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</p:sldIdLst>
  <p:sldSz cx="9144000" cy="6858000" type="screen4x3"/>
  <p:notesSz cx="6858000" cy="9144000"/>
  <p:custDataLst>
    <p:tags r:id="rId38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104" d="100"/>
          <a:sy n="104" d="100"/>
        </p:scale>
        <p:origin x="204" y="11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presProps" Target="presProp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tags" Target="tags/tag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42333"/>
            </a:xfrm>
            <a:custGeom>
              <a:avLst/>
              <a:gdLst/>
              <a:ahLst/>
              <a:cxnLst/>
              <a:rect l="0" t="0" r="0" b="0"/>
              <a:pathLst>
                <a:path w="3483246" h="314233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326758"/>
                  </a:lnTo>
                  <a:lnTo>
                    <a:pt x="198545" y="321555"/>
                  </a:lnTo>
                  <a:lnTo>
                    <a:pt x="202028" y="696370"/>
                  </a:lnTo>
                  <a:lnTo>
                    <a:pt x="205511" y="686895"/>
                  </a:lnTo>
                  <a:lnTo>
                    <a:pt x="208994" y="677674"/>
                  </a:lnTo>
                  <a:lnTo>
                    <a:pt x="212478" y="668697"/>
                  </a:lnTo>
                  <a:lnTo>
                    <a:pt x="215961" y="659955"/>
                  </a:lnTo>
                  <a:lnTo>
                    <a:pt x="219444" y="651439"/>
                  </a:lnTo>
                  <a:lnTo>
                    <a:pt x="222927" y="643140"/>
                  </a:lnTo>
                  <a:lnTo>
                    <a:pt x="226411" y="635049"/>
                  </a:lnTo>
                  <a:lnTo>
                    <a:pt x="229894" y="627160"/>
                  </a:lnTo>
                  <a:lnTo>
                    <a:pt x="233377" y="619464"/>
                  </a:lnTo>
                  <a:lnTo>
                    <a:pt x="236860" y="611954"/>
                  </a:lnTo>
                  <a:lnTo>
                    <a:pt x="240344" y="604625"/>
                  </a:lnTo>
                  <a:lnTo>
                    <a:pt x="243827" y="597469"/>
                  </a:lnTo>
                  <a:lnTo>
                    <a:pt x="247310" y="590480"/>
                  </a:lnTo>
                  <a:lnTo>
                    <a:pt x="250793" y="583653"/>
                  </a:lnTo>
                  <a:lnTo>
                    <a:pt x="254277" y="576983"/>
                  </a:lnTo>
                  <a:lnTo>
                    <a:pt x="257760" y="570462"/>
                  </a:lnTo>
                  <a:lnTo>
                    <a:pt x="261243" y="564088"/>
                  </a:lnTo>
                  <a:lnTo>
                    <a:pt x="264726" y="557855"/>
                  </a:lnTo>
                  <a:lnTo>
                    <a:pt x="268210" y="551757"/>
                  </a:lnTo>
                  <a:lnTo>
                    <a:pt x="271693" y="545792"/>
                  </a:lnTo>
                  <a:lnTo>
                    <a:pt x="275176" y="539954"/>
                  </a:lnTo>
                  <a:lnTo>
                    <a:pt x="278659" y="534240"/>
                  </a:lnTo>
                  <a:lnTo>
                    <a:pt x="282143" y="528645"/>
                  </a:lnTo>
                  <a:lnTo>
                    <a:pt x="285626" y="523167"/>
                  </a:lnTo>
                  <a:lnTo>
                    <a:pt x="289109" y="517800"/>
                  </a:lnTo>
                  <a:lnTo>
                    <a:pt x="292592" y="512543"/>
                  </a:lnTo>
                  <a:lnTo>
                    <a:pt x="296075" y="507392"/>
                  </a:lnTo>
                  <a:lnTo>
                    <a:pt x="299559" y="502343"/>
                  </a:lnTo>
                  <a:lnTo>
                    <a:pt x="303042" y="499949"/>
                  </a:lnTo>
                  <a:lnTo>
                    <a:pt x="306525" y="552222"/>
                  </a:lnTo>
                  <a:lnTo>
                    <a:pt x="310008" y="601579"/>
                  </a:lnTo>
                  <a:lnTo>
                    <a:pt x="313492" y="640807"/>
                  </a:lnTo>
                  <a:lnTo>
                    <a:pt x="316975" y="635049"/>
                  </a:lnTo>
                  <a:lnTo>
                    <a:pt x="320458" y="629394"/>
                  </a:lnTo>
                  <a:lnTo>
                    <a:pt x="323941" y="623838"/>
                  </a:lnTo>
                  <a:lnTo>
                    <a:pt x="327425" y="618380"/>
                  </a:lnTo>
                  <a:lnTo>
                    <a:pt x="330908" y="613016"/>
                  </a:lnTo>
                  <a:lnTo>
                    <a:pt x="334391" y="607744"/>
                  </a:lnTo>
                  <a:lnTo>
                    <a:pt x="337874" y="602563"/>
                  </a:lnTo>
                  <a:lnTo>
                    <a:pt x="341358" y="597469"/>
                  </a:lnTo>
                  <a:lnTo>
                    <a:pt x="344841" y="592460"/>
                  </a:lnTo>
                  <a:lnTo>
                    <a:pt x="348324" y="587535"/>
                  </a:lnTo>
                  <a:lnTo>
                    <a:pt x="351807" y="582691"/>
                  </a:lnTo>
                  <a:lnTo>
                    <a:pt x="355291" y="577926"/>
                  </a:lnTo>
                  <a:lnTo>
                    <a:pt x="358774" y="573239"/>
                  </a:lnTo>
                  <a:lnTo>
                    <a:pt x="362257" y="568627"/>
                  </a:lnTo>
                  <a:lnTo>
                    <a:pt x="365740" y="571666"/>
                  </a:lnTo>
                  <a:lnTo>
                    <a:pt x="369224" y="578621"/>
                  </a:lnTo>
                  <a:lnTo>
                    <a:pt x="372707" y="585414"/>
                  </a:lnTo>
                  <a:lnTo>
                    <a:pt x="376190" y="592051"/>
                  </a:lnTo>
                  <a:lnTo>
                    <a:pt x="379673" y="598536"/>
                  </a:lnTo>
                  <a:lnTo>
                    <a:pt x="383157" y="604875"/>
                  </a:lnTo>
                  <a:lnTo>
                    <a:pt x="386640" y="601921"/>
                  </a:lnTo>
                  <a:lnTo>
                    <a:pt x="390123" y="597469"/>
                  </a:lnTo>
                  <a:lnTo>
                    <a:pt x="393606" y="593082"/>
                  </a:lnTo>
                  <a:lnTo>
                    <a:pt x="397090" y="588759"/>
                  </a:lnTo>
                  <a:lnTo>
                    <a:pt x="400573" y="584498"/>
                  </a:lnTo>
                  <a:lnTo>
                    <a:pt x="404056" y="580299"/>
                  </a:lnTo>
                  <a:lnTo>
                    <a:pt x="407539" y="576159"/>
                  </a:lnTo>
                  <a:lnTo>
                    <a:pt x="411023" y="572079"/>
                  </a:lnTo>
                  <a:lnTo>
                    <a:pt x="414506" y="571320"/>
                  </a:lnTo>
                  <a:lnTo>
                    <a:pt x="417989" y="587535"/>
                  </a:lnTo>
                  <a:lnTo>
                    <a:pt x="421472" y="603307"/>
                  </a:lnTo>
                  <a:lnTo>
                    <a:pt x="424956" y="613607"/>
                  </a:lnTo>
                  <a:lnTo>
                    <a:pt x="428439" y="609492"/>
                  </a:lnTo>
                  <a:lnTo>
                    <a:pt x="431922" y="605431"/>
                  </a:lnTo>
                  <a:lnTo>
                    <a:pt x="435405" y="608318"/>
                  </a:lnTo>
                  <a:lnTo>
                    <a:pt x="438889" y="623089"/>
                  </a:lnTo>
                  <a:lnTo>
                    <a:pt x="442372" y="637480"/>
                  </a:lnTo>
                  <a:lnTo>
                    <a:pt x="445855" y="651505"/>
                  </a:lnTo>
                  <a:lnTo>
                    <a:pt x="449338" y="665179"/>
                  </a:lnTo>
                  <a:lnTo>
                    <a:pt x="452822" y="678513"/>
                  </a:lnTo>
                  <a:lnTo>
                    <a:pt x="456305" y="691522"/>
                  </a:lnTo>
                  <a:lnTo>
                    <a:pt x="459788" y="704216"/>
                  </a:lnTo>
                  <a:lnTo>
                    <a:pt x="463271" y="716607"/>
                  </a:lnTo>
                  <a:lnTo>
                    <a:pt x="466755" y="728705"/>
                  </a:lnTo>
                  <a:lnTo>
                    <a:pt x="470238" y="740521"/>
                  </a:lnTo>
                  <a:lnTo>
                    <a:pt x="473721" y="752064"/>
                  </a:lnTo>
                  <a:lnTo>
                    <a:pt x="477204" y="763344"/>
                  </a:lnTo>
                  <a:lnTo>
                    <a:pt x="480688" y="774370"/>
                  </a:lnTo>
                  <a:lnTo>
                    <a:pt x="484171" y="785151"/>
                  </a:lnTo>
                  <a:lnTo>
                    <a:pt x="487654" y="795693"/>
                  </a:lnTo>
                  <a:lnTo>
                    <a:pt x="491137" y="806006"/>
                  </a:lnTo>
                  <a:lnTo>
                    <a:pt x="494621" y="816096"/>
                  </a:lnTo>
                  <a:lnTo>
                    <a:pt x="498104" y="825971"/>
                  </a:lnTo>
                  <a:lnTo>
                    <a:pt x="501587" y="835638"/>
                  </a:lnTo>
                  <a:lnTo>
                    <a:pt x="505070" y="845601"/>
                  </a:lnTo>
                  <a:lnTo>
                    <a:pt x="508554" y="861638"/>
                  </a:lnTo>
                  <a:lnTo>
                    <a:pt x="512037" y="877266"/>
                  </a:lnTo>
                  <a:lnTo>
                    <a:pt x="515520" y="892502"/>
                  </a:lnTo>
                  <a:lnTo>
                    <a:pt x="519003" y="907360"/>
                  </a:lnTo>
                  <a:lnTo>
                    <a:pt x="522487" y="921853"/>
                  </a:lnTo>
                  <a:lnTo>
                    <a:pt x="525970" y="933162"/>
                  </a:lnTo>
                  <a:lnTo>
                    <a:pt x="529453" y="936850"/>
                  </a:lnTo>
                  <a:lnTo>
                    <a:pt x="532936" y="940480"/>
                  </a:lnTo>
                  <a:lnTo>
                    <a:pt x="536420" y="944053"/>
                  </a:lnTo>
                  <a:lnTo>
                    <a:pt x="539903" y="947569"/>
                  </a:lnTo>
                  <a:lnTo>
                    <a:pt x="543386" y="951031"/>
                  </a:lnTo>
                  <a:lnTo>
                    <a:pt x="546869" y="954440"/>
                  </a:lnTo>
                  <a:lnTo>
                    <a:pt x="550353" y="957796"/>
                  </a:lnTo>
                  <a:lnTo>
                    <a:pt x="553836" y="961101"/>
                  </a:lnTo>
                  <a:lnTo>
                    <a:pt x="557319" y="966555"/>
                  </a:lnTo>
                  <a:lnTo>
                    <a:pt x="560802" y="973492"/>
                  </a:lnTo>
                  <a:lnTo>
                    <a:pt x="564286" y="980306"/>
                  </a:lnTo>
                  <a:lnTo>
                    <a:pt x="567769" y="990733"/>
                  </a:lnTo>
                  <a:lnTo>
                    <a:pt x="571252" y="1002666"/>
                  </a:lnTo>
                  <a:lnTo>
                    <a:pt x="574735" y="1014343"/>
                  </a:lnTo>
                  <a:lnTo>
                    <a:pt x="578218" y="1025771"/>
                  </a:lnTo>
                  <a:lnTo>
                    <a:pt x="581702" y="1036959"/>
                  </a:lnTo>
                  <a:lnTo>
                    <a:pt x="585185" y="1047915"/>
                  </a:lnTo>
                  <a:lnTo>
                    <a:pt x="588668" y="1054222"/>
                  </a:lnTo>
                  <a:lnTo>
                    <a:pt x="592151" y="1059849"/>
                  </a:lnTo>
                  <a:lnTo>
                    <a:pt x="595635" y="1065384"/>
                  </a:lnTo>
                  <a:lnTo>
                    <a:pt x="599118" y="1070830"/>
                  </a:lnTo>
                  <a:lnTo>
                    <a:pt x="602601" y="1076189"/>
                  </a:lnTo>
                  <a:lnTo>
                    <a:pt x="606084" y="1081462"/>
                  </a:lnTo>
                  <a:lnTo>
                    <a:pt x="609568" y="1086653"/>
                  </a:lnTo>
                  <a:lnTo>
                    <a:pt x="613051" y="1091763"/>
                  </a:lnTo>
                  <a:lnTo>
                    <a:pt x="616534" y="1096098"/>
                  </a:lnTo>
                  <a:lnTo>
                    <a:pt x="620017" y="1097392"/>
                  </a:lnTo>
                  <a:lnTo>
                    <a:pt x="623501" y="1098670"/>
                  </a:lnTo>
                  <a:lnTo>
                    <a:pt x="626984" y="1099932"/>
                  </a:lnTo>
                  <a:lnTo>
                    <a:pt x="630467" y="1101179"/>
                  </a:lnTo>
                  <a:lnTo>
                    <a:pt x="633950" y="1102411"/>
                  </a:lnTo>
                  <a:lnTo>
                    <a:pt x="637434" y="1103628"/>
                  </a:lnTo>
                  <a:lnTo>
                    <a:pt x="640917" y="1104831"/>
                  </a:lnTo>
                  <a:lnTo>
                    <a:pt x="644400" y="1106020"/>
                  </a:lnTo>
                  <a:lnTo>
                    <a:pt x="647883" y="1107195"/>
                  </a:lnTo>
                  <a:lnTo>
                    <a:pt x="651367" y="1108356"/>
                  </a:lnTo>
                  <a:lnTo>
                    <a:pt x="654850" y="1109503"/>
                  </a:lnTo>
                  <a:lnTo>
                    <a:pt x="658333" y="1110637"/>
                  </a:lnTo>
                  <a:lnTo>
                    <a:pt x="661816" y="1111759"/>
                  </a:lnTo>
                  <a:lnTo>
                    <a:pt x="665300" y="1112867"/>
                  </a:lnTo>
                  <a:lnTo>
                    <a:pt x="668783" y="1138427"/>
                  </a:lnTo>
                  <a:lnTo>
                    <a:pt x="672266" y="1139907"/>
                  </a:lnTo>
                  <a:lnTo>
                    <a:pt x="675749" y="1141371"/>
                  </a:lnTo>
                  <a:lnTo>
                    <a:pt x="679233" y="1142818"/>
                  </a:lnTo>
                  <a:lnTo>
                    <a:pt x="682716" y="1144248"/>
                  </a:lnTo>
                  <a:lnTo>
                    <a:pt x="686199" y="1145662"/>
                  </a:lnTo>
                  <a:lnTo>
                    <a:pt x="689682" y="1147060"/>
                  </a:lnTo>
                  <a:lnTo>
                    <a:pt x="693166" y="1148442"/>
                  </a:lnTo>
                  <a:lnTo>
                    <a:pt x="696649" y="1149809"/>
                  </a:lnTo>
                  <a:lnTo>
                    <a:pt x="700132" y="1151808"/>
                  </a:lnTo>
                  <a:lnTo>
                    <a:pt x="703615" y="1153784"/>
                  </a:lnTo>
                  <a:lnTo>
                    <a:pt x="707099" y="1155737"/>
                  </a:lnTo>
                  <a:lnTo>
                    <a:pt x="710582" y="1157667"/>
                  </a:lnTo>
                  <a:lnTo>
                    <a:pt x="714065" y="1159576"/>
                  </a:lnTo>
                  <a:lnTo>
                    <a:pt x="717548" y="1161463"/>
                  </a:lnTo>
                  <a:lnTo>
                    <a:pt x="721032" y="1163329"/>
                  </a:lnTo>
                  <a:lnTo>
                    <a:pt x="724515" y="1165174"/>
                  </a:lnTo>
                  <a:lnTo>
                    <a:pt x="727998" y="1166998"/>
                  </a:lnTo>
                  <a:lnTo>
                    <a:pt x="731481" y="1168802"/>
                  </a:lnTo>
                  <a:lnTo>
                    <a:pt x="734965" y="1170586"/>
                  </a:lnTo>
                  <a:lnTo>
                    <a:pt x="738448" y="1172106"/>
                  </a:lnTo>
                  <a:lnTo>
                    <a:pt x="741931" y="1173254"/>
                  </a:lnTo>
                  <a:lnTo>
                    <a:pt x="745414" y="1174390"/>
                  </a:lnTo>
                  <a:lnTo>
                    <a:pt x="748898" y="1175514"/>
                  </a:lnTo>
                  <a:lnTo>
                    <a:pt x="752381" y="1176627"/>
                  </a:lnTo>
                  <a:lnTo>
                    <a:pt x="755864" y="1177729"/>
                  </a:lnTo>
                  <a:lnTo>
                    <a:pt x="759347" y="1178819"/>
                  </a:lnTo>
                  <a:lnTo>
                    <a:pt x="762831" y="1179898"/>
                  </a:lnTo>
                  <a:lnTo>
                    <a:pt x="766314" y="1180967"/>
                  </a:lnTo>
                  <a:lnTo>
                    <a:pt x="769797" y="1182025"/>
                  </a:lnTo>
                  <a:lnTo>
                    <a:pt x="773280" y="1183072"/>
                  </a:lnTo>
                  <a:lnTo>
                    <a:pt x="776764" y="1184109"/>
                  </a:lnTo>
                  <a:lnTo>
                    <a:pt x="780247" y="1185136"/>
                  </a:lnTo>
                  <a:lnTo>
                    <a:pt x="783730" y="1186153"/>
                  </a:lnTo>
                  <a:lnTo>
                    <a:pt x="787213" y="1187160"/>
                  </a:lnTo>
                  <a:lnTo>
                    <a:pt x="790697" y="1188157"/>
                  </a:lnTo>
                  <a:lnTo>
                    <a:pt x="794180" y="1189145"/>
                  </a:lnTo>
                  <a:lnTo>
                    <a:pt x="797663" y="1317047"/>
                  </a:lnTo>
                  <a:lnTo>
                    <a:pt x="801146" y="1353850"/>
                  </a:lnTo>
                  <a:lnTo>
                    <a:pt x="804630" y="1389120"/>
                  </a:lnTo>
                  <a:lnTo>
                    <a:pt x="808113" y="1420055"/>
                  </a:lnTo>
                  <a:lnTo>
                    <a:pt x="811596" y="1428214"/>
                  </a:lnTo>
                  <a:lnTo>
                    <a:pt x="815079" y="1436239"/>
                  </a:lnTo>
                  <a:lnTo>
                    <a:pt x="818563" y="1444135"/>
                  </a:lnTo>
                  <a:lnTo>
                    <a:pt x="822046" y="1451903"/>
                  </a:lnTo>
                  <a:lnTo>
                    <a:pt x="825529" y="1459548"/>
                  </a:lnTo>
                  <a:lnTo>
                    <a:pt x="829012" y="1467072"/>
                  </a:lnTo>
                  <a:lnTo>
                    <a:pt x="832496" y="1474479"/>
                  </a:lnTo>
                  <a:lnTo>
                    <a:pt x="835979" y="1481769"/>
                  </a:lnTo>
                  <a:lnTo>
                    <a:pt x="839462" y="1488948"/>
                  </a:lnTo>
                  <a:lnTo>
                    <a:pt x="842945" y="1496016"/>
                  </a:lnTo>
                  <a:lnTo>
                    <a:pt x="846429" y="1502977"/>
                  </a:lnTo>
                  <a:lnTo>
                    <a:pt x="849912" y="1505640"/>
                  </a:lnTo>
                  <a:lnTo>
                    <a:pt x="853395" y="1504441"/>
                  </a:lnTo>
                  <a:lnTo>
                    <a:pt x="856878" y="1503251"/>
                  </a:lnTo>
                  <a:lnTo>
                    <a:pt x="860361" y="1502069"/>
                  </a:lnTo>
                  <a:lnTo>
                    <a:pt x="863845" y="1500896"/>
                  </a:lnTo>
                  <a:lnTo>
                    <a:pt x="867328" y="1499730"/>
                  </a:lnTo>
                  <a:lnTo>
                    <a:pt x="870811" y="1498572"/>
                  </a:lnTo>
                  <a:lnTo>
                    <a:pt x="874294" y="1497422"/>
                  </a:lnTo>
                  <a:lnTo>
                    <a:pt x="877778" y="1496280"/>
                  </a:lnTo>
                  <a:lnTo>
                    <a:pt x="881261" y="1495146"/>
                  </a:lnTo>
                  <a:lnTo>
                    <a:pt x="884744" y="1494019"/>
                  </a:lnTo>
                  <a:lnTo>
                    <a:pt x="888227" y="1492900"/>
                  </a:lnTo>
                  <a:lnTo>
                    <a:pt x="891711" y="1493849"/>
                  </a:lnTo>
                  <a:lnTo>
                    <a:pt x="895194" y="1494950"/>
                  </a:lnTo>
                  <a:lnTo>
                    <a:pt x="898677" y="1496041"/>
                  </a:lnTo>
                  <a:lnTo>
                    <a:pt x="902160" y="1497122"/>
                  </a:lnTo>
                  <a:lnTo>
                    <a:pt x="905644" y="1498194"/>
                  </a:lnTo>
                  <a:lnTo>
                    <a:pt x="909127" y="1499257"/>
                  </a:lnTo>
                  <a:lnTo>
                    <a:pt x="912610" y="1500310"/>
                  </a:lnTo>
                  <a:lnTo>
                    <a:pt x="916093" y="1501354"/>
                  </a:lnTo>
                  <a:lnTo>
                    <a:pt x="919577" y="1502389"/>
                  </a:lnTo>
                  <a:lnTo>
                    <a:pt x="923060" y="1503415"/>
                  </a:lnTo>
                  <a:lnTo>
                    <a:pt x="926543" y="1504433"/>
                  </a:lnTo>
                  <a:lnTo>
                    <a:pt x="930026" y="1506376"/>
                  </a:lnTo>
                  <a:lnTo>
                    <a:pt x="933510" y="1510156"/>
                  </a:lnTo>
                  <a:lnTo>
                    <a:pt x="936993" y="1513893"/>
                  </a:lnTo>
                  <a:lnTo>
                    <a:pt x="940476" y="1517589"/>
                  </a:lnTo>
                  <a:lnTo>
                    <a:pt x="943959" y="1521244"/>
                  </a:lnTo>
                  <a:lnTo>
                    <a:pt x="947443" y="1524859"/>
                  </a:lnTo>
                  <a:lnTo>
                    <a:pt x="950926" y="1528434"/>
                  </a:lnTo>
                  <a:lnTo>
                    <a:pt x="954409" y="1531970"/>
                  </a:lnTo>
                  <a:lnTo>
                    <a:pt x="957892" y="1535468"/>
                  </a:lnTo>
                  <a:lnTo>
                    <a:pt x="961376" y="1537255"/>
                  </a:lnTo>
                  <a:lnTo>
                    <a:pt x="964859" y="1538079"/>
                  </a:lnTo>
                  <a:lnTo>
                    <a:pt x="968342" y="1538896"/>
                  </a:lnTo>
                  <a:lnTo>
                    <a:pt x="971825" y="1539707"/>
                  </a:lnTo>
                  <a:lnTo>
                    <a:pt x="975309" y="1540512"/>
                  </a:lnTo>
                  <a:lnTo>
                    <a:pt x="978792" y="1541310"/>
                  </a:lnTo>
                  <a:lnTo>
                    <a:pt x="982275" y="1542101"/>
                  </a:lnTo>
                  <a:lnTo>
                    <a:pt x="985758" y="1542887"/>
                  </a:lnTo>
                  <a:lnTo>
                    <a:pt x="989242" y="1543666"/>
                  </a:lnTo>
                  <a:lnTo>
                    <a:pt x="992725" y="1544439"/>
                  </a:lnTo>
                  <a:lnTo>
                    <a:pt x="996208" y="1545207"/>
                  </a:lnTo>
                  <a:lnTo>
                    <a:pt x="999691" y="1546001"/>
                  </a:lnTo>
                  <a:lnTo>
                    <a:pt x="1003175" y="1547503"/>
                  </a:lnTo>
                  <a:lnTo>
                    <a:pt x="1006658" y="1548993"/>
                  </a:lnTo>
                  <a:lnTo>
                    <a:pt x="1010141" y="1550470"/>
                  </a:lnTo>
                  <a:lnTo>
                    <a:pt x="1013624" y="1551935"/>
                  </a:lnTo>
                  <a:lnTo>
                    <a:pt x="1017108" y="1553388"/>
                  </a:lnTo>
                  <a:lnTo>
                    <a:pt x="1020591" y="1554829"/>
                  </a:lnTo>
                  <a:lnTo>
                    <a:pt x="1024074" y="1556257"/>
                  </a:lnTo>
                  <a:lnTo>
                    <a:pt x="1027557" y="1557674"/>
                  </a:lnTo>
                  <a:lnTo>
                    <a:pt x="1031041" y="1559080"/>
                  </a:lnTo>
                  <a:lnTo>
                    <a:pt x="1034524" y="1560473"/>
                  </a:lnTo>
                  <a:lnTo>
                    <a:pt x="1038007" y="1561856"/>
                  </a:lnTo>
                  <a:lnTo>
                    <a:pt x="1041490" y="1563227"/>
                  </a:lnTo>
                  <a:lnTo>
                    <a:pt x="1044974" y="1564587"/>
                  </a:lnTo>
                  <a:lnTo>
                    <a:pt x="1048457" y="1565936"/>
                  </a:lnTo>
                  <a:lnTo>
                    <a:pt x="1051940" y="1584039"/>
                  </a:lnTo>
                  <a:lnTo>
                    <a:pt x="1055423" y="1614856"/>
                  </a:lnTo>
                  <a:lnTo>
                    <a:pt x="1058907" y="1644496"/>
                  </a:lnTo>
                  <a:lnTo>
                    <a:pt x="1062390" y="1671011"/>
                  </a:lnTo>
                  <a:lnTo>
                    <a:pt x="1065873" y="1695564"/>
                  </a:lnTo>
                  <a:lnTo>
                    <a:pt x="1069356" y="1719306"/>
                  </a:lnTo>
                  <a:lnTo>
                    <a:pt x="1072840" y="1729409"/>
                  </a:lnTo>
                  <a:lnTo>
                    <a:pt x="1076323" y="1735146"/>
                  </a:lnTo>
                  <a:lnTo>
                    <a:pt x="1079806" y="1740808"/>
                  </a:lnTo>
                  <a:lnTo>
                    <a:pt x="1083289" y="1746398"/>
                  </a:lnTo>
                  <a:lnTo>
                    <a:pt x="1086773" y="1751917"/>
                  </a:lnTo>
                  <a:lnTo>
                    <a:pt x="1090256" y="1757366"/>
                  </a:lnTo>
                  <a:lnTo>
                    <a:pt x="1093739" y="1762746"/>
                  </a:lnTo>
                  <a:lnTo>
                    <a:pt x="1097222" y="1768059"/>
                  </a:lnTo>
                  <a:lnTo>
                    <a:pt x="1100706" y="1773306"/>
                  </a:lnTo>
                  <a:lnTo>
                    <a:pt x="1104189" y="1778488"/>
                  </a:lnTo>
                  <a:lnTo>
                    <a:pt x="1107672" y="1783607"/>
                  </a:lnTo>
                  <a:lnTo>
                    <a:pt x="1111155" y="1788663"/>
                  </a:lnTo>
                  <a:lnTo>
                    <a:pt x="1114639" y="1793657"/>
                  </a:lnTo>
                  <a:lnTo>
                    <a:pt x="1118122" y="1798592"/>
                  </a:lnTo>
                  <a:lnTo>
                    <a:pt x="1121605" y="1801966"/>
                  </a:lnTo>
                  <a:lnTo>
                    <a:pt x="1125088" y="1801067"/>
                  </a:lnTo>
                  <a:lnTo>
                    <a:pt x="1128572" y="1800173"/>
                  </a:lnTo>
                  <a:lnTo>
                    <a:pt x="1132055" y="1799284"/>
                  </a:lnTo>
                  <a:lnTo>
                    <a:pt x="1135538" y="1798399"/>
                  </a:lnTo>
                  <a:lnTo>
                    <a:pt x="1139021" y="1797518"/>
                  </a:lnTo>
                  <a:lnTo>
                    <a:pt x="1142505" y="1796642"/>
                  </a:lnTo>
                  <a:lnTo>
                    <a:pt x="1145988" y="1795771"/>
                  </a:lnTo>
                  <a:lnTo>
                    <a:pt x="1149471" y="1794903"/>
                  </a:lnTo>
                  <a:lnTo>
                    <a:pt x="1152954" y="1794041"/>
                  </a:lnTo>
                  <a:lnTo>
                    <a:pt x="1156437" y="1793182"/>
                  </a:lnTo>
                  <a:lnTo>
                    <a:pt x="1159921" y="1792328"/>
                  </a:lnTo>
                  <a:lnTo>
                    <a:pt x="1163404" y="1791478"/>
                  </a:lnTo>
                  <a:lnTo>
                    <a:pt x="1166887" y="1790632"/>
                  </a:lnTo>
                  <a:lnTo>
                    <a:pt x="1170370" y="1789790"/>
                  </a:lnTo>
                  <a:lnTo>
                    <a:pt x="1173854" y="1788953"/>
                  </a:lnTo>
                  <a:lnTo>
                    <a:pt x="1177337" y="1788120"/>
                  </a:lnTo>
                  <a:lnTo>
                    <a:pt x="1180820" y="1787291"/>
                  </a:lnTo>
                  <a:lnTo>
                    <a:pt x="1184303" y="1786465"/>
                  </a:lnTo>
                  <a:lnTo>
                    <a:pt x="1187787" y="1785644"/>
                  </a:lnTo>
                  <a:lnTo>
                    <a:pt x="1191270" y="1784827"/>
                  </a:lnTo>
                  <a:lnTo>
                    <a:pt x="1194753" y="1789944"/>
                  </a:lnTo>
                  <a:lnTo>
                    <a:pt x="1198236" y="1795175"/>
                  </a:lnTo>
                  <a:lnTo>
                    <a:pt x="1201720" y="1800344"/>
                  </a:lnTo>
                  <a:lnTo>
                    <a:pt x="1205203" y="1805452"/>
                  </a:lnTo>
                  <a:lnTo>
                    <a:pt x="1208686" y="1810500"/>
                  </a:lnTo>
                  <a:lnTo>
                    <a:pt x="1212169" y="1815489"/>
                  </a:lnTo>
                  <a:lnTo>
                    <a:pt x="1215653" y="1820419"/>
                  </a:lnTo>
                  <a:lnTo>
                    <a:pt x="1219136" y="1825293"/>
                  </a:lnTo>
                  <a:lnTo>
                    <a:pt x="1222619" y="1830111"/>
                  </a:lnTo>
                  <a:lnTo>
                    <a:pt x="1226102" y="1834873"/>
                  </a:lnTo>
                  <a:lnTo>
                    <a:pt x="1229586" y="1839582"/>
                  </a:lnTo>
                  <a:lnTo>
                    <a:pt x="1233069" y="1843347"/>
                  </a:lnTo>
                  <a:lnTo>
                    <a:pt x="1236552" y="1845612"/>
                  </a:lnTo>
                  <a:lnTo>
                    <a:pt x="1240035" y="1847857"/>
                  </a:lnTo>
                  <a:lnTo>
                    <a:pt x="1243519" y="1850084"/>
                  </a:lnTo>
                  <a:lnTo>
                    <a:pt x="1247002" y="1852292"/>
                  </a:lnTo>
                  <a:lnTo>
                    <a:pt x="1250485" y="1854482"/>
                  </a:lnTo>
                  <a:lnTo>
                    <a:pt x="1253968" y="1856654"/>
                  </a:lnTo>
                  <a:lnTo>
                    <a:pt x="1257452" y="1858809"/>
                  </a:lnTo>
                  <a:lnTo>
                    <a:pt x="1260935" y="1860945"/>
                  </a:lnTo>
                  <a:lnTo>
                    <a:pt x="1264418" y="1863065"/>
                  </a:lnTo>
                  <a:lnTo>
                    <a:pt x="1267901" y="1865167"/>
                  </a:lnTo>
                  <a:lnTo>
                    <a:pt x="1271385" y="1867253"/>
                  </a:lnTo>
                  <a:lnTo>
                    <a:pt x="1274868" y="1869321"/>
                  </a:lnTo>
                  <a:lnTo>
                    <a:pt x="1278351" y="1871373"/>
                  </a:lnTo>
                  <a:lnTo>
                    <a:pt x="1281834" y="1873409"/>
                  </a:lnTo>
                  <a:lnTo>
                    <a:pt x="1285318" y="1875429"/>
                  </a:lnTo>
                  <a:lnTo>
                    <a:pt x="1288801" y="1877433"/>
                  </a:lnTo>
                  <a:lnTo>
                    <a:pt x="1292284" y="1879421"/>
                  </a:lnTo>
                  <a:lnTo>
                    <a:pt x="1295767" y="1883504"/>
                  </a:lnTo>
                  <a:lnTo>
                    <a:pt x="1299251" y="1887577"/>
                  </a:lnTo>
                  <a:lnTo>
                    <a:pt x="1302734" y="1891606"/>
                  </a:lnTo>
                  <a:lnTo>
                    <a:pt x="1306217" y="1895595"/>
                  </a:lnTo>
                  <a:lnTo>
                    <a:pt x="1309700" y="1899542"/>
                  </a:lnTo>
                  <a:lnTo>
                    <a:pt x="1313184" y="1903449"/>
                  </a:lnTo>
                  <a:lnTo>
                    <a:pt x="1316667" y="1907316"/>
                  </a:lnTo>
                  <a:lnTo>
                    <a:pt x="1320150" y="1911144"/>
                  </a:lnTo>
                  <a:lnTo>
                    <a:pt x="1323633" y="1914933"/>
                  </a:lnTo>
                  <a:lnTo>
                    <a:pt x="1327117" y="1918684"/>
                  </a:lnTo>
                  <a:lnTo>
                    <a:pt x="1330600" y="1922398"/>
                  </a:lnTo>
                  <a:lnTo>
                    <a:pt x="1334083" y="1925542"/>
                  </a:lnTo>
                  <a:lnTo>
                    <a:pt x="1337566" y="1927831"/>
                  </a:lnTo>
                  <a:lnTo>
                    <a:pt x="1341050" y="1930102"/>
                  </a:lnTo>
                  <a:lnTo>
                    <a:pt x="1344533" y="1932355"/>
                  </a:lnTo>
                  <a:lnTo>
                    <a:pt x="1348016" y="1934589"/>
                  </a:lnTo>
                  <a:lnTo>
                    <a:pt x="1351499" y="1936805"/>
                  </a:lnTo>
                  <a:lnTo>
                    <a:pt x="1354983" y="1940049"/>
                  </a:lnTo>
                  <a:lnTo>
                    <a:pt x="1358466" y="1943971"/>
                  </a:lnTo>
                  <a:lnTo>
                    <a:pt x="1361949" y="1947853"/>
                  </a:lnTo>
                  <a:lnTo>
                    <a:pt x="1365432" y="1951696"/>
                  </a:lnTo>
                  <a:lnTo>
                    <a:pt x="1368916" y="1955500"/>
                  </a:lnTo>
                  <a:lnTo>
                    <a:pt x="1372399" y="1959266"/>
                  </a:lnTo>
                  <a:lnTo>
                    <a:pt x="1375882" y="1962995"/>
                  </a:lnTo>
                  <a:lnTo>
                    <a:pt x="1379365" y="1966687"/>
                  </a:lnTo>
                  <a:lnTo>
                    <a:pt x="1382849" y="1970342"/>
                  </a:lnTo>
                  <a:lnTo>
                    <a:pt x="1386332" y="1973962"/>
                  </a:lnTo>
                  <a:lnTo>
                    <a:pt x="1389815" y="1977547"/>
                  </a:lnTo>
                  <a:lnTo>
                    <a:pt x="1393298" y="1981096"/>
                  </a:lnTo>
                  <a:lnTo>
                    <a:pt x="1396782" y="1986619"/>
                  </a:lnTo>
                  <a:lnTo>
                    <a:pt x="1400265" y="1992074"/>
                  </a:lnTo>
                  <a:lnTo>
                    <a:pt x="1403748" y="1997462"/>
                  </a:lnTo>
                  <a:lnTo>
                    <a:pt x="1407231" y="2002786"/>
                  </a:lnTo>
                  <a:lnTo>
                    <a:pt x="1410715" y="2008045"/>
                  </a:lnTo>
                  <a:lnTo>
                    <a:pt x="1414198" y="2013241"/>
                  </a:lnTo>
                  <a:lnTo>
                    <a:pt x="1417681" y="2018376"/>
                  </a:lnTo>
                  <a:lnTo>
                    <a:pt x="1421164" y="2023450"/>
                  </a:lnTo>
                  <a:lnTo>
                    <a:pt x="1424648" y="2028464"/>
                  </a:lnTo>
                  <a:lnTo>
                    <a:pt x="1428131" y="2033420"/>
                  </a:lnTo>
                  <a:lnTo>
                    <a:pt x="1431614" y="2038319"/>
                  </a:lnTo>
                  <a:lnTo>
                    <a:pt x="1435097" y="2043503"/>
                  </a:lnTo>
                  <a:lnTo>
                    <a:pt x="1438580" y="2049120"/>
                  </a:lnTo>
                  <a:lnTo>
                    <a:pt x="1442064" y="2054667"/>
                  </a:lnTo>
                  <a:lnTo>
                    <a:pt x="1445547" y="2060145"/>
                  </a:lnTo>
                  <a:lnTo>
                    <a:pt x="1449030" y="2065556"/>
                  </a:lnTo>
                  <a:lnTo>
                    <a:pt x="1452513" y="2070899"/>
                  </a:lnTo>
                  <a:lnTo>
                    <a:pt x="1455997" y="2076177"/>
                  </a:lnTo>
                  <a:lnTo>
                    <a:pt x="1459480" y="2081391"/>
                  </a:lnTo>
                  <a:lnTo>
                    <a:pt x="1462963" y="2086542"/>
                  </a:lnTo>
                  <a:lnTo>
                    <a:pt x="1466446" y="2108004"/>
                  </a:lnTo>
                  <a:lnTo>
                    <a:pt x="1469930" y="2135081"/>
                  </a:lnTo>
                  <a:lnTo>
                    <a:pt x="1473413" y="2160992"/>
                  </a:lnTo>
                  <a:lnTo>
                    <a:pt x="1476896" y="2166497"/>
                  </a:lnTo>
                  <a:lnTo>
                    <a:pt x="1480379" y="2167414"/>
                  </a:lnTo>
                  <a:lnTo>
                    <a:pt x="1483863" y="2168325"/>
                  </a:lnTo>
                  <a:lnTo>
                    <a:pt x="1487346" y="2169230"/>
                  </a:lnTo>
                  <a:lnTo>
                    <a:pt x="1490829" y="2170131"/>
                  </a:lnTo>
                  <a:lnTo>
                    <a:pt x="1494312" y="2171025"/>
                  </a:lnTo>
                  <a:lnTo>
                    <a:pt x="1497796" y="2171915"/>
                  </a:lnTo>
                  <a:lnTo>
                    <a:pt x="1501279" y="2172799"/>
                  </a:lnTo>
                  <a:lnTo>
                    <a:pt x="1504762" y="2173677"/>
                  </a:lnTo>
                  <a:lnTo>
                    <a:pt x="1508245" y="2174551"/>
                  </a:lnTo>
                  <a:lnTo>
                    <a:pt x="1511729" y="2175419"/>
                  </a:lnTo>
                  <a:lnTo>
                    <a:pt x="1515212" y="2176282"/>
                  </a:lnTo>
                  <a:lnTo>
                    <a:pt x="1518695" y="2177140"/>
                  </a:lnTo>
                  <a:lnTo>
                    <a:pt x="1522178" y="2177994"/>
                  </a:lnTo>
                  <a:lnTo>
                    <a:pt x="1525662" y="2178842"/>
                  </a:lnTo>
                  <a:lnTo>
                    <a:pt x="1529145" y="2179685"/>
                  </a:lnTo>
                  <a:lnTo>
                    <a:pt x="1532628" y="2180523"/>
                  </a:lnTo>
                  <a:lnTo>
                    <a:pt x="1536111" y="2181356"/>
                  </a:lnTo>
                  <a:lnTo>
                    <a:pt x="1539595" y="2182185"/>
                  </a:lnTo>
                  <a:lnTo>
                    <a:pt x="1543078" y="2183008"/>
                  </a:lnTo>
                  <a:lnTo>
                    <a:pt x="1546561" y="2185575"/>
                  </a:lnTo>
                  <a:lnTo>
                    <a:pt x="1550044" y="2189707"/>
                  </a:lnTo>
                  <a:lnTo>
                    <a:pt x="1553528" y="2193794"/>
                  </a:lnTo>
                  <a:lnTo>
                    <a:pt x="1557011" y="2197838"/>
                  </a:lnTo>
                  <a:lnTo>
                    <a:pt x="1560494" y="2201839"/>
                  </a:lnTo>
                  <a:lnTo>
                    <a:pt x="1563977" y="2205797"/>
                  </a:lnTo>
                  <a:lnTo>
                    <a:pt x="1567461" y="2209713"/>
                  </a:lnTo>
                  <a:lnTo>
                    <a:pt x="1570944" y="2213588"/>
                  </a:lnTo>
                  <a:lnTo>
                    <a:pt x="1574427" y="2217423"/>
                  </a:lnTo>
                  <a:lnTo>
                    <a:pt x="1577910" y="2221218"/>
                  </a:lnTo>
                  <a:lnTo>
                    <a:pt x="1581394" y="2224973"/>
                  </a:lnTo>
                  <a:lnTo>
                    <a:pt x="1584877" y="2228690"/>
                  </a:lnTo>
                  <a:lnTo>
                    <a:pt x="1588360" y="2238280"/>
                  </a:lnTo>
                  <a:lnTo>
                    <a:pt x="1591843" y="2248135"/>
                  </a:lnTo>
                  <a:lnTo>
                    <a:pt x="1595327" y="2257793"/>
                  </a:lnTo>
                  <a:lnTo>
                    <a:pt x="1598810" y="2267260"/>
                  </a:lnTo>
                  <a:lnTo>
                    <a:pt x="1602293" y="2276542"/>
                  </a:lnTo>
                  <a:lnTo>
                    <a:pt x="1605776" y="2377869"/>
                  </a:lnTo>
                  <a:lnTo>
                    <a:pt x="1609260" y="2378513"/>
                  </a:lnTo>
                  <a:lnTo>
                    <a:pt x="1612743" y="2379154"/>
                  </a:lnTo>
                  <a:lnTo>
                    <a:pt x="1616226" y="2379791"/>
                  </a:lnTo>
                  <a:lnTo>
                    <a:pt x="1619709" y="2380424"/>
                  </a:lnTo>
                  <a:lnTo>
                    <a:pt x="1623193" y="2381055"/>
                  </a:lnTo>
                  <a:lnTo>
                    <a:pt x="1626676" y="2381681"/>
                  </a:lnTo>
                  <a:lnTo>
                    <a:pt x="1630159" y="2382305"/>
                  </a:lnTo>
                  <a:lnTo>
                    <a:pt x="1633642" y="2382925"/>
                  </a:lnTo>
                  <a:lnTo>
                    <a:pt x="1637126" y="2385705"/>
                  </a:lnTo>
                  <a:lnTo>
                    <a:pt x="1640609" y="2391240"/>
                  </a:lnTo>
                  <a:lnTo>
                    <a:pt x="1644092" y="2396696"/>
                  </a:lnTo>
                  <a:lnTo>
                    <a:pt x="1647575" y="2402075"/>
                  </a:lnTo>
                  <a:lnTo>
                    <a:pt x="1651059" y="2407379"/>
                  </a:lnTo>
                  <a:lnTo>
                    <a:pt x="1654542" y="2412609"/>
                  </a:lnTo>
                  <a:lnTo>
                    <a:pt x="1658025" y="2417767"/>
                  </a:lnTo>
                  <a:lnTo>
                    <a:pt x="1661508" y="2422854"/>
                  </a:lnTo>
                  <a:lnTo>
                    <a:pt x="1664992" y="2427871"/>
                  </a:lnTo>
                  <a:lnTo>
                    <a:pt x="1668475" y="2432821"/>
                  </a:lnTo>
                  <a:lnTo>
                    <a:pt x="1671958" y="2437704"/>
                  </a:lnTo>
                  <a:lnTo>
                    <a:pt x="1675441" y="2442522"/>
                  </a:lnTo>
                  <a:lnTo>
                    <a:pt x="1678925" y="2448305"/>
                  </a:lnTo>
                  <a:lnTo>
                    <a:pt x="1682408" y="2454193"/>
                  </a:lnTo>
                  <a:lnTo>
                    <a:pt x="1685891" y="2459990"/>
                  </a:lnTo>
                  <a:lnTo>
                    <a:pt x="1689374" y="2465699"/>
                  </a:lnTo>
                  <a:lnTo>
                    <a:pt x="1692858" y="2471321"/>
                  </a:lnTo>
                  <a:lnTo>
                    <a:pt x="1696341" y="2476859"/>
                  </a:lnTo>
                  <a:lnTo>
                    <a:pt x="1699824" y="2482314"/>
                  </a:lnTo>
                  <a:lnTo>
                    <a:pt x="1703307" y="2487689"/>
                  </a:lnTo>
                  <a:lnTo>
                    <a:pt x="1706791" y="2492512"/>
                  </a:lnTo>
                  <a:lnTo>
                    <a:pt x="1710274" y="2494508"/>
                  </a:lnTo>
                  <a:lnTo>
                    <a:pt x="1713757" y="2496487"/>
                  </a:lnTo>
                  <a:lnTo>
                    <a:pt x="1717240" y="2498451"/>
                  </a:lnTo>
                  <a:lnTo>
                    <a:pt x="1720723" y="2500399"/>
                  </a:lnTo>
                  <a:lnTo>
                    <a:pt x="1724207" y="2502331"/>
                  </a:lnTo>
                  <a:lnTo>
                    <a:pt x="1727690" y="2504248"/>
                  </a:lnTo>
                  <a:lnTo>
                    <a:pt x="1731173" y="2506150"/>
                  </a:lnTo>
                  <a:lnTo>
                    <a:pt x="1734656" y="2508037"/>
                  </a:lnTo>
                  <a:lnTo>
                    <a:pt x="1738140" y="2516959"/>
                  </a:lnTo>
                  <a:lnTo>
                    <a:pt x="1741623" y="2534020"/>
                  </a:lnTo>
                  <a:lnTo>
                    <a:pt x="1745106" y="2550425"/>
                  </a:lnTo>
                  <a:lnTo>
                    <a:pt x="1748589" y="2589415"/>
                  </a:lnTo>
                  <a:lnTo>
                    <a:pt x="1752073" y="2589841"/>
                  </a:lnTo>
                  <a:lnTo>
                    <a:pt x="1755556" y="2590266"/>
                  </a:lnTo>
                  <a:lnTo>
                    <a:pt x="1759039" y="2590689"/>
                  </a:lnTo>
                  <a:lnTo>
                    <a:pt x="1762522" y="2591109"/>
                  </a:lnTo>
                  <a:lnTo>
                    <a:pt x="1766006" y="2591528"/>
                  </a:lnTo>
                  <a:lnTo>
                    <a:pt x="1769489" y="2591944"/>
                  </a:lnTo>
                  <a:lnTo>
                    <a:pt x="1772972" y="2592358"/>
                  </a:lnTo>
                  <a:lnTo>
                    <a:pt x="1776455" y="2592771"/>
                  </a:lnTo>
                  <a:lnTo>
                    <a:pt x="1779939" y="2593181"/>
                  </a:lnTo>
                  <a:lnTo>
                    <a:pt x="1783422" y="2593590"/>
                  </a:lnTo>
                  <a:lnTo>
                    <a:pt x="1786905" y="2593996"/>
                  </a:lnTo>
                  <a:lnTo>
                    <a:pt x="1790388" y="2594401"/>
                  </a:lnTo>
                  <a:lnTo>
                    <a:pt x="1793872" y="2594803"/>
                  </a:lnTo>
                  <a:lnTo>
                    <a:pt x="1797355" y="2595204"/>
                  </a:lnTo>
                  <a:lnTo>
                    <a:pt x="1800838" y="2595603"/>
                  </a:lnTo>
                  <a:lnTo>
                    <a:pt x="1804321" y="2595999"/>
                  </a:lnTo>
                  <a:lnTo>
                    <a:pt x="1807805" y="2596649"/>
                  </a:lnTo>
                  <a:lnTo>
                    <a:pt x="1811288" y="2598628"/>
                  </a:lnTo>
                  <a:lnTo>
                    <a:pt x="1814771" y="2600591"/>
                  </a:lnTo>
                  <a:lnTo>
                    <a:pt x="1818254" y="2602538"/>
                  </a:lnTo>
                  <a:lnTo>
                    <a:pt x="1821738" y="2604469"/>
                  </a:lnTo>
                  <a:lnTo>
                    <a:pt x="1825221" y="2606384"/>
                  </a:lnTo>
                  <a:lnTo>
                    <a:pt x="1828704" y="2608283"/>
                  </a:lnTo>
                  <a:lnTo>
                    <a:pt x="1832187" y="2610167"/>
                  </a:lnTo>
                  <a:lnTo>
                    <a:pt x="1835671" y="2612036"/>
                  </a:lnTo>
                  <a:lnTo>
                    <a:pt x="1839154" y="2613890"/>
                  </a:lnTo>
                  <a:lnTo>
                    <a:pt x="1842637" y="2615729"/>
                  </a:lnTo>
                  <a:lnTo>
                    <a:pt x="1846120" y="2617554"/>
                  </a:lnTo>
                  <a:lnTo>
                    <a:pt x="1849604" y="2677446"/>
                  </a:lnTo>
                  <a:lnTo>
                    <a:pt x="1853087" y="2682902"/>
                  </a:lnTo>
                  <a:lnTo>
                    <a:pt x="1856570" y="2688265"/>
                  </a:lnTo>
                  <a:lnTo>
                    <a:pt x="1860053" y="2692305"/>
                  </a:lnTo>
                  <a:lnTo>
                    <a:pt x="1863537" y="2695680"/>
                  </a:lnTo>
                  <a:lnTo>
                    <a:pt x="1867020" y="2699013"/>
                  </a:lnTo>
                  <a:lnTo>
                    <a:pt x="1870503" y="2702307"/>
                  </a:lnTo>
                  <a:lnTo>
                    <a:pt x="1873986" y="2705560"/>
                  </a:lnTo>
                  <a:lnTo>
                    <a:pt x="1877470" y="2708775"/>
                  </a:lnTo>
                  <a:lnTo>
                    <a:pt x="1880953" y="2712227"/>
                  </a:lnTo>
                  <a:lnTo>
                    <a:pt x="1884436" y="2715676"/>
                  </a:lnTo>
                  <a:lnTo>
                    <a:pt x="1887919" y="2719081"/>
                  </a:lnTo>
                  <a:lnTo>
                    <a:pt x="1891403" y="2722445"/>
                  </a:lnTo>
                  <a:lnTo>
                    <a:pt x="1894886" y="2725766"/>
                  </a:lnTo>
                  <a:lnTo>
                    <a:pt x="1898369" y="2729090"/>
                  </a:lnTo>
                  <a:lnTo>
                    <a:pt x="1901852" y="2732923"/>
                  </a:lnTo>
                  <a:lnTo>
                    <a:pt x="1905336" y="2736703"/>
                  </a:lnTo>
                  <a:lnTo>
                    <a:pt x="1908819" y="2740431"/>
                  </a:lnTo>
                  <a:lnTo>
                    <a:pt x="1912302" y="2744110"/>
                  </a:lnTo>
                  <a:lnTo>
                    <a:pt x="1915785" y="2747738"/>
                  </a:lnTo>
                  <a:lnTo>
                    <a:pt x="1919269" y="2751357"/>
                  </a:lnTo>
                  <a:lnTo>
                    <a:pt x="1922752" y="2755027"/>
                  </a:lnTo>
                  <a:lnTo>
                    <a:pt x="1926235" y="2758648"/>
                  </a:lnTo>
                  <a:lnTo>
                    <a:pt x="1929718" y="2762220"/>
                  </a:lnTo>
                  <a:lnTo>
                    <a:pt x="1933202" y="2765744"/>
                  </a:lnTo>
                  <a:lnTo>
                    <a:pt x="1936685" y="2769221"/>
                  </a:lnTo>
                  <a:lnTo>
                    <a:pt x="1940168" y="2771967"/>
                  </a:lnTo>
                  <a:lnTo>
                    <a:pt x="1943651" y="2773941"/>
                  </a:lnTo>
                  <a:lnTo>
                    <a:pt x="1947135" y="2775896"/>
                  </a:lnTo>
                  <a:lnTo>
                    <a:pt x="1950618" y="2777834"/>
                  </a:lnTo>
                  <a:lnTo>
                    <a:pt x="1950618" y="2777834"/>
                  </a:lnTo>
                  <a:lnTo>
                    <a:pt x="1954101" y="2779755"/>
                  </a:lnTo>
                  <a:lnTo>
                    <a:pt x="1957584" y="2781658"/>
                  </a:lnTo>
                  <a:lnTo>
                    <a:pt x="1961068" y="2782721"/>
                  </a:lnTo>
                  <a:lnTo>
                    <a:pt x="1964551" y="2783394"/>
                  </a:lnTo>
                  <a:lnTo>
                    <a:pt x="1968034" y="2784062"/>
                  </a:lnTo>
                  <a:lnTo>
                    <a:pt x="1971517" y="2784727"/>
                  </a:lnTo>
                  <a:lnTo>
                    <a:pt x="1975001" y="2785389"/>
                  </a:lnTo>
                  <a:lnTo>
                    <a:pt x="1978484" y="2786047"/>
                  </a:lnTo>
                  <a:lnTo>
                    <a:pt x="1981967" y="2786701"/>
                  </a:lnTo>
                  <a:lnTo>
                    <a:pt x="1985450" y="2787352"/>
                  </a:lnTo>
                  <a:lnTo>
                    <a:pt x="1988934" y="2787999"/>
                  </a:lnTo>
                  <a:lnTo>
                    <a:pt x="1992417" y="2790310"/>
                  </a:lnTo>
                  <a:lnTo>
                    <a:pt x="1995900" y="2792621"/>
                  </a:lnTo>
                  <a:lnTo>
                    <a:pt x="1999383" y="2794909"/>
                  </a:lnTo>
                  <a:lnTo>
                    <a:pt x="2002867" y="2797174"/>
                  </a:lnTo>
                  <a:lnTo>
                    <a:pt x="2006350" y="2799417"/>
                  </a:lnTo>
                  <a:lnTo>
                    <a:pt x="2009833" y="2801637"/>
                  </a:lnTo>
                  <a:lnTo>
                    <a:pt x="2013316" y="2803835"/>
                  </a:lnTo>
                  <a:lnTo>
                    <a:pt x="2016799" y="2806011"/>
                  </a:lnTo>
                  <a:lnTo>
                    <a:pt x="2020283" y="2820953"/>
                  </a:lnTo>
                  <a:lnTo>
                    <a:pt x="2023766" y="2824990"/>
                  </a:lnTo>
                  <a:lnTo>
                    <a:pt x="2027249" y="2828965"/>
                  </a:lnTo>
                  <a:lnTo>
                    <a:pt x="2030732" y="2840076"/>
                  </a:lnTo>
                  <a:lnTo>
                    <a:pt x="2034216" y="2842423"/>
                  </a:lnTo>
                  <a:lnTo>
                    <a:pt x="2037699" y="2844745"/>
                  </a:lnTo>
                  <a:lnTo>
                    <a:pt x="2041182" y="2847042"/>
                  </a:lnTo>
                  <a:lnTo>
                    <a:pt x="2044665" y="2849316"/>
                  </a:lnTo>
                  <a:lnTo>
                    <a:pt x="2048149" y="2851565"/>
                  </a:lnTo>
                  <a:lnTo>
                    <a:pt x="2051632" y="2853073"/>
                  </a:lnTo>
                  <a:lnTo>
                    <a:pt x="2055115" y="2854081"/>
                  </a:lnTo>
                  <a:lnTo>
                    <a:pt x="2058598" y="2855082"/>
                  </a:lnTo>
                  <a:lnTo>
                    <a:pt x="2062082" y="2856076"/>
                  </a:lnTo>
                  <a:lnTo>
                    <a:pt x="2065565" y="2857064"/>
                  </a:lnTo>
                  <a:lnTo>
                    <a:pt x="2069048" y="2858045"/>
                  </a:lnTo>
                  <a:lnTo>
                    <a:pt x="2072531" y="2859021"/>
                  </a:lnTo>
                  <a:lnTo>
                    <a:pt x="2076015" y="2859989"/>
                  </a:lnTo>
                  <a:lnTo>
                    <a:pt x="2079498" y="2860952"/>
                  </a:lnTo>
                  <a:lnTo>
                    <a:pt x="2082981" y="2861908"/>
                  </a:lnTo>
                  <a:lnTo>
                    <a:pt x="2086464" y="2862859"/>
                  </a:lnTo>
                  <a:lnTo>
                    <a:pt x="2089948" y="2863803"/>
                  </a:lnTo>
                  <a:lnTo>
                    <a:pt x="2093431" y="2863909"/>
                  </a:lnTo>
                  <a:lnTo>
                    <a:pt x="2096914" y="2864014"/>
                  </a:lnTo>
                  <a:lnTo>
                    <a:pt x="2100397" y="2864119"/>
                  </a:lnTo>
                  <a:lnTo>
                    <a:pt x="2103881" y="2864224"/>
                  </a:lnTo>
                  <a:lnTo>
                    <a:pt x="2107364" y="2864328"/>
                  </a:lnTo>
                  <a:lnTo>
                    <a:pt x="2110847" y="2864432"/>
                  </a:lnTo>
                  <a:lnTo>
                    <a:pt x="2114330" y="2864535"/>
                  </a:lnTo>
                  <a:lnTo>
                    <a:pt x="2117814" y="2864638"/>
                  </a:lnTo>
                  <a:lnTo>
                    <a:pt x="2121297" y="2864741"/>
                  </a:lnTo>
                  <a:lnTo>
                    <a:pt x="2124780" y="2864843"/>
                  </a:lnTo>
                  <a:lnTo>
                    <a:pt x="2128263" y="2864945"/>
                  </a:lnTo>
                  <a:lnTo>
                    <a:pt x="2131747" y="2865046"/>
                  </a:lnTo>
                  <a:lnTo>
                    <a:pt x="2135230" y="2865148"/>
                  </a:lnTo>
                  <a:lnTo>
                    <a:pt x="2138713" y="2865248"/>
                  </a:lnTo>
                  <a:lnTo>
                    <a:pt x="2142196" y="2865421"/>
                  </a:lnTo>
                  <a:lnTo>
                    <a:pt x="2145680" y="2865663"/>
                  </a:lnTo>
                  <a:lnTo>
                    <a:pt x="2149163" y="2865905"/>
                  </a:lnTo>
                  <a:lnTo>
                    <a:pt x="2152646" y="2866145"/>
                  </a:lnTo>
                  <a:lnTo>
                    <a:pt x="2156129" y="2866384"/>
                  </a:lnTo>
                  <a:lnTo>
                    <a:pt x="2159613" y="2866623"/>
                  </a:lnTo>
                  <a:lnTo>
                    <a:pt x="2163096" y="2866860"/>
                  </a:lnTo>
                  <a:lnTo>
                    <a:pt x="2166579" y="2867097"/>
                  </a:lnTo>
                  <a:lnTo>
                    <a:pt x="2170062" y="2867332"/>
                  </a:lnTo>
                  <a:lnTo>
                    <a:pt x="2173546" y="2867567"/>
                  </a:lnTo>
                  <a:lnTo>
                    <a:pt x="2177029" y="2867800"/>
                  </a:lnTo>
                  <a:lnTo>
                    <a:pt x="2180512" y="2868033"/>
                  </a:lnTo>
                  <a:lnTo>
                    <a:pt x="2183995" y="2868265"/>
                  </a:lnTo>
                  <a:lnTo>
                    <a:pt x="2187479" y="2868496"/>
                  </a:lnTo>
                  <a:lnTo>
                    <a:pt x="2190962" y="2868738"/>
                  </a:lnTo>
                  <a:lnTo>
                    <a:pt x="2194445" y="2869826"/>
                  </a:lnTo>
                  <a:lnTo>
                    <a:pt x="2197928" y="2870906"/>
                  </a:lnTo>
                  <a:lnTo>
                    <a:pt x="2201412" y="2871979"/>
                  </a:lnTo>
                  <a:lnTo>
                    <a:pt x="2204895" y="2873045"/>
                  </a:lnTo>
                  <a:lnTo>
                    <a:pt x="2208378" y="2874104"/>
                  </a:lnTo>
                  <a:lnTo>
                    <a:pt x="2211861" y="2874953"/>
                  </a:lnTo>
                  <a:lnTo>
                    <a:pt x="2215345" y="2875065"/>
                  </a:lnTo>
                  <a:lnTo>
                    <a:pt x="2218828" y="2875177"/>
                  </a:lnTo>
                  <a:lnTo>
                    <a:pt x="2222311" y="2875289"/>
                  </a:lnTo>
                  <a:lnTo>
                    <a:pt x="2225794" y="2875400"/>
                  </a:lnTo>
                  <a:lnTo>
                    <a:pt x="2229278" y="2875511"/>
                  </a:lnTo>
                  <a:lnTo>
                    <a:pt x="2232761" y="2875622"/>
                  </a:lnTo>
                  <a:lnTo>
                    <a:pt x="2236244" y="2875732"/>
                  </a:lnTo>
                  <a:lnTo>
                    <a:pt x="2239727" y="2875842"/>
                  </a:lnTo>
                  <a:lnTo>
                    <a:pt x="2243211" y="2875951"/>
                  </a:lnTo>
                  <a:lnTo>
                    <a:pt x="2246694" y="2876060"/>
                  </a:lnTo>
                  <a:lnTo>
                    <a:pt x="2250177" y="2876169"/>
                  </a:lnTo>
                  <a:lnTo>
                    <a:pt x="2253660" y="2876277"/>
                  </a:lnTo>
                  <a:lnTo>
                    <a:pt x="2257144" y="2876385"/>
                  </a:lnTo>
                  <a:lnTo>
                    <a:pt x="2260627" y="2876493"/>
                  </a:lnTo>
                  <a:lnTo>
                    <a:pt x="2264110" y="2876600"/>
                  </a:lnTo>
                  <a:lnTo>
                    <a:pt x="2267593" y="2876707"/>
                  </a:lnTo>
                  <a:lnTo>
                    <a:pt x="2271077" y="2876813"/>
                  </a:lnTo>
                  <a:lnTo>
                    <a:pt x="2274560" y="2876919"/>
                  </a:lnTo>
                  <a:lnTo>
                    <a:pt x="2278043" y="2877025"/>
                  </a:lnTo>
                  <a:lnTo>
                    <a:pt x="2281526" y="2877130"/>
                  </a:lnTo>
                  <a:lnTo>
                    <a:pt x="2285010" y="2877235"/>
                  </a:lnTo>
                  <a:lnTo>
                    <a:pt x="2288493" y="2877340"/>
                  </a:lnTo>
                  <a:lnTo>
                    <a:pt x="2291976" y="2877444"/>
                  </a:lnTo>
                  <a:lnTo>
                    <a:pt x="2295459" y="2877548"/>
                  </a:lnTo>
                  <a:lnTo>
                    <a:pt x="2298942" y="2877652"/>
                  </a:lnTo>
                  <a:lnTo>
                    <a:pt x="2302426" y="2877755"/>
                  </a:lnTo>
                  <a:lnTo>
                    <a:pt x="2305909" y="2877858"/>
                  </a:lnTo>
                  <a:lnTo>
                    <a:pt x="2309392" y="2877960"/>
                  </a:lnTo>
                  <a:lnTo>
                    <a:pt x="2312875" y="2878011"/>
                  </a:lnTo>
                  <a:lnTo>
                    <a:pt x="2316359" y="2877892"/>
                  </a:lnTo>
                  <a:lnTo>
                    <a:pt x="2319842" y="2877773"/>
                  </a:lnTo>
                  <a:lnTo>
                    <a:pt x="2323325" y="2877654"/>
                  </a:lnTo>
                  <a:lnTo>
                    <a:pt x="2326808" y="2877535"/>
                  </a:lnTo>
                  <a:lnTo>
                    <a:pt x="2330292" y="2877417"/>
                  </a:lnTo>
                  <a:lnTo>
                    <a:pt x="2333775" y="2877299"/>
                  </a:lnTo>
                  <a:lnTo>
                    <a:pt x="2337258" y="2877182"/>
                  </a:lnTo>
                  <a:lnTo>
                    <a:pt x="2340741" y="2877064"/>
                  </a:lnTo>
                  <a:lnTo>
                    <a:pt x="2344225" y="2876947"/>
                  </a:lnTo>
                  <a:lnTo>
                    <a:pt x="2347708" y="2876831"/>
                  </a:lnTo>
                  <a:lnTo>
                    <a:pt x="2351191" y="2876714"/>
                  </a:lnTo>
                  <a:lnTo>
                    <a:pt x="2354674" y="2876598"/>
                  </a:lnTo>
                  <a:lnTo>
                    <a:pt x="2358158" y="2876482"/>
                  </a:lnTo>
                  <a:lnTo>
                    <a:pt x="2361641" y="2876367"/>
                  </a:lnTo>
                  <a:lnTo>
                    <a:pt x="2365124" y="2876235"/>
                  </a:lnTo>
                  <a:lnTo>
                    <a:pt x="2368607" y="2876098"/>
                  </a:lnTo>
                  <a:lnTo>
                    <a:pt x="2372091" y="2875961"/>
                  </a:lnTo>
                  <a:lnTo>
                    <a:pt x="2375574" y="2875825"/>
                  </a:lnTo>
                  <a:lnTo>
                    <a:pt x="2379057" y="2875689"/>
                  </a:lnTo>
                  <a:lnTo>
                    <a:pt x="2382540" y="2875553"/>
                  </a:lnTo>
                  <a:lnTo>
                    <a:pt x="2386024" y="2875418"/>
                  </a:lnTo>
                  <a:lnTo>
                    <a:pt x="2389507" y="2875282"/>
                  </a:lnTo>
                  <a:lnTo>
                    <a:pt x="2392990" y="2875148"/>
                  </a:lnTo>
                  <a:lnTo>
                    <a:pt x="2396473" y="2875013"/>
                  </a:lnTo>
                  <a:lnTo>
                    <a:pt x="2399957" y="2874879"/>
                  </a:lnTo>
                  <a:lnTo>
                    <a:pt x="2403440" y="2874745"/>
                  </a:lnTo>
                  <a:lnTo>
                    <a:pt x="2406923" y="2874612"/>
                  </a:lnTo>
                  <a:lnTo>
                    <a:pt x="2410406" y="2874479"/>
                  </a:lnTo>
                  <a:lnTo>
                    <a:pt x="2413890" y="2874346"/>
                  </a:lnTo>
                  <a:lnTo>
                    <a:pt x="2417373" y="2874214"/>
                  </a:lnTo>
                  <a:lnTo>
                    <a:pt x="2420856" y="2874082"/>
                  </a:lnTo>
                  <a:lnTo>
                    <a:pt x="2424339" y="2873950"/>
                  </a:lnTo>
                  <a:lnTo>
                    <a:pt x="2427823" y="2873818"/>
                  </a:lnTo>
                  <a:lnTo>
                    <a:pt x="2431306" y="2873687"/>
                  </a:lnTo>
                  <a:lnTo>
                    <a:pt x="2434789" y="2873509"/>
                  </a:lnTo>
                  <a:lnTo>
                    <a:pt x="2438272" y="2873273"/>
                  </a:lnTo>
                  <a:lnTo>
                    <a:pt x="2441756" y="2873038"/>
                  </a:lnTo>
                  <a:lnTo>
                    <a:pt x="2445239" y="2872803"/>
                  </a:lnTo>
                  <a:lnTo>
                    <a:pt x="2448722" y="2872569"/>
                  </a:lnTo>
                  <a:lnTo>
                    <a:pt x="2452205" y="2872335"/>
                  </a:lnTo>
                  <a:lnTo>
                    <a:pt x="2455689" y="2872101"/>
                  </a:lnTo>
                  <a:lnTo>
                    <a:pt x="2459172" y="2871868"/>
                  </a:lnTo>
                  <a:lnTo>
                    <a:pt x="2462655" y="2871636"/>
                  </a:lnTo>
                  <a:lnTo>
                    <a:pt x="2466138" y="2871404"/>
                  </a:lnTo>
                  <a:lnTo>
                    <a:pt x="2469622" y="2871173"/>
                  </a:lnTo>
                  <a:lnTo>
                    <a:pt x="2473105" y="2870942"/>
                  </a:lnTo>
                  <a:lnTo>
                    <a:pt x="2476588" y="2870711"/>
                  </a:lnTo>
                  <a:lnTo>
                    <a:pt x="2480071" y="2870481"/>
                  </a:lnTo>
                  <a:lnTo>
                    <a:pt x="2483555" y="2870251"/>
                  </a:lnTo>
                  <a:lnTo>
                    <a:pt x="2487038" y="2870022"/>
                  </a:lnTo>
                  <a:lnTo>
                    <a:pt x="2490521" y="2869794"/>
                  </a:lnTo>
                  <a:lnTo>
                    <a:pt x="2494004" y="2869730"/>
                  </a:lnTo>
                  <a:lnTo>
                    <a:pt x="2497488" y="2872330"/>
                  </a:lnTo>
                  <a:lnTo>
                    <a:pt x="2500971" y="2874901"/>
                  </a:lnTo>
                  <a:lnTo>
                    <a:pt x="2504454" y="2877030"/>
                  </a:lnTo>
                  <a:lnTo>
                    <a:pt x="2507937" y="2876969"/>
                  </a:lnTo>
                  <a:lnTo>
                    <a:pt x="2511421" y="2876909"/>
                  </a:lnTo>
                  <a:lnTo>
                    <a:pt x="2514904" y="2876849"/>
                  </a:lnTo>
                  <a:lnTo>
                    <a:pt x="2518387" y="2876789"/>
                  </a:lnTo>
                  <a:lnTo>
                    <a:pt x="2521870" y="2876729"/>
                  </a:lnTo>
                  <a:lnTo>
                    <a:pt x="2525354" y="2876669"/>
                  </a:lnTo>
                  <a:lnTo>
                    <a:pt x="2528837" y="2876610"/>
                  </a:lnTo>
                  <a:lnTo>
                    <a:pt x="2532320" y="2876550"/>
                  </a:lnTo>
                  <a:lnTo>
                    <a:pt x="2535803" y="2876491"/>
                  </a:lnTo>
                  <a:lnTo>
                    <a:pt x="2539287" y="2876432"/>
                  </a:lnTo>
                  <a:lnTo>
                    <a:pt x="2542770" y="2876373"/>
                  </a:lnTo>
                  <a:lnTo>
                    <a:pt x="2546253" y="2876314"/>
                  </a:lnTo>
                  <a:lnTo>
                    <a:pt x="2549736" y="2876256"/>
                  </a:lnTo>
                  <a:lnTo>
                    <a:pt x="2553220" y="2876197"/>
                  </a:lnTo>
                  <a:lnTo>
                    <a:pt x="2556703" y="2876139"/>
                  </a:lnTo>
                  <a:lnTo>
                    <a:pt x="2560186" y="2876081"/>
                  </a:lnTo>
                  <a:lnTo>
                    <a:pt x="2563669" y="2876023"/>
                  </a:lnTo>
                  <a:lnTo>
                    <a:pt x="2567153" y="2876093"/>
                  </a:lnTo>
                  <a:lnTo>
                    <a:pt x="2570636" y="2876203"/>
                  </a:lnTo>
                  <a:lnTo>
                    <a:pt x="2574119" y="2876312"/>
                  </a:lnTo>
                  <a:lnTo>
                    <a:pt x="2577602" y="2876421"/>
                  </a:lnTo>
                  <a:lnTo>
                    <a:pt x="2581085" y="2876529"/>
                  </a:lnTo>
                  <a:lnTo>
                    <a:pt x="2584569" y="2876637"/>
                  </a:lnTo>
                  <a:lnTo>
                    <a:pt x="2588052" y="2876745"/>
                  </a:lnTo>
                  <a:lnTo>
                    <a:pt x="2591535" y="2876852"/>
                  </a:lnTo>
                  <a:lnTo>
                    <a:pt x="2595018" y="2876959"/>
                  </a:lnTo>
                  <a:lnTo>
                    <a:pt x="2598502" y="2877066"/>
                  </a:lnTo>
                  <a:lnTo>
                    <a:pt x="2601985" y="2877172"/>
                  </a:lnTo>
                  <a:lnTo>
                    <a:pt x="2605468" y="2877279"/>
                  </a:lnTo>
                  <a:lnTo>
                    <a:pt x="2608951" y="2877384"/>
                  </a:lnTo>
                  <a:lnTo>
                    <a:pt x="2612435" y="2877490"/>
                  </a:lnTo>
                  <a:lnTo>
                    <a:pt x="2615918" y="2877595"/>
                  </a:lnTo>
                  <a:lnTo>
                    <a:pt x="2619401" y="2877700"/>
                  </a:lnTo>
                  <a:lnTo>
                    <a:pt x="2622884" y="2877804"/>
                  </a:lnTo>
                  <a:lnTo>
                    <a:pt x="2626368" y="2877803"/>
                  </a:lnTo>
                  <a:lnTo>
                    <a:pt x="2629851" y="2877629"/>
                  </a:lnTo>
                  <a:lnTo>
                    <a:pt x="2633334" y="2877454"/>
                  </a:lnTo>
                  <a:lnTo>
                    <a:pt x="2636817" y="2877280"/>
                  </a:lnTo>
                  <a:lnTo>
                    <a:pt x="2640301" y="2877107"/>
                  </a:lnTo>
                  <a:lnTo>
                    <a:pt x="2643784" y="2876933"/>
                  </a:lnTo>
                  <a:lnTo>
                    <a:pt x="2647267" y="2876760"/>
                  </a:lnTo>
                  <a:lnTo>
                    <a:pt x="2650750" y="2876588"/>
                  </a:lnTo>
                  <a:lnTo>
                    <a:pt x="2654234" y="2876416"/>
                  </a:lnTo>
                  <a:lnTo>
                    <a:pt x="2657717" y="2876244"/>
                  </a:lnTo>
                  <a:lnTo>
                    <a:pt x="2661200" y="2876072"/>
                  </a:lnTo>
                  <a:lnTo>
                    <a:pt x="2664683" y="2875901"/>
                  </a:lnTo>
                  <a:lnTo>
                    <a:pt x="2668167" y="2875730"/>
                  </a:lnTo>
                  <a:lnTo>
                    <a:pt x="2671650" y="2875560"/>
                  </a:lnTo>
                  <a:lnTo>
                    <a:pt x="2675133" y="2875390"/>
                  </a:lnTo>
                  <a:lnTo>
                    <a:pt x="2678616" y="2875220"/>
                  </a:lnTo>
                  <a:lnTo>
                    <a:pt x="2682100" y="2875050"/>
                  </a:lnTo>
                  <a:lnTo>
                    <a:pt x="2685583" y="2874881"/>
                  </a:lnTo>
                  <a:lnTo>
                    <a:pt x="2689066" y="2874713"/>
                  </a:lnTo>
                  <a:lnTo>
                    <a:pt x="2692549" y="2874544"/>
                  </a:lnTo>
                  <a:lnTo>
                    <a:pt x="2696033" y="2874376"/>
                  </a:lnTo>
                  <a:lnTo>
                    <a:pt x="2699516" y="2874209"/>
                  </a:lnTo>
                  <a:lnTo>
                    <a:pt x="2702999" y="2874041"/>
                  </a:lnTo>
                  <a:lnTo>
                    <a:pt x="2706482" y="2874094"/>
                  </a:lnTo>
                  <a:lnTo>
                    <a:pt x="2709966" y="2875089"/>
                  </a:lnTo>
                  <a:lnTo>
                    <a:pt x="2713449" y="2876079"/>
                  </a:lnTo>
                  <a:lnTo>
                    <a:pt x="2716932" y="2877063"/>
                  </a:lnTo>
                  <a:lnTo>
                    <a:pt x="2720415" y="2878041"/>
                  </a:lnTo>
                  <a:lnTo>
                    <a:pt x="2723899" y="2879014"/>
                  </a:lnTo>
                  <a:lnTo>
                    <a:pt x="2727382" y="2879625"/>
                  </a:lnTo>
                  <a:lnTo>
                    <a:pt x="2730865" y="2879683"/>
                  </a:lnTo>
                  <a:lnTo>
                    <a:pt x="2734348" y="2879740"/>
                  </a:lnTo>
                  <a:lnTo>
                    <a:pt x="2737832" y="2879797"/>
                  </a:lnTo>
                  <a:lnTo>
                    <a:pt x="2741315" y="2879854"/>
                  </a:lnTo>
                  <a:lnTo>
                    <a:pt x="2744798" y="2879910"/>
                  </a:lnTo>
                  <a:lnTo>
                    <a:pt x="2748281" y="2879967"/>
                  </a:lnTo>
                  <a:lnTo>
                    <a:pt x="2751765" y="2880023"/>
                  </a:lnTo>
                  <a:lnTo>
                    <a:pt x="2755248" y="2880079"/>
                  </a:lnTo>
                  <a:lnTo>
                    <a:pt x="2758731" y="2880135"/>
                  </a:lnTo>
                  <a:lnTo>
                    <a:pt x="2762214" y="2880191"/>
                  </a:lnTo>
                  <a:lnTo>
                    <a:pt x="2765698" y="2880247"/>
                  </a:lnTo>
                  <a:lnTo>
                    <a:pt x="2769181" y="2880303"/>
                  </a:lnTo>
                  <a:lnTo>
                    <a:pt x="2772664" y="2880358"/>
                  </a:lnTo>
                  <a:lnTo>
                    <a:pt x="2776147" y="2880413"/>
                  </a:lnTo>
                  <a:lnTo>
                    <a:pt x="2779631" y="2881188"/>
                  </a:lnTo>
                  <a:lnTo>
                    <a:pt x="2783114" y="2882040"/>
                  </a:lnTo>
                  <a:lnTo>
                    <a:pt x="2786597" y="2882887"/>
                  </a:lnTo>
                  <a:lnTo>
                    <a:pt x="2790080" y="2883729"/>
                  </a:lnTo>
                  <a:lnTo>
                    <a:pt x="2793564" y="2884567"/>
                  </a:lnTo>
                  <a:lnTo>
                    <a:pt x="2797047" y="2885401"/>
                  </a:lnTo>
                  <a:lnTo>
                    <a:pt x="2800530" y="2886230"/>
                  </a:lnTo>
                  <a:lnTo>
                    <a:pt x="2804013" y="2887055"/>
                  </a:lnTo>
                  <a:lnTo>
                    <a:pt x="2807497" y="2887808"/>
                  </a:lnTo>
                  <a:lnTo>
                    <a:pt x="2810980" y="2888289"/>
                  </a:lnTo>
                  <a:lnTo>
                    <a:pt x="2814463" y="2888768"/>
                  </a:lnTo>
                  <a:lnTo>
                    <a:pt x="2817946" y="2889245"/>
                  </a:lnTo>
                  <a:lnTo>
                    <a:pt x="2821430" y="2889720"/>
                  </a:lnTo>
                  <a:lnTo>
                    <a:pt x="2824913" y="2890193"/>
                  </a:lnTo>
                  <a:lnTo>
                    <a:pt x="2828396" y="2890665"/>
                  </a:lnTo>
                  <a:lnTo>
                    <a:pt x="2831879" y="2891134"/>
                  </a:lnTo>
                  <a:lnTo>
                    <a:pt x="2835363" y="2891601"/>
                  </a:lnTo>
                  <a:lnTo>
                    <a:pt x="2838846" y="2891838"/>
                  </a:lnTo>
                  <a:lnTo>
                    <a:pt x="2842329" y="2891852"/>
                  </a:lnTo>
                  <a:lnTo>
                    <a:pt x="2845812" y="2891865"/>
                  </a:lnTo>
                  <a:lnTo>
                    <a:pt x="2849296" y="2891879"/>
                  </a:lnTo>
                  <a:lnTo>
                    <a:pt x="2852779" y="2891892"/>
                  </a:lnTo>
                  <a:lnTo>
                    <a:pt x="2856262" y="2891906"/>
                  </a:lnTo>
                  <a:lnTo>
                    <a:pt x="2859745" y="2891919"/>
                  </a:lnTo>
                  <a:lnTo>
                    <a:pt x="2863229" y="2891932"/>
                  </a:lnTo>
                  <a:lnTo>
                    <a:pt x="2866712" y="2891946"/>
                  </a:lnTo>
                  <a:lnTo>
                    <a:pt x="2870195" y="2891959"/>
                  </a:lnTo>
                  <a:lnTo>
                    <a:pt x="2873678" y="2891972"/>
                  </a:lnTo>
                  <a:lnTo>
                    <a:pt x="2877161" y="2891985"/>
                  </a:lnTo>
                  <a:lnTo>
                    <a:pt x="2880645" y="2892663"/>
                  </a:lnTo>
                  <a:lnTo>
                    <a:pt x="2884128" y="2893400"/>
                  </a:lnTo>
                  <a:lnTo>
                    <a:pt x="2887611" y="2894133"/>
                  </a:lnTo>
                  <a:lnTo>
                    <a:pt x="2891094" y="2894863"/>
                  </a:lnTo>
                  <a:lnTo>
                    <a:pt x="2894578" y="2895589"/>
                  </a:lnTo>
                  <a:lnTo>
                    <a:pt x="2898061" y="2896226"/>
                  </a:lnTo>
                  <a:lnTo>
                    <a:pt x="2901544" y="2896204"/>
                  </a:lnTo>
                  <a:lnTo>
                    <a:pt x="2905027" y="2896182"/>
                  </a:lnTo>
                  <a:lnTo>
                    <a:pt x="2908511" y="2896160"/>
                  </a:lnTo>
                  <a:lnTo>
                    <a:pt x="2911994" y="2896139"/>
                  </a:lnTo>
                  <a:lnTo>
                    <a:pt x="2915477" y="2896117"/>
                  </a:lnTo>
                  <a:lnTo>
                    <a:pt x="2918960" y="2896096"/>
                  </a:lnTo>
                  <a:lnTo>
                    <a:pt x="2922444" y="2896074"/>
                  </a:lnTo>
                  <a:lnTo>
                    <a:pt x="2925927" y="2896053"/>
                  </a:lnTo>
                  <a:lnTo>
                    <a:pt x="2929410" y="2896031"/>
                  </a:lnTo>
                  <a:lnTo>
                    <a:pt x="2932893" y="2896010"/>
                  </a:lnTo>
                  <a:lnTo>
                    <a:pt x="2936377" y="2895988"/>
                  </a:lnTo>
                  <a:lnTo>
                    <a:pt x="2939860" y="2896044"/>
                  </a:lnTo>
                  <a:lnTo>
                    <a:pt x="2943343" y="2896169"/>
                  </a:lnTo>
                  <a:lnTo>
                    <a:pt x="2946826" y="2896294"/>
                  </a:lnTo>
                  <a:lnTo>
                    <a:pt x="2950310" y="2896418"/>
                  </a:lnTo>
                  <a:lnTo>
                    <a:pt x="2953793" y="2896542"/>
                  </a:lnTo>
                  <a:lnTo>
                    <a:pt x="2957276" y="2896666"/>
                  </a:lnTo>
                  <a:lnTo>
                    <a:pt x="2960759" y="2896789"/>
                  </a:lnTo>
                  <a:lnTo>
                    <a:pt x="2964243" y="2896912"/>
                  </a:lnTo>
                  <a:lnTo>
                    <a:pt x="2967726" y="2897035"/>
                  </a:lnTo>
                  <a:lnTo>
                    <a:pt x="2971209" y="2897157"/>
                  </a:lnTo>
                  <a:lnTo>
                    <a:pt x="2974692" y="2897279"/>
                  </a:lnTo>
                  <a:lnTo>
                    <a:pt x="2978176" y="2897401"/>
                  </a:lnTo>
                  <a:lnTo>
                    <a:pt x="2981659" y="2897522"/>
                  </a:lnTo>
                  <a:lnTo>
                    <a:pt x="2985142" y="2897643"/>
                  </a:lnTo>
                  <a:lnTo>
                    <a:pt x="2988625" y="2897788"/>
                  </a:lnTo>
                  <a:lnTo>
                    <a:pt x="2992109" y="2898747"/>
                  </a:lnTo>
                  <a:lnTo>
                    <a:pt x="2995592" y="2899700"/>
                  </a:lnTo>
                  <a:lnTo>
                    <a:pt x="2999075" y="2900649"/>
                  </a:lnTo>
                  <a:lnTo>
                    <a:pt x="3002558" y="2901592"/>
                  </a:lnTo>
                  <a:lnTo>
                    <a:pt x="3006042" y="2902529"/>
                  </a:lnTo>
                  <a:lnTo>
                    <a:pt x="3009525" y="2903462"/>
                  </a:lnTo>
                  <a:lnTo>
                    <a:pt x="3013008" y="2904389"/>
                  </a:lnTo>
                  <a:lnTo>
                    <a:pt x="3016491" y="2905311"/>
                  </a:lnTo>
                  <a:lnTo>
                    <a:pt x="3019975" y="2905878"/>
                  </a:lnTo>
                  <a:lnTo>
                    <a:pt x="3023458" y="2905742"/>
                  </a:lnTo>
                  <a:lnTo>
                    <a:pt x="3026941" y="2905606"/>
                  </a:lnTo>
                  <a:lnTo>
                    <a:pt x="3030424" y="2905471"/>
                  </a:lnTo>
                  <a:lnTo>
                    <a:pt x="3033908" y="2905336"/>
                  </a:lnTo>
                  <a:lnTo>
                    <a:pt x="3037391" y="2905201"/>
                  </a:lnTo>
                  <a:lnTo>
                    <a:pt x="3040874" y="2905066"/>
                  </a:lnTo>
                  <a:lnTo>
                    <a:pt x="3044357" y="2904931"/>
                  </a:lnTo>
                  <a:lnTo>
                    <a:pt x="3047841" y="2904797"/>
                  </a:lnTo>
                  <a:lnTo>
                    <a:pt x="3051324" y="2904663"/>
                  </a:lnTo>
                  <a:lnTo>
                    <a:pt x="3054807" y="2904529"/>
                  </a:lnTo>
                  <a:lnTo>
                    <a:pt x="3058290" y="2904396"/>
                  </a:lnTo>
                  <a:lnTo>
                    <a:pt x="3061774" y="2904263"/>
                  </a:lnTo>
                  <a:lnTo>
                    <a:pt x="3065257" y="2904130"/>
                  </a:lnTo>
                  <a:lnTo>
                    <a:pt x="3068740" y="2903997"/>
                  </a:lnTo>
                  <a:lnTo>
                    <a:pt x="3072223" y="2904387"/>
                  </a:lnTo>
                  <a:lnTo>
                    <a:pt x="3075707" y="2904875"/>
                  </a:lnTo>
                  <a:lnTo>
                    <a:pt x="3079190" y="2905361"/>
                  </a:lnTo>
                  <a:lnTo>
                    <a:pt x="3082673" y="2905845"/>
                  </a:lnTo>
                  <a:lnTo>
                    <a:pt x="3086156" y="2906328"/>
                  </a:lnTo>
                  <a:lnTo>
                    <a:pt x="3089640" y="2906798"/>
                  </a:lnTo>
                  <a:lnTo>
                    <a:pt x="3093123" y="2907044"/>
                  </a:lnTo>
                  <a:lnTo>
                    <a:pt x="3096606" y="2907289"/>
                  </a:lnTo>
                  <a:lnTo>
                    <a:pt x="3100089" y="2907533"/>
                  </a:lnTo>
                  <a:lnTo>
                    <a:pt x="3103573" y="2907777"/>
                  </a:lnTo>
                  <a:lnTo>
                    <a:pt x="3107056" y="2908020"/>
                  </a:lnTo>
                  <a:lnTo>
                    <a:pt x="3110539" y="2908262"/>
                  </a:lnTo>
                  <a:lnTo>
                    <a:pt x="3114022" y="2908504"/>
                  </a:lnTo>
                  <a:lnTo>
                    <a:pt x="3117506" y="2908744"/>
                  </a:lnTo>
                  <a:lnTo>
                    <a:pt x="3120989" y="2908984"/>
                  </a:lnTo>
                  <a:lnTo>
                    <a:pt x="3120989" y="2908984"/>
                  </a:lnTo>
                  <a:lnTo>
                    <a:pt x="3124472" y="2909224"/>
                  </a:lnTo>
                  <a:lnTo>
                    <a:pt x="3127955" y="2909462"/>
                  </a:lnTo>
                  <a:lnTo>
                    <a:pt x="3131439" y="2909700"/>
                  </a:lnTo>
                  <a:lnTo>
                    <a:pt x="3134922" y="2909937"/>
                  </a:lnTo>
                  <a:lnTo>
                    <a:pt x="3138405" y="2910173"/>
                  </a:lnTo>
                  <a:lnTo>
                    <a:pt x="3141888" y="2910409"/>
                  </a:lnTo>
                  <a:lnTo>
                    <a:pt x="3145372" y="2910644"/>
                  </a:lnTo>
                  <a:lnTo>
                    <a:pt x="3148855" y="2910878"/>
                  </a:lnTo>
                  <a:lnTo>
                    <a:pt x="3148855" y="2910878"/>
                  </a:lnTo>
                  <a:lnTo>
                    <a:pt x="3152338" y="2911123"/>
                  </a:lnTo>
                  <a:lnTo>
                    <a:pt x="3155821" y="2911373"/>
                  </a:lnTo>
                  <a:lnTo>
                    <a:pt x="3159304" y="2911622"/>
                  </a:lnTo>
                  <a:lnTo>
                    <a:pt x="3162788" y="2911871"/>
                  </a:lnTo>
                  <a:lnTo>
                    <a:pt x="3166271" y="2912118"/>
                  </a:lnTo>
                  <a:lnTo>
                    <a:pt x="3169754" y="2912365"/>
                  </a:lnTo>
                  <a:lnTo>
                    <a:pt x="3173237" y="2912612"/>
                  </a:lnTo>
                  <a:lnTo>
                    <a:pt x="3176721" y="2912857"/>
                  </a:lnTo>
                  <a:lnTo>
                    <a:pt x="3180204" y="2913102"/>
                  </a:lnTo>
                  <a:lnTo>
                    <a:pt x="3183687" y="2913346"/>
                  </a:lnTo>
                  <a:lnTo>
                    <a:pt x="3187170" y="2913589"/>
                  </a:lnTo>
                  <a:lnTo>
                    <a:pt x="3190654" y="2913832"/>
                  </a:lnTo>
                  <a:lnTo>
                    <a:pt x="3194137" y="2914073"/>
                  </a:lnTo>
                  <a:lnTo>
                    <a:pt x="3197620" y="2914314"/>
                  </a:lnTo>
                  <a:lnTo>
                    <a:pt x="3201103" y="2914555"/>
                  </a:lnTo>
                  <a:lnTo>
                    <a:pt x="3204587" y="2914794"/>
                  </a:lnTo>
                  <a:lnTo>
                    <a:pt x="3208070" y="2915033"/>
                  </a:lnTo>
                  <a:lnTo>
                    <a:pt x="3211553" y="2915249"/>
                  </a:lnTo>
                  <a:lnTo>
                    <a:pt x="3215036" y="2915403"/>
                  </a:lnTo>
                  <a:lnTo>
                    <a:pt x="3218520" y="2915557"/>
                  </a:lnTo>
                  <a:lnTo>
                    <a:pt x="3222003" y="2915710"/>
                  </a:lnTo>
                  <a:lnTo>
                    <a:pt x="3225486" y="2915863"/>
                  </a:lnTo>
                  <a:lnTo>
                    <a:pt x="3228969" y="2916015"/>
                  </a:lnTo>
                  <a:lnTo>
                    <a:pt x="3232453" y="2916167"/>
                  </a:lnTo>
                  <a:lnTo>
                    <a:pt x="3235936" y="2916318"/>
                  </a:lnTo>
                  <a:lnTo>
                    <a:pt x="3239419" y="2916469"/>
                  </a:lnTo>
                  <a:lnTo>
                    <a:pt x="3242902" y="2916610"/>
                  </a:lnTo>
                  <a:lnTo>
                    <a:pt x="3246386" y="2916744"/>
                  </a:lnTo>
                  <a:lnTo>
                    <a:pt x="3249869" y="2916878"/>
                  </a:lnTo>
                  <a:lnTo>
                    <a:pt x="3253352" y="2917011"/>
                  </a:lnTo>
                  <a:lnTo>
                    <a:pt x="3256835" y="2917143"/>
                  </a:lnTo>
                  <a:lnTo>
                    <a:pt x="3260319" y="2917276"/>
                  </a:lnTo>
                  <a:lnTo>
                    <a:pt x="3263802" y="2917408"/>
                  </a:lnTo>
                  <a:lnTo>
                    <a:pt x="3267285" y="2917540"/>
                  </a:lnTo>
                  <a:lnTo>
                    <a:pt x="3270768" y="2917671"/>
                  </a:lnTo>
                  <a:lnTo>
                    <a:pt x="3274252" y="2917802"/>
                  </a:lnTo>
                  <a:lnTo>
                    <a:pt x="3277735" y="2917933"/>
                  </a:lnTo>
                  <a:lnTo>
                    <a:pt x="3281218" y="2918063"/>
                  </a:lnTo>
                  <a:lnTo>
                    <a:pt x="3284701" y="2917910"/>
                  </a:lnTo>
                  <a:lnTo>
                    <a:pt x="3288185" y="2917748"/>
                  </a:lnTo>
                  <a:lnTo>
                    <a:pt x="3291668" y="2917587"/>
                  </a:lnTo>
                  <a:lnTo>
                    <a:pt x="3295151" y="2917426"/>
                  </a:lnTo>
                  <a:lnTo>
                    <a:pt x="3298634" y="2917265"/>
                  </a:lnTo>
                  <a:lnTo>
                    <a:pt x="3302118" y="2917104"/>
                  </a:lnTo>
                  <a:lnTo>
                    <a:pt x="3305601" y="2916944"/>
                  </a:lnTo>
                  <a:lnTo>
                    <a:pt x="3309084" y="2916784"/>
                  </a:lnTo>
                  <a:lnTo>
                    <a:pt x="3312567" y="2916624"/>
                  </a:lnTo>
                  <a:lnTo>
                    <a:pt x="3316051" y="2916465"/>
                  </a:lnTo>
                  <a:lnTo>
                    <a:pt x="3319534" y="2916305"/>
                  </a:lnTo>
                  <a:lnTo>
                    <a:pt x="3323017" y="2916146"/>
                  </a:lnTo>
                  <a:lnTo>
                    <a:pt x="3326500" y="2915988"/>
                  </a:lnTo>
                  <a:lnTo>
                    <a:pt x="3329984" y="2915829"/>
                  </a:lnTo>
                  <a:lnTo>
                    <a:pt x="3333467" y="2915671"/>
                  </a:lnTo>
                  <a:lnTo>
                    <a:pt x="3336950" y="2915513"/>
                  </a:lnTo>
                  <a:lnTo>
                    <a:pt x="3340433" y="2915355"/>
                  </a:lnTo>
                  <a:lnTo>
                    <a:pt x="3343917" y="2915747"/>
                  </a:lnTo>
                  <a:lnTo>
                    <a:pt x="3347400" y="2916534"/>
                  </a:lnTo>
                  <a:lnTo>
                    <a:pt x="3350883" y="2917318"/>
                  </a:lnTo>
                  <a:lnTo>
                    <a:pt x="3354366" y="2918097"/>
                  </a:lnTo>
                  <a:lnTo>
                    <a:pt x="3357850" y="2918874"/>
                  </a:lnTo>
                  <a:lnTo>
                    <a:pt x="3361333" y="2919646"/>
                  </a:lnTo>
                  <a:lnTo>
                    <a:pt x="3364816" y="2920414"/>
                  </a:lnTo>
                  <a:lnTo>
                    <a:pt x="3368299" y="2921179"/>
                  </a:lnTo>
                  <a:lnTo>
                    <a:pt x="3371783" y="2921941"/>
                  </a:lnTo>
                  <a:lnTo>
                    <a:pt x="3375266" y="2937290"/>
                  </a:lnTo>
                  <a:lnTo>
                    <a:pt x="3378749" y="2940153"/>
                  </a:lnTo>
                  <a:lnTo>
                    <a:pt x="3382232" y="2942980"/>
                  </a:lnTo>
                  <a:lnTo>
                    <a:pt x="3385716" y="2944254"/>
                  </a:lnTo>
                  <a:lnTo>
                    <a:pt x="3389199" y="2945497"/>
                  </a:lnTo>
                  <a:lnTo>
                    <a:pt x="3392682" y="2946732"/>
                  </a:lnTo>
                  <a:lnTo>
                    <a:pt x="3396165" y="2947959"/>
                  </a:lnTo>
                  <a:lnTo>
                    <a:pt x="3399649" y="2949178"/>
                  </a:lnTo>
                  <a:lnTo>
                    <a:pt x="3403132" y="2950750"/>
                  </a:lnTo>
                  <a:lnTo>
                    <a:pt x="3406615" y="2953850"/>
                  </a:lnTo>
                  <a:lnTo>
                    <a:pt x="3410098" y="2956907"/>
                  </a:lnTo>
                  <a:lnTo>
                    <a:pt x="3413582" y="2959900"/>
                  </a:lnTo>
                  <a:lnTo>
                    <a:pt x="3417065" y="2962797"/>
                  </a:lnTo>
                  <a:lnTo>
                    <a:pt x="3420548" y="2965657"/>
                  </a:lnTo>
                  <a:lnTo>
                    <a:pt x="3424031" y="2980361"/>
                  </a:lnTo>
                  <a:lnTo>
                    <a:pt x="3427515" y="2980956"/>
                  </a:lnTo>
                  <a:lnTo>
                    <a:pt x="3430998" y="2981548"/>
                  </a:lnTo>
                  <a:lnTo>
                    <a:pt x="3434481" y="2982138"/>
                  </a:lnTo>
                  <a:lnTo>
                    <a:pt x="3437964" y="2982725"/>
                  </a:lnTo>
                  <a:lnTo>
                    <a:pt x="3441447" y="2983310"/>
                  </a:lnTo>
                  <a:lnTo>
                    <a:pt x="3444931" y="2985136"/>
                  </a:lnTo>
                  <a:lnTo>
                    <a:pt x="3448414" y="2987785"/>
                  </a:lnTo>
                  <a:lnTo>
                    <a:pt x="3451897" y="2990400"/>
                  </a:lnTo>
                  <a:lnTo>
                    <a:pt x="3455380" y="3007743"/>
                  </a:lnTo>
                  <a:lnTo>
                    <a:pt x="3458864" y="3010258"/>
                  </a:lnTo>
                  <a:lnTo>
                    <a:pt x="3462347" y="3012741"/>
                  </a:lnTo>
                  <a:lnTo>
                    <a:pt x="3465830" y="3023481"/>
                  </a:lnTo>
                  <a:lnTo>
                    <a:pt x="3469313" y="3024722"/>
                  </a:lnTo>
                  <a:lnTo>
                    <a:pt x="3472797" y="3025954"/>
                  </a:lnTo>
                  <a:lnTo>
                    <a:pt x="3476280" y="3027177"/>
                  </a:lnTo>
                  <a:lnTo>
                    <a:pt x="3479763" y="3028391"/>
                  </a:lnTo>
                  <a:lnTo>
                    <a:pt x="3483246" y="3029596"/>
                  </a:lnTo>
                  <a:lnTo>
                    <a:pt x="3483246" y="3029767"/>
                  </a:lnTo>
                  <a:lnTo>
                    <a:pt x="3483246" y="3029938"/>
                  </a:lnTo>
                  <a:lnTo>
                    <a:pt x="3483246" y="3030109"/>
                  </a:lnTo>
                  <a:lnTo>
                    <a:pt x="3483246" y="3030280"/>
                  </a:lnTo>
                  <a:lnTo>
                    <a:pt x="3483246" y="3030451"/>
                  </a:lnTo>
                  <a:lnTo>
                    <a:pt x="3483246" y="3030621"/>
                  </a:lnTo>
                  <a:lnTo>
                    <a:pt x="3483246" y="3030792"/>
                  </a:lnTo>
                  <a:lnTo>
                    <a:pt x="3483246" y="3030962"/>
                  </a:lnTo>
                  <a:lnTo>
                    <a:pt x="3483246" y="3031132"/>
                  </a:lnTo>
                  <a:lnTo>
                    <a:pt x="3483246" y="3031302"/>
                  </a:lnTo>
                  <a:lnTo>
                    <a:pt x="3483246" y="3031472"/>
                  </a:lnTo>
                  <a:lnTo>
                    <a:pt x="3483246" y="3031642"/>
                  </a:lnTo>
                  <a:lnTo>
                    <a:pt x="3483246" y="3031811"/>
                  </a:lnTo>
                  <a:lnTo>
                    <a:pt x="3483246" y="3031981"/>
                  </a:lnTo>
                  <a:lnTo>
                    <a:pt x="3483246" y="3032150"/>
                  </a:lnTo>
                  <a:lnTo>
                    <a:pt x="3483246" y="3032320"/>
                  </a:lnTo>
                  <a:lnTo>
                    <a:pt x="3483246" y="3032489"/>
                  </a:lnTo>
                  <a:lnTo>
                    <a:pt x="3483246" y="3032658"/>
                  </a:lnTo>
                  <a:lnTo>
                    <a:pt x="3483246" y="3032827"/>
                  </a:lnTo>
                  <a:lnTo>
                    <a:pt x="3483246" y="3032995"/>
                  </a:lnTo>
                  <a:lnTo>
                    <a:pt x="3483246" y="3033164"/>
                  </a:lnTo>
                  <a:lnTo>
                    <a:pt x="3483246" y="3033332"/>
                  </a:lnTo>
                  <a:lnTo>
                    <a:pt x="3483246" y="3033501"/>
                  </a:lnTo>
                  <a:lnTo>
                    <a:pt x="3483246" y="3033669"/>
                  </a:lnTo>
                  <a:lnTo>
                    <a:pt x="3483246" y="3033837"/>
                  </a:lnTo>
                  <a:lnTo>
                    <a:pt x="3483246" y="3034005"/>
                  </a:lnTo>
                  <a:lnTo>
                    <a:pt x="3483246" y="3034173"/>
                  </a:lnTo>
                  <a:lnTo>
                    <a:pt x="3483246" y="3034341"/>
                  </a:lnTo>
                  <a:lnTo>
                    <a:pt x="3483246" y="3034509"/>
                  </a:lnTo>
                  <a:lnTo>
                    <a:pt x="3483246" y="3034676"/>
                  </a:lnTo>
                  <a:lnTo>
                    <a:pt x="3483246" y="3034843"/>
                  </a:lnTo>
                  <a:lnTo>
                    <a:pt x="3483246" y="3035011"/>
                  </a:lnTo>
                  <a:lnTo>
                    <a:pt x="3483246" y="3035178"/>
                  </a:lnTo>
                  <a:lnTo>
                    <a:pt x="3483246" y="3035345"/>
                  </a:lnTo>
                  <a:lnTo>
                    <a:pt x="3483246" y="3035512"/>
                  </a:lnTo>
                  <a:lnTo>
                    <a:pt x="3483246" y="3035678"/>
                  </a:lnTo>
                  <a:lnTo>
                    <a:pt x="3483246" y="3035845"/>
                  </a:lnTo>
                  <a:lnTo>
                    <a:pt x="3483246" y="3036012"/>
                  </a:lnTo>
                  <a:lnTo>
                    <a:pt x="3483246" y="3036178"/>
                  </a:lnTo>
                  <a:lnTo>
                    <a:pt x="3483246" y="3036344"/>
                  </a:lnTo>
                  <a:lnTo>
                    <a:pt x="3483246" y="3036510"/>
                  </a:lnTo>
                  <a:lnTo>
                    <a:pt x="3483246" y="3036676"/>
                  </a:lnTo>
                  <a:lnTo>
                    <a:pt x="3483246" y="3036842"/>
                  </a:lnTo>
                  <a:lnTo>
                    <a:pt x="3483246" y="3037008"/>
                  </a:lnTo>
                  <a:lnTo>
                    <a:pt x="3483246" y="3037174"/>
                  </a:lnTo>
                  <a:lnTo>
                    <a:pt x="3483246" y="3037339"/>
                  </a:lnTo>
                  <a:lnTo>
                    <a:pt x="3483246" y="3037505"/>
                  </a:lnTo>
                  <a:lnTo>
                    <a:pt x="3483246" y="3037670"/>
                  </a:lnTo>
                  <a:lnTo>
                    <a:pt x="3483246" y="3037835"/>
                  </a:lnTo>
                  <a:lnTo>
                    <a:pt x="3483246" y="3038000"/>
                  </a:lnTo>
                  <a:lnTo>
                    <a:pt x="3483246" y="3038165"/>
                  </a:lnTo>
                  <a:lnTo>
                    <a:pt x="3483246" y="3038330"/>
                  </a:lnTo>
                  <a:lnTo>
                    <a:pt x="3483246" y="3038494"/>
                  </a:lnTo>
                  <a:lnTo>
                    <a:pt x="3483246" y="3038659"/>
                  </a:lnTo>
                  <a:lnTo>
                    <a:pt x="3483246" y="3038823"/>
                  </a:lnTo>
                  <a:lnTo>
                    <a:pt x="3483246" y="3038988"/>
                  </a:lnTo>
                  <a:lnTo>
                    <a:pt x="3483246" y="3039152"/>
                  </a:lnTo>
                  <a:lnTo>
                    <a:pt x="3483246" y="3039316"/>
                  </a:lnTo>
                  <a:lnTo>
                    <a:pt x="3483246" y="3039480"/>
                  </a:lnTo>
                  <a:lnTo>
                    <a:pt x="3483246" y="3039644"/>
                  </a:lnTo>
                  <a:lnTo>
                    <a:pt x="3483246" y="3039807"/>
                  </a:lnTo>
                  <a:lnTo>
                    <a:pt x="3483246" y="3039971"/>
                  </a:lnTo>
                  <a:lnTo>
                    <a:pt x="3483246" y="3040134"/>
                  </a:lnTo>
                  <a:lnTo>
                    <a:pt x="3483246" y="3040298"/>
                  </a:lnTo>
                  <a:lnTo>
                    <a:pt x="3483246" y="3040461"/>
                  </a:lnTo>
                  <a:lnTo>
                    <a:pt x="3483246" y="3040624"/>
                  </a:lnTo>
                  <a:lnTo>
                    <a:pt x="3483246" y="3040787"/>
                  </a:lnTo>
                  <a:lnTo>
                    <a:pt x="3483246" y="3040950"/>
                  </a:lnTo>
                  <a:lnTo>
                    <a:pt x="3483246" y="3041112"/>
                  </a:lnTo>
                  <a:lnTo>
                    <a:pt x="3483246" y="3041275"/>
                  </a:lnTo>
                  <a:lnTo>
                    <a:pt x="3483246" y="3041438"/>
                  </a:lnTo>
                  <a:lnTo>
                    <a:pt x="3483246" y="3041600"/>
                  </a:lnTo>
                  <a:lnTo>
                    <a:pt x="3483246" y="3041762"/>
                  </a:lnTo>
                  <a:lnTo>
                    <a:pt x="3483246" y="3041924"/>
                  </a:lnTo>
                  <a:lnTo>
                    <a:pt x="3483246" y="3042086"/>
                  </a:lnTo>
                  <a:lnTo>
                    <a:pt x="3483246" y="3042248"/>
                  </a:lnTo>
                  <a:lnTo>
                    <a:pt x="3483246" y="3042410"/>
                  </a:lnTo>
                  <a:lnTo>
                    <a:pt x="3483246" y="3042572"/>
                  </a:lnTo>
                  <a:lnTo>
                    <a:pt x="3483246" y="3042733"/>
                  </a:lnTo>
                  <a:lnTo>
                    <a:pt x="3483246" y="3042895"/>
                  </a:lnTo>
                  <a:lnTo>
                    <a:pt x="3483246" y="3043056"/>
                  </a:lnTo>
                  <a:lnTo>
                    <a:pt x="3483246" y="3043217"/>
                  </a:lnTo>
                  <a:lnTo>
                    <a:pt x="3483246" y="3043378"/>
                  </a:lnTo>
                  <a:lnTo>
                    <a:pt x="3483246" y="3043539"/>
                  </a:lnTo>
                  <a:lnTo>
                    <a:pt x="3483246" y="3043700"/>
                  </a:lnTo>
                  <a:lnTo>
                    <a:pt x="3483246" y="3043861"/>
                  </a:lnTo>
                  <a:lnTo>
                    <a:pt x="3483246" y="3044021"/>
                  </a:lnTo>
                  <a:lnTo>
                    <a:pt x="3483246" y="3044182"/>
                  </a:lnTo>
                  <a:lnTo>
                    <a:pt x="3483246" y="3044342"/>
                  </a:lnTo>
                  <a:lnTo>
                    <a:pt x="3483246" y="3044502"/>
                  </a:lnTo>
                  <a:lnTo>
                    <a:pt x="3483246" y="3044662"/>
                  </a:lnTo>
                  <a:lnTo>
                    <a:pt x="3483246" y="3044822"/>
                  </a:lnTo>
                  <a:lnTo>
                    <a:pt x="3483246" y="3044982"/>
                  </a:lnTo>
                  <a:lnTo>
                    <a:pt x="3483246" y="3045142"/>
                  </a:lnTo>
                  <a:lnTo>
                    <a:pt x="3483246" y="3045302"/>
                  </a:lnTo>
                  <a:lnTo>
                    <a:pt x="3483246" y="3045461"/>
                  </a:lnTo>
                  <a:lnTo>
                    <a:pt x="3483246" y="3045621"/>
                  </a:lnTo>
                  <a:lnTo>
                    <a:pt x="3483246" y="3045780"/>
                  </a:lnTo>
                  <a:lnTo>
                    <a:pt x="3483246" y="3045939"/>
                  </a:lnTo>
                  <a:lnTo>
                    <a:pt x="3483246" y="3046098"/>
                  </a:lnTo>
                  <a:lnTo>
                    <a:pt x="3483246" y="3046257"/>
                  </a:lnTo>
                  <a:lnTo>
                    <a:pt x="3483246" y="3046416"/>
                  </a:lnTo>
                  <a:lnTo>
                    <a:pt x="3483246" y="3046575"/>
                  </a:lnTo>
                  <a:lnTo>
                    <a:pt x="3483246" y="3046733"/>
                  </a:lnTo>
                  <a:lnTo>
                    <a:pt x="3483246" y="3046892"/>
                  </a:lnTo>
                  <a:lnTo>
                    <a:pt x="3483246" y="3047050"/>
                  </a:lnTo>
                  <a:lnTo>
                    <a:pt x="3483246" y="3047209"/>
                  </a:lnTo>
                  <a:lnTo>
                    <a:pt x="3483246" y="3047367"/>
                  </a:lnTo>
                  <a:lnTo>
                    <a:pt x="3483246" y="3047525"/>
                  </a:lnTo>
                  <a:lnTo>
                    <a:pt x="3483246" y="3047683"/>
                  </a:lnTo>
                  <a:lnTo>
                    <a:pt x="3483246" y="3047841"/>
                  </a:lnTo>
                  <a:lnTo>
                    <a:pt x="3483246" y="3047998"/>
                  </a:lnTo>
                  <a:lnTo>
                    <a:pt x="3483246" y="3048156"/>
                  </a:lnTo>
                  <a:lnTo>
                    <a:pt x="3483246" y="3048313"/>
                  </a:lnTo>
                  <a:lnTo>
                    <a:pt x="3483246" y="3048471"/>
                  </a:lnTo>
                  <a:lnTo>
                    <a:pt x="3483246" y="3048628"/>
                  </a:lnTo>
                  <a:lnTo>
                    <a:pt x="3483246" y="3048785"/>
                  </a:lnTo>
                  <a:lnTo>
                    <a:pt x="3483246" y="3048942"/>
                  </a:lnTo>
                  <a:lnTo>
                    <a:pt x="3483246" y="3049099"/>
                  </a:lnTo>
                  <a:lnTo>
                    <a:pt x="3483246" y="3049256"/>
                  </a:lnTo>
                  <a:lnTo>
                    <a:pt x="3483246" y="3049412"/>
                  </a:lnTo>
                  <a:lnTo>
                    <a:pt x="3483246" y="3049569"/>
                  </a:lnTo>
                  <a:lnTo>
                    <a:pt x="3483246" y="3049725"/>
                  </a:lnTo>
                  <a:lnTo>
                    <a:pt x="3483246" y="3049882"/>
                  </a:lnTo>
                  <a:lnTo>
                    <a:pt x="3483246" y="3050038"/>
                  </a:lnTo>
                  <a:lnTo>
                    <a:pt x="3483246" y="3050194"/>
                  </a:lnTo>
                  <a:lnTo>
                    <a:pt x="3483246" y="3050350"/>
                  </a:lnTo>
                  <a:lnTo>
                    <a:pt x="3483246" y="3050506"/>
                  </a:lnTo>
                  <a:lnTo>
                    <a:pt x="3483246" y="3050662"/>
                  </a:lnTo>
                  <a:lnTo>
                    <a:pt x="3483246" y="3050817"/>
                  </a:lnTo>
                  <a:lnTo>
                    <a:pt x="3483246" y="3050973"/>
                  </a:lnTo>
                  <a:lnTo>
                    <a:pt x="3483246" y="3051128"/>
                  </a:lnTo>
                  <a:lnTo>
                    <a:pt x="3483246" y="3051284"/>
                  </a:lnTo>
                  <a:lnTo>
                    <a:pt x="3483246" y="3051439"/>
                  </a:lnTo>
                  <a:lnTo>
                    <a:pt x="3483246" y="3051594"/>
                  </a:lnTo>
                  <a:lnTo>
                    <a:pt x="3483246" y="3051749"/>
                  </a:lnTo>
                  <a:lnTo>
                    <a:pt x="3483246" y="3051904"/>
                  </a:lnTo>
                  <a:lnTo>
                    <a:pt x="3483246" y="3052059"/>
                  </a:lnTo>
                  <a:lnTo>
                    <a:pt x="3483246" y="3052213"/>
                  </a:lnTo>
                  <a:lnTo>
                    <a:pt x="3483246" y="3052368"/>
                  </a:lnTo>
                  <a:lnTo>
                    <a:pt x="3483246" y="3052522"/>
                  </a:lnTo>
                  <a:lnTo>
                    <a:pt x="3483246" y="3052677"/>
                  </a:lnTo>
                  <a:lnTo>
                    <a:pt x="3483246" y="3052831"/>
                  </a:lnTo>
                  <a:lnTo>
                    <a:pt x="3483246" y="3052985"/>
                  </a:lnTo>
                  <a:lnTo>
                    <a:pt x="3483246" y="3053139"/>
                  </a:lnTo>
                  <a:lnTo>
                    <a:pt x="3483246" y="3053293"/>
                  </a:lnTo>
                  <a:lnTo>
                    <a:pt x="3483246" y="3053447"/>
                  </a:lnTo>
                  <a:lnTo>
                    <a:pt x="3483246" y="3053600"/>
                  </a:lnTo>
                  <a:lnTo>
                    <a:pt x="3483246" y="3053754"/>
                  </a:lnTo>
                  <a:lnTo>
                    <a:pt x="3483246" y="3053907"/>
                  </a:lnTo>
                  <a:lnTo>
                    <a:pt x="3483246" y="3054061"/>
                  </a:lnTo>
                  <a:lnTo>
                    <a:pt x="3483246" y="3054214"/>
                  </a:lnTo>
                  <a:lnTo>
                    <a:pt x="3483246" y="3054367"/>
                  </a:lnTo>
                  <a:lnTo>
                    <a:pt x="3483246" y="3054520"/>
                  </a:lnTo>
                  <a:lnTo>
                    <a:pt x="3483246" y="3054673"/>
                  </a:lnTo>
                  <a:lnTo>
                    <a:pt x="3483246" y="3054826"/>
                  </a:lnTo>
                  <a:lnTo>
                    <a:pt x="3483246" y="3054978"/>
                  </a:lnTo>
                  <a:lnTo>
                    <a:pt x="3483246" y="3055131"/>
                  </a:lnTo>
                  <a:lnTo>
                    <a:pt x="3483246" y="3055283"/>
                  </a:lnTo>
                  <a:lnTo>
                    <a:pt x="3483246" y="3055436"/>
                  </a:lnTo>
                  <a:lnTo>
                    <a:pt x="3483246" y="3055588"/>
                  </a:lnTo>
                  <a:lnTo>
                    <a:pt x="3483246" y="3055740"/>
                  </a:lnTo>
                  <a:lnTo>
                    <a:pt x="3483246" y="3055892"/>
                  </a:lnTo>
                  <a:lnTo>
                    <a:pt x="3483246" y="3056044"/>
                  </a:lnTo>
                  <a:lnTo>
                    <a:pt x="3483246" y="3056196"/>
                  </a:lnTo>
                  <a:lnTo>
                    <a:pt x="3483246" y="3056348"/>
                  </a:lnTo>
                  <a:lnTo>
                    <a:pt x="3483246" y="3056499"/>
                  </a:lnTo>
                  <a:lnTo>
                    <a:pt x="3483246" y="3056651"/>
                  </a:lnTo>
                  <a:lnTo>
                    <a:pt x="3483246" y="3056802"/>
                  </a:lnTo>
                  <a:lnTo>
                    <a:pt x="3483246" y="3056953"/>
                  </a:lnTo>
                  <a:lnTo>
                    <a:pt x="3483246" y="3057105"/>
                  </a:lnTo>
                  <a:lnTo>
                    <a:pt x="3483246" y="3057256"/>
                  </a:lnTo>
                  <a:lnTo>
                    <a:pt x="3483246" y="3057407"/>
                  </a:lnTo>
                  <a:lnTo>
                    <a:pt x="3483246" y="3057557"/>
                  </a:lnTo>
                  <a:lnTo>
                    <a:pt x="3483246" y="3057708"/>
                  </a:lnTo>
                  <a:lnTo>
                    <a:pt x="3483246" y="3057859"/>
                  </a:lnTo>
                  <a:lnTo>
                    <a:pt x="3483246" y="3058009"/>
                  </a:lnTo>
                  <a:lnTo>
                    <a:pt x="3483246" y="3058160"/>
                  </a:lnTo>
                  <a:lnTo>
                    <a:pt x="3483246" y="3058310"/>
                  </a:lnTo>
                  <a:lnTo>
                    <a:pt x="3483246" y="3058460"/>
                  </a:lnTo>
                  <a:lnTo>
                    <a:pt x="3483246" y="3058610"/>
                  </a:lnTo>
                  <a:lnTo>
                    <a:pt x="3483246" y="3058760"/>
                  </a:lnTo>
                  <a:lnTo>
                    <a:pt x="3483246" y="3058910"/>
                  </a:lnTo>
                  <a:lnTo>
                    <a:pt x="3483246" y="3059060"/>
                  </a:lnTo>
                  <a:lnTo>
                    <a:pt x="3483246" y="3059210"/>
                  </a:lnTo>
                  <a:lnTo>
                    <a:pt x="3483246" y="3059359"/>
                  </a:lnTo>
                  <a:lnTo>
                    <a:pt x="3483246" y="3059509"/>
                  </a:lnTo>
                  <a:lnTo>
                    <a:pt x="3483246" y="3059658"/>
                  </a:lnTo>
                  <a:lnTo>
                    <a:pt x="3483246" y="3059807"/>
                  </a:lnTo>
                  <a:lnTo>
                    <a:pt x="3483246" y="3059957"/>
                  </a:lnTo>
                  <a:lnTo>
                    <a:pt x="3483246" y="3060106"/>
                  </a:lnTo>
                  <a:lnTo>
                    <a:pt x="3483246" y="3060254"/>
                  </a:lnTo>
                  <a:lnTo>
                    <a:pt x="3483246" y="3060403"/>
                  </a:lnTo>
                  <a:lnTo>
                    <a:pt x="3483246" y="3060552"/>
                  </a:lnTo>
                  <a:lnTo>
                    <a:pt x="3483246" y="3060701"/>
                  </a:lnTo>
                  <a:lnTo>
                    <a:pt x="3483246" y="3060849"/>
                  </a:lnTo>
                  <a:lnTo>
                    <a:pt x="3483246" y="3060998"/>
                  </a:lnTo>
                  <a:lnTo>
                    <a:pt x="3483246" y="3061146"/>
                  </a:lnTo>
                  <a:lnTo>
                    <a:pt x="3483246" y="3061294"/>
                  </a:lnTo>
                  <a:lnTo>
                    <a:pt x="3483246" y="3061442"/>
                  </a:lnTo>
                  <a:lnTo>
                    <a:pt x="3483246" y="3061590"/>
                  </a:lnTo>
                  <a:lnTo>
                    <a:pt x="3483246" y="3061738"/>
                  </a:lnTo>
                  <a:lnTo>
                    <a:pt x="3483246" y="3061886"/>
                  </a:lnTo>
                  <a:lnTo>
                    <a:pt x="3483246" y="3062034"/>
                  </a:lnTo>
                  <a:lnTo>
                    <a:pt x="3483246" y="3062181"/>
                  </a:lnTo>
                  <a:lnTo>
                    <a:pt x="3483246" y="3062329"/>
                  </a:lnTo>
                  <a:lnTo>
                    <a:pt x="3483246" y="3062476"/>
                  </a:lnTo>
                  <a:lnTo>
                    <a:pt x="3483246" y="3062623"/>
                  </a:lnTo>
                  <a:lnTo>
                    <a:pt x="3483246" y="3062771"/>
                  </a:lnTo>
                  <a:lnTo>
                    <a:pt x="3483246" y="3062918"/>
                  </a:lnTo>
                  <a:lnTo>
                    <a:pt x="3483246" y="3063065"/>
                  </a:lnTo>
                  <a:lnTo>
                    <a:pt x="3483246" y="3063211"/>
                  </a:lnTo>
                  <a:lnTo>
                    <a:pt x="3483246" y="3063358"/>
                  </a:lnTo>
                  <a:lnTo>
                    <a:pt x="3483246" y="3063505"/>
                  </a:lnTo>
                  <a:lnTo>
                    <a:pt x="3483246" y="3063651"/>
                  </a:lnTo>
                  <a:lnTo>
                    <a:pt x="3483246" y="3063798"/>
                  </a:lnTo>
                  <a:lnTo>
                    <a:pt x="3483246" y="3063944"/>
                  </a:lnTo>
                  <a:lnTo>
                    <a:pt x="3483246" y="3064090"/>
                  </a:lnTo>
                  <a:lnTo>
                    <a:pt x="3483246" y="3064237"/>
                  </a:lnTo>
                  <a:lnTo>
                    <a:pt x="3483246" y="3064383"/>
                  </a:lnTo>
                  <a:lnTo>
                    <a:pt x="3483246" y="3064529"/>
                  </a:lnTo>
                  <a:lnTo>
                    <a:pt x="3483246" y="3064674"/>
                  </a:lnTo>
                  <a:lnTo>
                    <a:pt x="3483246" y="3064820"/>
                  </a:lnTo>
                  <a:lnTo>
                    <a:pt x="3483246" y="3064966"/>
                  </a:lnTo>
                  <a:lnTo>
                    <a:pt x="3483246" y="3065111"/>
                  </a:lnTo>
                  <a:lnTo>
                    <a:pt x="3483246" y="3065257"/>
                  </a:lnTo>
                  <a:lnTo>
                    <a:pt x="3483246" y="3065402"/>
                  </a:lnTo>
                  <a:lnTo>
                    <a:pt x="3483246" y="3065547"/>
                  </a:lnTo>
                  <a:lnTo>
                    <a:pt x="3483246" y="3065693"/>
                  </a:lnTo>
                  <a:lnTo>
                    <a:pt x="3483246" y="3065838"/>
                  </a:lnTo>
                  <a:lnTo>
                    <a:pt x="3483246" y="3065983"/>
                  </a:lnTo>
                  <a:lnTo>
                    <a:pt x="3483246" y="3066127"/>
                  </a:lnTo>
                  <a:lnTo>
                    <a:pt x="3483246" y="3066272"/>
                  </a:lnTo>
                  <a:lnTo>
                    <a:pt x="3483246" y="3066417"/>
                  </a:lnTo>
                  <a:lnTo>
                    <a:pt x="3483246" y="3066561"/>
                  </a:lnTo>
                  <a:lnTo>
                    <a:pt x="3483246" y="3066706"/>
                  </a:lnTo>
                  <a:lnTo>
                    <a:pt x="3483246" y="3066850"/>
                  </a:lnTo>
                  <a:lnTo>
                    <a:pt x="3483246" y="3066994"/>
                  </a:lnTo>
                  <a:lnTo>
                    <a:pt x="3483246" y="3067138"/>
                  </a:lnTo>
                  <a:lnTo>
                    <a:pt x="3483246" y="3067282"/>
                  </a:lnTo>
                  <a:lnTo>
                    <a:pt x="3483246" y="3067426"/>
                  </a:lnTo>
                  <a:lnTo>
                    <a:pt x="3483246" y="3067570"/>
                  </a:lnTo>
                  <a:lnTo>
                    <a:pt x="3483246" y="3067714"/>
                  </a:lnTo>
                  <a:lnTo>
                    <a:pt x="3483246" y="3067858"/>
                  </a:lnTo>
                  <a:lnTo>
                    <a:pt x="3483246" y="3068001"/>
                  </a:lnTo>
                  <a:lnTo>
                    <a:pt x="3483246" y="3068144"/>
                  </a:lnTo>
                  <a:lnTo>
                    <a:pt x="3483246" y="3068288"/>
                  </a:lnTo>
                  <a:lnTo>
                    <a:pt x="3483246" y="3068431"/>
                  </a:lnTo>
                  <a:lnTo>
                    <a:pt x="3483246" y="3068574"/>
                  </a:lnTo>
                  <a:lnTo>
                    <a:pt x="3483246" y="3068717"/>
                  </a:lnTo>
                  <a:lnTo>
                    <a:pt x="3483246" y="3068860"/>
                  </a:lnTo>
                  <a:lnTo>
                    <a:pt x="3483246" y="3069003"/>
                  </a:lnTo>
                  <a:lnTo>
                    <a:pt x="3483246" y="3069146"/>
                  </a:lnTo>
                  <a:lnTo>
                    <a:pt x="3483246" y="3069288"/>
                  </a:lnTo>
                  <a:lnTo>
                    <a:pt x="3483246" y="3069431"/>
                  </a:lnTo>
                  <a:lnTo>
                    <a:pt x="3483246" y="3069573"/>
                  </a:lnTo>
                  <a:lnTo>
                    <a:pt x="3483246" y="3069716"/>
                  </a:lnTo>
                  <a:lnTo>
                    <a:pt x="3483246" y="3069858"/>
                  </a:lnTo>
                  <a:lnTo>
                    <a:pt x="3483246" y="3070000"/>
                  </a:lnTo>
                  <a:lnTo>
                    <a:pt x="3483246" y="3070142"/>
                  </a:lnTo>
                  <a:lnTo>
                    <a:pt x="3483246" y="3070284"/>
                  </a:lnTo>
                  <a:lnTo>
                    <a:pt x="3483246" y="3070426"/>
                  </a:lnTo>
                  <a:lnTo>
                    <a:pt x="3483246" y="3070568"/>
                  </a:lnTo>
                  <a:lnTo>
                    <a:pt x="3483246" y="3070709"/>
                  </a:lnTo>
                  <a:lnTo>
                    <a:pt x="3483246" y="3070851"/>
                  </a:lnTo>
                  <a:lnTo>
                    <a:pt x="3483246" y="3070993"/>
                  </a:lnTo>
                  <a:lnTo>
                    <a:pt x="3483246" y="3071134"/>
                  </a:lnTo>
                  <a:lnTo>
                    <a:pt x="3483246" y="3071275"/>
                  </a:lnTo>
                  <a:lnTo>
                    <a:pt x="3483246" y="3071416"/>
                  </a:lnTo>
                  <a:lnTo>
                    <a:pt x="3483246" y="3071557"/>
                  </a:lnTo>
                  <a:lnTo>
                    <a:pt x="3483246" y="3071698"/>
                  </a:lnTo>
                  <a:lnTo>
                    <a:pt x="3483246" y="3071839"/>
                  </a:lnTo>
                  <a:lnTo>
                    <a:pt x="3483246" y="3071980"/>
                  </a:lnTo>
                  <a:lnTo>
                    <a:pt x="3483246" y="3072121"/>
                  </a:lnTo>
                  <a:lnTo>
                    <a:pt x="3483246" y="3072261"/>
                  </a:lnTo>
                  <a:lnTo>
                    <a:pt x="3483246" y="3072402"/>
                  </a:lnTo>
                  <a:lnTo>
                    <a:pt x="3483246" y="3072542"/>
                  </a:lnTo>
                  <a:lnTo>
                    <a:pt x="3483246" y="3072683"/>
                  </a:lnTo>
                  <a:lnTo>
                    <a:pt x="3483246" y="3072823"/>
                  </a:lnTo>
                  <a:lnTo>
                    <a:pt x="3483246" y="3072963"/>
                  </a:lnTo>
                  <a:lnTo>
                    <a:pt x="3483246" y="3073103"/>
                  </a:lnTo>
                  <a:lnTo>
                    <a:pt x="3483246" y="3073243"/>
                  </a:lnTo>
                  <a:lnTo>
                    <a:pt x="3483246" y="3073383"/>
                  </a:lnTo>
                  <a:lnTo>
                    <a:pt x="3483246" y="3073523"/>
                  </a:lnTo>
                  <a:lnTo>
                    <a:pt x="3483246" y="3073662"/>
                  </a:lnTo>
                  <a:lnTo>
                    <a:pt x="3483246" y="3073802"/>
                  </a:lnTo>
                  <a:lnTo>
                    <a:pt x="3483246" y="3073941"/>
                  </a:lnTo>
                  <a:lnTo>
                    <a:pt x="3483246" y="3074081"/>
                  </a:lnTo>
                  <a:lnTo>
                    <a:pt x="3483246" y="3074220"/>
                  </a:lnTo>
                  <a:lnTo>
                    <a:pt x="3483246" y="3074359"/>
                  </a:lnTo>
                  <a:lnTo>
                    <a:pt x="3483246" y="3074498"/>
                  </a:lnTo>
                  <a:lnTo>
                    <a:pt x="3483246" y="3074637"/>
                  </a:lnTo>
                  <a:lnTo>
                    <a:pt x="3483246" y="3074776"/>
                  </a:lnTo>
                  <a:lnTo>
                    <a:pt x="3483246" y="3074915"/>
                  </a:lnTo>
                  <a:lnTo>
                    <a:pt x="3483246" y="3075053"/>
                  </a:lnTo>
                  <a:lnTo>
                    <a:pt x="3483246" y="3075192"/>
                  </a:lnTo>
                  <a:lnTo>
                    <a:pt x="3483246" y="3075331"/>
                  </a:lnTo>
                  <a:lnTo>
                    <a:pt x="3483246" y="3075469"/>
                  </a:lnTo>
                  <a:lnTo>
                    <a:pt x="3483246" y="3075607"/>
                  </a:lnTo>
                  <a:lnTo>
                    <a:pt x="3483246" y="3075746"/>
                  </a:lnTo>
                  <a:lnTo>
                    <a:pt x="3483246" y="3075884"/>
                  </a:lnTo>
                  <a:lnTo>
                    <a:pt x="3483246" y="3076022"/>
                  </a:lnTo>
                  <a:lnTo>
                    <a:pt x="3483246" y="3076160"/>
                  </a:lnTo>
                  <a:lnTo>
                    <a:pt x="3483246" y="3076298"/>
                  </a:lnTo>
                  <a:lnTo>
                    <a:pt x="3483246" y="3076435"/>
                  </a:lnTo>
                  <a:lnTo>
                    <a:pt x="3483246" y="3076573"/>
                  </a:lnTo>
                  <a:lnTo>
                    <a:pt x="3483246" y="3076711"/>
                  </a:lnTo>
                  <a:lnTo>
                    <a:pt x="3483246" y="3076848"/>
                  </a:lnTo>
                  <a:lnTo>
                    <a:pt x="3483246" y="3076985"/>
                  </a:lnTo>
                  <a:lnTo>
                    <a:pt x="3483246" y="3077123"/>
                  </a:lnTo>
                  <a:lnTo>
                    <a:pt x="3483246" y="3077260"/>
                  </a:lnTo>
                  <a:lnTo>
                    <a:pt x="3483246" y="3077397"/>
                  </a:lnTo>
                  <a:lnTo>
                    <a:pt x="3483246" y="3077534"/>
                  </a:lnTo>
                  <a:lnTo>
                    <a:pt x="3483246" y="3077671"/>
                  </a:lnTo>
                  <a:lnTo>
                    <a:pt x="3483246" y="3077808"/>
                  </a:lnTo>
                  <a:lnTo>
                    <a:pt x="3483246" y="3077945"/>
                  </a:lnTo>
                  <a:lnTo>
                    <a:pt x="3483246" y="3078081"/>
                  </a:lnTo>
                  <a:lnTo>
                    <a:pt x="3483246" y="3078218"/>
                  </a:lnTo>
                  <a:lnTo>
                    <a:pt x="3483246" y="3078354"/>
                  </a:lnTo>
                  <a:lnTo>
                    <a:pt x="3483246" y="3078491"/>
                  </a:lnTo>
                  <a:lnTo>
                    <a:pt x="3483246" y="3078627"/>
                  </a:lnTo>
                  <a:lnTo>
                    <a:pt x="3483246" y="3078763"/>
                  </a:lnTo>
                  <a:lnTo>
                    <a:pt x="3483246" y="3078899"/>
                  </a:lnTo>
                  <a:lnTo>
                    <a:pt x="3483246" y="3079035"/>
                  </a:lnTo>
                  <a:lnTo>
                    <a:pt x="3483246" y="3079171"/>
                  </a:lnTo>
                  <a:lnTo>
                    <a:pt x="3483246" y="3079307"/>
                  </a:lnTo>
                  <a:lnTo>
                    <a:pt x="3483246" y="3079443"/>
                  </a:lnTo>
                  <a:lnTo>
                    <a:pt x="3483246" y="3079578"/>
                  </a:lnTo>
                  <a:lnTo>
                    <a:pt x="3483246" y="3079714"/>
                  </a:lnTo>
                  <a:lnTo>
                    <a:pt x="3483246" y="3079849"/>
                  </a:lnTo>
                  <a:lnTo>
                    <a:pt x="3483246" y="3079985"/>
                  </a:lnTo>
                  <a:lnTo>
                    <a:pt x="3483246" y="3080120"/>
                  </a:lnTo>
                  <a:lnTo>
                    <a:pt x="3483246" y="3080255"/>
                  </a:lnTo>
                  <a:lnTo>
                    <a:pt x="3483246" y="3080390"/>
                  </a:lnTo>
                  <a:lnTo>
                    <a:pt x="3483246" y="3080525"/>
                  </a:lnTo>
                  <a:lnTo>
                    <a:pt x="3483246" y="3080660"/>
                  </a:lnTo>
                  <a:lnTo>
                    <a:pt x="3483246" y="3080795"/>
                  </a:lnTo>
                  <a:lnTo>
                    <a:pt x="3483246" y="3080930"/>
                  </a:lnTo>
                  <a:lnTo>
                    <a:pt x="3483246" y="3081064"/>
                  </a:lnTo>
                  <a:lnTo>
                    <a:pt x="3483246" y="3081199"/>
                  </a:lnTo>
                  <a:lnTo>
                    <a:pt x="3483246" y="3081333"/>
                  </a:lnTo>
                  <a:lnTo>
                    <a:pt x="3483246" y="3081468"/>
                  </a:lnTo>
                  <a:lnTo>
                    <a:pt x="3483246" y="3081602"/>
                  </a:lnTo>
                  <a:lnTo>
                    <a:pt x="3483246" y="3081736"/>
                  </a:lnTo>
                  <a:lnTo>
                    <a:pt x="3483246" y="3081870"/>
                  </a:lnTo>
                  <a:lnTo>
                    <a:pt x="3483246" y="3082004"/>
                  </a:lnTo>
                  <a:lnTo>
                    <a:pt x="3483246" y="3082138"/>
                  </a:lnTo>
                  <a:lnTo>
                    <a:pt x="3483246" y="3082272"/>
                  </a:lnTo>
                  <a:lnTo>
                    <a:pt x="3483246" y="3082406"/>
                  </a:lnTo>
                  <a:lnTo>
                    <a:pt x="3483246" y="3082539"/>
                  </a:lnTo>
                  <a:lnTo>
                    <a:pt x="3483246" y="3082673"/>
                  </a:lnTo>
                  <a:lnTo>
                    <a:pt x="3483246" y="3082807"/>
                  </a:lnTo>
                  <a:lnTo>
                    <a:pt x="3483246" y="3082940"/>
                  </a:lnTo>
                  <a:lnTo>
                    <a:pt x="3483246" y="3083073"/>
                  </a:lnTo>
                  <a:lnTo>
                    <a:pt x="3483246" y="3083206"/>
                  </a:lnTo>
                  <a:lnTo>
                    <a:pt x="3483246" y="3083340"/>
                  </a:lnTo>
                  <a:lnTo>
                    <a:pt x="3483246" y="3083473"/>
                  </a:lnTo>
                  <a:lnTo>
                    <a:pt x="3483246" y="3083606"/>
                  </a:lnTo>
                  <a:lnTo>
                    <a:pt x="3483246" y="3083738"/>
                  </a:lnTo>
                  <a:lnTo>
                    <a:pt x="3483246" y="3083871"/>
                  </a:lnTo>
                  <a:lnTo>
                    <a:pt x="3483246" y="3084004"/>
                  </a:lnTo>
                  <a:lnTo>
                    <a:pt x="3483246" y="3084136"/>
                  </a:lnTo>
                  <a:lnTo>
                    <a:pt x="3483246" y="3084269"/>
                  </a:lnTo>
                  <a:lnTo>
                    <a:pt x="3483246" y="3084401"/>
                  </a:lnTo>
                  <a:lnTo>
                    <a:pt x="3483246" y="3084534"/>
                  </a:lnTo>
                  <a:lnTo>
                    <a:pt x="3483246" y="3084666"/>
                  </a:lnTo>
                  <a:lnTo>
                    <a:pt x="3483246" y="3084798"/>
                  </a:lnTo>
                  <a:lnTo>
                    <a:pt x="3483246" y="3084930"/>
                  </a:lnTo>
                  <a:lnTo>
                    <a:pt x="3483246" y="3085062"/>
                  </a:lnTo>
                  <a:lnTo>
                    <a:pt x="3483246" y="3085194"/>
                  </a:lnTo>
                  <a:lnTo>
                    <a:pt x="3483246" y="3085326"/>
                  </a:lnTo>
                  <a:lnTo>
                    <a:pt x="3483246" y="3085458"/>
                  </a:lnTo>
                  <a:lnTo>
                    <a:pt x="3483246" y="3085589"/>
                  </a:lnTo>
                  <a:lnTo>
                    <a:pt x="3483246" y="3085721"/>
                  </a:lnTo>
                  <a:lnTo>
                    <a:pt x="3483246" y="3085852"/>
                  </a:lnTo>
                  <a:lnTo>
                    <a:pt x="3483246" y="3085984"/>
                  </a:lnTo>
                  <a:lnTo>
                    <a:pt x="3483246" y="3086115"/>
                  </a:lnTo>
                  <a:lnTo>
                    <a:pt x="3483246" y="3086246"/>
                  </a:lnTo>
                  <a:lnTo>
                    <a:pt x="3483246" y="3086377"/>
                  </a:lnTo>
                  <a:lnTo>
                    <a:pt x="3483246" y="3086508"/>
                  </a:lnTo>
                  <a:lnTo>
                    <a:pt x="3483246" y="3086639"/>
                  </a:lnTo>
                  <a:lnTo>
                    <a:pt x="3483246" y="3086770"/>
                  </a:lnTo>
                  <a:lnTo>
                    <a:pt x="3483246" y="3086901"/>
                  </a:lnTo>
                  <a:lnTo>
                    <a:pt x="3483246" y="3087031"/>
                  </a:lnTo>
                  <a:lnTo>
                    <a:pt x="3483246" y="3087162"/>
                  </a:lnTo>
                  <a:lnTo>
                    <a:pt x="3483246" y="3087293"/>
                  </a:lnTo>
                  <a:lnTo>
                    <a:pt x="3483246" y="3087423"/>
                  </a:lnTo>
                  <a:lnTo>
                    <a:pt x="3483246" y="3087553"/>
                  </a:lnTo>
                  <a:lnTo>
                    <a:pt x="3483246" y="3087684"/>
                  </a:lnTo>
                  <a:lnTo>
                    <a:pt x="3483246" y="3087814"/>
                  </a:lnTo>
                  <a:lnTo>
                    <a:pt x="3483246" y="3087944"/>
                  </a:lnTo>
                  <a:lnTo>
                    <a:pt x="3483246" y="3088074"/>
                  </a:lnTo>
                  <a:lnTo>
                    <a:pt x="3483246" y="3088204"/>
                  </a:lnTo>
                  <a:lnTo>
                    <a:pt x="3483246" y="3088333"/>
                  </a:lnTo>
                  <a:lnTo>
                    <a:pt x="3483246" y="3088463"/>
                  </a:lnTo>
                  <a:lnTo>
                    <a:pt x="3483246" y="3088593"/>
                  </a:lnTo>
                  <a:lnTo>
                    <a:pt x="3483246" y="3088722"/>
                  </a:lnTo>
                  <a:lnTo>
                    <a:pt x="3483246" y="3088852"/>
                  </a:lnTo>
                  <a:lnTo>
                    <a:pt x="3483246" y="3088981"/>
                  </a:lnTo>
                  <a:lnTo>
                    <a:pt x="3483246" y="3089111"/>
                  </a:lnTo>
                  <a:lnTo>
                    <a:pt x="3483246" y="3089240"/>
                  </a:lnTo>
                  <a:lnTo>
                    <a:pt x="3483246" y="3089369"/>
                  </a:lnTo>
                  <a:lnTo>
                    <a:pt x="3483246" y="3089498"/>
                  </a:lnTo>
                  <a:lnTo>
                    <a:pt x="3483246" y="3089627"/>
                  </a:lnTo>
                  <a:lnTo>
                    <a:pt x="3483246" y="3089756"/>
                  </a:lnTo>
                  <a:lnTo>
                    <a:pt x="3483246" y="3089885"/>
                  </a:lnTo>
                  <a:lnTo>
                    <a:pt x="3483246" y="3090013"/>
                  </a:lnTo>
                  <a:lnTo>
                    <a:pt x="3483246" y="3090142"/>
                  </a:lnTo>
                  <a:lnTo>
                    <a:pt x="3483246" y="3090271"/>
                  </a:lnTo>
                  <a:lnTo>
                    <a:pt x="3483246" y="3090399"/>
                  </a:lnTo>
                  <a:lnTo>
                    <a:pt x="3483246" y="3090527"/>
                  </a:lnTo>
                  <a:lnTo>
                    <a:pt x="3483246" y="3090656"/>
                  </a:lnTo>
                  <a:lnTo>
                    <a:pt x="3483246" y="3090784"/>
                  </a:lnTo>
                  <a:lnTo>
                    <a:pt x="3483246" y="3090912"/>
                  </a:lnTo>
                  <a:lnTo>
                    <a:pt x="3483246" y="3091040"/>
                  </a:lnTo>
                  <a:lnTo>
                    <a:pt x="3483246" y="3091168"/>
                  </a:lnTo>
                  <a:lnTo>
                    <a:pt x="3483246" y="3091296"/>
                  </a:lnTo>
                  <a:lnTo>
                    <a:pt x="3483246" y="3091424"/>
                  </a:lnTo>
                  <a:lnTo>
                    <a:pt x="3483246" y="3091551"/>
                  </a:lnTo>
                  <a:lnTo>
                    <a:pt x="3483246" y="3091679"/>
                  </a:lnTo>
                  <a:lnTo>
                    <a:pt x="3483246" y="3091807"/>
                  </a:lnTo>
                  <a:lnTo>
                    <a:pt x="3483246" y="3091934"/>
                  </a:lnTo>
                  <a:lnTo>
                    <a:pt x="3483246" y="3092062"/>
                  </a:lnTo>
                  <a:lnTo>
                    <a:pt x="3483246" y="3092189"/>
                  </a:lnTo>
                  <a:lnTo>
                    <a:pt x="3483246" y="3092316"/>
                  </a:lnTo>
                  <a:lnTo>
                    <a:pt x="3483246" y="3092443"/>
                  </a:lnTo>
                  <a:lnTo>
                    <a:pt x="3483246" y="3092570"/>
                  </a:lnTo>
                  <a:lnTo>
                    <a:pt x="3483246" y="3092697"/>
                  </a:lnTo>
                  <a:lnTo>
                    <a:pt x="3483246" y="3092824"/>
                  </a:lnTo>
                  <a:lnTo>
                    <a:pt x="3483246" y="3092951"/>
                  </a:lnTo>
                  <a:lnTo>
                    <a:pt x="3483246" y="3093078"/>
                  </a:lnTo>
                  <a:lnTo>
                    <a:pt x="3483246" y="3093204"/>
                  </a:lnTo>
                  <a:lnTo>
                    <a:pt x="3483246" y="3093331"/>
                  </a:lnTo>
                  <a:lnTo>
                    <a:pt x="3483246" y="3093457"/>
                  </a:lnTo>
                  <a:lnTo>
                    <a:pt x="3483246" y="3093584"/>
                  </a:lnTo>
                  <a:lnTo>
                    <a:pt x="3483246" y="3093710"/>
                  </a:lnTo>
                  <a:lnTo>
                    <a:pt x="3483246" y="3093836"/>
                  </a:lnTo>
                  <a:lnTo>
                    <a:pt x="3483246" y="3093962"/>
                  </a:lnTo>
                  <a:lnTo>
                    <a:pt x="3483246" y="3094088"/>
                  </a:lnTo>
                  <a:lnTo>
                    <a:pt x="3483246" y="3094214"/>
                  </a:lnTo>
                  <a:lnTo>
                    <a:pt x="3483246" y="3094340"/>
                  </a:lnTo>
                  <a:lnTo>
                    <a:pt x="3483246" y="3094466"/>
                  </a:lnTo>
                  <a:lnTo>
                    <a:pt x="3483246" y="3094592"/>
                  </a:lnTo>
                  <a:lnTo>
                    <a:pt x="3483246" y="3094717"/>
                  </a:lnTo>
                  <a:lnTo>
                    <a:pt x="3483246" y="3094843"/>
                  </a:lnTo>
                  <a:lnTo>
                    <a:pt x="3483246" y="3094969"/>
                  </a:lnTo>
                  <a:lnTo>
                    <a:pt x="3483246" y="3095094"/>
                  </a:lnTo>
                  <a:lnTo>
                    <a:pt x="3483246" y="3095219"/>
                  </a:lnTo>
                  <a:lnTo>
                    <a:pt x="3483246" y="3095345"/>
                  </a:lnTo>
                  <a:lnTo>
                    <a:pt x="3483246" y="3095470"/>
                  </a:lnTo>
                  <a:lnTo>
                    <a:pt x="3483246" y="3095595"/>
                  </a:lnTo>
                  <a:lnTo>
                    <a:pt x="3483246" y="3095720"/>
                  </a:lnTo>
                  <a:lnTo>
                    <a:pt x="3483246" y="3095845"/>
                  </a:lnTo>
                  <a:lnTo>
                    <a:pt x="3483246" y="3095970"/>
                  </a:lnTo>
                  <a:lnTo>
                    <a:pt x="3483246" y="3096094"/>
                  </a:lnTo>
                  <a:lnTo>
                    <a:pt x="3483246" y="3096219"/>
                  </a:lnTo>
                  <a:lnTo>
                    <a:pt x="3483246" y="3096344"/>
                  </a:lnTo>
                  <a:lnTo>
                    <a:pt x="3483246" y="3096468"/>
                  </a:lnTo>
                  <a:lnTo>
                    <a:pt x="3483246" y="3096593"/>
                  </a:lnTo>
                  <a:lnTo>
                    <a:pt x="3483246" y="3096717"/>
                  </a:lnTo>
                  <a:lnTo>
                    <a:pt x="3483246" y="3096841"/>
                  </a:lnTo>
                  <a:lnTo>
                    <a:pt x="3483246" y="3096965"/>
                  </a:lnTo>
                  <a:lnTo>
                    <a:pt x="3483246" y="3097090"/>
                  </a:lnTo>
                  <a:lnTo>
                    <a:pt x="3483246" y="3097214"/>
                  </a:lnTo>
                  <a:lnTo>
                    <a:pt x="3483246" y="3097338"/>
                  </a:lnTo>
                  <a:lnTo>
                    <a:pt x="3483246" y="3097461"/>
                  </a:lnTo>
                  <a:lnTo>
                    <a:pt x="3483246" y="3097585"/>
                  </a:lnTo>
                  <a:lnTo>
                    <a:pt x="3483246" y="3097709"/>
                  </a:lnTo>
                  <a:lnTo>
                    <a:pt x="3483246" y="3097833"/>
                  </a:lnTo>
                  <a:lnTo>
                    <a:pt x="3483246" y="3097956"/>
                  </a:lnTo>
                  <a:lnTo>
                    <a:pt x="3483246" y="3098080"/>
                  </a:lnTo>
                  <a:lnTo>
                    <a:pt x="3483246" y="3098203"/>
                  </a:lnTo>
                  <a:lnTo>
                    <a:pt x="3483246" y="3098326"/>
                  </a:lnTo>
                  <a:lnTo>
                    <a:pt x="3483246" y="3098450"/>
                  </a:lnTo>
                  <a:lnTo>
                    <a:pt x="3483246" y="3098573"/>
                  </a:lnTo>
                  <a:lnTo>
                    <a:pt x="3483246" y="3098696"/>
                  </a:lnTo>
                  <a:lnTo>
                    <a:pt x="3483246" y="3098819"/>
                  </a:lnTo>
                  <a:lnTo>
                    <a:pt x="3483246" y="3098942"/>
                  </a:lnTo>
                  <a:lnTo>
                    <a:pt x="3483246" y="3099065"/>
                  </a:lnTo>
                  <a:lnTo>
                    <a:pt x="3483246" y="3099188"/>
                  </a:lnTo>
                  <a:lnTo>
                    <a:pt x="3483246" y="3099310"/>
                  </a:lnTo>
                  <a:lnTo>
                    <a:pt x="3483246" y="3099433"/>
                  </a:lnTo>
                  <a:lnTo>
                    <a:pt x="3483246" y="3099555"/>
                  </a:lnTo>
                  <a:lnTo>
                    <a:pt x="3483246" y="3099678"/>
                  </a:lnTo>
                  <a:lnTo>
                    <a:pt x="3483246" y="3099800"/>
                  </a:lnTo>
                  <a:lnTo>
                    <a:pt x="3483246" y="3099923"/>
                  </a:lnTo>
                  <a:lnTo>
                    <a:pt x="3483246" y="3100045"/>
                  </a:lnTo>
                  <a:lnTo>
                    <a:pt x="3483246" y="3100167"/>
                  </a:lnTo>
                  <a:lnTo>
                    <a:pt x="3483246" y="3100289"/>
                  </a:lnTo>
                  <a:lnTo>
                    <a:pt x="3483246" y="3100411"/>
                  </a:lnTo>
                  <a:lnTo>
                    <a:pt x="3483246" y="3100533"/>
                  </a:lnTo>
                  <a:lnTo>
                    <a:pt x="3483246" y="3100655"/>
                  </a:lnTo>
                  <a:lnTo>
                    <a:pt x="3483246" y="3100777"/>
                  </a:lnTo>
                  <a:lnTo>
                    <a:pt x="3483246" y="3100898"/>
                  </a:lnTo>
                  <a:lnTo>
                    <a:pt x="3483246" y="3101020"/>
                  </a:lnTo>
                  <a:lnTo>
                    <a:pt x="3483246" y="3101141"/>
                  </a:lnTo>
                  <a:lnTo>
                    <a:pt x="3483246" y="3101263"/>
                  </a:lnTo>
                  <a:lnTo>
                    <a:pt x="3483246" y="3101384"/>
                  </a:lnTo>
                  <a:lnTo>
                    <a:pt x="3483246" y="3101506"/>
                  </a:lnTo>
                  <a:lnTo>
                    <a:pt x="3483246" y="3101627"/>
                  </a:lnTo>
                  <a:lnTo>
                    <a:pt x="3483246" y="3101748"/>
                  </a:lnTo>
                  <a:lnTo>
                    <a:pt x="3483246" y="3101869"/>
                  </a:lnTo>
                  <a:lnTo>
                    <a:pt x="3483246" y="3101990"/>
                  </a:lnTo>
                  <a:lnTo>
                    <a:pt x="3483246" y="3102111"/>
                  </a:lnTo>
                  <a:lnTo>
                    <a:pt x="3483246" y="3102232"/>
                  </a:lnTo>
                  <a:lnTo>
                    <a:pt x="3483246" y="3102353"/>
                  </a:lnTo>
                  <a:lnTo>
                    <a:pt x="3483246" y="3102473"/>
                  </a:lnTo>
                  <a:lnTo>
                    <a:pt x="3483246" y="3102594"/>
                  </a:lnTo>
                  <a:lnTo>
                    <a:pt x="3483246" y="3102714"/>
                  </a:lnTo>
                  <a:lnTo>
                    <a:pt x="3483246" y="3102835"/>
                  </a:lnTo>
                  <a:lnTo>
                    <a:pt x="3483246" y="3102955"/>
                  </a:lnTo>
                  <a:lnTo>
                    <a:pt x="3483246" y="3103076"/>
                  </a:lnTo>
                  <a:lnTo>
                    <a:pt x="3483246" y="3103196"/>
                  </a:lnTo>
                  <a:lnTo>
                    <a:pt x="3483246" y="3103316"/>
                  </a:lnTo>
                  <a:lnTo>
                    <a:pt x="3483246" y="3103436"/>
                  </a:lnTo>
                  <a:lnTo>
                    <a:pt x="3483246" y="3103556"/>
                  </a:lnTo>
                  <a:lnTo>
                    <a:pt x="3483246" y="3103676"/>
                  </a:lnTo>
                  <a:lnTo>
                    <a:pt x="3483246" y="3103796"/>
                  </a:lnTo>
                  <a:lnTo>
                    <a:pt x="3483246" y="3103916"/>
                  </a:lnTo>
                  <a:lnTo>
                    <a:pt x="3483246" y="3104035"/>
                  </a:lnTo>
                  <a:lnTo>
                    <a:pt x="3483246" y="3104155"/>
                  </a:lnTo>
                  <a:lnTo>
                    <a:pt x="3483246" y="3104274"/>
                  </a:lnTo>
                  <a:lnTo>
                    <a:pt x="3483246" y="3104394"/>
                  </a:lnTo>
                  <a:lnTo>
                    <a:pt x="3483246" y="3104513"/>
                  </a:lnTo>
                  <a:lnTo>
                    <a:pt x="3483246" y="3104633"/>
                  </a:lnTo>
                  <a:lnTo>
                    <a:pt x="3483246" y="3104752"/>
                  </a:lnTo>
                  <a:lnTo>
                    <a:pt x="3483246" y="3104871"/>
                  </a:lnTo>
                  <a:lnTo>
                    <a:pt x="3483246" y="3104990"/>
                  </a:lnTo>
                  <a:lnTo>
                    <a:pt x="3483246" y="3105109"/>
                  </a:lnTo>
                  <a:lnTo>
                    <a:pt x="3483246" y="3105228"/>
                  </a:lnTo>
                  <a:lnTo>
                    <a:pt x="3483246" y="3105347"/>
                  </a:lnTo>
                  <a:lnTo>
                    <a:pt x="3483246" y="3105466"/>
                  </a:lnTo>
                  <a:lnTo>
                    <a:pt x="3483246" y="3105585"/>
                  </a:lnTo>
                  <a:lnTo>
                    <a:pt x="3483246" y="3105703"/>
                  </a:lnTo>
                  <a:lnTo>
                    <a:pt x="3483246" y="3105822"/>
                  </a:lnTo>
                  <a:lnTo>
                    <a:pt x="3483246" y="3105940"/>
                  </a:lnTo>
                  <a:lnTo>
                    <a:pt x="3483246" y="3106059"/>
                  </a:lnTo>
                  <a:lnTo>
                    <a:pt x="3483246" y="3106177"/>
                  </a:lnTo>
                  <a:lnTo>
                    <a:pt x="3483246" y="3106295"/>
                  </a:lnTo>
                  <a:lnTo>
                    <a:pt x="3483246" y="3106414"/>
                  </a:lnTo>
                  <a:lnTo>
                    <a:pt x="3483246" y="3106532"/>
                  </a:lnTo>
                  <a:lnTo>
                    <a:pt x="3483246" y="3106650"/>
                  </a:lnTo>
                  <a:lnTo>
                    <a:pt x="3483246" y="3106768"/>
                  </a:lnTo>
                  <a:lnTo>
                    <a:pt x="3483246" y="3106886"/>
                  </a:lnTo>
                  <a:lnTo>
                    <a:pt x="3483246" y="3107003"/>
                  </a:lnTo>
                  <a:lnTo>
                    <a:pt x="3483246" y="3107121"/>
                  </a:lnTo>
                  <a:lnTo>
                    <a:pt x="3483246" y="3107239"/>
                  </a:lnTo>
                  <a:lnTo>
                    <a:pt x="3483246" y="3107357"/>
                  </a:lnTo>
                  <a:lnTo>
                    <a:pt x="3483246" y="3107474"/>
                  </a:lnTo>
                  <a:lnTo>
                    <a:pt x="3483246" y="3107592"/>
                  </a:lnTo>
                  <a:lnTo>
                    <a:pt x="3483246" y="3107709"/>
                  </a:lnTo>
                  <a:lnTo>
                    <a:pt x="3483246" y="3107826"/>
                  </a:lnTo>
                  <a:lnTo>
                    <a:pt x="3483246" y="3107943"/>
                  </a:lnTo>
                  <a:lnTo>
                    <a:pt x="3483246" y="3108061"/>
                  </a:lnTo>
                  <a:lnTo>
                    <a:pt x="3483246" y="3108178"/>
                  </a:lnTo>
                  <a:lnTo>
                    <a:pt x="3483246" y="3108295"/>
                  </a:lnTo>
                  <a:lnTo>
                    <a:pt x="3483246" y="3108412"/>
                  </a:lnTo>
                  <a:lnTo>
                    <a:pt x="3483246" y="3108529"/>
                  </a:lnTo>
                  <a:lnTo>
                    <a:pt x="3483246" y="3108645"/>
                  </a:lnTo>
                  <a:lnTo>
                    <a:pt x="3483246" y="3108762"/>
                  </a:lnTo>
                  <a:lnTo>
                    <a:pt x="3483246" y="3108879"/>
                  </a:lnTo>
                  <a:lnTo>
                    <a:pt x="3483246" y="3108995"/>
                  </a:lnTo>
                  <a:lnTo>
                    <a:pt x="3483246" y="3109112"/>
                  </a:lnTo>
                  <a:lnTo>
                    <a:pt x="3483246" y="3109228"/>
                  </a:lnTo>
                  <a:lnTo>
                    <a:pt x="3483246" y="3109345"/>
                  </a:lnTo>
                  <a:lnTo>
                    <a:pt x="3483246" y="3109461"/>
                  </a:lnTo>
                  <a:lnTo>
                    <a:pt x="3483246" y="3109577"/>
                  </a:lnTo>
                  <a:lnTo>
                    <a:pt x="3483246" y="3109693"/>
                  </a:lnTo>
                  <a:lnTo>
                    <a:pt x="3483246" y="3109809"/>
                  </a:lnTo>
                  <a:lnTo>
                    <a:pt x="3483246" y="3109925"/>
                  </a:lnTo>
                  <a:lnTo>
                    <a:pt x="3483246" y="3110041"/>
                  </a:lnTo>
                  <a:lnTo>
                    <a:pt x="3483246" y="3110157"/>
                  </a:lnTo>
                  <a:lnTo>
                    <a:pt x="3483246" y="3110273"/>
                  </a:lnTo>
                  <a:lnTo>
                    <a:pt x="3483246" y="3110389"/>
                  </a:lnTo>
                  <a:lnTo>
                    <a:pt x="3483246" y="3110504"/>
                  </a:lnTo>
                  <a:lnTo>
                    <a:pt x="3483246" y="3110620"/>
                  </a:lnTo>
                  <a:lnTo>
                    <a:pt x="3483246" y="3110736"/>
                  </a:lnTo>
                  <a:lnTo>
                    <a:pt x="3483246" y="3110851"/>
                  </a:lnTo>
                  <a:lnTo>
                    <a:pt x="3483246" y="3110966"/>
                  </a:lnTo>
                  <a:lnTo>
                    <a:pt x="3483246" y="3111082"/>
                  </a:lnTo>
                  <a:lnTo>
                    <a:pt x="3483246" y="3111197"/>
                  </a:lnTo>
                  <a:lnTo>
                    <a:pt x="3483246" y="3111312"/>
                  </a:lnTo>
                  <a:lnTo>
                    <a:pt x="3483246" y="3111427"/>
                  </a:lnTo>
                  <a:lnTo>
                    <a:pt x="3483246" y="3111542"/>
                  </a:lnTo>
                  <a:lnTo>
                    <a:pt x="3483246" y="3111657"/>
                  </a:lnTo>
                  <a:lnTo>
                    <a:pt x="3483246" y="3111772"/>
                  </a:lnTo>
                  <a:lnTo>
                    <a:pt x="3483246" y="3111887"/>
                  </a:lnTo>
                  <a:lnTo>
                    <a:pt x="3483246" y="3112001"/>
                  </a:lnTo>
                  <a:lnTo>
                    <a:pt x="3483246" y="3112116"/>
                  </a:lnTo>
                  <a:lnTo>
                    <a:pt x="3483246" y="3112231"/>
                  </a:lnTo>
                  <a:lnTo>
                    <a:pt x="3483246" y="3112345"/>
                  </a:lnTo>
                  <a:lnTo>
                    <a:pt x="3483246" y="3112460"/>
                  </a:lnTo>
                  <a:lnTo>
                    <a:pt x="3483246" y="3112574"/>
                  </a:lnTo>
                  <a:lnTo>
                    <a:pt x="3483246" y="3112688"/>
                  </a:lnTo>
                  <a:lnTo>
                    <a:pt x="3483246" y="3112803"/>
                  </a:lnTo>
                  <a:lnTo>
                    <a:pt x="3483246" y="3112917"/>
                  </a:lnTo>
                  <a:lnTo>
                    <a:pt x="3483246" y="3113031"/>
                  </a:lnTo>
                  <a:lnTo>
                    <a:pt x="3483246" y="3113145"/>
                  </a:lnTo>
                  <a:lnTo>
                    <a:pt x="3483246" y="3113259"/>
                  </a:lnTo>
                  <a:lnTo>
                    <a:pt x="3483246" y="3113373"/>
                  </a:lnTo>
                  <a:lnTo>
                    <a:pt x="3483246" y="3113486"/>
                  </a:lnTo>
                  <a:lnTo>
                    <a:pt x="3483246" y="3113600"/>
                  </a:lnTo>
                  <a:lnTo>
                    <a:pt x="3483246" y="3113714"/>
                  </a:lnTo>
                  <a:lnTo>
                    <a:pt x="3483246" y="3113827"/>
                  </a:lnTo>
                  <a:lnTo>
                    <a:pt x="3483246" y="3113941"/>
                  </a:lnTo>
                  <a:lnTo>
                    <a:pt x="3483246" y="3114054"/>
                  </a:lnTo>
                  <a:lnTo>
                    <a:pt x="3483246" y="3114168"/>
                  </a:lnTo>
                  <a:lnTo>
                    <a:pt x="3483246" y="3114281"/>
                  </a:lnTo>
                  <a:lnTo>
                    <a:pt x="3483246" y="3114394"/>
                  </a:lnTo>
                  <a:lnTo>
                    <a:pt x="3483246" y="3114508"/>
                  </a:lnTo>
                  <a:lnTo>
                    <a:pt x="3483246" y="3114621"/>
                  </a:lnTo>
                  <a:lnTo>
                    <a:pt x="3483246" y="3114734"/>
                  </a:lnTo>
                  <a:lnTo>
                    <a:pt x="3483246" y="3114847"/>
                  </a:lnTo>
                  <a:lnTo>
                    <a:pt x="3483246" y="3114960"/>
                  </a:lnTo>
                  <a:lnTo>
                    <a:pt x="3483246" y="3115072"/>
                  </a:lnTo>
                  <a:lnTo>
                    <a:pt x="3483246" y="3115185"/>
                  </a:lnTo>
                  <a:lnTo>
                    <a:pt x="3483246" y="3115298"/>
                  </a:lnTo>
                  <a:lnTo>
                    <a:pt x="3483246" y="3115410"/>
                  </a:lnTo>
                  <a:lnTo>
                    <a:pt x="3483246" y="3115523"/>
                  </a:lnTo>
                  <a:lnTo>
                    <a:pt x="3483246" y="3115636"/>
                  </a:lnTo>
                  <a:lnTo>
                    <a:pt x="3483246" y="3115748"/>
                  </a:lnTo>
                  <a:lnTo>
                    <a:pt x="3483246" y="3115860"/>
                  </a:lnTo>
                  <a:lnTo>
                    <a:pt x="3483246" y="3115973"/>
                  </a:lnTo>
                  <a:lnTo>
                    <a:pt x="3483246" y="3116085"/>
                  </a:lnTo>
                  <a:lnTo>
                    <a:pt x="3483246" y="3116197"/>
                  </a:lnTo>
                  <a:lnTo>
                    <a:pt x="3483246" y="3116309"/>
                  </a:lnTo>
                  <a:lnTo>
                    <a:pt x="3483246" y="3116421"/>
                  </a:lnTo>
                  <a:lnTo>
                    <a:pt x="3483246" y="3116533"/>
                  </a:lnTo>
                  <a:lnTo>
                    <a:pt x="3483246" y="3116645"/>
                  </a:lnTo>
                  <a:lnTo>
                    <a:pt x="3483246" y="3116757"/>
                  </a:lnTo>
                  <a:lnTo>
                    <a:pt x="3483246" y="3116868"/>
                  </a:lnTo>
                  <a:lnTo>
                    <a:pt x="3483246" y="3116980"/>
                  </a:lnTo>
                  <a:lnTo>
                    <a:pt x="3483246" y="3117092"/>
                  </a:lnTo>
                  <a:lnTo>
                    <a:pt x="3483246" y="3117203"/>
                  </a:lnTo>
                  <a:lnTo>
                    <a:pt x="3483246" y="3117315"/>
                  </a:lnTo>
                  <a:lnTo>
                    <a:pt x="3483246" y="3117426"/>
                  </a:lnTo>
                  <a:lnTo>
                    <a:pt x="3483246" y="3117537"/>
                  </a:lnTo>
                  <a:lnTo>
                    <a:pt x="3483246" y="3117649"/>
                  </a:lnTo>
                  <a:lnTo>
                    <a:pt x="3483246" y="3117760"/>
                  </a:lnTo>
                  <a:lnTo>
                    <a:pt x="3483246" y="3117871"/>
                  </a:lnTo>
                  <a:lnTo>
                    <a:pt x="3483246" y="3117982"/>
                  </a:lnTo>
                  <a:lnTo>
                    <a:pt x="3483246" y="3118093"/>
                  </a:lnTo>
                  <a:lnTo>
                    <a:pt x="3483246" y="3118204"/>
                  </a:lnTo>
                  <a:lnTo>
                    <a:pt x="3483246" y="3118315"/>
                  </a:lnTo>
                  <a:lnTo>
                    <a:pt x="3483246" y="3118426"/>
                  </a:lnTo>
                  <a:lnTo>
                    <a:pt x="3483246" y="3118536"/>
                  </a:lnTo>
                  <a:lnTo>
                    <a:pt x="3483246" y="3118647"/>
                  </a:lnTo>
                  <a:lnTo>
                    <a:pt x="3483246" y="3118757"/>
                  </a:lnTo>
                  <a:lnTo>
                    <a:pt x="3483246" y="3118868"/>
                  </a:lnTo>
                  <a:lnTo>
                    <a:pt x="3483246" y="3118978"/>
                  </a:lnTo>
                  <a:lnTo>
                    <a:pt x="3483246" y="3119089"/>
                  </a:lnTo>
                  <a:lnTo>
                    <a:pt x="3483246" y="3119199"/>
                  </a:lnTo>
                  <a:lnTo>
                    <a:pt x="3483246" y="3119309"/>
                  </a:lnTo>
                  <a:lnTo>
                    <a:pt x="3483246" y="3119420"/>
                  </a:lnTo>
                  <a:lnTo>
                    <a:pt x="3483246" y="3119530"/>
                  </a:lnTo>
                  <a:lnTo>
                    <a:pt x="3483246" y="3119640"/>
                  </a:lnTo>
                  <a:lnTo>
                    <a:pt x="3483246" y="3119750"/>
                  </a:lnTo>
                  <a:lnTo>
                    <a:pt x="3483246" y="3119860"/>
                  </a:lnTo>
                  <a:lnTo>
                    <a:pt x="3483246" y="3119969"/>
                  </a:lnTo>
                  <a:lnTo>
                    <a:pt x="3483246" y="3120079"/>
                  </a:lnTo>
                  <a:lnTo>
                    <a:pt x="3483246" y="3120189"/>
                  </a:lnTo>
                  <a:lnTo>
                    <a:pt x="3483246" y="3120299"/>
                  </a:lnTo>
                  <a:lnTo>
                    <a:pt x="3483246" y="3120408"/>
                  </a:lnTo>
                  <a:lnTo>
                    <a:pt x="3483246" y="3120518"/>
                  </a:lnTo>
                  <a:lnTo>
                    <a:pt x="3483246" y="3120627"/>
                  </a:lnTo>
                  <a:lnTo>
                    <a:pt x="3483246" y="3120737"/>
                  </a:lnTo>
                  <a:lnTo>
                    <a:pt x="3483246" y="3120846"/>
                  </a:lnTo>
                  <a:lnTo>
                    <a:pt x="3483246" y="3120955"/>
                  </a:lnTo>
                  <a:lnTo>
                    <a:pt x="3483246" y="3121064"/>
                  </a:lnTo>
                  <a:lnTo>
                    <a:pt x="3483246" y="3121173"/>
                  </a:lnTo>
                  <a:lnTo>
                    <a:pt x="3483246" y="3121283"/>
                  </a:lnTo>
                  <a:lnTo>
                    <a:pt x="3483246" y="3121392"/>
                  </a:lnTo>
                  <a:lnTo>
                    <a:pt x="3483246" y="3121500"/>
                  </a:lnTo>
                  <a:lnTo>
                    <a:pt x="3483246" y="3121609"/>
                  </a:lnTo>
                  <a:lnTo>
                    <a:pt x="3483246" y="3121718"/>
                  </a:lnTo>
                  <a:lnTo>
                    <a:pt x="3483246" y="3121827"/>
                  </a:lnTo>
                  <a:lnTo>
                    <a:pt x="3483246" y="3121936"/>
                  </a:lnTo>
                  <a:lnTo>
                    <a:pt x="3483246" y="3122044"/>
                  </a:lnTo>
                  <a:lnTo>
                    <a:pt x="3483246" y="3122153"/>
                  </a:lnTo>
                  <a:lnTo>
                    <a:pt x="3483246" y="3122261"/>
                  </a:lnTo>
                  <a:lnTo>
                    <a:pt x="3483246" y="3122370"/>
                  </a:lnTo>
                  <a:lnTo>
                    <a:pt x="3483246" y="3122478"/>
                  </a:lnTo>
                  <a:lnTo>
                    <a:pt x="3483246" y="3122586"/>
                  </a:lnTo>
                  <a:lnTo>
                    <a:pt x="3483246" y="3122694"/>
                  </a:lnTo>
                  <a:lnTo>
                    <a:pt x="3483246" y="3122802"/>
                  </a:lnTo>
                  <a:lnTo>
                    <a:pt x="3483246" y="3122911"/>
                  </a:lnTo>
                  <a:lnTo>
                    <a:pt x="3483246" y="3123019"/>
                  </a:lnTo>
                  <a:lnTo>
                    <a:pt x="3483246" y="3123127"/>
                  </a:lnTo>
                  <a:lnTo>
                    <a:pt x="3483246" y="3123234"/>
                  </a:lnTo>
                  <a:lnTo>
                    <a:pt x="3483246" y="3123342"/>
                  </a:lnTo>
                  <a:lnTo>
                    <a:pt x="3483246" y="3123450"/>
                  </a:lnTo>
                  <a:lnTo>
                    <a:pt x="3483246" y="3123558"/>
                  </a:lnTo>
                  <a:lnTo>
                    <a:pt x="3483246" y="3123665"/>
                  </a:lnTo>
                  <a:lnTo>
                    <a:pt x="3483246" y="3123773"/>
                  </a:lnTo>
                  <a:lnTo>
                    <a:pt x="3483246" y="3123880"/>
                  </a:lnTo>
                  <a:lnTo>
                    <a:pt x="3483246" y="3123988"/>
                  </a:lnTo>
                  <a:lnTo>
                    <a:pt x="3483246" y="3124095"/>
                  </a:lnTo>
                  <a:lnTo>
                    <a:pt x="3483246" y="3124202"/>
                  </a:lnTo>
                  <a:lnTo>
                    <a:pt x="3483246" y="3124310"/>
                  </a:lnTo>
                  <a:lnTo>
                    <a:pt x="3483246" y="3124417"/>
                  </a:lnTo>
                  <a:lnTo>
                    <a:pt x="3483246" y="3124524"/>
                  </a:lnTo>
                  <a:lnTo>
                    <a:pt x="3483246" y="3124631"/>
                  </a:lnTo>
                  <a:lnTo>
                    <a:pt x="3483246" y="3124738"/>
                  </a:lnTo>
                  <a:lnTo>
                    <a:pt x="3483246" y="3124845"/>
                  </a:lnTo>
                  <a:lnTo>
                    <a:pt x="3483246" y="3124952"/>
                  </a:lnTo>
                  <a:lnTo>
                    <a:pt x="3483246" y="3125059"/>
                  </a:lnTo>
                  <a:lnTo>
                    <a:pt x="3483246" y="3125165"/>
                  </a:lnTo>
                  <a:lnTo>
                    <a:pt x="3483246" y="3125272"/>
                  </a:lnTo>
                  <a:lnTo>
                    <a:pt x="3483246" y="3125379"/>
                  </a:lnTo>
                  <a:lnTo>
                    <a:pt x="3483246" y="3125485"/>
                  </a:lnTo>
                  <a:lnTo>
                    <a:pt x="3483246" y="3125592"/>
                  </a:lnTo>
                  <a:lnTo>
                    <a:pt x="3483246" y="3125698"/>
                  </a:lnTo>
                  <a:lnTo>
                    <a:pt x="3483246" y="3125804"/>
                  </a:lnTo>
                  <a:lnTo>
                    <a:pt x="3483246" y="3125911"/>
                  </a:lnTo>
                  <a:lnTo>
                    <a:pt x="3483246" y="3126017"/>
                  </a:lnTo>
                  <a:lnTo>
                    <a:pt x="3483246" y="3126123"/>
                  </a:lnTo>
                  <a:lnTo>
                    <a:pt x="3483246" y="3126229"/>
                  </a:lnTo>
                  <a:lnTo>
                    <a:pt x="3483246" y="3126335"/>
                  </a:lnTo>
                  <a:lnTo>
                    <a:pt x="3483246" y="3126441"/>
                  </a:lnTo>
                  <a:lnTo>
                    <a:pt x="3483246" y="3126547"/>
                  </a:lnTo>
                  <a:lnTo>
                    <a:pt x="3483246" y="3126653"/>
                  </a:lnTo>
                  <a:lnTo>
                    <a:pt x="3483246" y="3126759"/>
                  </a:lnTo>
                  <a:lnTo>
                    <a:pt x="3483246" y="3126864"/>
                  </a:lnTo>
                  <a:lnTo>
                    <a:pt x="3483246" y="3126970"/>
                  </a:lnTo>
                  <a:lnTo>
                    <a:pt x="3483246" y="3127076"/>
                  </a:lnTo>
                  <a:lnTo>
                    <a:pt x="3483246" y="3127181"/>
                  </a:lnTo>
                  <a:lnTo>
                    <a:pt x="3483246" y="3127287"/>
                  </a:lnTo>
                  <a:lnTo>
                    <a:pt x="3483246" y="3127392"/>
                  </a:lnTo>
                  <a:lnTo>
                    <a:pt x="3483246" y="3127497"/>
                  </a:lnTo>
                  <a:lnTo>
                    <a:pt x="3483246" y="3127603"/>
                  </a:lnTo>
                  <a:lnTo>
                    <a:pt x="3483246" y="3127708"/>
                  </a:lnTo>
                  <a:lnTo>
                    <a:pt x="3483246" y="3127813"/>
                  </a:lnTo>
                  <a:lnTo>
                    <a:pt x="3483246" y="3127918"/>
                  </a:lnTo>
                  <a:lnTo>
                    <a:pt x="3483246" y="3128023"/>
                  </a:lnTo>
                  <a:lnTo>
                    <a:pt x="3483246" y="3128128"/>
                  </a:lnTo>
                  <a:lnTo>
                    <a:pt x="3483246" y="3128233"/>
                  </a:lnTo>
                  <a:lnTo>
                    <a:pt x="3483246" y="3128338"/>
                  </a:lnTo>
                  <a:lnTo>
                    <a:pt x="3483246" y="3128443"/>
                  </a:lnTo>
                  <a:lnTo>
                    <a:pt x="3483246" y="3128547"/>
                  </a:lnTo>
                  <a:lnTo>
                    <a:pt x="3483246" y="3128652"/>
                  </a:lnTo>
                  <a:lnTo>
                    <a:pt x="3483246" y="3128757"/>
                  </a:lnTo>
                  <a:lnTo>
                    <a:pt x="3483246" y="3128861"/>
                  </a:lnTo>
                  <a:lnTo>
                    <a:pt x="3483246" y="3128966"/>
                  </a:lnTo>
                  <a:lnTo>
                    <a:pt x="3483246" y="3129070"/>
                  </a:lnTo>
                  <a:lnTo>
                    <a:pt x="3483246" y="3129175"/>
                  </a:lnTo>
                  <a:lnTo>
                    <a:pt x="3483246" y="3129279"/>
                  </a:lnTo>
                  <a:lnTo>
                    <a:pt x="3483246" y="3129383"/>
                  </a:lnTo>
                  <a:lnTo>
                    <a:pt x="3483246" y="3129487"/>
                  </a:lnTo>
                  <a:lnTo>
                    <a:pt x="3483246" y="3129591"/>
                  </a:lnTo>
                  <a:lnTo>
                    <a:pt x="3483246" y="3129695"/>
                  </a:lnTo>
                  <a:lnTo>
                    <a:pt x="3483246" y="3129799"/>
                  </a:lnTo>
                  <a:lnTo>
                    <a:pt x="3483246" y="3129903"/>
                  </a:lnTo>
                  <a:lnTo>
                    <a:pt x="3483246" y="3130007"/>
                  </a:lnTo>
                  <a:lnTo>
                    <a:pt x="3483246" y="3130111"/>
                  </a:lnTo>
                  <a:lnTo>
                    <a:pt x="3483246" y="3130215"/>
                  </a:lnTo>
                  <a:lnTo>
                    <a:pt x="3483246" y="3130318"/>
                  </a:lnTo>
                  <a:lnTo>
                    <a:pt x="3483246" y="3130422"/>
                  </a:lnTo>
                  <a:lnTo>
                    <a:pt x="3483246" y="3130526"/>
                  </a:lnTo>
                  <a:lnTo>
                    <a:pt x="3483246" y="3130629"/>
                  </a:lnTo>
                  <a:lnTo>
                    <a:pt x="3483246" y="3130732"/>
                  </a:lnTo>
                  <a:lnTo>
                    <a:pt x="3483246" y="3130836"/>
                  </a:lnTo>
                  <a:lnTo>
                    <a:pt x="3483246" y="3130939"/>
                  </a:lnTo>
                  <a:lnTo>
                    <a:pt x="3483246" y="3131042"/>
                  </a:lnTo>
                  <a:lnTo>
                    <a:pt x="3483246" y="3131146"/>
                  </a:lnTo>
                  <a:lnTo>
                    <a:pt x="3483246" y="3131249"/>
                  </a:lnTo>
                  <a:lnTo>
                    <a:pt x="3483246" y="3131352"/>
                  </a:lnTo>
                  <a:lnTo>
                    <a:pt x="3483246" y="3131455"/>
                  </a:lnTo>
                  <a:lnTo>
                    <a:pt x="3483246" y="3131558"/>
                  </a:lnTo>
                  <a:lnTo>
                    <a:pt x="3483246" y="3131661"/>
                  </a:lnTo>
                  <a:lnTo>
                    <a:pt x="3483246" y="3131764"/>
                  </a:lnTo>
                  <a:lnTo>
                    <a:pt x="3483246" y="3131866"/>
                  </a:lnTo>
                  <a:lnTo>
                    <a:pt x="3483246" y="3131969"/>
                  </a:lnTo>
                  <a:lnTo>
                    <a:pt x="3483246" y="3132072"/>
                  </a:lnTo>
                  <a:lnTo>
                    <a:pt x="3483246" y="3132174"/>
                  </a:lnTo>
                  <a:lnTo>
                    <a:pt x="3483246" y="3132277"/>
                  </a:lnTo>
                  <a:lnTo>
                    <a:pt x="3483246" y="3132379"/>
                  </a:lnTo>
                  <a:lnTo>
                    <a:pt x="3483246" y="3132482"/>
                  </a:lnTo>
                  <a:lnTo>
                    <a:pt x="3483246" y="3132584"/>
                  </a:lnTo>
                  <a:lnTo>
                    <a:pt x="3483246" y="3132686"/>
                  </a:lnTo>
                  <a:lnTo>
                    <a:pt x="3483246" y="3132789"/>
                  </a:lnTo>
                  <a:lnTo>
                    <a:pt x="3483246" y="3132891"/>
                  </a:lnTo>
                  <a:lnTo>
                    <a:pt x="3483246" y="3132993"/>
                  </a:lnTo>
                  <a:lnTo>
                    <a:pt x="3483246" y="3133095"/>
                  </a:lnTo>
                  <a:lnTo>
                    <a:pt x="3483246" y="3133197"/>
                  </a:lnTo>
                  <a:lnTo>
                    <a:pt x="3483246" y="3133299"/>
                  </a:lnTo>
                  <a:lnTo>
                    <a:pt x="3483246" y="3133401"/>
                  </a:lnTo>
                  <a:lnTo>
                    <a:pt x="3483246" y="3133503"/>
                  </a:lnTo>
                  <a:lnTo>
                    <a:pt x="3483246" y="3133604"/>
                  </a:lnTo>
                  <a:lnTo>
                    <a:pt x="3483246" y="3133706"/>
                  </a:lnTo>
                  <a:lnTo>
                    <a:pt x="3483246" y="3133808"/>
                  </a:lnTo>
                  <a:lnTo>
                    <a:pt x="3483246" y="3133909"/>
                  </a:lnTo>
                  <a:lnTo>
                    <a:pt x="3483246" y="3134011"/>
                  </a:lnTo>
                  <a:lnTo>
                    <a:pt x="3483246" y="3134112"/>
                  </a:lnTo>
                  <a:lnTo>
                    <a:pt x="3483246" y="3134214"/>
                  </a:lnTo>
                  <a:lnTo>
                    <a:pt x="3483246" y="3134315"/>
                  </a:lnTo>
                  <a:lnTo>
                    <a:pt x="3483246" y="3134416"/>
                  </a:lnTo>
                  <a:lnTo>
                    <a:pt x="3483246" y="3134517"/>
                  </a:lnTo>
                  <a:lnTo>
                    <a:pt x="3483246" y="3134619"/>
                  </a:lnTo>
                  <a:lnTo>
                    <a:pt x="3483246" y="3134720"/>
                  </a:lnTo>
                  <a:lnTo>
                    <a:pt x="3483246" y="3134821"/>
                  </a:lnTo>
                  <a:lnTo>
                    <a:pt x="3483246" y="3134922"/>
                  </a:lnTo>
                  <a:lnTo>
                    <a:pt x="3483246" y="3135023"/>
                  </a:lnTo>
                  <a:lnTo>
                    <a:pt x="3483246" y="3135124"/>
                  </a:lnTo>
                  <a:lnTo>
                    <a:pt x="3483246" y="3135224"/>
                  </a:lnTo>
                  <a:lnTo>
                    <a:pt x="3483246" y="3135325"/>
                  </a:lnTo>
                  <a:lnTo>
                    <a:pt x="3483246" y="3135426"/>
                  </a:lnTo>
                  <a:lnTo>
                    <a:pt x="3483246" y="3135526"/>
                  </a:lnTo>
                  <a:lnTo>
                    <a:pt x="3483246" y="3135627"/>
                  </a:lnTo>
                  <a:lnTo>
                    <a:pt x="3483246" y="3135728"/>
                  </a:lnTo>
                  <a:lnTo>
                    <a:pt x="3483246" y="3135828"/>
                  </a:lnTo>
                  <a:lnTo>
                    <a:pt x="3483246" y="3135928"/>
                  </a:lnTo>
                  <a:lnTo>
                    <a:pt x="3483246" y="3136029"/>
                  </a:lnTo>
                  <a:lnTo>
                    <a:pt x="3483246" y="3136129"/>
                  </a:lnTo>
                  <a:lnTo>
                    <a:pt x="3483246" y="3136229"/>
                  </a:lnTo>
                  <a:lnTo>
                    <a:pt x="3483246" y="3136330"/>
                  </a:lnTo>
                  <a:lnTo>
                    <a:pt x="3483246" y="3136430"/>
                  </a:lnTo>
                  <a:lnTo>
                    <a:pt x="3483246" y="3136530"/>
                  </a:lnTo>
                  <a:lnTo>
                    <a:pt x="3483246" y="3136630"/>
                  </a:lnTo>
                  <a:lnTo>
                    <a:pt x="3483246" y="3136730"/>
                  </a:lnTo>
                  <a:lnTo>
                    <a:pt x="3483246" y="3136830"/>
                  </a:lnTo>
                  <a:lnTo>
                    <a:pt x="3483246" y="3136929"/>
                  </a:lnTo>
                  <a:lnTo>
                    <a:pt x="3483246" y="3137029"/>
                  </a:lnTo>
                  <a:lnTo>
                    <a:pt x="3483246" y="3137129"/>
                  </a:lnTo>
                  <a:lnTo>
                    <a:pt x="3483246" y="3137229"/>
                  </a:lnTo>
                  <a:lnTo>
                    <a:pt x="3483246" y="3137328"/>
                  </a:lnTo>
                  <a:lnTo>
                    <a:pt x="3483246" y="3137428"/>
                  </a:lnTo>
                  <a:lnTo>
                    <a:pt x="3483246" y="3137527"/>
                  </a:lnTo>
                  <a:lnTo>
                    <a:pt x="3483246" y="3137627"/>
                  </a:lnTo>
                  <a:lnTo>
                    <a:pt x="3483246" y="3137726"/>
                  </a:lnTo>
                  <a:lnTo>
                    <a:pt x="3483246" y="3137825"/>
                  </a:lnTo>
                  <a:lnTo>
                    <a:pt x="3483246" y="3137925"/>
                  </a:lnTo>
                  <a:lnTo>
                    <a:pt x="3483246" y="3138024"/>
                  </a:lnTo>
                  <a:lnTo>
                    <a:pt x="3483246" y="3138123"/>
                  </a:lnTo>
                  <a:lnTo>
                    <a:pt x="3483246" y="3138222"/>
                  </a:lnTo>
                  <a:lnTo>
                    <a:pt x="3483246" y="3138321"/>
                  </a:lnTo>
                  <a:lnTo>
                    <a:pt x="3483246" y="3138420"/>
                  </a:lnTo>
                  <a:lnTo>
                    <a:pt x="3483246" y="3138519"/>
                  </a:lnTo>
                  <a:lnTo>
                    <a:pt x="3483246" y="3138618"/>
                  </a:lnTo>
                  <a:lnTo>
                    <a:pt x="3483246" y="3138717"/>
                  </a:lnTo>
                  <a:lnTo>
                    <a:pt x="3483246" y="3138815"/>
                  </a:lnTo>
                  <a:lnTo>
                    <a:pt x="3483246" y="3138914"/>
                  </a:lnTo>
                  <a:lnTo>
                    <a:pt x="3483246" y="3139013"/>
                  </a:lnTo>
                  <a:lnTo>
                    <a:pt x="3483246" y="3139111"/>
                  </a:lnTo>
                  <a:lnTo>
                    <a:pt x="3483246" y="3139210"/>
                  </a:lnTo>
                  <a:lnTo>
                    <a:pt x="3483246" y="3139308"/>
                  </a:lnTo>
                  <a:lnTo>
                    <a:pt x="3483246" y="3139407"/>
                  </a:lnTo>
                  <a:lnTo>
                    <a:pt x="3483246" y="3139505"/>
                  </a:lnTo>
                  <a:lnTo>
                    <a:pt x="3483246" y="3139603"/>
                  </a:lnTo>
                  <a:lnTo>
                    <a:pt x="3483246" y="3139702"/>
                  </a:lnTo>
                  <a:lnTo>
                    <a:pt x="3483246" y="3139800"/>
                  </a:lnTo>
                  <a:lnTo>
                    <a:pt x="3483246" y="3139898"/>
                  </a:lnTo>
                  <a:lnTo>
                    <a:pt x="3483246" y="3139996"/>
                  </a:lnTo>
                  <a:lnTo>
                    <a:pt x="3483246" y="3140094"/>
                  </a:lnTo>
                  <a:lnTo>
                    <a:pt x="3483246" y="3140192"/>
                  </a:lnTo>
                  <a:lnTo>
                    <a:pt x="3483246" y="3140290"/>
                  </a:lnTo>
                  <a:lnTo>
                    <a:pt x="3483246" y="3140388"/>
                  </a:lnTo>
                  <a:lnTo>
                    <a:pt x="3483246" y="3140485"/>
                  </a:lnTo>
                  <a:lnTo>
                    <a:pt x="3483246" y="3140583"/>
                  </a:lnTo>
                  <a:lnTo>
                    <a:pt x="3483246" y="3140681"/>
                  </a:lnTo>
                  <a:lnTo>
                    <a:pt x="3483246" y="3140778"/>
                  </a:lnTo>
                  <a:lnTo>
                    <a:pt x="3483246" y="3140876"/>
                  </a:lnTo>
                  <a:lnTo>
                    <a:pt x="3483246" y="3140974"/>
                  </a:lnTo>
                  <a:lnTo>
                    <a:pt x="3483246" y="3141071"/>
                  </a:lnTo>
                  <a:lnTo>
                    <a:pt x="3483246" y="3141168"/>
                  </a:lnTo>
                  <a:lnTo>
                    <a:pt x="3483246" y="3141266"/>
                  </a:lnTo>
                  <a:lnTo>
                    <a:pt x="3483246" y="3141363"/>
                  </a:lnTo>
                  <a:lnTo>
                    <a:pt x="3483246" y="3141460"/>
                  </a:lnTo>
                  <a:lnTo>
                    <a:pt x="3483246" y="3141557"/>
                  </a:lnTo>
                  <a:lnTo>
                    <a:pt x="3483246" y="3141655"/>
                  </a:lnTo>
                  <a:lnTo>
                    <a:pt x="3483246" y="3141752"/>
                  </a:lnTo>
                  <a:lnTo>
                    <a:pt x="3483246" y="3141849"/>
                  </a:lnTo>
                  <a:lnTo>
                    <a:pt x="3483246" y="3141946"/>
                  </a:lnTo>
                  <a:lnTo>
                    <a:pt x="3483246" y="3142043"/>
                  </a:lnTo>
                  <a:lnTo>
                    <a:pt x="3483246" y="3142139"/>
                  </a:lnTo>
                  <a:lnTo>
                    <a:pt x="3483246" y="3142236"/>
                  </a:lnTo>
                  <a:lnTo>
                    <a:pt x="3483246" y="314233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42333"/>
            </a:xfrm>
            <a:custGeom>
              <a:avLst/>
              <a:gdLst/>
              <a:ahLst/>
              <a:cxnLst/>
              <a:rect l="0" t="0" r="0" b="0"/>
              <a:pathLst>
                <a:path w="3483246" h="314233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62253"/>
                  </a:lnTo>
                  <a:lnTo>
                    <a:pt x="592151" y="65842"/>
                  </a:lnTo>
                  <a:lnTo>
                    <a:pt x="595635" y="69382"/>
                  </a:lnTo>
                  <a:lnTo>
                    <a:pt x="599118" y="72874"/>
                  </a:lnTo>
                  <a:lnTo>
                    <a:pt x="602601" y="76318"/>
                  </a:lnTo>
                  <a:lnTo>
                    <a:pt x="606084" y="79716"/>
                  </a:lnTo>
                  <a:lnTo>
                    <a:pt x="609568" y="83068"/>
                  </a:lnTo>
                  <a:lnTo>
                    <a:pt x="613051" y="86376"/>
                  </a:lnTo>
                  <a:lnTo>
                    <a:pt x="616534" y="89640"/>
                  </a:lnTo>
                  <a:lnTo>
                    <a:pt x="620017" y="92861"/>
                  </a:lnTo>
                  <a:lnTo>
                    <a:pt x="623501" y="96040"/>
                  </a:lnTo>
                  <a:lnTo>
                    <a:pt x="626984" y="99178"/>
                  </a:lnTo>
                  <a:lnTo>
                    <a:pt x="630467" y="102276"/>
                  </a:lnTo>
                  <a:lnTo>
                    <a:pt x="633950" y="105334"/>
                  </a:lnTo>
                  <a:lnTo>
                    <a:pt x="637434" y="113937"/>
                  </a:lnTo>
                  <a:lnTo>
                    <a:pt x="640917" y="130965"/>
                  </a:lnTo>
                  <a:lnTo>
                    <a:pt x="644400" y="147639"/>
                  </a:lnTo>
                  <a:lnTo>
                    <a:pt x="647883" y="155571"/>
                  </a:lnTo>
                  <a:lnTo>
                    <a:pt x="651367" y="154776"/>
                  </a:lnTo>
                  <a:lnTo>
                    <a:pt x="654850" y="153989"/>
                  </a:lnTo>
                  <a:lnTo>
                    <a:pt x="658333" y="153210"/>
                  </a:lnTo>
                  <a:lnTo>
                    <a:pt x="661816" y="152439"/>
                  </a:lnTo>
                  <a:lnTo>
                    <a:pt x="665300" y="151676"/>
                  </a:lnTo>
                  <a:lnTo>
                    <a:pt x="668783" y="150920"/>
                  </a:lnTo>
                  <a:lnTo>
                    <a:pt x="672266" y="150172"/>
                  </a:lnTo>
                  <a:lnTo>
                    <a:pt x="675749" y="149431"/>
                  </a:lnTo>
                  <a:lnTo>
                    <a:pt x="679233" y="148697"/>
                  </a:lnTo>
                  <a:lnTo>
                    <a:pt x="682716" y="147971"/>
                  </a:lnTo>
                  <a:lnTo>
                    <a:pt x="686199" y="147252"/>
                  </a:lnTo>
                  <a:lnTo>
                    <a:pt x="689682" y="146539"/>
                  </a:lnTo>
                  <a:lnTo>
                    <a:pt x="693166" y="145834"/>
                  </a:lnTo>
                  <a:lnTo>
                    <a:pt x="696649" y="145135"/>
                  </a:lnTo>
                  <a:lnTo>
                    <a:pt x="700132" y="144443"/>
                  </a:lnTo>
                  <a:lnTo>
                    <a:pt x="703615" y="143757"/>
                  </a:lnTo>
                  <a:lnTo>
                    <a:pt x="707099" y="143078"/>
                  </a:lnTo>
                  <a:lnTo>
                    <a:pt x="710582" y="142405"/>
                  </a:lnTo>
                  <a:lnTo>
                    <a:pt x="714065" y="141739"/>
                  </a:lnTo>
                  <a:lnTo>
                    <a:pt x="717548" y="185599"/>
                  </a:lnTo>
                  <a:lnTo>
                    <a:pt x="721032" y="184750"/>
                  </a:lnTo>
                  <a:lnTo>
                    <a:pt x="724515" y="183909"/>
                  </a:lnTo>
                  <a:lnTo>
                    <a:pt x="727998" y="183075"/>
                  </a:lnTo>
                  <a:lnTo>
                    <a:pt x="731481" y="182249"/>
                  </a:lnTo>
                  <a:lnTo>
                    <a:pt x="734965" y="181430"/>
                  </a:lnTo>
                  <a:lnTo>
                    <a:pt x="738448" y="180619"/>
                  </a:lnTo>
                  <a:lnTo>
                    <a:pt x="741931" y="179815"/>
                  </a:lnTo>
                  <a:lnTo>
                    <a:pt x="745414" y="179018"/>
                  </a:lnTo>
                  <a:lnTo>
                    <a:pt x="748898" y="178228"/>
                  </a:lnTo>
                  <a:lnTo>
                    <a:pt x="752381" y="177445"/>
                  </a:lnTo>
                  <a:lnTo>
                    <a:pt x="755864" y="176668"/>
                  </a:lnTo>
                  <a:lnTo>
                    <a:pt x="759347" y="175899"/>
                  </a:lnTo>
                  <a:lnTo>
                    <a:pt x="762831" y="175136"/>
                  </a:lnTo>
                  <a:lnTo>
                    <a:pt x="766314" y="174380"/>
                  </a:lnTo>
                  <a:lnTo>
                    <a:pt x="769797" y="183704"/>
                  </a:lnTo>
                  <a:lnTo>
                    <a:pt x="773280" y="196946"/>
                  </a:lnTo>
                  <a:lnTo>
                    <a:pt x="776764" y="209964"/>
                  </a:lnTo>
                  <a:lnTo>
                    <a:pt x="780247" y="211670"/>
                  </a:lnTo>
                  <a:lnTo>
                    <a:pt x="783730" y="210786"/>
                  </a:lnTo>
                  <a:lnTo>
                    <a:pt x="787213" y="209910"/>
                  </a:lnTo>
                  <a:lnTo>
                    <a:pt x="790697" y="209040"/>
                  </a:lnTo>
                  <a:lnTo>
                    <a:pt x="794180" y="208178"/>
                  </a:lnTo>
                  <a:lnTo>
                    <a:pt x="797663" y="207323"/>
                  </a:lnTo>
                  <a:lnTo>
                    <a:pt x="801146" y="206475"/>
                  </a:lnTo>
                  <a:lnTo>
                    <a:pt x="804630" y="205634"/>
                  </a:lnTo>
                  <a:lnTo>
                    <a:pt x="808113" y="204800"/>
                  </a:lnTo>
                  <a:lnTo>
                    <a:pt x="811596" y="203973"/>
                  </a:lnTo>
                  <a:lnTo>
                    <a:pt x="815079" y="203152"/>
                  </a:lnTo>
                  <a:lnTo>
                    <a:pt x="818563" y="202337"/>
                  </a:lnTo>
                  <a:lnTo>
                    <a:pt x="822046" y="201530"/>
                  </a:lnTo>
                  <a:lnTo>
                    <a:pt x="825529" y="200728"/>
                  </a:lnTo>
                  <a:lnTo>
                    <a:pt x="829012" y="199933"/>
                  </a:lnTo>
                  <a:lnTo>
                    <a:pt x="832496" y="199145"/>
                  </a:lnTo>
                  <a:lnTo>
                    <a:pt x="835979" y="198362"/>
                  </a:lnTo>
                  <a:lnTo>
                    <a:pt x="839462" y="197586"/>
                  </a:lnTo>
                  <a:lnTo>
                    <a:pt x="842945" y="196815"/>
                  </a:lnTo>
                  <a:lnTo>
                    <a:pt x="846429" y="196051"/>
                  </a:lnTo>
                  <a:lnTo>
                    <a:pt x="849912" y="195293"/>
                  </a:lnTo>
                  <a:lnTo>
                    <a:pt x="853395" y="194540"/>
                  </a:lnTo>
                  <a:lnTo>
                    <a:pt x="856878" y="193793"/>
                  </a:lnTo>
                  <a:lnTo>
                    <a:pt x="860361" y="193052"/>
                  </a:lnTo>
                  <a:lnTo>
                    <a:pt x="863845" y="192317"/>
                  </a:lnTo>
                  <a:lnTo>
                    <a:pt x="867328" y="191587"/>
                  </a:lnTo>
                  <a:lnTo>
                    <a:pt x="870811" y="190862"/>
                  </a:lnTo>
                  <a:lnTo>
                    <a:pt x="874294" y="190143"/>
                  </a:lnTo>
                  <a:lnTo>
                    <a:pt x="877778" y="189430"/>
                  </a:lnTo>
                  <a:lnTo>
                    <a:pt x="881261" y="188722"/>
                  </a:lnTo>
                  <a:lnTo>
                    <a:pt x="884744" y="188019"/>
                  </a:lnTo>
                  <a:lnTo>
                    <a:pt x="888227" y="187321"/>
                  </a:lnTo>
                  <a:lnTo>
                    <a:pt x="891711" y="186629"/>
                  </a:lnTo>
                  <a:lnTo>
                    <a:pt x="895194" y="185941"/>
                  </a:lnTo>
                  <a:lnTo>
                    <a:pt x="898677" y="185610"/>
                  </a:lnTo>
                  <a:lnTo>
                    <a:pt x="902160" y="196946"/>
                  </a:lnTo>
                  <a:lnTo>
                    <a:pt x="905644" y="208118"/>
                  </a:lnTo>
                  <a:lnTo>
                    <a:pt x="909127" y="217600"/>
                  </a:lnTo>
                  <a:lnTo>
                    <a:pt x="912610" y="216822"/>
                  </a:lnTo>
                  <a:lnTo>
                    <a:pt x="916093" y="216048"/>
                  </a:lnTo>
                  <a:lnTo>
                    <a:pt x="919577" y="215281"/>
                  </a:lnTo>
                  <a:lnTo>
                    <a:pt x="923060" y="214518"/>
                  </a:lnTo>
                  <a:lnTo>
                    <a:pt x="926543" y="213761"/>
                  </a:lnTo>
                  <a:lnTo>
                    <a:pt x="930026" y="213010"/>
                  </a:lnTo>
                  <a:lnTo>
                    <a:pt x="933510" y="212263"/>
                  </a:lnTo>
                  <a:lnTo>
                    <a:pt x="936993" y="211522"/>
                  </a:lnTo>
                  <a:lnTo>
                    <a:pt x="940476" y="210786"/>
                  </a:lnTo>
                  <a:lnTo>
                    <a:pt x="943959" y="210055"/>
                  </a:lnTo>
                  <a:lnTo>
                    <a:pt x="947443" y="209329"/>
                  </a:lnTo>
                  <a:lnTo>
                    <a:pt x="950926" y="208608"/>
                  </a:lnTo>
                  <a:lnTo>
                    <a:pt x="954409" y="207892"/>
                  </a:lnTo>
                  <a:lnTo>
                    <a:pt x="957892" y="207181"/>
                  </a:lnTo>
                  <a:lnTo>
                    <a:pt x="961376" y="210032"/>
                  </a:lnTo>
                  <a:lnTo>
                    <a:pt x="964859" y="214865"/>
                  </a:lnTo>
                  <a:lnTo>
                    <a:pt x="968342" y="219648"/>
                  </a:lnTo>
                  <a:lnTo>
                    <a:pt x="971825" y="224384"/>
                  </a:lnTo>
                  <a:lnTo>
                    <a:pt x="975309" y="229072"/>
                  </a:lnTo>
                  <a:lnTo>
                    <a:pt x="978792" y="233713"/>
                  </a:lnTo>
                  <a:lnTo>
                    <a:pt x="982275" y="233797"/>
                  </a:lnTo>
                  <a:lnTo>
                    <a:pt x="985758" y="233026"/>
                  </a:lnTo>
                  <a:lnTo>
                    <a:pt x="989242" y="232260"/>
                  </a:lnTo>
                  <a:lnTo>
                    <a:pt x="992725" y="231499"/>
                  </a:lnTo>
                  <a:lnTo>
                    <a:pt x="996208" y="230744"/>
                  </a:lnTo>
                  <a:lnTo>
                    <a:pt x="999691" y="229993"/>
                  </a:lnTo>
                  <a:lnTo>
                    <a:pt x="1003175" y="229247"/>
                  </a:lnTo>
                  <a:lnTo>
                    <a:pt x="1006658" y="228505"/>
                  </a:lnTo>
                  <a:lnTo>
                    <a:pt x="1010141" y="227769"/>
                  </a:lnTo>
                  <a:lnTo>
                    <a:pt x="1013624" y="227037"/>
                  </a:lnTo>
                  <a:lnTo>
                    <a:pt x="1017108" y="226310"/>
                  </a:lnTo>
                  <a:lnTo>
                    <a:pt x="1020591" y="260474"/>
                  </a:lnTo>
                  <a:lnTo>
                    <a:pt x="1024074" y="279821"/>
                  </a:lnTo>
                  <a:lnTo>
                    <a:pt x="1027557" y="298809"/>
                  </a:lnTo>
                  <a:lnTo>
                    <a:pt x="1031041" y="310671"/>
                  </a:lnTo>
                  <a:lnTo>
                    <a:pt x="1034524" y="309718"/>
                  </a:lnTo>
                  <a:lnTo>
                    <a:pt x="1038007" y="308771"/>
                  </a:lnTo>
                  <a:lnTo>
                    <a:pt x="1041490" y="307829"/>
                  </a:lnTo>
                  <a:lnTo>
                    <a:pt x="1044974" y="306894"/>
                  </a:lnTo>
                  <a:lnTo>
                    <a:pt x="1048457" y="305963"/>
                  </a:lnTo>
                  <a:lnTo>
                    <a:pt x="1051940" y="305039"/>
                  </a:lnTo>
                  <a:lnTo>
                    <a:pt x="1055423" y="304120"/>
                  </a:lnTo>
                  <a:lnTo>
                    <a:pt x="1058907" y="303207"/>
                  </a:lnTo>
                  <a:lnTo>
                    <a:pt x="1062390" y="302299"/>
                  </a:lnTo>
                  <a:lnTo>
                    <a:pt x="1065873" y="301397"/>
                  </a:lnTo>
                  <a:lnTo>
                    <a:pt x="1069356" y="300500"/>
                  </a:lnTo>
                  <a:lnTo>
                    <a:pt x="1072840" y="306712"/>
                  </a:lnTo>
                  <a:lnTo>
                    <a:pt x="1076323" y="315159"/>
                  </a:lnTo>
                  <a:lnTo>
                    <a:pt x="1079806" y="323507"/>
                  </a:lnTo>
                  <a:lnTo>
                    <a:pt x="1083289" y="331758"/>
                  </a:lnTo>
                  <a:lnTo>
                    <a:pt x="1086773" y="339914"/>
                  </a:lnTo>
                  <a:lnTo>
                    <a:pt x="1090256" y="347976"/>
                  </a:lnTo>
                  <a:lnTo>
                    <a:pt x="1093739" y="351663"/>
                  </a:lnTo>
                  <a:lnTo>
                    <a:pt x="1097222" y="355124"/>
                  </a:lnTo>
                  <a:lnTo>
                    <a:pt x="1100706" y="358556"/>
                  </a:lnTo>
                  <a:lnTo>
                    <a:pt x="1104189" y="361959"/>
                  </a:lnTo>
                  <a:lnTo>
                    <a:pt x="1107672" y="365333"/>
                  </a:lnTo>
                  <a:lnTo>
                    <a:pt x="1111155" y="368679"/>
                  </a:lnTo>
                  <a:lnTo>
                    <a:pt x="1114639" y="371997"/>
                  </a:lnTo>
                  <a:lnTo>
                    <a:pt x="1118122" y="375287"/>
                  </a:lnTo>
                  <a:lnTo>
                    <a:pt x="1121605" y="378550"/>
                  </a:lnTo>
                  <a:lnTo>
                    <a:pt x="1125088" y="381785"/>
                  </a:lnTo>
                  <a:lnTo>
                    <a:pt x="1128572" y="384994"/>
                  </a:lnTo>
                  <a:lnTo>
                    <a:pt x="1132055" y="388688"/>
                  </a:lnTo>
                  <a:lnTo>
                    <a:pt x="1135538" y="393244"/>
                  </a:lnTo>
                  <a:lnTo>
                    <a:pt x="1139021" y="397759"/>
                  </a:lnTo>
                  <a:lnTo>
                    <a:pt x="1142505" y="402234"/>
                  </a:lnTo>
                  <a:lnTo>
                    <a:pt x="1145988" y="406668"/>
                  </a:lnTo>
                  <a:lnTo>
                    <a:pt x="1149471" y="411063"/>
                  </a:lnTo>
                  <a:lnTo>
                    <a:pt x="1152954" y="415419"/>
                  </a:lnTo>
                  <a:lnTo>
                    <a:pt x="1156437" y="419737"/>
                  </a:lnTo>
                  <a:lnTo>
                    <a:pt x="1159921" y="424016"/>
                  </a:lnTo>
                  <a:lnTo>
                    <a:pt x="1163404" y="424689"/>
                  </a:lnTo>
                  <a:lnTo>
                    <a:pt x="1166887" y="423575"/>
                  </a:lnTo>
                  <a:lnTo>
                    <a:pt x="1170370" y="422467"/>
                  </a:lnTo>
                  <a:lnTo>
                    <a:pt x="1173854" y="421365"/>
                  </a:lnTo>
                  <a:lnTo>
                    <a:pt x="1177337" y="420269"/>
                  </a:lnTo>
                  <a:lnTo>
                    <a:pt x="1180820" y="419179"/>
                  </a:lnTo>
                  <a:lnTo>
                    <a:pt x="1184303" y="424976"/>
                  </a:lnTo>
                  <a:lnTo>
                    <a:pt x="1187787" y="431742"/>
                  </a:lnTo>
                  <a:lnTo>
                    <a:pt x="1191270" y="438438"/>
                  </a:lnTo>
                  <a:lnTo>
                    <a:pt x="1194753" y="437545"/>
                  </a:lnTo>
                  <a:lnTo>
                    <a:pt x="1198236" y="436432"/>
                  </a:lnTo>
                  <a:lnTo>
                    <a:pt x="1201720" y="435325"/>
                  </a:lnTo>
                  <a:lnTo>
                    <a:pt x="1205203" y="434224"/>
                  </a:lnTo>
                  <a:lnTo>
                    <a:pt x="1208686" y="433128"/>
                  </a:lnTo>
                  <a:lnTo>
                    <a:pt x="1212169" y="432038"/>
                  </a:lnTo>
                  <a:lnTo>
                    <a:pt x="1215653" y="430953"/>
                  </a:lnTo>
                  <a:lnTo>
                    <a:pt x="1219136" y="429874"/>
                  </a:lnTo>
                  <a:lnTo>
                    <a:pt x="1222619" y="429640"/>
                  </a:lnTo>
                  <a:lnTo>
                    <a:pt x="1226102" y="431611"/>
                  </a:lnTo>
                  <a:lnTo>
                    <a:pt x="1229586" y="433568"/>
                  </a:lnTo>
                  <a:lnTo>
                    <a:pt x="1233069" y="435511"/>
                  </a:lnTo>
                  <a:lnTo>
                    <a:pt x="1236552" y="437442"/>
                  </a:lnTo>
                  <a:lnTo>
                    <a:pt x="1240035" y="439358"/>
                  </a:lnTo>
                  <a:lnTo>
                    <a:pt x="1243519" y="441262"/>
                  </a:lnTo>
                  <a:lnTo>
                    <a:pt x="1247002" y="443153"/>
                  </a:lnTo>
                  <a:lnTo>
                    <a:pt x="1250485" y="445030"/>
                  </a:lnTo>
                  <a:lnTo>
                    <a:pt x="1253968" y="446896"/>
                  </a:lnTo>
                  <a:lnTo>
                    <a:pt x="1257452" y="448748"/>
                  </a:lnTo>
                  <a:lnTo>
                    <a:pt x="1260935" y="450588"/>
                  </a:lnTo>
                  <a:lnTo>
                    <a:pt x="1264418" y="452416"/>
                  </a:lnTo>
                  <a:lnTo>
                    <a:pt x="1267901" y="454231"/>
                  </a:lnTo>
                  <a:lnTo>
                    <a:pt x="1271385" y="456035"/>
                  </a:lnTo>
                  <a:lnTo>
                    <a:pt x="1274868" y="542029"/>
                  </a:lnTo>
                  <a:lnTo>
                    <a:pt x="1278351" y="547539"/>
                  </a:lnTo>
                  <a:lnTo>
                    <a:pt x="1281834" y="552998"/>
                  </a:lnTo>
                  <a:lnTo>
                    <a:pt x="1285318" y="552512"/>
                  </a:lnTo>
                  <a:lnTo>
                    <a:pt x="1288801" y="551255"/>
                  </a:lnTo>
                  <a:lnTo>
                    <a:pt x="1292284" y="550004"/>
                  </a:lnTo>
                  <a:lnTo>
                    <a:pt x="1295767" y="548758"/>
                  </a:lnTo>
                  <a:lnTo>
                    <a:pt x="1299251" y="547518"/>
                  </a:lnTo>
                  <a:lnTo>
                    <a:pt x="1302734" y="603307"/>
                  </a:lnTo>
                  <a:lnTo>
                    <a:pt x="1306217" y="608318"/>
                  </a:lnTo>
                  <a:lnTo>
                    <a:pt x="1309700" y="613285"/>
                  </a:lnTo>
                  <a:lnTo>
                    <a:pt x="1313184" y="618208"/>
                  </a:lnTo>
                  <a:lnTo>
                    <a:pt x="1316667" y="623089"/>
                  </a:lnTo>
                  <a:lnTo>
                    <a:pt x="1320150" y="627927"/>
                  </a:lnTo>
                  <a:lnTo>
                    <a:pt x="1323633" y="630944"/>
                  </a:lnTo>
                  <a:lnTo>
                    <a:pt x="1327117" y="629587"/>
                  </a:lnTo>
                  <a:lnTo>
                    <a:pt x="1330600" y="628236"/>
                  </a:lnTo>
                  <a:lnTo>
                    <a:pt x="1334083" y="626891"/>
                  </a:lnTo>
                  <a:lnTo>
                    <a:pt x="1337566" y="625552"/>
                  </a:lnTo>
                  <a:lnTo>
                    <a:pt x="1341050" y="624218"/>
                  </a:lnTo>
                  <a:lnTo>
                    <a:pt x="1344533" y="622890"/>
                  </a:lnTo>
                  <a:lnTo>
                    <a:pt x="1348016" y="621568"/>
                  </a:lnTo>
                  <a:lnTo>
                    <a:pt x="1351499" y="620251"/>
                  </a:lnTo>
                  <a:lnTo>
                    <a:pt x="1354983" y="618940"/>
                  </a:lnTo>
                  <a:lnTo>
                    <a:pt x="1358466" y="617634"/>
                  </a:lnTo>
                  <a:lnTo>
                    <a:pt x="1361949" y="616334"/>
                  </a:lnTo>
                  <a:lnTo>
                    <a:pt x="1365432" y="615039"/>
                  </a:lnTo>
                  <a:lnTo>
                    <a:pt x="1368916" y="613750"/>
                  </a:lnTo>
                  <a:lnTo>
                    <a:pt x="1372399" y="612466"/>
                  </a:lnTo>
                  <a:lnTo>
                    <a:pt x="1375882" y="611188"/>
                  </a:lnTo>
                  <a:lnTo>
                    <a:pt x="1379365" y="609915"/>
                  </a:lnTo>
                  <a:lnTo>
                    <a:pt x="1382849" y="608647"/>
                  </a:lnTo>
                  <a:lnTo>
                    <a:pt x="1386332" y="610062"/>
                  </a:lnTo>
                  <a:lnTo>
                    <a:pt x="1389815" y="611770"/>
                  </a:lnTo>
                  <a:lnTo>
                    <a:pt x="1393298" y="613467"/>
                  </a:lnTo>
                  <a:lnTo>
                    <a:pt x="1396782" y="615154"/>
                  </a:lnTo>
                  <a:lnTo>
                    <a:pt x="1400265" y="616830"/>
                  </a:lnTo>
                  <a:lnTo>
                    <a:pt x="1403748" y="618496"/>
                  </a:lnTo>
                  <a:lnTo>
                    <a:pt x="1407231" y="620152"/>
                  </a:lnTo>
                  <a:lnTo>
                    <a:pt x="1410715" y="621798"/>
                  </a:lnTo>
                  <a:lnTo>
                    <a:pt x="1414198" y="623433"/>
                  </a:lnTo>
                  <a:lnTo>
                    <a:pt x="1417681" y="625059"/>
                  </a:lnTo>
                  <a:lnTo>
                    <a:pt x="1421164" y="626675"/>
                  </a:lnTo>
                  <a:lnTo>
                    <a:pt x="1424648" y="628282"/>
                  </a:lnTo>
                  <a:lnTo>
                    <a:pt x="1428131" y="629879"/>
                  </a:lnTo>
                  <a:lnTo>
                    <a:pt x="1431614" y="631466"/>
                  </a:lnTo>
                  <a:lnTo>
                    <a:pt x="1435097" y="633044"/>
                  </a:lnTo>
                  <a:lnTo>
                    <a:pt x="1438580" y="634612"/>
                  </a:lnTo>
                  <a:lnTo>
                    <a:pt x="1442064" y="636171"/>
                  </a:lnTo>
                  <a:lnTo>
                    <a:pt x="1445547" y="636300"/>
                  </a:lnTo>
                  <a:lnTo>
                    <a:pt x="1449030" y="635049"/>
                  </a:lnTo>
                  <a:lnTo>
                    <a:pt x="1452513" y="633803"/>
                  </a:lnTo>
                  <a:lnTo>
                    <a:pt x="1455997" y="632562"/>
                  </a:lnTo>
                  <a:lnTo>
                    <a:pt x="1459480" y="631326"/>
                  </a:lnTo>
                  <a:lnTo>
                    <a:pt x="1462963" y="630095"/>
                  </a:lnTo>
                  <a:lnTo>
                    <a:pt x="1466446" y="628869"/>
                  </a:lnTo>
                  <a:lnTo>
                    <a:pt x="1469930" y="627647"/>
                  </a:lnTo>
                  <a:lnTo>
                    <a:pt x="1473413" y="626430"/>
                  </a:lnTo>
                  <a:lnTo>
                    <a:pt x="1476896" y="625218"/>
                  </a:lnTo>
                  <a:lnTo>
                    <a:pt x="1480379" y="624010"/>
                  </a:lnTo>
                  <a:lnTo>
                    <a:pt x="1483863" y="622807"/>
                  </a:lnTo>
                  <a:lnTo>
                    <a:pt x="1487346" y="621609"/>
                  </a:lnTo>
                  <a:lnTo>
                    <a:pt x="1490829" y="620415"/>
                  </a:lnTo>
                  <a:lnTo>
                    <a:pt x="1494312" y="619266"/>
                  </a:lnTo>
                  <a:lnTo>
                    <a:pt x="1497796" y="620819"/>
                  </a:lnTo>
                  <a:lnTo>
                    <a:pt x="1501279" y="622363"/>
                  </a:lnTo>
                  <a:lnTo>
                    <a:pt x="1504762" y="623899"/>
                  </a:lnTo>
                  <a:lnTo>
                    <a:pt x="1508245" y="625426"/>
                  </a:lnTo>
                  <a:lnTo>
                    <a:pt x="1511729" y="626944"/>
                  </a:lnTo>
                  <a:lnTo>
                    <a:pt x="1515212" y="628453"/>
                  </a:lnTo>
                  <a:lnTo>
                    <a:pt x="1518695" y="629954"/>
                  </a:lnTo>
                  <a:lnTo>
                    <a:pt x="1522178" y="631447"/>
                  </a:lnTo>
                  <a:lnTo>
                    <a:pt x="1525662" y="632931"/>
                  </a:lnTo>
                  <a:lnTo>
                    <a:pt x="1529145" y="634407"/>
                  </a:lnTo>
                  <a:lnTo>
                    <a:pt x="1532628" y="635875"/>
                  </a:lnTo>
                  <a:lnTo>
                    <a:pt x="1536111" y="637335"/>
                  </a:lnTo>
                  <a:lnTo>
                    <a:pt x="1539595" y="638786"/>
                  </a:lnTo>
                  <a:lnTo>
                    <a:pt x="1543078" y="640229"/>
                  </a:lnTo>
                  <a:lnTo>
                    <a:pt x="1546561" y="641665"/>
                  </a:lnTo>
                  <a:lnTo>
                    <a:pt x="1550044" y="643092"/>
                  </a:lnTo>
                  <a:lnTo>
                    <a:pt x="1553528" y="644512"/>
                  </a:lnTo>
                  <a:lnTo>
                    <a:pt x="1557011" y="644312"/>
                  </a:lnTo>
                  <a:lnTo>
                    <a:pt x="1560494" y="643140"/>
                  </a:lnTo>
                  <a:lnTo>
                    <a:pt x="1563977" y="641971"/>
                  </a:lnTo>
                  <a:lnTo>
                    <a:pt x="1567461" y="671291"/>
                  </a:lnTo>
                  <a:lnTo>
                    <a:pt x="1570944" y="671348"/>
                  </a:lnTo>
                  <a:lnTo>
                    <a:pt x="1574427" y="671405"/>
                  </a:lnTo>
                  <a:lnTo>
                    <a:pt x="1577910" y="671461"/>
                  </a:lnTo>
                  <a:lnTo>
                    <a:pt x="1581394" y="671517"/>
                  </a:lnTo>
                  <a:lnTo>
                    <a:pt x="1584877" y="671573"/>
                  </a:lnTo>
                  <a:lnTo>
                    <a:pt x="1588360" y="671628"/>
                  </a:lnTo>
                  <a:lnTo>
                    <a:pt x="1591843" y="671683"/>
                  </a:lnTo>
                  <a:lnTo>
                    <a:pt x="1595327" y="671738"/>
                  </a:lnTo>
                  <a:lnTo>
                    <a:pt x="1598810" y="671793"/>
                  </a:lnTo>
                  <a:lnTo>
                    <a:pt x="1602293" y="671848"/>
                  </a:lnTo>
                  <a:lnTo>
                    <a:pt x="1605776" y="672383"/>
                  </a:lnTo>
                  <a:lnTo>
                    <a:pt x="1609260" y="676114"/>
                  </a:lnTo>
                  <a:lnTo>
                    <a:pt x="1612743" y="679818"/>
                  </a:lnTo>
                  <a:lnTo>
                    <a:pt x="1616226" y="682747"/>
                  </a:lnTo>
                  <a:lnTo>
                    <a:pt x="1619709" y="683180"/>
                  </a:lnTo>
                  <a:lnTo>
                    <a:pt x="1623193" y="683612"/>
                  </a:lnTo>
                  <a:lnTo>
                    <a:pt x="1626676" y="684041"/>
                  </a:lnTo>
                  <a:lnTo>
                    <a:pt x="1630159" y="684469"/>
                  </a:lnTo>
                  <a:lnTo>
                    <a:pt x="1633642" y="684894"/>
                  </a:lnTo>
                  <a:lnTo>
                    <a:pt x="1637126" y="685318"/>
                  </a:lnTo>
                  <a:lnTo>
                    <a:pt x="1640609" y="685740"/>
                  </a:lnTo>
                  <a:lnTo>
                    <a:pt x="1644092" y="686160"/>
                  </a:lnTo>
                  <a:lnTo>
                    <a:pt x="1647575" y="695880"/>
                  </a:lnTo>
                  <a:lnTo>
                    <a:pt x="1651059" y="713417"/>
                  </a:lnTo>
                  <a:lnTo>
                    <a:pt x="1654542" y="730663"/>
                  </a:lnTo>
                  <a:lnTo>
                    <a:pt x="1658025" y="738961"/>
                  </a:lnTo>
                  <a:lnTo>
                    <a:pt x="1661508" y="742269"/>
                  </a:lnTo>
                  <a:lnTo>
                    <a:pt x="1664992" y="745556"/>
                  </a:lnTo>
                  <a:lnTo>
                    <a:pt x="1668475" y="748821"/>
                  </a:lnTo>
                  <a:lnTo>
                    <a:pt x="1671958" y="752064"/>
                  </a:lnTo>
                  <a:lnTo>
                    <a:pt x="1675441" y="755287"/>
                  </a:lnTo>
                  <a:lnTo>
                    <a:pt x="1678925" y="756628"/>
                  </a:lnTo>
                  <a:lnTo>
                    <a:pt x="1682408" y="757611"/>
                  </a:lnTo>
                  <a:lnTo>
                    <a:pt x="1685891" y="758589"/>
                  </a:lnTo>
                  <a:lnTo>
                    <a:pt x="1689374" y="759563"/>
                  </a:lnTo>
                  <a:lnTo>
                    <a:pt x="1692858" y="760531"/>
                  </a:lnTo>
                  <a:lnTo>
                    <a:pt x="1696341" y="761495"/>
                  </a:lnTo>
                  <a:lnTo>
                    <a:pt x="1699824" y="762455"/>
                  </a:lnTo>
                  <a:lnTo>
                    <a:pt x="1703307" y="763409"/>
                  </a:lnTo>
                  <a:lnTo>
                    <a:pt x="1706791" y="764360"/>
                  </a:lnTo>
                  <a:lnTo>
                    <a:pt x="1710274" y="765305"/>
                  </a:lnTo>
                  <a:lnTo>
                    <a:pt x="1713757" y="766247"/>
                  </a:lnTo>
                  <a:lnTo>
                    <a:pt x="1717240" y="792380"/>
                  </a:lnTo>
                  <a:lnTo>
                    <a:pt x="1720723" y="795346"/>
                  </a:lnTo>
                  <a:lnTo>
                    <a:pt x="1724207" y="798293"/>
                  </a:lnTo>
                  <a:lnTo>
                    <a:pt x="1727690" y="805559"/>
                  </a:lnTo>
                  <a:lnTo>
                    <a:pt x="1731173" y="820793"/>
                  </a:lnTo>
                  <a:lnTo>
                    <a:pt x="1734656" y="835794"/>
                  </a:lnTo>
                  <a:lnTo>
                    <a:pt x="1738140" y="856440"/>
                  </a:lnTo>
                  <a:lnTo>
                    <a:pt x="1741623" y="858448"/>
                  </a:lnTo>
                  <a:lnTo>
                    <a:pt x="1745106" y="860445"/>
                  </a:lnTo>
                  <a:lnTo>
                    <a:pt x="1748589" y="862432"/>
                  </a:lnTo>
                  <a:lnTo>
                    <a:pt x="1752073" y="864407"/>
                  </a:lnTo>
                  <a:lnTo>
                    <a:pt x="1755556" y="866372"/>
                  </a:lnTo>
                  <a:lnTo>
                    <a:pt x="1759039" y="868325"/>
                  </a:lnTo>
                  <a:lnTo>
                    <a:pt x="1762522" y="870269"/>
                  </a:lnTo>
                  <a:lnTo>
                    <a:pt x="1766006" y="872201"/>
                  </a:lnTo>
                  <a:lnTo>
                    <a:pt x="1769489" y="874124"/>
                  </a:lnTo>
                  <a:lnTo>
                    <a:pt x="1772972" y="876036"/>
                  </a:lnTo>
                  <a:lnTo>
                    <a:pt x="1776455" y="877937"/>
                  </a:lnTo>
                  <a:lnTo>
                    <a:pt x="1779939" y="879829"/>
                  </a:lnTo>
                  <a:lnTo>
                    <a:pt x="1783422" y="881710"/>
                  </a:lnTo>
                  <a:lnTo>
                    <a:pt x="1786905" y="883581"/>
                  </a:lnTo>
                  <a:lnTo>
                    <a:pt x="1790388" y="885442"/>
                  </a:lnTo>
                  <a:lnTo>
                    <a:pt x="1793872" y="887294"/>
                  </a:lnTo>
                  <a:lnTo>
                    <a:pt x="1797355" y="889063"/>
                  </a:lnTo>
                  <a:lnTo>
                    <a:pt x="1800838" y="889651"/>
                  </a:lnTo>
                  <a:lnTo>
                    <a:pt x="1804321" y="890236"/>
                  </a:lnTo>
                  <a:lnTo>
                    <a:pt x="1807805" y="890819"/>
                  </a:lnTo>
                  <a:lnTo>
                    <a:pt x="1811288" y="891399"/>
                  </a:lnTo>
                  <a:lnTo>
                    <a:pt x="1814771" y="891976"/>
                  </a:lnTo>
                  <a:lnTo>
                    <a:pt x="1818254" y="892551"/>
                  </a:lnTo>
                  <a:lnTo>
                    <a:pt x="1821738" y="893124"/>
                  </a:lnTo>
                  <a:lnTo>
                    <a:pt x="1825221" y="893694"/>
                  </a:lnTo>
                  <a:lnTo>
                    <a:pt x="1828704" y="894262"/>
                  </a:lnTo>
                  <a:lnTo>
                    <a:pt x="1832187" y="894828"/>
                  </a:lnTo>
                  <a:lnTo>
                    <a:pt x="1835671" y="895391"/>
                  </a:lnTo>
                  <a:lnTo>
                    <a:pt x="1839154" y="895951"/>
                  </a:lnTo>
                  <a:lnTo>
                    <a:pt x="1842637" y="896510"/>
                  </a:lnTo>
                  <a:lnTo>
                    <a:pt x="1846120" y="897066"/>
                  </a:lnTo>
                  <a:lnTo>
                    <a:pt x="1849604" y="897619"/>
                  </a:lnTo>
                  <a:lnTo>
                    <a:pt x="1853087" y="898170"/>
                  </a:lnTo>
                  <a:lnTo>
                    <a:pt x="1856570" y="898719"/>
                  </a:lnTo>
                  <a:lnTo>
                    <a:pt x="1860053" y="901657"/>
                  </a:lnTo>
                  <a:lnTo>
                    <a:pt x="1863537" y="905766"/>
                  </a:lnTo>
                  <a:lnTo>
                    <a:pt x="1867020" y="909846"/>
                  </a:lnTo>
                  <a:lnTo>
                    <a:pt x="1870503" y="913899"/>
                  </a:lnTo>
                  <a:lnTo>
                    <a:pt x="1873986" y="917924"/>
                  </a:lnTo>
                  <a:lnTo>
                    <a:pt x="1877470" y="921921"/>
                  </a:lnTo>
                  <a:lnTo>
                    <a:pt x="1880953" y="921348"/>
                  </a:lnTo>
                  <a:lnTo>
                    <a:pt x="1884436" y="920095"/>
                  </a:lnTo>
                  <a:lnTo>
                    <a:pt x="1887919" y="918845"/>
                  </a:lnTo>
                  <a:lnTo>
                    <a:pt x="1891403" y="917599"/>
                  </a:lnTo>
                  <a:lnTo>
                    <a:pt x="1894886" y="916356"/>
                  </a:lnTo>
                  <a:lnTo>
                    <a:pt x="1898369" y="915116"/>
                  </a:lnTo>
                  <a:lnTo>
                    <a:pt x="1901852" y="913880"/>
                  </a:lnTo>
                  <a:lnTo>
                    <a:pt x="1905336" y="912647"/>
                  </a:lnTo>
                  <a:lnTo>
                    <a:pt x="1908819" y="911819"/>
                  </a:lnTo>
                  <a:lnTo>
                    <a:pt x="1912302" y="912897"/>
                  </a:lnTo>
                  <a:lnTo>
                    <a:pt x="1915785" y="913971"/>
                  </a:lnTo>
                  <a:lnTo>
                    <a:pt x="1919269" y="915040"/>
                  </a:lnTo>
                  <a:lnTo>
                    <a:pt x="1922752" y="916104"/>
                  </a:lnTo>
                  <a:lnTo>
                    <a:pt x="1926235" y="917164"/>
                  </a:lnTo>
                  <a:lnTo>
                    <a:pt x="1929718" y="918219"/>
                  </a:lnTo>
                  <a:lnTo>
                    <a:pt x="1933202" y="919269"/>
                  </a:lnTo>
                  <a:lnTo>
                    <a:pt x="1936685" y="920314"/>
                  </a:lnTo>
                  <a:lnTo>
                    <a:pt x="1940168" y="923511"/>
                  </a:lnTo>
                  <a:lnTo>
                    <a:pt x="1943651" y="929025"/>
                  </a:lnTo>
                  <a:lnTo>
                    <a:pt x="1947135" y="934495"/>
                  </a:lnTo>
                  <a:lnTo>
                    <a:pt x="1950618" y="939923"/>
                  </a:lnTo>
                  <a:lnTo>
                    <a:pt x="1954101" y="945309"/>
                  </a:lnTo>
                  <a:lnTo>
                    <a:pt x="1957584" y="950653"/>
                  </a:lnTo>
                  <a:lnTo>
                    <a:pt x="1961068" y="951510"/>
                  </a:lnTo>
                  <a:lnTo>
                    <a:pt x="1964551" y="950284"/>
                  </a:lnTo>
                  <a:lnTo>
                    <a:pt x="1968034" y="949060"/>
                  </a:lnTo>
                  <a:lnTo>
                    <a:pt x="1971517" y="961470"/>
                  </a:lnTo>
                  <a:lnTo>
                    <a:pt x="1975001" y="965602"/>
                  </a:lnTo>
                  <a:lnTo>
                    <a:pt x="1978484" y="969706"/>
                  </a:lnTo>
                  <a:lnTo>
                    <a:pt x="1981967" y="973782"/>
                  </a:lnTo>
                  <a:lnTo>
                    <a:pt x="1985450" y="977831"/>
                  </a:lnTo>
                  <a:lnTo>
                    <a:pt x="1988934" y="981853"/>
                  </a:lnTo>
                  <a:lnTo>
                    <a:pt x="1992417" y="985848"/>
                  </a:lnTo>
                  <a:lnTo>
                    <a:pt x="1995900" y="989816"/>
                  </a:lnTo>
                  <a:lnTo>
                    <a:pt x="1999383" y="993579"/>
                  </a:lnTo>
                  <a:lnTo>
                    <a:pt x="2002867" y="995437"/>
                  </a:lnTo>
                  <a:lnTo>
                    <a:pt x="2006350" y="997286"/>
                  </a:lnTo>
                  <a:lnTo>
                    <a:pt x="2009833" y="999126"/>
                  </a:lnTo>
                  <a:lnTo>
                    <a:pt x="2013316" y="1000957"/>
                  </a:lnTo>
                  <a:lnTo>
                    <a:pt x="2016799" y="1002779"/>
                  </a:lnTo>
                  <a:lnTo>
                    <a:pt x="2020283" y="1004592"/>
                  </a:lnTo>
                  <a:lnTo>
                    <a:pt x="2023766" y="1006396"/>
                  </a:lnTo>
                  <a:lnTo>
                    <a:pt x="2027249" y="1008191"/>
                  </a:lnTo>
                  <a:lnTo>
                    <a:pt x="2030732" y="1020238"/>
                  </a:lnTo>
                  <a:lnTo>
                    <a:pt x="2034216" y="1025947"/>
                  </a:lnTo>
                  <a:lnTo>
                    <a:pt x="2037699" y="1031612"/>
                  </a:lnTo>
                  <a:lnTo>
                    <a:pt x="2041182" y="1037230"/>
                  </a:lnTo>
                  <a:lnTo>
                    <a:pt x="2044665" y="1042804"/>
                  </a:lnTo>
                  <a:lnTo>
                    <a:pt x="2048149" y="1048334"/>
                  </a:lnTo>
                  <a:lnTo>
                    <a:pt x="2051632" y="1053821"/>
                  </a:lnTo>
                  <a:lnTo>
                    <a:pt x="2055115" y="1059264"/>
                  </a:lnTo>
                  <a:lnTo>
                    <a:pt x="2058598" y="1064664"/>
                  </a:lnTo>
                  <a:lnTo>
                    <a:pt x="2062082" y="1069368"/>
                  </a:lnTo>
                  <a:lnTo>
                    <a:pt x="2065565" y="1073752"/>
                  </a:lnTo>
                  <a:lnTo>
                    <a:pt x="2069048" y="1078105"/>
                  </a:lnTo>
                  <a:lnTo>
                    <a:pt x="2072531" y="1082429"/>
                  </a:lnTo>
                  <a:lnTo>
                    <a:pt x="2076015" y="1086722"/>
                  </a:lnTo>
                  <a:lnTo>
                    <a:pt x="2079498" y="1090986"/>
                  </a:lnTo>
                  <a:lnTo>
                    <a:pt x="2082981" y="1093374"/>
                  </a:lnTo>
                  <a:lnTo>
                    <a:pt x="2086464" y="1095541"/>
                  </a:lnTo>
                  <a:lnTo>
                    <a:pt x="2089948" y="1097698"/>
                  </a:lnTo>
                  <a:lnTo>
                    <a:pt x="2093431" y="1099843"/>
                  </a:lnTo>
                  <a:lnTo>
                    <a:pt x="2096914" y="1101977"/>
                  </a:lnTo>
                  <a:lnTo>
                    <a:pt x="2100397" y="1104101"/>
                  </a:lnTo>
                  <a:lnTo>
                    <a:pt x="2103881" y="1106213"/>
                  </a:lnTo>
                  <a:lnTo>
                    <a:pt x="2107364" y="1108315"/>
                  </a:lnTo>
                  <a:lnTo>
                    <a:pt x="2110847" y="1110406"/>
                  </a:lnTo>
                  <a:lnTo>
                    <a:pt x="2114330" y="1112487"/>
                  </a:lnTo>
                  <a:lnTo>
                    <a:pt x="2117814" y="1114557"/>
                  </a:lnTo>
                  <a:lnTo>
                    <a:pt x="2121297" y="1117220"/>
                  </a:lnTo>
                  <a:lnTo>
                    <a:pt x="2124780" y="1121238"/>
                  </a:lnTo>
                  <a:lnTo>
                    <a:pt x="2128263" y="1125230"/>
                  </a:lnTo>
                  <a:lnTo>
                    <a:pt x="2131747" y="1129195"/>
                  </a:lnTo>
                  <a:lnTo>
                    <a:pt x="2135230" y="1133134"/>
                  </a:lnTo>
                  <a:lnTo>
                    <a:pt x="2138713" y="1137047"/>
                  </a:lnTo>
                  <a:lnTo>
                    <a:pt x="2142196" y="1146720"/>
                  </a:lnTo>
                  <a:lnTo>
                    <a:pt x="2145680" y="1147379"/>
                  </a:lnTo>
                  <a:lnTo>
                    <a:pt x="2149163" y="1148036"/>
                  </a:lnTo>
                  <a:lnTo>
                    <a:pt x="2152646" y="1148691"/>
                  </a:lnTo>
                  <a:lnTo>
                    <a:pt x="2156129" y="1149342"/>
                  </a:lnTo>
                  <a:lnTo>
                    <a:pt x="2159613" y="1149992"/>
                  </a:lnTo>
                  <a:lnTo>
                    <a:pt x="2163096" y="1150639"/>
                  </a:lnTo>
                  <a:lnTo>
                    <a:pt x="2166579" y="1151283"/>
                  </a:lnTo>
                  <a:lnTo>
                    <a:pt x="2170062" y="1151925"/>
                  </a:lnTo>
                  <a:lnTo>
                    <a:pt x="2173546" y="1152565"/>
                  </a:lnTo>
                  <a:lnTo>
                    <a:pt x="2177029" y="1153202"/>
                  </a:lnTo>
                  <a:lnTo>
                    <a:pt x="2180512" y="1153837"/>
                  </a:lnTo>
                  <a:lnTo>
                    <a:pt x="2183995" y="1154470"/>
                  </a:lnTo>
                  <a:lnTo>
                    <a:pt x="2187479" y="1155100"/>
                  </a:lnTo>
                  <a:lnTo>
                    <a:pt x="2190962" y="1155728"/>
                  </a:lnTo>
                  <a:lnTo>
                    <a:pt x="2194445" y="1156353"/>
                  </a:lnTo>
                  <a:lnTo>
                    <a:pt x="2197928" y="1156977"/>
                  </a:lnTo>
                  <a:lnTo>
                    <a:pt x="2201412" y="1157598"/>
                  </a:lnTo>
                  <a:lnTo>
                    <a:pt x="2204895" y="1158216"/>
                  </a:lnTo>
                  <a:lnTo>
                    <a:pt x="2208378" y="1158832"/>
                  </a:lnTo>
                  <a:lnTo>
                    <a:pt x="2211861" y="1159447"/>
                  </a:lnTo>
                  <a:lnTo>
                    <a:pt x="2215345" y="1160058"/>
                  </a:lnTo>
                  <a:lnTo>
                    <a:pt x="2218828" y="1160668"/>
                  </a:lnTo>
                  <a:lnTo>
                    <a:pt x="2222311" y="1162242"/>
                  </a:lnTo>
                  <a:lnTo>
                    <a:pt x="2225794" y="1165865"/>
                  </a:lnTo>
                  <a:lnTo>
                    <a:pt x="2229278" y="1169465"/>
                  </a:lnTo>
                  <a:lnTo>
                    <a:pt x="2232761" y="1173043"/>
                  </a:lnTo>
                  <a:lnTo>
                    <a:pt x="2236244" y="1176599"/>
                  </a:lnTo>
                  <a:lnTo>
                    <a:pt x="2239727" y="1180133"/>
                  </a:lnTo>
                  <a:lnTo>
                    <a:pt x="2243211" y="1183030"/>
                  </a:lnTo>
                  <a:lnTo>
                    <a:pt x="2246694" y="1185349"/>
                  </a:lnTo>
                  <a:lnTo>
                    <a:pt x="2250177" y="1187656"/>
                  </a:lnTo>
                  <a:lnTo>
                    <a:pt x="2253660" y="1189952"/>
                  </a:lnTo>
                  <a:lnTo>
                    <a:pt x="2257144" y="1192235"/>
                  </a:lnTo>
                  <a:lnTo>
                    <a:pt x="2260627" y="1194507"/>
                  </a:lnTo>
                  <a:lnTo>
                    <a:pt x="2264110" y="1196768"/>
                  </a:lnTo>
                  <a:lnTo>
                    <a:pt x="2267593" y="1199018"/>
                  </a:lnTo>
                  <a:lnTo>
                    <a:pt x="2271077" y="1201256"/>
                  </a:lnTo>
                  <a:lnTo>
                    <a:pt x="2274560" y="1203482"/>
                  </a:lnTo>
                  <a:lnTo>
                    <a:pt x="2278043" y="1205698"/>
                  </a:lnTo>
                  <a:lnTo>
                    <a:pt x="2281526" y="1207903"/>
                  </a:lnTo>
                  <a:lnTo>
                    <a:pt x="2285010" y="1210096"/>
                  </a:lnTo>
                  <a:lnTo>
                    <a:pt x="2288493" y="1212279"/>
                  </a:lnTo>
                  <a:lnTo>
                    <a:pt x="2291976" y="1214451"/>
                  </a:lnTo>
                  <a:lnTo>
                    <a:pt x="2295459" y="1216612"/>
                  </a:lnTo>
                  <a:lnTo>
                    <a:pt x="2298942" y="1218763"/>
                  </a:lnTo>
                  <a:lnTo>
                    <a:pt x="2302426" y="1220758"/>
                  </a:lnTo>
                  <a:lnTo>
                    <a:pt x="2305909" y="1221780"/>
                  </a:lnTo>
                  <a:lnTo>
                    <a:pt x="2309392" y="1222797"/>
                  </a:lnTo>
                  <a:lnTo>
                    <a:pt x="2312875" y="1223811"/>
                  </a:lnTo>
                  <a:lnTo>
                    <a:pt x="2316359" y="1224821"/>
                  </a:lnTo>
                  <a:lnTo>
                    <a:pt x="2319842" y="1225827"/>
                  </a:lnTo>
                  <a:lnTo>
                    <a:pt x="2323325" y="1260985"/>
                  </a:lnTo>
                  <a:lnTo>
                    <a:pt x="2326808" y="1270353"/>
                  </a:lnTo>
                  <a:lnTo>
                    <a:pt x="2330292" y="1279615"/>
                  </a:lnTo>
                  <a:lnTo>
                    <a:pt x="2333775" y="1286078"/>
                  </a:lnTo>
                  <a:lnTo>
                    <a:pt x="2337258" y="1288996"/>
                  </a:lnTo>
                  <a:lnTo>
                    <a:pt x="2340741" y="1291897"/>
                  </a:lnTo>
                  <a:lnTo>
                    <a:pt x="2344225" y="1295330"/>
                  </a:lnTo>
                  <a:lnTo>
                    <a:pt x="2347708" y="1299214"/>
                  </a:lnTo>
                  <a:lnTo>
                    <a:pt x="2351191" y="1303072"/>
                  </a:lnTo>
                  <a:lnTo>
                    <a:pt x="2354674" y="1306905"/>
                  </a:lnTo>
                  <a:lnTo>
                    <a:pt x="2358158" y="1310714"/>
                  </a:lnTo>
                  <a:lnTo>
                    <a:pt x="2361641" y="1314498"/>
                  </a:lnTo>
                  <a:lnTo>
                    <a:pt x="2365124" y="1316058"/>
                  </a:lnTo>
                  <a:lnTo>
                    <a:pt x="2368607" y="1316837"/>
                  </a:lnTo>
                  <a:lnTo>
                    <a:pt x="2372091" y="1317612"/>
                  </a:lnTo>
                  <a:lnTo>
                    <a:pt x="2375574" y="1318385"/>
                  </a:lnTo>
                  <a:lnTo>
                    <a:pt x="2379057" y="1319155"/>
                  </a:lnTo>
                  <a:lnTo>
                    <a:pt x="2382540" y="1319922"/>
                  </a:lnTo>
                  <a:lnTo>
                    <a:pt x="2386024" y="1320687"/>
                  </a:lnTo>
                  <a:lnTo>
                    <a:pt x="2389507" y="1321448"/>
                  </a:lnTo>
                  <a:lnTo>
                    <a:pt x="2392990" y="1322144"/>
                  </a:lnTo>
                  <a:lnTo>
                    <a:pt x="2396473" y="1321438"/>
                  </a:lnTo>
                  <a:lnTo>
                    <a:pt x="2399957" y="1320735"/>
                  </a:lnTo>
                  <a:lnTo>
                    <a:pt x="2403440" y="1320033"/>
                  </a:lnTo>
                  <a:lnTo>
                    <a:pt x="2406923" y="1319332"/>
                  </a:lnTo>
                  <a:lnTo>
                    <a:pt x="2410406" y="1318633"/>
                  </a:lnTo>
                  <a:lnTo>
                    <a:pt x="2413890" y="1317936"/>
                  </a:lnTo>
                  <a:lnTo>
                    <a:pt x="2417373" y="1317240"/>
                  </a:lnTo>
                  <a:lnTo>
                    <a:pt x="2420856" y="1316545"/>
                  </a:lnTo>
                  <a:lnTo>
                    <a:pt x="2424339" y="1315853"/>
                  </a:lnTo>
                  <a:lnTo>
                    <a:pt x="2427823" y="1315161"/>
                  </a:lnTo>
                  <a:lnTo>
                    <a:pt x="2431306" y="1314472"/>
                  </a:lnTo>
                  <a:lnTo>
                    <a:pt x="2434789" y="1314652"/>
                  </a:lnTo>
                  <a:lnTo>
                    <a:pt x="2438272" y="1315893"/>
                  </a:lnTo>
                  <a:lnTo>
                    <a:pt x="2441756" y="1317129"/>
                  </a:lnTo>
                  <a:lnTo>
                    <a:pt x="2445239" y="1318360"/>
                  </a:lnTo>
                  <a:lnTo>
                    <a:pt x="2448722" y="1319586"/>
                  </a:lnTo>
                  <a:lnTo>
                    <a:pt x="2452205" y="1320807"/>
                  </a:lnTo>
                  <a:lnTo>
                    <a:pt x="2455689" y="1322024"/>
                  </a:lnTo>
                  <a:lnTo>
                    <a:pt x="2459172" y="1323236"/>
                  </a:lnTo>
                  <a:lnTo>
                    <a:pt x="2462655" y="1324443"/>
                  </a:lnTo>
                  <a:lnTo>
                    <a:pt x="2466138" y="1325645"/>
                  </a:lnTo>
                  <a:lnTo>
                    <a:pt x="2469622" y="1326842"/>
                  </a:lnTo>
                  <a:lnTo>
                    <a:pt x="2473105" y="1328035"/>
                  </a:lnTo>
                  <a:lnTo>
                    <a:pt x="2476588" y="1330957"/>
                  </a:lnTo>
                  <a:lnTo>
                    <a:pt x="2480071" y="1334155"/>
                  </a:lnTo>
                  <a:lnTo>
                    <a:pt x="2483555" y="1337335"/>
                  </a:lnTo>
                  <a:lnTo>
                    <a:pt x="2487038" y="1340497"/>
                  </a:lnTo>
                  <a:lnTo>
                    <a:pt x="2490521" y="1343641"/>
                  </a:lnTo>
                  <a:lnTo>
                    <a:pt x="2494004" y="1346767"/>
                  </a:lnTo>
                  <a:lnTo>
                    <a:pt x="2497488" y="1349874"/>
                  </a:lnTo>
                  <a:lnTo>
                    <a:pt x="2500971" y="1352965"/>
                  </a:lnTo>
                  <a:lnTo>
                    <a:pt x="2504454" y="1356517"/>
                  </a:lnTo>
                  <a:lnTo>
                    <a:pt x="2507937" y="1362564"/>
                  </a:lnTo>
                  <a:lnTo>
                    <a:pt x="2511421" y="1368559"/>
                  </a:lnTo>
                  <a:lnTo>
                    <a:pt x="2514904" y="1374504"/>
                  </a:lnTo>
                  <a:lnTo>
                    <a:pt x="2518387" y="1380400"/>
                  </a:lnTo>
                  <a:lnTo>
                    <a:pt x="2521870" y="1386246"/>
                  </a:lnTo>
                  <a:lnTo>
                    <a:pt x="2525354" y="1392044"/>
                  </a:lnTo>
                  <a:lnTo>
                    <a:pt x="2528837" y="1397794"/>
                  </a:lnTo>
                  <a:lnTo>
                    <a:pt x="2532320" y="1403497"/>
                  </a:lnTo>
                  <a:lnTo>
                    <a:pt x="2535803" y="1406791"/>
                  </a:lnTo>
                  <a:lnTo>
                    <a:pt x="2539287" y="1407338"/>
                  </a:lnTo>
                  <a:lnTo>
                    <a:pt x="2542770" y="1407884"/>
                  </a:lnTo>
                  <a:lnTo>
                    <a:pt x="2546253" y="1408428"/>
                  </a:lnTo>
                  <a:lnTo>
                    <a:pt x="2549736" y="1408970"/>
                  </a:lnTo>
                  <a:lnTo>
                    <a:pt x="2553220" y="1409510"/>
                  </a:lnTo>
                  <a:lnTo>
                    <a:pt x="2556703" y="1410049"/>
                  </a:lnTo>
                  <a:lnTo>
                    <a:pt x="2560186" y="1410586"/>
                  </a:lnTo>
                  <a:lnTo>
                    <a:pt x="2563669" y="1411121"/>
                  </a:lnTo>
                  <a:lnTo>
                    <a:pt x="2567153" y="1418055"/>
                  </a:lnTo>
                  <a:lnTo>
                    <a:pt x="2570636" y="1426833"/>
                  </a:lnTo>
                  <a:lnTo>
                    <a:pt x="2574119" y="1435513"/>
                  </a:lnTo>
                  <a:lnTo>
                    <a:pt x="2577602" y="1451783"/>
                  </a:lnTo>
                  <a:lnTo>
                    <a:pt x="2581085" y="1453038"/>
                  </a:lnTo>
                  <a:lnTo>
                    <a:pt x="2584569" y="1454288"/>
                  </a:lnTo>
                  <a:lnTo>
                    <a:pt x="2588052" y="1455533"/>
                  </a:lnTo>
                  <a:lnTo>
                    <a:pt x="2591535" y="1456774"/>
                  </a:lnTo>
                  <a:lnTo>
                    <a:pt x="2595018" y="1457952"/>
                  </a:lnTo>
                  <a:lnTo>
                    <a:pt x="2598502" y="1458394"/>
                  </a:lnTo>
                  <a:lnTo>
                    <a:pt x="2601985" y="1458835"/>
                  </a:lnTo>
                  <a:lnTo>
                    <a:pt x="2605468" y="1460367"/>
                  </a:lnTo>
                  <a:lnTo>
                    <a:pt x="2608951" y="1467055"/>
                  </a:lnTo>
                  <a:lnTo>
                    <a:pt x="2612435" y="1473681"/>
                  </a:lnTo>
                  <a:lnTo>
                    <a:pt x="2615918" y="1561098"/>
                  </a:lnTo>
                  <a:lnTo>
                    <a:pt x="2619401" y="1566286"/>
                  </a:lnTo>
                  <a:lnTo>
                    <a:pt x="2622884" y="1571432"/>
                  </a:lnTo>
                  <a:lnTo>
                    <a:pt x="2626368" y="1576537"/>
                  </a:lnTo>
                  <a:lnTo>
                    <a:pt x="2629851" y="1581601"/>
                  </a:lnTo>
                  <a:lnTo>
                    <a:pt x="2633334" y="1586625"/>
                  </a:lnTo>
                  <a:lnTo>
                    <a:pt x="2636817" y="1590311"/>
                  </a:lnTo>
                  <a:lnTo>
                    <a:pt x="2640301" y="1592561"/>
                  </a:lnTo>
                  <a:lnTo>
                    <a:pt x="2643784" y="1594800"/>
                  </a:lnTo>
                  <a:lnTo>
                    <a:pt x="2647267" y="1597027"/>
                  </a:lnTo>
                  <a:lnTo>
                    <a:pt x="2650750" y="1599244"/>
                  </a:lnTo>
                  <a:lnTo>
                    <a:pt x="2654234" y="1601449"/>
                  </a:lnTo>
                  <a:lnTo>
                    <a:pt x="2657717" y="1602889"/>
                  </a:lnTo>
                  <a:lnTo>
                    <a:pt x="2661200" y="1603970"/>
                  </a:lnTo>
                  <a:lnTo>
                    <a:pt x="2664683" y="1605047"/>
                  </a:lnTo>
                  <a:lnTo>
                    <a:pt x="2668167" y="1606120"/>
                  </a:lnTo>
                  <a:lnTo>
                    <a:pt x="2671650" y="1607189"/>
                  </a:lnTo>
                  <a:lnTo>
                    <a:pt x="2675133" y="1608254"/>
                  </a:lnTo>
                  <a:lnTo>
                    <a:pt x="2678616" y="1609315"/>
                  </a:lnTo>
                  <a:lnTo>
                    <a:pt x="2682100" y="1610373"/>
                  </a:lnTo>
                  <a:lnTo>
                    <a:pt x="2685583" y="1611426"/>
                  </a:lnTo>
                  <a:lnTo>
                    <a:pt x="2689066" y="1612475"/>
                  </a:lnTo>
                  <a:lnTo>
                    <a:pt x="2692549" y="1613521"/>
                  </a:lnTo>
                  <a:lnTo>
                    <a:pt x="2696033" y="1614562"/>
                  </a:lnTo>
                  <a:lnTo>
                    <a:pt x="2699516" y="1615600"/>
                  </a:lnTo>
                  <a:lnTo>
                    <a:pt x="2702999" y="1616634"/>
                  </a:lnTo>
                  <a:lnTo>
                    <a:pt x="2706482" y="1617664"/>
                  </a:lnTo>
                  <a:lnTo>
                    <a:pt x="2709966" y="1618690"/>
                  </a:lnTo>
                  <a:lnTo>
                    <a:pt x="2713449" y="1619713"/>
                  </a:lnTo>
                  <a:lnTo>
                    <a:pt x="2716932" y="1647122"/>
                  </a:lnTo>
                  <a:lnTo>
                    <a:pt x="2720415" y="1650959"/>
                  </a:lnTo>
                  <a:lnTo>
                    <a:pt x="2723899" y="1654771"/>
                  </a:lnTo>
                  <a:lnTo>
                    <a:pt x="2727382" y="1698953"/>
                  </a:lnTo>
                  <a:lnTo>
                    <a:pt x="2730865" y="1708287"/>
                  </a:lnTo>
                  <a:lnTo>
                    <a:pt x="2734348" y="1717499"/>
                  </a:lnTo>
                  <a:lnTo>
                    <a:pt x="2737832" y="1751744"/>
                  </a:lnTo>
                  <a:lnTo>
                    <a:pt x="2741315" y="1752824"/>
                  </a:lnTo>
                  <a:lnTo>
                    <a:pt x="2744798" y="1753900"/>
                  </a:lnTo>
                  <a:lnTo>
                    <a:pt x="2748281" y="1754972"/>
                  </a:lnTo>
                  <a:lnTo>
                    <a:pt x="2751765" y="1756040"/>
                  </a:lnTo>
                  <a:lnTo>
                    <a:pt x="2755248" y="1757104"/>
                  </a:lnTo>
                  <a:lnTo>
                    <a:pt x="2758731" y="1758164"/>
                  </a:lnTo>
                  <a:lnTo>
                    <a:pt x="2762214" y="1759220"/>
                  </a:lnTo>
                  <a:lnTo>
                    <a:pt x="2765698" y="1760272"/>
                  </a:lnTo>
                  <a:lnTo>
                    <a:pt x="2769181" y="1761321"/>
                  </a:lnTo>
                  <a:lnTo>
                    <a:pt x="2772664" y="1762365"/>
                  </a:lnTo>
                  <a:lnTo>
                    <a:pt x="2776147" y="1763405"/>
                  </a:lnTo>
                  <a:lnTo>
                    <a:pt x="2779631" y="1764442"/>
                  </a:lnTo>
                  <a:lnTo>
                    <a:pt x="2783114" y="1765474"/>
                  </a:lnTo>
                  <a:lnTo>
                    <a:pt x="2786597" y="1766503"/>
                  </a:lnTo>
                  <a:lnTo>
                    <a:pt x="2790080" y="1769110"/>
                  </a:lnTo>
                  <a:lnTo>
                    <a:pt x="2793564" y="1771701"/>
                  </a:lnTo>
                  <a:lnTo>
                    <a:pt x="2797047" y="1774279"/>
                  </a:lnTo>
                  <a:lnTo>
                    <a:pt x="2800530" y="1776842"/>
                  </a:lnTo>
                  <a:lnTo>
                    <a:pt x="2804013" y="1779392"/>
                  </a:lnTo>
                  <a:lnTo>
                    <a:pt x="2807497" y="1781474"/>
                  </a:lnTo>
                  <a:lnTo>
                    <a:pt x="2810980" y="1781769"/>
                  </a:lnTo>
                  <a:lnTo>
                    <a:pt x="2814463" y="1782063"/>
                  </a:lnTo>
                  <a:lnTo>
                    <a:pt x="2817946" y="1782357"/>
                  </a:lnTo>
                  <a:lnTo>
                    <a:pt x="2821430" y="1782649"/>
                  </a:lnTo>
                  <a:lnTo>
                    <a:pt x="2824913" y="1782941"/>
                  </a:lnTo>
                  <a:lnTo>
                    <a:pt x="2828396" y="1783232"/>
                  </a:lnTo>
                  <a:lnTo>
                    <a:pt x="2831879" y="1783522"/>
                  </a:lnTo>
                  <a:lnTo>
                    <a:pt x="2835363" y="1783812"/>
                  </a:lnTo>
                  <a:lnTo>
                    <a:pt x="2838846" y="1788046"/>
                  </a:lnTo>
                  <a:lnTo>
                    <a:pt x="2842329" y="1796041"/>
                  </a:lnTo>
                  <a:lnTo>
                    <a:pt x="2845812" y="1803942"/>
                  </a:lnTo>
                  <a:lnTo>
                    <a:pt x="2849296" y="1810555"/>
                  </a:lnTo>
                  <a:lnTo>
                    <a:pt x="2852779" y="1816339"/>
                  </a:lnTo>
                  <a:lnTo>
                    <a:pt x="2856262" y="1822069"/>
                  </a:lnTo>
                  <a:lnTo>
                    <a:pt x="2859745" y="1824336"/>
                  </a:lnTo>
                  <a:lnTo>
                    <a:pt x="2863229" y="1825201"/>
                  </a:lnTo>
                  <a:lnTo>
                    <a:pt x="2866712" y="1826062"/>
                  </a:lnTo>
                  <a:lnTo>
                    <a:pt x="2870195" y="1852561"/>
                  </a:lnTo>
                  <a:lnTo>
                    <a:pt x="2873678" y="1857969"/>
                  </a:lnTo>
                  <a:lnTo>
                    <a:pt x="2877161" y="1863329"/>
                  </a:lnTo>
                  <a:lnTo>
                    <a:pt x="2880645" y="1866710"/>
                  </a:lnTo>
                  <a:lnTo>
                    <a:pt x="2884128" y="1869885"/>
                  </a:lnTo>
                  <a:lnTo>
                    <a:pt x="2887611" y="1873041"/>
                  </a:lnTo>
                  <a:lnTo>
                    <a:pt x="2891094" y="1876177"/>
                  </a:lnTo>
                  <a:lnTo>
                    <a:pt x="2894578" y="1879293"/>
                  </a:lnTo>
                  <a:lnTo>
                    <a:pt x="2898061" y="1882390"/>
                  </a:lnTo>
                  <a:lnTo>
                    <a:pt x="2901544" y="1885467"/>
                  </a:lnTo>
                  <a:lnTo>
                    <a:pt x="2905027" y="1888525"/>
                  </a:lnTo>
                  <a:lnTo>
                    <a:pt x="2908511" y="1892006"/>
                  </a:lnTo>
                  <a:lnTo>
                    <a:pt x="2911994" y="1897043"/>
                  </a:lnTo>
                  <a:lnTo>
                    <a:pt x="2915477" y="1902036"/>
                  </a:lnTo>
                  <a:lnTo>
                    <a:pt x="2918960" y="1906986"/>
                  </a:lnTo>
                  <a:lnTo>
                    <a:pt x="2922444" y="1911893"/>
                  </a:lnTo>
                  <a:lnTo>
                    <a:pt x="2925927" y="1916758"/>
                  </a:lnTo>
                  <a:lnTo>
                    <a:pt x="2929410" y="1920532"/>
                  </a:lnTo>
                  <a:lnTo>
                    <a:pt x="2932893" y="1922836"/>
                  </a:lnTo>
                  <a:lnTo>
                    <a:pt x="2936377" y="1925127"/>
                  </a:lnTo>
                  <a:lnTo>
                    <a:pt x="2939860" y="1927407"/>
                  </a:lnTo>
                  <a:lnTo>
                    <a:pt x="2943343" y="1929674"/>
                  </a:lnTo>
                  <a:lnTo>
                    <a:pt x="2946826" y="1931930"/>
                  </a:lnTo>
                  <a:lnTo>
                    <a:pt x="2950310" y="1936704"/>
                  </a:lnTo>
                  <a:lnTo>
                    <a:pt x="2953793" y="1942952"/>
                  </a:lnTo>
                  <a:lnTo>
                    <a:pt x="2957276" y="1949136"/>
                  </a:lnTo>
                  <a:lnTo>
                    <a:pt x="2960759" y="1951436"/>
                  </a:lnTo>
                  <a:lnTo>
                    <a:pt x="2964243" y="1952274"/>
                  </a:lnTo>
                  <a:lnTo>
                    <a:pt x="2967726" y="1953110"/>
                  </a:lnTo>
                  <a:lnTo>
                    <a:pt x="2971209" y="1953942"/>
                  </a:lnTo>
                  <a:lnTo>
                    <a:pt x="2974692" y="1954771"/>
                  </a:lnTo>
                  <a:lnTo>
                    <a:pt x="2978176" y="1955598"/>
                  </a:lnTo>
                  <a:lnTo>
                    <a:pt x="2981659" y="1956422"/>
                  </a:lnTo>
                  <a:lnTo>
                    <a:pt x="2985142" y="1957243"/>
                  </a:lnTo>
                  <a:lnTo>
                    <a:pt x="2988625" y="1958144"/>
                  </a:lnTo>
                  <a:lnTo>
                    <a:pt x="2992109" y="1961801"/>
                  </a:lnTo>
                  <a:lnTo>
                    <a:pt x="2995592" y="1965433"/>
                  </a:lnTo>
                  <a:lnTo>
                    <a:pt x="2999075" y="1973755"/>
                  </a:lnTo>
                  <a:lnTo>
                    <a:pt x="3002558" y="1979570"/>
                  </a:lnTo>
                  <a:lnTo>
                    <a:pt x="3006042" y="1985327"/>
                  </a:lnTo>
                  <a:lnTo>
                    <a:pt x="3009525" y="1998581"/>
                  </a:lnTo>
                  <a:lnTo>
                    <a:pt x="3013008" y="1999972"/>
                  </a:lnTo>
                  <a:lnTo>
                    <a:pt x="3016491" y="2001358"/>
                  </a:lnTo>
                  <a:lnTo>
                    <a:pt x="3019975" y="2002738"/>
                  </a:lnTo>
                  <a:lnTo>
                    <a:pt x="3023458" y="2004112"/>
                  </a:lnTo>
                  <a:lnTo>
                    <a:pt x="3026941" y="2005480"/>
                  </a:lnTo>
                  <a:lnTo>
                    <a:pt x="3030424" y="2006843"/>
                  </a:lnTo>
                  <a:lnTo>
                    <a:pt x="3033908" y="2008200"/>
                  </a:lnTo>
                  <a:lnTo>
                    <a:pt x="3037391" y="2009552"/>
                  </a:lnTo>
                  <a:lnTo>
                    <a:pt x="3040874" y="2010898"/>
                  </a:lnTo>
                  <a:lnTo>
                    <a:pt x="3044357" y="2012238"/>
                  </a:lnTo>
                  <a:lnTo>
                    <a:pt x="3047841" y="2013573"/>
                  </a:lnTo>
                  <a:lnTo>
                    <a:pt x="3051324" y="2037856"/>
                  </a:lnTo>
                  <a:lnTo>
                    <a:pt x="3054807" y="2040307"/>
                  </a:lnTo>
                  <a:lnTo>
                    <a:pt x="3058290" y="2042744"/>
                  </a:lnTo>
                  <a:lnTo>
                    <a:pt x="3061774" y="2049151"/>
                  </a:lnTo>
                  <a:lnTo>
                    <a:pt x="3065257" y="2056872"/>
                  </a:lnTo>
                  <a:lnTo>
                    <a:pt x="3068740" y="2064494"/>
                  </a:lnTo>
                  <a:lnTo>
                    <a:pt x="3072223" y="2068193"/>
                  </a:lnTo>
                  <a:lnTo>
                    <a:pt x="3075707" y="2071142"/>
                  </a:lnTo>
                  <a:lnTo>
                    <a:pt x="3079190" y="2074071"/>
                  </a:lnTo>
                  <a:lnTo>
                    <a:pt x="3082673" y="2076982"/>
                  </a:lnTo>
                  <a:lnTo>
                    <a:pt x="3086156" y="2079875"/>
                  </a:lnTo>
                  <a:lnTo>
                    <a:pt x="3089640" y="2082684"/>
                  </a:lnTo>
                  <a:lnTo>
                    <a:pt x="3093123" y="2084065"/>
                  </a:lnTo>
                  <a:lnTo>
                    <a:pt x="3096606" y="2085440"/>
                  </a:lnTo>
                  <a:lnTo>
                    <a:pt x="3100089" y="2086810"/>
                  </a:lnTo>
                  <a:lnTo>
                    <a:pt x="3103573" y="2088173"/>
                  </a:lnTo>
                  <a:lnTo>
                    <a:pt x="3107056" y="2089531"/>
                  </a:lnTo>
                  <a:lnTo>
                    <a:pt x="3110539" y="2090883"/>
                  </a:lnTo>
                  <a:lnTo>
                    <a:pt x="3114022" y="2092230"/>
                  </a:lnTo>
                  <a:lnTo>
                    <a:pt x="3117506" y="2093571"/>
                  </a:lnTo>
                  <a:lnTo>
                    <a:pt x="3120989" y="2096694"/>
                  </a:lnTo>
                  <a:lnTo>
                    <a:pt x="3124472" y="2103117"/>
                  </a:lnTo>
                  <a:lnTo>
                    <a:pt x="3127955" y="2109467"/>
                  </a:lnTo>
                  <a:lnTo>
                    <a:pt x="3131439" y="2130349"/>
                  </a:lnTo>
                  <a:lnTo>
                    <a:pt x="3134922" y="2130889"/>
                  </a:lnTo>
                  <a:lnTo>
                    <a:pt x="3138405" y="2131427"/>
                  </a:lnTo>
                  <a:lnTo>
                    <a:pt x="3141888" y="2131964"/>
                  </a:lnTo>
                  <a:lnTo>
                    <a:pt x="3145372" y="2132499"/>
                  </a:lnTo>
                  <a:lnTo>
                    <a:pt x="3148855" y="2133033"/>
                  </a:lnTo>
                  <a:lnTo>
                    <a:pt x="3152338" y="2134130"/>
                  </a:lnTo>
                  <a:lnTo>
                    <a:pt x="3155821" y="2135523"/>
                  </a:lnTo>
                  <a:lnTo>
                    <a:pt x="3159304" y="2136910"/>
                  </a:lnTo>
                  <a:lnTo>
                    <a:pt x="3162788" y="2174334"/>
                  </a:lnTo>
                  <a:lnTo>
                    <a:pt x="3166271" y="2180441"/>
                  </a:lnTo>
                  <a:lnTo>
                    <a:pt x="3169754" y="2186477"/>
                  </a:lnTo>
                  <a:lnTo>
                    <a:pt x="3173237" y="2188392"/>
                  </a:lnTo>
                  <a:lnTo>
                    <a:pt x="3176721" y="2189610"/>
                  </a:lnTo>
                  <a:lnTo>
                    <a:pt x="3180204" y="2190823"/>
                  </a:lnTo>
                  <a:lnTo>
                    <a:pt x="3183687" y="2192031"/>
                  </a:lnTo>
                  <a:lnTo>
                    <a:pt x="3187170" y="2193234"/>
                  </a:lnTo>
                  <a:lnTo>
                    <a:pt x="3190654" y="2194433"/>
                  </a:lnTo>
                  <a:lnTo>
                    <a:pt x="3194137" y="2195626"/>
                  </a:lnTo>
                  <a:lnTo>
                    <a:pt x="3197620" y="2196815"/>
                  </a:lnTo>
                  <a:lnTo>
                    <a:pt x="3201103" y="2198575"/>
                  </a:lnTo>
                  <a:lnTo>
                    <a:pt x="3204587" y="2203341"/>
                  </a:lnTo>
                  <a:lnTo>
                    <a:pt x="3208070" y="2208061"/>
                  </a:lnTo>
                  <a:lnTo>
                    <a:pt x="3211553" y="2224751"/>
                  </a:lnTo>
                  <a:lnTo>
                    <a:pt x="3215036" y="2225603"/>
                  </a:lnTo>
                  <a:lnTo>
                    <a:pt x="3218520" y="2226453"/>
                  </a:lnTo>
                  <a:lnTo>
                    <a:pt x="3222003" y="2227300"/>
                  </a:lnTo>
                  <a:lnTo>
                    <a:pt x="3225486" y="2228144"/>
                  </a:lnTo>
                  <a:lnTo>
                    <a:pt x="3228969" y="2228985"/>
                  </a:lnTo>
                  <a:lnTo>
                    <a:pt x="3232453" y="2229823"/>
                  </a:lnTo>
                  <a:lnTo>
                    <a:pt x="3235936" y="2230658"/>
                  </a:lnTo>
                  <a:lnTo>
                    <a:pt x="3239419" y="2231490"/>
                  </a:lnTo>
                  <a:lnTo>
                    <a:pt x="3242902" y="2232319"/>
                  </a:lnTo>
                  <a:lnTo>
                    <a:pt x="3246386" y="2233145"/>
                  </a:lnTo>
                  <a:lnTo>
                    <a:pt x="3249869" y="2233969"/>
                  </a:lnTo>
                  <a:lnTo>
                    <a:pt x="3253352" y="2239720"/>
                  </a:lnTo>
                  <a:lnTo>
                    <a:pt x="3256835" y="2247833"/>
                  </a:lnTo>
                  <a:lnTo>
                    <a:pt x="3260319" y="2255824"/>
                  </a:lnTo>
                  <a:lnTo>
                    <a:pt x="3263802" y="2300610"/>
                  </a:lnTo>
                  <a:lnTo>
                    <a:pt x="3267285" y="2302770"/>
                  </a:lnTo>
                  <a:lnTo>
                    <a:pt x="3270768" y="2304917"/>
                  </a:lnTo>
                  <a:lnTo>
                    <a:pt x="3274252" y="2307052"/>
                  </a:lnTo>
                  <a:lnTo>
                    <a:pt x="3277735" y="2309175"/>
                  </a:lnTo>
                  <a:lnTo>
                    <a:pt x="3281218" y="2311286"/>
                  </a:lnTo>
                  <a:lnTo>
                    <a:pt x="3284701" y="2314193"/>
                  </a:lnTo>
                  <a:lnTo>
                    <a:pt x="3288185" y="2317104"/>
                  </a:lnTo>
                  <a:lnTo>
                    <a:pt x="3291668" y="2349039"/>
                  </a:lnTo>
                  <a:lnTo>
                    <a:pt x="3295151" y="2351737"/>
                  </a:lnTo>
                  <a:lnTo>
                    <a:pt x="3298634" y="2354417"/>
                  </a:lnTo>
                  <a:lnTo>
                    <a:pt x="3302118" y="2356912"/>
                  </a:lnTo>
                  <a:lnTo>
                    <a:pt x="3305601" y="2358601"/>
                  </a:lnTo>
                  <a:lnTo>
                    <a:pt x="3309084" y="2360282"/>
                  </a:lnTo>
                  <a:lnTo>
                    <a:pt x="3312567" y="2361953"/>
                  </a:lnTo>
                  <a:lnTo>
                    <a:pt x="3316051" y="2363617"/>
                  </a:lnTo>
                  <a:lnTo>
                    <a:pt x="3319534" y="2365272"/>
                  </a:lnTo>
                  <a:lnTo>
                    <a:pt x="3323017" y="2367554"/>
                  </a:lnTo>
                  <a:lnTo>
                    <a:pt x="3326500" y="2370866"/>
                  </a:lnTo>
                  <a:lnTo>
                    <a:pt x="3329984" y="2374152"/>
                  </a:lnTo>
                  <a:lnTo>
                    <a:pt x="3333467" y="2377587"/>
                  </a:lnTo>
                  <a:lnTo>
                    <a:pt x="3336950" y="2381184"/>
                  </a:lnTo>
                  <a:lnTo>
                    <a:pt x="3340433" y="2384749"/>
                  </a:lnTo>
                  <a:lnTo>
                    <a:pt x="3343917" y="2396946"/>
                  </a:lnTo>
                  <a:lnTo>
                    <a:pt x="3343917" y="2396946"/>
                  </a:lnTo>
                  <a:lnTo>
                    <a:pt x="3347400" y="2399335"/>
                  </a:lnTo>
                  <a:lnTo>
                    <a:pt x="3350883" y="2401710"/>
                  </a:lnTo>
                  <a:lnTo>
                    <a:pt x="3354366" y="2405957"/>
                  </a:lnTo>
                  <a:lnTo>
                    <a:pt x="3357850" y="2411037"/>
                  </a:lnTo>
                  <a:lnTo>
                    <a:pt x="3361333" y="2416058"/>
                  </a:lnTo>
                  <a:lnTo>
                    <a:pt x="3364816" y="2471549"/>
                  </a:lnTo>
                  <a:lnTo>
                    <a:pt x="3368299" y="2472123"/>
                  </a:lnTo>
                  <a:lnTo>
                    <a:pt x="3371783" y="2472696"/>
                  </a:lnTo>
                  <a:lnTo>
                    <a:pt x="3375266" y="2473266"/>
                  </a:lnTo>
                  <a:lnTo>
                    <a:pt x="3378749" y="2473835"/>
                  </a:lnTo>
                  <a:lnTo>
                    <a:pt x="3382232" y="2474402"/>
                  </a:lnTo>
                  <a:lnTo>
                    <a:pt x="3385716" y="2474967"/>
                  </a:lnTo>
                  <a:lnTo>
                    <a:pt x="3389199" y="2475530"/>
                  </a:lnTo>
                  <a:lnTo>
                    <a:pt x="3392682" y="2505822"/>
                  </a:lnTo>
                  <a:lnTo>
                    <a:pt x="3396165" y="2509587"/>
                  </a:lnTo>
                  <a:lnTo>
                    <a:pt x="3399649" y="2513316"/>
                  </a:lnTo>
                  <a:lnTo>
                    <a:pt x="3403132" y="2559624"/>
                  </a:lnTo>
                  <a:lnTo>
                    <a:pt x="3406615" y="2563174"/>
                  </a:lnTo>
                  <a:lnTo>
                    <a:pt x="3410098" y="2566689"/>
                  </a:lnTo>
                  <a:lnTo>
                    <a:pt x="3413582" y="2612370"/>
                  </a:lnTo>
                  <a:lnTo>
                    <a:pt x="3417065" y="2614363"/>
                  </a:lnTo>
                  <a:lnTo>
                    <a:pt x="3420548" y="2616343"/>
                  </a:lnTo>
                  <a:lnTo>
                    <a:pt x="3424031" y="2653467"/>
                  </a:lnTo>
                  <a:lnTo>
                    <a:pt x="3427515" y="2655031"/>
                  </a:lnTo>
                  <a:lnTo>
                    <a:pt x="3430998" y="2656587"/>
                  </a:lnTo>
                  <a:lnTo>
                    <a:pt x="3434481" y="2718007"/>
                  </a:lnTo>
                  <a:lnTo>
                    <a:pt x="3437964" y="2720630"/>
                  </a:lnTo>
                  <a:lnTo>
                    <a:pt x="3441447" y="2723229"/>
                  </a:lnTo>
                  <a:lnTo>
                    <a:pt x="3444931" y="2744363"/>
                  </a:lnTo>
                  <a:lnTo>
                    <a:pt x="3448414" y="2747090"/>
                  </a:lnTo>
                  <a:lnTo>
                    <a:pt x="3451897" y="2749791"/>
                  </a:lnTo>
                  <a:lnTo>
                    <a:pt x="3455380" y="2752896"/>
                  </a:lnTo>
                  <a:lnTo>
                    <a:pt x="3458864" y="2756156"/>
                  </a:lnTo>
                  <a:lnTo>
                    <a:pt x="3462347" y="2759380"/>
                  </a:lnTo>
                  <a:lnTo>
                    <a:pt x="3465830" y="2761493"/>
                  </a:lnTo>
                  <a:lnTo>
                    <a:pt x="3469313" y="2763316"/>
                  </a:lnTo>
                  <a:lnTo>
                    <a:pt x="3472797" y="2765126"/>
                  </a:lnTo>
                  <a:lnTo>
                    <a:pt x="3476280" y="2808229"/>
                  </a:lnTo>
                  <a:lnTo>
                    <a:pt x="3479763" y="2809124"/>
                  </a:lnTo>
                  <a:lnTo>
                    <a:pt x="3483246" y="2810014"/>
                  </a:lnTo>
                  <a:lnTo>
                    <a:pt x="3483246" y="2810391"/>
                  </a:lnTo>
                  <a:lnTo>
                    <a:pt x="3483246" y="2810767"/>
                  </a:lnTo>
                  <a:lnTo>
                    <a:pt x="3483246" y="2811143"/>
                  </a:lnTo>
                  <a:lnTo>
                    <a:pt x="3483246" y="2811519"/>
                  </a:lnTo>
                  <a:lnTo>
                    <a:pt x="3483246" y="2811894"/>
                  </a:lnTo>
                  <a:lnTo>
                    <a:pt x="3483246" y="2812269"/>
                  </a:lnTo>
                  <a:lnTo>
                    <a:pt x="3483246" y="2812644"/>
                  </a:lnTo>
                  <a:lnTo>
                    <a:pt x="3483246" y="2813018"/>
                  </a:lnTo>
                  <a:lnTo>
                    <a:pt x="3483246" y="2813391"/>
                  </a:lnTo>
                  <a:lnTo>
                    <a:pt x="3483246" y="2813764"/>
                  </a:lnTo>
                  <a:lnTo>
                    <a:pt x="3483246" y="2814137"/>
                  </a:lnTo>
                  <a:lnTo>
                    <a:pt x="3483246" y="2814510"/>
                  </a:lnTo>
                  <a:lnTo>
                    <a:pt x="3483246" y="2814882"/>
                  </a:lnTo>
                  <a:lnTo>
                    <a:pt x="3483246" y="2815253"/>
                  </a:lnTo>
                  <a:lnTo>
                    <a:pt x="3483246" y="2815624"/>
                  </a:lnTo>
                  <a:lnTo>
                    <a:pt x="3483246" y="2815995"/>
                  </a:lnTo>
                  <a:lnTo>
                    <a:pt x="3483246" y="2816365"/>
                  </a:lnTo>
                  <a:lnTo>
                    <a:pt x="3483246" y="2816735"/>
                  </a:lnTo>
                  <a:lnTo>
                    <a:pt x="3483246" y="2817104"/>
                  </a:lnTo>
                  <a:lnTo>
                    <a:pt x="3483246" y="2817473"/>
                  </a:lnTo>
                  <a:lnTo>
                    <a:pt x="3483246" y="2817842"/>
                  </a:lnTo>
                  <a:lnTo>
                    <a:pt x="3483246" y="2818210"/>
                  </a:lnTo>
                  <a:lnTo>
                    <a:pt x="3483246" y="2818578"/>
                  </a:lnTo>
                  <a:lnTo>
                    <a:pt x="3483246" y="2818946"/>
                  </a:lnTo>
                  <a:lnTo>
                    <a:pt x="3483246" y="2819313"/>
                  </a:lnTo>
                  <a:lnTo>
                    <a:pt x="3483246" y="2819679"/>
                  </a:lnTo>
                  <a:lnTo>
                    <a:pt x="3483246" y="2820045"/>
                  </a:lnTo>
                  <a:lnTo>
                    <a:pt x="3483246" y="2820411"/>
                  </a:lnTo>
                  <a:lnTo>
                    <a:pt x="3483246" y="2820777"/>
                  </a:lnTo>
                  <a:lnTo>
                    <a:pt x="3483246" y="2821142"/>
                  </a:lnTo>
                  <a:lnTo>
                    <a:pt x="3483246" y="2821506"/>
                  </a:lnTo>
                  <a:lnTo>
                    <a:pt x="3483246" y="2821870"/>
                  </a:lnTo>
                  <a:lnTo>
                    <a:pt x="3483246" y="2822234"/>
                  </a:lnTo>
                  <a:lnTo>
                    <a:pt x="3483246" y="2822598"/>
                  </a:lnTo>
                  <a:lnTo>
                    <a:pt x="3483246" y="2822961"/>
                  </a:lnTo>
                  <a:lnTo>
                    <a:pt x="3483246" y="2823323"/>
                  </a:lnTo>
                  <a:lnTo>
                    <a:pt x="3483246" y="2823685"/>
                  </a:lnTo>
                  <a:lnTo>
                    <a:pt x="3483246" y="2824047"/>
                  </a:lnTo>
                  <a:lnTo>
                    <a:pt x="3483246" y="2824409"/>
                  </a:lnTo>
                  <a:lnTo>
                    <a:pt x="3483246" y="2824770"/>
                  </a:lnTo>
                  <a:lnTo>
                    <a:pt x="3483246" y="2825130"/>
                  </a:lnTo>
                  <a:lnTo>
                    <a:pt x="3483246" y="2825490"/>
                  </a:lnTo>
                  <a:lnTo>
                    <a:pt x="3483246" y="2825850"/>
                  </a:lnTo>
                  <a:lnTo>
                    <a:pt x="3483246" y="2826210"/>
                  </a:lnTo>
                  <a:lnTo>
                    <a:pt x="3483246" y="2826569"/>
                  </a:lnTo>
                  <a:lnTo>
                    <a:pt x="3483246" y="2826927"/>
                  </a:lnTo>
                  <a:lnTo>
                    <a:pt x="3483246" y="2827286"/>
                  </a:lnTo>
                  <a:lnTo>
                    <a:pt x="3483246" y="2827644"/>
                  </a:lnTo>
                  <a:lnTo>
                    <a:pt x="3483246" y="2828001"/>
                  </a:lnTo>
                  <a:lnTo>
                    <a:pt x="3483246" y="2828358"/>
                  </a:lnTo>
                  <a:lnTo>
                    <a:pt x="3483246" y="2828715"/>
                  </a:lnTo>
                  <a:lnTo>
                    <a:pt x="3483246" y="2829071"/>
                  </a:lnTo>
                  <a:lnTo>
                    <a:pt x="3483246" y="2829427"/>
                  </a:lnTo>
                  <a:lnTo>
                    <a:pt x="3483246" y="2829783"/>
                  </a:lnTo>
                  <a:lnTo>
                    <a:pt x="3483246" y="2830138"/>
                  </a:lnTo>
                  <a:lnTo>
                    <a:pt x="3483246" y="2830492"/>
                  </a:lnTo>
                  <a:lnTo>
                    <a:pt x="3483246" y="2830847"/>
                  </a:lnTo>
                  <a:lnTo>
                    <a:pt x="3483246" y="2831201"/>
                  </a:lnTo>
                  <a:lnTo>
                    <a:pt x="3483246" y="2831554"/>
                  </a:lnTo>
                  <a:lnTo>
                    <a:pt x="3483246" y="2831908"/>
                  </a:lnTo>
                  <a:lnTo>
                    <a:pt x="3483246" y="2832260"/>
                  </a:lnTo>
                  <a:lnTo>
                    <a:pt x="3483246" y="2832613"/>
                  </a:lnTo>
                  <a:lnTo>
                    <a:pt x="3483246" y="2832965"/>
                  </a:lnTo>
                  <a:lnTo>
                    <a:pt x="3483246" y="2833317"/>
                  </a:lnTo>
                  <a:lnTo>
                    <a:pt x="3483246" y="2833668"/>
                  </a:lnTo>
                  <a:lnTo>
                    <a:pt x="3483246" y="2834019"/>
                  </a:lnTo>
                  <a:lnTo>
                    <a:pt x="3483246" y="2834369"/>
                  </a:lnTo>
                  <a:lnTo>
                    <a:pt x="3483246" y="2834720"/>
                  </a:lnTo>
                  <a:lnTo>
                    <a:pt x="3483246" y="2835069"/>
                  </a:lnTo>
                  <a:lnTo>
                    <a:pt x="3483246" y="2835419"/>
                  </a:lnTo>
                  <a:lnTo>
                    <a:pt x="3483246" y="2835768"/>
                  </a:lnTo>
                  <a:lnTo>
                    <a:pt x="3483246" y="2836117"/>
                  </a:lnTo>
                  <a:lnTo>
                    <a:pt x="3483246" y="2836465"/>
                  </a:lnTo>
                  <a:lnTo>
                    <a:pt x="3483246" y="2836813"/>
                  </a:lnTo>
                  <a:lnTo>
                    <a:pt x="3483246" y="2837160"/>
                  </a:lnTo>
                  <a:lnTo>
                    <a:pt x="3483246" y="2837508"/>
                  </a:lnTo>
                  <a:lnTo>
                    <a:pt x="3483246" y="2837854"/>
                  </a:lnTo>
                  <a:lnTo>
                    <a:pt x="3483246" y="2838201"/>
                  </a:lnTo>
                  <a:lnTo>
                    <a:pt x="3483246" y="2838547"/>
                  </a:lnTo>
                  <a:lnTo>
                    <a:pt x="3483246" y="2838892"/>
                  </a:lnTo>
                  <a:lnTo>
                    <a:pt x="3483246" y="2839238"/>
                  </a:lnTo>
                  <a:lnTo>
                    <a:pt x="3483246" y="2839583"/>
                  </a:lnTo>
                  <a:lnTo>
                    <a:pt x="3483246" y="2839927"/>
                  </a:lnTo>
                  <a:lnTo>
                    <a:pt x="3483246" y="2840272"/>
                  </a:lnTo>
                  <a:lnTo>
                    <a:pt x="3483246" y="2840615"/>
                  </a:lnTo>
                  <a:lnTo>
                    <a:pt x="3483246" y="2840959"/>
                  </a:lnTo>
                  <a:lnTo>
                    <a:pt x="3483246" y="2841302"/>
                  </a:lnTo>
                  <a:lnTo>
                    <a:pt x="3483246" y="2841645"/>
                  </a:lnTo>
                  <a:lnTo>
                    <a:pt x="3483246" y="2841987"/>
                  </a:lnTo>
                  <a:lnTo>
                    <a:pt x="3483246" y="2842329"/>
                  </a:lnTo>
                  <a:lnTo>
                    <a:pt x="3483246" y="2842671"/>
                  </a:lnTo>
                  <a:lnTo>
                    <a:pt x="3483246" y="2843012"/>
                  </a:lnTo>
                  <a:lnTo>
                    <a:pt x="3483246" y="2843353"/>
                  </a:lnTo>
                  <a:lnTo>
                    <a:pt x="3483246" y="2843693"/>
                  </a:lnTo>
                  <a:lnTo>
                    <a:pt x="3483246" y="2844034"/>
                  </a:lnTo>
                  <a:lnTo>
                    <a:pt x="3483246" y="2844373"/>
                  </a:lnTo>
                  <a:lnTo>
                    <a:pt x="3483246" y="2844713"/>
                  </a:lnTo>
                  <a:lnTo>
                    <a:pt x="3483246" y="2845052"/>
                  </a:lnTo>
                  <a:lnTo>
                    <a:pt x="3483246" y="2845391"/>
                  </a:lnTo>
                  <a:lnTo>
                    <a:pt x="3483246" y="2845729"/>
                  </a:lnTo>
                  <a:lnTo>
                    <a:pt x="3483246" y="2846067"/>
                  </a:lnTo>
                  <a:lnTo>
                    <a:pt x="3483246" y="2846405"/>
                  </a:lnTo>
                  <a:lnTo>
                    <a:pt x="3483246" y="2846742"/>
                  </a:lnTo>
                  <a:lnTo>
                    <a:pt x="3483246" y="2847079"/>
                  </a:lnTo>
                  <a:lnTo>
                    <a:pt x="3483246" y="2847416"/>
                  </a:lnTo>
                  <a:lnTo>
                    <a:pt x="3483246" y="2847752"/>
                  </a:lnTo>
                  <a:lnTo>
                    <a:pt x="3483246" y="2848088"/>
                  </a:lnTo>
                  <a:lnTo>
                    <a:pt x="3483246" y="2848423"/>
                  </a:lnTo>
                  <a:lnTo>
                    <a:pt x="3483246" y="2848758"/>
                  </a:lnTo>
                  <a:lnTo>
                    <a:pt x="3483246" y="2849093"/>
                  </a:lnTo>
                  <a:lnTo>
                    <a:pt x="3483246" y="2849428"/>
                  </a:lnTo>
                  <a:lnTo>
                    <a:pt x="3483246" y="2849762"/>
                  </a:lnTo>
                  <a:lnTo>
                    <a:pt x="3483246" y="2850096"/>
                  </a:lnTo>
                  <a:lnTo>
                    <a:pt x="3483246" y="2850429"/>
                  </a:lnTo>
                  <a:lnTo>
                    <a:pt x="3483246" y="2850762"/>
                  </a:lnTo>
                  <a:lnTo>
                    <a:pt x="3483246" y="2851095"/>
                  </a:lnTo>
                  <a:lnTo>
                    <a:pt x="3483246" y="2851427"/>
                  </a:lnTo>
                  <a:lnTo>
                    <a:pt x="3483246" y="2851759"/>
                  </a:lnTo>
                  <a:lnTo>
                    <a:pt x="3483246" y="2852091"/>
                  </a:lnTo>
                  <a:lnTo>
                    <a:pt x="3483246" y="2852422"/>
                  </a:lnTo>
                  <a:lnTo>
                    <a:pt x="3483246" y="2852753"/>
                  </a:lnTo>
                  <a:lnTo>
                    <a:pt x="3483246" y="2853084"/>
                  </a:lnTo>
                  <a:lnTo>
                    <a:pt x="3483246" y="2853414"/>
                  </a:lnTo>
                  <a:lnTo>
                    <a:pt x="3483246" y="2853744"/>
                  </a:lnTo>
                  <a:lnTo>
                    <a:pt x="3483246" y="2854074"/>
                  </a:lnTo>
                  <a:lnTo>
                    <a:pt x="3483246" y="2854403"/>
                  </a:lnTo>
                  <a:lnTo>
                    <a:pt x="3483246" y="2854732"/>
                  </a:lnTo>
                  <a:lnTo>
                    <a:pt x="3483246" y="2855060"/>
                  </a:lnTo>
                  <a:lnTo>
                    <a:pt x="3483246" y="2855388"/>
                  </a:lnTo>
                  <a:lnTo>
                    <a:pt x="3483246" y="2855716"/>
                  </a:lnTo>
                  <a:lnTo>
                    <a:pt x="3483246" y="2856044"/>
                  </a:lnTo>
                  <a:lnTo>
                    <a:pt x="3483246" y="2856371"/>
                  </a:lnTo>
                  <a:lnTo>
                    <a:pt x="3483246" y="2856698"/>
                  </a:lnTo>
                  <a:lnTo>
                    <a:pt x="3483246" y="2857024"/>
                  </a:lnTo>
                  <a:lnTo>
                    <a:pt x="3483246" y="2857351"/>
                  </a:lnTo>
                  <a:lnTo>
                    <a:pt x="3483246" y="2857676"/>
                  </a:lnTo>
                  <a:lnTo>
                    <a:pt x="3483246" y="2858002"/>
                  </a:lnTo>
                  <a:lnTo>
                    <a:pt x="3483246" y="2858327"/>
                  </a:lnTo>
                  <a:lnTo>
                    <a:pt x="3483246" y="2858652"/>
                  </a:lnTo>
                  <a:lnTo>
                    <a:pt x="3483246" y="2858976"/>
                  </a:lnTo>
                  <a:lnTo>
                    <a:pt x="3483246" y="2859300"/>
                  </a:lnTo>
                  <a:lnTo>
                    <a:pt x="3483246" y="2859624"/>
                  </a:lnTo>
                  <a:lnTo>
                    <a:pt x="3483246" y="2859948"/>
                  </a:lnTo>
                  <a:lnTo>
                    <a:pt x="3483246" y="2860271"/>
                  </a:lnTo>
                  <a:lnTo>
                    <a:pt x="3483246" y="2860594"/>
                  </a:lnTo>
                  <a:lnTo>
                    <a:pt x="3483246" y="2860916"/>
                  </a:lnTo>
                  <a:lnTo>
                    <a:pt x="3483246" y="2861238"/>
                  </a:lnTo>
                  <a:lnTo>
                    <a:pt x="3483246" y="2861560"/>
                  </a:lnTo>
                  <a:lnTo>
                    <a:pt x="3483246" y="2861881"/>
                  </a:lnTo>
                  <a:lnTo>
                    <a:pt x="3483246" y="2862202"/>
                  </a:lnTo>
                  <a:lnTo>
                    <a:pt x="3483246" y="2862523"/>
                  </a:lnTo>
                  <a:lnTo>
                    <a:pt x="3483246" y="2862844"/>
                  </a:lnTo>
                  <a:lnTo>
                    <a:pt x="3483246" y="2863164"/>
                  </a:lnTo>
                  <a:lnTo>
                    <a:pt x="3483246" y="2863484"/>
                  </a:lnTo>
                  <a:lnTo>
                    <a:pt x="3483246" y="2863803"/>
                  </a:lnTo>
                  <a:lnTo>
                    <a:pt x="3483246" y="2864122"/>
                  </a:lnTo>
                  <a:lnTo>
                    <a:pt x="3483246" y="2864441"/>
                  </a:lnTo>
                  <a:lnTo>
                    <a:pt x="3483246" y="2864759"/>
                  </a:lnTo>
                  <a:lnTo>
                    <a:pt x="3483246" y="2865078"/>
                  </a:lnTo>
                  <a:lnTo>
                    <a:pt x="3483246" y="2865395"/>
                  </a:lnTo>
                  <a:lnTo>
                    <a:pt x="3483246" y="2865713"/>
                  </a:lnTo>
                  <a:lnTo>
                    <a:pt x="3483246" y="2866030"/>
                  </a:lnTo>
                  <a:lnTo>
                    <a:pt x="3483246" y="2866347"/>
                  </a:lnTo>
                  <a:lnTo>
                    <a:pt x="3483246" y="2866663"/>
                  </a:lnTo>
                  <a:lnTo>
                    <a:pt x="3483246" y="2866980"/>
                  </a:lnTo>
                  <a:lnTo>
                    <a:pt x="3483246" y="2867296"/>
                  </a:lnTo>
                  <a:lnTo>
                    <a:pt x="3483246" y="2867611"/>
                  </a:lnTo>
                  <a:lnTo>
                    <a:pt x="3483246" y="2867926"/>
                  </a:lnTo>
                  <a:lnTo>
                    <a:pt x="3483246" y="2868241"/>
                  </a:lnTo>
                  <a:lnTo>
                    <a:pt x="3483246" y="2868556"/>
                  </a:lnTo>
                  <a:lnTo>
                    <a:pt x="3483246" y="2868870"/>
                  </a:lnTo>
                  <a:lnTo>
                    <a:pt x="3483246" y="2869184"/>
                  </a:lnTo>
                  <a:lnTo>
                    <a:pt x="3483246" y="2869498"/>
                  </a:lnTo>
                  <a:lnTo>
                    <a:pt x="3483246" y="2869811"/>
                  </a:lnTo>
                  <a:lnTo>
                    <a:pt x="3483246" y="2870124"/>
                  </a:lnTo>
                  <a:lnTo>
                    <a:pt x="3483246" y="2870437"/>
                  </a:lnTo>
                  <a:lnTo>
                    <a:pt x="3483246" y="2870749"/>
                  </a:lnTo>
                  <a:lnTo>
                    <a:pt x="3483246" y="2871061"/>
                  </a:lnTo>
                  <a:lnTo>
                    <a:pt x="3483246" y="2871373"/>
                  </a:lnTo>
                  <a:lnTo>
                    <a:pt x="3483246" y="2871684"/>
                  </a:lnTo>
                  <a:lnTo>
                    <a:pt x="3483246" y="2871995"/>
                  </a:lnTo>
                  <a:lnTo>
                    <a:pt x="3483246" y="2872306"/>
                  </a:lnTo>
                  <a:lnTo>
                    <a:pt x="3483246" y="2872616"/>
                  </a:lnTo>
                  <a:lnTo>
                    <a:pt x="3483246" y="2872926"/>
                  </a:lnTo>
                  <a:lnTo>
                    <a:pt x="3483246" y="2873236"/>
                  </a:lnTo>
                  <a:lnTo>
                    <a:pt x="3483246" y="2873546"/>
                  </a:lnTo>
                  <a:lnTo>
                    <a:pt x="3483246" y="2873855"/>
                  </a:lnTo>
                  <a:lnTo>
                    <a:pt x="3483246" y="2874164"/>
                  </a:lnTo>
                  <a:lnTo>
                    <a:pt x="3483246" y="2874472"/>
                  </a:lnTo>
                  <a:lnTo>
                    <a:pt x="3483246" y="2874781"/>
                  </a:lnTo>
                  <a:lnTo>
                    <a:pt x="3483246" y="2875088"/>
                  </a:lnTo>
                  <a:lnTo>
                    <a:pt x="3483246" y="2875396"/>
                  </a:lnTo>
                  <a:lnTo>
                    <a:pt x="3483246" y="2875703"/>
                  </a:lnTo>
                  <a:lnTo>
                    <a:pt x="3483246" y="2876010"/>
                  </a:lnTo>
                  <a:lnTo>
                    <a:pt x="3483246" y="2876317"/>
                  </a:lnTo>
                  <a:lnTo>
                    <a:pt x="3483246" y="2876623"/>
                  </a:lnTo>
                  <a:lnTo>
                    <a:pt x="3483246" y="2876930"/>
                  </a:lnTo>
                  <a:lnTo>
                    <a:pt x="3483246" y="2877235"/>
                  </a:lnTo>
                  <a:lnTo>
                    <a:pt x="3483246" y="2877541"/>
                  </a:lnTo>
                  <a:lnTo>
                    <a:pt x="3483246" y="2877846"/>
                  </a:lnTo>
                  <a:lnTo>
                    <a:pt x="3483246" y="2878151"/>
                  </a:lnTo>
                  <a:lnTo>
                    <a:pt x="3483246" y="2878455"/>
                  </a:lnTo>
                  <a:lnTo>
                    <a:pt x="3483246" y="2878759"/>
                  </a:lnTo>
                  <a:lnTo>
                    <a:pt x="3483246" y="2879063"/>
                  </a:lnTo>
                  <a:lnTo>
                    <a:pt x="3483246" y="2879367"/>
                  </a:lnTo>
                  <a:lnTo>
                    <a:pt x="3483246" y="2879670"/>
                  </a:lnTo>
                  <a:lnTo>
                    <a:pt x="3483246" y="2879973"/>
                  </a:lnTo>
                  <a:lnTo>
                    <a:pt x="3483246" y="2880276"/>
                  </a:lnTo>
                  <a:lnTo>
                    <a:pt x="3483246" y="2880578"/>
                  </a:lnTo>
                  <a:lnTo>
                    <a:pt x="3483246" y="2880880"/>
                  </a:lnTo>
                  <a:lnTo>
                    <a:pt x="3483246" y="2881182"/>
                  </a:lnTo>
                  <a:lnTo>
                    <a:pt x="3483246" y="2881484"/>
                  </a:lnTo>
                  <a:lnTo>
                    <a:pt x="3483246" y="2881785"/>
                  </a:lnTo>
                  <a:lnTo>
                    <a:pt x="3483246" y="2882086"/>
                  </a:lnTo>
                  <a:lnTo>
                    <a:pt x="3483246" y="2882386"/>
                  </a:lnTo>
                  <a:lnTo>
                    <a:pt x="3483246" y="2882687"/>
                  </a:lnTo>
                  <a:lnTo>
                    <a:pt x="3483246" y="2882987"/>
                  </a:lnTo>
                  <a:lnTo>
                    <a:pt x="3483246" y="2883286"/>
                  </a:lnTo>
                  <a:lnTo>
                    <a:pt x="3483246" y="2883586"/>
                  </a:lnTo>
                  <a:lnTo>
                    <a:pt x="3483246" y="2883885"/>
                  </a:lnTo>
                  <a:lnTo>
                    <a:pt x="3483246" y="2884184"/>
                  </a:lnTo>
                  <a:lnTo>
                    <a:pt x="3483246" y="2884482"/>
                  </a:lnTo>
                  <a:lnTo>
                    <a:pt x="3483246" y="2884780"/>
                  </a:lnTo>
                  <a:lnTo>
                    <a:pt x="3483246" y="2885078"/>
                  </a:lnTo>
                  <a:lnTo>
                    <a:pt x="3483246" y="2885376"/>
                  </a:lnTo>
                  <a:lnTo>
                    <a:pt x="3483246" y="2885673"/>
                  </a:lnTo>
                  <a:lnTo>
                    <a:pt x="3483246" y="2885970"/>
                  </a:lnTo>
                  <a:lnTo>
                    <a:pt x="3483246" y="2886267"/>
                  </a:lnTo>
                  <a:lnTo>
                    <a:pt x="3483246" y="2886563"/>
                  </a:lnTo>
                  <a:lnTo>
                    <a:pt x="3483246" y="2886859"/>
                  </a:lnTo>
                  <a:lnTo>
                    <a:pt x="3483246" y="2887155"/>
                  </a:lnTo>
                  <a:lnTo>
                    <a:pt x="3483246" y="2887451"/>
                  </a:lnTo>
                  <a:lnTo>
                    <a:pt x="3483246" y="2887746"/>
                  </a:lnTo>
                  <a:lnTo>
                    <a:pt x="3483246" y="2888041"/>
                  </a:lnTo>
                  <a:lnTo>
                    <a:pt x="3483246" y="2888335"/>
                  </a:lnTo>
                  <a:lnTo>
                    <a:pt x="3483246" y="2888630"/>
                  </a:lnTo>
                  <a:lnTo>
                    <a:pt x="3483246" y="2888924"/>
                  </a:lnTo>
                  <a:lnTo>
                    <a:pt x="3483246" y="2889218"/>
                  </a:lnTo>
                  <a:lnTo>
                    <a:pt x="3483246" y="2889511"/>
                  </a:lnTo>
                  <a:lnTo>
                    <a:pt x="3483246" y="2889804"/>
                  </a:lnTo>
                  <a:lnTo>
                    <a:pt x="3483246" y="2890097"/>
                  </a:lnTo>
                  <a:lnTo>
                    <a:pt x="3483246" y="2890390"/>
                  </a:lnTo>
                  <a:lnTo>
                    <a:pt x="3483246" y="2890682"/>
                  </a:lnTo>
                  <a:lnTo>
                    <a:pt x="3483246" y="2890974"/>
                  </a:lnTo>
                  <a:lnTo>
                    <a:pt x="3483246" y="2891266"/>
                  </a:lnTo>
                  <a:lnTo>
                    <a:pt x="3483246" y="2891558"/>
                  </a:lnTo>
                  <a:lnTo>
                    <a:pt x="3483246" y="2891849"/>
                  </a:lnTo>
                  <a:lnTo>
                    <a:pt x="3483246" y="2892140"/>
                  </a:lnTo>
                  <a:lnTo>
                    <a:pt x="3483246" y="2892430"/>
                  </a:lnTo>
                  <a:lnTo>
                    <a:pt x="3483246" y="2892721"/>
                  </a:lnTo>
                  <a:lnTo>
                    <a:pt x="3483246" y="2893011"/>
                  </a:lnTo>
                  <a:lnTo>
                    <a:pt x="3483246" y="2893300"/>
                  </a:lnTo>
                  <a:lnTo>
                    <a:pt x="3483246" y="2893590"/>
                  </a:lnTo>
                  <a:lnTo>
                    <a:pt x="3483246" y="2893879"/>
                  </a:lnTo>
                  <a:lnTo>
                    <a:pt x="3483246" y="2894168"/>
                  </a:lnTo>
                  <a:lnTo>
                    <a:pt x="3483246" y="2894457"/>
                  </a:lnTo>
                  <a:lnTo>
                    <a:pt x="3483246" y="2894745"/>
                  </a:lnTo>
                  <a:lnTo>
                    <a:pt x="3483246" y="2895033"/>
                  </a:lnTo>
                  <a:lnTo>
                    <a:pt x="3483246" y="2895321"/>
                  </a:lnTo>
                  <a:lnTo>
                    <a:pt x="3483246" y="2895608"/>
                  </a:lnTo>
                  <a:lnTo>
                    <a:pt x="3483246" y="2895895"/>
                  </a:lnTo>
                  <a:lnTo>
                    <a:pt x="3483246" y="2896182"/>
                  </a:lnTo>
                  <a:lnTo>
                    <a:pt x="3483246" y="2896469"/>
                  </a:lnTo>
                  <a:lnTo>
                    <a:pt x="3483246" y="2896755"/>
                  </a:lnTo>
                  <a:lnTo>
                    <a:pt x="3483246" y="2897041"/>
                  </a:lnTo>
                  <a:lnTo>
                    <a:pt x="3483246" y="2897327"/>
                  </a:lnTo>
                  <a:lnTo>
                    <a:pt x="3483246" y="2897613"/>
                  </a:lnTo>
                  <a:lnTo>
                    <a:pt x="3483246" y="2897898"/>
                  </a:lnTo>
                  <a:lnTo>
                    <a:pt x="3483246" y="2898183"/>
                  </a:lnTo>
                  <a:lnTo>
                    <a:pt x="3483246" y="2898468"/>
                  </a:lnTo>
                  <a:lnTo>
                    <a:pt x="3483246" y="2898752"/>
                  </a:lnTo>
                  <a:lnTo>
                    <a:pt x="3483246" y="2899036"/>
                  </a:lnTo>
                  <a:lnTo>
                    <a:pt x="3483246" y="2899320"/>
                  </a:lnTo>
                  <a:lnTo>
                    <a:pt x="3483246" y="2899604"/>
                  </a:lnTo>
                  <a:lnTo>
                    <a:pt x="3483246" y="2899887"/>
                  </a:lnTo>
                  <a:lnTo>
                    <a:pt x="3483246" y="2900170"/>
                  </a:lnTo>
                  <a:lnTo>
                    <a:pt x="3483246" y="2900453"/>
                  </a:lnTo>
                  <a:lnTo>
                    <a:pt x="3483246" y="2900735"/>
                  </a:lnTo>
                  <a:lnTo>
                    <a:pt x="3483246" y="2901018"/>
                  </a:lnTo>
                  <a:lnTo>
                    <a:pt x="3483246" y="2901300"/>
                  </a:lnTo>
                  <a:lnTo>
                    <a:pt x="3483246" y="2901581"/>
                  </a:lnTo>
                  <a:lnTo>
                    <a:pt x="3483246" y="2901863"/>
                  </a:lnTo>
                  <a:lnTo>
                    <a:pt x="3483246" y="2902144"/>
                  </a:lnTo>
                  <a:lnTo>
                    <a:pt x="3483246" y="2902425"/>
                  </a:lnTo>
                  <a:lnTo>
                    <a:pt x="3483246" y="2902705"/>
                  </a:lnTo>
                  <a:lnTo>
                    <a:pt x="3483246" y="2902986"/>
                  </a:lnTo>
                  <a:lnTo>
                    <a:pt x="3483246" y="2903266"/>
                  </a:lnTo>
                  <a:lnTo>
                    <a:pt x="3483246" y="2903545"/>
                  </a:lnTo>
                  <a:lnTo>
                    <a:pt x="3483246" y="2903825"/>
                  </a:lnTo>
                  <a:lnTo>
                    <a:pt x="3483246" y="2904104"/>
                  </a:lnTo>
                  <a:lnTo>
                    <a:pt x="3483246" y="2904383"/>
                  </a:lnTo>
                  <a:lnTo>
                    <a:pt x="3483246" y="2904662"/>
                  </a:lnTo>
                  <a:lnTo>
                    <a:pt x="3483246" y="2904940"/>
                  </a:lnTo>
                  <a:lnTo>
                    <a:pt x="3483246" y="2905218"/>
                  </a:lnTo>
                  <a:lnTo>
                    <a:pt x="3483246" y="2905496"/>
                  </a:lnTo>
                  <a:lnTo>
                    <a:pt x="3483246" y="2905774"/>
                  </a:lnTo>
                  <a:lnTo>
                    <a:pt x="3483246" y="2906051"/>
                  </a:lnTo>
                  <a:lnTo>
                    <a:pt x="3483246" y="2906328"/>
                  </a:lnTo>
                  <a:lnTo>
                    <a:pt x="3483246" y="2906605"/>
                  </a:lnTo>
                  <a:lnTo>
                    <a:pt x="3483246" y="2906882"/>
                  </a:lnTo>
                  <a:lnTo>
                    <a:pt x="3483246" y="2907158"/>
                  </a:lnTo>
                  <a:lnTo>
                    <a:pt x="3483246" y="2907434"/>
                  </a:lnTo>
                  <a:lnTo>
                    <a:pt x="3483246" y="2907710"/>
                  </a:lnTo>
                  <a:lnTo>
                    <a:pt x="3483246" y="2907985"/>
                  </a:lnTo>
                  <a:lnTo>
                    <a:pt x="3483246" y="2908261"/>
                  </a:lnTo>
                  <a:lnTo>
                    <a:pt x="3483246" y="2908536"/>
                  </a:lnTo>
                  <a:lnTo>
                    <a:pt x="3483246" y="2908810"/>
                  </a:lnTo>
                  <a:lnTo>
                    <a:pt x="3483246" y="2909085"/>
                  </a:lnTo>
                  <a:lnTo>
                    <a:pt x="3483246" y="2909359"/>
                  </a:lnTo>
                  <a:lnTo>
                    <a:pt x="3483246" y="2909633"/>
                  </a:lnTo>
                  <a:lnTo>
                    <a:pt x="3483246" y="2909907"/>
                  </a:lnTo>
                  <a:lnTo>
                    <a:pt x="3483246" y="2910180"/>
                  </a:lnTo>
                  <a:lnTo>
                    <a:pt x="3483246" y="2910453"/>
                  </a:lnTo>
                  <a:lnTo>
                    <a:pt x="3483246" y="2910726"/>
                  </a:lnTo>
                  <a:lnTo>
                    <a:pt x="3483246" y="2910999"/>
                  </a:lnTo>
                  <a:lnTo>
                    <a:pt x="3483246" y="2911271"/>
                  </a:lnTo>
                  <a:lnTo>
                    <a:pt x="3483246" y="2911543"/>
                  </a:lnTo>
                  <a:lnTo>
                    <a:pt x="3483246" y="2911815"/>
                  </a:lnTo>
                  <a:lnTo>
                    <a:pt x="3483246" y="2912087"/>
                  </a:lnTo>
                  <a:lnTo>
                    <a:pt x="3483246" y="2912358"/>
                  </a:lnTo>
                  <a:lnTo>
                    <a:pt x="3483246" y="2912629"/>
                  </a:lnTo>
                  <a:lnTo>
                    <a:pt x="3483246" y="2912900"/>
                  </a:lnTo>
                  <a:lnTo>
                    <a:pt x="3483246" y="2913170"/>
                  </a:lnTo>
                  <a:lnTo>
                    <a:pt x="3483246" y="2913441"/>
                  </a:lnTo>
                  <a:lnTo>
                    <a:pt x="3483246" y="2913711"/>
                  </a:lnTo>
                  <a:lnTo>
                    <a:pt x="3483246" y="2913981"/>
                  </a:lnTo>
                  <a:lnTo>
                    <a:pt x="3483246" y="2914250"/>
                  </a:lnTo>
                  <a:lnTo>
                    <a:pt x="3483246" y="2914519"/>
                  </a:lnTo>
                  <a:lnTo>
                    <a:pt x="3483246" y="2914788"/>
                  </a:lnTo>
                  <a:lnTo>
                    <a:pt x="3483246" y="2915057"/>
                  </a:lnTo>
                  <a:lnTo>
                    <a:pt x="3483246" y="2915326"/>
                  </a:lnTo>
                  <a:lnTo>
                    <a:pt x="3483246" y="2915594"/>
                  </a:lnTo>
                  <a:lnTo>
                    <a:pt x="3483246" y="2915862"/>
                  </a:lnTo>
                  <a:lnTo>
                    <a:pt x="3483246" y="2916130"/>
                  </a:lnTo>
                  <a:lnTo>
                    <a:pt x="3483246" y="2916397"/>
                  </a:lnTo>
                  <a:lnTo>
                    <a:pt x="3483246" y="2916665"/>
                  </a:lnTo>
                  <a:lnTo>
                    <a:pt x="3483246" y="2916932"/>
                  </a:lnTo>
                  <a:lnTo>
                    <a:pt x="3483246" y="2917198"/>
                  </a:lnTo>
                  <a:lnTo>
                    <a:pt x="3483246" y="2917465"/>
                  </a:lnTo>
                  <a:lnTo>
                    <a:pt x="3483246" y="2917731"/>
                  </a:lnTo>
                  <a:lnTo>
                    <a:pt x="3483246" y="2917997"/>
                  </a:lnTo>
                  <a:lnTo>
                    <a:pt x="3483246" y="2918263"/>
                  </a:lnTo>
                  <a:lnTo>
                    <a:pt x="3483246" y="2918528"/>
                  </a:lnTo>
                  <a:lnTo>
                    <a:pt x="3483246" y="2918794"/>
                  </a:lnTo>
                  <a:lnTo>
                    <a:pt x="3483246" y="2919059"/>
                  </a:lnTo>
                  <a:lnTo>
                    <a:pt x="3483246" y="2919323"/>
                  </a:lnTo>
                  <a:lnTo>
                    <a:pt x="3483246" y="2919588"/>
                  </a:lnTo>
                  <a:lnTo>
                    <a:pt x="3483246" y="2919852"/>
                  </a:lnTo>
                  <a:lnTo>
                    <a:pt x="3483246" y="2920116"/>
                  </a:lnTo>
                  <a:lnTo>
                    <a:pt x="3483246" y="2920380"/>
                  </a:lnTo>
                  <a:lnTo>
                    <a:pt x="3483246" y="2920643"/>
                  </a:lnTo>
                  <a:lnTo>
                    <a:pt x="3483246" y="2920907"/>
                  </a:lnTo>
                  <a:lnTo>
                    <a:pt x="3483246" y="2921170"/>
                  </a:lnTo>
                  <a:lnTo>
                    <a:pt x="3483246" y="2921432"/>
                  </a:lnTo>
                  <a:lnTo>
                    <a:pt x="3483246" y="2921695"/>
                  </a:lnTo>
                  <a:lnTo>
                    <a:pt x="3483246" y="2921957"/>
                  </a:lnTo>
                  <a:lnTo>
                    <a:pt x="3483246" y="2922219"/>
                  </a:lnTo>
                  <a:lnTo>
                    <a:pt x="3483246" y="2922481"/>
                  </a:lnTo>
                  <a:lnTo>
                    <a:pt x="3483246" y="2922743"/>
                  </a:lnTo>
                  <a:lnTo>
                    <a:pt x="3483246" y="2923004"/>
                  </a:lnTo>
                  <a:lnTo>
                    <a:pt x="3483246" y="2923265"/>
                  </a:lnTo>
                  <a:lnTo>
                    <a:pt x="3483246" y="2923526"/>
                  </a:lnTo>
                  <a:lnTo>
                    <a:pt x="3483246" y="2923786"/>
                  </a:lnTo>
                  <a:lnTo>
                    <a:pt x="3483246" y="2924047"/>
                  </a:lnTo>
                  <a:lnTo>
                    <a:pt x="3483246" y="2924307"/>
                  </a:lnTo>
                  <a:lnTo>
                    <a:pt x="3483246" y="2924567"/>
                  </a:lnTo>
                  <a:lnTo>
                    <a:pt x="3483246" y="2924826"/>
                  </a:lnTo>
                  <a:lnTo>
                    <a:pt x="3483246" y="2925086"/>
                  </a:lnTo>
                  <a:lnTo>
                    <a:pt x="3483246" y="2925345"/>
                  </a:lnTo>
                  <a:lnTo>
                    <a:pt x="3483246" y="2925604"/>
                  </a:lnTo>
                  <a:lnTo>
                    <a:pt x="3483246" y="2925862"/>
                  </a:lnTo>
                  <a:lnTo>
                    <a:pt x="3483246" y="2926121"/>
                  </a:lnTo>
                  <a:lnTo>
                    <a:pt x="3483246" y="2926379"/>
                  </a:lnTo>
                  <a:lnTo>
                    <a:pt x="3483246" y="2926637"/>
                  </a:lnTo>
                  <a:lnTo>
                    <a:pt x="3483246" y="2926895"/>
                  </a:lnTo>
                  <a:lnTo>
                    <a:pt x="3483246" y="2927152"/>
                  </a:lnTo>
                  <a:lnTo>
                    <a:pt x="3483246" y="2927409"/>
                  </a:lnTo>
                  <a:lnTo>
                    <a:pt x="3483246" y="2927666"/>
                  </a:lnTo>
                  <a:lnTo>
                    <a:pt x="3483246" y="2927923"/>
                  </a:lnTo>
                  <a:lnTo>
                    <a:pt x="3483246" y="2928179"/>
                  </a:lnTo>
                  <a:lnTo>
                    <a:pt x="3483246" y="2928436"/>
                  </a:lnTo>
                  <a:lnTo>
                    <a:pt x="3483246" y="2928692"/>
                  </a:lnTo>
                  <a:lnTo>
                    <a:pt x="3483246" y="2928947"/>
                  </a:lnTo>
                  <a:lnTo>
                    <a:pt x="3483246" y="2929203"/>
                  </a:lnTo>
                  <a:lnTo>
                    <a:pt x="3483246" y="2929458"/>
                  </a:lnTo>
                  <a:lnTo>
                    <a:pt x="3483246" y="2929713"/>
                  </a:lnTo>
                  <a:lnTo>
                    <a:pt x="3483246" y="2929968"/>
                  </a:lnTo>
                  <a:lnTo>
                    <a:pt x="3483246" y="2930223"/>
                  </a:lnTo>
                  <a:lnTo>
                    <a:pt x="3483246" y="2930477"/>
                  </a:lnTo>
                  <a:lnTo>
                    <a:pt x="3483246" y="2930731"/>
                  </a:lnTo>
                  <a:lnTo>
                    <a:pt x="3483246" y="2930985"/>
                  </a:lnTo>
                  <a:lnTo>
                    <a:pt x="3483246" y="2931239"/>
                  </a:lnTo>
                  <a:lnTo>
                    <a:pt x="3483246" y="2931492"/>
                  </a:lnTo>
                  <a:lnTo>
                    <a:pt x="3483246" y="2931746"/>
                  </a:lnTo>
                  <a:lnTo>
                    <a:pt x="3483246" y="2931999"/>
                  </a:lnTo>
                  <a:lnTo>
                    <a:pt x="3483246" y="2932251"/>
                  </a:lnTo>
                  <a:lnTo>
                    <a:pt x="3483246" y="2932504"/>
                  </a:lnTo>
                  <a:lnTo>
                    <a:pt x="3483246" y="2932756"/>
                  </a:lnTo>
                  <a:lnTo>
                    <a:pt x="3483246" y="2933008"/>
                  </a:lnTo>
                  <a:lnTo>
                    <a:pt x="3483246" y="2933260"/>
                  </a:lnTo>
                  <a:lnTo>
                    <a:pt x="3483246" y="2933512"/>
                  </a:lnTo>
                  <a:lnTo>
                    <a:pt x="3483246" y="2933763"/>
                  </a:lnTo>
                  <a:lnTo>
                    <a:pt x="3483246" y="2934014"/>
                  </a:lnTo>
                  <a:lnTo>
                    <a:pt x="3483246" y="2934265"/>
                  </a:lnTo>
                  <a:lnTo>
                    <a:pt x="3483246" y="2934516"/>
                  </a:lnTo>
                  <a:lnTo>
                    <a:pt x="3483246" y="2934766"/>
                  </a:lnTo>
                  <a:lnTo>
                    <a:pt x="3483246" y="2935016"/>
                  </a:lnTo>
                  <a:lnTo>
                    <a:pt x="3483246" y="2935266"/>
                  </a:lnTo>
                  <a:lnTo>
                    <a:pt x="3483246" y="2935516"/>
                  </a:lnTo>
                  <a:lnTo>
                    <a:pt x="3483246" y="2935766"/>
                  </a:lnTo>
                  <a:lnTo>
                    <a:pt x="3483246" y="2936015"/>
                  </a:lnTo>
                  <a:lnTo>
                    <a:pt x="3483246" y="2936264"/>
                  </a:lnTo>
                  <a:lnTo>
                    <a:pt x="3483246" y="2936513"/>
                  </a:lnTo>
                  <a:lnTo>
                    <a:pt x="3483246" y="2936762"/>
                  </a:lnTo>
                  <a:lnTo>
                    <a:pt x="3483246" y="2937010"/>
                  </a:lnTo>
                  <a:lnTo>
                    <a:pt x="3483246" y="2937258"/>
                  </a:lnTo>
                  <a:lnTo>
                    <a:pt x="3483246" y="2937506"/>
                  </a:lnTo>
                  <a:lnTo>
                    <a:pt x="3483246" y="2937754"/>
                  </a:lnTo>
                  <a:lnTo>
                    <a:pt x="3483246" y="2938001"/>
                  </a:lnTo>
                  <a:lnTo>
                    <a:pt x="3483246" y="2938249"/>
                  </a:lnTo>
                  <a:lnTo>
                    <a:pt x="3483246" y="2938496"/>
                  </a:lnTo>
                  <a:lnTo>
                    <a:pt x="3483246" y="2938743"/>
                  </a:lnTo>
                  <a:lnTo>
                    <a:pt x="3483246" y="2938989"/>
                  </a:lnTo>
                  <a:lnTo>
                    <a:pt x="3483246" y="2939236"/>
                  </a:lnTo>
                  <a:lnTo>
                    <a:pt x="3483246" y="2939482"/>
                  </a:lnTo>
                  <a:lnTo>
                    <a:pt x="3483246" y="2939728"/>
                  </a:lnTo>
                  <a:lnTo>
                    <a:pt x="3483246" y="2939973"/>
                  </a:lnTo>
                  <a:lnTo>
                    <a:pt x="3483246" y="2940219"/>
                  </a:lnTo>
                  <a:lnTo>
                    <a:pt x="3483246" y="2940464"/>
                  </a:lnTo>
                  <a:lnTo>
                    <a:pt x="3483246" y="2940709"/>
                  </a:lnTo>
                  <a:lnTo>
                    <a:pt x="3483246" y="2940954"/>
                  </a:lnTo>
                  <a:lnTo>
                    <a:pt x="3483246" y="2941199"/>
                  </a:lnTo>
                  <a:lnTo>
                    <a:pt x="3483246" y="2941443"/>
                  </a:lnTo>
                  <a:lnTo>
                    <a:pt x="3483246" y="2941687"/>
                  </a:lnTo>
                  <a:lnTo>
                    <a:pt x="3483246" y="2941931"/>
                  </a:lnTo>
                  <a:lnTo>
                    <a:pt x="3483246" y="2942175"/>
                  </a:lnTo>
                  <a:lnTo>
                    <a:pt x="3483246" y="2942418"/>
                  </a:lnTo>
                  <a:lnTo>
                    <a:pt x="3483246" y="2942662"/>
                  </a:lnTo>
                  <a:lnTo>
                    <a:pt x="3483246" y="2942905"/>
                  </a:lnTo>
                  <a:lnTo>
                    <a:pt x="3483246" y="2943147"/>
                  </a:lnTo>
                  <a:lnTo>
                    <a:pt x="3483246" y="2943390"/>
                  </a:lnTo>
                  <a:lnTo>
                    <a:pt x="3483246" y="2943633"/>
                  </a:lnTo>
                  <a:lnTo>
                    <a:pt x="3483246" y="2943875"/>
                  </a:lnTo>
                  <a:lnTo>
                    <a:pt x="3483246" y="2944117"/>
                  </a:lnTo>
                  <a:lnTo>
                    <a:pt x="3483246" y="2944358"/>
                  </a:lnTo>
                  <a:lnTo>
                    <a:pt x="3483246" y="2944600"/>
                  </a:lnTo>
                  <a:lnTo>
                    <a:pt x="3483246" y="2944841"/>
                  </a:lnTo>
                  <a:lnTo>
                    <a:pt x="3483246" y="2945082"/>
                  </a:lnTo>
                  <a:lnTo>
                    <a:pt x="3483246" y="2945323"/>
                  </a:lnTo>
                  <a:lnTo>
                    <a:pt x="3483246" y="2945564"/>
                  </a:lnTo>
                  <a:lnTo>
                    <a:pt x="3483246" y="2945805"/>
                  </a:lnTo>
                  <a:lnTo>
                    <a:pt x="3483246" y="2946045"/>
                  </a:lnTo>
                  <a:lnTo>
                    <a:pt x="3483246" y="2946285"/>
                  </a:lnTo>
                  <a:lnTo>
                    <a:pt x="3483246" y="2946525"/>
                  </a:lnTo>
                  <a:lnTo>
                    <a:pt x="3483246" y="2946764"/>
                  </a:lnTo>
                  <a:lnTo>
                    <a:pt x="3483246" y="2947004"/>
                  </a:lnTo>
                  <a:lnTo>
                    <a:pt x="3483246" y="2947243"/>
                  </a:lnTo>
                  <a:lnTo>
                    <a:pt x="3483246" y="2947482"/>
                  </a:lnTo>
                  <a:lnTo>
                    <a:pt x="3483246" y="2947721"/>
                  </a:lnTo>
                  <a:lnTo>
                    <a:pt x="3483246" y="2947959"/>
                  </a:lnTo>
                  <a:lnTo>
                    <a:pt x="3483246" y="2948197"/>
                  </a:lnTo>
                  <a:lnTo>
                    <a:pt x="3483246" y="2948436"/>
                  </a:lnTo>
                  <a:lnTo>
                    <a:pt x="3483246" y="2948673"/>
                  </a:lnTo>
                  <a:lnTo>
                    <a:pt x="3483246" y="2948911"/>
                  </a:lnTo>
                  <a:lnTo>
                    <a:pt x="3483246" y="2949149"/>
                  </a:lnTo>
                  <a:lnTo>
                    <a:pt x="3483246" y="2949386"/>
                  </a:lnTo>
                  <a:lnTo>
                    <a:pt x="3483246" y="2949623"/>
                  </a:lnTo>
                  <a:lnTo>
                    <a:pt x="3483246" y="2949860"/>
                  </a:lnTo>
                  <a:lnTo>
                    <a:pt x="3483246" y="2950096"/>
                  </a:lnTo>
                  <a:lnTo>
                    <a:pt x="3483246" y="2950333"/>
                  </a:lnTo>
                  <a:lnTo>
                    <a:pt x="3483246" y="2950569"/>
                  </a:lnTo>
                  <a:lnTo>
                    <a:pt x="3483246" y="2950805"/>
                  </a:lnTo>
                  <a:lnTo>
                    <a:pt x="3483246" y="2951041"/>
                  </a:lnTo>
                  <a:lnTo>
                    <a:pt x="3483246" y="2951276"/>
                  </a:lnTo>
                  <a:lnTo>
                    <a:pt x="3483246" y="2951512"/>
                  </a:lnTo>
                  <a:lnTo>
                    <a:pt x="3483246" y="2951747"/>
                  </a:lnTo>
                  <a:lnTo>
                    <a:pt x="3483246" y="2951982"/>
                  </a:lnTo>
                  <a:lnTo>
                    <a:pt x="3483246" y="2952217"/>
                  </a:lnTo>
                  <a:lnTo>
                    <a:pt x="3483246" y="2952451"/>
                  </a:lnTo>
                  <a:lnTo>
                    <a:pt x="3483246" y="2952686"/>
                  </a:lnTo>
                  <a:lnTo>
                    <a:pt x="3483246" y="2952920"/>
                  </a:lnTo>
                  <a:lnTo>
                    <a:pt x="3483246" y="2953154"/>
                  </a:lnTo>
                  <a:lnTo>
                    <a:pt x="3483246" y="2953387"/>
                  </a:lnTo>
                  <a:lnTo>
                    <a:pt x="3483246" y="2953621"/>
                  </a:lnTo>
                  <a:lnTo>
                    <a:pt x="3483246" y="2953854"/>
                  </a:lnTo>
                  <a:lnTo>
                    <a:pt x="3483246" y="2954087"/>
                  </a:lnTo>
                  <a:lnTo>
                    <a:pt x="3483246" y="2954320"/>
                  </a:lnTo>
                  <a:lnTo>
                    <a:pt x="3483246" y="2954553"/>
                  </a:lnTo>
                  <a:lnTo>
                    <a:pt x="3483246" y="2954786"/>
                  </a:lnTo>
                  <a:lnTo>
                    <a:pt x="3483246" y="2955018"/>
                  </a:lnTo>
                  <a:lnTo>
                    <a:pt x="3483246" y="2955250"/>
                  </a:lnTo>
                  <a:lnTo>
                    <a:pt x="3483246" y="2955482"/>
                  </a:lnTo>
                  <a:lnTo>
                    <a:pt x="3483246" y="2955713"/>
                  </a:lnTo>
                  <a:lnTo>
                    <a:pt x="3483246" y="2955945"/>
                  </a:lnTo>
                  <a:lnTo>
                    <a:pt x="3483246" y="2956176"/>
                  </a:lnTo>
                  <a:lnTo>
                    <a:pt x="3483246" y="2956407"/>
                  </a:lnTo>
                  <a:lnTo>
                    <a:pt x="3483246" y="2956638"/>
                  </a:lnTo>
                  <a:lnTo>
                    <a:pt x="3483246" y="2956869"/>
                  </a:lnTo>
                  <a:lnTo>
                    <a:pt x="3483246" y="2957099"/>
                  </a:lnTo>
                  <a:lnTo>
                    <a:pt x="3483246" y="2957330"/>
                  </a:lnTo>
                  <a:lnTo>
                    <a:pt x="3483246" y="2957560"/>
                  </a:lnTo>
                  <a:lnTo>
                    <a:pt x="3483246" y="2957789"/>
                  </a:lnTo>
                  <a:lnTo>
                    <a:pt x="3483246" y="2958019"/>
                  </a:lnTo>
                  <a:lnTo>
                    <a:pt x="3483246" y="2958249"/>
                  </a:lnTo>
                  <a:lnTo>
                    <a:pt x="3483246" y="2958478"/>
                  </a:lnTo>
                  <a:lnTo>
                    <a:pt x="3483246" y="2958707"/>
                  </a:lnTo>
                  <a:lnTo>
                    <a:pt x="3483246" y="2958936"/>
                  </a:lnTo>
                  <a:lnTo>
                    <a:pt x="3483246" y="2959164"/>
                  </a:lnTo>
                  <a:lnTo>
                    <a:pt x="3483246" y="2959393"/>
                  </a:lnTo>
                  <a:lnTo>
                    <a:pt x="3483246" y="2959621"/>
                  </a:lnTo>
                  <a:lnTo>
                    <a:pt x="3483246" y="2959849"/>
                  </a:lnTo>
                  <a:lnTo>
                    <a:pt x="3483246" y="2960077"/>
                  </a:lnTo>
                  <a:lnTo>
                    <a:pt x="3483246" y="2960305"/>
                  </a:lnTo>
                  <a:lnTo>
                    <a:pt x="3483246" y="2960532"/>
                  </a:lnTo>
                  <a:lnTo>
                    <a:pt x="3483246" y="2960759"/>
                  </a:lnTo>
                  <a:lnTo>
                    <a:pt x="3483246" y="2960986"/>
                  </a:lnTo>
                  <a:lnTo>
                    <a:pt x="3483246" y="2961213"/>
                  </a:lnTo>
                  <a:lnTo>
                    <a:pt x="3483246" y="2961440"/>
                  </a:lnTo>
                  <a:lnTo>
                    <a:pt x="3483246" y="2961667"/>
                  </a:lnTo>
                  <a:lnTo>
                    <a:pt x="3483246" y="2961893"/>
                  </a:lnTo>
                  <a:lnTo>
                    <a:pt x="3483246" y="2962119"/>
                  </a:lnTo>
                  <a:lnTo>
                    <a:pt x="3483246" y="2962345"/>
                  </a:lnTo>
                  <a:lnTo>
                    <a:pt x="3483246" y="2962570"/>
                  </a:lnTo>
                  <a:lnTo>
                    <a:pt x="3483246" y="2962796"/>
                  </a:lnTo>
                  <a:lnTo>
                    <a:pt x="3483246" y="2963021"/>
                  </a:lnTo>
                  <a:lnTo>
                    <a:pt x="3483246" y="2963246"/>
                  </a:lnTo>
                  <a:lnTo>
                    <a:pt x="3483246" y="2963471"/>
                  </a:lnTo>
                  <a:lnTo>
                    <a:pt x="3483246" y="2963696"/>
                  </a:lnTo>
                  <a:lnTo>
                    <a:pt x="3483246" y="2963921"/>
                  </a:lnTo>
                  <a:lnTo>
                    <a:pt x="3483246" y="2964145"/>
                  </a:lnTo>
                  <a:lnTo>
                    <a:pt x="3483246" y="2964369"/>
                  </a:lnTo>
                  <a:lnTo>
                    <a:pt x="3483246" y="2964593"/>
                  </a:lnTo>
                  <a:lnTo>
                    <a:pt x="3483246" y="2964817"/>
                  </a:lnTo>
                  <a:lnTo>
                    <a:pt x="3483246" y="2965040"/>
                  </a:lnTo>
                  <a:lnTo>
                    <a:pt x="3483246" y="2965264"/>
                  </a:lnTo>
                  <a:lnTo>
                    <a:pt x="3483246" y="2965487"/>
                  </a:lnTo>
                  <a:lnTo>
                    <a:pt x="3483246" y="2965710"/>
                  </a:lnTo>
                  <a:lnTo>
                    <a:pt x="3483246" y="2965933"/>
                  </a:lnTo>
                  <a:lnTo>
                    <a:pt x="3483246" y="2966155"/>
                  </a:lnTo>
                  <a:lnTo>
                    <a:pt x="3483246" y="2966378"/>
                  </a:lnTo>
                  <a:lnTo>
                    <a:pt x="3483246" y="2966600"/>
                  </a:lnTo>
                  <a:lnTo>
                    <a:pt x="3483246" y="2966822"/>
                  </a:lnTo>
                  <a:lnTo>
                    <a:pt x="3483246" y="2967044"/>
                  </a:lnTo>
                  <a:lnTo>
                    <a:pt x="3483246" y="2967265"/>
                  </a:lnTo>
                  <a:lnTo>
                    <a:pt x="3483246" y="2967487"/>
                  </a:lnTo>
                  <a:lnTo>
                    <a:pt x="3483246" y="2967708"/>
                  </a:lnTo>
                  <a:lnTo>
                    <a:pt x="3483246" y="2967929"/>
                  </a:lnTo>
                  <a:lnTo>
                    <a:pt x="3483246" y="2968150"/>
                  </a:lnTo>
                  <a:lnTo>
                    <a:pt x="3483246" y="2968371"/>
                  </a:lnTo>
                  <a:lnTo>
                    <a:pt x="3483246" y="2968591"/>
                  </a:lnTo>
                  <a:lnTo>
                    <a:pt x="3483246" y="2968811"/>
                  </a:lnTo>
                  <a:lnTo>
                    <a:pt x="3483246" y="2969032"/>
                  </a:lnTo>
                  <a:lnTo>
                    <a:pt x="3483246" y="2969252"/>
                  </a:lnTo>
                  <a:lnTo>
                    <a:pt x="3483246" y="2969471"/>
                  </a:lnTo>
                  <a:lnTo>
                    <a:pt x="3483246" y="2969691"/>
                  </a:lnTo>
                  <a:lnTo>
                    <a:pt x="3483246" y="2969910"/>
                  </a:lnTo>
                  <a:lnTo>
                    <a:pt x="3483246" y="2970129"/>
                  </a:lnTo>
                  <a:lnTo>
                    <a:pt x="3483246" y="2970348"/>
                  </a:lnTo>
                  <a:lnTo>
                    <a:pt x="3483246" y="2970567"/>
                  </a:lnTo>
                  <a:lnTo>
                    <a:pt x="3483246" y="2970786"/>
                  </a:lnTo>
                  <a:lnTo>
                    <a:pt x="3483246" y="2971004"/>
                  </a:lnTo>
                  <a:lnTo>
                    <a:pt x="3483246" y="2971223"/>
                  </a:lnTo>
                  <a:lnTo>
                    <a:pt x="3483246" y="2971441"/>
                  </a:lnTo>
                  <a:lnTo>
                    <a:pt x="3483246" y="2971658"/>
                  </a:lnTo>
                  <a:lnTo>
                    <a:pt x="3483246" y="2971876"/>
                  </a:lnTo>
                  <a:lnTo>
                    <a:pt x="3483246" y="2972094"/>
                  </a:lnTo>
                  <a:lnTo>
                    <a:pt x="3483246" y="2972311"/>
                  </a:lnTo>
                  <a:lnTo>
                    <a:pt x="3483246" y="2972528"/>
                  </a:lnTo>
                  <a:lnTo>
                    <a:pt x="3483246" y="2972745"/>
                  </a:lnTo>
                  <a:lnTo>
                    <a:pt x="3483246" y="2972962"/>
                  </a:lnTo>
                  <a:lnTo>
                    <a:pt x="3483246" y="2973178"/>
                  </a:lnTo>
                  <a:lnTo>
                    <a:pt x="3483246" y="2973395"/>
                  </a:lnTo>
                  <a:lnTo>
                    <a:pt x="3483246" y="2973611"/>
                  </a:lnTo>
                  <a:lnTo>
                    <a:pt x="3483246" y="2973827"/>
                  </a:lnTo>
                  <a:lnTo>
                    <a:pt x="3483246" y="2974043"/>
                  </a:lnTo>
                  <a:lnTo>
                    <a:pt x="3483246" y="2974259"/>
                  </a:lnTo>
                  <a:lnTo>
                    <a:pt x="3483246" y="2974474"/>
                  </a:lnTo>
                  <a:lnTo>
                    <a:pt x="3483246" y="2974689"/>
                  </a:lnTo>
                  <a:lnTo>
                    <a:pt x="3483246" y="2974905"/>
                  </a:lnTo>
                  <a:lnTo>
                    <a:pt x="3483246" y="2975120"/>
                  </a:lnTo>
                  <a:lnTo>
                    <a:pt x="3483246" y="2975334"/>
                  </a:lnTo>
                  <a:lnTo>
                    <a:pt x="3483246" y="2975549"/>
                  </a:lnTo>
                  <a:lnTo>
                    <a:pt x="3483246" y="2975763"/>
                  </a:lnTo>
                  <a:lnTo>
                    <a:pt x="3483246" y="2975977"/>
                  </a:lnTo>
                  <a:lnTo>
                    <a:pt x="3483246" y="2976192"/>
                  </a:lnTo>
                  <a:lnTo>
                    <a:pt x="3483246" y="2976405"/>
                  </a:lnTo>
                  <a:lnTo>
                    <a:pt x="3483246" y="2976619"/>
                  </a:lnTo>
                  <a:lnTo>
                    <a:pt x="3483246" y="2976833"/>
                  </a:lnTo>
                  <a:lnTo>
                    <a:pt x="3483246" y="2977046"/>
                  </a:lnTo>
                  <a:lnTo>
                    <a:pt x="3483246" y="2977259"/>
                  </a:lnTo>
                  <a:lnTo>
                    <a:pt x="3483246" y="2977472"/>
                  </a:lnTo>
                  <a:lnTo>
                    <a:pt x="3483246" y="2977685"/>
                  </a:lnTo>
                  <a:lnTo>
                    <a:pt x="3483246" y="2977897"/>
                  </a:lnTo>
                  <a:lnTo>
                    <a:pt x="3483246" y="2978110"/>
                  </a:lnTo>
                  <a:lnTo>
                    <a:pt x="3483246" y="2978322"/>
                  </a:lnTo>
                  <a:lnTo>
                    <a:pt x="3483246" y="2978534"/>
                  </a:lnTo>
                  <a:lnTo>
                    <a:pt x="3483246" y="2978746"/>
                  </a:lnTo>
                  <a:lnTo>
                    <a:pt x="3483246" y="2978958"/>
                  </a:lnTo>
                  <a:lnTo>
                    <a:pt x="3483246" y="2979169"/>
                  </a:lnTo>
                  <a:lnTo>
                    <a:pt x="3483246" y="2979381"/>
                  </a:lnTo>
                  <a:lnTo>
                    <a:pt x="3483246" y="2979592"/>
                  </a:lnTo>
                  <a:lnTo>
                    <a:pt x="3483246" y="2979803"/>
                  </a:lnTo>
                  <a:lnTo>
                    <a:pt x="3483246" y="2980014"/>
                  </a:lnTo>
                  <a:lnTo>
                    <a:pt x="3483246" y="2980224"/>
                  </a:lnTo>
                  <a:lnTo>
                    <a:pt x="3483246" y="2980435"/>
                  </a:lnTo>
                  <a:lnTo>
                    <a:pt x="3483246" y="2980645"/>
                  </a:lnTo>
                  <a:lnTo>
                    <a:pt x="3483246" y="2980855"/>
                  </a:lnTo>
                  <a:lnTo>
                    <a:pt x="3483246" y="2981065"/>
                  </a:lnTo>
                  <a:lnTo>
                    <a:pt x="3483246" y="2981275"/>
                  </a:lnTo>
                  <a:lnTo>
                    <a:pt x="3483246" y="2981484"/>
                  </a:lnTo>
                  <a:lnTo>
                    <a:pt x="3483246" y="2981694"/>
                  </a:lnTo>
                  <a:lnTo>
                    <a:pt x="3483246" y="2981903"/>
                  </a:lnTo>
                  <a:lnTo>
                    <a:pt x="3483246" y="2982112"/>
                  </a:lnTo>
                  <a:lnTo>
                    <a:pt x="3483246" y="2982321"/>
                  </a:lnTo>
                  <a:lnTo>
                    <a:pt x="3483246" y="2982530"/>
                  </a:lnTo>
                  <a:lnTo>
                    <a:pt x="3483246" y="2982738"/>
                  </a:lnTo>
                  <a:lnTo>
                    <a:pt x="3483246" y="2982947"/>
                  </a:lnTo>
                  <a:lnTo>
                    <a:pt x="3483246" y="2983155"/>
                  </a:lnTo>
                  <a:lnTo>
                    <a:pt x="3483246" y="2983363"/>
                  </a:lnTo>
                  <a:lnTo>
                    <a:pt x="3483246" y="2983571"/>
                  </a:lnTo>
                  <a:lnTo>
                    <a:pt x="3483246" y="2983778"/>
                  </a:lnTo>
                  <a:lnTo>
                    <a:pt x="3483246" y="2983986"/>
                  </a:lnTo>
                  <a:lnTo>
                    <a:pt x="3483246" y="2984193"/>
                  </a:lnTo>
                  <a:lnTo>
                    <a:pt x="3483246" y="2984400"/>
                  </a:lnTo>
                  <a:lnTo>
                    <a:pt x="3483246" y="2984607"/>
                  </a:lnTo>
                  <a:lnTo>
                    <a:pt x="3483246" y="2984814"/>
                  </a:lnTo>
                  <a:lnTo>
                    <a:pt x="3483246" y="2985021"/>
                  </a:lnTo>
                  <a:lnTo>
                    <a:pt x="3483246" y="2985227"/>
                  </a:lnTo>
                  <a:lnTo>
                    <a:pt x="3483246" y="2985434"/>
                  </a:lnTo>
                  <a:lnTo>
                    <a:pt x="3483246" y="2985640"/>
                  </a:lnTo>
                  <a:lnTo>
                    <a:pt x="3483246" y="2985846"/>
                  </a:lnTo>
                  <a:lnTo>
                    <a:pt x="3483246" y="2986052"/>
                  </a:lnTo>
                  <a:lnTo>
                    <a:pt x="3483246" y="2986257"/>
                  </a:lnTo>
                  <a:lnTo>
                    <a:pt x="3483246" y="2986463"/>
                  </a:lnTo>
                  <a:lnTo>
                    <a:pt x="3483246" y="2986668"/>
                  </a:lnTo>
                  <a:lnTo>
                    <a:pt x="3483246" y="2986873"/>
                  </a:lnTo>
                  <a:lnTo>
                    <a:pt x="3483246" y="2987078"/>
                  </a:lnTo>
                  <a:lnTo>
                    <a:pt x="3483246" y="2987283"/>
                  </a:lnTo>
                  <a:lnTo>
                    <a:pt x="3483246" y="2987487"/>
                  </a:lnTo>
                  <a:lnTo>
                    <a:pt x="3483246" y="2987692"/>
                  </a:lnTo>
                  <a:lnTo>
                    <a:pt x="3483246" y="2987896"/>
                  </a:lnTo>
                  <a:lnTo>
                    <a:pt x="3483246" y="2988100"/>
                  </a:lnTo>
                  <a:lnTo>
                    <a:pt x="3483246" y="2988304"/>
                  </a:lnTo>
                  <a:lnTo>
                    <a:pt x="3483246" y="2988508"/>
                  </a:lnTo>
                  <a:lnTo>
                    <a:pt x="3483246" y="2988711"/>
                  </a:lnTo>
                  <a:lnTo>
                    <a:pt x="3483246" y="2988915"/>
                  </a:lnTo>
                  <a:lnTo>
                    <a:pt x="3483246" y="2989118"/>
                  </a:lnTo>
                  <a:lnTo>
                    <a:pt x="3483246" y="2989321"/>
                  </a:lnTo>
                  <a:lnTo>
                    <a:pt x="3483246" y="2989524"/>
                  </a:lnTo>
                  <a:lnTo>
                    <a:pt x="3483246" y="2989727"/>
                  </a:lnTo>
                  <a:lnTo>
                    <a:pt x="3483246" y="2989929"/>
                  </a:lnTo>
                  <a:lnTo>
                    <a:pt x="3483246" y="2990132"/>
                  </a:lnTo>
                  <a:lnTo>
                    <a:pt x="3483246" y="2990334"/>
                  </a:lnTo>
                  <a:lnTo>
                    <a:pt x="3483246" y="2990536"/>
                  </a:lnTo>
                  <a:lnTo>
                    <a:pt x="3483246" y="2990738"/>
                  </a:lnTo>
                  <a:lnTo>
                    <a:pt x="3483246" y="2990940"/>
                  </a:lnTo>
                  <a:lnTo>
                    <a:pt x="3483246" y="2991142"/>
                  </a:lnTo>
                  <a:lnTo>
                    <a:pt x="3483246" y="2991343"/>
                  </a:lnTo>
                  <a:lnTo>
                    <a:pt x="3483246" y="2991544"/>
                  </a:lnTo>
                  <a:lnTo>
                    <a:pt x="3483246" y="2991745"/>
                  </a:lnTo>
                  <a:lnTo>
                    <a:pt x="3483246" y="2991946"/>
                  </a:lnTo>
                  <a:lnTo>
                    <a:pt x="3483246" y="2992147"/>
                  </a:lnTo>
                  <a:lnTo>
                    <a:pt x="3483246" y="2992348"/>
                  </a:lnTo>
                  <a:lnTo>
                    <a:pt x="3483246" y="2992548"/>
                  </a:lnTo>
                  <a:lnTo>
                    <a:pt x="3483246" y="2992748"/>
                  </a:lnTo>
                  <a:lnTo>
                    <a:pt x="3483246" y="2992949"/>
                  </a:lnTo>
                  <a:lnTo>
                    <a:pt x="3483246" y="2993149"/>
                  </a:lnTo>
                  <a:lnTo>
                    <a:pt x="3483246" y="2993348"/>
                  </a:lnTo>
                  <a:lnTo>
                    <a:pt x="3483246" y="2993548"/>
                  </a:lnTo>
                  <a:lnTo>
                    <a:pt x="3483246" y="2993747"/>
                  </a:lnTo>
                  <a:lnTo>
                    <a:pt x="3483246" y="2993947"/>
                  </a:lnTo>
                  <a:lnTo>
                    <a:pt x="3483246" y="2994146"/>
                  </a:lnTo>
                  <a:lnTo>
                    <a:pt x="3483246" y="2994345"/>
                  </a:lnTo>
                  <a:lnTo>
                    <a:pt x="3483246" y="2994544"/>
                  </a:lnTo>
                  <a:lnTo>
                    <a:pt x="3483246" y="2994742"/>
                  </a:lnTo>
                  <a:lnTo>
                    <a:pt x="3483246" y="2994941"/>
                  </a:lnTo>
                  <a:lnTo>
                    <a:pt x="3483246" y="2995139"/>
                  </a:lnTo>
                  <a:lnTo>
                    <a:pt x="3483246" y="2995337"/>
                  </a:lnTo>
                  <a:lnTo>
                    <a:pt x="3483246" y="2995535"/>
                  </a:lnTo>
                  <a:lnTo>
                    <a:pt x="3483246" y="2995733"/>
                  </a:lnTo>
                  <a:lnTo>
                    <a:pt x="3483246" y="2995931"/>
                  </a:lnTo>
                  <a:lnTo>
                    <a:pt x="3483246" y="2996128"/>
                  </a:lnTo>
                  <a:lnTo>
                    <a:pt x="3483246" y="2996326"/>
                  </a:lnTo>
                  <a:lnTo>
                    <a:pt x="3483246" y="2996523"/>
                  </a:lnTo>
                  <a:lnTo>
                    <a:pt x="3483246" y="2996720"/>
                  </a:lnTo>
                  <a:lnTo>
                    <a:pt x="3483246" y="2996917"/>
                  </a:lnTo>
                  <a:lnTo>
                    <a:pt x="3483246" y="2997114"/>
                  </a:lnTo>
                  <a:lnTo>
                    <a:pt x="3483246" y="2997310"/>
                  </a:lnTo>
                  <a:lnTo>
                    <a:pt x="3483246" y="2997507"/>
                  </a:lnTo>
                  <a:lnTo>
                    <a:pt x="3483246" y="2997703"/>
                  </a:lnTo>
                  <a:lnTo>
                    <a:pt x="3483246" y="2997899"/>
                  </a:lnTo>
                  <a:lnTo>
                    <a:pt x="3483246" y="2998095"/>
                  </a:lnTo>
                  <a:lnTo>
                    <a:pt x="3483246" y="2998291"/>
                  </a:lnTo>
                  <a:lnTo>
                    <a:pt x="3483246" y="2998486"/>
                  </a:lnTo>
                  <a:lnTo>
                    <a:pt x="3483246" y="2998682"/>
                  </a:lnTo>
                  <a:lnTo>
                    <a:pt x="3483246" y="2998877"/>
                  </a:lnTo>
                  <a:lnTo>
                    <a:pt x="3483246" y="2999072"/>
                  </a:lnTo>
                  <a:lnTo>
                    <a:pt x="3483246" y="2999267"/>
                  </a:lnTo>
                  <a:lnTo>
                    <a:pt x="3483246" y="2999462"/>
                  </a:lnTo>
                  <a:lnTo>
                    <a:pt x="3483246" y="2999657"/>
                  </a:lnTo>
                  <a:lnTo>
                    <a:pt x="3483246" y="2999851"/>
                  </a:lnTo>
                  <a:lnTo>
                    <a:pt x="3483246" y="3000046"/>
                  </a:lnTo>
                  <a:lnTo>
                    <a:pt x="3483246" y="3000240"/>
                  </a:lnTo>
                  <a:lnTo>
                    <a:pt x="3483246" y="3000434"/>
                  </a:lnTo>
                  <a:lnTo>
                    <a:pt x="3483246" y="3000628"/>
                  </a:lnTo>
                  <a:lnTo>
                    <a:pt x="3483246" y="3000822"/>
                  </a:lnTo>
                  <a:lnTo>
                    <a:pt x="3483246" y="3001015"/>
                  </a:lnTo>
                  <a:lnTo>
                    <a:pt x="3483246" y="3001209"/>
                  </a:lnTo>
                  <a:lnTo>
                    <a:pt x="3483246" y="3001402"/>
                  </a:lnTo>
                  <a:lnTo>
                    <a:pt x="3483246" y="3001595"/>
                  </a:lnTo>
                  <a:lnTo>
                    <a:pt x="3483246" y="3001788"/>
                  </a:lnTo>
                  <a:lnTo>
                    <a:pt x="3483246" y="3001981"/>
                  </a:lnTo>
                  <a:lnTo>
                    <a:pt x="3483246" y="3002174"/>
                  </a:lnTo>
                  <a:lnTo>
                    <a:pt x="3483246" y="3002366"/>
                  </a:lnTo>
                  <a:lnTo>
                    <a:pt x="3483246" y="3002558"/>
                  </a:lnTo>
                  <a:lnTo>
                    <a:pt x="3483246" y="3002751"/>
                  </a:lnTo>
                  <a:lnTo>
                    <a:pt x="3483246" y="3002943"/>
                  </a:lnTo>
                  <a:lnTo>
                    <a:pt x="3483246" y="3003135"/>
                  </a:lnTo>
                  <a:lnTo>
                    <a:pt x="3483246" y="3003326"/>
                  </a:lnTo>
                  <a:lnTo>
                    <a:pt x="3483246" y="3003518"/>
                  </a:lnTo>
                  <a:lnTo>
                    <a:pt x="3483246" y="3003709"/>
                  </a:lnTo>
                  <a:lnTo>
                    <a:pt x="3483246" y="3003901"/>
                  </a:lnTo>
                  <a:lnTo>
                    <a:pt x="3483246" y="3004092"/>
                  </a:lnTo>
                  <a:lnTo>
                    <a:pt x="3483246" y="3004283"/>
                  </a:lnTo>
                  <a:lnTo>
                    <a:pt x="3483246" y="3004473"/>
                  </a:lnTo>
                  <a:lnTo>
                    <a:pt x="3483246" y="3004664"/>
                  </a:lnTo>
                  <a:lnTo>
                    <a:pt x="3483246" y="3004855"/>
                  </a:lnTo>
                  <a:lnTo>
                    <a:pt x="3483246" y="3005045"/>
                  </a:lnTo>
                  <a:lnTo>
                    <a:pt x="3483246" y="3005235"/>
                  </a:lnTo>
                  <a:lnTo>
                    <a:pt x="3483246" y="3005425"/>
                  </a:lnTo>
                  <a:lnTo>
                    <a:pt x="3483246" y="3005615"/>
                  </a:lnTo>
                  <a:lnTo>
                    <a:pt x="3483246" y="3005805"/>
                  </a:lnTo>
                  <a:lnTo>
                    <a:pt x="3483246" y="3005995"/>
                  </a:lnTo>
                  <a:lnTo>
                    <a:pt x="3483246" y="3006184"/>
                  </a:lnTo>
                  <a:lnTo>
                    <a:pt x="3483246" y="3006373"/>
                  </a:lnTo>
                  <a:lnTo>
                    <a:pt x="3483246" y="3006563"/>
                  </a:lnTo>
                  <a:lnTo>
                    <a:pt x="3483246" y="3006752"/>
                  </a:lnTo>
                  <a:lnTo>
                    <a:pt x="3483246" y="3006940"/>
                  </a:lnTo>
                  <a:lnTo>
                    <a:pt x="3483246" y="3007129"/>
                  </a:lnTo>
                  <a:lnTo>
                    <a:pt x="3483246" y="3007318"/>
                  </a:lnTo>
                  <a:lnTo>
                    <a:pt x="3483246" y="3007506"/>
                  </a:lnTo>
                  <a:lnTo>
                    <a:pt x="3483246" y="3007694"/>
                  </a:lnTo>
                  <a:lnTo>
                    <a:pt x="3483246" y="3007882"/>
                  </a:lnTo>
                  <a:lnTo>
                    <a:pt x="3483246" y="3008070"/>
                  </a:lnTo>
                  <a:lnTo>
                    <a:pt x="3483246" y="3008258"/>
                  </a:lnTo>
                  <a:lnTo>
                    <a:pt x="3483246" y="3008446"/>
                  </a:lnTo>
                  <a:lnTo>
                    <a:pt x="3483246" y="3008633"/>
                  </a:lnTo>
                  <a:lnTo>
                    <a:pt x="3483246" y="3008821"/>
                  </a:lnTo>
                  <a:lnTo>
                    <a:pt x="3483246" y="3009008"/>
                  </a:lnTo>
                  <a:lnTo>
                    <a:pt x="3483246" y="3009195"/>
                  </a:lnTo>
                  <a:lnTo>
                    <a:pt x="3483246" y="3009382"/>
                  </a:lnTo>
                  <a:lnTo>
                    <a:pt x="3483246" y="3009569"/>
                  </a:lnTo>
                  <a:lnTo>
                    <a:pt x="3483246" y="3009755"/>
                  </a:lnTo>
                  <a:lnTo>
                    <a:pt x="3483246" y="3009942"/>
                  </a:lnTo>
                  <a:lnTo>
                    <a:pt x="3483246" y="3010128"/>
                  </a:lnTo>
                  <a:lnTo>
                    <a:pt x="3483246" y="3010314"/>
                  </a:lnTo>
                  <a:lnTo>
                    <a:pt x="3483246" y="3010501"/>
                  </a:lnTo>
                  <a:lnTo>
                    <a:pt x="3483246" y="3010686"/>
                  </a:lnTo>
                  <a:lnTo>
                    <a:pt x="3483246" y="3010872"/>
                  </a:lnTo>
                  <a:lnTo>
                    <a:pt x="3483246" y="3011058"/>
                  </a:lnTo>
                  <a:lnTo>
                    <a:pt x="3483246" y="3011243"/>
                  </a:lnTo>
                  <a:lnTo>
                    <a:pt x="3483246" y="3011429"/>
                  </a:lnTo>
                  <a:lnTo>
                    <a:pt x="3483246" y="3011614"/>
                  </a:lnTo>
                  <a:lnTo>
                    <a:pt x="3483246" y="3011799"/>
                  </a:lnTo>
                  <a:lnTo>
                    <a:pt x="3483246" y="3011984"/>
                  </a:lnTo>
                  <a:lnTo>
                    <a:pt x="3483246" y="3012168"/>
                  </a:lnTo>
                  <a:lnTo>
                    <a:pt x="3483246" y="3012353"/>
                  </a:lnTo>
                  <a:lnTo>
                    <a:pt x="3483246" y="3012537"/>
                  </a:lnTo>
                  <a:lnTo>
                    <a:pt x="3483246" y="3012722"/>
                  </a:lnTo>
                  <a:lnTo>
                    <a:pt x="3483246" y="3012906"/>
                  </a:lnTo>
                  <a:lnTo>
                    <a:pt x="3483246" y="3013090"/>
                  </a:lnTo>
                  <a:lnTo>
                    <a:pt x="3483246" y="3013274"/>
                  </a:lnTo>
                  <a:lnTo>
                    <a:pt x="3483246" y="3013457"/>
                  </a:lnTo>
                  <a:lnTo>
                    <a:pt x="3483246" y="3013641"/>
                  </a:lnTo>
                  <a:lnTo>
                    <a:pt x="3483246" y="3013825"/>
                  </a:lnTo>
                  <a:lnTo>
                    <a:pt x="3483246" y="3014008"/>
                  </a:lnTo>
                  <a:lnTo>
                    <a:pt x="3483246" y="3014191"/>
                  </a:lnTo>
                  <a:lnTo>
                    <a:pt x="3483246" y="3014374"/>
                  </a:lnTo>
                  <a:lnTo>
                    <a:pt x="3483246" y="3014557"/>
                  </a:lnTo>
                  <a:lnTo>
                    <a:pt x="3483246" y="3014740"/>
                  </a:lnTo>
                  <a:lnTo>
                    <a:pt x="3483246" y="3014922"/>
                  </a:lnTo>
                  <a:lnTo>
                    <a:pt x="3483246" y="3015105"/>
                  </a:lnTo>
                  <a:lnTo>
                    <a:pt x="3483246" y="3015287"/>
                  </a:lnTo>
                  <a:lnTo>
                    <a:pt x="3483246" y="3015469"/>
                  </a:lnTo>
                  <a:lnTo>
                    <a:pt x="3483246" y="3015651"/>
                  </a:lnTo>
                  <a:lnTo>
                    <a:pt x="3483246" y="3015833"/>
                  </a:lnTo>
                  <a:lnTo>
                    <a:pt x="3483246" y="3016015"/>
                  </a:lnTo>
                  <a:lnTo>
                    <a:pt x="3483246" y="3016196"/>
                  </a:lnTo>
                  <a:lnTo>
                    <a:pt x="3483246" y="3016378"/>
                  </a:lnTo>
                  <a:lnTo>
                    <a:pt x="3483246" y="3016559"/>
                  </a:lnTo>
                  <a:lnTo>
                    <a:pt x="3483246" y="3016740"/>
                  </a:lnTo>
                  <a:lnTo>
                    <a:pt x="3483246" y="3016921"/>
                  </a:lnTo>
                  <a:lnTo>
                    <a:pt x="3483246" y="3017102"/>
                  </a:lnTo>
                  <a:lnTo>
                    <a:pt x="3483246" y="3017283"/>
                  </a:lnTo>
                  <a:lnTo>
                    <a:pt x="3483246" y="3017463"/>
                  </a:lnTo>
                  <a:lnTo>
                    <a:pt x="3483246" y="3017644"/>
                  </a:lnTo>
                  <a:lnTo>
                    <a:pt x="3483246" y="3017824"/>
                  </a:lnTo>
                  <a:lnTo>
                    <a:pt x="3483246" y="3018004"/>
                  </a:lnTo>
                  <a:lnTo>
                    <a:pt x="3483246" y="3018184"/>
                  </a:lnTo>
                  <a:lnTo>
                    <a:pt x="3483246" y="3018364"/>
                  </a:lnTo>
                  <a:lnTo>
                    <a:pt x="3483246" y="3018544"/>
                  </a:lnTo>
                  <a:lnTo>
                    <a:pt x="3483246" y="3018724"/>
                  </a:lnTo>
                  <a:lnTo>
                    <a:pt x="3483246" y="3018903"/>
                  </a:lnTo>
                  <a:lnTo>
                    <a:pt x="3483246" y="3019083"/>
                  </a:lnTo>
                  <a:lnTo>
                    <a:pt x="3483246" y="3019262"/>
                  </a:lnTo>
                  <a:lnTo>
                    <a:pt x="3483246" y="3019441"/>
                  </a:lnTo>
                  <a:lnTo>
                    <a:pt x="3483246" y="3019620"/>
                  </a:lnTo>
                  <a:lnTo>
                    <a:pt x="3483246" y="3019799"/>
                  </a:lnTo>
                  <a:lnTo>
                    <a:pt x="3483246" y="3019977"/>
                  </a:lnTo>
                  <a:lnTo>
                    <a:pt x="3483246" y="3020156"/>
                  </a:lnTo>
                  <a:lnTo>
                    <a:pt x="3483246" y="3020334"/>
                  </a:lnTo>
                  <a:lnTo>
                    <a:pt x="3483246" y="3020512"/>
                  </a:lnTo>
                  <a:lnTo>
                    <a:pt x="3483246" y="3020691"/>
                  </a:lnTo>
                  <a:lnTo>
                    <a:pt x="3483246" y="3020869"/>
                  </a:lnTo>
                  <a:lnTo>
                    <a:pt x="3483246" y="3021046"/>
                  </a:lnTo>
                  <a:lnTo>
                    <a:pt x="3483246" y="3021224"/>
                  </a:lnTo>
                  <a:lnTo>
                    <a:pt x="3483246" y="3021402"/>
                  </a:lnTo>
                  <a:lnTo>
                    <a:pt x="3483246" y="3021579"/>
                  </a:lnTo>
                  <a:lnTo>
                    <a:pt x="3483246" y="3021756"/>
                  </a:lnTo>
                  <a:lnTo>
                    <a:pt x="3483246" y="3021934"/>
                  </a:lnTo>
                  <a:lnTo>
                    <a:pt x="3483246" y="3022111"/>
                  </a:lnTo>
                  <a:lnTo>
                    <a:pt x="3483246" y="3022287"/>
                  </a:lnTo>
                  <a:lnTo>
                    <a:pt x="3483246" y="3022464"/>
                  </a:lnTo>
                  <a:lnTo>
                    <a:pt x="3483246" y="3022641"/>
                  </a:lnTo>
                  <a:lnTo>
                    <a:pt x="3483246" y="3022817"/>
                  </a:lnTo>
                  <a:lnTo>
                    <a:pt x="3483246" y="3022994"/>
                  </a:lnTo>
                  <a:lnTo>
                    <a:pt x="3483246" y="3023170"/>
                  </a:lnTo>
                  <a:lnTo>
                    <a:pt x="3483246" y="3023346"/>
                  </a:lnTo>
                  <a:lnTo>
                    <a:pt x="3483246" y="3023522"/>
                  </a:lnTo>
                  <a:lnTo>
                    <a:pt x="3483246" y="3023698"/>
                  </a:lnTo>
                  <a:lnTo>
                    <a:pt x="3483246" y="3023873"/>
                  </a:lnTo>
                  <a:lnTo>
                    <a:pt x="3483246" y="3024049"/>
                  </a:lnTo>
                  <a:lnTo>
                    <a:pt x="3483246" y="3024224"/>
                  </a:lnTo>
                  <a:lnTo>
                    <a:pt x="3483246" y="3024399"/>
                  </a:lnTo>
                  <a:lnTo>
                    <a:pt x="3483246" y="3024575"/>
                  </a:lnTo>
                  <a:lnTo>
                    <a:pt x="3483246" y="3024750"/>
                  </a:lnTo>
                  <a:lnTo>
                    <a:pt x="3483246" y="3024924"/>
                  </a:lnTo>
                  <a:lnTo>
                    <a:pt x="3483246" y="3025099"/>
                  </a:lnTo>
                  <a:lnTo>
                    <a:pt x="3483246" y="3025274"/>
                  </a:lnTo>
                  <a:lnTo>
                    <a:pt x="3483246" y="3025448"/>
                  </a:lnTo>
                  <a:lnTo>
                    <a:pt x="3483246" y="3025623"/>
                  </a:lnTo>
                  <a:lnTo>
                    <a:pt x="3483246" y="3025797"/>
                  </a:lnTo>
                  <a:lnTo>
                    <a:pt x="3483246" y="3025971"/>
                  </a:lnTo>
                  <a:lnTo>
                    <a:pt x="3483246" y="3026145"/>
                  </a:lnTo>
                  <a:lnTo>
                    <a:pt x="3483246" y="3026319"/>
                  </a:lnTo>
                  <a:lnTo>
                    <a:pt x="3483246" y="3026492"/>
                  </a:lnTo>
                  <a:lnTo>
                    <a:pt x="3483246" y="3026666"/>
                  </a:lnTo>
                  <a:lnTo>
                    <a:pt x="3483246" y="3026839"/>
                  </a:lnTo>
                  <a:lnTo>
                    <a:pt x="3483246" y="3027013"/>
                  </a:lnTo>
                  <a:lnTo>
                    <a:pt x="3483246" y="3027186"/>
                  </a:lnTo>
                  <a:lnTo>
                    <a:pt x="3483246" y="3027359"/>
                  </a:lnTo>
                  <a:lnTo>
                    <a:pt x="3483246" y="3027532"/>
                  </a:lnTo>
                  <a:lnTo>
                    <a:pt x="3483246" y="3027704"/>
                  </a:lnTo>
                  <a:lnTo>
                    <a:pt x="3483246" y="3027877"/>
                  </a:lnTo>
                  <a:lnTo>
                    <a:pt x="3483246" y="3028049"/>
                  </a:lnTo>
                  <a:lnTo>
                    <a:pt x="3483246" y="3028222"/>
                  </a:lnTo>
                  <a:lnTo>
                    <a:pt x="3483246" y="3028394"/>
                  </a:lnTo>
                  <a:lnTo>
                    <a:pt x="3483246" y="3028566"/>
                  </a:lnTo>
                  <a:lnTo>
                    <a:pt x="3483246" y="3028738"/>
                  </a:lnTo>
                  <a:lnTo>
                    <a:pt x="3483246" y="3028910"/>
                  </a:lnTo>
                  <a:lnTo>
                    <a:pt x="3483246" y="3029082"/>
                  </a:lnTo>
                  <a:lnTo>
                    <a:pt x="3483246" y="3029253"/>
                  </a:lnTo>
                  <a:lnTo>
                    <a:pt x="3483246" y="3029425"/>
                  </a:lnTo>
                  <a:lnTo>
                    <a:pt x="3483246" y="3029596"/>
                  </a:lnTo>
                  <a:lnTo>
                    <a:pt x="3483246" y="3029767"/>
                  </a:lnTo>
                  <a:lnTo>
                    <a:pt x="3483246" y="3029938"/>
                  </a:lnTo>
                  <a:lnTo>
                    <a:pt x="3483246" y="3030109"/>
                  </a:lnTo>
                  <a:lnTo>
                    <a:pt x="3483246" y="3030280"/>
                  </a:lnTo>
                  <a:lnTo>
                    <a:pt x="3483246" y="3030451"/>
                  </a:lnTo>
                  <a:lnTo>
                    <a:pt x="3483246" y="3030621"/>
                  </a:lnTo>
                  <a:lnTo>
                    <a:pt x="3483246" y="3030792"/>
                  </a:lnTo>
                  <a:lnTo>
                    <a:pt x="3483246" y="3030962"/>
                  </a:lnTo>
                  <a:lnTo>
                    <a:pt x="3483246" y="3031132"/>
                  </a:lnTo>
                  <a:lnTo>
                    <a:pt x="3483246" y="3031302"/>
                  </a:lnTo>
                  <a:lnTo>
                    <a:pt x="3483246" y="3031472"/>
                  </a:lnTo>
                  <a:lnTo>
                    <a:pt x="3483246" y="3031642"/>
                  </a:lnTo>
                  <a:lnTo>
                    <a:pt x="3483246" y="3031811"/>
                  </a:lnTo>
                  <a:lnTo>
                    <a:pt x="3483246" y="3031981"/>
                  </a:lnTo>
                  <a:lnTo>
                    <a:pt x="3483246" y="3032150"/>
                  </a:lnTo>
                  <a:lnTo>
                    <a:pt x="3483246" y="3032320"/>
                  </a:lnTo>
                  <a:lnTo>
                    <a:pt x="3483246" y="3032489"/>
                  </a:lnTo>
                  <a:lnTo>
                    <a:pt x="3483246" y="3032658"/>
                  </a:lnTo>
                  <a:lnTo>
                    <a:pt x="3483246" y="3032827"/>
                  </a:lnTo>
                  <a:lnTo>
                    <a:pt x="3483246" y="3032995"/>
                  </a:lnTo>
                  <a:lnTo>
                    <a:pt x="3483246" y="3033164"/>
                  </a:lnTo>
                  <a:lnTo>
                    <a:pt x="3483246" y="3033332"/>
                  </a:lnTo>
                  <a:lnTo>
                    <a:pt x="3483246" y="3033501"/>
                  </a:lnTo>
                  <a:lnTo>
                    <a:pt x="3483246" y="3033669"/>
                  </a:lnTo>
                  <a:lnTo>
                    <a:pt x="3483246" y="3033837"/>
                  </a:lnTo>
                  <a:lnTo>
                    <a:pt x="3483246" y="3034005"/>
                  </a:lnTo>
                  <a:lnTo>
                    <a:pt x="3483246" y="3034173"/>
                  </a:lnTo>
                  <a:lnTo>
                    <a:pt x="3483246" y="3034341"/>
                  </a:lnTo>
                  <a:lnTo>
                    <a:pt x="3483246" y="3034509"/>
                  </a:lnTo>
                  <a:lnTo>
                    <a:pt x="3483246" y="3034676"/>
                  </a:lnTo>
                  <a:lnTo>
                    <a:pt x="3483246" y="3034843"/>
                  </a:lnTo>
                  <a:lnTo>
                    <a:pt x="3483246" y="3035011"/>
                  </a:lnTo>
                  <a:lnTo>
                    <a:pt x="3483246" y="3035178"/>
                  </a:lnTo>
                  <a:lnTo>
                    <a:pt x="3483246" y="3035345"/>
                  </a:lnTo>
                  <a:lnTo>
                    <a:pt x="3483246" y="3035512"/>
                  </a:lnTo>
                  <a:lnTo>
                    <a:pt x="3483246" y="3035678"/>
                  </a:lnTo>
                  <a:lnTo>
                    <a:pt x="3483246" y="3035845"/>
                  </a:lnTo>
                  <a:lnTo>
                    <a:pt x="3483246" y="3036012"/>
                  </a:lnTo>
                  <a:lnTo>
                    <a:pt x="3483246" y="3036178"/>
                  </a:lnTo>
                  <a:lnTo>
                    <a:pt x="3483246" y="3036344"/>
                  </a:lnTo>
                  <a:lnTo>
                    <a:pt x="3483246" y="3036510"/>
                  </a:lnTo>
                  <a:lnTo>
                    <a:pt x="3483246" y="3036676"/>
                  </a:lnTo>
                  <a:lnTo>
                    <a:pt x="3483246" y="3036842"/>
                  </a:lnTo>
                  <a:lnTo>
                    <a:pt x="3483246" y="3037008"/>
                  </a:lnTo>
                  <a:lnTo>
                    <a:pt x="3483246" y="3037174"/>
                  </a:lnTo>
                  <a:lnTo>
                    <a:pt x="3483246" y="3037339"/>
                  </a:lnTo>
                  <a:lnTo>
                    <a:pt x="3483246" y="3037505"/>
                  </a:lnTo>
                  <a:lnTo>
                    <a:pt x="3483246" y="3037670"/>
                  </a:lnTo>
                  <a:lnTo>
                    <a:pt x="3483246" y="3037835"/>
                  </a:lnTo>
                  <a:lnTo>
                    <a:pt x="3483246" y="3038000"/>
                  </a:lnTo>
                  <a:lnTo>
                    <a:pt x="3483246" y="3038165"/>
                  </a:lnTo>
                  <a:lnTo>
                    <a:pt x="3483246" y="3038330"/>
                  </a:lnTo>
                  <a:lnTo>
                    <a:pt x="3483246" y="3038494"/>
                  </a:lnTo>
                  <a:lnTo>
                    <a:pt x="3483246" y="3038659"/>
                  </a:lnTo>
                  <a:lnTo>
                    <a:pt x="3483246" y="3038823"/>
                  </a:lnTo>
                  <a:lnTo>
                    <a:pt x="3483246" y="3038988"/>
                  </a:lnTo>
                  <a:lnTo>
                    <a:pt x="3483246" y="3039152"/>
                  </a:lnTo>
                  <a:lnTo>
                    <a:pt x="3483246" y="3039316"/>
                  </a:lnTo>
                  <a:lnTo>
                    <a:pt x="3483246" y="3039480"/>
                  </a:lnTo>
                  <a:lnTo>
                    <a:pt x="3483246" y="3039644"/>
                  </a:lnTo>
                  <a:lnTo>
                    <a:pt x="3483246" y="3039807"/>
                  </a:lnTo>
                  <a:lnTo>
                    <a:pt x="3483246" y="3039971"/>
                  </a:lnTo>
                  <a:lnTo>
                    <a:pt x="3483246" y="3040134"/>
                  </a:lnTo>
                  <a:lnTo>
                    <a:pt x="3483246" y="3040298"/>
                  </a:lnTo>
                  <a:lnTo>
                    <a:pt x="3483246" y="3040461"/>
                  </a:lnTo>
                  <a:lnTo>
                    <a:pt x="3483246" y="3040624"/>
                  </a:lnTo>
                  <a:lnTo>
                    <a:pt x="3483246" y="3040787"/>
                  </a:lnTo>
                  <a:lnTo>
                    <a:pt x="3483246" y="3040950"/>
                  </a:lnTo>
                  <a:lnTo>
                    <a:pt x="3483246" y="3041112"/>
                  </a:lnTo>
                  <a:lnTo>
                    <a:pt x="3483246" y="3041275"/>
                  </a:lnTo>
                  <a:lnTo>
                    <a:pt x="3483246" y="3041438"/>
                  </a:lnTo>
                  <a:lnTo>
                    <a:pt x="3483246" y="3041600"/>
                  </a:lnTo>
                  <a:lnTo>
                    <a:pt x="3483246" y="3041762"/>
                  </a:lnTo>
                  <a:lnTo>
                    <a:pt x="3483246" y="3041924"/>
                  </a:lnTo>
                  <a:lnTo>
                    <a:pt x="3483246" y="3042086"/>
                  </a:lnTo>
                  <a:lnTo>
                    <a:pt x="3483246" y="3042248"/>
                  </a:lnTo>
                  <a:lnTo>
                    <a:pt x="3483246" y="3042410"/>
                  </a:lnTo>
                  <a:lnTo>
                    <a:pt x="3483246" y="3042572"/>
                  </a:lnTo>
                  <a:lnTo>
                    <a:pt x="3483246" y="3042733"/>
                  </a:lnTo>
                  <a:lnTo>
                    <a:pt x="3483246" y="3042895"/>
                  </a:lnTo>
                  <a:lnTo>
                    <a:pt x="3483246" y="3043056"/>
                  </a:lnTo>
                  <a:lnTo>
                    <a:pt x="3483246" y="3043217"/>
                  </a:lnTo>
                  <a:lnTo>
                    <a:pt x="3483246" y="3043378"/>
                  </a:lnTo>
                  <a:lnTo>
                    <a:pt x="3483246" y="3043539"/>
                  </a:lnTo>
                  <a:lnTo>
                    <a:pt x="3483246" y="3043700"/>
                  </a:lnTo>
                  <a:lnTo>
                    <a:pt x="3483246" y="3043861"/>
                  </a:lnTo>
                  <a:lnTo>
                    <a:pt x="3483246" y="3044021"/>
                  </a:lnTo>
                  <a:lnTo>
                    <a:pt x="3483246" y="3044182"/>
                  </a:lnTo>
                  <a:lnTo>
                    <a:pt x="3483246" y="3044342"/>
                  </a:lnTo>
                  <a:lnTo>
                    <a:pt x="3483246" y="3044502"/>
                  </a:lnTo>
                  <a:lnTo>
                    <a:pt x="3483246" y="3044662"/>
                  </a:lnTo>
                  <a:lnTo>
                    <a:pt x="3483246" y="3044822"/>
                  </a:lnTo>
                  <a:lnTo>
                    <a:pt x="3483246" y="3044982"/>
                  </a:lnTo>
                  <a:lnTo>
                    <a:pt x="3483246" y="3045142"/>
                  </a:lnTo>
                  <a:lnTo>
                    <a:pt x="3483246" y="3045302"/>
                  </a:lnTo>
                  <a:lnTo>
                    <a:pt x="3483246" y="3045461"/>
                  </a:lnTo>
                  <a:lnTo>
                    <a:pt x="3483246" y="3045621"/>
                  </a:lnTo>
                  <a:lnTo>
                    <a:pt x="3483246" y="3045780"/>
                  </a:lnTo>
                  <a:lnTo>
                    <a:pt x="3483246" y="3045939"/>
                  </a:lnTo>
                  <a:lnTo>
                    <a:pt x="3483246" y="3046098"/>
                  </a:lnTo>
                  <a:lnTo>
                    <a:pt x="3483246" y="3046257"/>
                  </a:lnTo>
                  <a:lnTo>
                    <a:pt x="3483246" y="3046416"/>
                  </a:lnTo>
                  <a:lnTo>
                    <a:pt x="3483246" y="3046575"/>
                  </a:lnTo>
                  <a:lnTo>
                    <a:pt x="3483246" y="3046733"/>
                  </a:lnTo>
                  <a:lnTo>
                    <a:pt x="3483246" y="3046892"/>
                  </a:lnTo>
                  <a:lnTo>
                    <a:pt x="3483246" y="3047050"/>
                  </a:lnTo>
                  <a:lnTo>
                    <a:pt x="3483246" y="3047209"/>
                  </a:lnTo>
                  <a:lnTo>
                    <a:pt x="3483246" y="3047367"/>
                  </a:lnTo>
                  <a:lnTo>
                    <a:pt x="3483246" y="3047525"/>
                  </a:lnTo>
                  <a:lnTo>
                    <a:pt x="3483246" y="3047683"/>
                  </a:lnTo>
                  <a:lnTo>
                    <a:pt x="3483246" y="3047841"/>
                  </a:lnTo>
                  <a:lnTo>
                    <a:pt x="3483246" y="3047998"/>
                  </a:lnTo>
                  <a:lnTo>
                    <a:pt x="3483246" y="3048156"/>
                  </a:lnTo>
                  <a:lnTo>
                    <a:pt x="3483246" y="3048313"/>
                  </a:lnTo>
                  <a:lnTo>
                    <a:pt x="3483246" y="3048471"/>
                  </a:lnTo>
                  <a:lnTo>
                    <a:pt x="3483246" y="3048628"/>
                  </a:lnTo>
                  <a:lnTo>
                    <a:pt x="3483246" y="3048785"/>
                  </a:lnTo>
                  <a:lnTo>
                    <a:pt x="3483246" y="3048942"/>
                  </a:lnTo>
                  <a:lnTo>
                    <a:pt x="3483246" y="3049099"/>
                  </a:lnTo>
                  <a:lnTo>
                    <a:pt x="3483246" y="3049256"/>
                  </a:lnTo>
                  <a:lnTo>
                    <a:pt x="3483246" y="3049412"/>
                  </a:lnTo>
                  <a:lnTo>
                    <a:pt x="3483246" y="3049569"/>
                  </a:lnTo>
                  <a:lnTo>
                    <a:pt x="3483246" y="3049725"/>
                  </a:lnTo>
                  <a:lnTo>
                    <a:pt x="3483246" y="3049882"/>
                  </a:lnTo>
                  <a:lnTo>
                    <a:pt x="3483246" y="3050038"/>
                  </a:lnTo>
                  <a:lnTo>
                    <a:pt x="3483246" y="3050194"/>
                  </a:lnTo>
                  <a:lnTo>
                    <a:pt x="3483246" y="3050350"/>
                  </a:lnTo>
                  <a:lnTo>
                    <a:pt x="3483246" y="3050506"/>
                  </a:lnTo>
                  <a:lnTo>
                    <a:pt x="3483246" y="3050662"/>
                  </a:lnTo>
                  <a:lnTo>
                    <a:pt x="3483246" y="3050817"/>
                  </a:lnTo>
                  <a:lnTo>
                    <a:pt x="3483246" y="3050973"/>
                  </a:lnTo>
                  <a:lnTo>
                    <a:pt x="3483246" y="3051128"/>
                  </a:lnTo>
                  <a:lnTo>
                    <a:pt x="3483246" y="3051284"/>
                  </a:lnTo>
                  <a:lnTo>
                    <a:pt x="3483246" y="3051439"/>
                  </a:lnTo>
                  <a:lnTo>
                    <a:pt x="3483246" y="3051594"/>
                  </a:lnTo>
                  <a:lnTo>
                    <a:pt x="3483246" y="3051749"/>
                  </a:lnTo>
                  <a:lnTo>
                    <a:pt x="3483246" y="3051904"/>
                  </a:lnTo>
                  <a:lnTo>
                    <a:pt x="3483246" y="3052059"/>
                  </a:lnTo>
                  <a:lnTo>
                    <a:pt x="3483246" y="3052213"/>
                  </a:lnTo>
                  <a:lnTo>
                    <a:pt x="3483246" y="3052368"/>
                  </a:lnTo>
                  <a:lnTo>
                    <a:pt x="3483246" y="3052522"/>
                  </a:lnTo>
                  <a:lnTo>
                    <a:pt x="3483246" y="3052677"/>
                  </a:lnTo>
                  <a:lnTo>
                    <a:pt x="3483246" y="3052831"/>
                  </a:lnTo>
                  <a:lnTo>
                    <a:pt x="3483246" y="3052985"/>
                  </a:lnTo>
                  <a:lnTo>
                    <a:pt x="3483246" y="3053139"/>
                  </a:lnTo>
                  <a:lnTo>
                    <a:pt x="3483246" y="3053293"/>
                  </a:lnTo>
                  <a:lnTo>
                    <a:pt x="3483246" y="3053447"/>
                  </a:lnTo>
                  <a:lnTo>
                    <a:pt x="3483246" y="3053600"/>
                  </a:lnTo>
                  <a:lnTo>
                    <a:pt x="3483246" y="3053754"/>
                  </a:lnTo>
                  <a:lnTo>
                    <a:pt x="3483246" y="3053907"/>
                  </a:lnTo>
                  <a:lnTo>
                    <a:pt x="3483246" y="3054061"/>
                  </a:lnTo>
                  <a:lnTo>
                    <a:pt x="3483246" y="3054214"/>
                  </a:lnTo>
                  <a:lnTo>
                    <a:pt x="3483246" y="3054367"/>
                  </a:lnTo>
                  <a:lnTo>
                    <a:pt x="3483246" y="3054520"/>
                  </a:lnTo>
                  <a:lnTo>
                    <a:pt x="3483246" y="3054673"/>
                  </a:lnTo>
                  <a:lnTo>
                    <a:pt x="3483246" y="3054826"/>
                  </a:lnTo>
                  <a:lnTo>
                    <a:pt x="3483246" y="3054978"/>
                  </a:lnTo>
                  <a:lnTo>
                    <a:pt x="3483246" y="3055131"/>
                  </a:lnTo>
                  <a:lnTo>
                    <a:pt x="3483246" y="3055283"/>
                  </a:lnTo>
                  <a:lnTo>
                    <a:pt x="3483246" y="3055436"/>
                  </a:lnTo>
                  <a:lnTo>
                    <a:pt x="3483246" y="3055588"/>
                  </a:lnTo>
                  <a:lnTo>
                    <a:pt x="3483246" y="3055740"/>
                  </a:lnTo>
                  <a:lnTo>
                    <a:pt x="3483246" y="3055892"/>
                  </a:lnTo>
                  <a:lnTo>
                    <a:pt x="3483246" y="3056044"/>
                  </a:lnTo>
                  <a:lnTo>
                    <a:pt x="3483246" y="3056196"/>
                  </a:lnTo>
                  <a:lnTo>
                    <a:pt x="3483246" y="3056348"/>
                  </a:lnTo>
                  <a:lnTo>
                    <a:pt x="3483246" y="3056499"/>
                  </a:lnTo>
                  <a:lnTo>
                    <a:pt x="3483246" y="3056651"/>
                  </a:lnTo>
                  <a:lnTo>
                    <a:pt x="3483246" y="3056802"/>
                  </a:lnTo>
                  <a:lnTo>
                    <a:pt x="3483246" y="3056953"/>
                  </a:lnTo>
                  <a:lnTo>
                    <a:pt x="3483246" y="3057105"/>
                  </a:lnTo>
                  <a:lnTo>
                    <a:pt x="3483246" y="3057256"/>
                  </a:lnTo>
                  <a:lnTo>
                    <a:pt x="3483246" y="3057407"/>
                  </a:lnTo>
                  <a:lnTo>
                    <a:pt x="3483246" y="3057557"/>
                  </a:lnTo>
                  <a:lnTo>
                    <a:pt x="3483246" y="3057708"/>
                  </a:lnTo>
                  <a:lnTo>
                    <a:pt x="3483246" y="3057859"/>
                  </a:lnTo>
                  <a:lnTo>
                    <a:pt x="3483246" y="3058009"/>
                  </a:lnTo>
                  <a:lnTo>
                    <a:pt x="3483246" y="3058160"/>
                  </a:lnTo>
                  <a:lnTo>
                    <a:pt x="3483246" y="3058310"/>
                  </a:lnTo>
                  <a:lnTo>
                    <a:pt x="3483246" y="3058460"/>
                  </a:lnTo>
                  <a:lnTo>
                    <a:pt x="3483246" y="3058610"/>
                  </a:lnTo>
                  <a:lnTo>
                    <a:pt x="3483246" y="3058760"/>
                  </a:lnTo>
                  <a:lnTo>
                    <a:pt x="3483246" y="3058910"/>
                  </a:lnTo>
                  <a:lnTo>
                    <a:pt x="3483246" y="3059060"/>
                  </a:lnTo>
                  <a:lnTo>
                    <a:pt x="3483246" y="3059210"/>
                  </a:lnTo>
                  <a:lnTo>
                    <a:pt x="3483246" y="3059359"/>
                  </a:lnTo>
                  <a:lnTo>
                    <a:pt x="3483246" y="3059509"/>
                  </a:lnTo>
                  <a:lnTo>
                    <a:pt x="3483246" y="3059658"/>
                  </a:lnTo>
                  <a:lnTo>
                    <a:pt x="3483246" y="3059807"/>
                  </a:lnTo>
                  <a:lnTo>
                    <a:pt x="3483246" y="3059957"/>
                  </a:lnTo>
                  <a:lnTo>
                    <a:pt x="3483246" y="3060106"/>
                  </a:lnTo>
                  <a:lnTo>
                    <a:pt x="3483246" y="3060254"/>
                  </a:lnTo>
                  <a:lnTo>
                    <a:pt x="3483246" y="3060403"/>
                  </a:lnTo>
                  <a:lnTo>
                    <a:pt x="3483246" y="3060552"/>
                  </a:lnTo>
                  <a:lnTo>
                    <a:pt x="3483246" y="3060701"/>
                  </a:lnTo>
                  <a:lnTo>
                    <a:pt x="3483246" y="3060849"/>
                  </a:lnTo>
                  <a:lnTo>
                    <a:pt x="3483246" y="3060998"/>
                  </a:lnTo>
                  <a:lnTo>
                    <a:pt x="3483246" y="3061146"/>
                  </a:lnTo>
                  <a:lnTo>
                    <a:pt x="3483246" y="3061294"/>
                  </a:lnTo>
                  <a:lnTo>
                    <a:pt x="3483246" y="3061442"/>
                  </a:lnTo>
                  <a:lnTo>
                    <a:pt x="3483246" y="3061590"/>
                  </a:lnTo>
                  <a:lnTo>
                    <a:pt x="3483246" y="3061738"/>
                  </a:lnTo>
                  <a:lnTo>
                    <a:pt x="3483246" y="3061886"/>
                  </a:lnTo>
                  <a:lnTo>
                    <a:pt x="3483246" y="3062034"/>
                  </a:lnTo>
                  <a:lnTo>
                    <a:pt x="3483246" y="3062181"/>
                  </a:lnTo>
                  <a:lnTo>
                    <a:pt x="3483246" y="3062329"/>
                  </a:lnTo>
                  <a:lnTo>
                    <a:pt x="3483246" y="3062476"/>
                  </a:lnTo>
                  <a:lnTo>
                    <a:pt x="3483246" y="3062623"/>
                  </a:lnTo>
                  <a:lnTo>
                    <a:pt x="3483246" y="3062771"/>
                  </a:lnTo>
                  <a:lnTo>
                    <a:pt x="3483246" y="3062918"/>
                  </a:lnTo>
                  <a:lnTo>
                    <a:pt x="3483246" y="3063065"/>
                  </a:lnTo>
                  <a:lnTo>
                    <a:pt x="3483246" y="3063211"/>
                  </a:lnTo>
                  <a:lnTo>
                    <a:pt x="3483246" y="3063358"/>
                  </a:lnTo>
                  <a:lnTo>
                    <a:pt x="3483246" y="3063505"/>
                  </a:lnTo>
                  <a:lnTo>
                    <a:pt x="3483246" y="3063651"/>
                  </a:lnTo>
                  <a:lnTo>
                    <a:pt x="3483246" y="3063798"/>
                  </a:lnTo>
                  <a:lnTo>
                    <a:pt x="3483246" y="3063944"/>
                  </a:lnTo>
                  <a:lnTo>
                    <a:pt x="3483246" y="3064090"/>
                  </a:lnTo>
                  <a:lnTo>
                    <a:pt x="3483246" y="3064237"/>
                  </a:lnTo>
                  <a:lnTo>
                    <a:pt x="3483246" y="3064383"/>
                  </a:lnTo>
                  <a:lnTo>
                    <a:pt x="3483246" y="3064529"/>
                  </a:lnTo>
                  <a:lnTo>
                    <a:pt x="3483246" y="3064674"/>
                  </a:lnTo>
                  <a:lnTo>
                    <a:pt x="3483246" y="3064820"/>
                  </a:lnTo>
                  <a:lnTo>
                    <a:pt x="3483246" y="3064966"/>
                  </a:lnTo>
                  <a:lnTo>
                    <a:pt x="3483246" y="3065111"/>
                  </a:lnTo>
                  <a:lnTo>
                    <a:pt x="3483246" y="3065257"/>
                  </a:lnTo>
                  <a:lnTo>
                    <a:pt x="3483246" y="3065402"/>
                  </a:lnTo>
                  <a:lnTo>
                    <a:pt x="3483246" y="3065547"/>
                  </a:lnTo>
                  <a:lnTo>
                    <a:pt x="3483246" y="3065693"/>
                  </a:lnTo>
                  <a:lnTo>
                    <a:pt x="3483246" y="3065838"/>
                  </a:lnTo>
                  <a:lnTo>
                    <a:pt x="3483246" y="3065983"/>
                  </a:lnTo>
                  <a:lnTo>
                    <a:pt x="3483246" y="3066127"/>
                  </a:lnTo>
                  <a:lnTo>
                    <a:pt x="3483246" y="3066272"/>
                  </a:lnTo>
                  <a:lnTo>
                    <a:pt x="3483246" y="3066417"/>
                  </a:lnTo>
                  <a:lnTo>
                    <a:pt x="3483246" y="3066561"/>
                  </a:lnTo>
                  <a:lnTo>
                    <a:pt x="3483246" y="3066706"/>
                  </a:lnTo>
                  <a:lnTo>
                    <a:pt x="3483246" y="3066850"/>
                  </a:lnTo>
                  <a:lnTo>
                    <a:pt x="3483246" y="3066994"/>
                  </a:lnTo>
                  <a:lnTo>
                    <a:pt x="3483246" y="3067138"/>
                  </a:lnTo>
                  <a:lnTo>
                    <a:pt x="3483246" y="3067282"/>
                  </a:lnTo>
                  <a:lnTo>
                    <a:pt x="3483246" y="3067426"/>
                  </a:lnTo>
                  <a:lnTo>
                    <a:pt x="3483246" y="3067570"/>
                  </a:lnTo>
                  <a:lnTo>
                    <a:pt x="3483246" y="3067714"/>
                  </a:lnTo>
                  <a:lnTo>
                    <a:pt x="3483246" y="3067858"/>
                  </a:lnTo>
                  <a:lnTo>
                    <a:pt x="3483246" y="3068001"/>
                  </a:lnTo>
                  <a:lnTo>
                    <a:pt x="3483246" y="3068144"/>
                  </a:lnTo>
                  <a:lnTo>
                    <a:pt x="3483246" y="3068288"/>
                  </a:lnTo>
                  <a:lnTo>
                    <a:pt x="3483246" y="3068431"/>
                  </a:lnTo>
                  <a:lnTo>
                    <a:pt x="3483246" y="3068574"/>
                  </a:lnTo>
                  <a:lnTo>
                    <a:pt x="3483246" y="3068717"/>
                  </a:lnTo>
                  <a:lnTo>
                    <a:pt x="3483246" y="3068860"/>
                  </a:lnTo>
                  <a:lnTo>
                    <a:pt x="3483246" y="3069003"/>
                  </a:lnTo>
                  <a:lnTo>
                    <a:pt x="3483246" y="3069146"/>
                  </a:lnTo>
                  <a:lnTo>
                    <a:pt x="3483246" y="3069288"/>
                  </a:lnTo>
                  <a:lnTo>
                    <a:pt x="3483246" y="3069431"/>
                  </a:lnTo>
                  <a:lnTo>
                    <a:pt x="3483246" y="3069573"/>
                  </a:lnTo>
                  <a:lnTo>
                    <a:pt x="3483246" y="3069716"/>
                  </a:lnTo>
                  <a:lnTo>
                    <a:pt x="3483246" y="3069858"/>
                  </a:lnTo>
                  <a:lnTo>
                    <a:pt x="3483246" y="3070000"/>
                  </a:lnTo>
                  <a:lnTo>
                    <a:pt x="3483246" y="3070142"/>
                  </a:lnTo>
                  <a:lnTo>
                    <a:pt x="3483246" y="3070284"/>
                  </a:lnTo>
                  <a:lnTo>
                    <a:pt x="3483246" y="3070426"/>
                  </a:lnTo>
                  <a:lnTo>
                    <a:pt x="3483246" y="3070568"/>
                  </a:lnTo>
                  <a:lnTo>
                    <a:pt x="3483246" y="3070709"/>
                  </a:lnTo>
                  <a:lnTo>
                    <a:pt x="3483246" y="3070851"/>
                  </a:lnTo>
                  <a:lnTo>
                    <a:pt x="3483246" y="3070993"/>
                  </a:lnTo>
                  <a:lnTo>
                    <a:pt x="3483246" y="3071134"/>
                  </a:lnTo>
                  <a:lnTo>
                    <a:pt x="3483246" y="3071275"/>
                  </a:lnTo>
                  <a:lnTo>
                    <a:pt x="3483246" y="3071416"/>
                  </a:lnTo>
                  <a:lnTo>
                    <a:pt x="3483246" y="3071557"/>
                  </a:lnTo>
                  <a:lnTo>
                    <a:pt x="3483246" y="3071698"/>
                  </a:lnTo>
                  <a:lnTo>
                    <a:pt x="3483246" y="3071839"/>
                  </a:lnTo>
                  <a:lnTo>
                    <a:pt x="3483246" y="3071980"/>
                  </a:lnTo>
                  <a:lnTo>
                    <a:pt x="3483246" y="3072121"/>
                  </a:lnTo>
                  <a:lnTo>
                    <a:pt x="3483246" y="3072261"/>
                  </a:lnTo>
                  <a:lnTo>
                    <a:pt x="3483246" y="3072402"/>
                  </a:lnTo>
                  <a:lnTo>
                    <a:pt x="3483246" y="3072542"/>
                  </a:lnTo>
                  <a:lnTo>
                    <a:pt x="3483246" y="3072683"/>
                  </a:lnTo>
                  <a:lnTo>
                    <a:pt x="3483246" y="3072823"/>
                  </a:lnTo>
                  <a:lnTo>
                    <a:pt x="3483246" y="3072963"/>
                  </a:lnTo>
                  <a:lnTo>
                    <a:pt x="3483246" y="3073103"/>
                  </a:lnTo>
                  <a:lnTo>
                    <a:pt x="3483246" y="3073243"/>
                  </a:lnTo>
                  <a:lnTo>
                    <a:pt x="3483246" y="3073383"/>
                  </a:lnTo>
                  <a:lnTo>
                    <a:pt x="3483246" y="3073523"/>
                  </a:lnTo>
                  <a:lnTo>
                    <a:pt x="3483246" y="3073662"/>
                  </a:lnTo>
                  <a:lnTo>
                    <a:pt x="3483246" y="3073802"/>
                  </a:lnTo>
                  <a:lnTo>
                    <a:pt x="3483246" y="3073941"/>
                  </a:lnTo>
                  <a:lnTo>
                    <a:pt x="3483246" y="3074081"/>
                  </a:lnTo>
                  <a:lnTo>
                    <a:pt x="3483246" y="3074220"/>
                  </a:lnTo>
                  <a:lnTo>
                    <a:pt x="3483246" y="3074359"/>
                  </a:lnTo>
                  <a:lnTo>
                    <a:pt x="3483246" y="3074498"/>
                  </a:lnTo>
                  <a:lnTo>
                    <a:pt x="3483246" y="3074637"/>
                  </a:lnTo>
                  <a:lnTo>
                    <a:pt x="3483246" y="3074776"/>
                  </a:lnTo>
                  <a:lnTo>
                    <a:pt x="3483246" y="3074915"/>
                  </a:lnTo>
                  <a:lnTo>
                    <a:pt x="3483246" y="3075053"/>
                  </a:lnTo>
                  <a:lnTo>
                    <a:pt x="3483246" y="3075192"/>
                  </a:lnTo>
                  <a:lnTo>
                    <a:pt x="3483246" y="3075331"/>
                  </a:lnTo>
                  <a:lnTo>
                    <a:pt x="3483246" y="3075469"/>
                  </a:lnTo>
                  <a:lnTo>
                    <a:pt x="3483246" y="3075607"/>
                  </a:lnTo>
                  <a:lnTo>
                    <a:pt x="3483246" y="3075746"/>
                  </a:lnTo>
                  <a:lnTo>
                    <a:pt x="3483246" y="3075884"/>
                  </a:lnTo>
                  <a:lnTo>
                    <a:pt x="3483246" y="3076022"/>
                  </a:lnTo>
                  <a:lnTo>
                    <a:pt x="3483246" y="3076160"/>
                  </a:lnTo>
                  <a:lnTo>
                    <a:pt x="3483246" y="3076298"/>
                  </a:lnTo>
                  <a:lnTo>
                    <a:pt x="3483246" y="3076435"/>
                  </a:lnTo>
                  <a:lnTo>
                    <a:pt x="3483246" y="3076573"/>
                  </a:lnTo>
                  <a:lnTo>
                    <a:pt x="3483246" y="3076711"/>
                  </a:lnTo>
                  <a:lnTo>
                    <a:pt x="3483246" y="3076848"/>
                  </a:lnTo>
                  <a:lnTo>
                    <a:pt x="3483246" y="3076985"/>
                  </a:lnTo>
                  <a:lnTo>
                    <a:pt x="3483246" y="3077123"/>
                  </a:lnTo>
                  <a:lnTo>
                    <a:pt x="3483246" y="3077260"/>
                  </a:lnTo>
                  <a:lnTo>
                    <a:pt x="3483246" y="3077397"/>
                  </a:lnTo>
                  <a:lnTo>
                    <a:pt x="3483246" y="3077534"/>
                  </a:lnTo>
                  <a:lnTo>
                    <a:pt x="3483246" y="3077671"/>
                  </a:lnTo>
                  <a:lnTo>
                    <a:pt x="3483246" y="3077808"/>
                  </a:lnTo>
                  <a:lnTo>
                    <a:pt x="3483246" y="3077945"/>
                  </a:lnTo>
                  <a:lnTo>
                    <a:pt x="3483246" y="3078081"/>
                  </a:lnTo>
                  <a:lnTo>
                    <a:pt x="3483246" y="3078218"/>
                  </a:lnTo>
                  <a:lnTo>
                    <a:pt x="3483246" y="3078354"/>
                  </a:lnTo>
                  <a:lnTo>
                    <a:pt x="3483246" y="3078491"/>
                  </a:lnTo>
                  <a:lnTo>
                    <a:pt x="3483246" y="3078627"/>
                  </a:lnTo>
                  <a:lnTo>
                    <a:pt x="3483246" y="3078763"/>
                  </a:lnTo>
                  <a:lnTo>
                    <a:pt x="3483246" y="3078899"/>
                  </a:lnTo>
                  <a:lnTo>
                    <a:pt x="3483246" y="3079035"/>
                  </a:lnTo>
                  <a:lnTo>
                    <a:pt x="3483246" y="3079171"/>
                  </a:lnTo>
                  <a:lnTo>
                    <a:pt x="3483246" y="3079307"/>
                  </a:lnTo>
                  <a:lnTo>
                    <a:pt x="3483246" y="3079443"/>
                  </a:lnTo>
                  <a:lnTo>
                    <a:pt x="3483246" y="3079578"/>
                  </a:lnTo>
                  <a:lnTo>
                    <a:pt x="3483246" y="3079714"/>
                  </a:lnTo>
                  <a:lnTo>
                    <a:pt x="3483246" y="3079849"/>
                  </a:lnTo>
                  <a:lnTo>
                    <a:pt x="3483246" y="3079985"/>
                  </a:lnTo>
                  <a:lnTo>
                    <a:pt x="3483246" y="3080120"/>
                  </a:lnTo>
                  <a:lnTo>
                    <a:pt x="3483246" y="3080255"/>
                  </a:lnTo>
                  <a:lnTo>
                    <a:pt x="3483246" y="3080390"/>
                  </a:lnTo>
                  <a:lnTo>
                    <a:pt x="3483246" y="3080525"/>
                  </a:lnTo>
                  <a:lnTo>
                    <a:pt x="3483246" y="3080660"/>
                  </a:lnTo>
                  <a:lnTo>
                    <a:pt x="3483246" y="3080795"/>
                  </a:lnTo>
                  <a:lnTo>
                    <a:pt x="3483246" y="3080930"/>
                  </a:lnTo>
                  <a:lnTo>
                    <a:pt x="3483246" y="3081064"/>
                  </a:lnTo>
                  <a:lnTo>
                    <a:pt x="3483246" y="3081199"/>
                  </a:lnTo>
                  <a:lnTo>
                    <a:pt x="3483246" y="3081333"/>
                  </a:lnTo>
                  <a:lnTo>
                    <a:pt x="3483246" y="3081468"/>
                  </a:lnTo>
                  <a:lnTo>
                    <a:pt x="3483246" y="3081602"/>
                  </a:lnTo>
                  <a:lnTo>
                    <a:pt x="3483246" y="3081736"/>
                  </a:lnTo>
                  <a:lnTo>
                    <a:pt x="3483246" y="3081870"/>
                  </a:lnTo>
                  <a:lnTo>
                    <a:pt x="3483246" y="3082004"/>
                  </a:lnTo>
                  <a:lnTo>
                    <a:pt x="3483246" y="3082138"/>
                  </a:lnTo>
                  <a:lnTo>
                    <a:pt x="3483246" y="3082272"/>
                  </a:lnTo>
                  <a:lnTo>
                    <a:pt x="3483246" y="3082406"/>
                  </a:lnTo>
                  <a:lnTo>
                    <a:pt x="3483246" y="3082539"/>
                  </a:lnTo>
                  <a:lnTo>
                    <a:pt x="3483246" y="3082673"/>
                  </a:lnTo>
                  <a:lnTo>
                    <a:pt x="3483246" y="3082807"/>
                  </a:lnTo>
                  <a:lnTo>
                    <a:pt x="3483246" y="3082940"/>
                  </a:lnTo>
                  <a:lnTo>
                    <a:pt x="3483246" y="3083073"/>
                  </a:lnTo>
                  <a:lnTo>
                    <a:pt x="3483246" y="3083206"/>
                  </a:lnTo>
                  <a:lnTo>
                    <a:pt x="3483246" y="3083340"/>
                  </a:lnTo>
                  <a:lnTo>
                    <a:pt x="3483246" y="3083473"/>
                  </a:lnTo>
                  <a:lnTo>
                    <a:pt x="3483246" y="3083606"/>
                  </a:lnTo>
                  <a:lnTo>
                    <a:pt x="3483246" y="3083738"/>
                  </a:lnTo>
                  <a:lnTo>
                    <a:pt x="3483246" y="3083871"/>
                  </a:lnTo>
                  <a:lnTo>
                    <a:pt x="3483246" y="3084004"/>
                  </a:lnTo>
                  <a:lnTo>
                    <a:pt x="3483246" y="3084136"/>
                  </a:lnTo>
                  <a:lnTo>
                    <a:pt x="3483246" y="3084269"/>
                  </a:lnTo>
                  <a:lnTo>
                    <a:pt x="3483246" y="3084401"/>
                  </a:lnTo>
                  <a:lnTo>
                    <a:pt x="3483246" y="3084534"/>
                  </a:lnTo>
                  <a:lnTo>
                    <a:pt x="3483246" y="3084666"/>
                  </a:lnTo>
                  <a:lnTo>
                    <a:pt x="3483246" y="3084798"/>
                  </a:lnTo>
                  <a:lnTo>
                    <a:pt x="3483246" y="3084930"/>
                  </a:lnTo>
                  <a:lnTo>
                    <a:pt x="3483246" y="3085062"/>
                  </a:lnTo>
                  <a:lnTo>
                    <a:pt x="3483246" y="3085194"/>
                  </a:lnTo>
                  <a:lnTo>
                    <a:pt x="3483246" y="3085326"/>
                  </a:lnTo>
                  <a:lnTo>
                    <a:pt x="3483246" y="3085458"/>
                  </a:lnTo>
                  <a:lnTo>
                    <a:pt x="3483246" y="3085589"/>
                  </a:lnTo>
                  <a:lnTo>
                    <a:pt x="3483246" y="3085721"/>
                  </a:lnTo>
                  <a:lnTo>
                    <a:pt x="3483246" y="3085852"/>
                  </a:lnTo>
                  <a:lnTo>
                    <a:pt x="3483246" y="3085984"/>
                  </a:lnTo>
                  <a:lnTo>
                    <a:pt x="3483246" y="3086115"/>
                  </a:lnTo>
                  <a:lnTo>
                    <a:pt x="3483246" y="3086246"/>
                  </a:lnTo>
                  <a:lnTo>
                    <a:pt x="3483246" y="3086377"/>
                  </a:lnTo>
                  <a:lnTo>
                    <a:pt x="3483246" y="3086508"/>
                  </a:lnTo>
                  <a:lnTo>
                    <a:pt x="3483246" y="3086639"/>
                  </a:lnTo>
                  <a:lnTo>
                    <a:pt x="3483246" y="3086770"/>
                  </a:lnTo>
                  <a:lnTo>
                    <a:pt x="3483246" y="3086901"/>
                  </a:lnTo>
                  <a:lnTo>
                    <a:pt x="3483246" y="3087031"/>
                  </a:lnTo>
                  <a:lnTo>
                    <a:pt x="3483246" y="3087162"/>
                  </a:lnTo>
                  <a:lnTo>
                    <a:pt x="3483246" y="3087293"/>
                  </a:lnTo>
                  <a:lnTo>
                    <a:pt x="3483246" y="3087423"/>
                  </a:lnTo>
                  <a:lnTo>
                    <a:pt x="3483246" y="3087553"/>
                  </a:lnTo>
                  <a:lnTo>
                    <a:pt x="3483246" y="3087684"/>
                  </a:lnTo>
                  <a:lnTo>
                    <a:pt x="3483246" y="3087814"/>
                  </a:lnTo>
                  <a:lnTo>
                    <a:pt x="3483246" y="3087944"/>
                  </a:lnTo>
                  <a:lnTo>
                    <a:pt x="3483246" y="3088074"/>
                  </a:lnTo>
                  <a:lnTo>
                    <a:pt x="3483246" y="3088204"/>
                  </a:lnTo>
                  <a:lnTo>
                    <a:pt x="3483246" y="3088333"/>
                  </a:lnTo>
                  <a:lnTo>
                    <a:pt x="3483246" y="3088463"/>
                  </a:lnTo>
                  <a:lnTo>
                    <a:pt x="3483246" y="3088593"/>
                  </a:lnTo>
                  <a:lnTo>
                    <a:pt x="3483246" y="3088722"/>
                  </a:lnTo>
                  <a:lnTo>
                    <a:pt x="3483246" y="3088852"/>
                  </a:lnTo>
                  <a:lnTo>
                    <a:pt x="3483246" y="3088981"/>
                  </a:lnTo>
                  <a:lnTo>
                    <a:pt x="3483246" y="3089111"/>
                  </a:lnTo>
                  <a:lnTo>
                    <a:pt x="3483246" y="3089240"/>
                  </a:lnTo>
                  <a:lnTo>
                    <a:pt x="3483246" y="3089369"/>
                  </a:lnTo>
                  <a:lnTo>
                    <a:pt x="3483246" y="3089498"/>
                  </a:lnTo>
                  <a:lnTo>
                    <a:pt x="3483246" y="3089627"/>
                  </a:lnTo>
                  <a:lnTo>
                    <a:pt x="3483246" y="3089756"/>
                  </a:lnTo>
                  <a:lnTo>
                    <a:pt x="3483246" y="3089885"/>
                  </a:lnTo>
                  <a:lnTo>
                    <a:pt x="3483246" y="3090013"/>
                  </a:lnTo>
                  <a:lnTo>
                    <a:pt x="3483246" y="3090142"/>
                  </a:lnTo>
                  <a:lnTo>
                    <a:pt x="3483246" y="3090271"/>
                  </a:lnTo>
                  <a:lnTo>
                    <a:pt x="3483246" y="3090399"/>
                  </a:lnTo>
                  <a:lnTo>
                    <a:pt x="3483246" y="3090527"/>
                  </a:lnTo>
                  <a:lnTo>
                    <a:pt x="3483246" y="3090656"/>
                  </a:lnTo>
                  <a:lnTo>
                    <a:pt x="3483246" y="3090784"/>
                  </a:lnTo>
                  <a:lnTo>
                    <a:pt x="3483246" y="3090912"/>
                  </a:lnTo>
                  <a:lnTo>
                    <a:pt x="3483246" y="3091040"/>
                  </a:lnTo>
                  <a:lnTo>
                    <a:pt x="3483246" y="3091168"/>
                  </a:lnTo>
                  <a:lnTo>
                    <a:pt x="3483246" y="3091296"/>
                  </a:lnTo>
                  <a:lnTo>
                    <a:pt x="3483246" y="3091424"/>
                  </a:lnTo>
                  <a:lnTo>
                    <a:pt x="3483246" y="3091551"/>
                  </a:lnTo>
                  <a:lnTo>
                    <a:pt x="3483246" y="3091679"/>
                  </a:lnTo>
                  <a:lnTo>
                    <a:pt x="3483246" y="3091807"/>
                  </a:lnTo>
                  <a:lnTo>
                    <a:pt x="3483246" y="3091934"/>
                  </a:lnTo>
                  <a:lnTo>
                    <a:pt x="3483246" y="3092062"/>
                  </a:lnTo>
                  <a:lnTo>
                    <a:pt x="3483246" y="3092189"/>
                  </a:lnTo>
                  <a:lnTo>
                    <a:pt x="3483246" y="3092316"/>
                  </a:lnTo>
                  <a:lnTo>
                    <a:pt x="3483246" y="3092443"/>
                  </a:lnTo>
                  <a:lnTo>
                    <a:pt x="3483246" y="3092570"/>
                  </a:lnTo>
                  <a:lnTo>
                    <a:pt x="3483246" y="3092697"/>
                  </a:lnTo>
                  <a:lnTo>
                    <a:pt x="3483246" y="3092824"/>
                  </a:lnTo>
                  <a:lnTo>
                    <a:pt x="3483246" y="3092951"/>
                  </a:lnTo>
                  <a:lnTo>
                    <a:pt x="3483246" y="3093078"/>
                  </a:lnTo>
                  <a:lnTo>
                    <a:pt x="3483246" y="3093204"/>
                  </a:lnTo>
                  <a:lnTo>
                    <a:pt x="3483246" y="3093331"/>
                  </a:lnTo>
                  <a:lnTo>
                    <a:pt x="3483246" y="3093457"/>
                  </a:lnTo>
                  <a:lnTo>
                    <a:pt x="3483246" y="3093584"/>
                  </a:lnTo>
                  <a:lnTo>
                    <a:pt x="3483246" y="3093710"/>
                  </a:lnTo>
                  <a:lnTo>
                    <a:pt x="3483246" y="3093836"/>
                  </a:lnTo>
                  <a:lnTo>
                    <a:pt x="3483246" y="3093962"/>
                  </a:lnTo>
                  <a:lnTo>
                    <a:pt x="3483246" y="3094088"/>
                  </a:lnTo>
                  <a:lnTo>
                    <a:pt x="3483246" y="3094214"/>
                  </a:lnTo>
                  <a:lnTo>
                    <a:pt x="3483246" y="3094340"/>
                  </a:lnTo>
                  <a:lnTo>
                    <a:pt x="3483246" y="3094466"/>
                  </a:lnTo>
                  <a:lnTo>
                    <a:pt x="3483246" y="3094592"/>
                  </a:lnTo>
                  <a:lnTo>
                    <a:pt x="3483246" y="3094717"/>
                  </a:lnTo>
                  <a:lnTo>
                    <a:pt x="3483246" y="3094843"/>
                  </a:lnTo>
                  <a:lnTo>
                    <a:pt x="3483246" y="3094969"/>
                  </a:lnTo>
                  <a:lnTo>
                    <a:pt x="3483246" y="3095094"/>
                  </a:lnTo>
                  <a:lnTo>
                    <a:pt x="3483246" y="3095219"/>
                  </a:lnTo>
                  <a:lnTo>
                    <a:pt x="3483246" y="3095345"/>
                  </a:lnTo>
                  <a:lnTo>
                    <a:pt x="3483246" y="3095470"/>
                  </a:lnTo>
                  <a:lnTo>
                    <a:pt x="3483246" y="3095595"/>
                  </a:lnTo>
                  <a:lnTo>
                    <a:pt x="3483246" y="3095720"/>
                  </a:lnTo>
                  <a:lnTo>
                    <a:pt x="3483246" y="3095845"/>
                  </a:lnTo>
                  <a:lnTo>
                    <a:pt x="3483246" y="3095970"/>
                  </a:lnTo>
                  <a:lnTo>
                    <a:pt x="3483246" y="3096094"/>
                  </a:lnTo>
                  <a:lnTo>
                    <a:pt x="3483246" y="3096219"/>
                  </a:lnTo>
                  <a:lnTo>
                    <a:pt x="3483246" y="3096344"/>
                  </a:lnTo>
                  <a:lnTo>
                    <a:pt x="3483246" y="3096468"/>
                  </a:lnTo>
                  <a:lnTo>
                    <a:pt x="3483246" y="3096593"/>
                  </a:lnTo>
                  <a:lnTo>
                    <a:pt x="3483246" y="3096717"/>
                  </a:lnTo>
                  <a:lnTo>
                    <a:pt x="3483246" y="3096841"/>
                  </a:lnTo>
                  <a:lnTo>
                    <a:pt x="3483246" y="3096965"/>
                  </a:lnTo>
                  <a:lnTo>
                    <a:pt x="3483246" y="3097090"/>
                  </a:lnTo>
                  <a:lnTo>
                    <a:pt x="3483246" y="3097214"/>
                  </a:lnTo>
                  <a:lnTo>
                    <a:pt x="3483246" y="3097338"/>
                  </a:lnTo>
                  <a:lnTo>
                    <a:pt x="3483246" y="3097461"/>
                  </a:lnTo>
                  <a:lnTo>
                    <a:pt x="3483246" y="3097585"/>
                  </a:lnTo>
                  <a:lnTo>
                    <a:pt x="3483246" y="3097709"/>
                  </a:lnTo>
                  <a:lnTo>
                    <a:pt x="3483246" y="3097833"/>
                  </a:lnTo>
                  <a:lnTo>
                    <a:pt x="3483246" y="3097956"/>
                  </a:lnTo>
                  <a:lnTo>
                    <a:pt x="3483246" y="3098080"/>
                  </a:lnTo>
                  <a:lnTo>
                    <a:pt x="3483246" y="3098203"/>
                  </a:lnTo>
                  <a:lnTo>
                    <a:pt x="3483246" y="3098326"/>
                  </a:lnTo>
                  <a:lnTo>
                    <a:pt x="3483246" y="3098450"/>
                  </a:lnTo>
                  <a:lnTo>
                    <a:pt x="3483246" y="3098573"/>
                  </a:lnTo>
                  <a:lnTo>
                    <a:pt x="3483246" y="3098696"/>
                  </a:lnTo>
                  <a:lnTo>
                    <a:pt x="3483246" y="3098819"/>
                  </a:lnTo>
                  <a:lnTo>
                    <a:pt x="3483246" y="3098942"/>
                  </a:lnTo>
                  <a:lnTo>
                    <a:pt x="3483246" y="3099065"/>
                  </a:lnTo>
                  <a:lnTo>
                    <a:pt x="3483246" y="3099188"/>
                  </a:lnTo>
                  <a:lnTo>
                    <a:pt x="3483246" y="3099310"/>
                  </a:lnTo>
                  <a:lnTo>
                    <a:pt x="3483246" y="3099433"/>
                  </a:lnTo>
                  <a:lnTo>
                    <a:pt x="3483246" y="3099555"/>
                  </a:lnTo>
                  <a:lnTo>
                    <a:pt x="3483246" y="3099678"/>
                  </a:lnTo>
                  <a:lnTo>
                    <a:pt x="3483246" y="3099800"/>
                  </a:lnTo>
                  <a:lnTo>
                    <a:pt x="3483246" y="3099923"/>
                  </a:lnTo>
                  <a:lnTo>
                    <a:pt x="3483246" y="3100045"/>
                  </a:lnTo>
                  <a:lnTo>
                    <a:pt x="3483246" y="3100167"/>
                  </a:lnTo>
                  <a:lnTo>
                    <a:pt x="3483246" y="3100289"/>
                  </a:lnTo>
                  <a:lnTo>
                    <a:pt x="3483246" y="3100411"/>
                  </a:lnTo>
                  <a:lnTo>
                    <a:pt x="3483246" y="3100533"/>
                  </a:lnTo>
                  <a:lnTo>
                    <a:pt x="3483246" y="3100655"/>
                  </a:lnTo>
                  <a:lnTo>
                    <a:pt x="3483246" y="3100777"/>
                  </a:lnTo>
                  <a:lnTo>
                    <a:pt x="3483246" y="3100898"/>
                  </a:lnTo>
                  <a:lnTo>
                    <a:pt x="3483246" y="3101020"/>
                  </a:lnTo>
                  <a:lnTo>
                    <a:pt x="3483246" y="3101141"/>
                  </a:lnTo>
                  <a:lnTo>
                    <a:pt x="3483246" y="3101263"/>
                  </a:lnTo>
                  <a:lnTo>
                    <a:pt x="3483246" y="3101384"/>
                  </a:lnTo>
                  <a:lnTo>
                    <a:pt x="3483246" y="3101506"/>
                  </a:lnTo>
                  <a:lnTo>
                    <a:pt x="3483246" y="3101627"/>
                  </a:lnTo>
                  <a:lnTo>
                    <a:pt x="3483246" y="3101748"/>
                  </a:lnTo>
                  <a:lnTo>
                    <a:pt x="3483246" y="3101869"/>
                  </a:lnTo>
                  <a:lnTo>
                    <a:pt x="3483246" y="3101990"/>
                  </a:lnTo>
                  <a:lnTo>
                    <a:pt x="3483246" y="3102111"/>
                  </a:lnTo>
                  <a:lnTo>
                    <a:pt x="3483246" y="3102232"/>
                  </a:lnTo>
                  <a:lnTo>
                    <a:pt x="3483246" y="3102353"/>
                  </a:lnTo>
                  <a:lnTo>
                    <a:pt x="3483246" y="3102473"/>
                  </a:lnTo>
                  <a:lnTo>
                    <a:pt x="3483246" y="3102594"/>
                  </a:lnTo>
                  <a:lnTo>
                    <a:pt x="3483246" y="3102714"/>
                  </a:lnTo>
                  <a:lnTo>
                    <a:pt x="3483246" y="3102835"/>
                  </a:lnTo>
                  <a:lnTo>
                    <a:pt x="3483246" y="3102955"/>
                  </a:lnTo>
                  <a:lnTo>
                    <a:pt x="3483246" y="3103076"/>
                  </a:lnTo>
                  <a:lnTo>
                    <a:pt x="3483246" y="3103196"/>
                  </a:lnTo>
                  <a:lnTo>
                    <a:pt x="3483246" y="3103316"/>
                  </a:lnTo>
                  <a:lnTo>
                    <a:pt x="3483246" y="3103436"/>
                  </a:lnTo>
                  <a:lnTo>
                    <a:pt x="3483246" y="3103556"/>
                  </a:lnTo>
                  <a:lnTo>
                    <a:pt x="3483246" y="3103676"/>
                  </a:lnTo>
                  <a:lnTo>
                    <a:pt x="3483246" y="3103796"/>
                  </a:lnTo>
                  <a:lnTo>
                    <a:pt x="3483246" y="3103916"/>
                  </a:lnTo>
                  <a:lnTo>
                    <a:pt x="3483246" y="3104035"/>
                  </a:lnTo>
                  <a:lnTo>
                    <a:pt x="3483246" y="3104155"/>
                  </a:lnTo>
                  <a:lnTo>
                    <a:pt x="3483246" y="3104274"/>
                  </a:lnTo>
                  <a:lnTo>
                    <a:pt x="3483246" y="3104394"/>
                  </a:lnTo>
                  <a:lnTo>
                    <a:pt x="3483246" y="3104513"/>
                  </a:lnTo>
                  <a:lnTo>
                    <a:pt x="3483246" y="3104633"/>
                  </a:lnTo>
                  <a:lnTo>
                    <a:pt x="3483246" y="3104752"/>
                  </a:lnTo>
                  <a:lnTo>
                    <a:pt x="3483246" y="3104871"/>
                  </a:lnTo>
                  <a:lnTo>
                    <a:pt x="3483246" y="3104990"/>
                  </a:lnTo>
                  <a:lnTo>
                    <a:pt x="3483246" y="3105109"/>
                  </a:lnTo>
                  <a:lnTo>
                    <a:pt x="3483246" y="3105228"/>
                  </a:lnTo>
                  <a:lnTo>
                    <a:pt x="3483246" y="3105347"/>
                  </a:lnTo>
                  <a:lnTo>
                    <a:pt x="3483246" y="3105466"/>
                  </a:lnTo>
                  <a:lnTo>
                    <a:pt x="3483246" y="3105585"/>
                  </a:lnTo>
                  <a:lnTo>
                    <a:pt x="3483246" y="3105703"/>
                  </a:lnTo>
                  <a:lnTo>
                    <a:pt x="3483246" y="3105822"/>
                  </a:lnTo>
                  <a:lnTo>
                    <a:pt x="3483246" y="3105940"/>
                  </a:lnTo>
                  <a:lnTo>
                    <a:pt x="3483246" y="3106059"/>
                  </a:lnTo>
                  <a:lnTo>
                    <a:pt x="3483246" y="3106177"/>
                  </a:lnTo>
                  <a:lnTo>
                    <a:pt x="3483246" y="3106295"/>
                  </a:lnTo>
                  <a:lnTo>
                    <a:pt x="3483246" y="3106414"/>
                  </a:lnTo>
                  <a:lnTo>
                    <a:pt x="3483246" y="3106532"/>
                  </a:lnTo>
                  <a:lnTo>
                    <a:pt x="3483246" y="3106650"/>
                  </a:lnTo>
                  <a:lnTo>
                    <a:pt x="3483246" y="3106768"/>
                  </a:lnTo>
                  <a:lnTo>
                    <a:pt x="3483246" y="3106886"/>
                  </a:lnTo>
                  <a:lnTo>
                    <a:pt x="3483246" y="3107003"/>
                  </a:lnTo>
                  <a:lnTo>
                    <a:pt x="3483246" y="3107121"/>
                  </a:lnTo>
                  <a:lnTo>
                    <a:pt x="3483246" y="3107239"/>
                  </a:lnTo>
                  <a:lnTo>
                    <a:pt x="3483246" y="3107357"/>
                  </a:lnTo>
                  <a:lnTo>
                    <a:pt x="3483246" y="3107474"/>
                  </a:lnTo>
                  <a:lnTo>
                    <a:pt x="3483246" y="3107592"/>
                  </a:lnTo>
                  <a:lnTo>
                    <a:pt x="3483246" y="3107709"/>
                  </a:lnTo>
                  <a:lnTo>
                    <a:pt x="3483246" y="3107826"/>
                  </a:lnTo>
                  <a:lnTo>
                    <a:pt x="3483246" y="3107943"/>
                  </a:lnTo>
                  <a:lnTo>
                    <a:pt x="3483246" y="3108061"/>
                  </a:lnTo>
                  <a:lnTo>
                    <a:pt x="3483246" y="3108178"/>
                  </a:lnTo>
                  <a:lnTo>
                    <a:pt x="3483246" y="3108295"/>
                  </a:lnTo>
                  <a:lnTo>
                    <a:pt x="3483246" y="3108412"/>
                  </a:lnTo>
                  <a:lnTo>
                    <a:pt x="3483246" y="3108529"/>
                  </a:lnTo>
                  <a:lnTo>
                    <a:pt x="3483246" y="3108645"/>
                  </a:lnTo>
                  <a:lnTo>
                    <a:pt x="3483246" y="3108762"/>
                  </a:lnTo>
                  <a:lnTo>
                    <a:pt x="3483246" y="3108879"/>
                  </a:lnTo>
                  <a:lnTo>
                    <a:pt x="3483246" y="3108995"/>
                  </a:lnTo>
                  <a:lnTo>
                    <a:pt x="3483246" y="3109112"/>
                  </a:lnTo>
                  <a:lnTo>
                    <a:pt x="3483246" y="3109228"/>
                  </a:lnTo>
                  <a:lnTo>
                    <a:pt x="3483246" y="3109345"/>
                  </a:lnTo>
                  <a:lnTo>
                    <a:pt x="3483246" y="3109461"/>
                  </a:lnTo>
                  <a:lnTo>
                    <a:pt x="3483246" y="3109577"/>
                  </a:lnTo>
                  <a:lnTo>
                    <a:pt x="3483246" y="3109693"/>
                  </a:lnTo>
                  <a:lnTo>
                    <a:pt x="3483246" y="3109809"/>
                  </a:lnTo>
                  <a:lnTo>
                    <a:pt x="3483246" y="3109925"/>
                  </a:lnTo>
                  <a:lnTo>
                    <a:pt x="3483246" y="3110041"/>
                  </a:lnTo>
                  <a:lnTo>
                    <a:pt x="3483246" y="3110157"/>
                  </a:lnTo>
                  <a:lnTo>
                    <a:pt x="3483246" y="3110273"/>
                  </a:lnTo>
                  <a:lnTo>
                    <a:pt x="3483246" y="3110389"/>
                  </a:lnTo>
                  <a:lnTo>
                    <a:pt x="3483246" y="3110504"/>
                  </a:lnTo>
                  <a:lnTo>
                    <a:pt x="3483246" y="3110620"/>
                  </a:lnTo>
                  <a:lnTo>
                    <a:pt x="3483246" y="3110736"/>
                  </a:lnTo>
                  <a:lnTo>
                    <a:pt x="3483246" y="3110851"/>
                  </a:lnTo>
                  <a:lnTo>
                    <a:pt x="3483246" y="3110966"/>
                  </a:lnTo>
                  <a:lnTo>
                    <a:pt x="3483246" y="3111082"/>
                  </a:lnTo>
                  <a:lnTo>
                    <a:pt x="3483246" y="3111197"/>
                  </a:lnTo>
                  <a:lnTo>
                    <a:pt x="3483246" y="3111312"/>
                  </a:lnTo>
                  <a:lnTo>
                    <a:pt x="3483246" y="3111427"/>
                  </a:lnTo>
                  <a:lnTo>
                    <a:pt x="3483246" y="3111542"/>
                  </a:lnTo>
                  <a:lnTo>
                    <a:pt x="3483246" y="3111657"/>
                  </a:lnTo>
                  <a:lnTo>
                    <a:pt x="3483246" y="3111772"/>
                  </a:lnTo>
                  <a:lnTo>
                    <a:pt x="3483246" y="3111887"/>
                  </a:lnTo>
                  <a:lnTo>
                    <a:pt x="3483246" y="3112001"/>
                  </a:lnTo>
                  <a:lnTo>
                    <a:pt x="3483246" y="3112116"/>
                  </a:lnTo>
                  <a:lnTo>
                    <a:pt x="3483246" y="3112231"/>
                  </a:lnTo>
                  <a:lnTo>
                    <a:pt x="3483246" y="3112345"/>
                  </a:lnTo>
                  <a:lnTo>
                    <a:pt x="3483246" y="3112460"/>
                  </a:lnTo>
                  <a:lnTo>
                    <a:pt x="3483246" y="3112574"/>
                  </a:lnTo>
                  <a:lnTo>
                    <a:pt x="3483246" y="3112688"/>
                  </a:lnTo>
                  <a:lnTo>
                    <a:pt x="3483246" y="3112803"/>
                  </a:lnTo>
                  <a:lnTo>
                    <a:pt x="3483246" y="3112917"/>
                  </a:lnTo>
                  <a:lnTo>
                    <a:pt x="3483246" y="3113031"/>
                  </a:lnTo>
                  <a:lnTo>
                    <a:pt x="3483246" y="3113145"/>
                  </a:lnTo>
                  <a:lnTo>
                    <a:pt x="3483246" y="3113259"/>
                  </a:lnTo>
                  <a:lnTo>
                    <a:pt x="3483246" y="3113373"/>
                  </a:lnTo>
                  <a:lnTo>
                    <a:pt x="3483246" y="3113486"/>
                  </a:lnTo>
                  <a:lnTo>
                    <a:pt x="3483246" y="3113600"/>
                  </a:lnTo>
                  <a:lnTo>
                    <a:pt x="3483246" y="3113714"/>
                  </a:lnTo>
                  <a:lnTo>
                    <a:pt x="3483246" y="3113827"/>
                  </a:lnTo>
                  <a:lnTo>
                    <a:pt x="3483246" y="3113941"/>
                  </a:lnTo>
                  <a:lnTo>
                    <a:pt x="3483246" y="3114054"/>
                  </a:lnTo>
                  <a:lnTo>
                    <a:pt x="3483246" y="3114168"/>
                  </a:lnTo>
                  <a:lnTo>
                    <a:pt x="3483246" y="3114281"/>
                  </a:lnTo>
                  <a:lnTo>
                    <a:pt x="3483246" y="3114394"/>
                  </a:lnTo>
                  <a:lnTo>
                    <a:pt x="3483246" y="3114508"/>
                  </a:lnTo>
                  <a:lnTo>
                    <a:pt x="3483246" y="3114621"/>
                  </a:lnTo>
                  <a:lnTo>
                    <a:pt x="3483246" y="3114734"/>
                  </a:lnTo>
                  <a:lnTo>
                    <a:pt x="3483246" y="3114847"/>
                  </a:lnTo>
                  <a:lnTo>
                    <a:pt x="3483246" y="3114960"/>
                  </a:lnTo>
                  <a:lnTo>
                    <a:pt x="3483246" y="3115072"/>
                  </a:lnTo>
                  <a:lnTo>
                    <a:pt x="3483246" y="3115185"/>
                  </a:lnTo>
                  <a:lnTo>
                    <a:pt x="3483246" y="3115298"/>
                  </a:lnTo>
                  <a:lnTo>
                    <a:pt x="3483246" y="3115410"/>
                  </a:lnTo>
                  <a:lnTo>
                    <a:pt x="3483246" y="3115523"/>
                  </a:lnTo>
                  <a:lnTo>
                    <a:pt x="3483246" y="3115636"/>
                  </a:lnTo>
                  <a:lnTo>
                    <a:pt x="3483246" y="3115748"/>
                  </a:lnTo>
                  <a:lnTo>
                    <a:pt x="3483246" y="3115860"/>
                  </a:lnTo>
                  <a:lnTo>
                    <a:pt x="3483246" y="3115973"/>
                  </a:lnTo>
                  <a:lnTo>
                    <a:pt x="3483246" y="3116085"/>
                  </a:lnTo>
                  <a:lnTo>
                    <a:pt x="3483246" y="3116197"/>
                  </a:lnTo>
                  <a:lnTo>
                    <a:pt x="3483246" y="3116309"/>
                  </a:lnTo>
                  <a:lnTo>
                    <a:pt x="3483246" y="3116421"/>
                  </a:lnTo>
                  <a:lnTo>
                    <a:pt x="3483246" y="3116533"/>
                  </a:lnTo>
                  <a:lnTo>
                    <a:pt x="3483246" y="3116645"/>
                  </a:lnTo>
                  <a:lnTo>
                    <a:pt x="3483246" y="3116757"/>
                  </a:lnTo>
                  <a:lnTo>
                    <a:pt x="3483246" y="3116868"/>
                  </a:lnTo>
                  <a:lnTo>
                    <a:pt x="3483246" y="3116980"/>
                  </a:lnTo>
                  <a:lnTo>
                    <a:pt x="3483246" y="3117092"/>
                  </a:lnTo>
                  <a:lnTo>
                    <a:pt x="3483246" y="3117203"/>
                  </a:lnTo>
                  <a:lnTo>
                    <a:pt x="3483246" y="3117315"/>
                  </a:lnTo>
                  <a:lnTo>
                    <a:pt x="3483246" y="3117426"/>
                  </a:lnTo>
                  <a:lnTo>
                    <a:pt x="3483246" y="3117537"/>
                  </a:lnTo>
                  <a:lnTo>
                    <a:pt x="3483246" y="3117649"/>
                  </a:lnTo>
                  <a:lnTo>
                    <a:pt x="3483246" y="3117760"/>
                  </a:lnTo>
                  <a:lnTo>
                    <a:pt x="3483246" y="3117871"/>
                  </a:lnTo>
                  <a:lnTo>
                    <a:pt x="3483246" y="3117982"/>
                  </a:lnTo>
                  <a:lnTo>
                    <a:pt x="3483246" y="3118093"/>
                  </a:lnTo>
                  <a:lnTo>
                    <a:pt x="3483246" y="3118204"/>
                  </a:lnTo>
                  <a:lnTo>
                    <a:pt x="3483246" y="3118315"/>
                  </a:lnTo>
                  <a:lnTo>
                    <a:pt x="3483246" y="3118426"/>
                  </a:lnTo>
                  <a:lnTo>
                    <a:pt x="3483246" y="3118536"/>
                  </a:lnTo>
                  <a:lnTo>
                    <a:pt x="3483246" y="3118647"/>
                  </a:lnTo>
                  <a:lnTo>
                    <a:pt x="3483246" y="3118757"/>
                  </a:lnTo>
                  <a:lnTo>
                    <a:pt x="3483246" y="3118868"/>
                  </a:lnTo>
                  <a:lnTo>
                    <a:pt x="3483246" y="3118978"/>
                  </a:lnTo>
                  <a:lnTo>
                    <a:pt x="3483246" y="3119089"/>
                  </a:lnTo>
                  <a:lnTo>
                    <a:pt x="3483246" y="3119199"/>
                  </a:lnTo>
                  <a:lnTo>
                    <a:pt x="3483246" y="3119309"/>
                  </a:lnTo>
                  <a:lnTo>
                    <a:pt x="3483246" y="3119420"/>
                  </a:lnTo>
                  <a:lnTo>
                    <a:pt x="3483246" y="3119530"/>
                  </a:lnTo>
                  <a:lnTo>
                    <a:pt x="3483246" y="3119640"/>
                  </a:lnTo>
                  <a:lnTo>
                    <a:pt x="3483246" y="3119750"/>
                  </a:lnTo>
                  <a:lnTo>
                    <a:pt x="3483246" y="3119860"/>
                  </a:lnTo>
                  <a:lnTo>
                    <a:pt x="3483246" y="3119969"/>
                  </a:lnTo>
                  <a:lnTo>
                    <a:pt x="3483246" y="3120079"/>
                  </a:lnTo>
                  <a:lnTo>
                    <a:pt x="3483246" y="3120189"/>
                  </a:lnTo>
                  <a:lnTo>
                    <a:pt x="3483246" y="3120299"/>
                  </a:lnTo>
                  <a:lnTo>
                    <a:pt x="3483246" y="3120408"/>
                  </a:lnTo>
                  <a:lnTo>
                    <a:pt x="3483246" y="3120518"/>
                  </a:lnTo>
                  <a:lnTo>
                    <a:pt x="3483246" y="3120627"/>
                  </a:lnTo>
                  <a:lnTo>
                    <a:pt x="3483246" y="3120737"/>
                  </a:lnTo>
                  <a:lnTo>
                    <a:pt x="3483246" y="3120846"/>
                  </a:lnTo>
                  <a:lnTo>
                    <a:pt x="3483246" y="3120955"/>
                  </a:lnTo>
                  <a:lnTo>
                    <a:pt x="3483246" y="3121064"/>
                  </a:lnTo>
                  <a:lnTo>
                    <a:pt x="3483246" y="3121173"/>
                  </a:lnTo>
                  <a:lnTo>
                    <a:pt x="3483246" y="3121283"/>
                  </a:lnTo>
                  <a:lnTo>
                    <a:pt x="3483246" y="3121392"/>
                  </a:lnTo>
                  <a:lnTo>
                    <a:pt x="3483246" y="3121500"/>
                  </a:lnTo>
                  <a:lnTo>
                    <a:pt x="3483246" y="3121609"/>
                  </a:lnTo>
                  <a:lnTo>
                    <a:pt x="3483246" y="3121718"/>
                  </a:lnTo>
                  <a:lnTo>
                    <a:pt x="3483246" y="3121827"/>
                  </a:lnTo>
                  <a:lnTo>
                    <a:pt x="3483246" y="3121936"/>
                  </a:lnTo>
                  <a:lnTo>
                    <a:pt x="3483246" y="3122044"/>
                  </a:lnTo>
                  <a:lnTo>
                    <a:pt x="3483246" y="3122153"/>
                  </a:lnTo>
                  <a:lnTo>
                    <a:pt x="3483246" y="3122261"/>
                  </a:lnTo>
                  <a:lnTo>
                    <a:pt x="3483246" y="3122370"/>
                  </a:lnTo>
                  <a:lnTo>
                    <a:pt x="3483246" y="3122478"/>
                  </a:lnTo>
                  <a:lnTo>
                    <a:pt x="3483246" y="3122586"/>
                  </a:lnTo>
                  <a:lnTo>
                    <a:pt x="3483246" y="3122694"/>
                  </a:lnTo>
                  <a:lnTo>
                    <a:pt x="3483246" y="3122802"/>
                  </a:lnTo>
                  <a:lnTo>
                    <a:pt x="3483246" y="3122911"/>
                  </a:lnTo>
                  <a:lnTo>
                    <a:pt x="3483246" y="3123019"/>
                  </a:lnTo>
                  <a:lnTo>
                    <a:pt x="3483246" y="3123127"/>
                  </a:lnTo>
                  <a:lnTo>
                    <a:pt x="3483246" y="3123234"/>
                  </a:lnTo>
                  <a:lnTo>
                    <a:pt x="3483246" y="3123342"/>
                  </a:lnTo>
                  <a:lnTo>
                    <a:pt x="3483246" y="3123450"/>
                  </a:lnTo>
                  <a:lnTo>
                    <a:pt x="3483246" y="3123558"/>
                  </a:lnTo>
                  <a:lnTo>
                    <a:pt x="3483246" y="3123665"/>
                  </a:lnTo>
                  <a:lnTo>
                    <a:pt x="3483246" y="3123773"/>
                  </a:lnTo>
                  <a:lnTo>
                    <a:pt x="3483246" y="3123880"/>
                  </a:lnTo>
                  <a:lnTo>
                    <a:pt x="3483246" y="3123988"/>
                  </a:lnTo>
                  <a:lnTo>
                    <a:pt x="3483246" y="3124095"/>
                  </a:lnTo>
                  <a:lnTo>
                    <a:pt x="3483246" y="3124202"/>
                  </a:lnTo>
                  <a:lnTo>
                    <a:pt x="3483246" y="3124310"/>
                  </a:lnTo>
                  <a:lnTo>
                    <a:pt x="3483246" y="3124417"/>
                  </a:lnTo>
                  <a:lnTo>
                    <a:pt x="3483246" y="3124524"/>
                  </a:lnTo>
                  <a:lnTo>
                    <a:pt x="3483246" y="3124631"/>
                  </a:lnTo>
                  <a:lnTo>
                    <a:pt x="3483246" y="3124738"/>
                  </a:lnTo>
                  <a:lnTo>
                    <a:pt x="3483246" y="3124845"/>
                  </a:lnTo>
                  <a:lnTo>
                    <a:pt x="3483246" y="3124952"/>
                  </a:lnTo>
                  <a:lnTo>
                    <a:pt x="3483246" y="3125059"/>
                  </a:lnTo>
                  <a:lnTo>
                    <a:pt x="3483246" y="3125165"/>
                  </a:lnTo>
                  <a:lnTo>
                    <a:pt x="3483246" y="3125272"/>
                  </a:lnTo>
                  <a:lnTo>
                    <a:pt x="3483246" y="3125379"/>
                  </a:lnTo>
                  <a:lnTo>
                    <a:pt x="3483246" y="3125485"/>
                  </a:lnTo>
                  <a:lnTo>
                    <a:pt x="3483246" y="3125592"/>
                  </a:lnTo>
                  <a:lnTo>
                    <a:pt x="3483246" y="3125698"/>
                  </a:lnTo>
                  <a:lnTo>
                    <a:pt x="3483246" y="3125804"/>
                  </a:lnTo>
                  <a:lnTo>
                    <a:pt x="3483246" y="3125911"/>
                  </a:lnTo>
                  <a:lnTo>
                    <a:pt x="3483246" y="3126017"/>
                  </a:lnTo>
                  <a:lnTo>
                    <a:pt x="3483246" y="3126123"/>
                  </a:lnTo>
                  <a:lnTo>
                    <a:pt x="3483246" y="3126229"/>
                  </a:lnTo>
                  <a:lnTo>
                    <a:pt x="3483246" y="3126335"/>
                  </a:lnTo>
                  <a:lnTo>
                    <a:pt x="3483246" y="3126441"/>
                  </a:lnTo>
                  <a:lnTo>
                    <a:pt x="3483246" y="3126547"/>
                  </a:lnTo>
                  <a:lnTo>
                    <a:pt x="3483246" y="3126653"/>
                  </a:lnTo>
                  <a:lnTo>
                    <a:pt x="3483246" y="3126759"/>
                  </a:lnTo>
                  <a:lnTo>
                    <a:pt x="3483246" y="3126864"/>
                  </a:lnTo>
                  <a:lnTo>
                    <a:pt x="3483246" y="3126970"/>
                  </a:lnTo>
                  <a:lnTo>
                    <a:pt x="3483246" y="3127076"/>
                  </a:lnTo>
                  <a:lnTo>
                    <a:pt x="3483246" y="3127181"/>
                  </a:lnTo>
                  <a:lnTo>
                    <a:pt x="3483246" y="3127287"/>
                  </a:lnTo>
                  <a:lnTo>
                    <a:pt x="3483246" y="3127392"/>
                  </a:lnTo>
                  <a:lnTo>
                    <a:pt x="3483246" y="3127497"/>
                  </a:lnTo>
                  <a:lnTo>
                    <a:pt x="3483246" y="3127603"/>
                  </a:lnTo>
                  <a:lnTo>
                    <a:pt x="3483246" y="3127708"/>
                  </a:lnTo>
                  <a:lnTo>
                    <a:pt x="3483246" y="3127813"/>
                  </a:lnTo>
                  <a:lnTo>
                    <a:pt x="3483246" y="3127918"/>
                  </a:lnTo>
                  <a:lnTo>
                    <a:pt x="3483246" y="3128023"/>
                  </a:lnTo>
                  <a:lnTo>
                    <a:pt x="3483246" y="3128128"/>
                  </a:lnTo>
                  <a:lnTo>
                    <a:pt x="3483246" y="3128233"/>
                  </a:lnTo>
                  <a:lnTo>
                    <a:pt x="3483246" y="3128338"/>
                  </a:lnTo>
                  <a:lnTo>
                    <a:pt x="3483246" y="3128443"/>
                  </a:lnTo>
                  <a:lnTo>
                    <a:pt x="3483246" y="3128547"/>
                  </a:lnTo>
                  <a:lnTo>
                    <a:pt x="3483246" y="3128652"/>
                  </a:lnTo>
                  <a:lnTo>
                    <a:pt x="3483246" y="3128757"/>
                  </a:lnTo>
                  <a:lnTo>
                    <a:pt x="3483246" y="3128861"/>
                  </a:lnTo>
                  <a:lnTo>
                    <a:pt x="3483246" y="3128966"/>
                  </a:lnTo>
                  <a:lnTo>
                    <a:pt x="3483246" y="3129070"/>
                  </a:lnTo>
                  <a:lnTo>
                    <a:pt x="3483246" y="3129175"/>
                  </a:lnTo>
                  <a:lnTo>
                    <a:pt x="3483246" y="3129279"/>
                  </a:lnTo>
                  <a:lnTo>
                    <a:pt x="3483246" y="3129383"/>
                  </a:lnTo>
                  <a:lnTo>
                    <a:pt x="3483246" y="3129487"/>
                  </a:lnTo>
                  <a:lnTo>
                    <a:pt x="3483246" y="3129591"/>
                  </a:lnTo>
                  <a:lnTo>
                    <a:pt x="3483246" y="3129695"/>
                  </a:lnTo>
                  <a:lnTo>
                    <a:pt x="3483246" y="3129799"/>
                  </a:lnTo>
                  <a:lnTo>
                    <a:pt x="3483246" y="3129903"/>
                  </a:lnTo>
                  <a:lnTo>
                    <a:pt x="3483246" y="3130007"/>
                  </a:lnTo>
                  <a:lnTo>
                    <a:pt x="3483246" y="3130111"/>
                  </a:lnTo>
                  <a:lnTo>
                    <a:pt x="3483246" y="3130215"/>
                  </a:lnTo>
                  <a:lnTo>
                    <a:pt x="3483246" y="3130318"/>
                  </a:lnTo>
                  <a:lnTo>
                    <a:pt x="3483246" y="3130422"/>
                  </a:lnTo>
                  <a:lnTo>
                    <a:pt x="3483246" y="3130526"/>
                  </a:lnTo>
                  <a:lnTo>
                    <a:pt x="3483246" y="3130629"/>
                  </a:lnTo>
                  <a:lnTo>
                    <a:pt x="3483246" y="3130732"/>
                  </a:lnTo>
                  <a:lnTo>
                    <a:pt x="3483246" y="3130836"/>
                  </a:lnTo>
                  <a:lnTo>
                    <a:pt x="3483246" y="3130939"/>
                  </a:lnTo>
                  <a:lnTo>
                    <a:pt x="3483246" y="3131042"/>
                  </a:lnTo>
                  <a:lnTo>
                    <a:pt x="3483246" y="3131146"/>
                  </a:lnTo>
                  <a:lnTo>
                    <a:pt x="3483246" y="3131249"/>
                  </a:lnTo>
                  <a:lnTo>
                    <a:pt x="3483246" y="3131352"/>
                  </a:lnTo>
                  <a:lnTo>
                    <a:pt x="3483246" y="3131455"/>
                  </a:lnTo>
                  <a:lnTo>
                    <a:pt x="3483246" y="3131558"/>
                  </a:lnTo>
                  <a:lnTo>
                    <a:pt x="3483246" y="3131661"/>
                  </a:lnTo>
                  <a:lnTo>
                    <a:pt x="3483246" y="3131764"/>
                  </a:lnTo>
                  <a:lnTo>
                    <a:pt x="3483246" y="3131866"/>
                  </a:lnTo>
                  <a:lnTo>
                    <a:pt x="3483246" y="3131969"/>
                  </a:lnTo>
                  <a:lnTo>
                    <a:pt x="3483246" y="3132072"/>
                  </a:lnTo>
                  <a:lnTo>
                    <a:pt x="3483246" y="3132174"/>
                  </a:lnTo>
                  <a:lnTo>
                    <a:pt x="3483246" y="3132277"/>
                  </a:lnTo>
                  <a:lnTo>
                    <a:pt x="3483246" y="3132379"/>
                  </a:lnTo>
                  <a:lnTo>
                    <a:pt x="3483246" y="3132482"/>
                  </a:lnTo>
                  <a:lnTo>
                    <a:pt x="3483246" y="3132584"/>
                  </a:lnTo>
                  <a:lnTo>
                    <a:pt x="3483246" y="3132686"/>
                  </a:lnTo>
                  <a:lnTo>
                    <a:pt x="3483246" y="3132789"/>
                  </a:lnTo>
                  <a:lnTo>
                    <a:pt x="3483246" y="3132891"/>
                  </a:lnTo>
                  <a:lnTo>
                    <a:pt x="3483246" y="3132993"/>
                  </a:lnTo>
                  <a:lnTo>
                    <a:pt x="3483246" y="3133095"/>
                  </a:lnTo>
                  <a:lnTo>
                    <a:pt x="3483246" y="3133197"/>
                  </a:lnTo>
                  <a:lnTo>
                    <a:pt x="3483246" y="3133299"/>
                  </a:lnTo>
                  <a:lnTo>
                    <a:pt x="3483246" y="3133401"/>
                  </a:lnTo>
                  <a:lnTo>
                    <a:pt x="3483246" y="3133503"/>
                  </a:lnTo>
                  <a:lnTo>
                    <a:pt x="3483246" y="3133604"/>
                  </a:lnTo>
                  <a:lnTo>
                    <a:pt x="3483246" y="3133706"/>
                  </a:lnTo>
                  <a:lnTo>
                    <a:pt x="3483246" y="3133808"/>
                  </a:lnTo>
                  <a:lnTo>
                    <a:pt x="3483246" y="3133909"/>
                  </a:lnTo>
                  <a:lnTo>
                    <a:pt x="3483246" y="3134011"/>
                  </a:lnTo>
                  <a:lnTo>
                    <a:pt x="3483246" y="3134112"/>
                  </a:lnTo>
                  <a:lnTo>
                    <a:pt x="3483246" y="3134214"/>
                  </a:lnTo>
                  <a:lnTo>
                    <a:pt x="3483246" y="3134315"/>
                  </a:lnTo>
                  <a:lnTo>
                    <a:pt x="3483246" y="3134416"/>
                  </a:lnTo>
                  <a:lnTo>
                    <a:pt x="3483246" y="3134517"/>
                  </a:lnTo>
                  <a:lnTo>
                    <a:pt x="3483246" y="3134619"/>
                  </a:lnTo>
                  <a:lnTo>
                    <a:pt x="3483246" y="3134720"/>
                  </a:lnTo>
                  <a:lnTo>
                    <a:pt x="3483246" y="3134821"/>
                  </a:lnTo>
                  <a:lnTo>
                    <a:pt x="3483246" y="3134922"/>
                  </a:lnTo>
                  <a:lnTo>
                    <a:pt x="3483246" y="3135023"/>
                  </a:lnTo>
                  <a:lnTo>
                    <a:pt x="3483246" y="3135124"/>
                  </a:lnTo>
                  <a:lnTo>
                    <a:pt x="3483246" y="3135224"/>
                  </a:lnTo>
                  <a:lnTo>
                    <a:pt x="3483246" y="3135325"/>
                  </a:lnTo>
                  <a:lnTo>
                    <a:pt x="3483246" y="3135426"/>
                  </a:lnTo>
                  <a:lnTo>
                    <a:pt x="3483246" y="3135526"/>
                  </a:lnTo>
                  <a:lnTo>
                    <a:pt x="3483246" y="3135627"/>
                  </a:lnTo>
                  <a:lnTo>
                    <a:pt x="3483246" y="3135728"/>
                  </a:lnTo>
                  <a:lnTo>
                    <a:pt x="3483246" y="3135828"/>
                  </a:lnTo>
                  <a:lnTo>
                    <a:pt x="3483246" y="3135928"/>
                  </a:lnTo>
                  <a:lnTo>
                    <a:pt x="3483246" y="3136029"/>
                  </a:lnTo>
                  <a:lnTo>
                    <a:pt x="3483246" y="3136129"/>
                  </a:lnTo>
                  <a:lnTo>
                    <a:pt x="3483246" y="3136229"/>
                  </a:lnTo>
                  <a:lnTo>
                    <a:pt x="3483246" y="3136330"/>
                  </a:lnTo>
                  <a:lnTo>
                    <a:pt x="3483246" y="3136430"/>
                  </a:lnTo>
                  <a:lnTo>
                    <a:pt x="3483246" y="3136530"/>
                  </a:lnTo>
                  <a:lnTo>
                    <a:pt x="3483246" y="3136630"/>
                  </a:lnTo>
                  <a:lnTo>
                    <a:pt x="3483246" y="3136730"/>
                  </a:lnTo>
                  <a:lnTo>
                    <a:pt x="3483246" y="3136830"/>
                  </a:lnTo>
                  <a:lnTo>
                    <a:pt x="3483246" y="3136929"/>
                  </a:lnTo>
                  <a:lnTo>
                    <a:pt x="3483246" y="3137029"/>
                  </a:lnTo>
                  <a:lnTo>
                    <a:pt x="3483246" y="3137129"/>
                  </a:lnTo>
                  <a:lnTo>
                    <a:pt x="3483246" y="3137229"/>
                  </a:lnTo>
                  <a:lnTo>
                    <a:pt x="3483246" y="3137328"/>
                  </a:lnTo>
                  <a:lnTo>
                    <a:pt x="3483246" y="3137428"/>
                  </a:lnTo>
                  <a:lnTo>
                    <a:pt x="3483246" y="3137527"/>
                  </a:lnTo>
                  <a:lnTo>
                    <a:pt x="3483246" y="3137627"/>
                  </a:lnTo>
                  <a:lnTo>
                    <a:pt x="3483246" y="3137726"/>
                  </a:lnTo>
                  <a:lnTo>
                    <a:pt x="3483246" y="3137825"/>
                  </a:lnTo>
                  <a:lnTo>
                    <a:pt x="3483246" y="3137925"/>
                  </a:lnTo>
                  <a:lnTo>
                    <a:pt x="3483246" y="3138024"/>
                  </a:lnTo>
                  <a:lnTo>
                    <a:pt x="3483246" y="3138123"/>
                  </a:lnTo>
                  <a:lnTo>
                    <a:pt x="3483246" y="3138222"/>
                  </a:lnTo>
                  <a:lnTo>
                    <a:pt x="3483246" y="3138321"/>
                  </a:lnTo>
                  <a:lnTo>
                    <a:pt x="3483246" y="3138420"/>
                  </a:lnTo>
                  <a:lnTo>
                    <a:pt x="3483246" y="3138519"/>
                  </a:lnTo>
                  <a:lnTo>
                    <a:pt x="3483246" y="3138618"/>
                  </a:lnTo>
                  <a:lnTo>
                    <a:pt x="3483246" y="3138717"/>
                  </a:lnTo>
                  <a:lnTo>
                    <a:pt x="3483246" y="3138815"/>
                  </a:lnTo>
                  <a:lnTo>
                    <a:pt x="3483246" y="3138914"/>
                  </a:lnTo>
                  <a:lnTo>
                    <a:pt x="3483246" y="3139013"/>
                  </a:lnTo>
                  <a:lnTo>
                    <a:pt x="3483246" y="3139111"/>
                  </a:lnTo>
                  <a:lnTo>
                    <a:pt x="3483246" y="3139210"/>
                  </a:lnTo>
                  <a:lnTo>
                    <a:pt x="3483246" y="3139308"/>
                  </a:lnTo>
                  <a:lnTo>
                    <a:pt x="3483246" y="3139407"/>
                  </a:lnTo>
                  <a:lnTo>
                    <a:pt x="3483246" y="3139505"/>
                  </a:lnTo>
                  <a:lnTo>
                    <a:pt x="3483246" y="3139603"/>
                  </a:lnTo>
                  <a:lnTo>
                    <a:pt x="3483246" y="3139702"/>
                  </a:lnTo>
                  <a:lnTo>
                    <a:pt x="3483246" y="3139800"/>
                  </a:lnTo>
                  <a:lnTo>
                    <a:pt x="3483246" y="3139898"/>
                  </a:lnTo>
                  <a:lnTo>
                    <a:pt x="3483246" y="3139996"/>
                  </a:lnTo>
                  <a:lnTo>
                    <a:pt x="3483246" y="3140094"/>
                  </a:lnTo>
                  <a:lnTo>
                    <a:pt x="3483246" y="3140192"/>
                  </a:lnTo>
                  <a:lnTo>
                    <a:pt x="3483246" y="3140290"/>
                  </a:lnTo>
                  <a:lnTo>
                    <a:pt x="3483246" y="3140388"/>
                  </a:lnTo>
                  <a:lnTo>
                    <a:pt x="3483246" y="3140485"/>
                  </a:lnTo>
                  <a:lnTo>
                    <a:pt x="3483246" y="3140583"/>
                  </a:lnTo>
                  <a:lnTo>
                    <a:pt x="3483246" y="3140681"/>
                  </a:lnTo>
                  <a:lnTo>
                    <a:pt x="3483246" y="3140778"/>
                  </a:lnTo>
                  <a:lnTo>
                    <a:pt x="3483246" y="3140876"/>
                  </a:lnTo>
                  <a:lnTo>
                    <a:pt x="3483246" y="3140974"/>
                  </a:lnTo>
                  <a:lnTo>
                    <a:pt x="3483246" y="3141071"/>
                  </a:lnTo>
                  <a:lnTo>
                    <a:pt x="3483246" y="3141168"/>
                  </a:lnTo>
                  <a:lnTo>
                    <a:pt x="3483246" y="3141266"/>
                  </a:lnTo>
                  <a:lnTo>
                    <a:pt x="3483246" y="3141363"/>
                  </a:lnTo>
                  <a:lnTo>
                    <a:pt x="3483246" y="3141460"/>
                  </a:lnTo>
                  <a:lnTo>
                    <a:pt x="3483246" y="3141557"/>
                  </a:lnTo>
                  <a:lnTo>
                    <a:pt x="3483246" y="3141655"/>
                  </a:lnTo>
                  <a:lnTo>
                    <a:pt x="3483246" y="3141752"/>
                  </a:lnTo>
                  <a:lnTo>
                    <a:pt x="3483246" y="3141849"/>
                  </a:lnTo>
                  <a:lnTo>
                    <a:pt x="3483246" y="3141946"/>
                  </a:lnTo>
                  <a:lnTo>
                    <a:pt x="3483246" y="3142043"/>
                  </a:lnTo>
                  <a:lnTo>
                    <a:pt x="3483246" y="3142139"/>
                  </a:lnTo>
                  <a:lnTo>
                    <a:pt x="3483246" y="3142236"/>
                  </a:lnTo>
                  <a:lnTo>
                    <a:pt x="3483246" y="3142333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142333"/>
            </a:xfrm>
            <a:custGeom>
              <a:avLst/>
              <a:gdLst/>
              <a:ahLst/>
              <a:cxnLst/>
              <a:rect l="0" t="0" r="0" b="0"/>
              <a:pathLst>
                <a:path w="3483246" h="314233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0"/>
                  </a:lnTo>
                  <a:lnTo>
                    <a:pt x="2326808" y="0"/>
                  </a:lnTo>
                  <a:lnTo>
                    <a:pt x="2330292" y="0"/>
                  </a:lnTo>
                  <a:lnTo>
                    <a:pt x="2333775" y="0"/>
                  </a:lnTo>
                  <a:lnTo>
                    <a:pt x="2337258" y="0"/>
                  </a:lnTo>
                  <a:lnTo>
                    <a:pt x="2340741" y="0"/>
                  </a:lnTo>
                  <a:lnTo>
                    <a:pt x="2344225" y="0"/>
                  </a:lnTo>
                  <a:lnTo>
                    <a:pt x="2347708" y="0"/>
                  </a:lnTo>
                  <a:lnTo>
                    <a:pt x="2351191" y="0"/>
                  </a:lnTo>
                  <a:lnTo>
                    <a:pt x="2354674" y="0"/>
                  </a:lnTo>
                  <a:lnTo>
                    <a:pt x="2358158" y="0"/>
                  </a:lnTo>
                  <a:lnTo>
                    <a:pt x="2361641" y="0"/>
                  </a:lnTo>
                  <a:lnTo>
                    <a:pt x="2365124" y="0"/>
                  </a:lnTo>
                  <a:lnTo>
                    <a:pt x="2368607" y="0"/>
                  </a:lnTo>
                  <a:lnTo>
                    <a:pt x="2372091" y="0"/>
                  </a:lnTo>
                  <a:lnTo>
                    <a:pt x="2375574" y="0"/>
                  </a:lnTo>
                  <a:lnTo>
                    <a:pt x="2379057" y="0"/>
                  </a:lnTo>
                  <a:lnTo>
                    <a:pt x="2382540" y="0"/>
                  </a:lnTo>
                  <a:lnTo>
                    <a:pt x="2386024" y="0"/>
                  </a:lnTo>
                  <a:lnTo>
                    <a:pt x="2389507" y="0"/>
                  </a:lnTo>
                  <a:lnTo>
                    <a:pt x="2392990" y="0"/>
                  </a:lnTo>
                  <a:lnTo>
                    <a:pt x="2396473" y="0"/>
                  </a:lnTo>
                  <a:lnTo>
                    <a:pt x="2399957" y="0"/>
                  </a:lnTo>
                  <a:lnTo>
                    <a:pt x="2403440" y="0"/>
                  </a:lnTo>
                  <a:lnTo>
                    <a:pt x="2406923" y="0"/>
                  </a:lnTo>
                  <a:lnTo>
                    <a:pt x="2410406" y="0"/>
                  </a:lnTo>
                  <a:lnTo>
                    <a:pt x="2413890" y="0"/>
                  </a:lnTo>
                  <a:lnTo>
                    <a:pt x="2417373" y="0"/>
                  </a:lnTo>
                  <a:lnTo>
                    <a:pt x="2420856" y="0"/>
                  </a:lnTo>
                  <a:lnTo>
                    <a:pt x="2424339" y="0"/>
                  </a:lnTo>
                  <a:lnTo>
                    <a:pt x="2427823" y="0"/>
                  </a:lnTo>
                  <a:lnTo>
                    <a:pt x="2431306" y="0"/>
                  </a:lnTo>
                  <a:lnTo>
                    <a:pt x="2434789" y="0"/>
                  </a:lnTo>
                  <a:lnTo>
                    <a:pt x="2438272" y="0"/>
                  </a:lnTo>
                  <a:lnTo>
                    <a:pt x="2441756" y="0"/>
                  </a:lnTo>
                  <a:lnTo>
                    <a:pt x="2445239" y="0"/>
                  </a:lnTo>
                  <a:lnTo>
                    <a:pt x="2448722" y="0"/>
                  </a:lnTo>
                  <a:lnTo>
                    <a:pt x="2452205" y="0"/>
                  </a:lnTo>
                  <a:lnTo>
                    <a:pt x="2455689" y="0"/>
                  </a:lnTo>
                  <a:lnTo>
                    <a:pt x="2459172" y="0"/>
                  </a:lnTo>
                  <a:lnTo>
                    <a:pt x="2462655" y="0"/>
                  </a:lnTo>
                  <a:lnTo>
                    <a:pt x="2466138" y="0"/>
                  </a:lnTo>
                  <a:lnTo>
                    <a:pt x="2469622" y="0"/>
                  </a:lnTo>
                  <a:lnTo>
                    <a:pt x="2473105" y="0"/>
                  </a:lnTo>
                  <a:lnTo>
                    <a:pt x="2476588" y="0"/>
                  </a:lnTo>
                  <a:lnTo>
                    <a:pt x="2480071" y="0"/>
                  </a:lnTo>
                  <a:lnTo>
                    <a:pt x="2483555" y="0"/>
                  </a:lnTo>
                  <a:lnTo>
                    <a:pt x="2487038" y="0"/>
                  </a:lnTo>
                  <a:lnTo>
                    <a:pt x="2490521" y="0"/>
                  </a:lnTo>
                  <a:lnTo>
                    <a:pt x="2494004" y="0"/>
                  </a:lnTo>
                  <a:lnTo>
                    <a:pt x="2497488" y="0"/>
                  </a:lnTo>
                  <a:lnTo>
                    <a:pt x="2500971" y="0"/>
                  </a:lnTo>
                  <a:lnTo>
                    <a:pt x="2504454" y="0"/>
                  </a:lnTo>
                  <a:lnTo>
                    <a:pt x="2507937" y="0"/>
                  </a:lnTo>
                  <a:lnTo>
                    <a:pt x="2511421" y="0"/>
                  </a:lnTo>
                  <a:lnTo>
                    <a:pt x="2514904" y="0"/>
                  </a:lnTo>
                  <a:lnTo>
                    <a:pt x="2518387" y="0"/>
                  </a:lnTo>
                  <a:lnTo>
                    <a:pt x="2521870" y="0"/>
                  </a:lnTo>
                  <a:lnTo>
                    <a:pt x="2525354" y="0"/>
                  </a:lnTo>
                  <a:lnTo>
                    <a:pt x="2528837" y="0"/>
                  </a:lnTo>
                  <a:lnTo>
                    <a:pt x="2532320" y="0"/>
                  </a:lnTo>
                  <a:lnTo>
                    <a:pt x="2535803" y="0"/>
                  </a:lnTo>
                  <a:lnTo>
                    <a:pt x="2539287" y="0"/>
                  </a:lnTo>
                  <a:lnTo>
                    <a:pt x="2542770" y="0"/>
                  </a:lnTo>
                  <a:lnTo>
                    <a:pt x="2546253" y="0"/>
                  </a:lnTo>
                  <a:lnTo>
                    <a:pt x="2549736" y="0"/>
                  </a:lnTo>
                  <a:lnTo>
                    <a:pt x="2553220" y="0"/>
                  </a:lnTo>
                  <a:lnTo>
                    <a:pt x="2556703" y="0"/>
                  </a:lnTo>
                  <a:lnTo>
                    <a:pt x="2560186" y="0"/>
                  </a:lnTo>
                  <a:lnTo>
                    <a:pt x="2563669" y="0"/>
                  </a:lnTo>
                  <a:lnTo>
                    <a:pt x="2567153" y="0"/>
                  </a:lnTo>
                  <a:lnTo>
                    <a:pt x="2570636" y="0"/>
                  </a:lnTo>
                  <a:lnTo>
                    <a:pt x="2574119" y="0"/>
                  </a:lnTo>
                  <a:lnTo>
                    <a:pt x="2577602" y="0"/>
                  </a:lnTo>
                  <a:lnTo>
                    <a:pt x="2581085" y="0"/>
                  </a:lnTo>
                  <a:lnTo>
                    <a:pt x="2584569" y="0"/>
                  </a:lnTo>
                  <a:lnTo>
                    <a:pt x="2588052" y="0"/>
                  </a:lnTo>
                  <a:lnTo>
                    <a:pt x="2591535" y="0"/>
                  </a:lnTo>
                  <a:lnTo>
                    <a:pt x="2595018" y="0"/>
                  </a:lnTo>
                  <a:lnTo>
                    <a:pt x="2598502" y="0"/>
                  </a:lnTo>
                  <a:lnTo>
                    <a:pt x="2601985" y="0"/>
                  </a:lnTo>
                  <a:lnTo>
                    <a:pt x="2605468" y="0"/>
                  </a:lnTo>
                  <a:lnTo>
                    <a:pt x="2608951" y="0"/>
                  </a:lnTo>
                  <a:lnTo>
                    <a:pt x="2612435" y="0"/>
                  </a:lnTo>
                  <a:lnTo>
                    <a:pt x="2615918" y="0"/>
                  </a:lnTo>
                  <a:lnTo>
                    <a:pt x="2619401" y="0"/>
                  </a:lnTo>
                  <a:lnTo>
                    <a:pt x="2622884" y="0"/>
                  </a:lnTo>
                  <a:lnTo>
                    <a:pt x="2626368" y="0"/>
                  </a:lnTo>
                  <a:lnTo>
                    <a:pt x="2629851" y="0"/>
                  </a:lnTo>
                  <a:lnTo>
                    <a:pt x="2633334" y="0"/>
                  </a:lnTo>
                  <a:lnTo>
                    <a:pt x="2636817" y="0"/>
                  </a:lnTo>
                  <a:lnTo>
                    <a:pt x="2640301" y="0"/>
                  </a:lnTo>
                  <a:lnTo>
                    <a:pt x="2643784" y="0"/>
                  </a:lnTo>
                  <a:lnTo>
                    <a:pt x="2647267" y="0"/>
                  </a:lnTo>
                  <a:lnTo>
                    <a:pt x="2650750" y="0"/>
                  </a:lnTo>
                  <a:lnTo>
                    <a:pt x="2654234" y="0"/>
                  </a:lnTo>
                  <a:lnTo>
                    <a:pt x="2657717" y="0"/>
                  </a:lnTo>
                  <a:lnTo>
                    <a:pt x="2661200" y="0"/>
                  </a:lnTo>
                  <a:lnTo>
                    <a:pt x="2664683" y="0"/>
                  </a:lnTo>
                  <a:lnTo>
                    <a:pt x="2668167" y="0"/>
                  </a:lnTo>
                  <a:lnTo>
                    <a:pt x="2671650" y="0"/>
                  </a:lnTo>
                  <a:lnTo>
                    <a:pt x="2675133" y="0"/>
                  </a:lnTo>
                  <a:lnTo>
                    <a:pt x="2678616" y="0"/>
                  </a:lnTo>
                  <a:lnTo>
                    <a:pt x="2682100" y="0"/>
                  </a:lnTo>
                  <a:lnTo>
                    <a:pt x="2685583" y="0"/>
                  </a:lnTo>
                  <a:lnTo>
                    <a:pt x="2689066" y="0"/>
                  </a:lnTo>
                  <a:lnTo>
                    <a:pt x="2692549" y="0"/>
                  </a:lnTo>
                  <a:lnTo>
                    <a:pt x="2696033" y="0"/>
                  </a:lnTo>
                  <a:lnTo>
                    <a:pt x="2699516" y="0"/>
                  </a:lnTo>
                  <a:lnTo>
                    <a:pt x="2702999" y="0"/>
                  </a:lnTo>
                  <a:lnTo>
                    <a:pt x="2706482" y="0"/>
                  </a:lnTo>
                  <a:lnTo>
                    <a:pt x="2709966" y="0"/>
                  </a:lnTo>
                  <a:lnTo>
                    <a:pt x="2713449" y="0"/>
                  </a:lnTo>
                  <a:lnTo>
                    <a:pt x="2716932" y="0"/>
                  </a:lnTo>
                  <a:lnTo>
                    <a:pt x="2720415" y="0"/>
                  </a:lnTo>
                  <a:lnTo>
                    <a:pt x="2723899" y="0"/>
                  </a:lnTo>
                  <a:lnTo>
                    <a:pt x="2727382" y="0"/>
                  </a:lnTo>
                  <a:lnTo>
                    <a:pt x="2730865" y="0"/>
                  </a:lnTo>
                  <a:lnTo>
                    <a:pt x="2734348" y="0"/>
                  </a:lnTo>
                  <a:lnTo>
                    <a:pt x="2737832" y="0"/>
                  </a:lnTo>
                  <a:lnTo>
                    <a:pt x="2741315" y="0"/>
                  </a:lnTo>
                  <a:lnTo>
                    <a:pt x="2744798" y="0"/>
                  </a:lnTo>
                  <a:lnTo>
                    <a:pt x="2748281" y="0"/>
                  </a:lnTo>
                  <a:lnTo>
                    <a:pt x="2751765" y="0"/>
                  </a:lnTo>
                  <a:lnTo>
                    <a:pt x="2755248" y="0"/>
                  </a:lnTo>
                  <a:lnTo>
                    <a:pt x="2758731" y="0"/>
                  </a:lnTo>
                  <a:lnTo>
                    <a:pt x="2762214" y="0"/>
                  </a:lnTo>
                  <a:lnTo>
                    <a:pt x="2765698" y="0"/>
                  </a:lnTo>
                  <a:lnTo>
                    <a:pt x="2769181" y="0"/>
                  </a:lnTo>
                  <a:lnTo>
                    <a:pt x="2772664" y="0"/>
                  </a:lnTo>
                  <a:lnTo>
                    <a:pt x="2776147" y="0"/>
                  </a:lnTo>
                  <a:lnTo>
                    <a:pt x="2779631" y="0"/>
                  </a:lnTo>
                  <a:lnTo>
                    <a:pt x="2783114" y="0"/>
                  </a:lnTo>
                  <a:lnTo>
                    <a:pt x="2786597" y="0"/>
                  </a:lnTo>
                  <a:lnTo>
                    <a:pt x="2790080" y="0"/>
                  </a:lnTo>
                  <a:lnTo>
                    <a:pt x="2793564" y="0"/>
                  </a:lnTo>
                  <a:lnTo>
                    <a:pt x="2797047" y="0"/>
                  </a:lnTo>
                  <a:lnTo>
                    <a:pt x="2800530" y="0"/>
                  </a:lnTo>
                  <a:lnTo>
                    <a:pt x="2804013" y="0"/>
                  </a:lnTo>
                  <a:lnTo>
                    <a:pt x="2807497" y="0"/>
                  </a:lnTo>
                  <a:lnTo>
                    <a:pt x="2810980" y="0"/>
                  </a:lnTo>
                  <a:lnTo>
                    <a:pt x="2814463" y="0"/>
                  </a:lnTo>
                  <a:lnTo>
                    <a:pt x="2817946" y="0"/>
                  </a:lnTo>
                  <a:lnTo>
                    <a:pt x="2821430" y="0"/>
                  </a:lnTo>
                  <a:lnTo>
                    <a:pt x="2824913" y="0"/>
                  </a:lnTo>
                  <a:lnTo>
                    <a:pt x="2828396" y="0"/>
                  </a:lnTo>
                  <a:lnTo>
                    <a:pt x="2831879" y="0"/>
                  </a:lnTo>
                  <a:lnTo>
                    <a:pt x="2835363" y="0"/>
                  </a:lnTo>
                  <a:lnTo>
                    <a:pt x="2838846" y="0"/>
                  </a:lnTo>
                  <a:lnTo>
                    <a:pt x="2842329" y="0"/>
                  </a:lnTo>
                  <a:lnTo>
                    <a:pt x="2845812" y="0"/>
                  </a:lnTo>
                  <a:lnTo>
                    <a:pt x="2849296" y="0"/>
                  </a:lnTo>
                  <a:lnTo>
                    <a:pt x="2852779" y="0"/>
                  </a:lnTo>
                  <a:lnTo>
                    <a:pt x="2856262" y="0"/>
                  </a:lnTo>
                  <a:lnTo>
                    <a:pt x="2859745" y="0"/>
                  </a:lnTo>
                  <a:lnTo>
                    <a:pt x="2863229" y="0"/>
                  </a:lnTo>
                  <a:lnTo>
                    <a:pt x="2866712" y="0"/>
                  </a:lnTo>
                  <a:lnTo>
                    <a:pt x="2870195" y="0"/>
                  </a:lnTo>
                  <a:lnTo>
                    <a:pt x="2873678" y="0"/>
                  </a:lnTo>
                  <a:lnTo>
                    <a:pt x="2877161" y="0"/>
                  </a:lnTo>
                  <a:lnTo>
                    <a:pt x="2880645" y="0"/>
                  </a:lnTo>
                  <a:lnTo>
                    <a:pt x="2884128" y="0"/>
                  </a:lnTo>
                  <a:lnTo>
                    <a:pt x="2887611" y="0"/>
                  </a:lnTo>
                  <a:lnTo>
                    <a:pt x="2891094" y="0"/>
                  </a:lnTo>
                  <a:lnTo>
                    <a:pt x="2894578" y="0"/>
                  </a:lnTo>
                  <a:lnTo>
                    <a:pt x="2898061" y="0"/>
                  </a:lnTo>
                  <a:lnTo>
                    <a:pt x="2901544" y="0"/>
                  </a:lnTo>
                  <a:lnTo>
                    <a:pt x="2905027" y="0"/>
                  </a:lnTo>
                  <a:lnTo>
                    <a:pt x="2908511" y="0"/>
                  </a:lnTo>
                  <a:lnTo>
                    <a:pt x="2911994" y="0"/>
                  </a:lnTo>
                  <a:lnTo>
                    <a:pt x="2915477" y="0"/>
                  </a:lnTo>
                  <a:lnTo>
                    <a:pt x="2918960" y="0"/>
                  </a:lnTo>
                  <a:lnTo>
                    <a:pt x="2922444" y="0"/>
                  </a:lnTo>
                  <a:lnTo>
                    <a:pt x="2925927" y="0"/>
                  </a:lnTo>
                  <a:lnTo>
                    <a:pt x="2929410" y="0"/>
                  </a:lnTo>
                  <a:lnTo>
                    <a:pt x="2932893" y="0"/>
                  </a:lnTo>
                  <a:lnTo>
                    <a:pt x="2936377" y="0"/>
                  </a:lnTo>
                  <a:lnTo>
                    <a:pt x="2939860" y="0"/>
                  </a:lnTo>
                  <a:lnTo>
                    <a:pt x="2943343" y="0"/>
                  </a:lnTo>
                  <a:lnTo>
                    <a:pt x="2946826" y="0"/>
                  </a:lnTo>
                  <a:lnTo>
                    <a:pt x="2950310" y="0"/>
                  </a:lnTo>
                  <a:lnTo>
                    <a:pt x="2953793" y="0"/>
                  </a:lnTo>
                  <a:lnTo>
                    <a:pt x="2957276" y="0"/>
                  </a:lnTo>
                  <a:lnTo>
                    <a:pt x="2960759" y="0"/>
                  </a:lnTo>
                  <a:lnTo>
                    <a:pt x="2964243" y="0"/>
                  </a:lnTo>
                  <a:lnTo>
                    <a:pt x="2967726" y="0"/>
                  </a:lnTo>
                  <a:lnTo>
                    <a:pt x="2971209" y="0"/>
                  </a:lnTo>
                  <a:lnTo>
                    <a:pt x="2974692" y="0"/>
                  </a:lnTo>
                  <a:lnTo>
                    <a:pt x="2978176" y="0"/>
                  </a:lnTo>
                  <a:lnTo>
                    <a:pt x="2981659" y="0"/>
                  </a:lnTo>
                  <a:lnTo>
                    <a:pt x="2985142" y="0"/>
                  </a:lnTo>
                  <a:lnTo>
                    <a:pt x="2988625" y="0"/>
                  </a:lnTo>
                  <a:lnTo>
                    <a:pt x="2992109" y="0"/>
                  </a:lnTo>
                  <a:lnTo>
                    <a:pt x="2995592" y="0"/>
                  </a:lnTo>
                  <a:lnTo>
                    <a:pt x="2999075" y="0"/>
                  </a:lnTo>
                  <a:lnTo>
                    <a:pt x="3002558" y="0"/>
                  </a:lnTo>
                  <a:lnTo>
                    <a:pt x="3006042" y="0"/>
                  </a:lnTo>
                  <a:lnTo>
                    <a:pt x="3009525" y="0"/>
                  </a:lnTo>
                  <a:lnTo>
                    <a:pt x="3013008" y="0"/>
                  </a:lnTo>
                  <a:lnTo>
                    <a:pt x="3016491" y="0"/>
                  </a:lnTo>
                  <a:lnTo>
                    <a:pt x="3019975" y="0"/>
                  </a:lnTo>
                  <a:lnTo>
                    <a:pt x="3023458" y="0"/>
                  </a:lnTo>
                  <a:lnTo>
                    <a:pt x="3026941" y="0"/>
                  </a:lnTo>
                  <a:lnTo>
                    <a:pt x="3030424" y="0"/>
                  </a:lnTo>
                  <a:lnTo>
                    <a:pt x="3033908" y="0"/>
                  </a:lnTo>
                  <a:lnTo>
                    <a:pt x="3037391" y="0"/>
                  </a:lnTo>
                  <a:lnTo>
                    <a:pt x="3040874" y="0"/>
                  </a:lnTo>
                  <a:lnTo>
                    <a:pt x="3044357" y="0"/>
                  </a:lnTo>
                  <a:lnTo>
                    <a:pt x="3047841" y="0"/>
                  </a:lnTo>
                  <a:lnTo>
                    <a:pt x="3051324" y="0"/>
                  </a:lnTo>
                  <a:lnTo>
                    <a:pt x="3054807" y="0"/>
                  </a:lnTo>
                  <a:lnTo>
                    <a:pt x="3058290" y="0"/>
                  </a:lnTo>
                  <a:lnTo>
                    <a:pt x="3061774" y="0"/>
                  </a:lnTo>
                  <a:lnTo>
                    <a:pt x="3065257" y="0"/>
                  </a:lnTo>
                  <a:lnTo>
                    <a:pt x="3068740" y="0"/>
                  </a:lnTo>
                  <a:lnTo>
                    <a:pt x="3072223" y="0"/>
                  </a:lnTo>
                  <a:lnTo>
                    <a:pt x="3075707" y="0"/>
                  </a:lnTo>
                  <a:lnTo>
                    <a:pt x="3079190" y="0"/>
                  </a:lnTo>
                  <a:lnTo>
                    <a:pt x="3082673" y="0"/>
                  </a:lnTo>
                  <a:lnTo>
                    <a:pt x="3086156" y="0"/>
                  </a:lnTo>
                  <a:lnTo>
                    <a:pt x="3089640" y="0"/>
                  </a:lnTo>
                  <a:lnTo>
                    <a:pt x="3093123" y="0"/>
                  </a:lnTo>
                  <a:lnTo>
                    <a:pt x="3096606" y="0"/>
                  </a:lnTo>
                  <a:lnTo>
                    <a:pt x="3100089" y="0"/>
                  </a:lnTo>
                  <a:lnTo>
                    <a:pt x="3103573" y="0"/>
                  </a:lnTo>
                  <a:lnTo>
                    <a:pt x="3107056" y="0"/>
                  </a:lnTo>
                  <a:lnTo>
                    <a:pt x="3110539" y="0"/>
                  </a:lnTo>
                  <a:lnTo>
                    <a:pt x="3114022" y="0"/>
                  </a:lnTo>
                  <a:lnTo>
                    <a:pt x="3117506" y="0"/>
                  </a:lnTo>
                  <a:lnTo>
                    <a:pt x="3120989" y="0"/>
                  </a:lnTo>
                  <a:lnTo>
                    <a:pt x="3124472" y="0"/>
                  </a:lnTo>
                  <a:lnTo>
                    <a:pt x="3127955" y="0"/>
                  </a:lnTo>
                  <a:lnTo>
                    <a:pt x="3131439" y="0"/>
                  </a:lnTo>
                  <a:lnTo>
                    <a:pt x="3134922" y="0"/>
                  </a:lnTo>
                  <a:lnTo>
                    <a:pt x="3138405" y="0"/>
                  </a:lnTo>
                  <a:lnTo>
                    <a:pt x="3141888" y="0"/>
                  </a:lnTo>
                  <a:lnTo>
                    <a:pt x="3145372" y="0"/>
                  </a:lnTo>
                  <a:lnTo>
                    <a:pt x="3148855" y="0"/>
                  </a:lnTo>
                  <a:lnTo>
                    <a:pt x="3152338" y="0"/>
                  </a:lnTo>
                  <a:lnTo>
                    <a:pt x="3155821" y="0"/>
                  </a:lnTo>
                  <a:lnTo>
                    <a:pt x="3159304" y="0"/>
                  </a:lnTo>
                  <a:lnTo>
                    <a:pt x="3162788" y="0"/>
                  </a:lnTo>
                  <a:lnTo>
                    <a:pt x="3166271" y="0"/>
                  </a:lnTo>
                  <a:lnTo>
                    <a:pt x="3169754" y="0"/>
                  </a:lnTo>
                  <a:lnTo>
                    <a:pt x="3173237" y="0"/>
                  </a:lnTo>
                  <a:lnTo>
                    <a:pt x="3176721" y="0"/>
                  </a:lnTo>
                  <a:lnTo>
                    <a:pt x="3180204" y="0"/>
                  </a:lnTo>
                  <a:lnTo>
                    <a:pt x="3183687" y="0"/>
                  </a:lnTo>
                  <a:lnTo>
                    <a:pt x="3187170" y="0"/>
                  </a:lnTo>
                  <a:lnTo>
                    <a:pt x="3190654" y="0"/>
                  </a:lnTo>
                  <a:lnTo>
                    <a:pt x="3194137" y="0"/>
                  </a:lnTo>
                  <a:lnTo>
                    <a:pt x="3197620" y="0"/>
                  </a:lnTo>
                  <a:lnTo>
                    <a:pt x="3201103" y="0"/>
                  </a:lnTo>
                  <a:lnTo>
                    <a:pt x="3204587" y="0"/>
                  </a:lnTo>
                  <a:lnTo>
                    <a:pt x="3208070" y="0"/>
                  </a:lnTo>
                  <a:lnTo>
                    <a:pt x="3211553" y="0"/>
                  </a:lnTo>
                  <a:lnTo>
                    <a:pt x="3215036" y="0"/>
                  </a:lnTo>
                  <a:lnTo>
                    <a:pt x="3218520" y="0"/>
                  </a:lnTo>
                  <a:lnTo>
                    <a:pt x="3222003" y="0"/>
                  </a:lnTo>
                  <a:lnTo>
                    <a:pt x="3225486" y="0"/>
                  </a:lnTo>
                  <a:lnTo>
                    <a:pt x="3228969" y="0"/>
                  </a:lnTo>
                  <a:lnTo>
                    <a:pt x="3232453" y="0"/>
                  </a:lnTo>
                  <a:lnTo>
                    <a:pt x="3235936" y="0"/>
                  </a:lnTo>
                  <a:lnTo>
                    <a:pt x="3239419" y="0"/>
                  </a:lnTo>
                  <a:lnTo>
                    <a:pt x="3242902" y="0"/>
                  </a:lnTo>
                  <a:lnTo>
                    <a:pt x="3246386" y="0"/>
                  </a:lnTo>
                  <a:lnTo>
                    <a:pt x="3249869" y="0"/>
                  </a:lnTo>
                  <a:lnTo>
                    <a:pt x="3253352" y="0"/>
                  </a:lnTo>
                  <a:lnTo>
                    <a:pt x="3256835" y="0"/>
                  </a:lnTo>
                  <a:lnTo>
                    <a:pt x="3260319" y="0"/>
                  </a:lnTo>
                  <a:lnTo>
                    <a:pt x="3263802" y="0"/>
                  </a:lnTo>
                  <a:lnTo>
                    <a:pt x="3267285" y="0"/>
                  </a:lnTo>
                  <a:lnTo>
                    <a:pt x="3270768" y="0"/>
                  </a:lnTo>
                  <a:lnTo>
                    <a:pt x="3274252" y="0"/>
                  </a:lnTo>
                  <a:lnTo>
                    <a:pt x="3277735" y="0"/>
                  </a:lnTo>
                  <a:lnTo>
                    <a:pt x="3281218" y="0"/>
                  </a:lnTo>
                  <a:lnTo>
                    <a:pt x="3284701" y="0"/>
                  </a:lnTo>
                  <a:lnTo>
                    <a:pt x="3288185" y="0"/>
                  </a:lnTo>
                  <a:lnTo>
                    <a:pt x="3291668" y="0"/>
                  </a:lnTo>
                  <a:lnTo>
                    <a:pt x="3295151" y="0"/>
                  </a:lnTo>
                  <a:lnTo>
                    <a:pt x="3298634" y="0"/>
                  </a:lnTo>
                  <a:lnTo>
                    <a:pt x="3302118" y="0"/>
                  </a:lnTo>
                  <a:lnTo>
                    <a:pt x="3305601" y="0"/>
                  </a:lnTo>
                  <a:lnTo>
                    <a:pt x="3309084" y="0"/>
                  </a:lnTo>
                  <a:lnTo>
                    <a:pt x="3312567" y="0"/>
                  </a:lnTo>
                  <a:lnTo>
                    <a:pt x="3316051" y="0"/>
                  </a:lnTo>
                  <a:lnTo>
                    <a:pt x="3319534" y="0"/>
                  </a:lnTo>
                  <a:lnTo>
                    <a:pt x="3323017" y="0"/>
                  </a:lnTo>
                  <a:lnTo>
                    <a:pt x="3326500" y="0"/>
                  </a:lnTo>
                  <a:lnTo>
                    <a:pt x="3329984" y="0"/>
                  </a:lnTo>
                  <a:lnTo>
                    <a:pt x="3333467" y="0"/>
                  </a:lnTo>
                  <a:lnTo>
                    <a:pt x="3336950" y="0"/>
                  </a:lnTo>
                  <a:lnTo>
                    <a:pt x="3340433" y="0"/>
                  </a:lnTo>
                  <a:lnTo>
                    <a:pt x="3343917" y="0"/>
                  </a:lnTo>
                  <a:lnTo>
                    <a:pt x="3347400" y="0"/>
                  </a:lnTo>
                  <a:lnTo>
                    <a:pt x="3350883" y="0"/>
                  </a:lnTo>
                  <a:lnTo>
                    <a:pt x="3354366" y="0"/>
                  </a:lnTo>
                  <a:lnTo>
                    <a:pt x="3357850" y="0"/>
                  </a:lnTo>
                  <a:lnTo>
                    <a:pt x="3361333" y="0"/>
                  </a:lnTo>
                  <a:lnTo>
                    <a:pt x="3364816" y="0"/>
                  </a:lnTo>
                  <a:lnTo>
                    <a:pt x="3368299" y="0"/>
                  </a:lnTo>
                  <a:lnTo>
                    <a:pt x="3371783" y="0"/>
                  </a:lnTo>
                  <a:lnTo>
                    <a:pt x="3375266" y="0"/>
                  </a:lnTo>
                  <a:lnTo>
                    <a:pt x="3378749" y="0"/>
                  </a:lnTo>
                  <a:lnTo>
                    <a:pt x="3382232" y="0"/>
                  </a:lnTo>
                  <a:lnTo>
                    <a:pt x="3385716" y="0"/>
                  </a:lnTo>
                  <a:lnTo>
                    <a:pt x="3389199" y="0"/>
                  </a:lnTo>
                  <a:lnTo>
                    <a:pt x="3392682" y="0"/>
                  </a:lnTo>
                  <a:lnTo>
                    <a:pt x="3396165" y="0"/>
                  </a:lnTo>
                  <a:lnTo>
                    <a:pt x="3399649" y="0"/>
                  </a:lnTo>
                  <a:lnTo>
                    <a:pt x="3403132" y="0"/>
                  </a:lnTo>
                  <a:lnTo>
                    <a:pt x="3406615" y="0"/>
                  </a:lnTo>
                  <a:lnTo>
                    <a:pt x="3410098" y="0"/>
                  </a:lnTo>
                  <a:lnTo>
                    <a:pt x="3413582" y="0"/>
                  </a:lnTo>
                  <a:lnTo>
                    <a:pt x="3417065" y="0"/>
                  </a:lnTo>
                  <a:lnTo>
                    <a:pt x="3420548" y="0"/>
                  </a:lnTo>
                  <a:lnTo>
                    <a:pt x="3424031" y="0"/>
                  </a:lnTo>
                  <a:lnTo>
                    <a:pt x="3427515" y="0"/>
                  </a:lnTo>
                  <a:lnTo>
                    <a:pt x="3430998" y="0"/>
                  </a:lnTo>
                  <a:lnTo>
                    <a:pt x="3434481" y="0"/>
                  </a:lnTo>
                  <a:lnTo>
                    <a:pt x="3437964" y="0"/>
                  </a:lnTo>
                  <a:lnTo>
                    <a:pt x="3441447" y="0"/>
                  </a:lnTo>
                  <a:lnTo>
                    <a:pt x="3444931" y="0"/>
                  </a:lnTo>
                  <a:lnTo>
                    <a:pt x="3448414" y="0"/>
                  </a:lnTo>
                  <a:lnTo>
                    <a:pt x="3451897" y="0"/>
                  </a:lnTo>
                  <a:lnTo>
                    <a:pt x="3455380" y="0"/>
                  </a:lnTo>
                  <a:lnTo>
                    <a:pt x="3458864" y="0"/>
                  </a:lnTo>
                  <a:lnTo>
                    <a:pt x="3462347" y="0"/>
                  </a:lnTo>
                  <a:lnTo>
                    <a:pt x="3465830" y="0"/>
                  </a:lnTo>
                  <a:lnTo>
                    <a:pt x="3469313" y="0"/>
                  </a:lnTo>
                  <a:lnTo>
                    <a:pt x="3472797" y="0"/>
                  </a:lnTo>
                  <a:lnTo>
                    <a:pt x="3476280" y="0"/>
                  </a:lnTo>
                  <a:lnTo>
                    <a:pt x="3479763" y="0"/>
                  </a:lnTo>
                  <a:lnTo>
                    <a:pt x="3483246" y="0"/>
                  </a:lnTo>
                  <a:lnTo>
                    <a:pt x="3483246" y="10067"/>
                  </a:lnTo>
                  <a:lnTo>
                    <a:pt x="3483246" y="20076"/>
                  </a:lnTo>
                  <a:lnTo>
                    <a:pt x="3483246" y="30027"/>
                  </a:lnTo>
                  <a:lnTo>
                    <a:pt x="3483246" y="39922"/>
                  </a:lnTo>
                  <a:lnTo>
                    <a:pt x="3483246" y="49760"/>
                  </a:lnTo>
                  <a:lnTo>
                    <a:pt x="3483246" y="59542"/>
                  </a:lnTo>
                  <a:lnTo>
                    <a:pt x="3483246" y="69269"/>
                  </a:lnTo>
                  <a:lnTo>
                    <a:pt x="3483246" y="78940"/>
                  </a:lnTo>
                  <a:lnTo>
                    <a:pt x="3483246" y="88557"/>
                  </a:lnTo>
                  <a:lnTo>
                    <a:pt x="3483246" y="98119"/>
                  </a:lnTo>
                  <a:lnTo>
                    <a:pt x="3483246" y="107628"/>
                  </a:lnTo>
                  <a:lnTo>
                    <a:pt x="3483246" y="117083"/>
                  </a:lnTo>
                  <a:lnTo>
                    <a:pt x="3483246" y="126486"/>
                  </a:lnTo>
                  <a:lnTo>
                    <a:pt x="3483246" y="135836"/>
                  </a:lnTo>
                  <a:lnTo>
                    <a:pt x="3483246" y="145135"/>
                  </a:lnTo>
                  <a:lnTo>
                    <a:pt x="3483246" y="154382"/>
                  </a:lnTo>
                  <a:lnTo>
                    <a:pt x="3483246" y="163577"/>
                  </a:lnTo>
                  <a:lnTo>
                    <a:pt x="3483246" y="172722"/>
                  </a:lnTo>
                  <a:lnTo>
                    <a:pt x="3483246" y="181817"/>
                  </a:lnTo>
                  <a:lnTo>
                    <a:pt x="3483246" y="190862"/>
                  </a:lnTo>
                  <a:lnTo>
                    <a:pt x="3483246" y="199858"/>
                  </a:lnTo>
                  <a:lnTo>
                    <a:pt x="3483246" y="208804"/>
                  </a:lnTo>
                  <a:lnTo>
                    <a:pt x="3483246" y="217702"/>
                  </a:lnTo>
                  <a:lnTo>
                    <a:pt x="3483246" y="226552"/>
                  </a:lnTo>
                  <a:lnTo>
                    <a:pt x="3483246" y="235354"/>
                  </a:lnTo>
                  <a:lnTo>
                    <a:pt x="3483246" y="244108"/>
                  </a:lnTo>
                  <a:lnTo>
                    <a:pt x="3483246" y="252816"/>
                  </a:lnTo>
                  <a:lnTo>
                    <a:pt x="3483246" y="261476"/>
                  </a:lnTo>
                  <a:lnTo>
                    <a:pt x="3483246" y="270091"/>
                  </a:lnTo>
                  <a:lnTo>
                    <a:pt x="3483246" y="278659"/>
                  </a:lnTo>
                  <a:lnTo>
                    <a:pt x="3483246" y="287182"/>
                  </a:lnTo>
                  <a:lnTo>
                    <a:pt x="3483246" y="295660"/>
                  </a:lnTo>
                  <a:lnTo>
                    <a:pt x="3483246" y="304092"/>
                  </a:lnTo>
                  <a:lnTo>
                    <a:pt x="3483246" y="312481"/>
                  </a:lnTo>
                  <a:lnTo>
                    <a:pt x="3483246" y="320825"/>
                  </a:lnTo>
                  <a:lnTo>
                    <a:pt x="3483246" y="329125"/>
                  </a:lnTo>
                  <a:lnTo>
                    <a:pt x="3483246" y="337382"/>
                  </a:lnTo>
                  <a:lnTo>
                    <a:pt x="3483246" y="345596"/>
                  </a:lnTo>
                  <a:lnTo>
                    <a:pt x="3483246" y="353767"/>
                  </a:lnTo>
                  <a:lnTo>
                    <a:pt x="3483246" y="361895"/>
                  </a:lnTo>
                  <a:lnTo>
                    <a:pt x="3483246" y="369982"/>
                  </a:lnTo>
                  <a:lnTo>
                    <a:pt x="3483246" y="378026"/>
                  </a:lnTo>
                  <a:lnTo>
                    <a:pt x="3483246" y="386029"/>
                  </a:lnTo>
                  <a:lnTo>
                    <a:pt x="3483246" y="393991"/>
                  </a:lnTo>
                  <a:lnTo>
                    <a:pt x="3483246" y="401913"/>
                  </a:lnTo>
                  <a:lnTo>
                    <a:pt x="3483246" y="409793"/>
                  </a:lnTo>
                  <a:lnTo>
                    <a:pt x="3483246" y="417634"/>
                  </a:lnTo>
                  <a:lnTo>
                    <a:pt x="3483246" y="425434"/>
                  </a:lnTo>
                  <a:lnTo>
                    <a:pt x="3483246" y="433195"/>
                  </a:lnTo>
                  <a:lnTo>
                    <a:pt x="3483246" y="440917"/>
                  </a:lnTo>
                  <a:lnTo>
                    <a:pt x="3483246" y="448599"/>
                  </a:lnTo>
                  <a:lnTo>
                    <a:pt x="3483246" y="456243"/>
                  </a:lnTo>
                  <a:lnTo>
                    <a:pt x="3483246" y="463849"/>
                  </a:lnTo>
                  <a:lnTo>
                    <a:pt x="3483246" y="471416"/>
                  </a:lnTo>
                  <a:lnTo>
                    <a:pt x="3483246" y="478946"/>
                  </a:lnTo>
                  <a:lnTo>
                    <a:pt x="3483246" y="486438"/>
                  </a:lnTo>
                  <a:lnTo>
                    <a:pt x="3483246" y="493893"/>
                  </a:lnTo>
                  <a:lnTo>
                    <a:pt x="3483246" y="501310"/>
                  </a:lnTo>
                  <a:lnTo>
                    <a:pt x="3483246" y="508692"/>
                  </a:lnTo>
                  <a:lnTo>
                    <a:pt x="3483246" y="516036"/>
                  </a:lnTo>
                  <a:lnTo>
                    <a:pt x="3483246" y="523344"/>
                  </a:lnTo>
                  <a:lnTo>
                    <a:pt x="3483246" y="530617"/>
                  </a:lnTo>
                  <a:lnTo>
                    <a:pt x="3483246" y="537854"/>
                  </a:lnTo>
                  <a:lnTo>
                    <a:pt x="3483246" y="545055"/>
                  </a:lnTo>
                  <a:lnTo>
                    <a:pt x="3483246" y="552222"/>
                  </a:lnTo>
                  <a:lnTo>
                    <a:pt x="3483246" y="559353"/>
                  </a:lnTo>
                  <a:lnTo>
                    <a:pt x="3483246" y="566450"/>
                  </a:lnTo>
                  <a:lnTo>
                    <a:pt x="3483246" y="573512"/>
                  </a:lnTo>
                  <a:lnTo>
                    <a:pt x="3483246" y="580541"/>
                  </a:lnTo>
                  <a:lnTo>
                    <a:pt x="3483246" y="587535"/>
                  </a:lnTo>
                  <a:lnTo>
                    <a:pt x="3483246" y="594496"/>
                  </a:lnTo>
                  <a:lnTo>
                    <a:pt x="3483246" y="601423"/>
                  </a:lnTo>
                  <a:lnTo>
                    <a:pt x="3483246" y="608318"/>
                  </a:lnTo>
                  <a:lnTo>
                    <a:pt x="3483246" y="615179"/>
                  </a:lnTo>
                  <a:lnTo>
                    <a:pt x="3483246" y="622008"/>
                  </a:lnTo>
                  <a:lnTo>
                    <a:pt x="3483246" y="628804"/>
                  </a:lnTo>
                  <a:lnTo>
                    <a:pt x="3483246" y="635568"/>
                  </a:lnTo>
                  <a:lnTo>
                    <a:pt x="3483246" y="642300"/>
                  </a:lnTo>
                  <a:lnTo>
                    <a:pt x="3483246" y="649001"/>
                  </a:lnTo>
                  <a:lnTo>
                    <a:pt x="3483246" y="655670"/>
                  </a:lnTo>
                  <a:lnTo>
                    <a:pt x="3483246" y="662307"/>
                  </a:lnTo>
                  <a:lnTo>
                    <a:pt x="3483246" y="668913"/>
                  </a:lnTo>
                  <a:lnTo>
                    <a:pt x="3483246" y="675489"/>
                  </a:lnTo>
                  <a:lnTo>
                    <a:pt x="3483246" y="682034"/>
                  </a:lnTo>
                  <a:lnTo>
                    <a:pt x="3483246" y="688548"/>
                  </a:lnTo>
                  <a:lnTo>
                    <a:pt x="3483246" y="695033"/>
                  </a:lnTo>
                  <a:lnTo>
                    <a:pt x="3483246" y="701487"/>
                  </a:lnTo>
                  <a:lnTo>
                    <a:pt x="3483246" y="707911"/>
                  </a:lnTo>
                  <a:lnTo>
                    <a:pt x="3483246" y="714306"/>
                  </a:lnTo>
                  <a:lnTo>
                    <a:pt x="3483246" y="720671"/>
                  </a:lnTo>
                  <a:lnTo>
                    <a:pt x="3483246" y="727007"/>
                  </a:lnTo>
                  <a:lnTo>
                    <a:pt x="3483246" y="733315"/>
                  </a:lnTo>
                  <a:lnTo>
                    <a:pt x="3483246" y="739593"/>
                  </a:lnTo>
                  <a:lnTo>
                    <a:pt x="3483246" y="745843"/>
                  </a:lnTo>
                  <a:lnTo>
                    <a:pt x="3483246" y="752064"/>
                  </a:lnTo>
                  <a:lnTo>
                    <a:pt x="3483246" y="758257"/>
                  </a:lnTo>
                  <a:lnTo>
                    <a:pt x="3483246" y="764422"/>
                  </a:lnTo>
                  <a:lnTo>
                    <a:pt x="3483246" y="770560"/>
                  </a:lnTo>
                  <a:lnTo>
                    <a:pt x="3483246" y="776669"/>
                  </a:lnTo>
                  <a:lnTo>
                    <a:pt x="3483246" y="782752"/>
                  </a:lnTo>
                  <a:lnTo>
                    <a:pt x="3483246" y="788807"/>
                  </a:lnTo>
                  <a:lnTo>
                    <a:pt x="3483246" y="794834"/>
                  </a:lnTo>
                  <a:lnTo>
                    <a:pt x="3483246" y="800835"/>
                  </a:lnTo>
                  <a:lnTo>
                    <a:pt x="3483246" y="806809"/>
                  </a:lnTo>
                  <a:lnTo>
                    <a:pt x="3483246" y="812757"/>
                  </a:lnTo>
                  <a:lnTo>
                    <a:pt x="3483246" y="818678"/>
                  </a:lnTo>
                  <a:lnTo>
                    <a:pt x="3483246" y="824573"/>
                  </a:lnTo>
                  <a:lnTo>
                    <a:pt x="3483246" y="830442"/>
                  </a:lnTo>
                  <a:lnTo>
                    <a:pt x="3483246" y="836286"/>
                  </a:lnTo>
                  <a:lnTo>
                    <a:pt x="3483246" y="842103"/>
                  </a:lnTo>
                  <a:lnTo>
                    <a:pt x="3483246" y="847895"/>
                  </a:lnTo>
                  <a:lnTo>
                    <a:pt x="3483246" y="853662"/>
                  </a:lnTo>
                  <a:lnTo>
                    <a:pt x="3483246" y="859403"/>
                  </a:lnTo>
                  <a:lnTo>
                    <a:pt x="3483246" y="865120"/>
                  </a:lnTo>
                  <a:lnTo>
                    <a:pt x="3483246" y="870811"/>
                  </a:lnTo>
                  <a:lnTo>
                    <a:pt x="3483246" y="876478"/>
                  </a:lnTo>
                  <a:lnTo>
                    <a:pt x="3483246" y="882120"/>
                  </a:lnTo>
                  <a:lnTo>
                    <a:pt x="3483246" y="887738"/>
                  </a:lnTo>
                  <a:lnTo>
                    <a:pt x="3483246" y="893332"/>
                  </a:lnTo>
                  <a:lnTo>
                    <a:pt x="3483246" y="898902"/>
                  </a:lnTo>
                  <a:lnTo>
                    <a:pt x="3483246" y="904448"/>
                  </a:lnTo>
                  <a:lnTo>
                    <a:pt x="3483246" y="909970"/>
                  </a:lnTo>
                  <a:lnTo>
                    <a:pt x="3483246" y="915468"/>
                  </a:lnTo>
                  <a:lnTo>
                    <a:pt x="3483246" y="920943"/>
                  </a:lnTo>
                  <a:lnTo>
                    <a:pt x="3483246" y="926395"/>
                  </a:lnTo>
                  <a:lnTo>
                    <a:pt x="3483246" y="931824"/>
                  </a:lnTo>
                  <a:lnTo>
                    <a:pt x="3483246" y="937229"/>
                  </a:lnTo>
                  <a:lnTo>
                    <a:pt x="3483246" y="942612"/>
                  </a:lnTo>
                  <a:lnTo>
                    <a:pt x="3483246" y="947972"/>
                  </a:lnTo>
                  <a:lnTo>
                    <a:pt x="3483246" y="953309"/>
                  </a:lnTo>
                  <a:lnTo>
                    <a:pt x="3483246" y="958624"/>
                  </a:lnTo>
                  <a:lnTo>
                    <a:pt x="3483246" y="963917"/>
                  </a:lnTo>
                  <a:lnTo>
                    <a:pt x="3483246" y="969187"/>
                  </a:lnTo>
                  <a:lnTo>
                    <a:pt x="3483246" y="974436"/>
                  </a:lnTo>
                  <a:lnTo>
                    <a:pt x="3483246" y="979663"/>
                  </a:lnTo>
                  <a:lnTo>
                    <a:pt x="3483246" y="984868"/>
                  </a:lnTo>
                  <a:lnTo>
                    <a:pt x="3483246" y="990051"/>
                  </a:lnTo>
                  <a:lnTo>
                    <a:pt x="3483246" y="995213"/>
                  </a:lnTo>
                  <a:lnTo>
                    <a:pt x="3483246" y="1000353"/>
                  </a:lnTo>
                  <a:lnTo>
                    <a:pt x="3483246" y="1005473"/>
                  </a:lnTo>
                  <a:lnTo>
                    <a:pt x="3483246" y="1010571"/>
                  </a:lnTo>
                  <a:lnTo>
                    <a:pt x="3483246" y="1015649"/>
                  </a:lnTo>
                  <a:lnTo>
                    <a:pt x="3483246" y="1020705"/>
                  </a:lnTo>
                  <a:lnTo>
                    <a:pt x="3483246" y="1025741"/>
                  </a:lnTo>
                  <a:lnTo>
                    <a:pt x="3483246" y="1030756"/>
                  </a:lnTo>
                  <a:lnTo>
                    <a:pt x="3483246" y="1035751"/>
                  </a:lnTo>
                  <a:lnTo>
                    <a:pt x="3483246" y="1040726"/>
                  </a:lnTo>
                  <a:lnTo>
                    <a:pt x="3483246" y="1045680"/>
                  </a:lnTo>
                  <a:lnTo>
                    <a:pt x="3483246" y="1050614"/>
                  </a:lnTo>
                  <a:lnTo>
                    <a:pt x="3483246" y="1055529"/>
                  </a:lnTo>
                  <a:lnTo>
                    <a:pt x="3483246" y="1060423"/>
                  </a:lnTo>
                  <a:lnTo>
                    <a:pt x="3483246" y="1065298"/>
                  </a:lnTo>
                  <a:lnTo>
                    <a:pt x="3483246" y="1070154"/>
                  </a:lnTo>
                  <a:lnTo>
                    <a:pt x="3483246" y="1074990"/>
                  </a:lnTo>
                  <a:lnTo>
                    <a:pt x="3483246" y="1079806"/>
                  </a:lnTo>
                  <a:lnTo>
                    <a:pt x="3483246" y="1084603"/>
                  </a:lnTo>
                  <a:lnTo>
                    <a:pt x="3483246" y="1089382"/>
                  </a:lnTo>
                  <a:lnTo>
                    <a:pt x="3483246" y="1094141"/>
                  </a:lnTo>
                  <a:lnTo>
                    <a:pt x="3483246" y="1098881"/>
                  </a:lnTo>
                  <a:lnTo>
                    <a:pt x="3483246" y="1103602"/>
                  </a:lnTo>
                  <a:lnTo>
                    <a:pt x="3483246" y="1108305"/>
                  </a:lnTo>
                  <a:lnTo>
                    <a:pt x="3483246" y="1112990"/>
                  </a:lnTo>
                  <a:lnTo>
                    <a:pt x="3483246" y="1117656"/>
                  </a:lnTo>
                  <a:lnTo>
                    <a:pt x="3483246" y="1122303"/>
                  </a:lnTo>
                  <a:lnTo>
                    <a:pt x="3483246" y="1126932"/>
                  </a:lnTo>
                  <a:lnTo>
                    <a:pt x="3483246" y="1131544"/>
                  </a:lnTo>
                  <a:lnTo>
                    <a:pt x="3483246" y="1136137"/>
                  </a:lnTo>
                  <a:lnTo>
                    <a:pt x="3483246" y="1140712"/>
                  </a:lnTo>
                  <a:lnTo>
                    <a:pt x="3483246" y="1145269"/>
                  </a:lnTo>
                  <a:lnTo>
                    <a:pt x="3483246" y="1149809"/>
                  </a:lnTo>
                  <a:lnTo>
                    <a:pt x="3483246" y="1154331"/>
                  </a:lnTo>
                  <a:lnTo>
                    <a:pt x="3483246" y="1158836"/>
                  </a:lnTo>
                  <a:lnTo>
                    <a:pt x="3483246" y="1163323"/>
                  </a:lnTo>
                  <a:lnTo>
                    <a:pt x="3483246" y="1167793"/>
                  </a:lnTo>
                  <a:lnTo>
                    <a:pt x="3483246" y="1172246"/>
                  </a:lnTo>
                  <a:lnTo>
                    <a:pt x="3483246" y="1176682"/>
                  </a:lnTo>
                  <a:lnTo>
                    <a:pt x="3483246" y="1181100"/>
                  </a:lnTo>
                  <a:lnTo>
                    <a:pt x="3483246" y="1185502"/>
                  </a:lnTo>
                  <a:lnTo>
                    <a:pt x="3483246" y="1189887"/>
                  </a:lnTo>
                  <a:lnTo>
                    <a:pt x="3483246" y="1194256"/>
                  </a:lnTo>
                  <a:lnTo>
                    <a:pt x="3483246" y="1198607"/>
                  </a:lnTo>
                  <a:lnTo>
                    <a:pt x="3483246" y="1202942"/>
                  </a:lnTo>
                  <a:lnTo>
                    <a:pt x="3483246" y="1207261"/>
                  </a:lnTo>
                  <a:lnTo>
                    <a:pt x="3483246" y="1211564"/>
                  </a:lnTo>
                  <a:lnTo>
                    <a:pt x="3483246" y="1215850"/>
                  </a:lnTo>
                  <a:lnTo>
                    <a:pt x="3483246" y="1220120"/>
                  </a:lnTo>
                  <a:lnTo>
                    <a:pt x="3483246" y="1224374"/>
                  </a:lnTo>
                  <a:lnTo>
                    <a:pt x="3483246" y="1228612"/>
                  </a:lnTo>
                  <a:lnTo>
                    <a:pt x="3483246" y="1232834"/>
                  </a:lnTo>
                  <a:lnTo>
                    <a:pt x="3483246" y="1237040"/>
                  </a:lnTo>
                  <a:lnTo>
                    <a:pt x="3483246" y="1241231"/>
                  </a:lnTo>
                  <a:lnTo>
                    <a:pt x="3483246" y="1245406"/>
                  </a:lnTo>
                  <a:lnTo>
                    <a:pt x="3483246" y="1249566"/>
                  </a:lnTo>
                  <a:lnTo>
                    <a:pt x="3483246" y="1253710"/>
                  </a:lnTo>
                  <a:lnTo>
                    <a:pt x="3483246" y="1257839"/>
                  </a:lnTo>
                  <a:lnTo>
                    <a:pt x="3483246" y="1261952"/>
                  </a:lnTo>
                  <a:lnTo>
                    <a:pt x="3483246" y="1266051"/>
                  </a:lnTo>
                  <a:lnTo>
                    <a:pt x="3483246" y="1270134"/>
                  </a:lnTo>
                  <a:lnTo>
                    <a:pt x="3483246" y="1274202"/>
                  </a:lnTo>
                  <a:lnTo>
                    <a:pt x="3483246" y="1278255"/>
                  </a:lnTo>
                  <a:lnTo>
                    <a:pt x="3483246" y="1282294"/>
                  </a:lnTo>
                  <a:lnTo>
                    <a:pt x="3483246" y="1286317"/>
                  </a:lnTo>
                  <a:lnTo>
                    <a:pt x="3483246" y="1290326"/>
                  </a:lnTo>
                  <a:lnTo>
                    <a:pt x="3483246" y="1294321"/>
                  </a:lnTo>
                  <a:lnTo>
                    <a:pt x="3483246" y="1298301"/>
                  </a:lnTo>
                  <a:lnTo>
                    <a:pt x="3483246" y="1302266"/>
                  </a:lnTo>
                  <a:lnTo>
                    <a:pt x="3483246" y="1306217"/>
                  </a:lnTo>
                  <a:lnTo>
                    <a:pt x="3483246" y="1310154"/>
                  </a:lnTo>
                  <a:lnTo>
                    <a:pt x="3483246" y="1314076"/>
                  </a:lnTo>
                  <a:lnTo>
                    <a:pt x="3483246" y="1317985"/>
                  </a:lnTo>
                  <a:lnTo>
                    <a:pt x="3483246" y="1321879"/>
                  </a:lnTo>
                  <a:lnTo>
                    <a:pt x="3483246" y="1325760"/>
                  </a:lnTo>
                  <a:lnTo>
                    <a:pt x="3483246" y="1329626"/>
                  </a:lnTo>
                  <a:lnTo>
                    <a:pt x="3483246" y="1333479"/>
                  </a:lnTo>
                  <a:lnTo>
                    <a:pt x="3483246" y="1337318"/>
                  </a:lnTo>
                  <a:lnTo>
                    <a:pt x="3483246" y="1341143"/>
                  </a:lnTo>
                  <a:lnTo>
                    <a:pt x="3483246" y="1344954"/>
                  </a:lnTo>
                  <a:lnTo>
                    <a:pt x="3483246" y="1348752"/>
                  </a:lnTo>
                  <a:lnTo>
                    <a:pt x="3483246" y="1352537"/>
                  </a:lnTo>
                  <a:lnTo>
                    <a:pt x="3483246" y="1356308"/>
                  </a:lnTo>
                  <a:lnTo>
                    <a:pt x="3483246" y="1360066"/>
                  </a:lnTo>
                  <a:lnTo>
                    <a:pt x="3483246" y="1363810"/>
                  </a:lnTo>
                  <a:lnTo>
                    <a:pt x="3483246" y="1367542"/>
                  </a:lnTo>
                  <a:lnTo>
                    <a:pt x="3483246" y="1371260"/>
                  </a:lnTo>
                  <a:lnTo>
                    <a:pt x="3483246" y="1374965"/>
                  </a:lnTo>
                  <a:lnTo>
                    <a:pt x="3483246" y="1378658"/>
                  </a:lnTo>
                  <a:lnTo>
                    <a:pt x="3483246" y="1382337"/>
                  </a:lnTo>
                  <a:lnTo>
                    <a:pt x="3483246" y="1386004"/>
                  </a:lnTo>
                  <a:lnTo>
                    <a:pt x="3483246" y="1389657"/>
                  </a:lnTo>
                  <a:lnTo>
                    <a:pt x="3483246" y="1393298"/>
                  </a:lnTo>
                  <a:lnTo>
                    <a:pt x="3483246" y="1396927"/>
                  </a:lnTo>
                  <a:lnTo>
                    <a:pt x="3483246" y="1400542"/>
                  </a:lnTo>
                  <a:lnTo>
                    <a:pt x="3483246" y="1404146"/>
                  </a:lnTo>
                  <a:lnTo>
                    <a:pt x="3483246" y="1407737"/>
                  </a:lnTo>
                  <a:lnTo>
                    <a:pt x="3483246" y="1411315"/>
                  </a:lnTo>
                  <a:lnTo>
                    <a:pt x="3483246" y="1414881"/>
                  </a:lnTo>
                  <a:lnTo>
                    <a:pt x="3483246" y="1418435"/>
                  </a:lnTo>
                  <a:lnTo>
                    <a:pt x="3483246" y="1421977"/>
                  </a:lnTo>
                  <a:lnTo>
                    <a:pt x="3483246" y="1425506"/>
                  </a:lnTo>
                  <a:lnTo>
                    <a:pt x="3483246" y="1429024"/>
                  </a:lnTo>
                  <a:lnTo>
                    <a:pt x="3483246" y="1432529"/>
                  </a:lnTo>
                  <a:lnTo>
                    <a:pt x="3483246" y="1436023"/>
                  </a:lnTo>
                  <a:lnTo>
                    <a:pt x="3483246" y="1439505"/>
                  </a:lnTo>
                  <a:lnTo>
                    <a:pt x="3483246" y="1442974"/>
                  </a:lnTo>
                  <a:lnTo>
                    <a:pt x="3483246" y="1446433"/>
                  </a:lnTo>
                  <a:lnTo>
                    <a:pt x="3483246" y="1449879"/>
                  </a:lnTo>
                  <a:lnTo>
                    <a:pt x="3483246" y="1453314"/>
                  </a:lnTo>
                  <a:lnTo>
                    <a:pt x="3483246" y="1456737"/>
                  </a:lnTo>
                  <a:lnTo>
                    <a:pt x="3483246" y="1460148"/>
                  </a:lnTo>
                  <a:lnTo>
                    <a:pt x="3483246" y="1463549"/>
                  </a:lnTo>
                  <a:lnTo>
                    <a:pt x="3483246" y="1466937"/>
                  </a:lnTo>
                  <a:lnTo>
                    <a:pt x="3483246" y="1470315"/>
                  </a:lnTo>
                  <a:lnTo>
                    <a:pt x="3483246" y="1473681"/>
                  </a:lnTo>
                  <a:lnTo>
                    <a:pt x="3483246" y="1477036"/>
                  </a:lnTo>
                  <a:lnTo>
                    <a:pt x="3483246" y="1480379"/>
                  </a:lnTo>
                  <a:lnTo>
                    <a:pt x="3483246" y="1483712"/>
                  </a:lnTo>
                  <a:lnTo>
                    <a:pt x="3483246" y="1487034"/>
                  </a:lnTo>
                  <a:lnTo>
                    <a:pt x="3483246" y="1490344"/>
                  </a:lnTo>
                  <a:lnTo>
                    <a:pt x="3483246" y="1493643"/>
                  </a:lnTo>
                  <a:lnTo>
                    <a:pt x="3483246" y="1496932"/>
                  </a:lnTo>
                  <a:lnTo>
                    <a:pt x="3483246" y="1500210"/>
                  </a:lnTo>
                  <a:lnTo>
                    <a:pt x="3483246" y="1503477"/>
                  </a:lnTo>
                  <a:lnTo>
                    <a:pt x="3483246" y="1506733"/>
                  </a:lnTo>
                  <a:lnTo>
                    <a:pt x="3483246" y="1509978"/>
                  </a:lnTo>
                  <a:lnTo>
                    <a:pt x="3483246" y="1513213"/>
                  </a:lnTo>
                  <a:lnTo>
                    <a:pt x="3483246" y="1516438"/>
                  </a:lnTo>
                  <a:lnTo>
                    <a:pt x="3483246" y="1519651"/>
                  </a:lnTo>
                  <a:lnTo>
                    <a:pt x="3483246" y="1522855"/>
                  </a:lnTo>
                  <a:lnTo>
                    <a:pt x="3483246" y="1526047"/>
                  </a:lnTo>
                  <a:lnTo>
                    <a:pt x="3483246" y="1529230"/>
                  </a:lnTo>
                  <a:lnTo>
                    <a:pt x="3483246" y="1532402"/>
                  </a:lnTo>
                  <a:lnTo>
                    <a:pt x="3483246" y="1535564"/>
                  </a:lnTo>
                  <a:lnTo>
                    <a:pt x="3483246" y="1538715"/>
                  </a:lnTo>
                  <a:lnTo>
                    <a:pt x="3483246" y="1541857"/>
                  </a:lnTo>
                  <a:lnTo>
                    <a:pt x="3483246" y="1544988"/>
                  </a:lnTo>
                  <a:lnTo>
                    <a:pt x="3483246" y="1548109"/>
                  </a:lnTo>
                  <a:lnTo>
                    <a:pt x="3483246" y="1551220"/>
                  </a:lnTo>
                  <a:lnTo>
                    <a:pt x="3483246" y="1554322"/>
                  </a:lnTo>
                  <a:lnTo>
                    <a:pt x="3483246" y="1557413"/>
                  </a:lnTo>
                  <a:lnTo>
                    <a:pt x="3483246" y="1560494"/>
                  </a:lnTo>
                  <a:lnTo>
                    <a:pt x="3483246" y="1563566"/>
                  </a:lnTo>
                  <a:lnTo>
                    <a:pt x="3483246" y="1566627"/>
                  </a:lnTo>
                  <a:lnTo>
                    <a:pt x="3483246" y="1569679"/>
                  </a:lnTo>
                  <a:lnTo>
                    <a:pt x="3483246" y="1572721"/>
                  </a:lnTo>
                  <a:lnTo>
                    <a:pt x="3483246" y="1575754"/>
                  </a:lnTo>
                  <a:lnTo>
                    <a:pt x="3483246" y="1578777"/>
                  </a:lnTo>
                  <a:lnTo>
                    <a:pt x="3483246" y="1581790"/>
                  </a:lnTo>
                  <a:lnTo>
                    <a:pt x="3483246" y="1584794"/>
                  </a:lnTo>
                  <a:lnTo>
                    <a:pt x="3483246" y="1587789"/>
                  </a:lnTo>
                  <a:lnTo>
                    <a:pt x="3483246" y="1590774"/>
                  </a:lnTo>
                  <a:lnTo>
                    <a:pt x="3483246" y="1593749"/>
                  </a:lnTo>
                  <a:lnTo>
                    <a:pt x="3483246" y="1596716"/>
                  </a:lnTo>
                  <a:lnTo>
                    <a:pt x="3483246" y="1599672"/>
                  </a:lnTo>
                  <a:lnTo>
                    <a:pt x="3483246" y="1602620"/>
                  </a:lnTo>
                  <a:lnTo>
                    <a:pt x="3483246" y="1605559"/>
                  </a:lnTo>
                  <a:lnTo>
                    <a:pt x="3483246" y="1608488"/>
                  </a:lnTo>
                  <a:lnTo>
                    <a:pt x="3483246" y="1611408"/>
                  </a:lnTo>
                  <a:lnTo>
                    <a:pt x="3483246" y="1614319"/>
                  </a:lnTo>
                  <a:lnTo>
                    <a:pt x="3483246" y="1617221"/>
                  </a:lnTo>
                  <a:lnTo>
                    <a:pt x="3483246" y="1620114"/>
                  </a:lnTo>
                  <a:lnTo>
                    <a:pt x="3483246" y="1622998"/>
                  </a:lnTo>
                  <a:lnTo>
                    <a:pt x="3483246" y="1625874"/>
                  </a:lnTo>
                  <a:lnTo>
                    <a:pt x="3483246" y="1628740"/>
                  </a:lnTo>
                  <a:lnTo>
                    <a:pt x="3483246" y="1631597"/>
                  </a:lnTo>
                  <a:lnTo>
                    <a:pt x="3483246" y="1634446"/>
                  </a:lnTo>
                  <a:lnTo>
                    <a:pt x="3483246" y="1637286"/>
                  </a:lnTo>
                  <a:lnTo>
                    <a:pt x="3483246" y="1640117"/>
                  </a:lnTo>
                  <a:lnTo>
                    <a:pt x="3483246" y="1642940"/>
                  </a:lnTo>
                  <a:lnTo>
                    <a:pt x="3483246" y="1645754"/>
                  </a:lnTo>
                  <a:lnTo>
                    <a:pt x="3483246" y="1648559"/>
                  </a:lnTo>
                  <a:lnTo>
                    <a:pt x="3483246" y="1651356"/>
                  </a:lnTo>
                  <a:lnTo>
                    <a:pt x="3483246" y="1654144"/>
                  </a:lnTo>
                  <a:lnTo>
                    <a:pt x="3483246" y="1656924"/>
                  </a:lnTo>
                  <a:lnTo>
                    <a:pt x="3483246" y="1659695"/>
                  </a:lnTo>
                  <a:lnTo>
                    <a:pt x="3483246" y="1662458"/>
                  </a:lnTo>
                  <a:lnTo>
                    <a:pt x="3483246" y="1665213"/>
                  </a:lnTo>
                  <a:lnTo>
                    <a:pt x="3483246" y="1667959"/>
                  </a:lnTo>
                  <a:lnTo>
                    <a:pt x="3483246" y="1670697"/>
                  </a:lnTo>
                  <a:lnTo>
                    <a:pt x="3483246" y="1673427"/>
                  </a:lnTo>
                  <a:lnTo>
                    <a:pt x="3483246" y="1676148"/>
                  </a:lnTo>
                  <a:lnTo>
                    <a:pt x="3483246" y="1678862"/>
                  </a:lnTo>
                  <a:lnTo>
                    <a:pt x="3483246" y="1681567"/>
                  </a:lnTo>
                  <a:lnTo>
                    <a:pt x="3483246" y="1684264"/>
                  </a:lnTo>
                  <a:lnTo>
                    <a:pt x="3483246" y="1686953"/>
                  </a:lnTo>
                  <a:lnTo>
                    <a:pt x="3483246" y="1689634"/>
                  </a:lnTo>
                  <a:lnTo>
                    <a:pt x="3483246" y="1692307"/>
                  </a:lnTo>
                  <a:lnTo>
                    <a:pt x="3483246" y="1694972"/>
                  </a:lnTo>
                  <a:lnTo>
                    <a:pt x="3483246" y="1697630"/>
                  </a:lnTo>
                  <a:lnTo>
                    <a:pt x="3483246" y="1700279"/>
                  </a:lnTo>
                  <a:lnTo>
                    <a:pt x="3483246" y="1702920"/>
                  </a:lnTo>
                  <a:lnTo>
                    <a:pt x="3483246" y="1705554"/>
                  </a:lnTo>
                  <a:lnTo>
                    <a:pt x="3483246" y="1708180"/>
                  </a:lnTo>
                  <a:lnTo>
                    <a:pt x="3483246" y="1710798"/>
                  </a:lnTo>
                  <a:lnTo>
                    <a:pt x="3483246" y="1713408"/>
                  </a:lnTo>
                  <a:lnTo>
                    <a:pt x="3483246" y="1716011"/>
                  </a:lnTo>
                  <a:lnTo>
                    <a:pt x="3483246" y="1718606"/>
                  </a:lnTo>
                  <a:lnTo>
                    <a:pt x="3483246" y="1721193"/>
                  </a:lnTo>
                  <a:lnTo>
                    <a:pt x="3483246" y="1723773"/>
                  </a:lnTo>
                  <a:lnTo>
                    <a:pt x="3483246" y="1726346"/>
                  </a:lnTo>
                  <a:lnTo>
                    <a:pt x="3483246" y="1728910"/>
                  </a:lnTo>
                  <a:lnTo>
                    <a:pt x="3483246" y="1731468"/>
                  </a:lnTo>
                  <a:lnTo>
                    <a:pt x="3483246" y="1734018"/>
                  </a:lnTo>
                  <a:lnTo>
                    <a:pt x="3483246" y="1736560"/>
                  </a:lnTo>
                  <a:lnTo>
                    <a:pt x="3483246" y="1739095"/>
                  </a:lnTo>
                  <a:lnTo>
                    <a:pt x="3483246" y="1741623"/>
                  </a:lnTo>
                  <a:lnTo>
                    <a:pt x="3483246" y="1744143"/>
                  </a:lnTo>
                  <a:lnTo>
                    <a:pt x="3483246" y="1746657"/>
                  </a:lnTo>
                  <a:lnTo>
                    <a:pt x="3483246" y="1749162"/>
                  </a:lnTo>
                  <a:lnTo>
                    <a:pt x="3483246" y="1751661"/>
                  </a:lnTo>
                  <a:lnTo>
                    <a:pt x="3483246" y="1754153"/>
                  </a:lnTo>
                  <a:lnTo>
                    <a:pt x="3483246" y="1756637"/>
                  </a:lnTo>
                  <a:lnTo>
                    <a:pt x="3483246" y="1759114"/>
                  </a:lnTo>
                  <a:lnTo>
                    <a:pt x="3483246" y="1761584"/>
                  </a:lnTo>
                  <a:lnTo>
                    <a:pt x="3483246" y="1764047"/>
                  </a:lnTo>
                  <a:lnTo>
                    <a:pt x="3483246" y="1766503"/>
                  </a:lnTo>
                  <a:lnTo>
                    <a:pt x="3483246" y="1768952"/>
                  </a:lnTo>
                  <a:lnTo>
                    <a:pt x="3483246" y="1771394"/>
                  </a:lnTo>
                  <a:lnTo>
                    <a:pt x="3483246" y="1773829"/>
                  </a:lnTo>
                  <a:lnTo>
                    <a:pt x="3483246" y="1776258"/>
                  </a:lnTo>
                  <a:lnTo>
                    <a:pt x="3483246" y="1778679"/>
                  </a:lnTo>
                  <a:lnTo>
                    <a:pt x="3483246" y="1781093"/>
                  </a:lnTo>
                  <a:lnTo>
                    <a:pt x="3483246" y="1783501"/>
                  </a:lnTo>
                  <a:lnTo>
                    <a:pt x="3483246" y="1785902"/>
                  </a:lnTo>
                  <a:lnTo>
                    <a:pt x="3483246" y="1788296"/>
                  </a:lnTo>
                  <a:lnTo>
                    <a:pt x="3483246" y="1790683"/>
                  </a:lnTo>
                  <a:lnTo>
                    <a:pt x="3483246" y="1793063"/>
                  </a:lnTo>
                  <a:lnTo>
                    <a:pt x="3483246" y="1795437"/>
                  </a:lnTo>
                  <a:lnTo>
                    <a:pt x="3483246" y="1797804"/>
                  </a:lnTo>
                  <a:lnTo>
                    <a:pt x="3483246" y="1800165"/>
                  </a:lnTo>
                  <a:lnTo>
                    <a:pt x="3483246" y="1802519"/>
                  </a:lnTo>
                  <a:lnTo>
                    <a:pt x="3483246" y="1804866"/>
                  </a:lnTo>
                  <a:lnTo>
                    <a:pt x="3483246" y="1807207"/>
                  </a:lnTo>
                  <a:lnTo>
                    <a:pt x="3483246" y="1809541"/>
                  </a:lnTo>
                  <a:lnTo>
                    <a:pt x="3483246" y="1811869"/>
                  </a:lnTo>
                  <a:lnTo>
                    <a:pt x="3483246" y="1814191"/>
                  </a:lnTo>
                  <a:lnTo>
                    <a:pt x="3483246" y="1816506"/>
                  </a:lnTo>
                  <a:lnTo>
                    <a:pt x="3483246" y="1818814"/>
                  </a:lnTo>
                  <a:lnTo>
                    <a:pt x="3483246" y="1821116"/>
                  </a:lnTo>
                  <a:lnTo>
                    <a:pt x="3483246" y="1823412"/>
                  </a:lnTo>
                  <a:lnTo>
                    <a:pt x="3483246" y="1825701"/>
                  </a:lnTo>
                  <a:lnTo>
                    <a:pt x="3483246" y="1827984"/>
                  </a:lnTo>
                  <a:lnTo>
                    <a:pt x="3483246" y="1830261"/>
                  </a:lnTo>
                  <a:lnTo>
                    <a:pt x="3483246" y="1832532"/>
                  </a:lnTo>
                  <a:lnTo>
                    <a:pt x="3483246" y="1834796"/>
                  </a:lnTo>
                  <a:lnTo>
                    <a:pt x="3483246" y="1837054"/>
                  </a:lnTo>
                  <a:lnTo>
                    <a:pt x="3483246" y="1839306"/>
                  </a:lnTo>
                  <a:lnTo>
                    <a:pt x="3483246" y="1841552"/>
                  </a:lnTo>
                  <a:lnTo>
                    <a:pt x="3483246" y="1843792"/>
                  </a:lnTo>
                  <a:lnTo>
                    <a:pt x="3483246" y="1846025"/>
                  </a:lnTo>
                  <a:lnTo>
                    <a:pt x="3483246" y="1848253"/>
                  </a:lnTo>
                  <a:lnTo>
                    <a:pt x="3483246" y="1850474"/>
                  </a:lnTo>
                  <a:lnTo>
                    <a:pt x="3483246" y="1852690"/>
                  </a:lnTo>
                  <a:lnTo>
                    <a:pt x="3483246" y="1854899"/>
                  </a:lnTo>
                  <a:lnTo>
                    <a:pt x="3483246" y="1857103"/>
                  </a:lnTo>
                  <a:lnTo>
                    <a:pt x="3483246" y="1859300"/>
                  </a:lnTo>
                  <a:lnTo>
                    <a:pt x="3483246" y="1861492"/>
                  </a:lnTo>
                  <a:lnTo>
                    <a:pt x="3483246" y="1863677"/>
                  </a:lnTo>
                  <a:lnTo>
                    <a:pt x="3483246" y="1865857"/>
                  </a:lnTo>
                  <a:lnTo>
                    <a:pt x="3483246" y="1868031"/>
                  </a:lnTo>
                  <a:lnTo>
                    <a:pt x="3483246" y="1870199"/>
                  </a:lnTo>
                  <a:lnTo>
                    <a:pt x="3483246" y="1872361"/>
                  </a:lnTo>
                  <a:lnTo>
                    <a:pt x="3483246" y="1874518"/>
                  </a:lnTo>
                  <a:lnTo>
                    <a:pt x="3483246" y="1876669"/>
                  </a:lnTo>
                  <a:lnTo>
                    <a:pt x="3483246" y="1878814"/>
                  </a:lnTo>
                  <a:lnTo>
                    <a:pt x="3483246" y="1880953"/>
                  </a:lnTo>
                  <a:lnTo>
                    <a:pt x="3483246" y="1883086"/>
                  </a:lnTo>
                  <a:lnTo>
                    <a:pt x="3483246" y="1885214"/>
                  </a:lnTo>
                  <a:lnTo>
                    <a:pt x="3483246" y="1887336"/>
                  </a:lnTo>
                  <a:lnTo>
                    <a:pt x="3483246" y="1889453"/>
                  </a:lnTo>
                  <a:lnTo>
                    <a:pt x="3483246" y="1891564"/>
                  </a:lnTo>
                  <a:lnTo>
                    <a:pt x="3483246" y="1893669"/>
                  </a:lnTo>
                  <a:lnTo>
                    <a:pt x="3483246" y="1895769"/>
                  </a:lnTo>
                  <a:lnTo>
                    <a:pt x="3483246" y="1897864"/>
                  </a:lnTo>
                  <a:lnTo>
                    <a:pt x="3483246" y="1899952"/>
                  </a:lnTo>
                  <a:lnTo>
                    <a:pt x="3483246" y="1902036"/>
                  </a:lnTo>
                  <a:lnTo>
                    <a:pt x="3483246" y="1904113"/>
                  </a:lnTo>
                  <a:lnTo>
                    <a:pt x="3483246" y="1906186"/>
                  </a:lnTo>
                  <a:lnTo>
                    <a:pt x="3483246" y="1908253"/>
                  </a:lnTo>
                  <a:lnTo>
                    <a:pt x="3483246" y="1910314"/>
                  </a:lnTo>
                  <a:lnTo>
                    <a:pt x="3483246" y="1912370"/>
                  </a:lnTo>
                  <a:lnTo>
                    <a:pt x="3483246" y="1914421"/>
                  </a:lnTo>
                  <a:lnTo>
                    <a:pt x="3483246" y="1916467"/>
                  </a:lnTo>
                  <a:lnTo>
                    <a:pt x="3483246" y="1918507"/>
                  </a:lnTo>
                  <a:lnTo>
                    <a:pt x="3483246" y="1920541"/>
                  </a:lnTo>
                  <a:lnTo>
                    <a:pt x="3483246" y="1922571"/>
                  </a:lnTo>
                  <a:lnTo>
                    <a:pt x="3483246" y="1924595"/>
                  </a:lnTo>
                  <a:lnTo>
                    <a:pt x="3483246" y="1926614"/>
                  </a:lnTo>
                  <a:lnTo>
                    <a:pt x="3483246" y="1928628"/>
                  </a:lnTo>
                  <a:lnTo>
                    <a:pt x="3483246" y="1930636"/>
                  </a:lnTo>
                  <a:lnTo>
                    <a:pt x="3483246" y="1932640"/>
                  </a:lnTo>
                  <a:lnTo>
                    <a:pt x="3483246" y="1934638"/>
                  </a:lnTo>
                  <a:lnTo>
                    <a:pt x="3483246" y="1936631"/>
                  </a:lnTo>
                  <a:lnTo>
                    <a:pt x="3483246" y="1938619"/>
                  </a:lnTo>
                  <a:lnTo>
                    <a:pt x="3483246" y="1940602"/>
                  </a:lnTo>
                  <a:lnTo>
                    <a:pt x="3483246" y="1942580"/>
                  </a:lnTo>
                  <a:lnTo>
                    <a:pt x="3483246" y="1944552"/>
                  </a:lnTo>
                  <a:lnTo>
                    <a:pt x="3483246" y="1946520"/>
                  </a:lnTo>
                  <a:lnTo>
                    <a:pt x="3483246" y="1948482"/>
                  </a:lnTo>
                  <a:lnTo>
                    <a:pt x="3483246" y="1950440"/>
                  </a:lnTo>
                  <a:lnTo>
                    <a:pt x="3483246" y="1952393"/>
                  </a:lnTo>
                  <a:lnTo>
                    <a:pt x="3483246" y="1954340"/>
                  </a:lnTo>
                  <a:lnTo>
                    <a:pt x="3483246" y="1956283"/>
                  </a:lnTo>
                  <a:lnTo>
                    <a:pt x="3483246" y="1958221"/>
                  </a:lnTo>
                  <a:lnTo>
                    <a:pt x="3483246" y="1960154"/>
                  </a:lnTo>
                  <a:lnTo>
                    <a:pt x="3483246" y="1962082"/>
                  </a:lnTo>
                  <a:lnTo>
                    <a:pt x="3483246" y="1964005"/>
                  </a:lnTo>
                  <a:lnTo>
                    <a:pt x="3483246" y="1965923"/>
                  </a:lnTo>
                  <a:lnTo>
                    <a:pt x="3483246" y="1967836"/>
                  </a:lnTo>
                  <a:lnTo>
                    <a:pt x="3483246" y="1969745"/>
                  </a:lnTo>
                  <a:lnTo>
                    <a:pt x="3483246" y="1971649"/>
                  </a:lnTo>
                  <a:lnTo>
                    <a:pt x="3483246" y="1973548"/>
                  </a:lnTo>
                  <a:lnTo>
                    <a:pt x="3483246" y="1975442"/>
                  </a:lnTo>
                  <a:lnTo>
                    <a:pt x="3483246" y="1977331"/>
                  </a:lnTo>
                  <a:lnTo>
                    <a:pt x="3483246" y="1979216"/>
                  </a:lnTo>
                  <a:lnTo>
                    <a:pt x="3483246" y="1981096"/>
                  </a:lnTo>
                  <a:lnTo>
                    <a:pt x="3483246" y="1982972"/>
                  </a:lnTo>
                  <a:lnTo>
                    <a:pt x="3483246" y="1984842"/>
                  </a:lnTo>
                  <a:lnTo>
                    <a:pt x="3483246" y="1986708"/>
                  </a:lnTo>
                  <a:lnTo>
                    <a:pt x="3483246" y="1988570"/>
                  </a:lnTo>
                  <a:lnTo>
                    <a:pt x="3483246" y="1990426"/>
                  </a:lnTo>
                  <a:lnTo>
                    <a:pt x="3483246" y="1992278"/>
                  </a:lnTo>
                  <a:lnTo>
                    <a:pt x="3483246" y="1994126"/>
                  </a:lnTo>
                  <a:lnTo>
                    <a:pt x="3483246" y="1995969"/>
                  </a:lnTo>
                  <a:lnTo>
                    <a:pt x="3483246" y="1997807"/>
                  </a:lnTo>
                  <a:lnTo>
                    <a:pt x="3483246" y="1999641"/>
                  </a:lnTo>
                  <a:lnTo>
                    <a:pt x="3483246" y="2001471"/>
                  </a:lnTo>
                  <a:lnTo>
                    <a:pt x="3483246" y="2003295"/>
                  </a:lnTo>
                  <a:lnTo>
                    <a:pt x="3483246" y="2005116"/>
                  </a:lnTo>
                  <a:lnTo>
                    <a:pt x="3483246" y="2006932"/>
                  </a:lnTo>
                  <a:lnTo>
                    <a:pt x="3483246" y="2008743"/>
                  </a:lnTo>
                  <a:lnTo>
                    <a:pt x="3483246" y="2010550"/>
                  </a:lnTo>
                  <a:lnTo>
                    <a:pt x="3483246" y="2012353"/>
                  </a:lnTo>
                  <a:lnTo>
                    <a:pt x="3483246" y="2014151"/>
                  </a:lnTo>
                  <a:lnTo>
                    <a:pt x="3483246" y="2015945"/>
                  </a:lnTo>
                  <a:lnTo>
                    <a:pt x="3483246" y="2017734"/>
                  </a:lnTo>
                  <a:lnTo>
                    <a:pt x="3483246" y="2019519"/>
                  </a:lnTo>
                  <a:lnTo>
                    <a:pt x="3483246" y="2021300"/>
                  </a:lnTo>
                  <a:lnTo>
                    <a:pt x="3483246" y="2023076"/>
                  </a:lnTo>
                  <a:lnTo>
                    <a:pt x="3483246" y="2024848"/>
                  </a:lnTo>
                  <a:lnTo>
                    <a:pt x="3483246" y="2026616"/>
                  </a:lnTo>
                  <a:lnTo>
                    <a:pt x="3483246" y="2028379"/>
                  </a:lnTo>
                  <a:lnTo>
                    <a:pt x="3483246" y="2030139"/>
                  </a:lnTo>
                  <a:lnTo>
                    <a:pt x="3483246" y="2031894"/>
                  </a:lnTo>
                  <a:lnTo>
                    <a:pt x="3483246" y="2033644"/>
                  </a:lnTo>
                  <a:lnTo>
                    <a:pt x="3483246" y="2035391"/>
                  </a:lnTo>
                  <a:lnTo>
                    <a:pt x="3483246" y="2037133"/>
                  </a:lnTo>
                  <a:lnTo>
                    <a:pt x="3483246" y="2038871"/>
                  </a:lnTo>
                  <a:lnTo>
                    <a:pt x="3483246" y="2040605"/>
                  </a:lnTo>
                  <a:lnTo>
                    <a:pt x="3483246" y="2042335"/>
                  </a:lnTo>
                  <a:lnTo>
                    <a:pt x="3483246" y="2044061"/>
                  </a:lnTo>
                  <a:lnTo>
                    <a:pt x="3483246" y="2045782"/>
                  </a:lnTo>
                  <a:lnTo>
                    <a:pt x="3483246" y="2047500"/>
                  </a:lnTo>
                  <a:lnTo>
                    <a:pt x="3483246" y="2049213"/>
                  </a:lnTo>
                  <a:lnTo>
                    <a:pt x="3483246" y="2050922"/>
                  </a:lnTo>
                  <a:lnTo>
                    <a:pt x="3483246" y="2052627"/>
                  </a:lnTo>
                  <a:lnTo>
                    <a:pt x="3483246" y="2054328"/>
                  </a:lnTo>
                  <a:lnTo>
                    <a:pt x="3483246" y="2056025"/>
                  </a:lnTo>
                  <a:lnTo>
                    <a:pt x="3483246" y="2057718"/>
                  </a:lnTo>
                  <a:lnTo>
                    <a:pt x="3483246" y="2059407"/>
                  </a:lnTo>
                  <a:lnTo>
                    <a:pt x="3483246" y="2061092"/>
                  </a:lnTo>
                  <a:lnTo>
                    <a:pt x="3483246" y="2062773"/>
                  </a:lnTo>
                  <a:lnTo>
                    <a:pt x="3483246" y="2064450"/>
                  </a:lnTo>
                  <a:lnTo>
                    <a:pt x="3483246" y="2066124"/>
                  </a:lnTo>
                  <a:lnTo>
                    <a:pt x="3483246" y="2067793"/>
                  </a:lnTo>
                  <a:lnTo>
                    <a:pt x="3483246" y="2069458"/>
                  </a:lnTo>
                  <a:lnTo>
                    <a:pt x="3483246" y="2071119"/>
                  </a:lnTo>
                  <a:lnTo>
                    <a:pt x="3483246" y="2072777"/>
                  </a:lnTo>
                  <a:lnTo>
                    <a:pt x="3483246" y="2074430"/>
                  </a:lnTo>
                  <a:lnTo>
                    <a:pt x="3483246" y="2076080"/>
                  </a:lnTo>
                  <a:lnTo>
                    <a:pt x="3483246" y="2077726"/>
                  </a:lnTo>
                  <a:lnTo>
                    <a:pt x="3483246" y="2079368"/>
                  </a:lnTo>
                  <a:lnTo>
                    <a:pt x="3483246" y="2081006"/>
                  </a:lnTo>
                  <a:lnTo>
                    <a:pt x="3483246" y="2082640"/>
                  </a:lnTo>
                  <a:lnTo>
                    <a:pt x="3483246" y="2084271"/>
                  </a:lnTo>
                  <a:lnTo>
                    <a:pt x="3483246" y="2085897"/>
                  </a:lnTo>
                  <a:lnTo>
                    <a:pt x="3483246" y="2087520"/>
                  </a:lnTo>
                  <a:lnTo>
                    <a:pt x="3483246" y="2089139"/>
                  </a:lnTo>
                  <a:lnTo>
                    <a:pt x="3483246" y="2090755"/>
                  </a:lnTo>
                  <a:lnTo>
                    <a:pt x="3483246" y="2092367"/>
                  </a:lnTo>
                  <a:lnTo>
                    <a:pt x="3483246" y="2093975"/>
                  </a:lnTo>
                  <a:lnTo>
                    <a:pt x="3483246" y="2095579"/>
                  </a:lnTo>
                  <a:lnTo>
                    <a:pt x="3483246" y="2097179"/>
                  </a:lnTo>
                  <a:lnTo>
                    <a:pt x="3483246" y="2098776"/>
                  </a:lnTo>
                  <a:lnTo>
                    <a:pt x="3483246" y="2100369"/>
                  </a:lnTo>
                  <a:lnTo>
                    <a:pt x="3483246" y="2101959"/>
                  </a:lnTo>
                  <a:lnTo>
                    <a:pt x="3483246" y="2103545"/>
                  </a:lnTo>
                  <a:lnTo>
                    <a:pt x="3483246" y="2105127"/>
                  </a:lnTo>
                  <a:lnTo>
                    <a:pt x="3483246" y="2106706"/>
                  </a:lnTo>
                  <a:lnTo>
                    <a:pt x="3483246" y="2108281"/>
                  </a:lnTo>
                  <a:lnTo>
                    <a:pt x="3483246" y="2109852"/>
                  </a:lnTo>
                  <a:lnTo>
                    <a:pt x="3483246" y="2111420"/>
                  </a:lnTo>
                  <a:lnTo>
                    <a:pt x="3483246" y="2112984"/>
                  </a:lnTo>
                  <a:lnTo>
                    <a:pt x="3483246" y="2114545"/>
                  </a:lnTo>
                  <a:lnTo>
                    <a:pt x="3483246" y="2116102"/>
                  </a:lnTo>
                  <a:lnTo>
                    <a:pt x="3483246" y="2117655"/>
                  </a:lnTo>
                  <a:lnTo>
                    <a:pt x="3483246" y="2119205"/>
                  </a:lnTo>
                  <a:lnTo>
                    <a:pt x="3483246" y="2120752"/>
                  </a:lnTo>
                  <a:lnTo>
                    <a:pt x="3483246" y="2122295"/>
                  </a:lnTo>
                  <a:lnTo>
                    <a:pt x="3483246" y="2123834"/>
                  </a:lnTo>
                  <a:lnTo>
                    <a:pt x="3483246" y="2125371"/>
                  </a:lnTo>
                  <a:lnTo>
                    <a:pt x="3483246" y="2126903"/>
                  </a:lnTo>
                  <a:lnTo>
                    <a:pt x="3483246" y="2128432"/>
                  </a:lnTo>
                  <a:lnTo>
                    <a:pt x="3483246" y="2129958"/>
                  </a:lnTo>
                  <a:lnTo>
                    <a:pt x="3483246" y="2131480"/>
                  </a:lnTo>
                  <a:lnTo>
                    <a:pt x="3483246" y="2132999"/>
                  </a:lnTo>
                  <a:lnTo>
                    <a:pt x="3483246" y="2134514"/>
                  </a:lnTo>
                  <a:lnTo>
                    <a:pt x="3483246" y="2136027"/>
                  </a:lnTo>
                  <a:lnTo>
                    <a:pt x="3483246" y="2137535"/>
                  </a:lnTo>
                  <a:lnTo>
                    <a:pt x="3483246" y="2139040"/>
                  </a:lnTo>
                  <a:lnTo>
                    <a:pt x="3483246" y="2140542"/>
                  </a:lnTo>
                  <a:lnTo>
                    <a:pt x="3483246" y="2142041"/>
                  </a:lnTo>
                  <a:lnTo>
                    <a:pt x="3483246" y="2143536"/>
                  </a:lnTo>
                  <a:lnTo>
                    <a:pt x="3483246" y="2145028"/>
                  </a:lnTo>
                  <a:lnTo>
                    <a:pt x="3483246" y="2146517"/>
                  </a:lnTo>
                  <a:lnTo>
                    <a:pt x="3483246" y="2148002"/>
                  </a:lnTo>
                  <a:lnTo>
                    <a:pt x="3483246" y="2149484"/>
                  </a:lnTo>
                  <a:lnTo>
                    <a:pt x="3483246" y="2150962"/>
                  </a:lnTo>
                  <a:lnTo>
                    <a:pt x="3483246" y="2152438"/>
                  </a:lnTo>
                  <a:lnTo>
                    <a:pt x="3483246" y="2153910"/>
                  </a:lnTo>
                  <a:lnTo>
                    <a:pt x="3483246" y="2155379"/>
                  </a:lnTo>
                  <a:lnTo>
                    <a:pt x="3483246" y="2156844"/>
                  </a:lnTo>
                  <a:lnTo>
                    <a:pt x="3483246" y="2158307"/>
                  </a:lnTo>
                  <a:lnTo>
                    <a:pt x="3483246" y="2159766"/>
                  </a:lnTo>
                  <a:lnTo>
                    <a:pt x="3483246" y="2161222"/>
                  </a:lnTo>
                  <a:lnTo>
                    <a:pt x="3483246" y="2162675"/>
                  </a:lnTo>
                  <a:lnTo>
                    <a:pt x="3483246" y="2164124"/>
                  </a:lnTo>
                  <a:lnTo>
                    <a:pt x="3483246" y="2165571"/>
                  </a:lnTo>
                  <a:lnTo>
                    <a:pt x="3483246" y="2167014"/>
                  </a:lnTo>
                  <a:lnTo>
                    <a:pt x="3483246" y="2168454"/>
                  </a:lnTo>
                  <a:lnTo>
                    <a:pt x="3483246" y="2169891"/>
                  </a:lnTo>
                  <a:lnTo>
                    <a:pt x="3483246" y="2171325"/>
                  </a:lnTo>
                  <a:lnTo>
                    <a:pt x="3483246" y="2172756"/>
                  </a:lnTo>
                  <a:lnTo>
                    <a:pt x="3483246" y="2174183"/>
                  </a:lnTo>
                  <a:lnTo>
                    <a:pt x="3483246" y="2175608"/>
                  </a:lnTo>
                  <a:lnTo>
                    <a:pt x="3483246" y="2177029"/>
                  </a:lnTo>
                  <a:lnTo>
                    <a:pt x="3483246" y="2178447"/>
                  </a:lnTo>
                  <a:lnTo>
                    <a:pt x="3483246" y="2179862"/>
                  </a:lnTo>
                  <a:lnTo>
                    <a:pt x="3483246" y="2181274"/>
                  </a:lnTo>
                  <a:lnTo>
                    <a:pt x="3483246" y="2182683"/>
                  </a:lnTo>
                  <a:lnTo>
                    <a:pt x="3483246" y="2184089"/>
                  </a:lnTo>
                  <a:lnTo>
                    <a:pt x="3483246" y="2185492"/>
                  </a:lnTo>
                  <a:lnTo>
                    <a:pt x="3483246" y="2186892"/>
                  </a:lnTo>
                  <a:lnTo>
                    <a:pt x="3483246" y="2188289"/>
                  </a:lnTo>
                  <a:lnTo>
                    <a:pt x="3483246" y="2189683"/>
                  </a:lnTo>
                  <a:lnTo>
                    <a:pt x="3483246" y="2191074"/>
                  </a:lnTo>
                  <a:lnTo>
                    <a:pt x="3483246" y="2192462"/>
                  </a:lnTo>
                  <a:lnTo>
                    <a:pt x="3483246" y="2193847"/>
                  </a:lnTo>
                  <a:lnTo>
                    <a:pt x="3483246" y="2195229"/>
                  </a:lnTo>
                  <a:lnTo>
                    <a:pt x="3483246" y="2196608"/>
                  </a:lnTo>
                  <a:lnTo>
                    <a:pt x="3483246" y="2197984"/>
                  </a:lnTo>
                  <a:lnTo>
                    <a:pt x="3483246" y="2199357"/>
                  </a:lnTo>
                  <a:lnTo>
                    <a:pt x="3483246" y="2200728"/>
                  </a:lnTo>
                  <a:lnTo>
                    <a:pt x="3483246" y="2202095"/>
                  </a:lnTo>
                  <a:lnTo>
                    <a:pt x="3483246" y="2203459"/>
                  </a:lnTo>
                  <a:lnTo>
                    <a:pt x="3483246" y="2204821"/>
                  </a:lnTo>
                  <a:lnTo>
                    <a:pt x="3483246" y="2206179"/>
                  </a:lnTo>
                  <a:lnTo>
                    <a:pt x="3483246" y="2207535"/>
                  </a:lnTo>
                  <a:lnTo>
                    <a:pt x="3483246" y="2208888"/>
                  </a:lnTo>
                  <a:lnTo>
                    <a:pt x="3483246" y="2210238"/>
                  </a:lnTo>
                  <a:lnTo>
                    <a:pt x="3483246" y="2211585"/>
                  </a:lnTo>
                  <a:lnTo>
                    <a:pt x="3483246" y="2212929"/>
                  </a:lnTo>
                  <a:lnTo>
                    <a:pt x="3483246" y="2214271"/>
                  </a:lnTo>
                  <a:lnTo>
                    <a:pt x="3483246" y="2215609"/>
                  </a:lnTo>
                  <a:lnTo>
                    <a:pt x="3483246" y="2216945"/>
                  </a:lnTo>
                  <a:lnTo>
                    <a:pt x="3483246" y="2218278"/>
                  </a:lnTo>
                  <a:lnTo>
                    <a:pt x="3483246" y="2219608"/>
                  </a:lnTo>
                  <a:lnTo>
                    <a:pt x="3483246" y="2220935"/>
                  </a:lnTo>
                  <a:lnTo>
                    <a:pt x="3483246" y="2222260"/>
                  </a:lnTo>
                  <a:lnTo>
                    <a:pt x="3483246" y="2223582"/>
                  </a:lnTo>
                  <a:lnTo>
                    <a:pt x="3483246" y="2224901"/>
                  </a:lnTo>
                  <a:lnTo>
                    <a:pt x="3483246" y="2226217"/>
                  </a:lnTo>
                  <a:lnTo>
                    <a:pt x="3483246" y="2227530"/>
                  </a:lnTo>
                  <a:lnTo>
                    <a:pt x="3483246" y="2228841"/>
                  </a:lnTo>
                  <a:lnTo>
                    <a:pt x="3483246" y="2230149"/>
                  </a:lnTo>
                  <a:lnTo>
                    <a:pt x="3483246" y="2231455"/>
                  </a:lnTo>
                  <a:lnTo>
                    <a:pt x="3483246" y="2232757"/>
                  </a:lnTo>
                  <a:lnTo>
                    <a:pt x="3483246" y="2234057"/>
                  </a:lnTo>
                  <a:lnTo>
                    <a:pt x="3483246" y="2235354"/>
                  </a:lnTo>
                  <a:lnTo>
                    <a:pt x="3483246" y="2236649"/>
                  </a:lnTo>
                  <a:lnTo>
                    <a:pt x="3483246" y="2237941"/>
                  </a:lnTo>
                  <a:lnTo>
                    <a:pt x="3483246" y="2239230"/>
                  </a:lnTo>
                  <a:lnTo>
                    <a:pt x="3483246" y="2240516"/>
                  </a:lnTo>
                  <a:lnTo>
                    <a:pt x="3483246" y="2241800"/>
                  </a:lnTo>
                  <a:lnTo>
                    <a:pt x="3483246" y="2243081"/>
                  </a:lnTo>
                  <a:lnTo>
                    <a:pt x="3483246" y="2244360"/>
                  </a:lnTo>
                  <a:lnTo>
                    <a:pt x="3483246" y="2245636"/>
                  </a:lnTo>
                  <a:lnTo>
                    <a:pt x="3483246" y="2246909"/>
                  </a:lnTo>
                  <a:lnTo>
                    <a:pt x="3483246" y="2248179"/>
                  </a:lnTo>
                  <a:lnTo>
                    <a:pt x="3483246" y="2249447"/>
                  </a:lnTo>
                  <a:lnTo>
                    <a:pt x="3483246" y="2250713"/>
                  </a:lnTo>
                  <a:lnTo>
                    <a:pt x="3483246" y="2251976"/>
                  </a:lnTo>
                  <a:lnTo>
                    <a:pt x="3483246" y="2253236"/>
                  </a:lnTo>
                  <a:lnTo>
                    <a:pt x="3483246" y="2254494"/>
                  </a:lnTo>
                  <a:lnTo>
                    <a:pt x="3483246" y="2255749"/>
                  </a:lnTo>
                  <a:lnTo>
                    <a:pt x="3483246" y="2257001"/>
                  </a:lnTo>
                  <a:lnTo>
                    <a:pt x="3483246" y="2258251"/>
                  </a:lnTo>
                  <a:lnTo>
                    <a:pt x="3483246" y="2259499"/>
                  </a:lnTo>
                  <a:lnTo>
                    <a:pt x="3483246" y="2260744"/>
                  </a:lnTo>
                  <a:lnTo>
                    <a:pt x="3483246" y="2261986"/>
                  </a:lnTo>
                  <a:lnTo>
                    <a:pt x="3483246" y="2263226"/>
                  </a:lnTo>
                  <a:lnTo>
                    <a:pt x="3483246" y="2264463"/>
                  </a:lnTo>
                  <a:lnTo>
                    <a:pt x="3483246" y="2265698"/>
                  </a:lnTo>
                  <a:lnTo>
                    <a:pt x="3483246" y="2266930"/>
                  </a:lnTo>
                  <a:lnTo>
                    <a:pt x="3483246" y="2268160"/>
                  </a:lnTo>
                  <a:lnTo>
                    <a:pt x="3483246" y="2269388"/>
                  </a:lnTo>
                  <a:lnTo>
                    <a:pt x="3483246" y="2270613"/>
                  </a:lnTo>
                  <a:lnTo>
                    <a:pt x="3483246" y="2271835"/>
                  </a:lnTo>
                  <a:lnTo>
                    <a:pt x="3483246" y="2273055"/>
                  </a:lnTo>
                  <a:lnTo>
                    <a:pt x="3483246" y="2274272"/>
                  </a:lnTo>
                  <a:lnTo>
                    <a:pt x="3483246" y="2275487"/>
                  </a:lnTo>
                  <a:lnTo>
                    <a:pt x="3483246" y="2276700"/>
                  </a:lnTo>
                  <a:lnTo>
                    <a:pt x="3483246" y="2277910"/>
                  </a:lnTo>
                  <a:lnTo>
                    <a:pt x="3483246" y="2279118"/>
                  </a:lnTo>
                  <a:lnTo>
                    <a:pt x="3483246" y="2280323"/>
                  </a:lnTo>
                  <a:lnTo>
                    <a:pt x="3483246" y="2281526"/>
                  </a:lnTo>
                  <a:lnTo>
                    <a:pt x="3483246" y="2282727"/>
                  </a:lnTo>
                  <a:lnTo>
                    <a:pt x="3483246" y="2283925"/>
                  </a:lnTo>
                  <a:lnTo>
                    <a:pt x="3483246" y="2285121"/>
                  </a:lnTo>
                  <a:lnTo>
                    <a:pt x="3483246" y="2286314"/>
                  </a:lnTo>
                  <a:lnTo>
                    <a:pt x="3483246" y="2287505"/>
                  </a:lnTo>
                  <a:lnTo>
                    <a:pt x="3483246" y="2288694"/>
                  </a:lnTo>
                  <a:lnTo>
                    <a:pt x="3483246" y="2289880"/>
                  </a:lnTo>
                  <a:lnTo>
                    <a:pt x="3483246" y="2291064"/>
                  </a:lnTo>
                  <a:lnTo>
                    <a:pt x="3483246" y="2292245"/>
                  </a:lnTo>
                  <a:lnTo>
                    <a:pt x="3483246" y="2293424"/>
                  </a:lnTo>
                  <a:lnTo>
                    <a:pt x="3483246" y="2294601"/>
                  </a:lnTo>
                  <a:lnTo>
                    <a:pt x="3483246" y="2295776"/>
                  </a:lnTo>
                  <a:lnTo>
                    <a:pt x="3483246" y="2296948"/>
                  </a:lnTo>
                  <a:lnTo>
                    <a:pt x="3483246" y="2298118"/>
                  </a:lnTo>
                  <a:lnTo>
                    <a:pt x="3483246" y="2299286"/>
                  </a:lnTo>
                  <a:lnTo>
                    <a:pt x="3483246" y="2300451"/>
                  </a:lnTo>
                  <a:lnTo>
                    <a:pt x="3483246" y="2301614"/>
                  </a:lnTo>
                  <a:lnTo>
                    <a:pt x="3483246" y="2302775"/>
                  </a:lnTo>
                  <a:lnTo>
                    <a:pt x="3483246" y="2303933"/>
                  </a:lnTo>
                  <a:lnTo>
                    <a:pt x="3483246" y="2305089"/>
                  </a:lnTo>
                  <a:lnTo>
                    <a:pt x="3483246" y="2306243"/>
                  </a:lnTo>
                  <a:lnTo>
                    <a:pt x="3483246" y="2307395"/>
                  </a:lnTo>
                  <a:lnTo>
                    <a:pt x="3483246" y="2308544"/>
                  </a:lnTo>
                  <a:lnTo>
                    <a:pt x="3483246" y="2309692"/>
                  </a:lnTo>
                  <a:lnTo>
                    <a:pt x="3483246" y="2310837"/>
                  </a:lnTo>
                  <a:lnTo>
                    <a:pt x="3483246" y="2311979"/>
                  </a:lnTo>
                  <a:lnTo>
                    <a:pt x="3483246" y="2313120"/>
                  </a:lnTo>
                  <a:lnTo>
                    <a:pt x="3483246" y="2314258"/>
                  </a:lnTo>
                  <a:lnTo>
                    <a:pt x="3483246" y="2315394"/>
                  </a:lnTo>
                  <a:lnTo>
                    <a:pt x="3483246" y="2316528"/>
                  </a:lnTo>
                  <a:lnTo>
                    <a:pt x="3483246" y="2317659"/>
                  </a:lnTo>
                  <a:lnTo>
                    <a:pt x="3483246" y="2318789"/>
                  </a:lnTo>
                  <a:lnTo>
                    <a:pt x="3483246" y="2319916"/>
                  </a:lnTo>
                  <a:lnTo>
                    <a:pt x="3483246" y="2321041"/>
                  </a:lnTo>
                  <a:lnTo>
                    <a:pt x="3483246" y="2322164"/>
                  </a:lnTo>
                  <a:lnTo>
                    <a:pt x="3483246" y="2323285"/>
                  </a:lnTo>
                  <a:lnTo>
                    <a:pt x="3483246" y="2324403"/>
                  </a:lnTo>
                  <a:lnTo>
                    <a:pt x="3483246" y="2325520"/>
                  </a:lnTo>
                  <a:lnTo>
                    <a:pt x="3483246" y="2326634"/>
                  </a:lnTo>
                  <a:lnTo>
                    <a:pt x="3483246" y="2327746"/>
                  </a:lnTo>
                  <a:lnTo>
                    <a:pt x="3483246" y="2328856"/>
                  </a:lnTo>
                  <a:lnTo>
                    <a:pt x="3483246" y="2329964"/>
                  </a:lnTo>
                  <a:lnTo>
                    <a:pt x="3483246" y="2331070"/>
                  </a:lnTo>
                  <a:lnTo>
                    <a:pt x="3483246" y="2332173"/>
                  </a:lnTo>
                  <a:lnTo>
                    <a:pt x="3483246" y="2333275"/>
                  </a:lnTo>
                  <a:lnTo>
                    <a:pt x="3483246" y="2334374"/>
                  </a:lnTo>
                  <a:lnTo>
                    <a:pt x="3483246" y="2335472"/>
                  </a:lnTo>
                  <a:lnTo>
                    <a:pt x="3483246" y="2336567"/>
                  </a:lnTo>
                  <a:lnTo>
                    <a:pt x="3483246" y="2337660"/>
                  </a:lnTo>
                  <a:lnTo>
                    <a:pt x="3483246" y="2338751"/>
                  </a:lnTo>
                  <a:lnTo>
                    <a:pt x="3483246" y="2339840"/>
                  </a:lnTo>
                  <a:lnTo>
                    <a:pt x="3483246" y="2340927"/>
                  </a:lnTo>
                  <a:lnTo>
                    <a:pt x="3483246" y="2342012"/>
                  </a:lnTo>
                  <a:lnTo>
                    <a:pt x="3483246" y="2343094"/>
                  </a:lnTo>
                  <a:lnTo>
                    <a:pt x="3483246" y="2344175"/>
                  </a:lnTo>
                  <a:lnTo>
                    <a:pt x="3483246" y="2345254"/>
                  </a:lnTo>
                  <a:lnTo>
                    <a:pt x="3483246" y="2346330"/>
                  </a:lnTo>
                  <a:lnTo>
                    <a:pt x="3483246" y="2347405"/>
                  </a:lnTo>
                  <a:lnTo>
                    <a:pt x="3483246" y="2348478"/>
                  </a:lnTo>
                  <a:lnTo>
                    <a:pt x="3483246" y="2349548"/>
                  </a:lnTo>
                  <a:lnTo>
                    <a:pt x="3483246" y="2350617"/>
                  </a:lnTo>
                  <a:lnTo>
                    <a:pt x="3483246" y="2351683"/>
                  </a:lnTo>
                  <a:lnTo>
                    <a:pt x="3483246" y="2352748"/>
                  </a:lnTo>
                  <a:lnTo>
                    <a:pt x="3483246" y="2353810"/>
                  </a:lnTo>
                  <a:lnTo>
                    <a:pt x="3483246" y="2354871"/>
                  </a:lnTo>
                  <a:lnTo>
                    <a:pt x="3483246" y="2355929"/>
                  </a:lnTo>
                  <a:lnTo>
                    <a:pt x="3483246" y="2356986"/>
                  </a:lnTo>
                  <a:lnTo>
                    <a:pt x="3483246" y="2358040"/>
                  </a:lnTo>
                  <a:lnTo>
                    <a:pt x="3483246" y="2359093"/>
                  </a:lnTo>
                  <a:lnTo>
                    <a:pt x="3483246" y="2360143"/>
                  </a:lnTo>
                  <a:lnTo>
                    <a:pt x="3483246" y="2361192"/>
                  </a:lnTo>
                  <a:lnTo>
                    <a:pt x="3483246" y="2362239"/>
                  </a:lnTo>
                  <a:lnTo>
                    <a:pt x="3483246" y="2363284"/>
                  </a:lnTo>
                  <a:lnTo>
                    <a:pt x="3483246" y="2364326"/>
                  </a:lnTo>
                  <a:lnTo>
                    <a:pt x="3483246" y="2365367"/>
                  </a:lnTo>
                  <a:lnTo>
                    <a:pt x="3483246" y="2366406"/>
                  </a:lnTo>
                  <a:lnTo>
                    <a:pt x="3483246" y="2367443"/>
                  </a:lnTo>
                  <a:lnTo>
                    <a:pt x="3483246" y="2368478"/>
                  </a:lnTo>
                  <a:lnTo>
                    <a:pt x="3483246" y="2369511"/>
                  </a:lnTo>
                  <a:lnTo>
                    <a:pt x="3483246" y="2370543"/>
                  </a:lnTo>
                  <a:lnTo>
                    <a:pt x="3483246" y="2371572"/>
                  </a:lnTo>
                  <a:lnTo>
                    <a:pt x="3483246" y="2372599"/>
                  </a:lnTo>
                  <a:lnTo>
                    <a:pt x="3483246" y="2373625"/>
                  </a:lnTo>
                  <a:lnTo>
                    <a:pt x="3483246" y="2374648"/>
                  </a:lnTo>
                  <a:lnTo>
                    <a:pt x="3483246" y="2375670"/>
                  </a:lnTo>
                  <a:lnTo>
                    <a:pt x="3483246" y="2376690"/>
                  </a:lnTo>
                  <a:lnTo>
                    <a:pt x="3483246" y="2377708"/>
                  </a:lnTo>
                  <a:lnTo>
                    <a:pt x="3483246" y="2378724"/>
                  </a:lnTo>
                  <a:lnTo>
                    <a:pt x="3483246" y="2379738"/>
                  </a:lnTo>
                  <a:lnTo>
                    <a:pt x="3483246" y="2380751"/>
                  </a:lnTo>
                  <a:lnTo>
                    <a:pt x="3483246" y="2381761"/>
                  </a:lnTo>
                  <a:lnTo>
                    <a:pt x="3483246" y="2382770"/>
                  </a:lnTo>
                  <a:lnTo>
                    <a:pt x="3483246" y="2383777"/>
                  </a:lnTo>
                  <a:lnTo>
                    <a:pt x="3483246" y="2384782"/>
                  </a:lnTo>
                  <a:lnTo>
                    <a:pt x="3483246" y="2385785"/>
                  </a:lnTo>
                  <a:lnTo>
                    <a:pt x="3483246" y="2386786"/>
                  </a:lnTo>
                  <a:lnTo>
                    <a:pt x="3483246" y="2387786"/>
                  </a:lnTo>
                  <a:lnTo>
                    <a:pt x="3483246" y="2388784"/>
                  </a:lnTo>
                  <a:lnTo>
                    <a:pt x="3483246" y="2389779"/>
                  </a:lnTo>
                  <a:lnTo>
                    <a:pt x="3483246" y="2390774"/>
                  </a:lnTo>
                  <a:lnTo>
                    <a:pt x="3483246" y="2391766"/>
                  </a:lnTo>
                  <a:lnTo>
                    <a:pt x="3483246" y="2392756"/>
                  </a:lnTo>
                  <a:lnTo>
                    <a:pt x="3483246" y="2393745"/>
                  </a:lnTo>
                  <a:lnTo>
                    <a:pt x="3483246" y="2394732"/>
                  </a:lnTo>
                  <a:lnTo>
                    <a:pt x="3483246" y="2395717"/>
                  </a:lnTo>
                  <a:lnTo>
                    <a:pt x="3483246" y="2396700"/>
                  </a:lnTo>
                  <a:lnTo>
                    <a:pt x="3483246" y="2397682"/>
                  </a:lnTo>
                  <a:lnTo>
                    <a:pt x="3483246" y="2398661"/>
                  </a:lnTo>
                  <a:lnTo>
                    <a:pt x="3483246" y="2399639"/>
                  </a:lnTo>
                  <a:lnTo>
                    <a:pt x="3483246" y="2400616"/>
                  </a:lnTo>
                  <a:lnTo>
                    <a:pt x="3483246" y="2401590"/>
                  </a:lnTo>
                  <a:lnTo>
                    <a:pt x="3483246" y="2402563"/>
                  </a:lnTo>
                  <a:lnTo>
                    <a:pt x="3483246" y="2403534"/>
                  </a:lnTo>
                  <a:lnTo>
                    <a:pt x="3483246" y="2404503"/>
                  </a:lnTo>
                  <a:lnTo>
                    <a:pt x="3483246" y="2405470"/>
                  </a:lnTo>
                  <a:lnTo>
                    <a:pt x="3483246" y="2406436"/>
                  </a:lnTo>
                  <a:lnTo>
                    <a:pt x="3483246" y="2407400"/>
                  </a:lnTo>
                  <a:lnTo>
                    <a:pt x="3483246" y="2408363"/>
                  </a:lnTo>
                  <a:lnTo>
                    <a:pt x="3483246" y="2409323"/>
                  </a:lnTo>
                  <a:lnTo>
                    <a:pt x="3483246" y="2410282"/>
                  </a:lnTo>
                  <a:lnTo>
                    <a:pt x="3483246" y="2411239"/>
                  </a:lnTo>
                  <a:lnTo>
                    <a:pt x="3483246" y="2412195"/>
                  </a:lnTo>
                  <a:lnTo>
                    <a:pt x="3483246" y="2413148"/>
                  </a:lnTo>
                  <a:lnTo>
                    <a:pt x="3483246" y="2414100"/>
                  </a:lnTo>
                  <a:lnTo>
                    <a:pt x="3483246" y="2415051"/>
                  </a:lnTo>
                  <a:lnTo>
                    <a:pt x="3483246" y="2415999"/>
                  </a:lnTo>
                  <a:lnTo>
                    <a:pt x="3483246" y="2416946"/>
                  </a:lnTo>
                  <a:lnTo>
                    <a:pt x="3483246" y="2417892"/>
                  </a:lnTo>
                  <a:lnTo>
                    <a:pt x="3483246" y="2418835"/>
                  </a:lnTo>
                  <a:lnTo>
                    <a:pt x="3483246" y="2419777"/>
                  </a:lnTo>
                  <a:lnTo>
                    <a:pt x="3483246" y="2420718"/>
                  </a:lnTo>
                  <a:lnTo>
                    <a:pt x="3483246" y="2421656"/>
                  </a:lnTo>
                  <a:lnTo>
                    <a:pt x="3483246" y="2422593"/>
                  </a:lnTo>
                  <a:lnTo>
                    <a:pt x="3483246" y="2423528"/>
                  </a:lnTo>
                  <a:lnTo>
                    <a:pt x="3483246" y="2424462"/>
                  </a:lnTo>
                  <a:lnTo>
                    <a:pt x="3483246" y="2425394"/>
                  </a:lnTo>
                  <a:lnTo>
                    <a:pt x="3483246" y="2426325"/>
                  </a:lnTo>
                  <a:lnTo>
                    <a:pt x="3483246" y="2427253"/>
                  </a:lnTo>
                  <a:lnTo>
                    <a:pt x="3483246" y="2428180"/>
                  </a:lnTo>
                  <a:lnTo>
                    <a:pt x="3483246" y="2429106"/>
                  </a:lnTo>
                  <a:lnTo>
                    <a:pt x="3483246" y="2430030"/>
                  </a:lnTo>
                  <a:lnTo>
                    <a:pt x="3483246" y="2430952"/>
                  </a:lnTo>
                  <a:lnTo>
                    <a:pt x="3483246" y="2431873"/>
                  </a:lnTo>
                  <a:lnTo>
                    <a:pt x="3483246" y="2432792"/>
                  </a:lnTo>
                  <a:lnTo>
                    <a:pt x="3483246" y="2433709"/>
                  </a:lnTo>
                  <a:lnTo>
                    <a:pt x="3483246" y="2434625"/>
                  </a:lnTo>
                  <a:lnTo>
                    <a:pt x="3483246" y="2435539"/>
                  </a:lnTo>
                  <a:lnTo>
                    <a:pt x="3483246" y="2436452"/>
                  </a:lnTo>
                  <a:lnTo>
                    <a:pt x="3483246" y="2437363"/>
                  </a:lnTo>
                  <a:lnTo>
                    <a:pt x="3483246" y="2438272"/>
                  </a:lnTo>
                  <a:lnTo>
                    <a:pt x="3483246" y="2439180"/>
                  </a:lnTo>
                  <a:lnTo>
                    <a:pt x="3483246" y="2440087"/>
                  </a:lnTo>
                  <a:lnTo>
                    <a:pt x="3483246" y="2440991"/>
                  </a:lnTo>
                  <a:lnTo>
                    <a:pt x="3483246" y="2441894"/>
                  </a:lnTo>
                  <a:lnTo>
                    <a:pt x="3483246" y="2442796"/>
                  </a:lnTo>
                  <a:lnTo>
                    <a:pt x="3483246" y="2443696"/>
                  </a:lnTo>
                  <a:lnTo>
                    <a:pt x="3483246" y="2444595"/>
                  </a:lnTo>
                  <a:lnTo>
                    <a:pt x="3483246" y="2445492"/>
                  </a:lnTo>
                  <a:lnTo>
                    <a:pt x="3483246" y="2446387"/>
                  </a:lnTo>
                  <a:lnTo>
                    <a:pt x="3483246" y="2447281"/>
                  </a:lnTo>
                  <a:lnTo>
                    <a:pt x="3483246" y="2448173"/>
                  </a:lnTo>
                  <a:lnTo>
                    <a:pt x="3483246" y="2449064"/>
                  </a:lnTo>
                  <a:lnTo>
                    <a:pt x="3483246" y="2449953"/>
                  </a:lnTo>
                  <a:lnTo>
                    <a:pt x="3483246" y="2450841"/>
                  </a:lnTo>
                  <a:lnTo>
                    <a:pt x="3483246" y="2451727"/>
                  </a:lnTo>
                  <a:lnTo>
                    <a:pt x="3483246" y="2452612"/>
                  </a:lnTo>
                  <a:lnTo>
                    <a:pt x="3483246" y="2453495"/>
                  </a:lnTo>
                  <a:lnTo>
                    <a:pt x="3483246" y="2454376"/>
                  </a:lnTo>
                  <a:lnTo>
                    <a:pt x="3483246" y="2455257"/>
                  </a:lnTo>
                  <a:lnTo>
                    <a:pt x="3483246" y="2456135"/>
                  </a:lnTo>
                  <a:lnTo>
                    <a:pt x="3483246" y="2457012"/>
                  </a:lnTo>
                  <a:lnTo>
                    <a:pt x="3483246" y="2457888"/>
                  </a:lnTo>
                  <a:lnTo>
                    <a:pt x="3483246" y="2458762"/>
                  </a:lnTo>
                  <a:lnTo>
                    <a:pt x="3483246" y="2459635"/>
                  </a:lnTo>
                  <a:lnTo>
                    <a:pt x="3483246" y="2460506"/>
                  </a:lnTo>
                  <a:lnTo>
                    <a:pt x="3483246" y="2461376"/>
                  </a:lnTo>
                  <a:lnTo>
                    <a:pt x="3483246" y="2462244"/>
                  </a:lnTo>
                  <a:lnTo>
                    <a:pt x="3483246" y="2463110"/>
                  </a:lnTo>
                  <a:lnTo>
                    <a:pt x="3483246" y="2463976"/>
                  </a:lnTo>
                  <a:lnTo>
                    <a:pt x="3483246" y="2464840"/>
                  </a:lnTo>
                  <a:lnTo>
                    <a:pt x="3483246" y="2465702"/>
                  </a:lnTo>
                  <a:lnTo>
                    <a:pt x="3483246" y="2466563"/>
                  </a:lnTo>
                  <a:lnTo>
                    <a:pt x="3483246" y="2467422"/>
                  </a:lnTo>
                  <a:lnTo>
                    <a:pt x="3483246" y="2468280"/>
                  </a:lnTo>
                  <a:lnTo>
                    <a:pt x="3483246" y="2469137"/>
                  </a:lnTo>
                  <a:lnTo>
                    <a:pt x="3483246" y="2469992"/>
                  </a:lnTo>
                  <a:lnTo>
                    <a:pt x="3483246" y="2470845"/>
                  </a:lnTo>
                  <a:lnTo>
                    <a:pt x="3483246" y="2471697"/>
                  </a:lnTo>
                  <a:lnTo>
                    <a:pt x="3483246" y="2472548"/>
                  </a:lnTo>
                  <a:lnTo>
                    <a:pt x="3483246" y="2473398"/>
                  </a:lnTo>
                  <a:lnTo>
                    <a:pt x="3483246" y="2474245"/>
                  </a:lnTo>
                  <a:lnTo>
                    <a:pt x="3483246" y="2475092"/>
                  </a:lnTo>
                  <a:lnTo>
                    <a:pt x="3483246" y="2475937"/>
                  </a:lnTo>
                  <a:lnTo>
                    <a:pt x="3483246" y="2476781"/>
                  </a:lnTo>
                  <a:lnTo>
                    <a:pt x="3483246" y="2477623"/>
                  </a:lnTo>
                  <a:lnTo>
                    <a:pt x="3483246" y="2478464"/>
                  </a:lnTo>
                  <a:lnTo>
                    <a:pt x="3483246" y="2479303"/>
                  </a:lnTo>
                  <a:lnTo>
                    <a:pt x="3483246" y="2480141"/>
                  </a:lnTo>
                  <a:lnTo>
                    <a:pt x="3483246" y="2480978"/>
                  </a:lnTo>
                  <a:lnTo>
                    <a:pt x="3483246" y="2481813"/>
                  </a:lnTo>
                  <a:lnTo>
                    <a:pt x="3483246" y="2482647"/>
                  </a:lnTo>
                  <a:lnTo>
                    <a:pt x="3483246" y="2483479"/>
                  </a:lnTo>
                  <a:lnTo>
                    <a:pt x="3483246" y="2484310"/>
                  </a:lnTo>
                  <a:lnTo>
                    <a:pt x="3483246" y="2485140"/>
                  </a:lnTo>
                  <a:lnTo>
                    <a:pt x="3483246" y="2485968"/>
                  </a:lnTo>
                  <a:lnTo>
                    <a:pt x="3483246" y="2486795"/>
                  </a:lnTo>
                  <a:lnTo>
                    <a:pt x="3483246" y="2487621"/>
                  </a:lnTo>
                  <a:lnTo>
                    <a:pt x="3483246" y="2488445"/>
                  </a:lnTo>
                  <a:lnTo>
                    <a:pt x="3483246" y="2489268"/>
                  </a:lnTo>
                  <a:lnTo>
                    <a:pt x="3483246" y="2490089"/>
                  </a:lnTo>
                  <a:lnTo>
                    <a:pt x="3483246" y="2490909"/>
                  </a:lnTo>
                  <a:lnTo>
                    <a:pt x="3483246" y="2491728"/>
                  </a:lnTo>
                  <a:lnTo>
                    <a:pt x="3483246" y="2492546"/>
                  </a:lnTo>
                  <a:lnTo>
                    <a:pt x="3483246" y="2493362"/>
                  </a:lnTo>
                  <a:lnTo>
                    <a:pt x="3483246" y="2494176"/>
                  </a:lnTo>
                  <a:lnTo>
                    <a:pt x="3483246" y="2494990"/>
                  </a:lnTo>
                  <a:lnTo>
                    <a:pt x="3483246" y="2495802"/>
                  </a:lnTo>
                  <a:lnTo>
                    <a:pt x="3483246" y="2496612"/>
                  </a:lnTo>
                  <a:lnTo>
                    <a:pt x="3483246" y="2497422"/>
                  </a:lnTo>
                  <a:lnTo>
                    <a:pt x="3483246" y="2498230"/>
                  </a:lnTo>
                  <a:lnTo>
                    <a:pt x="3483246" y="2499037"/>
                  </a:lnTo>
                  <a:lnTo>
                    <a:pt x="3483246" y="2499842"/>
                  </a:lnTo>
                  <a:lnTo>
                    <a:pt x="3483246" y="2500646"/>
                  </a:lnTo>
                  <a:lnTo>
                    <a:pt x="3483246" y="2501449"/>
                  </a:lnTo>
                  <a:lnTo>
                    <a:pt x="3483246" y="2502250"/>
                  </a:lnTo>
                  <a:lnTo>
                    <a:pt x="3483246" y="2503051"/>
                  </a:lnTo>
                  <a:lnTo>
                    <a:pt x="3483246" y="2503849"/>
                  </a:lnTo>
                  <a:lnTo>
                    <a:pt x="3483246" y="2504647"/>
                  </a:lnTo>
                  <a:lnTo>
                    <a:pt x="3483246" y="2505443"/>
                  </a:lnTo>
                  <a:lnTo>
                    <a:pt x="3483246" y="2506238"/>
                  </a:lnTo>
                  <a:lnTo>
                    <a:pt x="3483246" y="2507032"/>
                  </a:lnTo>
                  <a:lnTo>
                    <a:pt x="3483246" y="2507824"/>
                  </a:lnTo>
                  <a:lnTo>
                    <a:pt x="3483246" y="2508615"/>
                  </a:lnTo>
                  <a:lnTo>
                    <a:pt x="3483246" y="2509405"/>
                  </a:lnTo>
                  <a:lnTo>
                    <a:pt x="3483246" y="2510194"/>
                  </a:lnTo>
                  <a:lnTo>
                    <a:pt x="3483246" y="2510981"/>
                  </a:lnTo>
                  <a:lnTo>
                    <a:pt x="3483246" y="2511767"/>
                  </a:lnTo>
                  <a:lnTo>
                    <a:pt x="3483246" y="2512552"/>
                  </a:lnTo>
                  <a:lnTo>
                    <a:pt x="3483246" y="2513335"/>
                  </a:lnTo>
                  <a:lnTo>
                    <a:pt x="3483246" y="2514117"/>
                  </a:lnTo>
                  <a:lnTo>
                    <a:pt x="3483246" y="2514898"/>
                  </a:lnTo>
                  <a:lnTo>
                    <a:pt x="3483246" y="2515678"/>
                  </a:lnTo>
                  <a:lnTo>
                    <a:pt x="3483246" y="2516456"/>
                  </a:lnTo>
                  <a:lnTo>
                    <a:pt x="3483246" y="2517233"/>
                  </a:lnTo>
                  <a:lnTo>
                    <a:pt x="3483246" y="2518009"/>
                  </a:lnTo>
                  <a:lnTo>
                    <a:pt x="3483246" y="2518784"/>
                  </a:lnTo>
                  <a:lnTo>
                    <a:pt x="3483246" y="2519557"/>
                  </a:lnTo>
                  <a:lnTo>
                    <a:pt x="3483246" y="2520330"/>
                  </a:lnTo>
                  <a:lnTo>
                    <a:pt x="3483246" y="2521101"/>
                  </a:lnTo>
                  <a:lnTo>
                    <a:pt x="3483246" y="2521870"/>
                  </a:lnTo>
                  <a:lnTo>
                    <a:pt x="3483246" y="2522639"/>
                  </a:lnTo>
                  <a:lnTo>
                    <a:pt x="3483246" y="2523406"/>
                  </a:lnTo>
                  <a:lnTo>
                    <a:pt x="3483246" y="2524172"/>
                  </a:lnTo>
                  <a:lnTo>
                    <a:pt x="3483246" y="2524937"/>
                  </a:lnTo>
                  <a:lnTo>
                    <a:pt x="3483246" y="2525700"/>
                  </a:lnTo>
                  <a:lnTo>
                    <a:pt x="3483246" y="2526463"/>
                  </a:lnTo>
                  <a:lnTo>
                    <a:pt x="3483246" y="2527224"/>
                  </a:lnTo>
                  <a:lnTo>
                    <a:pt x="3483246" y="2527984"/>
                  </a:lnTo>
                  <a:lnTo>
                    <a:pt x="3483246" y="2528743"/>
                  </a:lnTo>
                  <a:lnTo>
                    <a:pt x="3483246" y="2529500"/>
                  </a:lnTo>
                  <a:lnTo>
                    <a:pt x="3483246" y="2530257"/>
                  </a:lnTo>
                  <a:lnTo>
                    <a:pt x="3483246" y="2531012"/>
                  </a:lnTo>
                  <a:lnTo>
                    <a:pt x="3483246" y="2531766"/>
                  </a:lnTo>
                  <a:lnTo>
                    <a:pt x="3483246" y="2532518"/>
                  </a:lnTo>
                  <a:lnTo>
                    <a:pt x="3483246" y="2533270"/>
                  </a:lnTo>
                  <a:lnTo>
                    <a:pt x="3483246" y="2534020"/>
                  </a:lnTo>
                  <a:lnTo>
                    <a:pt x="3483246" y="2534770"/>
                  </a:lnTo>
                  <a:lnTo>
                    <a:pt x="3483246" y="2535518"/>
                  </a:lnTo>
                  <a:lnTo>
                    <a:pt x="3483246" y="2536264"/>
                  </a:lnTo>
                  <a:lnTo>
                    <a:pt x="3483246" y="2537010"/>
                  </a:lnTo>
                  <a:lnTo>
                    <a:pt x="3483246" y="2537755"/>
                  </a:lnTo>
                  <a:lnTo>
                    <a:pt x="3483246" y="2538498"/>
                  </a:lnTo>
                  <a:lnTo>
                    <a:pt x="3483246" y="2539240"/>
                  </a:lnTo>
                  <a:lnTo>
                    <a:pt x="3483246" y="2539981"/>
                  </a:lnTo>
                  <a:lnTo>
                    <a:pt x="3483246" y="2540721"/>
                  </a:lnTo>
                  <a:lnTo>
                    <a:pt x="3483246" y="2541459"/>
                  </a:lnTo>
                  <a:lnTo>
                    <a:pt x="3483246" y="2542197"/>
                  </a:lnTo>
                  <a:lnTo>
                    <a:pt x="3483246" y="2542933"/>
                  </a:lnTo>
                  <a:lnTo>
                    <a:pt x="3483246" y="2543669"/>
                  </a:lnTo>
                  <a:lnTo>
                    <a:pt x="3483246" y="2544403"/>
                  </a:lnTo>
                  <a:lnTo>
                    <a:pt x="3483246" y="2545135"/>
                  </a:lnTo>
                  <a:lnTo>
                    <a:pt x="3483246" y="2545867"/>
                  </a:lnTo>
                  <a:lnTo>
                    <a:pt x="3483246" y="2546598"/>
                  </a:lnTo>
                  <a:lnTo>
                    <a:pt x="3483246" y="2547327"/>
                  </a:lnTo>
                  <a:lnTo>
                    <a:pt x="3483246" y="2548056"/>
                  </a:lnTo>
                  <a:lnTo>
                    <a:pt x="3483246" y="2548783"/>
                  </a:lnTo>
                  <a:lnTo>
                    <a:pt x="3483246" y="2549509"/>
                  </a:lnTo>
                  <a:lnTo>
                    <a:pt x="3483246" y="2550234"/>
                  </a:lnTo>
                  <a:lnTo>
                    <a:pt x="3483246" y="2550958"/>
                  </a:lnTo>
                  <a:lnTo>
                    <a:pt x="3483246" y="2551680"/>
                  </a:lnTo>
                  <a:lnTo>
                    <a:pt x="3483246" y="2552402"/>
                  </a:lnTo>
                  <a:lnTo>
                    <a:pt x="3483246" y="2553122"/>
                  </a:lnTo>
                  <a:lnTo>
                    <a:pt x="3483246" y="2553842"/>
                  </a:lnTo>
                  <a:lnTo>
                    <a:pt x="3483246" y="2554560"/>
                  </a:lnTo>
                  <a:lnTo>
                    <a:pt x="3483246" y="2555277"/>
                  </a:lnTo>
                  <a:lnTo>
                    <a:pt x="3483246" y="2555993"/>
                  </a:lnTo>
                  <a:lnTo>
                    <a:pt x="3483246" y="2556708"/>
                  </a:lnTo>
                  <a:lnTo>
                    <a:pt x="3483246" y="2557422"/>
                  </a:lnTo>
                  <a:lnTo>
                    <a:pt x="3483246" y="2558135"/>
                  </a:lnTo>
                  <a:lnTo>
                    <a:pt x="3483246" y="2558846"/>
                  </a:lnTo>
                  <a:lnTo>
                    <a:pt x="3483246" y="2559557"/>
                  </a:lnTo>
                  <a:lnTo>
                    <a:pt x="3483246" y="2560266"/>
                  </a:lnTo>
                  <a:lnTo>
                    <a:pt x="3483246" y="2560975"/>
                  </a:lnTo>
                  <a:lnTo>
                    <a:pt x="3483246" y="2561682"/>
                  </a:lnTo>
                  <a:lnTo>
                    <a:pt x="3483246" y="2562388"/>
                  </a:lnTo>
                  <a:lnTo>
                    <a:pt x="3483246" y="2563093"/>
                  </a:lnTo>
                  <a:lnTo>
                    <a:pt x="3483246" y="2563797"/>
                  </a:lnTo>
                  <a:lnTo>
                    <a:pt x="3483246" y="2564500"/>
                  </a:lnTo>
                  <a:lnTo>
                    <a:pt x="3483246" y="2565202"/>
                  </a:lnTo>
                  <a:lnTo>
                    <a:pt x="3483246" y="2565903"/>
                  </a:lnTo>
                  <a:lnTo>
                    <a:pt x="3483246" y="2566603"/>
                  </a:lnTo>
                  <a:lnTo>
                    <a:pt x="3483246" y="2567301"/>
                  </a:lnTo>
                  <a:lnTo>
                    <a:pt x="3483246" y="2567999"/>
                  </a:lnTo>
                  <a:lnTo>
                    <a:pt x="3483246" y="2568695"/>
                  </a:lnTo>
                  <a:lnTo>
                    <a:pt x="3483246" y="2569391"/>
                  </a:lnTo>
                  <a:lnTo>
                    <a:pt x="3483246" y="2570085"/>
                  </a:lnTo>
                  <a:lnTo>
                    <a:pt x="3483246" y="2570779"/>
                  </a:lnTo>
                  <a:lnTo>
                    <a:pt x="3483246" y="2571471"/>
                  </a:lnTo>
                  <a:lnTo>
                    <a:pt x="3483246" y="2572162"/>
                  </a:lnTo>
                  <a:lnTo>
                    <a:pt x="3483246" y="2572852"/>
                  </a:lnTo>
                  <a:lnTo>
                    <a:pt x="3483246" y="2573542"/>
                  </a:lnTo>
                  <a:lnTo>
                    <a:pt x="3483246" y="2574230"/>
                  </a:lnTo>
                  <a:lnTo>
                    <a:pt x="3483246" y="2574917"/>
                  </a:lnTo>
                  <a:lnTo>
                    <a:pt x="3483246" y="2575603"/>
                  </a:lnTo>
                  <a:lnTo>
                    <a:pt x="3483246" y="2576288"/>
                  </a:lnTo>
                  <a:lnTo>
                    <a:pt x="3483246" y="2576972"/>
                  </a:lnTo>
                  <a:lnTo>
                    <a:pt x="3483246" y="2577655"/>
                  </a:lnTo>
                  <a:lnTo>
                    <a:pt x="3483246" y="2578337"/>
                  </a:lnTo>
                  <a:lnTo>
                    <a:pt x="3483246" y="2579018"/>
                  </a:lnTo>
                  <a:lnTo>
                    <a:pt x="3483246" y="2579697"/>
                  </a:lnTo>
                  <a:lnTo>
                    <a:pt x="3483246" y="2580376"/>
                  </a:lnTo>
                  <a:lnTo>
                    <a:pt x="3483246" y="2581054"/>
                  </a:lnTo>
                  <a:lnTo>
                    <a:pt x="3483246" y="2581731"/>
                  </a:lnTo>
                  <a:lnTo>
                    <a:pt x="3483246" y="2582407"/>
                  </a:lnTo>
                  <a:lnTo>
                    <a:pt x="3483246" y="2583082"/>
                  </a:lnTo>
                  <a:lnTo>
                    <a:pt x="3483246" y="2583755"/>
                  </a:lnTo>
                  <a:lnTo>
                    <a:pt x="3483246" y="2584428"/>
                  </a:lnTo>
                  <a:lnTo>
                    <a:pt x="3483246" y="2585100"/>
                  </a:lnTo>
                  <a:lnTo>
                    <a:pt x="3483246" y="2585771"/>
                  </a:lnTo>
                  <a:lnTo>
                    <a:pt x="3483246" y="2586440"/>
                  </a:lnTo>
                  <a:lnTo>
                    <a:pt x="3483246" y="2587109"/>
                  </a:lnTo>
                  <a:lnTo>
                    <a:pt x="3483246" y="2587777"/>
                  </a:lnTo>
                  <a:lnTo>
                    <a:pt x="3483246" y="2588444"/>
                  </a:lnTo>
                  <a:lnTo>
                    <a:pt x="3483246" y="2589109"/>
                  </a:lnTo>
                  <a:lnTo>
                    <a:pt x="3483246" y="2589774"/>
                  </a:lnTo>
                  <a:lnTo>
                    <a:pt x="3483246" y="2590438"/>
                  </a:lnTo>
                  <a:lnTo>
                    <a:pt x="3483246" y="2591101"/>
                  </a:lnTo>
                  <a:lnTo>
                    <a:pt x="3483246" y="2591763"/>
                  </a:lnTo>
                  <a:lnTo>
                    <a:pt x="3483246" y="2592423"/>
                  </a:lnTo>
                  <a:lnTo>
                    <a:pt x="3483246" y="2593083"/>
                  </a:lnTo>
                  <a:lnTo>
                    <a:pt x="3483246" y="2593742"/>
                  </a:lnTo>
                  <a:lnTo>
                    <a:pt x="3483246" y="2594400"/>
                  </a:lnTo>
                  <a:lnTo>
                    <a:pt x="3483246" y="2595057"/>
                  </a:lnTo>
                  <a:lnTo>
                    <a:pt x="3483246" y="2595713"/>
                  </a:lnTo>
                  <a:lnTo>
                    <a:pt x="3483246" y="2596368"/>
                  </a:lnTo>
                  <a:lnTo>
                    <a:pt x="3483246" y="2597022"/>
                  </a:lnTo>
                  <a:lnTo>
                    <a:pt x="3483246" y="2597675"/>
                  </a:lnTo>
                  <a:lnTo>
                    <a:pt x="3483246" y="2598327"/>
                  </a:lnTo>
                  <a:lnTo>
                    <a:pt x="3483246" y="2598978"/>
                  </a:lnTo>
                  <a:lnTo>
                    <a:pt x="3483246" y="2599629"/>
                  </a:lnTo>
                  <a:lnTo>
                    <a:pt x="3483246" y="2600278"/>
                  </a:lnTo>
                  <a:lnTo>
                    <a:pt x="3483246" y="2600926"/>
                  </a:lnTo>
                  <a:lnTo>
                    <a:pt x="3483246" y="2601574"/>
                  </a:lnTo>
                  <a:lnTo>
                    <a:pt x="3483246" y="2602220"/>
                  </a:lnTo>
                  <a:lnTo>
                    <a:pt x="3483246" y="2602865"/>
                  </a:lnTo>
                  <a:lnTo>
                    <a:pt x="3483246" y="2603510"/>
                  </a:lnTo>
                  <a:lnTo>
                    <a:pt x="3483246" y="2604153"/>
                  </a:lnTo>
                  <a:lnTo>
                    <a:pt x="3483246" y="2604796"/>
                  </a:lnTo>
                  <a:lnTo>
                    <a:pt x="3483246" y="2605438"/>
                  </a:lnTo>
                  <a:lnTo>
                    <a:pt x="3483246" y="2606078"/>
                  </a:lnTo>
                  <a:lnTo>
                    <a:pt x="3483246" y="2606718"/>
                  </a:lnTo>
                  <a:lnTo>
                    <a:pt x="3483246" y="2607357"/>
                  </a:lnTo>
                  <a:lnTo>
                    <a:pt x="3483246" y="2607995"/>
                  </a:lnTo>
                  <a:lnTo>
                    <a:pt x="3483246" y="2608632"/>
                  </a:lnTo>
                  <a:lnTo>
                    <a:pt x="3483246" y="2609268"/>
                  </a:lnTo>
                  <a:lnTo>
                    <a:pt x="3483246" y="2609903"/>
                  </a:lnTo>
                  <a:lnTo>
                    <a:pt x="3483246" y="2610538"/>
                  </a:lnTo>
                  <a:lnTo>
                    <a:pt x="3483246" y="2611171"/>
                  </a:lnTo>
                  <a:lnTo>
                    <a:pt x="3483246" y="2611803"/>
                  </a:lnTo>
                  <a:lnTo>
                    <a:pt x="3483246" y="2612435"/>
                  </a:lnTo>
                  <a:lnTo>
                    <a:pt x="3483246" y="2613065"/>
                  </a:lnTo>
                  <a:lnTo>
                    <a:pt x="3483246" y="2613695"/>
                  </a:lnTo>
                  <a:lnTo>
                    <a:pt x="3483246" y="2614324"/>
                  </a:lnTo>
                  <a:lnTo>
                    <a:pt x="3483246" y="2614952"/>
                  </a:lnTo>
                  <a:lnTo>
                    <a:pt x="3483246" y="2615578"/>
                  </a:lnTo>
                  <a:lnTo>
                    <a:pt x="3483246" y="2616204"/>
                  </a:lnTo>
                  <a:lnTo>
                    <a:pt x="3483246" y="2616830"/>
                  </a:lnTo>
                  <a:lnTo>
                    <a:pt x="3483246" y="2617454"/>
                  </a:lnTo>
                  <a:lnTo>
                    <a:pt x="3483246" y="2618077"/>
                  </a:lnTo>
                  <a:lnTo>
                    <a:pt x="3483246" y="2618700"/>
                  </a:lnTo>
                  <a:lnTo>
                    <a:pt x="3483246" y="2619321"/>
                  </a:lnTo>
                  <a:lnTo>
                    <a:pt x="3483246" y="2619942"/>
                  </a:lnTo>
                  <a:lnTo>
                    <a:pt x="3483246" y="2620561"/>
                  </a:lnTo>
                  <a:lnTo>
                    <a:pt x="3483246" y="2621180"/>
                  </a:lnTo>
                  <a:lnTo>
                    <a:pt x="3483246" y="2621798"/>
                  </a:lnTo>
                  <a:lnTo>
                    <a:pt x="3483246" y="2622415"/>
                  </a:lnTo>
                  <a:lnTo>
                    <a:pt x="3483246" y="2623032"/>
                  </a:lnTo>
                  <a:lnTo>
                    <a:pt x="3483246" y="2623647"/>
                  </a:lnTo>
                  <a:lnTo>
                    <a:pt x="3483246" y="2624261"/>
                  </a:lnTo>
                  <a:lnTo>
                    <a:pt x="3483246" y="2624875"/>
                  </a:lnTo>
                  <a:lnTo>
                    <a:pt x="3483246" y="2625488"/>
                  </a:lnTo>
                  <a:lnTo>
                    <a:pt x="3483246" y="2626099"/>
                  </a:lnTo>
                  <a:lnTo>
                    <a:pt x="3483246" y="2626710"/>
                  </a:lnTo>
                  <a:lnTo>
                    <a:pt x="3483246" y="2627320"/>
                  </a:lnTo>
                  <a:lnTo>
                    <a:pt x="3483246" y="2627930"/>
                  </a:lnTo>
                  <a:lnTo>
                    <a:pt x="3483246" y="2628538"/>
                  </a:lnTo>
                  <a:lnTo>
                    <a:pt x="3483246" y="2629145"/>
                  </a:lnTo>
                  <a:lnTo>
                    <a:pt x="3483246" y="2629752"/>
                  </a:lnTo>
                  <a:lnTo>
                    <a:pt x="3483246" y="2630358"/>
                  </a:lnTo>
                  <a:lnTo>
                    <a:pt x="3483246" y="2630963"/>
                  </a:lnTo>
                  <a:lnTo>
                    <a:pt x="3483246" y="2631567"/>
                  </a:lnTo>
                  <a:lnTo>
                    <a:pt x="3483246" y="2632170"/>
                  </a:lnTo>
                  <a:lnTo>
                    <a:pt x="3483246" y="2632772"/>
                  </a:lnTo>
                  <a:lnTo>
                    <a:pt x="3483246" y="2633374"/>
                  </a:lnTo>
                  <a:lnTo>
                    <a:pt x="3483246" y="2633974"/>
                  </a:lnTo>
                  <a:lnTo>
                    <a:pt x="3483246" y="2634574"/>
                  </a:lnTo>
                  <a:lnTo>
                    <a:pt x="3483246" y="2635173"/>
                  </a:lnTo>
                  <a:lnTo>
                    <a:pt x="3483246" y="2635771"/>
                  </a:lnTo>
                  <a:lnTo>
                    <a:pt x="3483246" y="2636368"/>
                  </a:lnTo>
                  <a:lnTo>
                    <a:pt x="3483246" y="2636965"/>
                  </a:lnTo>
                  <a:lnTo>
                    <a:pt x="3483246" y="2637560"/>
                  </a:lnTo>
                  <a:lnTo>
                    <a:pt x="3483246" y="2638155"/>
                  </a:lnTo>
                  <a:lnTo>
                    <a:pt x="3483246" y="2638749"/>
                  </a:lnTo>
                  <a:lnTo>
                    <a:pt x="3483246" y="2639342"/>
                  </a:lnTo>
                  <a:lnTo>
                    <a:pt x="3483246" y="2639934"/>
                  </a:lnTo>
                  <a:lnTo>
                    <a:pt x="3483246" y="2640525"/>
                  </a:lnTo>
                  <a:lnTo>
                    <a:pt x="3483246" y="2641116"/>
                  </a:lnTo>
                  <a:lnTo>
                    <a:pt x="3483246" y="2641706"/>
                  </a:lnTo>
                  <a:lnTo>
                    <a:pt x="3483246" y="2642295"/>
                  </a:lnTo>
                  <a:lnTo>
                    <a:pt x="3483246" y="2642883"/>
                  </a:lnTo>
                  <a:lnTo>
                    <a:pt x="3483246" y="2643470"/>
                  </a:lnTo>
                  <a:lnTo>
                    <a:pt x="3483246" y="2644056"/>
                  </a:lnTo>
                  <a:lnTo>
                    <a:pt x="3483246" y="2644642"/>
                  </a:lnTo>
                  <a:lnTo>
                    <a:pt x="3483246" y="2645227"/>
                  </a:lnTo>
                  <a:lnTo>
                    <a:pt x="3483246" y="2645811"/>
                  </a:lnTo>
                  <a:lnTo>
                    <a:pt x="3483246" y="2646394"/>
                  </a:lnTo>
                  <a:lnTo>
                    <a:pt x="3483246" y="2646976"/>
                  </a:lnTo>
                  <a:lnTo>
                    <a:pt x="3483246" y="2647558"/>
                  </a:lnTo>
                  <a:lnTo>
                    <a:pt x="3483246" y="2648139"/>
                  </a:lnTo>
                  <a:lnTo>
                    <a:pt x="3483246" y="2648719"/>
                  </a:lnTo>
                  <a:lnTo>
                    <a:pt x="3483246" y="2649298"/>
                  </a:lnTo>
                  <a:lnTo>
                    <a:pt x="3483246" y="2649876"/>
                  </a:lnTo>
                  <a:lnTo>
                    <a:pt x="3483246" y="2650454"/>
                  </a:lnTo>
                  <a:lnTo>
                    <a:pt x="3483246" y="2651030"/>
                  </a:lnTo>
                  <a:lnTo>
                    <a:pt x="3483246" y="2651606"/>
                  </a:lnTo>
                  <a:lnTo>
                    <a:pt x="3483246" y="2652181"/>
                  </a:lnTo>
                  <a:lnTo>
                    <a:pt x="3483246" y="2652756"/>
                  </a:lnTo>
                  <a:lnTo>
                    <a:pt x="3483246" y="2653329"/>
                  </a:lnTo>
                  <a:lnTo>
                    <a:pt x="3483246" y="2653902"/>
                  </a:lnTo>
                  <a:lnTo>
                    <a:pt x="3483246" y="2654474"/>
                  </a:lnTo>
                  <a:lnTo>
                    <a:pt x="3483246" y="2655045"/>
                  </a:lnTo>
                  <a:lnTo>
                    <a:pt x="3483246" y="2655615"/>
                  </a:lnTo>
                  <a:lnTo>
                    <a:pt x="3483246" y="2656185"/>
                  </a:lnTo>
                  <a:lnTo>
                    <a:pt x="3483246" y="2656754"/>
                  </a:lnTo>
                  <a:lnTo>
                    <a:pt x="3483246" y="2657322"/>
                  </a:lnTo>
                  <a:lnTo>
                    <a:pt x="3483246" y="2657889"/>
                  </a:lnTo>
                  <a:lnTo>
                    <a:pt x="3483246" y="2658456"/>
                  </a:lnTo>
                  <a:lnTo>
                    <a:pt x="3483246" y="2659021"/>
                  </a:lnTo>
                  <a:lnTo>
                    <a:pt x="3483246" y="2659586"/>
                  </a:lnTo>
                  <a:lnTo>
                    <a:pt x="3483246" y="2660150"/>
                  </a:lnTo>
                  <a:lnTo>
                    <a:pt x="3483246" y="2660714"/>
                  </a:lnTo>
                  <a:lnTo>
                    <a:pt x="3483246" y="2661276"/>
                  </a:lnTo>
                  <a:lnTo>
                    <a:pt x="3483246" y="2661838"/>
                  </a:lnTo>
                  <a:lnTo>
                    <a:pt x="3483246" y="2662399"/>
                  </a:lnTo>
                  <a:lnTo>
                    <a:pt x="3483246" y="2662960"/>
                  </a:lnTo>
                  <a:lnTo>
                    <a:pt x="3483246" y="2663519"/>
                  </a:lnTo>
                  <a:lnTo>
                    <a:pt x="3483246" y="2664078"/>
                  </a:lnTo>
                  <a:lnTo>
                    <a:pt x="3483246" y="2664636"/>
                  </a:lnTo>
                  <a:lnTo>
                    <a:pt x="3483246" y="2665193"/>
                  </a:lnTo>
                  <a:lnTo>
                    <a:pt x="3483246" y="2665750"/>
                  </a:lnTo>
                  <a:lnTo>
                    <a:pt x="3483246" y="2666305"/>
                  </a:lnTo>
                  <a:lnTo>
                    <a:pt x="3483246" y="2666860"/>
                  </a:lnTo>
                  <a:lnTo>
                    <a:pt x="3483246" y="2667415"/>
                  </a:lnTo>
                  <a:lnTo>
                    <a:pt x="3483246" y="2667968"/>
                  </a:lnTo>
                  <a:lnTo>
                    <a:pt x="3483246" y="2668521"/>
                  </a:lnTo>
                  <a:lnTo>
                    <a:pt x="3483246" y="2669073"/>
                  </a:lnTo>
                  <a:lnTo>
                    <a:pt x="3483246" y="2669624"/>
                  </a:lnTo>
                  <a:lnTo>
                    <a:pt x="3483246" y="2670175"/>
                  </a:lnTo>
                  <a:lnTo>
                    <a:pt x="3483246" y="2670724"/>
                  </a:lnTo>
                  <a:lnTo>
                    <a:pt x="3483246" y="2671273"/>
                  </a:lnTo>
                  <a:lnTo>
                    <a:pt x="3483246" y="2671822"/>
                  </a:lnTo>
                  <a:lnTo>
                    <a:pt x="3483246" y="2672369"/>
                  </a:lnTo>
                  <a:lnTo>
                    <a:pt x="3483246" y="2672916"/>
                  </a:lnTo>
                  <a:lnTo>
                    <a:pt x="3483246" y="2673462"/>
                  </a:lnTo>
                  <a:lnTo>
                    <a:pt x="3483246" y="2674007"/>
                  </a:lnTo>
                  <a:lnTo>
                    <a:pt x="3483246" y="2674552"/>
                  </a:lnTo>
                  <a:lnTo>
                    <a:pt x="3483246" y="2675096"/>
                  </a:lnTo>
                  <a:lnTo>
                    <a:pt x="3483246" y="2675639"/>
                  </a:lnTo>
                  <a:lnTo>
                    <a:pt x="3483246" y="2676181"/>
                  </a:lnTo>
                  <a:lnTo>
                    <a:pt x="3483246" y="2676723"/>
                  </a:lnTo>
                  <a:lnTo>
                    <a:pt x="3483246" y="2677264"/>
                  </a:lnTo>
                  <a:lnTo>
                    <a:pt x="3483246" y="2677804"/>
                  </a:lnTo>
                  <a:lnTo>
                    <a:pt x="3483246" y="2678343"/>
                  </a:lnTo>
                  <a:lnTo>
                    <a:pt x="3483246" y="2678882"/>
                  </a:lnTo>
                  <a:lnTo>
                    <a:pt x="3483246" y="2679420"/>
                  </a:lnTo>
                  <a:lnTo>
                    <a:pt x="3483246" y="2679958"/>
                  </a:lnTo>
                  <a:lnTo>
                    <a:pt x="3483246" y="2680494"/>
                  </a:lnTo>
                  <a:lnTo>
                    <a:pt x="3483246" y="2681030"/>
                  </a:lnTo>
                  <a:lnTo>
                    <a:pt x="3483246" y="2681565"/>
                  </a:lnTo>
                  <a:lnTo>
                    <a:pt x="3483246" y="2682100"/>
                  </a:lnTo>
                  <a:lnTo>
                    <a:pt x="3483246" y="2682633"/>
                  </a:lnTo>
                  <a:lnTo>
                    <a:pt x="3483246" y="2683166"/>
                  </a:lnTo>
                  <a:lnTo>
                    <a:pt x="3483246" y="2683699"/>
                  </a:lnTo>
                  <a:lnTo>
                    <a:pt x="3483246" y="2684230"/>
                  </a:lnTo>
                  <a:lnTo>
                    <a:pt x="3483246" y="2684761"/>
                  </a:lnTo>
                  <a:lnTo>
                    <a:pt x="3483246" y="2685291"/>
                  </a:lnTo>
                  <a:lnTo>
                    <a:pt x="3483246" y="2685821"/>
                  </a:lnTo>
                  <a:lnTo>
                    <a:pt x="3483246" y="2686350"/>
                  </a:lnTo>
                  <a:lnTo>
                    <a:pt x="3483246" y="2686878"/>
                  </a:lnTo>
                  <a:lnTo>
                    <a:pt x="3483246" y="2687405"/>
                  </a:lnTo>
                  <a:lnTo>
                    <a:pt x="3483246" y="2687932"/>
                  </a:lnTo>
                  <a:lnTo>
                    <a:pt x="3483246" y="2688458"/>
                  </a:lnTo>
                  <a:lnTo>
                    <a:pt x="3483246" y="2688983"/>
                  </a:lnTo>
                  <a:lnTo>
                    <a:pt x="3483246" y="2689508"/>
                  </a:lnTo>
                  <a:lnTo>
                    <a:pt x="3483246" y="2690032"/>
                  </a:lnTo>
                  <a:lnTo>
                    <a:pt x="3483246" y="2690555"/>
                  </a:lnTo>
                  <a:lnTo>
                    <a:pt x="3483246" y="2691078"/>
                  </a:lnTo>
                  <a:lnTo>
                    <a:pt x="3483246" y="2691599"/>
                  </a:lnTo>
                  <a:lnTo>
                    <a:pt x="3483246" y="2692121"/>
                  </a:lnTo>
                  <a:lnTo>
                    <a:pt x="3483246" y="2692641"/>
                  </a:lnTo>
                  <a:lnTo>
                    <a:pt x="3483246" y="2693161"/>
                  </a:lnTo>
                  <a:lnTo>
                    <a:pt x="3483246" y="2693680"/>
                  </a:lnTo>
                  <a:lnTo>
                    <a:pt x="3483246" y="2694198"/>
                  </a:lnTo>
                  <a:lnTo>
                    <a:pt x="3483246" y="2694716"/>
                  </a:lnTo>
                  <a:lnTo>
                    <a:pt x="3483246" y="2695233"/>
                  </a:lnTo>
                  <a:lnTo>
                    <a:pt x="3483246" y="2695750"/>
                  </a:lnTo>
                  <a:lnTo>
                    <a:pt x="3483246" y="2696265"/>
                  </a:lnTo>
                  <a:lnTo>
                    <a:pt x="3483246" y="2696780"/>
                  </a:lnTo>
                  <a:lnTo>
                    <a:pt x="3483246" y="2697295"/>
                  </a:lnTo>
                  <a:lnTo>
                    <a:pt x="3483246" y="2697808"/>
                  </a:lnTo>
                  <a:lnTo>
                    <a:pt x="3483246" y="2698321"/>
                  </a:lnTo>
                  <a:lnTo>
                    <a:pt x="3483246" y="2698834"/>
                  </a:lnTo>
                  <a:lnTo>
                    <a:pt x="3483246" y="2699345"/>
                  </a:lnTo>
                  <a:lnTo>
                    <a:pt x="3483246" y="2699857"/>
                  </a:lnTo>
                  <a:lnTo>
                    <a:pt x="3483246" y="2700367"/>
                  </a:lnTo>
                  <a:lnTo>
                    <a:pt x="3483246" y="2700877"/>
                  </a:lnTo>
                  <a:lnTo>
                    <a:pt x="3483246" y="2701386"/>
                  </a:lnTo>
                  <a:lnTo>
                    <a:pt x="3483246" y="2701894"/>
                  </a:lnTo>
                  <a:lnTo>
                    <a:pt x="3483246" y="2702402"/>
                  </a:lnTo>
                  <a:lnTo>
                    <a:pt x="3483246" y="2702909"/>
                  </a:lnTo>
                  <a:lnTo>
                    <a:pt x="3483246" y="2703415"/>
                  </a:lnTo>
                  <a:lnTo>
                    <a:pt x="3483246" y="2703921"/>
                  </a:lnTo>
                  <a:lnTo>
                    <a:pt x="3483246" y="2704426"/>
                  </a:lnTo>
                  <a:lnTo>
                    <a:pt x="3483246" y="2704930"/>
                  </a:lnTo>
                  <a:lnTo>
                    <a:pt x="3483246" y="2705434"/>
                  </a:lnTo>
                  <a:lnTo>
                    <a:pt x="3483246" y="2705937"/>
                  </a:lnTo>
                  <a:lnTo>
                    <a:pt x="3483246" y="2706440"/>
                  </a:lnTo>
                  <a:lnTo>
                    <a:pt x="3483246" y="2706941"/>
                  </a:lnTo>
                  <a:lnTo>
                    <a:pt x="3483246" y="2707443"/>
                  </a:lnTo>
                  <a:lnTo>
                    <a:pt x="3483246" y="2707943"/>
                  </a:lnTo>
                  <a:lnTo>
                    <a:pt x="3483246" y="2708443"/>
                  </a:lnTo>
                  <a:lnTo>
                    <a:pt x="3483246" y="2708942"/>
                  </a:lnTo>
                  <a:lnTo>
                    <a:pt x="3483246" y="2709441"/>
                  </a:lnTo>
                  <a:lnTo>
                    <a:pt x="3483246" y="2709939"/>
                  </a:lnTo>
                  <a:lnTo>
                    <a:pt x="3483246" y="2710436"/>
                  </a:lnTo>
                  <a:lnTo>
                    <a:pt x="3483246" y="2710933"/>
                  </a:lnTo>
                  <a:lnTo>
                    <a:pt x="3483246" y="2711429"/>
                  </a:lnTo>
                  <a:lnTo>
                    <a:pt x="3483246" y="2711924"/>
                  </a:lnTo>
                  <a:lnTo>
                    <a:pt x="3483246" y="2712419"/>
                  </a:lnTo>
                  <a:lnTo>
                    <a:pt x="3483246" y="2712913"/>
                  </a:lnTo>
                  <a:lnTo>
                    <a:pt x="3483246" y="2713406"/>
                  </a:lnTo>
                  <a:lnTo>
                    <a:pt x="3483246" y="2713899"/>
                  </a:lnTo>
                  <a:lnTo>
                    <a:pt x="3483246" y="2714392"/>
                  </a:lnTo>
                  <a:lnTo>
                    <a:pt x="3483246" y="2714883"/>
                  </a:lnTo>
                  <a:lnTo>
                    <a:pt x="3483246" y="2715374"/>
                  </a:lnTo>
                  <a:lnTo>
                    <a:pt x="3483246" y="2715864"/>
                  </a:lnTo>
                  <a:lnTo>
                    <a:pt x="3483246" y="2716354"/>
                  </a:lnTo>
                  <a:lnTo>
                    <a:pt x="3483246" y="2716843"/>
                  </a:lnTo>
                  <a:lnTo>
                    <a:pt x="3483246" y="2717332"/>
                  </a:lnTo>
                  <a:lnTo>
                    <a:pt x="3483246" y="2717820"/>
                  </a:lnTo>
                  <a:lnTo>
                    <a:pt x="3483246" y="2718307"/>
                  </a:lnTo>
                  <a:lnTo>
                    <a:pt x="3483246" y="2718793"/>
                  </a:lnTo>
                  <a:lnTo>
                    <a:pt x="3483246" y="2719279"/>
                  </a:lnTo>
                  <a:lnTo>
                    <a:pt x="3483246" y="2719765"/>
                  </a:lnTo>
                  <a:lnTo>
                    <a:pt x="3483246" y="2720250"/>
                  </a:lnTo>
                  <a:lnTo>
                    <a:pt x="3483246" y="2720734"/>
                  </a:lnTo>
                  <a:lnTo>
                    <a:pt x="3483246" y="2721217"/>
                  </a:lnTo>
                  <a:lnTo>
                    <a:pt x="3483246" y="2721700"/>
                  </a:lnTo>
                  <a:lnTo>
                    <a:pt x="3483246" y="2722182"/>
                  </a:lnTo>
                  <a:lnTo>
                    <a:pt x="3483246" y="2722664"/>
                  </a:lnTo>
                  <a:lnTo>
                    <a:pt x="3483246" y="2723145"/>
                  </a:lnTo>
                  <a:lnTo>
                    <a:pt x="3483246" y="2723626"/>
                  </a:lnTo>
                  <a:lnTo>
                    <a:pt x="3483246" y="2724105"/>
                  </a:lnTo>
                  <a:lnTo>
                    <a:pt x="3483246" y="2724585"/>
                  </a:lnTo>
                  <a:lnTo>
                    <a:pt x="3483246" y="2725063"/>
                  </a:lnTo>
                  <a:lnTo>
                    <a:pt x="3483246" y="2725541"/>
                  </a:lnTo>
                  <a:lnTo>
                    <a:pt x="3483246" y="2726019"/>
                  </a:lnTo>
                  <a:lnTo>
                    <a:pt x="3483246" y="2726496"/>
                  </a:lnTo>
                  <a:lnTo>
                    <a:pt x="3483246" y="2726972"/>
                  </a:lnTo>
                  <a:lnTo>
                    <a:pt x="3483246" y="2727448"/>
                  </a:lnTo>
                  <a:lnTo>
                    <a:pt x="3483246" y="2727923"/>
                  </a:lnTo>
                  <a:lnTo>
                    <a:pt x="3483246" y="2728397"/>
                  </a:lnTo>
                  <a:lnTo>
                    <a:pt x="3483246" y="2728871"/>
                  </a:lnTo>
                  <a:lnTo>
                    <a:pt x="3483246" y="2729344"/>
                  </a:lnTo>
                  <a:lnTo>
                    <a:pt x="3483246" y="2729817"/>
                  </a:lnTo>
                  <a:lnTo>
                    <a:pt x="3483246" y="2730289"/>
                  </a:lnTo>
                  <a:lnTo>
                    <a:pt x="3483246" y="2730760"/>
                  </a:lnTo>
                  <a:lnTo>
                    <a:pt x="3483246" y="2731231"/>
                  </a:lnTo>
                  <a:lnTo>
                    <a:pt x="3483246" y="2731702"/>
                  </a:lnTo>
                  <a:lnTo>
                    <a:pt x="3483246" y="2732171"/>
                  </a:lnTo>
                  <a:lnTo>
                    <a:pt x="3483246" y="2732640"/>
                  </a:lnTo>
                  <a:lnTo>
                    <a:pt x="3483246" y="2733109"/>
                  </a:lnTo>
                  <a:lnTo>
                    <a:pt x="3483246" y="2733577"/>
                  </a:lnTo>
                  <a:lnTo>
                    <a:pt x="3483246" y="2734044"/>
                  </a:lnTo>
                  <a:lnTo>
                    <a:pt x="3483246" y="2734511"/>
                  </a:lnTo>
                  <a:lnTo>
                    <a:pt x="3483246" y="2734977"/>
                  </a:lnTo>
                  <a:lnTo>
                    <a:pt x="3483246" y="2735443"/>
                  </a:lnTo>
                  <a:lnTo>
                    <a:pt x="3483246" y="2735908"/>
                  </a:lnTo>
                  <a:lnTo>
                    <a:pt x="3483246" y="2736373"/>
                  </a:lnTo>
                  <a:lnTo>
                    <a:pt x="3483246" y="2736836"/>
                  </a:lnTo>
                  <a:lnTo>
                    <a:pt x="3483246" y="2737300"/>
                  </a:lnTo>
                  <a:lnTo>
                    <a:pt x="3483246" y="2737762"/>
                  </a:lnTo>
                  <a:lnTo>
                    <a:pt x="3483246" y="2738225"/>
                  </a:lnTo>
                  <a:lnTo>
                    <a:pt x="3483246" y="2738686"/>
                  </a:lnTo>
                  <a:lnTo>
                    <a:pt x="3483246" y="2739147"/>
                  </a:lnTo>
                  <a:lnTo>
                    <a:pt x="3483246" y="2739608"/>
                  </a:lnTo>
                  <a:lnTo>
                    <a:pt x="3483246" y="2740068"/>
                  </a:lnTo>
                  <a:lnTo>
                    <a:pt x="3483246" y="2740527"/>
                  </a:lnTo>
                  <a:lnTo>
                    <a:pt x="3483246" y="2740986"/>
                  </a:lnTo>
                  <a:lnTo>
                    <a:pt x="3483246" y="2741444"/>
                  </a:lnTo>
                  <a:lnTo>
                    <a:pt x="3483246" y="2741901"/>
                  </a:lnTo>
                  <a:lnTo>
                    <a:pt x="3483246" y="2742359"/>
                  </a:lnTo>
                  <a:lnTo>
                    <a:pt x="3483246" y="2742815"/>
                  </a:lnTo>
                  <a:lnTo>
                    <a:pt x="3483246" y="2743271"/>
                  </a:lnTo>
                  <a:lnTo>
                    <a:pt x="3483246" y="2743726"/>
                  </a:lnTo>
                  <a:lnTo>
                    <a:pt x="3483246" y="2744181"/>
                  </a:lnTo>
                  <a:lnTo>
                    <a:pt x="3483246" y="2744635"/>
                  </a:lnTo>
                  <a:lnTo>
                    <a:pt x="3483246" y="2745089"/>
                  </a:lnTo>
                  <a:lnTo>
                    <a:pt x="3483246" y="2745542"/>
                  </a:lnTo>
                  <a:lnTo>
                    <a:pt x="3483246" y="2745995"/>
                  </a:lnTo>
                  <a:lnTo>
                    <a:pt x="3483246" y="2746447"/>
                  </a:lnTo>
                  <a:lnTo>
                    <a:pt x="3483246" y="2746898"/>
                  </a:lnTo>
                  <a:lnTo>
                    <a:pt x="3483246" y="2747349"/>
                  </a:lnTo>
                  <a:lnTo>
                    <a:pt x="3483246" y="2747800"/>
                  </a:lnTo>
                  <a:lnTo>
                    <a:pt x="3483246" y="2748249"/>
                  </a:lnTo>
                  <a:lnTo>
                    <a:pt x="3483246" y="2748699"/>
                  </a:lnTo>
                  <a:lnTo>
                    <a:pt x="3483246" y="2749147"/>
                  </a:lnTo>
                  <a:lnTo>
                    <a:pt x="3483246" y="2749596"/>
                  </a:lnTo>
                  <a:lnTo>
                    <a:pt x="3483246" y="2750043"/>
                  </a:lnTo>
                  <a:lnTo>
                    <a:pt x="3483246" y="2750490"/>
                  </a:lnTo>
                  <a:lnTo>
                    <a:pt x="3483246" y="2750937"/>
                  </a:lnTo>
                  <a:lnTo>
                    <a:pt x="3483246" y="2751383"/>
                  </a:lnTo>
                  <a:lnTo>
                    <a:pt x="3483246" y="2751828"/>
                  </a:lnTo>
                  <a:lnTo>
                    <a:pt x="3483246" y="2752273"/>
                  </a:lnTo>
                  <a:lnTo>
                    <a:pt x="3483246" y="2752717"/>
                  </a:lnTo>
                  <a:lnTo>
                    <a:pt x="3483246" y="2753161"/>
                  </a:lnTo>
                  <a:lnTo>
                    <a:pt x="3483246" y="2753605"/>
                  </a:lnTo>
                  <a:lnTo>
                    <a:pt x="3483246" y="2754047"/>
                  </a:lnTo>
                  <a:lnTo>
                    <a:pt x="3483246" y="2754490"/>
                  </a:lnTo>
                  <a:lnTo>
                    <a:pt x="3483246" y="2754931"/>
                  </a:lnTo>
                  <a:lnTo>
                    <a:pt x="3483246" y="2755372"/>
                  </a:lnTo>
                  <a:lnTo>
                    <a:pt x="3483246" y="2755813"/>
                  </a:lnTo>
                  <a:lnTo>
                    <a:pt x="3483246" y="2756253"/>
                  </a:lnTo>
                  <a:lnTo>
                    <a:pt x="3483246" y="2756693"/>
                  </a:lnTo>
                  <a:lnTo>
                    <a:pt x="3483246" y="2757132"/>
                  </a:lnTo>
                  <a:lnTo>
                    <a:pt x="3483246" y="2757570"/>
                  </a:lnTo>
                  <a:lnTo>
                    <a:pt x="3483246" y="2758008"/>
                  </a:lnTo>
                  <a:lnTo>
                    <a:pt x="3483246" y="2758445"/>
                  </a:lnTo>
                  <a:lnTo>
                    <a:pt x="3483246" y="2758882"/>
                  </a:lnTo>
                  <a:lnTo>
                    <a:pt x="3483246" y="2759319"/>
                  </a:lnTo>
                  <a:lnTo>
                    <a:pt x="3483246" y="2759754"/>
                  </a:lnTo>
                  <a:lnTo>
                    <a:pt x="3483246" y="2760190"/>
                  </a:lnTo>
                  <a:lnTo>
                    <a:pt x="3483246" y="2760625"/>
                  </a:lnTo>
                  <a:lnTo>
                    <a:pt x="3483246" y="2761059"/>
                  </a:lnTo>
                  <a:lnTo>
                    <a:pt x="3483246" y="2761493"/>
                  </a:lnTo>
                  <a:lnTo>
                    <a:pt x="3483246" y="2761926"/>
                  </a:lnTo>
                  <a:lnTo>
                    <a:pt x="3483246" y="2762359"/>
                  </a:lnTo>
                  <a:lnTo>
                    <a:pt x="3483246" y="2762791"/>
                  </a:lnTo>
                  <a:lnTo>
                    <a:pt x="3483246" y="2763222"/>
                  </a:lnTo>
                  <a:lnTo>
                    <a:pt x="3483246" y="2763654"/>
                  </a:lnTo>
                  <a:lnTo>
                    <a:pt x="3483246" y="2764084"/>
                  </a:lnTo>
                  <a:lnTo>
                    <a:pt x="3483246" y="2764514"/>
                  </a:lnTo>
                  <a:lnTo>
                    <a:pt x="3483246" y="2764944"/>
                  </a:lnTo>
                  <a:lnTo>
                    <a:pt x="3483246" y="2765373"/>
                  </a:lnTo>
                  <a:lnTo>
                    <a:pt x="3483246" y="2765802"/>
                  </a:lnTo>
                  <a:lnTo>
                    <a:pt x="3483246" y="2766230"/>
                  </a:lnTo>
                  <a:lnTo>
                    <a:pt x="3483246" y="2766657"/>
                  </a:lnTo>
                  <a:lnTo>
                    <a:pt x="3483246" y="2767084"/>
                  </a:lnTo>
                  <a:lnTo>
                    <a:pt x="3483246" y="2767511"/>
                  </a:lnTo>
                  <a:lnTo>
                    <a:pt x="3483246" y="2767937"/>
                  </a:lnTo>
                  <a:lnTo>
                    <a:pt x="3483246" y="2768362"/>
                  </a:lnTo>
                  <a:lnTo>
                    <a:pt x="3483246" y="2768787"/>
                  </a:lnTo>
                  <a:lnTo>
                    <a:pt x="3483246" y="2769212"/>
                  </a:lnTo>
                  <a:lnTo>
                    <a:pt x="3483246" y="2769636"/>
                  </a:lnTo>
                  <a:lnTo>
                    <a:pt x="3483246" y="2770059"/>
                  </a:lnTo>
                  <a:lnTo>
                    <a:pt x="3483246" y="2770482"/>
                  </a:lnTo>
                  <a:lnTo>
                    <a:pt x="3483246" y="2770905"/>
                  </a:lnTo>
                  <a:lnTo>
                    <a:pt x="3483246" y="2771327"/>
                  </a:lnTo>
                  <a:lnTo>
                    <a:pt x="3483246" y="2771748"/>
                  </a:lnTo>
                  <a:lnTo>
                    <a:pt x="3483246" y="2772169"/>
                  </a:lnTo>
                  <a:lnTo>
                    <a:pt x="3483246" y="2772590"/>
                  </a:lnTo>
                  <a:lnTo>
                    <a:pt x="3483246" y="2773010"/>
                  </a:lnTo>
                  <a:lnTo>
                    <a:pt x="3483246" y="2773429"/>
                  </a:lnTo>
                  <a:lnTo>
                    <a:pt x="3483246" y="2773848"/>
                  </a:lnTo>
                  <a:lnTo>
                    <a:pt x="3483246" y="2774267"/>
                  </a:lnTo>
                  <a:lnTo>
                    <a:pt x="3483246" y="2774685"/>
                  </a:lnTo>
                  <a:lnTo>
                    <a:pt x="3483246" y="2775103"/>
                  </a:lnTo>
                  <a:lnTo>
                    <a:pt x="3483246" y="2775520"/>
                  </a:lnTo>
                  <a:lnTo>
                    <a:pt x="3483246" y="2775936"/>
                  </a:lnTo>
                  <a:lnTo>
                    <a:pt x="3483246" y="2776352"/>
                  </a:lnTo>
                  <a:lnTo>
                    <a:pt x="3483246" y="2776768"/>
                  </a:lnTo>
                  <a:lnTo>
                    <a:pt x="3483246" y="2777183"/>
                  </a:lnTo>
                  <a:lnTo>
                    <a:pt x="3483246" y="2777597"/>
                  </a:lnTo>
                  <a:lnTo>
                    <a:pt x="3483246" y="2778012"/>
                  </a:lnTo>
                  <a:lnTo>
                    <a:pt x="3483246" y="2778425"/>
                  </a:lnTo>
                  <a:lnTo>
                    <a:pt x="3483246" y="2778838"/>
                  </a:lnTo>
                  <a:lnTo>
                    <a:pt x="3483246" y="2779251"/>
                  </a:lnTo>
                  <a:lnTo>
                    <a:pt x="3483246" y="2779663"/>
                  </a:lnTo>
                  <a:lnTo>
                    <a:pt x="3483246" y="2780075"/>
                  </a:lnTo>
                  <a:lnTo>
                    <a:pt x="3483246" y="2780486"/>
                  </a:lnTo>
                  <a:lnTo>
                    <a:pt x="3483246" y="2780897"/>
                  </a:lnTo>
                  <a:lnTo>
                    <a:pt x="3483246" y="2781307"/>
                  </a:lnTo>
                  <a:lnTo>
                    <a:pt x="3483246" y="2781717"/>
                  </a:lnTo>
                  <a:lnTo>
                    <a:pt x="3483246" y="2782126"/>
                  </a:lnTo>
                  <a:lnTo>
                    <a:pt x="3483246" y="2782535"/>
                  </a:lnTo>
                  <a:lnTo>
                    <a:pt x="3483246" y="2782943"/>
                  </a:lnTo>
                  <a:lnTo>
                    <a:pt x="3483246" y="2783351"/>
                  </a:lnTo>
                  <a:lnTo>
                    <a:pt x="3483246" y="2783759"/>
                  </a:lnTo>
                  <a:lnTo>
                    <a:pt x="3483246" y="2784165"/>
                  </a:lnTo>
                  <a:lnTo>
                    <a:pt x="3483246" y="2784572"/>
                  </a:lnTo>
                  <a:lnTo>
                    <a:pt x="3483246" y="2784978"/>
                  </a:lnTo>
                  <a:lnTo>
                    <a:pt x="3483246" y="2785383"/>
                  </a:lnTo>
                  <a:lnTo>
                    <a:pt x="3483246" y="2785788"/>
                  </a:lnTo>
                  <a:lnTo>
                    <a:pt x="3483246" y="2786193"/>
                  </a:lnTo>
                  <a:lnTo>
                    <a:pt x="3483246" y="2786597"/>
                  </a:lnTo>
                  <a:lnTo>
                    <a:pt x="3483246" y="2787001"/>
                  </a:lnTo>
                  <a:lnTo>
                    <a:pt x="3483246" y="2787404"/>
                  </a:lnTo>
                  <a:lnTo>
                    <a:pt x="3483246" y="2787807"/>
                  </a:lnTo>
                  <a:lnTo>
                    <a:pt x="3483246" y="2788209"/>
                  </a:lnTo>
                  <a:lnTo>
                    <a:pt x="3483246" y="2788611"/>
                  </a:lnTo>
                  <a:lnTo>
                    <a:pt x="3483246" y="2789012"/>
                  </a:lnTo>
                  <a:lnTo>
                    <a:pt x="3483246" y="2789413"/>
                  </a:lnTo>
                  <a:lnTo>
                    <a:pt x="3483246" y="2789813"/>
                  </a:lnTo>
                  <a:lnTo>
                    <a:pt x="3483246" y="2790213"/>
                  </a:lnTo>
                  <a:lnTo>
                    <a:pt x="3483246" y="2790612"/>
                  </a:lnTo>
                  <a:lnTo>
                    <a:pt x="3483246" y="2791011"/>
                  </a:lnTo>
                  <a:lnTo>
                    <a:pt x="3483246" y="2791410"/>
                  </a:lnTo>
                  <a:lnTo>
                    <a:pt x="3483246" y="2791808"/>
                  </a:lnTo>
                  <a:lnTo>
                    <a:pt x="3483246" y="2792206"/>
                  </a:lnTo>
                  <a:lnTo>
                    <a:pt x="3483246" y="2792603"/>
                  </a:lnTo>
                  <a:lnTo>
                    <a:pt x="3483246" y="2792999"/>
                  </a:lnTo>
                  <a:lnTo>
                    <a:pt x="3483246" y="2793396"/>
                  </a:lnTo>
                  <a:lnTo>
                    <a:pt x="3483246" y="2793791"/>
                  </a:lnTo>
                  <a:lnTo>
                    <a:pt x="3483246" y="2794187"/>
                  </a:lnTo>
                  <a:lnTo>
                    <a:pt x="3483246" y="2794582"/>
                  </a:lnTo>
                  <a:lnTo>
                    <a:pt x="3483246" y="2794976"/>
                  </a:lnTo>
                  <a:lnTo>
                    <a:pt x="3483246" y="2795370"/>
                  </a:lnTo>
                  <a:lnTo>
                    <a:pt x="3483246" y="2795764"/>
                  </a:lnTo>
                  <a:lnTo>
                    <a:pt x="3483246" y="2796157"/>
                  </a:lnTo>
                  <a:lnTo>
                    <a:pt x="3483246" y="2796549"/>
                  </a:lnTo>
                  <a:lnTo>
                    <a:pt x="3483246" y="2796941"/>
                  </a:lnTo>
                  <a:lnTo>
                    <a:pt x="3483246" y="2797333"/>
                  </a:lnTo>
                  <a:lnTo>
                    <a:pt x="3483246" y="2797724"/>
                  </a:lnTo>
                  <a:lnTo>
                    <a:pt x="3483246" y="2798115"/>
                  </a:lnTo>
                  <a:lnTo>
                    <a:pt x="3483246" y="2798506"/>
                  </a:lnTo>
                  <a:lnTo>
                    <a:pt x="3483246" y="2798896"/>
                  </a:lnTo>
                  <a:lnTo>
                    <a:pt x="3483246" y="2799285"/>
                  </a:lnTo>
                  <a:lnTo>
                    <a:pt x="3483246" y="2799674"/>
                  </a:lnTo>
                  <a:lnTo>
                    <a:pt x="3483246" y="2800063"/>
                  </a:lnTo>
                  <a:lnTo>
                    <a:pt x="3483246" y="2800451"/>
                  </a:lnTo>
                  <a:lnTo>
                    <a:pt x="3483246" y="2800839"/>
                  </a:lnTo>
                  <a:lnTo>
                    <a:pt x="3483246" y="2801226"/>
                  </a:lnTo>
                  <a:lnTo>
                    <a:pt x="3483246" y="2801613"/>
                  </a:lnTo>
                  <a:lnTo>
                    <a:pt x="3483246" y="2801999"/>
                  </a:lnTo>
                  <a:lnTo>
                    <a:pt x="3483246" y="2802385"/>
                  </a:lnTo>
                  <a:lnTo>
                    <a:pt x="3483246" y="2802771"/>
                  </a:lnTo>
                  <a:lnTo>
                    <a:pt x="3483246" y="2803156"/>
                  </a:lnTo>
                  <a:lnTo>
                    <a:pt x="3483246" y="2803540"/>
                  </a:lnTo>
                  <a:lnTo>
                    <a:pt x="3483246" y="2803925"/>
                  </a:lnTo>
                  <a:lnTo>
                    <a:pt x="3483246" y="2804308"/>
                  </a:lnTo>
                  <a:lnTo>
                    <a:pt x="3483246" y="2804692"/>
                  </a:lnTo>
                  <a:lnTo>
                    <a:pt x="3483246" y="2805075"/>
                  </a:lnTo>
                  <a:lnTo>
                    <a:pt x="3483246" y="2805457"/>
                  </a:lnTo>
                  <a:lnTo>
                    <a:pt x="3483246" y="2805839"/>
                  </a:lnTo>
                  <a:lnTo>
                    <a:pt x="3483246" y="2806221"/>
                  </a:lnTo>
                  <a:lnTo>
                    <a:pt x="3483246" y="2806602"/>
                  </a:lnTo>
                  <a:lnTo>
                    <a:pt x="3483246" y="2806983"/>
                  </a:lnTo>
                  <a:lnTo>
                    <a:pt x="3483246" y="2807363"/>
                  </a:lnTo>
                  <a:lnTo>
                    <a:pt x="3483246" y="2807743"/>
                  </a:lnTo>
                  <a:lnTo>
                    <a:pt x="3483246" y="2808123"/>
                  </a:lnTo>
                  <a:lnTo>
                    <a:pt x="3483246" y="2808502"/>
                  </a:lnTo>
                  <a:lnTo>
                    <a:pt x="3483246" y="2808880"/>
                  </a:lnTo>
                  <a:lnTo>
                    <a:pt x="3483246" y="2809259"/>
                  </a:lnTo>
                  <a:lnTo>
                    <a:pt x="3483246" y="2809636"/>
                  </a:lnTo>
                  <a:lnTo>
                    <a:pt x="3483246" y="2810014"/>
                  </a:lnTo>
                  <a:lnTo>
                    <a:pt x="3483246" y="2810391"/>
                  </a:lnTo>
                  <a:lnTo>
                    <a:pt x="3483246" y="2810767"/>
                  </a:lnTo>
                  <a:lnTo>
                    <a:pt x="3483246" y="2811143"/>
                  </a:lnTo>
                  <a:lnTo>
                    <a:pt x="3483246" y="2811519"/>
                  </a:lnTo>
                  <a:lnTo>
                    <a:pt x="3483246" y="2811894"/>
                  </a:lnTo>
                  <a:lnTo>
                    <a:pt x="3483246" y="2812269"/>
                  </a:lnTo>
                  <a:lnTo>
                    <a:pt x="3483246" y="2812644"/>
                  </a:lnTo>
                  <a:lnTo>
                    <a:pt x="3483246" y="2813018"/>
                  </a:lnTo>
                  <a:lnTo>
                    <a:pt x="3483246" y="2813391"/>
                  </a:lnTo>
                  <a:lnTo>
                    <a:pt x="3483246" y="2813764"/>
                  </a:lnTo>
                  <a:lnTo>
                    <a:pt x="3483246" y="2814137"/>
                  </a:lnTo>
                  <a:lnTo>
                    <a:pt x="3483246" y="2814510"/>
                  </a:lnTo>
                  <a:lnTo>
                    <a:pt x="3483246" y="2814882"/>
                  </a:lnTo>
                  <a:lnTo>
                    <a:pt x="3483246" y="2815253"/>
                  </a:lnTo>
                  <a:lnTo>
                    <a:pt x="3483246" y="2815624"/>
                  </a:lnTo>
                  <a:lnTo>
                    <a:pt x="3483246" y="2815995"/>
                  </a:lnTo>
                  <a:lnTo>
                    <a:pt x="3483246" y="2816365"/>
                  </a:lnTo>
                  <a:lnTo>
                    <a:pt x="3483246" y="2816735"/>
                  </a:lnTo>
                  <a:lnTo>
                    <a:pt x="3483246" y="2817104"/>
                  </a:lnTo>
                  <a:lnTo>
                    <a:pt x="3483246" y="2817473"/>
                  </a:lnTo>
                  <a:lnTo>
                    <a:pt x="3483246" y="2817842"/>
                  </a:lnTo>
                  <a:lnTo>
                    <a:pt x="3483246" y="2818210"/>
                  </a:lnTo>
                  <a:lnTo>
                    <a:pt x="3483246" y="2818578"/>
                  </a:lnTo>
                  <a:lnTo>
                    <a:pt x="3483246" y="2818946"/>
                  </a:lnTo>
                  <a:lnTo>
                    <a:pt x="3483246" y="2819313"/>
                  </a:lnTo>
                  <a:lnTo>
                    <a:pt x="3483246" y="2819679"/>
                  </a:lnTo>
                  <a:lnTo>
                    <a:pt x="3483246" y="2820045"/>
                  </a:lnTo>
                  <a:lnTo>
                    <a:pt x="3483246" y="2820411"/>
                  </a:lnTo>
                  <a:lnTo>
                    <a:pt x="3483246" y="2820777"/>
                  </a:lnTo>
                  <a:lnTo>
                    <a:pt x="3483246" y="2821142"/>
                  </a:lnTo>
                  <a:lnTo>
                    <a:pt x="3483246" y="2821506"/>
                  </a:lnTo>
                  <a:lnTo>
                    <a:pt x="3483246" y="2821870"/>
                  </a:lnTo>
                  <a:lnTo>
                    <a:pt x="3483246" y="2822234"/>
                  </a:lnTo>
                  <a:lnTo>
                    <a:pt x="3483246" y="2822598"/>
                  </a:lnTo>
                  <a:lnTo>
                    <a:pt x="3483246" y="2822961"/>
                  </a:lnTo>
                  <a:lnTo>
                    <a:pt x="3483246" y="2823323"/>
                  </a:lnTo>
                  <a:lnTo>
                    <a:pt x="3483246" y="2823685"/>
                  </a:lnTo>
                  <a:lnTo>
                    <a:pt x="3483246" y="2824047"/>
                  </a:lnTo>
                  <a:lnTo>
                    <a:pt x="3483246" y="2824409"/>
                  </a:lnTo>
                  <a:lnTo>
                    <a:pt x="3483246" y="2824770"/>
                  </a:lnTo>
                  <a:lnTo>
                    <a:pt x="3483246" y="2825130"/>
                  </a:lnTo>
                  <a:lnTo>
                    <a:pt x="3483246" y="2825490"/>
                  </a:lnTo>
                  <a:lnTo>
                    <a:pt x="3483246" y="2825850"/>
                  </a:lnTo>
                  <a:lnTo>
                    <a:pt x="3483246" y="2826210"/>
                  </a:lnTo>
                  <a:lnTo>
                    <a:pt x="3483246" y="2826569"/>
                  </a:lnTo>
                  <a:lnTo>
                    <a:pt x="3483246" y="2826927"/>
                  </a:lnTo>
                  <a:lnTo>
                    <a:pt x="3483246" y="2827286"/>
                  </a:lnTo>
                  <a:lnTo>
                    <a:pt x="3483246" y="2827644"/>
                  </a:lnTo>
                  <a:lnTo>
                    <a:pt x="3483246" y="2828001"/>
                  </a:lnTo>
                  <a:lnTo>
                    <a:pt x="3483246" y="2828358"/>
                  </a:lnTo>
                  <a:lnTo>
                    <a:pt x="3483246" y="2828715"/>
                  </a:lnTo>
                  <a:lnTo>
                    <a:pt x="3483246" y="2829071"/>
                  </a:lnTo>
                  <a:lnTo>
                    <a:pt x="3483246" y="2829427"/>
                  </a:lnTo>
                  <a:lnTo>
                    <a:pt x="3483246" y="2829783"/>
                  </a:lnTo>
                  <a:lnTo>
                    <a:pt x="3483246" y="2830138"/>
                  </a:lnTo>
                  <a:lnTo>
                    <a:pt x="3483246" y="2830492"/>
                  </a:lnTo>
                  <a:lnTo>
                    <a:pt x="3483246" y="2830847"/>
                  </a:lnTo>
                  <a:lnTo>
                    <a:pt x="3483246" y="2831201"/>
                  </a:lnTo>
                  <a:lnTo>
                    <a:pt x="3483246" y="2831554"/>
                  </a:lnTo>
                  <a:lnTo>
                    <a:pt x="3483246" y="2831908"/>
                  </a:lnTo>
                  <a:lnTo>
                    <a:pt x="3483246" y="2832260"/>
                  </a:lnTo>
                  <a:lnTo>
                    <a:pt x="3483246" y="2832613"/>
                  </a:lnTo>
                  <a:lnTo>
                    <a:pt x="3483246" y="2832965"/>
                  </a:lnTo>
                  <a:lnTo>
                    <a:pt x="3483246" y="2833317"/>
                  </a:lnTo>
                  <a:lnTo>
                    <a:pt x="3483246" y="2833668"/>
                  </a:lnTo>
                  <a:lnTo>
                    <a:pt x="3483246" y="2834019"/>
                  </a:lnTo>
                  <a:lnTo>
                    <a:pt x="3483246" y="2834369"/>
                  </a:lnTo>
                  <a:lnTo>
                    <a:pt x="3483246" y="2834720"/>
                  </a:lnTo>
                  <a:lnTo>
                    <a:pt x="3483246" y="2835069"/>
                  </a:lnTo>
                  <a:lnTo>
                    <a:pt x="3483246" y="2835419"/>
                  </a:lnTo>
                  <a:lnTo>
                    <a:pt x="3483246" y="2835768"/>
                  </a:lnTo>
                  <a:lnTo>
                    <a:pt x="3483246" y="2836117"/>
                  </a:lnTo>
                  <a:lnTo>
                    <a:pt x="3483246" y="2836465"/>
                  </a:lnTo>
                  <a:lnTo>
                    <a:pt x="3483246" y="2836813"/>
                  </a:lnTo>
                  <a:lnTo>
                    <a:pt x="3483246" y="2837160"/>
                  </a:lnTo>
                  <a:lnTo>
                    <a:pt x="3483246" y="2837508"/>
                  </a:lnTo>
                  <a:lnTo>
                    <a:pt x="3483246" y="2837854"/>
                  </a:lnTo>
                  <a:lnTo>
                    <a:pt x="3483246" y="2838201"/>
                  </a:lnTo>
                  <a:lnTo>
                    <a:pt x="3483246" y="2838547"/>
                  </a:lnTo>
                  <a:lnTo>
                    <a:pt x="3483246" y="2838892"/>
                  </a:lnTo>
                  <a:lnTo>
                    <a:pt x="3483246" y="2839238"/>
                  </a:lnTo>
                  <a:lnTo>
                    <a:pt x="3483246" y="2839583"/>
                  </a:lnTo>
                  <a:lnTo>
                    <a:pt x="3483246" y="2839927"/>
                  </a:lnTo>
                  <a:lnTo>
                    <a:pt x="3483246" y="2840272"/>
                  </a:lnTo>
                  <a:lnTo>
                    <a:pt x="3483246" y="2840615"/>
                  </a:lnTo>
                  <a:lnTo>
                    <a:pt x="3483246" y="2840959"/>
                  </a:lnTo>
                  <a:lnTo>
                    <a:pt x="3483246" y="2841302"/>
                  </a:lnTo>
                  <a:lnTo>
                    <a:pt x="3483246" y="2841645"/>
                  </a:lnTo>
                  <a:lnTo>
                    <a:pt x="3483246" y="2841987"/>
                  </a:lnTo>
                  <a:lnTo>
                    <a:pt x="3483246" y="2842329"/>
                  </a:lnTo>
                  <a:lnTo>
                    <a:pt x="3483246" y="2842671"/>
                  </a:lnTo>
                  <a:lnTo>
                    <a:pt x="3483246" y="2843012"/>
                  </a:lnTo>
                  <a:lnTo>
                    <a:pt x="3483246" y="2843353"/>
                  </a:lnTo>
                  <a:lnTo>
                    <a:pt x="3483246" y="2843693"/>
                  </a:lnTo>
                  <a:lnTo>
                    <a:pt x="3483246" y="2844034"/>
                  </a:lnTo>
                  <a:lnTo>
                    <a:pt x="3483246" y="2844373"/>
                  </a:lnTo>
                  <a:lnTo>
                    <a:pt x="3483246" y="2844713"/>
                  </a:lnTo>
                  <a:lnTo>
                    <a:pt x="3483246" y="2845052"/>
                  </a:lnTo>
                  <a:lnTo>
                    <a:pt x="3483246" y="2845391"/>
                  </a:lnTo>
                  <a:lnTo>
                    <a:pt x="3483246" y="2845729"/>
                  </a:lnTo>
                  <a:lnTo>
                    <a:pt x="3483246" y="2846067"/>
                  </a:lnTo>
                  <a:lnTo>
                    <a:pt x="3483246" y="2846405"/>
                  </a:lnTo>
                  <a:lnTo>
                    <a:pt x="3483246" y="2846742"/>
                  </a:lnTo>
                  <a:lnTo>
                    <a:pt x="3483246" y="2847079"/>
                  </a:lnTo>
                  <a:lnTo>
                    <a:pt x="3483246" y="2847416"/>
                  </a:lnTo>
                  <a:lnTo>
                    <a:pt x="3483246" y="2847752"/>
                  </a:lnTo>
                  <a:lnTo>
                    <a:pt x="3483246" y="2848088"/>
                  </a:lnTo>
                  <a:lnTo>
                    <a:pt x="3483246" y="2848423"/>
                  </a:lnTo>
                  <a:lnTo>
                    <a:pt x="3483246" y="2848758"/>
                  </a:lnTo>
                  <a:lnTo>
                    <a:pt x="3483246" y="2849093"/>
                  </a:lnTo>
                  <a:lnTo>
                    <a:pt x="3483246" y="2849428"/>
                  </a:lnTo>
                  <a:lnTo>
                    <a:pt x="3483246" y="2849762"/>
                  </a:lnTo>
                  <a:lnTo>
                    <a:pt x="3483246" y="2850096"/>
                  </a:lnTo>
                  <a:lnTo>
                    <a:pt x="3483246" y="2850429"/>
                  </a:lnTo>
                  <a:lnTo>
                    <a:pt x="3483246" y="2850762"/>
                  </a:lnTo>
                  <a:lnTo>
                    <a:pt x="3483246" y="2851095"/>
                  </a:lnTo>
                  <a:lnTo>
                    <a:pt x="3483246" y="2851427"/>
                  </a:lnTo>
                  <a:lnTo>
                    <a:pt x="3483246" y="2851759"/>
                  </a:lnTo>
                  <a:lnTo>
                    <a:pt x="3483246" y="2852091"/>
                  </a:lnTo>
                  <a:lnTo>
                    <a:pt x="3483246" y="2852422"/>
                  </a:lnTo>
                  <a:lnTo>
                    <a:pt x="3483246" y="2852753"/>
                  </a:lnTo>
                  <a:lnTo>
                    <a:pt x="3483246" y="2853084"/>
                  </a:lnTo>
                  <a:lnTo>
                    <a:pt x="3483246" y="2853414"/>
                  </a:lnTo>
                  <a:lnTo>
                    <a:pt x="3483246" y="2853744"/>
                  </a:lnTo>
                  <a:lnTo>
                    <a:pt x="3483246" y="2854074"/>
                  </a:lnTo>
                  <a:lnTo>
                    <a:pt x="3483246" y="2854403"/>
                  </a:lnTo>
                  <a:lnTo>
                    <a:pt x="3483246" y="2854732"/>
                  </a:lnTo>
                  <a:lnTo>
                    <a:pt x="3483246" y="2855060"/>
                  </a:lnTo>
                  <a:lnTo>
                    <a:pt x="3483246" y="2855388"/>
                  </a:lnTo>
                  <a:lnTo>
                    <a:pt x="3483246" y="2855716"/>
                  </a:lnTo>
                  <a:lnTo>
                    <a:pt x="3483246" y="2856044"/>
                  </a:lnTo>
                  <a:lnTo>
                    <a:pt x="3483246" y="2856371"/>
                  </a:lnTo>
                  <a:lnTo>
                    <a:pt x="3483246" y="2856698"/>
                  </a:lnTo>
                  <a:lnTo>
                    <a:pt x="3483246" y="2857024"/>
                  </a:lnTo>
                  <a:lnTo>
                    <a:pt x="3483246" y="2857351"/>
                  </a:lnTo>
                  <a:lnTo>
                    <a:pt x="3483246" y="2857676"/>
                  </a:lnTo>
                  <a:lnTo>
                    <a:pt x="3483246" y="2858002"/>
                  </a:lnTo>
                  <a:lnTo>
                    <a:pt x="3483246" y="2858327"/>
                  </a:lnTo>
                  <a:lnTo>
                    <a:pt x="3483246" y="2858652"/>
                  </a:lnTo>
                  <a:lnTo>
                    <a:pt x="3483246" y="2858976"/>
                  </a:lnTo>
                  <a:lnTo>
                    <a:pt x="3483246" y="2859300"/>
                  </a:lnTo>
                  <a:lnTo>
                    <a:pt x="3483246" y="2859624"/>
                  </a:lnTo>
                  <a:lnTo>
                    <a:pt x="3483246" y="2859948"/>
                  </a:lnTo>
                  <a:lnTo>
                    <a:pt x="3483246" y="2860271"/>
                  </a:lnTo>
                  <a:lnTo>
                    <a:pt x="3483246" y="2860594"/>
                  </a:lnTo>
                  <a:lnTo>
                    <a:pt x="3483246" y="2860916"/>
                  </a:lnTo>
                  <a:lnTo>
                    <a:pt x="3483246" y="2861238"/>
                  </a:lnTo>
                  <a:lnTo>
                    <a:pt x="3483246" y="2861560"/>
                  </a:lnTo>
                  <a:lnTo>
                    <a:pt x="3483246" y="2861881"/>
                  </a:lnTo>
                  <a:lnTo>
                    <a:pt x="3483246" y="2862202"/>
                  </a:lnTo>
                  <a:lnTo>
                    <a:pt x="3483246" y="2862523"/>
                  </a:lnTo>
                  <a:lnTo>
                    <a:pt x="3483246" y="2862844"/>
                  </a:lnTo>
                  <a:lnTo>
                    <a:pt x="3483246" y="2863164"/>
                  </a:lnTo>
                  <a:lnTo>
                    <a:pt x="3483246" y="2863484"/>
                  </a:lnTo>
                  <a:lnTo>
                    <a:pt x="3483246" y="2863803"/>
                  </a:lnTo>
                  <a:lnTo>
                    <a:pt x="3483246" y="2864122"/>
                  </a:lnTo>
                  <a:lnTo>
                    <a:pt x="3483246" y="2864441"/>
                  </a:lnTo>
                  <a:lnTo>
                    <a:pt x="3483246" y="2864759"/>
                  </a:lnTo>
                  <a:lnTo>
                    <a:pt x="3483246" y="2865078"/>
                  </a:lnTo>
                  <a:lnTo>
                    <a:pt x="3483246" y="2865395"/>
                  </a:lnTo>
                  <a:lnTo>
                    <a:pt x="3483246" y="2865713"/>
                  </a:lnTo>
                  <a:lnTo>
                    <a:pt x="3483246" y="2866030"/>
                  </a:lnTo>
                  <a:lnTo>
                    <a:pt x="3483246" y="2866347"/>
                  </a:lnTo>
                  <a:lnTo>
                    <a:pt x="3483246" y="2866663"/>
                  </a:lnTo>
                  <a:lnTo>
                    <a:pt x="3483246" y="2866980"/>
                  </a:lnTo>
                  <a:lnTo>
                    <a:pt x="3483246" y="2867296"/>
                  </a:lnTo>
                  <a:lnTo>
                    <a:pt x="3483246" y="2867611"/>
                  </a:lnTo>
                  <a:lnTo>
                    <a:pt x="3483246" y="2867926"/>
                  </a:lnTo>
                  <a:lnTo>
                    <a:pt x="3483246" y="2868241"/>
                  </a:lnTo>
                  <a:lnTo>
                    <a:pt x="3483246" y="2868556"/>
                  </a:lnTo>
                  <a:lnTo>
                    <a:pt x="3483246" y="2868870"/>
                  </a:lnTo>
                  <a:lnTo>
                    <a:pt x="3483246" y="2869184"/>
                  </a:lnTo>
                  <a:lnTo>
                    <a:pt x="3483246" y="2869498"/>
                  </a:lnTo>
                  <a:lnTo>
                    <a:pt x="3483246" y="2869811"/>
                  </a:lnTo>
                  <a:lnTo>
                    <a:pt x="3483246" y="2870124"/>
                  </a:lnTo>
                  <a:lnTo>
                    <a:pt x="3483246" y="2870437"/>
                  </a:lnTo>
                  <a:lnTo>
                    <a:pt x="3483246" y="2870749"/>
                  </a:lnTo>
                  <a:lnTo>
                    <a:pt x="3483246" y="2871061"/>
                  </a:lnTo>
                  <a:lnTo>
                    <a:pt x="3483246" y="2871373"/>
                  </a:lnTo>
                  <a:lnTo>
                    <a:pt x="3483246" y="2871684"/>
                  </a:lnTo>
                  <a:lnTo>
                    <a:pt x="3483246" y="2871995"/>
                  </a:lnTo>
                  <a:lnTo>
                    <a:pt x="3483246" y="2872306"/>
                  </a:lnTo>
                  <a:lnTo>
                    <a:pt x="3483246" y="2872616"/>
                  </a:lnTo>
                  <a:lnTo>
                    <a:pt x="3483246" y="2872926"/>
                  </a:lnTo>
                  <a:lnTo>
                    <a:pt x="3483246" y="2873236"/>
                  </a:lnTo>
                  <a:lnTo>
                    <a:pt x="3483246" y="2873546"/>
                  </a:lnTo>
                  <a:lnTo>
                    <a:pt x="3483246" y="2873855"/>
                  </a:lnTo>
                  <a:lnTo>
                    <a:pt x="3483246" y="2874164"/>
                  </a:lnTo>
                  <a:lnTo>
                    <a:pt x="3483246" y="2874472"/>
                  </a:lnTo>
                  <a:lnTo>
                    <a:pt x="3483246" y="2874781"/>
                  </a:lnTo>
                  <a:lnTo>
                    <a:pt x="3483246" y="2875088"/>
                  </a:lnTo>
                  <a:lnTo>
                    <a:pt x="3483246" y="2875396"/>
                  </a:lnTo>
                  <a:lnTo>
                    <a:pt x="3483246" y="2875703"/>
                  </a:lnTo>
                  <a:lnTo>
                    <a:pt x="3483246" y="2876010"/>
                  </a:lnTo>
                  <a:lnTo>
                    <a:pt x="3483246" y="2876317"/>
                  </a:lnTo>
                  <a:lnTo>
                    <a:pt x="3483246" y="2876623"/>
                  </a:lnTo>
                  <a:lnTo>
                    <a:pt x="3483246" y="2876930"/>
                  </a:lnTo>
                  <a:lnTo>
                    <a:pt x="3483246" y="2877235"/>
                  </a:lnTo>
                  <a:lnTo>
                    <a:pt x="3483246" y="2877541"/>
                  </a:lnTo>
                  <a:lnTo>
                    <a:pt x="3483246" y="2877846"/>
                  </a:lnTo>
                  <a:lnTo>
                    <a:pt x="3483246" y="2878151"/>
                  </a:lnTo>
                  <a:lnTo>
                    <a:pt x="3483246" y="2878455"/>
                  </a:lnTo>
                  <a:lnTo>
                    <a:pt x="3483246" y="2878759"/>
                  </a:lnTo>
                  <a:lnTo>
                    <a:pt x="3483246" y="2879063"/>
                  </a:lnTo>
                  <a:lnTo>
                    <a:pt x="3483246" y="2879367"/>
                  </a:lnTo>
                  <a:lnTo>
                    <a:pt x="3483246" y="2879670"/>
                  </a:lnTo>
                  <a:lnTo>
                    <a:pt x="3483246" y="2879973"/>
                  </a:lnTo>
                  <a:lnTo>
                    <a:pt x="3483246" y="2880276"/>
                  </a:lnTo>
                  <a:lnTo>
                    <a:pt x="3483246" y="2880578"/>
                  </a:lnTo>
                  <a:lnTo>
                    <a:pt x="3483246" y="2880880"/>
                  </a:lnTo>
                  <a:lnTo>
                    <a:pt x="3483246" y="2881182"/>
                  </a:lnTo>
                  <a:lnTo>
                    <a:pt x="3483246" y="2881484"/>
                  </a:lnTo>
                  <a:lnTo>
                    <a:pt x="3483246" y="2881785"/>
                  </a:lnTo>
                  <a:lnTo>
                    <a:pt x="3483246" y="2882086"/>
                  </a:lnTo>
                  <a:lnTo>
                    <a:pt x="3483246" y="2882386"/>
                  </a:lnTo>
                  <a:lnTo>
                    <a:pt x="3483246" y="2882687"/>
                  </a:lnTo>
                  <a:lnTo>
                    <a:pt x="3483246" y="2882987"/>
                  </a:lnTo>
                  <a:lnTo>
                    <a:pt x="3483246" y="2883286"/>
                  </a:lnTo>
                  <a:lnTo>
                    <a:pt x="3483246" y="2883586"/>
                  </a:lnTo>
                  <a:lnTo>
                    <a:pt x="3483246" y="2883885"/>
                  </a:lnTo>
                  <a:lnTo>
                    <a:pt x="3483246" y="2884184"/>
                  </a:lnTo>
                  <a:lnTo>
                    <a:pt x="3483246" y="2884482"/>
                  </a:lnTo>
                  <a:lnTo>
                    <a:pt x="3483246" y="2884780"/>
                  </a:lnTo>
                  <a:lnTo>
                    <a:pt x="3483246" y="2885078"/>
                  </a:lnTo>
                  <a:lnTo>
                    <a:pt x="3483246" y="2885376"/>
                  </a:lnTo>
                  <a:lnTo>
                    <a:pt x="3483246" y="2885673"/>
                  </a:lnTo>
                  <a:lnTo>
                    <a:pt x="3483246" y="2885970"/>
                  </a:lnTo>
                  <a:lnTo>
                    <a:pt x="3483246" y="2886267"/>
                  </a:lnTo>
                  <a:lnTo>
                    <a:pt x="3483246" y="2886563"/>
                  </a:lnTo>
                  <a:lnTo>
                    <a:pt x="3483246" y="2886859"/>
                  </a:lnTo>
                  <a:lnTo>
                    <a:pt x="3483246" y="2887155"/>
                  </a:lnTo>
                  <a:lnTo>
                    <a:pt x="3483246" y="2887451"/>
                  </a:lnTo>
                  <a:lnTo>
                    <a:pt x="3483246" y="2887746"/>
                  </a:lnTo>
                  <a:lnTo>
                    <a:pt x="3483246" y="2888041"/>
                  </a:lnTo>
                  <a:lnTo>
                    <a:pt x="3483246" y="2888335"/>
                  </a:lnTo>
                  <a:lnTo>
                    <a:pt x="3483246" y="2888630"/>
                  </a:lnTo>
                  <a:lnTo>
                    <a:pt x="3483246" y="2888924"/>
                  </a:lnTo>
                  <a:lnTo>
                    <a:pt x="3483246" y="2889218"/>
                  </a:lnTo>
                  <a:lnTo>
                    <a:pt x="3483246" y="2889511"/>
                  </a:lnTo>
                  <a:lnTo>
                    <a:pt x="3483246" y="2889804"/>
                  </a:lnTo>
                  <a:lnTo>
                    <a:pt x="3483246" y="2890097"/>
                  </a:lnTo>
                  <a:lnTo>
                    <a:pt x="3483246" y="2890390"/>
                  </a:lnTo>
                  <a:lnTo>
                    <a:pt x="3483246" y="2890682"/>
                  </a:lnTo>
                  <a:lnTo>
                    <a:pt x="3483246" y="2890974"/>
                  </a:lnTo>
                  <a:lnTo>
                    <a:pt x="3483246" y="2891266"/>
                  </a:lnTo>
                  <a:lnTo>
                    <a:pt x="3483246" y="2891558"/>
                  </a:lnTo>
                  <a:lnTo>
                    <a:pt x="3483246" y="2891849"/>
                  </a:lnTo>
                  <a:lnTo>
                    <a:pt x="3483246" y="2892140"/>
                  </a:lnTo>
                  <a:lnTo>
                    <a:pt x="3483246" y="2892430"/>
                  </a:lnTo>
                  <a:lnTo>
                    <a:pt x="3483246" y="2892721"/>
                  </a:lnTo>
                  <a:lnTo>
                    <a:pt x="3483246" y="2893011"/>
                  </a:lnTo>
                  <a:lnTo>
                    <a:pt x="3483246" y="2893300"/>
                  </a:lnTo>
                  <a:lnTo>
                    <a:pt x="3483246" y="2893590"/>
                  </a:lnTo>
                  <a:lnTo>
                    <a:pt x="3483246" y="2893879"/>
                  </a:lnTo>
                  <a:lnTo>
                    <a:pt x="3483246" y="2894168"/>
                  </a:lnTo>
                  <a:lnTo>
                    <a:pt x="3483246" y="2894457"/>
                  </a:lnTo>
                  <a:lnTo>
                    <a:pt x="3483246" y="2894745"/>
                  </a:lnTo>
                  <a:lnTo>
                    <a:pt x="3483246" y="2895033"/>
                  </a:lnTo>
                  <a:lnTo>
                    <a:pt x="3483246" y="2895321"/>
                  </a:lnTo>
                  <a:lnTo>
                    <a:pt x="3483246" y="2895608"/>
                  </a:lnTo>
                  <a:lnTo>
                    <a:pt x="3483246" y="2895895"/>
                  </a:lnTo>
                  <a:lnTo>
                    <a:pt x="3483246" y="2896182"/>
                  </a:lnTo>
                  <a:lnTo>
                    <a:pt x="3483246" y="2896469"/>
                  </a:lnTo>
                  <a:lnTo>
                    <a:pt x="3483246" y="2896755"/>
                  </a:lnTo>
                  <a:lnTo>
                    <a:pt x="3483246" y="2897041"/>
                  </a:lnTo>
                  <a:lnTo>
                    <a:pt x="3483246" y="2897327"/>
                  </a:lnTo>
                  <a:lnTo>
                    <a:pt x="3483246" y="2897613"/>
                  </a:lnTo>
                  <a:lnTo>
                    <a:pt x="3483246" y="2897898"/>
                  </a:lnTo>
                  <a:lnTo>
                    <a:pt x="3483246" y="2898183"/>
                  </a:lnTo>
                  <a:lnTo>
                    <a:pt x="3483246" y="2898468"/>
                  </a:lnTo>
                  <a:lnTo>
                    <a:pt x="3483246" y="2898752"/>
                  </a:lnTo>
                  <a:lnTo>
                    <a:pt x="3483246" y="2899036"/>
                  </a:lnTo>
                  <a:lnTo>
                    <a:pt x="3483246" y="2899320"/>
                  </a:lnTo>
                  <a:lnTo>
                    <a:pt x="3483246" y="2899604"/>
                  </a:lnTo>
                  <a:lnTo>
                    <a:pt x="3483246" y="2899887"/>
                  </a:lnTo>
                  <a:lnTo>
                    <a:pt x="3483246" y="2900170"/>
                  </a:lnTo>
                  <a:lnTo>
                    <a:pt x="3483246" y="2900453"/>
                  </a:lnTo>
                  <a:lnTo>
                    <a:pt x="3483246" y="2900735"/>
                  </a:lnTo>
                  <a:lnTo>
                    <a:pt x="3483246" y="2901018"/>
                  </a:lnTo>
                  <a:lnTo>
                    <a:pt x="3483246" y="2901300"/>
                  </a:lnTo>
                  <a:lnTo>
                    <a:pt x="3483246" y="2901581"/>
                  </a:lnTo>
                  <a:lnTo>
                    <a:pt x="3483246" y="2901863"/>
                  </a:lnTo>
                  <a:lnTo>
                    <a:pt x="3483246" y="2902144"/>
                  </a:lnTo>
                  <a:lnTo>
                    <a:pt x="3483246" y="2902425"/>
                  </a:lnTo>
                  <a:lnTo>
                    <a:pt x="3483246" y="2902705"/>
                  </a:lnTo>
                  <a:lnTo>
                    <a:pt x="3483246" y="2902986"/>
                  </a:lnTo>
                  <a:lnTo>
                    <a:pt x="3483246" y="2903266"/>
                  </a:lnTo>
                  <a:lnTo>
                    <a:pt x="3483246" y="2903545"/>
                  </a:lnTo>
                  <a:lnTo>
                    <a:pt x="3483246" y="2903825"/>
                  </a:lnTo>
                  <a:lnTo>
                    <a:pt x="3483246" y="2904104"/>
                  </a:lnTo>
                  <a:lnTo>
                    <a:pt x="3483246" y="2904383"/>
                  </a:lnTo>
                  <a:lnTo>
                    <a:pt x="3483246" y="2904662"/>
                  </a:lnTo>
                  <a:lnTo>
                    <a:pt x="3483246" y="2904940"/>
                  </a:lnTo>
                  <a:lnTo>
                    <a:pt x="3483246" y="2905218"/>
                  </a:lnTo>
                  <a:lnTo>
                    <a:pt x="3483246" y="2905496"/>
                  </a:lnTo>
                  <a:lnTo>
                    <a:pt x="3483246" y="2905774"/>
                  </a:lnTo>
                  <a:lnTo>
                    <a:pt x="3483246" y="2906051"/>
                  </a:lnTo>
                  <a:lnTo>
                    <a:pt x="3483246" y="2906328"/>
                  </a:lnTo>
                  <a:lnTo>
                    <a:pt x="3483246" y="2906605"/>
                  </a:lnTo>
                  <a:lnTo>
                    <a:pt x="3483246" y="2906882"/>
                  </a:lnTo>
                  <a:lnTo>
                    <a:pt x="3483246" y="2907158"/>
                  </a:lnTo>
                  <a:lnTo>
                    <a:pt x="3483246" y="2907434"/>
                  </a:lnTo>
                  <a:lnTo>
                    <a:pt x="3483246" y="2907710"/>
                  </a:lnTo>
                  <a:lnTo>
                    <a:pt x="3483246" y="2907985"/>
                  </a:lnTo>
                  <a:lnTo>
                    <a:pt x="3483246" y="2908261"/>
                  </a:lnTo>
                  <a:lnTo>
                    <a:pt x="3483246" y="2908536"/>
                  </a:lnTo>
                  <a:lnTo>
                    <a:pt x="3483246" y="2908810"/>
                  </a:lnTo>
                  <a:lnTo>
                    <a:pt x="3483246" y="2909085"/>
                  </a:lnTo>
                  <a:lnTo>
                    <a:pt x="3483246" y="2909359"/>
                  </a:lnTo>
                  <a:lnTo>
                    <a:pt x="3483246" y="2909633"/>
                  </a:lnTo>
                  <a:lnTo>
                    <a:pt x="3483246" y="2909907"/>
                  </a:lnTo>
                  <a:lnTo>
                    <a:pt x="3483246" y="2910180"/>
                  </a:lnTo>
                  <a:lnTo>
                    <a:pt x="3483246" y="2910453"/>
                  </a:lnTo>
                  <a:lnTo>
                    <a:pt x="3483246" y="2910726"/>
                  </a:lnTo>
                  <a:lnTo>
                    <a:pt x="3483246" y="2910999"/>
                  </a:lnTo>
                  <a:lnTo>
                    <a:pt x="3483246" y="2911271"/>
                  </a:lnTo>
                  <a:lnTo>
                    <a:pt x="3483246" y="2911543"/>
                  </a:lnTo>
                  <a:lnTo>
                    <a:pt x="3483246" y="2911815"/>
                  </a:lnTo>
                  <a:lnTo>
                    <a:pt x="3483246" y="2912087"/>
                  </a:lnTo>
                  <a:lnTo>
                    <a:pt x="3483246" y="2912358"/>
                  </a:lnTo>
                  <a:lnTo>
                    <a:pt x="3483246" y="2912629"/>
                  </a:lnTo>
                  <a:lnTo>
                    <a:pt x="3483246" y="2912900"/>
                  </a:lnTo>
                  <a:lnTo>
                    <a:pt x="3483246" y="2913170"/>
                  </a:lnTo>
                  <a:lnTo>
                    <a:pt x="3483246" y="2913441"/>
                  </a:lnTo>
                  <a:lnTo>
                    <a:pt x="3483246" y="2913711"/>
                  </a:lnTo>
                  <a:lnTo>
                    <a:pt x="3483246" y="2913981"/>
                  </a:lnTo>
                  <a:lnTo>
                    <a:pt x="3483246" y="2914250"/>
                  </a:lnTo>
                  <a:lnTo>
                    <a:pt x="3483246" y="2914519"/>
                  </a:lnTo>
                  <a:lnTo>
                    <a:pt x="3483246" y="2914788"/>
                  </a:lnTo>
                  <a:lnTo>
                    <a:pt x="3483246" y="2915057"/>
                  </a:lnTo>
                  <a:lnTo>
                    <a:pt x="3483246" y="2915326"/>
                  </a:lnTo>
                  <a:lnTo>
                    <a:pt x="3483246" y="2915594"/>
                  </a:lnTo>
                  <a:lnTo>
                    <a:pt x="3483246" y="2915862"/>
                  </a:lnTo>
                  <a:lnTo>
                    <a:pt x="3483246" y="2916130"/>
                  </a:lnTo>
                  <a:lnTo>
                    <a:pt x="3483246" y="2916397"/>
                  </a:lnTo>
                  <a:lnTo>
                    <a:pt x="3483246" y="2916665"/>
                  </a:lnTo>
                  <a:lnTo>
                    <a:pt x="3483246" y="2916932"/>
                  </a:lnTo>
                  <a:lnTo>
                    <a:pt x="3483246" y="2917198"/>
                  </a:lnTo>
                  <a:lnTo>
                    <a:pt x="3483246" y="2917465"/>
                  </a:lnTo>
                  <a:lnTo>
                    <a:pt x="3483246" y="2917731"/>
                  </a:lnTo>
                  <a:lnTo>
                    <a:pt x="3483246" y="2917997"/>
                  </a:lnTo>
                  <a:lnTo>
                    <a:pt x="3483246" y="2918263"/>
                  </a:lnTo>
                  <a:lnTo>
                    <a:pt x="3483246" y="2918528"/>
                  </a:lnTo>
                  <a:lnTo>
                    <a:pt x="3483246" y="2918794"/>
                  </a:lnTo>
                  <a:lnTo>
                    <a:pt x="3483246" y="2919059"/>
                  </a:lnTo>
                  <a:lnTo>
                    <a:pt x="3483246" y="2919323"/>
                  </a:lnTo>
                  <a:lnTo>
                    <a:pt x="3483246" y="2919588"/>
                  </a:lnTo>
                  <a:lnTo>
                    <a:pt x="3483246" y="2919852"/>
                  </a:lnTo>
                  <a:lnTo>
                    <a:pt x="3483246" y="2920116"/>
                  </a:lnTo>
                  <a:lnTo>
                    <a:pt x="3483246" y="2920380"/>
                  </a:lnTo>
                  <a:lnTo>
                    <a:pt x="3483246" y="2920643"/>
                  </a:lnTo>
                  <a:lnTo>
                    <a:pt x="3483246" y="2920907"/>
                  </a:lnTo>
                  <a:lnTo>
                    <a:pt x="3483246" y="2921170"/>
                  </a:lnTo>
                  <a:lnTo>
                    <a:pt x="3483246" y="2921432"/>
                  </a:lnTo>
                  <a:lnTo>
                    <a:pt x="3483246" y="2921695"/>
                  </a:lnTo>
                  <a:lnTo>
                    <a:pt x="3483246" y="2921957"/>
                  </a:lnTo>
                  <a:lnTo>
                    <a:pt x="3483246" y="2922219"/>
                  </a:lnTo>
                  <a:lnTo>
                    <a:pt x="3483246" y="2922481"/>
                  </a:lnTo>
                  <a:lnTo>
                    <a:pt x="3483246" y="2922743"/>
                  </a:lnTo>
                  <a:lnTo>
                    <a:pt x="3483246" y="2923004"/>
                  </a:lnTo>
                  <a:lnTo>
                    <a:pt x="3483246" y="2923265"/>
                  </a:lnTo>
                  <a:lnTo>
                    <a:pt x="3483246" y="2923526"/>
                  </a:lnTo>
                  <a:lnTo>
                    <a:pt x="3483246" y="2923786"/>
                  </a:lnTo>
                  <a:lnTo>
                    <a:pt x="3483246" y="2924047"/>
                  </a:lnTo>
                  <a:lnTo>
                    <a:pt x="3483246" y="2924307"/>
                  </a:lnTo>
                  <a:lnTo>
                    <a:pt x="3483246" y="2924567"/>
                  </a:lnTo>
                  <a:lnTo>
                    <a:pt x="3483246" y="2924826"/>
                  </a:lnTo>
                  <a:lnTo>
                    <a:pt x="3483246" y="2925086"/>
                  </a:lnTo>
                  <a:lnTo>
                    <a:pt x="3483246" y="2925345"/>
                  </a:lnTo>
                  <a:lnTo>
                    <a:pt x="3483246" y="2925604"/>
                  </a:lnTo>
                  <a:lnTo>
                    <a:pt x="3483246" y="2925862"/>
                  </a:lnTo>
                  <a:lnTo>
                    <a:pt x="3483246" y="2926121"/>
                  </a:lnTo>
                  <a:lnTo>
                    <a:pt x="3483246" y="2926379"/>
                  </a:lnTo>
                  <a:lnTo>
                    <a:pt x="3483246" y="2926637"/>
                  </a:lnTo>
                  <a:lnTo>
                    <a:pt x="3483246" y="2926895"/>
                  </a:lnTo>
                  <a:lnTo>
                    <a:pt x="3483246" y="2927152"/>
                  </a:lnTo>
                  <a:lnTo>
                    <a:pt x="3483246" y="2927409"/>
                  </a:lnTo>
                  <a:lnTo>
                    <a:pt x="3483246" y="2927666"/>
                  </a:lnTo>
                  <a:lnTo>
                    <a:pt x="3483246" y="2927923"/>
                  </a:lnTo>
                  <a:lnTo>
                    <a:pt x="3483246" y="2928179"/>
                  </a:lnTo>
                  <a:lnTo>
                    <a:pt x="3483246" y="2928436"/>
                  </a:lnTo>
                  <a:lnTo>
                    <a:pt x="3483246" y="2928692"/>
                  </a:lnTo>
                  <a:lnTo>
                    <a:pt x="3483246" y="2928947"/>
                  </a:lnTo>
                  <a:lnTo>
                    <a:pt x="3483246" y="2929203"/>
                  </a:lnTo>
                  <a:lnTo>
                    <a:pt x="3483246" y="2929458"/>
                  </a:lnTo>
                  <a:lnTo>
                    <a:pt x="3483246" y="2929713"/>
                  </a:lnTo>
                  <a:lnTo>
                    <a:pt x="3483246" y="2929968"/>
                  </a:lnTo>
                  <a:lnTo>
                    <a:pt x="3483246" y="2930223"/>
                  </a:lnTo>
                  <a:lnTo>
                    <a:pt x="3483246" y="2930477"/>
                  </a:lnTo>
                  <a:lnTo>
                    <a:pt x="3483246" y="2930731"/>
                  </a:lnTo>
                  <a:lnTo>
                    <a:pt x="3483246" y="2930985"/>
                  </a:lnTo>
                  <a:lnTo>
                    <a:pt x="3483246" y="2931239"/>
                  </a:lnTo>
                  <a:lnTo>
                    <a:pt x="3483246" y="2931492"/>
                  </a:lnTo>
                  <a:lnTo>
                    <a:pt x="3483246" y="2931746"/>
                  </a:lnTo>
                  <a:lnTo>
                    <a:pt x="3483246" y="2931999"/>
                  </a:lnTo>
                  <a:lnTo>
                    <a:pt x="3483246" y="2932251"/>
                  </a:lnTo>
                  <a:lnTo>
                    <a:pt x="3483246" y="2932504"/>
                  </a:lnTo>
                  <a:lnTo>
                    <a:pt x="3483246" y="2932756"/>
                  </a:lnTo>
                  <a:lnTo>
                    <a:pt x="3483246" y="2933008"/>
                  </a:lnTo>
                  <a:lnTo>
                    <a:pt x="3483246" y="2933260"/>
                  </a:lnTo>
                  <a:lnTo>
                    <a:pt x="3483246" y="2933512"/>
                  </a:lnTo>
                  <a:lnTo>
                    <a:pt x="3483246" y="2933763"/>
                  </a:lnTo>
                  <a:lnTo>
                    <a:pt x="3483246" y="2934014"/>
                  </a:lnTo>
                  <a:lnTo>
                    <a:pt x="3483246" y="2934265"/>
                  </a:lnTo>
                  <a:lnTo>
                    <a:pt x="3483246" y="2934516"/>
                  </a:lnTo>
                  <a:lnTo>
                    <a:pt x="3483246" y="2934766"/>
                  </a:lnTo>
                  <a:lnTo>
                    <a:pt x="3483246" y="2935016"/>
                  </a:lnTo>
                  <a:lnTo>
                    <a:pt x="3483246" y="2935266"/>
                  </a:lnTo>
                  <a:lnTo>
                    <a:pt x="3483246" y="2935516"/>
                  </a:lnTo>
                  <a:lnTo>
                    <a:pt x="3483246" y="2935766"/>
                  </a:lnTo>
                  <a:lnTo>
                    <a:pt x="3483246" y="2936015"/>
                  </a:lnTo>
                  <a:lnTo>
                    <a:pt x="3483246" y="2936264"/>
                  </a:lnTo>
                  <a:lnTo>
                    <a:pt x="3483246" y="2936513"/>
                  </a:lnTo>
                  <a:lnTo>
                    <a:pt x="3483246" y="2936762"/>
                  </a:lnTo>
                  <a:lnTo>
                    <a:pt x="3483246" y="2937010"/>
                  </a:lnTo>
                  <a:lnTo>
                    <a:pt x="3483246" y="2937258"/>
                  </a:lnTo>
                  <a:lnTo>
                    <a:pt x="3483246" y="2937506"/>
                  </a:lnTo>
                  <a:lnTo>
                    <a:pt x="3483246" y="2937754"/>
                  </a:lnTo>
                  <a:lnTo>
                    <a:pt x="3483246" y="2938001"/>
                  </a:lnTo>
                  <a:lnTo>
                    <a:pt x="3483246" y="2938249"/>
                  </a:lnTo>
                  <a:lnTo>
                    <a:pt x="3483246" y="2938496"/>
                  </a:lnTo>
                  <a:lnTo>
                    <a:pt x="3483246" y="2938743"/>
                  </a:lnTo>
                  <a:lnTo>
                    <a:pt x="3483246" y="2938989"/>
                  </a:lnTo>
                  <a:lnTo>
                    <a:pt x="3483246" y="2939236"/>
                  </a:lnTo>
                  <a:lnTo>
                    <a:pt x="3483246" y="2939482"/>
                  </a:lnTo>
                  <a:lnTo>
                    <a:pt x="3483246" y="2939728"/>
                  </a:lnTo>
                  <a:lnTo>
                    <a:pt x="3483246" y="2939973"/>
                  </a:lnTo>
                  <a:lnTo>
                    <a:pt x="3483246" y="2940219"/>
                  </a:lnTo>
                  <a:lnTo>
                    <a:pt x="3483246" y="2940464"/>
                  </a:lnTo>
                  <a:lnTo>
                    <a:pt x="3483246" y="2940709"/>
                  </a:lnTo>
                  <a:lnTo>
                    <a:pt x="3483246" y="2940954"/>
                  </a:lnTo>
                  <a:lnTo>
                    <a:pt x="3483246" y="2941199"/>
                  </a:lnTo>
                  <a:lnTo>
                    <a:pt x="3483246" y="2941443"/>
                  </a:lnTo>
                  <a:lnTo>
                    <a:pt x="3483246" y="2941687"/>
                  </a:lnTo>
                  <a:lnTo>
                    <a:pt x="3483246" y="2941931"/>
                  </a:lnTo>
                  <a:lnTo>
                    <a:pt x="3483246" y="2942175"/>
                  </a:lnTo>
                  <a:lnTo>
                    <a:pt x="3483246" y="2942418"/>
                  </a:lnTo>
                  <a:lnTo>
                    <a:pt x="3483246" y="2942662"/>
                  </a:lnTo>
                  <a:lnTo>
                    <a:pt x="3483246" y="2942905"/>
                  </a:lnTo>
                  <a:lnTo>
                    <a:pt x="3483246" y="2943147"/>
                  </a:lnTo>
                  <a:lnTo>
                    <a:pt x="3483246" y="2943390"/>
                  </a:lnTo>
                  <a:lnTo>
                    <a:pt x="3483246" y="2943633"/>
                  </a:lnTo>
                  <a:lnTo>
                    <a:pt x="3483246" y="2943875"/>
                  </a:lnTo>
                  <a:lnTo>
                    <a:pt x="3483246" y="2944117"/>
                  </a:lnTo>
                  <a:lnTo>
                    <a:pt x="3483246" y="2944358"/>
                  </a:lnTo>
                  <a:lnTo>
                    <a:pt x="3483246" y="2944600"/>
                  </a:lnTo>
                  <a:lnTo>
                    <a:pt x="3483246" y="2944841"/>
                  </a:lnTo>
                  <a:lnTo>
                    <a:pt x="3483246" y="2945082"/>
                  </a:lnTo>
                  <a:lnTo>
                    <a:pt x="3483246" y="2945323"/>
                  </a:lnTo>
                  <a:lnTo>
                    <a:pt x="3483246" y="2945564"/>
                  </a:lnTo>
                  <a:lnTo>
                    <a:pt x="3483246" y="2945805"/>
                  </a:lnTo>
                  <a:lnTo>
                    <a:pt x="3483246" y="2946045"/>
                  </a:lnTo>
                  <a:lnTo>
                    <a:pt x="3483246" y="2946285"/>
                  </a:lnTo>
                  <a:lnTo>
                    <a:pt x="3483246" y="2946525"/>
                  </a:lnTo>
                  <a:lnTo>
                    <a:pt x="3483246" y="2946764"/>
                  </a:lnTo>
                  <a:lnTo>
                    <a:pt x="3483246" y="2947004"/>
                  </a:lnTo>
                  <a:lnTo>
                    <a:pt x="3483246" y="2947243"/>
                  </a:lnTo>
                  <a:lnTo>
                    <a:pt x="3483246" y="2947482"/>
                  </a:lnTo>
                  <a:lnTo>
                    <a:pt x="3483246" y="2947721"/>
                  </a:lnTo>
                  <a:lnTo>
                    <a:pt x="3483246" y="2947959"/>
                  </a:lnTo>
                  <a:lnTo>
                    <a:pt x="3483246" y="2948197"/>
                  </a:lnTo>
                  <a:lnTo>
                    <a:pt x="3483246" y="2948436"/>
                  </a:lnTo>
                  <a:lnTo>
                    <a:pt x="3483246" y="2948673"/>
                  </a:lnTo>
                  <a:lnTo>
                    <a:pt x="3483246" y="2948911"/>
                  </a:lnTo>
                  <a:lnTo>
                    <a:pt x="3483246" y="2949149"/>
                  </a:lnTo>
                  <a:lnTo>
                    <a:pt x="3483246" y="2949386"/>
                  </a:lnTo>
                  <a:lnTo>
                    <a:pt x="3483246" y="2949623"/>
                  </a:lnTo>
                  <a:lnTo>
                    <a:pt x="3483246" y="2949860"/>
                  </a:lnTo>
                  <a:lnTo>
                    <a:pt x="3483246" y="2950096"/>
                  </a:lnTo>
                  <a:lnTo>
                    <a:pt x="3483246" y="2950333"/>
                  </a:lnTo>
                  <a:lnTo>
                    <a:pt x="3483246" y="2950569"/>
                  </a:lnTo>
                  <a:lnTo>
                    <a:pt x="3483246" y="2950805"/>
                  </a:lnTo>
                  <a:lnTo>
                    <a:pt x="3483246" y="2951041"/>
                  </a:lnTo>
                  <a:lnTo>
                    <a:pt x="3483246" y="2951276"/>
                  </a:lnTo>
                  <a:lnTo>
                    <a:pt x="3483246" y="2951512"/>
                  </a:lnTo>
                  <a:lnTo>
                    <a:pt x="3483246" y="2951747"/>
                  </a:lnTo>
                  <a:lnTo>
                    <a:pt x="3483246" y="2951982"/>
                  </a:lnTo>
                  <a:lnTo>
                    <a:pt x="3483246" y="2952217"/>
                  </a:lnTo>
                  <a:lnTo>
                    <a:pt x="3483246" y="2952451"/>
                  </a:lnTo>
                  <a:lnTo>
                    <a:pt x="3483246" y="2952686"/>
                  </a:lnTo>
                  <a:lnTo>
                    <a:pt x="3483246" y="2952920"/>
                  </a:lnTo>
                  <a:lnTo>
                    <a:pt x="3483246" y="2953154"/>
                  </a:lnTo>
                  <a:lnTo>
                    <a:pt x="3483246" y="2953387"/>
                  </a:lnTo>
                  <a:lnTo>
                    <a:pt x="3483246" y="2953621"/>
                  </a:lnTo>
                  <a:lnTo>
                    <a:pt x="3483246" y="2953854"/>
                  </a:lnTo>
                  <a:lnTo>
                    <a:pt x="3483246" y="2954087"/>
                  </a:lnTo>
                  <a:lnTo>
                    <a:pt x="3483246" y="2954320"/>
                  </a:lnTo>
                  <a:lnTo>
                    <a:pt x="3483246" y="2954553"/>
                  </a:lnTo>
                  <a:lnTo>
                    <a:pt x="3483246" y="2954786"/>
                  </a:lnTo>
                  <a:lnTo>
                    <a:pt x="3483246" y="2955018"/>
                  </a:lnTo>
                  <a:lnTo>
                    <a:pt x="3483246" y="2955250"/>
                  </a:lnTo>
                  <a:lnTo>
                    <a:pt x="3483246" y="2955482"/>
                  </a:lnTo>
                  <a:lnTo>
                    <a:pt x="3483246" y="2955713"/>
                  </a:lnTo>
                  <a:lnTo>
                    <a:pt x="3483246" y="2955945"/>
                  </a:lnTo>
                  <a:lnTo>
                    <a:pt x="3483246" y="2956176"/>
                  </a:lnTo>
                  <a:lnTo>
                    <a:pt x="3483246" y="2956407"/>
                  </a:lnTo>
                  <a:lnTo>
                    <a:pt x="3483246" y="2956638"/>
                  </a:lnTo>
                  <a:lnTo>
                    <a:pt x="3483246" y="2956869"/>
                  </a:lnTo>
                  <a:lnTo>
                    <a:pt x="3483246" y="2957099"/>
                  </a:lnTo>
                  <a:lnTo>
                    <a:pt x="3483246" y="2957330"/>
                  </a:lnTo>
                  <a:lnTo>
                    <a:pt x="3483246" y="2957560"/>
                  </a:lnTo>
                  <a:lnTo>
                    <a:pt x="3483246" y="2957789"/>
                  </a:lnTo>
                  <a:lnTo>
                    <a:pt x="3483246" y="2958019"/>
                  </a:lnTo>
                  <a:lnTo>
                    <a:pt x="3483246" y="2958249"/>
                  </a:lnTo>
                  <a:lnTo>
                    <a:pt x="3483246" y="2958478"/>
                  </a:lnTo>
                  <a:lnTo>
                    <a:pt x="3483246" y="2958707"/>
                  </a:lnTo>
                  <a:lnTo>
                    <a:pt x="3483246" y="2958936"/>
                  </a:lnTo>
                  <a:lnTo>
                    <a:pt x="3483246" y="2959164"/>
                  </a:lnTo>
                  <a:lnTo>
                    <a:pt x="3483246" y="2959393"/>
                  </a:lnTo>
                  <a:lnTo>
                    <a:pt x="3483246" y="2959621"/>
                  </a:lnTo>
                  <a:lnTo>
                    <a:pt x="3483246" y="2959849"/>
                  </a:lnTo>
                  <a:lnTo>
                    <a:pt x="3483246" y="2960077"/>
                  </a:lnTo>
                  <a:lnTo>
                    <a:pt x="3483246" y="2960305"/>
                  </a:lnTo>
                  <a:lnTo>
                    <a:pt x="3483246" y="2960532"/>
                  </a:lnTo>
                  <a:lnTo>
                    <a:pt x="3483246" y="2960759"/>
                  </a:lnTo>
                  <a:lnTo>
                    <a:pt x="3483246" y="2960986"/>
                  </a:lnTo>
                  <a:lnTo>
                    <a:pt x="3483246" y="2961213"/>
                  </a:lnTo>
                  <a:lnTo>
                    <a:pt x="3483246" y="2961440"/>
                  </a:lnTo>
                  <a:lnTo>
                    <a:pt x="3483246" y="2961667"/>
                  </a:lnTo>
                  <a:lnTo>
                    <a:pt x="3483246" y="2961893"/>
                  </a:lnTo>
                  <a:lnTo>
                    <a:pt x="3483246" y="2962119"/>
                  </a:lnTo>
                  <a:lnTo>
                    <a:pt x="3483246" y="2962345"/>
                  </a:lnTo>
                  <a:lnTo>
                    <a:pt x="3483246" y="2962570"/>
                  </a:lnTo>
                  <a:lnTo>
                    <a:pt x="3483246" y="2962796"/>
                  </a:lnTo>
                  <a:lnTo>
                    <a:pt x="3483246" y="2963021"/>
                  </a:lnTo>
                  <a:lnTo>
                    <a:pt x="3483246" y="2963246"/>
                  </a:lnTo>
                  <a:lnTo>
                    <a:pt x="3483246" y="2963471"/>
                  </a:lnTo>
                  <a:lnTo>
                    <a:pt x="3483246" y="2963696"/>
                  </a:lnTo>
                  <a:lnTo>
                    <a:pt x="3483246" y="2963921"/>
                  </a:lnTo>
                  <a:lnTo>
                    <a:pt x="3483246" y="2964145"/>
                  </a:lnTo>
                  <a:lnTo>
                    <a:pt x="3483246" y="2964369"/>
                  </a:lnTo>
                  <a:lnTo>
                    <a:pt x="3483246" y="2964593"/>
                  </a:lnTo>
                  <a:lnTo>
                    <a:pt x="3483246" y="2964817"/>
                  </a:lnTo>
                  <a:lnTo>
                    <a:pt x="3483246" y="2965040"/>
                  </a:lnTo>
                  <a:lnTo>
                    <a:pt x="3483246" y="2965264"/>
                  </a:lnTo>
                  <a:lnTo>
                    <a:pt x="3483246" y="2965487"/>
                  </a:lnTo>
                  <a:lnTo>
                    <a:pt x="3483246" y="2965710"/>
                  </a:lnTo>
                  <a:lnTo>
                    <a:pt x="3483246" y="2965933"/>
                  </a:lnTo>
                  <a:lnTo>
                    <a:pt x="3483246" y="2966155"/>
                  </a:lnTo>
                  <a:lnTo>
                    <a:pt x="3483246" y="2966378"/>
                  </a:lnTo>
                  <a:lnTo>
                    <a:pt x="3483246" y="2966600"/>
                  </a:lnTo>
                  <a:lnTo>
                    <a:pt x="3483246" y="2966822"/>
                  </a:lnTo>
                  <a:lnTo>
                    <a:pt x="3483246" y="2967044"/>
                  </a:lnTo>
                  <a:lnTo>
                    <a:pt x="3483246" y="2967265"/>
                  </a:lnTo>
                  <a:lnTo>
                    <a:pt x="3483246" y="2967487"/>
                  </a:lnTo>
                  <a:lnTo>
                    <a:pt x="3483246" y="2967708"/>
                  </a:lnTo>
                  <a:lnTo>
                    <a:pt x="3483246" y="2967929"/>
                  </a:lnTo>
                  <a:lnTo>
                    <a:pt x="3483246" y="2968150"/>
                  </a:lnTo>
                  <a:lnTo>
                    <a:pt x="3483246" y="2968371"/>
                  </a:lnTo>
                  <a:lnTo>
                    <a:pt x="3483246" y="2968591"/>
                  </a:lnTo>
                  <a:lnTo>
                    <a:pt x="3483246" y="2968811"/>
                  </a:lnTo>
                  <a:lnTo>
                    <a:pt x="3483246" y="2969032"/>
                  </a:lnTo>
                  <a:lnTo>
                    <a:pt x="3483246" y="2969252"/>
                  </a:lnTo>
                  <a:lnTo>
                    <a:pt x="3483246" y="2969471"/>
                  </a:lnTo>
                  <a:lnTo>
                    <a:pt x="3483246" y="2969691"/>
                  </a:lnTo>
                  <a:lnTo>
                    <a:pt x="3483246" y="2969910"/>
                  </a:lnTo>
                  <a:lnTo>
                    <a:pt x="3483246" y="2970129"/>
                  </a:lnTo>
                  <a:lnTo>
                    <a:pt x="3483246" y="2970348"/>
                  </a:lnTo>
                  <a:lnTo>
                    <a:pt x="3483246" y="2970567"/>
                  </a:lnTo>
                  <a:lnTo>
                    <a:pt x="3483246" y="2970786"/>
                  </a:lnTo>
                  <a:lnTo>
                    <a:pt x="3483246" y="2971004"/>
                  </a:lnTo>
                  <a:lnTo>
                    <a:pt x="3483246" y="2971223"/>
                  </a:lnTo>
                  <a:lnTo>
                    <a:pt x="3483246" y="2971441"/>
                  </a:lnTo>
                  <a:lnTo>
                    <a:pt x="3483246" y="2971658"/>
                  </a:lnTo>
                  <a:lnTo>
                    <a:pt x="3483246" y="2971876"/>
                  </a:lnTo>
                  <a:lnTo>
                    <a:pt x="3483246" y="2972094"/>
                  </a:lnTo>
                  <a:lnTo>
                    <a:pt x="3483246" y="2972311"/>
                  </a:lnTo>
                  <a:lnTo>
                    <a:pt x="3483246" y="2972528"/>
                  </a:lnTo>
                  <a:lnTo>
                    <a:pt x="3483246" y="2972745"/>
                  </a:lnTo>
                  <a:lnTo>
                    <a:pt x="3483246" y="2972962"/>
                  </a:lnTo>
                  <a:lnTo>
                    <a:pt x="3483246" y="2973178"/>
                  </a:lnTo>
                  <a:lnTo>
                    <a:pt x="3483246" y="2973395"/>
                  </a:lnTo>
                  <a:lnTo>
                    <a:pt x="3483246" y="2973611"/>
                  </a:lnTo>
                  <a:lnTo>
                    <a:pt x="3483246" y="2973827"/>
                  </a:lnTo>
                  <a:lnTo>
                    <a:pt x="3483246" y="2974043"/>
                  </a:lnTo>
                  <a:lnTo>
                    <a:pt x="3483246" y="2974259"/>
                  </a:lnTo>
                  <a:lnTo>
                    <a:pt x="3483246" y="2974474"/>
                  </a:lnTo>
                  <a:lnTo>
                    <a:pt x="3483246" y="2974689"/>
                  </a:lnTo>
                  <a:lnTo>
                    <a:pt x="3483246" y="2974905"/>
                  </a:lnTo>
                  <a:lnTo>
                    <a:pt x="3483246" y="2975120"/>
                  </a:lnTo>
                  <a:lnTo>
                    <a:pt x="3483246" y="2975334"/>
                  </a:lnTo>
                  <a:lnTo>
                    <a:pt x="3483246" y="2975549"/>
                  </a:lnTo>
                  <a:lnTo>
                    <a:pt x="3483246" y="2975763"/>
                  </a:lnTo>
                  <a:lnTo>
                    <a:pt x="3483246" y="2975977"/>
                  </a:lnTo>
                  <a:lnTo>
                    <a:pt x="3483246" y="2976192"/>
                  </a:lnTo>
                  <a:lnTo>
                    <a:pt x="3483246" y="2976405"/>
                  </a:lnTo>
                  <a:lnTo>
                    <a:pt x="3483246" y="2976619"/>
                  </a:lnTo>
                  <a:lnTo>
                    <a:pt x="3483246" y="2976833"/>
                  </a:lnTo>
                  <a:lnTo>
                    <a:pt x="3483246" y="2977046"/>
                  </a:lnTo>
                  <a:lnTo>
                    <a:pt x="3483246" y="2977259"/>
                  </a:lnTo>
                  <a:lnTo>
                    <a:pt x="3483246" y="2977472"/>
                  </a:lnTo>
                  <a:lnTo>
                    <a:pt x="3483246" y="2977685"/>
                  </a:lnTo>
                  <a:lnTo>
                    <a:pt x="3483246" y="2977897"/>
                  </a:lnTo>
                  <a:lnTo>
                    <a:pt x="3483246" y="2978110"/>
                  </a:lnTo>
                  <a:lnTo>
                    <a:pt x="3483246" y="2978322"/>
                  </a:lnTo>
                  <a:lnTo>
                    <a:pt x="3483246" y="2978534"/>
                  </a:lnTo>
                  <a:lnTo>
                    <a:pt x="3483246" y="2978746"/>
                  </a:lnTo>
                  <a:lnTo>
                    <a:pt x="3483246" y="2978958"/>
                  </a:lnTo>
                  <a:lnTo>
                    <a:pt x="3483246" y="2979169"/>
                  </a:lnTo>
                  <a:lnTo>
                    <a:pt x="3483246" y="2979381"/>
                  </a:lnTo>
                  <a:lnTo>
                    <a:pt x="3483246" y="2979592"/>
                  </a:lnTo>
                  <a:lnTo>
                    <a:pt x="3483246" y="2979803"/>
                  </a:lnTo>
                  <a:lnTo>
                    <a:pt x="3483246" y="2980014"/>
                  </a:lnTo>
                  <a:lnTo>
                    <a:pt x="3483246" y="2980224"/>
                  </a:lnTo>
                  <a:lnTo>
                    <a:pt x="3483246" y="2980435"/>
                  </a:lnTo>
                  <a:lnTo>
                    <a:pt x="3483246" y="2980645"/>
                  </a:lnTo>
                  <a:lnTo>
                    <a:pt x="3483246" y="2980855"/>
                  </a:lnTo>
                  <a:lnTo>
                    <a:pt x="3483246" y="2981065"/>
                  </a:lnTo>
                  <a:lnTo>
                    <a:pt x="3483246" y="2981275"/>
                  </a:lnTo>
                  <a:lnTo>
                    <a:pt x="3483246" y="2981484"/>
                  </a:lnTo>
                  <a:lnTo>
                    <a:pt x="3483246" y="2981694"/>
                  </a:lnTo>
                  <a:lnTo>
                    <a:pt x="3483246" y="2981903"/>
                  </a:lnTo>
                  <a:lnTo>
                    <a:pt x="3483246" y="2982112"/>
                  </a:lnTo>
                  <a:lnTo>
                    <a:pt x="3483246" y="2982321"/>
                  </a:lnTo>
                  <a:lnTo>
                    <a:pt x="3483246" y="2982530"/>
                  </a:lnTo>
                  <a:lnTo>
                    <a:pt x="3483246" y="2982738"/>
                  </a:lnTo>
                  <a:lnTo>
                    <a:pt x="3483246" y="2982947"/>
                  </a:lnTo>
                  <a:lnTo>
                    <a:pt x="3483246" y="2983155"/>
                  </a:lnTo>
                  <a:lnTo>
                    <a:pt x="3483246" y="2983363"/>
                  </a:lnTo>
                  <a:lnTo>
                    <a:pt x="3483246" y="2983571"/>
                  </a:lnTo>
                  <a:lnTo>
                    <a:pt x="3483246" y="2983778"/>
                  </a:lnTo>
                  <a:lnTo>
                    <a:pt x="3483246" y="2983986"/>
                  </a:lnTo>
                  <a:lnTo>
                    <a:pt x="3483246" y="2984193"/>
                  </a:lnTo>
                  <a:lnTo>
                    <a:pt x="3483246" y="2984400"/>
                  </a:lnTo>
                  <a:lnTo>
                    <a:pt x="3483246" y="2984607"/>
                  </a:lnTo>
                  <a:lnTo>
                    <a:pt x="3483246" y="2984814"/>
                  </a:lnTo>
                  <a:lnTo>
                    <a:pt x="3483246" y="2985021"/>
                  </a:lnTo>
                  <a:lnTo>
                    <a:pt x="3483246" y="2985227"/>
                  </a:lnTo>
                  <a:lnTo>
                    <a:pt x="3483246" y="2985434"/>
                  </a:lnTo>
                  <a:lnTo>
                    <a:pt x="3483246" y="2985640"/>
                  </a:lnTo>
                  <a:lnTo>
                    <a:pt x="3483246" y="2985846"/>
                  </a:lnTo>
                  <a:lnTo>
                    <a:pt x="3483246" y="2986052"/>
                  </a:lnTo>
                  <a:lnTo>
                    <a:pt x="3483246" y="2986257"/>
                  </a:lnTo>
                  <a:lnTo>
                    <a:pt x="3483246" y="2986463"/>
                  </a:lnTo>
                  <a:lnTo>
                    <a:pt x="3483246" y="2986668"/>
                  </a:lnTo>
                  <a:lnTo>
                    <a:pt x="3483246" y="2986873"/>
                  </a:lnTo>
                  <a:lnTo>
                    <a:pt x="3483246" y="2987078"/>
                  </a:lnTo>
                  <a:lnTo>
                    <a:pt x="3483246" y="2987283"/>
                  </a:lnTo>
                  <a:lnTo>
                    <a:pt x="3483246" y="2987487"/>
                  </a:lnTo>
                  <a:lnTo>
                    <a:pt x="3483246" y="2987692"/>
                  </a:lnTo>
                  <a:lnTo>
                    <a:pt x="3483246" y="2987896"/>
                  </a:lnTo>
                  <a:lnTo>
                    <a:pt x="3483246" y="2988100"/>
                  </a:lnTo>
                  <a:lnTo>
                    <a:pt x="3483246" y="2988304"/>
                  </a:lnTo>
                  <a:lnTo>
                    <a:pt x="3483246" y="2988508"/>
                  </a:lnTo>
                  <a:lnTo>
                    <a:pt x="3483246" y="2988711"/>
                  </a:lnTo>
                  <a:lnTo>
                    <a:pt x="3483246" y="2988915"/>
                  </a:lnTo>
                  <a:lnTo>
                    <a:pt x="3483246" y="2989118"/>
                  </a:lnTo>
                  <a:lnTo>
                    <a:pt x="3483246" y="2989321"/>
                  </a:lnTo>
                  <a:lnTo>
                    <a:pt x="3483246" y="2989524"/>
                  </a:lnTo>
                  <a:lnTo>
                    <a:pt x="3483246" y="2989727"/>
                  </a:lnTo>
                  <a:lnTo>
                    <a:pt x="3483246" y="2989929"/>
                  </a:lnTo>
                  <a:lnTo>
                    <a:pt x="3483246" y="2990132"/>
                  </a:lnTo>
                  <a:lnTo>
                    <a:pt x="3483246" y="2990334"/>
                  </a:lnTo>
                  <a:lnTo>
                    <a:pt x="3483246" y="2990536"/>
                  </a:lnTo>
                  <a:lnTo>
                    <a:pt x="3483246" y="2990738"/>
                  </a:lnTo>
                  <a:lnTo>
                    <a:pt x="3483246" y="2990940"/>
                  </a:lnTo>
                  <a:lnTo>
                    <a:pt x="3483246" y="2991142"/>
                  </a:lnTo>
                  <a:lnTo>
                    <a:pt x="3483246" y="2991343"/>
                  </a:lnTo>
                  <a:lnTo>
                    <a:pt x="3483246" y="2991544"/>
                  </a:lnTo>
                  <a:lnTo>
                    <a:pt x="3483246" y="2991745"/>
                  </a:lnTo>
                  <a:lnTo>
                    <a:pt x="3483246" y="2991946"/>
                  </a:lnTo>
                  <a:lnTo>
                    <a:pt x="3483246" y="2992147"/>
                  </a:lnTo>
                  <a:lnTo>
                    <a:pt x="3483246" y="2992348"/>
                  </a:lnTo>
                  <a:lnTo>
                    <a:pt x="3483246" y="2992548"/>
                  </a:lnTo>
                  <a:lnTo>
                    <a:pt x="3483246" y="2992748"/>
                  </a:lnTo>
                  <a:lnTo>
                    <a:pt x="3483246" y="2992949"/>
                  </a:lnTo>
                  <a:lnTo>
                    <a:pt x="3483246" y="2993149"/>
                  </a:lnTo>
                  <a:lnTo>
                    <a:pt x="3483246" y="2993348"/>
                  </a:lnTo>
                  <a:lnTo>
                    <a:pt x="3483246" y="2993548"/>
                  </a:lnTo>
                  <a:lnTo>
                    <a:pt x="3483246" y="2993747"/>
                  </a:lnTo>
                  <a:lnTo>
                    <a:pt x="3483246" y="2993947"/>
                  </a:lnTo>
                  <a:lnTo>
                    <a:pt x="3483246" y="2994146"/>
                  </a:lnTo>
                  <a:lnTo>
                    <a:pt x="3483246" y="2994345"/>
                  </a:lnTo>
                  <a:lnTo>
                    <a:pt x="3483246" y="2994544"/>
                  </a:lnTo>
                  <a:lnTo>
                    <a:pt x="3483246" y="2994742"/>
                  </a:lnTo>
                  <a:lnTo>
                    <a:pt x="3483246" y="2994941"/>
                  </a:lnTo>
                  <a:lnTo>
                    <a:pt x="3483246" y="2995139"/>
                  </a:lnTo>
                  <a:lnTo>
                    <a:pt x="3483246" y="2995337"/>
                  </a:lnTo>
                  <a:lnTo>
                    <a:pt x="3483246" y="2995535"/>
                  </a:lnTo>
                  <a:lnTo>
                    <a:pt x="3483246" y="2995733"/>
                  </a:lnTo>
                  <a:lnTo>
                    <a:pt x="3483246" y="2995931"/>
                  </a:lnTo>
                  <a:lnTo>
                    <a:pt x="3483246" y="2996128"/>
                  </a:lnTo>
                  <a:lnTo>
                    <a:pt x="3483246" y="2996326"/>
                  </a:lnTo>
                  <a:lnTo>
                    <a:pt x="3483246" y="2996523"/>
                  </a:lnTo>
                  <a:lnTo>
                    <a:pt x="3483246" y="2996720"/>
                  </a:lnTo>
                  <a:lnTo>
                    <a:pt x="3483246" y="2996917"/>
                  </a:lnTo>
                  <a:lnTo>
                    <a:pt x="3483246" y="2997114"/>
                  </a:lnTo>
                  <a:lnTo>
                    <a:pt x="3483246" y="2997310"/>
                  </a:lnTo>
                  <a:lnTo>
                    <a:pt x="3483246" y="2997507"/>
                  </a:lnTo>
                  <a:lnTo>
                    <a:pt x="3483246" y="2997703"/>
                  </a:lnTo>
                  <a:lnTo>
                    <a:pt x="3483246" y="2997899"/>
                  </a:lnTo>
                  <a:lnTo>
                    <a:pt x="3483246" y="2998095"/>
                  </a:lnTo>
                  <a:lnTo>
                    <a:pt x="3483246" y="2998291"/>
                  </a:lnTo>
                  <a:lnTo>
                    <a:pt x="3483246" y="2998486"/>
                  </a:lnTo>
                  <a:lnTo>
                    <a:pt x="3483246" y="2998682"/>
                  </a:lnTo>
                  <a:lnTo>
                    <a:pt x="3483246" y="2998877"/>
                  </a:lnTo>
                  <a:lnTo>
                    <a:pt x="3483246" y="2999072"/>
                  </a:lnTo>
                  <a:lnTo>
                    <a:pt x="3483246" y="2999267"/>
                  </a:lnTo>
                  <a:lnTo>
                    <a:pt x="3483246" y="2999462"/>
                  </a:lnTo>
                  <a:lnTo>
                    <a:pt x="3483246" y="2999657"/>
                  </a:lnTo>
                  <a:lnTo>
                    <a:pt x="3483246" y="2999851"/>
                  </a:lnTo>
                  <a:lnTo>
                    <a:pt x="3483246" y="3000046"/>
                  </a:lnTo>
                  <a:lnTo>
                    <a:pt x="3483246" y="3000240"/>
                  </a:lnTo>
                  <a:lnTo>
                    <a:pt x="3483246" y="3000434"/>
                  </a:lnTo>
                  <a:lnTo>
                    <a:pt x="3483246" y="3000628"/>
                  </a:lnTo>
                  <a:lnTo>
                    <a:pt x="3483246" y="3000822"/>
                  </a:lnTo>
                  <a:lnTo>
                    <a:pt x="3483246" y="3001015"/>
                  </a:lnTo>
                  <a:lnTo>
                    <a:pt x="3483246" y="3001209"/>
                  </a:lnTo>
                  <a:lnTo>
                    <a:pt x="3483246" y="3001402"/>
                  </a:lnTo>
                  <a:lnTo>
                    <a:pt x="3483246" y="3001595"/>
                  </a:lnTo>
                  <a:lnTo>
                    <a:pt x="3483246" y="3001788"/>
                  </a:lnTo>
                  <a:lnTo>
                    <a:pt x="3483246" y="3001981"/>
                  </a:lnTo>
                  <a:lnTo>
                    <a:pt x="3483246" y="3002174"/>
                  </a:lnTo>
                  <a:lnTo>
                    <a:pt x="3483246" y="3002366"/>
                  </a:lnTo>
                  <a:lnTo>
                    <a:pt x="3483246" y="3002558"/>
                  </a:lnTo>
                  <a:lnTo>
                    <a:pt x="3483246" y="3002751"/>
                  </a:lnTo>
                  <a:lnTo>
                    <a:pt x="3483246" y="3002943"/>
                  </a:lnTo>
                  <a:lnTo>
                    <a:pt x="3483246" y="3003135"/>
                  </a:lnTo>
                  <a:lnTo>
                    <a:pt x="3483246" y="3003326"/>
                  </a:lnTo>
                  <a:lnTo>
                    <a:pt x="3483246" y="3003518"/>
                  </a:lnTo>
                  <a:lnTo>
                    <a:pt x="3483246" y="3003709"/>
                  </a:lnTo>
                  <a:lnTo>
                    <a:pt x="3483246" y="3003901"/>
                  </a:lnTo>
                  <a:lnTo>
                    <a:pt x="3483246" y="3004092"/>
                  </a:lnTo>
                  <a:lnTo>
                    <a:pt x="3483246" y="3004283"/>
                  </a:lnTo>
                  <a:lnTo>
                    <a:pt x="3483246" y="3004473"/>
                  </a:lnTo>
                  <a:lnTo>
                    <a:pt x="3483246" y="3004664"/>
                  </a:lnTo>
                  <a:lnTo>
                    <a:pt x="3483246" y="3004855"/>
                  </a:lnTo>
                  <a:lnTo>
                    <a:pt x="3483246" y="3005045"/>
                  </a:lnTo>
                  <a:lnTo>
                    <a:pt x="3483246" y="3005235"/>
                  </a:lnTo>
                  <a:lnTo>
                    <a:pt x="3483246" y="3005425"/>
                  </a:lnTo>
                  <a:lnTo>
                    <a:pt x="3483246" y="3005615"/>
                  </a:lnTo>
                  <a:lnTo>
                    <a:pt x="3483246" y="3005805"/>
                  </a:lnTo>
                  <a:lnTo>
                    <a:pt x="3483246" y="3005995"/>
                  </a:lnTo>
                  <a:lnTo>
                    <a:pt x="3483246" y="3006184"/>
                  </a:lnTo>
                  <a:lnTo>
                    <a:pt x="3483246" y="3006373"/>
                  </a:lnTo>
                  <a:lnTo>
                    <a:pt x="3483246" y="3006563"/>
                  </a:lnTo>
                  <a:lnTo>
                    <a:pt x="3483246" y="3006752"/>
                  </a:lnTo>
                  <a:lnTo>
                    <a:pt x="3483246" y="3006940"/>
                  </a:lnTo>
                  <a:lnTo>
                    <a:pt x="3483246" y="3007129"/>
                  </a:lnTo>
                  <a:lnTo>
                    <a:pt x="3483246" y="3007318"/>
                  </a:lnTo>
                  <a:lnTo>
                    <a:pt x="3483246" y="3007506"/>
                  </a:lnTo>
                  <a:lnTo>
                    <a:pt x="3483246" y="3007694"/>
                  </a:lnTo>
                  <a:lnTo>
                    <a:pt x="3483246" y="3007882"/>
                  </a:lnTo>
                  <a:lnTo>
                    <a:pt x="3483246" y="3008070"/>
                  </a:lnTo>
                  <a:lnTo>
                    <a:pt x="3483246" y="3008258"/>
                  </a:lnTo>
                  <a:lnTo>
                    <a:pt x="3483246" y="3008446"/>
                  </a:lnTo>
                  <a:lnTo>
                    <a:pt x="3483246" y="3008633"/>
                  </a:lnTo>
                  <a:lnTo>
                    <a:pt x="3483246" y="3008821"/>
                  </a:lnTo>
                  <a:lnTo>
                    <a:pt x="3483246" y="3009008"/>
                  </a:lnTo>
                  <a:lnTo>
                    <a:pt x="3483246" y="3009195"/>
                  </a:lnTo>
                  <a:lnTo>
                    <a:pt x="3483246" y="3009382"/>
                  </a:lnTo>
                  <a:lnTo>
                    <a:pt x="3483246" y="3009569"/>
                  </a:lnTo>
                  <a:lnTo>
                    <a:pt x="3483246" y="3009755"/>
                  </a:lnTo>
                  <a:lnTo>
                    <a:pt x="3483246" y="3009942"/>
                  </a:lnTo>
                  <a:lnTo>
                    <a:pt x="3483246" y="3010128"/>
                  </a:lnTo>
                  <a:lnTo>
                    <a:pt x="3483246" y="3010314"/>
                  </a:lnTo>
                  <a:lnTo>
                    <a:pt x="3483246" y="3010501"/>
                  </a:lnTo>
                  <a:lnTo>
                    <a:pt x="3483246" y="3010686"/>
                  </a:lnTo>
                  <a:lnTo>
                    <a:pt x="3483246" y="3010872"/>
                  </a:lnTo>
                  <a:lnTo>
                    <a:pt x="3483246" y="3011058"/>
                  </a:lnTo>
                  <a:lnTo>
                    <a:pt x="3483246" y="3011243"/>
                  </a:lnTo>
                  <a:lnTo>
                    <a:pt x="3483246" y="3011429"/>
                  </a:lnTo>
                  <a:lnTo>
                    <a:pt x="3483246" y="3011614"/>
                  </a:lnTo>
                  <a:lnTo>
                    <a:pt x="3483246" y="3011799"/>
                  </a:lnTo>
                  <a:lnTo>
                    <a:pt x="3483246" y="3011984"/>
                  </a:lnTo>
                  <a:lnTo>
                    <a:pt x="3483246" y="3012168"/>
                  </a:lnTo>
                  <a:lnTo>
                    <a:pt x="3483246" y="3012353"/>
                  </a:lnTo>
                  <a:lnTo>
                    <a:pt x="3483246" y="3012537"/>
                  </a:lnTo>
                  <a:lnTo>
                    <a:pt x="3483246" y="3012722"/>
                  </a:lnTo>
                  <a:lnTo>
                    <a:pt x="3483246" y="3012906"/>
                  </a:lnTo>
                  <a:lnTo>
                    <a:pt x="3483246" y="3013090"/>
                  </a:lnTo>
                  <a:lnTo>
                    <a:pt x="3483246" y="3013274"/>
                  </a:lnTo>
                  <a:lnTo>
                    <a:pt x="3483246" y="3013457"/>
                  </a:lnTo>
                  <a:lnTo>
                    <a:pt x="3483246" y="3013641"/>
                  </a:lnTo>
                  <a:lnTo>
                    <a:pt x="3483246" y="3013825"/>
                  </a:lnTo>
                  <a:lnTo>
                    <a:pt x="3483246" y="3014008"/>
                  </a:lnTo>
                  <a:lnTo>
                    <a:pt x="3483246" y="3014191"/>
                  </a:lnTo>
                  <a:lnTo>
                    <a:pt x="3483246" y="3014374"/>
                  </a:lnTo>
                  <a:lnTo>
                    <a:pt x="3483246" y="3014557"/>
                  </a:lnTo>
                  <a:lnTo>
                    <a:pt x="3483246" y="3014740"/>
                  </a:lnTo>
                  <a:lnTo>
                    <a:pt x="3483246" y="3014922"/>
                  </a:lnTo>
                  <a:lnTo>
                    <a:pt x="3483246" y="3015105"/>
                  </a:lnTo>
                  <a:lnTo>
                    <a:pt x="3483246" y="3015287"/>
                  </a:lnTo>
                  <a:lnTo>
                    <a:pt x="3483246" y="3015469"/>
                  </a:lnTo>
                  <a:lnTo>
                    <a:pt x="3483246" y="3015651"/>
                  </a:lnTo>
                  <a:lnTo>
                    <a:pt x="3483246" y="3015833"/>
                  </a:lnTo>
                  <a:lnTo>
                    <a:pt x="3483246" y="3016015"/>
                  </a:lnTo>
                  <a:lnTo>
                    <a:pt x="3483246" y="3016196"/>
                  </a:lnTo>
                  <a:lnTo>
                    <a:pt x="3483246" y="3016378"/>
                  </a:lnTo>
                  <a:lnTo>
                    <a:pt x="3483246" y="3016559"/>
                  </a:lnTo>
                  <a:lnTo>
                    <a:pt x="3483246" y="3016740"/>
                  </a:lnTo>
                  <a:lnTo>
                    <a:pt x="3483246" y="3016921"/>
                  </a:lnTo>
                  <a:lnTo>
                    <a:pt x="3483246" y="3017102"/>
                  </a:lnTo>
                  <a:lnTo>
                    <a:pt x="3483246" y="3017283"/>
                  </a:lnTo>
                  <a:lnTo>
                    <a:pt x="3483246" y="3017463"/>
                  </a:lnTo>
                  <a:lnTo>
                    <a:pt x="3483246" y="3017644"/>
                  </a:lnTo>
                  <a:lnTo>
                    <a:pt x="3483246" y="3017824"/>
                  </a:lnTo>
                  <a:lnTo>
                    <a:pt x="3483246" y="3018004"/>
                  </a:lnTo>
                  <a:lnTo>
                    <a:pt x="3483246" y="3018184"/>
                  </a:lnTo>
                  <a:lnTo>
                    <a:pt x="3483246" y="3018364"/>
                  </a:lnTo>
                  <a:lnTo>
                    <a:pt x="3483246" y="3018544"/>
                  </a:lnTo>
                  <a:lnTo>
                    <a:pt x="3483246" y="3018724"/>
                  </a:lnTo>
                  <a:lnTo>
                    <a:pt x="3483246" y="3018903"/>
                  </a:lnTo>
                  <a:lnTo>
                    <a:pt x="3483246" y="3019083"/>
                  </a:lnTo>
                  <a:lnTo>
                    <a:pt x="3483246" y="3019262"/>
                  </a:lnTo>
                  <a:lnTo>
                    <a:pt x="3483246" y="3019441"/>
                  </a:lnTo>
                  <a:lnTo>
                    <a:pt x="3483246" y="3019620"/>
                  </a:lnTo>
                  <a:lnTo>
                    <a:pt x="3483246" y="3019799"/>
                  </a:lnTo>
                  <a:lnTo>
                    <a:pt x="3483246" y="3019977"/>
                  </a:lnTo>
                  <a:lnTo>
                    <a:pt x="3483246" y="3020156"/>
                  </a:lnTo>
                  <a:lnTo>
                    <a:pt x="3483246" y="3020334"/>
                  </a:lnTo>
                  <a:lnTo>
                    <a:pt x="3483246" y="3020512"/>
                  </a:lnTo>
                  <a:lnTo>
                    <a:pt x="3483246" y="3020691"/>
                  </a:lnTo>
                  <a:lnTo>
                    <a:pt x="3483246" y="3020869"/>
                  </a:lnTo>
                  <a:lnTo>
                    <a:pt x="3483246" y="3021046"/>
                  </a:lnTo>
                  <a:lnTo>
                    <a:pt x="3483246" y="3021224"/>
                  </a:lnTo>
                  <a:lnTo>
                    <a:pt x="3483246" y="3021402"/>
                  </a:lnTo>
                  <a:lnTo>
                    <a:pt x="3483246" y="3021579"/>
                  </a:lnTo>
                  <a:lnTo>
                    <a:pt x="3483246" y="3021756"/>
                  </a:lnTo>
                  <a:lnTo>
                    <a:pt x="3483246" y="3021934"/>
                  </a:lnTo>
                  <a:lnTo>
                    <a:pt x="3483246" y="3022111"/>
                  </a:lnTo>
                  <a:lnTo>
                    <a:pt x="3483246" y="3022287"/>
                  </a:lnTo>
                  <a:lnTo>
                    <a:pt x="3483246" y="3022464"/>
                  </a:lnTo>
                  <a:lnTo>
                    <a:pt x="3483246" y="3022641"/>
                  </a:lnTo>
                  <a:lnTo>
                    <a:pt x="3483246" y="3022817"/>
                  </a:lnTo>
                  <a:lnTo>
                    <a:pt x="3483246" y="3022994"/>
                  </a:lnTo>
                  <a:lnTo>
                    <a:pt x="3483246" y="3023170"/>
                  </a:lnTo>
                  <a:lnTo>
                    <a:pt x="3483246" y="3023346"/>
                  </a:lnTo>
                  <a:lnTo>
                    <a:pt x="3483246" y="3023522"/>
                  </a:lnTo>
                  <a:lnTo>
                    <a:pt x="3483246" y="3023698"/>
                  </a:lnTo>
                  <a:lnTo>
                    <a:pt x="3483246" y="3023873"/>
                  </a:lnTo>
                  <a:lnTo>
                    <a:pt x="3483246" y="3024049"/>
                  </a:lnTo>
                  <a:lnTo>
                    <a:pt x="3483246" y="3024224"/>
                  </a:lnTo>
                  <a:lnTo>
                    <a:pt x="3483246" y="3024399"/>
                  </a:lnTo>
                  <a:lnTo>
                    <a:pt x="3483246" y="3024575"/>
                  </a:lnTo>
                  <a:lnTo>
                    <a:pt x="3483246" y="3024750"/>
                  </a:lnTo>
                  <a:lnTo>
                    <a:pt x="3483246" y="3024924"/>
                  </a:lnTo>
                  <a:lnTo>
                    <a:pt x="3483246" y="3025099"/>
                  </a:lnTo>
                  <a:lnTo>
                    <a:pt x="3483246" y="3025274"/>
                  </a:lnTo>
                  <a:lnTo>
                    <a:pt x="3483246" y="3025448"/>
                  </a:lnTo>
                  <a:lnTo>
                    <a:pt x="3483246" y="3025623"/>
                  </a:lnTo>
                  <a:lnTo>
                    <a:pt x="3483246" y="3025797"/>
                  </a:lnTo>
                  <a:lnTo>
                    <a:pt x="3483246" y="3025971"/>
                  </a:lnTo>
                  <a:lnTo>
                    <a:pt x="3483246" y="3026145"/>
                  </a:lnTo>
                  <a:lnTo>
                    <a:pt x="3483246" y="3026319"/>
                  </a:lnTo>
                  <a:lnTo>
                    <a:pt x="3483246" y="3026492"/>
                  </a:lnTo>
                  <a:lnTo>
                    <a:pt x="3483246" y="3026666"/>
                  </a:lnTo>
                  <a:lnTo>
                    <a:pt x="3483246" y="3026839"/>
                  </a:lnTo>
                  <a:lnTo>
                    <a:pt x="3483246" y="3027013"/>
                  </a:lnTo>
                  <a:lnTo>
                    <a:pt x="3483246" y="3027186"/>
                  </a:lnTo>
                  <a:lnTo>
                    <a:pt x="3483246" y="3027359"/>
                  </a:lnTo>
                  <a:lnTo>
                    <a:pt x="3483246" y="3027532"/>
                  </a:lnTo>
                  <a:lnTo>
                    <a:pt x="3483246" y="3027704"/>
                  </a:lnTo>
                  <a:lnTo>
                    <a:pt x="3483246" y="3027877"/>
                  </a:lnTo>
                  <a:lnTo>
                    <a:pt x="3483246" y="3028049"/>
                  </a:lnTo>
                  <a:lnTo>
                    <a:pt x="3483246" y="3028222"/>
                  </a:lnTo>
                  <a:lnTo>
                    <a:pt x="3483246" y="3028394"/>
                  </a:lnTo>
                  <a:lnTo>
                    <a:pt x="3483246" y="3028566"/>
                  </a:lnTo>
                  <a:lnTo>
                    <a:pt x="3483246" y="3028738"/>
                  </a:lnTo>
                  <a:lnTo>
                    <a:pt x="3483246" y="3028910"/>
                  </a:lnTo>
                  <a:lnTo>
                    <a:pt x="3483246" y="3029082"/>
                  </a:lnTo>
                  <a:lnTo>
                    <a:pt x="3483246" y="3029253"/>
                  </a:lnTo>
                  <a:lnTo>
                    <a:pt x="3483246" y="3029425"/>
                  </a:lnTo>
                  <a:lnTo>
                    <a:pt x="3483246" y="3029596"/>
                  </a:lnTo>
                  <a:lnTo>
                    <a:pt x="3483246" y="3029767"/>
                  </a:lnTo>
                  <a:lnTo>
                    <a:pt x="3483246" y="3029938"/>
                  </a:lnTo>
                  <a:lnTo>
                    <a:pt x="3483246" y="3030109"/>
                  </a:lnTo>
                  <a:lnTo>
                    <a:pt x="3483246" y="3030280"/>
                  </a:lnTo>
                  <a:lnTo>
                    <a:pt x="3483246" y="3030451"/>
                  </a:lnTo>
                  <a:lnTo>
                    <a:pt x="3483246" y="3030621"/>
                  </a:lnTo>
                  <a:lnTo>
                    <a:pt x="3483246" y="3030792"/>
                  </a:lnTo>
                  <a:lnTo>
                    <a:pt x="3483246" y="3030962"/>
                  </a:lnTo>
                  <a:lnTo>
                    <a:pt x="3483246" y="3031132"/>
                  </a:lnTo>
                  <a:lnTo>
                    <a:pt x="3483246" y="3031302"/>
                  </a:lnTo>
                  <a:lnTo>
                    <a:pt x="3483246" y="3031472"/>
                  </a:lnTo>
                  <a:lnTo>
                    <a:pt x="3483246" y="3031642"/>
                  </a:lnTo>
                  <a:lnTo>
                    <a:pt x="3483246" y="3031811"/>
                  </a:lnTo>
                  <a:lnTo>
                    <a:pt x="3483246" y="3031981"/>
                  </a:lnTo>
                  <a:lnTo>
                    <a:pt x="3483246" y="3032150"/>
                  </a:lnTo>
                  <a:lnTo>
                    <a:pt x="3483246" y="3032320"/>
                  </a:lnTo>
                  <a:lnTo>
                    <a:pt x="3483246" y="3032489"/>
                  </a:lnTo>
                  <a:lnTo>
                    <a:pt x="3483246" y="3032658"/>
                  </a:lnTo>
                  <a:lnTo>
                    <a:pt x="3483246" y="3032827"/>
                  </a:lnTo>
                  <a:lnTo>
                    <a:pt x="3483246" y="3032995"/>
                  </a:lnTo>
                  <a:lnTo>
                    <a:pt x="3483246" y="3033164"/>
                  </a:lnTo>
                  <a:lnTo>
                    <a:pt x="3483246" y="3033332"/>
                  </a:lnTo>
                  <a:lnTo>
                    <a:pt x="3483246" y="3033501"/>
                  </a:lnTo>
                  <a:lnTo>
                    <a:pt x="3483246" y="3033669"/>
                  </a:lnTo>
                  <a:lnTo>
                    <a:pt x="3483246" y="3033837"/>
                  </a:lnTo>
                  <a:lnTo>
                    <a:pt x="3483246" y="3034005"/>
                  </a:lnTo>
                  <a:lnTo>
                    <a:pt x="3483246" y="3034173"/>
                  </a:lnTo>
                  <a:lnTo>
                    <a:pt x="3483246" y="3034341"/>
                  </a:lnTo>
                  <a:lnTo>
                    <a:pt x="3483246" y="3034509"/>
                  </a:lnTo>
                  <a:lnTo>
                    <a:pt x="3483246" y="3034676"/>
                  </a:lnTo>
                  <a:lnTo>
                    <a:pt x="3483246" y="3034843"/>
                  </a:lnTo>
                  <a:lnTo>
                    <a:pt x="3483246" y="3035011"/>
                  </a:lnTo>
                  <a:lnTo>
                    <a:pt x="3483246" y="3035178"/>
                  </a:lnTo>
                  <a:lnTo>
                    <a:pt x="3483246" y="3035345"/>
                  </a:lnTo>
                  <a:lnTo>
                    <a:pt x="3483246" y="3035512"/>
                  </a:lnTo>
                  <a:lnTo>
                    <a:pt x="3483246" y="3035678"/>
                  </a:lnTo>
                  <a:lnTo>
                    <a:pt x="3483246" y="3035845"/>
                  </a:lnTo>
                  <a:lnTo>
                    <a:pt x="3483246" y="3036012"/>
                  </a:lnTo>
                  <a:lnTo>
                    <a:pt x="3483246" y="3036178"/>
                  </a:lnTo>
                  <a:lnTo>
                    <a:pt x="3483246" y="3036344"/>
                  </a:lnTo>
                  <a:lnTo>
                    <a:pt x="3483246" y="3036510"/>
                  </a:lnTo>
                  <a:lnTo>
                    <a:pt x="3483246" y="3036676"/>
                  </a:lnTo>
                  <a:lnTo>
                    <a:pt x="3483246" y="3036842"/>
                  </a:lnTo>
                  <a:lnTo>
                    <a:pt x="3483246" y="3037008"/>
                  </a:lnTo>
                  <a:lnTo>
                    <a:pt x="3483246" y="3037174"/>
                  </a:lnTo>
                  <a:lnTo>
                    <a:pt x="3483246" y="3037339"/>
                  </a:lnTo>
                  <a:lnTo>
                    <a:pt x="3483246" y="3037505"/>
                  </a:lnTo>
                  <a:lnTo>
                    <a:pt x="3483246" y="3037670"/>
                  </a:lnTo>
                  <a:lnTo>
                    <a:pt x="3483246" y="3037835"/>
                  </a:lnTo>
                  <a:lnTo>
                    <a:pt x="3483246" y="3038000"/>
                  </a:lnTo>
                  <a:lnTo>
                    <a:pt x="3483246" y="3038165"/>
                  </a:lnTo>
                  <a:lnTo>
                    <a:pt x="3483246" y="3038330"/>
                  </a:lnTo>
                  <a:lnTo>
                    <a:pt x="3483246" y="3038494"/>
                  </a:lnTo>
                  <a:lnTo>
                    <a:pt x="3483246" y="3038659"/>
                  </a:lnTo>
                  <a:lnTo>
                    <a:pt x="3483246" y="3038823"/>
                  </a:lnTo>
                  <a:lnTo>
                    <a:pt x="3483246" y="3038988"/>
                  </a:lnTo>
                  <a:lnTo>
                    <a:pt x="3483246" y="3039152"/>
                  </a:lnTo>
                  <a:lnTo>
                    <a:pt x="3483246" y="3039316"/>
                  </a:lnTo>
                  <a:lnTo>
                    <a:pt x="3483246" y="3039480"/>
                  </a:lnTo>
                  <a:lnTo>
                    <a:pt x="3483246" y="3039644"/>
                  </a:lnTo>
                  <a:lnTo>
                    <a:pt x="3483246" y="3039807"/>
                  </a:lnTo>
                  <a:lnTo>
                    <a:pt x="3483246" y="3039971"/>
                  </a:lnTo>
                  <a:lnTo>
                    <a:pt x="3483246" y="3040134"/>
                  </a:lnTo>
                  <a:lnTo>
                    <a:pt x="3483246" y="3040298"/>
                  </a:lnTo>
                  <a:lnTo>
                    <a:pt x="3483246" y="3040461"/>
                  </a:lnTo>
                  <a:lnTo>
                    <a:pt x="3483246" y="3040624"/>
                  </a:lnTo>
                  <a:lnTo>
                    <a:pt x="3483246" y="3040787"/>
                  </a:lnTo>
                  <a:lnTo>
                    <a:pt x="3483246" y="3040950"/>
                  </a:lnTo>
                  <a:lnTo>
                    <a:pt x="3483246" y="3041112"/>
                  </a:lnTo>
                  <a:lnTo>
                    <a:pt x="3483246" y="3041275"/>
                  </a:lnTo>
                  <a:lnTo>
                    <a:pt x="3483246" y="3041438"/>
                  </a:lnTo>
                  <a:lnTo>
                    <a:pt x="3483246" y="3041600"/>
                  </a:lnTo>
                  <a:lnTo>
                    <a:pt x="3483246" y="3041762"/>
                  </a:lnTo>
                  <a:lnTo>
                    <a:pt x="3483246" y="3041924"/>
                  </a:lnTo>
                  <a:lnTo>
                    <a:pt x="3483246" y="3042086"/>
                  </a:lnTo>
                  <a:lnTo>
                    <a:pt x="3483246" y="3042248"/>
                  </a:lnTo>
                  <a:lnTo>
                    <a:pt x="3483246" y="3042410"/>
                  </a:lnTo>
                  <a:lnTo>
                    <a:pt x="3483246" y="3042572"/>
                  </a:lnTo>
                  <a:lnTo>
                    <a:pt x="3483246" y="3042733"/>
                  </a:lnTo>
                  <a:lnTo>
                    <a:pt x="3483246" y="3042895"/>
                  </a:lnTo>
                  <a:lnTo>
                    <a:pt x="3483246" y="3043056"/>
                  </a:lnTo>
                  <a:lnTo>
                    <a:pt x="3483246" y="3043217"/>
                  </a:lnTo>
                  <a:lnTo>
                    <a:pt x="3483246" y="3043378"/>
                  </a:lnTo>
                  <a:lnTo>
                    <a:pt x="3483246" y="3043539"/>
                  </a:lnTo>
                  <a:lnTo>
                    <a:pt x="3483246" y="3043700"/>
                  </a:lnTo>
                  <a:lnTo>
                    <a:pt x="3483246" y="3043861"/>
                  </a:lnTo>
                  <a:lnTo>
                    <a:pt x="3483246" y="3044021"/>
                  </a:lnTo>
                  <a:lnTo>
                    <a:pt x="3483246" y="3044182"/>
                  </a:lnTo>
                  <a:lnTo>
                    <a:pt x="3483246" y="3044342"/>
                  </a:lnTo>
                  <a:lnTo>
                    <a:pt x="3483246" y="3044502"/>
                  </a:lnTo>
                  <a:lnTo>
                    <a:pt x="3483246" y="3044662"/>
                  </a:lnTo>
                  <a:lnTo>
                    <a:pt x="3483246" y="3044822"/>
                  </a:lnTo>
                  <a:lnTo>
                    <a:pt x="3483246" y="3044982"/>
                  </a:lnTo>
                  <a:lnTo>
                    <a:pt x="3483246" y="3045142"/>
                  </a:lnTo>
                  <a:lnTo>
                    <a:pt x="3483246" y="3045302"/>
                  </a:lnTo>
                  <a:lnTo>
                    <a:pt x="3483246" y="3045461"/>
                  </a:lnTo>
                  <a:lnTo>
                    <a:pt x="3483246" y="3045621"/>
                  </a:lnTo>
                  <a:lnTo>
                    <a:pt x="3483246" y="3045780"/>
                  </a:lnTo>
                  <a:lnTo>
                    <a:pt x="3483246" y="3045939"/>
                  </a:lnTo>
                  <a:lnTo>
                    <a:pt x="3483246" y="3046098"/>
                  </a:lnTo>
                  <a:lnTo>
                    <a:pt x="3483246" y="3046257"/>
                  </a:lnTo>
                  <a:lnTo>
                    <a:pt x="3483246" y="3046416"/>
                  </a:lnTo>
                  <a:lnTo>
                    <a:pt x="3483246" y="3046575"/>
                  </a:lnTo>
                  <a:lnTo>
                    <a:pt x="3483246" y="3046733"/>
                  </a:lnTo>
                  <a:lnTo>
                    <a:pt x="3483246" y="3046892"/>
                  </a:lnTo>
                  <a:lnTo>
                    <a:pt x="3483246" y="3047050"/>
                  </a:lnTo>
                  <a:lnTo>
                    <a:pt x="3483246" y="3047209"/>
                  </a:lnTo>
                  <a:lnTo>
                    <a:pt x="3483246" y="3047367"/>
                  </a:lnTo>
                  <a:lnTo>
                    <a:pt x="3483246" y="3047525"/>
                  </a:lnTo>
                  <a:lnTo>
                    <a:pt x="3483246" y="3047683"/>
                  </a:lnTo>
                  <a:lnTo>
                    <a:pt x="3483246" y="3047841"/>
                  </a:lnTo>
                  <a:lnTo>
                    <a:pt x="3483246" y="3047998"/>
                  </a:lnTo>
                  <a:lnTo>
                    <a:pt x="3483246" y="3048156"/>
                  </a:lnTo>
                  <a:lnTo>
                    <a:pt x="3483246" y="3048313"/>
                  </a:lnTo>
                  <a:lnTo>
                    <a:pt x="3483246" y="3048471"/>
                  </a:lnTo>
                  <a:lnTo>
                    <a:pt x="3483246" y="3048628"/>
                  </a:lnTo>
                  <a:lnTo>
                    <a:pt x="3483246" y="3048785"/>
                  </a:lnTo>
                  <a:lnTo>
                    <a:pt x="3483246" y="3048942"/>
                  </a:lnTo>
                  <a:lnTo>
                    <a:pt x="3483246" y="3049099"/>
                  </a:lnTo>
                  <a:lnTo>
                    <a:pt x="3483246" y="3049256"/>
                  </a:lnTo>
                  <a:lnTo>
                    <a:pt x="3483246" y="3049412"/>
                  </a:lnTo>
                  <a:lnTo>
                    <a:pt x="3483246" y="3049569"/>
                  </a:lnTo>
                  <a:lnTo>
                    <a:pt x="3483246" y="3049725"/>
                  </a:lnTo>
                  <a:lnTo>
                    <a:pt x="3483246" y="3049882"/>
                  </a:lnTo>
                  <a:lnTo>
                    <a:pt x="3483246" y="3050038"/>
                  </a:lnTo>
                  <a:lnTo>
                    <a:pt x="3483246" y="3050194"/>
                  </a:lnTo>
                  <a:lnTo>
                    <a:pt x="3483246" y="3050350"/>
                  </a:lnTo>
                  <a:lnTo>
                    <a:pt x="3483246" y="3050506"/>
                  </a:lnTo>
                  <a:lnTo>
                    <a:pt x="3483246" y="3050662"/>
                  </a:lnTo>
                  <a:lnTo>
                    <a:pt x="3483246" y="3050817"/>
                  </a:lnTo>
                  <a:lnTo>
                    <a:pt x="3483246" y="3050973"/>
                  </a:lnTo>
                  <a:lnTo>
                    <a:pt x="3483246" y="3051128"/>
                  </a:lnTo>
                  <a:lnTo>
                    <a:pt x="3483246" y="3051284"/>
                  </a:lnTo>
                  <a:lnTo>
                    <a:pt x="3483246" y="3051439"/>
                  </a:lnTo>
                  <a:lnTo>
                    <a:pt x="3483246" y="3051594"/>
                  </a:lnTo>
                  <a:lnTo>
                    <a:pt x="3483246" y="3051749"/>
                  </a:lnTo>
                  <a:lnTo>
                    <a:pt x="3483246" y="3051904"/>
                  </a:lnTo>
                  <a:lnTo>
                    <a:pt x="3483246" y="3052059"/>
                  </a:lnTo>
                  <a:lnTo>
                    <a:pt x="3483246" y="3052213"/>
                  </a:lnTo>
                  <a:lnTo>
                    <a:pt x="3483246" y="3052368"/>
                  </a:lnTo>
                  <a:lnTo>
                    <a:pt x="3483246" y="3052522"/>
                  </a:lnTo>
                  <a:lnTo>
                    <a:pt x="3483246" y="3052677"/>
                  </a:lnTo>
                  <a:lnTo>
                    <a:pt x="3483246" y="3052831"/>
                  </a:lnTo>
                  <a:lnTo>
                    <a:pt x="3483246" y="3052985"/>
                  </a:lnTo>
                  <a:lnTo>
                    <a:pt x="3483246" y="3053139"/>
                  </a:lnTo>
                  <a:lnTo>
                    <a:pt x="3483246" y="3053293"/>
                  </a:lnTo>
                  <a:lnTo>
                    <a:pt x="3483246" y="3053447"/>
                  </a:lnTo>
                  <a:lnTo>
                    <a:pt x="3483246" y="3053600"/>
                  </a:lnTo>
                  <a:lnTo>
                    <a:pt x="3483246" y="3053754"/>
                  </a:lnTo>
                  <a:lnTo>
                    <a:pt x="3483246" y="3053907"/>
                  </a:lnTo>
                  <a:lnTo>
                    <a:pt x="3483246" y="3054061"/>
                  </a:lnTo>
                  <a:lnTo>
                    <a:pt x="3483246" y="3054214"/>
                  </a:lnTo>
                  <a:lnTo>
                    <a:pt x="3483246" y="3054367"/>
                  </a:lnTo>
                  <a:lnTo>
                    <a:pt x="3483246" y="3054520"/>
                  </a:lnTo>
                  <a:lnTo>
                    <a:pt x="3483246" y="3054673"/>
                  </a:lnTo>
                  <a:lnTo>
                    <a:pt x="3483246" y="3054826"/>
                  </a:lnTo>
                  <a:lnTo>
                    <a:pt x="3483246" y="3054978"/>
                  </a:lnTo>
                  <a:lnTo>
                    <a:pt x="3483246" y="3055131"/>
                  </a:lnTo>
                  <a:lnTo>
                    <a:pt x="3483246" y="3055283"/>
                  </a:lnTo>
                  <a:lnTo>
                    <a:pt x="3483246" y="3055436"/>
                  </a:lnTo>
                  <a:lnTo>
                    <a:pt x="3483246" y="3055588"/>
                  </a:lnTo>
                  <a:lnTo>
                    <a:pt x="3483246" y="3055740"/>
                  </a:lnTo>
                  <a:lnTo>
                    <a:pt x="3483246" y="3055892"/>
                  </a:lnTo>
                  <a:lnTo>
                    <a:pt x="3483246" y="3056044"/>
                  </a:lnTo>
                  <a:lnTo>
                    <a:pt x="3483246" y="3056196"/>
                  </a:lnTo>
                  <a:lnTo>
                    <a:pt x="3483246" y="3056348"/>
                  </a:lnTo>
                  <a:lnTo>
                    <a:pt x="3483246" y="3056499"/>
                  </a:lnTo>
                  <a:lnTo>
                    <a:pt x="3483246" y="3056651"/>
                  </a:lnTo>
                  <a:lnTo>
                    <a:pt x="3483246" y="3056802"/>
                  </a:lnTo>
                  <a:lnTo>
                    <a:pt x="3483246" y="3056953"/>
                  </a:lnTo>
                  <a:lnTo>
                    <a:pt x="3483246" y="3057105"/>
                  </a:lnTo>
                  <a:lnTo>
                    <a:pt x="3483246" y="3057256"/>
                  </a:lnTo>
                  <a:lnTo>
                    <a:pt x="3483246" y="3057407"/>
                  </a:lnTo>
                  <a:lnTo>
                    <a:pt x="3483246" y="3057557"/>
                  </a:lnTo>
                  <a:lnTo>
                    <a:pt x="3483246" y="3057708"/>
                  </a:lnTo>
                  <a:lnTo>
                    <a:pt x="3483246" y="3057859"/>
                  </a:lnTo>
                  <a:lnTo>
                    <a:pt x="3483246" y="3058009"/>
                  </a:lnTo>
                  <a:lnTo>
                    <a:pt x="3483246" y="3058160"/>
                  </a:lnTo>
                  <a:lnTo>
                    <a:pt x="3483246" y="3058310"/>
                  </a:lnTo>
                  <a:lnTo>
                    <a:pt x="3483246" y="3058460"/>
                  </a:lnTo>
                  <a:lnTo>
                    <a:pt x="3483246" y="3058610"/>
                  </a:lnTo>
                  <a:lnTo>
                    <a:pt x="3483246" y="3058760"/>
                  </a:lnTo>
                  <a:lnTo>
                    <a:pt x="3483246" y="3058910"/>
                  </a:lnTo>
                  <a:lnTo>
                    <a:pt x="3483246" y="3059060"/>
                  </a:lnTo>
                  <a:lnTo>
                    <a:pt x="3483246" y="3059210"/>
                  </a:lnTo>
                  <a:lnTo>
                    <a:pt x="3483246" y="3059359"/>
                  </a:lnTo>
                  <a:lnTo>
                    <a:pt x="3483246" y="3059509"/>
                  </a:lnTo>
                  <a:lnTo>
                    <a:pt x="3483246" y="3059658"/>
                  </a:lnTo>
                  <a:lnTo>
                    <a:pt x="3483246" y="3059807"/>
                  </a:lnTo>
                  <a:lnTo>
                    <a:pt x="3483246" y="3059957"/>
                  </a:lnTo>
                  <a:lnTo>
                    <a:pt x="3483246" y="3060106"/>
                  </a:lnTo>
                  <a:lnTo>
                    <a:pt x="3483246" y="3060254"/>
                  </a:lnTo>
                  <a:lnTo>
                    <a:pt x="3483246" y="3060403"/>
                  </a:lnTo>
                  <a:lnTo>
                    <a:pt x="3483246" y="3060552"/>
                  </a:lnTo>
                  <a:lnTo>
                    <a:pt x="3483246" y="3060701"/>
                  </a:lnTo>
                  <a:lnTo>
                    <a:pt x="3483246" y="3060849"/>
                  </a:lnTo>
                  <a:lnTo>
                    <a:pt x="3483246" y="3060998"/>
                  </a:lnTo>
                  <a:lnTo>
                    <a:pt x="3483246" y="3061146"/>
                  </a:lnTo>
                  <a:lnTo>
                    <a:pt x="3483246" y="3061294"/>
                  </a:lnTo>
                  <a:lnTo>
                    <a:pt x="3483246" y="3061442"/>
                  </a:lnTo>
                  <a:lnTo>
                    <a:pt x="3483246" y="3061590"/>
                  </a:lnTo>
                  <a:lnTo>
                    <a:pt x="3483246" y="3061738"/>
                  </a:lnTo>
                  <a:lnTo>
                    <a:pt x="3483246" y="3061886"/>
                  </a:lnTo>
                  <a:lnTo>
                    <a:pt x="3483246" y="3062034"/>
                  </a:lnTo>
                  <a:lnTo>
                    <a:pt x="3483246" y="3062181"/>
                  </a:lnTo>
                  <a:lnTo>
                    <a:pt x="3483246" y="3062329"/>
                  </a:lnTo>
                  <a:lnTo>
                    <a:pt x="3483246" y="3062476"/>
                  </a:lnTo>
                  <a:lnTo>
                    <a:pt x="3483246" y="3062623"/>
                  </a:lnTo>
                  <a:lnTo>
                    <a:pt x="3483246" y="3062771"/>
                  </a:lnTo>
                  <a:lnTo>
                    <a:pt x="3483246" y="3062918"/>
                  </a:lnTo>
                  <a:lnTo>
                    <a:pt x="3483246" y="3063065"/>
                  </a:lnTo>
                  <a:lnTo>
                    <a:pt x="3483246" y="3063211"/>
                  </a:lnTo>
                  <a:lnTo>
                    <a:pt x="3483246" y="3063358"/>
                  </a:lnTo>
                  <a:lnTo>
                    <a:pt x="3483246" y="3063505"/>
                  </a:lnTo>
                  <a:lnTo>
                    <a:pt x="3483246" y="3063651"/>
                  </a:lnTo>
                  <a:lnTo>
                    <a:pt x="3483246" y="3063798"/>
                  </a:lnTo>
                  <a:lnTo>
                    <a:pt x="3483246" y="3063944"/>
                  </a:lnTo>
                  <a:lnTo>
                    <a:pt x="3483246" y="3064090"/>
                  </a:lnTo>
                  <a:lnTo>
                    <a:pt x="3483246" y="3064237"/>
                  </a:lnTo>
                  <a:lnTo>
                    <a:pt x="3483246" y="3064383"/>
                  </a:lnTo>
                  <a:lnTo>
                    <a:pt x="3483246" y="3064529"/>
                  </a:lnTo>
                  <a:lnTo>
                    <a:pt x="3483246" y="3064674"/>
                  </a:lnTo>
                  <a:lnTo>
                    <a:pt x="3483246" y="3064820"/>
                  </a:lnTo>
                  <a:lnTo>
                    <a:pt x="3483246" y="3064966"/>
                  </a:lnTo>
                  <a:lnTo>
                    <a:pt x="3483246" y="3065111"/>
                  </a:lnTo>
                  <a:lnTo>
                    <a:pt x="3483246" y="3065257"/>
                  </a:lnTo>
                  <a:lnTo>
                    <a:pt x="3483246" y="3065402"/>
                  </a:lnTo>
                  <a:lnTo>
                    <a:pt x="3483246" y="3065547"/>
                  </a:lnTo>
                  <a:lnTo>
                    <a:pt x="3483246" y="3065693"/>
                  </a:lnTo>
                  <a:lnTo>
                    <a:pt x="3483246" y="3065838"/>
                  </a:lnTo>
                  <a:lnTo>
                    <a:pt x="3483246" y="3065983"/>
                  </a:lnTo>
                  <a:lnTo>
                    <a:pt x="3483246" y="3066127"/>
                  </a:lnTo>
                  <a:lnTo>
                    <a:pt x="3483246" y="3066272"/>
                  </a:lnTo>
                  <a:lnTo>
                    <a:pt x="3483246" y="3066417"/>
                  </a:lnTo>
                  <a:lnTo>
                    <a:pt x="3483246" y="3066561"/>
                  </a:lnTo>
                  <a:lnTo>
                    <a:pt x="3483246" y="3066706"/>
                  </a:lnTo>
                  <a:lnTo>
                    <a:pt x="3483246" y="3066850"/>
                  </a:lnTo>
                  <a:lnTo>
                    <a:pt x="3483246" y="3066994"/>
                  </a:lnTo>
                  <a:lnTo>
                    <a:pt x="3483246" y="3067138"/>
                  </a:lnTo>
                  <a:lnTo>
                    <a:pt x="3483246" y="3067282"/>
                  </a:lnTo>
                  <a:lnTo>
                    <a:pt x="3483246" y="3067426"/>
                  </a:lnTo>
                  <a:lnTo>
                    <a:pt x="3483246" y="3067570"/>
                  </a:lnTo>
                  <a:lnTo>
                    <a:pt x="3483246" y="3067714"/>
                  </a:lnTo>
                  <a:lnTo>
                    <a:pt x="3483246" y="3067858"/>
                  </a:lnTo>
                  <a:lnTo>
                    <a:pt x="3483246" y="3068001"/>
                  </a:lnTo>
                  <a:lnTo>
                    <a:pt x="3483246" y="3068144"/>
                  </a:lnTo>
                  <a:lnTo>
                    <a:pt x="3483246" y="3068288"/>
                  </a:lnTo>
                  <a:lnTo>
                    <a:pt x="3483246" y="3068431"/>
                  </a:lnTo>
                  <a:lnTo>
                    <a:pt x="3483246" y="3068574"/>
                  </a:lnTo>
                  <a:lnTo>
                    <a:pt x="3483246" y="3068717"/>
                  </a:lnTo>
                  <a:lnTo>
                    <a:pt x="3483246" y="3068860"/>
                  </a:lnTo>
                  <a:lnTo>
                    <a:pt x="3483246" y="3069003"/>
                  </a:lnTo>
                  <a:lnTo>
                    <a:pt x="3483246" y="3069146"/>
                  </a:lnTo>
                  <a:lnTo>
                    <a:pt x="3483246" y="3069288"/>
                  </a:lnTo>
                  <a:lnTo>
                    <a:pt x="3483246" y="3069431"/>
                  </a:lnTo>
                  <a:lnTo>
                    <a:pt x="3483246" y="3069573"/>
                  </a:lnTo>
                  <a:lnTo>
                    <a:pt x="3483246" y="3069716"/>
                  </a:lnTo>
                  <a:lnTo>
                    <a:pt x="3483246" y="3069858"/>
                  </a:lnTo>
                  <a:lnTo>
                    <a:pt x="3483246" y="3070000"/>
                  </a:lnTo>
                  <a:lnTo>
                    <a:pt x="3483246" y="3070142"/>
                  </a:lnTo>
                  <a:lnTo>
                    <a:pt x="3483246" y="3070284"/>
                  </a:lnTo>
                  <a:lnTo>
                    <a:pt x="3483246" y="3070426"/>
                  </a:lnTo>
                  <a:lnTo>
                    <a:pt x="3483246" y="3070568"/>
                  </a:lnTo>
                  <a:lnTo>
                    <a:pt x="3483246" y="3070709"/>
                  </a:lnTo>
                  <a:lnTo>
                    <a:pt x="3483246" y="3070851"/>
                  </a:lnTo>
                  <a:lnTo>
                    <a:pt x="3483246" y="3070993"/>
                  </a:lnTo>
                  <a:lnTo>
                    <a:pt x="3483246" y="3071134"/>
                  </a:lnTo>
                  <a:lnTo>
                    <a:pt x="3483246" y="3071275"/>
                  </a:lnTo>
                  <a:lnTo>
                    <a:pt x="3483246" y="3071416"/>
                  </a:lnTo>
                  <a:lnTo>
                    <a:pt x="3483246" y="3071557"/>
                  </a:lnTo>
                  <a:lnTo>
                    <a:pt x="3483246" y="3071698"/>
                  </a:lnTo>
                  <a:lnTo>
                    <a:pt x="3483246" y="3071839"/>
                  </a:lnTo>
                  <a:lnTo>
                    <a:pt x="3483246" y="3071980"/>
                  </a:lnTo>
                  <a:lnTo>
                    <a:pt x="3483246" y="3072121"/>
                  </a:lnTo>
                  <a:lnTo>
                    <a:pt x="3483246" y="3072261"/>
                  </a:lnTo>
                  <a:lnTo>
                    <a:pt x="3483246" y="3072402"/>
                  </a:lnTo>
                  <a:lnTo>
                    <a:pt x="3483246" y="3072542"/>
                  </a:lnTo>
                  <a:lnTo>
                    <a:pt x="3483246" y="3072683"/>
                  </a:lnTo>
                  <a:lnTo>
                    <a:pt x="3483246" y="3072823"/>
                  </a:lnTo>
                  <a:lnTo>
                    <a:pt x="3483246" y="3072963"/>
                  </a:lnTo>
                  <a:lnTo>
                    <a:pt x="3483246" y="3073103"/>
                  </a:lnTo>
                  <a:lnTo>
                    <a:pt x="3483246" y="3073243"/>
                  </a:lnTo>
                  <a:lnTo>
                    <a:pt x="3483246" y="3073383"/>
                  </a:lnTo>
                  <a:lnTo>
                    <a:pt x="3483246" y="3073523"/>
                  </a:lnTo>
                  <a:lnTo>
                    <a:pt x="3483246" y="3073662"/>
                  </a:lnTo>
                  <a:lnTo>
                    <a:pt x="3483246" y="3073802"/>
                  </a:lnTo>
                  <a:lnTo>
                    <a:pt x="3483246" y="3073941"/>
                  </a:lnTo>
                  <a:lnTo>
                    <a:pt x="3483246" y="3074081"/>
                  </a:lnTo>
                  <a:lnTo>
                    <a:pt x="3483246" y="3074220"/>
                  </a:lnTo>
                  <a:lnTo>
                    <a:pt x="3483246" y="3074359"/>
                  </a:lnTo>
                  <a:lnTo>
                    <a:pt x="3483246" y="3074498"/>
                  </a:lnTo>
                  <a:lnTo>
                    <a:pt x="3483246" y="3074637"/>
                  </a:lnTo>
                  <a:lnTo>
                    <a:pt x="3483246" y="3074776"/>
                  </a:lnTo>
                  <a:lnTo>
                    <a:pt x="3483246" y="3074915"/>
                  </a:lnTo>
                  <a:lnTo>
                    <a:pt x="3483246" y="3075053"/>
                  </a:lnTo>
                  <a:lnTo>
                    <a:pt x="3483246" y="3075192"/>
                  </a:lnTo>
                  <a:lnTo>
                    <a:pt x="3483246" y="3075331"/>
                  </a:lnTo>
                  <a:lnTo>
                    <a:pt x="3483246" y="3075469"/>
                  </a:lnTo>
                  <a:lnTo>
                    <a:pt x="3483246" y="3075607"/>
                  </a:lnTo>
                  <a:lnTo>
                    <a:pt x="3483246" y="3075746"/>
                  </a:lnTo>
                  <a:lnTo>
                    <a:pt x="3483246" y="3075884"/>
                  </a:lnTo>
                  <a:lnTo>
                    <a:pt x="3483246" y="3076022"/>
                  </a:lnTo>
                  <a:lnTo>
                    <a:pt x="3483246" y="3076160"/>
                  </a:lnTo>
                  <a:lnTo>
                    <a:pt x="3483246" y="3076298"/>
                  </a:lnTo>
                  <a:lnTo>
                    <a:pt x="3483246" y="3076435"/>
                  </a:lnTo>
                  <a:lnTo>
                    <a:pt x="3483246" y="3076573"/>
                  </a:lnTo>
                  <a:lnTo>
                    <a:pt x="3483246" y="3076711"/>
                  </a:lnTo>
                  <a:lnTo>
                    <a:pt x="3483246" y="3076848"/>
                  </a:lnTo>
                  <a:lnTo>
                    <a:pt x="3483246" y="3076985"/>
                  </a:lnTo>
                  <a:lnTo>
                    <a:pt x="3483246" y="3077123"/>
                  </a:lnTo>
                  <a:lnTo>
                    <a:pt x="3483246" y="3077260"/>
                  </a:lnTo>
                  <a:lnTo>
                    <a:pt x="3483246" y="3077397"/>
                  </a:lnTo>
                  <a:lnTo>
                    <a:pt x="3483246" y="3077534"/>
                  </a:lnTo>
                  <a:lnTo>
                    <a:pt x="3483246" y="3077671"/>
                  </a:lnTo>
                  <a:lnTo>
                    <a:pt x="3483246" y="3077808"/>
                  </a:lnTo>
                  <a:lnTo>
                    <a:pt x="3483246" y="3077945"/>
                  </a:lnTo>
                  <a:lnTo>
                    <a:pt x="3483246" y="3078081"/>
                  </a:lnTo>
                  <a:lnTo>
                    <a:pt x="3483246" y="3078218"/>
                  </a:lnTo>
                  <a:lnTo>
                    <a:pt x="3483246" y="3078354"/>
                  </a:lnTo>
                  <a:lnTo>
                    <a:pt x="3483246" y="3078491"/>
                  </a:lnTo>
                  <a:lnTo>
                    <a:pt x="3483246" y="3078627"/>
                  </a:lnTo>
                  <a:lnTo>
                    <a:pt x="3483246" y="3078763"/>
                  </a:lnTo>
                  <a:lnTo>
                    <a:pt x="3483246" y="3078899"/>
                  </a:lnTo>
                  <a:lnTo>
                    <a:pt x="3483246" y="3079035"/>
                  </a:lnTo>
                  <a:lnTo>
                    <a:pt x="3483246" y="3079171"/>
                  </a:lnTo>
                  <a:lnTo>
                    <a:pt x="3483246" y="3079307"/>
                  </a:lnTo>
                  <a:lnTo>
                    <a:pt x="3483246" y="3079443"/>
                  </a:lnTo>
                  <a:lnTo>
                    <a:pt x="3483246" y="3079578"/>
                  </a:lnTo>
                  <a:lnTo>
                    <a:pt x="3483246" y="3079714"/>
                  </a:lnTo>
                  <a:lnTo>
                    <a:pt x="3483246" y="3079849"/>
                  </a:lnTo>
                  <a:lnTo>
                    <a:pt x="3483246" y="3079985"/>
                  </a:lnTo>
                  <a:lnTo>
                    <a:pt x="3483246" y="3080120"/>
                  </a:lnTo>
                  <a:lnTo>
                    <a:pt x="3483246" y="3080255"/>
                  </a:lnTo>
                  <a:lnTo>
                    <a:pt x="3483246" y="3080390"/>
                  </a:lnTo>
                  <a:lnTo>
                    <a:pt x="3483246" y="3080525"/>
                  </a:lnTo>
                  <a:lnTo>
                    <a:pt x="3483246" y="3080660"/>
                  </a:lnTo>
                  <a:lnTo>
                    <a:pt x="3483246" y="3080795"/>
                  </a:lnTo>
                  <a:lnTo>
                    <a:pt x="3483246" y="3080930"/>
                  </a:lnTo>
                  <a:lnTo>
                    <a:pt x="3483246" y="3081064"/>
                  </a:lnTo>
                  <a:lnTo>
                    <a:pt x="3483246" y="3081199"/>
                  </a:lnTo>
                  <a:lnTo>
                    <a:pt x="3483246" y="3081333"/>
                  </a:lnTo>
                  <a:lnTo>
                    <a:pt x="3483246" y="3081468"/>
                  </a:lnTo>
                  <a:lnTo>
                    <a:pt x="3483246" y="3081602"/>
                  </a:lnTo>
                  <a:lnTo>
                    <a:pt x="3483246" y="3081736"/>
                  </a:lnTo>
                  <a:lnTo>
                    <a:pt x="3483246" y="3081870"/>
                  </a:lnTo>
                  <a:lnTo>
                    <a:pt x="3483246" y="3082004"/>
                  </a:lnTo>
                  <a:lnTo>
                    <a:pt x="3483246" y="3082138"/>
                  </a:lnTo>
                  <a:lnTo>
                    <a:pt x="3483246" y="3082272"/>
                  </a:lnTo>
                  <a:lnTo>
                    <a:pt x="3483246" y="3082406"/>
                  </a:lnTo>
                  <a:lnTo>
                    <a:pt x="3483246" y="3082539"/>
                  </a:lnTo>
                  <a:lnTo>
                    <a:pt x="3483246" y="3082673"/>
                  </a:lnTo>
                  <a:lnTo>
                    <a:pt x="3483246" y="3082807"/>
                  </a:lnTo>
                  <a:lnTo>
                    <a:pt x="3483246" y="3082940"/>
                  </a:lnTo>
                  <a:lnTo>
                    <a:pt x="3483246" y="3083073"/>
                  </a:lnTo>
                  <a:lnTo>
                    <a:pt x="3483246" y="3083206"/>
                  </a:lnTo>
                  <a:lnTo>
                    <a:pt x="3483246" y="3083340"/>
                  </a:lnTo>
                  <a:lnTo>
                    <a:pt x="3483246" y="3083473"/>
                  </a:lnTo>
                  <a:lnTo>
                    <a:pt x="3483246" y="3083606"/>
                  </a:lnTo>
                  <a:lnTo>
                    <a:pt x="3483246" y="3083738"/>
                  </a:lnTo>
                  <a:lnTo>
                    <a:pt x="3483246" y="3083871"/>
                  </a:lnTo>
                  <a:lnTo>
                    <a:pt x="3483246" y="3084004"/>
                  </a:lnTo>
                  <a:lnTo>
                    <a:pt x="3483246" y="3084136"/>
                  </a:lnTo>
                  <a:lnTo>
                    <a:pt x="3483246" y="3084269"/>
                  </a:lnTo>
                  <a:lnTo>
                    <a:pt x="3483246" y="3084401"/>
                  </a:lnTo>
                  <a:lnTo>
                    <a:pt x="3483246" y="3084534"/>
                  </a:lnTo>
                  <a:lnTo>
                    <a:pt x="3483246" y="3084666"/>
                  </a:lnTo>
                  <a:lnTo>
                    <a:pt x="3483246" y="3084798"/>
                  </a:lnTo>
                  <a:lnTo>
                    <a:pt x="3483246" y="3084930"/>
                  </a:lnTo>
                  <a:lnTo>
                    <a:pt x="3483246" y="3085062"/>
                  </a:lnTo>
                  <a:lnTo>
                    <a:pt x="3483246" y="3085194"/>
                  </a:lnTo>
                  <a:lnTo>
                    <a:pt x="3483246" y="3085326"/>
                  </a:lnTo>
                  <a:lnTo>
                    <a:pt x="3483246" y="3085458"/>
                  </a:lnTo>
                  <a:lnTo>
                    <a:pt x="3483246" y="3085589"/>
                  </a:lnTo>
                  <a:lnTo>
                    <a:pt x="3483246" y="3085721"/>
                  </a:lnTo>
                  <a:lnTo>
                    <a:pt x="3483246" y="3085852"/>
                  </a:lnTo>
                  <a:lnTo>
                    <a:pt x="3483246" y="3085984"/>
                  </a:lnTo>
                  <a:lnTo>
                    <a:pt x="3483246" y="3086115"/>
                  </a:lnTo>
                  <a:lnTo>
                    <a:pt x="3483246" y="3086246"/>
                  </a:lnTo>
                  <a:lnTo>
                    <a:pt x="3483246" y="3086377"/>
                  </a:lnTo>
                  <a:lnTo>
                    <a:pt x="3483246" y="3086508"/>
                  </a:lnTo>
                  <a:lnTo>
                    <a:pt x="3483246" y="3086639"/>
                  </a:lnTo>
                  <a:lnTo>
                    <a:pt x="3483246" y="3086770"/>
                  </a:lnTo>
                  <a:lnTo>
                    <a:pt x="3483246" y="3086901"/>
                  </a:lnTo>
                  <a:lnTo>
                    <a:pt x="3483246" y="3087031"/>
                  </a:lnTo>
                  <a:lnTo>
                    <a:pt x="3483246" y="3087162"/>
                  </a:lnTo>
                  <a:lnTo>
                    <a:pt x="3483246" y="3087293"/>
                  </a:lnTo>
                  <a:lnTo>
                    <a:pt x="3483246" y="3087423"/>
                  </a:lnTo>
                  <a:lnTo>
                    <a:pt x="3483246" y="3087553"/>
                  </a:lnTo>
                  <a:lnTo>
                    <a:pt x="3483246" y="3087684"/>
                  </a:lnTo>
                  <a:lnTo>
                    <a:pt x="3483246" y="3087814"/>
                  </a:lnTo>
                  <a:lnTo>
                    <a:pt x="3483246" y="3087944"/>
                  </a:lnTo>
                  <a:lnTo>
                    <a:pt x="3483246" y="3088074"/>
                  </a:lnTo>
                  <a:lnTo>
                    <a:pt x="3483246" y="3088204"/>
                  </a:lnTo>
                  <a:lnTo>
                    <a:pt x="3483246" y="3088333"/>
                  </a:lnTo>
                  <a:lnTo>
                    <a:pt x="3483246" y="3088463"/>
                  </a:lnTo>
                  <a:lnTo>
                    <a:pt x="3483246" y="3088593"/>
                  </a:lnTo>
                  <a:lnTo>
                    <a:pt x="3483246" y="3088722"/>
                  </a:lnTo>
                  <a:lnTo>
                    <a:pt x="3483246" y="3088852"/>
                  </a:lnTo>
                  <a:lnTo>
                    <a:pt x="3483246" y="3088981"/>
                  </a:lnTo>
                  <a:lnTo>
                    <a:pt x="3483246" y="3089111"/>
                  </a:lnTo>
                  <a:lnTo>
                    <a:pt x="3483246" y="3089240"/>
                  </a:lnTo>
                  <a:lnTo>
                    <a:pt x="3483246" y="3089369"/>
                  </a:lnTo>
                  <a:lnTo>
                    <a:pt x="3483246" y="3089498"/>
                  </a:lnTo>
                  <a:lnTo>
                    <a:pt x="3483246" y="3089627"/>
                  </a:lnTo>
                  <a:lnTo>
                    <a:pt x="3483246" y="3089756"/>
                  </a:lnTo>
                  <a:lnTo>
                    <a:pt x="3483246" y="3089885"/>
                  </a:lnTo>
                  <a:lnTo>
                    <a:pt x="3483246" y="3090013"/>
                  </a:lnTo>
                  <a:lnTo>
                    <a:pt x="3483246" y="3090142"/>
                  </a:lnTo>
                  <a:lnTo>
                    <a:pt x="3483246" y="3090271"/>
                  </a:lnTo>
                  <a:lnTo>
                    <a:pt x="3483246" y="3090399"/>
                  </a:lnTo>
                  <a:lnTo>
                    <a:pt x="3483246" y="3090527"/>
                  </a:lnTo>
                  <a:lnTo>
                    <a:pt x="3483246" y="3090656"/>
                  </a:lnTo>
                  <a:lnTo>
                    <a:pt x="3483246" y="3090784"/>
                  </a:lnTo>
                  <a:lnTo>
                    <a:pt x="3483246" y="3090912"/>
                  </a:lnTo>
                  <a:lnTo>
                    <a:pt x="3483246" y="3091040"/>
                  </a:lnTo>
                  <a:lnTo>
                    <a:pt x="3483246" y="3091168"/>
                  </a:lnTo>
                  <a:lnTo>
                    <a:pt x="3483246" y="3091296"/>
                  </a:lnTo>
                  <a:lnTo>
                    <a:pt x="3483246" y="3091424"/>
                  </a:lnTo>
                  <a:lnTo>
                    <a:pt x="3483246" y="3091551"/>
                  </a:lnTo>
                  <a:lnTo>
                    <a:pt x="3483246" y="3091679"/>
                  </a:lnTo>
                  <a:lnTo>
                    <a:pt x="3483246" y="3091807"/>
                  </a:lnTo>
                  <a:lnTo>
                    <a:pt x="3483246" y="3091934"/>
                  </a:lnTo>
                  <a:lnTo>
                    <a:pt x="3483246" y="3092062"/>
                  </a:lnTo>
                  <a:lnTo>
                    <a:pt x="3483246" y="3092189"/>
                  </a:lnTo>
                  <a:lnTo>
                    <a:pt x="3483246" y="3092316"/>
                  </a:lnTo>
                  <a:lnTo>
                    <a:pt x="3483246" y="3092443"/>
                  </a:lnTo>
                  <a:lnTo>
                    <a:pt x="3483246" y="3092570"/>
                  </a:lnTo>
                  <a:lnTo>
                    <a:pt x="3483246" y="3092697"/>
                  </a:lnTo>
                  <a:lnTo>
                    <a:pt x="3483246" y="3092824"/>
                  </a:lnTo>
                  <a:lnTo>
                    <a:pt x="3483246" y="3092951"/>
                  </a:lnTo>
                  <a:lnTo>
                    <a:pt x="3483246" y="3093078"/>
                  </a:lnTo>
                  <a:lnTo>
                    <a:pt x="3483246" y="3093204"/>
                  </a:lnTo>
                  <a:lnTo>
                    <a:pt x="3483246" y="3093331"/>
                  </a:lnTo>
                  <a:lnTo>
                    <a:pt x="3483246" y="3093457"/>
                  </a:lnTo>
                  <a:lnTo>
                    <a:pt x="3483246" y="3093584"/>
                  </a:lnTo>
                  <a:lnTo>
                    <a:pt x="3483246" y="3093710"/>
                  </a:lnTo>
                  <a:lnTo>
                    <a:pt x="3483246" y="3093836"/>
                  </a:lnTo>
                  <a:lnTo>
                    <a:pt x="3483246" y="3093962"/>
                  </a:lnTo>
                  <a:lnTo>
                    <a:pt x="3483246" y="3094088"/>
                  </a:lnTo>
                  <a:lnTo>
                    <a:pt x="3483246" y="3094214"/>
                  </a:lnTo>
                  <a:lnTo>
                    <a:pt x="3483246" y="3094340"/>
                  </a:lnTo>
                  <a:lnTo>
                    <a:pt x="3483246" y="3094466"/>
                  </a:lnTo>
                  <a:lnTo>
                    <a:pt x="3483246" y="3094592"/>
                  </a:lnTo>
                  <a:lnTo>
                    <a:pt x="3483246" y="3094717"/>
                  </a:lnTo>
                  <a:lnTo>
                    <a:pt x="3483246" y="3094843"/>
                  </a:lnTo>
                  <a:lnTo>
                    <a:pt x="3483246" y="3094969"/>
                  </a:lnTo>
                  <a:lnTo>
                    <a:pt x="3483246" y="3095094"/>
                  </a:lnTo>
                  <a:lnTo>
                    <a:pt x="3483246" y="3095219"/>
                  </a:lnTo>
                  <a:lnTo>
                    <a:pt x="3483246" y="3095345"/>
                  </a:lnTo>
                  <a:lnTo>
                    <a:pt x="3483246" y="3095470"/>
                  </a:lnTo>
                  <a:lnTo>
                    <a:pt x="3483246" y="3095595"/>
                  </a:lnTo>
                  <a:lnTo>
                    <a:pt x="3483246" y="3095720"/>
                  </a:lnTo>
                  <a:lnTo>
                    <a:pt x="3483246" y="3095845"/>
                  </a:lnTo>
                  <a:lnTo>
                    <a:pt x="3483246" y="3095970"/>
                  </a:lnTo>
                  <a:lnTo>
                    <a:pt x="3483246" y="3096094"/>
                  </a:lnTo>
                  <a:lnTo>
                    <a:pt x="3483246" y="3096219"/>
                  </a:lnTo>
                  <a:lnTo>
                    <a:pt x="3483246" y="3096344"/>
                  </a:lnTo>
                  <a:lnTo>
                    <a:pt x="3483246" y="3096468"/>
                  </a:lnTo>
                  <a:lnTo>
                    <a:pt x="3483246" y="3096593"/>
                  </a:lnTo>
                  <a:lnTo>
                    <a:pt x="3483246" y="3096717"/>
                  </a:lnTo>
                  <a:lnTo>
                    <a:pt x="3483246" y="3096841"/>
                  </a:lnTo>
                  <a:lnTo>
                    <a:pt x="3483246" y="3096965"/>
                  </a:lnTo>
                  <a:lnTo>
                    <a:pt x="3483246" y="3097090"/>
                  </a:lnTo>
                  <a:lnTo>
                    <a:pt x="3483246" y="3097214"/>
                  </a:lnTo>
                  <a:lnTo>
                    <a:pt x="3483246" y="3097338"/>
                  </a:lnTo>
                  <a:lnTo>
                    <a:pt x="3483246" y="3097461"/>
                  </a:lnTo>
                  <a:lnTo>
                    <a:pt x="3483246" y="3097585"/>
                  </a:lnTo>
                  <a:lnTo>
                    <a:pt x="3483246" y="3097709"/>
                  </a:lnTo>
                  <a:lnTo>
                    <a:pt x="3483246" y="3097833"/>
                  </a:lnTo>
                  <a:lnTo>
                    <a:pt x="3483246" y="3097956"/>
                  </a:lnTo>
                  <a:lnTo>
                    <a:pt x="3483246" y="3098080"/>
                  </a:lnTo>
                  <a:lnTo>
                    <a:pt x="3483246" y="3098203"/>
                  </a:lnTo>
                  <a:lnTo>
                    <a:pt x="3483246" y="3098326"/>
                  </a:lnTo>
                  <a:lnTo>
                    <a:pt x="3483246" y="3098450"/>
                  </a:lnTo>
                  <a:lnTo>
                    <a:pt x="3483246" y="3098573"/>
                  </a:lnTo>
                  <a:lnTo>
                    <a:pt x="3483246" y="3098696"/>
                  </a:lnTo>
                  <a:lnTo>
                    <a:pt x="3483246" y="3098819"/>
                  </a:lnTo>
                  <a:lnTo>
                    <a:pt x="3483246" y="3098942"/>
                  </a:lnTo>
                  <a:lnTo>
                    <a:pt x="3483246" y="3099065"/>
                  </a:lnTo>
                  <a:lnTo>
                    <a:pt x="3483246" y="3099188"/>
                  </a:lnTo>
                  <a:lnTo>
                    <a:pt x="3483246" y="3099310"/>
                  </a:lnTo>
                  <a:lnTo>
                    <a:pt x="3483246" y="3099433"/>
                  </a:lnTo>
                  <a:lnTo>
                    <a:pt x="3483246" y="3099555"/>
                  </a:lnTo>
                  <a:lnTo>
                    <a:pt x="3483246" y="3099678"/>
                  </a:lnTo>
                  <a:lnTo>
                    <a:pt x="3483246" y="3099800"/>
                  </a:lnTo>
                  <a:lnTo>
                    <a:pt x="3483246" y="3099923"/>
                  </a:lnTo>
                  <a:lnTo>
                    <a:pt x="3483246" y="3100045"/>
                  </a:lnTo>
                  <a:lnTo>
                    <a:pt x="3483246" y="3100167"/>
                  </a:lnTo>
                  <a:lnTo>
                    <a:pt x="3483246" y="3100289"/>
                  </a:lnTo>
                  <a:lnTo>
                    <a:pt x="3483246" y="3100411"/>
                  </a:lnTo>
                  <a:lnTo>
                    <a:pt x="3483246" y="3100533"/>
                  </a:lnTo>
                  <a:lnTo>
                    <a:pt x="3483246" y="3100655"/>
                  </a:lnTo>
                  <a:lnTo>
                    <a:pt x="3483246" y="3100777"/>
                  </a:lnTo>
                  <a:lnTo>
                    <a:pt x="3483246" y="3100898"/>
                  </a:lnTo>
                  <a:lnTo>
                    <a:pt x="3483246" y="3101020"/>
                  </a:lnTo>
                  <a:lnTo>
                    <a:pt x="3483246" y="3101141"/>
                  </a:lnTo>
                  <a:lnTo>
                    <a:pt x="3483246" y="3101263"/>
                  </a:lnTo>
                  <a:lnTo>
                    <a:pt x="3483246" y="3101384"/>
                  </a:lnTo>
                  <a:lnTo>
                    <a:pt x="3483246" y="3101506"/>
                  </a:lnTo>
                  <a:lnTo>
                    <a:pt x="3483246" y="3101627"/>
                  </a:lnTo>
                  <a:lnTo>
                    <a:pt x="3483246" y="3101748"/>
                  </a:lnTo>
                  <a:lnTo>
                    <a:pt x="3483246" y="3101869"/>
                  </a:lnTo>
                  <a:lnTo>
                    <a:pt x="3483246" y="3101990"/>
                  </a:lnTo>
                  <a:lnTo>
                    <a:pt x="3483246" y="3102111"/>
                  </a:lnTo>
                  <a:lnTo>
                    <a:pt x="3483246" y="3102232"/>
                  </a:lnTo>
                  <a:lnTo>
                    <a:pt x="3483246" y="3102353"/>
                  </a:lnTo>
                  <a:lnTo>
                    <a:pt x="3483246" y="3102473"/>
                  </a:lnTo>
                  <a:lnTo>
                    <a:pt x="3483246" y="3102594"/>
                  </a:lnTo>
                  <a:lnTo>
                    <a:pt x="3483246" y="3102714"/>
                  </a:lnTo>
                  <a:lnTo>
                    <a:pt x="3483246" y="3102835"/>
                  </a:lnTo>
                  <a:lnTo>
                    <a:pt x="3483246" y="3102955"/>
                  </a:lnTo>
                  <a:lnTo>
                    <a:pt x="3483246" y="3103076"/>
                  </a:lnTo>
                  <a:lnTo>
                    <a:pt x="3483246" y="3103196"/>
                  </a:lnTo>
                  <a:lnTo>
                    <a:pt x="3483246" y="3103316"/>
                  </a:lnTo>
                  <a:lnTo>
                    <a:pt x="3483246" y="3103436"/>
                  </a:lnTo>
                  <a:lnTo>
                    <a:pt x="3483246" y="3103556"/>
                  </a:lnTo>
                  <a:lnTo>
                    <a:pt x="3483246" y="3103676"/>
                  </a:lnTo>
                  <a:lnTo>
                    <a:pt x="3483246" y="3103796"/>
                  </a:lnTo>
                  <a:lnTo>
                    <a:pt x="3483246" y="3103916"/>
                  </a:lnTo>
                  <a:lnTo>
                    <a:pt x="3483246" y="3104035"/>
                  </a:lnTo>
                  <a:lnTo>
                    <a:pt x="3483246" y="3104155"/>
                  </a:lnTo>
                  <a:lnTo>
                    <a:pt x="3483246" y="3104274"/>
                  </a:lnTo>
                  <a:lnTo>
                    <a:pt x="3483246" y="3104394"/>
                  </a:lnTo>
                  <a:lnTo>
                    <a:pt x="3483246" y="3104513"/>
                  </a:lnTo>
                  <a:lnTo>
                    <a:pt x="3483246" y="3104633"/>
                  </a:lnTo>
                  <a:lnTo>
                    <a:pt x="3483246" y="3104752"/>
                  </a:lnTo>
                  <a:lnTo>
                    <a:pt x="3483246" y="3104871"/>
                  </a:lnTo>
                  <a:lnTo>
                    <a:pt x="3483246" y="3104990"/>
                  </a:lnTo>
                  <a:lnTo>
                    <a:pt x="3483246" y="3105109"/>
                  </a:lnTo>
                  <a:lnTo>
                    <a:pt x="3483246" y="3105228"/>
                  </a:lnTo>
                  <a:lnTo>
                    <a:pt x="3483246" y="3105347"/>
                  </a:lnTo>
                  <a:lnTo>
                    <a:pt x="3483246" y="3105466"/>
                  </a:lnTo>
                  <a:lnTo>
                    <a:pt x="3483246" y="3105585"/>
                  </a:lnTo>
                  <a:lnTo>
                    <a:pt x="3483246" y="3105703"/>
                  </a:lnTo>
                  <a:lnTo>
                    <a:pt x="3483246" y="3105822"/>
                  </a:lnTo>
                  <a:lnTo>
                    <a:pt x="3483246" y="3105940"/>
                  </a:lnTo>
                  <a:lnTo>
                    <a:pt x="3483246" y="3106059"/>
                  </a:lnTo>
                  <a:lnTo>
                    <a:pt x="3483246" y="3106177"/>
                  </a:lnTo>
                  <a:lnTo>
                    <a:pt x="3483246" y="3106295"/>
                  </a:lnTo>
                  <a:lnTo>
                    <a:pt x="3483246" y="3106414"/>
                  </a:lnTo>
                  <a:lnTo>
                    <a:pt x="3483246" y="3106532"/>
                  </a:lnTo>
                  <a:lnTo>
                    <a:pt x="3483246" y="3106650"/>
                  </a:lnTo>
                  <a:lnTo>
                    <a:pt x="3483246" y="3106768"/>
                  </a:lnTo>
                  <a:lnTo>
                    <a:pt x="3483246" y="3106886"/>
                  </a:lnTo>
                  <a:lnTo>
                    <a:pt x="3483246" y="3107003"/>
                  </a:lnTo>
                  <a:lnTo>
                    <a:pt x="3483246" y="3107121"/>
                  </a:lnTo>
                  <a:lnTo>
                    <a:pt x="3483246" y="3107239"/>
                  </a:lnTo>
                  <a:lnTo>
                    <a:pt x="3483246" y="3107357"/>
                  </a:lnTo>
                  <a:lnTo>
                    <a:pt x="3483246" y="3107474"/>
                  </a:lnTo>
                  <a:lnTo>
                    <a:pt x="3483246" y="3107592"/>
                  </a:lnTo>
                  <a:lnTo>
                    <a:pt x="3483246" y="3107709"/>
                  </a:lnTo>
                  <a:lnTo>
                    <a:pt x="3483246" y="3107826"/>
                  </a:lnTo>
                  <a:lnTo>
                    <a:pt x="3483246" y="3107943"/>
                  </a:lnTo>
                  <a:lnTo>
                    <a:pt x="3483246" y="3108061"/>
                  </a:lnTo>
                  <a:lnTo>
                    <a:pt x="3483246" y="3108178"/>
                  </a:lnTo>
                  <a:lnTo>
                    <a:pt x="3483246" y="3108295"/>
                  </a:lnTo>
                  <a:lnTo>
                    <a:pt x="3483246" y="3108412"/>
                  </a:lnTo>
                  <a:lnTo>
                    <a:pt x="3483246" y="3108529"/>
                  </a:lnTo>
                  <a:lnTo>
                    <a:pt x="3483246" y="3108645"/>
                  </a:lnTo>
                  <a:lnTo>
                    <a:pt x="3483246" y="3108762"/>
                  </a:lnTo>
                  <a:lnTo>
                    <a:pt x="3483246" y="3108879"/>
                  </a:lnTo>
                  <a:lnTo>
                    <a:pt x="3483246" y="3108995"/>
                  </a:lnTo>
                  <a:lnTo>
                    <a:pt x="3483246" y="3109112"/>
                  </a:lnTo>
                  <a:lnTo>
                    <a:pt x="3483246" y="3109228"/>
                  </a:lnTo>
                  <a:lnTo>
                    <a:pt x="3483246" y="3109345"/>
                  </a:lnTo>
                  <a:lnTo>
                    <a:pt x="3483246" y="3109461"/>
                  </a:lnTo>
                  <a:lnTo>
                    <a:pt x="3483246" y="3109577"/>
                  </a:lnTo>
                  <a:lnTo>
                    <a:pt x="3483246" y="3109693"/>
                  </a:lnTo>
                  <a:lnTo>
                    <a:pt x="3483246" y="3109809"/>
                  </a:lnTo>
                  <a:lnTo>
                    <a:pt x="3483246" y="3109925"/>
                  </a:lnTo>
                  <a:lnTo>
                    <a:pt x="3483246" y="3110041"/>
                  </a:lnTo>
                  <a:lnTo>
                    <a:pt x="3483246" y="3110157"/>
                  </a:lnTo>
                  <a:lnTo>
                    <a:pt x="3483246" y="3110273"/>
                  </a:lnTo>
                  <a:lnTo>
                    <a:pt x="3483246" y="3110389"/>
                  </a:lnTo>
                  <a:lnTo>
                    <a:pt x="3483246" y="3110504"/>
                  </a:lnTo>
                  <a:lnTo>
                    <a:pt x="3483246" y="3110620"/>
                  </a:lnTo>
                  <a:lnTo>
                    <a:pt x="3483246" y="3110736"/>
                  </a:lnTo>
                  <a:lnTo>
                    <a:pt x="3483246" y="3110851"/>
                  </a:lnTo>
                  <a:lnTo>
                    <a:pt x="3483246" y="3110966"/>
                  </a:lnTo>
                  <a:lnTo>
                    <a:pt x="3483246" y="3111082"/>
                  </a:lnTo>
                  <a:lnTo>
                    <a:pt x="3483246" y="3111197"/>
                  </a:lnTo>
                  <a:lnTo>
                    <a:pt x="3483246" y="3111312"/>
                  </a:lnTo>
                  <a:lnTo>
                    <a:pt x="3483246" y="3111427"/>
                  </a:lnTo>
                  <a:lnTo>
                    <a:pt x="3483246" y="3111542"/>
                  </a:lnTo>
                  <a:lnTo>
                    <a:pt x="3483246" y="3111657"/>
                  </a:lnTo>
                  <a:lnTo>
                    <a:pt x="3483246" y="3111772"/>
                  </a:lnTo>
                  <a:lnTo>
                    <a:pt x="3483246" y="3111887"/>
                  </a:lnTo>
                  <a:lnTo>
                    <a:pt x="3483246" y="3112001"/>
                  </a:lnTo>
                  <a:lnTo>
                    <a:pt x="3483246" y="3112116"/>
                  </a:lnTo>
                  <a:lnTo>
                    <a:pt x="3483246" y="3112231"/>
                  </a:lnTo>
                  <a:lnTo>
                    <a:pt x="3483246" y="3112345"/>
                  </a:lnTo>
                  <a:lnTo>
                    <a:pt x="3483246" y="3112460"/>
                  </a:lnTo>
                  <a:lnTo>
                    <a:pt x="3483246" y="3112574"/>
                  </a:lnTo>
                  <a:lnTo>
                    <a:pt x="3483246" y="3112688"/>
                  </a:lnTo>
                  <a:lnTo>
                    <a:pt x="3483246" y="3112803"/>
                  </a:lnTo>
                  <a:lnTo>
                    <a:pt x="3483246" y="3112917"/>
                  </a:lnTo>
                  <a:lnTo>
                    <a:pt x="3483246" y="3113031"/>
                  </a:lnTo>
                  <a:lnTo>
                    <a:pt x="3483246" y="3113145"/>
                  </a:lnTo>
                  <a:lnTo>
                    <a:pt x="3483246" y="3113259"/>
                  </a:lnTo>
                  <a:lnTo>
                    <a:pt x="3483246" y="3113373"/>
                  </a:lnTo>
                  <a:lnTo>
                    <a:pt x="3483246" y="3113486"/>
                  </a:lnTo>
                  <a:lnTo>
                    <a:pt x="3483246" y="3113600"/>
                  </a:lnTo>
                  <a:lnTo>
                    <a:pt x="3483246" y="3113714"/>
                  </a:lnTo>
                  <a:lnTo>
                    <a:pt x="3483246" y="3113827"/>
                  </a:lnTo>
                  <a:lnTo>
                    <a:pt x="3483246" y="3113941"/>
                  </a:lnTo>
                  <a:lnTo>
                    <a:pt x="3483246" y="3114054"/>
                  </a:lnTo>
                  <a:lnTo>
                    <a:pt x="3483246" y="3114168"/>
                  </a:lnTo>
                  <a:lnTo>
                    <a:pt x="3483246" y="3114281"/>
                  </a:lnTo>
                  <a:lnTo>
                    <a:pt x="3483246" y="3114394"/>
                  </a:lnTo>
                  <a:lnTo>
                    <a:pt x="3483246" y="3114508"/>
                  </a:lnTo>
                  <a:lnTo>
                    <a:pt x="3483246" y="3114621"/>
                  </a:lnTo>
                  <a:lnTo>
                    <a:pt x="3483246" y="3114734"/>
                  </a:lnTo>
                  <a:lnTo>
                    <a:pt x="3483246" y="3114847"/>
                  </a:lnTo>
                  <a:lnTo>
                    <a:pt x="3483246" y="3114960"/>
                  </a:lnTo>
                  <a:lnTo>
                    <a:pt x="3483246" y="3115072"/>
                  </a:lnTo>
                  <a:lnTo>
                    <a:pt x="3483246" y="3115185"/>
                  </a:lnTo>
                  <a:lnTo>
                    <a:pt x="3483246" y="3115298"/>
                  </a:lnTo>
                  <a:lnTo>
                    <a:pt x="3483246" y="3115410"/>
                  </a:lnTo>
                  <a:lnTo>
                    <a:pt x="3483246" y="3115523"/>
                  </a:lnTo>
                  <a:lnTo>
                    <a:pt x="3483246" y="3115636"/>
                  </a:lnTo>
                  <a:lnTo>
                    <a:pt x="3483246" y="3115748"/>
                  </a:lnTo>
                  <a:lnTo>
                    <a:pt x="3483246" y="3115860"/>
                  </a:lnTo>
                  <a:lnTo>
                    <a:pt x="3483246" y="3115973"/>
                  </a:lnTo>
                  <a:lnTo>
                    <a:pt x="3483246" y="3116085"/>
                  </a:lnTo>
                  <a:lnTo>
                    <a:pt x="3483246" y="3116197"/>
                  </a:lnTo>
                  <a:lnTo>
                    <a:pt x="3483246" y="3116309"/>
                  </a:lnTo>
                  <a:lnTo>
                    <a:pt x="3483246" y="3116421"/>
                  </a:lnTo>
                  <a:lnTo>
                    <a:pt x="3483246" y="3116533"/>
                  </a:lnTo>
                  <a:lnTo>
                    <a:pt x="3483246" y="3116645"/>
                  </a:lnTo>
                  <a:lnTo>
                    <a:pt x="3483246" y="3116757"/>
                  </a:lnTo>
                  <a:lnTo>
                    <a:pt x="3483246" y="3116868"/>
                  </a:lnTo>
                  <a:lnTo>
                    <a:pt x="3483246" y="3116980"/>
                  </a:lnTo>
                  <a:lnTo>
                    <a:pt x="3483246" y="3117092"/>
                  </a:lnTo>
                  <a:lnTo>
                    <a:pt x="3483246" y="3117203"/>
                  </a:lnTo>
                  <a:lnTo>
                    <a:pt x="3483246" y="3117315"/>
                  </a:lnTo>
                  <a:lnTo>
                    <a:pt x="3483246" y="3117426"/>
                  </a:lnTo>
                  <a:lnTo>
                    <a:pt x="3483246" y="3117537"/>
                  </a:lnTo>
                  <a:lnTo>
                    <a:pt x="3483246" y="3117649"/>
                  </a:lnTo>
                  <a:lnTo>
                    <a:pt x="3483246" y="3117760"/>
                  </a:lnTo>
                  <a:lnTo>
                    <a:pt x="3483246" y="3117871"/>
                  </a:lnTo>
                  <a:lnTo>
                    <a:pt x="3483246" y="3117982"/>
                  </a:lnTo>
                  <a:lnTo>
                    <a:pt x="3483246" y="3118093"/>
                  </a:lnTo>
                  <a:lnTo>
                    <a:pt x="3483246" y="3118204"/>
                  </a:lnTo>
                  <a:lnTo>
                    <a:pt x="3483246" y="3118315"/>
                  </a:lnTo>
                  <a:lnTo>
                    <a:pt x="3483246" y="3118426"/>
                  </a:lnTo>
                  <a:lnTo>
                    <a:pt x="3483246" y="3118536"/>
                  </a:lnTo>
                  <a:lnTo>
                    <a:pt x="3483246" y="3118647"/>
                  </a:lnTo>
                  <a:lnTo>
                    <a:pt x="3483246" y="3118757"/>
                  </a:lnTo>
                  <a:lnTo>
                    <a:pt x="3483246" y="3118868"/>
                  </a:lnTo>
                  <a:lnTo>
                    <a:pt x="3483246" y="3118978"/>
                  </a:lnTo>
                  <a:lnTo>
                    <a:pt x="3483246" y="3119089"/>
                  </a:lnTo>
                  <a:lnTo>
                    <a:pt x="3483246" y="3119199"/>
                  </a:lnTo>
                  <a:lnTo>
                    <a:pt x="3483246" y="3119309"/>
                  </a:lnTo>
                  <a:lnTo>
                    <a:pt x="3483246" y="3119420"/>
                  </a:lnTo>
                  <a:lnTo>
                    <a:pt x="3483246" y="3119530"/>
                  </a:lnTo>
                  <a:lnTo>
                    <a:pt x="3483246" y="3119640"/>
                  </a:lnTo>
                  <a:lnTo>
                    <a:pt x="3483246" y="3119750"/>
                  </a:lnTo>
                  <a:lnTo>
                    <a:pt x="3483246" y="3119860"/>
                  </a:lnTo>
                  <a:lnTo>
                    <a:pt x="3483246" y="3119969"/>
                  </a:lnTo>
                  <a:lnTo>
                    <a:pt x="3483246" y="3120079"/>
                  </a:lnTo>
                  <a:lnTo>
                    <a:pt x="3483246" y="3120189"/>
                  </a:lnTo>
                  <a:lnTo>
                    <a:pt x="3483246" y="3120299"/>
                  </a:lnTo>
                  <a:lnTo>
                    <a:pt x="3483246" y="3120408"/>
                  </a:lnTo>
                  <a:lnTo>
                    <a:pt x="3483246" y="3120518"/>
                  </a:lnTo>
                  <a:lnTo>
                    <a:pt x="3483246" y="3120627"/>
                  </a:lnTo>
                  <a:lnTo>
                    <a:pt x="3483246" y="3120737"/>
                  </a:lnTo>
                  <a:lnTo>
                    <a:pt x="3483246" y="3120846"/>
                  </a:lnTo>
                  <a:lnTo>
                    <a:pt x="3483246" y="3120955"/>
                  </a:lnTo>
                  <a:lnTo>
                    <a:pt x="3483246" y="3121064"/>
                  </a:lnTo>
                  <a:lnTo>
                    <a:pt x="3483246" y="3121173"/>
                  </a:lnTo>
                  <a:lnTo>
                    <a:pt x="3483246" y="3121283"/>
                  </a:lnTo>
                  <a:lnTo>
                    <a:pt x="3483246" y="3121392"/>
                  </a:lnTo>
                  <a:lnTo>
                    <a:pt x="3483246" y="3121500"/>
                  </a:lnTo>
                  <a:lnTo>
                    <a:pt x="3483246" y="3121609"/>
                  </a:lnTo>
                  <a:lnTo>
                    <a:pt x="3483246" y="3121718"/>
                  </a:lnTo>
                  <a:lnTo>
                    <a:pt x="3483246" y="3121827"/>
                  </a:lnTo>
                  <a:lnTo>
                    <a:pt x="3483246" y="3121936"/>
                  </a:lnTo>
                  <a:lnTo>
                    <a:pt x="3483246" y="3122044"/>
                  </a:lnTo>
                  <a:lnTo>
                    <a:pt x="3483246" y="3122153"/>
                  </a:lnTo>
                  <a:lnTo>
                    <a:pt x="3483246" y="3122261"/>
                  </a:lnTo>
                  <a:lnTo>
                    <a:pt x="3483246" y="3122370"/>
                  </a:lnTo>
                  <a:lnTo>
                    <a:pt x="3483246" y="3122478"/>
                  </a:lnTo>
                  <a:lnTo>
                    <a:pt x="3483246" y="3122586"/>
                  </a:lnTo>
                  <a:lnTo>
                    <a:pt x="3483246" y="3122694"/>
                  </a:lnTo>
                  <a:lnTo>
                    <a:pt x="3483246" y="3122802"/>
                  </a:lnTo>
                  <a:lnTo>
                    <a:pt x="3483246" y="3122911"/>
                  </a:lnTo>
                  <a:lnTo>
                    <a:pt x="3483246" y="3123019"/>
                  </a:lnTo>
                  <a:lnTo>
                    <a:pt x="3483246" y="3123127"/>
                  </a:lnTo>
                  <a:lnTo>
                    <a:pt x="3483246" y="3123234"/>
                  </a:lnTo>
                  <a:lnTo>
                    <a:pt x="3483246" y="3123342"/>
                  </a:lnTo>
                  <a:lnTo>
                    <a:pt x="3483246" y="3123450"/>
                  </a:lnTo>
                  <a:lnTo>
                    <a:pt x="3483246" y="3123558"/>
                  </a:lnTo>
                  <a:lnTo>
                    <a:pt x="3483246" y="3123665"/>
                  </a:lnTo>
                  <a:lnTo>
                    <a:pt x="3483246" y="3123773"/>
                  </a:lnTo>
                  <a:lnTo>
                    <a:pt x="3483246" y="3123880"/>
                  </a:lnTo>
                  <a:lnTo>
                    <a:pt x="3483246" y="3123988"/>
                  </a:lnTo>
                  <a:lnTo>
                    <a:pt x="3483246" y="3124095"/>
                  </a:lnTo>
                  <a:lnTo>
                    <a:pt x="3483246" y="3124202"/>
                  </a:lnTo>
                  <a:lnTo>
                    <a:pt x="3483246" y="3124310"/>
                  </a:lnTo>
                  <a:lnTo>
                    <a:pt x="3483246" y="3124417"/>
                  </a:lnTo>
                  <a:lnTo>
                    <a:pt x="3483246" y="3124524"/>
                  </a:lnTo>
                  <a:lnTo>
                    <a:pt x="3483246" y="3124631"/>
                  </a:lnTo>
                  <a:lnTo>
                    <a:pt x="3483246" y="3124738"/>
                  </a:lnTo>
                  <a:lnTo>
                    <a:pt x="3483246" y="3124845"/>
                  </a:lnTo>
                  <a:lnTo>
                    <a:pt x="3483246" y="3124952"/>
                  </a:lnTo>
                  <a:lnTo>
                    <a:pt x="3483246" y="3125059"/>
                  </a:lnTo>
                  <a:lnTo>
                    <a:pt x="3483246" y="3125165"/>
                  </a:lnTo>
                  <a:lnTo>
                    <a:pt x="3483246" y="3125272"/>
                  </a:lnTo>
                  <a:lnTo>
                    <a:pt x="3483246" y="3125379"/>
                  </a:lnTo>
                  <a:lnTo>
                    <a:pt x="3483246" y="3125485"/>
                  </a:lnTo>
                  <a:lnTo>
                    <a:pt x="3483246" y="3125592"/>
                  </a:lnTo>
                  <a:lnTo>
                    <a:pt x="3483246" y="3125698"/>
                  </a:lnTo>
                  <a:lnTo>
                    <a:pt x="3483246" y="3125804"/>
                  </a:lnTo>
                  <a:lnTo>
                    <a:pt x="3483246" y="3125911"/>
                  </a:lnTo>
                  <a:lnTo>
                    <a:pt x="3483246" y="3126017"/>
                  </a:lnTo>
                  <a:lnTo>
                    <a:pt x="3483246" y="3126123"/>
                  </a:lnTo>
                  <a:lnTo>
                    <a:pt x="3483246" y="3126229"/>
                  </a:lnTo>
                  <a:lnTo>
                    <a:pt x="3483246" y="3126335"/>
                  </a:lnTo>
                  <a:lnTo>
                    <a:pt x="3483246" y="3126441"/>
                  </a:lnTo>
                  <a:lnTo>
                    <a:pt x="3483246" y="3126547"/>
                  </a:lnTo>
                  <a:lnTo>
                    <a:pt x="3483246" y="3126653"/>
                  </a:lnTo>
                  <a:lnTo>
                    <a:pt x="3483246" y="3126759"/>
                  </a:lnTo>
                  <a:lnTo>
                    <a:pt x="3483246" y="3126864"/>
                  </a:lnTo>
                  <a:lnTo>
                    <a:pt x="3483246" y="3126970"/>
                  </a:lnTo>
                  <a:lnTo>
                    <a:pt x="3483246" y="3127076"/>
                  </a:lnTo>
                  <a:lnTo>
                    <a:pt x="3483246" y="3127181"/>
                  </a:lnTo>
                  <a:lnTo>
                    <a:pt x="3483246" y="3127287"/>
                  </a:lnTo>
                  <a:lnTo>
                    <a:pt x="3483246" y="3127392"/>
                  </a:lnTo>
                  <a:lnTo>
                    <a:pt x="3483246" y="3127497"/>
                  </a:lnTo>
                  <a:lnTo>
                    <a:pt x="3483246" y="3127603"/>
                  </a:lnTo>
                  <a:lnTo>
                    <a:pt x="3483246" y="3127708"/>
                  </a:lnTo>
                  <a:lnTo>
                    <a:pt x="3483246" y="3127813"/>
                  </a:lnTo>
                  <a:lnTo>
                    <a:pt x="3483246" y="3127918"/>
                  </a:lnTo>
                  <a:lnTo>
                    <a:pt x="3483246" y="3128023"/>
                  </a:lnTo>
                  <a:lnTo>
                    <a:pt x="3483246" y="3128128"/>
                  </a:lnTo>
                  <a:lnTo>
                    <a:pt x="3483246" y="3128233"/>
                  </a:lnTo>
                  <a:lnTo>
                    <a:pt x="3483246" y="3128338"/>
                  </a:lnTo>
                  <a:lnTo>
                    <a:pt x="3483246" y="3128443"/>
                  </a:lnTo>
                  <a:lnTo>
                    <a:pt x="3483246" y="3128547"/>
                  </a:lnTo>
                  <a:lnTo>
                    <a:pt x="3483246" y="3128652"/>
                  </a:lnTo>
                  <a:lnTo>
                    <a:pt x="3483246" y="3128757"/>
                  </a:lnTo>
                  <a:lnTo>
                    <a:pt x="3483246" y="3128861"/>
                  </a:lnTo>
                  <a:lnTo>
                    <a:pt x="3483246" y="3128966"/>
                  </a:lnTo>
                  <a:lnTo>
                    <a:pt x="3483246" y="3129070"/>
                  </a:lnTo>
                  <a:lnTo>
                    <a:pt x="3483246" y="3129175"/>
                  </a:lnTo>
                  <a:lnTo>
                    <a:pt x="3483246" y="3129279"/>
                  </a:lnTo>
                  <a:lnTo>
                    <a:pt x="3483246" y="3129383"/>
                  </a:lnTo>
                  <a:lnTo>
                    <a:pt x="3483246" y="3129487"/>
                  </a:lnTo>
                  <a:lnTo>
                    <a:pt x="3483246" y="3129591"/>
                  </a:lnTo>
                  <a:lnTo>
                    <a:pt x="3483246" y="3129695"/>
                  </a:lnTo>
                  <a:lnTo>
                    <a:pt x="3483246" y="3129799"/>
                  </a:lnTo>
                  <a:lnTo>
                    <a:pt x="3483246" y="3129903"/>
                  </a:lnTo>
                  <a:lnTo>
                    <a:pt x="3483246" y="3130007"/>
                  </a:lnTo>
                  <a:lnTo>
                    <a:pt x="3483246" y="3130111"/>
                  </a:lnTo>
                  <a:lnTo>
                    <a:pt x="3483246" y="3130215"/>
                  </a:lnTo>
                  <a:lnTo>
                    <a:pt x="3483246" y="3130318"/>
                  </a:lnTo>
                  <a:lnTo>
                    <a:pt x="3483246" y="3130422"/>
                  </a:lnTo>
                  <a:lnTo>
                    <a:pt x="3483246" y="3130526"/>
                  </a:lnTo>
                  <a:lnTo>
                    <a:pt x="3483246" y="3130629"/>
                  </a:lnTo>
                  <a:lnTo>
                    <a:pt x="3483246" y="3130732"/>
                  </a:lnTo>
                  <a:lnTo>
                    <a:pt x="3483246" y="3130836"/>
                  </a:lnTo>
                  <a:lnTo>
                    <a:pt x="3483246" y="3130939"/>
                  </a:lnTo>
                  <a:lnTo>
                    <a:pt x="3483246" y="3131042"/>
                  </a:lnTo>
                  <a:lnTo>
                    <a:pt x="3483246" y="3131146"/>
                  </a:lnTo>
                  <a:lnTo>
                    <a:pt x="3483246" y="3131249"/>
                  </a:lnTo>
                  <a:lnTo>
                    <a:pt x="3483246" y="3131352"/>
                  </a:lnTo>
                  <a:lnTo>
                    <a:pt x="3483246" y="3131455"/>
                  </a:lnTo>
                  <a:lnTo>
                    <a:pt x="3483246" y="3131558"/>
                  </a:lnTo>
                  <a:lnTo>
                    <a:pt x="3483246" y="3131661"/>
                  </a:lnTo>
                  <a:lnTo>
                    <a:pt x="3483246" y="3131764"/>
                  </a:lnTo>
                  <a:lnTo>
                    <a:pt x="3483246" y="3131866"/>
                  </a:lnTo>
                  <a:lnTo>
                    <a:pt x="3483246" y="3131969"/>
                  </a:lnTo>
                  <a:lnTo>
                    <a:pt x="3483246" y="3132072"/>
                  </a:lnTo>
                  <a:lnTo>
                    <a:pt x="3483246" y="3132174"/>
                  </a:lnTo>
                  <a:lnTo>
                    <a:pt x="3483246" y="3132277"/>
                  </a:lnTo>
                  <a:lnTo>
                    <a:pt x="3483246" y="3132379"/>
                  </a:lnTo>
                  <a:lnTo>
                    <a:pt x="3483246" y="3132482"/>
                  </a:lnTo>
                  <a:lnTo>
                    <a:pt x="3483246" y="3132584"/>
                  </a:lnTo>
                  <a:lnTo>
                    <a:pt x="3483246" y="3132686"/>
                  </a:lnTo>
                  <a:lnTo>
                    <a:pt x="3483246" y="3132789"/>
                  </a:lnTo>
                  <a:lnTo>
                    <a:pt x="3483246" y="3132891"/>
                  </a:lnTo>
                  <a:lnTo>
                    <a:pt x="3483246" y="3132993"/>
                  </a:lnTo>
                  <a:lnTo>
                    <a:pt x="3483246" y="3133095"/>
                  </a:lnTo>
                  <a:lnTo>
                    <a:pt x="3483246" y="3133197"/>
                  </a:lnTo>
                  <a:lnTo>
                    <a:pt x="3483246" y="3133299"/>
                  </a:lnTo>
                  <a:lnTo>
                    <a:pt x="3483246" y="3133401"/>
                  </a:lnTo>
                  <a:lnTo>
                    <a:pt x="3483246" y="3133503"/>
                  </a:lnTo>
                  <a:lnTo>
                    <a:pt x="3483246" y="3133604"/>
                  </a:lnTo>
                  <a:lnTo>
                    <a:pt x="3483246" y="3133706"/>
                  </a:lnTo>
                  <a:lnTo>
                    <a:pt x="3483246" y="3133808"/>
                  </a:lnTo>
                  <a:lnTo>
                    <a:pt x="3483246" y="3133909"/>
                  </a:lnTo>
                  <a:lnTo>
                    <a:pt x="3483246" y="3134011"/>
                  </a:lnTo>
                  <a:lnTo>
                    <a:pt x="3483246" y="3134112"/>
                  </a:lnTo>
                  <a:lnTo>
                    <a:pt x="3483246" y="3134214"/>
                  </a:lnTo>
                  <a:lnTo>
                    <a:pt x="3483246" y="3134315"/>
                  </a:lnTo>
                  <a:lnTo>
                    <a:pt x="3483246" y="3134416"/>
                  </a:lnTo>
                  <a:lnTo>
                    <a:pt x="3483246" y="3134517"/>
                  </a:lnTo>
                  <a:lnTo>
                    <a:pt x="3483246" y="3134619"/>
                  </a:lnTo>
                  <a:lnTo>
                    <a:pt x="3483246" y="3134720"/>
                  </a:lnTo>
                  <a:lnTo>
                    <a:pt x="3483246" y="3134821"/>
                  </a:lnTo>
                  <a:lnTo>
                    <a:pt x="3483246" y="3134922"/>
                  </a:lnTo>
                  <a:lnTo>
                    <a:pt x="3483246" y="3135023"/>
                  </a:lnTo>
                  <a:lnTo>
                    <a:pt x="3483246" y="3135124"/>
                  </a:lnTo>
                  <a:lnTo>
                    <a:pt x="3483246" y="3135224"/>
                  </a:lnTo>
                  <a:lnTo>
                    <a:pt x="3483246" y="3135325"/>
                  </a:lnTo>
                  <a:lnTo>
                    <a:pt x="3483246" y="3135426"/>
                  </a:lnTo>
                  <a:lnTo>
                    <a:pt x="3483246" y="3135526"/>
                  </a:lnTo>
                  <a:lnTo>
                    <a:pt x="3483246" y="3135627"/>
                  </a:lnTo>
                  <a:lnTo>
                    <a:pt x="3483246" y="3135728"/>
                  </a:lnTo>
                  <a:lnTo>
                    <a:pt x="3483246" y="3135828"/>
                  </a:lnTo>
                  <a:lnTo>
                    <a:pt x="3483246" y="3135928"/>
                  </a:lnTo>
                  <a:lnTo>
                    <a:pt x="3483246" y="3136029"/>
                  </a:lnTo>
                  <a:lnTo>
                    <a:pt x="3483246" y="3136129"/>
                  </a:lnTo>
                  <a:lnTo>
                    <a:pt x="3483246" y="3136229"/>
                  </a:lnTo>
                  <a:lnTo>
                    <a:pt x="3483246" y="3136330"/>
                  </a:lnTo>
                  <a:lnTo>
                    <a:pt x="3483246" y="3136430"/>
                  </a:lnTo>
                  <a:lnTo>
                    <a:pt x="3483246" y="3136530"/>
                  </a:lnTo>
                  <a:lnTo>
                    <a:pt x="3483246" y="3136630"/>
                  </a:lnTo>
                  <a:lnTo>
                    <a:pt x="3483246" y="3136730"/>
                  </a:lnTo>
                  <a:lnTo>
                    <a:pt x="3483246" y="3136830"/>
                  </a:lnTo>
                  <a:lnTo>
                    <a:pt x="3483246" y="3136929"/>
                  </a:lnTo>
                  <a:lnTo>
                    <a:pt x="3483246" y="3137029"/>
                  </a:lnTo>
                  <a:lnTo>
                    <a:pt x="3483246" y="3137129"/>
                  </a:lnTo>
                  <a:lnTo>
                    <a:pt x="3483246" y="3137229"/>
                  </a:lnTo>
                  <a:lnTo>
                    <a:pt x="3483246" y="3137328"/>
                  </a:lnTo>
                  <a:lnTo>
                    <a:pt x="3483246" y="3137428"/>
                  </a:lnTo>
                  <a:lnTo>
                    <a:pt x="3483246" y="3137527"/>
                  </a:lnTo>
                  <a:lnTo>
                    <a:pt x="3483246" y="3137627"/>
                  </a:lnTo>
                  <a:lnTo>
                    <a:pt x="3483246" y="3137726"/>
                  </a:lnTo>
                  <a:lnTo>
                    <a:pt x="3483246" y="3137825"/>
                  </a:lnTo>
                  <a:lnTo>
                    <a:pt x="3483246" y="3137925"/>
                  </a:lnTo>
                  <a:lnTo>
                    <a:pt x="3483246" y="3138024"/>
                  </a:lnTo>
                  <a:lnTo>
                    <a:pt x="3483246" y="3138123"/>
                  </a:lnTo>
                  <a:lnTo>
                    <a:pt x="3483246" y="3138222"/>
                  </a:lnTo>
                  <a:lnTo>
                    <a:pt x="3483246" y="3138321"/>
                  </a:lnTo>
                  <a:lnTo>
                    <a:pt x="3483246" y="3138420"/>
                  </a:lnTo>
                  <a:lnTo>
                    <a:pt x="3483246" y="3138519"/>
                  </a:lnTo>
                  <a:lnTo>
                    <a:pt x="3483246" y="3138618"/>
                  </a:lnTo>
                  <a:lnTo>
                    <a:pt x="3483246" y="3138717"/>
                  </a:lnTo>
                  <a:lnTo>
                    <a:pt x="3483246" y="3138815"/>
                  </a:lnTo>
                  <a:lnTo>
                    <a:pt x="3483246" y="3138914"/>
                  </a:lnTo>
                  <a:lnTo>
                    <a:pt x="3483246" y="3139013"/>
                  </a:lnTo>
                  <a:lnTo>
                    <a:pt x="3483246" y="3139111"/>
                  </a:lnTo>
                  <a:lnTo>
                    <a:pt x="3483246" y="3139210"/>
                  </a:lnTo>
                  <a:lnTo>
                    <a:pt x="3483246" y="3139308"/>
                  </a:lnTo>
                  <a:lnTo>
                    <a:pt x="3483246" y="3139407"/>
                  </a:lnTo>
                  <a:lnTo>
                    <a:pt x="3483246" y="3139505"/>
                  </a:lnTo>
                  <a:lnTo>
                    <a:pt x="3483246" y="3139603"/>
                  </a:lnTo>
                  <a:lnTo>
                    <a:pt x="3483246" y="3139702"/>
                  </a:lnTo>
                  <a:lnTo>
                    <a:pt x="3483246" y="3139800"/>
                  </a:lnTo>
                  <a:lnTo>
                    <a:pt x="3483246" y="3139898"/>
                  </a:lnTo>
                  <a:lnTo>
                    <a:pt x="3483246" y="3139996"/>
                  </a:lnTo>
                  <a:lnTo>
                    <a:pt x="3483246" y="3140094"/>
                  </a:lnTo>
                  <a:lnTo>
                    <a:pt x="3483246" y="3140192"/>
                  </a:lnTo>
                  <a:lnTo>
                    <a:pt x="3483246" y="3140290"/>
                  </a:lnTo>
                  <a:lnTo>
                    <a:pt x="3483246" y="3140388"/>
                  </a:lnTo>
                  <a:lnTo>
                    <a:pt x="3483246" y="3140485"/>
                  </a:lnTo>
                  <a:lnTo>
                    <a:pt x="3483246" y="3140583"/>
                  </a:lnTo>
                  <a:lnTo>
                    <a:pt x="3483246" y="3140681"/>
                  </a:lnTo>
                  <a:lnTo>
                    <a:pt x="3483246" y="3140778"/>
                  </a:lnTo>
                  <a:lnTo>
                    <a:pt x="3483246" y="3140876"/>
                  </a:lnTo>
                  <a:lnTo>
                    <a:pt x="3483246" y="3140974"/>
                  </a:lnTo>
                  <a:lnTo>
                    <a:pt x="3483246" y="3141071"/>
                  </a:lnTo>
                  <a:lnTo>
                    <a:pt x="3483246" y="3141168"/>
                  </a:lnTo>
                  <a:lnTo>
                    <a:pt x="3483246" y="3141266"/>
                  </a:lnTo>
                  <a:lnTo>
                    <a:pt x="3483246" y="3141363"/>
                  </a:lnTo>
                  <a:lnTo>
                    <a:pt x="3483246" y="3141460"/>
                  </a:lnTo>
                  <a:lnTo>
                    <a:pt x="3483246" y="3141557"/>
                  </a:lnTo>
                  <a:lnTo>
                    <a:pt x="3483246" y="3141655"/>
                  </a:lnTo>
                  <a:lnTo>
                    <a:pt x="3483246" y="3141752"/>
                  </a:lnTo>
                  <a:lnTo>
                    <a:pt x="3483246" y="3141849"/>
                  </a:lnTo>
                  <a:lnTo>
                    <a:pt x="3483246" y="3141946"/>
                  </a:lnTo>
                  <a:lnTo>
                    <a:pt x="3483246" y="3142043"/>
                  </a:lnTo>
                  <a:lnTo>
                    <a:pt x="3483246" y="3142139"/>
                  </a:lnTo>
                  <a:lnTo>
                    <a:pt x="3483246" y="3142236"/>
                  </a:lnTo>
                  <a:lnTo>
                    <a:pt x="3483246" y="314233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142333"/>
            </a:xfrm>
            <a:custGeom>
              <a:avLst/>
              <a:gdLst/>
              <a:ahLst/>
              <a:cxnLst/>
              <a:rect l="0" t="0" r="0" b="0"/>
              <a:pathLst>
                <a:path w="3483246" h="314233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93572"/>
                  </a:lnTo>
                  <a:lnTo>
                    <a:pt x="369224" y="92713"/>
                  </a:lnTo>
                  <a:lnTo>
                    <a:pt x="372707" y="91869"/>
                  </a:lnTo>
                  <a:lnTo>
                    <a:pt x="376190" y="91041"/>
                  </a:lnTo>
                  <a:lnTo>
                    <a:pt x="379673" y="90227"/>
                  </a:lnTo>
                  <a:lnTo>
                    <a:pt x="383157" y="89428"/>
                  </a:lnTo>
                  <a:lnTo>
                    <a:pt x="386640" y="88643"/>
                  </a:lnTo>
                  <a:lnTo>
                    <a:pt x="390123" y="87872"/>
                  </a:lnTo>
                  <a:lnTo>
                    <a:pt x="393606" y="87113"/>
                  </a:lnTo>
                  <a:lnTo>
                    <a:pt x="397090" y="86368"/>
                  </a:lnTo>
                  <a:lnTo>
                    <a:pt x="400573" y="85636"/>
                  </a:lnTo>
                  <a:lnTo>
                    <a:pt x="404056" y="84915"/>
                  </a:lnTo>
                  <a:lnTo>
                    <a:pt x="407539" y="84207"/>
                  </a:lnTo>
                  <a:lnTo>
                    <a:pt x="411023" y="83511"/>
                  </a:lnTo>
                  <a:lnTo>
                    <a:pt x="414506" y="82825"/>
                  </a:lnTo>
                  <a:lnTo>
                    <a:pt x="417989" y="82152"/>
                  </a:lnTo>
                  <a:lnTo>
                    <a:pt x="421472" y="81488"/>
                  </a:lnTo>
                  <a:lnTo>
                    <a:pt x="424956" y="80836"/>
                  </a:lnTo>
                  <a:lnTo>
                    <a:pt x="428439" y="80194"/>
                  </a:lnTo>
                  <a:lnTo>
                    <a:pt x="431922" y="79562"/>
                  </a:lnTo>
                  <a:lnTo>
                    <a:pt x="435405" y="78940"/>
                  </a:lnTo>
                  <a:lnTo>
                    <a:pt x="438889" y="78328"/>
                  </a:lnTo>
                  <a:lnTo>
                    <a:pt x="442372" y="77725"/>
                  </a:lnTo>
                  <a:lnTo>
                    <a:pt x="445855" y="77131"/>
                  </a:lnTo>
                  <a:lnTo>
                    <a:pt x="449338" y="76546"/>
                  </a:lnTo>
                  <a:lnTo>
                    <a:pt x="452822" y="75970"/>
                  </a:lnTo>
                  <a:lnTo>
                    <a:pt x="456305" y="75403"/>
                  </a:lnTo>
                  <a:lnTo>
                    <a:pt x="459788" y="74844"/>
                  </a:lnTo>
                  <a:lnTo>
                    <a:pt x="463271" y="74293"/>
                  </a:lnTo>
                  <a:lnTo>
                    <a:pt x="466755" y="73750"/>
                  </a:lnTo>
                  <a:lnTo>
                    <a:pt x="470238" y="73215"/>
                  </a:lnTo>
                  <a:lnTo>
                    <a:pt x="473721" y="72688"/>
                  </a:lnTo>
                  <a:lnTo>
                    <a:pt x="477204" y="72169"/>
                  </a:lnTo>
                  <a:lnTo>
                    <a:pt x="480688" y="71657"/>
                  </a:lnTo>
                  <a:lnTo>
                    <a:pt x="484171" y="71152"/>
                  </a:lnTo>
                  <a:lnTo>
                    <a:pt x="487654" y="70654"/>
                  </a:lnTo>
                  <a:lnTo>
                    <a:pt x="491137" y="70163"/>
                  </a:lnTo>
                  <a:lnTo>
                    <a:pt x="494621" y="69678"/>
                  </a:lnTo>
                  <a:lnTo>
                    <a:pt x="498104" y="69201"/>
                  </a:lnTo>
                  <a:lnTo>
                    <a:pt x="501587" y="68730"/>
                  </a:lnTo>
                  <a:lnTo>
                    <a:pt x="505070" y="68265"/>
                  </a:lnTo>
                  <a:lnTo>
                    <a:pt x="508554" y="67807"/>
                  </a:lnTo>
                  <a:lnTo>
                    <a:pt x="512037" y="67354"/>
                  </a:lnTo>
                  <a:lnTo>
                    <a:pt x="515520" y="66908"/>
                  </a:lnTo>
                  <a:lnTo>
                    <a:pt x="519003" y="66467"/>
                  </a:lnTo>
                  <a:lnTo>
                    <a:pt x="522487" y="66033"/>
                  </a:lnTo>
                  <a:lnTo>
                    <a:pt x="525970" y="65604"/>
                  </a:lnTo>
                  <a:lnTo>
                    <a:pt x="529453" y="65180"/>
                  </a:lnTo>
                  <a:lnTo>
                    <a:pt x="532936" y="64762"/>
                  </a:lnTo>
                  <a:lnTo>
                    <a:pt x="536420" y="64349"/>
                  </a:lnTo>
                  <a:lnTo>
                    <a:pt x="539903" y="63942"/>
                  </a:lnTo>
                  <a:lnTo>
                    <a:pt x="543386" y="63539"/>
                  </a:lnTo>
                  <a:lnTo>
                    <a:pt x="546869" y="63142"/>
                  </a:lnTo>
                  <a:lnTo>
                    <a:pt x="550353" y="62749"/>
                  </a:lnTo>
                  <a:lnTo>
                    <a:pt x="553836" y="62362"/>
                  </a:lnTo>
                  <a:lnTo>
                    <a:pt x="557319" y="235354"/>
                  </a:lnTo>
                  <a:lnTo>
                    <a:pt x="560802" y="233990"/>
                  </a:lnTo>
                  <a:lnTo>
                    <a:pt x="564286" y="232642"/>
                  </a:lnTo>
                  <a:lnTo>
                    <a:pt x="567769" y="231310"/>
                  </a:lnTo>
                  <a:lnTo>
                    <a:pt x="571252" y="229993"/>
                  </a:lnTo>
                  <a:lnTo>
                    <a:pt x="574735" y="228690"/>
                  </a:lnTo>
                  <a:lnTo>
                    <a:pt x="578218" y="227403"/>
                  </a:lnTo>
                  <a:lnTo>
                    <a:pt x="581702" y="226129"/>
                  </a:lnTo>
                  <a:lnTo>
                    <a:pt x="585185" y="224870"/>
                  </a:lnTo>
                  <a:lnTo>
                    <a:pt x="588668" y="223625"/>
                  </a:lnTo>
                  <a:lnTo>
                    <a:pt x="592151" y="222394"/>
                  </a:lnTo>
                  <a:lnTo>
                    <a:pt x="595635" y="221176"/>
                  </a:lnTo>
                  <a:lnTo>
                    <a:pt x="599118" y="219971"/>
                  </a:lnTo>
                  <a:lnTo>
                    <a:pt x="602601" y="218779"/>
                  </a:lnTo>
                  <a:lnTo>
                    <a:pt x="606084" y="217600"/>
                  </a:lnTo>
                  <a:lnTo>
                    <a:pt x="609568" y="216434"/>
                  </a:lnTo>
                  <a:lnTo>
                    <a:pt x="613051" y="215281"/>
                  </a:lnTo>
                  <a:lnTo>
                    <a:pt x="616534" y="214139"/>
                  </a:lnTo>
                  <a:lnTo>
                    <a:pt x="620017" y="213010"/>
                  </a:lnTo>
                  <a:lnTo>
                    <a:pt x="623501" y="211892"/>
                  </a:lnTo>
                  <a:lnTo>
                    <a:pt x="626984" y="210786"/>
                  </a:lnTo>
                  <a:lnTo>
                    <a:pt x="630467" y="209692"/>
                  </a:lnTo>
                  <a:lnTo>
                    <a:pt x="633950" y="208608"/>
                  </a:lnTo>
                  <a:lnTo>
                    <a:pt x="637434" y="207536"/>
                  </a:lnTo>
                  <a:lnTo>
                    <a:pt x="640917" y="206475"/>
                  </a:lnTo>
                  <a:lnTo>
                    <a:pt x="644400" y="205425"/>
                  </a:lnTo>
                  <a:lnTo>
                    <a:pt x="647883" y="204385"/>
                  </a:lnTo>
                  <a:lnTo>
                    <a:pt x="651367" y="203356"/>
                  </a:lnTo>
                  <a:lnTo>
                    <a:pt x="654850" y="202337"/>
                  </a:lnTo>
                  <a:lnTo>
                    <a:pt x="658333" y="201329"/>
                  </a:lnTo>
                  <a:lnTo>
                    <a:pt x="661816" y="200330"/>
                  </a:lnTo>
                  <a:lnTo>
                    <a:pt x="665300" y="199341"/>
                  </a:lnTo>
                  <a:lnTo>
                    <a:pt x="668783" y="198362"/>
                  </a:lnTo>
                  <a:lnTo>
                    <a:pt x="672266" y="197393"/>
                  </a:lnTo>
                  <a:lnTo>
                    <a:pt x="675749" y="196432"/>
                  </a:lnTo>
                  <a:lnTo>
                    <a:pt x="679233" y="195482"/>
                  </a:lnTo>
                  <a:lnTo>
                    <a:pt x="682716" y="194540"/>
                  </a:lnTo>
                  <a:lnTo>
                    <a:pt x="686199" y="193607"/>
                  </a:lnTo>
                  <a:lnTo>
                    <a:pt x="689682" y="192684"/>
                  </a:lnTo>
                  <a:lnTo>
                    <a:pt x="693166" y="191769"/>
                  </a:lnTo>
                  <a:lnTo>
                    <a:pt x="696649" y="190862"/>
                  </a:lnTo>
                  <a:lnTo>
                    <a:pt x="700132" y="189965"/>
                  </a:lnTo>
                  <a:lnTo>
                    <a:pt x="703615" y="189075"/>
                  </a:lnTo>
                  <a:lnTo>
                    <a:pt x="707099" y="188194"/>
                  </a:lnTo>
                  <a:lnTo>
                    <a:pt x="710582" y="187321"/>
                  </a:lnTo>
                  <a:lnTo>
                    <a:pt x="714065" y="186456"/>
                  </a:lnTo>
                  <a:lnTo>
                    <a:pt x="717548" y="185599"/>
                  </a:lnTo>
                  <a:lnTo>
                    <a:pt x="721032" y="184750"/>
                  </a:lnTo>
                  <a:lnTo>
                    <a:pt x="724515" y="183909"/>
                  </a:lnTo>
                  <a:lnTo>
                    <a:pt x="727998" y="183075"/>
                  </a:lnTo>
                  <a:lnTo>
                    <a:pt x="731481" y="182249"/>
                  </a:lnTo>
                  <a:lnTo>
                    <a:pt x="734965" y="181430"/>
                  </a:lnTo>
                  <a:lnTo>
                    <a:pt x="738448" y="222885"/>
                  </a:lnTo>
                  <a:lnTo>
                    <a:pt x="741931" y="221905"/>
                  </a:lnTo>
                  <a:lnTo>
                    <a:pt x="745414" y="220934"/>
                  </a:lnTo>
                  <a:lnTo>
                    <a:pt x="748898" y="219971"/>
                  </a:lnTo>
                  <a:lnTo>
                    <a:pt x="752381" y="219017"/>
                  </a:lnTo>
                  <a:lnTo>
                    <a:pt x="755864" y="218070"/>
                  </a:lnTo>
                  <a:lnTo>
                    <a:pt x="759347" y="217132"/>
                  </a:lnTo>
                  <a:lnTo>
                    <a:pt x="762831" y="216203"/>
                  </a:lnTo>
                  <a:lnTo>
                    <a:pt x="766314" y="215281"/>
                  </a:lnTo>
                  <a:lnTo>
                    <a:pt x="769797" y="214366"/>
                  </a:lnTo>
                  <a:lnTo>
                    <a:pt x="773280" y="213460"/>
                  </a:lnTo>
                  <a:lnTo>
                    <a:pt x="776764" y="212561"/>
                  </a:lnTo>
                  <a:lnTo>
                    <a:pt x="780247" y="211670"/>
                  </a:lnTo>
                  <a:lnTo>
                    <a:pt x="783730" y="210786"/>
                  </a:lnTo>
                  <a:lnTo>
                    <a:pt x="787213" y="209910"/>
                  </a:lnTo>
                  <a:lnTo>
                    <a:pt x="790697" y="209040"/>
                  </a:lnTo>
                  <a:lnTo>
                    <a:pt x="794180" y="208178"/>
                  </a:lnTo>
                  <a:lnTo>
                    <a:pt x="797663" y="283503"/>
                  </a:lnTo>
                  <a:lnTo>
                    <a:pt x="801146" y="282370"/>
                  </a:lnTo>
                  <a:lnTo>
                    <a:pt x="804630" y="281247"/>
                  </a:lnTo>
                  <a:lnTo>
                    <a:pt x="808113" y="280132"/>
                  </a:lnTo>
                  <a:lnTo>
                    <a:pt x="811596" y="279026"/>
                  </a:lnTo>
                  <a:lnTo>
                    <a:pt x="815079" y="277929"/>
                  </a:lnTo>
                  <a:lnTo>
                    <a:pt x="818563" y="276840"/>
                  </a:lnTo>
                  <a:lnTo>
                    <a:pt x="822046" y="275760"/>
                  </a:lnTo>
                  <a:lnTo>
                    <a:pt x="825529" y="274688"/>
                  </a:lnTo>
                  <a:lnTo>
                    <a:pt x="829012" y="309243"/>
                  </a:lnTo>
                  <a:lnTo>
                    <a:pt x="832496" y="308064"/>
                  </a:lnTo>
                  <a:lnTo>
                    <a:pt x="835979" y="306894"/>
                  </a:lnTo>
                  <a:lnTo>
                    <a:pt x="839462" y="305732"/>
                  </a:lnTo>
                  <a:lnTo>
                    <a:pt x="842945" y="304579"/>
                  </a:lnTo>
                  <a:lnTo>
                    <a:pt x="846429" y="303435"/>
                  </a:lnTo>
                  <a:lnTo>
                    <a:pt x="849912" y="302299"/>
                  </a:lnTo>
                  <a:lnTo>
                    <a:pt x="853395" y="301172"/>
                  </a:lnTo>
                  <a:lnTo>
                    <a:pt x="856878" y="300053"/>
                  </a:lnTo>
                  <a:lnTo>
                    <a:pt x="860361" y="298943"/>
                  </a:lnTo>
                  <a:lnTo>
                    <a:pt x="863845" y="297840"/>
                  </a:lnTo>
                  <a:lnTo>
                    <a:pt x="867328" y="296746"/>
                  </a:lnTo>
                  <a:lnTo>
                    <a:pt x="870811" y="295660"/>
                  </a:lnTo>
                  <a:lnTo>
                    <a:pt x="874294" y="294581"/>
                  </a:lnTo>
                  <a:lnTo>
                    <a:pt x="877778" y="293511"/>
                  </a:lnTo>
                  <a:lnTo>
                    <a:pt x="881261" y="292448"/>
                  </a:lnTo>
                  <a:lnTo>
                    <a:pt x="884744" y="291393"/>
                  </a:lnTo>
                  <a:lnTo>
                    <a:pt x="888227" y="290346"/>
                  </a:lnTo>
                  <a:lnTo>
                    <a:pt x="891711" y="289306"/>
                  </a:lnTo>
                  <a:lnTo>
                    <a:pt x="895194" y="288273"/>
                  </a:lnTo>
                  <a:lnTo>
                    <a:pt x="898677" y="287248"/>
                  </a:lnTo>
                  <a:lnTo>
                    <a:pt x="902160" y="286230"/>
                  </a:lnTo>
                  <a:lnTo>
                    <a:pt x="905644" y="285219"/>
                  </a:lnTo>
                  <a:lnTo>
                    <a:pt x="909127" y="284216"/>
                  </a:lnTo>
                  <a:lnTo>
                    <a:pt x="912610" y="283219"/>
                  </a:lnTo>
                  <a:lnTo>
                    <a:pt x="916093" y="282229"/>
                  </a:lnTo>
                  <a:lnTo>
                    <a:pt x="919577" y="281247"/>
                  </a:lnTo>
                  <a:lnTo>
                    <a:pt x="923060" y="280271"/>
                  </a:lnTo>
                  <a:lnTo>
                    <a:pt x="926543" y="279302"/>
                  </a:lnTo>
                  <a:lnTo>
                    <a:pt x="930026" y="278339"/>
                  </a:lnTo>
                  <a:lnTo>
                    <a:pt x="933510" y="277383"/>
                  </a:lnTo>
                  <a:lnTo>
                    <a:pt x="936993" y="276434"/>
                  </a:lnTo>
                  <a:lnTo>
                    <a:pt x="940476" y="275491"/>
                  </a:lnTo>
                  <a:lnTo>
                    <a:pt x="943959" y="274555"/>
                  </a:lnTo>
                  <a:lnTo>
                    <a:pt x="947443" y="273625"/>
                  </a:lnTo>
                  <a:lnTo>
                    <a:pt x="950926" y="303815"/>
                  </a:lnTo>
                  <a:lnTo>
                    <a:pt x="954409" y="302803"/>
                  </a:lnTo>
                  <a:lnTo>
                    <a:pt x="957892" y="301797"/>
                  </a:lnTo>
                  <a:lnTo>
                    <a:pt x="961376" y="300798"/>
                  </a:lnTo>
                  <a:lnTo>
                    <a:pt x="964859" y="299806"/>
                  </a:lnTo>
                  <a:lnTo>
                    <a:pt x="968342" y="298820"/>
                  </a:lnTo>
                  <a:lnTo>
                    <a:pt x="971825" y="327819"/>
                  </a:lnTo>
                  <a:lnTo>
                    <a:pt x="975309" y="326758"/>
                  </a:lnTo>
                  <a:lnTo>
                    <a:pt x="978792" y="325704"/>
                  </a:lnTo>
                  <a:lnTo>
                    <a:pt x="982275" y="353825"/>
                  </a:lnTo>
                  <a:lnTo>
                    <a:pt x="985758" y="352701"/>
                  </a:lnTo>
                  <a:lnTo>
                    <a:pt x="989242" y="351584"/>
                  </a:lnTo>
                  <a:lnTo>
                    <a:pt x="992725" y="350475"/>
                  </a:lnTo>
                  <a:lnTo>
                    <a:pt x="996208" y="349372"/>
                  </a:lnTo>
                  <a:lnTo>
                    <a:pt x="999691" y="348277"/>
                  </a:lnTo>
                  <a:lnTo>
                    <a:pt x="1003175" y="347188"/>
                  </a:lnTo>
                  <a:lnTo>
                    <a:pt x="1006658" y="346106"/>
                  </a:lnTo>
                  <a:lnTo>
                    <a:pt x="1010141" y="373038"/>
                  </a:lnTo>
                  <a:lnTo>
                    <a:pt x="1013624" y="371893"/>
                  </a:lnTo>
                  <a:lnTo>
                    <a:pt x="1017108" y="370755"/>
                  </a:lnTo>
                  <a:lnTo>
                    <a:pt x="1020591" y="369624"/>
                  </a:lnTo>
                  <a:lnTo>
                    <a:pt x="1024074" y="368500"/>
                  </a:lnTo>
                  <a:lnTo>
                    <a:pt x="1027557" y="367382"/>
                  </a:lnTo>
                  <a:lnTo>
                    <a:pt x="1031041" y="366272"/>
                  </a:lnTo>
                  <a:lnTo>
                    <a:pt x="1034524" y="365168"/>
                  </a:lnTo>
                  <a:lnTo>
                    <a:pt x="1038007" y="364070"/>
                  </a:lnTo>
                  <a:lnTo>
                    <a:pt x="1041490" y="362980"/>
                  </a:lnTo>
                  <a:lnTo>
                    <a:pt x="1044974" y="361895"/>
                  </a:lnTo>
                  <a:lnTo>
                    <a:pt x="1048457" y="360818"/>
                  </a:lnTo>
                  <a:lnTo>
                    <a:pt x="1051940" y="359746"/>
                  </a:lnTo>
                  <a:lnTo>
                    <a:pt x="1055423" y="358681"/>
                  </a:lnTo>
                  <a:lnTo>
                    <a:pt x="1058907" y="357622"/>
                  </a:lnTo>
                  <a:lnTo>
                    <a:pt x="1062390" y="383017"/>
                  </a:lnTo>
                  <a:lnTo>
                    <a:pt x="1065873" y="381902"/>
                  </a:lnTo>
                  <a:lnTo>
                    <a:pt x="1069356" y="380794"/>
                  </a:lnTo>
                  <a:lnTo>
                    <a:pt x="1072840" y="379693"/>
                  </a:lnTo>
                  <a:lnTo>
                    <a:pt x="1076323" y="378597"/>
                  </a:lnTo>
                  <a:lnTo>
                    <a:pt x="1079806" y="377509"/>
                  </a:lnTo>
                  <a:lnTo>
                    <a:pt x="1083289" y="427235"/>
                  </a:lnTo>
                  <a:lnTo>
                    <a:pt x="1086773" y="426033"/>
                  </a:lnTo>
                  <a:lnTo>
                    <a:pt x="1090256" y="424838"/>
                  </a:lnTo>
                  <a:lnTo>
                    <a:pt x="1093739" y="423649"/>
                  </a:lnTo>
                  <a:lnTo>
                    <a:pt x="1097222" y="422467"/>
                  </a:lnTo>
                  <a:lnTo>
                    <a:pt x="1100706" y="562591"/>
                  </a:lnTo>
                  <a:lnTo>
                    <a:pt x="1104189" y="561102"/>
                  </a:lnTo>
                  <a:lnTo>
                    <a:pt x="1107672" y="559621"/>
                  </a:lnTo>
                  <a:lnTo>
                    <a:pt x="1111155" y="558148"/>
                  </a:lnTo>
                  <a:lnTo>
                    <a:pt x="1114639" y="556683"/>
                  </a:lnTo>
                  <a:lnTo>
                    <a:pt x="1118122" y="555225"/>
                  </a:lnTo>
                  <a:lnTo>
                    <a:pt x="1121605" y="575786"/>
                  </a:lnTo>
                  <a:lnTo>
                    <a:pt x="1125088" y="574297"/>
                  </a:lnTo>
                  <a:lnTo>
                    <a:pt x="1128572" y="572816"/>
                  </a:lnTo>
                  <a:lnTo>
                    <a:pt x="1132055" y="571343"/>
                  </a:lnTo>
                  <a:lnTo>
                    <a:pt x="1135538" y="569877"/>
                  </a:lnTo>
                  <a:lnTo>
                    <a:pt x="1139021" y="568419"/>
                  </a:lnTo>
                  <a:lnTo>
                    <a:pt x="1142505" y="630292"/>
                  </a:lnTo>
                  <a:lnTo>
                    <a:pt x="1145988" y="628722"/>
                  </a:lnTo>
                  <a:lnTo>
                    <a:pt x="1149471" y="627160"/>
                  </a:lnTo>
                  <a:lnTo>
                    <a:pt x="1152954" y="625605"/>
                  </a:lnTo>
                  <a:lnTo>
                    <a:pt x="1156437" y="624058"/>
                  </a:lnTo>
                  <a:lnTo>
                    <a:pt x="1159921" y="622519"/>
                  </a:lnTo>
                  <a:lnTo>
                    <a:pt x="1163404" y="661236"/>
                  </a:lnTo>
                  <a:lnTo>
                    <a:pt x="1166887" y="659636"/>
                  </a:lnTo>
                  <a:lnTo>
                    <a:pt x="1170370" y="658044"/>
                  </a:lnTo>
                  <a:lnTo>
                    <a:pt x="1173854" y="676053"/>
                  </a:lnTo>
                  <a:lnTo>
                    <a:pt x="1177337" y="674441"/>
                  </a:lnTo>
                  <a:lnTo>
                    <a:pt x="1180820" y="672835"/>
                  </a:lnTo>
                  <a:lnTo>
                    <a:pt x="1184303" y="690459"/>
                  </a:lnTo>
                  <a:lnTo>
                    <a:pt x="1187787" y="688834"/>
                  </a:lnTo>
                  <a:lnTo>
                    <a:pt x="1191270" y="687217"/>
                  </a:lnTo>
                  <a:lnTo>
                    <a:pt x="1194753" y="685608"/>
                  </a:lnTo>
                  <a:lnTo>
                    <a:pt x="1198236" y="684007"/>
                  </a:lnTo>
                  <a:lnTo>
                    <a:pt x="1201720" y="682412"/>
                  </a:lnTo>
                  <a:lnTo>
                    <a:pt x="1205203" y="680826"/>
                  </a:lnTo>
                  <a:lnTo>
                    <a:pt x="1208686" y="679246"/>
                  </a:lnTo>
                  <a:lnTo>
                    <a:pt x="1212169" y="696370"/>
                  </a:lnTo>
                  <a:lnTo>
                    <a:pt x="1215653" y="694773"/>
                  </a:lnTo>
                  <a:lnTo>
                    <a:pt x="1219136" y="693183"/>
                  </a:lnTo>
                  <a:lnTo>
                    <a:pt x="1222619" y="691600"/>
                  </a:lnTo>
                  <a:lnTo>
                    <a:pt x="1226102" y="690025"/>
                  </a:lnTo>
                  <a:lnTo>
                    <a:pt x="1229586" y="688456"/>
                  </a:lnTo>
                  <a:lnTo>
                    <a:pt x="1233069" y="686895"/>
                  </a:lnTo>
                  <a:lnTo>
                    <a:pt x="1236552" y="685341"/>
                  </a:lnTo>
                  <a:lnTo>
                    <a:pt x="1240035" y="683794"/>
                  </a:lnTo>
                  <a:lnTo>
                    <a:pt x="1243519" y="682253"/>
                  </a:lnTo>
                  <a:lnTo>
                    <a:pt x="1247002" y="680720"/>
                  </a:lnTo>
                  <a:lnTo>
                    <a:pt x="1250485" y="679194"/>
                  </a:lnTo>
                  <a:lnTo>
                    <a:pt x="1253968" y="677674"/>
                  </a:lnTo>
                  <a:lnTo>
                    <a:pt x="1257452" y="676161"/>
                  </a:lnTo>
                  <a:lnTo>
                    <a:pt x="1260935" y="674655"/>
                  </a:lnTo>
                  <a:lnTo>
                    <a:pt x="1264418" y="691142"/>
                  </a:lnTo>
                  <a:lnTo>
                    <a:pt x="1267901" y="689619"/>
                  </a:lnTo>
                  <a:lnTo>
                    <a:pt x="1271385" y="688103"/>
                  </a:lnTo>
                  <a:lnTo>
                    <a:pt x="1274868" y="686594"/>
                  </a:lnTo>
                  <a:lnTo>
                    <a:pt x="1278351" y="685091"/>
                  </a:lnTo>
                  <a:lnTo>
                    <a:pt x="1281834" y="683594"/>
                  </a:lnTo>
                  <a:lnTo>
                    <a:pt x="1285318" y="682105"/>
                  </a:lnTo>
                  <a:lnTo>
                    <a:pt x="1288801" y="680621"/>
                  </a:lnTo>
                  <a:lnTo>
                    <a:pt x="1292284" y="679144"/>
                  </a:lnTo>
                  <a:lnTo>
                    <a:pt x="1295767" y="677674"/>
                  </a:lnTo>
                  <a:lnTo>
                    <a:pt x="1299251" y="676210"/>
                  </a:lnTo>
                  <a:lnTo>
                    <a:pt x="1302734" y="726433"/>
                  </a:lnTo>
                  <a:lnTo>
                    <a:pt x="1306217" y="724899"/>
                  </a:lnTo>
                  <a:lnTo>
                    <a:pt x="1309700" y="723371"/>
                  </a:lnTo>
                  <a:lnTo>
                    <a:pt x="1313184" y="721850"/>
                  </a:lnTo>
                  <a:lnTo>
                    <a:pt x="1316667" y="720335"/>
                  </a:lnTo>
                  <a:lnTo>
                    <a:pt x="1320150" y="718827"/>
                  </a:lnTo>
                  <a:lnTo>
                    <a:pt x="1323633" y="733977"/>
                  </a:lnTo>
                  <a:lnTo>
                    <a:pt x="1327117" y="732456"/>
                  </a:lnTo>
                  <a:lnTo>
                    <a:pt x="1330600" y="730940"/>
                  </a:lnTo>
                  <a:lnTo>
                    <a:pt x="1334083" y="745810"/>
                  </a:lnTo>
                  <a:lnTo>
                    <a:pt x="1337566" y="744283"/>
                  </a:lnTo>
                  <a:lnTo>
                    <a:pt x="1341050" y="742762"/>
                  </a:lnTo>
                  <a:lnTo>
                    <a:pt x="1344533" y="741247"/>
                  </a:lnTo>
                  <a:lnTo>
                    <a:pt x="1348016" y="739739"/>
                  </a:lnTo>
                  <a:lnTo>
                    <a:pt x="1351499" y="738236"/>
                  </a:lnTo>
                  <a:lnTo>
                    <a:pt x="1354983" y="736740"/>
                  </a:lnTo>
                  <a:lnTo>
                    <a:pt x="1358466" y="735250"/>
                  </a:lnTo>
                  <a:lnTo>
                    <a:pt x="1361949" y="733765"/>
                  </a:lnTo>
                  <a:lnTo>
                    <a:pt x="1365432" y="748259"/>
                  </a:lnTo>
                  <a:lnTo>
                    <a:pt x="1368916" y="746763"/>
                  </a:lnTo>
                  <a:lnTo>
                    <a:pt x="1372399" y="745273"/>
                  </a:lnTo>
                  <a:lnTo>
                    <a:pt x="1375882" y="743789"/>
                  </a:lnTo>
                  <a:lnTo>
                    <a:pt x="1379365" y="742311"/>
                  </a:lnTo>
                  <a:lnTo>
                    <a:pt x="1382849" y="740839"/>
                  </a:lnTo>
                  <a:lnTo>
                    <a:pt x="1386332" y="739373"/>
                  </a:lnTo>
                  <a:lnTo>
                    <a:pt x="1389815" y="737912"/>
                  </a:lnTo>
                  <a:lnTo>
                    <a:pt x="1393298" y="736457"/>
                  </a:lnTo>
                  <a:lnTo>
                    <a:pt x="1393298" y="752064"/>
                  </a:lnTo>
                  <a:lnTo>
                    <a:pt x="1396782" y="750593"/>
                  </a:lnTo>
                  <a:lnTo>
                    <a:pt x="1400265" y="749127"/>
                  </a:lnTo>
                  <a:lnTo>
                    <a:pt x="1403748" y="747667"/>
                  </a:lnTo>
                  <a:lnTo>
                    <a:pt x="1407231" y="746213"/>
                  </a:lnTo>
                  <a:lnTo>
                    <a:pt x="1410715" y="744765"/>
                  </a:lnTo>
                  <a:lnTo>
                    <a:pt x="1414198" y="773753"/>
                  </a:lnTo>
                  <a:lnTo>
                    <a:pt x="1417681" y="772274"/>
                  </a:lnTo>
                  <a:lnTo>
                    <a:pt x="1421164" y="770800"/>
                  </a:lnTo>
                  <a:lnTo>
                    <a:pt x="1424648" y="798975"/>
                  </a:lnTo>
                  <a:lnTo>
                    <a:pt x="1428131" y="797472"/>
                  </a:lnTo>
                  <a:lnTo>
                    <a:pt x="1431614" y="795975"/>
                  </a:lnTo>
                  <a:lnTo>
                    <a:pt x="1435097" y="823374"/>
                  </a:lnTo>
                  <a:lnTo>
                    <a:pt x="1438580" y="821850"/>
                  </a:lnTo>
                  <a:lnTo>
                    <a:pt x="1442064" y="820333"/>
                  </a:lnTo>
                  <a:lnTo>
                    <a:pt x="1445547" y="818821"/>
                  </a:lnTo>
                  <a:lnTo>
                    <a:pt x="1449030" y="817314"/>
                  </a:lnTo>
                  <a:lnTo>
                    <a:pt x="1452513" y="815813"/>
                  </a:lnTo>
                  <a:lnTo>
                    <a:pt x="1455997" y="883386"/>
                  </a:lnTo>
                  <a:lnTo>
                    <a:pt x="1459480" y="881811"/>
                  </a:lnTo>
                  <a:lnTo>
                    <a:pt x="1462963" y="880242"/>
                  </a:lnTo>
                  <a:lnTo>
                    <a:pt x="1466446" y="931232"/>
                  </a:lnTo>
                  <a:lnTo>
                    <a:pt x="1469930" y="929614"/>
                  </a:lnTo>
                  <a:lnTo>
                    <a:pt x="1473413" y="928002"/>
                  </a:lnTo>
                  <a:lnTo>
                    <a:pt x="1476896" y="1013160"/>
                  </a:lnTo>
                  <a:lnTo>
                    <a:pt x="1480379" y="1011469"/>
                  </a:lnTo>
                  <a:lnTo>
                    <a:pt x="1483863" y="1009783"/>
                  </a:lnTo>
                  <a:lnTo>
                    <a:pt x="1487346" y="1019984"/>
                  </a:lnTo>
                  <a:lnTo>
                    <a:pt x="1490829" y="1018298"/>
                  </a:lnTo>
                  <a:lnTo>
                    <a:pt x="1494312" y="1016617"/>
                  </a:lnTo>
                  <a:lnTo>
                    <a:pt x="1497796" y="1014941"/>
                  </a:lnTo>
                  <a:lnTo>
                    <a:pt x="1501279" y="1013271"/>
                  </a:lnTo>
                  <a:lnTo>
                    <a:pt x="1504762" y="1011607"/>
                  </a:lnTo>
                  <a:lnTo>
                    <a:pt x="1508245" y="1009948"/>
                  </a:lnTo>
                  <a:lnTo>
                    <a:pt x="1511729" y="1008295"/>
                  </a:lnTo>
                  <a:lnTo>
                    <a:pt x="1515212" y="1029893"/>
                  </a:lnTo>
                  <a:lnTo>
                    <a:pt x="1518695" y="1028228"/>
                  </a:lnTo>
                  <a:lnTo>
                    <a:pt x="1522178" y="1026569"/>
                  </a:lnTo>
                  <a:lnTo>
                    <a:pt x="1525662" y="1047665"/>
                  </a:lnTo>
                  <a:lnTo>
                    <a:pt x="1529145" y="1045995"/>
                  </a:lnTo>
                  <a:lnTo>
                    <a:pt x="1532628" y="1044331"/>
                  </a:lnTo>
                  <a:lnTo>
                    <a:pt x="1536111" y="1042672"/>
                  </a:lnTo>
                  <a:lnTo>
                    <a:pt x="1539595" y="1041018"/>
                  </a:lnTo>
                  <a:lnTo>
                    <a:pt x="1543078" y="1039369"/>
                  </a:lnTo>
                  <a:lnTo>
                    <a:pt x="1546561" y="1070896"/>
                  </a:lnTo>
                  <a:lnTo>
                    <a:pt x="1550044" y="1069228"/>
                  </a:lnTo>
                  <a:lnTo>
                    <a:pt x="1553528" y="1067565"/>
                  </a:lnTo>
                  <a:lnTo>
                    <a:pt x="1557011" y="1076737"/>
                  </a:lnTo>
                  <a:lnTo>
                    <a:pt x="1560494" y="1075076"/>
                  </a:lnTo>
                  <a:lnTo>
                    <a:pt x="1563977" y="1073419"/>
                  </a:lnTo>
                  <a:lnTo>
                    <a:pt x="1567461" y="1124363"/>
                  </a:lnTo>
                  <a:lnTo>
                    <a:pt x="1570944" y="1122673"/>
                  </a:lnTo>
                  <a:lnTo>
                    <a:pt x="1574427" y="1120989"/>
                  </a:lnTo>
                  <a:lnTo>
                    <a:pt x="1577910" y="1119309"/>
                  </a:lnTo>
                  <a:lnTo>
                    <a:pt x="1581394" y="1117635"/>
                  </a:lnTo>
                  <a:lnTo>
                    <a:pt x="1584877" y="1115966"/>
                  </a:lnTo>
                  <a:lnTo>
                    <a:pt x="1588360" y="1164423"/>
                  </a:lnTo>
                  <a:lnTo>
                    <a:pt x="1591843" y="1162725"/>
                  </a:lnTo>
                  <a:lnTo>
                    <a:pt x="1595327" y="1170790"/>
                  </a:lnTo>
                  <a:lnTo>
                    <a:pt x="1598810" y="1169095"/>
                  </a:lnTo>
                  <a:lnTo>
                    <a:pt x="1602293" y="1167405"/>
                  </a:lnTo>
                  <a:lnTo>
                    <a:pt x="1605776" y="1165720"/>
                  </a:lnTo>
                  <a:lnTo>
                    <a:pt x="1609260" y="1164040"/>
                  </a:lnTo>
                  <a:lnTo>
                    <a:pt x="1612743" y="1162365"/>
                  </a:lnTo>
                  <a:lnTo>
                    <a:pt x="1616226" y="1170329"/>
                  </a:lnTo>
                  <a:lnTo>
                    <a:pt x="1619709" y="1168656"/>
                  </a:lnTo>
                  <a:lnTo>
                    <a:pt x="1623193" y="1166989"/>
                  </a:lnTo>
                  <a:lnTo>
                    <a:pt x="1626676" y="1202998"/>
                  </a:lnTo>
                  <a:lnTo>
                    <a:pt x="1630159" y="1201314"/>
                  </a:lnTo>
                  <a:lnTo>
                    <a:pt x="1633642" y="1199635"/>
                  </a:lnTo>
                  <a:lnTo>
                    <a:pt x="1637126" y="1216305"/>
                  </a:lnTo>
                  <a:lnTo>
                    <a:pt x="1640609" y="1214623"/>
                  </a:lnTo>
                  <a:lnTo>
                    <a:pt x="1644092" y="1212946"/>
                  </a:lnTo>
                  <a:lnTo>
                    <a:pt x="1647575" y="1273111"/>
                  </a:lnTo>
                  <a:lnTo>
                    <a:pt x="1651059" y="1271406"/>
                  </a:lnTo>
                  <a:lnTo>
                    <a:pt x="1654542" y="1269705"/>
                  </a:lnTo>
                  <a:lnTo>
                    <a:pt x="1658025" y="1293449"/>
                  </a:lnTo>
                  <a:lnTo>
                    <a:pt x="1661508" y="1291743"/>
                  </a:lnTo>
                  <a:lnTo>
                    <a:pt x="1664992" y="1290042"/>
                  </a:lnTo>
                  <a:lnTo>
                    <a:pt x="1668475" y="1296682"/>
                  </a:lnTo>
                  <a:lnTo>
                    <a:pt x="1671958" y="1294985"/>
                  </a:lnTo>
                  <a:lnTo>
                    <a:pt x="1675441" y="1293292"/>
                  </a:lnTo>
                  <a:lnTo>
                    <a:pt x="1678925" y="1291604"/>
                  </a:lnTo>
                  <a:lnTo>
                    <a:pt x="1682408" y="1289920"/>
                  </a:lnTo>
                  <a:lnTo>
                    <a:pt x="1685891" y="1288241"/>
                  </a:lnTo>
                  <a:lnTo>
                    <a:pt x="1689374" y="1294814"/>
                  </a:lnTo>
                  <a:lnTo>
                    <a:pt x="1692858" y="1293139"/>
                  </a:lnTo>
                  <a:lnTo>
                    <a:pt x="1696341" y="1299646"/>
                  </a:lnTo>
                  <a:lnTo>
                    <a:pt x="1699824" y="1297975"/>
                  </a:lnTo>
                  <a:lnTo>
                    <a:pt x="1703307" y="1296308"/>
                  </a:lnTo>
                  <a:lnTo>
                    <a:pt x="1706791" y="1326708"/>
                  </a:lnTo>
                  <a:lnTo>
                    <a:pt x="1710274" y="1325034"/>
                  </a:lnTo>
                  <a:lnTo>
                    <a:pt x="1713757" y="1323364"/>
                  </a:lnTo>
                  <a:lnTo>
                    <a:pt x="1717240" y="1321698"/>
                  </a:lnTo>
                  <a:lnTo>
                    <a:pt x="1720723" y="1320036"/>
                  </a:lnTo>
                  <a:lnTo>
                    <a:pt x="1724207" y="1318379"/>
                  </a:lnTo>
                  <a:lnTo>
                    <a:pt x="1727690" y="1340095"/>
                  </a:lnTo>
                  <a:lnTo>
                    <a:pt x="1731173" y="1338435"/>
                  </a:lnTo>
                  <a:lnTo>
                    <a:pt x="1734656" y="1336779"/>
                  </a:lnTo>
                  <a:lnTo>
                    <a:pt x="1738140" y="1342794"/>
                  </a:lnTo>
                  <a:lnTo>
                    <a:pt x="1741623" y="1341143"/>
                  </a:lnTo>
                  <a:lnTo>
                    <a:pt x="1745106" y="1339495"/>
                  </a:lnTo>
                  <a:lnTo>
                    <a:pt x="1748589" y="1425661"/>
                  </a:lnTo>
                  <a:lnTo>
                    <a:pt x="1752073" y="1423985"/>
                  </a:lnTo>
                  <a:lnTo>
                    <a:pt x="1755556" y="1422313"/>
                  </a:lnTo>
                  <a:lnTo>
                    <a:pt x="1759039" y="1434572"/>
                  </a:lnTo>
                  <a:lnTo>
                    <a:pt x="1762522" y="1432903"/>
                  </a:lnTo>
                  <a:lnTo>
                    <a:pt x="1766006" y="1431238"/>
                  </a:lnTo>
                  <a:lnTo>
                    <a:pt x="1769489" y="1436462"/>
                  </a:lnTo>
                  <a:lnTo>
                    <a:pt x="1772972" y="1434803"/>
                  </a:lnTo>
                  <a:lnTo>
                    <a:pt x="1776455" y="1433147"/>
                  </a:lnTo>
                  <a:lnTo>
                    <a:pt x="1779939" y="1431495"/>
                  </a:lnTo>
                  <a:lnTo>
                    <a:pt x="1783422" y="1429847"/>
                  </a:lnTo>
                  <a:lnTo>
                    <a:pt x="1786905" y="1428202"/>
                  </a:lnTo>
                  <a:lnTo>
                    <a:pt x="1790388" y="1446903"/>
                  </a:lnTo>
                  <a:lnTo>
                    <a:pt x="1793872" y="1445259"/>
                  </a:lnTo>
                  <a:lnTo>
                    <a:pt x="1797355" y="1476620"/>
                  </a:lnTo>
                  <a:lnTo>
                    <a:pt x="1800838" y="1474974"/>
                  </a:lnTo>
                  <a:lnTo>
                    <a:pt x="1804321" y="1473331"/>
                  </a:lnTo>
                  <a:lnTo>
                    <a:pt x="1807805" y="1478158"/>
                  </a:lnTo>
                  <a:lnTo>
                    <a:pt x="1811288" y="1476520"/>
                  </a:lnTo>
                  <a:lnTo>
                    <a:pt x="1814771" y="1474886"/>
                  </a:lnTo>
                  <a:lnTo>
                    <a:pt x="1818254" y="1517350"/>
                  </a:lnTo>
                  <a:lnTo>
                    <a:pt x="1821738" y="1515711"/>
                  </a:lnTo>
                  <a:lnTo>
                    <a:pt x="1825221" y="1514076"/>
                  </a:lnTo>
                  <a:lnTo>
                    <a:pt x="1828704" y="1518581"/>
                  </a:lnTo>
                  <a:lnTo>
                    <a:pt x="1832187" y="1516952"/>
                  </a:lnTo>
                  <a:lnTo>
                    <a:pt x="1835671" y="1515325"/>
                  </a:lnTo>
                  <a:lnTo>
                    <a:pt x="1839154" y="1531874"/>
                  </a:lnTo>
                  <a:lnTo>
                    <a:pt x="1842637" y="1530250"/>
                  </a:lnTo>
                  <a:lnTo>
                    <a:pt x="1846120" y="1528630"/>
                  </a:lnTo>
                  <a:lnTo>
                    <a:pt x="1849604" y="1532992"/>
                  </a:lnTo>
                  <a:lnTo>
                    <a:pt x="1853087" y="1531378"/>
                  </a:lnTo>
                  <a:lnTo>
                    <a:pt x="1856570" y="1529766"/>
                  </a:lnTo>
                  <a:lnTo>
                    <a:pt x="1860053" y="1534097"/>
                  </a:lnTo>
                  <a:lnTo>
                    <a:pt x="1863537" y="1532491"/>
                  </a:lnTo>
                  <a:lnTo>
                    <a:pt x="1867020" y="1530888"/>
                  </a:lnTo>
                  <a:lnTo>
                    <a:pt x="1870503" y="1546878"/>
                  </a:lnTo>
                  <a:lnTo>
                    <a:pt x="1873986" y="1545279"/>
                  </a:lnTo>
                  <a:lnTo>
                    <a:pt x="1877470" y="1543682"/>
                  </a:lnTo>
                  <a:lnTo>
                    <a:pt x="1880953" y="1542089"/>
                  </a:lnTo>
                  <a:lnTo>
                    <a:pt x="1884436" y="1540499"/>
                  </a:lnTo>
                  <a:lnTo>
                    <a:pt x="1887919" y="1538913"/>
                  </a:lnTo>
                  <a:lnTo>
                    <a:pt x="1891403" y="1548866"/>
                  </a:lnTo>
                  <a:lnTo>
                    <a:pt x="1894886" y="1547284"/>
                  </a:lnTo>
                  <a:lnTo>
                    <a:pt x="1898369" y="1557101"/>
                  </a:lnTo>
                  <a:lnTo>
                    <a:pt x="1901852" y="1555523"/>
                  </a:lnTo>
                  <a:lnTo>
                    <a:pt x="1905336" y="1553948"/>
                  </a:lnTo>
                  <a:lnTo>
                    <a:pt x="1908819" y="1585757"/>
                  </a:lnTo>
                  <a:lnTo>
                    <a:pt x="1912302" y="1584182"/>
                  </a:lnTo>
                  <a:lnTo>
                    <a:pt x="1915785" y="1582611"/>
                  </a:lnTo>
                  <a:lnTo>
                    <a:pt x="1919269" y="1607978"/>
                  </a:lnTo>
                  <a:lnTo>
                    <a:pt x="1922752" y="1606409"/>
                  </a:lnTo>
                  <a:lnTo>
                    <a:pt x="1926235" y="1604842"/>
                  </a:lnTo>
                  <a:lnTo>
                    <a:pt x="1929718" y="1649873"/>
                  </a:lnTo>
                  <a:lnTo>
                    <a:pt x="1933202" y="1648307"/>
                  </a:lnTo>
                  <a:lnTo>
                    <a:pt x="1936685" y="1646744"/>
                  </a:lnTo>
                  <a:lnTo>
                    <a:pt x="1940168" y="1708537"/>
                  </a:lnTo>
                  <a:lnTo>
                    <a:pt x="1943651" y="1706976"/>
                  </a:lnTo>
                  <a:lnTo>
                    <a:pt x="1947135" y="1705417"/>
                  </a:lnTo>
                  <a:lnTo>
                    <a:pt x="1950618" y="1703862"/>
                  </a:lnTo>
                  <a:lnTo>
                    <a:pt x="1954101" y="1702309"/>
                  </a:lnTo>
                  <a:lnTo>
                    <a:pt x="1957584" y="1700759"/>
                  </a:lnTo>
                  <a:lnTo>
                    <a:pt x="1961068" y="1703903"/>
                  </a:lnTo>
                  <a:lnTo>
                    <a:pt x="1964551" y="1702359"/>
                  </a:lnTo>
                  <a:lnTo>
                    <a:pt x="1968034" y="1700817"/>
                  </a:lnTo>
                  <a:lnTo>
                    <a:pt x="1971517" y="1703945"/>
                  </a:lnTo>
                  <a:lnTo>
                    <a:pt x="1975001" y="1702408"/>
                  </a:lnTo>
                  <a:lnTo>
                    <a:pt x="1978484" y="1700875"/>
                  </a:lnTo>
                  <a:lnTo>
                    <a:pt x="1981967" y="1717768"/>
                  </a:lnTo>
                  <a:lnTo>
                    <a:pt x="1985450" y="1716239"/>
                  </a:lnTo>
                  <a:lnTo>
                    <a:pt x="1988934" y="1714713"/>
                  </a:lnTo>
                  <a:lnTo>
                    <a:pt x="1992417" y="1726759"/>
                  </a:lnTo>
                  <a:lnTo>
                    <a:pt x="1995900" y="1725238"/>
                  </a:lnTo>
                  <a:lnTo>
                    <a:pt x="1999383" y="1767485"/>
                  </a:lnTo>
                  <a:lnTo>
                    <a:pt x="2002867" y="1765970"/>
                  </a:lnTo>
                  <a:lnTo>
                    <a:pt x="2006350" y="1764457"/>
                  </a:lnTo>
                  <a:lnTo>
                    <a:pt x="2009833" y="1796427"/>
                  </a:lnTo>
                  <a:lnTo>
                    <a:pt x="2013316" y="1794920"/>
                  </a:lnTo>
                  <a:lnTo>
                    <a:pt x="2016799" y="1793416"/>
                  </a:lnTo>
                  <a:lnTo>
                    <a:pt x="2020283" y="1808174"/>
                  </a:lnTo>
                  <a:lnTo>
                    <a:pt x="2023766" y="1806676"/>
                  </a:lnTo>
                  <a:lnTo>
                    <a:pt x="2027249" y="1805180"/>
                  </a:lnTo>
                  <a:lnTo>
                    <a:pt x="2030732" y="1823581"/>
                  </a:lnTo>
                  <a:lnTo>
                    <a:pt x="2034216" y="1822092"/>
                  </a:lnTo>
                  <a:lnTo>
                    <a:pt x="2037699" y="1820605"/>
                  </a:lnTo>
                  <a:lnTo>
                    <a:pt x="2041182" y="1826949"/>
                  </a:lnTo>
                  <a:lnTo>
                    <a:pt x="2044665" y="1825468"/>
                  </a:lnTo>
                  <a:lnTo>
                    <a:pt x="2048149" y="1823989"/>
                  </a:lnTo>
                  <a:lnTo>
                    <a:pt x="2051632" y="1841769"/>
                  </a:lnTo>
                  <a:lnTo>
                    <a:pt x="2055115" y="1840297"/>
                  </a:lnTo>
                  <a:lnTo>
                    <a:pt x="2058598" y="1838827"/>
                  </a:lnTo>
                  <a:lnTo>
                    <a:pt x="2062082" y="1856180"/>
                  </a:lnTo>
                  <a:lnTo>
                    <a:pt x="2065565" y="1854717"/>
                  </a:lnTo>
                  <a:lnTo>
                    <a:pt x="2069048" y="1853256"/>
                  </a:lnTo>
                  <a:lnTo>
                    <a:pt x="2072531" y="1891741"/>
                  </a:lnTo>
                  <a:lnTo>
                    <a:pt x="2076015" y="1890290"/>
                  </a:lnTo>
                  <a:lnTo>
                    <a:pt x="2079498" y="1888840"/>
                  </a:lnTo>
                  <a:lnTo>
                    <a:pt x="2082981" y="1894450"/>
                  </a:lnTo>
                  <a:lnTo>
                    <a:pt x="2086464" y="1893006"/>
                  </a:lnTo>
                  <a:lnTo>
                    <a:pt x="2089948" y="1891564"/>
                  </a:lnTo>
                  <a:lnTo>
                    <a:pt x="2089948" y="1895070"/>
                  </a:lnTo>
                  <a:lnTo>
                    <a:pt x="2089948" y="1898560"/>
                  </a:lnTo>
                  <a:lnTo>
                    <a:pt x="2093431" y="1897122"/>
                  </a:lnTo>
                  <a:lnTo>
                    <a:pt x="2096914" y="1895686"/>
                  </a:lnTo>
                  <a:lnTo>
                    <a:pt x="2100397" y="1904636"/>
                  </a:lnTo>
                  <a:lnTo>
                    <a:pt x="2103881" y="1903206"/>
                  </a:lnTo>
                  <a:lnTo>
                    <a:pt x="2107364" y="1901778"/>
                  </a:lnTo>
                  <a:lnTo>
                    <a:pt x="2110847" y="1920729"/>
                  </a:lnTo>
                  <a:lnTo>
                    <a:pt x="2114330" y="1919308"/>
                  </a:lnTo>
                  <a:lnTo>
                    <a:pt x="2117814" y="1917890"/>
                  </a:lnTo>
                  <a:lnTo>
                    <a:pt x="2121297" y="1923153"/>
                  </a:lnTo>
                  <a:lnTo>
                    <a:pt x="2124780" y="1921740"/>
                  </a:lnTo>
                  <a:lnTo>
                    <a:pt x="2128263" y="1920329"/>
                  </a:lnTo>
                  <a:lnTo>
                    <a:pt x="2131747" y="1970405"/>
                  </a:lnTo>
                  <a:lnTo>
                    <a:pt x="2135230" y="1969008"/>
                  </a:lnTo>
                  <a:lnTo>
                    <a:pt x="2138713" y="1967612"/>
                  </a:lnTo>
                  <a:lnTo>
                    <a:pt x="2142196" y="1984675"/>
                  </a:lnTo>
                  <a:lnTo>
                    <a:pt x="2145680" y="1983288"/>
                  </a:lnTo>
                  <a:lnTo>
                    <a:pt x="2149163" y="1981902"/>
                  </a:lnTo>
                  <a:lnTo>
                    <a:pt x="2152646" y="2044562"/>
                  </a:lnTo>
                  <a:lnTo>
                    <a:pt x="2156129" y="2043197"/>
                  </a:lnTo>
                  <a:lnTo>
                    <a:pt x="2159613" y="2041833"/>
                  </a:lnTo>
                  <a:lnTo>
                    <a:pt x="2163096" y="2040471"/>
                  </a:lnTo>
                  <a:lnTo>
                    <a:pt x="2166579" y="2039111"/>
                  </a:lnTo>
                  <a:lnTo>
                    <a:pt x="2170062" y="2037753"/>
                  </a:lnTo>
                  <a:lnTo>
                    <a:pt x="2173546" y="2036396"/>
                  </a:lnTo>
                  <a:lnTo>
                    <a:pt x="2177029" y="2035042"/>
                  </a:lnTo>
                  <a:lnTo>
                    <a:pt x="2180512" y="2033689"/>
                  </a:lnTo>
                  <a:lnTo>
                    <a:pt x="2183995" y="2073070"/>
                  </a:lnTo>
                  <a:lnTo>
                    <a:pt x="2187479" y="2071732"/>
                  </a:lnTo>
                  <a:lnTo>
                    <a:pt x="2190962" y="2103912"/>
                  </a:lnTo>
                  <a:lnTo>
                    <a:pt x="2194445" y="2102589"/>
                  </a:lnTo>
                  <a:lnTo>
                    <a:pt x="2197928" y="2101267"/>
                  </a:lnTo>
                  <a:lnTo>
                    <a:pt x="2201412" y="2146215"/>
                  </a:lnTo>
                  <a:lnTo>
                    <a:pt x="2204895" y="2144913"/>
                  </a:lnTo>
                  <a:lnTo>
                    <a:pt x="2208378" y="2143611"/>
                  </a:lnTo>
                  <a:lnTo>
                    <a:pt x="2211861" y="2167740"/>
                  </a:lnTo>
                  <a:lnTo>
                    <a:pt x="2215345" y="2166452"/>
                  </a:lnTo>
                  <a:lnTo>
                    <a:pt x="2218828" y="2165165"/>
                  </a:lnTo>
                  <a:lnTo>
                    <a:pt x="2222311" y="2168405"/>
                  </a:lnTo>
                  <a:lnTo>
                    <a:pt x="2225794" y="2167122"/>
                  </a:lnTo>
                  <a:lnTo>
                    <a:pt x="2229278" y="2165842"/>
                  </a:lnTo>
                  <a:lnTo>
                    <a:pt x="2232761" y="2169062"/>
                  </a:lnTo>
                  <a:lnTo>
                    <a:pt x="2236244" y="2167786"/>
                  </a:lnTo>
                  <a:lnTo>
                    <a:pt x="2239727" y="2166512"/>
                  </a:lnTo>
                  <a:lnTo>
                    <a:pt x="2243211" y="2176367"/>
                  </a:lnTo>
                  <a:lnTo>
                    <a:pt x="2246694" y="2175100"/>
                  </a:lnTo>
                  <a:lnTo>
                    <a:pt x="2250177" y="2173834"/>
                  </a:lnTo>
                  <a:lnTo>
                    <a:pt x="2253660" y="2235663"/>
                  </a:lnTo>
                  <a:lnTo>
                    <a:pt x="2257144" y="2234426"/>
                  </a:lnTo>
                  <a:lnTo>
                    <a:pt x="2260627" y="2233190"/>
                  </a:lnTo>
                  <a:lnTo>
                    <a:pt x="2264110" y="2274553"/>
                  </a:lnTo>
                  <a:lnTo>
                    <a:pt x="2267593" y="2273339"/>
                  </a:lnTo>
                  <a:lnTo>
                    <a:pt x="2271077" y="2272127"/>
                  </a:lnTo>
                  <a:lnTo>
                    <a:pt x="2274560" y="2294785"/>
                  </a:lnTo>
                  <a:lnTo>
                    <a:pt x="2278043" y="2293587"/>
                  </a:lnTo>
                  <a:lnTo>
                    <a:pt x="2281526" y="2292389"/>
                  </a:lnTo>
                  <a:lnTo>
                    <a:pt x="2285010" y="2298360"/>
                  </a:lnTo>
                  <a:lnTo>
                    <a:pt x="2288493" y="2297169"/>
                  </a:lnTo>
                  <a:lnTo>
                    <a:pt x="2291976" y="2322130"/>
                  </a:lnTo>
                  <a:lnTo>
                    <a:pt x="2295459" y="2320954"/>
                  </a:lnTo>
                  <a:lnTo>
                    <a:pt x="2298942" y="2319780"/>
                  </a:lnTo>
                  <a:lnTo>
                    <a:pt x="2302426" y="2318606"/>
                  </a:lnTo>
                  <a:lnTo>
                    <a:pt x="2305909" y="2317434"/>
                  </a:lnTo>
                  <a:lnTo>
                    <a:pt x="2309392" y="2316263"/>
                  </a:lnTo>
                  <a:lnTo>
                    <a:pt x="2312875" y="2321894"/>
                  </a:lnTo>
                  <a:lnTo>
                    <a:pt x="2316359" y="2320728"/>
                  </a:lnTo>
                  <a:lnTo>
                    <a:pt x="2319842" y="2319564"/>
                  </a:lnTo>
                  <a:lnTo>
                    <a:pt x="2323325" y="2323458"/>
                  </a:lnTo>
                  <a:lnTo>
                    <a:pt x="2326808" y="2322298"/>
                  </a:lnTo>
                  <a:lnTo>
                    <a:pt x="2330292" y="2321140"/>
                  </a:lnTo>
                  <a:lnTo>
                    <a:pt x="2333775" y="2329981"/>
                  </a:lnTo>
                  <a:lnTo>
                    <a:pt x="2337258" y="2328830"/>
                  </a:lnTo>
                  <a:lnTo>
                    <a:pt x="2340741" y="2327680"/>
                  </a:lnTo>
                  <a:lnTo>
                    <a:pt x="2344225" y="2336373"/>
                  </a:lnTo>
                  <a:lnTo>
                    <a:pt x="2347708" y="2335231"/>
                  </a:lnTo>
                  <a:lnTo>
                    <a:pt x="2351191" y="2334090"/>
                  </a:lnTo>
                  <a:lnTo>
                    <a:pt x="2354674" y="2341036"/>
                  </a:lnTo>
                  <a:lnTo>
                    <a:pt x="2358158" y="2339901"/>
                  </a:lnTo>
                  <a:lnTo>
                    <a:pt x="2361641" y="2338767"/>
                  </a:lnTo>
                  <a:lnTo>
                    <a:pt x="2365124" y="2337634"/>
                  </a:lnTo>
                  <a:lnTo>
                    <a:pt x="2368607" y="2336503"/>
                  </a:lnTo>
                  <a:lnTo>
                    <a:pt x="2372091" y="2335372"/>
                  </a:lnTo>
                  <a:lnTo>
                    <a:pt x="2375574" y="2343827"/>
                  </a:lnTo>
                  <a:lnTo>
                    <a:pt x="2379057" y="2342703"/>
                  </a:lnTo>
                  <a:lnTo>
                    <a:pt x="2382540" y="2341581"/>
                  </a:lnTo>
                  <a:lnTo>
                    <a:pt x="2386024" y="2362246"/>
                  </a:lnTo>
                  <a:lnTo>
                    <a:pt x="2389507" y="2361137"/>
                  </a:lnTo>
                  <a:lnTo>
                    <a:pt x="2392990" y="2361555"/>
                  </a:lnTo>
                  <a:lnTo>
                    <a:pt x="2396473" y="2360449"/>
                  </a:lnTo>
                  <a:lnTo>
                    <a:pt x="2399957" y="2359343"/>
                  </a:lnTo>
                  <a:lnTo>
                    <a:pt x="2403440" y="2365819"/>
                  </a:lnTo>
                  <a:lnTo>
                    <a:pt x="2406923" y="2364720"/>
                  </a:lnTo>
                  <a:lnTo>
                    <a:pt x="2410406" y="2363621"/>
                  </a:lnTo>
                  <a:lnTo>
                    <a:pt x="2413890" y="2380335"/>
                  </a:lnTo>
                  <a:lnTo>
                    <a:pt x="2417373" y="2379248"/>
                  </a:lnTo>
                  <a:lnTo>
                    <a:pt x="2420856" y="2378162"/>
                  </a:lnTo>
                  <a:lnTo>
                    <a:pt x="2424339" y="2378537"/>
                  </a:lnTo>
                  <a:lnTo>
                    <a:pt x="2427823" y="2377454"/>
                  </a:lnTo>
                  <a:lnTo>
                    <a:pt x="2431306" y="2376372"/>
                  </a:lnTo>
                  <a:lnTo>
                    <a:pt x="2434789" y="2383990"/>
                  </a:lnTo>
                  <a:lnTo>
                    <a:pt x="2438272" y="2382914"/>
                  </a:lnTo>
                  <a:lnTo>
                    <a:pt x="2441756" y="2381839"/>
                  </a:lnTo>
                  <a:lnTo>
                    <a:pt x="2445239" y="2404726"/>
                  </a:lnTo>
                  <a:lnTo>
                    <a:pt x="2448722" y="2403666"/>
                  </a:lnTo>
                  <a:lnTo>
                    <a:pt x="2452205" y="2402607"/>
                  </a:lnTo>
                  <a:lnTo>
                    <a:pt x="2455689" y="2402928"/>
                  </a:lnTo>
                  <a:lnTo>
                    <a:pt x="2459172" y="2401871"/>
                  </a:lnTo>
                  <a:lnTo>
                    <a:pt x="2462655" y="2400816"/>
                  </a:lnTo>
                  <a:lnTo>
                    <a:pt x="2466138" y="2405252"/>
                  </a:lnTo>
                  <a:lnTo>
                    <a:pt x="2469622" y="2404201"/>
                  </a:lnTo>
                  <a:lnTo>
                    <a:pt x="2473105" y="2403151"/>
                  </a:lnTo>
                  <a:lnTo>
                    <a:pt x="2476588" y="2420921"/>
                  </a:lnTo>
                  <a:lnTo>
                    <a:pt x="2480071" y="2419883"/>
                  </a:lnTo>
                  <a:lnTo>
                    <a:pt x="2483555" y="2418846"/>
                  </a:lnTo>
                  <a:lnTo>
                    <a:pt x="2487038" y="2430877"/>
                  </a:lnTo>
                  <a:lnTo>
                    <a:pt x="2490521" y="2429849"/>
                  </a:lnTo>
                  <a:lnTo>
                    <a:pt x="2494004" y="2430112"/>
                  </a:lnTo>
                  <a:lnTo>
                    <a:pt x="2497488" y="2429087"/>
                  </a:lnTo>
                  <a:lnTo>
                    <a:pt x="2500971" y="2428062"/>
                  </a:lnTo>
                  <a:lnTo>
                    <a:pt x="2504454" y="2429614"/>
                  </a:lnTo>
                  <a:lnTo>
                    <a:pt x="2507937" y="2428592"/>
                  </a:lnTo>
                  <a:lnTo>
                    <a:pt x="2511421" y="2427571"/>
                  </a:lnTo>
                  <a:lnTo>
                    <a:pt x="2514904" y="2439266"/>
                  </a:lnTo>
                  <a:lnTo>
                    <a:pt x="2518387" y="2438254"/>
                  </a:lnTo>
                  <a:lnTo>
                    <a:pt x="2521870" y="2437242"/>
                  </a:lnTo>
                  <a:lnTo>
                    <a:pt x="2525354" y="2436232"/>
                  </a:lnTo>
                  <a:lnTo>
                    <a:pt x="2528837" y="2435222"/>
                  </a:lnTo>
                  <a:lnTo>
                    <a:pt x="2532320" y="2434213"/>
                  </a:lnTo>
                  <a:lnTo>
                    <a:pt x="2535803" y="2433205"/>
                  </a:lnTo>
                  <a:lnTo>
                    <a:pt x="2539287" y="2432198"/>
                  </a:lnTo>
                  <a:lnTo>
                    <a:pt x="2542770" y="2431192"/>
                  </a:lnTo>
                  <a:lnTo>
                    <a:pt x="2546253" y="2431447"/>
                  </a:lnTo>
                  <a:lnTo>
                    <a:pt x="2549736" y="2430443"/>
                  </a:lnTo>
                  <a:lnTo>
                    <a:pt x="2553220" y="2429440"/>
                  </a:lnTo>
                  <a:lnTo>
                    <a:pt x="2556703" y="2434707"/>
                  </a:lnTo>
                  <a:lnTo>
                    <a:pt x="2560186" y="2433709"/>
                  </a:lnTo>
                  <a:lnTo>
                    <a:pt x="2563669" y="2432712"/>
                  </a:lnTo>
                  <a:lnTo>
                    <a:pt x="2567153" y="2444054"/>
                  </a:lnTo>
                  <a:lnTo>
                    <a:pt x="2570636" y="2443065"/>
                  </a:lnTo>
                  <a:lnTo>
                    <a:pt x="2574119" y="2442076"/>
                  </a:lnTo>
                  <a:lnTo>
                    <a:pt x="2577602" y="2444740"/>
                  </a:lnTo>
                  <a:lnTo>
                    <a:pt x="2581085" y="2443756"/>
                  </a:lnTo>
                  <a:lnTo>
                    <a:pt x="2584569" y="2442772"/>
                  </a:lnTo>
                  <a:lnTo>
                    <a:pt x="2588052" y="2479262"/>
                  </a:lnTo>
                  <a:lnTo>
                    <a:pt x="2591535" y="2478301"/>
                  </a:lnTo>
                  <a:lnTo>
                    <a:pt x="2595018" y="2477340"/>
                  </a:lnTo>
                  <a:lnTo>
                    <a:pt x="2598502" y="2476380"/>
                  </a:lnTo>
                  <a:lnTo>
                    <a:pt x="2601985" y="2475421"/>
                  </a:lnTo>
                  <a:lnTo>
                    <a:pt x="2605468" y="2480092"/>
                  </a:lnTo>
                  <a:lnTo>
                    <a:pt x="2608951" y="2479137"/>
                  </a:lnTo>
                  <a:lnTo>
                    <a:pt x="2612435" y="2478184"/>
                  </a:lnTo>
                  <a:lnTo>
                    <a:pt x="2615918" y="2486123"/>
                  </a:lnTo>
                  <a:lnTo>
                    <a:pt x="2619401" y="2485175"/>
                  </a:lnTo>
                  <a:lnTo>
                    <a:pt x="2622884" y="2484229"/>
                  </a:lnTo>
                  <a:lnTo>
                    <a:pt x="2626368" y="2486583"/>
                  </a:lnTo>
                  <a:lnTo>
                    <a:pt x="2629851" y="2485639"/>
                  </a:lnTo>
                  <a:lnTo>
                    <a:pt x="2633334" y="2484697"/>
                  </a:lnTo>
                  <a:lnTo>
                    <a:pt x="2636817" y="2485946"/>
                  </a:lnTo>
                  <a:lnTo>
                    <a:pt x="2640301" y="2485007"/>
                  </a:lnTo>
                  <a:lnTo>
                    <a:pt x="2643784" y="2484067"/>
                  </a:lnTo>
                  <a:lnTo>
                    <a:pt x="2647267" y="2484223"/>
                  </a:lnTo>
                  <a:lnTo>
                    <a:pt x="2650750" y="2483286"/>
                  </a:lnTo>
                  <a:lnTo>
                    <a:pt x="2654234" y="2482349"/>
                  </a:lnTo>
                  <a:lnTo>
                    <a:pt x="2657717" y="2485773"/>
                  </a:lnTo>
                  <a:lnTo>
                    <a:pt x="2661200" y="2484840"/>
                  </a:lnTo>
                  <a:lnTo>
                    <a:pt x="2664683" y="2483909"/>
                  </a:lnTo>
                  <a:lnTo>
                    <a:pt x="2668167" y="2496911"/>
                  </a:lnTo>
                  <a:lnTo>
                    <a:pt x="2671650" y="2495988"/>
                  </a:lnTo>
                  <a:lnTo>
                    <a:pt x="2675133" y="2495066"/>
                  </a:lnTo>
                  <a:lnTo>
                    <a:pt x="2678616" y="2496257"/>
                  </a:lnTo>
                  <a:lnTo>
                    <a:pt x="2682100" y="2495338"/>
                  </a:lnTo>
                  <a:lnTo>
                    <a:pt x="2685583" y="2494419"/>
                  </a:lnTo>
                  <a:lnTo>
                    <a:pt x="2689066" y="2499796"/>
                  </a:lnTo>
                  <a:lnTo>
                    <a:pt x="2692549" y="2498882"/>
                  </a:lnTo>
                  <a:lnTo>
                    <a:pt x="2696033" y="2500052"/>
                  </a:lnTo>
                  <a:lnTo>
                    <a:pt x="2699516" y="2499141"/>
                  </a:lnTo>
                  <a:lnTo>
                    <a:pt x="2702999" y="2498230"/>
                  </a:lnTo>
                  <a:lnTo>
                    <a:pt x="2706482" y="2501466"/>
                  </a:lnTo>
                  <a:lnTo>
                    <a:pt x="2709966" y="2500559"/>
                  </a:lnTo>
                  <a:lnTo>
                    <a:pt x="2713449" y="2499653"/>
                  </a:lnTo>
                  <a:lnTo>
                    <a:pt x="2716932" y="2502866"/>
                  </a:lnTo>
                  <a:lnTo>
                    <a:pt x="2720415" y="2501963"/>
                  </a:lnTo>
                  <a:lnTo>
                    <a:pt x="2723899" y="2501061"/>
                  </a:lnTo>
                  <a:lnTo>
                    <a:pt x="2727382" y="2508308"/>
                  </a:lnTo>
                  <a:lnTo>
                    <a:pt x="2730865" y="2507412"/>
                  </a:lnTo>
                  <a:lnTo>
                    <a:pt x="2734348" y="2506516"/>
                  </a:lnTo>
                  <a:lnTo>
                    <a:pt x="2737832" y="2508647"/>
                  </a:lnTo>
                  <a:lnTo>
                    <a:pt x="2741315" y="2507755"/>
                  </a:lnTo>
                  <a:lnTo>
                    <a:pt x="2744798" y="2506863"/>
                  </a:lnTo>
                  <a:lnTo>
                    <a:pt x="2748281" y="2507982"/>
                  </a:lnTo>
                  <a:lnTo>
                    <a:pt x="2751765" y="2507092"/>
                  </a:lnTo>
                  <a:lnTo>
                    <a:pt x="2755248" y="2506203"/>
                  </a:lnTo>
                  <a:lnTo>
                    <a:pt x="2758731" y="2505315"/>
                  </a:lnTo>
                  <a:lnTo>
                    <a:pt x="2762214" y="2504427"/>
                  </a:lnTo>
                  <a:lnTo>
                    <a:pt x="2765698" y="2503540"/>
                  </a:lnTo>
                  <a:lnTo>
                    <a:pt x="2769181" y="2515565"/>
                  </a:lnTo>
                  <a:lnTo>
                    <a:pt x="2772664" y="2514686"/>
                  </a:lnTo>
                  <a:lnTo>
                    <a:pt x="2776147" y="2513808"/>
                  </a:lnTo>
                  <a:lnTo>
                    <a:pt x="2779631" y="2521687"/>
                  </a:lnTo>
                  <a:lnTo>
                    <a:pt x="2783114" y="2520815"/>
                  </a:lnTo>
                  <a:lnTo>
                    <a:pt x="2786597" y="2519944"/>
                  </a:lnTo>
                  <a:lnTo>
                    <a:pt x="2786597" y="2520908"/>
                  </a:lnTo>
                  <a:lnTo>
                    <a:pt x="2786597" y="2521870"/>
                  </a:lnTo>
                  <a:lnTo>
                    <a:pt x="2786597" y="2522831"/>
                  </a:lnTo>
                  <a:lnTo>
                    <a:pt x="2786597" y="2523789"/>
                  </a:lnTo>
                  <a:lnTo>
                    <a:pt x="2786597" y="2524746"/>
                  </a:lnTo>
                  <a:lnTo>
                    <a:pt x="2786597" y="2525700"/>
                  </a:lnTo>
                  <a:lnTo>
                    <a:pt x="2786597" y="2526653"/>
                  </a:lnTo>
                  <a:lnTo>
                    <a:pt x="2790080" y="2525786"/>
                  </a:lnTo>
                  <a:lnTo>
                    <a:pt x="2793564" y="2524920"/>
                  </a:lnTo>
                  <a:lnTo>
                    <a:pt x="2797047" y="2526906"/>
                  </a:lnTo>
                  <a:lnTo>
                    <a:pt x="2800530" y="2526042"/>
                  </a:lnTo>
                  <a:lnTo>
                    <a:pt x="2804013" y="2525179"/>
                  </a:lnTo>
                  <a:lnTo>
                    <a:pt x="2807497" y="2529040"/>
                  </a:lnTo>
                  <a:lnTo>
                    <a:pt x="2810980" y="2528181"/>
                  </a:lnTo>
                  <a:lnTo>
                    <a:pt x="2814463" y="2527322"/>
                  </a:lnTo>
                  <a:lnTo>
                    <a:pt x="2817946" y="2550335"/>
                  </a:lnTo>
                  <a:lnTo>
                    <a:pt x="2821430" y="2549491"/>
                  </a:lnTo>
                  <a:lnTo>
                    <a:pt x="2824913" y="2548648"/>
                  </a:lnTo>
                  <a:lnTo>
                    <a:pt x="2828396" y="2552267"/>
                  </a:lnTo>
                  <a:lnTo>
                    <a:pt x="2831879" y="2551427"/>
                  </a:lnTo>
                  <a:lnTo>
                    <a:pt x="2835363" y="2550588"/>
                  </a:lnTo>
                  <a:lnTo>
                    <a:pt x="2838846" y="2553295"/>
                  </a:lnTo>
                  <a:lnTo>
                    <a:pt x="2842329" y="2552459"/>
                  </a:lnTo>
                  <a:lnTo>
                    <a:pt x="2845812" y="2551623"/>
                  </a:lnTo>
                  <a:lnTo>
                    <a:pt x="2849296" y="2551672"/>
                  </a:lnTo>
                  <a:lnTo>
                    <a:pt x="2852779" y="2550838"/>
                  </a:lnTo>
                  <a:lnTo>
                    <a:pt x="2856262" y="2550004"/>
                  </a:lnTo>
                  <a:lnTo>
                    <a:pt x="2859745" y="2551817"/>
                  </a:lnTo>
                  <a:lnTo>
                    <a:pt x="2863229" y="2550986"/>
                  </a:lnTo>
                  <a:lnTo>
                    <a:pt x="2866712" y="2550156"/>
                  </a:lnTo>
                  <a:lnTo>
                    <a:pt x="2870195" y="2571679"/>
                  </a:lnTo>
                  <a:lnTo>
                    <a:pt x="2873678" y="2570863"/>
                  </a:lnTo>
                  <a:lnTo>
                    <a:pt x="2877161" y="2570047"/>
                  </a:lnTo>
                  <a:lnTo>
                    <a:pt x="2880645" y="2576735"/>
                  </a:lnTo>
                  <a:lnTo>
                    <a:pt x="2884128" y="2575924"/>
                  </a:lnTo>
                  <a:lnTo>
                    <a:pt x="2887611" y="2575114"/>
                  </a:lnTo>
                  <a:lnTo>
                    <a:pt x="2891094" y="2574304"/>
                  </a:lnTo>
                  <a:lnTo>
                    <a:pt x="2894578" y="2573495"/>
                  </a:lnTo>
                  <a:lnTo>
                    <a:pt x="2898061" y="2579273"/>
                  </a:lnTo>
                  <a:lnTo>
                    <a:pt x="2901544" y="2578468"/>
                  </a:lnTo>
                  <a:lnTo>
                    <a:pt x="2905027" y="2577665"/>
                  </a:lnTo>
                  <a:lnTo>
                    <a:pt x="2908511" y="2578496"/>
                  </a:lnTo>
                  <a:lnTo>
                    <a:pt x="2911994" y="2577694"/>
                  </a:lnTo>
                  <a:lnTo>
                    <a:pt x="2915477" y="2576893"/>
                  </a:lnTo>
                  <a:lnTo>
                    <a:pt x="2918960" y="2586592"/>
                  </a:lnTo>
                  <a:lnTo>
                    <a:pt x="2922444" y="2585798"/>
                  </a:lnTo>
                  <a:lnTo>
                    <a:pt x="2925927" y="2585004"/>
                  </a:lnTo>
                  <a:lnTo>
                    <a:pt x="2929410" y="2595269"/>
                  </a:lnTo>
                  <a:lnTo>
                    <a:pt x="2932893" y="2594483"/>
                  </a:lnTo>
                  <a:lnTo>
                    <a:pt x="2936377" y="2593697"/>
                  </a:lnTo>
                  <a:lnTo>
                    <a:pt x="2939860" y="2598349"/>
                  </a:lnTo>
                  <a:lnTo>
                    <a:pt x="2943343" y="2597567"/>
                  </a:lnTo>
                  <a:lnTo>
                    <a:pt x="2946826" y="2596786"/>
                  </a:lnTo>
                  <a:lnTo>
                    <a:pt x="2950310" y="2602149"/>
                  </a:lnTo>
                  <a:lnTo>
                    <a:pt x="2953793" y="2601372"/>
                  </a:lnTo>
                  <a:lnTo>
                    <a:pt x="2957276" y="2600596"/>
                  </a:lnTo>
                  <a:lnTo>
                    <a:pt x="2960759" y="2605890"/>
                  </a:lnTo>
                  <a:lnTo>
                    <a:pt x="2964243" y="2605118"/>
                  </a:lnTo>
                  <a:lnTo>
                    <a:pt x="2967726" y="2604347"/>
                  </a:lnTo>
                  <a:lnTo>
                    <a:pt x="2971209" y="2604330"/>
                  </a:lnTo>
                  <a:lnTo>
                    <a:pt x="2974692" y="2603560"/>
                  </a:lnTo>
                  <a:lnTo>
                    <a:pt x="2978176" y="2602790"/>
                  </a:lnTo>
                  <a:lnTo>
                    <a:pt x="2981659" y="2606527"/>
                  </a:lnTo>
                  <a:lnTo>
                    <a:pt x="2985142" y="2605761"/>
                  </a:lnTo>
                  <a:lnTo>
                    <a:pt x="2988625" y="2616803"/>
                  </a:lnTo>
                  <a:lnTo>
                    <a:pt x="2992109" y="2616045"/>
                  </a:lnTo>
                  <a:lnTo>
                    <a:pt x="2995592" y="2615287"/>
                  </a:lnTo>
                  <a:lnTo>
                    <a:pt x="2999075" y="2618884"/>
                  </a:lnTo>
                  <a:lnTo>
                    <a:pt x="3002558" y="2618129"/>
                  </a:lnTo>
                  <a:lnTo>
                    <a:pt x="3006042" y="2617375"/>
                  </a:lnTo>
                  <a:lnTo>
                    <a:pt x="3009525" y="2624506"/>
                  </a:lnTo>
                  <a:lnTo>
                    <a:pt x="3013008" y="2623757"/>
                  </a:lnTo>
                  <a:lnTo>
                    <a:pt x="3016491" y="2623009"/>
                  </a:lnTo>
                  <a:lnTo>
                    <a:pt x="3019975" y="2634189"/>
                  </a:lnTo>
                  <a:lnTo>
                    <a:pt x="3023458" y="2633448"/>
                  </a:lnTo>
                  <a:lnTo>
                    <a:pt x="3026941" y="2632708"/>
                  </a:lnTo>
                  <a:lnTo>
                    <a:pt x="3030424" y="2641563"/>
                  </a:lnTo>
                  <a:lnTo>
                    <a:pt x="3033908" y="2640830"/>
                  </a:lnTo>
                  <a:lnTo>
                    <a:pt x="3037391" y="2640097"/>
                  </a:lnTo>
                  <a:lnTo>
                    <a:pt x="3040874" y="2642071"/>
                  </a:lnTo>
                  <a:lnTo>
                    <a:pt x="3044357" y="2641340"/>
                  </a:lnTo>
                  <a:lnTo>
                    <a:pt x="3047841" y="2640610"/>
                  </a:lnTo>
                  <a:lnTo>
                    <a:pt x="3051324" y="2639880"/>
                  </a:lnTo>
                  <a:lnTo>
                    <a:pt x="3054807" y="2639151"/>
                  </a:lnTo>
                  <a:lnTo>
                    <a:pt x="3058290" y="2638422"/>
                  </a:lnTo>
                  <a:lnTo>
                    <a:pt x="3061774" y="2638369"/>
                  </a:lnTo>
                  <a:lnTo>
                    <a:pt x="3065257" y="2637641"/>
                  </a:lnTo>
                  <a:lnTo>
                    <a:pt x="3068740" y="2636914"/>
                  </a:lnTo>
                  <a:lnTo>
                    <a:pt x="3072223" y="2654078"/>
                  </a:lnTo>
                  <a:lnTo>
                    <a:pt x="3075707" y="2653362"/>
                  </a:lnTo>
                  <a:lnTo>
                    <a:pt x="3079190" y="2652647"/>
                  </a:lnTo>
                  <a:lnTo>
                    <a:pt x="3082673" y="2664727"/>
                  </a:lnTo>
                  <a:lnTo>
                    <a:pt x="3086156" y="2664020"/>
                  </a:lnTo>
                  <a:lnTo>
                    <a:pt x="3089640" y="2663943"/>
                  </a:lnTo>
                  <a:lnTo>
                    <a:pt x="3093123" y="2663237"/>
                  </a:lnTo>
                  <a:lnTo>
                    <a:pt x="3096606" y="2662531"/>
                  </a:lnTo>
                  <a:lnTo>
                    <a:pt x="3100089" y="2662456"/>
                  </a:lnTo>
                  <a:lnTo>
                    <a:pt x="3103573" y="2661751"/>
                  </a:lnTo>
                  <a:lnTo>
                    <a:pt x="3107056" y="2661047"/>
                  </a:lnTo>
                  <a:lnTo>
                    <a:pt x="3110539" y="2666605"/>
                  </a:lnTo>
                  <a:lnTo>
                    <a:pt x="3114022" y="2665905"/>
                  </a:lnTo>
                  <a:lnTo>
                    <a:pt x="3117506" y="2665206"/>
                  </a:lnTo>
                  <a:lnTo>
                    <a:pt x="3120989" y="2664506"/>
                  </a:lnTo>
                  <a:lnTo>
                    <a:pt x="3124472" y="2663808"/>
                  </a:lnTo>
                  <a:lnTo>
                    <a:pt x="3127955" y="2663109"/>
                  </a:lnTo>
                  <a:lnTo>
                    <a:pt x="3131439" y="2663034"/>
                  </a:lnTo>
                  <a:lnTo>
                    <a:pt x="3134922" y="2662337"/>
                  </a:lnTo>
                  <a:lnTo>
                    <a:pt x="3138405" y="2661640"/>
                  </a:lnTo>
                  <a:lnTo>
                    <a:pt x="3141888" y="2662811"/>
                  </a:lnTo>
                  <a:lnTo>
                    <a:pt x="3145372" y="2662115"/>
                  </a:lnTo>
                  <a:lnTo>
                    <a:pt x="3148855" y="2661421"/>
                  </a:lnTo>
                  <a:lnTo>
                    <a:pt x="3152338" y="2668124"/>
                  </a:lnTo>
                  <a:lnTo>
                    <a:pt x="3155821" y="2667434"/>
                  </a:lnTo>
                  <a:lnTo>
                    <a:pt x="3159304" y="2666745"/>
                  </a:lnTo>
                  <a:lnTo>
                    <a:pt x="3162788" y="2676329"/>
                  </a:lnTo>
                  <a:lnTo>
                    <a:pt x="3166271" y="2675647"/>
                  </a:lnTo>
                  <a:lnTo>
                    <a:pt x="3169754" y="2674964"/>
                  </a:lnTo>
                  <a:lnTo>
                    <a:pt x="3173237" y="2684318"/>
                  </a:lnTo>
                  <a:lnTo>
                    <a:pt x="3176721" y="2683643"/>
                  </a:lnTo>
                  <a:lnTo>
                    <a:pt x="3180204" y="2682967"/>
                  </a:lnTo>
                  <a:lnTo>
                    <a:pt x="3183687" y="2686938"/>
                  </a:lnTo>
                  <a:lnTo>
                    <a:pt x="3187170" y="2686266"/>
                  </a:lnTo>
                  <a:lnTo>
                    <a:pt x="3190654" y="2702011"/>
                  </a:lnTo>
                  <a:lnTo>
                    <a:pt x="3194137" y="2701350"/>
                  </a:lnTo>
                  <a:lnTo>
                    <a:pt x="3197620" y="2700689"/>
                  </a:lnTo>
                  <a:lnTo>
                    <a:pt x="3201103" y="2706091"/>
                  </a:lnTo>
                  <a:lnTo>
                    <a:pt x="3204587" y="2705434"/>
                  </a:lnTo>
                  <a:lnTo>
                    <a:pt x="3208070" y="2704778"/>
                  </a:lnTo>
                  <a:lnTo>
                    <a:pt x="3211553" y="2732624"/>
                  </a:lnTo>
                  <a:lnTo>
                    <a:pt x="3215036" y="2731986"/>
                  </a:lnTo>
                  <a:lnTo>
                    <a:pt x="3218520" y="2731347"/>
                  </a:lnTo>
                  <a:lnTo>
                    <a:pt x="3222003" y="2739769"/>
                  </a:lnTo>
                  <a:lnTo>
                    <a:pt x="3225486" y="2739137"/>
                  </a:lnTo>
                  <a:lnTo>
                    <a:pt x="3228969" y="2738506"/>
                  </a:lnTo>
                  <a:lnTo>
                    <a:pt x="3232453" y="2738372"/>
                  </a:lnTo>
                  <a:lnTo>
                    <a:pt x="3235936" y="2737741"/>
                  </a:lnTo>
                  <a:lnTo>
                    <a:pt x="3239419" y="2737110"/>
                  </a:lnTo>
                  <a:lnTo>
                    <a:pt x="3242902" y="2743883"/>
                  </a:lnTo>
                  <a:lnTo>
                    <a:pt x="3246386" y="2743257"/>
                  </a:lnTo>
                  <a:lnTo>
                    <a:pt x="3249869" y="2742632"/>
                  </a:lnTo>
                  <a:lnTo>
                    <a:pt x="3253352" y="2754046"/>
                  </a:lnTo>
                  <a:lnTo>
                    <a:pt x="3256835" y="2753429"/>
                  </a:lnTo>
                  <a:lnTo>
                    <a:pt x="3260319" y="2752812"/>
                  </a:lnTo>
                  <a:lnTo>
                    <a:pt x="3263802" y="2773843"/>
                  </a:lnTo>
                  <a:lnTo>
                    <a:pt x="3267285" y="2773240"/>
                  </a:lnTo>
                  <a:lnTo>
                    <a:pt x="3270768" y="2772637"/>
                  </a:lnTo>
                  <a:lnTo>
                    <a:pt x="3274252" y="2772483"/>
                  </a:lnTo>
                  <a:lnTo>
                    <a:pt x="3277735" y="2771881"/>
                  </a:lnTo>
                  <a:lnTo>
                    <a:pt x="3281218" y="2771279"/>
                  </a:lnTo>
                  <a:lnTo>
                    <a:pt x="3284701" y="2776456"/>
                  </a:lnTo>
                  <a:lnTo>
                    <a:pt x="3288185" y="2775859"/>
                  </a:lnTo>
                  <a:lnTo>
                    <a:pt x="3291668" y="2800379"/>
                  </a:lnTo>
                  <a:lnTo>
                    <a:pt x="3295151" y="2799798"/>
                  </a:lnTo>
                  <a:lnTo>
                    <a:pt x="3298634" y="2799218"/>
                  </a:lnTo>
                  <a:lnTo>
                    <a:pt x="3302118" y="2807570"/>
                  </a:lnTo>
                  <a:lnTo>
                    <a:pt x="3305601" y="2806996"/>
                  </a:lnTo>
                  <a:lnTo>
                    <a:pt x="3309084" y="2806422"/>
                  </a:lnTo>
                  <a:lnTo>
                    <a:pt x="3312567" y="2807050"/>
                  </a:lnTo>
                  <a:lnTo>
                    <a:pt x="3316051" y="2806477"/>
                  </a:lnTo>
                  <a:lnTo>
                    <a:pt x="3319534" y="2805905"/>
                  </a:lnTo>
                  <a:lnTo>
                    <a:pt x="3323017" y="2818308"/>
                  </a:lnTo>
                  <a:lnTo>
                    <a:pt x="3326500" y="2817744"/>
                  </a:lnTo>
                  <a:lnTo>
                    <a:pt x="3329984" y="2817180"/>
                  </a:lnTo>
                  <a:lnTo>
                    <a:pt x="3333467" y="2823879"/>
                  </a:lnTo>
                  <a:lnTo>
                    <a:pt x="3336950" y="2823320"/>
                  </a:lnTo>
                  <a:lnTo>
                    <a:pt x="3340433" y="2822762"/>
                  </a:lnTo>
                  <a:lnTo>
                    <a:pt x="3343917" y="2849093"/>
                  </a:lnTo>
                  <a:lnTo>
                    <a:pt x="3347400" y="2848553"/>
                  </a:lnTo>
                  <a:lnTo>
                    <a:pt x="3350883" y="2848013"/>
                  </a:lnTo>
                  <a:lnTo>
                    <a:pt x="3354366" y="2848171"/>
                  </a:lnTo>
                  <a:lnTo>
                    <a:pt x="3357850" y="2847632"/>
                  </a:lnTo>
                  <a:lnTo>
                    <a:pt x="3361333" y="2847093"/>
                  </a:lnTo>
                  <a:lnTo>
                    <a:pt x="3364816" y="2859218"/>
                  </a:lnTo>
                  <a:lnTo>
                    <a:pt x="3368299" y="2858688"/>
                  </a:lnTo>
                  <a:lnTo>
                    <a:pt x="3371783" y="2858158"/>
                  </a:lnTo>
                  <a:lnTo>
                    <a:pt x="3375266" y="2862629"/>
                  </a:lnTo>
                  <a:lnTo>
                    <a:pt x="3378749" y="2862103"/>
                  </a:lnTo>
                  <a:lnTo>
                    <a:pt x="3382232" y="2861577"/>
                  </a:lnTo>
                  <a:lnTo>
                    <a:pt x="3385716" y="2865330"/>
                  </a:lnTo>
                  <a:lnTo>
                    <a:pt x="3389199" y="2864807"/>
                  </a:lnTo>
                  <a:lnTo>
                    <a:pt x="3392682" y="2867541"/>
                  </a:lnTo>
                  <a:lnTo>
                    <a:pt x="3396165" y="2867020"/>
                  </a:lnTo>
                  <a:lnTo>
                    <a:pt x="3399649" y="2866500"/>
                  </a:lnTo>
                  <a:lnTo>
                    <a:pt x="3403132" y="2868565"/>
                  </a:lnTo>
                  <a:lnTo>
                    <a:pt x="3406615" y="2868047"/>
                  </a:lnTo>
                  <a:lnTo>
                    <a:pt x="3410098" y="2867530"/>
                  </a:lnTo>
                  <a:lnTo>
                    <a:pt x="3413582" y="2867978"/>
                  </a:lnTo>
                  <a:lnTo>
                    <a:pt x="3417065" y="2867461"/>
                  </a:lnTo>
                  <a:lnTo>
                    <a:pt x="3420548" y="2866944"/>
                  </a:lnTo>
                  <a:lnTo>
                    <a:pt x="3424031" y="2877498"/>
                  </a:lnTo>
                  <a:lnTo>
                    <a:pt x="3427515" y="2876989"/>
                  </a:lnTo>
                  <a:lnTo>
                    <a:pt x="3430998" y="2876480"/>
                  </a:lnTo>
                  <a:lnTo>
                    <a:pt x="3434481" y="2876904"/>
                  </a:lnTo>
                  <a:lnTo>
                    <a:pt x="3437964" y="2876396"/>
                  </a:lnTo>
                  <a:lnTo>
                    <a:pt x="3441447" y="2875889"/>
                  </a:lnTo>
                  <a:lnTo>
                    <a:pt x="3444931" y="2906362"/>
                  </a:lnTo>
                  <a:lnTo>
                    <a:pt x="3448414" y="2905875"/>
                  </a:lnTo>
                  <a:lnTo>
                    <a:pt x="3451897" y="2905388"/>
                  </a:lnTo>
                  <a:lnTo>
                    <a:pt x="3455380" y="2948487"/>
                  </a:lnTo>
                  <a:lnTo>
                    <a:pt x="3458864" y="2948031"/>
                  </a:lnTo>
                  <a:lnTo>
                    <a:pt x="3462347" y="2947575"/>
                  </a:lnTo>
                  <a:lnTo>
                    <a:pt x="3465830" y="2960480"/>
                  </a:lnTo>
                  <a:lnTo>
                    <a:pt x="3469313" y="2960033"/>
                  </a:lnTo>
                  <a:lnTo>
                    <a:pt x="3472797" y="2959587"/>
                  </a:lnTo>
                  <a:lnTo>
                    <a:pt x="3476280" y="3038282"/>
                  </a:lnTo>
                  <a:lnTo>
                    <a:pt x="3479763" y="3037893"/>
                  </a:lnTo>
                  <a:lnTo>
                    <a:pt x="3483246" y="3037505"/>
                  </a:lnTo>
                  <a:lnTo>
                    <a:pt x="3483246" y="3037670"/>
                  </a:lnTo>
                  <a:lnTo>
                    <a:pt x="3483246" y="3037835"/>
                  </a:lnTo>
                  <a:lnTo>
                    <a:pt x="3483246" y="3038000"/>
                  </a:lnTo>
                  <a:lnTo>
                    <a:pt x="3483246" y="3038165"/>
                  </a:lnTo>
                  <a:lnTo>
                    <a:pt x="3483246" y="3038330"/>
                  </a:lnTo>
                  <a:lnTo>
                    <a:pt x="3483246" y="3038494"/>
                  </a:lnTo>
                  <a:lnTo>
                    <a:pt x="3483246" y="3038659"/>
                  </a:lnTo>
                  <a:lnTo>
                    <a:pt x="3483246" y="3038823"/>
                  </a:lnTo>
                  <a:lnTo>
                    <a:pt x="3483246" y="3038988"/>
                  </a:lnTo>
                  <a:lnTo>
                    <a:pt x="3483246" y="3039152"/>
                  </a:lnTo>
                  <a:lnTo>
                    <a:pt x="3483246" y="3039316"/>
                  </a:lnTo>
                  <a:lnTo>
                    <a:pt x="3483246" y="3039480"/>
                  </a:lnTo>
                  <a:lnTo>
                    <a:pt x="3483246" y="3039644"/>
                  </a:lnTo>
                  <a:lnTo>
                    <a:pt x="3483246" y="3039807"/>
                  </a:lnTo>
                  <a:lnTo>
                    <a:pt x="3483246" y="3039971"/>
                  </a:lnTo>
                  <a:lnTo>
                    <a:pt x="3483246" y="3040134"/>
                  </a:lnTo>
                  <a:lnTo>
                    <a:pt x="3483246" y="3040298"/>
                  </a:lnTo>
                  <a:lnTo>
                    <a:pt x="3483246" y="3040461"/>
                  </a:lnTo>
                  <a:lnTo>
                    <a:pt x="3483246" y="3040624"/>
                  </a:lnTo>
                  <a:lnTo>
                    <a:pt x="3483246" y="3040787"/>
                  </a:lnTo>
                  <a:lnTo>
                    <a:pt x="3483246" y="3040950"/>
                  </a:lnTo>
                  <a:lnTo>
                    <a:pt x="3483246" y="3041112"/>
                  </a:lnTo>
                  <a:lnTo>
                    <a:pt x="3483246" y="3041275"/>
                  </a:lnTo>
                  <a:lnTo>
                    <a:pt x="3483246" y="3041438"/>
                  </a:lnTo>
                  <a:lnTo>
                    <a:pt x="3483246" y="3041600"/>
                  </a:lnTo>
                  <a:lnTo>
                    <a:pt x="3483246" y="3041762"/>
                  </a:lnTo>
                  <a:lnTo>
                    <a:pt x="3483246" y="3041924"/>
                  </a:lnTo>
                  <a:lnTo>
                    <a:pt x="3483246" y="3042086"/>
                  </a:lnTo>
                  <a:lnTo>
                    <a:pt x="3483246" y="3042248"/>
                  </a:lnTo>
                  <a:lnTo>
                    <a:pt x="3483246" y="3042410"/>
                  </a:lnTo>
                  <a:lnTo>
                    <a:pt x="3483246" y="3042572"/>
                  </a:lnTo>
                  <a:lnTo>
                    <a:pt x="3483246" y="3042733"/>
                  </a:lnTo>
                  <a:lnTo>
                    <a:pt x="3483246" y="3042895"/>
                  </a:lnTo>
                  <a:lnTo>
                    <a:pt x="3483246" y="3043056"/>
                  </a:lnTo>
                  <a:lnTo>
                    <a:pt x="3483246" y="3043217"/>
                  </a:lnTo>
                  <a:lnTo>
                    <a:pt x="3483246" y="3043378"/>
                  </a:lnTo>
                  <a:lnTo>
                    <a:pt x="3483246" y="3043539"/>
                  </a:lnTo>
                  <a:lnTo>
                    <a:pt x="3483246" y="3043700"/>
                  </a:lnTo>
                  <a:lnTo>
                    <a:pt x="3483246" y="3043861"/>
                  </a:lnTo>
                  <a:lnTo>
                    <a:pt x="3483246" y="3044021"/>
                  </a:lnTo>
                  <a:lnTo>
                    <a:pt x="3483246" y="3044182"/>
                  </a:lnTo>
                  <a:lnTo>
                    <a:pt x="3483246" y="3044342"/>
                  </a:lnTo>
                  <a:lnTo>
                    <a:pt x="3483246" y="3044502"/>
                  </a:lnTo>
                  <a:lnTo>
                    <a:pt x="3483246" y="3044662"/>
                  </a:lnTo>
                  <a:lnTo>
                    <a:pt x="3483246" y="3044822"/>
                  </a:lnTo>
                  <a:lnTo>
                    <a:pt x="3483246" y="3044982"/>
                  </a:lnTo>
                  <a:lnTo>
                    <a:pt x="3483246" y="3045142"/>
                  </a:lnTo>
                  <a:lnTo>
                    <a:pt x="3483246" y="3045302"/>
                  </a:lnTo>
                  <a:lnTo>
                    <a:pt x="3483246" y="3045461"/>
                  </a:lnTo>
                  <a:lnTo>
                    <a:pt x="3483246" y="3045621"/>
                  </a:lnTo>
                  <a:lnTo>
                    <a:pt x="3483246" y="3045780"/>
                  </a:lnTo>
                  <a:lnTo>
                    <a:pt x="3483246" y="3045939"/>
                  </a:lnTo>
                  <a:lnTo>
                    <a:pt x="3483246" y="3046098"/>
                  </a:lnTo>
                  <a:lnTo>
                    <a:pt x="3483246" y="3046257"/>
                  </a:lnTo>
                  <a:lnTo>
                    <a:pt x="3483246" y="3046416"/>
                  </a:lnTo>
                  <a:lnTo>
                    <a:pt x="3483246" y="3046575"/>
                  </a:lnTo>
                  <a:lnTo>
                    <a:pt x="3483246" y="3046733"/>
                  </a:lnTo>
                  <a:lnTo>
                    <a:pt x="3483246" y="3046892"/>
                  </a:lnTo>
                  <a:lnTo>
                    <a:pt x="3483246" y="3047050"/>
                  </a:lnTo>
                  <a:lnTo>
                    <a:pt x="3483246" y="3047209"/>
                  </a:lnTo>
                  <a:lnTo>
                    <a:pt x="3483246" y="3047367"/>
                  </a:lnTo>
                  <a:lnTo>
                    <a:pt x="3483246" y="3047525"/>
                  </a:lnTo>
                  <a:lnTo>
                    <a:pt x="3483246" y="3047683"/>
                  </a:lnTo>
                  <a:lnTo>
                    <a:pt x="3483246" y="3047841"/>
                  </a:lnTo>
                  <a:lnTo>
                    <a:pt x="3483246" y="3047998"/>
                  </a:lnTo>
                  <a:lnTo>
                    <a:pt x="3483246" y="3048156"/>
                  </a:lnTo>
                  <a:lnTo>
                    <a:pt x="3483246" y="3048313"/>
                  </a:lnTo>
                  <a:lnTo>
                    <a:pt x="3483246" y="3048471"/>
                  </a:lnTo>
                  <a:lnTo>
                    <a:pt x="3483246" y="3048628"/>
                  </a:lnTo>
                  <a:lnTo>
                    <a:pt x="3483246" y="3048785"/>
                  </a:lnTo>
                  <a:lnTo>
                    <a:pt x="3483246" y="3048942"/>
                  </a:lnTo>
                  <a:lnTo>
                    <a:pt x="3483246" y="3049099"/>
                  </a:lnTo>
                  <a:lnTo>
                    <a:pt x="3483246" y="3049256"/>
                  </a:lnTo>
                  <a:lnTo>
                    <a:pt x="3483246" y="3049412"/>
                  </a:lnTo>
                  <a:lnTo>
                    <a:pt x="3483246" y="3049569"/>
                  </a:lnTo>
                  <a:lnTo>
                    <a:pt x="3483246" y="3049725"/>
                  </a:lnTo>
                  <a:lnTo>
                    <a:pt x="3483246" y="3049882"/>
                  </a:lnTo>
                  <a:lnTo>
                    <a:pt x="3483246" y="3050038"/>
                  </a:lnTo>
                  <a:lnTo>
                    <a:pt x="3483246" y="3050194"/>
                  </a:lnTo>
                  <a:lnTo>
                    <a:pt x="3483246" y="3050350"/>
                  </a:lnTo>
                  <a:lnTo>
                    <a:pt x="3483246" y="3050506"/>
                  </a:lnTo>
                  <a:lnTo>
                    <a:pt x="3483246" y="3050662"/>
                  </a:lnTo>
                  <a:lnTo>
                    <a:pt x="3483246" y="3050817"/>
                  </a:lnTo>
                  <a:lnTo>
                    <a:pt x="3483246" y="3050973"/>
                  </a:lnTo>
                  <a:lnTo>
                    <a:pt x="3483246" y="3051128"/>
                  </a:lnTo>
                  <a:lnTo>
                    <a:pt x="3483246" y="3051284"/>
                  </a:lnTo>
                  <a:lnTo>
                    <a:pt x="3483246" y="3051439"/>
                  </a:lnTo>
                  <a:lnTo>
                    <a:pt x="3483246" y="3051594"/>
                  </a:lnTo>
                  <a:lnTo>
                    <a:pt x="3483246" y="3051749"/>
                  </a:lnTo>
                  <a:lnTo>
                    <a:pt x="3483246" y="3051904"/>
                  </a:lnTo>
                  <a:lnTo>
                    <a:pt x="3483246" y="3052059"/>
                  </a:lnTo>
                  <a:lnTo>
                    <a:pt x="3483246" y="3052213"/>
                  </a:lnTo>
                  <a:lnTo>
                    <a:pt x="3483246" y="3052368"/>
                  </a:lnTo>
                  <a:lnTo>
                    <a:pt x="3483246" y="3052522"/>
                  </a:lnTo>
                  <a:lnTo>
                    <a:pt x="3483246" y="3052677"/>
                  </a:lnTo>
                  <a:lnTo>
                    <a:pt x="3483246" y="3052831"/>
                  </a:lnTo>
                  <a:lnTo>
                    <a:pt x="3483246" y="3052985"/>
                  </a:lnTo>
                  <a:lnTo>
                    <a:pt x="3483246" y="3053139"/>
                  </a:lnTo>
                  <a:lnTo>
                    <a:pt x="3483246" y="3053293"/>
                  </a:lnTo>
                  <a:lnTo>
                    <a:pt x="3483246" y="3053447"/>
                  </a:lnTo>
                  <a:lnTo>
                    <a:pt x="3483246" y="3053600"/>
                  </a:lnTo>
                  <a:lnTo>
                    <a:pt x="3483246" y="3053754"/>
                  </a:lnTo>
                  <a:lnTo>
                    <a:pt x="3483246" y="3053907"/>
                  </a:lnTo>
                  <a:lnTo>
                    <a:pt x="3483246" y="3054061"/>
                  </a:lnTo>
                  <a:lnTo>
                    <a:pt x="3483246" y="3054214"/>
                  </a:lnTo>
                  <a:lnTo>
                    <a:pt x="3483246" y="3054367"/>
                  </a:lnTo>
                  <a:lnTo>
                    <a:pt x="3483246" y="3054520"/>
                  </a:lnTo>
                  <a:lnTo>
                    <a:pt x="3483246" y="3054673"/>
                  </a:lnTo>
                  <a:lnTo>
                    <a:pt x="3483246" y="3054826"/>
                  </a:lnTo>
                  <a:lnTo>
                    <a:pt x="3483246" y="3054978"/>
                  </a:lnTo>
                  <a:lnTo>
                    <a:pt x="3483246" y="3055131"/>
                  </a:lnTo>
                  <a:lnTo>
                    <a:pt x="3483246" y="3055283"/>
                  </a:lnTo>
                  <a:lnTo>
                    <a:pt x="3483246" y="3055436"/>
                  </a:lnTo>
                  <a:lnTo>
                    <a:pt x="3483246" y="3055588"/>
                  </a:lnTo>
                  <a:lnTo>
                    <a:pt x="3483246" y="3055740"/>
                  </a:lnTo>
                  <a:lnTo>
                    <a:pt x="3483246" y="3055892"/>
                  </a:lnTo>
                  <a:lnTo>
                    <a:pt x="3483246" y="3056044"/>
                  </a:lnTo>
                  <a:lnTo>
                    <a:pt x="3483246" y="3056196"/>
                  </a:lnTo>
                  <a:lnTo>
                    <a:pt x="3483246" y="3056348"/>
                  </a:lnTo>
                  <a:lnTo>
                    <a:pt x="3483246" y="3056499"/>
                  </a:lnTo>
                  <a:lnTo>
                    <a:pt x="3483246" y="3056651"/>
                  </a:lnTo>
                  <a:lnTo>
                    <a:pt x="3483246" y="3056802"/>
                  </a:lnTo>
                  <a:lnTo>
                    <a:pt x="3483246" y="3056953"/>
                  </a:lnTo>
                  <a:lnTo>
                    <a:pt x="3483246" y="3057105"/>
                  </a:lnTo>
                  <a:lnTo>
                    <a:pt x="3483246" y="3057256"/>
                  </a:lnTo>
                  <a:lnTo>
                    <a:pt x="3483246" y="3057407"/>
                  </a:lnTo>
                  <a:lnTo>
                    <a:pt x="3483246" y="3057557"/>
                  </a:lnTo>
                  <a:lnTo>
                    <a:pt x="3483246" y="3057708"/>
                  </a:lnTo>
                  <a:lnTo>
                    <a:pt x="3483246" y="3057859"/>
                  </a:lnTo>
                  <a:lnTo>
                    <a:pt x="3483246" y="3058009"/>
                  </a:lnTo>
                  <a:lnTo>
                    <a:pt x="3483246" y="3058160"/>
                  </a:lnTo>
                  <a:lnTo>
                    <a:pt x="3483246" y="3058310"/>
                  </a:lnTo>
                  <a:lnTo>
                    <a:pt x="3483246" y="3058460"/>
                  </a:lnTo>
                  <a:lnTo>
                    <a:pt x="3483246" y="3058610"/>
                  </a:lnTo>
                  <a:lnTo>
                    <a:pt x="3483246" y="3058760"/>
                  </a:lnTo>
                  <a:lnTo>
                    <a:pt x="3483246" y="3058910"/>
                  </a:lnTo>
                  <a:lnTo>
                    <a:pt x="3483246" y="3059060"/>
                  </a:lnTo>
                  <a:lnTo>
                    <a:pt x="3483246" y="3059210"/>
                  </a:lnTo>
                  <a:lnTo>
                    <a:pt x="3483246" y="3059359"/>
                  </a:lnTo>
                  <a:lnTo>
                    <a:pt x="3483246" y="3059509"/>
                  </a:lnTo>
                  <a:lnTo>
                    <a:pt x="3483246" y="3059658"/>
                  </a:lnTo>
                  <a:lnTo>
                    <a:pt x="3483246" y="3059807"/>
                  </a:lnTo>
                  <a:lnTo>
                    <a:pt x="3483246" y="3059957"/>
                  </a:lnTo>
                  <a:lnTo>
                    <a:pt x="3483246" y="3060106"/>
                  </a:lnTo>
                  <a:lnTo>
                    <a:pt x="3483246" y="3060254"/>
                  </a:lnTo>
                  <a:lnTo>
                    <a:pt x="3483246" y="3060403"/>
                  </a:lnTo>
                  <a:lnTo>
                    <a:pt x="3483246" y="3060552"/>
                  </a:lnTo>
                  <a:lnTo>
                    <a:pt x="3483246" y="3060701"/>
                  </a:lnTo>
                  <a:lnTo>
                    <a:pt x="3483246" y="3060849"/>
                  </a:lnTo>
                  <a:lnTo>
                    <a:pt x="3483246" y="3060998"/>
                  </a:lnTo>
                  <a:lnTo>
                    <a:pt x="3483246" y="3061146"/>
                  </a:lnTo>
                  <a:lnTo>
                    <a:pt x="3483246" y="3061294"/>
                  </a:lnTo>
                  <a:lnTo>
                    <a:pt x="3483246" y="3061442"/>
                  </a:lnTo>
                  <a:lnTo>
                    <a:pt x="3483246" y="3061590"/>
                  </a:lnTo>
                  <a:lnTo>
                    <a:pt x="3483246" y="3061738"/>
                  </a:lnTo>
                  <a:lnTo>
                    <a:pt x="3483246" y="3061886"/>
                  </a:lnTo>
                  <a:lnTo>
                    <a:pt x="3483246" y="3062034"/>
                  </a:lnTo>
                  <a:lnTo>
                    <a:pt x="3483246" y="3062181"/>
                  </a:lnTo>
                  <a:lnTo>
                    <a:pt x="3483246" y="3062329"/>
                  </a:lnTo>
                  <a:lnTo>
                    <a:pt x="3483246" y="3062476"/>
                  </a:lnTo>
                  <a:lnTo>
                    <a:pt x="3483246" y="3062623"/>
                  </a:lnTo>
                  <a:lnTo>
                    <a:pt x="3483246" y="3062771"/>
                  </a:lnTo>
                  <a:lnTo>
                    <a:pt x="3483246" y="3062918"/>
                  </a:lnTo>
                  <a:lnTo>
                    <a:pt x="3483246" y="3063065"/>
                  </a:lnTo>
                  <a:lnTo>
                    <a:pt x="3483246" y="3063211"/>
                  </a:lnTo>
                  <a:lnTo>
                    <a:pt x="3483246" y="3063358"/>
                  </a:lnTo>
                  <a:lnTo>
                    <a:pt x="3483246" y="3063505"/>
                  </a:lnTo>
                  <a:lnTo>
                    <a:pt x="3483246" y="3063651"/>
                  </a:lnTo>
                  <a:lnTo>
                    <a:pt x="3483246" y="3063798"/>
                  </a:lnTo>
                  <a:lnTo>
                    <a:pt x="3483246" y="3063944"/>
                  </a:lnTo>
                  <a:lnTo>
                    <a:pt x="3483246" y="3064090"/>
                  </a:lnTo>
                  <a:lnTo>
                    <a:pt x="3483246" y="3064237"/>
                  </a:lnTo>
                  <a:lnTo>
                    <a:pt x="3483246" y="3064383"/>
                  </a:lnTo>
                  <a:lnTo>
                    <a:pt x="3483246" y="3064529"/>
                  </a:lnTo>
                  <a:lnTo>
                    <a:pt x="3483246" y="3064674"/>
                  </a:lnTo>
                  <a:lnTo>
                    <a:pt x="3483246" y="3064820"/>
                  </a:lnTo>
                  <a:lnTo>
                    <a:pt x="3483246" y="3064966"/>
                  </a:lnTo>
                  <a:lnTo>
                    <a:pt x="3483246" y="3065111"/>
                  </a:lnTo>
                  <a:lnTo>
                    <a:pt x="3483246" y="3065257"/>
                  </a:lnTo>
                  <a:lnTo>
                    <a:pt x="3483246" y="3065402"/>
                  </a:lnTo>
                  <a:lnTo>
                    <a:pt x="3483246" y="3065547"/>
                  </a:lnTo>
                  <a:lnTo>
                    <a:pt x="3483246" y="3065693"/>
                  </a:lnTo>
                  <a:lnTo>
                    <a:pt x="3483246" y="3065838"/>
                  </a:lnTo>
                  <a:lnTo>
                    <a:pt x="3483246" y="3065983"/>
                  </a:lnTo>
                  <a:lnTo>
                    <a:pt x="3483246" y="3066127"/>
                  </a:lnTo>
                  <a:lnTo>
                    <a:pt x="3483246" y="3066272"/>
                  </a:lnTo>
                  <a:lnTo>
                    <a:pt x="3483246" y="3066417"/>
                  </a:lnTo>
                  <a:lnTo>
                    <a:pt x="3483246" y="3066561"/>
                  </a:lnTo>
                  <a:lnTo>
                    <a:pt x="3483246" y="3066706"/>
                  </a:lnTo>
                  <a:lnTo>
                    <a:pt x="3483246" y="3066850"/>
                  </a:lnTo>
                  <a:lnTo>
                    <a:pt x="3483246" y="3066994"/>
                  </a:lnTo>
                  <a:lnTo>
                    <a:pt x="3483246" y="3067138"/>
                  </a:lnTo>
                  <a:lnTo>
                    <a:pt x="3483246" y="3067282"/>
                  </a:lnTo>
                  <a:lnTo>
                    <a:pt x="3483246" y="3067426"/>
                  </a:lnTo>
                  <a:lnTo>
                    <a:pt x="3483246" y="3067570"/>
                  </a:lnTo>
                  <a:lnTo>
                    <a:pt x="3483246" y="3067714"/>
                  </a:lnTo>
                  <a:lnTo>
                    <a:pt x="3483246" y="3067858"/>
                  </a:lnTo>
                  <a:lnTo>
                    <a:pt x="3483246" y="3068001"/>
                  </a:lnTo>
                  <a:lnTo>
                    <a:pt x="3483246" y="3068144"/>
                  </a:lnTo>
                  <a:lnTo>
                    <a:pt x="3483246" y="3068288"/>
                  </a:lnTo>
                  <a:lnTo>
                    <a:pt x="3483246" y="3068431"/>
                  </a:lnTo>
                  <a:lnTo>
                    <a:pt x="3483246" y="3068574"/>
                  </a:lnTo>
                  <a:lnTo>
                    <a:pt x="3483246" y="3068717"/>
                  </a:lnTo>
                  <a:lnTo>
                    <a:pt x="3483246" y="3068860"/>
                  </a:lnTo>
                  <a:lnTo>
                    <a:pt x="3483246" y="3069003"/>
                  </a:lnTo>
                  <a:lnTo>
                    <a:pt x="3483246" y="3069146"/>
                  </a:lnTo>
                  <a:lnTo>
                    <a:pt x="3483246" y="3069288"/>
                  </a:lnTo>
                  <a:lnTo>
                    <a:pt x="3483246" y="3069431"/>
                  </a:lnTo>
                  <a:lnTo>
                    <a:pt x="3483246" y="3069573"/>
                  </a:lnTo>
                  <a:lnTo>
                    <a:pt x="3483246" y="3069716"/>
                  </a:lnTo>
                  <a:lnTo>
                    <a:pt x="3483246" y="3069858"/>
                  </a:lnTo>
                  <a:lnTo>
                    <a:pt x="3483246" y="3070000"/>
                  </a:lnTo>
                  <a:lnTo>
                    <a:pt x="3483246" y="3070142"/>
                  </a:lnTo>
                  <a:lnTo>
                    <a:pt x="3483246" y="3070284"/>
                  </a:lnTo>
                  <a:lnTo>
                    <a:pt x="3483246" y="3070426"/>
                  </a:lnTo>
                  <a:lnTo>
                    <a:pt x="3483246" y="3070568"/>
                  </a:lnTo>
                  <a:lnTo>
                    <a:pt x="3483246" y="3070709"/>
                  </a:lnTo>
                  <a:lnTo>
                    <a:pt x="3483246" y="3070851"/>
                  </a:lnTo>
                  <a:lnTo>
                    <a:pt x="3483246" y="3070993"/>
                  </a:lnTo>
                  <a:lnTo>
                    <a:pt x="3483246" y="3071134"/>
                  </a:lnTo>
                  <a:lnTo>
                    <a:pt x="3483246" y="3071275"/>
                  </a:lnTo>
                  <a:lnTo>
                    <a:pt x="3483246" y="3071416"/>
                  </a:lnTo>
                  <a:lnTo>
                    <a:pt x="3483246" y="3071557"/>
                  </a:lnTo>
                  <a:lnTo>
                    <a:pt x="3483246" y="3071698"/>
                  </a:lnTo>
                  <a:lnTo>
                    <a:pt x="3483246" y="3071839"/>
                  </a:lnTo>
                  <a:lnTo>
                    <a:pt x="3483246" y="3071980"/>
                  </a:lnTo>
                  <a:lnTo>
                    <a:pt x="3483246" y="3072121"/>
                  </a:lnTo>
                  <a:lnTo>
                    <a:pt x="3483246" y="3072261"/>
                  </a:lnTo>
                  <a:lnTo>
                    <a:pt x="3483246" y="3072402"/>
                  </a:lnTo>
                  <a:lnTo>
                    <a:pt x="3483246" y="3072542"/>
                  </a:lnTo>
                  <a:lnTo>
                    <a:pt x="3483246" y="3072683"/>
                  </a:lnTo>
                  <a:lnTo>
                    <a:pt x="3483246" y="3072823"/>
                  </a:lnTo>
                  <a:lnTo>
                    <a:pt x="3483246" y="3072963"/>
                  </a:lnTo>
                  <a:lnTo>
                    <a:pt x="3483246" y="3073103"/>
                  </a:lnTo>
                  <a:lnTo>
                    <a:pt x="3483246" y="3073243"/>
                  </a:lnTo>
                  <a:lnTo>
                    <a:pt x="3483246" y="3073383"/>
                  </a:lnTo>
                  <a:lnTo>
                    <a:pt x="3483246" y="3073523"/>
                  </a:lnTo>
                  <a:lnTo>
                    <a:pt x="3483246" y="3073662"/>
                  </a:lnTo>
                  <a:lnTo>
                    <a:pt x="3483246" y="3073802"/>
                  </a:lnTo>
                  <a:lnTo>
                    <a:pt x="3483246" y="3073941"/>
                  </a:lnTo>
                  <a:lnTo>
                    <a:pt x="3483246" y="3074081"/>
                  </a:lnTo>
                  <a:lnTo>
                    <a:pt x="3483246" y="3074220"/>
                  </a:lnTo>
                  <a:lnTo>
                    <a:pt x="3483246" y="3074359"/>
                  </a:lnTo>
                  <a:lnTo>
                    <a:pt x="3483246" y="3074498"/>
                  </a:lnTo>
                  <a:lnTo>
                    <a:pt x="3483246" y="3074637"/>
                  </a:lnTo>
                  <a:lnTo>
                    <a:pt x="3483246" y="3074776"/>
                  </a:lnTo>
                  <a:lnTo>
                    <a:pt x="3483246" y="3074915"/>
                  </a:lnTo>
                  <a:lnTo>
                    <a:pt x="3483246" y="3075053"/>
                  </a:lnTo>
                  <a:lnTo>
                    <a:pt x="3483246" y="3075192"/>
                  </a:lnTo>
                  <a:lnTo>
                    <a:pt x="3483246" y="3075331"/>
                  </a:lnTo>
                  <a:lnTo>
                    <a:pt x="3483246" y="3075469"/>
                  </a:lnTo>
                  <a:lnTo>
                    <a:pt x="3483246" y="3075607"/>
                  </a:lnTo>
                  <a:lnTo>
                    <a:pt x="3483246" y="3075746"/>
                  </a:lnTo>
                  <a:lnTo>
                    <a:pt x="3483246" y="3075884"/>
                  </a:lnTo>
                  <a:lnTo>
                    <a:pt x="3483246" y="3076022"/>
                  </a:lnTo>
                  <a:lnTo>
                    <a:pt x="3483246" y="3076160"/>
                  </a:lnTo>
                  <a:lnTo>
                    <a:pt x="3483246" y="3076298"/>
                  </a:lnTo>
                  <a:lnTo>
                    <a:pt x="3483246" y="3076435"/>
                  </a:lnTo>
                  <a:lnTo>
                    <a:pt x="3483246" y="3076573"/>
                  </a:lnTo>
                  <a:lnTo>
                    <a:pt x="3483246" y="3076711"/>
                  </a:lnTo>
                  <a:lnTo>
                    <a:pt x="3483246" y="3076848"/>
                  </a:lnTo>
                  <a:lnTo>
                    <a:pt x="3483246" y="3076985"/>
                  </a:lnTo>
                  <a:lnTo>
                    <a:pt x="3483246" y="3077123"/>
                  </a:lnTo>
                  <a:lnTo>
                    <a:pt x="3483246" y="3077260"/>
                  </a:lnTo>
                  <a:lnTo>
                    <a:pt x="3483246" y="3077397"/>
                  </a:lnTo>
                  <a:lnTo>
                    <a:pt x="3483246" y="3077534"/>
                  </a:lnTo>
                  <a:lnTo>
                    <a:pt x="3483246" y="3077671"/>
                  </a:lnTo>
                  <a:lnTo>
                    <a:pt x="3483246" y="3077808"/>
                  </a:lnTo>
                  <a:lnTo>
                    <a:pt x="3483246" y="3077945"/>
                  </a:lnTo>
                  <a:lnTo>
                    <a:pt x="3483246" y="3078081"/>
                  </a:lnTo>
                  <a:lnTo>
                    <a:pt x="3483246" y="3078218"/>
                  </a:lnTo>
                  <a:lnTo>
                    <a:pt x="3483246" y="3078354"/>
                  </a:lnTo>
                  <a:lnTo>
                    <a:pt x="3483246" y="3078491"/>
                  </a:lnTo>
                  <a:lnTo>
                    <a:pt x="3483246" y="3078627"/>
                  </a:lnTo>
                  <a:lnTo>
                    <a:pt x="3483246" y="3078763"/>
                  </a:lnTo>
                  <a:lnTo>
                    <a:pt x="3483246" y="3078899"/>
                  </a:lnTo>
                  <a:lnTo>
                    <a:pt x="3483246" y="3079035"/>
                  </a:lnTo>
                  <a:lnTo>
                    <a:pt x="3483246" y="3079171"/>
                  </a:lnTo>
                  <a:lnTo>
                    <a:pt x="3483246" y="3079307"/>
                  </a:lnTo>
                  <a:lnTo>
                    <a:pt x="3483246" y="3079443"/>
                  </a:lnTo>
                  <a:lnTo>
                    <a:pt x="3483246" y="3079578"/>
                  </a:lnTo>
                  <a:lnTo>
                    <a:pt x="3483246" y="3079714"/>
                  </a:lnTo>
                  <a:lnTo>
                    <a:pt x="3483246" y="3079849"/>
                  </a:lnTo>
                  <a:lnTo>
                    <a:pt x="3483246" y="3079985"/>
                  </a:lnTo>
                  <a:lnTo>
                    <a:pt x="3483246" y="3080120"/>
                  </a:lnTo>
                  <a:lnTo>
                    <a:pt x="3483246" y="3080255"/>
                  </a:lnTo>
                  <a:lnTo>
                    <a:pt x="3483246" y="3080390"/>
                  </a:lnTo>
                  <a:lnTo>
                    <a:pt x="3483246" y="3080525"/>
                  </a:lnTo>
                  <a:lnTo>
                    <a:pt x="3483246" y="3080660"/>
                  </a:lnTo>
                  <a:lnTo>
                    <a:pt x="3483246" y="3080795"/>
                  </a:lnTo>
                  <a:lnTo>
                    <a:pt x="3483246" y="3080930"/>
                  </a:lnTo>
                  <a:lnTo>
                    <a:pt x="3483246" y="3081064"/>
                  </a:lnTo>
                  <a:lnTo>
                    <a:pt x="3483246" y="3081199"/>
                  </a:lnTo>
                  <a:lnTo>
                    <a:pt x="3483246" y="3081333"/>
                  </a:lnTo>
                  <a:lnTo>
                    <a:pt x="3483246" y="3081468"/>
                  </a:lnTo>
                  <a:lnTo>
                    <a:pt x="3483246" y="3081602"/>
                  </a:lnTo>
                  <a:lnTo>
                    <a:pt x="3483246" y="3081736"/>
                  </a:lnTo>
                  <a:lnTo>
                    <a:pt x="3483246" y="3081870"/>
                  </a:lnTo>
                  <a:lnTo>
                    <a:pt x="3483246" y="3082004"/>
                  </a:lnTo>
                  <a:lnTo>
                    <a:pt x="3483246" y="3082138"/>
                  </a:lnTo>
                  <a:lnTo>
                    <a:pt x="3483246" y="3082272"/>
                  </a:lnTo>
                  <a:lnTo>
                    <a:pt x="3483246" y="3082406"/>
                  </a:lnTo>
                  <a:lnTo>
                    <a:pt x="3483246" y="3082539"/>
                  </a:lnTo>
                  <a:lnTo>
                    <a:pt x="3483246" y="3082673"/>
                  </a:lnTo>
                  <a:lnTo>
                    <a:pt x="3483246" y="3082807"/>
                  </a:lnTo>
                  <a:lnTo>
                    <a:pt x="3483246" y="3082940"/>
                  </a:lnTo>
                  <a:lnTo>
                    <a:pt x="3483246" y="3083073"/>
                  </a:lnTo>
                  <a:lnTo>
                    <a:pt x="3483246" y="3083206"/>
                  </a:lnTo>
                  <a:lnTo>
                    <a:pt x="3483246" y="3083340"/>
                  </a:lnTo>
                  <a:lnTo>
                    <a:pt x="3483246" y="3083473"/>
                  </a:lnTo>
                  <a:lnTo>
                    <a:pt x="3483246" y="3083606"/>
                  </a:lnTo>
                  <a:lnTo>
                    <a:pt x="3483246" y="3083738"/>
                  </a:lnTo>
                  <a:lnTo>
                    <a:pt x="3483246" y="3083871"/>
                  </a:lnTo>
                  <a:lnTo>
                    <a:pt x="3483246" y="3084004"/>
                  </a:lnTo>
                  <a:lnTo>
                    <a:pt x="3483246" y="3084136"/>
                  </a:lnTo>
                  <a:lnTo>
                    <a:pt x="3483246" y="3084269"/>
                  </a:lnTo>
                  <a:lnTo>
                    <a:pt x="3483246" y="3084401"/>
                  </a:lnTo>
                  <a:lnTo>
                    <a:pt x="3483246" y="3084534"/>
                  </a:lnTo>
                  <a:lnTo>
                    <a:pt x="3483246" y="3084666"/>
                  </a:lnTo>
                  <a:lnTo>
                    <a:pt x="3483246" y="3084798"/>
                  </a:lnTo>
                  <a:lnTo>
                    <a:pt x="3483246" y="3084930"/>
                  </a:lnTo>
                  <a:lnTo>
                    <a:pt x="3483246" y="3085062"/>
                  </a:lnTo>
                  <a:lnTo>
                    <a:pt x="3483246" y="3085194"/>
                  </a:lnTo>
                  <a:lnTo>
                    <a:pt x="3483246" y="3085326"/>
                  </a:lnTo>
                  <a:lnTo>
                    <a:pt x="3483246" y="3085458"/>
                  </a:lnTo>
                  <a:lnTo>
                    <a:pt x="3483246" y="3085589"/>
                  </a:lnTo>
                  <a:lnTo>
                    <a:pt x="3483246" y="3085721"/>
                  </a:lnTo>
                  <a:lnTo>
                    <a:pt x="3483246" y="3085852"/>
                  </a:lnTo>
                  <a:lnTo>
                    <a:pt x="3483246" y="3085984"/>
                  </a:lnTo>
                  <a:lnTo>
                    <a:pt x="3483246" y="3086115"/>
                  </a:lnTo>
                  <a:lnTo>
                    <a:pt x="3483246" y="3086246"/>
                  </a:lnTo>
                  <a:lnTo>
                    <a:pt x="3483246" y="3086377"/>
                  </a:lnTo>
                  <a:lnTo>
                    <a:pt x="3483246" y="3086508"/>
                  </a:lnTo>
                  <a:lnTo>
                    <a:pt x="3483246" y="3086639"/>
                  </a:lnTo>
                  <a:lnTo>
                    <a:pt x="3483246" y="3086770"/>
                  </a:lnTo>
                  <a:lnTo>
                    <a:pt x="3483246" y="3086901"/>
                  </a:lnTo>
                  <a:lnTo>
                    <a:pt x="3483246" y="3087031"/>
                  </a:lnTo>
                  <a:lnTo>
                    <a:pt x="3483246" y="3087162"/>
                  </a:lnTo>
                  <a:lnTo>
                    <a:pt x="3483246" y="3087293"/>
                  </a:lnTo>
                  <a:lnTo>
                    <a:pt x="3483246" y="3087423"/>
                  </a:lnTo>
                  <a:lnTo>
                    <a:pt x="3483246" y="3087553"/>
                  </a:lnTo>
                  <a:lnTo>
                    <a:pt x="3483246" y="3087684"/>
                  </a:lnTo>
                  <a:lnTo>
                    <a:pt x="3483246" y="3087814"/>
                  </a:lnTo>
                  <a:lnTo>
                    <a:pt x="3483246" y="3087944"/>
                  </a:lnTo>
                  <a:lnTo>
                    <a:pt x="3483246" y="3088074"/>
                  </a:lnTo>
                  <a:lnTo>
                    <a:pt x="3483246" y="3088204"/>
                  </a:lnTo>
                  <a:lnTo>
                    <a:pt x="3483246" y="3088333"/>
                  </a:lnTo>
                  <a:lnTo>
                    <a:pt x="3483246" y="3088463"/>
                  </a:lnTo>
                  <a:lnTo>
                    <a:pt x="3483246" y="3088593"/>
                  </a:lnTo>
                  <a:lnTo>
                    <a:pt x="3483246" y="3088722"/>
                  </a:lnTo>
                  <a:lnTo>
                    <a:pt x="3483246" y="3088852"/>
                  </a:lnTo>
                  <a:lnTo>
                    <a:pt x="3483246" y="3088981"/>
                  </a:lnTo>
                  <a:lnTo>
                    <a:pt x="3483246" y="3089111"/>
                  </a:lnTo>
                  <a:lnTo>
                    <a:pt x="3483246" y="3089240"/>
                  </a:lnTo>
                  <a:lnTo>
                    <a:pt x="3483246" y="3089369"/>
                  </a:lnTo>
                  <a:lnTo>
                    <a:pt x="3483246" y="3089498"/>
                  </a:lnTo>
                  <a:lnTo>
                    <a:pt x="3483246" y="3089627"/>
                  </a:lnTo>
                  <a:lnTo>
                    <a:pt x="3483246" y="3089756"/>
                  </a:lnTo>
                  <a:lnTo>
                    <a:pt x="3483246" y="3089885"/>
                  </a:lnTo>
                  <a:lnTo>
                    <a:pt x="3483246" y="3090013"/>
                  </a:lnTo>
                  <a:lnTo>
                    <a:pt x="3483246" y="3090142"/>
                  </a:lnTo>
                  <a:lnTo>
                    <a:pt x="3483246" y="3090271"/>
                  </a:lnTo>
                  <a:lnTo>
                    <a:pt x="3483246" y="3090399"/>
                  </a:lnTo>
                  <a:lnTo>
                    <a:pt x="3483246" y="3090527"/>
                  </a:lnTo>
                  <a:lnTo>
                    <a:pt x="3483246" y="3090656"/>
                  </a:lnTo>
                  <a:lnTo>
                    <a:pt x="3483246" y="3090784"/>
                  </a:lnTo>
                  <a:lnTo>
                    <a:pt x="3483246" y="3090912"/>
                  </a:lnTo>
                  <a:lnTo>
                    <a:pt x="3483246" y="3091040"/>
                  </a:lnTo>
                  <a:lnTo>
                    <a:pt x="3483246" y="3091168"/>
                  </a:lnTo>
                  <a:lnTo>
                    <a:pt x="3483246" y="3091296"/>
                  </a:lnTo>
                  <a:lnTo>
                    <a:pt x="3483246" y="3091424"/>
                  </a:lnTo>
                  <a:lnTo>
                    <a:pt x="3483246" y="3091551"/>
                  </a:lnTo>
                  <a:lnTo>
                    <a:pt x="3483246" y="3091679"/>
                  </a:lnTo>
                  <a:lnTo>
                    <a:pt x="3483246" y="3091807"/>
                  </a:lnTo>
                  <a:lnTo>
                    <a:pt x="3483246" y="3091934"/>
                  </a:lnTo>
                  <a:lnTo>
                    <a:pt x="3483246" y="3092062"/>
                  </a:lnTo>
                  <a:lnTo>
                    <a:pt x="3483246" y="3092189"/>
                  </a:lnTo>
                  <a:lnTo>
                    <a:pt x="3483246" y="3092316"/>
                  </a:lnTo>
                  <a:lnTo>
                    <a:pt x="3483246" y="3092443"/>
                  </a:lnTo>
                  <a:lnTo>
                    <a:pt x="3483246" y="3092570"/>
                  </a:lnTo>
                  <a:lnTo>
                    <a:pt x="3483246" y="3092697"/>
                  </a:lnTo>
                  <a:lnTo>
                    <a:pt x="3483246" y="3092824"/>
                  </a:lnTo>
                  <a:lnTo>
                    <a:pt x="3483246" y="3092951"/>
                  </a:lnTo>
                  <a:lnTo>
                    <a:pt x="3483246" y="3093078"/>
                  </a:lnTo>
                  <a:lnTo>
                    <a:pt x="3483246" y="3093204"/>
                  </a:lnTo>
                  <a:lnTo>
                    <a:pt x="3483246" y="3093331"/>
                  </a:lnTo>
                  <a:lnTo>
                    <a:pt x="3483246" y="3093457"/>
                  </a:lnTo>
                  <a:lnTo>
                    <a:pt x="3483246" y="3093584"/>
                  </a:lnTo>
                  <a:lnTo>
                    <a:pt x="3483246" y="3093710"/>
                  </a:lnTo>
                  <a:lnTo>
                    <a:pt x="3483246" y="3093836"/>
                  </a:lnTo>
                  <a:lnTo>
                    <a:pt x="3483246" y="3093962"/>
                  </a:lnTo>
                  <a:lnTo>
                    <a:pt x="3483246" y="3094088"/>
                  </a:lnTo>
                  <a:lnTo>
                    <a:pt x="3483246" y="3094214"/>
                  </a:lnTo>
                  <a:lnTo>
                    <a:pt x="3483246" y="3094340"/>
                  </a:lnTo>
                  <a:lnTo>
                    <a:pt x="3483246" y="3094466"/>
                  </a:lnTo>
                  <a:lnTo>
                    <a:pt x="3483246" y="3094592"/>
                  </a:lnTo>
                  <a:lnTo>
                    <a:pt x="3483246" y="3094717"/>
                  </a:lnTo>
                  <a:lnTo>
                    <a:pt x="3483246" y="3094843"/>
                  </a:lnTo>
                  <a:lnTo>
                    <a:pt x="3483246" y="3094969"/>
                  </a:lnTo>
                  <a:lnTo>
                    <a:pt x="3483246" y="3095094"/>
                  </a:lnTo>
                  <a:lnTo>
                    <a:pt x="3483246" y="3095219"/>
                  </a:lnTo>
                  <a:lnTo>
                    <a:pt x="3483246" y="3095345"/>
                  </a:lnTo>
                  <a:lnTo>
                    <a:pt x="3483246" y="3095470"/>
                  </a:lnTo>
                  <a:lnTo>
                    <a:pt x="3483246" y="3095595"/>
                  </a:lnTo>
                  <a:lnTo>
                    <a:pt x="3483246" y="3095720"/>
                  </a:lnTo>
                  <a:lnTo>
                    <a:pt x="3483246" y="3095845"/>
                  </a:lnTo>
                  <a:lnTo>
                    <a:pt x="3483246" y="3095970"/>
                  </a:lnTo>
                  <a:lnTo>
                    <a:pt x="3483246" y="3096094"/>
                  </a:lnTo>
                  <a:lnTo>
                    <a:pt x="3483246" y="3096219"/>
                  </a:lnTo>
                  <a:lnTo>
                    <a:pt x="3483246" y="3096344"/>
                  </a:lnTo>
                  <a:lnTo>
                    <a:pt x="3483246" y="3096468"/>
                  </a:lnTo>
                  <a:lnTo>
                    <a:pt x="3483246" y="3096593"/>
                  </a:lnTo>
                  <a:lnTo>
                    <a:pt x="3483246" y="3096717"/>
                  </a:lnTo>
                  <a:lnTo>
                    <a:pt x="3483246" y="3096841"/>
                  </a:lnTo>
                  <a:lnTo>
                    <a:pt x="3483246" y="3096965"/>
                  </a:lnTo>
                  <a:lnTo>
                    <a:pt x="3483246" y="3097090"/>
                  </a:lnTo>
                  <a:lnTo>
                    <a:pt x="3483246" y="3097214"/>
                  </a:lnTo>
                  <a:lnTo>
                    <a:pt x="3483246" y="3097338"/>
                  </a:lnTo>
                  <a:lnTo>
                    <a:pt x="3483246" y="3097461"/>
                  </a:lnTo>
                  <a:lnTo>
                    <a:pt x="3483246" y="3097585"/>
                  </a:lnTo>
                  <a:lnTo>
                    <a:pt x="3483246" y="3097709"/>
                  </a:lnTo>
                  <a:lnTo>
                    <a:pt x="3483246" y="3097833"/>
                  </a:lnTo>
                  <a:lnTo>
                    <a:pt x="3483246" y="3097956"/>
                  </a:lnTo>
                  <a:lnTo>
                    <a:pt x="3483246" y="3098080"/>
                  </a:lnTo>
                  <a:lnTo>
                    <a:pt x="3483246" y="3098203"/>
                  </a:lnTo>
                  <a:lnTo>
                    <a:pt x="3483246" y="3098326"/>
                  </a:lnTo>
                  <a:lnTo>
                    <a:pt x="3483246" y="3098450"/>
                  </a:lnTo>
                  <a:lnTo>
                    <a:pt x="3483246" y="3098573"/>
                  </a:lnTo>
                  <a:lnTo>
                    <a:pt x="3483246" y="3098696"/>
                  </a:lnTo>
                  <a:lnTo>
                    <a:pt x="3483246" y="3098819"/>
                  </a:lnTo>
                  <a:lnTo>
                    <a:pt x="3483246" y="3098942"/>
                  </a:lnTo>
                  <a:lnTo>
                    <a:pt x="3483246" y="3099065"/>
                  </a:lnTo>
                  <a:lnTo>
                    <a:pt x="3483246" y="3099188"/>
                  </a:lnTo>
                  <a:lnTo>
                    <a:pt x="3483246" y="3099310"/>
                  </a:lnTo>
                  <a:lnTo>
                    <a:pt x="3483246" y="3099433"/>
                  </a:lnTo>
                  <a:lnTo>
                    <a:pt x="3483246" y="3099555"/>
                  </a:lnTo>
                  <a:lnTo>
                    <a:pt x="3483246" y="3099678"/>
                  </a:lnTo>
                  <a:lnTo>
                    <a:pt x="3483246" y="3099800"/>
                  </a:lnTo>
                  <a:lnTo>
                    <a:pt x="3483246" y="3099923"/>
                  </a:lnTo>
                  <a:lnTo>
                    <a:pt x="3483246" y="3100045"/>
                  </a:lnTo>
                  <a:lnTo>
                    <a:pt x="3483246" y="3100167"/>
                  </a:lnTo>
                  <a:lnTo>
                    <a:pt x="3483246" y="3100289"/>
                  </a:lnTo>
                  <a:lnTo>
                    <a:pt x="3483246" y="3100411"/>
                  </a:lnTo>
                  <a:lnTo>
                    <a:pt x="3483246" y="3100533"/>
                  </a:lnTo>
                  <a:lnTo>
                    <a:pt x="3483246" y="3100655"/>
                  </a:lnTo>
                  <a:lnTo>
                    <a:pt x="3483246" y="3100777"/>
                  </a:lnTo>
                  <a:lnTo>
                    <a:pt x="3483246" y="3100898"/>
                  </a:lnTo>
                  <a:lnTo>
                    <a:pt x="3483246" y="3101020"/>
                  </a:lnTo>
                  <a:lnTo>
                    <a:pt x="3483246" y="3101141"/>
                  </a:lnTo>
                  <a:lnTo>
                    <a:pt x="3483246" y="3101263"/>
                  </a:lnTo>
                  <a:lnTo>
                    <a:pt x="3483246" y="3101384"/>
                  </a:lnTo>
                  <a:lnTo>
                    <a:pt x="3483246" y="3101506"/>
                  </a:lnTo>
                  <a:lnTo>
                    <a:pt x="3483246" y="3101627"/>
                  </a:lnTo>
                  <a:lnTo>
                    <a:pt x="3483246" y="3101748"/>
                  </a:lnTo>
                  <a:lnTo>
                    <a:pt x="3483246" y="3101869"/>
                  </a:lnTo>
                  <a:lnTo>
                    <a:pt x="3483246" y="3101990"/>
                  </a:lnTo>
                  <a:lnTo>
                    <a:pt x="3483246" y="3102111"/>
                  </a:lnTo>
                  <a:lnTo>
                    <a:pt x="3483246" y="3102232"/>
                  </a:lnTo>
                  <a:lnTo>
                    <a:pt x="3483246" y="3102353"/>
                  </a:lnTo>
                  <a:lnTo>
                    <a:pt x="3483246" y="3102473"/>
                  </a:lnTo>
                  <a:lnTo>
                    <a:pt x="3483246" y="3102594"/>
                  </a:lnTo>
                  <a:lnTo>
                    <a:pt x="3483246" y="3102714"/>
                  </a:lnTo>
                  <a:lnTo>
                    <a:pt x="3483246" y="3102835"/>
                  </a:lnTo>
                  <a:lnTo>
                    <a:pt x="3483246" y="3102955"/>
                  </a:lnTo>
                  <a:lnTo>
                    <a:pt x="3483246" y="3103076"/>
                  </a:lnTo>
                  <a:lnTo>
                    <a:pt x="3483246" y="3103196"/>
                  </a:lnTo>
                  <a:lnTo>
                    <a:pt x="3483246" y="3103316"/>
                  </a:lnTo>
                  <a:lnTo>
                    <a:pt x="3483246" y="3103436"/>
                  </a:lnTo>
                  <a:lnTo>
                    <a:pt x="3483246" y="3103556"/>
                  </a:lnTo>
                  <a:lnTo>
                    <a:pt x="3483246" y="3103676"/>
                  </a:lnTo>
                  <a:lnTo>
                    <a:pt x="3483246" y="3103796"/>
                  </a:lnTo>
                  <a:lnTo>
                    <a:pt x="3483246" y="3103916"/>
                  </a:lnTo>
                  <a:lnTo>
                    <a:pt x="3483246" y="3104035"/>
                  </a:lnTo>
                  <a:lnTo>
                    <a:pt x="3483246" y="3104155"/>
                  </a:lnTo>
                  <a:lnTo>
                    <a:pt x="3483246" y="3104274"/>
                  </a:lnTo>
                  <a:lnTo>
                    <a:pt x="3483246" y="3104394"/>
                  </a:lnTo>
                  <a:lnTo>
                    <a:pt x="3483246" y="3104513"/>
                  </a:lnTo>
                  <a:lnTo>
                    <a:pt x="3483246" y="3104633"/>
                  </a:lnTo>
                  <a:lnTo>
                    <a:pt x="3483246" y="3104752"/>
                  </a:lnTo>
                  <a:lnTo>
                    <a:pt x="3483246" y="3104871"/>
                  </a:lnTo>
                  <a:lnTo>
                    <a:pt x="3483246" y="3104990"/>
                  </a:lnTo>
                  <a:lnTo>
                    <a:pt x="3483246" y="3105109"/>
                  </a:lnTo>
                  <a:lnTo>
                    <a:pt x="3483246" y="3105228"/>
                  </a:lnTo>
                  <a:lnTo>
                    <a:pt x="3483246" y="3105347"/>
                  </a:lnTo>
                  <a:lnTo>
                    <a:pt x="3483246" y="3105466"/>
                  </a:lnTo>
                  <a:lnTo>
                    <a:pt x="3483246" y="3105585"/>
                  </a:lnTo>
                  <a:lnTo>
                    <a:pt x="3483246" y="3105703"/>
                  </a:lnTo>
                  <a:lnTo>
                    <a:pt x="3483246" y="3105822"/>
                  </a:lnTo>
                  <a:lnTo>
                    <a:pt x="3483246" y="3105940"/>
                  </a:lnTo>
                  <a:lnTo>
                    <a:pt x="3483246" y="3106059"/>
                  </a:lnTo>
                  <a:lnTo>
                    <a:pt x="3483246" y="3106177"/>
                  </a:lnTo>
                  <a:lnTo>
                    <a:pt x="3483246" y="3106295"/>
                  </a:lnTo>
                  <a:lnTo>
                    <a:pt x="3483246" y="3106414"/>
                  </a:lnTo>
                  <a:lnTo>
                    <a:pt x="3483246" y="3106532"/>
                  </a:lnTo>
                  <a:lnTo>
                    <a:pt x="3483246" y="3106650"/>
                  </a:lnTo>
                  <a:lnTo>
                    <a:pt x="3483246" y="3106768"/>
                  </a:lnTo>
                  <a:lnTo>
                    <a:pt x="3483246" y="3106886"/>
                  </a:lnTo>
                  <a:lnTo>
                    <a:pt x="3483246" y="3107003"/>
                  </a:lnTo>
                  <a:lnTo>
                    <a:pt x="3483246" y="3107121"/>
                  </a:lnTo>
                  <a:lnTo>
                    <a:pt x="3483246" y="3107239"/>
                  </a:lnTo>
                  <a:lnTo>
                    <a:pt x="3483246" y="3107357"/>
                  </a:lnTo>
                  <a:lnTo>
                    <a:pt x="3483246" y="3107474"/>
                  </a:lnTo>
                  <a:lnTo>
                    <a:pt x="3483246" y="3107592"/>
                  </a:lnTo>
                  <a:lnTo>
                    <a:pt x="3483246" y="3107709"/>
                  </a:lnTo>
                  <a:lnTo>
                    <a:pt x="3483246" y="3107826"/>
                  </a:lnTo>
                  <a:lnTo>
                    <a:pt x="3483246" y="3107943"/>
                  </a:lnTo>
                  <a:lnTo>
                    <a:pt x="3483246" y="3108061"/>
                  </a:lnTo>
                  <a:lnTo>
                    <a:pt x="3483246" y="3108178"/>
                  </a:lnTo>
                  <a:lnTo>
                    <a:pt x="3483246" y="3108295"/>
                  </a:lnTo>
                  <a:lnTo>
                    <a:pt x="3483246" y="3108412"/>
                  </a:lnTo>
                  <a:lnTo>
                    <a:pt x="3483246" y="3108529"/>
                  </a:lnTo>
                  <a:lnTo>
                    <a:pt x="3483246" y="3108645"/>
                  </a:lnTo>
                  <a:lnTo>
                    <a:pt x="3483246" y="3108762"/>
                  </a:lnTo>
                  <a:lnTo>
                    <a:pt x="3483246" y="3108879"/>
                  </a:lnTo>
                  <a:lnTo>
                    <a:pt x="3483246" y="3108995"/>
                  </a:lnTo>
                  <a:lnTo>
                    <a:pt x="3483246" y="3109112"/>
                  </a:lnTo>
                  <a:lnTo>
                    <a:pt x="3483246" y="3109228"/>
                  </a:lnTo>
                  <a:lnTo>
                    <a:pt x="3483246" y="3109345"/>
                  </a:lnTo>
                  <a:lnTo>
                    <a:pt x="3483246" y="3109461"/>
                  </a:lnTo>
                  <a:lnTo>
                    <a:pt x="3483246" y="3109577"/>
                  </a:lnTo>
                  <a:lnTo>
                    <a:pt x="3483246" y="3109693"/>
                  </a:lnTo>
                  <a:lnTo>
                    <a:pt x="3483246" y="3109809"/>
                  </a:lnTo>
                  <a:lnTo>
                    <a:pt x="3483246" y="3109925"/>
                  </a:lnTo>
                  <a:lnTo>
                    <a:pt x="3483246" y="3110041"/>
                  </a:lnTo>
                  <a:lnTo>
                    <a:pt x="3483246" y="3110157"/>
                  </a:lnTo>
                  <a:lnTo>
                    <a:pt x="3483246" y="3110273"/>
                  </a:lnTo>
                  <a:lnTo>
                    <a:pt x="3483246" y="3110389"/>
                  </a:lnTo>
                  <a:lnTo>
                    <a:pt x="3483246" y="3110504"/>
                  </a:lnTo>
                  <a:lnTo>
                    <a:pt x="3483246" y="3110620"/>
                  </a:lnTo>
                  <a:lnTo>
                    <a:pt x="3483246" y="3110736"/>
                  </a:lnTo>
                  <a:lnTo>
                    <a:pt x="3483246" y="3110851"/>
                  </a:lnTo>
                  <a:lnTo>
                    <a:pt x="3483246" y="3110966"/>
                  </a:lnTo>
                  <a:lnTo>
                    <a:pt x="3483246" y="3111082"/>
                  </a:lnTo>
                  <a:lnTo>
                    <a:pt x="3483246" y="3111197"/>
                  </a:lnTo>
                  <a:lnTo>
                    <a:pt x="3483246" y="3111312"/>
                  </a:lnTo>
                  <a:lnTo>
                    <a:pt x="3483246" y="3111427"/>
                  </a:lnTo>
                  <a:lnTo>
                    <a:pt x="3483246" y="3111542"/>
                  </a:lnTo>
                  <a:lnTo>
                    <a:pt x="3483246" y="3111657"/>
                  </a:lnTo>
                  <a:lnTo>
                    <a:pt x="3483246" y="3111772"/>
                  </a:lnTo>
                  <a:lnTo>
                    <a:pt x="3483246" y="3111887"/>
                  </a:lnTo>
                  <a:lnTo>
                    <a:pt x="3483246" y="3112001"/>
                  </a:lnTo>
                  <a:lnTo>
                    <a:pt x="3483246" y="3112116"/>
                  </a:lnTo>
                  <a:lnTo>
                    <a:pt x="3483246" y="3112231"/>
                  </a:lnTo>
                  <a:lnTo>
                    <a:pt x="3483246" y="3112345"/>
                  </a:lnTo>
                  <a:lnTo>
                    <a:pt x="3483246" y="3112460"/>
                  </a:lnTo>
                  <a:lnTo>
                    <a:pt x="3483246" y="3112574"/>
                  </a:lnTo>
                  <a:lnTo>
                    <a:pt x="3483246" y="3112688"/>
                  </a:lnTo>
                  <a:lnTo>
                    <a:pt x="3483246" y="3112803"/>
                  </a:lnTo>
                  <a:lnTo>
                    <a:pt x="3483246" y="3112917"/>
                  </a:lnTo>
                  <a:lnTo>
                    <a:pt x="3483246" y="3113031"/>
                  </a:lnTo>
                  <a:lnTo>
                    <a:pt x="3483246" y="3113145"/>
                  </a:lnTo>
                  <a:lnTo>
                    <a:pt x="3483246" y="3113259"/>
                  </a:lnTo>
                  <a:lnTo>
                    <a:pt x="3483246" y="3113373"/>
                  </a:lnTo>
                  <a:lnTo>
                    <a:pt x="3483246" y="3113486"/>
                  </a:lnTo>
                  <a:lnTo>
                    <a:pt x="3483246" y="3113600"/>
                  </a:lnTo>
                  <a:lnTo>
                    <a:pt x="3483246" y="3113714"/>
                  </a:lnTo>
                  <a:lnTo>
                    <a:pt x="3483246" y="3113827"/>
                  </a:lnTo>
                  <a:lnTo>
                    <a:pt x="3483246" y="3113941"/>
                  </a:lnTo>
                  <a:lnTo>
                    <a:pt x="3483246" y="3114054"/>
                  </a:lnTo>
                  <a:lnTo>
                    <a:pt x="3483246" y="3114168"/>
                  </a:lnTo>
                  <a:lnTo>
                    <a:pt x="3483246" y="3114281"/>
                  </a:lnTo>
                  <a:lnTo>
                    <a:pt x="3483246" y="3114394"/>
                  </a:lnTo>
                  <a:lnTo>
                    <a:pt x="3483246" y="3114508"/>
                  </a:lnTo>
                  <a:lnTo>
                    <a:pt x="3483246" y="3114621"/>
                  </a:lnTo>
                  <a:lnTo>
                    <a:pt x="3483246" y="3114734"/>
                  </a:lnTo>
                  <a:lnTo>
                    <a:pt x="3483246" y="3114847"/>
                  </a:lnTo>
                  <a:lnTo>
                    <a:pt x="3483246" y="3114960"/>
                  </a:lnTo>
                  <a:lnTo>
                    <a:pt x="3483246" y="3115072"/>
                  </a:lnTo>
                  <a:lnTo>
                    <a:pt x="3483246" y="3115185"/>
                  </a:lnTo>
                  <a:lnTo>
                    <a:pt x="3483246" y="3115298"/>
                  </a:lnTo>
                  <a:lnTo>
                    <a:pt x="3483246" y="3115410"/>
                  </a:lnTo>
                  <a:lnTo>
                    <a:pt x="3483246" y="3115523"/>
                  </a:lnTo>
                  <a:lnTo>
                    <a:pt x="3483246" y="3115636"/>
                  </a:lnTo>
                  <a:lnTo>
                    <a:pt x="3483246" y="3115748"/>
                  </a:lnTo>
                  <a:lnTo>
                    <a:pt x="3483246" y="3115860"/>
                  </a:lnTo>
                  <a:lnTo>
                    <a:pt x="3483246" y="3115973"/>
                  </a:lnTo>
                  <a:lnTo>
                    <a:pt x="3483246" y="3116085"/>
                  </a:lnTo>
                  <a:lnTo>
                    <a:pt x="3483246" y="3116197"/>
                  </a:lnTo>
                  <a:lnTo>
                    <a:pt x="3483246" y="3116309"/>
                  </a:lnTo>
                  <a:lnTo>
                    <a:pt x="3483246" y="3116421"/>
                  </a:lnTo>
                  <a:lnTo>
                    <a:pt x="3483246" y="3116533"/>
                  </a:lnTo>
                  <a:lnTo>
                    <a:pt x="3483246" y="3116645"/>
                  </a:lnTo>
                  <a:lnTo>
                    <a:pt x="3483246" y="3116757"/>
                  </a:lnTo>
                  <a:lnTo>
                    <a:pt x="3483246" y="3116868"/>
                  </a:lnTo>
                  <a:lnTo>
                    <a:pt x="3483246" y="3116980"/>
                  </a:lnTo>
                  <a:lnTo>
                    <a:pt x="3483246" y="3117092"/>
                  </a:lnTo>
                  <a:lnTo>
                    <a:pt x="3483246" y="3117203"/>
                  </a:lnTo>
                  <a:lnTo>
                    <a:pt x="3483246" y="3117315"/>
                  </a:lnTo>
                  <a:lnTo>
                    <a:pt x="3483246" y="3117426"/>
                  </a:lnTo>
                  <a:lnTo>
                    <a:pt x="3483246" y="3117537"/>
                  </a:lnTo>
                  <a:lnTo>
                    <a:pt x="3483246" y="3117649"/>
                  </a:lnTo>
                  <a:lnTo>
                    <a:pt x="3483246" y="3117760"/>
                  </a:lnTo>
                  <a:lnTo>
                    <a:pt x="3483246" y="3117871"/>
                  </a:lnTo>
                  <a:lnTo>
                    <a:pt x="3483246" y="3117982"/>
                  </a:lnTo>
                  <a:lnTo>
                    <a:pt x="3483246" y="3118093"/>
                  </a:lnTo>
                  <a:lnTo>
                    <a:pt x="3483246" y="3118204"/>
                  </a:lnTo>
                  <a:lnTo>
                    <a:pt x="3483246" y="3118315"/>
                  </a:lnTo>
                  <a:lnTo>
                    <a:pt x="3483246" y="3118426"/>
                  </a:lnTo>
                  <a:lnTo>
                    <a:pt x="3483246" y="3118536"/>
                  </a:lnTo>
                  <a:lnTo>
                    <a:pt x="3483246" y="3118647"/>
                  </a:lnTo>
                  <a:lnTo>
                    <a:pt x="3483246" y="3118757"/>
                  </a:lnTo>
                  <a:lnTo>
                    <a:pt x="3483246" y="3118868"/>
                  </a:lnTo>
                  <a:lnTo>
                    <a:pt x="3483246" y="3118978"/>
                  </a:lnTo>
                  <a:lnTo>
                    <a:pt x="3483246" y="3119089"/>
                  </a:lnTo>
                  <a:lnTo>
                    <a:pt x="3483246" y="3119199"/>
                  </a:lnTo>
                  <a:lnTo>
                    <a:pt x="3483246" y="3119309"/>
                  </a:lnTo>
                  <a:lnTo>
                    <a:pt x="3483246" y="3119420"/>
                  </a:lnTo>
                  <a:lnTo>
                    <a:pt x="3483246" y="3119530"/>
                  </a:lnTo>
                  <a:lnTo>
                    <a:pt x="3483246" y="3119640"/>
                  </a:lnTo>
                  <a:lnTo>
                    <a:pt x="3483246" y="3119750"/>
                  </a:lnTo>
                  <a:lnTo>
                    <a:pt x="3483246" y="3119860"/>
                  </a:lnTo>
                  <a:lnTo>
                    <a:pt x="3483246" y="3119969"/>
                  </a:lnTo>
                  <a:lnTo>
                    <a:pt x="3483246" y="3120079"/>
                  </a:lnTo>
                  <a:lnTo>
                    <a:pt x="3483246" y="3120189"/>
                  </a:lnTo>
                  <a:lnTo>
                    <a:pt x="3483246" y="3120299"/>
                  </a:lnTo>
                  <a:lnTo>
                    <a:pt x="3483246" y="3120408"/>
                  </a:lnTo>
                  <a:lnTo>
                    <a:pt x="3483246" y="3120518"/>
                  </a:lnTo>
                  <a:lnTo>
                    <a:pt x="3483246" y="3120627"/>
                  </a:lnTo>
                  <a:lnTo>
                    <a:pt x="3483246" y="3120737"/>
                  </a:lnTo>
                  <a:lnTo>
                    <a:pt x="3483246" y="3120846"/>
                  </a:lnTo>
                  <a:lnTo>
                    <a:pt x="3483246" y="3120955"/>
                  </a:lnTo>
                  <a:lnTo>
                    <a:pt x="3483246" y="3121064"/>
                  </a:lnTo>
                  <a:lnTo>
                    <a:pt x="3483246" y="3121173"/>
                  </a:lnTo>
                  <a:lnTo>
                    <a:pt x="3483246" y="3121283"/>
                  </a:lnTo>
                  <a:lnTo>
                    <a:pt x="3483246" y="3121392"/>
                  </a:lnTo>
                  <a:lnTo>
                    <a:pt x="3483246" y="3121500"/>
                  </a:lnTo>
                  <a:lnTo>
                    <a:pt x="3483246" y="3121609"/>
                  </a:lnTo>
                  <a:lnTo>
                    <a:pt x="3483246" y="3121718"/>
                  </a:lnTo>
                  <a:lnTo>
                    <a:pt x="3483246" y="3121827"/>
                  </a:lnTo>
                  <a:lnTo>
                    <a:pt x="3483246" y="3121936"/>
                  </a:lnTo>
                  <a:lnTo>
                    <a:pt x="3483246" y="3122044"/>
                  </a:lnTo>
                  <a:lnTo>
                    <a:pt x="3483246" y="3122153"/>
                  </a:lnTo>
                  <a:lnTo>
                    <a:pt x="3483246" y="3122261"/>
                  </a:lnTo>
                  <a:lnTo>
                    <a:pt x="3483246" y="3122370"/>
                  </a:lnTo>
                  <a:lnTo>
                    <a:pt x="3483246" y="3122478"/>
                  </a:lnTo>
                  <a:lnTo>
                    <a:pt x="3483246" y="3122586"/>
                  </a:lnTo>
                  <a:lnTo>
                    <a:pt x="3483246" y="3122694"/>
                  </a:lnTo>
                  <a:lnTo>
                    <a:pt x="3483246" y="3122802"/>
                  </a:lnTo>
                  <a:lnTo>
                    <a:pt x="3483246" y="3122911"/>
                  </a:lnTo>
                  <a:lnTo>
                    <a:pt x="3483246" y="3123019"/>
                  </a:lnTo>
                  <a:lnTo>
                    <a:pt x="3483246" y="3123127"/>
                  </a:lnTo>
                  <a:lnTo>
                    <a:pt x="3483246" y="3123234"/>
                  </a:lnTo>
                  <a:lnTo>
                    <a:pt x="3483246" y="3123342"/>
                  </a:lnTo>
                  <a:lnTo>
                    <a:pt x="3483246" y="3123450"/>
                  </a:lnTo>
                  <a:lnTo>
                    <a:pt x="3483246" y="3123558"/>
                  </a:lnTo>
                  <a:lnTo>
                    <a:pt x="3483246" y="3123665"/>
                  </a:lnTo>
                  <a:lnTo>
                    <a:pt x="3483246" y="3123773"/>
                  </a:lnTo>
                  <a:lnTo>
                    <a:pt x="3483246" y="3123880"/>
                  </a:lnTo>
                  <a:lnTo>
                    <a:pt x="3483246" y="3123988"/>
                  </a:lnTo>
                  <a:lnTo>
                    <a:pt x="3483246" y="3124095"/>
                  </a:lnTo>
                  <a:lnTo>
                    <a:pt x="3483246" y="3124202"/>
                  </a:lnTo>
                  <a:lnTo>
                    <a:pt x="3483246" y="3124310"/>
                  </a:lnTo>
                  <a:lnTo>
                    <a:pt x="3483246" y="3124417"/>
                  </a:lnTo>
                  <a:lnTo>
                    <a:pt x="3483246" y="3124524"/>
                  </a:lnTo>
                  <a:lnTo>
                    <a:pt x="3483246" y="3124631"/>
                  </a:lnTo>
                  <a:lnTo>
                    <a:pt x="3483246" y="3124738"/>
                  </a:lnTo>
                  <a:lnTo>
                    <a:pt x="3483246" y="3124845"/>
                  </a:lnTo>
                  <a:lnTo>
                    <a:pt x="3483246" y="3124952"/>
                  </a:lnTo>
                  <a:lnTo>
                    <a:pt x="3483246" y="3125059"/>
                  </a:lnTo>
                  <a:lnTo>
                    <a:pt x="3483246" y="3125165"/>
                  </a:lnTo>
                  <a:lnTo>
                    <a:pt x="3483246" y="3125272"/>
                  </a:lnTo>
                  <a:lnTo>
                    <a:pt x="3483246" y="3125379"/>
                  </a:lnTo>
                  <a:lnTo>
                    <a:pt x="3483246" y="3125485"/>
                  </a:lnTo>
                  <a:lnTo>
                    <a:pt x="3483246" y="3125592"/>
                  </a:lnTo>
                  <a:lnTo>
                    <a:pt x="3483246" y="3125698"/>
                  </a:lnTo>
                  <a:lnTo>
                    <a:pt x="3483246" y="3125804"/>
                  </a:lnTo>
                  <a:lnTo>
                    <a:pt x="3483246" y="3125911"/>
                  </a:lnTo>
                  <a:lnTo>
                    <a:pt x="3483246" y="3126017"/>
                  </a:lnTo>
                  <a:lnTo>
                    <a:pt x="3483246" y="3126123"/>
                  </a:lnTo>
                  <a:lnTo>
                    <a:pt x="3483246" y="3126229"/>
                  </a:lnTo>
                  <a:lnTo>
                    <a:pt x="3483246" y="3126335"/>
                  </a:lnTo>
                  <a:lnTo>
                    <a:pt x="3483246" y="3126441"/>
                  </a:lnTo>
                  <a:lnTo>
                    <a:pt x="3483246" y="3126547"/>
                  </a:lnTo>
                  <a:lnTo>
                    <a:pt x="3483246" y="3126653"/>
                  </a:lnTo>
                  <a:lnTo>
                    <a:pt x="3483246" y="3126759"/>
                  </a:lnTo>
                  <a:lnTo>
                    <a:pt x="3483246" y="3126864"/>
                  </a:lnTo>
                  <a:lnTo>
                    <a:pt x="3483246" y="3126970"/>
                  </a:lnTo>
                  <a:lnTo>
                    <a:pt x="3483246" y="3127076"/>
                  </a:lnTo>
                  <a:lnTo>
                    <a:pt x="3483246" y="3127181"/>
                  </a:lnTo>
                  <a:lnTo>
                    <a:pt x="3483246" y="3127287"/>
                  </a:lnTo>
                  <a:lnTo>
                    <a:pt x="3483246" y="3127392"/>
                  </a:lnTo>
                  <a:lnTo>
                    <a:pt x="3483246" y="3127497"/>
                  </a:lnTo>
                  <a:lnTo>
                    <a:pt x="3483246" y="3127603"/>
                  </a:lnTo>
                  <a:lnTo>
                    <a:pt x="3483246" y="3127708"/>
                  </a:lnTo>
                  <a:lnTo>
                    <a:pt x="3483246" y="3127813"/>
                  </a:lnTo>
                  <a:lnTo>
                    <a:pt x="3483246" y="3127918"/>
                  </a:lnTo>
                  <a:lnTo>
                    <a:pt x="3483246" y="3128023"/>
                  </a:lnTo>
                  <a:lnTo>
                    <a:pt x="3483246" y="3128128"/>
                  </a:lnTo>
                  <a:lnTo>
                    <a:pt x="3483246" y="3128233"/>
                  </a:lnTo>
                  <a:lnTo>
                    <a:pt x="3483246" y="3128338"/>
                  </a:lnTo>
                  <a:lnTo>
                    <a:pt x="3483246" y="3128443"/>
                  </a:lnTo>
                  <a:lnTo>
                    <a:pt x="3483246" y="3128547"/>
                  </a:lnTo>
                  <a:lnTo>
                    <a:pt x="3483246" y="3128652"/>
                  </a:lnTo>
                  <a:lnTo>
                    <a:pt x="3483246" y="3128757"/>
                  </a:lnTo>
                  <a:lnTo>
                    <a:pt x="3483246" y="3128861"/>
                  </a:lnTo>
                  <a:lnTo>
                    <a:pt x="3483246" y="3128966"/>
                  </a:lnTo>
                  <a:lnTo>
                    <a:pt x="3483246" y="3129070"/>
                  </a:lnTo>
                  <a:lnTo>
                    <a:pt x="3483246" y="3129175"/>
                  </a:lnTo>
                  <a:lnTo>
                    <a:pt x="3483246" y="3129279"/>
                  </a:lnTo>
                  <a:lnTo>
                    <a:pt x="3483246" y="3129383"/>
                  </a:lnTo>
                  <a:lnTo>
                    <a:pt x="3483246" y="3129487"/>
                  </a:lnTo>
                  <a:lnTo>
                    <a:pt x="3483246" y="3129591"/>
                  </a:lnTo>
                  <a:lnTo>
                    <a:pt x="3483246" y="3129695"/>
                  </a:lnTo>
                  <a:lnTo>
                    <a:pt x="3483246" y="3129799"/>
                  </a:lnTo>
                  <a:lnTo>
                    <a:pt x="3483246" y="3129903"/>
                  </a:lnTo>
                  <a:lnTo>
                    <a:pt x="3483246" y="3130007"/>
                  </a:lnTo>
                  <a:lnTo>
                    <a:pt x="3483246" y="3130111"/>
                  </a:lnTo>
                  <a:lnTo>
                    <a:pt x="3483246" y="3130215"/>
                  </a:lnTo>
                  <a:lnTo>
                    <a:pt x="3483246" y="3130318"/>
                  </a:lnTo>
                  <a:lnTo>
                    <a:pt x="3483246" y="3130422"/>
                  </a:lnTo>
                  <a:lnTo>
                    <a:pt x="3483246" y="3130526"/>
                  </a:lnTo>
                  <a:lnTo>
                    <a:pt x="3483246" y="3130629"/>
                  </a:lnTo>
                  <a:lnTo>
                    <a:pt x="3483246" y="3130732"/>
                  </a:lnTo>
                  <a:lnTo>
                    <a:pt x="3483246" y="3130836"/>
                  </a:lnTo>
                  <a:lnTo>
                    <a:pt x="3483246" y="3130939"/>
                  </a:lnTo>
                  <a:lnTo>
                    <a:pt x="3483246" y="3131042"/>
                  </a:lnTo>
                  <a:lnTo>
                    <a:pt x="3483246" y="3131146"/>
                  </a:lnTo>
                  <a:lnTo>
                    <a:pt x="3483246" y="3131249"/>
                  </a:lnTo>
                  <a:lnTo>
                    <a:pt x="3483246" y="3131352"/>
                  </a:lnTo>
                  <a:lnTo>
                    <a:pt x="3483246" y="3131455"/>
                  </a:lnTo>
                  <a:lnTo>
                    <a:pt x="3483246" y="3131558"/>
                  </a:lnTo>
                  <a:lnTo>
                    <a:pt x="3483246" y="3131661"/>
                  </a:lnTo>
                  <a:lnTo>
                    <a:pt x="3483246" y="3131764"/>
                  </a:lnTo>
                  <a:lnTo>
                    <a:pt x="3483246" y="3131866"/>
                  </a:lnTo>
                  <a:lnTo>
                    <a:pt x="3483246" y="3131969"/>
                  </a:lnTo>
                  <a:lnTo>
                    <a:pt x="3483246" y="3132072"/>
                  </a:lnTo>
                  <a:lnTo>
                    <a:pt x="3483246" y="3132174"/>
                  </a:lnTo>
                  <a:lnTo>
                    <a:pt x="3483246" y="3132277"/>
                  </a:lnTo>
                  <a:lnTo>
                    <a:pt x="3483246" y="3132379"/>
                  </a:lnTo>
                  <a:lnTo>
                    <a:pt x="3483246" y="3132482"/>
                  </a:lnTo>
                  <a:lnTo>
                    <a:pt x="3483246" y="3132584"/>
                  </a:lnTo>
                  <a:lnTo>
                    <a:pt x="3483246" y="3132686"/>
                  </a:lnTo>
                  <a:lnTo>
                    <a:pt x="3483246" y="3132789"/>
                  </a:lnTo>
                  <a:lnTo>
                    <a:pt x="3483246" y="3132891"/>
                  </a:lnTo>
                  <a:lnTo>
                    <a:pt x="3483246" y="3132993"/>
                  </a:lnTo>
                  <a:lnTo>
                    <a:pt x="3483246" y="3133095"/>
                  </a:lnTo>
                  <a:lnTo>
                    <a:pt x="3483246" y="3133197"/>
                  </a:lnTo>
                  <a:lnTo>
                    <a:pt x="3483246" y="3133299"/>
                  </a:lnTo>
                  <a:lnTo>
                    <a:pt x="3483246" y="3133401"/>
                  </a:lnTo>
                  <a:lnTo>
                    <a:pt x="3483246" y="3133503"/>
                  </a:lnTo>
                  <a:lnTo>
                    <a:pt x="3483246" y="3133604"/>
                  </a:lnTo>
                  <a:lnTo>
                    <a:pt x="3483246" y="3133706"/>
                  </a:lnTo>
                  <a:lnTo>
                    <a:pt x="3483246" y="3133808"/>
                  </a:lnTo>
                  <a:lnTo>
                    <a:pt x="3483246" y="3133909"/>
                  </a:lnTo>
                  <a:lnTo>
                    <a:pt x="3483246" y="3134011"/>
                  </a:lnTo>
                  <a:lnTo>
                    <a:pt x="3483246" y="3134112"/>
                  </a:lnTo>
                  <a:lnTo>
                    <a:pt x="3483246" y="3134214"/>
                  </a:lnTo>
                  <a:lnTo>
                    <a:pt x="3483246" y="3134315"/>
                  </a:lnTo>
                  <a:lnTo>
                    <a:pt x="3483246" y="3134416"/>
                  </a:lnTo>
                  <a:lnTo>
                    <a:pt x="3483246" y="3134517"/>
                  </a:lnTo>
                  <a:lnTo>
                    <a:pt x="3483246" y="3134619"/>
                  </a:lnTo>
                  <a:lnTo>
                    <a:pt x="3483246" y="3134720"/>
                  </a:lnTo>
                  <a:lnTo>
                    <a:pt x="3483246" y="3134821"/>
                  </a:lnTo>
                  <a:lnTo>
                    <a:pt x="3483246" y="3134922"/>
                  </a:lnTo>
                  <a:lnTo>
                    <a:pt x="3483246" y="3135023"/>
                  </a:lnTo>
                  <a:lnTo>
                    <a:pt x="3483246" y="3135124"/>
                  </a:lnTo>
                  <a:lnTo>
                    <a:pt x="3483246" y="3135224"/>
                  </a:lnTo>
                  <a:lnTo>
                    <a:pt x="3483246" y="3135325"/>
                  </a:lnTo>
                  <a:lnTo>
                    <a:pt x="3483246" y="3135426"/>
                  </a:lnTo>
                  <a:lnTo>
                    <a:pt x="3483246" y="3135526"/>
                  </a:lnTo>
                  <a:lnTo>
                    <a:pt x="3483246" y="3135627"/>
                  </a:lnTo>
                  <a:lnTo>
                    <a:pt x="3483246" y="3135728"/>
                  </a:lnTo>
                  <a:lnTo>
                    <a:pt x="3483246" y="3135828"/>
                  </a:lnTo>
                  <a:lnTo>
                    <a:pt x="3483246" y="3135928"/>
                  </a:lnTo>
                  <a:lnTo>
                    <a:pt x="3483246" y="3136029"/>
                  </a:lnTo>
                  <a:lnTo>
                    <a:pt x="3483246" y="3136129"/>
                  </a:lnTo>
                  <a:lnTo>
                    <a:pt x="3483246" y="3136229"/>
                  </a:lnTo>
                  <a:lnTo>
                    <a:pt x="3483246" y="3136330"/>
                  </a:lnTo>
                  <a:lnTo>
                    <a:pt x="3483246" y="3136430"/>
                  </a:lnTo>
                  <a:lnTo>
                    <a:pt x="3483246" y="3136530"/>
                  </a:lnTo>
                  <a:lnTo>
                    <a:pt x="3483246" y="3136630"/>
                  </a:lnTo>
                  <a:lnTo>
                    <a:pt x="3483246" y="3136730"/>
                  </a:lnTo>
                  <a:lnTo>
                    <a:pt x="3483246" y="3136830"/>
                  </a:lnTo>
                  <a:lnTo>
                    <a:pt x="3483246" y="3136929"/>
                  </a:lnTo>
                  <a:lnTo>
                    <a:pt x="3483246" y="3137029"/>
                  </a:lnTo>
                  <a:lnTo>
                    <a:pt x="3483246" y="3137129"/>
                  </a:lnTo>
                  <a:lnTo>
                    <a:pt x="3483246" y="3137229"/>
                  </a:lnTo>
                  <a:lnTo>
                    <a:pt x="3483246" y="3137328"/>
                  </a:lnTo>
                  <a:lnTo>
                    <a:pt x="3483246" y="3137428"/>
                  </a:lnTo>
                  <a:lnTo>
                    <a:pt x="3483246" y="3137527"/>
                  </a:lnTo>
                  <a:lnTo>
                    <a:pt x="3483246" y="3137627"/>
                  </a:lnTo>
                  <a:lnTo>
                    <a:pt x="3483246" y="3137726"/>
                  </a:lnTo>
                  <a:lnTo>
                    <a:pt x="3483246" y="3137825"/>
                  </a:lnTo>
                  <a:lnTo>
                    <a:pt x="3483246" y="3137925"/>
                  </a:lnTo>
                  <a:lnTo>
                    <a:pt x="3483246" y="3138024"/>
                  </a:lnTo>
                  <a:lnTo>
                    <a:pt x="3483246" y="3138123"/>
                  </a:lnTo>
                  <a:lnTo>
                    <a:pt x="3483246" y="3138222"/>
                  </a:lnTo>
                  <a:lnTo>
                    <a:pt x="3483246" y="3138321"/>
                  </a:lnTo>
                  <a:lnTo>
                    <a:pt x="3483246" y="3138420"/>
                  </a:lnTo>
                  <a:lnTo>
                    <a:pt x="3483246" y="3138519"/>
                  </a:lnTo>
                  <a:lnTo>
                    <a:pt x="3483246" y="3138618"/>
                  </a:lnTo>
                  <a:lnTo>
                    <a:pt x="3483246" y="3138717"/>
                  </a:lnTo>
                  <a:lnTo>
                    <a:pt x="3483246" y="3138815"/>
                  </a:lnTo>
                  <a:lnTo>
                    <a:pt x="3483246" y="3138914"/>
                  </a:lnTo>
                  <a:lnTo>
                    <a:pt x="3483246" y="3139013"/>
                  </a:lnTo>
                  <a:lnTo>
                    <a:pt x="3483246" y="3139111"/>
                  </a:lnTo>
                  <a:lnTo>
                    <a:pt x="3483246" y="3139210"/>
                  </a:lnTo>
                  <a:lnTo>
                    <a:pt x="3483246" y="3139308"/>
                  </a:lnTo>
                  <a:lnTo>
                    <a:pt x="3483246" y="3139407"/>
                  </a:lnTo>
                  <a:lnTo>
                    <a:pt x="3483246" y="3139505"/>
                  </a:lnTo>
                  <a:lnTo>
                    <a:pt x="3483246" y="3139603"/>
                  </a:lnTo>
                  <a:lnTo>
                    <a:pt x="3483246" y="3139702"/>
                  </a:lnTo>
                  <a:lnTo>
                    <a:pt x="3483246" y="3139800"/>
                  </a:lnTo>
                  <a:lnTo>
                    <a:pt x="3483246" y="3139898"/>
                  </a:lnTo>
                  <a:lnTo>
                    <a:pt x="3483246" y="3139996"/>
                  </a:lnTo>
                  <a:lnTo>
                    <a:pt x="3483246" y="3140094"/>
                  </a:lnTo>
                  <a:lnTo>
                    <a:pt x="3483246" y="3140192"/>
                  </a:lnTo>
                  <a:lnTo>
                    <a:pt x="3483246" y="3140290"/>
                  </a:lnTo>
                  <a:lnTo>
                    <a:pt x="3483246" y="3140388"/>
                  </a:lnTo>
                  <a:lnTo>
                    <a:pt x="3483246" y="3140485"/>
                  </a:lnTo>
                  <a:lnTo>
                    <a:pt x="3483246" y="3140583"/>
                  </a:lnTo>
                  <a:lnTo>
                    <a:pt x="3483246" y="3140681"/>
                  </a:lnTo>
                  <a:lnTo>
                    <a:pt x="3483246" y="3140778"/>
                  </a:lnTo>
                  <a:lnTo>
                    <a:pt x="3483246" y="3140876"/>
                  </a:lnTo>
                  <a:lnTo>
                    <a:pt x="3483246" y="3140974"/>
                  </a:lnTo>
                  <a:lnTo>
                    <a:pt x="3483246" y="3141071"/>
                  </a:lnTo>
                  <a:lnTo>
                    <a:pt x="3483246" y="3141168"/>
                  </a:lnTo>
                  <a:lnTo>
                    <a:pt x="3483246" y="3141266"/>
                  </a:lnTo>
                  <a:lnTo>
                    <a:pt x="3483246" y="3141363"/>
                  </a:lnTo>
                  <a:lnTo>
                    <a:pt x="3483246" y="3141460"/>
                  </a:lnTo>
                  <a:lnTo>
                    <a:pt x="3483246" y="3141557"/>
                  </a:lnTo>
                  <a:lnTo>
                    <a:pt x="3483246" y="3141655"/>
                  </a:lnTo>
                  <a:lnTo>
                    <a:pt x="3483246" y="3141752"/>
                  </a:lnTo>
                  <a:lnTo>
                    <a:pt x="3483246" y="3141849"/>
                  </a:lnTo>
                  <a:lnTo>
                    <a:pt x="3483246" y="3141946"/>
                  </a:lnTo>
                  <a:lnTo>
                    <a:pt x="3483246" y="3142043"/>
                  </a:lnTo>
                  <a:lnTo>
                    <a:pt x="3483246" y="3142139"/>
                  </a:lnTo>
                  <a:lnTo>
                    <a:pt x="3483246" y="3142236"/>
                  </a:lnTo>
                  <a:lnTo>
                    <a:pt x="3483246" y="3142333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42333"/>
            </a:xfrm>
            <a:custGeom>
              <a:avLst/>
              <a:gdLst/>
              <a:ahLst/>
              <a:cxnLst/>
              <a:rect l="0" t="0" r="0" b="0"/>
              <a:pathLst>
                <a:path w="3483246" h="314233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1711669"/>
                  </a:lnTo>
                  <a:lnTo>
                    <a:pt x="24382" y="1577914"/>
                  </a:lnTo>
                  <a:lnTo>
                    <a:pt x="27865" y="1463549"/>
                  </a:lnTo>
                  <a:lnTo>
                    <a:pt x="31349" y="1364641"/>
                  </a:lnTo>
                  <a:lnTo>
                    <a:pt x="34832" y="1278255"/>
                  </a:lnTo>
                  <a:lnTo>
                    <a:pt x="38315" y="1202155"/>
                  </a:lnTo>
                  <a:lnTo>
                    <a:pt x="41798" y="1134608"/>
                  </a:lnTo>
                  <a:lnTo>
                    <a:pt x="45282" y="1074247"/>
                  </a:lnTo>
                  <a:lnTo>
                    <a:pt x="48765" y="1019984"/>
                  </a:lnTo>
                  <a:lnTo>
                    <a:pt x="52248" y="1278255"/>
                  </a:lnTo>
                  <a:lnTo>
                    <a:pt x="55731" y="1226495"/>
                  </a:lnTo>
                  <a:lnTo>
                    <a:pt x="59215" y="1178763"/>
                  </a:lnTo>
                  <a:lnTo>
                    <a:pt x="62698" y="1134608"/>
                  </a:lnTo>
                  <a:lnTo>
                    <a:pt x="66181" y="1093641"/>
                  </a:lnTo>
                  <a:lnTo>
                    <a:pt x="69664" y="1055529"/>
                  </a:lnTo>
                  <a:lnTo>
                    <a:pt x="73148" y="1019984"/>
                  </a:lnTo>
                  <a:lnTo>
                    <a:pt x="76631" y="986755"/>
                  </a:lnTo>
                  <a:lnTo>
                    <a:pt x="80114" y="955623"/>
                  </a:lnTo>
                  <a:lnTo>
                    <a:pt x="83597" y="926395"/>
                  </a:lnTo>
                  <a:lnTo>
                    <a:pt x="87081" y="898902"/>
                  </a:lnTo>
                  <a:lnTo>
                    <a:pt x="90564" y="872994"/>
                  </a:lnTo>
                  <a:lnTo>
                    <a:pt x="94047" y="848537"/>
                  </a:lnTo>
                  <a:lnTo>
                    <a:pt x="97530" y="825413"/>
                  </a:lnTo>
                  <a:lnTo>
                    <a:pt x="101014" y="994858"/>
                  </a:lnTo>
                  <a:lnTo>
                    <a:pt x="104497" y="970939"/>
                  </a:lnTo>
                  <a:lnTo>
                    <a:pt x="107980" y="948144"/>
                  </a:lnTo>
                  <a:lnTo>
                    <a:pt x="111463" y="926395"/>
                  </a:lnTo>
                  <a:lnTo>
                    <a:pt x="114947" y="905621"/>
                  </a:lnTo>
                  <a:lnTo>
                    <a:pt x="118430" y="885758"/>
                  </a:lnTo>
                  <a:lnTo>
                    <a:pt x="121913" y="1019984"/>
                  </a:lnTo>
                  <a:lnTo>
                    <a:pt x="125396" y="999783"/>
                  </a:lnTo>
                  <a:lnTo>
                    <a:pt x="128880" y="980367"/>
                  </a:lnTo>
                  <a:lnTo>
                    <a:pt x="132363" y="961691"/>
                  </a:lnTo>
                  <a:lnTo>
                    <a:pt x="135846" y="943713"/>
                  </a:lnTo>
                  <a:lnTo>
                    <a:pt x="139329" y="926395"/>
                  </a:lnTo>
                  <a:lnTo>
                    <a:pt x="142813" y="909701"/>
                  </a:lnTo>
                  <a:lnTo>
                    <a:pt x="146296" y="893598"/>
                  </a:lnTo>
                  <a:lnTo>
                    <a:pt x="149779" y="878055"/>
                  </a:lnTo>
                  <a:lnTo>
                    <a:pt x="153262" y="863044"/>
                  </a:lnTo>
                  <a:lnTo>
                    <a:pt x="156746" y="848537"/>
                  </a:lnTo>
                  <a:lnTo>
                    <a:pt x="160229" y="834510"/>
                  </a:lnTo>
                  <a:lnTo>
                    <a:pt x="163712" y="940782"/>
                  </a:lnTo>
                  <a:lnTo>
                    <a:pt x="167195" y="926395"/>
                  </a:lnTo>
                  <a:lnTo>
                    <a:pt x="170679" y="912441"/>
                  </a:lnTo>
                  <a:lnTo>
                    <a:pt x="174162" y="898902"/>
                  </a:lnTo>
                  <a:lnTo>
                    <a:pt x="177645" y="885758"/>
                  </a:lnTo>
                  <a:lnTo>
                    <a:pt x="181128" y="872994"/>
                  </a:lnTo>
                  <a:lnTo>
                    <a:pt x="184612" y="860592"/>
                  </a:lnTo>
                  <a:lnTo>
                    <a:pt x="188095" y="848537"/>
                  </a:lnTo>
                  <a:lnTo>
                    <a:pt x="191578" y="836816"/>
                  </a:lnTo>
                  <a:lnTo>
                    <a:pt x="195061" y="825413"/>
                  </a:lnTo>
                  <a:lnTo>
                    <a:pt x="198545" y="814318"/>
                  </a:lnTo>
                  <a:lnTo>
                    <a:pt x="202028" y="803517"/>
                  </a:lnTo>
                  <a:lnTo>
                    <a:pt x="205511" y="792998"/>
                  </a:lnTo>
                  <a:lnTo>
                    <a:pt x="208994" y="782752"/>
                  </a:lnTo>
                  <a:lnTo>
                    <a:pt x="212478" y="869414"/>
                  </a:lnTo>
                  <a:lnTo>
                    <a:pt x="215961" y="858849"/>
                  </a:lnTo>
                  <a:lnTo>
                    <a:pt x="219444" y="848537"/>
                  </a:lnTo>
                  <a:lnTo>
                    <a:pt x="222927" y="838470"/>
                  </a:lnTo>
                  <a:lnTo>
                    <a:pt x="226411" y="828639"/>
                  </a:lnTo>
                  <a:lnTo>
                    <a:pt x="229894" y="819036"/>
                  </a:lnTo>
                  <a:lnTo>
                    <a:pt x="233377" y="895580"/>
                  </a:lnTo>
                  <a:lnTo>
                    <a:pt x="236860" y="885758"/>
                  </a:lnTo>
                  <a:lnTo>
                    <a:pt x="240344" y="876150"/>
                  </a:lnTo>
                  <a:lnTo>
                    <a:pt x="243827" y="1019984"/>
                  </a:lnTo>
                  <a:lnTo>
                    <a:pt x="247310" y="1009783"/>
                  </a:lnTo>
                  <a:lnTo>
                    <a:pt x="250793" y="999783"/>
                  </a:lnTo>
                  <a:lnTo>
                    <a:pt x="254277" y="989980"/>
                  </a:lnTo>
                  <a:lnTo>
                    <a:pt x="257760" y="980367"/>
                  </a:lnTo>
                  <a:lnTo>
                    <a:pt x="261243" y="970939"/>
                  </a:lnTo>
                  <a:lnTo>
                    <a:pt x="264726" y="1093641"/>
                  </a:lnTo>
                  <a:lnTo>
                    <a:pt x="268210" y="1083857"/>
                  </a:lnTo>
                  <a:lnTo>
                    <a:pt x="271693" y="1074247"/>
                  </a:lnTo>
                  <a:lnTo>
                    <a:pt x="275176" y="1182049"/>
                  </a:lnTo>
                  <a:lnTo>
                    <a:pt x="278659" y="1172246"/>
                  </a:lnTo>
                  <a:lnTo>
                    <a:pt x="282143" y="1162604"/>
                  </a:lnTo>
                  <a:lnTo>
                    <a:pt x="285626" y="1206946"/>
                  </a:lnTo>
                  <a:lnTo>
                    <a:pt x="289109" y="1197403"/>
                  </a:lnTo>
                  <a:lnTo>
                    <a:pt x="292592" y="1188010"/>
                  </a:lnTo>
                  <a:lnTo>
                    <a:pt x="296075" y="1178763"/>
                  </a:lnTo>
                  <a:lnTo>
                    <a:pt x="299559" y="1169659"/>
                  </a:lnTo>
                  <a:lnTo>
                    <a:pt x="303042" y="1160695"/>
                  </a:lnTo>
                  <a:lnTo>
                    <a:pt x="306525" y="1151867"/>
                  </a:lnTo>
                  <a:lnTo>
                    <a:pt x="310008" y="1143172"/>
                  </a:lnTo>
                  <a:lnTo>
                    <a:pt x="313492" y="1134608"/>
                  </a:lnTo>
                  <a:lnTo>
                    <a:pt x="316975" y="1126171"/>
                  </a:lnTo>
                  <a:lnTo>
                    <a:pt x="320458" y="1117858"/>
                  </a:lnTo>
                  <a:lnTo>
                    <a:pt x="323941" y="1159029"/>
                  </a:lnTo>
                  <a:lnTo>
                    <a:pt x="327425" y="1150773"/>
                  </a:lnTo>
                  <a:lnTo>
                    <a:pt x="330908" y="1142633"/>
                  </a:lnTo>
                  <a:lnTo>
                    <a:pt x="334391" y="1134608"/>
                  </a:lnTo>
                  <a:lnTo>
                    <a:pt x="337874" y="1126694"/>
                  </a:lnTo>
                  <a:lnTo>
                    <a:pt x="341358" y="1118890"/>
                  </a:lnTo>
                  <a:lnTo>
                    <a:pt x="344841" y="1157564"/>
                  </a:lnTo>
                  <a:lnTo>
                    <a:pt x="348324" y="1149809"/>
                  </a:lnTo>
                  <a:lnTo>
                    <a:pt x="351807" y="1142158"/>
                  </a:lnTo>
                  <a:lnTo>
                    <a:pt x="355291" y="1178763"/>
                  </a:lnTo>
                  <a:lnTo>
                    <a:pt x="358774" y="1171167"/>
                  </a:lnTo>
                  <a:lnTo>
                    <a:pt x="362257" y="1163668"/>
                  </a:lnTo>
                  <a:lnTo>
                    <a:pt x="365740" y="1316125"/>
                  </a:lnTo>
                  <a:lnTo>
                    <a:pt x="369224" y="1308373"/>
                  </a:lnTo>
                  <a:lnTo>
                    <a:pt x="372707" y="1300711"/>
                  </a:lnTo>
                  <a:lnTo>
                    <a:pt x="376190" y="1329483"/>
                  </a:lnTo>
                  <a:lnTo>
                    <a:pt x="379673" y="1321915"/>
                  </a:lnTo>
                  <a:lnTo>
                    <a:pt x="383157" y="1314432"/>
                  </a:lnTo>
                  <a:lnTo>
                    <a:pt x="386640" y="1341968"/>
                  </a:lnTo>
                  <a:lnTo>
                    <a:pt x="390123" y="1334577"/>
                  </a:lnTo>
                  <a:lnTo>
                    <a:pt x="393606" y="1327267"/>
                  </a:lnTo>
                  <a:lnTo>
                    <a:pt x="397090" y="1320036"/>
                  </a:lnTo>
                  <a:lnTo>
                    <a:pt x="400573" y="1312884"/>
                  </a:lnTo>
                  <a:lnTo>
                    <a:pt x="404056" y="1492393"/>
                  </a:lnTo>
                  <a:lnTo>
                    <a:pt x="407539" y="1485076"/>
                  </a:lnTo>
                  <a:lnTo>
                    <a:pt x="411023" y="1477830"/>
                  </a:lnTo>
                  <a:lnTo>
                    <a:pt x="414506" y="1525753"/>
                  </a:lnTo>
                  <a:lnTo>
                    <a:pt x="417989" y="1518581"/>
                  </a:lnTo>
                  <a:lnTo>
                    <a:pt x="421472" y="1511477"/>
                  </a:lnTo>
                  <a:lnTo>
                    <a:pt x="424956" y="1556451"/>
                  </a:lnTo>
                  <a:lnTo>
                    <a:pt x="428439" y="1549426"/>
                  </a:lnTo>
                  <a:lnTo>
                    <a:pt x="431922" y="1542464"/>
                  </a:lnTo>
                  <a:lnTo>
                    <a:pt x="435405" y="1584794"/>
                  </a:lnTo>
                  <a:lnTo>
                    <a:pt x="438889" y="1577914"/>
                  </a:lnTo>
                  <a:lnTo>
                    <a:pt x="442372" y="1571094"/>
                  </a:lnTo>
                  <a:lnTo>
                    <a:pt x="445855" y="1564332"/>
                  </a:lnTo>
                  <a:lnTo>
                    <a:pt x="449338" y="1557628"/>
                  </a:lnTo>
                  <a:lnTo>
                    <a:pt x="452822" y="1550981"/>
                  </a:lnTo>
                  <a:lnTo>
                    <a:pt x="456305" y="1544391"/>
                  </a:lnTo>
                  <a:lnTo>
                    <a:pt x="459788" y="1537857"/>
                  </a:lnTo>
                  <a:lnTo>
                    <a:pt x="463271" y="1531378"/>
                  </a:lnTo>
                  <a:lnTo>
                    <a:pt x="466755" y="1524953"/>
                  </a:lnTo>
                  <a:lnTo>
                    <a:pt x="470238" y="1518581"/>
                  </a:lnTo>
                  <a:lnTo>
                    <a:pt x="473721" y="1512263"/>
                  </a:lnTo>
                  <a:lnTo>
                    <a:pt x="477204" y="1596629"/>
                  </a:lnTo>
                  <a:lnTo>
                    <a:pt x="480688" y="1590342"/>
                  </a:lnTo>
                  <a:lnTo>
                    <a:pt x="484171" y="1584104"/>
                  </a:lnTo>
                  <a:lnTo>
                    <a:pt x="487654" y="1577914"/>
                  </a:lnTo>
                  <a:lnTo>
                    <a:pt x="491137" y="1571773"/>
                  </a:lnTo>
                  <a:lnTo>
                    <a:pt x="494621" y="1565680"/>
                  </a:lnTo>
                  <a:lnTo>
                    <a:pt x="498104" y="1642072"/>
                  </a:lnTo>
                  <a:lnTo>
                    <a:pt x="501587" y="1636025"/>
                  </a:lnTo>
                  <a:lnTo>
                    <a:pt x="505070" y="1705645"/>
                  </a:lnTo>
                  <a:lnTo>
                    <a:pt x="508554" y="1699663"/>
                  </a:lnTo>
                  <a:lnTo>
                    <a:pt x="512037" y="1693722"/>
                  </a:lnTo>
                  <a:lnTo>
                    <a:pt x="515520" y="1774092"/>
                  </a:lnTo>
                  <a:lnTo>
                    <a:pt x="519003" y="1768230"/>
                  </a:lnTo>
                  <a:lnTo>
                    <a:pt x="522487" y="1762406"/>
                  </a:lnTo>
                  <a:lnTo>
                    <a:pt x="525970" y="1756621"/>
                  </a:lnTo>
                  <a:lnTo>
                    <a:pt x="529453" y="1750873"/>
                  </a:lnTo>
                  <a:lnTo>
                    <a:pt x="532936" y="1745163"/>
                  </a:lnTo>
                  <a:lnTo>
                    <a:pt x="536420" y="1771743"/>
                  </a:lnTo>
                  <a:lnTo>
                    <a:pt x="539903" y="1766108"/>
                  </a:lnTo>
                  <a:lnTo>
                    <a:pt x="543386" y="1760508"/>
                  </a:lnTo>
                  <a:lnTo>
                    <a:pt x="546869" y="1754945"/>
                  </a:lnTo>
                  <a:lnTo>
                    <a:pt x="550353" y="1749416"/>
                  </a:lnTo>
                  <a:lnTo>
                    <a:pt x="553836" y="1743922"/>
                  </a:lnTo>
                  <a:lnTo>
                    <a:pt x="557319" y="1738462"/>
                  </a:lnTo>
                  <a:lnTo>
                    <a:pt x="560802" y="1733037"/>
                  </a:lnTo>
                  <a:lnTo>
                    <a:pt x="564286" y="1727645"/>
                  </a:lnTo>
                  <a:lnTo>
                    <a:pt x="567769" y="1768532"/>
                  </a:lnTo>
                  <a:lnTo>
                    <a:pt x="571252" y="1763207"/>
                  </a:lnTo>
                  <a:lnTo>
                    <a:pt x="574735" y="1757914"/>
                  </a:lnTo>
                  <a:lnTo>
                    <a:pt x="578218" y="1814470"/>
                  </a:lnTo>
                  <a:lnTo>
                    <a:pt x="581702" y="1814052"/>
                  </a:lnTo>
                  <a:lnTo>
                    <a:pt x="585185" y="1813639"/>
                  </a:lnTo>
                  <a:lnTo>
                    <a:pt x="588668" y="1836187"/>
                  </a:lnTo>
                  <a:lnTo>
                    <a:pt x="592151" y="1831063"/>
                  </a:lnTo>
                  <a:lnTo>
                    <a:pt x="595635" y="1825969"/>
                  </a:lnTo>
                  <a:lnTo>
                    <a:pt x="599118" y="1872713"/>
                  </a:lnTo>
                  <a:lnTo>
                    <a:pt x="602601" y="1867692"/>
                  </a:lnTo>
                  <a:lnTo>
                    <a:pt x="606084" y="1862698"/>
                  </a:lnTo>
                  <a:lnTo>
                    <a:pt x="609568" y="1857731"/>
                  </a:lnTo>
                  <a:lnTo>
                    <a:pt x="613051" y="1852790"/>
                  </a:lnTo>
                  <a:lnTo>
                    <a:pt x="616534" y="1860353"/>
                  </a:lnTo>
                  <a:lnTo>
                    <a:pt x="620017" y="1855469"/>
                  </a:lnTo>
                  <a:lnTo>
                    <a:pt x="623501" y="1850611"/>
                  </a:lnTo>
                  <a:lnTo>
                    <a:pt x="626984" y="1845778"/>
                  </a:lnTo>
                  <a:lnTo>
                    <a:pt x="630467" y="1840970"/>
                  </a:lnTo>
                  <a:lnTo>
                    <a:pt x="633950" y="1836187"/>
                  </a:lnTo>
                  <a:lnTo>
                    <a:pt x="637434" y="1831428"/>
                  </a:lnTo>
                  <a:lnTo>
                    <a:pt x="640917" y="1826695"/>
                  </a:lnTo>
                  <a:lnTo>
                    <a:pt x="644400" y="1821986"/>
                  </a:lnTo>
                  <a:lnTo>
                    <a:pt x="647883" y="1841769"/>
                  </a:lnTo>
                  <a:lnTo>
                    <a:pt x="651367" y="1837115"/>
                  </a:lnTo>
                  <a:lnTo>
                    <a:pt x="654850" y="1832484"/>
                  </a:lnTo>
                  <a:lnTo>
                    <a:pt x="658333" y="1827876"/>
                  </a:lnTo>
                  <a:lnTo>
                    <a:pt x="661816" y="1823291"/>
                  </a:lnTo>
                  <a:lnTo>
                    <a:pt x="665300" y="1818730"/>
                  </a:lnTo>
                  <a:lnTo>
                    <a:pt x="668783" y="1814191"/>
                  </a:lnTo>
                  <a:lnTo>
                    <a:pt x="672266" y="1809674"/>
                  </a:lnTo>
                  <a:lnTo>
                    <a:pt x="675749" y="1805180"/>
                  </a:lnTo>
                  <a:lnTo>
                    <a:pt x="679233" y="1836187"/>
                  </a:lnTo>
                  <a:lnTo>
                    <a:pt x="682716" y="1831745"/>
                  </a:lnTo>
                  <a:lnTo>
                    <a:pt x="686199" y="1827325"/>
                  </a:lnTo>
                  <a:lnTo>
                    <a:pt x="689682" y="1845778"/>
                  </a:lnTo>
                  <a:lnTo>
                    <a:pt x="693166" y="1841406"/>
                  </a:lnTo>
                  <a:lnTo>
                    <a:pt x="696649" y="1837054"/>
                  </a:lnTo>
                  <a:lnTo>
                    <a:pt x="700132" y="1832724"/>
                  </a:lnTo>
                  <a:lnTo>
                    <a:pt x="703615" y="1828413"/>
                  </a:lnTo>
                  <a:lnTo>
                    <a:pt x="707099" y="1835331"/>
                  </a:lnTo>
                  <a:lnTo>
                    <a:pt x="710582" y="1831063"/>
                  </a:lnTo>
                  <a:lnTo>
                    <a:pt x="714065" y="1826816"/>
                  </a:lnTo>
                  <a:lnTo>
                    <a:pt x="717548" y="1865984"/>
                  </a:lnTo>
                  <a:lnTo>
                    <a:pt x="721032" y="1861788"/>
                  </a:lnTo>
                  <a:lnTo>
                    <a:pt x="724515" y="1857610"/>
                  </a:lnTo>
                  <a:lnTo>
                    <a:pt x="727998" y="1863959"/>
                  </a:lnTo>
                  <a:lnTo>
                    <a:pt x="731481" y="1859823"/>
                  </a:lnTo>
                  <a:lnTo>
                    <a:pt x="734965" y="1855704"/>
                  </a:lnTo>
                  <a:lnTo>
                    <a:pt x="738448" y="1851604"/>
                  </a:lnTo>
                  <a:lnTo>
                    <a:pt x="741931" y="1847522"/>
                  </a:lnTo>
                  <a:lnTo>
                    <a:pt x="745414" y="1843457"/>
                  </a:lnTo>
                  <a:lnTo>
                    <a:pt x="748898" y="1839411"/>
                  </a:lnTo>
                  <a:lnTo>
                    <a:pt x="752381" y="1835382"/>
                  </a:lnTo>
                  <a:lnTo>
                    <a:pt x="755864" y="1831371"/>
                  </a:lnTo>
                  <a:lnTo>
                    <a:pt x="759347" y="1827378"/>
                  </a:lnTo>
                  <a:lnTo>
                    <a:pt x="762831" y="1823401"/>
                  </a:lnTo>
                  <a:lnTo>
                    <a:pt x="766314" y="1819443"/>
                  </a:lnTo>
                  <a:lnTo>
                    <a:pt x="769797" y="1836187"/>
                  </a:lnTo>
                  <a:lnTo>
                    <a:pt x="773280" y="1832266"/>
                  </a:lnTo>
                  <a:lnTo>
                    <a:pt x="776764" y="1828363"/>
                  </a:lnTo>
                  <a:lnTo>
                    <a:pt x="780247" y="1874056"/>
                  </a:lnTo>
                  <a:lnTo>
                    <a:pt x="783730" y="1870199"/>
                  </a:lnTo>
                  <a:lnTo>
                    <a:pt x="787213" y="1866358"/>
                  </a:lnTo>
                  <a:lnTo>
                    <a:pt x="790697" y="1872105"/>
                  </a:lnTo>
                  <a:lnTo>
                    <a:pt x="794180" y="1868298"/>
                  </a:lnTo>
                  <a:lnTo>
                    <a:pt x="797663" y="1892576"/>
                  </a:lnTo>
                  <a:lnTo>
                    <a:pt x="801146" y="1888810"/>
                  </a:lnTo>
                  <a:lnTo>
                    <a:pt x="804630" y="1885058"/>
                  </a:lnTo>
                  <a:lnTo>
                    <a:pt x="808113" y="1908466"/>
                  </a:lnTo>
                  <a:lnTo>
                    <a:pt x="811596" y="1904754"/>
                  </a:lnTo>
                  <a:lnTo>
                    <a:pt x="815079" y="1901057"/>
                  </a:lnTo>
                  <a:lnTo>
                    <a:pt x="818563" y="1932214"/>
                  </a:lnTo>
                  <a:lnTo>
                    <a:pt x="822046" y="1928560"/>
                  </a:lnTo>
                  <a:lnTo>
                    <a:pt x="825529" y="1924919"/>
                  </a:lnTo>
                  <a:lnTo>
                    <a:pt x="829012" y="1921292"/>
                  </a:lnTo>
                  <a:lnTo>
                    <a:pt x="832496" y="1917679"/>
                  </a:lnTo>
                  <a:lnTo>
                    <a:pt x="835979" y="1914080"/>
                  </a:lnTo>
                  <a:lnTo>
                    <a:pt x="839462" y="1960122"/>
                  </a:lnTo>
                  <a:lnTo>
                    <a:pt x="842945" y="1956572"/>
                  </a:lnTo>
                  <a:lnTo>
                    <a:pt x="846429" y="1953034"/>
                  </a:lnTo>
                  <a:lnTo>
                    <a:pt x="849912" y="1973206"/>
                  </a:lnTo>
                  <a:lnTo>
                    <a:pt x="853395" y="1969706"/>
                  </a:lnTo>
                  <a:lnTo>
                    <a:pt x="856878" y="1966219"/>
                  </a:lnTo>
                  <a:lnTo>
                    <a:pt x="860361" y="1993274"/>
                  </a:lnTo>
                  <a:lnTo>
                    <a:pt x="863845" y="1989828"/>
                  </a:lnTo>
                  <a:lnTo>
                    <a:pt x="867328" y="1986394"/>
                  </a:lnTo>
                  <a:lnTo>
                    <a:pt x="870811" y="1990426"/>
                  </a:lnTo>
                  <a:lnTo>
                    <a:pt x="874294" y="1987020"/>
                  </a:lnTo>
                  <a:lnTo>
                    <a:pt x="877778" y="1983625"/>
                  </a:lnTo>
                  <a:lnTo>
                    <a:pt x="881261" y="1987636"/>
                  </a:lnTo>
                  <a:lnTo>
                    <a:pt x="884744" y="1984268"/>
                  </a:lnTo>
                  <a:lnTo>
                    <a:pt x="888227" y="1980912"/>
                  </a:lnTo>
                  <a:lnTo>
                    <a:pt x="891711" y="1977567"/>
                  </a:lnTo>
                  <a:lnTo>
                    <a:pt x="895194" y="1974234"/>
                  </a:lnTo>
                  <a:lnTo>
                    <a:pt x="898677" y="1985523"/>
                  </a:lnTo>
                  <a:lnTo>
                    <a:pt x="902160" y="1982219"/>
                  </a:lnTo>
                  <a:lnTo>
                    <a:pt x="905644" y="1978927"/>
                  </a:lnTo>
                  <a:lnTo>
                    <a:pt x="909127" y="1982857"/>
                  </a:lnTo>
                  <a:lnTo>
                    <a:pt x="912610" y="1979590"/>
                  </a:lnTo>
                  <a:lnTo>
                    <a:pt x="916093" y="1976333"/>
                  </a:lnTo>
                  <a:lnTo>
                    <a:pt x="919577" y="2054689"/>
                  </a:lnTo>
                  <a:lnTo>
                    <a:pt x="923060" y="2051502"/>
                  </a:lnTo>
                  <a:lnTo>
                    <a:pt x="926543" y="2048324"/>
                  </a:lnTo>
                  <a:lnTo>
                    <a:pt x="930026" y="2057934"/>
                  </a:lnTo>
                  <a:lnTo>
                    <a:pt x="933510" y="2054785"/>
                  </a:lnTo>
                  <a:lnTo>
                    <a:pt x="936993" y="2051645"/>
                  </a:lnTo>
                  <a:lnTo>
                    <a:pt x="940476" y="2079550"/>
                  </a:lnTo>
                  <a:lnTo>
                    <a:pt x="943959" y="2076451"/>
                  </a:lnTo>
                  <a:lnTo>
                    <a:pt x="947443" y="2073361"/>
                  </a:lnTo>
                  <a:lnTo>
                    <a:pt x="950926" y="2070280"/>
                  </a:lnTo>
                  <a:lnTo>
                    <a:pt x="954409" y="2067208"/>
                  </a:lnTo>
                  <a:lnTo>
                    <a:pt x="957892" y="2064146"/>
                  </a:lnTo>
                  <a:lnTo>
                    <a:pt x="961376" y="2061092"/>
                  </a:lnTo>
                  <a:lnTo>
                    <a:pt x="964859" y="2058048"/>
                  </a:lnTo>
                  <a:lnTo>
                    <a:pt x="968342" y="2055012"/>
                  </a:lnTo>
                  <a:lnTo>
                    <a:pt x="971825" y="2076015"/>
                  </a:lnTo>
                  <a:lnTo>
                    <a:pt x="975309" y="2073013"/>
                  </a:lnTo>
                  <a:lnTo>
                    <a:pt x="978792" y="2070020"/>
                  </a:lnTo>
                  <a:lnTo>
                    <a:pt x="982275" y="2118370"/>
                  </a:lnTo>
                  <a:lnTo>
                    <a:pt x="985758" y="2115431"/>
                  </a:lnTo>
                  <a:lnTo>
                    <a:pt x="989242" y="2112500"/>
                  </a:lnTo>
                  <a:lnTo>
                    <a:pt x="992725" y="2109577"/>
                  </a:lnTo>
                  <a:lnTo>
                    <a:pt x="996208" y="2106661"/>
                  </a:lnTo>
                  <a:lnTo>
                    <a:pt x="999691" y="2103754"/>
                  </a:lnTo>
                  <a:lnTo>
                    <a:pt x="1003175" y="2100855"/>
                  </a:lnTo>
                  <a:lnTo>
                    <a:pt x="1006658" y="2097964"/>
                  </a:lnTo>
                  <a:lnTo>
                    <a:pt x="1010141" y="2095081"/>
                  </a:lnTo>
                  <a:lnTo>
                    <a:pt x="1013624" y="2092206"/>
                  </a:lnTo>
                  <a:lnTo>
                    <a:pt x="1017108" y="2089339"/>
                  </a:lnTo>
                  <a:lnTo>
                    <a:pt x="1020591" y="2097474"/>
                  </a:lnTo>
                  <a:lnTo>
                    <a:pt x="1024074" y="2094630"/>
                  </a:lnTo>
                  <a:lnTo>
                    <a:pt x="1027557" y="2091793"/>
                  </a:lnTo>
                  <a:lnTo>
                    <a:pt x="1031041" y="2088965"/>
                  </a:lnTo>
                  <a:lnTo>
                    <a:pt x="1034524" y="2086144"/>
                  </a:lnTo>
                  <a:lnTo>
                    <a:pt x="1038007" y="2083330"/>
                  </a:lnTo>
                  <a:lnTo>
                    <a:pt x="1041490" y="2080524"/>
                  </a:lnTo>
                  <a:lnTo>
                    <a:pt x="1044974" y="2077726"/>
                  </a:lnTo>
                  <a:lnTo>
                    <a:pt x="1048457" y="2074935"/>
                  </a:lnTo>
                  <a:lnTo>
                    <a:pt x="1051940" y="2088422"/>
                  </a:lnTo>
                  <a:lnTo>
                    <a:pt x="1055423" y="2085656"/>
                  </a:lnTo>
                  <a:lnTo>
                    <a:pt x="1058907" y="2082898"/>
                  </a:lnTo>
                  <a:lnTo>
                    <a:pt x="1062390" y="2116764"/>
                  </a:lnTo>
                  <a:lnTo>
                    <a:pt x="1065873" y="2114045"/>
                  </a:lnTo>
                  <a:lnTo>
                    <a:pt x="1069356" y="2111333"/>
                  </a:lnTo>
                  <a:lnTo>
                    <a:pt x="1072840" y="2138591"/>
                  </a:lnTo>
                  <a:lnTo>
                    <a:pt x="1076323" y="2135914"/>
                  </a:lnTo>
                  <a:lnTo>
                    <a:pt x="1079806" y="2133244"/>
                  </a:lnTo>
                  <a:lnTo>
                    <a:pt x="1083289" y="2145109"/>
                  </a:lnTo>
                  <a:lnTo>
                    <a:pt x="1086773" y="2142463"/>
                  </a:lnTo>
                  <a:lnTo>
                    <a:pt x="1090256" y="2139823"/>
                  </a:lnTo>
                  <a:lnTo>
                    <a:pt x="1093739" y="2151442"/>
                  </a:lnTo>
                  <a:lnTo>
                    <a:pt x="1097222" y="2148826"/>
                  </a:lnTo>
                  <a:lnTo>
                    <a:pt x="1100706" y="2146215"/>
                  </a:lnTo>
                  <a:lnTo>
                    <a:pt x="1104189" y="2143611"/>
                  </a:lnTo>
                  <a:lnTo>
                    <a:pt x="1107672" y="2141014"/>
                  </a:lnTo>
                  <a:lnTo>
                    <a:pt x="1111155" y="2147792"/>
                  </a:lnTo>
                  <a:lnTo>
                    <a:pt x="1114639" y="2145214"/>
                  </a:lnTo>
                  <a:lnTo>
                    <a:pt x="1118122" y="2142642"/>
                  </a:lnTo>
                  <a:lnTo>
                    <a:pt x="1121605" y="2140076"/>
                  </a:lnTo>
                  <a:lnTo>
                    <a:pt x="1125088" y="2137516"/>
                  </a:lnTo>
                  <a:lnTo>
                    <a:pt x="1128572" y="2134963"/>
                  </a:lnTo>
                  <a:lnTo>
                    <a:pt x="1132055" y="2137071"/>
                  </a:lnTo>
                  <a:lnTo>
                    <a:pt x="1135538" y="2134533"/>
                  </a:lnTo>
                  <a:lnTo>
                    <a:pt x="1139021" y="2132001"/>
                  </a:lnTo>
                  <a:lnTo>
                    <a:pt x="1142505" y="2138710"/>
                  </a:lnTo>
                  <a:lnTo>
                    <a:pt x="1145988" y="2136196"/>
                  </a:lnTo>
                  <a:lnTo>
                    <a:pt x="1149471" y="2133688"/>
                  </a:lnTo>
                  <a:lnTo>
                    <a:pt x="1152954" y="2149323"/>
                  </a:lnTo>
                  <a:lnTo>
                    <a:pt x="1156437" y="2146839"/>
                  </a:lnTo>
                  <a:lnTo>
                    <a:pt x="1159921" y="2144361"/>
                  </a:lnTo>
                  <a:lnTo>
                    <a:pt x="1163404" y="2146356"/>
                  </a:lnTo>
                  <a:lnTo>
                    <a:pt x="1166887" y="2143893"/>
                  </a:lnTo>
                  <a:lnTo>
                    <a:pt x="1170370" y="2141435"/>
                  </a:lnTo>
                  <a:lnTo>
                    <a:pt x="1173854" y="2152237"/>
                  </a:lnTo>
                  <a:lnTo>
                    <a:pt x="1177337" y="2149799"/>
                  </a:lnTo>
                  <a:lnTo>
                    <a:pt x="1180820" y="2147367"/>
                  </a:lnTo>
                  <a:lnTo>
                    <a:pt x="1184303" y="2170735"/>
                  </a:lnTo>
                  <a:lnTo>
                    <a:pt x="1187787" y="2168332"/>
                  </a:lnTo>
                  <a:lnTo>
                    <a:pt x="1191270" y="2165934"/>
                  </a:lnTo>
                  <a:lnTo>
                    <a:pt x="1194753" y="2196500"/>
                  </a:lnTo>
                  <a:lnTo>
                    <a:pt x="1198236" y="2194137"/>
                  </a:lnTo>
                  <a:lnTo>
                    <a:pt x="1201720" y="2253090"/>
                  </a:lnTo>
                  <a:lnTo>
                    <a:pt x="1205203" y="2250786"/>
                  </a:lnTo>
                  <a:lnTo>
                    <a:pt x="1208686" y="2248487"/>
                  </a:lnTo>
                  <a:lnTo>
                    <a:pt x="1212169" y="2260658"/>
                  </a:lnTo>
                  <a:lnTo>
                    <a:pt x="1215653" y="2258380"/>
                  </a:lnTo>
                  <a:lnTo>
                    <a:pt x="1219136" y="2256107"/>
                  </a:lnTo>
                  <a:lnTo>
                    <a:pt x="1222619" y="2264495"/>
                  </a:lnTo>
                  <a:lnTo>
                    <a:pt x="1226102" y="2262240"/>
                  </a:lnTo>
                  <a:lnTo>
                    <a:pt x="1229586" y="2259989"/>
                  </a:lnTo>
                  <a:lnTo>
                    <a:pt x="1233069" y="2257743"/>
                  </a:lnTo>
                  <a:lnTo>
                    <a:pt x="1236552" y="2255502"/>
                  </a:lnTo>
                  <a:lnTo>
                    <a:pt x="1240035" y="2253264"/>
                  </a:lnTo>
                  <a:lnTo>
                    <a:pt x="1243519" y="2288770"/>
                  </a:lnTo>
                  <a:lnTo>
                    <a:pt x="1247002" y="2286574"/>
                  </a:lnTo>
                  <a:lnTo>
                    <a:pt x="1250485" y="2284381"/>
                  </a:lnTo>
                  <a:lnTo>
                    <a:pt x="1253968" y="2311472"/>
                  </a:lnTo>
                  <a:lnTo>
                    <a:pt x="1257452" y="2309314"/>
                  </a:lnTo>
                  <a:lnTo>
                    <a:pt x="1260935" y="2307160"/>
                  </a:lnTo>
                  <a:lnTo>
                    <a:pt x="1264418" y="2324524"/>
                  </a:lnTo>
                  <a:lnTo>
                    <a:pt x="1267901" y="2323457"/>
                  </a:lnTo>
                  <a:lnTo>
                    <a:pt x="1271385" y="2322395"/>
                  </a:lnTo>
                  <a:lnTo>
                    <a:pt x="1274868" y="2326622"/>
                  </a:lnTo>
                  <a:lnTo>
                    <a:pt x="1278351" y="2324513"/>
                  </a:lnTo>
                  <a:lnTo>
                    <a:pt x="1281834" y="2322408"/>
                  </a:lnTo>
                  <a:lnTo>
                    <a:pt x="1285318" y="2326375"/>
                  </a:lnTo>
                  <a:lnTo>
                    <a:pt x="1288801" y="2324283"/>
                  </a:lnTo>
                  <a:lnTo>
                    <a:pt x="1292284" y="2322194"/>
                  </a:lnTo>
                  <a:lnTo>
                    <a:pt x="1295767" y="2323128"/>
                  </a:lnTo>
                  <a:lnTo>
                    <a:pt x="1299251" y="2321050"/>
                  </a:lnTo>
                  <a:lnTo>
                    <a:pt x="1302734" y="2321984"/>
                  </a:lnTo>
                  <a:lnTo>
                    <a:pt x="1306217" y="2319916"/>
                  </a:lnTo>
                  <a:lnTo>
                    <a:pt x="1309700" y="2317852"/>
                  </a:lnTo>
                  <a:lnTo>
                    <a:pt x="1313184" y="2327702"/>
                  </a:lnTo>
                  <a:lnTo>
                    <a:pt x="1316667" y="2325656"/>
                  </a:lnTo>
                  <a:lnTo>
                    <a:pt x="1320150" y="2323613"/>
                  </a:lnTo>
                  <a:lnTo>
                    <a:pt x="1323633" y="2321573"/>
                  </a:lnTo>
                  <a:lnTo>
                    <a:pt x="1327117" y="2319538"/>
                  </a:lnTo>
                  <a:lnTo>
                    <a:pt x="1330600" y="2317506"/>
                  </a:lnTo>
                  <a:lnTo>
                    <a:pt x="1334083" y="2335855"/>
                  </a:lnTo>
                  <a:lnTo>
                    <a:pt x="1337566" y="2333848"/>
                  </a:lnTo>
                  <a:lnTo>
                    <a:pt x="1341050" y="2331844"/>
                  </a:lnTo>
                  <a:lnTo>
                    <a:pt x="1344533" y="2357827"/>
                  </a:lnTo>
                  <a:lnTo>
                    <a:pt x="1348016" y="2355855"/>
                  </a:lnTo>
                  <a:lnTo>
                    <a:pt x="1351499" y="2353887"/>
                  </a:lnTo>
                  <a:lnTo>
                    <a:pt x="1354983" y="2352482"/>
                  </a:lnTo>
                  <a:lnTo>
                    <a:pt x="1358466" y="2351465"/>
                  </a:lnTo>
                  <a:lnTo>
                    <a:pt x="1361949" y="2350450"/>
                  </a:lnTo>
                  <a:lnTo>
                    <a:pt x="1365432" y="2398422"/>
                  </a:lnTo>
                  <a:lnTo>
                    <a:pt x="1368916" y="2396518"/>
                  </a:lnTo>
                  <a:lnTo>
                    <a:pt x="1372399" y="2394617"/>
                  </a:lnTo>
                  <a:lnTo>
                    <a:pt x="1375882" y="2392719"/>
                  </a:lnTo>
                  <a:lnTo>
                    <a:pt x="1379365" y="2390824"/>
                  </a:lnTo>
                  <a:lnTo>
                    <a:pt x="1382849" y="2388932"/>
                  </a:lnTo>
                  <a:lnTo>
                    <a:pt x="1386332" y="2389549"/>
                  </a:lnTo>
                  <a:lnTo>
                    <a:pt x="1389815" y="2387666"/>
                  </a:lnTo>
                  <a:lnTo>
                    <a:pt x="1393298" y="2385785"/>
                  </a:lnTo>
                  <a:lnTo>
                    <a:pt x="1396782" y="2383907"/>
                  </a:lnTo>
                  <a:lnTo>
                    <a:pt x="1400265" y="2382033"/>
                  </a:lnTo>
                  <a:lnTo>
                    <a:pt x="1403748" y="2380161"/>
                  </a:lnTo>
                  <a:lnTo>
                    <a:pt x="1407231" y="2378292"/>
                  </a:lnTo>
                  <a:lnTo>
                    <a:pt x="1410715" y="2376426"/>
                  </a:lnTo>
                  <a:lnTo>
                    <a:pt x="1414198" y="2401600"/>
                  </a:lnTo>
                  <a:lnTo>
                    <a:pt x="1417681" y="2399764"/>
                  </a:lnTo>
                  <a:lnTo>
                    <a:pt x="1421164" y="2397932"/>
                  </a:lnTo>
                  <a:lnTo>
                    <a:pt x="1424648" y="2405884"/>
                  </a:lnTo>
                  <a:lnTo>
                    <a:pt x="1428131" y="2404881"/>
                  </a:lnTo>
                  <a:lnTo>
                    <a:pt x="1431614" y="2403881"/>
                  </a:lnTo>
                  <a:lnTo>
                    <a:pt x="1435097" y="2402553"/>
                  </a:lnTo>
                  <a:lnTo>
                    <a:pt x="1438580" y="2400746"/>
                  </a:lnTo>
                  <a:lnTo>
                    <a:pt x="1442064" y="2398940"/>
                  </a:lnTo>
                  <a:lnTo>
                    <a:pt x="1445547" y="2404188"/>
                  </a:lnTo>
                  <a:lnTo>
                    <a:pt x="1449030" y="2402395"/>
                  </a:lnTo>
                  <a:lnTo>
                    <a:pt x="1452513" y="2400604"/>
                  </a:lnTo>
                  <a:lnTo>
                    <a:pt x="1455997" y="2403478"/>
                  </a:lnTo>
                  <a:lnTo>
                    <a:pt x="1459480" y="2401697"/>
                  </a:lnTo>
                  <a:lnTo>
                    <a:pt x="1462963" y="2399919"/>
                  </a:lnTo>
                  <a:lnTo>
                    <a:pt x="1466446" y="2407373"/>
                  </a:lnTo>
                  <a:lnTo>
                    <a:pt x="1469930" y="2405608"/>
                  </a:lnTo>
                  <a:lnTo>
                    <a:pt x="1473413" y="2403846"/>
                  </a:lnTo>
                  <a:lnTo>
                    <a:pt x="1476896" y="2413436"/>
                  </a:lnTo>
                  <a:lnTo>
                    <a:pt x="1480379" y="2411689"/>
                  </a:lnTo>
                  <a:lnTo>
                    <a:pt x="1483863" y="2409945"/>
                  </a:lnTo>
                  <a:lnTo>
                    <a:pt x="1487346" y="2425924"/>
                  </a:lnTo>
                  <a:lnTo>
                    <a:pt x="1490829" y="2424201"/>
                  </a:lnTo>
                  <a:lnTo>
                    <a:pt x="1494312" y="2431139"/>
                  </a:lnTo>
                  <a:lnTo>
                    <a:pt x="1497796" y="2429428"/>
                  </a:lnTo>
                  <a:lnTo>
                    <a:pt x="1501279" y="2427720"/>
                  </a:lnTo>
                  <a:lnTo>
                    <a:pt x="1504762" y="2442963"/>
                  </a:lnTo>
                  <a:lnTo>
                    <a:pt x="1508245" y="2441275"/>
                  </a:lnTo>
                  <a:lnTo>
                    <a:pt x="1511729" y="2439590"/>
                  </a:lnTo>
                  <a:lnTo>
                    <a:pt x="1515212" y="2442071"/>
                  </a:lnTo>
                  <a:lnTo>
                    <a:pt x="1518695" y="2440394"/>
                  </a:lnTo>
                  <a:lnTo>
                    <a:pt x="1522178" y="2438719"/>
                  </a:lnTo>
                  <a:lnTo>
                    <a:pt x="1525662" y="2445299"/>
                  </a:lnTo>
                  <a:lnTo>
                    <a:pt x="1529145" y="2443637"/>
                  </a:lnTo>
                  <a:lnTo>
                    <a:pt x="1532628" y="2441976"/>
                  </a:lnTo>
                  <a:lnTo>
                    <a:pt x="1536111" y="2472155"/>
                  </a:lnTo>
                  <a:lnTo>
                    <a:pt x="1539595" y="2470529"/>
                  </a:lnTo>
                  <a:lnTo>
                    <a:pt x="1543078" y="2468905"/>
                  </a:lnTo>
                  <a:lnTo>
                    <a:pt x="1546561" y="2471483"/>
                  </a:lnTo>
                  <a:lnTo>
                    <a:pt x="1550044" y="2470529"/>
                  </a:lnTo>
                  <a:lnTo>
                    <a:pt x="1553528" y="2469578"/>
                  </a:lnTo>
                  <a:lnTo>
                    <a:pt x="1557011" y="2468217"/>
                  </a:lnTo>
                  <a:lnTo>
                    <a:pt x="1560494" y="2466609"/>
                  </a:lnTo>
                  <a:lnTo>
                    <a:pt x="1563977" y="2465003"/>
                  </a:lnTo>
                  <a:lnTo>
                    <a:pt x="1567461" y="2466276"/>
                  </a:lnTo>
                  <a:lnTo>
                    <a:pt x="1570944" y="2465996"/>
                  </a:lnTo>
                  <a:lnTo>
                    <a:pt x="1574427" y="2465717"/>
                  </a:lnTo>
                  <a:lnTo>
                    <a:pt x="1577910" y="2490370"/>
                  </a:lnTo>
                  <a:lnTo>
                    <a:pt x="1581394" y="2488804"/>
                  </a:lnTo>
                  <a:lnTo>
                    <a:pt x="1584877" y="2487240"/>
                  </a:lnTo>
                  <a:lnTo>
                    <a:pt x="1588360" y="2487491"/>
                  </a:lnTo>
                  <a:lnTo>
                    <a:pt x="1591843" y="2485932"/>
                  </a:lnTo>
                  <a:lnTo>
                    <a:pt x="1595327" y="2495135"/>
                  </a:lnTo>
                  <a:lnTo>
                    <a:pt x="1598810" y="2493591"/>
                  </a:lnTo>
                  <a:lnTo>
                    <a:pt x="1602293" y="2492048"/>
                  </a:lnTo>
                  <a:lnTo>
                    <a:pt x="1605776" y="2490668"/>
                  </a:lnTo>
                  <a:lnTo>
                    <a:pt x="1609260" y="2490356"/>
                  </a:lnTo>
                  <a:lnTo>
                    <a:pt x="1612743" y="2490045"/>
                  </a:lnTo>
                  <a:lnTo>
                    <a:pt x="1616226" y="2511956"/>
                  </a:lnTo>
                  <a:lnTo>
                    <a:pt x="1619709" y="2510448"/>
                  </a:lnTo>
                  <a:lnTo>
                    <a:pt x="1623193" y="2508941"/>
                  </a:lnTo>
                  <a:lnTo>
                    <a:pt x="1626676" y="2507436"/>
                  </a:lnTo>
                  <a:lnTo>
                    <a:pt x="1630159" y="2505933"/>
                  </a:lnTo>
                  <a:lnTo>
                    <a:pt x="1633642" y="2504431"/>
                  </a:lnTo>
                  <a:lnTo>
                    <a:pt x="1637126" y="2506323"/>
                  </a:lnTo>
                  <a:lnTo>
                    <a:pt x="1640609" y="2504828"/>
                  </a:lnTo>
                  <a:lnTo>
                    <a:pt x="1644092" y="2503335"/>
                  </a:lnTo>
                  <a:lnTo>
                    <a:pt x="1647575" y="2503535"/>
                  </a:lnTo>
                  <a:lnTo>
                    <a:pt x="1651059" y="2502048"/>
                  </a:lnTo>
                  <a:lnTo>
                    <a:pt x="1654542" y="2500562"/>
                  </a:lnTo>
                  <a:lnTo>
                    <a:pt x="1658025" y="2500768"/>
                  </a:lnTo>
                  <a:lnTo>
                    <a:pt x="1661508" y="2499287"/>
                  </a:lnTo>
                  <a:lnTo>
                    <a:pt x="1664992" y="2497807"/>
                  </a:lnTo>
                  <a:lnTo>
                    <a:pt x="1668475" y="2496330"/>
                  </a:lnTo>
                  <a:lnTo>
                    <a:pt x="1671958" y="2494854"/>
                  </a:lnTo>
                  <a:lnTo>
                    <a:pt x="1675441" y="2493380"/>
                  </a:lnTo>
                  <a:lnTo>
                    <a:pt x="1678925" y="2527880"/>
                  </a:lnTo>
                  <a:lnTo>
                    <a:pt x="1682408" y="2526442"/>
                  </a:lnTo>
                  <a:lnTo>
                    <a:pt x="1685891" y="2525006"/>
                  </a:lnTo>
                  <a:lnTo>
                    <a:pt x="1689374" y="2536049"/>
                  </a:lnTo>
                  <a:lnTo>
                    <a:pt x="1692858" y="2534628"/>
                  </a:lnTo>
                  <a:lnTo>
                    <a:pt x="1696341" y="2534748"/>
                  </a:lnTo>
                  <a:lnTo>
                    <a:pt x="1699824" y="2533332"/>
                  </a:lnTo>
                  <a:lnTo>
                    <a:pt x="1703307" y="2531917"/>
                  </a:lnTo>
                  <a:lnTo>
                    <a:pt x="1706791" y="2532042"/>
                  </a:lnTo>
                  <a:lnTo>
                    <a:pt x="1710274" y="2530632"/>
                  </a:lnTo>
                  <a:lnTo>
                    <a:pt x="1713757" y="2529223"/>
                  </a:lnTo>
                  <a:lnTo>
                    <a:pt x="1717240" y="2541485"/>
                  </a:lnTo>
                  <a:lnTo>
                    <a:pt x="1720723" y="2540092"/>
                  </a:lnTo>
                  <a:lnTo>
                    <a:pt x="1724207" y="2538700"/>
                  </a:lnTo>
                  <a:lnTo>
                    <a:pt x="1727690" y="2549169"/>
                  </a:lnTo>
                  <a:lnTo>
                    <a:pt x="1731173" y="2547792"/>
                  </a:lnTo>
                  <a:lnTo>
                    <a:pt x="1734656" y="2546416"/>
                  </a:lnTo>
                  <a:lnTo>
                    <a:pt x="1738140" y="2553767"/>
                  </a:lnTo>
                  <a:lnTo>
                    <a:pt x="1741623" y="2552402"/>
                  </a:lnTo>
                  <a:lnTo>
                    <a:pt x="1745106" y="2551039"/>
                  </a:lnTo>
                  <a:lnTo>
                    <a:pt x="1748589" y="2551119"/>
                  </a:lnTo>
                  <a:lnTo>
                    <a:pt x="1752073" y="2549760"/>
                  </a:lnTo>
                  <a:lnTo>
                    <a:pt x="1755556" y="2548402"/>
                  </a:lnTo>
                  <a:lnTo>
                    <a:pt x="1759039" y="2554212"/>
                  </a:lnTo>
                  <a:lnTo>
                    <a:pt x="1762522" y="2552863"/>
                  </a:lnTo>
                  <a:lnTo>
                    <a:pt x="1766006" y="2551517"/>
                  </a:lnTo>
                  <a:lnTo>
                    <a:pt x="1769489" y="2551595"/>
                  </a:lnTo>
                  <a:lnTo>
                    <a:pt x="1772972" y="2550252"/>
                  </a:lnTo>
                  <a:lnTo>
                    <a:pt x="1776455" y="2548911"/>
                  </a:lnTo>
                  <a:lnTo>
                    <a:pt x="1779939" y="2548995"/>
                  </a:lnTo>
                  <a:lnTo>
                    <a:pt x="1783422" y="2547657"/>
                  </a:lnTo>
                  <a:lnTo>
                    <a:pt x="1786905" y="2546322"/>
                  </a:lnTo>
                  <a:lnTo>
                    <a:pt x="1790388" y="2552060"/>
                  </a:lnTo>
                  <a:lnTo>
                    <a:pt x="1793872" y="2550733"/>
                  </a:lnTo>
                  <a:lnTo>
                    <a:pt x="1797355" y="2549408"/>
                  </a:lnTo>
                  <a:lnTo>
                    <a:pt x="1800838" y="2548084"/>
                  </a:lnTo>
                  <a:lnTo>
                    <a:pt x="1804321" y="2546761"/>
                  </a:lnTo>
                  <a:lnTo>
                    <a:pt x="1807805" y="2555208"/>
                  </a:lnTo>
                  <a:lnTo>
                    <a:pt x="1811288" y="2553897"/>
                  </a:lnTo>
                  <a:lnTo>
                    <a:pt x="1814771" y="2552587"/>
                  </a:lnTo>
                  <a:lnTo>
                    <a:pt x="1818254" y="2555414"/>
                  </a:lnTo>
                  <a:lnTo>
                    <a:pt x="1821738" y="2554111"/>
                  </a:lnTo>
                  <a:lnTo>
                    <a:pt x="1825221" y="2552809"/>
                  </a:lnTo>
                  <a:lnTo>
                    <a:pt x="1828704" y="2567733"/>
                  </a:lnTo>
                  <a:lnTo>
                    <a:pt x="1832187" y="2566448"/>
                  </a:lnTo>
                  <a:lnTo>
                    <a:pt x="1835671" y="2565165"/>
                  </a:lnTo>
                  <a:lnTo>
                    <a:pt x="1839154" y="2563882"/>
                  </a:lnTo>
                  <a:lnTo>
                    <a:pt x="1842637" y="2562601"/>
                  </a:lnTo>
                  <a:lnTo>
                    <a:pt x="1846120" y="2561322"/>
                  </a:lnTo>
                  <a:lnTo>
                    <a:pt x="1849604" y="2578371"/>
                  </a:lnTo>
                  <a:lnTo>
                    <a:pt x="1853087" y="2577111"/>
                  </a:lnTo>
                  <a:lnTo>
                    <a:pt x="1856570" y="2575851"/>
                  </a:lnTo>
                  <a:lnTo>
                    <a:pt x="1860053" y="2587279"/>
                  </a:lnTo>
                  <a:lnTo>
                    <a:pt x="1863537" y="2586034"/>
                  </a:lnTo>
                  <a:lnTo>
                    <a:pt x="1867020" y="2584789"/>
                  </a:lnTo>
                  <a:lnTo>
                    <a:pt x="1870503" y="2586048"/>
                  </a:lnTo>
                  <a:lnTo>
                    <a:pt x="1873986" y="2584808"/>
                  </a:lnTo>
                  <a:lnTo>
                    <a:pt x="1877470" y="2583569"/>
                  </a:lnTo>
                  <a:lnTo>
                    <a:pt x="1880953" y="2588542"/>
                  </a:lnTo>
                  <a:lnTo>
                    <a:pt x="1884436" y="2587312"/>
                  </a:lnTo>
                  <a:lnTo>
                    <a:pt x="1887919" y="2586082"/>
                  </a:lnTo>
                  <a:lnTo>
                    <a:pt x="1891403" y="2593429"/>
                  </a:lnTo>
                  <a:lnTo>
                    <a:pt x="1894886" y="2592210"/>
                  </a:lnTo>
                  <a:lnTo>
                    <a:pt x="1898369" y="2615808"/>
                  </a:lnTo>
                  <a:lnTo>
                    <a:pt x="1901852" y="2614614"/>
                  </a:lnTo>
                  <a:lnTo>
                    <a:pt x="1905336" y="2613420"/>
                  </a:lnTo>
                  <a:lnTo>
                    <a:pt x="1908819" y="2616811"/>
                  </a:lnTo>
                  <a:lnTo>
                    <a:pt x="1912302" y="2615624"/>
                  </a:lnTo>
                  <a:lnTo>
                    <a:pt x="1915785" y="2614438"/>
                  </a:lnTo>
                  <a:lnTo>
                    <a:pt x="1919269" y="2613361"/>
                  </a:lnTo>
                  <a:lnTo>
                    <a:pt x="1922752" y="2612572"/>
                  </a:lnTo>
                  <a:lnTo>
                    <a:pt x="1926235" y="2611784"/>
                  </a:lnTo>
                  <a:lnTo>
                    <a:pt x="1929718" y="2613129"/>
                  </a:lnTo>
                  <a:lnTo>
                    <a:pt x="1933202" y="2611951"/>
                  </a:lnTo>
                  <a:lnTo>
                    <a:pt x="1936685" y="2610775"/>
                  </a:lnTo>
                  <a:lnTo>
                    <a:pt x="1940168" y="2609599"/>
                  </a:lnTo>
                  <a:lnTo>
                    <a:pt x="1943651" y="2608424"/>
                  </a:lnTo>
                  <a:lnTo>
                    <a:pt x="1947135" y="2607251"/>
                  </a:lnTo>
                  <a:lnTo>
                    <a:pt x="1950618" y="2619587"/>
                  </a:lnTo>
                  <a:lnTo>
                    <a:pt x="1954101" y="2618428"/>
                  </a:lnTo>
                  <a:lnTo>
                    <a:pt x="1957584" y="2617270"/>
                  </a:lnTo>
                  <a:lnTo>
                    <a:pt x="1961068" y="2622730"/>
                  </a:lnTo>
                  <a:lnTo>
                    <a:pt x="1964551" y="2621579"/>
                  </a:lnTo>
                  <a:lnTo>
                    <a:pt x="1968034" y="2620430"/>
                  </a:lnTo>
                  <a:lnTo>
                    <a:pt x="1971517" y="2629336"/>
                  </a:lnTo>
                  <a:lnTo>
                    <a:pt x="1975001" y="2628568"/>
                  </a:lnTo>
                  <a:lnTo>
                    <a:pt x="1978484" y="2627801"/>
                  </a:lnTo>
                  <a:lnTo>
                    <a:pt x="1981967" y="2626708"/>
                  </a:lnTo>
                  <a:lnTo>
                    <a:pt x="1985450" y="2625573"/>
                  </a:lnTo>
                  <a:lnTo>
                    <a:pt x="1988934" y="2624440"/>
                  </a:lnTo>
                  <a:lnTo>
                    <a:pt x="1992417" y="2623307"/>
                  </a:lnTo>
                  <a:lnTo>
                    <a:pt x="1995900" y="2622175"/>
                  </a:lnTo>
                  <a:lnTo>
                    <a:pt x="1999383" y="2631689"/>
                  </a:lnTo>
                  <a:lnTo>
                    <a:pt x="2002867" y="2630568"/>
                  </a:lnTo>
                  <a:lnTo>
                    <a:pt x="2006350" y="2629449"/>
                  </a:lnTo>
                  <a:lnTo>
                    <a:pt x="2009833" y="2629383"/>
                  </a:lnTo>
                  <a:lnTo>
                    <a:pt x="2013316" y="2628266"/>
                  </a:lnTo>
                  <a:lnTo>
                    <a:pt x="2016799" y="2627151"/>
                  </a:lnTo>
                  <a:lnTo>
                    <a:pt x="2020283" y="2632315"/>
                  </a:lnTo>
                  <a:lnTo>
                    <a:pt x="2023766" y="2631207"/>
                  </a:lnTo>
                  <a:lnTo>
                    <a:pt x="2027249" y="2630100"/>
                  </a:lnTo>
                  <a:lnTo>
                    <a:pt x="2030732" y="2630034"/>
                  </a:lnTo>
                  <a:lnTo>
                    <a:pt x="2034216" y="2628929"/>
                  </a:lnTo>
                  <a:lnTo>
                    <a:pt x="2037699" y="2627826"/>
                  </a:lnTo>
                  <a:lnTo>
                    <a:pt x="2041182" y="2643073"/>
                  </a:lnTo>
                  <a:lnTo>
                    <a:pt x="2044665" y="2641986"/>
                  </a:lnTo>
                  <a:lnTo>
                    <a:pt x="2048149" y="2640899"/>
                  </a:lnTo>
                  <a:lnTo>
                    <a:pt x="2051632" y="2647980"/>
                  </a:lnTo>
                  <a:lnTo>
                    <a:pt x="2055115" y="2647243"/>
                  </a:lnTo>
                  <a:lnTo>
                    <a:pt x="2058598" y="2646506"/>
                  </a:lnTo>
                  <a:lnTo>
                    <a:pt x="2062082" y="2650438"/>
                  </a:lnTo>
                  <a:lnTo>
                    <a:pt x="2065565" y="2649368"/>
                  </a:lnTo>
                  <a:lnTo>
                    <a:pt x="2069048" y="2648299"/>
                  </a:lnTo>
                  <a:lnTo>
                    <a:pt x="2072531" y="2649181"/>
                  </a:lnTo>
                  <a:lnTo>
                    <a:pt x="2076015" y="2648115"/>
                  </a:lnTo>
                  <a:lnTo>
                    <a:pt x="2079498" y="2647050"/>
                  </a:lnTo>
                  <a:lnTo>
                    <a:pt x="2082981" y="2647262"/>
                  </a:lnTo>
                  <a:lnTo>
                    <a:pt x="2086464" y="2646536"/>
                  </a:lnTo>
                  <a:lnTo>
                    <a:pt x="2089948" y="2645811"/>
                  </a:lnTo>
                  <a:lnTo>
                    <a:pt x="2089948" y="2646782"/>
                  </a:lnTo>
                  <a:lnTo>
                    <a:pt x="2089948" y="2647752"/>
                  </a:lnTo>
                  <a:lnTo>
                    <a:pt x="2089948" y="2648719"/>
                  </a:lnTo>
                  <a:lnTo>
                    <a:pt x="2089948" y="2649683"/>
                  </a:lnTo>
                  <a:lnTo>
                    <a:pt x="2089948" y="2650646"/>
                  </a:lnTo>
                  <a:lnTo>
                    <a:pt x="2089948" y="2651606"/>
                  </a:lnTo>
                  <a:lnTo>
                    <a:pt x="2089948" y="2652564"/>
                  </a:lnTo>
                  <a:lnTo>
                    <a:pt x="2089948" y="2653520"/>
                  </a:lnTo>
                  <a:lnTo>
                    <a:pt x="2093431" y="2652467"/>
                  </a:lnTo>
                  <a:lnTo>
                    <a:pt x="2096914" y="2651415"/>
                  </a:lnTo>
                  <a:lnTo>
                    <a:pt x="2100397" y="2653226"/>
                  </a:lnTo>
                  <a:lnTo>
                    <a:pt x="2103881" y="2652178"/>
                  </a:lnTo>
                  <a:lnTo>
                    <a:pt x="2107364" y="2651130"/>
                  </a:lnTo>
                  <a:lnTo>
                    <a:pt x="2110847" y="2650084"/>
                  </a:lnTo>
                  <a:lnTo>
                    <a:pt x="2114330" y="2649038"/>
                  </a:lnTo>
                  <a:lnTo>
                    <a:pt x="2117814" y="2647993"/>
                  </a:lnTo>
                  <a:lnTo>
                    <a:pt x="2121297" y="2653586"/>
                  </a:lnTo>
                  <a:lnTo>
                    <a:pt x="2124780" y="2652549"/>
                  </a:lnTo>
                  <a:lnTo>
                    <a:pt x="2128263" y="2651512"/>
                  </a:lnTo>
                  <a:lnTo>
                    <a:pt x="2131747" y="2650476"/>
                  </a:lnTo>
                  <a:lnTo>
                    <a:pt x="2135230" y="2649441"/>
                  </a:lnTo>
                  <a:lnTo>
                    <a:pt x="2138713" y="2648407"/>
                  </a:lnTo>
                  <a:lnTo>
                    <a:pt x="2142196" y="2651138"/>
                  </a:lnTo>
                  <a:lnTo>
                    <a:pt x="2145680" y="2650109"/>
                  </a:lnTo>
                  <a:lnTo>
                    <a:pt x="2149163" y="2649080"/>
                  </a:lnTo>
                  <a:lnTo>
                    <a:pt x="2152646" y="2658258"/>
                  </a:lnTo>
                  <a:lnTo>
                    <a:pt x="2156129" y="2657239"/>
                  </a:lnTo>
                  <a:lnTo>
                    <a:pt x="2159613" y="2656222"/>
                  </a:lnTo>
                  <a:lnTo>
                    <a:pt x="2163096" y="2667871"/>
                  </a:lnTo>
                  <a:lnTo>
                    <a:pt x="2166579" y="2666866"/>
                  </a:lnTo>
                  <a:lnTo>
                    <a:pt x="2170062" y="2665861"/>
                  </a:lnTo>
                  <a:lnTo>
                    <a:pt x="2173546" y="2666640"/>
                  </a:lnTo>
                  <a:lnTo>
                    <a:pt x="2177029" y="2665638"/>
                  </a:lnTo>
                  <a:lnTo>
                    <a:pt x="2180512" y="2664638"/>
                  </a:lnTo>
                  <a:lnTo>
                    <a:pt x="2183995" y="2668071"/>
                  </a:lnTo>
                  <a:lnTo>
                    <a:pt x="2187479" y="2667076"/>
                  </a:lnTo>
                  <a:lnTo>
                    <a:pt x="2190962" y="2675689"/>
                  </a:lnTo>
                  <a:lnTo>
                    <a:pt x="2194445" y="2675001"/>
                  </a:lnTo>
                  <a:lnTo>
                    <a:pt x="2197928" y="2674314"/>
                  </a:lnTo>
                  <a:lnTo>
                    <a:pt x="2201412" y="2681288"/>
                  </a:lnTo>
                  <a:lnTo>
                    <a:pt x="2204895" y="2680311"/>
                  </a:lnTo>
                  <a:lnTo>
                    <a:pt x="2208378" y="2679335"/>
                  </a:lnTo>
                  <a:lnTo>
                    <a:pt x="2211861" y="2699039"/>
                  </a:lnTo>
                  <a:lnTo>
                    <a:pt x="2215345" y="2698083"/>
                  </a:lnTo>
                  <a:lnTo>
                    <a:pt x="2218828" y="2697127"/>
                  </a:lnTo>
                  <a:lnTo>
                    <a:pt x="2222311" y="2699479"/>
                  </a:lnTo>
                  <a:lnTo>
                    <a:pt x="2225794" y="2698803"/>
                  </a:lnTo>
                  <a:lnTo>
                    <a:pt x="2229278" y="2698129"/>
                  </a:lnTo>
                  <a:lnTo>
                    <a:pt x="2232761" y="2698940"/>
                  </a:lnTo>
                  <a:lnTo>
                    <a:pt x="2236244" y="2697992"/>
                  </a:lnTo>
                  <a:lnTo>
                    <a:pt x="2239727" y="2697045"/>
                  </a:lnTo>
                  <a:lnTo>
                    <a:pt x="2243211" y="2696099"/>
                  </a:lnTo>
                  <a:lnTo>
                    <a:pt x="2246694" y="2695153"/>
                  </a:lnTo>
                  <a:lnTo>
                    <a:pt x="2250177" y="2694208"/>
                  </a:lnTo>
                  <a:lnTo>
                    <a:pt x="2253660" y="2698843"/>
                  </a:lnTo>
                  <a:lnTo>
                    <a:pt x="2257144" y="2697903"/>
                  </a:lnTo>
                  <a:lnTo>
                    <a:pt x="2260627" y="2696965"/>
                  </a:lnTo>
                  <a:lnTo>
                    <a:pt x="2264110" y="2719877"/>
                  </a:lnTo>
                  <a:lnTo>
                    <a:pt x="2267593" y="2718960"/>
                  </a:lnTo>
                  <a:lnTo>
                    <a:pt x="2271077" y="2718044"/>
                  </a:lnTo>
                  <a:lnTo>
                    <a:pt x="2274560" y="2725268"/>
                  </a:lnTo>
                  <a:lnTo>
                    <a:pt x="2278043" y="2724361"/>
                  </a:lnTo>
                  <a:lnTo>
                    <a:pt x="2281526" y="2723453"/>
                  </a:lnTo>
                  <a:lnTo>
                    <a:pt x="2285010" y="2724742"/>
                  </a:lnTo>
                  <a:lnTo>
                    <a:pt x="2288493" y="2723838"/>
                  </a:lnTo>
                  <a:lnTo>
                    <a:pt x="2291976" y="2725848"/>
                  </a:lnTo>
                  <a:lnTo>
                    <a:pt x="2295459" y="2724947"/>
                  </a:lnTo>
                  <a:lnTo>
                    <a:pt x="2298942" y="2724047"/>
                  </a:lnTo>
                  <a:lnTo>
                    <a:pt x="2302426" y="2728955"/>
                  </a:lnTo>
                  <a:lnTo>
                    <a:pt x="2305909" y="2728308"/>
                  </a:lnTo>
                  <a:lnTo>
                    <a:pt x="2309392" y="2727663"/>
                  </a:lnTo>
                  <a:lnTo>
                    <a:pt x="2312875" y="2734061"/>
                  </a:lnTo>
                  <a:lnTo>
                    <a:pt x="2316359" y="2733176"/>
                  </a:lnTo>
                  <a:lnTo>
                    <a:pt x="2319842" y="2732291"/>
                  </a:lnTo>
                  <a:lnTo>
                    <a:pt x="2323325" y="2731488"/>
                  </a:lnTo>
                  <a:lnTo>
                    <a:pt x="2326808" y="2730848"/>
                  </a:lnTo>
                  <a:lnTo>
                    <a:pt x="2330292" y="2730209"/>
                  </a:lnTo>
                  <a:lnTo>
                    <a:pt x="2333775" y="2730873"/>
                  </a:lnTo>
                  <a:lnTo>
                    <a:pt x="2337258" y="2729993"/>
                  </a:lnTo>
                  <a:lnTo>
                    <a:pt x="2340741" y="2729113"/>
                  </a:lnTo>
                  <a:lnTo>
                    <a:pt x="2344225" y="2732440"/>
                  </a:lnTo>
                  <a:lnTo>
                    <a:pt x="2347708" y="2731565"/>
                  </a:lnTo>
                  <a:lnTo>
                    <a:pt x="2351191" y="2730691"/>
                  </a:lnTo>
                  <a:lnTo>
                    <a:pt x="2354674" y="2731907"/>
                  </a:lnTo>
                  <a:lnTo>
                    <a:pt x="2358158" y="2731036"/>
                  </a:lnTo>
                  <a:lnTo>
                    <a:pt x="2361641" y="2730165"/>
                  </a:lnTo>
                  <a:lnTo>
                    <a:pt x="2365124" y="2752259"/>
                  </a:lnTo>
                  <a:lnTo>
                    <a:pt x="2368607" y="2751409"/>
                  </a:lnTo>
                  <a:lnTo>
                    <a:pt x="2372091" y="2750559"/>
                  </a:lnTo>
                  <a:lnTo>
                    <a:pt x="2375574" y="2765135"/>
                  </a:lnTo>
                  <a:lnTo>
                    <a:pt x="2379057" y="2764300"/>
                  </a:lnTo>
                  <a:lnTo>
                    <a:pt x="2382540" y="2763464"/>
                  </a:lnTo>
                  <a:lnTo>
                    <a:pt x="2386024" y="2775029"/>
                  </a:lnTo>
                  <a:lnTo>
                    <a:pt x="2389507" y="2774206"/>
                  </a:lnTo>
                  <a:lnTo>
                    <a:pt x="2392990" y="2783025"/>
                  </a:lnTo>
                  <a:lnTo>
                    <a:pt x="2396473" y="2782416"/>
                  </a:lnTo>
                  <a:lnTo>
                    <a:pt x="2399957" y="2781808"/>
                  </a:lnTo>
                  <a:lnTo>
                    <a:pt x="2403440" y="2783570"/>
                  </a:lnTo>
                  <a:lnTo>
                    <a:pt x="2406923" y="2782963"/>
                  </a:lnTo>
                  <a:lnTo>
                    <a:pt x="2410406" y="2782358"/>
                  </a:lnTo>
                  <a:lnTo>
                    <a:pt x="2413890" y="2781803"/>
                  </a:lnTo>
                  <a:lnTo>
                    <a:pt x="2417373" y="2781403"/>
                  </a:lnTo>
                  <a:lnTo>
                    <a:pt x="2420856" y="2781003"/>
                  </a:lnTo>
                  <a:lnTo>
                    <a:pt x="2424339" y="2785737"/>
                  </a:lnTo>
                  <a:lnTo>
                    <a:pt x="2427823" y="2784936"/>
                  </a:lnTo>
                  <a:lnTo>
                    <a:pt x="2431306" y="2784135"/>
                  </a:lnTo>
                  <a:lnTo>
                    <a:pt x="2434789" y="2783335"/>
                  </a:lnTo>
                  <a:lnTo>
                    <a:pt x="2438272" y="2782535"/>
                  </a:lnTo>
                  <a:lnTo>
                    <a:pt x="2441756" y="2781736"/>
                  </a:lnTo>
                  <a:lnTo>
                    <a:pt x="2445239" y="2780937"/>
                  </a:lnTo>
                  <a:lnTo>
                    <a:pt x="2448722" y="2780138"/>
                  </a:lnTo>
                  <a:lnTo>
                    <a:pt x="2452205" y="2779340"/>
                  </a:lnTo>
                  <a:lnTo>
                    <a:pt x="2455689" y="2784932"/>
                  </a:lnTo>
                  <a:lnTo>
                    <a:pt x="2459172" y="2784140"/>
                  </a:lnTo>
                  <a:lnTo>
                    <a:pt x="2462655" y="2783349"/>
                  </a:lnTo>
                  <a:lnTo>
                    <a:pt x="2466138" y="2785431"/>
                  </a:lnTo>
                  <a:lnTo>
                    <a:pt x="2469622" y="2784644"/>
                  </a:lnTo>
                  <a:lnTo>
                    <a:pt x="2473105" y="2783856"/>
                  </a:lnTo>
                  <a:lnTo>
                    <a:pt x="2476588" y="2784215"/>
                  </a:lnTo>
                  <a:lnTo>
                    <a:pt x="2480071" y="2783429"/>
                  </a:lnTo>
                  <a:lnTo>
                    <a:pt x="2483555" y="2782644"/>
                  </a:lnTo>
                  <a:lnTo>
                    <a:pt x="2487038" y="2782048"/>
                  </a:lnTo>
                  <a:lnTo>
                    <a:pt x="2490521" y="2781462"/>
                  </a:lnTo>
                  <a:lnTo>
                    <a:pt x="2494004" y="2780865"/>
                  </a:lnTo>
                  <a:lnTo>
                    <a:pt x="2497488" y="2780082"/>
                  </a:lnTo>
                  <a:lnTo>
                    <a:pt x="2500971" y="2779299"/>
                  </a:lnTo>
                  <a:lnTo>
                    <a:pt x="2504454" y="2780809"/>
                  </a:lnTo>
                  <a:lnTo>
                    <a:pt x="2507937" y="2780029"/>
                  </a:lnTo>
                  <a:lnTo>
                    <a:pt x="2511421" y="2779250"/>
                  </a:lnTo>
                  <a:lnTo>
                    <a:pt x="2514904" y="2799574"/>
                  </a:lnTo>
                  <a:lnTo>
                    <a:pt x="2518387" y="2798813"/>
                  </a:lnTo>
                  <a:lnTo>
                    <a:pt x="2521870" y="2798053"/>
                  </a:lnTo>
                  <a:lnTo>
                    <a:pt x="2525354" y="2803182"/>
                  </a:lnTo>
                  <a:lnTo>
                    <a:pt x="2528837" y="2802428"/>
                  </a:lnTo>
                  <a:lnTo>
                    <a:pt x="2532320" y="2801673"/>
                  </a:lnTo>
                  <a:lnTo>
                    <a:pt x="2535803" y="2813457"/>
                  </a:lnTo>
                  <a:lnTo>
                    <a:pt x="2539287" y="2812714"/>
                  </a:lnTo>
                  <a:lnTo>
                    <a:pt x="2542770" y="2811971"/>
                  </a:lnTo>
                  <a:lnTo>
                    <a:pt x="2546253" y="2811229"/>
                  </a:lnTo>
                  <a:lnTo>
                    <a:pt x="2549736" y="2810488"/>
                  </a:lnTo>
                  <a:lnTo>
                    <a:pt x="2553220" y="2809746"/>
                  </a:lnTo>
                  <a:lnTo>
                    <a:pt x="2556703" y="2825104"/>
                  </a:lnTo>
                  <a:lnTo>
                    <a:pt x="2560186" y="2824377"/>
                  </a:lnTo>
                  <a:lnTo>
                    <a:pt x="2563669" y="2823650"/>
                  </a:lnTo>
                  <a:lnTo>
                    <a:pt x="2567153" y="2825376"/>
                  </a:lnTo>
                  <a:lnTo>
                    <a:pt x="2570636" y="2824652"/>
                  </a:lnTo>
                  <a:lnTo>
                    <a:pt x="2574119" y="2823929"/>
                  </a:lnTo>
                  <a:lnTo>
                    <a:pt x="2577602" y="2828069"/>
                  </a:lnTo>
                  <a:lnTo>
                    <a:pt x="2581085" y="2827350"/>
                  </a:lnTo>
                  <a:lnTo>
                    <a:pt x="2584569" y="2826632"/>
                  </a:lnTo>
                  <a:lnTo>
                    <a:pt x="2588052" y="2826880"/>
                  </a:lnTo>
                  <a:lnTo>
                    <a:pt x="2591535" y="2826163"/>
                  </a:lnTo>
                  <a:lnTo>
                    <a:pt x="2595018" y="2828334"/>
                  </a:lnTo>
                  <a:lnTo>
                    <a:pt x="2598502" y="2827621"/>
                  </a:lnTo>
                  <a:lnTo>
                    <a:pt x="2601985" y="2826907"/>
                  </a:lnTo>
                  <a:lnTo>
                    <a:pt x="2605468" y="2832379"/>
                  </a:lnTo>
                  <a:lnTo>
                    <a:pt x="2608951" y="2831672"/>
                  </a:lnTo>
                  <a:lnTo>
                    <a:pt x="2612435" y="2830965"/>
                  </a:lnTo>
                  <a:lnTo>
                    <a:pt x="2615918" y="2833593"/>
                  </a:lnTo>
                  <a:lnTo>
                    <a:pt x="2619401" y="2833051"/>
                  </a:lnTo>
                  <a:lnTo>
                    <a:pt x="2622884" y="2832509"/>
                  </a:lnTo>
                  <a:lnTo>
                    <a:pt x="2626368" y="2836094"/>
                  </a:lnTo>
                  <a:lnTo>
                    <a:pt x="2629851" y="2835396"/>
                  </a:lnTo>
                  <a:lnTo>
                    <a:pt x="2633334" y="2834697"/>
                  </a:lnTo>
                  <a:lnTo>
                    <a:pt x="2636817" y="2835848"/>
                  </a:lnTo>
                  <a:lnTo>
                    <a:pt x="2640301" y="2835152"/>
                  </a:lnTo>
                  <a:lnTo>
                    <a:pt x="2643784" y="2834456"/>
                  </a:lnTo>
                  <a:lnTo>
                    <a:pt x="2647267" y="2837434"/>
                  </a:lnTo>
                  <a:lnTo>
                    <a:pt x="2650750" y="2836742"/>
                  </a:lnTo>
                  <a:lnTo>
                    <a:pt x="2654234" y="2836051"/>
                  </a:lnTo>
                  <a:lnTo>
                    <a:pt x="2657717" y="2839453"/>
                  </a:lnTo>
                  <a:lnTo>
                    <a:pt x="2661200" y="2838766"/>
                  </a:lnTo>
                  <a:lnTo>
                    <a:pt x="2664683" y="2838079"/>
                  </a:lnTo>
                  <a:lnTo>
                    <a:pt x="2668167" y="2837844"/>
                  </a:lnTo>
                  <a:lnTo>
                    <a:pt x="2671650" y="2837158"/>
                  </a:lnTo>
                  <a:lnTo>
                    <a:pt x="2675133" y="2836472"/>
                  </a:lnTo>
                  <a:lnTo>
                    <a:pt x="2678616" y="2848244"/>
                  </a:lnTo>
                  <a:lnTo>
                    <a:pt x="2682100" y="2847569"/>
                  </a:lnTo>
                  <a:lnTo>
                    <a:pt x="2685583" y="2846894"/>
                  </a:lnTo>
                  <a:lnTo>
                    <a:pt x="2689066" y="2849700"/>
                  </a:lnTo>
                  <a:lnTo>
                    <a:pt x="2692549" y="2849028"/>
                  </a:lnTo>
                  <a:lnTo>
                    <a:pt x="2696033" y="2848357"/>
                  </a:lnTo>
                  <a:lnTo>
                    <a:pt x="2699516" y="2847687"/>
                  </a:lnTo>
                  <a:lnTo>
                    <a:pt x="2702999" y="2847017"/>
                  </a:lnTo>
                  <a:lnTo>
                    <a:pt x="2706482" y="2847647"/>
                  </a:lnTo>
                  <a:lnTo>
                    <a:pt x="2709966" y="2846979"/>
                  </a:lnTo>
                  <a:lnTo>
                    <a:pt x="2713449" y="2846310"/>
                  </a:lnTo>
                  <a:lnTo>
                    <a:pt x="2716932" y="2847804"/>
                  </a:lnTo>
                  <a:lnTo>
                    <a:pt x="2720415" y="2847138"/>
                  </a:lnTo>
                  <a:lnTo>
                    <a:pt x="2723899" y="2846472"/>
                  </a:lnTo>
                  <a:lnTo>
                    <a:pt x="2727382" y="2849243"/>
                  </a:lnTo>
                  <a:lnTo>
                    <a:pt x="2730865" y="2848581"/>
                  </a:lnTo>
                  <a:lnTo>
                    <a:pt x="2734348" y="2847919"/>
                  </a:lnTo>
                  <a:lnTo>
                    <a:pt x="2737832" y="2849391"/>
                  </a:lnTo>
                  <a:lnTo>
                    <a:pt x="2741315" y="2848732"/>
                  </a:lnTo>
                  <a:lnTo>
                    <a:pt x="2744798" y="2848072"/>
                  </a:lnTo>
                  <a:lnTo>
                    <a:pt x="2748281" y="2847414"/>
                  </a:lnTo>
                  <a:lnTo>
                    <a:pt x="2751765" y="2846755"/>
                  </a:lnTo>
                  <a:lnTo>
                    <a:pt x="2755248" y="2846097"/>
                  </a:lnTo>
                  <a:lnTo>
                    <a:pt x="2758731" y="2864914"/>
                  </a:lnTo>
                  <a:lnTo>
                    <a:pt x="2762214" y="2864272"/>
                  </a:lnTo>
                  <a:lnTo>
                    <a:pt x="2765698" y="2863630"/>
                  </a:lnTo>
                  <a:lnTo>
                    <a:pt x="2769181" y="2869760"/>
                  </a:lnTo>
                  <a:lnTo>
                    <a:pt x="2772664" y="2869124"/>
                  </a:lnTo>
                  <a:lnTo>
                    <a:pt x="2776147" y="2868489"/>
                  </a:lnTo>
                  <a:lnTo>
                    <a:pt x="2779631" y="2874881"/>
                  </a:lnTo>
                  <a:lnTo>
                    <a:pt x="2783114" y="2874252"/>
                  </a:lnTo>
                  <a:lnTo>
                    <a:pt x="2786597" y="2873623"/>
                  </a:lnTo>
                  <a:lnTo>
                    <a:pt x="2786597" y="2874009"/>
                  </a:lnTo>
                  <a:lnTo>
                    <a:pt x="2786597" y="2874395"/>
                  </a:lnTo>
                  <a:lnTo>
                    <a:pt x="2786597" y="2874781"/>
                  </a:lnTo>
                  <a:lnTo>
                    <a:pt x="2786597" y="2875165"/>
                  </a:lnTo>
                  <a:lnTo>
                    <a:pt x="2786597" y="2875550"/>
                  </a:lnTo>
                  <a:lnTo>
                    <a:pt x="2786597" y="2875934"/>
                  </a:lnTo>
                  <a:lnTo>
                    <a:pt x="2790080" y="2875307"/>
                  </a:lnTo>
                  <a:lnTo>
                    <a:pt x="2793564" y="2874681"/>
                  </a:lnTo>
                  <a:lnTo>
                    <a:pt x="2797047" y="2874823"/>
                  </a:lnTo>
                  <a:lnTo>
                    <a:pt x="2800530" y="2874198"/>
                  </a:lnTo>
                  <a:lnTo>
                    <a:pt x="2804013" y="2873573"/>
                  </a:lnTo>
                  <a:lnTo>
                    <a:pt x="2807497" y="2883529"/>
                  </a:lnTo>
                  <a:lnTo>
                    <a:pt x="2810980" y="2882913"/>
                  </a:lnTo>
                  <a:lnTo>
                    <a:pt x="2814463" y="2882297"/>
                  </a:lnTo>
                  <a:lnTo>
                    <a:pt x="2817946" y="2882796"/>
                  </a:lnTo>
                  <a:lnTo>
                    <a:pt x="2821430" y="2882182"/>
                  </a:lnTo>
                  <a:lnTo>
                    <a:pt x="2824913" y="2881568"/>
                  </a:lnTo>
                  <a:lnTo>
                    <a:pt x="2828396" y="2887573"/>
                  </a:lnTo>
                  <a:lnTo>
                    <a:pt x="2831879" y="2886965"/>
                  </a:lnTo>
                  <a:lnTo>
                    <a:pt x="2835363" y="2886357"/>
                  </a:lnTo>
                  <a:lnTo>
                    <a:pt x="2838846" y="2892658"/>
                  </a:lnTo>
                  <a:lnTo>
                    <a:pt x="2842329" y="2892180"/>
                  </a:lnTo>
                  <a:lnTo>
                    <a:pt x="2845812" y="2891701"/>
                  </a:lnTo>
                  <a:lnTo>
                    <a:pt x="2849296" y="2897150"/>
                  </a:lnTo>
                  <a:lnTo>
                    <a:pt x="2852779" y="2896554"/>
                  </a:lnTo>
                  <a:lnTo>
                    <a:pt x="2856262" y="2895958"/>
                  </a:lnTo>
                  <a:lnTo>
                    <a:pt x="2859745" y="2907709"/>
                  </a:lnTo>
                  <a:lnTo>
                    <a:pt x="2863229" y="2907124"/>
                  </a:lnTo>
                  <a:lnTo>
                    <a:pt x="2866712" y="2906539"/>
                  </a:lnTo>
                  <a:lnTo>
                    <a:pt x="2870195" y="2906962"/>
                  </a:lnTo>
                  <a:lnTo>
                    <a:pt x="2873678" y="2906379"/>
                  </a:lnTo>
                  <a:lnTo>
                    <a:pt x="2877161" y="2905795"/>
                  </a:lnTo>
                  <a:lnTo>
                    <a:pt x="2880645" y="2909881"/>
                  </a:lnTo>
                  <a:lnTo>
                    <a:pt x="2884128" y="2909302"/>
                  </a:lnTo>
                  <a:lnTo>
                    <a:pt x="2887611" y="2914950"/>
                  </a:lnTo>
                  <a:lnTo>
                    <a:pt x="2891094" y="2914377"/>
                  </a:lnTo>
                  <a:lnTo>
                    <a:pt x="2894578" y="2913803"/>
                  </a:lnTo>
                  <a:lnTo>
                    <a:pt x="2898061" y="2913879"/>
                  </a:lnTo>
                  <a:lnTo>
                    <a:pt x="2901544" y="2913307"/>
                  </a:lnTo>
                  <a:lnTo>
                    <a:pt x="2905027" y="2912735"/>
                  </a:lnTo>
                  <a:lnTo>
                    <a:pt x="2908511" y="2912488"/>
                  </a:lnTo>
                  <a:lnTo>
                    <a:pt x="2911994" y="2911916"/>
                  </a:lnTo>
                  <a:lnTo>
                    <a:pt x="2915477" y="2911345"/>
                  </a:lnTo>
                  <a:lnTo>
                    <a:pt x="2918960" y="2913688"/>
                  </a:lnTo>
                  <a:lnTo>
                    <a:pt x="2922444" y="2913120"/>
                  </a:lnTo>
                  <a:lnTo>
                    <a:pt x="2925927" y="2912552"/>
                  </a:lnTo>
                  <a:lnTo>
                    <a:pt x="2929410" y="2921509"/>
                  </a:lnTo>
                  <a:lnTo>
                    <a:pt x="2932893" y="2920949"/>
                  </a:lnTo>
                  <a:lnTo>
                    <a:pt x="2936377" y="2920389"/>
                  </a:lnTo>
                  <a:lnTo>
                    <a:pt x="2939860" y="2926937"/>
                  </a:lnTo>
                  <a:lnTo>
                    <a:pt x="2943343" y="2926383"/>
                  </a:lnTo>
                  <a:lnTo>
                    <a:pt x="2946826" y="2925830"/>
                  </a:lnTo>
                  <a:lnTo>
                    <a:pt x="2950310" y="2936369"/>
                  </a:lnTo>
                  <a:lnTo>
                    <a:pt x="2953793" y="2935825"/>
                  </a:lnTo>
                  <a:lnTo>
                    <a:pt x="2957276" y="2935281"/>
                  </a:lnTo>
                  <a:lnTo>
                    <a:pt x="2960759" y="2937375"/>
                  </a:lnTo>
                  <a:lnTo>
                    <a:pt x="2964243" y="2936833"/>
                  </a:lnTo>
                  <a:lnTo>
                    <a:pt x="2967726" y="2936292"/>
                  </a:lnTo>
                  <a:lnTo>
                    <a:pt x="2971209" y="2936627"/>
                  </a:lnTo>
                  <a:lnTo>
                    <a:pt x="2974692" y="2936087"/>
                  </a:lnTo>
                  <a:lnTo>
                    <a:pt x="2978176" y="2935547"/>
                  </a:lnTo>
                  <a:lnTo>
                    <a:pt x="2981659" y="2938779"/>
                  </a:lnTo>
                  <a:lnTo>
                    <a:pt x="2985142" y="2938243"/>
                  </a:lnTo>
                  <a:lnTo>
                    <a:pt x="2988625" y="2942286"/>
                  </a:lnTo>
                  <a:lnTo>
                    <a:pt x="2992109" y="2941754"/>
                  </a:lnTo>
                  <a:lnTo>
                    <a:pt x="2995592" y="2941221"/>
                  </a:lnTo>
                  <a:lnTo>
                    <a:pt x="2999075" y="2940974"/>
                  </a:lnTo>
                  <a:lnTo>
                    <a:pt x="3002558" y="2940442"/>
                  </a:lnTo>
                  <a:lnTo>
                    <a:pt x="3006042" y="2939910"/>
                  </a:lnTo>
                  <a:lnTo>
                    <a:pt x="3009525" y="2945853"/>
                  </a:lnTo>
                  <a:lnTo>
                    <a:pt x="3013008" y="2945328"/>
                  </a:lnTo>
                  <a:lnTo>
                    <a:pt x="3016491" y="2944802"/>
                  </a:lnTo>
                  <a:lnTo>
                    <a:pt x="3019975" y="2944276"/>
                  </a:lnTo>
                  <a:lnTo>
                    <a:pt x="3023458" y="2943751"/>
                  </a:lnTo>
                  <a:lnTo>
                    <a:pt x="3026941" y="2943226"/>
                  </a:lnTo>
                  <a:lnTo>
                    <a:pt x="3030424" y="2945481"/>
                  </a:lnTo>
                  <a:lnTo>
                    <a:pt x="3033908" y="2944958"/>
                  </a:lnTo>
                  <a:lnTo>
                    <a:pt x="3037391" y="2944436"/>
                  </a:lnTo>
                  <a:lnTo>
                    <a:pt x="3040874" y="2947221"/>
                  </a:lnTo>
                  <a:lnTo>
                    <a:pt x="3044357" y="2946701"/>
                  </a:lnTo>
                  <a:lnTo>
                    <a:pt x="3047841" y="2946182"/>
                  </a:lnTo>
                  <a:lnTo>
                    <a:pt x="3051324" y="2947305"/>
                  </a:lnTo>
                  <a:lnTo>
                    <a:pt x="3054807" y="2946787"/>
                  </a:lnTo>
                  <a:lnTo>
                    <a:pt x="3058290" y="2946270"/>
                  </a:lnTo>
                  <a:lnTo>
                    <a:pt x="3061774" y="2958568"/>
                  </a:lnTo>
                  <a:lnTo>
                    <a:pt x="3065257" y="2958061"/>
                  </a:lnTo>
                  <a:lnTo>
                    <a:pt x="3068740" y="2957554"/>
                  </a:lnTo>
                  <a:lnTo>
                    <a:pt x="3072223" y="2961194"/>
                  </a:lnTo>
                  <a:lnTo>
                    <a:pt x="3075707" y="2960691"/>
                  </a:lnTo>
                  <a:lnTo>
                    <a:pt x="3079190" y="2960188"/>
                  </a:lnTo>
                  <a:lnTo>
                    <a:pt x="3082673" y="2966302"/>
                  </a:lnTo>
                  <a:lnTo>
                    <a:pt x="3086156" y="2965805"/>
                  </a:lnTo>
                  <a:lnTo>
                    <a:pt x="3089640" y="2966312"/>
                  </a:lnTo>
                  <a:lnTo>
                    <a:pt x="3093123" y="2965816"/>
                  </a:lnTo>
                  <a:lnTo>
                    <a:pt x="3096606" y="2965320"/>
                  </a:lnTo>
                  <a:lnTo>
                    <a:pt x="3100089" y="2966328"/>
                  </a:lnTo>
                  <a:lnTo>
                    <a:pt x="3103573" y="2965833"/>
                  </a:lnTo>
                  <a:lnTo>
                    <a:pt x="3107056" y="2965339"/>
                  </a:lnTo>
                  <a:lnTo>
                    <a:pt x="3110539" y="2965844"/>
                  </a:lnTo>
                  <a:lnTo>
                    <a:pt x="3114022" y="2965351"/>
                  </a:lnTo>
                  <a:lnTo>
                    <a:pt x="3117506" y="2964858"/>
                  </a:lnTo>
                  <a:lnTo>
                    <a:pt x="3120989" y="2967595"/>
                  </a:lnTo>
                  <a:lnTo>
                    <a:pt x="3124472" y="2967105"/>
                  </a:lnTo>
                  <a:lnTo>
                    <a:pt x="3127955" y="2966615"/>
                  </a:lnTo>
                  <a:lnTo>
                    <a:pt x="3131439" y="2969079"/>
                  </a:lnTo>
                  <a:lnTo>
                    <a:pt x="3134922" y="2968591"/>
                  </a:lnTo>
                  <a:lnTo>
                    <a:pt x="3138405" y="2968104"/>
                  </a:lnTo>
                  <a:lnTo>
                    <a:pt x="3141888" y="2971994"/>
                  </a:lnTo>
                  <a:lnTo>
                    <a:pt x="3145372" y="2971511"/>
                  </a:lnTo>
                  <a:lnTo>
                    <a:pt x="3148855" y="2971027"/>
                  </a:lnTo>
                  <a:lnTo>
                    <a:pt x="3152338" y="2981889"/>
                  </a:lnTo>
                  <a:lnTo>
                    <a:pt x="3155821" y="2981415"/>
                  </a:lnTo>
                  <a:lnTo>
                    <a:pt x="3159304" y="2980941"/>
                  </a:lnTo>
                  <a:lnTo>
                    <a:pt x="3162788" y="2981452"/>
                  </a:lnTo>
                  <a:lnTo>
                    <a:pt x="3166271" y="2981059"/>
                  </a:lnTo>
                  <a:lnTo>
                    <a:pt x="3169754" y="2980666"/>
                  </a:lnTo>
                  <a:lnTo>
                    <a:pt x="3173237" y="2983192"/>
                  </a:lnTo>
                  <a:lnTo>
                    <a:pt x="3176721" y="2982722"/>
                  </a:lnTo>
                  <a:lnTo>
                    <a:pt x="3180204" y="2982252"/>
                  </a:lnTo>
                  <a:lnTo>
                    <a:pt x="3183687" y="2984061"/>
                  </a:lnTo>
                  <a:lnTo>
                    <a:pt x="3187170" y="2983593"/>
                  </a:lnTo>
                  <a:lnTo>
                    <a:pt x="3190654" y="3003614"/>
                  </a:lnTo>
                  <a:lnTo>
                    <a:pt x="3194137" y="3003235"/>
                  </a:lnTo>
                  <a:lnTo>
                    <a:pt x="3197620" y="3002856"/>
                  </a:lnTo>
                  <a:lnTo>
                    <a:pt x="3201103" y="3002674"/>
                  </a:lnTo>
                  <a:lnTo>
                    <a:pt x="3204587" y="3002224"/>
                  </a:lnTo>
                  <a:lnTo>
                    <a:pt x="3208070" y="3001773"/>
                  </a:lnTo>
                  <a:lnTo>
                    <a:pt x="3211553" y="3005479"/>
                  </a:lnTo>
                  <a:lnTo>
                    <a:pt x="3215036" y="3005032"/>
                  </a:lnTo>
                  <a:lnTo>
                    <a:pt x="3218520" y="3004585"/>
                  </a:lnTo>
                  <a:lnTo>
                    <a:pt x="3222003" y="3004551"/>
                  </a:lnTo>
                  <a:lnTo>
                    <a:pt x="3225486" y="3004104"/>
                  </a:lnTo>
                  <a:lnTo>
                    <a:pt x="3228969" y="3003658"/>
                  </a:lnTo>
                  <a:lnTo>
                    <a:pt x="3232453" y="3005474"/>
                  </a:lnTo>
                  <a:lnTo>
                    <a:pt x="3235936" y="3005030"/>
                  </a:lnTo>
                  <a:lnTo>
                    <a:pt x="3239419" y="3004586"/>
                  </a:lnTo>
                  <a:lnTo>
                    <a:pt x="3242902" y="3005982"/>
                  </a:lnTo>
                  <a:lnTo>
                    <a:pt x="3246386" y="3005539"/>
                  </a:lnTo>
                  <a:lnTo>
                    <a:pt x="3249869" y="3005097"/>
                  </a:lnTo>
                  <a:lnTo>
                    <a:pt x="3253352" y="3004859"/>
                  </a:lnTo>
                  <a:lnTo>
                    <a:pt x="3256835" y="3004417"/>
                  </a:lnTo>
                  <a:lnTo>
                    <a:pt x="3260319" y="3003976"/>
                  </a:lnTo>
                  <a:lnTo>
                    <a:pt x="3263802" y="3005027"/>
                  </a:lnTo>
                  <a:lnTo>
                    <a:pt x="3267285" y="3004937"/>
                  </a:lnTo>
                  <a:lnTo>
                    <a:pt x="3270768" y="3004847"/>
                  </a:lnTo>
                  <a:lnTo>
                    <a:pt x="3274252" y="3010069"/>
                  </a:lnTo>
                  <a:lnTo>
                    <a:pt x="3277735" y="3009634"/>
                  </a:lnTo>
                  <a:lnTo>
                    <a:pt x="3281218" y="3009199"/>
                  </a:lnTo>
                  <a:lnTo>
                    <a:pt x="3284701" y="3011333"/>
                  </a:lnTo>
                  <a:lnTo>
                    <a:pt x="3288185" y="3010900"/>
                  </a:lnTo>
                  <a:lnTo>
                    <a:pt x="3291668" y="3012037"/>
                  </a:lnTo>
                  <a:lnTo>
                    <a:pt x="3295151" y="3011606"/>
                  </a:lnTo>
                  <a:lnTo>
                    <a:pt x="3298634" y="3011175"/>
                  </a:lnTo>
                  <a:lnTo>
                    <a:pt x="3302118" y="3011527"/>
                  </a:lnTo>
                  <a:lnTo>
                    <a:pt x="3305601" y="3011097"/>
                  </a:lnTo>
                  <a:lnTo>
                    <a:pt x="3309084" y="3010667"/>
                  </a:lnTo>
                  <a:lnTo>
                    <a:pt x="3312567" y="3021885"/>
                  </a:lnTo>
                  <a:lnTo>
                    <a:pt x="3316051" y="3021464"/>
                  </a:lnTo>
                  <a:lnTo>
                    <a:pt x="3319534" y="3021044"/>
                  </a:lnTo>
                  <a:lnTo>
                    <a:pt x="3323017" y="3020996"/>
                  </a:lnTo>
                  <a:lnTo>
                    <a:pt x="3326500" y="3020576"/>
                  </a:lnTo>
                  <a:lnTo>
                    <a:pt x="3329984" y="3020156"/>
                  </a:lnTo>
                  <a:lnTo>
                    <a:pt x="3333467" y="3028533"/>
                  </a:lnTo>
                  <a:lnTo>
                    <a:pt x="3336950" y="3028120"/>
                  </a:lnTo>
                  <a:lnTo>
                    <a:pt x="3340433" y="3027707"/>
                  </a:lnTo>
                  <a:lnTo>
                    <a:pt x="3343917" y="3038919"/>
                  </a:lnTo>
                  <a:lnTo>
                    <a:pt x="3347400" y="3038574"/>
                  </a:lnTo>
                  <a:lnTo>
                    <a:pt x="3350883" y="3038230"/>
                  </a:lnTo>
                  <a:lnTo>
                    <a:pt x="3354366" y="3045759"/>
                  </a:lnTo>
                  <a:lnTo>
                    <a:pt x="3357850" y="3045362"/>
                  </a:lnTo>
                  <a:lnTo>
                    <a:pt x="3361333" y="3044965"/>
                  </a:lnTo>
                  <a:lnTo>
                    <a:pt x="3364816" y="3052703"/>
                  </a:lnTo>
                  <a:lnTo>
                    <a:pt x="3368299" y="3052312"/>
                  </a:lnTo>
                  <a:lnTo>
                    <a:pt x="3371783" y="3051922"/>
                  </a:lnTo>
                  <a:lnTo>
                    <a:pt x="3375266" y="3063059"/>
                  </a:lnTo>
                  <a:lnTo>
                    <a:pt x="3378749" y="3062678"/>
                  </a:lnTo>
                  <a:lnTo>
                    <a:pt x="3382232" y="3062297"/>
                  </a:lnTo>
                  <a:lnTo>
                    <a:pt x="3385716" y="3065532"/>
                  </a:lnTo>
                  <a:lnTo>
                    <a:pt x="3389199" y="3065154"/>
                  </a:lnTo>
                  <a:lnTo>
                    <a:pt x="3392682" y="3073133"/>
                  </a:lnTo>
                  <a:lnTo>
                    <a:pt x="3396165" y="3072762"/>
                  </a:lnTo>
                  <a:lnTo>
                    <a:pt x="3399649" y="3072390"/>
                  </a:lnTo>
                  <a:lnTo>
                    <a:pt x="3403132" y="3076295"/>
                  </a:lnTo>
                  <a:lnTo>
                    <a:pt x="3406615" y="3075927"/>
                  </a:lnTo>
                  <a:lnTo>
                    <a:pt x="3410098" y="3075560"/>
                  </a:lnTo>
                  <a:lnTo>
                    <a:pt x="3413582" y="3079943"/>
                  </a:lnTo>
                  <a:lnTo>
                    <a:pt x="3417065" y="3079579"/>
                  </a:lnTo>
                  <a:lnTo>
                    <a:pt x="3420548" y="3079216"/>
                  </a:lnTo>
                  <a:lnTo>
                    <a:pt x="3424031" y="3093913"/>
                  </a:lnTo>
                  <a:lnTo>
                    <a:pt x="3427515" y="3093561"/>
                  </a:lnTo>
                  <a:lnTo>
                    <a:pt x="3430998" y="3093209"/>
                  </a:lnTo>
                  <a:lnTo>
                    <a:pt x="3434481" y="3094905"/>
                  </a:lnTo>
                  <a:lnTo>
                    <a:pt x="3437964" y="3094555"/>
                  </a:lnTo>
                  <a:lnTo>
                    <a:pt x="3441447" y="3094205"/>
                  </a:lnTo>
                  <a:lnTo>
                    <a:pt x="3444931" y="3098395"/>
                  </a:lnTo>
                  <a:lnTo>
                    <a:pt x="3448414" y="3098049"/>
                  </a:lnTo>
                  <a:lnTo>
                    <a:pt x="3451897" y="3097703"/>
                  </a:lnTo>
                  <a:lnTo>
                    <a:pt x="3455380" y="3110741"/>
                  </a:lnTo>
                  <a:lnTo>
                    <a:pt x="3458864" y="3110406"/>
                  </a:lnTo>
                  <a:lnTo>
                    <a:pt x="3462347" y="3110071"/>
                  </a:lnTo>
                  <a:lnTo>
                    <a:pt x="3465830" y="3113889"/>
                  </a:lnTo>
                  <a:lnTo>
                    <a:pt x="3469313" y="3113557"/>
                  </a:lnTo>
                  <a:lnTo>
                    <a:pt x="3472797" y="3113225"/>
                  </a:lnTo>
                  <a:lnTo>
                    <a:pt x="3476280" y="3120840"/>
                  </a:lnTo>
                  <a:lnTo>
                    <a:pt x="3479763" y="3120514"/>
                  </a:lnTo>
                  <a:lnTo>
                    <a:pt x="3483246" y="3120189"/>
                  </a:lnTo>
                  <a:lnTo>
                    <a:pt x="3483246" y="3120299"/>
                  </a:lnTo>
                  <a:lnTo>
                    <a:pt x="3483246" y="3120408"/>
                  </a:lnTo>
                  <a:lnTo>
                    <a:pt x="3483246" y="3120518"/>
                  </a:lnTo>
                  <a:lnTo>
                    <a:pt x="3483246" y="3120627"/>
                  </a:lnTo>
                  <a:lnTo>
                    <a:pt x="3483246" y="3120737"/>
                  </a:lnTo>
                  <a:lnTo>
                    <a:pt x="3483246" y="3120846"/>
                  </a:lnTo>
                  <a:lnTo>
                    <a:pt x="3483246" y="3120955"/>
                  </a:lnTo>
                  <a:lnTo>
                    <a:pt x="3483246" y="3121064"/>
                  </a:lnTo>
                  <a:lnTo>
                    <a:pt x="3483246" y="3121173"/>
                  </a:lnTo>
                  <a:lnTo>
                    <a:pt x="3483246" y="3121283"/>
                  </a:lnTo>
                  <a:lnTo>
                    <a:pt x="3483246" y="3121392"/>
                  </a:lnTo>
                  <a:lnTo>
                    <a:pt x="3483246" y="3121500"/>
                  </a:lnTo>
                  <a:lnTo>
                    <a:pt x="3483246" y="3121609"/>
                  </a:lnTo>
                  <a:lnTo>
                    <a:pt x="3483246" y="3121718"/>
                  </a:lnTo>
                  <a:lnTo>
                    <a:pt x="3483246" y="3121827"/>
                  </a:lnTo>
                  <a:lnTo>
                    <a:pt x="3483246" y="3121936"/>
                  </a:lnTo>
                  <a:lnTo>
                    <a:pt x="3483246" y="3122044"/>
                  </a:lnTo>
                  <a:lnTo>
                    <a:pt x="3483246" y="3122153"/>
                  </a:lnTo>
                  <a:lnTo>
                    <a:pt x="3483246" y="3122261"/>
                  </a:lnTo>
                  <a:lnTo>
                    <a:pt x="3483246" y="3122370"/>
                  </a:lnTo>
                  <a:lnTo>
                    <a:pt x="3483246" y="3122478"/>
                  </a:lnTo>
                  <a:lnTo>
                    <a:pt x="3483246" y="3122586"/>
                  </a:lnTo>
                  <a:lnTo>
                    <a:pt x="3483246" y="3122694"/>
                  </a:lnTo>
                  <a:lnTo>
                    <a:pt x="3483246" y="3122802"/>
                  </a:lnTo>
                  <a:lnTo>
                    <a:pt x="3483246" y="3122911"/>
                  </a:lnTo>
                  <a:lnTo>
                    <a:pt x="3483246" y="3123019"/>
                  </a:lnTo>
                  <a:lnTo>
                    <a:pt x="3483246" y="3123127"/>
                  </a:lnTo>
                  <a:lnTo>
                    <a:pt x="3483246" y="3123234"/>
                  </a:lnTo>
                  <a:lnTo>
                    <a:pt x="3483246" y="3123342"/>
                  </a:lnTo>
                  <a:lnTo>
                    <a:pt x="3483246" y="3123450"/>
                  </a:lnTo>
                  <a:lnTo>
                    <a:pt x="3483246" y="3123558"/>
                  </a:lnTo>
                  <a:lnTo>
                    <a:pt x="3483246" y="3123665"/>
                  </a:lnTo>
                  <a:lnTo>
                    <a:pt x="3483246" y="3123773"/>
                  </a:lnTo>
                  <a:lnTo>
                    <a:pt x="3483246" y="3123880"/>
                  </a:lnTo>
                  <a:lnTo>
                    <a:pt x="3483246" y="3123988"/>
                  </a:lnTo>
                  <a:lnTo>
                    <a:pt x="3483246" y="3124095"/>
                  </a:lnTo>
                  <a:lnTo>
                    <a:pt x="3483246" y="3124202"/>
                  </a:lnTo>
                  <a:lnTo>
                    <a:pt x="3483246" y="3124310"/>
                  </a:lnTo>
                  <a:lnTo>
                    <a:pt x="3483246" y="3124417"/>
                  </a:lnTo>
                  <a:lnTo>
                    <a:pt x="3483246" y="3124524"/>
                  </a:lnTo>
                  <a:lnTo>
                    <a:pt x="3483246" y="3124631"/>
                  </a:lnTo>
                  <a:lnTo>
                    <a:pt x="3483246" y="3124738"/>
                  </a:lnTo>
                  <a:lnTo>
                    <a:pt x="3483246" y="3124845"/>
                  </a:lnTo>
                  <a:lnTo>
                    <a:pt x="3483246" y="3124952"/>
                  </a:lnTo>
                  <a:lnTo>
                    <a:pt x="3483246" y="3125059"/>
                  </a:lnTo>
                  <a:lnTo>
                    <a:pt x="3483246" y="3125165"/>
                  </a:lnTo>
                  <a:lnTo>
                    <a:pt x="3483246" y="3125272"/>
                  </a:lnTo>
                  <a:lnTo>
                    <a:pt x="3483246" y="3125379"/>
                  </a:lnTo>
                  <a:lnTo>
                    <a:pt x="3483246" y="3125485"/>
                  </a:lnTo>
                  <a:lnTo>
                    <a:pt x="3483246" y="3125592"/>
                  </a:lnTo>
                  <a:lnTo>
                    <a:pt x="3483246" y="3125698"/>
                  </a:lnTo>
                  <a:lnTo>
                    <a:pt x="3483246" y="3125804"/>
                  </a:lnTo>
                  <a:lnTo>
                    <a:pt x="3483246" y="3125911"/>
                  </a:lnTo>
                  <a:lnTo>
                    <a:pt x="3483246" y="3126017"/>
                  </a:lnTo>
                  <a:lnTo>
                    <a:pt x="3483246" y="3126123"/>
                  </a:lnTo>
                  <a:lnTo>
                    <a:pt x="3483246" y="3126229"/>
                  </a:lnTo>
                  <a:lnTo>
                    <a:pt x="3483246" y="3126335"/>
                  </a:lnTo>
                  <a:lnTo>
                    <a:pt x="3483246" y="3126441"/>
                  </a:lnTo>
                  <a:lnTo>
                    <a:pt x="3483246" y="3126547"/>
                  </a:lnTo>
                  <a:lnTo>
                    <a:pt x="3483246" y="3126653"/>
                  </a:lnTo>
                  <a:lnTo>
                    <a:pt x="3483246" y="3126759"/>
                  </a:lnTo>
                  <a:lnTo>
                    <a:pt x="3483246" y="3126864"/>
                  </a:lnTo>
                  <a:lnTo>
                    <a:pt x="3483246" y="3126970"/>
                  </a:lnTo>
                  <a:lnTo>
                    <a:pt x="3483246" y="3127076"/>
                  </a:lnTo>
                  <a:lnTo>
                    <a:pt x="3483246" y="3127181"/>
                  </a:lnTo>
                  <a:lnTo>
                    <a:pt x="3483246" y="3127287"/>
                  </a:lnTo>
                  <a:lnTo>
                    <a:pt x="3483246" y="3127392"/>
                  </a:lnTo>
                  <a:lnTo>
                    <a:pt x="3483246" y="3127497"/>
                  </a:lnTo>
                  <a:lnTo>
                    <a:pt x="3483246" y="3127603"/>
                  </a:lnTo>
                  <a:lnTo>
                    <a:pt x="3483246" y="3127708"/>
                  </a:lnTo>
                  <a:lnTo>
                    <a:pt x="3483246" y="3127813"/>
                  </a:lnTo>
                  <a:lnTo>
                    <a:pt x="3483246" y="3127918"/>
                  </a:lnTo>
                  <a:lnTo>
                    <a:pt x="3483246" y="3128023"/>
                  </a:lnTo>
                  <a:lnTo>
                    <a:pt x="3483246" y="3128128"/>
                  </a:lnTo>
                  <a:lnTo>
                    <a:pt x="3483246" y="3128233"/>
                  </a:lnTo>
                  <a:lnTo>
                    <a:pt x="3483246" y="3128338"/>
                  </a:lnTo>
                  <a:lnTo>
                    <a:pt x="3483246" y="3128443"/>
                  </a:lnTo>
                  <a:lnTo>
                    <a:pt x="3483246" y="3128547"/>
                  </a:lnTo>
                  <a:lnTo>
                    <a:pt x="3483246" y="3128652"/>
                  </a:lnTo>
                  <a:lnTo>
                    <a:pt x="3483246" y="3128757"/>
                  </a:lnTo>
                  <a:lnTo>
                    <a:pt x="3483246" y="3128861"/>
                  </a:lnTo>
                  <a:lnTo>
                    <a:pt x="3483246" y="3128966"/>
                  </a:lnTo>
                  <a:lnTo>
                    <a:pt x="3483246" y="3129070"/>
                  </a:lnTo>
                  <a:lnTo>
                    <a:pt x="3483246" y="3129175"/>
                  </a:lnTo>
                  <a:lnTo>
                    <a:pt x="3483246" y="3129279"/>
                  </a:lnTo>
                  <a:lnTo>
                    <a:pt x="3483246" y="3129383"/>
                  </a:lnTo>
                  <a:lnTo>
                    <a:pt x="3483246" y="3129487"/>
                  </a:lnTo>
                  <a:lnTo>
                    <a:pt x="3483246" y="3129591"/>
                  </a:lnTo>
                  <a:lnTo>
                    <a:pt x="3483246" y="3129695"/>
                  </a:lnTo>
                  <a:lnTo>
                    <a:pt x="3483246" y="3129799"/>
                  </a:lnTo>
                  <a:lnTo>
                    <a:pt x="3483246" y="3129903"/>
                  </a:lnTo>
                  <a:lnTo>
                    <a:pt x="3483246" y="3130007"/>
                  </a:lnTo>
                  <a:lnTo>
                    <a:pt x="3483246" y="3130111"/>
                  </a:lnTo>
                  <a:lnTo>
                    <a:pt x="3483246" y="3130215"/>
                  </a:lnTo>
                  <a:lnTo>
                    <a:pt x="3483246" y="3130318"/>
                  </a:lnTo>
                  <a:lnTo>
                    <a:pt x="3483246" y="3130422"/>
                  </a:lnTo>
                  <a:lnTo>
                    <a:pt x="3483246" y="3130526"/>
                  </a:lnTo>
                  <a:lnTo>
                    <a:pt x="3483246" y="3130629"/>
                  </a:lnTo>
                  <a:lnTo>
                    <a:pt x="3483246" y="3130732"/>
                  </a:lnTo>
                  <a:lnTo>
                    <a:pt x="3483246" y="3130836"/>
                  </a:lnTo>
                  <a:lnTo>
                    <a:pt x="3483246" y="3130939"/>
                  </a:lnTo>
                  <a:lnTo>
                    <a:pt x="3483246" y="3131042"/>
                  </a:lnTo>
                  <a:lnTo>
                    <a:pt x="3483246" y="3131146"/>
                  </a:lnTo>
                  <a:lnTo>
                    <a:pt x="3483246" y="3131249"/>
                  </a:lnTo>
                  <a:lnTo>
                    <a:pt x="3483246" y="3131352"/>
                  </a:lnTo>
                  <a:lnTo>
                    <a:pt x="3483246" y="3131455"/>
                  </a:lnTo>
                  <a:lnTo>
                    <a:pt x="3483246" y="3131558"/>
                  </a:lnTo>
                  <a:lnTo>
                    <a:pt x="3483246" y="3131661"/>
                  </a:lnTo>
                  <a:lnTo>
                    <a:pt x="3483246" y="3131764"/>
                  </a:lnTo>
                  <a:lnTo>
                    <a:pt x="3483246" y="3131866"/>
                  </a:lnTo>
                  <a:lnTo>
                    <a:pt x="3483246" y="3131969"/>
                  </a:lnTo>
                  <a:lnTo>
                    <a:pt x="3483246" y="3132072"/>
                  </a:lnTo>
                  <a:lnTo>
                    <a:pt x="3483246" y="3132174"/>
                  </a:lnTo>
                  <a:lnTo>
                    <a:pt x="3483246" y="3132277"/>
                  </a:lnTo>
                  <a:lnTo>
                    <a:pt x="3483246" y="3132379"/>
                  </a:lnTo>
                  <a:lnTo>
                    <a:pt x="3483246" y="3132482"/>
                  </a:lnTo>
                  <a:lnTo>
                    <a:pt x="3483246" y="3132584"/>
                  </a:lnTo>
                  <a:lnTo>
                    <a:pt x="3483246" y="3132686"/>
                  </a:lnTo>
                  <a:lnTo>
                    <a:pt x="3483246" y="3132789"/>
                  </a:lnTo>
                  <a:lnTo>
                    <a:pt x="3483246" y="3132891"/>
                  </a:lnTo>
                  <a:lnTo>
                    <a:pt x="3483246" y="3132993"/>
                  </a:lnTo>
                  <a:lnTo>
                    <a:pt x="3483246" y="3133095"/>
                  </a:lnTo>
                  <a:lnTo>
                    <a:pt x="3483246" y="3133197"/>
                  </a:lnTo>
                  <a:lnTo>
                    <a:pt x="3483246" y="3133299"/>
                  </a:lnTo>
                  <a:lnTo>
                    <a:pt x="3483246" y="3133401"/>
                  </a:lnTo>
                  <a:lnTo>
                    <a:pt x="3483246" y="3133503"/>
                  </a:lnTo>
                  <a:lnTo>
                    <a:pt x="3483246" y="3133604"/>
                  </a:lnTo>
                  <a:lnTo>
                    <a:pt x="3483246" y="3133706"/>
                  </a:lnTo>
                  <a:lnTo>
                    <a:pt x="3483246" y="3133808"/>
                  </a:lnTo>
                  <a:lnTo>
                    <a:pt x="3483246" y="3133909"/>
                  </a:lnTo>
                  <a:lnTo>
                    <a:pt x="3483246" y="3134011"/>
                  </a:lnTo>
                  <a:lnTo>
                    <a:pt x="3483246" y="3134112"/>
                  </a:lnTo>
                  <a:lnTo>
                    <a:pt x="3483246" y="3134214"/>
                  </a:lnTo>
                  <a:lnTo>
                    <a:pt x="3483246" y="3134315"/>
                  </a:lnTo>
                  <a:lnTo>
                    <a:pt x="3483246" y="3134416"/>
                  </a:lnTo>
                  <a:lnTo>
                    <a:pt x="3483246" y="3134517"/>
                  </a:lnTo>
                  <a:lnTo>
                    <a:pt x="3483246" y="3134619"/>
                  </a:lnTo>
                  <a:lnTo>
                    <a:pt x="3483246" y="3134720"/>
                  </a:lnTo>
                  <a:lnTo>
                    <a:pt x="3483246" y="3134821"/>
                  </a:lnTo>
                  <a:lnTo>
                    <a:pt x="3483246" y="3134922"/>
                  </a:lnTo>
                  <a:lnTo>
                    <a:pt x="3483246" y="3135023"/>
                  </a:lnTo>
                  <a:lnTo>
                    <a:pt x="3483246" y="3135124"/>
                  </a:lnTo>
                  <a:lnTo>
                    <a:pt x="3483246" y="3135224"/>
                  </a:lnTo>
                  <a:lnTo>
                    <a:pt x="3483246" y="3135325"/>
                  </a:lnTo>
                  <a:lnTo>
                    <a:pt x="3483246" y="3135426"/>
                  </a:lnTo>
                  <a:lnTo>
                    <a:pt x="3483246" y="3135526"/>
                  </a:lnTo>
                  <a:lnTo>
                    <a:pt x="3483246" y="3135627"/>
                  </a:lnTo>
                  <a:lnTo>
                    <a:pt x="3483246" y="3135728"/>
                  </a:lnTo>
                  <a:lnTo>
                    <a:pt x="3483246" y="3135828"/>
                  </a:lnTo>
                  <a:lnTo>
                    <a:pt x="3483246" y="3135928"/>
                  </a:lnTo>
                  <a:lnTo>
                    <a:pt x="3483246" y="3136029"/>
                  </a:lnTo>
                  <a:lnTo>
                    <a:pt x="3483246" y="3136129"/>
                  </a:lnTo>
                  <a:lnTo>
                    <a:pt x="3483246" y="3136229"/>
                  </a:lnTo>
                  <a:lnTo>
                    <a:pt x="3483246" y="3136330"/>
                  </a:lnTo>
                  <a:lnTo>
                    <a:pt x="3483246" y="3136430"/>
                  </a:lnTo>
                  <a:lnTo>
                    <a:pt x="3483246" y="3136530"/>
                  </a:lnTo>
                  <a:lnTo>
                    <a:pt x="3483246" y="3136630"/>
                  </a:lnTo>
                  <a:lnTo>
                    <a:pt x="3483246" y="3136730"/>
                  </a:lnTo>
                  <a:lnTo>
                    <a:pt x="3483246" y="3136830"/>
                  </a:lnTo>
                  <a:lnTo>
                    <a:pt x="3483246" y="3136929"/>
                  </a:lnTo>
                  <a:lnTo>
                    <a:pt x="3483246" y="3137029"/>
                  </a:lnTo>
                  <a:lnTo>
                    <a:pt x="3483246" y="3137129"/>
                  </a:lnTo>
                  <a:lnTo>
                    <a:pt x="3483246" y="3137229"/>
                  </a:lnTo>
                  <a:lnTo>
                    <a:pt x="3483246" y="3137328"/>
                  </a:lnTo>
                  <a:lnTo>
                    <a:pt x="3483246" y="3137428"/>
                  </a:lnTo>
                  <a:lnTo>
                    <a:pt x="3483246" y="3137527"/>
                  </a:lnTo>
                  <a:lnTo>
                    <a:pt x="3483246" y="3137627"/>
                  </a:lnTo>
                  <a:lnTo>
                    <a:pt x="3483246" y="3137726"/>
                  </a:lnTo>
                  <a:lnTo>
                    <a:pt x="3483246" y="3137825"/>
                  </a:lnTo>
                  <a:lnTo>
                    <a:pt x="3483246" y="3137925"/>
                  </a:lnTo>
                  <a:lnTo>
                    <a:pt x="3483246" y="3138024"/>
                  </a:lnTo>
                  <a:lnTo>
                    <a:pt x="3483246" y="3138123"/>
                  </a:lnTo>
                  <a:lnTo>
                    <a:pt x="3483246" y="3138222"/>
                  </a:lnTo>
                  <a:lnTo>
                    <a:pt x="3483246" y="3138321"/>
                  </a:lnTo>
                  <a:lnTo>
                    <a:pt x="3483246" y="3138420"/>
                  </a:lnTo>
                  <a:lnTo>
                    <a:pt x="3483246" y="3138519"/>
                  </a:lnTo>
                  <a:lnTo>
                    <a:pt x="3483246" y="3138618"/>
                  </a:lnTo>
                  <a:lnTo>
                    <a:pt x="3483246" y="3138717"/>
                  </a:lnTo>
                  <a:lnTo>
                    <a:pt x="3483246" y="3138815"/>
                  </a:lnTo>
                  <a:lnTo>
                    <a:pt x="3483246" y="3138914"/>
                  </a:lnTo>
                  <a:lnTo>
                    <a:pt x="3483246" y="3139013"/>
                  </a:lnTo>
                  <a:lnTo>
                    <a:pt x="3483246" y="3139111"/>
                  </a:lnTo>
                  <a:lnTo>
                    <a:pt x="3483246" y="3139210"/>
                  </a:lnTo>
                  <a:lnTo>
                    <a:pt x="3483246" y="3139308"/>
                  </a:lnTo>
                  <a:lnTo>
                    <a:pt x="3483246" y="3139407"/>
                  </a:lnTo>
                  <a:lnTo>
                    <a:pt x="3483246" y="3139505"/>
                  </a:lnTo>
                  <a:lnTo>
                    <a:pt x="3483246" y="3139603"/>
                  </a:lnTo>
                  <a:lnTo>
                    <a:pt x="3483246" y="3139702"/>
                  </a:lnTo>
                  <a:lnTo>
                    <a:pt x="3483246" y="3139800"/>
                  </a:lnTo>
                  <a:lnTo>
                    <a:pt x="3483246" y="3139898"/>
                  </a:lnTo>
                  <a:lnTo>
                    <a:pt x="3483246" y="3139996"/>
                  </a:lnTo>
                  <a:lnTo>
                    <a:pt x="3483246" y="3140094"/>
                  </a:lnTo>
                  <a:lnTo>
                    <a:pt x="3483246" y="3140192"/>
                  </a:lnTo>
                  <a:lnTo>
                    <a:pt x="3483246" y="3140290"/>
                  </a:lnTo>
                  <a:lnTo>
                    <a:pt x="3483246" y="3140388"/>
                  </a:lnTo>
                  <a:lnTo>
                    <a:pt x="3483246" y="3140485"/>
                  </a:lnTo>
                  <a:lnTo>
                    <a:pt x="3483246" y="3140583"/>
                  </a:lnTo>
                  <a:lnTo>
                    <a:pt x="3483246" y="3140681"/>
                  </a:lnTo>
                  <a:lnTo>
                    <a:pt x="3483246" y="3140778"/>
                  </a:lnTo>
                  <a:lnTo>
                    <a:pt x="3483246" y="3140876"/>
                  </a:lnTo>
                  <a:lnTo>
                    <a:pt x="3483246" y="3140974"/>
                  </a:lnTo>
                  <a:lnTo>
                    <a:pt x="3483246" y="3141071"/>
                  </a:lnTo>
                  <a:lnTo>
                    <a:pt x="3483246" y="3141168"/>
                  </a:lnTo>
                  <a:lnTo>
                    <a:pt x="3483246" y="3141266"/>
                  </a:lnTo>
                  <a:lnTo>
                    <a:pt x="3483246" y="3141363"/>
                  </a:lnTo>
                  <a:lnTo>
                    <a:pt x="3483246" y="3141460"/>
                  </a:lnTo>
                  <a:lnTo>
                    <a:pt x="3483246" y="3141557"/>
                  </a:lnTo>
                  <a:lnTo>
                    <a:pt x="3483246" y="3141655"/>
                  </a:lnTo>
                  <a:lnTo>
                    <a:pt x="3483246" y="3141752"/>
                  </a:lnTo>
                  <a:lnTo>
                    <a:pt x="3483246" y="3141849"/>
                  </a:lnTo>
                  <a:lnTo>
                    <a:pt x="3483246" y="3141946"/>
                  </a:lnTo>
                  <a:lnTo>
                    <a:pt x="3483246" y="3142043"/>
                  </a:lnTo>
                  <a:lnTo>
                    <a:pt x="3483246" y="3142139"/>
                  </a:lnTo>
                  <a:lnTo>
                    <a:pt x="3483246" y="3142236"/>
                  </a:lnTo>
                  <a:lnTo>
                    <a:pt x="3483246" y="3142333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142333"/>
            </a:xfrm>
            <a:custGeom>
              <a:avLst/>
              <a:gdLst/>
              <a:ahLst/>
              <a:cxnLst/>
              <a:rect l="0" t="0" r="0" b="0"/>
              <a:pathLst>
                <a:path w="3483246" h="314233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677674"/>
                  </a:lnTo>
                  <a:lnTo>
                    <a:pt x="45282" y="635049"/>
                  </a:lnTo>
                  <a:lnTo>
                    <a:pt x="48765" y="597469"/>
                  </a:lnTo>
                  <a:lnTo>
                    <a:pt x="52248" y="564088"/>
                  </a:lnTo>
                  <a:lnTo>
                    <a:pt x="55731" y="534240"/>
                  </a:lnTo>
                  <a:lnTo>
                    <a:pt x="59215" y="507392"/>
                  </a:lnTo>
                  <a:lnTo>
                    <a:pt x="62698" y="483113"/>
                  </a:lnTo>
                  <a:lnTo>
                    <a:pt x="66181" y="461051"/>
                  </a:lnTo>
                  <a:lnTo>
                    <a:pt x="69664" y="440917"/>
                  </a:lnTo>
                  <a:lnTo>
                    <a:pt x="73148" y="422467"/>
                  </a:lnTo>
                  <a:lnTo>
                    <a:pt x="76631" y="405500"/>
                  </a:lnTo>
                  <a:lnTo>
                    <a:pt x="80114" y="389842"/>
                  </a:lnTo>
                  <a:lnTo>
                    <a:pt x="83597" y="677674"/>
                  </a:lnTo>
                  <a:lnTo>
                    <a:pt x="87081" y="655670"/>
                  </a:lnTo>
                  <a:lnTo>
                    <a:pt x="90564" y="635049"/>
                  </a:lnTo>
                  <a:lnTo>
                    <a:pt x="94047" y="615686"/>
                  </a:lnTo>
                  <a:lnTo>
                    <a:pt x="97530" y="597469"/>
                  </a:lnTo>
                  <a:lnTo>
                    <a:pt x="101014" y="580299"/>
                  </a:lnTo>
                  <a:lnTo>
                    <a:pt x="104497" y="564088"/>
                  </a:lnTo>
                  <a:lnTo>
                    <a:pt x="107980" y="548758"/>
                  </a:lnTo>
                  <a:lnTo>
                    <a:pt x="111463" y="534240"/>
                  </a:lnTo>
                  <a:lnTo>
                    <a:pt x="114947" y="520470"/>
                  </a:lnTo>
                  <a:lnTo>
                    <a:pt x="118430" y="507392"/>
                  </a:lnTo>
                  <a:lnTo>
                    <a:pt x="121913" y="693183"/>
                  </a:lnTo>
                  <a:lnTo>
                    <a:pt x="125396" y="677674"/>
                  </a:lnTo>
                  <a:lnTo>
                    <a:pt x="128880" y="662844"/>
                  </a:lnTo>
                  <a:lnTo>
                    <a:pt x="132363" y="648649"/>
                  </a:lnTo>
                  <a:lnTo>
                    <a:pt x="135846" y="635049"/>
                  </a:lnTo>
                  <a:lnTo>
                    <a:pt x="139329" y="622008"/>
                  </a:lnTo>
                  <a:lnTo>
                    <a:pt x="142813" y="609492"/>
                  </a:lnTo>
                  <a:lnTo>
                    <a:pt x="146296" y="597469"/>
                  </a:lnTo>
                  <a:lnTo>
                    <a:pt x="149779" y="585912"/>
                  </a:lnTo>
                  <a:lnTo>
                    <a:pt x="153262" y="574793"/>
                  </a:lnTo>
                  <a:lnTo>
                    <a:pt x="156746" y="564088"/>
                  </a:lnTo>
                  <a:lnTo>
                    <a:pt x="160229" y="553775"/>
                  </a:lnTo>
                  <a:lnTo>
                    <a:pt x="163712" y="689240"/>
                  </a:lnTo>
                  <a:lnTo>
                    <a:pt x="167195" y="677674"/>
                  </a:lnTo>
                  <a:lnTo>
                    <a:pt x="170679" y="666490"/>
                  </a:lnTo>
                  <a:lnTo>
                    <a:pt x="174162" y="655670"/>
                  </a:lnTo>
                  <a:lnTo>
                    <a:pt x="177645" y="645195"/>
                  </a:lnTo>
                  <a:lnTo>
                    <a:pt x="181128" y="635049"/>
                  </a:lnTo>
                  <a:lnTo>
                    <a:pt x="184612" y="625218"/>
                  </a:lnTo>
                  <a:lnTo>
                    <a:pt x="188095" y="615686"/>
                  </a:lnTo>
                  <a:lnTo>
                    <a:pt x="191578" y="606441"/>
                  </a:lnTo>
                  <a:lnTo>
                    <a:pt x="195061" y="597469"/>
                  </a:lnTo>
                  <a:lnTo>
                    <a:pt x="198545" y="588759"/>
                  </a:lnTo>
                  <a:lnTo>
                    <a:pt x="202028" y="803517"/>
                  </a:lnTo>
                  <a:lnTo>
                    <a:pt x="205511" y="792998"/>
                  </a:lnTo>
                  <a:lnTo>
                    <a:pt x="208994" y="782752"/>
                  </a:lnTo>
                  <a:lnTo>
                    <a:pt x="212478" y="772766"/>
                  </a:lnTo>
                  <a:lnTo>
                    <a:pt x="215961" y="763033"/>
                  </a:lnTo>
                  <a:lnTo>
                    <a:pt x="219444" y="753541"/>
                  </a:lnTo>
                  <a:lnTo>
                    <a:pt x="222927" y="744283"/>
                  </a:lnTo>
                  <a:lnTo>
                    <a:pt x="226411" y="735250"/>
                  </a:lnTo>
                  <a:lnTo>
                    <a:pt x="229894" y="726433"/>
                  </a:lnTo>
                  <a:lnTo>
                    <a:pt x="233377" y="717825"/>
                  </a:lnTo>
                  <a:lnTo>
                    <a:pt x="236860" y="709418"/>
                  </a:lnTo>
                  <a:lnTo>
                    <a:pt x="240344" y="701207"/>
                  </a:lnTo>
                  <a:lnTo>
                    <a:pt x="243827" y="693183"/>
                  </a:lnTo>
                  <a:lnTo>
                    <a:pt x="247310" y="685341"/>
                  </a:lnTo>
                  <a:lnTo>
                    <a:pt x="250793" y="677674"/>
                  </a:lnTo>
                  <a:lnTo>
                    <a:pt x="254277" y="917046"/>
                  </a:lnTo>
                  <a:lnTo>
                    <a:pt x="257760" y="907883"/>
                  </a:lnTo>
                  <a:lnTo>
                    <a:pt x="261243" y="898902"/>
                  </a:lnTo>
                  <a:lnTo>
                    <a:pt x="264726" y="1093641"/>
                  </a:lnTo>
                  <a:lnTo>
                    <a:pt x="268210" y="1083857"/>
                  </a:lnTo>
                  <a:lnTo>
                    <a:pt x="271693" y="1074247"/>
                  </a:lnTo>
                  <a:lnTo>
                    <a:pt x="275176" y="1064806"/>
                  </a:lnTo>
                  <a:lnTo>
                    <a:pt x="278659" y="1055529"/>
                  </a:lnTo>
                  <a:lnTo>
                    <a:pt x="282143" y="1046412"/>
                  </a:lnTo>
                  <a:lnTo>
                    <a:pt x="285626" y="1037452"/>
                  </a:lnTo>
                  <a:lnTo>
                    <a:pt x="289109" y="1028644"/>
                  </a:lnTo>
                  <a:lnTo>
                    <a:pt x="292592" y="1019984"/>
                  </a:lnTo>
                  <a:lnTo>
                    <a:pt x="296075" y="1069869"/>
                  </a:lnTo>
                  <a:lnTo>
                    <a:pt x="299559" y="1061218"/>
                  </a:lnTo>
                  <a:lnTo>
                    <a:pt x="303042" y="1052707"/>
                  </a:lnTo>
                  <a:lnTo>
                    <a:pt x="306525" y="1044331"/>
                  </a:lnTo>
                  <a:lnTo>
                    <a:pt x="310008" y="1036087"/>
                  </a:lnTo>
                  <a:lnTo>
                    <a:pt x="313492" y="1082474"/>
                  </a:lnTo>
                  <a:lnTo>
                    <a:pt x="316975" y="1074247"/>
                  </a:lnTo>
                  <a:lnTo>
                    <a:pt x="320458" y="1066144"/>
                  </a:lnTo>
                  <a:lnTo>
                    <a:pt x="323941" y="1159029"/>
                  </a:lnTo>
                  <a:lnTo>
                    <a:pt x="327425" y="1150773"/>
                  </a:lnTo>
                  <a:lnTo>
                    <a:pt x="330908" y="1142633"/>
                  </a:lnTo>
                  <a:lnTo>
                    <a:pt x="334391" y="1181468"/>
                  </a:lnTo>
                  <a:lnTo>
                    <a:pt x="337874" y="1173391"/>
                  </a:lnTo>
                  <a:lnTo>
                    <a:pt x="341358" y="1165424"/>
                  </a:lnTo>
                  <a:lnTo>
                    <a:pt x="344841" y="1202155"/>
                  </a:lnTo>
                  <a:lnTo>
                    <a:pt x="348324" y="1194256"/>
                  </a:lnTo>
                  <a:lnTo>
                    <a:pt x="351807" y="1186459"/>
                  </a:lnTo>
                  <a:lnTo>
                    <a:pt x="355291" y="1301800"/>
                  </a:lnTo>
                  <a:lnTo>
                    <a:pt x="358774" y="1293856"/>
                  </a:lnTo>
                  <a:lnTo>
                    <a:pt x="362257" y="1286008"/>
                  </a:lnTo>
                  <a:lnTo>
                    <a:pt x="365740" y="1278255"/>
                  </a:lnTo>
                  <a:lnTo>
                    <a:pt x="369224" y="1270595"/>
                  </a:lnTo>
                  <a:lnTo>
                    <a:pt x="372707" y="1263026"/>
                  </a:lnTo>
                  <a:lnTo>
                    <a:pt x="376190" y="1255547"/>
                  </a:lnTo>
                  <a:lnTo>
                    <a:pt x="379673" y="1248156"/>
                  </a:lnTo>
                  <a:lnTo>
                    <a:pt x="383157" y="1240851"/>
                  </a:lnTo>
                  <a:lnTo>
                    <a:pt x="386640" y="1307034"/>
                  </a:lnTo>
                  <a:lnTo>
                    <a:pt x="390123" y="1299719"/>
                  </a:lnTo>
                  <a:lnTo>
                    <a:pt x="393606" y="1292484"/>
                  </a:lnTo>
                  <a:lnTo>
                    <a:pt x="397090" y="1353663"/>
                  </a:lnTo>
                  <a:lnTo>
                    <a:pt x="400573" y="1346442"/>
                  </a:lnTo>
                  <a:lnTo>
                    <a:pt x="404056" y="1339298"/>
                  </a:lnTo>
                  <a:lnTo>
                    <a:pt x="407539" y="1332229"/>
                  </a:lnTo>
                  <a:lnTo>
                    <a:pt x="411023" y="1325234"/>
                  </a:lnTo>
                  <a:lnTo>
                    <a:pt x="414506" y="1318313"/>
                  </a:lnTo>
                  <a:lnTo>
                    <a:pt x="417989" y="1311463"/>
                  </a:lnTo>
                  <a:lnTo>
                    <a:pt x="421472" y="1304684"/>
                  </a:lnTo>
                  <a:lnTo>
                    <a:pt x="424956" y="1330069"/>
                  </a:lnTo>
                  <a:lnTo>
                    <a:pt x="428439" y="1323364"/>
                  </a:lnTo>
                  <a:lnTo>
                    <a:pt x="431922" y="1316726"/>
                  </a:lnTo>
                  <a:lnTo>
                    <a:pt x="435405" y="1310154"/>
                  </a:lnTo>
                  <a:lnTo>
                    <a:pt x="438889" y="1303647"/>
                  </a:lnTo>
                  <a:lnTo>
                    <a:pt x="442372" y="1297205"/>
                  </a:lnTo>
                  <a:lnTo>
                    <a:pt x="445855" y="1290826"/>
                  </a:lnTo>
                  <a:lnTo>
                    <a:pt x="449338" y="1284510"/>
                  </a:lnTo>
                  <a:lnTo>
                    <a:pt x="452822" y="1278255"/>
                  </a:lnTo>
                  <a:lnTo>
                    <a:pt x="456305" y="1302689"/>
                  </a:lnTo>
                  <a:lnTo>
                    <a:pt x="459788" y="1296493"/>
                  </a:lnTo>
                  <a:lnTo>
                    <a:pt x="463271" y="1290356"/>
                  </a:lnTo>
                  <a:lnTo>
                    <a:pt x="466755" y="1284277"/>
                  </a:lnTo>
                  <a:lnTo>
                    <a:pt x="470238" y="1278255"/>
                  </a:lnTo>
                  <a:lnTo>
                    <a:pt x="473721" y="1272289"/>
                  </a:lnTo>
                  <a:lnTo>
                    <a:pt x="477204" y="1266379"/>
                  </a:lnTo>
                  <a:lnTo>
                    <a:pt x="480688" y="1260523"/>
                  </a:lnTo>
                  <a:lnTo>
                    <a:pt x="484171" y="1254721"/>
                  </a:lnTo>
                  <a:lnTo>
                    <a:pt x="487654" y="1278255"/>
                  </a:lnTo>
                  <a:lnTo>
                    <a:pt x="491137" y="1272501"/>
                  </a:lnTo>
                  <a:lnTo>
                    <a:pt x="494621" y="1266799"/>
                  </a:lnTo>
                  <a:lnTo>
                    <a:pt x="498104" y="1261148"/>
                  </a:lnTo>
                  <a:lnTo>
                    <a:pt x="501587" y="1255547"/>
                  </a:lnTo>
                  <a:lnTo>
                    <a:pt x="505070" y="1278255"/>
                  </a:lnTo>
                  <a:lnTo>
                    <a:pt x="508554" y="1272699"/>
                  </a:lnTo>
                  <a:lnTo>
                    <a:pt x="512037" y="1267191"/>
                  </a:lnTo>
                  <a:lnTo>
                    <a:pt x="515520" y="1261730"/>
                  </a:lnTo>
                  <a:lnTo>
                    <a:pt x="519003" y="1256316"/>
                  </a:lnTo>
                  <a:lnTo>
                    <a:pt x="522487" y="1250949"/>
                  </a:lnTo>
                  <a:lnTo>
                    <a:pt x="525970" y="1272883"/>
                  </a:lnTo>
                  <a:lnTo>
                    <a:pt x="529453" y="1267557"/>
                  </a:lnTo>
                  <a:lnTo>
                    <a:pt x="532936" y="1262274"/>
                  </a:lnTo>
                  <a:lnTo>
                    <a:pt x="536420" y="1257036"/>
                  </a:lnTo>
                  <a:lnTo>
                    <a:pt x="539903" y="1251840"/>
                  </a:lnTo>
                  <a:lnTo>
                    <a:pt x="543386" y="1246688"/>
                  </a:lnTo>
                  <a:lnTo>
                    <a:pt x="546869" y="1267899"/>
                  </a:lnTo>
                  <a:lnTo>
                    <a:pt x="550353" y="1262783"/>
                  </a:lnTo>
                  <a:lnTo>
                    <a:pt x="553836" y="1257709"/>
                  </a:lnTo>
                  <a:lnTo>
                    <a:pt x="557319" y="1278255"/>
                  </a:lnTo>
                  <a:lnTo>
                    <a:pt x="560802" y="1273218"/>
                  </a:lnTo>
                  <a:lnTo>
                    <a:pt x="564286" y="1268220"/>
                  </a:lnTo>
                  <a:lnTo>
                    <a:pt x="567769" y="1263261"/>
                  </a:lnTo>
                  <a:lnTo>
                    <a:pt x="571252" y="1258341"/>
                  </a:lnTo>
                  <a:lnTo>
                    <a:pt x="574735" y="1253459"/>
                  </a:lnTo>
                  <a:lnTo>
                    <a:pt x="578218" y="1248615"/>
                  </a:lnTo>
                  <a:lnTo>
                    <a:pt x="581702" y="1243808"/>
                  </a:lnTo>
                  <a:lnTo>
                    <a:pt x="585185" y="1239038"/>
                  </a:lnTo>
                  <a:lnTo>
                    <a:pt x="588668" y="1234304"/>
                  </a:lnTo>
                  <a:lnTo>
                    <a:pt x="592151" y="1229607"/>
                  </a:lnTo>
                  <a:lnTo>
                    <a:pt x="595635" y="1224945"/>
                  </a:lnTo>
                  <a:lnTo>
                    <a:pt x="599118" y="1220318"/>
                  </a:lnTo>
                  <a:lnTo>
                    <a:pt x="602601" y="1215726"/>
                  </a:lnTo>
                  <a:lnTo>
                    <a:pt x="606084" y="1211169"/>
                  </a:lnTo>
                  <a:lnTo>
                    <a:pt x="609568" y="1206645"/>
                  </a:lnTo>
                  <a:lnTo>
                    <a:pt x="613051" y="1202155"/>
                  </a:lnTo>
                  <a:lnTo>
                    <a:pt x="616534" y="1269074"/>
                  </a:lnTo>
                  <a:lnTo>
                    <a:pt x="620017" y="1264533"/>
                  </a:lnTo>
                  <a:lnTo>
                    <a:pt x="623501" y="1260024"/>
                  </a:lnTo>
                  <a:lnTo>
                    <a:pt x="626984" y="1364641"/>
                  </a:lnTo>
                  <a:lnTo>
                    <a:pt x="630467" y="1360045"/>
                  </a:lnTo>
                  <a:lnTo>
                    <a:pt x="633950" y="1355480"/>
                  </a:lnTo>
                  <a:lnTo>
                    <a:pt x="637434" y="1391509"/>
                  </a:lnTo>
                  <a:lnTo>
                    <a:pt x="640917" y="1386958"/>
                  </a:lnTo>
                  <a:lnTo>
                    <a:pt x="644400" y="1382436"/>
                  </a:lnTo>
                  <a:lnTo>
                    <a:pt x="647883" y="1377944"/>
                  </a:lnTo>
                  <a:lnTo>
                    <a:pt x="651367" y="1373481"/>
                  </a:lnTo>
                  <a:lnTo>
                    <a:pt x="654850" y="1369047"/>
                  </a:lnTo>
                  <a:lnTo>
                    <a:pt x="658333" y="1364641"/>
                  </a:lnTo>
                  <a:lnTo>
                    <a:pt x="661816" y="1360263"/>
                  </a:lnTo>
                  <a:lnTo>
                    <a:pt x="665300" y="1355914"/>
                  </a:lnTo>
                  <a:lnTo>
                    <a:pt x="668783" y="1409080"/>
                  </a:lnTo>
                  <a:lnTo>
                    <a:pt x="672266" y="1404723"/>
                  </a:lnTo>
                  <a:lnTo>
                    <a:pt x="675749" y="1400394"/>
                  </a:lnTo>
                  <a:lnTo>
                    <a:pt x="679233" y="1432619"/>
                  </a:lnTo>
                  <a:lnTo>
                    <a:pt x="682716" y="1428307"/>
                  </a:lnTo>
                  <a:lnTo>
                    <a:pt x="686199" y="1424021"/>
                  </a:lnTo>
                  <a:lnTo>
                    <a:pt x="689682" y="1437501"/>
                  </a:lnTo>
                  <a:lnTo>
                    <a:pt x="693166" y="1433250"/>
                  </a:lnTo>
                  <a:lnTo>
                    <a:pt x="696649" y="1429024"/>
                  </a:lnTo>
                  <a:lnTo>
                    <a:pt x="700132" y="1424822"/>
                  </a:lnTo>
                  <a:lnTo>
                    <a:pt x="703615" y="1420646"/>
                  </a:lnTo>
                  <a:lnTo>
                    <a:pt x="707099" y="1433856"/>
                  </a:lnTo>
                  <a:lnTo>
                    <a:pt x="710582" y="1429712"/>
                  </a:lnTo>
                  <a:lnTo>
                    <a:pt x="714065" y="1425592"/>
                  </a:lnTo>
                  <a:lnTo>
                    <a:pt x="717548" y="1438526"/>
                  </a:lnTo>
                  <a:lnTo>
                    <a:pt x="721032" y="1434438"/>
                  </a:lnTo>
                  <a:lnTo>
                    <a:pt x="724515" y="1430374"/>
                  </a:lnTo>
                  <a:lnTo>
                    <a:pt x="727998" y="1491577"/>
                  </a:lnTo>
                  <a:lnTo>
                    <a:pt x="731481" y="1487507"/>
                  </a:lnTo>
                  <a:lnTo>
                    <a:pt x="734965" y="1483460"/>
                  </a:lnTo>
                  <a:lnTo>
                    <a:pt x="738448" y="1525626"/>
                  </a:lnTo>
                  <a:lnTo>
                    <a:pt x="741931" y="1521593"/>
                  </a:lnTo>
                  <a:lnTo>
                    <a:pt x="745414" y="1517580"/>
                  </a:lnTo>
                  <a:lnTo>
                    <a:pt x="748898" y="1528491"/>
                  </a:lnTo>
                  <a:lnTo>
                    <a:pt x="752381" y="1524511"/>
                  </a:lnTo>
                  <a:lnTo>
                    <a:pt x="755864" y="1520553"/>
                  </a:lnTo>
                  <a:lnTo>
                    <a:pt x="759347" y="1516615"/>
                  </a:lnTo>
                  <a:lnTo>
                    <a:pt x="762831" y="1512697"/>
                  </a:lnTo>
                  <a:lnTo>
                    <a:pt x="766314" y="1508800"/>
                  </a:lnTo>
                  <a:lnTo>
                    <a:pt x="769797" y="1504922"/>
                  </a:lnTo>
                  <a:lnTo>
                    <a:pt x="773280" y="1501064"/>
                  </a:lnTo>
                  <a:lnTo>
                    <a:pt x="776764" y="1497226"/>
                  </a:lnTo>
                  <a:lnTo>
                    <a:pt x="780247" y="1493408"/>
                  </a:lnTo>
                  <a:lnTo>
                    <a:pt x="783730" y="1489609"/>
                  </a:lnTo>
                  <a:lnTo>
                    <a:pt x="787213" y="1485830"/>
                  </a:lnTo>
                  <a:lnTo>
                    <a:pt x="790697" y="1482069"/>
                  </a:lnTo>
                  <a:lnTo>
                    <a:pt x="794180" y="1478328"/>
                  </a:lnTo>
                  <a:lnTo>
                    <a:pt x="797663" y="1517646"/>
                  </a:lnTo>
                  <a:lnTo>
                    <a:pt x="801146" y="1513915"/>
                  </a:lnTo>
                  <a:lnTo>
                    <a:pt x="804630" y="1510203"/>
                  </a:lnTo>
                  <a:lnTo>
                    <a:pt x="808113" y="1506509"/>
                  </a:lnTo>
                  <a:lnTo>
                    <a:pt x="811596" y="1502833"/>
                  </a:lnTo>
                  <a:lnTo>
                    <a:pt x="815079" y="1499174"/>
                  </a:lnTo>
                  <a:lnTo>
                    <a:pt x="818563" y="1523127"/>
                  </a:lnTo>
                  <a:lnTo>
                    <a:pt x="822046" y="1519488"/>
                  </a:lnTo>
                  <a:lnTo>
                    <a:pt x="825529" y="1515867"/>
                  </a:lnTo>
                  <a:lnTo>
                    <a:pt x="829012" y="1552186"/>
                  </a:lnTo>
                  <a:lnTo>
                    <a:pt x="832496" y="1548579"/>
                  </a:lnTo>
                  <a:lnTo>
                    <a:pt x="835979" y="1544988"/>
                  </a:lnTo>
                  <a:lnTo>
                    <a:pt x="839462" y="1554347"/>
                  </a:lnTo>
                  <a:lnTo>
                    <a:pt x="842945" y="1550784"/>
                  </a:lnTo>
                  <a:lnTo>
                    <a:pt x="846429" y="1547237"/>
                  </a:lnTo>
                  <a:lnTo>
                    <a:pt x="849912" y="1581445"/>
                  </a:lnTo>
                  <a:lnTo>
                    <a:pt x="853395" y="1577914"/>
                  </a:lnTo>
                  <a:lnTo>
                    <a:pt x="856878" y="1574399"/>
                  </a:lnTo>
                  <a:lnTo>
                    <a:pt x="860361" y="1595228"/>
                  </a:lnTo>
                  <a:lnTo>
                    <a:pt x="863845" y="1591735"/>
                  </a:lnTo>
                  <a:lnTo>
                    <a:pt x="867328" y="1588257"/>
                  </a:lnTo>
                  <a:lnTo>
                    <a:pt x="870811" y="1584794"/>
                  </a:lnTo>
                  <a:lnTo>
                    <a:pt x="874294" y="1581347"/>
                  </a:lnTo>
                  <a:lnTo>
                    <a:pt x="877778" y="1577914"/>
                  </a:lnTo>
                  <a:lnTo>
                    <a:pt x="881261" y="1598166"/>
                  </a:lnTo>
                  <a:lnTo>
                    <a:pt x="884744" y="1594755"/>
                  </a:lnTo>
                  <a:lnTo>
                    <a:pt x="888227" y="1591358"/>
                  </a:lnTo>
                  <a:lnTo>
                    <a:pt x="891711" y="1611044"/>
                  </a:lnTo>
                  <a:lnTo>
                    <a:pt x="895194" y="1607668"/>
                  </a:lnTo>
                  <a:lnTo>
                    <a:pt x="898677" y="1615625"/>
                  </a:lnTo>
                  <a:lnTo>
                    <a:pt x="902160" y="1612275"/>
                  </a:lnTo>
                  <a:lnTo>
                    <a:pt x="905644" y="1608938"/>
                  </a:lnTo>
                  <a:lnTo>
                    <a:pt x="909127" y="1605615"/>
                  </a:lnTo>
                  <a:lnTo>
                    <a:pt x="912610" y="1602306"/>
                  </a:lnTo>
                  <a:lnTo>
                    <a:pt x="916093" y="1599010"/>
                  </a:lnTo>
                  <a:lnTo>
                    <a:pt x="919577" y="1628827"/>
                  </a:lnTo>
                  <a:lnTo>
                    <a:pt x="923060" y="1625549"/>
                  </a:lnTo>
                  <a:lnTo>
                    <a:pt x="926543" y="1622284"/>
                  </a:lnTo>
                  <a:lnTo>
                    <a:pt x="930026" y="1619032"/>
                  </a:lnTo>
                  <a:lnTo>
                    <a:pt x="933510" y="1615793"/>
                  </a:lnTo>
                  <a:lnTo>
                    <a:pt x="936993" y="1612567"/>
                  </a:lnTo>
                  <a:lnTo>
                    <a:pt x="940476" y="1609354"/>
                  </a:lnTo>
                  <a:lnTo>
                    <a:pt x="943959" y="1606154"/>
                  </a:lnTo>
                  <a:lnTo>
                    <a:pt x="947443" y="1602966"/>
                  </a:lnTo>
                  <a:lnTo>
                    <a:pt x="950926" y="1652348"/>
                  </a:lnTo>
                  <a:lnTo>
                    <a:pt x="954409" y="1649172"/>
                  </a:lnTo>
                  <a:lnTo>
                    <a:pt x="957892" y="1646009"/>
                  </a:lnTo>
                  <a:lnTo>
                    <a:pt x="961376" y="1642858"/>
                  </a:lnTo>
                  <a:lnTo>
                    <a:pt x="964859" y="1639719"/>
                  </a:lnTo>
                  <a:lnTo>
                    <a:pt x="968342" y="1636592"/>
                  </a:lnTo>
                  <a:lnTo>
                    <a:pt x="971825" y="1643626"/>
                  </a:lnTo>
                  <a:lnTo>
                    <a:pt x="975309" y="1640521"/>
                  </a:lnTo>
                  <a:lnTo>
                    <a:pt x="978792" y="1637427"/>
                  </a:lnTo>
                  <a:lnTo>
                    <a:pt x="982275" y="1654302"/>
                  </a:lnTo>
                  <a:lnTo>
                    <a:pt x="985758" y="1651228"/>
                  </a:lnTo>
                  <a:lnTo>
                    <a:pt x="989242" y="1648165"/>
                  </a:lnTo>
                  <a:lnTo>
                    <a:pt x="992725" y="1645113"/>
                  </a:lnTo>
                  <a:lnTo>
                    <a:pt x="996208" y="1642072"/>
                  </a:lnTo>
                  <a:lnTo>
                    <a:pt x="999691" y="1648852"/>
                  </a:lnTo>
                  <a:lnTo>
                    <a:pt x="1003175" y="1645832"/>
                  </a:lnTo>
                  <a:lnTo>
                    <a:pt x="1006658" y="1642823"/>
                  </a:lnTo>
                  <a:lnTo>
                    <a:pt x="1010141" y="1696531"/>
                  </a:lnTo>
                  <a:lnTo>
                    <a:pt x="1013624" y="1693535"/>
                  </a:lnTo>
                  <a:lnTo>
                    <a:pt x="1017108" y="1690551"/>
                  </a:lnTo>
                  <a:lnTo>
                    <a:pt x="1020591" y="1705706"/>
                  </a:lnTo>
                  <a:lnTo>
                    <a:pt x="1024074" y="1702741"/>
                  </a:lnTo>
                  <a:lnTo>
                    <a:pt x="1027557" y="1699785"/>
                  </a:lnTo>
                  <a:lnTo>
                    <a:pt x="1031041" y="1696840"/>
                  </a:lnTo>
                  <a:lnTo>
                    <a:pt x="1034524" y="1693905"/>
                  </a:lnTo>
                  <a:lnTo>
                    <a:pt x="1038007" y="1690981"/>
                  </a:lnTo>
                  <a:lnTo>
                    <a:pt x="1041490" y="1696990"/>
                  </a:lnTo>
                  <a:lnTo>
                    <a:pt x="1044974" y="1694085"/>
                  </a:lnTo>
                  <a:lnTo>
                    <a:pt x="1048457" y="1691189"/>
                  </a:lnTo>
                  <a:lnTo>
                    <a:pt x="1051940" y="1688304"/>
                  </a:lnTo>
                  <a:lnTo>
                    <a:pt x="1055423" y="1685428"/>
                  </a:lnTo>
                  <a:lnTo>
                    <a:pt x="1058907" y="1682562"/>
                  </a:lnTo>
                  <a:lnTo>
                    <a:pt x="1062390" y="1688536"/>
                  </a:lnTo>
                  <a:lnTo>
                    <a:pt x="1065873" y="1685689"/>
                  </a:lnTo>
                  <a:lnTo>
                    <a:pt x="1069356" y="1682851"/>
                  </a:lnTo>
                  <a:lnTo>
                    <a:pt x="1072840" y="1755767"/>
                  </a:lnTo>
                  <a:lnTo>
                    <a:pt x="1076323" y="1752944"/>
                  </a:lnTo>
                  <a:lnTo>
                    <a:pt x="1079806" y="1750131"/>
                  </a:lnTo>
                  <a:lnTo>
                    <a:pt x="1083289" y="1755352"/>
                  </a:lnTo>
                  <a:lnTo>
                    <a:pt x="1086773" y="1752556"/>
                  </a:lnTo>
                  <a:lnTo>
                    <a:pt x="1090256" y="1749770"/>
                  </a:lnTo>
                  <a:lnTo>
                    <a:pt x="1093739" y="1754945"/>
                  </a:lnTo>
                  <a:lnTo>
                    <a:pt x="1097222" y="1752176"/>
                  </a:lnTo>
                  <a:lnTo>
                    <a:pt x="1100706" y="1757296"/>
                  </a:lnTo>
                  <a:lnTo>
                    <a:pt x="1104189" y="1754545"/>
                  </a:lnTo>
                  <a:lnTo>
                    <a:pt x="1107672" y="1751802"/>
                  </a:lnTo>
                  <a:lnTo>
                    <a:pt x="1111155" y="1779891"/>
                  </a:lnTo>
                  <a:lnTo>
                    <a:pt x="1114639" y="1777166"/>
                  </a:lnTo>
                  <a:lnTo>
                    <a:pt x="1118122" y="1774450"/>
                  </a:lnTo>
                  <a:lnTo>
                    <a:pt x="1121605" y="1801496"/>
                  </a:lnTo>
                  <a:lnTo>
                    <a:pt x="1125088" y="1798799"/>
                  </a:lnTo>
                  <a:lnTo>
                    <a:pt x="1128572" y="1796110"/>
                  </a:lnTo>
                  <a:lnTo>
                    <a:pt x="1132055" y="1807926"/>
                  </a:lnTo>
                  <a:lnTo>
                    <a:pt x="1135538" y="1805254"/>
                  </a:lnTo>
                  <a:lnTo>
                    <a:pt x="1139021" y="1802591"/>
                  </a:lnTo>
                  <a:lnTo>
                    <a:pt x="1142505" y="1799935"/>
                  </a:lnTo>
                  <a:lnTo>
                    <a:pt x="1145988" y="1797287"/>
                  </a:lnTo>
                  <a:lnTo>
                    <a:pt x="1149471" y="1794647"/>
                  </a:lnTo>
                  <a:lnTo>
                    <a:pt x="1152954" y="1792014"/>
                  </a:lnTo>
                  <a:lnTo>
                    <a:pt x="1156437" y="1789389"/>
                  </a:lnTo>
                  <a:lnTo>
                    <a:pt x="1159921" y="1786772"/>
                  </a:lnTo>
                  <a:lnTo>
                    <a:pt x="1163404" y="1805470"/>
                  </a:lnTo>
                  <a:lnTo>
                    <a:pt x="1166887" y="1802870"/>
                  </a:lnTo>
                  <a:lnTo>
                    <a:pt x="1170370" y="1800277"/>
                  </a:lnTo>
                  <a:lnTo>
                    <a:pt x="1173854" y="1797692"/>
                  </a:lnTo>
                  <a:lnTo>
                    <a:pt x="1177337" y="1795115"/>
                  </a:lnTo>
                  <a:lnTo>
                    <a:pt x="1180820" y="1792544"/>
                  </a:lnTo>
                  <a:lnTo>
                    <a:pt x="1184303" y="1803901"/>
                  </a:lnTo>
                  <a:lnTo>
                    <a:pt x="1187787" y="1801346"/>
                  </a:lnTo>
                  <a:lnTo>
                    <a:pt x="1191270" y="1798799"/>
                  </a:lnTo>
                  <a:lnTo>
                    <a:pt x="1194753" y="1830089"/>
                  </a:lnTo>
                  <a:lnTo>
                    <a:pt x="1198236" y="1827560"/>
                  </a:lnTo>
                  <a:lnTo>
                    <a:pt x="1201720" y="1838197"/>
                  </a:lnTo>
                  <a:lnTo>
                    <a:pt x="1205203" y="1835685"/>
                  </a:lnTo>
                  <a:lnTo>
                    <a:pt x="1208686" y="1833179"/>
                  </a:lnTo>
                  <a:lnTo>
                    <a:pt x="1212169" y="1843638"/>
                  </a:lnTo>
                  <a:lnTo>
                    <a:pt x="1215653" y="1841147"/>
                  </a:lnTo>
                  <a:lnTo>
                    <a:pt x="1219136" y="1838664"/>
                  </a:lnTo>
                  <a:lnTo>
                    <a:pt x="1222619" y="1836187"/>
                  </a:lnTo>
                  <a:lnTo>
                    <a:pt x="1226102" y="1833716"/>
                  </a:lnTo>
                  <a:lnTo>
                    <a:pt x="1229586" y="1831253"/>
                  </a:lnTo>
                  <a:lnTo>
                    <a:pt x="1233069" y="1841565"/>
                  </a:lnTo>
                  <a:lnTo>
                    <a:pt x="1236552" y="1839116"/>
                  </a:lnTo>
                  <a:lnTo>
                    <a:pt x="1240035" y="1836674"/>
                  </a:lnTo>
                  <a:lnTo>
                    <a:pt x="1243519" y="1834239"/>
                  </a:lnTo>
                  <a:lnTo>
                    <a:pt x="1247002" y="1831810"/>
                  </a:lnTo>
                  <a:lnTo>
                    <a:pt x="1250485" y="1829387"/>
                  </a:lnTo>
                  <a:lnTo>
                    <a:pt x="1253968" y="1851952"/>
                  </a:lnTo>
                  <a:lnTo>
                    <a:pt x="1257452" y="1849546"/>
                  </a:lnTo>
                  <a:lnTo>
                    <a:pt x="1260935" y="1847146"/>
                  </a:lnTo>
                  <a:lnTo>
                    <a:pt x="1264418" y="1856969"/>
                  </a:lnTo>
                  <a:lnTo>
                    <a:pt x="1267901" y="1854584"/>
                  </a:lnTo>
                  <a:lnTo>
                    <a:pt x="1271385" y="1852205"/>
                  </a:lnTo>
                  <a:lnTo>
                    <a:pt x="1274868" y="1849832"/>
                  </a:lnTo>
                  <a:lnTo>
                    <a:pt x="1278351" y="1847465"/>
                  </a:lnTo>
                  <a:lnTo>
                    <a:pt x="1281834" y="1845104"/>
                  </a:lnTo>
                  <a:lnTo>
                    <a:pt x="1285318" y="1860756"/>
                  </a:lnTo>
                  <a:lnTo>
                    <a:pt x="1288801" y="1858410"/>
                  </a:lnTo>
                  <a:lnTo>
                    <a:pt x="1292284" y="1856070"/>
                  </a:lnTo>
                  <a:lnTo>
                    <a:pt x="1295767" y="1859654"/>
                  </a:lnTo>
                  <a:lnTo>
                    <a:pt x="1299251" y="1857327"/>
                  </a:lnTo>
                  <a:lnTo>
                    <a:pt x="1302734" y="1860883"/>
                  </a:lnTo>
                  <a:lnTo>
                    <a:pt x="1306217" y="1858568"/>
                  </a:lnTo>
                  <a:lnTo>
                    <a:pt x="1309700" y="1856260"/>
                  </a:lnTo>
                  <a:lnTo>
                    <a:pt x="1313184" y="1859795"/>
                  </a:lnTo>
                  <a:lnTo>
                    <a:pt x="1316667" y="1857499"/>
                  </a:lnTo>
                  <a:lnTo>
                    <a:pt x="1320150" y="1855208"/>
                  </a:lnTo>
                  <a:lnTo>
                    <a:pt x="1323633" y="1875877"/>
                  </a:lnTo>
                  <a:lnTo>
                    <a:pt x="1327117" y="1873602"/>
                  </a:lnTo>
                  <a:lnTo>
                    <a:pt x="1330600" y="1871332"/>
                  </a:lnTo>
                  <a:lnTo>
                    <a:pt x="1334083" y="1869068"/>
                  </a:lnTo>
                  <a:lnTo>
                    <a:pt x="1337566" y="1866809"/>
                  </a:lnTo>
                  <a:lnTo>
                    <a:pt x="1341050" y="1864556"/>
                  </a:lnTo>
                  <a:lnTo>
                    <a:pt x="1344533" y="1867952"/>
                  </a:lnTo>
                  <a:lnTo>
                    <a:pt x="1348016" y="1865711"/>
                  </a:lnTo>
                  <a:lnTo>
                    <a:pt x="1351499" y="1863475"/>
                  </a:lnTo>
                  <a:lnTo>
                    <a:pt x="1354983" y="1888904"/>
                  </a:lnTo>
                  <a:lnTo>
                    <a:pt x="1358466" y="1886684"/>
                  </a:lnTo>
                  <a:lnTo>
                    <a:pt x="1361949" y="1884469"/>
                  </a:lnTo>
                  <a:lnTo>
                    <a:pt x="1365432" y="1882260"/>
                  </a:lnTo>
                  <a:lnTo>
                    <a:pt x="1368916" y="1880055"/>
                  </a:lnTo>
                  <a:lnTo>
                    <a:pt x="1372399" y="1877856"/>
                  </a:lnTo>
                  <a:lnTo>
                    <a:pt x="1375882" y="1886478"/>
                  </a:lnTo>
                  <a:lnTo>
                    <a:pt x="1379365" y="1884291"/>
                  </a:lnTo>
                  <a:lnTo>
                    <a:pt x="1382849" y="1882109"/>
                  </a:lnTo>
                  <a:lnTo>
                    <a:pt x="1386332" y="1890610"/>
                  </a:lnTo>
                  <a:lnTo>
                    <a:pt x="1389815" y="1888441"/>
                  </a:lnTo>
                  <a:lnTo>
                    <a:pt x="1393298" y="1886276"/>
                  </a:lnTo>
                  <a:lnTo>
                    <a:pt x="1396782" y="1884117"/>
                  </a:lnTo>
                  <a:lnTo>
                    <a:pt x="1400265" y="1881962"/>
                  </a:lnTo>
                  <a:lnTo>
                    <a:pt x="1403748" y="1890360"/>
                  </a:lnTo>
                  <a:lnTo>
                    <a:pt x="1407231" y="1888217"/>
                  </a:lnTo>
                  <a:lnTo>
                    <a:pt x="1410715" y="1886080"/>
                  </a:lnTo>
                  <a:lnTo>
                    <a:pt x="1414198" y="1899521"/>
                  </a:lnTo>
                  <a:lnTo>
                    <a:pt x="1417681" y="1897396"/>
                  </a:lnTo>
                  <a:lnTo>
                    <a:pt x="1421164" y="1895276"/>
                  </a:lnTo>
                  <a:lnTo>
                    <a:pt x="1424648" y="1903383"/>
                  </a:lnTo>
                  <a:lnTo>
                    <a:pt x="1428131" y="1901274"/>
                  </a:lnTo>
                  <a:lnTo>
                    <a:pt x="1431614" y="1899170"/>
                  </a:lnTo>
                  <a:lnTo>
                    <a:pt x="1435097" y="1912171"/>
                  </a:lnTo>
                  <a:lnTo>
                    <a:pt x="1438580" y="1910080"/>
                  </a:lnTo>
                  <a:lnTo>
                    <a:pt x="1442064" y="1907993"/>
                  </a:lnTo>
                  <a:lnTo>
                    <a:pt x="1445547" y="1905911"/>
                  </a:lnTo>
                  <a:lnTo>
                    <a:pt x="1449030" y="1903834"/>
                  </a:lnTo>
                  <a:lnTo>
                    <a:pt x="1452513" y="1901761"/>
                  </a:lnTo>
                  <a:lnTo>
                    <a:pt x="1455997" y="1962036"/>
                  </a:lnTo>
                  <a:lnTo>
                    <a:pt x="1459480" y="1959988"/>
                  </a:lnTo>
                  <a:lnTo>
                    <a:pt x="1462963" y="1957944"/>
                  </a:lnTo>
                  <a:lnTo>
                    <a:pt x="1466446" y="1974129"/>
                  </a:lnTo>
                  <a:lnTo>
                    <a:pt x="1469930" y="1972099"/>
                  </a:lnTo>
                  <a:lnTo>
                    <a:pt x="1473413" y="1970074"/>
                  </a:lnTo>
                  <a:lnTo>
                    <a:pt x="1476896" y="2003261"/>
                  </a:lnTo>
                  <a:lnTo>
                    <a:pt x="1480379" y="2001256"/>
                  </a:lnTo>
                  <a:lnTo>
                    <a:pt x="1483863" y="1999254"/>
                  </a:lnTo>
                  <a:lnTo>
                    <a:pt x="1487346" y="2018466"/>
                  </a:lnTo>
                  <a:lnTo>
                    <a:pt x="1490829" y="2016480"/>
                  </a:lnTo>
                  <a:lnTo>
                    <a:pt x="1494312" y="2026945"/>
                  </a:lnTo>
                  <a:lnTo>
                    <a:pt x="1497796" y="2024972"/>
                  </a:lnTo>
                  <a:lnTo>
                    <a:pt x="1501279" y="2023002"/>
                  </a:lnTo>
                  <a:lnTo>
                    <a:pt x="1504762" y="2029227"/>
                  </a:lnTo>
                  <a:lnTo>
                    <a:pt x="1508245" y="2027268"/>
                  </a:lnTo>
                  <a:lnTo>
                    <a:pt x="1511729" y="2025313"/>
                  </a:lnTo>
                  <a:lnTo>
                    <a:pt x="1515212" y="2027427"/>
                  </a:lnTo>
                  <a:lnTo>
                    <a:pt x="1518695" y="2025481"/>
                  </a:lnTo>
                  <a:lnTo>
                    <a:pt x="1522178" y="2023539"/>
                  </a:lnTo>
                  <a:lnTo>
                    <a:pt x="1525662" y="2021600"/>
                  </a:lnTo>
                  <a:lnTo>
                    <a:pt x="1529145" y="2019665"/>
                  </a:lnTo>
                  <a:lnTo>
                    <a:pt x="1532628" y="2017734"/>
                  </a:lnTo>
                  <a:lnTo>
                    <a:pt x="1536111" y="2015806"/>
                  </a:lnTo>
                  <a:lnTo>
                    <a:pt x="1539595" y="2013883"/>
                  </a:lnTo>
                  <a:lnTo>
                    <a:pt x="1543078" y="2011962"/>
                  </a:lnTo>
                  <a:lnTo>
                    <a:pt x="1546561" y="2010046"/>
                  </a:lnTo>
                  <a:lnTo>
                    <a:pt x="1550044" y="2008133"/>
                  </a:lnTo>
                  <a:lnTo>
                    <a:pt x="1553528" y="2006224"/>
                  </a:lnTo>
                  <a:lnTo>
                    <a:pt x="1557011" y="2066718"/>
                  </a:lnTo>
                  <a:lnTo>
                    <a:pt x="1560494" y="2064839"/>
                  </a:lnTo>
                  <a:lnTo>
                    <a:pt x="1563977" y="2062964"/>
                  </a:lnTo>
                  <a:lnTo>
                    <a:pt x="1567461" y="2101076"/>
                  </a:lnTo>
                  <a:lnTo>
                    <a:pt x="1570944" y="2099225"/>
                  </a:lnTo>
                  <a:lnTo>
                    <a:pt x="1574427" y="2097377"/>
                  </a:lnTo>
                  <a:lnTo>
                    <a:pt x="1577910" y="2095533"/>
                  </a:lnTo>
                  <a:lnTo>
                    <a:pt x="1581394" y="2093691"/>
                  </a:lnTo>
                  <a:lnTo>
                    <a:pt x="1584877" y="2091853"/>
                  </a:lnTo>
                  <a:lnTo>
                    <a:pt x="1588360" y="2107507"/>
                  </a:lnTo>
                  <a:lnTo>
                    <a:pt x="1591843" y="2105684"/>
                  </a:lnTo>
                  <a:lnTo>
                    <a:pt x="1595327" y="2107311"/>
                  </a:lnTo>
                  <a:lnTo>
                    <a:pt x="1598810" y="2105495"/>
                  </a:lnTo>
                  <a:lnTo>
                    <a:pt x="1602293" y="2103682"/>
                  </a:lnTo>
                  <a:lnTo>
                    <a:pt x="1605776" y="2145245"/>
                  </a:lnTo>
                  <a:lnTo>
                    <a:pt x="1609260" y="2143459"/>
                  </a:lnTo>
                  <a:lnTo>
                    <a:pt x="1612743" y="2141675"/>
                  </a:lnTo>
                  <a:lnTo>
                    <a:pt x="1616226" y="2139895"/>
                  </a:lnTo>
                  <a:lnTo>
                    <a:pt x="1619709" y="2138118"/>
                  </a:lnTo>
                  <a:lnTo>
                    <a:pt x="1623193" y="2136344"/>
                  </a:lnTo>
                  <a:lnTo>
                    <a:pt x="1626676" y="2225267"/>
                  </a:lnTo>
                  <a:lnTo>
                    <a:pt x="1630159" y="2223548"/>
                  </a:lnTo>
                  <a:lnTo>
                    <a:pt x="1633642" y="2221831"/>
                  </a:lnTo>
                  <a:lnTo>
                    <a:pt x="1637126" y="2239586"/>
                  </a:lnTo>
                  <a:lnTo>
                    <a:pt x="1640609" y="2237886"/>
                  </a:lnTo>
                  <a:lnTo>
                    <a:pt x="1644092" y="2236188"/>
                  </a:lnTo>
                  <a:lnTo>
                    <a:pt x="1647575" y="2234493"/>
                  </a:lnTo>
                  <a:lnTo>
                    <a:pt x="1651059" y="2232801"/>
                  </a:lnTo>
                  <a:lnTo>
                    <a:pt x="1654542" y="2231111"/>
                  </a:lnTo>
                  <a:lnTo>
                    <a:pt x="1658025" y="2234897"/>
                  </a:lnTo>
                  <a:lnTo>
                    <a:pt x="1661508" y="2233215"/>
                  </a:lnTo>
                  <a:lnTo>
                    <a:pt x="1664992" y="2231536"/>
                  </a:lnTo>
                  <a:lnTo>
                    <a:pt x="1668475" y="2235295"/>
                  </a:lnTo>
                  <a:lnTo>
                    <a:pt x="1671958" y="2233624"/>
                  </a:lnTo>
                  <a:lnTo>
                    <a:pt x="1675441" y="2231956"/>
                  </a:lnTo>
                  <a:lnTo>
                    <a:pt x="1678925" y="2232995"/>
                  </a:lnTo>
                  <a:lnTo>
                    <a:pt x="1682408" y="2231333"/>
                  </a:lnTo>
                  <a:lnTo>
                    <a:pt x="1685891" y="2229674"/>
                  </a:lnTo>
                  <a:lnTo>
                    <a:pt x="1689374" y="2238738"/>
                  </a:lnTo>
                  <a:lnTo>
                    <a:pt x="1692858" y="2237090"/>
                  </a:lnTo>
                  <a:lnTo>
                    <a:pt x="1696341" y="2258938"/>
                  </a:lnTo>
                  <a:lnTo>
                    <a:pt x="1699824" y="2257309"/>
                  </a:lnTo>
                  <a:lnTo>
                    <a:pt x="1703307" y="2255682"/>
                  </a:lnTo>
                  <a:lnTo>
                    <a:pt x="1706791" y="2256618"/>
                  </a:lnTo>
                  <a:lnTo>
                    <a:pt x="1710274" y="2254998"/>
                  </a:lnTo>
                  <a:lnTo>
                    <a:pt x="1713757" y="2253379"/>
                  </a:lnTo>
                  <a:lnTo>
                    <a:pt x="1717240" y="2254318"/>
                  </a:lnTo>
                  <a:lnTo>
                    <a:pt x="1720723" y="2252706"/>
                  </a:lnTo>
                  <a:lnTo>
                    <a:pt x="1724207" y="2251096"/>
                  </a:lnTo>
                  <a:lnTo>
                    <a:pt x="1727690" y="2259619"/>
                  </a:lnTo>
                  <a:lnTo>
                    <a:pt x="1731173" y="2258020"/>
                  </a:lnTo>
                  <a:lnTo>
                    <a:pt x="1734656" y="2256423"/>
                  </a:lnTo>
                  <a:lnTo>
                    <a:pt x="1738140" y="2257340"/>
                  </a:lnTo>
                  <a:lnTo>
                    <a:pt x="1741623" y="2255749"/>
                  </a:lnTo>
                  <a:lnTo>
                    <a:pt x="1745106" y="2254160"/>
                  </a:lnTo>
                  <a:lnTo>
                    <a:pt x="1748589" y="2262535"/>
                  </a:lnTo>
                  <a:lnTo>
                    <a:pt x="1752073" y="2260956"/>
                  </a:lnTo>
                  <a:lnTo>
                    <a:pt x="1755556" y="2259380"/>
                  </a:lnTo>
                  <a:lnTo>
                    <a:pt x="1759039" y="2257806"/>
                  </a:lnTo>
                  <a:lnTo>
                    <a:pt x="1762522" y="2256234"/>
                  </a:lnTo>
                  <a:lnTo>
                    <a:pt x="1766006" y="2254665"/>
                  </a:lnTo>
                  <a:lnTo>
                    <a:pt x="1769489" y="2253097"/>
                  </a:lnTo>
                  <a:lnTo>
                    <a:pt x="1772972" y="2251532"/>
                  </a:lnTo>
                  <a:lnTo>
                    <a:pt x="1776455" y="2249969"/>
                  </a:lnTo>
                  <a:lnTo>
                    <a:pt x="1779939" y="2255813"/>
                  </a:lnTo>
                  <a:lnTo>
                    <a:pt x="1783422" y="2254258"/>
                  </a:lnTo>
                  <a:lnTo>
                    <a:pt x="1786905" y="2252706"/>
                  </a:lnTo>
                  <a:lnTo>
                    <a:pt x="1790388" y="2251155"/>
                  </a:lnTo>
                  <a:lnTo>
                    <a:pt x="1793872" y="2249607"/>
                  </a:lnTo>
                  <a:lnTo>
                    <a:pt x="1797355" y="2290816"/>
                  </a:lnTo>
                  <a:lnTo>
                    <a:pt x="1800838" y="2289297"/>
                  </a:lnTo>
                  <a:lnTo>
                    <a:pt x="1804321" y="2287781"/>
                  </a:lnTo>
                  <a:lnTo>
                    <a:pt x="1807805" y="2293118"/>
                  </a:lnTo>
                  <a:lnTo>
                    <a:pt x="1811288" y="2291609"/>
                  </a:lnTo>
                  <a:lnTo>
                    <a:pt x="1814771" y="2290103"/>
                  </a:lnTo>
                  <a:lnTo>
                    <a:pt x="1818254" y="2293131"/>
                  </a:lnTo>
                  <a:lnTo>
                    <a:pt x="1821738" y="2291631"/>
                  </a:lnTo>
                  <a:lnTo>
                    <a:pt x="1825221" y="2290133"/>
                  </a:lnTo>
                  <a:lnTo>
                    <a:pt x="1828704" y="2293144"/>
                  </a:lnTo>
                  <a:lnTo>
                    <a:pt x="1832187" y="2291653"/>
                  </a:lnTo>
                  <a:lnTo>
                    <a:pt x="1835671" y="2290163"/>
                  </a:lnTo>
                  <a:lnTo>
                    <a:pt x="1839154" y="2299816"/>
                  </a:lnTo>
                  <a:lnTo>
                    <a:pt x="1842637" y="2298337"/>
                  </a:lnTo>
                  <a:lnTo>
                    <a:pt x="1846120" y="2296860"/>
                  </a:lnTo>
                  <a:lnTo>
                    <a:pt x="1849604" y="2297592"/>
                  </a:lnTo>
                  <a:lnTo>
                    <a:pt x="1853087" y="2296120"/>
                  </a:lnTo>
                  <a:lnTo>
                    <a:pt x="1856570" y="2294650"/>
                  </a:lnTo>
                  <a:lnTo>
                    <a:pt x="1860053" y="2327476"/>
                  </a:lnTo>
                  <a:lnTo>
                    <a:pt x="1863537" y="2326030"/>
                  </a:lnTo>
                  <a:lnTo>
                    <a:pt x="1867020" y="2324587"/>
                  </a:lnTo>
                  <a:lnTo>
                    <a:pt x="1870503" y="2343632"/>
                  </a:lnTo>
                  <a:lnTo>
                    <a:pt x="1873986" y="2342205"/>
                  </a:lnTo>
                  <a:lnTo>
                    <a:pt x="1877470" y="2340780"/>
                  </a:lnTo>
                  <a:lnTo>
                    <a:pt x="1880953" y="2343375"/>
                  </a:lnTo>
                  <a:lnTo>
                    <a:pt x="1884436" y="2341956"/>
                  </a:lnTo>
                  <a:lnTo>
                    <a:pt x="1887919" y="2340538"/>
                  </a:lnTo>
                  <a:lnTo>
                    <a:pt x="1891403" y="2341125"/>
                  </a:lnTo>
                  <a:lnTo>
                    <a:pt x="1894886" y="2339712"/>
                  </a:lnTo>
                  <a:lnTo>
                    <a:pt x="1898369" y="2348222"/>
                  </a:lnTo>
                  <a:lnTo>
                    <a:pt x="1901852" y="2346819"/>
                  </a:lnTo>
                  <a:lnTo>
                    <a:pt x="1905336" y="2345417"/>
                  </a:lnTo>
                  <a:lnTo>
                    <a:pt x="1908819" y="2345985"/>
                  </a:lnTo>
                  <a:lnTo>
                    <a:pt x="1912302" y="2344588"/>
                  </a:lnTo>
                  <a:lnTo>
                    <a:pt x="1915785" y="2343193"/>
                  </a:lnTo>
                  <a:lnTo>
                    <a:pt x="1919269" y="2351554"/>
                  </a:lnTo>
                  <a:lnTo>
                    <a:pt x="1922752" y="2350168"/>
                  </a:lnTo>
                  <a:lnTo>
                    <a:pt x="1926235" y="2348784"/>
                  </a:lnTo>
                  <a:lnTo>
                    <a:pt x="1929718" y="2357009"/>
                  </a:lnTo>
                  <a:lnTo>
                    <a:pt x="1933202" y="2355634"/>
                  </a:lnTo>
                  <a:lnTo>
                    <a:pt x="1936685" y="2354261"/>
                  </a:lnTo>
                  <a:lnTo>
                    <a:pt x="1940168" y="2360473"/>
                  </a:lnTo>
                  <a:lnTo>
                    <a:pt x="1943651" y="2359108"/>
                  </a:lnTo>
                  <a:lnTo>
                    <a:pt x="1947135" y="2357744"/>
                  </a:lnTo>
                  <a:lnTo>
                    <a:pt x="1950618" y="2358266"/>
                  </a:lnTo>
                  <a:lnTo>
                    <a:pt x="1954101" y="2356907"/>
                  </a:lnTo>
                  <a:lnTo>
                    <a:pt x="1957584" y="2355549"/>
                  </a:lnTo>
                  <a:lnTo>
                    <a:pt x="1961068" y="2363536"/>
                  </a:lnTo>
                  <a:lnTo>
                    <a:pt x="1964551" y="2362187"/>
                  </a:lnTo>
                  <a:lnTo>
                    <a:pt x="1968034" y="2360840"/>
                  </a:lnTo>
                  <a:lnTo>
                    <a:pt x="1971517" y="2365036"/>
                  </a:lnTo>
                  <a:lnTo>
                    <a:pt x="1975001" y="2363696"/>
                  </a:lnTo>
                  <a:lnTo>
                    <a:pt x="1978484" y="2362357"/>
                  </a:lnTo>
                  <a:lnTo>
                    <a:pt x="1981967" y="2361019"/>
                  </a:lnTo>
                  <a:lnTo>
                    <a:pt x="1985450" y="2359683"/>
                  </a:lnTo>
                  <a:lnTo>
                    <a:pt x="1988934" y="2358348"/>
                  </a:lnTo>
                  <a:lnTo>
                    <a:pt x="1992417" y="2362524"/>
                  </a:lnTo>
                  <a:lnTo>
                    <a:pt x="1995900" y="2361196"/>
                  </a:lnTo>
                  <a:lnTo>
                    <a:pt x="1999383" y="2359869"/>
                  </a:lnTo>
                  <a:lnTo>
                    <a:pt x="2002867" y="2358544"/>
                  </a:lnTo>
                  <a:lnTo>
                    <a:pt x="2006350" y="2357220"/>
                  </a:lnTo>
                  <a:lnTo>
                    <a:pt x="2009833" y="2372156"/>
                  </a:lnTo>
                  <a:lnTo>
                    <a:pt x="2013316" y="2370846"/>
                  </a:lnTo>
                  <a:lnTo>
                    <a:pt x="2016799" y="2369536"/>
                  </a:lnTo>
                  <a:lnTo>
                    <a:pt x="2020283" y="2370009"/>
                  </a:lnTo>
                  <a:lnTo>
                    <a:pt x="2023766" y="2368704"/>
                  </a:lnTo>
                  <a:lnTo>
                    <a:pt x="2027249" y="2367400"/>
                  </a:lnTo>
                  <a:lnTo>
                    <a:pt x="2030732" y="2367877"/>
                  </a:lnTo>
                  <a:lnTo>
                    <a:pt x="2034216" y="2366577"/>
                  </a:lnTo>
                  <a:lnTo>
                    <a:pt x="2037699" y="2365278"/>
                  </a:lnTo>
                  <a:lnTo>
                    <a:pt x="2041182" y="2365757"/>
                  </a:lnTo>
                  <a:lnTo>
                    <a:pt x="2044665" y="2364463"/>
                  </a:lnTo>
                  <a:lnTo>
                    <a:pt x="2048149" y="2363170"/>
                  </a:lnTo>
                  <a:lnTo>
                    <a:pt x="2051632" y="2361878"/>
                  </a:lnTo>
                  <a:lnTo>
                    <a:pt x="2055115" y="2360588"/>
                  </a:lnTo>
                  <a:lnTo>
                    <a:pt x="2058598" y="2359299"/>
                  </a:lnTo>
                  <a:lnTo>
                    <a:pt x="2062082" y="2359789"/>
                  </a:lnTo>
                  <a:lnTo>
                    <a:pt x="2065565" y="2358504"/>
                  </a:lnTo>
                  <a:lnTo>
                    <a:pt x="2069048" y="2357220"/>
                  </a:lnTo>
                  <a:lnTo>
                    <a:pt x="2072531" y="2376870"/>
                  </a:lnTo>
                  <a:lnTo>
                    <a:pt x="2076015" y="2375602"/>
                  </a:lnTo>
                  <a:lnTo>
                    <a:pt x="2079498" y="2374335"/>
                  </a:lnTo>
                  <a:lnTo>
                    <a:pt x="2082981" y="2384946"/>
                  </a:lnTo>
                  <a:lnTo>
                    <a:pt x="2086464" y="2383690"/>
                  </a:lnTo>
                  <a:lnTo>
                    <a:pt x="2089948" y="2382434"/>
                  </a:lnTo>
                  <a:lnTo>
                    <a:pt x="2089948" y="2384112"/>
                  </a:lnTo>
                  <a:lnTo>
                    <a:pt x="2089948" y="2385785"/>
                  </a:lnTo>
                  <a:lnTo>
                    <a:pt x="2093431" y="2384533"/>
                  </a:lnTo>
                  <a:lnTo>
                    <a:pt x="2096914" y="2383282"/>
                  </a:lnTo>
                  <a:lnTo>
                    <a:pt x="2100397" y="2403366"/>
                  </a:lnTo>
                  <a:lnTo>
                    <a:pt x="2103881" y="2402131"/>
                  </a:lnTo>
                  <a:lnTo>
                    <a:pt x="2107364" y="2400898"/>
                  </a:lnTo>
                  <a:lnTo>
                    <a:pt x="2110847" y="2417115"/>
                  </a:lnTo>
                  <a:lnTo>
                    <a:pt x="2114330" y="2415895"/>
                  </a:lnTo>
                  <a:lnTo>
                    <a:pt x="2117814" y="2414676"/>
                  </a:lnTo>
                  <a:lnTo>
                    <a:pt x="2121297" y="2413458"/>
                  </a:lnTo>
                  <a:lnTo>
                    <a:pt x="2124780" y="2412242"/>
                  </a:lnTo>
                  <a:lnTo>
                    <a:pt x="2128263" y="2411026"/>
                  </a:lnTo>
                  <a:lnTo>
                    <a:pt x="2131747" y="2420668"/>
                  </a:lnTo>
                  <a:lnTo>
                    <a:pt x="2135230" y="2419462"/>
                  </a:lnTo>
                  <a:lnTo>
                    <a:pt x="2138713" y="2418258"/>
                  </a:lnTo>
                  <a:lnTo>
                    <a:pt x="2142196" y="2420121"/>
                  </a:lnTo>
                  <a:lnTo>
                    <a:pt x="2145680" y="2418921"/>
                  </a:lnTo>
                  <a:lnTo>
                    <a:pt x="2149163" y="2417722"/>
                  </a:lnTo>
                  <a:lnTo>
                    <a:pt x="2152646" y="2416524"/>
                  </a:lnTo>
                  <a:lnTo>
                    <a:pt x="2156129" y="2415327"/>
                  </a:lnTo>
                  <a:lnTo>
                    <a:pt x="2159613" y="2414131"/>
                  </a:lnTo>
                  <a:lnTo>
                    <a:pt x="2163096" y="2420557"/>
                  </a:lnTo>
                  <a:lnTo>
                    <a:pt x="2166579" y="2419369"/>
                  </a:lnTo>
                  <a:lnTo>
                    <a:pt x="2170062" y="2418181"/>
                  </a:lnTo>
                  <a:lnTo>
                    <a:pt x="2173546" y="2418509"/>
                  </a:lnTo>
                  <a:lnTo>
                    <a:pt x="2177029" y="2417325"/>
                  </a:lnTo>
                  <a:lnTo>
                    <a:pt x="2180512" y="2416142"/>
                  </a:lnTo>
                  <a:lnTo>
                    <a:pt x="2183995" y="2416472"/>
                  </a:lnTo>
                  <a:lnTo>
                    <a:pt x="2187479" y="2415293"/>
                  </a:lnTo>
                  <a:lnTo>
                    <a:pt x="2190962" y="2424596"/>
                  </a:lnTo>
                  <a:lnTo>
                    <a:pt x="2194445" y="2423425"/>
                  </a:lnTo>
                  <a:lnTo>
                    <a:pt x="2197928" y="2422255"/>
                  </a:lnTo>
                  <a:lnTo>
                    <a:pt x="2201412" y="2434289"/>
                  </a:lnTo>
                  <a:lnTo>
                    <a:pt x="2204895" y="2433130"/>
                  </a:lnTo>
                  <a:lnTo>
                    <a:pt x="2208378" y="2431971"/>
                  </a:lnTo>
                  <a:lnTo>
                    <a:pt x="2211861" y="2435151"/>
                  </a:lnTo>
                  <a:lnTo>
                    <a:pt x="2215345" y="2433997"/>
                  </a:lnTo>
                  <a:lnTo>
                    <a:pt x="2218828" y="2432845"/>
                  </a:lnTo>
                  <a:lnTo>
                    <a:pt x="2222311" y="2431694"/>
                  </a:lnTo>
                  <a:lnTo>
                    <a:pt x="2225794" y="2430544"/>
                  </a:lnTo>
                  <a:lnTo>
                    <a:pt x="2229278" y="2429395"/>
                  </a:lnTo>
                  <a:lnTo>
                    <a:pt x="2232761" y="2432564"/>
                  </a:lnTo>
                  <a:lnTo>
                    <a:pt x="2236244" y="2431420"/>
                  </a:lnTo>
                  <a:lnTo>
                    <a:pt x="2239727" y="2430277"/>
                  </a:lnTo>
                  <a:lnTo>
                    <a:pt x="2243211" y="2443299"/>
                  </a:lnTo>
                  <a:lnTo>
                    <a:pt x="2246694" y="2442167"/>
                  </a:lnTo>
                  <a:lnTo>
                    <a:pt x="2250177" y="2441036"/>
                  </a:lnTo>
                  <a:lnTo>
                    <a:pt x="2253660" y="2439906"/>
                  </a:lnTo>
                  <a:lnTo>
                    <a:pt x="2257144" y="2438777"/>
                  </a:lnTo>
                  <a:lnTo>
                    <a:pt x="2260627" y="2437649"/>
                  </a:lnTo>
                  <a:lnTo>
                    <a:pt x="2264110" y="2439320"/>
                  </a:lnTo>
                  <a:lnTo>
                    <a:pt x="2267593" y="2438196"/>
                  </a:lnTo>
                  <a:lnTo>
                    <a:pt x="2271077" y="2437072"/>
                  </a:lnTo>
                  <a:lnTo>
                    <a:pt x="2274560" y="2440127"/>
                  </a:lnTo>
                  <a:lnTo>
                    <a:pt x="2278043" y="2439008"/>
                  </a:lnTo>
                  <a:lnTo>
                    <a:pt x="2281526" y="2437891"/>
                  </a:lnTo>
                  <a:lnTo>
                    <a:pt x="2285010" y="2458538"/>
                  </a:lnTo>
                  <a:lnTo>
                    <a:pt x="2288493" y="2457436"/>
                  </a:lnTo>
                  <a:lnTo>
                    <a:pt x="2291976" y="2456335"/>
                  </a:lnTo>
                  <a:lnTo>
                    <a:pt x="2295459" y="2455235"/>
                  </a:lnTo>
                  <a:lnTo>
                    <a:pt x="2298942" y="2454136"/>
                  </a:lnTo>
                  <a:lnTo>
                    <a:pt x="2302426" y="2458355"/>
                  </a:lnTo>
                  <a:lnTo>
                    <a:pt x="2305909" y="2457261"/>
                  </a:lnTo>
                  <a:lnTo>
                    <a:pt x="2309392" y="2456168"/>
                  </a:lnTo>
                  <a:lnTo>
                    <a:pt x="2312875" y="2456400"/>
                  </a:lnTo>
                  <a:lnTo>
                    <a:pt x="2316359" y="2455309"/>
                  </a:lnTo>
                  <a:lnTo>
                    <a:pt x="2319842" y="2454220"/>
                  </a:lnTo>
                  <a:lnTo>
                    <a:pt x="2323325" y="2458401"/>
                  </a:lnTo>
                  <a:lnTo>
                    <a:pt x="2326808" y="2457317"/>
                  </a:lnTo>
                  <a:lnTo>
                    <a:pt x="2330292" y="2456234"/>
                  </a:lnTo>
                  <a:lnTo>
                    <a:pt x="2333775" y="2465547"/>
                  </a:lnTo>
                  <a:lnTo>
                    <a:pt x="2337258" y="2464473"/>
                  </a:lnTo>
                  <a:lnTo>
                    <a:pt x="2340741" y="2463399"/>
                  </a:lnTo>
                  <a:lnTo>
                    <a:pt x="2344225" y="2470001"/>
                  </a:lnTo>
                  <a:lnTo>
                    <a:pt x="2347708" y="2468933"/>
                  </a:lnTo>
                  <a:lnTo>
                    <a:pt x="2351191" y="2467867"/>
                  </a:lnTo>
                  <a:lnTo>
                    <a:pt x="2354674" y="2471864"/>
                  </a:lnTo>
                  <a:lnTo>
                    <a:pt x="2358158" y="2470802"/>
                  </a:lnTo>
                  <a:lnTo>
                    <a:pt x="2361641" y="2469742"/>
                  </a:lnTo>
                  <a:lnTo>
                    <a:pt x="2365124" y="2468683"/>
                  </a:lnTo>
                  <a:lnTo>
                    <a:pt x="2368607" y="2467624"/>
                  </a:lnTo>
                  <a:lnTo>
                    <a:pt x="2372091" y="2466566"/>
                  </a:lnTo>
                  <a:lnTo>
                    <a:pt x="2375574" y="2509060"/>
                  </a:lnTo>
                  <a:lnTo>
                    <a:pt x="2379057" y="2508032"/>
                  </a:lnTo>
                  <a:lnTo>
                    <a:pt x="2382540" y="2507004"/>
                  </a:lnTo>
                  <a:lnTo>
                    <a:pt x="2386024" y="2508292"/>
                  </a:lnTo>
                  <a:lnTo>
                    <a:pt x="2389507" y="2507268"/>
                  </a:lnTo>
                  <a:lnTo>
                    <a:pt x="2392990" y="2506244"/>
                  </a:lnTo>
                  <a:lnTo>
                    <a:pt x="2396473" y="2505221"/>
                  </a:lnTo>
                  <a:lnTo>
                    <a:pt x="2399957" y="2504199"/>
                  </a:lnTo>
                  <a:lnTo>
                    <a:pt x="2403440" y="2524704"/>
                  </a:lnTo>
                  <a:lnTo>
                    <a:pt x="2406923" y="2523698"/>
                  </a:lnTo>
                  <a:lnTo>
                    <a:pt x="2410406" y="2522692"/>
                  </a:lnTo>
                  <a:lnTo>
                    <a:pt x="2413890" y="2523903"/>
                  </a:lnTo>
                  <a:lnTo>
                    <a:pt x="2417373" y="2522900"/>
                  </a:lnTo>
                  <a:lnTo>
                    <a:pt x="2420856" y="2521898"/>
                  </a:lnTo>
                  <a:lnTo>
                    <a:pt x="2424339" y="2525306"/>
                  </a:lnTo>
                  <a:lnTo>
                    <a:pt x="2427823" y="2524308"/>
                  </a:lnTo>
                  <a:lnTo>
                    <a:pt x="2431306" y="2523312"/>
                  </a:lnTo>
                  <a:lnTo>
                    <a:pt x="2434789" y="2538527"/>
                  </a:lnTo>
                  <a:lnTo>
                    <a:pt x="2438272" y="2537542"/>
                  </a:lnTo>
                  <a:lnTo>
                    <a:pt x="2441756" y="2536558"/>
                  </a:lnTo>
                  <a:lnTo>
                    <a:pt x="2445239" y="2535575"/>
                  </a:lnTo>
                  <a:lnTo>
                    <a:pt x="2448722" y="2534593"/>
                  </a:lnTo>
                  <a:lnTo>
                    <a:pt x="2452205" y="2533611"/>
                  </a:lnTo>
                  <a:lnTo>
                    <a:pt x="2455689" y="2532630"/>
                  </a:lnTo>
                  <a:lnTo>
                    <a:pt x="2459172" y="2531650"/>
                  </a:lnTo>
                  <a:lnTo>
                    <a:pt x="2462655" y="2530671"/>
                  </a:lnTo>
                  <a:lnTo>
                    <a:pt x="2466138" y="2532888"/>
                  </a:lnTo>
                  <a:lnTo>
                    <a:pt x="2469622" y="2531912"/>
                  </a:lnTo>
                  <a:lnTo>
                    <a:pt x="2473105" y="2530937"/>
                  </a:lnTo>
                  <a:lnTo>
                    <a:pt x="2476588" y="2534199"/>
                  </a:lnTo>
                  <a:lnTo>
                    <a:pt x="2480071" y="2533228"/>
                  </a:lnTo>
                  <a:lnTo>
                    <a:pt x="2483555" y="2532258"/>
                  </a:lnTo>
                  <a:lnTo>
                    <a:pt x="2487038" y="2561953"/>
                  </a:lnTo>
                  <a:lnTo>
                    <a:pt x="2490521" y="2561004"/>
                  </a:lnTo>
                  <a:lnTo>
                    <a:pt x="2494004" y="2564983"/>
                  </a:lnTo>
                  <a:lnTo>
                    <a:pt x="2497488" y="2564038"/>
                  </a:lnTo>
                  <a:lnTo>
                    <a:pt x="2500971" y="2563095"/>
                  </a:lnTo>
                  <a:lnTo>
                    <a:pt x="2504454" y="2565089"/>
                  </a:lnTo>
                  <a:lnTo>
                    <a:pt x="2507937" y="2564149"/>
                  </a:lnTo>
                  <a:lnTo>
                    <a:pt x="2511421" y="2563209"/>
                  </a:lnTo>
                  <a:lnTo>
                    <a:pt x="2514904" y="2568099"/>
                  </a:lnTo>
                  <a:lnTo>
                    <a:pt x="2518387" y="2567165"/>
                  </a:lnTo>
                  <a:lnTo>
                    <a:pt x="2521870" y="2566232"/>
                  </a:lnTo>
                  <a:lnTo>
                    <a:pt x="2525354" y="2570109"/>
                  </a:lnTo>
                  <a:lnTo>
                    <a:pt x="2528837" y="2569180"/>
                  </a:lnTo>
                  <a:lnTo>
                    <a:pt x="2532320" y="2568252"/>
                  </a:lnTo>
                  <a:lnTo>
                    <a:pt x="2535803" y="2567324"/>
                  </a:lnTo>
                  <a:lnTo>
                    <a:pt x="2539287" y="2566397"/>
                  </a:lnTo>
                  <a:lnTo>
                    <a:pt x="2542770" y="2565471"/>
                  </a:lnTo>
                  <a:lnTo>
                    <a:pt x="2546253" y="2568372"/>
                  </a:lnTo>
                  <a:lnTo>
                    <a:pt x="2549736" y="2567450"/>
                  </a:lnTo>
                  <a:lnTo>
                    <a:pt x="2553220" y="2566528"/>
                  </a:lnTo>
                  <a:lnTo>
                    <a:pt x="2556703" y="2573181"/>
                  </a:lnTo>
                  <a:lnTo>
                    <a:pt x="2560186" y="2572266"/>
                  </a:lnTo>
                  <a:lnTo>
                    <a:pt x="2563669" y="2571351"/>
                  </a:lnTo>
                  <a:lnTo>
                    <a:pt x="2567153" y="2580669"/>
                  </a:lnTo>
                  <a:lnTo>
                    <a:pt x="2570636" y="2579762"/>
                  </a:lnTo>
                  <a:lnTo>
                    <a:pt x="2574119" y="2578855"/>
                  </a:lnTo>
                  <a:lnTo>
                    <a:pt x="2577602" y="2582534"/>
                  </a:lnTo>
                  <a:lnTo>
                    <a:pt x="2581085" y="2581632"/>
                  </a:lnTo>
                  <a:lnTo>
                    <a:pt x="2584569" y="2580731"/>
                  </a:lnTo>
                  <a:lnTo>
                    <a:pt x="2588052" y="2582564"/>
                  </a:lnTo>
                  <a:lnTo>
                    <a:pt x="2591535" y="2581665"/>
                  </a:lnTo>
                  <a:lnTo>
                    <a:pt x="2595018" y="2602952"/>
                  </a:lnTo>
                  <a:lnTo>
                    <a:pt x="2598502" y="2602069"/>
                  </a:lnTo>
                  <a:lnTo>
                    <a:pt x="2601985" y="2601187"/>
                  </a:lnTo>
                  <a:lnTo>
                    <a:pt x="2605468" y="2610592"/>
                  </a:lnTo>
                  <a:lnTo>
                    <a:pt x="2608951" y="2609718"/>
                  </a:lnTo>
                  <a:lnTo>
                    <a:pt x="2612435" y="2608844"/>
                  </a:lnTo>
                  <a:lnTo>
                    <a:pt x="2615918" y="2614710"/>
                  </a:lnTo>
                  <a:lnTo>
                    <a:pt x="2619401" y="2613842"/>
                  </a:lnTo>
                  <a:lnTo>
                    <a:pt x="2622884" y="2612975"/>
                  </a:lnTo>
                  <a:lnTo>
                    <a:pt x="2626368" y="2627736"/>
                  </a:lnTo>
                  <a:lnTo>
                    <a:pt x="2629851" y="2626880"/>
                  </a:lnTo>
                  <a:lnTo>
                    <a:pt x="2633334" y="2626025"/>
                  </a:lnTo>
                  <a:lnTo>
                    <a:pt x="2636817" y="2625979"/>
                  </a:lnTo>
                  <a:lnTo>
                    <a:pt x="2640301" y="2625126"/>
                  </a:lnTo>
                  <a:lnTo>
                    <a:pt x="2643784" y="2624273"/>
                  </a:lnTo>
                  <a:lnTo>
                    <a:pt x="2647267" y="2625036"/>
                  </a:lnTo>
                  <a:lnTo>
                    <a:pt x="2650750" y="2624185"/>
                  </a:lnTo>
                  <a:lnTo>
                    <a:pt x="2654234" y="2623335"/>
                  </a:lnTo>
                  <a:lnTo>
                    <a:pt x="2657717" y="2624099"/>
                  </a:lnTo>
                  <a:lnTo>
                    <a:pt x="2661200" y="2623251"/>
                  </a:lnTo>
                  <a:lnTo>
                    <a:pt x="2664683" y="2622403"/>
                  </a:lnTo>
                  <a:lnTo>
                    <a:pt x="2668167" y="2629548"/>
                  </a:lnTo>
                  <a:lnTo>
                    <a:pt x="2671650" y="2628707"/>
                  </a:lnTo>
                  <a:lnTo>
                    <a:pt x="2675133" y="2627866"/>
                  </a:lnTo>
                  <a:lnTo>
                    <a:pt x="2678616" y="2629400"/>
                  </a:lnTo>
                  <a:lnTo>
                    <a:pt x="2682100" y="2628562"/>
                  </a:lnTo>
                  <a:lnTo>
                    <a:pt x="2685583" y="2627724"/>
                  </a:lnTo>
                  <a:lnTo>
                    <a:pt x="2689066" y="2629252"/>
                  </a:lnTo>
                  <a:lnTo>
                    <a:pt x="2692549" y="2628418"/>
                  </a:lnTo>
                  <a:lnTo>
                    <a:pt x="2696033" y="2632280"/>
                  </a:lnTo>
                  <a:lnTo>
                    <a:pt x="2699516" y="2631450"/>
                  </a:lnTo>
                  <a:lnTo>
                    <a:pt x="2702999" y="2630620"/>
                  </a:lnTo>
                  <a:lnTo>
                    <a:pt x="2706482" y="2629790"/>
                  </a:lnTo>
                  <a:lnTo>
                    <a:pt x="2709966" y="2628961"/>
                  </a:lnTo>
                  <a:lnTo>
                    <a:pt x="2713449" y="2628133"/>
                  </a:lnTo>
                  <a:lnTo>
                    <a:pt x="2716932" y="2633512"/>
                  </a:lnTo>
                  <a:lnTo>
                    <a:pt x="2720415" y="2632689"/>
                  </a:lnTo>
                  <a:lnTo>
                    <a:pt x="2723899" y="2631866"/>
                  </a:lnTo>
                  <a:lnTo>
                    <a:pt x="2727382" y="2634885"/>
                  </a:lnTo>
                  <a:lnTo>
                    <a:pt x="2730865" y="2634066"/>
                  </a:lnTo>
                  <a:lnTo>
                    <a:pt x="2734348" y="2633247"/>
                  </a:lnTo>
                  <a:lnTo>
                    <a:pt x="2737832" y="2651167"/>
                  </a:lnTo>
                  <a:lnTo>
                    <a:pt x="2741315" y="2650361"/>
                  </a:lnTo>
                  <a:lnTo>
                    <a:pt x="2744798" y="2649556"/>
                  </a:lnTo>
                  <a:lnTo>
                    <a:pt x="2748281" y="2653135"/>
                  </a:lnTo>
                  <a:lnTo>
                    <a:pt x="2751765" y="2652334"/>
                  </a:lnTo>
                  <a:lnTo>
                    <a:pt x="2755248" y="2651533"/>
                  </a:lnTo>
                  <a:lnTo>
                    <a:pt x="2758731" y="2660805"/>
                  </a:lnTo>
                  <a:lnTo>
                    <a:pt x="2762214" y="2660012"/>
                  </a:lnTo>
                  <a:lnTo>
                    <a:pt x="2765698" y="2659219"/>
                  </a:lnTo>
                  <a:lnTo>
                    <a:pt x="2769181" y="2661266"/>
                  </a:lnTo>
                  <a:lnTo>
                    <a:pt x="2772664" y="2660476"/>
                  </a:lnTo>
                  <a:lnTo>
                    <a:pt x="2776147" y="2659687"/>
                  </a:lnTo>
                  <a:lnTo>
                    <a:pt x="2779631" y="2659606"/>
                  </a:lnTo>
                  <a:lnTo>
                    <a:pt x="2783114" y="2658818"/>
                  </a:lnTo>
                  <a:lnTo>
                    <a:pt x="2786597" y="2658031"/>
                  </a:lnTo>
                  <a:lnTo>
                    <a:pt x="2786597" y="2658739"/>
                  </a:lnTo>
                  <a:lnTo>
                    <a:pt x="2786597" y="2659445"/>
                  </a:lnTo>
                  <a:lnTo>
                    <a:pt x="2786597" y="2660150"/>
                  </a:lnTo>
                  <a:lnTo>
                    <a:pt x="2786597" y="2660855"/>
                  </a:lnTo>
                  <a:lnTo>
                    <a:pt x="2786597" y="2661557"/>
                  </a:lnTo>
                  <a:lnTo>
                    <a:pt x="2790080" y="2660773"/>
                  </a:lnTo>
                  <a:lnTo>
                    <a:pt x="2793564" y="2659989"/>
                  </a:lnTo>
                  <a:lnTo>
                    <a:pt x="2797047" y="2679119"/>
                  </a:lnTo>
                  <a:lnTo>
                    <a:pt x="2800530" y="2678349"/>
                  </a:lnTo>
                  <a:lnTo>
                    <a:pt x="2804013" y="2677579"/>
                  </a:lnTo>
                  <a:lnTo>
                    <a:pt x="2807497" y="2679487"/>
                  </a:lnTo>
                  <a:lnTo>
                    <a:pt x="2810980" y="2678720"/>
                  </a:lnTo>
                  <a:lnTo>
                    <a:pt x="2814463" y="2677954"/>
                  </a:lnTo>
                  <a:lnTo>
                    <a:pt x="2817946" y="2678522"/>
                  </a:lnTo>
                  <a:lnTo>
                    <a:pt x="2821430" y="2677757"/>
                  </a:lnTo>
                  <a:lnTo>
                    <a:pt x="2824913" y="2676993"/>
                  </a:lnTo>
                  <a:lnTo>
                    <a:pt x="2828396" y="2684160"/>
                  </a:lnTo>
                  <a:lnTo>
                    <a:pt x="2831879" y="2683402"/>
                  </a:lnTo>
                  <a:lnTo>
                    <a:pt x="2835363" y="2682644"/>
                  </a:lnTo>
                  <a:lnTo>
                    <a:pt x="2838846" y="2686450"/>
                  </a:lnTo>
                  <a:lnTo>
                    <a:pt x="2842329" y="2685696"/>
                  </a:lnTo>
                  <a:lnTo>
                    <a:pt x="2845812" y="2684943"/>
                  </a:lnTo>
                  <a:lnTo>
                    <a:pt x="2849296" y="2684190"/>
                  </a:lnTo>
                  <a:lnTo>
                    <a:pt x="2852779" y="2683438"/>
                  </a:lnTo>
                  <a:lnTo>
                    <a:pt x="2856262" y="2682685"/>
                  </a:lnTo>
                  <a:lnTo>
                    <a:pt x="2859745" y="2683881"/>
                  </a:lnTo>
                  <a:lnTo>
                    <a:pt x="2863229" y="2683131"/>
                  </a:lnTo>
                  <a:lnTo>
                    <a:pt x="2866712" y="2682382"/>
                  </a:lnTo>
                  <a:lnTo>
                    <a:pt x="2870195" y="2686791"/>
                  </a:lnTo>
                  <a:lnTo>
                    <a:pt x="2873678" y="2686045"/>
                  </a:lnTo>
                  <a:lnTo>
                    <a:pt x="2877161" y="2685300"/>
                  </a:lnTo>
                  <a:lnTo>
                    <a:pt x="2880645" y="2689658"/>
                  </a:lnTo>
                  <a:lnTo>
                    <a:pt x="2884128" y="2688917"/>
                  </a:lnTo>
                  <a:lnTo>
                    <a:pt x="2887611" y="2692594"/>
                  </a:lnTo>
                  <a:lnTo>
                    <a:pt x="2891094" y="2691857"/>
                  </a:lnTo>
                  <a:lnTo>
                    <a:pt x="2894578" y="2691120"/>
                  </a:lnTo>
                  <a:lnTo>
                    <a:pt x="2898061" y="2693515"/>
                  </a:lnTo>
                  <a:lnTo>
                    <a:pt x="2901544" y="2692782"/>
                  </a:lnTo>
                  <a:lnTo>
                    <a:pt x="2905027" y="2692048"/>
                  </a:lnTo>
                  <a:lnTo>
                    <a:pt x="2908511" y="2691315"/>
                  </a:lnTo>
                  <a:lnTo>
                    <a:pt x="2911994" y="2690583"/>
                  </a:lnTo>
                  <a:lnTo>
                    <a:pt x="2915477" y="2689850"/>
                  </a:lnTo>
                  <a:lnTo>
                    <a:pt x="2918960" y="2689744"/>
                  </a:lnTo>
                  <a:lnTo>
                    <a:pt x="2922444" y="2689013"/>
                  </a:lnTo>
                  <a:lnTo>
                    <a:pt x="2925927" y="2688283"/>
                  </a:lnTo>
                  <a:lnTo>
                    <a:pt x="2929410" y="2688178"/>
                  </a:lnTo>
                  <a:lnTo>
                    <a:pt x="2932893" y="2687449"/>
                  </a:lnTo>
                  <a:lnTo>
                    <a:pt x="2936377" y="2686720"/>
                  </a:lnTo>
                  <a:lnTo>
                    <a:pt x="2939860" y="2699544"/>
                  </a:lnTo>
                  <a:lnTo>
                    <a:pt x="2943343" y="2698825"/>
                  </a:lnTo>
                  <a:lnTo>
                    <a:pt x="2946826" y="2698106"/>
                  </a:lnTo>
                  <a:lnTo>
                    <a:pt x="2950310" y="2699806"/>
                  </a:lnTo>
                  <a:lnTo>
                    <a:pt x="2953793" y="2699090"/>
                  </a:lnTo>
                  <a:lnTo>
                    <a:pt x="2957276" y="2698373"/>
                  </a:lnTo>
                  <a:lnTo>
                    <a:pt x="2960759" y="2698261"/>
                  </a:lnTo>
                  <a:lnTo>
                    <a:pt x="2964243" y="2697546"/>
                  </a:lnTo>
                  <a:lnTo>
                    <a:pt x="2967726" y="2696831"/>
                  </a:lnTo>
                  <a:lnTo>
                    <a:pt x="2971209" y="2698527"/>
                  </a:lnTo>
                  <a:lnTo>
                    <a:pt x="2974692" y="2697814"/>
                  </a:lnTo>
                  <a:lnTo>
                    <a:pt x="2978176" y="2697102"/>
                  </a:lnTo>
                  <a:lnTo>
                    <a:pt x="2981659" y="2696391"/>
                  </a:lnTo>
                  <a:lnTo>
                    <a:pt x="2985142" y="2695679"/>
                  </a:lnTo>
                  <a:lnTo>
                    <a:pt x="2988625" y="2713218"/>
                  </a:lnTo>
                  <a:lnTo>
                    <a:pt x="2992109" y="2712519"/>
                  </a:lnTo>
                  <a:lnTo>
                    <a:pt x="2995592" y="2711820"/>
                  </a:lnTo>
                  <a:lnTo>
                    <a:pt x="2999075" y="2712273"/>
                  </a:lnTo>
                  <a:lnTo>
                    <a:pt x="3002558" y="2711576"/>
                  </a:lnTo>
                  <a:lnTo>
                    <a:pt x="3006042" y="2710879"/>
                  </a:lnTo>
                  <a:lnTo>
                    <a:pt x="3009525" y="2722084"/>
                  </a:lnTo>
                  <a:lnTo>
                    <a:pt x="3013008" y="2721396"/>
                  </a:lnTo>
                  <a:lnTo>
                    <a:pt x="3016491" y="2720708"/>
                  </a:lnTo>
                  <a:lnTo>
                    <a:pt x="3019975" y="2720579"/>
                  </a:lnTo>
                  <a:lnTo>
                    <a:pt x="3023458" y="2719892"/>
                  </a:lnTo>
                  <a:lnTo>
                    <a:pt x="3026941" y="2719206"/>
                  </a:lnTo>
                  <a:lnTo>
                    <a:pt x="3030424" y="2724072"/>
                  </a:lnTo>
                  <a:lnTo>
                    <a:pt x="3033908" y="2723390"/>
                  </a:lnTo>
                  <a:lnTo>
                    <a:pt x="3037391" y="2722708"/>
                  </a:lnTo>
                  <a:lnTo>
                    <a:pt x="3040874" y="2732378"/>
                  </a:lnTo>
                  <a:lnTo>
                    <a:pt x="3044357" y="2731704"/>
                  </a:lnTo>
                  <a:lnTo>
                    <a:pt x="3047841" y="2731030"/>
                  </a:lnTo>
                  <a:lnTo>
                    <a:pt x="3051324" y="2733573"/>
                  </a:lnTo>
                  <a:lnTo>
                    <a:pt x="3054807" y="2732901"/>
                  </a:lnTo>
                  <a:lnTo>
                    <a:pt x="3058290" y="2732230"/>
                  </a:lnTo>
                  <a:lnTo>
                    <a:pt x="3061774" y="2734755"/>
                  </a:lnTo>
                  <a:lnTo>
                    <a:pt x="3065257" y="2734087"/>
                  </a:lnTo>
                  <a:lnTo>
                    <a:pt x="3068740" y="2733419"/>
                  </a:lnTo>
                  <a:lnTo>
                    <a:pt x="3072223" y="2733812"/>
                  </a:lnTo>
                  <a:lnTo>
                    <a:pt x="3075707" y="2733146"/>
                  </a:lnTo>
                  <a:lnTo>
                    <a:pt x="3079190" y="2732479"/>
                  </a:lnTo>
                  <a:lnTo>
                    <a:pt x="3082673" y="2739694"/>
                  </a:lnTo>
                  <a:lnTo>
                    <a:pt x="3086156" y="2739033"/>
                  </a:lnTo>
                  <a:lnTo>
                    <a:pt x="3089640" y="2743028"/>
                  </a:lnTo>
                  <a:lnTo>
                    <a:pt x="3093123" y="2742371"/>
                  </a:lnTo>
                  <a:lnTo>
                    <a:pt x="3096606" y="2741714"/>
                  </a:lnTo>
                  <a:lnTo>
                    <a:pt x="3100089" y="2747187"/>
                  </a:lnTo>
                  <a:lnTo>
                    <a:pt x="3103573" y="2746535"/>
                  </a:lnTo>
                  <a:lnTo>
                    <a:pt x="3107056" y="2745883"/>
                  </a:lnTo>
                  <a:lnTo>
                    <a:pt x="3110539" y="2745739"/>
                  </a:lnTo>
                  <a:lnTo>
                    <a:pt x="3114022" y="2745088"/>
                  </a:lnTo>
                  <a:lnTo>
                    <a:pt x="3117506" y="2744438"/>
                  </a:lnTo>
                  <a:lnTo>
                    <a:pt x="3120989" y="2747325"/>
                  </a:lnTo>
                  <a:lnTo>
                    <a:pt x="3124472" y="2746677"/>
                  </a:lnTo>
                  <a:lnTo>
                    <a:pt x="3127955" y="2746030"/>
                  </a:lnTo>
                  <a:lnTo>
                    <a:pt x="3131439" y="2760198"/>
                  </a:lnTo>
                  <a:lnTo>
                    <a:pt x="3134922" y="2759561"/>
                  </a:lnTo>
                  <a:lnTo>
                    <a:pt x="3138405" y="2758924"/>
                  </a:lnTo>
                  <a:lnTo>
                    <a:pt x="3141888" y="2767384"/>
                  </a:lnTo>
                  <a:lnTo>
                    <a:pt x="3145372" y="2766754"/>
                  </a:lnTo>
                  <a:lnTo>
                    <a:pt x="3148855" y="2766124"/>
                  </a:lnTo>
                  <a:lnTo>
                    <a:pt x="3152338" y="2766912"/>
                  </a:lnTo>
                  <a:lnTo>
                    <a:pt x="3155821" y="2766283"/>
                  </a:lnTo>
                  <a:lnTo>
                    <a:pt x="3159304" y="2765655"/>
                  </a:lnTo>
                  <a:lnTo>
                    <a:pt x="3162788" y="2767852"/>
                  </a:lnTo>
                  <a:lnTo>
                    <a:pt x="3166271" y="2767226"/>
                  </a:lnTo>
                  <a:lnTo>
                    <a:pt x="3169754" y="2766601"/>
                  </a:lnTo>
                  <a:lnTo>
                    <a:pt x="3173237" y="2767850"/>
                  </a:lnTo>
                  <a:lnTo>
                    <a:pt x="3176721" y="2767226"/>
                  </a:lnTo>
                  <a:lnTo>
                    <a:pt x="3180204" y="2766603"/>
                  </a:lnTo>
                  <a:lnTo>
                    <a:pt x="3183687" y="2766915"/>
                  </a:lnTo>
                  <a:lnTo>
                    <a:pt x="3187170" y="2766293"/>
                  </a:lnTo>
                  <a:lnTo>
                    <a:pt x="3190654" y="2779435"/>
                  </a:lnTo>
                  <a:lnTo>
                    <a:pt x="3194137" y="2778822"/>
                  </a:lnTo>
                  <a:lnTo>
                    <a:pt x="3197620" y="2778209"/>
                  </a:lnTo>
                  <a:lnTo>
                    <a:pt x="3201103" y="2781185"/>
                  </a:lnTo>
                  <a:lnTo>
                    <a:pt x="3204587" y="2780575"/>
                  </a:lnTo>
                  <a:lnTo>
                    <a:pt x="3208070" y="2779966"/>
                  </a:lnTo>
                  <a:lnTo>
                    <a:pt x="3211553" y="2803538"/>
                  </a:lnTo>
                  <a:lnTo>
                    <a:pt x="3215036" y="2802945"/>
                  </a:lnTo>
                  <a:lnTo>
                    <a:pt x="3218520" y="2802352"/>
                  </a:lnTo>
                  <a:lnTo>
                    <a:pt x="3222003" y="2816075"/>
                  </a:lnTo>
                  <a:lnTo>
                    <a:pt x="3225486" y="2815492"/>
                  </a:lnTo>
                  <a:lnTo>
                    <a:pt x="3228969" y="2814909"/>
                  </a:lnTo>
                  <a:lnTo>
                    <a:pt x="3232453" y="2815928"/>
                  </a:lnTo>
                  <a:lnTo>
                    <a:pt x="3235936" y="2815347"/>
                  </a:lnTo>
                  <a:lnTo>
                    <a:pt x="3239419" y="2814766"/>
                  </a:lnTo>
                  <a:lnTo>
                    <a:pt x="3242902" y="2815781"/>
                  </a:lnTo>
                  <a:lnTo>
                    <a:pt x="3246386" y="2815202"/>
                  </a:lnTo>
                  <a:lnTo>
                    <a:pt x="3249869" y="2814623"/>
                  </a:lnTo>
                  <a:lnTo>
                    <a:pt x="3253352" y="2818798"/>
                  </a:lnTo>
                  <a:lnTo>
                    <a:pt x="3256835" y="2818222"/>
                  </a:lnTo>
                  <a:lnTo>
                    <a:pt x="3260319" y="2817647"/>
                  </a:lnTo>
                  <a:lnTo>
                    <a:pt x="3263802" y="2819428"/>
                  </a:lnTo>
                  <a:lnTo>
                    <a:pt x="3267285" y="2818855"/>
                  </a:lnTo>
                  <a:lnTo>
                    <a:pt x="3270768" y="2818282"/>
                  </a:lnTo>
                  <a:lnTo>
                    <a:pt x="3274252" y="2821607"/>
                  </a:lnTo>
                  <a:lnTo>
                    <a:pt x="3277735" y="2821037"/>
                  </a:lnTo>
                  <a:lnTo>
                    <a:pt x="3281218" y="2820467"/>
                  </a:lnTo>
                  <a:lnTo>
                    <a:pt x="3284701" y="2827574"/>
                  </a:lnTo>
                  <a:lnTo>
                    <a:pt x="3288185" y="2827009"/>
                  </a:lnTo>
                  <a:lnTo>
                    <a:pt x="3291668" y="2827204"/>
                  </a:lnTo>
                  <a:lnTo>
                    <a:pt x="3295151" y="2826641"/>
                  </a:lnTo>
                  <a:lnTo>
                    <a:pt x="3298634" y="2826078"/>
                  </a:lnTo>
                  <a:lnTo>
                    <a:pt x="3302118" y="2827408"/>
                  </a:lnTo>
                  <a:lnTo>
                    <a:pt x="3305601" y="2826847"/>
                  </a:lnTo>
                  <a:lnTo>
                    <a:pt x="3309084" y="2826285"/>
                  </a:lnTo>
                  <a:lnTo>
                    <a:pt x="3312567" y="2842677"/>
                  </a:lnTo>
                  <a:lnTo>
                    <a:pt x="3316051" y="2842128"/>
                  </a:lnTo>
                  <a:lnTo>
                    <a:pt x="3319534" y="2841579"/>
                  </a:lnTo>
                  <a:lnTo>
                    <a:pt x="3323017" y="2846381"/>
                  </a:lnTo>
                  <a:lnTo>
                    <a:pt x="3326500" y="2845835"/>
                  </a:lnTo>
                  <a:lnTo>
                    <a:pt x="3329984" y="2845290"/>
                  </a:lnTo>
                  <a:lnTo>
                    <a:pt x="3333467" y="2860646"/>
                  </a:lnTo>
                  <a:lnTo>
                    <a:pt x="3336950" y="2860112"/>
                  </a:lnTo>
                  <a:lnTo>
                    <a:pt x="3340433" y="2859578"/>
                  </a:lnTo>
                  <a:lnTo>
                    <a:pt x="3343917" y="2880566"/>
                  </a:lnTo>
                  <a:lnTo>
                    <a:pt x="3347400" y="2880047"/>
                  </a:lnTo>
                  <a:lnTo>
                    <a:pt x="3350883" y="2879528"/>
                  </a:lnTo>
                  <a:lnTo>
                    <a:pt x="3354366" y="2884945"/>
                  </a:lnTo>
                  <a:lnTo>
                    <a:pt x="3357850" y="2884430"/>
                  </a:lnTo>
                  <a:lnTo>
                    <a:pt x="3361333" y="2883916"/>
                  </a:lnTo>
                  <a:lnTo>
                    <a:pt x="3364816" y="2904918"/>
                  </a:lnTo>
                  <a:lnTo>
                    <a:pt x="3368299" y="2904419"/>
                  </a:lnTo>
                  <a:lnTo>
                    <a:pt x="3371783" y="2903920"/>
                  </a:lnTo>
                  <a:lnTo>
                    <a:pt x="3375266" y="2914744"/>
                  </a:lnTo>
                  <a:lnTo>
                    <a:pt x="3378749" y="2914253"/>
                  </a:lnTo>
                  <a:lnTo>
                    <a:pt x="3382232" y="2913762"/>
                  </a:lnTo>
                  <a:lnTo>
                    <a:pt x="3385716" y="2964643"/>
                  </a:lnTo>
                  <a:lnTo>
                    <a:pt x="3389199" y="2964189"/>
                  </a:lnTo>
                  <a:lnTo>
                    <a:pt x="3392682" y="2963735"/>
                  </a:lnTo>
                  <a:lnTo>
                    <a:pt x="3396165" y="2963281"/>
                  </a:lnTo>
                  <a:lnTo>
                    <a:pt x="3399649" y="2962827"/>
                  </a:lnTo>
                  <a:lnTo>
                    <a:pt x="3403132" y="2971233"/>
                  </a:lnTo>
                  <a:lnTo>
                    <a:pt x="3406615" y="2970786"/>
                  </a:lnTo>
                  <a:lnTo>
                    <a:pt x="3410098" y="2970339"/>
                  </a:lnTo>
                  <a:lnTo>
                    <a:pt x="3413582" y="2978906"/>
                  </a:lnTo>
                  <a:lnTo>
                    <a:pt x="3417065" y="2978466"/>
                  </a:lnTo>
                  <a:lnTo>
                    <a:pt x="3420548" y="2978026"/>
                  </a:lnTo>
                  <a:lnTo>
                    <a:pt x="3424031" y="2978019"/>
                  </a:lnTo>
                  <a:lnTo>
                    <a:pt x="3427515" y="2977579"/>
                  </a:lnTo>
                  <a:lnTo>
                    <a:pt x="3430998" y="2977140"/>
                  </a:lnTo>
                  <a:lnTo>
                    <a:pt x="3434481" y="3000634"/>
                  </a:lnTo>
                  <a:lnTo>
                    <a:pt x="3437964" y="3000212"/>
                  </a:lnTo>
                  <a:lnTo>
                    <a:pt x="3441447" y="2999791"/>
                  </a:lnTo>
                  <a:lnTo>
                    <a:pt x="3444931" y="3043745"/>
                  </a:lnTo>
                  <a:lnTo>
                    <a:pt x="3448414" y="3043357"/>
                  </a:lnTo>
                  <a:lnTo>
                    <a:pt x="3451897" y="3042969"/>
                  </a:lnTo>
                  <a:lnTo>
                    <a:pt x="3455380" y="3075443"/>
                  </a:lnTo>
                  <a:lnTo>
                    <a:pt x="3458864" y="3075080"/>
                  </a:lnTo>
                  <a:lnTo>
                    <a:pt x="3462347" y="3074718"/>
                  </a:lnTo>
                  <a:lnTo>
                    <a:pt x="3465830" y="3087220"/>
                  </a:lnTo>
                  <a:lnTo>
                    <a:pt x="3469313" y="3086868"/>
                  </a:lnTo>
                  <a:lnTo>
                    <a:pt x="3472797" y="3086515"/>
                  </a:lnTo>
                  <a:lnTo>
                    <a:pt x="3476280" y="3117858"/>
                  </a:lnTo>
                  <a:lnTo>
                    <a:pt x="3479763" y="3117531"/>
                  </a:lnTo>
                  <a:lnTo>
                    <a:pt x="3483246" y="3117203"/>
                  </a:lnTo>
                  <a:lnTo>
                    <a:pt x="3483246" y="3117315"/>
                  </a:lnTo>
                  <a:lnTo>
                    <a:pt x="3483246" y="3117426"/>
                  </a:lnTo>
                  <a:lnTo>
                    <a:pt x="3483246" y="3117537"/>
                  </a:lnTo>
                  <a:lnTo>
                    <a:pt x="3483246" y="3117649"/>
                  </a:lnTo>
                  <a:lnTo>
                    <a:pt x="3483246" y="3117760"/>
                  </a:lnTo>
                  <a:lnTo>
                    <a:pt x="3483246" y="3117871"/>
                  </a:lnTo>
                  <a:lnTo>
                    <a:pt x="3483246" y="3117982"/>
                  </a:lnTo>
                  <a:lnTo>
                    <a:pt x="3483246" y="3118093"/>
                  </a:lnTo>
                  <a:lnTo>
                    <a:pt x="3483246" y="3118204"/>
                  </a:lnTo>
                  <a:lnTo>
                    <a:pt x="3483246" y="3118315"/>
                  </a:lnTo>
                  <a:lnTo>
                    <a:pt x="3483246" y="3118426"/>
                  </a:lnTo>
                  <a:lnTo>
                    <a:pt x="3483246" y="3118536"/>
                  </a:lnTo>
                  <a:lnTo>
                    <a:pt x="3483246" y="3118647"/>
                  </a:lnTo>
                  <a:lnTo>
                    <a:pt x="3483246" y="3118757"/>
                  </a:lnTo>
                  <a:lnTo>
                    <a:pt x="3483246" y="3118868"/>
                  </a:lnTo>
                  <a:lnTo>
                    <a:pt x="3483246" y="3118978"/>
                  </a:lnTo>
                  <a:lnTo>
                    <a:pt x="3483246" y="3119089"/>
                  </a:lnTo>
                  <a:lnTo>
                    <a:pt x="3483246" y="3119199"/>
                  </a:lnTo>
                  <a:lnTo>
                    <a:pt x="3483246" y="3119309"/>
                  </a:lnTo>
                  <a:lnTo>
                    <a:pt x="3483246" y="3119420"/>
                  </a:lnTo>
                  <a:lnTo>
                    <a:pt x="3483246" y="3119530"/>
                  </a:lnTo>
                  <a:lnTo>
                    <a:pt x="3483246" y="3119640"/>
                  </a:lnTo>
                  <a:lnTo>
                    <a:pt x="3483246" y="3119750"/>
                  </a:lnTo>
                  <a:lnTo>
                    <a:pt x="3483246" y="3119860"/>
                  </a:lnTo>
                  <a:lnTo>
                    <a:pt x="3483246" y="3119969"/>
                  </a:lnTo>
                  <a:lnTo>
                    <a:pt x="3483246" y="3120079"/>
                  </a:lnTo>
                  <a:lnTo>
                    <a:pt x="3483246" y="3120189"/>
                  </a:lnTo>
                  <a:lnTo>
                    <a:pt x="3483246" y="3120299"/>
                  </a:lnTo>
                  <a:lnTo>
                    <a:pt x="3483246" y="3120408"/>
                  </a:lnTo>
                  <a:lnTo>
                    <a:pt x="3483246" y="3120518"/>
                  </a:lnTo>
                  <a:lnTo>
                    <a:pt x="3483246" y="3120627"/>
                  </a:lnTo>
                  <a:lnTo>
                    <a:pt x="3483246" y="3120737"/>
                  </a:lnTo>
                  <a:lnTo>
                    <a:pt x="3483246" y="3120846"/>
                  </a:lnTo>
                  <a:lnTo>
                    <a:pt x="3483246" y="3120955"/>
                  </a:lnTo>
                  <a:lnTo>
                    <a:pt x="3483246" y="3121064"/>
                  </a:lnTo>
                  <a:lnTo>
                    <a:pt x="3483246" y="3121173"/>
                  </a:lnTo>
                  <a:lnTo>
                    <a:pt x="3483246" y="3121283"/>
                  </a:lnTo>
                  <a:lnTo>
                    <a:pt x="3483246" y="3121392"/>
                  </a:lnTo>
                  <a:lnTo>
                    <a:pt x="3483246" y="3121500"/>
                  </a:lnTo>
                  <a:lnTo>
                    <a:pt x="3483246" y="3121609"/>
                  </a:lnTo>
                  <a:lnTo>
                    <a:pt x="3483246" y="3121718"/>
                  </a:lnTo>
                  <a:lnTo>
                    <a:pt x="3483246" y="3121827"/>
                  </a:lnTo>
                  <a:lnTo>
                    <a:pt x="3483246" y="3121936"/>
                  </a:lnTo>
                  <a:lnTo>
                    <a:pt x="3483246" y="3122044"/>
                  </a:lnTo>
                  <a:lnTo>
                    <a:pt x="3483246" y="3122153"/>
                  </a:lnTo>
                  <a:lnTo>
                    <a:pt x="3483246" y="3122261"/>
                  </a:lnTo>
                  <a:lnTo>
                    <a:pt x="3483246" y="3122370"/>
                  </a:lnTo>
                  <a:lnTo>
                    <a:pt x="3483246" y="3122478"/>
                  </a:lnTo>
                  <a:lnTo>
                    <a:pt x="3483246" y="3122586"/>
                  </a:lnTo>
                  <a:lnTo>
                    <a:pt x="3483246" y="3122694"/>
                  </a:lnTo>
                  <a:lnTo>
                    <a:pt x="3483246" y="3122802"/>
                  </a:lnTo>
                  <a:lnTo>
                    <a:pt x="3483246" y="3122911"/>
                  </a:lnTo>
                  <a:lnTo>
                    <a:pt x="3483246" y="3123019"/>
                  </a:lnTo>
                  <a:lnTo>
                    <a:pt x="3483246" y="3123127"/>
                  </a:lnTo>
                  <a:lnTo>
                    <a:pt x="3483246" y="3123234"/>
                  </a:lnTo>
                  <a:lnTo>
                    <a:pt x="3483246" y="3123342"/>
                  </a:lnTo>
                  <a:lnTo>
                    <a:pt x="3483246" y="3123450"/>
                  </a:lnTo>
                  <a:lnTo>
                    <a:pt x="3483246" y="3123558"/>
                  </a:lnTo>
                  <a:lnTo>
                    <a:pt x="3483246" y="3123665"/>
                  </a:lnTo>
                  <a:lnTo>
                    <a:pt x="3483246" y="3123773"/>
                  </a:lnTo>
                  <a:lnTo>
                    <a:pt x="3483246" y="3123880"/>
                  </a:lnTo>
                  <a:lnTo>
                    <a:pt x="3483246" y="3123988"/>
                  </a:lnTo>
                  <a:lnTo>
                    <a:pt x="3483246" y="3124095"/>
                  </a:lnTo>
                  <a:lnTo>
                    <a:pt x="3483246" y="3124202"/>
                  </a:lnTo>
                  <a:lnTo>
                    <a:pt x="3483246" y="3124310"/>
                  </a:lnTo>
                  <a:lnTo>
                    <a:pt x="3483246" y="3124417"/>
                  </a:lnTo>
                  <a:lnTo>
                    <a:pt x="3483246" y="3124524"/>
                  </a:lnTo>
                  <a:lnTo>
                    <a:pt x="3483246" y="3124631"/>
                  </a:lnTo>
                  <a:lnTo>
                    <a:pt x="3483246" y="3124738"/>
                  </a:lnTo>
                  <a:lnTo>
                    <a:pt x="3483246" y="3124845"/>
                  </a:lnTo>
                  <a:lnTo>
                    <a:pt x="3483246" y="3124952"/>
                  </a:lnTo>
                  <a:lnTo>
                    <a:pt x="3483246" y="3125059"/>
                  </a:lnTo>
                  <a:lnTo>
                    <a:pt x="3483246" y="3125165"/>
                  </a:lnTo>
                  <a:lnTo>
                    <a:pt x="3483246" y="3125272"/>
                  </a:lnTo>
                  <a:lnTo>
                    <a:pt x="3483246" y="3125379"/>
                  </a:lnTo>
                  <a:lnTo>
                    <a:pt x="3483246" y="3125485"/>
                  </a:lnTo>
                  <a:lnTo>
                    <a:pt x="3483246" y="3125592"/>
                  </a:lnTo>
                  <a:lnTo>
                    <a:pt x="3483246" y="3125698"/>
                  </a:lnTo>
                  <a:lnTo>
                    <a:pt x="3483246" y="3125804"/>
                  </a:lnTo>
                  <a:lnTo>
                    <a:pt x="3483246" y="3125911"/>
                  </a:lnTo>
                  <a:lnTo>
                    <a:pt x="3483246" y="3126017"/>
                  </a:lnTo>
                  <a:lnTo>
                    <a:pt x="3483246" y="3126123"/>
                  </a:lnTo>
                  <a:lnTo>
                    <a:pt x="3483246" y="3126229"/>
                  </a:lnTo>
                  <a:lnTo>
                    <a:pt x="3483246" y="3126335"/>
                  </a:lnTo>
                  <a:lnTo>
                    <a:pt x="3483246" y="3126441"/>
                  </a:lnTo>
                  <a:lnTo>
                    <a:pt x="3483246" y="3126547"/>
                  </a:lnTo>
                  <a:lnTo>
                    <a:pt x="3483246" y="3126653"/>
                  </a:lnTo>
                  <a:lnTo>
                    <a:pt x="3483246" y="3126759"/>
                  </a:lnTo>
                  <a:lnTo>
                    <a:pt x="3483246" y="3126864"/>
                  </a:lnTo>
                  <a:lnTo>
                    <a:pt x="3483246" y="3126970"/>
                  </a:lnTo>
                  <a:lnTo>
                    <a:pt x="3483246" y="3127076"/>
                  </a:lnTo>
                  <a:lnTo>
                    <a:pt x="3483246" y="3127181"/>
                  </a:lnTo>
                  <a:lnTo>
                    <a:pt x="3483246" y="3127287"/>
                  </a:lnTo>
                  <a:lnTo>
                    <a:pt x="3483246" y="3127392"/>
                  </a:lnTo>
                  <a:lnTo>
                    <a:pt x="3483246" y="3127497"/>
                  </a:lnTo>
                  <a:lnTo>
                    <a:pt x="3483246" y="3127603"/>
                  </a:lnTo>
                  <a:lnTo>
                    <a:pt x="3483246" y="3127708"/>
                  </a:lnTo>
                  <a:lnTo>
                    <a:pt x="3483246" y="3127813"/>
                  </a:lnTo>
                  <a:lnTo>
                    <a:pt x="3483246" y="3127918"/>
                  </a:lnTo>
                  <a:lnTo>
                    <a:pt x="3483246" y="3128023"/>
                  </a:lnTo>
                  <a:lnTo>
                    <a:pt x="3483246" y="3128128"/>
                  </a:lnTo>
                  <a:lnTo>
                    <a:pt x="3483246" y="3128233"/>
                  </a:lnTo>
                  <a:lnTo>
                    <a:pt x="3483246" y="3128338"/>
                  </a:lnTo>
                  <a:lnTo>
                    <a:pt x="3483246" y="3128443"/>
                  </a:lnTo>
                  <a:lnTo>
                    <a:pt x="3483246" y="3128547"/>
                  </a:lnTo>
                  <a:lnTo>
                    <a:pt x="3483246" y="3128652"/>
                  </a:lnTo>
                  <a:lnTo>
                    <a:pt x="3483246" y="3128757"/>
                  </a:lnTo>
                  <a:lnTo>
                    <a:pt x="3483246" y="3128861"/>
                  </a:lnTo>
                  <a:lnTo>
                    <a:pt x="3483246" y="3128966"/>
                  </a:lnTo>
                  <a:lnTo>
                    <a:pt x="3483246" y="3129070"/>
                  </a:lnTo>
                  <a:lnTo>
                    <a:pt x="3483246" y="3129175"/>
                  </a:lnTo>
                  <a:lnTo>
                    <a:pt x="3483246" y="3129279"/>
                  </a:lnTo>
                  <a:lnTo>
                    <a:pt x="3483246" y="3129383"/>
                  </a:lnTo>
                  <a:lnTo>
                    <a:pt x="3483246" y="3129487"/>
                  </a:lnTo>
                  <a:lnTo>
                    <a:pt x="3483246" y="3129591"/>
                  </a:lnTo>
                  <a:lnTo>
                    <a:pt x="3483246" y="3129695"/>
                  </a:lnTo>
                  <a:lnTo>
                    <a:pt x="3483246" y="3129799"/>
                  </a:lnTo>
                  <a:lnTo>
                    <a:pt x="3483246" y="3129903"/>
                  </a:lnTo>
                  <a:lnTo>
                    <a:pt x="3483246" y="3130007"/>
                  </a:lnTo>
                  <a:lnTo>
                    <a:pt x="3483246" y="3130111"/>
                  </a:lnTo>
                  <a:lnTo>
                    <a:pt x="3483246" y="3130215"/>
                  </a:lnTo>
                  <a:lnTo>
                    <a:pt x="3483246" y="3130318"/>
                  </a:lnTo>
                  <a:lnTo>
                    <a:pt x="3483246" y="3130422"/>
                  </a:lnTo>
                  <a:lnTo>
                    <a:pt x="3483246" y="3130526"/>
                  </a:lnTo>
                  <a:lnTo>
                    <a:pt x="3483246" y="3130629"/>
                  </a:lnTo>
                  <a:lnTo>
                    <a:pt x="3483246" y="3130732"/>
                  </a:lnTo>
                  <a:lnTo>
                    <a:pt x="3483246" y="3130836"/>
                  </a:lnTo>
                  <a:lnTo>
                    <a:pt x="3483246" y="3130939"/>
                  </a:lnTo>
                  <a:lnTo>
                    <a:pt x="3483246" y="3131042"/>
                  </a:lnTo>
                  <a:lnTo>
                    <a:pt x="3483246" y="3131146"/>
                  </a:lnTo>
                  <a:lnTo>
                    <a:pt x="3483246" y="3131249"/>
                  </a:lnTo>
                  <a:lnTo>
                    <a:pt x="3483246" y="3131352"/>
                  </a:lnTo>
                  <a:lnTo>
                    <a:pt x="3483246" y="3131455"/>
                  </a:lnTo>
                  <a:lnTo>
                    <a:pt x="3483246" y="3131558"/>
                  </a:lnTo>
                  <a:lnTo>
                    <a:pt x="3483246" y="3131661"/>
                  </a:lnTo>
                  <a:lnTo>
                    <a:pt x="3483246" y="3131764"/>
                  </a:lnTo>
                  <a:lnTo>
                    <a:pt x="3483246" y="3131866"/>
                  </a:lnTo>
                  <a:lnTo>
                    <a:pt x="3483246" y="3131969"/>
                  </a:lnTo>
                  <a:lnTo>
                    <a:pt x="3483246" y="3132072"/>
                  </a:lnTo>
                  <a:lnTo>
                    <a:pt x="3483246" y="3132174"/>
                  </a:lnTo>
                  <a:lnTo>
                    <a:pt x="3483246" y="3132277"/>
                  </a:lnTo>
                  <a:lnTo>
                    <a:pt x="3483246" y="3132379"/>
                  </a:lnTo>
                  <a:lnTo>
                    <a:pt x="3483246" y="3132482"/>
                  </a:lnTo>
                  <a:lnTo>
                    <a:pt x="3483246" y="3132584"/>
                  </a:lnTo>
                  <a:lnTo>
                    <a:pt x="3483246" y="3132686"/>
                  </a:lnTo>
                  <a:lnTo>
                    <a:pt x="3483246" y="3132789"/>
                  </a:lnTo>
                  <a:lnTo>
                    <a:pt x="3483246" y="3132891"/>
                  </a:lnTo>
                  <a:lnTo>
                    <a:pt x="3483246" y="3132993"/>
                  </a:lnTo>
                  <a:lnTo>
                    <a:pt x="3483246" y="3133095"/>
                  </a:lnTo>
                  <a:lnTo>
                    <a:pt x="3483246" y="3133197"/>
                  </a:lnTo>
                  <a:lnTo>
                    <a:pt x="3483246" y="3133299"/>
                  </a:lnTo>
                  <a:lnTo>
                    <a:pt x="3483246" y="3133401"/>
                  </a:lnTo>
                  <a:lnTo>
                    <a:pt x="3483246" y="3133503"/>
                  </a:lnTo>
                  <a:lnTo>
                    <a:pt x="3483246" y="3133604"/>
                  </a:lnTo>
                  <a:lnTo>
                    <a:pt x="3483246" y="3133706"/>
                  </a:lnTo>
                  <a:lnTo>
                    <a:pt x="3483246" y="3133808"/>
                  </a:lnTo>
                  <a:lnTo>
                    <a:pt x="3483246" y="3133909"/>
                  </a:lnTo>
                  <a:lnTo>
                    <a:pt x="3483246" y="3134011"/>
                  </a:lnTo>
                  <a:lnTo>
                    <a:pt x="3483246" y="3134112"/>
                  </a:lnTo>
                  <a:lnTo>
                    <a:pt x="3483246" y="3134214"/>
                  </a:lnTo>
                  <a:lnTo>
                    <a:pt x="3483246" y="3134315"/>
                  </a:lnTo>
                  <a:lnTo>
                    <a:pt x="3483246" y="3134416"/>
                  </a:lnTo>
                  <a:lnTo>
                    <a:pt x="3483246" y="3134517"/>
                  </a:lnTo>
                  <a:lnTo>
                    <a:pt x="3483246" y="3134619"/>
                  </a:lnTo>
                  <a:lnTo>
                    <a:pt x="3483246" y="3134720"/>
                  </a:lnTo>
                  <a:lnTo>
                    <a:pt x="3483246" y="3134821"/>
                  </a:lnTo>
                  <a:lnTo>
                    <a:pt x="3483246" y="3134922"/>
                  </a:lnTo>
                  <a:lnTo>
                    <a:pt x="3483246" y="3135023"/>
                  </a:lnTo>
                  <a:lnTo>
                    <a:pt x="3483246" y="3135124"/>
                  </a:lnTo>
                  <a:lnTo>
                    <a:pt x="3483246" y="3135224"/>
                  </a:lnTo>
                  <a:lnTo>
                    <a:pt x="3483246" y="3135325"/>
                  </a:lnTo>
                  <a:lnTo>
                    <a:pt x="3483246" y="3135426"/>
                  </a:lnTo>
                  <a:lnTo>
                    <a:pt x="3483246" y="3135526"/>
                  </a:lnTo>
                  <a:lnTo>
                    <a:pt x="3483246" y="3135627"/>
                  </a:lnTo>
                  <a:lnTo>
                    <a:pt x="3483246" y="3135728"/>
                  </a:lnTo>
                  <a:lnTo>
                    <a:pt x="3483246" y="3135828"/>
                  </a:lnTo>
                  <a:lnTo>
                    <a:pt x="3483246" y="3135928"/>
                  </a:lnTo>
                  <a:lnTo>
                    <a:pt x="3483246" y="3136029"/>
                  </a:lnTo>
                  <a:lnTo>
                    <a:pt x="3483246" y="3136129"/>
                  </a:lnTo>
                  <a:lnTo>
                    <a:pt x="3483246" y="3136229"/>
                  </a:lnTo>
                  <a:lnTo>
                    <a:pt x="3483246" y="3136330"/>
                  </a:lnTo>
                  <a:lnTo>
                    <a:pt x="3483246" y="3136430"/>
                  </a:lnTo>
                  <a:lnTo>
                    <a:pt x="3483246" y="3136530"/>
                  </a:lnTo>
                  <a:lnTo>
                    <a:pt x="3483246" y="3136630"/>
                  </a:lnTo>
                  <a:lnTo>
                    <a:pt x="3483246" y="3136730"/>
                  </a:lnTo>
                  <a:lnTo>
                    <a:pt x="3483246" y="3136830"/>
                  </a:lnTo>
                  <a:lnTo>
                    <a:pt x="3483246" y="3136929"/>
                  </a:lnTo>
                  <a:lnTo>
                    <a:pt x="3483246" y="3137029"/>
                  </a:lnTo>
                  <a:lnTo>
                    <a:pt x="3483246" y="3137129"/>
                  </a:lnTo>
                  <a:lnTo>
                    <a:pt x="3483246" y="3137229"/>
                  </a:lnTo>
                  <a:lnTo>
                    <a:pt x="3483246" y="3137328"/>
                  </a:lnTo>
                  <a:lnTo>
                    <a:pt x="3483246" y="3137428"/>
                  </a:lnTo>
                  <a:lnTo>
                    <a:pt x="3483246" y="3137527"/>
                  </a:lnTo>
                  <a:lnTo>
                    <a:pt x="3483246" y="3137627"/>
                  </a:lnTo>
                  <a:lnTo>
                    <a:pt x="3483246" y="3137726"/>
                  </a:lnTo>
                  <a:lnTo>
                    <a:pt x="3483246" y="3137825"/>
                  </a:lnTo>
                  <a:lnTo>
                    <a:pt x="3483246" y="3137925"/>
                  </a:lnTo>
                  <a:lnTo>
                    <a:pt x="3483246" y="3138024"/>
                  </a:lnTo>
                  <a:lnTo>
                    <a:pt x="3483246" y="3138123"/>
                  </a:lnTo>
                  <a:lnTo>
                    <a:pt x="3483246" y="3138222"/>
                  </a:lnTo>
                  <a:lnTo>
                    <a:pt x="3483246" y="3138321"/>
                  </a:lnTo>
                  <a:lnTo>
                    <a:pt x="3483246" y="3138420"/>
                  </a:lnTo>
                  <a:lnTo>
                    <a:pt x="3483246" y="3138519"/>
                  </a:lnTo>
                  <a:lnTo>
                    <a:pt x="3483246" y="3138618"/>
                  </a:lnTo>
                  <a:lnTo>
                    <a:pt x="3483246" y="3138717"/>
                  </a:lnTo>
                  <a:lnTo>
                    <a:pt x="3483246" y="3138815"/>
                  </a:lnTo>
                  <a:lnTo>
                    <a:pt x="3483246" y="3138914"/>
                  </a:lnTo>
                  <a:lnTo>
                    <a:pt x="3483246" y="3139013"/>
                  </a:lnTo>
                  <a:lnTo>
                    <a:pt x="3483246" y="3139111"/>
                  </a:lnTo>
                  <a:lnTo>
                    <a:pt x="3483246" y="3139210"/>
                  </a:lnTo>
                  <a:lnTo>
                    <a:pt x="3483246" y="3139308"/>
                  </a:lnTo>
                  <a:lnTo>
                    <a:pt x="3483246" y="3139407"/>
                  </a:lnTo>
                  <a:lnTo>
                    <a:pt x="3483246" y="3139505"/>
                  </a:lnTo>
                  <a:lnTo>
                    <a:pt x="3483246" y="3139603"/>
                  </a:lnTo>
                  <a:lnTo>
                    <a:pt x="3483246" y="3139702"/>
                  </a:lnTo>
                  <a:lnTo>
                    <a:pt x="3483246" y="3139800"/>
                  </a:lnTo>
                  <a:lnTo>
                    <a:pt x="3483246" y="3139898"/>
                  </a:lnTo>
                  <a:lnTo>
                    <a:pt x="3483246" y="3139996"/>
                  </a:lnTo>
                  <a:lnTo>
                    <a:pt x="3483246" y="3140094"/>
                  </a:lnTo>
                  <a:lnTo>
                    <a:pt x="3483246" y="3140192"/>
                  </a:lnTo>
                  <a:lnTo>
                    <a:pt x="3483246" y="3140290"/>
                  </a:lnTo>
                  <a:lnTo>
                    <a:pt x="3483246" y="3140388"/>
                  </a:lnTo>
                  <a:lnTo>
                    <a:pt x="3483246" y="3140485"/>
                  </a:lnTo>
                  <a:lnTo>
                    <a:pt x="3483246" y="3140583"/>
                  </a:lnTo>
                  <a:lnTo>
                    <a:pt x="3483246" y="3140681"/>
                  </a:lnTo>
                  <a:lnTo>
                    <a:pt x="3483246" y="3140778"/>
                  </a:lnTo>
                  <a:lnTo>
                    <a:pt x="3483246" y="3140876"/>
                  </a:lnTo>
                  <a:lnTo>
                    <a:pt x="3483246" y="3140974"/>
                  </a:lnTo>
                  <a:lnTo>
                    <a:pt x="3483246" y="3141071"/>
                  </a:lnTo>
                  <a:lnTo>
                    <a:pt x="3483246" y="3141168"/>
                  </a:lnTo>
                  <a:lnTo>
                    <a:pt x="3483246" y="3141266"/>
                  </a:lnTo>
                  <a:lnTo>
                    <a:pt x="3483246" y="3141363"/>
                  </a:lnTo>
                  <a:lnTo>
                    <a:pt x="3483246" y="3141460"/>
                  </a:lnTo>
                  <a:lnTo>
                    <a:pt x="3483246" y="3141557"/>
                  </a:lnTo>
                  <a:lnTo>
                    <a:pt x="3483246" y="3141655"/>
                  </a:lnTo>
                  <a:lnTo>
                    <a:pt x="3483246" y="3141752"/>
                  </a:lnTo>
                  <a:lnTo>
                    <a:pt x="3483246" y="3141849"/>
                  </a:lnTo>
                  <a:lnTo>
                    <a:pt x="3483246" y="3141946"/>
                  </a:lnTo>
                  <a:lnTo>
                    <a:pt x="3483246" y="3142043"/>
                  </a:lnTo>
                  <a:lnTo>
                    <a:pt x="3483246" y="3142139"/>
                  </a:lnTo>
                  <a:lnTo>
                    <a:pt x="3483246" y="3142236"/>
                  </a:lnTo>
                  <a:lnTo>
                    <a:pt x="3483246" y="3142333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1115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AUC:0.399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0177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AUC:0.73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55890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AUC:0.603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AUC:0.329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AUC:0.414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43429" y="1626451"/>
              <a:ext cx="540409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AUC BMI </a:t>
              </a:r>
              <a:r>
                <a:rPr lang="en-US" altLang="ko-KR" sz="1320" dirty="0" smtClean="0"/>
                <a:t>90</a:t>
              </a:r>
              <a:r>
                <a:rPr lang="en-US" altLang="ko-KR" sz="1320" dirty="0"/>
                <a:t>% and over</a:t>
              </a:r>
              <a:r>
                <a:rPr lang="en-US" altLang="ko-KR" sz="1320" dirty="0"/>
                <a:t>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313284"/>
            </a:xfrm>
            <a:custGeom>
              <a:avLst/>
              <a:gdLst/>
              <a:ahLst/>
              <a:cxnLst/>
              <a:rect l="0" t="0" r="0" b="0"/>
              <a:pathLst>
                <a:path w="3483246" h="331328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104759"/>
                  </a:lnTo>
                  <a:lnTo>
                    <a:pt x="107980" y="204173"/>
                  </a:lnTo>
                  <a:lnTo>
                    <a:pt x="111463" y="292203"/>
                  </a:lnTo>
                  <a:lnTo>
                    <a:pt x="114947" y="370698"/>
                  </a:lnTo>
                  <a:lnTo>
                    <a:pt x="118430" y="441128"/>
                  </a:lnTo>
                  <a:lnTo>
                    <a:pt x="121913" y="496189"/>
                  </a:lnTo>
                  <a:lnTo>
                    <a:pt x="125396" y="484322"/>
                  </a:lnTo>
                  <a:lnTo>
                    <a:pt x="128880" y="473010"/>
                  </a:lnTo>
                  <a:lnTo>
                    <a:pt x="132363" y="462214"/>
                  </a:lnTo>
                  <a:lnTo>
                    <a:pt x="135846" y="451900"/>
                  </a:lnTo>
                  <a:lnTo>
                    <a:pt x="139329" y="442036"/>
                  </a:lnTo>
                  <a:lnTo>
                    <a:pt x="142813" y="432594"/>
                  </a:lnTo>
                  <a:lnTo>
                    <a:pt x="146296" y="423546"/>
                  </a:lnTo>
                  <a:lnTo>
                    <a:pt x="149779" y="414869"/>
                  </a:lnTo>
                  <a:lnTo>
                    <a:pt x="153262" y="406541"/>
                  </a:lnTo>
                  <a:lnTo>
                    <a:pt x="156746" y="398540"/>
                  </a:lnTo>
                  <a:lnTo>
                    <a:pt x="160229" y="390849"/>
                  </a:lnTo>
                  <a:lnTo>
                    <a:pt x="163712" y="383448"/>
                  </a:lnTo>
                  <a:lnTo>
                    <a:pt x="167195" y="376323"/>
                  </a:lnTo>
                  <a:lnTo>
                    <a:pt x="170679" y="369457"/>
                  </a:lnTo>
                  <a:lnTo>
                    <a:pt x="174162" y="362838"/>
                  </a:lnTo>
                  <a:lnTo>
                    <a:pt x="177645" y="356451"/>
                  </a:lnTo>
                  <a:lnTo>
                    <a:pt x="181128" y="350286"/>
                  </a:lnTo>
                  <a:lnTo>
                    <a:pt x="184612" y="344330"/>
                  </a:lnTo>
                  <a:lnTo>
                    <a:pt x="188095" y="338573"/>
                  </a:lnTo>
                  <a:lnTo>
                    <a:pt x="191578" y="333006"/>
                  </a:lnTo>
                  <a:lnTo>
                    <a:pt x="195061" y="327619"/>
                  </a:lnTo>
                  <a:lnTo>
                    <a:pt x="198545" y="322403"/>
                  </a:lnTo>
                  <a:lnTo>
                    <a:pt x="202028" y="317351"/>
                  </a:lnTo>
                  <a:lnTo>
                    <a:pt x="205511" y="312454"/>
                  </a:lnTo>
                  <a:lnTo>
                    <a:pt x="208994" y="307707"/>
                  </a:lnTo>
                  <a:lnTo>
                    <a:pt x="212478" y="303101"/>
                  </a:lnTo>
                  <a:lnTo>
                    <a:pt x="215961" y="298632"/>
                  </a:lnTo>
                  <a:lnTo>
                    <a:pt x="219444" y="294292"/>
                  </a:lnTo>
                  <a:lnTo>
                    <a:pt x="222927" y="290077"/>
                  </a:lnTo>
                  <a:lnTo>
                    <a:pt x="226411" y="285980"/>
                  </a:lnTo>
                  <a:lnTo>
                    <a:pt x="229894" y="281998"/>
                  </a:lnTo>
                  <a:lnTo>
                    <a:pt x="233377" y="278125"/>
                  </a:lnTo>
                  <a:lnTo>
                    <a:pt x="236860" y="274357"/>
                  </a:lnTo>
                  <a:lnTo>
                    <a:pt x="240344" y="270690"/>
                  </a:lnTo>
                  <a:lnTo>
                    <a:pt x="243827" y="267120"/>
                  </a:lnTo>
                  <a:lnTo>
                    <a:pt x="247310" y="263642"/>
                  </a:lnTo>
                  <a:lnTo>
                    <a:pt x="250793" y="260254"/>
                  </a:lnTo>
                  <a:lnTo>
                    <a:pt x="254277" y="256952"/>
                  </a:lnTo>
                  <a:lnTo>
                    <a:pt x="257760" y="253733"/>
                  </a:lnTo>
                  <a:lnTo>
                    <a:pt x="261243" y="250593"/>
                  </a:lnTo>
                  <a:lnTo>
                    <a:pt x="264726" y="247530"/>
                  </a:lnTo>
                  <a:lnTo>
                    <a:pt x="268210" y="244541"/>
                  </a:lnTo>
                  <a:lnTo>
                    <a:pt x="271693" y="241623"/>
                  </a:lnTo>
                  <a:lnTo>
                    <a:pt x="275176" y="238774"/>
                  </a:lnTo>
                  <a:lnTo>
                    <a:pt x="278659" y="235992"/>
                  </a:lnTo>
                  <a:lnTo>
                    <a:pt x="282143" y="233273"/>
                  </a:lnTo>
                  <a:lnTo>
                    <a:pt x="285626" y="230617"/>
                  </a:lnTo>
                  <a:lnTo>
                    <a:pt x="289109" y="228020"/>
                  </a:lnTo>
                  <a:lnTo>
                    <a:pt x="292592" y="225482"/>
                  </a:lnTo>
                  <a:lnTo>
                    <a:pt x="296075" y="222999"/>
                  </a:lnTo>
                  <a:lnTo>
                    <a:pt x="299559" y="220570"/>
                  </a:lnTo>
                  <a:lnTo>
                    <a:pt x="303042" y="218193"/>
                  </a:lnTo>
                  <a:lnTo>
                    <a:pt x="306525" y="215868"/>
                  </a:lnTo>
                  <a:lnTo>
                    <a:pt x="310008" y="213591"/>
                  </a:lnTo>
                  <a:lnTo>
                    <a:pt x="313492" y="211362"/>
                  </a:lnTo>
                  <a:lnTo>
                    <a:pt x="316975" y="209178"/>
                  </a:lnTo>
                  <a:lnTo>
                    <a:pt x="320458" y="207040"/>
                  </a:lnTo>
                  <a:lnTo>
                    <a:pt x="323941" y="204945"/>
                  </a:lnTo>
                  <a:lnTo>
                    <a:pt x="327425" y="202891"/>
                  </a:lnTo>
                  <a:lnTo>
                    <a:pt x="330908" y="200879"/>
                  </a:lnTo>
                  <a:lnTo>
                    <a:pt x="334391" y="198906"/>
                  </a:lnTo>
                  <a:lnTo>
                    <a:pt x="337874" y="196971"/>
                  </a:lnTo>
                  <a:lnTo>
                    <a:pt x="341358" y="195074"/>
                  </a:lnTo>
                  <a:lnTo>
                    <a:pt x="344841" y="193213"/>
                  </a:lnTo>
                  <a:lnTo>
                    <a:pt x="348324" y="191387"/>
                  </a:lnTo>
                  <a:lnTo>
                    <a:pt x="351807" y="189595"/>
                  </a:lnTo>
                  <a:lnTo>
                    <a:pt x="355291" y="187836"/>
                  </a:lnTo>
                  <a:lnTo>
                    <a:pt x="358774" y="186110"/>
                  </a:lnTo>
                  <a:lnTo>
                    <a:pt x="362257" y="184415"/>
                  </a:lnTo>
                  <a:lnTo>
                    <a:pt x="365740" y="496189"/>
                  </a:lnTo>
                  <a:lnTo>
                    <a:pt x="369224" y="492169"/>
                  </a:lnTo>
                  <a:lnTo>
                    <a:pt x="372707" y="488214"/>
                  </a:lnTo>
                  <a:lnTo>
                    <a:pt x="376190" y="484322"/>
                  </a:lnTo>
                  <a:lnTo>
                    <a:pt x="379673" y="480492"/>
                  </a:lnTo>
                  <a:lnTo>
                    <a:pt x="383157" y="476721"/>
                  </a:lnTo>
                  <a:lnTo>
                    <a:pt x="386640" y="837763"/>
                  </a:lnTo>
                  <a:lnTo>
                    <a:pt x="390123" y="841048"/>
                  </a:lnTo>
                  <a:lnTo>
                    <a:pt x="393606" y="844267"/>
                  </a:lnTo>
                  <a:lnTo>
                    <a:pt x="397090" y="847421"/>
                  </a:lnTo>
                  <a:lnTo>
                    <a:pt x="400573" y="850513"/>
                  </a:lnTo>
                  <a:lnTo>
                    <a:pt x="404056" y="853545"/>
                  </a:lnTo>
                  <a:lnTo>
                    <a:pt x="407539" y="856519"/>
                  </a:lnTo>
                  <a:lnTo>
                    <a:pt x="411023" y="859435"/>
                  </a:lnTo>
                  <a:lnTo>
                    <a:pt x="414506" y="862296"/>
                  </a:lnTo>
                  <a:lnTo>
                    <a:pt x="417989" y="865103"/>
                  </a:lnTo>
                  <a:lnTo>
                    <a:pt x="421472" y="867858"/>
                  </a:lnTo>
                  <a:lnTo>
                    <a:pt x="424956" y="870562"/>
                  </a:lnTo>
                  <a:lnTo>
                    <a:pt x="428439" y="875618"/>
                  </a:lnTo>
                  <a:lnTo>
                    <a:pt x="431922" y="880817"/>
                  </a:lnTo>
                  <a:lnTo>
                    <a:pt x="435405" y="885912"/>
                  </a:lnTo>
                  <a:lnTo>
                    <a:pt x="438889" y="890907"/>
                  </a:lnTo>
                  <a:lnTo>
                    <a:pt x="442372" y="895804"/>
                  </a:lnTo>
                  <a:lnTo>
                    <a:pt x="445855" y="900607"/>
                  </a:lnTo>
                  <a:lnTo>
                    <a:pt x="449338" y="905318"/>
                  </a:lnTo>
                  <a:lnTo>
                    <a:pt x="452822" y="909940"/>
                  </a:lnTo>
                  <a:lnTo>
                    <a:pt x="456305" y="914475"/>
                  </a:lnTo>
                  <a:lnTo>
                    <a:pt x="459788" y="918926"/>
                  </a:lnTo>
                  <a:lnTo>
                    <a:pt x="463271" y="923295"/>
                  </a:lnTo>
                  <a:lnTo>
                    <a:pt x="466755" y="927584"/>
                  </a:lnTo>
                  <a:lnTo>
                    <a:pt x="470238" y="931796"/>
                  </a:lnTo>
                  <a:lnTo>
                    <a:pt x="473721" y="935932"/>
                  </a:lnTo>
                  <a:lnTo>
                    <a:pt x="477204" y="939994"/>
                  </a:lnTo>
                  <a:lnTo>
                    <a:pt x="480688" y="943985"/>
                  </a:lnTo>
                  <a:lnTo>
                    <a:pt x="484171" y="947906"/>
                  </a:lnTo>
                  <a:lnTo>
                    <a:pt x="487654" y="953796"/>
                  </a:lnTo>
                  <a:lnTo>
                    <a:pt x="491137" y="961885"/>
                  </a:lnTo>
                  <a:lnTo>
                    <a:pt x="494621" y="969809"/>
                  </a:lnTo>
                  <a:lnTo>
                    <a:pt x="498104" y="977574"/>
                  </a:lnTo>
                  <a:lnTo>
                    <a:pt x="501587" y="985185"/>
                  </a:lnTo>
                  <a:lnTo>
                    <a:pt x="505070" y="992645"/>
                  </a:lnTo>
                  <a:lnTo>
                    <a:pt x="508554" y="1192622"/>
                  </a:lnTo>
                  <a:lnTo>
                    <a:pt x="512037" y="1194118"/>
                  </a:lnTo>
                  <a:lnTo>
                    <a:pt x="515520" y="1195591"/>
                  </a:lnTo>
                  <a:lnTo>
                    <a:pt x="519003" y="1197042"/>
                  </a:lnTo>
                  <a:lnTo>
                    <a:pt x="522487" y="1198473"/>
                  </a:lnTo>
                  <a:lnTo>
                    <a:pt x="525970" y="1199882"/>
                  </a:lnTo>
                  <a:lnTo>
                    <a:pt x="529453" y="1201272"/>
                  </a:lnTo>
                  <a:lnTo>
                    <a:pt x="532936" y="1202641"/>
                  </a:lnTo>
                  <a:lnTo>
                    <a:pt x="536420" y="1203991"/>
                  </a:lnTo>
                  <a:lnTo>
                    <a:pt x="539903" y="1205323"/>
                  </a:lnTo>
                  <a:lnTo>
                    <a:pt x="543386" y="1206635"/>
                  </a:lnTo>
                  <a:lnTo>
                    <a:pt x="546869" y="1207930"/>
                  </a:lnTo>
                  <a:lnTo>
                    <a:pt x="550353" y="1209206"/>
                  </a:lnTo>
                  <a:lnTo>
                    <a:pt x="553836" y="1210465"/>
                  </a:lnTo>
                  <a:lnTo>
                    <a:pt x="557319" y="1211707"/>
                  </a:lnTo>
                  <a:lnTo>
                    <a:pt x="560802" y="1212932"/>
                  </a:lnTo>
                  <a:lnTo>
                    <a:pt x="564286" y="1214141"/>
                  </a:lnTo>
                  <a:lnTo>
                    <a:pt x="567769" y="1215018"/>
                  </a:lnTo>
                  <a:lnTo>
                    <a:pt x="571252" y="1214697"/>
                  </a:lnTo>
                  <a:lnTo>
                    <a:pt x="574735" y="1214379"/>
                  </a:lnTo>
                  <a:lnTo>
                    <a:pt x="578218" y="1214065"/>
                  </a:lnTo>
                  <a:lnTo>
                    <a:pt x="581702" y="1213755"/>
                  </a:lnTo>
                  <a:lnTo>
                    <a:pt x="585185" y="1213449"/>
                  </a:lnTo>
                  <a:lnTo>
                    <a:pt x="588668" y="1213146"/>
                  </a:lnTo>
                  <a:lnTo>
                    <a:pt x="592151" y="1212847"/>
                  </a:lnTo>
                  <a:lnTo>
                    <a:pt x="595635" y="1212551"/>
                  </a:lnTo>
                  <a:lnTo>
                    <a:pt x="599118" y="1212258"/>
                  </a:lnTo>
                  <a:lnTo>
                    <a:pt x="602601" y="1211969"/>
                  </a:lnTo>
                  <a:lnTo>
                    <a:pt x="606084" y="1211682"/>
                  </a:lnTo>
                  <a:lnTo>
                    <a:pt x="609568" y="1208936"/>
                  </a:lnTo>
                  <a:lnTo>
                    <a:pt x="613051" y="1204442"/>
                  </a:lnTo>
                  <a:lnTo>
                    <a:pt x="616534" y="1199981"/>
                  </a:lnTo>
                  <a:lnTo>
                    <a:pt x="620017" y="1195554"/>
                  </a:lnTo>
                  <a:lnTo>
                    <a:pt x="623501" y="1191159"/>
                  </a:lnTo>
                  <a:lnTo>
                    <a:pt x="626984" y="1186796"/>
                  </a:lnTo>
                  <a:lnTo>
                    <a:pt x="630467" y="1182465"/>
                  </a:lnTo>
                  <a:lnTo>
                    <a:pt x="633950" y="1178165"/>
                  </a:lnTo>
                  <a:lnTo>
                    <a:pt x="637434" y="1173897"/>
                  </a:lnTo>
                  <a:lnTo>
                    <a:pt x="640917" y="1169659"/>
                  </a:lnTo>
                  <a:lnTo>
                    <a:pt x="644400" y="1165452"/>
                  </a:lnTo>
                  <a:lnTo>
                    <a:pt x="647883" y="1161275"/>
                  </a:lnTo>
                  <a:lnTo>
                    <a:pt x="651367" y="1293520"/>
                  </a:lnTo>
                  <a:lnTo>
                    <a:pt x="654850" y="1289186"/>
                  </a:lnTo>
                  <a:lnTo>
                    <a:pt x="658333" y="1284881"/>
                  </a:lnTo>
                  <a:lnTo>
                    <a:pt x="661816" y="1280605"/>
                  </a:lnTo>
                  <a:lnTo>
                    <a:pt x="665300" y="1276357"/>
                  </a:lnTo>
                  <a:lnTo>
                    <a:pt x="668783" y="1273157"/>
                  </a:lnTo>
                  <a:lnTo>
                    <a:pt x="672266" y="1276233"/>
                  </a:lnTo>
                  <a:lnTo>
                    <a:pt x="675749" y="1279268"/>
                  </a:lnTo>
                  <a:lnTo>
                    <a:pt x="679233" y="1282265"/>
                  </a:lnTo>
                  <a:lnTo>
                    <a:pt x="682716" y="1285223"/>
                  </a:lnTo>
                  <a:lnTo>
                    <a:pt x="686199" y="1288143"/>
                  </a:lnTo>
                  <a:lnTo>
                    <a:pt x="689682" y="1291026"/>
                  </a:lnTo>
                  <a:lnTo>
                    <a:pt x="693166" y="1293872"/>
                  </a:lnTo>
                  <a:lnTo>
                    <a:pt x="696649" y="1296683"/>
                  </a:lnTo>
                  <a:lnTo>
                    <a:pt x="700132" y="1299458"/>
                  </a:lnTo>
                  <a:lnTo>
                    <a:pt x="703615" y="1302200"/>
                  </a:lnTo>
                  <a:lnTo>
                    <a:pt x="707099" y="1304907"/>
                  </a:lnTo>
                  <a:lnTo>
                    <a:pt x="710582" y="1307581"/>
                  </a:lnTo>
                  <a:lnTo>
                    <a:pt x="714065" y="1310223"/>
                  </a:lnTo>
                  <a:lnTo>
                    <a:pt x="717548" y="1312833"/>
                  </a:lnTo>
                  <a:lnTo>
                    <a:pt x="721032" y="1315411"/>
                  </a:lnTo>
                  <a:lnTo>
                    <a:pt x="724515" y="1317959"/>
                  </a:lnTo>
                  <a:lnTo>
                    <a:pt x="727998" y="1320476"/>
                  </a:lnTo>
                  <a:lnTo>
                    <a:pt x="731481" y="1325927"/>
                  </a:lnTo>
                  <a:lnTo>
                    <a:pt x="734965" y="1332568"/>
                  </a:lnTo>
                  <a:lnTo>
                    <a:pt x="738448" y="1339107"/>
                  </a:lnTo>
                  <a:lnTo>
                    <a:pt x="741931" y="1345545"/>
                  </a:lnTo>
                  <a:lnTo>
                    <a:pt x="745414" y="1351885"/>
                  </a:lnTo>
                  <a:lnTo>
                    <a:pt x="748898" y="1358129"/>
                  </a:lnTo>
                  <a:lnTo>
                    <a:pt x="752381" y="1364279"/>
                  </a:lnTo>
                  <a:lnTo>
                    <a:pt x="755864" y="1370337"/>
                  </a:lnTo>
                  <a:lnTo>
                    <a:pt x="759347" y="1376306"/>
                  </a:lnTo>
                  <a:lnTo>
                    <a:pt x="762831" y="1382187"/>
                  </a:lnTo>
                  <a:lnTo>
                    <a:pt x="766314" y="1387983"/>
                  </a:lnTo>
                  <a:lnTo>
                    <a:pt x="769797" y="1393694"/>
                  </a:lnTo>
                  <a:lnTo>
                    <a:pt x="773280" y="1399323"/>
                  </a:lnTo>
                  <a:lnTo>
                    <a:pt x="776764" y="1404873"/>
                  </a:lnTo>
                  <a:lnTo>
                    <a:pt x="780247" y="1410343"/>
                  </a:lnTo>
                  <a:lnTo>
                    <a:pt x="783730" y="1415736"/>
                  </a:lnTo>
                  <a:lnTo>
                    <a:pt x="787213" y="1421054"/>
                  </a:lnTo>
                  <a:lnTo>
                    <a:pt x="790697" y="1426071"/>
                  </a:lnTo>
                  <a:lnTo>
                    <a:pt x="794180" y="1430361"/>
                  </a:lnTo>
                  <a:lnTo>
                    <a:pt x="797663" y="1434596"/>
                  </a:lnTo>
                  <a:lnTo>
                    <a:pt x="801146" y="1438777"/>
                  </a:lnTo>
                  <a:lnTo>
                    <a:pt x="804630" y="1442905"/>
                  </a:lnTo>
                  <a:lnTo>
                    <a:pt x="808113" y="1446981"/>
                  </a:lnTo>
                  <a:lnTo>
                    <a:pt x="811596" y="1451006"/>
                  </a:lnTo>
                  <a:lnTo>
                    <a:pt x="815079" y="1454981"/>
                  </a:lnTo>
                  <a:lnTo>
                    <a:pt x="818563" y="1458907"/>
                  </a:lnTo>
                  <a:lnTo>
                    <a:pt x="822046" y="1462784"/>
                  </a:lnTo>
                  <a:lnTo>
                    <a:pt x="825529" y="1466614"/>
                  </a:lnTo>
                  <a:lnTo>
                    <a:pt x="829012" y="1470398"/>
                  </a:lnTo>
                  <a:lnTo>
                    <a:pt x="832496" y="1481718"/>
                  </a:lnTo>
                  <a:lnTo>
                    <a:pt x="835979" y="1497218"/>
                  </a:lnTo>
                  <a:lnTo>
                    <a:pt x="839462" y="1512354"/>
                  </a:lnTo>
                  <a:lnTo>
                    <a:pt x="842945" y="1527139"/>
                  </a:lnTo>
                  <a:lnTo>
                    <a:pt x="846429" y="1541585"/>
                  </a:lnTo>
                  <a:lnTo>
                    <a:pt x="849912" y="1555703"/>
                  </a:lnTo>
                  <a:lnTo>
                    <a:pt x="853395" y="1558967"/>
                  </a:lnTo>
                  <a:lnTo>
                    <a:pt x="856878" y="1559787"/>
                  </a:lnTo>
                  <a:lnTo>
                    <a:pt x="860361" y="1560600"/>
                  </a:lnTo>
                  <a:lnTo>
                    <a:pt x="863845" y="1561405"/>
                  </a:lnTo>
                  <a:lnTo>
                    <a:pt x="867328" y="1562204"/>
                  </a:lnTo>
                  <a:lnTo>
                    <a:pt x="870811" y="1562995"/>
                  </a:lnTo>
                  <a:lnTo>
                    <a:pt x="874294" y="1576339"/>
                  </a:lnTo>
                  <a:lnTo>
                    <a:pt x="877778" y="1589395"/>
                  </a:lnTo>
                  <a:lnTo>
                    <a:pt x="881261" y="1602172"/>
                  </a:lnTo>
                  <a:lnTo>
                    <a:pt x="884744" y="1614680"/>
                  </a:lnTo>
                  <a:lnTo>
                    <a:pt x="888227" y="1626926"/>
                  </a:lnTo>
                  <a:lnTo>
                    <a:pt x="891711" y="1639628"/>
                  </a:lnTo>
                  <a:lnTo>
                    <a:pt x="895194" y="1655104"/>
                  </a:lnTo>
                  <a:lnTo>
                    <a:pt x="898677" y="1670206"/>
                  </a:lnTo>
                  <a:lnTo>
                    <a:pt x="902160" y="1684947"/>
                  </a:lnTo>
                  <a:lnTo>
                    <a:pt x="905644" y="1699339"/>
                  </a:lnTo>
                  <a:lnTo>
                    <a:pt x="909127" y="1713395"/>
                  </a:lnTo>
                  <a:lnTo>
                    <a:pt x="912610" y="1724608"/>
                  </a:lnTo>
                  <a:lnTo>
                    <a:pt x="916093" y="1731399"/>
                  </a:lnTo>
                  <a:lnTo>
                    <a:pt x="919577" y="1738087"/>
                  </a:lnTo>
                  <a:lnTo>
                    <a:pt x="923060" y="1744674"/>
                  </a:lnTo>
                  <a:lnTo>
                    <a:pt x="926543" y="1751163"/>
                  </a:lnTo>
                  <a:lnTo>
                    <a:pt x="930026" y="1757556"/>
                  </a:lnTo>
                  <a:lnTo>
                    <a:pt x="933510" y="1763854"/>
                  </a:lnTo>
                  <a:lnTo>
                    <a:pt x="936993" y="1770060"/>
                  </a:lnTo>
                  <a:lnTo>
                    <a:pt x="940476" y="1776176"/>
                  </a:lnTo>
                  <a:lnTo>
                    <a:pt x="943959" y="1782204"/>
                  </a:lnTo>
                  <a:lnTo>
                    <a:pt x="947443" y="1788146"/>
                  </a:lnTo>
                  <a:lnTo>
                    <a:pt x="950926" y="1794003"/>
                  </a:lnTo>
                  <a:lnTo>
                    <a:pt x="954409" y="1819028"/>
                  </a:lnTo>
                  <a:lnTo>
                    <a:pt x="957892" y="1827391"/>
                  </a:lnTo>
                  <a:lnTo>
                    <a:pt x="961376" y="1835611"/>
                  </a:lnTo>
                  <a:lnTo>
                    <a:pt x="964859" y="1843691"/>
                  </a:lnTo>
                  <a:lnTo>
                    <a:pt x="968342" y="1851635"/>
                  </a:lnTo>
                  <a:lnTo>
                    <a:pt x="971825" y="1859446"/>
                  </a:lnTo>
                  <a:lnTo>
                    <a:pt x="975309" y="1872094"/>
                  </a:lnTo>
                  <a:lnTo>
                    <a:pt x="978792" y="1884824"/>
                  </a:lnTo>
                  <a:lnTo>
                    <a:pt x="982275" y="1897265"/>
                  </a:lnTo>
                  <a:lnTo>
                    <a:pt x="985758" y="1909429"/>
                  </a:lnTo>
                  <a:lnTo>
                    <a:pt x="989242" y="1921323"/>
                  </a:lnTo>
                  <a:lnTo>
                    <a:pt x="992725" y="1931690"/>
                  </a:lnTo>
                  <a:lnTo>
                    <a:pt x="996208" y="1932306"/>
                  </a:lnTo>
                  <a:lnTo>
                    <a:pt x="999691" y="1932917"/>
                  </a:lnTo>
                  <a:lnTo>
                    <a:pt x="1003175" y="1933524"/>
                  </a:lnTo>
                  <a:lnTo>
                    <a:pt x="1006658" y="1934126"/>
                  </a:lnTo>
                  <a:lnTo>
                    <a:pt x="1010141" y="1934723"/>
                  </a:lnTo>
                  <a:lnTo>
                    <a:pt x="1013624" y="1935315"/>
                  </a:lnTo>
                  <a:lnTo>
                    <a:pt x="1017108" y="1935903"/>
                  </a:lnTo>
                  <a:lnTo>
                    <a:pt x="1020591" y="1936487"/>
                  </a:lnTo>
                  <a:lnTo>
                    <a:pt x="1024074" y="1937066"/>
                  </a:lnTo>
                  <a:lnTo>
                    <a:pt x="1027557" y="1937641"/>
                  </a:lnTo>
                  <a:lnTo>
                    <a:pt x="1031041" y="1938212"/>
                  </a:lnTo>
                  <a:lnTo>
                    <a:pt x="1034524" y="1938778"/>
                  </a:lnTo>
                  <a:lnTo>
                    <a:pt x="1038007" y="1939340"/>
                  </a:lnTo>
                  <a:lnTo>
                    <a:pt x="1041490" y="1939898"/>
                  </a:lnTo>
                  <a:lnTo>
                    <a:pt x="1044974" y="1940452"/>
                  </a:lnTo>
                  <a:lnTo>
                    <a:pt x="1048457" y="1941002"/>
                  </a:lnTo>
                  <a:lnTo>
                    <a:pt x="1051940" y="1941548"/>
                  </a:lnTo>
                  <a:lnTo>
                    <a:pt x="1055423" y="1942089"/>
                  </a:lnTo>
                  <a:lnTo>
                    <a:pt x="1058907" y="1942627"/>
                  </a:lnTo>
                  <a:lnTo>
                    <a:pt x="1062390" y="1943161"/>
                  </a:lnTo>
                  <a:lnTo>
                    <a:pt x="1065873" y="1943691"/>
                  </a:lnTo>
                  <a:lnTo>
                    <a:pt x="1069356" y="1944217"/>
                  </a:lnTo>
                  <a:lnTo>
                    <a:pt x="1072840" y="1944740"/>
                  </a:lnTo>
                  <a:lnTo>
                    <a:pt x="1076323" y="2131200"/>
                  </a:lnTo>
                  <a:lnTo>
                    <a:pt x="1079806" y="2148619"/>
                  </a:lnTo>
                  <a:lnTo>
                    <a:pt x="1083289" y="2165487"/>
                  </a:lnTo>
                  <a:lnTo>
                    <a:pt x="1086773" y="2181831"/>
                  </a:lnTo>
                  <a:lnTo>
                    <a:pt x="1090256" y="2197673"/>
                  </a:lnTo>
                  <a:lnTo>
                    <a:pt x="1093739" y="2212350"/>
                  </a:lnTo>
                  <a:lnTo>
                    <a:pt x="1097222" y="2212731"/>
                  </a:lnTo>
                  <a:lnTo>
                    <a:pt x="1100706" y="2213110"/>
                  </a:lnTo>
                  <a:lnTo>
                    <a:pt x="1104189" y="2213486"/>
                  </a:lnTo>
                  <a:lnTo>
                    <a:pt x="1107672" y="2213860"/>
                  </a:lnTo>
                  <a:lnTo>
                    <a:pt x="1111155" y="2214231"/>
                  </a:lnTo>
                  <a:lnTo>
                    <a:pt x="1114639" y="2214600"/>
                  </a:lnTo>
                  <a:lnTo>
                    <a:pt x="1118122" y="2214966"/>
                  </a:lnTo>
                  <a:lnTo>
                    <a:pt x="1121605" y="2215329"/>
                  </a:lnTo>
                  <a:lnTo>
                    <a:pt x="1125088" y="2215690"/>
                  </a:lnTo>
                  <a:lnTo>
                    <a:pt x="1128572" y="2216049"/>
                  </a:lnTo>
                  <a:lnTo>
                    <a:pt x="1132055" y="2216405"/>
                  </a:lnTo>
                  <a:lnTo>
                    <a:pt x="1135538" y="2216562"/>
                  </a:lnTo>
                  <a:lnTo>
                    <a:pt x="1139021" y="2216445"/>
                  </a:lnTo>
                  <a:lnTo>
                    <a:pt x="1142505" y="2216328"/>
                  </a:lnTo>
                  <a:lnTo>
                    <a:pt x="1145988" y="2216212"/>
                  </a:lnTo>
                  <a:lnTo>
                    <a:pt x="1149471" y="2216097"/>
                  </a:lnTo>
                  <a:lnTo>
                    <a:pt x="1152954" y="2215983"/>
                  </a:lnTo>
                  <a:lnTo>
                    <a:pt x="1156437" y="2215869"/>
                  </a:lnTo>
                  <a:lnTo>
                    <a:pt x="1159921" y="2215756"/>
                  </a:lnTo>
                  <a:lnTo>
                    <a:pt x="1163404" y="2215643"/>
                  </a:lnTo>
                  <a:lnTo>
                    <a:pt x="1166887" y="2215531"/>
                  </a:lnTo>
                  <a:lnTo>
                    <a:pt x="1170370" y="2215420"/>
                  </a:lnTo>
                  <a:lnTo>
                    <a:pt x="1173854" y="2215309"/>
                  </a:lnTo>
                  <a:lnTo>
                    <a:pt x="1177337" y="2215199"/>
                  </a:lnTo>
                  <a:lnTo>
                    <a:pt x="1180820" y="2215090"/>
                  </a:lnTo>
                  <a:lnTo>
                    <a:pt x="1184303" y="2214981"/>
                  </a:lnTo>
                  <a:lnTo>
                    <a:pt x="1187787" y="2214873"/>
                  </a:lnTo>
                  <a:lnTo>
                    <a:pt x="1191270" y="2214766"/>
                  </a:lnTo>
                  <a:lnTo>
                    <a:pt x="1194753" y="2214659"/>
                  </a:lnTo>
                  <a:lnTo>
                    <a:pt x="1198236" y="2221512"/>
                  </a:lnTo>
                  <a:lnTo>
                    <a:pt x="1201720" y="2228415"/>
                  </a:lnTo>
                  <a:lnTo>
                    <a:pt x="1205203" y="2235203"/>
                  </a:lnTo>
                  <a:lnTo>
                    <a:pt x="1208686" y="2241880"/>
                  </a:lnTo>
                  <a:lnTo>
                    <a:pt x="1212169" y="2248448"/>
                  </a:lnTo>
                  <a:lnTo>
                    <a:pt x="1215653" y="2253831"/>
                  </a:lnTo>
                  <a:lnTo>
                    <a:pt x="1219136" y="2253625"/>
                  </a:lnTo>
                  <a:lnTo>
                    <a:pt x="1222619" y="2253419"/>
                  </a:lnTo>
                  <a:lnTo>
                    <a:pt x="1226102" y="2253215"/>
                  </a:lnTo>
                  <a:lnTo>
                    <a:pt x="1229586" y="2253012"/>
                  </a:lnTo>
                  <a:lnTo>
                    <a:pt x="1233069" y="2252810"/>
                  </a:lnTo>
                  <a:lnTo>
                    <a:pt x="1236552" y="2252608"/>
                  </a:lnTo>
                  <a:lnTo>
                    <a:pt x="1240035" y="2252408"/>
                  </a:lnTo>
                  <a:lnTo>
                    <a:pt x="1243519" y="2252209"/>
                  </a:lnTo>
                  <a:lnTo>
                    <a:pt x="1247002" y="2252011"/>
                  </a:lnTo>
                  <a:lnTo>
                    <a:pt x="1250485" y="2251815"/>
                  </a:lnTo>
                  <a:lnTo>
                    <a:pt x="1253968" y="2251619"/>
                  </a:lnTo>
                  <a:lnTo>
                    <a:pt x="1257452" y="2251424"/>
                  </a:lnTo>
                  <a:lnTo>
                    <a:pt x="1260935" y="2251230"/>
                  </a:lnTo>
                  <a:lnTo>
                    <a:pt x="1264418" y="2251037"/>
                  </a:lnTo>
                  <a:lnTo>
                    <a:pt x="1267901" y="2250845"/>
                  </a:lnTo>
                  <a:lnTo>
                    <a:pt x="1271385" y="2250655"/>
                  </a:lnTo>
                  <a:lnTo>
                    <a:pt x="1274868" y="2250465"/>
                  </a:lnTo>
                  <a:lnTo>
                    <a:pt x="1278351" y="2252700"/>
                  </a:lnTo>
                  <a:lnTo>
                    <a:pt x="1281834" y="2255845"/>
                  </a:lnTo>
                  <a:lnTo>
                    <a:pt x="1285318" y="2258958"/>
                  </a:lnTo>
                  <a:lnTo>
                    <a:pt x="1288801" y="2262038"/>
                  </a:lnTo>
                  <a:lnTo>
                    <a:pt x="1292284" y="2265086"/>
                  </a:lnTo>
                  <a:lnTo>
                    <a:pt x="1295767" y="2268102"/>
                  </a:lnTo>
                  <a:lnTo>
                    <a:pt x="1299251" y="2271088"/>
                  </a:lnTo>
                  <a:lnTo>
                    <a:pt x="1302734" y="2274043"/>
                  </a:lnTo>
                  <a:lnTo>
                    <a:pt x="1306217" y="2276968"/>
                  </a:lnTo>
                  <a:lnTo>
                    <a:pt x="1309700" y="2279863"/>
                  </a:lnTo>
                  <a:lnTo>
                    <a:pt x="1313184" y="2282729"/>
                  </a:lnTo>
                  <a:lnTo>
                    <a:pt x="1316667" y="2406474"/>
                  </a:lnTo>
                  <a:lnTo>
                    <a:pt x="1320150" y="2421000"/>
                  </a:lnTo>
                  <a:lnTo>
                    <a:pt x="1323633" y="2435065"/>
                  </a:lnTo>
                  <a:lnTo>
                    <a:pt x="1327117" y="2448692"/>
                  </a:lnTo>
                  <a:lnTo>
                    <a:pt x="1330600" y="2461900"/>
                  </a:lnTo>
                  <a:lnTo>
                    <a:pt x="1334083" y="2474709"/>
                  </a:lnTo>
                  <a:lnTo>
                    <a:pt x="1337566" y="2483605"/>
                  </a:lnTo>
                  <a:lnTo>
                    <a:pt x="1341050" y="2483244"/>
                  </a:lnTo>
                  <a:lnTo>
                    <a:pt x="1344533" y="2482884"/>
                  </a:lnTo>
                  <a:lnTo>
                    <a:pt x="1348016" y="2482526"/>
                  </a:lnTo>
                  <a:lnTo>
                    <a:pt x="1351499" y="2482170"/>
                  </a:lnTo>
                  <a:lnTo>
                    <a:pt x="1354983" y="2481815"/>
                  </a:lnTo>
                  <a:lnTo>
                    <a:pt x="1358466" y="2481462"/>
                  </a:lnTo>
                  <a:lnTo>
                    <a:pt x="1361949" y="2481110"/>
                  </a:lnTo>
                  <a:lnTo>
                    <a:pt x="1365432" y="2480760"/>
                  </a:lnTo>
                  <a:lnTo>
                    <a:pt x="1368916" y="2480412"/>
                  </a:lnTo>
                  <a:lnTo>
                    <a:pt x="1372399" y="2480065"/>
                  </a:lnTo>
                  <a:lnTo>
                    <a:pt x="1375882" y="2479719"/>
                  </a:lnTo>
                  <a:lnTo>
                    <a:pt x="1379365" y="2479375"/>
                  </a:lnTo>
                  <a:lnTo>
                    <a:pt x="1382849" y="2479033"/>
                  </a:lnTo>
                  <a:lnTo>
                    <a:pt x="1386332" y="2478692"/>
                  </a:lnTo>
                  <a:lnTo>
                    <a:pt x="1389815" y="2478352"/>
                  </a:lnTo>
                  <a:lnTo>
                    <a:pt x="1393298" y="2478014"/>
                  </a:lnTo>
                  <a:lnTo>
                    <a:pt x="1396782" y="2477678"/>
                  </a:lnTo>
                  <a:lnTo>
                    <a:pt x="1400265" y="2477342"/>
                  </a:lnTo>
                  <a:lnTo>
                    <a:pt x="1403748" y="2477009"/>
                  </a:lnTo>
                  <a:lnTo>
                    <a:pt x="1407231" y="2476676"/>
                  </a:lnTo>
                  <a:lnTo>
                    <a:pt x="1410715" y="2476346"/>
                  </a:lnTo>
                  <a:lnTo>
                    <a:pt x="1414198" y="2476016"/>
                  </a:lnTo>
                  <a:lnTo>
                    <a:pt x="1417681" y="2475921"/>
                  </a:lnTo>
                  <a:lnTo>
                    <a:pt x="1421164" y="2485498"/>
                  </a:lnTo>
                  <a:lnTo>
                    <a:pt x="1424648" y="2494849"/>
                  </a:lnTo>
                  <a:lnTo>
                    <a:pt x="1428131" y="2503982"/>
                  </a:lnTo>
                  <a:lnTo>
                    <a:pt x="1431614" y="2512905"/>
                  </a:lnTo>
                  <a:lnTo>
                    <a:pt x="1435097" y="2521625"/>
                  </a:lnTo>
                  <a:lnTo>
                    <a:pt x="1438580" y="2528736"/>
                  </a:lnTo>
                  <a:lnTo>
                    <a:pt x="1442064" y="2530428"/>
                  </a:lnTo>
                  <a:lnTo>
                    <a:pt x="1445547" y="2532107"/>
                  </a:lnTo>
                  <a:lnTo>
                    <a:pt x="1449030" y="2533772"/>
                  </a:lnTo>
                  <a:lnTo>
                    <a:pt x="1452513" y="2535423"/>
                  </a:lnTo>
                  <a:lnTo>
                    <a:pt x="1455997" y="2537060"/>
                  </a:lnTo>
                  <a:lnTo>
                    <a:pt x="1459480" y="2538684"/>
                  </a:lnTo>
                  <a:lnTo>
                    <a:pt x="1462963" y="2540295"/>
                  </a:lnTo>
                  <a:lnTo>
                    <a:pt x="1466446" y="2541893"/>
                  </a:lnTo>
                  <a:lnTo>
                    <a:pt x="1469930" y="2543477"/>
                  </a:lnTo>
                  <a:lnTo>
                    <a:pt x="1473413" y="2545049"/>
                  </a:lnTo>
                  <a:lnTo>
                    <a:pt x="1476896" y="2546608"/>
                  </a:lnTo>
                  <a:lnTo>
                    <a:pt x="1480379" y="2548155"/>
                  </a:lnTo>
                  <a:lnTo>
                    <a:pt x="1483863" y="2549690"/>
                  </a:lnTo>
                  <a:lnTo>
                    <a:pt x="1487346" y="2551212"/>
                  </a:lnTo>
                  <a:lnTo>
                    <a:pt x="1490829" y="2552722"/>
                  </a:lnTo>
                  <a:lnTo>
                    <a:pt x="1494312" y="2554221"/>
                  </a:lnTo>
                  <a:lnTo>
                    <a:pt x="1497796" y="2555707"/>
                  </a:lnTo>
                  <a:lnTo>
                    <a:pt x="1501279" y="2561835"/>
                  </a:lnTo>
                  <a:lnTo>
                    <a:pt x="1504762" y="2569234"/>
                  </a:lnTo>
                  <a:lnTo>
                    <a:pt x="1508245" y="2576481"/>
                  </a:lnTo>
                  <a:lnTo>
                    <a:pt x="1511729" y="2583582"/>
                  </a:lnTo>
                  <a:lnTo>
                    <a:pt x="1515212" y="2590541"/>
                  </a:lnTo>
                  <a:lnTo>
                    <a:pt x="1518695" y="2597361"/>
                  </a:lnTo>
                  <a:lnTo>
                    <a:pt x="1522178" y="2624702"/>
                  </a:lnTo>
                  <a:lnTo>
                    <a:pt x="1525662" y="2631386"/>
                  </a:lnTo>
                  <a:lnTo>
                    <a:pt x="1529145" y="2637937"/>
                  </a:lnTo>
                  <a:lnTo>
                    <a:pt x="1532628" y="2644359"/>
                  </a:lnTo>
                  <a:lnTo>
                    <a:pt x="1536111" y="2650655"/>
                  </a:lnTo>
                  <a:lnTo>
                    <a:pt x="1539595" y="2657139"/>
                  </a:lnTo>
                  <a:lnTo>
                    <a:pt x="1543078" y="2665364"/>
                  </a:lnTo>
                  <a:lnTo>
                    <a:pt x="1546561" y="2673390"/>
                  </a:lnTo>
                  <a:lnTo>
                    <a:pt x="1550044" y="2681226"/>
                  </a:lnTo>
                  <a:lnTo>
                    <a:pt x="1553528" y="2688877"/>
                  </a:lnTo>
                  <a:lnTo>
                    <a:pt x="1557011" y="2696350"/>
                  </a:lnTo>
                  <a:lnTo>
                    <a:pt x="1560494" y="2744539"/>
                  </a:lnTo>
                  <a:lnTo>
                    <a:pt x="1563977" y="2751206"/>
                  </a:lnTo>
                  <a:lnTo>
                    <a:pt x="1567461" y="2757726"/>
                  </a:lnTo>
                  <a:lnTo>
                    <a:pt x="1570944" y="2764103"/>
                  </a:lnTo>
                  <a:lnTo>
                    <a:pt x="1574427" y="2770341"/>
                  </a:lnTo>
                  <a:lnTo>
                    <a:pt x="1577910" y="2776444"/>
                  </a:lnTo>
                  <a:lnTo>
                    <a:pt x="1581394" y="2779546"/>
                  </a:lnTo>
                  <a:lnTo>
                    <a:pt x="1584877" y="2779874"/>
                  </a:lnTo>
                  <a:lnTo>
                    <a:pt x="1588360" y="2780201"/>
                  </a:lnTo>
                  <a:lnTo>
                    <a:pt x="1591843" y="2780525"/>
                  </a:lnTo>
                  <a:lnTo>
                    <a:pt x="1595327" y="2780848"/>
                  </a:lnTo>
                  <a:lnTo>
                    <a:pt x="1598810" y="2781169"/>
                  </a:lnTo>
                  <a:lnTo>
                    <a:pt x="1602293" y="2781488"/>
                  </a:lnTo>
                  <a:lnTo>
                    <a:pt x="1605776" y="2781806"/>
                  </a:lnTo>
                  <a:lnTo>
                    <a:pt x="1609260" y="2782122"/>
                  </a:lnTo>
                  <a:lnTo>
                    <a:pt x="1612743" y="2782436"/>
                  </a:lnTo>
                  <a:lnTo>
                    <a:pt x="1616226" y="2782749"/>
                  </a:lnTo>
                  <a:lnTo>
                    <a:pt x="1619709" y="2783060"/>
                  </a:lnTo>
                  <a:lnTo>
                    <a:pt x="1623193" y="2783370"/>
                  </a:lnTo>
                  <a:lnTo>
                    <a:pt x="1626676" y="2783678"/>
                  </a:lnTo>
                  <a:lnTo>
                    <a:pt x="1630159" y="2783984"/>
                  </a:lnTo>
                  <a:lnTo>
                    <a:pt x="1633642" y="2784289"/>
                  </a:lnTo>
                  <a:lnTo>
                    <a:pt x="1637126" y="2784592"/>
                  </a:lnTo>
                  <a:lnTo>
                    <a:pt x="1640609" y="2784894"/>
                  </a:lnTo>
                  <a:lnTo>
                    <a:pt x="1644092" y="2785194"/>
                  </a:lnTo>
                  <a:lnTo>
                    <a:pt x="1647575" y="2785492"/>
                  </a:lnTo>
                  <a:lnTo>
                    <a:pt x="1651059" y="2785789"/>
                  </a:lnTo>
                  <a:lnTo>
                    <a:pt x="1654542" y="2786085"/>
                  </a:lnTo>
                  <a:lnTo>
                    <a:pt x="1658025" y="2786379"/>
                  </a:lnTo>
                  <a:lnTo>
                    <a:pt x="1661508" y="2787194"/>
                  </a:lnTo>
                  <a:lnTo>
                    <a:pt x="1664992" y="2789513"/>
                  </a:lnTo>
                  <a:lnTo>
                    <a:pt x="1668475" y="2791807"/>
                  </a:lnTo>
                  <a:lnTo>
                    <a:pt x="1671958" y="2794076"/>
                  </a:lnTo>
                  <a:lnTo>
                    <a:pt x="1675441" y="2796322"/>
                  </a:lnTo>
                  <a:lnTo>
                    <a:pt x="1678925" y="2798543"/>
                  </a:lnTo>
                  <a:lnTo>
                    <a:pt x="1682408" y="2800741"/>
                  </a:lnTo>
                  <a:lnTo>
                    <a:pt x="1685891" y="2802916"/>
                  </a:lnTo>
                  <a:lnTo>
                    <a:pt x="1689374" y="2805068"/>
                  </a:lnTo>
                  <a:lnTo>
                    <a:pt x="1692858" y="2807198"/>
                  </a:lnTo>
                  <a:lnTo>
                    <a:pt x="1696341" y="2809305"/>
                  </a:lnTo>
                  <a:lnTo>
                    <a:pt x="1699824" y="2811391"/>
                  </a:lnTo>
                  <a:lnTo>
                    <a:pt x="1703307" y="2815599"/>
                  </a:lnTo>
                  <a:lnTo>
                    <a:pt x="1706791" y="2820983"/>
                  </a:lnTo>
                  <a:lnTo>
                    <a:pt x="1710274" y="2826260"/>
                  </a:lnTo>
                  <a:lnTo>
                    <a:pt x="1713757" y="2831432"/>
                  </a:lnTo>
                  <a:lnTo>
                    <a:pt x="1717240" y="2836502"/>
                  </a:lnTo>
                  <a:lnTo>
                    <a:pt x="1720723" y="2841475"/>
                  </a:lnTo>
                  <a:lnTo>
                    <a:pt x="1724207" y="2911855"/>
                  </a:lnTo>
                  <a:lnTo>
                    <a:pt x="1727690" y="2918745"/>
                  </a:lnTo>
                  <a:lnTo>
                    <a:pt x="1731173" y="2925444"/>
                  </a:lnTo>
                  <a:lnTo>
                    <a:pt x="1734656" y="2931959"/>
                  </a:lnTo>
                  <a:lnTo>
                    <a:pt x="1738140" y="2938299"/>
                  </a:lnTo>
                  <a:lnTo>
                    <a:pt x="1741623" y="2944471"/>
                  </a:lnTo>
                  <a:lnTo>
                    <a:pt x="1745106" y="2945500"/>
                  </a:lnTo>
                  <a:lnTo>
                    <a:pt x="1748589" y="2946522"/>
                  </a:lnTo>
                  <a:lnTo>
                    <a:pt x="1752073" y="2947536"/>
                  </a:lnTo>
                  <a:lnTo>
                    <a:pt x="1755556" y="2948542"/>
                  </a:lnTo>
                  <a:lnTo>
                    <a:pt x="1759039" y="2949540"/>
                  </a:lnTo>
                  <a:lnTo>
                    <a:pt x="1762522" y="2950530"/>
                  </a:lnTo>
                  <a:lnTo>
                    <a:pt x="1766006" y="2951513"/>
                  </a:lnTo>
                  <a:lnTo>
                    <a:pt x="1769489" y="2952488"/>
                  </a:lnTo>
                  <a:lnTo>
                    <a:pt x="1772972" y="2953457"/>
                  </a:lnTo>
                  <a:lnTo>
                    <a:pt x="1776455" y="2954417"/>
                  </a:lnTo>
                  <a:lnTo>
                    <a:pt x="1779939" y="2955371"/>
                  </a:lnTo>
                  <a:lnTo>
                    <a:pt x="1783422" y="2956317"/>
                  </a:lnTo>
                  <a:lnTo>
                    <a:pt x="1786905" y="2957257"/>
                  </a:lnTo>
                  <a:lnTo>
                    <a:pt x="1790388" y="2958189"/>
                  </a:lnTo>
                  <a:lnTo>
                    <a:pt x="1793872" y="2959114"/>
                  </a:lnTo>
                  <a:lnTo>
                    <a:pt x="1797355" y="2960033"/>
                  </a:lnTo>
                  <a:lnTo>
                    <a:pt x="1800838" y="2960945"/>
                  </a:lnTo>
                  <a:lnTo>
                    <a:pt x="1804321" y="2981443"/>
                  </a:lnTo>
                  <a:lnTo>
                    <a:pt x="1807805" y="2985458"/>
                  </a:lnTo>
                  <a:lnTo>
                    <a:pt x="1811288" y="2989394"/>
                  </a:lnTo>
                  <a:lnTo>
                    <a:pt x="1814771" y="2993254"/>
                  </a:lnTo>
                  <a:lnTo>
                    <a:pt x="1818254" y="2997040"/>
                  </a:lnTo>
                  <a:lnTo>
                    <a:pt x="1821738" y="3000753"/>
                  </a:lnTo>
                  <a:lnTo>
                    <a:pt x="1825221" y="3017890"/>
                  </a:lnTo>
                  <a:lnTo>
                    <a:pt x="1828704" y="3017576"/>
                  </a:lnTo>
                  <a:lnTo>
                    <a:pt x="1832187" y="3017262"/>
                  </a:lnTo>
                  <a:lnTo>
                    <a:pt x="1835671" y="3016950"/>
                  </a:lnTo>
                  <a:lnTo>
                    <a:pt x="1839154" y="3016638"/>
                  </a:lnTo>
                  <a:lnTo>
                    <a:pt x="1842637" y="3016327"/>
                  </a:lnTo>
                  <a:lnTo>
                    <a:pt x="1846120" y="3016016"/>
                  </a:lnTo>
                  <a:lnTo>
                    <a:pt x="1849604" y="3015707"/>
                  </a:lnTo>
                  <a:lnTo>
                    <a:pt x="1853087" y="3015398"/>
                  </a:lnTo>
                  <a:lnTo>
                    <a:pt x="1856570" y="3015090"/>
                  </a:lnTo>
                  <a:lnTo>
                    <a:pt x="1860053" y="3014782"/>
                  </a:lnTo>
                  <a:lnTo>
                    <a:pt x="1863537" y="3014476"/>
                  </a:lnTo>
                  <a:lnTo>
                    <a:pt x="1867020" y="3014170"/>
                  </a:lnTo>
                  <a:lnTo>
                    <a:pt x="1870503" y="3013864"/>
                  </a:lnTo>
                  <a:lnTo>
                    <a:pt x="1873986" y="3013560"/>
                  </a:lnTo>
                  <a:lnTo>
                    <a:pt x="1877470" y="3013256"/>
                  </a:lnTo>
                  <a:lnTo>
                    <a:pt x="1880953" y="3012953"/>
                  </a:lnTo>
                  <a:lnTo>
                    <a:pt x="1884436" y="3012651"/>
                  </a:lnTo>
                  <a:lnTo>
                    <a:pt x="1887919" y="3012350"/>
                  </a:lnTo>
                  <a:lnTo>
                    <a:pt x="1891403" y="3012049"/>
                  </a:lnTo>
                  <a:lnTo>
                    <a:pt x="1894886" y="3011749"/>
                  </a:lnTo>
                  <a:lnTo>
                    <a:pt x="1898369" y="3011450"/>
                  </a:lnTo>
                  <a:lnTo>
                    <a:pt x="1901852" y="3011151"/>
                  </a:lnTo>
                  <a:lnTo>
                    <a:pt x="1905336" y="3010853"/>
                  </a:lnTo>
                  <a:lnTo>
                    <a:pt x="1908819" y="3010556"/>
                  </a:lnTo>
                  <a:lnTo>
                    <a:pt x="1912302" y="3010260"/>
                  </a:lnTo>
                  <a:lnTo>
                    <a:pt x="1915785" y="3009964"/>
                  </a:lnTo>
                  <a:lnTo>
                    <a:pt x="1919269" y="3009669"/>
                  </a:lnTo>
                  <a:lnTo>
                    <a:pt x="1922752" y="3009374"/>
                  </a:lnTo>
                  <a:lnTo>
                    <a:pt x="1926235" y="3009081"/>
                  </a:lnTo>
                  <a:lnTo>
                    <a:pt x="1929718" y="3008788"/>
                  </a:lnTo>
                  <a:lnTo>
                    <a:pt x="1933202" y="3008496"/>
                  </a:lnTo>
                  <a:lnTo>
                    <a:pt x="1936685" y="3008204"/>
                  </a:lnTo>
                  <a:lnTo>
                    <a:pt x="1940168" y="3007913"/>
                  </a:lnTo>
                  <a:lnTo>
                    <a:pt x="1943651" y="3007623"/>
                  </a:lnTo>
                  <a:lnTo>
                    <a:pt x="1947135" y="3007983"/>
                  </a:lnTo>
                  <a:lnTo>
                    <a:pt x="1950618" y="3008446"/>
                  </a:lnTo>
                  <a:lnTo>
                    <a:pt x="1954101" y="3008907"/>
                  </a:lnTo>
                  <a:lnTo>
                    <a:pt x="1957584" y="3009365"/>
                  </a:lnTo>
                  <a:lnTo>
                    <a:pt x="1961068" y="3009821"/>
                  </a:lnTo>
                  <a:lnTo>
                    <a:pt x="1964551" y="3010274"/>
                  </a:lnTo>
                  <a:lnTo>
                    <a:pt x="1968034" y="3010725"/>
                  </a:lnTo>
                  <a:lnTo>
                    <a:pt x="1971517" y="3011173"/>
                  </a:lnTo>
                  <a:lnTo>
                    <a:pt x="1975001" y="3011619"/>
                  </a:lnTo>
                  <a:lnTo>
                    <a:pt x="1978484" y="3012062"/>
                  </a:lnTo>
                  <a:lnTo>
                    <a:pt x="1981967" y="3012503"/>
                  </a:lnTo>
                  <a:lnTo>
                    <a:pt x="1985450" y="3012942"/>
                  </a:lnTo>
                  <a:lnTo>
                    <a:pt x="1988934" y="3013378"/>
                  </a:lnTo>
                  <a:lnTo>
                    <a:pt x="1992417" y="3013812"/>
                  </a:lnTo>
                  <a:lnTo>
                    <a:pt x="1995900" y="3014244"/>
                  </a:lnTo>
                  <a:lnTo>
                    <a:pt x="1999383" y="3014673"/>
                  </a:lnTo>
                  <a:lnTo>
                    <a:pt x="2002867" y="3015100"/>
                  </a:lnTo>
                  <a:lnTo>
                    <a:pt x="2006350" y="3046111"/>
                  </a:lnTo>
                  <a:lnTo>
                    <a:pt x="2009833" y="3047252"/>
                  </a:lnTo>
                  <a:lnTo>
                    <a:pt x="2013316" y="3048383"/>
                  </a:lnTo>
                  <a:lnTo>
                    <a:pt x="2016799" y="3049504"/>
                  </a:lnTo>
                  <a:lnTo>
                    <a:pt x="2020283" y="3050616"/>
                  </a:lnTo>
                  <a:lnTo>
                    <a:pt x="2023766" y="3051718"/>
                  </a:lnTo>
                  <a:lnTo>
                    <a:pt x="2027249" y="3052507"/>
                  </a:lnTo>
                  <a:lnTo>
                    <a:pt x="2030732" y="3053092"/>
                  </a:lnTo>
                  <a:lnTo>
                    <a:pt x="2034216" y="3053674"/>
                  </a:lnTo>
                  <a:lnTo>
                    <a:pt x="2037699" y="3054252"/>
                  </a:lnTo>
                  <a:lnTo>
                    <a:pt x="2041182" y="3054826"/>
                  </a:lnTo>
                  <a:lnTo>
                    <a:pt x="2044665" y="3055397"/>
                  </a:lnTo>
                  <a:lnTo>
                    <a:pt x="2048149" y="3055965"/>
                  </a:lnTo>
                  <a:lnTo>
                    <a:pt x="2051632" y="3056529"/>
                  </a:lnTo>
                  <a:lnTo>
                    <a:pt x="2055115" y="3057090"/>
                  </a:lnTo>
                  <a:lnTo>
                    <a:pt x="2058598" y="3057647"/>
                  </a:lnTo>
                  <a:lnTo>
                    <a:pt x="2062082" y="3058201"/>
                  </a:lnTo>
                  <a:lnTo>
                    <a:pt x="2065565" y="3058752"/>
                  </a:lnTo>
                  <a:lnTo>
                    <a:pt x="2069048" y="3059384"/>
                  </a:lnTo>
                  <a:lnTo>
                    <a:pt x="2072531" y="3060015"/>
                  </a:lnTo>
                  <a:lnTo>
                    <a:pt x="2076015" y="3060641"/>
                  </a:lnTo>
                  <a:lnTo>
                    <a:pt x="2079498" y="3061263"/>
                  </a:lnTo>
                  <a:lnTo>
                    <a:pt x="2082981" y="3061882"/>
                  </a:lnTo>
                  <a:lnTo>
                    <a:pt x="2086464" y="3062496"/>
                  </a:lnTo>
                  <a:lnTo>
                    <a:pt x="2089948" y="3063107"/>
                  </a:lnTo>
                  <a:lnTo>
                    <a:pt x="2093431" y="3063714"/>
                  </a:lnTo>
                  <a:lnTo>
                    <a:pt x="2096914" y="3064318"/>
                  </a:lnTo>
                  <a:lnTo>
                    <a:pt x="2100397" y="3064917"/>
                  </a:lnTo>
                  <a:lnTo>
                    <a:pt x="2103881" y="3065513"/>
                  </a:lnTo>
                  <a:lnTo>
                    <a:pt x="2107364" y="3066163"/>
                  </a:lnTo>
                  <a:lnTo>
                    <a:pt x="2110847" y="3066915"/>
                  </a:lnTo>
                  <a:lnTo>
                    <a:pt x="2114330" y="3067663"/>
                  </a:lnTo>
                  <a:lnTo>
                    <a:pt x="2117814" y="3068405"/>
                  </a:lnTo>
                  <a:lnTo>
                    <a:pt x="2121297" y="3069142"/>
                  </a:lnTo>
                  <a:lnTo>
                    <a:pt x="2124780" y="3069874"/>
                  </a:lnTo>
                  <a:lnTo>
                    <a:pt x="2128263" y="3070602"/>
                  </a:lnTo>
                  <a:lnTo>
                    <a:pt x="2131747" y="3071324"/>
                  </a:lnTo>
                  <a:lnTo>
                    <a:pt x="2135230" y="3072041"/>
                  </a:lnTo>
                  <a:lnTo>
                    <a:pt x="2138713" y="3072754"/>
                  </a:lnTo>
                  <a:lnTo>
                    <a:pt x="2142196" y="3073462"/>
                  </a:lnTo>
                  <a:lnTo>
                    <a:pt x="2145680" y="3074165"/>
                  </a:lnTo>
                  <a:lnTo>
                    <a:pt x="2149163" y="3074891"/>
                  </a:lnTo>
                  <a:lnTo>
                    <a:pt x="2152646" y="3075624"/>
                  </a:lnTo>
                  <a:lnTo>
                    <a:pt x="2156129" y="3076351"/>
                  </a:lnTo>
                  <a:lnTo>
                    <a:pt x="2159613" y="3077073"/>
                  </a:lnTo>
                  <a:lnTo>
                    <a:pt x="2163096" y="3077791"/>
                  </a:lnTo>
                  <a:lnTo>
                    <a:pt x="2166579" y="3078504"/>
                  </a:lnTo>
                  <a:lnTo>
                    <a:pt x="2170062" y="3079211"/>
                  </a:lnTo>
                  <a:lnTo>
                    <a:pt x="2173546" y="3079915"/>
                  </a:lnTo>
                  <a:lnTo>
                    <a:pt x="2177029" y="3080613"/>
                  </a:lnTo>
                  <a:lnTo>
                    <a:pt x="2177029" y="3080613"/>
                  </a:lnTo>
                  <a:lnTo>
                    <a:pt x="2180512" y="3081307"/>
                  </a:lnTo>
                  <a:lnTo>
                    <a:pt x="2183995" y="3081996"/>
                  </a:lnTo>
                  <a:lnTo>
                    <a:pt x="2187479" y="3082729"/>
                  </a:lnTo>
                  <a:lnTo>
                    <a:pt x="2190962" y="3083919"/>
                  </a:lnTo>
                  <a:lnTo>
                    <a:pt x="2194445" y="3085098"/>
                  </a:lnTo>
                  <a:lnTo>
                    <a:pt x="2194445" y="3085098"/>
                  </a:lnTo>
                  <a:lnTo>
                    <a:pt x="2197928" y="3086267"/>
                  </a:lnTo>
                  <a:lnTo>
                    <a:pt x="2201412" y="3087425"/>
                  </a:lnTo>
                  <a:lnTo>
                    <a:pt x="2204895" y="3088573"/>
                  </a:lnTo>
                  <a:lnTo>
                    <a:pt x="2208378" y="3089371"/>
                  </a:lnTo>
                  <a:lnTo>
                    <a:pt x="2211861" y="3089288"/>
                  </a:lnTo>
                  <a:lnTo>
                    <a:pt x="2215345" y="3089206"/>
                  </a:lnTo>
                  <a:lnTo>
                    <a:pt x="2218828" y="3089124"/>
                  </a:lnTo>
                  <a:lnTo>
                    <a:pt x="2222311" y="3089042"/>
                  </a:lnTo>
                  <a:lnTo>
                    <a:pt x="2225794" y="3088960"/>
                  </a:lnTo>
                  <a:lnTo>
                    <a:pt x="2229278" y="3088879"/>
                  </a:lnTo>
                  <a:lnTo>
                    <a:pt x="2232761" y="3088798"/>
                  </a:lnTo>
                  <a:lnTo>
                    <a:pt x="2236244" y="3088717"/>
                  </a:lnTo>
                  <a:lnTo>
                    <a:pt x="2239727" y="3088636"/>
                  </a:lnTo>
                  <a:lnTo>
                    <a:pt x="2243211" y="3088555"/>
                  </a:lnTo>
                  <a:lnTo>
                    <a:pt x="2246694" y="3088475"/>
                  </a:lnTo>
                  <a:lnTo>
                    <a:pt x="2250177" y="3088395"/>
                  </a:lnTo>
                  <a:lnTo>
                    <a:pt x="2253660" y="3088315"/>
                  </a:lnTo>
                  <a:lnTo>
                    <a:pt x="2257144" y="3088235"/>
                  </a:lnTo>
                  <a:lnTo>
                    <a:pt x="2260627" y="3088156"/>
                  </a:lnTo>
                  <a:lnTo>
                    <a:pt x="2264110" y="3088076"/>
                  </a:lnTo>
                  <a:lnTo>
                    <a:pt x="2267593" y="3087997"/>
                  </a:lnTo>
                  <a:lnTo>
                    <a:pt x="2271077" y="3124693"/>
                  </a:lnTo>
                  <a:lnTo>
                    <a:pt x="2274560" y="3125104"/>
                  </a:lnTo>
                  <a:lnTo>
                    <a:pt x="2278043" y="3125513"/>
                  </a:lnTo>
                  <a:lnTo>
                    <a:pt x="2281526" y="3125920"/>
                  </a:lnTo>
                  <a:lnTo>
                    <a:pt x="2285010" y="3126325"/>
                  </a:lnTo>
                  <a:lnTo>
                    <a:pt x="2288493" y="3126728"/>
                  </a:lnTo>
                  <a:lnTo>
                    <a:pt x="2291976" y="3127128"/>
                  </a:lnTo>
                  <a:lnTo>
                    <a:pt x="2295459" y="3127527"/>
                  </a:lnTo>
                  <a:lnTo>
                    <a:pt x="2298942" y="3127923"/>
                  </a:lnTo>
                  <a:lnTo>
                    <a:pt x="2302426" y="3128317"/>
                  </a:lnTo>
                  <a:lnTo>
                    <a:pt x="2305909" y="3128709"/>
                  </a:lnTo>
                  <a:lnTo>
                    <a:pt x="2309392" y="3142323"/>
                  </a:lnTo>
                  <a:lnTo>
                    <a:pt x="2312875" y="3143364"/>
                  </a:lnTo>
                  <a:lnTo>
                    <a:pt x="2316359" y="3144396"/>
                  </a:lnTo>
                  <a:lnTo>
                    <a:pt x="2319842" y="3145418"/>
                  </a:lnTo>
                  <a:lnTo>
                    <a:pt x="2323325" y="3146432"/>
                  </a:lnTo>
                  <a:lnTo>
                    <a:pt x="2326808" y="3147436"/>
                  </a:lnTo>
                  <a:lnTo>
                    <a:pt x="2330292" y="3148007"/>
                  </a:lnTo>
                  <a:lnTo>
                    <a:pt x="2333775" y="3147928"/>
                  </a:lnTo>
                  <a:lnTo>
                    <a:pt x="2337258" y="3147849"/>
                  </a:lnTo>
                  <a:lnTo>
                    <a:pt x="2340741" y="3147771"/>
                  </a:lnTo>
                  <a:lnTo>
                    <a:pt x="2344225" y="3147692"/>
                  </a:lnTo>
                  <a:lnTo>
                    <a:pt x="2347708" y="3147614"/>
                  </a:lnTo>
                  <a:lnTo>
                    <a:pt x="2351191" y="3147536"/>
                  </a:lnTo>
                  <a:lnTo>
                    <a:pt x="2354674" y="3147458"/>
                  </a:lnTo>
                  <a:lnTo>
                    <a:pt x="2358158" y="3147381"/>
                  </a:lnTo>
                  <a:lnTo>
                    <a:pt x="2361641" y="3147303"/>
                  </a:lnTo>
                  <a:lnTo>
                    <a:pt x="2365124" y="3147226"/>
                  </a:lnTo>
                  <a:lnTo>
                    <a:pt x="2368607" y="3147149"/>
                  </a:lnTo>
                  <a:lnTo>
                    <a:pt x="2372091" y="3147072"/>
                  </a:lnTo>
                  <a:lnTo>
                    <a:pt x="2375574" y="3146995"/>
                  </a:lnTo>
                  <a:lnTo>
                    <a:pt x="2379057" y="3146919"/>
                  </a:lnTo>
                  <a:lnTo>
                    <a:pt x="2382540" y="3146843"/>
                  </a:lnTo>
                  <a:lnTo>
                    <a:pt x="2386024" y="3146767"/>
                  </a:lnTo>
                  <a:lnTo>
                    <a:pt x="2389507" y="3146691"/>
                  </a:lnTo>
                  <a:lnTo>
                    <a:pt x="2392990" y="3146615"/>
                  </a:lnTo>
                  <a:lnTo>
                    <a:pt x="2396473" y="3146539"/>
                  </a:lnTo>
                  <a:lnTo>
                    <a:pt x="2399957" y="3146464"/>
                  </a:lnTo>
                  <a:lnTo>
                    <a:pt x="2403440" y="3146389"/>
                  </a:lnTo>
                  <a:lnTo>
                    <a:pt x="2406923" y="3146314"/>
                  </a:lnTo>
                  <a:lnTo>
                    <a:pt x="2410406" y="3146260"/>
                  </a:lnTo>
                  <a:lnTo>
                    <a:pt x="2413890" y="3146339"/>
                  </a:lnTo>
                  <a:lnTo>
                    <a:pt x="2417373" y="3146417"/>
                  </a:lnTo>
                  <a:lnTo>
                    <a:pt x="2420856" y="3146494"/>
                  </a:lnTo>
                  <a:lnTo>
                    <a:pt x="2424339" y="3146572"/>
                  </a:lnTo>
                  <a:lnTo>
                    <a:pt x="2427823" y="3146649"/>
                  </a:lnTo>
                  <a:lnTo>
                    <a:pt x="2431306" y="3146726"/>
                  </a:lnTo>
                  <a:lnTo>
                    <a:pt x="2434789" y="3146803"/>
                  </a:lnTo>
                  <a:lnTo>
                    <a:pt x="2438272" y="3146879"/>
                  </a:lnTo>
                  <a:lnTo>
                    <a:pt x="2441756" y="3146955"/>
                  </a:lnTo>
                  <a:lnTo>
                    <a:pt x="2445239" y="3147031"/>
                  </a:lnTo>
                  <a:lnTo>
                    <a:pt x="2448722" y="3147107"/>
                  </a:lnTo>
                  <a:lnTo>
                    <a:pt x="2452205" y="3147151"/>
                  </a:lnTo>
                  <a:lnTo>
                    <a:pt x="2455689" y="3147165"/>
                  </a:lnTo>
                  <a:lnTo>
                    <a:pt x="2459172" y="3147179"/>
                  </a:lnTo>
                  <a:lnTo>
                    <a:pt x="2462655" y="3147192"/>
                  </a:lnTo>
                  <a:lnTo>
                    <a:pt x="2466138" y="3147206"/>
                  </a:lnTo>
                  <a:lnTo>
                    <a:pt x="2469622" y="3147220"/>
                  </a:lnTo>
                  <a:lnTo>
                    <a:pt x="2473105" y="3147234"/>
                  </a:lnTo>
                  <a:lnTo>
                    <a:pt x="2476588" y="3147247"/>
                  </a:lnTo>
                  <a:lnTo>
                    <a:pt x="2480071" y="3147261"/>
                  </a:lnTo>
                  <a:lnTo>
                    <a:pt x="2483555" y="3147275"/>
                  </a:lnTo>
                  <a:lnTo>
                    <a:pt x="2487038" y="3147288"/>
                  </a:lnTo>
                  <a:lnTo>
                    <a:pt x="2490521" y="3147302"/>
                  </a:lnTo>
                  <a:lnTo>
                    <a:pt x="2494004" y="3147315"/>
                  </a:lnTo>
                  <a:lnTo>
                    <a:pt x="2497488" y="3147329"/>
                  </a:lnTo>
                  <a:lnTo>
                    <a:pt x="2500971" y="3147342"/>
                  </a:lnTo>
                  <a:lnTo>
                    <a:pt x="2504454" y="3147356"/>
                  </a:lnTo>
                  <a:lnTo>
                    <a:pt x="2507937" y="3147369"/>
                  </a:lnTo>
                  <a:lnTo>
                    <a:pt x="2511421" y="3147382"/>
                  </a:lnTo>
                  <a:lnTo>
                    <a:pt x="2514904" y="3147395"/>
                  </a:lnTo>
                  <a:lnTo>
                    <a:pt x="2518387" y="3147409"/>
                  </a:lnTo>
                  <a:lnTo>
                    <a:pt x="2521870" y="3147422"/>
                  </a:lnTo>
                  <a:lnTo>
                    <a:pt x="2525354" y="3147435"/>
                  </a:lnTo>
                  <a:lnTo>
                    <a:pt x="2528837" y="3147448"/>
                  </a:lnTo>
                  <a:lnTo>
                    <a:pt x="2532320" y="3147461"/>
                  </a:lnTo>
                  <a:lnTo>
                    <a:pt x="2535803" y="3147474"/>
                  </a:lnTo>
                  <a:lnTo>
                    <a:pt x="2539287" y="3147487"/>
                  </a:lnTo>
                  <a:lnTo>
                    <a:pt x="2542770" y="3147500"/>
                  </a:lnTo>
                  <a:lnTo>
                    <a:pt x="2546253" y="3147513"/>
                  </a:lnTo>
                  <a:lnTo>
                    <a:pt x="2549736" y="3147526"/>
                  </a:lnTo>
                  <a:lnTo>
                    <a:pt x="2553220" y="3147539"/>
                  </a:lnTo>
                  <a:lnTo>
                    <a:pt x="2556703" y="3147552"/>
                  </a:lnTo>
                  <a:lnTo>
                    <a:pt x="2560186" y="3147564"/>
                  </a:lnTo>
                  <a:lnTo>
                    <a:pt x="2563669" y="3147577"/>
                  </a:lnTo>
                  <a:lnTo>
                    <a:pt x="2567153" y="3147590"/>
                  </a:lnTo>
                  <a:lnTo>
                    <a:pt x="2570636" y="3147603"/>
                  </a:lnTo>
                  <a:lnTo>
                    <a:pt x="2574119" y="3147551"/>
                  </a:lnTo>
                  <a:lnTo>
                    <a:pt x="2577602" y="3147462"/>
                  </a:lnTo>
                  <a:lnTo>
                    <a:pt x="2581085" y="3147373"/>
                  </a:lnTo>
                  <a:lnTo>
                    <a:pt x="2584569" y="3147284"/>
                  </a:lnTo>
                  <a:lnTo>
                    <a:pt x="2588052" y="3147195"/>
                  </a:lnTo>
                  <a:lnTo>
                    <a:pt x="2591535" y="3147106"/>
                  </a:lnTo>
                  <a:lnTo>
                    <a:pt x="2595018" y="3147018"/>
                  </a:lnTo>
                  <a:lnTo>
                    <a:pt x="2598502" y="3146930"/>
                  </a:lnTo>
                  <a:lnTo>
                    <a:pt x="2601985" y="3146842"/>
                  </a:lnTo>
                  <a:lnTo>
                    <a:pt x="2605468" y="3146754"/>
                  </a:lnTo>
                  <a:lnTo>
                    <a:pt x="2608951" y="3146666"/>
                  </a:lnTo>
                  <a:lnTo>
                    <a:pt x="2612435" y="3146579"/>
                  </a:lnTo>
                  <a:lnTo>
                    <a:pt x="2615918" y="3146492"/>
                  </a:lnTo>
                  <a:lnTo>
                    <a:pt x="2619401" y="3146405"/>
                  </a:lnTo>
                  <a:lnTo>
                    <a:pt x="2622884" y="3146318"/>
                  </a:lnTo>
                  <a:lnTo>
                    <a:pt x="2626368" y="3146231"/>
                  </a:lnTo>
                  <a:lnTo>
                    <a:pt x="2629851" y="3146145"/>
                  </a:lnTo>
                  <a:lnTo>
                    <a:pt x="2633334" y="3146082"/>
                  </a:lnTo>
                  <a:lnTo>
                    <a:pt x="2636817" y="3146126"/>
                  </a:lnTo>
                  <a:lnTo>
                    <a:pt x="2640301" y="3146169"/>
                  </a:lnTo>
                  <a:lnTo>
                    <a:pt x="2643784" y="3146212"/>
                  </a:lnTo>
                  <a:lnTo>
                    <a:pt x="2647267" y="3146255"/>
                  </a:lnTo>
                  <a:lnTo>
                    <a:pt x="2650750" y="3146297"/>
                  </a:lnTo>
                  <a:lnTo>
                    <a:pt x="2654234" y="3146340"/>
                  </a:lnTo>
                  <a:lnTo>
                    <a:pt x="2657717" y="3146382"/>
                  </a:lnTo>
                  <a:lnTo>
                    <a:pt x="2661200" y="3146425"/>
                  </a:lnTo>
                  <a:lnTo>
                    <a:pt x="2664683" y="3146467"/>
                  </a:lnTo>
                  <a:lnTo>
                    <a:pt x="2668167" y="3146509"/>
                  </a:lnTo>
                  <a:lnTo>
                    <a:pt x="2671650" y="3146551"/>
                  </a:lnTo>
                  <a:lnTo>
                    <a:pt x="2675133" y="3146593"/>
                  </a:lnTo>
                  <a:lnTo>
                    <a:pt x="2678616" y="3146635"/>
                  </a:lnTo>
                  <a:lnTo>
                    <a:pt x="2682100" y="3146676"/>
                  </a:lnTo>
                  <a:lnTo>
                    <a:pt x="2685583" y="3146718"/>
                  </a:lnTo>
                  <a:lnTo>
                    <a:pt x="2689066" y="3146759"/>
                  </a:lnTo>
                  <a:lnTo>
                    <a:pt x="2692549" y="3146800"/>
                  </a:lnTo>
                  <a:lnTo>
                    <a:pt x="2696033" y="3146748"/>
                  </a:lnTo>
                  <a:lnTo>
                    <a:pt x="2699516" y="3146663"/>
                  </a:lnTo>
                  <a:lnTo>
                    <a:pt x="2702999" y="3146579"/>
                  </a:lnTo>
                  <a:lnTo>
                    <a:pt x="2706482" y="3146494"/>
                  </a:lnTo>
                  <a:lnTo>
                    <a:pt x="2709966" y="3146410"/>
                  </a:lnTo>
                  <a:lnTo>
                    <a:pt x="2713449" y="3146326"/>
                  </a:lnTo>
                  <a:lnTo>
                    <a:pt x="2716932" y="3146242"/>
                  </a:lnTo>
                  <a:lnTo>
                    <a:pt x="2720415" y="3146159"/>
                  </a:lnTo>
                  <a:lnTo>
                    <a:pt x="2723899" y="3146075"/>
                  </a:lnTo>
                  <a:lnTo>
                    <a:pt x="2727382" y="3145992"/>
                  </a:lnTo>
                  <a:lnTo>
                    <a:pt x="2730865" y="3145909"/>
                  </a:lnTo>
                  <a:lnTo>
                    <a:pt x="2734348" y="3145826"/>
                  </a:lnTo>
                  <a:lnTo>
                    <a:pt x="2737832" y="3145743"/>
                  </a:lnTo>
                  <a:lnTo>
                    <a:pt x="2741315" y="3145661"/>
                  </a:lnTo>
                  <a:lnTo>
                    <a:pt x="2744798" y="3145578"/>
                  </a:lnTo>
                  <a:lnTo>
                    <a:pt x="2748281" y="3145496"/>
                  </a:lnTo>
                  <a:lnTo>
                    <a:pt x="2751765" y="3145414"/>
                  </a:lnTo>
                  <a:lnTo>
                    <a:pt x="2751765" y="3145414"/>
                  </a:lnTo>
                  <a:lnTo>
                    <a:pt x="2755248" y="3145516"/>
                  </a:lnTo>
                  <a:lnTo>
                    <a:pt x="2758731" y="3146039"/>
                  </a:lnTo>
                  <a:lnTo>
                    <a:pt x="2762214" y="3146560"/>
                  </a:lnTo>
                  <a:lnTo>
                    <a:pt x="2765698" y="3147078"/>
                  </a:lnTo>
                  <a:lnTo>
                    <a:pt x="2769181" y="3147593"/>
                  </a:lnTo>
                  <a:lnTo>
                    <a:pt x="2772664" y="3148105"/>
                  </a:lnTo>
                  <a:lnTo>
                    <a:pt x="2776147" y="3148476"/>
                  </a:lnTo>
                  <a:lnTo>
                    <a:pt x="2779631" y="3148702"/>
                  </a:lnTo>
                  <a:lnTo>
                    <a:pt x="2783114" y="3148926"/>
                  </a:lnTo>
                  <a:lnTo>
                    <a:pt x="2786597" y="3149150"/>
                  </a:lnTo>
                  <a:lnTo>
                    <a:pt x="2790080" y="3149373"/>
                  </a:lnTo>
                  <a:lnTo>
                    <a:pt x="2793564" y="3149595"/>
                  </a:lnTo>
                  <a:lnTo>
                    <a:pt x="2797047" y="3149816"/>
                  </a:lnTo>
                  <a:lnTo>
                    <a:pt x="2800530" y="3150036"/>
                  </a:lnTo>
                  <a:lnTo>
                    <a:pt x="2804013" y="3150256"/>
                  </a:lnTo>
                  <a:lnTo>
                    <a:pt x="2807497" y="3150474"/>
                  </a:lnTo>
                  <a:lnTo>
                    <a:pt x="2810980" y="3150692"/>
                  </a:lnTo>
                  <a:lnTo>
                    <a:pt x="2814463" y="3150909"/>
                  </a:lnTo>
                  <a:lnTo>
                    <a:pt x="2817946" y="3151243"/>
                  </a:lnTo>
                  <a:lnTo>
                    <a:pt x="2821430" y="3151595"/>
                  </a:lnTo>
                  <a:lnTo>
                    <a:pt x="2824913" y="3151945"/>
                  </a:lnTo>
                  <a:lnTo>
                    <a:pt x="2828396" y="3152293"/>
                  </a:lnTo>
                  <a:lnTo>
                    <a:pt x="2831879" y="3152640"/>
                  </a:lnTo>
                  <a:lnTo>
                    <a:pt x="2835363" y="3152985"/>
                  </a:lnTo>
                  <a:lnTo>
                    <a:pt x="2838846" y="3153329"/>
                  </a:lnTo>
                  <a:lnTo>
                    <a:pt x="2842329" y="3153671"/>
                  </a:lnTo>
                  <a:lnTo>
                    <a:pt x="2845812" y="3154011"/>
                  </a:lnTo>
                  <a:lnTo>
                    <a:pt x="2849296" y="3154350"/>
                  </a:lnTo>
                  <a:lnTo>
                    <a:pt x="2852779" y="3154688"/>
                  </a:lnTo>
                  <a:lnTo>
                    <a:pt x="2856262" y="3155168"/>
                  </a:lnTo>
                  <a:lnTo>
                    <a:pt x="2859745" y="3156121"/>
                  </a:lnTo>
                  <a:lnTo>
                    <a:pt x="2863229" y="3157066"/>
                  </a:lnTo>
                  <a:lnTo>
                    <a:pt x="2866712" y="3158003"/>
                  </a:lnTo>
                  <a:lnTo>
                    <a:pt x="2870195" y="3158932"/>
                  </a:lnTo>
                  <a:lnTo>
                    <a:pt x="2873678" y="3159854"/>
                  </a:lnTo>
                  <a:lnTo>
                    <a:pt x="2877161" y="3160420"/>
                  </a:lnTo>
                  <a:lnTo>
                    <a:pt x="2880645" y="3160500"/>
                  </a:lnTo>
                  <a:lnTo>
                    <a:pt x="2884128" y="3160580"/>
                  </a:lnTo>
                  <a:lnTo>
                    <a:pt x="2887611" y="3160659"/>
                  </a:lnTo>
                  <a:lnTo>
                    <a:pt x="2891094" y="3160739"/>
                  </a:lnTo>
                  <a:lnTo>
                    <a:pt x="2894578" y="3160818"/>
                  </a:lnTo>
                  <a:lnTo>
                    <a:pt x="2898061" y="3160896"/>
                  </a:lnTo>
                  <a:lnTo>
                    <a:pt x="2901544" y="3160975"/>
                  </a:lnTo>
                  <a:lnTo>
                    <a:pt x="2905027" y="3161053"/>
                  </a:lnTo>
                  <a:lnTo>
                    <a:pt x="2908511" y="3161131"/>
                  </a:lnTo>
                  <a:lnTo>
                    <a:pt x="2911994" y="3161209"/>
                  </a:lnTo>
                  <a:lnTo>
                    <a:pt x="2915477" y="3161287"/>
                  </a:lnTo>
                  <a:lnTo>
                    <a:pt x="2918960" y="3168283"/>
                  </a:lnTo>
                  <a:lnTo>
                    <a:pt x="2922444" y="3169161"/>
                  </a:lnTo>
                  <a:lnTo>
                    <a:pt x="2925927" y="3170033"/>
                  </a:lnTo>
                  <a:lnTo>
                    <a:pt x="2929410" y="3170897"/>
                  </a:lnTo>
                  <a:lnTo>
                    <a:pt x="2932893" y="3171754"/>
                  </a:lnTo>
                  <a:lnTo>
                    <a:pt x="2936377" y="3172605"/>
                  </a:lnTo>
                  <a:lnTo>
                    <a:pt x="2939860" y="3172730"/>
                  </a:lnTo>
                  <a:lnTo>
                    <a:pt x="2943343" y="3172838"/>
                  </a:lnTo>
                  <a:lnTo>
                    <a:pt x="2946826" y="3172945"/>
                  </a:lnTo>
                  <a:lnTo>
                    <a:pt x="2950310" y="3173052"/>
                  </a:lnTo>
                  <a:lnTo>
                    <a:pt x="2953793" y="3173158"/>
                  </a:lnTo>
                  <a:lnTo>
                    <a:pt x="2957276" y="3173264"/>
                  </a:lnTo>
                  <a:lnTo>
                    <a:pt x="2960759" y="3173370"/>
                  </a:lnTo>
                  <a:lnTo>
                    <a:pt x="2964243" y="3173476"/>
                  </a:lnTo>
                  <a:lnTo>
                    <a:pt x="2967726" y="3173581"/>
                  </a:lnTo>
                  <a:lnTo>
                    <a:pt x="2971209" y="3173686"/>
                  </a:lnTo>
                  <a:lnTo>
                    <a:pt x="2974692" y="3173790"/>
                  </a:lnTo>
                  <a:lnTo>
                    <a:pt x="2978176" y="3178418"/>
                  </a:lnTo>
                  <a:lnTo>
                    <a:pt x="2981659" y="3178809"/>
                  </a:lnTo>
                  <a:lnTo>
                    <a:pt x="2985142" y="3179199"/>
                  </a:lnTo>
                  <a:lnTo>
                    <a:pt x="2988625" y="3179586"/>
                  </a:lnTo>
                  <a:lnTo>
                    <a:pt x="2992109" y="3179972"/>
                  </a:lnTo>
                  <a:lnTo>
                    <a:pt x="2995592" y="3180355"/>
                  </a:lnTo>
                  <a:lnTo>
                    <a:pt x="2999075" y="3180471"/>
                  </a:lnTo>
                  <a:lnTo>
                    <a:pt x="3002558" y="3180353"/>
                  </a:lnTo>
                  <a:lnTo>
                    <a:pt x="3006042" y="3180236"/>
                  </a:lnTo>
                  <a:lnTo>
                    <a:pt x="3009525" y="3180119"/>
                  </a:lnTo>
                  <a:lnTo>
                    <a:pt x="3013008" y="3180003"/>
                  </a:lnTo>
                  <a:lnTo>
                    <a:pt x="3016491" y="3179886"/>
                  </a:lnTo>
                  <a:lnTo>
                    <a:pt x="3019975" y="3179770"/>
                  </a:lnTo>
                  <a:lnTo>
                    <a:pt x="3023458" y="3179654"/>
                  </a:lnTo>
                  <a:lnTo>
                    <a:pt x="3026941" y="3179538"/>
                  </a:lnTo>
                  <a:lnTo>
                    <a:pt x="3030424" y="3179422"/>
                  </a:lnTo>
                  <a:lnTo>
                    <a:pt x="3033908" y="3179306"/>
                  </a:lnTo>
                  <a:lnTo>
                    <a:pt x="3037391" y="3179191"/>
                  </a:lnTo>
                  <a:lnTo>
                    <a:pt x="3040874" y="3179076"/>
                  </a:lnTo>
                  <a:lnTo>
                    <a:pt x="3044357" y="3178961"/>
                  </a:lnTo>
                  <a:lnTo>
                    <a:pt x="3047841" y="3178846"/>
                  </a:lnTo>
                  <a:lnTo>
                    <a:pt x="3051324" y="3178731"/>
                  </a:lnTo>
                  <a:lnTo>
                    <a:pt x="3054807" y="3178617"/>
                  </a:lnTo>
                  <a:lnTo>
                    <a:pt x="3058290" y="3178513"/>
                  </a:lnTo>
                  <a:lnTo>
                    <a:pt x="3061774" y="3178521"/>
                  </a:lnTo>
                  <a:lnTo>
                    <a:pt x="3065257" y="3178528"/>
                  </a:lnTo>
                  <a:lnTo>
                    <a:pt x="3068740" y="3178535"/>
                  </a:lnTo>
                  <a:lnTo>
                    <a:pt x="3072223" y="3178542"/>
                  </a:lnTo>
                  <a:lnTo>
                    <a:pt x="3075707" y="3178549"/>
                  </a:lnTo>
                  <a:lnTo>
                    <a:pt x="3079190" y="3178556"/>
                  </a:lnTo>
                  <a:lnTo>
                    <a:pt x="3082673" y="3178563"/>
                  </a:lnTo>
                  <a:lnTo>
                    <a:pt x="3086156" y="3178570"/>
                  </a:lnTo>
                  <a:lnTo>
                    <a:pt x="3089640" y="3178577"/>
                  </a:lnTo>
                  <a:lnTo>
                    <a:pt x="3093123" y="3178584"/>
                  </a:lnTo>
                  <a:lnTo>
                    <a:pt x="3096606" y="3178591"/>
                  </a:lnTo>
                  <a:lnTo>
                    <a:pt x="3100089" y="3178598"/>
                  </a:lnTo>
                  <a:lnTo>
                    <a:pt x="3103573" y="3178605"/>
                  </a:lnTo>
                  <a:lnTo>
                    <a:pt x="3107056" y="3178612"/>
                  </a:lnTo>
                  <a:lnTo>
                    <a:pt x="3110539" y="3178619"/>
                  </a:lnTo>
                  <a:lnTo>
                    <a:pt x="3114022" y="3178626"/>
                  </a:lnTo>
                  <a:lnTo>
                    <a:pt x="3117506" y="3178633"/>
                  </a:lnTo>
                  <a:lnTo>
                    <a:pt x="3120989" y="3179245"/>
                  </a:lnTo>
                  <a:lnTo>
                    <a:pt x="3124472" y="3180175"/>
                  </a:lnTo>
                  <a:lnTo>
                    <a:pt x="3127955" y="3181098"/>
                  </a:lnTo>
                  <a:lnTo>
                    <a:pt x="3131439" y="3182013"/>
                  </a:lnTo>
                  <a:lnTo>
                    <a:pt x="3134922" y="3182920"/>
                  </a:lnTo>
                  <a:lnTo>
                    <a:pt x="3138405" y="3183819"/>
                  </a:lnTo>
                  <a:lnTo>
                    <a:pt x="3141888" y="3183878"/>
                  </a:lnTo>
                  <a:lnTo>
                    <a:pt x="3145372" y="3183775"/>
                  </a:lnTo>
                  <a:lnTo>
                    <a:pt x="3148855" y="3183671"/>
                  </a:lnTo>
                  <a:lnTo>
                    <a:pt x="3152338" y="3183568"/>
                  </a:lnTo>
                  <a:lnTo>
                    <a:pt x="3155821" y="3183465"/>
                  </a:lnTo>
                  <a:lnTo>
                    <a:pt x="3159304" y="3183362"/>
                  </a:lnTo>
                  <a:lnTo>
                    <a:pt x="3162788" y="3183259"/>
                  </a:lnTo>
                  <a:lnTo>
                    <a:pt x="3166271" y="3183156"/>
                  </a:lnTo>
                  <a:lnTo>
                    <a:pt x="3169754" y="3183054"/>
                  </a:lnTo>
                  <a:lnTo>
                    <a:pt x="3173237" y="3182951"/>
                  </a:lnTo>
                  <a:lnTo>
                    <a:pt x="3176721" y="3182849"/>
                  </a:lnTo>
                  <a:lnTo>
                    <a:pt x="3180204" y="3182747"/>
                  </a:lnTo>
                  <a:lnTo>
                    <a:pt x="3183687" y="3182645"/>
                  </a:lnTo>
                  <a:lnTo>
                    <a:pt x="3187170" y="3182544"/>
                  </a:lnTo>
                  <a:lnTo>
                    <a:pt x="3190654" y="3182442"/>
                  </a:lnTo>
                  <a:lnTo>
                    <a:pt x="3194137" y="3182341"/>
                  </a:lnTo>
                  <a:lnTo>
                    <a:pt x="3197620" y="3182239"/>
                  </a:lnTo>
                  <a:lnTo>
                    <a:pt x="3201103" y="3182284"/>
                  </a:lnTo>
                  <a:lnTo>
                    <a:pt x="3204587" y="3182550"/>
                  </a:lnTo>
                  <a:lnTo>
                    <a:pt x="3208070" y="3182815"/>
                  </a:lnTo>
                  <a:lnTo>
                    <a:pt x="3211553" y="3183079"/>
                  </a:lnTo>
                  <a:lnTo>
                    <a:pt x="3215036" y="3183342"/>
                  </a:lnTo>
                  <a:lnTo>
                    <a:pt x="3218520" y="3183604"/>
                  </a:lnTo>
                  <a:lnTo>
                    <a:pt x="3222003" y="3184334"/>
                  </a:lnTo>
                  <a:lnTo>
                    <a:pt x="3222003" y="3184334"/>
                  </a:lnTo>
                  <a:lnTo>
                    <a:pt x="3225486" y="3185392"/>
                  </a:lnTo>
                  <a:lnTo>
                    <a:pt x="3228969" y="3186441"/>
                  </a:lnTo>
                  <a:lnTo>
                    <a:pt x="3232453" y="3187480"/>
                  </a:lnTo>
                  <a:lnTo>
                    <a:pt x="3235936" y="3188510"/>
                  </a:lnTo>
                  <a:lnTo>
                    <a:pt x="3239419" y="3189530"/>
                  </a:lnTo>
                  <a:lnTo>
                    <a:pt x="3239419" y="3189530"/>
                  </a:lnTo>
                  <a:lnTo>
                    <a:pt x="3242902" y="3190561"/>
                  </a:lnTo>
                  <a:lnTo>
                    <a:pt x="3246386" y="3191590"/>
                  </a:lnTo>
                  <a:lnTo>
                    <a:pt x="3249869" y="3192608"/>
                  </a:lnTo>
                  <a:lnTo>
                    <a:pt x="3253352" y="3193618"/>
                  </a:lnTo>
                  <a:lnTo>
                    <a:pt x="3256835" y="3194618"/>
                  </a:lnTo>
                  <a:lnTo>
                    <a:pt x="3260319" y="3195609"/>
                  </a:lnTo>
                  <a:lnTo>
                    <a:pt x="3263802" y="3195641"/>
                  </a:lnTo>
                  <a:lnTo>
                    <a:pt x="3267285" y="3195625"/>
                  </a:lnTo>
                  <a:lnTo>
                    <a:pt x="3270768" y="3195610"/>
                  </a:lnTo>
                  <a:lnTo>
                    <a:pt x="3274252" y="3195594"/>
                  </a:lnTo>
                  <a:lnTo>
                    <a:pt x="3277735" y="3195579"/>
                  </a:lnTo>
                  <a:lnTo>
                    <a:pt x="3281218" y="3195563"/>
                  </a:lnTo>
                  <a:lnTo>
                    <a:pt x="3284701" y="3195548"/>
                  </a:lnTo>
                  <a:lnTo>
                    <a:pt x="3288185" y="3195533"/>
                  </a:lnTo>
                  <a:lnTo>
                    <a:pt x="3291668" y="3195518"/>
                  </a:lnTo>
                  <a:lnTo>
                    <a:pt x="3295151" y="3195502"/>
                  </a:lnTo>
                  <a:lnTo>
                    <a:pt x="3298634" y="3195487"/>
                  </a:lnTo>
                  <a:lnTo>
                    <a:pt x="3302118" y="3195623"/>
                  </a:lnTo>
                  <a:lnTo>
                    <a:pt x="3305601" y="3196070"/>
                  </a:lnTo>
                  <a:lnTo>
                    <a:pt x="3309084" y="3196515"/>
                  </a:lnTo>
                  <a:lnTo>
                    <a:pt x="3312567" y="3196957"/>
                  </a:lnTo>
                  <a:lnTo>
                    <a:pt x="3316051" y="3197397"/>
                  </a:lnTo>
                  <a:lnTo>
                    <a:pt x="3319534" y="3197835"/>
                  </a:lnTo>
                  <a:lnTo>
                    <a:pt x="3323017" y="3198064"/>
                  </a:lnTo>
                  <a:lnTo>
                    <a:pt x="3326500" y="3198096"/>
                  </a:lnTo>
                  <a:lnTo>
                    <a:pt x="3329984" y="3198127"/>
                  </a:lnTo>
                  <a:lnTo>
                    <a:pt x="3333467" y="3198158"/>
                  </a:lnTo>
                  <a:lnTo>
                    <a:pt x="3336950" y="3198189"/>
                  </a:lnTo>
                  <a:lnTo>
                    <a:pt x="3340433" y="3198221"/>
                  </a:lnTo>
                  <a:lnTo>
                    <a:pt x="3343917" y="3198252"/>
                  </a:lnTo>
                  <a:lnTo>
                    <a:pt x="3347400" y="3198283"/>
                  </a:lnTo>
                  <a:lnTo>
                    <a:pt x="3350883" y="3198314"/>
                  </a:lnTo>
                  <a:lnTo>
                    <a:pt x="3354366" y="3198344"/>
                  </a:lnTo>
                  <a:lnTo>
                    <a:pt x="3357850" y="3198375"/>
                  </a:lnTo>
                  <a:lnTo>
                    <a:pt x="3361333" y="3198406"/>
                  </a:lnTo>
                  <a:lnTo>
                    <a:pt x="3364816" y="3198607"/>
                  </a:lnTo>
                  <a:lnTo>
                    <a:pt x="3368299" y="3198830"/>
                  </a:lnTo>
                  <a:lnTo>
                    <a:pt x="3371783" y="3199051"/>
                  </a:lnTo>
                  <a:lnTo>
                    <a:pt x="3375266" y="3199272"/>
                  </a:lnTo>
                  <a:lnTo>
                    <a:pt x="3378749" y="3199493"/>
                  </a:lnTo>
                  <a:lnTo>
                    <a:pt x="3382232" y="3199712"/>
                  </a:lnTo>
                  <a:lnTo>
                    <a:pt x="3385716" y="3199931"/>
                  </a:lnTo>
                  <a:lnTo>
                    <a:pt x="3389199" y="3200149"/>
                  </a:lnTo>
                  <a:lnTo>
                    <a:pt x="3392682" y="3200366"/>
                  </a:lnTo>
                  <a:lnTo>
                    <a:pt x="3396165" y="3200582"/>
                  </a:lnTo>
                  <a:lnTo>
                    <a:pt x="3399649" y="3200797"/>
                  </a:lnTo>
                  <a:lnTo>
                    <a:pt x="3403132" y="3212488"/>
                  </a:lnTo>
                  <a:lnTo>
                    <a:pt x="3406615" y="3213113"/>
                  </a:lnTo>
                  <a:lnTo>
                    <a:pt x="3410098" y="3213735"/>
                  </a:lnTo>
                  <a:lnTo>
                    <a:pt x="3413582" y="3214352"/>
                  </a:lnTo>
                  <a:lnTo>
                    <a:pt x="3417065" y="3214965"/>
                  </a:lnTo>
                  <a:lnTo>
                    <a:pt x="3420548" y="3215575"/>
                  </a:lnTo>
                  <a:lnTo>
                    <a:pt x="3424031" y="3216198"/>
                  </a:lnTo>
                  <a:lnTo>
                    <a:pt x="3427515" y="3216841"/>
                  </a:lnTo>
                  <a:lnTo>
                    <a:pt x="3430998" y="3217479"/>
                  </a:lnTo>
                  <a:lnTo>
                    <a:pt x="3434481" y="3218113"/>
                  </a:lnTo>
                  <a:lnTo>
                    <a:pt x="3437964" y="3218742"/>
                  </a:lnTo>
                  <a:lnTo>
                    <a:pt x="3441447" y="3219368"/>
                  </a:lnTo>
                  <a:lnTo>
                    <a:pt x="3444931" y="3219976"/>
                  </a:lnTo>
                  <a:lnTo>
                    <a:pt x="3448414" y="3220573"/>
                  </a:lnTo>
                  <a:lnTo>
                    <a:pt x="3451897" y="3221166"/>
                  </a:lnTo>
                  <a:lnTo>
                    <a:pt x="3455380" y="3221755"/>
                  </a:lnTo>
                  <a:lnTo>
                    <a:pt x="3458864" y="3222341"/>
                  </a:lnTo>
                  <a:lnTo>
                    <a:pt x="3462347" y="3222922"/>
                  </a:lnTo>
                  <a:lnTo>
                    <a:pt x="3465830" y="3254042"/>
                  </a:lnTo>
                  <a:lnTo>
                    <a:pt x="3469313" y="3254659"/>
                  </a:lnTo>
                  <a:lnTo>
                    <a:pt x="3472797" y="3255270"/>
                  </a:lnTo>
                  <a:lnTo>
                    <a:pt x="3476280" y="3255878"/>
                  </a:lnTo>
                  <a:lnTo>
                    <a:pt x="3479763" y="3256480"/>
                  </a:lnTo>
                  <a:lnTo>
                    <a:pt x="3483246" y="3257079"/>
                  </a:lnTo>
                  <a:lnTo>
                    <a:pt x="3483246" y="3257164"/>
                  </a:lnTo>
                  <a:lnTo>
                    <a:pt x="3483246" y="3257249"/>
                  </a:lnTo>
                  <a:lnTo>
                    <a:pt x="3483246" y="3257335"/>
                  </a:lnTo>
                  <a:lnTo>
                    <a:pt x="3483246" y="3257420"/>
                  </a:lnTo>
                  <a:lnTo>
                    <a:pt x="3483246" y="3257505"/>
                  </a:lnTo>
                  <a:lnTo>
                    <a:pt x="3483246" y="3257590"/>
                  </a:lnTo>
                  <a:lnTo>
                    <a:pt x="3483246" y="3257675"/>
                  </a:lnTo>
                  <a:lnTo>
                    <a:pt x="3483246" y="3257760"/>
                  </a:lnTo>
                  <a:lnTo>
                    <a:pt x="3483246" y="3257844"/>
                  </a:lnTo>
                  <a:lnTo>
                    <a:pt x="3483246" y="3257929"/>
                  </a:lnTo>
                  <a:lnTo>
                    <a:pt x="3483246" y="3258014"/>
                  </a:lnTo>
                  <a:lnTo>
                    <a:pt x="3483246" y="3258099"/>
                  </a:lnTo>
                  <a:lnTo>
                    <a:pt x="3483246" y="3258183"/>
                  </a:lnTo>
                  <a:lnTo>
                    <a:pt x="3483246" y="3258268"/>
                  </a:lnTo>
                  <a:lnTo>
                    <a:pt x="3483246" y="3258352"/>
                  </a:lnTo>
                  <a:lnTo>
                    <a:pt x="3483246" y="3258437"/>
                  </a:lnTo>
                  <a:lnTo>
                    <a:pt x="3483246" y="3258521"/>
                  </a:lnTo>
                  <a:lnTo>
                    <a:pt x="3483246" y="3258605"/>
                  </a:lnTo>
                  <a:lnTo>
                    <a:pt x="3483246" y="3258689"/>
                  </a:lnTo>
                  <a:lnTo>
                    <a:pt x="3483246" y="3258773"/>
                  </a:lnTo>
                  <a:lnTo>
                    <a:pt x="3483246" y="3258858"/>
                  </a:lnTo>
                  <a:lnTo>
                    <a:pt x="3483246" y="3258942"/>
                  </a:lnTo>
                  <a:lnTo>
                    <a:pt x="3483246" y="3259025"/>
                  </a:lnTo>
                  <a:lnTo>
                    <a:pt x="3483246" y="3259109"/>
                  </a:lnTo>
                  <a:lnTo>
                    <a:pt x="3483246" y="3259193"/>
                  </a:lnTo>
                  <a:lnTo>
                    <a:pt x="3483246" y="3259277"/>
                  </a:lnTo>
                  <a:lnTo>
                    <a:pt x="3483246" y="3259361"/>
                  </a:lnTo>
                  <a:lnTo>
                    <a:pt x="3483246" y="3259444"/>
                  </a:lnTo>
                  <a:lnTo>
                    <a:pt x="3483246" y="3259528"/>
                  </a:lnTo>
                  <a:lnTo>
                    <a:pt x="3483246" y="3259611"/>
                  </a:lnTo>
                  <a:lnTo>
                    <a:pt x="3483246" y="3259695"/>
                  </a:lnTo>
                  <a:lnTo>
                    <a:pt x="3483246" y="3259778"/>
                  </a:lnTo>
                  <a:lnTo>
                    <a:pt x="3483246" y="3259861"/>
                  </a:lnTo>
                  <a:lnTo>
                    <a:pt x="3483246" y="3259945"/>
                  </a:lnTo>
                  <a:lnTo>
                    <a:pt x="3483246" y="3260028"/>
                  </a:lnTo>
                  <a:lnTo>
                    <a:pt x="3483246" y="3260111"/>
                  </a:lnTo>
                  <a:lnTo>
                    <a:pt x="3483246" y="3260194"/>
                  </a:lnTo>
                  <a:lnTo>
                    <a:pt x="3483246" y="3260277"/>
                  </a:lnTo>
                  <a:lnTo>
                    <a:pt x="3483246" y="3260360"/>
                  </a:lnTo>
                  <a:lnTo>
                    <a:pt x="3483246" y="3260443"/>
                  </a:lnTo>
                  <a:lnTo>
                    <a:pt x="3483246" y="3260526"/>
                  </a:lnTo>
                  <a:lnTo>
                    <a:pt x="3483246" y="3260609"/>
                  </a:lnTo>
                  <a:lnTo>
                    <a:pt x="3483246" y="3260691"/>
                  </a:lnTo>
                  <a:lnTo>
                    <a:pt x="3483246" y="3260774"/>
                  </a:lnTo>
                  <a:lnTo>
                    <a:pt x="3483246" y="3260857"/>
                  </a:lnTo>
                  <a:lnTo>
                    <a:pt x="3483246" y="3260939"/>
                  </a:lnTo>
                  <a:lnTo>
                    <a:pt x="3483246" y="3261022"/>
                  </a:lnTo>
                  <a:lnTo>
                    <a:pt x="3483246" y="3261104"/>
                  </a:lnTo>
                  <a:lnTo>
                    <a:pt x="3483246" y="3261186"/>
                  </a:lnTo>
                  <a:lnTo>
                    <a:pt x="3483246" y="3261269"/>
                  </a:lnTo>
                  <a:lnTo>
                    <a:pt x="3483246" y="3261351"/>
                  </a:lnTo>
                  <a:lnTo>
                    <a:pt x="3483246" y="3261433"/>
                  </a:lnTo>
                  <a:lnTo>
                    <a:pt x="3483246" y="3261515"/>
                  </a:lnTo>
                  <a:lnTo>
                    <a:pt x="3483246" y="3261597"/>
                  </a:lnTo>
                  <a:lnTo>
                    <a:pt x="3483246" y="3261679"/>
                  </a:lnTo>
                  <a:lnTo>
                    <a:pt x="3483246" y="3261761"/>
                  </a:lnTo>
                  <a:lnTo>
                    <a:pt x="3483246" y="3261843"/>
                  </a:lnTo>
                  <a:lnTo>
                    <a:pt x="3483246" y="3261925"/>
                  </a:lnTo>
                  <a:lnTo>
                    <a:pt x="3483246" y="3262006"/>
                  </a:lnTo>
                  <a:lnTo>
                    <a:pt x="3483246" y="3262088"/>
                  </a:lnTo>
                  <a:lnTo>
                    <a:pt x="3483246" y="3262170"/>
                  </a:lnTo>
                  <a:lnTo>
                    <a:pt x="3483246" y="3262251"/>
                  </a:lnTo>
                  <a:lnTo>
                    <a:pt x="3483246" y="3262333"/>
                  </a:lnTo>
                  <a:lnTo>
                    <a:pt x="3483246" y="3262414"/>
                  </a:lnTo>
                  <a:lnTo>
                    <a:pt x="3483246" y="3262495"/>
                  </a:lnTo>
                  <a:lnTo>
                    <a:pt x="3483246" y="3262577"/>
                  </a:lnTo>
                  <a:lnTo>
                    <a:pt x="3483246" y="3262658"/>
                  </a:lnTo>
                  <a:lnTo>
                    <a:pt x="3483246" y="3262739"/>
                  </a:lnTo>
                  <a:lnTo>
                    <a:pt x="3483246" y="3262820"/>
                  </a:lnTo>
                  <a:lnTo>
                    <a:pt x="3483246" y="3262901"/>
                  </a:lnTo>
                  <a:lnTo>
                    <a:pt x="3483246" y="3262982"/>
                  </a:lnTo>
                  <a:lnTo>
                    <a:pt x="3483246" y="3263063"/>
                  </a:lnTo>
                  <a:lnTo>
                    <a:pt x="3483246" y="3263144"/>
                  </a:lnTo>
                  <a:lnTo>
                    <a:pt x="3483246" y="3263225"/>
                  </a:lnTo>
                  <a:lnTo>
                    <a:pt x="3483246" y="3263306"/>
                  </a:lnTo>
                  <a:lnTo>
                    <a:pt x="3483246" y="3263386"/>
                  </a:lnTo>
                  <a:lnTo>
                    <a:pt x="3483246" y="3263467"/>
                  </a:lnTo>
                  <a:lnTo>
                    <a:pt x="3483246" y="3263548"/>
                  </a:lnTo>
                  <a:lnTo>
                    <a:pt x="3483246" y="3263628"/>
                  </a:lnTo>
                  <a:lnTo>
                    <a:pt x="3483246" y="3263709"/>
                  </a:lnTo>
                  <a:lnTo>
                    <a:pt x="3483246" y="3263789"/>
                  </a:lnTo>
                  <a:lnTo>
                    <a:pt x="3483246" y="3263870"/>
                  </a:lnTo>
                  <a:lnTo>
                    <a:pt x="3483246" y="3263950"/>
                  </a:lnTo>
                  <a:lnTo>
                    <a:pt x="3483246" y="3264030"/>
                  </a:lnTo>
                  <a:lnTo>
                    <a:pt x="3483246" y="3264110"/>
                  </a:lnTo>
                  <a:lnTo>
                    <a:pt x="3483246" y="3264190"/>
                  </a:lnTo>
                  <a:lnTo>
                    <a:pt x="3483246" y="3264270"/>
                  </a:lnTo>
                  <a:lnTo>
                    <a:pt x="3483246" y="3264350"/>
                  </a:lnTo>
                  <a:lnTo>
                    <a:pt x="3483246" y="3264430"/>
                  </a:lnTo>
                  <a:lnTo>
                    <a:pt x="3483246" y="3264510"/>
                  </a:lnTo>
                  <a:lnTo>
                    <a:pt x="3483246" y="3264590"/>
                  </a:lnTo>
                  <a:lnTo>
                    <a:pt x="3483246" y="3264670"/>
                  </a:lnTo>
                  <a:lnTo>
                    <a:pt x="3483246" y="3264750"/>
                  </a:lnTo>
                  <a:lnTo>
                    <a:pt x="3483246" y="3264829"/>
                  </a:lnTo>
                  <a:lnTo>
                    <a:pt x="3483246" y="3264909"/>
                  </a:lnTo>
                  <a:lnTo>
                    <a:pt x="3483246" y="3264988"/>
                  </a:lnTo>
                  <a:lnTo>
                    <a:pt x="3483246" y="3265068"/>
                  </a:lnTo>
                  <a:lnTo>
                    <a:pt x="3483246" y="3265147"/>
                  </a:lnTo>
                  <a:lnTo>
                    <a:pt x="3483246" y="3265227"/>
                  </a:lnTo>
                  <a:lnTo>
                    <a:pt x="3483246" y="3265306"/>
                  </a:lnTo>
                  <a:lnTo>
                    <a:pt x="3483246" y="3265385"/>
                  </a:lnTo>
                  <a:lnTo>
                    <a:pt x="3483246" y="3265464"/>
                  </a:lnTo>
                  <a:lnTo>
                    <a:pt x="3483246" y="3265544"/>
                  </a:lnTo>
                  <a:lnTo>
                    <a:pt x="3483246" y="3265623"/>
                  </a:lnTo>
                  <a:lnTo>
                    <a:pt x="3483246" y="3265702"/>
                  </a:lnTo>
                  <a:lnTo>
                    <a:pt x="3483246" y="3265781"/>
                  </a:lnTo>
                  <a:lnTo>
                    <a:pt x="3483246" y="3265859"/>
                  </a:lnTo>
                  <a:lnTo>
                    <a:pt x="3483246" y="3265938"/>
                  </a:lnTo>
                  <a:lnTo>
                    <a:pt x="3483246" y="3266017"/>
                  </a:lnTo>
                  <a:lnTo>
                    <a:pt x="3483246" y="3266096"/>
                  </a:lnTo>
                  <a:lnTo>
                    <a:pt x="3483246" y="3266175"/>
                  </a:lnTo>
                  <a:lnTo>
                    <a:pt x="3483246" y="3266253"/>
                  </a:lnTo>
                  <a:lnTo>
                    <a:pt x="3483246" y="3266332"/>
                  </a:lnTo>
                  <a:lnTo>
                    <a:pt x="3483246" y="3266410"/>
                  </a:lnTo>
                  <a:lnTo>
                    <a:pt x="3483246" y="3266489"/>
                  </a:lnTo>
                  <a:lnTo>
                    <a:pt x="3483246" y="3266567"/>
                  </a:lnTo>
                  <a:lnTo>
                    <a:pt x="3483246" y="3266645"/>
                  </a:lnTo>
                  <a:lnTo>
                    <a:pt x="3483246" y="3266724"/>
                  </a:lnTo>
                  <a:lnTo>
                    <a:pt x="3483246" y="3266802"/>
                  </a:lnTo>
                  <a:lnTo>
                    <a:pt x="3483246" y="3266880"/>
                  </a:lnTo>
                  <a:lnTo>
                    <a:pt x="3483246" y="3266958"/>
                  </a:lnTo>
                  <a:lnTo>
                    <a:pt x="3483246" y="3267036"/>
                  </a:lnTo>
                  <a:lnTo>
                    <a:pt x="3483246" y="3267114"/>
                  </a:lnTo>
                  <a:lnTo>
                    <a:pt x="3483246" y="3267192"/>
                  </a:lnTo>
                  <a:lnTo>
                    <a:pt x="3483246" y="3267270"/>
                  </a:lnTo>
                  <a:lnTo>
                    <a:pt x="3483246" y="3267348"/>
                  </a:lnTo>
                  <a:lnTo>
                    <a:pt x="3483246" y="3267426"/>
                  </a:lnTo>
                  <a:lnTo>
                    <a:pt x="3483246" y="3267503"/>
                  </a:lnTo>
                  <a:lnTo>
                    <a:pt x="3483246" y="3267581"/>
                  </a:lnTo>
                  <a:lnTo>
                    <a:pt x="3483246" y="3267659"/>
                  </a:lnTo>
                  <a:lnTo>
                    <a:pt x="3483246" y="3267736"/>
                  </a:lnTo>
                  <a:lnTo>
                    <a:pt x="3483246" y="3267814"/>
                  </a:lnTo>
                  <a:lnTo>
                    <a:pt x="3483246" y="3267891"/>
                  </a:lnTo>
                  <a:lnTo>
                    <a:pt x="3483246" y="3267969"/>
                  </a:lnTo>
                  <a:lnTo>
                    <a:pt x="3483246" y="3268046"/>
                  </a:lnTo>
                  <a:lnTo>
                    <a:pt x="3483246" y="3268123"/>
                  </a:lnTo>
                  <a:lnTo>
                    <a:pt x="3483246" y="3268200"/>
                  </a:lnTo>
                  <a:lnTo>
                    <a:pt x="3483246" y="3268278"/>
                  </a:lnTo>
                  <a:lnTo>
                    <a:pt x="3483246" y="3268355"/>
                  </a:lnTo>
                  <a:lnTo>
                    <a:pt x="3483246" y="3268432"/>
                  </a:lnTo>
                  <a:lnTo>
                    <a:pt x="3483246" y="3268509"/>
                  </a:lnTo>
                  <a:lnTo>
                    <a:pt x="3483246" y="3268586"/>
                  </a:lnTo>
                  <a:lnTo>
                    <a:pt x="3483246" y="3268662"/>
                  </a:lnTo>
                  <a:lnTo>
                    <a:pt x="3483246" y="3268739"/>
                  </a:lnTo>
                  <a:lnTo>
                    <a:pt x="3483246" y="3268816"/>
                  </a:lnTo>
                  <a:lnTo>
                    <a:pt x="3483246" y="3268893"/>
                  </a:lnTo>
                  <a:lnTo>
                    <a:pt x="3483246" y="3268969"/>
                  </a:lnTo>
                  <a:lnTo>
                    <a:pt x="3483246" y="3269046"/>
                  </a:lnTo>
                  <a:lnTo>
                    <a:pt x="3483246" y="3269123"/>
                  </a:lnTo>
                  <a:lnTo>
                    <a:pt x="3483246" y="3269199"/>
                  </a:lnTo>
                  <a:lnTo>
                    <a:pt x="3483246" y="3269276"/>
                  </a:lnTo>
                  <a:lnTo>
                    <a:pt x="3483246" y="3269352"/>
                  </a:lnTo>
                  <a:lnTo>
                    <a:pt x="3483246" y="3269428"/>
                  </a:lnTo>
                  <a:lnTo>
                    <a:pt x="3483246" y="3269505"/>
                  </a:lnTo>
                  <a:lnTo>
                    <a:pt x="3483246" y="3269581"/>
                  </a:lnTo>
                  <a:lnTo>
                    <a:pt x="3483246" y="3269657"/>
                  </a:lnTo>
                  <a:lnTo>
                    <a:pt x="3483246" y="3269733"/>
                  </a:lnTo>
                  <a:lnTo>
                    <a:pt x="3483246" y="3269809"/>
                  </a:lnTo>
                  <a:lnTo>
                    <a:pt x="3483246" y="3269885"/>
                  </a:lnTo>
                  <a:lnTo>
                    <a:pt x="3483246" y="3269961"/>
                  </a:lnTo>
                  <a:lnTo>
                    <a:pt x="3483246" y="3270037"/>
                  </a:lnTo>
                  <a:lnTo>
                    <a:pt x="3483246" y="3270113"/>
                  </a:lnTo>
                  <a:lnTo>
                    <a:pt x="3483246" y="3270189"/>
                  </a:lnTo>
                  <a:lnTo>
                    <a:pt x="3483246" y="3270264"/>
                  </a:lnTo>
                  <a:lnTo>
                    <a:pt x="3483246" y="3270340"/>
                  </a:lnTo>
                  <a:lnTo>
                    <a:pt x="3483246" y="3270416"/>
                  </a:lnTo>
                  <a:lnTo>
                    <a:pt x="3483246" y="3270491"/>
                  </a:lnTo>
                  <a:lnTo>
                    <a:pt x="3483246" y="3270567"/>
                  </a:lnTo>
                  <a:lnTo>
                    <a:pt x="3483246" y="3270642"/>
                  </a:lnTo>
                  <a:lnTo>
                    <a:pt x="3483246" y="3270718"/>
                  </a:lnTo>
                  <a:lnTo>
                    <a:pt x="3483246" y="3270793"/>
                  </a:lnTo>
                  <a:lnTo>
                    <a:pt x="3483246" y="3270868"/>
                  </a:lnTo>
                  <a:lnTo>
                    <a:pt x="3483246" y="3270944"/>
                  </a:lnTo>
                  <a:lnTo>
                    <a:pt x="3483246" y="3271019"/>
                  </a:lnTo>
                  <a:lnTo>
                    <a:pt x="3483246" y="3271094"/>
                  </a:lnTo>
                  <a:lnTo>
                    <a:pt x="3483246" y="3271169"/>
                  </a:lnTo>
                  <a:lnTo>
                    <a:pt x="3483246" y="3271244"/>
                  </a:lnTo>
                  <a:lnTo>
                    <a:pt x="3483246" y="3271319"/>
                  </a:lnTo>
                  <a:lnTo>
                    <a:pt x="3483246" y="3271394"/>
                  </a:lnTo>
                  <a:lnTo>
                    <a:pt x="3483246" y="3271469"/>
                  </a:lnTo>
                  <a:lnTo>
                    <a:pt x="3483246" y="3271544"/>
                  </a:lnTo>
                  <a:lnTo>
                    <a:pt x="3483246" y="3271619"/>
                  </a:lnTo>
                  <a:lnTo>
                    <a:pt x="3483246" y="3271693"/>
                  </a:lnTo>
                  <a:lnTo>
                    <a:pt x="3483246" y="3271768"/>
                  </a:lnTo>
                  <a:lnTo>
                    <a:pt x="3483246" y="3271843"/>
                  </a:lnTo>
                  <a:lnTo>
                    <a:pt x="3483246" y="3271917"/>
                  </a:lnTo>
                  <a:lnTo>
                    <a:pt x="3483246" y="3271992"/>
                  </a:lnTo>
                  <a:lnTo>
                    <a:pt x="3483246" y="3272066"/>
                  </a:lnTo>
                  <a:lnTo>
                    <a:pt x="3483246" y="3272141"/>
                  </a:lnTo>
                  <a:lnTo>
                    <a:pt x="3483246" y="3272215"/>
                  </a:lnTo>
                  <a:lnTo>
                    <a:pt x="3483246" y="3272289"/>
                  </a:lnTo>
                  <a:lnTo>
                    <a:pt x="3483246" y="3272364"/>
                  </a:lnTo>
                  <a:lnTo>
                    <a:pt x="3483246" y="3272438"/>
                  </a:lnTo>
                  <a:lnTo>
                    <a:pt x="3483246" y="3272512"/>
                  </a:lnTo>
                  <a:lnTo>
                    <a:pt x="3483246" y="3272586"/>
                  </a:lnTo>
                  <a:lnTo>
                    <a:pt x="3483246" y="3272660"/>
                  </a:lnTo>
                  <a:lnTo>
                    <a:pt x="3483246" y="3272734"/>
                  </a:lnTo>
                  <a:lnTo>
                    <a:pt x="3483246" y="3272808"/>
                  </a:lnTo>
                  <a:lnTo>
                    <a:pt x="3483246" y="3272882"/>
                  </a:lnTo>
                  <a:lnTo>
                    <a:pt x="3483246" y="3272956"/>
                  </a:lnTo>
                  <a:lnTo>
                    <a:pt x="3483246" y="3273029"/>
                  </a:lnTo>
                  <a:lnTo>
                    <a:pt x="3483246" y="3273103"/>
                  </a:lnTo>
                  <a:lnTo>
                    <a:pt x="3483246" y="3273177"/>
                  </a:lnTo>
                  <a:lnTo>
                    <a:pt x="3483246" y="3273251"/>
                  </a:lnTo>
                  <a:lnTo>
                    <a:pt x="3483246" y="3273324"/>
                  </a:lnTo>
                  <a:lnTo>
                    <a:pt x="3483246" y="3273398"/>
                  </a:lnTo>
                  <a:lnTo>
                    <a:pt x="3483246" y="3273471"/>
                  </a:lnTo>
                  <a:lnTo>
                    <a:pt x="3483246" y="3273545"/>
                  </a:lnTo>
                  <a:lnTo>
                    <a:pt x="3483246" y="3273618"/>
                  </a:lnTo>
                  <a:lnTo>
                    <a:pt x="3483246" y="3273691"/>
                  </a:lnTo>
                  <a:lnTo>
                    <a:pt x="3483246" y="3273764"/>
                  </a:lnTo>
                  <a:lnTo>
                    <a:pt x="3483246" y="3273838"/>
                  </a:lnTo>
                  <a:lnTo>
                    <a:pt x="3483246" y="3273911"/>
                  </a:lnTo>
                  <a:lnTo>
                    <a:pt x="3483246" y="3273984"/>
                  </a:lnTo>
                  <a:lnTo>
                    <a:pt x="3483246" y="3274057"/>
                  </a:lnTo>
                  <a:lnTo>
                    <a:pt x="3483246" y="3274130"/>
                  </a:lnTo>
                  <a:lnTo>
                    <a:pt x="3483246" y="3274203"/>
                  </a:lnTo>
                  <a:lnTo>
                    <a:pt x="3483246" y="3274276"/>
                  </a:lnTo>
                  <a:lnTo>
                    <a:pt x="3483246" y="3274349"/>
                  </a:lnTo>
                  <a:lnTo>
                    <a:pt x="3483246" y="3274422"/>
                  </a:lnTo>
                  <a:lnTo>
                    <a:pt x="3483246" y="3274494"/>
                  </a:lnTo>
                  <a:lnTo>
                    <a:pt x="3483246" y="3274567"/>
                  </a:lnTo>
                  <a:lnTo>
                    <a:pt x="3483246" y="3274640"/>
                  </a:lnTo>
                  <a:lnTo>
                    <a:pt x="3483246" y="3274712"/>
                  </a:lnTo>
                  <a:lnTo>
                    <a:pt x="3483246" y="3274785"/>
                  </a:lnTo>
                  <a:lnTo>
                    <a:pt x="3483246" y="3274857"/>
                  </a:lnTo>
                  <a:lnTo>
                    <a:pt x="3483246" y="3274930"/>
                  </a:lnTo>
                  <a:lnTo>
                    <a:pt x="3483246" y="3275002"/>
                  </a:lnTo>
                  <a:lnTo>
                    <a:pt x="3483246" y="3275075"/>
                  </a:lnTo>
                  <a:lnTo>
                    <a:pt x="3483246" y="3275147"/>
                  </a:lnTo>
                  <a:lnTo>
                    <a:pt x="3483246" y="3275219"/>
                  </a:lnTo>
                  <a:lnTo>
                    <a:pt x="3483246" y="3275291"/>
                  </a:lnTo>
                  <a:lnTo>
                    <a:pt x="3483246" y="3275364"/>
                  </a:lnTo>
                  <a:lnTo>
                    <a:pt x="3483246" y="3275436"/>
                  </a:lnTo>
                  <a:lnTo>
                    <a:pt x="3483246" y="3275508"/>
                  </a:lnTo>
                  <a:lnTo>
                    <a:pt x="3483246" y="3275580"/>
                  </a:lnTo>
                  <a:lnTo>
                    <a:pt x="3483246" y="3275652"/>
                  </a:lnTo>
                  <a:lnTo>
                    <a:pt x="3483246" y="3275724"/>
                  </a:lnTo>
                  <a:lnTo>
                    <a:pt x="3483246" y="3275795"/>
                  </a:lnTo>
                  <a:lnTo>
                    <a:pt x="3483246" y="3275867"/>
                  </a:lnTo>
                  <a:lnTo>
                    <a:pt x="3483246" y="3275939"/>
                  </a:lnTo>
                  <a:lnTo>
                    <a:pt x="3483246" y="3276011"/>
                  </a:lnTo>
                  <a:lnTo>
                    <a:pt x="3483246" y="3276082"/>
                  </a:lnTo>
                  <a:lnTo>
                    <a:pt x="3483246" y="3276154"/>
                  </a:lnTo>
                  <a:lnTo>
                    <a:pt x="3483246" y="3276226"/>
                  </a:lnTo>
                  <a:lnTo>
                    <a:pt x="3483246" y="3276297"/>
                  </a:lnTo>
                  <a:lnTo>
                    <a:pt x="3483246" y="3276369"/>
                  </a:lnTo>
                  <a:lnTo>
                    <a:pt x="3483246" y="3276440"/>
                  </a:lnTo>
                  <a:lnTo>
                    <a:pt x="3483246" y="3276511"/>
                  </a:lnTo>
                  <a:lnTo>
                    <a:pt x="3483246" y="3276583"/>
                  </a:lnTo>
                  <a:lnTo>
                    <a:pt x="3483246" y="3276654"/>
                  </a:lnTo>
                  <a:lnTo>
                    <a:pt x="3483246" y="3276725"/>
                  </a:lnTo>
                  <a:lnTo>
                    <a:pt x="3483246" y="3276796"/>
                  </a:lnTo>
                  <a:lnTo>
                    <a:pt x="3483246" y="3276867"/>
                  </a:lnTo>
                  <a:lnTo>
                    <a:pt x="3483246" y="3276938"/>
                  </a:lnTo>
                  <a:lnTo>
                    <a:pt x="3483246" y="3277009"/>
                  </a:lnTo>
                  <a:lnTo>
                    <a:pt x="3483246" y="3277080"/>
                  </a:lnTo>
                  <a:lnTo>
                    <a:pt x="3483246" y="3277151"/>
                  </a:lnTo>
                  <a:lnTo>
                    <a:pt x="3483246" y="3277222"/>
                  </a:lnTo>
                  <a:lnTo>
                    <a:pt x="3483246" y="3277293"/>
                  </a:lnTo>
                  <a:lnTo>
                    <a:pt x="3483246" y="3277364"/>
                  </a:lnTo>
                  <a:lnTo>
                    <a:pt x="3483246" y="3277435"/>
                  </a:lnTo>
                  <a:lnTo>
                    <a:pt x="3483246" y="3277505"/>
                  </a:lnTo>
                  <a:lnTo>
                    <a:pt x="3483246" y="3277576"/>
                  </a:lnTo>
                  <a:lnTo>
                    <a:pt x="3483246" y="3277646"/>
                  </a:lnTo>
                  <a:lnTo>
                    <a:pt x="3483246" y="3277717"/>
                  </a:lnTo>
                  <a:lnTo>
                    <a:pt x="3483246" y="3277787"/>
                  </a:lnTo>
                  <a:lnTo>
                    <a:pt x="3483246" y="3277858"/>
                  </a:lnTo>
                  <a:lnTo>
                    <a:pt x="3483246" y="3277928"/>
                  </a:lnTo>
                  <a:lnTo>
                    <a:pt x="3483246" y="3277999"/>
                  </a:lnTo>
                  <a:lnTo>
                    <a:pt x="3483246" y="3278069"/>
                  </a:lnTo>
                  <a:lnTo>
                    <a:pt x="3483246" y="3278139"/>
                  </a:lnTo>
                  <a:lnTo>
                    <a:pt x="3483246" y="3278209"/>
                  </a:lnTo>
                  <a:lnTo>
                    <a:pt x="3483246" y="3278279"/>
                  </a:lnTo>
                  <a:lnTo>
                    <a:pt x="3483246" y="3278350"/>
                  </a:lnTo>
                  <a:lnTo>
                    <a:pt x="3483246" y="3278420"/>
                  </a:lnTo>
                  <a:lnTo>
                    <a:pt x="3483246" y="3278490"/>
                  </a:lnTo>
                  <a:lnTo>
                    <a:pt x="3483246" y="3278560"/>
                  </a:lnTo>
                  <a:lnTo>
                    <a:pt x="3483246" y="3278629"/>
                  </a:lnTo>
                  <a:lnTo>
                    <a:pt x="3483246" y="3278699"/>
                  </a:lnTo>
                  <a:lnTo>
                    <a:pt x="3483246" y="3278769"/>
                  </a:lnTo>
                  <a:lnTo>
                    <a:pt x="3483246" y="3278839"/>
                  </a:lnTo>
                  <a:lnTo>
                    <a:pt x="3483246" y="3278909"/>
                  </a:lnTo>
                  <a:lnTo>
                    <a:pt x="3483246" y="3278978"/>
                  </a:lnTo>
                  <a:lnTo>
                    <a:pt x="3483246" y="3279048"/>
                  </a:lnTo>
                  <a:lnTo>
                    <a:pt x="3483246" y="3279118"/>
                  </a:lnTo>
                  <a:lnTo>
                    <a:pt x="3483246" y="3279187"/>
                  </a:lnTo>
                  <a:lnTo>
                    <a:pt x="3483246" y="3279257"/>
                  </a:lnTo>
                  <a:lnTo>
                    <a:pt x="3483246" y="3279326"/>
                  </a:lnTo>
                  <a:lnTo>
                    <a:pt x="3483246" y="3279395"/>
                  </a:lnTo>
                  <a:lnTo>
                    <a:pt x="3483246" y="3279465"/>
                  </a:lnTo>
                  <a:lnTo>
                    <a:pt x="3483246" y="3279534"/>
                  </a:lnTo>
                  <a:lnTo>
                    <a:pt x="3483246" y="3279603"/>
                  </a:lnTo>
                  <a:lnTo>
                    <a:pt x="3483246" y="3279672"/>
                  </a:lnTo>
                  <a:lnTo>
                    <a:pt x="3483246" y="3279742"/>
                  </a:lnTo>
                  <a:lnTo>
                    <a:pt x="3483246" y="3279811"/>
                  </a:lnTo>
                  <a:lnTo>
                    <a:pt x="3483246" y="3279880"/>
                  </a:lnTo>
                  <a:lnTo>
                    <a:pt x="3483246" y="3279949"/>
                  </a:lnTo>
                  <a:lnTo>
                    <a:pt x="3483246" y="3280018"/>
                  </a:lnTo>
                  <a:lnTo>
                    <a:pt x="3483246" y="3280087"/>
                  </a:lnTo>
                  <a:lnTo>
                    <a:pt x="3483246" y="3280155"/>
                  </a:lnTo>
                  <a:lnTo>
                    <a:pt x="3483246" y="3280224"/>
                  </a:lnTo>
                  <a:lnTo>
                    <a:pt x="3483246" y="3280293"/>
                  </a:lnTo>
                  <a:lnTo>
                    <a:pt x="3483246" y="3280362"/>
                  </a:lnTo>
                  <a:lnTo>
                    <a:pt x="3483246" y="3280430"/>
                  </a:lnTo>
                  <a:lnTo>
                    <a:pt x="3483246" y="3280499"/>
                  </a:lnTo>
                  <a:lnTo>
                    <a:pt x="3483246" y="3280568"/>
                  </a:lnTo>
                  <a:lnTo>
                    <a:pt x="3483246" y="3280636"/>
                  </a:lnTo>
                  <a:lnTo>
                    <a:pt x="3483246" y="3280705"/>
                  </a:lnTo>
                  <a:lnTo>
                    <a:pt x="3483246" y="3280773"/>
                  </a:lnTo>
                  <a:lnTo>
                    <a:pt x="3483246" y="3280842"/>
                  </a:lnTo>
                  <a:lnTo>
                    <a:pt x="3483246" y="3280910"/>
                  </a:lnTo>
                  <a:lnTo>
                    <a:pt x="3483246" y="3280978"/>
                  </a:lnTo>
                  <a:lnTo>
                    <a:pt x="3483246" y="3281047"/>
                  </a:lnTo>
                  <a:lnTo>
                    <a:pt x="3483246" y="3281115"/>
                  </a:lnTo>
                  <a:lnTo>
                    <a:pt x="3483246" y="3281183"/>
                  </a:lnTo>
                  <a:lnTo>
                    <a:pt x="3483246" y="3281251"/>
                  </a:lnTo>
                  <a:lnTo>
                    <a:pt x="3483246" y="3281319"/>
                  </a:lnTo>
                  <a:lnTo>
                    <a:pt x="3483246" y="3281387"/>
                  </a:lnTo>
                  <a:lnTo>
                    <a:pt x="3483246" y="3281455"/>
                  </a:lnTo>
                  <a:lnTo>
                    <a:pt x="3483246" y="3281523"/>
                  </a:lnTo>
                  <a:lnTo>
                    <a:pt x="3483246" y="3281591"/>
                  </a:lnTo>
                  <a:lnTo>
                    <a:pt x="3483246" y="3281659"/>
                  </a:lnTo>
                  <a:lnTo>
                    <a:pt x="3483246" y="3281727"/>
                  </a:lnTo>
                  <a:lnTo>
                    <a:pt x="3483246" y="3281794"/>
                  </a:lnTo>
                  <a:lnTo>
                    <a:pt x="3483246" y="3281862"/>
                  </a:lnTo>
                  <a:lnTo>
                    <a:pt x="3483246" y="3281930"/>
                  </a:lnTo>
                  <a:lnTo>
                    <a:pt x="3483246" y="3281997"/>
                  </a:lnTo>
                  <a:lnTo>
                    <a:pt x="3483246" y="3282065"/>
                  </a:lnTo>
                  <a:lnTo>
                    <a:pt x="3483246" y="3282133"/>
                  </a:lnTo>
                  <a:lnTo>
                    <a:pt x="3483246" y="3282200"/>
                  </a:lnTo>
                  <a:lnTo>
                    <a:pt x="3483246" y="3282267"/>
                  </a:lnTo>
                  <a:lnTo>
                    <a:pt x="3483246" y="3282335"/>
                  </a:lnTo>
                  <a:lnTo>
                    <a:pt x="3483246" y="3282402"/>
                  </a:lnTo>
                  <a:lnTo>
                    <a:pt x="3483246" y="3282469"/>
                  </a:lnTo>
                  <a:lnTo>
                    <a:pt x="3483246" y="3282537"/>
                  </a:lnTo>
                  <a:lnTo>
                    <a:pt x="3483246" y="3282604"/>
                  </a:lnTo>
                  <a:lnTo>
                    <a:pt x="3483246" y="3282671"/>
                  </a:lnTo>
                  <a:lnTo>
                    <a:pt x="3483246" y="3282738"/>
                  </a:lnTo>
                  <a:lnTo>
                    <a:pt x="3483246" y="3282805"/>
                  </a:lnTo>
                  <a:lnTo>
                    <a:pt x="3483246" y="3282872"/>
                  </a:lnTo>
                  <a:lnTo>
                    <a:pt x="3483246" y="3282939"/>
                  </a:lnTo>
                  <a:lnTo>
                    <a:pt x="3483246" y="3283006"/>
                  </a:lnTo>
                  <a:lnTo>
                    <a:pt x="3483246" y="3283073"/>
                  </a:lnTo>
                  <a:lnTo>
                    <a:pt x="3483246" y="3283140"/>
                  </a:lnTo>
                  <a:lnTo>
                    <a:pt x="3483246" y="3283207"/>
                  </a:lnTo>
                  <a:lnTo>
                    <a:pt x="3483246" y="3283274"/>
                  </a:lnTo>
                  <a:lnTo>
                    <a:pt x="3483246" y="3283340"/>
                  </a:lnTo>
                  <a:lnTo>
                    <a:pt x="3483246" y="3283407"/>
                  </a:lnTo>
                  <a:lnTo>
                    <a:pt x="3483246" y="3283474"/>
                  </a:lnTo>
                  <a:lnTo>
                    <a:pt x="3483246" y="3283540"/>
                  </a:lnTo>
                  <a:lnTo>
                    <a:pt x="3483246" y="3283607"/>
                  </a:lnTo>
                  <a:lnTo>
                    <a:pt x="3483246" y="3283673"/>
                  </a:lnTo>
                  <a:lnTo>
                    <a:pt x="3483246" y="3283740"/>
                  </a:lnTo>
                  <a:lnTo>
                    <a:pt x="3483246" y="3283806"/>
                  </a:lnTo>
                  <a:lnTo>
                    <a:pt x="3483246" y="3283873"/>
                  </a:lnTo>
                  <a:lnTo>
                    <a:pt x="3483246" y="3283939"/>
                  </a:lnTo>
                  <a:lnTo>
                    <a:pt x="3483246" y="3284005"/>
                  </a:lnTo>
                  <a:lnTo>
                    <a:pt x="3483246" y="3284071"/>
                  </a:lnTo>
                  <a:lnTo>
                    <a:pt x="3483246" y="3284138"/>
                  </a:lnTo>
                  <a:lnTo>
                    <a:pt x="3483246" y="3284204"/>
                  </a:lnTo>
                  <a:lnTo>
                    <a:pt x="3483246" y="3284270"/>
                  </a:lnTo>
                  <a:lnTo>
                    <a:pt x="3483246" y="3284336"/>
                  </a:lnTo>
                  <a:lnTo>
                    <a:pt x="3483246" y="3284402"/>
                  </a:lnTo>
                  <a:lnTo>
                    <a:pt x="3483246" y="3284468"/>
                  </a:lnTo>
                  <a:lnTo>
                    <a:pt x="3483246" y="3284534"/>
                  </a:lnTo>
                  <a:lnTo>
                    <a:pt x="3483246" y="3284600"/>
                  </a:lnTo>
                  <a:lnTo>
                    <a:pt x="3483246" y="3284666"/>
                  </a:lnTo>
                  <a:lnTo>
                    <a:pt x="3483246" y="3284731"/>
                  </a:lnTo>
                  <a:lnTo>
                    <a:pt x="3483246" y="3284797"/>
                  </a:lnTo>
                  <a:lnTo>
                    <a:pt x="3483246" y="3284863"/>
                  </a:lnTo>
                  <a:lnTo>
                    <a:pt x="3483246" y="3284929"/>
                  </a:lnTo>
                  <a:lnTo>
                    <a:pt x="3483246" y="3284994"/>
                  </a:lnTo>
                  <a:lnTo>
                    <a:pt x="3483246" y="3285060"/>
                  </a:lnTo>
                  <a:lnTo>
                    <a:pt x="3483246" y="3285125"/>
                  </a:lnTo>
                  <a:lnTo>
                    <a:pt x="3483246" y="3285191"/>
                  </a:lnTo>
                  <a:lnTo>
                    <a:pt x="3483246" y="3285256"/>
                  </a:lnTo>
                  <a:lnTo>
                    <a:pt x="3483246" y="3285322"/>
                  </a:lnTo>
                  <a:lnTo>
                    <a:pt x="3483246" y="3285387"/>
                  </a:lnTo>
                  <a:lnTo>
                    <a:pt x="3483246" y="3285452"/>
                  </a:lnTo>
                  <a:lnTo>
                    <a:pt x="3483246" y="3285518"/>
                  </a:lnTo>
                  <a:lnTo>
                    <a:pt x="3483246" y="3285583"/>
                  </a:lnTo>
                  <a:lnTo>
                    <a:pt x="3483246" y="3285648"/>
                  </a:lnTo>
                  <a:lnTo>
                    <a:pt x="3483246" y="3285713"/>
                  </a:lnTo>
                  <a:lnTo>
                    <a:pt x="3483246" y="3285778"/>
                  </a:lnTo>
                  <a:lnTo>
                    <a:pt x="3483246" y="3285843"/>
                  </a:lnTo>
                  <a:lnTo>
                    <a:pt x="3483246" y="3285908"/>
                  </a:lnTo>
                  <a:lnTo>
                    <a:pt x="3483246" y="3285973"/>
                  </a:lnTo>
                  <a:lnTo>
                    <a:pt x="3483246" y="3286038"/>
                  </a:lnTo>
                  <a:lnTo>
                    <a:pt x="3483246" y="3286103"/>
                  </a:lnTo>
                  <a:lnTo>
                    <a:pt x="3483246" y="3286168"/>
                  </a:lnTo>
                  <a:lnTo>
                    <a:pt x="3483246" y="3286233"/>
                  </a:lnTo>
                  <a:lnTo>
                    <a:pt x="3483246" y="3286298"/>
                  </a:lnTo>
                  <a:lnTo>
                    <a:pt x="3483246" y="3286362"/>
                  </a:lnTo>
                  <a:lnTo>
                    <a:pt x="3483246" y="3286427"/>
                  </a:lnTo>
                  <a:lnTo>
                    <a:pt x="3483246" y="3286492"/>
                  </a:lnTo>
                  <a:lnTo>
                    <a:pt x="3483246" y="3286556"/>
                  </a:lnTo>
                  <a:lnTo>
                    <a:pt x="3483246" y="3286621"/>
                  </a:lnTo>
                  <a:lnTo>
                    <a:pt x="3483246" y="3286685"/>
                  </a:lnTo>
                  <a:lnTo>
                    <a:pt x="3483246" y="3286750"/>
                  </a:lnTo>
                  <a:lnTo>
                    <a:pt x="3483246" y="3286814"/>
                  </a:lnTo>
                  <a:lnTo>
                    <a:pt x="3483246" y="3286879"/>
                  </a:lnTo>
                  <a:lnTo>
                    <a:pt x="3483246" y="3286943"/>
                  </a:lnTo>
                  <a:lnTo>
                    <a:pt x="3483246" y="3287007"/>
                  </a:lnTo>
                  <a:lnTo>
                    <a:pt x="3483246" y="3287071"/>
                  </a:lnTo>
                  <a:lnTo>
                    <a:pt x="3483246" y="3287136"/>
                  </a:lnTo>
                  <a:lnTo>
                    <a:pt x="3483246" y="3287200"/>
                  </a:lnTo>
                  <a:lnTo>
                    <a:pt x="3483246" y="3287264"/>
                  </a:lnTo>
                  <a:lnTo>
                    <a:pt x="3483246" y="3287328"/>
                  </a:lnTo>
                  <a:lnTo>
                    <a:pt x="3483246" y="3287392"/>
                  </a:lnTo>
                  <a:lnTo>
                    <a:pt x="3483246" y="3287456"/>
                  </a:lnTo>
                  <a:lnTo>
                    <a:pt x="3483246" y="3287520"/>
                  </a:lnTo>
                  <a:lnTo>
                    <a:pt x="3483246" y="3287584"/>
                  </a:lnTo>
                  <a:lnTo>
                    <a:pt x="3483246" y="3287648"/>
                  </a:lnTo>
                  <a:lnTo>
                    <a:pt x="3483246" y="3287712"/>
                  </a:lnTo>
                  <a:lnTo>
                    <a:pt x="3483246" y="3287776"/>
                  </a:lnTo>
                  <a:lnTo>
                    <a:pt x="3483246" y="3287839"/>
                  </a:lnTo>
                  <a:lnTo>
                    <a:pt x="3483246" y="3287903"/>
                  </a:lnTo>
                  <a:lnTo>
                    <a:pt x="3483246" y="3287967"/>
                  </a:lnTo>
                  <a:lnTo>
                    <a:pt x="3483246" y="3288030"/>
                  </a:lnTo>
                  <a:lnTo>
                    <a:pt x="3483246" y="3288094"/>
                  </a:lnTo>
                  <a:lnTo>
                    <a:pt x="3483246" y="3288157"/>
                  </a:lnTo>
                  <a:lnTo>
                    <a:pt x="3483246" y="3288221"/>
                  </a:lnTo>
                  <a:lnTo>
                    <a:pt x="3483246" y="3288284"/>
                  </a:lnTo>
                  <a:lnTo>
                    <a:pt x="3483246" y="3288348"/>
                  </a:lnTo>
                  <a:lnTo>
                    <a:pt x="3483246" y="3288411"/>
                  </a:lnTo>
                  <a:lnTo>
                    <a:pt x="3483246" y="3288475"/>
                  </a:lnTo>
                  <a:lnTo>
                    <a:pt x="3483246" y="3288538"/>
                  </a:lnTo>
                  <a:lnTo>
                    <a:pt x="3483246" y="3288601"/>
                  </a:lnTo>
                  <a:lnTo>
                    <a:pt x="3483246" y="3288664"/>
                  </a:lnTo>
                  <a:lnTo>
                    <a:pt x="3483246" y="3288727"/>
                  </a:lnTo>
                  <a:lnTo>
                    <a:pt x="3483246" y="3288791"/>
                  </a:lnTo>
                  <a:lnTo>
                    <a:pt x="3483246" y="3288854"/>
                  </a:lnTo>
                  <a:lnTo>
                    <a:pt x="3483246" y="3288917"/>
                  </a:lnTo>
                  <a:lnTo>
                    <a:pt x="3483246" y="3288980"/>
                  </a:lnTo>
                  <a:lnTo>
                    <a:pt x="3483246" y="3289043"/>
                  </a:lnTo>
                  <a:lnTo>
                    <a:pt x="3483246" y="3289106"/>
                  </a:lnTo>
                  <a:lnTo>
                    <a:pt x="3483246" y="3289169"/>
                  </a:lnTo>
                  <a:lnTo>
                    <a:pt x="3483246" y="3289231"/>
                  </a:lnTo>
                  <a:lnTo>
                    <a:pt x="3483246" y="3289294"/>
                  </a:lnTo>
                  <a:lnTo>
                    <a:pt x="3483246" y="3289357"/>
                  </a:lnTo>
                  <a:lnTo>
                    <a:pt x="3483246" y="3289420"/>
                  </a:lnTo>
                  <a:lnTo>
                    <a:pt x="3483246" y="3289482"/>
                  </a:lnTo>
                  <a:lnTo>
                    <a:pt x="3483246" y="3289545"/>
                  </a:lnTo>
                  <a:lnTo>
                    <a:pt x="3483246" y="3289608"/>
                  </a:lnTo>
                  <a:lnTo>
                    <a:pt x="3483246" y="3289670"/>
                  </a:lnTo>
                  <a:lnTo>
                    <a:pt x="3483246" y="3289733"/>
                  </a:lnTo>
                  <a:lnTo>
                    <a:pt x="3483246" y="3289795"/>
                  </a:lnTo>
                  <a:lnTo>
                    <a:pt x="3483246" y="3289858"/>
                  </a:lnTo>
                  <a:lnTo>
                    <a:pt x="3483246" y="3289920"/>
                  </a:lnTo>
                  <a:lnTo>
                    <a:pt x="3483246" y="3289982"/>
                  </a:lnTo>
                  <a:lnTo>
                    <a:pt x="3483246" y="3290045"/>
                  </a:lnTo>
                  <a:lnTo>
                    <a:pt x="3483246" y="3290107"/>
                  </a:lnTo>
                  <a:lnTo>
                    <a:pt x="3483246" y="3290169"/>
                  </a:lnTo>
                  <a:lnTo>
                    <a:pt x="3483246" y="3290231"/>
                  </a:lnTo>
                  <a:lnTo>
                    <a:pt x="3483246" y="3290294"/>
                  </a:lnTo>
                  <a:lnTo>
                    <a:pt x="3483246" y="3290356"/>
                  </a:lnTo>
                  <a:lnTo>
                    <a:pt x="3483246" y="3290418"/>
                  </a:lnTo>
                  <a:lnTo>
                    <a:pt x="3483246" y="3290480"/>
                  </a:lnTo>
                  <a:lnTo>
                    <a:pt x="3483246" y="3290542"/>
                  </a:lnTo>
                  <a:lnTo>
                    <a:pt x="3483246" y="3290604"/>
                  </a:lnTo>
                  <a:lnTo>
                    <a:pt x="3483246" y="3290666"/>
                  </a:lnTo>
                  <a:lnTo>
                    <a:pt x="3483246" y="3290728"/>
                  </a:lnTo>
                  <a:lnTo>
                    <a:pt x="3483246" y="3290790"/>
                  </a:lnTo>
                  <a:lnTo>
                    <a:pt x="3483246" y="3290851"/>
                  </a:lnTo>
                  <a:lnTo>
                    <a:pt x="3483246" y="3290913"/>
                  </a:lnTo>
                  <a:lnTo>
                    <a:pt x="3483246" y="3290975"/>
                  </a:lnTo>
                  <a:lnTo>
                    <a:pt x="3483246" y="3291036"/>
                  </a:lnTo>
                  <a:lnTo>
                    <a:pt x="3483246" y="3291098"/>
                  </a:lnTo>
                  <a:lnTo>
                    <a:pt x="3483246" y="3291160"/>
                  </a:lnTo>
                  <a:lnTo>
                    <a:pt x="3483246" y="3291221"/>
                  </a:lnTo>
                  <a:lnTo>
                    <a:pt x="3483246" y="3291283"/>
                  </a:lnTo>
                  <a:lnTo>
                    <a:pt x="3483246" y="3291344"/>
                  </a:lnTo>
                  <a:lnTo>
                    <a:pt x="3483246" y="3291406"/>
                  </a:lnTo>
                  <a:lnTo>
                    <a:pt x="3483246" y="3291467"/>
                  </a:lnTo>
                  <a:lnTo>
                    <a:pt x="3483246" y="3291529"/>
                  </a:lnTo>
                  <a:lnTo>
                    <a:pt x="3483246" y="3291590"/>
                  </a:lnTo>
                  <a:lnTo>
                    <a:pt x="3483246" y="3291651"/>
                  </a:lnTo>
                  <a:lnTo>
                    <a:pt x="3483246" y="3291712"/>
                  </a:lnTo>
                  <a:lnTo>
                    <a:pt x="3483246" y="3291774"/>
                  </a:lnTo>
                  <a:lnTo>
                    <a:pt x="3483246" y="3291835"/>
                  </a:lnTo>
                  <a:lnTo>
                    <a:pt x="3483246" y="3291896"/>
                  </a:lnTo>
                  <a:lnTo>
                    <a:pt x="3483246" y="3291957"/>
                  </a:lnTo>
                  <a:lnTo>
                    <a:pt x="3483246" y="3292018"/>
                  </a:lnTo>
                  <a:lnTo>
                    <a:pt x="3483246" y="3292079"/>
                  </a:lnTo>
                  <a:lnTo>
                    <a:pt x="3483246" y="3292140"/>
                  </a:lnTo>
                  <a:lnTo>
                    <a:pt x="3483246" y="3292201"/>
                  </a:lnTo>
                  <a:lnTo>
                    <a:pt x="3483246" y="3292262"/>
                  </a:lnTo>
                  <a:lnTo>
                    <a:pt x="3483246" y="3292323"/>
                  </a:lnTo>
                  <a:lnTo>
                    <a:pt x="3483246" y="3292384"/>
                  </a:lnTo>
                  <a:lnTo>
                    <a:pt x="3483246" y="3292444"/>
                  </a:lnTo>
                  <a:lnTo>
                    <a:pt x="3483246" y="3292505"/>
                  </a:lnTo>
                  <a:lnTo>
                    <a:pt x="3483246" y="3292566"/>
                  </a:lnTo>
                  <a:lnTo>
                    <a:pt x="3483246" y="3292627"/>
                  </a:lnTo>
                  <a:lnTo>
                    <a:pt x="3483246" y="3292687"/>
                  </a:lnTo>
                  <a:lnTo>
                    <a:pt x="3483246" y="3292748"/>
                  </a:lnTo>
                  <a:lnTo>
                    <a:pt x="3483246" y="3292808"/>
                  </a:lnTo>
                  <a:lnTo>
                    <a:pt x="3483246" y="3292869"/>
                  </a:lnTo>
                  <a:lnTo>
                    <a:pt x="3483246" y="3292929"/>
                  </a:lnTo>
                  <a:lnTo>
                    <a:pt x="3483246" y="3292990"/>
                  </a:lnTo>
                  <a:lnTo>
                    <a:pt x="3483246" y="3293050"/>
                  </a:lnTo>
                  <a:lnTo>
                    <a:pt x="3483246" y="3293110"/>
                  </a:lnTo>
                  <a:lnTo>
                    <a:pt x="3483246" y="3293171"/>
                  </a:lnTo>
                  <a:lnTo>
                    <a:pt x="3483246" y="3293231"/>
                  </a:lnTo>
                  <a:lnTo>
                    <a:pt x="3483246" y="3293291"/>
                  </a:lnTo>
                  <a:lnTo>
                    <a:pt x="3483246" y="3293352"/>
                  </a:lnTo>
                  <a:lnTo>
                    <a:pt x="3483246" y="3293412"/>
                  </a:lnTo>
                  <a:lnTo>
                    <a:pt x="3483246" y="3293472"/>
                  </a:lnTo>
                  <a:lnTo>
                    <a:pt x="3483246" y="3293532"/>
                  </a:lnTo>
                  <a:lnTo>
                    <a:pt x="3483246" y="3293592"/>
                  </a:lnTo>
                  <a:lnTo>
                    <a:pt x="3483246" y="3293652"/>
                  </a:lnTo>
                  <a:lnTo>
                    <a:pt x="3483246" y="3293712"/>
                  </a:lnTo>
                  <a:lnTo>
                    <a:pt x="3483246" y="3293772"/>
                  </a:lnTo>
                  <a:lnTo>
                    <a:pt x="3483246" y="3293832"/>
                  </a:lnTo>
                  <a:lnTo>
                    <a:pt x="3483246" y="3293892"/>
                  </a:lnTo>
                  <a:lnTo>
                    <a:pt x="3483246" y="3293952"/>
                  </a:lnTo>
                  <a:lnTo>
                    <a:pt x="3483246" y="3294011"/>
                  </a:lnTo>
                  <a:lnTo>
                    <a:pt x="3483246" y="3294071"/>
                  </a:lnTo>
                  <a:lnTo>
                    <a:pt x="3483246" y="3294131"/>
                  </a:lnTo>
                  <a:lnTo>
                    <a:pt x="3483246" y="3294190"/>
                  </a:lnTo>
                  <a:lnTo>
                    <a:pt x="3483246" y="3294250"/>
                  </a:lnTo>
                  <a:lnTo>
                    <a:pt x="3483246" y="3294310"/>
                  </a:lnTo>
                  <a:lnTo>
                    <a:pt x="3483246" y="3294369"/>
                  </a:lnTo>
                  <a:lnTo>
                    <a:pt x="3483246" y="3294429"/>
                  </a:lnTo>
                  <a:lnTo>
                    <a:pt x="3483246" y="3294488"/>
                  </a:lnTo>
                  <a:lnTo>
                    <a:pt x="3483246" y="3294548"/>
                  </a:lnTo>
                  <a:lnTo>
                    <a:pt x="3483246" y="3294607"/>
                  </a:lnTo>
                  <a:lnTo>
                    <a:pt x="3483246" y="3294667"/>
                  </a:lnTo>
                  <a:lnTo>
                    <a:pt x="3483246" y="3294726"/>
                  </a:lnTo>
                  <a:lnTo>
                    <a:pt x="3483246" y="3294785"/>
                  </a:lnTo>
                  <a:lnTo>
                    <a:pt x="3483246" y="3294844"/>
                  </a:lnTo>
                  <a:lnTo>
                    <a:pt x="3483246" y="3294904"/>
                  </a:lnTo>
                  <a:lnTo>
                    <a:pt x="3483246" y="3294963"/>
                  </a:lnTo>
                  <a:lnTo>
                    <a:pt x="3483246" y="3295022"/>
                  </a:lnTo>
                  <a:lnTo>
                    <a:pt x="3483246" y="3295081"/>
                  </a:lnTo>
                  <a:lnTo>
                    <a:pt x="3483246" y="3295140"/>
                  </a:lnTo>
                  <a:lnTo>
                    <a:pt x="3483246" y="3295199"/>
                  </a:lnTo>
                  <a:lnTo>
                    <a:pt x="3483246" y="3295258"/>
                  </a:lnTo>
                  <a:lnTo>
                    <a:pt x="3483246" y="3295317"/>
                  </a:lnTo>
                  <a:lnTo>
                    <a:pt x="3483246" y="3295376"/>
                  </a:lnTo>
                  <a:lnTo>
                    <a:pt x="3483246" y="3295435"/>
                  </a:lnTo>
                  <a:lnTo>
                    <a:pt x="3483246" y="3295494"/>
                  </a:lnTo>
                  <a:lnTo>
                    <a:pt x="3483246" y="3295553"/>
                  </a:lnTo>
                  <a:lnTo>
                    <a:pt x="3483246" y="3295611"/>
                  </a:lnTo>
                  <a:lnTo>
                    <a:pt x="3483246" y="3295670"/>
                  </a:lnTo>
                  <a:lnTo>
                    <a:pt x="3483246" y="3295729"/>
                  </a:lnTo>
                  <a:lnTo>
                    <a:pt x="3483246" y="3295788"/>
                  </a:lnTo>
                  <a:lnTo>
                    <a:pt x="3483246" y="3295846"/>
                  </a:lnTo>
                  <a:lnTo>
                    <a:pt x="3483246" y="3295905"/>
                  </a:lnTo>
                  <a:lnTo>
                    <a:pt x="3483246" y="3295963"/>
                  </a:lnTo>
                  <a:lnTo>
                    <a:pt x="3483246" y="3296022"/>
                  </a:lnTo>
                  <a:lnTo>
                    <a:pt x="3483246" y="3296080"/>
                  </a:lnTo>
                  <a:lnTo>
                    <a:pt x="3483246" y="3296139"/>
                  </a:lnTo>
                  <a:lnTo>
                    <a:pt x="3483246" y="3296197"/>
                  </a:lnTo>
                  <a:lnTo>
                    <a:pt x="3483246" y="3296256"/>
                  </a:lnTo>
                  <a:lnTo>
                    <a:pt x="3483246" y="3296314"/>
                  </a:lnTo>
                  <a:lnTo>
                    <a:pt x="3483246" y="3296372"/>
                  </a:lnTo>
                  <a:lnTo>
                    <a:pt x="3483246" y="3296431"/>
                  </a:lnTo>
                  <a:lnTo>
                    <a:pt x="3483246" y="3296489"/>
                  </a:lnTo>
                  <a:lnTo>
                    <a:pt x="3483246" y="3296547"/>
                  </a:lnTo>
                  <a:lnTo>
                    <a:pt x="3483246" y="3296605"/>
                  </a:lnTo>
                  <a:lnTo>
                    <a:pt x="3483246" y="3296663"/>
                  </a:lnTo>
                  <a:lnTo>
                    <a:pt x="3483246" y="3296721"/>
                  </a:lnTo>
                  <a:lnTo>
                    <a:pt x="3483246" y="3296779"/>
                  </a:lnTo>
                  <a:lnTo>
                    <a:pt x="3483246" y="3296837"/>
                  </a:lnTo>
                  <a:lnTo>
                    <a:pt x="3483246" y="3296895"/>
                  </a:lnTo>
                  <a:lnTo>
                    <a:pt x="3483246" y="3296953"/>
                  </a:lnTo>
                  <a:lnTo>
                    <a:pt x="3483246" y="3297011"/>
                  </a:lnTo>
                  <a:lnTo>
                    <a:pt x="3483246" y="3297069"/>
                  </a:lnTo>
                  <a:lnTo>
                    <a:pt x="3483246" y="3297127"/>
                  </a:lnTo>
                  <a:lnTo>
                    <a:pt x="3483246" y="3297185"/>
                  </a:lnTo>
                  <a:lnTo>
                    <a:pt x="3483246" y="3297243"/>
                  </a:lnTo>
                  <a:lnTo>
                    <a:pt x="3483246" y="3297300"/>
                  </a:lnTo>
                  <a:lnTo>
                    <a:pt x="3483246" y="3297358"/>
                  </a:lnTo>
                  <a:lnTo>
                    <a:pt x="3483246" y="3297416"/>
                  </a:lnTo>
                  <a:lnTo>
                    <a:pt x="3483246" y="3297473"/>
                  </a:lnTo>
                  <a:lnTo>
                    <a:pt x="3483246" y="3297531"/>
                  </a:lnTo>
                  <a:lnTo>
                    <a:pt x="3483246" y="3297588"/>
                  </a:lnTo>
                  <a:lnTo>
                    <a:pt x="3483246" y="3297646"/>
                  </a:lnTo>
                  <a:lnTo>
                    <a:pt x="3483246" y="3297703"/>
                  </a:lnTo>
                  <a:lnTo>
                    <a:pt x="3483246" y="3297761"/>
                  </a:lnTo>
                  <a:lnTo>
                    <a:pt x="3483246" y="3297818"/>
                  </a:lnTo>
                  <a:lnTo>
                    <a:pt x="3483246" y="3297876"/>
                  </a:lnTo>
                  <a:lnTo>
                    <a:pt x="3483246" y="3297933"/>
                  </a:lnTo>
                  <a:lnTo>
                    <a:pt x="3483246" y="3297990"/>
                  </a:lnTo>
                  <a:lnTo>
                    <a:pt x="3483246" y="3298048"/>
                  </a:lnTo>
                  <a:lnTo>
                    <a:pt x="3483246" y="3298105"/>
                  </a:lnTo>
                  <a:lnTo>
                    <a:pt x="3483246" y="3298162"/>
                  </a:lnTo>
                  <a:lnTo>
                    <a:pt x="3483246" y="3298219"/>
                  </a:lnTo>
                  <a:lnTo>
                    <a:pt x="3483246" y="3298276"/>
                  </a:lnTo>
                  <a:lnTo>
                    <a:pt x="3483246" y="3298333"/>
                  </a:lnTo>
                  <a:lnTo>
                    <a:pt x="3483246" y="3298390"/>
                  </a:lnTo>
                  <a:lnTo>
                    <a:pt x="3483246" y="3298447"/>
                  </a:lnTo>
                  <a:lnTo>
                    <a:pt x="3483246" y="3298504"/>
                  </a:lnTo>
                  <a:lnTo>
                    <a:pt x="3483246" y="3298561"/>
                  </a:lnTo>
                  <a:lnTo>
                    <a:pt x="3483246" y="3298618"/>
                  </a:lnTo>
                  <a:lnTo>
                    <a:pt x="3483246" y="3298675"/>
                  </a:lnTo>
                  <a:lnTo>
                    <a:pt x="3483246" y="3298732"/>
                  </a:lnTo>
                  <a:lnTo>
                    <a:pt x="3483246" y="3298789"/>
                  </a:lnTo>
                  <a:lnTo>
                    <a:pt x="3483246" y="3298846"/>
                  </a:lnTo>
                  <a:lnTo>
                    <a:pt x="3483246" y="3298902"/>
                  </a:lnTo>
                  <a:lnTo>
                    <a:pt x="3483246" y="3298959"/>
                  </a:lnTo>
                  <a:lnTo>
                    <a:pt x="3483246" y="3299016"/>
                  </a:lnTo>
                  <a:lnTo>
                    <a:pt x="3483246" y="3299072"/>
                  </a:lnTo>
                  <a:lnTo>
                    <a:pt x="3483246" y="3299129"/>
                  </a:lnTo>
                  <a:lnTo>
                    <a:pt x="3483246" y="3299185"/>
                  </a:lnTo>
                  <a:lnTo>
                    <a:pt x="3483246" y="3299242"/>
                  </a:lnTo>
                  <a:lnTo>
                    <a:pt x="3483246" y="3299299"/>
                  </a:lnTo>
                  <a:lnTo>
                    <a:pt x="3483246" y="3299355"/>
                  </a:lnTo>
                  <a:lnTo>
                    <a:pt x="3483246" y="3299411"/>
                  </a:lnTo>
                  <a:lnTo>
                    <a:pt x="3483246" y="3299468"/>
                  </a:lnTo>
                  <a:lnTo>
                    <a:pt x="3483246" y="3299524"/>
                  </a:lnTo>
                  <a:lnTo>
                    <a:pt x="3483246" y="3299580"/>
                  </a:lnTo>
                  <a:lnTo>
                    <a:pt x="3483246" y="3299637"/>
                  </a:lnTo>
                  <a:lnTo>
                    <a:pt x="3483246" y="3299693"/>
                  </a:lnTo>
                  <a:lnTo>
                    <a:pt x="3483246" y="3299749"/>
                  </a:lnTo>
                  <a:lnTo>
                    <a:pt x="3483246" y="3299805"/>
                  </a:lnTo>
                  <a:lnTo>
                    <a:pt x="3483246" y="3299862"/>
                  </a:lnTo>
                  <a:lnTo>
                    <a:pt x="3483246" y="3299918"/>
                  </a:lnTo>
                  <a:lnTo>
                    <a:pt x="3483246" y="3299974"/>
                  </a:lnTo>
                  <a:lnTo>
                    <a:pt x="3483246" y="3300030"/>
                  </a:lnTo>
                  <a:lnTo>
                    <a:pt x="3483246" y="3300086"/>
                  </a:lnTo>
                  <a:lnTo>
                    <a:pt x="3483246" y="3300142"/>
                  </a:lnTo>
                  <a:lnTo>
                    <a:pt x="3483246" y="3300198"/>
                  </a:lnTo>
                  <a:lnTo>
                    <a:pt x="3483246" y="3300254"/>
                  </a:lnTo>
                  <a:lnTo>
                    <a:pt x="3483246" y="3300310"/>
                  </a:lnTo>
                  <a:lnTo>
                    <a:pt x="3483246" y="3300365"/>
                  </a:lnTo>
                  <a:lnTo>
                    <a:pt x="3483246" y="3300421"/>
                  </a:lnTo>
                  <a:lnTo>
                    <a:pt x="3483246" y="3300477"/>
                  </a:lnTo>
                  <a:lnTo>
                    <a:pt x="3483246" y="3300533"/>
                  </a:lnTo>
                  <a:lnTo>
                    <a:pt x="3483246" y="3300588"/>
                  </a:lnTo>
                  <a:lnTo>
                    <a:pt x="3483246" y="3300644"/>
                  </a:lnTo>
                  <a:lnTo>
                    <a:pt x="3483246" y="3300700"/>
                  </a:lnTo>
                  <a:lnTo>
                    <a:pt x="3483246" y="3300755"/>
                  </a:lnTo>
                  <a:lnTo>
                    <a:pt x="3483246" y="3300811"/>
                  </a:lnTo>
                  <a:lnTo>
                    <a:pt x="3483246" y="3300866"/>
                  </a:lnTo>
                  <a:lnTo>
                    <a:pt x="3483246" y="3300922"/>
                  </a:lnTo>
                  <a:lnTo>
                    <a:pt x="3483246" y="3300977"/>
                  </a:lnTo>
                  <a:lnTo>
                    <a:pt x="3483246" y="3301033"/>
                  </a:lnTo>
                  <a:lnTo>
                    <a:pt x="3483246" y="3301088"/>
                  </a:lnTo>
                  <a:lnTo>
                    <a:pt x="3483246" y="3301144"/>
                  </a:lnTo>
                  <a:lnTo>
                    <a:pt x="3483246" y="3301199"/>
                  </a:lnTo>
                  <a:lnTo>
                    <a:pt x="3483246" y="3301254"/>
                  </a:lnTo>
                  <a:lnTo>
                    <a:pt x="3483246" y="3301309"/>
                  </a:lnTo>
                  <a:lnTo>
                    <a:pt x="3483246" y="3301365"/>
                  </a:lnTo>
                  <a:lnTo>
                    <a:pt x="3483246" y="3301420"/>
                  </a:lnTo>
                  <a:lnTo>
                    <a:pt x="3483246" y="3301475"/>
                  </a:lnTo>
                  <a:lnTo>
                    <a:pt x="3483246" y="3301530"/>
                  </a:lnTo>
                  <a:lnTo>
                    <a:pt x="3483246" y="3301585"/>
                  </a:lnTo>
                  <a:lnTo>
                    <a:pt x="3483246" y="3301640"/>
                  </a:lnTo>
                  <a:lnTo>
                    <a:pt x="3483246" y="3301695"/>
                  </a:lnTo>
                  <a:lnTo>
                    <a:pt x="3483246" y="3301750"/>
                  </a:lnTo>
                  <a:lnTo>
                    <a:pt x="3483246" y="3301805"/>
                  </a:lnTo>
                  <a:lnTo>
                    <a:pt x="3483246" y="3301860"/>
                  </a:lnTo>
                  <a:lnTo>
                    <a:pt x="3483246" y="3301915"/>
                  </a:lnTo>
                  <a:lnTo>
                    <a:pt x="3483246" y="3301970"/>
                  </a:lnTo>
                  <a:lnTo>
                    <a:pt x="3483246" y="3302025"/>
                  </a:lnTo>
                  <a:lnTo>
                    <a:pt x="3483246" y="3302080"/>
                  </a:lnTo>
                  <a:lnTo>
                    <a:pt x="3483246" y="3302134"/>
                  </a:lnTo>
                  <a:lnTo>
                    <a:pt x="3483246" y="3302189"/>
                  </a:lnTo>
                  <a:lnTo>
                    <a:pt x="3483246" y="3302244"/>
                  </a:lnTo>
                  <a:lnTo>
                    <a:pt x="3483246" y="3302299"/>
                  </a:lnTo>
                  <a:lnTo>
                    <a:pt x="3483246" y="3302353"/>
                  </a:lnTo>
                  <a:lnTo>
                    <a:pt x="3483246" y="3302408"/>
                  </a:lnTo>
                  <a:lnTo>
                    <a:pt x="3483246" y="3302462"/>
                  </a:lnTo>
                  <a:lnTo>
                    <a:pt x="3483246" y="3302517"/>
                  </a:lnTo>
                  <a:lnTo>
                    <a:pt x="3483246" y="3302571"/>
                  </a:lnTo>
                  <a:lnTo>
                    <a:pt x="3483246" y="3302626"/>
                  </a:lnTo>
                  <a:lnTo>
                    <a:pt x="3483246" y="3302680"/>
                  </a:lnTo>
                  <a:lnTo>
                    <a:pt x="3483246" y="3302735"/>
                  </a:lnTo>
                  <a:lnTo>
                    <a:pt x="3483246" y="3302789"/>
                  </a:lnTo>
                  <a:lnTo>
                    <a:pt x="3483246" y="3302843"/>
                  </a:lnTo>
                  <a:lnTo>
                    <a:pt x="3483246" y="3302898"/>
                  </a:lnTo>
                  <a:lnTo>
                    <a:pt x="3483246" y="3302952"/>
                  </a:lnTo>
                  <a:lnTo>
                    <a:pt x="3483246" y="3303006"/>
                  </a:lnTo>
                  <a:lnTo>
                    <a:pt x="3483246" y="3303060"/>
                  </a:lnTo>
                  <a:lnTo>
                    <a:pt x="3483246" y="3303115"/>
                  </a:lnTo>
                  <a:lnTo>
                    <a:pt x="3483246" y="3303169"/>
                  </a:lnTo>
                  <a:lnTo>
                    <a:pt x="3483246" y="3303223"/>
                  </a:lnTo>
                  <a:lnTo>
                    <a:pt x="3483246" y="3303277"/>
                  </a:lnTo>
                  <a:lnTo>
                    <a:pt x="3483246" y="3303331"/>
                  </a:lnTo>
                  <a:lnTo>
                    <a:pt x="3483246" y="3303385"/>
                  </a:lnTo>
                  <a:lnTo>
                    <a:pt x="3483246" y="3303439"/>
                  </a:lnTo>
                  <a:lnTo>
                    <a:pt x="3483246" y="3303493"/>
                  </a:lnTo>
                  <a:lnTo>
                    <a:pt x="3483246" y="3303547"/>
                  </a:lnTo>
                  <a:lnTo>
                    <a:pt x="3483246" y="3303601"/>
                  </a:lnTo>
                  <a:lnTo>
                    <a:pt x="3483246" y="3303655"/>
                  </a:lnTo>
                  <a:lnTo>
                    <a:pt x="3483246" y="3303708"/>
                  </a:lnTo>
                  <a:lnTo>
                    <a:pt x="3483246" y="3303762"/>
                  </a:lnTo>
                  <a:lnTo>
                    <a:pt x="3483246" y="3303816"/>
                  </a:lnTo>
                  <a:lnTo>
                    <a:pt x="3483246" y="3303870"/>
                  </a:lnTo>
                  <a:lnTo>
                    <a:pt x="3483246" y="3303923"/>
                  </a:lnTo>
                  <a:lnTo>
                    <a:pt x="3483246" y="3303977"/>
                  </a:lnTo>
                  <a:lnTo>
                    <a:pt x="3483246" y="3304031"/>
                  </a:lnTo>
                  <a:lnTo>
                    <a:pt x="3483246" y="3304084"/>
                  </a:lnTo>
                  <a:lnTo>
                    <a:pt x="3483246" y="3304138"/>
                  </a:lnTo>
                  <a:lnTo>
                    <a:pt x="3483246" y="3304191"/>
                  </a:lnTo>
                  <a:lnTo>
                    <a:pt x="3483246" y="3304245"/>
                  </a:lnTo>
                  <a:lnTo>
                    <a:pt x="3483246" y="3304298"/>
                  </a:lnTo>
                  <a:lnTo>
                    <a:pt x="3483246" y="3304352"/>
                  </a:lnTo>
                  <a:lnTo>
                    <a:pt x="3483246" y="3304405"/>
                  </a:lnTo>
                  <a:lnTo>
                    <a:pt x="3483246" y="3304458"/>
                  </a:lnTo>
                  <a:lnTo>
                    <a:pt x="3483246" y="3304512"/>
                  </a:lnTo>
                  <a:lnTo>
                    <a:pt x="3483246" y="3304565"/>
                  </a:lnTo>
                  <a:lnTo>
                    <a:pt x="3483246" y="3304618"/>
                  </a:lnTo>
                  <a:lnTo>
                    <a:pt x="3483246" y="3304672"/>
                  </a:lnTo>
                  <a:lnTo>
                    <a:pt x="3483246" y="3304725"/>
                  </a:lnTo>
                  <a:lnTo>
                    <a:pt x="3483246" y="3304778"/>
                  </a:lnTo>
                  <a:lnTo>
                    <a:pt x="3483246" y="3304831"/>
                  </a:lnTo>
                  <a:lnTo>
                    <a:pt x="3483246" y="3304884"/>
                  </a:lnTo>
                  <a:lnTo>
                    <a:pt x="3483246" y="3304937"/>
                  </a:lnTo>
                  <a:lnTo>
                    <a:pt x="3483246" y="3304990"/>
                  </a:lnTo>
                  <a:lnTo>
                    <a:pt x="3483246" y="3305043"/>
                  </a:lnTo>
                  <a:lnTo>
                    <a:pt x="3483246" y="3305096"/>
                  </a:lnTo>
                  <a:lnTo>
                    <a:pt x="3483246" y="3305149"/>
                  </a:lnTo>
                  <a:lnTo>
                    <a:pt x="3483246" y="3305202"/>
                  </a:lnTo>
                  <a:lnTo>
                    <a:pt x="3483246" y="3305255"/>
                  </a:lnTo>
                  <a:lnTo>
                    <a:pt x="3483246" y="3305308"/>
                  </a:lnTo>
                  <a:lnTo>
                    <a:pt x="3483246" y="3305361"/>
                  </a:lnTo>
                  <a:lnTo>
                    <a:pt x="3483246" y="3305414"/>
                  </a:lnTo>
                  <a:lnTo>
                    <a:pt x="3483246" y="3305466"/>
                  </a:lnTo>
                  <a:lnTo>
                    <a:pt x="3483246" y="3305519"/>
                  </a:lnTo>
                  <a:lnTo>
                    <a:pt x="3483246" y="3305572"/>
                  </a:lnTo>
                  <a:lnTo>
                    <a:pt x="3483246" y="3305625"/>
                  </a:lnTo>
                  <a:lnTo>
                    <a:pt x="3483246" y="3305677"/>
                  </a:lnTo>
                  <a:lnTo>
                    <a:pt x="3483246" y="3305730"/>
                  </a:lnTo>
                  <a:lnTo>
                    <a:pt x="3483246" y="3305782"/>
                  </a:lnTo>
                  <a:lnTo>
                    <a:pt x="3483246" y="3305835"/>
                  </a:lnTo>
                  <a:lnTo>
                    <a:pt x="3483246" y="3305888"/>
                  </a:lnTo>
                  <a:lnTo>
                    <a:pt x="3483246" y="3305940"/>
                  </a:lnTo>
                  <a:lnTo>
                    <a:pt x="3483246" y="3305992"/>
                  </a:lnTo>
                  <a:lnTo>
                    <a:pt x="3483246" y="3306045"/>
                  </a:lnTo>
                  <a:lnTo>
                    <a:pt x="3483246" y="3306097"/>
                  </a:lnTo>
                  <a:lnTo>
                    <a:pt x="3483246" y="3306150"/>
                  </a:lnTo>
                  <a:lnTo>
                    <a:pt x="3483246" y="3306202"/>
                  </a:lnTo>
                  <a:lnTo>
                    <a:pt x="3483246" y="3306254"/>
                  </a:lnTo>
                  <a:lnTo>
                    <a:pt x="3483246" y="3306307"/>
                  </a:lnTo>
                  <a:lnTo>
                    <a:pt x="3483246" y="3306359"/>
                  </a:lnTo>
                  <a:lnTo>
                    <a:pt x="3483246" y="3306411"/>
                  </a:lnTo>
                  <a:lnTo>
                    <a:pt x="3483246" y="3306463"/>
                  </a:lnTo>
                  <a:lnTo>
                    <a:pt x="3483246" y="3306515"/>
                  </a:lnTo>
                  <a:lnTo>
                    <a:pt x="3483246" y="3306567"/>
                  </a:lnTo>
                  <a:lnTo>
                    <a:pt x="3483246" y="3306620"/>
                  </a:lnTo>
                  <a:lnTo>
                    <a:pt x="3483246" y="3306672"/>
                  </a:lnTo>
                  <a:lnTo>
                    <a:pt x="3483246" y="3306724"/>
                  </a:lnTo>
                  <a:lnTo>
                    <a:pt x="3483246" y="3306776"/>
                  </a:lnTo>
                  <a:lnTo>
                    <a:pt x="3483246" y="3306828"/>
                  </a:lnTo>
                  <a:lnTo>
                    <a:pt x="3483246" y="3306880"/>
                  </a:lnTo>
                  <a:lnTo>
                    <a:pt x="3483246" y="3306931"/>
                  </a:lnTo>
                  <a:lnTo>
                    <a:pt x="3483246" y="3306983"/>
                  </a:lnTo>
                  <a:lnTo>
                    <a:pt x="3483246" y="3307035"/>
                  </a:lnTo>
                  <a:lnTo>
                    <a:pt x="3483246" y="3307087"/>
                  </a:lnTo>
                  <a:lnTo>
                    <a:pt x="3483246" y="3307139"/>
                  </a:lnTo>
                  <a:lnTo>
                    <a:pt x="3483246" y="3307190"/>
                  </a:lnTo>
                  <a:lnTo>
                    <a:pt x="3483246" y="3307242"/>
                  </a:lnTo>
                  <a:lnTo>
                    <a:pt x="3483246" y="3307294"/>
                  </a:lnTo>
                  <a:lnTo>
                    <a:pt x="3483246" y="3307346"/>
                  </a:lnTo>
                  <a:lnTo>
                    <a:pt x="3483246" y="3307397"/>
                  </a:lnTo>
                  <a:lnTo>
                    <a:pt x="3483246" y="3307449"/>
                  </a:lnTo>
                  <a:lnTo>
                    <a:pt x="3483246" y="3307500"/>
                  </a:lnTo>
                  <a:lnTo>
                    <a:pt x="3483246" y="3307552"/>
                  </a:lnTo>
                  <a:lnTo>
                    <a:pt x="3483246" y="3307603"/>
                  </a:lnTo>
                  <a:lnTo>
                    <a:pt x="3483246" y="3307655"/>
                  </a:lnTo>
                  <a:lnTo>
                    <a:pt x="3483246" y="3307706"/>
                  </a:lnTo>
                  <a:lnTo>
                    <a:pt x="3483246" y="3307758"/>
                  </a:lnTo>
                  <a:lnTo>
                    <a:pt x="3483246" y="3307809"/>
                  </a:lnTo>
                  <a:lnTo>
                    <a:pt x="3483246" y="3307860"/>
                  </a:lnTo>
                  <a:lnTo>
                    <a:pt x="3483246" y="3307912"/>
                  </a:lnTo>
                  <a:lnTo>
                    <a:pt x="3483246" y="3307963"/>
                  </a:lnTo>
                  <a:lnTo>
                    <a:pt x="3483246" y="3308014"/>
                  </a:lnTo>
                  <a:lnTo>
                    <a:pt x="3483246" y="3308066"/>
                  </a:lnTo>
                  <a:lnTo>
                    <a:pt x="3483246" y="3308117"/>
                  </a:lnTo>
                  <a:lnTo>
                    <a:pt x="3483246" y="3308168"/>
                  </a:lnTo>
                  <a:lnTo>
                    <a:pt x="3483246" y="3308219"/>
                  </a:lnTo>
                  <a:lnTo>
                    <a:pt x="3483246" y="3308270"/>
                  </a:lnTo>
                  <a:lnTo>
                    <a:pt x="3483246" y="3308321"/>
                  </a:lnTo>
                  <a:lnTo>
                    <a:pt x="3483246" y="3308372"/>
                  </a:lnTo>
                  <a:lnTo>
                    <a:pt x="3483246" y="3308423"/>
                  </a:lnTo>
                  <a:lnTo>
                    <a:pt x="3483246" y="3308474"/>
                  </a:lnTo>
                  <a:lnTo>
                    <a:pt x="3483246" y="3308525"/>
                  </a:lnTo>
                  <a:lnTo>
                    <a:pt x="3483246" y="3308576"/>
                  </a:lnTo>
                  <a:lnTo>
                    <a:pt x="3483246" y="3308627"/>
                  </a:lnTo>
                  <a:lnTo>
                    <a:pt x="3483246" y="3308678"/>
                  </a:lnTo>
                  <a:lnTo>
                    <a:pt x="3483246" y="3308729"/>
                  </a:lnTo>
                  <a:lnTo>
                    <a:pt x="3483246" y="3308780"/>
                  </a:lnTo>
                  <a:lnTo>
                    <a:pt x="3483246" y="3308831"/>
                  </a:lnTo>
                  <a:lnTo>
                    <a:pt x="3483246" y="3308881"/>
                  </a:lnTo>
                  <a:lnTo>
                    <a:pt x="3483246" y="3308932"/>
                  </a:lnTo>
                  <a:lnTo>
                    <a:pt x="3483246" y="3308983"/>
                  </a:lnTo>
                  <a:lnTo>
                    <a:pt x="3483246" y="3309033"/>
                  </a:lnTo>
                  <a:lnTo>
                    <a:pt x="3483246" y="3309084"/>
                  </a:lnTo>
                  <a:lnTo>
                    <a:pt x="3483246" y="3309135"/>
                  </a:lnTo>
                  <a:lnTo>
                    <a:pt x="3483246" y="3309185"/>
                  </a:lnTo>
                  <a:lnTo>
                    <a:pt x="3483246" y="3309236"/>
                  </a:lnTo>
                  <a:lnTo>
                    <a:pt x="3483246" y="3309286"/>
                  </a:lnTo>
                  <a:lnTo>
                    <a:pt x="3483246" y="3309337"/>
                  </a:lnTo>
                  <a:lnTo>
                    <a:pt x="3483246" y="3309387"/>
                  </a:lnTo>
                  <a:lnTo>
                    <a:pt x="3483246" y="3309438"/>
                  </a:lnTo>
                  <a:lnTo>
                    <a:pt x="3483246" y="3309488"/>
                  </a:lnTo>
                  <a:lnTo>
                    <a:pt x="3483246" y="3309539"/>
                  </a:lnTo>
                  <a:lnTo>
                    <a:pt x="3483246" y="3309589"/>
                  </a:lnTo>
                  <a:lnTo>
                    <a:pt x="3483246" y="3309639"/>
                  </a:lnTo>
                  <a:lnTo>
                    <a:pt x="3483246" y="3309690"/>
                  </a:lnTo>
                  <a:lnTo>
                    <a:pt x="3483246" y="3309740"/>
                  </a:lnTo>
                  <a:lnTo>
                    <a:pt x="3483246" y="3309790"/>
                  </a:lnTo>
                  <a:lnTo>
                    <a:pt x="3483246" y="3309840"/>
                  </a:lnTo>
                  <a:lnTo>
                    <a:pt x="3483246" y="3309890"/>
                  </a:lnTo>
                  <a:lnTo>
                    <a:pt x="3483246" y="3309941"/>
                  </a:lnTo>
                  <a:lnTo>
                    <a:pt x="3483246" y="3309991"/>
                  </a:lnTo>
                  <a:lnTo>
                    <a:pt x="3483246" y="3310041"/>
                  </a:lnTo>
                  <a:lnTo>
                    <a:pt x="3483246" y="3310091"/>
                  </a:lnTo>
                  <a:lnTo>
                    <a:pt x="3483246" y="3310141"/>
                  </a:lnTo>
                  <a:lnTo>
                    <a:pt x="3483246" y="3310191"/>
                  </a:lnTo>
                  <a:lnTo>
                    <a:pt x="3483246" y="3310241"/>
                  </a:lnTo>
                  <a:lnTo>
                    <a:pt x="3483246" y="3310291"/>
                  </a:lnTo>
                  <a:lnTo>
                    <a:pt x="3483246" y="3310341"/>
                  </a:lnTo>
                  <a:lnTo>
                    <a:pt x="3483246" y="3310391"/>
                  </a:lnTo>
                  <a:lnTo>
                    <a:pt x="3483246" y="3310440"/>
                  </a:lnTo>
                  <a:lnTo>
                    <a:pt x="3483246" y="3310490"/>
                  </a:lnTo>
                  <a:lnTo>
                    <a:pt x="3483246" y="3310540"/>
                  </a:lnTo>
                  <a:lnTo>
                    <a:pt x="3483246" y="3310590"/>
                  </a:lnTo>
                  <a:lnTo>
                    <a:pt x="3483246" y="3310640"/>
                  </a:lnTo>
                  <a:lnTo>
                    <a:pt x="3483246" y="3310689"/>
                  </a:lnTo>
                  <a:lnTo>
                    <a:pt x="3483246" y="3310739"/>
                  </a:lnTo>
                  <a:lnTo>
                    <a:pt x="3483246" y="3310789"/>
                  </a:lnTo>
                  <a:lnTo>
                    <a:pt x="3483246" y="3310838"/>
                  </a:lnTo>
                  <a:lnTo>
                    <a:pt x="3483246" y="3310888"/>
                  </a:lnTo>
                  <a:lnTo>
                    <a:pt x="3483246" y="3310937"/>
                  </a:lnTo>
                  <a:lnTo>
                    <a:pt x="3483246" y="3310987"/>
                  </a:lnTo>
                  <a:lnTo>
                    <a:pt x="3483246" y="3311036"/>
                  </a:lnTo>
                  <a:lnTo>
                    <a:pt x="3483246" y="3311086"/>
                  </a:lnTo>
                  <a:lnTo>
                    <a:pt x="3483246" y="3311135"/>
                  </a:lnTo>
                  <a:lnTo>
                    <a:pt x="3483246" y="3311185"/>
                  </a:lnTo>
                  <a:lnTo>
                    <a:pt x="3483246" y="3311234"/>
                  </a:lnTo>
                  <a:lnTo>
                    <a:pt x="3483246" y="3311284"/>
                  </a:lnTo>
                  <a:lnTo>
                    <a:pt x="3483246" y="3311333"/>
                  </a:lnTo>
                  <a:lnTo>
                    <a:pt x="3483246" y="3311382"/>
                  </a:lnTo>
                  <a:lnTo>
                    <a:pt x="3483246" y="3311432"/>
                  </a:lnTo>
                  <a:lnTo>
                    <a:pt x="3483246" y="3311481"/>
                  </a:lnTo>
                  <a:lnTo>
                    <a:pt x="3483246" y="3311530"/>
                  </a:lnTo>
                  <a:lnTo>
                    <a:pt x="3483246" y="3311579"/>
                  </a:lnTo>
                  <a:lnTo>
                    <a:pt x="3483246" y="3311628"/>
                  </a:lnTo>
                  <a:lnTo>
                    <a:pt x="3483246" y="3311678"/>
                  </a:lnTo>
                  <a:lnTo>
                    <a:pt x="3483246" y="3311727"/>
                  </a:lnTo>
                  <a:lnTo>
                    <a:pt x="3483246" y="3311776"/>
                  </a:lnTo>
                  <a:lnTo>
                    <a:pt x="3483246" y="3311825"/>
                  </a:lnTo>
                  <a:lnTo>
                    <a:pt x="3483246" y="3311874"/>
                  </a:lnTo>
                  <a:lnTo>
                    <a:pt x="3483246" y="3311923"/>
                  </a:lnTo>
                  <a:lnTo>
                    <a:pt x="3483246" y="3311972"/>
                  </a:lnTo>
                  <a:lnTo>
                    <a:pt x="3483246" y="3312021"/>
                  </a:lnTo>
                  <a:lnTo>
                    <a:pt x="3483246" y="3312070"/>
                  </a:lnTo>
                  <a:lnTo>
                    <a:pt x="3483246" y="3312119"/>
                  </a:lnTo>
                  <a:lnTo>
                    <a:pt x="3483246" y="3312168"/>
                  </a:lnTo>
                  <a:lnTo>
                    <a:pt x="3483246" y="3312216"/>
                  </a:lnTo>
                  <a:lnTo>
                    <a:pt x="3483246" y="3312265"/>
                  </a:lnTo>
                  <a:lnTo>
                    <a:pt x="3483246" y="3312314"/>
                  </a:lnTo>
                  <a:lnTo>
                    <a:pt x="3483246" y="3312363"/>
                  </a:lnTo>
                  <a:lnTo>
                    <a:pt x="3483246" y="3312411"/>
                  </a:lnTo>
                  <a:lnTo>
                    <a:pt x="3483246" y="3312460"/>
                  </a:lnTo>
                  <a:lnTo>
                    <a:pt x="3483246" y="3312509"/>
                  </a:lnTo>
                  <a:lnTo>
                    <a:pt x="3483246" y="3312557"/>
                  </a:lnTo>
                  <a:lnTo>
                    <a:pt x="3483246" y="3312606"/>
                  </a:lnTo>
                  <a:lnTo>
                    <a:pt x="3483246" y="3312655"/>
                  </a:lnTo>
                  <a:lnTo>
                    <a:pt x="3483246" y="3312703"/>
                  </a:lnTo>
                  <a:lnTo>
                    <a:pt x="3483246" y="3312752"/>
                  </a:lnTo>
                  <a:lnTo>
                    <a:pt x="3483246" y="3312800"/>
                  </a:lnTo>
                  <a:lnTo>
                    <a:pt x="3483246" y="3312849"/>
                  </a:lnTo>
                  <a:lnTo>
                    <a:pt x="3483246" y="3312897"/>
                  </a:lnTo>
                  <a:lnTo>
                    <a:pt x="3483246" y="3312946"/>
                  </a:lnTo>
                  <a:lnTo>
                    <a:pt x="3483246" y="3312994"/>
                  </a:lnTo>
                  <a:lnTo>
                    <a:pt x="3483246" y="3313042"/>
                  </a:lnTo>
                  <a:lnTo>
                    <a:pt x="3483246" y="3313091"/>
                  </a:lnTo>
                  <a:lnTo>
                    <a:pt x="3483246" y="3313139"/>
                  </a:lnTo>
                  <a:lnTo>
                    <a:pt x="3483246" y="3313187"/>
                  </a:lnTo>
                  <a:lnTo>
                    <a:pt x="3483246" y="3313236"/>
                  </a:lnTo>
                  <a:lnTo>
                    <a:pt x="3483246" y="331328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313284"/>
            </a:xfrm>
            <a:custGeom>
              <a:avLst/>
              <a:gdLst/>
              <a:ahLst/>
              <a:cxnLst/>
              <a:rect l="0" t="0" r="0" b="0"/>
              <a:pathLst>
                <a:path w="3483246" h="331328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231938"/>
                  </a:lnTo>
                  <a:lnTo>
                    <a:pt x="571252" y="230617"/>
                  </a:lnTo>
                  <a:lnTo>
                    <a:pt x="574735" y="229311"/>
                  </a:lnTo>
                  <a:lnTo>
                    <a:pt x="578218" y="228020"/>
                  </a:lnTo>
                  <a:lnTo>
                    <a:pt x="581702" y="226744"/>
                  </a:lnTo>
                  <a:lnTo>
                    <a:pt x="585185" y="225482"/>
                  </a:lnTo>
                  <a:lnTo>
                    <a:pt x="588668" y="224233"/>
                  </a:lnTo>
                  <a:lnTo>
                    <a:pt x="592151" y="222999"/>
                  </a:lnTo>
                  <a:lnTo>
                    <a:pt x="595635" y="221778"/>
                  </a:lnTo>
                  <a:lnTo>
                    <a:pt x="599118" y="220570"/>
                  </a:lnTo>
                  <a:lnTo>
                    <a:pt x="602601" y="219375"/>
                  </a:lnTo>
                  <a:lnTo>
                    <a:pt x="606084" y="218193"/>
                  </a:lnTo>
                  <a:lnTo>
                    <a:pt x="609568" y="315702"/>
                  </a:lnTo>
                  <a:lnTo>
                    <a:pt x="613051" y="314070"/>
                  </a:lnTo>
                  <a:lnTo>
                    <a:pt x="616534" y="312454"/>
                  </a:lnTo>
                  <a:lnTo>
                    <a:pt x="620017" y="310856"/>
                  </a:lnTo>
                  <a:lnTo>
                    <a:pt x="623501" y="309273"/>
                  </a:lnTo>
                  <a:lnTo>
                    <a:pt x="626984" y="307707"/>
                  </a:lnTo>
                  <a:lnTo>
                    <a:pt x="630467" y="306156"/>
                  </a:lnTo>
                  <a:lnTo>
                    <a:pt x="633950" y="304621"/>
                  </a:lnTo>
                  <a:lnTo>
                    <a:pt x="637434" y="303101"/>
                  </a:lnTo>
                  <a:lnTo>
                    <a:pt x="640917" y="301597"/>
                  </a:lnTo>
                  <a:lnTo>
                    <a:pt x="644400" y="300107"/>
                  </a:lnTo>
                  <a:lnTo>
                    <a:pt x="647883" y="298632"/>
                  </a:lnTo>
                  <a:lnTo>
                    <a:pt x="651367" y="297171"/>
                  </a:lnTo>
                  <a:lnTo>
                    <a:pt x="654850" y="295725"/>
                  </a:lnTo>
                  <a:lnTo>
                    <a:pt x="658333" y="294292"/>
                  </a:lnTo>
                  <a:lnTo>
                    <a:pt x="661816" y="292873"/>
                  </a:lnTo>
                  <a:lnTo>
                    <a:pt x="665300" y="291468"/>
                  </a:lnTo>
                  <a:lnTo>
                    <a:pt x="668783" y="290077"/>
                  </a:lnTo>
                  <a:lnTo>
                    <a:pt x="672266" y="288698"/>
                  </a:lnTo>
                  <a:lnTo>
                    <a:pt x="675749" y="287333"/>
                  </a:lnTo>
                  <a:lnTo>
                    <a:pt x="679233" y="285980"/>
                  </a:lnTo>
                  <a:lnTo>
                    <a:pt x="682716" y="284641"/>
                  </a:lnTo>
                  <a:lnTo>
                    <a:pt x="686199" y="283313"/>
                  </a:lnTo>
                  <a:lnTo>
                    <a:pt x="689682" y="281998"/>
                  </a:lnTo>
                  <a:lnTo>
                    <a:pt x="693166" y="280695"/>
                  </a:lnTo>
                  <a:lnTo>
                    <a:pt x="696649" y="279404"/>
                  </a:lnTo>
                  <a:lnTo>
                    <a:pt x="700132" y="278125"/>
                  </a:lnTo>
                  <a:lnTo>
                    <a:pt x="703615" y="276858"/>
                  </a:lnTo>
                  <a:lnTo>
                    <a:pt x="707099" y="275602"/>
                  </a:lnTo>
                  <a:lnTo>
                    <a:pt x="710582" y="274357"/>
                  </a:lnTo>
                  <a:lnTo>
                    <a:pt x="714065" y="273124"/>
                  </a:lnTo>
                  <a:lnTo>
                    <a:pt x="717548" y="271902"/>
                  </a:lnTo>
                  <a:lnTo>
                    <a:pt x="721032" y="270690"/>
                  </a:lnTo>
                  <a:lnTo>
                    <a:pt x="724515" y="269489"/>
                  </a:lnTo>
                  <a:lnTo>
                    <a:pt x="727998" y="268299"/>
                  </a:lnTo>
                  <a:lnTo>
                    <a:pt x="731481" y="267120"/>
                  </a:lnTo>
                  <a:lnTo>
                    <a:pt x="734965" y="265950"/>
                  </a:lnTo>
                  <a:lnTo>
                    <a:pt x="738448" y="264791"/>
                  </a:lnTo>
                  <a:lnTo>
                    <a:pt x="741931" y="263642"/>
                  </a:lnTo>
                  <a:lnTo>
                    <a:pt x="745414" y="262503"/>
                  </a:lnTo>
                  <a:lnTo>
                    <a:pt x="748898" y="261374"/>
                  </a:lnTo>
                  <a:lnTo>
                    <a:pt x="752381" y="260254"/>
                  </a:lnTo>
                  <a:lnTo>
                    <a:pt x="755864" y="259144"/>
                  </a:lnTo>
                  <a:lnTo>
                    <a:pt x="759347" y="258043"/>
                  </a:lnTo>
                  <a:lnTo>
                    <a:pt x="762831" y="256952"/>
                  </a:lnTo>
                  <a:lnTo>
                    <a:pt x="766314" y="255870"/>
                  </a:lnTo>
                  <a:lnTo>
                    <a:pt x="769797" y="254797"/>
                  </a:lnTo>
                  <a:lnTo>
                    <a:pt x="773280" y="253733"/>
                  </a:lnTo>
                  <a:lnTo>
                    <a:pt x="776764" y="252677"/>
                  </a:lnTo>
                  <a:lnTo>
                    <a:pt x="780247" y="251631"/>
                  </a:lnTo>
                  <a:lnTo>
                    <a:pt x="783730" y="250593"/>
                  </a:lnTo>
                  <a:lnTo>
                    <a:pt x="787213" y="249563"/>
                  </a:lnTo>
                  <a:lnTo>
                    <a:pt x="790697" y="248542"/>
                  </a:lnTo>
                  <a:lnTo>
                    <a:pt x="794180" y="247530"/>
                  </a:lnTo>
                  <a:lnTo>
                    <a:pt x="797663" y="246525"/>
                  </a:lnTo>
                  <a:lnTo>
                    <a:pt x="801146" y="245529"/>
                  </a:lnTo>
                  <a:lnTo>
                    <a:pt x="804630" y="244541"/>
                  </a:lnTo>
                  <a:lnTo>
                    <a:pt x="808113" y="243560"/>
                  </a:lnTo>
                  <a:lnTo>
                    <a:pt x="811596" y="242588"/>
                  </a:lnTo>
                  <a:lnTo>
                    <a:pt x="815079" y="241623"/>
                  </a:lnTo>
                  <a:lnTo>
                    <a:pt x="818563" y="240666"/>
                  </a:lnTo>
                  <a:lnTo>
                    <a:pt x="822046" y="239716"/>
                  </a:lnTo>
                  <a:lnTo>
                    <a:pt x="825529" y="238774"/>
                  </a:lnTo>
                  <a:lnTo>
                    <a:pt x="829012" y="237840"/>
                  </a:lnTo>
                  <a:lnTo>
                    <a:pt x="832496" y="377726"/>
                  </a:lnTo>
                  <a:lnTo>
                    <a:pt x="835979" y="376323"/>
                  </a:lnTo>
                  <a:lnTo>
                    <a:pt x="839462" y="374929"/>
                  </a:lnTo>
                  <a:lnTo>
                    <a:pt x="842945" y="373546"/>
                  </a:lnTo>
                  <a:lnTo>
                    <a:pt x="846429" y="372173"/>
                  </a:lnTo>
                  <a:lnTo>
                    <a:pt x="849912" y="370810"/>
                  </a:lnTo>
                  <a:lnTo>
                    <a:pt x="853395" y="369457"/>
                  </a:lnTo>
                  <a:lnTo>
                    <a:pt x="856878" y="368114"/>
                  </a:lnTo>
                  <a:lnTo>
                    <a:pt x="860361" y="366781"/>
                  </a:lnTo>
                  <a:lnTo>
                    <a:pt x="863845" y="365457"/>
                  </a:lnTo>
                  <a:lnTo>
                    <a:pt x="867328" y="364143"/>
                  </a:lnTo>
                  <a:lnTo>
                    <a:pt x="870811" y="362838"/>
                  </a:lnTo>
                  <a:lnTo>
                    <a:pt x="874294" y="361542"/>
                  </a:lnTo>
                  <a:lnTo>
                    <a:pt x="877778" y="360256"/>
                  </a:lnTo>
                  <a:lnTo>
                    <a:pt x="881261" y="358979"/>
                  </a:lnTo>
                  <a:lnTo>
                    <a:pt x="884744" y="357711"/>
                  </a:lnTo>
                  <a:lnTo>
                    <a:pt x="888227" y="356451"/>
                  </a:lnTo>
                  <a:lnTo>
                    <a:pt x="891711" y="355201"/>
                  </a:lnTo>
                  <a:lnTo>
                    <a:pt x="895194" y="353959"/>
                  </a:lnTo>
                  <a:lnTo>
                    <a:pt x="898677" y="352726"/>
                  </a:lnTo>
                  <a:lnTo>
                    <a:pt x="902160" y="351502"/>
                  </a:lnTo>
                  <a:lnTo>
                    <a:pt x="905644" y="350286"/>
                  </a:lnTo>
                  <a:lnTo>
                    <a:pt x="909127" y="349078"/>
                  </a:lnTo>
                  <a:lnTo>
                    <a:pt x="912610" y="347879"/>
                  </a:lnTo>
                  <a:lnTo>
                    <a:pt x="916093" y="346688"/>
                  </a:lnTo>
                  <a:lnTo>
                    <a:pt x="919577" y="345505"/>
                  </a:lnTo>
                  <a:lnTo>
                    <a:pt x="923060" y="344330"/>
                  </a:lnTo>
                  <a:lnTo>
                    <a:pt x="926543" y="343163"/>
                  </a:lnTo>
                  <a:lnTo>
                    <a:pt x="930026" y="342004"/>
                  </a:lnTo>
                  <a:lnTo>
                    <a:pt x="933510" y="340853"/>
                  </a:lnTo>
                  <a:lnTo>
                    <a:pt x="936993" y="339709"/>
                  </a:lnTo>
                  <a:lnTo>
                    <a:pt x="940476" y="338573"/>
                  </a:lnTo>
                  <a:lnTo>
                    <a:pt x="943959" y="337445"/>
                  </a:lnTo>
                  <a:lnTo>
                    <a:pt x="947443" y="336324"/>
                  </a:lnTo>
                  <a:lnTo>
                    <a:pt x="950926" y="335211"/>
                  </a:lnTo>
                  <a:lnTo>
                    <a:pt x="954409" y="334105"/>
                  </a:lnTo>
                  <a:lnTo>
                    <a:pt x="957892" y="333006"/>
                  </a:lnTo>
                  <a:lnTo>
                    <a:pt x="961376" y="331914"/>
                  </a:lnTo>
                  <a:lnTo>
                    <a:pt x="964859" y="330830"/>
                  </a:lnTo>
                  <a:lnTo>
                    <a:pt x="968342" y="329753"/>
                  </a:lnTo>
                  <a:lnTo>
                    <a:pt x="971825" y="328682"/>
                  </a:lnTo>
                  <a:lnTo>
                    <a:pt x="975309" y="327619"/>
                  </a:lnTo>
                  <a:lnTo>
                    <a:pt x="978792" y="326562"/>
                  </a:lnTo>
                  <a:lnTo>
                    <a:pt x="982275" y="325512"/>
                  </a:lnTo>
                  <a:lnTo>
                    <a:pt x="985758" y="324469"/>
                  </a:lnTo>
                  <a:lnTo>
                    <a:pt x="989242" y="323433"/>
                  </a:lnTo>
                  <a:lnTo>
                    <a:pt x="992725" y="322403"/>
                  </a:lnTo>
                  <a:lnTo>
                    <a:pt x="996208" y="321380"/>
                  </a:lnTo>
                  <a:lnTo>
                    <a:pt x="999691" y="320363"/>
                  </a:lnTo>
                  <a:lnTo>
                    <a:pt x="1003175" y="319352"/>
                  </a:lnTo>
                  <a:lnTo>
                    <a:pt x="1006658" y="318348"/>
                  </a:lnTo>
                  <a:lnTo>
                    <a:pt x="1010141" y="317351"/>
                  </a:lnTo>
                  <a:lnTo>
                    <a:pt x="1013624" y="316359"/>
                  </a:lnTo>
                  <a:lnTo>
                    <a:pt x="1017108" y="315374"/>
                  </a:lnTo>
                  <a:lnTo>
                    <a:pt x="1020591" y="314395"/>
                  </a:lnTo>
                  <a:lnTo>
                    <a:pt x="1024074" y="313422"/>
                  </a:lnTo>
                  <a:lnTo>
                    <a:pt x="1027557" y="312454"/>
                  </a:lnTo>
                  <a:lnTo>
                    <a:pt x="1031041" y="311493"/>
                  </a:lnTo>
                  <a:lnTo>
                    <a:pt x="1034524" y="310538"/>
                  </a:lnTo>
                  <a:lnTo>
                    <a:pt x="1038007" y="309588"/>
                  </a:lnTo>
                  <a:lnTo>
                    <a:pt x="1041490" y="308645"/>
                  </a:lnTo>
                  <a:lnTo>
                    <a:pt x="1044974" y="307707"/>
                  </a:lnTo>
                  <a:lnTo>
                    <a:pt x="1048457" y="306775"/>
                  </a:lnTo>
                  <a:lnTo>
                    <a:pt x="1051940" y="305848"/>
                  </a:lnTo>
                  <a:lnTo>
                    <a:pt x="1055423" y="304927"/>
                  </a:lnTo>
                  <a:lnTo>
                    <a:pt x="1058907" y="304011"/>
                  </a:lnTo>
                  <a:lnTo>
                    <a:pt x="1062390" y="303101"/>
                  </a:lnTo>
                  <a:lnTo>
                    <a:pt x="1065873" y="302197"/>
                  </a:lnTo>
                  <a:lnTo>
                    <a:pt x="1069356" y="301298"/>
                  </a:lnTo>
                  <a:lnTo>
                    <a:pt x="1072840" y="300404"/>
                  </a:lnTo>
                  <a:lnTo>
                    <a:pt x="1076323" y="354907"/>
                  </a:lnTo>
                  <a:lnTo>
                    <a:pt x="1079806" y="355691"/>
                  </a:lnTo>
                  <a:lnTo>
                    <a:pt x="1083289" y="356470"/>
                  </a:lnTo>
                  <a:lnTo>
                    <a:pt x="1086773" y="357244"/>
                  </a:lnTo>
                  <a:lnTo>
                    <a:pt x="1090256" y="358012"/>
                  </a:lnTo>
                  <a:lnTo>
                    <a:pt x="1093739" y="358775"/>
                  </a:lnTo>
                  <a:lnTo>
                    <a:pt x="1097222" y="359532"/>
                  </a:lnTo>
                  <a:lnTo>
                    <a:pt x="1100706" y="360285"/>
                  </a:lnTo>
                  <a:lnTo>
                    <a:pt x="1104189" y="361032"/>
                  </a:lnTo>
                  <a:lnTo>
                    <a:pt x="1107672" y="361774"/>
                  </a:lnTo>
                  <a:lnTo>
                    <a:pt x="1111155" y="362512"/>
                  </a:lnTo>
                  <a:lnTo>
                    <a:pt x="1114639" y="363244"/>
                  </a:lnTo>
                  <a:lnTo>
                    <a:pt x="1118122" y="363971"/>
                  </a:lnTo>
                  <a:lnTo>
                    <a:pt x="1121605" y="364694"/>
                  </a:lnTo>
                  <a:lnTo>
                    <a:pt x="1125088" y="365412"/>
                  </a:lnTo>
                  <a:lnTo>
                    <a:pt x="1128572" y="366125"/>
                  </a:lnTo>
                  <a:lnTo>
                    <a:pt x="1132055" y="366833"/>
                  </a:lnTo>
                  <a:lnTo>
                    <a:pt x="1135538" y="367537"/>
                  </a:lnTo>
                  <a:lnTo>
                    <a:pt x="1139021" y="368236"/>
                  </a:lnTo>
                  <a:lnTo>
                    <a:pt x="1142505" y="368930"/>
                  </a:lnTo>
                  <a:lnTo>
                    <a:pt x="1145988" y="369620"/>
                  </a:lnTo>
                  <a:lnTo>
                    <a:pt x="1149471" y="370306"/>
                  </a:lnTo>
                  <a:lnTo>
                    <a:pt x="1152954" y="370987"/>
                  </a:lnTo>
                  <a:lnTo>
                    <a:pt x="1156437" y="371663"/>
                  </a:lnTo>
                  <a:lnTo>
                    <a:pt x="1159921" y="372336"/>
                  </a:lnTo>
                  <a:lnTo>
                    <a:pt x="1163404" y="373003"/>
                  </a:lnTo>
                  <a:lnTo>
                    <a:pt x="1166887" y="373667"/>
                  </a:lnTo>
                  <a:lnTo>
                    <a:pt x="1170370" y="374327"/>
                  </a:lnTo>
                  <a:lnTo>
                    <a:pt x="1173854" y="374982"/>
                  </a:lnTo>
                  <a:lnTo>
                    <a:pt x="1177337" y="380813"/>
                  </a:lnTo>
                  <a:lnTo>
                    <a:pt x="1180820" y="387947"/>
                  </a:lnTo>
                  <a:lnTo>
                    <a:pt x="1184303" y="395007"/>
                  </a:lnTo>
                  <a:lnTo>
                    <a:pt x="1187787" y="401993"/>
                  </a:lnTo>
                  <a:lnTo>
                    <a:pt x="1191270" y="408908"/>
                  </a:lnTo>
                  <a:lnTo>
                    <a:pt x="1194753" y="415751"/>
                  </a:lnTo>
                  <a:lnTo>
                    <a:pt x="1198236" y="417425"/>
                  </a:lnTo>
                  <a:lnTo>
                    <a:pt x="1201720" y="418967"/>
                  </a:lnTo>
                  <a:lnTo>
                    <a:pt x="1205203" y="420498"/>
                  </a:lnTo>
                  <a:lnTo>
                    <a:pt x="1208686" y="422019"/>
                  </a:lnTo>
                  <a:lnTo>
                    <a:pt x="1212169" y="423529"/>
                  </a:lnTo>
                  <a:lnTo>
                    <a:pt x="1215653" y="425029"/>
                  </a:lnTo>
                  <a:lnTo>
                    <a:pt x="1219136" y="426520"/>
                  </a:lnTo>
                  <a:lnTo>
                    <a:pt x="1222619" y="428000"/>
                  </a:lnTo>
                  <a:lnTo>
                    <a:pt x="1226102" y="429470"/>
                  </a:lnTo>
                  <a:lnTo>
                    <a:pt x="1229586" y="430931"/>
                  </a:lnTo>
                  <a:lnTo>
                    <a:pt x="1233069" y="432382"/>
                  </a:lnTo>
                  <a:lnTo>
                    <a:pt x="1236552" y="433824"/>
                  </a:lnTo>
                  <a:lnTo>
                    <a:pt x="1240035" y="435256"/>
                  </a:lnTo>
                  <a:lnTo>
                    <a:pt x="1243519" y="436679"/>
                  </a:lnTo>
                  <a:lnTo>
                    <a:pt x="1247002" y="438092"/>
                  </a:lnTo>
                  <a:lnTo>
                    <a:pt x="1250485" y="439497"/>
                  </a:lnTo>
                  <a:lnTo>
                    <a:pt x="1253968" y="440892"/>
                  </a:lnTo>
                  <a:lnTo>
                    <a:pt x="1257452" y="444898"/>
                  </a:lnTo>
                  <a:lnTo>
                    <a:pt x="1260935" y="451135"/>
                  </a:lnTo>
                  <a:lnTo>
                    <a:pt x="1264418" y="457311"/>
                  </a:lnTo>
                  <a:lnTo>
                    <a:pt x="1267901" y="463429"/>
                  </a:lnTo>
                  <a:lnTo>
                    <a:pt x="1271385" y="469489"/>
                  </a:lnTo>
                  <a:lnTo>
                    <a:pt x="1274868" y="475492"/>
                  </a:lnTo>
                  <a:lnTo>
                    <a:pt x="1278351" y="476347"/>
                  </a:lnTo>
                  <a:lnTo>
                    <a:pt x="1281834" y="475230"/>
                  </a:lnTo>
                  <a:lnTo>
                    <a:pt x="1285318" y="474117"/>
                  </a:lnTo>
                  <a:lnTo>
                    <a:pt x="1288801" y="473010"/>
                  </a:lnTo>
                  <a:lnTo>
                    <a:pt x="1292284" y="471907"/>
                  </a:lnTo>
                  <a:lnTo>
                    <a:pt x="1295767" y="470810"/>
                  </a:lnTo>
                  <a:lnTo>
                    <a:pt x="1299251" y="511357"/>
                  </a:lnTo>
                  <a:lnTo>
                    <a:pt x="1302734" y="511886"/>
                  </a:lnTo>
                  <a:lnTo>
                    <a:pt x="1306217" y="512411"/>
                  </a:lnTo>
                  <a:lnTo>
                    <a:pt x="1309700" y="512933"/>
                  </a:lnTo>
                  <a:lnTo>
                    <a:pt x="1313184" y="513453"/>
                  </a:lnTo>
                  <a:lnTo>
                    <a:pt x="1316667" y="513969"/>
                  </a:lnTo>
                  <a:lnTo>
                    <a:pt x="1320150" y="514483"/>
                  </a:lnTo>
                  <a:lnTo>
                    <a:pt x="1323633" y="514993"/>
                  </a:lnTo>
                  <a:lnTo>
                    <a:pt x="1327117" y="515501"/>
                  </a:lnTo>
                  <a:lnTo>
                    <a:pt x="1330600" y="516006"/>
                  </a:lnTo>
                  <a:lnTo>
                    <a:pt x="1334083" y="516508"/>
                  </a:lnTo>
                  <a:lnTo>
                    <a:pt x="1337566" y="517007"/>
                  </a:lnTo>
                  <a:lnTo>
                    <a:pt x="1341050" y="517504"/>
                  </a:lnTo>
                  <a:lnTo>
                    <a:pt x="1344533" y="517998"/>
                  </a:lnTo>
                  <a:lnTo>
                    <a:pt x="1348016" y="518489"/>
                  </a:lnTo>
                  <a:lnTo>
                    <a:pt x="1351499" y="518978"/>
                  </a:lnTo>
                  <a:lnTo>
                    <a:pt x="1354983" y="519463"/>
                  </a:lnTo>
                  <a:lnTo>
                    <a:pt x="1358466" y="519946"/>
                  </a:lnTo>
                  <a:lnTo>
                    <a:pt x="1361949" y="520427"/>
                  </a:lnTo>
                  <a:lnTo>
                    <a:pt x="1365432" y="520905"/>
                  </a:lnTo>
                  <a:lnTo>
                    <a:pt x="1368916" y="521380"/>
                  </a:lnTo>
                  <a:lnTo>
                    <a:pt x="1372399" y="521853"/>
                  </a:lnTo>
                  <a:lnTo>
                    <a:pt x="1375882" y="522323"/>
                  </a:lnTo>
                  <a:lnTo>
                    <a:pt x="1379365" y="525891"/>
                  </a:lnTo>
                  <a:lnTo>
                    <a:pt x="1382849" y="531081"/>
                  </a:lnTo>
                  <a:lnTo>
                    <a:pt x="1386332" y="536228"/>
                  </a:lnTo>
                  <a:lnTo>
                    <a:pt x="1389815" y="541331"/>
                  </a:lnTo>
                  <a:lnTo>
                    <a:pt x="1393298" y="546391"/>
                  </a:lnTo>
                  <a:lnTo>
                    <a:pt x="1396782" y="551409"/>
                  </a:lnTo>
                  <a:lnTo>
                    <a:pt x="1400265" y="551254"/>
                  </a:lnTo>
                  <a:lnTo>
                    <a:pt x="1403748" y="550102"/>
                  </a:lnTo>
                  <a:lnTo>
                    <a:pt x="1407231" y="548955"/>
                  </a:lnTo>
                  <a:lnTo>
                    <a:pt x="1410715" y="547812"/>
                  </a:lnTo>
                  <a:lnTo>
                    <a:pt x="1414198" y="546675"/>
                  </a:lnTo>
                  <a:lnTo>
                    <a:pt x="1417681" y="545542"/>
                  </a:lnTo>
                  <a:lnTo>
                    <a:pt x="1421164" y="544414"/>
                  </a:lnTo>
                  <a:lnTo>
                    <a:pt x="1424648" y="543290"/>
                  </a:lnTo>
                  <a:lnTo>
                    <a:pt x="1428131" y="542172"/>
                  </a:lnTo>
                  <a:lnTo>
                    <a:pt x="1431614" y="541057"/>
                  </a:lnTo>
                  <a:lnTo>
                    <a:pt x="1435097" y="539948"/>
                  </a:lnTo>
                  <a:lnTo>
                    <a:pt x="1438580" y="538843"/>
                  </a:lnTo>
                  <a:lnTo>
                    <a:pt x="1442064" y="537742"/>
                  </a:lnTo>
                  <a:lnTo>
                    <a:pt x="1445547" y="536646"/>
                  </a:lnTo>
                  <a:lnTo>
                    <a:pt x="1449030" y="535554"/>
                  </a:lnTo>
                  <a:lnTo>
                    <a:pt x="1452513" y="534467"/>
                  </a:lnTo>
                  <a:lnTo>
                    <a:pt x="1455997" y="533384"/>
                  </a:lnTo>
                  <a:lnTo>
                    <a:pt x="1459480" y="533485"/>
                  </a:lnTo>
                  <a:lnTo>
                    <a:pt x="1462963" y="535381"/>
                  </a:lnTo>
                  <a:lnTo>
                    <a:pt x="1466446" y="537267"/>
                  </a:lnTo>
                  <a:lnTo>
                    <a:pt x="1469930" y="539141"/>
                  </a:lnTo>
                  <a:lnTo>
                    <a:pt x="1473413" y="541004"/>
                  </a:lnTo>
                  <a:lnTo>
                    <a:pt x="1476896" y="542856"/>
                  </a:lnTo>
                  <a:lnTo>
                    <a:pt x="1480379" y="544697"/>
                  </a:lnTo>
                  <a:lnTo>
                    <a:pt x="1483863" y="546526"/>
                  </a:lnTo>
                  <a:lnTo>
                    <a:pt x="1487346" y="548345"/>
                  </a:lnTo>
                  <a:lnTo>
                    <a:pt x="1490829" y="550154"/>
                  </a:lnTo>
                  <a:lnTo>
                    <a:pt x="1494312" y="551951"/>
                  </a:lnTo>
                  <a:lnTo>
                    <a:pt x="1497796" y="553738"/>
                  </a:lnTo>
                  <a:lnTo>
                    <a:pt x="1501279" y="553322"/>
                  </a:lnTo>
                  <a:lnTo>
                    <a:pt x="1504762" y="552245"/>
                  </a:lnTo>
                  <a:lnTo>
                    <a:pt x="1508245" y="551171"/>
                  </a:lnTo>
                  <a:lnTo>
                    <a:pt x="1511729" y="550102"/>
                  </a:lnTo>
                  <a:lnTo>
                    <a:pt x="1515212" y="549036"/>
                  </a:lnTo>
                  <a:lnTo>
                    <a:pt x="1518695" y="547975"/>
                  </a:lnTo>
                  <a:lnTo>
                    <a:pt x="1522178" y="546918"/>
                  </a:lnTo>
                  <a:lnTo>
                    <a:pt x="1525662" y="545865"/>
                  </a:lnTo>
                  <a:lnTo>
                    <a:pt x="1529145" y="544816"/>
                  </a:lnTo>
                  <a:lnTo>
                    <a:pt x="1532628" y="543771"/>
                  </a:lnTo>
                  <a:lnTo>
                    <a:pt x="1536111" y="542730"/>
                  </a:lnTo>
                  <a:lnTo>
                    <a:pt x="1539595" y="541693"/>
                  </a:lnTo>
                  <a:lnTo>
                    <a:pt x="1543078" y="540660"/>
                  </a:lnTo>
                  <a:lnTo>
                    <a:pt x="1546561" y="539631"/>
                  </a:lnTo>
                  <a:lnTo>
                    <a:pt x="1550044" y="538606"/>
                  </a:lnTo>
                  <a:lnTo>
                    <a:pt x="1553528" y="537585"/>
                  </a:lnTo>
                  <a:lnTo>
                    <a:pt x="1557011" y="536568"/>
                  </a:lnTo>
                  <a:lnTo>
                    <a:pt x="1560494" y="535554"/>
                  </a:lnTo>
                  <a:lnTo>
                    <a:pt x="1563977" y="534544"/>
                  </a:lnTo>
                  <a:lnTo>
                    <a:pt x="1567461" y="533538"/>
                  </a:lnTo>
                  <a:lnTo>
                    <a:pt x="1570944" y="532536"/>
                  </a:lnTo>
                  <a:lnTo>
                    <a:pt x="1574427" y="531538"/>
                  </a:lnTo>
                  <a:lnTo>
                    <a:pt x="1577910" y="530543"/>
                  </a:lnTo>
                  <a:lnTo>
                    <a:pt x="1581394" y="529552"/>
                  </a:lnTo>
                  <a:lnTo>
                    <a:pt x="1584877" y="528565"/>
                  </a:lnTo>
                  <a:lnTo>
                    <a:pt x="1588360" y="527581"/>
                  </a:lnTo>
                  <a:lnTo>
                    <a:pt x="1591843" y="526602"/>
                  </a:lnTo>
                  <a:lnTo>
                    <a:pt x="1595327" y="525625"/>
                  </a:lnTo>
                  <a:lnTo>
                    <a:pt x="1598810" y="524653"/>
                  </a:lnTo>
                  <a:lnTo>
                    <a:pt x="1602293" y="523684"/>
                  </a:lnTo>
                  <a:lnTo>
                    <a:pt x="1605776" y="522718"/>
                  </a:lnTo>
                  <a:lnTo>
                    <a:pt x="1609260" y="521756"/>
                  </a:lnTo>
                  <a:lnTo>
                    <a:pt x="1612743" y="520798"/>
                  </a:lnTo>
                  <a:lnTo>
                    <a:pt x="1616226" y="519843"/>
                  </a:lnTo>
                  <a:lnTo>
                    <a:pt x="1619709" y="518891"/>
                  </a:lnTo>
                  <a:lnTo>
                    <a:pt x="1623193" y="522723"/>
                  </a:lnTo>
                  <a:lnTo>
                    <a:pt x="1626676" y="527153"/>
                  </a:lnTo>
                  <a:lnTo>
                    <a:pt x="1630159" y="531551"/>
                  </a:lnTo>
                  <a:lnTo>
                    <a:pt x="1633642" y="535917"/>
                  </a:lnTo>
                  <a:lnTo>
                    <a:pt x="1637126" y="540252"/>
                  </a:lnTo>
                  <a:lnTo>
                    <a:pt x="1640609" y="544189"/>
                  </a:lnTo>
                  <a:lnTo>
                    <a:pt x="1644092" y="543216"/>
                  </a:lnTo>
                  <a:lnTo>
                    <a:pt x="1647575" y="542246"/>
                  </a:lnTo>
                  <a:lnTo>
                    <a:pt x="1651059" y="541280"/>
                  </a:lnTo>
                  <a:lnTo>
                    <a:pt x="1654542" y="540317"/>
                  </a:lnTo>
                  <a:lnTo>
                    <a:pt x="1658025" y="539358"/>
                  </a:lnTo>
                  <a:lnTo>
                    <a:pt x="1661508" y="538847"/>
                  </a:lnTo>
                  <a:lnTo>
                    <a:pt x="1664992" y="539629"/>
                  </a:lnTo>
                  <a:lnTo>
                    <a:pt x="1668475" y="540408"/>
                  </a:lnTo>
                  <a:lnTo>
                    <a:pt x="1671958" y="541183"/>
                  </a:lnTo>
                  <a:lnTo>
                    <a:pt x="1675441" y="541955"/>
                  </a:lnTo>
                  <a:lnTo>
                    <a:pt x="1678925" y="542723"/>
                  </a:lnTo>
                  <a:lnTo>
                    <a:pt x="1682408" y="543487"/>
                  </a:lnTo>
                  <a:lnTo>
                    <a:pt x="1685891" y="544248"/>
                  </a:lnTo>
                  <a:lnTo>
                    <a:pt x="1689374" y="545005"/>
                  </a:lnTo>
                  <a:lnTo>
                    <a:pt x="1692858" y="545759"/>
                  </a:lnTo>
                  <a:lnTo>
                    <a:pt x="1696341" y="546509"/>
                  </a:lnTo>
                  <a:lnTo>
                    <a:pt x="1699824" y="547256"/>
                  </a:lnTo>
                  <a:lnTo>
                    <a:pt x="1703307" y="548000"/>
                  </a:lnTo>
                  <a:lnTo>
                    <a:pt x="1706791" y="548740"/>
                  </a:lnTo>
                  <a:lnTo>
                    <a:pt x="1710274" y="549476"/>
                  </a:lnTo>
                  <a:lnTo>
                    <a:pt x="1713757" y="550210"/>
                  </a:lnTo>
                  <a:lnTo>
                    <a:pt x="1717240" y="550940"/>
                  </a:lnTo>
                  <a:lnTo>
                    <a:pt x="1720723" y="551666"/>
                  </a:lnTo>
                  <a:lnTo>
                    <a:pt x="1724207" y="553065"/>
                  </a:lnTo>
                  <a:lnTo>
                    <a:pt x="1727690" y="554611"/>
                  </a:lnTo>
                  <a:lnTo>
                    <a:pt x="1731173" y="556149"/>
                  </a:lnTo>
                  <a:lnTo>
                    <a:pt x="1734656" y="557680"/>
                  </a:lnTo>
                  <a:lnTo>
                    <a:pt x="1738140" y="559202"/>
                  </a:lnTo>
                  <a:lnTo>
                    <a:pt x="1741623" y="560717"/>
                  </a:lnTo>
                  <a:lnTo>
                    <a:pt x="1745106" y="562225"/>
                  </a:lnTo>
                  <a:lnTo>
                    <a:pt x="1748589" y="563724"/>
                  </a:lnTo>
                  <a:lnTo>
                    <a:pt x="1752073" y="565217"/>
                  </a:lnTo>
                  <a:lnTo>
                    <a:pt x="1755556" y="566702"/>
                  </a:lnTo>
                  <a:lnTo>
                    <a:pt x="1759039" y="568179"/>
                  </a:lnTo>
                  <a:lnTo>
                    <a:pt x="1762522" y="569201"/>
                  </a:lnTo>
                  <a:lnTo>
                    <a:pt x="1766006" y="568262"/>
                  </a:lnTo>
                  <a:lnTo>
                    <a:pt x="1769489" y="567325"/>
                  </a:lnTo>
                  <a:lnTo>
                    <a:pt x="1772972" y="566392"/>
                  </a:lnTo>
                  <a:lnTo>
                    <a:pt x="1776455" y="565462"/>
                  </a:lnTo>
                  <a:lnTo>
                    <a:pt x="1779939" y="564534"/>
                  </a:lnTo>
                  <a:lnTo>
                    <a:pt x="1783422" y="563610"/>
                  </a:lnTo>
                  <a:lnTo>
                    <a:pt x="1786905" y="562689"/>
                  </a:lnTo>
                  <a:lnTo>
                    <a:pt x="1790388" y="561771"/>
                  </a:lnTo>
                  <a:lnTo>
                    <a:pt x="1793872" y="560856"/>
                  </a:lnTo>
                  <a:lnTo>
                    <a:pt x="1797355" y="559944"/>
                  </a:lnTo>
                  <a:lnTo>
                    <a:pt x="1800838" y="559034"/>
                  </a:lnTo>
                  <a:lnTo>
                    <a:pt x="1804321" y="585441"/>
                  </a:lnTo>
                  <a:lnTo>
                    <a:pt x="1807805" y="584502"/>
                  </a:lnTo>
                  <a:lnTo>
                    <a:pt x="1811288" y="583567"/>
                  </a:lnTo>
                  <a:lnTo>
                    <a:pt x="1814771" y="582634"/>
                  </a:lnTo>
                  <a:lnTo>
                    <a:pt x="1818254" y="581704"/>
                  </a:lnTo>
                  <a:lnTo>
                    <a:pt x="1821738" y="580777"/>
                  </a:lnTo>
                  <a:lnTo>
                    <a:pt x="1825221" y="683428"/>
                  </a:lnTo>
                  <a:lnTo>
                    <a:pt x="1828704" y="682381"/>
                  </a:lnTo>
                  <a:lnTo>
                    <a:pt x="1832187" y="681337"/>
                  </a:lnTo>
                  <a:lnTo>
                    <a:pt x="1835671" y="680297"/>
                  </a:lnTo>
                  <a:lnTo>
                    <a:pt x="1839154" y="679260"/>
                  </a:lnTo>
                  <a:lnTo>
                    <a:pt x="1842637" y="678226"/>
                  </a:lnTo>
                  <a:lnTo>
                    <a:pt x="1846120" y="701775"/>
                  </a:lnTo>
                  <a:lnTo>
                    <a:pt x="1849604" y="700719"/>
                  </a:lnTo>
                  <a:lnTo>
                    <a:pt x="1853087" y="699667"/>
                  </a:lnTo>
                  <a:lnTo>
                    <a:pt x="1856570" y="698617"/>
                  </a:lnTo>
                  <a:lnTo>
                    <a:pt x="1860053" y="697571"/>
                  </a:lnTo>
                  <a:lnTo>
                    <a:pt x="1863537" y="696528"/>
                  </a:lnTo>
                  <a:lnTo>
                    <a:pt x="1867020" y="695488"/>
                  </a:lnTo>
                  <a:lnTo>
                    <a:pt x="1870503" y="694451"/>
                  </a:lnTo>
                  <a:lnTo>
                    <a:pt x="1873986" y="693417"/>
                  </a:lnTo>
                  <a:lnTo>
                    <a:pt x="1877470" y="692386"/>
                  </a:lnTo>
                  <a:lnTo>
                    <a:pt x="1880953" y="691358"/>
                  </a:lnTo>
                  <a:lnTo>
                    <a:pt x="1884436" y="694083"/>
                  </a:lnTo>
                  <a:lnTo>
                    <a:pt x="1887919" y="705374"/>
                  </a:lnTo>
                  <a:lnTo>
                    <a:pt x="1891403" y="716532"/>
                  </a:lnTo>
                  <a:lnTo>
                    <a:pt x="1894886" y="727561"/>
                  </a:lnTo>
                  <a:lnTo>
                    <a:pt x="1898369" y="738462"/>
                  </a:lnTo>
                  <a:lnTo>
                    <a:pt x="1901852" y="749238"/>
                  </a:lnTo>
                  <a:lnTo>
                    <a:pt x="1905336" y="757988"/>
                  </a:lnTo>
                  <a:lnTo>
                    <a:pt x="1908819" y="764671"/>
                  </a:lnTo>
                  <a:lnTo>
                    <a:pt x="1912302" y="771297"/>
                  </a:lnTo>
                  <a:lnTo>
                    <a:pt x="1915785" y="777867"/>
                  </a:lnTo>
                  <a:lnTo>
                    <a:pt x="1919269" y="784382"/>
                  </a:lnTo>
                  <a:lnTo>
                    <a:pt x="1922752" y="790842"/>
                  </a:lnTo>
                  <a:lnTo>
                    <a:pt x="1926235" y="793454"/>
                  </a:lnTo>
                  <a:lnTo>
                    <a:pt x="1929718" y="794222"/>
                  </a:lnTo>
                  <a:lnTo>
                    <a:pt x="1933202" y="794987"/>
                  </a:lnTo>
                  <a:lnTo>
                    <a:pt x="1936685" y="795749"/>
                  </a:lnTo>
                  <a:lnTo>
                    <a:pt x="1940168" y="796508"/>
                  </a:lnTo>
                  <a:lnTo>
                    <a:pt x="1943651" y="797264"/>
                  </a:lnTo>
                  <a:lnTo>
                    <a:pt x="1947135" y="798017"/>
                  </a:lnTo>
                  <a:lnTo>
                    <a:pt x="1950618" y="798766"/>
                  </a:lnTo>
                  <a:lnTo>
                    <a:pt x="1954101" y="799513"/>
                  </a:lnTo>
                  <a:lnTo>
                    <a:pt x="1957584" y="800256"/>
                  </a:lnTo>
                  <a:lnTo>
                    <a:pt x="1961068" y="800996"/>
                  </a:lnTo>
                  <a:lnTo>
                    <a:pt x="1964551" y="802329"/>
                  </a:lnTo>
                  <a:lnTo>
                    <a:pt x="1968034" y="815776"/>
                  </a:lnTo>
                  <a:lnTo>
                    <a:pt x="1971517" y="829043"/>
                  </a:lnTo>
                  <a:lnTo>
                    <a:pt x="1975001" y="842132"/>
                  </a:lnTo>
                  <a:lnTo>
                    <a:pt x="1978484" y="855047"/>
                  </a:lnTo>
                  <a:lnTo>
                    <a:pt x="1981967" y="867791"/>
                  </a:lnTo>
                  <a:lnTo>
                    <a:pt x="1985450" y="877986"/>
                  </a:lnTo>
                  <a:lnTo>
                    <a:pt x="1988934" y="880247"/>
                  </a:lnTo>
                  <a:lnTo>
                    <a:pt x="1992417" y="882495"/>
                  </a:lnTo>
                  <a:lnTo>
                    <a:pt x="1995900" y="884732"/>
                  </a:lnTo>
                  <a:lnTo>
                    <a:pt x="1999383" y="886958"/>
                  </a:lnTo>
                  <a:lnTo>
                    <a:pt x="2002867" y="889172"/>
                  </a:lnTo>
                  <a:lnTo>
                    <a:pt x="2006350" y="929731"/>
                  </a:lnTo>
                  <a:lnTo>
                    <a:pt x="2009833" y="931793"/>
                  </a:lnTo>
                  <a:lnTo>
                    <a:pt x="2013316" y="933844"/>
                  </a:lnTo>
                  <a:lnTo>
                    <a:pt x="2016799" y="935884"/>
                  </a:lnTo>
                  <a:lnTo>
                    <a:pt x="2020283" y="937915"/>
                  </a:lnTo>
                  <a:lnTo>
                    <a:pt x="2023766" y="939935"/>
                  </a:lnTo>
                  <a:lnTo>
                    <a:pt x="2027249" y="940017"/>
                  </a:lnTo>
                  <a:lnTo>
                    <a:pt x="2030732" y="938839"/>
                  </a:lnTo>
                  <a:lnTo>
                    <a:pt x="2034216" y="937664"/>
                  </a:lnTo>
                  <a:lnTo>
                    <a:pt x="2037699" y="936492"/>
                  </a:lnTo>
                  <a:lnTo>
                    <a:pt x="2041182" y="935323"/>
                  </a:lnTo>
                  <a:lnTo>
                    <a:pt x="2044665" y="934157"/>
                  </a:lnTo>
                  <a:lnTo>
                    <a:pt x="2048149" y="947971"/>
                  </a:lnTo>
                  <a:lnTo>
                    <a:pt x="2051632" y="965475"/>
                  </a:lnTo>
                  <a:lnTo>
                    <a:pt x="2055115" y="982681"/>
                  </a:lnTo>
                  <a:lnTo>
                    <a:pt x="2058598" y="999597"/>
                  </a:lnTo>
                  <a:lnTo>
                    <a:pt x="2062082" y="1016229"/>
                  </a:lnTo>
                  <a:lnTo>
                    <a:pt x="2065565" y="1032585"/>
                  </a:lnTo>
                  <a:lnTo>
                    <a:pt x="2069048" y="1100188"/>
                  </a:lnTo>
                  <a:lnTo>
                    <a:pt x="2072531" y="1101662"/>
                  </a:lnTo>
                  <a:lnTo>
                    <a:pt x="2076015" y="1103130"/>
                  </a:lnTo>
                  <a:lnTo>
                    <a:pt x="2079498" y="1104591"/>
                  </a:lnTo>
                  <a:lnTo>
                    <a:pt x="2082981" y="1106045"/>
                  </a:lnTo>
                  <a:lnTo>
                    <a:pt x="2086464" y="1122682"/>
                  </a:lnTo>
                  <a:lnTo>
                    <a:pt x="2089948" y="1121413"/>
                  </a:lnTo>
                  <a:lnTo>
                    <a:pt x="2093431" y="1120147"/>
                  </a:lnTo>
                  <a:lnTo>
                    <a:pt x="2096914" y="1118884"/>
                  </a:lnTo>
                  <a:lnTo>
                    <a:pt x="2100397" y="1117624"/>
                  </a:lnTo>
                  <a:lnTo>
                    <a:pt x="2103881" y="1116366"/>
                  </a:lnTo>
                  <a:lnTo>
                    <a:pt x="2107364" y="1163311"/>
                  </a:lnTo>
                  <a:lnTo>
                    <a:pt x="2110847" y="1169664"/>
                  </a:lnTo>
                  <a:lnTo>
                    <a:pt x="2114330" y="1175962"/>
                  </a:lnTo>
                  <a:lnTo>
                    <a:pt x="2117814" y="1182205"/>
                  </a:lnTo>
                  <a:lnTo>
                    <a:pt x="2121297" y="1188394"/>
                  </a:lnTo>
                  <a:lnTo>
                    <a:pt x="2124780" y="1194530"/>
                  </a:lnTo>
                  <a:lnTo>
                    <a:pt x="2128263" y="1197334"/>
                  </a:lnTo>
                  <a:lnTo>
                    <a:pt x="2131747" y="1197276"/>
                  </a:lnTo>
                  <a:lnTo>
                    <a:pt x="2135230" y="1197218"/>
                  </a:lnTo>
                  <a:lnTo>
                    <a:pt x="2138713" y="1197160"/>
                  </a:lnTo>
                  <a:lnTo>
                    <a:pt x="2142196" y="1197102"/>
                  </a:lnTo>
                  <a:lnTo>
                    <a:pt x="2145680" y="1197045"/>
                  </a:lnTo>
                  <a:lnTo>
                    <a:pt x="2149163" y="1196987"/>
                  </a:lnTo>
                  <a:lnTo>
                    <a:pt x="2152646" y="1196930"/>
                  </a:lnTo>
                  <a:lnTo>
                    <a:pt x="2156129" y="1196873"/>
                  </a:lnTo>
                  <a:lnTo>
                    <a:pt x="2159613" y="1196816"/>
                  </a:lnTo>
                  <a:lnTo>
                    <a:pt x="2163096" y="1196760"/>
                  </a:lnTo>
                  <a:lnTo>
                    <a:pt x="2166579" y="1196703"/>
                  </a:lnTo>
                  <a:lnTo>
                    <a:pt x="2170062" y="1196647"/>
                  </a:lnTo>
                  <a:lnTo>
                    <a:pt x="2173546" y="1196591"/>
                  </a:lnTo>
                  <a:lnTo>
                    <a:pt x="2177029" y="1196535"/>
                  </a:lnTo>
                  <a:lnTo>
                    <a:pt x="2180512" y="1196479"/>
                  </a:lnTo>
                  <a:lnTo>
                    <a:pt x="2183995" y="1196423"/>
                  </a:lnTo>
                  <a:lnTo>
                    <a:pt x="2187479" y="1196368"/>
                  </a:lnTo>
                  <a:lnTo>
                    <a:pt x="2190962" y="1196313"/>
                  </a:lnTo>
                  <a:lnTo>
                    <a:pt x="2194445" y="1196258"/>
                  </a:lnTo>
                  <a:lnTo>
                    <a:pt x="2197928" y="1196203"/>
                  </a:lnTo>
                  <a:lnTo>
                    <a:pt x="2201412" y="1196148"/>
                  </a:lnTo>
                  <a:lnTo>
                    <a:pt x="2204895" y="1196093"/>
                  </a:lnTo>
                  <a:lnTo>
                    <a:pt x="2208378" y="1196039"/>
                  </a:lnTo>
                  <a:lnTo>
                    <a:pt x="2211861" y="1195985"/>
                  </a:lnTo>
                  <a:lnTo>
                    <a:pt x="2215345" y="1195931"/>
                  </a:lnTo>
                  <a:lnTo>
                    <a:pt x="2218828" y="1195877"/>
                  </a:lnTo>
                  <a:lnTo>
                    <a:pt x="2222311" y="1195823"/>
                  </a:lnTo>
                  <a:lnTo>
                    <a:pt x="2225794" y="1195770"/>
                  </a:lnTo>
                  <a:lnTo>
                    <a:pt x="2229278" y="1195716"/>
                  </a:lnTo>
                  <a:lnTo>
                    <a:pt x="2232761" y="1195663"/>
                  </a:lnTo>
                  <a:lnTo>
                    <a:pt x="2236244" y="1195610"/>
                  </a:lnTo>
                  <a:lnTo>
                    <a:pt x="2239727" y="1195557"/>
                  </a:lnTo>
                  <a:lnTo>
                    <a:pt x="2243211" y="1195504"/>
                  </a:lnTo>
                  <a:lnTo>
                    <a:pt x="2246694" y="1195452"/>
                  </a:lnTo>
                  <a:lnTo>
                    <a:pt x="2250177" y="1273058"/>
                  </a:lnTo>
                  <a:lnTo>
                    <a:pt x="2253660" y="1271809"/>
                  </a:lnTo>
                  <a:lnTo>
                    <a:pt x="2257144" y="1270562"/>
                  </a:lnTo>
                  <a:lnTo>
                    <a:pt x="2260627" y="1269318"/>
                  </a:lnTo>
                  <a:lnTo>
                    <a:pt x="2264110" y="1268076"/>
                  </a:lnTo>
                  <a:lnTo>
                    <a:pt x="2267593" y="1266836"/>
                  </a:lnTo>
                  <a:lnTo>
                    <a:pt x="2271077" y="1265599"/>
                  </a:lnTo>
                  <a:lnTo>
                    <a:pt x="2274560" y="1264365"/>
                  </a:lnTo>
                  <a:lnTo>
                    <a:pt x="2278043" y="1263132"/>
                  </a:lnTo>
                  <a:lnTo>
                    <a:pt x="2281526" y="1261903"/>
                  </a:lnTo>
                  <a:lnTo>
                    <a:pt x="2285010" y="1260675"/>
                  </a:lnTo>
                  <a:lnTo>
                    <a:pt x="2288493" y="1259450"/>
                  </a:lnTo>
                  <a:lnTo>
                    <a:pt x="2291976" y="1258228"/>
                  </a:lnTo>
                  <a:lnTo>
                    <a:pt x="2295459" y="1257007"/>
                  </a:lnTo>
                  <a:lnTo>
                    <a:pt x="2298942" y="1255789"/>
                  </a:lnTo>
                  <a:lnTo>
                    <a:pt x="2302426" y="1254574"/>
                  </a:lnTo>
                  <a:lnTo>
                    <a:pt x="2305909" y="1253361"/>
                  </a:lnTo>
                  <a:lnTo>
                    <a:pt x="2309392" y="1252150"/>
                  </a:lnTo>
                  <a:lnTo>
                    <a:pt x="2312875" y="1250941"/>
                  </a:lnTo>
                  <a:lnTo>
                    <a:pt x="2316359" y="1249735"/>
                  </a:lnTo>
                  <a:lnTo>
                    <a:pt x="2319842" y="1248531"/>
                  </a:lnTo>
                  <a:lnTo>
                    <a:pt x="2323325" y="1247329"/>
                  </a:lnTo>
                  <a:lnTo>
                    <a:pt x="2326808" y="1246130"/>
                  </a:lnTo>
                  <a:lnTo>
                    <a:pt x="2330292" y="1244933"/>
                  </a:lnTo>
                  <a:lnTo>
                    <a:pt x="2333775" y="1243739"/>
                  </a:lnTo>
                  <a:lnTo>
                    <a:pt x="2337258" y="1242546"/>
                  </a:lnTo>
                  <a:lnTo>
                    <a:pt x="2340741" y="1241356"/>
                  </a:lnTo>
                  <a:lnTo>
                    <a:pt x="2344225" y="1240168"/>
                  </a:lnTo>
                  <a:lnTo>
                    <a:pt x="2347708" y="1238983"/>
                  </a:lnTo>
                  <a:lnTo>
                    <a:pt x="2351191" y="1247730"/>
                  </a:lnTo>
                  <a:lnTo>
                    <a:pt x="2354674" y="1263413"/>
                  </a:lnTo>
                  <a:lnTo>
                    <a:pt x="2358158" y="1278833"/>
                  </a:lnTo>
                  <a:lnTo>
                    <a:pt x="2361641" y="1293996"/>
                  </a:lnTo>
                  <a:lnTo>
                    <a:pt x="2365124" y="1308907"/>
                  </a:lnTo>
                  <a:lnTo>
                    <a:pt x="2368607" y="1323574"/>
                  </a:lnTo>
                  <a:lnTo>
                    <a:pt x="2372091" y="1326025"/>
                  </a:lnTo>
                  <a:lnTo>
                    <a:pt x="2375574" y="1324820"/>
                  </a:lnTo>
                  <a:lnTo>
                    <a:pt x="2379057" y="1323617"/>
                  </a:lnTo>
                  <a:lnTo>
                    <a:pt x="2382540" y="1322417"/>
                  </a:lnTo>
                  <a:lnTo>
                    <a:pt x="2386024" y="1321218"/>
                  </a:lnTo>
                  <a:lnTo>
                    <a:pt x="2389507" y="1320022"/>
                  </a:lnTo>
                  <a:lnTo>
                    <a:pt x="2392990" y="1342573"/>
                  </a:lnTo>
                  <a:lnTo>
                    <a:pt x="2396473" y="1342649"/>
                  </a:lnTo>
                  <a:lnTo>
                    <a:pt x="2399957" y="1342724"/>
                  </a:lnTo>
                  <a:lnTo>
                    <a:pt x="2403440" y="1342799"/>
                  </a:lnTo>
                  <a:lnTo>
                    <a:pt x="2406923" y="1342874"/>
                  </a:lnTo>
                  <a:lnTo>
                    <a:pt x="2410406" y="1342948"/>
                  </a:lnTo>
                  <a:lnTo>
                    <a:pt x="2413890" y="1343023"/>
                  </a:lnTo>
                  <a:lnTo>
                    <a:pt x="2417373" y="1343097"/>
                  </a:lnTo>
                  <a:lnTo>
                    <a:pt x="2420856" y="1343171"/>
                  </a:lnTo>
                  <a:lnTo>
                    <a:pt x="2424339" y="1343245"/>
                  </a:lnTo>
                  <a:lnTo>
                    <a:pt x="2427823" y="1343318"/>
                  </a:lnTo>
                  <a:lnTo>
                    <a:pt x="2431306" y="1343392"/>
                  </a:lnTo>
                  <a:lnTo>
                    <a:pt x="2434789" y="1343465"/>
                  </a:lnTo>
                  <a:lnTo>
                    <a:pt x="2438272" y="1343538"/>
                  </a:lnTo>
                  <a:lnTo>
                    <a:pt x="2441756" y="1343610"/>
                  </a:lnTo>
                  <a:lnTo>
                    <a:pt x="2445239" y="1343683"/>
                  </a:lnTo>
                  <a:lnTo>
                    <a:pt x="2448722" y="1343755"/>
                  </a:lnTo>
                  <a:lnTo>
                    <a:pt x="2452205" y="1365001"/>
                  </a:lnTo>
                  <a:lnTo>
                    <a:pt x="2455689" y="1364432"/>
                  </a:lnTo>
                  <a:lnTo>
                    <a:pt x="2459172" y="1363865"/>
                  </a:lnTo>
                  <a:lnTo>
                    <a:pt x="2462655" y="1363299"/>
                  </a:lnTo>
                  <a:lnTo>
                    <a:pt x="2466138" y="1362735"/>
                  </a:lnTo>
                  <a:lnTo>
                    <a:pt x="2469622" y="1362171"/>
                  </a:lnTo>
                  <a:lnTo>
                    <a:pt x="2473105" y="1361609"/>
                  </a:lnTo>
                  <a:lnTo>
                    <a:pt x="2476588" y="1361048"/>
                  </a:lnTo>
                  <a:lnTo>
                    <a:pt x="2480071" y="1360489"/>
                  </a:lnTo>
                  <a:lnTo>
                    <a:pt x="2483555" y="1359931"/>
                  </a:lnTo>
                  <a:lnTo>
                    <a:pt x="2487038" y="1359374"/>
                  </a:lnTo>
                  <a:lnTo>
                    <a:pt x="2490521" y="1358818"/>
                  </a:lnTo>
                  <a:lnTo>
                    <a:pt x="2494004" y="1358264"/>
                  </a:lnTo>
                  <a:lnTo>
                    <a:pt x="2497488" y="1357711"/>
                  </a:lnTo>
                  <a:lnTo>
                    <a:pt x="2500971" y="1357159"/>
                  </a:lnTo>
                  <a:lnTo>
                    <a:pt x="2504454" y="1356608"/>
                  </a:lnTo>
                  <a:lnTo>
                    <a:pt x="2507937" y="1356059"/>
                  </a:lnTo>
                  <a:lnTo>
                    <a:pt x="2511421" y="1355972"/>
                  </a:lnTo>
                  <a:lnTo>
                    <a:pt x="2514904" y="1362005"/>
                  </a:lnTo>
                  <a:lnTo>
                    <a:pt x="2518387" y="1367988"/>
                  </a:lnTo>
                  <a:lnTo>
                    <a:pt x="2521870" y="1373921"/>
                  </a:lnTo>
                  <a:lnTo>
                    <a:pt x="2525354" y="1379804"/>
                  </a:lnTo>
                  <a:lnTo>
                    <a:pt x="2528837" y="1385638"/>
                  </a:lnTo>
                  <a:lnTo>
                    <a:pt x="2532320" y="1390983"/>
                  </a:lnTo>
                  <a:lnTo>
                    <a:pt x="2535803" y="1395006"/>
                  </a:lnTo>
                  <a:lnTo>
                    <a:pt x="2539287" y="1399003"/>
                  </a:lnTo>
                  <a:lnTo>
                    <a:pt x="2542770" y="1402974"/>
                  </a:lnTo>
                  <a:lnTo>
                    <a:pt x="2546253" y="1406919"/>
                  </a:lnTo>
                  <a:lnTo>
                    <a:pt x="2549736" y="1410838"/>
                  </a:lnTo>
                  <a:lnTo>
                    <a:pt x="2553220" y="1416212"/>
                  </a:lnTo>
                  <a:lnTo>
                    <a:pt x="2556703" y="1423398"/>
                  </a:lnTo>
                  <a:lnTo>
                    <a:pt x="2560186" y="1430514"/>
                  </a:lnTo>
                  <a:lnTo>
                    <a:pt x="2563669" y="1437563"/>
                  </a:lnTo>
                  <a:lnTo>
                    <a:pt x="2567153" y="1444544"/>
                  </a:lnTo>
                  <a:lnTo>
                    <a:pt x="2570636" y="1451459"/>
                  </a:lnTo>
                  <a:lnTo>
                    <a:pt x="2574119" y="1493723"/>
                  </a:lnTo>
                  <a:lnTo>
                    <a:pt x="2577602" y="1498700"/>
                  </a:lnTo>
                  <a:lnTo>
                    <a:pt x="2581085" y="1503639"/>
                  </a:lnTo>
                  <a:lnTo>
                    <a:pt x="2584569" y="1508540"/>
                  </a:lnTo>
                  <a:lnTo>
                    <a:pt x="2588052" y="1513404"/>
                  </a:lnTo>
                  <a:lnTo>
                    <a:pt x="2591535" y="1518231"/>
                  </a:lnTo>
                  <a:lnTo>
                    <a:pt x="2595018" y="1529998"/>
                  </a:lnTo>
                  <a:lnTo>
                    <a:pt x="2598502" y="1532760"/>
                  </a:lnTo>
                  <a:lnTo>
                    <a:pt x="2601985" y="1535506"/>
                  </a:lnTo>
                  <a:lnTo>
                    <a:pt x="2605468" y="1538237"/>
                  </a:lnTo>
                  <a:lnTo>
                    <a:pt x="2608951" y="1540953"/>
                  </a:lnTo>
                  <a:lnTo>
                    <a:pt x="2612435" y="1543654"/>
                  </a:lnTo>
                  <a:lnTo>
                    <a:pt x="2615918" y="1546341"/>
                  </a:lnTo>
                  <a:lnTo>
                    <a:pt x="2619401" y="1549013"/>
                  </a:lnTo>
                  <a:lnTo>
                    <a:pt x="2622884" y="1551671"/>
                  </a:lnTo>
                  <a:lnTo>
                    <a:pt x="2626368" y="1554314"/>
                  </a:lnTo>
                  <a:lnTo>
                    <a:pt x="2629851" y="1556944"/>
                  </a:lnTo>
                  <a:lnTo>
                    <a:pt x="2633334" y="1559559"/>
                  </a:lnTo>
                  <a:lnTo>
                    <a:pt x="2636817" y="1562160"/>
                  </a:lnTo>
                  <a:lnTo>
                    <a:pt x="2640301" y="1564747"/>
                  </a:lnTo>
                  <a:lnTo>
                    <a:pt x="2643784" y="1567321"/>
                  </a:lnTo>
                  <a:lnTo>
                    <a:pt x="2647267" y="1569881"/>
                  </a:lnTo>
                  <a:lnTo>
                    <a:pt x="2650750" y="1572427"/>
                  </a:lnTo>
                  <a:lnTo>
                    <a:pt x="2654234" y="1574620"/>
                  </a:lnTo>
                  <a:lnTo>
                    <a:pt x="2657717" y="1576229"/>
                  </a:lnTo>
                  <a:lnTo>
                    <a:pt x="2661200" y="1577831"/>
                  </a:lnTo>
                  <a:lnTo>
                    <a:pt x="2664683" y="1579426"/>
                  </a:lnTo>
                  <a:lnTo>
                    <a:pt x="2668167" y="1581015"/>
                  </a:lnTo>
                  <a:lnTo>
                    <a:pt x="2671650" y="1582597"/>
                  </a:lnTo>
                  <a:lnTo>
                    <a:pt x="2675133" y="1584172"/>
                  </a:lnTo>
                  <a:lnTo>
                    <a:pt x="2678616" y="1585740"/>
                  </a:lnTo>
                  <a:lnTo>
                    <a:pt x="2682100" y="1587302"/>
                  </a:lnTo>
                  <a:lnTo>
                    <a:pt x="2685583" y="1588857"/>
                  </a:lnTo>
                  <a:lnTo>
                    <a:pt x="2689066" y="1590406"/>
                  </a:lnTo>
                  <a:lnTo>
                    <a:pt x="2692549" y="1591948"/>
                  </a:lnTo>
                  <a:lnTo>
                    <a:pt x="2696033" y="1593483"/>
                  </a:lnTo>
                  <a:lnTo>
                    <a:pt x="2699516" y="1595012"/>
                  </a:lnTo>
                  <a:lnTo>
                    <a:pt x="2702999" y="1596535"/>
                  </a:lnTo>
                  <a:lnTo>
                    <a:pt x="2706482" y="1598051"/>
                  </a:lnTo>
                  <a:lnTo>
                    <a:pt x="2709966" y="1599561"/>
                  </a:lnTo>
                  <a:lnTo>
                    <a:pt x="2713449" y="1601065"/>
                  </a:lnTo>
                  <a:lnTo>
                    <a:pt x="2716932" y="1639660"/>
                  </a:lnTo>
                  <a:lnTo>
                    <a:pt x="2720415" y="1641046"/>
                  </a:lnTo>
                  <a:lnTo>
                    <a:pt x="2723899" y="1642427"/>
                  </a:lnTo>
                  <a:lnTo>
                    <a:pt x="2727382" y="1643802"/>
                  </a:lnTo>
                  <a:lnTo>
                    <a:pt x="2730865" y="1645172"/>
                  </a:lnTo>
                  <a:lnTo>
                    <a:pt x="2734348" y="1646823"/>
                  </a:lnTo>
                  <a:lnTo>
                    <a:pt x="2737832" y="1650638"/>
                  </a:lnTo>
                  <a:lnTo>
                    <a:pt x="2741315" y="1654427"/>
                  </a:lnTo>
                  <a:lnTo>
                    <a:pt x="2744798" y="1658191"/>
                  </a:lnTo>
                  <a:lnTo>
                    <a:pt x="2748281" y="1661930"/>
                  </a:lnTo>
                  <a:lnTo>
                    <a:pt x="2751765" y="1665644"/>
                  </a:lnTo>
                  <a:lnTo>
                    <a:pt x="2755248" y="1689221"/>
                  </a:lnTo>
                  <a:lnTo>
                    <a:pt x="2758731" y="1690455"/>
                  </a:lnTo>
                  <a:lnTo>
                    <a:pt x="2762214" y="1691684"/>
                  </a:lnTo>
                  <a:lnTo>
                    <a:pt x="2765698" y="1692908"/>
                  </a:lnTo>
                  <a:lnTo>
                    <a:pt x="2769181" y="1694128"/>
                  </a:lnTo>
                  <a:lnTo>
                    <a:pt x="2772664" y="1695343"/>
                  </a:lnTo>
                  <a:lnTo>
                    <a:pt x="2776147" y="1712586"/>
                  </a:lnTo>
                  <a:lnTo>
                    <a:pt x="2779631" y="1719365"/>
                  </a:lnTo>
                  <a:lnTo>
                    <a:pt x="2783114" y="1726075"/>
                  </a:lnTo>
                  <a:lnTo>
                    <a:pt x="2786597" y="1732718"/>
                  </a:lnTo>
                  <a:lnTo>
                    <a:pt x="2790080" y="1739294"/>
                  </a:lnTo>
                  <a:lnTo>
                    <a:pt x="2793564" y="1745805"/>
                  </a:lnTo>
                  <a:lnTo>
                    <a:pt x="2797047" y="1850743"/>
                  </a:lnTo>
                  <a:lnTo>
                    <a:pt x="2800530" y="1854414"/>
                  </a:lnTo>
                  <a:lnTo>
                    <a:pt x="2804013" y="1858060"/>
                  </a:lnTo>
                  <a:lnTo>
                    <a:pt x="2807497" y="1861680"/>
                  </a:lnTo>
                  <a:lnTo>
                    <a:pt x="2810980" y="1865275"/>
                  </a:lnTo>
                  <a:lnTo>
                    <a:pt x="2814463" y="1868846"/>
                  </a:lnTo>
                  <a:lnTo>
                    <a:pt x="2817946" y="1871202"/>
                  </a:lnTo>
                  <a:lnTo>
                    <a:pt x="2821430" y="1873354"/>
                  </a:lnTo>
                  <a:lnTo>
                    <a:pt x="2824913" y="1875495"/>
                  </a:lnTo>
                  <a:lnTo>
                    <a:pt x="2828396" y="1877624"/>
                  </a:lnTo>
                  <a:lnTo>
                    <a:pt x="2831879" y="1879743"/>
                  </a:lnTo>
                  <a:lnTo>
                    <a:pt x="2835363" y="1881851"/>
                  </a:lnTo>
                  <a:lnTo>
                    <a:pt x="2838846" y="1883949"/>
                  </a:lnTo>
                  <a:lnTo>
                    <a:pt x="2842329" y="1886036"/>
                  </a:lnTo>
                  <a:lnTo>
                    <a:pt x="2845812" y="1888112"/>
                  </a:lnTo>
                  <a:lnTo>
                    <a:pt x="2849296" y="1890178"/>
                  </a:lnTo>
                  <a:lnTo>
                    <a:pt x="2852779" y="1892233"/>
                  </a:lnTo>
                  <a:lnTo>
                    <a:pt x="2856262" y="1893970"/>
                  </a:lnTo>
                  <a:lnTo>
                    <a:pt x="2859745" y="1894684"/>
                  </a:lnTo>
                  <a:lnTo>
                    <a:pt x="2863229" y="1895395"/>
                  </a:lnTo>
                  <a:lnTo>
                    <a:pt x="2866712" y="1896104"/>
                  </a:lnTo>
                  <a:lnTo>
                    <a:pt x="2870195" y="1896810"/>
                  </a:lnTo>
                  <a:lnTo>
                    <a:pt x="2873678" y="1897514"/>
                  </a:lnTo>
                  <a:lnTo>
                    <a:pt x="2877161" y="1951733"/>
                  </a:lnTo>
                  <a:lnTo>
                    <a:pt x="2880645" y="1951306"/>
                  </a:lnTo>
                  <a:lnTo>
                    <a:pt x="2884128" y="1950879"/>
                  </a:lnTo>
                  <a:lnTo>
                    <a:pt x="2887611" y="1950454"/>
                  </a:lnTo>
                  <a:lnTo>
                    <a:pt x="2891094" y="1950029"/>
                  </a:lnTo>
                  <a:lnTo>
                    <a:pt x="2894578" y="1949605"/>
                  </a:lnTo>
                  <a:lnTo>
                    <a:pt x="2898061" y="1949182"/>
                  </a:lnTo>
                  <a:lnTo>
                    <a:pt x="2901544" y="1948760"/>
                  </a:lnTo>
                  <a:lnTo>
                    <a:pt x="2905027" y="1948338"/>
                  </a:lnTo>
                  <a:lnTo>
                    <a:pt x="2908511" y="1947917"/>
                  </a:lnTo>
                  <a:lnTo>
                    <a:pt x="2911994" y="1947497"/>
                  </a:lnTo>
                  <a:lnTo>
                    <a:pt x="2915477" y="1947078"/>
                  </a:lnTo>
                  <a:lnTo>
                    <a:pt x="2918960" y="1946660"/>
                  </a:lnTo>
                  <a:lnTo>
                    <a:pt x="2922444" y="1946242"/>
                  </a:lnTo>
                  <a:lnTo>
                    <a:pt x="2925927" y="1945825"/>
                  </a:lnTo>
                  <a:lnTo>
                    <a:pt x="2929410" y="1945409"/>
                  </a:lnTo>
                  <a:lnTo>
                    <a:pt x="2932893" y="1944993"/>
                  </a:lnTo>
                  <a:lnTo>
                    <a:pt x="2936377" y="1944579"/>
                  </a:lnTo>
                  <a:lnTo>
                    <a:pt x="2939860" y="1944165"/>
                  </a:lnTo>
                  <a:lnTo>
                    <a:pt x="2943343" y="1943752"/>
                  </a:lnTo>
                  <a:lnTo>
                    <a:pt x="2946826" y="1943339"/>
                  </a:lnTo>
                  <a:lnTo>
                    <a:pt x="2950310" y="1942928"/>
                  </a:lnTo>
                  <a:lnTo>
                    <a:pt x="2953793" y="1942517"/>
                  </a:lnTo>
                  <a:lnTo>
                    <a:pt x="2957276" y="1942270"/>
                  </a:lnTo>
                  <a:lnTo>
                    <a:pt x="2960759" y="1942863"/>
                  </a:lnTo>
                  <a:lnTo>
                    <a:pt x="2964243" y="1943454"/>
                  </a:lnTo>
                  <a:lnTo>
                    <a:pt x="2967726" y="1944044"/>
                  </a:lnTo>
                  <a:lnTo>
                    <a:pt x="2971209" y="1944631"/>
                  </a:lnTo>
                  <a:lnTo>
                    <a:pt x="2974692" y="1945217"/>
                  </a:lnTo>
                  <a:lnTo>
                    <a:pt x="2978176" y="1945800"/>
                  </a:lnTo>
                  <a:lnTo>
                    <a:pt x="2981659" y="1946382"/>
                  </a:lnTo>
                  <a:lnTo>
                    <a:pt x="2985142" y="1946963"/>
                  </a:lnTo>
                  <a:lnTo>
                    <a:pt x="2988625" y="1947541"/>
                  </a:lnTo>
                  <a:lnTo>
                    <a:pt x="2992109" y="1948118"/>
                  </a:lnTo>
                  <a:lnTo>
                    <a:pt x="2995592" y="1948692"/>
                  </a:lnTo>
                  <a:lnTo>
                    <a:pt x="2999075" y="1950104"/>
                  </a:lnTo>
                  <a:lnTo>
                    <a:pt x="3002558" y="1952237"/>
                  </a:lnTo>
                  <a:lnTo>
                    <a:pt x="3006042" y="1954359"/>
                  </a:lnTo>
                  <a:lnTo>
                    <a:pt x="3009525" y="1956470"/>
                  </a:lnTo>
                  <a:lnTo>
                    <a:pt x="3013008" y="1958570"/>
                  </a:lnTo>
                  <a:lnTo>
                    <a:pt x="3016491" y="1960660"/>
                  </a:lnTo>
                  <a:lnTo>
                    <a:pt x="3019975" y="1962739"/>
                  </a:lnTo>
                  <a:lnTo>
                    <a:pt x="3023458" y="1964808"/>
                  </a:lnTo>
                  <a:lnTo>
                    <a:pt x="3026941" y="1966866"/>
                  </a:lnTo>
                  <a:lnTo>
                    <a:pt x="3030424" y="1968914"/>
                  </a:lnTo>
                  <a:lnTo>
                    <a:pt x="3033908" y="1970952"/>
                  </a:lnTo>
                  <a:lnTo>
                    <a:pt x="3037391" y="1972980"/>
                  </a:lnTo>
                  <a:lnTo>
                    <a:pt x="3040874" y="1974998"/>
                  </a:lnTo>
                  <a:lnTo>
                    <a:pt x="3044357" y="1977006"/>
                  </a:lnTo>
                  <a:lnTo>
                    <a:pt x="3047841" y="1979004"/>
                  </a:lnTo>
                  <a:lnTo>
                    <a:pt x="3051324" y="1980992"/>
                  </a:lnTo>
                  <a:lnTo>
                    <a:pt x="3054807" y="1982970"/>
                  </a:lnTo>
                  <a:lnTo>
                    <a:pt x="3058290" y="1984870"/>
                  </a:lnTo>
                  <a:lnTo>
                    <a:pt x="3061774" y="1986098"/>
                  </a:lnTo>
                  <a:lnTo>
                    <a:pt x="3065257" y="1987320"/>
                  </a:lnTo>
                  <a:lnTo>
                    <a:pt x="3068740" y="1988538"/>
                  </a:lnTo>
                  <a:lnTo>
                    <a:pt x="3072223" y="1989751"/>
                  </a:lnTo>
                  <a:lnTo>
                    <a:pt x="3075707" y="1990960"/>
                  </a:lnTo>
                  <a:lnTo>
                    <a:pt x="3079190" y="2013254"/>
                  </a:lnTo>
                  <a:lnTo>
                    <a:pt x="3082673" y="2015794"/>
                  </a:lnTo>
                  <a:lnTo>
                    <a:pt x="3086156" y="2018320"/>
                  </a:lnTo>
                  <a:lnTo>
                    <a:pt x="3089640" y="2020832"/>
                  </a:lnTo>
                  <a:lnTo>
                    <a:pt x="3093123" y="2023329"/>
                  </a:lnTo>
                  <a:lnTo>
                    <a:pt x="3096606" y="2025813"/>
                  </a:lnTo>
                  <a:lnTo>
                    <a:pt x="3100089" y="2088125"/>
                  </a:lnTo>
                  <a:lnTo>
                    <a:pt x="3103573" y="2088127"/>
                  </a:lnTo>
                  <a:lnTo>
                    <a:pt x="3107056" y="2088129"/>
                  </a:lnTo>
                  <a:lnTo>
                    <a:pt x="3110539" y="2088131"/>
                  </a:lnTo>
                  <a:lnTo>
                    <a:pt x="3114022" y="2088133"/>
                  </a:lnTo>
                  <a:lnTo>
                    <a:pt x="3117506" y="2088135"/>
                  </a:lnTo>
                  <a:lnTo>
                    <a:pt x="3120989" y="2088137"/>
                  </a:lnTo>
                  <a:lnTo>
                    <a:pt x="3124472" y="2088139"/>
                  </a:lnTo>
                  <a:lnTo>
                    <a:pt x="3127955" y="2088141"/>
                  </a:lnTo>
                  <a:lnTo>
                    <a:pt x="3131439" y="2088143"/>
                  </a:lnTo>
                  <a:lnTo>
                    <a:pt x="3134922" y="2088145"/>
                  </a:lnTo>
                  <a:lnTo>
                    <a:pt x="3138405" y="2088147"/>
                  </a:lnTo>
                  <a:lnTo>
                    <a:pt x="3141888" y="2123532"/>
                  </a:lnTo>
                  <a:lnTo>
                    <a:pt x="3145372" y="2127890"/>
                  </a:lnTo>
                  <a:lnTo>
                    <a:pt x="3148855" y="2132211"/>
                  </a:lnTo>
                  <a:lnTo>
                    <a:pt x="3152338" y="2136495"/>
                  </a:lnTo>
                  <a:lnTo>
                    <a:pt x="3155821" y="2140742"/>
                  </a:lnTo>
                  <a:lnTo>
                    <a:pt x="3159304" y="2144888"/>
                  </a:lnTo>
                  <a:lnTo>
                    <a:pt x="3162788" y="2146244"/>
                  </a:lnTo>
                  <a:lnTo>
                    <a:pt x="3166271" y="2147595"/>
                  </a:lnTo>
                  <a:lnTo>
                    <a:pt x="3169754" y="2148940"/>
                  </a:lnTo>
                  <a:lnTo>
                    <a:pt x="3173237" y="2150279"/>
                  </a:lnTo>
                  <a:lnTo>
                    <a:pt x="3176721" y="2151612"/>
                  </a:lnTo>
                  <a:lnTo>
                    <a:pt x="3180204" y="2152941"/>
                  </a:lnTo>
                  <a:lnTo>
                    <a:pt x="3183687" y="2154263"/>
                  </a:lnTo>
                  <a:lnTo>
                    <a:pt x="3187170" y="2155580"/>
                  </a:lnTo>
                  <a:lnTo>
                    <a:pt x="3190654" y="2156892"/>
                  </a:lnTo>
                  <a:lnTo>
                    <a:pt x="3194137" y="2158198"/>
                  </a:lnTo>
                  <a:lnTo>
                    <a:pt x="3197620" y="2159499"/>
                  </a:lnTo>
                  <a:lnTo>
                    <a:pt x="3201103" y="2337321"/>
                  </a:lnTo>
                  <a:lnTo>
                    <a:pt x="3204587" y="2338941"/>
                  </a:lnTo>
                  <a:lnTo>
                    <a:pt x="3208070" y="2340554"/>
                  </a:lnTo>
                  <a:lnTo>
                    <a:pt x="3211553" y="2342158"/>
                  </a:lnTo>
                  <a:lnTo>
                    <a:pt x="3215036" y="2343754"/>
                  </a:lnTo>
                  <a:lnTo>
                    <a:pt x="3218520" y="2345343"/>
                  </a:lnTo>
                  <a:lnTo>
                    <a:pt x="3222003" y="2349017"/>
                  </a:lnTo>
                  <a:lnTo>
                    <a:pt x="3225486" y="2354150"/>
                  </a:lnTo>
                  <a:lnTo>
                    <a:pt x="3228969" y="2359226"/>
                  </a:lnTo>
                  <a:lnTo>
                    <a:pt x="3232453" y="2364246"/>
                  </a:lnTo>
                  <a:lnTo>
                    <a:pt x="3235936" y="2369211"/>
                  </a:lnTo>
                  <a:lnTo>
                    <a:pt x="3239419" y="2374121"/>
                  </a:lnTo>
                  <a:lnTo>
                    <a:pt x="3242902" y="2576648"/>
                  </a:lnTo>
                  <a:lnTo>
                    <a:pt x="3246386" y="2579967"/>
                  </a:lnTo>
                  <a:lnTo>
                    <a:pt x="3249869" y="2583255"/>
                  </a:lnTo>
                  <a:lnTo>
                    <a:pt x="3253352" y="2586512"/>
                  </a:lnTo>
                  <a:lnTo>
                    <a:pt x="3256835" y="2589739"/>
                  </a:lnTo>
                  <a:lnTo>
                    <a:pt x="3260319" y="2592935"/>
                  </a:lnTo>
                  <a:lnTo>
                    <a:pt x="3263802" y="2595873"/>
                  </a:lnTo>
                  <a:lnTo>
                    <a:pt x="3267285" y="2598773"/>
                  </a:lnTo>
                  <a:lnTo>
                    <a:pt x="3270768" y="2601649"/>
                  </a:lnTo>
                  <a:lnTo>
                    <a:pt x="3274252" y="2604499"/>
                  </a:lnTo>
                  <a:lnTo>
                    <a:pt x="3277735" y="2607326"/>
                  </a:lnTo>
                  <a:lnTo>
                    <a:pt x="3281218" y="2609934"/>
                  </a:lnTo>
                  <a:lnTo>
                    <a:pt x="3284701" y="2611327"/>
                  </a:lnTo>
                  <a:lnTo>
                    <a:pt x="3288185" y="2612714"/>
                  </a:lnTo>
                  <a:lnTo>
                    <a:pt x="3291668" y="2614092"/>
                  </a:lnTo>
                  <a:lnTo>
                    <a:pt x="3295151" y="2615464"/>
                  </a:lnTo>
                  <a:lnTo>
                    <a:pt x="3298634" y="2616828"/>
                  </a:lnTo>
                  <a:lnTo>
                    <a:pt x="3302118" y="2631164"/>
                  </a:lnTo>
                  <a:lnTo>
                    <a:pt x="3305601" y="2632460"/>
                  </a:lnTo>
                  <a:lnTo>
                    <a:pt x="3309084" y="2633750"/>
                  </a:lnTo>
                  <a:lnTo>
                    <a:pt x="3312567" y="2635033"/>
                  </a:lnTo>
                  <a:lnTo>
                    <a:pt x="3316051" y="2636310"/>
                  </a:lnTo>
                  <a:lnTo>
                    <a:pt x="3319534" y="2637580"/>
                  </a:lnTo>
                  <a:lnTo>
                    <a:pt x="3323017" y="2638515"/>
                  </a:lnTo>
                  <a:lnTo>
                    <a:pt x="3326500" y="2639131"/>
                  </a:lnTo>
                  <a:lnTo>
                    <a:pt x="3329984" y="2639746"/>
                  </a:lnTo>
                  <a:lnTo>
                    <a:pt x="3333467" y="2640358"/>
                  </a:lnTo>
                  <a:lnTo>
                    <a:pt x="3336950" y="2640968"/>
                  </a:lnTo>
                  <a:lnTo>
                    <a:pt x="3340433" y="2641576"/>
                  </a:lnTo>
                  <a:lnTo>
                    <a:pt x="3343917" y="2661622"/>
                  </a:lnTo>
                  <a:lnTo>
                    <a:pt x="3347400" y="2662480"/>
                  </a:lnTo>
                  <a:lnTo>
                    <a:pt x="3350883" y="2663335"/>
                  </a:lnTo>
                  <a:lnTo>
                    <a:pt x="3354366" y="2664186"/>
                  </a:lnTo>
                  <a:lnTo>
                    <a:pt x="3357850" y="2665034"/>
                  </a:lnTo>
                  <a:lnTo>
                    <a:pt x="3361333" y="2665878"/>
                  </a:lnTo>
                  <a:lnTo>
                    <a:pt x="3364816" y="2666719"/>
                  </a:lnTo>
                  <a:lnTo>
                    <a:pt x="3368299" y="2667556"/>
                  </a:lnTo>
                  <a:lnTo>
                    <a:pt x="3371783" y="2668390"/>
                  </a:lnTo>
                  <a:lnTo>
                    <a:pt x="3375266" y="2669220"/>
                  </a:lnTo>
                  <a:lnTo>
                    <a:pt x="3378749" y="2670047"/>
                  </a:lnTo>
                  <a:lnTo>
                    <a:pt x="3382232" y="2760637"/>
                  </a:lnTo>
                  <a:lnTo>
                    <a:pt x="3385716" y="2760665"/>
                  </a:lnTo>
                  <a:lnTo>
                    <a:pt x="3389199" y="2760692"/>
                  </a:lnTo>
                  <a:lnTo>
                    <a:pt x="3392682" y="2760720"/>
                  </a:lnTo>
                  <a:lnTo>
                    <a:pt x="3396165" y="2760747"/>
                  </a:lnTo>
                  <a:lnTo>
                    <a:pt x="3399649" y="2760775"/>
                  </a:lnTo>
                  <a:lnTo>
                    <a:pt x="3403132" y="2867329"/>
                  </a:lnTo>
                  <a:lnTo>
                    <a:pt x="3406615" y="2867590"/>
                  </a:lnTo>
                  <a:lnTo>
                    <a:pt x="3410098" y="2867850"/>
                  </a:lnTo>
                  <a:lnTo>
                    <a:pt x="3413582" y="2868109"/>
                  </a:lnTo>
                  <a:lnTo>
                    <a:pt x="3417065" y="2868368"/>
                  </a:lnTo>
                  <a:lnTo>
                    <a:pt x="3420548" y="2868626"/>
                  </a:lnTo>
                  <a:lnTo>
                    <a:pt x="3424031" y="2868883"/>
                  </a:lnTo>
                  <a:lnTo>
                    <a:pt x="3427515" y="2869140"/>
                  </a:lnTo>
                  <a:lnTo>
                    <a:pt x="3430998" y="2869396"/>
                  </a:lnTo>
                  <a:lnTo>
                    <a:pt x="3434481" y="2869651"/>
                  </a:lnTo>
                  <a:lnTo>
                    <a:pt x="3437964" y="2869905"/>
                  </a:lnTo>
                  <a:lnTo>
                    <a:pt x="3441447" y="2870159"/>
                  </a:lnTo>
                  <a:lnTo>
                    <a:pt x="3444931" y="2924827"/>
                  </a:lnTo>
                  <a:lnTo>
                    <a:pt x="3448414" y="2925167"/>
                  </a:lnTo>
                  <a:lnTo>
                    <a:pt x="3451897" y="2925505"/>
                  </a:lnTo>
                  <a:lnTo>
                    <a:pt x="3455380" y="2925843"/>
                  </a:lnTo>
                  <a:lnTo>
                    <a:pt x="3458864" y="2926180"/>
                  </a:lnTo>
                  <a:lnTo>
                    <a:pt x="3462347" y="2926516"/>
                  </a:lnTo>
                  <a:lnTo>
                    <a:pt x="3465830" y="2927431"/>
                  </a:lnTo>
                  <a:lnTo>
                    <a:pt x="3469313" y="2928474"/>
                  </a:lnTo>
                  <a:lnTo>
                    <a:pt x="3472797" y="2929511"/>
                  </a:lnTo>
                  <a:lnTo>
                    <a:pt x="3476280" y="2930542"/>
                  </a:lnTo>
                  <a:lnTo>
                    <a:pt x="3479763" y="2931567"/>
                  </a:lnTo>
                  <a:lnTo>
                    <a:pt x="3483246" y="2932586"/>
                  </a:lnTo>
                  <a:lnTo>
                    <a:pt x="3483246" y="2933092"/>
                  </a:lnTo>
                  <a:lnTo>
                    <a:pt x="3483246" y="2933596"/>
                  </a:lnTo>
                  <a:lnTo>
                    <a:pt x="3483246" y="2934100"/>
                  </a:lnTo>
                  <a:lnTo>
                    <a:pt x="3483246" y="2934603"/>
                  </a:lnTo>
                  <a:lnTo>
                    <a:pt x="3483246" y="2935105"/>
                  </a:lnTo>
                  <a:lnTo>
                    <a:pt x="3483246" y="2935606"/>
                  </a:lnTo>
                  <a:lnTo>
                    <a:pt x="3483246" y="2936106"/>
                  </a:lnTo>
                  <a:lnTo>
                    <a:pt x="3483246" y="2936606"/>
                  </a:lnTo>
                  <a:lnTo>
                    <a:pt x="3483246" y="2937104"/>
                  </a:lnTo>
                  <a:lnTo>
                    <a:pt x="3483246" y="2937601"/>
                  </a:lnTo>
                  <a:lnTo>
                    <a:pt x="3483246" y="2938098"/>
                  </a:lnTo>
                  <a:lnTo>
                    <a:pt x="3483246" y="2938593"/>
                  </a:lnTo>
                  <a:lnTo>
                    <a:pt x="3483246" y="2939088"/>
                  </a:lnTo>
                  <a:lnTo>
                    <a:pt x="3483246" y="2939582"/>
                  </a:lnTo>
                  <a:lnTo>
                    <a:pt x="3483246" y="2940075"/>
                  </a:lnTo>
                  <a:lnTo>
                    <a:pt x="3483246" y="2940567"/>
                  </a:lnTo>
                  <a:lnTo>
                    <a:pt x="3483246" y="2941058"/>
                  </a:lnTo>
                  <a:lnTo>
                    <a:pt x="3483246" y="2941548"/>
                  </a:lnTo>
                  <a:lnTo>
                    <a:pt x="3483246" y="2942037"/>
                  </a:lnTo>
                  <a:lnTo>
                    <a:pt x="3483246" y="2942526"/>
                  </a:lnTo>
                  <a:lnTo>
                    <a:pt x="3483246" y="2943013"/>
                  </a:lnTo>
                  <a:lnTo>
                    <a:pt x="3483246" y="2943500"/>
                  </a:lnTo>
                  <a:lnTo>
                    <a:pt x="3483246" y="2943986"/>
                  </a:lnTo>
                  <a:lnTo>
                    <a:pt x="3483246" y="2944471"/>
                  </a:lnTo>
                  <a:lnTo>
                    <a:pt x="3483246" y="2944955"/>
                  </a:lnTo>
                  <a:lnTo>
                    <a:pt x="3483246" y="2945438"/>
                  </a:lnTo>
                  <a:lnTo>
                    <a:pt x="3483246" y="2945920"/>
                  </a:lnTo>
                  <a:lnTo>
                    <a:pt x="3483246" y="2946402"/>
                  </a:lnTo>
                  <a:lnTo>
                    <a:pt x="3483246" y="2946883"/>
                  </a:lnTo>
                  <a:lnTo>
                    <a:pt x="3483246" y="2947362"/>
                  </a:lnTo>
                  <a:lnTo>
                    <a:pt x="3483246" y="2947841"/>
                  </a:lnTo>
                  <a:lnTo>
                    <a:pt x="3483246" y="2948319"/>
                  </a:lnTo>
                  <a:lnTo>
                    <a:pt x="3483246" y="2948796"/>
                  </a:lnTo>
                  <a:lnTo>
                    <a:pt x="3483246" y="2949273"/>
                  </a:lnTo>
                  <a:lnTo>
                    <a:pt x="3483246" y="2949748"/>
                  </a:lnTo>
                  <a:lnTo>
                    <a:pt x="3483246" y="2950223"/>
                  </a:lnTo>
                  <a:lnTo>
                    <a:pt x="3483246" y="2950697"/>
                  </a:lnTo>
                  <a:lnTo>
                    <a:pt x="3483246" y="2951170"/>
                  </a:lnTo>
                  <a:lnTo>
                    <a:pt x="3483246" y="2951642"/>
                  </a:lnTo>
                  <a:lnTo>
                    <a:pt x="3483246" y="2952113"/>
                  </a:lnTo>
                  <a:lnTo>
                    <a:pt x="3483246" y="2952584"/>
                  </a:lnTo>
                  <a:lnTo>
                    <a:pt x="3483246" y="2953053"/>
                  </a:lnTo>
                  <a:lnTo>
                    <a:pt x="3483246" y="2953522"/>
                  </a:lnTo>
                  <a:lnTo>
                    <a:pt x="3483246" y="2953990"/>
                  </a:lnTo>
                  <a:lnTo>
                    <a:pt x="3483246" y="2954457"/>
                  </a:lnTo>
                  <a:lnTo>
                    <a:pt x="3483246" y="2954923"/>
                  </a:lnTo>
                  <a:lnTo>
                    <a:pt x="3483246" y="2955389"/>
                  </a:lnTo>
                  <a:lnTo>
                    <a:pt x="3483246" y="2955853"/>
                  </a:lnTo>
                  <a:lnTo>
                    <a:pt x="3483246" y="2956317"/>
                  </a:lnTo>
                  <a:lnTo>
                    <a:pt x="3483246" y="2956780"/>
                  </a:lnTo>
                  <a:lnTo>
                    <a:pt x="3483246" y="2957243"/>
                  </a:lnTo>
                  <a:lnTo>
                    <a:pt x="3483246" y="2957704"/>
                  </a:lnTo>
                  <a:lnTo>
                    <a:pt x="3483246" y="2958165"/>
                  </a:lnTo>
                  <a:lnTo>
                    <a:pt x="3483246" y="2958624"/>
                  </a:lnTo>
                  <a:lnTo>
                    <a:pt x="3483246" y="2959083"/>
                  </a:lnTo>
                  <a:lnTo>
                    <a:pt x="3483246" y="2959541"/>
                  </a:lnTo>
                  <a:lnTo>
                    <a:pt x="3483246" y="2959999"/>
                  </a:lnTo>
                  <a:lnTo>
                    <a:pt x="3483246" y="2960455"/>
                  </a:lnTo>
                  <a:lnTo>
                    <a:pt x="3483246" y="2960911"/>
                  </a:lnTo>
                  <a:lnTo>
                    <a:pt x="3483246" y="2961366"/>
                  </a:lnTo>
                  <a:lnTo>
                    <a:pt x="3483246" y="2961820"/>
                  </a:lnTo>
                  <a:lnTo>
                    <a:pt x="3483246" y="2962274"/>
                  </a:lnTo>
                  <a:lnTo>
                    <a:pt x="3483246" y="2962726"/>
                  </a:lnTo>
                  <a:lnTo>
                    <a:pt x="3483246" y="2963178"/>
                  </a:lnTo>
                  <a:lnTo>
                    <a:pt x="3483246" y="2963629"/>
                  </a:lnTo>
                  <a:lnTo>
                    <a:pt x="3483246" y="2964080"/>
                  </a:lnTo>
                  <a:lnTo>
                    <a:pt x="3483246" y="2964529"/>
                  </a:lnTo>
                  <a:lnTo>
                    <a:pt x="3483246" y="2964978"/>
                  </a:lnTo>
                  <a:lnTo>
                    <a:pt x="3483246" y="2965426"/>
                  </a:lnTo>
                  <a:lnTo>
                    <a:pt x="3483246" y="2965873"/>
                  </a:lnTo>
                  <a:lnTo>
                    <a:pt x="3483246" y="2966319"/>
                  </a:lnTo>
                  <a:lnTo>
                    <a:pt x="3483246" y="2966765"/>
                  </a:lnTo>
                  <a:lnTo>
                    <a:pt x="3483246" y="2967210"/>
                  </a:lnTo>
                  <a:lnTo>
                    <a:pt x="3483246" y="2967654"/>
                  </a:lnTo>
                  <a:lnTo>
                    <a:pt x="3483246" y="2968097"/>
                  </a:lnTo>
                  <a:lnTo>
                    <a:pt x="3483246" y="2968540"/>
                  </a:lnTo>
                  <a:lnTo>
                    <a:pt x="3483246" y="2968982"/>
                  </a:lnTo>
                  <a:lnTo>
                    <a:pt x="3483246" y="2969423"/>
                  </a:lnTo>
                  <a:lnTo>
                    <a:pt x="3483246" y="2969863"/>
                  </a:lnTo>
                  <a:lnTo>
                    <a:pt x="3483246" y="2970303"/>
                  </a:lnTo>
                  <a:lnTo>
                    <a:pt x="3483246" y="2970741"/>
                  </a:lnTo>
                  <a:lnTo>
                    <a:pt x="3483246" y="2971179"/>
                  </a:lnTo>
                  <a:lnTo>
                    <a:pt x="3483246" y="2971617"/>
                  </a:lnTo>
                  <a:lnTo>
                    <a:pt x="3483246" y="2972053"/>
                  </a:lnTo>
                  <a:lnTo>
                    <a:pt x="3483246" y="2972489"/>
                  </a:lnTo>
                  <a:lnTo>
                    <a:pt x="3483246" y="2972924"/>
                  </a:lnTo>
                  <a:lnTo>
                    <a:pt x="3483246" y="2973358"/>
                  </a:lnTo>
                  <a:lnTo>
                    <a:pt x="3483246" y="2973792"/>
                  </a:lnTo>
                  <a:lnTo>
                    <a:pt x="3483246" y="2974225"/>
                  </a:lnTo>
                  <a:lnTo>
                    <a:pt x="3483246" y="2974657"/>
                  </a:lnTo>
                  <a:lnTo>
                    <a:pt x="3483246" y="2975088"/>
                  </a:lnTo>
                  <a:lnTo>
                    <a:pt x="3483246" y="2975519"/>
                  </a:lnTo>
                  <a:lnTo>
                    <a:pt x="3483246" y="2975949"/>
                  </a:lnTo>
                  <a:lnTo>
                    <a:pt x="3483246" y="2976378"/>
                  </a:lnTo>
                  <a:lnTo>
                    <a:pt x="3483246" y="2976806"/>
                  </a:lnTo>
                  <a:lnTo>
                    <a:pt x="3483246" y="2977234"/>
                  </a:lnTo>
                  <a:lnTo>
                    <a:pt x="3483246" y="2977661"/>
                  </a:lnTo>
                  <a:lnTo>
                    <a:pt x="3483246" y="2978088"/>
                  </a:lnTo>
                  <a:lnTo>
                    <a:pt x="3483246" y="2978513"/>
                  </a:lnTo>
                  <a:lnTo>
                    <a:pt x="3483246" y="2978938"/>
                  </a:lnTo>
                  <a:lnTo>
                    <a:pt x="3483246" y="2979362"/>
                  </a:lnTo>
                  <a:lnTo>
                    <a:pt x="3483246" y="2979786"/>
                  </a:lnTo>
                  <a:lnTo>
                    <a:pt x="3483246" y="2980208"/>
                  </a:lnTo>
                  <a:lnTo>
                    <a:pt x="3483246" y="2980630"/>
                  </a:lnTo>
                  <a:lnTo>
                    <a:pt x="3483246" y="2981052"/>
                  </a:lnTo>
                  <a:lnTo>
                    <a:pt x="3483246" y="2981472"/>
                  </a:lnTo>
                  <a:lnTo>
                    <a:pt x="3483246" y="2981892"/>
                  </a:lnTo>
                  <a:lnTo>
                    <a:pt x="3483246" y="2982311"/>
                  </a:lnTo>
                  <a:lnTo>
                    <a:pt x="3483246" y="2982730"/>
                  </a:lnTo>
                  <a:lnTo>
                    <a:pt x="3483246" y="2983148"/>
                  </a:lnTo>
                  <a:lnTo>
                    <a:pt x="3483246" y="2983565"/>
                  </a:lnTo>
                  <a:lnTo>
                    <a:pt x="3483246" y="2983981"/>
                  </a:lnTo>
                  <a:lnTo>
                    <a:pt x="3483246" y="2984397"/>
                  </a:lnTo>
                  <a:lnTo>
                    <a:pt x="3483246" y="2984812"/>
                  </a:lnTo>
                  <a:lnTo>
                    <a:pt x="3483246" y="2985226"/>
                  </a:lnTo>
                  <a:lnTo>
                    <a:pt x="3483246" y="2985640"/>
                  </a:lnTo>
                  <a:lnTo>
                    <a:pt x="3483246" y="2986053"/>
                  </a:lnTo>
                  <a:lnTo>
                    <a:pt x="3483246" y="2986465"/>
                  </a:lnTo>
                  <a:lnTo>
                    <a:pt x="3483246" y="2986877"/>
                  </a:lnTo>
                  <a:lnTo>
                    <a:pt x="3483246" y="2987287"/>
                  </a:lnTo>
                  <a:lnTo>
                    <a:pt x="3483246" y="2987698"/>
                  </a:lnTo>
                  <a:lnTo>
                    <a:pt x="3483246" y="2988107"/>
                  </a:lnTo>
                  <a:lnTo>
                    <a:pt x="3483246" y="2988516"/>
                  </a:lnTo>
                  <a:lnTo>
                    <a:pt x="3483246" y="2988924"/>
                  </a:lnTo>
                  <a:lnTo>
                    <a:pt x="3483246" y="2989332"/>
                  </a:lnTo>
                  <a:lnTo>
                    <a:pt x="3483246" y="2989739"/>
                  </a:lnTo>
                  <a:lnTo>
                    <a:pt x="3483246" y="2990145"/>
                  </a:lnTo>
                  <a:lnTo>
                    <a:pt x="3483246" y="2990550"/>
                  </a:lnTo>
                  <a:lnTo>
                    <a:pt x="3483246" y="2990955"/>
                  </a:lnTo>
                  <a:lnTo>
                    <a:pt x="3483246" y="2991359"/>
                  </a:lnTo>
                  <a:lnTo>
                    <a:pt x="3483246" y="2991763"/>
                  </a:lnTo>
                  <a:lnTo>
                    <a:pt x="3483246" y="2992166"/>
                  </a:lnTo>
                  <a:lnTo>
                    <a:pt x="3483246" y="2992568"/>
                  </a:lnTo>
                  <a:lnTo>
                    <a:pt x="3483246" y="2992969"/>
                  </a:lnTo>
                  <a:lnTo>
                    <a:pt x="3483246" y="2993370"/>
                  </a:lnTo>
                  <a:lnTo>
                    <a:pt x="3483246" y="2993771"/>
                  </a:lnTo>
                  <a:lnTo>
                    <a:pt x="3483246" y="2994170"/>
                  </a:lnTo>
                  <a:lnTo>
                    <a:pt x="3483246" y="2994569"/>
                  </a:lnTo>
                  <a:lnTo>
                    <a:pt x="3483246" y="2994967"/>
                  </a:lnTo>
                  <a:lnTo>
                    <a:pt x="3483246" y="2995365"/>
                  </a:lnTo>
                  <a:lnTo>
                    <a:pt x="3483246" y="2995762"/>
                  </a:lnTo>
                  <a:lnTo>
                    <a:pt x="3483246" y="2996158"/>
                  </a:lnTo>
                  <a:lnTo>
                    <a:pt x="3483246" y="2996554"/>
                  </a:lnTo>
                  <a:lnTo>
                    <a:pt x="3483246" y="2996949"/>
                  </a:lnTo>
                  <a:lnTo>
                    <a:pt x="3483246" y="2997343"/>
                  </a:lnTo>
                  <a:lnTo>
                    <a:pt x="3483246" y="2997737"/>
                  </a:lnTo>
                  <a:lnTo>
                    <a:pt x="3483246" y="2998130"/>
                  </a:lnTo>
                  <a:lnTo>
                    <a:pt x="3483246" y="2998523"/>
                  </a:lnTo>
                  <a:lnTo>
                    <a:pt x="3483246" y="2998915"/>
                  </a:lnTo>
                  <a:lnTo>
                    <a:pt x="3483246" y="2999306"/>
                  </a:lnTo>
                  <a:lnTo>
                    <a:pt x="3483246" y="2999696"/>
                  </a:lnTo>
                  <a:lnTo>
                    <a:pt x="3483246" y="3000086"/>
                  </a:lnTo>
                  <a:lnTo>
                    <a:pt x="3483246" y="3000476"/>
                  </a:lnTo>
                  <a:lnTo>
                    <a:pt x="3483246" y="3000864"/>
                  </a:lnTo>
                  <a:lnTo>
                    <a:pt x="3483246" y="3001253"/>
                  </a:lnTo>
                  <a:lnTo>
                    <a:pt x="3483246" y="3001640"/>
                  </a:lnTo>
                  <a:lnTo>
                    <a:pt x="3483246" y="3002027"/>
                  </a:lnTo>
                  <a:lnTo>
                    <a:pt x="3483246" y="3002413"/>
                  </a:lnTo>
                  <a:lnTo>
                    <a:pt x="3483246" y="3002799"/>
                  </a:lnTo>
                  <a:lnTo>
                    <a:pt x="3483246" y="3003184"/>
                  </a:lnTo>
                  <a:lnTo>
                    <a:pt x="3483246" y="3003568"/>
                  </a:lnTo>
                  <a:lnTo>
                    <a:pt x="3483246" y="3003952"/>
                  </a:lnTo>
                  <a:lnTo>
                    <a:pt x="3483246" y="3004335"/>
                  </a:lnTo>
                  <a:lnTo>
                    <a:pt x="3483246" y="3004717"/>
                  </a:lnTo>
                  <a:lnTo>
                    <a:pt x="3483246" y="3005099"/>
                  </a:lnTo>
                  <a:lnTo>
                    <a:pt x="3483246" y="3005481"/>
                  </a:lnTo>
                  <a:lnTo>
                    <a:pt x="3483246" y="3005861"/>
                  </a:lnTo>
                  <a:lnTo>
                    <a:pt x="3483246" y="3006241"/>
                  </a:lnTo>
                  <a:lnTo>
                    <a:pt x="3483246" y="3006621"/>
                  </a:lnTo>
                  <a:lnTo>
                    <a:pt x="3483246" y="3007000"/>
                  </a:lnTo>
                  <a:lnTo>
                    <a:pt x="3483246" y="3007378"/>
                  </a:lnTo>
                  <a:lnTo>
                    <a:pt x="3483246" y="3007756"/>
                  </a:lnTo>
                  <a:lnTo>
                    <a:pt x="3483246" y="3008133"/>
                  </a:lnTo>
                  <a:lnTo>
                    <a:pt x="3483246" y="3008509"/>
                  </a:lnTo>
                  <a:lnTo>
                    <a:pt x="3483246" y="3008885"/>
                  </a:lnTo>
                  <a:lnTo>
                    <a:pt x="3483246" y="3009260"/>
                  </a:lnTo>
                  <a:lnTo>
                    <a:pt x="3483246" y="3009635"/>
                  </a:lnTo>
                  <a:lnTo>
                    <a:pt x="3483246" y="3010009"/>
                  </a:lnTo>
                  <a:lnTo>
                    <a:pt x="3483246" y="3010383"/>
                  </a:lnTo>
                  <a:lnTo>
                    <a:pt x="3483246" y="3010756"/>
                  </a:lnTo>
                  <a:lnTo>
                    <a:pt x="3483246" y="3011128"/>
                  </a:lnTo>
                  <a:lnTo>
                    <a:pt x="3483246" y="3011500"/>
                  </a:lnTo>
                  <a:lnTo>
                    <a:pt x="3483246" y="3011871"/>
                  </a:lnTo>
                  <a:lnTo>
                    <a:pt x="3483246" y="3012241"/>
                  </a:lnTo>
                  <a:lnTo>
                    <a:pt x="3483246" y="3012611"/>
                  </a:lnTo>
                  <a:lnTo>
                    <a:pt x="3483246" y="3012981"/>
                  </a:lnTo>
                  <a:lnTo>
                    <a:pt x="3483246" y="3013350"/>
                  </a:lnTo>
                  <a:lnTo>
                    <a:pt x="3483246" y="3013718"/>
                  </a:lnTo>
                  <a:lnTo>
                    <a:pt x="3483246" y="3014086"/>
                  </a:lnTo>
                  <a:lnTo>
                    <a:pt x="3483246" y="3014453"/>
                  </a:lnTo>
                  <a:lnTo>
                    <a:pt x="3483246" y="3014819"/>
                  </a:lnTo>
                  <a:lnTo>
                    <a:pt x="3483246" y="3015185"/>
                  </a:lnTo>
                  <a:lnTo>
                    <a:pt x="3483246" y="3015551"/>
                  </a:lnTo>
                  <a:lnTo>
                    <a:pt x="3483246" y="3015915"/>
                  </a:lnTo>
                  <a:lnTo>
                    <a:pt x="3483246" y="3016280"/>
                  </a:lnTo>
                  <a:lnTo>
                    <a:pt x="3483246" y="3016643"/>
                  </a:lnTo>
                  <a:lnTo>
                    <a:pt x="3483246" y="3017006"/>
                  </a:lnTo>
                  <a:lnTo>
                    <a:pt x="3483246" y="3017369"/>
                  </a:lnTo>
                  <a:lnTo>
                    <a:pt x="3483246" y="3017731"/>
                  </a:lnTo>
                  <a:lnTo>
                    <a:pt x="3483246" y="3018092"/>
                  </a:lnTo>
                  <a:lnTo>
                    <a:pt x="3483246" y="3018453"/>
                  </a:lnTo>
                  <a:lnTo>
                    <a:pt x="3483246" y="3018814"/>
                  </a:lnTo>
                  <a:lnTo>
                    <a:pt x="3483246" y="3019173"/>
                  </a:lnTo>
                  <a:lnTo>
                    <a:pt x="3483246" y="3019532"/>
                  </a:lnTo>
                  <a:lnTo>
                    <a:pt x="3483246" y="3019891"/>
                  </a:lnTo>
                  <a:lnTo>
                    <a:pt x="3483246" y="3020249"/>
                  </a:lnTo>
                  <a:lnTo>
                    <a:pt x="3483246" y="3020607"/>
                  </a:lnTo>
                  <a:lnTo>
                    <a:pt x="3483246" y="3020964"/>
                  </a:lnTo>
                  <a:lnTo>
                    <a:pt x="3483246" y="3021320"/>
                  </a:lnTo>
                  <a:lnTo>
                    <a:pt x="3483246" y="3021676"/>
                  </a:lnTo>
                  <a:lnTo>
                    <a:pt x="3483246" y="3022031"/>
                  </a:lnTo>
                  <a:lnTo>
                    <a:pt x="3483246" y="3022386"/>
                  </a:lnTo>
                  <a:lnTo>
                    <a:pt x="3483246" y="3022740"/>
                  </a:lnTo>
                  <a:lnTo>
                    <a:pt x="3483246" y="3023094"/>
                  </a:lnTo>
                  <a:lnTo>
                    <a:pt x="3483246" y="3023447"/>
                  </a:lnTo>
                  <a:lnTo>
                    <a:pt x="3483246" y="3023800"/>
                  </a:lnTo>
                  <a:lnTo>
                    <a:pt x="3483246" y="3024152"/>
                  </a:lnTo>
                  <a:lnTo>
                    <a:pt x="3483246" y="3024503"/>
                  </a:lnTo>
                  <a:lnTo>
                    <a:pt x="3483246" y="3024854"/>
                  </a:lnTo>
                  <a:lnTo>
                    <a:pt x="3483246" y="3025205"/>
                  </a:lnTo>
                  <a:lnTo>
                    <a:pt x="3483246" y="3025555"/>
                  </a:lnTo>
                  <a:lnTo>
                    <a:pt x="3483246" y="3025904"/>
                  </a:lnTo>
                  <a:lnTo>
                    <a:pt x="3483246" y="3026253"/>
                  </a:lnTo>
                  <a:lnTo>
                    <a:pt x="3483246" y="3026601"/>
                  </a:lnTo>
                  <a:lnTo>
                    <a:pt x="3483246" y="3026949"/>
                  </a:lnTo>
                  <a:lnTo>
                    <a:pt x="3483246" y="3027296"/>
                  </a:lnTo>
                  <a:lnTo>
                    <a:pt x="3483246" y="3027643"/>
                  </a:lnTo>
                  <a:lnTo>
                    <a:pt x="3483246" y="3027989"/>
                  </a:lnTo>
                  <a:lnTo>
                    <a:pt x="3483246" y="3028335"/>
                  </a:lnTo>
                  <a:lnTo>
                    <a:pt x="3483246" y="3028680"/>
                  </a:lnTo>
                  <a:lnTo>
                    <a:pt x="3483246" y="3029025"/>
                  </a:lnTo>
                  <a:lnTo>
                    <a:pt x="3483246" y="3029369"/>
                  </a:lnTo>
                  <a:lnTo>
                    <a:pt x="3483246" y="3029712"/>
                  </a:lnTo>
                  <a:lnTo>
                    <a:pt x="3483246" y="3030055"/>
                  </a:lnTo>
                  <a:lnTo>
                    <a:pt x="3483246" y="3030398"/>
                  </a:lnTo>
                  <a:lnTo>
                    <a:pt x="3483246" y="3030740"/>
                  </a:lnTo>
                  <a:lnTo>
                    <a:pt x="3483246" y="3031082"/>
                  </a:lnTo>
                  <a:lnTo>
                    <a:pt x="3483246" y="3031423"/>
                  </a:lnTo>
                  <a:lnTo>
                    <a:pt x="3483246" y="3031763"/>
                  </a:lnTo>
                  <a:lnTo>
                    <a:pt x="3483246" y="3032103"/>
                  </a:lnTo>
                  <a:lnTo>
                    <a:pt x="3483246" y="3032442"/>
                  </a:lnTo>
                  <a:lnTo>
                    <a:pt x="3483246" y="3032781"/>
                  </a:lnTo>
                  <a:lnTo>
                    <a:pt x="3483246" y="3033120"/>
                  </a:lnTo>
                  <a:lnTo>
                    <a:pt x="3483246" y="3033458"/>
                  </a:lnTo>
                  <a:lnTo>
                    <a:pt x="3483246" y="3033795"/>
                  </a:lnTo>
                  <a:lnTo>
                    <a:pt x="3483246" y="3034132"/>
                  </a:lnTo>
                  <a:lnTo>
                    <a:pt x="3483246" y="3034469"/>
                  </a:lnTo>
                  <a:lnTo>
                    <a:pt x="3483246" y="3034804"/>
                  </a:lnTo>
                  <a:lnTo>
                    <a:pt x="3483246" y="3035140"/>
                  </a:lnTo>
                  <a:lnTo>
                    <a:pt x="3483246" y="3035475"/>
                  </a:lnTo>
                  <a:lnTo>
                    <a:pt x="3483246" y="3035809"/>
                  </a:lnTo>
                  <a:lnTo>
                    <a:pt x="3483246" y="3036143"/>
                  </a:lnTo>
                  <a:lnTo>
                    <a:pt x="3483246" y="3036477"/>
                  </a:lnTo>
                  <a:lnTo>
                    <a:pt x="3483246" y="3036809"/>
                  </a:lnTo>
                  <a:lnTo>
                    <a:pt x="3483246" y="3037142"/>
                  </a:lnTo>
                  <a:lnTo>
                    <a:pt x="3483246" y="3037474"/>
                  </a:lnTo>
                  <a:lnTo>
                    <a:pt x="3483246" y="3037805"/>
                  </a:lnTo>
                  <a:lnTo>
                    <a:pt x="3483246" y="3038136"/>
                  </a:lnTo>
                  <a:lnTo>
                    <a:pt x="3483246" y="3038467"/>
                  </a:lnTo>
                  <a:lnTo>
                    <a:pt x="3483246" y="3038797"/>
                  </a:lnTo>
                  <a:lnTo>
                    <a:pt x="3483246" y="3039126"/>
                  </a:lnTo>
                  <a:lnTo>
                    <a:pt x="3483246" y="3039455"/>
                  </a:lnTo>
                  <a:lnTo>
                    <a:pt x="3483246" y="3039783"/>
                  </a:lnTo>
                  <a:lnTo>
                    <a:pt x="3483246" y="3040111"/>
                  </a:lnTo>
                  <a:lnTo>
                    <a:pt x="3483246" y="3040439"/>
                  </a:lnTo>
                  <a:lnTo>
                    <a:pt x="3483246" y="3040766"/>
                  </a:lnTo>
                  <a:lnTo>
                    <a:pt x="3483246" y="3041093"/>
                  </a:lnTo>
                  <a:lnTo>
                    <a:pt x="3483246" y="3041419"/>
                  </a:lnTo>
                  <a:lnTo>
                    <a:pt x="3483246" y="3041744"/>
                  </a:lnTo>
                  <a:lnTo>
                    <a:pt x="3483246" y="3042069"/>
                  </a:lnTo>
                  <a:lnTo>
                    <a:pt x="3483246" y="3042394"/>
                  </a:lnTo>
                  <a:lnTo>
                    <a:pt x="3483246" y="3042718"/>
                  </a:lnTo>
                  <a:lnTo>
                    <a:pt x="3483246" y="3043042"/>
                  </a:lnTo>
                  <a:lnTo>
                    <a:pt x="3483246" y="3043365"/>
                  </a:lnTo>
                  <a:lnTo>
                    <a:pt x="3483246" y="3043688"/>
                  </a:lnTo>
                  <a:lnTo>
                    <a:pt x="3483246" y="3044010"/>
                  </a:lnTo>
                  <a:lnTo>
                    <a:pt x="3483246" y="3044332"/>
                  </a:lnTo>
                  <a:lnTo>
                    <a:pt x="3483246" y="3044653"/>
                  </a:lnTo>
                  <a:lnTo>
                    <a:pt x="3483246" y="3044974"/>
                  </a:lnTo>
                  <a:lnTo>
                    <a:pt x="3483246" y="3045294"/>
                  </a:lnTo>
                  <a:lnTo>
                    <a:pt x="3483246" y="3045614"/>
                  </a:lnTo>
                  <a:lnTo>
                    <a:pt x="3483246" y="3045934"/>
                  </a:lnTo>
                  <a:lnTo>
                    <a:pt x="3483246" y="3046253"/>
                  </a:lnTo>
                  <a:lnTo>
                    <a:pt x="3483246" y="3046571"/>
                  </a:lnTo>
                  <a:lnTo>
                    <a:pt x="3483246" y="3046889"/>
                  </a:lnTo>
                  <a:lnTo>
                    <a:pt x="3483246" y="3047207"/>
                  </a:lnTo>
                  <a:lnTo>
                    <a:pt x="3483246" y="3047524"/>
                  </a:lnTo>
                  <a:lnTo>
                    <a:pt x="3483246" y="3047841"/>
                  </a:lnTo>
                  <a:lnTo>
                    <a:pt x="3483246" y="3048157"/>
                  </a:lnTo>
                  <a:lnTo>
                    <a:pt x="3483246" y="3048473"/>
                  </a:lnTo>
                  <a:lnTo>
                    <a:pt x="3483246" y="3048788"/>
                  </a:lnTo>
                  <a:lnTo>
                    <a:pt x="3483246" y="3049103"/>
                  </a:lnTo>
                  <a:lnTo>
                    <a:pt x="3483246" y="3049417"/>
                  </a:lnTo>
                  <a:lnTo>
                    <a:pt x="3483246" y="3049731"/>
                  </a:lnTo>
                  <a:lnTo>
                    <a:pt x="3483246" y="3050044"/>
                  </a:lnTo>
                  <a:lnTo>
                    <a:pt x="3483246" y="3050357"/>
                  </a:lnTo>
                  <a:lnTo>
                    <a:pt x="3483246" y="3050670"/>
                  </a:lnTo>
                  <a:lnTo>
                    <a:pt x="3483246" y="3050982"/>
                  </a:lnTo>
                  <a:lnTo>
                    <a:pt x="3483246" y="3051294"/>
                  </a:lnTo>
                  <a:lnTo>
                    <a:pt x="3483246" y="3051605"/>
                  </a:lnTo>
                  <a:lnTo>
                    <a:pt x="3483246" y="3051916"/>
                  </a:lnTo>
                  <a:lnTo>
                    <a:pt x="3483246" y="3052226"/>
                  </a:lnTo>
                  <a:lnTo>
                    <a:pt x="3483246" y="3052536"/>
                  </a:lnTo>
                  <a:lnTo>
                    <a:pt x="3483246" y="3052845"/>
                  </a:lnTo>
                  <a:lnTo>
                    <a:pt x="3483246" y="3053154"/>
                  </a:lnTo>
                  <a:lnTo>
                    <a:pt x="3483246" y="3053463"/>
                  </a:lnTo>
                  <a:lnTo>
                    <a:pt x="3483246" y="3053771"/>
                  </a:lnTo>
                  <a:lnTo>
                    <a:pt x="3483246" y="3054078"/>
                  </a:lnTo>
                  <a:lnTo>
                    <a:pt x="3483246" y="3054386"/>
                  </a:lnTo>
                  <a:lnTo>
                    <a:pt x="3483246" y="3054692"/>
                  </a:lnTo>
                  <a:lnTo>
                    <a:pt x="3483246" y="3054999"/>
                  </a:lnTo>
                  <a:lnTo>
                    <a:pt x="3483246" y="3055305"/>
                  </a:lnTo>
                  <a:lnTo>
                    <a:pt x="3483246" y="3055610"/>
                  </a:lnTo>
                  <a:lnTo>
                    <a:pt x="3483246" y="3055915"/>
                  </a:lnTo>
                  <a:lnTo>
                    <a:pt x="3483246" y="3056220"/>
                  </a:lnTo>
                  <a:lnTo>
                    <a:pt x="3483246" y="3056524"/>
                  </a:lnTo>
                  <a:lnTo>
                    <a:pt x="3483246" y="3056828"/>
                  </a:lnTo>
                  <a:lnTo>
                    <a:pt x="3483246" y="3057131"/>
                  </a:lnTo>
                  <a:lnTo>
                    <a:pt x="3483246" y="3057434"/>
                  </a:lnTo>
                  <a:lnTo>
                    <a:pt x="3483246" y="3057736"/>
                  </a:lnTo>
                  <a:lnTo>
                    <a:pt x="3483246" y="3058038"/>
                  </a:lnTo>
                  <a:lnTo>
                    <a:pt x="3483246" y="3058340"/>
                  </a:lnTo>
                  <a:lnTo>
                    <a:pt x="3483246" y="3058641"/>
                  </a:lnTo>
                  <a:lnTo>
                    <a:pt x="3483246" y="3058942"/>
                  </a:lnTo>
                  <a:lnTo>
                    <a:pt x="3483246" y="3059242"/>
                  </a:lnTo>
                  <a:lnTo>
                    <a:pt x="3483246" y="3059542"/>
                  </a:lnTo>
                  <a:lnTo>
                    <a:pt x="3483246" y="3059841"/>
                  </a:lnTo>
                  <a:lnTo>
                    <a:pt x="3483246" y="3060140"/>
                  </a:lnTo>
                  <a:lnTo>
                    <a:pt x="3483246" y="3060439"/>
                  </a:lnTo>
                  <a:lnTo>
                    <a:pt x="3483246" y="3060737"/>
                  </a:lnTo>
                  <a:lnTo>
                    <a:pt x="3483246" y="3061035"/>
                  </a:lnTo>
                  <a:lnTo>
                    <a:pt x="3483246" y="3061332"/>
                  </a:lnTo>
                  <a:lnTo>
                    <a:pt x="3483246" y="3061629"/>
                  </a:lnTo>
                  <a:lnTo>
                    <a:pt x="3483246" y="3061925"/>
                  </a:lnTo>
                  <a:lnTo>
                    <a:pt x="3483246" y="3062222"/>
                  </a:lnTo>
                  <a:lnTo>
                    <a:pt x="3483246" y="3062517"/>
                  </a:lnTo>
                  <a:lnTo>
                    <a:pt x="3483246" y="3062812"/>
                  </a:lnTo>
                  <a:lnTo>
                    <a:pt x="3483246" y="3063107"/>
                  </a:lnTo>
                  <a:lnTo>
                    <a:pt x="3483246" y="3063402"/>
                  </a:lnTo>
                  <a:lnTo>
                    <a:pt x="3483246" y="3063696"/>
                  </a:lnTo>
                  <a:lnTo>
                    <a:pt x="3483246" y="3063989"/>
                  </a:lnTo>
                  <a:lnTo>
                    <a:pt x="3483246" y="3064282"/>
                  </a:lnTo>
                  <a:lnTo>
                    <a:pt x="3483246" y="3064575"/>
                  </a:lnTo>
                  <a:lnTo>
                    <a:pt x="3483246" y="3064868"/>
                  </a:lnTo>
                  <a:lnTo>
                    <a:pt x="3483246" y="3065160"/>
                  </a:lnTo>
                  <a:lnTo>
                    <a:pt x="3483246" y="3065451"/>
                  </a:lnTo>
                  <a:lnTo>
                    <a:pt x="3483246" y="3065742"/>
                  </a:lnTo>
                  <a:lnTo>
                    <a:pt x="3483246" y="3066033"/>
                  </a:lnTo>
                  <a:lnTo>
                    <a:pt x="3483246" y="3066323"/>
                  </a:lnTo>
                  <a:lnTo>
                    <a:pt x="3483246" y="3066613"/>
                  </a:lnTo>
                  <a:lnTo>
                    <a:pt x="3483246" y="3066903"/>
                  </a:lnTo>
                  <a:lnTo>
                    <a:pt x="3483246" y="3067192"/>
                  </a:lnTo>
                  <a:lnTo>
                    <a:pt x="3483246" y="3067481"/>
                  </a:lnTo>
                  <a:lnTo>
                    <a:pt x="3483246" y="3067769"/>
                  </a:lnTo>
                  <a:lnTo>
                    <a:pt x="3483246" y="3068057"/>
                  </a:lnTo>
                  <a:lnTo>
                    <a:pt x="3483246" y="3068344"/>
                  </a:lnTo>
                  <a:lnTo>
                    <a:pt x="3483246" y="3068632"/>
                  </a:lnTo>
                  <a:lnTo>
                    <a:pt x="3483246" y="3068918"/>
                  </a:lnTo>
                  <a:lnTo>
                    <a:pt x="3483246" y="3069205"/>
                  </a:lnTo>
                  <a:lnTo>
                    <a:pt x="3483246" y="3069491"/>
                  </a:lnTo>
                  <a:lnTo>
                    <a:pt x="3483246" y="3069776"/>
                  </a:lnTo>
                  <a:lnTo>
                    <a:pt x="3483246" y="3070061"/>
                  </a:lnTo>
                  <a:lnTo>
                    <a:pt x="3483246" y="3070346"/>
                  </a:lnTo>
                  <a:lnTo>
                    <a:pt x="3483246" y="3070630"/>
                  </a:lnTo>
                  <a:lnTo>
                    <a:pt x="3483246" y="3070914"/>
                  </a:lnTo>
                  <a:lnTo>
                    <a:pt x="3483246" y="3071198"/>
                  </a:lnTo>
                  <a:lnTo>
                    <a:pt x="3483246" y="3071481"/>
                  </a:lnTo>
                  <a:lnTo>
                    <a:pt x="3483246" y="3071764"/>
                  </a:lnTo>
                  <a:lnTo>
                    <a:pt x="3483246" y="3072046"/>
                  </a:lnTo>
                  <a:lnTo>
                    <a:pt x="3483246" y="3072328"/>
                  </a:lnTo>
                  <a:lnTo>
                    <a:pt x="3483246" y="3072610"/>
                  </a:lnTo>
                  <a:lnTo>
                    <a:pt x="3483246" y="3072891"/>
                  </a:lnTo>
                  <a:lnTo>
                    <a:pt x="3483246" y="3073172"/>
                  </a:lnTo>
                  <a:lnTo>
                    <a:pt x="3483246" y="3073453"/>
                  </a:lnTo>
                  <a:lnTo>
                    <a:pt x="3483246" y="3073733"/>
                  </a:lnTo>
                  <a:lnTo>
                    <a:pt x="3483246" y="3074013"/>
                  </a:lnTo>
                  <a:lnTo>
                    <a:pt x="3483246" y="3074292"/>
                  </a:lnTo>
                  <a:lnTo>
                    <a:pt x="3483246" y="3074571"/>
                  </a:lnTo>
                  <a:lnTo>
                    <a:pt x="3483246" y="3074849"/>
                  </a:lnTo>
                  <a:lnTo>
                    <a:pt x="3483246" y="3075128"/>
                  </a:lnTo>
                  <a:lnTo>
                    <a:pt x="3483246" y="3075405"/>
                  </a:lnTo>
                  <a:lnTo>
                    <a:pt x="3483246" y="3075683"/>
                  </a:lnTo>
                  <a:lnTo>
                    <a:pt x="3483246" y="3075960"/>
                  </a:lnTo>
                  <a:lnTo>
                    <a:pt x="3483246" y="3076237"/>
                  </a:lnTo>
                  <a:lnTo>
                    <a:pt x="3483246" y="3076513"/>
                  </a:lnTo>
                  <a:lnTo>
                    <a:pt x="3483246" y="3076789"/>
                  </a:lnTo>
                  <a:lnTo>
                    <a:pt x="3483246" y="3077064"/>
                  </a:lnTo>
                  <a:lnTo>
                    <a:pt x="3483246" y="3077340"/>
                  </a:lnTo>
                  <a:lnTo>
                    <a:pt x="3483246" y="3077614"/>
                  </a:lnTo>
                  <a:lnTo>
                    <a:pt x="3483246" y="3077889"/>
                  </a:lnTo>
                  <a:lnTo>
                    <a:pt x="3483246" y="3078163"/>
                  </a:lnTo>
                  <a:lnTo>
                    <a:pt x="3483246" y="3078437"/>
                  </a:lnTo>
                  <a:lnTo>
                    <a:pt x="3483246" y="3078710"/>
                  </a:lnTo>
                  <a:lnTo>
                    <a:pt x="3483246" y="3078983"/>
                  </a:lnTo>
                  <a:lnTo>
                    <a:pt x="3483246" y="3079256"/>
                  </a:lnTo>
                  <a:lnTo>
                    <a:pt x="3483246" y="3079528"/>
                  </a:lnTo>
                  <a:lnTo>
                    <a:pt x="3483246" y="3079800"/>
                  </a:lnTo>
                  <a:lnTo>
                    <a:pt x="3483246" y="3080071"/>
                  </a:lnTo>
                  <a:lnTo>
                    <a:pt x="3483246" y="3080342"/>
                  </a:lnTo>
                  <a:lnTo>
                    <a:pt x="3483246" y="3080613"/>
                  </a:lnTo>
                  <a:lnTo>
                    <a:pt x="3483246" y="3080883"/>
                  </a:lnTo>
                  <a:lnTo>
                    <a:pt x="3483246" y="3081154"/>
                  </a:lnTo>
                  <a:lnTo>
                    <a:pt x="3483246" y="3081423"/>
                  </a:lnTo>
                  <a:lnTo>
                    <a:pt x="3483246" y="3081693"/>
                  </a:lnTo>
                  <a:lnTo>
                    <a:pt x="3483246" y="3081961"/>
                  </a:lnTo>
                  <a:lnTo>
                    <a:pt x="3483246" y="3082230"/>
                  </a:lnTo>
                  <a:lnTo>
                    <a:pt x="3483246" y="3082498"/>
                  </a:lnTo>
                  <a:lnTo>
                    <a:pt x="3483246" y="3082766"/>
                  </a:lnTo>
                  <a:lnTo>
                    <a:pt x="3483246" y="3083034"/>
                  </a:lnTo>
                  <a:lnTo>
                    <a:pt x="3483246" y="3083301"/>
                  </a:lnTo>
                  <a:lnTo>
                    <a:pt x="3483246" y="3083568"/>
                  </a:lnTo>
                  <a:lnTo>
                    <a:pt x="3483246" y="3083834"/>
                  </a:lnTo>
                  <a:lnTo>
                    <a:pt x="3483246" y="3084100"/>
                  </a:lnTo>
                  <a:lnTo>
                    <a:pt x="3483246" y="3084366"/>
                  </a:lnTo>
                  <a:lnTo>
                    <a:pt x="3483246" y="3084631"/>
                  </a:lnTo>
                  <a:lnTo>
                    <a:pt x="3483246" y="3084896"/>
                  </a:lnTo>
                  <a:lnTo>
                    <a:pt x="3483246" y="3085161"/>
                  </a:lnTo>
                  <a:lnTo>
                    <a:pt x="3483246" y="3085425"/>
                  </a:lnTo>
                  <a:lnTo>
                    <a:pt x="3483246" y="3085689"/>
                  </a:lnTo>
                  <a:lnTo>
                    <a:pt x="3483246" y="3085953"/>
                  </a:lnTo>
                  <a:lnTo>
                    <a:pt x="3483246" y="3086216"/>
                  </a:lnTo>
                  <a:lnTo>
                    <a:pt x="3483246" y="3086479"/>
                  </a:lnTo>
                  <a:lnTo>
                    <a:pt x="3483246" y="3086742"/>
                  </a:lnTo>
                  <a:lnTo>
                    <a:pt x="3483246" y="3087004"/>
                  </a:lnTo>
                  <a:lnTo>
                    <a:pt x="3483246" y="3087266"/>
                  </a:lnTo>
                  <a:lnTo>
                    <a:pt x="3483246" y="3087528"/>
                  </a:lnTo>
                  <a:lnTo>
                    <a:pt x="3483246" y="3087789"/>
                  </a:lnTo>
                  <a:lnTo>
                    <a:pt x="3483246" y="3088050"/>
                  </a:lnTo>
                  <a:lnTo>
                    <a:pt x="3483246" y="3088310"/>
                  </a:lnTo>
                  <a:lnTo>
                    <a:pt x="3483246" y="3088570"/>
                  </a:lnTo>
                  <a:lnTo>
                    <a:pt x="3483246" y="3088830"/>
                  </a:lnTo>
                  <a:lnTo>
                    <a:pt x="3483246" y="3089090"/>
                  </a:lnTo>
                  <a:lnTo>
                    <a:pt x="3483246" y="3089349"/>
                  </a:lnTo>
                  <a:lnTo>
                    <a:pt x="3483246" y="3089608"/>
                  </a:lnTo>
                  <a:lnTo>
                    <a:pt x="3483246" y="3089866"/>
                  </a:lnTo>
                  <a:lnTo>
                    <a:pt x="3483246" y="3090124"/>
                  </a:lnTo>
                  <a:lnTo>
                    <a:pt x="3483246" y="3090382"/>
                  </a:lnTo>
                  <a:lnTo>
                    <a:pt x="3483246" y="3090639"/>
                  </a:lnTo>
                  <a:lnTo>
                    <a:pt x="3483246" y="3090896"/>
                  </a:lnTo>
                  <a:lnTo>
                    <a:pt x="3483246" y="3091153"/>
                  </a:lnTo>
                  <a:lnTo>
                    <a:pt x="3483246" y="3091410"/>
                  </a:lnTo>
                  <a:lnTo>
                    <a:pt x="3483246" y="3091666"/>
                  </a:lnTo>
                  <a:lnTo>
                    <a:pt x="3483246" y="3091922"/>
                  </a:lnTo>
                  <a:lnTo>
                    <a:pt x="3483246" y="3092177"/>
                  </a:lnTo>
                  <a:lnTo>
                    <a:pt x="3483246" y="3092432"/>
                  </a:lnTo>
                  <a:lnTo>
                    <a:pt x="3483246" y="3092687"/>
                  </a:lnTo>
                  <a:lnTo>
                    <a:pt x="3483246" y="3092941"/>
                  </a:lnTo>
                  <a:lnTo>
                    <a:pt x="3483246" y="3093195"/>
                  </a:lnTo>
                  <a:lnTo>
                    <a:pt x="3483246" y="3093449"/>
                  </a:lnTo>
                  <a:lnTo>
                    <a:pt x="3483246" y="3093703"/>
                  </a:lnTo>
                  <a:lnTo>
                    <a:pt x="3483246" y="3093956"/>
                  </a:lnTo>
                  <a:lnTo>
                    <a:pt x="3483246" y="3094208"/>
                  </a:lnTo>
                  <a:lnTo>
                    <a:pt x="3483246" y="3094461"/>
                  </a:lnTo>
                  <a:lnTo>
                    <a:pt x="3483246" y="3094713"/>
                  </a:lnTo>
                  <a:lnTo>
                    <a:pt x="3483246" y="3094965"/>
                  </a:lnTo>
                  <a:lnTo>
                    <a:pt x="3483246" y="3095216"/>
                  </a:lnTo>
                  <a:lnTo>
                    <a:pt x="3483246" y="3095468"/>
                  </a:lnTo>
                  <a:lnTo>
                    <a:pt x="3483246" y="3095718"/>
                  </a:lnTo>
                  <a:lnTo>
                    <a:pt x="3483246" y="3095969"/>
                  </a:lnTo>
                  <a:lnTo>
                    <a:pt x="3483246" y="3096219"/>
                  </a:lnTo>
                  <a:lnTo>
                    <a:pt x="3483246" y="3096469"/>
                  </a:lnTo>
                  <a:lnTo>
                    <a:pt x="3483246" y="3096718"/>
                  </a:lnTo>
                  <a:lnTo>
                    <a:pt x="3483246" y="3096968"/>
                  </a:lnTo>
                  <a:lnTo>
                    <a:pt x="3483246" y="3097217"/>
                  </a:lnTo>
                  <a:lnTo>
                    <a:pt x="3483246" y="3097465"/>
                  </a:lnTo>
                  <a:lnTo>
                    <a:pt x="3483246" y="3097713"/>
                  </a:lnTo>
                  <a:lnTo>
                    <a:pt x="3483246" y="3097961"/>
                  </a:lnTo>
                  <a:lnTo>
                    <a:pt x="3483246" y="3098209"/>
                  </a:lnTo>
                  <a:lnTo>
                    <a:pt x="3483246" y="3098456"/>
                  </a:lnTo>
                  <a:lnTo>
                    <a:pt x="3483246" y="3098703"/>
                  </a:lnTo>
                  <a:lnTo>
                    <a:pt x="3483246" y="3098950"/>
                  </a:lnTo>
                  <a:lnTo>
                    <a:pt x="3483246" y="3099196"/>
                  </a:lnTo>
                  <a:lnTo>
                    <a:pt x="3483246" y="3099442"/>
                  </a:lnTo>
                  <a:lnTo>
                    <a:pt x="3483246" y="3099688"/>
                  </a:lnTo>
                  <a:lnTo>
                    <a:pt x="3483246" y="3099933"/>
                  </a:lnTo>
                  <a:lnTo>
                    <a:pt x="3483246" y="3100178"/>
                  </a:lnTo>
                  <a:lnTo>
                    <a:pt x="3483246" y="3100423"/>
                  </a:lnTo>
                  <a:lnTo>
                    <a:pt x="3483246" y="3100668"/>
                  </a:lnTo>
                  <a:lnTo>
                    <a:pt x="3483246" y="3100912"/>
                  </a:lnTo>
                  <a:lnTo>
                    <a:pt x="3483246" y="3101156"/>
                  </a:lnTo>
                  <a:lnTo>
                    <a:pt x="3483246" y="3101399"/>
                  </a:lnTo>
                  <a:lnTo>
                    <a:pt x="3483246" y="3101642"/>
                  </a:lnTo>
                  <a:lnTo>
                    <a:pt x="3483246" y="3101885"/>
                  </a:lnTo>
                  <a:lnTo>
                    <a:pt x="3483246" y="3102128"/>
                  </a:lnTo>
                  <a:lnTo>
                    <a:pt x="3483246" y="3102370"/>
                  </a:lnTo>
                  <a:lnTo>
                    <a:pt x="3483246" y="3102612"/>
                  </a:lnTo>
                  <a:lnTo>
                    <a:pt x="3483246" y="3102854"/>
                  </a:lnTo>
                  <a:lnTo>
                    <a:pt x="3483246" y="3103095"/>
                  </a:lnTo>
                  <a:lnTo>
                    <a:pt x="3483246" y="3103336"/>
                  </a:lnTo>
                  <a:lnTo>
                    <a:pt x="3483246" y="3103577"/>
                  </a:lnTo>
                  <a:lnTo>
                    <a:pt x="3483246" y="3103817"/>
                  </a:lnTo>
                  <a:lnTo>
                    <a:pt x="3483246" y="3104058"/>
                  </a:lnTo>
                  <a:lnTo>
                    <a:pt x="3483246" y="3104297"/>
                  </a:lnTo>
                  <a:lnTo>
                    <a:pt x="3483246" y="3104537"/>
                  </a:lnTo>
                  <a:lnTo>
                    <a:pt x="3483246" y="3104776"/>
                  </a:lnTo>
                  <a:lnTo>
                    <a:pt x="3483246" y="3105015"/>
                  </a:lnTo>
                  <a:lnTo>
                    <a:pt x="3483246" y="3105254"/>
                  </a:lnTo>
                  <a:lnTo>
                    <a:pt x="3483246" y="3105492"/>
                  </a:lnTo>
                  <a:lnTo>
                    <a:pt x="3483246" y="3105730"/>
                  </a:lnTo>
                  <a:lnTo>
                    <a:pt x="3483246" y="3105968"/>
                  </a:lnTo>
                  <a:lnTo>
                    <a:pt x="3483246" y="3106205"/>
                  </a:lnTo>
                  <a:lnTo>
                    <a:pt x="3483246" y="3106442"/>
                  </a:lnTo>
                  <a:lnTo>
                    <a:pt x="3483246" y="3106679"/>
                  </a:lnTo>
                  <a:lnTo>
                    <a:pt x="3483246" y="3106916"/>
                  </a:lnTo>
                  <a:lnTo>
                    <a:pt x="3483246" y="3107152"/>
                  </a:lnTo>
                  <a:lnTo>
                    <a:pt x="3483246" y="3107388"/>
                  </a:lnTo>
                  <a:lnTo>
                    <a:pt x="3483246" y="3107624"/>
                  </a:lnTo>
                  <a:lnTo>
                    <a:pt x="3483246" y="3107859"/>
                  </a:lnTo>
                  <a:lnTo>
                    <a:pt x="3483246" y="3108094"/>
                  </a:lnTo>
                  <a:lnTo>
                    <a:pt x="3483246" y="3108329"/>
                  </a:lnTo>
                  <a:lnTo>
                    <a:pt x="3483246" y="3108563"/>
                  </a:lnTo>
                  <a:lnTo>
                    <a:pt x="3483246" y="3108797"/>
                  </a:lnTo>
                  <a:lnTo>
                    <a:pt x="3483246" y="3109031"/>
                  </a:lnTo>
                  <a:lnTo>
                    <a:pt x="3483246" y="3109265"/>
                  </a:lnTo>
                  <a:lnTo>
                    <a:pt x="3483246" y="3109498"/>
                  </a:lnTo>
                  <a:lnTo>
                    <a:pt x="3483246" y="3109731"/>
                  </a:lnTo>
                  <a:lnTo>
                    <a:pt x="3483246" y="3109964"/>
                  </a:lnTo>
                  <a:lnTo>
                    <a:pt x="3483246" y="3110196"/>
                  </a:lnTo>
                  <a:lnTo>
                    <a:pt x="3483246" y="3110428"/>
                  </a:lnTo>
                  <a:lnTo>
                    <a:pt x="3483246" y="3110660"/>
                  </a:lnTo>
                  <a:lnTo>
                    <a:pt x="3483246" y="3110892"/>
                  </a:lnTo>
                  <a:lnTo>
                    <a:pt x="3483246" y="3111123"/>
                  </a:lnTo>
                  <a:lnTo>
                    <a:pt x="3483246" y="3111354"/>
                  </a:lnTo>
                  <a:lnTo>
                    <a:pt x="3483246" y="3111585"/>
                  </a:lnTo>
                  <a:lnTo>
                    <a:pt x="3483246" y="3111815"/>
                  </a:lnTo>
                  <a:lnTo>
                    <a:pt x="3483246" y="3112045"/>
                  </a:lnTo>
                  <a:lnTo>
                    <a:pt x="3483246" y="3112275"/>
                  </a:lnTo>
                  <a:lnTo>
                    <a:pt x="3483246" y="3112505"/>
                  </a:lnTo>
                  <a:lnTo>
                    <a:pt x="3483246" y="3112734"/>
                  </a:lnTo>
                  <a:lnTo>
                    <a:pt x="3483246" y="3112963"/>
                  </a:lnTo>
                  <a:lnTo>
                    <a:pt x="3483246" y="3113192"/>
                  </a:lnTo>
                  <a:lnTo>
                    <a:pt x="3483246" y="3113420"/>
                  </a:lnTo>
                  <a:lnTo>
                    <a:pt x="3483246" y="3113648"/>
                  </a:lnTo>
                  <a:lnTo>
                    <a:pt x="3483246" y="3113876"/>
                  </a:lnTo>
                  <a:lnTo>
                    <a:pt x="3483246" y="3114104"/>
                  </a:lnTo>
                  <a:lnTo>
                    <a:pt x="3483246" y="3114331"/>
                  </a:lnTo>
                  <a:lnTo>
                    <a:pt x="3483246" y="3114558"/>
                  </a:lnTo>
                  <a:lnTo>
                    <a:pt x="3483246" y="3114785"/>
                  </a:lnTo>
                  <a:lnTo>
                    <a:pt x="3483246" y="3115011"/>
                  </a:lnTo>
                  <a:lnTo>
                    <a:pt x="3483246" y="3115238"/>
                  </a:lnTo>
                  <a:lnTo>
                    <a:pt x="3483246" y="3115463"/>
                  </a:lnTo>
                  <a:lnTo>
                    <a:pt x="3483246" y="3115689"/>
                  </a:lnTo>
                  <a:lnTo>
                    <a:pt x="3483246" y="3115914"/>
                  </a:lnTo>
                  <a:lnTo>
                    <a:pt x="3483246" y="3116140"/>
                  </a:lnTo>
                  <a:lnTo>
                    <a:pt x="3483246" y="3116364"/>
                  </a:lnTo>
                  <a:lnTo>
                    <a:pt x="3483246" y="3116589"/>
                  </a:lnTo>
                  <a:lnTo>
                    <a:pt x="3483246" y="3116813"/>
                  </a:lnTo>
                  <a:lnTo>
                    <a:pt x="3483246" y="3117037"/>
                  </a:lnTo>
                  <a:lnTo>
                    <a:pt x="3483246" y="3117261"/>
                  </a:lnTo>
                  <a:lnTo>
                    <a:pt x="3483246" y="3117484"/>
                  </a:lnTo>
                  <a:lnTo>
                    <a:pt x="3483246" y="3117707"/>
                  </a:lnTo>
                  <a:lnTo>
                    <a:pt x="3483246" y="3117930"/>
                  </a:lnTo>
                  <a:lnTo>
                    <a:pt x="3483246" y="3118153"/>
                  </a:lnTo>
                  <a:lnTo>
                    <a:pt x="3483246" y="3118375"/>
                  </a:lnTo>
                  <a:lnTo>
                    <a:pt x="3483246" y="3118597"/>
                  </a:lnTo>
                  <a:lnTo>
                    <a:pt x="3483246" y="3118819"/>
                  </a:lnTo>
                  <a:lnTo>
                    <a:pt x="3483246" y="3119041"/>
                  </a:lnTo>
                  <a:lnTo>
                    <a:pt x="3483246" y="3119262"/>
                  </a:lnTo>
                  <a:lnTo>
                    <a:pt x="3483246" y="3119483"/>
                  </a:lnTo>
                  <a:lnTo>
                    <a:pt x="3483246" y="3119704"/>
                  </a:lnTo>
                  <a:lnTo>
                    <a:pt x="3483246" y="3119924"/>
                  </a:lnTo>
                  <a:lnTo>
                    <a:pt x="3483246" y="3120144"/>
                  </a:lnTo>
                  <a:lnTo>
                    <a:pt x="3483246" y="3120364"/>
                  </a:lnTo>
                  <a:lnTo>
                    <a:pt x="3483246" y="3120584"/>
                  </a:lnTo>
                  <a:lnTo>
                    <a:pt x="3483246" y="3120803"/>
                  </a:lnTo>
                  <a:lnTo>
                    <a:pt x="3483246" y="3121022"/>
                  </a:lnTo>
                  <a:lnTo>
                    <a:pt x="3483246" y="3121241"/>
                  </a:lnTo>
                  <a:lnTo>
                    <a:pt x="3483246" y="3121460"/>
                  </a:lnTo>
                  <a:lnTo>
                    <a:pt x="3483246" y="3121678"/>
                  </a:lnTo>
                  <a:lnTo>
                    <a:pt x="3483246" y="3121896"/>
                  </a:lnTo>
                  <a:lnTo>
                    <a:pt x="3483246" y="3122114"/>
                  </a:lnTo>
                  <a:lnTo>
                    <a:pt x="3483246" y="3122332"/>
                  </a:lnTo>
                  <a:lnTo>
                    <a:pt x="3483246" y="3122549"/>
                  </a:lnTo>
                  <a:lnTo>
                    <a:pt x="3483246" y="3122766"/>
                  </a:lnTo>
                  <a:lnTo>
                    <a:pt x="3483246" y="3122983"/>
                  </a:lnTo>
                  <a:lnTo>
                    <a:pt x="3483246" y="3123199"/>
                  </a:lnTo>
                  <a:lnTo>
                    <a:pt x="3483246" y="3123416"/>
                  </a:lnTo>
                  <a:lnTo>
                    <a:pt x="3483246" y="3123632"/>
                  </a:lnTo>
                  <a:lnTo>
                    <a:pt x="3483246" y="3123847"/>
                  </a:lnTo>
                  <a:lnTo>
                    <a:pt x="3483246" y="3124063"/>
                  </a:lnTo>
                  <a:lnTo>
                    <a:pt x="3483246" y="3124278"/>
                  </a:lnTo>
                  <a:lnTo>
                    <a:pt x="3483246" y="3124493"/>
                  </a:lnTo>
                  <a:lnTo>
                    <a:pt x="3483246" y="3124708"/>
                  </a:lnTo>
                  <a:lnTo>
                    <a:pt x="3483246" y="3124922"/>
                  </a:lnTo>
                  <a:lnTo>
                    <a:pt x="3483246" y="3125136"/>
                  </a:lnTo>
                  <a:lnTo>
                    <a:pt x="3483246" y="3125350"/>
                  </a:lnTo>
                  <a:lnTo>
                    <a:pt x="3483246" y="3125564"/>
                  </a:lnTo>
                  <a:lnTo>
                    <a:pt x="3483246" y="3125777"/>
                  </a:lnTo>
                  <a:lnTo>
                    <a:pt x="3483246" y="3125990"/>
                  </a:lnTo>
                  <a:lnTo>
                    <a:pt x="3483246" y="3126203"/>
                  </a:lnTo>
                  <a:lnTo>
                    <a:pt x="3483246" y="3126416"/>
                  </a:lnTo>
                  <a:lnTo>
                    <a:pt x="3483246" y="3126628"/>
                  </a:lnTo>
                  <a:lnTo>
                    <a:pt x="3483246" y="3126840"/>
                  </a:lnTo>
                  <a:lnTo>
                    <a:pt x="3483246" y="3127052"/>
                  </a:lnTo>
                  <a:lnTo>
                    <a:pt x="3483246" y="3127264"/>
                  </a:lnTo>
                  <a:lnTo>
                    <a:pt x="3483246" y="3127475"/>
                  </a:lnTo>
                  <a:lnTo>
                    <a:pt x="3483246" y="3127687"/>
                  </a:lnTo>
                  <a:lnTo>
                    <a:pt x="3483246" y="3127897"/>
                  </a:lnTo>
                  <a:lnTo>
                    <a:pt x="3483246" y="3128108"/>
                  </a:lnTo>
                  <a:lnTo>
                    <a:pt x="3483246" y="3128318"/>
                  </a:lnTo>
                  <a:lnTo>
                    <a:pt x="3483246" y="3128529"/>
                  </a:lnTo>
                  <a:lnTo>
                    <a:pt x="3483246" y="3128738"/>
                  </a:lnTo>
                  <a:lnTo>
                    <a:pt x="3483246" y="3128948"/>
                  </a:lnTo>
                  <a:lnTo>
                    <a:pt x="3483246" y="3129158"/>
                  </a:lnTo>
                  <a:lnTo>
                    <a:pt x="3483246" y="3129367"/>
                  </a:lnTo>
                  <a:lnTo>
                    <a:pt x="3483246" y="3129576"/>
                  </a:lnTo>
                  <a:lnTo>
                    <a:pt x="3483246" y="3129784"/>
                  </a:lnTo>
                  <a:lnTo>
                    <a:pt x="3483246" y="3129993"/>
                  </a:lnTo>
                  <a:lnTo>
                    <a:pt x="3483246" y="3130201"/>
                  </a:lnTo>
                  <a:lnTo>
                    <a:pt x="3483246" y="3130409"/>
                  </a:lnTo>
                  <a:lnTo>
                    <a:pt x="3483246" y="3130616"/>
                  </a:lnTo>
                  <a:lnTo>
                    <a:pt x="3483246" y="3130824"/>
                  </a:lnTo>
                  <a:lnTo>
                    <a:pt x="3483246" y="3131031"/>
                  </a:lnTo>
                  <a:lnTo>
                    <a:pt x="3483246" y="3131238"/>
                  </a:lnTo>
                  <a:lnTo>
                    <a:pt x="3483246" y="3131445"/>
                  </a:lnTo>
                  <a:lnTo>
                    <a:pt x="3483246" y="3131651"/>
                  </a:lnTo>
                  <a:lnTo>
                    <a:pt x="3483246" y="3131857"/>
                  </a:lnTo>
                  <a:lnTo>
                    <a:pt x="3483246" y="3132063"/>
                  </a:lnTo>
                  <a:lnTo>
                    <a:pt x="3483246" y="3132269"/>
                  </a:lnTo>
                  <a:lnTo>
                    <a:pt x="3483246" y="3132475"/>
                  </a:lnTo>
                  <a:lnTo>
                    <a:pt x="3483246" y="3132680"/>
                  </a:lnTo>
                  <a:lnTo>
                    <a:pt x="3483246" y="3132885"/>
                  </a:lnTo>
                  <a:lnTo>
                    <a:pt x="3483246" y="3133090"/>
                  </a:lnTo>
                  <a:lnTo>
                    <a:pt x="3483246" y="3133294"/>
                  </a:lnTo>
                  <a:lnTo>
                    <a:pt x="3483246" y="3133498"/>
                  </a:lnTo>
                  <a:lnTo>
                    <a:pt x="3483246" y="3133702"/>
                  </a:lnTo>
                  <a:lnTo>
                    <a:pt x="3483246" y="3133906"/>
                  </a:lnTo>
                  <a:lnTo>
                    <a:pt x="3483246" y="3134110"/>
                  </a:lnTo>
                  <a:lnTo>
                    <a:pt x="3483246" y="3134313"/>
                  </a:lnTo>
                  <a:lnTo>
                    <a:pt x="3483246" y="3134516"/>
                  </a:lnTo>
                  <a:lnTo>
                    <a:pt x="3483246" y="3134719"/>
                  </a:lnTo>
                  <a:lnTo>
                    <a:pt x="3483246" y="3134922"/>
                  </a:lnTo>
                  <a:lnTo>
                    <a:pt x="3483246" y="3135124"/>
                  </a:lnTo>
                  <a:lnTo>
                    <a:pt x="3483246" y="3135326"/>
                  </a:lnTo>
                  <a:lnTo>
                    <a:pt x="3483246" y="3135528"/>
                  </a:lnTo>
                  <a:lnTo>
                    <a:pt x="3483246" y="3135730"/>
                  </a:lnTo>
                  <a:lnTo>
                    <a:pt x="3483246" y="3135931"/>
                  </a:lnTo>
                  <a:lnTo>
                    <a:pt x="3483246" y="3136133"/>
                  </a:lnTo>
                  <a:lnTo>
                    <a:pt x="3483246" y="3136334"/>
                  </a:lnTo>
                  <a:lnTo>
                    <a:pt x="3483246" y="3136534"/>
                  </a:lnTo>
                  <a:lnTo>
                    <a:pt x="3483246" y="3136735"/>
                  </a:lnTo>
                  <a:lnTo>
                    <a:pt x="3483246" y="3136935"/>
                  </a:lnTo>
                  <a:lnTo>
                    <a:pt x="3483246" y="3137135"/>
                  </a:lnTo>
                  <a:lnTo>
                    <a:pt x="3483246" y="3137335"/>
                  </a:lnTo>
                  <a:lnTo>
                    <a:pt x="3483246" y="3137535"/>
                  </a:lnTo>
                  <a:lnTo>
                    <a:pt x="3483246" y="3137734"/>
                  </a:lnTo>
                  <a:lnTo>
                    <a:pt x="3483246" y="3137933"/>
                  </a:lnTo>
                  <a:lnTo>
                    <a:pt x="3483246" y="3138132"/>
                  </a:lnTo>
                  <a:lnTo>
                    <a:pt x="3483246" y="3138331"/>
                  </a:lnTo>
                  <a:lnTo>
                    <a:pt x="3483246" y="3138529"/>
                  </a:lnTo>
                  <a:lnTo>
                    <a:pt x="3483246" y="3138727"/>
                  </a:lnTo>
                  <a:lnTo>
                    <a:pt x="3483246" y="3138925"/>
                  </a:lnTo>
                  <a:lnTo>
                    <a:pt x="3483246" y="3139123"/>
                  </a:lnTo>
                  <a:lnTo>
                    <a:pt x="3483246" y="3139321"/>
                  </a:lnTo>
                  <a:lnTo>
                    <a:pt x="3483246" y="3139518"/>
                  </a:lnTo>
                  <a:lnTo>
                    <a:pt x="3483246" y="3139715"/>
                  </a:lnTo>
                  <a:lnTo>
                    <a:pt x="3483246" y="3139912"/>
                  </a:lnTo>
                  <a:lnTo>
                    <a:pt x="3483246" y="3140109"/>
                  </a:lnTo>
                  <a:lnTo>
                    <a:pt x="3483246" y="3140305"/>
                  </a:lnTo>
                  <a:lnTo>
                    <a:pt x="3483246" y="3140501"/>
                  </a:lnTo>
                  <a:lnTo>
                    <a:pt x="3483246" y="3140697"/>
                  </a:lnTo>
                  <a:lnTo>
                    <a:pt x="3483246" y="3140893"/>
                  </a:lnTo>
                  <a:lnTo>
                    <a:pt x="3483246" y="3141089"/>
                  </a:lnTo>
                  <a:lnTo>
                    <a:pt x="3483246" y="3141284"/>
                  </a:lnTo>
                  <a:lnTo>
                    <a:pt x="3483246" y="3141479"/>
                  </a:lnTo>
                  <a:lnTo>
                    <a:pt x="3483246" y="3141674"/>
                  </a:lnTo>
                  <a:lnTo>
                    <a:pt x="3483246" y="3141868"/>
                  </a:lnTo>
                  <a:lnTo>
                    <a:pt x="3483246" y="3142063"/>
                  </a:lnTo>
                  <a:lnTo>
                    <a:pt x="3483246" y="3142257"/>
                  </a:lnTo>
                  <a:lnTo>
                    <a:pt x="3483246" y="3142451"/>
                  </a:lnTo>
                  <a:lnTo>
                    <a:pt x="3483246" y="3142645"/>
                  </a:lnTo>
                  <a:lnTo>
                    <a:pt x="3483246" y="3142838"/>
                  </a:lnTo>
                  <a:lnTo>
                    <a:pt x="3483246" y="3143032"/>
                  </a:lnTo>
                  <a:lnTo>
                    <a:pt x="3483246" y="3143225"/>
                  </a:lnTo>
                  <a:lnTo>
                    <a:pt x="3483246" y="3143417"/>
                  </a:lnTo>
                  <a:lnTo>
                    <a:pt x="3483246" y="3143610"/>
                  </a:lnTo>
                  <a:lnTo>
                    <a:pt x="3483246" y="3143803"/>
                  </a:lnTo>
                  <a:lnTo>
                    <a:pt x="3483246" y="3143995"/>
                  </a:lnTo>
                  <a:lnTo>
                    <a:pt x="3483246" y="3144187"/>
                  </a:lnTo>
                  <a:lnTo>
                    <a:pt x="3483246" y="3144379"/>
                  </a:lnTo>
                  <a:lnTo>
                    <a:pt x="3483246" y="3144570"/>
                  </a:lnTo>
                  <a:lnTo>
                    <a:pt x="3483246" y="3144761"/>
                  </a:lnTo>
                  <a:lnTo>
                    <a:pt x="3483246" y="3144953"/>
                  </a:lnTo>
                  <a:lnTo>
                    <a:pt x="3483246" y="3145143"/>
                  </a:lnTo>
                  <a:lnTo>
                    <a:pt x="3483246" y="3145334"/>
                  </a:lnTo>
                  <a:lnTo>
                    <a:pt x="3483246" y="3145525"/>
                  </a:lnTo>
                  <a:lnTo>
                    <a:pt x="3483246" y="3145715"/>
                  </a:lnTo>
                  <a:lnTo>
                    <a:pt x="3483246" y="3145905"/>
                  </a:lnTo>
                  <a:lnTo>
                    <a:pt x="3483246" y="3146095"/>
                  </a:lnTo>
                  <a:lnTo>
                    <a:pt x="3483246" y="3146284"/>
                  </a:lnTo>
                  <a:lnTo>
                    <a:pt x="3483246" y="3146474"/>
                  </a:lnTo>
                  <a:lnTo>
                    <a:pt x="3483246" y="3146663"/>
                  </a:lnTo>
                  <a:lnTo>
                    <a:pt x="3483246" y="3146852"/>
                  </a:lnTo>
                  <a:lnTo>
                    <a:pt x="3483246" y="3147041"/>
                  </a:lnTo>
                  <a:lnTo>
                    <a:pt x="3483246" y="3147229"/>
                  </a:lnTo>
                  <a:lnTo>
                    <a:pt x="3483246" y="3147418"/>
                  </a:lnTo>
                  <a:lnTo>
                    <a:pt x="3483246" y="3147606"/>
                  </a:lnTo>
                  <a:lnTo>
                    <a:pt x="3483246" y="3147794"/>
                  </a:lnTo>
                  <a:lnTo>
                    <a:pt x="3483246" y="3147982"/>
                  </a:lnTo>
                  <a:lnTo>
                    <a:pt x="3483246" y="3148169"/>
                  </a:lnTo>
                  <a:lnTo>
                    <a:pt x="3483246" y="3148356"/>
                  </a:lnTo>
                  <a:lnTo>
                    <a:pt x="3483246" y="3148543"/>
                  </a:lnTo>
                  <a:lnTo>
                    <a:pt x="3483246" y="3148730"/>
                  </a:lnTo>
                  <a:lnTo>
                    <a:pt x="3483246" y="3148917"/>
                  </a:lnTo>
                  <a:lnTo>
                    <a:pt x="3483246" y="3149103"/>
                  </a:lnTo>
                  <a:lnTo>
                    <a:pt x="3483246" y="3149290"/>
                  </a:lnTo>
                  <a:lnTo>
                    <a:pt x="3483246" y="3149476"/>
                  </a:lnTo>
                  <a:lnTo>
                    <a:pt x="3483246" y="3149662"/>
                  </a:lnTo>
                  <a:lnTo>
                    <a:pt x="3483246" y="3149847"/>
                  </a:lnTo>
                  <a:lnTo>
                    <a:pt x="3483246" y="3150033"/>
                  </a:lnTo>
                  <a:lnTo>
                    <a:pt x="3483246" y="3150218"/>
                  </a:lnTo>
                  <a:lnTo>
                    <a:pt x="3483246" y="3150403"/>
                  </a:lnTo>
                  <a:lnTo>
                    <a:pt x="3483246" y="3150588"/>
                  </a:lnTo>
                  <a:lnTo>
                    <a:pt x="3483246" y="3150772"/>
                  </a:lnTo>
                  <a:lnTo>
                    <a:pt x="3483246" y="3150957"/>
                  </a:lnTo>
                  <a:lnTo>
                    <a:pt x="3483246" y="3151141"/>
                  </a:lnTo>
                  <a:lnTo>
                    <a:pt x="3483246" y="3151325"/>
                  </a:lnTo>
                  <a:lnTo>
                    <a:pt x="3483246" y="3151509"/>
                  </a:lnTo>
                  <a:lnTo>
                    <a:pt x="3483246" y="3151692"/>
                  </a:lnTo>
                  <a:lnTo>
                    <a:pt x="3483246" y="3151876"/>
                  </a:lnTo>
                  <a:lnTo>
                    <a:pt x="3483246" y="3152059"/>
                  </a:lnTo>
                  <a:lnTo>
                    <a:pt x="3483246" y="3152242"/>
                  </a:lnTo>
                  <a:lnTo>
                    <a:pt x="3483246" y="3152425"/>
                  </a:lnTo>
                  <a:lnTo>
                    <a:pt x="3483246" y="3152607"/>
                  </a:lnTo>
                  <a:lnTo>
                    <a:pt x="3483246" y="3152789"/>
                  </a:lnTo>
                  <a:lnTo>
                    <a:pt x="3483246" y="3152972"/>
                  </a:lnTo>
                  <a:lnTo>
                    <a:pt x="3483246" y="3153154"/>
                  </a:lnTo>
                  <a:lnTo>
                    <a:pt x="3483246" y="3153335"/>
                  </a:lnTo>
                  <a:lnTo>
                    <a:pt x="3483246" y="3153517"/>
                  </a:lnTo>
                  <a:lnTo>
                    <a:pt x="3483246" y="3153698"/>
                  </a:lnTo>
                  <a:lnTo>
                    <a:pt x="3483246" y="3153880"/>
                  </a:lnTo>
                  <a:lnTo>
                    <a:pt x="3483246" y="3154060"/>
                  </a:lnTo>
                  <a:lnTo>
                    <a:pt x="3483246" y="3154241"/>
                  </a:lnTo>
                  <a:lnTo>
                    <a:pt x="3483246" y="3154422"/>
                  </a:lnTo>
                  <a:lnTo>
                    <a:pt x="3483246" y="3154602"/>
                  </a:lnTo>
                  <a:lnTo>
                    <a:pt x="3483246" y="3154782"/>
                  </a:lnTo>
                  <a:lnTo>
                    <a:pt x="3483246" y="3154962"/>
                  </a:lnTo>
                  <a:lnTo>
                    <a:pt x="3483246" y="3155142"/>
                  </a:lnTo>
                  <a:lnTo>
                    <a:pt x="3483246" y="3155322"/>
                  </a:lnTo>
                  <a:lnTo>
                    <a:pt x="3483246" y="3155501"/>
                  </a:lnTo>
                  <a:lnTo>
                    <a:pt x="3483246" y="3155680"/>
                  </a:lnTo>
                  <a:lnTo>
                    <a:pt x="3483246" y="3155859"/>
                  </a:lnTo>
                  <a:lnTo>
                    <a:pt x="3483246" y="3156038"/>
                  </a:lnTo>
                  <a:lnTo>
                    <a:pt x="3483246" y="3156217"/>
                  </a:lnTo>
                  <a:lnTo>
                    <a:pt x="3483246" y="3156395"/>
                  </a:lnTo>
                  <a:lnTo>
                    <a:pt x="3483246" y="3156573"/>
                  </a:lnTo>
                  <a:lnTo>
                    <a:pt x="3483246" y="3156751"/>
                  </a:lnTo>
                  <a:lnTo>
                    <a:pt x="3483246" y="3156929"/>
                  </a:lnTo>
                  <a:lnTo>
                    <a:pt x="3483246" y="3157107"/>
                  </a:lnTo>
                  <a:lnTo>
                    <a:pt x="3483246" y="3157284"/>
                  </a:lnTo>
                  <a:lnTo>
                    <a:pt x="3483246" y="3157462"/>
                  </a:lnTo>
                  <a:lnTo>
                    <a:pt x="3483246" y="3157639"/>
                  </a:lnTo>
                  <a:lnTo>
                    <a:pt x="3483246" y="3157815"/>
                  </a:lnTo>
                  <a:lnTo>
                    <a:pt x="3483246" y="3157992"/>
                  </a:lnTo>
                  <a:lnTo>
                    <a:pt x="3483246" y="3158169"/>
                  </a:lnTo>
                  <a:lnTo>
                    <a:pt x="3483246" y="3158345"/>
                  </a:lnTo>
                  <a:lnTo>
                    <a:pt x="3483246" y="3158521"/>
                  </a:lnTo>
                  <a:lnTo>
                    <a:pt x="3483246" y="3158697"/>
                  </a:lnTo>
                  <a:lnTo>
                    <a:pt x="3483246" y="3158873"/>
                  </a:lnTo>
                  <a:lnTo>
                    <a:pt x="3483246" y="3159048"/>
                  </a:lnTo>
                  <a:lnTo>
                    <a:pt x="3483246" y="3159223"/>
                  </a:lnTo>
                  <a:lnTo>
                    <a:pt x="3483246" y="3159399"/>
                  </a:lnTo>
                  <a:lnTo>
                    <a:pt x="3483246" y="3159574"/>
                  </a:lnTo>
                  <a:lnTo>
                    <a:pt x="3483246" y="3159748"/>
                  </a:lnTo>
                  <a:lnTo>
                    <a:pt x="3483246" y="3159923"/>
                  </a:lnTo>
                  <a:lnTo>
                    <a:pt x="3483246" y="3160097"/>
                  </a:lnTo>
                  <a:lnTo>
                    <a:pt x="3483246" y="3160272"/>
                  </a:lnTo>
                  <a:lnTo>
                    <a:pt x="3483246" y="3160446"/>
                  </a:lnTo>
                  <a:lnTo>
                    <a:pt x="3483246" y="3160619"/>
                  </a:lnTo>
                  <a:lnTo>
                    <a:pt x="3483246" y="3160793"/>
                  </a:lnTo>
                  <a:lnTo>
                    <a:pt x="3483246" y="3160966"/>
                  </a:lnTo>
                  <a:lnTo>
                    <a:pt x="3483246" y="3161140"/>
                  </a:lnTo>
                  <a:lnTo>
                    <a:pt x="3483246" y="3161313"/>
                  </a:lnTo>
                  <a:lnTo>
                    <a:pt x="3483246" y="3161486"/>
                  </a:lnTo>
                  <a:lnTo>
                    <a:pt x="3483246" y="3161658"/>
                  </a:lnTo>
                  <a:lnTo>
                    <a:pt x="3483246" y="3161831"/>
                  </a:lnTo>
                  <a:lnTo>
                    <a:pt x="3483246" y="3162003"/>
                  </a:lnTo>
                  <a:lnTo>
                    <a:pt x="3483246" y="3162175"/>
                  </a:lnTo>
                  <a:lnTo>
                    <a:pt x="3483246" y="3162347"/>
                  </a:lnTo>
                  <a:lnTo>
                    <a:pt x="3483246" y="3162519"/>
                  </a:lnTo>
                  <a:lnTo>
                    <a:pt x="3483246" y="3162691"/>
                  </a:lnTo>
                  <a:lnTo>
                    <a:pt x="3483246" y="3162862"/>
                  </a:lnTo>
                  <a:lnTo>
                    <a:pt x="3483246" y="3163033"/>
                  </a:lnTo>
                  <a:lnTo>
                    <a:pt x="3483246" y="3163205"/>
                  </a:lnTo>
                  <a:lnTo>
                    <a:pt x="3483246" y="3163375"/>
                  </a:lnTo>
                  <a:lnTo>
                    <a:pt x="3483246" y="3163546"/>
                  </a:lnTo>
                  <a:lnTo>
                    <a:pt x="3483246" y="3163717"/>
                  </a:lnTo>
                  <a:lnTo>
                    <a:pt x="3483246" y="3163887"/>
                  </a:lnTo>
                  <a:lnTo>
                    <a:pt x="3483246" y="3164057"/>
                  </a:lnTo>
                  <a:lnTo>
                    <a:pt x="3483246" y="3164227"/>
                  </a:lnTo>
                  <a:lnTo>
                    <a:pt x="3483246" y="3164397"/>
                  </a:lnTo>
                  <a:lnTo>
                    <a:pt x="3483246" y="3164566"/>
                  </a:lnTo>
                  <a:lnTo>
                    <a:pt x="3483246" y="3164736"/>
                  </a:lnTo>
                  <a:lnTo>
                    <a:pt x="3483246" y="3164905"/>
                  </a:lnTo>
                  <a:lnTo>
                    <a:pt x="3483246" y="3165074"/>
                  </a:lnTo>
                  <a:lnTo>
                    <a:pt x="3483246" y="3165243"/>
                  </a:lnTo>
                  <a:lnTo>
                    <a:pt x="3483246" y="3165412"/>
                  </a:lnTo>
                  <a:lnTo>
                    <a:pt x="3483246" y="3165580"/>
                  </a:lnTo>
                  <a:lnTo>
                    <a:pt x="3483246" y="3165749"/>
                  </a:lnTo>
                  <a:lnTo>
                    <a:pt x="3483246" y="3165917"/>
                  </a:lnTo>
                  <a:lnTo>
                    <a:pt x="3483246" y="3166085"/>
                  </a:lnTo>
                  <a:lnTo>
                    <a:pt x="3483246" y="3166253"/>
                  </a:lnTo>
                  <a:lnTo>
                    <a:pt x="3483246" y="3166420"/>
                  </a:lnTo>
                  <a:lnTo>
                    <a:pt x="3483246" y="3166588"/>
                  </a:lnTo>
                  <a:lnTo>
                    <a:pt x="3483246" y="3166755"/>
                  </a:lnTo>
                  <a:lnTo>
                    <a:pt x="3483246" y="3166922"/>
                  </a:lnTo>
                  <a:lnTo>
                    <a:pt x="3483246" y="3167089"/>
                  </a:lnTo>
                  <a:lnTo>
                    <a:pt x="3483246" y="3167256"/>
                  </a:lnTo>
                  <a:lnTo>
                    <a:pt x="3483246" y="3167422"/>
                  </a:lnTo>
                  <a:lnTo>
                    <a:pt x="3483246" y="3167589"/>
                  </a:lnTo>
                  <a:lnTo>
                    <a:pt x="3483246" y="3167755"/>
                  </a:lnTo>
                  <a:lnTo>
                    <a:pt x="3483246" y="3167921"/>
                  </a:lnTo>
                  <a:lnTo>
                    <a:pt x="3483246" y="3168087"/>
                  </a:lnTo>
                  <a:lnTo>
                    <a:pt x="3483246" y="3168253"/>
                  </a:lnTo>
                  <a:lnTo>
                    <a:pt x="3483246" y="3168418"/>
                  </a:lnTo>
                  <a:lnTo>
                    <a:pt x="3483246" y="3168583"/>
                  </a:lnTo>
                  <a:lnTo>
                    <a:pt x="3483246" y="3168749"/>
                  </a:lnTo>
                  <a:lnTo>
                    <a:pt x="3483246" y="3168914"/>
                  </a:lnTo>
                  <a:lnTo>
                    <a:pt x="3483246" y="3169078"/>
                  </a:lnTo>
                  <a:lnTo>
                    <a:pt x="3483246" y="3169243"/>
                  </a:lnTo>
                  <a:lnTo>
                    <a:pt x="3483246" y="3169408"/>
                  </a:lnTo>
                  <a:lnTo>
                    <a:pt x="3483246" y="3169572"/>
                  </a:lnTo>
                  <a:lnTo>
                    <a:pt x="3483246" y="3169736"/>
                  </a:lnTo>
                  <a:lnTo>
                    <a:pt x="3483246" y="3169900"/>
                  </a:lnTo>
                  <a:lnTo>
                    <a:pt x="3483246" y="3170064"/>
                  </a:lnTo>
                  <a:lnTo>
                    <a:pt x="3483246" y="3170227"/>
                  </a:lnTo>
                  <a:lnTo>
                    <a:pt x="3483246" y="3170391"/>
                  </a:lnTo>
                  <a:lnTo>
                    <a:pt x="3483246" y="3170554"/>
                  </a:lnTo>
                  <a:lnTo>
                    <a:pt x="3483246" y="3170717"/>
                  </a:lnTo>
                  <a:lnTo>
                    <a:pt x="3483246" y="3170880"/>
                  </a:lnTo>
                  <a:lnTo>
                    <a:pt x="3483246" y="3171043"/>
                  </a:lnTo>
                  <a:lnTo>
                    <a:pt x="3483246" y="3171206"/>
                  </a:lnTo>
                  <a:lnTo>
                    <a:pt x="3483246" y="3171368"/>
                  </a:lnTo>
                  <a:lnTo>
                    <a:pt x="3483246" y="3171530"/>
                  </a:lnTo>
                  <a:lnTo>
                    <a:pt x="3483246" y="3171692"/>
                  </a:lnTo>
                  <a:lnTo>
                    <a:pt x="3483246" y="3171854"/>
                  </a:lnTo>
                  <a:lnTo>
                    <a:pt x="3483246" y="3172016"/>
                  </a:lnTo>
                  <a:lnTo>
                    <a:pt x="3483246" y="3172178"/>
                  </a:lnTo>
                  <a:lnTo>
                    <a:pt x="3483246" y="3172339"/>
                  </a:lnTo>
                  <a:lnTo>
                    <a:pt x="3483246" y="3172500"/>
                  </a:lnTo>
                  <a:lnTo>
                    <a:pt x="3483246" y="3172661"/>
                  </a:lnTo>
                  <a:lnTo>
                    <a:pt x="3483246" y="3172822"/>
                  </a:lnTo>
                  <a:lnTo>
                    <a:pt x="3483246" y="3172983"/>
                  </a:lnTo>
                  <a:lnTo>
                    <a:pt x="3483246" y="3173144"/>
                  </a:lnTo>
                  <a:lnTo>
                    <a:pt x="3483246" y="3173304"/>
                  </a:lnTo>
                  <a:lnTo>
                    <a:pt x="3483246" y="3173464"/>
                  </a:lnTo>
                  <a:lnTo>
                    <a:pt x="3483246" y="3173625"/>
                  </a:lnTo>
                  <a:lnTo>
                    <a:pt x="3483246" y="3173784"/>
                  </a:lnTo>
                  <a:lnTo>
                    <a:pt x="3483246" y="3173944"/>
                  </a:lnTo>
                  <a:lnTo>
                    <a:pt x="3483246" y="3174104"/>
                  </a:lnTo>
                  <a:lnTo>
                    <a:pt x="3483246" y="3174263"/>
                  </a:lnTo>
                  <a:lnTo>
                    <a:pt x="3483246" y="3174423"/>
                  </a:lnTo>
                  <a:lnTo>
                    <a:pt x="3483246" y="3174582"/>
                  </a:lnTo>
                  <a:lnTo>
                    <a:pt x="3483246" y="3174741"/>
                  </a:lnTo>
                  <a:lnTo>
                    <a:pt x="3483246" y="3174899"/>
                  </a:lnTo>
                  <a:lnTo>
                    <a:pt x="3483246" y="3175058"/>
                  </a:lnTo>
                  <a:lnTo>
                    <a:pt x="3483246" y="3175216"/>
                  </a:lnTo>
                  <a:lnTo>
                    <a:pt x="3483246" y="3175375"/>
                  </a:lnTo>
                  <a:lnTo>
                    <a:pt x="3483246" y="3175533"/>
                  </a:lnTo>
                  <a:lnTo>
                    <a:pt x="3483246" y="3175691"/>
                  </a:lnTo>
                  <a:lnTo>
                    <a:pt x="3483246" y="3175849"/>
                  </a:lnTo>
                  <a:lnTo>
                    <a:pt x="3483246" y="3176006"/>
                  </a:lnTo>
                  <a:lnTo>
                    <a:pt x="3483246" y="3176164"/>
                  </a:lnTo>
                  <a:lnTo>
                    <a:pt x="3483246" y="3176321"/>
                  </a:lnTo>
                  <a:lnTo>
                    <a:pt x="3483246" y="3176478"/>
                  </a:lnTo>
                  <a:lnTo>
                    <a:pt x="3483246" y="3176635"/>
                  </a:lnTo>
                  <a:lnTo>
                    <a:pt x="3483246" y="3176792"/>
                  </a:lnTo>
                  <a:lnTo>
                    <a:pt x="3483246" y="3176949"/>
                  </a:lnTo>
                  <a:lnTo>
                    <a:pt x="3483246" y="3177105"/>
                  </a:lnTo>
                  <a:lnTo>
                    <a:pt x="3483246" y="3177262"/>
                  </a:lnTo>
                  <a:lnTo>
                    <a:pt x="3483246" y="3177418"/>
                  </a:lnTo>
                  <a:lnTo>
                    <a:pt x="3483246" y="3177574"/>
                  </a:lnTo>
                  <a:lnTo>
                    <a:pt x="3483246" y="3177730"/>
                  </a:lnTo>
                  <a:lnTo>
                    <a:pt x="3483246" y="3177885"/>
                  </a:lnTo>
                  <a:lnTo>
                    <a:pt x="3483246" y="3178041"/>
                  </a:lnTo>
                  <a:lnTo>
                    <a:pt x="3483246" y="3178196"/>
                  </a:lnTo>
                  <a:lnTo>
                    <a:pt x="3483246" y="3178352"/>
                  </a:lnTo>
                  <a:lnTo>
                    <a:pt x="3483246" y="3178507"/>
                  </a:lnTo>
                  <a:lnTo>
                    <a:pt x="3483246" y="3178662"/>
                  </a:lnTo>
                  <a:lnTo>
                    <a:pt x="3483246" y="3178816"/>
                  </a:lnTo>
                  <a:lnTo>
                    <a:pt x="3483246" y="3178971"/>
                  </a:lnTo>
                  <a:lnTo>
                    <a:pt x="3483246" y="3179125"/>
                  </a:lnTo>
                  <a:lnTo>
                    <a:pt x="3483246" y="3179280"/>
                  </a:lnTo>
                  <a:lnTo>
                    <a:pt x="3483246" y="3179434"/>
                  </a:lnTo>
                  <a:lnTo>
                    <a:pt x="3483246" y="3179588"/>
                  </a:lnTo>
                  <a:lnTo>
                    <a:pt x="3483246" y="3179742"/>
                  </a:lnTo>
                  <a:lnTo>
                    <a:pt x="3483246" y="3179895"/>
                  </a:lnTo>
                  <a:lnTo>
                    <a:pt x="3483246" y="3180049"/>
                  </a:lnTo>
                  <a:lnTo>
                    <a:pt x="3483246" y="3180202"/>
                  </a:lnTo>
                  <a:lnTo>
                    <a:pt x="3483246" y="3180355"/>
                  </a:lnTo>
                  <a:lnTo>
                    <a:pt x="3483246" y="3180508"/>
                  </a:lnTo>
                  <a:lnTo>
                    <a:pt x="3483246" y="3180661"/>
                  </a:lnTo>
                  <a:lnTo>
                    <a:pt x="3483246" y="3180814"/>
                  </a:lnTo>
                  <a:lnTo>
                    <a:pt x="3483246" y="3180967"/>
                  </a:lnTo>
                  <a:lnTo>
                    <a:pt x="3483246" y="3181119"/>
                  </a:lnTo>
                  <a:lnTo>
                    <a:pt x="3483246" y="3181271"/>
                  </a:lnTo>
                  <a:lnTo>
                    <a:pt x="3483246" y="3181424"/>
                  </a:lnTo>
                  <a:lnTo>
                    <a:pt x="3483246" y="3181576"/>
                  </a:lnTo>
                  <a:lnTo>
                    <a:pt x="3483246" y="3181727"/>
                  </a:lnTo>
                  <a:lnTo>
                    <a:pt x="3483246" y="3181879"/>
                  </a:lnTo>
                  <a:lnTo>
                    <a:pt x="3483246" y="3182031"/>
                  </a:lnTo>
                  <a:lnTo>
                    <a:pt x="3483246" y="3182182"/>
                  </a:lnTo>
                  <a:lnTo>
                    <a:pt x="3483246" y="3182333"/>
                  </a:lnTo>
                  <a:lnTo>
                    <a:pt x="3483246" y="3182484"/>
                  </a:lnTo>
                  <a:lnTo>
                    <a:pt x="3483246" y="3182635"/>
                  </a:lnTo>
                  <a:lnTo>
                    <a:pt x="3483246" y="3182786"/>
                  </a:lnTo>
                  <a:lnTo>
                    <a:pt x="3483246" y="3182936"/>
                  </a:lnTo>
                  <a:lnTo>
                    <a:pt x="3483246" y="3183087"/>
                  </a:lnTo>
                  <a:lnTo>
                    <a:pt x="3483246" y="3183237"/>
                  </a:lnTo>
                  <a:lnTo>
                    <a:pt x="3483246" y="3183387"/>
                  </a:lnTo>
                  <a:lnTo>
                    <a:pt x="3483246" y="3183537"/>
                  </a:lnTo>
                  <a:lnTo>
                    <a:pt x="3483246" y="3183687"/>
                  </a:lnTo>
                  <a:lnTo>
                    <a:pt x="3483246" y="3183837"/>
                  </a:lnTo>
                  <a:lnTo>
                    <a:pt x="3483246" y="3183986"/>
                  </a:lnTo>
                  <a:lnTo>
                    <a:pt x="3483246" y="3184136"/>
                  </a:lnTo>
                  <a:lnTo>
                    <a:pt x="3483246" y="3184285"/>
                  </a:lnTo>
                  <a:lnTo>
                    <a:pt x="3483246" y="3184434"/>
                  </a:lnTo>
                  <a:lnTo>
                    <a:pt x="3483246" y="3184583"/>
                  </a:lnTo>
                  <a:lnTo>
                    <a:pt x="3483246" y="3184732"/>
                  </a:lnTo>
                  <a:lnTo>
                    <a:pt x="3483246" y="3184881"/>
                  </a:lnTo>
                  <a:lnTo>
                    <a:pt x="3483246" y="3185029"/>
                  </a:lnTo>
                  <a:lnTo>
                    <a:pt x="3483246" y="3185178"/>
                  </a:lnTo>
                  <a:lnTo>
                    <a:pt x="3483246" y="3185326"/>
                  </a:lnTo>
                  <a:lnTo>
                    <a:pt x="3483246" y="3185474"/>
                  </a:lnTo>
                  <a:lnTo>
                    <a:pt x="3483246" y="3185622"/>
                  </a:lnTo>
                  <a:lnTo>
                    <a:pt x="3483246" y="3185770"/>
                  </a:lnTo>
                  <a:lnTo>
                    <a:pt x="3483246" y="3185917"/>
                  </a:lnTo>
                  <a:lnTo>
                    <a:pt x="3483246" y="3186065"/>
                  </a:lnTo>
                  <a:lnTo>
                    <a:pt x="3483246" y="3186212"/>
                  </a:lnTo>
                  <a:lnTo>
                    <a:pt x="3483246" y="3186359"/>
                  </a:lnTo>
                  <a:lnTo>
                    <a:pt x="3483246" y="3186506"/>
                  </a:lnTo>
                  <a:lnTo>
                    <a:pt x="3483246" y="3186653"/>
                  </a:lnTo>
                  <a:lnTo>
                    <a:pt x="3483246" y="3186800"/>
                  </a:lnTo>
                  <a:lnTo>
                    <a:pt x="3483246" y="3186947"/>
                  </a:lnTo>
                  <a:lnTo>
                    <a:pt x="3483246" y="3187093"/>
                  </a:lnTo>
                  <a:lnTo>
                    <a:pt x="3483246" y="3187239"/>
                  </a:lnTo>
                  <a:lnTo>
                    <a:pt x="3483246" y="3187385"/>
                  </a:lnTo>
                  <a:lnTo>
                    <a:pt x="3483246" y="3187532"/>
                  </a:lnTo>
                  <a:lnTo>
                    <a:pt x="3483246" y="3187677"/>
                  </a:lnTo>
                  <a:lnTo>
                    <a:pt x="3483246" y="3187823"/>
                  </a:lnTo>
                  <a:lnTo>
                    <a:pt x="3483246" y="3187969"/>
                  </a:lnTo>
                  <a:lnTo>
                    <a:pt x="3483246" y="3188114"/>
                  </a:lnTo>
                  <a:lnTo>
                    <a:pt x="3483246" y="3188260"/>
                  </a:lnTo>
                  <a:lnTo>
                    <a:pt x="3483246" y="3188405"/>
                  </a:lnTo>
                  <a:lnTo>
                    <a:pt x="3483246" y="3188550"/>
                  </a:lnTo>
                  <a:lnTo>
                    <a:pt x="3483246" y="3188695"/>
                  </a:lnTo>
                  <a:lnTo>
                    <a:pt x="3483246" y="3188839"/>
                  </a:lnTo>
                  <a:lnTo>
                    <a:pt x="3483246" y="3188984"/>
                  </a:lnTo>
                  <a:lnTo>
                    <a:pt x="3483246" y="3189128"/>
                  </a:lnTo>
                  <a:lnTo>
                    <a:pt x="3483246" y="3189273"/>
                  </a:lnTo>
                  <a:lnTo>
                    <a:pt x="3483246" y="3189417"/>
                  </a:lnTo>
                  <a:lnTo>
                    <a:pt x="3483246" y="3189561"/>
                  </a:lnTo>
                  <a:lnTo>
                    <a:pt x="3483246" y="3189705"/>
                  </a:lnTo>
                  <a:lnTo>
                    <a:pt x="3483246" y="3189849"/>
                  </a:lnTo>
                  <a:lnTo>
                    <a:pt x="3483246" y="3189992"/>
                  </a:lnTo>
                  <a:lnTo>
                    <a:pt x="3483246" y="3190136"/>
                  </a:lnTo>
                  <a:lnTo>
                    <a:pt x="3483246" y="3190279"/>
                  </a:lnTo>
                  <a:lnTo>
                    <a:pt x="3483246" y="3190422"/>
                  </a:lnTo>
                  <a:lnTo>
                    <a:pt x="3483246" y="3190565"/>
                  </a:lnTo>
                  <a:lnTo>
                    <a:pt x="3483246" y="3190708"/>
                  </a:lnTo>
                  <a:lnTo>
                    <a:pt x="3483246" y="3190851"/>
                  </a:lnTo>
                  <a:lnTo>
                    <a:pt x="3483246" y="3190994"/>
                  </a:lnTo>
                  <a:lnTo>
                    <a:pt x="3483246" y="3191136"/>
                  </a:lnTo>
                  <a:lnTo>
                    <a:pt x="3483246" y="3191278"/>
                  </a:lnTo>
                  <a:lnTo>
                    <a:pt x="3483246" y="3191421"/>
                  </a:lnTo>
                  <a:lnTo>
                    <a:pt x="3483246" y="3191563"/>
                  </a:lnTo>
                  <a:lnTo>
                    <a:pt x="3483246" y="3191705"/>
                  </a:lnTo>
                  <a:lnTo>
                    <a:pt x="3483246" y="3191846"/>
                  </a:lnTo>
                  <a:lnTo>
                    <a:pt x="3483246" y="3191988"/>
                  </a:lnTo>
                  <a:lnTo>
                    <a:pt x="3483246" y="3192130"/>
                  </a:lnTo>
                  <a:lnTo>
                    <a:pt x="3483246" y="3192271"/>
                  </a:lnTo>
                  <a:lnTo>
                    <a:pt x="3483246" y="3192412"/>
                  </a:lnTo>
                  <a:lnTo>
                    <a:pt x="3483246" y="3192553"/>
                  </a:lnTo>
                  <a:lnTo>
                    <a:pt x="3483246" y="3192694"/>
                  </a:lnTo>
                  <a:lnTo>
                    <a:pt x="3483246" y="3192835"/>
                  </a:lnTo>
                  <a:lnTo>
                    <a:pt x="3483246" y="3192976"/>
                  </a:lnTo>
                  <a:lnTo>
                    <a:pt x="3483246" y="3193116"/>
                  </a:lnTo>
                  <a:lnTo>
                    <a:pt x="3483246" y="3193257"/>
                  </a:lnTo>
                  <a:lnTo>
                    <a:pt x="3483246" y="3193397"/>
                  </a:lnTo>
                  <a:lnTo>
                    <a:pt x="3483246" y="3193537"/>
                  </a:lnTo>
                  <a:lnTo>
                    <a:pt x="3483246" y="3193677"/>
                  </a:lnTo>
                  <a:lnTo>
                    <a:pt x="3483246" y="3193817"/>
                  </a:lnTo>
                  <a:lnTo>
                    <a:pt x="3483246" y="3193957"/>
                  </a:lnTo>
                  <a:lnTo>
                    <a:pt x="3483246" y="3194097"/>
                  </a:lnTo>
                  <a:lnTo>
                    <a:pt x="3483246" y="3194236"/>
                  </a:lnTo>
                  <a:lnTo>
                    <a:pt x="3483246" y="3194375"/>
                  </a:lnTo>
                  <a:lnTo>
                    <a:pt x="3483246" y="3194515"/>
                  </a:lnTo>
                  <a:lnTo>
                    <a:pt x="3483246" y="3194654"/>
                  </a:lnTo>
                  <a:lnTo>
                    <a:pt x="3483246" y="3194793"/>
                  </a:lnTo>
                  <a:lnTo>
                    <a:pt x="3483246" y="3194932"/>
                  </a:lnTo>
                  <a:lnTo>
                    <a:pt x="3483246" y="3195070"/>
                  </a:lnTo>
                  <a:lnTo>
                    <a:pt x="3483246" y="3195209"/>
                  </a:lnTo>
                  <a:lnTo>
                    <a:pt x="3483246" y="3195347"/>
                  </a:lnTo>
                  <a:lnTo>
                    <a:pt x="3483246" y="3195485"/>
                  </a:lnTo>
                  <a:lnTo>
                    <a:pt x="3483246" y="3195624"/>
                  </a:lnTo>
                  <a:lnTo>
                    <a:pt x="3483246" y="3195762"/>
                  </a:lnTo>
                  <a:lnTo>
                    <a:pt x="3483246" y="3195899"/>
                  </a:lnTo>
                  <a:lnTo>
                    <a:pt x="3483246" y="3196037"/>
                  </a:lnTo>
                  <a:lnTo>
                    <a:pt x="3483246" y="3196175"/>
                  </a:lnTo>
                  <a:lnTo>
                    <a:pt x="3483246" y="3196312"/>
                  </a:lnTo>
                  <a:lnTo>
                    <a:pt x="3483246" y="3196450"/>
                  </a:lnTo>
                  <a:lnTo>
                    <a:pt x="3483246" y="3196587"/>
                  </a:lnTo>
                  <a:lnTo>
                    <a:pt x="3483246" y="3196724"/>
                  </a:lnTo>
                  <a:lnTo>
                    <a:pt x="3483246" y="3196861"/>
                  </a:lnTo>
                  <a:lnTo>
                    <a:pt x="3483246" y="3196998"/>
                  </a:lnTo>
                  <a:lnTo>
                    <a:pt x="3483246" y="3197134"/>
                  </a:lnTo>
                  <a:lnTo>
                    <a:pt x="3483246" y="3197271"/>
                  </a:lnTo>
                  <a:lnTo>
                    <a:pt x="3483246" y="3197407"/>
                  </a:lnTo>
                  <a:lnTo>
                    <a:pt x="3483246" y="3197544"/>
                  </a:lnTo>
                  <a:lnTo>
                    <a:pt x="3483246" y="3197680"/>
                  </a:lnTo>
                  <a:lnTo>
                    <a:pt x="3483246" y="3197816"/>
                  </a:lnTo>
                  <a:lnTo>
                    <a:pt x="3483246" y="3197952"/>
                  </a:lnTo>
                  <a:lnTo>
                    <a:pt x="3483246" y="3198088"/>
                  </a:lnTo>
                  <a:lnTo>
                    <a:pt x="3483246" y="3198223"/>
                  </a:lnTo>
                  <a:lnTo>
                    <a:pt x="3483246" y="3198359"/>
                  </a:lnTo>
                  <a:lnTo>
                    <a:pt x="3483246" y="3198494"/>
                  </a:lnTo>
                  <a:lnTo>
                    <a:pt x="3483246" y="3198630"/>
                  </a:lnTo>
                  <a:lnTo>
                    <a:pt x="3483246" y="3198765"/>
                  </a:lnTo>
                  <a:lnTo>
                    <a:pt x="3483246" y="3198900"/>
                  </a:lnTo>
                  <a:lnTo>
                    <a:pt x="3483246" y="3199035"/>
                  </a:lnTo>
                  <a:lnTo>
                    <a:pt x="3483246" y="3199169"/>
                  </a:lnTo>
                  <a:lnTo>
                    <a:pt x="3483246" y="3199304"/>
                  </a:lnTo>
                  <a:lnTo>
                    <a:pt x="3483246" y="3199439"/>
                  </a:lnTo>
                  <a:lnTo>
                    <a:pt x="3483246" y="3199573"/>
                  </a:lnTo>
                  <a:lnTo>
                    <a:pt x="3483246" y="3199707"/>
                  </a:lnTo>
                  <a:lnTo>
                    <a:pt x="3483246" y="3199841"/>
                  </a:lnTo>
                  <a:lnTo>
                    <a:pt x="3483246" y="3199975"/>
                  </a:lnTo>
                  <a:lnTo>
                    <a:pt x="3483246" y="3200109"/>
                  </a:lnTo>
                  <a:lnTo>
                    <a:pt x="3483246" y="3200243"/>
                  </a:lnTo>
                  <a:lnTo>
                    <a:pt x="3483246" y="3200377"/>
                  </a:lnTo>
                  <a:lnTo>
                    <a:pt x="3483246" y="3200510"/>
                  </a:lnTo>
                  <a:lnTo>
                    <a:pt x="3483246" y="3200643"/>
                  </a:lnTo>
                  <a:lnTo>
                    <a:pt x="3483246" y="3200777"/>
                  </a:lnTo>
                  <a:lnTo>
                    <a:pt x="3483246" y="3200910"/>
                  </a:lnTo>
                  <a:lnTo>
                    <a:pt x="3483246" y="3201043"/>
                  </a:lnTo>
                  <a:lnTo>
                    <a:pt x="3483246" y="3201176"/>
                  </a:lnTo>
                  <a:lnTo>
                    <a:pt x="3483246" y="3201308"/>
                  </a:lnTo>
                  <a:lnTo>
                    <a:pt x="3483246" y="3201441"/>
                  </a:lnTo>
                  <a:lnTo>
                    <a:pt x="3483246" y="3201573"/>
                  </a:lnTo>
                  <a:lnTo>
                    <a:pt x="3483246" y="3201706"/>
                  </a:lnTo>
                  <a:lnTo>
                    <a:pt x="3483246" y="3201838"/>
                  </a:lnTo>
                  <a:lnTo>
                    <a:pt x="3483246" y="3201970"/>
                  </a:lnTo>
                  <a:lnTo>
                    <a:pt x="3483246" y="3202102"/>
                  </a:lnTo>
                  <a:lnTo>
                    <a:pt x="3483246" y="3202234"/>
                  </a:lnTo>
                  <a:lnTo>
                    <a:pt x="3483246" y="3202366"/>
                  </a:lnTo>
                  <a:lnTo>
                    <a:pt x="3483246" y="3202497"/>
                  </a:lnTo>
                  <a:lnTo>
                    <a:pt x="3483246" y="3202629"/>
                  </a:lnTo>
                  <a:lnTo>
                    <a:pt x="3483246" y="3202760"/>
                  </a:lnTo>
                  <a:lnTo>
                    <a:pt x="3483246" y="3202892"/>
                  </a:lnTo>
                  <a:lnTo>
                    <a:pt x="3483246" y="3203023"/>
                  </a:lnTo>
                  <a:lnTo>
                    <a:pt x="3483246" y="3203154"/>
                  </a:lnTo>
                  <a:lnTo>
                    <a:pt x="3483246" y="3203285"/>
                  </a:lnTo>
                  <a:lnTo>
                    <a:pt x="3483246" y="3203415"/>
                  </a:lnTo>
                  <a:lnTo>
                    <a:pt x="3483246" y="3203546"/>
                  </a:lnTo>
                  <a:lnTo>
                    <a:pt x="3483246" y="3203676"/>
                  </a:lnTo>
                  <a:lnTo>
                    <a:pt x="3483246" y="3203807"/>
                  </a:lnTo>
                  <a:lnTo>
                    <a:pt x="3483246" y="3203937"/>
                  </a:lnTo>
                  <a:lnTo>
                    <a:pt x="3483246" y="3204067"/>
                  </a:lnTo>
                  <a:lnTo>
                    <a:pt x="3483246" y="3204197"/>
                  </a:lnTo>
                  <a:lnTo>
                    <a:pt x="3483246" y="3204327"/>
                  </a:lnTo>
                  <a:lnTo>
                    <a:pt x="3483246" y="3204457"/>
                  </a:lnTo>
                  <a:lnTo>
                    <a:pt x="3483246" y="3204587"/>
                  </a:lnTo>
                  <a:lnTo>
                    <a:pt x="3483246" y="3204716"/>
                  </a:lnTo>
                  <a:lnTo>
                    <a:pt x="3483246" y="3204846"/>
                  </a:lnTo>
                  <a:lnTo>
                    <a:pt x="3483246" y="3204975"/>
                  </a:lnTo>
                  <a:lnTo>
                    <a:pt x="3483246" y="3205104"/>
                  </a:lnTo>
                  <a:lnTo>
                    <a:pt x="3483246" y="3205233"/>
                  </a:lnTo>
                  <a:lnTo>
                    <a:pt x="3483246" y="3205362"/>
                  </a:lnTo>
                  <a:lnTo>
                    <a:pt x="3483246" y="3205491"/>
                  </a:lnTo>
                  <a:lnTo>
                    <a:pt x="3483246" y="3205620"/>
                  </a:lnTo>
                  <a:lnTo>
                    <a:pt x="3483246" y="3205748"/>
                  </a:lnTo>
                  <a:lnTo>
                    <a:pt x="3483246" y="3205877"/>
                  </a:lnTo>
                  <a:lnTo>
                    <a:pt x="3483246" y="3206005"/>
                  </a:lnTo>
                  <a:lnTo>
                    <a:pt x="3483246" y="3206133"/>
                  </a:lnTo>
                  <a:lnTo>
                    <a:pt x="3483246" y="3206261"/>
                  </a:lnTo>
                  <a:lnTo>
                    <a:pt x="3483246" y="3206389"/>
                  </a:lnTo>
                  <a:lnTo>
                    <a:pt x="3483246" y="3206517"/>
                  </a:lnTo>
                  <a:lnTo>
                    <a:pt x="3483246" y="3206645"/>
                  </a:lnTo>
                  <a:lnTo>
                    <a:pt x="3483246" y="3206773"/>
                  </a:lnTo>
                  <a:lnTo>
                    <a:pt x="3483246" y="3206900"/>
                  </a:lnTo>
                  <a:lnTo>
                    <a:pt x="3483246" y="3207028"/>
                  </a:lnTo>
                  <a:lnTo>
                    <a:pt x="3483246" y="3207155"/>
                  </a:lnTo>
                  <a:lnTo>
                    <a:pt x="3483246" y="3207282"/>
                  </a:lnTo>
                  <a:lnTo>
                    <a:pt x="3483246" y="3207409"/>
                  </a:lnTo>
                  <a:lnTo>
                    <a:pt x="3483246" y="3207536"/>
                  </a:lnTo>
                  <a:lnTo>
                    <a:pt x="3483246" y="3207663"/>
                  </a:lnTo>
                  <a:lnTo>
                    <a:pt x="3483246" y="3207790"/>
                  </a:lnTo>
                  <a:lnTo>
                    <a:pt x="3483246" y="3207916"/>
                  </a:lnTo>
                  <a:lnTo>
                    <a:pt x="3483246" y="3208043"/>
                  </a:lnTo>
                  <a:lnTo>
                    <a:pt x="3483246" y="3208169"/>
                  </a:lnTo>
                  <a:lnTo>
                    <a:pt x="3483246" y="3208295"/>
                  </a:lnTo>
                  <a:lnTo>
                    <a:pt x="3483246" y="3208421"/>
                  </a:lnTo>
                  <a:lnTo>
                    <a:pt x="3483246" y="3208547"/>
                  </a:lnTo>
                  <a:lnTo>
                    <a:pt x="3483246" y="3208673"/>
                  </a:lnTo>
                  <a:lnTo>
                    <a:pt x="3483246" y="3208799"/>
                  </a:lnTo>
                  <a:lnTo>
                    <a:pt x="3483246" y="3208925"/>
                  </a:lnTo>
                  <a:lnTo>
                    <a:pt x="3483246" y="3209050"/>
                  </a:lnTo>
                  <a:lnTo>
                    <a:pt x="3483246" y="3209176"/>
                  </a:lnTo>
                  <a:lnTo>
                    <a:pt x="3483246" y="3209301"/>
                  </a:lnTo>
                  <a:lnTo>
                    <a:pt x="3483246" y="3209426"/>
                  </a:lnTo>
                  <a:lnTo>
                    <a:pt x="3483246" y="3209551"/>
                  </a:lnTo>
                  <a:lnTo>
                    <a:pt x="3483246" y="3209676"/>
                  </a:lnTo>
                  <a:lnTo>
                    <a:pt x="3483246" y="3209801"/>
                  </a:lnTo>
                  <a:lnTo>
                    <a:pt x="3483246" y="3209926"/>
                  </a:lnTo>
                  <a:lnTo>
                    <a:pt x="3483246" y="3210051"/>
                  </a:lnTo>
                  <a:lnTo>
                    <a:pt x="3483246" y="3210175"/>
                  </a:lnTo>
                  <a:lnTo>
                    <a:pt x="3483246" y="3210300"/>
                  </a:lnTo>
                  <a:lnTo>
                    <a:pt x="3483246" y="3210424"/>
                  </a:lnTo>
                  <a:lnTo>
                    <a:pt x="3483246" y="3210548"/>
                  </a:lnTo>
                  <a:lnTo>
                    <a:pt x="3483246" y="3210672"/>
                  </a:lnTo>
                  <a:lnTo>
                    <a:pt x="3483246" y="3210796"/>
                  </a:lnTo>
                  <a:lnTo>
                    <a:pt x="3483246" y="3210920"/>
                  </a:lnTo>
                  <a:lnTo>
                    <a:pt x="3483246" y="3211044"/>
                  </a:lnTo>
                  <a:lnTo>
                    <a:pt x="3483246" y="3211167"/>
                  </a:lnTo>
                  <a:lnTo>
                    <a:pt x="3483246" y="3211291"/>
                  </a:lnTo>
                  <a:lnTo>
                    <a:pt x="3483246" y="3211414"/>
                  </a:lnTo>
                  <a:lnTo>
                    <a:pt x="3483246" y="3211537"/>
                  </a:lnTo>
                  <a:lnTo>
                    <a:pt x="3483246" y="3211661"/>
                  </a:lnTo>
                  <a:lnTo>
                    <a:pt x="3483246" y="3211784"/>
                  </a:lnTo>
                  <a:lnTo>
                    <a:pt x="3483246" y="3211907"/>
                  </a:lnTo>
                  <a:lnTo>
                    <a:pt x="3483246" y="3212029"/>
                  </a:lnTo>
                  <a:lnTo>
                    <a:pt x="3483246" y="3212152"/>
                  </a:lnTo>
                  <a:lnTo>
                    <a:pt x="3483246" y="3212275"/>
                  </a:lnTo>
                  <a:lnTo>
                    <a:pt x="3483246" y="3212397"/>
                  </a:lnTo>
                  <a:lnTo>
                    <a:pt x="3483246" y="3212520"/>
                  </a:lnTo>
                  <a:lnTo>
                    <a:pt x="3483246" y="3212642"/>
                  </a:lnTo>
                  <a:lnTo>
                    <a:pt x="3483246" y="3212764"/>
                  </a:lnTo>
                  <a:lnTo>
                    <a:pt x="3483246" y="3212886"/>
                  </a:lnTo>
                  <a:lnTo>
                    <a:pt x="3483246" y="3213008"/>
                  </a:lnTo>
                  <a:lnTo>
                    <a:pt x="3483246" y="3213130"/>
                  </a:lnTo>
                  <a:lnTo>
                    <a:pt x="3483246" y="3213252"/>
                  </a:lnTo>
                  <a:lnTo>
                    <a:pt x="3483246" y="3213373"/>
                  </a:lnTo>
                  <a:lnTo>
                    <a:pt x="3483246" y="3213495"/>
                  </a:lnTo>
                  <a:lnTo>
                    <a:pt x="3483246" y="3213616"/>
                  </a:lnTo>
                  <a:lnTo>
                    <a:pt x="3483246" y="3213737"/>
                  </a:lnTo>
                  <a:lnTo>
                    <a:pt x="3483246" y="3213859"/>
                  </a:lnTo>
                  <a:lnTo>
                    <a:pt x="3483246" y="3213980"/>
                  </a:lnTo>
                  <a:lnTo>
                    <a:pt x="3483246" y="3214101"/>
                  </a:lnTo>
                  <a:lnTo>
                    <a:pt x="3483246" y="3214222"/>
                  </a:lnTo>
                  <a:lnTo>
                    <a:pt x="3483246" y="3214342"/>
                  </a:lnTo>
                  <a:lnTo>
                    <a:pt x="3483246" y="3214463"/>
                  </a:lnTo>
                  <a:lnTo>
                    <a:pt x="3483246" y="3214583"/>
                  </a:lnTo>
                  <a:lnTo>
                    <a:pt x="3483246" y="3214704"/>
                  </a:lnTo>
                  <a:lnTo>
                    <a:pt x="3483246" y="3214824"/>
                  </a:lnTo>
                  <a:lnTo>
                    <a:pt x="3483246" y="3214944"/>
                  </a:lnTo>
                  <a:lnTo>
                    <a:pt x="3483246" y="3215065"/>
                  </a:lnTo>
                  <a:lnTo>
                    <a:pt x="3483246" y="3215185"/>
                  </a:lnTo>
                  <a:lnTo>
                    <a:pt x="3483246" y="3215304"/>
                  </a:lnTo>
                  <a:lnTo>
                    <a:pt x="3483246" y="3215424"/>
                  </a:lnTo>
                  <a:lnTo>
                    <a:pt x="3483246" y="3215544"/>
                  </a:lnTo>
                  <a:lnTo>
                    <a:pt x="3483246" y="3215663"/>
                  </a:lnTo>
                  <a:lnTo>
                    <a:pt x="3483246" y="3215783"/>
                  </a:lnTo>
                  <a:lnTo>
                    <a:pt x="3483246" y="3215902"/>
                  </a:lnTo>
                  <a:lnTo>
                    <a:pt x="3483246" y="3216021"/>
                  </a:lnTo>
                  <a:lnTo>
                    <a:pt x="3483246" y="3216141"/>
                  </a:lnTo>
                  <a:lnTo>
                    <a:pt x="3483246" y="3216260"/>
                  </a:lnTo>
                  <a:lnTo>
                    <a:pt x="3483246" y="3216379"/>
                  </a:lnTo>
                  <a:lnTo>
                    <a:pt x="3483246" y="3216497"/>
                  </a:lnTo>
                  <a:lnTo>
                    <a:pt x="3483246" y="3216616"/>
                  </a:lnTo>
                  <a:lnTo>
                    <a:pt x="3483246" y="3216735"/>
                  </a:lnTo>
                  <a:lnTo>
                    <a:pt x="3483246" y="3216853"/>
                  </a:lnTo>
                  <a:lnTo>
                    <a:pt x="3483246" y="3216972"/>
                  </a:lnTo>
                  <a:lnTo>
                    <a:pt x="3483246" y="3217090"/>
                  </a:lnTo>
                  <a:lnTo>
                    <a:pt x="3483246" y="3217208"/>
                  </a:lnTo>
                  <a:lnTo>
                    <a:pt x="3483246" y="3217326"/>
                  </a:lnTo>
                  <a:lnTo>
                    <a:pt x="3483246" y="3217444"/>
                  </a:lnTo>
                  <a:lnTo>
                    <a:pt x="3483246" y="3217562"/>
                  </a:lnTo>
                  <a:lnTo>
                    <a:pt x="3483246" y="3217680"/>
                  </a:lnTo>
                  <a:lnTo>
                    <a:pt x="3483246" y="3217797"/>
                  </a:lnTo>
                  <a:lnTo>
                    <a:pt x="3483246" y="3217915"/>
                  </a:lnTo>
                  <a:lnTo>
                    <a:pt x="3483246" y="3218032"/>
                  </a:lnTo>
                  <a:lnTo>
                    <a:pt x="3483246" y="3218150"/>
                  </a:lnTo>
                  <a:lnTo>
                    <a:pt x="3483246" y="3218267"/>
                  </a:lnTo>
                  <a:lnTo>
                    <a:pt x="3483246" y="3218384"/>
                  </a:lnTo>
                  <a:lnTo>
                    <a:pt x="3483246" y="3218501"/>
                  </a:lnTo>
                  <a:lnTo>
                    <a:pt x="3483246" y="3218618"/>
                  </a:lnTo>
                  <a:lnTo>
                    <a:pt x="3483246" y="3218735"/>
                  </a:lnTo>
                  <a:lnTo>
                    <a:pt x="3483246" y="3218852"/>
                  </a:lnTo>
                  <a:lnTo>
                    <a:pt x="3483246" y="3218968"/>
                  </a:lnTo>
                  <a:lnTo>
                    <a:pt x="3483246" y="3219085"/>
                  </a:lnTo>
                  <a:lnTo>
                    <a:pt x="3483246" y="3219201"/>
                  </a:lnTo>
                  <a:lnTo>
                    <a:pt x="3483246" y="3219318"/>
                  </a:lnTo>
                  <a:lnTo>
                    <a:pt x="3483246" y="3219434"/>
                  </a:lnTo>
                  <a:lnTo>
                    <a:pt x="3483246" y="3219550"/>
                  </a:lnTo>
                  <a:lnTo>
                    <a:pt x="3483246" y="3219666"/>
                  </a:lnTo>
                  <a:lnTo>
                    <a:pt x="3483246" y="3219782"/>
                  </a:lnTo>
                  <a:lnTo>
                    <a:pt x="3483246" y="3219898"/>
                  </a:lnTo>
                  <a:lnTo>
                    <a:pt x="3483246" y="3220013"/>
                  </a:lnTo>
                  <a:lnTo>
                    <a:pt x="3483246" y="3220129"/>
                  </a:lnTo>
                  <a:lnTo>
                    <a:pt x="3483246" y="3220244"/>
                  </a:lnTo>
                  <a:lnTo>
                    <a:pt x="3483246" y="3220360"/>
                  </a:lnTo>
                  <a:lnTo>
                    <a:pt x="3483246" y="3220475"/>
                  </a:lnTo>
                  <a:lnTo>
                    <a:pt x="3483246" y="3220590"/>
                  </a:lnTo>
                  <a:lnTo>
                    <a:pt x="3483246" y="3220705"/>
                  </a:lnTo>
                  <a:lnTo>
                    <a:pt x="3483246" y="3220820"/>
                  </a:lnTo>
                  <a:lnTo>
                    <a:pt x="3483246" y="3220935"/>
                  </a:lnTo>
                  <a:lnTo>
                    <a:pt x="3483246" y="3221050"/>
                  </a:lnTo>
                  <a:lnTo>
                    <a:pt x="3483246" y="3221165"/>
                  </a:lnTo>
                  <a:lnTo>
                    <a:pt x="3483246" y="3221279"/>
                  </a:lnTo>
                  <a:lnTo>
                    <a:pt x="3483246" y="3221394"/>
                  </a:lnTo>
                  <a:lnTo>
                    <a:pt x="3483246" y="3221508"/>
                  </a:lnTo>
                  <a:lnTo>
                    <a:pt x="3483246" y="3221623"/>
                  </a:lnTo>
                  <a:lnTo>
                    <a:pt x="3483246" y="3221737"/>
                  </a:lnTo>
                  <a:lnTo>
                    <a:pt x="3483246" y="3221851"/>
                  </a:lnTo>
                  <a:lnTo>
                    <a:pt x="3483246" y="3221965"/>
                  </a:lnTo>
                  <a:lnTo>
                    <a:pt x="3483246" y="3222079"/>
                  </a:lnTo>
                  <a:lnTo>
                    <a:pt x="3483246" y="3222193"/>
                  </a:lnTo>
                  <a:lnTo>
                    <a:pt x="3483246" y="3222306"/>
                  </a:lnTo>
                  <a:lnTo>
                    <a:pt x="3483246" y="3222420"/>
                  </a:lnTo>
                  <a:lnTo>
                    <a:pt x="3483246" y="3222533"/>
                  </a:lnTo>
                  <a:lnTo>
                    <a:pt x="3483246" y="3222647"/>
                  </a:lnTo>
                  <a:lnTo>
                    <a:pt x="3483246" y="3222760"/>
                  </a:lnTo>
                  <a:lnTo>
                    <a:pt x="3483246" y="3222873"/>
                  </a:lnTo>
                  <a:lnTo>
                    <a:pt x="3483246" y="3222986"/>
                  </a:lnTo>
                  <a:lnTo>
                    <a:pt x="3483246" y="3223099"/>
                  </a:lnTo>
                  <a:lnTo>
                    <a:pt x="3483246" y="3223212"/>
                  </a:lnTo>
                  <a:lnTo>
                    <a:pt x="3483246" y="3223325"/>
                  </a:lnTo>
                  <a:lnTo>
                    <a:pt x="3483246" y="3223438"/>
                  </a:lnTo>
                  <a:lnTo>
                    <a:pt x="3483246" y="3223551"/>
                  </a:lnTo>
                  <a:lnTo>
                    <a:pt x="3483246" y="3223663"/>
                  </a:lnTo>
                  <a:lnTo>
                    <a:pt x="3483246" y="3223775"/>
                  </a:lnTo>
                  <a:lnTo>
                    <a:pt x="3483246" y="3223888"/>
                  </a:lnTo>
                  <a:lnTo>
                    <a:pt x="3483246" y="3224000"/>
                  </a:lnTo>
                  <a:lnTo>
                    <a:pt x="3483246" y="3224112"/>
                  </a:lnTo>
                  <a:lnTo>
                    <a:pt x="3483246" y="3224224"/>
                  </a:lnTo>
                  <a:lnTo>
                    <a:pt x="3483246" y="3224336"/>
                  </a:lnTo>
                  <a:lnTo>
                    <a:pt x="3483246" y="3224448"/>
                  </a:lnTo>
                  <a:lnTo>
                    <a:pt x="3483246" y="3224560"/>
                  </a:lnTo>
                  <a:lnTo>
                    <a:pt x="3483246" y="3224671"/>
                  </a:lnTo>
                  <a:lnTo>
                    <a:pt x="3483246" y="3224783"/>
                  </a:lnTo>
                  <a:lnTo>
                    <a:pt x="3483246" y="3224894"/>
                  </a:lnTo>
                  <a:lnTo>
                    <a:pt x="3483246" y="3225006"/>
                  </a:lnTo>
                  <a:lnTo>
                    <a:pt x="3483246" y="3225117"/>
                  </a:lnTo>
                  <a:lnTo>
                    <a:pt x="3483246" y="3225228"/>
                  </a:lnTo>
                  <a:lnTo>
                    <a:pt x="3483246" y="3225339"/>
                  </a:lnTo>
                  <a:lnTo>
                    <a:pt x="3483246" y="3225450"/>
                  </a:lnTo>
                  <a:lnTo>
                    <a:pt x="3483246" y="3225561"/>
                  </a:lnTo>
                  <a:lnTo>
                    <a:pt x="3483246" y="3225672"/>
                  </a:lnTo>
                  <a:lnTo>
                    <a:pt x="3483246" y="3225783"/>
                  </a:lnTo>
                  <a:lnTo>
                    <a:pt x="3483246" y="3225893"/>
                  </a:lnTo>
                  <a:lnTo>
                    <a:pt x="3483246" y="3226004"/>
                  </a:lnTo>
                  <a:lnTo>
                    <a:pt x="3483246" y="3226114"/>
                  </a:lnTo>
                  <a:lnTo>
                    <a:pt x="3483246" y="3226224"/>
                  </a:lnTo>
                  <a:lnTo>
                    <a:pt x="3483246" y="3226335"/>
                  </a:lnTo>
                  <a:lnTo>
                    <a:pt x="3483246" y="3226445"/>
                  </a:lnTo>
                  <a:lnTo>
                    <a:pt x="3483246" y="3226555"/>
                  </a:lnTo>
                  <a:lnTo>
                    <a:pt x="3483246" y="3226665"/>
                  </a:lnTo>
                  <a:lnTo>
                    <a:pt x="3483246" y="3226775"/>
                  </a:lnTo>
                  <a:lnTo>
                    <a:pt x="3483246" y="3226884"/>
                  </a:lnTo>
                  <a:lnTo>
                    <a:pt x="3483246" y="3226994"/>
                  </a:lnTo>
                  <a:lnTo>
                    <a:pt x="3483246" y="3227103"/>
                  </a:lnTo>
                  <a:lnTo>
                    <a:pt x="3483246" y="3227213"/>
                  </a:lnTo>
                  <a:lnTo>
                    <a:pt x="3483246" y="3227322"/>
                  </a:lnTo>
                  <a:lnTo>
                    <a:pt x="3483246" y="3227432"/>
                  </a:lnTo>
                  <a:lnTo>
                    <a:pt x="3483246" y="3227541"/>
                  </a:lnTo>
                  <a:lnTo>
                    <a:pt x="3483246" y="3227650"/>
                  </a:lnTo>
                  <a:lnTo>
                    <a:pt x="3483246" y="3227759"/>
                  </a:lnTo>
                  <a:lnTo>
                    <a:pt x="3483246" y="3227868"/>
                  </a:lnTo>
                  <a:lnTo>
                    <a:pt x="3483246" y="3227977"/>
                  </a:lnTo>
                  <a:lnTo>
                    <a:pt x="3483246" y="3228085"/>
                  </a:lnTo>
                  <a:lnTo>
                    <a:pt x="3483246" y="3228194"/>
                  </a:lnTo>
                  <a:lnTo>
                    <a:pt x="3483246" y="3228302"/>
                  </a:lnTo>
                  <a:lnTo>
                    <a:pt x="3483246" y="3228411"/>
                  </a:lnTo>
                  <a:lnTo>
                    <a:pt x="3483246" y="3228519"/>
                  </a:lnTo>
                  <a:lnTo>
                    <a:pt x="3483246" y="3228627"/>
                  </a:lnTo>
                  <a:lnTo>
                    <a:pt x="3483246" y="3228736"/>
                  </a:lnTo>
                  <a:lnTo>
                    <a:pt x="3483246" y="3228844"/>
                  </a:lnTo>
                  <a:lnTo>
                    <a:pt x="3483246" y="3228952"/>
                  </a:lnTo>
                  <a:lnTo>
                    <a:pt x="3483246" y="3229060"/>
                  </a:lnTo>
                  <a:lnTo>
                    <a:pt x="3483246" y="3229167"/>
                  </a:lnTo>
                  <a:lnTo>
                    <a:pt x="3483246" y="3229275"/>
                  </a:lnTo>
                  <a:lnTo>
                    <a:pt x="3483246" y="3229383"/>
                  </a:lnTo>
                  <a:lnTo>
                    <a:pt x="3483246" y="3229490"/>
                  </a:lnTo>
                  <a:lnTo>
                    <a:pt x="3483246" y="3229598"/>
                  </a:lnTo>
                  <a:lnTo>
                    <a:pt x="3483246" y="3229705"/>
                  </a:lnTo>
                  <a:lnTo>
                    <a:pt x="3483246" y="3229812"/>
                  </a:lnTo>
                  <a:lnTo>
                    <a:pt x="3483246" y="3229919"/>
                  </a:lnTo>
                  <a:lnTo>
                    <a:pt x="3483246" y="3230026"/>
                  </a:lnTo>
                  <a:lnTo>
                    <a:pt x="3483246" y="3230133"/>
                  </a:lnTo>
                  <a:lnTo>
                    <a:pt x="3483246" y="3230240"/>
                  </a:lnTo>
                  <a:lnTo>
                    <a:pt x="3483246" y="3230347"/>
                  </a:lnTo>
                  <a:lnTo>
                    <a:pt x="3483246" y="3230454"/>
                  </a:lnTo>
                  <a:lnTo>
                    <a:pt x="3483246" y="3230560"/>
                  </a:lnTo>
                  <a:lnTo>
                    <a:pt x="3483246" y="3230667"/>
                  </a:lnTo>
                  <a:lnTo>
                    <a:pt x="3483246" y="3230773"/>
                  </a:lnTo>
                  <a:lnTo>
                    <a:pt x="3483246" y="3230880"/>
                  </a:lnTo>
                  <a:lnTo>
                    <a:pt x="3483246" y="3230986"/>
                  </a:lnTo>
                  <a:lnTo>
                    <a:pt x="3483246" y="3231092"/>
                  </a:lnTo>
                  <a:lnTo>
                    <a:pt x="3483246" y="3231198"/>
                  </a:lnTo>
                  <a:lnTo>
                    <a:pt x="3483246" y="3231304"/>
                  </a:lnTo>
                  <a:lnTo>
                    <a:pt x="3483246" y="3231410"/>
                  </a:lnTo>
                  <a:lnTo>
                    <a:pt x="3483246" y="3231516"/>
                  </a:lnTo>
                  <a:lnTo>
                    <a:pt x="3483246" y="3231622"/>
                  </a:lnTo>
                  <a:lnTo>
                    <a:pt x="3483246" y="3231727"/>
                  </a:lnTo>
                  <a:lnTo>
                    <a:pt x="3483246" y="3231833"/>
                  </a:lnTo>
                  <a:lnTo>
                    <a:pt x="3483246" y="3231938"/>
                  </a:lnTo>
                  <a:lnTo>
                    <a:pt x="3483246" y="3232044"/>
                  </a:lnTo>
                  <a:lnTo>
                    <a:pt x="3483246" y="3232149"/>
                  </a:lnTo>
                  <a:lnTo>
                    <a:pt x="3483246" y="3232254"/>
                  </a:lnTo>
                  <a:lnTo>
                    <a:pt x="3483246" y="3232359"/>
                  </a:lnTo>
                  <a:lnTo>
                    <a:pt x="3483246" y="3232464"/>
                  </a:lnTo>
                  <a:lnTo>
                    <a:pt x="3483246" y="3232569"/>
                  </a:lnTo>
                  <a:lnTo>
                    <a:pt x="3483246" y="3232674"/>
                  </a:lnTo>
                  <a:lnTo>
                    <a:pt x="3483246" y="3232779"/>
                  </a:lnTo>
                  <a:lnTo>
                    <a:pt x="3483246" y="3232884"/>
                  </a:lnTo>
                  <a:lnTo>
                    <a:pt x="3483246" y="3232988"/>
                  </a:lnTo>
                  <a:lnTo>
                    <a:pt x="3483246" y="3233093"/>
                  </a:lnTo>
                  <a:lnTo>
                    <a:pt x="3483246" y="3233197"/>
                  </a:lnTo>
                  <a:lnTo>
                    <a:pt x="3483246" y="3233301"/>
                  </a:lnTo>
                  <a:lnTo>
                    <a:pt x="3483246" y="3233406"/>
                  </a:lnTo>
                  <a:lnTo>
                    <a:pt x="3483246" y="3233510"/>
                  </a:lnTo>
                  <a:lnTo>
                    <a:pt x="3483246" y="3233614"/>
                  </a:lnTo>
                  <a:lnTo>
                    <a:pt x="3483246" y="3233718"/>
                  </a:lnTo>
                  <a:lnTo>
                    <a:pt x="3483246" y="3233822"/>
                  </a:lnTo>
                  <a:lnTo>
                    <a:pt x="3483246" y="3233925"/>
                  </a:lnTo>
                  <a:lnTo>
                    <a:pt x="3483246" y="3234029"/>
                  </a:lnTo>
                  <a:lnTo>
                    <a:pt x="3483246" y="3234133"/>
                  </a:lnTo>
                  <a:lnTo>
                    <a:pt x="3483246" y="3234236"/>
                  </a:lnTo>
                  <a:lnTo>
                    <a:pt x="3483246" y="3234340"/>
                  </a:lnTo>
                  <a:lnTo>
                    <a:pt x="3483246" y="3234443"/>
                  </a:lnTo>
                  <a:lnTo>
                    <a:pt x="3483246" y="3234546"/>
                  </a:lnTo>
                  <a:lnTo>
                    <a:pt x="3483246" y="3234650"/>
                  </a:lnTo>
                  <a:lnTo>
                    <a:pt x="3483246" y="3234753"/>
                  </a:lnTo>
                  <a:lnTo>
                    <a:pt x="3483246" y="3234856"/>
                  </a:lnTo>
                  <a:lnTo>
                    <a:pt x="3483246" y="3234959"/>
                  </a:lnTo>
                  <a:lnTo>
                    <a:pt x="3483246" y="3235062"/>
                  </a:lnTo>
                  <a:lnTo>
                    <a:pt x="3483246" y="3235164"/>
                  </a:lnTo>
                  <a:lnTo>
                    <a:pt x="3483246" y="3235267"/>
                  </a:lnTo>
                  <a:lnTo>
                    <a:pt x="3483246" y="3235370"/>
                  </a:lnTo>
                  <a:lnTo>
                    <a:pt x="3483246" y="3235472"/>
                  </a:lnTo>
                  <a:lnTo>
                    <a:pt x="3483246" y="3235574"/>
                  </a:lnTo>
                  <a:lnTo>
                    <a:pt x="3483246" y="3235677"/>
                  </a:lnTo>
                  <a:lnTo>
                    <a:pt x="3483246" y="3235779"/>
                  </a:lnTo>
                  <a:lnTo>
                    <a:pt x="3483246" y="3235881"/>
                  </a:lnTo>
                  <a:lnTo>
                    <a:pt x="3483246" y="3235983"/>
                  </a:lnTo>
                  <a:lnTo>
                    <a:pt x="3483246" y="3236085"/>
                  </a:lnTo>
                  <a:lnTo>
                    <a:pt x="3483246" y="3236187"/>
                  </a:lnTo>
                  <a:lnTo>
                    <a:pt x="3483246" y="3236289"/>
                  </a:lnTo>
                  <a:lnTo>
                    <a:pt x="3483246" y="3236391"/>
                  </a:lnTo>
                  <a:lnTo>
                    <a:pt x="3483246" y="3236493"/>
                  </a:lnTo>
                  <a:lnTo>
                    <a:pt x="3483246" y="3236594"/>
                  </a:lnTo>
                  <a:lnTo>
                    <a:pt x="3483246" y="3236696"/>
                  </a:lnTo>
                  <a:lnTo>
                    <a:pt x="3483246" y="3236797"/>
                  </a:lnTo>
                  <a:lnTo>
                    <a:pt x="3483246" y="3236898"/>
                  </a:lnTo>
                  <a:lnTo>
                    <a:pt x="3483246" y="3237000"/>
                  </a:lnTo>
                  <a:lnTo>
                    <a:pt x="3483246" y="3237101"/>
                  </a:lnTo>
                  <a:lnTo>
                    <a:pt x="3483246" y="3237202"/>
                  </a:lnTo>
                  <a:lnTo>
                    <a:pt x="3483246" y="3237303"/>
                  </a:lnTo>
                  <a:lnTo>
                    <a:pt x="3483246" y="3237404"/>
                  </a:lnTo>
                  <a:lnTo>
                    <a:pt x="3483246" y="3237505"/>
                  </a:lnTo>
                  <a:lnTo>
                    <a:pt x="3483246" y="3237605"/>
                  </a:lnTo>
                  <a:lnTo>
                    <a:pt x="3483246" y="3237706"/>
                  </a:lnTo>
                  <a:lnTo>
                    <a:pt x="3483246" y="3237807"/>
                  </a:lnTo>
                  <a:lnTo>
                    <a:pt x="3483246" y="3237907"/>
                  </a:lnTo>
                  <a:lnTo>
                    <a:pt x="3483246" y="3238008"/>
                  </a:lnTo>
                  <a:lnTo>
                    <a:pt x="3483246" y="3238108"/>
                  </a:lnTo>
                  <a:lnTo>
                    <a:pt x="3483246" y="3238208"/>
                  </a:lnTo>
                  <a:lnTo>
                    <a:pt x="3483246" y="3238308"/>
                  </a:lnTo>
                  <a:lnTo>
                    <a:pt x="3483246" y="3238409"/>
                  </a:lnTo>
                  <a:lnTo>
                    <a:pt x="3483246" y="3238509"/>
                  </a:lnTo>
                  <a:lnTo>
                    <a:pt x="3483246" y="3238608"/>
                  </a:lnTo>
                  <a:lnTo>
                    <a:pt x="3483246" y="3238708"/>
                  </a:lnTo>
                  <a:lnTo>
                    <a:pt x="3483246" y="3238808"/>
                  </a:lnTo>
                  <a:lnTo>
                    <a:pt x="3483246" y="3238908"/>
                  </a:lnTo>
                  <a:lnTo>
                    <a:pt x="3483246" y="3239007"/>
                  </a:lnTo>
                  <a:lnTo>
                    <a:pt x="3483246" y="3239107"/>
                  </a:lnTo>
                  <a:lnTo>
                    <a:pt x="3483246" y="3239206"/>
                  </a:lnTo>
                  <a:lnTo>
                    <a:pt x="3483246" y="3239306"/>
                  </a:lnTo>
                  <a:lnTo>
                    <a:pt x="3483246" y="3239405"/>
                  </a:lnTo>
                  <a:lnTo>
                    <a:pt x="3483246" y="3239504"/>
                  </a:lnTo>
                  <a:lnTo>
                    <a:pt x="3483246" y="3239603"/>
                  </a:lnTo>
                  <a:lnTo>
                    <a:pt x="3483246" y="3239702"/>
                  </a:lnTo>
                  <a:lnTo>
                    <a:pt x="3483246" y="3239801"/>
                  </a:lnTo>
                  <a:lnTo>
                    <a:pt x="3483246" y="3239900"/>
                  </a:lnTo>
                  <a:lnTo>
                    <a:pt x="3483246" y="3239999"/>
                  </a:lnTo>
                  <a:lnTo>
                    <a:pt x="3483246" y="3240098"/>
                  </a:lnTo>
                  <a:lnTo>
                    <a:pt x="3483246" y="3240196"/>
                  </a:lnTo>
                  <a:lnTo>
                    <a:pt x="3483246" y="3240295"/>
                  </a:lnTo>
                  <a:lnTo>
                    <a:pt x="3483246" y="3240393"/>
                  </a:lnTo>
                  <a:lnTo>
                    <a:pt x="3483246" y="3240492"/>
                  </a:lnTo>
                  <a:lnTo>
                    <a:pt x="3483246" y="3240590"/>
                  </a:lnTo>
                  <a:lnTo>
                    <a:pt x="3483246" y="3240688"/>
                  </a:lnTo>
                  <a:lnTo>
                    <a:pt x="3483246" y="3240787"/>
                  </a:lnTo>
                  <a:lnTo>
                    <a:pt x="3483246" y="3240885"/>
                  </a:lnTo>
                  <a:lnTo>
                    <a:pt x="3483246" y="3240983"/>
                  </a:lnTo>
                  <a:lnTo>
                    <a:pt x="3483246" y="3241081"/>
                  </a:lnTo>
                  <a:lnTo>
                    <a:pt x="3483246" y="3241178"/>
                  </a:lnTo>
                  <a:lnTo>
                    <a:pt x="3483246" y="3241276"/>
                  </a:lnTo>
                  <a:lnTo>
                    <a:pt x="3483246" y="3241374"/>
                  </a:lnTo>
                  <a:lnTo>
                    <a:pt x="3483246" y="3241471"/>
                  </a:lnTo>
                  <a:lnTo>
                    <a:pt x="3483246" y="3241569"/>
                  </a:lnTo>
                  <a:lnTo>
                    <a:pt x="3483246" y="3241666"/>
                  </a:lnTo>
                  <a:lnTo>
                    <a:pt x="3483246" y="3241764"/>
                  </a:lnTo>
                  <a:lnTo>
                    <a:pt x="3483246" y="3241861"/>
                  </a:lnTo>
                  <a:lnTo>
                    <a:pt x="3483246" y="3241958"/>
                  </a:lnTo>
                  <a:lnTo>
                    <a:pt x="3483246" y="3242055"/>
                  </a:lnTo>
                  <a:lnTo>
                    <a:pt x="3483246" y="3242153"/>
                  </a:lnTo>
                  <a:lnTo>
                    <a:pt x="3483246" y="3242249"/>
                  </a:lnTo>
                  <a:lnTo>
                    <a:pt x="3483246" y="3242346"/>
                  </a:lnTo>
                  <a:lnTo>
                    <a:pt x="3483246" y="3242443"/>
                  </a:lnTo>
                  <a:lnTo>
                    <a:pt x="3483246" y="3242540"/>
                  </a:lnTo>
                  <a:lnTo>
                    <a:pt x="3483246" y="3242637"/>
                  </a:lnTo>
                  <a:lnTo>
                    <a:pt x="3483246" y="3242733"/>
                  </a:lnTo>
                  <a:lnTo>
                    <a:pt x="3483246" y="3242830"/>
                  </a:lnTo>
                  <a:lnTo>
                    <a:pt x="3483246" y="3242926"/>
                  </a:lnTo>
                  <a:lnTo>
                    <a:pt x="3483246" y="3243023"/>
                  </a:lnTo>
                  <a:lnTo>
                    <a:pt x="3483246" y="3243119"/>
                  </a:lnTo>
                  <a:lnTo>
                    <a:pt x="3483246" y="3243215"/>
                  </a:lnTo>
                  <a:lnTo>
                    <a:pt x="3483246" y="3243311"/>
                  </a:lnTo>
                  <a:lnTo>
                    <a:pt x="3483246" y="3243407"/>
                  </a:lnTo>
                  <a:lnTo>
                    <a:pt x="3483246" y="3243503"/>
                  </a:lnTo>
                  <a:lnTo>
                    <a:pt x="3483246" y="3243599"/>
                  </a:lnTo>
                  <a:lnTo>
                    <a:pt x="3483246" y="3243695"/>
                  </a:lnTo>
                  <a:lnTo>
                    <a:pt x="3483246" y="3243791"/>
                  </a:lnTo>
                  <a:lnTo>
                    <a:pt x="3483246" y="3243886"/>
                  </a:lnTo>
                  <a:lnTo>
                    <a:pt x="3483246" y="3243982"/>
                  </a:lnTo>
                  <a:lnTo>
                    <a:pt x="3483246" y="3244077"/>
                  </a:lnTo>
                  <a:lnTo>
                    <a:pt x="3483246" y="3244173"/>
                  </a:lnTo>
                  <a:lnTo>
                    <a:pt x="3483246" y="3244268"/>
                  </a:lnTo>
                  <a:lnTo>
                    <a:pt x="3483246" y="3244363"/>
                  </a:lnTo>
                  <a:lnTo>
                    <a:pt x="3483246" y="3244459"/>
                  </a:lnTo>
                  <a:lnTo>
                    <a:pt x="3483246" y="3244554"/>
                  </a:lnTo>
                  <a:lnTo>
                    <a:pt x="3483246" y="3244649"/>
                  </a:lnTo>
                  <a:lnTo>
                    <a:pt x="3483246" y="3244744"/>
                  </a:lnTo>
                  <a:lnTo>
                    <a:pt x="3483246" y="3244839"/>
                  </a:lnTo>
                  <a:lnTo>
                    <a:pt x="3483246" y="3244934"/>
                  </a:lnTo>
                  <a:lnTo>
                    <a:pt x="3483246" y="3245028"/>
                  </a:lnTo>
                  <a:lnTo>
                    <a:pt x="3483246" y="3245123"/>
                  </a:lnTo>
                  <a:lnTo>
                    <a:pt x="3483246" y="3245218"/>
                  </a:lnTo>
                  <a:lnTo>
                    <a:pt x="3483246" y="3245312"/>
                  </a:lnTo>
                  <a:lnTo>
                    <a:pt x="3483246" y="3245407"/>
                  </a:lnTo>
                  <a:lnTo>
                    <a:pt x="3483246" y="3245501"/>
                  </a:lnTo>
                  <a:lnTo>
                    <a:pt x="3483246" y="3245595"/>
                  </a:lnTo>
                  <a:lnTo>
                    <a:pt x="3483246" y="3245690"/>
                  </a:lnTo>
                  <a:lnTo>
                    <a:pt x="3483246" y="3245784"/>
                  </a:lnTo>
                  <a:lnTo>
                    <a:pt x="3483246" y="3245878"/>
                  </a:lnTo>
                  <a:lnTo>
                    <a:pt x="3483246" y="3245972"/>
                  </a:lnTo>
                  <a:lnTo>
                    <a:pt x="3483246" y="3246066"/>
                  </a:lnTo>
                  <a:lnTo>
                    <a:pt x="3483246" y="3246160"/>
                  </a:lnTo>
                  <a:lnTo>
                    <a:pt x="3483246" y="3246253"/>
                  </a:lnTo>
                  <a:lnTo>
                    <a:pt x="3483246" y="3246347"/>
                  </a:lnTo>
                  <a:lnTo>
                    <a:pt x="3483246" y="3246441"/>
                  </a:lnTo>
                  <a:lnTo>
                    <a:pt x="3483246" y="3246534"/>
                  </a:lnTo>
                  <a:lnTo>
                    <a:pt x="3483246" y="3246628"/>
                  </a:lnTo>
                  <a:lnTo>
                    <a:pt x="3483246" y="3246721"/>
                  </a:lnTo>
                  <a:lnTo>
                    <a:pt x="3483246" y="3246815"/>
                  </a:lnTo>
                  <a:lnTo>
                    <a:pt x="3483246" y="3246908"/>
                  </a:lnTo>
                  <a:lnTo>
                    <a:pt x="3483246" y="3247001"/>
                  </a:lnTo>
                  <a:lnTo>
                    <a:pt x="3483246" y="3247094"/>
                  </a:lnTo>
                  <a:lnTo>
                    <a:pt x="3483246" y="3247187"/>
                  </a:lnTo>
                  <a:lnTo>
                    <a:pt x="3483246" y="3247280"/>
                  </a:lnTo>
                  <a:lnTo>
                    <a:pt x="3483246" y="3247373"/>
                  </a:lnTo>
                  <a:lnTo>
                    <a:pt x="3483246" y="3247466"/>
                  </a:lnTo>
                  <a:lnTo>
                    <a:pt x="3483246" y="3247559"/>
                  </a:lnTo>
                  <a:lnTo>
                    <a:pt x="3483246" y="3247651"/>
                  </a:lnTo>
                  <a:lnTo>
                    <a:pt x="3483246" y="3247744"/>
                  </a:lnTo>
                  <a:lnTo>
                    <a:pt x="3483246" y="3247836"/>
                  </a:lnTo>
                  <a:lnTo>
                    <a:pt x="3483246" y="3247929"/>
                  </a:lnTo>
                  <a:lnTo>
                    <a:pt x="3483246" y="3248021"/>
                  </a:lnTo>
                  <a:lnTo>
                    <a:pt x="3483246" y="3248114"/>
                  </a:lnTo>
                  <a:lnTo>
                    <a:pt x="3483246" y="3248206"/>
                  </a:lnTo>
                  <a:lnTo>
                    <a:pt x="3483246" y="3248298"/>
                  </a:lnTo>
                  <a:lnTo>
                    <a:pt x="3483246" y="3248390"/>
                  </a:lnTo>
                  <a:lnTo>
                    <a:pt x="3483246" y="3248482"/>
                  </a:lnTo>
                  <a:lnTo>
                    <a:pt x="3483246" y="3248574"/>
                  </a:lnTo>
                  <a:lnTo>
                    <a:pt x="3483246" y="3248666"/>
                  </a:lnTo>
                  <a:lnTo>
                    <a:pt x="3483246" y="3248758"/>
                  </a:lnTo>
                  <a:lnTo>
                    <a:pt x="3483246" y="3248850"/>
                  </a:lnTo>
                  <a:lnTo>
                    <a:pt x="3483246" y="3248941"/>
                  </a:lnTo>
                  <a:lnTo>
                    <a:pt x="3483246" y="3249033"/>
                  </a:lnTo>
                  <a:lnTo>
                    <a:pt x="3483246" y="3249124"/>
                  </a:lnTo>
                  <a:lnTo>
                    <a:pt x="3483246" y="3249216"/>
                  </a:lnTo>
                  <a:lnTo>
                    <a:pt x="3483246" y="3249307"/>
                  </a:lnTo>
                  <a:lnTo>
                    <a:pt x="3483246" y="3249399"/>
                  </a:lnTo>
                  <a:lnTo>
                    <a:pt x="3483246" y="3249490"/>
                  </a:lnTo>
                  <a:lnTo>
                    <a:pt x="3483246" y="3249581"/>
                  </a:lnTo>
                  <a:lnTo>
                    <a:pt x="3483246" y="3249672"/>
                  </a:lnTo>
                  <a:lnTo>
                    <a:pt x="3483246" y="3249763"/>
                  </a:lnTo>
                  <a:lnTo>
                    <a:pt x="3483246" y="3249854"/>
                  </a:lnTo>
                  <a:lnTo>
                    <a:pt x="3483246" y="3249945"/>
                  </a:lnTo>
                  <a:lnTo>
                    <a:pt x="3483246" y="3250036"/>
                  </a:lnTo>
                  <a:lnTo>
                    <a:pt x="3483246" y="3250126"/>
                  </a:lnTo>
                  <a:lnTo>
                    <a:pt x="3483246" y="3250217"/>
                  </a:lnTo>
                  <a:lnTo>
                    <a:pt x="3483246" y="3250308"/>
                  </a:lnTo>
                  <a:lnTo>
                    <a:pt x="3483246" y="3250398"/>
                  </a:lnTo>
                  <a:lnTo>
                    <a:pt x="3483246" y="3250489"/>
                  </a:lnTo>
                  <a:lnTo>
                    <a:pt x="3483246" y="3250579"/>
                  </a:lnTo>
                  <a:lnTo>
                    <a:pt x="3483246" y="3250669"/>
                  </a:lnTo>
                  <a:lnTo>
                    <a:pt x="3483246" y="3250760"/>
                  </a:lnTo>
                  <a:lnTo>
                    <a:pt x="3483246" y="3250850"/>
                  </a:lnTo>
                  <a:lnTo>
                    <a:pt x="3483246" y="3250940"/>
                  </a:lnTo>
                  <a:lnTo>
                    <a:pt x="3483246" y="3251030"/>
                  </a:lnTo>
                  <a:lnTo>
                    <a:pt x="3483246" y="3251120"/>
                  </a:lnTo>
                  <a:lnTo>
                    <a:pt x="3483246" y="3251210"/>
                  </a:lnTo>
                  <a:lnTo>
                    <a:pt x="3483246" y="3251300"/>
                  </a:lnTo>
                  <a:lnTo>
                    <a:pt x="3483246" y="3251389"/>
                  </a:lnTo>
                  <a:lnTo>
                    <a:pt x="3483246" y="3251479"/>
                  </a:lnTo>
                  <a:lnTo>
                    <a:pt x="3483246" y="3251569"/>
                  </a:lnTo>
                  <a:lnTo>
                    <a:pt x="3483246" y="3251658"/>
                  </a:lnTo>
                  <a:lnTo>
                    <a:pt x="3483246" y="3251748"/>
                  </a:lnTo>
                  <a:lnTo>
                    <a:pt x="3483246" y="3251837"/>
                  </a:lnTo>
                  <a:lnTo>
                    <a:pt x="3483246" y="3251927"/>
                  </a:lnTo>
                  <a:lnTo>
                    <a:pt x="3483246" y="3252016"/>
                  </a:lnTo>
                  <a:lnTo>
                    <a:pt x="3483246" y="3252105"/>
                  </a:lnTo>
                  <a:lnTo>
                    <a:pt x="3483246" y="3252194"/>
                  </a:lnTo>
                  <a:lnTo>
                    <a:pt x="3483246" y="3252283"/>
                  </a:lnTo>
                  <a:lnTo>
                    <a:pt x="3483246" y="3252372"/>
                  </a:lnTo>
                  <a:lnTo>
                    <a:pt x="3483246" y="3252461"/>
                  </a:lnTo>
                  <a:lnTo>
                    <a:pt x="3483246" y="3252550"/>
                  </a:lnTo>
                  <a:lnTo>
                    <a:pt x="3483246" y="3252639"/>
                  </a:lnTo>
                  <a:lnTo>
                    <a:pt x="3483246" y="3252728"/>
                  </a:lnTo>
                  <a:lnTo>
                    <a:pt x="3483246" y="3252816"/>
                  </a:lnTo>
                  <a:lnTo>
                    <a:pt x="3483246" y="3252905"/>
                  </a:lnTo>
                  <a:lnTo>
                    <a:pt x="3483246" y="3252993"/>
                  </a:lnTo>
                  <a:lnTo>
                    <a:pt x="3483246" y="3253082"/>
                  </a:lnTo>
                  <a:lnTo>
                    <a:pt x="3483246" y="3253170"/>
                  </a:lnTo>
                  <a:lnTo>
                    <a:pt x="3483246" y="3253259"/>
                  </a:lnTo>
                  <a:lnTo>
                    <a:pt x="3483246" y="3253347"/>
                  </a:lnTo>
                  <a:lnTo>
                    <a:pt x="3483246" y="3253435"/>
                  </a:lnTo>
                  <a:lnTo>
                    <a:pt x="3483246" y="3253523"/>
                  </a:lnTo>
                  <a:lnTo>
                    <a:pt x="3483246" y="3253611"/>
                  </a:lnTo>
                  <a:lnTo>
                    <a:pt x="3483246" y="3253699"/>
                  </a:lnTo>
                  <a:lnTo>
                    <a:pt x="3483246" y="3253787"/>
                  </a:lnTo>
                  <a:lnTo>
                    <a:pt x="3483246" y="3253875"/>
                  </a:lnTo>
                  <a:lnTo>
                    <a:pt x="3483246" y="3253963"/>
                  </a:lnTo>
                  <a:lnTo>
                    <a:pt x="3483246" y="3254050"/>
                  </a:lnTo>
                  <a:lnTo>
                    <a:pt x="3483246" y="3254138"/>
                  </a:lnTo>
                  <a:lnTo>
                    <a:pt x="3483246" y="3254226"/>
                  </a:lnTo>
                  <a:lnTo>
                    <a:pt x="3483246" y="3254313"/>
                  </a:lnTo>
                  <a:lnTo>
                    <a:pt x="3483246" y="3254401"/>
                  </a:lnTo>
                  <a:lnTo>
                    <a:pt x="3483246" y="3254488"/>
                  </a:lnTo>
                  <a:lnTo>
                    <a:pt x="3483246" y="3254575"/>
                  </a:lnTo>
                  <a:lnTo>
                    <a:pt x="3483246" y="3254663"/>
                  </a:lnTo>
                  <a:lnTo>
                    <a:pt x="3483246" y="3254750"/>
                  </a:lnTo>
                  <a:lnTo>
                    <a:pt x="3483246" y="3254837"/>
                  </a:lnTo>
                  <a:lnTo>
                    <a:pt x="3483246" y="3254924"/>
                  </a:lnTo>
                  <a:lnTo>
                    <a:pt x="3483246" y="3255011"/>
                  </a:lnTo>
                  <a:lnTo>
                    <a:pt x="3483246" y="3255098"/>
                  </a:lnTo>
                  <a:lnTo>
                    <a:pt x="3483246" y="3255185"/>
                  </a:lnTo>
                  <a:lnTo>
                    <a:pt x="3483246" y="3255271"/>
                  </a:lnTo>
                  <a:lnTo>
                    <a:pt x="3483246" y="3255358"/>
                  </a:lnTo>
                  <a:lnTo>
                    <a:pt x="3483246" y="3255445"/>
                  </a:lnTo>
                  <a:lnTo>
                    <a:pt x="3483246" y="3255531"/>
                  </a:lnTo>
                  <a:lnTo>
                    <a:pt x="3483246" y="3255618"/>
                  </a:lnTo>
                  <a:lnTo>
                    <a:pt x="3483246" y="3255704"/>
                  </a:lnTo>
                  <a:lnTo>
                    <a:pt x="3483246" y="3255791"/>
                  </a:lnTo>
                  <a:lnTo>
                    <a:pt x="3483246" y="3255877"/>
                  </a:lnTo>
                  <a:lnTo>
                    <a:pt x="3483246" y="3255963"/>
                  </a:lnTo>
                  <a:lnTo>
                    <a:pt x="3483246" y="3256049"/>
                  </a:lnTo>
                  <a:lnTo>
                    <a:pt x="3483246" y="3256136"/>
                  </a:lnTo>
                  <a:lnTo>
                    <a:pt x="3483246" y="3256222"/>
                  </a:lnTo>
                  <a:lnTo>
                    <a:pt x="3483246" y="3256308"/>
                  </a:lnTo>
                  <a:lnTo>
                    <a:pt x="3483246" y="3256394"/>
                  </a:lnTo>
                  <a:lnTo>
                    <a:pt x="3483246" y="3256479"/>
                  </a:lnTo>
                  <a:lnTo>
                    <a:pt x="3483246" y="3256565"/>
                  </a:lnTo>
                  <a:lnTo>
                    <a:pt x="3483246" y="3256651"/>
                  </a:lnTo>
                  <a:lnTo>
                    <a:pt x="3483246" y="3256737"/>
                  </a:lnTo>
                  <a:lnTo>
                    <a:pt x="3483246" y="3256822"/>
                  </a:lnTo>
                  <a:lnTo>
                    <a:pt x="3483246" y="3256908"/>
                  </a:lnTo>
                  <a:lnTo>
                    <a:pt x="3483246" y="3256993"/>
                  </a:lnTo>
                  <a:lnTo>
                    <a:pt x="3483246" y="3257079"/>
                  </a:lnTo>
                  <a:lnTo>
                    <a:pt x="3483246" y="3257164"/>
                  </a:lnTo>
                  <a:lnTo>
                    <a:pt x="3483246" y="3257249"/>
                  </a:lnTo>
                  <a:lnTo>
                    <a:pt x="3483246" y="3257335"/>
                  </a:lnTo>
                  <a:lnTo>
                    <a:pt x="3483246" y="3257420"/>
                  </a:lnTo>
                  <a:lnTo>
                    <a:pt x="3483246" y="3257505"/>
                  </a:lnTo>
                  <a:lnTo>
                    <a:pt x="3483246" y="3257590"/>
                  </a:lnTo>
                  <a:lnTo>
                    <a:pt x="3483246" y="3257675"/>
                  </a:lnTo>
                  <a:lnTo>
                    <a:pt x="3483246" y="3257760"/>
                  </a:lnTo>
                  <a:lnTo>
                    <a:pt x="3483246" y="3257844"/>
                  </a:lnTo>
                  <a:lnTo>
                    <a:pt x="3483246" y="3257929"/>
                  </a:lnTo>
                  <a:lnTo>
                    <a:pt x="3483246" y="3258014"/>
                  </a:lnTo>
                  <a:lnTo>
                    <a:pt x="3483246" y="3258099"/>
                  </a:lnTo>
                  <a:lnTo>
                    <a:pt x="3483246" y="3258183"/>
                  </a:lnTo>
                  <a:lnTo>
                    <a:pt x="3483246" y="3258268"/>
                  </a:lnTo>
                  <a:lnTo>
                    <a:pt x="3483246" y="3258352"/>
                  </a:lnTo>
                  <a:lnTo>
                    <a:pt x="3483246" y="3258437"/>
                  </a:lnTo>
                  <a:lnTo>
                    <a:pt x="3483246" y="3258521"/>
                  </a:lnTo>
                  <a:lnTo>
                    <a:pt x="3483246" y="3258605"/>
                  </a:lnTo>
                  <a:lnTo>
                    <a:pt x="3483246" y="3258689"/>
                  </a:lnTo>
                  <a:lnTo>
                    <a:pt x="3483246" y="3258773"/>
                  </a:lnTo>
                  <a:lnTo>
                    <a:pt x="3483246" y="3258858"/>
                  </a:lnTo>
                  <a:lnTo>
                    <a:pt x="3483246" y="3258942"/>
                  </a:lnTo>
                  <a:lnTo>
                    <a:pt x="3483246" y="3259025"/>
                  </a:lnTo>
                  <a:lnTo>
                    <a:pt x="3483246" y="3259109"/>
                  </a:lnTo>
                  <a:lnTo>
                    <a:pt x="3483246" y="3259193"/>
                  </a:lnTo>
                  <a:lnTo>
                    <a:pt x="3483246" y="3259277"/>
                  </a:lnTo>
                  <a:lnTo>
                    <a:pt x="3483246" y="3259361"/>
                  </a:lnTo>
                  <a:lnTo>
                    <a:pt x="3483246" y="3259444"/>
                  </a:lnTo>
                  <a:lnTo>
                    <a:pt x="3483246" y="3259528"/>
                  </a:lnTo>
                  <a:lnTo>
                    <a:pt x="3483246" y="3259611"/>
                  </a:lnTo>
                  <a:lnTo>
                    <a:pt x="3483246" y="3259695"/>
                  </a:lnTo>
                  <a:lnTo>
                    <a:pt x="3483246" y="3259778"/>
                  </a:lnTo>
                  <a:lnTo>
                    <a:pt x="3483246" y="3259861"/>
                  </a:lnTo>
                  <a:lnTo>
                    <a:pt x="3483246" y="3259945"/>
                  </a:lnTo>
                  <a:lnTo>
                    <a:pt x="3483246" y="3260028"/>
                  </a:lnTo>
                  <a:lnTo>
                    <a:pt x="3483246" y="3260111"/>
                  </a:lnTo>
                  <a:lnTo>
                    <a:pt x="3483246" y="3260194"/>
                  </a:lnTo>
                  <a:lnTo>
                    <a:pt x="3483246" y="3260277"/>
                  </a:lnTo>
                  <a:lnTo>
                    <a:pt x="3483246" y="3260360"/>
                  </a:lnTo>
                  <a:lnTo>
                    <a:pt x="3483246" y="3260443"/>
                  </a:lnTo>
                  <a:lnTo>
                    <a:pt x="3483246" y="3260526"/>
                  </a:lnTo>
                  <a:lnTo>
                    <a:pt x="3483246" y="3260609"/>
                  </a:lnTo>
                  <a:lnTo>
                    <a:pt x="3483246" y="3260691"/>
                  </a:lnTo>
                  <a:lnTo>
                    <a:pt x="3483246" y="3260774"/>
                  </a:lnTo>
                  <a:lnTo>
                    <a:pt x="3483246" y="3260857"/>
                  </a:lnTo>
                  <a:lnTo>
                    <a:pt x="3483246" y="3260939"/>
                  </a:lnTo>
                  <a:lnTo>
                    <a:pt x="3483246" y="3261022"/>
                  </a:lnTo>
                  <a:lnTo>
                    <a:pt x="3483246" y="3261104"/>
                  </a:lnTo>
                  <a:lnTo>
                    <a:pt x="3483246" y="3261186"/>
                  </a:lnTo>
                  <a:lnTo>
                    <a:pt x="3483246" y="3261269"/>
                  </a:lnTo>
                  <a:lnTo>
                    <a:pt x="3483246" y="3261351"/>
                  </a:lnTo>
                  <a:lnTo>
                    <a:pt x="3483246" y="3261433"/>
                  </a:lnTo>
                  <a:lnTo>
                    <a:pt x="3483246" y="3261515"/>
                  </a:lnTo>
                  <a:lnTo>
                    <a:pt x="3483246" y="3261597"/>
                  </a:lnTo>
                  <a:lnTo>
                    <a:pt x="3483246" y="3261679"/>
                  </a:lnTo>
                  <a:lnTo>
                    <a:pt x="3483246" y="3261761"/>
                  </a:lnTo>
                  <a:lnTo>
                    <a:pt x="3483246" y="3261843"/>
                  </a:lnTo>
                  <a:lnTo>
                    <a:pt x="3483246" y="3261925"/>
                  </a:lnTo>
                  <a:lnTo>
                    <a:pt x="3483246" y="3262006"/>
                  </a:lnTo>
                  <a:lnTo>
                    <a:pt x="3483246" y="3262088"/>
                  </a:lnTo>
                  <a:lnTo>
                    <a:pt x="3483246" y="3262170"/>
                  </a:lnTo>
                  <a:lnTo>
                    <a:pt x="3483246" y="3262251"/>
                  </a:lnTo>
                  <a:lnTo>
                    <a:pt x="3483246" y="3262333"/>
                  </a:lnTo>
                  <a:lnTo>
                    <a:pt x="3483246" y="3262414"/>
                  </a:lnTo>
                  <a:lnTo>
                    <a:pt x="3483246" y="3262495"/>
                  </a:lnTo>
                  <a:lnTo>
                    <a:pt x="3483246" y="3262577"/>
                  </a:lnTo>
                  <a:lnTo>
                    <a:pt x="3483246" y="3262658"/>
                  </a:lnTo>
                  <a:lnTo>
                    <a:pt x="3483246" y="3262739"/>
                  </a:lnTo>
                  <a:lnTo>
                    <a:pt x="3483246" y="3262820"/>
                  </a:lnTo>
                  <a:lnTo>
                    <a:pt x="3483246" y="3262901"/>
                  </a:lnTo>
                  <a:lnTo>
                    <a:pt x="3483246" y="3262982"/>
                  </a:lnTo>
                  <a:lnTo>
                    <a:pt x="3483246" y="3263063"/>
                  </a:lnTo>
                  <a:lnTo>
                    <a:pt x="3483246" y="3263144"/>
                  </a:lnTo>
                  <a:lnTo>
                    <a:pt x="3483246" y="3263225"/>
                  </a:lnTo>
                  <a:lnTo>
                    <a:pt x="3483246" y="3263306"/>
                  </a:lnTo>
                  <a:lnTo>
                    <a:pt x="3483246" y="3263386"/>
                  </a:lnTo>
                  <a:lnTo>
                    <a:pt x="3483246" y="3263467"/>
                  </a:lnTo>
                  <a:lnTo>
                    <a:pt x="3483246" y="3263548"/>
                  </a:lnTo>
                  <a:lnTo>
                    <a:pt x="3483246" y="3263628"/>
                  </a:lnTo>
                  <a:lnTo>
                    <a:pt x="3483246" y="3263709"/>
                  </a:lnTo>
                  <a:lnTo>
                    <a:pt x="3483246" y="3263789"/>
                  </a:lnTo>
                  <a:lnTo>
                    <a:pt x="3483246" y="3263870"/>
                  </a:lnTo>
                  <a:lnTo>
                    <a:pt x="3483246" y="3263950"/>
                  </a:lnTo>
                  <a:lnTo>
                    <a:pt x="3483246" y="3264030"/>
                  </a:lnTo>
                  <a:lnTo>
                    <a:pt x="3483246" y="3264110"/>
                  </a:lnTo>
                  <a:lnTo>
                    <a:pt x="3483246" y="3264190"/>
                  </a:lnTo>
                  <a:lnTo>
                    <a:pt x="3483246" y="3264270"/>
                  </a:lnTo>
                  <a:lnTo>
                    <a:pt x="3483246" y="3264350"/>
                  </a:lnTo>
                  <a:lnTo>
                    <a:pt x="3483246" y="3264430"/>
                  </a:lnTo>
                  <a:lnTo>
                    <a:pt x="3483246" y="3264510"/>
                  </a:lnTo>
                  <a:lnTo>
                    <a:pt x="3483246" y="3264590"/>
                  </a:lnTo>
                  <a:lnTo>
                    <a:pt x="3483246" y="3264670"/>
                  </a:lnTo>
                  <a:lnTo>
                    <a:pt x="3483246" y="3264750"/>
                  </a:lnTo>
                  <a:lnTo>
                    <a:pt x="3483246" y="3264829"/>
                  </a:lnTo>
                  <a:lnTo>
                    <a:pt x="3483246" y="3264909"/>
                  </a:lnTo>
                  <a:lnTo>
                    <a:pt x="3483246" y="3264988"/>
                  </a:lnTo>
                  <a:lnTo>
                    <a:pt x="3483246" y="3265068"/>
                  </a:lnTo>
                  <a:lnTo>
                    <a:pt x="3483246" y="3265147"/>
                  </a:lnTo>
                  <a:lnTo>
                    <a:pt x="3483246" y="3265227"/>
                  </a:lnTo>
                  <a:lnTo>
                    <a:pt x="3483246" y="3265306"/>
                  </a:lnTo>
                  <a:lnTo>
                    <a:pt x="3483246" y="3265385"/>
                  </a:lnTo>
                  <a:lnTo>
                    <a:pt x="3483246" y="3265464"/>
                  </a:lnTo>
                  <a:lnTo>
                    <a:pt x="3483246" y="3265544"/>
                  </a:lnTo>
                  <a:lnTo>
                    <a:pt x="3483246" y="3265623"/>
                  </a:lnTo>
                  <a:lnTo>
                    <a:pt x="3483246" y="3265702"/>
                  </a:lnTo>
                  <a:lnTo>
                    <a:pt x="3483246" y="3265781"/>
                  </a:lnTo>
                  <a:lnTo>
                    <a:pt x="3483246" y="3265859"/>
                  </a:lnTo>
                  <a:lnTo>
                    <a:pt x="3483246" y="3265938"/>
                  </a:lnTo>
                  <a:lnTo>
                    <a:pt x="3483246" y="3266017"/>
                  </a:lnTo>
                  <a:lnTo>
                    <a:pt x="3483246" y="3266096"/>
                  </a:lnTo>
                  <a:lnTo>
                    <a:pt x="3483246" y="3266175"/>
                  </a:lnTo>
                  <a:lnTo>
                    <a:pt x="3483246" y="3266253"/>
                  </a:lnTo>
                  <a:lnTo>
                    <a:pt x="3483246" y="3266332"/>
                  </a:lnTo>
                  <a:lnTo>
                    <a:pt x="3483246" y="3266410"/>
                  </a:lnTo>
                  <a:lnTo>
                    <a:pt x="3483246" y="3266489"/>
                  </a:lnTo>
                  <a:lnTo>
                    <a:pt x="3483246" y="3266567"/>
                  </a:lnTo>
                  <a:lnTo>
                    <a:pt x="3483246" y="3266645"/>
                  </a:lnTo>
                  <a:lnTo>
                    <a:pt x="3483246" y="3266724"/>
                  </a:lnTo>
                  <a:lnTo>
                    <a:pt x="3483246" y="3266802"/>
                  </a:lnTo>
                  <a:lnTo>
                    <a:pt x="3483246" y="3266880"/>
                  </a:lnTo>
                  <a:lnTo>
                    <a:pt x="3483246" y="3266958"/>
                  </a:lnTo>
                  <a:lnTo>
                    <a:pt x="3483246" y="3267036"/>
                  </a:lnTo>
                  <a:lnTo>
                    <a:pt x="3483246" y="3267114"/>
                  </a:lnTo>
                  <a:lnTo>
                    <a:pt x="3483246" y="3267192"/>
                  </a:lnTo>
                  <a:lnTo>
                    <a:pt x="3483246" y="3267270"/>
                  </a:lnTo>
                  <a:lnTo>
                    <a:pt x="3483246" y="3267348"/>
                  </a:lnTo>
                  <a:lnTo>
                    <a:pt x="3483246" y="3267426"/>
                  </a:lnTo>
                  <a:lnTo>
                    <a:pt x="3483246" y="3267503"/>
                  </a:lnTo>
                  <a:lnTo>
                    <a:pt x="3483246" y="3267581"/>
                  </a:lnTo>
                  <a:lnTo>
                    <a:pt x="3483246" y="3267659"/>
                  </a:lnTo>
                  <a:lnTo>
                    <a:pt x="3483246" y="3267736"/>
                  </a:lnTo>
                  <a:lnTo>
                    <a:pt x="3483246" y="3267814"/>
                  </a:lnTo>
                  <a:lnTo>
                    <a:pt x="3483246" y="3267891"/>
                  </a:lnTo>
                  <a:lnTo>
                    <a:pt x="3483246" y="3267969"/>
                  </a:lnTo>
                  <a:lnTo>
                    <a:pt x="3483246" y="3268046"/>
                  </a:lnTo>
                  <a:lnTo>
                    <a:pt x="3483246" y="3268123"/>
                  </a:lnTo>
                  <a:lnTo>
                    <a:pt x="3483246" y="3268200"/>
                  </a:lnTo>
                  <a:lnTo>
                    <a:pt x="3483246" y="3268278"/>
                  </a:lnTo>
                  <a:lnTo>
                    <a:pt x="3483246" y="3268355"/>
                  </a:lnTo>
                  <a:lnTo>
                    <a:pt x="3483246" y="3268432"/>
                  </a:lnTo>
                  <a:lnTo>
                    <a:pt x="3483246" y="3268509"/>
                  </a:lnTo>
                  <a:lnTo>
                    <a:pt x="3483246" y="3268586"/>
                  </a:lnTo>
                  <a:lnTo>
                    <a:pt x="3483246" y="3268662"/>
                  </a:lnTo>
                  <a:lnTo>
                    <a:pt x="3483246" y="3268739"/>
                  </a:lnTo>
                  <a:lnTo>
                    <a:pt x="3483246" y="3268816"/>
                  </a:lnTo>
                  <a:lnTo>
                    <a:pt x="3483246" y="3268893"/>
                  </a:lnTo>
                  <a:lnTo>
                    <a:pt x="3483246" y="3268969"/>
                  </a:lnTo>
                  <a:lnTo>
                    <a:pt x="3483246" y="3269046"/>
                  </a:lnTo>
                  <a:lnTo>
                    <a:pt x="3483246" y="3269123"/>
                  </a:lnTo>
                  <a:lnTo>
                    <a:pt x="3483246" y="3269199"/>
                  </a:lnTo>
                  <a:lnTo>
                    <a:pt x="3483246" y="3269276"/>
                  </a:lnTo>
                  <a:lnTo>
                    <a:pt x="3483246" y="3269352"/>
                  </a:lnTo>
                  <a:lnTo>
                    <a:pt x="3483246" y="3269428"/>
                  </a:lnTo>
                  <a:lnTo>
                    <a:pt x="3483246" y="3269505"/>
                  </a:lnTo>
                  <a:lnTo>
                    <a:pt x="3483246" y="3269581"/>
                  </a:lnTo>
                  <a:lnTo>
                    <a:pt x="3483246" y="3269657"/>
                  </a:lnTo>
                  <a:lnTo>
                    <a:pt x="3483246" y="3269733"/>
                  </a:lnTo>
                  <a:lnTo>
                    <a:pt x="3483246" y="3269809"/>
                  </a:lnTo>
                  <a:lnTo>
                    <a:pt x="3483246" y="3269885"/>
                  </a:lnTo>
                  <a:lnTo>
                    <a:pt x="3483246" y="3269961"/>
                  </a:lnTo>
                  <a:lnTo>
                    <a:pt x="3483246" y="3270037"/>
                  </a:lnTo>
                  <a:lnTo>
                    <a:pt x="3483246" y="3270113"/>
                  </a:lnTo>
                  <a:lnTo>
                    <a:pt x="3483246" y="3270189"/>
                  </a:lnTo>
                  <a:lnTo>
                    <a:pt x="3483246" y="3270264"/>
                  </a:lnTo>
                  <a:lnTo>
                    <a:pt x="3483246" y="3270340"/>
                  </a:lnTo>
                  <a:lnTo>
                    <a:pt x="3483246" y="3270416"/>
                  </a:lnTo>
                  <a:lnTo>
                    <a:pt x="3483246" y="3270491"/>
                  </a:lnTo>
                  <a:lnTo>
                    <a:pt x="3483246" y="3270567"/>
                  </a:lnTo>
                  <a:lnTo>
                    <a:pt x="3483246" y="3270642"/>
                  </a:lnTo>
                  <a:lnTo>
                    <a:pt x="3483246" y="3270718"/>
                  </a:lnTo>
                  <a:lnTo>
                    <a:pt x="3483246" y="3270793"/>
                  </a:lnTo>
                  <a:lnTo>
                    <a:pt x="3483246" y="3270868"/>
                  </a:lnTo>
                  <a:lnTo>
                    <a:pt x="3483246" y="3270944"/>
                  </a:lnTo>
                  <a:lnTo>
                    <a:pt x="3483246" y="3271019"/>
                  </a:lnTo>
                  <a:lnTo>
                    <a:pt x="3483246" y="3271094"/>
                  </a:lnTo>
                  <a:lnTo>
                    <a:pt x="3483246" y="3271169"/>
                  </a:lnTo>
                  <a:lnTo>
                    <a:pt x="3483246" y="3271244"/>
                  </a:lnTo>
                  <a:lnTo>
                    <a:pt x="3483246" y="3271319"/>
                  </a:lnTo>
                  <a:lnTo>
                    <a:pt x="3483246" y="3271394"/>
                  </a:lnTo>
                  <a:lnTo>
                    <a:pt x="3483246" y="3271469"/>
                  </a:lnTo>
                  <a:lnTo>
                    <a:pt x="3483246" y="3271544"/>
                  </a:lnTo>
                  <a:lnTo>
                    <a:pt x="3483246" y="3271619"/>
                  </a:lnTo>
                  <a:lnTo>
                    <a:pt x="3483246" y="3271693"/>
                  </a:lnTo>
                  <a:lnTo>
                    <a:pt x="3483246" y="3271768"/>
                  </a:lnTo>
                  <a:lnTo>
                    <a:pt x="3483246" y="3271843"/>
                  </a:lnTo>
                  <a:lnTo>
                    <a:pt x="3483246" y="3271917"/>
                  </a:lnTo>
                  <a:lnTo>
                    <a:pt x="3483246" y="3271992"/>
                  </a:lnTo>
                  <a:lnTo>
                    <a:pt x="3483246" y="3272066"/>
                  </a:lnTo>
                  <a:lnTo>
                    <a:pt x="3483246" y="3272141"/>
                  </a:lnTo>
                  <a:lnTo>
                    <a:pt x="3483246" y="3272215"/>
                  </a:lnTo>
                  <a:lnTo>
                    <a:pt x="3483246" y="3272289"/>
                  </a:lnTo>
                  <a:lnTo>
                    <a:pt x="3483246" y="3272364"/>
                  </a:lnTo>
                  <a:lnTo>
                    <a:pt x="3483246" y="3272438"/>
                  </a:lnTo>
                  <a:lnTo>
                    <a:pt x="3483246" y="3272512"/>
                  </a:lnTo>
                  <a:lnTo>
                    <a:pt x="3483246" y="3272586"/>
                  </a:lnTo>
                  <a:lnTo>
                    <a:pt x="3483246" y="3272660"/>
                  </a:lnTo>
                  <a:lnTo>
                    <a:pt x="3483246" y="3272734"/>
                  </a:lnTo>
                  <a:lnTo>
                    <a:pt x="3483246" y="3272808"/>
                  </a:lnTo>
                  <a:lnTo>
                    <a:pt x="3483246" y="3272882"/>
                  </a:lnTo>
                  <a:lnTo>
                    <a:pt x="3483246" y="3272956"/>
                  </a:lnTo>
                  <a:lnTo>
                    <a:pt x="3483246" y="3273029"/>
                  </a:lnTo>
                  <a:lnTo>
                    <a:pt x="3483246" y="3273103"/>
                  </a:lnTo>
                  <a:lnTo>
                    <a:pt x="3483246" y="3273177"/>
                  </a:lnTo>
                  <a:lnTo>
                    <a:pt x="3483246" y="3273251"/>
                  </a:lnTo>
                  <a:lnTo>
                    <a:pt x="3483246" y="3273324"/>
                  </a:lnTo>
                  <a:lnTo>
                    <a:pt x="3483246" y="3273398"/>
                  </a:lnTo>
                  <a:lnTo>
                    <a:pt x="3483246" y="3273471"/>
                  </a:lnTo>
                  <a:lnTo>
                    <a:pt x="3483246" y="3273545"/>
                  </a:lnTo>
                  <a:lnTo>
                    <a:pt x="3483246" y="3273618"/>
                  </a:lnTo>
                  <a:lnTo>
                    <a:pt x="3483246" y="3273691"/>
                  </a:lnTo>
                  <a:lnTo>
                    <a:pt x="3483246" y="3273764"/>
                  </a:lnTo>
                  <a:lnTo>
                    <a:pt x="3483246" y="3273838"/>
                  </a:lnTo>
                  <a:lnTo>
                    <a:pt x="3483246" y="3273911"/>
                  </a:lnTo>
                  <a:lnTo>
                    <a:pt x="3483246" y="3273984"/>
                  </a:lnTo>
                  <a:lnTo>
                    <a:pt x="3483246" y="3274057"/>
                  </a:lnTo>
                  <a:lnTo>
                    <a:pt x="3483246" y="3274130"/>
                  </a:lnTo>
                  <a:lnTo>
                    <a:pt x="3483246" y="3274203"/>
                  </a:lnTo>
                  <a:lnTo>
                    <a:pt x="3483246" y="3274276"/>
                  </a:lnTo>
                  <a:lnTo>
                    <a:pt x="3483246" y="3274349"/>
                  </a:lnTo>
                  <a:lnTo>
                    <a:pt x="3483246" y="3274422"/>
                  </a:lnTo>
                  <a:lnTo>
                    <a:pt x="3483246" y="3274494"/>
                  </a:lnTo>
                  <a:lnTo>
                    <a:pt x="3483246" y="3274567"/>
                  </a:lnTo>
                  <a:lnTo>
                    <a:pt x="3483246" y="3274640"/>
                  </a:lnTo>
                  <a:lnTo>
                    <a:pt x="3483246" y="3274712"/>
                  </a:lnTo>
                  <a:lnTo>
                    <a:pt x="3483246" y="3274785"/>
                  </a:lnTo>
                  <a:lnTo>
                    <a:pt x="3483246" y="3274857"/>
                  </a:lnTo>
                  <a:lnTo>
                    <a:pt x="3483246" y="3274930"/>
                  </a:lnTo>
                  <a:lnTo>
                    <a:pt x="3483246" y="3275002"/>
                  </a:lnTo>
                  <a:lnTo>
                    <a:pt x="3483246" y="3275075"/>
                  </a:lnTo>
                  <a:lnTo>
                    <a:pt x="3483246" y="3275147"/>
                  </a:lnTo>
                  <a:lnTo>
                    <a:pt x="3483246" y="3275219"/>
                  </a:lnTo>
                  <a:lnTo>
                    <a:pt x="3483246" y="3275291"/>
                  </a:lnTo>
                  <a:lnTo>
                    <a:pt x="3483246" y="3275364"/>
                  </a:lnTo>
                  <a:lnTo>
                    <a:pt x="3483246" y="3275436"/>
                  </a:lnTo>
                  <a:lnTo>
                    <a:pt x="3483246" y="3275508"/>
                  </a:lnTo>
                  <a:lnTo>
                    <a:pt x="3483246" y="3275580"/>
                  </a:lnTo>
                  <a:lnTo>
                    <a:pt x="3483246" y="3275652"/>
                  </a:lnTo>
                  <a:lnTo>
                    <a:pt x="3483246" y="3275724"/>
                  </a:lnTo>
                  <a:lnTo>
                    <a:pt x="3483246" y="3275795"/>
                  </a:lnTo>
                  <a:lnTo>
                    <a:pt x="3483246" y="3275867"/>
                  </a:lnTo>
                  <a:lnTo>
                    <a:pt x="3483246" y="3275939"/>
                  </a:lnTo>
                  <a:lnTo>
                    <a:pt x="3483246" y="3276011"/>
                  </a:lnTo>
                  <a:lnTo>
                    <a:pt x="3483246" y="3276082"/>
                  </a:lnTo>
                  <a:lnTo>
                    <a:pt x="3483246" y="3276154"/>
                  </a:lnTo>
                  <a:lnTo>
                    <a:pt x="3483246" y="3276226"/>
                  </a:lnTo>
                  <a:lnTo>
                    <a:pt x="3483246" y="3276297"/>
                  </a:lnTo>
                  <a:lnTo>
                    <a:pt x="3483246" y="3276369"/>
                  </a:lnTo>
                  <a:lnTo>
                    <a:pt x="3483246" y="3276440"/>
                  </a:lnTo>
                  <a:lnTo>
                    <a:pt x="3483246" y="3276511"/>
                  </a:lnTo>
                  <a:lnTo>
                    <a:pt x="3483246" y="3276583"/>
                  </a:lnTo>
                  <a:lnTo>
                    <a:pt x="3483246" y="3276654"/>
                  </a:lnTo>
                  <a:lnTo>
                    <a:pt x="3483246" y="3276725"/>
                  </a:lnTo>
                  <a:lnTo>
                    <a:pt x="3483246" y="3276796"/>
                  </a:lnTo>
                  <a:lnTo>
                    <a:pt x="3483246" y="3276867"/>
                  </a:lnTo>
                  <a:lnTo>
                    <a:pt x="3483246" y="3276938"/>
                  </a:lnTo>
                  <a:lnTo>
                    <a:pt x="3483246" y="3277009"/>
                  </a:lnTo>
                  <a:lnTo>
                    <a:pt x="3483246" y="3277080"/>
                  </a:lnTo>
                  <a:lnTo>
                    <a:pt x="3483246" y="3277151"/>
                  </a:lnTo>
                  <a:lnTo>
                    <a:pt x="3483246" y="3277222"/>
                  </a:lnTo>
                  <a:lnTo>
                    <a:pt x="3483246" y="3277293"/>
                  </a:lnTo>
                  <a:lnTo>
                    <a:pt x="3483246" y="3277364"/>
                  </a:lnTo>
                  <a:lnTo>
                    <a:pt x="3483246" y="3277435"/>
                  </a:lnTo>
                  <a:lnTo>
                    <a:pt x="3483246" y="3277505"/>
                  </a:lnTo>
                  <a:lnTo>
                    <a:pt x="3483246" y="3277576"/>
                  </a:lnTo>
                  <a:lnTo>
                    <a:pt x="3483246" y="3277646"/>
                  </a:lnTo>
                  <a:lnTo>
                    <a:pt x="3483246" y="3277717"/>
                  </a:lnTo>
                  <a:lnTo>
                    <a:pt x="3483246" y="3277787"/>
                  </a:lnTo>
                  <a:lnTo>
                    <a:pt x="3483246" y="3277858"/>
                  </a:lnTo>
                  <a:lnTo>
                    <a:pt x="3483246" y="3277928"/>
                  </a:lnTo>
                  <a:lnTo>
                    <a:pt x="3483246" y="3277999"/>
                  </a:lnTo>
                  <a:lnTo>
                    <a:pt x="3483246" y="3278069"/>
                  </a:lnTo>
                  <a:lnTo>
                    <a:pt x="3483246" y="3278139"/>
                  </a:lnTo>
                  <a:lnTo>
                    <a:pt x="3483246" y="3278209"/>
                  </a:lnTo>
                  <a:lnTo>
                    <a:pt x="3483246" y="3278279"/>
                  </a:lnTo>
                  <a:lnTo>
                    <a:pt x="3483246" y="3278350"/>
                  </a:lnTo>
                  <a:lnTo>
                    <a:pt x="3483246" y="3278420"/>
                  </a:lnTo>
                  <a:lnTo>
                    <a:pt x="3483246" y="3278490"/>
                  </a:lnTo>
                  <a:lnTo>
                    <a:pt x="3483246" y="3278560"/>
                  </a:lnTo>
                  <a:lnTo>
                    <a:pt x="3483246" y="3278629"/>
                  </a:lnTo>
                  <a:lnTo>
                    <a:pt x="3483246" y="3278699"/>
                  </a:lnTo>
                  <a:lnTo>
                    <a:pt x="3483246" y="3278769"/>
                  </a:lnTo>
                  <a:lnTo>
                    <a:pt x="3483246" y="3278839"/>
                  </a:lnTo>
                  <a:lnTo>
                    <a:pt x="3483246" y="3278909"/>
                  </a:lnTo>
                  <a:lnTo>
                    <a:pt x="3483246" y="3278978"/>
                  </a:lnTo>
                  <a:lnTo>
                    <a:pt x="3483246" y="3279048"/>
                  </a:lnTo>
                  <a:lnTo>
                    <a:pt x="3483246" y="3279118"/>
                  </a:lnTo>
                  <a:lnTo>
                    <a:pt x="3483246" y="3279187"/>
                  </a:lnTo>
                  <a:lnTo>
                    <a:pt x="3483246" y="3279257"/>
                  </a:lnTo>
                  <a:lnTo>
                    <a:pt x="3483246" y="3279326"/>
                  </a:lnTo>
                  <a:lnTo>
                    <a:pt x="3483246" y="3279395"/>
                  </a:lnTo>
                  <a:lnTo>
                    <a:pt x="3483246" y="3279465"/>
                  </a:lnTo>
                  <a:lnTo>
                    <a:pt x="3483246" y="3279534"/>
                  </a:lnTo>
                  <a:lnTo>
                    <a:pt x="3483246" y="3279603"/>
                  </a:lnTo>
                  <a:lnTo>
                    <a:pt x="3483246" y="3279672"/>
                  </a:lnTo>
                  <a:lnTo>
                    <a:pt x="3483246" y="3279742"/>
                  </a:lnTo>
                  <a:lnTo>
                    <a:pt x="3483246" y="3279811"/>
                  </a:lnTo>
                  <a:lnTo>
                    <a:pt x="3483246" y="3279880"/>
                  </a:lnTo>
                  <a:lnTo>
                    <a:pt x="3483246" y="3279949"/>
                  </a:lnTo>
                  <a:lnTo>
                    <a:pt x="3483246" y="3280018"/>
                  </a:lnTo>
                  <a:lnTo>
                    <a:pt x="3483246" y="3280087"/>
                  </a:lnTo>
                  <a:lnTo>
                    <a:pt x="3483246" y="3280155"/>
                  </a:lnTo>
                  <a:lnTo>
                    <a:pt x="3483246" y="3280224"/>
                  </a:lnTo>
                  <a:lnTo>
                    <a:pt x="3483246" y="3280293"/>
                  </a:lnTo>
                  <a:lnTo>
                    <a:pt x="3483246" y="3280362"/>
                  </a:lnTo>
                  <a:lnTo>
                    <a:pt x="3483246" y="3280430"/>
                  </a:lnTo>
                  <a:lnTo>
                    <a:pt x="3483246" y="3280499"/>
                  </a:lnTo>
                  <a:lnTo>
                    <a:pt x="3483246" y="3280568"/>
                  </a:lnTo>
                  <a:lnTo>
                    <a:pt x="3483246" y="3280636"/>
                  </a:lnTo>
                  <a:lnTo>
                    <a:pt x="3483246" y="3280705"/>
                  </a:lnTo>
                  <a:lnTo>
                    <a:pt x="3483246" y="3280773"/>
                  </a:lnTo>
                  <a:lnTo>
                    <a:pt x="3483246" y="3280842"/>
                  </a:lnTo>
                  <a:lnTo>
                    <a:pt x="3483246" y="3280910"/>
                  </a:lnTo>
                  <a:lnTo>
                    <a:pt x="3483246" y="3280978"/>
                  </a:lnTo>
                  <a:lnTo>
                    <a:pt x="3483246" y="3281047"/>
                  </a:lnTo>
                  <a:lnTo>
                    <a:pt x="3483246" y="3281115"/>
                  </a:lnTo>
                  <a:lnTo>
                    <a:pt x="3483246" y="3281183"/>
                  </a:lnTo>
                  <a:lnTo>
                    <a:pt x="3483246" y="3281251"/>
                  </a:lnTo>
                  <a:lnTo>
                    <a:pt x="3483246" y="3281319"/>
                  </a:lnTo>
                  <a:lnTo>
                    <a:pt x="3483246" y="3281387"/>
                  </a:lnTo>
                  <a:lnTo>
                    <a:pt x="3483246" y="3281455"/>
                  </a:lnTo>
                  <a:lnTo>
                    <a:pt x="3483246" y="3281523"/>
                  </a:lnTo>
                  <a:lnTo>
                    <a:pt x="3483246" y="3281591"/>
                  </a:lnTo>
                  <a:lnTo>
                    <a:pt x="3483246" y="3281659"/>
                  </a:lnTo>
                  <a:lnTo>
                    <a:pt x="3483246" y="3281727"/>
                  </a:lnTo>
                  <a:lnTo>
                    <a:pt x="3483246" y="3281794"/>
                  </a:lnTo>
                  <a:lnTo>
                    <a:pt x="3483246" y="3281862"/>
                  </a:lnTo>
                  <a:lnTo>
                    <a:pt x="3483246" y="3281930"/>
                  </a:lnTo>
                  <a:lnTo>
                    <a:pt x="3483246" y="3281997"/>
                  </a:lnTo>
                  <a:lnTo>
                    <a:pt x="3483246" y="3282065"/>
                  </a:lnTo>
                  <a:lnTo>
                    <a:pt x="3483246" y="3282133"/>
                  </a:lnTo>
                  <a:lnTo>
                    <a:pt x="3483246" y="3282200"/>
                  </a:lnTo>
                  <a:lnTo>
                    <a:pt x="3483246" y="3282267"/>
                  </a:lnTo>
                  <a:lnTo>
                    <a:pt x="3483246" y="3282335"/>
                  </a:lnTo>
                  <a:lnTo>
                    <a:pt x="3483246" y="3282402"/>
                  </a:lnTo>
                  <a:lnTo>
                    <a:pt x="3483246" y="3282469"/>
                  </a:lnTo>
                  <a:lnTo>
                    <a:pt x="3483246" y="3282537"/>
                  </a:lnTo>
                  <a:lnTo>
                    <a:pt x="3483246" y="3282604"/>
                  </a:lnTo>
                  <a:lnTo>
                    <a:pt x="3483246" y="3282671"/>
                  </a:lnTo>
                  <a:lnTo>
                    <a:pt x="3483246" y="3282738"/>
                  </a:lnTo>
                  <a:lnTo>
                    <a:pt x="3483246" y="3282805"/>
                  </a:lnTo>
                  <a:lnTo>
                    <a:pt x="3483246" y="3282872"/>
                  </a:lnTo>
                  <a:lnTo>
                    <a:pt x="3483246" y="3282939"/>
                  </a:lnTo>
                  <a:lnTo>
                    <a:pt x="3483246" y="3283006"/>
                  </a:lnTo>
                  <a:lnTo>
                    <a:pt x="3483246" y="3283073"/>
                  </a:lnTo>
                  <a:lnTo>
                    <a:pt x="3483246" y="3283140"/>
                  </a:lnTo>
                  <a:lnTo>
                    <a:pt x="3483246" y="3283207"/>
                  </a:lnTo>
                  <a:lnTo>
                    <a:pt x="3483246" y="3283274"/>
                  </a:lnTo>
                  <a:lnTo>
                    <a:pt x="3483246" y="3283340"/>
                  </a:lnTo>
                  <a:lnTo>
                    <a:pt x="3483246" y="3283407"/>
                  </a:lnTo>
                  <a:lnTo>
                    <a:pt x="3483246" y="3283474"/>
                  </a:lnTo>
                  <a:lnTo>
                    <a:pt x="3483246" y="3283540"/>
                  </a:lnTo>
                  <a:lnTo>
                    <a:pt x="3483246" y="3283607"/>
                  </a:lnTo>
                  <a:lnTo>
                    <a:pt x="3483246" y="3283673"/>
                  </a:lnTo>
                  <a:lnTo>
                    <a:pt x="3483246" y="3283740"/>
                  </a:lnTo>
                  <a:lnTo>
                    <a:pt x="3483246" y="3283806"/>
                  </a:lnTo>
                  <a:lnTo>
                    <a:pt x="3483246" y="3283873"/>
                  </a:lnTo>
                  <a:lnTo>
                    <a:pt x="3483246" y="3283939"/>
                  </a:lnTo>
                  <a:lnTo>
                    <a:pt x="3483246" y="3284005"/>
                  </a:lnTo>
                  <a:lnTo>
                    <a:pt x="3483246" y="3284071"/>
                  </a:lnTo>
                  <a:lnTo>
                    <a:pt x="3483246" y="3284138"/>
                  </a:lnTo>
                  <a:lnTo>
                    <a:pt x="3483246" y="3284204"/>
                  </a:lnTo>
                  <a:lnTo>
                    <a:pt x="3483246" y="3284270"/>
                  </a:lnTo>
                  <a:lnTo>
                    <a:pt x="3483246" y="3284336"/>
                  </a:lnTo>
                  <a:lnTo>
                    <a:pt x="3483246" y="3284402"/>
                  </a:lnTo>
                  <a:lnTo>
                    <a:pt x="3483246" y="3284468"/>
                  </a:lnTo>
                  <a:lnTo>
                    <a:pt x="3483246" y="3284534"/>
                  </a:lnTo>
                  <a:lnTo>
                    <a:pt x="3483246" y="3284600"/>
                  </a:lnTo>
                  <a:lnTo>
                    <a:pt x="3483246" y="3284666"/>
                  </a:lnTo>
                  <a:lnTo>
                    <a:pt x="3483246" y="3284731"/>
                  </a:lnTo>
                  <a:lnTo>
                    <a:pt x="3483246" y="3284797"/>
                  </a:lnTo>
                  <a:lnTo>
                    <a:pt x="3483246" y="3284863"/>
                  </a:lnTo>
                  <a:lnTo>
                    <a:pt x="3483246" y="3284929"/>
                  </a:lnTo>
                  <a:lnTo>
                    <a:pt x="3483246" y="3284994"/>
                  </a:lnTo>
                  <a:lnTo>
                    <a:pt x="3483246" y="3285060"/>
                  </a:lnTo>
                  <a:lnTo>
                    <a:pt x="3483246" y="3285125"/>
                  </a:lnTo>
                  <a:lnTo>
                    <a:pt x="3483246" y="3285191"/>
                  </a:lnTo>
                  <a:lnTo>
                    <a:pt x="3483246" y="3285256"/>
                  </a:lnTo>
                  <a:lnTo>
                    <a:pt x="3483246" y="3285322"/>
                  </a:lnTo>
                  <a:lnTo>
                    <a:pt x="3483246" y="3285387"/>
                  </a:lnTo>
                  <a:lnTo>
                    <a:pt x="3483246" y="3285452"/>
                  </a:lnTo>
                  <a:lnTo>
                    <a:pt x="3483246" y="3285518"/>
                  </a:lnTo>
                  <a:lnTo>
                    <a:pt x="3483246" y="3285583"/>
                  </a:lnTo>
                  <a:lnTo>
                    <a:pt x="3483246" y="3285648"/>
                  </a:lnTo>
                  <a:lnTo>
                    <a:pt x="3483246" y="3285713"/>
                  </a:lnTo>
                  <a:lnTo>
                    <a:pt x="3483246" y="3285778"/>
                  </a:lnTo>
                  <a:lnTo>
                    <a:pt x="3483246" y="3285843"/>
                  </a:lnTo>
                  <a:lnTo>
                    <a:pt x="3483246" y="3285908"/>
                  </a:lnTo>
                  <a:lnTo>
                    <a:pt x="3483246" y="3285973"/>
                  </a:lnTo>
                  <a:lnTo>
                    <a:pt x="3483246" y="3286038"/>
                  </a:lnTo>
                  <a:lnTo>
                    <a:pt x="3483246" y="3286103"/>
                  </a:lnTo>
                  <a:lnTo>
                    <a:pt x="3483246" y="3286168"/>
                  </a:lnTo>
                  <a:lnTo>
                    <a:pt x="3483246" y="3286233"/>
                  </a:lnTo>
                  <a:lnTo>
                    <a:pt x="3483246" y="3286298"/>
                  </a:lnTo>
                  <a:lnTo>
                    <a:pt x="3483246" y="3286362"/>
                  </a:lnTo>
                  <a:lnTo>
                    <a:pt x="3483246" y="3286427"/>
                  </a:lnTo>
                  <a:lnTo>
                    <a:pt x="3483246" y="3286492"/>
                  </a:lnTo>
                  <a:lnTo>
                    <a:pt x="3483246" y="3286556"/>
                  </a:lnTo>
                  <a:lnTo>
                    <a:pt x="3483246" y="3286621"/>
                  </a:lnTo>
                  <a:lnTo>
                    <a:pt x="3483246" y="3286685"/>
                  </a:lnTo>
                  <a:lnTo>
                    <a:pt x="3483246" y="3286750"/>
                  </a:lnTo>
                  <a:lnTo>
                    <a:pt x="3483246" y="3286814"/>
                  </a:lnTo>
                  <a:lnTo>
                    <a:pt x="3483246" y="3286879"/>
                  </a:lnTo>
                  <a:lnTo>
                    <a:pt x="3483246" y="3286943"/>
                  </a:lnTo>
                  <a:lnTo>
                    <a:pt x="3483246" y="3287007"/>
                  </a:lnTo>
                  <a:lnTo>
                    <a:pt x="3483246" y="3287071"/>
                  </a:lnTo>
                  <a:lnTo>
                    <a:pt x="3483246" y="3287136"/>
                  </a:lnTo>
                  <a:lnTo>
                    <a:pt x="3483246" y="3287200"/>
                  </a:lnTo>
                  <a:lnTo>
                    <a:pt x="3483246" y="3287264"/>
                  </a:lnTo>
                  <a:lnTo>
                    <a:pt x="3483246" y="3287328"/>
                  </a:lnTo>
                  <a:lnTo>
                    <a:pt x="3483246" y="3287392"/>
                  </a:lnTo>
                  <a:lnTo>
                    <a:pt x="3483246" y="3287456"/>
                  </a:lnTo>
                  <a:lnTo>
                    <a:pt x="3483246" y="3287520"/>
                  </a:lnTo>
                  <a:lnTo>
                    <a:pt x="3483246" y="3287584"/>
                  </a:lnTo>
                  <a:lnTo>
                    <a:pt x="3483246" y="3287648"/>
                  </a:lnTo>
                  <a:lnTo>
                    <a:pt x="3483246" y="3287712"/>
                  </a:lnTo>
                  <a:lnTo>
                    <a:pt x="3483246" y="3287776"/>
                  </a:lnTo>
                  <a:lnTo>
                    <a:pt x="3483246" y="3287839"/>
                  </a:lnTo>
                  <a:lnTo>
                    <a:pt x="3483246" y="3287903"/>
                  </a:lnTo>
                  <a:lnTo>
                    <a:pt x="3483246" y="3287967"/>
                  </a:lnTo>
                  <a:lnTo>
                    <a:pt x="3483246" y="3288030"/>
                  </a:lnTo>
                  <a:lnTo>
                    <a:pt x="3483246" y="3288094"/>
                  </a:lnTo>
                  <a:lnTo>
                    <a:pt x="3483246" y="3288157"/>
                  </a:lnTo>
                  <a:lnTo>
                    <a:pt x="3483246" y="3288221"/>
                  </a:lnTo>
                  <a:lnTo>
                    <a:pt x="3483246" y="3288284"/>
                  </a:lnTo>
                  <a:lnTo>
                    <a:pt x="3483246" y="3288348"/>
                  </a:lnTo>
                  <a:lnTo>
                    <a:pt x="3483246" y="3288411"/>
                  </a:lnTo>
                  <a:lnTo>
                    <a:pt x="3483246" y="3288475"/>
                  </a:lnTo>
                  <a:lnTo>
                    <a:pt x="3483246" y="3288538"/>
                  </a:lnTo>
                  <a:lnTo>
                    <a:pt x="3483246" y="3288601"/>
                  </a:lnTo>
                  <a:lnTo>
                    <a:pt x="3483246" y="3288664"/>
                  </a:lnTo>
                  <a:lnTo>
                    <a:pt x="3483246" y="3288727"/>
                  </a:lnTo>
                  <a:lnTo>
                    <a:pt x="3483246" y="3288791"/>
                  </a:lnTo>
                  <a:lnTo>
                    <a:pt x="3483246" y="3288854"/>
                  </a:lnTo>
                  <a:lnTo>
                    <a:pt x="3483246" y="3288917"/>
                  </a:lnTo>
                  <a:lnTo>
                    <a:pt x="3483246" y="3288980"/>
                  </a:lnTo>
                  <a:lnTo>
                    <a:pt x="3483246" y="3289043"/>
                  </a:lnTo>
                  <a:lnTo>
                    <a:pt x="3483246" y="3289106"/>
                  </a:lnTo>
                  <a:lnTo>
                    <a:pt x="3483246" y="3289169"/>
                  </a:lnTo>
                  <a:lnTo>
                    <a:pt x="3483246" y="3289231"/>
                  </a:lnTo>
                  <a:lnTo>
                    <a:pt x="3483246" y="3289294"/>
                  </a:lnTo>
                  <a:lnTo>
                    <a:pt x="3483246" y="3289357"/>
                  </a:lnTo>
                  <a:lnTo>
                    <a:pt x="3483246" y="3289420"/>
                  </a:lnTo>
                  <a:lnTo>
                    <a:pt x="3483246" y="3289482"/>
                  </a:lnTo>
                  <a:lnTo>
                    <a:pt x="3483246" y="3289545"/>
                  </a:lnTo>
                  <a:lnTo>
                    <a:pt x="3483246" y="3289608"/>
                  </a:lnTo>
                  <a:lnTo>
                    <a:pt x="3483246" y="3289670"/>
                  </a:lnTo>
                  <a:lnTo>
                    <a:pt x="3483246" y="3289733"/>
                  </a:lnTo>
                  <a:lnTo>
                    <a:pt x="3483246" y="3289795"/>
                  </a:lnTo>
                  <a:lnTo>
                    <a:pt x="3483246" y="3289858"/>
                  </a:lnTo>
                  <a:lnTo>
                    <a:pt x="3483246" y="3289920"/>
                  </a:lnTo>
                  <a:lnTo>
                    <a:pt x="3483246" y="3289982"/>
                  </a:lnTo>
                  <a:lnTo>
                    <a:pt x="3483246" y="3290045"/>
                  </a:lnTo>
                  <a:lnTo>
                    <a:pt x="3483246" y="3290107"/>
                  </a:lnTo>
                  <a:lnTo>
                    <a:pt x="3483246" y="3290169"/>
                  </a:lnTo>
                  <a:lnTo>
                    <a:pt x="3483246" y="3290231"/>
                  </a:lnTo>
                  <a:lnTo>
                    <a:pt x="3483246" y="3290294"/>
                  </a:lnTo>
                  <a:lnTo>
                    <a:pt x="3483246" y="3290356"/>
                  </a:lnTo>
                  <a:lnTo>
                    <a:pt x="3483246" y="3290418"/>
                  </a:lnTo>
                  <a:lnTo>
                    <a:pt x="3483246" y="3290480"/>
                  </a:lnTo>
                  <a:lnTo>
                    <a:pt x="3483246" y="3290542"/>
                  </a:lnTo>
                  <a:lnTo>
                    <a:pt x="3483246" y="3290604"/>
                  </a:lnTo>
                  <a:lnTo>
                    <a:pt x="3483246" y="3290666"/>
                  </a:lnTo>
                  <a:lnTo>
                    <a:pt x="3483246" y="3290728"/>
                  </a:lnTo>
                  <a:lnTo>
                    <a:pt x="3483246" y="3290790"/>
                  </a:lnTo>
                  <a:lnTo>
                    <a:pt x="3483246" y="3290851"/>
                  </a:lnTo>
                  <a:lnTo>
                    <a:pt x="3483246" y="3290913"/>
                  </a:lnTo>
                  <a:lnTo>
                    <a:pt x="3483246" y="3290975"/>
                  </a:lnTo>
                  <a:lnTo>
                    <a:pt x="3483246" y="3291036"/>
                  </a:lnTo>
                  <a:lnTo>
                    <a:pt x="3483246" y="3291098"/>
                  </a:lnTo>
                  <a:lnTo>
                    <a:pt x="3483246" y="3291160"/>
                  </a:lnTo>
                  <a:lnTo>
                    <a:pt x="3483246" y="3291221"/>
                  </a:lnTo>
                  <a:lnTo>
                    <a:pt x="3483246" y="3291283"/>
                  </a:lnTo>
                  <a:lnTo>
                    <a:pt x="3483246" y="3291344"/>
                  </a:lnTo>
                  <a:lnTo>
                    <a:pt x="3483246" y="3291406"/>
                  </a:lnTo>
                  <a:lnTo>
                    <a:pt x="3483246" y="3291467"/>
                  </a:lnTo>
                  <a:lnTo>
                    <a:pt x="3483246" y="3291529"/>
                  </a:lnTo>
                  <a:lnTo>
                    <a:pt x="3483246" y="3291590"/>
                  </a:lnTo>
                  <a:lnTo>
                    <a:pt x="3483246" y="3291651"/>
                  </a:lnTo>
                  <a:lnTo>
                    <a:pt x="3483246" y="3291712"/>
                  </a:lnTo>
                  <a:lnTo>
                    <a:pt x="3483246" y="3291774"/>
                  </a:lnTo>
                  <a:lnTo>
                    <a:pt x="3483246" y="3291835"/>
                  </a:lnTo>
                  <a:lnTo>
                    <a:pt x="3483246" y="3291896"/>
                  </a:lnTo>
                  <a:lnTo>
                    <a:pt x="3483246" y="3291957"/>
                  </a:lnTo>
                  <a:lnTo>
                    <a:pt x="3483246" y="3292018"/>
                  </a:lnTo>
                  <a:lnTo>
                    <a:pt x="3483246" y="3292079"/>
                  </a:lnTo>
                  <a:lnTo>
                    <a:pt x="3483246" y="3292140"/>
                  </a:lnTo>
                  <a:lnTo>
                    <a:pt x="3483246" y="3292201"/>
                  </a:lnTo>
                  <a:lnTo>
                    <a:pt x="3483246" y="3292262"/>
                  </a:lnTo>
                  <a:lnTo>
                    <a:pt x="3483246" y="3292323"/>
                  </a:lnTo>
                  <a:lnTo>
                    <a:pt x="3483246" y="3292384"/>
                  </a:lnTo>
                  <a:lnTo>
                    <a:pt x="3483246" y="3292444"/>
                  </a:lnTo>
                  <a:lnTo>
                    <a:pt x="3483246" y="3292505"/>
                  </a:lnTo>
                  <a:lnTo>
                    <a:pt x="3483246" y="3292566"/>
                  </a:lnTo>
                  <a:lnTo>
                    <a:pt x="3483246" y="3292627"/>
                  </a:lnTo>
                  <a:lnTo>
                    <a:pt x="3483246" y="3292687"/>
                  </a:lnTo>
                  <a:lnTo>
                    <a:pt x="3483246" y="3292748"/>
                  </a:lnTo>
                  <a:lnTo>
                    <a:pt x="3483246" y="3292808"/>
                  </a:lnTo>
                  <a:lnTo>
                    <a:pt x="3483246" y="3292869"/>
                  </a:lnTo>
                  <a:lnTo>
                    <a:pt x="3483246" y="3292929"/>
                  </a:lnTo>
                  <a:lnTo>
                    <a:pt x="3483246" y="3292990"/>
                  </a:lnTo>
                  <a:lnTo>
                    <a:pt x="3483246" y="3293050"/>
                  </a:lnTo>
                  <a:lnTo>
                    <a:pt x="3483246" y="3293110"/>
                  </a:lnTo>
                  <a:lnTo>
                    <a:pt x="3483246" y="3293171"/>
                  </a:lnTo>
                  <a:lnTo>
                    <a:pt x="3483246" y="3293231"/>
                  </a:lnTo>
                  <a:lnTo>
                    <a:pt x="3483246" y="3293291"/>
                  </a:lnTo>
                  <a:lnTo>
                    <a:pt x="3483246" y="3293352"/>
                  </a:lnTo>
                  <a:lnTo>
                    <a:pt x="3483246" y="3293412"/>
                  </a:lnTo>
                  <a:lnTo>
                    <a:pt x="3483246" y="3293472"/>
                  </a:lnTo>
                  <a:lnTo>
                    <a:pt x="3483246" y="3293532"/>
                  </a:lnTo>
                  <a:lnTo>
                    <a:pt x="3483246" y="3293592"/>
                  </a:lnTo>
                  <a:lnTo>
                    <a:pt x="3483246" y="3293652"/>
                  </a:lnTo>
                  <a:lnTo>
                    <a:pt x="3483246" y="3293712"/>
                  </a:lnTo>
                  <a:lnTo>
                    <a:pt x="3483246" y="3293772"/>
                  </a:lnTo>
                  <a:lnTo>
                    <a:pt x="3483246" y="3293832"/>
                  </a:lnTo>
                  <a:lnTo>
                    <a:pt x="3483246" y="3293892"/>
                  </a:lnTo>
                  <a:lnTo>
                    <a:pt x="3483246" y="3293952"/>
                  </a:lnTo>
                  <a:lnTo>
                    <a:pt x="3483246" y="3294011"/>
                  </a:lnTo>
                  <a:lnTo>
                    <a:pt x="3483246" y="3294071"/>
                  </a:lnTo>
                  <a:lnTo>
                    <a:pt x="3483246" y="3294131"/>
                  </a:lnTo>
                  <a:lnTo>
                    <a:pt x="3483246" y="3294190"/>
                  </a:lnTo>
                  <a:lnTo>
                    <a:pt x="3483246" y="3294250"/>
                  </a:lnTo>
                  <a:lnTo>
                    <a:pt x="3483246" y="3294310"/>
                  </a:lnTo>
                  <a:lnTo>
                    <a:pt x="3483246" y="3294369"/>
                  </a:lnTo>
                  <a:lnTo>
                    <a:pt x="3483246" y="3294429"/>
                  </a:lnTo>
                  <a:lnTo>
                    <a:pt x="3483246" y="3294488"/>
                  </a:lnTo>
                  <a:lnTo>
                    <a:pt x="3483246" y="3294548"/>
                  </a:lnTo>
                  <a:lnTo>
                    <a:pt x="3483246" y="3294607"/>
                  </a:lnTo>
                  <a:lnTo>
                    <a:pt x="3483246" y="3294667"/>
                  </a:lnTo>
                  <a:lnTo>
                    <a:pt x="3483246" y="3294726"/>
                  </a:lnTo>
                  <a:lnTo>
                    <a:pt x="3483246" y="3294785"/>
                  </a:lnTo>
                  <a:lnTo>
                    <a:pt x="3483246" y="3294844"/>
                  </a:lnTo>
                  <a:lnTo>
                    <a:pt x="3483246" y="3294904"/>
                  </a:lnTo>
                  <a:lnTo>
                    <a:pt x="3483246" y="3294963"/>
                  </a:lnTo>
                  <a:lnTo>
                    <a:pt x="3483246" y="3295022"/>
                  </a:lnTo>
                  <a:lnTo>
                    <a:pt x="3483246" y="3295081"/>
                  </a:lnTo>
                  <a:lnTo>
                    <a:pt x="3483246" y="3295140"/>
                  </a:lnTo>
                  <a:lnTo>
                    <a:pt x="3483246" y="3295199"/>
                  </a:lnTo>
                  <a:lnTo>
                    <a:pt x="3483246" y="3295258"/>
                  </a:lnTo>
                  <a:lnTo>
                    <a:pt x="3483246" y="3295317"/>
                  </a:lnTo>
                  <a:lnTo>
                    <a:pt x="3483246" y="3295376"/>
                  </a:lnTo>
                  <a:lnTo>
                    <a:pt x="3483246" y="3295435"/>
                  </a:lnTo>
                  <a:lnTo>
                    <a:pt x="3483246" y="3295494"/>
                  </a:lnTo>
                  <a:lnTo>
                    <a:pt x="3483246" y="3295553"/>
                  </a:lnTo>
                  <a:lnTo>
                    <a:pt x="3483246" y="3295611"/>
                  </a:lnTo>
                  <a:lnTo>
                    <a:pt x="3483246" y="3295670"/>
                  </a:lnTo>
                  <a:lnTo>
                    <a:pt x="3483246" y="3295729"/>
                  </a:lnTo>
                  <a:lnTo>
                    <a:pt x="3483246" y="3295788"/>
                  </a:lnTo>
                  <a:lnTo>
                    <a:pt x="3483246" y="3295846"/>
                  </a:lnTo>
                  <a:lnTo>
                    <a:pt x="3483246" y="3295905"/>
                  </a:lnTo>
                  <a:lnTo>
                    <a:pt x="3483246" y="3295963"/>
                  </a:lnTo>
                  <a:lnTo>
                    <a:pt x="3483246" y="3296022"/>
                  </a:lnTo>
                  <a:lnTo>
                    <a:pt x="3483246" y="3296080"/>
                  </a:lnTo>
                  <a:lnTo>
                    <a:pt x="3483246" y="3296139"/>
                  </a:lnTo>
                  <a:lnTo>
                    <a:pt x="3483246" y="3296197"/>
                  </a:lnTo>
                  <a:lnTo>
                    <a:pt x="3483246" y="3296256"/>
                  </a:lnTo>
                  <a:lnTo>
                    <a:pt x="3483246" y="3296314"/>
                  </a:lnTo>
                  <a:lnTo>
                    <a:pt x="3483246" y="3296372"/>
                  </a:lnTo>
                  <a:lnTo>
                    <a:pt x="3483246" y="3296431"/>
                  </a:lnTo>
                  <a:lnTo>
                    <a:pt x="3483246" y="3296489"/>
                  </a:lnTo>
                  <a:lnTo>
                    <a:pt x="3483246" y="3296547"/>
                  </a:lnTo>
                  <a:lnTo>
                    <a:pt x="3483246" y="3296605"/>
                  </a:lnTo>
                  <a:lnTo>
                    <a:pt x="3483246" y="3296663"/>
                  </a:lnTo>
                  <a:lnTo>
                    <a:pt x="3483246" y="3296721"/>
                  </a:lnTo>
                  <a:lnTo>
                    <a:pt x="3483246" y="3296779"/>
                  </a:lnTo>
                  <a:lnTo>
                    <a:pt x="3483246" y="3296837"/>
                  </a:lnTo>
                  <a:lnTo>
                    <a:pt x="3483246" y="3296895"/>
                  </a:lnTo>
                  <a:lnTo>
                    <a:pt x="3483246" y="3296953"/>
                  </a:lnTo>
                  <a:lnTo>
                    <a:pt x="3483246" y="3297011"/>
                  </a:lnTo>
                  <a:lnTo>
                    <a:pt x="3483246" y="3297069"/>
                  </a:lnTo>
                  <a:lnTo>
                    <a:pt x="3483246" y="3297127"/>
                  </a:lnTo>
                  <a:lnTo>
                    <a:pt x="3483246" y="3297185"/>
                  </a:lnTo>
                  <a:lnTo>
                    <a:pt x="3483246" y="3297243"/>
                  </a:lnTo>
                  <a:lnTo>
                    <a:pt x="3483246" y="3297300"/>
                  </a:lnTo>
                  <a:lnTo>
                    <a:pt x="3483246" y="3297358"/>
                  </a:lnTo>
                  <a:lnTo>
                    <a:pt x="3483246" y="3297416"/>
                  </a:lnTo>
                  <a:lnTo>
                    <a:pt x="3483246" y="3297473"/>
                  </a:lnTo>
                  <a:lnTo>
                    <a:pt x="3483246" y="3297531"/>
                  </a:lnTo>
                  <a:lnTo>
                    <a:pt x="3483246" y="3297588"/>
                  </a:lnTo>
                  <a:lnTo>
                    <a:pt x="3483246" y="3297646"/>
                  </a:lnTo>
                  <a:lnTo>
                    <a:pt x="3483246" y="3297703"/>
                  </a:lnTo>
                  <a:lnTo>
                    <a:pt x="3483246" y="3297761"/>
                  </a:lnTo>
                  <a:lnTo>
                    <a:pt x="3483246" y="3297818"/>
                  </a:lnTo>
                  <a:lnTo>
                    <a:pt x="3483246" y="3297876"/>
                  </a:lnTo>
                  <a:lnTo>
                    <a:pt x="3483246" y="3297933"/>
                  </a:lnTo>
                  <a:lnTo>
                    <a:pt x="3483246" y="3297990"/>
                  </a:lnTo>
                  <a:lnTo>
                    <a:pt x="3483246" y="3298048"/>
                  </a:lnTo>
                  <a:lnTo>
                    <a:pt x="3483246" y="3298105"/>
                  </a:lnTo>
                  <a:lnTo>
                    <a:pt x="3483246" y="3298162"/>
                  </a:lnTo>
                  <a:lnTo>
                    <a:pt x="3483246" y="3298219"/>
                  </a:lnTo>
                  <a:lnTo>
                    <a:pt x="3483246" y="3298276"/>
                  </a:lnTo>
                  <a:lnTo>
                    <a:pt x="3483246" y="3298333"/>
                  </a:lnTo>
                  <a:lnTo>
                    <a:pt x="3483246" y="3298390"/>
                  </a:lnTo>
                  <a:lnTo>
                    <a:pt x="3483246" y="3298447"/>
                  </a:lnTo>
                  <a:lnTo>
                    <a:pt x="3483246" y="3298504"/>
                  </a:lnTo>
                  <a:lnTo>
                    <a:pt x="3483246" y="3298561"/>
                  </a:lnTo>
                  <a:lnTo>
                    <a:pt x="3483246" y="3298618"/>
                  </a:lnTo>
                  <a:lnTo>
                    <a:pt x="3483246" y="3298675"/>
                  </a:lnTo>
                  <a:lnTo>
                    <a:pt x="3483246" y="3298732"/>
                  </a:lnTo>
                  <a:lnTo>
                    <a:pt x="3483246" y="3298789"/>
                  </a:lnTo>
                  <a:lnTo>
                    <a:pt x="3483246" y="3298846"/>
                  </a:lnTo>
                  <a:lnTo>
                    <a:pt x="3483246" y="3298902"/>
                  </a:lnTo>
                  <a:lnTo>
                    <a:pt x="3483246" y="3298959"/>
                  </a:lnTo>
                  <a:lnTo>
                    <a:pt x="3483246" y="3299016"/>
                  </a:lnTo>
                  <a:lnTo>
                    <a:pt x="3483246" y="3299072"/>
                  </a:lnTo>
                  <a:lnTo>
                    <a:pt x="3483246" y="3299129"/>
                  </a:lnTo>
                  <a:lnTo>
                    <a:pt x="3483246" y="3299185"/>
                  </a:lnTo>
                  <a:lnTo>
                    <a:pt x="3483246" y="3299242"/>
                  </a:lnTo>
                  <a:lnTo>
                    <a:pt x="3483246" y="3299299"/>
                  </a:lnTo>
                  <a:lnTo>
                    <a:pt x="3483246" y="3299355"/>
                  </a:lnTo>
                  <a:lnTo>
                    <a:pt x="3483246" y="3299411"/>
                  </a:lnTo>
                  <a:lnTo>
                    <a:pt x="3483246" y="3299468"/>
                  </a:lnTo>
                  <a:lnTo>
                    <a:pt x="3483246" y="3299524"/>
                  </a:lnTo>
                  <a:lnTo>
                    <a:pt x="3483246" y="3299580"/>
                  </a:lnTo>
                  <a:lnTo>
                    <a:pt x="3483246" y="3299637"/>
                  </a:lnTo>
                  <a:lnTo>
                    <a:pt x="3483246" y="3299693"/>
                  </a:lnTo>
                  <a:lnTo>
                    <a:pt x="3483246" y="3299749"/>
                  </a:lnTo>
                  <a:lnTo>
                    <a:pt x="3483246" y="3299805"/>
                  </a:lnTo>
                  <a:lnTo>
                    <a:pt x="3483246" y="3299862"/>
                  </a:lnTo>
                  <a:lnTo>
                    <a:pt x="3483246" y="3299918"/>
                  </a:lnTo>
                  <a:lnTo>
                    <a:pt x="3483246" y="3299974"/>
                  </a:lnTo>
                  <a:lnTo>
                    <a:pt x="3483246" y="3300030"/>
                  </a:lnTo>
                  <a:lnTo>
                    <a:pt x="3483246" y="3300086"/>
                  </a:lnTo>
                  <a:lnTo>
                    <a:pt x="3483246" y="3300142"/>
                  </a:lnTo>
                  <a:lnTo>
                    <a:pt x="3483246" y="3300198"/>
                  </a:lnTo>
                  <a:lnTo>
                    <a:pt x="3483246" y="3300254"/>
                  </a:lnTo>
                  <a:lnTo>
                    <a:pt x="3483246" y="3300310"/>
                  </a:lnTo>
                  <a:lnTo>
                    <a:pt x="3483246" y="3300365"/>
                  </a:lnTo>
                  <a:lnTo>
                    <a:pt x="3483246" y="3300421"/>
                  </a:lnTo>
                  <a:lnTo>
                    <a:pt x="3483246" y="3300477"/>
                  </a:lnTo>
                  <a:lnTo>
                    <a:pt x="3483246" y="3300533"/>
                  </a:lnTo>
                  <a:lnTo>
                    <a:pt x="3483246" y="3300588"/>
                  </a:lnTo>
                  <a:lnTo>
                    <a:pt x="3483246" y="3300644"/>
                  </a:lnTo>
                  <a:lnTo>
                    <a:pt x="3483246" y="3300700"/>
                  </a:lnTo>
                  <a:lnTo>
                    <a:pt x="3483246" y="3300755"/>
                  </a:lnTo>
                  <a:lnTo>
                    <a:pt x="3483246" y="3300811"/>
                  </a:lnTo>
                  <a:lnTo>
                    <a:pt x="3483246" y="3300866"/>
                  </a:lnTo>
                  <a:lnTo>
                    <a:pt x="3483246" y="3300922"/>
                  </a:lnTo>
                  <a:lnTo>
                    <a:pt x="3483246" y="3300977"/>
                  </a:lnTo>
                  <a:lnTo>
                    <a:pt x="3483246" y="3301033"/>
                  </a:lnTo>
                  <a:lnTo>
                    <a:pt x="3483246" y="3301088"/>
                  </a:lnTo>
                  <a:lnTo>
                    <a:pt x="3483246" y="3301144"/>
                  </a:lnTo>
                  <a:lnTo>
                    <a:pt x="3483246" y="3301199"/>
                  </a:lnTo>
                  <a:lnTo>
                    <a:pt x="3483246" y="3301254"/>
                  </a:lnTo>
                  <a:lnTo>
                    <a:pt x="3483246" y="3301309"/>
                  </a:lnTo>
                  <a:lnTo>
                    <a:pt x="3483246" y="3301365"/>
                  </a:lnTo>
                  <a:lnTo>
                    <a:pt x="3483246" y="3301420"/>
                  </a:lnTo>
                  <a:lnTo>
                    <a:pt x="3483246" y="3301475"/>
                  </a:lnTo>
                  <a:lnTo>
                    <a:pt x="3483246" y="3301530"/>
                  </a:lnTo>
                  <a:lnTo>
                    <a:pt x="3483246" y="3301585"/>
                  </a:lnTo>
                  <a:lnTo>
                    <a:pt x="3483246" y="3301640"/>
                  </a:lnTo>
                  <a:lnTo>
                    <a:pt x="3483246" y="3301695"/>
                  </a:lnTo>
                  <a:lnTo>
                    <a:pt x="3483246" y="3301750"/>
                  </a:lnTo>
                  <a:lnTo>
                    <a:pt x="3483246" y="3301805"/>
                  </a:lnTo>
                  <a:lnTo>
                    <a:pt x="3483246" y="3301860"/>
                  </a:lnTo>
                  <a:lnTo>
                    <a:pt x="3483246" y="3301915"/>
                  </a:lnTo>
                  <a:lnTo>
                    <a:pt x="3483246" y="3301970"/>
                  </a:lnTo>
                  <a:lnTo>
                    <a:pt x="3483246" y="3302025"/>
                  </a:lnTo>
                  <a:lnTo>
                    <a:pt x="3483246" y="3302080"/>
                  </a:lnTo>
                  <a:lnTo>
                    <a:pt x="3483246" y="3302134"/>
                  </a:lnTo>
                  <a:lnTo>
                    <a:pt x="3483246" y="3302189"/>
                  </a:lnTo>
                  <a:lnTo>
                    <a:pt x="3483246" y="3302244"/>
                  </a:lnTo>
                  <a:lnTo>
                    <a:pt x="3483246" y="3302299"/>
                  </a:lnTo>
                  <a:lnTo>
                    <a:pt x="3483246" y="3302353"/>
                  </a:lnTo>
                  <a:lnTo>
                    <a:pt x="3483246" y="3302408"/>
                  </a:lnTo>
                  <a:lnTo>
                    <a:pt x="3483246" y="3302462"/>
                  </a:lnTo>
                  <a:lnTo>
                    <a:pt x="3483246" y="3302517"/>
                  </a:lnTo>
                  <a:lnTo>
                    <a:pt x="3483246" y="3302571"/>
                  </a:lnTo>
                  <a:lnTo>
                    <a:pt x="3483246" y="3302626"/>
                  </a:lnTo>
                  <a:lnTo>
                    <a:pt x="3483246" y="3302680"/>
                  </a:lnTo>
                  <a:lnTo>
                    <a:pt x="3483246" y="3302735"/>
                  </a:lnTo>
                  <a:lnTo>
                    <a:pt x="3483246" y="3302789"/>
                  </a:lnTo>
                  <a:lnTo>
                    <a:pt x="3483246" y="3302843"/>
                  </a:lnTo>
                  <a:lnTo>
                    <a:pt x="3483246" y="3302898"/>
                  </a:lnTo>
                  <a:lnTo>
                    <a:pt x="3483246" y="3302952"/>
                  </a:lnTo>
                  <a:lnTo>
                    <a:pt x="3483246" y="3303006"/>
                  </a:lnTo>
                  <a:lnTo>
                    <a:pt x="3483246" y="3303060"/>
                  </a:lnTo>
                  <a:lnTo>
                    <a:pt x="3483246" y="3303115"/>
                  </a:lnTo>
                  <a:lnTo>
                    <a:pt x="3483246" y="3303169"/>
                  </a:lnTo>
                  <a:lnTo>
                    <a:pt x="3483246" y="3303223"/>
                  </a:lnTo>
                  <a:lnTo>
                    <a:pt x="3483246" y="3303277"/>
                  </a:lnTo>
                  <a:lnTo>
                    <a:pt x="3483246" y="3303331"/>
                  </a:lnTo>
                  <a:lnTo>
                    <a:pt x="3483246" y="3303385"/>
                  </a:lnTo>
                  <a:lnTo>
                    <a:pt x="3483246" y="3303439"/>
                  </a:lnTo>
                  <a:lnTo>
                    <a:pt x="3483246" y="3303493"/>
                  </a:lnTo>
                  <a:lnTo>
                    <a:pt x="3483246" y="3303547"/>
                  </a:lnTo>
                  <a:lnTo>
                    <a:pt x="3483246" y="3303601"/>
                  </a:lnTo>
                  <a:lnTo>
                    <a:pt x="3483246" y="3303655"/>
                  </a:lnTo>
                  <a:lnTo>
                    <a:pt x="3483246" y="3303708"/>
                  </a:lnTo>
                  <a:lnTo>
                    <a:pt x="3483246" y="3303762"/>
                  </a:lnTo>
                  <a:lnTo>
                    <a:pt x="3483246" y="3303816"/>
                  </a:lnTo>
                  <a:lnTo>
                    <a:pt x="3483246" y="3303870"/>
                  </a:lnTo>
                  <a:lnTo>
                    <a:pt x="3483246" y="3303923"/>
                  </a:lnTo>
                  <a:lnTo>
                    <a:pt x="3483246" y="3303977"/>
                  </a:lnTo>
                  <a:lnTo>
                    <a:pt x="3483246" y="3304031"/>
                  </a:lnTo>
                  <a:lnTo>
                    <a:pt x="3483246" y="3304084"/>
                  </a:lnTo>
                  <a:lnTo>
                    <a:pt x="3483246" y="3304138"/>
                  </a:lnTo>
                  <a:lnTo>
                    <a:pt x="3483246" y="3304191"/>
                  </a:lnTo>
                  <a:lnTo>
                    <a:pt x="3483246" y="3304245"/>
                  </a:lnTo>
                  <a:lnTo>
                    <a:pt x="3483246" y="3304298"/>
                  </a:lnTo>
                  <a:lnTo>
                    <a:pt x="3483246" y="3304352"/>
                  </a:lnTo>
                  <a:lnTo>
                    <a:pt x="3483246" y="3304405"/>
                  </a:lnTo>
                  <a:lnTo>
                    <a:pt x="3483246" y="3304458"/>
                  </a:lnTo>
                  <a:lnTo>
                    <a:pt x="3483246" y="3304512"/>
                  </a:lnTo>
                  <a:lnTo>
                    <a:pt x="3483246" y="3304565"/>
                  </a:lnTo>
                  <a:lnTo>
                    <a:pt x="3483246" y="3304618"/>
                  </a:lnTo>
                  <a:lnTo>
                    <a:pt x="3483246" y="3304672"/>
                  </a:lnTo>
                  <a:lnTo>
                    <a:pt x="3483246" y="3304725"/>
                  </a:lnTo>
                  <a:lnTo>
                    <a:pt x="3483246" y="3304778"/>
                  </a:lnTo>
                  <a:lnTo>
                    <a:pt x="3483246" y="3304831"/>
                  </a:lnTo>
                  <a:lnTo>
                    <a:pt x="3483246" y="3304884"/>
                  </a:lnTo>
                  <a:lnTo>
                    <a:pt x="3483246" y="3304937"/>
                  </a:lnTo>
                  <a:lnTo>
                    <a:pt x="3483246" y="3304990"/>
                  </a:lnTo>
                  <a:lnTo>
                    <a:pt x="3483246" y="3305043"/>
                  </a:lnTo>
                  <a:lnTo>
                    <a:pt x="3483246" y="3305096"/>
                  </a:lnTo>
                  <a:lnTo>
                    <a:pt x="3483246" y="3305149"/>
                  </a:lnTo>
                  <a:lnTo>
                    <a:pt x="3483246" y="3305202"/>
                  </a:lnTo>
                  <a:lnTo>
                    <a:pt x="3483246" y="3305255"/>
                  </a:lnTo>
                  <a:lnTo>
                    <a:pt x="3483246" y="3305308"/>
                  </a:lnTo>
                  <a:lnTo>
                    <a:pt x="3483246" y="3305361"/>
                  </a:lnTo>
                  <a:lnTo>
                    <a:pt x="3483246" y="3305414"/>
                  </a:lnTo>
                  <a:lnTo>
                    <a:pt x="3483246" y="3305466"/>
                  </a:lnTo>
                  <a:lnTo>
                    <a:pt x="3483246" y="3305519"/>
                  </a:lnTo>
                  <a:lnTo>
                    <a:pt x="3483246" y="3305572"/>
                  </a:lnTo>
                  <a:lnTo>
                    <a:pt x="3483246" y="3305625"/>
                  </a:lnTo>
                  <a:lnTo>
                    <a:pt x="3483246" y="3305677"/>
                  </a:lnTo>
                  <a:lnTo>
                    <a:pt x="3483246" y="3305730"/>
                  </a:lnTo>
                  <a:lnTo>
                    <a:pt x="3483246" y="3305782"/>
                  </a:lnTo>
                  <a:lnTo>
                    <a:pt x="3483246" y="3305835"/>
                  </a:lnTo>
                  <a:lnTo>
                    <a:pt x="3483246" y="3305888"/>
                  </a:lnTo>
                  <a:lnTo>
                    <a:pt x="3483246" y="3305940"/>
                  </a:lnTo>
                  <a:lnTo>
                    <a:pt x="3483246" y="3305992"/>
                  </a:lnTo>
                  <a:lnTo>
                    <a:pt x="3483246" y="3306045"/>
                  </a:lnTo>
                  <a:lnTo>
                    <a:pt x="3483246" y="3306097"/>
                  </a:lnTo>
                  <a:lnTo>
                    <a:pt x="3483246" y="3306150"/>
                  </a:lnTo>
                  <a:lnTo>
                    <a:pt x="3483246" y="3306202"/>
                  </a:lnTo>
                  <a:lnTo>
                    <a:pt x="3483246" y="3306254"/>
                  </a:lnTo>
                  <a:lnTo>
                    <a:pt x="3483246" y="3306307"/>
                  </a:lnTo>
                  <a:lnTo>
                    <a:pt x="3483246" y="3306359"/>
                  </a:lnTo>
                  <a:lnTo>
                    <a:pt x="3483246" y="3306411"/>
                  </a:lnTo>
                  <a:lnTo>
                    <a:pt x="3483246" y="3306463"/>
                  </a:lnTo>
                  <a:lnTo>
                    <a:pt x="3483246" y="3306515"/>
                  </a:lnTo>
                  <a:lnTo>
                    <a:pt x="3483246" y="3306567"/>
                  </a:lnTo>
                  <a:lnTo>
                    <a:pt x="3483246" y="3306620"/>
                  </a:lnTo>
                  <a:lnTo>
                    <a:pt x="3483246" y="3306672"/>
                  </a:lnTo>
                  <a:lnTo>
                    <a:pt x="3483246" y="3306724"/>
                  </a:lnTo>
                  <a:lnTo>
                    <a:pt x="3483246" y="3306776"/>
                  </a:lnTo>
                  <a:lnTo>
                    <a:pt x="3483246" y="3306828"/>
                  </a:lnTo>
                  <a:lnTo>
                    <a:pt x="3483246" y="3306880"/>
                  </a:lnTo>
                  <a:lnTo>
                    <a:pt x="3483246" y="3306931"/>
                  </a:lnTo>
                  <a:lnTo>
                    <a:pt x="3483246" y="3306983"/>
                  </a:lnTo>
                  <a:lnTo>
                    <a:pt x="3483246" y="3307035"/>
                  </a:lnTo>
                  <a:lnTo>
                    <a:pt x="3483246" y="3307087"/>
                  </a:lnTo>
                  <a:lnTo>
                    <a:pt x="3483246" y="3307139"/>
                  </a:lnTo>
                  <a:lnTo>
                    <a:pt x="3483246" y="3307190"/>
                  </a:lnTo>
                  <a:lnTo>
                    <a:pt x="3483246" y="3307242"/>
                  </a:lnTo>
                  <a:lnTo>
                    <a:pt x="3483246" y="3307294"/>
                  </a:lnTo>
                  <a:lnTo>
                    <a:pt x="3483246" y="3307346"/>
                  </a:lnTo>
                  <a:lnTo>
                    <a:pt x="3483246" y="3307397"/>
                  </a:lnTo>
                  <a:lnTo>
                    <a:pt x="3483246" y="3307449"/>
                  </a:lnTo>
                  <a:lnTo>
                    <a:pt x="3483246" y="3307500"/>
                  </a:lnTo>
                  <a:lnTo>
                    <a:pt x="3483246" y="3307552"/>
                  </a:lnTo>
                  <a:lnTo>
                    <a:pt x="3483246" y="3307603"/>
                  </a:lnTo>
                  <a:lnTo>
                    <a:pt x="3483246" y="3307655"/>
                  </a:lnTo>
                  <a:lnTo>
                    <a:pt x="3483246" y="3307706"/>
                  </a:lnTo>
                  <a:lnTo>
                    <a:pt x="3483246" y="3307758"/>
                  </a:lnTo>
                  <a:lnTo>
                    <a:pt x="3483246" y="3307809"/>
                  </a:lnTo>
                  <a:lnTo>
                    <a:pt x="3483246" y="3307860"/>
                  </a:lnTo>
                  <a:lnTo>
                    <a:pt x="3483246" y="3307912"/>
                  </a:lnTo>
                  <a:lnTo>
                    <a:pt x="3483246" y="3307963"/>
                  </a:lnTo>
                  <a:lnTo>
                    <a:pt x="3483246" y="3308014"/>
                  </a:lnTo>
                  <a:lnTo>
                    <a:pt x="3483246" y="3308066"/>
                  </a:lnTo>
                  <a:lnTo>
                    <a:pt x="3483246" y="3308117"/>
                  </a:lnTo>
                  <a:lnTo>
                    <a:pt x="3483246" y="3308168"/>
                  </a:lnTo>
                  <a:lnTo>
                    <a:pt x="3483246" y="3308219"/>
                  </a:lnTo>
                  <a:lnTo>
                    <a:pt x="3483246" y="3308270"/>
                  </a:lnTo>
                  <a:lnTo>
                    <a:pt x="3483246" y="3308321"/>
                  </a:lnTo>
                  <a:lnTo>
                    <a:pt x="3483246" y="3308372"/>
                  </a:lnTo>
                  <a:lnTo>
                    <a:pt x="3483246" y="3308423"/>
                  </a:lnTo>
                  <a:lnTo>
                    <a:pt x="3483246" y="3308474"/>
                  </a:lnTo>
                  <a:lnTo>
                    <a:pt x="3483246" y="3308525"/>
                  </a:lnTo>
                  <a:lnTo>
                    <a:pt x="3483246" y="3308576"/>
                  </a:lnTo>
                  <a:lnTo>
                    <a:pt x="3483246" y="3308627"/>
                  </a:lnTo>
                  <a:lnTo>
                    <a:pt x="3483246" y="3308678"/>
                  </a:lnTo>
                  <a:lnTo>
                    <a:pt x="3483246" y="3308729"/>
                  </a:lnTo>
                  <a:lnTo>
                    <a:pt x="3483246" y="3308780"/>
                  </a:lnTo>
                  <a:lnTo>
                    <a:pt x="3483246" y="3308831"/>
                  </a:lnTo>
                  <a:lnTo>
                    <a:pt x="3483246" y="3308881"/>
                  </a:lnTo>
                  <a:lnTo>
                    <a:pt x="3483246" y="3308932"/>
                  </a:lnTo>
                  <a:lnTo>
                    <a:pt x="3483246" y="3308983"/>
                  </a:lnTo>
                  <a:lnTo>
                    <a:pt x="3483246" y="3309033"/>
                  </a:lnTo>
                  <a:lnTo>
                    <a:pt x="3483246" y="3309084"/>
                  </a:lnTo>
                  <a:lnTo>
                    <a:pt x="3483246" y="3309135"/>
                  </a:lnTo>
                  <a:lnTo>
                    <a:pt x="3483246" y="3309185"/>
                  </a:lnTo>
                  <a:lnTo>
                    <a:pt x="3483246" y="3309236"/>
                  </a:lnTo>
                  <a:lnTo>
                    <a:pt x="3483246" y="3309286"/>
                  </a:lnTo>
                  <a:lnTo>
                    <a:pt x="3483246" y="3309337"/>
                  </a:lnTo>
                  <a:lnTo>
                    <a:pt x="3483246" y="3309387"/>
                  </a:lnTo>
                  <a:lnTo>
                    <a:pt x="3483246" y="3309438"/>
                  </a:lnTo>
                  <a:lnTo>
                    <a:pt x="3483246" y="3309488"/>
                  </a:lnTo>
                  <a:lnTo>
                    <a:pt x="3483246" y="3309539"/>
                  </a:lnTo>
                  <a:lnTo>
                    <a:pt x="3483246" y="3309589"/>
                  </a:lnTo>
                  <a:lnTo>
                    <a:pt x="3483246" y="3309639"/>
                  </a:lnTo>
                  <a:lnTo>
                    <a:pt x="3483246" y="3309690"/>
                  </a:lnTo>
                  <a:lnTo>
                    <a:pt x="3483246" y="3309740"/>
                  </a:lnTo>
                  <a:lnTo>
                    <a:pt x="3483246" y="3309790"/>
                  </a:lnTo>
                  <a:lnTo>
                    <a:pt x="3483246" y="3309840"/>
                  </a:lnTo>
                  <a:lnTo>
                    <a:pt x="3483246" y="3309890"/>
                  </a:lnTo>
                  <a:lnTo>
                    <a:pt x="3483246" y="3309941"/>
                  </a:lnTo>
                  <a:lnTo>
                    <a:pt x="3483246" y="3309991"/>
                  </a:lnTo>
                  <a:lnTo>
                    <a:pt x="3483246" y="3310041"/>
                  </a:lnTo>
                  <a:lnTo>
                    <a:pt x="3483246" y="3310091"/>
                  </a:lnTo>
                  <a:lnTo>
                    <a:pt x="3483246" y="3310141"/>
                  </a:lnTo>
                  <a:lnTo>
                    <a:pt x="3483246" y="3310191"/>
                  </a:lnTo>
                  <a:lnTo>
                    <a:pt x="3483246" y="3310241"/>
                  </a:lnTo>
                  <a:lnTo>
                    <a:pt x="3483246" y="3310291"/>
                  </a:lnTo>
                  <a:lnTo>
                    <a:pt x="3483246" y="3310341"/>
                  </a:lnTo>
                  <a:lnTo>
                    <a:pt x="3483246" y="3310391"/>
                  </a:lnTo>
                  <a:lnTo>
                    <a:pt x="3483246" y="3310440"/>
                  </a:lnTo>
                  <a:lnTo>
                    <a:pt x="3483246" y="3310490"/>
                  </a:lnTo>
                  <a:lnTo>
                    <a:pt x="3483246" y="3310540"/>
                  </a:lnTo>
                  <a:lnTo>
                    <a:pt x="3483246" y="3310590"/>
                  </a:lnTo>
                  <a:lnTo>
                    <a:pt x="3483246" y="3310640"/>
                  </a:lnTo>
                  <a:lnTo>
                    <a:pt x="3483246" y="3310689"/>
                  </a:lnTo>
                  <a:lnTo>
                    <a:pt x="3483246" y="3310739"/>
                  </a:lnTo>
                  <a:lnTo>
                    <a:pt x="3483246" y="3310789"/>
                  </a:lnTo>
                  <a:lnTo>
                    <a:pt x="3483246" y="3310838"/>
                  </a:lnTo>
                  <a:lnTo>
                    <a:pt x="3483246" y="3310888"/>
                  </a:lnTo>
                  <a:lnTo>
                    <a:pt x="3483246" y="3310937"/>
                  </a:lnTo>
                  <a:lnTo>
                    <a:pt x="3483246" y="3310987"/>
                  </a:lnTo>
                  <a:lnTo>
                    <a:pt x="3483246" y="3311036"/>
                  </a:lnTo>
                  <a:lnTo>
                    <a:pt x="3483246" y="3311086"/>
                  </a:lnTo>
                  <a:lnTo>
                    <a:pt x="3483246" y="3311135"/>
                  </a:lnTo>
                  <a:lnTo>
                    <a:pt x="3483246" y="3311185"/>
                  </a:lnTo>
                  <a:lnTo>
                    <a:pt x="3483246" y="3311234"/>
                  </a:lnTo>
                  <a:lnTo>
                    <a:pt x="3483246" y="3311284"/>
                  </a:lnTo>
                  <a:lnTo>
                    <a:pt x="3483246" y="3311333"/>
                  </a:lnTo>
                  <a:lnTo>
                    <a:pt x="3483246" y="3311382"/>
                  </a:lnTo>
                  <a:lnTo>
                    <a:pt x="3483246" y="3311432"/>
                  </a:lnTo>
                  <a:lnTo>
                    <a:pt x="3483246" y="3311481"/>
                  </a:lnTo>
                  <a:lnTo>
                    <a:pt x="3483246" y="3311530"/>
                  </a:lnTo>
                  <a:lnTo>
                    <a:pt x="3483246" y="3311579"/>
                  </a:lnTo>
                  <a:lnTo>
                    <a:pt x="3483246" y="3311628"/>
                  </a:lnTo>
                  <a:lnTo>
                    <a:pt x="3483246" y="3311678"/>
                  </a:lnTo>
                  <a:lnTo>
                    <a:pt x="3483246" y="3311727"/>
                  </a:lnTo>
                  <a:lnTo>
                    <a:pt x="3483246" y="3311776"/>
                  </a:lnTo>
                  <a:lnTo>
                    <a:pt x="3483246" y="3311825"/>
                  </a:lnTo>
                  <a:lnTo>
                    <a:pt x="3483246" y="3311874"/>
                  </a:lnTo>
                  <a:lnTo>
                    <a:pt x="3483246" y="3311923"/>
                  </a:lnTo>
                  <a:lnTo>
                    <a:pt x="3483246" y="3311972"/>
                  </a:lnTo>
                  <a:lnTo>
                    <a:pt x="3483246" y="3312021"/>
                  </a:lnTo>
                  <a:lnTo>
                    <a:pt x="3483246" y="3312070"/>
                  </a:lnTo>
                  <a:lnTo>
                    <a:pt x="3483246" y="3312119"/>
                  </a:lnTo>
                  <a:lnTo>
                    <a:pt x="3483246" y="3312168"/>
                  </a:lnTo>
                  <a:lnTo>
                    <a:pt x="3483246" y="3312216"/>
                  </a:lnTo>
                  <a:lnTo>
                    <a:pt x="3483246" y="3312265"/>
                  </a:lnTo>
                  <a:lnTo>
                    <a:pt x="3483246" y="3312314"/>
                  </a:lnTo>
                  <a:lnTo>
                    <a:pt x="3483246" y="3312363"/>
                  </a:lnTo>
                  <a:lnTo>
                    <a:pt x="3483246" y="3312411"/>
                  </a:lnTo>
                  <a:lnTo>
                    <a:pt x="3483246" y="3312460"/>
                  </a:lnTo>
                  <a:lnTo>
                    <a:pt x="3483246" y="3312509"/>
                  </a:lnTo>
                  <a:lnTo>
                    <a:pt x="3483246" y="3312557"/>
                  </a:lnTo>
                  <a:lnTo>
                    <a:pt x="3483246" y="3312606"/>
                  </a:lnTo>
                  <a:lnTo>
                    <a:pt x="3483246" y="3312655"/>
                  </a:lnTo>
                  <a:lnTo>
                    <a:pt x="3483246" y="3312703"/>
                  </a:lnTo>
                  <a:lnTo>
                    <a:pt x="3483246" y="3312752"/>
                  </a:lnTo>
                  <a:lnTo>
                    <a:pt x="3483246" y="3312800"/>
                  </a:lnTo>
                  <a:lnTo>
                    <a:pt x="3483246" y="3312849"/>
                  </a:lnTo>
                  <a:lnTo>
                    <a:pt x="3483246" y="3312897"/>
                  </a:lnTo>
                  <a:lnTo>
                    <a:pt x="3483246" y="3312946"/>
                  </a:lnTo>
                  <a:lnTo>
                    <a:pt x="3483246" y="3312994"/>
                  </a:lnTo>
                  <a:lnTo>
                    <a:pt x="3483246" y="3313042"/>
                  </a:lnTo>
                  <a:lnTo>
                    <a:pt x="3483246" y="3313091"/>
                  </a:lnTo>
                  <a:lnTo>
                    <a:pt x="3483246" y="3313139"/>
                  </a:lnTo>
                  <a:lnTo>
                    <a:pt x="3483246" y="3313187"/>
                  </a:lnTo>
                  <a:lnTo>
                    <a:pt x="3483246" y="3313236"/>
                  </a:lnTo>
                  <a:lnTo>
                    <a:pt x="3483246" y="331328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313284"/>
            </a:xfrm>
            <a:custGeom>
              <a:avLst/>
              <a:gdLst/>
              <a:ahLst/>
              <a:cxnLst/>
              <a:rect l="0" t="0" r="0" b="0"/>
              <a:pathLst>
                <a:path w="3483246" h="331328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0"/>
                  </a:lnTo>
                  <a:lnTo>
                    <a:pt x="2326808" y="0"/>
                  </a:lnTo>
                  <a:lnTo>
                    <a:pt x="2330292" y="0"/>
                  </a:lnTo>
                  <a:lnTo>
                    <a:pt x="2333775" y="0"/>
                  </a:lnTo>
                  <a:lnTo>
                    <a:pt x="2337258" y="0"/>
                  </a:lnTo>
                  <a:lnTo>
                    <a:pt x="2340741" y="0"/>
                  </a:lnTo>
                  <a:lnTo>
                    <a:pt x="2344225" y="0"/>
                  </a:lnTo>
                  <a:lnTo>
                    <a:pt x="2347708" y="0"/>
                  </a:lnTo>
                  <a:lnTo>
                    <a:pt x="2351191" y="0"/>
                  </a:lnTo>
                  <a:lnTo>
                    <a:pt x="2354674" y="0"/>
                  </a:lnTo>
                  <a:lnTo>
                    <a:pt x="2358158" y="0"/>
                  </a:lnTo>
                  <a:lnTo>
                    <a:pt x="2361641" y="0"/>
                  </a:lnTo>
                  <a:lnTo>
                    <a:pt x="2365124" y="0"/>
                  </a:lnTo>
                  <a:lnTo>
                    <a:pt x="2368607" y="0"/>
                  </a:lnTo>
                  <a:lnTo>
                    <a:pt x="2372091" y="0"/>
                  </a:lnTo>
                  <a:lnTo>
                    <a:pt x="2375574" y="0"/>
                  </a:lnTo>
                  <a:lnTo>
                    <a:pt x="2379057" y="0"/>
                  </a:lnTo>
                  <a:lnTo>
                    <a:pt x="2382540" y="0"/>
                  </a:lnTo>
                  <a:lnTo>
                    <a:pt x="2386024" y="0"/>
                  </a:lnTo>
                  <a:lnTo>
                    <a:pt x="2389507" y="0"/>
                  </a:lnTo>
                  <a:lnTo>
                    <a:pt x="2392990" y="0"/>
                  </a:lnTo>
                  <a:lnTo>
                    <a:pt x="2396473" y="0"/>
                  </a:lnTo>
                  <a:lnTo>
                    <a:pt x="2399957" y="0"/>
                  </a:lnTo>
                  <a:lnTo>
                    <a:pt x="2403440" y="0"/>
                  </a:lnTo>
                  <a:lnTo>
                    <a:pt x="2406923" y="0"/>
                  </a:lnTo>
                  <a:lnTo>
                    <a:pt x="2410406" y="0"/>
                  </a:lnTo>
                  <a:lnTo>
                    <a:pt x="2413890" y="0"/>
                  </a:lnTo>
                  <a:lnTo>
                    <a:pt x="2417373" y="0"/>
                  </a:lnTo>
                  <a:lnTo>
                    <a:pt x="2420856" y="0"/>
                  </a:lnTo>
                  <a:lnTo>
                    <a:pt x="2424339" y="0"/>
                  </a:lnTo>
                  <a:lnTo>
                    <a:pt x="2427823" y="0"/>
                  </a:lnTo>
                  <a:lnTo>
                    <a:pt x="2431306" y="0"/>
                  </a:lnTo>
                  <a:lnTo>
                    <a:pt x="2434789" y="0"/>
                  </a:lnTo>
                  <a:lnTo>
                    <a:pt x="2438272" y="0"/>
                  </a:lnTo>
                  <a:lnTo>
                    <a:pt x="2441756" y="0"/>
                  </a:lnTo>
                  <a:lnTo>
                    <a:pt x="2445239" y="0"/>
                  </a:lnTo>
                  <a:lnTo>
                    <a:pt x="2448722" y="0"/>
                  </a:lnTo>
                  <a:lnTo>
                    <a:pt x="2452205" y="0"/>
                  </a:lnTo>
                  <a:lnTo>
                    <a:pt x="2455689" y="0"/>
                  </a:lnTo>
                  <a:lnTo>
                    <a:pt x="2459172" y="0"/>
                  </a:lnTo>
                  <a:lnTo>
                    <a:pt x="2462655" y="0"/>
                  </a:lnTo>
                  <a:lnTo>
                    <a:pt x="2466138" y="0"/>
                  </a:lnTo>
                  <a:lnTo>
                    <a:pt x="2469622" y="0"/>
                  </a:lnTo>
                  <a:lnTo>
                    <a:pt x="2473105" y="0"/>
                  </a:lnTo>
                  <a:lnTo>
                    <a:pt x="2476588" y="0"/>
                  </a:lnTo>
                  <a:lnTo>
                    <a:pt x="2480071" y="0"/>
                  </a:lnTo>
                  <a:lnTo>
                    <a:pt x="2483555" y="0"/>
                  </a:lnTo>
                  <a:lnTo>
                    <a:pt x="2487038" y="0"/>
                  </a:lnTo>
                  <a:lnTo>
                    <a:pt x="2490521" y="0"/>
                  </a:lnTo>
                  <a:lnTo>
                    <a:pt x="2494004" y="0"/>
                  </a:lnTo>
                  <a:lnTo>
                    <a:pt x="2497488" y="0"/>
                  </a:lnTo>
                  <a:lnTo>
                    <a:pt x="2500971" y="0"/>
                  </a:lnTo>
                  <a:lnTo>
                    <a:pt x="2504454" y="0"/>
                  </a:lnTo>
                  <a:lnTo>
                    <a:pt x="2507937" y="0"/>
                  </a:lnTo>
                  <a:lnTo>
                    <a:pt x="2511421" y="0"/>
                  </a:lnTo>
                  <a:lnTo>
                    <a:pt x="2514904" y="0"/>
                  </a:lnTo>
                  <a:lnTo>
                    <a:pt x="2518387" y="0"/>
                  </a:lnTo>
                  <a:lnTo>
                    <a:pt x="2521870" y="0"/>
                  </a:lnTo>
                  <a:lnTo>
                    <a:pt x="2525354" y="0"/>
                  </a:lnTo>
                  <a:lnTo>
                    <a:pt x="2528837" y="0"/>
                  </a:lnTo>
                  <a:lnTo>
                    <a:pt x="2532320" y="0"/>
                  </a:lnTo>
                  <a:lnTo>
                    <a:pt x="2535803" y="0"/>
                  </a:lnTo>
                  <a:lnTo>
                    <a:pt x="2539287" y="0"/>
                  </a:lnTo>
                  <a:lnTo>
                    <a:pt x="2542770" y="0"/>
                  </a:lnTo>
                  <a:lnTo>
                    <a:pt x="2546253" y="0"/>
                  </a:lnTo>
                  <a:lnTo>
                    <a:pt x="2549736" y="0"/>
                  </a:lnTo>
                  <a:lnTo>
                    <a:pt x="2553220" y="0"/>
                  </a:lnTo>
                  <a:lnTo>
                    <a:pt x="2556703" y="0"/>
                  </a:lnTo>
                  <a:lnTo>
                    <a:pt x="2560186" y="0"/>
                  </a:lnTo>
                  <a:lnTo>
                    <a:pt x="2563669" y="0"/>
                  </a:lnTo>
                  <a:lnTo>
                    <a:pt x="2567153" y="0"/>
                  </a:lnTo>
                  <a:lnTo>
                    <a:pt x="2570636" y="0"/>
                  </a:lnTo>
                  <a:lnTo>
                    <a:pt x="2574119" y="0"/>
                  </a:lnTo>
                  <a:lnTo>
                    <a:pt x="2577602" y="0"/>
                  </a:lnTo>
                  <a:lnTo>
                    <a:pt x="2581085" y="0"/>
                  </a:lnTo>
                  <a:lnTo>
                    <a:pt x="2584569" y="0"/>
                  </a:lnTo>
                  <a:lnTo>
                    <a:pt x="2588052" y="0"/>
                  </a:lnTo>
                  <a:lnTo>
                    <a:pt x="2591535" y="0"/>
                  </a:lnTo>
                  <a:lnTo>
                    <a:pt x="2595018" y="0"/>
                  </a:lnTo>
                  <a:lnTo>
                    <a:pt x="2598502" y="0"/>
                  </a:lnTo>
                  <a:lnTo>
                    <a:pt x="2601985" y="0"/>
                  </a:lnTo>
                  <a:lnTo>
                    <a:pt x="2605468" y="0"/>
                  </a:lnTo>
                  <a:lnTo>
                    <a:pt x="2608951" y="0"/>
                  </a:lnTo>
                  <a:lnTo>
                    <a:pt x="2612435" y="0"/>
                  </a:lnTo>
                  <a:lnTo>
                    <a:pt x="2615918" y="0"/>
                  </a:lnTo>
                  <a:lnTo>
                    <a:pt x="2619401" y="0"/>
                  </a:lnTo>
                  <a:lnTo>
                    <a:pt x="2622884" y="0"/>
                  </a:lnTo>
                  <a:lnTo>
                    <a:pt x="2626368" y="0"/>
                  </a:lnTo>
                  <a:lnTo>
                    <a:pt x="2629851" y="0"/>
                  </a:lnTo>
                  <a:lnTo>
                    <a:pt x="2633334" y="0"/>
                  </a:lnTo>
                  <a:lnTo>
                    <a:pt x="2636817" y="0"/>
                  </a:lnTo>
                  <a:lnTo>
                    <a:pt x="2640301" y="0"/>
                  </a:lnTo>
                  <a:lnTo>
                    <a:pt x="2643784" y="0"/>
                  </a:lnTo>
                  <a:lnTo>
                    <a:pt x="2647267" y="0"/>
                  </a:lnTo>
                  <a:lnTo>
                    <a:pt x="2650750" y="0"/>
                  </a:lnTo>
                  <a:lnTo>
                    <a:pt x="2654234" y="0"/>
                  </a:lnTo>
                  <a:lnTo>
                    <a:pt x="2657717" y="0"/>
                  </a:lnTo>
                  <a:lnTo>
                    <a:pt x="2661200" y="0"/>
                  </a:lnTo>
                  <a:lnTo>
                    <a:pt x="2664683" y="0"/>
                  </a:lnTo>
                  <a:lnTo>
                    <a:pt x="2668167" y="0"/>
                  </a:lnTo>
                  <a:lnTo>
                    <a:pt x="2671650" y="0"/>
                  </a:lnTo>
                  <a:lnTo>
                    <a:pt x="2675133" y="0"/>
                  </a:lnTo>
                  <a:lnTo>
                    <a:pt x="2678616" y="0"/>
                  </a:lnTo>
                  <a:lnTo>
                    <a:pt x="2682100" y="0"/>
                  </a:lnTo>
                  <a:lnTo>
                    <a:pt x="2685583" y="0"/>
                  </a:lnTo>
                  <a:lnTo>
                    <a:pt x="2689066" y="0"/>
                  </a:lnTo>
                  <a:lnTo>
                    <a:pt x="2692549" y="0"/>
                  </a:lnTo>
                  <a:lnTo>
                    <a:pt x="2696033" y="0"/>
                  </a:lnTo>
                  <a:lnTo>
                    <a:pt x="2699516" y="0"/>
                  </a:lnTo>
                  <a:lnTo>
                    <a:pt x="2702999" y="0"/>
                  </a:lnTo>
                  <a:lnTo>
                    <a:pt x="2706482" y="0"/>
                  </a:lnTo>
                  <a:lnTo>
                    <a:pt x="2709966" y="0"/>
                  </a:lnTo>
                  <a:lnTo>
                    <a:pt x="2713449" y="0"/>
                  </a:lnTo>
                  <a:lnTo>
                    <a:pt x="2716932" y="0"/>
                  </a:lnTo>
                  <a:lnTo>
                    <a:pt x="2720415" y="0"/>
                  </a:lnTo>
                  <a:lnTo>
                    <a:pt x="2723899" y="0"/>
                  </a:lnTo>
                  <a:lnTo>
                    <a:pt x="2727382" y="0"/>
                  </a:lnTo>
                  <a:lnTo>
                    <a:pt x="2730865" y="0"/>
                  </a:lnTo>
                  <a:lnTo>
                    <a:pt x="2734348" y="0"/>
                  </a:lnTo>
                  <a:lnTo>
                    <a:pt x="2737832" y="0"/>
                  </a:lnTo>
                  <a:lnTo>
                    <a:pt x="2741315" y="0"/>
                  </a:lnTo>
                  <a:lnTo>
                    <a:pt x="2744798" y="0"/>
                  </a:lnTo>
                  <a:lnTo>
                    <a:pt x="2748281" y="0"/>
                  </a:lnTo>
                  <a:lnTo>
                    <a:pt x="2751765" y="0"/>
                  </a:lnTo>
                  <a:lnTo>
                    <a:pt x="2755248" y="0"/>
                  </a:lnTo>
                  <a:lnTo>
                    <a:pt x="2758731" y="0"/>
                  </a:lnTo>
                  <a:lnTo>
                    <a:pt x="2762214" y="0"/>
                  </a:lnTo>
                  <a:lnTo>
                    <a:pt x="2765698" y="0"/>
                  </a:lnTo>
                  <a:lnTo>
                    <a:pt x="2769181" y="0"/>
                  </a:lnTo>
                  <a:lnTo>
                    <a:pt x="2772664" y="0"/>
                  </a:lnTo>
                  <a:lnTo>
                    <a:pt x="2776147" y="0"/>
                  </a:lnTo>
                  <a:lnTo>
                    <a:pt x="2779631" y="0"/>
                  </a:lnTo>
                  <a:lnTo>
                    <a:pt x="2783114" y="0"/>
                  </a:lnTo>
                  <a:lnTo>
                    <a:pt x="2786597" y="0"/>
                  </a:lnTo>
                  <a:lnTo>
                    <a:pt x="2790080" y="0"/>
                  </a:lnTo>
                  <a:lnTo>
                    <a:pt x="2793564" y="0"/>
                  </a:lnTo>
                  <a:lnTo>
                    <a:pt x="2797047" y="0"/>
                  </a:lnTo>
                  <a:lnTo>
                    <a:pt x="2800530" y="0"/>
                  </a:lnTo>
                  <a:lnTo>
                    <a:pt x="2804013" y="0"/>
                  </a:lnTo>
                  <a:lnTo>
                    <a:pt x="2807497" y="0"/>
                  </a:lnTo>
                  <a:lnTo>
                    <a:pt x="2810980" y="0"/>
                  </a:lnTo>
                  <a:lnTo>
                    <a:pt x="2814463" y="0"/>
                  </a:lnTo>
                  <a:lnTo>
                    <a:pt x="2817946" y="0"/>
                  </a:lnTo>
                  <a:lnTo>
                    <a:pt x="2821430" y="0"/>
                  </a:lnTo>
                  <a:lnTo>
                    <a:pt x="2824913" y="0"/>
                  </a:lnTo>
                  <a:lnTo>
                    <a:pt x="2828396" y="0"/>
                  </a:lnTo>
                  <a:lnTo>
                    <a:pt x="2831879" y="0"/>
                  </a:lnTo>
                  <a:lnTo>
                    <a:pt x="2835363" y="0"/>
                  </a:lnTo>
                  <a:lnTo>
                    <a:pt x="2838846" y="0"/>
                  </a:lnTo>
                  <a:lnTo>
                    <a:pt x="2842329" y="0"/>
                  </a:lnTo>
                  <a:lnTo>
                    <a:pt x="2845812" y="0"/>
                  </a:lnTo>
                  <a:lnTo>
                    <a:pt x="2849296" y="0"/>
                  </a:lnTo>
                  <a:lnTo>
                    <a:pt x="2852779" y="0"/>
                  </a:lnTo>
                  <a:lnTo>
                    <a:pt x="2856262" y="0"/>
                  </a:lnTo>
                  <a:lnTo>
                    <a:pt x="2859745" y="0"/>
                  </a:lnTo>
                  <a:lnTo>
                    <a:pt x="2863229" y="0"/>
                  </a:lnTo>
                  <a:lnTo>
                    <a:pt x="2866712" y="0"/>
                  </a:lnTo>
                  <a:lnTo>
                    <a:pt x="2870195" y="0"/>
                  </a:lnTo>
                  <a:lnTo>
                    <a:pt x="2873678" y="0"/>
                  </a:lnTo>
                  <a:lnTo>
                    <a:pt x="2877161" y="0"/>
                  </a:lnTo>
                  <a:lnTo>
                    <a:pt x="2880645" y="0"/>
                  </a:lnTo>
                  <a:lnTo>
                    <a:pt x="2884128" y="0"/>
                  </a:lnTo>
                  <a:lnTo>
                    <a:pt x="2887611" y="0"/>
                  </a:lnTo>
                  <a:lnTo>
                    <a:pt x="2891094" y="0"/>
                  </a:lnTo>
                  <a:lnTo>
                    <a:pt x="2894578" y="0"/>
                  </a:lnTo>
                  <a:lnTo>
                    <a:pt x="2898061" y="0"/>
                  </a:lnTo>
                  <a:lnTo>
                    <a:pt x="2901544" y="0"/>
                  </a:lnTo>
                  <a:lnTo>
                    <a:pt x="2905027" y="0"/>
                  </a:lnTo>
                  <a:lnTo>
                    <a:pt x="2908511" y="0"/>
                  </a:lnTo>
                  <a:lnTo>
                    <a:pt x="2911994" y="0"/>
                  </a:lnTo>
                  <a:lnTo>
                    <a:pt x="2915477" y="0"/>
                  </a:lnTo>
                  <a:lnTo>
                    <a:pt x="2918960" y="0"/>
                  </a:lnTo>
                  <a:lnTo>
                    <a:pt x="2922444" y="0"/>
                  </a:lnTo>
                  <a:lnTo>
                    <a:pt x="2925927" y="0"/>
                  </a:lnTo>
                  <a:lnTo>
                    <a:pt x="2929410" y="0"/>
                  </a:lnTo>
                  <a:lnTo>
                    <a:pt x="2932893" y="0"/>
                  </a:lnTo>
                  <a:lnTo>
                    <a:pt x="2936377" y="0"/>
                  </a:lnTo>
                  <a:lnTo>
                    <a:pt x="2939860" y="0"/>
                  </a:lnTo>
                  <a:lnTo>
                    <a:pt x="2943343" y="0"/>
                  </a:lnTo>
                  <a:lnTo>
                    <a:pt x="2946826" y="0"/>
                  </a:lnTo>
                  <a:lnTo>
                    <a:pt x="2950310" y="0"/>
                  </a:lnTo>
                  <a:lnTo>
                    <a:pt x="2953793" y="0"/>
                  </a:lnTo>
                  <a:lnTo>
                    <a:pt x="2957276" y="0"/>
                  </a:lnTo>
                  <a:lnTo>
                    <a:pt x="2960759" y="0"/>
                  </a:lnTo>
                  <a:lnTo>
                    <a:pt x="2964243" y="0"/>
                  </a:lnTo>
                  <a:lnTo>
                    <a:pt x="2967726" y="0"/>
                  </a:lnTo>
                  <a:lnTo>
                    <a:pt x="2971209" y="0"/>
                  </a:lnTo>
                  <a:lnTo>
                    <a:pt x="2974692" y="0"/>
                  </a:lnTo>
                  <a:lnTo>
                    <a:pt x="2978176" y="0"/>
                  </a:lnTo>
                  <a:lnTo>
                    <a:pt x="2981659" y="0"/>
                  </a:lnTo>
                  <a:lnTo>
                    <a:pt x="2985142" y="0"/>
                  </a:lnTo>
                  <a:lnTo>
                    <a:pt x="2988625" y="0"/>
                  </a:lnTo>
                  <a:lnTo>
                    <a:pt x="2992109" y="0"/>
                  </a:lnTo>
                  <a:lnTo>
                    <a:pt x="2995592" y="0"/>
                  </a:lnTo>
                  <a:lnTo>
                    <a:pt x="2999075" y="0"/>
                  </a:lnTo>
                  <a:lnTo>
                    <a:pt x="3002558" y="0"/>
                  </a:lnTo>
                  <a:lnTo>
                    <a:pt x="3006042" y="0"/>
                  </a:lnTo>
                  <a:lnTo>
                    <a:pt x="3009525" y="0"/>
                  </a:lnTo>
                  <a:lnTo>
                    <a:pt x="3013008" y="0"/>
                  </a:lnTo>
                  <a:lnTo>
                    <a:pt x="3016491" y="0"/>
                  </a:lnTo>
                  <a:lnTo>
                    <a:pt x="3019975" y="0"/>
                  </a:lnTo>
                  <a:lnTo>
                    <a:pt x="3023458" y="0"/>
                  </a:lnTo>
                  <a:lnTo>
                    <a:pt x="3026941" y="0"/>
                  </a:lnTo>
                  <a:lnTo>
                    <a:pt x="3030424" y="0"/>
                  </a:lnTo>
                  <a:lnTo>
                    <a:pt x="3033908" y="0"/>
                  </a:lnTo>
                  <a:lnTo>
                    <a:pt x="3037391" y="0"/>
                  </a:lnTo>
                  <a:lnTo>
                    <a:pt x="3040874" y="0"/>
                  </a:lnTo>
                  <a:lnTo>
                    <a:pt x="3044357" y="0"/>
                  </a:lnTo>
                  <a:lnTo>
                    <a:pt x="3047841" y="0"/>
                  </a:lnTo>
                  <a:lnTo>
                    <a:pt x="3051324" y="0"/>
                  </a:lnTo>
                  <a:lnTo>
                    <a:pt x="3054807" y="0"/>
                  </a:lnTo>
                  <a:lnTo>
                    <a:pt x="3058290" y="0"/>
                  </a:lnTo>
                  <a:lnTo>
                    <a:pt x="3061774" y="0"/>
                  </a:lnTo>
                  <a:lnTo>
                    <a:pt x="3065257" y="0"/>
                  </a:lnTo>
                  <a:lnTo>
                    <a:pt x="3068740" y="0"/>
                  </a:lnTo>
                  <a:lnTo>
                    <a:pt x="3072223" y="0"/>
                  </a:lnTo>
                  <a:lnTo>
                    <a:pt x="3075707" y="0"/>
                  </a:lnTo>
                  <a:lnTo>
                    <a:pt x="3079190" y="0"/>
                  </a:lnTo>
                  <a:lnTo>
                    <a:pt x="3082673" y="0"/>
                  </a:lnTo>
                  <a:lnTo>
                    <a:pt x="3086156" y="0"/>
                  </a:lnTo>
                  <a:lnTo>
                    <a:pt x="3089640" y="0"/>
                  </a:lnTo>
                  <a:lnTo>
                    <a:pt x="3093123" y="0"/>
                  </a:lnTo>
                  <a:lnTo>
                    <a:pt x="3096606" y="0"/>
                  </a:lnTo>
                  <a:lnTo>
                    <a:pt x="3100089" y="0"/>
                  </a:lnTo>
                  <a:lnTo>
                    <a:pt x="3103573" y="0"/>
                  </a:lnTo>
                  <a:lnTo>
                    <a:pt x="3107056" y="0"/>
                  </a:lnTo>
                  <a:lnTo>
                    <a:pt x="3110539" y="0"/>
                  </a:lnTo>
                  <a:lnTo>
                    <a:pt x="3114022" y="0"/>
                  </a:lnTo>
                  <a:lnTo>
                    <a:pt x="3117506" y="0"/>
                  </a:lnTo>
                  <a:lnTo>
                    <a:pt x="3120989" y="0"/>
                  </a:lnTo>
                  <a:lnTo>
                    <a:pt x="3124472" y="0"/>
                  </a:lnTo>
                  <a:lnTo>
                    <a:pt x="3127955" y="0"/>
                  </a:lnTo>
                  <a:lnTo>
                    <a:pt x="3131439" y="0"/>
                  </a:lnTo>
                  <a:lnTo>
                    <a:pt x="3134922" y="0"/>
                  </a:lnTo>
                  <a:lnTo>
                    <a:pt x="3138405" y="0"/>
                  </a:lnTo>
                  <a:lnTo>
                    <a:pt x="3141888" y="0"/>
                  </a:lnTo>
                  <a:lnTo>
                    <a:pt x="3145372" y="0"/>
                  </a:lnTo>
                  <a:lnTo>
                    <a:pt x="3148855" y="0"/>
                  </a:lnTo>
                  <a:lnTo>
                    <a:pt x="3152338" y="0"/>
                  </a:lnTo>
                  <a:lnTo>
                    <a:pt x="3155821" y="0"/>
                  </a:lnTo>
                  <a:lnTo>
                    <a:pt x="3159304" y="0"/>
                  </a:lnTo>
                  <a:lnTo>
                    <a:pt x="3162788" y="0"/>
                  </a:lnTo>
                  <a:lnTo>
                    <a:pt x="3166271" y="0"/>
                  </a:lnTo>
                  <a:lnTo>
                    <a:pt x="3169754" y="0"/>
                  </a:lnTo>
                  <a:lnTo>
                    <a:pt x="3173237" y="0"/>
                  </a:lnTo>
                  <a:lnTo>
                    <a:pt x="3176721" y="0"/>
                  </a:lnTo>
                  <a:lnTo>
                    <a:pt x="3180204" y="0"/>
                  </a:lnTo>
                  <a:lnTo>
                    <a:pt x="3183687" y="0"/>
                  </a:lnTo>
                  <a:lnTo>
                    <a:pt x="3187170" y="0"/>
                  </a:lnTo>
                  <a:lnTo>
                    <a:pt x="3190654" y="0"/>
                  </a:lnTo>
                  <a:lnTo>
                    <a:pt x="3194137" y="0"/>
                  </a:lnTo>
                  <a:lnTo>
                    <a:pt x="3197620" y="0"/>
                  </a:lnTo>
                  <a:lnTo>
                    <a:pt x="3201103" y="0"/>
                  </a:lnTo>
                  <a:lnTo>
                    <a:pt x="3204587" y="0"/>
                  </a:lnTo>
                  <a:lnTo>
                    <a:pt x="3208070" y="0"/>
                  </a:lnTo>
                  <a:lnTo>
                    <a:pt x="3211553" y="0"/>
                  </a:lnTo>
                  <a:lnTo>
                    <a:pt x="3215036" y="0"/>
                  </a:lnTo>
                  <a:lnTo>
                    <a:pt x="3218520" y="0"/>
                  </a:lnTo>
                  <a:lnTo>
                    <a:pt x="3222003" y="0"/>
                  </a:lnTo>
                  <a:lnTo>
                    <a:pt x="3225486" y="0"/>
                  </a:lnTo>
                  <a:lnTo>
                    <a:pt x="3228969" y="0"/>
                  </a:lnTo>
                  <a:lnTo>
                    <a:pt x="3232453" y="0"/>
                  </a:lnTo>
                  <a:lnTo>
                    <a:pt x="3235936" y="0"/>
                  </a:lnTo>
                  <a:lnTo>
                    <a:pt x="3239419" y="0"/>
                  </a:lnTo>
                  <a:lnTo>
                    <a:pt x="3242902" y="0"/>
                  </a:lnTo>
                  <a:lnTo>
                    <a:pt x="3246386" y="0"/>
                  </a:lnTo>
                  <a:lnTo>
                    <a:pt x="3249869" y="0"/>
                  </a:lnTo>
                  <a:lnTo>
                    <a:pt x="3253352" y="0"/>
                  </a:lnTo>
                  <a:lnTo>
                    <a:pt x="3256835" y="0"/>
                  </a:lnTo>
                  <a:lnTo>
                    <a:pt x="3260319" y="0"/>
                  </a:lnTo>
                  <a:lnTo>
                    <a:pt x="3263802" y="0"/>
                  </a:lnTo>
                  <a:lnTo>
                    <a:pt x="3267285" y="0"/>
                  </a:lnTo>
                  <a:lnTo>
                    <a:pt x="3270768" y="0"/>
                  </a:lnTo>
                  <a:lnTo>
                    <a:pt x="3274252" y="0"/>
                  </a:lnTo>
                  <a:lnTo>
                    <a:pt x="3277735" y="0"/>
                  </a:lnTo>
                  <a:lnTo>
                    <a:pt x="3281218" y="0"/>
                  </a:lnTo>
                  <a:lnTo>
                    <a:pt x="3284701" y="0"/>
                  </a:lnTo>
                  <a:lnTo>
                    <a:pt x="3288185" y="0"/>
                  </a:lnTo>
                  <a:lnTo>
                    <a:pt x="3291668" y="0"/>
                  </a:lnTo>
                  <a:lnTo>
                    <a:pt x="3295151" y="0"/>
                  </a:lnTo>
                  <a:lnTo>
                    <a:pt x="3298634" y="0"/>
                  </a:lnTo>
                  <a:lnTo>
                    <a:pt x="3302118" y="0"/>
                  </a:lnTo>
                  <a:lnTo>
                    <a:pt x="3305601" y="0"/>
                  </a:lnTo>
                  <a:lnTo>
                    <a:pt x="3309084" y="0"/>
                  </a:lnTo>
                  <a:lnTo>
                    <a:pt x="3312567" y="0"/>
                  </a:lnTo>
                  <a:lnTo>
                    <a:pt x="3316051" y="0"/>
                  </a:lnTo>
                  <a:lnTo>
                    <a:pt x="3319534" y="0"/>
                  </a:lnTo>
                  <a:lnTo>
                    <a:pt x="3323017" y="0"/>
                  </a:lnTo>
                  <a:lnTo>
                    <a:pt x="3326500" y="0"/>
                  </a:lnTo>
                  <a:lnTo>
                    <a:pt x="3329984" y="0"/>
                  </a:lnTo>
                  <a:lnTo>
                    <a:pt x="3333467" y="0"/>
                  </a:lnTo>
                  <a:lnTo>
                    <a:pt x="3336950" y="0"/>
                  </a:lnTo>
                  <a:lnTo>
                    <a:pt x="3340433" y="0"/>
                  </a:lnTo>
                  <a:lnTo>
                    <a:pt x="3343917" y="0"/>
                  </a:lnTo>
                  <a:lnTo>
                    <a:pt x="3347400" y="0"/>
                  </a:lnTo>
                  <a:lnTo>
                    <a:pt x="3350883" y="0"/>
                  </a:lnTo>
                  <a:lnTo>
                    <a:pt x="3354366" y="0"/>
                  </a:lnTo>
                  <a:lnTo>
                    <a:pt x="3357850" y="0"/>
                  </a:lnTo>
                  <a:lnTo>
                    <a:pt x="3361333" y="0"/>
                  </a:lnTo>
                  <a:lnTo>
                    <a:pt x="3364816" y="0"/>
                  </a:lnTo>
                  <a:lnTo>
                    <a:pt x="3368299" y="0"/>
                  </a:lnTo>
                  <a:lnTo>
                    <a:pt x="3371783" y="0"/>
                  </a:lnTo>
                  <a:lnTo>
                    <a:pt x="3375266" y="0"/>
                  </a:lnTo>
                  <a:lnTo>
                    <a:pt x="3378749" y="0"/>
                  </a:lnTo>
                  <a:lnTo>
                    <a:pt x="3382232" y="0"/>
                  </a:lnTo>
                  <a:lnTo>
                    <a:pt x="3385716" y="0"/>
                  </a:lnTo>
                  <a:lnTo>
                    <a:pt x="3389199" y="0"/>
                  </a:lnTo>
                  <a:lnTo>
                    <a:pt x="3392682" y="0"/>
                  </a:lnTo>
                  <a:lnTo>
                    <a:pt x="3396165" y="0"/>
                  </a:lnTo>
                  <a:lnTo>
                    <a:pt x="3399649" y="0"/>
                  </a:lnTo>
                  <a:lnTo>
                    <a:pt x="3403132" y="0"/>
                  </a:lnTo>
                  <a:lnTo>
                    <a:pt x="3406615" y="0"/>
                  </a:lnTo>
                  <a:lnTo>
                    <a:pt x="3410098" y="0"/>
                  </a:lnTo>
                  <a:lnTo>
                    <a:pt x="3413582" y="0"/>
                  </a:lnTo>
                  <a:lnTo>
                    <a:pt x="3417065" y="0"/>
                  </a:lnTo>
                  <a:lnTo>
                    <a:pt x="3420548" y="0"/>
                  </a:lnTo>
                  <a:lnTo>
                    <a:pt x="3424031" y="0"/>
                  </a:lnTo>
                  <a:lnTo>
                    <a:pt x="3427515" y="0"/>
                  </a:lnTo>
                  <a:lnTo>
                    <a:pt x="3430998" y="0"/>
                  </a:lnTo>
                  <a:lnTo>
                    <a:pt x="3434481" y="0"/>
                  </a:lnTo>
                  <a:lnTo>
                    <a:pt x="3437964" y="0"/>
                  </a:lnTo>
                  <a:lnTo>
                    <a:pt x="3441447" y="0"/>
                  </a:lnTo>
                  <a:lnTo>
                    <a:pt x="3444931" y="0"/>
                  </a:lnTo>
                  <a:lnTo>
                    <a:pt x="3448414" y="0"/>
                  </a:lnTo>
                  <a:lnTo>
                    <a:pt x="3451897" y="0"/>
                  </a:lnTo>
                  <a:lnTo>
                    <a:pt x="3455380" y="0"/>
                  </a:lnTo>
                  <a:lnTo>
                    <a:pt x="3458864" y="0"/>
                  </a:lnTo>
                  <a:lnTo>
                    <a:pt x="3462347" y="0"/>
                  </a:lnTo>
                  <a:lnTo>
                    <a:pt x="3465830" y="0"/>
                  </a:lnTo>
                  <a:lnTo>
                    <a:pt x="3469313" y="0"/>
                  </a:lnTo>
                  <a:lnTo>
                    <a:pt x="3472797" y="0"/>
                  </a:lnTo>
                  <a:lnTo>
                    <a:pt x="3476280" y="0"/>
                  </a:lnTo>
                  <a:lnTo>
                    <a:pt x="3479763" y="0"/>
                  </a:lnTo>
                  <a:lnTo>
                    <a:pt x="3483246" y="0"/>
                  </a:lnTo>
                  <a:lnTo>
                    <a:pt x="3483246" y="20134"/>
                  </a:lnTo>
                  <a:lnTo>
                    <a:pt x="3483246" y="40037"/>
                  </a:lnTo>
                  <a:lnTo>
                    <a:pt x="3483246" y="59712"/>
                  </a:lnTo>
                  <a:lnTo>
                    <a:pt x="3483246" y="79164"/>
                  </a:lnTo>
                  <a:lnTo>
                    <a:pt x="3483246" y="98396"/>
                  </a:lnTo>
                  <a:lnTo>
                    <a:pt x="3483246" y="117412"/>
                  </a:lnTo>
                  <a:lnTo>
                    <a:pt x="3483246" y="136216"/>
                  </a:lnTo>
                  <a:lnTo>
                    <a:pt x="3483246" y="154810"/>
                  </a:lnTo>
                  <a:lnTo>
                    <a:pt x="3483246" y="173200"/>
                  </a:lnTo>
                  <a:lnTo>
                    <a:pt x="3483246" y="191387"/>
                  </a:lnTo>
                  <a:lnTo>
                    <a:pt x="3483246" y="209375"/>
                  </a:lnTo>
                  <a:lnTo>
                    <a:pt x="3483246" y="227168"/>
                  </a:lnTo>
                  <a:lnTo>
                    <a:pt x="3483246" y="244768"/>
                  </a:lnTo>
                  <a:lnTo>
                    <a:pt x="3483246" y="262179"/>
                  </a:lnTo>
                  <a:lnTo>
                    <a:pt x="3483246" y="279404"/>
                  </a:lnTo>
                  <a:lnTo>
                    <a:pt x="3483246" y="296446"/>
                  </a:lnTo>
                  <a:lnTo>
                    <a:pt x="3483246" y="313307"/>
                  </a:lnTo>
                  <a:lnTo>
                    <a:pt x="3483246" y="329991"/>
                  </a:lnTo>
                  <a:lnTo>
                    <a:pt x="3483246" y="346501"/>
                  </a:lnTo>
                  <a:lnTo>
                    <a:pt x="3483246" y="362838"/>
                  </a:lnTo>
                  <a:lnTo>
                    <a:pt x="3483246" y="379006"/>
                  </a:lnTo>
                  <a:lnTo>
                    <a:pt x="3483246" y="395007"/>
                  </a:lnTo>
                  <a:lnTo>
                    <a:pt x="3483246" y="410844"/>
                  </a:lnTo>
                  <a:lnTo>
                    <a:pt x="3483246" y="426520"/>
                  </a:lnTo>
                  <a:lnTo>
                    <a:pt x="3483246" y="442036"/>
                  </a:lnTo>
                  <a:lnTo>
                    <a:pt x="3483246" y="457396"/>
                  </a:lnTo>
                  <a:lnTo>
                    <a:pt x="3483246" y="472601"/>
                  </a:lnTo>
                  <a:lnTo>
                    <a:pt x="3483246" y="487654"/>
                  </a:lnTo>
                  <a:lnTo>
                    <a:pt x="3483246" y="502558"/>
                  </a:lnTo>
                  <a:lnTo>
                    <a:pt x="3483246" y="517313"/>
                  </a:lnTo>
                  <a:lnTo>
                    <a:pt x="3483246" y="531924"/>
                  </a:lnTo>
                  <a:lnTo>
                    <a:pt x="3483246" y="546391"/>
                  </a:lnTo>
                  <a:lnTo>
                    <a:pt x="3483246" y="560717"/>
                  </a:lnTo>
                  <a:lnTo>
                    <a:pt x="3483246" y="574904"/>
                  </a:lnTo>
                  <a:lnTo>
                    <a:pt x="3483246" y="588954"/>
                  </a:lnTo>
                  <a:lnTo>
                    <a:pt x="3483246" y="602869"/>
                  </a:lnTo>
                  <a:lnTo>
                    <a:pt x="3483246" y="616651"/>
                  </a:lnTo>
                  <a:lnTo>
                    <a:pt x="3483246" y="630301"/>
                  </a:lnTo>
                  <a:lnTo>
                    <a:pt x="3483246" y="643822"/>
                  </a:lnTo>
                  <a:lnTo>
                    <a:pt x="3483246" y="657216"/>
                  </a:lnTo>
                  <a:lnTo>
                    <a:pt x="3483246" y="670484"/>
                  </a:lnTo>
                  <a:lnTo>
                    <a:pt x="3483246" y="683627"/>
                  </a:lnTo>
                  <a:lnTo>
                    <a:pt x="3483246" y="696649"/>
                  </a:lnTo>
                  <a:lnTo>
                    <a:pt x="3483246" y="709550"/>
                  </a:lnTo>
                  <a:lnTo>
                    <a:pt x="3483246" y="722332"/>
                  </a:lnTo>
                  <a:lnTo>
                    <a:pt x="3483246" y="734997"/>
                  </a:lnTo>
                  <a:lnTo>
                    <a:pt x="3483246" y="747546"/>
                  </a:lnTo>
                  <a:lnTo>
                    <a:pt x="3483246" y="759981"/>
                  </a:lnTo>
                  <a:lnTo>
                    <a:pt x="3483246" y="772303"/>
                  </a:lnTo>
                  <a:lnTo>
                    <a:pt x="3483246" y="784515"/>
                  </a:lnTo>
                  <a:lnTo>
                    <a:pt x="3483246" y="796617"/>
                  </a:lnTo>
                  <a:lnTo>
                    <a:pt x="3483246" y="808610"/>
                  </a:lnTo>
                  <a:lnTo>
                    <a:pt x="3483246" y="820498"/>
                  </a:lnTo>
                  <a:lnTo>
                    <a:pt x="3483246" y="832280"/>
                  </a:lnTo>
                  <a:lnTo>
                    <a:pt x="3483246" y="843958"/>
                  </a:lnTo>
                  <a:lnTo>
                    <a:pt x="3483246" y="855534"/>
                  </a:lnTo>
                  <a:lnTo>
                    <a:pt x="3483246" y="867009"/>
                  </a:lnTo>
                  <a:lnTo>
                    <a:pt x="3483246" y="878384"/>
                  </a:lnTo>
                  <a:lnTo>
                    <a:pt x="3483246" y="889660"/>
                  </a:lnTo>
                  <a:lnTo>
                    <a:pt x="3483246" y="900839"/>
                  </a:lnTo>
                  <a:lnTo>
                    <a:pt x="3483246" y="911923"/>
                  </a:lnTo>
                  <a:lnTo>
                    <a:pt x="3483246" y="922911"/>
                  </a:lnTo>
                  <a:lnTo>
                    <a:pt x="3483246" y="933806"/>
                  </a:lnTo>
                  <a:lnTo>
                    <a:pt x="3483246" y="944609"/>
                  </a:lnTo>
                  <a:lnTo>
                    <a:pt x="3483246" y="955320"/>
                  </a:lnTo>
                  <a:lnTo>
                    <a:pt x="3483246" y="965942"/>
                  </a:lnTo>
                  <a:lnTo>
                    <a:pt x="3483246" y="976475"/>
                  </a:lnTo>
                  <a:lnTo>
                    <a:pt x="3483246" y="986919"/>
                  </a:lnTo>
                  <a:lnTo>
                    <a:pt x="3483246" y="997278"/>
                  </a:lnTo>
                  <a:lnTo>
                    <a:pt x="3483246" y="1007550"/>
                  </a:lnTo>
                  <a:lnTo>
                    <a:pt x="3483246" y="1017738"/>
                  </a:lnTo>
                  <a:lnTo>
                    <a:pt x="3483246" y="1027843"/>
                  </a:lnTo>
                  <a:lnTo>
                    <a:pt x="3483246" y="1037865"/>
                  </a:lnTo>
                  <a:lnTo>
                    <a:pt x="3483246" y="1047805"/>
                  </a:lnTo>
                  <a:lnTo>
                    <a:pt x="3483246" y="1057666"/>
                  </a:lnTo>
                  <a:lnTo>
                    <a:pt x="3483246" y="1067446"/>
                  </a:lnTo>
                  <a:lnTo>
                    <a:pt x="3483246" y="1077148"/>
                  </a:lnTo>
                  <a:lnTo>
                    <a:pt x="3483246" y="1086773"/>
                  </a:lnTo>
                  <a:lnTo>
                    <a:pt x="3483246" y="1096320"/>
                  </a:lnTo>
                  <a:lnTo>
                    <a:pt x="3483246" y="1105792"/>
                  </a:lnTo>
                  <a:lnTo>
                    <a:pt x="3483246" y="1115189"/>
                  </a:lnTo>
                  <a:lnTo>
                    <a:pt x="3483246" y="1124512"/>
                  </a:lnTo>
                  <a:lnTo>
                    <a:pt x="3483246" y="1133762"/>
                  </a:lnTo>
                  <a:lnTo>
                    <a:pt x="3483246" y="1142940"/>
                  </a:lnTo>
                  <a:lnTo>
                    <a:pt x="3483246" y="1152046"/>
                  </a:lnTo>
                  <a:lnTo>
                    <a:pt x="3483246" y="1161082"/>
                  </a:lnTo>
                  <a:lnTo>
                    <a:pt x="3483246" y="1170048"/>
                  </a:lnTo>
                  <a:lnTo>
                    <a:pt x="3483246" y="1178945"/>
                  </a:lnTo>
                  <a:lnTo>
                    <a:pt x="3483246" y="1187773"/>
                  </a:lnTo>
                  <a:lnTo>
                    <a:pt x="3483246" y="1196535"/>
                  </a:lnTo>
                  <a:lnTo>
                    <a:pt x="3483246" y="1205229"/>
                  </a:lnTo>
                  <a:lnTo>
                    <a:pt x="3483246" y="1213858"/>
                  </a:lnTo>
                  <a:lnTo>
                    <a:pt x="3483246" y="1222422"/>
                  </a:lnTo>
                  <a:lnTo>
                    <a:pt x="3483246" y="1230921"/>
                  </a:lnTo>
                  <a:lnTo>
                    <a:pt x="3483246" y="1239357"/>
                  </a:lnTo>
                  <a:lnTo>
                    <a:pt x="3483246" y="1247730"/>
                  </a:lnTo>
                  <a:lnTo>
                    <a:pt x="3483246" y="1256040"/>
                  </a:lnTo>
                  <a:lnTo>
                    <a:pt x="3483246" y="1264289"/>
                  </a:lnTo>
                  <a:lnTo>
                    <a:pt x="3483246" y="1272477"/>
                  </a:lnTo>
                  <a:lnTo>
                    <a:pt x="3483246" y="1280605"/>
                  </a:lnTo>
                  <a:lnTo>
                    <a:pt x="3483246" y="1288673"/>
                  </a:lnTo>
                  <a:lnTo>
                    <a:pt x="3483246" y="1296683"/>
                  </a:lnTo>
                  <a:lnTo>
                    <a:pt x="3483246" y="1304634"/>
                  </a:lnTo>
                  <a:lnTo>
                    <a:pt x="3483246" y="1312527"/>
                  </a:lnTo>
                  <a:lnTo>
                    <a:pt x="3483246" y="1320364"/>
                  </a:lnTo>
                  <a:lnTo>
                    <a:pt x="3483246" y="1328144"/>
                  </a:lnTo>
                  <a:lnTo>
                    <a:pt x="3483246" y="1335868"/>
                  </a:lnTo>
                  <a:lnTo>
                    <a:pt x="3483246" y="1343538"/>
                  </a:lnTo>
                  <a:lnTo>
                    <a:pt x="3483246" y="1351152"/>
                  </a:lnTo>
                  <a:lnTo>
                    <a:pt x="3483246" y="1358713"/>
                  </a:lnTo>
                  <a:lnTo>
                    <a:pt x="3483246" y="1366220"/>
                  </a:lnTo>
                  <a:lnTo>
                    <a:pt x="3483246" y="1373674"/>
                  </a:lnTo>
                  <a:lnTo>
                    <a:pt x="3483246" y="1381076"/>
                  </a:lnTo>
                  <a:lnTo>
                    <a:pt x="3483246" y="1388427"/>
                  </a:lnTo>
                  <a:lnTo>
                    <a:pt x="3483246" y="1395726"/>
                  </a:lnTo>
                  <a:lnTo>
                    <a:pt x="3483246" y="1402974"/>
                  </a:lnTo>
                  <a:lnTo>
                    <a:pt x="3483246" y="1410172"/>
                  </a:lnTo>
                  <a:lnTo>
                    <a:pt x="3483246" y="1417321"/>
                  </a:lnTo>
                  <a:lnTo>
                    <a:pt x="3483246" y="1424420"/>
                  </a:lnTo>
                  <a:lnTo>
                    <a:pt x="3483246" y="1431471"/>
                  </a:lnTo>
                  <a:lnTo>
                    <a:pt x="3483246" y="1438474"/>
                  </a:lnTo>
                  <a:lnTo>
                    <a:pt x="3483246" y="1445429"/>
                  </a:lnTo>
                  <a:lnTo>
                    <a:pt x="3483246" y="1452336"/>
                  </a:lnTo>
                  <a:lnTo>
                    <a:pt x="3483246" y="1459198"/>
                  </a:lnTo>
                  <a:lnTo>
                    <a:pt x="3483246" y="1466013"/>
                  </a:lnTo>
                  <a:lnTo>
                    <a:pt x="3483246" y="1472782"/>
                  </a:lnTo>
                  <a:lnTo>
                    <a:pt x="3483246" y="1479506"/>
                  </a:lnTo>
                  <a:lnTo>
                    <a:pt x="3483246" y="1486185"/>
                  </a:lnTo>
                  <a:lnTo>
                    <a:pt x="3483246" y="1492820"/>
                  </a:lnTo>
                  <a:lnTo>
                    <a:pt x="3483246" y="1499410"/>
                  </a:lnTo>
                  <a:lnTo>
                    <a:pt x="3483246" y="1505958"/>
                  </a:lnTo>
                  <a:lnTo>
                    <a:pt x="3483246" y="1512462"/>
                  </a:lnTo>
                  <a:lnTo>
                    <a:pt x="3483246" y="1518924"/>
                  </a:lnTo>
                  <a:lnTo>
                    <a:pt x="3483246" y="1525343"/>
                  </a:lnTo>
                  <a:lnTo>
                    <a:pt x="3483246" y="1531720"/>
                  </a:lnTo>
                  <a:lnTo>
                    <a:pt x="3483246" y="1538057"/>
                  </a:lnTo>
                  <a:lnTo>
                    <a:pt x="3483246" y="1544352"/>
                  </a:lnTo>
                  <a:lnTo>
                    <a:pt x="3483246" y="1550606"/>
                  </a:lnTo>
                  <a:lnTo>
                    <a:pt x="3483246" y="1556820"/>
                  </a:lnTo>
                  <a:lnTo>
                    <a:pt x="3483246" y="1562995"/>
                  </a:lnTo>
                  <a:lnTo>
                    <a:pt x="3483246" y="1569130"/>
                  </a:lnTo>
                  <a:lnTo>
                    <a:pt x="3483246" y="1575226"/>
                  </a:lnTo>
                  <a:lnTo>
                    <a:pt x="3483246" y="1581283"/>
                  </a:lnTo>
                  <a:lnTo>
                    <a:pt x="3483246" y="1587302"/>
                  </a:lnTo>
                  <a:lnTo>
                    <a:pt x="3483246" y="1593283"/>
                  </a:lnTo>
                  <a:lnTo>
                    <a:pt x="3483246" y="1599226"/>
                  </a:lnTo>
                  <a:lnTo>
                    <a:pt x="3483246" y="1605132"/>
                  </a:lnTo>
                  <a:lnTo>
                    <a:pt x="3483246" y="1611001"/>
                  </a:lnTo>
                  <a:lnTo>
                    <a:pt x="3483246" y="1616834"/>
                  </a:lnTo>
                  <a:lnTo>
                    <a:pt x="3483246" y="1622630"/>
                  </a:lnTo>
                  <a:lnTo>
                    <a:pt x="3483246" y="1628390"/>
                  </a:lnTo>
                  <a:lnTo>
                    <a:pt x="3483246" y="1634115"/>
                  </a:lnTo>
                  <a:lnTo>
                    <a:pt x="3483246" y="1639805"/>
                  </a:lnTo>
                  <a:lnTo>
                    <a:pt x="3483246" y="1645460"/>
                  </a:lnTo>
                  <a:lnTo>
                    <a:pt x="3483246" y="1651080"/>
                  </a:lnTo>
                  <a:lnTo>
                    <a:pt x="3483246" y="1656666"/>
                  </a:lnTo>
                  <a:lnTo>
                    <a:pt x="3483246" y="1662218"/>
                  </a:lnTo>
                  <a:lnTo>
                    <a:pt x="3483246" y="1667736"/>
                  </a:lnTo>
                  <a:lnTo>
                    <a:pt x="3483246" y="1673221"/>
                  </a:lnTo>
                  <a:lnTo>
                    <a:pt x="3483246" y="1678673"/>
                  </a:lnTo>
                  <a:lnTo>
                    <a:pt x="3483246" y="1684092"/>
                  </a:lnTo>
                  <a:lnTo>
                    <a:pt x="3483246" y="1689479"/>
                  </a:lnTo>
                  <a:lnTo>
                    <a:pt x="3483246" y="1694833"/>
                  </a:lnTo>
                  <a:lnTo>
                    <a:pt x="3483246" y="1700156"/>
                  </a:lnTo>
                  <a:lnTo>
                    <a:pt x="3483246" y="1705447"/>
                  </a:lnTo>
                  <a:lnTo>
                    <a:pt x="3483246" y="1710707"/>
                  </a:lnTo>
                  <a:lnTo>
                    <a:pt x="3483246" y="1715935"/>
                  </a:lnTo>
                  <a:lnTo>
                    <a:pt x="3483246" y="1721133"/>
                  </a:lnTo>
                  <a:lnTo>
                    <a:pt x="3483246" y="1726301"/>
                  </a:lnTo>
                  <a:lnTo>
                    <a:pt x="3483246" y="1731438"/>
                  </a:lnTo>
                  <a:lnTo>
                    <a:pt x="3483246" y="1736545"/>
                  </a:lnTo>
                  <a:lnTo>
                    <a:pt x="3483246" y="1741623"/>
                  </a:lnTo>
                  <a:lnTo>
                    <a:pt x="3483246" y="1746671"/>
                  </a:lnTo>
                  <a:lnTo>
                    <a:pt x="3483246" y="1751690"/>
                  </a:lnTo>
                  <a:lnTo>
                    <a:pt x="3483246" y="1756680"/>
                  </a:lnTo>
                  <a:lnTo>
                    <a:pt x="3483246" y="1761642"/>
                  </a:lnTo>
                  <a:lnTo>
                    <a:pt x="3483246" y="1766575"/>
                  </a:lnTo>
                  <a:lnTo>
                    <a:pt x="3483246" y="1771479"/>
                  </a:lnTo>
                  <a:lnTo>
                    <a:pt x="3483246" y="1776356"/>
                  </a:lnTo>
                  <a:lnTo>
                    <a:pt x="3483246" y="1781205"/>
                  </a:lnTo>
                  <a:lnTo>
                    <a:pt x="3483246" y="1786027"/>
                  </a:lnTo>
                  <a:lnTo>
                    <a:pt x="3483246" y="1790821"/>
                  </a:lnTo>
                  <a:lnTo>
                    <a:pt x="3483246" y="1795589"/>
                  </a:lnTo>
                  <a:lnTo>
                    <a:pt x="3483246" y="1800329"/>
                  </a:lnTo>
                  <a:lnTo>
                    <a:pt x="3483246" y="1805043"/>
                  </a:lnTo>
                  <a:lnTo>
                    <a:pt x="3483246" y="1809731"/>
                  </a:lnTo>
                  <a:lnTo>
                    <a:pt x="3483246" y="1814393"/>
                  </a:lnTo>
                  <a:lnTo>
                    <a:pt x="3483246" y="1819028"/>
                  </a:lnTo>
                  <a:lnTo>
                    <a:pt x="3483246" y="1823638"/>
                  </a:lnTo>
                  <a:lnTo>
                    <a:pt x="3483246" y="1828223"/>
                  </a:lnTo>
                  <a:lnTo>
                    <a:pt x="3483246" y="1832782"/>
                  </a:lnTo>
                  <a:lnTo>
                    <a:pt x="3483246" y="1837317"/>
                  </a:lnTo>
                  <a:lnTo>
                    <a:pt x="3483246" y="1841826"/>
                  </a:lnTo>
                  <a:lnTo>
                    <a:pt x="3483246" y="1846311"/>
                  </a:lnTo>
                  <a:lnTo>
                    <a:pt x="3483246" y="1850771"/>
                  </a:lnTo>
                  <a:lnTo>
                    <a:pt x="3483246" y="1855207"/>
                  </a:lnTo>
                  <a:lnTo>
                    <a:pt x="3483246" y="1859619"/>
                  </a:lnTo>
                  <a:lnTo>
                    <a:pt x="3483246" y="1864007"/>
                  </a:lnTo>
                  <a:lnTo>
                    <a:pt x="3483246" y="1868372"/>
                  </a:lnTo>
                  <a:lnTo>
                    <a:pt x="3483246" y="1872713"/>
                  </a:lnTo>
                  <a:lnTo>
                    <a:pt x="3483246" y="1877031"/>
                  </a:lnTo>
                  <a:lnTo>
                    <a:pt x="3483246" y="1881325"/>
                  </a:lnTo>
                  <a:lnTo>
                    <a:pt x="3483246" y="1885597"/>
                  </a:lnTo>
                  <a:lnTo>
                    <a:pt x="3483246" y="1889846"/>
                  </a:lnTo>
                  <a:lnTo>
                    <a:pt x="3483246" y="1894073"/>
                  </a:lnTo>
                  <a:lnTo>
                    <a:pt x="3483246" y="1898277"/>
                  </a:lnTo>
                  <a:lnTo>
                    <a:pt x="3483246" y="1902459"/>
                  </a:lnTo>
                  <a:lnTo>
                    <a:pt x="3483246" y="1906619"/>
                  </a:lnTo>
                  <a:lnTo>
                    <a:pt x="3483246" y="1910757"/>
                  </a:lnTo>
                  <a:lnTo>
                    <a:pt x="3483246" y="1914873"/>
                  </a:lnTo>
                  <a:lnTo>
                    <a:pt x="3483246" y="1918968"/>
                  </a:lnTo>
                  <a:lnTo>
                    <a:pt x="3483246" y="1923042"/>
                  </a:lnTo>
                  <a:lnTo>
                    <a:pt x="3483246" y="1927095"/>
                  </a:lnTo>
                  <a:lnTo>
                    <a:pt x="3483246" y="1931126"/>
                  </a:lnTo>
                  <a:lnTo>
                    <a:pt x="3483246" y="1935137"/>
                  </a:lnTo>
                  <a:lnTo>
                    <a:pt x="3483246" y="1939127"/>
                  </a:lnTo>
                  <a:lnTo>
                    <a:pt x="3483246" y="1943096"/>
                  </a:lnTo>
                  <a:lnTo>
                    <a:pt x="3483246" y="1947045"/>
                  </a:lnTo>
                  <a:lnTo>
                    <a:pt x="3483246" y="1950974"/>
                  </a:lnTo>
                  <a:lnTo>
                    <a:pt x="3483246" y="1954883"/>
                  </a:lnTo>
                  <a:lnTo>
                    <a:pt x="3483246" y="1958772"/>
                  </a:lnTo>
                  <a:lnTo>
                    <a:pt x="3483246" y="1962641"/>
                  </a:lnTo>
                  <a:lnTo>
                    <a:pt x="3483246" y="1966491"/>
                  </a:lnTo>
                  <a:lnTo>
                    <a:pt x="3483246" y="1970321"/>
                  </a:lnTo>
                  <a:lnTo>
                    <a:pt x="3483246" y="1974132"/>
                  </a:lnTo>
                  <a:lnTo>
                    <a:pt x="3483246" y="1977924"/>
                  </a:lnTo>
                  <a:lnTo>
                    <a:pt x="3483246" y="1981696"/>
                  </a:lnTo>
                  <a:lnTo>
                    <a:pt x="3483246" y="1985450"/>
                  </a:lnTo>
                  <a:lnTo>
                    <a:pt x="3483246" y="1989185"/>
                  </a:lnTo>
                  <a:lnTo>
                    <a:pt x="3483246" y="1992902"/>
                  </a:lnTo>
                  <a:lnTo>
                    <a:pt x="3483246" y="1996600"/>
                  </a:lnTo>
                  <a:lnTo>
                    <a:pt x="3483246" y="2000280"/>
                  </a:lnTo>
                  <a:lnTo>
                    <a:pt x="3483246" y="2003942"/>
                  </a:lnTo>
                  <a:lnTo>
                    <a:pt x="3483246" y="2007585"/>
                  </a:lnTo>
                  <a:lnTo>
                    <a:pt x="3483246" y="2011211"/>
                  </a:lnTo>
                  <a:lnTo>
                    <a:pt x="3483246" y="2014819"/>
                  </a:lnTo>
                  <a:lnTo>
                    <a:pt x="3483246" y="2018409"/>
                  </a:lnTo>
                  <a:lnTo>
                    <a:pt x="3483246" y="2021982"/>
                  </a:lnTo>
                  <a:lnTo>
                    <a:pt x="3483246" y="2025537"/>
                  </a:lnTo>
                  <a:lnTo>
                    <a:pt x="3483246" y="2029075"/>
                  </a:lnTo>
                  <a:lnTo>
                    <a:pt x="3483246" y="2032596"/>
                  </a:lnTo>
                  <a:lnTo>
                    <a:pt x="3483246" y="2036100"/>
                  </a:lnTo>
                  <a:lnTo>
                    <a:pt x="3483246" y="2039587"/>
                  </a:lnTo>
                  <a:lnTo>
                    <a:pt x="3483246" y="2043058"/>
                  </a:lnTo>
                  <a:lnTo>
                    <a:pt x="3483246" y="2046512"/>
                  </a:lnTo>
                  <a:lnTo>
                    <a:pt x="3483246" y="2049949"/>
                  </a:lnTo>
                  <a:lnTo>
                    <a:pt x="3483246" y="2053369"/>
                  </a:lnTo>
                  <a:lnTo>
                    <a:pt x="3483246" y="2056774"/>
                  </a:lnTo>
                  <a:lnTo>
                    <a:pt x="3483246" y="2060162"/>
                  </a:lnTo>
                  <a:lnTo>
                    <a:pt x="3483246" y="2063534"/>
                  </a:lnTo>
                  <a:lnTo>
                    <a:pt x="3483246" y="2066891"/>
                  </a:lnTo>
                  <a:lnTo>
                    <a:pt x="3483246" y="2070231"/>
                  </a:lnTo>
                  <a:lnTo>
                    <a:pt x="3483246" y="2073556"/>
                  </a:lnTo>
                  <a:lnTo>
                    <a:pt x="3483246" y="2076865"/>
                  </a:lnTo>
                  <a:lnTo>
                    <a:pt x="3483246" y="2080159"/>
                  </a:lnTo>
                  <a:lnTo>
                    <a:pt x="3483246" y="2083437"/>
                  </a:lnTo>
                  <a:lnTo>
                    <a:pt x="3483246" y="2086700"/>
                  </a:lnTo>
                  <a:lnTo>
                    <a:pt x="3483246" y="2089948"/>
                  </a:lnTo>
                  <a:lnTo>
                    <a:pt x="3483246" y="2093180"/>
                  </a:lnTo>
                  <a:lnTo>
                    <a:pt x="3483246" y="2096398"/>
                  </a:lnTo>
                  <a:lnTo>
                    <a:pt x="3483246" y="2099601"/>
                  </a:lnTo>
                  <a:lnTo>
                    <a:pt x="3483246" y="2102789"/>
                  </a:lnTo>
                  <a:lnTo>
                    <a:pt x="3483246" y="2105963"/>
                  </a:lnTo>
                  <a:lnTo>
                    <a:pt x="3483246" y="2109122"/>
                  </a:lnTo>
                  <a:lnTo>
                    <a:pt x="3483246" y="2112266"/>
                  </a:lnTo>
                  <a:lnTo>
                    <a:pt x="3483246" y="2115396"/>
                  </a:lnTo>
                  <a:lnTo>
                    <a:pt x="3483246" y="2118512"/>
                  </a:lnTo>
                  <a:lnTo>
                    <a:pt x="3483246" y="2121614"/>
                  </a:lnTo>
                  <a:lnTo>
                    <a:pt x="3483246" y="2124701"/>
                  </a:lnTo>
                  <a:lnTo>
                    <a:pt x="3483246" y="2127775"/>
                  </a:lnTo>
                  <a:lnTo>
                    <a:pt x="3483246" y="2130835"/>
                  </a:lnTo>
                  <a:lnTo>
                    <a:pt x="3483246" y="2133881"/>
                  </a:lnTo>
                  <a:lnTo>
                    <a:pt x="3483246" y="2136913"/>
                  </a:lnTo>
                  <a:lnTo>
                    <a:pt x="3483246" y="2139931"/>
                  </a:lnTo>
                  <a:lnTo>
                    <a:pt x="3483246" y="2142937"/>
                  </a:lnTo>
                  <a:lnTo>
                    <a:pt x="3483246" y="2145928"/>
                  </a:lnTo>
                  <a:lnTo>
                    <a:pt x="3483246" y="2148907"/>
                  </a:lnTo>
                  <a:lnTo>
                    <a:pt x="3483246" y="2151872"/>
                  </a:lnTo>
                  <a:lnTo>
                    <a:pt x="3483246" y="2154824"/>
                  </a:lnTo>
                  <a:lnTo>
                    <a:pt x="3483246" y="2157763"/>
                  </a:lnTo>
                  <a:lnTo>
                    <a:pt x="3483246" y="2160689"/>
                  </a:lnTo>
                  <a:lnTo>
                    <a:pt x="3483246" y="2163602"/>
                  </a:lnTo>
                  <a:lnTo>
                    <a:pt x="3483246" y="2166503"/>
                  </a:lnTo>
                  <a:lnTo>
                    <a:pt x="3483246" y="2169390"/>
                  </a:lnTo>
                  <a:lnTo>
                    <a:pt x="3483246" y="2172265"/>
                  </a:lnTo>
                  <a:lnTo>
                    <a:pt x="3483246" y="2175128"/>
                  </a:lnTo>
                  <a:lnTo>
                    <a:pt x="3483246" y="2177977"/>
                  </a:lnTo>
                  <a:lnTo>
                    <a:pt x="3483246" y="2180815"/>
                  </a:lnTo>
                  <a:lnTo>
                    <a:pt x="3483246" y="2183640"/>
                  </a:lnTo>
                  <a:lnTo>
                    <a:pt x="3483246" y="2186453"/>
                  </a:lnTo>
                  <a:lnTo>
                    <a:pt x="3483246" y="2189254"/>
                  </a:lnTo>
                  <a:lnTo>
                    <a:pt x="3483246" y="2192043"/>
                  </a:lnTo>
                  <a:lnTo>
                    <a:pt x="3483246" y="2194820"/>
                  </a:lnTo>
                  <a:lnTo>
                    <a:pt x="3483246" y="2197584"/>
                  </a:lnTo>
                  <a:lnTo>
                    <a:pt x="3483246" y="2200338"/>
                  </a:lnTo>
                  <a:lnTo>
                    <a:pt x="3483246" y="2203079"/>
                  </a:lnTo>
                  <a:lnTo>
                    <a:pt x="3483246" y="2205808"/>
                  </a:lnTo>
                  <a:lnTo>
                    <a:pt x="3483246" y="2208526"/>
                  </a:lnTo>
                  <a:lnTo>
                    <a:pt x="3483246" y="2211233"/>
                  </a:lnTo>
                  <a:lnTo>
                    <a:pt x="3483246" y="2213928"/>
                  </a:lnTo>
                  <a:lnTo>
                    <a:pt x="3483246" y="2216611"/>
                  </a:lnTo>
                  <a:lnTo>
                    <a:pt x="3483246" y="2219283"/>
                  </a:lnTo>
                  <a:lnTo>
                    <a:pt x="3483246" y="2221944"/>
                  </a:lnTo>
                  <a:lnTo>
                    <a:pt x="3483246" y="2224594"/>
                  </a:lnTo>
                  <a:lnTo>
                    <a:pt x="3483246" y="2227233"/>
                  </a:lnTo>
                  <a:lnTo>
                    <a:pt x="3483246" y="2229861"/>
                  </a:lnTo>
                  <a:lnTo>
                    <a:pt x="3483246" y="2232477"/>
                  </a:lnTo>
                  <a:lnTo>
                    <a:pt x="3483246" y="2235083"/>
                  </a:lnTo>
                  <a:lnTo>
                    <a:pt x="3483246" y="2237678"/>
                  </a:lnTo>
                  <a:lnTo>
                    <a:pt x="3483246" y="2240262"/>
                  </a:lnTo>
                  <a:lnTo>
                    <a:pt x="3483246" y="2242836"/>
                  </a:lnTo>
                  <a:lnTo>
                    <a:pt x="3483246" y="2245398"/>
                  </a:lnTo>
                  <a:lnTo>
                    <a:pt x="3483246" y="2247951"/>
                  </a:lnTo>
                  <a:lnTo>
                    <a:pt x="3483246" y="2250492"/>
                  </a:lnTo>
                  <a:lnTo>
                    <a:pt x="3483246" y="2253024"/>
                  </a:lnTo>
                  <a:lnTo>
                    <a:pt x="3483246" y="2255545"/>
                  </a:lnTo>
                  <a:lnTo>
                    <a:pt x="3483246" y="2258055"/>
                  </a:lnTo>
                  <a:lnTo>
                    <a:pt x="3483246" y="2260556"/>
                  </a:lnTo>
                  <a:lnTo>
                    <a:pt x="3483246" y="2263046"/>
                  </a:lnTo>
                  <a:lnTo>
                    <a:pt x="3483246" y="2265526"/>
                  </a:lnTo>
                  <a:lnTo>
                    <a:pt x="3483246" y="2267996"/>
                  </a:lnTo>
                  <a:lnTo>
                    <a:pt x="3483246" y="2270456"/>
                  </a:lnTo>
                  <a:lnTo>
                    <a:pt x="3483246" y="2272906"/>
                  </a:lnTo>
                  <a:lnTo>
                    <a:pt x="3483246" y="2275346"/>
                  </a:lnTo>
                  <a:lnTo>
                    <a:pt x="3483246" y="2277777"/>
                  </a:lnTo>
                  <a:lnTo>
                    <a:pt x="3483246" y="2280197"/>
                  </a:lnTo>
                  <a:lnTo>
                    <a:pt x="3483246" y="2282608"/>
                  </a:lnTo>
                  <a:lnTo>
                    <a:pt x="3483246" y="2285010"/>
                  </a:lnTo>
                  <a:lnTo>
                    <a:pt x="3483246" y="2287401"/>
                  </a:lnTo>
                  <a:lnTo>
                    <a:pt x="3483246" y="2289783"/>
                  </a:lnTo>
                  <a:lnTo>
                    <a:pt x="3483246" y="2292156"/>
                  </a:lnTo>
                  <a:lnTo>
                    <a:pt x="3483246" y="2294519"/>
                  </a:lnTo>
                  <a:lnTo>
                    <a:pt x="3483246" y="2296873"/>
                  </a:lnTo>
                  <a:lnTo>
                    <a:pt x="3483246" y="2299218"/>
                  </a:lnTo>
                  <a:lnTo>
                    <a:pt x="3483246" y="2301553"/>
                  </a:lnTo>
                  <a:lnTo>
                    <a:pt x="3483246" y="2303879"/>
                  </a:lnTo>
                  <a:lnTo>
                    <a:pt x="3483246" y="2306196"/>
                  </a:lnTo>
                  <a:lnTo>
                    <a:pt x="3483246" y="2308504"/>
                  </a:lnTo>
                  <a:lnTo>
                    <a:pt x="3483246" y="2310803"/>
                  </a:lnTo>
                  <a:lnTo>
                    <a:pt x="3483246" y="2313093"/>
                  </a:lnTo>
                  <a:lnTo>
                    <a:pt x="3483246" y="2315374"/>
                  </a:lnTo>
                  <a:lnTo>
                    <a:pt x="3483246" y="2317646"/>
                  </a:lnTo>
                  <a:lnTo>
                    <a:pt x="3483246" y="2319910"/>
                  </a:lnTo>
                  <a:lnTo>
                    <a:pt x="3483246" y="2322164"/>
                  </a:lnTo>
                  <a:lnTo>
                    <a:pt x="3483246" y="2324410"/>
                  </a:lnTo>
                  <a:lnTo>
                    <a:pt x="3483246" y="2326647"/>
                  </a:lnTo>
                  <a:lnTo>
                    <a:pt x="3483246" y="2328876"/>
                  </a:lnTo>
                  <a:lnTo>
                    <a:pt x="3483246" y="2331096"/>
                  </a:lnTo>
                  <a:lnTo>
                    <a:pt x="3483246" y="2333307"/>
                  </a:lnTo>
                  <a:lnTo>
                    <a:pt x="3483246" y="2335510"/>
                  </a:lnTo>
                  <a:lnTo>
                    <a:pt x="3483246" y="2337704"/>
                  </a:lnTo>
                  <a:lnTo>
                    <a:pt x="3483246" y="2339891"/>
                  </a:lnTo>
                  <a:lnTo>
                    <a:pt x="3483246" y="2342068"/>
                  </a:lnTo>
                  <a:lnTo>
                    <a:pt x="3483246" y="2344238"/>
                  </a:lnTo>
                  <a:lnTo>
                    <a:pt x="3483246" y="2346399"/>
                  </a:lnTo>
                  <a:lnTo>
                    <a:pt x="3483246" y="2348552"/>
                  </a:lnTo>
                  <a:lnTo>
                    <a:pt x="3483246" y="2350697"/>
                  </a:lnTo>
                  <a:lnTo>
                    <a:pt x="3483246" y="2352834"/>
                  </a:lnTo>
                  <a:lnTo>
                    <a:pt x="3483246" y="2354963"/>
                  </a:lnTo>
                  <a:lnTo>
                    <a:pt x="3483246" y="2357084"/>
                  </a:lnTo>
                  <a:lnTo>
                    <a:pt x="3483246" y="2359197"/>
                  </a:lnTo>
                  <a:lnTo>
                    <a:pt x="3483246" y="2361302"/>
                  </a:lnTo>
                  <a:lnTo>
                    <a:pt x="3483246" y="2363399"/>
                  </a:lnTo>
                  <a:lnTo>
                    <a:pt x="3483246" y="2365488"/>
                  </a:lnTo>
                  <a:lnTo>
                    <a:pt x="3483246" y="2367570"/>
                  </a:lnTo>
                  <a:lnTo>
                    <a:pt x="3483246" y="2369643"/>
                  </a:lnTo>
                  <a:lnTo>
                    <a:pt x="3483246" y="2371709"/>
                  </a:lnTo>
                  <a:lnTo>
                    <a:pt x="3483246" y="2373768"/>
                  </a:lnTo>
                  <a:lnTo>
                    <a:pt x="3483246" y="2375819"/>
                  </a:lnTo>
                  <a:lnTo>
                    <a:pt x="3483246" y="2377862"/>
                  </a:lnTo>
                  <a:lnTo>
                    <a:pt x="3483246" y="2379898"/>
                  </a:lnTo>
                  <a:lnTo>
                    <a:pt x="3483246" y="2381926"/>
                  </a:lnTo>
                  <a:lnTo>
                    <a:pt x="3483246" y="2383947"/>
                  </a:lnTo>
                  <a:lnTo>
                    <a:pt x="3483246" y="2385960"/>
                  </a:lnTo>
                  <a:lnTo>
                    <a:pt x="3483246" y="2387966"/>
                  </a:lnTo>
                  <a:lnTo>
                    <a:pt x="3483246" y="2389965"/>
                  </a:lnTo>
                  <a:lnTo>
                    <a:pt x="3483246" y="2391956"/>
                  </a:lnTo>
                  <a:lnTo>
                    <a:pt x="3483246" y="2393940"/>
                  </a:lnTo>
                  <a:lnTo>
                    <a:pt x="3483246" y="2395917"/>
                  </a:lnTo>
                  <a:lnTo>
                    <a:pt x="3483246" y="2397887"/>
                  </a:lnTo>
                  <a:lnTo>
                    <a:pt x="3483246" y="2399850"/>
                  </a:lnTo>
                  <a:lnTo>
                    <a:pt x="3483246" y="2401805"/>
                  </a:lnTo>
                  <a:lnTo>
                    <a:pt x="3483246" y="2403754"/>
                  </a:lnTo>
                  <a:lnTo>
                    <a:pt x="3483246" y="2405695"/>
                  </a:lnTo>
                  <a:lnTo>
                    <a:pt x="3483246" y="2407630"/>
                  </a:lnTo>
                  <a:lnTo>
                    <a:pt x="3483246" y="2409557"/>
                  </a:lnTo>
                  <a:lnTo>
                    <a:pt x="3483246" y="2411478"/>
                  </a:lnTo>
                  <a:lnTo>
                    <a:pt x="3483246" y="2413392"/>
                  </a:lnTo>
                  <a:lnTo>
                    <a:pt x="3483246" y="2415299"/>
                  </a:lnTo>
                  <a:lnTo>
                    <a:pt x="3483246" y="2417199"/>
                  </a:lnTo>
                  <a:lnTo>
                    <a:pt x="3483246" y="2419093"/>
                  </a:lnTo>
                  <a:lnTo>
                    <a:pt x="3483246" y="2420980"/>
                  </a:lnTo>
                  <a:lnTo>
                    <a:pt x="3483246" y="2422860"/>
                  </a:lnTo>
                  <a:lnTo>
                    <a:pt x="3483246" y="2424733"/>
                  </a:lnTo>
                  <a:lnTo>
                    <a:pt x="3483246" y="2426600"/>
                  </a:lnTo>
                  <a:lnTo>
                    <a:pt x="3483246" y="2428460"/>
                  </a:lnTo>
                  <a:lnTo>
                    <a:pt x="3483246" y="2430314"/>
                  </a:lnTo>
                  <a:lnTo>
                    <a:pt x="3483246" y="2432161"/>
                  </a:lnTo>
                  <a:lnTo>
                    <a:pt x="3483246" y="2434002"/>
                  </a:lnTo>
                  <a:lnTo>
                    <a:pt x="3483246" y="2435837"/>
                  </a:lnTo>
                  <a:lnTo>
                    <a:pt x="3483246" y="2437664"/>
                  </a:lnTo>
                  <a:lnTo>
                    <a:pt x="3483246" y="2439486"/>
                  </a:lnTo>
                  <a:lnTo>
                    <a:pt x="3483246" y="2441301"/>
                  </a:lnTo>
                  <a:lnTo>
                    <a:pt x="3483246" y="2443110"/>
                  </a:lnTo>
                  <a:lnTo>
                    <a:pt x="3483246" y="2444913"/>
                  </a:lnTo>
                  <a:lnTo>
                    <a:pt x="3483246" y="2446709"/>
                  </a:lnTo>
                  <a:lnTo>
                    <a:pt x="3483246" y="2448500"/>
                  </a:lnTo>
                  <a:lnTo>
                    <a:pt x="3483246" y="2450284"/>
                  </a:lnTo>
                  <a:lnTo>
                    <a:pt x="3483246" y="2452061"/>
                  </a:lnTo>
                  <a:lnTo>
                    <a:pt x="3483246" y="2453833"/>
                  </a:lnTo>
                  <a:lnTo>
                    <a:pt x="3483246" y="2455599"/>
                  </a:lnTo>
                  <a:lnTo>
                    <a:pt x="3483246" y="2457359"/>
                  </a:lnTo>
                  <a:lnTo>
                    <a:pt x="3483246" y="2459112"/>
                  </a:lnTo>
                  <a:lnTo>
                    <a:pt x="3483246" y="2460860"/>
                  </a:lnTo>
                  <a:lnTo>
                    <a:pt x="3483246" y="2462602"/>
                  </a:lnTo>
                  <a:lnTo>
                    <a:pt x="3483246" y="2464337"/>
                  </a:lnTo>
                  <a:lnTo>
                    <a:pt x="3483246" y="2466067"/>
                  </a:lnTo>
                  <a:lnTo>
                    <a:pt x="3483246" y="2467791"/>
                  </a:lnTo>
                  <a:lnTo>
                    <a:pt x="3483246" y="2469510"/>
                  </a:lnTo>
                  <a:lnTo>
                    <a:pt x="3483246" y="2471222"/>
                  </a:lnTo>
                  <a:lnTo>
                    <a:pt x="3483246" y="2472929"/>
                  </a:lnTo>
                  <a:lnTo>
                    <a:pt x="3483246" y="2474629"/>
                  </a:lnTo>
                  <a:lnTo>
                    <a:pt x="3483246" y="2476325"/>
                  </a:lnTo>
                  <a:lnTo>
                    <a:pt x="3483246" y="2478014"/>
                  </a:lnTo>
                  <a:lnTo>
                    <a:pt x="3483246" y="2479698"/>
                  </a:lnTo>
                  <a:lnTo>
                    <a:pt x="3483246" y="2481376"/>
                  </a:lnTo>
                  <a:lnTo>
                    <a:pt x="3483246" y="2483049"/>
                  </a:lnTo>
                  <a:lnTo>
                    <a:pt x="3483246" y="2484716"/>
                  </a:lnTo>
                  <a:lnTo>
                    <a:pt x="3483246" y="2486377"/>
                  </a:lnTo>
                  <a:lnTo>
                    <a:pt x="3483246" y="2488033"/>
                  </a:lnTo>
                  <a:lnTo>
                    <a:pt x="3483246" y="2489683"/>
                  </a:lnTo>
                  <a:lnTo>
                    <a:pt x="3483246" y="2491328"/>
                  </a:lnTo>
                  <a:lnTo>
                    <a:pt x="3483246" y="2492968"/>
                  </a:lnTo>
                  <a:lnTo>
                    <a:pt x="3483246" y="2494602"/>
                  </a:lnTo>
                  <a:lnTo>
                    <a:pt x="3483246" y="2496231"/>
                  </a:lnTo>
                  <a:lnTo>
                    <a:pt x="3483246" y="2497854"/>
                  </a:lnTo>
                  <a:lnTo>
                    <a:pt x="3483246" y="2499472"/>
                  </a:lnTo>
                  <a:lnTo>
                    <a:pt x="3483246" y="2501085"/>
                  </a:lnTo>
                  <a:lnTo>
                    <a:pt x="3483246" y="2502692"/>
                  </a:lnTo>
                  <a:lnTo>
                    <a:pt x="3483246" y="2504295"/>
                  </a:lnTo>
                  <a:lnTo>
                    <a:pt x="3483246" y="2505892"/>
                  </a:lnTo>
                  <a:lnTo>
                    <a:pt x="3483246" y="2507483"/>
                  </a:lnTo>
                  <a:lnTo>
                    <a:pt x="3483246" y="2509070"/>
                  </a:lnTo>
                  <a:lnTo>
                    <a:pt x="3483246" y="2510652"/>
                  </a:lnTo>
                  <a:lnTo>
                    <a:pt x="3483246" y="2512228"/>
                  </a:lnTo>
                  <a:lnTo>
                    <a:pt x="3483246" y="2513799"/>
                  </a:lnTo>
                  <a:lnTo>
                    <a:pt x="3483246" y="2515365"/>
                  </a:lnTo>
                  <a:lnTo>
                    <a:pt x="3483246" y="2516926"/>
                  </a:lnTo>
                  <a:lnTo>
                    <a:pt x="3483246" y="2518482"/>
                  </a:lnTo>
                  <a:lnTo>
                    <a:pt x="3483246" y="2520033"/>
                  </a:lnTo>
                  <a:lnTo>
                    <a:pt x="3483246" y="2521580"/>
                  </a:lnTo>
                  <a:lnTo>
                    <a:pt x="3483246" y="2523121"/>
                  </a:lnTo>
                  <a:lnTo>
                    <a:pt x="3483246" y="2524657"/>
                  </a:lnTo>
                  <a:lnTo>
                    <a:pt x="3483246" y="2526188"/>
                  </a:lnTo>
                  <a:lnTo>
                    <a:pt x="3483246" y="2527715"/>
                  </a:lnTo>
                  <a:lnTo>
                    <a:pt x="3483246" y="2529236"/>
                  </a:lnTo>
                  <a:lnTo>
                    <a:pt x="3483246" y="2530753"/>
                  </a:lnTo>
                  <a:lnTo>
                    <a:pt x="3483246" y="2532265"/>
                  </a:lnTo>
                  <a:lnTo>
                    <a:pt x="3483246" y="2533772"/>
                  </a:lnTo>
                  <a:lnTo>
                    <a:pt x="3483246" y="2535274"/>
                  </a:lnTo>
                  <a:lnTo>
                    <a:pt x="3483246" y="2536772"/>
                  </a:lnTo>
                  <a:lnTo>
                    <a:pt x="3483246" y="2538265"/>
                  </a:lnTo>
                  <a:lnTo>
                    <a:pt x="3483246" y="2539753"/>
                  </a:lnTo>
                  <a:lnTo>
                    <a:pt x="3483246" y="2541236"/>
                  </a:lnTo>
                  <a:lnTo>
                    <a:pt x="3483246" y="2542715"/>
                  </a:lnTo>
                  <a:lnTo>
                    <a:pt x="3483246" y="2544189"/>
                  </a:lnTo>
                  <a:lnTo>
                    <a:pt x="3483246" y="2545659"/>
                  </a:lnTo>
                  <a:lnTo>
                    <a:pt x="3483246" y="2547124"/>
                  </a:lnTo>
                  <a:lnTo>
                    <a:pt x="3483246" y="2548584"/>
                  </a:lnTo>
                  <a:lnTo>
                    <a:pt x="3483246" y="2550040"/>
                  </a:lnTo>
                  <a:lnTo>
                    <a:pt x="3483246" y="2551491"/>
                  </a:lnTo>
                  <a:lnTo>
                    <a:pt x="3483246" y="2552938"/>
                  </a:lnTo>
                  <a:lnTo>
                    <a:pt x="3483246" y="2554381"/>
                  </a:lnTo>
                  <a:lnTo>
                    <a:pt x="3483246" y="2555818"/>
                  </a:lnTo>
                  <a:lnTo>
                    <a:pt x="3483246" y="2557252"/>
                  </a:lnTo>
                  <a:lnTo>
                    <a:pt x="3483246" y="2558681"/>
                  </a:lnTo>
                  <a:lnTo>
                    <a:pt x="3483246" y="2560106"/>
                  </a:lnTo>
                  <a:lnTo>
                    <a:pt x="3483246" y="2561526"/>
                  </a:lnTo>
                  <a:lnTo>
                    <a:pt x="3483246" y="2562942"/>
                  </a:lnTo>
                  <a:lnTo>
                    <a:pt x="3483246" y="2564353"/>
                  </a:lnTo>
                  <a:lnTo>
                    <a:pt x="3483246" y="2565760"/>
                  </a:lnTo>
                  <a:lnTo>
                    <a:pt x="3483246" y="2567163"/>
                  </a:lnTo>
                  <a:lnTo>
                    <a:pt x="3483246" y="2568562"/>
                  </a:lnTo>
                  <a:lnTo>
                    <a:pt x="3483246" y="2569956"/>
                  </a:lnTo>
                  <a:lnTo>
                    <a:pt x="3483246" y="2571346"/>
                  </a:lnTo>
                  <a:lnTo>
                    <a:pt x="3483246" y="2572732"/>
                  </a:lnTo>
                  <a:lnTo>
                    <a:pt x="3483246" y="2574114"/>
                  </a:lnTo>
                  <a:lnTo>
                    <a:pt x="3483246" y="2575491"/>
                  </a:lnTo>
                  <a:lnTo>
                    <a:pt x="3483246" y="2576864"/>
                  </a:lnTo>
                  <a:lnTo>
                    <a:pt x="3483246" y="2578234"/>
                  </a:lnTo>
                  <a:lnTo>
                    <a:pt x="3483246" y="2579599"/>
                  </a:lnTo>
                  <a:lnTo>
                    <a:pt x="3483246" y="2580960"/>
                  </a:lnTo>
                  <a:lnTo>
                    <a:pt x="3483246" y="2582316"/>
                  </a:lnTo>
                  <a:lnTo>
                    <a:pt x="3483246" y="2583669"/>
                  </a:lnTo>
                  <a:lnTo>
                    <a:pt x="3483246" y="2585018"/>
                  </a:lnTo>
                  <a:lnTo>
                    <a:pt x="3483246" y="2586363"/>
                  </a:lnTo>
                  <a:lnTo>
                    <a:pt x="3483246" y="2587703"/>
                  </a:lnTo>
                  <a:lnTo>
                    <a:pt x="3483246" y="2589040"/>
                  </a:lnTo>
                  <a:lnTo>
                    <a:pt x="3483246" y="2590372"/>
                  </a:lnTo>
                  <a:lnTo>
                    <a:pt x="3483246" y="2591701"/>
                  </a:lnTo>
                  <a:lnTo>
                    <a:pt x="3483246" y="2593026"/>
                  </a:lnTo>
                  <a:lnTo>
                    <a:pt x="3483246" y="2594347"/>
                  </a:lnTo>
                  <a:lnTo>
                    <a:pt x="3483246" y="2595664"/>
                  </a:lnTo>
                  <a:lnTo>
                    <a:pt x="3483246" y="2596977"/>
                  </a:lnTo>
                  <a:lnTo>
                    <a:pt x="3483246" y="2598286"/>
                  </a:lnTo>
                  <a:lnTo>
                    <a:pt x="3483246" y="2599591"/>
                  </a:lnTo>
                  <a:lnTo>
                    <a:pt x="3483246" y="2600892"/>
                  </a:lnTo>
                  <a:lnTo>
                    <a:pt x="3483246" y="2602190"/>
                  </a:lnTo>
                  <a:lnTo>
                    <a:pt x="3483246" y="2603484"/>
                  </a:lnTo>
                  <a:lnTo>
                    <a:pt x="3483246" y="2604774"/>
                  </a:lnTo>
                  <a:lnTo>
                    <a:pt x="3483246" y="2606060"/>
                  </a:lnTo>
                  <a:lnTo>
                    <a:pt x="3483246" y="2607342"/>
                  </a:lnTo>
                  <a:lnTo>
                    <a:pt x="3483246" y="2608621"/>
                  </a:lnTo>
                  <a:lnTo>
                    <a:pt x="3483246" y="2609896"/>
                  </a:lnTo>
                  <a:lnTo>
                    <a:pt x="3483246" y="2611167"/>
                  </a:lnTo>
                  <a:lnTo>
                    <a:pt x="3483246" y="2612435"/>
                  </a:lnTo>
                  <a:lnTo>
                    <a:pt x="3483246" y="2613699"/>
                  </a:lnTo>
                  <a:lnTo>
                    <a:pt x="3483246" y="2614959"/>
                  </a:lnTo>
                  <a:lnTo>
                    <a:pt x="3483246" y="2616215"/>
                  </a:lnTo>
                  <a:lnTo>
                    <a:pt x="3483246" y="2617468"/>
                  </a:lnTo>
                  <a:lnTo>
                    <a:pt x="3483246" y="2618718"/>
                  </a:lnTo>
                  <a:lnTo>
                    <a:pt x="3483246" y="2619963"/>
                  </a:lnTo>
                  <a:lnTo>
                    <a:pt x="3483246" y="2621205"/>
                  </a:lnTo>
                  <a:lnTo>
                    <a:pt x="3483246" y="2622444"/>
                  </a:lnTo>
                  <a:lnTo>
                    <a:pt x="3483246" y="2623679"/>
                  </a:lnTo>
                  <a:lnTo>
                    <a:pt x="3483246" y="2624911"/>
                  </a:lnTo>
                  <a:lnTo>
                    <a:pt x="3483246" y="2626138"/>
                  </a:lnTo>
                  <a:lnTo>
                    <a:pt x="3483246" y="2627363"/>
                  </a:lnTo>
                  <a:lnTo>
                    <a:pt x="3483246" y="2628584"/>
                  </a:lnTo>
                  <a:lnTo>
                    <a:pt x="3483246" y="2629801"/>
                  </a:lnTo>
                  <a:lnTo>
                    <a:pt x="3483246" y="2631015"/>
                  </a:lnTo>
                  <a:lnTo>
                    <a:pt x="3483246" y="2632226"/>
                  </a:lnTo>
                  <a:lnTo>
                    <a:pt x="3483246" y="2633433"/>
                  </a:lnTo>
                  <a:lnTo>
                    <a:pt x="3483246" y="2634637"/>
                  </a:lnTo>
                  <a:lnTo>
                    <a:pt x="3483246" y="2635837"/>
                  </a:lnTo>
                  <a:lnTo>
                    <a:pt x="3483246" y="2637034"/>
                  </a:lnTo>
                  <a:lnTo>
                    <a:pt x="3483246" y="2638227"/>
                  </a:lnTo>
                  <a:lnTo>
                    <a:pt x="3483246" y="2639418"/>
                  </a:lnTo>
                  <a:lnTo>
                    <a:pt x="3483246" y="2640604"/>
                  </a:lnTo>
                  <a:lnTo>
                    <a:pt x="3483246" y="2641788"/>
                  </a:lnTo>
                  <a:lnTo>
                    <a:pt x="3483246" y="2642968"/>
                  </a:lnTo>
                  <a:lnTo>
                    <a:pt x="3483246" y="2644145"/>
                  </a:lnTo>
                  <a:lnTo>
                    <a:pt x="3483246" y="2645319"/>
                  </a:lnTo>
                  <a:lnTo>
                    <a:pt x="3483246" y="2646489"/>
                  </a:lnTo>
                  <a:lnTo>
                    <a:pt x="3483246" y="2647656"/>
                  </a:lnTo>
                  <a:lnTo>
                    <a:pt x="3483246" y="2648820"/>
                  </a:lnTo>
                  <a:lnTo>
                    <a:pt x="3483246" y="2649980"/>
                  </a:lnTo>
                  <a:lnTo>
                    <a:pt x="3483246" y="2651137"/>
                  </a:lnTo>
                  <a:lnTo>
                    <a:pt x="3483246" y="2652292"/>
                  </a:lnTo>
                  <a:lnTo>
                    <a:pt x="3483246" y="2653442"/>
                  </a:lnTo>
                  <a:lnTo>
                    <a:pt x="3483246" y="2654590"/>
                  </a:lnTo>
                  <a:lnTo>
                    <a:pt x="3483246" y="2655735"/>
                  </a:lnTo>
                  <a:lnTo>
                    <a:pt x="3483246" y="2656876"/>
                  </a:lnTo>
                  <a:lnTo>
                    <a:pt x="3483246" y="2658014"/>
                  </a:lnTo>
                  <a:lnTo>
                    <a:pt x="3483246" y="2659150"/>
                  </a:lnTo>
                  <a:lnTo>
                    <a:pt x="3483246" y="2660282"/>
                  </a:lnTo>
                  <a:lnTo>
                    <a:pt x="3483246" y="2661410"/>
                  </a:lnTo>
                  <a:lnTo>
                    <a:pt x="3483246" y="2662536"/>
                  </a:lnTo>
                  <a:lnTo>
                    <a:pt x="3483246" y="2663659"/>
                  </a:lnTo>
                  <a:lnTo>
                    <a:pt x="3483246" y="2664779"/>
                  </a:lnTo>
                  <a:lnTo>
                    <a:pt x="3483246" y="2665895"/>
                  </a:lnTo>
                  <a:lnTo>
                    <a:pt x="3483246" y="2667009"/>
                  </a:lnTo>
                  <a:lnTo>
                    <a:pt x="3483246" y="2668119"/>
                  </a:lnTo>
                  <a:lnTo>
                    <a:pt x="3483246" y="2669227"/>
                  </a:lnTo>
                  <a:lnTo>
                    <a:pt x="3483246" y="2670331"/>
                  </a:lnTo>
                  <a:lnTo>
                    <a:pt x="3483246" y="2671433"/>
                  </a:lnTo>
                  <a:lnTo>
                    <a:pt x="3483246" y="2672531"/>
                  </a:lnTo>
                  <a:lnTo>
                    <a:pt x="3483246" y="2673627"/>
                  </a:lnTo>
                  <a:lnTo>
                    <a:pt x="3483246" y="2674720"/>
                  </a:lnTo>
                  <a:lnTo>
                    <a:pt x="3483246" y="2675809"/>
                  </a:lnTo>
                  <a:lnTo>
                    <a:pt x="3483246" y="2676896"/>
                  </a:lnTo>
                  <a:lnTo>
                    <a:pt x="3483246" y="2677980"/>
                  </a:lnTo>
                  <a:lnTo>
                    <a:pt x="3483246" y="2679061"/>
                  </a:lnTo>
                  <a:lnTo>
                    <a:pt x="3483246" y="2680139"/>
                  </a:lnTo>
                  <a:lnTo>
                    <a:pt x="3483246" y="2681214"/>
                  </a:lnTo>
                  <a:lnTo>
                    <a:pt x="3483246" y="2682286"/>
                  </a:lnTo>
                  <a:lnTo>
                    <a:pt x="3483246" y="2683355"/>
                  </a:lnTo>
                  <a:lnTo>
                    <a:pt x="3483246" y="2684422"/>
                  </a:lnTo>
                  <a:lnTo>
                    <a:pt x="3483246" y="2685486"/>
                  </a:lnTo>
                  <a:lnTo>
                    <a:pt x="3483246" y="2686546"/>
                  </a:lnTo>
                  <a:lnTo>
                    <a:pt x="3483246" y="2687604"/>
                  </a:lnTo>
                  <a:lnTo>
                    <a:pt x="3483246" y="2688660"/>
                  </a:lnTo>
                  <a:lnTo>
                    <a:pt x="3483246" y="2689712"/>
                  </a:lnTo>
                  <a:lnTo>
                    <a:pt x="3483246" y="2690762"/>
                  </a:lnTo>
                  <a:lnTo>
                    <a:pt x="3483246" y="2691809"/>
                  </a:lnTo>
                  <a:lnTo>
                    <a:pt x="3483246" y="2692853"/>
                  </a:lnTo>
                  <a:lnTo>
                    <a:pt x="3483246" y="2693894"/>
                  </a:lnTo>
                  <a:lnTo>
                    <a:pt x="3483246" y="2694933"/>
                  </a:lnTo>
                  <a:lnTo>
                    <a:pt x="3483246" y="2695969"/>
                  </a:lnTo>
                  <a:lnTo>
                    <a:pt x="3483246" y="2697002"/>
                  </a:lnTo>
                  <a:lnTo>
                    <a:pt x="3483246" y="2698032"/>
                  </a:lnTo>
                  <a:lnTo>
                    <a:pt x="3483246" y="2699060"/>
                  </a:lnTo>
                  <a:lnTo>
                    <a:pt x="3483246" y="2700085"/>
                  </a:lnTo>
                  <a:lnTo>
                    <a:pt x="3483246" y="2701107"/>
                  </a:lnTo>
                  <a:lnTo>
                    <a:pt x="3483246" y="2702127"/>
                  </a:lnTo>
                  <a:lnTo>
                    <a:pt x="3483246" y="2703144"/>
                  </a:lnTo>
                  <a:lnTo>
                    <a:pt x="3483246" y="2704159"/>
                  </a:lnTo>
                  <a:lnTo>
                    <a:pt x="3483246" y="2705171"/>
                  </a:lnTo>
                  <a:lnTo>
                    <a:pt x="3483246" y="2706180"/>
                  </a:lnTo>
                  <a:lnTo>
                    <a:pt x="3483246" y="2707186"/>
                  </a:lnTo>
                  <a:lnTo>
                    <a:pt x="3483246" y="2708190"/>
                  </a:lnTo>
                  <a:lnTo>
                    <a:pt x="3483246" y="2709192"/>
                  </a:lnTo>
                  <a:lnTo>
                    <a:pt x="3483246" y="2710190"/>
                  </a:lnTo>
                  <a:lnTo>
                    <a:pt x="3483246" y="2711187"/>
                  </a:lnTo>
                  <a:lnTo>
                    <a:pt x="3483246" y="2712180"/>
                  </a:lnTo>
                  <a:lnTo>
                    <a:pt x="3483246" y="2713171"/>
                  </a:lnTo>
                  <a:lnTo>
                    <a:pt x="3483246" y="2714160"/>
                  </a:lnTo>
                  <a:lnTo>
                    <a:pt x="3483246" y="2715146"/>
                  </a:lnTo>
                  <a:lnTo>
                    <a:pt x="3483246" y="2716129"/>
                  </a:lnTo>
                  <a:lnTo>
                    <a:pt x="3483246" y="2717110"/>
                  </a:lnTo>
                  <a:lnTo>
                    <a:pt x="3483246" y="2718089"/>
                  </a:lnTo>
                  <a:lnTo>
                    <a:pt x="3483246" y="2719065"/>
                  </a:lnTo>
                  <a:lnTo>
                    <a:pt x="3483246" y="2720038"/>
                  </a:lnTo>
                  <a:lnTo>
                    <a:pt x="3483246" y="2721009"/>
                  </a:lnTo>
                  <a:lnTo>
                    <a:pt x="3483246" y="2721978"/>
                  </a:lnTo>
                  <a:lnTo>
                    <a:pt x="3483246" y="2722944"/>
                  </a:lnTo>
                  <a:lnTo>
                    <a:pt x="3483246" y="2723907"/>
                  </a:lnTo>
                  <a:lnTo>
                    <a:pt x="3483246" y="2724869"/>
                  </a:lnTo>
                  <a:lnTo>
                    <a:pt x="3483246" y="2725827"/>
                  </a:lnTo>
                  <a:lnTo>
                    <a:pt x="3483246" y="2726784"/>
                  </a:lnTo>
                  <a:lnTo>
                    <a:pt x="3483246" y="2727738"/>
                  </a:lnTo>
                  <a:lnTo>
                    <a:pt x="3483246" y="2728689"/>
                  </a:lnTo>
                  <a:lnTo>
                    <a:pt x="3483246" y="2729638"/>
                  </a:lnTo>
                  <a:lnTo>
                    <a:pt x="3483246" y="2730585"/>
                  </a:lnTo>
                  <a:lnTo>
                    <a:pt x="3483246" y="2731529"/>
                  </a:lnTo>
                  <a:lnTo>
                    <a:pt x="3483246" y="2732471"/>
                  </a:lnTo>
                  <a:lnTo>
                    <a:pt x="3483246" y="2733411"/>
                  </a:lnTo>
                  <a:lnTo>
                    <a:pt x="3483246" y="2734348"/>
                  </a:lnTo>
                  <a:lnTo>
                    <a:pt x="3483246" y="2735283"/>
                  </a:lnTo>
                  <a:lnTo>
                    <a:pt x="3483246" y="2736216"/>
                  </a:lnTo>
                  <a:lnTo>
                    <a:pt x="3483246" y="2737146"/>
                  </a:lnTo>
                  <a:lnTo>
                    <a:pt x="3483246" y="2738074"/>
                  </a:lnTo>
                  <a:lnTo>
                    <a:pt x="3483246" y="2739000"/>
                  </a:lnTo>
                  <a:lnTo>
                    <a:pt x="3483246" y="2739923"/>
                  </a:lnTo>
                  <a:lnTo>
                    <a:pt x="3483246" y="2740844"/>
                  </a:lnTo>
                  <a:lnTo>
                    <a:pt x="3483246" y="2741763"/>
                  </a:lnTo>
                  <a:lnTo>
                    <a:pt x="3483246" y="2742680"/>
                  </a:lnTo>
                  <a:lnTo>
                    <a:pt x="3483246" y="2743594"/>
                  </a:lnTo>
                  <a:lnTo>
                    <a:pt x="3483246" y="2744506"/>
                  </a:lnTo>
                  <a:lnTo>
                    <a:pt x="3483246" y="2745416"/>
                  </a:lnTo>
                  <a:lnTo>
                    <a:pt x="3483246" y="2746323"/>
                  </a:lnTo>
                  <a:lnTo>
                    <a:pt x="3483246" y="2747229"/>
                  </a:lnTo>
                  <a:lnTo>
                    <a:pt x="3483246" y="2748132"/>
                  </a:lnTo>
                  <a:lnTo>
                    <a:pt x="3483246" y="2749033"/>
                  </a:lnTo>
                  <a:lnTo>
                    <a:pt x="3483246" y="2749931"/>
                  </a:lnTo>
                  <a:lnTo>
                    <a:pt x="3483246" y="2750828"/>
                  </a:lnTo>
                  <a:lnTo>
                    <a:pt x="3483246" y="2751722"/>
                  </a:lnTo>
                  <a:lnTo>
                    <a:pt x="3483246" y="2752614"/>
                  </a:lnTo>
                  <a:lnTo>
                    <a:pt x="3483246" y="2753504"/>
                  </a:lnTo>
                  <a:lnTo>
                    <a:pt x="3483246" y="2754392"/>
                  </a:lnTo>
                  <a:lnTo>
                    <a:pt x="3483246" y="2755277"/>
                  </a:lnTo>
                  <a:lnTo>
                    <a:pt x="3483246" y="2756161"/>
                  </a:lnTo>
                  <a:lnTo>
                    <a:pt x="3483246" y="2757042"/>
                  </a:lnTo>
                  <a:lnTo>
                    <a:pt x="3483246" y="2757921"/>
                  </a:lnTo>
                  <a:lnTo>
                    <a:pt x="3483246" y="2758798"/>
                  </a:lnTo>
                  <a:lnTo>
                    <a:pt x="3483246" y="2759673"/>
                  </a:lnTo>
                  <a:lnTo>
                    <a:pt x="3483246" y="2760546"/>
                  </a:lnTo>
                  <a:lnTo>
                    <a:pt x="3483246" y="2761417"/>
                  </a:lnTo>
                  <a:lnTo>
                    <a:pt x="3483246" y="2762286"/>
                  </a:lnTo>
                  <a:lnTo>
                    <a:pt x="3483246" y="2763152"/>
                  </a:lnTo>
                  <a:lnTo>
                    <a:pt x="3483246" y="2764017"/>
                  </a:lnTo>
                  <a:lnTo>
                    <a:pt x="3483246" y="2764879"/>
                  </a:lnTo>
                  <a:lnTo>
                    <a:pt x="3483246" y="2765739"/>
                  </a:lnTo>
                  <a:lnTo>
                    <a:pt x="3483246" y="2766598"/>
                  </a:lnTo>
                  <a:lnTo>
                    <a:pt x="3483246" y="2767454"/>
                  </a:lnTo>
                  <a:lnTo>
                    <a:pt x="3483246" y="2768308"/>
                  </a:lnTo>
                  <a:lnTo>
                    <a:pt x="3483246" y="2769160"/>
                  </a:lnTo>
                  <a:lnTo>
                    <a:pt x="3483246" y="2770010"/>
                  </a:lnTo>
                  <a:lnTo>
                    <a:pt x="3483246" y="2770858"/>
                  </a:lnTo>
                  <a:lnTo>
                    <a:pt x="3483246" y="2771704"/>
                  </a:lnTo>
                  <a:lnTo>
                    <a:pt x="3483246" y="2772548"/>
                  </a:lnTo>
                  <a:lnTo>
                    <a:pt x="3483246" y="2773390"/>
                  </a:lnTo>
                  <a:lnTo>
                    <a:pt x="3483246" y="2774231"/>
                  </a:lnTo>
                  <a:lnTo>
                    <a:pt x="3483246" y="2775069"/>
                  </a:lnTo>
                  <a:lnTo>
                    <a:pt x="3483246" y="2775905"/>
                  </a:lnTo>
                  <a:lnTo>
                    <a:pt x="3483246" y="2776739"/>
                  </a:lnTo>
                  <a:lnTo>
                    <a:pt x="3483246" y="2777571"/>
                  </a:lnTo>
                  <a:lnTo>
                    <a:pt x="3483246" y="2778401"/>
                  </a:lnTo>
                  <a:lnTo>
                    <a:pt x="3483246" y="2779229"/>
                  </a:lnTo>
                  <a:lnTo>
                    <a:pt x="3483246" y="2780056"/>
                  </a:lnTo>
                  <a:lnTo>
                    <a:pt x="3483246" y="2780880"/>
                  </a:lnTo>
                  <a:lnTo>
                    <a:pt x="3483246" y="2781703"/>
                  </a:lnTo>
                  <a:lnTo>
                    <a:pt x="3483246" y="2782523"/>
                  </a:lnTo>
                  <a:lnTo>
                    <a:pt x="3483246" y="2783342"/>
                  </a:lnTo>
                  <a:lnTo>
                    <a:pt x="3483246" y="2784158"/>
                  </a:lnTo>
                  <a:lnTo>
                    <a:pt x="3483246" y="2784973"/>
                  </a:lnTo>
                  <a:lnTo>
                    <a:pt x="3483246" y="2785786"/>
                  </a:lnTo>
                  <a:lnTo>
                    <a:pt x="3483246" y="2786597"/>
                  </a:lnTo>
                  <a:lnTo>
                    <a:pt x="3483246" y="2787406"/>
                  </a:lnTo>
                  <a:lnTo>
                    <a:pt x="3483246" y="2788213"/>
                  </a:lnTo>
                  <a:lnTo>
                    <a:pt x="3483246" y="2789019"/>
                  </a:lnTo>
                  <a:lnTo>
                    <a:pt x="3483246" y="2789822"/>
                  </a:lnTo>
                  <a:lnTo>
                    <a:pt x="3483246" y="2790624"/>
                  </a:lnTo>
                  <a:lnTo>
                    <a:pt x="3483246" y="2791424"/>
                  </a:lnTo>
                  <a:lnTo>
                    <a:pt x="3483246" y="2792222"/>
                  </a:lnTo>
                  <a:lnTo>
                    <a:pt x="3483246" y="2793018"/>
                  </a:lnTo>
                  <a:lnTo>
                    <a:pt x="3483246" y="2793812"/>
                  </a:lnTo>
                  <a:lnTo>
                    <a:pt x="3483246" y="2794605"/>
                  </a:lnTo>
                  <a:lnTo>
                    <a:pt x="3483246" y="2795395"/>
                  </a:lnTo>
                  <a:lnTo>
                    <a:pt x="3483246" y="2796184"/>
                  </a:lnTo>
                  <a:lnTo>
                    <a:pt x="3483246" y="2796971"/>
                  </a:lnTo>
                  <a:lnTo>
                    <a:pt x="3483246" y="2797756"/>
                  </a:lnTo>
                  <a:lnTo>
                    <a:pt x="3483246" y="2798540"/>
                  </a:lnTo>
                  <a:lnTo>
                    <a:pt x="3483246" y="2799321"/>
                  </a:lnTo>
                  <a:lnTo>
                    <a:pt x="3483246" y="2800101"/>
                  </a:lnTo>
                  <a:lnTo>
                    <a:pt x="3483246" y="2800879"/>
                  </a:lnTo>
                  <a:lnTo>
                    <a:pt x="3483246" y="2801655"/>
                  </a:lnTo>
                  <a:lnTo>
                    <a:pt x="3483246" y="2802430"/>
                  </a:lnTo>
                  <a:lnTo>
                    <a:pt x="3483246" y="2803203"/>
                  </a:lnTo>
                  <a:lnTo>
                    <a:pt x="3483246" y="2803974"/>
                  </a:lnTo>
                  <a:lnTo>
                    <a:pt x="3483246" y="2804743"/>
                  </a:lnTo>
                  <a:lnTo>
                    <a:pt x="3483246" y="2805511"/>
                  </a:lnTo>
                  <a:lnTo>
                    <a:pt x="3483246" y="2806276"/>
                  </a:lnTo>
                  <a:lnTo>
                    <a:pt x="3483246" y="2807041"/>
                  </a:lnTo>
                  <a:lnTo>
                    <a:pt x="3483246" y="2807803"/>
                  </a:lnTo>
                  <a:lnTo>
                    <a:pt x="3483246" y="2808563"/>
                  </a:lnTo>
                  <a:lnTo>
                    <a:pt x="3483246" y="2809322"/>
                  </a:lnTo>
                  <a:lnTo>
                    <a:pt x="3483246" y="2810080"/>
                  </a:lnTo>
                  <a:lnTo>
                    <a:pt x="3483246" y="2810835"/>
                  </a:lnTo>
                  <a:lnTo>
                    <a:pt x="3483246" y="2811589"/>
                  </a:lnTo>
                  <a:lnTo>
                    <a:pt x="3483246" y="2812341"/>
                  </a:lnTo>
                  <a:lnTo>
                    <a:pt x="3483246" y="2813092"/>
                  </a:lnTo>
                  <a:lnTo>
                    <a:pt x="3483246" y="2813840"/>
                  </a:lnTo>
                  <a:lnTo>
                    <a:pt x="3483246" y="2814587"/>
                  </a:lnTo>
                  <a:lnTo>
                    <a:pt x="3483246" y="2815333"/>
                  </a:lnTo>
                  <a:lnTo>
                    <a:pt x="3483246" y="2816077"/>
                  </a:lnTo>
                  <a:lnTo>
                    <a:pt x="3483246" y="2816819"/>
                  </a:lnTo>
                  <a:lnTo>
                    <a:pt x="3483246" y="2817559"/>
                  </a:lnTo>
                  <a:lnTo>
                    <a:pt x="3483246" y="2818298"/>
                  </a:lnTo>
                  <a:lnTo>
                    <a:pt x="3483246" y="2819035"/>
                  </a:lnTo>
                  <a:lnTo>
                    <a:pt x="3483246" y="2819771"/>
                  </a:lnTo>
                  <a:lnTo>
                    <a:pt x="3483246" y="2820505"/>
                  </a:lnTo>
                  <a:lnTo>
                    <a:pt x="3483246" y="2821237"/>
                  </a:lnTo>
                  <a:lnTo>
                    <a:pt x="3483246" y="2821968"/>
                  </a:lnTo>
                  <a:lnTo>
                    <a:pt x="3483246" y="2822697"/>
                  </a:lnTo>
                  <a:lnTo>
                    <a:pt x="3483246" y="2823424"/>
                  </a:lnTo>
                  <a:lnTo>
                    <a:pt x="3483246" y="2824150"/>
                  </a:lnTo>
                  <a:lnTo>
                    <a:pt x="3483246" y="2824875"/>
                  </a:lnTo>
                  <a:lnTo>
                    <a:pt x="3483246" y="2825597"/>
                  </a:lnTo>
                  <a:lnTo>
                    <a:pt x="3483246" y="2826318"/>
                  </a:lnTo>
                  <a:lnTo>
                    <a:pt x="3483246" y="2827038"/>
                  </a:lnTo>
                  <a:lnTo>
                    <a:pt x="3483246" y="2827756"/>
                  </a:lnTo>
                  <a:lnTo>
                    <a:pt x="3483246" y="2828472"/>
                  </a:lnTo>
                  <a:lnTo>
                    <a:pt x="3483246" y="2829187"/>
                  </a:lnTo>
                  <a:lnTo>
                    <a:pt x="3483246" y="2829900"/>
                  </a:lnTo>
                  <a:lnTo>
                    <a:pt x="3483246" y="2830612"/>
                  </a:lnTo>
                  <a:lnTo>
                    <a:pt x="3483246" y="2831322"/>
                  </a:lnTo>
                  <a:lnTo>
                    <a:pt x="3483246" y="2832031"/>
                  </a:lnTo>
                  <a:lnTo>
                    <a:pt x="3483246" y="2832738"/>
                  </a:lnTo>
                  <a:lnTo>
                    <a:pt x="3483246" y="2833443"/>
                  </a:lnTo>
                  <a:lnTo>
                    <a:pt x="3483246" y="2834147"/>
                  </a:lnTo>
                  <a:lnTo>
                    <a:pt x="3483246" y="2834850"/>
                  </a:lnTo>
                  <a:lnTo>
                    <a:pt x="3483246" y="2835551"/>
                  </a:lnTo>
                  <a:lnTo>
                    <a:pt x="3483246" y="2836250"/>
                  </a:lnTo>
                  <a:lnTo>
                    <a:pt x="3483246" y="2836948"/>
                  </a:lnTo>
                  <a:lnTo>
                    <a:pt x="3483246" y="2837645"/>
                  </a:lnTo>
                  <a:lnTo>
                    <a:pt x="3483246" y="2838340"/>
                  </a:lnTo>
                  <a:lnTo>
                    <a:pt x="3483246" y="2839033"/>
                  </a:lnTo>
                  <a:lnTo>
                    <a:pt x="3483246" y="2839725"/>
                  </a:lnTo>
                  <a:lnTo>
                    <a:pt x="3483246" y="2840415"/>
                  </a:lnTo>
                  <a:lnTo>
                    <a:pt x="3483246" y="2841104"/>
                  </a:lnTo>
                  <a:lnTo>
                    <a:pt x="3483246" y="2841792"/>
                  </a:lnTo>
                  <a:lnTo>
                    <a:pt x="3483246" y="2842478"/>
                  </a:lnTo>
                  <a:lnTo>
                    <a:pt x="3483246" y="2843163"/>
                  </a:lnTo>
                  <a:lnTo>
                    <a:pt x="3483246" y="2843846"/>
                  </a:lnTo>
                  <a:lnTo>
                    <a:pt x="3483246" y="2844527"/>
                  </a:lnTo>
                  <a:lnTo>
                    <a:pt x="3483246" y="2845208"/>
                  </a:lnTo>
                  <a:lnTo>
                    <a:pt x="3483246" y="2845886"/>
                  </a:lnTo>
                  <a:lnTo>
                    <a:pt x="3483246" y="2846564"/>
                  </a:lnTo>
                  <a:lnTo>
                    <a:pt x="3483246" y="2847240"/>
                  </a:lnTo>
                  <a:lnTo>
                    <a:pt x="3483246" y="2847914"/>
                  </a:lnTo>
                  <a:lnTo>
                    <a:pt x="3483246" y="2848587"/>
                  </a:lnTo>
                  <a:lnTo>
                    <a:pt x="3483246" y="2849259"/>
                  </a:lnTo>
                  <a:lnTo>
                    <a:pt x="3483246" y="2849929"/>
                  </a:lnTo>
                  <a:lnTo>
                    <a:pt x="3483246" y="2850598"/>
                  </a:lnTo>
                  <a:lnTo>
                    <a:pt x="3483246" y="2851265"/>
                  </a:lnTo>
                  <a:lnTo>
                    <a:pt x="3483246" y="2851931"/>
                  </a:lnTo>
                  <a:lnTo>
                    <a:pt x="3483246" y="2852595"/>
                  </a:lnTo>
                  <a:lnTo>
                    <a:pt x="3483246" y="2853259"/>
                  </a:lnTo>
                  <a:lnTo>
                    <a:pt x="3483246" y="2853920"/>
                  </a:lnTo>
                  <a:lnTo>
                    <a:pt x="3483246" y="2854581"/>
                  </a:lnTo>
                  <a:lnTo>
                    <a:pt x="3483246" y="2855240"/>
                  </a:lnTo>
                  <a:lnTo>
                    <a:pt x="3483246" y="2855897"/>
                  </a:lnTo>
                  <a:lnTo>
                    <a:pt x="3483246" y="2856553"/>
                  </a:lnTo>
                  <a:lnTo>
                    <a:pt x="3483246" y="2857208"/>
                  </a:lnTo>
                  <a:lnTo>
                    <a:pt x="3483246" y="2857862"/>
                  </a:lnTo>
                  <a:lnTo>
                    <a:pt x="3483246" y="2858514"/>
                  </a:lnTo>
                  <a:lnTo>
                    <a:pt x="3483246" y="2859165"/>
                  </a:lnTo>
                  <a:lnTo>
                    <a:pt x="3483246" y="2859814"/>
                  </a:lnTo>
                  <a:lnTo>
                    <a:pt x="3483246" y="2860462"/>
                  </a:lnTo>
                  <a:lnTo>
                    <a:pt x="3483246" y="2861109"/>
                  </a:lnTo>
                  <a:lnTo>
                    <a:pt x="3483246" y="2861754"/>
                  </a:lnTo>
                  <a:lnTo>
                    <a:pt x="3483246" y="2862398"/>
                  </a:lnTo>
                  <a:lnTo>
                    <a:pt x="3483246" y="2863041"/>
                  </a:lnTo>
                  <a:lnTo>
                    <a:pt x="3483246" y="2863682"/>
                  </a:lnTo>
                  <a:lnTo>
                    <a:pt x="3483246" y="2864322"/>
                  </a:lnTo>
                  <a:lnTo>
                    <a:pt x="3483246" y="2864961"/>
                  </a:lnTo>
                  <a:lnTo>
                    <a:pt x="3483246" y="2865599"/>
                  </a:lnTo>
                  <a:lnTo>
                    <a:pt x="3483246" y="2866235"/>
                  </a:lnTo>
                  <a:lnTo>
                    <a:pt x="3483246" y="2866869"/>
                  </a:lnTo>
                  <a:lnTo>
                    <a:pt x="3483246" y="2867503"/>
                  </a:lnTo>
                  <a:lnTo>
                    <a:pt x="3483246" y="2868135"/>
                  </a:lnTo>
                  <a:lnTo>
                    <a:pt x="3483246" y="2868766"/>
                  </a:lnTo>
                  <a:lnTo>
                    <a:pt x="3483246" y="2869396"/>
                  </a:lnTo>
                  <a:lnTo>
                    <a:pt x="3483246" y="2870024"/>
                  </a:lnTo>
                  <a:lnTo>
                    <a:pt x="3483246" y="2870651"/>
                  </a:lnTo>
                  <a:lnTo>
                    <a:pt x="3483246" y="2871277"/>
                  </a:lnTo>
                  <a:lnTo>
                    <a:pt x="3483246" y="2871901"/>
                  </a:lnTo>
                  <a:lnTo>
                    <a:pt x="3483246" y="2872524"/>
                  </a:lnTo>
                  <a:lnTo>
                    <a:pt x="3483246" y="2873146"/>
                  </a:lnTo>
                  <a:lnTo>
                    <a:pt x="3483246" y="2873767"/>
                  </a:lnTo>
                  <a:lnTo>
                    <a:pt x="3483246" y="2874386"/>
                  </a:lnTo>
                  <a:lnTo>
                    <a:pt x="3483246" y="2875004"/>
                  </a:lnTo>
                  <a:lnTo>
                    <a:pt x="3483246" y="2875621"/>
                  </a:lnTo>
                  <a:lnTo>
                    <a:pt x="3483246" y="2876237"/>
                  </a:lnTo>
                  <a:lnTo>
                    <a:pt x="3483246" y="2876851"/>
                  </a:lnTo>
                  <a:lnTo>
                    <a:pt x="3483246" y="2877464"/>
                  </a:lnTo>
                  <a:lnTo>
                    <a:pt x="3483246" y="2878076"/>
                  </a:lnTo>
                  <a:lnTo>
                    <a:pt x="3483246" y="2878687"/>
                  </a:lnTo>
                  <a:lnTo>
                    <a:pt x="3483246" y="2879296"/>
                  </a:lnTo>
                  <a:lnTo>
                    <a:pt x="3483246" y="2879905"/>
                  </a:lnTo>
                  <a:lnTo>
                    <a:pt x="3483246" y="2880512"/>
                  </a:lnTo>
                  <a:lnTo>
                    <a:pt x="3483246" y="2881117"/>
                  </a:lnTo>
                  <a:lnTo>
                    <a:pt x="3483246" y="2881722"/>
                  </a:lnTo>
                  <a:lnTo>
                    <a:pt x="3483246" y="2882325"/>
                  </a:lnTo>
                  <a:lnTo>
                    <a:pt x="3483246" y="2882927"/>
                  </a:lnTo>
                  <a:lnTo>
                    <a:pt x="3483246" y="2883528"/>
                  </a:lnTo>
                  <a:lnTo>
                    <a:pt x="3483246" y="2884128"/>
                  </a:lnTo>
                  <a:lnTo>
                    <a:pt x="3483246" y="2884727"/>
                  </a:lnTo>
                  <a:lnTo>
                    <a:pt x="3483246" y="2885324"/>
                  </a:lnTo>
                  <a:lnTo>
                    <a:pt x="3483246" y="2885920"/>
                  </a:lnTo>
                  <a:lnTo>
                    <a:pt x="3483246" y="2886515"/>
                  </a:lnTo>
                  <a:lnTo>
                    <a:pt x="3483246" y="2887109"/>
                  </a:lnTo>
                  <a:lnTo>
                    <a:pt x="3483246" y="2887701"/>
                  </a:lnTo>
                  <a:lnTo>
                    <a:pt x="3483246" y="2888293"/>
                  </a:lnTo>
                  <a:lnTo>
                    <a:pt x="3483246" y="2888883"/>
                  </a:lnTo>
                  <a:lnTo>
                    <a:pt x="3483246" y="2889472"/>
                  </a:lnTo>
                  <a:lnTo>
                    <a:pt x="3483246" y="2890060"/>
                  </a:lnTo>
                  <a:lnTo>
                    <a:pt x="3483246" y="2890647"/>
                  </a:lnTo>
                  <a:lnTo>
                    <a:pt x="3483246" y="2891232"/>
                  </a:lnTo>
                  <a:lnTo>
                    <a:pt x="3483246" y="2891817"/>
                  </a:lnTo>
                  <a:lnTo>
                    <a:pt x="3483246" y="2892400"/>
                  </a:lnTo>
                  <a:lnTo>
                    <a:pt x="3483246" y="2892982"/>
                  </a:lnTo>
                  <a:lnTo>
                    <a:pt x="3483246" y="2893563"/>
                  </a:lnTo>
                  <a:lnTo>
                    <a:pt x="3483246" y="2894143"/>
                  </a:lnTo>
                  <a:lnTo>
                    <a:pt x="3483246" y="2894721"/>
                  </a:lnTo>
                  <a:lnTo>
                    <a:pt x="3483246" y="2895299"/>
                  </a:lnTo>
                  <a:lnTo>
                    <a:pt x="3483246" y="2895875"/>
                  </a:lnTo>
                  <a:lnTo>
                    <a:pt x="3483246" y="2896451"/>
                  </a:lnTo>
                  <a:lnTo>
                    <a:pt x="3483246" y="2897025"/>
                  </a:lnTo>
                  <a:lnTo>
                    <a:pt x="3483246" y="2897598"/>
                  </a:lnTo>
                  <a:lnTo>
                    <a:pt x="3483246" y="2898170"/>
                  </a:lnTo>
                  <a:lnTo>
                    <a:pt x="3483246" y="2898741"/>
                  </a:lnTo>
                  <a:lnTo>
                    <a:pt x="3483246" y="2899310"/>
                  </a:lnTo>
                  <a:lnTo>
                    <a:pt x="3483246" y="2899879"/>
                  </a:lnTo>
                  <a:lnTo>
                    <a:pt x="3483246" y="2900446"/>
                  </a:lnTo>
                  <a:lnTo>
                    <a:pt x="3483246" y="2901013"/>
                  </a:lnTo>
                  <a:lnTo>
                    <a:pt x="3483246" y="2901578"/>
                  </a:lnTo>
                  <a:lnTo>
                    <a:pt x="3483246" y="2902142"/>
                  </a:lnTo>
                  <a:lnTo>
                    <a:pt x="3483246" y="2902705"/>
                  </a:lnTo>
                  <a:lnTo>
                    <a:pt x="3483246" y="2903267"/>
                  </a:lnTo>
                  <a:lnTo>
                    <a:pt x="3483246" y="2903828"/>
                  </a:lnTo>
                  <a:lnTo>
                    <a:pt x="3483246" y="2904388"/>
                  </a:lnTo>
                  <a:lnTo>
                    <a:pt x="3483246" y="2904947"/>
                  </a:lnTo>
                  <a:lnTo>
                    <a:pt x="3483246" y="2905504"/>
                  </a:lnTo>
                  <a:lnTo>
                    <a:pt x="3483246" y="2906061"/>
                  </a:lnTo>
                  <a:lnTo>
                    <a:pt x="3483246" y="2906617"/>
                  </a:lnTo>
                  <a:lnTo>
                    <a:pt x="3483246" y="2907171"/>
                  </a:lnTo>
                  <a:lnTo>
                    <a:pt x="3483246" y="2907724"/>
                  </a:lnTo>
                  <a:lnTo>
                    <a:pt x="3483246" y="2908277"/>
                  </a:lnTo>
                  <a:lnTo>
                    <a:pt x="3483246" y="2908828"/>
                  </a:lnTo>
                  <a:lnTo>
                    <a:pt x="3483246" y="2909378"/>
                  </a:lnTo>
                  <a:lnTo>
                    <a:pt x="3483246" y="2909927"/>
                  </a:lnTo>
                  <a:lnTo>
                    <a:pt x="3483246" y="2910475"/>
                  </a:lnTo>
                  <a:lnTo>
                    <a:pt x="3483246" y="2911023"/>
                  </a:lnTo>
                  <a:lnTo>
                    <a:pt x="3483246" y="2911569"/>
                  </a:lnTo>
                  <a:lnTo>
                    <a:pt x="3483246" y="2912114"/>
                  </a:lnTo>
                  <a:lnTo>
                    <a:pt x="3483246" y="2912657"/>
                  </a:lnTo>
                  <a:lnTo>
                    <a:pt x="3483246" y="2913200"/>
                  </a:lnTo>
                  <a:lnTo>
                    <a:pt x="3483246" y="2913742"/>
                  </a:lnTo>
                  <a:lnTo>
                    <a:pt x="3483246" y="2914283"/>
                  </a:lnTo>
                  <a:lnTo>
                    <a:pt x="3483246" y="2914823"/>
                  </a:lnTo>
                  <a:lnTo>
                    <a:pt x="3483246" y="2915362"/>
                  </a:lnTo>
                  <a:lnTo>
                    <a:pt x="3483246" y="2915899"/>
                  </a:lnTo>
                  <a:lnTo>
                    <a:pt x="3483246" y="2916436"/>
                  </a:lnTo>
                  <a:lnTo>
                    <a:pt x="3483246" y="2916972"/>
                  </a:lnTo>
                  <a:lnTo>
                    <a:pt x="3483246" y="2917507"/>
                  </a:lnTo>
                  <a:lnTo>
                    <a:pt x="3483246" y="2918040"/>
                  </a:lnTo>
                  <a:lnTo>
                    <a:pt x="3483246" y="2918573"/>
                  </a:lnTo>
                  <a:lnTo>
                    <a:pt x="3483246" y="2919105"/>
                  </a:lnTo>
                  <a:lnTo>
                    <a:pt x="3483246" y="2919635"/>
                  </a:lnTo>
                  <a:lnTo>
                    <a:pt x="3483246" y="2920165"/>
                  </a:lnTo>
                  <a:lnTo>
                    <a:pt x="3483246" y="2920694"/>
                  </a:lnTo>
                  <a:lnTo>
                    <a:pt x="3483246" y="2921222"/>
                  </a:lnTo>
                  <a:lnTo>
                    <a:pt x="3483246" y="2921748"/>
                  </a:lnTo>
                  <a:lnTo>
                    <a:pt x="3483246" y="2922274"/>
                  </a:lnTo>
                  <a:lnTo>
                    <a:pt x="3483246" y="2922799"/>
                  </a:lnTo>
                  <a:lnTo>
                    <a:pt x="3483246" y="2923323"/>
                  </a:lnTo>
                  <a:lnTo>
                    <a:pt x="3483246" y="2923845"/>
                  </a:lnTo>
                  <a:lnTo>
                    <a:pt x="3483246" y="2924367"/>
                  </a:lnTo>
                  <a:lnTo>
                    <a:pt x="3483246" y="2924888"/>
                  </a:lnTo>
                  <a:lnTo>
                    <a:pt x="3483246" y="2925408"/>
                  </a:lnTo>
                  <a:lnTo>
                    <a:pt x="3483246" y="2925927"/>
                  </a:lnTo>
                  <a:lnTo>
                    <a:pt x="3483246" y="2926445"/>
                  </a:lnTo>
                  <a:lnTo>
                    <a:pt x="3483246" y="2926962"/>
                  </a:lnTo>
                  <a:lnTo>
                    <a:pt x="3483246" y="2927478"/>
                  </a:lnTo>
                  <a:lnTo>
                    <a:pt x="3483246" y="2927993"/>
                  </a:lnTo>
                  <a:lnTo>
                    <a:pt x="3483246" y="2928507"/>
                  </a:lnTo>
                  <a:lnTo>
                    <a:pt x="3483246" y="2929020"/>
                  </a:lnTo>
                  <a:lnTo>
                    <a:pt x="3483246" y="2929533"/>
                  </a:lnTo>
                  <a:lnTo>
                    <a:pt x="3483246" y="2930044"/>
                  </a:lnTo>
                  <a:lnTo>
                    <a:pt x="3483246" y="2930554"/>
                  </a:lnTo>
                  <a:lnTo>
                    <a:pt x="3483246" y="2931064"/>
                  </a:lnTo>
                  <a:lnTo>
                    <a:pt x="3483246" y="2931572"/>
                  </a:lnTo>
                  <a:lnTo>
                    <a:pt x="3483246" y="2932080"/>
                  </a:lnTo>
                  <a:lnTo>
                    <a:pt x="3483246" y="2932586"/>
                  </a:lnTo>
                  <a:lnTo>
                    <a:pt x="3483246" y="2933092"/>
                  </a:lnTo>
                  <a:lnTo>
                    <a:pt x="3483246" y="2933596"/>
                  </a:lnTo>
                  <a:lnTo>
                    <a:pt x="3483246" y="2934100"/>
                  </a:lnTo>
                  <a:lnTo>
                    <a:pt x="3483246" y="2934603"/>
                  </a:lnTo>
                  <a:lnTo>
                    <a:pt x="3483246" y="2935105"/>
                  </a:lnTo>
                  <a:lnTo>
                    <a:pt x="3483246" y="2935606"/>
                  </a:lnTo>
                  <a:lnTo>
                    <a:pt x="3483246" y="2936106"/>
                  </a:lnTo>
                  <a:lnTo>
                    <a:pt x="3483246" y="2936606"/>
                  </a:lnTo>
                  <a:lnTo>
                    <a:pt x="3483246" y="2937104"/>
                  </a:lnTo>
                  <a:lnTo>
                    <a:pt x="3483246" y="2937601"/>
                  </a:lnTo>
                  <a:lnTo>
                    <a:pt x="3483246" y="2938098"/>
                  </a:lnTo>
                  <a:lnTo>
                    <a:pt x="3483246" y="2938593"/>
                  </a:lnTo>
                  <a:lnTo>
                    <a:pt x="3483246" y="2939088"/>
                  </a:lnTo>
                  <a:lnTo>
                    <a:pt x="3483246" y="2939582"/>
                  </a:lnTo>
                  <a:lnTo>
                    <a:pt x="3483246" y="2940075"/>
                  </a:lnTo>
                  <a:lnTo>
                    <a:pt x="3483246" y="2940567"/>
                  </a:lnTo>
                  <a:lnTo>
                    <a:pt x="3483246" y="2941058"/>
                  </a:lnTo>
                  <a:lnTo>
                    <a:pt x="3483246" y="2941548"/>
                  </a:lnTo>
                  <a:lnTo>
                    <a:pt x="3483246" y="2942037"/>
                  </a:lnTo>
                  <a:lnTo>
                    <a:pt x="3483246" y="2942526"/>
                  </a:lnTo>
                  <a:lnTo>
                    <a:pt x="3483246" y="2943013"/>
                  </a:lnTo>
                  <a:lnTo>
                    <a:pt x="3483246" y="2943500"/>
                  </a:lnTo>
                  <a:lnTo>
                    <a:pt x="3483246" y="2943986"/>
                  </a:lnTo>
                  <a:lnTo>
                    <a:pt x="3483246" y="2944471"/>
                  </a:lnTo>
                  <a:lnTo>
                    <a:pt x="3483246" y="2944955"/>
                  </a:lnTo>
                  <a:lnTo>
                    <a:pt x="3483246" y="2945438"/>
                  </a:lnTo>
                  <a:lnTo>
                    <a:pt x="3483246" y="2945920"/>
                  </a:lnTo>
                  <a:lnTo>
                    <a:pt x="3483246" y="2946402"/>
                  </a:lnTo>
                  <a:lnTo>
                    <a:pt x="3483246" y="2946883"/>
                  </a:lnTo>
                  <a:lnTo>
                    <a:pt x="3483246" y="2947362"/>
                  </a:lnTo>
                  <a:lnTo>
                    <a:pt x="3483246" y="2947841"/>
                  </a:lnTo>
                  <a:lnTo>
                    <a:pt x="3483246" y="2948319"/>
                  </a:lnTo>
                  <a:lnTo>
                    <a:pt x="3483246" y="2948796"/>
                  </a:lnTo>
                  <a:lnTo>
                    <a:pt x="3483246" y="2949273"/>
                  </a:lnTo>
                  <a:lnTo>
                    <a:pt x="3483246" y="2949748"/>
                  </a:lnTo>
                  <a:lnTo>
                    <a:pt x="3483246" y="2950223"/>
                  </a:lnTo>
                  <a:lnTo>
                    <a:pt x="3483246" y="2950697"/>
                  </a:lnTo>
                  <a:lnTo>
                    <a:pt x="3483246" y="2951170"/>
                  </a:lnTo>
                  <a:lnTo>
                    <a:pt x="3483246" y="2951642"/>
                  </a:lnTo>
                  <a:lnTo>
                    <a:pt x="3483246" y="2952113"/>
                  </a:lnTo>
                  <a:lnTo>
                    <a:pt x="3483246" y="2952584"/>
                  </a:lnTo>
                  <a:lnTo>
                    <a:pt x="3483246" y="2953053"/>
                  </a:lnTo>
                  <a:lnTo>
                    <a:pt x="3483246" y="2953522"/>
                  </a:lnTo>
                  <a:lnTo>
                    <a:pt x="3483246" y="2953990"/>
                  </a:lnTo>
                  <a:lnTo>
                    <a:pt x="3483246" y="2954457"/>
                  </a:lnTo>
                  <a:lnTo>
                    <a:pt x="3483246" y="2954923"/>
                  </a:lnTo>
                  <a:lnTo>
                    <a:pt x="3483246" y="2955389"/>
                  </a:lnTo>
                  <a:lnTo>
                    <a:pt x="3483246" y="2955853"/>
                  </a:lnTo>
                  <a:lnTo>
                    <a:pt x="3483246" y="2956317"/>
                  </a:lnTo>
                  <a:lnTo>
                    <a:pt x="3483246" y="2956780"/>
                  </a:lnTo>
                  <a:lnTo>
                    <a:pt x="3483246" y="2957243"/>
                  </a:lnTo>
                  <a:lnTo>
                    <a:pt x="3483246" y="2957704"/>
                  </a:lnTo>
                  <a:lnTo>
                    <a:pt x="3483246" y="2958165"/>
                  </a:lnTo>
                  <a:lnTo>
                    <a:pt x="3483246" y="2958624"/>
                  </a:lnTo>
                  <a:lnTo>
                    <a:pt x="3483246" y="2959083"/>
                  </a:lnTo>
                  <a:lnTo>
                    <a:pt x="3483246" y="2959541"/>
                  </a:lnTo>
                  <a:lnTo>
                    <a:pt x="3483246" y="2959999"/>
                  </a:lnTo>
                  <a:lnTo>
                    <a:pt x="3483246" y="2960455"/>
                  </a:lnTo>
                  <a:lnTo>
                    <a:pt x="3483246" y="2960911"/>
                  </a:lnTo>
                  <a:lnTo>
                    <a:pt x="3483246" y="2961366"/>
                  </a:lnTo>
                  <a:lnTo>
                    <a:pt x="3483246" y="2961820"/>
                  </a:lnTo>
                  <a:lnTo>
                    <a:pt x="3483246" y="2962274"/>
                  </a:lnTo>
                  <a:lnTo>
                    <a:pt x="3483246" y="2962726"/>
                  </a:lnTo>
                  <a:lnTo>
                    <a:pt x="3483246" y="2963178"/>
                  </a:lnTo>
                  <a:lnTo>
                    <a:pt x="3483246" y="2963629"/>
                  </a:lnTo>
                  <a:lnTo>
                    <a:pt x="3483246" y="2964080"/>
                  </a:lnTo>
                  <a:lnTo>
                    <a:pt x="3483246" y="2964529"/>
                  </a:lnTo>
                  <a:lnTo>
                    <a:pt x="3483246" y="2964978"/>
                  </a:lnTo>
                  <a:lnTo>
                    <a:pt x="3483246" y="2965426"/>
                  </a:lnTo>
                  <a:lnTo>
                    <a:pt x="3483246" y="2965873"/>
                  </a:lnTo>
                  <a:lnTo>
                    <a:pt x="3483246" y="2966319"/>
                  </a:lnTo>
                  <a:lnTo>
                    <a:pt x="3483246" y="2966765"/>
                  </a:lnTo>
                  <a:lnTo>
                    <a:pt x="3483246" y="2967210"/>
                  </a:lnTo>
                  <a:lnTo>
                    <a:pt x="3483246" y="2967654"/>
                  </a:lnTo>
                  <a:lnTo>
                    <a:pt x="3483246" y="2968097"/>
                  </a:lnTo>
                  <a:lnTo>
                    <a:pt x="3483246" y="2968540"/>
                  </a:lnTo>
                  <a:lnTo>
                    <a:pt x="3483246" y="2968982"/>
                  </a:lnTo>
                  <a:lnTo>
                    <a:pt x="3483246" y="2969423"/>
                  </a:lnTo>
                  <a:lnTo>
                    <a:pt x="3483246" y="2969863"/>
                  </a:lnTo>
                  <a:lnTo>
                    <a:pt x="3483246" y="2970303"/>
                  </a:lnTo>
                  <a:lnTo>
                    <a:pt x="3483246" y="2970741"/>
                  </a:lnTo>
                  <a:lnTo>
                    <a:pt x="3483246" y="2971179"/>
                  </a:lnTo>
                  <a:lnTo>
                    <a:pt x="3483246" y="2971617"/>
                  </a:lnTo>
                  <a:lnTo>
                    <a:pt x="3483246" y="2972053"/>
                  </a:lnTo>
                  <a:lnTo>
                    <a:pt x="3483246" y="2972489"/>
                  </a:lnTo>
                  <a:lnTo>
                    <a:pt x="3483246" y="2972924"/>
                  </a:lnTo>
                  <a:lnTo>
                    <a:pt x="3483246" y="2973358"/>
                  </a:lnTo>
                  <a:lnTo>
                    <a:pt x="3483246" y="2973792"/>
                  </a:lnTo>
                  <a:lnTo>
                    <a:pt x="3483246" y="2974225"/>
                  </a:lnTo>
                  <a:lnTo>
                    <a:pt x="3483246" y="2974657"/>
                  </a:lnTo>
                  <a:lnTo>
                    <a:pt x="3483246" y="2975088"/>
                  </a:lnTo>
                  <a:lnTo>
                    <a:pt x="3483246" y="2975519"/>
                  </a:lnTo>
                  <a:lnTo>
                    <a:pt x="3483246" y="2975949"/>
                  </a:lnTo>
                  <a:lnTo>
                    <a:pt x="3483246" y="2976378"/>
                  </a:lnTo>
                  <a:lnTo>
                    <a:pt x="3483246" y="2976806"/>
                  </a:lnTo>
                  <a:lnTo>
                    <a:pt x="3483246" y="2977234"/>
                  </a:lnTo>
                  <a:lnTo>
                    <a:pt x="3483246" y="2977661"/>
                  </a:lnTo>
                  <a:lnTo>
                    <a:pt x="3483246" y="2978088"/>
                  </a:lnTo>
                  <a:lnTo>
                    <a:pt x="3483246" y="2978513"/>
                  </a:lnTo>
                  <a:lnTo>
                    <a:pt x="3483246" y="2978938"/>
                  </a:lnTo>
                  <a:lnTo>
                    <a:pt x="3483246" y="2979362"/>
                  </a:lnTo>
                  <a:lnTo>
                    <a:pt x="3483246" y="2979786"/>
                  </a:lnTo>
                  <a:lnTo>
                    <a:pt x="3483246" y="2980208"/>
                  </a:lnTo>
                  <a:lnTo>
                    <a:pt x="3483246" y="2980630"/>
                  </a:lnTo>
                  <a:lnTo>
                    <a:pt x="3483246" y="2981052"/>
                  </a:lnTo>
                  <a:lnTo>
                    <a:pt x="3483246" y="2981472"/>
                  </a:lnTo>
                  <a:lnTo>
                    <a:pt x="3483246" y="2981892"/>
                  </a:lnTo>
                  <a:lnTo>
                    <a:pt x="3483246" y="2982311"/>
                  </a:lnTo>
                  <a:lnTo>
                    <a:pt x="3483246" y="2982730"/>
                  </a:lnTo>
                  <a:lnTo>
                    <a:pt x="3483246" y="2983148"/>
                  </a:lnTo>
                  <a:lnTo>
                    <a:pt x="3483246" y="2983565"/>
                  </a:lnTo>
                  <a:lnTo>
                    <a:pt x="3483246" y="2983981"/>
                  </a:lnTo>
                  <a:lnTo>
                    <a:pt x="3483246" y="2984397"/>
                  </a:lnTo>
                  <a:lnTo>
                    <a:pt x="3483246" y="2984812"/>
                  </a:lnTo>
                  <a:lnTo>
                    <a:pt x="3483246" y="2985226"/>
                  </a:lnTo>
                  <a:lnTo>
                    <a:pt x="3483246" y="2985640"/>
                  </a:lnTo>
                  <a:lnTo>
                    <a:pt x="3483246" y="2986053"/>
                  </a:lnTo>
                  <a:lnTo>
                    <a:pt x="3483246" y="2986465"/>
                  </a:lnTo>
                  <a:lnTo>
                    <a:pt x="3483246" y="2986877"/>
                  </a:lnTo>
                  <a:lnTo>
                    <a:pt x="3483246" y="2987287"/>
                  </a:lnTo>
                  <a:lnTo>
                    <a:pt x="3483246" y="2987698"/>
                  </a:lnTo>
                  <a:lnTo>
                    <a:pt x="3483246" y="2988107"/>
                  </a:lnTo>
                  <a:lnTo>
                    <a:pt x="3483246" y="2988516"/>
                  </a:lnTo>
                  <a:lnTo>
                    <a:pt x="3483246" y="2988924"/>
                  </a:lnTo>
                  <a:lnTo>
                    <a:pt x="3483246" y="2989332"/>
                  </a:lnTo>
                  <a:lnTo>
                    <a:pt x="3483246" y="2989739"/>
                  </a:lnTo>
                  <a:lnTo>
                    <a:pt x="3483246" y="2990145"/>
                  </a:lnTo>
                  <a:lnTo>
                    <a:pt x="3483246" y="2990550"/>
                  </a:lnTo>
                  <a:lnTo>
                    <a:pt x="3483246" y="2990955"/>
                  </a:lnTo>
                  <a:lnTo>
                    <a:pt x="3483246" y="2991359"/>
                  </a:lnTo>
                  <a:lnTo>
                    <a:pt x="3483246" y="2991763"/>
                  </a:lnTo>
                  <a:lnTo>
                    <a:pt x="3483246" y="2992166"/>
                  </a:lnTo>
                  <a:lnTo>
                    <a:pt x="3483246" y="2992568"/>
                  </a:lnTo>
                  <a:lnTo>
                    <a:pt x="3483246" y="2992969"/>
                  </a:lnTo>
                  <a:lnTo>
                    <a:pt x="3483246" y="2993370"/>
                  </a:lnTo>
                  <a:lnTo>
                    <a:pt x="3483246" y="2993771"/>
                  </a:lnTo>
                  <a:lnTo>
                    <a:pt x="3483246" y="2994170"/>
                  </a:lnTo>
                  <a:lnTo>
                    <a:pt x="3483246" y="2994569"/>
                  </a:lnTo>
                  <a:lnTo>
                    <a:pt x="3483246" y="2994967"/>
                  </a:lnTo>
                  <a:lnTo>
                    <a:pt x="3483246" y="2995365"/>
                  </a:lnTo>
                  <a:lnTo>
                    <a:pt x="3483246" y="2995762"/>
                  </a:lnTo>
                  <a:lnTo>
                    <a:pt x="3483246" y="2996158"/>
                  </a:lnTo>
                  <a:lnTo>
                    <a:pt x="3483246" y="2996554"/>
                  </a:lnTo>
                  <a:lnTo>
                    <a:pt x="3483246" y="2996949"/>
                  </a:lnTo>
                  <a:lnTo>
                    <a:pt x="3483246" y="2997343"/>
                  </a:lnTo>
                  <a:lnTo>
                    <a:pt x="3483246" y="2997737"/>
                  </a:lnTo>
                  <a:lnTo>
                    <a:pt x="3483246" y="2998130"/>
                  </a:lnTo>
                  <a:lnTo>
                    <a:pt x="3483246" y="2998523"/>
                  </a:lnTo>
                  <a:lnTo>
                    <a:pt x="3483246" y="2998915"/>
                  </a:lnTo>
                  <a:lnTo>
                    <a:pt x="3483246" y="2999306"/>
                  </a:lnTo>
                  <a:lnTo>
                    <a:pt x="3483246" y="2999696"/>
                  </a:lnTo>
                  <a:lnTo>
                    <a:pt x="3483246" y="3000086"/>
                  </a:lnTo>
                  <a:lnTo>
                    <a:pt x="3483246" y="3000476"/>
                  </a:lnTo>
                  <a:lnTo>
                    <a:pt x="3483246" y="3000864"/>
                  </a:lnTo>
                  <a:lnTo>
                    <a:pt x="3483246" y="3001253"/>
                  </a:lnTo>
                  <a:lnTo>
                    <a:pt x="3483246" y="3001640"/>
                  </a:lnTo>
                  <a:lnTo>
                    <a:pt x="3483246" y="3002027"/>
                  </a:lnTo>
                  <a:lnTo>
                    <a:pt x="3483246" y="3002413"/>
                  </a:lnTo>
                  <a:lnTo>
                    <a:pt x="3483246" y="3002799"/>
                  </a:lnTo>
                  <a:lnTo>
                    <a:pt x="3483246" y="3003184"/>
                  </a:lnTo>
                  <a:lnTo>
                    <a:pt x="3483246" y="3003568"/>
                  </a:lnTo>
                  <a:lnTo>
                    <a:pt x="3483246" y="3003952"/>
                  </a:lnTo>
                  <a:lnTo>
                    <a:pt x="3483246" y="3004335"/>
                  </a:lnTo>
                  <a:lnTo>
                    <a:pt x="3483246" y="3004717"/>
                  </a:lnTo>
                  <a:lnTo>
                    <a:pt x="3483246" y="3005099"/>
                  </a:lnTo>
                  <a:lnTo>
                    <a:pt x="3483246" y="3005481"/>
                  </a:lnTo>
                  <a:lnTo>
                    <a:pt x="3483246" y="3005861"/>
                  </a:lnTo>
                  <a:lnTo>
                    <a:pt x="3483246" y="3006241"/>
                  </a:lnTo>
                  <a:lnTo>
                    <a:pt x="3483246" y="3006621"/>
                  </a:lnTo>
                  <a:lnTo>
                    <a:pt x="3483246" y="3007000"/>
                  </a:lnTo>
                  <a:lnTo>
                    <a:pt x="3483246" y="3007378"/>
                  </a:lnTo>
                  <a:lnTo>
                    <a:pt x="3483246" y="3007756"/>
                  </a:lnTo>
                  <a:lnTo>
                    <a:pt x="3483246" y="3008133"/>
                  </a:lnTo>
                  <a:lnTo>
                    <a:pt x="3483246" y="3008509"/>
                  </a:lnTo>
                  <a:lnTo>
                    <a:pt x="3483246" y="3008885"/>
                  </a:lnTo>
                  <a:lnTo>
                    <a:pt x="3483246" y="3009260"/>
                  </a:lnTo>
                  <a:lnTo>
                    <a:pt x="3483246" y="3009635"/>
                  </a:lnTo>
                  <a:lnTo>
                    <a:pt x="3483246" y="3010009"/>
                  </a:lnTo>
                  <a:lnTo>
                    <a:pt x="3483246" y="3010383"/>
                  </a:lnTo>
                  <a:lnTo>
                    <a:pt x="3483246" y="3010756"/>
                  </a:lnTo>
                  <a:lnTo>
                    <a:pt x="3483246" y="3011128"/>
                  </a:lnTo>
                  <a:lnTo>
                    <a:pt x="3483246" y="3011500"/>
                  </a:lnTo>
                  <a:lnTo>
                    <a:pt x="3483246" y="3011871"/>
                  </a:lnTo>
                  <a:lnTo>
                    <a:pt x="3483246" y="3012241"/>
                  </a:lnTo>
                  <a:lnTo>
                    <a:pt x="3483246" y="3012611"/>
                  </a:lnTo>
                  <a:lnTo>
                    <a:pt x="3483246" y="3012981"/>
                  </a:lnTo>
                  <a:lnTo>
                    <a:pt x="3483246" y="3013350"/>
                  </a:lnTo>
                  <a:lnTo>
                    <a:pt x="3483246" y="3013718"/>
                  </a:lnTo>
                  <a:lnTo>
                    <a:pt x="3483246" y="3014086"/>
                  </a:lnTo>
                  <a:lnTo>
                    <a:pt x="3483246" y="3014453"/>
                  </a:lnTo>
                  <a:lnTo>
                    <a:pt x="3483246" y="3014819"/>
                  </a:lnTo>
                  <a:lnTo>
                    <a:pt x="3483246" y="3015185"/>
                  </a:lnTo>
                  <a:lnTo>
                    <a:pt x="3483246" y="3015551"/>
                  </a:lnTo>
                  <a:lnTo>
                    <a:pt x="3483246" y="3015915"/>
                  </a:lnTo>
                  <a:lnTo>
                    <a:pt x="3483246" y="3016280"/>
                  </a:lnTo>
                  <a:lnTo>
                    <a:pt x="3483246" y="3016643"/>
                  </a:lnTo>
                  <a:lnTo>
                    <a:pt x="3483246" y="3017006"/>
                  </a:lnTo>
                  <a:lnTo>
                    <a:pt x="3483246" y="3017369"/>
                  </a:lnTo>
                  <a:lnTo>
                    <a:pt x="3483246" y="3017731"/>
                  </a:lnTo>
                  <a:lnTo>
                    <a:pt x="3483246" y="3018092"/>
                  </a:lnTo>
                  <a:lnTo>
                    <a:pt x="3483246" y="3018453"/>
                  </a:lnTo>
                  <a:lnTo>
                    <a:pt x="3483246" y="3018814"/>
                  </a:lnTo>
                  <a:lnTo>
                    <a:pt x="3483246" y="3019173"/>
                  </a:lnTo>
                  <a:lnTo>
                    <a:pt x="3483246" y="3019532"/>
                  </a:lnTo>
                  <a:lnTo>
                    <a:pt x="3483246" y="3019891"/>
                  </a:lnTo>
                  <a:lnTo>
                    <a:pt x="3483246" y="3020249"/>
                  </a:lnTo>
                  <a:lnTo>
                    <a:pt x="3483246" y="3020607"/>
                  </a:lnTo>
                  <a:lnTo>
                    <a:pt x="3483246" y="3020964"/>
                  </a:lnTo>
                  <a:lnTo>
                    <a:pt x="3483246" y="3021320"/>
                  </a:lnTo>
                  <a:lnTo>
                    <a:pt x="3483246" y="3021676"/>
                  </a:lnTo>
                  <a:lnTo>
                    <a:pt x="3483246" y="3022031"/>
                  </a:lnTo>
                  <a:lnTo>
                    <a:pt x="3483246" y="3022386"/>
                  </a:lnTo>
                  <a:lnTo>
                    <a:pt x="3483246" y="3022740"/>
                  </a:lnTo>
                  <a:lnTo>
                    <a:pt x="3483246" y="3023094"/>
                  </a:lnTo>
                  <a:lnTo>
                    <a:pt x="3483246" y="3023447"/>
                  </a:lnTo>
                  <a:lnTo>
                    <a:pt x="3483246" y="3023800"/>
                  </a:lnTo>
                  <a:lnTo>
                    <a:pt x="3483246" y="3024152"/>
                  </a:lnTo>
                  <a:lnTo>
                    <a:pt x="3483246" y="3024503"/>
                  </a:lnTo>
                  <a:lnTo>
                    <a:pt x="3483246" y="3024854"/>
                  </a:lnTo>
                  <a:lnTo>
                    <a:pt x="3483246" y="3025205"/>
                  </a:lnTo>
                  <a:lnTo>
                    <a:pt x="3483246" y="3025555"/>
                  </a:lnTo>
                  <a:lnTo>
                    <a:pt x="3483246" y="3025904"/>
                  </a:lnTo>
                  <a:lnTo>
                    <a:pt x="3483246" y="3026253"/>
                  </a:lnTo>
                  <a:lnTo>
                    <a:pt x="3483246" y="3026601"/>
                  </a:lnTo>
                  <a:lnTo>
                    <a:pt x="3483246" y="3026949"/>
                  </a:lnTo>
                  <a:lnTo>
                    <a:pt x="3483246" y="3027296"/>
                  </a:lnTo>
                  <a:lnTo>
                    <a:pt x="3483246" y="3027643"/>
                  </a:lnTo>
                  <a:lnTo>
                    <a:pt x="3483246" y="3027989"/>
                  </a:lnTo>
                  <a:lnTo>
                    <a:pt x="3483246" y="3028335"/>
                  </a:lnTo>
                  <a:lnTo>
                    <a:pt x="3483246" y="3028680"/>
                  </a:lnTo>
                  <a:lnTo>
                    <a:pt x="3483246" y="3029025"/>
                  </a:lnTo>
                  <a:lnTo>
                    <a:pt x="3483246" y="3029369"/>
                  </a:lnTo>
                  <a:lnTo>
                    <a:pt x="3483246" y="3029712"/>
                  </a:lnTo>
                  <a:lnTo>
                    <a:pt x="3483246" y="3030055"/>
                  </a:lnTo>
                  <a:lnTo>
                    <a:pt x="3483246" y="3030398"/>
                  </a:lnTo>
                  <a:lnTo>
                    <a:pt x="3483246" y="3030740"/>
                  </a:lnTo>
                  <a:lnTo>
                    <a:pt x="3483246" y="3031082"/>
                  </a:lnTo>
                  <a:lnTo>
                    <a:pt x="3483246" y="3031423"/>
                  </a:lnTo>
                  <a:lnTo>
                    <a:pt x="3483246" y="3031763"/>
                  </a:lnTo>
                  <a:lnTo>
                    <a:pt x="3483246" y="3032103"/>
                  </a:lnTo>
                  <a:lnTo>
                    <a:pt x="3483246" y="3032442"/>
                  </a:lnTo>
                  <a:lnTo>
                    <a:pt x="3483246" y="3032781"/>
                  </a:lnTo>
                  <a:lnTo>
                    <a:pt x="3483246" y="3033120"/>
                  </a:lnTo>
                  <a:lnTo>
                    <a:pt x="3483246" y="3033458"/>
                  </a:lnTo>
                  <a:lnTo>
                    <a:pt x="3483246" y="3033795"/>
                  </a:lnTo>
                  <a:lnTo>
                    <a:pt x="3483246" y="3034132"/>
                  </a:lnTo>
                  <a:lnTo>
                    <a:pt x="3483246" y="3034469"/>
                  </a:lnTo>
                  <a:lnTo>
                    <a:pt x="3483246" y="3034804"/>
                  </a:lnTo>
                  <a:lnTo>
                    <a:pt x="3483246" y="3035140"/>
                  </a:lnTo>
                  <a:lnTo>
                    <a:pt x="3483246" y="3035475"/>
                  </a:lnTo>
                  <a:lnTo>
                    <a:pt x="3483246" y="3035809"/>
                  </a:lnTo>
                  <a:lnTo>
                    <a:pt x="3483246" y="3036143"/>
                  </a:lnTo>
                  <a:lnTo>
                    <a:pt x="3483246" y="3036477"/>
                  </a:lnTo>
                  <a:lnTo>
                    <a:pt x="3483246" y="3036809"/>
                  </a:lnTo>
                  <a:lnTo>
                    <a:pt x="3483246" y="3037142"/>
                  </a:lnTo>
                  <a:lnTo>
                    <a:pt x="3483246" y="3037474"/>
                  </a:lnTo>
                  <a:lnTo>
                    <a:pt x="3483246" y="3037805"/>
                  </a:lnTo>
                  <a:lnTo>
                    <a:pt x="3483246" y="3038136"/>
                  </a:lnTo>
                  <a:lnTo>
                    <a:pt x="3483246" y="3038467"/>
                  </a:lnTo>
                  <a:lnTo>
                    <a:pt x="3483246" y="3038797"/>
                  </a:lnTo>
                  <a:lnTo>
                    <a:pt x="3483246" y="3039126"/>
                  </a:lnTo>
                  <a:lnTo>
                    <a:pt x="3483246" y="3039455"/>
                  </a:lnTo>
                  <a:lnTo>
                    <a:pt x="3483246" y="3039783"/>
                  </a:lnTo>
                  <a:lnTo>
                    <a:pt x="3483246" y="3040111"/>
                  </a:lnTo>
                  <a:lnTo>
                    <a:pt x="3483246" y="3040439"/>
                  </a:lnTo>
                  <a:lnTo>
                    <a:pt x="3483246" y="3040766"/>
                  </a:lnTo>
                  <a:lnTo>
                    <a:pt x="3483246" y="3041093"/>
                  </a:lnTo>
                  <a:lnTo>
                    <a:pt x="3483246" y="3041419"/>
                  </a:lnTo>
                  <a:lnTo>
                    <a:pt x="3483246" y="3041744"/>
                  </a:lnTo>
                  <a:lnTo>
                    <a:pt x="3483246" y="3042069"/>
                  </a:lnTo>
                  <a:lnTo>
                    <a:pt x="3483246" y="3042394"/>
                  </a:lnTo>
                  <a:lnTo>
                    <a:pt x="3483246" y="3042718"/>
                  </a:lnTo>
                  <a:lnTo>
                    <a:pt x="3483246" y="3043042"/>
                  </a:lnTo>
                  <a:lnTo>
                    <a:pt x="3483246" y="3043365"/>
                  </a:lnTo>
                  <a:lnTo>
                    <a:pt x="3483246" y="3043688"/>
                  </a:lnTo>
                  <a:lnTo>
                    <a:pt x="3483246" y="3044010"/>
                  </a:lnTo>
                  <a:lnTo>
                    <a:pt x="3483246" y="3044332"/>
                  </a:lnTo>
                  <a:lnTo>
                    <a:pt x="3483246" y="3044653"/>
                  </a:lnTo>
                  <a:lnTo>
                    <a:pt x="3483246" y="3044974"/>
                  </a:lnTo>
                  <a:lnTo>
                    <a:pt x="3483246" y="3045294"/>
                  </a:lnTo>
                  <a:lnTo>
                    <a:pt x="3483246" y="3045614"/>
                  </a:lnTo>
                  <a:lnTo>
                    <a:pt x="3483246" y="3045934"/>
                  </a:lnTo>
                  <a:lnTo>
                    <a:pt x="3483246" y="3046253"/>
                  </a:lnTo>
                  <a:lnTo>
                    <a:pt x="3483246" y="3046571"/>
                  </a:lnTo>
                  <a:lnTo>
                    <a:pt x="3483246" y="3046889"/>
                  </a:lnTo>
                  <a:lnTo>
                    <a:pt x="3483246" y="3047207"/>
                  </a:lnTo>
                  <a:lnTo>
                    <a:pt x="3483246" y="3047524"/>
                  </a:lnTo>
                  <a:lnTo>
                    <a:pt x="3483246" y="3047841"/>
                  </a:lnTo>
                  <a:lnTo>
                    <a:pt x="3483246" y="3048157"/>
                  </a:lnTo>
                  <a:lnTo>
                    <a:pt x="3483246" y="3048473"/>
                  </a:lnTo>
                  <a:lnTo>
                    <a:pt x="3483246" y="3048788"/>
                  </a:lnTo>
                  <a:lnTo>
                    <a:pt x="3483246" y="3049103"/>
                  </a:lnTo>
                  <a:lnTo>
                    <a:pt x="3483246" y="3049417"/>
                  </a:lnTo>
                  <a:lnTo>
                    <a:pt x="3483246" y="3049731"/>
                  </a:lnTo>
                  <a:lnTo>
                    <a:pt x="3483246" y="3050044"/>
                  </a:lnTo>
                  <a:lnTo>
                    <a:pt x="3483246" y="3050357"/>
                  </a:lnTo>
                  <a:lnTo>
                    <a:pt x="3483246" y="3050670"/>
                  </a:lnTo>
                  <a:lnTo>
                    <a:pt x="3483246" y="3050982"/>
                  </a:lnTo>
                  <a:lnTo>
                    <a:pt x="3483246" y="3051294"/>
                  </a:lnTo>
                  <a:lnTo>
                    <a:pt x="3483246" y="3051605"/>
                  </a:lnTo>
                  <a:lnTo>
                    <a:pt x="3483246" y="3051916"/>
                  </a:lnTo>
                  <a:lnTo>
                    <a:pt x="3483246" y="3052226"/>
                  </a:lnTo>
                  <a:lnTo>
                    <a:pt x="3483246" y="3052536"/>
                  </a:lnTo>
                  <a:lnTo>
                    <a:pt x="3483246" y="3052845"/>
                  </a:lnTo>
                  <a:lnTo>
                    <a:pt x="3483246" y="3053154"/>
                  </a:lnTo>
                  <a:lnTo>
                    <a:pt x="3483246" y="3053463"/>
                  </a:lnTo>
                  <a:lnTo>
                    <a:pt x="3483246" y="3053771"/>
                  </a:lnTo>
                  <a:lnTo>
                    <a:pt x="3483246" y="3054078"/>
                  </a:lnTo>
                  <a:lnTo>
                    <a:pt x="3483246" y="3054386"/>
                  </a:lnTo>
                  <a:lnTo>
                    <a:pt x="3483246" y="3054692"/>
                  </a:lnTo>
                  <a:lnTo>
                    <a:pt x="3483246" y="3054999"/>
                  </a:lnTo>
                  <a:lnTo>
                    <a:pt x="3483246" y="3055305"/>
                  </a:lnTo>
                  <a:lnTo>
                    <a:pt x="3483246" y="3055610"/>
                  </a:lnTo>
                  <a:lnTo>
                    <a:pt x="3483246" y="3055915"/>
                  </a:lnTo>
                  <a:lnTo>
                    <a:pt x="3483246" y="3056220"/>
                  </a:lnTo>
                  <a:lnTo>
                    <a:pt x="3483246" y="3056524"/>
                  </a:lnTo>
                  <a:lnTo>
                    <a:pt x="3483246" y="3056828"/>
                  </a:lnTo>
                  <a:lnTo>
                    <a:pt x="3483246" y="3057131"/>
                  </a:lnTo>
                  <a:lnTo>
                    <a:pt x="3483246" y="3057434"/>
                  </a:lnTo>
                  <a:lnTo>
                    <a:pt x="3483246" y="3057736"/>
                  </a:lnTo>
                  <a:lnTo>
                    <a:pt x="3483246" y="3058038"/>
                  </a:lnTo>
                  <a:lnTo>
                    <a:pt x="3483246" y="3058340"/>
                  </a:lnTo>
                  <a:lnTo>
                    <a:pt x="3483246" y="3058641"/>
                  </a:lnTo>
                  <a:lnTo>
                    <a:pt x="3483246" y="3058942"/>
                  </a:lnTo>
                  <a:lnTo>
                    <a:pt x="3483246" y="3059242"/>
                  </a:lnTo>
                  <a:lnTo>
                    <a:pt x="3483246" y="3059542"/>
                  </a:lnTo>
                  <a:lnTo>
                    <a:pt x="3483246" y="3059841"/>
                  </a:lnTo>
                  <a:lnTo>
                    <a:pt x="3483246" y="3060140"/>
                  </a:lnTo>
                  <a:lnTo>
                    <a:pt x="3483246" y="3060439"/>
                  </a:lnTo>
                  <a:lnTo>
                    <a:pt x="3483246" y="3060737"/>
                  </a:lnTo>
                  <a:lnTo>
                    <a:pt x="3483246" y="3061035"/>
                  </a:lnTo>
                  <a:lnTo>
                    <a:pt x="3483246" y="3061332"/>
                  </a:lnTo>
                  <a:lnTo>
                    <a:pt x="3483246" y="3061629"/>
                  </a:lnTo>
                  <a:lnTo>
                    <a:pt x="3483246" y="3061925"/>
                  </a:lnTo>
                  <a:lnTo>
                    <a:pt x="3483246" y="3062222"/>
                  </a:lnTo>
                  <a:lnTo>
                    <a:pt x="3483246" y="3062517"/>
                  </a:lnTo>
                  <a:lnTo>
                    <a:pt x="3483246" y="3062812"/>
                  </a:lnTo>
                  <a:lnTo>
                    <a:pt x="3483246" y="3063107"/>
                  </a:lnTo>
                  <a:lnTo>
                    <a:pt x="3483246" y="3063402"/>
                  </a:lnTo>
                  <a:lnTo>
                    <a:pt x="3483246" y="3063696"/>
                  </a:lnTo>
                  <a:lnTo>
                    <a:pt x="3483246" y="3063989"/>
                  </a:lnTo>
                  <a:lnTo>
                    <a:pt x="3483246" y="3064282"/>
                  </a:lnTo>
                  <a:lnTo>
                    <a:pt x="3483246" y="3064575"/>
                  </a:lnTo>
                  <a:lnTo>
                    <a:pt x="3483246" y="3064868"/>
                  </a:lnTo>
                  <a:lnTo>
                    <a:pt x="3483246" y="3065160"/>
                  </a:lnTo>
                  <a:lnTo>
                    <a:pt x="3483246" y="3065451"/>
                  </a:lnTo>
                  <a:lnTo>
                    <a:pt x="3483246" y="3065742"/>
                  </a:lnTo>
                  <a:lnTo>
                    <a:pt x="3483246" y="3066033"/>
                  </a:lnTo>
                  <a:lnTo>
                    <a:pt x="3483246" y="3066323"/>
                  </a:lnTo>
                  <a:lnTo>
                    <a:pt x="3483246" y="3066613"/>
                  </a:lnTo>
                  <a:lnTo>
                    <a:pt x="3483246" y="3066903"/>
                  </a:lnTo>
                  <a:lnTo>
                    <a:pt x="3483246" y="3067192"/>
                  </a:lnTo>
                  <a:lnTo>
                    <a:pt x="3483246" y="3067481"/>
                  </a:lnTo>
                  <a:lnTo>
                    <a:pt x="3483246" y="3067769"/>
                  </a:lnTo>
                  <a:lnTo>
                    <a:pt x="3483246" y="3068057"/>
                  </a:lnTo>
                  <a:lnTo>
                    <a:pt x="3483246" y="3068344"/>
                  </a:lnTo>
                  <a:lnTo>
                    <a:pt x="3483246" y="3068632"/>
                  </a:lnTo>
                  <a:lnTo>
                    <a:pt x="3483246" y="3068918"/>
                  </a:lnTo>
                  <a:lnTo>
                    <a:pt x="3483246" y="3069205"/>
                  </a:lnTo>
                  <a:lnTo>
                    <a:pt x="3483246" y="3069491"/>
                  </a:lnTo>
                  <a:lnTo>
                    <a:pt x="3483246" y="3069776"/>
                  </a:lnTo>
                  <a:lnTo>
                    <a:pt x="3483246" y="3070061"/>
                  </a:lnTo>
                  <a:lnTo>
                    <a:pt x="3483246" y="3070346"/>
                  </a:lnTo>
                  <a:lnTo>
                    <a:pt x="3483246" y="3070630"/>
                  </a:lnTo>
                  <a:lnTo>
                    <a:pt x="3483246" y="3070914"/>
                  </a:lnTo>
                  <a:lnTo>
                    <a:pt x="3483246" y="3071198"/>
                  </a:lnTo>
                  <a:lnTo>
                    <a:pt x="3483246" y="3071481"/>
                  </a:lnTo>
                  <a:lnTo>
                    <a:pt x="3483246" y="3071764"/>
                  </a:lnTo>
                  <a:lnTo>
                    <a:pt x="3483246" y="3072046"/>
                  </a:lnTo>
                  <a:lnTo>
                    <a:pt x="3483246" y="3072328"/>
                  </a:lnTo>
                  <a:lnTo>
                    <a:pt x="3483246" y="3072610"/>
                  </a:lnTo>
                  <a:lnTo>
                    <a:pt x="3483246" y="3072891"/>
                  </a:lnTo>
                  <a:lnTo>
                    <a:pt x="3483246" y="3073172"/>
                  </a:lnTo>
                  <a:lnTo>
                    <a:pt x="3483246" y="3073453"/>
                  </a:lnTo>
                  <a:lnTo>
                    <a:pt x="3483246" y="3073733"/>
                  </a:lnTo>
                  <a:lnTo>
                    <a:pt x="3483246" y="3074013"/>
                  </a:lnTo>
                  <a:lnTo>
                    <a:pt x="3483246" y="3074292"/>
                  </a:lnTo>
                  <a:lnTo>
                    <a:pt x="3483246" y="3074571"/>
                  </a:lnTo>
                  <a:lnTo>
                    <a:pt x="3483246" y="3074849"/>
                  </a:lnTo>
                  <a:lnTo>
                    <a:pt x="3483246" y="3075128"/>
                  </a:lnTo>
                  <a:lnTo>
                    <a:pt x="3483246" y="3075405"/>
                  </a:lnTo>
                  <a:lnTo>
                    <a:pt x="3483246" y="3075683"/>
                  </a:lnTo>
                  <a:lnTo>
                    <a:pt x="3483246" y="3075960"/>
                  </a:lnTo>
                  <a:lnTo>
                    <a:pt x="3483246" y="3076237"/>
                  </a:lnTo>
                  <a:lnTo>
                    <a:pt x="3483246" y="3076513"/>
                  </a:lnTo>
                  <a:lnTo>
                    <a:pt x="3483246" y="3076789"/>
                  </a:lnTo>
                  <a:lnTo>
                    <a:pt x="3483246" y="3077064"/>
                  </a:lnTo>
                  <a:lnTo>
                    <a:pt x="3483246" y="3077340"/>
                  </a:lnTo>
                  <a:lnTo>
                    <a:pt x="3483246" y="3077614"/>
                  </a:lnTo>
                  <a:lnTo>
                    <a:pt x="3483246" y="3077889"/>
                  </a:lnTo>
                  <a:lnTo>
                    <a:pt x="3483246" y="3078163"/>
                  </a:lnTo>
                  <a:lnTo>
                    <a:pt x="3483246" y="3078437"/>
                  </a:lnTo>
                  <a:lnTo>
                    <a:pt x="3483246" y="3078710"/>
                  </a:lnTo>
                  <a:lnTo>
                    <a:pt x="3483246" y="3078983"/>
                  </a:lnTo>
                  <a:lnTo>
                    <a:pt x="3483246" y="3079256"/>
                  </a:lnTo>
                  <a:lnTo>
                    <a:pt x="3483246" y="3079528"/>
                  </a:lnTo>
                  <a:lnTo>
                    <a:pt x="3483246" y="3079800"/>
                  </a:lnTo>
                  <a:lnTo>
                    <a:pt x="3483246" y="3080071"/>
                  </a:lnTo>
                  <a:lnTo>
                    <a:pt x="3483246" y="3080342"/>
                  </a:lnTo>
                  <a:lnTo>
                    <a:pt x="3483246" y="3080613"/>
                  </a:lnTo>
                  <a:lnTo>
                    <a:pt x="3483246" y="3080883"/>
                  </a:lnTo>
                  <a:lnTo>
                    <a:pt x="3483246" y="3081154"/>
                  </a:lnTo>
                  <a:lnTo>
                    <a:pt x="3483246" y="3081423"/>
                  </a:lnTo>
                  <a:lnTo>
                    <a:pt x="3483246" y="3081693"/>
                  </a:lnTo>
                  <a:lnTo>
                    <a:pt x="3483246" y="3081961"/>
                  </a:lnTo>
                  <a:lnTo>
                    <a:pt x="3483246" y="3082230"/>
                  </a:lnTo>
                  <a:lnTo>
                    <a:pt x="3483246" y="3082498"/>
                  </a:lnTo>
                  <a:lnTo>
                    <a:pt x="3483246" y="3082766"/>
                  </a:lnTo>
                  <a:lnTo>
                    <a:pt x="3483246" y="3083034"/>
                  </a:lnTo>
                  <a:lnTo>
                    <a:pt x="3483246" y="3083301"/>
                  </a:lnTo>
                  <a:lnTo>
                    <a:pt x="3483246" y="3083568"/>
                  </a:lnTo>
                  <a:lnTo>
                    <a:pt x="3483246" y="3083834"/>
                  </a:lnTo>
                  <a:lnTo>
                    <a:pt x="3483246" y="3084100"/>
                  </a:lnTo>
                  <a:lnTo>
                    <a:pt x="3483246" y="3084366"/>
                  </a:lnTo>
                  <a:lnTo>
                    <a:pt x="3483246" y="3084631"/>
                  </a:lnTo>
                  <a:lnTo>
                    <a:pt x="3483246" y="3084896"/>
                  </a:lnTo>
                  <a:lnTo>
                    <a:pt x="3483246" y="3085161"/>
                  </a:lnTo>
                  <a:lnTo>
                    <a:pt x="3483246" y="3085425"/>
                  </a:lnTo>
                  <a:lnTo>
                    <a:pt x="3483246" y="3085689"/>
                  </a:lnTo>
                  <a:lnTo>
                    <a:pt x="3483246" y="3085953"/>
                  </a:lnTo>
                  <a:lnTo>
                    <a:pt x="3483246" y="3086216"/>
                  </a:lnTo>
                  <a:lnTo>
                    <a:pt x="3483246" y="3086479"/>
                  </a:lnTo>
                  <a:lnTo>
                    <a:pt x="3483246" y="3086742"/>
                  </a:lnTo>
                  <a:lnTo>
                    <a:pt x="3483246" y="3087004"/>
                  </a:lnTo>
                  <a:lnTo>
                    <a:pt x="3483246" y="3087266"/>
                  </a:lnTo>
                  <a:lnTo>
                    <a:pt x="3483246" y="3087528"/>
                  </a:lnTo>
                  <a:lnTo>
                    <a:pt x="3483246" y="3087789"/>
                  </a:lnTo>
                  <a:lnTo>
                    <a:pt x="3483246" y="3088050"/>
                  </a:lnTo>
                  <a:lnTo>
                    <a:pt x="3483246" y="3088310"/>
                  </a:lnTo>
                  <a:lnTo>
                    <a:pt x="3483246" y="3088570"/>
                  </a:lnTo>
                  <a:lnTo>
                    <a:pt x="3483246" y="3088830"/>
                  </a:lnTo>
                  <a:lnTo>
                    <a:pt x="3483246" y="3089090"/>
                  </a:lnTo>
                  <a:lnTo>
                    <a:pt x="3483246" y="3089349"/>
                  </a:lnTo>
                  <a:lnTo>
                    <a:pt x="3483246" y="3089608"/>
                  </a:lnTo>
                  <a:lnTo>
                    <a:pt x="3483246" y="3089866"/>
                  </a:lnTo>
                  <a:lnTo>
                    <a:pt x="3483246" y="3090124"/>
                  </a:lnTo>
                  <a:lnTo>
                    <a:pt x="3483246" y="3090382"/>
                  </a:lnTo>
                  <a:lnTo>
                    <a:pt x="3483246" y="3090639"/>
                  </a:lnTo>
                  <a:lnTo>
                    <a:pt x="3483246" y="3090896"/>
                  </a:lnTo>
                  <a:lnTo>
                    <a:pt x="3483246" y="3091153"/>
                  </a:lnTo>
                  <a:lnTo>
                    <a:pt x="3483246" y="3091410"/>
                  </a:lnTo>
                  <a:lnTo>
                    <a:pt x="3483246" y="3091666"/>
                  </a:lnTo>
                  <a:lnTo>
                    <a:pt x="3483246" y="3091922"/>
                  </a:lnTo>
                  <a:lnTo>
                    <a:pt x="3483246" y="3092177"/>
                  </a:lnTo>
                  <a:lnTo>
                    <a:pt x="3483246" y="3092432"/>
                  </a:lnTo>
                  <a:lnTo>
                    <a:pt x="3483246" y="3092687"/>
                  </a:lnTo>
                  <a:lnTo>
                    <a:pt x="3483246" y="3092941"/>
                  </a:lnTo>
                  <a:lnTo>
                    <a:pt x="3483246" y="3093195"/>
                  </a:lnTo>
                  <a:lnTo>
                    <a:pt x="3483246" y="3093449"/>
                  </a:lnTo>
                  <a:lnTo>
                    <a:pt x="3483246" y="3093703"/>
                  </a:lnTo>
                  <a:lnTo>
                    <a:pt x="3483246" y="3093956"/>
                  </a:lnTo>
                  <a:lnTo>
                    <a:pt x="3483246" y="3094208"/>
                  </a:lnTo>
                  <a:lnTo>
                    <a:pt x="3483246" y="3094461"/>
                  </a:lnTo>
                  <a:lnTo>
                    <a:pt x="3483246" y="3094713"/>
                  </a:lnTo>
                  <a:lnTo>
                    <a:pt x="3483246" y="3094965"/>
                  </a:lnTo>
                  <a:lnTo>
                    <a:pt x="3483246" y="3095216"/>
                  </a:lnTo>
                  <a:lnTo>
                    <a:pt x="3483246" y="3095468"/>
                  </a:lnTo>
                  <a:lnTo>
                    <a:pt x="3483246" y="3095718"/>
                  </a:lnTo>
                  <a:lnTo>
                    <a:pt x="3483246" y="3095969"/>
                  </a:lnTo>
                  <a:lnTo>
                    <a:pt x="3483246" y="3096219"/>
                  </a:lnTo>
                  <a:lnTo>
                    <a:pt x="3483246" y="3096469"/>
                  </a:lnTo>
                  <a:lnTo>
                    <a:pt x="3483246" y="3096718"/>
                  </a:lnTo>
                  <a:lnTo>
                    <a:pt x="3483246" y="3096968"/>
                  </a:lnTo>
                  <a:lnTo>
                    <a:pt x="3483246" y="3097217"/>
                  </a:lnTo>
                  <a:lnTo>
                    <a:pt x="3483246" y="3097465"/>
                  </a:lnTo>
                  <a:lnTo>
                    <a:pt x="3483246" y="3097713"/>
                  </a:lnTo>
                  <a:lnTo>
                    <a:pt x="3483246" y="3097961"/>
                  </a:lnTo>
                  <a:lnTo>
                    <a:pt x="3483246" y="3098209"/>
                  </a:lnTo>
                  <a:lnTo>
                    <a:pt x="3483246" y="3098456"/>
                  </a:lnTo>
                  <a:lnTo>
                    <a:pt x="3483246" y="3098703"/>
                  </a:lnTo>
                  <a:lnTo>
                    <a:pt x="3483246" y="3098950"/>
                  </a:lnTo>
                  <a:lnTo>
                    <a:pt x="3483246" y="3099196"/>
                  </a:lnTo>
                  <a:lnTo>
                    <a:pt x="3483246" y="3099442"/>
                  </a:lnTo>
                  <a:lnTo>
                    <a:pt x="3483246" y="3099688"/>
                  </a:lnTo>
                  <a:lnTo>
                    <a:pt x="3483246" y="3099933"/>
                  </a:lnTo>
                  <a:lnTo>
                    <a:pt x="3483246" y="3100178"/>
                  </a:lnTo>
                  <a:lnTo>
                    <a:pt x="3483246" y="3100423"/>
                  </a:lnTo>
                  <a:lnTo>
                    <a:pt x="3483246" y="3100668"/>
                  </a:lnTo>
                  <a:lnTo>
                    <a:pt x="3483246" y="3100912"/>
                  </a:lnTo>
                  <a:lnTo>
                    <a:pt x="3483246" y="3101156"/>
                  </a:lnTo>
                  <a:lnTo>
                    <a:pt x="3483246" y="3101399"/>
                  </a:lnTo>
                  <a:lnTo>
                    <a:pt x="3483246" y="3101642"/>
                  </a:lnTo>
                  <a:lnTo>
                    <a:pt x="3483246" y="3101885"/>
                  </a:lnTo>
                  <a:lnTo>
                    <a:pt x="3483246" y="3102128"/>
                  </a:lnTo>
                  <a:lnTo>
                    <a:pt x="3483246" y="3102370"/>
                  </a:lnTo>
                  <a:lnTo>
                    <a:pt x="3483246" y="3102612"/>
                  </a:lnTo>
                  <a:lnTo>
                    <a:pt x="3483246" y="3102854"/>
                  </a:lnTo>
                  <a:lnTo>
                    <a:pt x="3483246" y="3103095"/>
                  </a:lnTo>
                  <a:lnTo>
                    <a:pt x="3483246" y="3103336"/>
                  </a:lnTo>
                  <a:lnTo>
                    <a:pt x="3483246" y="3103577"/>
                  </a:lnTo>
                  <a:lnTo>
                    <a:pt x="3483246" y="3103817"/>
                  </a:lnTo>
                  <a:lnTo>
                    <a:pt x="3483246" y="3104058"/>
                  </a:lnTo>
                  <a:lnTo>
                    <a:pt x="3483246" y="3104297"/>
                  </a:lnTo>
                  <a:lnTo>
                    <a:pt x="3483246" y="3104537"/>
                  </a:lnTo>
                  <a:lnTo>
                    <a:pt x="3483246" y="3104776"/>
                  </a:lnTo>
                  <a:lnTo>
                    <a:pt x="3483246" y="3105015"/>
                  </a:lnTo>
                  <a:lnTo>
                    <a:pt x="3483246" y="3105254"/>
                  </a:lnTo>
                  <a:lnTo>
                    <a:pt x="3483246" y="3105492"/>
                  </a:lnTo>
                  <a:lnTo>
                    <a:pt x="3483246" y="3105730"/>
                  </a:lnTo>
                  <a:lnTo>
                    <a:pt x="3483246" y="3105968"/>
                  </a:lnTo>
                  <a:lnTo>
                    <a:pt x="3483246" y="3106205"/>
                  </a:lnTo>
                  <a:lnTo>
                    <a:pt x="3483246" y="3106442"/>
                  </a:lnTo>
                  <a:lnTo>
                    <a:pt x="3483246" y="3106679"/>
                  </a:lnTo>
                  <a:lnTo>
                    <a:pt x="3483246" y="3106916"/>
                  </a:lnTo>
                  <a:lnTo>
                    <a:pt x="3483246" y="3107152"/>
                  </a:lnTo>
                  <a:lnTo>
                    <a:pt x="3483246" y="3107388"/>
                  </a:lnTo>
                  <a:lnTo>
                    <a:pt x="3483246" y="3107624"/>
                  </a:lnTo>
                  <a:lnTo>
                    <a:pt x="3483246" y="3107859"/>
                  </a:lnTo>
                  <a:lnTo>
                    <a:pt x="3483246" y="3108094"/>
                  </a:lnTo>
                  <a:lnTo>
                    <a:pt x="3483246" y="3108329"/>
                  </a:lnTo>
                  <a:lnTo>
                    <a:pt x="3483246" y="3108563"/>
                  </a:lnTo>
                  <a:lnTo>
                    <a:pt x="3483246" y="3108797"/>
                  </a:lnTo>
                  <a:lnTo>
                    <a:pt x="3483246" y="3109031"/>
                  </a:lnTo>
                  <a:lnTo>
                    <a:pt x="3483246" y="3109265"/>
                  </a:lnTo>
                  <a:lnTo>
                    <a:pt x="3483246" y="3109498"/>
                  </a:lnTo>
                  <a:lnTo>
                    <a:pt x="3483246" y="3109731"/>
                  </a:lnTo>
                  <a:lnTo>
                    <a:pt x="3483246" y="3109964"/>
                  </a:lnTo>
                  <a:lnTo>
                    <a:pt x="3483246" y="3110196"/>
                  </a:lnTo>
                  <a:lnTo>
                    <a:pt x="3483246" y="3110428"/>
                  </a:lnTo>
                  <a:lnTo>
                    <a:pt x="3483246" y="3110660"/>
                  </a:lnTo>
                  <a:lnTo>
                    <a:pt x="3483246" y="3110892"/>
                  </a:lnTo>
                  <a:lnTo>
                    <a:pt x="3483246" y="3111123"/>
                  </a:lnTo>
                  <a:lnTo>
                    <a:pt x="3483246" y="3111354"/>
                  </a:lnTo>
                  <a:lnTo>
                    <a:pt x="3483246" y="3111585"/>
                  </a:lnTo>
                  <a:lnTo>
                    <a:pt x="3483246" y="3111815"/>
                  </a:lnTo>
                  <a:lnTo>
                    <a:pt x="3483246" y="3112045"/>
                  </a:lnTo>
                  <a:lnTo>
                    <a:pt x="3483246" y="3112275"/>
                  </a:lnTo>
                  <a:lnTo>
                    <a:pt x="3483246" y="3112505"/>
                  </a:lnTo>
                  <a:lnTo>
                    <a:pt x="3483246" y="3112734"/>
                  </a:lnTo>
                  <a:lnTo>
                    <a:pt x="3483246" y="3112963"/>
                  </a:lnTo>
                  <a:lnTo>
                    <a:pt x="3483246" y="3113192"/>
                  </a:lnTo>
                  <a:lnTo>
                    <a:pt x="3483246" y="3113420"/>
                  </a:lnTo>
                  <a:lnTo>
                    <a:pt x="3483246" y="3113648"/>
                  </a:lnTo>
                  <a:lnTo>
                    <a:pt x="3483246" y="3113876"/>
                  </a:lnTo>
                  <a:lnTo>
                    <a:pt x="3483246" y="3114104"/>
                  </a:lnTo>
                  <a:lnTo>
                    <a:pt x="3483246" y="3114331"/>
                  </a:lnTo>
                  <a:lnTo>
                    <a:pt x="3483246" y="3114558"/>
                  </a:lnTo>
                  <a:lnTo>
                    <a:pt x="3483246" y="3114785"/>
                  </a:lnTo>
                  <a:lnTo>
                    <a:pt x="3483246" y="3115011"/>
                  </a:lnTo>
                  <a:lnTo>
                    <a:pt x="3483246" y="3115238"/>
                  </a:lnTo>
                  <a:lnTo>
                    <a:pt x="3483246" y="3115463"/>
                  </a:lnTo>
                  <a:lnTo>
                    <a:pt x="3483246" y="3115689"/>
                  </a:lnTo>
                  <a:lnTo>
                    <a:pt x="3483246" y="3115914"/>
                  </a:lnTo>
                  <a:lnTo>
                    <a:pt x="3483246" y="3116140"/>
                  </a:lnTo>
                  <a:lnTo>
                    <a:pt x="3483246" y="3116364"/>
                  </a:lnTo>
                  <a:lnTo>
                    <a:pt x="3483246" y="3116589"/>
                  </a:lnTo>
                  <a:lnTo>
                    <a:pt x="3483246" y="3116813"/>
                  </a:lnTo>
                  <a:lnTo>
                    <a:pt x="3483246" y="3117037"/>
                  </a:lnTo>
                  <a:lnTo>
                    <a:pt x="3483246" y="3117261"/>
                  </a:lnTo>
                  <a:lnTo>
                    <a:pt x="3483246" y="3117484"/>
                  </a:lnTo>
                  <a:lnTo>
                    <a:pt x="3483246" y="3117707"/>
                  </a:lnTo>
                  <a:lnTo>
                    <a:pt x="3483246" y="3117930"/>
                  </a:lnTo>
                  <a:lnTo>
                    <a:pt x="3483246" y="3118153"/>
                  </a:lnTo>
                  <a:lnTo>
                    <a:pt x="3483246" y="3118375"/>
                  </a:lnTo>
                  <a:lnTo>
                    <a:pt x="3483246" y="3118597"/>
                  </a:lnTo>
                  <a:lnTo>
                    <a:pt x="3483246" y="3118819"/>
                  </a:lnTo>
                  <a:lnTo>
                    <a:pt x="3483246" y="3119041"/>
                  </a:lnTo>
                  <a:lnTo>
                    <a:pt x="3483246" y="3119262"/>
                  </a:lnTo>
                  <a:lnTo>
                    <a:pt x="3483246" y="3119483"/>
                  </a:lnTo>
                  <a:lnTo>
                    <a:pt x="3483246" y="3119704"/>
                  </a:lnTo>
                  <a:lnTo>
                    <a:pt x="3483246" y="3119924"/>
                  </a:lnTo>
                  <a:lnTo>
                    <a:pt x="3483246" y="3120144"/>
                  </a:lnTo>
                  <a:lnTo>
                    <a:pt x="3483246" y="3120364"/>
                  </a:lnTo>
                  <a:lnTo>
                    <a:pt x="3483246" y="3120584"/>
                  </a:lnTo>
                  <a:lnTo>
                    <a:pt x="3483246" y="3120803"/>
                  </a:lnTo>
                  <a:lnTo>
                    <a:pt x="3483246" y="3121022"/>
                  </a:lnTo>
                  <a:lnTo>
                    <a:pt x="3483246" y="3121241"/>
                  </a:lnTo>
                  <a:lnTo>
                    <a:pt x="3483246" y="3121460"/>
                  </a:lnTo>
                  <a:lnTo>
                    <a:pt x="3483246" y="3121678"/>
                  </a:lnTo>
                  <a:lnTo>
                    <a:pt x="3483246" y="3121896"/>
                  </a:lnTo>
                  <a:lnTo>
                    <a:pt x="3483246" y="3122114"/>
                  </a:lnTo>
                  <a:lnTo>
                    <a:pt x="3483246" y="3122332"/>
                  </a:lnTo>
                  <a:lnTo>
                    <a:pt x="3483246" y="3122549"/>
                  </a:lnTo>
                  <a:lnTo>
                    <a:pt x="3483246" y="3122766"/>
                  </a:lnTo>
                  <a:lnTo>
                    <a:pt x="3483246" y="3122983"/>
                  </a:lnTo>
                  <a:lnTo>
                    <a:pt x="3483246" y="3123199"/>
                  </a:lnTo>
                  <a:lnTo>
                    <a:pt x="3483246" y="3123416"/>
                  </a:lnTo>
                  <a:lnTo>
                    <a:pt x="3483246" y="3123632"/>
                  </a:lnTo>
                  <a:lnTo>
                    <a:pt x="3483246" y="3123847"/>
                  </a:lnTo>
                  <a:lnTo>
                    <a:pt x="3483246" y="3124063"/>
                  </a:lnTo>
                  <a:lnTo>
                    <a:pt x="3483246" y="3124278"/>
                  </a:lnTo>
                  <a:lnTo>
                    <a:pt x="3483246" y="3124493"/>
                  </a:lnTo>
                  <a:lnTo>
                    <a:pt x="3483246" y="3124708"/>
                  </a:lnTo>
                  <a:lnTo>
                    <a:pt x="3483246" y="3124922"/>
                  </a:lnTo>
                  <a:lnTo>
                    <a:pt x="3483246" y="3125136"/>
                  </a:lnTo>
                  <a:lnTo>
                    <a:pt x="3483246" y="3125350"/>
                  </a:lnTo>
                  <a:lnTo>
                    <a:pt x="3483246" y="3125564"/>
                  </a:lnTo>
                  <a:lnTo>
                    <a:pt x="3483246" y="3125777"/>
                  </a:lnTo>
                  <a:lnTo>
                    <a:pt x="3483246" y="3125990"/>
                  </a:lnTo>
                  <a:lnTo>
                    <a:pt x="3483246" y="3126203"/>
                  </a:lnTo>
                  <a:lnTo>
                    <a:pt x="3483246" y="3126416"/>
                  </a:lnTo>
                  <a:lnTo>
                    <a:pt x="3483246" y="3126628"/>
                  </a:lnTo>
                  <a:lnTo>
                    <a:pt x="3483246" y="3126840"/>
                  </a:lnTo>
                  <a:lnTo>
                    <a:pt x="3483246" y="3127052"/>
                  </a:lnTo>
                  <a:lnTo>
                    <a:pt x="3483246" y="3127264"/>
                  </a:lnTo>
                  <a:lnTo>
                    <a:pt x="3483246" y="3127475"/>
                  </a:lnTo>
                  <a:lnTo>
                    <a:pt x="3483246" y="3127687"/>
                  </a:lnTo>
                  <a:lnTo>
                    <a:pt x="3483246" y="3127897"/>
                  </a:lnTo>
                  <a:lnTo>
                    <a:pt x="3483246" y="3128108"/>
                  </a:lnTo>
                  <a:lnTo>
                    <a:pt x="3483246" y="3128318"/>
                  </a:lnTo>
                  <a:lnTo>
                    <a:pt x="3483246" y="3128529"/>
                  </a:lnTo>
                  <a:lnTo>
                    <a:pt x="3483246" y="3128738"/>
                  </a:lnTo>
                  <a:lnTo>
                    <a:pt x="3483246" y="3128948"/>
                  </a:lnTo>
                  <a:lnTo>
                    <a:pt x="3483246" y="3129158"/>
                  </a:lnTo>
                  <a:lnTo>
                    <a:pt x="3483246" y="3129367"/>
                  </a:lnTo>
                  <a:lnTo>
                    <a:pt x="3483246" y="3129576"/>
                  </a:lnTo>
                  <a:lnTo>
                    <a:pt x="3483246" y="3129784"/>
                  </a:lnTo>
                  <a:lnTo>
                    <a:pt x="3483246" y="3129993"/>
                  </a:lnTo>
                  <a:lnTo>
                    <a:pt x="3483246" y="3130201"/>
                  </a:lnTo>
                  <a:lnTo>
                    <a:pt x="3483246" y="3130409"/>
                  </a:lnTo>
                  <a:lnTo>
                    <a:pt x="3483246" y="3130616"/>
                  </a:lnTo>
                  <a:lnTo>
                    <a:pt x="3483246" y="3130824"/>
                  </a:lnTo>
                  <a:lnTo>
                    <a:pt x="3483246" y="3131031"/>
                  </a:lnTo>
                  <a:lnTo>
                    <a:pt x="3483246" y="3131238"/>
                  </a:lnTo>
                  <a:lnTo>
                    <a:pt x="3483246" y="3131445"/>
                  </a:lnTo>
                  <a:lnTo>
                    <a:pt x="3483246" y="3131651"/>
                  </a:lnTo>
                  <a:lnTo>
                    <a:pt x="3483246" y="3131857"/>
                  </a:lnTo>
                  <a:lnTo>
                    <a:pt x="3483246" y="3132063"/>
                  </a:lnTo>
                  <a:lnTo>
                    <a:pt x="3483246" y="3132269"/>
                  </a:lnTo>
                  <a:lnTo>
                    <a:pt x="3483246" y="3132475"/>
                  </a:lnTo>
                  <a:lnTo>
                    <a:pt x="3483246" y="3132680"/>
                  </a:lnTo>
                  <a:lnTo>
                    <a:pt x="3483246" y="3132885"/>
                  </a:lnTo>
                  <a:lnTo>
                    <a:pt x="3483246" y="3133090"/>
                  </a:lnTo>
                  <a:lnTo>
                    <a:pt x="3483246" y="3133294"/>
                  </a:lnTo>
                  <a:lnTo>
                    <a:pt x="3483246" y="3133498"/>
                  </a:lnTo>
                  <a:lnTo>
                    <a:pt x="3483246" y="3133702"/>
                  </a:lnTo>
                  <a:lnTo>
                    <a:pt x="3483246" y="3133906"/>
                  </a:lnTo>
                  <a:lnTo>
                    <a:pt x="3483246" y="3134110"/>
                  </a:lnTo>
                  <a:lnTo>
                    <a:pt x="3483246" y="3134313"/>
                  </a:lnTo>
                  <a:lnTo>
                    <a:pt x="3483246" y="3134516"/>
                  </a:lnTo>
                  <a:lnTo>
                    <a:pt x="3483246" y="3134719"/>
                  </a:lnTo>
                  <a:lnTo>
                    <a:pt x="3483246" y="3134922"/>
                  </a:lnTo>
                  <a:lnTo>
                    <a:pt x="3483246" y="3135124"/>
                  </a:lnTo>
                  <a:lnTo>
                    <a:pt x="3483246" y="3135326"/>
                  </a:lnTo>
                  <a:lnTo>
                    <a:pt x="3483246" y="3135528"/>
                  </a:lnTo>
                  <a:lnTo>
                    <a:pt x="3483246" y="3135730"/>
                  </a:lnTo>
                  <a:lnTo>
                    <a:pt x="3483246" y="3135931"/>
                  </a:lnTo>
                  <a:lnTo>
                    <a:pt x="3483246" y="3136133"/>
                  </a:lnTo>
                  <a:lnTo>
                    <a:pt x="3483246" y="3136334"/>
                  </a:lnTo>
                  <a:lnTo>
                    <a:pt x="3483246" y="3136534"/>
                  </a:lnTo>
                  <a:lnTo>
                    <a:pt x="3483246" y="3136735"/>
                  </a:lnTo>
                  <a:lnTo>
                    <a:pt x="3483246" y="3136935"/>
                  </a:lnTo>
                  <a:lnTo>
                    <a:pt x="3483246" y="3137135"/>
                  </a:lnTo>
                  <a:lnTo>
                    <a:pt x="3483246" y="3137335"/>
                  </a:lnTo>
                  <a:lnTo>
                    <a:pt x="3483246" y="3137535"/>
                  </a:lnTo>
                  <a:lnTo>
                    <a:pt x="3483246" y="3137734"/>
                  </a:lnTo>
                  <a:lnTo>
                    <a:pt x="3483246" y="3137933"/>
                  </a:lnTo>
                  <a:lnTo>
                    <a:pt x="3483246" y="3138132"/>
                  </a:lnTo>
                  <a:lnTo>
                    <a:pt x="3483246" y="3138331"/>
                  </a:lnTo>
                  <a:lnTo>
                    <a:pt x="3483246" y="3138529"/>
                  </a:lnTo>
                  <a:lnTo>
                    <a:pt x="3483246" y="3138727"/>
                  </a:lnTo>
                  <a:lnTo>
                    <a:pt x="3483246" y="3138925"/>
                  </a:lnTo>
                  <a:lnTo>
                    <a:pt x="3483246" y="3139123"/>
                  </a:lnTo>
                  <a:lnTo>
                    <a:pt x="3483246" y="3139321"/>
                  </a:lnTo>
                  <a:lnTo>
                    <a:pt x="3483246" y="3139518"/>
                  </a:lnTo>
                  <a:lnTo>
                    <a:pt x="3483246" y="3139715"/>
                  </a:lnTo>
                  <a:lnTo>
                    <a:pt x="3483246" y="3139912"/>
                  </a:lnTo>
                  <a:lnTo>
                    <a:pt x="3483246" y="3140109"/>
                  </a:lnTo>
                  <a:lnTo>
                    <a:pt x="3483246" y="3140305"/>
                  </a:lnTo>
                  <a:lnTo>
                    <a:pt x="3483246" y="3140501"/>
                  </a:lnTo>
                  <a:lnTo>
                    <a:pt x="3483246" y="3140697"/>
                  </a:lnTo>
                  <a:lnTo>
                    <a:pt x="3483246" y="3140893"/>
                  </a:lnTo>
                  <a:lnTo>
                    <a:pt x="3483246" y="3141089"/>
                  </a:lnTo>
                  <a:lnTo>
                    <a:pt x="3483246" y="3141284"/>
                  </a:lnTo>
                  <a:lnTo>
                    <a:pt x="3483246" y="3141479"/>
                  </a:lnTo>
                  <a:lnTo>
                    <a:pt x="3483246" y="3141674"/>
                  </a:lnTo>
                  <a:lnTo>
                    <a:pt x="3483246" y="3141868"/>
                  </a:lnTo>
                  <a:lnTo>
                    <a:pt x="3483246" y="3142063"/>
                  </a:lnTo>
                  <a:lnTo>
                    <a:pt x="3483246" y="3142257"/>
                  </a:lnTo>
                  <a:lnTo>
                    <a:pt x="3483246" y="3142451"/>
                  </a:lnTo>
                  <a:lnTo>
                    <a:pt x="3483246" y="3142645"/>
                  </a:lnTo>
                  <a:lnTo>
                    <a:pt x="3483246" y="3142838"/>
                  </a:lnTo>
                  <a:lnTo>
                    <a:pt x="3483246" y="3143032"/>
                  </a:lnTo>
                  <a:lnTo>
                    <a:pt x="3483246" y="3143225"/>
                  </a:lnTo>
                  <a:lnTo>
                    <a:pt x="3483246" y="3143417"/>
                  </a:lnTo>
                  <a:lnTo>
                    <a:pt x="3483246" y="3143610"/>
                  </a:lnTo>
                  <a:lnTo>
                    <a:pt x="3483246" y="3143803"/>
                  </a:lnTo>
                  <a:lnTo>
                    <a:pt x="3483246" y="3143995"/>
                  </a:lnTo>
                  <a:lnTo>
                    <a:pt x="3483246" y="3144187"/>
                  </a:lnTo>
                  <a:lnTo>
                    <a:pt x="3483246" y="3144379"/>
                  </a:lnTo>
                  <a:lnTo>
                    <a:pt x="3483246" y="3144570"/>
                  </a:lnTo>
                  <a:lnTo>
                    <a:pt x="3483246" y="3144761"/>
                  </a:lnTo>
                  <a:lnTo>
                    <a:pt x="3483246" y="3144953"/>
                  </a:lnTo>
                  <a:lnTo>
                    <a:pt x="3483246" y="3145143"/>
                  </a:lnTo>
                  <a:lnTo>
                    <a:pt x="3483246" y="3145334"/>
                  </a:lnTo>
                  <a:lnTo>
                    <a:pt x="3483246" y="3145525"/>
                  </a:lnTo>
                  <a:lnTo>
                    <a:pt x="3483246" y="3145715"/>
                  </a:lnTo>
                  <a:lnTo>
                    <a:pt x="3483246" y="3145905"/>
                  </a:lnTo>
                  <a:lnTo>
                    <a:pt x="3483246" y="3146095"/>
                  </a:lnTo>
                  <a:lnTo>
                    <a:pt x="3483246" y="3146284"/>
                  </a:lnTo>
                  <a:lnTo>
                    <a:pt x="3483246" y="3146474"/>
                  </a:lnTo>
                  <a:lnTo>
                    <a:pt x="3483246" y="3146663"/>
                  </a:lnTo>
                  <a:lnTo>
                    <a:pt x="3483246" y="3146852"/>
                  </a:lnTo>
                  <a:lnTo>
                    <a:pt x="3483246" y="3147041"/>
                  </a:lnTo>
                  <a:lnTo>
                    <a:pt x="3483246" y="3147229"/>
                  </a:lnTo>
                  <a:lnTo>
                    <a:pt x="3483246" y="3147418"/>
                  </a:lnTo>
                  <a:lnTo>
                    <a:pt x="3483246" y="3147606"/>
                  </a:lnTo>
                  <a:lnTo>
                    <a:pt x="3483246" y="3147794"/>
                  </a:lnTo>
                  <a:lnTo>
                    <a:pt x="3483246" y="3147982"/>
                  </a:lnTo>
                  <a:lnTo>
                    <a:pt x="3483246" y="3148169"/>
                  </a:lnTo>
                  <a:lnTo>
                    <a:pt x="3483246" y="3148356"/>
                  </a:lnTo>
                  <a:lnTo>
                    <a:pt x="3483246" y="3148543"/>
                  </a:lnTo>
                  <a:lnTo>
                    <a:pt x="3483246" y="3148730"/>
                  </a:lnTo>
                  <a:lnTo>
                    <a:pt x="3483246" y="3148917"/>
                  </a:lnTo>
                  <a:lnTo>
                    <a:pt x="3483246" y="3149103"/>
                  </a:lnTo>
                  <a:lnTo>
                    <a:pt x="3483246" y="3149290"/>
                  </a:lnTo>
                  <a:lnTo>
                    <a:pt x="3483246" y="3149476"/>
                  </a:lnTo>
                  <a:lnTo>
                    <a:pt x="3483246" y="3149662"/>
                  </a:lnTo>
                  <a:lnTo>
                    <a:pt x="3483246" y="3149847"/>
                  </a:lnTo>
                  <a:lnTo>
                    <a:pt x="3483246" y="3150033"/>
                  </a:lnTo>
                  <a:lnTo>
                    <a:pt x="3483246" y="3150218"/>
                  </a:lnTo>
                  <a:lnTo>
                    <a:pt x="3483246" y="3150403"/>
                  </a:lnTo>
                  <a:lnTo>
                    <a:pt x="3483246" y="3150588"/>
                  </a:lnTo>
                  <a:lnTo>
                    <a:pt x="3483246" y="3150772"/>
                  </a:lnTo>
                  <a:lnTo>
                    <a:pt x="3483246" y="3150957"/>
                  </a:lnTo>
                  <a:lnTo>
                    <a:pt x="3483246" y="3151141"/>
                  </a:lnTo>
                  <a:lnTo>
                    <a:pt x="3483246" y="3151325"/>
                  </a:lnTo>
                  <a:lnTo>
                    <a:pt x="3483246" y="3151509"/>
                  </a:lnTo>
                  <a:lnTo>
                    <a:pt x="3483246" y="3151692"/>
                  </a:lnTo>
                  <a:lnTo>
                    <a:pt x="3483246" y="3151876"/>
                  </a:lnTo>
                  <a:lnTo>
                    <a:pt x="3483246" y="3152059"/>
                  </a:lnTo>
                  <a:lnTo>
                    <a:pt x="3483246" y="3152242"/>
                  </a:lnTo>
                  <a:lnTo>
                    <a:pt x="3483246" y="3152425"/>
                  </a:lnTo>
                  <a:lnTo>
                    <a:pt x="3483246" y="3152607"/>
                  </a:lnTo>
                  <a:lnTo>
                    <a:pt x="3483246" y="3152789"/>
                  </a:lnTo>
                  <a:lnTo>
                    <a:pt x="3483246" y="3152972"/>
                  </a:lnTo>
                  <a:lnTo>
                    <a:pt x="3483246" y="3153154"/>
                  </a:lnTo>
                  <a:lnTo>
                    <a:pt x="3483246" y="3153335"/>
                  </a:lnTo>
                  <a:lnTo>
                    <a:pt x="3483246" y="3153517"/>
                  </a:lnTo>
                  <a:lnTo>
                    <a:pt x="3483246" y="3153698"/>
                  </a:lnTo>
                  <a:lnTo>
                    <a:pt x="3483246" y="3153880"/>
                  </a:lnTo>
                  <a:lnTo>
                    <a:pt x="3483246" y="3154060"/>
                  </a:lnTo>
                  <a:lnTo>
                    <a:pt x="3483246" y="3154241"/>
                  </a:lnTo>
                  <a:lnTo>
                    <a:pt x="3483246" y="3154422"/>
                  </a:lnTo>
                  <a:lnTo>
                    <a:pt x="3483246" y="3154602"/>
                  </a:lnTo>
                  <a:lnTo>
                    <a:pt x="3483246" y="3154782"/>
                  </a:lnTo>
                  <a:lnTo>
                    <a:pt x="3483246" y="3154962"/>
                  </a:lnTo>
                  <a:lnTo>
                    <a:pt x="3483246" y="3155142"/>
                  </a:lnTo>
                  <a:lnTo>
                    <a:pt x="3483246" y="3155322"/>
                  </a:lnTo>
                  <a:lnTo>
                    <a:pt x="3483246" y="3155501"/>
                  </a:lnTo>
                  <a:lnTo>
                    <a:pt x="3483246" y="3155680"/>
                  </a:lnTo>
                  <a:lnTo>
                    <a:pt x="3483246" y="3155859"/>
                  </a:lnTo>
                  <a:lnTo>
                    <a:pt x="3483246" y="3156038"/>
                  </a:lnTo>
                  <a:lnTo>
                    <a:pt x="3483246" y="3156217"/>
                  </a:lnTo>
                  <a:lnTo>
                    <a:pt x="3483246" y="3156395"/>
                  </a:lnTo>
                  <a:lnTo>
                    <a:pt x="3483246" y="3156573"/>
                  </a:lnTo>
                  <a:lnTo>
                    <a:pt x="3483246" y="3156751"/>
                  </a:lnTo>
                  <a:lnTo>
                    <a:pt x="3483246" y="3156929"/>
                  </a:lnTo>
                  <a:lnTo>
                    <a:pt x="3483246" y="3157107"/>
                  </a:lnTo>
                  <a:lnTo>
                    <a:pt x="3483246" y="3157284"/>
                  </a:lnTo>
                  <a:lnTo>
                    <a:pt x="3483246" y="3157462"/>
                  </a:lnTo>
                  <a:lnTo>
                    <a:pt x="3483246" y="3157639"/>
                  </a:lnTo>
                  <a:lnTo>
                    <a:pt x="3483246" y="3157815"/>
                  </a:lnTo>
                  <a:lnTo>
                    <a:pt x="3483246" y="3157992"/>
                  </a:lnTo>
                  <a:lnTo>
                    <a:pt x="3483246" y="3158169"/>
                  </a:lnTo>
                  <a:lnTo>
                    <a:pt x="3483246" y="3158345"/>
                  </a:lnTo>
                  <a:lnTo>
                    <a:pt x="3483246" y="3158521"/>
                  </a:lnTo>
                  <a:lnTo>
                    <a:pt x="3483246" y="3158697"/>
                  </a:lnTo>
                  <a:lnTo>
                    <a:pt x="3483246" y="3158873"/>
                  </a:lnTo>
                  <a:lnTo>
                    <a:pt x="3483246" y="3159048"/>
                  </a:lnTo>
                  <a:lnTo>
                    <a:pt x="3483246" y="3159223"/>
                  </a:lnTo>
                  <a:lnTo>
                    <a:pt x="3483246" y="3159399"/>
                  </a:lnTo>
                  <a:lnTo>
                    <a:pt x="3483246" y="3159574"/>
                  </a:lnTo>
                  <a:lnTo>
                    <a:pt x="3483246" y="3159748"/>
                  </a:lnTo>
                  <a:lnTo>
                    <a:pt x="3483246" y="3159923"/>
                  </a:lnTo>
                  <a:lnTo>
                    <a:pt x="3483246" y="3160097"/>
                  </a:lnTo>
                  <a:lnTo>
                    <a:pt x="3483246" y="3160272"/>
                  </a:lnTo>
                  <a:lnTo>
                    <a:pt x="3483246" y="3160446"/>
                  </a:lnTo>
                  <a:lnTo>
                    <a:pt x="3483246" y="3160619"/>
                  </a:lnTo>
                  <a:lnTo>
                    <a:pt x="3483246" y="3160793"/>
                  </a:lnTo>
                  <a:lnTo>
                    <a:pt x="3483246" y="3160966"/>
                  </a:lnTo>
                  <a:lnTo>
                    <a:pt x="3483246" y="3161140"/>
                  </a:lnTo>
                  <a:lnTo>
                    <a:pt x="3483246" y="3161313"/>
                  </a:lnTo>
                  <a:lnTo>
                    <a:pt x="3483246" y="3161486"/>
                  </a:lnTo>
                  <a:lnTo>
                    <a:pt x="3483246" y="3161658"/>
                  </a:lnTo>
                  <a:lnTo>
                    <a:pt x="3483246" y="3161831"/>
                  </a:lnTo>
                  <a:lnTo>
                    <a:pt x="3483246" y="3162003"/>
                  </a:lnTo>
                  <a:lnTo>
                    <a:pt x="3483246" y="3162175"/>
                  </a:lnTo>
                  <a:lnTo>
                    <a:pt x="3483246" y="3162347"/>
                  </a:lnTo>
                  <a:lnTo>
                    <a:pt x="3483246" y="3162519"/>
                  </a:lnTo>
                  <a:lnTo>
                    <a:pt x="3483246" y="3162691"/>
                  </a:lnTo>
                  <a:lnTo>
                    <a:pt x="3483246" y="3162862"/>
                  </a:lnTo>
                  <a:lnTo>
                    <a:pt x="3483246" y="3163033"/>
                  </a:lnTo>
                  <a:lnTo>
                    <a:pt x="3483246" y="3163205"/>
                  </a:lnTo>
                  <a:lnTo>
                    <a:pt x="3483246" y="3163375"/>
                  </a:lnTo>
                  <a:lnTo>
                    <a:pt x="3483246" y="3163546"/>
                  </a:lnTo>
                  <a:lnTo>
                    <a:pt x="3483246" y="3163717"/>
                  </a:lnTo>
                  <a:lnTo>
                    <a:pt x="3483246" y="3163887"/>
                  </a:lnTo>
                  <a:lnTo>
                    <a:pt x="3483246" y="3164057"/>
                  </a:lnTo>
                  <a:lnTo>
                    <a:pt x="3483246" y="3164227"/>
                  </a:lnTo>
                  <a:lnTo>
                    <a:pt x="3483246" y="3164397"/>
                  </a:lnTo>
                  <a:lnTo>
                    <a:pt x="3483246" y="3164566"/>
                  </a:lnTo>
                  <a:lnTo>
                    <a:pt x="3483246" y="3164736"/>
                  </a:lnTo>
                  <a:lnTo>
                    <a:pt x="3483246" y="3164905"/>
                  </a:lnTo>
                  <a:lnTo>
                    <a:pt x="3483246" y="3165074"/>
                  </a:lnTo>
                  <a:lnTo>
                    <a:pt x="3483246" y="3165243"/>
                  </a:lnTo>
                  <a:lnTo>
                    <a:pt x="3483246" y="3165412"/>
                  </a:lnTo>
                  <a:lnTo>
                    <a:pt x="3483246" y="3165580"/>
                  </a:lnTo>
                  <a:lnTo>
                    <a:pt x="3483246" y="3165749"/>
                  </a:lnTo>
                  <a:lnTo>
                    <a:pt x="3483246" y="3165917"/>
                  </a:lnTo>
                  <a:lnTo>
                    <a:pt x="3483246" y="3166085"/>
                  </a:lnTo>
                  <a:lnTo>
                    <a:pt x="3483246" y="3166253"/>
                  </a:lnTo>
                  <a:lnTo>
                    <a:pt x="3483246" y="3166420"/>
                  </a:lnTo>
                  <a:lnTo>
                    <a:pt x="3483246" y="3166588"/>
                  </a:lnTo>
                  <a:lnTo>
                    <a:pt x="3483246" y="3166755"/>
                  </a:lnTo>
                  <a:lnTo>
                    <a:pt x="3483246" y="3166922"/>
                  </a:lnTo>
                  <a:lnTo>
                    <a:pt x="3483246" y="3167089"/>
                  </a:lnTo>
                  <a:lnTo>
                    <a:pt x="3483246" y="3167256"/>
                  </a:lnTo>
                  <a:lnTo>
                    <a:pt x="3483246" y="3167422"/>
                  </a:lnTo>
                  <a:lnTo>
                    <a:pt x="3483246" y="3167589"/>
                  </a:lnTo>
                  <a:lnTo>
                    <a:pt x="3483246" y="3167755"/>
                  </a:lnTo>
                  <a:lnTo>
                    <a:pt x="3483246" y="3167921"/>
                  </a:lnTo>
                  <a:lnTo>
                    <a:pt x="3483246" y="3168087"/>
                  </a:lnTo>
                  <a:lnTo>
                    <a:pt x="3483246" y="3168253"/>
                  </a:lnTo>
                  <a:lnTo>
                    <a:pt x="3483246" y="3168418"/>
                  </a:lnTo>
                  <a:lnTo>
                    <a:pt x="3483246" y="3168583"/>
                  </a:lnTo>
                  <a:lnTo>
                    <a:pt x="3483246" y="3168749"/>
                  </a:lnTo>
                  <a:lnTo>
                    <a:pt x="3483246" y="3168914"/>
                  </a:lnTo>
                  <a:lnTo>
                    <a:pt x="3483246" y="3169078"/>
                  </a:lnTo>
                  <a:lnTo>
                    <a:pt x="3483246" y="3169243"/>
                  </a:lnTo>
                  <a:lnTo>
                    <a:pt x="3483246" y="3169408"/>
                  </a:lnTo>
                  <a:lnTo>
                    <a:pt x="3483246" y="3169572"/>
                  </a:lnTo>
                  <a:lnTo>
                    <a:pt x="3483246" y="3169736"/>
                  </a:lnTo>
                  <a:lnTo>
                    <a:pt x="3483246" y="3169900"/>
                  </a:lnTo>
                  <a:lnTo>
                    <a:pt x="3483246" y="3170064"/>
                  </a:lnTo>
                  <a:lnTo>
                    <a:pt x="3483246" y="3170227"/>
                  </a:lnTo>
                  <a:lnTo>
                    <a:pt x="3483246" y="3170391"/>
                  </a:lnTo>
                  <a:lnTo>
                    <a:pt x="3483246" y="3170554"/>
                  </a:lnTo>
                  <a:lnTo>
                    <a:pt x="3483246" y="3170717"/>
                  </a:lnTo>
                  <a:lnTo>
                    <a:pt x="3483246" y="3170880"/>
                  </a:lnTo>
                  <a:lnTo>
                    <a:pt x="3483246" y="3171043"/>
                  </a:lnTo>
                  <a:lnTo>
                    <a:pt x="3483246" y="3171206"/>
                  </a:lnTo>
                  <a:lnTo>
                    <a:pt x="3483246" y="3171368"/>
                  </a:lnTo>
                  <a:lnTo>
                    <a:pt x="3483246" y="3171530"/>
                  </a:lnTo>
                  <a:lnTo>
                    <a:pt x="3483246" y="3171692"/>
                  </a:lnTo>
                  <a:lnTo>
                    <a:pt x="3483246" y="3171854"/>
                  </a:lnTo>
                  <a:lnTo>
                    <a:pt x="3483246" y="3172016"/>
                  </a:lnTo>
                  <a:lnTo>
                    <a:pt x="3483246" y="3172178"/>
                  </a:lnTo>
                  <a:lnTo>
                    <a:pt x="3483246" y="3172339"/>
                  </a:lnTo>
                  <a:lnTo>
                    <a:pt x="3483246" y="3172500"/>
                  </a:lnTo>
                  <a:lnTo>
                    <a:pt x="3483246" y="3172661"/>
                  </a:lnTo>
                  <a:lnTo>
                    <a:pt x="3483246" y="3172822"/>
                  </a:lnTo>
                  <a:lnTo>
                    <a:pt x="3483246" y="3172983"/>
                  </a:lnTo>
                  <a:lnTo>
                    <a:pt x="3483246" y="3173144"/>
                  </a:lnTo>
                  <a:lnTo>
                    <a:pt x="3483246" y="3173304"/>
                  </a:lnTo>
                  <a:lnTo>
                    <a:pt x="3483246" y="3173464"/>
                  </a:lnTo>
                  <a:lnTo>
                    <a:pt x="3483246" y="3173625"/>
                  </a:lnTo>
                  <a:lnTo>
                    <a:pt x="3483246" y="3173784"/>
                  </a:lnTo>
                  <a:lnTo>
                    <a:pt x="3483246" y="3173944"/>
                  </a:lnTo>
                  <a:lnTo>
                    <a:pt x="3483246" y="3174104"/>
                  </a:lnTo>
                  <a:lnTo>
                    <a:pt x="3483246" y="3174263"/>
                  </a:lnTo>
                  <a:lnTo>
                    <a:pt x="3483246" y="3174423"/>
                  </a:lnTo>
                  <a:lnTo>
                    <a:pt x="3483246" y="3174582"/>
                  </a:lnTo>
                  <a:lnTo>
                    <a:pt x="3483246" y="3174741"/>
                  </a:lnTo>
                  <a:lnTo>
                    <a:pt x="3483246" y="3174899"/>
                  </a:lnTo>
                  <a:lnTo>
                    <a:pt x="3483246" y="3175058"/>
                  </a:lnTo>
                  <a:lnTo>
                    <a:pt x="3483246" y="3175216"/>
                  </a:lnTo>
                  <a:lnTo>
                    <a:pt x="3483246" y="3175375"/>
                  </a:lnTo>
                  <a:lnTo>
                    <a:pt x="3483246" y="3175533"/>
                  </a:lnTo>
                  <a:lnTo>
                    <a:pt x="3483246" y="3175691"/>
                  </a:lnTo>
                  <a:lnTo>
                    <a:pt x="3483246" y="3175849"/>
                  </a:lnTo>
                  <a:lnTo>
                    <a:pt x="3483246" y="3176006"/>
                  </a:lnTo>
                  <a:lnTo>
                    <a:pt x="3483246" y="3176164"/>
                  </a:lnTo>
                  <a:lnTo>
                    <a:pt x="3483246" y="3176321"/>
                  </a:lnTo>
                  <a:lnTo>
                    <a:pt x="3483246" y="3176478"/>
                  </a:lnTo>
                  <a:lnTo>
                    <a:pt x="3483246" y="3176635"/>
                  </a:lnTo>
                  <a:lnTo>
                    <a:pt x="3483246" y="3176792"/>
                  </a:lnTo>
                  <a:lnTo>
                    <a:pt x="3483246" y="3176949"/>
                  </a:lnTo>
                  <a:lnTo>
                    <a:pt x="3483246" y="3177105"/>
                  </a:lnTo>
                  <a:lnTo>
                    <a:pt x="3483246" y="3177262"/>
                  </a:lnTo>
                  <a:lnTo>
                    <a:pt x="3483246" y="3177418"/>
                  </a:lnTo>
                  <a:lnTo>
                    <a:pt x="3483246" y="3177574"/>
                  </a:lnTo>
                  <a:lnTo>
                    <a:pt x="3483246" y="3177730"/>
                  </a:lnTo>
                  <a:lnTo>
                    <a:pt x="3483246" y="3177885"/>
                  </a:lnTo>
                  <a:lnTo>
                    <a:pt x="3483246" y="3178041"/>
                  </a:lnTo>
                  <a:lnTo>
                    <a:pt x="3483246" y="3178196"/>
                  </a:lnTo>
                  <a:lnTo>
                    <a:pt x="3483246" y="3178352"/>
                  </a:lnTo>
                  <a:lnTo>
                    <a:pt x="3483246" y="3178507"/>
                  </a:lnTo>
                  <a:lnTo>
                    <a:pt x="3483246" y="3178662"/>
                  </a:lnTo>
                  <a:lnTo>
                    <a:pt x="3483246" y="3178816"/>
                  </a:lnTo>
                  <a:lnTo>
                    <a:pt x="3483246" y="3178971"/>
                  </a:lnTo>
                  <a:lnTo>
                    <a:pt x="3483246" y="3179125"/>
                  </a:lnTo>
                  <a:lnTo>
                    <a:pt x="3483246" y="3179280"/>
                  </a:lnTo>
                  <a:lnTo>
                    <a:pt x="3483246" y="3179434"/>
                  </a:lnTo>
                  <a:lnTo>
                    <a:pt x="3483246" y="3179588"/>
                  </a:lnTo>
                  <a:lnTo>
                    <a:pt x="3483246" y="3179742"/>
                  </a:lnTo>
                  <a:lnTo>
                    <a:pt x="3483246" y="3179895"/>
                  </a:lnTo>
                  <a:lnTo>
                    <a:pt x="3483246" y="3180049"/>
                  </a:lnTo>
                  <a:lnTo>
                    <a:pt x="3483246" y="3180202"/>
                  </a:lnTo>
                  <a:lnTo>
                    <a:pt x="3483246" y="3180355"/>
                  </a:lnTo>
                  <a:lnTo>
                    <a:pt x="3483246" y="3180508"/>
                  </a:lnTo>
                  <a:lnTo>
                    <a:pt x="3483246" y="3180661"/>
                  </a:lnTo>
                  <a:lnTo>
                    <a:pt x="3483246" y="3180814"/>
                  </a:lnTo>
                  <a:lnTo>
                    <a:pt x="3483246" y="3180967"/>
                  </a:lnTo>
                  <a:lnTo>
                    <a:pt x="3483246" y="3181119"/>
                  </a:lnTo>
                  <a:lnTo>
                    <a:pt x="3483246" y="3181271"/>
                  </a:lnTo>
                  <a:lnTo>
                    <a:pt x="3483246" y="3181424"/>
                  </a:lnTo>
                  <a:lnTo>
                    <a:pt x="3483246" y="3181576"/>
                  </a:lnTo>
                  <a:lnTo>
                    <a:pt x="3483246" y="3181727"/>
                  </a:lnTo>
                  <a:lnTo>
                    <a:pt x="3483246" y="3181879"/>
                  </a:lnTo>
                  <a:lnTo>
                    <a:pt x="3483246" y="3182031"/>
                  </a:lnTo>
                  <a:lnTo>
                    <a:pt x="3483246" y="3182182"/>
                  </a:lnTo>
                  <a:lnTo>
                    <a:pt x="3483246" y="3182333"/>
                  </a:lnTo>
                  <a:lnTo>
                    <a:pt x="3483246" y="3182484"/>
                  </a:lnTo>
                  <a:lnTo>
                    <a:pt x="3483246" y="3182635"/>
                  </a:lnTo>
                  <a:lnTo>
                    <a:pt x="3483246" y="3182786"/>
                  </a:lnTo>
                  <a:lnTo>
                    <a:pt x="3483246" y="3182936"/>
                  </a:lnTo>
                  <a:lnTo>
                    <a:pt x="3483246" y="3183087"/>
                  </a:lnTo>
                  <a:lnTo>
                    <a:pt x="3483246" y="3183237"/>
                  </a:lnTo>
                  <a:lnTo>
                    <a:pt x="3483246" y="3183387"/>
                  </a:lnTo>
                  <a:lnTo>
                    <a:pt x="3483246" y="3183537"/>
                  </a:lnTo>
                  <a:lnTo>
                    <a:pt x="3483246" y="3183687"/>
                  </a:lnTo>
                  <a:lnTo>
                    <a:pt x="3483246" y="3183837"/>
                  </a:lnTo>
                  <a:lnTo>
                    <a:pt x="3483246" y="3183986"/>
                  </a:lnTo>
                  <a:lnTo>
                    <a:pt x="3483246" y="3184136"/>
                  </a:lnTo>
                  <a:lnTo>
                    <a:pt x="3483246" y="3184285"/>
                  </a:lnTo>
                  <a:lnTo>
                    <a:pt x="3483246" y="3184434"/>
                  </a:lnTo>
                  <a:lnTo>
                    <a:pt x="3483246" y="3184583"/>
                  </a:lnTo>
                  <a:lnTo>
                    <a:pt x="3483246" y="3184732"/>
                  </a:lnTo>
                  <a:lnTo>
                    <a:pt x="3483246" y="3184881"/>
                  </a:lnTo>
                  <a:lnTo>
                    <a:pt x="3483246" y="3185029"/>
                  </a:lnTo>
                  <a:lnTo>
                    <a:pt x="3483246" y="3185178"/>
                  </a:lnTo>
                  <a:lnTo>
                    <a:pt x="3483246" y="3185326"/>
                  </a:lnTo>
                  <a:lnTo>
                    <a:pt x="3483246" y="3185474"/>
                  </a:lnTo>
                  <a:lnTo>
                    <a:pt x="3483246" y="3185622"/>
                  </a:lnTo>
                  <a:lnTo>
                    <a:pt x="3483246" y="3185770"/>
                  </a:lnTo>
                  <a:lnTo>
                    <a:pt x="3483246" y="3185917"/>
                  </a:lnTo>
                  <a:lnTo>
                    <a:pt x="3483246" y="3186065"/>
                  </a:lnTo>
                  <a:lnTo>
                    <a:pt x="3483246" y="3186212"/>
                  </a:lnTo>
                  <a:lnTo>
                    <a:pt x="3483246" y="3186359"/>
                  </a:lnTo>
                  <a:lnTo>
                    <a:pt x="3483246" y="3186506"/>
                  </a:lnTo>
                  <a:lnTo>
                    <a:pt x="3483246" y="3186653"/>
                  </a:lnTo>
                  <a:lnTo>
                    <a:pt x="3483246" y="3186800"/>
                  </a:lnTo>
                  <a:lnTo>
                    <a:pt x="3483246" y="3186947"/>
                  </a:lnTo>
                  <a:lnTo>
                    <a:pt x="3483246" y="3187093"/>
                  </a:lnTo>
                  <a:lnTo>
                    <a:pt x="3483246" y="3187239"/>
                  </a:lnTo>
                  <a:lnTo>
                    <a:pt x="3483246" y="3187385"/>
                  </a:lnTo>
                  <a:lnTo>
                    <a:pt x="3483246" y="3187532"/>
                  </a:lnTo>
                  <a:lnTo>
                    <a:pt x="3483246" y="3187677"/>
                  </a:lnTo>
                  <a:lnTo>
                    <a:pt x="3483246" y="3187823"/>
                  </a:lnTo>
                  <a:lnTo>
                    <a:pt x="3483246" y="3187969"/>
                  </a:lnTo>
                  <a:lnTo>
                    <a:pt x="3483246" y="3188114"/>
                  </a:lnTo>
                  <a:lnTo>
                    <a:pt x="3483246" y="3188260"/>
                  </a:lnTo>
                  <a:lnTo>
                    <a:pt x="3483246" y="3188405"/>
                  </a:lnTo>
                  <a:lnTo>
                    <a:pt x="3483246" y="3188550"/>
                  </a:lnTo>
                  <a:lnTo>
                    <a:pt x="3483246" y="3188695"/>
                  </a:lnTo>
                  <a:lnTo>
                    <a:pt x="3483246" y="3188839"/>
                  </a:lnTo>
                  <a:lnTo>
                    <a:pt x="3483246" y="3188984"/>
                  </a:lnTo>
                  <a:lnTo>
                    <a:pt x="3483246" y="3189128"/>
                  </a:lnTo>
                  <a:lnTo>
                    <a:pt x="3483246" y="3189273"/>
                  </a:lnTo>
                  <a:lnTo>
                    <a:pt x="3483246" y="3189417"/>
                  </a:lnTo>
                  <a:lnTo>
                    <a:pt x="3483246" y="3189561"/>
                  </a:lnTo>
                  <a:lnTo>
                    <a:pt x="3483246" y="3189705"/>
                  </a:lnTo>
                  <a:lnTo>
                    <a:pt x="3483246" y="3189849"/>
                  </a:lnTo>
                  <a:lnTo>
                    <a:pt x="3483246" y="3189992"/>
                  </a:lnTo>
                  <a:lnTo>
                    <a:pt x="3483246" y="3190136"/>
                  </a:lnTo>
                  <a:lnTo>
                    <a:pt x="3483246" y="3190279"/>
                  </a:lnTo>
                  <a:lnTo>
                    <a:pt x="3483246" y="3190422"/>
                  </a:lnTo>
                  <a:lnTo>
                    <a:pt x="3483246" y="3190565"/>
                  </a:lnTo>
                  <a:lnTo>
                    <a:pt x="3483246" y="3190708"/>
                  </a:lnTo>
                  <a:lnTo>
                    <a:pt x="3483246" y="3190851"/>
                  </a:lnTo>
                  <a:lnTo>
                    <a:pt x="3483246" y="3190994"/>
                  </a:lnTo>
                  <a:lnTo>
                    <a:pt x="3483246" y="3191136"/>
                  </a:lnTo>
                  <a:lnTo>
                    <a:pt x="3483246" y="3191278"/>
                  </a:lnTo>
                  <a:lnTo>
                    <a:pt x="3483246" y="3191421"/>
                  </a:lnTo>
                  <a:lnTo>
                    <a:pt x="3483246" y="3191563"/>
                  </a:lnTo>
                  <a:lnTo>
                    <a:pt x="3483246" y="3191705"/>
                  </a:lnTo>
                  <a:lnTo>
                    <a:pt x="3483246" y="3191846"/>
                  </a:lnTo>
                  <a:lnTo>
                    <a:pt x="3483246" y="3191988"/>
                  </a:lnTo>
                  <a:lnTo>
                    <a:pt x="3483246" y="3192130"/>
                  </a:lnTo>
                  <a:lnTo>
                    <a:pt x="3483246" y="3192271"/>
                  </a:lnTo>
                  <a:lnTo>
                    <a:pt x="3483246" y="3192412"/>
                  </a:lnTo>
                  <a:lnTo>
                    <a:pt x="3483246" y="3192553"/>
                  </a:lnTo>
                  <a:lnTo>
                    <a:pt x="3483246" y="3192694"/>
                  </a:lnTo>
                  <a:lnTo>
                    <a:pt x="3483246" y="3192835"/>
                  </a:lnTo>
                  <a:lnTo>
                    <a:pt x="3483246" y="3192976"/>
                  </a:lnTo>
                  <a:lnTo>
                    <a:pt x="3483246" y="3193116"/>
                  </a:lnTo>
                  <a:lnTo>
                    <a:pt x="3483246" y="3193257"/>
                  </a:lnTo>
                  <a:lnTo>
                    <a:pt x="3483246" y="3193397"/>
                  </a:lnTo>
                  <a:lnTo>
                    <a:pt x="3483246" y="3193537"/>
                  </a:lnTo>
                  <a:lnTo>
                    <a:pt x="3483246" y="3193677"/>
                  </a:lnTo>
                  <a:lnTo>
                    <a:pt x="3483246" y="3193817"/>
                  </a:lnTo>
                  <a:lnTo>
                    <a:pt x="3483246" y="3193957"/>
                  </a:lnTo>
                  <a:lnTo>
                    <a:pt x="3483246" y="3194097"/>
                  </a:lnTo>
                  <a:lnTo>
                    <a:pt x="3483246" y="3194236"/>
                  </a:lnTo>
                  <a:lnTo>
                    <a:pt x="3483246" y="3194375"/>
                  </a:lnTo>
                  <a:lnTo>
                    <a:pt x="3483246" y="3194515"/>
                  </a:lnTo>
                  <a:lnTo>
                    <a:pt x="3483246" y="3194654"/>
                  </a:lnTo>
                  <a:lnTo>
                    <a:pt x="3483246" y="3194793"/>
                  </a:lnTo>
                  <a:lnTo>
                    <a:pt x="3483246" y="3194932"/>
                  </a:lnTo>
                  <a:lnTo>
                    <a:pt x="3483246" y="3195070"/>
                  </a:lnTo>
                  <a:lnTo>
                    <a:pt x="3483246" y="3195209"/>
                  </a:lnTo>
                  <a:lnTo>
                    <a:pt x="3483246" y="3195347"/>
                  </a:lnTo>
                  <a:lnTo>
                    <a:pt x="3483246" y="3195485"/>
                  </a:lnTo>
                  <a:lnTo>
                    <a:pt x="3483246" y="3195624"/>
                  </a:lnTo>
                  <a:lnTo>
                    <a:pt x="3483246" y="3195762"/>
                  </a:lnTo>
                  <a:lnTo>
                    <a:pt x="3483246" y="3195899"/>
                  </a:lnTo>
                  <a:lnTo>
                    <a:pt x="3483246" y="3196037"/>
                  </a:lnTo>
                  <a:lnTo>
                    <a:pt x="3483246" y="3196175"/>
                  </a:lnTo>
                  <a:lnTo>
                    <a:pt x="3483246" y="3196312"/>
                  </a:lnTo>
                  <a:lnTo>
                    <a:pt x="3483246" y="3196450"/>
                  </a:lnTo>
                  <a:lnTo>
                    <a:pt x="3483246" y="3196587"/>
                  </a:lnTo>
                  <a:lnTo>
                    <a:pt x="3483246" y="3196724"/>
                  </a:lnTo>
                  <a:lnTo>
                    <a:pt x="3483246" y="3196861"/>
                  </a:lnTo>
                  <a:lnTo>
                    <a:pt x="3483246" y="3196998"/>
                  </a:lnTo>
                  <a:lnTo>
                    <a:pt x="3483246" y="3197134"/>
                  </a:lnTo>
                  <a:lnTo>
                    <a:pt x="3483246" y="3197271"/>
                  </a:lnTo>
                  <a:lnTo>
                    <a:pt x="3483246" y="3197407"/>
                  </a:lnTo>
                  <a:lnTo>
                    <a:pt x="3483246" y="3197544"/>
                  </a:lnTo>
                  <a:lnTo>
                    <a:pt x="3483246" y="3197680"/>
                  </a:lnTo>
                  <a:lnTo>
                    <a:pt x="3483246" y="3197816"/>
                  </a:lnTo>
                  <a:lnTo>
                    <a:pt x="3483246" y="3197952"/>
                  </a:lnTo>
                  <a:lnTo>
                    <a:pt x="3483246" y="3198088"/>
                  </a:lnTo>
                  <a:lnTo>
                    <a:pt x="3483246" y="3198223"/>
                  </a:lnTo>
                  <a:lnTo>
                    <a:pt x="3483246" y="3198359"/>
                  </a:lnTo>
                  <a:lnTo>
                    <a:pt x="3483246" y="3198494"/>
                  </a:lnTo>
                  <a:lnTo>
                    <a:pt x="3483246" y="3198630"/>
                  </a:lnTo>
                  <a:lnTo>
                    <a:pt x="3483246" y="3198765"/>
                  </a:lnTo>
                  <a:lnTo>
                    <a:pt x="3483246" y="3198900"/>
                  </a:lnTo>
                  <a:lnTo>
                    <a:pt x="3483246" y="3199035"/>
                  </a:lnTo>
                  <a:lnTo>
                    <a:pt x="3483246" y="3199169"/>
                  </a:lnTo>
                  <a:lnTo>
                    <a:pt x="3483246" y="3199304"/>
                  </a:lnTo>
                  <a:lnTo>
                    <a:pt x="3483246" y="3199439"/>
                  </a:lnTo>
                  <a:lnTo>
                    <a:pt x="3483246" y="3199573"/>
                  </a:lnTo>
                  <a:lnTo>
                    <a:pt x="3483246" y="3199707"/>
                  </a:lnTo>
                  <a:lnTo>
                    <a:pt x="3483246" y="3199841"/>
                  </a:lnTo>
                  <a:lnTo>
                    <a:pt x="3483246" y="3199975"/>
                  </a:lnTo>
                  <a:lnTo>
                    <a:pt x="3483246" y="3200109"/>
                  </a:lnTo>
                  <a:lnTo>
                    <a:pt x="3483246" y="3200243"/>
                  </a:lnTo>
                  <a:lnTo>
                    <a:pt x="3483246" y="3200377"/>
                  </a:lnTo>
                  <a:lnTo>
                    <a:pt x="3483246" y="3200510"/>
                  </a:lnTo>
                  <a:lnTo>
                    <a:pt x="3483246" y="3200643"/>
                  </a:lnTo>
                  <a:lnTo>
                    <a:pt x="3483246" y="3200777"/>
                  </a:lnTo>
                  <a:lnTo>
                    <a:pt x="3483246" y="3200910"/>
                  </a:lnTo>
                  <a:lnTo>
                    <a:pt x="3483246" y="3201043"/>
                  </a:lnTo>
                  <a:lnTo>
                    <a:pt x="3483246" y="3201176"/>
                  </a:lnTo>
                  <a:lnTo>
                    <a:pt x="3483246" y="3201308"/>
                  </a:lnTo>
                  <a:lnTo>
                    <a:pt x="3483246" y="3201441"/>
                  </a:lnTo>
                  <a:lnTo>
                    <a:pt x="3483246" y="3201573"/>
                  </a:lnTo>
                  <a:lnTo>
                    <a:pt x="3483246" y="3201706"/>
                  </a:lnTo>
                  <a:lnTo>
                    <a:pt x="3483246" y="3201838"/>
                  </a:lnTo>
                  <a:lnTo>
                    <a:pt x="3483246" y="3201970"/>
                  </a:lnTo>
                  <a:lnTo>
                    <a:pt x="3483246" y="3202102"/>
                  </a:lnTo>
                  <a:lnTo>
                    <a:pt x="3483246" y="3202234"/>
                  </a:lnTo>
                  <a:lnTo>
                    <a:pt x="3483246" y="3202366"/>
                  </a:lnTo>
                  <a:lnTo>
                    <a:pt x="3483246" y="3202497"/>
                  </a:lnTo>
                  <a:lnTo>
                    <a:pt x="3483246" y="3202629"/>
                  </a:lnTo>
                  <a:lnTo>
                    <a:pt x="3483246" y="3202760"/>
                  </a:lnTo>
                  <a:lnTo>
                    <a:pt x="3483246" y="3202892"/>
                  </a:lnTo>
                  <a:lnTo>
                    <a:pt x="3483246" y="3203023"/>
                  </a:lnTo>
                  <a:lnTo>
                    <a:pt x="3483246" y="3203154"/>
                  </a:lnTo>
                  <a:lnTo>
                    <a:pt x="3483246" y="3203285"/>
                  </a:lnTo>
                  <a:lnTo>
                    <a:pt x="3483246" y="3203415"/>
                  </a:lnTo>
                  <a:lnTo>
                    <a:pt x="3483246" y="3203546"/>
                  </a:lnTo>
                  <a:lnTo>
                    <a:pt x="3483246" y="3203676"/>
                  </a:lnTo>
                  <a:lnTo>
                    <a:pt x="3483246" y="3203807"/>
                  </a:lnTo>
                  <a:lnTo>
                    <a:pt x="3483246" y="3203937"/>
                  </a:lnTo>
                  <a:lnTo>
                    <a:pt x="3483246" y="3204067"/>
                  </a:lnTo>
                  <a:lnTo>
                    <a:pt x="3483246" y="3204197"/>
                  </a:lnTo>
                  <a:lnTo>
                    <a:pt x="3483246" y="3204327"/>
                  </a:lnTo>
                  <a:lnTo>
                    <a:pt x="3483246" y="3204457"/>
                  </a:lnTo>
                  <a:lnTo>
                    <a:pt x="3483246" y="3204587"/>
                  </a:lnTo>
                  <a:lnTo>
                    <a:pt x="3483246" y="3204716"/>
                  </a:lnTo>
                  <a:lnTo>
                    <a:pt x="3483246" y="3204846"/>
                  </a:lnTo>
                  <a:lnTo>
                    <a:pt x="3483246" y="3204975"/>
                  </a:lnTo>
                  <a:lnTo>
                    <a:pt x="3483246" y="3205104"/>
                  </a:lnTo>
                  <a:lnTo>
                    <a:pt x="3483246" y="3205233"/>
                  </a:lnTo>
                  <a:lnTo>
                    <a:pt x="3483246" y="3205362"/>
                  </a:lnTo>
                  <a:lnTo>
                    <a:pt x="3483246" y="3205491"/>
                  </a:lnTo>
                  <a:lnTo>
                    <a:pt x="3483246" y="3205620"/>
                  </a:lnTo>
                  <a:lnTo>
                    <a:pt x="3483246" y="3205748"/>
                  </a:lnTo>
                  <a:lnTo>
                    <a:pt x="3483246" y="3205877"/>
                  </a:lnTo>
                  <a:lnTo>
                    <a:pt x="3483246" y="3206005"/>
                  </a:lnTo>
                  <a:lnTo>
                    <a:pt x="3483246" y="3206133"/>
                  </a:lnTo>
                  <a:lnTo>
                    <a:pt x="3483246" y="3206261"/>
                  </a:lnTo>
                  <a:lnTo>
                    <a:pt x="3483246" y="3206389"/>
                  </a:lnTo>
                  <a:lnTo>
                    <a:pt x="3483246" y="3206517"/>
                  </a:lnTo>
                  <a:lnTo>
                    <a:pt x="3483246" y="3206645"/>
                  </a:lnTo>
                  <a:lnTo>
                    <a:pt x="3483246" y="3206773"/>
                  </a:lnTo>
                  <a:lnTo>
                    <a:pt x="3483246" y="3206900"/>
                  </a:lnTo>
                  <a:lnTo>
                    <a:pt x="3483246" y="3207028"/>
                  </a:lnTo>
                  <a:lnTo>
                    <a:pt x="3483246" y="3207155"/>
                  </a:lnTo>
                  <a:lnTo>
                    <a:pt x="3483246" y="3207282"/>
                  </a:lnTo>
                  <a:lnTo>
                    <a:pt x="3483246" y="3207409"/>
                  </a:lnTo>
                  <a:lnTo>
                    <a:pt x="3483246" y="3207536"/>
                  </a:lnTo>
                  <a:lnTo>
                    <a:pt x="3483246" y="3207663"/>
                  </a:lnTo>
                  <a:lnTo>
                    <a:pt x="3483246" y="3207790"/>
                  </a:lnTo>
                  <a:lnTo>
                    <a:pt x="3483246" y="3207916"/>
                  </a:lnTo>
                  <a:lnTo>
                    <a:pt x="3483246" y="3208043"/>
                  </a:lnTo>
                  <a:lnTo>
                    <a:pt x="3483246" y="3208169"/>
                  </a:lnTo>
                  <a:lnTo>
                    <a:pt x="3483246" y="3208295"/>
                  </a:lnTo>
                  <a:lnTo>
                    <a:pt x="3483246" y="3208421"/>
                  </a:lnTo>
                  <a:lnTo>
                    <a:pt x="3483246" y="3208547"/>
                  </a:lnTo>
                  <a:lnTo>
                    <a:pt x="3483246" y="3208673"/>
                  </a:lnTo>
                  <a:lnTo>
                    <a:pt x="3483246" y="3208799"/>
                  </a:lnTo>
                  <a:lnTo>
                    <a:pt x="3483246" y="3208925"/>
                  </a:lnTo>
                  <a:lnTo>
                    <a:pt x="3483246" y="3209050"/>
                  </a:lnTo>
                  <a:lnTo>
                    <a:pt x="3483246" y="3209176"/>
                  </a:lnTo>
                  <a:lnTo>
                    <a:pt x="3483246" y="3209301"/>
                  </a:lnTo>
                  <a:lnTo>
                    <a:pt x="3483246" y="3209426"/>
                  </a:lnTo>
                  <a:lnTo>
                    <a:pt x="3483246" y="3209551"/>
                  </a:lnTo>
                  <a:lnTo>
                    <a:pt x="3483246" y="3209676"/>
                  </a:lnTo>
                  <a:lnTo>
                    <a:pt x="3483246" y="3209801"/>
                  </a:lnTo>
                  <a:lnTo>
                    <a:pt x="3483246" y="3209926"/>
                  </a:lnTo>
                  <a:lnTo>
                    <a:pt x="3483246" y="3210051"/>
                  </a:lnTo>
                  <a:lnTo>
                    <a:pt x="3483246" y="3210175"/>
                  </a:lnTo>
                  <a:lnTo>
                    <a:pt x="3483246" y="3210300"/>
                  </a:lnTo>
                  <a:lnTo>
                    <a:pt x="3483246" y="3210424"/>
                  </a:lnTo>
                  <a:lnTo>
                    <a:pt x="3483246" y="3210548"/>
                  </a:lnTo>
                  <a:lnTo>
                    <a:pt x="3483246" y="3210672"/>
                  </a:lnTo>
                  <a:lnTo>
                    <a:pt x="3483246" y="3210796"/>
                  </a:lnTo>
                  <a:lnTo>
                    <a:pt x="3483246" y="3210920"/>
                  </a:lnTo>
                  <a:lnTo>
                    <a:pt x="3483246" y="3211044"/>
                  </a:lnTo>
                  <a:lnTo>
                    <a:pt x="3483246" y="3211167"/>
                  </a:lnTo>
                  <a:lnTo>
                    <a:pt x="3483246" y="3211291"/>
                  </a:lnTo>
                  <a:lnTo>
                    <a:pt x="3483246" y="3211414"/>
                  </a:lnTo>
                  <a:lnTo>
                    <a:pt x="3483246" y="3211537"/>
                  </a:lnTo>
                  <a:lnTo>
                    <a:pt x="3483246" y="3211661"/>
                  </a:lnTo>
                  <a:lnTo>
                    <a:pt x="3483246" y="3211784"/>
                  </a:lnTo>
                  <a:lnTo>
                    <a:pt x="3483246" y="3211907"/>
                  </a:lnTo>
                  <a:lnTo>
                    <a:pt x="3483246" y="3212029"/>
                  </a:lnTo>
                  <a:lnTo>
                    <a:pt x="3483246" y="3212152"/>
                  </a:lnTo>
                  <a:lnTo>
                    <a:pt x="3483246" y="3212275"/>
                  </a:lnTo>
                  <a:lnTo>
                    <a:pt x="3483246" y="3212397"/>
                  </a:lnTo>
                  <a:lnTo>
                    <a:pt x="3483246" y="3212520"/>
                  </a:lnTo>
                  <a:lnTo>
                    <a:pt x="3483246" y="3212642"/>
                  </a:lnTo>
                  <a:lnTo>
                    <a:pt x="3483246" y="3212764"/>
                  </a:lnTo>
                  <a:lnTo>
                    <a:pt x="3483246" y="3212886"/>
                  </a:lnTo>
                  <a:lnTo>
                    <a:pt x="3483246" y="3213008"/>
                  </a:lnTo>
                  <a:lnTo>
                    <a:pt x="3483246" y="3213130"/>
                  </a:lnTo>
                  <a:lnTo>
                    <a:pt x="3483246" y="3213252"/>
                  </a:lnTo>
                  <a:lnTo>
                    <a:pt x="3483246" y="3213373"/>
                  </a:lnTo>
                  <a:lnTo>
                    <a:pt x="3483246" y="3213495"/>
                  </a:lnTo>
                  <a:lnTo>
                    <a:pt x="3483246" y="3213616"/>
                  </a:lnTo>
                  <a:lnTo>
                    <a:pt x="3483246" y="3213737"/>
                  </a:lnTo>
                  <a:lnTo>
                    <a:pt x="3483246" y="3213859"/>
                  </a:lnTo>
                  <a:lnTo>
                    <a:pt x="3483246" y="3213980"/>
                  </a:lnTo>
                  <a:lnTo>
                    <a:pt x="3483246" y="3214101"/>
                  </a:lnTo>
                  <a:lnTo>
                    <a:pt x="3483246" y="3214222"/>
                  </a:lnTo>
                  <a:lnTo>
                    <a:pt x="3483246" y="3214342"/>
                  </a:lnTo>
                  <a:lnTo>
                    <a:pt x="3483246" y="3214463"/>
                  </a:lnTo>
                  <a:lnTo>
                    <a:pt x="3483246" y="3214583"/>
                  </a:lnTo>
                  <a:lnTo>
                    <a:pt x="3483246" y="3214704"/>
                  </a:lnTo>
                  <a:lnTo>
                    <a:pt x="3483246" y="3214824"/>
                  </a:lnTo>
                  <a:lnTo>
                    <a:pt x="3483246" y="3214944"/>
                  </a:lnTo>
                  <a:lnTo>
                    <a:pt x="3483246" y="3215065"/>
                  </a:lnTo>
                  <a:lnTo>
                    <a:pt x="3483246" y="3215185"/>
                  </a:lnTo>
                  <a:lnTo>
                    <a:pt x="3483246" y="3215304"/>
                  </a:lnTo>
                  <a:lnTo>
                    <a:pt x="3483246" y="3215424"/>
                  </a:lnTo>
                  <a:lnTo>
                    <a:pt x="3483246" y="3215544"/>
                  </a:lnTo>
                  <a:lnTo>
                    <a:pt x="3483246" y="3215663"/>
                  </a:lnTo>
                  <a:lnTo>
                    <a:pt x="3483246" y="3215783"/>
                  </a:lnTo>
                  <a:lnTo>
                    <a:pt x="3483246" y="3215902"/>
                  </a:lnTo>
                  <a:lnTo>
                    <a:pt x="3483246" y="3216021"/>
                  </a:lnTo>
                  <a:lnTo>
                    <a:pt x="3483246" y="3216141"/>
                  </a:lnTo>
                  <a:lnTo>
                    <a:pt x="3483246" y="3216260"/>
                  </a:lnTo>
                  <a:lnTo>
                    <a:pt x="3483246" y="3216379"/>
                  </a:lnTo>
                  <a:lnTo>
                    <a:pt x="3483246" y="3216497"/>
                  </a:lnTo>
                  <a:lnTo>
                    <a:pt x="3483246" y="3216616"/>
                  </a:lnTo>
                  <a:lnTo>
                    <a:pt x="3483246" y="3216735"/>
                  </a:lnTo>
                  <a:lnTo>
                    <a:pt x="3483246" y="3216853"/>
                  </a:lnTo>
                  <a:lnTo>
                    <a:pt x="3483246" y="3216972"/>
                  </a:lnTo>
                  <a:lnTo>
                    <a:pt x="3483246" y="3217090"/>
                  </a:lnTo>
                  <a:lnTo>
                    <a:pt x="3483246" y="3217208"/>
                  </a:lnTo>
                  <a:lnTo>
                    <a:pt x="3483246" y="3217326"/>
                  </a:lnTo>
                  <a:lnTo>
                    <a:pt x="3483246" y="3217444"/>
                  </a:lnTo>
                  <a:lnTo>
                    <a:pt x="3483246" y="3217562"/>
                  </a:lnTo>
                  <a:lnTo>
                    <a:pt x="3483246" y="3217680"/>
                  </a:lnTo>
                  <a:lnTo>
                    <a:pt x="3483246" y="3217797"/>
                  </a:lnTo>
                  <a:lnTo>
                    <a:pt x="3483246" y="3217915"/>
                  </a:lnTo>
                  <a:lnTo>
                    <a:pt x="3483246" y="3218032"/>
                  </a:lnTo>
                  <a:lnTo>
                    <a:pt x="3483246" y="3218150"/>
                  </a:lnTo>
                  <a:lnTo>
                    <a:pt x="3483246" y="3218267"/>
                  </a:lnTo>
                  <a:lnTo>
                    <a:pt x="3483246" y="3218384"/>
                  </a:lnTo>
                  <a:lnTo>
                    <a:pt x="3483246" y="3218501"/>
                  </a:lnTo>
                  <a:lnTo>
                    <a:pt x="3483246" y="3218618"/>
                  </a:lnTo>
                  <a:lnTo>
                    <a:pt x="3483246" y="3218735"/>
                  </a:lnTo>
                  <a:lnTo>
                    <a:pt x="3483246" y="3218852"/>
                  </a:lnTo>
                  <a:lnTo>
                    <a:pt x="3483246" y="3218968"/>
                  </a:lnTo>
                  <a:lnTo>
                    <a:pt x="3483246" y="3219085"/>
                  </a:lnTo>
                  <a:lnTo>
                    <a:pt x="3483246" y="3219201"/>
                  </a:lnTo>
                  <a:lnTo>
                    <a:pt x="3483246" y="3219318"/>
                  </a:lnTo>
                  <a:lnTo>
                    <a:pt x="3483246" y="3219434"/>
                  </a:lnTo>
                  <a:lnTo>
                    <a:pt x="3483246" y="3219550"/>
                  </a:lnTo>
                  <a:lnTo>
                    <a:pt x="3483246" y="3219666"/>
                  </a:lnTo>
                  <a:lnTo>
                    <a:pt x="3483246" y="3219782"/>
                  </a:lnTo>
                  <a:lnTo>
                    <a:pt x="3483246" y="3219898"/>
                  </a:lnTo>
                  <a:lnTo>
                    <a:pt x="3483246" y="3220013"/>
                  </a:lnTo>
                  <a:lnTo>
                    <a:pt x="3483246" y="3220129"/>
                  </a:lnTo>
                  <a:lnTo>
                    <a:pt x="3483246" y="3220244"/>
                  </a:lnTo>
                  <a:lnTo>
                    <a:pt x="3483246" y="3220360"/>
                  </a:lnTo>
                  <a:lnTo>
                    <a:pt x="3483246" y="3220475"/>
                  </a:lnTo>
                  <a:lnTo>
                    <a:pt x="3483246" y="3220590"/>
                  </a:lnTo>
                  <a:lnTo>
                    <a:pt x="3483246" y="3220705"/>
                  </a:lnTo>
                  <a:lnTo>
                    <a:pt x="3483246" y="3220820"/>
                  </a:lnTo>
                  <a:lnTo>
                    <a:pt x="3483246" y="3220935"/>
                  </a:lnTo>
                  <a:lnTo>
                    <a:pt x="3483246" y="3221050"/>
                  </a:lnTo>
                  <a:lnTo>
                    <a:pt x="3483246" y="3221165"/>
                  </a:lnTo>
                  <a:lnTo>
                    <a:pt x="3483246" y="3221279"/>
                  </a:lnTo>
                  <a:lnTo>
                    <a:pt x="3483246" y="3221394"/>
                  </a:lnTo>
                  <a:lnTo>
                    <a:pt x="3483246" y="3221508"/>
                  </a:lnTo>
                  <a:lnTo>
                    <a:pt x="3483246" y="3221623"/>
                  </a:lnTo>
                  <a:lnTo>
                    <a:pt x="3483246" y="3221737"/>
                  </a:lnTo>
                  <a:lnTo>
                    <a:pt x="3483246" y="3221851"/>
                  </a:lnTo>
                  <a:lnTo>
                    <a:pt x="3483246" y="3221965"/>
                  </a:lnTo>
                  <a:lnTo>
                    <a:pt x="3483246" y="3222079"/>
                  </a:lnTo>
                  <a:lnTo>
                    <a:pt x="3483246" y="3222193"/>
                  </a:lnTo>
                  <a:lnTo>
                    <a:pt x="3483246" y="3222306"/>
                  </a:lnTo>
                  <a:lnTo>
                    <a:pt x="3483246" y="3222420"/>
                  </a:lnTo>
                  <a:lnTo>
                    <a:pt x="3483246" y="3222533"/>
                  </a:lnTo>
                  <a:lnTo>
                    <a:pt x="3483246" y="3222647"/>
                  </a:lnTo>
                  <a:lnTo>
                    <a:pt x="3483246" y="3222760"/>
                  </a:lnTo>
                  <a:lnTo>
                    <a:pt x="3483246" y="3222873"/>
                  </a:lnTo>
                  <a:lnTo>
                    <a:pt x="3483246" y="3222986"/>
                  </a:lnTo>
                  <a:lnTo>
                    <a:pt x="3483246" y="3223099"/>
                  </a:lnTo>
                  <a:lnTo>
                    <a:pt x="3483246" y="3223212"/>
                  </a:lnTo>
                  <a:lnTo>
                    <a:pt x="3483246" y="3223325"/>
                  </a:lnTo>
                  <a:lnTo>
                    <a:pt x="3483246" y="3223438"/>
                  </a:lnTo>
                  <a:lnTo>
                    <a:pt x="3483246" y="3223551"/>
                  </a:lnTo>
                  <a:lnTo>
                    <a:pt x="3483246" y="3223663"/>
                  </a:lnTo>
                  <a:lnTo>
                    <a:pt x="3483246" y="3223775"/>
                  </a:lnTo>
                  <a:lnTo>
                    <a:pt x="3483246" y="3223888"/>
                  </a:lnTo>
                  <a:lnTo>
                    <a:pt x="3483246" y="3224000"/>
                  </a:lnTo>
                  <a:lnTo>
                    <a:pt x="3483246" y="3224112"/>
                  </a:lnTo>
                  <a:lnTo>
                    <a:pt x="3483246" y="3224224"/>
                  </a:lnTo>
                  <a:lnTo>
                    <a:pt x="3483246" y="3224336"/>
                  </a:lnTo>
                  <a:lnTo>
                    <a:pt x="3483246" y="3224448"/>
                  </a:lnTo>
                  <a:lnTo>
                    <a:pt x="3483246" y="3224560"/>
                  </a:lnTo>
                  <a:lnTo>
                    <a:pt x="3483246" y="3224671"/>
                  </a:lnTo>
                  <a:lnTo>
                    <a:pt x="3483246" y="3224783"/>
                  </a:lnTo>
                  <a:lnTo>
                    <a:pt x="3483246" y="3224894"/>
                  </a:lnTo>
                  <a:lnTo>
                    <a:pt x="3483246" y="3225006"/>
                  </a:lnTo>
                  <a:lnTo>
                    <a:pt x="3483246" y="3225117"/>
                  </a:lnTo>
                  <a:lnTo>
                    <a:pt x="3483246" y="3225228"/>
                  </a:lnTo>
                  <a:lnTo>
                    <a:pt x="3483246" y="3225339"/>
                  </a:lnTo>
                  <a:lnTo>
                    <a:pt x="3483246" y="3225450"/>
                  </a:lnTo>
                  <a:lnTo>
                    <a:pt x="3483246" y="3225561"/>
                  </a:lnTo>
                  <a:lnTo>
                    <a:pt x="3483246" y="3225672"/>
                  </a:lnTo>
                  <a:lnTo>
                    <a:pt x="3483246" y="3225783"/>
                  </a:lnTo>
                  <a:lnTo>
                    <a:pt x="3483246" y="3225893"/>
                  </a:lnTo>
                  <a:lnTo>
                    <a:pt x="3483246" y="3226004"/>
                  </a:lnTo>
                  <a:lnTo>
                    <a:pt x="3483246" y="3226114"/>
                  </a:lnTo>
                  <a:lnTo>
                    <a:pt x="3483246" y="3226224"/>
                  </a:lnTo>
                  <a:lnTo>
                    <a:pt x="3483246" y="3226335"/>
                  </a:lnTo>
                  <a:lnTo>
                    <a:pt x="3483246" y="3226445"/>
                  </a:lnTo>
                  <a:lnTo>
                    <a:pt x="3483246" y="3226555"/>
                  </a:lnTo>
                  <a:lnTo>
                    <a:pt x="3483246" y="3226665"/>
                  </a:lnTo>
                  <a:lnTo>
                    <a:pt x="3483246" y="3226775"/>
                  </a:lnTo>
                  <a:lnTo>
                    <a:pt x="3483246" y="3226884"/>
                  </a:lnTo>
                  <a:lnTo>
                    <a:pt x="3483246" y="3226994"/>
                  </a:lnTo>
                  <a:lnTo>
                    <a:pt x="3483246" y="3227103"/>
                  </a:lnTo>
                  <a:lnTo>
                    <a:pt x="3483246" y="3227213"/>
                  </a:lnTo>
                  <a:lnTo>
                    <a:pt x="3483246" y="3227322"/>
                  </a:lnTo>
                  <a:lnTo>
                    <a:pt x="3483246" y="3227432"/>
                  </a:lnTo>
                  <a:lnTo>
                    <a:pt x="3483246" y="3227541"/>
                  </a:lnTo>
                  <a:lnTo>
                    <a:pt x="3483246" y="3227650"/>
                  </a:lnTo>
                  <a:lnTo>
                    <a:pt x="3483246" y="3227759"/>
                  </a:lnTo>
                  <a:lnTo>
                    <a:pt x="3483246" y="3227868"/>
                  </a:lnTo>
                  <a:lnTo>
                    <a:pt x="3483246" y="3227977"/>
                  </a:lnTo>
                  <a:lnTo>
                    <a:pt x="3483246" y="3228085"/>
                  </a:lnTo>
                  <a:lnTo>
                    <a:pt x="3483246" y="3228194"/>
                  </a:lnTo>
                  <a:lnTo>
                    <a:pt x="3483246" y="3228302"/>
                  </a:lnTo>
                  <a:lnTo>
                    <a:pt x="3483246" y="3228411"/>
                  </a:lnTo>
                  <a:lnTo>
                    <a:pt x="3483246" y="3228519"/>
                  </a:lnTo>
                  <a:lnTo>
                    <a:pt x="3483246" y="3228627"/>
                  </a:lnTo>
                  <a:lnTo>
                    <a:pt x="3483246" y="3228736"/>
                  </a:lnTo>
                  <a:lnTo>
                    <a:pt x="3483246" y="3228844"/>
                  </a:lnTo>
                  <a:lnTo>
                    <a:pt x="3483246" y="3228952"/>
                  </a:lnTo>
                  <a:lnTo>
                    <a:pt x="3483246" y="3229060"/>
                  </a:lnTo>
                  <a:lnTo>
                    <a:pt x="3483246" y="3229167"/>
                  </a:lnTo>
                  <a:lnTo>
                    <a:pt x="3483246" y="3229275"/>
                  </a:lnTo>
                  <a:lnTo>
                    <a:pt x="3483246" y="3229383"/>
                  </a:lnTo>
                  <a:lnTo>
                    <a:pt x="3483246" y="3229490"/>
                  </a:lnTo>
                  <a:lnTo>
                    <a:pt x="3483246" y="3229598"/>
                  </a:lnTo>
                  <a:lnTo>
                    <a:pt x="3483246" y="3229705"/>
                  </a:lnTo>
                  <a:lnTo>
                    <a:pt x="3483246" y="3229812"/>
                  </a:lnTo>
                  <a:lnTo>
                    <a:pt x="3483246" y="3229919"/>
                  </a:lnTo>
                  <a:lnTo>
                    <a:pt x="3483246" y="3230026"/>
                  </a:lnTo>
                  <a:lnTo>
                    <a:pt x="3483246" y="3230133"/>
                  </a:lnTo>
                  <a:lnTo>
                    <a:pt x="3483246" y="3230240"/>
                  </a:lnTo>
                  <a:lnTo>
                    <a:pt x="3483246" y="3230347"/>
                  </a:lnTo>
                  <a:lnTo>
                    <a:pt x="3483246" y="3230454"/>
                  </a:lnTo>
                  <a:lnTo>
                    <a:pt x="3483246" y="3230560"/>
                  </a:lnTo>
                  <a:lnTo>
                    <a:pt x="3483246" y="3230667"/>
                  </a:lnTo>
                  <a:lnTo>
                    <a:pt x="3483246" y="3230773"/>
                  </a:lnTo>
                  <a:lnTo>
                    <a:pt x="3483246" y="3230880"/>
                  </a:lnTo>
                  <a:lnTo>
                    <a:pt x="3483246" y="3230986"/>
                  </a:lnTo>
                  <a:lnTo>
                    <a:pt x="3483246" y="3231092"/>
                  </a:lnTo>
                  <a:lnTo>
                    <a:pt x="3483246" y="3231198"/>
                  </a:lnTo>
                  <a:lnTo>
                    <a:pt x="3483246" y="3231304"/>
                  </a:lnTo>
                  <a:lnTo>
                    <a:pt x="3483246" y="3231410"/>
                  </a:lnTo>
                  <a:lnTo>
                    <a:pt x="3483246" y="3231516"/>
                  </a:lnTo>
                  <a:lnTo>
                    <a:pt x="3483246" y="3231622"/>
                  </a:lnTo>
                  <a:lnTo>
                    <a:pt x="3483246" y="3231727"/>
                  </a:lnTo>
                  <a:lnTo>
                    <a:pt x="3483246" y="3231833"/>
                  </a:lnTo>
                  <a:lnTo>
                    <a:pt x="3483246" y="3231938"/>
                  </a:lnTo>
                  <a:lnTo>
                    <a:pt x="3483246" y="3232044"/>
                  </a:lnTo>
                  <a:lnTo>
                    <a:pt x="3483246" y="3232149"/>
                  </a:lnTo>
                  <a:lnTo>
                    <a:pt x="3483246" y="3232254"/>
                  </a:lnTo>
                  <a:lnTo>
                    <a:pt x="3483246" y="3232359"/>
                  </a:lnTo>
                  <a:lnTo>
                    <a:pt x="3483246" y="3232464"/>
                  </a:lnTo>
                  <a:lnTo>
                    <a:pt x="3483246" y="3232569"/>
                  </a:lnTo>
                  <a:lnTo>
                    <a:pt x="3483246" y="3232674"/>
                  </a:lnTo>
                  <a:lnTo>
                    <a:pt x="3483246" y="3232779"/>
                  </a:lnTo>
                  <a:lnTo>
                    <a:pt x="3483246" y="3232884"/>
                  </a:lnTo>
                  <a:lnTo>
                    <a:pt x="3483246" y="3232988"/>
                  </a:lnTo>
                  <a:lnTo>
                    <a:pt x="3483246" y="3233093"/>
                  </a:lnTo>
                  <a:lnTo>
                    <a:pt x="3483246" y="3233197"/>
                  </a:lnTo>
                  <a:lnTo>
                    <a:pt x="3483246" y="3233301"/>
                  </a:lnTo>
                  <a:lnTo>
                    <a:pt x="3483246" y="3233406"/>
                  </a:lnTo>
                  <a:lnTo>
                    <a:pt x="3483246" y="3233510"/>
                  </a:lnTo>
                  <a:lnTo>
                    <a:pt x="3483246" y="3233614"/>
                  </a:lnTo>
                  <a:lnTo>
                    <a:pt x="3483246" y="3233718"/>
                  </a:lnTo>
                  <a:lnTo>
                    <a:pt x="3483246" y="3233822"/>
                  </a:lnTo>
                  <a:lnTo>
                    <a:pt x="3483246" y="3233925"/>
                  </a:lnTo>
                  <a:lnTo>
                    <a:pt x="3483246" y="3234029"/>
                  </a:lnTo>
                  <a:lnTo>
                    <a:pt x="3483246" y="3234133"/>
                  </a:lnTo>
                  <a:lnTo>
                    <a:pt x="3483246" y="3234236"/>
                  </a:lnTo>
                  <a:lnTo>
                    <a:pt x="3483246" y="3234340"/>
                  </a:lnTo>
                  <a:lnTo>
                    <a:pt x="3483246" y="3234443"/>
                  </a:lnTo>
                  <a:lnTo>
                    <a:pt x="3483246" y="3234546"/>
                  </a:lnTo>
                  <a:lnTo>
                    <a:pt x="3483246" y="3234650"/>
                  </a:lnTo>
                  <a:lnTo>
                    <a:pt x="3483246" y="3234753"/>
                  </a:lnTo>
                  <a:lnTo>
                    <a:pt x="3483246" y="3234856"/>
                  </a:lnTo>
                  <a:lnTo>
                    <a:pt x="3483246" y="3234959"/>
                  </a:lnTo>
                  <a:lnTo>
                    <a:pt x="3483246" y="3235062"/>
                  </a:lnTo>
                  <a:lnTo>
                    <a:pt x="3483246" y="3235164"/>
                  </a:lnTo>
                  <a:lnTo>
                    <a:pt x="3483246" y="3235267"/>
                  </a:lnTo>
                  <a:lnTo>
                    <a:pt x="3483246" y="3235370"/>
                  </a:lnTo>
                  <a:lnTo>
                    <a:pt x="3483246" y="3235472"/>
                  </a:lnTo>
                  <a:lnTo>
                    <a:pt x="3483246" y="3235574"/>
                  </a:lnTo>
                  <a:lnTo>
                    <a:pt x="3483246" y="3235677"/>
                  </a:lnTo>
                  <a:lnTo>
                    <a:pt x="3483246" y="3235779"/>
                  </a:lnTo>
                  <a:lnTo>
                    <a:pt x="3483246" y="3235881"/>
                  </a:lnTo>
                  <a:lnTo>
                    <a:pt x="3483246" y="3235983"/>
                  </a:lnTo>
                  <a:lnTo>
                    <a:pt x="3483246" y="3236085"/>
                  </a:lnTo>
                  <a:lnTo>
                    <a:pt x="3483246" y="3236187"/>
                  </a:lnTo>
                  <a:lnTo>
                    <a:pt x="3483246" y="3236289"/>
                  </a:lnTo>
                  <a:lnTo>
                    <a:pt x="3483246" y="3236391"/>
                  </a:lnTo>
                  <a:lnTo>
                    <a:pt x="3483246" y="3236493"/>
                  </a:lnTo>
                  <a:lnTo>
                    <a:pt x="3483246" y="3236594"/>
                  </a:lnTo>
                  <a:lnTo>
                    <a:pt x="3483246" y="3236696"/>
                  </a:lnTo>
                  <a:lnTo>
                    <a:pt x="3483246" y="3236797"/>
                  </a:lnTo>
                  <a:lnTo>
                    <a:pt x="3483246" y="3236898"/>
                  </a:lnTo>
                  <a:lnTo>
                    <a:pt x="3483246" y="3237000"/>
                  </a:lnTo>
                  <a:lnTo>
                    <a:pt x="3483246" y="3237101"/>
                  </a:lnTo>
                  <a:lnTo>
                    <a:pt x="3483246" y="3237202"/>
                  </a:lnTo>
                  <a:lnTo>
                    <a:pt x="3483246" y="3237303"/>
                  </a:lnTo>
                  <a:lnTo>
                    <a:pt x="3483246" y="3237404"/>
                  </a:lnTo>
                  <a:lnTo>
                    <a:pt x="3483246" y="3237505"/>
                  </a:lnTo>
                  <a:lnTo>
                    <a:pt x="3483246" y="3237605"/>
                  </a:lnTo>
                  <a:lnTo>
                    <a:pt x="3483246" y="3237706"/>
                  </a:lnTo>
                  <a:lnTo>
                    <a:pt x="3483246" y="3237807"/>
                  </a:lnTo>
                  <a:lnTo>
                    <a:pt x="3483246" y="3237907"/>
                  </a:lnTo>
                  <a:lnTo>
                    <a:pt x="3483246" y="3238008"/>
                  </a:lnTo>
                  <a:lnTo>
                    <a:pt x="3483246" y="3238108"/>
                  </a:lnTo>
                  <a:lnTo>
                    <a:pt x="3483246" y="3238208"/>
                  </a:lnTo>
                  <a:lnTo>
                    <a:pt x="3483246" y="3238308"/>
                  </a:lnTo>
                  <a:lnTo>
                    <a:pt x="3483246" y="3238409"/>
                  </a:lnTo>
                  <a:lnTo>
                    <a:pt x="3483246" y="3238509"/>
                  </a:lnTo>
                  <a:lnTo>
                    <a:pt x="3483246" y="3238608"/>
                  </a:lnTo>
                  <a:lnTo>
                    <a:pt x="3483246" y="3238708"/>
                  </a:lnTo>
                  <a:lnTo>
                    <a:pt x="3483246" y="3238808"/>
                  </a:lnTo>
                  <a:lnTo>
                    <a:pt x="3483246" y="3238908"/>
                  </a:lnTo>
                  <a:lnTo>
                    <a:pt x="3483246" y="3239007"/>
                  </a:lnTo>
                  <a:lnTo>
                    <a:pt x="3483246" y="3239107"/>
                  </a:lnTo>
                  <a:lnTo>
                    <a:pt x="3483246" y="3239206"/>
                  </a:lnTo>
                  <a:lnTo>
                    <a:pt x="3483246" y="3239306"/>
                  </a:lnTo>
                  <a:lnTo>
                    <a:pt x="3483246" y="3239405"/>
                  </a:lnTo>
                  <a:lnTo>
                    <a:pt x="3483246" y="3239504"/>
                  </a:lnTo>
                  <a:lnTo>
                    <a:pt x="3483246" y="3239603"/>
                  </a:lnTo>
                  <a:lnTo>
                    <a:pt x="3483246" y="3239702"/>
                  </a:lnTo>
                  <a:lnTo>
                    <a:pt x="3483246" y="3239801"/>
                  </a:lnTo>
                  <a:lnTo>
                    <a:pt x="3483246" y="3239900"/>
                  </a:lnTo>
                  <a:lnTo>
                    <a:pt x="3483246" y="3239999"/>
                  </a:lnTo>
                  <a:lnTo>
                    <a:pt x="3483246" y="3240098"/>
                  </a:lnTo>
                  <a:lnTo>
                    <a:pt x="3483246" y="3240196"/>
                  </a:lnTo>
                  <a:lnTo>
                    <a:pt x="3483246" y="3240295"/>
                  </a:lnTo>
                  <a:lnTo>
                    <a:pt x="3483246" y="3240393"/>
                  </a:lnTo>
                  <a:lnTo>
                    <a:pt x="3483246" y="3240492"/>
                  </a:lnTo>
                  <a:lnTo>
                    <a:pt x="3483246" y="3240590"/>
                  </a:lnTo>
                  <a:lnTo>
                    <a:pt x="3483246" y="3240688"/>
                  </a:lnTo>
                  <a:lnTo>
                    <a:pt x="3483246" y="3240787"/>
                  </a:lnTo>
                  <a:lnTo>
                    <a:pt x="3483246" y="3240885"/>
                  </a:lnTo>
                  <a:lnTo>
                    <a:pt x="3483246" y="3240983"/>
                  </a:lnTo>
                  <a:lnTo>
                    <a:pt x="3483246" y="3241081"/>
                  </a:lnTo>
                  <a:lnTo>
                    <a:pt x="3483246" y="3241178"/>
                  </a:lnTo>
                  <a:lnTo>
                    <a:pt x="3483246" y="3241276"/>
                  </a:lnTo>
                  <a:lnTo>
                    <a:pt x="3483246" y="3241374"/>
                  </a:lnTo>
                  <a:lnTo>
                    <a:pt x="3483246" y="3241471"/>
                  </a:lnTo>
                  <a:lnTo>
                    <a:pt x="3483246" y="3241569"/>
                  </a:lnTo>
                  <a:lnTo>
                    <a:pt x="3483246" y="3241666"/>
                  </a:lnTo>
                  <a:lnTo>
                    <a:pt x="3483246" y="3241764"/>
                  </a:lnTo>
                  <a:lnTo>
                    <a:pt x="3483246" y="3241861"/>
                  </a:lnTo>
                  <a:lnTo>
                    <a:pt x="3483246" y="3241958"/>
                  </a:lnTo>
                  <a:lnTo>
                    <a:pt x="3483246" y="3242055"/>
                  </a:lnTo>
                  <a:lnTo>
                    <a:pt x="3483246" y="3242153"/>
                  </a:lnTo>
                  <a:lnTo>
                    <a:pt x="3483246" y="3242249"/>
                  </a:lnTo>
                  <a:lnTo>
                    <a:pt x="3483246" y="3242346"/>
                  </a:lnTo>
                  <a:lnTo>
                    <a:pt x="3483246" y="3242443"/>
                  </a:lnTo>
                  <a:lnTo>
                    <a:pt x="3483246" y="3242540"/>
                  </a:lnTo>
                  <a:lnTo>
                    <a:pt x="3483246" y="3242637"/>
                  </a:lnTo>
                  <a:lnTo>
                    <a:pt x="3483246" y="3242733"/>
                  </a:lnTo>
                  <a:lnTo>
                    <a:pt x="3483246" y="3242830"/>
                  </a:lnTo>
                  <a:lnTo>
                    <a:pt x="3483246" y="3242926"/>
                  </a:lnTo>
                  <a:lnTo>
                    <a:pt x="3483246" y="3243023"/>
                  </a:lnTo>
                  <a:lnTo>
                    <a:pt x="3483246" y="3243119"/>
                  </a:lnTo>
                  <a:lnTo>
                    <a:pt x="3483246" y="3243215"/>
                  </a:lnTo>
                  <a:lnTo>
                    <a:pt x="3483246" y="3243311"/>
                  </a:lnTo>
                  <a:lnTo>
                    <a:pt x="3483246" y="3243407"/>
                  </a:lnTo>
                  <a:lnTo>
                    <a:pt x="3483246" y="3243503"/>
                  </a:lnTo>
                  <a:lnTo>
                    <a:pt x="3483246" y="3243599"/>
                  </a:lnTo>
                  <a:lnTo>
                    <a:pt x="3483246" y="3243695"/>
                  </a:lnTo>
                  <a:lnTo>
                    <a:pt x="3483246" y="3243791"/>
                  </a:lnTo>
                  <a:lnTo>
                    <a:pt x="3483246" y="3243886"/>
                  </a:lnTo>
                  <a:lnTo>
                    <a:pt x="3483246" y="3243982"/>
                  </a:lnTo>
                  <a:lnTo>
                    <a:pt x="3483246" y="3244077"/>
                  </a:lnTo>
                  <a:lnTo>
                    <a:pt x="3483246" y="3244173"/>
                  </a:lnTo>
                  <a:lnTo>
                    <a:pt x="3483246" y="3244268"/>
                  </a:lnTo>
                  <a:lnTo>
                    <a:pt x="3483246" y="3244363"/>
                  </a:lnTo>
                  <a:lnTo>
                    <a:pt x="3483246" y="3244459"/>
                  </a:lnTo>
                  <a:lnTo>
                    <a:pt x="3483246" y="3244554"/>
                  </a:lnTo>
                  <a:lnTo>
                    <a:pt x="3483246" y="3244649"/>
                  </a:lnTo>
                  <a:lnTo>
                    <a:pt x="3483246" y="3244744"/>
                  </a:lnTo>
                  <a:lnTo>
                    <a:pt x="3483246" y="3244839"/>
                  </a:lnTo>
                  <a:lnTo>
                    <a:pt x="3483246" y="3244934"/>
                  </a:lnTo>
                  <a:lnTo>
                    <a:pt x="3483246" y="3245028"/>
                  </a:lnTo>
                  <a:lnTo>
                    <a:pt x="3483246" y="3245123"/>
                  </a:lnTo>
                  <a:lnTo>
                    <a:pt x="3483246" y="3245218"/>
                  </a:lnTo>
                  <a:lnTo>
                    <a:pt x="3483246" y="3245312"/>
                  </a:lnTo>
                  <a:lnTo>
                    <a:pt x="3483246" y="3245407"/>
                  </a:lnTo>
                  <a:lnTo>
                    <a:pt x="3483246" y="3245501"/>
                  </a:lnTo>
                  <a:lnTo>
                    <a:pt x="3483246" y="3245595"/>
                  </a:lnTo>
                  <a:lnTo>
                    <a:pt x="3483246" y="3245690"/>
                  </a:lnTo>
                  <a:lnTo>
                    <a:pt x="3483246" y="3245784"/>
                  </a:lnTo>
                  <a:lnTo>
                    <a:pt x="3483246" y="3245878"/>
                  </a:lnTo>
                  <a:lnTo>
                    <a:pt x="3483246" y="3245972"/>
                  </a:lnTo>
                  <a:lnTo>
                    <a:pt x="3483246" y="3246066"/>
                  </a:lnTo>
                  <a:lnTo>
                    <a:pt x="3483246" y="3246160"/>
                  </a:lnTo>
                  <a:lnTo>
                    <a:pt x="3483246" y="3246253"/>
                  </a:lnTo>
                  <a:lnTo>
                    <a:pt x="3483246" y="3246347"/>
                  </a:lnTo>
                  <a:lnTo>
                    <a:pt x="3483246" y="3246441"/>
                  </a:lnTo>
                  <a:lnTo>
                    <a:pt x="3483246" y="3246534"/>
                  </a:lnTo>
                  <a:lnTo>
                    <a:pt x="3483246" y="3246628"/>
                  </a:lnTo>
                  <a:lnTo>
                    <a:pt x="3483246" y="3246721"/>
                  </a:lnTo>
                  <a:lnTo>
                    <a:pt x="3483246" y="3246815"/>
                  </a:lnTo>
                  <a:lnTo>
                    <a:pt x="3483246" y="3246908"/>
                  </a:lnTo>
                  <a:lnTo>
                    <a:pt x="3483246" y="3247001"/>
                  </a:lnTo>
                  <a:lnTo>
                    <a:pt x="3483246" y="3247094"/>
                  </a:lnTo>
                  <a:lnTo>
                    <a:pt x="3483246" y="3247187"/>
                  </a:lnTo>
                  <a:lnTo>
                    <a:pt x="3483246" y="3247280"/>
                  </a:lnTo>
                  <a:lnTo>
                    <a:pt x="3483246" y="3247373"/>
                  </a:lnTo>
                  <a:lnTo>
                    <a:pt x="3483246" y="3247466"/>
                  </a:lnTo>
                  <a:lnTo>
                    <a:pt x="3483246" y="3247559"/>
                  </a:lnTo>
                  <a:lnTo>
                    <a:pt x="3483246" y="3247651"/>
                  </a:lnTo>
                  <a:lnTo>
                    <a:pt x="3483246" y="3247744"/>
                  </a:lnTo>
                  <a:lnTo>
                    <a:pt x="3483246" y="3247836"/>
                  </a:lnTo>
                  <a:lnTo>
                    <a:pt x="3483246" y="3247929"/>
                  </a:lnTo>
                  <a:lnTo>
                    <a:pt x="3483246" y="3248021"/>
                  </a:lnTo>
                  <a:lnTo>
                    <a:pt x="3483246" y="3248114"/>
                  </a:lnTo>
                  <a:lnTo>
                    <a:pt x="3483246" y="3248206"/>
                  </a:lnTo>
                  <a:lnTo>
                    <a:pt x="3483246" y="3248298"/>
                  </a:lnTo>
                  <a:lnTo>
                    <a:pt x="3483246" y="3248390"/>
                  </a:lnTo>
                  <a:lnTo>
                    <a:pt x="3483246" y="3248482"/>
                  </a:lnTo>
                  <a:lnTo>
                    <a:pt x="3483246" y="3248574"/>
                  </a:lnTo>
                  <a:lnTo>
                    <a:pt x="3483246" y="3248666"/>
                  </a:lnTo>
                  <a:lnTo>
                    <a:pt x="3483246" y="3248758"/>
                  </a:lnTo>
                  <a:lnTo>
                    <a:pt x="3483246" y="3248850"/>
                  </a:lnTo>
                  <a:lnTo>
                    <a:pt x="3483246" y="3248941"/>
                  </a:lnTo>
                  <a:lnTo>
                    <a:pt x="3483246" y="3249033"/>
                  </a:lnTo>
                  <a:lnTo>
                    <a:pt x="3483246" y="3249124"/>
                  </a:lnTo>
                  <a:lnTo>
                    <a:pt x="3483246" y="3249216"/>
                  </a:lnTo>
                  <a:lnTo>
                    <a:pt x="3483246" y="3249307"/>
                  </a:lnTo>
                  <a:lnTo>
                    <a:pt x="3483246" y="3249399"/>
                  </a:lnTo>
                  <a:lnTo>
                    <a:pt x="3483246" y="3249490"/>
                  </a:lnTo>
                  <a:lnTo>
                    <a:pt x="3483246" y="3249581"/>
                  </a:lnTo>
                  <a:lnTo>
                    <a:pt x="3483246" y="3249672"/>
                  </a:lnTo>
                  <a:lnTo>
                    <a:pt x="3483246" y="3249763"/>
                  </a:lnTo>
                  <a:lnTo>
                    <a:pt x="3483246" y="3249854"/>
                  </a:lnTo>
                  <a:lnTo>
                    <a:pt x="3483246" y="3249945"/>
                  </a:lnTo>
                  <a:lnTo>
                    <a:pt x="3483246" y="3250036"/>
                  </a:lnTo>
                  <a:lnTo>
                    <a:pt x="3483246" y="3250126"/>
                  </a:lnTo>
                  <a:lnTo>
                    <a:pt x="3483246" y="3250217"/>
                  </a:lnTo>
                  <a:lnTo>
                    <a:pt x="3483246" y="3250308"/>
                  </a:lnTo>
                  <a:lnTo>
                    <a:pt x="3483246" y="3250398"/>
                  </a:lnTo>
                  <a:lnTo>
                    <a:pt x="3483246" y="3250489"/>
                  </a:lnTo>
                  <a:lnTo>
                    <a:pt x="3483246" y="3250579"/>
                  </a:lnTo>
                  <a:lnTo>
                    <a:pt x="3483246" y="3250669"/>
                  </a:lnTo>
                  <a:lnTo>
                    <a:pt x="3483246" y="3250760"/>
                  </a:lnTo>
                  <a:lnTo>
                    <a:pt x="3483246" y="3250850"/>
                  </a:lnTo>
                  <a:lnTo>
                    <a:pt x="3483246" y="3250940"/>
                  </a:lnTo>
                  <a:lnTo>
                    <a:pt x="3483246" y="3251030"/>
                  </a:lnTo>
                  <a:lnTo>
                    <a:pt x="3483246" y="3251120"/>
                  </a:lnTo>
                  <a:lnTo>
                    <a:pt x="3483246" y="3251210"/>
                  </a:lnTo>
                  <a:lnTo>
                    <a:pt x="3483246" y="3251300"/>
                  </a:lnTo>
                  <a:lnTo>
                    <a:pt x="3483246" y="3251389"/>
                  </a:lnTo>
                  <a:lnTo>
                    <a:pt x="3483246" y="3251479"/>
                  </a:lnTo>
                  <a:lnTo>
                    <a:pt x="3483246" y="3251569"/>
                  </a:lnTo>
                  <a:lnTo>
                    <a:pt x="3483246" y="3251658"/>
                  </a:lnTo>
                  <a:lnTo>
                    <a:pt x="3483246" y="3251748"/>
                  </a:lnTo>
                  <a:lnTo>
                    <a:pt x="3483246" y="3251837"/>
                  </a:lnTo>
                  <a:lnTo>
                    <a:pt x="3483246" y="3251927"/>
                  </a:lnTo>
                  <a:lnTo>
                    <a:pt x="3483246" y="3252016"/>
                  </a:lnTo>
                  <a:lnTo>
                    <a:pt x="3483246" y="3252105"/>
                  </a:lnTo>
                  <a:lnTo>
                    <a:pt x="3483246" y="3252194"/>
                  </a:lnTo>
                  <a:lnTo>
                    <a:pt x="3483246" y="3252283"/>
                  </a:lnTo>
                  <a:lnTo>
                    <a:pt x="3483246" y="3252372"/>
                  </a:lnTo>
                  <a:lnTo>
                    <a:pt x="3483246" y="3252461"/>
                  </a:lnTo>
                  <a:lnTo>
                    <a:pt x="3483246" y="3252550"/>
                  </a:lnTo>
                  <a:lnTo>
                    <a:pt x="3483246" y="3252639"/>
                  </a:lnTo>
                  <a:lnTo>
                    <a:pt x="3483246" y="3252728"/>
                  </a:lnTo>
                  <a:lnTo>
                    <a:pt x="3483246" y="3252816"/>
                  </a:lnTo>
                  <a:lnTo>
                    <a:pt x="3483246" y="3252905"/>
                  </a:lnTo>
                  <a:lnTo>
                    <a:pt x="3483246" y="3252993"/>
                  </a:lnTo>
                  <a:lnTo>
                    <a:pt x="3483246" y="3253082"/>
                  </a:lnTo>
                  <a:lnTo>
                    <a:pt x="3483246" y="3253170"/>
                  </a:lnTo>
                  <a:lnTo>
                    <a:pt x="3483246" y="3253259"/>
                  </a:lnTo>
                  <a:lnTo>
                    <a:pt x="3483246" y="3253347"/>
                  </a:lnTo>
                  <a:lnTo>
                    <a:pt x="3483246" y="3253435"/>
                  </a:lnTo>
                  <a:lnTo>
                    <a:pt x="3483246" y="3253523"/>
                  </a:lnTo>
                  <a:lnTo>
                    <a:pt x="3483246" y="3253611"/>
                  </a:lnTo>
                  <a:lnTo>
                    <a:pt x="3483246" y="3253699"/>
                  </a:lnTo>
                  <a:lnTo>
                    <a:pt x="3483246" y="3253787"/>
                  </a:lnTo>
                  <a:lnTo>
                    <a:pt x="3483246" y="3253875"/>
                  </a:lnTo>
                  <a:lnTo>
                    <a:pt x="3483246" y="3253963"/>
                  </a:lnTo>
                  <a:lnTo>
                    <a:pt x="3483246" y="3254050"/>
                  </a:lnTo>
                  <a:lnTo>
                    <a:pt x="3483246" y="3254138"/>
                  </a:lnTo>
                  <a:lnTo>
                    <a:pt x="3483246" y="3254226"/>
                  </a:lnTo>
                  <a:lnTo>
                    <a:pt x="3483246" y="3254313"/>
                  </a:lnTo>
                  <a:lnTo>
                    <a:pt x="3483246" y="3254401"/>
                  </a:lnTo>
                  <a:lnTo>
                    <a:pt x="3483246" y="3254488"/>
                  </a:lnTo>
                  <a:lnTo>
                    <a:pt x="3483246" y="3254575"/>
                  </a:lnTo>
                  <a:lnTo>
                    <a:pt x="3483246" y="3254663"/>
                  </a:lnTo>
                  <a:lnTo>
                    <a:pt x="3483246" y="3254750"/>
                  </a:lnTo>
                  <a:lnTo>
                    <a:pt x="3483246" y="3254837"/>
                  </a:lnTo>
                  <a:lnTo>
                    <a:pt x="3483246" y="3254924"/>
                  </a:lnTo>
                  <a:lnTo>
                    <a:pt x="3483246" y="3255011"/>
                  </a:lnTo>
                  <a:lnTo>
                    <a:pt x="3483246" y="3255098"/>
                  </a:lnTo>
                  <a:lnTo>
                    <a:pt x="3483246" y="3255185"/>
                  </a:lnTo>
                  <a:lnTo>
                    <a:pt x="3483246" y="3255271"/>
                  </a:lnTo>
                  <a:lnTo>
                    <a:pt x="3483246" y="3255358"/>
                  </a:lnTo>
                  <a:lnTo>
                    <a:pt x="3483246" y="3255445"/>
                  </a:lnTo>
                  <a:lnTo>
                    <a:pt x="3483246" y="3255531"/>
                  </a:lnTo>
                  <a:lnTo>
                    <a:pt x="3483246" y="3255618"/>
                  </a:lnTo>
                  <a:lnTo>
                    <a:pt x="3483246" y="3255704"/>
                  </a:lnTo>
                  <a:lnTo>
                    <a:pt x="3483246" y="3255791"/>
                  </a:lnTo>
                  <a:lnTo>
                    <a:pt x="3483246" y="3255877"/>
                  </a:lnTo>
                  <a:lnTo>
                    <a:pt x="3483246" y="3255963"/>
                  </a:lnTo>
                  <a:lnTo>
                    <a:pt x="3483246" y="3256049"/>
                  </a:lnTo>
                  <a:lnTo>
                    <a:pt x="3483246" y="3256136"/>
                  </a:lnTo>
                  <a:lnTo>
                    <a:pt x="3483246" y="3256222"/>
                  </a:lnTo>
                  <a:lnTo>
                    <a:pt x="3483246" y="3256308"/>
                  </a:lnTo>
                  <a:lnTo>
                    <a:pt x="3483246" y="3256394"/>
                  </a:lnTo>
                  <a:lnTo>
                    <a:pt x="3483246" y="3256479"/>
                  </a:lnTo>
                  <a:lnTo>
                    <a:pt x="3483246" y="3256565"/>
                  </a:lnTo>
                  <a:lnTo>
                    <a:pt x="3483246" y="3256651"/>
                  </a:lnTo>
                  <a:lnTo>
                    <a:pt x="3483246" y="3256737"/>
                  </a:lnTo>
                  <a:lnTo>
                    <a:pt x="3483246" y="3256822"/>
                  </a:lnTo>
                  <a:lnTo>
                    <a:pt x="3483246" y="3256908"/>
                  </a:lnTo>
                  <a:lnTo>
                    <a:pt x="3483246" y="3256993"/>
                  </a:lnTo>
                  <a:lnTo>
                    <a:pt x="3483246" y="3257079"/>
                  </a:lnTo>
                  <a:lnTo>
                    <a:pt x="3483246" y="3257164"/>
                  </a:lnTo>
                  <a:lnTo>
                    <a:pt x="3483246" y="3257249"/>
                  </a:lnTo>
                  <a:lnTo>
                    <a:pt x="3483246" y="3257335"/>
                  </a:lnTo>
                  <a:lnTo>
                    <a:pt x="3483246" y="3257420"/>
                  </a:lnTo>
                  <a:lnTo>
                    <a:pt x="3483246" y="3257505"/>
                  </a:lnTo>
                  <a:lnTo>
                    <a:pt x="3483246" y="3257590"/>
                  </a:lnTo>
                  <a:lnTo>
                    <a:pt x="3483246" y="3257675"/>
                  </a:lnTo>
                  <a:lnTo>
                    <a:pt x="3483246" y="3257760"/>
                  </a:lnTo>
                  <a:lnTo>
                    <a:pt x="3483246" y="3257844"/>
                  </a:lnTo>
                  <a:lnTo>
                    <a:pt x="3483246" y="3257929"/>
                  </a:lnTo>
                  <a:lnTo>
                    <a:pt x="3483246" y="3258014"/>
                  </a:lnTo>
                  <a:lnTo>
                    <a:pt x="3483246" y="3258099"/>
                  </a:lnTo>
                  <a:lnTo>
                    <a:pt x="3483246" y="3258183"/>
                  </a:lnTo>
                  <a:lnTo>
                    <a:pt x="3483246" y="3258268"/>
                  </a:lnTo>
                  <a:lnTo>
                    <a:pt x="3483246" y="3258352"/>
                  </a:lnTo>
                  <a:lnTo>
                    <a:pt x="3483246" y="3258437"/>
                  </a:lnTo>
                  <a:lnTo>
                    <a:pt x="3483246" y="3258521"/>
                  </a:lnTo>
                  <a:lnTo>
                    <a:pt x="3483246" y="3258605"/>
                  </a:lnTo>
                  <a:lnTo>
                    <a:pt x="3483246" y="3258689"/>
                  </a:lnTo>
                  <a:lnTo>
                    <a:pt x="3483246" y="3258773"/>
                  </a:lnTo>
                  <a:lnTo>
                    <a:pt x="3483246" y="3258858"/>
                  </a:lnTo>
                  <a:lnTo>
                    <a:pt x="3483246" y="3258942"/>
                  </a:lnTo>
                  <a:lnTo>
                    <a:pt x="3483246" y="3259025"/>
                  </a:lnTo>
                  <a:lnTo>
                    <a:pt x="3483246" y="3259109"/>
                  </a:lnTo>
                  <a:lnTo>
                    <a:pt x="3483246" y="3259193"/>
                  </a:lnTo>
                  <a:lnTo>
                    <a:pt x="3483246" y="3259277"/>
                  </a:lnTo>
                  <a:lnTo>
                    <a:pt x="3483246" y="3259361"/>
                  </a:lnTo>
                  <a:lnTo>
                    <a:pt x="3483246" y="3259444"/>
                  </a:lnTo>
                  <a:lnTo>
                    <a:pt x="3483246" y="3259528"/>
                  </a:lnTo>
                  <a:lnTo>
                    <a:pt x="3483246" y="3259611"/>
                  </a:lnTo>
                  <a:lnTo>
                    <a:pt x="3483246" y="3259695"/>
                  </a:lnTo>
                  <a:lnTo>
                    <a:pt x="3483246" y="3259778"/>
                  </a:lnTo>
                  <a:lnTo>
                    <a:pt x="3483246" y="3259861"/>
                  </a:lnTo>
                  <a:lnTo>
                    <a:pt x="3483246" y="3259945"/>
                  </a:lnTo>
                  <a:lnTo>
                    <a:pt x="3483246" y="3260028"/>
                  </a:lnTo>
                  <a:lnTo>
                    <a:pt x="3483246" y="3260111"/>
                  </a:lnTo>
                  <a:lnTo>
                    <a:pt x="3483246" y="3260194"/>
                  </a:lnTo>
                  <a:lnTo>
                    <a:pt x="3483246" y="3260277"/>
                  </a:lnTo>
                  <a:lnTo>
                    <a:pt x="3483246" y="3260360"/>
                  </a:lnTo>
                  <a:lnTo>
                    <a:pt x="3483246" y="3260443"/>
                  </a:lnTo>
                  <a:lnTo>
                    <a:pt x="3483246" y="3260526"/>
                  </a:lnTo>
                  <a:lnTo>
                    <a:pt x="3483246" y="3260609"/>
                  </a:lnTo>
                  <a:lnTo>
                    <a:pt x="3483246" y="3260691"/>
                  </a:lnTo>
                  <a:lnTo>
                    <a:pt x="3483246" y="3260774"/>
                  </a:lnTo>
                  <a:lnTo>
                    <a:pt x="3483246" y="3260857"/>
                  </a:lnTo>
                  <a:lnTo>
                    <a:pt x="3483246" y="3260939"/>
                  </a:lnTo>
                  <a:lnTo>
                    <a:pt x="3483246" y="3261022"/>
                  </a:lnTo>
                  <a:lnTo>
                    <a:pt x="3483246" y="3261104"/>
                  </a:lnTo>
                  <a:lnTo>
                    <a:pt x="3483246" y="3261186"/>
                  </a:lnTo>
                  <a:lnTo>
                    <a:pt x="3483246" y="3261269"/>
                  </a:lnTo>
                  <a:lnTo>
                    <a:pt x="3483246" y="3261351"/>
                  </a:lnTo>
                  <a:lnTo>
                    <a:pt x="3483246" y="3261433"/>
                  </a:lnTo>
                  <a:lnTo>
                    <a:pt x="3483246" y="3261515"/>
                  </a:lnTo>
                  <a:lnTo>
                    <a:pt x="3483246" y="3261597"/>
                  </a:lnTo>
                  <a:lnTo>
                    <a:pt x="3483246" y="3261679"/>
                  </a:lnTo>
                  <a:lnTo>
                    <a:pt x="3483246" y="3261761"/>
                  </a:lnTo>
                  <a:lnTo>
                    <a:pt x="3483246" y="3261843"/>
                  </a:lnTo>
                  <a:lnTo>
                    <a:pt x="3483246" y="3261925"/>
                  </a:lnTo>
                  <a:lnTo>
                    <a:pt x="3483246" y="3262006"/>
                  </a:lnTo>
                  <a:lnTo>
                    <a:pt x="3483246" y="3262088"/>
                  </a:lnTo>
                  <a:lnTo>
                    <a:pt x="3483246" y="3262170"/>
                  </a:lnTo>
                  <a:lnTo>
                    <a:pt x="3483246" y="3262251"/>
                  </a:lnTo>
                  <a:lnTo>
                    <a:pt x="3483246" y="3262333"/>
                  </a:lnTo>
                  <a:lnTo>
                    <a:pt x="3483246" y="3262414"/>
                  </a:lnTo>
                  <a:lnTo>
                    <a:pt x="3483246" y="3262495"/>
                  </a:lnTo>
                  <a:lnTo>
                    <a:pt x="3483246" y="3262577"/>
                  </a:lnTo>
                  <a:lnTo>
                    <a:pt x="3483246" y="3262658"/>
                  </a:lnTo>
                  <a:lnTo>
                    <a:pt x="3483246" y="3262739"/>
                  </a:lnTo>
                  <a:lnTo>
                    <a:pt x="3483246" y="3262820"/>
                  </a:lnTo>
                  <a:lnTo>
                    <a:pt x="3483246" y="3262901"/>
                  </a:lnTo>
                  <a:lnTo>
                    <a:pt x="3483246" y="3262982"/>
                  </a:lnTo>
                  <a:lnTo>
                    <a:pt x="3483246" y="3263063"/>
                  </a:lnTo>
                  <a:lnTo>
                    <a:pt x="3483246" y="3263144"/>
                  </a:lnTo>
                  <a:lnTo>
                    <a:pt x="3483246" y="3263225"/>
                  </a:lnTo>
                  <a:lnTo>
                    <a:pt x="3483246" y="3263306"/>
                  </a:lnTo>
                  <a:lnTo>
                    <a:pt x="3483246" y="3263386"/>
                  </a:lnTo>
                  <a:lnTo>
                    <a:pt x="3483246" y="3263467"/>
                  </a:lnTo>
                  <a:lnTo>
                    <a:pt x="3483246" y="3263548"/>
                  </a:lnTo>
                  <a:lnTo>
                    <a:pt x="3483246" y="3263628"/>
                  </a:lnTo>
                  <a:lnTo>
                    <a:pt x="3483246" y="3263709"/>
                  </a:lnTo>
                  <a:lnTo>
                    <a:pt x="3483246" y="3263789"/>
                  </a:lnTo>
                  <a:lnTo>
                    <a:pt x="3483246" y="3263870"/>
                  </a:lnTo>
                  <a:lnTo>
                    <a:pt x="3483246" y="3263950"/>
                  </a:lnTo>
                  <a:lnTo>
                    <a:pt x="3483246" y="3264030"/>
                  </a:lnTo>
                  <a:lnTo>
                    <a:pt x="3483246" y="3264110"/>
                  </a:lnTo>
                  <a:lnTo>
                    <a:pt x="3483246" y="3264190"/>
                  </a:lnTo>
                  <a:lnTo>
                    <a:pt x="3483246" y="3264270"/>
                  </a:lnTo>
                  <a:lnTo>
                    <a:pt x="3483246" y="3264350"/>
                  </a:lnTo>
                  <a:lnTo>
                    <a:pt x="3483246" y="3264430"/>
                  </a:lnTo>
                  <a:lnTo>
                    <a:pt x="3483246" y="3264510"/>
                  </a:lnTo>
                  <a:lnTo>
                    <a:pt x="3483246" y="3264590"/>
                  </a:lnTo>
                  <a:lnTo>
                    <a:pt x="3483246" y="3264670"/>
                  </a:lnTo>
                  <a:lnTo>
                    <a:pt x="3483246" y="3264750"/>
                  </a:lnTo>
                  <a:lnTo>
                    <a:pt x="3483246" y="3264829"/>
                  </a:lnTo>
                  <a:lnTo>
                    <a:pt x="3483246" y="3264909"/>
                  </a:lnTo>
                  <a:lnTo>
                    <a:pt x="3483246" y="3264988"/>
                  </a:lnTo>
                  <a:lnTo>
                    <a:pt x="3483246" y="3265068"/>
                  </a:lnTo>
                  <a:lnTo>
                    <a:pt x="3483246" y="3265147"/>
                  </a:lnTo>
                  <a:lnTo>
                    <a:pt x="3483246" y="3265227"/>
                  </a:lnTo>
                  <a:lnTo>
                    <a:pt x="3483246" y="3265306"/>
                  </a:lnTo>
                  <a:lnTo>
                    <a:pt x="3483246" y="3265385"/>
                  </a:lnTo>
                  <a:lnTo>
                    <a:pt x="3483246" y="3265464"/>
                  </a:lnTo>
                  <a:lnTo>
                    <a:pt x="3483246" y="3265544"/>
                  </a:lnTo>
                  <a:lnTo>
                    <a:pt x="3483246" y="3265623"/>
                  </a:lnTo>
                  <a:lnTo>
                    <a:pt x="3483246" y="3265702"/>
                  </a:lnTo>
                  <a:lnTo>
                    <a:pt x="3483246" y="3265781"/>
                  </a:lnTo>
                  <a:lnTo>
                    <a:pt x="3483246" y="3265859"/>
                  </a:lnTo>
                  <a:lnTo>
                    <a:pt x="3483246" y="3265938"/>
                  </a:lnTo>
                  <a:lnTo>
                    <a:pt x="3483246" y="3266017"/>
                  </a:lnTo>
                  <a:lnTo>
                    <a:pt x="3483246" y="3266096"/>
                  </a:lnTo>
                  <a:lnTo>
                    <a:pt x="3483246" y="3266175"/>
                  </a:lnTo>
                  <a:lnTo>
                    <a:pt x="3483246" y="3266253"/>
                  </a:lnTo>
                  <a:lnTo>
                    <a:pt x="3483246" y="3266332"/>
                  </a:lnTo>
                  <a:lnTo>
                    <a:pt x="3483246" y="3266410"/>
                  </a:lnTo>
                  <a:lnTo>
                    <a:pt x="3483246" y="3266489"/>
                  </a:lnTo>
                  <a:lnTo>
                    <a:pt x="3483246" y="3266567"/>
                  </a:lnTo>
                  <a:lnTo>
                    <a:pt x="3483246" y="3266645"/>
                  </a:lnTo>
                  <a:lnTo>
                    <a:pt x="3483246" y="3266724"/>
                  </a:lnTo>
                  <a:lnTo>
                    <a:pt x="3483246" y="3266802"/>
                  </a:lnTo>
                  <a:lnTo>
                    <a:pt x="3483246" y="3266880"/>
                  </a:lnTo>
                  <a:lnTo>
                    <a:pt x="3483246" y="3266958"/>
                  </a:lnTo>
                  <a:lnTo>
                    <a:pt x="3483246" y="3267036"/>
                  </a:lnTo>
                  <a:lnTo>
                    <a:pt x="3483246" y="3267114"/>
                  </a:lnTo>
                  <a:lnTo>
                    <a:pt x="3483246" y="3267192"/>
                  </a:lnTo>
                  <a:lnTo>
                    <a:pt x="3483246" y="3267270"/>
                  </a:lnTo>
                  <a:lnTo>
                    <a:pt x="3483246" y="3267348"/>
                  </a:lnTo>
                  <a:lnTo>
                    <a:pt x="3483246" y="3267426"/>
                  </a:lnTo>
                  <a:lnTo>
                    <a:pt x="3483246" y="3267503"/>
                  </a:lnTo>
                  <a:lnTo>
                    <a:pt x="3483246" y="3267581"/>
                  </a:lnTo>
                  <a:lnTo>
                    <a:pt x="3483246" y="3267659"/>
                  </a:lnTo>
                  <a:lnTo>
                    <a:pt x="3483246" y="3267736"/>
                  </a:lnTo>
                  <a:lnTo>
                    <a:pt x="3483246" y="3267814"/>
                  </a:lnTo>
                  <a:lnTo>
                    <a:pt x="3483246" y="3267891"/>
                  </a:lnTo>
                  <a:lnTo>
                    <a:pt x="3483246" y="3267969"/>
                  </a:lnTo>
                  <a:lnTo>
                    <a:pt x="3483246" y="3268046"/>
                  </a:lnTo>
                  <a:lnTo>
                    <a:pt x="3483246" y="3268123"/>
                  </a:lnTo>
                  <a:lnTo>
                    <a:pt x="3483246" y="3268200"/>
                  </a:lnTo>
                  <a:lnTo>
                    <a:pt x="3483246" y="3268278"/>
                  </a:lnTo>
                  <a:lnTo>
                    <a:pt x="3483246" y="3268355"/>
                  </a:lnTo>
                  <a:lnTo>
                    <a:pt x="3483246" y="3268432"/>
                  </a:lnTo>
                  <a:lnTo>
                    <a:pt x="3483246" y="3268509"/>
                  </a:lnTo>
                  <a:lnTo>
                    <a:pt x="3483246" y="3268586"/>
                  </a:lnTo>
                  <a:lnTo>
                    <a:pt x="3483246" y="3268662"/>
                  </a:lnTo>
                  <a:lnTo>
                    <a:pt x="3483246" y="3268739"/>
                  </a:lnTo>
                  <a:lnTo>
                    <a:pt x="3483246" y="3268816"/>
                  </a:lnTo>
                  <a:lnTo>
                    <a:pt x="3483246" y="3268893"/>
                  </a:lnTo>
                  <a:lnTo>
                    <a:pt x="3483246" y="3268969"/>
                  </a:lnTo>
                  <a:lnTo>
                    <a:pt x="3483246" y="3269046"/>
                  </a:lnTo>
                  <a:lnTo>
                    <a:pt x="3483246" y="3269123"/>
                  </a:lnTo>
                  <a:lnTo>
                    <a:pt x="3483246" y="3269199"/>
                  </a:lnTo>
                  <a:lnTo>
                    <a:pt x="3483246" y="3269276"/>
                  </a:lnTo>
                  <a:lnTo>
                    <a:pt x="3483246" y="3269352"/>
                  </a:lnTo>
                  <a:lnTo>
                    <a:pt x="3483246" y="3269428"/>
                  </a:lnTo>
                  <a:lnTo>
                    <a:pt x="3483246" y="3269505"/>
                  </a:lnTo>
                  <a:lnTo>
                    <a:pt x="3483246" y="3269581"/>
                  </a:lnTo>
                  <a:lnTo>
                    <a:pt x="3483246" y="3269657"/>
                  </a:lnTo>
                  <a:lnTo>
                    <a:pt x="3483246" y="3269733"/>
                  </a:lnTo>
                  <a:lnTo>
                    <a:pt x="3483246" y="3269809"/>
                  </a:lnTo>
                  <a:lnTo>
                    <a:pt x="3483246" y="3269885"/>
                  </a:lnTo>
                  <a:lnTo>
                    <a:pt x="3483246" y="3269961"/>
                  </a:lnTo>
                  <a:lnTo>
                    <a:pt x="3483246" y="3270037"/>
                  </a:lnTo>
                  <a:lnTo>
                    <a:pt x="3483246" y="3270113"/>
                  </a:lnTo>
                  <a:lnTo>
                    <a:pt x="3483246" y="3270189"/>
                  </a:lnTo>
                  <a:lnTo>
                    <a:pt x="3483246" y="3270264"/>
                  </a:lnTo>
                  <a:lnTo>
                    <a:pt x="3483246" y="3270340"/>
                  </a:lnTo>
                  <a:lnTo>
                    <a:pt x="3483246" y="3270416"/>
                  </a:lnTo>
                  <a:lnTo>
                    <a:pt x="3483246" y="3270491"/>
                  </a:lnTo>
                  <a:lnTo>
                    <a:pt x="3483246" y="3270567"/>
                  </a:lnTo>
                  <a:lnTo>
                    <a:pt x="3483246" y="3270642"/>
                  </a:lnTo>
                  <a:lnTo>
                    <a:pt x="3483246" y="3270718"/>
                  </a:lnTo>
                  <a:lnTo>
                    <a:pt x="3483246" y="3270793"/>
                  </a:lnTo>
                  <a:lnTo>
                    <a:pt x="3483246" y="3270868"/>
                  </a:lnTo>
                  <a:lnTo>
                    <a:pt x="3483246" y="3270944"/>
                  </a:lnTo>
                  <a:lnTo>
                    <a:pt x="3483246" y="3271019"/>
                  </a:lnTo>
                  <a:lnTo>
                    <a:pt x="3483246" y="3271094"/>
                  </a:lnTo>
                  <a:lnTo>
                    <a:pt x="3483246" y="3271169"/>
                  </a:lnTo>
                  <a:lnTo>
                    <a:pt x="3483246" y="3271244"/>
                  </a:lnTo>
                  <a:lnTo>
                    <a:pt x="3483246" y="3271319"/>
                  </a:lnTo>
                  <a:lnTo>
                    <a:pt x="3483246" y="3271394"/>
                  </a:lnTo>
                  <a:lnTo>
                    <a:pt x="3483246" y="3271469"/>
                  </a:lnTo>
                  <a:lnTo>
                    <a:pt x="3483246" y="3271544"/>
                  </a:lnTo>
                  <a:lnTo>
                    <a:pt x="3483246" y="3271619"/>
                  </a:lnTo>
                  <a:lnTo>
                    <a:pt x="3483246" y="3271693"/>
                  </a:lnTo>
                  <a:lnTo>
                    <a:pt x="3483246" y="3271768"/>
                  </a:lnTo>
                  <a:lnTo>
                    <a:pt x="3483246" y="3271843"/>
                  </a:lnTo>
                  <a:lnTo>
                    <a:pt x="3483246" y="3271917"/>
                  </a:lnTo>
                  <a:lnTo>
                    <a:pt x="3483246" y="3271992"/>
                  </a:lnTo>
                  <a:lnTo>
                    <a:pt x="3483246" y="3272066"/>
                  </a:lnTo>
                  <a:lnTo>
                    <a:pt x="3483246" y="3272141"/>
                  </a:lnTo>
                  <a:lnTo>
                    <a:pt x="3483246" y="3272215"/>
                  </a:lnTo>
                  <a:lnTo>
                    <a:pt x="3483246" y="3272289"/>
                  </a:lnTo>
                  <a:lnTo>
                    <a:pt x="3483246" y="3272364"/>
                  </a:lnTo>
                  <a:lnTo>
                    <a:pt x="3483246" y="3272438"/>
                  </a:lnTo>
                  <a:lnTo>
                    <a:pt x="3483246" y="3272512"/>
                  </a:lnTo>
                  <a:lnTo>
                    <a:pt x="3483246" y="3272586"/>
                  </a:lnTo>
                  <a:lnTo>
                    <a:pt x="3483246" y="3272660"/>
                  </a:lnTo>
                  <a:lnTo>
                    <a:pt x="3483246" y="3272734"/>
                  </a:lnTo>
                  <a:lnTo>
                    <a:pt x="3483246" y="3272808"/>
                  </a:lnTo>
                  <a:lnTo>
                    <a:pt x="3483246" y="3272882"/>
                  </a:lnTo>
                  <a:lnTo>
                    <a:pt x="3483246" y="3272956"/>
                  </a:lnTo>
                  <a:lnTo>
                    <a:pt x="3483246" y="3273029"/>
                  </a:lnTo>
                  <a:lnTo>
                    <a:pt x="3483246" y="3273103"/>
                  </a:lnTo>
                  <a:lnTo>
                    <a:pt x="3483246" y="3273177"/>
                  </a:lnTo>
                  <a:lnTo>
                    <a:pt x="3483246" y="3273251"/>
                  </a:lnTo>
                  <a:lnTo>
                    <a:pt x="3483246" y="3273324"/>
                  </a:lnTo>
                  <a:lnTo>
                    <a:pt x="3483246" y="3273398"/>
                  </a:lnTo>
                  <a:lnTo>
                    <a:pt x="3483246" y="3273471"/>
                  </a:lnTo>
                  <a:lnTo>
                    <a:pt x="3483246" y="3273545"/>
                  </a:lnTo>
                  <a:lnTo>
                    <a:pt x="3483246" y="3273618"/>
                  </a:lnTo>
                  <a:lnTo>
                    <a:pt x="3483246" y="3273691"/>
                  </a:lnTo>
                  <a:lnTo>
                    <a:pt x="3483246" y="3273764"/>
                  </a:lnTo>
                  <a:lnTo>
                    <a:pt x="3483246" y="3273838"/>
                  </a:lnTo>
                  <a:lnTo>
                    <a:pt x="3483246" y="3273911"/>
                  </a:lnTo>
                  <a:lnTo>
                    <a:pt x="3483246" y="3273984"/>
                  </a:lnTo>
                  <a:lnTo>
                    <a:pt x="3483246" y="3274057"/>
                  </a:lnTo>
                  <a:lnTo>
                    <a:pt x="3483246" y="3274130"/>
                  </a:lnTo>
                  <a:lnTo>
                    <a:pt x="3483246" y="3274203"/>
                  </a:lnTo>
                  <a:lnTo>
                    <a:pt x="3483246" y="3274276"/>
                  </a:lnTo>
                  <a:lnTo>
                    <a:pt x="3483246" y="3274349"/>
                  </a:lnTo>
                  <a:lnTo>
                    <a:pt x="3483246" y="3274422"/>
                  </a:lnTo>
                  <a:lnTo>
                    <a:pt x="3483246" y="3274494"/>
                  </a:lnTo>
                  <a:lnTo>
                    <a:pt x="3483246" y="3274567"/>
                  </a:lnTo>
                  <a:lnTo>
                    <a:pt x="3483246" y="3274640"/>
                  </a:lnTo>
                  <a:lnTo>
                    <a:pt x="3483246" y="3274712"/>
                  </a:lnTo>
                  <a:lnTo>
                    <a:pt x="3483246" y="3274785"/>
                  </a:lnTo>
                  <a:lnTo>
                    <a:pt x="3483246" y="3274857"/>
                  </a:lnTo>
                  <a:lnTo>
                    <a:pt x="3483246" y="3274930"/>
                  </a:lnTo>
                  <a:lnTo>
                    <a:pt x="3483246" y="3275002"/>
                  </a:lnTo>
                  <a:lnTo>
                    <a:pt x="3483246" y="3275075"/>
                  </a:lnTo>
                  <a:lnTo>
                    <a:pt x="3483246" y="3275147"/>
                  </a:lnTo>
                  <a:lnTo>
                    <a:pt x="3483246" y="3275219"/>
                  </a:lnTo>
                  <a:lnTo>
                    <a:pt x="3483246" y="3275291"/>
                  </a:lnTo>
                  <a:lnTo>
                    <a:pt x="3483246" y="3275364"/>
                  </a:lnTo>
                  <a:lnTo>
                    <a:pt x="3483246" y="3275436"/>
                  </a:lnTo>
                  <a:lnTo>
                    <a:pt x="3483246" y="3275508"/>
                  </a:lnTo>
                  <a:lnTo>
                    <a:pt x="3483246" y="3275580"/>
                  </a:lnTo>
                  <a:lnTo>
                    <a:pt x="3483246" y="3275652"/>
                  </a:lnTo>
                  <a:lnTo>
                    <a:pt x="3483246" y="3275724"/>
                  </a:lnTo>
                  <a:lnTo>
                    <a:pt x="3483246" y="3275795"/>
                  </a:lnTo>
                  <a:lnTo>
                    <a:pt x="3483246" y="3275867"/>
                  </a:lnTo>
                  <a:lnTo>
                    <a:pt x="3483246" y="3275939"/>
                  </a:lnTo>
                  <a:lnTo>
                    <a:pt x="3483246" y="3276011"/>
                  </a:lnTo>
                  <a:lnTo>
                    <a:pt x="3483246" y="3276082"/>
                  </a:lnTo>
                  <a:lnTo>
                    <a:pt x="3483246" y="3276154"/>
                  </a:lnTo>
                  <a:lnTo>
                    <a:pt x="3483246" y="3276226"/>
                  </a:lnTo>
                  <a:lnTo>
                    <a:pt x="3483246" y="3276297"/>
                  </a:lnTo>
                  <a:lnTo>
                    <a:pt x="3483246" y="3276369"/>
                  </a:lnTo>
                  <a:lnTo>
                    <a:pt x="3483246" y="3276440"/>
                  </a:lnTo>
                  <a:lnTo>
                    <a:pt x="3483246" y="3276511"/>
                  </a:lnTo>
                  <a:lnTo>
                    <a:pt x="3483246" y="3276583"/>
                  </a:lnTo>
                  <a:lnTo>
                    <a:pt x="3483246" y="3276654"/>
                  </a:lnTo>
                  <a:lnTo>
                    <a:pt x="3483246" y="3276725"/>
                  </a:lnTo>
                  <a:lnTo>
                    <a:pt x="3483246" y="3276796"/>
                  </a:lnTo>
                  <a:lnTo>
                    <a:pt x="3483246" y="3276867"/>
                  </a:lnTo>
                  <a:lnTo>
                    <a:pt x="3483246" y="3276938"/>
                  </a:lnTo>
                  <a:lnTo>
                    <a:pt x="3483246" y="3277009"/>
                  </a:lnTo>
                  <a:lnTo>
                    <a:pt x="3483246" y="3277080"/>
                  </a:lnTo>
                  <a:lnTo>
                    <a:pt x="3483246" y="3277151"/>
                  </a:lnTo>
                  <a:lnTo>
                    <a:pt x="3483246" y="3277222"/>
                  </a:lnTo>
                  <a:lnTo>
                    <a:pt x="3483246" y="3277293"/>
                  </a:lnTo>
                  <a:lnTo>
                    <a:pt x="3483246" y="3277364"/>
                  </a:lnTo>
                  <a:lnTo>
                    <a:pt x="3483246" y="3277435"/>
                  </a:lnTo>
                  <a:lnTo>
                    <a:pt x="3483246" y="3277505"/>
                  </a:lnTo>
                  <a:lnTo>
                    <a:pt x="3483246" y="3277576"/>
                  </a:lnTo>
                  <a:lnTo>
                    <a:pt x="3483246" y="3277646"/>
                  </a:lnTo>
                  <a:lnTo>
                    <a:pt x="3483246" y="3277717"/>
                  </a:lnTo>
                  <a:lnTo>
                    <a:pt x="3483246" y="3277787"/>
                  </a:lnTo>
                  <a:lnTo>
                    <a:pt x="3483246" y="3277858"/>
                  </a:lnTo>
                  <a:lnTo>
                    <a:pt x="3483246" y="3277928"/>
                  </a:lnTo>
                  <a:lnTo>
                    <a:pt x="3483246" y="3277999"/>
                  </a:lnTo>
                  <a:lnTo>
                    <a:pt x="3483246" y="3278069"/>
                  </a:lnTo>
                  <a:lnTo>
                    <a:pt x="3483246" y="3278139"/>
                  </a:lnTo>
                  <a:lnTo>
                    <a:pt x="3483246" y="3278209"/>
                  </a:lnTo>
                  <a:lnTo>
                    <a:pt x="3483246" y="3278279"/>
                  </a:lnTo>
                  <a:lnTo>
                    <a:pt x="3483246" y="3278350"/>
                  </a:lnTo>
                  <a:lnTo>
                    <a:pt x="3483246" y="3278420"/>
                  </a:lnTo>
                  <a:lnTo>
                    <a:pt x="3483246" y="3278490"/>
                  </a:lnTo>
                  <a:lnTo>
                    <a:pt x="3483246" y="3278560"/>
                  </a:lnTo>
                  <a:lnTo>
                    <a:pt x="3483246" y="3278629"/>
                  </a:lnTo>
                  <a:lnTo>
                    <a:pt x="3483246" y="3278699"/>
                  </a:lnTo>
                  <a:lnTo>
                    <a:pt x="3483246" y="3278769"/>
                  </a:lnTo>
                  <a:lnTo>
                    <a:pt x="3483246" y="3278839"/>
                  </a:lnTo>
                  <a:lnTo>
                    <a:pt x="3483246" y="3278909"/>
                  </a:lnTo>
                  <a:lnTo>
                    <a:pt x="3483246" y="3278978"/>
                  </a:lnTo>
                  <a:lnTo>
                    <a:pt x="3483246" y="3279048"/>
                  </a:lnTo>
                  <a:lnTo>
                    <a:pt x="3483246" y="3279118"/>
                  </a:lnTo>
                  <a:lnTo>
                    <a:pt x="3483246" y="3279187"/>
                  </a:lnTo>
                  <a:lnTo>
                    <a:pt x="3483246" y="3279257"/>
                  </a:lnTo>
                  <a:lnTo>
                    <a:pt x="3483246" y="3279326"/>
                  </a:lnTo>
                  <a:lnTo>
                    <a:pt x="3483246" y="3279395"/>
                  </a:lnTo>
                  <a:lnTo>
                    <a:pt x="3483246" y="3279465"/>
                  </a:lnTo>
                  <a:lnTo>
                    <a:pt x="3483246" y="3279534"/>
                  </a:lnTo>
                  <a:lnTo>
                    <a:pt x="3483246" y="3279603"/>
                  </a:lnTo>
                  <a:lnTo>
                    <a:pt x="3483246" y="3279672"/>
                  </a:lnTo>
                  <a:lnTo>
                    <a:pt x="3483246" y="3279742"/>
                  </a:lnTo>
                  <a:lnTo>
                    <a:pt x="3483246" y="3279811"/>
                  </a:lnTo>
                  <a:lnTo>
                    <a:pt x="3483246" y="3279880"/>
                  </a:lnTo>
                  <a:lnTo>
                    <a:pt x="3483246" y="3279949"/>
                  </a:lnTo>
                  <a:lnTo>
                    <a:pt x="3483246" y="3280018"/>
                  </a:lnTo>
                  <a:lnTo>
                    <a:pt x="3483246" y="3280087"/>
                  </a:lnTo>
                  <a:lnTo>
                    <a:pt x="3483246" y="3280155"/>
                  </a:lnTo>
                  <a:lnTo>
                    <a:pt x="3483246" y="3280224"/>
                  </a:lnTo>
                  <a:lnTo>
                    <a:pt x="3483246" y="3280293"/>
                  </a:lnTo>
                  <a:lnTo>
                    <a:pt x="3483246" y="3280362"/>
                  </a:lnTo>
                  <a:lnTo>
                    <a:pt x="3483246" y="3280430"/>
                  </a:lnTo>
                  <a:lnTo>
                    <a:pt x="3483246" y="3280499"/>
                  </a:lnTo>
                  <a:lnTo>
                    <a:pt x="3483246" y="3280568"/>
                  </a:lnTo>
                  <a:lnTo>
                    <a:pt x="3483246" y="3280636"/>
                  </a:lnTo>
                  <a:lnTo>
                    <a:pt x="3483246" y="3280705"/>
                  </a:lnTo>
                  <a:lnTo>
                    <a:pt x="3483246" y="3280773"/>
                  </a:lnTo>
                  <a:lnTo>
                    <a:pt x="3483246" y="3280842"/>
                  </a:lnTo>
                  <a:lnTo>
                    <a:pt x="3483246" y="3280910"/>
                  </a:lnTo>
                  <a:lnTo>
                    <a:pt x="3483246" y="3280978"/>
                  </a:lnTo>
                  <a:lnTo>
                    <a:pt x="3483246" y="3281047"/>
                  </a:lnTo>
                  <a:lnTo>
                    <a:pt x="3483246" y="3281115"/>
                  </a:lnTo>
                  <a:lnTo>
                    <a:pt x="3483246" y="3281183"/>
                  </a:lnTo>
                  <a:lnTo>
                    <a:pt x="3483246" y="3281251"/>
                  </a:lnTo>
                  <a:lnTo>
                    <a:pt x="3483246" y="3281319"/>
                  </a:lnTo>
                  <a:lnTo>
                    <a:pt x="3483246" y="3281387"/>
                  </a:lnTo>
                  <a:lnTo>
                    <a:pt x="3483246" y="3281455"/>
                  </a:lnTo>
                  <a:lnTo>
                    <a:pt x="3483246" y="3281523"/>
                  </a:lnTo>
                  <a:lnTo>
                    <a:pt x="3483246" y="3281591"/>
                  </a:lnTo>
                  <a:lnTo>
                    <a:pt x="3483246" y="3281659"/>
                  </a:lnTo>
                  <a:lnTo>
                    <a:pt x="3483246" y="3281727"/>
                  </a:lnTo>
                  <a:lnTo>
                    <a:pt x="3483246" y="3281794"/>
                  </a:lnTo>
                  <a:lnTo>
                    <a:pt x="3483246" y="3281862"/>
                  </a:lnTo>
                  <a:lnTo>
                    <a:pt x="3483246" y="3281930"/>
                  </a:lnTo>
                  <a:lnTo>
                    <a:pt x="3483246" y="3281997"/>
                  </a:lnTo>
                  <a:lnTo>
                    <a:pt x="3483246" y="3282065"/>
                  </a:lnTo>
                  <a:lnTo>
                    <a:pt x="3483246" y="3282133"/>
                  </a:lnTo>
                  <a:lnTo>
                    <a:pt x="3483246" y="3282200"/>
                  </a:lnTo>
                  <a:lnTo>
                    <a:pt x="3483246" y="3282267"/>
                  </a:lnTo>
                  <a:lnTo>
                    <a:pt x="3483246" y="3282335"/>
                  </a:lnTo>
                  <a:lnTo>
                    <a:pt x="3483246" y="3282402"/>
                  </a:lnTo>
                  <a:lnTo>
                    <a:pt x="3483246" y="3282469"/>
                  </a:lnTo>
                  <a:lnTo>
                    <a:pt x="3483246" y="3282537"/>
                  </a:lnTo>
                  <a:lnTo>
                    <a:pt x="3483246" y="3282604"/>
                  </a:lnTo>
                  <a:lnTo>
                    <a:pt x="3483246" y="3282671"/>
                  </a:lnTo>
                  <a:lnTo>
                    <a:pt x="3483246" y="3282738"/>
                  </a:lnTo>
                  <a:lnTo>
                    <a:pt x="3483246" y="3282805"/>
                  </a:lnTo>
                  <a:lnTo>
                    <a:pt x="3483246" y="3282872"/>
                  </a:lnTo>
                  <a:lnTo>
                    <a:pt x="3483246" y="3282939"/>
                  </a:lnTo>
                  <a:lnTo>
                    <a:pt x="3483246" y="3283006"/>
                  </a:lnTo>
                  <a:lnTo>
                    <a:pt x="3483246" y="3283073"/>
                  </a:lnTo>
                  <a:lnTo>
                    <a:pt x="3483246" y="3283140"/>
                  </a:lnTo>
                  <a:lnTo>
                    <a:pt x="3483246" y="3283207"/>
                  </a:lnTo>
                  <a:lnTo>
                    <a:pt x="3483246" y="3283274"/>
                  </a:lnTo>
                  <a:lnTo>
                    <a:pt x="3483246" y="3283340"/>
                  </a:lnTo>
                  <a:lnTo>
                    <a:pt x="3483246" y="3283407"/>
                  </a:lnTo>
                  <a:lnTo>
                    <a:pt x="3483246" y="3283474"/>
                  </a:lnTo>
                  <a:lnTo>
                    <a:pt x="3483246" y="3283540"/>
                  </a:lnTo>
                  <a:lnTo>
                    <a:pt x="3483246" y="3283607"/>
                  </a:lnTo>
                  <a:lnTo>
                    <a:pt x="3483246" y="3283673"/>
                  </a:lnTo>
                  <a:lnTo>
                    <a:pt x="3483246" y="3283740"/>
                  </a:lnTo>
                  <a:lnTo>
                    <a:pt x="3483246" y="3283806"/>
                  </a:lnTo>
                  <a:lnTo>
                    <a:pt x="3483246" y="3283873"/>
                  </a:lnTo>
                  <a:lnTo>
                    <a:pt x="3483246" y="3283939"/>
                  </a:lnTo>
                  <a:lnTo>
                    <a:pt x="3483246" y="3284005"/>
                  </a:lnTo>
                  <a:lnTo>
                    <a:pt x="3483246" y="3284071"/>
                  </a:lnTo>
                  <a:lnTo>
                    <a:pt x="3483246" y="3284138"/>
                  </a:lnTo>
                  <a:lnTo>
                    <a:pt x="3483246" y="3284204"/>
                  </a:lnTo>
                  <a:lnTo>
                    <a:pt x="3483246" y="3284270"/>
                  </a:lnTo>
                  <a:lnTo>
                    <a:pt x="3483246" y="3284336"/>
                  </a:lnTo>
                  <a:lnTo>
                    <a:pt x="3483246" y="3284402"/>
                  </a:lnTo>
                  <a:lnTo>
                    <a:pt x="3483246" y="3284468"/>
                  </a:lnTo>
                  <a:lnTo>
                    <a:pt x="3483246" y="3284534"/>
                  </a:lnTo>
                  <a:lnTo>
                    <a:pt x="3483246" y="3284600"/>
                  </a:lnTo>
                  <a:lnTo>
                    <a:pt x="3483246" y="3284666"/>
                  </a:lnTo>
                  <a:lnTo>
                    <a:pt x="3483246" y="3284731"/>
                  </a:lnTo>
                  <a:lnTo>
                    <a:pt x="3483246" y="3284797"/>
                  </a:lnTo>
                  <a:lnTo>
                    <a:pt x="3483246" y="3284863"/>
                  </a:lnTo>
                  <a:lnTo>
                    <a:pt x="3483246" y="3284929"/>
                  </a:lnTo>
                  <a:lnTo>
                    <a:pt x="3483246" y="3284994"/>
                  </a:lnTo>
                  <a:lnTo>
                    <a:pt x="3483246" y="3285060"/>
                  </a:lnTo>
                  <a:lnTo>
                    <a:pt x="3483246" y="3285125"/>
                  </a:lnTo>
                  <a:lnTo>
                    <a:pt x="3483246" y="3285191"/>
                  </a:lnTo>
                  <a:lnTo>
                    <a:pt x="3483246" y="3285256"/>
                  </a:lnTo>
                  <a:lnTo>
                    <a:pt x="3483246" y="3285322"/>
                  </a:lnTo>
                  <a:lnTo>
                    <a:pt x="3483246" y="3285387"/>
                  </a:lnTo>
                  <a:lnTo>
                    <a:pt x="3483246" y="3285452"/>
                  </a:lnTo>
                  <a:lnTo>
                    <a:pt x="3483246" y="3285518"/>
                  </a:lnTo>
                  <a:lnTo>
                    <a:pt x="3483246" y="3285583"/>
                  </a:lnTo>
                  <a:lnTo>
                    <a:pt x="3483246" y="3285648"/>
                  </a:lnTo>
                  <a:lnTo>
                    <a:pt x="3483246" y="3285713"/>
                  </a:lnTo>
                  <a:lnTo>
                    <a:pt x="3483246" y="3285778"/>
                  </a:lnTo>
                  <a:lnTo>
                    <a:pt x="3483246" y="3285843"/>
                  </a:lnTo>
                  <a:lnTo>
                    <a:pt x="3483246" y="3285908"/>
                  </a:lnTo>
                  <a:lnTo>
                    <a:pt x="3483246" y="3285973"/>
                  </a:lnTo>
                  <a:lnTo>
                    <a:pt x="3483246" y="3286038"/>
                  </a:lnTo>
                  <a:lnTo>
                    <a:pt x="3483246" y="3286103"/>
                  </a:lnTo>
                  <a:lnTo>
                    <a:pt x="3483246" y="3286168"/>
                  </a:lnTo>
                  <a:lnTo>
                    <a:pt x="3483246" y="3286233"/>
                  </a:lnTo>
                  <a:lnTo>
                    <a:pt x="3483246" y="3286298"/>
                  </a:lnTo>
                  <a:lnTo>
                    <a:pt x="3483246" y="3286362"/>
                  </a:lnTo>
                  <a:lnTo>
                    <a:pt x="3483246" y="3286427"/>
                  </a:lnTo>
                  <a:lnTo>
                    <a:pt x="3483246" y="3286492"/>
                  </a:lnTo>
                  <a:lnTo>
                    <a:pt x="3483246" y="3286556"/>
                  </a:lnTo>
                  <a:lnTo>
                    <a:pt x="3483246" y="3286621"/>
                  </a:lnTo>
                  <a:lnTo>
                    <a:pt x="3483246" y="3286685"/>
                  </a:lnTo>
                  <a:lnTo>
                    <a:pt x="3483246" y="3286750"/>
                  </a:lnTo>
                  <a:lnTo>
                    <a:pt x="3483246" y="3286814"/>
                  </a:lnTo>
                  <a:lnTo>
                    <a:pt x="3483246" y="3286879"/>
                  </a:lnTo>
                  <a:lnTo>
                    <a:pt x="3483246" y="3286943"/>
                  </a:lnTo>
                  <a:lnTo>
                    <a:pt x="3483246" y="3287007"/>
                  </a:lnTo>
                  <a:lnTo>
                    <a:pt x="3483246" y="3287071"/>
                  </a:lnTo>
                  <a:lnTo>
                    <a:pt x="3483246" y="3287136"/>
                  </a:lnTo>
                  <a:lnTo>
                    <a:pt x="3483246" y="3287200"/>
                  </a:lnTo>
                  <a:lnTo>
                    <a:pt x="3483246" y="3287264"/>
                  </a:lnTo>
                  <a:lnTo>
                    <a:pt x="3483246" y="3287328"/>
                  </a:lnTo>
                  <a:lnTo>
                    <a:pt x="3483246" y="3287392"/>
                  </a:lnTo>
                  <a:lnTo>
                    <a:pt x="3483246" y="3287456"/>
                  </a:lnTo>
                  <a:lnTo>
                    <a:pt x="3483246" y="3287520"/>
                  </a:lnTo>
                  <a:lnTo>
                    <a:pt x="3483246" y="3287584"/>
                  </a:lnTo>
                  <a:lnTo>
                    <a:pt x="3483246" y="3287648"/>
                  </a:lnTo>
                  <a:lnTo>
                    <a:pt x="3483246" y="3287712"/>
                  </a:lnTo>
                  <a:lnTo>
                    <a:pt x="3483246" y="3287776"/>
                  </a:lnTo>
                  <a:lnTo>
                    <a:pt x="3483246" y="3287839"/>
                  </a:lnTo>
                  <a:lnTo>
                    <a:pt x="3483246" y="3287903"/>
                  </a:lnTo>
                  <a:lnTo>
                    <a:pt x="3483246" y="3287967"/>
                  </a:lnTo>
                  <a:lnTo>
                    <a:pt x="3483246" y="3288030"/>
                  </a:lnTo>
                  <a:lnTo>
                    <a:pt x="3483246" y="3288094"/>
                  </a:lnTo>
                  <a:lnTo>
                    <a:pt x="3483246" y="3288157"/>
                  </a:lnTo>
                  <a:lnTo>
                    <a:pt x="3483246" y="3288221"/>
                  </a:lnTo>
                  <a:lnTo>
                    <a:pt x="3483246" y="3288284"/>
                  </a:lnTo>
                  <a:lnTo>
                    <a:pt x="3483246" y="3288348"/>
                  </a:lnTo>
                  <a:lnTo>
                    <a:pt x="3483246" y="3288411"/>
                  </a:lnTo>
                  <a:lnTo>
                    <a:pt x="3483246" y="3288475"/>
                  </a:lnTo>
                  <a:lnTo>
                    <a:pt x="3483246" y="3288538"/>
                  </a:lnTo>
                  <a:lnTo>
                    <a:pt x="3483246" y="3288601"/>
                  </a:lnTo>
                  <a:lnTo>
                    <a:pt x="3483246" y="3288664"/>
                  </a:lnTo>
                  <a:lnTo>
                    <a:pt x="3483246" y="3288727"/>
                  </a:lnTo>
                  <a:lnTo>
                    <a:pt x="3483246" y="3288791"/>
                  </a:lnTo>
                  <a:lnTo>
                    <a:pt x="3483246" y="3288854"/>
                  </a:lnTo>
                  <a:lnTo>
                    <a:pt x="3483246" y="3288917"/>
                  </a:lnTo>
                  <a:lnTo>
                    <a:pt x="3483246" y="3288980"/>
                  </a:lnTo>
                  <a:lnTo>
                    <a:pt x="3483246" y="3289043"/>
                  </a:lnTo>
                  <a:lnTo>
                    <a:pt x="3483246" y="3289106"/>
                  </a:lnTo>
                  <a:lnTo>
                    <a:pt x="3483246" y="3289169"/>
                  </a:lnTo>
                  <a:lnTo>
                    <a:pt x="3483246" y="3289231"/>
                  </a:lnTo>
                  <a:lnTo>
                    <a:pt x="3483246" y="3289294"/>
                  </a:lnTo>
                  <a:lnTo>
                    <a:pt x="3483246" y="3289357"/>
                  </a:lnTo>
                  <a:lnTo>
                    <a:pt x="3483246" y="3289420"/>
                  </a:lnTo>
                  <a:lnTo>
                    <a:pt x="3483246" y="3289482"/>
                  </a:lnTo>
                  <a:lnTo>
                    <a:pt x="3483246" y="3289545"/>
                  </a:lnTo>
                  <a:lnTo>
                    <a:pt x="3483246" y="3289608"/>
                  </a:lnTo>
                  <a:lnTo>
                    <a:pt x="3483246" y="3289670"/>
                  </a:lnTo>
                  <a:lnTo>
                    <a:pt x="3483246" y="3289733"/>
                  </a:lnTo>
                  <a:lnTo>
                    <a:pt x="3483246" y="3289795"/>
                  </a:lnTo>
                  <a:lnTo>
                    <a:pt x="3483246" y="3289858"/>
                  </a:lnTo>
                  <a:lnTo>
                    <a:pt x="3483246" y="3289920"/>
                  </a:lnTo>
                  <a:lnTo>
                    <a:pt x="3483246" y="3289982"/>
                  </a:lnTo>
                  <a:lnTo>
                    <a:pt x="3483246" y="3290045"/>
                  </a:lnTo>
                  <a:lnTo>
                    <a:pt x="3483246" y="3290107"/>
                  </a:lnTo>
                  <a:lnTo>
                    <a:pt x="3483246" y="3290169"/>
                  </a:lnTo>
                  <a:lnTo>
                    <a:pt x="3483246" y="3290231"/>
                  </a:lnTo>
                  <a:lnTo>
                    <a:pt x="3483246" y="3290294"/>
                  </a:lnTo>
                  <a:lnTo>
                    <a:pt x="3483246" y="3290356"/>
                  </a:lnTo>
                  <a:lnTo>
                    <a:pt x="3483246" y="3290418"/>
                  </a:lnTo>
                  <a:lnTo>
                    <a:pt x="3483246" y="3290480"/>
                  </a:lnTo>
                  <a:lnTo>
                    <a:pt x="3483246" y="3290542"/>
                  </a:lnTo>
                  <a:lnTo>
                    <a:pt x="3483246" y="3290604"/>
                  </a:lnTo>
                  <a:lnTo>
                    <a:pt x="3483246" y="3290666"/>
                  </a:lnTo>
                  <a:lnTo>
                    <a:pt x="3483246" y="3290728"/>
                  </a:lnTo>
                  <a:lnTo>
                    <a:pt x="3483246" y="3290790"/>
                  </a:lnTo>
                  <a:lnTo>
                    <a:pt x="3483246" y="3290851"/>
                  </a:lnTo>
                  <a:lnTo>
                    <a:pt x="3483246" y="3290913"/>
                  </a:lnTo>
                  <a:lnTo>
                    <a:pt x="3483246" y="3290975"/>
                  </a:lnTo>
                  <a:lnTo>
                    <a:pt x="3483246" y="3291036"/>
                  </a:lnTo>
                  <a:lnTo>
                    <a:pt x="3483246" y="3291098"/>
                  </a:lnTo>
                  <a:lnTo>
                    <a:pt x="3483246" y="3291160"/>
                  </a:lnTo>
                  <a:lnTo>
                    <a:pt x="3483246" y="3291221"/>
                  </a:lnTo>
                  <a:lnTo>
                    <a:pt x="3483246" y="3291283"/>
                  </a:lnTo>
                  <a:lnTo>
                    <a:pt x="3483246" y="3291344"/>
                  </a:lnTo>
                  <a:lnTo>
                    <a:pt x="3483246" y="3291406"/>
                  </a:lnTo>
                  <a:lnTo>
                    <a:pt x="3483246" y="3291467"/>
                  </a:lnTo>
                  <a:lnTo>
                    <a:pt x="3483246" y="3291529"/>
                  </a:lnTo>
                  <a:lnTo>
                    <a:pt x="3483246" y="3291590"/>
                  </a:lnTo>
                  <a:lnTo>
                    <a:pt x="3483246" y="3291651"/>
                  </a:lnTo>
                  <a:lnTo>
                    <a:pt x="3483246" y="3291712"/>
                  </a:lnTo>
                  <a:lnTo>
                    <a:pt x="3483246" y="3291774"/>
                  </a:lnTo>
                  <a:lnTo>
                    <a:pt x="3483246" y="3291835"/>
                  </a:lnTo>
                  <a:lnTo>
                    <a:pt x="3483246" y="3291896"/>
                  </a:lnTo>
                  <a:lnTo>
                    <a:pt x="3483246" y="3291957"/>
                  </a:lnTo>
                  <a:lnTo>
                    <a:pt x="3483246" y="3292018"/>
                  </a:lnTo>
                  <a:lnTo>
                    <a:pt x="3483246" y="3292079"/>
                  </a:lnTo>
                  <a:lnTo>
                    <a:pt x="3483246" y="3292140"/>
                  </a:lnTo>
                  <a:lnTo>
                    <a:pt x="3483246" y="3292201"/>
                  </a:lnTo>
                  <a:lnTo>
                    <a:pt x="3483246" y="3292262"/>
                  </a:lnTo>
                  <a:lnTo>
                    <a:pt x="3483246" y="3292323"/>
                  </a:lnTo>
                  <a:lnTo>
                    <a:pt x="3483246" y="3292384"/>
                  </a:lnTo>
                  <a:lnTo>
                    <a:pt x="3483246" y="3292444"/>
                  </a:lnTo>
                  <a:lnTo>
                    <a:pt x="3483246" y="3292505"/>
                  </a:lnTo>
                  <a:lnTo>
                    <a:pt x="3483246" y="3292566"/>
                  </a:lnTo>
                  <a:lnTo>
                    <a:pt x="3483246" y="3292627"/>
                  </a:lnTo>
                  <a:lnTo>
                    <a:pt x="3483246" y="3292687"/>
                  </a:lnTo>
                  <a:lnTo>
                    <a:pt x="3483246" y="3292748"/>
                  </a:lnTo>
                  <a:lnTo>
                    <a:pt x="3483246" y="3292808"/>
                  </a:lnTo>
                  <a:lnTo>
                    <a:pt x="3483246" y="3292869"/>
                  </a:lnTo>
                  <a:lnTo>
                    <a:pt x="3483246" y="3292929"/>
                  </a:lnTo>
                  <a:lnTo>
                    <a:pt x="3483246" y="3292990"/>
                  </a:lnTo>
                  <a:lnTo>
                    <a:pt x="3483246" y="3293050"/>
                  </a:lnTo>
                  <a:lnTo>
                    <a:pt x="3483246" y="3293110"/>
                  </a:lnTo>
                  <a:lnTo>
                    <a:pt x="3483246" y="3293171"/>
                  </a:lnTo>
                  <a:lnTo>
                    <a:pt x="3483246" y="3293231"/>
                  </a:lnTo>
                  <a:lnTo>
                    <a:pt x="3483246" y="3293291"/>
                  </a:lnTo>
                  <a:lnTo>
                    <a:pt x="3483246" y="3293352"/>
                  </a:lnTo>
                  <a:lnTo>
                    <a:pt x="3483246" y="3293412"/>
                  </a:lnTo>
                  <a:lnTo>
                    <a:pt x="3483246" y="3293472"/>
                  </a:lnTo>
                  <a:lnTo>
                    <a:pt x="3483246" y="3293532"/>
                  </a:lnTo>
                  <a:lnTo>
                    <a:pt x="3483246" y="3293592"/>
                  </a:lnTo>
                  <a:lnTo>
                    <a:pt x="3483246" y="3293652"/>
                  </a:lnTo>
                  <a:lnTo>
                    <a:pt x="3483246" y="3293712"/>
                  </a:lnTo>
                  <a:lnTo>
                    <a:pt x="3483246" y="3293772"/>
                  </a:lnTo>
                  <a:lnTo>
                    <a:pt x="3483246" y="3293832"/>
                  </a:lnTo>
                  <a:lnTo>
                    <a:pt x="3483246" y="3293892"/>
                  </a:lnTo>
                  <a:lnTo>
                    <a:pt x="3483246" y="3293952"/>
                  </a:lnTo>
                  <a:lnTo>
                    <a:pt x="3483246" y="3294011"/>
                  </a:lnTo>
                  <a:lnTo>
                    <a:pt x="3483246" y="3294071"/>
                  </a:lnTo>
                  <a:lnTo>
                    <a:pt x="3483246" y="3294131"/>
                  </a:lnTo>
                  <a:lnTo>
                    <a:pt x="3483246" y="3294190"/>
                  </a:lnTo>
                  <a:lnTo>
                    <a:pt x="3483246" y="3294250"/>
                  </a:lnTo>
                  <a:lnTo>
                    <a:pt x="3483246" y="3294310"/>
                  </a:lnTo>
                  <a:lnTo>
                    <a:pt x="3483246" y="3294369"/>
                  </a:lnTo>
                  <a:lnTo>
                    <a:pt x="3483246" y="3294429"/>
                  </a:lnTo>
                  <a:lnTo>
                    <a:pt x="3483246" y="3294488"/>
                  </a:lnTo>
                  <a:lnTo>
                    <a:pt x="3483246" y="3294548"/>
                  </a:lnTo>
                  <a:lnTo>
                    <a:pt x="3483246" y="3294607"/>
                  </a:lnTo>
                  <a:lnTo>
                    <a:pt x="3483246" y="3294667"/>
                  </a:lnTo>
                  <a:lnTo>
                    <a:pt x="3483246" y="3294726"/>
                  </a:lnTo>
                  <a:lnTo>
                    <a:pt x="3483246" y="3294785"/>
                  </a:lnTo>
                  <a:lnTo>
                    <a:pt x="3483246" y="3294844"/>
                  </a:lnTo>
                  <a:lnTo>
                    <a:pt x="3483246" y="3294904"/>
                  </a:lnTo>
                  <a:lnTo>
                    <a:pt x="3483246" y="3294963"/>
                  </a:lnTo>
                  <a:lnTo>
                    <a:pt x="3483246" y="3295022"/>
                  </a:lnTo>
                  <a:lnTo>
                    <a:pt x="3483246" y="3295081"/>
                  </a:lnTo>
                  <a:lnTo>
                    <a:pt x="3483246" y="3295140"/>
                  </a:lnTo>
                  <a:lnTo>
                    <a:pt x="3483246" y="3295199"/>
                  </a:lnTo>
                  <a:lnTo>
                    <a:pt x="3483246" y="3295258"/>
                  </a:lnTo>
                  <a:lnTo>
                    <a:pt x="3483246" y="3295317"/>
                  </a:lnTo>
                  <a:lnTo>
                    <a:pt x="3483246" y="3295376"/>
                  </a:lnTo>
                  <a:lnTo>
                    <a:pt x="3483246" y="3295435"/>
                  </a:lnTo>
                  <a:lnTo>
                    <a:pt x="3483246" y="3295494"/>
                  </a:lnTo>
                  <a:lnTo>
                    <a:pt x="3483246" y="3295553"/>
                  </a:lnTo>
                  <a:lnTo>
                    <a:pt x="3483246" y="3295611"/>
                  </a:lnTo>
                  <a:lnTo>
                    <a:pt x="3483246" y="3295670"/>
                  </a:lnTo>
                  <a:lnTo>
                    <a:pt x="3483246" y="3295729"/>
                  </a:lnTo>
                  <a:lnTo>
                    <a:pt x="3483246" y="3295788"/>
                  </a:lnTo>
                  <a:lnTo>
                    <a:pt x="3483246" y="3295846"/>
                  </a:lnTo>
                  <a:lnTo>
                    <a:pt x="3483246" y="3295905"/>
                  </a:lnTo>
                  <a:lnTo>
                    <a:pt x="3483246" y="3295963"/>
                  </a:lnTo>
                  <a:lnTo>
                    <a:pt x="3483246" y="3296022"/>
                  </a:lnTo>
                  <a:lnTo>
                    <a:pt x="3483246" y="3296080"/>
                  </a:lnTo>
                  <a:lnTo>
                    <a:pt x="3483246" y="3296139"/>
                  </a:lnTo>
                  <a:lnTo>
                    <a:pt x="3483246" y="3296197"/>
                  </a:lnTo>
                  <a:lnTo>
                    <a:pt x="3483246" y="3296256"/>
                  </a:lnTo>
                  <a:lnTo>
                    <a:pt x="3483246" y="3296314"/>
                  </a:lnTo>
                  <a:lnTo>
                    <a:pt x="3483246" y="3296372"/>
                  </a:lnTo>
                  <a:lnTo>
                    <a:pt x="3483246" y="3296431"/>
                  </a:lnTo>
                  <a:lnTo>
                    <a:pt x="3483246" y="3296489"/>
                  </a:lnTo>
                  <a:lnTo>
                    <a:pt x="3483246" y="3296547"/>
                  </a:lnTo>
                  <a:lnTo>
                    <a:pt x="3483246" y="3296605"/>
                  </a:lnTo>
                  <a:lnTo>
                    <a:pt x="3483246" y="3296663"/>
                  </a:lnTo>
                  <a:lnTo>
                    <a:pt x="3483246" y="3296721"/>
                  </a:lnTo>
                  <a:lnTo>
                    <a:pt x="3483246" y="3296779"/>
                  </a:lnTo>
                  <a:lnTo>
                    <a:pt x="3483246" y="3296837"/>
                  </a:lnTo>
                  <a:lnTo>
                    <a:pt x="3483246" y="3296895"/>
                  </a:lnTo>
                  <a:lnTo>
                    <a:pt x="3483246" y="3296953"/>
                  </a:lnTo>
                  <a:lnTo>
                    <a:pt x="3483246" y="3297011"/>
                  </a:lnTo>
                  <a:lnTo>
                    <a:pt x="3483246" y="3297069"/>
                  </a:lnTo>
                  <a:lnTo>
                    <a:pt x="3483246" y="3297127"/>
                  </a:lnTo>
                  <a:lnTo>
                    <a:pt x="3483246" y="3297185"/>
                  </a:lnTo>
                  <a:lnTo>
                    <a:pt x="3483246" y="3297243"/>
                  </a:lnTo>
                  <a:lnTo>
                    <a:pt x="3483246" y="3297300"/>
                  </a:lnTo>
                  <a:lnTo>
                    <a:pt x="3483246" y="3297358"/>
                  </a:lnTo>
                  <a:lnTo>
                    <a:pt x="3483246" y="3297416"/>
                  </a:lnTo>
                  <a:lnTo>
                    <a:pt x="3483246" y="3297473"/>
                  </a:lnTo>
                  <a:lnTo>
                    <a:pt x="3483246" y="3297531"/>
                  </a:lnTo>
                  <a:lnTo>
                    <a:pt x="3483246" y="3297588"/>
                  </a:lnTo>
                  <a:lnTo>
                    <a:pt x="3483246" y="3297646"/>
                  </a:lnTo>
                  <a:lnTo>
                    <a:pt x="3483246" y="3297703"/>
                  </a:lnTo>
                  <a:lnTo>
                    <a:pt x="3483246" y="3297761"/>
                  </a:lnTo>
                  <a:lnTo>
                    <a:pt x="3483246" y="3297818"/>
                  </a:lnTo>
                  <a:lnTo>
                    <a:pt x="3483246" y="3297876"/>
                  </a:lnTo>
                  <a:lnTo>
                    <a:pt x="3483246" y="3297933"/>
                  </a:lnTo>
                  <a:lnTo>
                    <a:pt x="3483246" y="3297990"/>
                  </a:lnTo>
                  <a:lnTo>
                    <a:pt x="3483246" y="3298048"/>
                  </a:lnTo>
                  <a:lnTo>
                    <a:pt x="3483246" y="3298105"/>
                  </a:lnTo>
                  <a:lnTo>
                    <a:pt x="3483246" y="3298162"/>
                  </a:lnTo>
                  <a:lnTo>
                    <a:pt x="3483246" y="3298219"/>
                  </a:lnTo>
                  <a:lnTo>
                    <a:pt x="3483246" y="3298276"/>
                  </a:lnTo>
                  <a:lnTo>
                    <a:pt x="3483246" y="3298333"/>
                  </a:lnTo>
                  <a:lnTo>
                    <a:pt x="3483246" y="3298390"/>
                  </a:lnTo>
                  <a:lnTo>
                    <a:pt x="3483246" y="3298447"/>
                  </a:lnTo>
                  <a:lnTo>
                    <a:pt x="3483246" y="3298504"/>
                  </a:lnTo>
                  <a:lnTo>
                    <a:pt x="3483246" y="3298561"/>
                  </a:lnTo>
                  <a:lnTo>
                    <a:pt x="3483246" y="3298618"/>
                  </a:lnTo>
                  <a:lnTo>
                    <a:pt x="3483246" y="3298675"/>
                  </a:lnTo>
                  <a:lnTo>
                    <a:pt x="3483246" y="3298732"/>
                  </a:lnTo>
                  <a:lnTo>
                    <a:pt x="3483246" y="3298789"/>
                  </a:lnTo>
                  <a:lnTo>
                    <a:pt x="3483246" y="3298846"/>
                  </a:lnTo>
                  <a:lnTo>
                    <a:pt x="3483246" y="3298902"/>
                  </a:lnTo>
                  <a:lnTo>
                    <a:pt x="3483246" y="3298959"/>
                  </a:lnTo>
                  <a:lnTo>
                    <a:pt x="3483246" y="3299016"/>
                  </a:lnTo>
                  <a:lnTo>
                    <a:pt x="3483246" y="3299072"/>
                  </a:lnTo>
                  <a:lnTo>
                    <a:pt x="3483246" y="3299129"/>
                  </a:lnTo>
                  <a:lnTo>
                    <a:pt x="3483246" y="3299185"/>
                  </a:lnTo>
                  <a:lnTo>
                    <a:pt x="3483246" y="3299242"/>
                  </a:lnTo>
                  <a:lnTo>
                    <a:pt x="3483246" y="3299299"/>
                  </a:lnTo>
                  <a:lnTo>
                    <a:pt x="3483246" y="3299355"/>
                  </a:lnTo>
                  <a:lnTo>
                    <a:pt x="3483246" y="3299411"/>
                  </a:lnTo>
                  <a:lnTo>
                    <a:pt x="3483246" y="3299468"/>
                  </a:lnTo>
                  <a:lnTo>
                    <a:pt x="3483246" y="3299524"/>
                  </a:lnTo>
                  <a:lnTo>
                    <a:pt x="3483246" y="3299580"/>
                  </a:lnTo>
                  <a:lnTo>
                    <a:pt x="3483246" y="3299637"/>
                  </a:lnTo>
                  <a:lnTo>
                    <a:pt x="3483246" y="3299693"/>
                  </a:lnTo>
                  <a:lnTo>
                    <a:pt x="3483246" y="3299749"/>
                  </a:lnTo>
                  <a:lnTo>
                    <a:pt x="3483246" y="3299805"/>
                  </a:lnTo>
                  <a:lnTo>
                    <a:pt x="3483246" y="3299862"/>
                  </a:lnTo>
                  <a:lnTo>
                    <a:pt x="3483246" y="3299918"/>
                  </a:lnTo>
                  <a:lnTo>
                    <a:pt x="3483246" y="3299974"/>
                  </a:lnTo>
                  <a:lnTo>
                    <a:pt x="3483246" y="3300030"/>
                  </a:lnTo>
                  <a:lnTo>
                    <a:pt x="3483246" y="3300086"/>
                  </a:lnTo>
                  <a:lnTo>
                    <a:pt x="3483246" y="3300142"/>
                  </a:lnTo>
                  <a:lnTo>
                    <a:pt x="3483246" y="3300198"/>
                  </a:lnTo>
                  <a:lnTo>
                    <a:pt x="3483246" y="3300254"/>
                  </a:lnTo>
                  <a:lnTo>
                    <a:pt x="3483246" y="3300310"/>
                  </a:lnTo>
                  <a:lnTo>
                    <a:pt x="3483246" y="3300365"/>
                  </a:lnTo>
                  <a:lnTo>
                    <a:pt x="3483246" y="3300421"/>
                  </a:lnTo>
                  <a:lnTo>
                    <a:pt x="3483246" y="3300477"/>
                  </a:lnTo>
                  <a:lnTo>
                    <a:pt x="3483246" y="3300533"/>
                  </a:lnTo>
                  <a:lnTo>
                    <a:pt x="3483246" y="3300588"/>
                  </a:lnTo>
                  <a:lnTo>
                    <a:pt x="3483246" y="3300644"/>
                  </a:lnTo>
                  <a:lnTo>
                    <a:pt x="3483246" y="3300700"/>
                  </a:lnTo>
                  <a:lnTo>
                    <a:pt x="3483246" y="3300755"/>
                  </a:lnTo>
                  <a:lnTo>
                    <a:pt x="3483246" y="3300811"/>
                  </a:lnTo>
                  <a:lnTo>
                    <a:pt x="3483246" y="3300866"/>
                  </a:lnTo>
                  <a:lnTo>
                    <a:pt x="3483246" y="3300922"/>
                  </a:lnTo>
                  <a:lnTo>
                    <a:pt x="3483246" y="3300977"/>
                  </a:lnTo>
                  <a:lnTo>
                    <a:pt x="3483246" y="3301033"/>
                  </a:lnTo>
                  <a:lnTo>
                    <a:pt x="3483246" y="3301088"/>
                  </a:lnTo>
                  <a:lnTo>
                    <a:pt x="3483246" y="3301144"/>
                  </a:lnTo>
                  <a:lnTo>
                    <a:pt x="3483246" y="3301199"/>
                  </a:lnTo>
                  <a:lnTo>
                    <a:pt x="3483246" y="3301254"/>
                  </a:lnTo>
                  <a:lnTo>
                    <a:pt x="3483246" y="3301309"/>
                  </a:lnTo>
                  <a:lnTo>
                    <a:pt x="3483246" y="3301365"/>
                  </a:lnTo>
                  <a:lnTo>
                    <a:pt x="3483246" y="3301420"/>
                  </a:lnTo>
                  <a:lnTo>
                    <a:pt x="3483246" y="3301475"/>
                  </a:lnTo>
                  <a:lnTo>
                    <a:pt x="3483246" y="3301530"/>
                  </a:lnTo>
                  <a:lnTo>
                    <a:pt x="3483246" y="3301585"/>
                  </a:lnTo>
                  <a:lnTo>
                    <a:pt x="3483246" y="3301640"/>
                  </a:lnTo>
                  <a:lnTo>
                    <a:pt x="3483246" y="3301695"/>
                  </a:lnTo>
                  <a:lnTo>
                    <a:pt x="3483246" y="3301750"/>
                  </a:lnTo>
                  <a:lnTo>
                    <a:pt x="3483246" y="3301805"/>
                  </a:lnTo>
                  <a:lnTo>
                    <a:pt x="3483246" y="3301860"/>
                  </a:lnTo>
                  <a:lnTo>
                    <a:pt x="3483246" y="3301915"/>
                  </a:lnTo>
                  <a:lnTo>
                    <a:pt x="3483246" y="3301970"/>
                  </a:lnTo>
                  <a:lnTo>
                    <a:pt x="3483246" y="3302025"/>
                  </a:lnTo>
                  <a:lnTo>
                    <a:pt x="3483246" y="3302080"/>
                  </a:lnTo>
                  <a:lnTo>
                    <a:pt x="3483246" y="3302134"/>
                  </a:lnTo>
                  <a:lnTo>
                    <a:pt x="3483246" y="3302189"/>
                  </a:lnTo>
                  <a:lnTo>
                    <a:pt x="3483246" y="3302244"/>
                  </a:lnTo>
                  <a:lnTo>
                    <a:pt x="3483246" y="3302299"/>
                  </a:lnTo>
                  <a:lnTo>
                    <a:pt x="3483246" y="3302353"/>
                  </a:lnTo>
                  <a:lnTo>
                    <a:pt x="3483246" y="3302408"/>
                  </a:lnTo>
                  <a:lnTo>
                    <a:pt x="3483246" y="3302462"/>
                  </a:lnTo>
                  <a:lnTo>
                    <a:pt x="3483246" y="3302517"/>
                  </a:lnTo>
                  <a:lnTo>
                    <a:pt x="3483246" y="3302571"/>
                  </a:lnTo>
                  <a:lnTo>
                    <a:pt x="3483246" y="3302626"/>
                  </a:lnTo>
                  <a:lnTo>
                    <a:pt x="3483246" y="3302680"/>
                  </a:lnTo>
                  <a:lnTo>
                    <a:pt x="3483246" y="3302735"/>
                  </a:lnTo>
                  <a:lnTo>
                    <a:pt x="3483246" y="3302789"/>
                  </a:lnTo>
                  <a:lnTo>
                    <a:pt x="3483246" y="3302843"/>
                  </a:lnTo>
                  <a:lnTo>
                    <a:pt x="3483246" y="3302898"/>
                  </a:lnTo>
                  <a:lnTo>
                    <a:pt x="3483246" y="3302952"/>
                  </a:lnTo>
                  <a:lnTo>
                    <a:pt x="3483246" y="3303006"/>
                  </a:lnTo>
                  <a:lnTo>
                    <a:pt x="3483246" y="3303060"/>
                  </a:lnTo>
                  <a:lnTo>
                    <a:pt x="3483246" y="3303115"/>
                  </a:lnTo>
                  <a:lnTo>
                    <a:pt x="3483246" y="3303169"/>
                  </a:lnTo>
                  <a:lnTo>
                    <a:pt x="3483246" y="3303223"/>
                  </a:lnTo>
                  <a:lnTo>
                    <a:pt x="3483246" y="3303277"/>
                  </a:lnTo>
                  <a:lnTo>
                    <a:pt x="3483246" y="3303331"/>
                  </a:lnTo>
                  <a:lnTo>
                    <a:pt x="3483246" y="3303385"/>
                  </a:lnTo>
                  <a:lnTo>
                    <a:pt x="3483246" y="3303439"/>
                  </a:lnTo>
                  <a:lnTo>
                    <a:pt x="3483246" y="3303493"/>
                  </a:lnTo>
                  <a:lnTo>
                    <a:pt x="3483246" y="3303547"/>
                  </a:lnTo>
                  <a:lnTo>
                    <a:pt x="3483246" y="3303601"/>
                  </a:lnTo>
                  <a:lnTo>
                    <a:pt x="3483246" y="3303655"/>
                  </a:lnTo>
                  <a:lnTo>
                    <a:pt x="3483246" y="3303708"/>
                  </a:lnTo>
                  <a:lnTo>
                    <a:pt x="3483246" y="3303762"/>
                  </a:lnTo>
                  <a:lnTo>
                    <a:pt x="3483246" y="3303816"/>
                  </a:lnTo>
                  <a:lnTo>
                    <a:pt x="3483246" y="3303870"/>
                  </a:lnTo>
                  <a:lnTo>
                    <a:pt x="3483246" y="3303923"/>
                  </a:lnTo>
                  <a:lnTo>
                    <a:pt x="3483246" y="3303977"/>
                  </a:lnTo>
                  <a:lnTo>
                    <a:pt x="3483246" y="3304031"/>
                  </a:lnTo>
                  <a:lnTo>
                    <a:pt x="3483246" y="3304084"/>
                  </a:lnTo>
                  <a:lnTo>
                    <a:pt x="3483246" y="3304138"/>
                  </a:lnTo>
                  <a:lnTo>
                    <a:pt x="3483246" y="3304191"/>
                  </a:lnTo>
                  <a:lnTo>
                    <a:pt x="3483246" y="3304245"/>
                  </a:lnTo>
                  <a:lnTo>
                    <a:pt x="3483246" y="3304298"/>
                  </a:lnTo>
                  <a:lnTo>
                    <a:pt x="3483246" y="3304352"/>
                  </a:lnTo>
                  <a:lnTo>
                    <a:pt x="3483246" y="3304405"/>
                  </a:lnTo>
                  <a:lnTo>
                    <a:pt x="3483246" y="3304458"/>
                  </a:lnTo>
                  <a:lnTo>
                    <a:pt x="3483246" y="3304512"/>
                  </a:lnTo>
                  <a:lnTo>
                    <a:pt x="3483246" y="3304565"/>
                  </a:lnTo>
                  <a:lnTo>
                    <a:pt x="3483246" y="3304618"/>
                  </a:lnTo>
                  <a:lnTo>
                    <a:pt x="3483246" y="3304672"/>
                  </a:lnTo>
                  <a:lnTo>
                    <a:pt x="3483246" y="3304725"/>
                  </a:lnTo>
                  <a:lnTo>
                    <a:pt x="3483246" y="3304778"/>
                  </a:lnTo>
                  <a:lnTo>
                    <a:pt x="3483246" y="3304831"/>
                  </a:lnTo>
                  <a:lnTo>
                    <a:pt x="3483246" y="3304884"/>
                  </a:lnTo>
                  <a:lnTo>
                    <a:pt x="3483246" y="3304937"/>
                  </a:lnTo>
                  <a:lnTo>
                    <a:pt x="3483246" y="3304990"/>
                  </a:lnTo>
                  <a:lnTo>
                    <a:pt x="3483246" y="3305043"/>
                  </a:lnTo>
                  <a:lnTo>
                    <a:pt x="3483246" y="3305096"/>
                  </a:lnTo>
                  <a:lnTo>
                    <a:pt x="3483246" y="3305149"/>
                  </a:lnTo>
                  <a:lnTo>
                    <a:pt x="3483246" y="3305202"/>
                  </a:lnTo>
                  <a:lnTo>
                    <a:pt x="3483246" y="3305255"/>
                  </a:lnTo>
                  <a:lnTo>
                    <a:pt x="3483246" y="3305308"/>
                  </a:lnTo>
                  <a:lnTo>
                    <a:pt x="3483246" y="3305361"/>
                  </a:lnTo>
                  <a:lnTo>
                    <a:pt x="3483246" y="3305414"/>
                  </a:lnTo>
                  <a:lnTo>
                    <a:pt x="3483246" y="3305466"/>
                  </a:lnTo>
                  <a:lnTo>
                    <a:pt x="3483246" y="3305519"/>
                  </a:lnTo>
                  <a:lnTo>
                    <a:pt x="3483246" y="3305572"/>
                  </a:lnTo>
                  <a:lnTo>
                    <a:pt x="3483246" y="3305625"/>
                  </a:lnTo>
                  <a:lnTo>
                    <a:pt x="3483246" y="3305677"/>
                  </a:lnTo>
                  <a:lnTo>
                    <a:pt x="3483246" y="3305730"/>
                  </a:lnTo>
                  <a:lnTo>
                    <a:pt x="3483246" y="3305782"/>
                  </a:lnTo>
                  <a:lnTo>
                    <a:pt x="3483246" y="3305835"/>
                  </a:lnTo>
                  <a:lnTo>
                    <a:pt x="3483246" y="3305888"/>
                  </a:lnTo>
                  <a:lnTo>
                    <a:pt x="3483246" y="3305940"/>
                  </a:lnTo>
                  <a:lnTo>
                    <a:pt x="3483246" y="3305992"/>
                  </a:lnTo>
                  <a:lnTo>
                    <a:pt x="3483246" y="3306045"/>
                  </a:lnTo>
                  <a:lnTo>
                    <a:pt x="3483246" y="3306097"/>
                  </a:lnTo>
                  <a:lnTo>
                    <a:pt x="3483246" y="3306150"/>
                  </a:lnTo>
                  <a:lnTo>
                    <a:pt x="3483246" y="3306202"/>
                  </a:lnTo>
                  <a:lnTo>
                    <a:pt x="3483246" y="3306254"/>
                  </a:lnTo>
                  <a:lnTo>
                    <a:pt x="3483246" y="3306307"/>
                  </a:lnTo>
                  <a:lnTo>
                    <a:pt x="3483246" y="3306359"/>
                  </a:lnTo>
                  <a:lnTo>
                    <a:pt x="3483246" y="3306411"/>
                  </a:lnTo>
                  <a:lnTo>
                    <a:pt x="3483246" y="3306463"/>
                  </a:lnTo>
                  <a:lnTo>
                    <a:pt x="3483246" y="3306515"/>
                  </a:lnTo>
                  <a:lnTo>
                    <a:pt x="3483246" y="3306567"/>
                  </a:lnTo>
                  <a:lnTo>
                    <a:pt x="3483246" y="3306620"/>
                  </a:lnTo>
                  <a:lnTo>
                    <a:pt x="3483246" y="3306672"/>
                  </a:lnTo>
                  <a:lnTo>
                    <a:pt x="3483246" y="3306724"/>
                  </a:lnTo>
                  <a:lnTo>
                    <a:pt x="3483246" y="3306776"/>
                  </a:lnTo>
                  <a:lnTo>
                    <a:pt x="3483246" y="3306828"/>
                  </a:lnTo>
                  <a:lnTo>
                    <a:pt x="3483246" y="3306880"/>
                  </a:lnTo>
                  <a:lnTo>
                    <a:pt x="3483246" y="3306931"/>
                  </a:lnTo>
                  <a:lnTo>
                    <a:pt x="3483246" y="3306983"/>
                  </a:lnTo>
                  <a:lnTo>
                    <a:pt x="3483246" y="3307035"/>
                  </a:lnTo>
                  <a:lnTo>
                    <a:pt x="3483246" y="3307087"/>
                  </a:lnTo>
                  <a:lnTo>
                    <a:pt x="3483246" y="3307139"/>
                  </a:lnTo>
                  <a:lnTo>
                    <a:pt x="3483246" y="3307190"/>
                  </a:lnTo>
                  <a:lnTo>
                    <a:pt x="3483246" y="3307242"/>
                  </a:lnTo>
                  <a:lnTo>
                    <a:pt x="3483246" y="3307294"/>
                  </a:lnTo>
                  <a:lnTo>
                    <a:pt x="3483246" y="3307346"/>
                  </a:lnTo>
                  <a:lnTo>
                    <a:pt x="3483246" y="3307397"/>
                  </a:lnTo>
                  <a:lnTo>
                    <a:pt x="3483246" y="3307449"/>
                  </a:lnTo>
                  <a:lnTo>
                    <a:pt x="3483246" y="3307500"/>
                  </a:lnTo>
                  <a:lnTo>
                    <a:pt x="3483246" y="3307552"/>
                  </a:lnTo>
                  <a:lnTo>
                    <a:pt x="3483246" y="3307603"/>
                  </a:lnTo>
                  <a:lnTo>
                    <a:pt x="3483246" y="3307655"/>
                  </a:lnTo>
                  <a:lnTo>
                    <a:pt x="3483246" y="3307706"/>
                  </a:lnTo>
                  <a:lnTo>
                    <a:pt x="3483246" y="3307758"/>
                  </a:lnTo>
                  <a:lnTo>
                    <a:pt x="3483246" y="3307809"/>
                  </a:lnTo>
                  <a:lnTo>
                    <a:pt x="3483246" y="3307860"/>
                  </a:lnTo>
                  <a:lnTo>
                    <a:pt x="3483246" y="3307912"/>
                  </a:lnTo>
                  <a:lnTo>
                    <a:pt x="3483246" y="3307963"/>
                  </a:lnTo>
                  <a:lnTo>
                    <a:pt x="3483246" y="3308014"/>
                  </a:lnTo>
                  <a:lnTo>
                    <a:pt x="3483246" y="3308066"/>
                  </a:lnTo>
                  <a:lnTo>
                    <a:pt x="3483246" y="3308117"/>
                  </a:lnTo>
                  <a:lnTo>
                    <a:pt x="3483246" y="3308168"/>
                  </a:lnTo>
                  <a:lnTo>
                    <a:pt x="3483246" y="3308219"/>
                  </a:lnTo>
                  <a:lnTo>
                    <a:pt x="3483246" y="3308270"/>
                  </a:lnTo>
                  <a:lnTo>
                    <a:pt x="3483246" y="3308321"/>
                  </a:lnTo>
                  <a:lnTo>
                    <a:pt x="3483246" y="3308372"/>
                  </a:lnTo>
                  <a:lnTo>
                    <a:pt x="3483246" y="3308423"/>
                  </a:lnTo>
                  <a:lnTo>
                    <a:pt x="3483246" y="3308474"/>
                  </a:lnTo>
                  <a:lnTo>
                    <a:pt x="3483246" y="3308525"/>
                  </a:lnTo>
                  <a:lnTo>
                    <a:pt x="3483246" y="3308576"/>
                  </a:lnTo>
                  <a:lnTo>
                    <a:pt x="3483246" y="3308627"/>
                  </a:lnTo>
                  <a:lnTo>
                    <a:pt x="3483246" y="3308678"/>
                  </a:lnTo>
                  <a:lnTo>
                    <a:pt x="3483246" y="3308729"/>
                  </a:lnTo>
                  <a:lnTo>
                    <a:pt x="3483246" y="3308780"/>
                  </a:lnTo>
                  <a:lnTo>
                    <a:pt x="3483246" y="3308831"/>
                  </a:lnTo>
                  <a:lnTo>
                    <a:pt x="3483246" y="3308881"/>
                  </a:lnTo>
                  <a:lnTo>
                    <a:pt x="3483246" y="3308932"/>
                  </a:lnTo>
                  <a:lnTo>
                    <a:pt x="3483246" y="3308983"/>
                  </a:lnTo>
                  <a:lnTo>
                    <a:pt x="3483246" y="3309033"/>
                  </a:lnTo>
                  <a:lnTo>
                    <a:pt x="3483246" y="3309084"/>
                  </a:lnTo>
                  <a:lnTo>
                    <a:pt x="3483246" y="3309135"/>
                  </a:lnTo>
                  <a:lnTo>
                    <a:pt x="3483246" y="3309185"/>
                  </a:lnTo>
                  <a:lnTo>
                    <a:pt x="3483246" y="3309236"/>
                  </a:lnTo>
                  <a:lnTo>
                    <a:pt x="3483246" y="3309286"/>
                  </a:lnTo>
                  <a:lnTo>
                    <a:pt x="3483246" y="3309337"/>
                  </a:lnTo>
                  <a:lnTo>
                    <a:pt x="3483246" y="3309387"/>
                  </a:lnTo>
                  <a:lnTo>
                    <a:pt x="3483246" y="3309438"/>
                  </a:lnTo>
                  <a:lnTo>
                    <a:pt x="3483246" y="3309488"/>
                  </a:lnTo>
                  <a:lnTo>
                    <a:pt x="3483246" y="3309539"/>
                  </a:lnTo>
                  <a:lnTo>
                    <a:pt x="3483246" y="3309589"/>
                  </a:lnTo>
                  <a:lnTo>
                    <a:pt x="3483246" y="3309639"/>
                  </a:lnTo>
                  <a:lnTo>
                    <a:pt x="3483246" y="3309690"/>
                  </a:lnTo>
                  <a:lnTo>
                    <a:pt x="3483246" y="3309740"/>
                  </a:lnTo>
                  <a:lnTo>
                    <a:pt x="3483246" y="3309790"/>
                  </a:lnTo>
                  <a:lnTo>
                    <a:pt x="3483246" y="3309840"/>
                  </a:lnTo>
                  <a:lnTo>
                    <a:pt x="3483246" y="3309890"/>
                  </a:lnTo>
                  <a:lnTo>
                    <a:pt x="3483246" y="3309941"/>
                  </a:lnTo>
                  <a:lnTo>
                    <a:pt x="3483246" y="3309991"/>
                  </a:lnTo>
                  <a:lnTo>
                    <a:pt x="3483246" y="3310041"/>
                  </a:lnTo>
                  <a:lnTo>
                    <a:pt x="3483246" y="3310091"/>
                  </a:lnTo>
                  <a:lnTo>
                    <a:pt x="3483246" y="3310141"/>
                  </a:lnTo>
                  <a:lnTo>
                    <a:pt x="3483246" y="3310191"/>
                  </a:lnTo>
                  <a:lnTo>
                    <a:pt x="3483246" y="3310241"/>
                  </a:lnTo>
                  <a:lnTo>
                    <a:pt x="3483246" y="3310291"/>
                  </a:lnTo>
                  <a:lnTo>
                    <a:pt x="3483246" y="3310341"/>
                  </a:lnTo>
                  <a:lnTo>
                    <a:pt x="3483246" y="3310391"/>
                  </a:lnTo>
                  <a:lnTo>
                    <a:pt x="3483246" y="3310440"/>
                  </a:lnTo>
                  <a:lnTo>
                    <a:pt x="3483246" y="3310490"/>
                  </a:lnTo>
                  <a:lnTo>
                    <a:pt x="3483246" y="3310540"/>
                  </a:lnTo>
                  <a:lnTo>
                    <a:pt x="3483246" y="3310590"/>
                  </a:lnTo>
                  <a:lnTo>
                    <a:pt x="3483246" y="3310640"/>
                  </a:lnTo>
                  <a:lnTo>
                    <a:pt x="3483246" y="3310689"/>
                  </a:lnTo>
                  <a:lnTo>
                    <a:pt x="3483246" y="3310739"/>
                  </a:lnTo>
                  <a:lnTo>
                    <a:pt x="3483246" y="3310789"/>
                  </a:lnTo>
                  <a:lnTo>
                    <a:pt x="3483246" y="3310838"/>
                  </a:lnTo>
                  <a:lnTo>
                    <a:pt x="3483246" y="3310888"/>
                  </a:lnTo>
                  <a:lnTo>
                    <a:pt x="3483246" y="3310937"/>
                  </a:lnTo>
                  <a:lnTo>
                    <a:pt x="3483246" y="3310987"/>
                  </a:lnTo>
                  <a:lnTo>
                    <a:pt x="3483246" y="3311036"/>
                  </a:lnTo>
                  <a:lnTo>
                    <a:pt x="3483246" y="3311086"/>
                  </a:lnTo>
                  <a:lnTo>
                    <a:pt x="3483246" y="3311135"/>
                  </a:lnTo>
                  <a:lnTo>
                    <a:pt x="3483246" y="3311185"/>
                  </a:lnTo>
                  <a:lnTo>
                    <a:pt x="3483246" y="3311234"/>
                  </a:lnTo>
                  <a:lnTo>
                    <a:pt x="3483246" y="3311284"/>
                  </a:lnTo>
                  <a:lnTo>
                    <a:pt x="3483246" y="3311333"/>
                  </a:lnTo>
                  <a:lnTo>
                    <a:pt x="3483246" y="3311382"/>
                  </a:lnTo>
                  <a:lnTo>
                    <a:pt x="3483246" y="3311432"/>
                  </a:lnTo>
                  <a:lnTo>
                    <a:pt x="3483246" y="3311481"/>
                  </a:lnTo>
                  <a:lnTo>
                    <a:pt x="3483246" y="3311530"/>
                  </a:lnTo>
                  <a:lnTo>
                    <a:pt x="3483246" y="3311579"/>
                  </a:lnTo>
                  <a:lnTo>
                    <a:pt x="3483246" y="3311628"/>
                  </a:lnTo>
                  <a:lnTo>
                    <a:pt x="3483246" y="3311678"/>
                  </a:lnTo>
                  <a:lnTo>
                    <a:pt x="3483246" y="3311727"/>
                  </a:lnTo>
                  <a:lnTo>
                    <a:pt x="3483246" y="3311776"/>
                  </a:lnTo>
                  <a:lnTo>
                    <a:pt x="3483246" y="3311825"/>
                  </a:lnTo>
                  <a:lnTo>
                    <a:pt x="3483246" y="3311874"/>
                  </a:lnTo>
                  <a:lnTo>
                    <a:pt x="3483246" y="3311923"/>
                  </a:lnTo>
                  <a:lnTo>
                    <a:pt x="3483246" y="3311972"/>
                  </a:lnTo>
                  <a:lnTo>
                    <a:pt x="3483246" y="3312021"/>
                  </a:lnTo>
                  <a:lnTo>
                    <a:pt x="3483246" y="3312070"/>
                  </a:lnTo>
                  <a:lnTo>
                    <a:pt x="3483246" y="3312119"/>
                  </a:lnTo>
                  <a:lnTo>
                    <a:pt x="3483246" y="3312168"/>
                  </a:lnTo>
                  <a:lnTo>
                    <a:pt x="3483246" y="3312216"/>
                  </a:lnTo>
                  <a:lnTo>
                    <a:pt x="3483246" y="3312265"/>
                  </a:lnTo>
                  <a:lnTo>
                    <a:pt x="3483246" y="3312314"/>
                  </a:lnTo>
                  <a:lnTo>
                    <a:pt x="3483246" y="3312363"/>
                  </a:lnTo>
                  <a:lnTo>
                    <a:pt x="3483246" y="3312411"/>
                  </a:lnTo>
                  <a:lnTo>
                    <a:pt x="3483246" y="3312460"/>
                  </a:lnTo>
                  <a:lnTo>
                    <a:pt x="3483246" y="3312509"/>
                  </a:lnTo>
                  <a:lnTo>
                    <a:pt x="3483246" y="3312557"/>
                  </a:lnTo>
                  <a:lnTo>
                    <a:pt x="3483246" y="3312606"/>
                  </a:lnTo>
                  <a:lnTo>
                    <a:pt x="3483246" y="3312655"/>
                  </a:lnTo>
                  <a:lnTo>
                    <a:pt x="3483246" y="3312703"/>
                  </a:lnTo>
                  <a:lnTo>
                    <a:pt x="3483246" y="3312752"/>
                  </a:lnTo>
                  <a:lnTo>
                    <a:pt x="3483246" y="3312800"/>
                  </a:lnTo>
                  <a:lnTo>
                    <a:pt x="3483246" y="3312849"/>
                  </a:lnTo>
                  <a:lnTo>
                    <a:pt x="3483246" y="3312897"/>
                  </a:lnTo>
                  <a:lnTo>
                    <a:pt x="3483246" y="3312946"/>
                  </a:lnTo>
                  <a:lnTo>
                    <a:pt x="3483246" y="3312994"/>
                  </a:lnTo>
                  <a:lnTo>
                    <a:pt x="3483246" y="3313042"/>
                  </a:lnTo>
                  <a:lnTo>
                    <a:pt x="3483246" y="3313091"/>
                  </a:lnTo>
                  <a:lnTo>
                    <a:pt x="3483246" y="3313139"/>
                  </a:lnTo>
                  <a:lnTo>
                    <a:pt x="3483246" y="3313187"/>
                  </a:lnTo>
                  <a:lnTo>
                    <a:pt x="3483246" y="3313236"/>
                  </a:lnTo>
                  <a:lnTo>
                    <a:pt x="3483246" y="3313284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313284"/>
            </a:xfrm>
            <a:custGeom>
              <a:avLst/>
              <a:gdLst/>
              <a:ahLst/>
              <a:cxnLst/>
              <a:rect l="0" t="0" r="0" b="0"/>
              <a:pathLst>
                <a:path w="3483246" h="331328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133396"/>
                  </a:lnTo>
                  <a:lnTo>
                    <a:pt x="512037" y="132523"/>
                  </a:lnTo>
                  <a:lnTo>
                    <a:pt x="515520" y="131661"/>
                  </a:lnTo>
                  <a:lnTo>
                    <a:pt x="519003" y="130811"/>
                  </a:lnTo>
                  <a:lnTo>
                    <a:pt x="522487" y="129971"/>
                  </a:lnTo>
                  <a:lnTo>
                    <a:pt x="525970" y="129143"/>
                  </a:lnTo>
                  <a:lnTo>
                    <a:pt x="529453" y="128324"/>
                  </a:lnTo>
                  <a:lnTo>
                    <a:pt x="532936" y="127516"/>
                  </a:lnTo>
                  <a:lnTo>
                    <a:pt x="536420" y="126718"/>
                  </a:lnTo>
                  <a:lnTo>
                    <a:pt x="539903" y="125930"/>
                  </a:lnTo>
                  <a:lnTo>
                    <a:pt x="543386" y="125152"/>
                  </a:lnTo>
                  <a:lnTo>
                    <a:pt x="546869" y="124383"/>
                  </a:lnTo>
                  <a:lnTo>
                    <a:pt x="550353" y="123624"/>
                  </a:lnTo>
                  <a:lnTo>
                    <a:pt x="553836" y="122874"/>
                  </a:lnTo>
                  <a:lnTo>
                    <a:pt x="557319" y="122133"/>
                  </a:lnTo>
                  <a:lnTo>
                    <a:pt x="560802" y="121401"/>
                  </a:lnTo>
                  <a:lnTo>
                    <a:pt x="564286" y="120677"/>
                  </a:lnTo>
                  <a:lnTo>
                    <a:pt x="567769" y="119963"/>
                  </a:lnTo>
                  <a:lnTo>
                    <a:pt x="571252" y="119256"/>
                  </a:lnTo>
                  <a:lnTo>
                    <a:pt x="574735" y="118558"/>
                  </a:lnTo>
                  <a:lnTo>
                    <a:pt x="578218" y="117868"/>
                  </a:lnTo>
                  <a:lnTo>
                    <a:pt x="581702" y="117186"/>
                  </a:lnTo>
                  <a:lnTo>
                    <a:pt x="585185" y="116512"/>
                  </a:lnTo>
                  <a:lnTo>
                    <a:pt x="588668" y="115845"/>
                  </a:lnTo>
                  <a:lnTo>
                    <a:pt x="592151" y="115186"/>
                  </a:lnTo>
                  <a:lnTo>
                    <a:pt x="595635" y="114535"/>
                  </a:lnTo>
                  <a:lnTo>
                    <a:pt x="599118" y="113891"/>
                  </a:lnTo>
                  <a:lnTo>
                    <a:pt x="602601" y="113254"/>
                  </a:lnTo>
                  <a:lnTo>
                    <a:pt x="606084" y="112624"/>
                  </a:lnTo>
                  <a:lnTo>
                    <a:pt x="609568" y="112001"/>
                  </a:lnTo>
                  <a:lnTo>
                    <a:pt x="613051" y="111385"/>
                  </a:lnTo>
                  <a:lnTo>
                    <a:pt x="616534" y="110776"/>
                  </a:lnTo>
                  <a:lnTo>
                    <a:pt x="620017" y="110173"/>
                  </a:lnTo>
                  <a:lnTo>
                    <a:pt x="623501" y="109577"/>
                  </a:lnTo>
                  <a:lnTo>
                    <a:pt x="626984" y="108987"/>
                  </a:lnTo>
                  <a:lnTo>
                    <a:pt x="630467" y="108404"/>
                  </a:lnTo>
                  <a:lnTo>
                    <a:pt x="633950" y="107827"/>
                  </a:lnTo>
                  <a:lnTo>
                    <a:pt x="637434" y="107256"/>
                  </a:lnTo>
                  <a:lnTo>
                    <a:pt x="640917" y="106690"/>
                  </a:lnTo>
                  <a:lnTo>
                    <a:pt x="644400" y="106131"/>
                  </a:lnTo>
                  <a:lnTo>
                    <a:pt x="647883" y="105578"/>
                  </a:lnTo>
                  <a:lnTo>
                    <a:pt x="651367" y="105030"/>
                  </a:lnTo>
                  <a:lnTo>
                    <a:pt x="654850" y="104489"/>
                  </a:lnTo>
                  <a:lnTo>
                    <a:pt x="658333" y="103952"/>
                  </a:lnTo>
                  <a:lnTo>
                    <a:pt x="661816" y="103421"/>
                  </a:lnTo>
                  <a:lnTo>
                    <a:pt x="665300" y="102896"/>
                  </a:lnTo>
                  <a:lnTo>
                    <a:pt x="668783" y="102376"/>
                  </a:lnTo>
                  <a:lnTo>
                    <a:pt x="672266" y="101861"/>
                  </a:lnTo>
                  <a:lnTo>
                    <a:pt x="675749" y="101351"/>
                  </a:lnTo>
                  <a:lnTo>
                    <a:pt x="679233" y="100846"/>
                  </a:lnTo>
                  <a:lnTo>
                    <a:pt x="682716" y="100347"/>
                  </a:lnTo>
                  <a:lnTo>
                    <a:pt x="686199" y="99852"/>
                  </a:lnTo>
                  <a:lnTo>
                    <a:pt x="689682" y="99362"/>
                  </a:lnTo>
                  <a:lnTo>
                    <a:pt x="693166" y="98877"/>
                  </a:lnTo>
                  <a:lnTo>
                    <a:pt x="696649" y="98396"/>
                  </a:lnTo>
                  <a:lnTo>
                    <a:pt x="700132" y="97921"/>
                  </a:lnTo>
                  <a:lnTo>
                    <a:pt x="703615" y="97449"/>
                  </a:lnTo>
                  <a:lnTo>
                    <a:pt x="707099" y="96983"/>
                  </a:lnTo>
                  <a:lnTo>
                    <a:pt x="710582" y="187836"/>
                  </a:lnTo>
                  <a:lnTo>
                    <a:pt x="714065" y="186969"/>
                  </a:lnTo>
                  <a:lnTo>
                    <a:pt x="717548" y="186110"/>
                  </a:lnTo>
                  <a:lnTo>
                    <a:pt x="721032" y="185259"/>
                  </a:lnTo>
                  <a:lnTo>
                    <a:pt x="724515" y="184415"/>
                  </a:lnTo>
                  <a:lnTo>
                    <a:pt x="727998" y="183580"/>
                  </a:lnTo>
                  <a:lnTo>
                    <a:pt x="731481" y="182751"/>
                  </a:lnTo>
                  <a:lnTo>
                    <a:pt x="734965" y="181930"/>
                  </a:lnTo>
                  <a:lnTo>
                    <a:pt x="738448" y="181117"/>
                  </a:lnTo>
                  <a:lnTo>
                    <a:pt x="741931" y="180310"/>
                  </a:lnTo>
                  <a:lnTo>
                    <a:pt x="745414" y="179511"/>
                  </a:lnTo>
                  <a:lnTo>
                    <a:pt x="748898" y="178719"/>
                  </a:lnTo>
                  <a:lnTo>
                    <a:pt x="752381" y="177934"/>
                  </a:lnTo>
                  <a:lnTo>
                    <a:pt x="755864" y="177156"/>
                  </a:lnTo>
                  <a:lnTo>
                    <a:pt x="759347" y="176384"/>
                  </a:lnTo>
                  <a:lnTo>
                    <a:pt x="762831" y="175619"/>
                  </a:lnTo>
                  <a:lnTo>
                    <a:pt x="766314" y="174861"/>
                  </a:lnTo>
                  <a:lnTo>
                    <a:pt x="769797" y="174110"/>
                  </a:lnTo>
                  <a:lnTo>
                    <a:pt x="773280" y="173364"/>
                  </a:lnTo>
                  <a:lnTo>
                    <a:pt x="776764" y="172625"/>
                  </a:lnTo>
                  <a:lnTo>
                    <a:pt x="780247" y="171893"/>
                  </a:lnTo>
                  <a:lnTo>
                    <a:pt x="783730" y="171166"/>
                  </a:lnTo>
                  <a:lnTo>
                    <a:pt x="787213" y="170446"/>
                  </a:lnTo>
                  <a:lnTo>
                    <a:pt x="790697" y="169732"/>
                  </a:lnTo>
                  <a:lnTo>
                    <a:pt x="794180" y="169024"/>
                  </a:lnTo>
                  <a:lnTo>
                    <a:pt x="797663" y="168321"/>
                  </a:lnTo>
                  <a:lnTo>
                    <a:pt x="801146" y="167624"/>
                  </a:lnTo>
                  <a:lnTo>
                    <a:pt x="804630" y="166934"/>
                  </a:lnTo>
                  <a:lnTo>
                    <a:pt x="808113" y="166248"/>
                  </a:lnTo>
                  <a:lnTo>
                    <a:pt x="811596" y="165569"/>
                  </a:lnTo>
                  <a:lnTo>
                    <a:pt x="815079" y="164895"/>
                  </a:lnTo>
                  <a:lnTo>
                    <a:pt x="818563" y="164226"/>
                  </a:lnTo>
                  <a:lnTo>
                    <a:pt x="822046" y="163563"/>
                  </a:lnTo>
                  <a:lnTo>
                    <a:pt x="825529" y="162905"/>
                  </a:lnTo>
                  <a:lnTo>
                    <a:pt x="829012" y="162252"/>
                  </a:lnTo>
                  <a:lnTo>
                    <a:pt x="832496" y="161605"/>
                  </a:lnTo>
                  <a:lnTo>
                    <a:pt x="835979" y="160963"/>
                  </a:lnTo>
                  <a:lnTo>
                    <a:pt x="839462" y="160326"/>
                  </a:lnTo>
                  <a:lnTo>
                    <a:pt x="842945" y="159694"/>
                  </a:lnTo>
                  <a:lnTo>
                    <a:pt x="846429" y="159066"/>
                  </a:lnTo>
                  <a:lnTo>
                    <a:pt x="849912" y="158444"/>
                  </a:lnTo>
                  <a:lnTo>
                    <a:pt x="853395" y="231496"/>
                  </a:lnTo>
                  <a:lnTo>
                    <a:pt x="856878" y="230617"/>
                  </a:lnTo>
                  <a:lnTo>
                    <a:pt x="860361" y="229745"/>
                  </a:lnTo>
                  <a:lnTo>
                    <a:pt x="863845" y="228879"/>
                  </a:lnTo>
                  <a:lnTo>
                    <a:pt x="867328" y="228020"/>
                  </a:lnTo>
                  <a:lnTo>
                    <a:pt x="870811" y="227168"/>
                  </a:lnTo>
                  <a:lnTo>
                    <a:pt x="874294" y="226322"/>
                  </a:lnTo>
                  <a:lnTo>
                    <a:pt x="877778" y="225482"/>
                  </a:lnTo>
                  <a:lnTo>
                    <a:pt x="881261" y="224648"/>
                  </a:lnTo>
                  <a:lnTo>
                    <a:pt x="884744" y="223820"/>
                  </a:lnTo>
                  <a:lnTo>
                    <a:pt x="888227" y="222999"/>
                  </a:lnTo>
                  <a:lnTo>
                    <a:pt x="891711" y="222183"/>
                  </a:lnTo>
                  <a:lnTo>
                    <a:pt x="895194" y="221374"/>
                  </a:lnTo>
                  <a:lnTo>
                    <a:pt x="898677" y="220570"/>
                  </a:lnTo>
                  <a:lnTo>
                    <a:pt x="902160" y="219772"/>
                  </a:lnTo>
                  <a:lnTo>
                    <a:pt x="905644" y="218980"/>
                  </a:lnTo>
                  <a:lnTo>
                    <a:pt x="909127" y="218193"/>
                  </a:lnTo>
                  <a:lnTo>
                    <a:pt x="912610" y="217413"/>
                  </a:lnTo>
                  <a:lnTo>
                    <a:pt x="916093" y="216637"/>
                  </a:lnTo>
                  <a:lnTo>
                    <a:pt x="919577" y="215868"/>
                  </a:lnTo>
                  <a:lnTo>
                    <a:pt x="923060" y="215103"/>
                  </a:lnTo>
                  <a:lnTo>
                    <a:pt x="926543" y="214344"/>
                  </a:lnTo>
                  <a:lnTo>
                    <a:pt x="930026" y="213591"/>
                  </a:lnTo>
                  <a:lnTo>
                    <a:pt x="933510" y="212843"/>
                  </a:lnTo>
                  <a:lnTo>
                    <a:pt x="936993" y="212099"/>
                  </a:lnTo>
                  <a:lnTo>
                    <a:pt x="940476" y="211362"/>
                  </a:lnTo>
                  <a:lnTo>
                    <a:pt x="943959" y="210629"/>
                  </a:lnTo>
                  <a:lnTo>
                    <a:pt x="947443" y="209901"/>
                  </a:lnTo>
                  <a:lnTo>
                    <a:pt x="950926" y="209178"/>
                  </a:lnTo>
                  <a:lnTo>
                    <a:pt x="954409" y="208461"/>
                  </a:lnTo>
                  <a:lnTo>
                    <a:pt x="957892" y="207748"/>
                  </a:lnTo>
                  <a:lnTo>
                    <a:pt x="961376" y="207040"/>
                  </a:lnTo>
                  <a:lnTo>
                    <a:pt x="964859" y="206337"/>
                  </a:lnTo>
                  <a:lnTo>
                    <a:pt x="968342" y="205638"/>
                  </a:lnTo>
                  <a:lnTo>
                    <a:pt x="971825" y="204945"/>
                  </a:lnTo>
                  <a:lnTo>
                    <a:pt x="975309" y="204256"/>
                  </a:lnTo>
                  <a:lnTo>
                    <a:pt x="978792" y="203571"/>
                  </a:lnTo>
                  <a:lnTo>
                    <a:pt x="982275" y="202891"/>
                  </a:lnTo>
                  <a:lnTo>
                    <a:pt x="985758" y="202216"/>
                  </a:lnTo>
                  <a:lnTo>
                    <a:pt x="989242" y="201545"/>
                  </a:lnTo>
                  <a:lnTo>
                    <a:pt x="992725" y="200879"/>
                  </a:lnTo>
                  <a:lnTo>
                    <a:pt x="996208" y="200217"/>
                  </a:lnTo>
                  <a:lnTo>
                    <a:pt x="999691" y="199559"/>
                  </a:lnTo>
                  <a:lnTo>
                    <a:pt x="1003175" y="198906"/>
                  </a:lnTo>
                  <a:lnTo>
                    <a:pt x="1006658" y="198257"/>
                  </a:lnTo>
                  <a:lnTo>
                    <a:pt x="1010141" y="197612"/>
                  </a:lnTo>
                  <a:lnTo>
                    <a:pt x="1013624" y="196971"/>
                  </a:lnTo>
                  <a:lnTo>
                    <a:pt x="1017108" y="196335"/>
                  </a:lnTo>
                  <a:lnTo>
                    <a:pt x="1020591" y="195702"/>
                  </a:lnTo>
                  <a:lnTo>
                    <a:pt x="1024074" y="195074"/>
                  </a:lnTo>
                  <a:lnTo>
                    <a:pt x="1027557" y="194449"/>
                  </a:lnTo>
                  <a:lnTo>
                    <a:pt x="1031041" y="193829"/>
                  </a:lnTo>
                  <a:lnTo>
                    <a:pt x="1034524" y="193213"/>
                  </a:lnTo>
                  <a:lnTo>
                    <a:pt x="1038007" y="192600"/>
                  </a:lnTo>
                  <a:lnTo>
                    <a:pt x="1041490" y="191992"/>
                  </a:lnTo>
                  <a:lnTo>
                    <a:pt x="1044974" y="191387"/>
                  </a:lnTo>
                  <a:lnTo>
                    <a:pt x="1048457" y="190786"/>
                  </a:lnTo>
                  <a:lnTo>
                    <a:pt x="1051940" y="190188"/>
                  </a:lnTo>
                  <a:lnTo>
                    <a:pt x="1055423" y="189595"/>
                  </a:lnTo>
                  <a:lnTo>
                    <a:pt x="1058907" y="189005"/>
                  </a:lnTo>
                  <a:lnTo>
                    <a:pt x="1062390" y="188419"/>
                  </a:lnTo>
                  <a:lnTo>
                    <a:pt x="1065873" y="187836"/>
                  </a:lnTo>
                  <a:lnTo>
                    <a:pt x="1069356" y="187257"/>
                  </a:lnTo>
                  <a:lnTo>
                    <a:pt x="1072840" y="186682"/>
                  </a:lnTo>
                  <a:lnTo>
                    <a:pt x="1076323" y="353342"/>
                  </a:lnTo>
                  <a:lnTo>
                    <a:pt x="1079806" y="352317"/>
                  </a:lnTo>
                  <a:lnTo>
                    <a:pt x="1083289" y="351299"/>
                  </a:lnTo>
                  <a:lnTo>
                    <a:pt x="1086773" y="350286"/>
                  </a:lnTo>
                  <a:lnTo>
                    <a:pt x="1090256" y="349279"/>
                  </a:lnTo>
                  <a:lnTo>
                    <a:pt x="1093739" y="348278"/>
                  </a:lnTo>
                  <a:lnTo>
                    <a:pt x="1097222" y="347282"/>
                  </a:lnTo>
                  <a:lnTo>
                    <a:pt x="1100706" y="346293"/>
                  </a:lnTo>
                  <a:lnTo>
                    <a:pt x="1104189" y="345308"/>
                  </a:lnTo>
                  <a:lnTo>
                    <a:pt x="1107672" y="344330"/>
                  </a:lnTo>
                  <a:lnTo>
                    <a:pt x="1111155" y="343357"/>
                  </a:lnTo>
                  <a:lnTo>
                    <a:pt x="1114639" y="393016"/>
                  </a:lnTo>
                  <a:lnTo>
                    <a:pt x="1118122" y="391929"/>
                  </a:lnTo>
                  <a:lnTo>
                    <a:pt x="1121605" y="390849"/>
                  </a:lnTo>
                  <a:lnTo>
                    <a:pt x="1125088" y="389774"/>
                  </a:lnTo>
                  <a:lnTo>
                    <a:pt x="1128572" y="388705"/>
                  </a:lnTo>
                  <a:lnTo>
                    <a:pt x="1132055" y="387642"/>
                  </a:lnTo>
                  <a:lnTo>
                    <a:pt x="1135538" y="386585"/>
                  </a:lnTo>
                  <a:lnTo>
                    <a:pt x="1139021" y="385534"/>
                  </a:lnTo>
                  <a:lnTo>
                    <a:pt x="1142505" y="384488"/>
                  </a:lnTo>
                  <a:lnTo>
                    <a:pt x="1145988" y="383448"/>
                  </a:lnTo>
                  <a:lnTo>
                    <a:pt x="1149471" y="382414"/>
                  </a:lnTo>
                  <a:lnTo>
                    <a:pt x="1152954" y="381385"/>
                  </a:lnTo>
                  <a:lnTo>
                    <a:pt x="1156437" y="380362"/>
                  </a:lnTo>
                  <a:lnTo>
                    <a:pt x="1159921" y="379344"/>
                  </a:lnTo>
                  <a:lnTo>
                    <a:pt x="1163404" y="378331"/>
                  </a:lnTo>
                  <a:lnTo>
                    <a:pt x="1166887" y="377324"/>
                  </a:lnTo>
                  <a:lnTo>
                    <a:pt x="1170370" y="376323"/>
                  </a:lnTo>
                  <a:lnTo>
                    <a:pt x="1173854" y="375326"/>
                  </a:lnTo>
                  <a:lnTo>
                    <a:pt x="1177337" y="374335"/>
                  </a:lnTo>
                  <a:lnTo>
                    <a:pt x="1180820" y="373349"/>
                  </a:lnTo>
                  <a:lnTo>
                    <a:pt x="1184303" y="372369"/>
                  </a:lnTo>
                  <a:lnTo>
                    <a:pt x="1187787" y="371393"/>
                  </a:lnTo>
                  <a:lnTo>
                    <a:pt x="1191270" y="370423"/>
                  </a:lnTo>
                  <a:lnTo>
                    <a:pt x="1194753" y="369457"/>
                  </a:lnTo>
                  <a:lnTo>
                    <a:pt x="1198236" y="368497"/>
                  </a:lnTo>
                  <a:lnTo>
                    <a:pt x="1201720" y="367541"/>
                  </a:lnTo>
                  <a:lnTo>
                    <a:pt x="1205203" y="366591"/>
                  </a:lnTo>
                  <a:lnTo>
                    <a:pt x="1208686" y="365645"/>
                  </a:lnTo>
                  <a:lnTo>
                    <a:pt x="1212169" y="364705"/>
                  </a:lnTo>
                  <a:lnTo>
                    <a:pt x="1215653" y="409625"/>
                  </a:lnTo>
                  <a:lnTo>
                    <a:pt x="1219136" y="408592"/>
                  </a:lnTo>
                  <a:lnTo>
                    <a:pt x="1222619" y="407564"/>
                  </a:lnTo>
                  <a:lnTo>
                    <a:pt x="1226102" y="406541"/>
                  </a:lnTo>
                  <a:lnTo>
                    <a:pt x="1229586" y="405523"/>
                  </a:lnTo>
                  <a:lnTo>
                    <a:pt x="1233069" y="404511"/>
                  </a:lnTo>
                  <a:lnTo>
                    <a:pt x="1236552" y="403503"/>
                  </a:lnTo>
                  <a:lnTo>
                    <a:pt x="1240035" y="402501"/>
                  </a:lnTo>
                  <a:lnTo>
                    <a:pt x="1243519" y="401503"/>
                  </a:lnTo>
                  <a:lnTo>
                    <a:pt x="1247002" y="400511"/>
                  </a:lnTo>
                  <a:lnTo>
                    <a:pt x="1250485" y="399523"/>
                  </a:lnTo>
                  <a:lnTo>
                    <a:pt x="1253968" y="398540"/>
                  </a:lnTo>
                  <a:lnTo>
                    <a:pt x="1257452" y="397562"/>
                  </a:lnTo>
                  <a:lnTo>
                    <a:pt x="1260935" y="396589"/>
                  </a:lnTo>
                  <a:lnTo>
                    <a:pt x="1264418" y="395621"/>
                  </a:lnTo>
                  <a:lnTo>
                    <a:pt x="1267901" y="394657"/>
                  </a:lnTo>
                  <a:lnTo>
                    <a:pt x="1271385" y="393698"/>
                  </a:lnTo>
                  <a:lnTo>
                    <a:pt x="1274868" y="392744"/>
                  </a:lnTo>
                  <a:lnTo>
                    <a:pt x="1278351" y="391794"/>
                  </a:lnTo>
                  <a:lnTo>
                    <a:pt x="1281834" y="390849"/>
                  </a:lnTo>
                  <a:lnTo>
                    <a:pt x="1285318" y="389908"/>
                  </a:lnTo>
                  <a:lnTo>
                    <a:pt x="1288801" y="388972"/>
                  </a:lnTo>
                  <a:lnTo>
                    <a:pt x="1292284" y="388040"/>
                  </a:lnTo>
                  <a:lnTo>
                    <a:pt x="1295767" y="387113"/>
                  </a:lnTo>
                  <a:lnTo>
                    <a:pt x="1299251" y="428525"/>
                  </a:lnTo>
                  <a:lnTo>
                    <a:pt x="1302734" y="427520"/>
                  </a:lnTo>
                  <a:lnTo>
                    <a:pt x="1306217" y="426520"/>
                  </a:lnTo>
                  <a:lnTo>
                    <a:pt x="1309700" y="425524"/>
                  </a:lnTo>
                  <a:lnTo>
                    <a:pt x="1313184" y="424533"/>
                  </a:lnTo>
                  <a:lnTo>
                    <a:pt x="1316667" y="423546"/>
                  </a:lnTo>
                  <a:lnTo>
                    <a:pt x="1320150" y="422564"/>
                  </a:lnTo>
                  <a:lnTo>
                    <a:pt x="1323633" y="421587"/>
                  </a:lnTo>
                  <a:lnTo>
                    <a:pt x="1327117" y="420614"/>
                  </a:lnTo>
                  <a:lnTo>
                    <a:pt x="1330600" y="419645"/>
                  </a:lnTo>
                  <a:lnTo>
                    <a:pt x="1334083" y="418681"/>
                  </a:lnTo>
                  <a:lnTo>
                    <a:pt x="1337566" y="458032"/>
                  </a:lnTo>
                  <a:lnTo>
                    <a:pt x="1341050" y="456999"/>
                  </a:lnTo>
                  <a:lnTo>
                    <a:pt x="1344533" y="455970"/>
                  </a:lnTo>
                  <a:lnTo>
                    <a:pt x="1348016" y="454945"/>
                  </a:lnTo>
                  <a:lnTo>
                    <a:pt x="1351499" y="453926"/>
                  </a:lnTo>
                  <a:lnTo>
                    <a:pt x="1354983" y="452910"/>
                  </a:lnTo>
                  <a:lnTo>
                    <a:pt x="1358466" y="490723"/>
                  </a:lnTo>
                  <a:lnTo>
                    <a:pt x="1361949" y="489645"/>
                  </a:lnTo>
                  <a:lnTo>
                    <a:pt x="1365432" y="488571"/>
                  </a:lnTo>
                  <a:lnTo>
                    <a:pt x="1368916" y="487502"/>
                  </a:lnTo>
                  <a:lnTo>
                    <a:pt x="1372399" y="486437"/>
                  </a:lnTo>
                  <a:lnTo>
                    <a:pt x="1375882" y="485377"/>
                  </a:lnTo>
                  <a:lnTo>
                    <a:pt x="1379365" y="521756"/>
                  </a:lnTo>
                  <a:lnTo>
                    <a:pt x="1382849" y="520638"/>
                  </a:lnTo>
                  <a:lnTo>
                    <a:pt x="1386332" y="519525"/>
                  </a:lnTo>
                  <a:lnTo>
                    <a:pt x="1389815" y="518417"/>
                  </a:lnTo>
                  <a:lnTo>
                    <a:pt x="1393298" y="517313"/>
                  </a:lnTo>
                  <a:lnTo>
                    <a:pt x="1396782" y="516215"/>
                  </a:lnTo>
                  <a:lnTo>
                    <a:pt x="1400265" y="586518"/>
                  </a:lnTo>
                  <a:lnTo>
                    <a:pt x="1403748" y="585307"/>
                  </a:lnTo>
                  <a:lnTo>
                    <a:pt x="1407231" y="584101"/>
                  </a:lnTo>
                  <a:lnTo>
                    <a:pt x="1410715" y="582900"/>
                  </a:lnTo>
                  <a:lnTo>
                    <a:pt x="1414198" y="581704"/>
                  </a:lnTo>
                  <a:lnTo>
                    <a:pt x="1417681" y="680603"/>
                  </a:lnTo>
                  <a:lnTo>
                    <a:pt x="1421164" y="679260"/>
                  </a:lnTo>
                  <a:lnTo>
                    <a:pt x="1424648" y="677922"/>
                  </a:lnTo>
                  <a:lnTo>
                    <a:pt x="1428131" y="676590"/>
                  </a:lnTo>
                  <a:lnTo>
                    <a:pt x="1431614" y="675263"/>
                  </a:lnTo>
                  <a:lnTo>
                    <a:pt x="1435097" y="673941"/>
                  </a:lnTo>
                  <a:lnTo>
                    <a:pt x="1438580" y="765246"/>
                  </a:lnTo>
                  <a:lnTo>
                    <a:pt x="1442064" y="763802"/>
                  </a:lnTo>
                  <a:lnTo>
                    <a:pt x="1445547" y="762365"/>
                  </a:lnTo>
                  <a:lnTo>
                    <a:pt x="1449030" y="760933"/>
                  </a:lnTo>
                  <a:lnTo>
                    <a:pt x="1452513" y="759506"/>
                  </a:lnTo>
                  <a:lnTo>
                    <a:pt x="1455997" y="758084"/>
                  </a:lnTo>
                  <a:lnTo>
                    <a:pt x="1459480" y="814638"/>
                  </a:lnTo>
                  <a:lnTo>
                    <a:pt x="1462963" y="813151"/>
                  </a:lnTo>
                  <a:lnTo>
                    <a:pt x="1466446" y="811670"/>
                  </a:lnTo>
                  <a:lnTo>
                    <a:pt x="1469930" y="810194"/>
                  </a:lnTo>
                  <a:lnTo>
                    <a:pt x="1473413" y="808723"/>
                  </a:lnTo>
                  <a:lnTo>
                    <a:pt x="1476896" y="807258"/>
                  </a:lnTo>
                  <a:lnTo>
                    <a:pt x="1480379" y="805798"/>
                  </a:lnTo>
                  <a:lnTo>
                    <a:pt x="1483863" y="804343"/>
                  </a:lnTo>
                  <a:lnTo>
                    <a:pt x="1487346" y="802894"/>
                  </a:lnTo>
                  <a:lnTo>
                    <a:pt x="1490829" y="801449"/>
                  </a:lnTo>
                  <a:lnTo>
                    <a:pt x="1494312" y="800010"/>
                  </a:lnTo>
                  <a:lnTo>
                    <a:pt x="1497796" y="798576"/>
                  </a:lnTo>
                  <a:lnTo>
                    <a:pt x="1501279" y="851892"/>
                  </a:lnTo>
                  <a:lnTo>
                    <a:pt x="1504762" y="850402"/>
                  </a:lnTo>
                  <a:lnTo>
                    <a:pt x="1508245" y="848916"/>
                  </a:lnTo>
                  <a:lnTo>
                    <a:pt x="1511729" y="847436"/>
                  </a:lnTo>
                  <a:lnTo>
                    <a:pt x="1515212" y="845961"/>
                  </a:lnTo>
                  <a:lnTo>
                    <a:pt x="1518695" y="844491"/>
                  </a:lnTo>
                  <a:lnTo>
                    <a:pt x="1522178" y="869385"/>
                  </a:lnTo>
                  <a:lnTo>
                    <a:pt x="1525662" y="867895"/>
                  </a:lnTo>
                  <a:lnTo>
                    <a:pt x="1529145" y="866410"/>
                  </a:lnTo>
                  <a:lnTo>
                    <a:pt x="1532628" y="864930"/>
                  </a:lnTo>
                  <a:lnTo>
                    <a:pt x="1536111" y="863455"/>
                  </a:lnTo>
                  <a:lnTo>
                    <a:pt x="1539595" y="861985"/>
                  </a:lnTo>
                  <a:lnTo>
                    <a:pt x="1543078" y="860519"/>
                  </a:lnTo>
                  <a:lnTo>
                    <a:pt x="1546561" y="859059"/>
                  </a:lnTo>
                  <a:lnTo>
                    <a:pt x="1550044" y="857604"/>
                  </a:lnTo>
                  <a:lnTo>
                    <a:pt x="1553528" y="856154"/>
                  </a:lnTo>
                  <a:lnTo>
                    <a:pt x="1557011" y="854709"/>
                  </a:lnTo>
                  <a:lnTo>
                    <a:pt x="1560494" y="878788"/>
                  </a:lnTo>
                  <a:lnTo>
                    <a:pt x="1563977" y="877324"/>
                  </a:lnTo>
                  <a:lnTo>
                    <a:pt x="1567461" y="875864"/>
                  </a:lnTo>
                  <a:lnTo>
                    <a:pt x="1570944" y="874410"/>
                  </a:lnTo>
                  <a:lnTo>
                    <a:pt x="1574427" y="872960"/>
                  </a:lnTo>
                  <a:lnTo>
                    <a:pt x="1577910" y="871515"/>
                  </a:lnTo>
                  <a:lnTo>
                    <a:pt x="1581394" y="919339"/>
                  </a:lnTo>
                  <a:lnTo>
                    <a:pt x="1584877" y="917851"/>
                  </a:lnTo>
                  <a:lnTo>
                    <a:pt x="1588360" y="916368"/>
                  </a:lnTo>
                  <a:lnTo>
                    <a:pt x="1591843" y="914889"/>
                  </a:lnTo>
                  <a:lnTo>
                    <a:pt x="1595327" y="913416"/>
                  </a:lnTo>
                  <a:lnTo>
                    <a:pt x="1598810" y="911947"/>
                  </a:lnTo>
                  <a:lnTo>
                    <a:pt x="1602293" y="934278"/>
                  </a:lnTo>
                  <a:lnTo>
                    <a:pt x="1605776" y="932794"/>
                  </a:lnTo>
                  <a:lnTo>
                    <a:pt x="1609260" y="931315"/>
                  </a:lnTo>
                  <a:lnTo>
                    <a:pt x="1612743" y="929840"/>
                  </a:lnTo>
                  <a:lnTo>
                    <a:pt x="1616226" y="928370"/>
                  </a:lnTo>
                  <a:lnTo>
                    <a:pt x="1619709" y="926905"/>
                  </a:lnTo>
                  <a:lnTo>
                    <a:pt x="1623193" y="925444"/>
                  </a:lnTo>
                  <a:lnTo>
                    <a:pt x="1626676" y="923988"/>
                  </a:lnTo>
                  <a:lnTo>
                    <a:pt x="1630159" y="922537"/>
                  </a:lnTo>
                  <a:lnTo>
                    <a:pt x="1633642" y="921090"/>
                  </a:lnTo>
                  <a:lnTo>
                    <a:pt x="1637126" y="919648"/>
                  </a:lnTo>
                  <a:lnTo>
                    <a:pt x="1640609" y="986301"/>
                  </a:lnTo>
                  <a:lnTo>
                    <a:pt x="1644092" y="984802"/>
                  </a:lnTo>
                  <a:lnTo>
                    <a:pt x="1647575" y="983308"/>
                  </a:lnTo>
                  <a:lnTo>
                    <a:pt x="1651059" y="981818"/>
                  </a:lnTo>
                  <a:lnTo>
                    <a:pt x="1654542" y="980333"/>
                  </a:lnTo>
                  <a:lnTo>
                    <a:pt x="1658025" y="978852"/>
                  </a:lnTo>
                  <a:lnTo>
                    <a:pt x="1661508" y="999158"/>
                  </a:lnTo>
                  <a:lnTo>
                    <a:pt x="1664992" y="997666"/>
                  </a:lnTo>
                  <a:lnTo>
                    <a:pt x="1668475" y="996179"/>
                  </a:lnTo>
                  <a:lnTo>
                    <a:pt x="1671958" y="994696"/>
                  </a:lnTo>
                  <a:lnTo>
                    <a:pt x="1675441" y="993218"/>
                  </a:lnTo>
                  <a:lnTo>
                    <a:pt x="1678925" y="991744"/>
                  </a:lnTo>
                  <a:lnTo>
                    <a:pt x="1682408" y="990274"/>
                  </a:lnTo>
                  <a:lnTo>
                    <a:pt x="1685891" y="988809"/>
                  </a:lnTo>
                  <a:lnTo>
                    <a:pt x="1689374" y="987348"/>
                  </a:lnTo>
                  <a:lnTo>
                    <a:pt x="1692858" y="985892"/>
                  </a:lnTo>
                  <a:lnTo>
                    <a:pt x="1696341" y="984439"/>
                  </a:lnTo>
                  <a:lnTo>
                    <a:pt x="1699824" y="982991"/>
                  </a:lnTo>
                  <a:lnTo>
                    <a:pt x="1703307" y="1083986"/>
                  </a:lnTo>
                  <a:lnTo>
                    <a:pt x="1706791" y="1082461"/>
                  </a:lnTo>
                  <a:lnTo>
                    <a:pt x="1710274" y="1080940"/>
                  </a:lnTo>
                  <a:lnTo>
                    <a:pt x="1713757" y="1079424"/>
                  </a:lnTo>
                  <a:lnTo>
                    <a:pt x="1717240" y="1077912"/>
                  </a:lnTo>
                  <a:lnTo>
                    <a:pt x="1720723" y="1076405"/>
                  </a:lnTo>
                  <a:lnTo>
                    <a:pt x="1724207" y="1204442"/>
                  </a:lnTo>
                  <a:lnTo>
                    <a:pt x="1727690" y="1202852"/>
                  </a:lnTo>
                  <a:lnTo>
                    <a:pt x="1731173" y="1201266"/>
                  </a:lnTo>
                  <a:lnTo>
                    <a:pt x="1734656" y="1199685"/>
                  </a:lnTo>
                  <a:lnTo>
                    <a:pt x="1738140" y="1198108"/>
                  </a:lnTo>
                  <a:lnTo>
                    <a:pt x="1741623" y="1196535"/>
                  </a:lnTo>
                  <a:lnTo>
                    <a:pt x="1741623" y="1213858"/>
                  </a:lnTo>
                  <a:lnTo>
                    <a:pt x="1741623" y="1230921"/>
                  </a:lnTo>
                  <a:lnTo>
                    <a:pt x="1745106" y="1229332"/>
                  </a:lnTo>
                  <a:lnTo>
                    <a:pt x="1748589" y="1227746"/>
                  </a:lnTo>
                  <a:lnTo>
                    <a:pt x="1752073" y="1226164"/>
                  </a:lnTo>
                  <a:lnTo>
                    <a:pt x="1755556" y="1224587"/>
                  </a:lnTo>
                  <a:lnTo>
                    <a:pt x="1759039" y="1223013"/>
                  </a:lnTo>
                  <a:lnTo>
                    <a:pt x="1762522" y="1421424"/>
                  </a:lnTo>
                  <a:lnTo>
                    <a:pt x="1766006" y="1419763"/>
                  </a:lnTo>
                  <a:lnTo>
                    <a:pt x="1769489" y="1418106"/>
                  </a:lnTo>
                  <a:lnTo>
                    <a:pt x="1772972" y="1416453"/>
                  </a:lnTo>
                  <a:lnTo>
                    <a:pt x="1776455" y="1414803"/>
                  </a:lnTo>
                  <a:lnTo>
                    <a:pt x="1779939" y="1413158"/>
                  </a:lnTo>
                  <a:lnTo>
                    <a:pt x="1783422" y="1452659"/>
                  </a:lnTo>
                  <a:lnTo>
                    <a:pt x="1786905" y="1451007"/>
                  </a:lnTo>
                  <a:lnTo>
                    <a:pt x="1790388" y="1449359"/>
                  </a:lnTo>
                  <a:lnTo>
                    <a:pt x="1793872" y="1447714"/>
                  </a:lnTo>
                  <a:lnTo>
                    <a:pt x="1797355" y="1446073"/>
                  </a:lnTo>
                  <a:lnTo>
                    <a:pt x="1800838" y="1444436"/>
                  </a:lnTo>
                  <a:lnTo>
                    <a:pt x="1804321" y="1507745"/>
                  </a:lnTo>
                  <a:lnTo>
                    <a:pt x="1807805" y="1506096"/>
                  </a:lnTo>
                  <a:lnTo>
                    <a:pt x="1811288" y="1504451"/>
                  </a:lnTo>
                  <a:lnTo>
                    <a:pt x="1814771" y="1502809"/>
                  </a:lnTo>
                  <a:lnTo>
                    <a:pt x="1818254" y="1501171"/>
                  </a:lnTo>
                  <a:lnTo>
                    <a:pt x="1821738" y="1499536"/>
                  </a:lnTo>
                  <a:lnTo>
                    <a:pt x="1825221" y="1558757"/>
                  </a:lnTo>
                  <a:lnTo>
                    <a:pt x="1828704" y="1557115"/>
                  </a:lnTo>
                  <a:lnTo>
                    <a:pt x="1832187" y="1555477"/>
                  </a:lnTo>
                  <a:lnTo>
                    <a:pt x="1835671" y="1553842"/>
                  </a:lnTo>
                  <a:lnTo>
                    <a:pt x="1839154" y="1552211"/>
                  </a:lnTo>
                  <a:lnTo>
                    <a:pt x="1842637" y="1550583"/>
                  </a:lnTo>
                  <a:lnTo>
                    <a:pt x="1846120" y="1594969"/>
                  </a:lnTo>
                  <a:lnTo>
                    <a:pt x="1849604" y="1593339"/>
                  </a:lnTo>
                  <a:lnTo>
                    <a:pt x="1853087" y="1591713"/>
                  </a:lnTo>
                  <a:lnTo>
                    <a:pt x="1856570" y="1590089"/>
                  </a:lnTo>
                  <a:lnTo>
                    <a:pt x="1860053" y="1588470"/>
                  </a:lnTo>
                  <a:lnTo>
                    <a:pt x="1863537" y="1641341"/>
                  </a:lnTo>
                  <a:lnTo>
                    <a:pt x="1867020" y="1639720"/>
                  </a:lnTo>
                  <a:lnTo>
                    <a:pt x="1870503" y="1638103"/>
                  </a:lnTo>
                  <a:lnTo>
                    <a:pt x="1873986" y="1636489"/>
                  </a:lnTo>
                  <a:lnTo>
                    <a:pt x="1877470" y="1634877"/>
                  </a:lnTo>
                  <a:lnTo>
                    <a:pt x="1880953" y="1633269"/>
                  </a:lnTo>
                  <a:lnTo>
                    <a:pt x="1884436" y="1712585"/>
                  </a:lnTo>
                  <a:lnTo>
                    <a:pt x="1887919" y="1710977"/>
                  </a:lnTo>
                  <a:lnTo>
                    <a:pt x="1891403" y="1709373"/>
                  </a:lnTo>
                  <a:lnTo>
                    <a:pt x="1894886" y="1707771"/>
                  </a:lnTo>
                  <a:lnTo>
                    <a:pt x="1898369" y="1706172"/>
                  </a:lnTo>
                  <a:lnTo>
                    <a:pt x="1901852" y="1704577"/>
                  </a:lnTo>
                  <a:lnTo>
                    <a:pt x="1905336" y="1722118"/>
                  </a:lnTo>
                  <a:lnTo>
                    <a:pt x="1908819" y="1720528"/>
                  </a:lnTo>
                  <a:lnTo>
                    <a:pt x="1912302" y="1718940"/>
                  </a:lnTo>
                  <a:lnTo>
                    <a:pt x="1915785" y="1717356"/>
                  </a:lnTo>
                  <a:lnTo>
                    <a:pt x="1919269" y="1715774"/>
                  </a:lnTo>
                  <a:lnTo>
                    <a:pt x="1922752" y="1714196"/>
                  </a:lnTo>
                  <a:lnTo>
                    <a:pt x="1926235" y="1810931"/>
                  </a:lnTo>
                  <a:lnTo>
                    <a:pt x="1929718" y="1809360"/>
                  </a:lnTo>
                  <a:lnTo>
                    <a:pt x="1933202" y="1807792"/>
                  </a:lnTo>
                  <a:lnTo>
                    <a:pt x="1936685" y="1806226"/>
                  </a:lnTo>
                  <a:lnTo>
                    <a:pt x="1940168" y="1804664"/>
                  </a:lnTo>
                  <a:lnTo>
                    <a:pt x="1943651" y="1803104"/>
                  </a:lnTo>
                  <a:lnTo>
                    <a:pt x="1947135" y="1982416"/>
                  </a:lnTo>
                  <a:lnTo>
                    <a:pt x="1950618" y="1980890"/>
                  </a:lnTo>
                  <a:lnTo>
                    <a:pt x="1954101" y="1979365"/>
                  </a:lnTo>
                  <a:lnTo>
                    <a:pt x="1957584" y="1977843"/>
                  </a:lnTo>
                  <a:lnTo>
                    <a:pt x="1961068" y="1976323"/>
                  </a:lnTo>
                  <a:lnTo>
                    <a:pt x="1964551" y="2007740"/>
                  </a:lnTo>
                  <a:lnTo>
                    <a:pt x="1968034" y="2006233"/>
                  </a:lnTo>
                  <a:lnTo>
                    <a:pt x="1971517" y="2004728"/>
                  </a:lnTo>
                  <a:lnTo>
                    <a:pt x="1975001" y="2003226"/>
                  </a:lnTo>
                  <a:lnTo>
                    <a:pt x="1978484" y="2001726"/>
                  </a:lnTo>
                  <a:lnTo>
                    <a:pt x="1981967" y="2000228"/>
                  </a:lnTo>
                  <a:lnTo>
                    <a:pt x="1985450" y="2111991"/>
                  </a:lnTo>
                  <a:lnTo>
                    <a:pt x="1988934" y="2110533"/>
                  </a:lnTo>
                  <a:lnTo>
                    <a:pt x="1992417" y="2109077"/>
                  </a:lnTo>
                  <a:lnTo>
                    <a:pt x="1995900" y="2107624"/>
                  </a:lnTo>
                  <a:lnTo>
                    <a:pt x="1999383" y="2106172"/>
                  </a:lnTo>
                  <a:lnTo>
                    <a:pt x="2002867" y="2104723"/>
                  </a:lnTo>
                  <a:lnTo>
                    <a:pt x="2006350" y="2161419"/>
                  </a:lnTo>
                  <a:lnTo>
                    <a:pt x="2009833" y="2159996"/>
                  </a:lnTo>
                  <a:lnTo>
                    <a:pt x="2013316" y="2158574"/>
                  </a:lnTo>
                  <a:lnTo>
                    <a:pt x="2016799" y="2157155"/>
                  </a:lnTo>
                  <a:lnTo>
                    <a:pt x="2020283" y="2155738"/>
                  </a:lnTo>
                  <a:lnTo>
                    <a:pt x="2023766" y="2154322"/>
                  </a:lnTo>
                  <a:lnTo>
                    <a:pt x="2027249" y="2162983"/>
                  </a:lnTo>
                  <a:lnTo>
                    <a:pt x="2030732" y="2161575"/>
                  </a:lnTo>
                  <a:lnTo>
                    <a:pt x="2034216" y="2160169"/>
                  </a:lnTo>
                  <a:lnTo>
                    <a:pt x="2037699" y="2158765"/>
                  </a:lnTo>
                  <a:lnTo>
                    <a:pt x="2041182" y="2157363"/>
                  </a:lnTo>
                  <a:lnTo>
                    <a:pt x="2044665" y="2155962"/>
                  </a:lnTo>
                  <a:lnTo>
                    <a:pt x="2048149" y="2159556"/>
                  </a:lnTo>
                  <a:lnTo>
                    <a:pt x="2051632" y="2158161"/>
                  </a:lnTo>
                  <a:lnTo>
                    <a:pt x="2055115" y="2156768"/>
                  </a:lnTo>
                  <a:lnTo>
                    <a:pt x="2058598" y="2155377"/>
                  </a:lnTo>
                  <a:lnTo>
                    <a:pt x="2062082" y="2153988"/>
                  </a:lnTo>
                  <a:lnTo>
                    <a:pt x="2065565" y="2152600"/>
                  </a:lnTo>
                  <a:lnTo>
                    <a:pt x="2069048" y="2203889"/>
                  </a:lnTo>
                  <a:lnTo>
                    <a:pt x="2072531" y="2202527"/>
                  </a:lnTo>
                  <a:lnTo>
                    <a:pt x="2076015" y="2201167"/>
                  </a:lnTo>
                  <a:lnTo>
                    <a:pt x="2079498" y="2199808"/>
                  </a:lnTo>
                  <a:lnTo>
                    <a:pt x="2082981" y="2198451"/>
                  </a:lnTo>
                  <a:lnTo>
                    <a:pt x="2086464" y="2201689"/>
                  </a:lnTo>
                  <a:lnTo>
                    <a:pt x="2089948" y="2200338"/>
                  </a:lnTo>
                  <a:lnTo>
                    <a:pt x="2093431" y="2198988"/>
                  </a:lnTo>
                  <a:lnTo>
                    <a:pt x="2096914" y="2197639"/>
                  </a:lnTo>
                  <a:lnTo>
                    <a:pt x="2100397" y="2196293"/>
                  </a:lnTo>
                  <a:lnTo>
                    <a:pt x="2103881" y="2194948"/>
                  </a:lnTo>
                  <a:lnTo>
                    <a:pt x="2107364" y="2246412"/>
                  </a:lnTo>
                  <a:lnTo>
                    <a:pt x="2110847" y="2245094"/>
                  </a:lnTo>
                  <a:lnTo>
                    <a:pt x="2114330" y="2243778"/>
                  </a:lnTo>
                  <a:lnTo>
                    <a:pt x="2117814" y="2242464"/>
                  </a:lnTo>
                  <a:lnTo>
                    <a:pt x="2121297" y="2241151"/>
                  </a:lnTo>
                  <a:lnTo>
                    <a:pt x="2124780" y="2239839"/>
                  </a:lnTo>
                  <a:lnTo>
                    <a:pt x="2128263" y="2259337"/>
                  </a:lnTo>
                  <a:lnTo>
                    <a:pt x="2131747" y="2258039"/>
                  </a:lnTo>
                  <a:lnTo>
                    <a:pt x="2135230" y="2256742"/>
                  </a:lnTo>
                  <a:lnTo>
                    <a:pt x="2138713" y="2255446"/>
                  </a:lnTo>
                  <a:lnTo>
                    <a:pt x="2142196" y="2254152"/>
                  </a:lnTo>
                  <a:lnTo>
                    <a:pt x="2145680" y="2252860"/>
                  </a:lnTo>
                  <a:lnTo>
                    <a:pt x="2149163" y="2263758"/>
                  </a:lnTo>
                  <a:lnTo>
                    <a:pt x="2152646" y="2262475"/>
                  </a:lnTo>
                  <a:lnTo>
                    <a:pt x="2156129" y="2261192"/>
                  </a:lnTo>
                  <a:lnTo>
                    <a:pt x="2159613" y="2259911"/>
                  </a:lnTo>
                  <a:lnTo>
                    <a:pt x="2163096" y="2258632"/>
                  </a:lnTo>
                  <a:lnTo>
                    <a:pt x="2166579" y="2257354"/>
                  </a:lnTo>
                  <a:lnTo>
                    <a:pt x="2170062" y="2321036"/>
                  </a:lnTo>
                  <a:lnTo>
                    <a:pt x="2173546" y="2319794"/>
                  </a:lnTo>
                  <a:lnTo>
                    <a:pt x="2177029" y="2318553"/>
                  </a:lnTo>
                  <a:lnTo>
                    <a:pt x="2180512" y="2317313"/>
                  </a:lnTo>
                  <a:lnTo>
                    <a:pt x="2183995" y="2316075"/>
                  </a:lnTo>
                  <a:lnTo>
                    <a:pt x="2187479" y="2339696"/>
                  </a:lnTo>
                  <a:lnTo>
                    <a:pt x="2190962" y="2338473"/>
                  </a:lnTo>
                  <a:lnTo>
                    <a:pt x="2194445" y="2337252"/>
                  </a:lnTo>
                  <a:lnTo>
                    <a:pt x="2197928" y="2336032"/>
                  </a:lnTo>
                  <a:lnTo>
                    <a:pt x="2201412" y="2334814"/>
                  </a:lnTo>
                  <a:lnTo>
                    <a:pt x="2204895" y="2333596"/>
                  </a:lnTo>
                  <a:lnTo>
                    <a:pt x="2208378" y="2356282"/>
                  </a:lnTo>
                  <a:lnTo>
                    <a:pt x="2211861" y="2355080"/>
                  </a:lnTo>
                  <a:lnTo>
                    <a:pt x="2215345" y="2353880"/>
                  </a:lnTo>
                  <a:lnTo>
                    <a:pt x="2218828" y="2352680"/>
                  </a:lnTo>
                  <a:lnTo>
                    <a:pt x="2222311" y="2351482"/>
                  </a:lnTo>
                  <a:lnTo>
                    <a:pt x="2225794" y="2350285"/>
                  </a:lnTo>
                  <a:lnTo>
                    <a:pt x="2229278" y="2355759"/>
                  </a:lnTo>
                  <a:lnTo>
                    <a:pt x="2232761" y="2354568"/>
                  </a:lnTo>
                  <a:lnTo>
                    <a:pt x="2236244" y="2353379"/>
                  </a:lnTo>
                  <a:lnTo>
                    <a:pt x="2239727" y="2352190"/>
                  </a:lnTo>
                  <a:lnTo>
                    <a:pt x="2243211" y="2351003"/>
                  </a:lnTo>
                  <a:lnTo>
                    <a:pt x="2246694" y="2349817"/>
                  </a:lnTo>
                  <a:lnTo>
                    <a:pt x="2250177" y="2368245"/>
                  </a:lnTo>
                  <a:lnTo>
                    <a:pt x="2253660" y="2367072"/>
                  </a:lnTo>
                  <a:lnTo>
                    <a:pt x="2257144" y="2365900"/>
                  </a:lnTo>
                  <a:lnTo>
                    <a:pt x="2260627" y="2364729"/>
                  </a:lnTo>
                  <a:lnTo>
                    <a:pt x="2264110" y="2363560"/>
                  </a:lnTo>
                  <a:lnTo>
                    <a:pt x="2267593" y="2362392"/>
                  </a:lnTo>
                  <a:lnTo>
                    <a:pt x="2271077" y="2447501"/>
                  </a:lnTo>
                  <a:lnTo>
                    <a:pt x="2274560" y="2446385"/>
                  </a:lnTo>
                  <a:lnTo>
                    <a:pt x="2278043" y="2445270"/>
                  </a:lnTo>
                  <a:lnTo>
                    <a:pt x="2281526" y="2444157"/>
                  </a:lnTo>
                  <a:lnTo>
                    <a:pt x="2285010" y="2443044"/>
                  </a:lnTo>
                  <a:lnTo>
                    <a:pt x="2288493" y="2452836"/>
                  </a:lnTo>
                  <a:lnTo>
                    <a:pt x="2291976" y="2451732"/>
                  </a:lnTo>
                  <a:lnTo>
                    <a:pt x="2295459" y="2450629"/>
                  </a:lnTo>
                  <a:lnTo>
                    <a:pt x="2298942" y="2449527"/>
                  </a:lnTo>
                  <a:lnTo>
                    <a:pt x="2302426" y="2448427"/>
                  </a:lnTo>
                  <a:lnTo>
                    <a:pt x="2305909" y="2447327"/>
                  </a:lnTo>
                  <a:lnTo>
                    <a:pt x="2309392" y="2456945"/>
                  </a:lnTo>
                  <a:lnTo>
                    <a:pt x="2312875" y="2455854"/>
                  </a:lnTo>
                  <a:lnTo>
                    <a:pt x="2316359" y="2454763"/>
                  </a:lnTo>
                  <a:lnTo>
                    <a:pt x="2319842" y="2453674"/>
                  </a:lnTo>
                  <a:lnTo>
                    <a:pt x="2323325" y="2452585"/>
                  </a:lnTo>
                  <a:lnTo>
                    <a:pt x="2326808" y="2451498"/>
                  </a:lnTo>
                  <a:lnTo>
                    <a:pt x="2330292" y="2458335"/>
                  </a:lnTo>
                  <a:lnTo>
                    <a:pt x="2333775" y="2457254"/>
                  </a:lnTo>
                  <a:lnTo>
                    <a:pt x="2337258" y="2456174"/>
                  </a:lnTo>
                  <a:lnTo>
                    <a:pt x="2340741" y="2455095"/>
                  </a:lnTo>
                  <a:lnTo>
                    <a:pt x="2344225" y="2454017"/>
                  </a:lnTo>
                  <a:lnTo>
                    <a:pt x="2347708" y="2452940"/>
                  </a:lnTo>
                  <a:lnTo>
                    <a:pt x="2351191" y="2477514"/>
                  </a:lnTo>
                  <a:lnTo>
                    <a:pt x="2354674" y="2476455"/>
                  </a:lnTo>
                  <a:lnTo>
                    <a:pt x="2358158" y="2475396"/>
                  </a:lnTo>
                  <a:lnTo>
                    <a:pt x="2361641" y="2474339"/>
                  </a:lnTo>
                  <a:lnTo>
                    <a:pt x="2365124" y="2473282"/>
                  </a:lnTo>
                  <a:lnTo>
                    <a:pt x="2368607" y="2472227"/>
                  </a:lnTo>
                  <a:lnTo>
                    <a:pt x="2372091" y="2490865"/>
                  </a:lnTo>
                  <a:lnTo>
                    <a:pt x="2375574" y="2489824"/>
                  </a:lnTo>
                  <a:lnTo>
                    <a:pt x="2379057" y="2488783"/>
                  </a:lnTo>
                  <a:lnTo>
                    <a:pt x="2382540" y="2487743"/>
                  </a:lnTo>
                  <a:lnTo>
                    <a:pt x="2386024" y="2486704"/>
                  </a:lnTo>
                  <a:lnTo>
                    <a:pt x="2389507" y="2485666"/>
                  </a:lnTo>
                  <a:lnTo>
                    <a:pt x="2392990" y="2515163"/>
                  </a:lnTo>
                  <a:lnTo>
                    <a:pt x="2396473" y="2514146"/>
                  </a:lnTo>
                  <a:lnTo>
                    <a:pt x="2399957" y="2513129"/>
                  </a:lnTo>
                  <a:lnTo>
                    <a:pt x="2403440" y="2512114"/>
                  </a:lnTo>
                  <a:lnTo>
                    <a:pt x="2406923" y="2511099"/>
                  </a:lnTo>
                  <a:lnTo>
                    <a:pt x="2410406" y="2566061"/>
                  </a:lnTo>
                  <a:lnTo>
                    <a:pt x="2413890" y="2565085"/>
                  </a:lnTo>
                  <a:lnTo>
                    <a:pt x="2417373" y="2564109"/>
                  </a:lnTo>
                  <a:lnTo>
                    <a:pt x="2420856" y="2563135"/>
                  </a:lnTo>
                  <a:lnTo>
                    <a:pt x="2424339" y="2562161"/>
                  </a:lnTo>
                  <a:lnTo>
                    <a:pt x="2427823" y="2561188"/>
                  </a:lnTo>
                  <a:lnTo>
                    <a:pt x="2431306" y="2564272"/>
                  </a:lnTo>
                  <a:lnTo>
                    <a:pt x="2434789" y="2563303"/>
                  </a:lnTo>
                  <a:lnTo>
                    <a:pt x="2438272" y="2562335"/>
                  </a:lnTo>
                  <a:lnTo>
                    <a:pt x="2441756" y="2561368"/>
                  </a:lnTo>
                  <a:lnTo>
                    <a:pt x="2445239" y="2560401"/>
                  </a:lnTo>
                  <a:lnTo>
                    <a:pt x="2448722" y="2559435"/>
                  </a:lnTo>
                  <a:lnTo>
                    <a:pt x="2452205" y="2578311"/>
                  </a:lnTo>
                  <a:lnTo>
                    <a:pt x="2455689" y="2577360"/>
                  </a:lnTo>
                  <a:lnTo>
                    <a:pt x="2459172" y="2576410"/>
                  </a:lnTo>
                  <a:lnTo>
                    <a:pt x="2462655" y="2575460"/>
                  </a:lnTo>
                  <a:lnTo>
                    <a:pt x="2466138" y="2574511"/>
                  </a:lnTo>
                  <a:lnTo>
                    <a:pt x="2469622" y="2573563"/>
                  </a:lnTo>
                  <a:lnTo>
                    <a:pt x="2473105" y="2608207"/>
                  </a:lnTo>
                  <a:lnTo>
                    <a:pt x="2476588" y="2607285"/>
                  </a:lnTo>
                  <a:lnTo>
                    <a:pt x="2480071" y="2606363"/>
                  </a:lnTo>
                  <a:lnTo>
                    <a:pt x="2483555" y="2605442"/>
                  </a:lnTo>
                  <a:lnTo>
                    <a:pt x="2487038" y="2604521"/>
                  </a:lnTo>
                  <a:lnTo>
                    <a:pt x="2490521" y="2603601"/>
                  </a:lnTo>
                  <a:lnTo>
                    <a:pt x="2494004" y="2613395"/>
                  </a:lnTo>
                  <a:lnTo>
                    <a:pt x="2497488" y="2612484"/>
                  </a:lnTo>
                  <a:lnTo>
                    <a:pt x="2500971" y="2611574"/>
                  </a:lnTo>
                  <a:lnTo>
                    <a:pt x="2504454" y="2610664"/>
                  </a:lnTo>
                  <a:lnTo>
                    <a:pt x="2507937" y="2609754"/>
                  </a:lnTo>
                  <a:lnTo>
                    <a:pt x="2511421" y="2647745"/>
                  </a:lnTo>
                  <a:lnTo>
                    <a:pt x="2514904" y="2646864"/>
                  </a:lnTo>
                  <a:lnTo>
                    <a:pt x="2518387" y="2645984"/>
                  </a:lnTo>
                  <a:lnTo>
                    <a:pt x="2521870" y="2645105"/>
                  </a:lnTo>
                  <a:lnTo>
                    <a:pt x="2525354" y="2644226"/>
                  </a:lnTo>
                  <a:lnTo>
                    <a:pt x="2528837" y="2643348"/>
                  </a:lnTo>
                  <a:lnTo>
                    <a:pt x="2532320" y="2642470"/>
                  </a:lnTo>
                  <a:lnTo>
                    <a:pt x="2535803" y="2641593"/>
                  </a:lnTo>
                  <a:lnTo>
                    <a:pt x="2539287" y="2640717"/>
                  </a:lnTo>
                  <a:lnTo>
                    <a:pt x="2542770" y="2639841"/>
                  </a:lnTo>
                  <a:lnTo>
                    <a:pt x="2546253" y="2638965"/>
                  </a:lnTo>
                  <a:lnTo>
                    <a:pt x="2549736" y="2638091"/>
                  </a:lnTo>
                  <a:lnTo>
                    <a:pt x="2553220" y="2660978"/>
                  </a:lnTo>
                  <a:lnTo>
                    <a:pt x="2556703" y="2660121"/>
                  </a:lnTo>
                  <a:lnTo>
                    <a:pt x="2560186" y="2659265"/>
                  </a:lnTo>
                  <a:lnTo>
                    <a:pt x="2563669" y="2658410"/>
                  </a:lnTo>
                  <a:lnTo>
                    <a:pt x="2567153" y="2657555"/>
                  </a:lnTo>
                  <a:lnTo>
                    <a:pt x="2570636" y="2656700"/>
                  </a:lnTo>
                  <a:lnTo>
                    <a:pt x="2574119" y="2675470"/>
                  </a:lnTo>
                  <a:lnTo>
                    <a:pt x="2577602" y="2674631"/>
                  </a:lnTo>
                  <a:lnTo>
                    <a:pt x="2581085" y="2673792"/>
                  </a:lnTo>
                  <a:lnTo>
                    <a:pt x="2584569" y="2672954"/>
                  </a:lnTo>
                  <a:lnTo>
                    <a:pt x="2588052" y="2672116"/>
                  </a:lnTo>
                  <a:lnTo>
                    <a:pt x="2591535" y="2671279"/>
                  </a:lnTo>
                  <a:lnTo>
                    <a:pt x="2595018" y="2697624"/>
                  </a:lnTo>
                  <a:lnTo>
                    <a:pt x="2598502" y="2696808"/>
                  </a:lnTo>
                  <a:lnTo>
                    <a:pt x="2601985" y="2695992"/>
                  </a:lnTo>
                  <a:lnTo>
                    <a:pt x="2605468" y="2695177"/>
                  </a:lnTo>
                  <a:lnTo>
                    <a:pt x="2608951" y="2694362"/>
                  </a:lnTo>
                  <a:lnTo>
                    <a:pt x="2612435" y="2693547"/>
                  </a:lnTo>
                  <a:lnTo>
                    <a:pt x="2612435" y="2694933"/>
                  </a:lnTo>
                  <a:lnTo>
                    <a:pt x="2612435" y="2696313"/>
                  </a:lnTo>
                  <a:lnTo>
                    <a:pt x="2612435" y="2697689"/>
                  </a:lnTo>
                  <a:lnTo>
                    <a:pt x="2612435" y="2699060"/>
                  </a:lnTo>
                  <a:lnTo>
                    <a:pt x="2612435" y="2700426"/>
                  </a:lnTo>
                  <a:lnTo>
                    <a:pt x="2612435" y="2701788"/>
                  </a:lnTo>
                  <a:lnTo>
                    <a:pt x="2612435" y="2703144"/>
                  </a:lnTo>
                  <a:lnTo>
                    <a:pt x="2612435" y="2704496"/>
                  </a:lnTo>
                  <a:lnTo>
                    <a:pt x="2612435" y="2705844"/>
                  </a:lnTo>
                  <a:lnTo>
                    <a:pt x="2612435" y="2707186"/>
                  </a:lnTo>
                  <a:lnTo>
                    <a:pt x="2612435" y="2708524"/>
                  </a:lnTo>
                  <a:lnTo>
                    <a:pt x="2615918" y="2707721"/>
                  </a:lnTo>
                  <a:lnTo>
                    <a:pt x="2619401" y="2706919"/>
                  </a:lnTo>
                  <a:lnTo>
                    <a:pt x="2622884" y="2706117"/>
                  </a:lnTo>
                  <a:lnTo>
                    <a:pt x="2626368" y="2705315"/>
                  </a:lnTo>
                  <a:lnTo>
                    <a:pt x="2629851" y="2704514"/>
                  </a:lnTo>
                  <a:lnTo>
                    <a:pt x="2633334" y="2706388"/>
                  </a:lnTo>
                  <a:lnTo>
                    <a:pt x="2636817" y="2705589"/>
                  </a:lnTo>
                  <a:lnTo>
                    <a:pt x="2640301" y="2704792"/>
                  </a:lnTo>
                  <a:lnTo>
                    <a:pt x="2643784" y="2703994"/>
                  </a:lnTo>
                  <a:lnTo>
                    <a:pt x="2647267" y="2703198"/>
                  </a:lnTo>
                  <a:lnTo>
                    <a:pt x="2650750" y="2702401"/>
                  </a:lnTo>
                  <a:lnTo>
                    <a:pt x="2654234" y="2712167"/>
                  </a:lnTo>
                  <a:lnTo>
                    <a:pt x="2657717" y="2711380"/>
                  </a:lnTo>
                  <a:lnTo>
                    <a:pt x="2661200" y="2710592"/>
                  </a:lnTo>
                  <a:lnTo>
                    <a:pt x="2664683" y="2709806"/>
                  </a:lnTo>
                  <a:lnTo>
                    <a:pt x="2668167" y="2709019"/>
                  </a:lnTo>
                  <a:lnTo>
                    <a:pt x="2671650" y="2708233"/>
                  </a:lnTo>
                  <a:lnTo>
                    <a:pt x="2675133" y="2744800"/>
                  </a:lnTo>
                  <a:lnTo>
                    <a:pt x="2678616" y="2744043"/>
                  </a:lnTo>
                  <a:lnTo>
                    <a:pt x="2682100" y="2743286"/>
                  </a:lnTo>
                  <a:lnTo>
                    <a:pt x="2685583" y="2742529"/>
                  </a:lnTo>
                  <a:lnTo>
                    <a:pt x="2689066" y="2741773"/>
                  </a:lnTo>
                  <a:lnTo>
                    <a:pt x="2692549" y="2741017"/>
                  </a:lnTo>
                  <a:lnTo>
                    <a:pt x="2696033" y="2765559"/>
                  </a:lnTo>
                  <a:lnTo>
                    <a:pt x="2699516" y="2764823"/>
                  </a:lnTo>
                  <a:lnTo>
                    <a:pt x="2702999" y="2764088"/>
                  </a:lnTo>
                  <a:lnTo>
                    <a:pt x="2706482" y="2763353"/>
                  </a:lnTo>
                  <a:lnTo>
                    <a:pt x="2709966" y="2762618"/>
                  </a:lnTo>
                  <a:lnTo>
                    <a:pt x="2713449" y="2761883"/>
                  </a:lnTo>
                  <a:lnTo>
                    <a:pt x="2716932" y="2775369"/>
                  </a:lnTo>
                  <a:lnTo>
                    <a:pt x="2720415" y="2774646"/>
                  </a:lnTo>
                  <a:lnTo>
                    <a:pt x="2723899" y="2773924"/>
                  </a:lnTo>
                  <a:lnTo>
                    <a:pt x="2727382" y="2773201"/>
                  </a:lnTo>
                  <a:lnTo>
                    <a:pt x="2730865" y="2772480"/>
                  </a:lnTo>
                  <a:lnTo>
                    <a:pt x="2734348" y="2793666"/>
                  </a:lnTo>
                  <a:lnTo>
                    <a:pt x="2737832" y="2792961"/>
                  </a:lnTo>
                  <a:lnTo>
                    <a:pt x="2741315" y="2792257"/>
                  </a:lnTo>
                  <a:lnTo>
                    <a:pt x="2744798" y="2791553"/>
                  </a:lnTo>
                  <a:lnTo>
                    <a:pt x="2748281" y="2790850"/>
                  </a:lnTo>
                  <a:lnTo>
                    <a:pt x="2751765" y="2790147"/>
                  </a:lnTo>
                  <a:lnTo>
                    <a:pt x="2755248" y="2793484"/>
                  </a:lnTo>
                  <a:lnTo>
                    <a:pt x="2758731" y="2792785"/>
                  </a:lnTo>
                  <a:lnTo>
                    <a:pt x="2762214" y="2792086"/>
                  </a:lnTo>
                  <a:lnTo>
                    <a:pt x="2765698" y="2791388"/>
                  </a:lnTo>
                  <a:lnTo>
                    <a:pt x="2769181" y="2790689"/>
                  </a:lnTo>
                  <a:lnTo>
                    <a:pt x="2772664" y="2789992"/>
                  </a:lnTo>
                  <a:lnTo>
                    <a:pt x="2776147" y="2799235"/>
                  </a:lnTo>
                  <a:lnTo>
                    <a:pt x="2779631" y="2798546"/>
                  </a:lnTo>
                  <a:lnTo>
                    <a:pt x="2783114" y="2797856"/>
                  </a:lnTo>
                  <a:lnTo>
                    <a:pt x="2786597" y="2797167"/>
                  </a:lnTo>
                  <a:lnTo>
                    <a:pt x="2790080" y="2796479"/>
                  </a:lnTo>
                  <a:lnTo>
                    <a:pt x="2793564" y="2795791"/>
                  </a:lnTo>
                  <a:lnTo>
                    <a:pt x="2797047" y="2807665"/>
                  </a:lnTo>
                  <a:lnTo>
                    <a:pt x="2800530" y="2806987"/>
                  </a:lnTo>
                  <a:lnTo>
                    <a:pt x="2804013" y="2806310"/>
                  </a:lnTo>
                  <a:lnTo>
                    <a:pt x="2807497" y="2805632"/>
                  </a:lnTo>
                  <a:lnTo>
                    <a:pt x="2810980" y="2804955"/>
                  </a:lnTo>
                  <a:lnTo>
                    <a:pt x="2814463" y="2804279"/>
                  </a:lnTo>
                  <a:lnTo>
                    <a:pt x="2817946" y="2809273"/>
                  </a:lnTo>
                  <a:lnTo>
                    <a:pt x="2821430" y="2808601"/>
                  </a:lnTo>
                  <a:lnTo>
                    <a:pt x="2824913" y="2807930"/>
                  </a:lnTo>
                  <a:lnTo>
                    <a:pt x="2828396" y="2807258"/>
                  </a:lnTo>
                  <a:lnTo>
                    <a:pt x="2831879" y="2806588"/>
                  </a:lnTo>
                  <a:lnTo>
                    <a:pt x="2835363" y="2820642"/>
                  </a:lnTo>
                  <a:lnTo>
                    <a:pt x="2838846" y="2819983"/>
                  </a:lnTo>
                  <a:lnTo>
                    <a:pt x="2842329" y="2819324"/>
                  </a:lnTo>
                  <a:lnTo>
                    <a:pt x="2845812" y="2818666"/>
                  </a:lnTo>
                  <a:lnTo>
                    <a:pt x="2849296" y="2818007"/>
                  </a:lnTo>
                  <a:lnTo>
                    <a:pt x="2852779" y="2817350"/>
                  </a:lnTo>
                  <a:lnTo>
                    <a:pt x="2856262" y="2821184"/>
                  </a:lnTo>
                  <a:lnTo>
                    <a:pt x="2859745" y="2820530"/>
                  </a:lnTo>
                  <a:lnTo>
                    <a:pt x="2863229" y="2819876"/>
                  </a:lnTo>
                  <a:lnTo>
                    <a:pt x="2866712" y="2819223"/>
                  </a:lnTo>
                  <a:lnTo>
                    <a:pt x="2870195" y="2818570"/>
                  </a:lnTo>
                  <a:lnTo>
                    <a:pt x="2873678" y="2817918"/>
                  </a:lnTo>
                  <a:lnTo>
                    <a:pt x="2877161" y="2827850"/>
                  </a:lnTo>
                  <a:lnTo>
                    <a:pt x="2880645" y="2827206"/>
                  </a:lnTo>
                  <a:lnTo>
                    <a:pt x="2884128" y="2826562"/>
                  </a:lnTo>
                  <a:lnTo>
                    <a:pt x="2887611" y="2825918"/>
                  </a:lnTo>
                  <a:lnTo>
                    <a:pt x="2891094" y="2825275"/>
                  </a:lnTo>
                  <a:lnTo>
                    <a:pt x="2894578" y="2824632"/>
                  </a:lnTo>
                  <a:lnTo>
                    <a:pt x="2898061" y="2824861"/>
                  </a:lnTo>
                  <a:lnTo>
                    <a:pt x="2901544" y="2824219"/>
                  </a:lnTo>
                  <a:lnTo>
                    <a:pt x="2905027" y="2823578"/>
                  </a:lnTo>
                  <a:lnTo>
                    <a:pt x="2908511" y="2822937"/>
                  </a:lnTo>
                  <a:lnTo>
                    <a:pt x="2911994" y="2822296"/>
                  </a:lnTo>
                  <a:lnTo>
                    <a:pt x="2915477" y="2821655"/>
                  </a:lnTo>
                  <a:lnTo>
                    <a:pt x="2918960" y="2826215"/>
                  </a:lnTo>
                  <a:lnTo>
                    <a:pt x="2922444" y="2825579"/>
                  </a:lnTo>
                  <a:lnTo>
                    <a:pt x="2925927" y="2824943"/>
                  </a:lnTo>
                  <a:lnTo>
                    <a:pt x="2929410" y="2824308"/>
                  </a:lnTo>
                  <a:lnTo>
                    <a:pt x="2932893" y="2823673"/>
                  </a:lnTo>
                  <a:lnTo>
                    <a:pt x="2936377" y="2823038"/>
                  </a:lnTo>
                  <a:lnTo>
                    <a:pt x="2939860" y="2836766"/>
                  </a:lnTo>
                  <a:lnTo>
                    <a:pt x="2943343" y="2836143"/>
                  </a:lnTo>
                  <a:lnTo>
                    <a:pt x="2946826" y="2835519"/>
                  </a:lnTo>
                  <a:lnTo>
                    <a:pt x="2950310" y="2834896"/>
                  </a:lnTo>
                  <a:lnTo>
                    <a:pt x="2953793" y="2834273"/>
                  </a:lnTo>
                  <a:lnTo>
                    <a:pt x="2957276" y="2850617"/>
                  </a:lnTo>
                  <a:lnTo>
                    <a:pt x="2960759" y="2850008"/>
                  </a:lnTo>
                  <a:lnTo>
                    <a:pt x="2964243" y="2849398"/>
                  </a:lnTo>
                  <a:lnTo>
                    <a:pt x="2967726" y="2848789"/>
                  </a:lnTo>
                  <a:lnTo>
                    <a:pt x="2971209" y="2848180"/>
                  </a:lnTo>
                  <a:lnTo>
                    <a:pt x="2974692" y="2847571"/>
                  </a:lnTo>
                  <a:lnTo>
                    <a:pt x="2978176" y="2854770"/>
                  </a:lnTo>
                  <a:lnTo>
                    <a:pt x="2981659" y="2854167"/>
                  </a:lnTo>
                  <a:lnTo>
                    <a:pt x="2985142" y="2853565"/>
                  </a:lnTo>
                  <a:lnTo>
                    <a:pt x="2988625" y="2852964"/>
                  </a:lnTo>
                  <a:lnTo>
                    <a:pt x="2992109" y="2852362"/>
                  </a:lnTo>
                  <a:lnTo>
                    <a:pt x="2995592" y="2851761"/>
                  </a:lnTo>
                  <a:lnTo>
                    <a:pt x="2999075" y="2862568"/>
                  </a:lnTo>
                  <a:lnTo>
                    <a:pt x="3002558" y="2861976"/>
                  </a:lnTo>
                  <a:lnTo>
                    <a:pt x="3006042" y="2861384"/>
                  </a:lnTo>
                  <a:lnTo>
                    <a:pt x="3009525" y="2860792"/>
                  </a:lnTo>
                  <a:lnTo>
                    <a:pt x="3013008" y="2860200"/>
                  </a:lnTo>
                  <a:lnTo>
                    <a:pt x="3016491" y="2859609"/>
                  </a:lnTo>
                  <a:lnTo>
                    <a:pt x="3019975" y="2859018"/>
                  </a:lnTo>
                  <a:lnTo>
                    <a:pt x="3023458" y="2858427"/>
                  </a:lnTo>
                  <a:lnTo>
                    <a:pt x="3026941" y="2857836"/>
                  </a:lnTo>
                  <a:lnTo>
                    <a:pt x="3030424" y="2857246"/>
                  </a:lnTo>
                  <a:lnTo>
                    <a:pt x="3033908" y="2856656"/>
                  </a:lnTo>
                  <a:lnTo>
                    <a:pt x="3037391" y="2856066"/>
                  </a:lnTo>
                  <a:lnTo>
                    <a:pt x="3040874" y="2856980"/>
                  </a:lnTo>
                  <a:lnTo>
                    <a:pt x="3044357" y="2856391"/>
                  </a:lnTo>
                  <a:lnTo>
                    <a:pt x="3047841" y="2855803"/>
                  </a:lnTo>
                  <a:lnTo>
                    <a:pt x="3051324" y="2855216"/>
                  </a:lnTo>
                  <a:lnTo>
                    <a:pt x="3054807" y="2854628"/>
                  </a:lnTo>
                  <a:lnTo>
                    <a:pt x="3058290" y="2868742"/>
                  </a:lnTo>
                  <a:lnTo>
                    <a:pt x="3061774" y="2868165"/>
                  </a:lnTo>
                  <a:lnTo>
                    <a:pt x="3065257" y="2867589"/>
                  </a:lnTo>
                  <a:lnTo>
                    <a:pt x="3068740" y="2867013"/>
                  </a:lnTo>
                  <a:lnTo>
                    <a:pt x="3072223" y="2866438"/>
                  </a:lnTo>
                  <a:lnTo>
                    <a:pt x="3075707" y="2865862"/>
                  </a:lnTo>
                  <a:lnTo>
                    <a:pt x="3079190" y="2888199"/>
                  </a:lnTo>
                  <a:lnTo>
                    <a:pt x="3082673" y="2887641"/>
                  </a:lnTo>
                  <a:lnTo>
                    <a:pt x="3086156" y="2887083"/>
                  </a:lnTo>
                  <a:lnTo>
                    <a:pt x="3089640" y="2886526"/>
                  </a:lnTo>
                  <a:lnTo>
                    <a:pt x="3093123" y="2885968"/>
                  </a:lnTo>
                  <a:lnTo>
                    <a:pt x="3096606" y="2885411"/>
                  </a:lnTo>
                  <a:lnTo>
                    <a:pt x="3100089" y="2894110"/>
                  </a:lnTo>
                  <a:lnTo>
                    <a:pt x="3103573" y="2893560"/>
                  </a:lnTo>
                  <a:lnTo>
                    <a:pt x="3107056" y="2893011"/>
                  </a:lnTo>
                  <a:lnTo>
                    <a:pt x="3110539" y="2892461"/>
                  </a:lnTo>
                  <a:lnTo>
                    <a:pt x="3114022" y="2891912"/>
                  </a:lnTo>
                  <a:lnTo>
                    <a:pt x="3117506" y="2891363"/>
                  </a:lnTo>
                  <a:lnTo>
                    <a:pt x="3120989" y="2892769"/>
                  </a:lnTo>
                  <a:lnTo>
                    <a:pt x="3124472" y="2892222"/>
                  </a:lnTo>
                  <a:lnTo>
                    <a:pt x="3127955" y="2891675"/>
                  </a:lnTo>
                  <a:lnTo>
                    <a:pt x="3131439" y="2891128"/>
                  </a:lnTo>
                  <a:lnTo>
                    <a:pt x="3134922" y="2890581"/>
                  </a:lnTo>
                  <a:lnTo>
                    <a:pt x="3138405" y="2890035"/>
                  </a:lnTo>
                  <a:lnTo>
                    <a:pt x="3141888" y="2890791"/>
                  </a:lnTo>
                  <a:lnTo>
                    <a:pt x="3145372" y="2890246"/>
                  </a:lnTo>
                  <a:lnTo>
                    <a:pt x="3148855" y="2889701"/>
                  </a:lnTo>
                  <a:lnTo>
                    <a:pt x="3152338" y="2889156"/>
                  </a:lnTo>
                  <a:lnTo>
                    <a:pt x="3155821" y="2888612"/>
                  </a:lnTo>
                  <a:lnTo>
                    <a:pt x="3159304" y="2902693"/>
                  </a:lnTo>
                  <a:lnTo>
                    <a:pt x="3162788" y="2902160"/>
                  </a:lnTo>
                  <a:lnTo>
                    <a:pt x="3166271" y="2901626"/>
                  </a:lnTo>
                  <a:lnTo>
                    <a:pt x="3169754" y="2901094"/>
                  </a:lnTo>
                  <a:lnTo>
                    <a:pt x="3173237" y="2900561"/>
                  </a:lnTo>
                  <a:lnTo>
                    <a:pt x="3176721" y="2900028"/>
                  </a:lnTo>
                  <a:lnTo>
                    <a:pt x="3180204" y="2905049"/>
                  </a:lnTo>
                  <a:lnTo>
                    <a:pt x="3183687" y="2904521"/>
                  </a:lnTo>
                  <a:lnTo>
                    <a:pt x="3187170" y="2903994"/>
                  </a:lnTo>
                  <a:lnTo>
                    <a:pt x="3190654" y="2903466"/>
                  </a:lnTo>
                  <a:lnTo>
                    <a:pt x="3194137" y="2902938"/>
                  </a:lnTo>
                  <a:lnTo>
                    <a:pt x="3197620" y="2902411"/>
                  </a:lnTo>
                  <a:lnTo>
                    <a:pt x="3201103" y="2912727"/>
                  </a:lnTo>
                  <a:lnTo>
                    <a:pt x="3204587" y="2912208"/>
                  </a:lnTo>
                  <a:lnTo>
                    <a:pt x="3208070" y="2911689"/>
                  </a:lnTo>
                  <a:lnTo>
                    <a:pt x="3211553" y="2911171"/>
                  </a:lnTo>
                  <a:lnTo>
                    <a:pt x="3215036" y="2910652"/>
                  </a:lnTo>
                  <a:lnTo>
                    <a:pt x="3218520" y="2910134"/>
                  </a:lnTo>
                  <a:lnTo>
                    <a:pt x="3222003" y="2913156"/>
                  </a:lnTo>
                  <a:lnTo>
                    <a:pt x="3225486" y="2912641"/>
                  </a:lnTo>
                  <a:lnTo>
                    <a:pt x="3228969" y="2912126"/>
                  </a:lnTo>
                  <a:lnTo>
                    <a:pt x="3232453" y="2911611"/>
                  </a:lnTo>
                  <a:lnTo>
                    <a:pt x="3235936" y="2911096"/>
                  </a:lnTo>
                  <a:lnTo>
                    <a:pt x="3239419" y="2910581"/>
                  </a:lnTo>
                  <a:lnTo>
                    <a:pt x="3242902" y="2910067"/>
                  </a:lnTo>
                  <a:lnTo>
                    <a:pt x="3246386" y="2909553"/>
                  </a:lnTo>
                  <a:lnTo>
                    <a:pt x="3249869" y="2909039"/>
                  </a:lnTo>
                  <a:lnTo>
                    <a:pt x="3253352" y="2908525"/>
                  </a:lnTo>
                  <a:lnTo>
                    <a:pt x="3256835" y="2908011"/>
                  </a:lnTo>
                  <a:lnTo>
                    <a:pt x="3260319" y="2907497"/>
                  </a:lnTo>
                  <a:lnTo>
                    <a:pt x="3263802" y="2953230"/>
                  </a:lnTo>
                  <a:lnTo>
                    <a:pt x="3267285" y="2952751"/>
                  </a:lnTo>
                  <a:lnTo>
                    <a:pt x="3270768" y="2952271"/>
                  </a:lnTo>
                  <a:lnTo>
                    <a:pt x="3274252" y="2951792"/>
                  </a:lnTo>
                  <a:lnTo>
                    <a:pt x="3277735" y="2951313"/>
                  </a:lnTo>
                  <a:lnTo>
                    <a:pt x="3281218" y="2968322"/>
                  </a:lnTo>
                  <a:lnTo>
                    <a:pt x="3284701" y="2967856"/>
                  </a:lnTo>
                  <a:lnTo>
                    <a:pt x="3288185" y="2967391"/>
                  </a:lnTo>
                  <a:lnTo>
                    <a:pt x="3291668" y="2966925"/>
                  </a:lnTo>
                  <a:lnTo>
                    <a:pt x="3295151" y="2966460"/>
                  </a:lnTo>
                  <a:lnTo>
                    <a:pt x="3298634" y="2965995"/>
                  </a:lnTo>
                  <a:lnTo>
                    <a:pt x="3302118" y="2977515"/>
                  </a:lnTo>
                  <a:lnTo>
                    <a:pt x="3305601" y="2977059"/>
                  </a:lnTo>
                  <a:lnTo>
                    <a:pt x="3309084" y="2976604"/>
                  </a:lnTo>
                  <a:lnTo>
                    <a:pt x="3312567" y="2976148"/>
                  </a:lnTo>
                  <a:lnTo>
                    <a:pt x="3316051" y="2975692"/>
                  </a:lnTo>
                  <a:lnTo>
                    <a:pt x="3319534" y="2975237"/>
                  </a:lnTo>
                  <a:lnTo>
                    <a:pt x="3323017" y="3002980"/>
                  </a:lnTo>
                  <a:lnTo>
                    <a:pt x="3326500" y="3002546"/>
                  </a:lnTo>
                  <a:lnTo>
                    <a:pt x="3329984" y="3002113"/>
                  </a:lnTo>
                  <a:lnTo>
                    <a:pt x="3333467" y="3001679"/>
                  </a:lnTo>
                  <a:lnTo>
                    <a:pt x="3336950" y="3001245"/>
                  </a:lnTo>
                  <a:lnTo>
                    <a:pt x="3340433" y="3000812"/>
                  </a:lnTo>
                  <a:lnTo>
                    <a:pt x="3343917" y="3022061"/>
                  </a:lnTo>
                  <a:lnTo>
                    <a:pt x="3347400" y="3021644"/>
                  </a:lnTo>
                  <a:lnTo>
                    <a:pt x="3350883" y="3021228"/>
                  </a:lnTo>
                  <a:lnTo>
                    <a:pt x="3354366" y="3020811"/>
                  </a:lnTo>
                  <a:lnTo>
                    <a:pt x="3357850" y="3020395"/>
                  </a:lnTo>
                  <a:lnTo>
                    <a:pt x="3361333" y="3019978"/>
                  </a:lnTo>
                  <a:lnTo>
                    <a:pt x="3364816" y="3030446"/>
                  </a:lnTo>
                  <a:lnTo>
                    <a:pt x="3368299" y="3030038"/>
                  </a:lnTo>
                  <a:lnTo>
                    <a:pt x="3371783" y="3029630"/>
                  </a:lnTo>
                  <a:lnTo>
                    <a:pt x="3375266" y="3029223"/>
                  </a:lnTo>
                  <a:lnTo>
                    <a:pt x="3378749" y="3028815"/>
                  </a:lnTo>
                  <a:lnTo>
                    <a:pt x="3382232" y="3040523"/>
                  </a:lnTo>
                  <a:lnTo>
                    <a:pt x="3385716" y="3040125"/>
                  </a:lnTo>
                  <a:lnTo>
                    <a:pt x="3389199" y="3039727"/>
                  </a:lnTo>
                  <a:lnTo>
                    <a:pt x="3392682" y="3039329"/>
                  </a:lnTo>
                  <a:lnTo>
                    <a:pt x="3396165" y="3038932"/>
                  </a:lnTo>
                  <a:lnTo>
                    <a:pt x="3399649" y="3038534"/>
                  </a:lnTo>
                  <a:lnTo>
                    <a:pt x="3403132" y="3038137"/>
                  </a:lnTo>
                  <a:lnTo>
                    <a:pt x="3406615" y="3037740"/>
                  </a:lnTo>
                  <a:lnTo>
                    <a:pt x="3410098" y="3037342"/>
                  </a:lnTo>
                  <a:lnTo>
                    <a:pt x="3413582" y="3036945"/>
                  </a:lnTo>
                  <a:lnTo>
                    <a:pt x="3417065" y="3036548"/>
                  </a:lnTo>
                  <a:lnTo>
                    <a:pt x="3420548" y="3036151"/>
                  </a:lnTo>
                  <a:lnTo>
                    <a:pt x="3424031" y="3084261"/>
                  </a:lnTo>
                  <a:lnTo>
                    <a:pt x="3427515" y="3083901"/>
                  </a:lnTo>
                  <a:lnTo>
                    <a:pt x="3430998" y="3083542"/>
                  </a:lnTo>
                  <a:lnTo>
                    <a:pt x="3434481" y="3083183"/>
                  </a:lnTo>
                  <a:lnTo>
                    <a:pt x="3437964" y="3082824"/>
                  </a:lnTo>
                  <a:lnTo>
                    <a:pt x="3441447" y="3082465"/>
                  </a:lnTo>
                  <a:lnTo>
                    <a:pt x="3444931" y="3098265"/>
                  </a:lnTo>
                  <a:lnTo>
                    <a:pt x="3448414" y="3097919"/>
                  </a:lnTo>
                  <a:lnTo>
                    <a:pt x="3451897" y="3097573"/>
                  </a:lnTo>
                  <a:lnTo>
                    <a:pt x="3455380" y="3097227"/>
                  </a:lnTo>
                  <a:lnTo>
                    <a:pt x="3458864" y="3096881"/>
                  </a:lnTo>
                  <a:lnTo>
                    <a:pt x="3462347" y="3096535"/>
                  </a:lnTo>
                  <a:lnTo>
                    <a:pt x="3465830" y="3156091"/>
                  </a:lnTo>
                  <a:lnTo>
                    <a:pt x="3469313" y="3155793"/>
                  </a:lnTo>
                  <a:lnTo>
                    <a:pt x="3472797" y="3155495"/>
                  </a:lnTo>
                  <a:lnTo>
                    <a:pt x="3476280" y="3155198"/>
                  </a:lnTo>
                  <a:lnTo>
                    <a:pt x="3479763" y="3154900"/>
                  </a:lnTo>
                  <a:lnTo>
                    <a:pt x="3483246" y="3154602"/>
                  </a:lnTo>
                  <a:lnTo>
                    <a:pt x="3483246" y="3154782"/>
                  </a:lnTo>
                  <a:lnTo>
                    <a:pt x="3483246" y="3154962"/>
                  </a:lnTo>
                  <a:lnTo>
                    <a:pt x="3483246" y="3155142"/>
                  </a:lnTo>
                  <a:lnTo>
                    <a:pt x="3483246" y="3155322"/>
                  </a:lnTo>
                  <a:lnTo>
                    <a:pt x="3483246" y="3155501"/>
                  </a:lnTo>
                  <a:lnTo>
                    <a:pt x="3483246" y="3155680"/>
                  </a:lnTo>
                  <a:lnTo>
                    <a:pt x="3483246" y="3155859"/>
                  </a:lnTo>
                  <a:lnTo>
                    <a:pt x="3483246" y="3156038"/>
                  </a:lnTo>
                  <a:lnTo>
                    <a:pt x="3483246" y="3156217"/>
                  </a:lnTo>
                  <a:lnTo>
                    <a:pt x="3483246" y="3156395"/>
                  </a:lnTo>
                  <a:lnTo>
                    <a:pt x="3483246" y="3156573"/>
                  </a:lnTo>
                  <a:lnTo>
                    <a:pt x="3483246" y="3156751"/>
                  </a:lnTo>
                  <a:lnTo>
                    <a:pt x="3483246" y="3156929"/>
                  </a:lnTo>
                  <a:lnTo>
                    <a:pt x="3483246" y="3157107"/>
                  </a:lnTo>
                  <a:lnTo>
                    <a:pt x="3483246" y="3157284"/>
                  </a:lnTo>
                  <a:lnTo>
                    <a:pt x="3483246" y="3157462"/>
                  </a:lnTo>
                  <a:lnTo>
                    <a:pt x="3483246" y="3157639"/>
                  </a:lnTo>
                  <a:lnTo>
                    <a:pt x="3483246" y="3157815"/>
                  </a:lnTo>
                  <a:lnTo>
                    <a:pt x="3483246" y="3157992"/>
                  </a:lnTo>
                  <a:lnTo>
                    <a:pt x="3483246" y="3158169"/>
                  </a:lnTo>
                  <a:lnTo>
                    <a:pt x="3483246" y="3158345"/>
                  </a:lnTo>
                  <a:lnTo>
                    <a:pt x="3483246" y="3158521"/>
                  </a:lnTo>
                  <a:lnTo>
                    <a:pt x="3483246" y="3158697"/>
                  </a:lnTo>
                  <a:lnTo>
                    <a:pt x="3483246" y="3158873"/>
                  </a:lnTo>
                  <a:lnTo>
                    <a:pt x="3483246" y="3159048"/>
                  </a:lnTo>
                  <a:lnTo>
                    <a:pt x="3483246" y="3159223"/>
                  </a:lnTo>
                  <a:lnTo>
                    <a:pt x="3483246" y="3159399"/>
                  </a:lnTo>
                  <a:lnTo>
                    <a:pt x="3483246" y="3159574"/>
                  </a:lnTo>
                  <a:lnTo>
                    <a:pt x="3483246" y="3159748"/>
                  </a:lnTo>
                  <a:lnTo>
                    <a:pt x="3483246" y="3159923"/>
                  </a:lnTo>
                  <a:lnTo>
                    <a:pt x="3483246" y="3160097"/>
                  </a:lnTo>
                  <a:lnTo>
                    <a:pt x="3483246" y="3160272"/>
                  </a:lnTo>
                  <a:lnTo>
                    <a:pt x="3483246" y="3160446"/>
                  </a:lnTo>
                  <a:lnTo>
                    <a:pt x="3483246" y="3160619"/>
                  </a:lnTo>
                  <a:lnTo>
                    <a:pt x="3483246" y="3160793"/>
                  </a:lnTo>
                  <a:lnTo>
                    <a:pt x="3483246" y="3160966"/>
                  </a:lnTo>
                  <a:lnTo>
                    <a:pt x="3483246" y="3161140"/>
                  </a:lnTo>
                  <a:lnTo>
                    <a:pt x="3483246" y="3161313"/>
                  </a:lnTo>
                  <a:lnTo>
                    <a:pt x="3483246" y="3161486"/>
                  </a:lnTo>
                  <a:lnTo>
                    <a:pt x="3483246" y="3161658"/>
                  </a:lnTo>
                  <a:lnTo>
                    <a:pt x="3483246" y="3161831"/>
                  </a:lnTo>
                  <a:lnTo>
                    <a:pt x="3483246" y="3162003"/>
                  </a:lnTo>
                  <a:lnTo>
                    <a:pt x="3483246" y="3162175"/>
                  </a:lnTo>
                  <a:lnTo>
                    <a:pt x="3483246" y="3162347"/>
                  </a:lnTo>
                  <a:lnTo>
                    <a:pt x="3483246" y="3162519"/>
                  </a:lnTo>
                  <a:lnTo>
                    <a:pt x="3483246" y="3162691"/>
                  </a:lnTo>
                  <a:lnTo>
                    <a:pt x="3483246" y="3162862"/>
                  </a:lnTo>
                  <a:lnTo>
                    <a:pt x="3483246" y="3163033"/>
                  </a:lnTo>
                  <a:lnTo>
                    <a:pt x="3483246" y="3163205"/>
                  </a:lnTo>
                  <a:lnTo>
                    <a:pt x="3483246" y="3163375"/>
                  </a:lnTo>
                  <a:lnTo>
                    <a:pt x="3483246" y="3163546"/>
                  </a:lnTo>
                  <a:lnTo>
                    <a:pt x="3483246" y="3163717"/>
                  </a:lnTo>
                  <a:lnTo>
                    <a:pt x="3483246" y="3163887"/>
                  </a:lnTo>
                  <a:lnTo>
                    <a:pt x="3483246" y="3164057"/>
                  </a:lnTo>
                  <a:lnTo>
                    <a:pt x="3483246" y="3164227"/>
                  </a:lnTo>
                  <a:lnTo>
                    <a:pt x="3483246" y="3164397"/>
                  </a:lnTo>
                  <a:lnTo>
                    <a:pt x="3483246" y="3164566"/>
                  </a:lnTo>
                  <a:lnTo>
                    <a:pt x="3483246" y="3164736"/>
                  </a:lnTo>
                  <a:lnTo>
                    <a:pt x="3483246" y="3164905"/>
                  </a:lnTo>
                  <a:lnTo>
                    <a:pt x="3483246" y="3165074"/>
                  </a:lnTo>
                  <a:lnTo>
                    <a:pt x="3483246" y="3165243"/>
                  </a:lnTo>
                  <a:lnTo>
                    <a:pt x="3483246" y="3165412"/>
                  </a:lnTo>
                  <a:lnTo>
                    <a:pt x="3483246" y="3165580"/>
                  </a:lnTo>
                  <a:lnTo>
                    <a:pt x="3483246" y="3165749"/>
                  </a:lnTo>
                  <a:lnTo>
                    <a:pt x="3483246" y="3165917"/>
                  </a:lnTo>
                  <a:lnTo>
                    <a:pt x="3483246" y="3166085"/>
                  </a:lnTo>
                  <a:lnTo>
                    <a:pt x="3483246" y="3166253"/>
                  </a:lnTo>
                  <a:lnTo>
                    <a:pt x="3483246" y="3166420"/>
                  </a:lnTo>
                  <a:lnTo>
                    <a:pt x="3483246" y="3166588"/>
                  </a:lnTo>
                  <a:lnTo>
                    <a:pt x="3483246" y="3166755"/>
                  </a:lnTo>
                  <a:lnTo>
                    <a:pt x="3483246" y="3166922"/>
                  </a:lnTo>
                  <a:lnTo>
                    <a:pt x="3483246" y="3167089"/>
                  </a:lnTo>
                  <a:lnTo>
                    <a:pt x="3483246" y="3167256"/>
                  </a:lnTo>
                  <a:lnTo>
                    <a:pt x="3483246" y="3167422"/>
                  </a:lnTo>
                  <a:lnTo>
                    <a:pt x="3483246" y="3167589"/>
                  </a:lnTo>
                  <a:lnTo>
                    <a:pt x="3483246" y="3167755"/>
                  </a:lnTo>
                  <a:lnTo>
                    <a:pt x="3483246" y="3167921"/>
                  </a:lnTo>
                  <a:lnTo>
                    <a:pt x="3483246" y="3168087"/>
                  </a:lnTo>
                  <a:lnTo>
                    <a:pt x="3483246" y="3168253"/>
                  </a:lnTo>
                  <a:lnTo>
                    <a:pt x="3483246" y="3168418"/>
                  </a:lnTo>
                  <a:lnTo>
                    <a:pt x="3483246" y="3168583"/>
                  </a:lnTo>
                  <a:lnTo>
                    <a:pt x="3483246" y="3168749"/>
                  </a:lnTo>
                  <a:lnTo>
                    <a:pt x="3483246" y="3168914"/>
                  </a:lnTo>
                  <a:lnTo>
                    <a:pt x="3483246" y="3169078"/>
                  </a:lnTo>
                  <a:lnTo>
                    <a:pt x="3483246" y="3169243"/>
                  </a:lnTo>
                  <a:lnTo>
                    <a:pt x="3483246" y="3169408"/>
                  </a:lnTo>
                  <a:lnTo>
                    <a:pt x="3483246" y="3169572"/>
                  </a:lnTo>
                  <a:lnTo>
                    <a:pt x="3483246" y="3169736"/>
                  </a:lnTo>
                  <a:lnTo>
                    <a:pt x="3483246" y="3169900"/>
                  </a:lnTo>
                  <a:lnTo>
                    <a:pt x="3483246" y="3170064"/>
                  </a:lnTo>
                  <a:lnTo>
                    <a:pt x="3483246" y="3170227"/>
                  </a:lnTo>
                  <a:lnTo>
                    <a:pt x="3483246" y="3170391"/>
                  </a:lnTo>
                  <a:lnTo>
                    <a:pt x="3483246" y="3170554"/>
                  </a:lnTo>
                  <a:lnTo>
                    <a:pt x="3483246" y="3170717"/>
                  </a:lnTo>
                  <a:lnTo>
                    <a:pt x="3483246" y="3170880"/>
                  </a:lnTo>
                  <a:lnTo>
                    <a:pt x="3483246" y="3171043"/>
                  </a:lnTo>
                  <a:lnTo>
                    <a:pt x="3483246" y="3171206"/>
                  </a:lnTo>
                  <a:lnTo>
                    <a:pt x="3483246" y="3171368"/>
                  </a:lnTo>
                  <a:lnTo>
                    <a:pt x="3483246" y="3171530"/>
                  </a:lnTo>
                  <a:lnTo>
                    <a:pt x="3483246" y="3171692"/>
                  </a:lnTo>
                  <a:lnTo>
                    <a:pt x="3483246" y="3171854"/>
                  </a:lnTo>
                  <a:lnTo>
                    <a:pt x="3483246" y="3172016"/>
                  </a:lnTo>
                  <a:lnTo>
                    <a:pt x="3483246" y="3172178"/>
                  </a:lnTo>
                  <a:lnTo>
                    <a:pt x="3483246" y="3172339"/>
                  </a:lnTo>
                  <a:lnTo>
                    <a:pt x="3483246" y="3172500"/>
                  </a:lnTo>
                  <a:lnTo>
                    <a:pt x="3483246" y="3172661"/>
                  </a:lnTo>
                  <a:lnTo>
                    <a:pt x="3483246" y="3172822"/>
                  </a:lnTo>
                  <a:lnTo>
                    <a:pt x="3483246" y="3172983"/>
                  </a:lnTo>
                  <a:lnTo>
                    <a:pt x="3483246" y="3173144"/>
                  </a:lnTo>
                  <a:lnTo>
                    <a:pt x="3483246" y="3173304"/>
                  </a:lnTo>
                  <a:lnTo>
                    <a:pt x="3483246" y="3173464"/>
                  </a:lnTo>
                  <a:lnTo>
                    <a:pt x="3483246" y="3173625"/>
                  </a:lnTo>
                  <a:lnTo>
                    <a:pt x="3483246" y="3173784"/>
                  </a:lnTo>
                  <a:lnTo>
                    <a:pt x="3483246" y="3173944"/>
                  </a:lnTo>
                  <a:lnTo>
                    <a:pt x="3483246" y="3174104"/>
                  </a:lnTo>
                  <a:lnTo>
                    <a:pt x="3483246" y="3174263"/>
                  </a:lnTo>
                  <a:lnTo>
                    <a:pt x="3483246" y="3174423"/>
                  </a:lnTo>
                  <a:lnTo>
                    <a:pt x="3483246" y="3174582"/>
                  </a:lnTo>
                  <a:lnTo>
                    <a:pt x="3483246" y="3174741"/>
                  </a:lnTo>
                  <a:lnTo>
                    <a:pt x="3483246" y="3174899"/>
                  </a:lnTo>
                  <a:lnTo>
                    <a:pt x="3483246" y="3175058"/>
                  </a:lnTo>
                  <a:lnTo>
                    <a:pt x="3483246" y="3175216"/>
                  </a:lnTo>
                  <a:lnTo>
                    <a:pt x="3483246" y="3175375"/>
                  </a:lnTo>
                  <a:lnTo>
                    <a:pt x="3483246" y="3175533"/>
                  </a:lnTo>
                  <a:lnTo>
                    <a:pt x="3483246" y="3175691"/>
                  </a:lnTo>
                  <a:lnTo>
                    <a:pt x="3483246" y="3175849"/>
                  </a:lnTo>
                  <a:lnTo>
                    <a:pt x="3483246" y="3176006"/>
                  </a:lnTo>
                  <a:lnTo>
                    <a:pt x="3483246" y="3176164"/>
                  </a:lnTo>
                  <a:lnTo>
                    <a:pt x="3483246" y="3176321"/>
                  </a:lnTo>
                  <a:lnTo>
                    <a:pt x="3483246" y="3176478"/>
                  </a:lnTo>
                  <a:lnTo>
                    <a:pt x="3483246" y="3176635"/>
                  </a:lnTo>
                  <a:lnTo>
                    <a:pt x="3483246" y="3176792"/>
                  </a:lnTo>
                  <a:lnTo>
                    <a:pt x="3483246" y="3176949"/>
                  </a:lnTo>
                  <a:lnTo>
                    <a:pt x="3483246" y="3177105"/>
                  </a:lnTo>
                  <a:lnTo>
                    <a:pt x="3483246" y="3177262"/>
                  </a:lnTo>
                  <a:lnTo>
                    <a:pt x="3483246" y="3177418"/>
                  </a:lnTo>
                  <a:lnTo>
                    <a:pt x="3483246" y="3177574"/>
                  </a:lnTo>
                  <a:lnTo>
                    <a:pt x="3483246" y="3177730"/>
                  </a:lnTo>
                  <a:lnTo>
                    <a:pt x="3483246" y="3177885"/>
                  </a:lnTo>
                  <a:lnTo>
                    <a:pt x="3483246" y="3178041"/>
                  </a:lnTo>
                  <a:lnTo>
                    <a:pt x="3483246" y="3178196"/>
                  </a:lnTo>
                  <a:lnTo>
                    <a:pt x="3483246" y="3178352"/>
                  </a:lnTo>
                  <a:lnTo>
                    <a:pt x="3483246" y="3178507"/>
                  </a:lnTo>
                  <a:lnTo>
                    <a:pt x="3483246" y="3178662"/>
                  </a:lnTo>
                  <a:lnTo>
                    <a:pt x="3483246" y="3178816"/>
                  </a:lnTo>
                  <a:lnTo>
                    <a:pt x="3483246" y="3178971"/>
                  </a:lnTo>
                  <a:lnTo>
                    <a:pt x="3483246" y="3179125"/>
                  </a:lnTo>
                  <a:lnTo>
                    <a:pt x="3483246" y="3179280"/>
                  </a:lnTo>
                  <a:lnTo>
                    <a:pt x="3483246" y="3179434"/>
                  </a:lnTo>
                  <a:lnTo>
                    <a:pt x="3483246" y="3179588"/>
                  </a:lnTo>
                  <a:lnTo>
                    <a:pt x="3483246" y="3179742"/>
                  </a:lnTo>
                  <a:lnTo>
                    <a:pt x="3483246" y="3179895"/>
                  </a:lnTo>
                  <a:lnTo>
                    <a:pt x="3483246" y="3180049"/>
                  </a:lnTo>
                  <a:lnTo>
                    <a:pt x="3483246" y="3180202"/>
                  </a:lnTo>
                  <a:lnTo>
                    <a:pt x="3483246" y="3180355"/>
                  </a:lnTo>
                  <a:lnTo>
                    <a:pt x="3483246" y="3180508"/>
                  </a:lnTo>
                  <a:lnTo>
                    <a:pt x="3483246" y="3180661"/>
                  </a:lnTo>
                  <a:lnTo>
                    <a:pt x="3483246" y="3180814"/>
                  </a:lnTo>
                  <a:lnTo>
                    <a:pt x="3483246" y="3180967"/>
                  </a:lnTo>
                  <a:lnTo>
                    <a:pt x="3483246" y="3181119"/>
                  </a:lnTo>
                  <a:lnTo>
                    <a:pt x="3483246" y="3181271"/>
                  </a:lnTo>
                  <a:lnTo>
                    <a:pt x="3483246" y="3181424"/>
                  </a:lnTo>
                  <a:lnTo>
                    <a:pt x="3483246" y="3181576"/>
                  </a:lnTo>
                  <a:lnTo>
                    <a:pt x="3483246" y="3181727"/>
                  </a:lnTo>
                  <a:lnTo>
                    <a:pt x="3483246" y="3181879"/>
                  </a:lnTo>
                  <a:lnTo>
                    <a:pt x="3483246" y="3182031"/>
                  </a:lnTo>
                  <a:lnTo>
                    <a:pt x="3483246" y="3182182"/>
                  </a:lnTo>
                  <a:lnTo>
                    <a:pt x="3483246" y="3182333"/>
                  </a:lnTo>
                  <a:lnTo>
                    <a:pt x="3483246" y="3182484"/>
                  </a:lnTo>
                  <a:lnTo>
                    <a:pt x="3483246" y="3182635"/>
                  </a:lnTo>
                  <a:lnTo>
                    <a:pt x="3483246" y="3182786"/>
                  </a:lnTo>
                  <a:lnTo>
                    <a:pt x="3483246" y="3182936"/>
                  </a:lnTo>
                  <a:lnTo>
                    <a:pt x="3483246" y="3183087"/>
                  </a:lnTo>
                  <a:lnTo>
                    <a:pt x="3483246" y="3183237"/>
                  </a:lnTo>
                  <a:lnTo>
                    <a:pt x="3483246" y="3183387"/>
                  </a:lnTo>
                  <a:lnTo>
                    <a:pt x="3483246" y="3183537"/>
                  </a:lnTo>
                  <a:lnTo>
                    <a:pt x="3483246" y="3183687"/>
                  </a:lnTo>
                  <a:lnTo>
                    <a:pt x="3483246" y="3183837"/>
                  </a:lnTo>
                  <a:lnTo>
                    <a:pt x="3483246" y="3183986"/>
                  </a:lnTo>
                  <a:lnTo>
                    <a:pt x="3483246" y="3184136"/>
                  </a:lnTo>
                  <a:lnTo>
                    <a:pt x="3483246" y="3184285"/>
                  </a:lnTo>
                  <a:lnTo>
                    <a:pt x="3483246" y="3184434"/>
                  </a:lnTo>
                  <a:lnTo>
                    <a:pt x="3483246" y="3184583"/>
                  </a:lnTo>
                  <a:lnTo>
                    <a:pt x="3483246" y="3184732"/>
                  </a:lnTo>
                  <a:lnTo>
                    <a:pt x="3483246" y="3184881"/>
                  </a:lnTo>
                  <a:lnTo>
                    <a:pt x="3483246" y="3185029"/>
                  </a:lnTo>
                  <a:lnTo>
                    <a:pt x="3483246" y="3185178"/>
                  </a:lnTo>
                  <a:lnTo>
                    <a:pt x="3483246" y="3185326"/>
                  </a:lnTo>
                  <a:lnTo>
                    <a:pt x="3483246" y="3185474"/>
                  </a:lnTo>
                  <a:lnTo>
                    <a:pt x="3483246" y="3185622"/>
                  </a:lnTo>
                  <a:lnTo>
                    <a:pt x="3483246" y="3185770"/>
                  </a:lnTo>
                  <a:lnTo>
                    <a:pt x="3483246" y="3185917"/>
                  </a:lnTo>
                  <a:lnTo>
                    <a:pt x="3483246" y="3186065"/>
                  </a:lnTo>
                  <a:lnTo>
                    <a:pt x="3483246" y="3186212"/>
                  </a:lnTo>
                  <a:lnTo>
                    <a:pt x="3483246" y="3186359"/>
                  </a:lnTo>
                  <a:lnTo>
                    <a:pt x="3483246" y="3186506"/>
                  </a:lnTo>
                  <a:lnTo>
                    <a:pt x="3483246" y="3186653"/>
                  </a:lnTo>
                  <a:lnTo>
                    <a:pt x="3483246" y="3186800"/>
                  </a:lnTo>
                  <a:lnTo>
                    <a:pt x="3483246" y="3186947"/>
                  </a:lnTo>
                  <a:lnTo>
                    <a:pt x="3483246" y="3187093"/>
                  </a:lnTo>
                  <a:lnTo>
                    <a:pt x="3483246" y="3187239"/>
                  </a:lnTo>
                  <a:lnTo>
                    <a:pt x="3483246" y="3187385"/>
                  </a:lnTo>
                  <a:lnTo>
                    <a:pt x="3483246" y="3187532"/>
                  </a:lnTo>
                  <a:lnTo>
                    <a:pt x="3483246" y="3187677"/>
                  </a:lnTo>
                  <a:lnTo>
                    <a:pt x="3483246" y="3187823"/>
                  </a:lnTo>
                  <a:lnTo>
                    <a:pt x="3483246" y="3187969"/>
                  </a:lnTo>
                  <a:lnTo>
                    <a:pt x="3483246" y="3188114"/>
                  </a:lnTo>
                  <a:lnTo>
                    <a:pt x="3483246" y="3188260"/>
                  </a:lnTo>
                  <a:lnTo>
                    <a:pt x="3483246" y="3188405"/>
                  </a:lnTo>
                  <a:lnTo>
                    <a:pt x="3483246" y="3188550"/>
                  </a:lnTo>
                  <a:lnTo>
                    <a:pt x="3483246" y="3188695"/>
                  </a:lnTo>
                  <a:lnTo>
                    <a:pt x="3483246" y="3188839"/>
                  </a:lnTo>
                  <a:lnTo>
                    <a:pt x="3483246" y="3188984"/>
                  </a:lnTo>
                  <a:lnTo>
                    <a:pt x="3483246" y="3189128"/>
                  </a:lnTo>
                  <a:lnTo>
                    <a:pt x="3483246" y="3189273"/>
                  </a:lnTo>
                  <a:lnTo>
                    <a:pt x="3483246" y="3189417"/>
                  </a:lnTo>
                  <a:lnTo>
                    <a:pt x="3483246" y="3189561"/>
                  </a:lnTo>
                  <a:lnTo>
                    <a:pt x="3483246" y="3189705"/>
                  </a:lnTo>
                  <a:lnTo>
                    <a:pt x="3483246" y="3189849"/>
                  </a:lnTo>
                  <a:lnTo>
                    <a:pt x="3483246" y="3189992"/>
                  </a:lnTo>
                  <a:lnTo>
                    <a:pt x="3483246" y="3190136"/>
                  </a:lnTo>
                  <a:lnTo>
                    <a:pt x="3483246" y="3190279"/>
                  </a:lnTo>
                  <a:lnTo>
                    <a:pt x="3483246" y="3190422"/>
                  </a:lnTo>
                  <a:lnTo>
                    <a:pt x="3483246" y="3190565"/>
                  </a:lnTo>
                  <a:lnTo>
                    <a:pt x="3483246" y="3190708"/>
                  </a:lnTo>
                  <a:lnTo>
                    <a:pt x="3483246" y="3190851"/>
                  </a:lnTo>
                  <a:lnTo>
                    <a:pt x="3483246" y="3190994"/>
                  </a:lnTo>
                  <a:lnTo>
                    <a:pt x="3483246" y="3191136"/>
                  </a:lnTo>
                  <a:lnTo>
                    <a:pt x="3483246" y="3191278"/>
                  </a:lnTo>
                  <a:lnTo>
                    <a:pt x="3483246" y="3191421"/>
                  </a:lnTo>
                  <a:lnTo>
                    <a:pt x="3483246" y="3191563"/>
                  </a:lnTo>
                  <a:lnTo>
                    <a:pt x="3483246" y="3191705"/>
                  </a:lnTo>
                  <a:lnTo>
                    <a:pt x="3483246" y="3191846"/>
                  </a:lnTo>
                  <a:lnTo>
                    <a:pt x="3483246" y="3191988"/>
                  </a:lnTo>
                  <a:lnTo>
                    <a:pt x="3483246" y="3192130"/>
                  </a:lnTo>
                  <a:lnTo>
                    <a:pt x="3483246" y="3192271"/>
                  </a:lnTo>
                  <a:lnTo>
                    <a:pt x="3483246" y="3192412"/>
                  </a:lnTo>
                  <a:lnTo>
                    <a:pt x="3483246" y="3192553"/>
                  </a:lnTo>
                  <a:lnTo>
                    <a:pt x="3483246" y="3192694"/>
                  </a:lnTo>
                  <a:lnTo>
                    <a:pt x="3483246" y="3192835"/>
                  </a:lnTo>
                  <a:lnTo>
                    <a:pt x="3483246" y="3192976"/>
                  </a:lnTo>
                  <a:lnTo>
                    <a:pt x="3483246" y="3193116"/>
                  </a:lnTo>
                  <a:lnTo>
                    <a:pt x="3483246" y="3193257"/>
                  </a:lnTo>
                  <a:lnTo>
                    <a:pt x="3483246" y="3193397"/>
                  </a:lnTo>
                  <a:lnTo>
                    <a:pt x="3483246" y="3193537"/>
                  </a:lnTo>
                  <a:lnTo>
                    <a:pt x="3483246" y="3193677"/>
                  </a:lnTo>
                  <a:lnTo>
                    <a:pt x="3483246" y="3193817"/>
                  </a:lnTo>
                  <a:lnTo>
                    <a:pt x="3483246" y="3193957"/>
                  </a:lnTo>
                  <a:lnTo>
                    <a:pt x="3483246" y="3194097"/>
                  </a:lnTo>
                  <a:lnTo>
                    <a:pt x="3483246" y="3194236"/>
                  </a:lnTo>
                  <a:lnTo>
                    <a:pt x="3483246" y="3194375"/>
                  </a:lnTo>
                  <a:lnTo>
                    <a:pt x="3483246" y="3194515"/>
                  </a:lnTo>
                  <a:lnTo>
                    <a:pt x="3483246" y="3194654"/>
                  </a:lnTo>
                  <a:lnTo>
                    <a:pt x="3483246" y="3194793"/>
                  </a:lnTo>
                  <a:lnTo>
                    <a:pt x="3483246" y="3194932"/>
                  </a:lnTo>
                  <a:lnTo>
                    <a:pt x="3483246" y="3195070"/>
                  </a:lnTo>
                  <a:lnTo>
                    <a:pt x="3483246" y="3195209"/>
                  </a:lnTo>
                  <a:lnTo>
                    <a:pt x="3483246" y="3195347"/>
                  </a:lnTo>
                  <a:lnTo>
                    <a:pt x="3483246" y="3195485"/>
                  </a:lnTo>
                  <a:lnTo>
                    <a:pt x="3483246" y="3195624"/>
                  </a:lnTo>
                  <a:lnTo>
                    <a:pt x="3483246" y="3195762"/>
                  </a:lnTo>
                  <a:lnTo>
                    <a:pt x="3483246" y="3195899"/>
                  </a:lnTo>
                  <a:lnTo>
                    <a:pt x="3483246" y="3196037"/>
                  </a:lnTo>
                  <a:lnTo>
                    <a:pt x="3483246" y="3196175"/>
                  </a:lnTo>
                  <a:lnTo>
                    <a:pt x="3483246" y="3196312"/>
                  </a:lnTo>
                  <a:lnTo>
                    <a:pt x="3483246" y="3196450"/>
                  </a:lnTo>
                  <a:lnTo>
                    <a:pt x="3483246" y="3196587"/>
                  </a:lnTo>
                  <a:lnTo>
                    <a:pt x="3483246" y="3196724"/>
                  </a:lnTo>
                  <a:lnTo>
                    <a:pt x="3483246" y="3196861"/>
                  </a:lnTo>
                  <a:lnTo>
                    <a:pt x="3483246" y="3196998"/>
                  </a:lnTo>
                  <a:lnTo>
                    <a:pt x="3483246" y="3197134"/>
                  </a:lnTo>
                  <a:lnTo>
                    <a:pt x="3483246" y="3197271"/>
                  </a:lnTo>
                  <a:lnTo>
                    <a:pt x="3483246" y="3197407"/>
                  </a:lnTo>
                  <a:lnTo>
                    <a:pt x="3483246" y="3197544"/>
                  </a:lnTo>
                  <a:lnTo>
                    <a:pt x="3483246" y="3197680"/>
                  </a:lnTo>
                  <a:lnTo>
                    <a:pt x="3483246" y="3197816"/>
                  </a:lnTo>
                  <a:lnTo>
                    <a:pt x="3483246" y="3197952"/>
                  </a:lnTo>
                  <a:lnTo>
                    <a:pt x="3483246" y="3198088"/>
                  </a:lnTo>
                  <a:lnTo>
                    <a:pt x="3483246" y="3198223"/>
                  </a:lnTo>
                  <a:lnTo>
                    <a:pt x="3483246" y="3198359"/>
                  </a:lnTo>
                  <a:lnTo>
                    <a:pt x="3483246" y="3198494"/>
                  </a:lnTo>
                  <a:lnTo>
                    <a:pt x="3483246" y="3198630"/>
                  </a:lnTo>
                  <a:lnTo>
                    <a:pt x="3483246" y="3198765"/>
                  </a:lnTo>
                  <a:lnTo>
                    <a:pt x="3483246" y="3198900"/>
                  </a:lnTo>
                  <a:lnTo>
                    <a:pt x="3483246" y="3199035"/>
                  </a:lnTo>
                  <a:lnTo>
                    <a:pt x="3483246" y="3199169"/>
                  </a:lnTo>
                  <a:lnTo>
                    <a:pt x="3483246" y="3199304"/>
                  </a:lnTo>
                  <a:lnTo>
                    <a:pt x="3483246" y="3199439"/>
                  </a:lnTo>
                  <a:lnTo>
                    <a:pt x="3483246" y="3199573"/>
                  </a:lnTo>
                  <a:lnTo>
                    <a:pt x="3483246" y="3199707"/>
                  </a:lnTo>
                  <a:lnTo>
                    <a:pt x="3483246" y="3199841"/>
                  </a:lnTo>
                  <a:lnTo>
                    <a:pt x="3483246" y="3199975"/>
                  </a:lnTo>
                  <a:lnTo>
                    <a:pt x="3483246" y="3200109"/>
                  </a:lnTo>
                  <a:lnTo>
                    <a:pt x="3483246" y="3200243"/>
                  </a:lnTo>
                  <a:lnTo>
                    <a:pt x="3483246" y="3200377"/>
                  </a:lnTo>
                  <a:lnTo>
                    <a:pt x="3483246" y="3200510"/>
                  </a:lnTo>
                  <a:lnTo>
                    <a:pt x="3483246" y="3200643"/>
                  </a:lnTo>
                  <a:lnTo>
                    <a:pt x="3483246" y="3200777"/>
                  </a:lnTo>
                  <a:lnTo>
                    <a:pt x="3483246" y="3200910"/>
                  </a:lnTo>
                  <a:lnTo>
                    <a:pt x="3483246" y="3201043"/>
                  </a:lnTo>
                  <a:lnTo>
                    <a:pt x="3483246" y="3201176"/>
                  </a:lnTo>
                  <a:lnTo>
                    <a:pt x="3483246" y="3201308"/>
                  </a:lnTo>
                  <a:lnTo>
                    <a:pt x="3483246" y="3201441"/>
                  </a:lnTo>
                  <a:lnTo>
                    <a:pt x="3483246" y="3201573"/>
                  </a:lnTo>
                  <a:lnTo>
                    <a:pt x="3483246" y="3201706"/>
                  </a:lnTo>
                  <a:lnTo>
                    <a:pt x="3483246" y="3201838"/>
                  </a:lnTo>
                  <a:lnTo>
                    <a:pt x="3483246" y="3201970"/>
                  </a:lnTo>
                  <a:lnTo>
                    <a:pt x="3483246" y="3202102"/>
                  </a:lnTo>
                  <a:lnTo>
                    <a:pt x="3483246" y="3202234"/>
                  </a:lnTo>
                  <a:lnTo>
                    <a:pt x="3483246" y="3202366"/>
                  </a:lnTo>
                  <a:lnTo>
                    <a:pt x="3483246" y="3202497"/>
                  </a:lnTo>
                  <a:lnTo>
                    <a:pt x="3483246" y="3202629"/>
                  </a:lnTo>
                  <a:lnTo>
                    <a:pt x="3483246" y="3202760"/>
                  </a:lnTo>
                  <a:lnTo>
                    <a:pt x="3483246" y="3202892"/>
                  </a:lnTo>
                  <a:lnTo>
                    <a:pt x="3483246" y="3203023"/>
                  </a:lnTo>
                  <a:lnTo>
                    <a:pt x="3483246" y="3203154"/>
                  </a:lnTo>
                  <a:lnTo>
                    <a:pt x="3483246" y="3203285"/>
                  </a:lnTo>
                  <a:lnTo>
                    <a:pt x="3483246" y="3203415"/>
                  </a:lnTo>
                  <a:lnTo>
                    <a:pt x="3483246" y="3203546"/>
                  </a:lnTo>
                  <a:lnTo>
                    <a:pt x="3483246" y="3203676"/>
                  </a:lnTo>
                  <a:lnTo>
                    <a:pt x="3483246" y="3203807"/>
                  </a:lnTo>
                  <a:lnTo>
                    <a:pt x="3483246" y="3203937"/>
                  </a:lnTo>
                  <a:lnTo>
                    <a:pt x="3483246" y="3204067"/>
                  </a:lnTo>
                  <a:lnTo>
                    <a:pt x="3483246" y="3204197"/>
                  </a:lnTo>
                  <a:lnTo>
                    <a:pt x="3483246" y="3204327"/>
                  </a:lnTo>
                  <a:lnTo>
                    <a:pt x="3483246" y="3204457"/>
                  </a:lnTo>
                  <a:lnTo>
                    <a:pt x="3483246" y="3204587"/>
                  </a:lnTo>
                  <a:lnTo>
                    <a:pt x="3483246" y="3204716"/>
                  </a:lnTo>
                  <a:lnTo>
                    <a:pt x="3483246" y="3204846"/>
                  </a:lnTo>
                  <a:lnTo>
                    <a:pt x="3483246" y="3204975"/>
                  </a:lnTo>
                  <a:lnTo>
                    <a:pt x="3483246" y="3205104"/>
                  </a:lnTo>
                  <a:lnTo>
                    <a:pt x="3483246" y="3205233"/>
                  </a:lnTo>
                  <a:lnTo>
                    <a:pt x="3483246" y="3205362"/>
                  </a:lnTo>
                  <a:lnTo>
                    <a:pt x="3483246" y="3205491"/>
                  </a:lnTo>
                  <a:lnTo>
                    <a:pt x="3483246" y="3205620"/>
                  </a:lnTo>
                  <a:lnTo>
                    <a:pt x="3483246" y="3205748"/>
                  </a:lnTo>
                  <a:lnTo>
                    <a:pt x="3483246" y="3205877"/>
                  </a:lnTo>
                  <a:lnTo>
                    <a:pt x="3483246" y="3206005"/>
                  </a:lnTo>
                  <a:lnTo>
                    <a:pt x="3483246" y="3206133"/>
                  </a:lnTo>
                  <a:lnTo>
                    <a:pt x="3483246" y="3206261"/>
                  </a:lnTo>
                  <a:lnTo>
                    <a:pt x="3483246" y="3206389"/>
                  </a:lnTo>
                  <a:lnTo>
                    <a:pt x="3483246" y="3206517"/>
                  </a:lnTo>
                  <a:lnTo>
                    <a:pt x="3483246" y="3206645"/>
                  </a:lnTo>
                  <a:lnTo>
                    <a:pt x="3483246" y="3206773"/>
                  </a:lnTo>
                  <a:lnTo>
                    <a:pt x="3483246" y="3206900"/>
                  </a:lnTo>
                  <a:lnTo>
                    <a:pt x="3483246" y="3207028"/>
                  </a:lnTo>
                  <a:lnTo>
                    <a:pt x="3483246" y="3207155"/>
                  </a:lnTo>
                  <a:lnTo>
                    <a:pt x="3483246" y="3207282"/>
                  </a:lnTo>
                  <a:lnTo>
                    <a:pt x="3483246" y="3207409"/>
                  </a:lnTo>
                  <a:lnTo>
                    <a:pt x="3483246" y="3207536"/>
                  </a:lnTo>
                  <a:lnTo>
                    <a:pt x="3483246" y="3207663"/>
                  </a:lnTo>
                  <a:lnTo>
                    <a:pt x="3483246" y="3207790"/>
                  </a:lnTo>
                  <a:lnTo>
                    <a:pt x="3483246" y="3207916"/>
                  </a:lnTo>
                  <a:lnTo>
                    <a:pt x="3483246" y="3208043"/>
                  </a:lnTo>
                  <a:lnTo>
                    <a:pt x="3483246" y="3208169"/>
                  </a:lnTo>
                  <a:lnTo>
                    <a:pt x="3483246" y="3208295"/>
                  </a:lnTo>
                  <a:lnTo>
                    <a:pt x="3483246" y="3208421"/>
                  </a:lnTo>
                  <a:lnTo>
                    <a:pt x="3483246" y="3208547"/>
                  </a:lnTo>
                  <a:lnTo>
                    <a:pt x="3483246" y="3208673"/>
                  </a:lnTo>
                  <a:lnTo>
                    <a:pt x="3483246" y="3208799"/>
                  </a:lnTo>
                  <a:lnTo>
                    <a:pt x="3483246" y="3208925"/>
                  </a:lnTo>
                  <a:lnTo>
                    <a:pt x="3483246" y="3209050"/>
                  </a:lnTo>
                  <a:lnTo>
                    <a:pt x="3483246" y="3209176"/>
                  </a:lnTo>
                  <a:lnTo>
                    <a:pt x="3483246" y="3209301"/>
                  </a:lnTo>
                  <a:lnTo>
                    <a:pt x="3483246" y="3209426"/>
                  </a:lnTo>
                  <a:lnTo>
                    <a:pt x="3483246" y="3209551"/>
                  </a:lnTo>
                  <a:lnTo>
                    <a:pt x="3483246" y="3209676"/>
                  </a:lnTo>
                  <a:lnTo>
                    <a:pt x="3483246" y="3209801"/>
                  </a:lnTo>
                  <a:lnTo>
                    <a:pt x="3483246" y="3209926"/>
                  </a:lnTo>
                  <a:lnTo>
                    <a:pt x="3483246" y="3210051"/>
                  </a:lnTo>
                  <a:lnTo>
                    <a:pt x="3483246" y="3210175"/>
                  </a:lnTo>
                  <a:lnTo>
                    <a:pt x="3483246" y="3210300"/>
                  </a:lnTo>
                  <a:lnTo>
                    <a:pt x="3483246" y="3210424"/>
                  </a:lnTo>
                  <a:lnTo>
                    <a:pt x="3483246" y="3210548"/>
                  </a:lnTo>
                  <a:lnTo>
                    <a:pt x="3483246" y="3210672"/>
                  </a:lnTo>
                  <a:lnTo>
                    <a:pt x="3483246" y="3210796"/>
                  </a:lnTo>
                  <a:lnTo>
                    <a:pt x="3483246" y="3210920"/>
                  </a:lnTo>
                  <a:lnTo>
                    <a:pt x="3483246" y="3211044"/>
                  </a:lnTo>
                  <a:lnTo>
                    <a:pt x="3483246" y="3211167"/>
                  </a:lnTo>
                  <a:lnTo>
                    <a:pt x="3483246" y="3211291"/>
                  </a:lnTo>
                  <a:lnTo>
                    <a:pt x="3483246" y="3211414"/>
                  </a:lnTo>
                  <a:lnTo>
                    <a:pt x="3483246" y="3211537"/>
                  </a:lnTo>
                  <a:lnTo>
                    <a:pt x="3483246" y="3211661"/>
                  </a:lnTo>
                  <a:lnTo>
                    <a:pt x="3483246" y="3211784"/>
                  </a:lnTo>
                  <a:lnTo>
                    <a:pt x="3483246" y="3211907"/>
                  </a:lnTo>
                  <a:lnTo>
                    <a:pt x="3483246" y="3212029"/>
                  </a:lnTo>
                  <a:lnTo>
                    <a:pt x="3483246" y="3212152"/>
                  </a:lnTo>
                  <a:lnTo>
                    <a:pt x="3483246" y="3212275"/>
                  </a:lnTo>
                  <a:lnTo>
                    <a:pt x="3483246" y="3212397"/>
                  </a:lnTo>
                  <a:lnTo>
                    <a:pt x="3483246" y="3212520"/>
                  </a:lnTo>
                  <a:lnTo>
                    <a:pt x="3483246" y="3212642"/>
                  </a:lnTo>
                  <a:lnTo>
                    <a:pt x="3483246" y="3212764"/>
                  </a:lnTo>
                  <a:lnTo>
                    <a:pt x="3483246" y="3212886"/>
                  </a:lnTo>
                  <a:lnTo>
                    <a:pt x="3483246" y="3213008"/>
                  </a:lnTo>
                  <a:lnTo>
                    <a:pt x="3483246" y="3213130"/>
                  </a:lnTo>
                  <a:lnTo>
                    <a:pt x="3483246" y="3213252"/>
                  </a:lnTo>
                  <a:lnTo>
                    <a:pt x="3483246" y="3213373"/>
                  </a:lnTo>
                  <a:lnTo>
                    <a:pt x="3483246" y="3213495"/>
                  </a:lnTo>
                  <a:lnTo>
                    <a:pt x="3483246" y="3213616"/>
                  </a:lnTo>
                  <a:lnTo>
                    <a:pt x="3483246" y="3213737"/>
                  </a:lnTo>
                  <a:lnTo>
                    <a:pt x="3483246" y="3213859"/>
                  </a:lnTo>
                  <a:lnTo>
                    <a:pt x="3483246" y="3213980"/>
                  </a:lnTo>
                  <a:lnTo>
                    <a:pt x="3483246" y="3214101"/>
                  </a:lnTo>
                  <a:lnTo>
                    <a:pt x="3483246" y="3214222"/>
                  </a:lnTo>
                  <a:lnTo>
                    <a:pt x="3483246" y="3214342"/>
                  </a:lnTo>
                  <a:lnTo>
                    <a:pt x="3483246" y="3214463"/>
                  </a:lnTo>
                  <a:lnTo>
                    <a:pt x="3483246" y="3214583"/>
                  </a:lnTo>
                  <a:lnTo>
                    <a:pt x="3483246" y="3214704"/>
                  </a:lnTo>
                  <a:lnTo>
                    <a:pt x="3483246" y="3214824"/>
                  </a:lnTo>
                  <a:lnTo>
                    <a:pt x="3483246" y="3214944"/>
                  </a:lnTo>
                  <a:lnTo>
                    <a:pt x="3483246" y="3215065"/>
                  </a:lnTo>
                  <a:lnTo>
                    <a:pt x="3483246" y="3215185"/>
                  </a:lnTo>
                  <a:lnTo>
                    <a:pt x="3483246" y="3215304"/>
                  </a:lnTo>
                  <a:lnTo>
                    <a:pt x="3483246" y="3215424"/>
                  </a:lnTo>
                  <a:lnTo>
                    <a:pt x="3483246" y="3215544"/>
                  </a:lnTo>
                  <a:lnTo>
                    <a:pt x="3483246" y="3215663"/>
                  </a:lnTo>
                  <a:lnTo>
                    <a:pt x="3483246" y="3215783"/>
                  </a:lnTo>
                  <a:lnTo>
                    <a:pt x="3483246" y="3215902"/>
                  </a:lnTo>
                  <a:lnTo>
                    <a:pt x="3483246" y="3216021"/>
                  </a:lnTo>
                  <a:lnTo>
                    <a:pt x="3483246" y="3216141"/>
                  </a:lnTo>
                  <a:lnTo>
                    <a:pt x="3483246" y="3216260"/>
                  </a:lnTo>
                  <a:lnTo>
                    <a:pt x="3483246" y="3216379"/>
                  </a:lnTo>
                  <a:lnTo>
                    <a:pt x="3483246" y="3216497"/>
                  </a:lnTo>
                  <a:lnTo>
                    <a:pt x="3483246" y="3216616"/>
                  </a:lnTo>
                  <a:lnTo>
                    <a:pt x="3483246" y="3216735"/>
                  </a:lnTo>
                  <a:lnTo>
                    <a:pt x="3483246" y="3216853"/>
                  </a:lnTo>
                  <a:lnTo>
                    <a:pt x="3483246" y="3216972"/>
                  </a:lnTo>
                  <a:lnTo>
                    <a:pt x="3483246" y="3217090"/>
                  </a:lnTo>
                  <a:lnTo>
                    <a:pt x="3483246" y="3217208"/>
                  </a:lnTo>
                  <a:lnTo>
                    <a:pt x="3483246" y="3217326"/>
                  </a:lnTo>
                  <a:lnTo>
                    <a:pt x="3483246" y="3217444"/>
                  </a:lnTo>
                  <a:lnTo>
                    <a:pt x="3483246" y="3217562"/>
                  </a:lnTo>
                  <a:lnTo>
                    <a:pt x="3483246" y="3217680"/>
                  </a:lnTo>
                  <a:lnTo>
                    <a:pt x="3483246" y="3217797"/>
                  </a:lnTo>
                  <a:lnTo>
                    <a:pt x="3483246" y="3217915"/>
                  </a:lnTo>
                  <a:lnTo>
                    <a:pt x="3483246" y="3218032"/>
                  </a:lnTo>
                  <a:lnTo>
                    <a:pt x="3483246" y="3218150"/>
                  </a:lnTo>
                  <a:lnTo>
                    <a:pt x="3483246" y="3218267"/>
                  </a:lnTo>
                  <a:lnTo>
                    <a:pt x="3483246" y="3218384"/>
                  </a:lnTo>
                  <a:lnTo>
                    <a:pt x="3483246" y="3218501"/>
                  </a:lnTo>
                  <a:lnTo>
                    <a:pt x="3483246" y="3218618"/>
                  </a:lnTo>
                  <a:lnTo>
                    <a:pt x="3483246" y="3218735"/>
                  </a:lnTo>
                  <a:lnTo>
                    <a:pt x="3483246" y="3218852"/>
                  </a:lnTo>
                  <a:lnTo>
                    <a:pt x="3483246" y="3218968"/>
                  </a:lnTo>
                  <a:lnTo>
                    <a:pt x="3483246" y="3219085"/>
                  </a:lnTo>
                  <a:lnTo>
                    <a:pt x="3483246" y="3219201"/>
                  </a:lnTo>
                  <a:lnTo>
                    <a:pt x="3483246" y="3219318"/>
                  </a:lnTo>
                  <a:lnTo>
                    <a:pt x="3483246" y="3219434"/>
                  </a:lnTo>
                  <a:lnTo>
                    <a:pt x="3483246" y="3219550"/>
                  </a:lnTo>
                  <a:lnTo>
                    <a:pt x="3483246" y="3219666"/>
                  </a:lnTo>
                  <a:lnTo>
                    <a:pt x="3483246" y="3219782"/>
                  </a:lnTo>
                  <a:lnTo>
                    <a:pt x="3483246" y="3219898"/>
                  </a:lnTo>
                  <a:lnTo>
                    <a:pt x="3483246" y="3220013"/>
                  </a:lnTo>
                  <a:lnTo>
                    <a:pt x="3483246" y="3220129"/>
                  </a:lnTo>
                  <a:lnTo>
                    <a:pt x="3483246" y="3220244"/>
                  </a:lnTo>
                  <a:lnTo>
                    <a:pt x="3483246" y="3220360"/>
                  </a:lnTo>
                  <a:lnTo>
                    <a:pt x="3483246" y="3220475"/>
                  </a:lnTo>
                  <a:lnTo>
                    <a:pt x="3483246" y="3220590"/>
                  </a:lnTo>
                  <a:lnTo>
                    <a:pt x="3483246" y="3220705"/>
                  </a:lnTo>
                  <a:lnTo>
                    <a:pt x="3483246" y="3220820"/>
                  </a:lnTo>
                  <a:lnTo>
                    <a:pt x="3483246" y="3220935"/>
                  </a:lnTo>
                  <a:lnTo>
                    <a:pt x="3483246" y="3221050"/>
                  </a:lnTo>
                  <a:lnTo>
                    <a:pt x="3483246" y="3221165"/>
                  </a:lnTo>
                  <a:lnTo>
                    <a:pt x="3483246" y="3221279"/>
                  </a:lnTo>
                  <a:lnTo>
                    <a:pt x="3483246" y="3221394"/>
                  </a:lnTo>
                  <a:lnTo>
                    <a:pt x="3483246" y="3221508"/>
                  </a:lnTo>
                  <a:lnTo>
                    <a:pt x="3483246" y="3221623"/>
                  </a:lnTo>
                  <a:lnTo>
                    <a:pt x="3483246" y="3221737"/>
                  </a:lnTo>
                  <a:lnTo>
                    <a:pt x="3483246" y="3221851"/>
                  </a:lnTo>
                  <a:lnTo>
                    <a:pt x="3483246" y="3221965"/>
                  </a:lnTo>
                  <a:lnTo>
                    <a:pt x="3483246" y="3222079"/>
                  </a:lnTo>
                  <a:lnTo>
                    <a:pt x="3483246" y="3222193"/>
                  </a:lnTo>
                  <a:lnTo>
                    <a:pt x="3483246" y="3222306"/>
                  </a:lnTo>
                  <a:lnTo>
                    <a:pt x="3483246" y="3222420"/>
                  </a:lnTo>
                  <a:lnTo>
                    <a:pt x="3483246" y="3222533"/>
                  </a:lnTo>
                  <a:lnTo>
                    <a:pt x="3483246" y="3222647"/>
                  </a:lnTo>
                  <a:lnTo>
                    <a:pt x="3483246" y="3222760"/>
                  </a:lnTo>
                  <a:lnTo>
                    <a:pt x="3483246" y="3222873"/>
                  </a:lnTo>
                  <a:lnTo>
                    <a:pt x="3483246" y="3222986"/>
                  </a:lnTo>
                  <a:lnTo>
                    <a:pt x="3483246" y="3223099"/>
                  </a:lnTo>
                  <a:lnTo>
                    <a:pt x="3483246" y="3223212"/>
                  </a:lnTo>
                  <a:lnTo>
                    <a:pt x="3483246" y="3223325"/>
                  </a:lnTo>
                  <a:lnTo>
                    <a:pt x="3483246" y="3223438"/>
                  </a:lnTo>
                  <a:lnTo>
                    <a:pt x="3483246" y="3223551"/>
                  </a:lnTo>
                  <a:lnTo>
                    <a:pt x="3483246" y="3223663"/>
                  </a:lnTo>
                  <a:lnTo>
                    <a:pt x="3483246" y="3223775"/>
                  </a:lnTo>
                  <a:lnTo>
                    <a:pt x="3483246" y="3223888"/>
                  </a:lnTo>
                  <a:lnTo>
                    <a:pt x="3483246" y="3224000"/>
                  </a:lnTo>
                  <a:lnTo>
                    <a:pt x="3483246" y="3224112"/>
                  </a:lnTo>
                  <a:lnTo>
                    <a:pt x="3483246" y="3224224"/>
                  </a:lnTo>
                  <a:lnTo>
                    <a:pt x="3483246" y="3224336"/>
                  </a:lnTo>
                  <a:lnTo>
                    <a:pt x="3483246" y="3224448"/>
                  </a:lnTo>
                  <a:lnTo>
                    <a:pt x="3483246" y="3224560"/>
                  </a:lnTo>
                  <a:lnTo>
                    <a:pt x="3483246" y="3224671"/>
                  </a:lnTo>
                  <a:lnTo>
                    <a:pt x="3483246" y="3224783"/>
                  </a:lnTo>
                  <a:lnTo>
                    <a:pt x="3483246" y="3224894"/>
                  </a:lnTo>
                  <a:lnTo>
                    <a:pt x="3483246" y="3225006"/>
                  </a:lnTo>
                  <a:lnTo>
                    <a:pt x="3483246" y="3225117"/>
                  </a:lnTo>
                  <a:lnTo>
                    <a:pt x="3483246" y="3225228"/>
                  </a:lnTo>
                  <a:lnTo>
                    <a:pt x="3483246" y="3225339"/>
                  </a:lnTo>
                  <a:lnTo>
                    <a:pt x="3483246" y="3225450"/>
                  </a:lnTo>
                  <a:lnTo>
                    <a:pt x="3483246" y="3225561"/>
                  </a:lnTo>
                  <a:lnTo>
                    <a:pt x="3483246" y="3225672"/>
                  </a:lnTo>
                  <a:lnTo>
                    <a:pt x="3483246" y="3225783"/>
                  </a:lnTo>
                  <a:lnTo>
                    <a:pt x="3483246" y="3225893"/>
                  </a:lnTo>
                  <a:lnTo>
                    <a:pt x="3483246" y="3226004"/>
                  </a:lnTo>
                  <a:lnTo>
                    <a:pt x="3483246" y="3226114"/>
                  </a:lnTo>
                  <a:lnTo>
                    <a:pt x="3483246" y="3226224"/>
                  </a:lnTo>
                  <a:lnTo>
                    <a:pt x="3483246" y="3226335"/>
                  </a:lnTo>
                  <a:lnTo>
                    <a:pt x="3483246" y="3226445"/>
                  </a:lnTo>
                  <a:lnTo>
                    <a:pt x="3483246" y="3226555"/>
                  </a:lnTo>
                  <a:lnTo>
                    <a:pt x="3483246" y="3226665"/>
                  </a:lnTo>
                  <a:lnTo>
                    <a:pt x="3483246" y="3226775"/>
                  </a:lnTo>
                  <a:lnTo>
                    <a:pt x="3483246" y="3226884"/>
                  </a:lnTo>
                  <a:lnTo>
                    <a:pt x="3483246" y="3226994"/>
                  </a:lnTo>
                  <a:lnTo>
                    <a:pt x="3483246" y="3227103"/>
                  </a:lnTo>
                  <a:lnTo>
                    <a:pt x="3483246" y="3227213"/>
                  </a:lnTo>
                  <a:lnTo>
                    <a:pt x="3483246" y="3227322"/>
                  </a:lnTo>
                  <a:lnTo>
                    <a:pt x="3483246" y="3227432"/>
                  </a:lnTo>
                  <a:lnTo>
                    <a:pt x="3483246" y="3227541"/>
                  </a:lnTo>
                  <a:lnTo>
                    <a:pt x="3483246" y="3227650"/>
                  </a:lnTo>
                  <a:lnTo>
                    <a:pt x="3483246" y="3227759"/>
                  </a:lnTo>
                  <a:lnTo>
                    <a:pt x="3483246" y="3227868"/>
                  </a:lnTo>
                  <a:lnTo>
                    <a:pt x="3483246" y="3227977"/>
                  </a:lnTo>
                  <a:lnTo>
                    <a:pt x="3483246" y="3228085"/>
                  </a:lnTo>
                  <a:lnTo>
                    <a:pt x="3483246" y="3228194"/>
                  </a:lnTo>
                  <a:lnTo>
                    <a:pt x="3483246" y="3228302"/>
                  </a:lnTo>
                  <a:lnTo>
                    <a:pt x="3483246" y="3228411"/>
                  </a:lnTo>
                  <a:lnTo>
                    <a:pt x="3483246" y="3228519"/>
                  </a:lnTo>
                  <a:lnTo>
                    <a:pt x="3483246" y="3228627"/>
                  </a:lnTo>
                  <a:lnTo>
                    <a:pt x="3483246" y="3228736"/>
                  </a:lnTo>
                  <a:lnTo>
                    <a:pt x="3483246" y="3228844"/>
                  </a:lnTo>
                  <a:lnTo>
                    <a:pt x="3483246" y="3228952"/>
                  </a:lnTo>
                  <a:lnTo>
                    <a:pt x="3483246" y="3229060"/>
                  </a:lnTo>
                  <a:lnTo>
                    <a:pt x="3483246" y="3229167"/>
                  </a:lnTo>
                  <a:lnTo>
                    <a:pt x="3483246" y="3229275"/>
                  </a:lnTo>
                  <a:lnTo>
                    <a:pt x="3483246" y="3229383"/>
                  </a:lnTo>
                  <a:lnTo>
                    <a:pt x="3483246" y="3229490"/>
                  </a:lnTo>
                  <a:lnTo>
                    <a:pt x="3483246" y="3229598"/>
                  </a:lnTo>
                  <a:lnTo>
                    <a:pt x="3483246" y="3229705"/>
                  </a:lnTo>
                  <a:lnTo>
                    <a:pt x="3483246" y="3229812"/>
                  </a:lnTo>
                  <a:lnTo>
                    <a:pt x="3483246" y="3229919"/>
                  </a:lnTo>
                  <a:lnTo>
                    <a:pt x="3483246" y="3230026"/>
                  </a:lnTo>
                  <a:lnTo>
                    <a:pt x="3483246" y="3230133"/>
                  </a:lnTo>
                  <a:lnTo>
                    <a:pt x="3483246" y="3230240"/>
                  </a:lnTo>
                  <a:lnTo>
                    <a:pt x="3483246" y="3230347"/>
                  </a:lnTo>
                  <a:lnTo>
                    <a:pt x="3483246" y="3230454"/>
                  </a:lnTo>
                  <a:lnTo>
                    <a:pt x="3483246" y="3230560"/>
                  </a:lnTo>
                  <a:lnTo>
                    <a:pt x="3483246" y="3230667"/>
                  </a:lnTo>
                  <a:lnTo>
                    <a:pt x="3483246" y="3230773"/>
                  </a:lnTo>
                  <a:lnTo>
                    <a:pt x="3483246" y="3230880"/>
                  </a:lnTo>
                  <a:lnTo>
                    <a:pt x="3483246" y="3230986"/>
                  </a:lnTo>
                  <a:lnTo>
                    <a:pt x="3483246" y="3231092"/>
                  </a:lnTo>
                  <a:lnTo>
                    <a:pt x="3483246" y="3231198"/>
                  </a:lnTo>
                  <a:lnTo>
                    <a:pt x="3483246" y="3231304"/>
                  </a:lnTo>
                  <a:lnTo>
                    <a:pt x="3483246" y="3231410"/>
                  </a:lnTo>
                  <a:lnTo>
                    <a:pt x="3483246" y="3231516"/>
                  </a:lnTo>
                  <a:lnTo>
                    <a:pt x="3483246" y="3231622"/>
                  </a:lnTo>
                  <a:lnTo>
                    <a:pt x="3483246" y="3231727"/>
                  </a:lnTo>
                  <a:lnTo>
                    <a:pt x="3483246" y="3231833"/>
                  </a:lnTo>
                  <a:lnTo>
                    <a:pt x="3483246" y="3231938"/>
                  </a:lnTo>
                  <a:lnTo>
                    <a:pt x="3483246" y="3232044"/>
                  </a:lnTo>
                  <a:lnTo>
                    <a:pt x="3483246" y="3232149"/>
                  </a:lnTo>
                  <a:lnTo>
                    <a:pt x="3483246" y="3232254"/>
                  </a:lnTo>
                  <a:lnTo>
                    <a:pt x="3483246" y="3232359"/>
                  </a:lnTo>
                  <a:lnTo>
                    <a:pt x="3483246" y="3232464"/>
                  </a:lnTo>
                  <a:lnTo>
                    <a:pt x="3483246" y="3232569"/>
                  </a:lnTo>
                  <a:lnTo>
                    <a:pt x="3483246" y="3232674"/>
                  </a:lnTo>
                  <a:lnTo>
                    <a:pt x="3483246" y="3232779"/>
                  </a:lnTo>
                  <a:lnTo>
                    <a:pt x="3483246" y="3232884"/>
                  </a:lnTo>
                  <a:lnTo>
                    <a:pt x="3483246" y="3232988"/>
                  </a:lnTo>
                  <a:lnTo>
                    <a:pt x="3483246" y="3233093"/>
                  </a:lnTo>
                  <a:lnTo>
                    <a:pt x="3483246" y="3233197"/>
                  </a:lnTo>
                  <a:lnTo>
                    <a:pt x="3483246" y="3233301"/>
                  </a:lnTo>
                  <a:lnTo>
                    <a:pt x="3483246" y="3233406"/>
                  </a:lnTo>
                  <a:lnTo>
                    <a:pt x="3483246" y="3233510"/>
                  </a:lnTo>
                  <a:lnTo>
                    <a:pt x="3483246" y="3233614"/>
                  </a:lnTo>
                  <a:lnTo>
                    <a:pt x="3483246" y="3233718"/>
                  </a:lnTo>
                  <a:lnTo>
                    <a:pt x="3483246" y="3233822"/>
                  </a:lnTo>
                  <a:lnTo>
                    <a:pt x="3483246" y="3233925"/>
                  </a:lnTo>
                  <a:lnTo>
                    <a:pt x="3483246" y="3234029"/>
                  </a:lnTo>
                  <a:lnTo>
                    <a:pt x="3483246" y="3234133"/>
                  </a:lnTo>
                  <a:lnTo>
                    <a:pt x="3483246" y="3234236"/>
                  </a:lnTo>
                  <a:lnTo>
                    <a:pt x="3483246" y="3234340"/>
                  </a:lnTo>
                  <a:lnTo>
                    <a:pt x="3483246" y="3234443"/>
                  </a:lnTo>
                  <a:lnTo>
                    <a:pt x="3483246" y="3234546"/>
                  </a:lnTo>
                  <a:lnTo>
                    <a:pt x="3483246" y="3234650"/>
                  </a:lnTo>
                  <a:lnTo>
                    <a:pt x="3483246" y="3234753"/>
                  </a:lnTo>
                  <a:lnTo>
                    <a:pt x="3483246" y="3234856"/>
                  </a:lnTo>
                  <a:lnTo>
                    <a:pt x="3483246" y="3234959"/>
                  </a:lnTo>
                  <a:lnTo>
                    <a:pt x="3483246" y="3235062"/>
                  </a:lnTo>
                  <a:lnTo>
                    <a:pt x="3483246" y="3235164"/>
                  </a:lnTo>
                  <a:lnTo>
                    <a:pt x="3483246" y="3235267"/>
                  </a:lnTo>
                  <a:lnTo>
                    <a:pt x="3483246" y="3235370"/>
                  </a:lnTo>
                  <a:lnTo>
                    <a:pt x="3483246" y="3235472"/>
                  </a:lnTo>
                  <a:lnTo>
                    <a:pt x="3483246" y="3235574"/>
                  </a:lnTo>
                  <a:lnTo>
                    <a:pt x="3483246" y="3235677"/>
                  </a:lnTo>
                  <a:lnTo>
                    <a:pt x="3483246" y="3235779"/>
                  </a:lnTo>
                  <a:lnTo>
                    <a:pt x="3483246" y="3235881"/>
                  </a:lnTo>
                  <a:lnTo>
                    <a:pt x="3483246" y="3235983"/>
                  </a:lnTo>
                  <a:lnTo>
                    <a:pt x="3483246" y="3236085"/>
                  </a:lnTo>
                  <a:lnTo>
                    <a:pt x="3483246" y="3236187"/>
                  </a:lnTo>
                  <a:lnTo>
                    <a:pt x="3483246" y="3236289"/>
                  </a:lnTo>
                  <a:lnTo>
                    <a:pt x="3483246" y="3236391"/>
                  </a:lnTo>
                  <a:lnTo>
                    <a:pt x="3483246" y="3236493"/>
                  </a:lnTo>
                  <a:lnTo>
                    <a:pt x="3483246" y="3236594"/>
                  </a:lnTo>
                  <a:lnTo>
                    <a:pt x="3483246" y="3236696"/>
                  </a:lnTo>
                  <a:lnTo>
                    <a:pt x="3483246" y="3236797"/>
                  </a:lnTo>
                  <a:lnTo>
                    <a:pt x="3483246" y="3236898"/>
                  </a:lnTo>
                  <a:lnTo>
                    <a:pt x="3483246" y="3237000"/>
                  </a:lnTo>
                  <a:lnTo>
                    <a:pt x="3483246" y="3237101"/>
                  </a:lnTo>
                  <a:lnTo>
                    <a:pt x="3483246" y="3237202"/>
                  </a:lnTo>
                  <a:lnTo>
                    <a:pt x="3483246" y="3237303"/>
                  </a:lnTo>
                  <a:lnTo>
                    <a:pt x="3483246" y="3237404"/>
                  </a:lnTo>
                  <a:lnTo>
                    <a:pt x="3483246" y="3237505"/>
                  </a:lnTo>
                  <a:lnTo>
                    <a:pt x="3483246" y="3237605"/>
                  </a:lnTo>
                  <a:lnTo>
                    <a:pt x="3483246" y="3237706"/>
                  </a:lnTo>
                  <a:lnTo>
                    <a:pt x="3483246" y="3237807"/>
                  </a:lnTo>
                  <a:lnTo>
                    <a:pt x="3483246" y="3237907"/>
                  </a:lnTo>
                  <a:lnTo>
                    <a:pt x="3483246" y="3238008"/>
                  </a:lnTo>
                  <a:lnTo>
                    <a:pt x="3483246" y="3238108"/>
                  </a:lnTo>
                  <a:lnTo>
                    <a:pt x="3483246" y="3238208"/>
                  </a:lnTo>
                  <a:lnTo>
                    <a:pt x="3483246" y="3238308"/>
                  </a:lnTo>
                  <a:lnTo>
                    <a:pt x="3483246" y="3238409"/>
                  </a:lnTo>
                  <a:lnTo>
                    <a:pt x="3483246" y="3238509"/>
                  </a:lnTo>
                  <a:lnTo>
                    <a:pt x="3483246" y="3238608"/>
                  </a:lnTo>
                  <a:lnTo>
                    <a:pt x="3483246" y="3238708"/>
                  </a:lnTo>
                  <a:lnTo>
                    <a:pt x="3483246" y="3238808"/>
                  </a:lnTo>
                  <a:lnTo>
                    <a:pt x="3483246" y="3238908"/>
                  </a:lnTo>
                  <a:lnTo>
                    <a:pt x="3483246" y="3239007"/>
                  </a:lnTo>
                  <a:lnTo>
                    <a:pt x="3483246" y="3239107"/>
                  </a:lnTo>
                  <a:lnTo>
                    <a:pt x="3483246" y="3239206"/>
                  </a:lnTo>
                  <a:lnTo>
                    <a:pt x="3483246" y="3239306"/>
                  </a:lnTo>
                  <a:lnTo>
                    <a:pt x="3483246" y="3239405"/>
                  </a:lnTo>
                  <a:lnTo>
                    <a:pt x="3483246" y="3239504"/>
                  </a:lnTo>
                  <a:lnTo>
                    <a:pt x="3483246" y="3239603"/>
                  </a:lnTo>
                  <a:lnTo>
                    <a:pt x="3483246" y="3239702"/>
                  </a:lnTo>
                  <a:lnTo>
                    <a:pt x="3483246" y="3239801"/>
                  </a:lnTo>
                  <a:lnTo>
                    <a:pt x="3483246" y="3239900"/>
                  </a:lnTo>
                  <a:lnTo>
                    <a:pt x="3483246" y="3239999"/>
                  </a:lnTo>
                  <a:lnTo>
                    <a:pt x="3483246" y="3240098"/>
                  </a:lnTo>
                  <a:lnTo>
                    <a:pt x="3483246" y="3240196"/>
                  </a:lnTo>
                  <a:lnTo>
                    <a:pt x="3483246" y="3240295"/>
                  </a:lnTo>
                  <a:lnTo>
                    <a:pt x="3483246" y="3240393"/>
                  </a:lnTo>
                  <a:lnTo>
                    <a:pt x="3483246" y="3240492"/>
                  </a:lnTo>
                  <a:lnTo>
                    <a:pt x="3483246" y="3240590"/>
                  </a:lnTo>
                  <a:lnTo>
                    <a:pt x="3483246" y="3240688"/>
                  </a:lnTo>
                  <a:lnTo>
                    <a:pt x="3483246" y="3240787"/>
                  </a:lnTo>
                  <a:lnTo>
                    <a:pt x="3483246" y="3240885"/>
                  </a:lnTo>
                  <a:lnTo>
                    <a:pt x="3483246" y="3240983"/>
                  </a:lnTo>
                  <a:lnTo>
                    <a:pt x="3483246" y="3241081"/>
                  </a:lnTo>
                  <a:lnTo>
                    <a:pt x="3483246" y="3241178"/>
                  </a:lnTo>
                  <a:lnTo>
                    <a:pt x="3483246" y="3241276"/>
                  </a:lnTo>
                  <a:lnTo>
                    <a:pt x="3483246" y="3241374"/>
                  </a:lnTo>
                  <a:lnTo>
                    <a:pt x="3483246" y="3241471"/>
                  </a:lnTo>
                  <a:lnTo>
                    <a:pt x="3483246" y="3241569"/>
                  </a:lnTo>
                  <a:lnTo>
                    <a:pt x="3483246" y="3241666"/>
                  </a:lnTo>
                  <a:lnTo>
                    <a:pt x="3483246" y="3241764"/>
                  </a:lnTo>
                  <a:lnTo>
                    <a:pt x="3483246" y="3241861"/>
                  </a:lnTo>
                  <a:lnTo>
                    <a:pt x="3483246" y="3241958"/>
                  </a:lnTo>
                  <a:lnTo>
                    <a:pt x="3483246" y="3242055"/>
                  </a:lnTo>
                  <a:lnTo>
                    <a:pt x="3483246" y="3242153"/>
                  </a:lnTo>
                  <a:lnTo>
                    <a:pt x="3483246" y="3242249"/>
                  </a:lnTo>
                  <a:lnTo>
                    <a:pt x="3483246" y="3242346"/>
                  </a:lnTo>
                  <a:lnTo>
                    <a:pt x="3483246" y="3242443"/>
                  </a:lnTo>
                  <a:lnTo>
                    <a:pt x="3483246" y="3242540"/>
                  </a:lnTo>
                  <a:lnTo>
                    <a:pt x="3483246" y="3242637"/>
                  </a:lnTo>
                  <a:lnTo>
                    <a:pt x="3483246" y="3242733"/>
                  </a:lnTo>
                  <a:lnTo>
                    <a:pt x="3483246" y="3242830"/>
                  </a:lnTo>
                  <a:lnTo>
                    <a:pt x="3483246" y="3242926"/>
                  </a:lnTo>
                  <a:lnTo>
                    <a:pt x="3483246" y="3243023"/>
                  </a:lnTo>
                  <a:lnTo>
                    <a:pt x="3483246" y="3243119"/>
                  </a:lnTo>
                  <a:lnTo>
                    <a:pt x="3483246" y="3243215"/>
                  </a:lnTo>
                  <a:lnTo>
                    <a:pt x="3483246" y="3243311"/>
                  </a:lnTo>
                  <a:lnTo>
                    <a:pt x="3483246" y="3243407"/>
                  </a:lnTo>
                  <a:lnTo>
                    <a:pt x="3483246" y="3243503"/>
                  </a:lnTo>
                  <a:lnTo>
                    <a:pt x="3483246" y="3243599"/>
                  </a:lnTo>
                  <a:lnTo>
                    <a:pt x="3483246" y="3243695"/>
                  </a:lnTo>
                  <a:lnTo>
                    <a:pt x="3483246" y="3243791"/>
                  </a:lnTo>
                  <a:lnTo>
                    <a:pt x="3483246" y="3243886"/>
                  </a:lnTo>
                  <a:lnTo>
                    <a:pt x="3483246" y="3243982"/>
                  </a:lnTo>
                  <a:lnTo>
                    <a:pt x="3483246" y="3244077"/>
                  </a:lnTo>
                  <a:lnTo>
                    <a:pt x="3483246" y="3244173"/>
                  </a:lnTo>
                  <a:lnTo>
                    <a:pt x="3483246" y="3244268"/>
                  </a:lnTo>
                  <a:lnTo>
                    <a:pt x="3483246" y="3244363"/>
                  </a:lnTo>
                  <a:lnTo>
                    <a:pt x="3483246" y="3244459"/>
                  </a:lnTo>
                  <a:lnTo>
                    <a:pt x="3483246" y="3244554"/>
                  </a:lnTo>
                  <a:lnTo>
                    <a:pt x="3483246" y="3244649"/>
                  </a:lnTo>
                  <a:lnTo>
                    <a:pt x="3483246" y="3244744"/>
                  </a:lnTo>
                  <a:lnTo>
                    <a:pt x="3483246" y="3244839"/>
                  </a:lnTo>
                  <a:lnTo>
                    <a:pt x="3483246" y="3244934"/>
                  </a:lnTo>
                  <a:lnTo>
                    <a:pt x="3483246" y="3245028"/>
                  </a:lnTo>
                  <a:lnTo>
                    <a:pt x="3483246" y="3245123"/>
                  </a:lnTo>
                  <a:lnTo>
                    <a:pt x="3483246" y="3245218"/>
                  </a:lnTo>
                  <a:lnTo>
                    <a:pt x="3483246" y="3245312"/>
                  </a:lnTo>
                  <a:lnTo>
                    <a:pt x="3483246" y="3245407"/>
                  </a:lnTo>
                  <a:lnTo>
                    <a:pt x="3483246" y="3245501"/>
                  </a:lnTo>
                  <a:lnTo>
                    <a:pt x="3483246" y="3245595"/>
                  </a:lnTo>
                  <a:lnTo>
                    <a:pt x="3483246" y="3245690"/>
                  </a:lnTo>
                  <a:lnTo>
                    <a:pt x="3483246" y="3245784"/>
                  </a:lnTo>
                  <a:lnTo>
                    <a:pt x="3483246" y="3245878"/>
                  </a:lnTo>
                  <a:lnTo>
                    <a:pt x="3483246" y="3245972"/>
                  </a:lnTo>
                  <a:lnTo>
                    <a:pt x="3483246" y="3246066"/>
                  </a:lnTo>
                  <a:lnTo>
                    <a:pt x="3483246" y="3246160"/>
                  </a:lnTo>
                  <a:lnTo>
                    <a:pt x="3483246" y="3246253"/>
                  </a:lnTo>
                  <a:lnTo>
                    <a:pt x="3483246" y="3246347"/>
                  </a:lnTo>
                  <a:lnTo>
                    <a:pt x="3483246" y="3246441"/>
                  </a:lnTo>
                  <a:lnTo>
                    <a:pt x="3483246" y="3246534"/>
                  </a:lnTo>
                  <a:lnTo>
                    <a:pt x="3483246" y="3246628"/>
                  </a:lnTo>
                  <a:lnTo>
                    <a:pt x="3483246" y="3246721"/>
                  </a:lnTo>
                  <a:lnTo>
                    <a:pt x="3483246" y="3246815"/>
                  </a:lnTo>
                  <a:lnTo>
                    <a:pt x="3483246" y="3246908"/>
                  </a:lnTo>
                  <a:lnTo>
                    <a:pt x="3483246" y="3247001"/>
                  </a:lnTo>
                  <a:lnTo>
                    <a:pt x="3483246" y="3247094"/>
                  </a:lnTo>
                  <a:lnTo>
                    <a:pt x="3483246" y="3247187"/>
                  </a:lnTo>
                  <a:lnTo>
                    <a:pt x="3483246" y="3247280"/>
                  </a:lnTo>
                  <a:lnTo>
                    <a:pt x="3483246" y="3247373"/>
                  </a:lnTo>
                  <a:lnTo>
                    <a:pt x="3483246" y="3247466"/>
                  </a:lnTo>
                  <a:lnTo>
                    <a:pt x="3483246" y="3247559"/>
                  </a:lnTo>
                  <a:lnTo>
                    <a:pt x="3483246" y="3247651"/>
                  </a:lnTo>
                  <a:lnTo>
                    <a:pt x="3483246" y="3247744"/>
                  </a:lnTo>
                  <a:lnTo>
                    <a:pt x="3483246" y="3247836"/>
                  </a:lnTo>
                  <a:lnTo>
                    <a:pt x="3483246" y="3247929"/>
                  </a:lnTo>
                  <a:lnTo>
                    <a:pt x="3483246" y="3248021"/>
                  </a:lnTo>
                  <a:lnTo>
                    <a:pt x="3483246" y="3248114"/>
                  </a:lnTo>
                  <a:lnTo>
                    <a:pt x="3483246" y="3248206"/>
                  </a:lnTo>
                  <a:lnTo>
                    <a:pt x="3483246" y="3248298"/>
                  </a:lnTo>
                  <a:lnTo>
                    <a:pt x="3483246" y="3248390"/>
                  </a:lnTo>
                  <a:lnTo>
                    <a:pt x="3483246" y="3248482"/>
                  </a:lnTo>
                  <a:lnTo>
                    <a:pt x="3483246" y="3248574"/>
                  </a:lnTo>
                  <a:lnTo>
                    <a:pt x="3483246" y="3248666"/>
                  </a:lnTo>
                  <a:lnTo>
                    <a:pt x="3483246" y="3248758"/>
                  </a:lnTo>
                  <a:lnTo>
                    <a:pt x="3483246" y="3248850"/>
                  </a:lnTo>
                  <a:lnTo>
                    <a:pt x="3483246" y="3248941"/>
                  </a:lnTo>
                  <a:lnTo>
                    <a:pt x="3483246" y="3249033"/>
                  </a:lnTo>
                  <a:lnTo>
                    <a:pt x="3483246" y="3249124"/>
                  </a:lnTo>
                  <a:lnTo>
                    <a:pt x="3483246" y="3249216"/>
                  </a:lnTo>
                  <a:lnTo>
                    <a:pt x="3483246" y="3249307"/>
                  </a:lnTo>
                  <a:lnTo>
                    <a:pt x="3483246" y="3249399"/>
                  </a:lnTo>
                  <a:lnTo>
                    <a:pt x="3483246" y="3249490"/>
                  </a:lnTo>
                  <a:lnTo>
                    <a:pt x="3483246" y="3249581"/>
                  </a:lnTo>
                  <a:lnTo>
                    <a:pt x="3483246" y="3249672"/>
                  </a:lnTo>
                  <a:lnTo>
                    <a:pt x="3483246" y="3249763"/>
                  </a:lnTo>
                  <a:lnTo>
                    <a:pt x="3483246" y="3249854"/>
                  </a:lnTo>
                  <a:lnTo>
                    <a:pt x="3483246" y="3249945"/>
                  </a:lnTo>
                  <a:lnTo>
                    <a:pt x="3483246" y="3250036"/>
                  </a:lnTo>
                  <a:lnTo>
                    <a:pt x="3483246" y="3250126"/>
                  </a:lnTo>
                  <a:lnTo>
                    <a:pt x="3483246" y="3250217"/>
                  </a:lnTo>
                  <a:lnTo>
                    <a:pt x="3483246" y="3250308"/>
                  </a:lnTo>
                  <a:lnTo>
                    <a:pt x="3483246" y="3250398"/>
                  </a:lnTo>
                  <a:lnTo>
                    <a:pt x="3483246" y="3250489"/>
                  </a:lnTo>
                  <a:lnTo>
                    <a:pt x="3483246" y="3250579"/>
                  </a:lnTo>
                  <a:lnTo>
                    <a:pt x="3483246" y="3250669"/>
                  </a:lnTo>
                  <a:lnTo>
                    <a:pt x="3483246" y="3250760"/>
                  </a:lnTo>
                  <a:lnTo>
                    <a:pt x="3483246" y="3250850"/>
                  </a:lnTo>
                  <a:lnTo>
                    <a:pt x="3483246" y="3250940"/>
                  </a:lnTo>
                  <a:lnTo>
                    <a:pt x="3483246" y="3251030"/>
                  </a:lnTo>
                  <a:lnTo>
                    <a:pt x="3483246" y="3251120"/>
                  </a:lnTo>
                  <a:lnTo>
                    <a:pt x="3483246" y="3251210"/>
                  </a:lnTo>
                  <a:lnTo>
                    <a:pt x="3483246" y="3251300"/>
                  </a:lnTo>
                  <a:lnTo>
                    <a:pt x="3483246" y="3251389"/>
                  </a:lnTo>
                  <a:lnTo>
                    <a:pt x="3483246" y="3251479"/>
                  </a:lnTo>
                  <a:lnTo>
                    <a:pt x="3483246" y="3251569"/>
                  </a:lnTo>
                  <a:lnTo>
                    <a:pt x="3483246" y="3251658"/>
                  </a:lnTo>
                  <a:lnTo>
                    <a:pt x="3483246" y="3251748"/>
                  </a:lnTo>
                  <a:lnTo>
                    <a:pt x="3483246" y="3251837"/>
                  </a:lnTo>
                  <a:lnTo>
                    <a:pt x="3483246" y="3251927"/>
                  </a:lnTo>
                  <a:lnTo>
                    <a:pt x="3483246" y="3252016"/>
                  </a:lnTo>
                  <a:lnTo>
                    <a:pt x="3483246" y="3252105"/>
                  </a:lnTo>
                  <a:lnTo>
                    <a:pt x="3483246" y="3252194"/>
                  </a:lnTo>
                  <a:lnTo>
                    <a:pt x="3483246" y="3252283"/>
                  </a:lnTo>
                  <a:lnTo>
                    <a:pt x="3483246" y="3252372"/>
                  </a:lnTo>
                  <a:lnTo>
                    <a:pt x="3483246" y="3252461"/>
                  </a:lnTo>
                  <a:lnTo>
                    <a:pt x="3483246" y="3252550"/>
                  </a:lnTo>
                  <a:lnTo>
                    <a:pt x="3483246" y="3252639"/>
                  </a:lnTo>
                  <a:lnTo>
                    <a:pt x="3483246" y="3252728"/>
                  </a:lnTo>
                  <a:lnTo>
                    <a:pt x="3483246" y="3252816"/>
                  </a:lnTo>
                  <a:lnTo>
                    <a:pt x="3483246" y="3252905"/>
                  </a:lnTo>
                  <a:lnTo>
                    <a:pt x="3483246" y="3252993"/>
                  </a:lnTo>
                  <a:lnTo>
                    <a:pt x="3483246" y="3253082"/>
                  </a:lnTo>
                  <a:lnTo>
                    <a:pt x="3483246" y="3253170"/>
                  </a:lnTo>
                  <a:lnTo>
                    <a:pt x="3483246" y="3253259"/>
                  </a:lnTo>
                  <a:lnTo>
                    <a:pt x="3483246" y="3253347"/>
                  </a:lnTo>
                  <a:lnTo>
                    <a:pt x="3483246" y="3253435"/>
                  </a:lnTo>
                  <a:lnTo>
                    <a:pt x="3483246" y="3253523"/>
                  </a:lnTo>
                  <a:lnTo>
                    <a:pt x="3483246" y="3253611"/>
                  </a:lnTo>
                  <a:lnTo>
                    <a:pt x="3483246" y="3253699"/>
                  </a:lnTo>
                  <a:lnTo>
                    <a:pt x="3483246" y="3253787"/>
                  </a:lnTo>
                  <a:lnTo>
                    <a:pt x="3483246" y="3253875"/>
                  </a:lnTo>
                  <a:lnTo>
                    <a:pt x="3483246" y="3253963"/>
                  </a:lnTo>
                  <a:lnTo>
                    <a:pt x="3483246" y="3254050"/>
                  </a:lnTo>
                  <a:lnTo>
                    <a:pt x="3483246" y="3254138"/>
                  </a:lnTo>
                  <a:lnTo>
                    <a:pt x="3483246" y="3254226"/>
                  </a:lnTo>
                  <a:lnTo>
                    <a:pt x="3483246" y="3254313"/>
                  </a:lnTo>
                  <a:lnTo>
                    <a:pt x="3483246" y="3254401"/>
                  </a:lnTo>
                  <a:lnTo>
                    <a:pt x="3483246" y="3254488"/>
                  </a:lnTo>
                  <a:lnTo>
                    <a:pt x="3483246" y="3254575"/>
                  </a:lnTo>
                  <a:lnTo>
                    <a:pt x="3483246" y="3254663"/>
                  </a:lnTo>
                  <a:lnTo>
                    <a:pt x="3483246" y="3254750"/>
                  </a:lnTo>
                  <a:lnTo>
                    <a:pt x="3483246" y="3254837"/>
                  </a:lnTo>
                  <a:lnTo>
                    <a:pt x="3483246" y="3254924"/>
                  </a:lnTo>
                  <a:lnTo>
                    <a:pt x="3483246" y="3255011"/>
                  </a:lnTo>
                  <a:lnTo>
                    <a:pt x="3483246" y="3255098"/>
                  </a:lnTo>
                  <a:lnTo>
                    <a:pt x="3483246" y="3255185"/>
                  </a:lnTo>
                  <a:lnTo>
                    <a:pt x="3483246" y="3255271"/>
                  </a:lnTo>
                  <a:lnTo>
                    <a:pt x="3483246" y="3255358"/>
                  </a:lnTo>
                  <a:lnTo>
                    <a:pt x="3483246" y="3255445"/>
                  </a:lnTo>
                  <a:lnTo>
                    <a:pt x="3483246" y="3255531"/>
                  </a:lnTo>
                  <a:lnTo>
                    <a:pt x="3483246" y="3255618"/>
                  </a:lnTo>
                  <a:lnTo>
                    <a:pt x="3483246" y="3255704"/>
                  </a:lnTo>
                  <a:lnTo>
                    <a:pt x="3483246" y="3255791"/>
                  </a:lnTo>
                  <a:lnTo>
                    <a:pt x="3483246" y="3255877"/>
                  </a:lnTo>
                  <a:lnTo>
                    <a:pt x="3483246" y="3255963"/>
                  </a:lnTo>
                  <a:lnTo>
                    <a:pt x="3483246" y="3256049"/>
                  </a:lnTo>
                  <a:lnTo>
                    <a:pt x="3483246" y="3256136"/>
                  </a:lnTo>
                  <a:lnTo>
                    <a:pt x="3483246" y="3256222"/>
                  </a:lnTo>
                  <a:lnTo>
                    <a:pt x="3483246" y="3256308"/>
                  </a:lnTo>
                  <a:lnTo>
                    <a:pt x="3483246" y="3256394"/>
                  </a:lnTo>
                  <a:lnTo>
                    <a:pt x="3483246" y="3256479"/>
                  </a:lnTo>
                  <a:lnTo>
                    <a:pt x="3483246" y="3256565"/>
                  </a:lnTo>
                  <a:lnTo>
                    <a:pt x="3483246" y="3256651"/>
                  </a:lnTo>
                  <a:lnTo>
                    <a:pt x="3483246" y="3256737"/>
                  </a:lnTo>
                  <a:lnTo>
                    <a:pt x="3483246" y="3256822"/>
                  </a:lnTo>
                  <a:lnTo>
                    <a:pt x="3483246" y="3256908"/>
                  </a:lnTo>
                  <a:lnTo>
                    <a:pt x="3483246" y="3256993"/>
                  </a:lnTo>
                  <a:lnTo>
                    <a:pt x="3483246" y="3257079"/>
                  </a:lnTo>
                  <a:lnTo>
                    <a:pt x="3483246" y="3257164"/>
                  </a:lnTo>
                  <a:lnTo>
                    <a:pt x="3483246" y="3257249"/>
                  </a:lnTo>
                  <a:lnTo>
                    <a:pt x="3483246" y="3257335"/>
                  </a:lnTo>
                  <a:lnTo>
                    <a:pt x="3483246" y="3257420"/>
                  </a:lnTo>
                  <a:lnTo>
                    <a:pt x="3483246" y="3257505"/>
                  </a:lnTo>
                  <a:lnTo>
                    <a:pt x="3483246" y="3257590"/>
                  </a:lnTo>
                  <a:lnTo>
                    <a:pt x="3483246" y="3257675"/>
                  </a:lnTo>
                  <a:lnTo>
                    <a:pt x="3483246" y="3257760"/>
                  </a:lnTo>
                  <a:lnTo>
                    <a:pt x="3483246" y="3257844"/>
                  </a:lnTo>
                  <a:lnTo>
                    <a:pt x="3483246" y="3257929"/>
                  </a:lnTo>
                  <a:lnTo>
                    <a:pt x="3483246" y="3258014"/>
                  </a:lnTo>
                  <a:lnTo>
                    <a:pt x="3483246" y="3258099"/>
                  </a:lnTo>
                  <a:lnTo>
                    <a:pt x="3483246" y="3258183"/>
                  </a:lnTo>
                  <a:lnTo>
                    <a:pt x="3483246" y="3258268"/>
                  </a:lnTo>
                  <a:lnTo>
                    <a:pt x="3483246" y="3258352"/>
                  </a:lnTo>
                  <a:lnTo>
                    <a:pt x="3483246" y="3258437"/>
                  </a:lnTo>
                  <a:lnTo>
                    <a:pt x="3483246" y="3258521"/>
                  </a:lnTo>
                  <a:lnTo>
                    <a:pt x="3483246" y="3258605"/>
                  </a:lnTo>
                  <a:lnTo>
                    <a:pt x="3483246" y="3258689"/>
                  </a:lnTo>
                  <a:lnTo>
                    <a:pt x="3483246" y="3258773"/>
                  </a:lnTo>
                  <a:lnTo>
                    <a:pt x="3483246" y="3258858"/>
                  </a:lnTo>
                  <a:lnTo>
                    <a:pt x="3483246" y="3258942"/>
                  </a:lnTo>
                  <a:lnTo>
                    <a:pt x="3483246" y="3259025"/>
                  </a:lnTo>
                  <a:lnTo>
                    <a:pt x="3483246" y="3259109"/>
                  </a:lnTo>
                  <a:lnTo>
                    <a:pt x="3483246" y="3259193"/>
                  </a:lnTo>
                  <a:lnTo>
                    <a:pt x="3483246" y="3259277"/>
                  </a:lnTo>
                  <a:lnTo>
                    <a:pt x="3483246" y="3259361"/>
                  </a:lnTo>
                  <a:lnTo>
                    <a:pt x="3483246" y="3259444"/>
                  </a:lnTo>
                  <a:lnTo>
                    <a:pt x="3483246" y="3259528"/>
                  </a:lnTo>
                  <a:lnTo>
                    <a:pt x="3483246" y="3259611"/>
                  </a:lnTo>
                  <a:lnTo>
                    <a:pt x="3483246" y="3259695"/>
                  </a:lnTo>
                  <a:lnTo>
                    <a:pt x="3483246" y="3259778"/>
                  </a:lnTo>
                  <a:lnTo>
                    <a:pt x="3483246" y="3259861"/>
                  </a:lnTo>
                  <a:lnTo>
                    <a:pt x="3483246" y="3259945"/>
                  </a:lnTo>
                  <a:lnTo>
                    <a:pt x="3483246" y="3260028"/>
                  </a:lnTo>
                  <a:lnTo>
                    <a:pt x="3483246" y="3260111"/>
                  </a:lnTo>
                  <a:lnTo>
                    <a:pt x="3483246" y="3260194"/>
                  </a:lnTo>
                  <a:lnTo>
                    <a:pt x="3483246" y="3260277"/>
                  </a:lnTo>
                  <a:lnTo>
                    <a:pt x="3483246" y="3260360"/>
                  </a:lnTo>
                  <a:lnTo>
                    <a:pt x="3483246" y="3260443"/>
                  </a:lnTo>
                  <a:lnTo>
                    <a:pt x="3483246" y="3260526"/>
                  </a:lnTo>
                  <a:lnTo>
                    <a:pt x="3483246" y="3260609"/>
                  </a:lnTo>
                  <a:lnTo>
                    <a:pt x="3483246" y="3260691"/>
                  </a:lnTo>
                  <a:lnTo>
                    <a:pt x="3483246" y="3260774"/>
                  </a:lnTo>
                  <a:lnTo>
                    <a:pt x="3483246" y="3260857"/>
                  </a:lnTo>
                  <a:lnTo>
                    <a:pt x="3483246" y="3260939"/>
                  </a:lnTo>
                  <a:lnTo>
                    <a:pt x="3483246" y="3261022"/>
                  </a:lnTo>
                  <a:lnTo>
                    <a:pt x="3483246" y="3261104"/>
                  </a:lnTo>
                  <a:lnTo>
                    <a:pt x="3483246" y="3261186"/>
                  </a:lnTo>
                  <a:lnTo>
                    <a:pt x="3483246" y="3261269"/>
                  </a:lnTo>
                  <a:lnTo>
                    <a:pt x="3483246" y="3261351"/>
                  </a:lnTo>
                  <a:lnTo>
                    <a:pt x="3483246" y="3261433"/>
                  </a:lnTo>
                  <a:lnTo>
                    <a:pt x="3483246" y="3261515"/>
                  </a:lnTo>
                  <a:lnTo>
                    <a:pt x="3483246" y="3261597"/>
                  </a:lnTo>
                  <a:lnTo>
                    <a:pt x="3483246" y="3261679"/>
                  </a:lnTo>
                  <a:lnTo>
                    <a:pt x="3483246" y="3261761"/>
                  </a:lnTo>
                  <a:lnTo>
                    <a:pt x="3483246" y="3261843"/>
                  </a:lnTo>
                  <a:lnTo>
                    <a:pt x="3483246" y="3261925"/>
                  </a:lnTo>
                  <a:lnTo>
                    <a:pt x="3483246" y="3262006"/>
                  </a:lnTo>
                  <a:lnTo>
                    <a:pt x="3483246" y="3262088"/>
                  </a:lnTo>
                  <a:lnTo>
                    <a:pt x="3483246" y="3262170"/>
                  </a:lnTo>
                  <a:lnTo>
                    <a:pt x="3483246" y="3262251"/>
                  </a:lnTo>
                  <a:lnTo>
                    <a:pt x="3483246" y="3262333"/>
                  </a:lnTo>
                  <a:lnTo>
                    <a:pt x="3483246" y="3262414"/>
                  </a:lnTo>
                  <a:lnTo>
                    <a:pt x="3483246" y="3262495"/>
                  </a:lnTo>
                  <a:lnTo>
                    <a:pt x="3483246" y="3262577"/>
                  </a:lnTo>
                  <a:lnTo>
                    <a:pt x="3483246" y="3262658"/>
                  </a:lnTo>
                  <a:lnTo>
                    <a:pt x="3483246" y="3262739"/>
                  </a:lnTo>
                  <a:lnTo>
                    <a:pt x="3483246" y="3262820"/>
                  </a:lnTo>
                  <a:lnTo>
                    <a:pt x="3483246" y="3262901"/>
                  </a:lnTo>
                  <a:lnTo>
                    <a:pt x="3483246" y="3262982"/>
                  </a:lnTo>
                  <a:lnTo>
                    <a:pt x="3483246" y="3263063"/>
                  </a:lnTo>
                  <a:lnTo>
                    <a:pt x="3483246" y="3263144"/>
                  </a:lnTo>
                  <a:lnTo>
                    <a:pt x="3483246" y="3263225"/>
                  </a:lnTo>
                  <a:lnTo>
                    <a:pt x="3483246" y="3263306"/>
                  </a:lnTo>
                  <a:lnTo>
                    <a:pt x="3483246" y="3263386"/>
                  </a:lnTo>
                  <a:lnTo>
                    <a:pt x="3483246" y="3263467"/>
                  </a:lnTo>
                  <a:lnTo>
                    <a:pt x="3483246" y="3263548"/>
                  </a:lnTo>
                  <a:lnTo>
                    <a:pt x="3483246" y="3263628"/>
                  </a:lnTo>
                  <a:lnTo>
                    <a:pt x="3483246" y="3263709"/>
                  </a:lnTo>
                  <a:lnTo>
                    <a:pt x="3483246" y="3263789"/>
                  </a:lnTo>
                  <a:lnTo>
                    <a:pt x="3483246" y="3263870"/>
                  </a:lnTo>
                  <a:lnTo>
                    <a:pt x="3483246" y="3263950"/>
                  </a:lnTo>
                  <a:lnTo>
                    <a:pt x="3483246" y="3264030"/>
                  </a:lnTo>
                  <a:lnTo>
                    <a:pt x="3483246" y="3264110"/>
                  </a:lnTo>
                  <a:lnTo>
                    <a:pt x="3483246" y="3264190"/>
                  </a:lnTo>
                  <a:lnTo>
                    <a:pt x="3483246" y="3264270"/>
                  </a:lnTo>
                  <a:lnTo>
                    <a:pt x="3483246" y="3264350"/>
                  </a:lnTo>
                  <a:lnTo>
                    <a:pt x="3483246" y="3264430"/>
                  </a:lnTo>
                  <a:lnTo>
                    <a:pt x="3483246" y="3264510"/>
                  </a:lnTo>
                  <a:lnTo>
                    <a:pt x="3483246" y="3264590"/>
                  </a:lnTo>
                  <a:lnTo>
                    <a:pt x="3483246" y="3264670"/>
                  </a:lnTo>
                  <a:lnTo>
                    <a:pt x="3483246" y="3264750"/>
                  </a:lnTo>
                  <a:lnTo>
                    <a:pt x="3483246" y="3264829"/>
                  </a:lnTo>
                  <a:lnTo>
                    <a:pt x="3483246" y="3264909"/>
                  </a:lnTo>
                  <a:lnTo>
                    <a:pt x="3483246" y="3264988"/>
                  </a:lnTo>
                  <a:lnTo>
                    <a:pt x="3483246" y="3265068"/>
                  </a:lnTo>
                  <a:lnTo>
                    <a:pt x="3483246" y="3265147"/>
                  </a:lnTo>
                  <a:lnTo>
                    <a:pt x="3483246" y="3265227"/>
                  </a:lnTo>
                  <a:lnTo>
                    <a:pt x="3483246" y="3265306"/>
                  </a:lnTo>
                  <a:lnTo>
                    <a:pt x="3483246" y="3265385"/>
                  </a:lnTo>
                  <a:lnTo>
                    <a:pt x="3483246" y="3265464"/>
                  </a:lnTo>
                  <a:lnTo>
                    <a:pt x="3483246" y="3265544"/>
                  </a:lnTo>
                  <a:lnTo>
                    <a:pt x="3483246" y="3265623"/>
                  </a:lnTo>
                  <a:lnTo>
                    <a:pt x="3483246" y="3265702"/>
                  </a:lnTo>
                  <a:lnTo>
                    <a:pt x="3483246" y="3265781"/>
                  </a:lnTo>
                  <a:lnTo>
                    <a:pt x="3483246" y="3265859"/>
                  </a:lnTo>
                  <a:lnTo>
                    <a:pt x="3483246" y="3265938"/>
                  </a:lnTo>
                  <a:lnTo>
                    <a:pt x="3483246" y="3266017"/>
                  </a:lnTo>
                  <a:lnTo>
                    <a:pt x="3483246" y="3266096"/>
                  </a:lnTo>
                  <a:lnTo>
                    <a:pt x="3483246" y="3266175"/>
                  </a:lnTo>
                  <a:lnTo>
                    <a:pt x="3483246" y="3266253"/>
                  </a:lnTo>
                  <a:lnTo>
                    <a:pt x="3483246" y="3266332"/>
                  </a:lnTo>
                  <a:lnTo>
                    <a:pt x="3483246" y="3266410"/>
                  </a:lnTo>
                  <a:lnTo>
                    <a:pt x="3483246" y="3266489"/>
                  </a:lnTo>
                  <a:lnTo>
                    <a:pt x="3483246" y="3266567"/>
                  </a:lnTo>
                  <a:lnTo>
                    <a:pt x="3483246" y="3266645"/>
                  </a:lnTo>
                  <a:lnTo>
                    <a:pt x="3483246" y="3266724"/>
                  </a:lnTo>
                  <a:lnTo>
                    <a:pt x="3483246" y="3266802"/>
                  </a:lnTo>
                  <a:lnTo>
                    <a:pt x="3483246" y="3266880"/>
                  </a:lnTo>
                  <a:lnTo>
                    <a:pt x="3483246" y="3266958"/>
                  </a:lnTo>
                  <a:lnTo>
                    <a:pt x="3483246" y="3267036"/>
                  </a:lnTo>
                  <a:lnTo>
                    <a:pt x="3483246" y="3267114"/>
                  </a:lnTo>
                  <a:lnTo>
                    <a:pt x="3483246" y="3267192"/>
                  </a:lnTo>
                  <a:lnTo>
                    <a:pt x="3483246" y="3267270"/>
                  </a:lnTo>
                  <a:lnTo>
                    <a:pt x="3483246" y="3267348"/>
                  </a:lnTo>
                  <a:lnTo>
                    <a:pt x="3483246" y="3267426"/>
                  </a:lnTo>
                  <a:lnTo>
                    <a:pt x="3483246" y="3267503"/>
                  </a:lnTo>
                  <a:lnTo>
                    <a:pt x="3483246" y="3267581"/>
                  </a:lnTo>
                  <a:lnTo>
                    <a:pt x="3483246" y="3267659"/>
                  </a:lnTo>
                  <a:lnTo>
                    <a:pt x="3483246" y="3267736"/>
                  </a:lnTo>
                  <a:lnTo>
                    <a:pt x="3483246" y="3267814"/>
                  </a:lnTo>
                  <a:lnTo>
                    <a:pt x="3483246" y="3267891"/>
                  </a:lnTo>
                  <a:lnTo>
                    <a:pt x="3483246" y="3267969"/>
                  </a:lnTo>
                  <a:lnTo>
                    <a:pt x="3483246" y="3268046"/>
                  </a:lnTo>
                  <a:lnTo>
                    <a:pt x="3483246" y="3268123"/>
                  </a:lnTo>
                  <a:lnTo>
                    <a:pt x="3483246" y="3268200"/>
                  </a:lnTo>
                  <a:lnTo>
                    <a:pt x="3483246" y="3268278"/>
                  </a:lnTo>
                  <a:lnTo>
                    <a:pt x="3483246" y="3268355"/>
                  </a:lnTo>
                  <a:lnTo>
                    <a:pt x="3483246" y="3268432"/>
                  </a:lnTo>
                  <a:lnTo>
                    <a:pt x="3483246" y="3268509"/>
                  </a:lnTo>
                  <a:lnTo>
                    <a:pt x="3483246" y="3268586"/>
                  </a:lnTo>
                  <a:lnTo>
                    <a:pt x="3483246" y="3268662"/>
                  </a:lnTo>
                  <a:lnTo>
                    <a:pt x="3483246" y="3268739"/>
                  </a:lnTo>
                  <a:lnTo>
                    <a:pt x="3483246" y="3268816"/>
                  </a:lnTo>
                  <a:lnTo>
                    <a:pt x="3483246" y="3268893"/>
                  </a:lnTo>
                  <a:lnTo>
                    <a:pt x="3483246" y="3268969"/>
                  </a:lnTo>
                  <a:lnTo>
                    <a:pt x="3483246" y="3269046"/>
                  </a:lnTo>
                  <a:lnTo>
                    <a:pt x="3483246" y="3269123"/>
                  </a:lnTo>
                  <a:lnTo>
                    <a:pt x="3483246" y="3269199"/>
                  </a:lnTo>
                  <a:lnTo>
                    <a:pt x="3483246" y="3269276"/>
                  </a:lnTo>
                  <a:lnTo>
                    <a:pt x="3483246" y="3269352"/>
                  </a:lnTo>
                  <a:lnTo>
                    <a:pt x="3483246" y="3269428"/>
                  </a:lnTo>
                  <a:lnTo>
                    <a:pt x="3483246" y="3269505"/>
                  </a:lnTo>
                  <a:lnTo>
                    <a:pt x="3483246" y="3269581"/>
                  </a:lnTo>
                  <a:lnTo>
                    <a:pt x="3483246" y="3269657"/>
                  </a:lnTo>
                  <a:lnTo>
                    <a:pt x="3483246" y="3269733"/>
                  </a:lnTo>
                  <a:lnTo>
                    <a:pt x="3483246" y="3269809"/>
                  </a:lnTo>
                  <a:lnTo>
                    <a:pt x="3483246" y="3269885"/>
                  </a:lnTo>
                  <a:lnTo>
                    <a:pt x="3483246" y="3269961"/>
                  </a:lnTo>
                  <a:lnTo>
                    <a:pt x="3483246" y="3270037"/>
                  </a:lnTo>
                  <a:lnTo>
                    <a:pt x="3483246" y="3270113"/>
                  </a:lnTo>
                  <a:lnTo>
                    <a:pt x="3483246" y="3270189"/>
                  </a:lnTo>
                  <a:lnTo>
                    <a:pt x="3483246" y="3270264"/>
                  </a:lnTo>
                  <a:lnTo>
                    <a:pt x="3483246" y="3270340"/>
                  </a:lnTo>
                  <a:lnTo>
                    <a:pt x="3483246" y="3270416"/>
                  </a:lnTo>
                  <a:lnTo>
                    <a:pt x="3483246" y="3270491"/>
                  </a:lnTo>
                  <a:lnTo>
                    <a:pt x="3483246" y="3270567"/>
                  </a:lnTo>
                  <a:lnTo>
                    <a:pt x="3483246" y="3270642"/>
                  </a:lnTo>
                  <a:lnTo>
                    <a:pt x="3483246" y="3270718"/>
                  </a:lnTo>
                  <a:lnTo>
                    <a:pt x="3483246" y="3270793"/>
                  </a:lnTo>
                  <a:lnTo>
                    <a:pt x="3483246" y="3270868"/>
                  </a:lnTo>
                  <a:lnTo>
                    <a:pt x="3483246" y="3270944"/>
                  </a:lnTo>
                  <a:lnTo>
                    <a:pt x="3483246" y="3271019"/>
                  </a:lnTo>
                  <a:lnTo>
                    <a:pt x="3483246" y="3271094"/>
                  </a:lnTo>
                  <a:lnTo>
                    <a:pt x="3483246" y="3271169"/>
                  </a:lnTo>
                  <a:lnTo>
                    <a:pt x="3483246" y="3271244"/>
                  </a:lnTo>
                  <a:lnTo>
                    <a:pt x="3483246" y="3271319"/>
                  </a:lnTo>
                  <a:lnTo>
                    <a:pt x="3483246" y="3271394"/>
                  </a:lnTo>
                  <a:lnTo>
                    <a:pt x="3483246" y="3271469"/>
                  </a:lnTo>
                  <a:lnTo>
                    <a:pt x="3483246" y="3271544"/>
                  </a:lnTo>
                  <a:lnTo>
                    <a:pt x="3483246" y="3271619"/>
                  </a:lnTo>
                  <a:lnTo>
                    <a:pt x="3483246" y="3271693"/>
                  </a:lnTo>
                  <a:lnTo>
                    <a:pt x="3483246" y="3271768"/>
                  </a:lnTo>
                  <a:lnTo>
                    <a:pt x="3483246" y="3271843"/>
                  </a:lnTo>
                  <a:lnTo>
                    <a:pt x="3483246" y="3271917"/>
                  </a:lnTo>
                  <a:lnTo>
                    <a:pt x="3483246" y="3271992"/>
                  </a:lnTo>
                  <a:lnTo>
                    <a:pt x="3483246" y="3272066"/>
                  </a:lnTo>
                  <a:lnTo>
                    <a:pt x="3483246" y="3272141"/>
                  </a:lnTo>
                  <a:lnTo>
                    <a:pt x="3483246" y="3272215"/>
                  </a:lnTo>
                  <a:lnTo>
                    <a:pt x="3483246" y="3272289"/>
                  </a:lnTo>
                  <a:lnTo>
                    <a:pt x="3483246" y="3272364"/>
                  </a:lnTo>
                  <a:lnTo>
                    <a:pt x="3483246" y="3272438"/>
                  </a:lnTo>
                  <a:lnTo>
                    <a:pt x="3483246" y="3272512"/>
                  </a:lnTo>
                  <a:lnTo>
                    <a:pt x="3483246" y="3272586"/>
                  </a:lnTo>
                  <a:lnTo>
                    <a:pt x="3483246" y="3272660"/>
                  </a:lnTo>
                  <a:lnTo>
                    <a:pt x="3483246" y="3272734"/>
                  </a:lnTo>
                  <a:lnTo>
                    <a:pt x="3483246" y="3272808"/>
                  </a:lnTo>
                  <a:lnTo>
                    <a:pt x="3483246" y="3272882"/>
                  </a:lnTo>
                  <a:lnTo>
                    <a:pt x="3483246" y="3272956"/>
                  </a:lnTo>
                  <a:lnTo>
                    <a:pt x="3483246" y="3273029"/>
                  </a:lnTo>
                  <a:lnTo>
                    <a:pt x="3483246" y="3273103"/>
                  </a:lnTo>
                  <a:lnTo>
                    <a:pt x="3483246" y="3273177"/>
                  </a:lnTo>
                  <a:lnTo>
                    <a:pt x="3483246" y="3273251"/>
                  </a:lnTo>
                  <a:lnTo>
                    <a:pt x="3483246" y="3273324"/>
                  </a:lnTo>
                  <a:lnTo>
                    <a:pt x="3483246" y="3273398"/>
                  </a:lnTo>
                  <a:lnTo>
                    <a:pt x="3483246" y="3273471"/>
                  </a:lnTo>
                  <a:lnTo>
                    <a:pt x="3483246" y="3273545"/>
                  </a:lnTo>
                  <a:lnTo>
                    <a:pt x="3483246" y="3273618"/>
                  </a:lnTo>
                  <a:lnTo>
                    <a:pt x="3483246" y="3273691"/>
                  </a:lnTo>
                  <a:lnTo>
                    <a:pt x="3483246" y="3273764"/>
                  </a:lnTo>
                  <a:lnTo>
                    <a:pt x="3483246" y="3273838"/>
                  </a:lnTo>
                  <a:lnTo>
                    <a:pt x="3483246" y="3273911"/>
                  </a:lnTo>
                  <a:lnTo>
                    <a:pt x="3483246" y="3273984"/>
                  </a:lnTo>
                  <a:lnTo>
                    <a:pt x="3483246" y="3274057"/>
                  </a:lnTo>
                  <a:lnTo>
                    <a:pt x="3483246" y="3274130"/>
                  </a:lnTo>
                  <a:lnTo>
                    <a:pt x="3483246" y="3274203"/>
                  </a:lnTo>
                  <a:lnTo>
                    <a:pt x="3483246" y="3274276"/>
                  </a:lnTo>
                  <a:lnTo>
                    <a:pt x="3483246" y="3274349"/>
                  </a:lnTo>
                  <a:lnTo>
                    <a:pt x="3483246" y="3274422"/>
                  </a:lnTo>
                  <a:lnTo>
                    <a:pt x="3483246" y="3274494"/>
                  </a:lnTo>
                  <a:lnTo>
                    <a:pt x="3483246" y="3274567"/>
                  </a:lnTo>
                  <a:lnTo>
                    <a:pt x="3483246" y="3274640"/>
                  </a:lnTo>
                  <a:lnTo>
                    <a:pt x="3483246" y="3274712"/>
                  </a:lnTo>
                  <a:lnTo>
                    <a:pt x="3483246" y="3274785"/>
                  </a:lnTo>
                  <a:lnTo>
                    <a:pt x="3483246" y="3274857"/>
                  </a:lnTo>
                  <a:lnTo>
                    <a:pt x="3483246" y="3274930"/>
                  </a:lnTo>
                  <a:lnTo>
                    <a:pt x="3483246" y="3275002"/>
                  </a:lnTo>
                  <a:lnTo>
                    <a:pt x="3483246" y="3275075"/>
                  </a:lnTo>
                  <a:lnTo>
                    <a:pt x="3483246" y="3275147"/>
                  </a:lnTo>
                  <a:lnTo>
                    <a:pt x="3483246" y="3275219"/>
                  </a:lnTo>
                  <a:lnTo>
                    <a:pt x="3483246" y="3275291"/>
                  </a:lnTo>
                  <a:lnTo>
                    <a:pt x="3483246" y="3275364"/>
                  </a:lnTo>
                  <a:lnTo>
                    <a:pt x="3483246" y="3275436"/>
                  </a:lnTo>
                  <a:lnTo>
                    <a:pt x="3483246" y="3275508"/>
                  </a:lnTo>
                  <a:lnTo>
                    <a:pt x="3483246" y="3275580"/>
                  </a:lnTo>
                  <a:lnTo>
                    <a:pt x="3483246" y="3275652"/>
                  </a:lnTo>
                  <a:lnTo>
                    <a:pt x="3483246" y="3275724"/>
                  </a:lnTo>
                  <a:lnTo>
                    <a:pt x="3483246" y="3275795"/>
                  </a:lnTo>
                  <a:lnTo>
                    <a:pt x="3483246" y="3275867"/>
                  </a:lnTo>
                  <a:lnTo>
                    <a:pt x="3483246" y="3275939"/>
                  </a:lnTo>
                  <a:lnTo>
                    <a:pt x="3483246" y="3276011"/>
                  </a:lnTo>
                  <a:lnTo>
                    <a:pt x="3483246" y="3276082"/>
                  </a:lnTo>
                  <a:lnTo>
                    <a:pt x="3483246" y="3276154"/>
                  </a:lnTo>
                  <a:lnTo>
                    <a:pt x="3483246" y="3276226"/>
                  </a:lnTo>
                  <a:lnTo>
                    <a:pt x="3483246" y="3276297"/>
                  </a:lnTo>
                  <a:lnTo>
                    <a:pt x="3483246" y="3276369"/>
                  </a:lnTo>
                  <a:lnTo>
                    <a:pt x="3483246" y="3276440"/>
                  </a:lnTo>
                  <a:lnTo>
                    <a:pt x="3483246" y="3276511"/>
                  </a:lnTo>
                  <a:lnTo>
                    <a:pt x="3483246" y="3276583"/>
                  </a:lnTo>
                  <a:lnTo>
                    <a:pt x="3483246" y="3276654"/>
                  </a:lnTo>
                  <a:lnTo>
                    <a:pt x="3483246" y="3276725"/>
                  </a:lnTo>
                  <a:lnTo>
                    <a:pt x="3483246" y="3276796"/>
                  </a:lnTo>
                  <a:lnTo>
                    <a:pt x="3483246" y="3276867"/>
                  </a:lnTo>
                  <a:lnTo>
                    <a:pt x="3483246" y="3276938"/>
                  </a:lnTo>
                  <a:lnTo>
                    <a:pt x="3483246" y="3277009"/>
                  </a:lnTo>
                  <a:lnTo>
                    <a:pt x="3483246" y="3277080"/>
                  </a:lnTo>
                  <a:lnTo>
                    <a:pt x="3483246" y="3277151"/>
                  </a:lnTo>
                  <a:lnTo>
                    <a:pt x="3483246" y="3277222"/>
                  </a:lnTo>
                  <a:lnTo>
                    <a:pt x="3483246" y="3277293"/>
                  </a:lnTo>
                  <a:lnTo>
                    <a:pt x="3483246" y="3277364"/>
                  </a:lnTo>
                  <a:lnTo>
                    <a:pt x="3483246" y="3277435"/>
                  </a:lnTo>
                  <a:lnTo>
                    <a:pt x="3483246" y="3277505"/>
                  </a:lnTo>
                  <a:lnTo>
                    <a:pt x="3483246" y="3277576"/>
                  </a:lnTo>
                  <a:lnTo>
                    <a:pt x="3483246" y="3277646"/>
                  </a:lnTo>
                  <a:lnTo>
                    <a:pt x="3483246" y="3277717"/>
                  </a:lnTo>
                  <a:lnTo>
                    <a:pt x="3483246" y="3277787"/>
                  </a:lnTo>
                  <a:lnTo>
                    <a:pt x="3483246" y="3277858"/>
                  </a:lnTo>
                  <a:lnTo>
                    <a:pt x="3483246" y="3277928"/>
                  </a:lnTo>
                  <a:lnTo>
                    <a:pt x="3483246" y="3277999"/>
                  </a:lnTo>
                  <a:lnTo>
                    <a:pt x="3483246" y="3278069"/>
                  </a:lnTo>
                  <a:lnTo>
                    <a:pt x="3483246" y="3278139"/>
                  </a:lnTo>
                  <a:lnTo>
                    <a:pt x="3483246" y="3278209"/>
                  </a:lnTo>
                  <a:lnTo>
                    <a:pt x="3483246" y="3278279"/>
                  </a:lnTo>
                  <a:lnTo>
                    <a:pt x="3483246" y="3278350"/>
                  </a:lnTo>
                  <a:lnTo>
                    <a:pt x="3483246" y="3278420"/>
                  </a:lnTo>
                  <a:lnTo>
                    <a:pt x="3483246" y="3278490"/>
                  </a:lnTo>
                  <a:lnTo>
                    <a:pt x="3483246" y="3278560"/>
                  </a:lnTo>
                  <a:lnTo>
                    <a:pt x="3483246" y="3278629"/>
                  </a:lnTo>
                  <a:lnTo>
                    <a:pt x="3483246" y="3278699"/>
                  </a:lnTo>
                  <a:lnTo>
                    <a:pt x="3483246" y="3278769"/>
                  </a:lnTo>
                  <a:lnTo>
                    <a:pt x="3483246" y="3278839"/>
                  </a:lnTo>
                  <a:lnTo>
                    <a:pt x="3483246" y="3278909"/>
                  </a:lnTo>
                  <a:lnTo>
                    <a:pt x="3483246" y="3278978"/>
                  </a:lnTo>
                  <a:lnTo>
                    <a:pt x="3483246" y="3279048"/>
                  </a:lnTo>
                  <a:lnTo>
                    <a:pt x="3483246" y="3279118"/>
                  </a:lnTo>
                  <a:lnTo>
                    <a:pt x="3483246" y="3279187"/>
                  </a:lnTo>
                  <a:lnTo>
                    <a:pt x="3483246" y="3279257"/>
                  </a:lnTo>
                  <a:lnTo>
                    <a:pt x="3483246" y="3279326"/>
                  </a:lnTo>
                  <a:lnTo>
                    <a:pt x="3483246" y="3279395"/>
                  </a:lnTo>
                  <a:lnTo>
                    <a:pt x="3483246" y="3279465"/>
                  </a:lnTo>
                  <a:lnTo>
                    <a:pt x="3483246" y="3279534"/>
                  </a:lnTo>
                  <a:lnTo>
                    <a:pt x="3483246" y="3279603"/>
                  </a:lnTo>
                  <a:lnTo>
                    <a:pt x="3483246" y="3279672"/>
                  </a:lnTo>
                  <a:lnTo>
                    <a:pt x="3483246" y="3279742"/>
                  </a:lnTo>
                  <a:lnTo>
                    <a:pt x="3483246" y="3279811"/>
                  </a:lnTo>
                  <a:lnTo>
                    <a:pt x="3483246" y="3279880"/>
                  </a:lnTo>
                  <a:lnTo>
                    <a:pt x="3483246" y="3279949"/>
                  </a:lnTo>
                  <a:lnTo>
                    <a:pt x="3483246" y="3280018"/>
                  </a:lnTo>
                  <a:lnTo>
                    <a:pt x="3483246" y="3280087"/>
                  </a:lnTo>
                  <a:lnTo>
                    <a:pt x="3483246" y="3280155"/>
                  </a:lnTo>
                  <a:lnTo>
                    <a:pt x="3483246" y="3280224"/>
                  </a:lnTo>
                  <a:lnTo>
                    <a:pt x="3483246" y="3280293"/>
                  </a:lnTo>
                  <a:lnTo>
                    <a:pt x="3483246" y="3280362"/>
                  </a:lnTo>
                  <a:lnTo>
                    <a:pt x="3483246" y="3280430"/>
                  </a:lnTo>
                  <a:lnTo>
                    <a:pt x="3483246" y="3280499"/>
                  </a:lnTo>
                  <a:lnTo>
                    <a:pt x="3483246" y="3280568"/>
                  </a:lnTo>
                  <a:lnTo>
                    <a:pt x="3483246" y="3280636"/>
                  </a:lnTo>
                  <a:lnTo>
                    <a:pt x="3483246" y="3280705"/>
                  </a:lnTo>
                  <a:lnTo>
                    <a:pt x="3483246" y="3280773"/>
                  </a:lnTo>
                  <a:lnTo>
                    <a:pt x="3483246" y="3280842"/>
                  </a:lnTo>
                  <a:lnTo>
                    <a:pt x="3483246" y="3280910"/>
                  </a:lnTo>
                  <a:lnTo>
                    <a:pt x="3483246" y="3280978"/>
                  </a:lnTo>
                  <a:lnTo>
                    <a:pt x="3483246" y="3281047"/>
                  </a:lnTo>
                  <a:lnTo>
                    <a:pt x="3483246" y="3281115"/>
                  </a:lnTo>
                  <a:lnTo>
                    <a:pt x="3483246" y="3281183"/>
                  </a:lnTo>
                  <a:lnTo>
                    <a:pt x="3483246" y="3281251"/>
                  </a:lnTo>
                  <a:lnTo>
                    <a:pt x="3483246" y="3281319"/>
                  </a:lnTo>
                  <a:lnTo>
                    <a:pt x="3483246" y="3281387"/>
                  </a:lnTo>
                  <a:lnTo>
                    <a:pt x="3483246" y="3281455"/>
                  </a:lnTo>
                  <a:lnTo>
                    <a:pt x="3483246" y="3281523"/>
                  </a:lnTo>
                  <a:lnTo>
                    <a:pt x="3483246" y="3281591"/>
                  </a:lnTo>
                  <a:lnTo>
                    <a:pt x="3483246" y="3281659"/>
                  </a:lnTo>
                  <a:lnTo>
                    <a:pt x="3483246" y="3281727"/>
                  </a:lnTo>
                  <a:lnTo>
                    <a:pt x="3483246" y="3281794"/>
                  </a:lnTo>
                  <a:lnTo>
                    <a:pt x="3483246" y="3281862"/>
                  </a:lnTo>
                  <a:lnTo>
                    <a:pt x="3483246" y="3281930"/>
                  </a:lnTo>
                  <a:lnTo>
                    <a:pt x="3483246" y="3281997"/>
                  </a:lnTo>
                  <a:lnTo>
                    <a:pt x="3483246" y="3282065"/>
                  </a:lnTo>
                  <a:lnTo>
                    <a:pt x="3483246" y="3282133"/>
                  </a:lnTo>
                  <a:lnTo>
                    <a:pt x="3483246" y="3282200"/>
                  </a:lnTo>
                  <a:lnTo>
                    <a:pt x="3483246" y="3282267"/>
                  </a:lnTo>
                  <a:lnTo>
                    <a:pt x="3483246" y="3282335"/>
                  </a:lnTo>
                  <a:lnTo>
                    <a:pt x="3483246" y="3282402"/>
                  </a:lnTo>
                  <a:lnTo>
                    <a:pt x="3483246" y="3282469"/>
                  </a:lnTo>
                  <a:lnTo>
                    <a:pt x="3483246" y="3282537"/>
                  </a:lnTo>
                  <a:lnTo>
                    <a:pt x="3483246" y="3282604"/>
                  </a:lnTo>
                  <a:lnTo>
                    <a:pt x="3483246" y="3282671"/>
                  </a:lnTo>
                  <a:lnTo>
                    <a:pt x="3483246" y="3282738"/>
                  </a:lnTo>
                  <a:lnTo>
                    <a:pt x="3483246" y="3282805"/>
                  </a:lnTo>
                  <a:lnTo>
                    <a:pt x="3483246" y="3282872"/>
                  </a:lnTo>
                  <a:lnTo>
                    <a:pt x="3483246" y="3282939"/>
                  </a:lnTo>
                  <a:lnTo>
                    <a:pt x="3483246" y="3283006"/>
                  </a:lnTo>
                  <a:lnTo>
                    <a:pt x="3483246" y="3283073"/>
                  </a:lnTo>
                  <a:lnTo>
                    <a:pt x="3483246" y="3283140"/>
                  </a:lnTo>
                  <a:lnTo>
                    <a:pt x="3483246" y="3283207"/>
                  </a:lnTo>
                  <a:lnTo>
                    <a:pt x="3483246" y="3283274"/>
                  </a:lnTo>
                  <a:lnTo>
                    <a:pt x="3483246" y="3283340"/>
                  </a:lnTo>
                  <a:lnTo>
                    <a:pt x="3483246" y="3283407"/>
                  </a:lnTo>
                  <a:lnTo>
                    <a:pt x="3483246" y="3283474"/>
                  </a:lnTo>
                  <a:lnTo>
                    <a:pt x="3483246" y="3283540"/>
                  </a:lnTo>
                  <a:lnTo>
                    <a:pt x="3483246" y="3283607"/>
                  </a:lnTo>
                  <a:lnTo>
                    <a:pt x="3483246" y="3283673"/>
                  </a:lnTo>
                  <a:lnTo>
                    <a:pt x="3483246" y="3283740"/>
                  </a:lnTo>
                  <a:lnTo>
                    <a:pt x="3483246" y="3283806"/>
                  </a:lnTo>
                  <a:lnTo>
                    <a:pt x="3483246" y="3283873"/>
                  </a:lnTo>
                  <a:lnTo>
                    <a:pt x="3483246" y="3283939"/>
                  </a:lnTo>
                  <a:lnTo>
                    <a:pt x="3483246" y="3284005"/>
                  </a:lnTo>
                  <a:lnTo>
                    <a:pt x="3483246" y="3284071"/>
                  </a:lnTo>
                  <a:lnTo>
                    <a:pt x="3483246" y="3284138"/>
                  </a:lnTo>
                  <a:lnTo>
                    <a:pt x="3483246" y="3284204"/>
                  </a:lnTo>
                  <a:lnTo>
                    <a:pt x="3483246" y="3284270"/>
                  </a:lnTo>
                  <a:lnTo>
                    <a:pt x="3483246" y="3284336"/>
                  </a:lnTo>
                  <a:lnTo>
                    <a:pt x="3483246" y="3284402"/>
                  </a:lnTo>
                  <a:lnTo>
                    <a:pt x="3483246" y="3284468"/>
                  </a:lnTo>
                  <a:lnTo>
                    <a:pt x="3483246" y="3284534"/>
                  </a:lnTo>
                  <a:lnTo>
                    <a:pt x="3483246" y="3284600"/>
                  </a:lnTo>
                  <a:lnTo>
                    <a:pt x="3483246" y="3284666"/>
                  </a:lnTo>
                  <a:lnTo>
                    <a:pt x="3483246" y="3284731"/>
                  </a:lnTo>
                  <a:lnTo>
                    <a:pt x="3483246" y="3284797"/>
                  </a:lnTo>
                  <a:lnTo>
                    <a:pt x="3483246" y="3284863"/>
                  </a:lnTo>
                  <a:lnTo>
                    <a:pt x="3483246" y="3284929"/>
                  </a:lnTo>
                  <a:lnTo>
                    <a:pt x="3483246" y="3284994"/>
                  </a:lnTo>
                  <a:lnTo>
                    <a:pt x="3483246" y="3285060"/>
                  </a:lnTo>
                  <a:lnTo>
                    <a:pt x="3483246" y="3285125"/>
                  </a:lnTo>
                  <a:lnTo>
                    <a:pt x="3483246" y="3285191"/>
                  </a:lnTo>
                  <a:lnTo>
                    <a:pt x="3483246" y="3285256"/>
                  </a:lnTo>
                  <a:lnTo>
                    <a:pt x="3483246" y="3285322"/>
                  </a:lnTo>
                  <a:lnTo>
                    <a:pt x="3483246" y="3285387"/>
                  </a:lnTo>
                  <a:lnTo>
                    <a:pt x="3483246" y="3285452"/>
                  </a:lnTo>
                  <a:lnTo>
                    <a:pt x="3483246" y="3285518"/>
                  </a:lnTo>
                  <a:lnTo>
                    <a:pt x="3483246" y="3285583"/>
                  </a:lnTo>
                  <a:lnTo>
                    <a:pt x="3483246" y="3285648"/>
                  </a:lnTo>
                  <a:lnTo>
                    <a:pt x="3483246" y="3285713"/>
                  </a:lnTo>
                  <a:lnTo>
                    <a:pt x="3483246" y="3285778"/>
                  </a:lnTo>
                  <a:lnTo>
                    <a:pt x="3483246" y="3285843"/>
                  </a:lnTo>
                  <a:lnTo>
                    <a:pt x="3483246" y="3285908"/>
                  </a:lnTo>
                  <a:lnTo>
                    <a:pt x="3483246" y="3285973"/>
                  </a:lnTo>
                  <a:lnTo>
                    <a:pt x="3483246" y="3286038"/>
                  </a:lnTo>
                  <a:lnTo>
                    <a:pt x="3483246" y="3286103"/>
                  </a:lnTo>
                  <a:lnTo>
                    <a:pt x="3483246" y="3286168"/>
                  </a:lnTo>
                  <a:lnTo>
                    <a:pt x="3483246" y="3286233"/>
                  </a:lnTo>
                  <a:lnTo>
                    <a:pt x="3483246" y="3286298"/>
                  </a:lnTo>
                  <a:lnTo>
                    <a:pt x="3483246" y="3286362"/>
                  </a:lnTo>
                  <a:lnTo>
                    <a:pt x="3483246" y="3286427"/>
                  </a:lnTo>
                  <a:lnTo>
                    <a:pt x="3483246" y="3286492"/>
                  </a:lnTo>
                  <a:lnTo>
                    <a:pt x="3483246" y="3286556"/>
                  </a:lnTo>
                  <a:lnTo>
                    <a:pt x="3483246" y="3286621"/>
                  </a:lnTo>
                  <a:lnTo>
                    <a:pt x="3483246" y="3286685"/>
                  </a:lnTo>
                  <a:lnTo>
                    <a:pt x="3483246" y="3286750"/>
                  </a:lnTo>
                  <a:lnTo>
                    <a:pt x="3483246" y="3286814"/>
                  </a:lnTo>
                  <a:lnTo>
                    <a:pt x="3483246" y="3286879"/>
                  </a:lnTo>
                  <a:lnTo>
                    <a:pt x="3483246" y="3286943"/>
                  </a:lnTo>
                  <a:lnTo>
                    <a:pt x="3483246" y="3287007"/>
                  </a:lnTo>
                  <a:lnTo>
                    <a:pt x="3483246" y="3287071"/>
                  </a:lnTo>
                  <a:lnTo>
                    <a:pt x="3483246" y="3287136"/>
                  </a:lnTo>
                  <a:lnTo>
                    <a:pt x="3483246" y="3287200"/>
                  </a:lnTo>
                  <a:lnTo>
                    <a:pt x="3483246" y="3287264"/>
                  </a:lnTo>
                  <a:lnTo>
                    <a:pt x="3483246" y="3287328"/>
                  </a:lnTo>
                  <a:lnTo>
                    <a:pt x="3483246" y="3287392"/>
                  </a:lnTo>
                  <a:lnTo>
                    <a:pt x="3483246" y="3287456"/>
                  </a:lnTo>
                  <a:lnTo>
                    <a:pt x="3483246" y="3287520"/>
                  </a:lnTo>
                  <a:lnTo>
                    <a:pt x="3483246" y="3287584"/>
                  </a:lnTo>
                  <a:lnTo>
                    <a:pt x="3483246" y="3287648"/>
                  </a:lnTo>
                  <a:lnTo>
                    <a:pt x="3483246" y="3287712"/>
                  </a:lnTo>
                  <a:lnTo>
                    <a:pt x="3483246" y="3287776"/>
                  </a:lnTo>
                  <a:lnTo>
                    <a:pt x="3483246" y="3287839"/>
                  </a:lnTo>
                  <a:lnTo>
                    <a:pt x="3483246" y="3287903"/>
                  </a:lnTo>
                  <a:lnTo>
                    <a:pt x="3483246" y="3287967"/>
                  </a:lnTo>
                  <a:lnTo>
                    <a:pt x="3483246" y="3288030"/>
                  </a:lnTo>
                  <a:lnTo>
                    <a:pt x="3483246" y="3288094"/>
                  </a:lnTo>
                  <a:lnTo>
                    <a:pt x="3483246" y="3288157"/>
                  </a:lnTo>
                  <a:lnTo>
                    <a:pt x="3483246" y="3288221"/>
                  </a:lnTo>
                  <a:lnTo>
                    <a:pt x="3483246" y="3288284"/>
                  </a:lnTo>
                  <a:lnTo>
                    <a:pt x="3483246" y="3288348"/>
                  </a:lnTo>
                  <a:lnTo>
                    <a:pt x="3483246" y="3288411"/>
                  </a:lnTo>
                  <a:lnTo>
                    <a:pt x="3483246" y="3288475"/>
                  </a:lnTo>
                  <a:lnTo>
                    <a:pt x="3483246" y="3288538"/>
                  </a:lnTo>
                  <a:lnTo>
                    <a:pt x="3483246" y="3288601"/>
                  </a:lnTo>
                  <a:lnTo>
                    <a:pt x="3483246" y="3288664"/>
                  </a:lnTo>
                  <a:lnTo>
                    <a:pt x="3483246" y="3288727"/>
                  </a:lnTo>
                  <a:lnTo>
                    <a:pt x="3483246" y="3288791"/>
                  </a:lnTo>
                  <a:lnTo>
                    <a:pt x="3483246" y="3288854"/>
                  </a:lnTo>
                  <a:lnTo>
                    <a:pt x="3483246" y="3288917"/>
                  </a:lnTo>
                  <a:lnTo>
                    <a:pt x="3483246" y="3288980"/>
                  </a:lnTo>
                  <a:lnTo>
                    <a:pt x="3483246" y="3289043"/>
                  </a:lnTo>
                  <a:lnTo>
                    <a:pt x="3483246" y="3289106"/>
                  </a:lnTo>
                  <a:lnTo>
                    <a:pt x="3483246" y="3289169"/>
                  </a:lnTo>
                  <a:lnTo>
                    <a:pt x="3483246" y="3289231"/>
                  </a:lnTo>
                  <a:lnTo>
                    <a:pt x="3483246" y="3289294"/>
                  </a:lnTo>
                  <a:lnTo>
                    <a:pt x="3483246" y="3289357"/>
                  </a:lnTo>
                  <a:lnTo>
                    <a:pt x="3483246" y="3289420"/>
                  </a:lnTo>
                  <a:lnTo>
                    <a:pt x="3483246" y="3289482"/>
                  </a:lnTo>
                  <a:lnTo>
                    <a:pt x="3483246" y="3289545"/>
                  </a:lnTo>
                  <a:lnTo>
                    <a:pt x="3483246" y="3289608"/>
                  </a:lnTo>
                  <a:lnTo>
                    <a:pt x="3483246" y="3289670"/>
                  </a:lnTo>
                  <a:lnTo>
                    <a:pt x="3483246" y="3289733"/>
                  </a:lnTo>
                  <a:lnTo>
                    <a:pt x="3483246" y="3289795"/>
                  </a:lnTo>
                  <a:lnTo>
                    <a:pt x="3483246" y="3289858"/>
                  </a:lnTo>
                  <a:lnTo>
                    <a:pt x="3483246" y="3289920"/>
                  </a:lnTo>
                  <a:lnTo>
                    <a:pt x="3483246" y="3289982"/>
                  </a:lnTo>
                  <a:lnTo>
                    <a:pt x="3483246" y="3290045"/>
                  </a:lnTo>
                  <a:lnTo>
                    <a:pt x="3483246" y="3290107"/>
                  </a:lnTo>
                  <a:lnTo>
                    <a:pt x="3483246" y="3290169"/>
                  </a:lnTo>
                  <a:lnTo>
                    <a:pt x="3483246" y="3290231"/>
                  </a:lnTo>
                  <a:lnTo>
                    <a:pt x="3483246" y="3290294"/>
                  </a:lnTo>
                  <a:lnTo>
                    <a:pt x="3483246" y="3290356"/>
                  </a:lnTo>
                  <a:lnTo>
                    <a:pt x="3483246" y="3290418"/>
                  </a:lnTo>
                  <a:lnTo>
                    <a:pt x="3483246" y="3290480"/>
                  </a:lnTo>
                  <a:lnTo>
                    <a:pt x="3483246" y="3290542"/>
                  </a:lnTo>
                  <a:lnTo>
                    <a:pt x="3483246" y="3290604"/>
                  </a:lnTo>
                  <a:lnTo>
                    <a:pt x="3483246" y="3290666"/>
                  </a:lnTo>
                  <a:lnTo>
                    <a:pt x="3483246" y="3290728"/>
                  </a:lnTo>
                  <a:lnTo>
                    <a:pt x="3483246" y="3290790"/>
                  </a:lnTo>
                  <a:lnTo>
                    <a:pt x="3483246" y="3290851"/>
                  </a:lnTo>
                  <a:lnTo>
                    <a:pt x="3483246" y="3290913"/>
                  </a:lnTo>
                  <a:lnTo>
                    <a:pt x="3483246" y="3290975"/>
                  </a:lnTo>
                  <a:lnTo>
                    <a:pt x="3483246" y="3291036"/>
                  </a:lnTo>
                  <a:lnTo>
                    <a:pt x="3483246" y="3291098"/>
                  </a:lnTo>
                  <a:lnTo>
                    <a:pt x="3483246" y="3291160"/>
                  </a:lnTo>
                  <a:lnTo>
                    <a:pt x="3483246" y="3291221"/>
                  </a:lnTo>
                  <a:lnTo>
                    <a:pt x="3483246" y="3291283"/>
                  </a:lnTo>
                  <a:lnTo>
                    <a:pt x="3483246" y="3291344"/>
                  </a:lnTo>
                  <a:lnTo>
                    <a:pt x="3483246" y="3291406"/>
                  </a:lnTo>
                  <a:lnTo>
                    <a:pt x="3483246" y="3291467"/>
                  </a:lnTo>
                  <a:lnTo>
                    <a:pt x="3483246" y="3291529"/>
                  </a:lnTo>
                  <a:lnTo>
                    <a:pt x="3483246" y="3291590"/>
                  </a:lnTo>
                  <a:lnTo>
                    <a:pt x="3483246" y="3291651"/>
                  </a:lnTo>
                  <a:lnTo>
                    <a:pt x="3483246" y="3291712"/>
                  </a:lnTo>
                  <a:lnTo>
                    <a:pt x="3483246" y="3291774"/>
                  </a:lnTo>
                  <a:lnTo>
                    <a:pt x="3483246" y="3291835"/>
                  </a:lnTo>
                  <a:lnTo>
                    <a:pt x="3483246" y="3291896"/>
                  </a:lnTo>
                  <a:lnTo>
                    <a:pt x="3483246" y="3291957"/>
                  </a:lnTo>
                  <a:lnTo>
                    <a:pt x="3483246" y="3292018"/>
                  </a:lnTo>
                  <a:lnTo>
                    <a:pt x="3483246" y="3292079"/>
                  </a:lnTo>
                  <a:lnTo>
                    <a:pt x="3483246" y="3292140"/>
                  </a:lnTo>
                  <a:lnTo>
                    <a:pt x="3483246" y="3292201"/>
                  </a:lnTo>
                  <a:lnTo>
                    <a:pt x="3483246" y="3292262"/>
                  </a:lnTo>
                  <a:lnTo>
                    <a:pt x="3483246" y="3292323"/>
                  </a:lnTo>
                  <a:lnTo>
                    <a:pt x="3483246" y="3292384"/>
                  </a:lnTo>
                  <a:lnTo>
                    <a:pt x="3483246" y="3292444"/>
                  </a:lnTo>
                  <a:lnTo>
                    <a:pt x="3483246" y="3292505"/>
                  </a:lnTo>
                  <a:lnTo>
                    <a:pt x="3483246" y="3292566"/>
                  </a:lnTo>
                  <a:lnTo>
                    <a:pt x="3483246" y="3292627"/>
                  </a:lnTo>
                  <a:lnTo>
                    <a:pt x="3483246" y="3292687"/>
                  </a:lnTo>
                  <a:lnTo>
                    <a:pt x="3483246" y="3292748"/>
                  </a:lnTo>
                  <a:lnTo>
                    <a:pt x="3483246" y="3292808"/>
                  </a:lnTo>
                  <a:lnTo>
                    <a:pt x="3483246" y="3292869"/>
                  </a:lnTo>
                  <a:lnTo>
                    <a:pt x="3483246" y="3292929"/>
                  </a:lnTo>
                  <a:lnTo>
                    <a:pt x="3483246" y="3292990"/>
                  </a:lnTo>
                  <a:lnTo>
                    <a:pt x="3483246" y="3293050"/>
                  </a:lnTo>
                  <a:lnTo>
                    <a:pt x="3483246" y="3293110"/>
                  </a:lnTo>
                  <a:lnTo>
                    <a:pt x="3483246" y="3293171"/>
                  </a:lnTo>
                  <a:lnTo>
                    <a:pt x="3483246" y="3293231"/>
                  </a:lnTo>
                  <a:lnTo>
                    <a:pt x="3483246" y="3293291"/>
                  </a:lnTo>
                  <a:lnTo>
                    <a:pt x="3483246" y="3293352"/>
                  </a:lnTo>
                  <a:lnTo>
                    <a:pt x="3483246" y="3293412"/>
                  </a:lnTo>
                  <a:lnTo>
                    <a:pt x="3483246" y="3293472"/>
                  </a:lnTo>
                  <a:lnTo>
                    <a:pt x="3483246" y="3293532"/>
                  </a:lnTo>
                  <a:lnTo>
                    <a:pt x="3483246" y="3293592"/>
                  </a:lnTo>
                  <a:lnTo>
                    <a:pt x="3483246" y="3293652"/>
                  </a:lnTo>
                  <a:lnTo>
                    <a:pt x="3483246" y="3293712"/>
                  </a:lnTo>
                  <a:lnTo>
                    <a:pt x="3483246" y="3293772"/>
                  </a:lnTo>
                  <a:lnTo>
                    <a:pt x="3483246" y="3293832"/>
                  </a:lnTo>
                  <a:lnTo>
                    <a:pt x="3483246" y="3293892"/>
                  </a:lnTo>
                  <a:lnTo>
                    <a:pt x="3483246" y="3293952"/>
                  </a:lnTo>
                  <a:lnTo>
                    <a:pt x="3483246" y="3294011"/>
                  </a:lnTo>
                  <a:lnTo>
                    <a:pt x="3483246" y="3294071"/>
                  </a:lnTo>
                  <a:lnTo>
                    <a:pt x="3483246" y="3294131"/>
                  </a:lnTo>
                  <a:lnTo>
                    <a:pt x="3483246" y="3294190"/>
                  </a:lnTo>
                  <a:lnTo>
                    <a:pt x="3483246" y="3294250"/>
                  </a:lnTo>
                  <a:lnTo>
                    <a:pt x="3483246" y="3294310"/>
                  </a:lnTo>
                  <a:lnTo>
                    <a:pt x="3483246" y="3294369"/>
                  </a:lnTo>
                  <a:lnTo>
                    <a:pt x="3483246" y="3294429"/>
                  </a:lnTo>
                  <a:lnTo>
                    <a:pt x="3483246" y="3294488"/>
                  </a:lnTo>
                  <a:lnTo>
                    <a:pt x="3483246" y="3294548"/>
                  </a:lnTo>
                  <a:lnTo>
                    <a:pt x="3483246" y="3294607"/>
                  </a:lnTo>
                  <a:lnTo>
                    <a:pt x="3483246" y="3294667"/>
                  </a:lnTo>
                  <a:lnTo>
                    <a:pt x="3483246" y="3294726"/>
                  </a:lnTo>
                  <a:lnTo>
                    <a:pt x="3483246" y="3294785"/>
                  </a:lnTo>
                  <a:lnTo>
                    <a:pt x="3483246" y="3294844"/>
                  </a:lnTo>
                  <a:lnTo>
                    <a:pt x="3483246" y="3294904"/>
                  </a:lnTo>
                  <a:lnTo>
                    <a:pt x="3483246" y="3294963"/>
                  </a:lnTo>
                  <a:lnTo>
                    <a:pt x="3483246" y="3295022"/>
                  </a:lnTo>
                  <a:lnTo>
                    <a:pt x="3483246" y="3295081"/>
                  </a:lnTo>
                  <a:lnTo>
                    <a:pt x="3483246" y="3295140"/>
                  </a:lnTo>
                  <a:lnTo>
                    <a:pt x="3483246" y="3295199"/>
                  </a:lnTo>
                  <a:lnTo>
                    <a:pt x="3483246" y="3295258"/>
                  </a:lnTo>
                  <a:lnTo>
                    <a:pt x="3483246" y="3295317"/>
                  </a:lnTo>
                  <a:lnTo>
                    <a:pt x="3483246" y="3295376"/>
                  </a:lnTo>
                  <a:lnTo>
                    <a:pt x="3483246" y="3295435"/>
                  </a:lnTo>
                  <a:lnTo>
                    <a:pt x="3483246" y="3295494"/>
                  </a:lnTo>
                  <a:lnTo>
                    <a:pt x="3483246" y="3295553"/>
                  </a:lnTo>
                  <a:lnTo>
                    <a:pt x="3483246" y="3295611"/>
                  </a:lnTo>
                  <a:lnTo>
                    <a:pt x="3483246" y="3295670"/>
                  </a:lnTo>
                  <a:lnTo>
                    <a:pt x="3483246" y="3295729"/>
                  </a:lnTo>
                  <a:lnTo>
                    <a:pt x="3483246" y="3295788"/>
                  </a:lnTo>
                  <a:lnTo>
                    <a:pt x="3483246" y="3295846"/>
                  </a:lnTo>
                  <a:lnTo>
                    <a:pt x="3483246" y="3295905"/>
                  </a:lnTo>
                  <a:lnTo>
                    <a:pt x="3483246" y="3295963"/>
                  </a:lnTo>
                  <a:lnTo>
                    <a:pt x="3483246" y="3296022"/>
                  </a:lnTo>
                  <a:lnTo>
                    <a:pt x="3483246" y="3296080"/>
                  </a:lnTo>
                  <a:lnTo>
                    <a:pt x="3483246" y="3296139"/>
                  </a:lnTo>
                  <a:lnTo>
                    <a:pt x="3483246" y="3296197"/>
                  </a:lnTo>
                  <a:lnTo>
                    <a:pt x="3483246" y="3296256"/>
                  </a:lnTo>
                  <a:lnTo>
                    <a:pt x="3483246" y="3296314"/>
                  </a:lnTo>
                  <a:lnTo>
                    <a:pt x="3483246" y="3296372"/>
                  </a:lnTo>
                  <a:lnTo>
                    <a:pt x="3483246" y="3296431"/>
                  </a:lnTo>
                  <a:lnTo>
                    <a:pt x="3483246" y="3296489"/>
                  </a:lnTo>
                  <a:lnTo>
                    <a:pt x="3483246" y="3296547"/>
                  </a:lnTo>
                  <a:lnTo>
                    <a:pt x="3483246" y="3296605"/>
                  </a:lnTo>
                  <a:lnTo>
                    <a:pt x="3483246" y="3296663"/>
                  </a:lnTo>
                  <a:lnTo>
                    <a:pt x="3483246" y="3296721"/>
                  </a:lnTo>
                  <a:lnTo>
                    <a:pt x="3483246" y="3296779"/>
                  </a:lnTo>
                  <a:lnTo>
                    <a:pt x="3483246" y="3296837"/>
                  </a:lnTo>
                  <a:lnTo>
                    <a:pt x="3483246" y="3296895"/>
                  </a:lnTo>
                  <a:lnTo>
                    <a:pt x="3483246" y="3296953"/>
                  </a:lnTo>
                  <a:lnTo>
                    <a:pt x="3483246" y="3297011"/>
                  </a:lnTo>
                  <a:lnTo>
                    <a:pt x="3483246" y="3297069"/>
                  </a:lnTo>
                  <a:lnTo>
                    <a:pt x="3483246" y="3297127"/>
                  </a:lnTo>
                  <a:lnTo>
                    <a:pt x="3483246" y="3297185"/>
                  </a:lnTo>
                  <a:lnTo>
                    <a:pt x="3483246" y="3297243"/>
                  </a:lnTo>
                  <a:lnTo>
                    <a:pt x="3483246" y="3297300"/>
                  </a:lnTo>
                  <a:lnTo>
                    <a:pt x="3483246" y="3297358"/>
                  </a:lnTo>
                  <a:lnTo>
                    <a:pt x="3483246" y="3297416"/>
                  </a:lnTo>
                  <a:lnTo>
                    <a:pt x="3483246" y="3297473"/>
                  </a:lnTo>
                  <a:lnTo>
                    <a:pt x="3483246" y="3297531"/>
                  </a:lnTo>
                  <a:lnTo>
                    <a:pt x="3483246" y="3297588"/>
                  </a:lnTo>
                  <a:lnTo>
                    <a:pt x="3483246" y="3297646"/>
                  </a:lnTo>
                  <a:lnTo>
                    <a:pt x="3483246" y="3297703"/>
                  </a:lnTo>
                  <a:lnTo>
                    <a:pt x="3483246" y="3297761"/>
                  </a:lnTo>
                  <a:lnTo>
                    <a:pt x="3483246" y="3297818"/>
                  </a:lnTo>
                  <a:lnTo>
                    <a:pt x="3483246" y="3297876"/>
                  </a:lnTo>
                  <a:lnTo>
                    <a:pt x="3483246" y="3297933"/>
                  </a:lnTo>
                  <a:lnTo>
                    <a:pt x="3483246" y="3297990"/>
                  </a:lnTo>
                  <a:lnTo>
                    <a:pt x="3483246" y="3298048"/>
                  </a:lnTo>
                  <a:lnTo>
                    <a:pt x="3483246" y="3298105"/>
                  </a:lnTo>
                  <a:lnTo>
                    <a:pt x="3483246" y="3298162"/>
                  </a:lnTo>
                  <a:lnTo>
                    <a:pt x="3483246" y="3298219"/>
                  </a:lnTo>
                  <a:lnTo>
                    <a:pt x="3483246" y="3298276"/>
                  </a:lnTo>
                  <a:lnTo>
                    <a:pt x="3483246" y="3298333"/>
                  </a:lnTo>
                  <a:lnTo>
                    <a:pt x="3483246" y="3298390"/>
                  </a:lnTo>
                  <a:lnTo>
                    <a:pt x="3483246" y="3298447"/>
                  </a:lnTo>
                  <a:lnTo>
                    <a:pt x="3483246" y="3298504"/>
                  </a:lnTo>
                  <a:lnTo>
                    <a:pt x="3483246" y="3298561"/>
                  </a:lnTo>
                  <a:lnTo>
                    <a:pt x="3483246" y="3298618"/>
                  </a:lnTo>
                  <a:lnTo>
                    <a:pt x="3483246" y="3298675"/>
                  </a:lnTo>
                  <a:lnTo>
                    <a:pt x="3483246" y="3298732"/>
                  </a:lnTo>
                  <a:lnTo>
                    <a:pt x="3483246" y="3298789"/>
                  </a:lnTo>
                  <a:lnTo>
                    <a:pt x="3483246" y="3298846"/>
                  </a:lnTo>
                  <a:lnTo>
                    <a:pt x="3483246" y="3298902"/>
                  </a:lnTo>
                  <a:lnTo>
                    <a:pt x="3483246" y="3298959"/>
                  </a:lnTo>
                  <a:lnTo>
                    <a:pt x="3483246" y="3299016"/>
                  </a:lnTo>
                  <a:lnTo>
                    <a:pt x="3483246" y="3299072"/>
                  </a:lnTo>
                  <a:lnTo>
                    <a:pt x="3483246" y="3299129"/>
                  </a:lnTo>
                  <a:lnTo>
                    <a:pt x="3483246" y="3299185"/>
                  </a:lnTo>
                  <a:lnTo>
                    <a:pt x="3483246" y="3299242"/>
                  </a:lnTo>
                  <a:lnTo>
                    <a:pt x="3483246" y="3299299"/>
                  </a:lnTo>
                  <a:lnTo>
                    <a:pt x="3483246" y="3299355"/>
                  </a:lnTo>
                  <a:lnTo>
                    <a:pt x="3483246" y="3299411"/>
                  </a:lnTo>
                  <a:lnTo>
                    <a:pt x="3483246" y="3299468"/>
                  </a:lnTo>
                  <a:lnTo>
                    <a:pt x="3483246" y="3299524"/>
                  </a:lnTo>
                  <a:lnTo>
                    <a:pt x="3483246" y="3299580"/>
                  </a:lnTo>
                  <a:lnTo>
                    <a:pt x="3483246" y="3299637"/>
                  </a:lnTo>
                  <a:lnTo>
                    <a:pt x="3483246" y="3299693"/>
                  </a:lnTo>
                  <a:lnTo>
                    <a:pt x="3483246" y="3299749"/>
                  </a:lnTo>
                  <a:lnTo>
                    <a:pt x="3483246" y="3299805"/>
                  </a:lnTo>
                  <a:lnTo>
                    <a:pt x="3483246" y="3299862"/>
                  </a:lnTo>
                  <a:lnTo>
                    <a:pt x="3483246" y="3299918"/>
                  </a:lnTo>
                  <a:lnTo>
                    <a:pt x="3483246" y="3299974"/>
                  </a:lnTo>
                  <a:lnTo>
                    <a:pt x="3483246" y="3300030"/>
                  </a:lnTo>
                  <a:lnTo>
                    <a:pt x="3483246" y="3300086"/>
                  </a:lnTo>
                  <a:lnTo>
                    <a:pt x="3483246" y="3300142"/>
                  </a:lnTo>
                  <a:lnTo>
                    <a:pt x="3483246" y="3300198"/>
                  </a:lnTo>
                  <a:lnTo>
                    <a:pt x="3483246" y="3300254"/>
                  </a:lnTo>
                  <a:lnTo>
                    <a:pt x="3483246" y="3300310"/>
                  </a:lnTo>
                  <a:lnTo>
                    <a:pt x="3483246" y="3300365"/>
                  </a:lnTo>
                  <a:lnTo>
                    <a:pt x="3483246" y="3300421"/>
                  </a:lnTo>
                  <a:lnTo>
                    <a:pt x="3483246" y="3300477"/>
                  </a:lnTo>
                  <a:lnTo>
                    <a:pt x="3483246" y="3300533"/>
                  </a:lnTo>
                  <a:lnTo>
                    <a:pt x="3483246" y="3300588"/>
                  </a:lnTo>
                  <a:lnTo>
                    <a:pt x="3483246" y="3300644"/>
                  </a:lnTo>
                  <a:lnTo>
                    <a:pt x="3483246" y="3300700"/>
                  </a:lnTo>
                  <a:lnTo>
                    <a:pt x="3483246" y="3300755"/>
                  </a:lnTo>
                  <a:lnTo>
                    <a:pt x="3483246" y="3300811"/>
                  </a:lnTo>
                  <a:lnTo>
                    <a:pt x="3483246" y="3300866"/>
                  </a:lnTo>
                  <a:lnTo>
                    <a:pt x="3483246" y="3300922"/>
                  </a:lnTo>
                  <a:lnTo>
                    <a:pt x="3483246" y="3300977"/>
                  </a:lnTo>
                  <a:lnTo>
                    <a:pt x="3483246" y="3301033"/>
                  </a:lnTo>
                  <a:lnTo>
                    <a:pt x="3483246" y="3301088"/>
                  </a:lnTo>
                  <a:lnTo>
                    <a:pt x="3483246" y="3301144"/>
                  </a:lnTo>
                  <a:lnTo>
                    <a:pt x="3483246" y="3301199"/>
                  </a:lnTo>
                  <a:lnTo>
                    <a:pt x="3483246" y="3301254"/>
                  </a:lnTo>
                  <a:lnTo>
                    <a:pt x="3483246" y="3301309"/>
                  </a:lnTo>
                  <a:lnTo>
                    <a:pt x="3483246" y="3301365"/>
                  </a:lnTo>
                  <a:lnTo>
                    <a:pt x="3483246" y="3301420"/>
                  </a:lnTo>
                  <a:lnTo>
                    <a:pt x="3483246" y="3301475"/>
                  </a:lnTo>
                  <a:lnTo>
                    <a:pt x="3483246" y="3301530"/>
                  </a:lnTo>
                  <a:lnTo>
                    <a:pt x="3483246" y="3301585"/>
                  </a:lnTo>
                  <a:lnTo>
                    <a:pt x="3483246" y="3301640"/>
                  </a:lnTo>
                  <a:lnTo>
                    <a:pt x="3483246" y="3301695"/>
                  </a:lnTo>
                  <a:lnTo>
                    <a:pt x="3483246" y="3301750"/>
                  </a:lnTo>
                  <a:lnTo>
                    <a:pt x="3483246" y="3301805"/>
                  </a:lnTo>
                  <a:lnTo>
                    <a:pt x="3483246" y="3301860"/>
                  </a:lnTo>
                  <a:lnTo>
                    <a:pt x="3483246" y="3301915"/>
                  </a:lnTo>
                  <a:lnTo>
                    <a:pt x="3483246" y="3301970"/>
                  </a:lnTo>
                  <a:lnTo>
                    <a:pt x="3483246" y="3302025"/>
                  </a:lnTo>
                  <a:lnTo>
                    <a:pt x="3483246" y="3302080"/>
                  </a:lnTo>
                  <a:lnTo>
                    <a:pt x="3483246" y="3302134"/>
                  </a:lnTo>
                  <a:lnTo>
                    <a:pt x="3483246" y="3302189"/>
                  </a:lnTo>
                  <a:lnTo>
                    <a:pt x="3483246" y="3302244"/>
                  </a:lnTo>
                  <a:lnTo>
                    <a:pt x="3483246" y="3302299"/>
                  </a:lnTo>
                  <a:lnTo>
                    <a:pt x="3483246" y="3302353"/>
                  </a:lnTo>
                  <a:lnTo>
                    <a:pt x="3483246" y="3302408"/>
                  </a:lnTo>
                  <a:lnTo>
                    <a:pt x="3483246" y="3302462"/>
                  </a:lnTo>
                  <a:lnTo>
                    <a:pt x="3483246" y="3302517"/>
                  </a:lnTo>
                  <a:lnTo>
                    <a:pt x="3483246" y="3302571"/>
                  </a:lnTo>
                  <a:lnTo>
                    <a:pt x="3483246" y="3302626"/>
                  </a:lnTo>
                  <a:lnTo>
                    <a:pt x="3483246" y="3302680"/>
                  </a:lnTo>
                  <a:lnTo>
                    <a:pt x="3483246" y="3302735"/>
                  </a:lnTo>
                  <a:lnTo>
                    <a:pt x="3483246" y="3302789"/>
                  </a:lnTo>
                  <a:lnTo>
                    <a:pt x="3483246" y="3302843"/>
                  </a:lnTo>
                  <a:lnTo>
                    <a:pt x="3483246" y="3302898"/>
                  </a:lnTo>
                  <a:lnTo>
                    <a:pt x="3483246" y="3302952"/>
                  </a:lnTo>
                  <a:lnTo>
                    <a:pt x="3483246" y="3303006"/>
                  </a:lnTo>
                  <a:lnTo>
                    <a:pt x="3483246" y="3303060"/>
                  </a:lnTo>
                  <a:lnTo>
                    <a:pt x="3483246" y="3303115"/>
                  </a:lnTo>
                  <a:lnTo>
                    <a:pt x="3483246" y="3303169"/>
                  </a:lnTo>
                  <a:lnTo>
                    <a:pt x="3483246" y="3303223"/>
                  </a:lnTo>
                  <a:lnTo>
                    <a:pt x="3483246" y="3303277"/>
                  </a:lnTo>
                  <a:lnTo>
                    <a:pt x="3483246" y="3303331"/>
                  </a:lnTo>
                  <a:lnTo>
                    <a:pt x="3483246" y="3303385"/>
                  </a:lnTo>
                  <a:lnTo>
                    <a:pt x="3483246" y="3303439"/>
                  </a:lnTo>
                  <a:lnTo>
                    <a:pt x="3483246" y="3303493"/>
                  </a:lnTo>
                  <a:lnTo>
                    <a:pt x="3483246" y="3303547"/>
                  </a:lnTo>
                  <a:lnTo>
                    <a:pt x="3483246" y="3303601"/>
                  </a:lnTo>
                  <a:lnTo>
                    <a:pt x="3483246" y="3303655"/>
                  </a:lnTo>
                  <a:lnTo>
                    <a:pt x="3483246" y="3303708"/>
                  </a:lnTo>
                  <a:lnTo>
                    <a:pt x="3483246" y="3303762"/>
                  </a:lnTo>
                  <a:lnTo>
                    <a:pt x="3483246" y="3303816"/>
                  </a:lnTo>
                  <a:lnTo>
                    <a:pt x="3483246" y="3303870"/>
                  </a:lnTo>
                  <a:lnTo>
                    <a:pt x="3483246" y="3303923"/>
                  </a:lnTo>
                  <a:lnTo>
                    <a:pt x="3483246" y="3303977"/>
                  </a:lnTo>
                  <a:lnTo>
                    <a:pt x="3483246" y="3304031"/>
                  </a:lnTo>
                  <a:lnTo>
                    <a:pt x="3483246" y="3304084"/>
                  </a:lnTo>
                  <a:lnTo>
                    <a:pt x="3483246" y="3304138"/>
                  </a:lnTo>
                  <a:lnTo>
                    <a:pt x="3483246" y="3304191"/>
                  </a:lnTo>
                  <a:lnTo>
                    <a:pt x="3483246" y="3304245"/>
                  </a:lnTo>
                  <a:lnTo>
                    <a:pt x="3483246" y="3304298"/>
                  </a:lnTo>
                  <a:lnTo>
                    <a:pt x="3483246" y="3304352"/>
                  </a:lnTo>
                  <a:lnTo>
                    <a:pt x="3483246" y="3304405"/>
                  </a:lnTo>
                  <a:lnTo>
                    <a:pt x="3483246" y="3304458"/>
                  </a:lnTo>
                  <a:lnTo>
                    <a:pt x="3483246" y="3304512"/>
                  </a:lnTo>
                  <a:lnTo>
                    <a:pt x="3483246" y="3304565"/>
                  </a:lnTo>
                  <a:lnTo>
                    <a:pt x="3483246" y="3304618"/>
                  </a:lnTo>
                  <a:lnTo>
                    <a:pt x="3483246" y="3304672"/>
                  </a:lnTo>
                  <a:lnTo>
                    <a:pt x="3483246" y="3304725"/>
                  </a:lnTo>
                  <a:lnTo>
                    <a:pt x="3483246" y="3304778"/>
                  </a:lnTo>
                  <a:lnTo>
                    <a:pt x="3483246" y="3304831"/>
                  </a:lnTo>
                  <a:lnTo>
                    <a:pt x="3483246" y="3304884"/>
                  </a:lnTo>
                  <a:lnTo>
                    <a:pt x="3483246" y="3304937"/>
                  </a:lnTo>
                  <a:lnTo>
                    <a:pt x="3483246" y="3304990"/>
                  </a:lnTo>
                  <a:lnTo>
                    <a:pt x="3483246" y="3305043"/>
                  </a:lnTo>
                  <a:lnTo>
                    <a:pt x="3483246" y="3305096"/>
                  </a:lnTo>
                  <a:lnTo>
                    <a:pt x="3483246" y="3305149"/>
                  </a:lnTo>
                  <a:lnTo>
                    <a:pt x="3483246" y="3305202"/>
                  </a:lnTo>
                  <a:lnTo>
                    <a:pt x="3483246" y="3305255"/>
                  </a:lnTo>
                  <a:lnTo>
                    <a:pt x="3483246" y="3305308"/>
                  </a:lnTo>
                  <a:lnTo>
                    <a:pt x="3483246" y="3305361"/>
                  </a:lnTo>
                  <a:lnTo>
                    <a:pt x="3483246" y="3305414"/>
                  </a:lnTo>
                  <a:lnTo>
                    <a:pt x="3483246" y="3305466"/>
                  </a:lnTo>
                  <a:lnTo>
                    <a:pt x="3483246" y="3305519"/>
                  </a:lnTo>
                  <a:lnTo>
                    <a:pt x="3483246" y="3305572"/>
                  </a:lnTo>
                  <a:lnTo>
                    <a:pt x="3483246" y="3305625"/>
                  </a:lnTo>
                  <a:lnTo>
                    <a:pt x="3483246" y="3305677"/>
                  </a:lnTo>
                  <a:lnTo>
                    <a:pt x="3483246" y="3305730"/>
                  </a:lnTo>
                  <a:lnTo>
                    <a:pt x="3483246" y="3305782"/>
                  </a:lnTo>
                  <a:lnTo>
                    <a:pt x="3483246" y="3305835"/>
                  </a:lnTo>
                  <a:lnTo>
                    <a:pt x="3483246" y="3305888"/>
                  </a:lnTo>
                  <a:lnTo>
                    <a:pt x="3483246" y="3305940"/>
                  </a:lnTo>
                  <a:lnTo>
                    <a:pt x="3483246" y="3305992"/>
                  </a:lnTo>
                  <a:lnTo>
                    <a:pt x="3483246" y="3306045"/>
                  </a:lnTo>
                  <a:lnTo>
                    <a:pt x="3483246" y="3306097"/>
                  </a:lnTo>
                  <a:lnTo>
                    <a:pt x="3483246" y="3306150"/>
                  </a:lnTo>
                  <a:lnTo>
                    <a:pt x="3483246" y="3306202"/>
                  </a:lnTo>
                  <a:lnTo>
                    <a:pt x="3483246" y="3306254"/>
                  </a:lnTo>
                  <a:lnTo>
                    <a:pt x="3483246" y="3306307"/>
                  </a:lnTo>
                  <a:lnTo>
                    <a:pt x="3483246" y="3306359"/>
                  </a:lnTo>
                  <a:lnTo>
                    <a:pt x="3483246" y="3306411"/>
                  </a:lnTo>
                  <a:lnTo>
                    <a:pt x="3483246" y="3306463"/>
                  </a:lnTo>
                  <a:lnTo>
                    <a:pt x="3483246" y="3306515"/>
                  </a:lnTo>
                  <a:lnTo>
                    <a:pt x="3483246" y="3306567"/>
                  </a:lnTo>
                  <a:lnTo>
                    <a:pt x="3483246" y="3306620"/>
                  </a:lnTo>
                  <a:lnTo>
                    <a:pt x="3483246" y="3306672"/>
                  </a:lnTo>
                  <a:lnTo>
                    <a:pt x="3483246" y="3306724"/>
                  </a:lnTo>
                  <a:lnTo>
                    <a:pt x="3483246" y="3306776"/>
                  </a:lnTo>
                  <a:lnTo>
                    <a:pt x="3483246" y="3306828"/>
                  </a:lnTo>
                  <a:lnTo>
                    <a:pt x="3483246" y="3306880"/>
                  </a:lnTo>
                  <a:lnTo>
                    <a:pt x="3483246" y="3306931"/>
                  </a:lnTo>
                  <a:lnTo>
                    <a:pt x="3483246" y="3306983"/>
                  </a:lnTo>
                  <a:lnTo>
                    <a:pt x="3483246" y="3307035"/>
                  </a:lnTo>
                  <a:lnTo>
                    <a:pt x="3483246" y="3307087"/>
                  </a:lnTo>
                  <a:lnTo>
                    <a:pt x="3483246" y="3307139"/>
                  </a:lnTo>
                  <a:lnTo>
                    <a:pt x="3483246" y="3307190"/>
                  </a:lnTo>
                  <a:lnTo>
                    <a:pt x="3483246" y="3307242"/>
                  </a:lnTo>
                  <a:lnTo>
                    <a:pt x="3483246" y="3307294"/>
                  </a:lnTo>
                  <a:lnTo>
                    <a:pt x="3483246" y="3307346"/>
                  </a:lnTo>
                  <a:lnTo>
                    <a:pt x="3483246" y="3307397"/>
                  </a:lnTo>
                  <a:lnTo>
                    <a:pt x="3483246" y="3307449"/>
                  </a:lnTo>
                  <a:lnTo>
                    <a:pt x="3483246" y="3307500"/>
                  </a:lnTo>
                  <a:lnTo>
                    <a:pt x="3483246" y="3307552"/>
                  </a:lnTo>
                  <a:lnTo>
                    <a:pt x="3483246" y="3307603"/>
                  </a:lnTo>
                  <a:lnTo>
                    <a:pt x="3483246" y="3307655"/>
                  </a:lnTo>
                  <a:lnTo>
                    <a:pt x="3483246" y="3307706"/>
                  </a:lnTo>
                  <a:lnTo>
                    <a:pt x="3483246" y="3307758"/>
                  </a:lnTo>
                  <a:lnTo>
                    <a:pt x="3483246" y="3307809"/>
                  </a:lnTo>
                  <a:lnTo>
                    <a:pt x="3483246" y="3307860"/>
                  </a:lnTo>
                  <a:lnTo>
                    <a:pt x="3483246" y="3307912"/>
                  </a:lnTo>
                  <a:lnTo>
                    <a:pt x="3483246" y="3307963"/>
                  </a:lnTo>
                  <a:lnTo>
                    <a:pt x="3483246" y="3308014"/>
                  </a:lnTo>
                  <a:lnTo>
                    <a:pt x="3483246" y="3308066"/>
                  </a:lnTo>
                  <a:lnTo>
                    <a:pt x="3483246" y="3308117"/>
                  </a:lnTo>
                  <a:lnTo>
                    <a:pt x="3483246" y="3308168"/>
                  </a:lnTo>
                  <a:lnTo>
                    <a:pt x="3483246" y="3308219"/>
                  </a:lnTo>
                  <a:lnTo>
                    <a:pt x="3483246" y="3308270"/>
                  </a:lnTo>
                  <a:lnTo>
                    <a:pt x="3483246" y="3308321"/>
                  </a:lnTo>
                  <a:lnTo>
                    <a:pt x="3483246" y="3308372"/>
                  </a:lnTo>
                  <a:lnTo>
                    <a:pt x="3483246" y="3308423"/>
                  </a:lnTo>
                  <a:lnTo>
                    <a:pt x="3483246" y="3308474"/>
                  </a:lnTo>
                  <a:lnTo>
                    <a:pt x="3483246" y="3308525"/>
                  </a:lnTo>
                  <a:lnTo>
                    <a:pt x="3483246" y="3308576"/>
                  </a:lnTo>
                  <a:lnTo>
                    <a:pt x="3483246" y="3308627"/>
                  </a:lnTo>
                  <a:lnTo>
                    <a:pt x="3483246" y="3308678"/>
                  </a:lnTo>
                  <a:lnTo>
                    <a:pt x="3483246" y="3308729"/>
                  </a:lnTo>
                  <a:lnTo>
                    <a:pt x="3483246" y="3308780"/>
                  </a:lnTo>
                  <a:lnTo>
                    <a:pt x="3483246" y="3308831"/>
                  </a:lnTo>
                  <a:lnTo>
                    <a:pt x="3483246" y="3308881"/>
                  </a:lnTo>
                  <a:lnTo>
                    <a:pt x="3483246" y="3308932"/>
                  </a:lnTo>
                  <a:lnTo>
                    <a:pt x="3483246" y="3308983"/>
                  </a:lnTo>
                  <a:lnTo>
                    <a:pt x="3483246" y="3309033"/>
                  </a:lnTo>
                  <a:lnTo>
                    <a:pt x="3483246" y="3309084"/>
                  </a:lnTo>
                  <a:lnTo>
                    <a:pt x="3483246" y="3309135"/>
                  </a:lnTo>
                  <a:lnTo>
                    <a:pt x="3483246" y="3309185"/>
                  </a:lnTo>
                  <a:lnTo>
                    <a:pt x="3483246" y="3309236"/>
                  </a:lnTo>
                  <a:lnTo>
                    <a:pt x="3483246" y="3309286"/>
                  </a:lnTo>
                  <a:lnTo>
                    <a:pt x="3483246" y="3309337"/>
                  </a:lnTo>
                  <a:lnTo>
                    <a:pt x="3483246" y="3309387"/>
                  </a:lnTo>
                  <a:lnTo>
                    <a:pt x="3483246" y="3309438"/>
                  </a:lnTo>
                  <a:lnTo>
                    <a:pt x="3483246" y="3309488"/>
                  </a:lnTo>
                  <a:lnTo>
                    <a:pt x="3483246" y="3309539"/>
                  </a:lnTo>
                  <a:lnTo>
                    <a:pt x="3483246" y="3309589"/>
                  </a:lnTo>
                  <a:lnTo>
                    <a:pt x="3483246" y="3309639"/>
                  </a:lnTo>
                  <a:lnTo>
                    <a:pt x="3483246" y="3309690"/>
                  </a:lnTo>
                  <a:lnTo>
                    <a:pt x="3483246" y="3309740"/>
                  </a:lnTo>
                  <a:lnTo>
                    <a:pt x="3483246" y="3309790"/>
                  </a:lnTo>
                  <a:lnTo>
                    <a:pt x="3483246" y="3309840"/>
                  </a:lnTo>
                  <a:lnTo>
                    <a:pt x="3483246" y="3309890"/>
                  </a:lnTo>
                  <a:lnTo>
                    <a:pt x="3483246" y="3309941"/>
                  </a:lnTo>
                  <a:lnTo>
                    <a:pt x="3483246" y="3309991"/>
                  </a:lnTo>
                  <a:lnTo>
                    <a:pt x="3483246" y="3310041"/>
                  </a:lnTo>
                  <a:lnTo>
                    <a:pt x="3483246" y="3310091"/>
                  </a:lnTo>
                  <a:lnTo>
                    <a:pt x="3483246" y="3310141"/>
                  </a:lnTo>
                  <a:lnTo>
                    <a:pt x="3483246" y="3310191"/>
                  </a:lnTo>
                  <a:lnTo>
                    <a:pt x="3483246" y="3310241"/>
                  </a:lnTo>
                  <a:lnTo>
                    <a:pt x="3483246" y="3310291"/>
                  </a:lnTo>
                  <a:lnTo>
                    <a:pt x="3483246" y="3310341"/>
                  </a:lnTo>
                  <a:lnTo>
                    <a:pt x="3483246" y="3310391"/>
                  </a:lnTo>
                  <a:lnTo>
                    <a:pt x="3483246" y="3310440"/>
                  </a:lnTo>
                  <a:lnTo>
                    <a:pt x="3483246" y="3310490"/>
                  </a:lnTo>
                  <a:lnTo>
                    <a:pt x="3483246" y="3310540"/>
                  </a:lnTo>
                  <a:lnTo>
                    <a:pt x="3483246" y="3310590"/>
                  </a:lnTo>
                  <a:lnTo>
                    <a:pt x="3483246" y="3310640"/>
                  </a:lnTo>
                  <a:lnTo>
                    <a:pt x="3483246" y="3310689"/>
                  </a:lnTo>
                  <a:lnTo>
                    <a:pt x="3483246" y="3310739"/>
                  </a:lnTo>
                  <a:lnTo>
                    <a:pt x="3483246" y="3310789"/>
                  </a:lnTo>
                  <a:lnTo>
                    <a:pt x="3483246" y="3310838"/>
                  </a:lnTo>
                  <a:lnTo>
                    <a:pt x="3483246" y="3310888"/>
                  </a:lnTo>
                  <a:lnTo>
                    <a:pt x="3483246" y="3310937"/>
                  </a:lnTo>
                  <a:lnTo>
                    <a:pt x="3483246" y="3310987"/>
                  </a:lnTo>
                  <a:lnTo>
                    <a:pt x="3483246" y="3311036"/>
                  </a:lnTo>
                  <a:lnTo>
                    <a:pt x="3483246" y="3311086"/>
                  </a:lnTo>
                  <a:lnTo>
                    <a:pt x="3483246" y="3311135"/>
                  </a:lnTo>
                  <a:lnTo>
                    <a:pt x="3483246" y="3311185"/>
                  </a:lnTo>
                  <a:lnTo>
                    <a:pt x="3483246" y="3311234"/>
                  </a:lnTo>
                  <a:lnTo>
                    <a:pt x="3483246" y="3311284"/>
                  </a:lnTo>
                  <a:lnTo>
                    <a:pt x="3483246" y="3311333"/>
                  </a:lnTo>
                  <a:lnTo>
                    <a:pt x="3483246" y="3311382"/>
                  </a:lnTo>
                  <a:lnTo>
                    <a:pt x="3483246" y="3311432"/>
                  </a:lnTo>
                  <a:lnTo>
                    <a:pt x="3483246" y="3311481"/>
                  </a:lnTo>
                  <a:lnTo>
                    <a:pt x="3483246" y="3311530"/>
                  </a:lnTo>
                  <a:lnTo>
                    <a:pt x="3483246" y="3311579"/>
                  </a:lnTo>
                  <a:lnTo>
                    <a:pt x="3483246" y="3311628"/>
                  </a:lnTo>
                  <a:lnTo>
                    <a:pt x="3483246" y="3311678"/>
                  </a:lnTo>
                  <a:lnTo>
                    <a:pt x="3483246" y="3311727"/>
                  </a:lnTo>
                  <a:lnTo>
                    <a:pt x="3483246" y="3311776"/>
                  </a:lnTo>
                  <a:lnTo>
                    <a:pt x="3483246" y="3311825"/>
                  </a:lnTo>
                  <a:lnTo>
                    <a:pt x="3483246" y="3311874"/>
                  </a:lnTo>
                  <a:lnTo>
                    <a:pt x="3483246" y="3311923"/>
                  </a:lnTo>
                  <a:lnTo>
                    <a:pt x="3483246" y="3311972"/>
                  </a:lnTo>
                  <a:lnTo>
                    <a:pt x="3483246" y="3312021"/>
                  </a:lnTo>
                  <a:lnTo>
                    <a:pt x="3483246" y="3312070"/>
                  </a:lnTo>
                  <a:lnTo>
                    <a:pt x="3483246" y="3312119"/>
                  </a:lnTo>
                  <a:lnTo>
                    <a:pt x="3483246" y="3312168"/>
                  </a:lnTo>
                  <a:lnTo>
                    <a:pt x="3483246" y="3312216"/>
                  </a:lnTo>
                  <a:lnTo>
                    <a:pt x="3483246" y="3312265"/>
                  </a:lnTo>
                  <a:lnTo>
                    <a:pt x="3483246" y="3312314"/>
                  </a:lnTo>
                  <a:lnTo>
                    <a:pt x="3483246" y="3312363"/>
                  </a:lnTo>
                  <a:lnTo>
                    <a:pt x="3483246" y="3312411"/>
                  </a:lnTo>
                  <a:lnTo>
                    <a:pt x="3483246" y="3312460"/>
                  </a:lnTo>
                  <a:lnTo>
                    <a:pt x="3483246" y="3312509"/>
                  </a:lnTo>
                  <a:lnTo>
                    <a:pt x="3483246" y="3312557"/>
                  </a:lnTo>
                  <a:lnTo>
                    <a:pt x="3483246" y="3312606"/>
                  </a:lnTo>
                  <a:lnTo>
                    <a:pt x="3483246" y="3312655"/>
                  </a:lnTo>
                  <a:lnTo>
                    <a:pt x="3483246" y="3312703"/>
                  </a:lnTo>
                  <a:lnTo>
                    <a:pt x="3483246" y="3312752"/>
                  </a:lnTo>
                  <a:lnTo>
                    <a:pt x="3483246" y="3312800"/>
                  </a:lnTo>
                  <a:lnTo>
                    <a:pt x="3483246" y="3312849"/>
                  </a:lnTo>
                  <a:lnTo>
                    <a:pt x="3483246" y="3312897"/>
                  </a:lnTo>
                  <a:lnTo>
                    <a:pt x="3483246" y="3312946"/>
                  </a:lnTo>
                  <a:lnTo>
                    <a:pt x="3483246" y="3312994"/>
                  </a:lnTo>
                  <a:lnTo>
                    <a:pt x="3483246" y="3313042"/>
                  </a:lnTo>
                  <a:lnTo>
                    <a:pt x="3483246" y="3313091"/>
                  </a:lnTo>
                  <a:lnTo>
                    <a:pt x="3483246" y="3313139"/>
                  </a:lnTo>
                  <a:lnTo>
                    <a:pt x="3483246" y="3313187"/>
                  </a:lnTo>
                  <a:lnTo>
                    <a:pt x="3483246" y="3313236"/>
                  </a:lnTo>
                  <a:lnTo>
                    <a:pt x="3483246" y="331328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313284"/>
            </a:xfrm>
            <a:custGeom>
              <a:avLst/>
              <a:gdLst/>
              <a:ahLst/>
              <a:cxnLst/>
              <a:rect l="0" t="0" r="0" b="0"/>
              <a:pathLst>
                <a:path w="3483246" h="331328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1714196"/>
                  </a:lnTo>
                  <a:lnTo>
                    <a:pt x="45282" y="1644592"/>
                  </a:lnTo>
                  <a:lnTo>
                    <a:pt x="48765" y="1580420"/>
                  </a:lnTo>
                  <a:lnTo>
                    <a:pt x="52248" y="1521068"/>
                  </a:lnTo>
                  <a:lnTo>
                    <a:pt x="55731" y="1466013"/>
                  </a:lnTo>
                  <a:lnTo>
                    <a:pt x="59215" y="1414803"/>
                  </a:lnTo>
                  <a:lnTo>
                    <a:pt x="62698" y="1367051"/>
                  </a:lnTo>
                  <a:lnTo>
                    <a:pt x="66181" y="1322417"/>
                  </a:lnTo>
                  <a:lnTo>
                    <a:pt x="69664" y="1280605"/>
                  </a:lnTo>
                  <a:lnTo>
                    <a:pt x="73148" y="1241356"/>
                  </a:lnTo>
                  <a:lnTo>
                    <a:pt x="76631" y="1204442"/>
                  </a:lnTo>
                  <a:lnTo>
                    <a:pt x="80114" y="1169659"/>
                  </a:lnTo>
                  <a:lnTo>
                    <a:pt x="83597" y="1136829"/>
                  </a:lnTo>
                  <a:lnTo>
                    <a:pt x="87081" y="1105792"/>
                  </a:lnTo>
                  <a:lnTo>
                    <a:pt x="90564" y="1076405"/>
                  </a:lnTo>
                  <a:lnTo>
                    <a:pt x="94047" y="1048539"/>
                  </a:lnTo>
                  <a:lnTo>
                    <a:pt x="97530" y="1022079"/>
                  </a:lnTo>
                  <a:lnTo>
                    <a:pt x="101014" y="996922"/>
                  </a:lnTo>
                  <a:lnTo>
                    <a:pt x="104497" y="1280605"/>
                  </a:lnTo>
                  <a:lnTo>
                    <a:pt x="107980" y="1254169"/>
                  </a:lnTo>
                  <a:lnTo>
                    <a:pt x="111463" y="1228803"/>
                  </a:lnTo>
                  <a:lnTo>
                    <a:pt x="114947" y="1204442"/>
                  </a:lnTo>
                  <a:lnTo>
                    <a:pt x="118430" y="1181028"/>
                  </a:lnTo>
                  <a:lnTo>
                    <a:pt x="121913" y="1580420"/>
                  </a:lnTo>
                  <a:lnTo>
                    <a:pt x="125396" y="1556132"/>
                  </a:lnTo>
                  <a:lnTo>
                    <a:pt x="128880" y="1532579"/>
                  </a:lnTo>
                  <a:lnTo>
                    <a:pt x="132363" y="1509729"/>
                  </a:lnTo>
                  <a:lnTo>
                    <a:pt x="135846" y="1487549"/>
                  </a:lnTo>
                  <a:lnTo>
                    <a:pt x="139329" y="1466013"/>
                  </a:lnTo>
                  <a:lnTo>
                    <a:pt x="142813" y="1735178"/>
                  </a:lnTo>
                  <a:lnTo>
                    <a:pt x="146296" y="1714196"/>
                  </a:lnTo>
                  <a:lnTo>
                    <a:pt x="149779" y="1693715"/>
                  </a:lnTo>
                  <a:lnTo>
                    <a:pt x="153262" y="1673718"/>
                  </a:lnTo>
                  <a:lnTo>
                    <a:pt x="156746" y="1654187"/>
                  </a:lnTo>
                  <a:lnTo>
                    <a:pt x="160229" y="1635107"/>
                  </a:lnTo>
                  <a:lnTo>
                    <a:pt x="163712" y="1616463"/>
                  </a:lnTo>
                  <a:lnTo>
                    <a:pt x="167195" y="1598238"/>
                  </a:lnTo>
                  <a:lnTo>
                    <a:pt x="170679" y="1580420"/>
                  </a:lnTo>
                  <a:lnTo>
                    <a:pt x="174162" y="1562995"/>
                  </a:lnTo>
                  <a:lnTo>
                    <a:pt x="177645" y="1545950"/>
                  </a:lnTo>
                  <a:lnTo>
                    <a:pt x="181128" y="1529273"/>
                  </a:lnTo>
                  <a:lnTo>
                    <a:pt x="184612" y="1730471"/>
                  </a:lnTo>
                  <a:lnTo>
                    <a:pt x="188095" y="1714196"/>
                  </a:lnTo>
                  <a:lnTo>
                    <a:pt x="191578" y="1698224"/>
                  </a:lnTo>
                  <a:lnTo>
                    <a:pt x="195061" y="1682547"/>
                  </a:lnTo>
                  <a:lnTo>
                    <a:pt x="198545" y="1667157"/>
                  </a:lnTo>
                  <a:lnTo>
                    <a:pt x="202028" y="1652045"/>
                  </a:lnTo>
                  <a:lnTo>
                    <a:pt x="205511" y="1637206"/>
                  </a:lnTo>
                  <a:lnTo>
                    <a:pt x="208994" y="1622630"/>
                  </a:lnTo>
                  <a:lnTo>
                    <a:pt x="212478" y="1608312"/>
                  </a:lnTo>
                  <a:lnTo>
                    <a:pt x="215961" y="1594244"/>
                  </a:lnTo>
                  <a:lnTo>
                    <a:pt x="219444" y="1580420"/>
                  </a:lnTo>
                  <a:lnTo>
                    <a:pt x="222927" y="1566834"/>
                  </a:lnTo>
                  <a:lnTo>
                    <a:pt x="226411" y="1553479"/>
                  </a:lnTo>
                  <a:lnTo>
                    <a:pt x="229894" y="1540350"/>
                  </a:lnTo>
                  <a:lnTo>
                    <a:pt x="233377" y="1527442"/>
                  </a:lnTo>
                  <a:lnTo>
                    <a:pt x="236860" y="1514747"/>
                  </a:lnTo>
                  <a:lnTo>
                    <a:pt x="240344" y="1502262"/>
                  </a:lnTo>
                  <a:lnTo>
                    <a:pt x="243827" y="1580420"/>
                  </a:lnTo>
                  <a:lnTo>
                    <a:pt x="247310" y="1568182"/>
                  </a:lnTo>
                  <a:lnTo>
                    <a:pt x="250793" y="1556132"/>
                  </a:lnTo>
                  <a:lnTo>
                    <a:pt x="254277" y="1544266"/>
                  </a:lnTo>
                  <a:lnTo>
                    <a:pt x="257760" y="1532579"/>
                  </a:lnTo>
                  <a:lnTo>
                    <a:pt x="261243" y="1521068"/>
                  </a:lnTo>
                  <a:lnTo>
                    <a:pt x="264726" y="1591713"/>
                  </a:lnTo>
                  <a:lnTo>
                    <a:pt x="268210" y="1580420"/>
                  </a:lnTo>
                  <a:lnTo>
                    <a:pt x="271693" y="1569287"/>
                  </a:lnTo>
                  <a:lnTo>
                    <a:pt x="275176" y="1558309"/>
                  </a:lnTo>
                  <a:lnTo>
                    <a:pt x="278659" y="1547484"/>
                  </a:lnTo>
                  <a:lnTo>
                    <a:pt x="282143" y="1536808"/>
                  </a:lnTo>
                  <a:lnTo>
                    <a:pt x="285626" y="1526279"/>
                  </a:lnTo>
                  <a:lnTo>
                    <a:pt x="289109" y="1515893"/>
                  </a:lnTo>
                  <a:lnTo>
                    <a:pt x="292592" y="1505647"/>
                  </a:lnTo>
                  <a:lnTo>
                    <a:pt x="296075" y="1495539"/>
                  </a:lnTo>
                  <a:lnTo>
                    <a:pt x="299559" y="1485565"/>
                  </a:lnTo>
                  <a:lnTo>
                    <a:pt x="303042" y="1475724"/>
                  </a:lnTo>
                  <a:lnTo>
                    <a:pt x="306525" y="1466013"/>
                  </a:lnTo>
                  <a:lnTo>
                    <a:pt x="310008" y="1456428"/>
                  </a:lnTo>
                  <a:lnTo>
                    <a:pt x="313492" y="1446968"/>
                  </a:lnTo>
                  <a:lnTo>
                    <a:pt x="316975" y="1437630"/>
                  </a:lnTo>
                  <a:lnTo>
                    <a:pt x="320458" y="1428411"/>
                  </a:lnTo>
                  <a:lnTo>
                    <a:pt x="323941" y="1419310"/>
                  </a:lnTo>
                  <a:lnTo>
                    <a:pt x="327425" y="1483916"/>
                  </a:lnTo>
                  <a:lnTo>
                    <a:pt x="330908" y="1474910"/>
                  </a:lnTo>
                  <a:lnTo>
                    <a:pt x="334391" y="1466013"/>
                  </a:lnTo>
                  <a:lnTo>
                    <a:pt x="337874" y="1457222"/>
                  </a:lnTo>
                  <a:lnTo>
                    <a:pt x="341358" y="1448536"/>
                  </a:lnTo>
                  <a:lnTo>
                    <a:pt x="344841" y="1571659"/>
                  </a:lnTo>
                  <a:lnTo>
                    <a:pt x="348324" y="1562995"/>
                  </a:lnTo>
                  <a:lnTo>
                    <a:pt x="351807" y="1554426"/>
                  </a:lnTo>
                  <a:lnTo>
                    <a:pt x="355291" y="1545950"/>
                  </a:lnTo>
                  <a:lnTo>
                    <a:pt x="358774" y="1537566"/>
                  </a:lnTo>
                  <a:lnTo>
                    <a:pt x="362257" y="1529273"/>
                  </a:lnTo>
                  <a:lnTo>
                    <a:pt x="365740" y="1688967"/>
                  </a:lnTo>
                  <a:lnTo>
                    <a:pt x="369224" y="1680722"/>
                  </a:lnTo>
                  <a:lnTo>
                    <a:pt x="372707" y="1672556"/>
                  </a:lnTo>
                  <a:lnTo>
                    <a:pt x="376190" y="1664470"/>
                  </a:lnTo>
                  <a:lnTo>
                    <a:pt x="379673" y="1656461"/>
                  </a:lnTo>
                  <a:lnTo>
                    <a:pt x="383157" y="1648530"/>
                  </a:lnTo>
                  <a:lnTo>
                    <a:pt x="386640" y="1737417"/>
                  </a:lnTo>
                  <a:lnTo>
                    <a:pt x="390123" y="1729607"/>
                  </a:lnTo>
                  <a:lnTo>
                    <a:pt x="393606" y="1721867"/>
                  </a:lnTo>
                  <a:lnTo>
                    <a:pt x="397090" y="1714196"/>
                  </a:lnTo>
                  <a:lnTo>
                    <a:pt x="400573" y="1706593"/>
                  </a:lnTo>
                  <a:lnTo>
                    <a:pt x="404056" y="1699057"/>
                  </a:lnTo>
                  <a:lnTo>
                    <a:pt x="407539" y="1778722"/>
                  </a:lnTo>
                  <a:lnTo>
                    <a:pt x="411023" y="1771314"/>
                  </a:lnTo>
                  <a:lnTo>
                    <a:pt x="414506" y="1763967"/>
                  </a:lnTo>
                  <a:lnTo>
                    <a:pt x="417989" y="1756680"/>
                  </a:lnTo>
                  <a:lnTo>
                    <a:pt x="421472" y="1749454"/>
                  </a:lnTo>
                  <a:lnTo>
                    <a:pt x="424956" y="1742287"/>
                  </a:lnTo>
                  <a:lnTo>
                    <a:pt x="428439" y="1775684"/>
                  </a:lnTo>
                  <a:lnTo>
                    <a:pt x="431922" y="1768635"/>
                  </a:lnTo>
                  <a:lnTo>
                    <a:pt x="435405" y="1761642"/>
                  </a:lnTo>
                  <a:lnTo>
                    <a:pt x="438889" y="1754704"/>
                  </a:lnTo>
                  <a:lnTo>
                    <a:pt x="442372" y="1747820"/>
                  </a:lnTo>
                  <a:lnTo>
                    <a:pt x="445855" y="1740990"/>
                  </a:lnTo>
                  <a:lnTo>
                    <a:pt x="449338" y="1734213"/>
                  </a:lnTo>
                  <a:lnTo>
                    <a:pt x="452822" y="1727489"/>
                  </a:lnTo>
                  <a:lnTo>
                    <a:pt x="456305" y="1720817"/>
                  </a:lnTo>
                  <a:lnTo>
                    <a:pt x="459788" y="1714196"/>
                  </a:lnTo>
                  <a:lnTo>
                    <a:pt x="463271" y="1707626"/>
                  </a:lnTo>
                  <a:lnTo>
                    <a:pt x="466755" y="1739808"/>
                  </a:lnTo>
                  <a:lnTo>
                    <a:pt x="470238" y="1733333"/>
                  </a:lnTo>
                  <a:lnTo>
                    <a:pt x="473721" y="1726907"/>
                  </a:lnTo>
                  <a:lnTo>
                    <a:pt x="477204" y="1720528"/>
                  </a:lnTo>
                  <a:lnTo>
                    <a:pt x="480688" y="1714196"/>
                  </a:lnTo>
                  <a:lnTo>
                    <a:pt x="484171" y="1707910"/>
                  </a:lnTo>
                  <a:lnTo>
                    <a:pt x="487654" y="1738725"/>
                  </a:lnTo>
                  <a:lnTo>
                    <a:pt x="491137" y="1732527"/>
                  </a:lnTo>
                  <a:lnTo>
                    <a:pt x="494621" y="1726373"/>
                  </a:lnTo>
                  <a:lnTo>
                    <a:pt x="498104" y="1720263"/>
                  </a:lnTo>
                  <a:lnTo>
                    <a:pt x="501587" y="1714196"/>
                  </a:lnTo>
                  <a:lnTo>
                    <a:pt x="505070" y="1708171"/>
                  </a:lnTo>
                  <a:lnTo>
                    <a:pt x="508554" y="1702189"/>
                  </a:lnTo>
                  <a:lnTo>
                    <a:pt x="512037" y="1696248"/>
                  </a:lnTo>
                  <a:lnTo>
                    <a:pt x="515520" y="1690349"/>
                  </a:lnTo>
                  <a:lnTo>
                    <a:pt x="519003" y="1684491"/>
                  </a:lnTo>
                  <a:lnTo>
                    <a:pt x="522487" y="1678673"/>
                  </a:lnTo>
                  <a:lnTo>
                    <a:pt x="525970" y="1672895"/>
                  </a:lnTo>
                  <a:lnTo>
                    <a:pt x="529453" y="1702666"/>
                  </a:lnTo>
                  <a:lnTo>
                    <a:pt x="532936" y="1696959"/>
                  </a:lnTo>
                  <a:lnTo>
                    <a:pt x="536420" y="1691290"/>
                  </a:lnTo>
                  <a:lnTo>
                    <a:pt x="539903" y="1685659"/>
                  </a:lnTo>
                  <a:lnTo>
                    <a:pt x="543386" y="1680065"/>
                  </a:lnTo>
                  <a:lnTo>
                    <a:pt x="546869" y="1861607"/>
                  </a:lnTo>
                  <a:lnTo>
                    <a:pt x="550353" y="1856103"/>
                  </a:lnTo>
                  <a:lnTo>
                    <a:pt x="553836" y="1850631"/>
                  </a:lnTo>
                  <a:lnTo>
                    <a:pt x="557319" y="1845192"/>
                  </a:lnTo>
                  <a:lnTo>
                    <a:pt x="560802" y="1839784"/>
                  </a:lnTo>
                  <a:lnTo>
                    <a:pt x="564286" y="1834409"/>
                  </a:lnTo>
                  <a:lnTo>
                    <a:pt x="567769" y="2088873"/>
                  </a:lnTo>
                  <a:lnTo>
                    <a:pt x="571252" y="2083756"/>
                  </a:lnTo>
                  <a:lnTo>
                    <a:pt x="574735" y="2078664"/>
                  </a:lnTo>
                  <a:lnTo>
                    <a:pt x="578218" y="2073596"/>
                  </a:lnTo>
                  <a:lnTo>
                    <a:pt x="581702" y="2068553"/>
                  </a:lnTo>
                  <a:lnTo>
                    <a:pt x="585185" y="2063534"/>
                  </a:lnTo>
                  <a:lnTo>
                    <a:pt x="588668" y="2097537"/>
                  </a:lnTo>
                  <a:lnTo>
                    <a:pt x="592151" y="2092611"/>
                  </a:lnTo>
                  <a:lnTo>
                    <a:pt x="595635" y="2087708"/>
                  </a:lnTo>
                  <a:lnTo>
                    <a:pt x="599118" y="2082828"/>
                  </a:lnTo>
                  <a:lnTo>
                    <a:pt x="602601" y="2077971"/>
                  </a:lnTo>
                  <a:lnTo>
                    <a:pt x="606084" y="2073136"/>
                  </a:lnTo>
                  <a:lnTo>
                    <a:pt x="609568" y="2105510"/>
                  </a:lnTo>
                  <a:lnTo>
                    <a:pt x="613051" y="2100762"/>
                  </a:lnTo>
                  <a:lnTo>
                    <a:pt x="616534" y="2096035"/>
                  </a:lnTo>
                  <a:lnTo>
                    <a:pt x="620017" y="2091330"/>
                  </a:lnTo>
                  <a:lnTo>
                    <a:pt x="623501" y="2086645"/>
                  </a:lnTo>
                  <a:lnTo>
                    <a:pt x="626984" y="2081982"/>
                  </a:lnTo>
                  <a:lnTo>
                    <a:pt x="630467" y="2112872"/>
                  </a:lnTo>
                  <a:lnTo>
                    <a:pt x="633950" y="2108290"/>
                  </a:lnTo>
                  <a:lnTo>
                    <a:pt x="637434" y="2103727"/>
                  </a:lnTo>
                  <a:lnTo>
                    <a:pt x="640917" y="2099184"/>
                  </a:lnTo>
                  <a:lnTo>
                    <a:pt x="644400" y="2094661"/>
                  </a:lnTo>
                  <a:lnTo>
                    <a:pt x="647883" y="2090157"/>
                  </a:lnTo>
                  <a:lnTo>
                    <a:pt x="651367" y="2119691"/>
                  </a:lnTo>
                  <a:lnTo>
                    <a:pt x="654850" y="2115263"/>
                  </a:lnTo>
                  <a:lnTo>
                    <a:pt x="658333" y="2110854"/>
                  </a:lnTo>
                  <a:lnTo>
                    <a:pt x="661816" y="2106462"/>
                  </a:lnTo>
                  <a:lnTo>
                    <a:pt x="665300" y="2102089"/>
                  </a:lnTo>
                  <a:lnTo>
                    <a:pt x="668783" y="2161419"/>
                  </a:lnTo>
                  <a:lnTo>
                    <a:pt x="672266" y="2157155"/>
                  </a:lnTo>
                  <a:lnTo>
                    <a:pt x="675749" y="2152908"/>
                  </a:lnTo>
                  <a:lnTo>
                    <a:pt x="679233" y="2148678"/>
                  </a:lnTo>
                  <a:lnTo>
                    <a:pt x="682716" y="2144465"/>
                  </a:lnTo>
                  <a:lnTo>
                    <a:pt x="686199" y="2140268"/>
                  </a:lnTo>
                  <a:lnTo>
                    <a:pt x="689682" y="2136087"/>
                  </a:lnTo>
                  <a:lnTo>
                    <a:pt x="693166" y="2131923"/>
                  </a:lnTo>
                  <a:lnTo>
                    <a:pt x="696649" y="2127775"/>
                  </a:lnTo>
                  <a:lnTo>
                    <a:pt x="700132" y="2123643"/>
                  </a:lnTo>
                  <a:lnTo>
                    <a:pt x="703615" y="2119527"/>
                  </a:lnTo>
                  <a:lnTo>
                    <a:pt x="707099" y="2115427"/>
                  </a:lnTo>
                  <a:lnTo>
                    <a:pt x="710582" y="2237221"/>
                  </a:lnTo>
                  <a:lnTo>
                    <a:pt x="714065" y="2233305"/>
                  </a:lnTo>
                  <a:lnTo>
                    <a:pt x="717548" y="2229402"/>
                  </a:lnTo>
                  <a:lnTo>
                    <a:pt x="721032" y="2225513"/>
                  </a:lnTo>
                  <a:lnTo>
                    <a:pt x="724515" y="2221638"/>
                  </a:lnTo>
                  <a:lnTo>
                    <a:pt x="727998" y="2217776"/>
                  </a:lnTo>
                  <a:lnTo>
                    <a:pt x="731481" y="2274882"/>
                  </a:lnTo>
                  <a:lnTo>
                    <a:pt x="734965" y="2271130"/>
                  </a:lnTo>
                  <a:lnTo>
                    <a:pt x="738448" y="2267391"/>
                  </a:lnTo>
                  <a:lnTo>
                    <a:pt x="741931" y="2263664"/>
                  </a:lnTo>
                  <a:lnTo>
                    <a:pt x="745414" y="2259949"/>
                  </a:lnTo>
                  <a:lnTo>
                    <a:pt x="748898" y="2256246"/>
                  </a:lnTo>
                  <a:lnTo>
                    <a:pt x="752381" y="2286694"/>
                  </a:lnTo>
                  <a:lnTo>
                    <a:pt x="755864" y="2283063"/>
                  </a:lnTo>
                  <a:lnTo>
                    <a:pt x="759347" y="2279443"/>
                  </a:lnTo>
                  <a:lnTo>
                    <a:pt x="762831" y="2275835"/>
                  </a:lnTo>
                  <a:lnTo>
                    <a:pt x="766314" y="2272239"/>
                  </a:lnTo>
                  <a:lnTo>
                    <a:pt x="769797" y="2268654"/>
                  </a:lnTo>
                  <a:lnTo>
                    <a:pt x="773280" y="2265080"/>
                  </a:lnTo>
                  <a:lnTo>
                    <a:pt x="776764" y="2261517"/>
                  </a:lnTo>
                  <a:lnTo>
                    <a:pt x="780247" y="2257966"/>
                  </a:lnTo>
                  <a:lnTo>
                    <a:pt x="783730" y="2254426"/>
                  </a:lnTo>
                  <a:lnTo>
                    <a:pt x="787213" y="2250896"/>
                  </a:lnTo>
                  <a:lnTo>
                    <a:pt x="790697" y="2377952"/>
                  </a:lnTo>
                  <a:lnTo>
                    <a:pt x="794180" y="2374632"/>
                  </a:lnTo>
                  <a:lnTo>
                    <a:pt x="797663" y="2371322"/>
                  </a:lnTo>
                  <a:lnTo>
                    <a:pt x="801146" y="2368021"/>
                  </a:lnTo>
                  <a:lnTo>
                    <a:pt x="804630" y="2364729"/>
                  </a:lnTo>
                  <a:lnTo>
                    <a:pt x="808113" y="2361447"/>
                  </a:lnTo>
                  <a:lnTo>
                    <a:pt x="811596" y="2401755"/>
                  </a:lnTo>
                  <a:lnTo>
                    <a:pt x="815079" y="2398559"/>
                  </a:lnTo>
                  <a:lnTo>
                    <a:pt x="818563" y="2395371"/>
                  </a:lnTo>
                  <a:lnTo>
                    <a:pt x="822046" y="2392192"/>
                  </a:lnTo>
                  <a:lnTo>
                    <a:pt x="825529" y="2389021"/>
                  </a:lnTo>
                  <a:lnTo>
                    <a:pt x="829012" y="2385859"/>
                  </a:lnTo>
                  <a:lnTo>
                    <a:pt x="832496" y="2391099"/>
                  </a:lnTo>
                  <a:lnTo>
                    <a:pt x="835979" y="2387966"/>
                  </a:lnTo>
                  <a:lnTo>
                    <a:pt x="839462" y="2384841"/>
                  </a:lnTo>
                  <a:lnTo>
                    <a:pt x="842945" y="2381725"/>
                  </a:lnTo>
                  <a:lnTo>
                    <a:pt x="846429" y="2378617"/>
                  </a:lnTo>
                  <a:lnTo>
                    <a:pt x="849912" y="2375516"/>
                  </a:lnTo>
                  <a:lnTo>
                    <a:pt x="853395" y="2372424"/>
                  </a:lnTo>
                  <a:lnTo>
                    <a:pt x="856878" y="2369340"/>
                  </a:lnTo>
                  <a:lnTo>
                    <a:pt x="860361" y="2366264"/>
                  </a:lnTo>
                  <a:lnTo>
                    <a:pt x="863845" y="2363196"/>
                  </a:lnTo>
                  <a:lnTo>
                    <a:pt x="867328" y="2360136"/>
                  </a:lnTo>
                  <a:lnTo>
                    <a:pt x="870811" y="2357084"/>
                  </a:lnTo>
                  <a:lnTo>
                    <a:pt x="874294" y="2354040"/>
                  </a:lnTo>
                  <a:lnTo>
                    <a:pt x="877778" y="2351003"/>
                  </a:lnTo>
                  <a:lnTo>
                    <a:pt x="881261" y="2347974"/>
                  </a:lnTo>
                  <a:lnTo>
                    <a:pt x="884744" y="2344954"/>
                  </a:lnTo>
                  <a:lnTo>
                    <a:pt x="888227" y="2341941"/>
                  </a:lnTo>
                  <a:lnTo>
                    <a:pt x="891711" y="2363987"/>
                  </a:lnTo>
                  <a:lnTo>
                    <a:pt x="895194" y="2361024"/>
                  </a:lnTo>
                  <a:lnTo>
                    <a:pt x="898677" y="2358068"/>
                  </a:lnTo>
                  <a:lnTo>
                    <a:pt x="902160" y="2355119"/>
                  </a:lnTo>
                  <a:lnTo>
                    <a:pt x="905644" y="2352178"/>
                  </a:lnTo>
                  <a:lnTo>
                    <a:pt x="909127" y="2349244"/>
                  </a:lnTo>
                  <a:lnTo>
                    <a:pt x="912610" y="2346317"/>
                  </a:lnTo>
                  <a:lnTo>
                    <a:pt x="916093" y="2343398"/>
                  </a:lnTo>
                  <a:lnTo>
                    <a:pt x="919577" y="2340485"/>
                  </a:lnTo>
                  <a:lnTo>
                    <a:pt x="923060" y="2337580"/>
                  </a:lnTo>
                  <a:lnTo>
                    <a:pt x="926543" y="2334683"/>
                  </a:lnTo>
                  <a:lnTo>
                    <a:pt x="930026" y="2331792"/>
                  </a:lnTo>
                  <a:lnTo>
                    <a:pt x="933510" y="2353280"/>
                  </a:lnTo>
                  <a:lnTo>
                    <a:pt x="936993" y="2350435"/>
                  </a:lnTo>
                  <a:lnTo>
                    <a:pt x="940476" y="2347596"/>
                  </a:lnTo>
                  <a:lnTo>
                    <a:pt x="943959" y="2344765"/>
                  </a:lnTo>
                  <a:lnTo>
                    <a:pt x="947443" y="2341941"/>
                  </a:lnTo>
                  <a:lnTo>
                    <a:pt x="950926" y="2339123"/>
                  </a:lnTo>
                  <a:lnTo>
                    <a:pt x="954409" y="2352118"/>
                  </a:lnTo>
                  <a:lnTo>
                    <a:pt x="957892" y="2349333"/>
                  </a:lnTo>
                  <a:lnTo>
                    <a:pt x="961376" y="2346556"/>
                  </a:lnTo>
                  <a:lnTo>
                    <a:pt x="964859" y="2343784"/>
                  </a:lnTo>
                  <a:lnTo>
                    <a:pt x="968342" y="2341020"/>
                  </a:lnTo>
                  <a:lnTo>
                    <a:pt x="971825" y="2338262"/>
                  </a:lnTo>
                  <a:lnTo>
                    <a:pt x="975309" y="2335510"/>
                  </a:lnTo>
                  <a:lnTo>
                    <a:pt x="978792" y="2332765"/>
                  </a:lnTo>
                  <a:lnTo>
                    <a:pt x="982275" y="2330026"/>
                  </a:lnTo>
                  <a:lnTo>
                    <a:pt x="985758" y="2327294"/>
                  </a:lnTo>
                  <a:lnTo>
                    <a:pt x="989242" y="2324568"/>
                  </a:lnTo>
                  <a:lnTo>
                    <a:pt x="992725" y="2329694"/>
                  </a:lnTo>
                  <a:lnTo>
                    <a:pt x="996208" y="2326990"/>
                  </a:lnTo>
                  <a:lnTo>
                    <a:pt x="999691" y="2324293"/>
                  </a:lnTo>
                  <a:lnTo>
                    <a:pt x="1003175" y="2321601"/>
                  </a:lnTo>
                  <a:lnTo>
                    <a:pt x="1006658" y="2318916"/>
                  </a:lnTo>
                  <a:lnTo>
                    <a:pt x="1010141" y="2316237"/>
                  </a:lnTo>
                  <a:lnTo>
                    <a:pt x="1013624" y="2366032"/>
                  </a:lnTo>
                  <a:lnTo>
                    <a:pt x="1017108" y="2363428"/>
                  </a:lnTo>
                  <a:lnTo>
                    <a:pt x="1020591" y="2360828"/>
                  </a:lnTo>
                  <a:lnTo>
                    <a:pt x="1024074" y="2358235"/>
                  </a:lnTo>
                  <a:lnTo>
                    <a:pt x="1027557" y="2355647"/>
                  </a:lnTo>
                  <a:lnTo>
                    <a:pt x="1031041" y="2353065"/>
                  </a:lnTo>
                  <a:lnTo>
                    <a:pt x="1034524" y="2350488"/>
                  </a:lnTo>
                  <a:lnTo>
                    <a:pt x="1038007" y="2347917"/>
                  </a:lnTo>
                  <a:lnTo>
                    <a:pt x="1041490" y="2345352"/>
                  </a:lnTo>
                  <a:lnTo>
                    <a:pt x="1044974" y="2342793"/>
                  </a:lnTo>
                  <a:lnTo>
                    <a:pt x="1048457" y="2340238"/>
                  </a:lnTo>
                  <a:lnTo>
                    <a:pt x="1051940" y="2337690"/>
                  </a:lnTo>
                  <a:lnTo>
                    <a:pt x="1055423" y="2396978"/>
                  </a:lnTo>
                  <a:lnTo>
                    <a:pt x="1058907" y="2394513"/>
                  </a:lnTo>
                  <a:lnTo>
                    <a:pt x="1062390" y="2392054"/>
                  </a:lnTo>
                  <a:lnTo>
                    <a:pt x="1065873" y="2389599"/>
                  </a:lnTo>
                  <a:lnTo>
                    <a:pt x="1069356" y="2387150"/>
                  </a:lnTo>
                  <a:lnTo>
                    <a:pt x="1072840" y="2384706"/>
                  </a:lnTo>
                  <a:lnTo>
                    <a:pt x="1076323" y="2414059"/>
                  </a:lnTo>
                  <a:lnTo>
                    <a:pt x="1079806" y="2411664"/>
                  </a:lnTo>
                  <a:lnTo>
                    <a:pt x="1083289" y="2409273"/>
                  </a:lnTo>
                  <a:lnTo>
                    <a:pt x="1086773" y="2406887"/>
                  </a:lnTo>
                  <a:lnTo>
                    <a:pt x="1090256" y="2404505"/>
                  </a:lnTo>
                  <a:lnTo>
                    <a:pt x="1093739" y="2420452"/>
                  </a:lnTo>
                  <a:lnTo>
                    <a:pt x="1097222" y="2418102"/>
                  </a:lnTo>
                  <a:lnTo>
                    <a:pt x="1100706" y="2415757"/>
                  </a:lnTo>
                  <a:lnTo>
                    <a:pt x="1104189" y="2413416"/>
                  </a:lnTo>
                  <a:lnTo>
                    <a:pt x="1107672" y="2411080"/>
                  </a:lnTo>
                  <a:lnTo>
                    <a:pt x="1111155" y="2408749"/>
                  </a:lnTo>
                  <a:lnTo>
                    <a:pt x="1114639" y="2430083"/>
                  </a:lnTo>
                  <a:lnTo>
                    <a:pt x="1118122" y="2427789"/>
                  </a:lnTo>
                  <a:lnTo>
                    <a:pt x="1121605" y="2425499"/>
                  </a:lnTo>
                  <a:lnTo>
                    <a:pt x="1125088" y="2423214"/>
                  </a:lnTo>
                  <a:lnTo>
                    <a:pt x="1128572" y="2420933"/>
                  </a:lnTo>
                  <a:lnTo>
                    <a:pt x="1132055" y="2418656"/>
                  </a:lnTo>
                  <a:lnTo>
                    <a:pt x="1135538" y="2455675"/>
                  </a:lnTo>
                  <a:lnTo>
                    <a:pt x="1139021" y="2453454"/>
                  </a:lnTo>
                  <a:lnTo>
                    <a:pt x="1142505" y="2451238"/>
                  </a:lnTo>
                  <a:lnTo>
                    <a:pt x="1145988" y="2449026"/>
                  </a:lnTo>
                  <a:lnTo>
                    <a:pt x="1149471" y="2446818"/>
                  </a:lnTo>
                  <a:lnTo>
                    <a:pt x="1152954" y="2444614"/>
                  </a:lnTo>
                  <a:lnTo>
                    <a:pt x="1156437" y="2484234"/>
                  </a:lnTo>
                  <a:lnTo>
                    <a:pt x="1159921" y="2482090"/>
                  </a:lnTo>
                  <a:lnTo>
                    <a:pt x="1163404" y="2479950"/>
                  </a:lnTo>
                  <a:lnTo>
                    <a:pt x="1166887" y="2477813"/>
                  </a:lnTo>
                  <a:lnTo>
                    <a:pt x="1170370" y="2475680"/>
                  </a:lnTo>
                  <a:lnTo>
                    <a:pt x="1173854" y="2473550"/>
                  </a:lnTo>
                  <a:lnTo>
                    <a:pt x="1177337" y="2476455"/>
                  </a:lnTo>
                  <a:lnTo>
                    <a:pt x="1180820" y="2474339"/>
                  </a:lnTo>
                  <a:lnTo>
                    <a:pt x="1184303" y="2472227"/>
                  </a:lnTo>
                  <a:lnTo>
                    <a:pt x="1187787" y="2470118"/>
                  </a:lnTo>
                  <a:lnTo>
                    <a:pt x="1191270" y="2468013"/>
                  </a:lnTo>
                  <a:lnTo>
                    <a:pt x="1194753" y="2465911"/>
                  </a:lnTo>
                  <a:lnTo>
                    <a:pt x="1198236" y="2468831"/>
                  </a:lnTo>
                  <a:lnTo>
                    <a:pt x="1201720" y="2466743"/>
                  </a:lnTo>
                  <a:lnTo>
                    <a:pt x="1205203" y="2464658"/>
                  </a:lnTo>
                  <a:lnTo>
                    <a:pt x="1208686" y="2462577"/>
                  </a:lnTo>
                  <a:lnTo>
                    <a:pt x="1212169" y="2460499"/>
                  </a:lnTo>
                  <a:lnTo>
                    <a:pt x="1215653" y="2458425"/>
                  </a:lnTo>
                  <a:lnTo>
                    <a:pt x="1219136" y="2456354"/>
                  </a:lnTo>
                  <a:lnTo>
                    <a:pt x="1222619" y="2454287"/>
                  </a:lnTo>
                  <a:lnTo>
                    <a:pt x="1226102" y="2452223"/>
                  </a:lnTo>
                  <a:lnTo>
                    <a:pt x="1229586" y="2450162"/>
                  </a:lnTo>
                  <a:lnTo>
                    <a:pt x="1233069" y="2448106"/>
                  </a:lnTo>
                  <a:lnTo>
                    <a:pt x="1236552" y="2525456"/>
                  </a:lnTo>
                  <a:lnTo>
                    <a:pt x="1240035" y="2523501"/>
                  </a:lnTo>
                  <a:lnTo>
                    <a:pt x="1243519" y="2521549"/>
                  </a:lnTo>
                  <a:lnTo>
                    <a:pt x="1247002" y="2519601"/>
                  </a:lnTo>
                  <a:lnTo>
                    <a:pt x="1250485" y="2517655"/>
                  </a:lnTo>
                  <a:lnTo>
                    <a:pt x="1253968" y="2515713"/>
                  </a:lnTo>
                  <a:lnTo>
                    <a:pt x="1257452" y="2522387"/>
                  </a:lnTo>
                  <a:lnTo>
                    <a:pt x="1260935" y="2520461"/>
                  </a:lnTo>
                  <a:lnTo>
                    <a:pt x="1264418" y="2518538"/>
                  </a:lnTo>
                  <a:lnTo>
                    <a:pt x="1267901" y="2516618"/>
                  </a:lnTo>
                  <a:lnTo>
                    <a:pt x="1271385" y="2514701"/>
                  </a:lnTo>
                  <a:lnTo>
                    <a:pt x="1274868" y="2512787"/>
                  </a:lnTo>
                  <a:lnTo>
                    <a:pt x="1278351" y="2559877"/>
                  </a:lnTo>
                  <a:lnTo>
                    <a:pt x="1281834" y="2558029"/>
                  </a:lnTo>
                  <a:lnTo>
                    <a:pt x="1285318" y="2556184"/>
                  </a:lnTo>
                  <a:lnTo>
                    <a:pt x="1288801" y="2554342"/>
                  </a:lnTo>
                  <a:lnTo>
                    <a:pt x="1292284" y="2552502"/>
                  </a:lnTo>
                  <a:lnTo>
                    <a:pt x="1295767" y="2550665"/>
                  </a:lnTo>
                  <a:lnTo>
                    <a:pt x="1299251" y="2586334"/>
                  </a:lnTo>
                  <a:lnTo>
                    <a:pt x="1302734" y="2584550"/>
                  </a:lnTo>
                  <a:lnTo>
                    <a:pt x="1306217" y="2582768"/>
                  </a:lnTo>
                  <a:lnTo>
                    <a:pt x="1309700" y="2580989"/>
                  </a:lnTo>
                  <a:lnTo>
                    <a:pt x="1313184" y="2579212"/>
                  </a:lnTo>
                  <a:lnTo>
                    <a:pt x="1316667" y="2591701"/>
                  </a:lnTo>
                  <a:lnTo>
                    <a:pt x="1320150" y="2589947"/>
                  </a:lnTo>
                  <a:lnTo>
                    <a:pt x="1323633" y="2588196"/>
                  </a:lnTo>
                  <a:lnTo>
                    <a:pt x="1327117" y="2586447"/>
                  </a:lnTo>
                  <a:lnTo>
                    <a:pt x="1330600" y="2584700"/>
                  </a:lnTo>
                  <a:lnTo>
                    <a:pt x="1334083" y="2582956"/>
                  </a:lnTo>
                  <a:lnTo>
                    <a:pt x="1337566" y="2598558"/>
                  </a:lnTo>
                  <a:lnTo>
                    <a:pt x="1341050" y="2596840"/>
                  </a:lnTo>
                  <a:lnTo>
                    <a:pt x="1344533" y="2595125"/>
                  </a:lnTo>
                  <a:lnTo>
                    <a:pt x="1348016" y="2593412"/>
                  </a:lnTo>
                  <a:lnTo>
                    <a:pt x="1351499" y="2591701"/>
                  </a:lnTo>
                  <a:lnTo>
                    <a:pt x="1354983" y="2589993"/>
                  </a:lnTo>
                  <a:lnTo>
                    <a:pt x="1358466" y="2611655"/>
                  </a:lnTo>
                  <a:lnTo>
                    <a:pt x="1361949" y="2609981"/>
                  </a:lnTo>
                  <a:lnTo>
                    <a:pt x="1365432" y="2608308"/>
                  </a:lnTo>
                  <a:lnTo>
                    <a:pt x="1368916" y="2606638"/>
                  </a:lnTo>
                  <a:lnTo>
                    <a:pt x="1372399" y="2604970"/>
                  </a:lnTo>
                  <a:lnTo>
                    <a:pt x="1375882" y="2603304"/>
                  </a:lnTo>
                  <a:lnTo>
                    <a:pt x="1379365" y="2648185"/>
                  </a:lnTo>
                  <a:lnTo>
                    <a:pt x="1382849" y="2646583"/>
                  </a:lnTo>
                  <a:lnTo>
                    <a:pt x="1386332" y="2644983"/>
                  </a:lnTo>
                  <a:lnTo>
                    <a:pt x="1389815" y="2643384"/>
                  </a:lnTo>
                  <a:lnTo>
                    <a:pt x="1393298" y="2641788"/>
                  </a:lnTo>
                  <a:lnTo>
                    <a:pt x="1396782" y="2640193"/>
                  </a:lnTo>
                  <a:lnTo>
                    <a:pt x="1400265" y="2644484"/>
                  </a:lnTo>
                  <a:lnTo>
                    <a:pt x="1403748" y="2642901"/>
                  </a:lnTo>
                  <a:lnTo>
                    <a:pt x="1407231" y="2641320"/>
                  </a:lnTo>
                  <a:lnTo>
                    <a:pt x="1410715" y="2639740"/>
                  </a:lnTo>
                  <a:lnTo>
                    <a:pt x="1414198" y="2638163"/>
                  </a:lnTo>
                  <a:lnTo>
                    <a:pt x="1417681" y="2636587"/>
                  </a:lnTo>
                  <a:lnTo>
                    <a:pt x="1421164" y="2635014"/>
                  </a:lnTo>
                  <a:lnTo>
                    <a:pt x="1424648" y="2633442"/>
                  </a:lnTo>
                  <a:lnTo>
                    <a:pt x="1428131" y="2631872"/>
                  </a:lnTo>
                  <a:lnTo>
                    <a:pt x="1431614" y="2630304"/>
                  </a:lnTo>
                  <a:lnTo>
                    <a:pt x="1435097" y="2628738"/>
                  </a:lnTo>
                  <a:lnTo>
                    <a:pt x="1438580" y="2630125"/>
                  </a:lnTo>
                  <a:lnTo>
                    <a:pt x="1442064" y="2628566"/>
                  </a:lnTo>
                  <a:lnTo>
                    <a:pt x="1445547" y="2627009"/>
                  </a:lnTo>
                  <a:lnTo>
                    <a:pt x="1449030" y="2625454"/>
                  </a:lnTo>
                  <a:lnTo>
                    <a:pt x="1452513" y="2623901"/>
                  </a:lnTo>
                  <a:lnTo>
                    <a:pt x="1455997" y="2622349"/>
                  </a:lnTo>
                  <a:lnTo>
                    <a:pt x="1459480" y="2626685"/>
                  </a:lnTo>
                  <a:lnTo>
                    <a:pt x="1462963" y="2625145"/>
                  </a:lnTo>
                  <a:lnTo>
                    <a:pt x="1466446" y="2623606"/>
                  </a:lnTo>
                  <a:lnTo>
                    <a:pt x="1469930" y="2622069"/>
                  </a:lnTo>
                  <a:lnTo>
                    <a:pt x="1473413" y="2620533"/>
                  </a:lnTo>
                  <a:lnTo>
                    <a:pt x="1476896" y="2619000"/>
                  </a:lnTo>
                  <a:lnTo>
                    <a:pt x="1480379" y="2629086"/>
                  </a:lnTo>
                  <a:lnTo>
                    <a:pt x="1483863" y="2627570"/>
                  </a:lnTo>
                  <a:lnTo>
                    <a:pt x="1487346" y="2626055"/>
                  </a:lnTo>
                  <a:lnTo>
                    <a:pt x="1490829" y="2624543"/>
                  </a:lnTo>
                  <a:lnTo>
                    <a:pt x="1494312" y="2623032"/>
                  </a:lnTo>
                  <a:lnTo>
                    <a:pt x="1497796" y="2621523"/>
                  </a:lnTo>
                  <a:lnTo>
                    <a:pt x="1501279" y="2717315"/>
                  </a:lnTo>
                  <a:lnTo>
                    <a:pt x="1504762" y="2715929"/>
                  </a:lnTo>
                  <a:lnTo>
                    <a:pt x="1508245" y="2714545"/>
                  </a:lnTo>
                  <a:lnTo>
                    <a:pt x="1511729" y="2713162"/>
                  </a:lnTo>
                  <a:lnTo>
                    <a:pt x="1515212" y="2711781"/>
                  </a:lnTo>
                  <a:lnTo>
                    <a:pt x="1518695" y="2710401"/>
                  </a:lnTo>
                  <a:lnTo>
                    <a:pt x="1522178" y="2718073"/>
                  </a:lnTo>
                  <a:lnTo>
                    <a:pt x="1525662" y="2716707"/>
                  </a:lnTo>
                  <a:lnTo>
                    <a:pt x="1529145" y="2715343"/>
                  </a:lnTo>
                  <a:lnTo>
                    <a:pt x="1532628" y="2713980"/>
                  </a:lnTo>
                  <a:lnTo>
                    <a:pt x="1536111" y="2712619"/>
                  </a:lnTo>
                  <a:lnTo>
                    <a:pt x="1539595" y="2717952"/>
                  </a:lnTo>
                  <a:lnTo>
                    <a:pt x="1543078" y="2716601"/>
                  </a:lnTo>
                  <a:lnTo>
                    <a:pt x="1546561" y="2715252"/>
                  </a:lnTo>
                  <a:lnTo>
                    <a:pt x="1550044" y="2713905"/>
                  </a:lnTo>
                  <a:lnTo>
                    <a:pt x="1553528" y="2712558"/>
                  </a:lnTo>
                  <a:lnTo>
                    <a:pt x="1557011" y="2711213"/>
                  </a:lnTo>
                  <a:lnTo>
                    <a:pt x="1560494" y="2735717"/>
                  </a:lnTo>
                  <a:lnTo>
                    <a:pt x="1563977" y="2734407"/>
                  </a:lnTo>
                  <a:lnTo>
                    <a:pt x="1567461" y="2733098"/>
                  </a:lnTo>
                  <a:lnTo>
                    <a:pt x="1570944" y="2731791"/>
                  </a:lnTo>
                  <a:lnTo>
                    <a:pt x="1574427" y="2730485"/>
                  </a:lnTo>
                  <a:lnTo>
                    <a:pt x="1577910" y="2729180"/>
                  </a:lnTo>
                  <a:lnTo>
                    <a:pt x="1581394" y="2746295"/>
                  </a:lnTo>
                  <a:lnTo>
                    <a:pt x="1584877" y="2745016"/>
                  </a:lnTo>
                  <a:lnTo>
                    <a:pt x="1588360" y="2743738"/>
                  </a:lnTo>
                  <a:lnTo>
                    <a:pt x="1591843" y="2742461"/>
                  </a:lnTo>
                  <a:lnTo>
                    <a:pt x="1595327" y="2741186"/>
                  </a:lnTo>
                  <a:lnTo>
                    <a:pt x="1598810" y="2739911"/>
                  </a:lnTo>
                  <a:lnTo>
                    <a:pt x="1602293" y="2758227"/>
                  </a:lnTo>
                  <a:lnTo>
                    <a:pt x="1605776" y="2756979"/>
                  </a:lnTo>
                  <a:lnTo>
                    <a:pt x="1609260" y="2755733"/>
                  </a:lnTo>
                  <a:lnTo>
                    <a:pt x="1612743" y="2754488"/>
                  </a:lnTo>
                  <a:lnTo>
                    <a:pt x="1616226" y="2753243"/>
                  </a:lnTo>
                  <a:lnTo>
                    <a:pt x="1619709" y="2752000"/>
                  </a:lnTo>
                  <a:lnTo>
                    <a:pt x="1623193" y="2762111"/>
                  </a:lnTo>
                  <a:lnTo>
                    <a:pt x="1626676" y="2760884"/>
                  </a:lnTo>
                  <a:lnTo>
                    <a:pt x="1630159" y="2759658"/>
                  </a:lnTo>
                  <a:lnTo>
                    <a:pt x="1633642" y="2758434"/>
                  </a:lnTo>
                  <a:lnTo>
                    <a:pt x="1637126" y="2757211"/>
                  </a:lnTo>
                  <a:lnTo>
                    <a:pt x="1640609" y="2765241"/>
                  </a:lnTo>
                  <a:lnTo>
                    <a:pt x="1644092" y="2764031"/>
                  </a:lnTo>
                  <a:lnTo>
                    <a:pt x="1647575" y="2762823"/>
                  </a:lnTo>
                  <a:lnTo>
                    <a:pt x="1651059" y="2761615"/>
                  </a:lnTo>
                  <a:lnTo>
                    <a:pt x="1654542" y="2760409"/>
                  </a:lnTo>
                  <a:lnTo>
                    <a:pt x="1658025" y="2759203"/>
                  </a:lnTo>
                  <a:lnTo>
                    <a:pt x="1661508" y="2770658"/>
                  </a:lnTo>
                  <a:lnTo>
                    <a:pt x="1664992" y="2769470"/>
                  </a:lnTo>
                  <a:lnTo>
                    <a:pt x="1668475" y="2768283"/>
                  </a:lnTo>
                  <a:lnTo>
                    <a:pt x="1671958" y="2767097"/>
                  </a:lnTo>
                  <a:lnTo>
                    <a:pt x="1675441" y="2765913"/>
                  </a:lnTo>
                  <a:lnTo>
                    <a:pt x="1678925" y="2764729"/>
                  </a:lnTo>
                  <a:lnTo>
                    <a:pt x="1682408" y="2782840"/>
                  </a:lnTo>
                  <a:lnTo>
                    <a:pt x="1685891" y="2781974"/>
                  </a:lnTo>
                  <a:lnTo>
                    <a:pt x="1689374" y="2781109"/>
                  </a:lnTo>
                  <a:lnTo>
                    <a:pt x="1692858" y="2780246"/>
                  </a:lnTo>
                  <a:lnTo>
                    <a:pt x="1696341" y="2779384"/>
                  </a:lnTo>
                  <a:lnTo>
                    <a:pt x="1699824" y="2778524"/>
                  </a:lnTo>
                  <a:lnTo>
                    <a:pt x="1703307" y="2808371"/>
                  </a:lnTo>
                  <a:lnTo>
                    <a:pt x="1706791" y="2807258"/>
                  </a:lnTo>
                  <a:lnTo>
                    <a:pt x="1710274" y="2806147"/>
                  </a:lnTo>
                  <a:lnTo>
                    <a:pt x="1713757" y="2805037"/>
                  </a:lnTo>
                  <a:lnTo>
                    <a:pt x="1717240" y="2803927"/>
                  </a:lnTo>
                  <a:lnTo>
                    <a:pt x="1720723" y="2802818"/>
                  </a:lnTo>
                  <a:lnTo>
                    <a:pt x="1724207" y="2806377"/>
                  </a:lnTo>
                  <a:lnTo>
                    <a:pt x="1727690" y="2805276"/>
                  </a:lnTo>
                  <a:lnTo>
                    <a:pt x="1731173" y="2804175"/>
                  </a:lnTo>
                  <a:lnTo>
                    <a:pt x="1734656" y="2803076"/>
                  </a:lnTo>
                  <a:lnTo>
                    <a:pt x="1738140" y="2801977"/>
                  </a:lnTo>
                  <a:lnTo>
                    <a:pt x="1741623" y="2800879"/>
                  </a:lnTo>
                  <a:lnTo>
                    <a:pt x="1745106" y="2799782"/>
                  </a:lnTo>
                  <a:lnTo>
                    <a:pt x="1748589" y="2798686"/>
                  </a:lnTo>
                  <a:lnTo>
                    <a:pt x="1752073" y="2797591"/>
                  </a:lnTo>
                  <a:lnTo>
                    <a:pt x="1755556" y="2796497"/>
                  </a:lnTo>
                  <a:lnTo>
                    <a:pt x="1759039" y="2795403"/>
                  </a:lnTo>
                  <a:lnTo>
                    <a:pt x="1762522" y="2831347"/>
                  </a:lnTo>
                  <a:lnTo>
                    <a:pt x="1766006" y="2830301"/>
                  </a:lnTo>
                  <a:lnTo>
                    <a:pt x="1769489" y="2829254"/>
                  </a:lnTo>
                  <a:lnTo>
                    <a:pt x="1772972" y="2828209"/>
                  </a:lnTo>
                  <a:lnTo>
                    <a:pt x="1776455" y="2827165"/>
                  </a:lnTo>
                  <a:lnTo>
                    <a:pt x="1779939" y="2826121"/>
                  </a:lnTo>
                  <a:lnTo>
                    <a:pt x="1783422" y="2838903"/>
                  </a:lnTo>
                  <a:lnTo>
                    <a:pt x="1786905" y="2837878"/>
                  </a:lnTo>
                  <a:lnTo>
                    <a:pt x="1790388" y="2836853"/>
                  </a:lnTo>
                  <a:lnTo>
                    <a:pt x="1793872" y="2835829"/>
                  </a:lnTo>
                  <a:lnTo>
                    <a:pt x="1797355" y="2834806"/>
                  </a:lnTo>
                  <a:lnTo>
                    <a:pt x="1800838" y="2833784"/>
                  </a:lnTo>
                  <a:lnTo>
                    <a:pt x="1804321" y="2865151"/>
                  </a:lnTo>
                  <a:lnTo>
                    <a:pt x="1807805" y="2864170"/>
                  </a:lnTo>
                  <a:lnTo>
                    <a:pt x="1811288" y="2863189"/>
                  </a:lnTo>
                  <a:lnTo>
                    <a:pt x="1814771" y="2862209"/>
                  </a:lnTo>
                  <a:lnTo>
                    <a:pt x="1818254" y="2861230"/>
                  </a:lnTo>
                  <a:lnTo>
                    <a:pt x="1821738" y="2860252"/>
                  </a:lnTo>
                  <a:lnTo>
                    <a:pt x="1825221" y="2864195"/>
                  </a:lnTo>
                  <a:lnTo>
                    <a:pt x="1828704" y="2863224"/>
                  </a:lnTo>
                  <a:lnTo>
                    <a:pt x="1832187" y="2862254"/>
                  </a:lnTo>
                  <a:lnTo>
                    <a:pt x="1835671" y="2861284"/>
                  </a:lnTo>
                  <a:lnTo>
                    <a:pt x="1839154" y="2860315"/>
                  </a:lnTo>
                  <a:lnTo>
                    <a:pt x="1842637" y="2859347"/>
                  </a:lnTo>
                  <a:lnTo>
                    <a:pt x="1846120" y="2881083"/>
                  </a:lnTo>
                  <a:lnTo>
                    <a:pt x="1849604" y="2880340"/>
                  </a:lnTo>
                  <a:lnTo>
                    <a:pt x="1853087" y="2879598"/>
                  </a:lnTo>
                  <a:lnTo>
                    <a:pt x="1856570" y="2878857"/>
                  </a:lnTo>
                  <a:lnTo>
                    <a:pt x="1860053" y="2878117"/>
                  </a:lnTo>
                  <a:lnTo>
                    <a:pt x="1863537" y="2877356"/>
                  </a:lnTo>
                  <a:lnTo>
                    <a:pt x="1867020" y="2876420"/>
                  </a:lnTo>
                  <a:lnTo>
                    <a:pt x="1870503" y="2875486"/>
                  </a:lnTo>
                  <a:lnTo>
                    <a:pt x="1873986" y="2874552"/>
                  </a:lnTo>
                  <a:lnTo>
                    <a:pt x="1877470" y="2873618"/>
                  </a:lnTo>
                  <a:lnTo>
                    <a:pt x="1880953" y="2872686"/>
                  </a:lnTo>
                  <a:lnTo>
                    <a:pt x="1884436" y="2893987"/>
                  </a:lnTo>
                  <a:lnTo>
                    <a:pt x="1887919" y="2893083"/>
                  </a:lnTo>
                  <a:lnTo>
                    <a:pt x="1891403" y="2892179"/>
                  </a:lnTo>
                  <a:lnTo>
                    <a:pt x="1894886" y="2891275"/>
                  </a:lnTo>
                  <a:lnTo>
                    <a:pt x="1898369" y="2890372"/>
                  </a:lnTo>
                  <a:lnTo>
                    <a:pt x="1901852" y="2889470"/>
                  </a:lnTo>
                  <a:lnTo>
                    <a:pt x="1905336" y="2894973"/>
                  </a:lnTo>
                  <a:lnTo>
                    <a:pt x="1908819" y="2894079"/>
                  </a:lnTo>
                  <a:lnTo>
                    <a:pt x="1912302" y="2893186"/>
                  </a:lnTo>
                  <a:lnTo>
                    <a:pt x="1915785" y="2892294"/>
                  </a:lnTo>
                  <a:lnTo>
                    <a:pt x="1919269" y="2891402"/>
                  </a:lnTo>
                  <a:lnTo>
                    <a:pt x="1922752" y="2890511"/>
                  </a:lnTo>
                  <a:lnTo>
                    <a:pt x="1926235" y="2906164"/>
                  </a:lnTo>
                  <a:lnTo>
                    <a:pt x="1929718" y="2905293"/>
                  </a:lnTo>
                  <a:lnTo>
                    <a:pt x="1933202" y="2904423"/>
                  </a:lnTo>
                  <a:lnTo>
                    <a:pt x="1936685" y="2903554"/>
                  </a:lnTo>
                  <a:lnTo>
                    <a:pt x="1940168" y="2902685"/>
                  </a:lnTo>
                  <a:lnTo>
                    <a:pt x="1943651" y="2901817"/>
                  </a:lnTo>
                  <a:lnTo>
                    <a:pt x="1947135" y="2900949"/>
                  </a:lnTo>
                  <a:lnTo>
                    <a:pt x="1950618" y="2900082"/>
                  </a:lnTo>
                  <a:lnTo>
                    <a:pt x="1954101" y="2899215"/>
                  </a:lnTo>
                  <a:lnTo>
                    <a:pt x="1957584" y="2898349"/>
                  </a:lnTo>
                  <a:lnTo>
                    <a:pt x="1961068" y="2897483"/>
                  </a:lnTo>
                  <a:lnTo>
                    <a:pt x="1964551" y="2898648"/>
                  </a:lnTo>
                  <a:lnTo>
                    <a:pt x="1968034" y="2897785"/>
                  </a:lnTo>
                  <a:lnTo>
                    <a:pt x="1971517" y="2896923"/>
                  </a:lnTo>
                  <a:lnTo>
                    <a:pt x="1975001" y="2896062"/>
                  </a:lnTo>
                  <a:lnTo>
                    <a:pt x="1978484" y="2895201"/>
                  </a:lnTo>
                  <a:lnTo>
                    <a:pt x="1981967" y="2894341"/>
                  </a:lnTo>
                  <a:lnTo>
                    <a:pt x="1985450" y="2894498"/>
                  </a:lnTo>
                  <a:lnTo>
                    <a:pt x="1988934" y="2893640"/>
                  </a:lnTo>
                  <a:lnTo>
                    <a:pt x="1992417" y="2892783"/>
                  </a:lnTo>
                  <a:lnTo>
                    <a:pt x="1995900" y="2891926"/>
                  </a:lnTo>
                  <a:lnTo>
                    <a:pt x="1999383" y="2891069"/>
                  </a:lnTo>
                  <a:lnTo>
                    <a:pt x="2002867" y="2890213"/>
                  </a:lnTo>
                  <a:lnTo>
                    <a:pt x="2006350" y="2891395"/>
                  </a:lnTo>
                  <a:lnTo>
                    <a:pt x="2009833" y="2890542"/>
                  </a:lnTo>
                  <a:lnTo>
                    <a:pt x="2013316" y="2889690"/>
                  </a:lnTo>
                  <a:lnTo>
                    <a:pt x="2016799" y="2888838"/>
                  </a:lnTo>
                  <a:lnTo>
                    <a:pt x="2020283" y="2887987"/>
                  </a:lnTo>
                  <a:lnTo>
                    <a:pt x="2023766" y="2887136"/>
                  </a:lnTo>
                  <a:lnTo>
                    <a:pt x="2027249" y="2907954"/>
                  </a:lnTo>
                  <a:lnTo>
                    <a:pt x="2030732" y="2907129"/>
                  </a:lnTo>
                  <a:lnTo>
                    <a:pt x="2034216" y="2906305"/>
                  </a:lnTo>
                  <a:lnTo>
                    <a:pt x="2037699" y="2905481"/>
                  </a:lnTo>
                  <a:lnTo>
                    <a:pt x="2041182" y="2904657"/>
                  </a:lnTo>
                  <a:lnTo>
                    <a:pt x="2044665" y="2903834"/>
                  </a:lnTo>
                  <a:lnTo>
                    <a:pt x="2048149" y="2931199"/>
                  </a:lnTo>
                  <a:lnTo>
                    <a:pt x="2051632" y="2930409"/>
                  </a:lnTo>
                  <a:lnTo>
                    <a:pt x="2055115" y="2929619"/>
                  </a:lnTo>
                  <a:lnTo>
                    <a:pt x="2058598" y="2928830"/>
                  </a:lnTo>
                  <a:lnTo>
                    <a:pt x="2062082" y="2928042"/>
                  </a:lnTo>
                  <a:lnTo>
                    <a:pt x="2065565" y="2927254"/>
                  </a:lnTo>
                  <a:lnTo>
                    <a:pt x="2069048" y="2931644"/>
                  </a:lnTo>
                  <a:lnTo>
                    <a:pt x="2072531" y="2930862"/>
                  </a:lnTo>
                  <a:lnTo>
                    <a:pt x="2076015" y="2930082"/>
                  </a:lnTo>
                  <a:lnTo>
                    <a:pt x="2079498" y="2929301"/>
                  </a:lnTo>
                  <a:lnTo>
                    <a:pt x="2082981" y="2928521"/>
                  </a:lnTo>
                  <a:lnTo>
                    <a:pt x="2086464" y="2935374"/>
                  </a:lnTo>
                  <a:lnTo>
                    <a:pt x="2089948" y="2934603"/>
                  </a:lnTo>
                  <a:lnTo>
                    <a:pt x="2093431" y="2933833"/>
                  </a:lnTo>
                  <a:lnTo>
                    <a:pt x="2096914" y="2933063"/>
                  </a:lnTo>
                  <a:lnTo>
                    <a:pt x="2100397" y="2932294"/>
                  </a:lnTo>
                  <a:lnTo>
                    <a:pt x="2103881" y="2931525"/>
                  </a:lnTo>
                  <a:lnTo>
                    <a:pt x="2107364" y="2937412"/>
                  </a:lnTo>
                  <a:lnTo>
                    <a:pt x="2110847" y="2936652"/>
                  </a:lnTo>
                  <a:lnTo>
                    <a:pt x="2114330" y="2935891"/>
                  </a:lnTo>
                  <a:lnTo>
                    <a:pt x="2117814" y="2935132"/>
                  </a:lnTo>
                  <a:lnTo>
                    <a:pt x="2121297" y="2934372"/>
                  </a:lnTo>
                  <a:lnTo>
                    <a:pt x="2124780" y="2933613"/>
                  </a:lnTo>
                  <a:lnTo>
                    <a:pt x="2128263" y="2938587"/>
                  </a:lnTo>
                  <a:lnTo>
                    <a:pt x="2131747" y="2937835"/>
                  </a:lnTo>
                  <a:lnTo>
                    <a:pt x="2135230" y="2937084"/>
                  </a:lnTo>
                  <a:lnTo>
                    <a:pt x="2138713" y="2936332"/>
                  </a:lnTo>
                  <a:lnTo>
                    <a:pt x="2142196" y="2935582"/>
                  </a:lnTo>
                  <a:lnTo>
                    <a:pt x="2145680" y="2934831"/>
                  </a:lnTo>
                  <a:lnTo>
                    <a:pt x="2149163" y="2936518"/>
                  </a:lnTo>
                  <a:lnTo>
                    <a:pt x="2152646" y="2935771"/>
                  </a:lnTo>
                  <a:lnTo>
                    <a:pt x="2156129" y="2935025"/>
                  </a:lnTo>
                  <a:lnTo>
                    <a:pt x="2159613" y="2934279"/>
                  </a:lnTo>
                  <a:lnTo>
                    <a:pt x="2163096" y="2933533"/>
                  </a:lnTo>
                  <a:lnTo>
                    <a:pt x="2166579" y="2932788"/>
                  </a:lnTo>
                  <a:lnTo>
                    <a:pt x="2170062" y="2942426"/>
                  </a:lnTo>
                  <a:lnTo>
                    <a:pt x="2173546" y="2941692"/>
                  </a:lnTo>
                  <a:lnTo>
                    <a:pt x="2177029" y="2940960"/>
                  </a:lnTo>
                  <a:lnTo>
                    <a:pt x="2180512" y="2940227"/>
                  </a:lnTo>
                  <a:lnTo>
                    <a:pt x="2183995" y="2939495"/>
                  </a:lnTo>
                  <a:lnTo>
                    <a:pt x="2187479" y="2949576"/>
                  </a:lnTo>
                  <a:lnTo>
                    <a:pt x="2190962" y="2948856"/>
                  </a:lnTo>
                  <a:lnTo>
                    <a:pt x="2194445" y="2948137"/>
                  </a:lnTo>
                  <a:lnTo>
                    <a:pt x="2197928" y="2947419"/>
                  </a:lnTo>
                  <a:lnTo>
                    <a:pt x="2201412" y="2946700"/>
                  </a:lnTo>
                  <a:lnTo>
                    <a:pt x="2204895" y="2945982"/>
                  </a:lnTo>
                  <a:lnTo>
                    <a:pt x="2208378" y="2952778"/>
                  </a:lnTo>
                  <a:lnTo>
                    <a:pt x="2211861" y="2952069"/>
                  </a:lnTo>
                  <a:lnTo>
                    <a:pt x="2215345" y="2951360"/>
                  </a:lnTo>
                  <a:lnTo>
                    <a:pt x="2218828" y="2950651"/>
                  </a:lnTo>
                  <a:lnTo>
                    <a:pt x="2222311" y="2949943"/>
                  </a:lnTo>
                  <a:lnTo>
                    <a:pt x="2225794" y="2949236"/>
                  </a:lnTo>
                  <a:lnTo>
                    <a:pt x="2229278" y="2950015"/>
                  </a:lnTo>
                  <a:lnTo>
                    <a:pt x="2232761" y="2949310"/>
                  </a:lnTo>
                  <a:lnTo>
                    <a:pt x="2236244" y="2948605"/>
                  </a:lnTo>
                  <a:lnTo>
                    <a:pt x="2239727" y="2947900"/>
                  </a:lnTo>
                  <a:lnTo>
                    <a:pt x="2243211" y="2947196"/>
                  </a:lnTo>
                  <a:lnTo>
                    <a:pt x="2246694" y="2946491"/>
                  </a:lnTo>
                  <a:lnTo>
                    <a:pt x="2250177" y="2949494"/>
                  </a:lnTo>
                  <a:lnTo>
                    <a:pt x="2253660" y="2948794"/>
                  </a:lnTo>
                  <a:lnTo>
                    <a:pt x="2257144" y="2948095"/>
                  </a:lnTo>
                  <a:lnTo>
                    <a:pt x="2260627" y="2947396"/>
                  </a:lnTo>
                  <a:lnTo>
                    <a:pt x="2264110" y="2946698"/>
                  </a:lnTo>
                  <a:lnTo>
                    <a:pt x="2267593" y="2946000"/>
                  </a:lnTo>
                  <a:lnTo>
                    <a:pt x="2271077" y="2950438"/>
                  </a:lnTo>
                  <a:lnTo>
                    <a:pt x="2274560" y="2949746"/>
                  </a:lnTo>
                  <a:lnTo>
                    <a:pt x="2278043" y="2949054"/>
                  </a:lnTo>
                  <a:lnTo>
                    <a:pt x="2281526" y="2948363"/>
                  </a:lnTo>
                  <a:lnTo>
                    <a:pt x="2285010" y="2947672"/>
                  </a:lnTo>
                  <a:lnTo>
                    <a:pt x="2288493" y="2961897"/>
                  </a:lnTo>
                  <a:lnTo>
                    <a:pt x="2291976" y="2961223"/>
                  </a:lnTo>
                  <a:lnTo>
                    <a:pt x="2295459" y="2960548"/>
                  </a:lnTo>
                  <a:lnTo>
                    <a:pt x="2298942" y="2959874"/>
                  </a:lnTo>
                  <a:lnTo>
                    <a:pt x="2302426" y="2959201"/>
                  </a:lnTo>
                  <a:lnTo>
                    <a:pt x="2305909" y="2958527"/>
                  </a:lnTo>
                  <a:lnTo>
                    <a:pt x="2309392" y="2964035"/>
                  </a:lnTo>
                  <a:lnTo>
                    <a:pt x="2312875" y="2963369"/>
                  </a:lnTo>
                  <a:lnTo>
                    <a:pt x="2316359" y="2962703"/>
                  </a:lnTo>
                  <a:lnTo>
                    <a:pt x="2319842" y="2962037"/>
                  </a:lnTo>
                  <a:lnTo>
                    <a:pt x="2323325" y="2961372"/>
                  </a:lnTo>
                  <a:lnTo>
                    <a:pt x="2326808" y="2960707"/>
                  </a:lnTo>
                  <a:lnTo>
                    <a:pt x="2330292" y="2960042"/>
                  </a:lnTo>
                  <a:lnTo>
                    <a:pt x="2333775" y="2959377"/>
                  </a:lnTo>
                  <a:lnTo>
                    <a:pt x="2337258" y="2958713"/>
                  </a:lnTo>
                  <a:lnTo>
                    <a:pt x="2340741" y="2958049"/>
                  </a:lnTo>
                  <a:lnTo>
                    <a:pt x="2344225" y="2957386"/>
                  </a:lnTo>
                  <a:lnTo>
                    <a:pt x="2347708" y="2956723"/>
                  </a:lnTo>
                  <a:lnTo>
                    <a:pt x="2351191" y="2964180"/>
                  </a:lnTo>
                  <a:lnTo>
                    <a:pt x="2354674" y="2963525"/>
                  </a:lnTo>
                  <a:lnTo>
                    <a:pt x="2358158" y="2962871"/>
                  </a:lnTo>
                  <a:lnTo>
                    <a:pt x="2361641" y="2962218"/>
                  </a:lnTo>
                  <a:lnTo>
                    <a:pt x="2365124" y="2961564"/>
                  </a:lnTo>
                  <a:lnTo>
                    <a:pt x="2368607" y="2960911"/>
                  </a:lnTo>
                  <a:lnTo>
                    <a:pt x="2372091" y="2964250"/>
                  </a:lnTo>
                  <a:lnTo>
                    <a:pt x="2375574" y="2963602"/>
                  </a:lnTo>
                  <a:lnTo>
                    <a:pt x="2379057" y="2962954"/>
                  </a:lnTo>
                  <a:lnTo>
                    <a:pt x="2382540" y="2962306"/>
                  </a:lnTo>
                  <a:lnTo>
                    <a:pt x="2386024" y="2961658"/>
                  </a:lnTo>
                  <a:lnTo>
                    <a:pt x="2389507" y="2961011"/>
                  </a:lnTo>
                  <a:lnTo>
                    <a:pt x="2392990" y="2976459"/>
                  </a:lnTo>
                  <a:lnTo>
                    <a:pt x="2396473" y="2975829"/>
                  </a:lnTo>
                  <a:lnTo>
                    <a:pt x="2399957" y="2975199"/>
                  </a:lnTo>
                  <a:lnTo>
                    <a:pt x="2403440" y="2974569"/>
                  </a:lnTo>
                  <a:lnTo>
                    <a:pt x="2406923" y="2973940"/>
                  </a:lnTo>
                  <a:lnTo>
                    <a:pt x="2410406" y="2977046"/>
                  </a:lnTo>
                  <a:lnTo>
                    <a:pt x="2413890" y="2976421"/>
                  </a:lnTo>
                  <a:lnTo>
                    <a:pt x="2417373" y="2975797"/>
                  </a:lnTo>
                  <a:lnTo>
                    <a:pt x="2420856" y="2975172"/>
                  </a:lnTo>
                  <a:lnTo>
                    <a:pt x="2424339" y="2974548"/>
                  </a:lnTo>
                  <a:lnTo>
                    <a:pt x="2427823" y="2973924"/>
                  </a:lnTo>
                  <a:lnTo>
                    <a:pt x="2431306" y="2973921"/>
                  </a:lnTo>
                  <a:lnTo>
                    <a:pt x="2434789" y="2973298"/>
                  </a:lnTo>
                  <a:lnTo>
                    <a:pt x="2438272" y="2972676"/>
                  </a:lnTo>
                  <a:lnTo>
                    <a:pt x="2441756" y="2972053"/>
                  </a:lnTo>
                  <a:lnTo>
                    <a:pt x="2445239" y="2971431"/>
                  </a:lnTo>
                  <a:lnTo>
                    <a:pt x="2448722" y="2970809"/>
                  </a:lnTo>
                  <a:lnTo>
                    <a:pt x="2452205" y="2979983"/>
                  </a:lnTo>
                  <a:lnTo>
                    <a:pt x="2455689" y="2979371"/>
                  </a:lnTo>
                  <a:lnTo>
                    <a:pt x="2459172" y="2978760"/>
                  </a:lnTo>
                  <a:lnTo>
                    <a:pt x="2462655" y="2978149"/>
                  </a:lnTo>
                  <a:lnTo>
                    <a:pt x="2466138" y="2977538"/>
                  </a:lnTo>
                  <a:lnTo>
                    <a:pt x="2469622" y="2976928"/>
                  </a:lnTo>
                  <a:lnTo>
                    <a:pt x="2473105" y="2996615"/>
                  </a:lnTo>
                  <a:lnTo>
                    <a:pt x="2476588" y="2996026"/>
                  </a:lnTo>
                  <a:lnTo>
                    <a:pt x="2480071" y="2995436"/>
                  </a:lnTo>
                  <a:lnTo>
                    <a:pt x="2483555" y="2994847"/>
                  </a:lnTo>
                  <a:lnTo>
                    <a:pt x="2487038" y="2994258"/>
                  </a:lnTo>
                  <a:lnTo>
                    <a:pt x="2490521" y="2993670"/>
                  </a:lnTo>
                  <a:lnTo>
                    <a:pt x="2494004" y="2997522"/>
                  </a:lnTo>
                  <a:lnTo>
                    <a:pt x="2497488" y="2996938"/>
                  </a:lnTo>
                  <a:lnTo>
                    <a:pt x="2500971" y="2996355"/>
                  </a:lnTo>
                  <a:lnTo>
                    <a:pt x="2504454" y="2995771"/>
                  </a:lnTo>
                  <a:lnTo>
                    <a:pt x="2507937" y="2995188"/>
                  </a:lnTo>
                  <a:lnTo>
                    <a:pt x="2511421" y="3011160"/>
                  </a:lnTo>
                  <a:lnTo>
                    <a:pt x="2514904" y="3010594"/>
                  </a:lnTo>
                  <a:lnTo>
                    <a:pt x="2518387" y="3010029"/>
                  </a:lnTo>
                  <a:lnTo>
                    <a:pt x="2521870" y="3009463"/>
                  </a:lnTo>
                  <a:lnTo>
                    <a:pt x="2525354" y="3008898"/>
                  </a:lnTo>
                  <a:lnTo>
                    <a:pt x="2528837" y="3008333"/>
                  </a:lnTo>
                  <a:lnTo>
                    <a:pt x="2532320" y="3023332"/>
                  </a:lnTo>
                  <a:lnTo>
                    <a:pt x="2535803" y="3022783"/>
                  </a:lnTo>
                  <a:lnTo>
                    <a:pt x="2539287" y="3022234"/>
                  </a:lnTo>
                  <a:lnTo>
                    <a:pt x="2542770" y="3021686"/>
                  </a:lnTo>
                  <a:lnTo>
                    <a:pt x="2546253" y="3021137"/>
                  </a:lnTo>
                  <a:lnTo>
                    <a:pt x="2549736" y="3020589"/>
                  </a:lnTo>
                  <a:lnTo>
                    <a:pt x="2553220" y="3031942"/>
                  </a:lnTo>
                  <a:lnTo>
                    <a:pt x="2556703" y="3031406"/>
                  </a:lnTo>
                  <a:lnTo>
                    <a:pt x="2560186" y="3030870"/>
                  </a:lnTo>
                  <a:lnTo>
                    <a:pt x="2563669" y="3030335"/>
                  </a:lnTo>
                  <a:lnTo>
                    <a:pt x="2567153" y="3029800"/>
                  </a:lnTo>
                  <a:lnTo>
                    <a:pt x="2570636" y="3029264"/>
                  </a:lnTo>
                  <a:lnTo>
                    <a:pt x="2574119" y="3030638"/>
                  </a:lnTo>
                  <a:lnTo>
                    <a:pt x="2577602" y="3030185"/>
                  </a:lnTo>
                  <a:lnTo>
                    <a:pt x="2581085" y="3029732"/>
                  </a:lnTo>
                  <a:lnTo>
                    <a:pt x="2584569" y="3029280"/>
                  </a:lnTo>
                  <a:lnTo>
                    <a:pt x="2588052" y="3028828"/>
                  </a:lnTo>
                  <a:lnTo>
                    <a:pt x="2591535" y="3028376"/>
                  </a:lnTo>
                  <a:lnTo>
                    <a:pt x="2595018" y="3053715"/>
                  </a:lnTo>
                  <a:lnTo>
                    <a:pt x="2598502" y="3053210"/>
                  </a:lnTo>
                  <a:lnTo>
                    <a:pt x="2601985" y="3052704"/>
                  </a:lnTo>
                  <a:lnTo>
                    <a:pt x="2605468" y="3052199"/>
                  </a:lnTo>
                  <a:lnTo>
                    <a:pt x="2608951" y="3051695"/>
                  </a:lnTo>
                  <a:lnTo>
                    <a:pt x="2612435" y="3051190"/>
                  </a:lnTo>
                  <a:lnTo>
                    <a:pt x="2612435" y="3051605"/>
                  </a:lnTo>
                  <a:lnTo>
                    <a:pt x="2612435" y="3052019"/>
                  </a:lnTo>
                  <a:lnTo>
                    <a:pt x="2612435" y="3052433"/>
                  </a:lnTo>
                  <a:lnTo>
                    <a:pt x="2612435" y="3052845"/>
                  </a:lnTo>
                  <a:lnTo>
                    <a:pt x="2615918" y="3052342"/>
                  </a:lnTo>
                  <a:lnTo>
                    <a:pt x="2619401" y="3051840"/>
                  </a:lnTo>
                  <a:lnTo>
                    <a:pt x="2622884" y="3051337"/>
                  </a:lnTo>
                  <a:lnTo>
                    <a:pt x="2626368" y="3050835"/>
                  </a:lnTo>
                  <a:lnTo>
                    <a:pt x="2629851" y="3050333"/>
                  </a:lnTo>
                  <a:lnTo>
                    <a:pt x="2633334" y="3058394"/>
                  </a:lnTo>
                  <a:lnTo>
                    <a:pt x="2636817" y="3058038"/>
                  </a:lnTo>
                  <a:lnTo>
                    <a:pt x="2640301" y="3057682"/>
                  </a:lnTo>
                  <a:lnTo>
                    <a:pt x="2643784" y="3057326"/>
                  </a:lnTo>
                  <a:lnTo>
                    <a:pt x="2647267" y="3056971"/>
                  </a:lnTo>
                  <a:lnTo>
                    <a:pt x="2650750" y="3056617"/>
                  </a:lnTo>
                  <a:lnTo>
                    <a:pt x="2654234" y="3056610"/>
                  </a:lnTo>
                  <a:lnTo>
                    <a:pt x="2657717" y="3056119"/>
                  </a:lnTo>
                  <a:lnTo>
                    <a:pt x="2661200" y="3055628"/>
                  </a:lnTo>
                  <a:lnTo>
                    <a:pt x="2664683" y="3055137"/>
                  </a:lnTo>
                  <a:lnTo>
                    <a:pt x="2668167" y="3054646"/>
                  </a:lnTo>
                  <a:lnTo>
                    <a:pt x="2671650" y="3054155"/>
                  </a:lnTo>
                  <a:lnTo>
                    <a:pt x="2675133" y="3070651"/>
                  </a:lnTo>
                  <a:lnTo>
                    <a:pt x="2678616" y="3070241"/>
                  </a:lnTo>
                  <a:lnTo>
                    <a:pt x="2682100" y="3069832"/>
                  </a:lnTo>
                  <a:lnTo>
                    <a:pt x="2685583" y="3069422"/>
                  </a:lnTo>
                  <a:lnTo>
                    <a:pt x="2689066" y="3069013"/>
                  </a:lnTo>
                  <a:lnTo>
                    <a:pt x="2692549" y="3068605"/>
                  </a:lnTo>
                  <a:lnTo>
                    <a:pt x="2696033" y="3076879"/>
                  </a:lnTo>
                  <a:lnTo>
                    <a:pt x="2699516" y="3076415"/>
                  </a:lnTo>
                  <a:lnTo>
                    <a:pt x="2702999" y="3075951"/>
                  </a:lnTo>
                  <a:lnTo>
                    <a:pt x="2706482" y="3075488"/>
                  </a:lnTo>
                  <a:lnTo>
                    <a:pt x="2709966" y="3075025"/>
                  </a:lnTo>
                  <a:lnTo>
                    <a:pt x="2713449" y="3074562"/>
                  </a:lnTo>
                  <a:lnTo>
                    <a:pt x="2716932" y="3081140"/>
                  </a:lnTo>
                  <a:lnTo>
                    <a:pt x="2720415" y="3080684"/>
                  </a:lnTo>
                  <a:lnTo>
                    <a:pt x="2723899" y="3080228"/>
                  </a:lnTo>
                  <a:lnTo>
                    <a:pt x="2727382" y="3079772"/>
                  </a:lnTo>
                  <a:lnTo>
                    <a:pt x="2730865" y="3079317"/>
                  </a:lnTo>
                  <a:lnTo>
                    <a:pt x="2734348" y="3087091"/>
                  </a:lnTo>
                  <a:lnTo>
                    <a:pt x="2737832" y="3087103"/>
                  </a:lnTo>
                  <a:lnTo>
                    <a:pt x="2741315" y="3087115"/>
                  </a:lnTo>
                  <a:lnTo>
                    <a:pt x="2744798" y="3087126"/>
                  </a:lnTo>
                  <a:lnTo>
                    <a:pt x="2748281" y="3087138"/>
                  </a:lnTo>
                  <a:lnTo>
                    <a:pt x="2751765" y="3087150"/>
                  </a:lnTo>
                  <a:lnTo>
                    <a:pt x="2755248" y="3092577"/>
                  </a:lnTo>
                  <a:lnTo>
                    <a:pt x="2758731" y="3092138"/>
                  </a:lnTo>
                  <a:lnTo>
                    <a:pt x="2762214" y="3091700"/>
                  </a:lnTo>
                  <a:lnTo>
                    <a:pt x="2765698" y="3091262"/>
                  </a:lnTo>
                  <a:lnTo>
                    <a:pt x="2769181" y="3090824"/>
                  </a:lnTo>
                  <a:lnTo>
                    <a:pt x="2772664" y="3090386"/>
                  </a:lnTo>
                  <a:lnTo>
                    <a:pt x="2776147" y="3091561"/>
                  </a:lnTo>
                  <a:lnTo>
                    <a:pt x="2779631" y="3091125"/>
                  </a:lnTo>
                  <a:lnTo>
                    <a:pt x="2783114" y="3090689"/>
                  </a:lnTo>
                  <a:lnTo>
                    <a:pt x="2786597" y="3090253"/>
                  </a:lnTo>
                  <a:lnTo>
                    <a:pt x="2790080" y="3089817"/>
                  </a:lnTo>
                  <a:lnTo>
                    <a:pt x="2793564" y="3089382"/>
                  </a:lnTo>
                  <a:lnTo>
                    <a:pt x="2797047" y="3092152"/>
                  </a:lnTo>
                  <a:lnTo>
                    <a:pt x="2800530" y="3091719"/>
                  </a:lnTo>
                  <a:lnTo>
                    <a:pt x="2804013" y="3091287"/>
                  </a:lnTo>
                  <a:lnTo>
                    <a:pt x="2807497" y="3090855"/>
                  </a:lnTo>
                  <a:lnTo>
                    <a:pt x="2810980" y="3090423"/>
                  </a:lnTo>
                  <a:lnTo>
                    <a:pt x="2814463" y="3089991"/>
                  </a:lnTo>
                  <a:lnTo>
                    <a:pt x="2817946" y="3101347"/>
                  </a:lnTo>
                  <a:lnTo>
                    <a:pt x="2821430" y="3100927"/>
                  </a:lnTo>
                  <a:lnTo>
                    <a:pt x="2824913" y="3100507"/>
                  </a:lnTo>
                  <a:lnTo>
                    <a:pt x="2828396" y="3100087"/>
                  </a:lnTo>
                  <a:lnTo>
                    <a:pt x="2831879" y="3099667"/>
                  </a:lnTo>
                  <a:lnTo>
                    <a:pt x="2835363" y="3102544"/>
                  </a:lnTo>
                  <a:lnTo>
                    <a:pt x="2838846" y="3102128"/>
                  </a:lnTo>
                  <a:lnTo>
                    <a:pt x="2842329" y="3101711"/>
                  </a:lnTo>
                  <a:lnTo>
                    <a:pt x="2845812" y="3101295"/>
                  </a:lnTo>
                  <a:lnTo>
                    <a:pt x="2849296" y="3100879"/>
                  </a:lnTo>
                  <a:lnTo>
                    <a:pt x="2852779" y="3100463"/>
                  </a:lnTo>
                  <a:lnTo>
                    <a:pt x="2856262" y="3107376"/>
                  </a:lnTo>
                  <a:lnTo>
                    <a:pt x="2859745" y="3106968"/>
                  </a:lnTo>
                  <a:lnTo>
                    <a:pt x="2863229" y="3106559"/>
                  </a:lnTo>
                  <a:lnTo>
                    <a:pt x="2866712" y="3106150"/>
                  </a:lnTo>
                  <a:lnTo>
                    <a:pt x="2870195" y="3105742"/>
                  </a:lnTo>
                  <a:lnTo>
                    <a:pt x="2873678" y="3105333"/>
                  </a:lnTo>
                  <a:lnTo>
                    <a:pt x="2877161" y="3115605"/>
                  </a:lnTo>
                  <a:lnTo>
                    <a:pt x="2880645" y="3115207"/>
                  </a:lnTo>
                  <a:lnTo>
                    <a:pt x="2884128" y="3114809"/>
                  </a:lnTo>
                  <a:lnTo>
                    <a:pt x="2887611" y="3114411"/>
                  </a:lnTo>
                  <a:lnTo>
                    <a:pt x="2891094" y="3114013"/>
                  </a:lnTo>
                  <a:lnTo>
                    <a:pt x="2894578" y="3113616"/>
                  </a:lnTo>
                  <a:lnTo>
                    <a:pt x="2898061" y="3115945"/>
                  </a:lnTo>
                  <a:lnTo>
                    <a:pt x="2901544" y="3115550"/>
                  </a:lnTo>
                  <a:lnTo>
                    <a:pt x="2905027" y="3115155"/>
                  </a:lnTo>
                  <a:lnTo>
                    <a:pt x="2908511" y="3114760"/>
                  </a:lnTo>
                  <a:lnTo>
                    <a:pt x="2911994" y="3114366"/>
                  </a:lnTo>
                  <a:lnTo>
                    <a:pt x="2915477" y="3113971"/>
                  </a:lnTo>
                  <a:lnTo>
                    <a:pt x="2918960" y="3119733"/>
                  </a:lnTo>
                  <a:lnTo>
                    <a:pt x="2922444" y="3119345"/>
                  </a:lnTo>
                  <a:lnTo>
                    <a:pt x="2925927" y="3118956"/>
                  </a:lnTo>
                  <a:lnTo>
                    <a:pt x="2929410" y="3118568"/>
                  </a:lnTo>
                  <a:lnTo>
                    <a:pt x="2932893" y="3118180"/>
                  </a:lnTo>
                  <a:lnTo>
                    <a:pt x="2936377" y="3117792"/>
                  </a:lnTo>
                  <a:lnTo>
                    <a:pt x="2939860" y="3125682"/>
                  </a:lnTo>
                  <a:lnTo>
                    <a:pt x="2943343" y="3125302"/>
                  </a:lnTo>
                  <a:lnTo>
                    <a:pt x="2946826" y="3124922"/>
                  </a:lnTo>
                  <a:lnTo>
                    <a:pt x="2950310" y="3124542"/>
                  </a:lnTo>
                  <a:lnTo>
                    <a:pt x="2953793" y="3124162"/>
                  </a:lnTo>
                  <a:lnTo>
                    <a:pt x="2957276" y="3126054"/>
                  </a:lnTo>
                  <a:lnTo>
                    <a:pt x="2960759" y="3125677"/>
                  </a:lnTo>
                  <a:lnTo>
                    <a:pt x="2964243" y="3125299"/>
                  </a:lnTo>
                  <a:lnTo>
                    <a:pt x="2967726" y="3124922"/>
                  </a:lnTo>
                  <a:lnTo>
                    <a:pt x="2971209" y="3124545"/>
                  </a:lnTo>
                  <a:lnTo>
                    <a:pt x="2974692" y="3124168"/>
                  </a:lnTo>
                  <a:lnTo>
                    <a:pt x="2978176" y="3131202"/>
                  </a:lnTo>
                  <a:lnTo>
                    <a:pt x="2981659" y="3130832"/>
                  </a:lnTo>
                  <a:lnTo>
                    <a:pt x="2985142" y="3130462"/>
                  </a:lnTo>
                  <a:lnTo>
                    <a:pt x="2988625" y="3130092"/>
                  </a:lnTo>
                  <a:lnTo>
                    <a:pt x="2992109" y="3129722"/>
                  </a:lnTo>
                  <a:lnTo>
                    <a:pt x="2995592" y="3129352"/>
                  </a:lnTo>
                  <a:lnTo>
                    <a:pt x="2999075" y="3131159"/>
                  </a:lnTo>
                  <a:lnTo>
                    <a:pt x="3002558" y="3130791"/>
                  </a:lnTo>
                  <a:lnTo>
                    <a:pt x="3006042" y="3130424"/>
                  </a:lnTo>
                  <a:lnTo>
                    <a:pt x="3009525" y="3130056"/>
                  </a:lnTo>
                  <a:lnTo>
                    <a:pt x="3013008" y="3129689"/>
                  </a:lnTo>
                  <a:lnTo>
                    <a:pt x="3016491" y="3129322"/>
                  </a:lnTo>
                  <a:lnTo>
                    <a:pt x="3019975" y="3129678"/>
                  </a:lnTo>
                  <a:lnTo>
                    <a:pt x="3023458" y="3129312"/>
                  </a:lnTo>
                  <a:lnTo>
                    <a:pt x="3026941" y="3128945"/>
                  </a:lnTo>
                  <a:lnTo>
                    <a:pt x="3030424" y="3128579"/>
                  </a:lnTo>
                  <a:lnTo>
                    <a:pt x="3033908" y="3128213"/>
                  </a:lnTo>
                  <a:lnTo>
                    <a:pt x="3037391" y="3127847"/>
                  </a:lnTo>
                  <a:lnTo>
                    <a:pt x="3040874" y="3130837"/>
                  </a:lnTo>
                  <a:lnTo>
                    <a:pt x="3044357" y="3130474"/>
                  </a:lnTo>
                  <a:lnTo>
                    <a:pt x="3047841" y="3130112"/>
                  </a:lnTo>
                  <a:lnTo>
                    <a:pt x="3051324" y="3129749"/>
                  </a:lnTo>
                  <a:lnTo>
                    <a:pt x="3054807" y="3129386"/>
                  </a:lnTo>
                  <a:lnTo>
                    <a:pt x="3058290" y="3141453"/>
                  </a:lnTo>
                  <a:lnTo>
                    <a:pt x="3061774" y="3141102"/>
                  </a:lnTo>
                  <a:lnTo>
                    <a:pt x="3065257" y="3140751"/>
                  </a:lnTo>
                  <a:lnTo>
                    <a:pt x="3068740" y="3140400"/>
                  </a:lnTo>
                  <a:lnTo>
                    <a:pt x="3072223" y="3140049"/>
                  </a:lnTo>
                  <a:lnTo>
                    <a:pt x="3075707" y="3139698"/>
                  </a:lnTo>
                  <a:lnTo>
                    <a:pt x="3079190" y="3147203"/>
                  </a:lnTo>
                  <a:lnTo>
                    <a:pt x="3082673" y="3146860"/>
                  </a:lnTo>
                  <a:lnTo>
                    <a:pt x="3086156" y="3146516"/>
                  </a:lnTo>
                  <a:lnTo>
                    <a:pt x="3089640" y="3146173"/>
                  </a:lnTo>
                  <a:lnTo>
                    <a:pt x="3093123" y="3145830"/>
                  </a:lnTo>
                  <a:lnTo>
                    <a:pt x="3096606" y="3145487"/>
                  </a:lnTo>
                  <a:lnTo>
                    <a:pt x="3100089" y="3157734"/>
                  </a:lnTo>
                  <a:lnTo>
                    <a:pt x="3103573" y="3157402"/>
                  </a:lnTo>
                  <a:lnTo>
                    <a:pt x="3107056" y="3157071"/>
                  </a:lnTo>
                  <a:lnTo>
                    <a:pt x="3110539" y="3156740"/>
                  </a:lnTo>
                  <a:lnTo>
                    <a:pt x="3114022" y="3156408"/>
                  </a:lnTo>
                  <a:lnTo>
                    <a:pt x="3117506" y="3156077"/>
                  </a:lnTo>
                  <a:lnTo>
                    <a:pt x="3120989" y="3163166"/>
                  </a:lnTo>
                  <a:lnTo>
                    <a:pt x="3124472" y="3162842"/>
                  </a:lnTo>
                  <a:lnTo>
                    <a:pt x="3127955" y="3162518"/>
                  </a:lnTo>
                  <a:lnTo>
                    <a:pt x="3131439" y="3162193"/>
                  </a:lnTo>
                  <a:lnTo>
                    <a:pt x="3134922" y="3161869"/>
                  </a:lnTo>
                  <a:lnTo>
                    <a:pt x="3138405" y="3161545"/>
                  </a:lnTo>
                  <a:lnTo>
                    <a:pt x="3141888" y="3171440"/>
                  </a:lnTo>
                  <a:lnTo>
                    <a:pt x="3145372" y="3171126"/>
                  </a:lnTo>
                  <a:lnTo>
                    <a:pt x="3148855" y="3170811"/>
                  </a:lnTo>
                  <a:lnTo>
                    <a:pt x="3152338" y="3170496"/>
                  </a:lnTo>
                  <a:lnTo>
                    <a:pt x="3155821" y="3170182"/>
                  </a:lnTo>
                  <a:lnTo>
                    <a:pt x="3159304" y="3174146"/>
                  </a:lnTo>
                  <a:lnTo>
                    <a:pt x="3162788" y="3173835"/>
                  </a:lnTo>
                  <a:lnTo>
                    <a:pt x="3166271" y="3173525"/>
                  </a:lnTo>
                  <a:lnTo>
                    <a:pt x="3169754" y="3173214"/>
                  </a:lnTo>
                  <a:lnTo>
                    <a:pt x="3173237" y="3172904"/>
                  </a:lnTo>
                  <a:lnTo>
                    <a:pt x="3176721" y="3172594"/>
                  </a:lnTo>
                  <a:lnTo>
                    <a:pt x="3180204" y="3173866"/>
                  </a:lnTo>
                  <a:lnTo>
                    <a:pt x="3183687" y="3173558"/>
                  </a:lnTo>
                  <a:lnTo>
                    <a:pt x="3187170" y="3173249"/>
                  </a:lnTo>
                  <a:lnTo>
                    <a:pt x="3190654" y="3172940"/>
                  </a:lnTo>
                  <a:lnTo>
                    <a:pt x="3194137" y="3172632"/>
                  </a:lnTo>
                  <a:lnTo>
                    <a:pt x="3197620" y="3172323"/>
                  </a:lnTo>
                  <a:lnTo>
                    <a:pt x="3201103" y="3188981"/>
                  </a:lnTo>
                  <a:lnTo>
                    <a:pt x="3204587" y="3188688"/>
                  </a:lnTo>
                  <a:lnTo>
                    <a:pt x="3208070" y="3188395"/>
                  </a:lnTo>
                  <a:lnTo>
                    <a:pt x="3211553" y="3188102"/>
                  </a:lnTo>
                  <a:lnTo>
                    <a:pt x="3215036" y="3187809"/>
                  </a:lnTo>
                  <a:lnTo>
                    <a:pt x="3218520" y="3187516"/>
                  </a:lnTo>
                  <a:lnTo>
                    <a:pt x="3222003" y="3201089"/>
                  </a:lnTo>
                  <a:lnTo>
                    <a:pt x="3225486" y="3200809"/>
                  </a:lnTo>
                  <a:lnTo>
                    <a:pt x="3228969" y="3200529"/>
                  </a:lnTo>
                  <a:lnTo>
                    <a:pt x="3232453" y="3200249"/>
                  </a:lnTo>
                  <a:lnTo>
                    <a:pt x="3235936" y="3199969"/>
                  </a:lnTo>
                  <a:lnTo>
                    <a:pt x="3239419" y="3199688"/>
                  </a:lnTo>
                  <a:lnTo>
                    <a:pt x="3242902" y="3214325"/>
                  </a:lnTo>
                  <a:lnTo>
                    <a:pt x="3246386" y="3214058"/>
                  </a:lnTo>
                  <a:lnTo>
                    <a:pt x="3249869" y="3213792"/>
                  </a:lnTo>
                  <a:lnTo>
                    <a:pt x="3253352" y="3213525"/>
                  </a:lnTo>
                  <a:lnTo>
                    <a:pt x="3256835" y="3213259"/>
                  </a:lnTo>
                  <a:lnTo>
                    <a:pt x="3260319" y="3212992"/>
                  </a:lnTo>
                  <a:lnTo>
                    <a:pt x="3263802" y="3216074"/>
                  </a:lnTo>
                  <a:lnTo>
                    <a:pt x="3267285" y="3215810"/>
                  </a:lnTo>
                  <a:lnTo>
                    <a:pt x="3270768" y="3215547"/>
                  </a:lnTo>
                  <a:lnTo>
                    <a:pt x="3274252" y="3215284"/>
                  </a:lnTo>
                  <a:lnTo>
                    <a:pt x="3277735" y="3215021"/>
                  </a:lnTo>
                  <a:lnTo>
                    <a:pt x="3281218" y="3223051"/>
                  </a:lnTo>
                  <a:lnTo>
                    <a:pt x="3284701" y="3222796"/>
                  </a:lnTo>
                  <a:lnTo>
                    <a:pt x="3288185" y="3222540"/>
                  </a:lnTo>
                  <a:lnTo>
                    <a:pt x="3291668" y="3222285"/>
                  </a:lnTo>
                  <a:lnTo>
                    <a:pt x="3295151" y="3222029"/>
                  </a:lnTo>
                  <a:lnTo>
                    <a:pt x="3298634" y="3221774"/>
                  </a:lnTo>
                  <a:lnTo>
                    <a:pt x="3302118" y="3236097"/>
                  </a:lnTo>
                  <a:lnTo>
                    <a:pt x="3305601" y="3235854"/>
                  </a:lnTo>
                  <a:lnTo>
                    <a:pt x="3309084" y="3235612"/>
                  </a:lnTo>
                  <a:lnTo>
                    <a:pt x="3312567" y="3235370"/>
                  </a:lnTo>
                  <a:lnTo>
                    <a:pt x="3316051" y="3235128"/>
                  </a:lnTo>
                  <a:lnTo>
                    <a:pt x="3319534" y="3234886"/>
                  </a:lnTo>
                  <a:lnTo>
                    <a:pt x="3323017" y="3236788"/>
                  </a:lnTo>
                  <a:lnTo>
                    <a:pt x="3326500" y="3236548"/>
                  </a:lnTo>
                  <a:lnTo>
                    <a:pt x="3329984" y="3236308"/>
                  </a:lnTo>
                  <a:lnTo>
                    <a:pt x="3333467" y="3236068"/>
                  </a:lnTo>
                  <a:lnTo>
                    <a:pt x="3336950" y="3235828"/>
                  </a:lnTo>
                  <a:lnTo>
                    <a:pt x="3340433" y="3235588"/>
                  </a:lnTo>
                  <a:lnTo>
                    <a:pt x="3343917" y="3235562"/>
                  </a:lnTo>
                  <a:lnTo>
                    <a:pt x="3347400" y="3235322"/>
                  </a:lnTo>
                  <a:lnTo>
                    <a:pt x="3350883" y="3235082"/>
                  </a:lnTo>
                  <a:lnTo>
                    <a:pt x="3354366" y="3234843"/>
                  </a:lnTo>
                  <a:lnTo>
                    <a:pt x="3357850" y="3234603"/>
                  </a:lnTo>
                  <a:lnTo>
                    <a:pt x="3361333" y="3234364"/>
                  </a:lnTo>
                  <a:lnTo>
                    <a:pt x="3364816" y="3235298"/>
                  </a:lnTo>
                  <a:lnTo>
                    <a:pt x="3368299" y="3235060"/>
                  </a:lnTo>
                  <a:lnTo>
                    <a:pt x="3371783" y="3234822"/>
                  </a:lnTo>
                  <a:lnTo>
                    <a:pt x="3375266" y="3234583"/>
                  </a:lnTo>
                  <a:lnTo>
                    <a:pt x="3378749" y="3234345"/>
                  </a:lnTo>
                  <a:lnTo>
                    <a:pt x="3382232" y="3239534"/>
                  </a:lnTo>
                  <a:lnTo>
                    <a:pt x="3385716" y="3239301"/>
                  </a:lnTo>
                  <a:lnTo>
                    <a:pt x="3389199" y="3239067"/>
                  </a:lnTo>
                  <a:lnTo>
                    <a:pt x="3392682" y="3238834"/>
                  </a:lnTo>
                  <a:lnTo>
                    <a:pt x="3396165" y="3238601"/>
                  </a:lnTo>
                  <a:lnTo>
                    <a:pt x="3399649" y="3238367"/>
                  </a:lnTo>
                  <a:lnTo>
                    <a:pt x="3403132" y="3239461"/>
                  </a:lnTo>
                  <a:lnTo>
                    <a:pt x="3406615" y="3239229"/>
                  </a:lnTo>
                  <a:lnTo>
                    <a:pt x="3410098" y="3238997"/>
                  </a:lnTo>
                  <a:lnTo>
                    <a:pt x="3413582" y="3238765"/>
                  </a:lnTo>
                  <a:lnTo>
                    <a:pt x="3417065" y="3238533"/>
                  </a:lnTo>
                  <a:lnTo>
                    <a:pt x="3420548" y="3238301"/>
                  </a:lnTo>
                  <a:lnTo>
                    <a:pt x="3424031" y="3245493"/>
                  </a:lnTo>
                  <a:lnTo>
                    <a:pt x="3427515" y="3245268"/>
                  </a:lnTo>
                  <a:lnTo>
                    <a:pt x="3430998" y="3245042"/>
                  </a:lnTo>
                  <a:lnTo>
                    <a:pt x="3434481" y="3244817"/>
                  </a:lnTo>
                  <a:lnTo>
                    <a:pt x="3437964" y="3244592"/>
                  </a:lnTo>
                  <a:lnTo>
                    <a:pt x="3441447" y="3244367"/>
                  </a:lnTo>
                  <a:lnTo>
                    <a:pt x="3444931" y="3244334"/>
                  </a:lnTo>
                  <a:lnTo>
                    <a:pt x="3448414" y="3244109"/>
                  </a:lnTo>
                  <a:lnTo>
                    <a:pt x="3451897" y="3243884"/>
                  </a:lnTo>
                  <a:lnTo>
                    <a:pt x="3455380" y="3243659"/>
                  </a:lnTo>
                  <a:lnTo>
                    <a:pt x="3458864" y="3243434"/>
                  </a:lnTo>
                  <a:lnTo>
                    <a:pt x="3462347" y="3243210"/>
                  </a:lnTo>
                  <a:lnTo>
                    <a:pt x="3465830" y="3247545"/>
                  </a:lnTo>
                  <a:lnTo>
                    <a:pt x="3469313" y="3247324"/>
                  </a:lnTo>
                  <a:lnTo>
                    <a:pt x="3472797" y="3247103"/>
                  </a:lnTo>
                  <a:lnTo>
                    <a:pt x="3476280" y="3246882"/>
                  </a:lnTo>
                  <a:lnTo>
                    <a:pt x="3479763" y="3246661"/>
                  </a:lnTo>
                  <a:lnTo>
                    <a:pt x="3483246" y="3246441"/>
                  </a:lnTo>
                  <a:lnTo>
                    <a:pt x="3483246" y="3246534"/>
                  </a:lnTo>
                  <a:lnTo>
                    <a:pt x="3483246" y="3246628"/>
                  </a:lnTo>
                  <a:lnTo>
                    <a:pt x="3483246" y="3246721"/>
                  </a:lnTo>
                  <a:lnTo>
                    <a:pt x="3483246" y="3246815"/>
                  </a:lnTo>
                  <a:lnTo>
                    <a:pt x="3483246" y="3246908"/>
                  </a:lnTo>
                  <a:lnTo>
                    <a:pt x="3483246" y="3247001"/>
                  </a:lnTo>
                  <a:lnTo>
                    <a:pt x="3483246" y="3247094"/>
                  </a:lnTo>
                  <a:lnTo>
                    <a:pt x="3483246" y="3247187"/>
                  </a:lnTo>
                  <a:lnTo>
                    <a:pt x="3483246" y="3247280"/>
                  </a:lnTo>
                  <a:lnTo>
                    <a:pt x="3483246" y="3247373"/>
                  </a:lnTo>
                  <a:lnTo>
                    <a:pt x="3483246" y="3247466"/>
                  </a:lnTo>
                  <a:lnTo>
                    <a:pt x="3483246" y="3247559"/>
                  </a:lnTo>
                  <a:lnTo>
                    <a:pt x="3483246" y="3247651"/>
                  </a:lnTo>
                  <a:lnTo>
                    <a:pt x="3483246" y="3247744"/>
                  </a:lnTo>
                  <a:lnTo>
                    <a:pt x="3483246" y="3247836"/>
                  </a:lnTo>
                  <a:lnTo>
                    <a:pt x="3483246" y="3247929"/>
                  </a:lnTo>
                  <a:lnTo>
                    <a:pt x="3483246" y="3248021"/>
                  </a:lnTo>
                  <a:lnTo>
                    <a:pt x="3483246" y="3248114"/>
                  </a:lnTo>
                  <a:lnTo>
                    <a:pt x="3483246" y="3248206"/>
                  </a:lnTo>
                  <a:lnTo>
                    <a:pt x="3483246" y="3248298"/>
                  </a:lnTo>
                  <a:lnTo>
                    <a:pt x="3483246" y="3248390"/>
                  </a:lnTo>
                  <a:lnTo>
                    <a:pt x="3483246" y="3248482"/>
                  </a:lnTo>
                  <a:lnTo>
                    <a:pt x="3483246" y="3248574"/>
                  </a:lnTo>
                  <a:lnTo>
                    <a:pt x="3483246" y="3248666"/>
                  </a:lnTo>
                  <a:lnTo>
                    <a:pt x="3483246" y="3248758"/>
                  </a:lnTo>
                  <a:lnTo>
                    <a:pt x="3483246" y="3248850"/>
                  </a:lnTo>
                  <a:lnTo>
                    <a:pt x="3483246" y="3248941"/>
                  </a:lnTo>
                  <a:lnTo>
                    <a:pt x="3483246" y="3249033"/>
                  </a:lnTo>
                  <a:lnTo>
                    <a:pt x="3483246" y="3249124"/>
                  </a:lnTo>
                  <a:lnTo>
                    <a:pt x="3483246" y="3249216"/>
                  </a:lnTo>
                  <a:lnTo>
                    <a:pt x="3483246" y="3249307"/>
                  </a:lnTo>
                  <a:lnTo>
                    <a:pt x="3483246" y="3249399"/>
                  </a:lnTo>
                  <a:lnTo>
                    <a:pt x="3483246" y="3249490"/>
                  </a:lnTo>
                  <a:lnTo>
                    <a:pt x="3483246" y="3249581"/>
                  </a:lnTo>
                  <a:lnTo>
                    <a:pt x="3483246" y="3249672"/>
                  </a:lnTo>
                  <a:lnTo>
                    <a:pt x="3483246" y="3249763"/>
                  </a:lnTo>
                  <a:lnTo>
                    <a:pt x="3483246" y="3249854"/>
                  </a:lnTo>
                  <a:lnTo>
                    <a:pt x="3483246" y="3249945"/>
                  </a:lnTo>
                  <a:lnTo>
                    <a:pt x="3483246" y="3250036"/>
                  </a:lnTo>
                  <a:lnTo>
                    <a:pt x="3483246" y="3250126"/>
                  </a:lnTo>
                  <a:lnTo>
                    <a:pt x="3483246" y="3250217"/>
                  </a:lnTo>
                  <a:lnTo>
                    <a:pt x="3483246" y="3250308"/>
                  </a:lnTo>
                  <a:lnTo>
                    <a:pt x="3483246" y="3250398"/>
                  </a:lnTo>
                  <a:lnTo>
                    <a:pt x="3483246" y="3250489"/>
                  </a:lnTo>
                  <a:lnTo>
                    <a:pt x="3483246" y="3250579"/>
                  </a:lnTo>
                  <a:lnTo>
                    <a:pt x="3483246" y="3250669"/>
                  </a:lnTo>
                  <a:lnTo>
                    <a:pt x="3483246" y="3250760"/>
                  </a:lnTo>
                  <a:lnTo>
                    <a:pt x="3483246" y="3250850"/>
                  </a:lnTo>
                  <a:lnTo>
                    <a:pt x="3483246" y="3250940"/>
                  </a:lnTo>
                  <a:lnTo>
                    <a:pt x="3483246" y="3251030"/>
                  </a:lnTo>
                  <a:lnTo>
                    <a:pt x="3483246" y="3251120"/>
                  </a:lnTo>
                  <a:lnTo>
                    <a:pt x="3483246" y="3251210"/>
                  </a:lnTo>
                  <a:lnTo>
                    <a:pt x="3483246" y="3251300"/>
                  </a:lnTo>
                  <a:lnTo>
                    <a:pt x="3483246" y="3251389"/>
                  </a:lnTo>
                  <a:lnTo>
                    <a:pt x="3483246" y="3251479"/>
                  </a:lnTo>
                  <a:lnTo>
                    <a:pt x="3483246" y="3251569"/>
                  </a:lnTo>
                  <a:lnTo>
                    <a:pt x="3483246" y="3251658"/>
                  </a:lnTo>
                  <a:lnTo>
                    <a:pt x="3483246" y="3251748"/>
                  </a:lnTo>
                  <a:lnTo>
                    <a:pt x="3483246" y="3251837"/>
                  </a:lnTo>
                  <a:lnTo>
                    <a:pt x="3483246" y="3251927"/>
                  </a:lnTo>
                  <a:lnTo>
                    <a:pt x="3483246" y="3252016"/>
                  </a:lnTo>
                  <a:lnTo>
                    <a:pt x="3483246" y="3252105"/>
                  </a:lnTo>
                  <a:lnTo>
                    <a:pt x="3483246" y="3252194"/>
                  </a:lnTo>
                  <a:lnTo>
                    <a:pt x="3483246" y="3252283"/>
                  </a:lnTo>
                  <a:lnTo>
                    <a:pt x="3483246" y="3252372"/>
                  </a:lnTo>
                  <a:lnTo>
                    <a:pt x="3483246" y="3252461"/>
                  </a:lnTo>
                  <a:lnTo>
                    <a:pt x="3483246" y="3252550"/>
                  </a:lnTo>
                  <a:lnTo>
                    <a:pt x="3483246" y="3252639"/>
                  </a:lnTo>
                  <a:lnTo>
                    <a:pt x="3483246" y="3252728"/>
                  </a:lnTo>
                  <a:lnTo>
                    <a:pt x="3483246" y="3252816"/>
                  </a:lnTo>
                  <a:lnTo>
                    <a:pt x="3483246" y="3252905"/>
                  </a:lnTo>
                  <a:lnTo>
                    <a:pt x="3483246" y="3252993"/>
                  </a:lnTo>
                  <a:lnTo>
                    <a:pt x="3483246" y="3253082"/>
                  </a:lnTo>
                  <a:lnTo>
                    <a:pt x="3483246" y="3253170"/>
                  </a:lnTo>
                  <a:lnTo>
                    <a:pt x="3483246" y="3253259"/>
                  </a:lnTo>
                  <a:lnTo>
                    <a:pt x="3483246" y="3253347"/>
                  </a:lnTo>
                  <a:lnTo>
                    <a:pt x="3483246" y="3253435"/>
                  </a:lnTo>
                  <a:lnTo>
                    <a:pt x="3483246" y="3253523"/>
                  </a:lnTo>
                  <a:lnTo>
                    <a:pt x="3483246" y="3253611"/>
                  </a:lnTo>
                  <a:lnTo>
                    <a:pt x="3483246" y="3253699"/>
                  </a:lnTo>
                  <a:lnTo>
                    <a:pt x="3483246" y="3253787"/>
                  </a:lnTo>
                  <a:lnTo>
                    <a:pt x="3483246" y="3253875"/>
                  </a:lnTo>
                  <a:lnTo>
                    <a:pt x="3483246" y="3253963"/>
                  </a:lnTo>
                  <a:lnTo>
                    <a:pt x="3483246" y="3254050"/>
                  </a:lnTo>
                  <a:lnTo>
                    <a:pt x="3483246" y="3254138"/>
                  </a:lnTo>
                  <a:lnTo>
                    <a:pt x="3483246" y="3254226"/>
                  </a:lnTo>
                  <a:lnTo>
                    <a:pt x="3483246" y="3254313"/>
                  </a:lnTo>
                  <a:lnTo>
                    <a:pt x="3483246" y="3254401"/>
                  </a:lnTo>
                  <a:lnTo>
                    <a:pt x="3483246" y="3254488"/>
                  </a:lnTo>
                  <a:lnTo>
                    <a:pt x="3483246" y="3254575"/>
                  </a:lnTo>
                  <a:lnTo>
                    <a:pt x="3483246" y="3254663"/>
                  </a:lnTo>
                  <a:lnTo>
                    <a:pt x="3483246" y="3254750"/>
                  </a:lnTo>
                  <a:lnTo>
                    <a:pt x="3483246" y="3254837"/>
                  </a:lnTo>
                  <a:lnTo>
                    <a:pt x="3483246" y="3254924"/>
                  </a:lnTo>
                  <a:lnTo>
                    <a:pt x="3483246" y="3255011"/>
                  </a:lnTo>
                  <a:lnTo>
                    <a:pt x="3483246" y="3255098"/>
                  </a:lnTo>
                  <a:lnTo>
                    <a:pt x="3483246" y="3255185"/>
                  </a:lnTo>
                  <a:lnTo>
                    <a:pt x="3483246" y="3255271"/>
                  </a:lnTo>
                  <a:lnTo>
                    <a:pt x="3483246" y="3255358"/>
                  </a:lnTo>
                  <a:lnTo>
                    <a:pt x="3483246" y="3255445"/>
                  </a:lnTo>
                  <a:lnTo>
                    <a:pt x="3483246" y="3255531"/>
                  </a:lnTo>
                  <a:lnTo>
                    <a:pt x="3483246" y="3255618"/>
                  </a:lnTo>
                  <a:lnTo>
                    <a:pt x="3483246" y="3255704"/>
                  </a:lnTo>
                  <a:lnTo>
                    <a:pt x="3483246" y="3255791"/>
                  </a:lnTo>
                  <a:lnTo>
                    <a:pt x="3483246" y="3255877"/>
                  </a:lnTo>
                  <a:lnTo>
                    <a:pt x="3483246" y="3255963"/>
                  </a:lnTo>
                  <a:lnTo>
                    <a:pt x="3483246" y="3256049"/>
                  </a:lnTo>
                  <a:lnTo>
                    <a:pt x="3483246" y="3256136"/>
                  </a:lnTo>
                  <a:lnTo>
                    <a:pt x="3483246" y="3256222"/>
                  </a:lnTo>
                  <a:lnTo>
                    <a:pt x="3483246" y="3256308"/>
                  </a:lnTo>
                  <a:lnTo>
                    <a:pt x="3483246" y="3256394"/>
                  </a:lnTo>
                  <a:lnTo>
                    <a:pt x="3483246" y="3256479"/>
                  </a:lnTo>
                  <a:lnTo>
                    <a:pt x="3483246" y="3256565"/>
                  </a:lnTo>
                  <a:lnTo>
                    <a:pt x="3483246" y="3256651"/>
                  </a:lnTo>
                  <a:lnTo>
                    <a:pt x="3483246" y="3256737"/>
                  </a:lnTo>
                  <a:lnTo>
                    <a:pt x="3483246" y="3256822"/>
                  </a:lnTo>
                  <a:lnTo>
                    <a:pt x="3483246" y="3256908"/>
                  </a:lnTo>
                  <a:lnTo>
                    <a:pt x="3483246" y="3256993"/>
                  </a:lnTo>
                  <a:lnTo>
                    <a:pt x="3483246" y="3257079"/>
                  </a:lnTo>
                  <a:lnTo>
                    <a:pt x="3483246" y="3257164"/>
                  </a:lnTo>
                  <a:lnTo>
                    <a:pt x="3483246" y="3257249"/>
                  </a:lnTo>
                  <a:lnTo>
                    <a:pt x="3483246" y="3257335"/>
                  </a:lnTo>
                  <a:lnTo>
                    <a:pt x="3483246" y="3257420"/>
                  </a:lnTo>
                  <a:lnTo>
                    <a:pt x="3483246" y="3257505"/>
                  </a:lnTo>
                  <a:lnTo>
                    <a:pt x="3483246" y="3257590"/>
                  </a:lnTo>
                  <a:lnTo>
                    <a:pt x="3483246" y="3257675"/>
                  </a:lnTo>
                  <a:lnTo>
                    <a:pt x="3483246" y="3257760"/>
                  </a:lnTo>
                  <a:lnTo>
                    <a:pt x="3483246" y="3257844"/>
                  </a:lnTo>
                  <a:lnTo>
                    <a:pt x="3483246" y="3257929"/>
                  </a:lnTo>
                  <a:lnTo>
                    <a:pt x="3483246" y="3258014"/>
                  </a:lnTo>
                  <a:lnTo>
                    <a:pt x="3483246" y="3258099"/>
                  </a:lnTo>
                  <a:lnTo>
                    <a:pt x="3483246" y="3258183"/>
                  </a:lnTo>
                  <a:lnTo>
                    <a:pt x="3483246" y="3258268"/>
                  </a:lnTo>
                  <a:lnTo>
                    <a:pt x="3483246" y="3258352"/>
                  </a:lnTo>
                  <a:lnTo>
                    <a:pt x="3483246" y="3258437"/>
                  </a:lnTo>
                  <a:lnTo>
                    <a:pt x="3483246" y="3258521"/>
                  </a:lnTo>
                  <a:lnTo>
                    <a:pt x="3483246" y="3258605"/>
                  </a:lnTo>
                  <a:lnTo>
                    <a:pt x="3483246" y="3258689"/>
                  </a:lnTo>
                  <a:lnTo>
                    <a:pt x="3483246" y="3258773"/>
                  </a:lnTo>
                  <a:lnTo>
                    <a:pt x="3483246" y="3258858"/>
                  </a:lnTo>
                  <a:lnTo>
                    <a:pt x="3483246" y="3258942"/>
                  </a:lnTo>
                  <a:lnTo>
                    <a:pt x="3483246" y="3259025"/>
                  </a:lnTo>
                  <a:lnTo>
                    <a:pt x="3483246" y="3259109"/>
                  </a:lnTo>
                  <a:lnTo>
                    <a:pt x="3483246" y="3259193"/>
                  </a:lnTo>
                  <a:lnTo>
                    <a:pt x="3483246" y="3259277"/>
                  </a:lnTo>
                  <a:lnTo>
                    <a:pt x="3483246" y="3259361"/>
                  </a:lnTo>
                  <a:lnTo>
                    <a:pt x="3483246" y="3259444"/>
                  </a:lnTo>
                  <a:lnTo>
                    <a:pt x="3483246" y="3259528"/>
                  </a:lnTo>
                  <a:lnTo>
                    <a:pt x="3483246" y="3259611"/>
                  </a:lnTo>
                  <a:lnTo>
                    <a:pt x="3483246" y="3259695"/>
                  </a:lnTo>
                  <a:lnTo>
                    <a:pt x="3483246" y="3259778"/>
                  </a:lnTo>
                  <a:lnTo>
                    <a:pt x="3483246" y="3259861"/>
                  </a:lnTo>
                  <a:lnTo>
                    <a:pt x="3483246" y="3259945"/>
                  </a:lnTo>
                  <a:lnTo>
                    <a:pt x="3483246" y="3260028"/>
                  </a:lnTo>
                  <a:lnTo>
                    <a:pt x="3483246" y="3260111"/>
                  </a:lnTo>
                  <a:lnTo>
                    <a:pt x="3483246" y="3260194"/>
                  </a:lnTo>
                  <a:lnTo>
                    <a:pt x="3483246" y="3260277"/>
                  </a:lnTo>
                  <a:lnTo>
                    <a:pt x="3483246" y="3260360"/>
                  </a:lnTo>
                  <a:lnTo>
                    <a:pt x="3483246" y="3260443"/>
                  </a:lnTo>
                  <a:lnTo>
                    <a:pt x="3483246" y="3260526"/>
                  </a:lnTo>
                  <a:lnTo>
                    <a:pt x="3483246" y="3260609"/>
                  </a:lnTo>
                  <a:lnTo>
                    <a:pt x="3483246" y="3260691"/>
                  </a:lnTo>
                  <a:lnTo>
                    <a:pt x="3483246" y="3260774"/>
                  </a:lnTo>
                  <a:lnTo>
                    <a:pt x="3483246" y="3260857"/>
                  </a:lnTo>
                  <a:lnTo>
                    <a:pt x="3483246" y="3260939"/>
                  </a:lnTo>
                  <a:lnTo>
                    <a:pt x="3483246" y="3261022"/>
                  </a:lnTo>
                  <a:lnTo>
                    <a:pt x="3483246" y="3261104"/>
                  </a:lnTo>
                  <a:lnTo>
                    <a:pt x="3483246" y="3261186"/>
                  </a:lnTo>
                  <a:lnTo>
                    <a:pt x="3483246" y="3261269"/>
                  </a:lnTo>
                  <a:lnTo>
                    <a:pt x="3483246" y="3261351"/>
                  </a:lnTo>
                  <a:lnTo>
                    <a:pt x="3483246" y="3261433"/>
                  </a:lnTo>
                  <a:lnTo>
                    <a:pt x="3483246" y="3261515"/>
                  </a:lnTo>
                  <a:lnTo>
                    <a:pt x="3483246" y="3261597"/>
                  </a:lnTo>
                  <a:lnTo>
                    <a:pt x="3483246" y="3261679"/>
                  </a:lnTo>
                  <a:lnTo>
                    <a:pt x="3483246" y="3261761"/>
                  </a:lnTo>
                  <a:lnTo>
                    <a:pt x="3483246" y="3261843"/>
                  </a:lnTo>
                  <a:lnTo>
                    <a:pt x="3483246" y="3261925"/>
                  </a:lnTo>
                  <a:lnTo>
                    <a:pt x="3483246" y="3262006"/>
                  </a:lnTo>
                  <a:lnTo>
                    <a:pt x="3483246" y="3262088"/>
                  </a:lnTo>
                  <a:lnTo>
                    <a:pt x="3483246" y="3262170"/>
                  </a:lnTo>
                  <a:lnTo>
                    <a:pt x="3483246" y="3262251"/>
                  </a:lnTo>
                  <a:lnTo>
                    <a:pt x="3483246" y="3262333"/>
                  </a:lnTo>
                  <a:lnTo>
                    <a:pt x="3483246" y="3262414"/>
                  </a:lnTo>
                  <a:lnTo>
                    <a:pt x="3483246" y="3262495"/>
                  </a:lnTo>
                  <a:lnTo>
                    <a:pt x="3483246" y="3262577"/>
                  </a:lnTo>
                  <a:lnTo>
                    <a:pt x="3483246" y="3262658"/>
                  </a:lnTo>
                  <a:lnTo>
                    <a:pt x="3483246" y="3262739"/>
                  </a:lnTo>
                  <a:lnTo>
                    <a:pt x="3483246" y="3262820"/>
                  </a:lnTo>
                  <a:lnTo>
                    <a:pt x="3483246" y="3262901"/>
                  </a:lnTo>
                  <a:lnTo>
                    <a:pt x="3483246" y="3262982"/>
                  </a:lnTo>
                  <a:lnTo>
                    <a:pt x="3483246" y="3263063"/>
                  </a:lnTo>
                  <a:lnTo>
                    <a:pt x="3483246" y="3263144"/>
                  </a:lnTo>
                  <a:lnTo>
                    <a:pt x="3483246" y="3263225"/>
                  </a:lnTo>
                  <a:lnTo>
                    <a:pt x="3483246" y="3263306"/>
                  </a:lnTo>
                  <a:lnTo>
                    <a:pt x="3483246" y="3263386"/>
                  </a:lnTo>
                  <a:lnTo>
                    <a:pt x="3483246" y="3263467"/>
                  </a:lnTo>
                  <a:lnTo>
                    <a:pt x="3483246" y="3263548"/>
                  </a:lnTo>
                  <a:lnTo>
                    <a:pt x="3483246" y="3263628"/>
                  </a:lnTo>
                  <a:lnTo>
                    <a:pt x="3483246" y="3263709"/>
                  </a:lnTo>
                  <a:lnTo>
                    <a:pt x="3483246" y="3263789"/>
                  </a:lnTo>
                  <a:lnTo>
                    <a:pt x="3483246" y="3263870"/>
                  </a:lnTo>
                  <a:lnTo>
                    <a:pt x="3483246" y="3263950"/>
                  </a:lnTo>
                  <a:lnTo>
                    <a:pt x="3483246" y="3264030"/>
                  </a:lnTo>
                  <a:lnTo>
                    <a:pt x="3483246" y="3264110"/>
                  </a:lnTo>
                  <a:lnTo>
                    <a:pt x="3483246" y="3264190"/>
                  </a:lnTo>
                  <a:lnTo>
                    <a:pt x="3483246" y="3264270"/>
                  </a:lnTo>
                  <a:lnTo>
                    <a:pt x="3483246" y="3264350"/>
                  </a:lnTo>
                  <a:lnTo>
                    <a:pt x="3483246" y="3264430"/>
                  </a:lnTo>
                  <a:lnTo>
                    <a:pt x="3483246" y="3264510"/>
                  </a:lnTo>
                  <a:lnTo>
                    <a:pt x="3483246" y="3264590"/>
                  </a:lnTo>
                  <a:lnTo>
                    <a:pt x="3483246" y="3264670"/>
                  </a:lnTo>
                  <a:lnTo>
                    <a:pt x="3483246" y="3264750"/>
                  </a:lnTo>
                  <a:lnTo>
                    <a:pt x="3483246" y="3264829"/>
                  </a:lnTo>
                  <a:lnTo>
                    <a:pt x="3483246" y="3264909"/>
                  </a:lnTo>
                  <a:lnTo>
                    <a:pt x="3483246" y="3264988"/>
                  </a:lnTo>
                  <a:lnTo>
                    <a:pt x="3483246" y="3265068"/>
                  </a:lnTo>
                  <a:lnTo>
                    <a:pt x="3483246" y="3265147"/>
                  </a:lnTo>
                  <a:lnTo>
                    <a:pt x="3483246" y="3265227"/>
                  </a:lnTo>
                  <a:lnTo>
                    <a:pt x="3483246" y="3265306"/>
                  </a:lnTo>
                  <a:lnTo>
                    <a:pt x="3483246" y="3265385"/>
                  </a:lnTo>
                  <a:lnTo>
                    <a:pt x="3483246" y="3265464"/>
                  </a:lnTo>
                  <a:lnTo>
                    <a:pt x="3483246" y="3265544"/>
                  </a:lnTo>
                  <a:lnTo>
                    <a:pt x="3483246" y="3265623"/>
                  </a:lnTo>
                  <a:lnTo>
                    <a:pt x="3483246" y="3265702"/>
                  </a:lnTo>
                  <a:lnTo>
                    <a:pt x="3483246" y="3265781"/>
                  </a:lnTo>
                  <a:lnTo>
                    <a:pt x="3483246" y="3265859"/>
                  </a:lnTo>
                  <a:lnTo>
                    <a:pt x="3483246" y="3265938"/>
                  </a:lnTo>
                  <a:lnTo>
                    <a:pt x="3483246" y="3266017"/>
                  </a:lnTo>
                  <a:lnTo>
                    <a:pt x="3483246" y="3266096"/>
                  </a:lnTo>
                  <a:lnTo>
                    <a:pt x="3483246" y="3266175"/>
                  </a:lnTo>
                  <a:lnTo>
                    <a:pt x="3483246" y="3266253"/>
                  </a:lnTo>
                  <a:lnTo>
                    <a:pt x="3483246" y="3266332"/>
                  </a:lnTo>
                  <a:lnTo>
                    <a:pt x="3483246" y="3266410"/>
                  </a:lnTo>
                  <a:lnTo>
                    <a:pt x="3483246" y="3266489"/>
                  </a:lnTo>
                  <a:lnTo>
                    <a:pt x="3483246" y="3266567"/>
                  </a:lnTo>
                  <a:lnTo>
                    <a:pt x="3483246" y="3266645"/>
                  </a:lnTo>
                  <a:lnTo>
                    <a:pt x="3483246" y="3266724"/>
                  </a:lnTo>
                  <a:lnTo>
                    <a:pt x="3483246" y="3266802"/>
                  </a:lnTo>
                  <a:lnTo>
                    <a:pt x="3483246" y="3266880"/>
                  </a:lnTo>
                  <a:lnTo>
                    <a:pt x="3483246" y="3266958"/>
                  </a:lnTo>
                  <a:lnTo>
                    <a:pt x="3483246" y="3267036"/>
                  </a:lnTo>
                  <a:lnTo>
                    <a:pt x="3483246" y="3267114"/>
                  </a:lnTo>
                  <a:lnTo>
                    <a:pt x="3483246" y="3267192"/>
                  </a:lnTo>
                  <a:lnTo>
                    <a:pt x="3483246" y="3267270"/>
                  </a:lnTo>
                  <a:lnTo>
                    <a:pt x="3483246" y="3267348"/>
                  </a:lnTo>
                  <a:lnTo>
                    <a:pt x="3483246" y="3267426"/>
                  </a:lnTo>
                  <a:lnTo>
                    <a:pt x="3483246" y="3267503"/>
                  </a:lnTo>
                  <a:lnTo>
                    <a:pt x="3483246" y="3267581"/>
                  </a:lnTo>
                  <a:lnTo>
                    <a:pt x="3483246" y="3267659"/>
                  </a:lnTo>
                  <a:lnTo>
                    <a:pt x="3483246" y="3267736"/>
                  </a:lnTo>
                  <a:lnTo>
                    <a:pt x="3483246" y="3267814"/>
                  </a:lnTo>
                  <a:lnTo>
                    <a:pt x="3483246" y="3267891"/>
                  </a:lnTo>
                  <a:lnTo>
                    <a:pt x="3483246" y="3267969"/>
                  </a:lnTo>
                  <a:lnTo>
                    <a:pt x="3483246" y="3268046"/>
                  </a:lnTo>
                  <a:lnTo>
                    <a:pt x="3483246" y="3268123"/>
                  </a:lnTo>
                  <a:lnTo>
                    <a:pt x="3483246" y="3268200"/>
                  </a:lnTo>
                  <a:lnTo>
                    <a:pt x="3483246" y="3268278"/>
                  </a:lnTo>
                  <a:lnTo>
                    <a:pt x="3483246" y="3268355"/>
                  </a:lnTo>
                  <a:lnTo>
                    <a:pt x="3483246" y="3268432"/>
                  </a:lnTo>
                  <a:lnTo>
                    <a:pt x="3483246" y="3268509"/>
                  </a:lnTo>
                  <a:lnTo>
                    <a:pt x="3483246" y="3268586"/>
                  </a:lnTo>
                  <a:lnTo>
                    <a:pt x="3483246" y="3268662"/>
                  </a:lnTo>
                  <a:lnTo>
                    <a:pt x="3483246" y="3268739"/>
                  </a:lnTo>
                  <a:lnTo>
                    <a:pt x="3483246" y="3268816"/>
                  </a:lnTo>
                  <a:lnTo>
                    <a:pt x="3483246" y="3268893"/>
                  </a:lnTo>
                  <a:lnTo>
                    <a:pt x="3483246" y="3268969"/>
                  </a:lnTo>
                  <a:lnTo>
                    <a:pt x="3483246" y="3269046"/>
                  </a:lnTo>
                  <a:lnTo>
                    <a:pt x="3483246" y="3269123"/>
                  </a:lnTo>
                  <a:lnTo>
                    <a:pt x="3483246" y="3269199"/>
                  </a:lnTo>
                  <a:lnTo>
                    <a:pt x="3483246" y="3269276"/>
                  </a:lnTo>
                  <a:lnTo>
                    <a:pt x="3483246" y="3269352"/>
                  </a:lnTo>
                  <a:lnTo>
                    <a:pt x="3483246" y="3269428"/>
                  </a:lnTo>
                  <a:lnTo>
                    <a:pt x="3483246" y="3269505"/>
                  </a:lnTo>
                  <a:lnTo>
                    <a:pt x="3483246" y="3269581"/>
                  </a:lnTo>
                  <a:lnTo>
                    <a:pt x="3483246" y="3269657"/>
                  </a:lnTo>
                  <a:lnTo>
                    <a:pt x="3483246" y="3269733"/>
                  </a:lnTo>
                  <a:lnTo>
                    <a:pt x="3483246" y="3269809"/>
                  </a:lnTo>
                  <a:lnTo>
                    <a:pt x="3483246" y="3269885"/>
                  </a:lnTo>
                  <a:lnTo>
                    <a:pt x="3483246" y="3269961"/>
                  </a:lnTo>
                  <a:lnTo>
                    <a:pt x="3483246" y="3270037"/>
                  </a:lnTo>
                  <a:lnTo>
                    <a:pt x="3483246" y="3270113"/>
                  </a:lnTo>
                  <a:lnTo>
                    <a:pt x="3483246" y="3270189"/>
                  </a:lnTo>
                  <a:lnTo>
                    <a:pt x="3483246" y="3270264"/>
                  </a:lnTo>
                  <a:lnTo>
                    <a:pt x="3483246" y="3270340"/>
                  </a:lnTo>
                  <a:lnTo>
                    <a:pt x="3483246" y="3270416"/>
                  </a:lnTo>
                  <a:lnTo>
                    <a:pt x="3483246" y="3270491"/>
                  </a:lnTo>
                  <a:lnTo>
                    <a:pt x="3483246" y="3270567"/>
                  </a:lnTo>
                  <a:lnTo>
                    <a:pt x="3483246" y="3270642"/>
                  </a:lnTo>
                  <a:lnTo>
                    <a:pt x="3483246" y="3270718"/>
                  </a:lnTo>
                  <a:lnTo>
                    <a:pt x="3483246" y="3270793"/>
                  </a:lnTo>
                  <a:lnTo>
                    <a:pt x="3483246" y="3270868"/>
                  </a:lnTo>
                  <a:lnTo>
                    <a:pt x="3483246" y="3270944"/>
                  </a:lnTo>
                  <a:lnTo>
                    <a:pt x="3483246" y="3271019"/>
                  </a:lnTo>
                  <a:lnTo>
                    <a:pt x="3483246" y="3271094"/>
                  </a:lnTo>
                  <a:lnTo>
                    <a:pt x="3483246" y="3271169"/>
                  </a:lnTo>
                  <a:lnTo>
                    <a:pt x="3483246" y="3271244"/>
                  </a:lnTo>
                  <a:lnTo>
                    <a:pt x="3483246" y="3271319"/>
                  </a:lnTo>
                  <a:lnTo>
                    <a:pt x="3483246" y="3271394"/>
                  </a:lnTo>
                  <a:lnTo>
                    <a:pt x="3483246" y="3271469"/>
                  </a:lnTo>
                  <a:lnTo>
                    <a:pt x="3483246" y="3271544"/>
                  </a:lnTo>
                  <a:lnTo>
                    <a:pt x="3483246" y="3271619"/>
                  </a:lnTo>
                  <a:lnTo>
                    <a:pt x="3483246" y="3271693"/>
                  </a:lnTo>
                  <a:lnTo>
                    <a:pt x="3483246" y="3271768"/>
                  </a:lnTo>
                  <a:lnTo>
                    <a:pt x="3483246" y="3271843"/>
                  </a:lnTo>
                  <a:lnTo>
                    <a:pt x="3483246" y="3271917"/>
                  </a:lnTo>
                  <a:lnTo>
                    <a:pt x="3483246" y="3271992"/>
                  </a:lnTo>
                  <a:lnTo>
                    <a:pt x="3483246" y="3272066"/>
                  </a:lnTo>
                  <a:lnTo>
                    <a:pt x="3483246" y="3272141"/>
                  </a:lnTo>
                  <a:lnTo>
                    <a:pt x="3483246" y="3272215"/>
                  </a:lnTo>
                  <a:lnTo>
                    <a:pt x="3483246" y="3272289"/>
                  </a:lnTo>
                  <a:lnTo>
                    <a:pt x="3483246" y="3272364"/>
                  </a:lnTo>
                  <a:lnTo>
                    <a:pt x="3483246" y="3272438"/>
                  </a:lnTo>
                  <a:lnTo>
                    <a:pt x="3483246" y="3272512"/>
                  </a:lnTo>
                  <a:lnTo>
                    <a:pt x="3483246" y="3272586"/>
                  </a:lnTo>
                  <a:lnTo>
                    <a:pt x="3483246" y="3272660"/>
                  </a:lnTo>
                  <a:lnTo>
                    <a:pt x="3483246" y="3272734"/>
                  </a:lnTo>
                  <a:lnTo>
                    <a:pt x="3483246" y="3272808"/>
                  </a:lnTo>
                  <a:lnTo>
                    <a:pt x="3483246" y="3272882"/>
                  </a:lnTo>
                  <a:lnTo>
                    <a:pt x="3483246" y="3272956"/>
                  </a:lnTo>
                  <a:lnTo>
                    <a:pt x="3483246" y="3273029"/>
                  </a:lnTo>
                  <a:lnTo>
                    <a:pt x="3483246" y="3273103"/>
                  </a:lnTo>
                  <a:lnTo>
                    <a:pt x="3483246" y="3273177"/>
                  </a:lnTo>
                  <a:lnTo>
                    <a:pt x="3483246" y="3273251"/>
                  </a:lnTo>
                  <a:lnTo>
                    <a:pt x="3483246" y="3273324"/>
                  </a:lnTo>
                  <a:lnTo>
                    <a:pt x="3483246" y="3273398"/>
                  </a:lnTo>
                  <a:lnTo>
                    <a:pt x="3483246" y="3273471"/>
                  </a:lnTo>
                  <a:lnTo>
                    <a:pt x="3483246" y="3273545"/>
                  </a:lnTo>
                  <a:lnTo>
                    <a:pt x="3483246" y="3273618"/>
                  </a:lnTo>
                  <a:lnTo>
                    <a:pt x="3483246" y="3273691"/>
                  </a:lnTo>
                  <a:lnTo>
                    <a:pt x="3483246" y="3273764"/>
                  </a:lnTo>
                  <a:lnTo>
                    <a:pt x="3483246" y="3273838"/>
                  </a:lnTo>
                  <a:lnTo>
                    <a:pt x="3483246" y="3273911"/>
                  </a:lnTo>
                  <a:lnTo>
                    <a:pt x="3483246" y="3273984"/>
                  </a:lnTo>
                  <a:lnTo>
                    <a:pt x="3483246" y="3274057"/>
                  </a:lnTo>
                  <a:lnTo>
                    <a:pt x="3483246" y="3274130"/>
                  </a:lnTo>
                  <a:lnTo>
                    <a:pt x="3483246" y="3274203"/>
                  </a:lnTo>
                  <a:lnTo>
                    <a:pt x="3483246" y="3274276"/>
                  </a:lnTo>
                  <a:lnTo>
                    <a:pt x="3483246" y="3274349"/>
                  </a:lnTo>
                  <a:lnTo>
                    <a:pt x="3483246" y="3274422"/>
                  </a:lnTo>
                  <a:lnTo>
                    <a:pt x="3483246" y="3274494"/>
                  </a:lnTo>
                  <a:lnTo>
                    <a:pt x="3483246" y="3274567"/>
                  </a:lnTo>
                  <a:lnTo>
                    <a:pt x="3483246" y="3274640"/>
                  </a:lnTo>
                  <a:lnTo>
                    <a:pt x="3483246" y="3274712"/>
                  </a:lnTo>
                  <a:lnTo>
                    <a:pt x="3483246" y="3274785"/>
                  </a:lnTo>
                  <a:lnTo>
                    <a:pt x="3483246" y="3274857"/>
                  </a:lnTo>
                  <a:lnTo>
                    <a:pt x="3483246" y="3274930"/>
                  </a:lnTo>
                  <a:lnTo>
                    <a:pt x="3483246" y="3275002"/>
                  </a:lnTo>
                  <a:lnTo>
                    <a:pt x="3483246" y="3275075"/>
                  </a:lnTo>
                  <a:lnTo>
                    <a:pt x="3483246" y="3275147"/>
                  </a:lnTo>
                  <a:lnTo>
                    <a:pt x="3483246" y="3275219"/>
                  </a:lnTo>
                  <a:lnTo>
                    <a:pt x="3483246" y="3275291"/>
                  </a:lnTo>
                  <a:lnTo>
                    <a:pt x="3483246" y="3275364"/>
                  </a:lnTo>
                  <a:lnTo>
                    <a:pt x="3483246" y="3275436"/>
                  </a:lnTo>
                  <a:lnTo>
                    <a:pt x="3483246" y="3275508"/>
                  </a:lnTo>
                  <a:lnTo>
                    <a:pt x="3483246" y="3275580"/>
                  </a:lnTo>
                  <a:lnTo>
                    <a:pt x="3483246" y="3275652"/>
                  </a:lnTo>
                  <a:lnTo>
                    <a:pt x="3483246" y="3275724"/>
                  </a:lnTo>
                  <a:lnTo>
                    <a:pt x="3483246" y="3275795"/>
                  </a:lnTo>
                  <a:lnTo>
                    <a:pt x="3483246" y="3275867"/>
                  </a:lnTo>
                  <a:lnTo>
                    <a:pt x="3483246" y="3275939"/>
                  </a:lnTo>
                  <a:lnTo>
                    <a:pt x="3483246" y="3276011"/>
                  </a:lnTo>
                  <a:lnTo>
                    <a:pt x="3483246" y="3276082"/>
                  </a:lnTo>
                  <a:lnTo>
                    <a:pt x="3483246" y="3276154"/>
                  </a:lnTo>
                  <a:lnTo>
                    <a:pt x="3483246" y="3276226"/>
                  </a:lnTo>
                  <a:lnTo>
                    <a:pt x="3483246" y="3276297"/>
                  </a:lnTo>
                  <a:lnTo>
                    <a:pt x="3483246" y="3276369"/>
                  </a:lnTo>
                  <a:lnTo>
                    <a:pt x="3483246" y="3276440"/>
                  </a:lnTo>
                  <a:lnTo>
                    <a:pt x="3483246" y="3276511"/>
                  </a:lnTo>
                  <a:lnTo>
                    <a:pt x="3483246" y="3276583"/>
                  </a:lnTo>
                  <a:lnTo>
                    <a:pt x="3483246" y="3276654"/>
                  </a:lnTo>
                  <a:lnTo>
                    <a:pt x="3483246" y="3276725"/>
                  </a:lnTo>
                  <a:lnTo>
                    <a:pt x="3483246" y="3276796"/>
                  </a:lnTo>
                  <a:lnTo>
                    <a:pt x="3483246" y="3276867"/>
                  </a:lnTo>
                  <a:lnTo>
                    <a:pt x="3483246" y="3276938"/>
                  </a:lnTo>
                  <a:lnTo>
                    <a:pt x="3483246" y="3277009"/>
                  </a:lnTo>
                  <a:lnTo>
                    <a:pt x="3483246" y="3277080"/>
                  </a:lnTo>
                  <a:lnTo>
                    <a:pt x="3483246" y="3277151"/>
                  </a:lnTo>
                  <a:lnTo>
                    <a:pt x="3483246" y="3277222"/>
                  </a:lnTo>
                  <a:lnTo>
                    <a:pt x="3483246" y="3277293"/>
                  </a:lnTo>
                  <a:lnTo>
                    <a:pt x="3483246" y="3277364"/>
                  </a:lnTo>
                  <a:lnTo>
                    <a:pt x="3483246" y="3277435"/>
                  </a:lnTo>
                  <a:lnTo>
                    <a:pt x="3483246" y="3277505"/>
                  </a:lnTo>
                  <a:lnTo>
                    <a:pt x="3483246" y="3277576"/>
                  </a:lnTo>
                  <a:lnTo>
                    <a:pt x="3483246" y="3277646"/>
                  </a:lnTo>
                  <a:lnTo>
                    <a:pt x="3483246" y="3277717"/>
                  </a:lnTo>
                  <a:lnTo>
                    <a:pt x="3483246" y="3277787"/>
                  </a:lnTo>
                  <a:lnTo>
                    <a:pt x="3483246" y="3277858"/>
                  </a:lnTo>
                  <a:lnTo>
                    <a:pt x="3483246" y="3277928"/>
                  </a:lnTo>
                  <a:lnTo>
                    <a:pt x="3483246" y="3277999"/>
                  </a:lnTo>
                  <a:lnTo>
                    <a:pt x="3483246" y="3278069"/>
                  </a:lnTo>
                  <a:lnTo>
                    <a:pt x="3483246" y="3278139"/>
                  </a:lnTo>
                  <a:lnTo>
                    <a:pt x="3483246" y="3278209"/>
                  </a:lnTo>
                  <a:lnTo>
                    <a:pt x="3483246" y="3278279"/>
                  </a:lnTo>
                  <a:lnTo>
                    <a:pt x="3483246" y="3278350"/>
                  </a:lnTo>
                  <a:lnTo>
                    <a:pt x="3483246" y="3278420"/>
                  </a:lnTo>
                  <a:lnTo>
                    <a:pt x="3483246" y="3278490"/>
                  </a:lnTo>
                  <a:lnTo>
                    <a:pt x="3483246" y="3278560"/>
                  </a:lnTo>
                  <a:lnTo>
                    <a:pt x="3483246" y="3278629"/>
                  </a:lnTo>
                  <a:lnTo>
                    <a:pt x="3483246" y="3278699"/>
                  </a:lnTo>
                  <a:lnTo>
                    <a:pt x="3483246" y="3278769"/>
                  </a:lnTo>
                  <a:lnTo>
                    <a:pt x="3483246" y="3278839"/>
                  </a:lnTo>
                  <a:lnTo>
                    <a:pt x="3483246" y="3278909"/>
                  </a:lnTo>
                  <a:lnTo>
                    <a:pt x="3483246" y="3278978"/>
                  </a:lnTo>
                  <a:lnTo>
                    <a:pt x="3483246" y="3279048"/>
                  </a:lnTo>
                  <a:lnTo>
                    <a:pt x="3483246" y="3279118"/>
                  </a:lnTo>
                  <a:lnTo>
                    <a:pt x="3483246" y="3279187"/>
                  </a:lnTo>
                  <a:lnTo>
                    <a:pt x="3483246" y="3279257"/>
                  </a:lnTo>
                  <a:lnTo>
                    <a:pt x="3483246" y="3279326"/>
                  </a:lnTo>
                  <a:lnTo>
                    <a:pt x="3483246" y="3279395"/>
                  </a:lnTo>
                  <a:lnTo>
                    <a:pt x="3483246" y="3279465"/>
                  </a:lnTo>
                  <a:lnTo>
                    <a:pt x="3483246" y="3279534"/>
                  </a:lnTo>
                  <a:lnTo>
                    <a:pt x="3483246" y="3279603"/>
                  </a:lnTo>
                  <a:lnTo>
                    <a:pt x="3483246" y="3279672"/>
                  </a:lnTo>
                  <a:lnTo>
                    <a:pt x="3483246" y="3279742"/>
                  </a:lnTo>
                  <a:lnTo>
                    <a:pt x="3483246" y="3279811"/>
                  </a:lnTo>
                  <a:lnTo>
                    <a:pt x="3483246" y="3279880"/>
                  </a:lnTo>
                  <a:lnTo>
                    <a:pt x="3483246" y="3279949"/>
                  </a:lnTo>
                  <a:lnTo>
                    <a:pt x="3483246" y="3280018"/>
                  </a:lnTo>
                  <a:lnTo>
                    <a:pt x="3483246" y="3280087"/>
                  </a:lnTo>
                  <a:lnTo>
                    <a:pt x="3483246" y="3280155"/>
                  </a:lnTo>
                  <a:lnTo>
                    <a:pt x="3483246" y="3280224"/>
                  </a:lnTo>
                  <a:lnTo>
                    <a:pt x="3483246" y="3280293"/>
                  </a:lnTo>
                  <a:lnTo>
                    <a:pt x="3483246" y="3280362"/>
                  </a:lnTo>
                  <a:lnTo>
                    <a:pt x="3483246" y="3280430"/>
                  </a:lnTo>
                  <a:lnTo>
                    <a:pt x="3483246" y="3280499"/>
                  </a:lnTo>
                  <a:lnTo>
                    <a:pt x="3483246" y="3280568"/>
                  </a:lnTo>
                  <a:lnTo>
                    <a:pt x="3483246" y="3280636"/>
                  </a:lnTo>
                  <a:lnTo>
                    <a:pt x="3483246" y="3280705"/>
                  </a:lnTo>
                  <a:lnTo>
                    <a:pt x="3483246" y="3280773"/>
                  </a:lnTo>
                  <a:lnTo>
                    <a:pt x="3483246" y="3280842"/>
                  </a:lnTo>
                  <a:lnTo>
                    <a:pt x="3483246" y="3280910"/>
                  </a:lnTo>
                  <a:lnTo>
                    <a:pt x="3483246" y="3280978"/>
                  </a:lnTo>
                  <a:lnTo>
                    <a:pt x="3483246" y="3281047"/>
                  </a:lnTo>
                  <a:lnTo>
                    <a:pt x="3483246" y="3281115"/>
                  </a:lnTo>
                  <a:lnTo>
                    <a:pt x="3483246" y="3281183"/>
                  </a:lnTo>
                  <a:lnTo>
                    <a:pt x="3483246" y="3281251"/>
                  </a:lnTo>
                  <a:lnTo>
                    <a:pt x="3483246" y="3281319"/>
                  </a:lnTo>
                  <a:lnTo>
                    <a:pt x="3483246" y="3281387"/>
                  </a:lnTo>
                  <a:lnTo>
                    <a:pt x="3483246" y="3281455"/>
                  </a:lnTo>
                  <a:lnTo>
                    <a:pt x="3483246" y="3281523"/>
                  </a:lnTo>
                  <a:lnTo>
                    <a:pt x="3483246" y="3281591"/>
                  </a:lnTo>
                  <a:lnTo>
                    <a:pt x="3483246" y="3281659"/>
                  </a:lnTo>
                  <a:lnTo>
                    <a:pt x="3483246" y="3281727"/>
                  </a:lnTo>
                  <a:lnTo>
                    <a:pt x="3483246" y="3281794"/>
                  </a:lnTo>
                  <a:lnTo>
                    <a:pt x="3483246" y="3281862"/>
                  </a:lnTo>
                  <a:lnTo>
                    <a:pt x="3483246" y="3281930"/>
                  </a:lnTo>
                  <a:lnTo>
                    <a:pt x="3483246" y="3281997"/>
                  </a:lnTo>
                  <a:lnTo>
                    <a:pt x="3483246" y="3282065"/>
                  </a:lnTo>
                  <a:lnTo>
                    <a:pt x="3483246" y="3282133"/>
                  </a:lnTo>
                  <a:lnTo>
                    <a:pt x="3483246" y="3282200"/>
                  </a:lnTo>
                  <a:lnTo>
                    <a:pt x="3483246" y="3282267"/>
                  </a:lnTo>
                  <a:lnTo>
                    <a:pt x="3483246" y="3282335"/>
                  </a:lnTo>
                  <a:lnTo>
                    <a:pt x="3483246" y="3282402"/>
                  </a:lnTo>
                  <a:lnTo>
                    <a:pt x="3483246" y="3282469"/>
                  </a:lnTo>
                  <a:lnTo>
                    <a:pt x="3483246" y="3282537"/>
                  </a:lnTo>
                  <a:lnTo>
                    <a:pt x="3483246" y="3282604"/>
                  </a:lnTo>
                  <a:lnTo>
                    <a:pt x="3483246" y="3282671"/>
                  </a:lnTo>
                  <a:lnTo>
                    <a:pt x="3483246" y="3282738"/>
                  </a:lnTo>
                  <a:lnTo>
                    <a:pt x="3483246" y="3282805"/>
                  </a:lnTo>
                  <a:lnTo>
                    <a:pt x="3483246" y="3282872"/>
                  </a:lnTo>
                  <a:lnTo>
                    <a:pt x="3483246" y="3282939"/>
                  </a:lnTo>
                  <a:lnTo>
                    <a:pt x="3483246" y="3283006"/>
                  </a:lnTo>
                  <a:lnTo>
                    <a:pt x="3483246" y="3283073"/>
                  </a:lnTo>
                  <a:lnTo>
                    <a:pt x="3483246" y="3283140"/>
                  </a:lnTo>
                  <a:lnTo>
                    <a:pt x="3483246" y="3283207"/>
                  </a:lnTo>
                  <a:lnTo>
                    <a:pt x="3483246" y="3283274"/>
                  </a:lnTo>
                  <a:lnTo>
                    <a:pt x="3483246" y="3283340"/>
                  </a:lnTo>
                  <a:lnTo>
                    <a:pt x="3483246" y="3283407"/>
                  </a:lnTo>
                  <a:lnTo>
                    <a:pt x="3483246" y="3283474"/>
                  </a:lnTo>
                  <a:lnTo>
                    <a:pt x="3483246" y="3283540"/>
                  </a:lnTo>
                  <a:lnTo>
                    <a:pt x="3483246" y="3283607"/>
                  </a:lnTo>
                  <a:lnTo>
                    <a:pt x="3483246" y="3283673"/>
                  </a:lnTo>
                  <a:lnTo>
                    <a:pt x="3483246" y="3283740"/>
                  </a:lnTo>
                  <a:lnTo>
                    <a:pt x="3483246" y="3283806"/>
                  </a:lnTo>
                  <a:lnTo>
                    <a:pt x="3483246" y="3283873"/>
                  </a:lnTo>
                  <a:lnTo>
                    <a:pt x="3483246" y="3283939"/>
                  </a:lnTo>
                  <a:lnTo>
                    <a:pt x="3483246" y="3284005"/>
                  </a:lnTo>
                  <a:lnTo>
                    <a:pt x="3483246" y="3284071"/>
                  </a:lnTo>
                  <a:lnTo>
                    <a:pt x="3483246" y="3284138"/>
                  </a:lnTo>
                  <a:lnTo>
                    <a:pt x="3483246" y="3284204"/>
                  </a:lnTo>
                  <a:lnTo>
                    <a:pt x="3483246" y="3284270"/>
                  </a:lnTo>
                  <a:lnTo>
                    <a:pt x="3483246" y="3284336"/>
                  </a:lnTo>
                  <a:lnTo>
                    <a:pt x="3483246" y="3284402"/>
                  </a:lnTo>
                  <a:lnTo>
                    <a:pt x="3483246" y="3284468"/>
                  </a:lnTo>
                  <a:lnTo>
                    <a:pt x="3483246" y="3284534"/>
                  </a:lnTo>
                  <a:lnTo>
                    <a:pt x="3483246" y="3284600"/>
                  </a:lnTo>
                  <a:lnTo>
                    <a:pt x="3483246" y="3284666"/>
                  </a:lnTo>
                  <a:lnTo>
                    <a:pt x="3483246" y="3284731"/>
                  </a:lnTo>
                  <a:lnTo>
                    <a:pt x="3483246" y="3284797"/>
                  </a:lnTo>
                  <a:lnTo>
                    <a:pt x="3483246" y="3284863"/>
                  </a:lnTo>
                  <a:lnTo>
                    <a:pt x="3483246" y="3284929"/>
                  </a:lnTo>
                  <a:lnTo>
                    <a:pt x="3483246" y="3284994"/>
                  </a:lnTo>
                  <a:lnTo>
                    <a:pt x="3483246" y="3285060"/>
                  </a:lnTo>
                  <a:lnTo>
                    <a:pt x="3483246" y="3285125"/>
                  </a:lnTo>
                  <a:lnTo>
                    <a:pt x="3483246" y="3285191"/>
                  </a:lnTo>
                  <a:lnTo>
                    <a:pt x="3483246" y="3285256"/>
                  </a:lnTo>
                  <a:lnTo>
                    <a:pt x="3483246" y="3285322"/>
                  </a:lnTo>
                  <a:lnTo>
                    <a:pt x="3483246" y="3285387"/>
                  </a:lnTo>
                  <a:lnTo>
                    <a:pt x="3483246" y="3285452"/>
                  </a:lnTo>
                  <a:lnTo>
                    <a:pt x="3483246" y="3285518"/>
                  </a:lnTo>
                  <a:lnTo>
                    <a:pt x="3483246" y="3285583"/>
                  </a:lnTo>
                  <a:lnTo>
                    <a:pt x="3483246" y="3285648"/>
                  </a:lnTo>
                  <a:lnTo>
                    <a:pt x="3483246" y="3285713"/>
                  </a:lnTo>
                  <a:lnTo>
                    <a:pt x="3483246" y="3285778"/>
                  </a:lnTo>
                  <a:lnTo>
                    <a:pt x="3483246" y="3285843"/>
                  </a:lnTo>
                  <a:lnTo>
                    <a:pt x="3483246" y="3285908"/>
                  </a:lnTo>
                  <a:lnTo>
                    <a:pt x="3483246" y="3285973"/>
                  </a:lnTo>
                  <a:lnTo>
                    <a:pt x="3483246" y="3286038"/>
                  </a:lnTo>
                  <a:lnTo>
                    <a:pt x="3483246" y="3286103"/>
                  </a:lnTo>
                  <a:lnTo>
                    <a:pt x="3483246" y="3286168"/>
                  </a:lnTo>
                  <a:lnTo>
                    <a:pt x="3483246" y="3286233"/>
                  </a:lnTo>
                  <a:lnTo>
                    <a:pt x="3483246" y="3286298"/>
                  </a:lnTo>
                  <a:lnTo>
                    <a:pt x="3483246" y="3286362"/>
                  </a:lnTo>
                  <a:lnTo>
                    <a:pt x="3483246" y="3286427"/>
                  </a:lnTo>
                  <a:lnTo>
                    <a:pt x="3483246" y="3286492"/>
                  </a:lnTo>
                  <a:lnTo>
                    <a:pt x="3483246" y="3286556"/>
                  </a:lnTo>
                  <a:lnTo>
                    <a:pt x="3483246" y="3286621"/>
                  </a:lnTo>
                  <a:lnTo>
                    <a:pt x="3483246" y="3286685"/>
                  </a:lnTo>
                  <a:lnTo>
                    <a:pt x="3483246" y="3286750"/>
                  </a:lnTo>
                  <a:lnTo>
                    <a:pt x="3483246" y="3286814"/>
                  </a:lnTo>
                  <a:lnTo>
                    <a:pt x="3483246" y="3286879"/>
                  </a:lnTo>
                  <a:lnTo>
                    <a:pt x="3483246" y="3286943"/>
                  </a:lnTo>
                  <a:lnTo>
                    <a:pt x="3483246" y="3287007"/>
                  </a:lnTo>
                  <a:lnTo>
                    <a:pt x="3483246" y="3287071"/>
                  </a:lnTo>
                  <a:lnTo>
                    <a:pt x="3483246" y="3287136"/>
                  </a:lnTo>
                  <a:lnTo>
                    <a:pt x="3483246" y="3287200"/>
                  </a:lnTo>
                  <a:lnTo>
                    <a:pt x="3483246" y="3287264"/>
                  </a:lnTo>
                  <a:lnTo>
                    <a:pt x="3483246" y="3287328"/>
                  </a:lnTo>
                  <a:lnTo>
                    <a:pt x="3483246" y="3287392"/>
                  </a:lnTo>
                  <a:lnTo>
                    <a:pt x="3483246" y="3287456"/>
                  </a:lnTo>
                  <a:lnTo>
                    <a:pt x="3483246" y="3287520"/>
                  </a:lnTo>
                  <a:lnTo>
                    <a:pt x="3483246" y="3287584"/>
                  </a:lnTo>
                  <a:lnTo>
                    <a:pt x="3483246" y="3287648"/>
                  </a:lnTo>
                  <a:lnTo>
                    <a:pt x="3483246" y="3287712"/>
                  </a:lnTo>
                  <a:lnTo>
                    <a:pt x="3483246" y="3287776"/>
                  </a:lnTo>
                  <a:lnTo>
                    <a:pt x="3483246" y="3287839"/>
                  </a:lnTo>
                  <a:lnTo>
                    <a:pt x="3483246" y="3287903"/>
                  </a:lnTo>
                  <a:lnTo>
                    <a:pt x="3483246" y="3287967"/>
                  </a:lnTo>
                  <a:lnTo>
                    <a:pt x="3483246" y="3288030"/>
                  </a:lnTo>
                  <a:lnTo>
                    <a:pt x="3483246" y="3288094"/>
                  </a:lnTo>
                  <a:lnTo>
                    <a:pt x="3483246" y="3288157"/>
                  </a:lnTo>
                  <a:lnTo>
                    <a:pt x="3483246" y="3288221"/>
                  </a:lnTo>
                  <a:lnTo>
                    <a:pt x="3483246" y="3288284"/>
                  </a:lnTo>
                  <a:lnTo>
                    <a:pt x="3483246" y="3288348"/>
                  </a:lnTo>
                  <a:lnTo>
                    <a:pt x="3483246" y="3288411"/>
                  </a:lnTo>
                  <a:lnTo>
                    <a:pt x="3483246" y="3288475"/>
                  </a:lnTo>
                  <a:lnTo>
                    <a:pt x="3483246" y="3288538"/>
                  </a:lnTo>
                  <a:lnTo>
                    <a:pt x="3483246" y="3288601"/>
                  </a:lnTo>
                  <a:lnTo>
                    <a:pt x="3483246" y="3288664"/>
                  </a:lnTo>
                  <a:lnTo>
                    <a:pt x="3483246" y="3288727"/>
                  </a:lnTo>
                  <a:lnTo>
                    <a:pt x="3483246" y="3288791"/>
                  </a:lnTo>
                  <a:lnTo>
                    <a:pt x="3483246" y="3288854"/>
                  </a:lnTo>
                  <a:lnTo>
                    <a:pt x="3483246" y="3288917"/>
                  </a:lnTo>
                  <a:lnTo>
                    <a:pt x="3483246" y="3288980"/>
                  </a:lnTo>
                  <a:lnTo>
                    <a:pt x="3483246" y="3289043"/>
                  </a:lnTo>
                  <a:lnTo>
                    <a:pt x="3483246" y="3289106"/>
                  </a:lnTo>
                  <a:lnTo>
                    <a:pt x="3483246" y="3289169"/>
                  </a:lnTo>
                  <a:lnTo>
                    <a:pt x="3483246" y="3289231"/>
                  </a:lnTo>
                  <a:lnTo>
                    <a:pt x="3483246" y="3289294"/>
                  </a:lnTo>
                  <a:lnTo>
                    <a:pt x="3483246" y="3289357"/>
                  </a:lnTo>
                  <a:lnTo>
                    <a:pt x="3483246" y="3289420"/>
                  </a:lnTo>
                  <a:lnTo>
                    <a:pt x="3483246" y="3289482"/>
                  </a:lnTo>
                  <a:lnTo>
                    <a:pt x="3483246" y="3289545"/>
                  </a:lnTo>
                  <a:lnTo>
                    <a:pt x="3483246" y="3289608"/>
                  </a:lnTo>
                  <a:lnTo>
                    <a:pt x="3483246" y="3289670"/>
                  </a:lnTo>
                  <a:lnTo>
                    <a:pt x="3483246" y="3289733"/>
                  </a:lnTo>
                  <a:lnTo>
                    <a:pt x="3483246" y="3289795"/>
                  </a:lnTo>
                  <a:lnTo>
                    <a:pt x="3483246" y="3289858"/>
                  </a:lnTo>
                  <a:lnTo>
                    <a:pt x="3483246" y="3289920"/>
                  </a:lnTo>
                  <a:lnTo>
                    <a:pt x="3483246" y="3289982"/>
                  </a:lnTo>
                  <a:lnTo>
                    <a:pt x="3483246" y="3290045"/>
                  </a:lnTo>
                  <a:lnTo>
                    <a:pt x="3483246" y="3290107"/>
                  </a:lnTo>
                  <a:lnTo>
                    <a:pt x="3483246" y="3290169"/>
                  </a:lnTo>
                  <a:lnTo>
                    <a:pt x="3483246" y="3290231"/>
                  </a:lnTo>
                  <a:lnTo>
                    <a:pt x="3483246" y="3290294"/>
                  </a:lnTo>
                  <a:lnTo>
                    <a:pt x="3483246" y="3290356"/>
                  </a:lnTo>
                  <a:lnTo>
                    <a:pt x="3483246" y="3290418"/>
                  </a:lnTo>
                  <a:lnTo>
                    <a:pt x="3483246" y="3290480"/>
                  </a:lnTo>
                  <a:lnTo>
                    <a:pt x="3483246" y="3290542"/>
                  </a:lnTo>
                  <a:lnTo>
                    <a:pt x="3483246" y="3290604"/>
                  </a:lnTo>
                  <a:lnTo>
                    <a:pt x="3483246" y="3290666"/>
                  </a:lnTo>
                  <a:lnTo>
                    <a:pt x="3483246" y="3290728"/>
                  </a:lnTo>
                  <a:lnTo>
                    <a:pt x="3483246" y="3290790"/>
                  </a:lnTo>
                  <a:lnTo>
                    <a:pt x="3483246" y="3290851"/>
                  </a:lnTo>
                  <a:lnTo>
                    <a:pt x="3483246" y="3290913"/>
                  </a:lnTo>
                  <a:lnTo>
                    <a:pt x="3483246" y="3290975"/>
                  </a:lnTo>
                  <a:lnTo>
                    <a:pt x="3483246" y="3291036"/>
                  </a:lnTo>
                  <a:lnTo>
                    <a:pt x="3483246" y="3291098"/>
                  </a:lnTo>
                  <a:lnTo>
                    <a:pt x="3483246" y="3291160"/>
                  </a:lnTo>
                  <a:lnTo>
                    <a:pt x="3483246" y="3291221"/>
                  </a:lnTo>
                  <a:lnTo>
                    <a:pt x="3483246" y="3291283"/>
                  </a:lnTo>
                  <a:lnTo>
                    <a:pt x="3483246" y="3291344"/>
                  </a:lnTo>
                  <a:lnTo>
                    <a:pt x="3483246" y="3291406"/>
                  </a:lnTo>
                  <a:lnTo>
                    <a:pt x="3483246" y="3291467"/>
                  </a:lnTo>
                  <a:lnTo>
                    <a:pt x="3483246" y="3291529"/>
                  </a:lnTo>
                  <a:lnTo>
                    <a:pt x="3483246" y="3291590"/>
                  </a:lnTo>
                  <a:lnTo>
                    <a:pt x="3483246" y="3291651"/>
                  </a:lnTo>
                  <a:lnTo>
                    <a:pt x="3483246" y="3291712"/>
                  </a:lnTo>
                  <a:lnTo>
                    <a:pt x="3483246" y="3291774"/>
                  </a:lnTo>
                  <a:lnTo>
                    <a:pt x="3483246" y="3291835"/>
                  </a:lnTo>
                  <a:lnTo>
                    <a:pt x="3483246" y="3291896"/>
                  </a:lnTo>
                  <a:lnTo>
                    <a:pt x="3483246" y="3291957"/>
                  </a:lnTo>
                  <a:lnTo>
                    <a:pt x="3483246" y="3292018"/>
                  </a:lnTo>
                  <a:lnTo>
                    <a:pt x="3483246" y="3292079"/>
                  </a:lnTo>
                  <a:lnTo>
                    <a:pt x="3483246" y="3292140"/>
                  </a:lnTo>
                  <a:lnTo>
                    <a:pt x="3483246" y="3292201"/>
                  </a:lnTo>
                  <a:lnTo>
                    <a:pt x="3483246" y="3292262"/>
                  </a:lnTo>
                  <a:lnTo>
                    <a:pt x="3483246" y="3292323"/>
                  </a:lnTo>
                  <a:lnTo>
                    <a:pt x="3483246" y="3292384"/>
                  </a:lnTo>
                  <a:lnTo>
                    <a:pt x="3483246" y="3292444"/>
                  </a:lnTo>
                  <a:lnTo>
                    <a:pt x="3483246" y="3292505"/>
                  </a:lnTo>
                  <a:lnTo>
                    <a:pt x="3483246" y="3292566"/>
                  </a:lnTo>
                  <a:lnTo>
                    <a:pt x="3483246" y="3292627"/>
                  </a:lnTo>
                  <a:lnTo>
                    <a:pt x="3483246" y="3292687"/>
                  </a:lnTo>
                  <a:lnTo>
                    <a:pt x="3483246" y="3292748"/>
                  </a:lnTo>
                  <a:lnTo>
                    <a:pt x="3483246" y="3292808"/>
                  </a:lnTo>
                  <a:lnTo>
                    <a:pt x="3483246" y="3292869"/>
                  </a:lnTo>
                  <a:lnTo>
                    <a:pt x="3483246" y="3292929"/>
                  </a:lnTo>
                  <a:lnTo>
                    <a:pt x="3483246" y="3292990"/>
                  </a:lnTo>
                  <a:lnTo>
                    <a:pt x="3483246" y="3293050"/>
                  </a:lnTo>
                  <a:lnTo>
                    <a:pt x="3483246" y="3293110"/>
                  </a:lnTo>
                  <a:lnTo>
                    <a:pt x="3483246" y="3293171"/>
                  </a:lnTo>
                  <a:lnTo>
                    <a:pt x="3483246" y="3293231"/>
                  </a:lnTo>
                  <a:lnTo>
                    <a:pt x="3483246" y="3293291"/>
                  </a:lnTo>
                  <a:lnTo>
                    <a:pt x="3483246" y="3293352"/>
                  </a:lnTo>
                  <a:lnTo>
                    <a:pt x="3483246" y="3293412"/>
                  </a:lnTo>
                  <a:lnTo>
                    <a:pt x="3483246" y="3293472"/>
                  </a:lnTo>
                  <a:lnTo>
                    <a:pt x="3483246" y="3293532"/>
                  </a:lnTo>
                  <a:lnTo>
                    <a:pt x="3483246" y="3293592"/>
                  </a:lnTo>
                  <a:lnTo>
                    <a:pt x="3483246" y="3293652"/>
                  </a:lnTo>
                  <a:lnTo>
                    <a:pt x="3483246" y="3293712"/>
                  </a:lnTo>
                  <a:lnTo>
                    <a:pt x="3483246" y="3293772"/>
                  </a:lnTo>
                  <a:lnTo>
                    <a:pt x="3483246" y="3293832"/>
                  </a:lnTo>
                  <a:lnTo>
                    <a:pt x="3483246" y="3293892"/>
                  </a:lnTo>
                  <a:lnTo>
                    <a:pt x="3483246" y="3293952"/>
                  </a:lnTo>
                  <a:lnTo>
                    <a:pt x="3483246" y="3294011"/>
                  </a:lnTo>
                  <a:lnTo>
                    <a:pt x="3483246" y="3294071"/>
                  </a:lnTo>
                  <a:lnTo>
                    <a:pt x="3483246" y="3294131"/>
                  </a:lnTo>
                  <a:lnTo>
                    <a:pt x="3483246" y="3294190"/>
                  </a:lnTo>
                  <a:lnTo>
                    <a:pt x="3483246" y="3294250"/>
                  </a:lnTo>
                  <a:lnTo>
                    <a:pt x="3483246" y="3294310"/>
                  </a:lnTo>
                  <a:lnTo>
                    <a:pt x="3483246" y="3294369"/>
                  </a:lnTo>
                  <a:lnTo>
                    <a:pt x="3483246" y="3294429"/>
                  </a:lnTo>
                  <a:lnTo>
                    <a:pt x="3483246" y="3294488"/>
                  </a:lnTo>
                  <a:lnTo>
                    <a:pt x="3483246" y="3294548"/>
                  </a:lnTo>
                  <a:lnTo>
                    <a:pt x="3483246" y="3294607"/>
                  </a:lnTo>
                  <a:lnTo>
                    <a:pt x="3483246" y="3294667"/>
                  </a:lnTo>
                  <a:lnTo>
                    <a:pt x="3483246" y="3294726"/>
                  </a:lnTo>
                  <a:lnTo>
                    <a:pt x="3483246" y="3294785"/>
                  </a:lnTo>
                  <a:lnTo>
                    <a:pt x="3483246" y="3294844"/>
                  </a:lnTo>
                  <a:lnTo>
                    <a:pt x="3483246" y="3294904"/>
                  </a:lnTo>
                  <a:lnTo>
                    <a:pt x="3483246" y="3294963"/>
                  </a:lnTo>
                  <a:lnTo>
                    <a:pt x="3483246" y="3295022"/>
                  </a:lnTo>
                  <a:lnTo>
                    <a:pt x="3483246" y="3295081"/>
                  </a:lnTo>
                  <a:lnTo>
                    <a:pt x="3483246" y="3295140"/>
                  </a:lnTo>
                  <a:lnTo>
                    <a:pt x="3483246" y="3295199"/>
                  </a:lnTo>
                  <a:lnTo>
                    <a:pt x="3483246" y="3295258"/>
                  </a:lnTo>
                  <a:lnTo>
                    <a:pt x="3483246" y="3295317"/>
                  </a:lnTo>
                  <a:lnTo>
                    <a:pt x="3483246" y="3295376"/>
                  </a:lnTo>
                  <a:lnTo>
                    <a:pt x="3483246" y="3295435"/>
                  </a:lnTo>
                  <a:lnTo>
                    <a:pt x="3483246" y="3295494"/>
                  </a:lnTo>
                  <a:lnTo>
                    <a:pt x="3483246" y="3295553"/>
                  </a:lnTo>
                  <a:lnTo>
                    <a:pt x="3483246" y="3295611"/>
                  </a:lnTo>
                  <a:lnTo>
                    <a:pt x="3483246" y="3295670"/>
                  </a:lnTo>
                  <a:lnTo>
                    <a:pt x="3483246" y="3295729"/>
                  </a:lnTo>
                  <a:lnTo>
                    <a:pt x="3483246" y="3295788"/>
                  </a:lnTo>
                  <a:lnTo>
                    <a:pt x="3483246" y="3295846"/>
                  </a:lnTo>
                  <a:lnTo>
                    <a:pt x="3483246" y="3295905"/>
                  </a:lnTo>
                  <a:lnTo>
                    <a:pt x="3483246" y="3295963"/>
                  </a:lnTo>
                  <a:lnTo>
                    <a:pt x="3483246" y="3296022"/>
                  </a:lnTo>
                  <a:lnTo>
                    <a:pt x="3483246" y="3296080"/>
                  </a:lnTo>
                  <a:lnTo>
                    <a:pt x="3483246" y="3296139"/>
                  </a:lnTo>
                  <a:lnTo>
                    <a:pt x="3483246" y="3296197"/>
                  </a:lnTo>
                  <a:lnTo>
                    <a:pt x="3483246" y="3296256"/>
                  </a:lnTo>
                  <a:lnTo>
                    <a:pt x="3483246" y="3296314"/>
                  </a:lnTo>
                  <a:lnTo>
                    <a:pt x="3483246" y="3296372"/>
                  </a:lnTo>
                  <a:lnTo>
                    <a:pt x="3483246" y="3296431"/>
                  </a:lnTo>
                  <a:lnTo>
                    <a:pt x="3483246" y="3296489"/>
                  </a:lnTo>
                  <a:lnTo>
                    <a:pt x="3483246" y="3296547"/>
                  </a:lnTo>
                  <a:lnTo>
                    <a:pt x="3483246" y="3296605"/>
                  </a:lnTo>
                  <a:lnTo>
                    <a:pt x="3483246" y="3296663"/>
                  </a:lnTo>
                  <a:lnTo>
                    <a:pt x="3483246" y="3296721"/>
                  </a:lnTo>
                  <a:lnTo>
                    <a:pt x="3483246" y="3296779"/>
                  </a:lnTo>
                  <a:lnTo>
                    <a:pt x="3483246" y="3296837"/>
                  </a:lnTo>
                  <a:lnTo>
                    <a:pt x="3483246" y="3296895"/>
                  </a:lnTo>
                  <a:lnTo>
                    <a:pt x="3483246" y="3296953"/>
                  </a:lnTo>
                  <a:lnTo>
                    <a:pt x="3483246" y="3297011"/>
                  </a:lnTo>
                  <a:lnTo>
                    <a:pt x="3483246" y="3297069"/>
                  </a:lnTo>
                  <a:lnTo>
                    <a:pt x="3483246" y="3297127"/>
                  </a:lnTo>
                  <a:lnTo>
                    <a:pt x="3483246" y="3297185"/>
                  </a:lnTo>
                  <a:lnTo>
                    <a:pt x="3483246" y="3297243"/>
                  </a:lnTo>
                  <a:lnTo>
                    <a:pt x="3483246" y="3297300"/>
                  </a:lnTo>
                  <a:lnTo>
                    <a:pt x="3483246" y="3297358"/>
                  </a:lnTo>
                  <a:lnTo>
                    <a:pt x="3483246" y="3297416"/>
                  </a:lnTo>
                  <a:lnTo>
                    <a:pt x="3483246" y="3297473"/>
                  </a:lnTo>
                  <a:lnTo>
                    <a:pt x="3483246" y="3297531"/>
                  </a:lnTo>
                  <a:lnTo>
                    <a:pt x="3483246" y="3297588"/>
                  </a:lnTo>
                  <a:lnTo>
                    <a:pt x="3483246" y="3297646"/>
                  </a:lnTo>
                  <a:lnTo>
                    <a:pt x="3483246" y="3297703"/>
                  </a:lnTo>
                  <a:lnTo>
                    <a:pt x="3483246" y="3297761"/>
                  </a:lnTo>
                  <a:lnTo>
                    <a:pt x="3483246" y="3297818"/>
                  </a:lnTo>
                  <a:lnTo>
                    <a:pt x="3483246" y="3297876"/>
                  </a:lnTo>
                  <a:lnTo>
                    <a:pt x="3483246" y="3297933"/>
                  </a:lnTo>
                  <a:lnTo>
                    <a:pt x="3483246" y="3297990"/>
                  </a:lnTo>
                  <a:lnTo>
                    <a:pt x="3483246" y="3298048"/>
                  </a:lnTo>
                  <a:lnTo>
                    <a:pt x="3483246" y="3298105"/>
                  </a:lnTo>
                  <a:lnTo>
                    <a:pt x="3483246" y="3298162"/>
                  </a:lnTo>
                  <a:lnTo>
                    <a:pt x="3483246" y="3298219"/>
                  </a:lnTo>
                  <a:lnTo>
                    <a:pt x="3483246" y="3298276"/>
                  </a:lnTo>
                  <a:lnTo>
                    <a:pt x="3483246" y="3298333"/>
                  </a:lnTo>
                  <a:lnTo>
                    <a:pt x="3483246" y="3298390"/>
                  </a:lnTo>
                  <a:lnTo>
                    <a:pt x="3483246" y="3298447"/>
                  </a:lnTo>
                  <a:lnTo>
                    <a:pt x="3483246" y="3298504"/>
                  </a:lnTo>
                  <a:lnTo>
                    <a:pt x="3483246" y="3298561"/>
                  </a:lnTo>
                  <a:lnTo>
                    <a:pt x="3483246" y="3298618"/>
                  </a:lnTo>
                  <a:lnTo>
                    <a:pt x="3483246" y="3298675"/>
                  </a:lnTo>
                  <a:lnTo>
                    <a:pt x="3483246" y="3298732"/>
                  </a:lnTo>
                  <a:lnTo>
                    <a:pt x="3483246" y="3298789"/>
                  </a:lnTo>
                  <a:lnTo>
                    <a:pt x="3483246" y="3298846"/>
                  </a:lnTo>
                  <a:lnTo>
                    <a:pt x="3483246" y="3298902"/>
                  </a:lnTo>
                  <a:lnTo>
                    <a:pt x="3483246" y="3298959"/>
                  </a:lnTo>
                  <a:lnTo>
                    <a:pt x="3483246" y="3299016"/>
                  </a:lnTo>
                  <a:lnTo>
                    <a:pt x="3483246" y="3299072"/>
                  </a:lnTo>
                  <a:lnTo>
                    <a:pt x="3483246" y="3299129"/>
                  </a:lnTo>
                  <a:lnTo>
                    <a:pt x="3483246" y="3299185"/>
                  </a:lnTo>
                  <a:lnTo>
                    <a:pt x="3483246" y="3299242"/>
                  </a:lnTo>
                  <a:lnTo>
                    <a:pt x="3483246" y="3299299"/>
                  </a:lnTo>
                  <a:lnTo>
                    <a:pt x="3483246" y="3299355"/>
                  </a:lnTo>
                  <a:lnTo>
                    <a:pt x="3483246" y="3299411"/>
                  </a:lnTo>
                  <a:lnTo>
                    <a:pt x="3483246" y="3299468"/>
                  </a:lnTo>
                  <a:lnTo>
                    <a:pt x="3483246" y="3299524"/>
                  </a:lnTo>
                  <a:lnTo>
                    <a:pt x="3483246" y="3299580"/>
                  </a:lnTo>
                  <a:lnTo>
                    <a:pt x="3483246" y="3299637"/>
                  </a:lnTo>
                  <a:lnTo>
                    <a:pt x="3483246" y="3299693"/>
                  </a:lnTo>
                  <a:lnTo>
                    <a:pt x="3483246" y="3299749"/>
                  </a:lnTo>
                  <a:lnTo>
                    <a:pt x="3483246" y="3299805"/>
                  </a:lnTo>
                  <a:lnTo>
                    <a:pt x="3483246" y="3299862"/>
                  </a:lnTo>
                  <a:lnTo>
                    <a:pt x="3483246" y="3299918"/>
                  </a:lnTo>
                  <a:lnTo>
                    <a:pt x="3483246" y="3299974"/>
                  </a:lnTo>
                  <a:lnTo>
                    <a:pt x="3483246" y="3300030"/>
                  </a:lnTo>
                  <a:lnTo>
                    <a:pt x="3483246" y="3300086"/>
                  </a:lnTo>
                  <a:lnTo>
                    <a:pt x="3483246" y="3300142"/>
                  </a:lnTo>
                  <a:lnTo>
                    <a:pt x="3483246" y="3300198"/>
                  </a:lnTo>
                  <a:lnTo>
                    <a:pt x="3483246" y="3300254"/>
                  </a:lnTo>
                  <a:lnTo>
                    <a:pt x="3483246" y="3300310"/>
                  </a:lnTo>
                  <a:lnTo>
                    <a:pt x="3483246" y="3300365"/>
                  </a:lnTo>
                  <a:lnTo>
                    <a:pt x="3483246" y="3300421"/>
                  </a:lnTo>
                  <a:lnTo>
                    <a:pt x="3483246" y="3300477"/>
                  </a:lnTo>
                  <a:lnTo>
                    <a:pt x="3483246" y="3300533"/>
                  </a:lnTo>
                  <a:lnTo>
                    <a:pt x="3483246" y="3300588"/>
                  </a:lnTo>
                  <a:lnTo>
                    <a:pt x="3483246" y="3300644"/>
                  </a:lnTo>
                  <a:lnTo>
                    <a:pt x="3483246" y="3300700"/>
                  </a:lnTo>
                  <a:lnTo>
                    <a:pt x="3483246" y="3300755"/>
                  </a:lnTo>
                  <a:lnTo>
                    <a:pt x="3483246" y="3300811"/>
                  </a:lnTo>
                  <a:lnTo>
                    <a:pt x="3483246" y="3300866"/>
                  </a:lnTo>
                  <a:lnTo>
                    <a:pt x="3483246" y="3300922"/>
                  </a:lnTo>
                  <a:lnTo>
                    <a:pt x="3483246" y="3300977"/>
                  </a:lnTo>
                  <a:lnTo>
                    <a:pt x="3483246" y="3301033"/>
                  </a:lnTo>
                  <a:lnTo>
                    <a:pt x="3483246" y="3301088"/>
                  </a:lnTo>
                  <a:lnTo>
                    <a:pt x="3483246" y="3301144"/>
                  </a:lnTo>
                  <a:lnTo>
                    <a:pt x="3483246" y="3301199"/>
                  </a:lnTo>
                  <a:lnTo>
                    <a:pt x="3483246" y="3301254"/>
                  </a:lnTo>
                  <a:lnTo>
                    <a:pt x="3483246" y="3301309"/>
                  </a:lnTo>
                  <a:lnTo>
                    <a:pt x="3483246" y="3301365"/>
                  </a:lnTo>
                  <a:lnTo>
                    <a:pt x="3483246" y="3301420"/>
                  </a:lnTo>
                  <a:lnTo>
                    <a:pt x="3483246" y="3301475"/>
                  </a:lnTo>
                  <a:lnTo>
                    <a:pt x="3483246" y="3301530"/>
                  </a:lnTo>
                  <a:lnTo>
                    <a:pt x="3483246" y="3301585"/>
                  </a:lnTo>
                  <a:lnTo>
                    <a:pt x="3483246" y="3301640"/>
                  </a:lnTo>
                  <a:lnTo>
                    <a:pt x="3483246" y="3301695"/>
                  </a:lnTo>
                  <a:lnTo>
                    <a:pt x="3483246" y="3301750"/>
                  </a:lnTo>
                  <a:lnTo>
                    <a:pt x="3483246" y="3301805"/>
                  </a:lnTo>
                  <a:lnTo>
                    <a:pt x="3483246" y="3301860"/>
                  </a:lnTo>
                  <a:lnTo>
                    <a:pt x="3483246" y="3301915"/>
                  </a:lnTo>
                  <a:lnTo>
                    <a:pt x="3483246" y="3301970"/>
                  </a:lnTo>
                  <a:lnTo>
                    <a:pt x="3483246" y="3302025"/>
                  </a:lnTo>
                  <a:lnTo>
                    <a:pt x="3483246" y="3302080"/>
                  </a:lnTo>
                  <a:lnTo>
                    <a:pt x="3483246" y="3302134"/>
                  </a:lnTo>
                  <a:lnTo>
                    <a:pt x="3483246" y="3302189"/>
                  </a:lnTo>
                  <a:lnTo>
                    <a:pt x="3483246" y="3302244"/>
                  </a:lnTo>
                  <a:lnTo>
                    <a:pt x="3483246" y="3302299"/>
                  </a:lnTo>
                  <a:lnTo>
                    <a:pt x="3483246" y="3302353"/>
                  </a:lnTo>
                  <a:lnTo>
                    <a:pt x="3483246" y="3302408"/>
                  </a:lnTo>
                  <a:lnTo>
                    <a:pt x="3483246" y="3302462"/>
                  </a:lnTo>
                  <a:lnTo>
                    <a:pt x="3483246" y="3302517"/>
                  </a:lnTo>
                  <a:lnTo>
                    <a:pt x="3483246" y="3302571"/>
                  </a:lnTo>
                  <a:lnTo>
                    <a:pt x="3483246" y="3302626"/>
                  </a:lnTo>
                  <a:lnTo>
                    <a:pt x="3483246" y="3302680"/>
                  </a:lnTo>
                  <a:lnTo>
                    <a:pt x="3483246" y="3302735"/>
                  </a:lnTo>
                  <a:lnTo>
                    <a:pt x="3483246" y="3302789"/>
                  </a:lnTo>
                  <a:lnTo>
                    <a:pt x="3483246" y="3302843"/>
                  </a:lnTo>
                  <a:lnTo>
                    <a:pt x="3483246" y="3302898"/>
                  </a:lnTo>
                  <a:lnTo>
                    <a:pt x="3483246" y="3302952"/>
                  </a:lnTo>
                  <a:lnTo>
                    <a:pt x="3483246" y="3303006"/>
                  </a:lnTo>
                  <a:lnTo>
                    <a:pt x="3483246" y="3303060"/>
                  </a:lnTo>
                  <a:lnTo>
                    <a:pt x="3483246" y="3303115"/>
                  </a:lnTo>
                  <a:lnTo>
                    <a:pt x="3483246" y="3303169"/>
                  </a:lnTo>
                  <a:lnTo>
                    <a:pt x="3483246" y="3303223"/>
                  </a:lnTo>
                  <a:lnTo>
                    <a:pt x="3483246" y="3303277"/>
                  </a:lnTo>
                  <a:lnTo>
                    <a:pt x="3483246" y="3303331"/>
                  </a:lnTo>
                  <a:lnTo>
                    <a:pt x="3483246" y="3303385"/>
                  </a:lnTo>
                  <a:lnTo>
                    <a:pt x="3483246" y="3303439"/>
                  </a:lnTo>
                  <a:lnTo>
                    <a:pt x="3483246" y="3303493"/>
                  </a:lnTo>
                  <a:lnTo>
                    <a:pt x="3483246" y="3303547"/>
                  </a:lnTo>
                  <a:lnTo>
                    <a:pt x="3483246" y="3303601"/>
                  </a:lnTo>
                  <a:lnTo>
                    <a:pt x="3483246" y="3303655"/>
                  </a:lnTo>
                  <a:lnTo>
                    <a:pt x="3483246" y="3303708"/>
                  </a:lnTo>
                  <a:lnTo>
                    <a:pt x="3483246" y="3303762"/>
                  </a:lnTo>
                  <a:lnTo>
                    <a:pt x="3483246" y="3303816"/>
                  </a:lnTo>
                  <a:lnTo>
                    <a:pt x="3483246" y="3303870"/>
                  </a:lnTo>
                  <a:lnTo>
                    <a:pt x="3483246" y="3303923"/>
                  </a:lnTo>
                  <a:lnTo>
                    <a:pt x="3483246" y="3303977"/>
                  </a:lnTo>
                  <a:lnTo>
                    <a:pt x="3483246" y="3304031"/>
                  </a:lnTo>
                  <a:lnTo>
                    <a:pt x="3483246" y="3304084"/>
                  </a:lnTo>
                  <a:lnTo>
                    <a:pt x="3483246" y="3304138"/>
                  </a:lnTo>
                  <a:lnTo>
                    <a:pt x="3483246" y="3304191"/>
                  </a:lnTo>
                  <a:lnTo>
                    <a:pt x="3483246" y="3304245"/>
                  </a:lnTo>
                  <a:lnTo>
                    <a:pt x="3483246" y="3304298"/>
                  </a:lnTo>
                  <a:lnTo>
                    <a:pt x="3483246" y="3304352"/>
                  </a:lnTo>
                  <a:lnTo>
                    <a:pt x="3483246" y="3304405"/>
                  </a:lnTo>
                  <a:lnTo>
                    <a:pt x="3483246" y="3304458"/>
                  </a:lnTo>
                  <a:lnTo>
                    <a:pt x="3483246" y="3304512"/>
                  </a:lnTo>
                  <a:lnTo>
                    <a:pt x="3483246" y="3304565"/>
                  </a:lnTo>
                  <a:lnTo>
                    <a:pt x="3483246" y="3304618"/>
                  </a:lnTo>
                  <a:lnTo>
                    <a:pt x="3483246" y="3304672"/>
                  </a:lnTo>
                  <a:lnTo>
                    <a:pt x="3483246" y="3304725"/>
                  </a:lnTo>
                  <a:lnTo>
                    <a:pt x="3483246" y="3304778"/>
                  </a:lnTo>
                  <a:lnTo>
                    <a:pt x="3483246" y="3304831"/>
                  </a:lnTo>
                  <a:lnTo>
                    <a:pt x="3483246" y="3304884"/>
                  </a:lnTo>
                  <a:lnTo>
                    <a:pt x="3483246" y="3304937"/>
                  </a:lnTo>
                  <a:lnTo>
                    <a:pt x="3483246" y="3304990"/>
                  </a:lnTo>
                  <a:lnTo>
                    <a:pt x="3483246" y="3305043"/>
                  </a:lnTo>
                  <a:lnTo>
                    <a:pt x="3483246" y="3305096"/>
                  </a:lnTo>
                  <a:lnTo>
                    <a:pt x="3483246" y="3305149"/>
                  </a:lnTo>
                  <a:lnTo>
                    <a:pt x="3483246" y="3305202"/>
                  </a:lnTo>
                  <a:lnTo>
                    <a:pt x="3483246" y="3305255"/>
                  </a:lnTo>
                  <a:lnTo>
                    <a:pt x="3483246" y="3305308"/>
                  </a:lnTo>
                  <a:lnTo>
                    <a:pt x="3483246" y="3305361"/>
                  </a:lnTo>
                  <a:lnTo>
                    <a:pt x="3483246" y="3305414"/>
                  </a:lnTo>
                  <a:lnTo>
                    <a:pt x="3483246" y="3305466"/>
                  </a:lnTo>
                  <a:lnTo>
                    <a:pt x="3483246" y="3305519"/>
                  </a:lnTo>
                  <a:lnTo>
                    <a:pt x="3483246" y="3305572"/>
                  </a:lnTo>
                  <a:lnTo>
                    <a:pt x="3483246" y="3305625"/>
                  </a:lnTo>
                  <a:lnTo>
                    <a:pt x="3483246" y="3305677"/>
                  </a:lnTo>
                  <a:lnTo>
                    <a:pt x="3483246" y="3305730"/>
                  </a:lnTo>
                  <a:lnTo>
                    <a:pt x="3483246" y="3305782"/>
                  </a:lnTo>
                  <a:lnTo>
                    <a:pt x="3483246" y="3305835"/>
                  </a:lnTo>
                  <a:lnTo>
                    <a:pt x="3483246" y="3305888"/>
                  </a:lnTo>
                  <a:lnTo>
                    <a:pt x="3483246" y="3305940"/>
                  </a:lnTo>
                  <a:lnTo>
                    <a:pt x="3483246" y="3305992"/>
                  </a:lnTo>
                  <a:lnTo>
                    <a:pt x="3483246" y="3306045"/>
                  </a:lnTo>
                  <a:lnTo>
                    <a:pt x="3483246" y="3306097"/>
                  </a:lnTo>
                  <a:lnTo>
                    <a:pt x="3483246" y="3306150"/>
                  </a:lnTo>
                  <a:lnTo>
                    <a:pt x="3483246" y="3306202"/>
                  </a:lnTo>
                  <a:lnTo>
                    <a:pt x="3483246" y="3306254"/>
                  </a:lnTo>
                  <a:lnTo>
                    <a:pt x="3483246" y="3306307"/>
                  </a:lnTo>
                  <a:lnTo>
                    <a:pt x="3483246" y="3306359"/>
                  </a:lnTo>
                  <a:lnTo>
                    <a:pt x="3483246" y="3306411"/>
                  </a:lnTo>
                  <a:lnTo>
                    <a:pt x="3483246" y="3306463"/>
                  </a:lnTo>
                  <a:lnTo>
                    <a:pt x="3483246" y="3306515"/>
                  </a:lnTo>
                  <a:lnTo>
                    <a:pt x="3483246" y="3306567"/>
                  </a:lnTo>
                  <a:lnTo>
                    <a:pt x="3483246" y="3306620"/>
                  </a:lnTo>
                  <a:lnTo>
                    <a:pt x="3483246" y="3306672"/>
                  </a:lnTo>
                  <a:lnTo>
                    <a:pt x="3483246" y="3306724"/>
                  </a:lnTo>
                  <a:lnTo>
                    <a:pt x="3483246" y="3306776"/>
                  </a:lnTo>
                  <a:lnTo>
                    <a:pt x="3483246" y="3306828"/>
                  </a:lnTo>
                  <a:lnTo>
                    <a:pt x="3483246" y="3306880"/>
                  </a:lnTo>
                  <a:lnTo>
                    <a:pt x="3483246" y="3306931"/>
                  </a:lnTo>
                  <a:lnTo>
                    <a:pt x="3483246" y="3306983"/>
                  </a:lnTo>
                  <a:lnTo>
                    <a:pt x="3483246" y="3307035"/>
                  </a:lnTo>
                  <a:lnTo>
                    <a:pt x="3483246" y="3307087"/>
                  </a:lnTo>
                  <a:lnTo>
                    <a:pt x="3483246" y="3307139"/>
                  </a:lnTo>
                  <a:lnTo>
                    <a:pt x="3483246" y="3307190"/>
                  </a:lnTo>
                  <a:lnTo>
                    <a:pt x="3483246" y="3307242"/>
                  </a:lnTo>
                  <a:lnTo>
                    <a:pt x="3483246" y="3307294"/>
                  </a:lnTo>
                  <a:lnTo>
                    <a:pt x="3483246" y="3307346"/>
                  </a:lnTo>
                  <a:lnTo>
                    <a:pt x="3483246" y="3307397"/>
                  </a:lnTo>
                  <a:lnTo>
                    <a:pt x="3483246" y="3307449"/>
                  </a:lnTo>
                  <a:lnTo>
                    <a:pt x="3483246" y="3307500"/>
                  </a:lnTo>
                  <a:lnTo>
                    <a:pt x="3483246" y="3307552"/>
                  </a:lnTo>
                  <a:lnTo>
                    <a:pt x="3483246" y="3307603"/>
                  </a:lnTo>
                  <a:lnTo>
                    <a:pt x="3483246" y="3307655"/>
                  </a:lnTo>
                  <a:lnTo>
                    <a:pt x="3483246" y="3307706"/>
                  </a:lnTo>
                  <a:lnTo>
                    <a:pt x="3483246" y="3307758"/>
                  </a:lnTo>
                  <a:lnTo>
                    <a:pt x="3483246" y="3307809"/>
                  </a:lnTo>
                  <a:lnTo>
                    <a:pt x="3483246" y="3307860"/>
                  </a:lnTo>
                  <a:lnTo>
                    <a:pt x="3483246" y="3307912"/>
                  </a:lnTo>
                  <a:lnTo>
                    <a:pt x="3483246" y="3307963"/>
                  </a:lnTo>
                  <a:lnTo>
                    <a:pt x="3483246" y="3308014"/>
                  </a:lnTo>
                  <a:lnTo>
                    <a:pt x="3483246" y="3308066"/>
                  </a:lnTo>
                  <a:lnTo>
                    <a:pt x="3483246" y="3308117"/>
                  </a:lnTo>
                  <a:lnTo>
                    <a:pt x="3483246" y="3308168"/>
                  </a:lnTo>
                  <a:lnTo>
                    <a:pt x="3483246" y="3308219"/>
                  </a:lnTo>
                  <a:lnTo>
                    <a:pt x="3483246" y="3308270"/>
                  </a:lnTo>
                  <a:lnTo>
                    <a:pt x="3483246" y="3308321"/>
                  </a:lnTo>
                  <a:lnTo>
                    <a:pt x="3483246" y="3308372"/>
                  </a:lnTo>
                  <a:lnTo>
                    <a:pt x="3483246" y="3308423"/>
                  </a:lnTo>
                  <a:lnTo>
                    <a:pt x="3483246" y="3308474"/>
                  </a:lnTo>
                  <a:lnTo>
                    <a:pt x="3483246" y="3308525"/>
                  </a:lnTo>
                  <a:lnTo>
                    <a:pt x="3483246" y="3308576"/>
                  </a:lnTo>
                  <a:lnTo>
                    <a:pt x="3483246" y="3308627"/>
                  </a:lnTo>
                  <a:lnTo>
                    <a:pt x="3483246" y="3308678"/>
                  </a:lnTo>
                  <a:lnTo>
                    <a:pt x="3483246" y="3308729"/>
                  </a:lnTo>
                  <a:lnTo>
                    <a:pt x="3483246" y="3308780"/>
                  </a:lnTo>
                  <a:lnTo>
                    <a:pt x="3483246" y="3308831"/>
                  </a:lnTo>
                  <a:lnTo>
                    <a:pt x="3483246" y="3308881"/>
                  </a:lnTo>
                  <a:lnTo>
                    <a:pt x="3483246" y="3308932"/>
                  </a:lnTo>
                  <a:lnTo>
                    <a:pt x="3483246" y="3308983"/>
                  </a:lnTo>
                  <a:lnTo>
                    <a:pt x="3483246" y="3309033"/>
                  </a:lnTo>
                  <a:lnTo>
                    <a:pt x="3483246" y="3309084"/>
                  </a:lnTo>
                  <a:lnTo>
                    <a:pt x="3483246" y="3309135"/>
                  </a:lnTo>
                  <a:lnTo>
                    <a:pt x="3483246" y="3309185"/>
                  </a:lnTo>
                  <a:lnTo>
                    <a:pt x="3483246" y="3309236"/>
                  </a:lnTo>
                  <a:lnTo>
                    <a:pt x="3483246" y="3309286"/>
                  </a:lnTo>
                  <a:lnTo>
                    <a:pt x="3483246" y="3309337"/>
                  </a:lnTo>
                  <a:lnTo>
                    <a:pt x="3483246" y="3309387"/>
                  </a:lnTo>
                  <a:lnTo>
                    <a:pt x="3483246" y="3309438"/>
                  </a:lnTo>
                  <a:lnTo>
                    <a:pt x="3483246" y="3309488"/>
                  </a:lnTo>
                  <a:lnTo>
                    <a:pt x="3483246" y="3309539"/>
                  </a:lnTo>
                  <a:lnTo>
                    <a:pt x="3483246" y="3309589"/>
                  </a:lnTo>
                  <a:lnTo>
                    <a:pt x="3483246" y="3309639"/>
                  </a:lnTo>
                  <a:lnTo>
                    <a:pt x="3483246" y="3309690"/>
                  </a:lnTo>
                  <a:lnTo>
                    <a:pt x="3483246" y="3309740"/>
                  </a:lnTo>
                  <a:lnTo>
                    <a:pt x="3483246" y="3309790"/>
                  </a:lnTo>
                  <a:lnTo>
                    <a:pt x="3483246" y="3309840"/>
                  </a:lnTo>
                  <a:lnTo>
                    <a:pt x="3483246" y="3309890"/>
                  </a:lnTo>
                  <a:lnTo>
                    <a:pt x="3483246" y="3309941"/>
                  </a:lnTo>
                  <a:lnTo>
                    <a:pt x="3483246" y="3309991"/>
                  </a:lnTo>
                  <a:lnTo>
                    <a:pt x="3483246" y="3310041"/>
                  </a:lnTo>
                  <a:lnTo>
                    <a:pt x="3483246" y="3310091"/>
                  </a:lnTo>
                  <a:lnTo>
                    <a:pt x="3483246" y="3310141"/>
                  </a:lnTo>
                  <a:lnTo>
                    <a:pt x="3483246" y="3310191"/>
                  </a:lnTo>
                  <a:lnTo>
                    <a:pt x="3483246" y="3310241"/>
                  </a:lnTo>
                  <a:lnTo>
                    <a:pt x="3483246" y="3310291"/>
                  </a:lnTo>
                  <a:lnTo>
                    <a:pt x="3483246" y="3310341"/>
                  </a:lnTo>
                  <a:lnTo>
                    <a:pt x="3483246" y="3310391"/>
                  </a:lnTo>
                  <a:lnTo>
                    <a:pt x="3483246" y="3310440"/>
                  </a:lnTo>
                  <a:lnTo>
                    <a:pt x="3483246" y="3310490"/>
                  </a:lnTo>
                  <a:lnTo>
                    <a:pt x="3483246" y="3310540"/>
                  </a:lnTo>
                  <a:lnTo>
                    <a:pt x="3483246" y="3310590"/>
                  </a:lnTo>
                  <a:lnTo>
                    <a:pt x="3483246" y="3310640"/>
                  </a:lnTo>
                  <a:lnTo>
                    <a:pt x="3483246" y="3310689"/>
                  </a:lnTo>
                  <a:lnTo>
                    <a:pt x="3483246" y="3310739"/>
                  </a:lnTo>
                  <a:lnTo>
                    <a:pt x="3483246" y="3310789"/>
                  </a:lnTo>
                  <a:lnTo>
                    <a:pt x="3483246" y="3310838"/>
                  </a:lnTo>
                  <a:lnTo>
                    <a:pt x="3483246" y="3310888"/>
                  </a:lnTo>
                  <a:lnTo>
                    <a:pt x="3483246" y="3310937"/>
                  </a:lnTo>
                  <a:lnTo>
                    <a:pt x="3483246" y="3310987"/>
                  </a:lnTo>
                  <a:lnTo>
                    <a:pt x="3483246" y="3311036"/>
                  </a:lnTo>
                  <a:lnTo>
                    <a:pt x="3483246" y="3311086"/>
                  </a:lnTo>
                  <a:lnTo>
                    <a:pt x="3483246" y="3311135"/>
                  </a:lnTo>
                  <a:lnTo>
                    <a:pt x="3483246" y="3311185"/>
                  </a:lnTo>
                  <a:lnTo>
                    <a:pt x="3483246" y="3311234"/>
                  </a:lnTo>
                  <a:lnTo>
                    <a:pt x="3483246" y="3311284"/>
                  </a:lnTo>
                  <a:lnTo>
                    <a:pt x="3483246" y="3311333"/>
                  </a:lnTo>
                  <a:lnTo>
                    <a:pt x="3483246" y="3311382"/>
                  </a:lnTo>
                  <a:lnTo>
                    <a:pt x="3483246" y="3311432"/>
                  </a:lnTo>
                  <a:lnTo>
                    <a:pt x="3483246" y="3311481"/>
                  </a:lnTo>
                  <a:lnTo>
                    <a:pt x="3483246" y="3311530"/>
                  </a:lnTo>
                  <a:lnTo>
                    <a:pt x="3483246" y="3311579"/>
                  </a:lnTo>
                  <a:lnTo>
                    <a:pt x="3483246" y="3311628"/>
                  </a:lnTo>
                  <a:lnTo>
                    <a:pt x="3483246" y="3311678"/>
                  </a:lnTo>
                  <a:lnTo>
                    <a:pt x="3483246" y="3311727"/>
                  </a:lnTo>
                  <a:lnTo>
                    <a:pt x="3483246" y="3311776"/>
                  </a:lnTo>
                  <a:lnTo>
                    <a:pt x="3483246" y="3311825"/>
                  </a:lnTo>
                  <a:lnTo>
                    <a:pt x="3483246" y="3311874"/>
                  </a:lnTo>
                  <a:lnTo>
                    <a:pt x="3483246" y="3311923"/>
                  </a:lnTo>
                  <a:lnTo>
                    <a:pt x="3483246" y="3311972"/>
                  </a:lnTo>
                  <a:lnTo>
                    <a:pt x="3483246" y="3312021"/>
                  </a:lnTo>
                  <a:lnTo>
                    <a:pt x="3483246" y="3312070"/>
                  </a:lnTo>
                  <a:lnTo>
                    <a:pt x="3483246" y="3312119"/>
                  </a:lnTo>
                  <a:lnTo>
                    <a:pt x="3483246" y="3312168"/>
                  </a:lnTo>
                  <a:lnTo>
                    <a:pt x="3483246" y="3312216"/>
                  </a:lnTo>
                  <a:lnTo>
                    <a:pt x="3483246" y="3312265"/>
                  </a:lnTo>
                  <a:lnTo>
                    <a:pt x="3483246" y="3312314"/>
                  </a:lnTo>
                  <a:lnTo>
                    <a:pt x="3483246" y="3312363"/>
                  </a:lnTo>
                  <a:lnTo>
                    <a:pt x="3483246" y="3312411"/>
                  </a:lnTo>
                  <a:lnTo>
                    <a:pt x="3483246" y="3312460"/>
                  </a:lnTo>
                  <a:lnTo>
                    <a:pt x="3483246" y="3312509"/>
                  </a:lnTo>
                  <a:lnTo>
                    <a:pt x="3483246" y="3312557"/>
                  </a:lnTo>
                  <a:lnTo>
                    <a:pt x="3483246" y="3312606"/>
                  </a:lnTo>
                  <a:lnTo>
                    <a:pt x="3483246" y="3312655"/>
                  </a:lnTo>
                  <a:lnTo>
                    <a:pt x="3483246" y="3312703"/>
                  </a:lnTo>
                  <a:lnTo>
                    <a:pt x="3483246" y="3312752"/>
                  </a:lnTo>
                  <a:lnTo>
                    <a:pt x="3483246" y="3312800"/>
                  </a:lnTo>
                  <a:lnTo>
                    <a:pt x="3483246" y="3312849"/>
                  </a:lnTo>
                  <a:lnTo>
                    <a:pt x="3483246" y="3312897"/>
                  </a:lnTo>
                  <a:lnTo>
                    <a:pt x="3483246" y="3312946"/>
                  </a:lnTo>
                  <a:lnTo>
                    <a:pt x="3483246" y="3312994"/>
                  </a:lnTo>
                  <a:lnTo>
                    <a:pt x="3483246" y="3313042"/>
                  </a:lnTo>
                  <a:lnTo>
                    <a:pt x="3483246" y="3313091"/>
                  </a:lnTo>
                  <a:lnTo>
                    <a:pt x="3483246" y="3313139"/>
                  </a:lnTo>
                  <a:lnTo>
                    <a:pt x="3483246" y="3313187"/>
                  </a:lnTo>
                  <a:lnTo>
                    <a:pt x="3483246" y="3313236"/>
                  </a:lnTo>
                  <a:lnTo>
                    <a:pt x="3483246" y="3313284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313284"/>
            </a:xfrm>
            <a:custGeom>
              <a:avLst/>
              <a:gdLst/>
              <a:ahLst/>
              <a:cxnLst/>
              <a:rect l="0" t="0" r="0" b="0"/>
              <a:pathLst>
                <a:path w="3483246" h="331328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679260"/>
                  </a:lnTo>
                  <a:lnTo>
                    <a:pt x="87081" y="657216"/>
                  </a:lnTo>
                  <a:lnTo>
                    <a:pt x="90564" y="636558"/>
                  </a:lnTo>
                  <a:lnTo>
                    <a:pt x="94047" y="617159"/>
                  </a:lnTo>
                  <a:lnTo>
                    <a:pt x="97530" y="598907"/>
                  </a:lnTo>
                  <a:lnTo>
                    <a:pt x="101014" y="581704"/>
                  </a:lnTo>
                  <a:lnTo>
                    <a:pt x="104497" y="565462"/>
                  </a:lnTo>
                  <a:lnTo>
                    <a:pt x="107980" y="550102"/>
                  </a:lnTo>
                  <a:lnTo>
                    <a:pt x="111463" y="535554"/>
                  </a:lnTo>
                  <a:lnTo>
                    <a:pt x="114947" y="521756"/>
                  </a:lnTo>
                  <a:lnTo>
                    <a:pt x="118430" y="508651"/>
                  </a:lnTo>
                  <a:lnTo>
                    <a:pt x="121913" y="496189"/>
                  </a:lnTo>
                  <a:lnTo>
                    <a:pt x="125396" y="484322"/>
                  </a:lnTo>
                  <a:lnTo>
                    <a:pt x="128880" y="473010"/>
                  </a:lnTo>
                  <a:lnTo>
                    <a:pt x="132363" y="462214"/>
                  </a:lnTo>
                  <a:lnTo>
                    <a:pt x="135846" y="451900"/>
                  </a:lnTo>
                  <a:lnTo>
                    <a:pt x="139329" y="442036"/>
                  </a:lnTo>
                  <a:lnTo>
                    <a:pt x="142813" y="432594"/>
                  </a:lnTo>
                  <a:lnTo>
                    <a:pt x="146296" y="423546"/>
                  </a:lnTo>
                  <a:lnTo>
                    <a:pt x="149779" y="414869"/>
                  </a:lnTo>
                  <a:lnTo>
                    <a:pt x="153262" y="406541"/>
                  </a:lnTo>
                  <a:lnTo>
                    <a:pt x="156746" y="398540"/>
                  </a:lnTo>
                  <a:lnTo>
                    <a:pt x="160229" y="390849"/>
                  </a:lnTo>
                  <a:lnTo>
                    <a:pt x="163712" y="942777"/>
                  </a:lnTo>
                  <a:lnTo>
                    <a:pt x="167195" y="928370"/>
                  </a:lnTo>
                  <a:lnTo>
                    <a:pt x="170679" y="914398"/>
                  </a:lnTo>
                  <a:lnTo>
                    <a:pt x="174162" y="900839"/>
                  </a:lnTo>
                  <a:lnTo>
                    <a:pt x="177645" y="887677"/>
                  </a:lnTo>
                  <a:lnTo>
                    <a:pt x="181128" y="874894"/>
                  </a:lnTo>
                  <a:lnTo>
                    <a:pt x="184612" y="862474"/>
                  </a:lnTo>
                  <a:lnTo>
                    <a:pt x="188095" y="850402"/>
                  </a:lnTo>
                  <a:lnTo>
                    <a:pt x="191578" y="838662"/>
                  </a:lnTo>
                  <a:lnTo>
                    <a:pt x="195061" y="827243"/>
                  </a:lnTo>
                  <a:lnTo>
                    <a:pt x="198545" y="816130"/>
                  </a:lnTo>
                  <a:lnTo>
                    <a:pt x="202028" y="805312"/>
                  </a:lnTo>
                  <a:lnTo>
                    <a:pt x="205511" y="794777"/>
                  </a:lnTo>
                  <a:lnTo>
                    <a:pt x="208994" y="784515"/>
                  </a:lnTo>
                  <a:lnTo>
                    <a:pt x="212478" y="774513"/>
                  </a:lnTo>
                  <a:lnTo>
                    <a:pt x="215961" y="764764"/>
                  </a:lnTo>
                  <a:lnTo>
                    <a:pt x="219444" y="755257"/>
                  </a:lnTo>
                  <a:lnTo>
                    <a:pt x="222927" y="1087970"/>
                  </a:lnTo>
                  <a:lnTo>
                    <a:pt x="226411" y="1076405"/>
                  </a:lnTo>
                  <a:lnTo>
                    <a:pt x="229894" y="1065082"/>
                  </a:lnTo>
                  <a:lnTo>
                    <a:pt x="233377" y="1053996"/>
                  </a:lnTo>
                  <a:lnTo>
                    <a:pt x="236860" y="1043138"/>
                  </a:lnTo>
                  <a:lnTo>
                    <a:pt x="240344" y="1032501"/>
                  </a:lnTo>
                  <a:lnTo>
                    <a:pt x="243827" y="1022079"/>
                  </a:lnTo>
                  <a:lnTo>
                    <a:pt x="247310" y="1011865"/>
                  </a:lnTo>
                  <a:lnTo>
                    <a:pt x="250793" y="1001854"/>
                  </a:lnTo>
                  <a:lnTo>
                    <a:pt x="254277" y="992038"/>
                  </a:lnTo>
                  <a:lnTo>
                    <a:pt x="257760" y="982413"/>
                  </a:lnTo>
                  <a:lnTo>
                    <a:pt x="261243" y="972974"/>
                  </a:lnTo>
                  <a:lnTo>
                    <a:pt x="264726" y="963713"/>
                  </a:lnTo>
                  <a:lnTo>
                    <a:pt x="268210" y="954628"/>
                  </a:lnTo>
                  <a:lnTo>
                    <a:pt x="271693" y="945712"/>
                  </a:lnTo>
                  <a:lnTo>
                    <a:pt x="275176" y="936961"/>
                  </a:lnTo>
                  <a:lnTo>
                    <a:pt x="278659" y="928370"/>
                  </a:lnTo>
                  <a:lnTo>
                    <a:pt x="282143" y="919936"/>
                  </a:lnTo>
                  <a:lnTo>
                    <a:pt x="285626" y="1039568"/>
                  </a:lnTo>
                  <a:lnTo>
                    <a:pt x="289109" y="1030749"/>
                  </a:lnTo>
                  <a:lnTo>
                    <a:pt x="292592" y="1022079"/>
                  </a:lnTo>
                  <a:lnTo>
                    <a:pt x="296075" y="1013553"/>
                  </a:lnTo>
                  <a:lnTo>
                    <a:pt x="299559" y="1005169"/>
                  </a:lnTo>
                  <a:lnTo>
                    <a:pt x="303042" y="996922"/>
                  </a:lnTo>
                  <a:lnTo>
                    <a:pt x="306525" y="988809"/>
                  </a:lnTo>
                  <a:lnTo>
                    <a:pt x="310008" y="980827"/>
                  </a:lnTo>
                  <a:lnTo>
                    <a:pt x="313492" y="972974"/>
                  </a:lnTo>
                  <a:lnTo>
                    <a:pt x="316975" y="965244"/>
                  </a:lnTo>
                  <a:lnTo>
                    <a:pt x="320458" y="957637"/>
                  </a:lnTo>
                  <a:lnTo>
                    <a:pt x="323941" y="950149"/>
                  </a:lnTo>
                  <a:lnTo>
                    <a:pt x="327425" y="942777"/>
                  </a:lnTo>
                  <a:lnTo>
                    <a:pt x="330908" y="935518"/>
                  </a:lnTo>
                  <a:lnTo>
                    <a:pt x="334391" y="928370"/>
                  </a:lnTo>
                  <a:lnTo>
                    <a:pt x="337874" y="921331"/>
                  </a:lnTo>
                  <a:lnTo>
                    <a:pt x="341358" y="914398"/>
                  </a:lnTo>
                  <a:lnTo>
                    <a:pt x="344841" y="1204442"/>
                  </a:lnTo>
                  <a:lnTo>
                    <a:pt x="348324" y="1196535"/>
                  </a:lnTo>
                  <a:lnTo>
                    <a:pt x="351807" y="1188731"/>
                  </a:lnTo>
                  <a:lnTo>
                    <a:pt x="355291" y="1181028"/>
                  </a:lnTo>
                  <a:lnTo>
                    <a:pt x="358774" y="1173425"/>
                  </a:lnTo>
                  <a:lnTo>
                    <a:pt x="362257" y="1165918"/>
                  </a:lnTo>
                  <a:lnTo>
                    <a:pt x="365740" y="1158507"/>
                  </a:lnTo>
                  <a:lnTo>
                    <a:pt x="369224" y="1151190"/>
                  </a:lnTo>
                  <a:lnTo>
                    <a:pt x="372707" y="1143965"/>
                  </a:lnTo>
                  <a:lnTo>
                    <a:pt x="376190" y="1136829"/>
                  </a:lnTo>
                  <a:lnTo>
                    <a:pt x="379673" y="1129783"/>
                  </a:lnTo>
                  <a:lnTo>
                    <a:pt x="383157" y="1122823"/>
                  </a:lnTo>
                  <a:lnTo>
                    <a:pt x="386640" y="1197321"/>
                  </a:lnTo>
                  <a:lnTo>
                    <a:pt x="390123" y="1190283"/>
                  </a:lnTo>
                  <a:lnTo>
                    <a:pt x="393606" y="1183328"/>
                  </a:lnTo>
                  <a:lnTo>
                    <a:pt x="397090" y="1176454"/>
                  </a:lnTo>
                  <a:lnTo>
                    <a:pt x="400573" y="1169659"/>
                  </a:lnTo>
                  <a:lnTo>
                    <a:pt x="404056" y="1162943"/>
                  </a:lnTo>
                  <a:lnTo>
                    <a:pt x="407539" y="1156302"/>
                  </a:lnTo>
                  <a:lnTo>
                    <a:pt x="411023" y="1149738"/>
                  </a:lnTo>
                  <a:lnTo>
                    <a:pt x="414506" y="1143247"/>
                  </a:lnTo>
                  <a:lnTo>
                    <a:pt x="417989" y="1136829"/>
                  </a:lnTo>
                  <a:lnTo>
                    <a:pt x="421472" y="1130483"/>
                  </a:lnTo>
                  <a:lnTo>
                    <a:pt x="424956" y="1124208"/>
                  </a:lnTo>
                  <a:lnTo>
                    <a:pt x="428439" y="1325746"/>
                  </a:lnTo>
                  <a:lnTo>
                    <a:pt x="431922" y="1319104"/>
                  </a:lnTo>
                  <a:lnTo>
                    <a:pt x="435405" y="1312527"/>
                  </a:lnTo>
                  <a:lnTo>
                    <a:pt x="438889" y="1306016"/>
                  </a:lnTo>
                  <a:lnTo>
                    <a:pt x="442372" y="1299569"/>
                  </a:lnTo>
                  <a:lnTo>
                    <a:pt x="445855" y="1517715"/>
                  </a:lnTo>
                  <a:lnTo>
                    <a:pt x="449338" y="1511054"/>
                  </a:lnTo>
                  <a:lnTo>
                    <a:pt x="452822" y="1504451"/>
                  </a:lnTo>
                  <a:lnTo>
                    <a:pt x="456305" y="1497905"/>
                  </a:lnTo>
                  <a:lnTo>
                    <a:pt x="459788" y="1491416"/>
                  </a:lnTo>
                  <a:lnTo>
                    <a:pt x="463271" y="1484983"/>
                  </a:lnTo>
                  <a:lnTo>
                    <a:pt x="466755" y="1478605"/>
                  </a:lnTo>
                  <a:lnTo>
                    <a:pt x="470238" y="1472282"/>
                  </a:lnTo>
                  <a:lnTo>
                    <a:pt x="473721" y="1466013"/>
                  </a:lnTo>
                  <a:lnTo>
                    <a:pt x="477204" y="1459796"/>
                  </a:lnTo>
                  <a:lnTo>
                    <a:pt x="480688" y="1453633"/>
                  </a:lnTo>
                  <a:lnTo>
                    <a:pt x="484171" y="1447521"/>
                  </a:lnTo>
                  <a:lnTo>
                    <a:pt x="487654" y="1536250"/>
                  </a:lnTo>
                  <a:lnTo>
                    <a:pt x="491137" y="1530141"/>
                  </a:lnTo>
                  <a:lnTo>
                    <a:pt x="494621" y="1524080"/>
                  </a:lnTo>
                  <a:lnTo>
                    <a:pt x="498104" y="1518067"/>
                  </a:lnTo>
                  <a:lnTo>
                    <a:pt x="501587" y="1512102"/>
                  </a:lnTo>
                  <a:lnTo>
                    <a:pt x="505070" y="1506183"/>
                  </a:lnTo>
                  <a:lnTo>
                    <a:pt x="508554" y="1544266"/>
                  </a:lnTo>
                  <a:lnTo>
                    <a:pt x="512037" y="1538400"/>
                  </a:lnTo>
                  <a:lnTo>
                    <a:pt x="515520" y="1532579"/>
                  </a:lnTo>
                  <a:lnTo>
                    <a:pt x="519003" y="1526802"/>
                  </a:lnTo>
                  <a:lnTo>
                    <a:pt x="522487" y="1521068"/>
                  </a:lnTo>
                  <a:lnTo>
                    <a:pt x="525970" y="1515377"/>
                  </a:lnTo>
                  <a:lnTo>
                    <a:pt x="529453" y="1667157"/>
                  </a:lnTo>
                  <a:lnTo>
                    <a:pt x="532936" y="1661458"/>
                  </a:lnTo>
                  <a:lnTo>
                    <a:pt x="536420" y="1655797"/>
                  </a:lnTo>
                  <a:lnTo>
                    <a:pt x="539903" y="1650176"/>
                  </a:lnTo>
                  <a:lnTo>
                    <a:pt x="543386" y="1644592"/>
                  </a:lnTo>
                  <a:lnTo>
                    <a:pt x="546869" y="1674509"/>
                  </a:lnTo>
                  <a:lnTo>
                    <a:pt x="550353" y="1668989"/>
                  </a:lnTo>
                  <a:lnTo>
                    <a:pt x="553836" y="1663505"/>
                  </a:lnTo>
                  <a:lnTo>
                    <a:pt x="557319" y="1658057"/>
                  </a:lnTo>
                  <a:lnTo>
                    <a:pt x="560802" y="1652645"/>
                  </a:lnTo>
                  <a:lnTo>
                    <a:pt x="564286" y="1647267"/>
                  </a:lnTo>
                  <a:lnTo>
                    <a:pt x="567769" y="1740504"/>
                  </a:lnTo>
                  <a:lnTo>
                    <a:pt x="571252" y="1735178"/>
                  </a:lnTo>
                  <a:lnTo>
                    <a:pt x="574735" y="1729884"/>
                  </a:lnTo>
                  <a:lnTo>
                    <a:pt x="578218" y="1724623"/>
                  </a:lnTo>
                  <a:lnTo>
                    <a:pt x="581702" y="1719394"/>
                  </a:lnTo>
                  <a:lnTo>
                    <a:pt x="585185" y="1714196"/>
                  </a:lnTo>
                  <a:lnTo>
                    <a:pt x="588668" y="1825242"/>
                  </a:lnTo>
                  <a:lnTo>
                    <a:pt x="592151" y="1820115"/>
                  </a:lnTo>
                  <a:lnTo>
                    <a:pt x="595635" y="1815018"/>
                  </a:lnTo>
                  <a:lnTo>
                    <a:pt x="599118" y="1809949"/>
                  </a:lnTo>
                  <a:lnTo>
                    <a:pt x="602601" y="1804908"/>
                  </a:lnTo>
                  <a:lnTo>
                    <a:pt x="606084" y="1799895"/>
                  </a:lnTo>
                  <a:lnTo>
                    <a:pt x="609568" y="1872713"/>
                  </a:lnTo>
                  <a:lnTo>
                    <a:pt x="613051" y="1867778"/>
                  </a:lnTo>
                  <a:lnTo>
                    <a:pt x="616534" y="1862869"/>
                  </a:lnTo>
                  <a:lnTo>
                    <a:pt x="620017" y="1857986"/>
                  </a:lnTo>
                  <a:lnTo>
                    <a:pt x="623501" y="1853128"/>
                  </a:lnTo>
                  <a:lnTo>
                    <a:pt x="626984" y="1848296"/>
                  </a:lnTo>
                  <a:lnTo>
                    <a:pt x="630467" y="1843489"/>
                  </a:lnTo>
                  <a:lnTo>
                    <a:pt x="633950" y="1838707"/>
                  </a:lnTo>
                  <a:lnTo>
                    <a:pt x="637434" y="1833949"/>
                  </a:lnTo>
                  <a:lnTo>
                    <a:pt x="640917" y="1829216"/>
                  </a:lnTo>
                  <a:lnTo>
                    <a:pt x="644400" y="1824508"/>
                  </a:lnTo>
                  <a:lnTo>
                    <a:pt x="647883" y="1819823"/>
                  </a:lnTo>
                  <a:lnTo>
                    <a:pt x="651367" y="1839635"/>
                  </a:lnTo>
                  <a:lnTo>
                    <a:pt x="654850" y="1835004"/>
                  </a:lnTo>
                  <a:lnTo>
                    <a:pt x="658333" y="1830397"/>
                  </a:lnTo>
                  <a:lnTo>
                    <a:pt x="661816" y="1825813"/>
                  </a:lnTo>
                  <a:lnTo>
                    <a:pt x="665300" y="1821252"/>
                  </a:lnTo>
                  <a:lnTo>
                    <a:pt x="668783" y="1840513"/>
                  </a:lnTo>
                  <a:lnTo>
                    <a:pt x="672266" y="1836004"/>
                  </a:lnTo>
                  <a:lnTo>
                    <a:pt x="675749" y="1831516"/>
                  </a:lnTo>
                  <a:lnTo>
                    <a:pt x="679233" y="1827050"/>
                  </a:lnTo>
                  <a:lnTo>
                    <a:pt x="682716" y="1822606"/>
                  </a:lnTo>
                  <a:lnTo>
                    <a:pt x="686199" y="1818183"/>
                  </a:lnTo>
                  <a:lnTo>
                    <a:pt x="689682" y="1836951"/>
                  </a:lnTo>
                  <a:lnTo>
                    <a:pt x="693166" y="1832577"/>
                  </a:lnTo>
                  <a:lnTo>
                    <a:pt x="696649" y="1828223"/>
                  </a:lnTo>
                  <a:lnTo>
                    <a:pt x="700132" y="1823890"/>
                  </a:lnTo>
                  <a:lnTo>
                    <a:pt x="703615" y="1819578"/>
                  </a:lnTo>
                  <a:lnTo>
                    <a:pt x="707099" y="1815285"/>
                  </a:lnTo>
                  <a:lnTo>
                    <a:pt x="710582" y="1811013"/>
                  </a:lnTo>
                  <a:lnTo>
                    <a:pt x="714065" y="1806762"/>
                  </a:lnTo>
                  <a:lnTo>
                    <a:pt x="717548" y="1802530"/>
                  </a:lnTo>
                  <a:lnTo>
                    <a:pt x="721032" y="1798317"/>
                  </a:lnTo>
                  <a:lnTo>
                    <a:pt x="724515" y="1794125"/>
                  </a:lnTo>
                  <a:lnTo>
                    <a:pt x="727998" y="1789952"/>
                  </a:lnTo>
                  <a:lnTo>
                    <a:pt x="731481" y="1785798"/>
                  </a:lnTo>
                  <a:lnTo>
                    <a:pt x="734965" y="1781664"/>
                  </a:lnTo>
                  <a:lnTo>
                    <a:pt x="738448" y="1777548"/>
                  </a:lnTo>
                  <a:lnTo>
                    <a:pt x="741931" y="1773452"/>
                  </a:lnTo>
                  <a:lnTo>
                    <a:pt x="745414" y="1769374"/>
                  </a:lnTo>
                  <a:lnTo>
                    <a:pt x="748898" y="1765315"/>
                  </a:lnTo>
                  <a:lnTo>
                    <a:pt x="752381" y="1783887"/>
                  </a:lnTo>
                  <a:lnTo>
                    <a:pt x="755864" y="1779867"/>
                  </a:lnTo>
                  <a:lnTo>
                    <a:pt x="759347" y="1775865"/>
                  </a:lnTo>
                  <a:lnTo>
                    <a:pt x="762831" y="1771881"/>
                  </a:lnTo>
                  <a:lnTo>
                    <a:pt x="766314" y="1767915"/>
                  </a:lnTo>
                  <a:lnTo>
                    <a:pt x="769797" y="1868785"/>
                  </a:lnTo>
                  <a:lnTo>
                    <a:pt x="773280" y="1864874"/>
                  </a:lnTo>
                  <a:lnTo>
                    <a:pt x="776764" y="1860979"/>
                  </a:lnTo>
                  <a:lnTo>
                    <a:pt x="780247" y="1857101"/>
                  </a:lnTo>
                  <a:lnTo>
                    <a:pt x="783730" y="1853239"/>
                  </a:lnTo>
                  <a:lnTo>
                    <a:pt x="787213" y="1849392"/>
                  </a:lnTo>
                  <a:lnTo>
                    <a:pt x="790697" y="1845562"/>
                  </a:lnTo>
                  <a:lnTo>
                    <a:pt x="794180" y="1841747"/>
                  </a:lnTo>
                  <a:lnTo>
                    <a:pt x="797663" y="1837948"/>
                  </a:lnTo>
                  <a:lnTo>
                    <a:pt x="801146" y="1834165"/>
                  </a:lnTo>
                  <a:lnTo>
                    <a:pt x="804630" y="1830397"/>
                  </a:lnTo>
                  <a:lnTo>
                    <a:pt x="808113" y="1826645"/>
                  </a:lnTo>
                  <a:lnTo>
                    <a:pt x="811596" y="1880111"/>
                  </a:lnTo>
                  <a:lnTo>
                    <a:pt x="815079" y="1876405"/>
                  </a:lnTo>
                  <a:lnTo>
                    <a:pt x="818563" y="1872713"/>
                  </a:lnTo>
                  <a:lnTo>
                    <a:pt x="822046" y="1869036"/>
                  </a:lnTo>
                  <a:lnTo>
                    <a:pt x="825529" y="1865373"/>
                  </a:lnTo>
                  <a:lnTo>
                    <a:pt x="829012" y="1861724"/>
                  </a:lnTo>
                  <a:lnTo>
                    <a:pt x="832496" y="1858090"/>
                  </a:lnTo>
                  <a:lnTo>
                    <a:pt x="835979" y="1854469"/>
                  </a:lnTo>
                  <a:lnTo>
                    <a:pt x="839462" y="1850863"/>
                  </a:lnTo>
                  <a:lnTo>
                    <a:pt x="842945" y="1847271"/>
                  </a:lnTo>
                  <a:lnTo>
                    <a:pt x="846429" y="1843693"/>
                  </a:lnTo>
                  <a:lnTo>
                    <a:pt x="849912" y="1840129"/>
                  </a:lnTo>
                  <a:lnTo>
                    <a:pt x="853395" y="1836578"/>
                  </a:lnTo>
                  <a:lnTo>
                    <a:pt x="856878" y="1833041"/>
                  </a:lnTo>
                  <a:lnTo>
                    <a:pt x="860361" y="1829518"/>
                  </a:lnTo>
                  <a:lnTo>
                    <a:pt x="863845" y="1826008"/>
                  </a:lnTo>
                  <a:lnTo>
                    <a:pt x="867328" y="1822511"/>
                  </a:lnTo>
                  <a:lnTo>
                    <a:pt x="870811" y="1819028"/>
                  </a:lnTo>
                  <a:lnTo>
                    <a:pt x="874294" y="1815559"/>
                  </a:lnTo>
                  <a:lnTo>
                    <a:pt x="877778" y="1812102"/>
                  </a:lnTo>
                  <a:lnTo>
                    <a:pt x="881261" y="1808659"/>
                  </a:lnTo>
                  <a:lnTo>
                    <a:pt x="884744" y="1805228"/>
                  </a:lnTo>
                  <a:lnTo>
                    <a:pt x="888227" y="1801811"/>
                  </a:lnTo>
                  <a:lnTo>
                    <a:pt x="891711" y="1886130"/>
                  </a:lnTo>
                  <a:lnTo>
                    <a:pt x="895194" y="1882757"/>
                  </a:lnTo>
                  <a:lnTo>
                    <a:pt x="898677" y="1879397"/>
                  </a:lnTo>
                  <a:lnTo>
                    <a:pt x="902160" y="1876049"/>
                  </a:lnTo>
                  <a:lnTo>
                    <a:pt x="905644" y="1872713"/>
                  </a:lnTo>
                  <a:lnTo>
                    <a:pt x="909127" y="1869389"/>
                  </a:lnTo>
                  <a:lnTo>
                    <a:pt x="912610" y="1945299"/>
                  </a:lnTo>
                  <a:lnTo>
                    <a:pt x="916093" y="1942027"/>
                  </a:lnTo>
                  <a:lnTo>
                    <a:pt x="919577" y="1938765"/>
                  </a:lnTo>
                  <a:lnTo>
                    <a:pt x="923060" y="1935514"/>
                  </a:lnTo>
                  <a:lnTo>
                    <a:pt x="926543" y="1932274"/>
                  </a:lnTo>
                  <a:lnTo>
                    <a:pt x="930026" y="1929045"/>
                  </a:lnTo>
                  <a:lnTo>
                    <a:pt x="933510" y="1955465"/>
                  </a:lnTo>
                  <a:lnTo>
                    <a:pt x="936993" y="1952270"/>
                  </a:lnTo>
                  <a:lnTo>
                    <a:pt x="940476" y="1949085"/>
                  </a:lnTo>
                  <a:lnTo>
                    <a:pt x="943959" y="1945911"/>
                  </a:lnTo>
                  <a:lnTo>
                    <a:pt x="947443" y="1942747"/>
                  </a:lnTo>
                  <a:lnTo>
                    <a:pt x="950926" y="1939593"/>
                  </a:lnTo>
                  <a:lnTo>
                    <a:pt x="954409" y="1936450"/>
                  </a:lnTo>
                  <a:lnTo>
                    <a:pt x="957892" y="1933316"/>
                  </a:lnTo>
                  <a:lnTo>
                    <a:pt x="961376" y="1930193"/>
                  </a:lnTo>
                  <a:lnTo>
                    <a:pt x="964859" y="1927080"/>
                  </a:lnTo>
                  <a:lnTo>
                    <a:pt x="968342" y="1923977"/>
                  </a:lnTo>
                  <a:lnTo>
                    <a:pt x="971825" y="1920884"/>
                  </a:lnTo>
                  <a:lnTo>
                    <a:pt x="975309" y="1917801"/>
                  </a:lnTo>
                  <a:lnTo>
                    <a:pt x="978792" y="1914727"/>
                  </a:lnTo>
                  <a:lnTo>
                    <a:pt x="982275" y="1911664"/>
                  </a:lnTo>
                  <a:lnTo>
                    <a:pt x="985758" y="1908610"/>
                  </a:lnTo>
                  <a:lnTo>
                    <a:pt x="989242" y="1905566"/>
                  </a:lnTo>
                  <a:lnTo>
                    <a:pt x="992725" y="1945246"/>
                  </a:lnTo>
                  <a:lnTo>
                    <a:pt x="996208" y="1942237"/>
                  </a:lnTo>
                  <a:lnTo>
                    <a:pt x="999691" y="1939238"/>
                  </a:lnTo>
                  <a:lnTo>
                    <a:pt x="1003175" y="1936247"/>
                  </a:lnTo>
                  <a:lnTo>
                    <a:pt x="1006658" y="1933266"/>
                  </a:lnTo>
                  <a:lnTo>
                    <a:pt x="1010141" y="1930294"/>
                  </a:lnTo>
                  <a:lnTo>
                    <a:pt x="1013624" y="1954615"/>
                  </a:lnTo>
                  <a:lnTo>
                    <a:pt x="1017108" y="1951672"/>
                  </a:lnTo>
                  <a:lnTo>
                    <a:pt x="1020591" y="1948737"/>
                  </a:lnTo>
                  <a:lnTo>
                    <a:pt x="1024074" y="1945812"/>
                  </a:lnTo>
                  <a:lnTo>
                    <a:pt x="1027557" y="1942895"/>
                  </a:lnTo>
                  <a:lnTo>
                    <a:pt x="1031041" y="1939987"/>
                  </a:lnTo>
                  <a:lnTo>
                    <a:pt x="1034524" y="1950407"/>
                  </a:lnTo>
                  <a:lnTo>
                    <a:pt x="1038007" y="1947521"/>
                  </a:lnTo>
                  <a:lnTo>
                    <a:pt x="1041490" y="1944644"/>
                  </a:lnTo>
                  <a:lnTo>
                    <a:pt x="1044974" y="1941775"/>
                  </a:lnTo>
                  <a:lnTo>
                    <a:pt x="1048457" y="1938915"/>
                  </a:lnTo>
                  <a:lnTo>
                    <a:pt x="1051940" y="1936063"/>
                  </a:lnTo>
                  <a:lnTo>
                    <a:pt x="1055423" y="2043834"/>
                  </a:lnTo>
                  <a:lnTo>
                    <a:pt x="1058907" y="2041051"/>
                  </a:lnTo>
                  <a:lnTo>
                    <a:pt x="1062390" y="2038275"/>
                  </a:lnTo>
                  <a:lnTo>
                    <a:pt x="1065873" y="2035506"/>
                  </a:lnTo>
                  <a:lnTo>
                    <a:pt x="1069356" y="2032745"/>
                  </a:lnTo>
                  <a:lnTo>
                    <a:pt x="1072840" y="2029992"/>
                  </a:lnTo>
                  <a:lnTo>
                    <a:pt x="1076323" y="2060807"/>
                  </a:lnTo>
                  <a:lnTo>
                    <a:pt x="1079806" y="2058087"/>
                  </a:lnTo>
                  <a:lnTo>
                    <a:pt x="1083289" y="2055375"/>
                  </a:lnTo>
                  <a:lnTo>
                    <a:pt x="1086773" y="2052669"/>
                  </a:lnTo>
                  <a:lnTo>
                    <a:pt x="1090256" y="2049971"/>
                  </a:lnTo>
                  <a:lnTo>
                    <a:pt x="1093739" y="2058157"/>
                  </a:lnTo>
                  <a:lnTo>
                    <a:pt x="1097222" y="2055479"/>
                  </a:lnTo>
                  <a:lnTo>
                    <a:pt x="1100706" y="2052808"/>
                  </a:lnTo>
                  <a:lnTo>
                    <a:pt x="1104189" y="2050143"/>
                  </a:lnTo>
                  <a:lnTo>
                    <a:pt x="1107672" y="2047486"/>
                  </a:lnTo>
                  <a:lnTo>
                    <a:pt x="1111155" y="2044835"/>
                  </a:lnTo>
                  <a:lnTo>
                    <a:pt x="1114639" y="2042192"/>
                  </a:lnTo>
                  <a:lnTo>
                    <a:pt x="1118122" y="2039555"/>
                  </a:lnTo>
                  <a:lnTo>
                    <a:pt x="1121605" y="2036925"/>
                  </a:lnTo>
                  <a:lnTo>
                    <a:pt x="1125088" y="2034302"/>
                  </a:lnTo>
                  <a:lnTo>
                    <a:pt x="1128572" y="2031685"/>
                  </a:lnTo>
                  <a:lnTo>
                    <a:pt x="1132055" y="2029075"/>
                  </a:lnTo>
                  <a:lnTo>
                    <a:pt x="1135538" y="2026472"/>
                  </a:lnTo>
                  <a:lnTo>
                    <a:pt x="1139021" y="2023876"/>
                  </a:lnTo>
                  <a:lnTo>
                    <a:pt x="1142505" y="2021286"/>
                  </a:lnTo>
                  <a:lnTo>
                    <a:pt x="1145988" y="2018703"/>
                  </a:lnTo>
                  <a:lnTo>
                    <a:pt x="1149471" y="2016126"/>
                  </a:lnTo>
                  <a:lnTo>
                    <a:pt x="1152954" y="2013556"/>
                  </a:lnTo>
                  <a:lnTo>
                    <a:pt x="1156437" y="2010993"/>
                  </a:lnTo>
                  <a:lnTo>
                    <a:pt x="1159921" y="2008436"/>
                  </a:lnTo>
                  <a:lnTo>
                    <a:pt x="1163404" y="2005886"/>
                  </a:lnTo>
                  <a:lnTo>
                    <a:pt x="1166887" y="2003342"/>
                  </a:lnTo>
                  <a:lnTo>
                    <a:pt x="1170370" y="2000804"/>
                  </a:lnTo>
                  <a:lnTo>
                    <a:pt x="1173854" y="1998273"/>
                  </a:lnTo>
                  <a:lnTo>
                    <a:pt x="1177337" y="2038207"/>
                  </a:lnTo>
                  <a:lnTo>
                    <a:pt x="1180820" y="2035708"/>
                  </a:lnTo>
                  <a:lnTo>
                    <a:pt x="1184303" y="2033216"/>
                  </a:lnTo>
                  <a:lnTo>
                    <a:pt x="1187787" y="2030730"/>
                  </a:lnTo>
                  <a:lnTo>
                    <a:pt x="1191270" y="2028249"/>
                  </a:lnTo>
                  <a:lnTo>
                    <a:pt x="1194753" y="2025775"/>
                  </a:lnTo>
                  <a:lnTo>
                    <a:pt x="1198236" y="2110805"/>
                  </a:lnTo>
                  <a:lnTo>
                    <a:pt x="1201720" y="2108390"/>
                  </a:lnTo>
                  <a:lnTo>
                    <a:pt x="1205203" y="2105981"/>
                  </a:lnTo>
                  <a:lnTo>
                    <a:pt x="1208686" y="2103577"/>
                  </a:lnTo>
                  <a:lnTo>
                    <a:pt x="1212169" y="2101179"/>
                  </a:lnTo>
                  <a:lnTo>
                    <a:pt x="1215653" y="2151686"/>
                  </a:lnTo>
                  <a:lnTo>
                    <a:pt x="1219136" y="2149331"/>
                  </a:lnTo>
                  <a:lnTo>
                    <a:pt x="1222619" y="2146982"/>
                  </a:lnTo>
                  <a:lnTo>
                    <a:pt x="1226102" y="2144638"/>
                  </a:lnTo>
                  <a:lnTo>
                    <a:pt x="1229586" y="2142299"/>
                  </a:lnTo>
                  <a:lnTo>
                    <a:pt x="1233069" y="2139966"/>
                  </a:lnTo>
                  <a:lnTo>
                    <a:pt x="1236552" y="2137637"/>
                  </a:lnTo>
                  <a:lnTo>
                    <a:pt x="1240035" y="2135313"/>
                  </a:lnTo>
                  <a:lnTo>
                    <a:pt x="1243519" y="2132995"/>
                  </a:lnTo>
                  <a:lnTo>
                    <a:pt x="1247002" y="2130681"/>
                  </a:lnTo>
                  <a:lnTo>
                    <a:pt x="1250485" y="2128372"/>
                  </a:lnTo>
                  <a:lnTo>
                    <a:pt x="1253968" y="2126069"/>
                  </a:lnTo>
                  <a:lnTo>
                    <a:pt x="1257452" y="2165195"/>
                  </a:lnTo>
                  <a:lnTo>
                    <a:pt x="1260935" y="2162927"/>
                  </a:lnTo>
                  <a:lnTo>
                    <a:pt x="1264418" y="2160665"/>
                  </a:lnTo>
                  <a:lnTo>
                    <a:pt x="1267901" y="2158407"/>
                  </a:lnTo>
                  <a:lnTo>
                    <a:pt x="1271385" y="2156154"/>
                  </a:lnTo>
                  <a:lnTo>
                    <a:pt x="1274868" y="2153906"/>
                  </a:lnTo>
                  <a:lnTo>
                    <a:pt x="1278351" y="2167598"/>
                  </a:lnTo>
                  <a:lnTo>
                    <a:pt x="1281834" y="2165369"/>
                  </a:lnTo>
                  <a:lnTo>
                    <a:pt x="1285318" y="2163145"/>
                  </a:lnTo>
                  <a:lnTo>
                    <a:pt x="1288801" y="2160926"/>
                  </a:lnTo>
                  <a:lnTo>
                    <a:pt x="1292284" y="2158711"/>
                  </a:lnTo>
                  <a:lnTo>
                    <a:pt x="1295767" y="2156501"/>
                  </a:lnTo>
                  <a:lnTo>
                    <a:pt x="1299251" y="2177589"/>
                  </a:lnTo>
                  <a:lnTo>
                    <a:pt x="1302734" y="2175402"/>
                  </a:lnTo>
                  <a:lnTo>
                    <a:pt x="1306217" y="2173221"/>
                  </a:lnTo>
                  <a:lnTo>
                    <a:pt x="1309700" y="2171043"/>
                  </a:lnTo>
                  <a:lnTo>
                    <a:pt x="1313184" y="2168870"/>
                  </a:lnTo>
                  <a:lnTo>
                    <a:pt x="1316667" y="2166702"/>
                  </a:lnTo>
                  <a:lnTo>
                    <a:pt x="1320150" y="2164537"/>
                  </a:lnTo>
                  <a:lnTo>
                    <a:pt x="1323633" y="2162377"/>
                  </a:lnTo>
                  <a:lnTo>
                    <a:pt x="1327117" y="2160222"/>
                  </a:lnTo>
                  <a:lnTo>
                    <a:pt x="1330600" y="2158070"/>
                  </a:lnTo>
                  <a:lnTo>
                    <a:pt x="1334083" y="2155923"/>
                  </a:lnTo>
                  <a:lnTo>
                    <a:pt x="1337566" y="2153780"/>
                  </a:lnTo>
                  <a:lnTo>
                    <a:pt x="1341050" y="2151641"/>
                  </a:lnTo>
                  <a:lnTo>
                    <a:pt x="1344533" y="2149507"/>
                  </a:lnTo>
                  <a:lnTo>
                    <a:pt x="1348016" y="2147377"/>
                  </a:lnTo>
                  <a:lnTo>
                    <a:pt x="1351499" y="2145251"/>
                  </a:lnTo>
                  <a:lnTo>
                    <a:pt x="1354983" y="2143129"/>
                  </a:lnTo>
                  <a:lnTo>
                    <a:pt x="1358466" y="2178488"/>
                  </a:lnTo>
                  <a:lnTo>
                    <a:pt x="1361949" y="2176397"/>
                  </a:lnTo>
                  <a:lnTo>
                    <a:pt x="1365432" y="2174311"/>
                  </a:lnTo>
                  <a:lnTo>
                    <a:pt x="1368916" y="2172229"/>
                  </a:lnTo>
                  <a:lnTo>
                    <a:pt x="1372399" y="2170150"/>
                  </a:lnTo>
                  <a:lnTo>
                    <a:pt x="1375882" y="2168076"/>
                  </a:lnTo>
                  <a:lnTo>
                    <a:pt x="1379365" y="2208472"/>
                  </a:lnTo>
                  <a:lnTo>
                    <a:pt x="1382849" y="2206432"/>
                  </a:lnTo>
                  <a:lnTo>
                    <a:pt x="1386332" y="2204397"/>
                  </a:lnTo>
                  <a:lnTo>
                    <a:pt x="1389815" y="2202365"/>
                  </a:lnTo>
                  <a:lnTo>
                    <a:pt x="1393298" y="2200338"/>
                  </a:lnTo>
                  <a:lnTo>
                    <a:pt x="1396782" y="2198313"/>
                  </a:lnTo>
                  <a:lnTo>
                    <a:pt x="1400265" y="2273842"/>
                  </a:lnTo>
                  <a:lnTo>
                    <a:pt x="1403748" y="2271880"/>
                  </a:lnTo>
                  <a:lnTo>
                    <a:pt x="1407231" y="2269921"/>
                  </a:lnTo>
                  <a:lnTo>
                    <a:pt x="1410715" y="2267966"/>
                  </a:lnTo>
                  <a:lnTo>
                    <a:pt x="1414198" y="2266013"/>
                  </a:lnTo>
                  <a:lnTo>
                    <a:pt x="1417681" y="2270130"/>
                  </a:lnTo>
                  <a:lnTo>
                    <a:pt x="1421164" y="2268189"/>
                  </a:lnTo>
                  <a:lnTo>
                    <a:pt x="1424648" y="2266252"/>
                  </a:lnTo>
                  <a:lnTo>
                    <a:pt x="1428131" y="2264317"/>
                  </a:lnTo>
                  <a:lnTo>
                    <a:pt x="1431614" y="2262386"/>
                  </a:lnTo>
                  <a:lnTo>
                    <a:pt x="1435097" y="2260459"/>
                  </a:lnTo>
                  <a:lnTo>
                    <a:pt x="1438580" y="2258534"/>
                  </a:lnTo>
                  <a:lnTo>
                    <a:pt x="1442064" y="2256613"/>
                  </a:lnTo>
                  <a:lnTo>
                    <a:pt x="1445547" y="2254695"/>
                  </a:lnTo>
                  <a:lnTo>
                    <a:pt x="1449030" y="2252781"/>
                  </a:lnTo>
                  <a:lnTo>
                    <a:pt x="1452513" y="2250869"/>
                  </a:lnTo>
                  <a:lnTo>
                    <a:pt x="1455997" y="2248961"/>
                  </a:lnTo>
                  <a:lnTo>
                    <a:pt x="1459480" y="2253114"/>
                  </a:lnTo>
                  <a:lnTo>
                    <a:pt x="1462963" y="2251217"/>
                  </a:lnTo>
                  <a:lnTo>
                    <a:pt x="1466446" y="2249322"/>
                  </a:lnTo>
                  <a:lnTo>
                    <a:pt x="1469930" y="2247431"/>
                  </a:lnTo>
                  <a:lnTo>
                    <a:pt x="1473413" y="2245543"/>
                  </a:lnTo>
                  <a:lnTo>
                    <a:pt x="1476896" y="2243659"/>
                  </a:lnTo>
                  <a:lnTo>
                    <a:pt x="1480379" y="2293964"/>
                  </a:lnTo>
                  <a:lnTo>
                    <a:pt x="1483863" y="2292123"/>
                  </a:lnTo>
                  <a:lnTo>
                    <a:pt x="1487346" y="2290284"/>
                  </a:lnTo>
                  <a:lnTo>
                    <a:pt x="1490829" y="2288449"/>
                  </a:lnTo>
                  <a:lnTo>
                    <a:pt x="1494312" y="2286616"/>
                  </a:lnTo>
                  <a:lnTo>
                    <a:pt x="1497796" y="2284787"/>
                  </a:lnTo>
                  <a:lnTo>
                    <a:pt x="1501279" y="2288513"/>
                  </a:lnTo>
                  <a:lnTo>
                    <a:pt x="1504762" y="2286694"/>
                  </a:lnTo>
                  <a:lnTo>
                    <a:pt x="1508245" y="2284877"/>
                  </a:lnTo>
                  <a:lnTo>
                    <a:pt x="1511729" y="2283063"/>
                  </a:lnTo>
                  <a:lnTo>
                    <a:pt x="1515212" y="2281252"/>
                  </a:lnTo>
                  <a:lnTo>
                    <a:pt x="1518695" y="2279443"/>
                  </a:lnTo>
                  <a:lnTo>
                    <a:pt x="1522178" y="2294066"/>
                  </a:lnTo>
                  <a:lnTo>
                    <a:pt x="1525662" y="2292275"/>
                  </a:lnTo>
                  <a:lnTo>
                    <a:pt x="1529145" y="2290487"/>
                  </a:lnTo>
                  <a:lnTo>
                    <a:pt x="1532628" y="2288702"/>
                  </a:lnTo>
                  <a:lnTo>
                    <a:pt x="1536111" y="2286919"/>
                  </a:lnTo>
                  <a:lnTo>
                    <a:pt x="1539595" y="2346838"/>
                  </a:lnTo>
                  <a:lnTo>
                    <a:pt x="1543078" y="2345107"/>
                  </a:lnTo>
                  <a:lnTo>
                    <a:pt x="1546561" y="2343379"/>
                  </a:lnTo>
                  <a:lnTo>
                    <a:pt x="1550044" y="2341653"/>
                  </a:lnTo>
                  <a:lnTo>
                    <a:pt x="1553528" y="2339930"/>
                  </a:lnTo>
                  <a:lnTo>
                    <a:pt x="1557011" y="2338209"/>
                  </a:lnTo>
                  <a:lnTo>
                    <a:pt x="1560494" y="2341369"/>
                  </a:lnTo>
                  <a:lnTo>
                    <a:pt x="1563977" y="2339657"/>
                  </a:lnTo>
                  <a:lnTo>
                    <a:pt x="1567461" y="2337948"/>
                  </a:lnTo>
                  <a:lnTo>
                    <a:pt x="1570944" y="2336241"/>
                  </a:lnTo>
                  <a:lnTo>
                    <a:pt x="1574427" y="2334536"/>
                  </a:lnTo>
                  <a:lnTo>
                    <a:pt x="1577910" y="2332834"/>
                  </a:lnTo>
                  <a:lnTo>
                    <a:pt x="1581394" y="2345591"/>
                  </a:lnTo>
                  <a:lnTo>
                    <a:pt x="1584877" y="2343905"/>
                  </a:lnTo>
                  <a:lnTo>
                    <a:pt x="1588360" y="2342221"/>
                  </a:lnTo>
                  <a:lnTo>
                    <a:pt x="1591843" y="2340540"/>
                  </a:lnTo>
                  <a:lnTo>
                    <a:pt x="1595327" y="2338861"/>
                  </a:lnTo>
                  <a:lnTo>
                    <a:pt x="1598810" y="2337184"/>
                  </a:lnTo>
                  <a:lnTo>
                    <a:pt x="1602293" y="2349673"/>
                  </a:lnTo>
                  <a:lnTo>
                    <a:pt x="1605776" y="2348011"/>
                  </a:lnTo>
                  <a:lnTo>
                    <a:pt x="1609260" y="2346353"/>
                  </a:lnTo>
                  <a:lnTo>
                    <a:pt x="1612743" y="2344696"/>
                  </a:lnTo>
                  <a:lnTo>
                    <a:pt x="1616226" y="2343042"/>
                  </a:lnTo>
                  <a:lnTo>
                    <a:pt x="1619709" y="2341390"/>
                  </a:lnTo>
                  <a:lnTo>
                    <a:pt x="1623193" y="2376021"/>
                  </a:lnTo>
                  <a:lnTo>
                    <a:pt x="1626676" y="2374401"/>
                  </a:lnTo>
                  <a:lnTo>
                    <a:pt x="1630159" y="2372784"/>
                  </a:lnTo>
                  <a:lnTo>
                    <a:pt x="1633642" y="2371168"/>
                  </a:lnTo>
                  <a:lnTo>
                    <a:pt x="1637126" y="2369555"/>
                  </a:lnTo>
                  <a:lnTo>
                    <a:pt x="1640609" y="2376691"/>
                  </a:lnTo>
                  <a:lnTo>
                    <a:pt x="1644092" y="2375090"/>
                  </a:lnTo>
                  <a:lnTo>
                    <a:pt x="1647575" y="2373490"/>
                  </a:lnTo>
                  <a:lnTo>
                    <a:pt x="1651059" y="2371892"/>
                  </a:lnTo>
                  <a:lnTo>
                    <a:pt x="1654542" y="2370297"/>
                  </a:lnTo>
                  <a:lnTo>
                    <a:pt x="1658025" y="2368703"/>
                  </a:lnTo>
                  <a:lnTo>
                    <a:pt x="1661508" y="2367112"/>
                  </a:lnTo>
                  <a:lnTo>
                    <a:pt x="1664992" y="2365523"/>
                  </a:lnTo>
                  <a:lnTo>
                    <a:pt x="1668475" y="2363936"/>
                  </a:lnTo>
                  <a:lnTo>
                    <a:pt x="1671958" y="2362351"/>
                  </a:lnTo>
                  <a:lnTo>
                    <a:pt x="1675441" y="2360769"/>
                  </a:lnTo>
                  <a:lnTo>
                    <a:pt x="1678925" y="2359188"/>
                  </a:lnTo>
                  <a:lnTo>
                    <a:pt x="1682408" y="2366299"/>
                  </a:lnTo>
                  <a:lnTo>
                    <a:pt x="1685891" y="2364729"/>
                  </a:lnTo>
                  <a:lnTo>
                    <a:pt x="1689374" y="2363161"/>
                  </a:lnTo>
                  <a:lnTo>
                    <a:pt x="1692858" y="2361596"/>
                  </a:lnTo>
                  <a:lnTo>
                    <a:pt x="1696341" y="2360032"/>
                  </a:lnTo>
                  <a:lnTo>
                    <a:pt x="1699824" y="2358470"/>
                  </a:lnTo>
                  <a:lnTo>
                    <a:pt x="1703307" y="2394580"/>
                  </a:lnTo>
                  <a:lnTo>
                    <a:pt x="1706791" y="2393050"/>
                  </a:lnTo>
                  <a:lnTo>
                    <a:pt x="1710274" y="2391523"/>
                  </a:lnTo>
                  <a:lnTo>
                    <a:pt x="1713757" y="2389997"/>
                  </a:lnTo>
                  <a:lnTo>
                    <a:pt x="1717240" y="2388473"/>
                  </a:lnTo>
                  <a:lnTo>
                    <a:pt x="1720723" y="2386952"/>
                  </a:lnTo>
                  <a:lnTo>
                    <a:pt x="1724207" y="2397490"/>
                  </a:lnTo>
                  <a:lnTo>
                    <a:pt x="1727690" y="2395981"/>
                  </a:lnTo>
                  <a:lnTo>
                    <a:pt x="1731173" y="2394474"/>
                  </a:lnTo>
                  <a:lnTo>
                    <a:pt x="1734656" y="2392969"/>
                  </a:lnTo>
                  <a:lnTo>
                    <a:pt x="1738140" y="2391466"/>
                  </a:lnTo>
                  <a:lnTo>
                    <a:pt x="1741623" y="2389965"/>
                  </a:lnTo>
                  <a:lnTo>
                    <a:pt x="1741623" y="2393940"/>
                  </a:lnTo>
                  <a:lnTo>
                    <a:pt x="1745106" y="2392444"/>
                  </a:lnTo>
                  <a:lnTo>
                    <a:pt x="1748589" y="2390949"/>
                  </a:lnTo>
                  <a:lnTo>
                    <a:pt x="1752073" y="2389457"/>
                  </a:lnTo>
                  <a:lnTo>
                    <a:pt x="1755556" y="2387966"/>
                  </a:lnTo>
                  <a:lnTo>
                    <a:pt x="1759039" y="2386477"/>
                  </a:lnTo>
                  <a:lnTo>
                    <a:pt x="1762522" y="2415923"/>
                  </a:lnTo>
                  <a:lnTo>
                    <a:pt x="1766006" y="2414461"/>
                  </a:lnTo>
                  <a:lnTo>
                    <a:pt x="1769489" y="2413001"/>
                  </a:lnTo>
                  <a:lnTo>
                    <a:pt x="1772972" y="2411542"/>
                  </a:lnTo>
                  <a:lnTo>
                    <a:pt x="1776455" y="2410085"/>
                  </a:lnTo>
                  <a:lnTo>
                    <a:pt x="1779939" y="2408630"/>
                  </a:lnTo>
                  <a:lnTo>
                    <a:pt x="1783422" y="2407177"/>
                  </a:lnTo>
                  <a:lnTo>
                    <a:pt x="1786905" y="2405725"/>
                  </a:lnTo>
                  <a:lnTo>
                    <a:pt x="1790388" y="2404276"/>
                  </a:lnTo>
                  <a:lnTo>
                    <a:pt x="1793872" y="2402828"/>
                  </a:lnTo>
                  <a:lnTo>
                    <a:pt x="1797355" y="2401381"/>
                  </a:lnTo>
                  <a:lnTo>
                    <a:pt x="1800838" y="2399937"/>
                  </a:lnTo>
                  <a:lnTo>
                    <a:pt x="1804321" y="2402272"/>
                  </a:lnTo>
                  <a:lnTo>
                    <a:pt x="1807805" y="2400834"/>
                  </a:lnTo>
                  <a:lnTo>
                    <a:pt x="1811288" y="2399397"/>
                  </a:lnTo>
                  <a:lnTo>
                    <a:pt x="1814771" y="2397962"/>
                  </a:lnTo>
                  <a:lnTo>
                    <a:pt x="1818254" y="2396529"/>
                  </a:lnTo>
                  <a:lnTo>
                    <a:pt x="1821738" y="2395098"/>
                  </a:lnTo>
                  <a:lnTo>
                    <a:pt x="1825221" y="2412253"/>
                  </a:lnTo>
                  <a:lnTo>
                    <a:pt x="1828704" y="2410839"/>
                  </a:lnTo>
                  <a:lnTo>
                    <a:pt x="1832187" y="2409426"/>
                  </a:lnTo>
                  <a:lnTo>
                    <a:pt x="1835671" y="2408014"/>
                  </a:lnTo>
                  <a:lnTo>
                    <a:pt x="1839154" y="2406605"/>
                  </a:lnTo>
                  <a:lnTo>
                    <a:pt x="1842637" y="2405197"/>
                  </a:lnTo>
                  <a:lnTo>
                    <a:pt x="1846120" y="2425368"/>
                  </a:lnTo>
                  <a:lnTo>
                    <a:pt x="1849604" y="2423979"/>
                  </a:lnTo>
                  <a:lnTo>
                    <a:pt x="1853087" y="2422592"/>
                  </a:lnTo>
                  <a:lnTo>
                    <a:pt x="1856570" y="2421206"/>
                  </a:lnTo>
                  <a:lnTo>
                    <a:pt x="1860053" y="2419822"/>
                  </a:lnTo>
                  <a:lnTo>
                    <a:pt x="1863537" y="2418439"/>
                  </a:lnTo>
                  <a:lnTo>
                    <a:pt x="1867020" y="2417058"/>
                  </a:lnTo>
                  <a:lnTo>
                    <a:pt x="1870503" y="2415678"/>
                  </a:lnTo>
                  <a:lnTo>
                    <a:pt x="1873986" y="2414300"/>
                  </a:lnTo>
                  <a:lnTo>
                    <a:pt x="1877470" y="2412924"/>
                  </a:lnTo>
                  <a:lnTo>
                    <a:pt x="1880953" y="2411549"/>
                  </a:lnTo>
                  <a:lnTo>
                    <a:pt x="1884436" y="2417234"/>
                  </a:lnTo>
                  <a:lnTo>
                    <a:pt x="1887919" y="2415868"/>
                  </a:lnTo>
                  <a:lnTo>
                    <a:pt x="1891403" y="2414503"/>
                  </a:lnTo>
                  <a:lnTo>
                    <a:pt x="1894886" y="2413139"/>
                  </a:lnTo>
                  <a:lnTo>
                    <a:pt x="1898369" y="2411777"/>
                  </a:lnTo>
                  <a:lnTo>
                    <a:pt x="1901852" y="2410417"/>
                  </a:lnTo>
                  <a:lnTo>
                    <a:pt x="1905336" y="2419518"/>
                  </a:lnTo>
                  <a:lnTo>
                    <a:pt x="1908819" y="2418168"/>
                  </a:lnTo>
                  <a:lnTo>
                    <a:pt x="1912302" y="2416819"/>
                  </a:lnTo>
                  <a:lnTo>
                    <a:pt x="1915785" y="2415472"/>
                  </a:lnTo>
                  <a:lnTo>
                    <a:pt x="1919269" y="2414127"/>
                  </a:lnTo>
                  <a:lnTo>
                    <a:pt x="1922752" y="2412783"/>
                  </a:lnTo>
                  <a:lnTo>
                    <a:pt x="1926235" y="2431848"/>
                  </a:lnTo>
                  <a:lnTo>
                    <a:pt x="1929718" y="2430521"/>
                  </a:lnTo>
                  <a:lnTo>
                    <a:pt x="1933202" y="2429196"/>
                  </a:lnTo>
                  <a:lnTo>
                    <a:pt x="1936685" y="2427872"/>
                  </a:lnTo>
                  <a:lnTo>
                    <a:pt x="1940168" y="2426550"/>
                  </a:lnTo>
                  <a:lnTo>
                    <a:pt x="1943651" y="2425229"/>
                  </a:lnTo>
                  <a:lnTo>
                    <a:pt x="1947135" y="2423910"/>
                  </a:lnTo>
                  <a:lnTo>
                    <a:pt x="1950618" y="2422592"/>
                  </a:lnTo>
                  <a:lnTo>
                    <a:pt x="1954101" y="2421275"/>
                  </a:lnTo>
                  <a:lnTo>
                    <a:pt x="1957584" y="2419960"/>
                  </a:lnTo>
                  <a:lnTo>
                    <a:pt x="1961068" y="2418646"/>
                  </a:lnTo>
                  <a:lnTo>
                    <a:pt x="1964551" y="2500994"/>
                  </a:lnTo>
                  <a:lnTo>
                    <a:pt x="1968034" y="2499744"/>
                  </a:lnTo>
                  <a:lnTo>
                    <a:pt x="1971517" y="2498495"/>
                  </a:lnTo>
                  <a:lnTo>
                    <a:pt x="1975001" y="2497248"/>
                  </a:lnTo>
                  <a:lnTo>
                    <a:pt x="1978484" y="2496002"/>
                  </a:lnTo>
                  <a:lnTo>
                    <a:pt x="1981967" y="2494757"/>
                  </a:lnTo>
                  <a:lnTo>
                    <a:pt x="1985450" y="2532106"/>
                  </a:lnTo>
                  <a:lnTo>
                    <a:pt x="1988934" y="2530893"/>
                  </a:lnTo>
                  <a:lnTo>
                    <a:pt x="1992417" y="2529682"/>
                  </a:lnTo>
                  <a:lnTo>
                    <a:pt x="1995900" y="2528472"/>
                  </a:lnTo>
                  <a:lnTo>
                    <a:pt x="1999383" y="2527263"/>
                  </a:lnTo>
                  <a:lnTo>
                    <a:pt x="2002867" y="2526055"/>
                  </a:lnTo>
                  <a:lnTo>
                    <a:pt x="2006350" y="2527503"/>
                  </a:lnTo>
                  <a:lnTo>
                    <a:pt x="2009833" y="2526299"/>
                  </a:lnTo>
                  <a:lnTo>
                    <a:pt x="2013316" y="2525097"/>
                  </a:lnTo>
                  <a:lnTo>
                    <a:pt x="2016799" y="2523896"/>
                  </a:lnTo>
                  <a:lnTo>
                    <a:pt x="2020283" y="2522696"/>
                  </a:lnTo>
                  <a:lnTo>
                    <a:pt x="2023766" y="2521497"/>
                  </a:lnTo>
                  <a:lnTo>
                    <a:pt x="2027249" y="2520299"/>
                  </a:lnTo>
                  <a:lnTo>
                    <a:pt x="2030732" y="2519103"/>
                  </a:lnTo>
                  <a:lnTo>
                    <a:pt x="2034216" y="2517907"/>
                  </a:lnTo>
                  <a:lnTo>
                    <a:pt x="2037699" y="2516713"/>
                  </a:lnTo>
                  <a:lnTo>
                    <a:pt x="2041182" y="2515520"/>
                  </a:lnTo>
                  <a:lnTo>
                    <a:pt x="2044665" y="2514328"/>
                  </a:lnTo>
                  <a:lnTo>
                    <a:pt x="2048149" y="2602842"/>
                  </a:lnTo>
                  <a:lnTo>
                    <a:pt x="2051632" y="2601723"/>
                  </a:lnTo>
                  <a:lnTo>
                    <a:pt x="2055115" y="2600606"/>
                  </a:lnTo>
                  <a:lnTo>
                    <a:pt x="2058598" y="2599489"/>
                  </a:lnTo>
                  <a:lnTo>
                    <a:pt x="2062082" y="2598374"/>
                  </a:lnTo>
                  <a:lnTo>
                    <a:pt x="2065565" y="2597259"/>
                  </a:lnTo>
                  <a:lnTo>
                    <a:pt x="2069048" y="2626060"/>
                  </a:lnTo>
                  <a:lnTo>
                    <a:pt x="2072531" y="2624973"/>
                  </a:lnTo>
                  <a:lnTo>
                    <a:pt x="2076015" y="2623886"/>
                  </a:lnTo>
                  <a:lnTo>
                    <a:pt x="2079498" y="2622800"/>
                  </a:lnTo>
                  <a:lnTo>
                    <a:pt x="2082981" y="2621715"/>
                  </a:lnTo>
                  <a:lnTo>
                    <a:pt x="2086464" y="2678651"/>
                  </a:lnTo>
                  <a:lnTo>
                    <a:pt x="2089948" y="2677619"/>
                  </a:lnTo>
                  <a:lnTo>
                    <a:pt x="2093431" y="2676587"/>
                  </a:lnTo>
                  <a:lnTo>
                    <a:pt x="2096914" y="2675556"/>
                  </a:lnTo>
                  <a:lnTo>
                    <a:pt x="2100397" y="2674526"/>
                  </a:lnTo>
                  <a:lnTo>
                    <a:pt x="2103881" y="2673496"/>
                  </a:lnTo>
                  <a:lnTo>
                    <a:pt x="2107364" y="2700483"/>
                  </a:lnTo>
                  <a:lnTo>
                    <a:pt x="2110847" y="2699480"/>
                  </a:lnTo>
                  <a:lnTo>
                    <a:pt x="2114330" y="2698478"/>
                  </a:lnTo>
                  <a:lnTo>
                    <a:pt x="2117814" y="2697477"/>
                  </a:lnTo>
                  <a:lnTo>
                    <a:pt x="2121297" y="2696476"/>
                  </a:lnTo>
                  <a:lnTo>
                    <a:pt x="2124780" y="2695476"/>
                  </a:lnTo>
                  <a:lnTo>
                    <a:pt x="2128263" y="2701218"/>
                  </a:lnTo>
                  <a:lnTo>
                    <a:pt x="2131747" y="2700226"/>
                  </a:lnTo>
                  <a:lnTo>
                    <a:pt x="2135230" y="2699234"/>
                  </a:lnTo>
                  <a:lnTo>
                    <a:pt x="2138713" y="2698243"/>
                  </a:lnTo>
                  <a:lnTo>
                    <a:pt x="2142196" y="2697253"/>
                  </a:lnTo>
                  <a:lnTo>
                    <a:pt x="2145680" y="2696264"/>
                  </a:lnTo>
                  <a:lnTo>
                    <a:pt x="2149163" y="2713328"/>
                  </a:lnTo>
                  <a:lnTo>
                    <a:pt x="2152646" y="2712357"/>
                  </a:lnTo>
                  <a:lnTo>
                    <a:pt x="2156129" y="2711386"/>
                  </a:lnTo>
                  <a:lnTo>
                    <a:pt x="2159613" y="2710416"/>
                  </a:lnTo>
                  <a:lnTo>
                    <a:pt x="2163096" y="2709446"/>
                  </a:lnTo>
                  <a:lnTo>
                    <a:pt x="2166579" y="2708477"/>
                  </a:lnTo>
                  <a:lnTo>
                    <a:pt x="2170062" y="2727917"/>
                  </a:lnTo>
                  <a:lnTo>
                    <a:pt x="2173546" y="2726967"/>
                  </a:lnTo>
                  <a:lnTo>
                    <a:pt x="2177029" y="2726019"/>
                  </a:lnTo>
                  <a:lnTo>
                    <a:pt x="2180512" y="2725071"/>
                  </a:lnTo>
                  <a:lnTo>
                    <a:pt x="2183995" y="2724124"/>
                  </a:lnTo>
                  <a:lnTo>
                    <a:pt x="2187479" y="2724710"/>
                  </a:lnTo>
                  <a:lnTo>
                    <a:pt x="2190962" y="2723765"/>
                  </a:lnTo>
                  <a:lnTo>
                    <a:pt x="2194445" y="2722821"/>
                  </a:lnTo>
                  <a:lnTo>
                    <a:pt x="2197928" y="2721878"/>
                  </a:lnTo>
                  <a:lnTo>
                    <a:pt x="2201412" y="2720936"/>
                  </a:lnTo>
                  <a:lnTo>
                    <a:pt x="2204895" y="2719994"/>
                  </a:lnTo>
                  <a:lnTo>
                    <a:pt x="2208378" y="2758425"/>
                  </a:lnTo>
                  <a:lnTo>
                    <a:pt x="2211861" y="2757520"/>
                  </a:lnTo>
                  <a:lnTo>
                    <a:pt x="2215345" y="2756616"/>
                  </a:lnTo>
                  <a:lnTo>
                    <a:pt x="2218828" y="2755712"/>
                  </a:lnTo>
                  <a:lnTo>
                    <a:pt x="2222311" y="2754809"/>
                  </a:lnTo>
                  <a:lnTo>
                    <a:pt x="2225794" y="2753906"/>
                  </a:lnTo>
                  <a:lnTo>
                    <a:pt x="2229278" y="2759892"/>
                  </a:lnTo>
                  <a:lnTo>
                    <a:pt x="2232761" y="2758997"/>
                  </a:lnTo>
                  <a:lnTo>
                    <a:pt x="2236244" y="2758102"/>
                  </a:lnTo>
                  <a:lnTo>
                    <a:pt x="2239727" y="2757208"/>
                  </a:lnTo>
                  <a:lnTo>
                    <a:pt x="2243211" y="2756314"/>
                  </a:lnTo>
                  <a:lnTo>
                    <a:pt x="2246694" y="2755421"/>
                  </a:lnTo>
                  <a:lnTo>
                    <a:pt x="2250177" y="2761325"/>
                  </a:lnTo>
                  <a:lnTo>
                    <a:pt x="2253660" y="2760440"/>
                  </a:lnTo>
                  <a:lnTo>
                    <a:pt x="2257144" y="2759555"/>
                  </a:lnTo>
                  <a:lnTo>
                    <a:pt x="2260627" y="2758670"/>
                  </a:lnTo>
                  <a:lnTo>
                    <a:pt x="2264110" y="2757786"/>
                  </a:lnTo>
                  <a:lnTo>
                    <a:pt x="2267593" y="2756903"/>
                  </a:lnTo>
                  <a:lnTo>
                    <a:pt x="2271077" y="2757372"/>
                  </a:lnTo>
                  <a:lnTo>
                    <a:pt x="2274560" y="2756490"/>
                  </a:lnTo>
                  <a:lnTo>
                    <a:pt x="2278043" y="2755610"/>
                  </a:lnTo>
                  <a:lnTo>
                    <a:pt x="2281526" y="2754730"/>
                  </a:lnTo>
                  <a:lnTo>
                    <a:pt x="2285010" y="2753851"/>
                  </a:lnTo>
                  <a:lnTo>
                    <a:pt x="2288493" y="2774025"/>
                  </a:lnTo>
                  <a:lnTo>
                    <a:pt x="2291976" y="2773165"/>
                  </a:lnTo>
                  <a:lnTo>
                    <a:pt x="2295459" y="2772307"/>
                  </a:lnTo>
                  <a:lnTo>
                    <a:pt x="2298942" y="2771448"/>
                  </a:lnTo>
                  <a:lnTo>
                    <a:pt x="2302426" y="2770590"/>
                  </a:lnTo>
                  <a:lnTo>
                    <a:pt x="2305909" y="2769733"/>
                  </a:lnTo>
                  <a:lnTo>
                    <a:pt x="2309392" y="2785197"/>
                  </a:lnTo>
                  <a:lnTo>
                    <a:pt x="2312875" y="2784355"/>
                  </a:lnTo>
                  <a:lnTo>
                    <a:pt x="2316359" y="2783514"/>
                  </a:lnTo>
                  <a:lnTo>
                    <a:pt x="2319842" y="2782673"/>
                  </a:lnTo>
                  <a:lnTo>
                    <a:pt x="2323325" y="2781833"/>
                  </a:lnTo>
                  <a:lnTo>
                    <a:pt x="2326808" y="2780994"/>
                  </a:lnTo>
                  <a:lnTo>
                    <a:pt x="2330292" y="2781386"/>
                  </a:lnTo>
                  <a:lnTo>
                    <a:pt x="2333775" y="2780548"/>
                  </a:lnTo>
                  <a:lnTo>
                    <a:pt x="2337258" y="2779711"/>
                  </a:lnTo>
                  <a:lnTo>
                    <a:pt x="2340741" y="2778875"/>
                  </a:lnTo>
                  <a:lnTo>
                    <a:pt x="2344225" y="2778039"/>
                  </a:lnTo>
                  <a:lnTo>
                    <a:pt x="2347708" y="2777203"/>
                  </a:lnTo>
                  <a:lnTo>
                    <a:pt x="2351191" y="2807097"/>
                  </a:lnTo>
                  <a:lnTo>
                    <a:pt x="2354674" y="2806290"/>
                  </a:lnTo>
                  <a:lnTo>
                    <a:pt x="2358158" y="2805483"/>
                  </a:lnTo>
                  <a:lnTo>
                    <a:pt x="2361641" y="2804677"/>
                  </a:lnTo>
                  <a:lnTo>
                    <a:pt x="2365124" y="2803872"/>
                  </a:lnTo>
                  <a:lnTo>
                    <a:pt x="2368607" y="2803067"/>
                  </a:lnTo>
                  <a:lnTo>
                    <a:pt x="2372091" y="2807898"/>
                  </a:lnTo>
                  <a:lnTo>
                    <a:pt x="2375574" y="2807099"/>
                  </a:lnTo>
                  <a:lnTo>
                    <a:pt x="2379057" y="2806300"/>
                  </a:lnTo>
                  <a:lnTo>
                    <a:pt x="2382540" y="2805502"/>
                  </a:lnTo>
                  <a:lnTo>
                    <a:pt x="2386024" y="2804704"/>
                  </a:lnTo>
                  <a:lnTo>
                    <a:pt x="2389507" y="2803906"/>
                  </a:lnTo>
                  <a:lnTo>
                    <a:pt x="2392990" y="2813076"/>
                  </a:lnTo>
                  <a:lnTo>
                    <a:pt x="2396473" y="2812289"/>
                  </a:lnTo>
                  <a:lnTo>
                    <a:pt x="2399957" y="2811502"/>
                  </a:lnTo>
                  <a:lnTo>
                    <a:pt x="2403440" y="2810715"/>
                  </a:lnTo>
                  <a:lnTo>
                    <a:pt x="2406923" y="2809929"/>
                  </a:lnTo>
                  <a:lnTo>
                    <a:pt x="2410406" y="2818865"/>
                  </a:lnTo>
                  <a:lnTo>
                    <a:pt x="2413890" y="2818088"/>
                  </a:lnTo>
                  <a:lnTo>
                    <a:pt x="2417373" y="2817312"/>
                  </a:lnTo>
                  <a:lnTo>
                    <a:pt x="2420856" y="2816536"/>
                  </a:lnTo>
                  <a:lnTo>
                    <a:pt x="2424339" y="2815761"/>
                  </a:lnTo>
                  <a:lnTo>
                    <a:pt x="2427823" y="2814986"/>
                  </a:lnTo>
                  <a:lnTo>
                    <a:pt x="2431306" y="2817407"/>
                  </a:lnTo>
                  <a:lnTo>
                    <a:pt x="2434789" y="2816635"/>
                  </a:lnTo>
                  <a:lnTo>
                    <a:pt x="2438272" y="2815864"/>
                  </a:lnTo>
                  <a:lnTo>
                    <a:pt x="2441756" y="2815094"/>
                  </a:lnTo>
                  <a:lnTo>
                    <a:pt x="2445239" y="2814324"/>
                  </a:lnTo>
                  <a:lnTo>
                    <a:pt x="2448722" y="2813554"/>
                  </a:lnTo>
                  <a:lnTo>
                    <a:pt x="2452205" y="2817021"/>
                  </a:lnTo>
                  <a:lnTo>
                    <a:pt x="2455689" y="2816256"/>
                  </a:lnTo>
                  <a:lnTo>
                    <a:pt x="2459172" y="2815491"/>
                  </a:lnTo>
                  <a:lnTo>
                    <a:pt x="2462655" y="2814727"/>
                  </a:lnTo>
                  <a:lnTo>
                    <a:pt x="2466138" y="2813963"/>
                  </a:lnTo>
                  <a:lnTo>
                    <a:pt x="2469622" y="2813199"/>
                  </a:lnTo>
                  <a:lnTo>
                    <a:pt x="2473105" y="2824895"/>
                  </a:lnTo>
                  <a:lnTo>
                    <a:pt x="2476588" y="2824143"/>
                  </a:lnTo>
                  <a:lnTo>
                    <a:pt x="2480071" y="2823392"/>
                  </a:lnTo>
                  <a:lnTo>
                    <a:pt x="2483555" y="2822641"/>
                  </a:lnTo>
                  <a:lnTo>
                    <a:pt x="2487038" y="2821890"/>
                  </a:lnTo>
                  <a:lnTo>
                    <a:pt x="2490521" y="2821140"/>
                  </a:lnTo>
                  <a:lnTo>
                    <a:pt x="2494004" y="2830477"/>
                  </a:lnTo>
                  <a:lnTo>
                    <a:pt x="2497488" y="2829736"/>
                  </a:lnTo>
                  <a:lnTo>
                    <a:pt x="2500971" y="2828996"/>
                  </a:lnTo>
                  <a:lnTo>
                    <a:pt x="2504454" y="2828256"/>
                  </a:lnTo>
                  <a:lnTo>
                    <a:pt x="2507937" y="2827517"/>
                  </a:lnTo>
                  <a:lnTo>
                    <a:pt x="2511421" y="2839496"/>
                  </a:lnTo>
                  <a:lnTo>
                    <a:pt x="2514904" y="2838768"/>
                  </a:lnTo>
                  <a:lnTo>
                    <a:pt x="2518387" y="2838041"/>
                  </a:lnTo>
                  <a:lnTo>
                    <a:pt x="2521870" y="2837314"/>
                  </a:lnTo>
                  <a:lnTo>
                    <a:pt x="2525354" y="2836587"/>
                  </a:lnTo>
                  <a:lnTo>
                    <a:pt x="2528837" y="2835861"/>
                  </a:lnTo>
                  <a:lnTo>
                    <a:pt x="2532320" y="2853866"/>
                  </a:lnTo>
                  <a:lnTo>
                    <a:pt x="2535803" y="2853157"/>
                  </a:lnTo>
                  <a:lnTo>
                    <a:pt x="2539287" y="2852448"/>
                  </a:lnTo>
                  <a:lnTo>
                    <a:pt x="2542770" y="2851739"/>
                  </a:lnTo>
                  <a:lnTo>
                    <a:pt x="2546253" y="2851031"/>
                  </a:lnTo>
                  <a:lnTo>
                    <a:pt x="2549736" y="2850324"/>
                  </a:lnTo>
                  <a:lnTo>
                    <a:pt x="2553220" y="2851440"/>
                  </a:lnTo>
                  <a:lnTo>
                    <a:pt x="2556703" y="2850734"/>
                  </a:lnTo>
                  <a:lnTo>
                    <a:pt x="2560186" y="2850029"/>
                  </a:lnTo>
                  <a:lnTo>
                    <a:pt x="2563669" y="2849324"/>
                  </a:lnTo>
                  <a:lnTo>
                    <a:pt x="2567153" y="2848620"/>
                  </a:lnTo>
                  <a:lnTo>
                    <a:pt x="2570636" y="2847916"/>
                  </a:lnTo>
                  <a:lnTo>
                    <a:pt x="2574119" y="2852648"/>
                  </a:lnTo>
                  <a:lnTo>
                    <a:pt x="2577602" y="2851949"/>
                  </a:lnTo>
                  <a:lnTo>
                    <a:pt x="2581085" y="2851251"/>
                  </a:lnTo>
                  <a:lnTo>
                    <a:pt x="2584569" y="2850553"/>
                  </a:lnTo>
                  <a:lnTo>
                    <a:pt x="2588052" y="2849855"/>
                  </a:lnTo>
                  <a:lnTo>
                    <a:pt x="2591535" y="2849158"/>
                  </a:lnTo>
                  <a:lnTo>
                    <a:pt x="2595018" y="2858238"/>
                  </a:lnTo>
                  <a:lnTo>
                    <a:pt x="2598502" y="2857550"/>
                  </a:lnTo>
                  <a:lnTo>
                    <a:pt x="2601985" y="2856862"/>
                  </a:lnTo>
                  <a:lnTo>
                    <a:pt x="2605468" y="2856175"/>
                  </a:lnTo>
                  <a:lnTo>
                    <a:pt x="2608951" y="2855487"/>
                  </a:lnTo>
                  <a:lnTo>
                    <a:pt x="2612435" y="2854801"/>
                  </a:lnTo>
                  <a:lnTo>
                    <a:pt x="2612435" y="2855678"/>
                  </a:lnTo>
                  <a:lnTo>
                    <a:pt x="2612435" y="2856553"/>
                  </a:lnTo>
                  <a:lnTo>
                    <a:pt x="2612435" y="2857426"/>
                  </a:lnTo>
                  <a:lnTo>
                    <a:pt x="2612435" y="2858297"/>
                  </a:lnTo>
                  <a:lnTo>
                    <a:pt x="2612435" y="2859165"/>
                  </a:lnTo>
                  <a:lnTo>
                    <a:pt x="2612435" y="2860030"/>
                  </a:lnTo>
                  <a:lnTo>
                    <a:pt x="2612435" y="2860893"/>
                  </a:lnTo>
                  <a:lnTo>
                    <a:pt x="2612435" y="2861754"/>
                  </a:lnTo>
                  <a:lnTo>
                    <a:pt x="2612435" y="2862613"/>
                  </a:lnTo>
                  <a:lnTo>
                    <a:pt x="2615918" y="2861933"/>
                  </a:lnTo>
                  <a:lnTo>
                    <a:pt x="2619401" y="2861253"/>
                  </a:lnTo>
                  <a:lnTo>
                    <a:pt x="2622884" y="2860574"/>
                  </a:lnTo>
                  <a:lnTo>
                    <a:pt x="2626368" y="2859895"/>
                  </a:lnTo>
                  <a:lnTo>
                    <a:pt x="2629851" y="2859216"/>
                  </a:lnTo>
                  <a:lnTo>
                    <a:pt x="2633334" y="2861966"/>
                  </a:lnTo>
                  <a:lnTo>
                    <a:pt x="2636817" y="2861291"/>
                  </a:lnTo>
                  <a:lnTo>
                    <a:pt x="2640301" y="2860616"/>
                  </a:lnTo>
                  <a:lnTo>
                    <a:pt x="2643784" y="2859941"/>
                  </a:lnTo>
                  <a:lnTo>
                    <a:pt x="2647267" y="2859267"/>
                  </a:lnTo>
                  <a:lnTo>
                    <a:pt x="2650750" y="2858594"/>
                  </a:lnTo>
                  <a:lnTo>
                    <a:pt x="2654234" y="2860479"/>
                  </a:lnTo>
                  <a:lnTo>
                    <a:pt x="2657717" y="2859808"/>
                  </a:lnTo>
                  <a:lnTo>
                    <a:pt x="2661200" y="2859137"/>
                  </a:lnTo>
                  <a:lnTo>
                    <a:pt x="2664683" y="2858467"/>
                  </a:lnTo>
                  <a:lnTo>
                    <a:pt x="2668167" y="2857797"/>
                  </a:lnTo>
                  <a:lnTo>
                    <a:pt x="2671650" y="2857127"/>
                  </a:lnTo>
                  <a:lnTo>
                    <a:pt x="2675133" y="2864881"/>
                  </a:lnTo>
                  <a:lnTo>
                    <a:pt x="2678616" y="2864219"/>
                  </a:lnTo>
                  <a:lnTo>
                    <a:pt x="2682100" y="2863558"/>
                  </a:lnTo>
                  <a:lnTo>
                    <a:pt x="2685583" y="2862896"/>
                  </a:lnTo>
                  <a:lnTo>
                    <a:pt x="2689066" y="2862235"/>
                  </a:lnTo>
                  <a:lnTo>
                    <a:pt x="2692549" y="2861574"/>
                  </a:lnTo>
                  <a:lnTo>
                    <a:pt x="2696033" y="2860914"/>
                  </a:lnTo>
                  <a:lnTo>
                    <a:pt x="2699516" y="2860253"/>
                  </a:lnTo>
                  <a:lnTo>
                    <a:pt x="2702999" y="2859593"/>
                  </a:lnTo>
                  <a:lnTo>
                    <a:pt x="2706482" y="2858934"/>
                  </a:lnTo>
                  <a:lnTo>
                    <a:pt x="2709966" y="2858274"/>
                  </a:lnTo>
                  <a:lnTo>
                    <a:pt x="2713449" y="2857615"/>
                  </a:lnTo>
                  <a:lnTo>
                    <a:pt x="2716932" y="2858631"/>
                  </a:lnTo>
                  <a:lnTo>
                    <a:pt x="2720415" y="2857974"/>
                  </a:lnTo>
                  <a:lnTo>
                    <a:pt x="2723899" y="2857317"/>
                  </a:lnTo>
                  <a:lnTo>
                    <a:pt x="2727382" y="2856661"/>
                  </a:lnTo>
                  <a:lnTo>
                    <a:pt x="2730865" y="2856005"/>
                  </a:lnTo>
                  <a:lnTo>
                    <a:pt x="2734348" y="2872473"/>
                  </a:lnTo>
                  <a:lnTo>
                    <a:pt x="2737832" y="2871831"/>
                  </a:lnTo>
                  <a:lnTo>
                    <a:pt x="2741315" y="2871190"/>
                  </a:lnTo>
                  <a:lnTo>
                    <a:pt x="2744798" y="2870549"/>
                  </a:lnTo>
                  <a:lnTo>
                    <a:pt x="2748281" y="2869908"/>
                  </a:lnTo>
                  <a:lnTo>
                    <a:pt x="2751765" y="2869268"/>
                  </a:lnTo>
                  <a:lnTo>
                    <a:pt x="2755248" y="2884167"/>
                  </a:lnTo>
                  <a:lnTo>
                    <a:pt x="2758731" y="2883540"/>
                  </a:lnTo>
                  <a:lnTo>
                    <a:pt x="2762214" y="2882914"/>
                  </a:lnTo>
                  <a:lnTo>
                    <a:pt x="2765698" y="2882287"/>
                  </a:lnTo>
                  <a:lnTo>
                    <a:pt x="2769181" y="2881661"/>
                  </a:lnTo>
                  <a:lnTo>
                    <a:pt x="2772664" y="2881035"/>
                  </a:lnTo>
                  <a:lnTo>
                    <a:pt x="2776147" y="2884942"/>
                  </a:lnTo>
                  <a:lnTo>
                    <a:pt x="2779631" y="2884320"/>
                  </a:lnTo>
                  <a:lnTo>
                    <a:pt x="2783114" y="2883699"/>
                  </a:lnTo>
                  <a:lnTo>
                    <a:pt x="2786597" y="2883078"/>
                  </a:lnTo>
                  <a:lnTo>
                    <a:pt x="2790080" y="2882457"/>
                  </a:lnTo>
                  <a:lnTo>
                    <a:pt x="2793564" y="2881836"/>
                  </a:lnTo>
                  <a:lnTo>
                    <a:pt x="2797047" y="2884959"/>
                  </a:lnTo>
                  <a:lnTo>
                    <a:pt x="2800530" y="2884343"/>
                  </a:lnTo>
                  <a:lnTo>
                    <a:pt x="2804013" y="2883726"/>
                  </a:lnTo>
                  <a:lnTo>
                    <a:pt x="2807497" y="2883109"/>
                  </a:lnTo>
                  <a:lnTo>
                    <a:pt x="2810980" y="2882493"/>
                  </a:lnTo>
                  <a:lnTo>
                    <a:pt x="2814463" y="2881877"/>
                  </a:lnTo>
                  <a:lnTo>
                    <a:pt x="2817946" y="2907026"/>
                  </a:lnTo>
                  <a:lnTo>
                    <a:pt x="2821430" y="2906431"/>
                  </a:lnTo>
                  <a:lnTo>
                    <a:pt x="2824913" y="2905837"/>
                  </a:lnTo>
                  <a:lnTo>
                    <a:pt x="2828396" y="2905244"/>
                  </a:lnTo>
                  <a:lnTo>
                    <a:pt x="2831879" y="2904650"/>
                  </a:lnTo>
                  <a:lnTo>
                    <a:pt x="2835363" y="2906113"/>
                  </a:lnTo>
                  <a:lnTo>
                    <a:pt x="2838846" y="2905522"/>
                  </a:lnTo>
                  <a:lnTo>
                    <a:pt x="2842329" y="2904930"/>
                  </a:lnTo>
                  <a:lnTo>
                    <a:pt x="2845812" y="2904339"/>
                  </a:lnTo>
                  <a:lnTo>
                    <a:pt x="2849296" y="2903749"/>
                  </a:lnTo>
                  <a:lnTo>
                    <a:pt x="2852779" y="2903158"/>
                  </a:lnTo>
                  <a:lnTo>
                    <a:pt x="2856262" y="2915322"/>
                  </a:lnTo>
                  <a:lnTo>
                    <a:pt x="2859745" y="2914743"/>
                  </a:lnTo>
                  <a:lnTo>
                    <a:pt x="2863229" y="2914163"/>
                  </a:lnTo>
                  <a:lnTo>
                    <a:pt x="2866712" y="2913584"/>
                  </a:lnTo>
                  <a:lnTo>
                    <a:pt x="2870195" y="2913005"/>
                  </a:lnTo>
                  <a:lnTo>
                    <a:pt x="2873678" y="2912427"/>
                  </a:lnTo>
                  <a:lnTo>
                    <a:pt x="2877161" y="2916430"/>
                  </a:lnTo>
                  <a:lnTo>
                    <a:pt x="2880645" y="2915855"/>
                  </a:lnTo>
                  <a:lnTo>
                    <a:pt x="2884128" y="2915281"/>
                  </a:lnTo>
                  <a:lnTo>
                    <a:pt x="2887611" y="2914707"/>
                  </a:lnTo>
                  <a:lnTo>
                    <a:pt x="2891094" y="2914133"/>
                  </a:lnTo>
                  <a:lnTo>
                    <a:pt x="2894578" y="2913560"/>
                  </a:lnTo>
                  <a:lnTo>
                    <a:pt x="2898061" y="2923237"/>
                  </a:lnTo>
                  <a:lnTo>
                    <a:pt x="2901544" y="2922672"/>
                  </a:lnTo>
                  <a:lnTo>
                    <a:pt x="2905027" y="2922108"/>
                  </a:lnTo>
                  <a:lnTo>
                    <a:pt x="2908511" y="2921543"/>
                  </a:lnTo>
                  <a:lnTo>
                    <a:pt x="2911994" y="2920979"/>
                  </a:lnTo>
                  <a:lnTo>
                    <a:pt x="2915477" y="2920415"/>
                  </a:lnTo>
                  <a:lnTo>
                    <a:pt x="2918960" y="2922369"/>
                  </a:lnTo>
                  <a:lnTo>
                    <a:pt x="2922444" y="2921808"/>
                  </a:lnTo>
                  <a:lnTo>
                    <a:pt x="2925927" y="2921247"/>
                  </a:lnTo>
                  <a:lnTo>
                    <a:pt x="2929410" y="2920686"/>
                  </a:lnTo>
                  <a:lnTo>
                    <a:pt x="2932893" y="2920125"/>
                  </a:lnTo>
                  <a:lnTo>
                    <a:pt x="2936377" y="2919564"/>
                  </a:lnTo>
                  <a:lnTo>
                    <a:pt x="2939860" y="2996649"/>
                  </a:lnTo>
                  <a:lnTo>
                    <a:pt x="2943343" y="2996154"/>
                  </a:lnTo>
                  <a:lnTo>
                    <a:pt x="2946826" y="2995658"/>
                  </a:lnTo>
                  <a:lnTo>
                    <a:pt x="2950310" y="2995162"/>
                  </a:lnTo>
                  <a:lnTo>
                    <a:pt x="2953793" y="2994667"/>
                  </a:lnTo>
                  <a:lnTo>
                    <a:pt x="2957276" y="3005203"/>
                  </a:lnTo>
                  <a:lnTo>
                    <a:pt x="2960759" y="3004717"/>
                  </a:lnTo>
                  <a:lnTo>
                    <a:pt x="2964243" y="3004232"/>
                  </a:lnTo>
                  <a:lnTo>
                    <a:pt x="2967726" y="3003746"/>
                  </a:lnTo>
                  <a:lnTo>
                    <a:pt x="2971209" y="3003261"/>
                  </a:lnTo>
                  <a:lnTo>
                    <a:pt x="2974692" y="3002776"/>
                  </a:lnTo>
                  <a:lnTo>
                    <a:pt x="2978176" y="3003193"/>
                  </a:lnTo>
                  <a:lnTo>
                    <a:pt x="2981659" y="3002709"/>
                  </a:lnTo>
                  <a:lnTo>
                    <a:pt x="2985142" y="3002225"/>
                  </a:lnTo>
                  <a:lnTo>
                    <a:pt x="2988625" y="3001741"/>
                  </a:lnTo>
                  <a:lnTo>
                    <a:pt x="2992109" y="3001257"/>
                  </a:lnTo>
                  <a:lnTo>
                    <a:pt x="2995592" y="3000774"/>
                  </a:lnTo>
                  <a:lnTo>
                    <a:pt x="2999075" y="3004771"/>
                  </a:lnTo>
                  <a:lnTo>
                    <a:pt x="3002558" y="3004291"/>
                  </a:lnTo>
                  <a:lnTo>
                    <a:pt x="3006042" y="3003812"/>
                  </a:lnTo>
                  <a:lnTo>
                    <a:pt x="3009525" y="3003333"/>
                  </a:lnTo>
                  <a:lnTo>
                    <a:pt x="3013008" y="3002854"/>
                  </a:lnTo>
                  <a:lnTo>
                    <a:pt x="3016491" y="3002376"/>
                  </a:lnTo>
                  <a:lnTo>
                    <a:pt x="3019975" y="3008062"/>
                  </a:lnTo>
                  <a:lnTo>
                    <a:pt x="3023458" y="3007589"/>
                  </a:lnTo>
                  <a:lnTo>
                    <a:pt x="3026941" y="3007116"/>
                  </a:lnTo>
                  <a:lnTo>
                    <a:pt x="3030424" y="3006643"/>
                  </a:lnTo>
                  <a:lnTo>
                    <a:pt x="3033908" y="3006170"/>
                  </a:lnTo>
                  <a:lnTo>
                    <a:pt x="3037391" y="3005697"/>
                  </a:lnTo>
                  <a:lnTo>
                    <a:pt x="3040874" y="3025314"/>
                  </a:lnTo>
                  <a:lnTo>
                    <a:pt x="3044357" y="3024858"/>
                  </a:lnTo>
                  <a:lnTo>
                    <a:pt x="3047841" y="3024403"/>
                  </a:lnTo>
                  <a:lnTo>
                    <a:pt x="3051324" y="3023948"/>
                  </a:lnTo>
                  <a:lnTo>
                    <a:pt x="3054807" y="3023493"/>
                  </a:lnTo>
                  <a:lnTo>
                    <a:pt x="3058290" y="3030562"/>
                  </a:lnTo>
                  <a:lnTo>
                    <a:pt x="3061774" y="3030114"/>
                  </a:lnTo>
                  <a:lnTo>
                    <a:pt x="3065257" y="3029666"/>
                  </a:lnTo>
                  <a:lnTo>
                    <a:pt x="3068740" y="3029217"/>
                  </a:lnTo>
                  <a:lnTo>
                    <a:pt x="3072223" y="3028769"/>
                  </a:lnTo>
                  <a:lnTo>
                    <a:pt x="3075707" y="3028321"/>
                  </a:lnTo>
                  <a:lnTo>
                    <a:pt x="3079190" y="3030598"/>
                  </a:lnTo>
                  <a:lnTo>
                    <a:pt x="3082673" y="3030152"/>
                  </a:lnTo>
                  <a:lnTo>
                    <a:pt x="3086156" y="3029707"/>
                  </a:lnTo>
                  <a:lnTo>
                    <a:pt x="3089640" y="3029262"/>
                  </a:lnTo>
                  <a:lnTo>
                    <a:pt x="3093123" y="3028817"/>
                  </a:lnTo>
                  <a:lnTo>
                    <a:pt x="3096606" y="3028372"/>
                  </a:lnTo>
                  <a:lnTo>
                    <a:pt x="3100089" y="3038930"/>
                  </a:lnTo>
                  <a:lnTo>
                    <a:pt x="3103573" y="3038494"/>
                  </a:lnTo>
                  <a:lnTo>
                    <a:pt x="3107056" y="3038059"/>
                  </a:lnTo>
                  <a:lnTo>
                    <a:pt x="3110539" y="3037624"/>
                  </a:lnTo>
                  <a:lnTo>
                    <a:pt x="3114022" y="3037189"/>
                  </a:lnTo>
                  <a:lnTo>
                    <a:pt x="3117506" y="3036754"/>
                  </a:lnTo>
                  <a:lnTo>
                    <a:pt x="3120989" y="3038908"/>
                  </a:lnTo>
                  <a:lnTo>
                    <a:pt x="3124472" y="3038476"/>
                  </a:lnTo>
                  <a:lnTo>
                    <a:pt x="3127955" y="3038043"/>
                  </a:lnTo>
                  <a:lnTo>
                    <a:pt x="3131439" y="3037611"/>
                  </a:lnTo>
                  <a:lnTo>
                    <a:pt x="3134922" y="3037179"/>
                  </a:lnTo>
                  <a:lnTo>
                    <a:pt x="3138405" y="3036747"/>
                  </a:lnTo>
                  <a:lnTo>
                    <a:pt x="3141888" y="3040707"/>
                  </a:lnTo>
                  <a:lnTo>
                    <a:pt x="3145372" y="3040278"/>
                  </a:lnTo>
                  <a:lnTo>
                    <a:pt x="3148855" y="3039850"/>
                  </a:lnTo>
                  <a:lnTo>
                    <a:pt x="3152338" y="3039422"/>
                  </a:lnTo>
                  <a:lnTo>
                    <a:pt x="3155821" y="3038994"/>
                  </a:lnTo>
                  <a:lnTo>
                    <a:pt x="3159304" y="3041459"/>
                  </a:lnTo>
                  <a:lnTo>
                    <a:pt x="3162788" y="3041034"/>
                  </a:lnTo>
                  <a:lnTo>
                    <a:pt x="3166271" y="3040609"/>
                  </a:lnTo>
                  <a:lnTo>
                    <a:pt x="3169754" y="3040184"/>
                  </a:lnTo>
                  <a:lnTo>
                    <a:pt x="3173237" y="3039759"/>
                  </a:lnTo>
                  <a:lnTo>
                    <a:pt x="3176721" y="3039334"/>
                  </a:lnTo>
                  <a:lnTo>
                    <a:pt x="3180204" y="3043199"/>
                  </a:lnTo>
                  <a:lnTo>
                    <a:pt x="3183687" y="3042778"/>
                  </a:lnTo>
                  <a:lnTo>
                    <a:pt x="3187170" y="3042357"/>
                  </a:lnTo>
                  <a:lnTo>
                    <a:pt x="3190654" y="3041936"/>
                  </a:lnTo>
                  <a:lnTo>
                    <a:pt x="3194137" y="3041515"/>
                  </a:lnTo>
                  <a:lnTo>
                    <a:pt x="3197620" y="3041095"/>
                  </a:lnTo>
                  <a:lnTo>
                    <a:pt x="3201103" y="3048708"/>
                  </a:lnTo>
                  <a:lnTo>
                    <a:pt x="3204587" y="3048294"/>
                  </a:lnTo>
                  <a:lnTo>
                    <a:pt x="3208070" y="3047880"/>
                  </a:lnTo>
                  <a:lnTo>
                    <a:pt x="3211553" y="3047467"/>
                  </a:lnTo>
                  <a:lnTo>
                    <a:pt x="3215036" y="3047053"/>
                  </a:lnTo>
                  <a:lnTo>
                    <a:pt x="3218520" y="3046640"/>
                  </a:lnTo>
                  <a:lnTo>
                    <a:pt x="3222003" y="3047258"/>
                  </a:lnTo>
                  <a:lnTo>
                    <a:pt x="3225486" y="3046846"/>
                  </a:lnTo>
                  <a:lnTo>
                    <a:pt x="3228969" y="3046434"/>
                  </a:lnTo>
                  <a:lnTo>
                    <a:pt x="3232453" y="3046022"/>
                  </a:lnTo>
                  <a:lnTo>
                    <a:pt x="3235936" y="3045610"/>
                  </a:lnTo>
                  <a:lnTo>
                    <a:pt x="3239419" y="3045198"/>
                  </a:lnTo>
                  <a:lnTo>
                    <a:pt x="3242902" y="3052240"/>
                  </a:lnTo>
                  <a:lnTo>
                    <a:pt x="3246386" y="3051834"/>
                  </a:lnTo>
                  <a:lnTo>
                    <a:pt x="3249869" y="3051429"/>
                  </a:lnTo>
                  <a:lnTo>
                    <a:pt x="3253352" y="3051023"/>
                  </a:lnTo>
                  <a:lnTo>
                    <a:pt x="3256835" y="3050618"/>
                  </a:lnTo>
                  <a:lnTo>
                    <a:pt x="3260319" y="3050213"/>
                  </a:lnTo>
                  <a:lnTo>
                    <a:pt x="3263802" y="3051807"/>
                  </a:lnTo>
                  <a:lnTo>
                    <a:pt x="3267285" y="3051403"/>
                  </a:lnTo>
                  <a:lnTo>
                    <a:pt x="3270768" y="3051000"/>
                  </a:lnTo>
                  <a:lnTo>
                    <a:pt x="3274252" y="3050597"/>
                  </a:lnTo>
                  <a:lnTo>
                    <a:pt x="3277735" y="3050194"/>
                  </a:lnTo>
                  <a:lnTo>
                    <a:pt x="3281218" y="3051118"/>
                  </a:lnTo>
                  <a:lnTo>
                    <a:pt x="3284701" y="3050717"/>
                  </a:lnTo>
                  <a:lnTo>
                    <a:pt x="3288185" y="3050315"/>
                  </a:lnTo>
                  <a:lnTo>
                    <a:pt x="3291668" y="3049913"/>
                  </a:lnTo>
                  <a:lnTo>
                    <a:pt x="3295151" y="3049512"/>
                  </a:lnTo>
                  <a:lnTo>
                    <a:pt x="3298634" y="3049111"/>
                  </a:lnTo>
                  <a:lnTo>
                    <a:pt x="3302118" y="3059094"/>
                  </a:lnTo>
                  <a:lnTo>
                    <a:pt x="3305601" y="3058701"/>
                  </a:lnTo>
                  <a:lnTo>
                    <a:pt x="3309084" y="3058308"/>
                  </a:lnTo>
                  <a:lnTo>
                    <a:pt x="3312567" y="3057915"/>
                  </a:lnTo>
                  <a:lnTo>
                    <a:pt x="3316051" y="3057523"/>
                  </a:lnTo>
                  <a:lnTo>
                    <a:pt x="3319534" y="3057130"/>
                  </a:lnTo>
                  <a:lnTo>
                    <a:pt x="3323017" y="3100699"/>
                  </a:lnTo>
                  <a:lnTo>
                    <a:pt x="3326500" y="3100342"/>
                  </a:lnTo>
                  <a:lnTo>
                    <a:pt x="3329984" y="3099986"/>
                  </a:lnTo>
                  <a:lnTo>
                    <a:pt x="3333467" y="3099629"/>
                  </a:lnTo>
                  <a:lnTo>
                    <a:pt x="3336950" y="3099272"/>
                  </a:lnTo>
                  <a:lnTo>
                    <a:pt x="3340433" y="3098916"/>
                  </a:lnTo>
                  <a:lnTo>
                    <a:pt x="3343917" y="3130417"/>
                  </a:lnTo>
                  <a:lnTo>
                    <a:pt x="3347400" y="3130087"/>
                  </a:lnTo>
                  <a:lnTo>
                    <a:pt x="3350883" y="3129757"/>
                  </a:lnTo>
                  <a:lnTo>
                    <a:pt x="3354366" y="3129427"/>
                  </a:lnTo>
                  <a:lnTo>
                    <a:pt x="3357850" y="3129097"/>
                  </a:lnTo>
                  <a:lnTo>
                    <a:pt x="3361333" y="3128767"/>
                  </a:lnTo>
                  <a:lnTo>
                    <a:pt x="3364816" y="3136929"/>
                  </a:lnTo>
                  <a:lnTo>
                    <a:pt x="3368299" y="3136607"/>
                  </a:lnTo>
                  <a:lnTo>
                    <a:pt x="3371783" y="3136284"/>
                  </a:lnTo>
                  <a:lnTo>
                    <a:pt x="3375266" y="3135961"/>
                  </a:lnTo>
                  <a:lnTo>
                    <a:pt x="3378749" y="3135638"/>
                  </a:lnTo>
                  <a:lnTo>
                    <a:pt x="3382232" y="3136146"/>
                  </a:lnTo>
                  <a:lnTo>
                    <a:pt x="3385716" y="3135824"/>
                  </a:lnTo>
                  <a:lnTo>
                    <a:pt x="3389199" y="3135503"/>
                  </a:lnTo>
                  <a:lnTo>
                    <a:pt x="3392682" y="3135181"/>
                  </a:lnTo>
                  <a:lnTo>
                    <a:pt x="3396165" y="3134859"/>
                  </a:lnTo>
                  <a:lnTo>
                    <a:pt x="3399649" y="3134538"/>
                  </a:lnTo>
                  <a:lnTo>
                    <a:pt x="3403132" y="3138126"/>
                  </a:lnTo>
                  <a:lnTo>
                    <a:pt x="3406615" y="3137808"/>
                  </a:lnTo>
                  <a:lnTo>
                    <a:pt x="3410098" y="3137490"/>
                  </a:lnTo>
                  <a:lnTo>
                    <a:pt x="3413582" y="3137172"/>
                  </a:lnTo>
                  <a:lnTo>
                    <a:pt x="3417065" y="3136854"/>
                  </a:lnTo>
                  <a:lnTo>
                    <a:pt x="3420548" y="3136536"/>
                  </a:lnTo>
                  <a:lnTo>
                    <a:pt x="3424031" y="3153141"/>
                  </a:lnTo>
                  <a:lnTo>
                    <a:pt x="3427515" y="3152837"/>
                  </a:lnTo>
                  <a:lnTo>
                    <a:pt x="3430998" y="3152533"/>
                  </a:lnTo>
                  <a:lnTo>
                    <a:pt x="3434481" y="3152229"/>
                  </a:lnTo>
                  <a:lnTo>
                    <a:pt x="3437964" y="3151925"/>
                  </a:lnTo>
                  <a:lnTo>
                    <a:pt x="3441447" y="3151622"/>
                  </a:lnTo>
                  <a:lnTo>
                    <a:pt x="3444931" y="3162459"/>
                  </a:lnTo>
                  <a:lnTo>
                    <a:pt x="3448414" y="3162165"/>
                  </a:lnTo>
                  <a:lnTo>
                    <a:pt x="3451897" y="3161871"/>
                  </a:lnTo>
                  <a:lnTo>
                    <a:pt x="3455380" y="3161576"/>
                  </a:lnTo>
                  <a:lnTo>
                    <a:pt x="3458864" y="3161282"/>
                  </a:lnTo>
                  <a:lnTo>
                    <a:pt x="3462347" y="3160988"/>
                  </a:lnTo>
                  <a:lnTo>
                    <a:pt x="3465830" y="3192191"/>
                  </a:lnTo>
                  <a:lnTo>
                    <a:pt x="3469313" y="3191923"/>
                  </a:lnTo>
                  <a:lnTo>
                    <a:pt x="3472797" y="3191655"/>
                  </a:lnTo>
                  <a:lnTo>
                    <a:pt x="3476280" y="3191387"/>
                  </a:lnTo>
                  <a:lnTo>
                    <a:pt x="3479763" y="3191119"/>
                  </a:lnTo>
                  <a:lnTo>
                    <a:pt x="3483246" y="3190851"/>
                  </a:lnTo>
                  <a:lnTo>
                    <a:pt x="3483246" y="3190994"/>
                  </a:lnTo>
                  <a:lnTo>
                    <a:pt x="3483246" y="3191136"/>
                  </a:lnTo>
                  <a:lnTo>
                    <a:pt x="3483246" y="3191278"/>
                  </a:lnTo>
                  <a:lnTo>
                    <a:pt x="3483246" y="3191421"/>
                  </a:lnTo>
                  <a:lnTo>
                    <a:pt x="3483246" y="3191563"/>
                  </a:lnTo>
                  <a:lnTo>
                    <a:pt x="3483246" y="3191705"/>
                  </a:lnTo>
                  <a:lnTo>
                    <a:pt x="3483246" y="3191846"/>
                  </a:lnTo>
                  <a:lnTo>
                    <a:pt x="3483246" y="3191988"/>
                  </a:lnTo>
                  <a:lnTo>
                    <a:pt x="3483246" y="3192130"/>
                  </a:lnTo>
                  <a:lnTo>
                    <a:pt x="3483246" y="3192271"/>
                  </a:lnTo>
                  <a:lnTo>
                    <a:pt x="3483246" y="3192412"/>
                  </a:lnTo>
                  <a:lnTo>
                    <a:pt x="3483246" y="3192553"/>
                  </a:lnTo>
                  <a:lnTo>
                    <a:pt x="3483246" y="3192694"/>
                  </a:lnTo>
                  <a:lnTo>
                    <a:pt x="3483246" y="3192835"/>
                  </a:lnTo>
                  <a:lnTo>
                    <a:pt x="3483246" y="3192976"/>
                  </a:lnTo>
                  <a:lnTo>
                    <a:pt x="3483246" y="3193116"/>
                  </a:lnTo>
                  <a:lnTo>
                    <a:pt x="3483246" y="3193257"/>
                  </a:lnTo>
                  <a:lnTo>
                    <a:pt x="3483246" y="3193397"/>
                  </a:lnTo>
                  <a:lnTo>
                    <a:pt x="3483246" y="3193537"/>
                  </a:lnTo>
                  <a:lnTo>
                    <a:pt x="3483246" y="3193677"/>
                  </a:lnTo>
                  <a:lnTo>
                    <a:pt x="3483246" y="3193817"/>
                  </a:lnTo>
                  <a:lnTo>
                    <a:pt x="3483246" y="3193957"/>
                  </a:lnTo>
                  <a:lnTo>
                    <a:pt x="3483246" y="3194097"/>
                  </a:lnTo>
                  <a:lnTo>
                    <a:pt x="3483246" y="3194236"/>
                  </a:lnTo>
                  <a:lnTo>
                    <a:pt x="3483246" y="3194375"/>
                  </a:lnTo>
                  <a:lnTo>
                    <a:pt x="3483246" y="3194515"/>
                  </a:lnTo>
                  <a:lnTo>
                    <a:pt x="3483246" y="3194654"/>
                  </a:lnTo>
                  <a:lnTo>
                    <a:pt x="3483246" y="3194793"/>
                  </a:lnTo>
                  <a:lnTo>
                    <a:pt x="3483246" y="3194932"/>
                  </a:lnTo>
                  <a:lnTo>
                    <a:pt x="3483246" y="3195070"/>
                  </a:lnTo>
                  <a:lnTo>
                    <a:pt x="3483246" y="3195209"/>
                  </a:lnTo>
                  <a:lnTo>
                    <a:pt x="3483246" y="3195347"/>
                  </a:lnTo>
                  <a:lnTo>
                    <a:pt x="3483246" y="3195485"/>
                  </a:lnTo>
                  <a:lnTo>
                    <a:pt x="3483246" y="3195624"/>
                  </a:lnTo>
                  <a:lnTo>
                    <a:pt x="3483246" y="3195762"/>
                  </a:lnTo>
                  <a:lnTo>
                    <a:pt x="3483246" y="3195899"/>
                  </a:lnTo>
                  <a:lnTo>
                    <a:pt x="3483246" y="3196037"/>
                  </a:lnTo>
                  <a:lnTo>
                    <a:pt x="3483246" y="3196175"/>
                  </a:lnTo>
                  <a:lnTo>
                    <a:pt x="3483246" y="3196312"/>
                  </a:lnTo>
                  <a:lnTo>
                    <a:pt x="3483246" y="3196450"/>
                  </a:lnTo>
                  <a:lnTo>
                    <a:pt x="3483246" y="3196587"/>
                  </a:lnTo>
                  <a:lnTo>
                    <a:pt x="3483246" y="3196724"/>
                  </a:lnTo>
                  <a:lnTo>
                    <a:pt x="3483246" y="3196861"/>
                  </a:lnTo>
                  <a:lnTo>
                    <a:pt x="3483246" y="3196998"/>
                  </a:lnTo>
                  <a:lnTo>
                    <a:pt x="3483246" y="3197134"/>
                  </a:lnTo>
                  <a:lnTo>
                    <a:pt x="3483246" y="3197271"/>
                  </a:lnTo>
                  <a:lnTo>
                    <a:pt x="3483246" y="3197407"/>
                  </a:lnTo>
                  <a:lnTo>
                    <a:pt x="3483246" y="3197544"/>
                  </a:lnTo>
                  <a:lnTo>
                    <a:pt x="3483246" y="3197680"/>
                  </a:lnTo>
                  <a:lnTo>
                    <a:pt x="3483246" y="3197816"/>
                  </a:lnTo>
                  <a:lnTo>
                    <a:pt x="3483246" y="3197952"/>
                  </a:lnTo>
                  <a:lnTo>
                    <a:pt x="3483246" y="3198088"/>
                  </a:lnTo>
                  <a:lnTo>
                    <a:pt x="3483246" y="3198223"/>
                  </a:lnTo>
                  <a:lnTo>
                    <a:pt x="3483246" y="3198359"/>
                  </a:lnTo>
                  <a:lnTo>
                    <a:pt x="3483246" y="3198494"/>
                  </a:lnTo>
                  <a:lnTo>
                    <a:pt x="3483246" y="3198630"/>
                  </a:lnTo>
                  <a:lnTo>
                    <a:pt x="3483246" y="3198765"/>
                  </a:lnTo>
                  <a:lnTo>
                    <a:pt x="3483246" y="3198900"/>
                  </a:lnTo>
                  <a:lnTo>
                    <a:pt x="3483246" y="3199035"/>
                  </a:lnTo>
                  <a:lnTo>
                    <a:pt x="3483246" y="3199169"/>
                  </a:lnTo>
                  <a:lnTo>
                    <a:pt x="3483246" y="3199304"/>
                  </a:lnTo>
                  <a:lnTo>
                    <a:pt x="3483246" y="3199439"/>
                  </a:lnTo>
                  <a:lnTo>
                    <a:pt x="3483246" y="3199573"/>
                  </a:lnTo>
                  <a:lnTo>
                    <a:pt x="3483246" y="3199707"/>
                  </a:lnTo>
                  <a:lnTo>
                    <a:pt x="3483246" y="3199841"/>
                  </a:lnTo>
                  <a:lnTo>
                    <a:pt x="3483246" y="3199975"/>
                  </a:lnTo>
                  <a:lnTo>
                    <a:pt x="3483246" y="3200109"/>
                  </a:lnTo>
                  <a:lnTo>
                    <a:pt x="3483246" y="3200243"/>
                  </a:lnTo>
                  <a:lnTo>
                    <a:pt x="3483246" y="3200377"/>
                  </a:lnTo>
                  <a:lnTo>
                    <a:pt x="3483246" y="3200510"/>
                  </a:lnTo>
                  <a:lnTo>
                    <a:pt x="3483246" y="3200643"/>
                  </a:lnTo>
                  <a:lnTo>
                    <a:pt x="3483246" y="3200777"/>
                  </a:lnTo>
                  <a:lnTo>
                    <a:pt x="3483246" y="3200910"/>
                  </a:lnTo>
                  <a:lnTo>
                    <a:pt x="3483246" y="3201043"/>
                  </a:lnTo>
                  <a:lnTo>
                    <a:pt x="3483246" y="3201176"/>
                  </a:lnTo>
                  <a:lnTo>
                    <a:pt x="3483246" y="3201308"/>
                  </a:lnTo>
                  <a:lnTo>
                    <a:pt x="3483246" y="3201441"/>
                  </a:lnTo>
                  <a:lnTo>
                    <a:pt x="3483246" y="3201573"/>
                  </a:lnTo>
                  <a:lnTo>
                    <a:pt x="3483246" y="3201706"/>
                  </a:lnTo>
                  <a:lnTo>
                    <a:pt x="3483246" y="3201838"/>
                  </a:lnTo>
                  <a:lnTo>
                    <a:pt x="3483246" y="3201970"/>
                  </a:lnTo>
                  <a:lnTo>
                    <a:pt x="3483246" y="3202102"/>
                  </a:lnTo>
                  <a:lnTo>
                    <a:pt x="3483246" y="3202234"/>
                  </a:lnTo>
                  <a:lnTo>
                    <a:pt x="3483246" y="3202366"/>
                  </a:lnTo>
                  <a:lnTo>
                    <a:pt x="3483246" y="3202497"/>
                  </a:lnTo>
                  <a:lnTo>
                    <a:pt x="3483246" y="3202629"/>
                  </a:lnTo>
                  <a:lnTo>
                    <a:pt x="3483246" y="3202760"/>
                  </a:lnTo>
                  <a:lnTo>
                    <a:pt x="3483246" y="3202892"/>
                  </a:lnTo>
                  <a:lnTo>
                    <a:pt x="3483246" y="3203023"/>
                  </a:lnTo>
                  <a:lnTo>
                    <a:pt x="3483246" y="3203154"/>
                  </a:lnTo>
                  <a:lnTo>
                    <a:pt x="3483246" y="3203285"/>
                  </a:lnTo>
                  <a:lnTo>
                    <a:pt x="3483246" y="3203415"/>
                  </a:lnTo>
                  <a:lnTo>
                    <a:pt x="3483246" y="3203546"/>
                  </a:lnTo>
                  <a:lnTo>
                    <a:pt x="3483246" y="3203676"/>
                  </a:lnTo>
                  <a:lnTo>
                    <a:pt x="3483246" y="3203807"/>
                  </a:lnTo>
                  <a:lnTo>
                    <a:pt x="3483246" y="3203937"/>
                  </a:lnTo>
                  <a:lnTo>
                    <a:pt x="3483246" y="3204067"/>
                  </a:lnTo>
                  <a:lnTo>
                    <a:pt x="3483246" y="3204197"/>
                  </a:lnTo>
                  <a:lnTo>
                    <a:pt x="3483246" y="3204327"/>
                  </a:lnTo>
                  <a:lnTo>
                    <a:pt x="3483246" y="3204457"/>
                  </a:lnTo>
                  <a:lnTo>
                    <a:pt x="3483246" y="3204587"/>
                  </a:lnTo>
                  <a:lnTo>
                    <a:pt x="3483246" y="3204716"/>
                  </a:lnTo>
                  <a:lnTo>
                    <a:pt x="3483246" y="3204846"/>
                  </a:lnTo>
                  <a:lnTo>
                    <a:pt x="3483246" y="3204975"/>
                  </a:lnTo>
                  <a:lnTo>
                    <a:pt x="3483246" y="3205104"/>
                  </a:lnTo>
                  <a:lnTo>
                    <a:pt x="3483246" y="3205233"/>
                  </a:lnTo>
                  <a:lnTo>
                    <a:pt x="3483246" y="3205362"/>
                  </a:lnTo>
                  <a:lnTo>
                    <a:pt x="3483246" y="3205491"/>
                  </a:lnTo>
                  <a:lnTo>
                    <a:pt x="3483246" y="3205620"/>
                  </a:lnTo>
                  <a:lnTo>
                    <a:pt x="3483246" y="3205748"/>
                  </a:lnTo>
                  <a:lnTo>
                    <a:pt x="3483246" y="3205877"/>
                  </a:lnTo>
                  <a:lnTo>
                    <a:pt x="3483246" y="3206005"/>
                  </a:lnTo>
                  <a:lnTo>
                    <a:pt x="3483246" y="3206133"/>
                  </a:lnTo>
                  <a:lnTo>
                    <a:pt x="3483246" y="3206261"/>
                  </a:lnTo>
                  <a:lnTo>
                    <a:pt x="3483246" y="3206389"/>
                  </a:lnTo>
                  <a:lnTo>
                    <a:pt x="3483246" y="3206517"/>
                  </a:lnTo>
                  <a:lnTo>
                    <a:pt x="3483246" y="3206645"/>
                  </a:lnTo>
                  <a:lnTo>
                    <a:pt x="3483246" y="3206773"/>
                  </a:lnTo>
                  <a:lnTo>
                    <a:pt x="3483246" y="3206900"/>
                  </a:lnTo>
                  <a:lnTo>
                    <a:pt x="3483246" y="3207028"/>
                  </a:lnTo>
                  <a:lnTo>
                    <a:pt x="3483246" y="3207155"/>
                  </a:lnTo>
                  <a:lnTo>
                    <a:pt x="3483246" y="3207282"/>
                  </a:lnTo>
                  <a:lnTo>
                    <a:pt x="3483246" y="3207409"/>
                  </a:lnTo>
                  <a:lnTo>
                    <a:pt x="3483246" y="3207536"/>
                  </a:lnTo>
                  <a:lnTo>
                    <a:pt x="3483246" y="3207663"/>
                  </a:lnTo>
                  <a:lnTo>
                    <a:pt x="3483246" y="3207790"/>
                  </a:lnTo>
                  <a:lnTo>
                    <a:pt x="3483246" y="3207916"/>
                  </a:lnTo>
                  <a:lnTo>
                    <a:pt x="3483246" y="3208043"/>
                  </a:lnTo>
                  <a:lnTo>
                    <a:pt x="3483246" y="3208169"/>
                  </a:lnTo>
                  <a:lnTo>
                    <a:pt x="3483246" y="3208295"/>
                  </a:lnTo>
                  <a:lnTo>
                    <a:pt x="3483246" y="3208421"/>
                  </a:lnTo>
                  <a:lnTo>
                    <a:pt x="3483246" y="3208547"/>
                  </a:lnTo>
                  <a:lnTo>
                    <a:pt x="3483246" y="3208673"/>
                  </a:lnTo>
                  <a:lnTo>
                    <a:pt x="3483246" y="3208799"/>
                  </a:lnTo>
                  <a:lnTo>
                    <a:pt x="3483246" y="3208925"/>
                  </a:lnTo>
                  <a:lnTo>
                    <a:pt x="3483246" y="3209050"/>
                  </a:lnTo>
                  <a:lnTo>
                    <a:pt x="3483246" y="3209176"/>
                  </a:lnTo>
                  <a:lnTo>
                    <a:pt x="3483246" y="3209301"/>
                  </a:lnTo>
                  <a:lnTo>
                    <a:pt x="3483246" y="3209426"/>
                  </a:lnTo>
                  <a:lnTo>
                    <a:pt x="3483246" y="3209551"/>
                  </a:lnTo>
                  <a:lnTo>
                    <a:pt x="3483246" y="3209676"/>
                  </a:lnTo>
                  <a:lnTo>
                    <a:pt x="3483246" y="3209801"/>
                  </a:lnTo>
                  <a:lnTo>
                    <a:pt x="3483246" y="3209926"/>
                  </a:lnTo>
                  <a:lnTo>
                    <a:pt x="3483246" y="3210051"/>
                  </a:lnTo>
                  <a:lnTo>
                    <a:pt x="3483246" y="3210175"/>
                  </a:lnTo>
                  <a:lnTo>
                    <a:pt x="3483246" y="3210300"/>
                  </a:lnTo>
                  <a:lnTo>
                    <a:pt x="3483246" y="3210424"/>
                  </a:lnTo>
                  <a:lnTo>
                    <a:pt x="3483246" y="3210548"/>
                  </a:lnTo>
                  <a:lnTo>
                    <a:pt x="3483246" y="3210672"/>
                  </a:lnTo>
                  <a:lnTo>
                    <a:pt x="3483246" y="3210796"/>
                  </a:lnTo>
                  <a:lnTo>
                    <a:pt x="3483246" y="3210920"/>
                  </a:lnTo>
                  <a:lnTo>
                    <a:pt x="3483246" y="3211044"/>
                  </a:lnTo>
                  <a:lnTo>
                    <a:pt x="3483246" y="3211167"/>
                  </a:lnTo>
                  <a:lnTo>
                    <a:pt x="3483246" y="3211291"/>
                  </a:lnTo>
                  <a:lnTo>
                    <a:pt x="3483246" y="3211414"/>
                  </a:lnTo>
                  <a:lnTo>
                    <a:pt x="3483246" y="3211537"/>
                  </a:lnTo>
                  <a:lnTo>
                    <a:pt x="3483246" y="3211661"/>
                  </a:lnTo>
                  <a:lnTo>
                    <a:pt x="3483246" y="3211784"/>
                  </a:lnTo>
                  <a:lnTo>
                    <a:pt x="3483246" y="3211907"/>
                  </a:lnTo>
                  <a:lnTo>
                    <a:pt x="3483246" y="3212029"/>
                  </a:lnTo>
                  <a:lnTo>
                    <a:pt x="3483246" y="3212152"/>
                  </a:lnTo>
                  <a:lnTo>
                    <a:pt x="3483246" y="3212275"/>
                  </a:lnTo>
                  <a:lnTo>
                    <a:pt x="3483246" y="3212397"/>
                  </a:lnTo>
                  <a:lnTo>
                    <a:pt x="3483246" y="3212520"/>
                  </a:lnTo>
                  <a:lnTo>
                    <a:pt x="3483246" y="3212642"/>
                  </a:lnTo>
                  <a:lnTo>
                    <a:pt x="3483246" y="3212764"/>
                  </a:lnTo>
                  <a:lnTo>
                    <a:pt x="3483246" y="3212886"/>
                  </a:lnTo>
                  <a:lnTo>
                    <a:pt x="3483246" y="3213008"/>
                  </a:lnTo>
                  <a:lnTo>
                    <a:pt x="3483246" y="3213130"/>
                  </a:lnTo>
                  <a:lnTo>
                    <a:pt x="3483246" y="3213252"/>
                  </a:lnTo>
                  <a:lnTo>
                    <a:pt x="3483246" y="3213373"/>
                  </a:lnTo>
                  <a:lnTo>
                    <a:pt x="3483246" y="3213495"/>
                  </a:lnTo>
                  <a:lnTo>
                    <a:pt x="3483246" y="3213616"/>
                  </a:lnTo>
                  <a:lnTo>
                    <a:pt x="3483246" y="3213737"/>
                  </a:lnTo>
                  <a:lnTo>
                    <a:pt x="3483246" y="3213859"/>
                  </a:lnTo>
                  <a:lnTo>
                    <a:pt x="3483246" y="3213980"/>
                  </a:lnTo>
                  <a:lnTo>
                    <a:pt x="3483246" y="3214101"/>
                  </a:lnTo>
                  <a:lnTo>
                    <a:pt x="3483246" y="3214222"/>
                  </a:lnTo>
                  <a:lnTo>
                    <a:pt x="3483246" y="3214342"/>
                  </a:lnTo>
                  <a:lnTo>
                    <a:pt x="3483246" y="3214463"/>
                  </a:lnTo>
                  <a:lnTo>
                    <a:pt x="3483246" y="3214583"/>
                  </a:lnTo>
                  <a:lnTo>
                    <a:pt x="3483246" y="3214704"/>
                  </a:lnTo>
                  <a:lnTo>
                    <a:pt x="3483246" y="3214824"/>
                  </a:lnTo>
                  <a:lnTo>
                    <a:pt x="3483246" y="3214944"/>
                  </a:lnTo>
                  <a:lnTo>
                    <a:pt x="3483246" y="3215065"/>
                  </a:lnTo>
                  <a:lnTo>
                    <a:pt x="3483246" y="3215185"/>
                  </a:lnTo>
                  <a:lnTo>
                    <a:pt x="3483246" y="3215304"/>
                  </a:lnTo>
                  <a:lnTo>
                    <a:pt x="3483246" y="3215424"/>
                  </a:lnTo>
                  <a:lnTo>
                    <a:pt x="3483246" y="3215544"/>
                  </a:lnTo>
                  <a:lnTo>
                    <a:pt x="3483246" y="3215663"/>
                  </a:lnTo>
                  <a:lnTo>
                    <a:pt x="3483246" y="3215783"/>
                  </a:lnTo>
                  <a:lnTo>
                    <a:pt x="3483246" y="3215902"/>
                  </a:lnTo>
                  <a:lnTo>
                    <a:pt x="3483246" y="3216021"/>
                  </a:lnTo>
                  <a:lnTo>
                    <a:pt x="3483246" y="3216141"/>
                  </a:lnTo>
                  <a:lnTo>
                    <a:pt x="3483246" y="3216260"/>
                  </a:lnTo>
                  <a:lnTo>
                    <a:pt x="3483246" y="3216379"/>
                  </a:lnTo>
                  <a:lnTo>
                    <a:pt x="3483246" y="3216497"/>
                  </a:lnTo>
                  <a:lnTo>
                    <a:pt x="3483246" y="3216616"/>
                  </a:lnTo>
                  <a:lnTo>
                    <a:pt x="3483246" y="3216735"/>
                  </a:lnTo>
                  <a:lnTo>
                    <a:pt x="3483246" y="3216853"/>
                  </a:lnTo>
                  <a:lnTo>
                    <a:pt x="3483246" y="3216972"/>
                  </a:lnTo>
                  <a:lnTo>
                    <a:pt x="3483246" y="3217090"/>
                  </a:lnTo>
                  <a:lnTo>
                    <a:pt x="3483246" y="3217208"/>
                  </a:lnTo>
                  <a:lnTo>
                    <a:pt x="3483246" y="3217326"/>
                  </a:lnTo>
                  <a:lnTo>
                    <a:pt x="3483246" y="3217444"/>
                  </a:lnTo>
                  <a:lnTo>
                    <a:pt x="3483246" y="3217562"/>
                  </a:lnTo>
                  <a:lnTo>
                    <a:pt x="3483246" y="3217680"/>
                  </a:lnTo>
                  <a:lnTo>
                    <a:pt x="3483246" y="3217797"/>
                  </a:lnTo>
                  <a:lnTo>
                    <a:pt x="3483246" y="3217915"/>
                  </a:lnTo>
                  <a:lnTo>
                    <a:pt x="3483246" y="3218032"/>
                  </a:lnTo>
                  <a:lnTo>
                    <a:pt x="3483246" y="3218150"/>
                  </a:lnTo>
                  <a:lnTo>
                    <a:pt x="3483246" y="3218267"/>
                  </a:lnTo>
                  <a:lnTo>
                    <a:pt x="3483246" y="3218384"/>
                  </a:lnTo>
                  <a:lnTo>
                    <a:pt x="3483246" y="3218501"/>
                  </a:lnTo>
                  <a:lnTo>
                    <a:pt x="3483246" y="3218618"/>
                  </a:lnTo>
                  <a:lnTo>
                    <a:pt x="3483246" y="3218735"/>
                  </a:lnTo>
                  <a:lnTo>
                    <a:pt x="3483246" y="3218852"/>
                  </a:lnTo>
                  <a:lnTo>
                    <a:pt x="3483246" y="3218968"/>
                  </a:lnTo>
                  <a:lnTo>
                    <a:pt x="3483246" y="3219085"/>
                  </a:lnTo>
                  <a:lnTo>
                    <a:pt x="3483246" y="3219201"/>
                  </a:lnTo>
                  <a:lnTo>
                    <a:pt x="3483246" y="3219318"/>
                  </a:lnTo>
                  <a:lnTo>
                    <a:pt x="3483246" y="3219434"/>
                  </a:lnTo>
                  <a:lnTo>
                    <a:pt x="3483246" y="3219550"/>
                  </a:lnTo>
                  <a:lnTo>
                    <a:pt x="3483246" y="3219666"/>
                  </a:lnTo>
                  <a:lnTo>
                    <a:pt x="3483246" y="3219782"/>
                  </a:lnTo>
                  <a:lnTo>
                    <a:pt x="3483246" y="3219898"/>
                  </a:lnTo>
                  <a:lnTo>
                    <a:pt x="3483246" y="3220013"/>
                  </a:lnTo>
                  <a:lnTo>
                    <a:pt x="3483246" y="3220129"/>
                  </a:lnTo>
                  <a:lnTo>
                    <a:pt x="3483246" y="3220244"/>
                  </a:lnTo>
                  <a:lnTo>
                    <a:pt x="3483246" y="3220360"/>
                  </a:lnTo>
                  <a:lnTo>
                    <a:pt x="3483246" y="3220475"/>
                  </a:lnTo>
                  <a:lnTo>
                    <a:pt x="3483246" y="3220590"/>
                  </a:lnTo>
                  <a:lnTo>
                    <a:pt x="3483246" y="3220705"/>
                  </a:lnTo>
                  <a:lnTo>
                    <a:pt x="3483246" y="3220820"/>
                  </a:lnTo>
                  <a:lnTo>
                    <a:pt x="3483246" y="3220935"/>
                  </a:lnTo>
                  <a:lnTo>
                    <a:pt x="3483246" y="3221050"/>
                  </a:lnTo>
                  <a:lnTo>
                    <a:pt x="3483246" y="3221165"/>
                  </a:lnTo>
                  <a:lnTo>
                    <a:pt x="3483246" y="3221279"/>
                  </a:lnTo>
                  <a:lnTo>
                    <a:pt x="3483246" y="3221394"/>
                  </a:lnTo>
                  <a:lnTo>
                    <a:pt x="3483246" y="3221508"/>
                  </a:lnTo>
                  <a:lnTo>
                    <a:pt x="3483246" y="3221623"/>
                  </a:lnTo>
                  <a:lnTo>
                    <a:pt x="3483246" y="3221737"/>
                  </a:lnTo>
                  <a:lnTo>
                    <a:pt x="3483246" y="3221851"/>
                  </a:lnTo>
                  <a:lnTo>
                    <a:pt x="3483246" y="3221965"/>
                  </a:lnTo>
                  <a:lnTo>
                    <a:pt x="3483246" y="3222079"/>
                  </a:lnTo>
                  <a:lnTo>
                    <a:pt x="3483246" y="3222193"/>
                  </a:lnTo>
                  <a:lnTo>
                    <a:pt x="3483246" y="3222306"/>
                  </a:lnTo>
                  <a:lnTo>
                    <a:pt x="3483246" y="3222420"/>
                  </a:lnTo>
                  <a:lnTo>
                    <a:pt x="3483246" y="3222533"/>
                  </a:lnTo>
                  <a:lnTo>
                    <a:pt x="3483246" y="3222647"/>
                  </a:lnTo>
                  <a:lnTo>
                    <a:pt x="3483246" y="3222760"/>
                  </a:lnTo>
                  <a:lnTo>
                    <a:pt x="3483246" y="3222873"/>
                  </a:lnTo>
                  <a:lnTo>
                    <a:pt x="3483246" y="3222986"/>
                  </a:lnTo>
                  <a:lnTo>
                    <a:pt x="3483246" y="3223099"/>
                  </a:lnTo>
                  <a:lnTo>
                    <a:pt x="3483246" y="3223212"/>
                  </a:lnTo>
                  <a:lnTo>
                    <a:pt x="3483246" y="3223325"/>
                  </a:lnTo>
                  <a:lnTo>
                    <a:pt x="3483246" y="3223438"/>
                  </a:lnTo>
                  <a:lnTo>
                    <a:pt x="3483246" y="3223551"/>
                  </a:lnTo>
                  <a:lnTo>
                    <a:pt x="3483246" y="3223663"/>
                  </a:lnTo>
                  <a:lnTo>
                    <a:pt x="3483246" y="3223775"/>
                  </a:lnTo>
                  <a:lnTo>
                    <a:pt x="3483246" y="3223888"/>
                  </a:lnTo>
                  <a:lnTo>
                    <a:pt x="3483246" y="3224000"/>
                  </a:lnTo>
                  <a:lnTo>
                    <a:pt x="3483246" y="3224112"/>
                  </a:lnTo>
                  <a:lnTo>
                    <a:pt x="3483246" y="3224224"/>
                  </a:lnTo>
                  <a:lnTo>
                    <a:pt x="3483246" y="3224336"/>
                  </a:lnTo>
                  <a:lnTo>
                    <a:pt x="3483246" y="3224448"/>
                  </a:lnTo>
                  <a:lnTo>
                    <a:pt x="3483246" y="3224560"/>
                  </a:lnTo>
                  <a:lnTo>
                    <a:pt x="3483246" y="3224671"/>
                  </a:lnTo>
                  <a:lnTo>
                    <a:pt x="3483246" y="3224783"/>
                  </a:lnTo>
                  <a:lnTo>
                    <a:pt x="3483246" y="3224894"/>
                  </a:lnTo>
                  <a:lnTo>
                    <a:pt x="3483246" y="3225006"/>
                  </a:lnTo>
                  <a:lnTo>
                    <a:pt x="3483246" y="3225117"/>
                  </a:lnTo>
                  <a:lnTo>
                    <a:pt x="3483246" y="3225228"/>
                  </a:lnTo>
                  <a:lnTo>
                    <a:pt x="3483246" y="3225339"/>
                  </a:lnTo>
                  <a:lnTo>
                    <a:pt x="3483246" y="3225450"/>
                  </a:lnTo>
                  <a:lnTo>
                    <a:pt x="3483246" y="3225561"/>
                  </a:lnTo>
                  <a:lnTo>
                    <a:pt x="3483246" y="3225672"/>
                  </a:lnTo>
                  <a:lnTo>
                    <a:pt x="3483246" y="3225783"/>
                  </a:lnTo>
                  <a:lnTo>
                    <a:pt x="3483246" y="3225893"/>
                  </a:lnTo>
                  <a:lnTo>
                    <a:pt x="3483246" y="3226004"/>
                  </a:lnTo>
                  <a:lnTo>
                    <a:pt x="3483246" y="3226114"/>
                  </a:lnTo>
                  <a:lnTo>
                    <a:pt x="3483246" y="3226224"/>
                  </a:lnTo>
                  <a:lnTo>
                    <a:pt x="3483246" y="3226335"/>
                  </a:lnTo>
                  <a:lnTo>
                    <a:pt x="3483246" y="3226445"/>
                  </a:lnTo>
                  <a:lnTo>
                    <a:pt x="3483246" y="3226555"/>
                  </a:lnTo>
                  <a:lnTo>
                    <a:pt x="3483246" y="3226665"/>
                  </a:lnTo>
                  <a:lnTo>
                    <a:pt x="3483246" y="3226775"/>
                  </a:lnTo>
                  <a:lnTo>
                    <a:pt x="3483246" y="3226884"/>
                  </a:lnTo>
                  <a:lnTo>
                    <a:pt x="3483246" y="3226994"/>
                  </a:lnTo>
                  <a:lnTo>
                    <a:pt x="3483246" y="3227103"/>
                  </a:lnTo>
                  <a:lnTo>
                    <a:pt x="3483246" y="3227213"/>
                  </a:lnTo>
                  <a:lnTo>
                    <a:pt x="3483246" y="3227322"/>
                  </a:lnTo>
                  <a:lnTo>
                    <a:pt x="3483246" y="3227432"/>
                  </a:lnTo>
                  <a:lnTo>
                    <a:pt x="3483246" y="3227541"/>
                  </a:lnTo>
                  <a:lnTo>
                    <a:pt x="3483246" y="3227650"/>
                  </a:lnTo>
                  <a:lnTo>
                    <a:pt x="3483246" y="3227759"/>
                  </a:lnTo>
                  <a:lnTo>
                    <a:pt x="3483246" y="3227868"/>
                  </a:lnTo>
                  <a:lnTo>
                    <a:pt x="3483246" y="3227977"/>
                  </a:lnTo>
                  <a:lnTo>
                    <a:pt x="3483246" y="3228085"/>
                  </a:lnTo>
                  <a:lnTo>
                    <a:pt x="3483246" y="3228194"/>
                  </a:lnTo>
                  <a:lnTo>
                    <a:pt x="3483246" y="3228302"/>
                  </a:lnTo>
                  <a:lnTo>
                    <a:pt x="3483246" y="3228411"/>
                  </a:lnTo>
                  <a:lnTo>
                    <a:pt x="3483246" y="3228519"/>
                  </a:lnTo>
                  <a:lnTo>
                    <a:pt x="3483246" y="3228627"/>
                  </a:lnTo>
                  <a:lnTo>
                    <a:pt x="3483246" y="3228736"/>
                  </a:lnTo>
                  <a:lnTo>
                    <a:pt x="3483246" y="3228844"/>
                  </a:lnTo>
                  <a:lnTo>
                    <a:pt x="3483246" y="3228952"/>
                  </a:lnTo>
                  <a:lnTo>
                    <a:pt x="3483246" y="3229060"/>
                  </a:lnTo>
                  <a:lnTo>
                    <a:pt x="3483246" y="3229167"/>
                  </a:lnTo>
                  <a:lnTo>
                    <a:pt x="3483246" y="3229275"/>
                  </a:lnTo>
                  <a:lnTo>
                    <a:pt x="3483246" y="3229383"/>
                  </a:lnTo>
                  <a:lnTo>
                    <a:pt x="3483246" y="3229490"/>
                  </a:lnTo>
                  <a:lnTo>
                    <a:pt x="3483246" y="3229598"/>
                  </a:lnTo>
                  <a:lnTo>
                    <a:pt x="3483246" y="3229705"/>
                  </a:lnTo>
                  <a:lnTo>
                    <a:pt x="3483246" y="3229812"/>
                  </a:lnTo>
                  <a:lnTo>
                    <a:pt x="3483246" y="3229919"/>
                  </a:lnTo>
                  <a:lnTo>
                    <a:pt x="3483246" y="3230026"/>
                  </a:lnTo>
                  <a:lnTo>
                    <a:pt x="3483246" y="3230133"/>
                  </a:lnTo>
                  <a:lnTo>
                    <a:pt x="3483246" y="3230240"/>
                  </a:lnTo>
                  <a:lnTo>
                    <a:pt x="3483246" y="3230347"/>
                  </a:lnTo>
                  <a:lnTo>
                    <a:pt x="3483246" y="3230454"/>
                  </a:lnTo>
                  <a:lnTo>
                    <a:pt x="3483246" y="3230560"/>
                  </a:lnTo>
                  <a:lnTo>
                    <a:pt x="3483246" y="3230667"/>
                  </a:lnTo>
                  <a:lnTo>
                    <a:pt x="3483246" y="3230773"/>
                  </a:lnTo>
                  <a:lnTo>
                    <a:pt x="3483246" y="3230880"/>
                  </a:lnTo>
                  <a:lnTo>
                    <a:pt x="3483246" y="3230986"/>
                  </a:lnTo>
                  <a:lnTo>
                    <a:pt x="3483246" y="3231092"/>
                  </a:lnTo>
                  <a:lnTo>
                    <a:pt x="3483246" y="3231198"/>
                  </a:lnTo>
                  <a:lnTo>
                    <a:pt x="3483246" y="3231304"/>
                  </a:lnTo>
                  <a:lnTo>
                    <a:pt x="3483246" y="3231410"/>
                  </a:lnTo>
                  <a:lnTo>
                    <a:pt x="3483246" y="3231516"/>
                  </a:lnTo>
                  <a:lnTo>
                    <a:pt x="3483246" y="3231622"/>
                  </a:lnTo>
                  <a:lnTo>
                    <a:pt x="3483246" y="3231727"/>
                  </a:lnTo>
                  <a:lnTo>
                    <a:pt x="3483246" y="3231833"/>
                  </a:lnTo>
                  <a:lnTo>
                    <a:pt x="3483246" y="3231938"/>
                  </a:lnTo>
                  <a:lnTo>
                    <a:pt x="3483246" y="3232044"/>
                  </a:lnTo>
                  <a:lnTo>
                    <a:pt x="3483246" y="3232149"/>
                  </a:lnTo>
                  <a:lnTo>
                    <a:pt x="3483246" y="3232254"/>
                  </a:lnTo>
                  <a:lnTo>
                    <a:pt x="3483246" y="3232359"/>
                  </a:lnTo>
                  <a:lnTo>
                    <a:pt x="3483246" y="3232464"/>
                  </a:lnTo>
                  <a:lnTo>
                    <a:pt x="3483246" y="3232569"/>
                  </a:lnTo>
                  <a:lnTo>
                    <a:pt x="3483246" y="3232674"/>
                  </a:lnTo>
                  <a:lnTo>
                    <a:pt x="3483246" y="3232779"/>
                  </a:lnTo>
                  <a:lnTo>
                    <a:pt x="3483246" y="3232884"/>
                  </a:lnTo>
                  <a:lnTo>
                    <a:pt x="3483246" y="3232988"/>
                  </a:lnTo>
                  <a:lnTo>
                    <a:pt x="3483246" y="3233093"/>
                  </a:lnTo>
                  <a:lnTo>
                    <a:pt x="3483246" y="3233197"/>
                  </a:lnTo>
                  <a:lnTo>
                    <a:pt x="3483246" y="3233301"/>
                  </a:lnTo>
                  <a:lnTo>
                    <a:pt x="3483246" y="3233406"/>
                  </a:lnTo>
                  <a:lnTo>
                    <a:pt x="3483246" y="3233510"/>
                  </a:lnTo>
                  <a:lnTo>
                    <a:pt x="3483246" y="3233614"/>
                  </a:lnTo>
                  <a:lnTo>
                    <a:pt x="3483246" y="3233718"/>
                  </a:lnTo>
                  <a:lnTo>
                    <a:pt x="3483246" y="3233822"/>
                  </a:lnTo>
                  <a:lnTo>
                    <a:pt x="3483246" y="3233925"/>
                  </a:lnTo>
                  <a:lnTo>
                    <a:pt x="3483246" y="3234029"/>
                  </a:lnTo>
                  <a:lnTo>
                    <a:pt x="3483246" y="3234133"/>
                  </a:lnTo>
                  <a:lnTo>
                    <a:pt x="3483246" y="3234236"/>
                  </a:lnTo>
                  <a:lnTo>
                    <a:pt x="3483246" y="3234340"/>
                  </a:lnTo>
                  <a:lnTo>
                    <a:pt x="3483246" y="3234443"/>
                  </a:lnTo>
                  <a:lnTo>
                    <a:pt x="3483246" y="3234546"/>
                  </a:lnTo>
                  <a:lnTo>
                    <a:pt x="3483246" y="3234650"/>
                  </a:lnTo>
                  <a:lnTo>
                    <a:pt x="3483246" y="3234753"/>
                  </a:lnTo>
                  <a:lnTo>
                    <a:pt x="3483246" y="3234856"/>
                  </a:lnTo>
                  <a:lnTo>
                    <a:pt x="3483246" y="3234959"/>
                  </a:lnTo>
                  <a:lnTo>
                    <a:pt x="3483246" y="3235062"/>
                  </a:lnTo>
                  <a:lnTo>
                    <a:pt x="3483246" y="3235164"/>
                  </a:lnTo>
                  <a:lnTo>
                    <a:pt x="3483246" y="3235267"/>
                  </a:lnTo>
                  <a:lnTo>
                    <a:pt x="3483246" y="3235370"/>
                  </a:lnTo>
                  <a:lnTo>
                    <a:pt x="3483246" y="3235472"/>
                  </a:lnTo>
                  <a:lnTo>
                    <a:pt x="3483246" y="3235574"/>
                  </a:lnTo>
                  <a:lnTo>
                    <a:pt x="3483246" y="3235677"/>
                  </a:lnTo>
                  <a:lnTo>
                    <a:pt x="3483246" y="3235779"/>
                  </a:lnTo>
                  <a:lnTo>
                    <a:pt x="3483246" y="3235881"/>
                  </a:lnTo>
                  <a:lnTo>
                    <a:pt x="3483246" y="3235983"/>
                  </a:lnTo>
                  <a:lnTo>
                    <a:pt x="3483246" y="3236085"/>
                  </a:lnTo>
                  <a:lnTo>
                    <a:pt x="3483246" y="3236187"/>
                  </a:lnTo>
                  <a:lnTo>
                    <a:pt x="3483246" y="3236289"/>
                  </a:lnTo>
                  <a:lnTo>
                    <a:pt x="3483246" y="3236391"/>
                  </a:lnTo>
                  <a:lnTo>
                    <a:pt x="3483246" y="3236493"/>
                  </a:lnTo>
                  <a:lnTo>
                    <a:pt x="3483246" y="3236594"/>
                  </a:lnTo>
                  <a:lnTo>
                    <a:pt x="3483246" y="3236696"/>
                  </a:lnTo>
                  <a:lnTo>
                    <a:pt x="3483246" y="3236797"/>
                  </a:lnTo>
                  <a:lnTo>
                    <a:pt x="3483246" y="3236898"/>
                  </a:lnTo>
                  <a:lnTo>
                    <a:pt x="3483246" y="3237000"/>
                  </a:lnTo>
                  <a:lnTo>
                    <a:pt x="3483246" y="3237101"/>
                  </a:lnTo>
                  <a:lnTo>
                    <a:pt x="3483246" y="3237202"/>
                  </a:lnTo>
                  <a:lnTo>
                    <a:pt x="3483246" y="3237303"/>
                  </a:lnTo>
                  <a:lnTo>
                    <a:pt x="3483246" y="3237404"/>
                  </a:lnTo>
                  <a:lnTo>
                    <a:pt x="3483246" y="3237505"/>
                  </a:lnTo>
                  <a:lnTo>
                    <a:pt x="3483246" y="3237605"/>
                  </a:lnTo>
                  <a:lnTo>
                    <a:pt x="3483246" y="3237706"/>
                  </a:lnTo>
                  <a:lnTo>
                    <a:pt x="3483246" y="3237807"/>
                  </a:lnTo>
                  <a:lnTo>
                    <a:pt x="3483246" y="3237907"/>
                  </a:lnTo>
                  <a:lnTo>
                    <a:pt x="3483246" y="3238008"/>
                  </a:lnTo>
                  <a:lnTo>
                    <a:pt x="3483246" y="3238108"/>
                  </a:lnTo>
                  <a:lnTo>
                    <a:pt x="3483246" y="3238208"/>
                  </a:lnTo>
                  <a:lnTo>
                    <a:pt x="3483246" y="3238308"/>
                  </a:lnTo>
                  <a:lnTo>
                    <a:pt x="3483246" y="3238409"/>
                  </a:lnTo>
                  <a:lnTo>
                    <a:pt x="3483246" y="3238509"/>
                  </a:lnTo>
                  <a:lnTo>
                    <a:pt x="3483246" y="3238608"/>
                  </a:lnTo>
                  <a:lnTo>
                    <a:pt x="3483246" y="3238708"/>
                  </a:lnTo>
                  <a:lnTo>
                    <a:pt x="3483246" y="3238808"/>
                  </a:lnTo>
                  <a:lnTo>
                    <a:pt x="3483246" y="3238908"/>
                  </a:lnTo>
                  <a:lnTo>
                    <a:pt x="3483246" y="3239007"/>
                  </a:lnTo>
                  <a:lnTo>
                    <a:pt x="3483246" y="3239107"/>
                  </a:lnTo>
                  <a:lnTo>
                    <a:pt x="3483246" y="3239206"/>
                  </a:lnTo>
                  <a:lnTo>
                    <a:pt x="3483246" y="3239306"/>
                  </a:lnTo>
                  <a:lnTo>
                    <a:pt x="3483246" y="3239405"/>
                  </a:lnTo>
                  <a:lnTo>
                    <a:pt x="3483246" y="3239504"/>
                  </a:lnTo>
                  <a:lnTo>
                    <a:pt x="3483246" y="3239603"/>
                  </a:lnTo>
                  <a:lnTo>
                    <a:pt x="3483246" y="3239702"/>
                  </a:lnTo>
                  <a:lnTo>
                    <a:pt x="3483246" y="3239801"/>
                  </a:lnTo>
                  <a:lnTo>
                    <a:pt x="3483246" y="3239900"/>
                  </a:lnTo>
                  <a:lnTo>
                    <a:pt x="3483246" y="3239999"/>
                  </a:lnTo>
                  <a:lnTo>
                    <a:pt x="3483246" y="3240098"/>
                  </a:lnTo>
                  <a:lnTo>
                    <a:pt x="3483246" y="3240196"/>
                  </a:lnTo>
                  <a:lnTo>
                    <a:pt x="3483246" y="3240295"/>
                  </a:lnTo>
                  <a:lnTo>
                    <a:pt x="3483246" y="3240393"/>
                  </a:lnTo>
                  <a:lnTo>
                    <a:pt x="3483246" y="3240492"/>
                  </a:lnTo>
                  <a:lnTo>
                    <a:pt x="3483246" y="3240590"/>
                  </a:lnTo>
                  <a:lnTo>
                    <a:pt x="3483246" y="3240688"/>
                  </a:lnTo>
                  <a:lnTo>
                    <a:pt x="3483246" y="3240787"/>
                  </a:lnTo>
                  <a:lnTo>
                    <a:pt x="3483246" y="3240885"/>
                  </a:lnTo>
                  <a:lnTo>
                    <a:pt x="3483246" y="3240983"/>
                  </a:lnTo>
                  <a:lnTo>
                    <a:pt x="3483246" y="3241081"/>
                  </a:lnTo>
                  <a:lnTo>
                    <a:pt x="3483246" y="3241178"/>
                  </a:lnTo>
                  <a:lnTo>
                    <a:pt x="3483246" y="3241276"/>
                  </a:lnTo>
                  <a:lnTo>
                    <a:pt x="3483246" y="3241374"/>
                  </a:lnTo>
                  <a:lnTo>
                    <a:pt x="3483246" y="3241471"/>
                  </a:lnTo>
                  <a:lnTo>
                    <a:pt x="3483246" y="3241569"/>
                  </a:lnTo>
                  <a:lnTo>
                    <a:pt x="3483246" y="3241666"/>
                  </a:lnTo>
                  <a:lnTo>
                    <a:pt x="3483246" y="3241764"/>
                  </a:lnTo>
                  <a:lnTo>
                    <a:pt x="3483246" y="3241861"/>
                  </a:lnTo>
                  <a:lnTo>
                    <a:pt x="3483246" y="3241958"/>
                  </a:lnTo>
                  <a:lnTo>
                    <a:pt x="3483246" y="3242055"/>
                  </a:lnTo>
                  <a:lnTo>
                    <a:pt x="3483246" y="3242153"/>
                  </a:lnTo>
                  <a:lnTo>
                    <a:pt x="3483246" y="3242249"/>
                  </a:lnTo>
                  <a:lnTo>
                    <a:pt x="3483246" y="3242346"/>
                  </a:lnTo>
                  <a:lnTo>
                    <a:pt x="3483246" y="3242443"/>
                  </a:lnTo>
                  <a:lnTo>
                    <a:pt x="3483246" y="3242540"/>
                  </a:lnTo>
                  <a:lnTo>
                    <a:pt x="3483246" y="3242637"/>
                  </a:lnTo>
                  <a:lnTo>
                    <a:pt x="3483246" y="3242733"/>
                  </a:lnTo>
                  <a:lnTo>
                    <a:pt x="3483246" y="3242830"/>
                  </a:lnTo>
                  <a:lnTo>
                    <a:pt x="3483246" y="3242926"/>
                  </a:lnTo>
                  <a:lnTo>
                    <a:pt x="3483246" y="3243023"/>
                  </a:lnTo>
                  <a:lnTo>
                    <a:pt x="3483246" y="3243119"/>
                  </a:lnTo>
                  <a:lnTo>
                    <a:pt x="3483246" y="3243215"/>
                  </a:lnTo>
                  <a:lnTo>
                    <a:pt x="3483246" y="3243311"/>
                  </a:lnTo>
                  <a:lnTo>
                    <a:pt x="3483246" y="3243407"/>
                  </a:lnTo>
                  <a:lnTo>
                    <a:pt x="3483246" y="3243503"/>
                  </a:lnTo>
                  <a:lnTo>
                    <a:pt x="3483246" y="3243599"/>
                  </a:lnTo>
                  <a:lnTo>
                    <a:pt x="3483246" y="3243695"/>
                  </a:lnTo>
                  <a:lnTo>
                    <a:pt x="3483246" y="3243791"/>
                  </a:lnTo>
                  <a:lnTo>
                    <a:pt x="3483246" y="3243886"/>
                  </a:lnTo>
                  <a:lnTo>
                    <a:pt x="3483246" y="3243982"/>
                  </a:lnTo>
                  <a:lnTo>
                    <a:pt x="3483246" y="3244077"/>
                  </a:lnTo>
                  <a:lnTo>
                    <a:pt x="3483246" y="3244173"/>
                  </a:lnTo>
                  <a:lnTo>
                    <a:pt x="3483246" y="3244268"/>
                  </a:lnTo>
                  <a:lnTo>
                    <a:pt x="3483246" y="3244363"/>
                  </a:lnTo>
                  <a:lnTo>
                    <a:pt x="3483246" y="3244459"/>
                  </a:lnTo>
                  <a:lnTo>
                    <a:pt x="3483246" y="3244554"/>
                  </a:lnTo>
                  <a:lnTo>
                    <a:pt x="3483246" y="3244649"/>
                  </a:lnTo>
                  <a:lnTo>
                    <a:pt x="3483246" y="3244744"/>
                  </a:lnTo>
                  <a:lnTo>
                    <a:pt x="3483246" y="3244839"/>
                  </a:lnTo>
                  <a:lnTo>
                    <a:pt x="3483246" y="3244934"/>
                  </a:lnTo>
                  <a:lnTo>
                    <a:pt x="3483246" y="3245028"/>
                  </a:lnTo>
                  <a:lnTo>
                    <a:pt x="3483246" y="3245123"/>
                  </a:lnTo>
                  <a:lnTo>
                    <a:pt x="3483246" y="3245218"/>
                  </a:lnTo>
                  <a:lnTo>
                    <a:pt x="3483246" y="3245312"/>
                  </a:lnTo>
                  <a:lnTo>
                    <a:pt x="3483246" y="3245407"/>
                  </a:lnTo>
                  <a:lnTo>
                    <a:pt x="3483246" y="3245501"/>
                  </a:lnTo>
                  <a:lnTo>
                    <a:pt x="3483246" y="3245595"/>
                  </a:lnTo>
                  <a:lnTo>
                    <a:pt x="3483246" y="3245690"/>
                  </a:lnTo>
                  <a:lnTo>
                    <a:pt x="3483246" y="3245784"/>
                  </a:lnTo>
                  <a:lnTo>
                    <a:pt x="3483246" y="3245878"/>
                  </a:lnTo>
                  <a:lnTo>
                    <a:pt x="3483246" y="3245972"/>
                  </a:lnTo>
                  <a:lnTo>
                    <a:pt x="3483246" y="3246066"/>
                  </a:lnTo>
                  <a:lnTo>
                    <a:pt x="3483246" y="3246160"/>
                  </a:lnTo>
                  <a:lnTo>
                    <a:pt x="3483246" y="3246253"/>
                  </a:lnTo>
                  <a:lnTo>
                    <a:pt x="3483246" y="3246347"/>
                  </a:lnTo>
                  <a:lnTo>
                    <a:pt x="3483246" y="3246441"/>
                  </a:lnTo>
                  <a:lnTo>
                    <a:pt x="3483246" y="3246534"/>
                  </a:lnTo>
                  <a:lnTo>
                    <a:pt x="3483246" y="3246628"/>
                  </a:lnTo>
                  <a:lnTo>
                    <a:pt x="3483246" y="3246721"/>
                  </a:lnTo>
                  <a:lnTo>
                    <a:pt x="3483246" y="3246815"/>
                  </a:lnTo>
                  <a:lnTo>
                    <a:pt x="3483246" y="3246908"/>
                  </a:lnTo>
                  <a:lnTo>
                    <a:pt x="3483246" y="3247001"/>
                  </a:lnTo>
                  <a:lnTo>
                    <a:pt x="3483246" y="3247094"/>
                  </a:lnTo>
                  <a:lnTo>
                    <a:pt x="3483246" y="3247187"/>
                  </a:lnTo>
                  <a:lnTo>
                    <a:pt x="3483246" y="3247280"/>
                  </a:lnTo>
                  <a:lnTo>
                    <a:pt x="3483246" y="3247373"/>
                  </a:lnTo>
                  <a:lnTo>
                    <a:pt x="3483246" y="3247466"/>
                  </a:lnTo>
                  <a:lnTo>
                    <a:pt x="3483246" y="3247559"/>
                  </a:lnTo>
                  <a:lnTo>
                    <a:pt x="3483246" y="3247651"/>
                  </a:lnTo>
                  <a:lnTo>
                    <a:pt x="3483246" y="3247744"/>
                  </a:lnTo>
                  <a:lnTo>
                    <a:pt x="3483246" y="3247836"/>
                  </a:lnTo>
                  <a:lnTo>
                    <a:pt x="3483246" y="3247929"/>
                  </a:lnTo>
                  <a:lnTo>
                    <a:pt x="3483246" y="3248021"/>
                  </a:lnTo>
                  <a:lnTo>
                    <a:pt x="3483246" y="3248114"/>
                  </a:lnTo>
                  <a:lnTo>
                    <a:pt x="3483246" y="3248206"/>
                  </a:lnTo>
                  <a:lnTo>
                    <a:pt x="3483246" y="3248298"/>
                  </a:lnTo>
                  <a:lnTo>
                    <a:pt x="3483246" y="3248390"/>
                  </a:lnTo>
                  <a:lnTo>
                    <a:pt x="3483246" y="3248482"/>
                  </a:lnTo>
                  <a:lnTo>
                    <a:pt x="3483246" y="3248574"/>
                  </a:lnTo>
                  <a:lnTo>
                    <a:pt x="3483246" y="3248666"/>
                  </a:lnTo>
                  <a:lnTo>
                    <a:pt x="3483246" y="3248758"/>
                  </a:lnTo>
                  <a:lnTo>
                    <a:pt x="3483246" y="3248850"/>
                  </a:lnTo>
                  <a:lnTo>
                    <a:pt x="3483246" y="3248941"/>
                  </a:lnTo>
                  <a:lnTo>
                    <a:pt x="3483246" y="3249033"/>
                  </a:lnTo>
                  <a:lnTo>
                    <a:pt x="3483246" y="3249124"/>
                  </a:lnTo>
                  <a:lnTo>
                    <a:pt x="3483246" y="3249216"/>
                  </a:lnTo>
                  <a:lnTo>
                    <a:pt x="3483246" y="3249307"/>
                  </a:lnTo>
                  <a:lnTo>
                    <a:pt x="3483246" y="3249399"/>
                  </a:lnTo>
                  <a:lnTo>
                    <a:pt x="3483246" y="3249490"/>
                  </a:lnTo>
                  <a:lnTo>
                    <a:pt x="3483246" y="3249581"/>
                  </a:lnTo>
                  <a:lnTo>
                    <a:pt x="3483246" y="3249672"/>
                  </a:lnTo>
                  <a:lnTo>
                    <a:pt x="3483246" y="3249763"/>
                  </a:lnTo>
                  <a:lnTo>
                    <a:pt x="3483246" y="3249854"/>
                  </a:lnTo>
                  <a:lnTo>
                    <a:pt x="3483246" y="3249945"/>
                  </a:lnTo>
                  <a:lnTo>
                    <a:pt x="3483246" y="3250036"/>
                  </a:lnTo>
                  <a:lnTo>
                    <a:pt x="3483246" y="3250126"/>
                  </a:lnTo>
                  <a:lnTo>
                    <a:pt x="3483246" y="3250217"/>
                  </a:lnTo>
                  <a:lnTo>
                    <a:pt x="3483246" y="3250308"/>
                  </a:lnTo>
                  <a:lnTo>
                    <a:pt x="3483246" y="3250398"/>
                  </a:lnTo>
                  <a:lnTo>
                    <a:pt x="3483246" y="3250489"/>
                  </a:lnTo>
                  <a:lnTo>
                    <a:pt x="3483246" y="3250579"/>
                  </a:lnTo>
                  <a:lnTo>
                    <a:pt x="3483246" y="3250669"/>
                  </a:lnTo>
                  <a:lnTo>
                    <a:pt x="3483246" y="3250760"/>
                  </a:lnTo>
                  <a:lnTo>
                    <a:pt x="3483246" y="3250850"/>
                  </a:lnTo>
                  <a:lnTo>
                    <a:pt x="3483246" y="3250940"/>
                  </a:lnTo>
                  <a:lnTo>
                    <a:pt x="3483246" y="3251030"/>
                  </a:lnTo>
                  <a:lnTo>
                    <a:pt x="3483246" y="3251120"/>
                  </a:lnTo>
                  <a:lnTo>
                    <a:pt x="3483246" y="3251210"/>
                  </a:lnTo>
                  <a:lnTo>
                    <a:pt x="3483246" y="3251300"/>
                  </a:lnTo>
                  <a:lnTo>
                    <a:pt x="3483246" y="3251389"/>
                  </a:lnTo>
                  <a:lnTo>
                    <a:pt x="3483246" y="3251479"/>
                  </a:lnTo>
                  <a:lnTo>
                    <a:pt x="3483246" y="3251569"/>
                  </a:lnTo>
                  <a:lnTo>
                    <a:pt x="3483246" y="3251658"/>
                  </a:lnTo>
                  <a:lnTo>
                    <a:pt x="3483246" y="3251748"/>
                  </a:lnTo>
                  <a:lnTo>
                    <a:pt x="3483246" y="3251837"/>
                  </a:lnTo>
                  <a:lnTo>
                    <a:pt x="3483246" y="3251927"/>
                  </a:lnTo>
                  <a:lnTo>
                    <a:pt x="3483246" y="3252016"/>
                  </a:lnTo>
                  <a:lnTo>
                    <a:pt x="3483246" y="3252105"/>
                  </a:lnTo>
                  <a:lnTo>
                    <a:pt x="3483246" y="3252194"/>
                  </a:lnTo>
                  <a:lnTo>
                    <a:pt x="3483246" y="3252283"/>
                  </a:lnTo>
                  <a:lnTo>
                    <a:pt x="3483246" y="3252372"/>
                  </a:lnTo>
                  <a:lnTo>
                    <a:pt x="3483246" y="3252461"/>
                  </a:lnTo>
                  <a:lnTo>
                    <a:pt x="3483246" y="3252550"/>
                  </a:lnTo>
                  <a:lnTo>
                    <a:pt x="3483246" y="3252639"/>
                  </a:lnTo>
                  <a:lnTo>
                    <a:pt x="3483246" y="3252728"/>
                  </a:lnTo>
                  <a:lnTo>
                    <a:pt x="3483246" y="3252816"/>
                  </a:lnTo>
                  <a:lnTo>
                    <a:pt x="3483246" y="3252905"/>
                  </a:lnTo>
                  <a:lnTo>
                    <a:pt x="3483246" y="3252993"/>
                  </a:lnTo>
                  <a:lnTo>
                    <a:pt x="3483246" y="3253082"/>
                  </a:lnTo>
                  <a:lnTo>
                    <a:pt x="3483246" y="3253170"/>
                  </a:lnTo>
                  <a:lnTo>
                    <a:pt x="3483246" y="3253259"/>
                  </a:lnTo>
                  <a:lnTo>
                    <a:pt x="3483246" y="3253347"/>
                  </a:lnTo>
                  <a:lnTo>
                    <a:pt x="3483246" y="3253435"/>
                  </a:lnTo>
                  <a:lnTo>
                    <a:pt x="3483246" y="3253523"/>
                  </a:lnTo>
                  <a:lnTo>
                    <a:pt x="3483246" y="3253611"/>
                  </a:lnTo>
                  <a:lnTo>
                    <a:pt x="3483246" y="3253699"/>
                  </a:lnTo>
                  <a:lnTo>
                    <a:pt x="3483246" y="3253787"/>
                  </a:lnTo>
                  <a:lnTo>
                    <a:pt x="3483246" y="3253875"/>
                  </a:lnTo>
                  <a:lnTo>
                    <a:pt x="3483246" y="3253963"/>
                  </a:lnTo>
                  <a:lnTo>
                    <a:pt x="3483246" y="3254050"/>
                  </a:lnTo>
                  <a:lnTo>
                    <a:pt x="3483246" y="3254138"/>
                  </a:lnTo>
                  <a:lnTo>
                    <a:pt x="3483246" y="3254226"/>
                  </a:lnTo>
                  <a:lnTo>
                    <a:pt x="3483246" y="3254313"/>
                  </a:lnTo>
                  <a:lnTo>
                    <a:pt x="3483246" y="3254401"/>
                  </a:lnTo>
                  <a:lnTo>
                    <a:pt x="3483246" y="3254488"/>
                  </a:lnTo>
                  <a:lnTo>
                    <a:pt x="3483246" y="3254575"/>
                  </a:lnTo>
                  <a:lnTo>
                    <a:pt x="3483246" y="3254663"/>
                  </a:lnTo>
                  <a:lnTo>
                    <a:pt x="3483246" y="3254750"/>
                  </a:lnTo>
                  <a:lnTo>
                    <a:pt x="3483246" y="3254837"/>
                  </a:lnTo>
                  <a:lnTo>
                    <a:pt x="3483246" y="3254924"/>
                  </a:lnTo>
                  <a:lnTo>
                    <a:pt x="3483246" y="3255011"/>
                  </a:lnTo>
                  <a:lnTo>
                    <a:pt x="3483246" y="3255098"/>
                  </a:lnTo>
                  <a:lnTo>
                    <a:pt x="3483246" y="3255185"/>
                  </a:lnTo>
                  <a:lnTo>
                    <a:pt x="3483246" y="3255271"/>
                  </a:lnTo>
                  <a:lnTo>
                    <a:pt x="3483246" y="3255358"/>
                  </a:lnTo>
                  <a:lnTo>
                    <a:pt x="3483246" y="3255445"/>
                  </a:lnTo>
                  <a:lnTo>
                    <a:pt x="3483246" y="3255531"/>
                  </a:lnTo>
                  <a:lnTo>
                    <a:pt x="3483246" y="3255618"/>
                  </a:lnTo>
                  <a:lnTo>
                    <a:pt x="3483246" y="3255704"/>
                  </a:lnTo>
                  <a:lnTo>
                    <a:pt x="3483246" y="3255791"/>
                  </a:lnTo>
                  <a:lnTo>
                    <a:pt x="3483246" y="3255877"/>
                  </a:lnTo>
                  <a:lnTo>
                    <a:pt x="3483246" y="3255963"/>
                  </a:lnTo>
                  <a:lnTo>
                    <a:pt x="3483246" y="3256049"/>
                  </a:lnTo>
                  <a:lnTo>
                    <a:pt x="3483246" y="3256136"/>
                  </a:lnTo>
                  <a:lnTo>
                    <a:pt x="3483246" y="3256222"/>
                  </a:lnTo>
                  <a:lnTo>
                    <a:pt x="3483246" y="3256308"/>
                  </a:lnTo>
                  <a:lnTo>
                    <a:pt x="3483246" y="3256394"/>
                  </a:lnTo>
                  <a:lnTo>
                    <a:pt x="3483246" y="3256479"/>
                  </a:lnTo>
                  <a:lnTo>
                    <a:pt x="3483246" y="3256565"/>
                  </a:lnTo>
                  <a:lnTo>
                    <a:pt x="3483246" y="3256651"/>
                  </a:lnTo>
                  <a:lnTo>
                    <a:pt x="3483246" y="3256737"/>
                  </a:lnTo>
                  <a:lnTo>
                    <a:pt x="3483246" y="3256822"/>
                  </a:lnTo>
                  <a:lnTo>
                    <a:pt x="3483246" y="3256908"/>
                  </a:lnTo>
                  <a:lnTo>
                    <a:pt x="3483246" y="3256993"/>
                  </a:lnTo>
                  <a:lnTo>
                    <a:pt x="3483246" y="3257079"/>
                  </a:lnTo>
                  <a:lnTo>
                    <a:pt x="3483246" y="3257164"/>
                  </a:lnTo>
                  <a:lnTo>
                    <a:pt x="3483246" y="3257249"/>
                  </a:lnTo>
                  <a:lnTo>
                    <a:pt x="3483246" y="3257335"/>
                  </a:lnTo>
                  <a:lnTo>
                    <a:pt x="3483246" y="3257420"/>
                  </a:lnTo>
                  <a:lnTo>
                    <a:pt x="3483246" y="3257505"/>
                  </a:lnTo>
                  <a:lnTo>
                    <a:pt x="3483246" y="3257590"/>
                  </a:lnTo>
                  <a:lnTo>
                    <a:pt x="3483246" y="3257675"/>
                  </a:lnTo>
                  <a:lnTo>
                    <a:pt x="3483246" y="3257760"/>
                  </a:lnTo>
                  <a:lnTo>
                    <a:pt x="3483246" y="3257844"/>
                  </a:lnTo>
                  <a:lnTo>
                    <a:pt x="3483246" y="3257929"/>
                  </a:lnTo>
                  <a:lnTo>
                    <a:pt x="3483246" y="3258014"/>
                  </a:lnTo>
                  <a:lnTo>
                    <a:pt x="3483246" y="3258099"/>
                  </a:lnTo>
                  <a:lnTo>
                    <a:pt x="3483246" y="3258183"/>
                  </a:lnTo>
                  <a:lnTo>
                    <a:pt x="3483246" y="3258268"/>
                  </a:lnTo>
                  <a:lnTo>
                    <a:pt x="3483246" y="3258352"/>
                  </a:lnTo>
                  <a:lnTo>
                    <a:pt x="3483246" y="3258437"/>
                  </a:lnTo>
                  <a:lnTo>
                    <a:pt x="3483246" y="3258521"/>
                  </a:lnTo>
                  <a:lnTo>
                    <a:pt x="3483246" y="3258605"/>
                  </a:lnTo>
                  <a:lnTo>
                    <a:pt x="3483246" y="3258689"/>
                  </a:lnTo>
                  <a:lnTo>
                    <a:pt x="3483246" y="3258773"/>
                  </a:lnTo>
                  <a:lnTo>
                    <a:pt x="3483246" y="3258858"/>
                  </a:lnTo>
                  <a:lnTo>
                    <a:pt x="3483246" y="3258942"/>
                  </a:lnTo>
                  <a:lnTo>
                    <a:pt x="3483246" y="3259025"/>
                  </a:lnTo>
                  <a:lnTo>
                    <a:pt x="3483246" y="3259109"/>
                  </a:lnTo>
                  <a:lnTo>
                    <a:pt x="3483246" y="3259193"/>
                  </a:lnTo>
                  <a:lnTo>
                    <a:pt x="3483246" y="3259277"/>
                  </a:lnTo>
                  <a:lnTo>
                    <a:pt x="3483246" y="3259361"/>
                  </a:lnTo>
                  <a:lnTo>
                    <a:pt x="3483246" y="3259444"/>
                  </a:lnTo>
                  <a:lnTo>
                    <a:pt x="3483246" y="3259528"/>
                  </a:lnTo>
                  <a:lnTo>
                    <a:pt x="3483246" y="3259611"/>
                  </a:lnTo>
                  <a:lnTo>
                    <a:pt x="3483246" y="3259695"/>
                  </a:lnTo>
                  <a:lnTo>
                    <a:pt x="3483246" y="3259778"/>
                  </a:lnTo>
                  <a:lnTo>
                    <a:pt x="3483246" y="3259861"/>
                  </a:lnTo>
                  <a:lnTo>
                    <a:pt x="3483246" y="3259945"/>
                  </a:lnTo>
                  <a:lnTo>
                    <a:pt x="3483246" y="3260028"/>
                  </a:lnTo>
                  <a:lnTo>
                    <a:pt x="3483246" y="3260111"/>
                  </a:lnTo>
                  <a:lnTo>
                    <a:pt x="3483246" y="3260194"/>
                  </a:lnTo>
                  <a:lnTo>
                    <a:pt x="3483246" y="3260277"/>
                  </a:lnTo>
                  <a:lnTo>
                    <a:pt x="3483246" y="3260360"/>
                  </a:lnTo>
                  <a:lnTo>
                    <a:pt x="3483246" y="3260443"/>
                  </a:lnTo>
                  <a:lnTo>
                    <a:pt x="3483246" y="3260526"/>
                  </a:lnTo>
                  <a:lnTo>
                    <a:pt x="3483246" y="3260609"/>
                  </a:lnTo>
                  <a:lnTo>
                    <a:pt x="3483246" y="3260691"/>
                  </a:lnTo>
                  <a:lnTo>
                    <a:pt x="3483246" y="3260774"/>
                  </a:lnTo>
                  <a:lnTo>
                    <a:pt x="3483246" y="3260857"/>
                  </a:lnTo>
                  <a:lnTo>
                    <a:pt x="3483246" y="3260939"/>
                  </a:lnTo>
                  <a:lnTo>
                    <a:pt x="3483246" y="3261022"/>
                  </a:lnTo>
                  <a:lnTo>
                    <a:pt x="3483246" y="3261104"/>
                  </a:lnTo>
                  <a:lnTo>
                    <a:pt x="3483246" y="3261186"/>
                  </a:lnTo>
                  <a:lnTo>
                    <a:pt x="3483246" y="3261269"/>
                  </a:lnTo>
                  <a:lnTo>
                    <a:pt x="3483246" y="3261351"/>
                  </a:lnTo>
                  <a:lnTo>
                    <a:pt x="3483246" y="3261433"/>
                  </a:lnTo>
                  <a:lnTo>
                    <a:pt x="3483246" y="3261515"/>
                  </a:lnTo>
                  <a:lnTo>
                    <a:pt x="3483246" y="3261597"/>
                  </a:lnTo>
                  <a:lnTo>
                    <a:pt x="3483246" y="3261679"/>
                  </a:lnTo>
                  <a:lnTo>
                    <a:pt x="3483246" y="3261761"/>
                  </a:lnTo>
                  <a:lnTo>
                    <a:pt x="3483246" y="3261843"/>
                  </a:lnTo>
                  <a:lnTo>
                    <a:pt x="3483246" y="3261925"/>
                  </a:lnTo>
                  <a:lnTo>
                    <a:pt x="3483246" y="3262006"/>
                  </a:lnTo>
                  <a:lnTo>
                    <a:pt x="3483246" y="3262088"/>
                  </a:lnTo>
                  <a:lnTo>
                    <a:pt x="3483246" y="3262170"/>
                  </a:lnTo>
                  <a:lnTo>
                    <a:pt x="3483246" y="3262251"/>
                  </a:lnTo>
                  <a:lnTo>
                    <a:pt x="3483246" y="3262333"/>
                  </a:lnTo>
                  <a:lnTo>
                    <a:pt x="3483246" y="3262414"/>
                  </a:lnTo>
                  <a:lnTo>
                    <a:pt x="3483246" y="3262495"/>
                  </a:lnTo>
                  <a:lnTo>
                    <a:pt x="3483246" y="3262577"/>
                  </a:lnTo>
                  <a:lnTo>
                    <a:pt x="3483246" y="3262658"/>
                  </a:lnTo>
                  <a:lnTo>
                    <a:pt x="3483246" y="3262739"/>
                  </a:lnTo>
                  <a:lnTo>
                    <a:pt x="3483246" y="3262820"/>
                  </a:lnTo>
                  <a:lnTo>
                    <a:pt x="3483246" y="3262901"/>
                  </a:lnTo>
                  <a:lnTo>
                    <a:pt x="3483246" y="3262982"/>
                  </a:lnTo>
                  <a:lnTo>
                    <a:pt x="3483246" y="3263063"/>
                  </a:lnTo>
                  <a:lnTo>
                    <a:pt x="3483246" y="3263144"/>
                  </a:lnTo>
                  <a:lnTo>
                    <a:pt x="3483246" y="3263225"/>
                  </a:lnTo>
                  <a:lnTo>
                    <a:pt x="3483246" y="3263306"/>
                  </a:lnTo>
                  <a:lnTo>
                    <a:pt x="3483246" y="3263386"/>
                  </a:lnTo>
                  <a:lnTo>
                    <a:pt x="3483246" y="3263467"/>
                  </a:lnTo>
                  <a:lnTo>
                    <a:pt x="3483246" y="3263548"/>
                  </a:lnTo>
                  <a:lnTo>
                    <a:pt x="3483246" y="3263628"/>
                  </a:lnTo>
                  <a:lnTo>
                    <a:pt x="3483246" y="3263709"/>
                  </a:lnTo>
                  <a:lnTo>
                    <a:pt x="3483246" y="3263789"/>
                  </a:lnTo>
                  <a:lnTo>
                    <a:pt x="3483246" y="3263870"/>
                  </a:lnTo>
                  <a:lnTo>
                    <a:pt x="3483246" y="3263950"/>
                  </a:lnTo>
                  <a:lnTo>
                    <a:pt x="3483246" y="3264030"/>
                  </a:lnTo>
                  <a:lnTo>
                    <a:pt x="3483246" y="3264110"/>
                  </a:lnTo>
                  <a:lnTo>
                    <a:pt x="3483246" y="3264190"/>
                  </a:lnTo>
                  <a:lnTo>
                    <a:pt x="3483246" y="3264270"/>
                  </a:lnTo>
                  <a:lnTo>
                    <a:pt x="3483246" y="3264350"/>
                  </a:lnTo>
                  <a:lnTo>
                    <a:pt x="3483246" y="3264430"/>
                  </a:lnTo>
                  <a:lnTo>
                    <a:pt x="3483246" y="3264510"/>
                  </a:lnTo>
                  <a:lnTo>
                    <a:pt x="3483246" y="3264590"/>
                  </a:lnTo>
                  <a:lnTo>
                    <a:pt x="3483246" y="3264670"/>
                  </a:lnTo>
                  <a:lnTo>
                    <a:pt x="3483246" y="3264750"/>
                  </a:lnTo>
                  <a:lnTo>
                    <a:pt x="3483246" y="3264829"/>
                  </a:lnTo>
                  <a:lnTo>
                    <a:pt x="3483246" y="3264909"/>
                  </a:lnTo>
                  <a:lnTo>
                    <a:pt x="3483246" y="3264988"/>
                  </a:lnTo>
                  <a:lnTo>
                    <a:pt x="3483246" y="3265068"/>
                  </a:lnTo>
                  <a:lnTo>
                    <a:pt x="3483246" y="3265147"/>
                  </a:lnTo>
                  <a:lnTo>
                    <a:pt x="3483246" y="3265227"/>
                  </a:lnTo>
                  <a:lnTo>
                    <a:pt x="3483246" y="3265306"/>
                  </a:lnTo>
                  <a:lnTo>
                    <a:pt x="3483246" y="3265385"/>
                  </a:lnTo>
                  <a:lnTo>
                    <a:pt x="3483246" y="3265464"/>
                  </a:lnTo>
                  <a:lnTo>
                    <a:pt x="3483246" y="3265544"/>
                  </a:lnTo>
                  <a:lnTo>
                    <a:pt x="3483246" y="3265623"/>
                  </a:lnTo>
                  <a:lnTo>
                    <a:pt x="3483246" y="3265702"/>
                  </a:lnTo>
                  <a:lnTo>
                    <a:pt x="3483246" y="3265781"/>
                  </a:lnTo>
                  <a:lnTo>
                    <a:pt x="3483246" y="3265859"/>
                  </a:lnTo>
                  <a:lnTo>
                    <a:pt x="3483246" y="3265938"/>
                  </a:lnTo>
                  <a:lnTo>
                    <a:pt x="3483246" y="3266017"/>
                  </a:lnTo>
                  <a:lnTo>
                    <a:pt x="3483246" y="3266096"/>
                  </a:lnTo>
                  <a:lnTo>
                    <a:pt x="3483246" y="3266175"/>
                  </a:lnTo>
                  <a:lnTo>
                    <a:pt x="3483246" y="3266253"/>
                  </a:lnTo>
                  <a:lnTo>
                    <a:pt x="3483246" y="3266332"/>
                  </a:lnTo>
                  <a:lnTo>
                    <a:pt x="3483246" y="3266410"/>
                  </a:lnTo>
                  <a:lnTo>
                    <a:pt x="3483246" y="3266489"/>
                  </a:lnTo>
                  <a:lnTo>
                    <a:pt x="3483246" y="3266567"/>
                  </a:lnTo>
                  <a:lnTo>
                    <a:pt x="3483246" y="3266645"/>
                  </a:lnTo>
                  <a:lnTo>
                    <a:pt x="3483246" y="3266724"/>
                  </a:lnTo>
                  <a:lnTo>
                    <a:pt x="3483246" y="3266802"/>
                  </a:lnTo>
                  <a:lnTo>
                    <a:pt x="3483246" y="3266880"/>
                  </a:lnTo>
                  <a:lnTo>
                    <a:pt x="3483246" y="3266958"/>
                  </a:lnTo>
                  <a:lnTo>
                    <a:pt x="3483246" y="3267036"/>
                  </a:lnTo>
                  <a:lnTo>
                    <a:pt x="3483246" y="3267114"/>
                  </a:lnTo>
                  <a:lnTo>
                    <a:pt x="3483246" y="3267192"/>
                  </a:lnTo>
                  <a:lnTo>
                    <a:pt x="3483246" y="3267270"/>
                  </a:lnTo>
                  <a:lnTo>
                    <a:pt x="3483246" y="3267348"/>
                  </a:lnTo>
                  <a:lnTo>
                    <a:pt x="3483246" y="3267426"/>
                  </a:lnTo>
                  <a:lnTo>
                    <a:pt x="3483246" y="3267503"/>
                  </a:lnTo>
                  <a:lnTo>
                    <a:pt x="3483246" y="3267581"/>
                  </a:lnTo>
                  <a:lnTo>
                    <a:pt x="3483246" y="3267659"/>
                  </a:lnTo>
                  <a:lnTo>
                    <a:pt x="3483246" y="3267736"/>
                  </a:lnTo>
                  <a:lnTo>
                    <a:pt x="3483246" y="3267814"/>
                  </a:lnTo>
                  <a:lnTo>
                    <a:pt x="3483246" y="3267891"/>
                  </a:lnTo>
                  <a:lnTo>
                    <a:pt x="3483246" y="3267969"/>
                  </a:lnTo>
                  <a:lnTo>
                    <a:pt x="3483246" y="3268046"/>
                  </a:lnTo>
                  <a:lnTo>
                    <a:pt x="3483246" y="3268123"/>
                  </a:lnTo>
                  <a:lnTo>
                    <a:pt x="3483246" y="3268200"/>
                  </a:lnTo>
                  <a:lnTo>
                    <a:pt x="3483246" y="3268278"/>
                  </a:lnTo>
                  <a:lnTo>
                    <a:pt x="3483246" y="3268355"/>
                  </a:lnTo>
                  <a:lnTo>
                    <a:pt x="3483246" y="3268432"/>
                  </a:lnTo>
                  <a:lnTo>
                    <a:pt x="3483246" y="3268509"/>
                  </a:lnTo>
                  <a:lnTo>
                    <a:pt x="3483246" y="3268586"/>
                  </a:lnTo>
                  <a:lnTo>
                    <a:pt x="3483246" y="3268662"/>
                  </a:lnTo>
                  <a:lnTo>
                    <a:pt x="3483246" y="3268739"/>
                  </a:lnTo>
                  <a:lnTo>
                    <a:pt x="3483246" y="3268816"/>
                  </a:lnTo>
                  <a:lnTo>
                    <a:pt x="3483246" y="3268893"/>
                  </a:lnTo>
                  <a:lnTo>
                    <a:pt x="3483246" y="3268969"/>
                  </a:lnTo>
                  <a:lnTo>
                    <a:pt x="3483246" y="3269046"/>
                  </a:lnTo>
                  <a:lnTo>
                    <a:pt x="3483246" y="3269123"/>
                  </a:lnTo>
                  <a:lnTo>
                    <a:pt x="3483246" y="3269199"/>
                  </a:lnTo>
                  <a:lnTo>
                    <a:pt x="3483246" y="3269276"/>
                  </a:lnTo>
                  <a:lnTo>
                    <a:pt x="3483246" y="3269352"/>
                  </a:lnTo>
                  <a:lnTo>
                    <a:pt x="3483246" y="3269428"/>
                  </a:lnTo>
                  <a:lnTo>
                    <a:pt x="3483246" y="3269505"/>
                  </a:lnTo>
                  <a:lnTo>
                    <a:pt x="3483246" y="3269581"/>
                  </a:lnTo>
                  <a:lnTo>
                    <a:pt x="3483246" y="3269657"/>
                  </a:lnTo>
                  <a:lnTo>
                    <a:pt x="3483246" y="3269733"/>
                  </a:lnTo>
                  <a:lnTo>
                    <a:pt x="3483246" y="3269809"/>
                  </a:lnTo>
                  <a:lnTo>
                    <a:pt x="3483246" y="3269885"/>
                  </a:lnTo>
                  <a:lnTo>
                    <a:pt x="3483246" y="3269961"/>
                  </a:lnTo>
                  <a:lnTo>
                    <a:pt x="3483246" y="3270037"/>
                  </a:lnTo>
                  <a:lnTo>
                    <a:pt x="3483246" y="3270113"/>
                  </a:lnTo>
                  <a:lnTo>
                    <a:pt x="3483246" y="3270189"/>
                  </a:lnTo>
                  <a:lnTo>
                    <a:pt x="3483246" y="3270264"/>
                  </a:lnTo>
                  <a:lnTo>
                    <a:pt x="3483246" y="3270340"/>
                  </a:lnTo>
                  <a:lnTo>
                    <a:pt x="3483246" y="3270416"/>
                  </a:lnTo>
                  <a:lnTo>
                    <a:pt x="3483246" y="3270491"/>
                  </a:lnTo>
                  <a:lnTo>
                    <a:pt x="3483246" y="3270567"/>
                  </a:lnTo>
                  <a:lnTo>
                    <a:pt x="3483246" y="3270642"/>
                  </a:lnTo>
                  <a:lnTo>
                    <a:pt x="3483246" y="3270718"/>
                  </a:lnTo>
                  <a:lnTo>
                    <a:pt x="3483246" y="3270793"/>
                  </a:lnTo>
                  <a:lnTo>
                    <a:pt x="3483246" y="3270868"/>
                  </a:lnTo>
                  <a:lnTo>
                    <a:pt x="3483246" y="3270944"/>
                  </a:lnTo>
                  <a:lnTo>
                    <a:pt x="3483246" y="3271019"/>
                  </a:lnTo>
                  <a:lnTo>
                    <a:pt x="3483246" y="3271094"/>
                  </a:lnTo>
                  <a:lnTo>
                    <a:pt x="3483246" y="3271169"/>
                  </a:lnTo>
                  <a:lnTo>
                    <a:pt x="3483246" y="3271244"/>
                  </a:lnTo>
                  <a:lnTo>
                    <a:pt x="3483246" y="3271319"/>
                  </a:lnTo>
                  <a:lnTo>
                    <a:pt x="3483246" y="3271394"/>
                  </a:lnTo>
                  <a:lnTo>
                    <a:pt x="3483246" y="3271469"/>
                  </a:lnTo>
                  <a:lnTo>
                    <a:pt x="3483246" y="3271544"/>
                  </a:lnTo>
                  <a:lnTo>
                    <a:pt x="3483246" y="3271619"/>
                  </a:lnTo>
                  <a:lnTo>
                    <a:pt x="3483246" y="3271693"/>
                  </a:lnTo>
                  <a:lnTo>
                    <a:pt x="3483246" y="3271768"/>
                  </a:lnTo>
                  <a:lnTo>
                    <a:pt x="3483246" y="3271843"/>
                  </a:lnTo>
                  <a:lnTo>
                    <a:pt x="3483246" y="3271917"/>
                  </a:lnTo>
                  <a:lnTo>
                    <a:pt x="3483246" y="3271992"/>
                  </a:lnTo>
                  <a:lnTo>
                    <a:pt x="3483246" y="3272066"/>
                  </a:lnTo>
                  <a:lnTo>
                    <a:pt x="3483246" y="3272141"/>
                  </a:lnTo>
                  <a:lnTo>
                    <a:pt x="3483246" y="3272215"/>
                  </a:lnTo>
                  <a:lnTo>
                    <a:pt x="3483246" y="3272289"/>
                  </a:lnTo>
                  <a:lnTo>
                    <a:pt x="3483246" y="3272364"/>
                  </a:lnTo>
                  <a:lnTo>
                    <a:pt x="3483246" y="3272438"/>
                  </a:lnTo>
                  <a:lnTo>
                    <a:pt x="3483246" y="3272512"/>
                  </a:lnTo>
                  <a:lnTo>
                    <a:pt x="3483246" y="3272586"/>
                  </a:lnTo>
                  <a:lnTo>
                    <a:pt x="3483246" y="3272660"/>
                  </a:lnTo>
                  <a:lnTo>
                    <a:pt x="3483246" y="3272734"/>
                  </a:lnTo>
                  <a:lnTo>
                    <a:pt x="3483246" y="3272808"/>
                  </a:lnTo>
                  <a:lnTo>
                    <a:pt x="3483246" y="3272882"/>
                  </a:lnTo>
                  <a:lnTo>
                    <a:pt x="3483246" y="3272956"/>
                  </a:lnTo>
                  <a:lnTo>
                    <a:pt x="3483246" y="3273029"/>
                  </a:lnTo>
                  <a:lnTo>
                    <a:pt x="3483246" y="3273103"/>
                  </a:lnTo>
                  <a:lnTo>
                    <a:pt x="3483246" y="3273177"/>
                  </a:lnTo>
                  <a:lnTo>
                    <a:pt x="3483246" y="3273251"/>
                  </a:lnTo>
                  <a:lnTo>
                    <a:pt x="3483246" y="3273324"/>
                  </a:lnTo>
                  <a:lnTo>
                    <a:pt x="3483246" y="3273398"/>
                  </a:lnTo>
                  <a:lnTo>
                    <a:pt x="3483246" y="3273471"/>
                  </a:lnTo>
                  <a:lnTo>
                    <a:pt x="3483246" y="3273545"/>
                  </a:lnTo>
                  <a:lnTo>
                    <a:pt x="3483246" y="3273618"/>
                  </a:lnTo>
                  <a:lnTo>
                    <a:pt x="3483246" y="3273691"/>
                  </a:lnTo>
                  <a:lnTo>
                    <a:pt x="3483246" y="3273764"/>
                  </a:lnTo>
                  <a:lnTo>
                    <a:pt x="3483246" y="3273838"/>
                  </a:lnTo>
                  <a:lnTo>
                    <a:pt x="3483246" y="3273911"/>
                  </a:lnTo>
                  <a:lnTo>
                    <a:pt x="3483246" y="3273984"/>
                  </a:lnTo>
                  <a:lnTo>
                    <a:pt x="3483246" y="3274057"/>
                  </a:lnTo>
                  <a:lnTo>
                    <a:pt x="3483246" y="3274130"/>
                  </a:lnTo>
                  <a:lnTo>
                    <a:pt x="3483246" y="3274203"/>
                  </a:lnTo>
                  <a:lnTo>
                    <a:pt x="3483246" y="3274276"/>
                  </a:lnTo>
                  <a:lnTo>
                    <a:pt x="3483246" y="3274349"/>
                  </a:lnTo>
                  <a:lnTo>
                    <a:pt x="3483246" y="3274422"/>
                  </a:lnTo>
                  <a:lnTo>
                    <a:pt x="3483246" y="3274494"/>
                  </a:lnTo>
                  <a:lnTo>
                    <a:pt x="3483246" y="3274567"/>
                  </a:lnTo>
                  <a:lnTo>
                    <a:pt x="3483246" y="3274640"/>
                  </a:lnTo>
                  <a:lnTo>
                    <a:pt x="3483246" y="3274712"/>
                  </a:lnTo>
                  <a:lnTo>
                    <a:pt x="3483246" y="3274785"/>
                  </a:lnTo>
                  <a:lnTo>
                    <a:pt x="3483246" y="3274857"/>
                  </a:lnTo>
                  <a:lnTo>
                    <a:pt x="3483246" y="3274930"/>
                  </a:lnTo>
                  <a:lnTo>
                    <a:pt x="3483246" y="3275002"/>
                  </a:lnTo>
                  <a:lnTo>
                    <a:pt x="3483246" y="3275075"/>
                  </a:lnTo>
                  <a:lnTo>
                    <a:pt x="3483246" y="3275147"/>
                  </a:lnTo>
                  <a:lnTo>
                    <a:pt x="3483246" y="3275219"/>
                  </a:lnTo>
                  <a:lnTo>
                    <a:pt x="3483246" y="3275291"/>
                  </a:lnTo>
                  <a:lnTo>
                    <a:pt x="3483246" y="3275364"/>
                  </a:lnTo>
                  <a:lnTo>
                    <a:pt x="3483246" y="3275436"/>
                  </a:lnTo>
                  <a:lnTo>
                    <a:pt x="3483246" y="3275508"/>
                  </a:lnTo>
                  <a:lnTo>
                    <a:pt x="3483246" y="3275580"/>
                  </a:lnTo>
                  <a:lnTo>
                    <a:pt x="3483246" y="3275652"/>
                  </a:lnTo>
                  <a:lnTo>
                    <a:pt x="3483246" y="3275724"/>
                  </a:lnTo>
                  <a:lnTo>
                    <a:pt x="3483246" y="3275795"/>
                  </a:lnTo>
                  <a:lnTo>
                    <a:pt x="3483246" y="3275867"/>
                  </a:lnTo>
                  <a:lnTo>
                    <a:pt x="3483246" y="3275939"/>
                  </a:lnTo>
                  <a:lnTo>
                    <a:pt x="3483246" y="3276011"/>
                  </a:lnTo>
                  <a:lnTo>
                    <a:pt x="3483246" y="3276082"/>
                  </a:lnTo>
                  <a:lnTo>
                    <a:pt x="3483246" y="3276154"/>
                  </a:lnTo>
                  <a:lnTo>
                    <a:pt x="3483246" y="3276226"/>
                  </a:lnTo>
                  <a:lnTo>
                    <a:pt x="3483246" y="3276297"/>
                  </a:lnTo>
                  <a:lnTo>
                    <a:pt x="3483246" y="3276369"/>
                  </a:lnTo>
                  <a:lnTo>
                    <a:pt x="3483246" y="3276440"/>
                  </a:lnTo>
                  <a:lnTo>
                    <a:pt x="3483246" y="3276511"/>
                  </a:lnTo>
                  <a:lnTo>
                    <a:pt x="3483246" y="3276583"/>
                  </a:lnTo>
                  <a:lnTo>
                    <a:pt x="3483246" y="3276654"/>
                  </a:lnTo>
                  <a:lnTo>
                    <a:pt x="3483246" y="3276725"/>
                  </a:lnTo>
                  <a:lnTo>
                    <a:pt x="3483246" y="3276796"/>
                  </a:lnTo>
                  <a:lnTo>
                    <a:pt x="3483246" y="3276867"/>
                  </a:lnTo>
                  <a:lnTo>
                    <a:pt x="3483246" y="3276938"/>
                  </a:lnTo>
                  <a:lnTo>
                    <a:pt x="3483246" y="3277009"/>
                  </a:lnTo>
                  <a:lnTo>
                    <a:pt x="3483246" y="3277080"/>
                  </a:lnTo>
                  <a:lnTo>
                    <a:pt x="3483246" y="3277151"/>
                  </a:lnTo>
                  <a:lnTo>
                    <a:pt x="3483246" y="3277222"/>
                  </a:lnTo>
                  <a:lnTo>
                    <a:pt x="3483246" y="3277293"/>
                  </a:lnTo>
                  <a:lnTo>
                    <a:pt x="3483246" y="3277364"/>
                  </a:lnTo>
                  <a:lnTo>
                    <a:pt x="3483246" y="3277435"/>
                  </a:lnTo>
                  <a:lnTo>
                    <a:pt x="3483246" y="3277505"/>
                  </a:lnTo>
                  <a:lnTo>
                    <a:pt x="3483246" y="3277576"/>
                  </a:lnTo>
                  <a:lnTo>
                    <a:pt x="3483246" y="3277646"/>
                  </a:lnTo>
                  <a:lnTo>
                    <a:pt x="3483246" y="3277717"/>
                  </a:lnTo>
                  <a:lnTo>
                    <a:pt x="3483246" y="3277787"/>
                  </a:lnTo>
                  <a:lnTo>
                    <a:pt x="3483246" y="3277858"/>
                  </a:lnTo>
                  <a:lnTo>
                    <a:pt x="3483246" y="3277928"/>
                  </a:lnTo>
                  <a:lnTo>
                    <a:pt x="3483246" y="3277999"/>
                  </a:lnTo>
                  <a:lnTo>
                    <a:pt x="3483246" y="3278069"/>
                  </a:lnTo>
                  <a:lnTo>
                    <a:pt x="3483246" y="3278139"/>
                  </a:lnTo>
                  <a:lnTo>
                    <a:pt x="3483246" y="3278209"/>
                  </a:lnTo>
                  <a:lnTo>
                    <a:pt x="3483246" y="3278279"/>
                  </a:lnTo>
                  <a:lnTo>
                    <a:pt x="3483246" y="3278350"/>
                  </a:lnTo>
                  <a:lnTo>
                    <a:pt x="3483246" y="3278420"/>
                  </a:lnTo>
                  <a:lnTo>
                    <a:pt x="3483246" y="3278490"/>
                  </a:lnTo>
                  <a:lnTo>
                    <a:pt x="3483246" y="3278560"/>
                  </a:lnTo>
                  <a:lnTo>
                    <a:pt x="3483246" y="3278629"/>
                  </a:lnTo>
                  <a:lnTo>
                    <a:pt x="3483246" y="3278699"/>
                  </a:lnTo>
                  <a:lnTo>
                    <a:pt x="3483246" y="3278769"/>
                  </a:lnTo>
                  <a:lnTo>
                    <a:pt x="3483246" y="3278839"/>
                  </a:lnTo>
                  <a:lnTo>
                    <a:pt x="3483246" y="3278909"/>
                  </a:lnTo>
                  <a:lnTo>
                    <a:pt x="3483246" y="3278978"/>
                  </a:lnTo>
                  <a:lnTo>
                    <a:pt x="3483246" y="3279048"/>
                  </a:lnTo>
                  <a:lnTo>
                    <a:pt x="3483246" y="3279118"/>
                  </a:lnTo>
                  <a:lnTo>
                    <a:pt x="3483246" y="3279187"/>
                  </a:lnTo>
                  <a:lnTo>
                    <a:pt x="3483246" y="3279257"/>
                  </a:lnTo>
                  <a:lnTo>
                    <a:pt x="3483246" y="3279326"/>
                  </a:lnTo>
                  <a:lnTo>
                    <a:pt x="3483246" y="3279395"/>
                  </a:lnTo>
                  <a:lnTo>
                    <a:pt x="3483246" y="3279465"/>
                  </a:lnTo>
                  <a:lnTo>
                    <a:pt x="3483246" y="3279534"/>
                  </a:lnTo>
                  <a:lnTo>
                    <a:pt x="3483246" y="3279603"/>
                  </a:lnTo>
                  <a:lnTo>
                    <a:pt x="3483246" y="3279672"/>
                  </a:lnTo>
                  <a:lnTo>
                    <a:pt x="3483246" y="3279742"/>
                  </a:lnTo>
                  <a:lnTo>
                    <a:pt x="3483246" y="3279811"/>
                  </a:lnTo>
                  <a:lnTo>
                    <a:pt x="3483246" y="3279880"/>
                  </a:lnTo>
                  <a:lnTo>
                    <a:pt x="3483246" y="3279949"/>
                  </a:lnTo>
                  <a:lnTo>
                    <a:pt x="3483246" y="3280018"/>
                  </a:lnTo>
                  <a:lnTo>
                    <a:pt x="3483246" y="3280087"/>
                  </a:lnTo>
                  <a:lnTo>
                    <a:pt x="3483246" y="3280155"/>
                  </a:lnTo>
                  <a:lnTo>
                    <a:pt x="3483246" y="3280224"/>
                  </a:lnTo>
                  <a:lnTo>
                    <a:pt x="3483246" y="3280293"/>
                  </a:lnTo>
                  <a:lnTo>
                    <a:pt x="3483246" y="3280362"/>
                  </a:lnTo>
                  <a:lnTo>
                    <a:pt x="3483246" y="3280430"/>
                  </a:lnTo>
                  <a:lnTo>
                    <a:pt x="3483246" y="3280499"/>
                  </a:lnTo>
                  <a:lnTo>
                    <a:pt x="3483246" y="3280568"/>
                  </a:lnTo>
                  <a:lnTo>
                    <a:pt x="3483246" y="3280636"/>
                  </a:lnTo>
                  <a:lnTo>
                    <a:pt x="3483246" y="3280705"/>
                  </a:lnTo>
                  <a:lnTo>
                    <a:pt x="3483246" y="3280773"/>
                  </a:lnTo>
                  <a:lnTo>
                    <a:pt x="3483246" y="3280842"/>
                  </a:lnTo>
                  <a:lnTo>
                    <a:pt x="3483246" y="3280910"/>
                  </a:lnTo>
                  <a:lnTo>
                    <a:pt x="3483246" y="3280978"/>
                  </a:lnTo>
                  <a:lnTo>
                    <a:pt x="3483246" y="3281047"/>
                  </a:lnTo>
                  <a:lnTo>
                    <a:pt x="3483246" y="3281115"/>
                  </a:lnTo>
                  <a:lnTo>
                    <a:pt x="3483246" y="3281183"/>
                  </a:lnTo>
                  <a:lnTo>
                    <a:pt x="3483246" y="3281251"/>
                  </a:lnTo>
                  <a:lnTo>
                    <a:pt x="3483246" y="3281319"/>
                  </a:lnTo>
                  <a:lnTo>
                    <a:pt x="3483246" y="3281387"/>
                  </a:lnTo>
                  <a:lnTo>
                    <a:pt x="3483246" y="3281455"/>
                  </a:lnTo>
                  <a:lnTo>
                    <a:pt x="3483246" y="3281523"/>
                  </a:lnTo>
                  <a:lnTo>
                    <a:pt x="3483246" y="3281591"/>
                  </a:lnTo>
                  <a:lnTo>
                    <a:pt x="3483246" y="3281659"/>
                  </a:lnTo>
                  <a:lnTo>
                    <a:pt x="3483246" y="3281727"/>
                  </a:lnTo>
                  <a:lnTo>
                    <a:pt x="3483246" y="3281794"/>
                  </a:lnTo>
                  <a:lnTo>
                    <a:pt x="3483246" y="3281862"/>
                  </a:lnTo>
                  <a:lnTo>
                    <a:pt x="3483246" y="3281930"/>
                  </a:lnTo>
                  <a:lnTo>
                    <a:pt x="3483246" y="3281997"/>
                  </a:lnTo>
                  <a:lnTo>
                    <a:pt x="3483246" y="3282065"/>
                  </a:lnTo>
                  <a:lnTo>
                    <a:pt x="3483246" y="3282133"/>
                  </a:lnTo>
                  <a:lnTo>
                    <a:pt x="3483246" y="3282200"/>
                  </a:lnTo>
                  <a:lnTo>
                    <a:pt x="3483246" y="3282267"/>
                  </a:lnTo>
                  <a:lnTo>
                    <a:pt x="3483246" y="3282335"/>
                  </a:lnTo>
                  <a:lnTo>
                    <a:pt x="3483246" y="3282402"/>
                  </a:lnTo>
                  <a:lnTo>
                    <a:pt x="3483246" y="3282469"/>
                  </a:lnTo>
                  <a:lnTo>
                    <a:pt x="3483246" y="3282537"/>
                  </a:lnTo>
                  <a:lnTo>
                    <a:pt x="3483246" y="3282604"/>
                  </a:lnTo>
                  <a:lnTo>
                    <a:pt x="3483246" y="3282671"/>
                  </a:lnTo>
                  <a:lnTo>
                    <a:pt x="3483246" y="3282738"/>
                  </a:lnTo>
                  <a:lnTo>
                    <a:pt x="3483246" y="3282805"/>
                  </a:lnTo>
                  <a:lnTo>
                    <a:pt x="3483246" y="3282872"/>
                  </a:lnTo>
                  <a:lnTo>
                    <a:pt x="3483246" y="3282939"/>
                  </a:lnTo>
                  <a:lnTo>
                    <a:pt x="3483246" y="3283006"/>
                  </a:lnTo>
                  <a:lnTo>
                    <a:pt x="3483246" y="3283073"/>
                  </a:lnTo>
                  <a:lnTo>
                    <a:pt x="3483246" y="3283140"/>
                  </a:lnTo>
                  <a:lnTo>
                    <a:pt x="3483246" y="3283207"/>
                  </a:lnTo>
                  <a:lnTo>
                    <a:pt x="3483246" y="3283274"/>
                  </a:lnTo>
                  <a:lnTo>
                    <a:pt x="3483246" y="3283340"/>
                  </a:lnTo>
                  <a:lnTo>
                    <a:pt x="3483246" y="3283407"/>
                  </a:lnTo>
                  <a:lnTo>
                    <a:pt x="3483246" y="3283474"/>
                  </a:lnTo>
                  <a:lnTo>
                    <a:pt x="3483246" y="3283540"/>
                  </a:lnTo>
                  <a:lnTo>
                    <a:pt x="3483246" y="3283607"/>
                  </a:lnTo>
                  <a:lnTo>
                    <a:pt x="3483246" y="3283673"/>
                  </a:lnTo>
                  <a:lnTo>
                    <a:pt x="3483246" y="3283740"/>
                  </a:lnTo>
                  <a:lnTo>
                    <a:pt x="3483246" y="3283806"/>
                  </a:lnTo>
                  <a:lnTo>
                    <a:pt x="3483246" y="3283873"/>
                  </a:lnTo>
                  <a:lnTo>
                    <a:pt x="3483246" y="3283939"/>
                  </a:lnTo>
                  <a:lnTo>
                    <a:pt x="3483246" y="3284005"/>
                  </a:lnTo>
                  <a:lnTo>
                    <a:pt x="3483246" y="3284071"/>
                  </a:lnTo>
                  <a:lnTo>
                    <a:pt x="3483246" y="3284138"/>
                  </a:lnTo>
                  <a:lnTo>
                    <a:pt x="3483246" y="3284204"/>
                  </a:lnTo>
                  <a:lnTo>
                    <a:pt x="3483246" y="3284270"/>
                  </a:lnTo>
                  <a:lnTo>
                    <a:pt x="3483246" y="3284336"/>
                  </a:lnTo>
                  <a:lnTo>
                    <a:pt x="3483246" y="3284402"/>
                  </a:lnTo>
                  <a:lnTo>
                    <a:pt x="3483246" y="3284468"/>
                  </a:lnTo>
                  <a:lnTo>
                    <a:pt x="3483246" y="3284534"/>
                  </a:lnTo>
                  <a:lnTo>
                    <a:pt x="3483246" y="3284600"/>
                  </a:lnTo>
                  <a:lnTo>
                    <a:pt x="3483246" y="3284666"/>
                  </a:lnTo>
                  <a:lnTo>
                    <a:pt x="3483246" y="3284731"/>
                  </a:lnTo>
                  <a:lnTo>
                    <a:pt x="3483246" y="3284797"/>
                  </a:lnTo>
                  <a:lnTo>
                    <a:pt x="3483246" y="3284863"/>
                  </a:lnTo>
                  <a:lnTo>
                    <a:pt x="3483246" y="3284929"/>
                  </a:lnTo>
                  <a:lnTo>
                    <a:pt x="3483246" y="3284994"/>
                  </a:lnTo>
                  <a:lnTo>
                    <a:pt x="3483246" y="3285060"/>
                  </a:lnTo>
                  <a:lnTo>
                    <a:pt x="3483246" y="3285125"/>
                  </a:lnTo>
                  <a:lnTo>
                    <a:pt x="3483246" y="3285191"/>
                  </a:lnTo>
                  <a:lnTo>
                    <a:pt x="3483246" y="3285256"/>
                  </a:lnTo>
                  <a:lnTo>
                    <a:pt x="3483246" y="3285322"/>
                  </a:lnTo>
                  <a:lnTo>
                    <a:pt x="3483246" y="3285387"/>
                  </a:lnTo>
                  <a:lnTo>
                    <a:pt x="3483246" y="3285452"/>
                  </a:lnTo>
                  <a:lnTo>
                    <a:pt x="3483246" y="3285518"/>
                  </a:lnTo>
                  <a:lnTo>
                    <a:pt x="3483246" y="3285583"/>
                  </a:lnTo>
                  <a:lnTo>
                    <a:pt x="3483246" y="3285648"/>
                  </a:lnTo>
                  <a:lnTo>
                    <a:pt x="3483246" y="3285713"/>
                  </a:lnTo>
                  <a:lnTo>
                    <a:pt x="3483246" y="3285778"/>
                  </a:lnTo>
                  <a:lnTo>
                    <a:pt x="3483246" y="3285843"/>
                  </a:lnTo>
                  <a:lnTo>
                    <a:pt x="3483246" y="3285908"/>
                  </a:lnTo>
                  <a:lnTo>
                    <a:pt x="3483246" y="3285973"/>
                  </a:lnTo>
                  <a:lnTo>
                    <a:pt x="3483246" y="3286038"/>
                  </a:lnTo>
                  <a:lnTo>
                    <a:pt x="3483246" y="3286103"/>
                  </a:lnTo>
                  <a:lnTo>
                    <a:pt x="3483246" y="3286168"/>
                  </a:lnTo>
                  <a:lnTo>
                    <a:pt x="3483246" y="3286233"/>
                  </a:lnTo>
                  <a:lnTo>
                    <a:pt x="3483246" y="3286298"/>
                  </a:lnTo>
                  <a:lnTo>
                    <a:pt x="3483246" y="3286362"/>
                  </a:lnTo>
                  <a:lnTo>
                    <a:pt x="3483246" y="3286427"/>
                  </a:lnTo>
                  <a:lnTo>
                    <a:pt x="3483246" y="3286492"/>
                  </a:lnTo>
                  <a:lnTo>
                    <a:pt x="3483246" y="3286556"/>
                  </a:lnTo>
                  <a:lnTo>
                    <a:pt x="3483246" y="3286621"/>
                  </a:lnTo>
                  <a:lnTo>
                    <a:pt x="3483246" y="3286685"/>
                  </a:lnTo>
                  <a:lnTo>
                    <a:pt x="3483246" y="3286750"/>
                  </a:lnTo>
                  <a:lnTo>
                    <a:pt x="3483246" y="3286814"/>
                  </a:lnTo>
                  <a:lnTo>
                    <a:pt x="3483246" y="3286879"/>
                  </a:lnTo>
                  <a:lnTo>
                    <a:pt x="3483246" y="3286943"/>
                  </a:lnTo>
                  <a:lnTo>
                    <a:pt x="3483246" y="3287007"/>
                  </a:lnTo>
                  <a:lnTo>
                    <a:pt x="3483246" y="3287071"/>
                  </a:lnTo>
                  <a:lnTo>
                    <a:pt x="3483246" y="3287136"/>
                  </a:lnTo>
                  <a:lnTo>
                    <a:pt x="3483246" y="3287200"/>
                  </a:lnTo>
                  <a:lnTo>
                    <a:pt x="3483246" y="3287264"/>
                  </a:lnTo>
                  <a:lnTo>
                    <a:pt x="3483246" y="3287328"/>
                  </a:lnTo>
                  <a:lnTo>
                    <a:pt x="3483246" y="3287392"/>
                  </a:lnTo>
                  <a:lnTo>
                    <a:pt x="3483246" y="3287456"/>
                  </a:lnTo>
                  <a:lnTo>
                    <a:pt x="3483246" y="3287520"/>
                  </a:lnTo>
                  <a:lnTo>
                    <a:pt x="3483246" y="3287584"/>
                  </a:lnTo>
                  <a:lnTo>
                    <a:pt x="3483246" y="3287648"/>
                  </a:lnTo>
                  <a:lnTo>
                    <a:pt x="3483246" y="3287712"/>
                  </a:lnTo>
                  <a:lnTo>
                    <a:pt x="3483246" y="3287776"/>
                  </a:lnTo>
                  <a:lnTo>
                    <a:pt x="3483246" y="3287839"/>
                  </a:lnTo>
                  <a:lnTo>
                    <a:pt x="3483246" y="3287903"/>
                  </a:lnTo>
                  <a:lnTo>
                    <a:pt x="3483246" y="3287967"/>
                  </a:lnTo>
                  <a:lnTo>
                    <a:pt x="3483246" y="3288030"/>
                  </a:lnTo>
                  <a:lnTo>
                    <a:pt x="3483246" y="3288094"/>
                  </a:lnTo>
                  <a:lnTo>
                    <a:pt x="3483246" y="3288157"/>
                  </a:lnTo>
                  <a:lnTo>
                    <a:pt x="3483246" y="3288221"/>
                  </a:lnTo>
                  <a:lnTo>
                    <a:pt x="3483246" y="3288284"/>
                  </a:lnTo>
                  <a:lnTo>
                    <a:pt x="3483246" y="3288348"/>
                  </a:lnTo>
                  <a:lnTo>
                    <a:pt x="3483246" y="3288411"/>
                  </a:lnTo>
                  <a:lnTo>
                    <a:pt x="3483246" y="3288475"/>
                  </a:lnTo>
                  <a:lnTo>
                    <a:pt x="3483246" y="3288538"/>
                  </a:lnTo>
                  <a:lnTo>
                    <a:pt x="3483246" y="3288601"/>
                  </a:lnTo>
                  <a:lnTo>
                    <a:pt x="3483246" y="3288664"/>
                  </a:lnTo>
                  <a:lnTo>
                    <a:pt x="3483246" y="3288727"/>
                  </a:lnTo>
                  <a:lnTo>
                    <a:pt x="3483246" y="3288791"/>
                  </a:lnTo>
                  <a:lnTo>
                    <a:pt x="3483246" y="3288854"/>
                  </a:lnTo>
                  <a:lnTo>
                    <a:pt x="3483246" y="3288917"/>
                  </a:lnTo>
                  <a:lnTo>
                    <a:pt x="3483246" y="3288980"/>
                  </a:lnTo>
                  <a:lnTo>
                    <a:pt x="3483246" y="3289043"/>
                  </a:lnTo>
                  <a:lnTo>
                    <a:pt x="3483246" y="3289106"/>
                  </a:lnTo>
                  <a:lnTo>
                    <a:pt x="3483246" y="3289169"/>
                  </a:lnTo>
                  <a:lnTo>
                    <a:pt x="3483246" y="3289231"/>
                  </a:lnTo>
                  <a:lnTo>
                    <a:pt x="3483246" y="3289294"/>
                  </a:lnTo>
                  <a:lnTo>
                    <a:pt x="3483246" y="3289357"/>
                  </a:lnTo>
                  <a:lnTo>
                    <a:pt x="3483246" y="3289420"/>
                  </a:lnTo>
                  <a:lnTo>
                    <a:pt x="3483246" y="3289482"/>
                  </a:lnTo>
                  <a:lnTo>
                    <a:pt x="3483246" y="3289545"/>
                  </a:lnTo>
                  <a:lnTo>
                    <a:pt x="3483246" y="3289608"/>
                  </a:lnTo>
                  <a:lnTo>
                    <a:pt x="3483246" y="3289670"/>
                  </a:lnTo>
                  <a:lnTo>
                    <a:pt x="3483246" y="3289733"/>
                  </a:lnTo>
                  <a:lnTo>
                    <a:pt x="3483246" y="3289795"/>
                  </a:lnTo>
                  <a:lnTo>
                    <a:pt x="3483246" y="3289858"/>
                  </a:lnTo>
                  <a:lnTo>
                    <a:pt x="3483246" y="3289920"/>
                  </a:lnTo>
                  <a:lnTo>
                    <a:pt x="3483246" y="3289982"/>
                  </a:lnTo>
                  <a:lnTo>
                    <a:pt x="3483246" y="3290045"/>
                  </a:lnTo>
                  <a:lnTo>
                    <a:pt x="3483246" y="3290107"/>
                  </a:lnTo>
                  <a:lnTo>
                    <a:pt x="3483246" y="3290169"/>
                  </a:lnTo>
                  <a:lnTo>
                    <a:pt x="3483246" y="3290231"/>
                  </a:lnTo>
                  <a:lnTo>
                    <a:pt x="3483246" y="3290294"/>
                  </a:lnTo>
                  <a:lnTo>
                    <a:pt x="3483246" y="3290356"/>
                  </a:lnTo>
                  <a:lnTo>
                    <a:pt x="3483246" y="3290418"/>
                  </a:lnTo>
                  <a:lnTo>
                    <a:pt x="3483246" y="3290480"/>
                  </a:lnTo>
                  <a:lnTo>
                    <a:pt x="3483246" y="3290542"/>
                  </a:lnTo>
                  <a:lnTo>
                    <a:pt x="3483246" y="3290604"/>
                  </a:lnTo>
                  <a:lnTo>
                    <a:pt x="3483246" y="3290666"/>
                  </a:lnTo>
                  <a:lnTo>
                    <a:pt x="3483246" y="3290728"/>
                  </a:lnTo>
                  <a:lnTo>
                    <a:pt x="3483246" y="3290790"/>
                  </a:lnTo>
                  <a:lnTo>
                    <a:pt x="3483246" y="3290851"/>
                  </a:lnTo>
                  <a:lnTo>
                    <a:pt x="3483246" y="3290913"/>
                  </a:lnTo>
                  <a:lnTo>
                    <a:pt x="3483246" y="3290975"/>
                  </a:lnTo>
                  <a:lnTo>
                    <a:pt x="3483246" y="3291036"/>
                  </a:lnTo>
                  <a:lnTo>
                    <a:pt x="3483246" y="3291098"/>
                  </a:lnTo>
                  <a:lnTo>
                    <a:pt x="3483246" y="3291160"/>
                  </a:lnTo>
                  <a:lnTo>
                    <a:pt x="3483246" y="3291221"/>
                  </a:lnTo>
                  <a:lnTo>
                    <a:pt x="3483246" y="3291283"/>
                  </a:lnTo>
                  <a:lnTo>
                    <a:pt x="3483246" y="3291344"/>
                  </a:lnTo>
                  <a:lnTo>
                    <a:pt x="3483246" y="3291406"/>
                  </a:lnTo>
                  <a:lnTo>
                    <a:pt x="3483246" y="3291467"/>
                  </a:lnTo>
                  <a:lnTo>
                    <a:pt x="3483246" y="3291529"/>
                  </a:lnTo>
                  <a:lnTo>
                    <a:pt x="3483246" y="3291590"/>
                  </a:lnTo>
                  <a:lnTo>
                    <a:pt x="3483246" y="3291651"/>
                  </a:lnTo>
                  <a:lnTo>
                    <a:pt x="3483246" y="3291712"/>
                  </a:lnTo>
                  <a:lnTo>
                    <a:pt x="3483246" y="3291774"/>
                  </a:lnTo>
                  <a:lnTo>
                    <a:pt x="3483246" y="3291835"/>
                  </a:lnTo>
                  <a:lnTo>
                    <a:pt x="3483246" y="3291896"/>
                  </a:lnTo>
                  <a:lnTo>
                    <a:pt x="3483246" y="3291957"/>
                  </a:lnTo>
                  <a:lnTo>
                    <a:pt x="3483246" y="3292018"/>
                  </a:lnTo>
                  <a:lnTo>
                    <a:pt x="3483246" y="3292079"/>
                  </a:lnTo>
                  <a:lnTo>
                    <a:pt x="3483246" y="3292140"/>
                  </a:lnTo>
                  <a:lnTo>
                    <a:pt x="3483246" y="3292201"/>
                  </a:lnTo>
                  <a:lnTo>
                    <a:pt x="3483246" y="3292262"/>
                  </a:lnTo>
                  <a:lnTo>
                    <a:pt x="3483246" y="3292323"/>
                  </a:lnTo>
                  <a:lnTo>
                    <a:pt x="3483246" y="3292384"/>
                  </a:lnTo>
                  <a:lnTo>
                    <a:pt x="3483246" y="3292444"/>
                  </a:lnTo>
                  <a:lnTo>
                    <a:pt x="3483246" y="3292505"/>
                  </a:lnTo>
                  <a:lnTo>
                    <a:pt x="3483246" y="3292566"/>
                  </a:lnTo>
                  <a:lnTo>
                    <a:pt x="3483246" y="3292627"/>
                  </a:lnTo>
                  <a:lnTo>
                    <a:pt x="3483246" y="3292687"/>
                  </a:lnTo>
                  <a:lnTo>
                    <a:pt x="3483246" y="3292748"/>
                  </a:lnTo>
                  <a:lnTo>
                    <a:pt x="3483246" y="3292808"/>
                  </a:lnTo>
                  <a:lnTo>
                    <a:pt x="3483246" y="3292869"/>
                  </a:lnTo>
                  <a:lnTo>
                    <a:pt x="3483246" y="3292929"/>
                  </a:lnTo>
                  <a:lnTo>
                    <a:pt x="3483246" y="3292990"/>
                  </a:lnTo>
                  <a:lnTo>
                    <a:pt x="3483246" y="3293050"/>
                  </a:lnTo>
                  <a:lnTo>
                    <a:pt x="3483246" y="3293110"/>
                  </a:lnTo>
                  <a:lnTo>
                    <a:pt x="3483246" y="3293171"/>
                  </a:lnTo>
                  <a:lnTo>
                    <a:pt x="3483246" y="3293231"/>
                  </a:lnTo>
                  <a:lnTo>
                    <a:pt x="3483246" y="3293291"/>
                  </a:lnTo>
                  <a:lnTo>
                    <a:pt x="3483246" y="3293352"/>
                  </a:lnTo>
                  <a:lnTo>
                    <a:pt x="3483246" y="3293412"/>
                  </a:lnTo>
                  <a:lnTo>
                    <a:pt x="3483246" y="3293472"/>
                  </a:lnTo>
                  <a:lnTo>
                    <a:pt x="3483246" y="3293532"/>
                  </a:lnTo>
                  <a:lnTo>
                    <a:pt x="3483246" y="3293592"/>
                  </a:lnTo>
                  <a:lnTo>
                    <a:pt x="3483246" y="3293652"/>
                  </a:lnTo>
                  <a:lnTo>
                    <a:pt x="3483246" y="3293712"/>
                  </a:lnTo>
                  <a:lnTo>
                    <a:pt x="3483246" y="3293772"/>
                  </a:lnTo>
                  <a:lnTo>
                    <a:pt x="3483246" y="3293832"/>
                  </a:lnTo>
                  <a:lnTo>
                    <a:pt x="3483246" y="3293892"/>
                  </a:lnTo>
                  <a:lnTo>
                    <a:pt x="3483246" y="3293952"/>
                  </a:lnTo>
                  <a:lnTo>
                    <a:pt x="3483246" y="3294011"/>
                  </a:lnTo>
                  <a:lnTo>
                    <a:pt x="3483246" y="3294071"/>
                  </a:lnTo>
                  <a:lnTo>
                    <a:pt x="3483246" y="3294131"/>
                  </a:lnTo>
                  <a:lnTo>
                    <a:pt x="3483246" y="3294190"/>
                  </a:lnTo>
                  <a:lnTo>
                    <a:pt x="3483246" y="3294250"/>
                  </a:lnTo>
                  <a:lnTo>
                    <a:pt x="3483246" y="3294310"/>
                  </a:lnTo>
                  <a:lnTo>
                    <a:pt x="3483246" y="3294369"/>
                  </a:lnTo>
                  <a:lnTo>
                    <a:pt x="3483246" y="3294429"/>
                  </a:lnTo>
                  <a:lnTo>
                    <a:pt x="3483246" y="3294488"/>
                  </a:lnTo>
                  <a:lnTo>
                    <a:pt x="3483246" y="3294548"/>
                  </a:lnTo>
                  <a:lnTo>
                    <a:pt x="3483246" y="3294607"/>
                  </a:lnTo>
                  <a:lnTo>
                    <a:pt x="3483246" y="3294667"/>
                  </a:lnTo>
                  <a:lnTo>
                    <a:pt x="3483246" y="3294726"/>
                  </a:lnTo>
                  <a:lnTo>
                    <a:pt x="3483246" y="3294785"/>
                  </a:lnTo>
                  <a:lnTo>
                    <a:pt x="3483246" y="3294844"/>
                  </a:lnTo>
                  <a:lnTo>
                    <a:pt x="3483246" y="3294904"/>
                  </a:lnTo>
                  <a:lnTo>
                    <a:pt x="3483246" y="3294963"/>
                  </a:lnTo>
                  <a:lnTo>
                    <a:pt x="3483246" y="3295022"/>
                  </a:lnTo>
                  <a:lnTo>
                    <a:pt x="3483246" y="3295081"/>
                  </a:lnTo>
                  <a:lnTo>
                    <a:pt x="3483246" y="3295140"/>
                  </a:lnTo>
                  <a:lnTo>
                    <a:pt x="3483246" y="3295199"/>
                  </a:lnTo>
                  <a:lnTo>
                    <a:pt x="3483246" y="3295258"/>
                  </a:lnTo>
                  <a:lnTo>
                    <a:pt x="3483246" y="3295317"/>
                  </a:lnTo>
                  <a:lnTo>
                    <a:pt x="3483246" y="3295376"/>
                  </a:lnTo>
                  <a:lnTo>
                    <a:pt x="3483246" y="3295435"/>
                  </a:lnTo>
                  <a:lnTo>
                    <a:pt x="3483246" y="3295494"/>
                  </a:lnTo>
                  <a:lnTo>
                    <a:pt x="3483246" y="3295553"/>
                  </a:lnTo>
                  <a:lnTo>
                    <a:pt x="3483246" y="3295611"/>
                  </a:lnTo>
                  <a:lnTo>
                    <a:pt x="3483246" y="3295670"/>
                  </a:lnTo>
                  <a:lnTo>
                    <a:pt x="3483246" y="3295729"/>
                  </a:lnTo>
                  <a:lnTo>
                    <a:pt x="3483246" y="3295788"/>
                  </a:lnTo>
                  <a:lnTo>
                    <a:pt x="3483246" y="3295846"/>
                  </a:lnTo>
                  <a:lnTo>
                    <a:pt x="3483246" y="3295905"/>
                  </a:lnTo>
                  <a:lnTo>
                    <a:pt x="3483246" y="3295963"/>
                  </a:lnTo>
                  <a:lnTo>
                    <a:pt x="3483246" y="3296022"/>
                  </a:lnTo>
                  <a:lnTo>
                    <a:pt x="3483246" y="3296080"/>
                  </a:lnTo>
                  <a:lnTo>
                    <a:pt x="3483246" y="3296139"/>
                  </a:lnTo>
                  <a:lnTo>
                    <a:pt x="3483246" y="3296197"/>
                  </a:lnTo>
                  <a:lnTo>
                    <a:pt x="3483246" y="3296256"/>
                  </a:lnTo>
                  <a:lnTo>
                    <a:pt x="3483246" y="3296314"/>
                  </a:lnTo>
                  <a:lnTo>
                    <a:pt x="3483246" y="3296372"/>
                  </a:lnTo>
                  <a:lnTo>
                    <a:pt x="3483246" y="3296431"/>
                  </a:lnTo>
                  <a:lnTo>
                    <a:pt x="3483246" y="3296489"/>
                  </a:lnTo>
                  <a:lnTo>
                    <a:pt x="3483246" y="3296547"/>
                  </a:lnTo>
                  <a:lnTo>
                    <a:pt x="3483246" y="3296605"/>
                  </a:lnTo>
                  <a:lnTo>
                    <a:pt x="3483246" y="3296663"/>
                  </a:lnTo>
                  <a:lnTo>
                    <a:pt x="3483246" y="3296721"/>
                  </a:lnTo>
                  <a:lnTo>
                    <a:pt x="3483246" y="3296779"/>
                  </a:lnTo>
                  <a:lnTo>
                    <a:pt x="3483246" y="3296837"/>
                  </a:lnTo>
                  <a:lnTo>
                    <a:pt x="3483246" y="3296895"/>
                  </a:lnTo>
                  <a:lnTo>
                    <a:pt x="3483246" y="3296953"/>
                  </a:lnTo>
                  <a:lnTo>
                    <a:pt x="3483246" y="3297011"/>
                  </a:lnTo>
                  <a:lnTo>
                    <a:pt x="3483246" y="3297069"/>
                  </a:lnTo>
                  <a:lnTo>
                    <a:pt x="3483246" y="3297127"/>
                  </a:lnTo>
                  <a:lnTo>
                    <a:pt x="3483246" y="3297185"/>
                  </a:lnTo>
                  <a:lnTo>
                    <a:pt x="3483246" y="3297243"/>
                  </a:lnTo>
                  <a:lnTo>
                    <a:pt x="3483246" y="3297300"/>
                  </a:lnTo>
                  <a:lnTo>
                    <a:pt x="3483246" y="3297358"/>
                  </a:lnTo>
                  <a:lnTo>
                    <a:pt x="3483246" y="3297416"/>
                  </a:lnTo>
                  <a:lnTo>
                    <a:pt x="3483246" y="3297473"/>
                  </a:lnTo>
                  <a:lnTo>
                    <a:pt x="3483246" y="3297531"/>
                  </a:lnTo>
                  <a:lnTo>
                    <a:pt x="3483246" y="3297588"/>
                  </a:lnTo>
                  <a:lnTo>
                    <a:pt x="3483246" y="3297646"/>
                  </a:lnTo>
                  <a:lnTo>
                    <a:pt x="3483246" y="3297703"/>
                  </a:lnTo>
                  <a:lnTo>
                    <a:pt x="3483246" y="3297761"/>
                  </a:lnTo>
                  <a:lnTo>
                    <a:pt x="3483246" y="3297818"/>
                  </a:lnTo>
                  <a:lnTo>
                    <a:pt x="3483246" y="3297876"/>
                  </a:lnTo>
                  <a:lnTo>
                    <a:pt x="3483246" y="3297933"/>
                  </a:lnTo>
                  <a:lnTo>
                    <a:pt x="3483246" y="3297990"/>
                  </a:lnTo>
                  <a:lnTo>
                    <a:pt x="3483246" y="3298048"/>
                  </a:lnTo>
                  <a:lnTo>
                    <a:pt x="3483246" y="3298105"/>
                  </a:lnTo>
                  <a:lnTo>
                    <a:pt x="3483246" y="3298162"/>
                  </a:lnTo>
                  <a:lnTo>
                    <a:pt x="3483246" y="3298219"/>
                  </a:lnTo>
                  <a:lnTo>
                    <a:pt x="3483246" y="3298276"/>
                  </a:lnTo>
                  <a:lnTo>
                    <a:pt x="3483246" y="3298333"/>
                  </a:lnTo>
                  <a:lnTo>
                    <a:pt x="3483246" y="3298390"/>
                  </a:lnTo>
                  <a:lnTo>
                    <a:pt x="3483246" y="3298447"/>
                  </a:lnTo>
                  <a:lnTo>
                    <a:pt x="3483246" y="3298504"/>
                  </a:lnTo>
                  <a:lnTo>
                    <a:pt x="3483246" y="3298561"/>
                  </a:lnTo>
                  <a:lnTo>
                    <a:pt x="3483246" y="3298618"/>
                  </a:lnTo>
                  <a:lnTo>
                    <a:pt x="3483246" y="3298675"/>
                  </a:lnTo>
                  <a:lnTo>
                    <a:pt x="3483246" y="3298732"/>
                  </a:lnTo>
                  <a:lnTo>
                    <a:pt x="3483246" y="3298789"/>
                  </a:lnTo>
                  <a:lnTo>
                    <a:pt x="3483246" y="3298846"/>
                  </a:lnTo>
                  <a:lnTo>
                    <a:pt x="3483246" y="3298902"/>
                  </a:lnTo>
                  <a:lnTo>
                    <a:pt x="3483246" y="3298959"/>
                  </a:lnTo>
                  <a:lnTo>
                    <a:pt x="3483246" y="3299016"/>
                  </a:lnTo>
                  <a:lnTo>
                    <a:pt x="3483246" y="3299072"/>
                  </a:lnTo>
                  <a:lnTo>
                    <a:pt x="3483246" y="3299129"/>
                  </a:lnTo>
                  <a:lnTo>
                    <a:pt x="3483246" y="3299185"/>
                  </a:lnTo>
                  <a:lnTo>
                    <a:pt x="3483246" y="3299242"/>
                  </a:lnTo>
                  <a:lnTo>
                    <a:pt x="3483246" y="3299299"/>
                  </a:lnTo>
                  <a:lnTo>
                    <a:pt x="3483246" y="3299355"/>
                  </a:lnTo>
                  <a:lnTo>
                    <a:pt x="3483246" y="3299411"/>
                  </a:lnTo>
                  <a:lnTo>
                    <a:pt x="3483246" y="3299468"/>
                  </a:lnTo>
                  <a:lnTo>
                    <a:pt x="3483246" y="3299524"/>
                  </a:lnTo>
                  <a:lnTo>
                    <a:pt x="3483246" y="3299580"/>
                  </a:lnTo>
                  <a:lnTo>
                    <a:pt x="3483246" y="3299637"/>
                  </a:lnTo>
                  <a:lnTo>
                    <a:pt x="3483246" y="3299693"/>
                  </a:lnTo>
                  <a:lnTo>
                    <a:pt x="3483246" y="3299749"/>
                  </a:lnTo>
                  <a:lnTo>
                    <a:pt x="3483246" y="3299805"/>
                  </a:lnTo>
                  <a:lnTo>
                    <a:pt x="3483246" y="3299862"/>
                  </a:lnTo>
                  <a:lnTo>
                    <a:pt x="3483246" y="3299918"/>
                  </a:lnTo>
                  <a:lnTo>
                    <a:pt x="3483246" y="3299974"/>
                  </a:lnTo>
                  <a:lnTo>
                    <a:pt x="3483246" y="3300030"/>
                  </a:lnTo>
                  <a:lnTo>
                    <a:pt x="3483246" y="3300086"/>
                  </a:lnTo>
                  <a:lnTo>
                    <a:pt x="3483246" y="3300142"/>
                  </a:lnTo>
                  <a:lnTo>
                    <a:pt x="3483246" y="3300198"/>
                  </a:lnTo>
                  <a:lnTo>
                    <a:pt x="3483246" y="3300254"/>
                  </a:lnTo>
                  <a:lnTo>
                    <a:pt x="3483246" y="3300310"/>
                  </a:lnTo>
                  <a:lnTo>
                    <a:pt x="3483246" y="3300365"/>
                  </a:lnTo>
                  <a:lnTo>
                    <a:pt x="3483246" y="3300421"/>
                  </a:lnTo>
                  <a:lnTo>
                    <a:pt x="3483246" y="3300477"/>
                  </a:lnTo>
                  <a:lnTo>
                    <a:pt x="3483246" y="3300533"/>
                  </a:lnTo>
                  <a:lnTo>
                    <a:pt x="3483246" y="3300588"/>
                  </a:lnTo>
                  <a:lnTo>
                    <a:pt x="3483246" y="3300644"/>
                  </a:lnTo>
                  <a:lnTo>
                    <a:pt x="3483246" y="3300700"/>
                  </a:lnTo>
                  <a:lnTo>
                    <a:pt x="3483246" y="3300755"/>
                  </a:lnTo>
                  <a:lnTo>
                    <a:pt x="3483246" y="3300811"/>
                  </a:lnTo>
                  <a:lnTo>
                    <a:pt x="3483246" y="3300866"/>
                  </a:lnTo>
                  <a:lnTo>
                    <a:pt x="3483246" y="3300922"/>
                  </a:lnTo>
                  <a:lnTo>
                    <a:pt x="3483246" y="3300977"/>
                  </a:lnTo>
                  <a:lnTo>
                    <a:pt x="3483246" y="3301033"/>
                  </a:lnTo>
                  <a:lnTo>
                    <a:pt x="3483246" y="3301088"/>
                  </a:lnTo>
                  <a:lnTo>
                    <a:pt x="3483246" y="3301144"/>
                  </a:lnTo>
                  <a:lnTo>
                    <a:pt x="3483246" y="3301199"/>
                  </a:lnTo>
                  <a:lnTo>
                    <a:pt x="3483246" y="3301254"/>
                  </a:lnTo>
                  <a:lnTo>
                    <a:pt x="3483246" y="3301309"/>
                  </a:lnTo>
                  <a:lnTo>
                    <a:pt x="3483246" y="3301365"/>
                  </a:lnTo>
                  <a:lnTo>
                    <a:pt x="3483246" y="3301420"/>
                  </a:lnTo>
                  <a:lnTo>
                    <a:pt x="3483246" y="3301475"/>
                  </a:lnTo>
                  <a:lnTo>
                    <a:pt x="3483246" y="3301530"/>
                  </a:lnTo>
                  <a:lnTo>
                    <a:pt x="3483246" y="3301585"/>
                  </a:lnTo>
                  <a:lnTo>
                    <a:pt x="3483246" y="3301640"/>
                  </a:lnTo>
                  <a:lnTo>
                    <a:pt x="3483246" y="3301695"/>
                  </a:lnTo>
                  <a:lnTo>
                    <a:pt x="3483246" y="3301750"/>
                  </a:lnTo>
                  <a:lnTo>
                    <a:pt x="3483246" y="3301805"/>
                  </a:lnTo>
                  <a:lnTo>
                    <a:pt x="3483246" y="3301860"/>
                  </a:lnTo>
                  <a:lnTo>
                    <a:pt x="3483246" y="3301915"/>
                  </a:lnTo>
                  <a:lnTo>
                    <a:pt x="3483246" y="3301970"/>
                  </a:lnTo>
                  <a:lnTo>
                    <a:pt x="3483246" y="3302025"/>
                  </a:lnTo>
                  <a:lnTo>
                    <a:pt x="3483246" y="3302080"/>
                  </a:lnTo>
                  <a:lnTo>
                    <a:pt x="3483246" y="3302134"/>
                  </a:lnTo>
                  <a:lnTo>
                    <a:pt x="3483246" y="3302189"/>
                  </a:lnTo>
                  <a:lnTo>
                    <a:pt x="3483246" y="3302244"/>
                  </a:lnTo>
                  <a:lnTo>
                    <a:pt x="3483246" y="3302299"/>
                  </a:lnTo>
                  <a:lnTo>
                    <a:pt x="3483246" y="3302353"/>
                  </a:lnTo>
                  <a:lnTo>
                    <a:pt x="3483246" y="3302408"/>
                  </a:lnTo>
                  <a:lnTo>
                    <a:pt x="3483246" y="3302462"/>
                  </a:lnTo>
                  <a:lnTo>
                    <a:pt x="3483246" y="3302517"/>
                  </a:lnTo>
                  <a:lnTo>
                    <a:pt x="3483246" y="3302571"/>
                  </a:lnTo>
                  <a:lnTo>
                    <a:pt x="3483246" y="3302626"/>
                  </a:lnTo>
                  <a:lnTo>
                    <a:pt x="3483246" y="3302680"/>
                  </a:lnTo>
                  <a:lnTo>
                    <a:pt x="3483246" y="3302735"/>
                  </a:lnTo>
                  <a:lnTo>
                    <a:pt x="3483246" y="3302789"/>
                  </a:lnTo>
                  <a:lnTo>
                    <a:pt x="3483246" y="3302843"/>
                  </a:lnTo>
                  <a:lnTo>
                    <a:pt x="3483246" y="3302898"/>
                  </a:lnTo>
                  <a:lnTo>
                    <a:pt x="3483246" y="3302952"/>
                  </a:lnTo>
                  <a:lnTo>
                    <a:pt x="3483246" y="3303006"/>
                  </a:lnTo>
                  <a:lnTo>
                    <a:pt x="3483246" y="3303060"/>
                  </a:lnTo>
                  <a:lnTo>
                    <a:pt x="3483246" y="3303115"/>
                  </a:lnTo>
                  <a:lnTo>
                    <a:pt x="3483246" y="3303169"/>
                  </a:lnTo>
                  <a:lnTo>
                    <a:pt x="3483246" y="3303223"/>
                  </a:lnTo>
                  <a:lnTo>
                    <a:pt x="3483246" y="3303277"/>
                  </a:lnTo>
                  <a:lnTo>
                    <a:pt x="3483246" y="3303331"/>
                  </a:lnTo>
                  <a:lnTo>
                    <a:pt x="3483246" y="3303385"/>
                  </a:lnTo>
                  <a:lnTo>
                    <a:pt x="3483246" y="3303439"/>
                  </a:lnTo>
                  <a:lnTo>
                    <a:pt x="3483246" y="3303493"/>
                  </a:lnTo>
                  <a:lnTo>
                    <a:pt x="3483246" y="3303547"/>
                  </a:lnTo>
                  <a:lnTo>
                    <a:pt x="3483246" y="3303601"/>
                  </a:lnTo>
                  <a:lnTo>
                    <a:pt x="3483246" y="3303655"/>
                  </a:lnTo>
                  <a:lnTo>
                    <a:pt x="3483246" y="3303708"/>
                  </a:lnTo>
                  <a:lnTo>
                    <a:pt x="3483246" y="3303762"/>
                  </a:lnTo>
                  <a:lnTo>
                    <a:pt x="3483246" y="3303816"/>
                  </a:lnTo>
                  <a:lnTo>
                    <a:pt x="3483246" y="3303870"/>
                  </a:lnTo>
                  <a:lnTo>
                    <a:pt x="3483246" y="3303923"/>
                  </a:lnTo>
                  <a:lnTo>
                    <a:pt x="3483246" y="3303977"/>
                  </a:lnTo>
                  <a:lnTo>
                    <a:pt x="3483246" y="3304031"/>
                  </a:lnTo>
                  <a:lnTo>
                    <a:pt x="3483246" y="3304084"/>
                  </a:lnTo>
                  <a:lnTo>
                    <a:pt x="3483246" y="3304138"/>
                  </a:lnTo>
                  <a:lnTo>
                    <a:pt x="3483246" y="3304191"/>
                  </a:lnTo>
                  <a:lnTo>
                    <a:pt x="3483246" y="3304245"/>
                  </a:lnTo>
                  <a:lnTo>
                    <a:pt x="3483246" y="3304298"/>
                  </a:lnTo>
                  <a:lnTo>
                    <a:pt x="3483246" y="3304352"/>
                  </a:lnTo>
                  <a:lnTo>
                    <a:pt x="3483246" y="3304405"/>
                  </a:lnTo>
                  <a:lnTo>
                    <a:pt x="3483246" y="3304458"/>
                  </a:lnTo>
                  <a:lnTo>
                    <a:pt x="3483246" y="3304512"/>
                  </a:lnTo>
                  <a:lnTo>
                    <a:pt x="3483246" y="3304565"/>
                  </a:lnTo>
                  <a:lnTo>
                    <a:pt x="3483246" y="3304618"/>
                  </a:lnTo>
                  <a:lnTo>
                    <a:pt x="3483246" y="3304672"/>
                  </a:lnTo>
                  <a:lnTo>
                    <a:pt x="3483246" y="3304725"/>
                  </a:lnTo>
                  <a:lnTo>
                    <a:pt x="3483246" y="3304778"/>
                  </a:lnTo>
                  <a:lnTo>
                    <a:pt x="3483246" y="3304831"/>
                  </a:lnTo>
                  <a:lnTo>
                    <a:pt x="3483246" y="3304884"/>
                  </a:lnTo>
                  <a:lnTo>
                    <a:pt x="3483246" y="3304937"/>
                  </a:lnTo>
                  <a:lnTo>
                    <a:pt x="3483246" y="3304990"/>
                  </a:lnTo>
                  <a:lnTo>
                    <a:pt x="3483246" y="3305043"/>
                  </a:lnTo>
                  <a:lnTo>
                    <a:pt x="3483246" y="3305096"/>
                  </a:lnTo>
                  <a:lnTo>
                    <a:pt x="3483246" y="3305149"/>
                  </a:lnTo>
                  <a:lnTo>
                    <a:pt x="3483246" y="3305202"/>
                  </a:lnTo>
                  <a:lnTo>
                    <a:pt x="3483246" y="3305255"/>
                  </a:lnTo>
                  <a:lnTo>
                    <a:pt x="3483246" y="3305308"/>
                  </a:lnTo>
                  <a:lnTo>
                    <a:pt x="3483246" y="3305361"/>
                  </a:lnTo>
                  <a:lnTo>
                    <a:pt x="3483246" y="3305414"/>
                  </a:lnTo>
                  <a:lnTo>
                    <a:pt x="3483246" y="3305466"/>
                  </a:lnTo>
                  <a:lnTo>
                    <a:pt x="3483246" y="3305519"/>
                  </a:lnTo>
                  <a:lnTo>
                    <a:pt x="3483246" y="3305572"/>
                  </a:lnTo>
                  <a:lnTo>
                    <a:pt x="3483246" y="3305625"/>
                  </a:lnTo>
                  <a:lnTo>
                    <a:pt x="3483246" y="3305677"/>
                  </a:lnTo>
                  <a:lnTo>
                    <a:pt x="3483246" y="3305730"/>
                  </a:lnTo>
                  <a:lnTo>
                    <a:pt x="3483246" y="3305782"/>
                  </a:lnTo>
                  <a:lnTo>
                    <a:pt x="3483246" y="3305835"/>
                  </a:lnTo>
                  <a:lnTo>
                    <a:pt x="3483246" y="3305888"/>
                  </a:lnTo>
                  <a:lnTo>
                    <a:pt x="3483246" y="3305940"/>
                  </a:lnTo>
                  <a:lnTo>
                    <a:pt x="3483246" y="3305992"/>
                  </a:lnTo>
                  <a:lnTo>
                    <a:pt x="3483246" y="3306045"/>
                  </a:lnTo>
                  <a:lnTo>
                    <a:pt x="3483246" y="3306097"/>
                  </a:lnTo>
                  <a:lnTo>
                    <a:pt x="3483246" y="3306150"/>
                  </a:lnTo>
                  <a:lnTo>
                    <a:pt x="3483246" y="3306202"/>
                  </a:lnTo>
                  <a:lnTo>
                    <a:pt x="3483246" y="3306254"/>
                  </a:lnTo>
                  <a:lnTo>
                    <a:pt x="3483246" y="3306307"/>
                  </a:lnTo>
                  <a:lnTo>
                    <a:pt x="3483246" y="3306359"/>
                  </a:lnTo>
                  <a:lnTo>
                    <a:pt x="3483246" y="3306411"/>
                  </a:lnTo>
                  <a:lnTo>
                    <a:pt x="3483246" y="3306463"/>
                  </a:lnTo>
                  <a:lnTo>
                    <a:pt x="3483246" y="3306515"/>
                  </a:lnTo>
                  <a:lnTo>
                    <a:pt x="3483246" y="3306567"/>
                  </a:lnTo>
                  <a:lnTo>
                    <a:pt x="3483246" y="3306620"/>
                  </a:lnTo>
                  <a:lnTo>
                    <a:pt x="3483246" y="3306672"/>
                  </a:lnTo>
                  <a:lnTo>
                    <a:pt x="3483246" y="3306724"/>
                  </a:lnTo>
                  <a:lnTo>
                    <a:pt x="3483246" y="3306776"/>
                  </a:lnTo>
                  <a:lnTo>
                    <a:pt x="3483246" y="3306828"/>
                  </a:lnTo>
                  <a:lnTo>
                    <a:pt x="3483246" y="3306880"/>
                  </a:lnTo>
                  <a:lnTo>
                    <a:pt x="3483246" y="3306931"/>
                  </a:lnTo>
                  <a:lnTo>
                    <a:pt x="3483246" y="3306983"/>
                  </a:lnTo>
                  <a:lnTo>
                    <a:pt x="3483246" y="3307035"/>
                  </a:lnTo>
                  <a:lnTo>
                    <a:pt x="3483246" y="3307087"/>
                  </a:lnTo>
                  <a:lnTo>
                    <a:pt x="3483246" y="3307139"/>
                  </a:lnTo>
                  <a:lnTo>
                    <a:pt x="3483246" y="3307190"/>
                  </a:lnTo>
                  <a:lnTo>
                    <a:pt x="3483246" y="3307242"/>
                  </a:lnTo>
                  <a:lnTo>
                    <a:pt x="3483246" y="3307294"/>
                  </a:lnTo>
                  <a:lnTo>
                    <a:pt x="3483246" y="3307346"/>
                  </a:lnTo>
                  <a:lnTo>
                    <a:pt x="3483246" y="3307397"/>
                  </a:lnTo>
                  <a:lnTo>
                    <a:pt x="3483246" y="3307449"/>
                  </a:lnTo>
                  <a:lnTo>
                    <a:pt x="3483246" y="3307500"/>
                  </a:lnTo>
                  <a:lnTo>
                    <a:pt x="3483246" y="3307552"/>
                  </a:lnTo>
                  <a:lnTo>
                    <a:pt x="3483246" y="3307603"/>
                  </a:lnTo>
                  <a:lnTo>
                    <a:pt x="3483246" y="3307655"/>
                  </a:lnTo>
                  <a:lnTo>
                    <a:pt x="3483246" y="3307706"/>
                  </a:lnTo>
                  <a:lnTo>
                    <a:pt x="3483246" y="3307758"/>
                  </a:lnTo>
                  <a:lnTo>
                    <a:pt x="3483246" y="3307809"/>
                  </a:lnTo>
                  <a:lnTo>
                    <a:pt x="3483246" y="3307860"/>
                  </a:lnTo>
                  <a:lnTo>
                    <a:pt x="3483246" y="3307912"/>
                  </a:lnTo>
                  <a:lnTo>
                    <a:pt x="3483246" y="3307963"/>
                  </a:lnTo>
                  <a:lnTo>
                    <a:pt x="3483246" y="3308014"/>
                  </a:lnTo>
                  <a:lnTo>
                    <a:pt x="3483246" y="3308066"/>
                  </a:lnTo>
                  <a:lnTo>
                    <a:pt x="3483246" y="3308117"/>
                  </a:lnTo>
                  <a:lnTo>
                    <a:pt x="3483246" y="3308168"/>
                  </a:lnTo>
                  <a:lnTo>
                    <a:pt x="3483246" y="3308219"/>
                  </a:lnTo>
                  <a:lnTo>
                    <a:pt x="3483246" y="3308270"/>
                  </a:lnTo>
                  <a:lnTo>
                    <a:pt x="3483246" y="3308321"/>
                  </a:lnTo>
                  <a:lnTo>
                    <a:pt x="3483246" y="3308372"/>
                  </a:lnTo>
                  <a:lnTo>
                    <a:pt x="3483246" y="3308423"/>
                  </a:lnTo>
                  <a:lnTo>
                    <a:pt x="3483246" y="3308474"/>
                  </a:lnTo>
                  <a:lnTo>
                    <a:pt x="3483246" y="3308525"/>
                  </a:lnTo>
                  <a:lnTo>
                    <a:pt x="3483246" y="3308576"/>
                  </a:lnTo>
                  <a:lnTo>
                    <a:pt x="3483246" y="3308627"/>
                  </a:lnTo>
                  <a:lnTo>
                    <a:pt x="3483246" y="3308678"/>
                  </a:lnTo>
                  <a:lnTo>
                    <a:pt x="3483246" y="3308729"/>
                  </a:lnTo>
                  <a:lnTo>
                    <a:pt x="3483246" y="3308780"/>
                  </a:lnTo>
                  <a:lnTo>
                    <a:pt x="3483246" y="3308831"/>
                  </a:lnTo>
                  <a:lnTo>
                    <a:pt x="3483246" y="3308881"/>
                  </a:lnTo>
                  <a:lnTo>
                    <a:pt x="3483246" y="3308932"/>
                  </a:lnTo>
                  <a:lnTo>
                    <a:pt x="3483246" y="3308983"/>
                  </a:lnTo>
                  <a:lnTo>
                    <a:pt x="3483246" y="3309033"/>
                  </a:lnTo>
                  <a:lnTo>
                    <a:pt x="3483246" y="3309084"/>
                  </a:lnTo>
                  <a:lnTo>
                    <a:pt x="3483246" y="3309135"/>
                  </a:lnTo>
                  <a:lnTo>
                    <a:pt x="3483246" y="3309185"/>
                  </a:lnTo>
                  <a:lnTo>
                    <a:pt x="3483246" y="3309236"/>
                  </a:lnTo>
                  <a:lnTo>
                    <a:pt x="3483246" y="3309286"/>
                  </a:lnTo>
                  <a:lnTo>
                    <a:pt x="3483246" y="3309337"/>
                  </a:lnTo>
                  <a:lnTo>
                    <a:pt x="3483246" y="3309387"/>
                  </a:lnTo>
                  <a:lnTo>
                    <a:pt x="3483246" y="3309438"/>
                  </a:lnTo>
                  <a:lnTo>
                    <a:pt x="3483246" y="3309488"/>
                  </a:lnTo>
                  <a:lnTo>
                    <a:pt x="3483246" y="3309539"/>
                  </a:lnTo>
                  <a:lnTo>
                    <a:pt x="3483246" y="3309589"/>
                  </a:lnTo>
                  <a:lnTo>
                    <a:pt x="3483246" y="3309639"/>
                  </a:lnTo>
                  <a:lnTo>
                    <a:pt x="3483246" y="3309690"/>
                  </a:lnTo>
                  <a:lnTo>
                    <a:pt x="3483246" y="3309740"/>
                  </a:lnTo>
                  <a:lnTo>
                    <a:pt x="3483246" y="3309790"/>
                  </a:lnTo>
                  <a:lnTo>
                    <a:pt x="3483246" y="3309840"/>
                  </a:lnTo>
                  <a:lnTo>
                    <a:pt x="3483246" y="3309890"/>
                  </a:lnTo>
                  <a:lnTo>
                    <a:pt x="3483246" y="3309941"/>
                  </a:lnTo>
                  <a:lnTo>
                    <a:pt x="3483246" y="3309991"/>
                  </a:lnTo>
                  <a:lnTo>
                    <a:pt x="3483246" y="3310041"/>
                  </a:lnTo>
                  <a:lnTo>
                    <a:pt x="3483246" y="3310091"/>
                  </a:lnTo>
                  <a:lnTo>
                    <a:pt x="3483246" y="3310141"/>
                  </a:lnTo>
                  <a:lnTo>
                    <a:pt x="3483246" y="3310191"/>
                  </a:lnTo>
                  <a:lnTo>
                    <a:pt x="3483246" y="3310241"/>
                  </a:lnTo>
                  <a:lnTo>
                    <a:pt x="3483246" y="3310291"/>
                  </a:lnTo>
                  <a:lnTo>
                    <a:pt x="3483246" y="3310341"/>
                  </a:lnTo>
                  <a:lnTo>
                    <a:pt x="3483246" y="3310391"/>
                  </a:lnTo>
                  <a:lnTo>
                    <a:pt x="3483246" y="3310440"/>
                  </a:lnTo>
                  <a:lnTo>
                    <a:pt x="3483246" y="3310490"/>
                  </a:lnTo>
                  <a:lnTo>
                    <a:pt x="3483246" y="3310540"/>
                  </a:lnTo>
                  <a:lnTo>
                    <a:pt x="3483246" y="3310590"/>
                  </a:lnTo>
                  <a:lnTo>
                    <a:pt x="3483246" y="3310640"/>
                  </a:lnTo>
                  <a:lnTo>
                    <a:pt x="3483246" y="3310689"/>
                  </a:lnTo>
                  <a:lnTo>
                    <a:pt x="3483246" y="3310739"/>
                  </a:lnTo>
                  <a:lnTo>
                    <a:pt x="3483246" y="3310789"/>
                  </a:lnTo>
                  <a:lnTo>
                    <a:pt x="3483246" y="3310838"/>
                  </a:lnTo>
                  <a:lnTo>
                    <a:pt x="3483246" y="3310888"/>
                  </a:lnTo>
                  <a:lnTo>
                    <a:pt x="3483246" y="3310937"/>
                  </a:lnTo>
                  <a:lnTo>
                    <a:pt x="3483246" y="3310987"/>
                  </a:lnTo>
                  <a:lnTo>
                    <a:pt x="3483246" y="3311036"/>
                  </a:lnTo>
                  <a:lnTo>
                    <a:pt x="3483246" y="3311086"/>
                  </a:lnTo>
                  <a:lnTo>
                    <a:pt x="3483246" y="3311135"/>
                  </a:lnTo>
                  <a:lnTo>
                    <a:pt x="3483246" y="3311185"/>
                  </a:lnTo>
                  <a:lnTo>
                    <a:pt x="3483246" y="3311234"/>
                  </a:lnTo>
                  <a:lnTo>
                    <a:pt x="3483246" y="3311284"/>
                  </a:lnTo>
                  <a:lnTo>
                    <a:pt x="3483246" y="3311333"/>
                  </a:lnTo>
                  <a:lnTo>
                    <a:pt x="3483246" y="3311382"/>
                  </a:lnTo>
                  <a:lnTo>
                    <a:pt x="3483246" y="3311432"/>
                  </a:lnTo>
                  <a:lnTo>
                    <a:pt x="3483246" y="3311481"/>
                  </a:lnTo>
                  <a:lnTo>
                    <a:pt x="3483246" y="3311530"/>
                  </a:lnTo>
                  <a:lnTo>
                    <a:pt x="3483246" y="3311579"/>
                  </a:lnTo>
                  <a:lnTo>
                    <a:pt x="3483246" y="3311628"/>
                  </a:lnTo>
                  <a:lnTo>
                    <a:pt x="3483246" y="3311678"/>
                  </a:lnTo>
                  <a:lnTo>
                    <a:pt x="3483246" y="3311727"/>
                  </a:lnTo>
                  <a:lnTo>
                    <a:pt x="3483246" y="3311776"/>
                  </a:lnTo>
                  <a:lnTo>
                    <a:pt x="3483246" y="3311825"/>
                  </a:lnTo>
                  <a:lnTo>
                    <a:pt x="3483246" y="3311874"/>
                  </a:lnTo>
                  <a:lnTo>
                    <a:pt x="3483246" y="3311923"/>
                  </a:lnTo>
                  <a:lnTo>
                    <a:pt x="3483246" y="3311972"/>
                  </a:lnTo>
                  <a:lnTo>
                    <a:pt x="3483246" y="3312021"/>
                  </a:lnTo>
                  <a:lnTo>
                    <a:pt x="3483246" y="3312070"/>
                  </a:lnTo>
                  <a:lnTo>
                    <a:pt x="3483246" y="3312119"/>
                  </a:lnTo>
                  <a:lnTo>
                    <a:pt x="3483246" y="3312168"/>
                  </a:lnTo>
                  <a:lnTo>
                    <a:pt x="3483246" y="3312216"/>
                  </a:lnTo>
                  <a:lnTo>
                    <a:pt x="3483246" y="3312265"/>
                  </a:lnTo>
                  <a:lnTo>
                    <a:pt x="3483246" y="3312314"/>
                  </a:lnTo>
                  <a:lnTo>
                    <a:pt x="3483246" y="3312363"/>
                  </a:lnTo>
                  <a:lnTo>
                    <a:pt x="3483246" y="3312411"/>
                  </a:lnTo>
                  <a:lnTo>
                    <a:pt x="3483246" y="3312460"/>
                  </a:lnTo>
                  <a:lnTo>
                    <a:pt x="3483246" y="3312509"/>
                  </a:lnTo>
                  <a:lnTo>
                    <a:pt x="3483246" y="3312557"/>
                  </a:lnTo>
                  <a:lnTo>
                    <a:pt x="3483246" y="3312606"/>
                  </a:lnTo>
                  <a:lnTo>
                    <a:pt x="3483246" y="3312655"/>
                  </a:lnTo>
                  <a:lnTo>
                    <a:pt x="3483246" y="3312703"/>
                  </a:lnTo>
                  <a:lnTo>
                    <a:pt x="3483246" y="3312752"/>
                  </a:lnTo>
                  <a:lnTo>
                    <a:pt x="3483246" y="3312800"/>
                  </a:lnTo>
                  <a:lnTo>
                    <a:pt x="3483246" y="3312849"/>
                  </a:lnTo>
                  <a:lnTo>
                    <a:pt x="3483246" y="3312897"/>
                  </a:lnTo>
                  <a:lnTo>
                    <a:pt x="3483246" y="3312946"/>
                  </a:lnTo>
                  <a:lnTo>
                    <a:pt x="3483246" y="3312994"/>
                  </a:lnTo>
                  <a:lnTo>
                    <a:pt x="3483246" y="3313042"/>
                  </a:lnTo>
                  <a:lnTo>
                    <a:pt x="3483246" y="3313091"/>
                  </a:lnTo>
                  <a:lnTo>
                    <a:pt x="3483246" y="3313139"/>
                  </a:lnTo>
                  <a:lnTo>
                    <a:pt x="3483246" y="3313187"/>
                  </a:lnTo>
                  <a:lnTo>
                    <a:pt x="3483246" y="3313236"/>
                  </a:lnTo>
                  <a:lnTo>
                    <a:pt x="3483246" y="3313284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382104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AUC:0.327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AUC:0.729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55890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AUC:0.591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AUC:0.256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AUC:0.351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667325" y="1661002"/>
              <a:ext cx="540409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AUC BMI 30 and over</a:t>
              </a: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16641"/>
            </a:xfrm>
            <a:custGeom>
              <a:avLst/>
              <a:gdLst/>
              <a:ahLst/>
              <a:cxnLst/>
              <a:rect l="0" t="0" r="0" b="0"/>
              <a:pathLst>
                <a:path w="3483246" h="311664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51935"/>
                  </a:lnTo>
                  <a:lnTo>
                    <a:pt x="184612" y="113617"/>
                  </a:lnTo>
                  <a:lnTo>
                    <a:pt x="188095" y="165600"/>
                  </a:lnTo>
                  <a:lnTo>
                    <a:pt x="191578" y="162730"/>
                  </a:lnTo>
                  <a:lnTo>
                    <a:pt x="195061" y="159958"/>
                  </a:lnTo>
                  <a:lnTo>
                    <a:pt x="198545" y="168279"/>
                  </a:lnTo>
                  <a:lnTo>
                    <a:pt x="202028" y="192536"/>
                  </a:lnTo>
                  <a:lnTo>
                    <a:pt x="205511" y="215636"/>
                  </a:lnTo>
                  <a:lnTo>
                    <a:pt x="208994" y="237659"/>
                  </a:lnTo>
                  <a:lnTo>
                    <a:pt x="212478" y="258680"/>
                  </a:lnTo>
                  <a:lnTo>
                    <a:pt x="215961" y="278765"/>
                  </a:lnTo>
                  <a:lnTo>
                    <a:pt x="219444" y="297976"/>
                  </a:lnTo>
                  <a:lnTo>
                    <a:pt x="222927" y="316367"/>
                  </a:lnTo>
                  <a:lnTo>
                    <a:pt x="226411" y="333992"/>
                  </a:lnTo>
                  <a:lnTo>
                    <a:pt x="229894" y="350895"/>
                  </a:lnTo>
                  <a:lnTo>
                    <a:pt x="233377" y="367122"/>
                  </a:lnTo>
                  <a:lnTo>
                    <a:pt x="236860" y="376464"/>
                  </a:lnTo>
                  <a:lnTo>
                    <a:pt x="240344" y="381629"/>
                  </a:lnTo>
                  <a:lnTo>
                    <a:pt x="243827" y="386629"/>
                  </a:lnTo>
                  <a:lnTo>
                    <a:pt x="247310" y="391474"/>
                  </a:lnTo>
                  <a:lnTo>
                    <a:pt x="250793" y="396170"/>
                  </a:lnTo>
                  <a:lnTo>
                    <a:pt x="254277" y="400723"/>
                  </a:lnTo>
                  <a:lnTo>
                    <a:pt x="257760" y="405140"/>
                  </a:lnTo>
                  <a:lnTo>
                    <a:pt x="261243" y="409428"/>
                  </a:lnTo>
                  <a:lnTo>
                    <a:pt x="264726" y="413591"/>
                  </a:lnTo>
                  <a:lnTo>
                    <a:pt x="268210" y="417635"/>
                  </a:lnTo>
                  <a:lnTo>
                    <a:pt x="271693" y="421565"/>
                  </a:lnTo>
                  <a:lnTo>
                    <a:pt x="275176" y="418294"/>
                  </a:lnTo>
                  <a:lnTo>
                    <a:pt x="278659" y="413687"/>
                  </a:lnTo>
                  <a:lnTo>
                    <a:pt x="282143" y="409179"/>
                  </a:lnTo>
                  <a:lnTo>
                    <a:pt x="285626" y="404769"/>
                  </a:lnTo>
                  <a:lnTo>
                    <a:pt x="289109" y="400453"/>
                  </a:lnTo>
                  <a:lnTo>
                    <a:pt x="292592" y="638893"/>
                  </a:lnTo>
                  <a:lnTo>
                    <a:pt x="296075" y="632742"/>
                  </a:lnTo>
                  <a:lnTo>
                    <a:pt x="299559" y="626708"/>
                  </a:lnTo>
                  <a:lnTo>
                    <a:pt x="303042" y="620788"/>
                  </a:lnTo>
                  <a:lnTo>
                    <a:pt x="306525" y="614980"/>
                  </a:lnTo>
                  <a:lnTo>
                    <a:pt x="310008" y="609278"/>
                  </a:lnTo>
                  <a:lnTo>
                    <a:pt x="313492" y="603682"/>
                  </a:lnTo>
                  <a:lnTo>
                    <a:pt x="316975" y="598187"/>
                  </a:lnTo>
                  <a:lnTo>
                    <a:pt x="320458" y="592792"/>
                  </a:lnTo>
                  <a:lnTo>
                    <a:pt x="323941" y="587493"/>
                  </a:lnTo>
                  <a:lnTo>
                    <a:pt x="327425" y="582288"/>
                  </a:lnTo>
                  <a:lnTo>
                    <a:pt x="330908" y="577174"/>
                  </a:lnTo>
                  <a:lnTo>
                    <a:pt x="334391" y="572149"/>
                  </a:lnTo>
                  <a:lnTo>
                    <a:pt x="337874" y="567211"/>
                  </a:lnTo>
                  <a:lnTo>
                    <a:pt x="341358" y="562358"/>
                  </a:lnTo>
                  <a:lnTo>
                    <a:pt x="344841" y="557587"/>
                  </a:lnTo>
                  <a:lnTo>
                    <a:pt x="348324" y="552896"/>
                  </a:lnTo>
                  <a:lnTo>
                    <a:pt x="351807" y="548283"/>
                  </a:lnTo>
                  <a:lnTo>
                    <a:pt x="355291" y="543747"/>
                  </a:lnTo>
                  <a:lnTo>
                    <a:pt x="358774" y="539285"/>
                  </a:lnTo>
                  <a:lnTo>
                    <a:pt x="362257" y="534896"/>
                  </a:lnTo>
                  <a:lnTo>
                    <a:pt x="365740" y="530578"/>
                  </a:lnTo>
                  <a:lnTo>
                    <a:pt x="369224" y="526329"/>
                  </a:lnTo>
                  <a:lnTo>
                    <a:pt x="372707" y="522147"/>
                  </a:lnTo>
                  <a:lnTo>
                    <a:pt x="376190" y="518031"/>
                  </a:lnTo>
                  <a:lnTo>
                    <a:pt x="379673" y="513980"/>
                  </a:lnTo>
                  <a:lnTo>
                    <a:pt x="383157" y="509992"/>
                  </a:lnTo>
                  <a:lnTo>
                    <a:pt x="386640" y="506065"/>
                  </a:lnTo>
                  <a:lnTo>
                    <a:pt x="390123" y="502198"/>
                  </a:lnTo>
                  <a:lnTo>
                    <a:pt x="393606" y="498389"/>
                  </a:lnTo>
                  <a:lnTo>
                    <a:pt x="397090" y="611167"/>
                  </a:lnTo>
                  <a:lnTo>
                    <a:pt x="400573" y="606778"/>
                  </a:lnTo>
                  <a:lnTo>
                    <a:pt x="404056" y="606433"/>
                  </a:lnTo>
                  <a:lnTo>
                    <a:pt x="407539" y="642313"/>
                  </a:lnTo>
                  <a:lnTo>
                    <a:pt x="411023" y="676724"/>
                  </a:lnTo>
                  <a:lnTo>
                    <a:pt x="414506" y="709753"/>
                  </a:lnTo>
                  <a:lnTo>
                    <a:pt x="417989" y="741483"/>
                  </a:lnTo>
                  <a:lnTo>
                    <a:pt x="421472" y="771987"/>
                  </a:lnTo>
                  <a:lnTo>
                    <a:pt x="424956" y="797347"/>
                  </a:lnTo>
                  <a:lnTo>
                    <a:pt x="428439" y="820215"/>
                  </a:lnTo>
                  <a:lnTo>
                    <a:pt x="431922" y="842338"/>
                  </a:lnTo>
                  <a:lnTo>
                    <a:pt x="435405" y="863751"/>
                  </a:lnTo>
                  <a:lnTo>
                    <a:pt x="438889" y="884487"/>
                  </a:lnTo>
                  <a:lnTo>
                    <a:pt x="442372" y="904579"/>
                  </a:lnTo>
                  <a:lnTo>
                    <a:pt x="445855" y="924056"/>
                  </a:lnTo>
                  <a:lnTo>
                    <a:pt x="449338" y="942945"/>
                  </a:lnTo>
                  <a:lnTo>
                    <a:pt x="452822" y="959822"/>
                  </a:lnTo>
                  <a:lnTo>
                    <a:pt x="456305" y="975350"/>
                  </a:lnTo>
                  <a:lnTo>
                    <a:pt x="459788" y="990457"/>
                  </a:lnTo>
                  <a:lnTo>
                    <a:pt x="463271" y="1005160"/>
                  </a:lnTo>
                  <a:lnTo>
                    <a:pt x="466755" y="1019476"/>
                  </a:lnTo>
                  <a:lnTo>
                    <a:pt x="470238" y="1029757"/>
                  </a:lnTo>
                  <a:lnTo>
                    <a:pt x="473721" y="1027599"/>
                  </a:lnTo>
                  <a:lnTo>
                    <a:pt x="477204" y="1025468"/>
                  </a:lnTo>
                  <a:lnTo>
                    <a:pt x="480688" y="1023365"/>
                  </a:lnTo>
                  <a:lnTo>
                    <a:pt x="484171" y="1021288"/>
                  </a:lnTo>
                  <a:lnTo>
                    <a:pt x="487654" y="1019238"/>
                  </a:lnTo>
                  <a:lnTo>
                    <a:pt x="491137" y="1017213"/>
                  </a:lnTo>
                  <a:lnTo>
                    <a:pt x="494621" y="1015214"/>
                  </a:lnTo>
                  <a:lnTo>
                    <a:pt x="498104" y="1013239"/>
                  </a:lnTo>
                  <a:lnTo>
                    <a:pt x="501587" y="1011289"/>
                  </a:lnTo>
                  <a:lnTo>
                    <a:pt x="505070" y="1009362"/>
                  </a:lnTo>
                  <a:lnTo>
                    <a:pt x="508554" y="1011497"/>
                  </a:lnTo>
                  <a:lnTo>
                    <a:pt x="512037" y="1018526"/>
                  </a:lnTo>
                  <a:lnTo>
                    <a:pt x="515520" y="1025421"/>
                  </a:lnTo>
                  <a:lnTo>
                    <a:pt x="519003" y="1058026"/>
                  </a:lnTo>
                  <a:lnTo>
                    <a:pt x="522487" y="1097490"/>
                  </a:lnTo>
                  <a:lnTo>
                    <a:pt x="525970" y="1133412"/>
                  </a:lnTo>
                  <a:lnTo>
                    <a:pt x="529453" y="1138798"/>
                  </a:lnTo>
                  <a:lnTo>
                    <a:pt x="532936" y="1144090"/>
                  </a:lnTo>
                  <a:lnTo>
                    <a:pt x="536420" y="1149290"/>
                  </a:lnTo>
                  <a:lnTo>
                    <a:pt x="539903" y="1154400"/>
                  </a:lnTo>
                  <a:lnTo>
                    <a:pt x="543386" y="1159422"/>
                  </a:lnTo>
                  <a:lnTo>
                    <a:pt x="546869" y="1164360"/>
                  </a:lnTo>
                  <a:lnTo>
                    <a:pt x="550353" y="1169214"/>
                  </a:lnTo>
                  <a:lnTo>
                    <a:pt x="553836" y="1173987"/>
                  </a:lnTo>
                  <a:lnTo>
                    <a:pt x="557319" y="1174977"/>
                  </a:lnTo>
                  <a:lnTo>
                    <a:pt x="560802" y="1175841"/>
                  </a:lnTo>
                  <a:lnTo>
                    <a:pt x="564286" y="1176694"/>
                  </a:lnTo>
                  <a:lnTo>
                    <a:pt x="567769" y="1177535"/>
                  </a:lnTo>
                  <a:lnTo>
                    <a:pt x="571252" y="1178366"/>
                  </a:lnTo>
                  <a:lnTo>
                    <a:pt x="574735" y="1179186"/>
                  </a:lnTo>
                  <a:lnTo>
                    <a:pt x="578218" y="1179996"/>
                  </a:lnTo>
                  <a:lnTo>
                    <a:pt x="581702" y="1180795"/>
                  </a:lnTo>
                  <a:lnTo>
                    <a:pt x="585185" y="1181584"/>
                  </a:lnTo>
                  <a:lnTo>
                    <a:pt x="588668" y="1182364"/>
                  </a:lnTo>
                  <a:lnTo>
                    <a:pt x="592151" y="1183134"/>
                  </a:lnTo>
                  <a:lnTo>
                    <a:pt x="595635" y="1183894"/>
                  </a:lnTo>
                  <a:lnTo>
                    <a:pt x="599118" y="1184645"/>
                  </a:lnTo>
                  <a:lnTo>
                    <a:pt x="602601" y="1212569"/>
                  </a:lnTo>
                  <a:lnTo>
                    <a:pt x="606084" y="1220757"/>
                  </a:lnTo>
                  <a:lnTo>
                    <a:pt x="609568" y="1228794"/>
                  </a:lnTo>
                  <a:lnTo>
                    <a:pt x="613051" y="1236683"/>
                  </a:lnTo>
                  <a:lnTo>
                    <a:pt x="616534" y="1244429"/>
                  </a:lnTo>
                  <a:lnTo>
                    <a:pt x="620017" y="1251131"/>
                  </a:lnTo>
                  <a:lnTo>
                    <a:pt x="623501" y="1249847"/>
                  </a:lnTo>
                  <a:lnTo>
                    <a:pt x="626984" y="1248577"/>
                  </a:lnTo>
                  <a:lnTo>
                    <a:pt x="630467" y="1247319"/>
                  </a:lnTo>
                  <a:lnTo>
                    <a:pt x="633950" y="1246073"/>
                  </a:lnTo>
                  <a:lnTo>
                    <a:pt x="637434" y="1244840"/>
                  </a:lnTo>
                  <a:lnTo>
                    <a:pt x="640917" y="1243619"/>
                  </a:lnTo>
                  <a:lnTo>
                    <a:pt x="644400" y="1242409"/>
                  </a:lnTo>
                  <a:lnTo>
                    <a:pt x="647883" y="1241212"/>
                  </a:lnTo>
                  <a:lnTo>
                    <a:pt x="651367" y="1240026"/>
                  </a:lnTo>
                  <a:lnTo>
                    <a:pt x="654850" y="1238851"/>
                  </a:lnTo>
                  <a:lnTo>
                    <a:pt x="658333" y="1237688"/>
                  </a:lnTo>
                  <a:lnTo>
                    <a:pt x="661816" y="1236535"/>
                  </a:lnTo>
                  <a:lnTo>
                    <a:pt x="665300" y="1235394"/>
                  </a:lnTo>
                  <a:lnTo>
                    <a:pt x="668783" y="1235523"/>
                  </a:lnTo>
                  <a:lnTo>
                    <a:pt x="672266" y="1236402"/>
                  </a:lnTo>
                  <a:lnTo>
                    <a:pt x="675749" y="1237271"/>
                  </a:lnTo>
                  <a:lnTo>
                    <a:pt x="679233" y="1238131"/>
                  </a:lnTo>
                  <a:lnTo>
                    <a:pt x="682716" y="1238981"/>
                  </a:lnTo>
                  <a:lnTo>
                    <a:pt x="686199" y="1239822"/>
                  </a:lnTo>
                  <a:lnTo>
                    <a:pt x="689682" y="1240654"/>
                  </a:lnTo>
                  <a:lnTo>
                    <a:pt x="693166" y="1241477"/>
                  </a:lnTo>
                  <a:lnTo>
                    <a:pt x="696649" y="1242290"/>
                  </a:lnTo>
                  <a:lnTo>
                    <a:pt x="700132" y="1243096"/>
                  </a:lnTo>
                  <a:lnTo>
                    <a:pt x="703615" y="1243892"/>
                  </a:lnTo>
                  <a:lnTo>
                    <a:pt x="707099" y="1244681"/>
                  </a:lnTo>
                  <a:lnTo>
                    <a:pt x="710582" y="1245461"/>
                  </a:lnTo>
                  <a:lnTo>
                    <a:pt x="714065" y="1246233"/>
                  </a:lnTo>
                  <a:lnTo>
                    <a:pt x="717548" y="1246997"/>
                  </a:lnTo>
                  <a:lnTo>
                    <a:pt x="721032" y="1247753"/>
                  </a:lnTo>
                  <a:lnTo>
                    <a:pt x="724515" y="1265025"/>
                  </a:lnTo>
                  <a:lnTo>
                    <a:pt x="727998" y="1301127"/>
                  </a:lnTo>
                  <a:lnTo>
                    <a:pt x="731481" y="1335745"/>
                  </a:lnTo>
                  <a:lnTo>
                    <a:pt x="734965" y="1348816"/>
                  </a:lnTo>
                  <a:lnTo>
                    <a:pt x="738448" y="1355181"/>
                  </a:lnTo>
                  <a:lnTo>
                    <a:pt x="741931" y="1361448"/>
                  </a:lnTo>
                  <a:lnTo>
                    <a:pt x="745414" y="1367621"/>
                  </a:lnTo>
                  <a:lnTo>
                    <a:pt x="748898" y="1373701"/>
                  </a:lnTo>
                  <a:lnTo>
                    <a:pt x="752381" y="1379690"/>
                  </a:lnTo>
                  <a:lnTo>
                    <a:pt x="755864" y="1385591"/>
                  </a:lnTo>
                  <a:lnTo>
                    <a:pt x="759347" y="1391405"/>
                  </a:lnTo>
                  <a:lnTo>
                    <a:pt x="762831" y="1403496"/>
                  </a:lnTo>
                  <a:lnTo>
                    <a:pt x="766314" y="1418394"/>
                  </a:lnTo>
                  <a:lnTo>
                    <a:pt x="769797" y="1432948"/>
                  </a:lnTo>
                  <a:lnTo>
                    <a:pt x="773280" y="1447170"/>
                  </a:lnTo>
                  <a:lnTo>
                    <a:pt x="776764" y="1461072"/>
                  </a:lnTo>
                  <a:lnTo>
                    <a:pt x="780247" y="1474663"/>
                  </a:lnTo>
                  <a:lnTo>
                    <a:pt x="783730" y="1487954"/>
                  </a:lnTo>
                  <a:lnTo>
                    <a:pt x="787213" y="1500955"/>
                  </a:lnTo>
                  <a:lnTo>
                    <a:pt x="790697" y="1506957"/>
                  </a:lnTo>
                  <a:lnTo>
                    <a:pt x="794180" y="1508124"/>
                  </a:lnTo>
                  <a:lnTo>
                    <a:pt x="797663" y="1509280"/>
                  </a:lnTo>
                  <a:lnTo>
                    <a:pt x="801146" y="1510424"/>
                  </a:lnTo>
                  <a:lnTo>
                    <a:pt x="804630" y="1511557"/>
                  </a:lnTo>
                  <a:lnTo>
                    <a:pt x="808113" y="1512679"/>
                  </a:lnTo>
                  <a:lnTo>
                    <a:pt x="811596" y="1513790"/>
                  </a:lnTo>
                  <a:lnTo>
                    <a:pt x="815079" y="1514890"/>
                  </a:lnTo>
                  <a:lnTo>
                    <a:pt x="818563" y="1517551"/>
                  </a:lnTo>
                  <a:lnTo>
                    <a:pt x="822046" y="1521747"/>
                  </a:lnTo>
                  <a:lnTo>
                    <a:pt x="825529" y="1525890"/>
                  </a:lnTo>
                  <a:lnTo>
                    <a:pt x="829012" y="1529981"/>
                  </a:lnTo>
                  <a:lnTo>
                    <a:pt x="832496" y="1534021"/>
                  </a:lnTo>
                  <a:lnTo>
                    <a:pt x="835979" y="1538011"/>
                  </a:lnTo>
                  <a:lnTo>
                    <a:pt x="839462" y="1541952"/>
                  </a:lnTo>
                  <a:lnTo>
                    <a:pt x="842945" y="1545844"/>
                  </a:lnTo>
                  <a:lnTo>
                    <a:pt x="846429" y="1549689"/>
                  </a:lnTo>
                  <a:lnTo>
                    <a:pt x="849912" y="1553488"/>
                  </a:lnTo>
                  <a:lnTo>
                    <a:pt x="853395" y="1557240"/>
                  </a:lnTo>
                  <a:lnTo>
                    <a:pt x="856878" y="1560948"/>
                  </a:lnTo>
                  <a:lnTo>
                    <a:pt x="860361" y="1564612"/>
                  </a:lnTo>
                  <a:lnTo>
                    <a:pt x="863845" y="1568232"/>
                  </a:lnTo>
                  <a:lnTo>
                    <a:pt x="867328" y="1571810"/>
                  </a:lnTo>
                  <a:lnTo>
                    <a:pt x="870811" y="1575346"/>
                  </a:lnTo>
                  <a:lnTo>
                    <a:pt x="874294" y="1578841"/>
                  </a:lnTo>
                  <a:lnTo>
                    <a:pt x="877778" y="1582295"/>
                  </a:lnTo>
                  <a:lnTo>
                    <a:pt x="881261" y="1585710"/>
                  </a:lnTo>
                  <a:lnTo>
                    <a:pt x="884744" y="1589086"/>
                  </a:lnTo>
                  <a:lnTo>
                    <a:pt x="888227" y="1592424"/>
                  </a:lnTo>
                  <a:lnTo>
                    <a:pt x="891711" y="1595724"/>
                  </a:lnTo>
                  <a:lnTo>
                    <a:pt x="895194" y="1598987"/>
                  </a:lnTo>
                  <a:lnTo>
                    <a:pt x="898677" y="1602213"/>
                  </a:lnTo>
                  <a:lnTo>
                    <a:pt x="902160" y="1604376"/>
                  </a:lnTo>
                  <a:lnTo>
                    <a:pt x="905644" y="1603274"/>
                  </a:lnTo>
                  <a:lnTo>
                    <a:pt x="909127" y="1602180"/>
                  </a:lnTo>
                  <a:lnTo>
                    <a:pt x="912610" y="1601092"/>
                  </a:lnTo>
                  <a:lnTo>
                    <a:pt x="916093" y="1600012"/>
                  </a:lnTo>
                  <a:lnTo>
                    <a:pt x="919577" y="1598938"/>
                  </a:lnTo>
                  <a:lnTo>
                    <a:pt x="923060" y="1597872"/>
                  </a:lnTo>
                  <a:lnTo>
                    <a:pt x="926543" y="1596812"/>
                  </a:lnTo>
                  <a:lnTo>
                    <a:pt x="930026" y="1595759"/>
                  </a:lnTo>
                  <a:lnTo>
                    <a:pt x="933510" y="1594713"/>
                  </a:lnTo>
                  <a:lnTo>
                    <a:pt x="936993" y="1593673"/>
                  </a:lnTo>
                  <a:lnTo>
                    <a:pt x="940476" y="1592640"/>
                  </a:lnTo>
                  <a:lnTo>
                    <a:pt x="943959" y="1591613"/>
                  </a:lnTo>
                  <a:lnTo>
                    <a:pt x="947443" y="1590593"/>
                  </a:lnTo>
                  <a:lnTo>
                    <a:pt x="950926" y="1589579"/>
                  </a:lnTo>
                  <a:lnTo>
                    <a:pt x="954409" y="1588572"/>
                  </a:lnTo>
                  <a:lnTo>
                    <a:pt x="957892" y="1587571"/>
                  </a:lnTo>
                  <a:lnTo>
                    <a:pt x="961376" y="1586576"/>
                  </a:lnTo>
                  <a:lnTo>
                    <a:pt x="964859" y="1585587"/>
                  </a:lnTo>
                  <a:lnTo>
                    <a:pt x="968342" y="1590029"/>
                  </a:lnTo>
                  <a:lnTo>
                    <a:pt x="971825" y="1603432"/>
                  </a:lnTo>
                  <a:lnTo>
                    <a:pt x="975309" y="1616554"/>
                  </a:lnTo>
                  <a:lnTo>
                    <a:pt x="978792" y="1629402"/>
                  </a:lnTo>
                  <a:lnTo>
                    <a:pt x="982275" y="1641985"/>
                  </a:lnTo>
                  <a:lnTo>
                    <a:pt x="985758" y="1654312"/>
                  </a:lnTo>
                  <a:lnTo>
                    <a:pt x="989242" y="1659268"/>
                  </a:lnTo>
                  <a:lnTo>
                    <a:pt x="992725" y="1664026"/>
                  </a:lnTo>
                  <a:lnTo>
                    <a:pt x="996208" y="1668727"/>
                  </a:lnTo>
                  <a:lnTo>
                    <a:pt x="999691" y="1673371"/>
                  </a:lnTo>
                  <a:lnTo>
                    <a:pt x="1003175" y="1677959"/>
                  </a:lnTo>
                  <a:lnTo>
                    <a:pt x="1006658" y="1682493"/>
                  </a:lnTo>
                  <a:lnTo>
                    <a:pt x="1010141" y="1686973"/>
                  </a:lnTo>
                  <a:lnTo>
                    <a:pt x="1013624" y="1691400"/>
                  </a:lnTo>
                  <a:lnTo>
                    <a:pt x="1017108" y="1697647"/>
                  </a:lnTo>
                  <a:lnTo>
                    <a:pt x="1020591" y="1704026"/>
                  </a:lnTo>
                  <a:lnTo>
                    <a:pt x="1024074" y="1710317"/>
                  </a:lnTo>
                  <a:lnTo>
                    <a:pt x="1027557" y="1716521"/>
                  </a:lnTo>
                  <a:lnTo>
                    <a:pt x="1031041" y="1722641"/>
                  </a:lnTo>
                  <a:lnTo>
                    <a:pt x="1034524" y="1728677"/>
                  </a:lnTo>
                  <a:lnTo>
                    <a:pt x="1038007" y="1734632"/>
                  </a:lnTo>
                  <a:lnTo>
                    <a:pt x="1041490" y="1740508"/>
                  </a:lnTo>
                  <a:lnTo>
                    <a:pt x="1044974" y="1746305"/>
                  </a:lnTo>
                  <a:lnTo>
                    <a:pt x="1048457" y="1752025"/>
                  </a:lnTo>
                  <a:lnTo>
                    <a:pt x="1051940" y="1757671"/>
                  </a:lnTo>
                  <a:lnTo>
                    <a:pt x="1055423" y="1763243"/>
                  </a:lnTo>
                  <a:lnTo>
                    <a:pt x="1058907" y="1768743"/>
                  </a:lnTo>
                  <a:lnTo>
                    <a:pt x="1062390" y="1772332"/>
                  </a:lnTo>
                  <a:lnTo>
                    <a:pt x="1065873" y="1773331"/>
                  </a:lnTo>
                  <a:lnTo>
                    <a:pt x="1069356" y="1774323"/>
                  </a:lnTo>
                  <a:lnTo>
                    <a:pt x="1072840" y="1775307"/>
                  </a:lnTo>
                  <a:lnTo>
                    <a:pt x="1076323" y="1776284"/>
                  </a:lnTo>
                  <a:lnTo>
                    <a:pt x="1079806" y="1777253"/>
                  </a:lnTo>
                  <a:lnTo>
                    <a:pt x="1083289" y="1778215"/>
                  </a:lnTo>
                  <a:lnTo>
                    <a:pt x="1086773" y="1779169"/>
                  </a:lnTo>
                  <a:lnTo>
                    <a:pt x="1090256" y="1780117"/>
                  </a:lnTo>
                  <a:lnTo>
                    <a:pt x="1093739" y="1781057"/>
                  </a:lnTo>
                  <a:lnTo>
                    <a:pt x="1097222" y="1781991"/>
                  </a:lnTo>
                  <a:lnTo>
                    <a:pt x="1100706" y="1782917"/>
                  </a:lnTo>
                  <a:lnTo>
                    <a:pt x="1104189" y="1783837"/>
                  </a:lnTo>
                  <a:lnTo>
                    <a:pt x="1107672" y="1784750"/>
                  </a:lnTo>
                  <a:lnTo>
                    <a:pt x="1111155" y="1790158"/>
                  </a:lnTo>
                  <a:lnTo>
                    <a:pt x="1114639" y="1795778"/>
                  </a:lnTo>
                  <a:lnTo>
                    <a:pt x="1118122" y="1801326"/>
                  </a:lnTo>
                  <a:lnTo>
                    <a:pt x="1121605" y="1806804"/>
                  </a:lnTo>
                  <a:lnTo>
                    <a:pt x="1125088" y="1812213"/>
                  </a:lnTo>
                  <a:lnTo>
                    <a:pt x="1128572" y="1817554"/>
                  </a:lnTo>
                  <a:lnTo>
                    <a:pt x="1132055" y="1822828"/>
                  </a:lnTo>
                  <a:lnTo>
                    <a:pt x="1135538" y="1828037"/>
                  </a:lnTo>
                  <a:lnTo>
                    <a:pt x="1139021" y="1833182"/>
                  </a:lnTo>
                  <a:lnTo>
                    <a:pt x="1142505" y="1838263"/>
                  </a:lnTo>
                  <a:lnTo>
                    <a:pt x="1145988" y="1843115"/>
                  </a:lnTo>
                  <a:lnTo>
                    <a:pt x="1149471" y="1847029"/>
                  </a:lnTo>
                  <a:lnTo>
                    <a:pt x="1152954" y="1850900"/>
                  </a:lnTo>
                  <a:lnTo>
                    <a:pt x="1156437" y="1854730"/>
                  </a:lnTo>
                  <a:lnTo>
                    <a:pt x="1159921" y="1858519"/>
                  </a:lnTo>
                  <a:lnTo>
                    <a:pt x="1163404" y="1862268"/>
                  </a:lnTo>
                  <a:lnTo>
                    <a:pt x="1166887" y="1865978"/>
                  </a:lnTo>
                  <a:lnTo>
                    <a:pt x="1170370" y="1869648"/>
                  </a:lnTo>
                  <a:lnTo>
                    <a:pt x="1173854" y="1873281"/>
                  </a:lnTo>
                  <a:lnTo>
                    <a:pt x="1177337" y="1876875"/>
                  </a:lnTo>
                  <a:lnTo>
                    <a:pt x="1180820" y="1880433"/>
                  </a:lnTo>
                  <a:lnTo>
                    <a:pt x="1184303" y="1883954"/>
                  </a:lnTo>
                  <a:lnTo>
                    <a:pt x="1187787" y="1887439"/>
                  </a:lnTo>
                  <a:lnTo>
                    <a:pt x="1191270" y="1890889"/>
                  </a:lnTo>
                  <a:lnTo>
                    <a:pt x="1194753" y="1896989"/>
                  </a:lnTo>
                  <a:lnTo>
                    <a:pt x="1198236" y="1904244"/>
                  </a:lnTo>
                  <a:lnTo>
                    <a:pt x="1201720" y="1911392"/>
                  </a:lnTo>
                  <a:lnTo>
                    <a:pt x="1205203" y="1918434"/>
                  </a:lnTo>
                  <a:lnTo>
                    <a:pt x="1208686" y="1925374"/>
                  </a:lnTo>
                  <a:lnTo>
                    <a:pt x="1212169" y="1932213"/>
                  </a:lnTo>
                  <a:lnTo>
                    <a:pt x="1215653" y="1938953"/>
                  </a:lnTo>
                  <a:lnTo>
                    <a:pt x="1219136" y="1945597"/>
                  </a:lnTo>
                  <a:lnTo>
                    <a:pt x="1222619" y="1947258"/>
                  </a:lnTo>
                  <a:lnTo>
                    <a:pt x="1226102" y="1945586"/>
                  </a:lnTo>
                  <a:lnTo>
                    <a:pt x="1229586" y="1943921"/>
                  </a:lnTo>
                  <a:lnTo>
                    <a:pt x="1233069" y="1942261"/>
                  </a:lnTo>
                  <a:lnTo>
                    <a:pt x="1236552" y="1940607"/>
                  </a:lnTo>
                  <a:lnTo>
                    <a:pt x="1240035" y="1938958"/>
                  </a:lnTo>
                  <a:lnTo>
                    <a:pt x="1243519" y="1937316"/>
                  </a:lnTo>
                  <a:lnTo>
                    <a:pt x="1247002" y="1935679"/>
                  </a:lnTo>
                  <a:lnTo>
                    <a:pt x="1250485" y="1934048"/>
                  </a:lnTo>
                  <a:lnTo>
                    <a:pt x="1253968" y="1932422"/>
                  </a:lnTo>
                  <a:lnTo>
                    <a:pt x="1257452" y="1930802"/>
                  </a:lnTo>
                  <a:lnTo>
                    <a:pt x="1260935" y="1929188"/>
                  </a:lnTo>
                  <a:lnTo>
                    <a:pt x="1264418" y="1927579"/>
                  </a:lnTo>
                  <a:lnTo>
                    <a:pt x="1267901" y="1926679"/>
                  </a:lnTo>
                  <a:lnTo>
                    <a:pt x="1271385" y="1930978"/>
                  </a:lnTo>
                  <a:lnTo>
                    <a:pt x="1274868" y="1935230"/>
                  </a:lnTo>
                  <a:lnTo>
                    <a:pt x="1278351" y="1939436"/>
                  </a:lnTo>
                  <a:lnTo>
                    <a:pt x="1281834" y="1943597"/>
                  </a:lnTo>
                  <a:lnTo>
                    <a:pt x="1285318" y="1947713"/>
                  </a:lnTo>
                  <a:lnTo>
                    <a:pt x="1288801" y="1951785"/>
                  </a:lnTo>
                  <a:lnTo>
                    <a:pt x="1292284" y="1955813"/>
                  </a:lnTo>
                  <a:lnTo>
                    <a:pt x="1295767" y="1959799"/>
                  </a:lnTo>
                  <a:lnTo>
                    <a:pt x="1299251" y="1963743"/>
                  </a:lnTo>
                  <a:lnTo>
                    <a:pt x="1302734" y="1967646"/>
                  </a:lnTo>
                  <a:lnTo>
                    <a:pt x="1306217" y="1973372"/>
                  </a:lnTo>
                  <a:lnTo>
                    <a:pt x="1309700" y="1982644"/>
                  </a:lnTo>
                  <a:lnTo>
                    <a:pt x="1313184" y="1991755"/>
                  </a:lnTo>
                  <a:lnTo>
                    <a:pt x="1316667" y="2000708"/>
                  </a:lnTo>
                  <a:lnTo>
                    <a:pt x="1320150" y="2009508"/>
                  </a:lnTo>
                  <a:lnTo>
                    <a:pt x="1323633" y="2018159"/>
                  </a:lnTo>
                  <a:lnTo>
                    <a:pt x="1327117" y="2026664"/>
                  </a:lnTo>
                  <a:lnTo>
                    <a:pt x="1330600" y="2035027"/>
                  </a:lnTo>
                  <a:lnTo>
                    <a:pt x="1334083" y="2047654"/>
                  </a:lnTo>
                  <a:lnTo>
                    <a:pt x="1337566" y="2072744"/>
                  </a:lnTo>
                  <a:lnTo>
                    <a:pt x="1341050" y="2096849"/>
                  </a:lnTo>
                  <a:lnTo>
                    <a:pt x="1344533" y="2114631"/>
                  </a:lnTo>
                  <a:lnTo>
                    <a:pt x="1348016" y="2127644"/>
                  </a:lnTo>
                  <a:lnTo>
                    <a:pt x="1351499" y="2140347"/>
                  </a:lnTo>
                  <a:lnTo>
                    <a:pt x="1354983" y="2152750"/>
                  </a:lnTo>
                  <a:lnTo>
                    <a:pt x="1358466" y="2164865"/>
                  </a:lnTo>
                  <a:lnTo>
                    <a:pt x="1361949" y="2174931"/>
                  </a:lnTo>
                  <a:lnTo>
                    <a:pt x="1365432" y="2175891"/>
                  </a:lnTo>
                  <a:lnTo>
                    <a:pt x="1368916" y="2176845"/>
                  </a:lnTo>
                  <a:lnTo>
                    <a:pt x="1372399" y="2177792"/>
                  </a:lnTo>
                  <a:lnTo>
                    <a:pt x="1375882" y="2178733"/>
                  </a:lnTo>
                  <a:lnTo>
                    <a:pt x="1379365" y="2179668"/>
                  </a:lnTo>
                  <a:lnTo>
                    <a:pt x="1382849" y="2180597"/>
                  </a:lnTo>
                  <a:lnTo>
                    <a:pt x="1386332" y="2181520"/>
                  </a:lnTo>
                  <a:lnTo>
                    <a:pt x="1389815" y="2182437"/>
                  </a:lnTo>
                  <a:lnTo>
                    <a:pt x="1393298" y="2183348"/>
                  </a:lnTo>
                  <a:lnTo>
                    <a:pt x="1396782" y="2184254"/>
                  </a:lnTo>
                  <a:lnTo>
                    <a:pt x="1400265" y="2185153"/>
                  </a:lnTo>
                  <a:lnTo>
                    <a:pt x="1403748" y="2186047"/>
                  </a:lnTo>
                  <a:lnTo>
                    <a:pt x="1407231" y="2186935"/>
                  </a:lnTo>
                  <a:lnTo>
                    <a:pt x="1410715" y="2187818"/>
                  </a:lnTo>
                  <a:lnTo>
                    <a:pt x="1414198" y="2188695"/>
                  </a:lnTo>
                  <a:lnTo>
                    <a:pt x="1417681" y="2189567"/>
                  </a:lnTo>
                  <a:lnTo>
                    <a:pt x="1421164" y="2190433"/>
                  </a:lnTo>
                  <a:lnTo>
                    <a:pt x="1424648" y="2191294"/>
                  </a:lnTo>
                  <a:lnTo>
                    <a:pt x="1428131" y="2193960"/>
                  </a:lnTo>
                  <a:lnTo>
                    <a:pt x="1431614" y="2200849"/>
                  </a:lnTo>
                  <a:lnTo>
                    <a:pt x="1435097" y="2207632"/>
                  </a:lnTo>
                  <a:lnTo>
                    <a:pt x="1438580" y="2214311"/>
                  </a:lnTo>
                  <a:lnTo>
                    <a:pt x="1442064" y="2220888"/>
                  </a:lnTo>
                  <a:lnTo>
                    <a:pt x="1445547" y="2227367"/>
                  </a:lnTo>
                  <a:lnTo>
                    <a:pt x="1449030" y="2233749"/>
                  </a:lnTo>
                  <a:lnTo>
                    <a:pt x="1452513" y="2240036"/>
                  </a:lnTo>
                  <a:lnTo>
                    <a:pt x="1455997" y="2250049"/>
                  </a:lnTo>
                  <a:lnTo>
                    <a:pt x="1459480" y="2273734"/>
                  </a:lnTo>
                  <a:lnTo>
                    <a:pt x="1462963" y="2296420"/>
                  </a:lnTo>
                  <a:lnTo>
                    <a:pt x="1466446" y="2314344"/>
                  </a:lnTo>
                  <a:lnTo>
                    <a:pt x="1469930" y="2328140"/>
                  </a:lnTo>
                  <a:lnTo>
                    <a:pt x="1473413" y="2341552"/>
                  </a:lnTo>
                  <a:lnTo>
                    <a:pt x="1476896" y="2356711"/>
                  </a:lnTo>
                  <a:lnTo>
                    <a:pt x="1480379" y="2371857"/>
                  </a:lnTo>
                  <a:lnTo>
                    <a:pt x="1483863" y="2385023"/>
                  </a:lnTo>
                  <a:lnTo>
                    <a:pt x="1487346" y="2387311"/>
                  </a:lnTo>
                  <a:lnTo>
                    <a:pt x="1490829" y="2389580"/>
                  </a:lnTo>
                  <a:lnTo>
                    <a:pt x="1494312" y="2391829"/>
                  </a:lnTo>
                  <a:lnTo>
                    <a:pt x="1497796" y="2394058"/>
                  </a:lnTo>
                  <a:lnTo>
                    <a:pt x="1501279" y="2396267"/>
                  </a:lnTo>
                  <a:lnTo>
                    <a:pt x="1504762" y="2419265"/>
                  </a:lnTo>
                  <a:lnTo>
                    <a:pt x="1508245" y="2448270"/>
                  </a:lnTo>
                  <a:lnTo>
                    <a:pt x="1511729" y="2474659"/>
                  </a:lnTo>
                  <a:lnTo>
                    <a:pt x="1515212" y="2475983"/>
                  </a:lnTo>
                  <a:lnTo>
                    <a:pt x="1518695" y="2477297"/>
                  </a:lnTo>
                  <a:lnTo>
                    <a:pt x="1522178" y="2478603"/>
                  </a:lnTo>
                  <a:lnTo>
                    <a:pt x="1525662" y="2479899"/>
                  </a:lnTo>
                  <a:lnTo>
                    <a:pt x="1529145" y="2481185"/>
                  </a:lnTo>
                  <a:lnTo>
                    <a:pt x="1532628" y="2482463"/>
                  </a:lnTo>
                  <a:lnTo>
                    <a:pt x="1536111" y="2483731"/>
                  </a:lnTo>
                  <a:lnTo>
                    <a:pt x="1539595" y="2484991"/>
                  </a:lnTo>
                  <a:lnTo>
                    <a:pt x="1543078" y="2486242"/>
                  </a:lnTo>
                  <a:lnTo>
                    <a:pt x="1546561" y="2487484"/>
                  </a:lnTo>
                  <a:lnTo>
                    <a:pt x="1550044" y="2488717"/>
                  </a:lnTo>
                  <a:lnTo>
                    <a:pt x="1553528" y="2489942"/>
                  </a:lnTo>
                  <a:lnTo>
                    <a:pt x="1557011" y="2491158"/>
                  </a:lnTo>
                  <a:lnTo>
                    <a:pt x="1560494" y="2492366"/>
                  </a:lnTo>
                  <a:lnTo>
                    <a:pt x="1563977" y="2493566"/>
                  </a:lnTo>
                  <a:lnTo>
                    <a:pt x="1567461" y="2494757"/>
                  </a:lnTo>
                  <a:lnTo>
                    <a:pt x="1570944" y="2495941"/>
                  </a:lnTo>
                  <a:lnTo>
                    <a:pt x="1574427" y="2497116"/>
                  </a:lnTo>
                  <a:lnTo>
                    <a:pt x="1577910" y="2533120"/>
                  </a:lnTo>
                  <a:lnTo>
                    <a:pt x="1581394" y="2541233"/>
                  </a:lnTo>
                  <a:lnTo>
                    <a:pt x="1584877" y="2549174"/>
                  </a:lnTo>
                  <a:lnTo>
                    <a:pt x="1588360" y="2556947"/>
                  </a:lnTo>
                  <a:lnTo>
                    <a:pt x="1591843" y="2564560"/>
                  </a:lnTo>
                  <a:lnTo>
                    <a:pt x="1595327" y="2572016"/>
                  </a:lnTo>
                  <a:lnTo>
                    <a:pt x="1598810" y="2605009"/>
                  </a:lnTo>
                  <a:lnTo>
                    <a:pt x="1602293" y="2605426"/>
                  </a:lnTo>
                  <a:lnTo>
                    <a:pt x="1605776" y="2605841"/>
                  </a:lnTo>
                  <a:lnTo>
                    <a:pt x="1609260" y="2606254"/>
                  </a:lnTo>
                  <a:lnTo>
                    <a:pt x="1612743" y="2606665"/>
                  </a:lnTo>
                  <a:lnTo>
                    <a:pt x="1616226" y="2607073"/>
                  </a:lnTo>
                  <a:lnTo>
                    <a:pt x="1619709" y="2607480"/>
                  </a:lnTo>
                  <a:lnTo>
                    <a:pt x="1623193" y="2607884"/>
                  </a:lnTo>
                  <a:lnTo>
                    <a:pt x="1626676" y="2608286"/>
                  </a:lnTo>
                  <a:lnTo>
                    <a:pt x="1630159" y="2608686"/>
                  </a:lnTo>
                  <a:lnTo>
                    <a:pt x="1633642" y="2609084"/>
                  </a:lnTo>
                  <a:lnTo>
                    <a:pt x="1637126" y="2609480"/>
                  </a:lnTo>
                  <a:lnTo>
                    <a:pt x="1640609" y="2609874"/>
                  </a:lnTo>
                  <a:lnTo>
                    <a:pt x="1644092" y="2610266"/>
                  </a:lnTo>
                  <a:lnTo>
                    <a:pt x="1647575" y="2610656"/>
                  </a:lnTo>
                  <a:lnTo>
                    <a:pt x="1651059" y="2611044"/>
                  </a:lnTo>
                  <a:lnTo>
                    <a:pt x="1654542" y="2611977"/>
                  </a:lnTo>
                  <a:lnTo>
                    <a:pt x="1658025" y="2613258"/>
                  </a:lnTo>
                  <a:lnTo>
                    <a:pt x="1661508" y="2614530"/>
                  </a:lnTo>
                  <a:lnTo>
                    <a:pt x="1664992" y="2615793"/>
                  </a:lnTo>
                  <a:lnTo>
                    <a:pt x="1668475" y="2617047"/>
                  </a:lnTo>
                  <a:lnTo>
                    <a:pt x="1671958" y="2618292"/>
                  </a:lnTo>
                  <a:lnTo>
                    <a:pt x="1675441" y="2619529"/>
                  </a:lnTo>
                  <a:lnTo>
                    <a:pt x="1678925" y="2620757"/>
                  </a:lnTo>
                  <a:lnTo>
                    <a:pt x="1682408" y="2621976"/>
                  </a:lnTo>
                  <a:lnTo>
                    <a:pt x="1685891" y="2623187"/>
                  </a:lnTo>
                  <a:lnTo>
                    <a:pt x="1689374" y="2624389"/>
                  </a:lnTo>
                  <a:lnTo>
                    <a:pt x="1692858" y="2625583"/>
                  </a:lnTo>
                  <a:lnTo>
                    <a:pt x="1696341" y="2626769"/>
                  </a:lnTo>
                  <a:lnTo>
                    <a:pt x="1699824" y="2683436"/>
                  </a:lnTo>
                  <a:lnTo>
                    <a:pt x="1703307" y="2685550"/>
                  </a:lnTo>
                  <a:lnTo>
                    <a:pt x="1706791" y="2687645"/>
                  </a:lnTo>
                  <a:lnTo>
                    <a:pt x="1710274" y="2689720"/>
                  </a:lnTo>
                  <a:lnTo>
                    <a:pt x="1713757" y="2691776"/>
                  </a:lnTo>
                  <a:lnTo>
                    <a:pt x="1717240" y="2693813"/>
                  </a:lnTo>
                  <a:lnTo>
                    <a:pt x="1720723" y="2695743"/>
                  </a:lnTo>
                  <a:lnTo>
                    <a:pt x="1724207" y="2697625"/>
                  </a:lnTo>
                  <a:lnTo>
                    <a:pt x="1727690" y="2699489"/>
                  </a:lnTo>
                  <a:lnTo>
                    <a:pt x="1731173" y="2701338"/>
                  </a:lnTo>
                  <a:lnTo>
                    <a:pt x="1734656" y="2703171"/>
                  </a:lnTo>
                  <a:lnTo>
                    <a:pt x="1738140" y="2704988"/>
                  </a:lnTo>
                  <a:lnTo>
                    <a:pt x="1741623" y="2706789"/>
                  </a:lnTo>
                  <a:lnTo>
                    <a:pt x="1745106" y="2708574"/>
                  </a:lnTo>
                  <a:lnTo>
                    <a:pt x="1748589" y="2709917"/>
                  </a:lnTo>
                  <a:lnTo>
                    <a:pt x="1752073" y="2711024"/>
                  </a:lnTo>
                  <a:lnTo>
                    <a:pt x="1755556" y="2712122"/>
                  </a:lnTo>
                  <a:lnTo>
                    <a:pt x="1759039" y="2713214"/>
                  </a:lnTo>
                  <a:lnTo>
                    <a:pt x="1762522" y="2714298"/>
                  </a:lnTo>
                  <a:lnTo>
                    <a:pt x="1766006" y="2715374"/>
                  </a:lnTo>
                  <a:lnTo>
                    <a:pt x="1769489" y="2716444"/>
                  </a:lnTo>
                  <a:lnTo>
                    <a:pt x="1772972" y="2717506"/>
                  </a:lnTo>
                  <a:lnTo>
                    <a:pt x="1776455" y="2718561"/>
                  </a:lnTo>
                  <a:lnTo>
                    <a:pt x="1779939" y="2719609"/>
                  </a:lnTo>
                  <a:lnTo>
                    <a:pt x="1783422" y="2720650"/>
                  </a:lnTo>
                  <a:lnTo>
                    <a:pt x="1786905" y="2722790"/>
                  </a:lnTo>
                  <a:lnTo>
                    <a:pt x="1790388" y="2725072"/>
                  </a:lnTo>
                  <a:lnTo>
                    <a:pt x="1793872" y="2727331"/>
                  </a:lnTo>
                  <a:lnTo>
                    <a:pt x="1797355" y="2729569"/>
                  </a:lnTo>
                  <a:lnTo>
                    <a:pt x="1800838" y="2731784"/>
                  </a:lnTo>
                  <a:lnTo>
                    <a:pt x="1804321" y="2733979"/>
                  </a:lnTo>
                  <a:lnTo>
                    <a:pt x="1807805" y="2736152"/>
                  </a:lnTo>
                  <a:lnTo>
                    <a:pt x="1811288" y="2738304"/>
                  </a:lnTo>
                  <a:lnTo>
                    <a:pt x="1814771" y="2746193"/>
                  </a:lnTo>
                  <a:lnTo>
                    <a:pt x="1818254" y="2755420"/>
                  </a:lnTo>
                  <a:lnTo>
                    <a:pt x="1821738" y="2763792"/>
                  </a:lnTo>
                  <a:lnTo>
                    <a:pt x="1825221" y="2765957"/>
                  </a:lnTo>
                  <a:lnTo>
                    <a:pt x="1828704" y="2768101"/>
                  </a:lnTo>
                  <a:lnTo>
                    <a:pt x="1832187" y="2770224"/>
                  </a:lnTo>
                  <a:lnTo>
                    <a:pt x="1835671" y="2772327"/>
                  </a:lnTo>
                  <a:lnTo>
                    <a:pt x="1839154" y="2774410"/>
                  </a:lnTo>
                  <a:lnTo>
                    <a:pt x="1842637" y="2775556"/>
                  </a:lnTo>
                  <a:lnTo>
                    <a:pt x="1846120" y="2776300"/>
                  </a:lnTo>
                  <a:lnTo>
                    <a:pt x="1849604" y="2777040"/>
                  </a:lnTo>
                  <a:lnTo>
                    <a:pt x="1853087" y="2777775"/>
                  </a:lnTo>
                  <a:lnTo>
                    <a:pt x="1856570" y="2778506"/>
                  </a:lnTo>
                  <a:lnTo>
                    <a:pt x="1860053" y="2779232"/>
                  </a:lnTo>
                  <a:lnTo>
                    <a:pt x="1863537" y="2779955"/>
                  </a:lnTo>
                  <a:lnTo>
                    <a:pt x="1867020" y="2780673"/>
                  </a:lnTo>
                  <a:lnTo>
                    <a:pt x="1870503" y="2782513"/>
                  </a:lnTo>
                  <a:lnTo>
                    <a:pt x="1873986" y="2785044"/>
                  </a:lnTo>
                  <a:lnTo>
                    <a:pt x="1877470" y="2787548"/>
                  </a:lnTo>
                  <a:lnTo>
                    <a:pt x="1880953" y="2790025"/>
                  </a:lnTo>
                  <a:lnTo>
                    <a:pt x="1884436" y="2792475"/>
                  </a:lnTo>
                  <a:lnTo>
                    <a:pt x="1887919" y="2794899"/>
                  </a:lnTo>
                  <a:lnTo>
                    <a:pt x="1891403" y="2797297"/>
                  </a:lnTo>
                  <a:lnTo>
                    <a:pt x="1894886" y="2799670"/>
                  </a:lnTo>
                  <a:lnTo>
                    <a:pt x="1898369" y="2839249"/>
                  </a:lnTo>
                  <a:lnTo>
                    <a:pt x="1901852" y="2845424"/>
                  </a:lnTo>
                  <a:lnTo>
                    <a:pt x="1905336" y="2851460"/>
                  </a:lnTo>
                  <a:lnTo>
                    <a:pt x="1908819" y="2853992"/>
                  </a:lnTo>
                  <a:lnTo>
                    <a:pt x="1912302" y="2855809"/>
                  </a:lnTo>
                  <a:lnTo>
                    <a:pt x="1915785" y="2857608"/>
                  </a:lnTo>
                  <a:lnTo>
                    <a:pt x="1919269" y="2859391"/>
                  </a:lnTo>
                  <a:lnTo>
                    <a:pt x="1922752" y="2861157"/>
                  </a:lnTo>
                  <a:lnTo>
                    <a:pt x="1926235" y="2862907"/>
                  </a:lnTo>
                  <a:lnTo>
                    <a:pt x="1929718" y="2864640"/>
                  </a:lnTo>
                  <a:lnTo>
                    <a:pt x="1933202" y="2866358"/>
                  </a:lnTo>
                  <a:lnTo>
                    <a:pt x="1936685" y="2867102"/>
                  </a:lnTo>
                  <a:lnTo>
                    <a:pt x="1940168" y="2867512"/>
                  </a:lnTo>
                  <a:lnTo>
                    <a:pt x="1943651" y="2867920"/>
                  </a:lnTo>
                  <a:lnTo>
                    <a:pt x="1947135" y="2868326"/>
                  </a:lnTo>
                  <a:lnTo>
                    <a:pt x="1950618" y="2868730"/>
                  </a:lnTo>
                  <a:lnTo>
                    <a:pt x="1954101" y="2869132"/>
                  </a:lnTo>
                  <a:lnTo>
                    <a:pt x="1957584" y="2869532"/>
                  </a:lnTo>
                  <a:lnTo>
                    <a:pt x="1961068" y="2869930"/>
                  </a:lnTo>
                  <a:lnTo>
                    <a:pt x="1964551" y="2870326"/>
                  </a:lnTo>
                  <a:lnTo>
                    <a:pt x="1968034" y="2870721"/>
                  </a:lnTo>
                  <a:lnTo>
                    <a:pt x="1971517" y="2871113"/>
                  </a:lnTo>
                  <a:lnTo>
                    <a:pt x="1975001" y="2871367"/>
                  </a:lnTo>
                  <a:lnTo>
                    <a:pt x="1978484" y="2871614"/>
                  </a:lnTo>
                  <a:lnTo>
                    <a:pt x="1981967" y="2871860"/>
                  </a:lnTo>
                  <a:lnTo>
                    <a:pt x="1985450" y="2872105"/>
                  </a:lnTo>
                  <a:lnTo>
                    <a:pt x="1988934" y="2872349"/>
                  </a:lnTo>
                  <a:lnTo>
                    <a:pt x="1992417" y="2872593"/>
                  </a:lnTo>
                  <a:lnTo>
                    <a:pt x="1995900" y="2872835"/>
                  </a:lnTo>
                  <a:lnTo>
                    <a:pt x="1999383" y="2873076"/>
                  </a:lnTo>
                  <a:lnTo>
                    <a:pt x="2002867" y="2873315"/>
                  </a:lnTo>
                  <a:lnTo>
                    <a:pt x="2006350" y="2873554"/>
                  </a:lnTo>
                  <a:lnTo>
                    <a:pt x="2009833" y="2873792"/>
                  </a:lnTo>
                  <a:lnTo>
                    <a:pt x="2013316" y="2874029"/>
                  </a:lnTo>
                  <a:lnTo>
                    <a:pt x="2016799" y="2874265"/>
                  </a:lnTo>
                  <a:lnTo>
                    <a:pt x="2020283" y="2874589"/>
                  </a:lnTo>
                  <a:lnTo>
                    <a:pt x="2023766" y="2875006"/>
                  </a:lnTo>
                  <a:lnTo>
                    <a:pt x="2027249" y="2875420"/>
                  </a:lnTo>
                  <a:lnTo>
                    <a:pt x="2030732" y="2875833"/>
                  </a:lnTo>
                  <a:lnTo>
                    <a:pt x="2034216" y="2876243"/>
                  </a:lnTo>
                  <a:lnTo>
                    <a:pt x="2037699" y="2876652"/>
                  </a:lnTo>
                  <a:lnTo>
                    <a:pt x="2041182" y="2877059"/>
                  </a:lnTo>
                  <a:lnTo>
                    <a:pt x="2044665" y="2877464"/>
                  </a:lnTo>
                  <a:lnTo>
                    <a:pt x="2048149" y="2877676"/>
                  </a:lnTo>
                  <a:lnTo>
                    <a:pt x="2051632" y="2877601"/>
                  </a:lnTo>
                  <a:lnTo>
                    <a:pt x="2055115" y="2877527"/>
                  </a:lnTo>
                  <a:lnTo>
                    <a:pt x="2058598" y="2877452"/>
                  </a:lnTo>
                  <a:lnTo>
                    <a:pt x="2062082" y="2877378"/>
                  </a:lnTo>
                  <a:lnTo>
                    <a:pt x="2065565" y="2877304"/>
                  </a:lnTo>
                  <a:lnTo>
                    <a:pt x="2069048" y="2877230"/>
                  </a:lnTo>
                  <a:lnTo>
                    <a:pt x="2072531" y="2877157"/>
                  </a:lnTo>
                  <a:lnTo>
                    <a:pt x="2076015" y="2877084"/>
                  </a:lnTo>
                  <a:lnTo>
                    <a:pt x="2079498" y="2877011"/>
                  </a:lnTo>
                  <a:lnTo>
                    <a:pt x="2082981" y="2876938"/>
                  </a:lnTo>
                  <a:lnTo>
                    <a:pt x="2086464" y="2876865"/>
                  </a:lnTo>
                  <a:lnTo>
                    <a:pt x="2089948" y="2876793"/>
                  </a:lnTo>
                  <a:lnTo>
                    <a:pt x="2093431" y="2876721"/>
                  </a:lnTo>
                  <a:lnTo>
                    <a:pt x="2096914" y="2876649"/>
                  </a:lnTo>
                  <a:lnTo>
                    <a:pt x="2100397" y="2876578"/>
                  </a:lnTo>
                  <a:lnTo>
                    <a:pt x="2103881" y="2876612"/>
                  </a:lnTo>
                  <a:lnTo>
                    <a:pt x="2107364" y="2877006"/>
                  </a:lnTo>
                  <a:lnTo>
                    <a:pt x="2110847" y="2877398"/>
                  </a:lnTo>
                  <a:lnTo>
                    <a:pt x="2114330" y="2877789"/>
                  </a:lnTo>
                  <a:lnTo>
                    <a:pt x="2117814" y="2878177"/>
                  </a:lnTo>
                  <a:lnTo>
                    <a:pt x="2121297" y="2878564"/>
                  </a:lnTo>
                  <a:lnTo>
                    <a:pt x="2124780" y="2878949"/>
                  </a:lnTo>
                  <a:lnTo>
                    <a:pt x="2128263" y="2879333"/>
                  </a:lnTo>
                  <a:lnTo>
                    <a:pt x="2131747" y="2879714"/>
                  </a:lnTo>
                  <a:lnTo>
                    <a:pt x="2135230" y="2880094"/>
                  </a:lnTo>
                  <a:lnTo>
                    <a:pt x="2138713" y="2880472"/>
                  </a:lnTo>
                  <a:lnTo>
                    <a:pt x="2142196" y="2880717"/>
                  </a:lnTo>
                  <a:lnTo>
                    <a:pt x="2145680" y="2880796"/>
                  </a:lnTo>
                  <a:lnTo>
                    <a:pt x="2149163" y="2880876"/>
                  </a:lnTo>
                  <a:lnTo>
                    <a:pt x="2152646" y="2880954"/>
                  </a:lnTo>
                  <a:lnTo>
                    <a:pt x="2156129" y="2881033"/>
                  </a:lnTo>
                  <a:lnTo>
                    <a:pt x="2159613" y="2881111"/>
                  </a:lnTo>
                  <a:lnTo>
                    <a:pt x="2163096" y="2881189"/>
                  </a:lnTo>
                  <a:lnTo>
                    <a:pt x="2166579" y="2881267"/>
                  </a:lnTo>
                  <a:lnTo>
                    <a:pt x="2170062" y="2881344"/>
                  </a:lnTo>
                  <a:lnTo>
                    <a:pt x="2173546" y="2881421"/>
                  </a:lnTo>
                  <a:lnTo>
                    <a:pt x="2177029" y="2881498"/>
                  </a:lnTo>
                  <a:lnTo>
                    <a:pt x="2180512" y="2881421"/>
                  </a:lnTo>
                  <a:lnTo>
                    <a:pt x="2183995" y="2881267"/>
                  </a:lnTo>
                  <a:lnTo>
                    <a:pt x="2187479" y="2881113"/>
                  </a:lnTo>
                  <a:lnTo>
                    <a:pt x="2190962" y="2880959"/>
                  </a:lnTo>
                  <a:lnTo>
                    <a:pt x="2194445" y="2880806"/>
                  </a:lnTo>
                  <a:lnTo>
                    <a:pt x="2197928" y="2880654"/>
                  </a:lnTo>
                  <a:lnTo>
                    <a:pt x="2201412" y="2880501"/>
                  </a:lnTo>
                  <a:lnTo>
                    <a:pt x="2204895" y="2880349"/>
                  </a:lnTo>
                  <a:lnTo>
                    <a:pt x="2208378" y="2880198"/>
                  </a:lnTo>
                  <a:lnTo>
                    <a:pt x="2211861" y="2880047"/>
                  </a:lnTo>
                  <a:lnTo>
                    <a:pt x="2215345" y="2879896"/>
                  </a:lnTo>
                  <a:lnTo>
                    <a:pt x="2218828" y="2879746"/>
                  </a:lnTo>
                  <a:lnTo>
                    <a:pt x="2222311" y="2879596"/>
                  </a:lnTo>
                  <a:lnTo>
                    <a:pt x="2225794" y="2879446"/>
                  </a:lnTo>
                  <a:lnTo>
                    <a:pt x="2229278" y="2879297"/>
                  </a:lnTo>
                  <a:lnTo>
                    <a:pt x="2232761" y="2879148"/>
                  </a:lnTo>
                  <a:lnTo>
                    <a:pt x="2236244" y="2879000"/>
                  </a:lnTo>
                  <a:lnTo>
                    <a:pt x="2239727" y="2878852"/>
                  </a:lnTo>
                  <a:lnTo>
                    <a:pt x="2243211" y="2878704"/>
                  </a:lnTo>
                  <a:lnTo>
                    <a:pt x="2246694" y="2878333"/>
                  </a:lnTo>
                  <a:lnTo>
                    <a:pt x="2250177" y="2877904"/>
                  </a:lnTo>
                  <a:lnTo>
                    <a:pt x="2253660" y="2877477"/>
                  </a:lnTo>
                  <a:lnTo>
                    <a:pt x="2257144" y="2877050"/>
                  </a:lnTo>
                  <a:lnTo>
                    <a:pt x="2260627" y="2876623"/>
                  </a:lnTo>
                  <a:lnTo>
                    <a:pt x="2264110" y="2876198"/>
                  </a:lnTo>
                  <a:lnTo>
                    <a:pt x="2267593" y="2875773"/>
                  </a:lnTo>
                  <a:lnTo>
                    <a:pt x="2271077" y="2875348"/>
                  </a:lnTo>
                  <a:lnTo>
                    <a:pt x="2274560" y="2874925"/>
                  </a:lnTo>
                  <a:lnTo>
                    <a:pt x="2278043" y="2874502"/>
                  </a:lnTo>
                  <a:lnTo>
                    <a:pt x="2281526" y="2874080"/>
                  </a:lnTo>
                  <a:lnTo>
                    <a:pt x="2285010" y="2873659"/>
                  </a:lnTo>
                  <a:lnTo>
                    <a:pt x="2288493" y="2873238"/>
                  </a:lnTo>
                  <a:lnTo>
                    <a:pt x="2291976" y="2872818"/>
                  </a:lnTo>
                  <a:lnTo>
                    <a:pt x="2295459" y="2872399"/>
                  </a:lnTo>
                  <a:lnTo>
                    <a:pt x="2298942" y="2871980"/>
                  </a:lnTo>
                  <a:lnTo>
                    <a:pt x="2302426" y="2871562"/>
                  </a:lnTo>
                  <a:lnTo>
                    <a:pt x="2305909" y="2871145"/>
                  </a:lnTo>
                  <a:lnTo>
                    <a:pt x="2309392" y="2870728"/>
                  </a:lnTo>
                  <a:lnTo>
                    <a:pt x="2312875" y="2870312"/>
                  </a:lnTo>
                  <a:lnTo>
                    <a:pt x="2316359" y="2869897"/>
                  </a:lnTo>
                  <a:lnTo>
                    <a:pt x="2319842" y="2869798"/>
                  </a:lnTo>
                  <a:lnTo>
                    <a:pt x="2323325" y="2870739"/>
                  </a:lnTo>
                  <a:lnTo>
                    <a:pt x="2326808" y="2871675"/>
                  </a:lnTo>
                  <a:lnTo>
                    <a:pt x="2330292" y="2872606"/>
                  </a:lnTo>
                  <a:lnTo>
                    <a:pt x="2333775" y="2873530"/>
                  </a:lnTo>
                  <a:lnTo>
                    <a:pt x="2337258" y="2874449"/>
                  </a:lnTo>
                  <a:lnTo>
                    <a:pt x="2340741" y="2874365"/>
                  </a:lnTo>
                  <a:lnTo>
                    <a:pt x="2344225" y="2874093"/>
                  </a:lnTo>
                  <a:lnTo>
                    <a:pt x="2347708" y="2873822"/>
                  </a:lnTo>
                  <a:lnTo>
                    <a:pt x="2351191" y="2873550"/>
                  </a:lnTo>
                  <a:lnTo>
                    <a:pt x="2354674" y="2873280"/>
                  </a:lnTo>
                  <a:lnTo>
                    <a:pt x="2358158" y="2873010"/>
                  </a:lnTo>
                  <a:lnTo>
                    <a:pt x="2361641" y="2872740"/>
                  </a:lnTo>
                  <a:lnTo>
                    <a:pt x="2365124" y="2872472"/>
                  </a:lnTo>
                  <a:lnTo>
                    <a:pt x="2368607" y="2872203"/>
                  </a:lnTo>
                  <a:lnTo>
                    <a:pt x="2372091" y="2871935"/>
                  </a:lnTo>
                  <a:lnTo>
                    <a:pt x="2375574" y="2871668"/>
                  </a:lnTo>
                  <a:lnTo>
                    <a:pt x="2379057" y="2871402"/>
                  </a:lnTo>
                  <a:lnTo>
                    <a:pt x="2382540" y="2871135"/>
                  </a:lnTo>
                  <a:lnTo>
                    <a:pt x="2386024" y="2870870"/>
                  </a:lnTo>
                  <a:lnTo>
                    <a:pt x="2389507" y="2870605"/>
                  </a:lnTo>
                  <a:lnTo>
                    <a:pt x="2392990" y="2870340"/>
                  </a:lnTo>
                  <a:lnTo>
                    <a:pt x="2396473" y="2870076"/>
                  </a:lnTo>
                  <a:lnTo>
                    <a:pt x="2399957" y="2869813"/>
                  </a:lnTo>
                  <a:lnTo>
                    <a:pt x="2403440" y="2869550"/>
                  </a:lnTo>
                  <a:lnTo>
                    <a:pt x="2406923" y="2869288"/>
                  </a:lnTo>
                  <a:lnTo>
                    <a:pt x="2410406" y="2869026"/>
                  </a:lnTo>
                  <a:lnTo>
                    <a:pt x="2413890" y="2868873"/>
                  </a:lnTo>
                  <a:lnTo>
                    <a:pt x="2417373" y="2869003"/>
                  </a:lnTo>
                  <a:lnTo>
                    <a:pt x="2420856" y="2869132"/>
                  </a:lnTo>
                  <a:lnTo>
                    <a:pt x="2424339" y="2869261"/>
                  </a:lnTo>
                  <a:lnTo>
                    <a:pt x="2427823" y="2869389"/>
                  </a:lnTo>
                  <a:lnTo>
                    <a:pt x="2431306" y="2869517"/>
                  </a:lnTo>
                  <a:lnTo>
                    <a:pt x="2434789" y="2869645"/>
                  </a:lnTo>
                  <a:lnTo>
                    <a:pt x="2438272" y="2869772"/>
                  </a:lnTo>
                  <a:lnTo>
                    <a:pt x="2441756" y="2869898"/>
                  </a:lnTo>
                  <a:lnTo>
                    <a:pt x="2445239" y="2870025"/>
                  </a:lnTo>
                  <a:lnTo>
                    <a:pt x="2448722" y="2870151"/>
                  </a:lnTo>
                  <a:lnTo>
                    <a:pt x="2452205" y="2870276"/>
                  </a:lnTo>
                  <a:lnTo>
                    <a:pt x="2455689" y="2870401"/>
                  </a:lnTo>
                  <a:lnTo>
                    <a:pt x="2459172" y="2870526"/>
                  </a:lnTo>
                  <a:lnTo>
                    <a:pt x="2462655" y="2870650"/>
                  </a:lnTo>
                  <a:lnTo>
                    <a:pt x="2466138" y="2870774"/>
                  </a:lnTo>
                  <a:lnTo>
                    <a:pt x="2469622" y="2870889"/>
                  </a:lnTo>
                  <a:lnTo>
                    <a:pt x="2473105" y="2870936"/>
                  </a:lnTo>
                  <a:lnTo>
                    <a:pt x="2476588" y="2870984"/>
                  </a:lnTo>
                  <a:lnTo>
                    <a:pt x="2480071" y="2871031"/>
                  </a:lnTo>
                  <a:lnTo>
                    <a:pt x="2483555" y="2871077"/>
                  </a:lnTo>
                  <a:lnTo>
                    <a:pt x="2487038" y="2871124"/>
                  </a:lnTo>
                  <a:lnTo>
                    <a:pt x="2490521" y="2871171"/>
                  </a:lnTo>
                  <a:lnTo>
                    <a:pt x="2494004" y="2871217"/>
                  </a:lnTo>
                  <a:lnTo>
                    <a:pt x="2497488" y="2871263"/>
                  </a:lnTo>
                  <a:lnTo>
                    <a:pt x="2500971" y="2871310"/>
                  </a:lnTo>
                  <a:lnTo>
                    <a:pt x="2504454" y="2871356"/>
                  </a:lnTo>
                  <a:lnTo>
                    <a:pt x="2507937" y="2871401"/>
                  </a:lnTo>
                  <a:lnTo>
                    <a:pt x="2511421" y="2871447"/>
                  </a:lnTo>
                  <a:lnTo>
                    <a:pt x="2514904" y="2871493"/>
                  </a:lnTo>
                  <a:lnTo>
                    <a:pt x="2518387" y="2871538"/>
                  </a:lnTo>
                  <a:lnTo>
                    <a:pt x="2521870" y="2871584"/>
                  </a:lnTo>
                  <a:lnTo>
                    <a:pt x="2525354" y="2871629"/>
                  </a:lnTo>
                  <a:lnTo>
                    <a:pt x="2528837" y="2872638"/>
                  </a:lnTo>
                  <a:lnTo>
                    <a:pt x="2532320" y="2873710"/>
                  </a:lnTo>
                  <a:lnTo>
                    <a:pt x="2535803" y="2874776"/>
                  </a:lnTo>
                  <a:lnTo>
                    <a:pt x="2539287" y="2875835"/>
                  </a:lnTo>
                  <a:lnTo>
                    <a:pt x="2542770" y="2876887"/>
                  </a:lnTo>
                  <a:lnTo>
                    <a:pt x="2546253" y="2877523"/>
                  </a:lnTo>
                  <a:lnTo>
                    <a:pt x="2549736" y="2877811"/>
                  </a:lnTo>
                  <a:lnTo>
                    <a:pt x="2553220" y="2878098"/>
                  </a:lnTo>
                  <a:lnTo>
                    <a:pt x="2556703" y="2878383"/>
                  </a:lnTo>
                  <a:lnTo>
                    <a:pt x="2560186" y="2878667"/>
                  </a:lnTo>
                  <a:lnTo>
                    <a:pt x="2563669" y="2878951"/>
                  </a:lnTo>
                  <a:lnTo>
                    <a:pt x="2567153" y="2879233"/>
                  </a:lnTo>
                  <a:lnTo>
                    <a:pt x="2570636" y="2879514"/>
                  </a:lnTo>
                  <a:lnTo>
                    <a:pt x="2574119" y="2879795"/>
                  </a:lnTo>
                  <a:lnTo>
                    <a:pt x="2577602" y="2880074"/>
                  </a:lnTo>
                  <a:lnTo>
                    <a:pt x="2581085" y="2880352"/>
                  </a:lnTo>
                  <a:lnTo>
                    <a:pt x="2584569" y="2880366"/>
                  </a:lnTo>
                  <a:lnTo>
                    <a:pt x="2588052" y="2880297"/>
                  </a:lnTo>
                  <a:lnTo>
                    <a:pt x="2591535" y="2880228"/>
                  </a:lnTo>
                  <a:lnTo>
                    <a:pt x="2595018" y="2880160"/>
                  </a:lnTo>
                  <a:lnTo>
                    <a:pt x="2598502" y="2880091"/>
                  </a:lnTo>
                  <a:lnTo>
                    <a:pt x="2601985" y="2880023"/>
                  </a:lnTo>
                  <a:lnTo>
                    <a:pt x="2605468" y="2879954"/>
                  </a:lnTo>
                  <a:lnTo>
                    <a:pt x="2608951" y="2879886"/>
                  </a:lnTo>
                  <a:lnTo>
                    <a:pt x="2612435" y="2879818"/>
                  </a:lnTo>
                  <a:lnTo>
                    <a:pt x="2615918" y="2879750"/>
                  </a:lnTo>
                  <a:lnTo>
                    <a:pt x="2619401" y="2879683"/>
                  </a:lnTo>
                  <a:lnTo>
                    <a:pt x="2622884" y="2879615"/>
                  </a:lnTo>
                  <a:lnTo>
                    <a:pt x="2626368" y="2879548"/>
                  </a:lnTo>
                  <a:lnTo>
                    <a:pt x="2629851" y="2879481"/>
                  </a:lnTo>
                  <a:lnTo>
                    <a:pt x="2633334" y="2879414"/>
                  </a:lnTo>
                  <a:lnTo>
                    <a:pt x="2636817" y="2879347"/>
                  </a:lnTo>
                  <a:lnTo>
                    <a:pt x="2640301" y="2879281"/>
                  </a:lnTo>
                  <a:lnTo>
                    <a:pt x="2643784" y="2879214"/>
                  </a:lnTo>
                  <a:lnTo>
                    <a:pt x="2647267" y="2879148"/>
                  </a:lnTo>
                  <a:lnTo>
                    <a:pt x="2650750" y="2879323"/>
                  </a:lnTo>
                  <a:lnTo>
                    <a:pt x="2654234" y="2879527"/>
                  </a:lnTo>
                  <a:lnTo>
                    <a:pt x="2657717" y="2879730"/>
                  </a:lnTo>
                  <a:lnTo>
                    <a:pt x="2661200" y="2879932"/>
                  </a:lnTo>
                  <a:lnTo>
                    <a:pt x="2664683" y="2880134"/>
                  </a:lnTo>
                  <a:lnTo>
                    <a:pt x="2668167" y="2880335"/>
                  </a:lnTo>
                  <a:lnTo>
                    <a:pt x="2671650" y="2880535"/>
                  </a:lnTo>
                  <a:lnTo>
                    <a:pt x="2675133" y="2880734"/>
                  </a:lnTo>
                  <a:lnTo>
                    <a:pt x="2678616" y="2880933"/>
                  </a:lnTo>
                  <a:lnTo>
                    <a:pt x="2682100" y="2881132"/>
                  </a:lnTo>
                  <a:lnTo>
                    <a:pt x="2685583" y="2881293"/>
                  </a:lnTo>
                  <a:lnTo>
                    <a:pt x="2689066" y="2881160"/>
                  </a:lnTo>
                  <a:lnTo>
                    <a:pt x="2692549" y="2881027"/>
                  </a:lnTo>
                  <a:lnTo>
                    <a:pt x="2696033" y="2880895"/>
                  </a:lnTo>
                  <a:lnTo>
                    <a:pt x="2699516" y="2880763"/>
                  </a:lnTo>
                  <a:lnTo>
                    <a:pt x="2702999" y="2880631"/>
                  </a:lnTo>
                  <a:lnTo>
                    <a:pt x="2706482" y="2880499"/>
                  </a:lnTo>
                  <a:lnTo>
                    <a:pt x="2709966" y="2880368"/>
                  </a:lnTo>
                  <a:lnTo>
                    <a:pt x="2713449" y="2880237"/>
                  </a:lnTo>
                  <a:lnTo>
                    <a:pt x="2716932" y="2880106"/>
                  </a:lnTo>
                  <a:lnTo>
                    <a:pt x="2720415" y="2879976"/>
                  </a:lnTo>
                  <a:lnTo>
                    <a:pt x="2723899" y="2879846"/>
                  </a:lnTo>
                  <a:lnTo>
                    <a:pt x="2727382" y="2879716"/>
                  </a:lnTo>
                  <a:lnTo>
                    <a:pt x="2730865" y="2879586"/>
                  </a:lnTo>
                  <a:lnTo>
                    <a:pt x="2734348" y="2879727"/>
                  </a:lnTo>
                  <a:lnTo>
                    <a:pt x="2737832" y="2880024"/>
                  </a:lnTo>
                  <a:lnTo>
                    <a:pt x="2741315" y="2880319"/>
                  </a:lnTo>
                  <a:lnTo>
                    <a:pt x="2744798" y="2880613"/>
                  </a:lnTo>
                  <a:lnTo>
                    <a:pt x="2748281" y="2880906"/>
                  </a:lnTo>
                  <a:lnTo>
                    <a:pt x="2751765" y="2881198"/>
                  </a:lnTo>
                  <a:lnTo>
                    <a:pt x="2755248" y="2881490"/>
                  </a:lnTo>
                  <a:lnTo>
                    <a:pt x="2758731" y="2881780"/>
                  </a:lnTo>
                  <a:lnTo>
                    <a:pt x="2762214" y="2881825"/>
                  </a:lnTo>
                  <a:lnTo>
                    <a:pt x="2765698" y="2881669"/>
                  </a:lnTo>
                  <a:lnTo>
                    <a:pt x="2769181" y="2881514"/>
                  </a:lnTo>
                  <a:lnTo>
                    <a:pt x="2772664" y="2881359"/>
                  </a:lnTo>
                  <a:lnTo>
                    <a:pt x="2776147" y="2881204"/>
                  </a:lnTo>
                  <a:lnTo>
                    <a:pt x="2779631" y="2881049"/>
                  </a:lnTo>
                  <a:lnTo>
                    <a:pt x="2783114" y="2880895"/>
                  </a:lnTo>
                  <a:lnTo>
                    <a:pt x="2786597" y="2880741"/>
                  </a:lnTo>
                  <a:lnTo>
                    <a:pt x="2790080" y="2880587"/>
                  </a:lnTo>
                  <a:lnTo>
                    <a:pt x="2793564" y="2880433"/>
                  </a:lnTo>
                  <a:lnTo>
                    <a:pt x="2797047" y="2880280"/>
                  </a:lnTo>
                  <a:lnTo>
                    <a:pt x="2800530" y="2880128"/>
                  </a:lnTo>
                  <a:lnTo>
                    <a:pt x="2804013" y="2879975"/>
                  </a:lnTo>
                  <a:lnTo>
                    <a:pt x="2807497" y="2879826"/>
                  </a:lnTo>
                  <a:lnTo>
                    <a:pt x="2810980" y="2879726"/>
                  </a:lnTo>
                  <a:lnTo>
                    <a:pt x="2814463" y="2879626"/>
                  </a:lnTo>
                  <a:lnTo>
                    <a:pt x="2817946" y="2879527"/>
                  </a:lnTo>
                  <a:lnTo>
                    <a:pt x="2821430" y="2879427"/>
                  </a:lnTo>
                  <a:lnTo>
                    <a:pt x="2824913" y="2879328"/>
                  </a:lnTo>
                  <a:lnTo>
                    <a:pt x="2828396" y="2879229"/>
                  </a:lnTo>
                  <a:lnTo>
                    <a:pt x="2831879" y="2879130"/>
                  </a:lnTo>
                  <a:lnTo>
                    <a:pt x="2835363" y="2879032"/>
                  </a:lnTo>
                  <a:lnTo>
                    <a:pt x="2838846" y="2878933"/>
                  </a:lnTo>
                  <a:lnTo>
                    <a:pt x="2842329" y="2878835"/>
                  </a:lnTo>
                  <a:lnTo>
                    <a:pt x="2845812" y="2878737"/>
                  </a:lnTo>
                  <a:lnTo>
                    <a:pt x="2849296" y="2878639"/>
                  </a:lnTo>
                  <a:lnTo>
                    <a:pt x="2852779" y="2878542"/>
                  </a:lnTo>
                  <a:lnTo>
                    <a:pt x="2856262" y="2878445"/>
                  </a:lnTo>
                  <a:lnTo>
                    <a:pt x="2859745" y="2878347"/>
                  </a:lnTo>
                  <a:lnTo>
                    <a:pt x="2863229" y="2878251"/>
                  </a:lnTo>
                  <a:lnTo>
                    <a:pt x="2866712" y="2878154"/>
                  </a:lnTo>
                  <a:lnTo>
                    <a:pt x="2870195" y="2878057"/>
                  </a:lnTo>
                  <a:lnTo>
                    <a:pt x="2873678" y="2878109"/>
                  </a:lnTo>
                  <a:lnTo>
                    <a:pt x="2877161" y="2878744"/>
                  </a:lnTo>
                  <a:lnTo>
                    <a:pt x="2880645" y="2879376"/>
                  </a:lnTo>
                  <a:lnTo>
                    <a:pt x="2884128" y="2880005"/>
                  </a:lnTo>
                  <a:lnTo>
                    <a:pt x="2887611" y="2880632"/>
                  </a:lnTo>
                  <a:lnTo>
                    <a:pt x="2891094" y="2881255"/>
                  </a:lnTo>
                  <a:lnTo>
                    <a:pt x="2894578" y="2881876"/>
                  </a:lnTo>
                  <a:lnTo>
                    <a:pt x="2898061" y="2882494"/>
                  </a:lnTo>
                  <a:lnTo>
                    <a:pt x="2901544" y="2883109"/>
                  </a:lnTo>
                  <a:lnTo>
                    <a:pt x="2905027" y="2883722"/>
                  </a:lnTo>
                  <a:lnTo>
                    <a:pt x="2908511" y="2884332"/>
                  </a:lnTo>
                  <a:lnTo>
                    <a:pt x="2911994" y="2884797"/>
                  </a:lnTo>
                  <a:lnTo>
                    <a:pt x="2915477" y="2885064"/>
                  </a:lnTo>
                  <a:lnTo>
                    <a:pt x="2918960" y="2885331"/>
                  </a:lnTo>
                  <a:lnTo>
                    <a:pt x="2922444" y="2885597"/>
                  </a:lnTo>
                  <a:lnTo>
                    <a:pt x="2925927" y="2885862"/>
                  </a:lnTo>
                  <a:lnTo>
                    <a:pt x="2929410" y="2886126"/>
                  </a:lnTo>
                  <a:lnTo>
                    <a:pt x="2932893" y="2886390"/>
                  </a:lnTo>
                  <a:lnTo>
                    <a:pt x="2936377" y="2886652"/>
                  </a:lnTo>
                  <a:lnTo>
                    <a:pt x="2939860" y="2887439"/>
                  </a:lnTo>
                  <a:lnTo>
                    <a:pt x="2943343" y="2889261"/>
                  </a:lnTo>
                  <a:lnTo>
                    <a:pt x="2946826" y="2891067"/>
                  </a:lnTo>
                  <a:lnTo>
                    <a:pt x="2950310" y="2892532"/>
                  </a:lnTo>
                  <a:lnTo>
                    <a:pt x="2953793" y="2893801"/>
                  </a:lnTo>
                  <a:lnTo>
                    <a:pt x="2957276" y="2895062"/>
                  </a:lnTo>
                  <a:lnTo>
                    <a:pt x="2960759" y="2896315"/>
                  </a:lnTo>
                  <a:lnTo>
                    <a:pt x="2964243" y="2897560"/>
                  </a:lnTo>
                  <a:lnTo>
                    <a:pt x="2967726" y="2898796"/>
                  </a:lnTo>
                  <a:lnTo>
                    <a:pt x="2971209" y="2900024"/>
                  </a:lnTo>
                  <a:lnTo>
                    <a:pt x="2974692" y="2901245"/>
                  </a:lnTo>
                  <a:lnTo>
                    <a:pt x="2978176" y="2901703"/>
                  </a:lnTo>
                  <a:lnTo>
                    <a:pt x="2981659" y="2901550"/>
                  </a:lnTo>
                  <a:lnTo>
                    <a:pt x="2985142" y="2901396"/>
                  </a:lnTo>
                  <a:lnTo>
                    <a:pt x="2988625" y="2901243"/>
                  </a:lnTo>
                  <a:lnTo>
                    <a:pt x="2992109" y="2901091"/>
                  </a:lnTo>
                  <a:lnTo>
                    <a:pt x="2995592" y="2900938"/>
                  </a:lnTo>
                  <a:lnTo>
                    <a:pt x="2999075" y="2900786"/>
                  </a:lnTo>
                  <a:lnTo>
                    <a:pt x="3002558" y="2900634"/>
                  </a:lnTo>
                  <a:lnTo>
                    <a:pt x="3006042" y="2900483"/>
                  </a:lnTo>
                  <a:lnTo>
                    <a:pt x="3009525" y="2900331"/>
                  </a:lnTo>
                  <a:lnTo>
                    <a:pt x="3013008" y="2900180"/>
                  </a:lnTo>
                  <a:lnTo>
                    <a:pt x="3016491" y="2900029"/>
                  </a:lnTo>
                  <a:lnTo>
                    <a:pt x="3019975" y="2899879"/>
                  </a:lnTo>
                  <a:lnTo>
                    <a:pt x="3023458" y="2899729"/>
                  </a:lnTo>
                  <a:lnTo>
                    <a:pt x="3026941" y="2899579"/>
                  </a:lnTo>
                  <a:lnTo>
                    <a:pt x="3030424" y="2899429"/>
                  </a:lnTo>
                  <a:lnTo>
                    <a:pt x="3033908" y="2899280"/>
                  </a:lnTo>
                  <a:lnTo>
                    <a:pt x="3037391" y="2899130"/>
                  </a:lnTo>
                  <a:lnTo>
                    <a:pt x="3040874" y="2898981"/>
                  </a:lnTo>
                  <a:lnTo>
                    <a:pt x="3044357" y="2898833"/>
                  </a:lnTo>
                  <a:lnTo>
                    <a:pt x="3047841" y="2898684"/>
                  </a:lnTo>
                  <a:lnTo>
                    <a:pt x="3051324" y="2898536"/>
                  </a:lnTo>
                  <a:lnTo>
                    <a:pt x="3054807" y="2898388"/>
                  </a:lnTo>
                  <a:lnTo>
                    <a:pt x="3058290" y="2898241"/>
                  </a:lnTo>
                  <a:lnTo>
                    <a:pt x="3061774" y="2898093"/>
                  </a:lnTo>
                  <a:lnTo>
                    <a:pt x="3065257" y="2897946"/>
                  </a:lnTo>
                  <a:lnTo>
                    <a:pt x="3068740" y="2897800"/>
                  </a:lnTo>
                  <a:lnTo>
                    <a:pt x="3072223" y="2897653"/>
                  </a:lnTo>
                  <a:lnTo>
                    <a:pt x="3075707" y="2897507"/>
                  </a:lnTo>
                  <a:lnTo>
                    <a:pt x="3079190" y="2897361"/>
                  </a:lnTo>
                  <a:lnTo>
                    <a:pt x="3082673" y="2897904"/>
                  </a:lnTo>
                  <a:lnTo>
                    <a:pt x="3086156" y="2898520"/>
                  </a:lnTo>
                  <a:lnTo>
                    <a:pt x="3089640" y="2899133"/>
                  </a:lnTo>
                  <a:lnTo>
                    <a:pt x="3093123" y="2899743"/>
                  </a:lnTo>
                  <a:lnTo>
                    <a:pt x="3096606" y="2900350"/>
                  </a:lnTo>
                  <a:lnTo>
                    <a:pt x="3100089" y="2901151"/>
                  </a:lnTo>
                  <a:lnTo>
                    <a:pt x="3103573" y="2902134"/>
                  </a:lnTo>
                  <a:lnTo>
                    <a:pt x="3107056" y="2903111"/>
                  </a:lnTo>
                  <a:lnTo>
                    <a:pt x="3110539" y="2904083"/>
                  </a:lnTo>
                  <a:lnTo>
                    <a:pt x="3114022" y="2905049"/>
                  </a:lnTo>
                  <a:lnTo>
                    <a:pt x="3117506" y="2905885"/>
                  </a:lnTo>
                  <a:lnTo>
                    <a:pt x="3120989" y="2905818"/>
                  </a:lnTo>
                  <a:lnTo>
                    <a:pt x="3124472" y="2905750"/>
                  </a:lnTo>
                  <a:lnTo>
                    <a:pt x="3127955" y="2905683"/>
                  </a:lnTo>
                  <a:lnTo>
                    <a:pt x="3131439" y="2905616"/>
                  </a:lnTo>
                  <a:lnTo>
                    <a:pt x="3134922" y="2905549"/>
                  </a:lnTo>
                  <a:lnTo>
                    <a:pt x="3138405" y="2905482"/>
                  </a:lnTo>
                  <a:lnTo>
                    <a:pt x="3141888" y="2905415"/>
                  </a:lnTo>
                  <a:lnTo>
                    <a:pt x="3145372" y="2905348"/>
                  </a:lnTo>
                  <a:lnTo>
                    <a:pt x="3148855" y="2905282"/>
                  </a:lnTo>
                  <a:lnTo>
                    <a:pt x="3152338" y="2905215"/>
                  </a:lnTo>
                  <a:lnTo>
                    <a:pt x="3155821" y="2905149"/>
                  </a:lnTo>
                  <a:lnTo>
                    <a:pt x="3159304" y="2905083"/>
                  </a:lnTo>
                  <a:lnTo>
                    <a:pt x="3162788" y="2905017"/>
                  </a:lnTo>
                  <a:lnTo>
                    <a:pt x="3166271" y="2905315"/>
                  </a:lnTo>
                  <a:lnTo>
                    <a:pt x="3169754" y="2905812"/>
                  </a:lnTo>
                  <a:lnTo>
                    <a:pt x="3173237" y="2906307"/>
                  </a:lnTo>
                  <a:lnTo>
                    <a:pt x="3176721" y="2906800"/>
                  </a:lnTo>
                  <a:lnTo>
                    <a:pt x="3180204" y="2907292"/>
                  </a:lnTo>
                  <a:lnTo>
                    <a:pt x="3183687" y="2907781"/>
                  </a:lnTo>
                  <a:lnTo>
                    <a:pt x="3187170" y="2908269"/>
                  </a:lnTo>
                  <a:lnTo>
                    <a:pt x="3190654" y="2908755"/>
                  </a:lnTo>
                  <a:lnTo>
                    <a:pt x="3194137" y="2909239"/>
                  </a:lnTo>
                  <a:lnTo>
                    <a:pt x="3197620" y="2909721"/>
                  </a:lnTo>
                  <a:lnTo>
                    <a:pt x="3201103" y="2910201"/>
                  </a:lnTo>
                  <a:lnTo>
                    <a:pt x="3204587" y="2911142"/>
                  </a:lnTo>
                  <a:lnTo>
                    <a:pt x="3208070" y="2912151"/>
                  </a:lnTo>
                  <a:lnTo>
                    <a:pt x="3211553" y="2913155"/>
                  </a:lnTo>
                  <a:lnTo>
                    <a:pt x="3215036" y="2914153"/>
                  </a:lnTo>
                  <a:lnTo>
                    <a:pt x="3218520" y="2915145"/>
                  </a:lnTo>
                  <a:lnTo>
                    <a:pt x="3222003" y="2916132"/>
                  </a:lnTo>
                  <a:lnTo>
                    <a:pt x="3225486" y="2917114"/>
                  </a:lnTo>
                  <a:lnTo>
                    <a:pt x="3228969" y="2918089"/>
                  </a:lnTo>
                  <a:lnTo>
                    <a:pt x="3232453" y="2918581"/>
                  </a:lnTo>
                  <a:lnTo>
                    <a:pt x="3235936" y="2918934"/>
                  </a:lnTo>
                  <a:lnTo>
                    <a:pt x="3239419" y="2919286"/>
                  </a:lnTo>
                  <a:lnTo>
                    <a:pt x="3242902" y="2919636"/>
                  </a:lnTo>
                  <a:lnTo>
                    <a:pt x="3246386" y="2919985"/>
                  </a:lnTo>
                  <a:lnTo>
                    <a:pt x="3249869" y="2920333"/>
                  </a:lnTo>
                  <a:lnTo>
                    <a:pt x="3253352" y="2920680"/>
                  </a:lnTo>
                  <a:lnTo>
                    <a:pt x="3256835" y="2921025"/>
                  </a:lnTo>
                  <a:lnTo>
                    <a:pt x="3260319" y="2921369"/>
                  </a:lnTo>
                  <a:lnTo>
                    <a:pt x="3263802" y="2921713"/>
                  </a:lnTo>
                  <a:lnTo>
                    <a:pt x="3267285" y="2922055"/>
                  </a:lnTo>
                  <a:lnTo>
                    <a:pt x="3270768" y="2923470"/>
                  </a:lnTo>
                  <a:lnTo>
                    <a:pt x="3274252" y="2924880"/>
                  </a:lnTo>
                  <a:lnTo>
                    <a:pt x="3277735" y="2926281"/>
                  </a:lnTo>
                  <a:lnTo>
                    <a:pt x="3281218" y="2927672"/>
                  </a:lnTo>
                  <a:lnTo>
                    <a:pt x="3284701" y="2929052"/>
                  </a:lnTo>
                  <a:lnTo>
                    <a:pt x="3288185" y="2931711"/>
                  </a:lnTo>
                  <a:lnTo>
                    <a:pt x="3291668" y="2935172"/>
                  </a:lnTo>
                  <a:lnTo>
                    <a:pt x="3295151" y="2938582"/>
                  </a:lnTo>
                  <a:lnTo>
                    <a:pt x="3298634" y="2939539"/>
                  </a:lnTo>
                  <a:lnTo>
                    <a:pt x="3302118" y="2940248"/>
                  </a:lnTo>
                  <a:lnTo>
                    <a:pt x="3305601" y="2940953"/>
                  </a:lnTo>
                  <a:lnTo>
                    <a:pt x="3309084" y="2941655"/>
                  </a:lnTo>
                  <a:lnTo>
                    <a:pt x="3312567" y="2942354"/>
                  </a:lnTo>
                  <a:lnTo>
                    <a:pt x="3316051" y="2943049"/>
                  </a:lnTo>
                  <a:lnTo>
                    <a:pt x="3319534" y="2943742"/>
                  </a:lnTo>
                  <a:lnTo>
                    <a:pt x="3323017" y="2944431"/>
                  </a:lnTo>
                  <a:lnTo>
                    <a:pt x="3326500" y="2945474"/>
                  </a:lnTo>
                  <a:lnTo>
                    <a:pt x="3329984" y="2946588"/>
                  </a:lnTo>
                  <a:lnTo>
                    <a:pt x="3333467" y="2947696"/>
                  </a:lnTo>
                  <a:lnTo>
                    <a:pt x="3336950" y="2948796"/>
                  </a:lnTo>
                  <a:lnTo>
                    <a:pt x="3340433" y="2949890"/>
                  </a:lnTo>
                  <a:lnTo>
                    <a:pt x="3343917" y="2950977"/>
                  </a:lnTo>
                  <a:lnTo>
                    <a:pt x="3347400" y="2952057"/>
                  </a:lnTo>
                  <a:lnTo>
                    <a:pt x="3350883" y="2953130"/>
                  </a:lnTo>
                  <a:lnTo>
                    <a:pt x="3354366" y="2953931"/>
                  </a:lnTo>
                  <a:lnTo>
                    <a:pt x="3357850" y="2954633"/>
                  </a:lnTo>
                  <a:lnTo>
                    <a:pt x="3361333" y="2955331"/>
                  </a:lnTo>
                  <a:lnTo>
                    <a:pt x="3364816" y="2956026"/>
                  </a:lnTo>
                  <a:lnTo>
                    <a:pt x="3368299" y="2956718"/>
                  </a:lnTo>
                  <a:lnTo>
                    <a:pt x="3371783" y="2957604"/>
                  </a:lnTo>
                  <a:lnTo>
                    <a:pt x="3375266" y="2958860"/>
                  </a:lnTo>
                  <a:lnTo>
                    <a:pt x="3378749" y="2960107"/>
                  </a:lnTo>
                  <a:lnTo>
                    <a:pt x="3382232" y="2961345"/>
                  </a:lnTo>
                  <a:lnTo>
                    <a:pt x="3385716" y="2962575"/>
                  </a:lnTo>
                  <a:lnTo>
                    <a:pt x="3389199" y="2963797"/>
                  </a:lnTo>
                  <a:lnTo>
                    <a:pt x="3392682" y="2980605"/>
                  </a:lnTo>
                  <a:lnTo>
                    <a:pt x="3396165" y="2981798"/>
                  </a:lnTo>
                  <a:lnTo>
                    <a:pt x="3399649" y="2982982"/>
                  </a:lnTo>
                  <a:lnTo>
                    <a:pt x="3403132" y="2984159"/>
                  </a:lnTo>
                  <a:lnTo>
                    <a:pt x="3406615" y="2985328"/>
                  </a:lnTo>
                  <a:lnTo>
                    <a:pt x="3410098" y="2987627"/>
                  </a:lnTo>
                  <a:lnTo>
                    <a:pt x="3413582" y="2990771"/>
                  </a:lnTo>
                  <a:lnTo>
                    <a:pt x="3417065" y="2993870"/>
                  </a:lnTo>
                  <a:lnTo>
                    <a:pt x="3420548" y="2995539"/>
                  </a:lnTo>
                  <a:lnTo>
                    <a:pt x="3424031" y="2996983"/>
                  </a:lnTo>
                  <a:lnTo>
                    <a:pt x="3427515" y="2998417"/>
                  </a:lnTo>
                  <a:lnTo>
                    <a:pt x="3430998" y="2999838"/>
                  </a:lnTo>
                  <a:lnTo>
                    <a:pt x="3434481" y="3001249"/>
                  </a:lnTo>
                  <a:lnTo>
                    <a:pt x="3437964" y="3009455"/>
                  </a:lnTo>
                  <a:lnTo>
                    <a:pt x="3441447" y="3011575"/>
                  </a:lnTo>
                  <a:lnTo>
                    <a:pt x="3444931" y="3013672"/>
                  </a:lnTo>
                  <a:lnTo>
                    <a:pt x="3448414" y="3024692"/>
                  </a:lnTo>
                  <a:lnTo>
                    <a:pt x="3451897" y="3026113"/>
                  </a:lnTo>
                  <a:lnTo>
                    <a:pt x="3455380" y="3034207"/>
                  </a:lnTo>
                  <a:lnTo>
                    <a:pt x="3458864" y="3035326"/>
                  </a:lnTo>
                  <a:lnTo>
                    <a:pt x="3462347" y="3036437"/>
                  </a:lnTo>
                  <a:lnTo>
                    <a:pt x="3465830" y="3050513"/>
                  </a:lnTo>
                  <a:lnTo>
                    <a:pt x="3469313" y="3052819"/>
                  </a:lnTo>
                  <a:lnTo>
                    <a:pt x="3472797" y="3055095"/>
                  </a:lnTo>
                  <a:lnTo>
                    <a:pt x="3476280" y="3062503"/>
                  </a:lnTo>
                  <a:lnTo>
                    <a:pt x="3479763" y="3063908"/>
                  </a:lnTo>
                  <a:lnTo>
                    <a:pt x="3483246" y="3065302"/>
                  </a:lnTo>
                  <a:lnTo>
                    <a:pt x="3483246" y="3065437"/>
                  </a:lnTo>
                  <a:lnTo>
                    <a:pt x="3483246" y="3065572"/>
                  </a:lnTo>
                  <a:lnTo>
                    <a:pt x="3483246" y="3065707"/>
                  </a:lnTo>
                  <a:lnTo>
                    <a:pt x="3483246" y="3065842"/>
                  </a:lnTo>
                  <a:lnTo>
                    <a:pt x="3483246" y="3065977"/>
                  </a:lnTo>
                  <a:lnTo>
                    <a:pt x="3483246" y="3066111"/>
                  </a:lnTo>
                  <a:lnTo>
                    <a:pt x="3483246" y="3066246"/>
                  </a:lnTo>
                  <a:lnTo>
                    <a:pt x="3483246" y="3066380"/>
                  </a:lnTo>
                  <a:lnTo>
                    <a:pt x="3483246" y="3066515"/>
                  </a:lnTo>
                  <a:lnTo>
                    <a:pt x="3483246" y="3066649"/>
                  </a:lnTo>
                  <a:lnTo>
                    <a:pt x="3483246" y="3066783"/>
                  </a:lnTo>
                  <a:lnTo>
                    <a:pt x="3483246" y="3066918"/>
                  </a:lnTo>
                  <a:lnTo>
                    <a:pt x="3483246" y="3067052"/>
                  </a:lnTo>
                  <a:lnTo>
                    <a:pt x="3483246" y="3067186"/>
                  </a:lnTo>
                  <a:lnTo>
                    <a:pt x="3483246" y="3067320"/>
                  </a:lnTo>
                  <a:lnTo>
                    <a:pt x="3483246" y="3067453"/>
                  </a:lnTo>
                  <a:lnTo>
                    <a:pt x="3483246" y="3067587"/>
                  </a:lnTo>
                  <a:lnTo>
                    <a:pt x="3483246" y="3067721"/>
                  </a:lnTo>
                  <a:lnTo>
                    <a:pt x="3483246" y="3067854"/>
                  </a:lnTo>
                  <a:lnTo>
                    <a:pt x="3483246" y="3067988"/>
                  </a:lnTo>
                  <a:lnTo>
                    <a:pt x="3483246" y="3068121"/>
                  </a:lnTo>
                  <a:lnTo>
                    <a:pt x="3483246" y="3068255"/>
                  </a:lnTo>
                  <a:lnTo>
                    <a:pt x="3483246" y="3068388"/>
                  </a:lnTo>
                  <a:lnTo>
                    <a:pt x="3483246" y="3068521"/>
                  </a:lnTo>
                  <a:lnTo>
                    <a:pt x="3483246" y="3068654"/>
                  </a:lnTo>
                  <a:lnTo>
                    <a:pt x="3483246" y="3068787"/>
                  </a:lnTo>
                  <a:lnTo>
                    <a:pt x="3483246" y="3068920"/>
                  </a:lnTo>
                  <a:lnTo>
                    <a:pt x="3483246" y="3069053"/>
                  </a:lnTo>
                  <a:lnTo>
                    <a:pt x="3483246" y="3069185"/>
                  </a:lnTo>
                  <a:lnTo>
                    <a:pt x="3483246" y="3069318"/>
                  </a:lnTo>
                  <a:lnTo>
                    <a:pt x="3483246" y="3069451"/>
                  </a:lnTo>
                  <a:lnTo>
                    <a:pt x="3483246" y="3069583"/>
                  </a:lnTo>
                  <a:lnTo>
                    <a:pt x="3483246" y="3069715"/>
                  </a:lnTo>
                  <a:lnTo>
                    <a:pt x="3483246" y="3069848"/>
                  </a:lnTo>
                  <a:lnTo>
                    <a:pt x="3483246" y="3069980"/>
                  </a:lnTo>
                  <a:lnTo>
                    <a:pt x="3483246" y="3070112"/>
                  </a:lnTo>
                  <a:lnTo>
                    <a:pt x="3483246" y="3070244"/>
                  </a:lnTo>
                  <a:lnTo>
                    <a:pt x="3483246" y="3070376"/>
                  </a:lnTo>
                  <a:lnTo>
                    <a:pt x="3483246" y="3070508"/>
                  </a:lnTo>
                  <a:lnTo>
                    <a:pt x="3483246" y="3070640"/>
                  </a:lnTo>
                  <a:lnTo>
                    <a:pt x="3483246" y="3070771"/>
                  </a:lnTo>
                  <a:lnTo>
                    <a:pt x="3483246" y="3070903"/>
                  </a:lnTo>
                  <a:lnTo>
                    <a:pt x="3483246" y="3071034"/>
                  </a:lnTo>
                  <a:lnTo>
                    <a:pt x="3483246" y="3071166"/>
                  </a:lnTo>
                  <a:lnTo>
                    <a:pt x="3483246" y="3071297"/>
                  </a:lnTo>
                  <a:lnTo>
                    <a:pt x="3483246" y="3071429"/>
                  </a:lnTo>
                  <a:lnTo>
                    <a:pt x="3483246" y="3071560"/>
                  </a:lnTo>
                  <a:lnTo>
                    <a:pt x="3483246" y="3071691"/>
                  </a:lnTo>
                  <a:lnTo>
                    <a:pt x="3483246" y="3071822"/>
                  </a:lnTo>
                  <a:lnTo>
                    <a:pt x="3483246" y="3071953"/>
                  </a:lnTo>
                  <a:lnTo>
                    <a:pt x="3483246" y="3072084"/>
                  </a:lnTo>
                  <a:lnTo>
                    <a:pt x="3483246" y="3072214"/>
                  </a:lnTo>
                  <a:lnTo>
                    <a:pt x="3483246" y="3072345"/>
                  </a:lnTo>
                  <a:lnTo>
                    <a:pt x="3483246" y="3072476"/>
                  </a:lnTo>
                  <a:lnTo>
                    <a:pt x="3483246" y="3072606"/>
                  </a:lnTo>
                  <a:lnTo>
                    <a:pt x="3483246" y="3072737"/>
                  </a:lnTo>
                  <a:lnTo>
                    <a:pt x="3483246" y="3072867"/>
                  </a:lnTo>
                  <a:lnTo>
                    <a:pt x="3483246" y="3072997"/>
                  </a:lnTo>
                  <a:lnTo>
                    <a:pt x="3483246" y="3073128"/>
                  </a:lnTo>
                  <a:lnTo>
                    <a:pt x="3483246" y="3073258"/>
                  </a:lnTo>
                  <a:lnTo>
                    <a:pt x="3483246" y="3073388"/>
                  </a:lnTo>
                  <a:lnTo>
                    <a:pt x="3483246" y="3073518"/>
                  </a:lnTo>
                  <a:lnTo>
                    <a:pt x="3483246" y="3073648"/>
                  </a:lnTo>
                  <a:lnTo>
                    <a:pt x="3483246" y="3073777"/>
                  </a:lnTo>
                  <a:lnTo>
                    <a:pt x="3483246" y="3073907"/>
                  </a:lnTo>
                  <a:lnTo>
                    <a:pt x="3483246" y="3074037"/>
                  </a:lnTo>
                  <a:lnTo>
                    <a:pt x="3483246" y="3074166"/>
                  </a:lnTo>
                  <a:lnTo>
                    <a:pt x="3483246" y="3074296"/>
                  </a:lnTo>
                  <a:lnTo>
                    <a:pt x="3483246" y="3074425"/>
                  </a:lnTo>
                  <a:lnTo>
                    <a:pt x="3483246" y="3074554"/>
                  </a:lnTo>
                  <a:lnTo>
                    <a:pt x="3483246" y="3074684"/>
                  </a:lnTo>
                  <a:lnTo>
                    <a:pt x="3483246" y="3074813"/>
                  </a:lnTo>
                  <a:lnTo>
                    <a:pt x="3483246" y="3074942"/>
                  </a:lnTo>
                  <a:lnTo>
                    <a:pt x="3483246" y="3075071"/>
                  </a:lnTo>
                  <a:lnTo>
                    <a:pt x="3483246" y="3075200"/>
                  </a:lnTo>
                  <a:lnTo>
                    <a:pt x="3483246" y="3075328"/>
                  </a:lnTo>
                  <a:lnTo>
                    <a:pt x="3483246" y="3075457"/>
                  </a:lnTo>
                  <a:lnTo>
                    <a:pt x="3483246" y="3075586"/>
                  </a:lnTo>
                  <a:lnTo>
                    <a:pt x="3483246" y="3075714"/>
                  </a:lnTo>
                  <a:lnTo>
                    <a:pt x="3483246" y="3075843"/>
                  </a:lnTo>
                  <a:lnTo>
                    <a:pt x="3483246" y="3075971"/>
                  </a:lnTo>
                  <a:lnTo>
                    <a:pt x="3483246" y="3076099"/>
                  </a:lnTo>
                  <a:lnTo>
                    <a:pt x="3483246" y="3076228"/>
                  </a:lnTo>
                  <a:lnTo>
                    <a:pt x="3483246" y="3076356"/>
                  </a:lnTo>
                  <a:lnTo>
                    <a:pt x="3483246" y="3076484"/>
                  </a:lnTo>
                  <a:lnTo>
                    <a:pt x="3483246" y="3076612"/>
                  </a:lnTo>
                  <a:lnTo>
                    <a:pt x="3483246" y="3076740"/>
                  </a:lnTo>
                  <a:lnTo>
                    <a:pt x="3483246" y="3076868"/>
                  </a:lnTo>
                  <a:lnTo>
                    <a:pt x="3483246" y="3076995"/>
                  </a:lnTo>
                  <a:lnTo>
                    <a:pt x="3483246" y="3077123"/>
                  </a:lnTo>
                  <a:lnTo>
                    <a:pt x="3483246" y="3077251"/>
                  </a:lnTo>
                  <a:lnTo>
                    <a:pt x="3483246" y="3077378"/>
                  </a:lnTo>
                  <a:lnTo>
                    <a:pt x="3483246" y="3077506"/>
                  </a:lnTo>
                  <a:lnTo>
                    <a:pt x="3483246" y="3077633"/>
                  </a:lnTo>
                  <a:lnTo>
                    <a:pt x="3483246" y="3077760"/>
                  </a:lnTo>
                  <a:lnTo>
                    <a:pt x="3483246" y="3077887"/>
                  </a:lnTo>
                  <a:lnTo>
                    <a:pt x="3483246" y="3078015"/>
                  </a:lnTo>
                  <a:lnTo>
                    <a:pt x="3483246" y="3078142"/>
                  </a:lnTo>
                  <a:lnTo>
                    <a:pt x="3483246" y="3078269"/>
                  </a:lnTo>
                  <a:lnTo>
                    <a:pt x="3483246" y="3078395"/>
                  </a:lnTo>
                  <a:lnTo>
                    <a:pt x="3483246" y="3078522"/>
                  </a:lnTo>
                  <a:lnTo>
                    <a:pt x="3483246" y="3078649"/>
                  </a:lnTo>
                  <a:lnTo>
                    <a:pt x="3483246" y="3078776"/>
                  </a:lnTo>
                  <a:lnTo>
                    <a:pt x="3483246" y="3078902"/>
                  </a:lnTo>
                  <a:lnTo>
                    <a:pt x="3483246" y="3079029"/>
                  </a:lnTo>
                  <a:lnTo>
                    <a:pt x="3483246" y="3079155"/>
                  </a:lnTo>
                  <a:lnTo>
                    <a:pt x="3483246" y="3079281"/>
                  </a:lnTo>
                  <a:lnTo>
                    <a:pt x="3483246" y="3079408"/>
                  </a:lnTo>
                  <a:lnTo>
                    <a:pt x="3483246" y="3079534"/>
                  </a:lnTo>
                  <a:lnTo>
                    <a:pt x="3483246" y="3079660"/>
                  </a:lnTo>
                  <a:lnTo>
                    <a:pt x="3483246" y="3079786"/>
                  </a:lnTo>
                  <a:lnTo>
                    <a:pt x="3483246" y="3079912"/>
                  </a:lnTo>
                  <a:lnTo>
                    <a:pt x="3483246" y="3080038"/>
                  </a:lnTo>
                  <a:lnTo>
                    <a:pt x="3483246" y="3080163"/>
                  </a:lnTo>
                  <a:lnTo>
                    <a:pt x="3483246" y="3080289"/>
                  </a:lnTo>
                  <a:lnTo>
                    <a:pt x="3483246" y="3080415"/>
                  </a:lnTo>
                  <a:lnTo>
                    <a:pt x="3483246" y="3080540"/>
                  </a:lnTo>
                  <a:lnTo>
                    <a:pt x="3483246" y="3080666"/>
                  </a:lnTo>
                  <a:lnTo>
                    <a:pt x="3483246" y="3080791"/>
                  </a:lnTo>
                  <a:lnTo>
                    <a:pt x="3483246" y="3080916"/>
                  </a:lnTo>
                  <a:lnTo>
                    <a:pt x="3483246" y="3081041"/>
                  </a:lnTo>
                  <a:lnTo>
                    <a:pt x="3483246" y="3081167"/>
                  </a:lnTo>
                  <a:lnTo>
                    <a:pt x="3483246" y="3081292"/>
                  </a:lnTo>
                  <a:lnTo>
                    <a:pt x="3483246" y="3081417"/>
                  </a:lnTo>
                  <a:lnTo>
                    <a:pt x="3483246" y="3081542"/>
                  </a:lnTo>
                  <a:lnTo>
                    <a:pt x="3483246" y="3081666"/>
                  </a:lnTo>
                  <a:lnTo>
                    <a:pt x="3483246" y="3081791"/>
                  </a:lnTo>
                  <a:lnTo>
                    <a:pt x="3483246" y="3081916"/>
                  </a:lnTo>
                  <a:lnTo>
                    <a:pt x="3483246" y="3082040"/>
                  </a:lnTo>
                  <a:lnTo>
                    <a:pt x="3483246" y="3082165"/>
                  </a:lnTo>
                  <a:lnTo>
                    <a:pt x="3483246" y="3082289"/>
                  </a:lnTo>
                  <a:lnTo>
                    <a:pt x="3483246" y="3082414"/>
                  </a:lnTo>
                  <a:lnTo>
                    <a:pt x="3483246" y="3082538"/>
                  </a:lnTo>
                  <a:lnTo>
                    <a:pt x="3483246" y="3082662"/>
                  </a:lnTo>
                  <a:lnTo>
                    <a:pt x="3483246" y="3082786"/>
                  </a:lnTo>
                  <a:lnTo>
                    <a:pt x="3483246" y="3082910"/>
                  </a:lnTo>
                  <a:lnTo>
                    <a:pt x="3483246" y="3083034"/>
                  </a:lnTo>
                  <a:lnTo>
                    <a:pt x="3483246" y="3083158"/>
                  </a:lnTo>
                  <a:lnTo>
                    <a:pt x="3483246" y="3083282"/>
                  </a:lnTo>
                  <a:lnTo>
                    <a:pt x="3483246" y="3083406"/>
                  </a:lnTo>
                  <a:lnTo>
                    <a:pt x="3483246" y="3083530"/>
                  </a:lnTo>
                  <a:lnTo>
                    <a:pt x="3483246" y="3083653"/>
                  </a:lnTo>
                  <a:lnTo>
                    <a:pt x="3483246" y="3083777"/>
                  </a:lnTo>
                  <a:lnTo>
                    <a:pt x="3483246" y="3083900"/>
                  </a:lnTo>
                  <a:lnTo>
                    <a:pt x="3483246" y="3084024"/>
                  </a:lnTo>
                  <a:lnTo>
                    <a:pt x="3483246" y="3084147"/>
                  </a:lnTo>
                  <a:lnTo>
                    <a:pt x="3483246" y="3084270"/>
                  </a:lnTo>
                  <a:lnTo>
                    <a:pt x="3483246" y="3084393"/>
                  </a:lnTo>
                  <a:lnTo>
                    <a:pt x="3483246" y="3084516"/>
                  </a:lnTo>
                  <a:lnTo>
                    <a:pt x="3483246" y="3084639"/>
                  </a:lnTo>
                  <a:lnTo>
                    <a:pt x="3483246" y="3084762"/>
                  </a:lnTo>
                  <a:lnTo>
                    <a:pt x="3483246" y="3084885"/>
                  </a:lnTo>
                  <a:lnTo>
                    <a:pt x="3483246" y="3085008"/>
                  </a:lnTo>
                  <a:lnTo>
                    <a:pt x="3483246" y="3085130"/>
                  </a:lnTo>
                  <a:lnTo>
                    <a:pt x="3483246" y="3085253"/>
                  </a:lnTo>
                  <a:lnTo>
                    <a:pt x="3483246" y="3085376"/>
                  </a:lnTo>
                  <a:lnTo>
                    <a:pt x="3483246" y="3085498"/>
                  </a:lnTo>
                  <a:lnTo>
                    <a:pt x="3483246" y="3085620"/>
                  </a:lnTo>
                  <a:lnTo>
                    <a:pt x="3483246" y="3085743"/>
                  </a:lnTo>
                  <a:lnTo>
                    <a:pt x="3483246" y="3085865"/>
                  </a:lnTo>
                  <a:lnTo>
                    <a:pt x="3483246" y="3085987"/>
                  </a:lnTo>
                  <a:lnTo>
                    <a:pt x="3483246" y="3086109"/>
                  </a:lnTo>
                  <a:lnTo>
                    <a:pt x="3483246" y="3086231"/>
                  </a:lnTo>
                  <a:lnTo>
                    <a:pt x="3483246" y="3086353"/>
                  </a:lnTo>
                  <a:lnTo>
                    <a:pt x="3483246" y="3086475"/>
                  </a:lnTo>
                  <a:lnTo>
                    <a:pt x="3483246" y="3086597"/>
                  </a:lnTo>
                  <a:lnTo>
                    <a:pt x="3483246" y="3086719"/>
                  </a:lnTo>
                  <a:lnTo>
                    <a:pt x="3483246" y="3086840"/>
                  </a:lnTo>
                  <a:lnTo>
                    <a:pt x="3483246" y="3086962"/>
                  </a:lnTo>
                  <a:lnTo>
                    <a:pt x="3483246" y="3087083"/>
                  </a:lnTo>
                  <a:lnTo>
                    <a:pt x="3483246" y="3087205"/>
                  </a:lnTo>
                  <a:lnTo>
                    <a:pt x="3483246" y="3087326"/>
                  </a:lnTo>
                  <a:lnTo>
                    <a:pt x="3483246" y="3087447"/>
                  </a:lnTo>
                  <a:lnTo>
                    <a:pt x="3483246" y="3087568"/>
                  </a:lnTo>
                  <a:lnTo>
                    <a:pt x="3483246" y="3087689"/>
                  </a:lnTo>
                  <a:lnTo>
                    <a:pt x="3483246" y="3087811"/>
                  </a:lnTo>
                  <a:lnTo>
                    <a:pt x="3483246" y="3087931"/>
                  </a:lnTo>
                  <a:lnTo>
                    <a:pt x="3483246" y="3088052"/>
                  </a:lnTo>
                  <a:lnTo>
                    <a:pt x="3483246" y="3088173"/>
                  </a:lnTo>
                  <a:lnTo>
                    <a:pt x="3483246" y="3088294"/>
                  </a:lnTo>
                  <a:lnTo>
                    <a:pt x="3483246" y="3088415"/>
                  </a:lnTo>
                  <a:lnTo>
                    <a:pt x="3483246" y="3088535"/>
                  </a:lnTo>
                  <a:lnTo>
                    <a:pt x="3483246" y="3088656"/>
                  </a:lnTo>
                  <a:lnTo>
                    <a:pt x="3483246" y="3088776"/>
                  </a:lnTo>
                  <a:lnTo>
                    <a:pt x="3483246" y="3088897"/>
                  </a:lnTo>
                  <a:lnTo>
                    <a:pt x="3483246" y="3089017"/>
                  </a:lnTo>
                  <a:lnTo>
                    <a:pt x="3483246" y="3089137"/>
                  </a:lnTo>
                  <a:lnTo>
                    <a:pt x="3483246" y="3089257"/>
                  </a:lnTo>
                  <a:lnTo>
                    <a:pt x="3483246" y="3089377"/>
                  </a:lnTo>
                  <a:lnTo>
                    <a:pt x="3483246" y="3089497"/>
                  </a:lnTo>
                  <a:lnTo>
                    <a:pt x="3483246" y="3089617"/>
                  </a:lnTo>
                  <a:lnTo>
                    <a:pt x="3483246" y="3089737"/>
                  </a:lnTo>
                  <a:lnTo>
                    <a:pt x="3483246" y="3089857"/>
                  </a:lnTo>
                  <a:lnTo>
                    <a:pt x="3483246" y="3089977"/>
                  </a:lnTo>
                  <a:lnTo>
                    <a:pt x="3483246" y="3090096"/>
                  </a:lnTo>
                  <a:lnTo>
                    <a:pt x="3483246" y="3090216"/>
                  </a:lnTo>
                  <a:lnTo>
                    <a:pt x="3483246" y="3090335"/>
                  </a:lnTo>
                  <a:lnTo>
                    <a:pt x="3483246" y="3090455"/>
                  </a:lnTo>
                  <a:lnTo>
                    <a:pt x="3483246" y="3090574"/>
                  </a:lnTo>
                  <a:lnTo>
                    <a:pt x="3483246" y="3090693"/>
                  </a:lnTo>
                  <a:lnTo>
                    <a:pt x="3483246" y="3090813"/>
                  </a:lnTo>
                  <a:lnTo>
                    <a:pt x="3483246" y="3090932"/>
                  </a:lnTo>
                  <a:lnTo>
                    <a:pt x="3483246" y="3091051"/>
                  </a:lnTo>
                  <a:lnTo>
                    <a:pt x="3483246" y="3091170"/>
                  </a:lnTo>
                  <a:lnTo>
                    <a:pt x="3483246" y="3091289"/>
                  </a:lnTo>
                  <a:lnTo>
                    <a:pt x="3483246" y="3091408"/>
                  </a:lnTo>
                  <a:lnTo>
                    <a:pt x="3483246" y="3091526"/>
                  </a:lnTo>
                  <a:lnTo>
                    <a:pt x="3483246" y="3091645"/>
                  </a:lnTo>
                  <a:lnTo>
                    <a:pt x="3483246" y="3091764"/>
                  </a:lnTo>
                  <a:lnTo>
                    <a:pt x="3483246" y="3091882"/>
                  </a:lnTo>
                  <a:lnTo>
                    <a:pt x="3483246" y="3092001"/>
                  </a:lnTo>
                  <a:lnTo>
                    <a:pt x="3483246" y="3092119"/>
                  </a:lnTo>
                  <a:lnTo>
                    <a:pt x="3483246" y="3092237"/>
                  </a:lnTo>
                  <a:lnTo>
                    <a:pt x="3483246" y="3092356"/>
                  </a:lnTo>
                  <a:lnTo>
                    <a:pt x="3483246" y="3092474"/>
                  </a:lnTo>
                  <a:lnTo>
                    <a:pt x="3483246" y="3092592"/>
                  </a:lnTo>
                  <a:lnTo>
                    <a:pt x="3483246" y="3092710"/>
                  </a:lnTo>
                  <a:lnTo>
                    <a:pt x="3483246" y="3092828"/>
                  </a:lnTo>
                  <a:lnTo>
                    <a:pt x="3483246" y="3092946"/>
                  </a:lnTo>
                  <a:lnTo>
                    <a:pt x="3483246" y="3093064"/>
                  </a:lnTo>
                  <a:lnTo>
                    <a:pt x="3483246" y="3093182"/>
                  </a:lnTo>
                  <a:lnTo>
                    <a:pt x="3483246" y="3093299"/>
                  </a:lnTo>
                  <a:lnTo>
                    <a:pt x="3483246" y="3093417"/>
                  </a:lnTo>
                  <a:lnTo>
                    <a:pt x="3483246" y="3093535"/>
                  </a:lnTo>
                  <a:lnTo>
                    <a:pt x="3483246" y="3093652"/>
                  </a:lnTo>
                  <a:lnTo>
                    <a:pt x="3483246" y="3093769"/>
                  </a:lnTo>
                  <a:lnTo>
                    <a:pt x="3483246" y="3093887"/>
                  </a:lnTo>
                  <a:lnTo>
                    <a:pt x="3483246" y="3094004"/>
                  </a:lnTo>
                  <a:lnTo>
                    <a:pt x="3483246" y="3094121"/>
                  </a:lnTo>
                  <a:lnTo>
                    <a:pt x="3483246" y="3094238"/>
                  </a:lnTo>
                  <a:lnTo>
                    <a:pt x="3483246" y="3094356"/>
                  </a:lnTo>
                  <a:lnTo>
                    <a:pt x="3483246" y="3094473"/>
                  </a:lnTo>
                  <a:lnTo>
                    <a:pt x="3483246" y="3094589"/>
                  </a:lnTo>
                  <a:lnTo>
                    <a:pt x="3483246" y="3094706"/>
                  </a:lnTo>
                  <a:lnTo>
                    <a:pt x="3483246" y="3094823"/>
                  </a:lnTo>
                  <a:lnTo>
                    <a:pt x="3483246" y="3094940"/>
                  </a:lnTo>
                  <a:lnTo>
                    <a:pt x="3483246" y="3095056"/>
                  </a:lnTo>
                  <a:lnTo>
                    <a:pt x="3483246" y="3095173"/>
                  </a:lnTo>
                  <a:lnTo>
                    <a:pt x="3483246" y="3095290"/>
                  </a:lnTo>
                  <a:lnTo>
                    <a:pt x="3483246" y="3095406"/>
                  </a:lnTo>
                  <a:lnTo>
                    <a:pt x="3483246" y="3095522"/>
                  </a:lnTo>
                  <a:lnTo>
                    <a:pt x="3483246" y="3095639"/>
                  </a:lnTo>
                  <a:lnTo>
                    <a:pt x="3483246" y="3095755"/>
                  </a:lnTo>
                  <a:lnTo>
                    <a:pt x="3483246" y="3095871"/>
                  </a:lnTo>
                  <a:lnTo>
                    <a:pt x="3483246" y="3095987"/>
                  </a:lnTo>
                  <a:lnTo>
                    <a:pt x="3483246" y="3096103"/>
                  </a:lnTo>
                  <a:lnTo>
                    <a:pt x="3483246" y="3096219"/>
                  </a:lnTo>
                  <a:lnTo>
                    <a:pt x="3483246" y="3096335"/>
                  </a:lnTo>
                  <a:lnTo>
                    <a:pt x="3483246" y="3096451"/>
                  </a:lnTo>
                  <a:lnTo>
                    <a:pt x="3483246" y="3096566"/>
                  </a:lnTo>
                  <a:lnTo>
                    <a:pt x="3483246" y="3096682"/>
                  </a:lnTo>
                  <a:lnTo>
                    <a:pt x="3483246" y="3096798"/>
                  </a:lnTo>
                  <a:lnTo>
                    <a:pt x="3483246" y="3096913"/>
                  </a:lnTo>
                  <a:lnTo>
                    <a:pt x="3483246" y="3097029"/>
                  </a:lnTo>
                  <a:lnTo>
                    <a:pt x="3483246" y="3097144"/>
                  </a:lnTo>
                  <a:lnTo>
                    <a:pt x="3483246" y="3097259"/>
                  </a:lnTo>
                  <a:lnTo>
                    <a:pt x="3483246" y="3097375"/>
                  </a:lnTo>
                  <a:lnTo>
                    <a:pt x="3483246" y="3097490"/>
                  </a:lnTo>
                  <a:lnTo>
                    <a:pt x="3483246" y="3097605"/>
                  </a:lnTo>
                  <a:lnTo>
                    <a:pt x="3483246" y="3097720"/>
                  </a:lnTo>
                  <a:lnTo>
                    <a:pt x="3483246" y="3097835"/>
                  </a:lnTo>
                  <a:lnTo>
                    <a:pt x="3483246" y="3097950"/>
                  </a:lnTo>
                  <a:lnTo>
                    <a:pt x="3483246" y="3098065"/>
                  </a:lnTo>
                  <a:lnTo>
                    <a:pt x="3483246" y="3098180"/>
                  </a:lnTo>
                  <a:lnTo>
                    <a:pt x="3483246" y="3098294"/>
                  </a:lnTo>
                  <a:lnTo>
                    <a:pt x="3483246" y="3098409"/>
                  </a:lnTo>
                  <a:lnTo>
                    <a:pt x="3483246" y="3098523"/>
                  </a:lnTo>
                  <a:lnTo>
                    <a:pt x="3483246" y="3098638"/>
                  </a:lnTo>
                  <a:lnTo>
                    <a:pt x="3483246" y="3098752"/>
                  </a:lnTo>
                  <a:lnTo>
                    <a:pt x="3483246" y="3098867"/>
                  </a:lnTo>
                  <a:lnTo>
                    <a:pt x="3483246" y="3098981"/>
                  </a:lnTo>
                  <a:lnTo>
                    <a:pt x="3483246" y="3099095"/>
                  </a:lnTo>
                  <a:lnTo>
                    <a:pt x="3483246" y="3099209"/>
                  </a:lnTo>
                  <a:lnTo>
                    <a:pt x="3483246" y="3099324"/>
                  </a:lnTo>
                  <a:lnTo>
                    <a:pt x="3483246" y="3099438"/>
                  </a:lnTo>
                  <a:lnTo>
                    <a:pt x="3483246" y="3099552"/>
                  </a:lnTo>
                  <a:lnTo>
                    <a:pt x="3483246" y="3099665"/>
                  </a:lnTo>
                  <a:lnTo>
                    <a:pt x="3483246" y="3099779"/>
                  </a:lnTo>
                  <a:lnTo>
                    <a:pt x="3483246" y="3099893"/>
                  </a:lnTo>
                  <a:lnTo>
                    <a:pt x="3483246" y="3100007"/>
                  </a:lnTo>
                  <a:lnTo>
                    <a:pt x="3483246" y="3100120"/>
                  </a:lnTo>
                  <a:lnTo>
                    <a:pt x="3483246" y="3100234"/>
                  </a:lnTo>
                  <a:lnTo>
                    <a:pt x="3483246" y="3100347"/>
                  </a:lnTo>
                  <a:lnTo>
                    <a:pt x="3483246" y="3100461"/>
                  </a:lnTo>
                  <a:lnTo>
                    <a:pt x="3483246" y="3100574"/>
                  </a:lnTo>
                  <a:lnTo>
                    <a:pt x="3483246" y="3100687"/>
                  </a:lnTo>
                  <a:lnTo>
                    <a:pt x="3483246" y="3100801"/>
                  </a:lnTo>
                  <a:lnTo>
                    <a:pt x="3483246" y="3100914"/>
                  </a:lnTo>
                  <a:lnTo>
                    <a:pt x="3483246" y="3101027"/>
                  </a:lnTo>
                  <a:lnTo>
                    <a:pt x="3483246" y="3101140"/>
                  </a:lnTo>
                  <a:lnTo>
                    <a:pt x="3483246" y="3101253"/>
                  </a:lnTo>
                  <a:lnTo>
                    <a:pt x="3483246" y="3101366"/>
                  </a:lnTo>
                  <a:lnTo>
                    <a:pt x="3483246" y="3101478"/>
                  </a:lnTo>
                  <a:lnTo>
                    <a:pt x="3483246" y="3101591"/>
                  </a:lnTo>
                  <a:lnTo>
                    <a:pt x="3483246" y="3101704"/>
                  </a:lnTo>
                  <a:lnTo>
                    <a:pt x="3483246" y="3101817"/>
                  </a:lnTo>
                  <a:lnTo>
                    <a:pt x="3483246" y="3101929"/>
                  </a:lnTo>
                  <a:lnTo>
                    <a:pt x="3483246" y="3102042"/>
                  </a:lnTo>
                  <a:lnTo>
                    <a:pt x="3483246" y="3102154"/>
                  </a:lnTo>
                  <a:lnTo>
                    <a:pt x="3483246" y="3102266"/>
                  </a:lnTo>
                  <a:lnTo>
                    <a:pt x="3483246" y="3102379"/>
                  </a:lnTo>
                  <a:lnTo>
                    <a:pt x="3483246" y="3102491"/>
                  </a:lnTo>
                  <a:lnTo>
                    <a:pt x="3483246" y="3102603"/>
                  </a:lnTo>
                  <a:lnTo>
                    <a:pt x="3483246" y="3102715"/>
                  </a:lnTo>
                  <a:lnTo>
                    <a:pt x="3483246" y="3102827"/>
                  </a:lnTo>
                  <a:lnTo>
                    <a:pt x="3483246" y="3102939"/>
                  </a:lnTo>
                  <a:lnTo>
                    <a:pt x="3483246" y="3103051"/>
                  </a:lnTo>
                  <a:lnTo>
                    <a:pt x="3483246" y="3103163"/>
                  </a:lnTo>
                  <a:lnTo>
                    <a:pt x="3483246" y="3103275"/>
                  </a:lnTo>
                  <a:lnTo>
                    <a:pt x="3483246" y="3103386"/>
                  </a:lnTo>
                  <a:lnTo>
                    <a:pt x="3483246" y="3103498"/>
                  </a:lnTo>
                  <a:lnTo>
                    <a:pt x="3483246" y="3103609"/>
                  </a:lnTo>
                  <a:lnTo>
                    <a:pt x="3483246" y="3103721"/>
                  </a:lnTo>
                  <a:lnTo>
                    <a:pt x="3483246" y="3103832"/>
                  </a:lnTo>
                  <a:lnTo>
                    <a:pt x="3483246" y="3103944"/>
                  </a:lnTo>
                  <a:lnTo>
                    <a:pt x="3483246" y="3104055"/>
                  </a:lnTo>
                  <a:lnTo>
                    <a:pt x="3483246" y="3104166"/>
                  </a:lnTo>
                  <a:lnTo>
                    <a:pt x="3483246" y="3104277"/>
                  </a:lnTo>
                  <a:lnTo>
                    <a:pt x="3483246" y="3104388"/>
                  </a:lnTo>
                  <a:lnTo>
                    <a:pt x="3483246" y="3104500"/>
                  </a:lnTo>
                  <a:lnTo>
                    <a:pt x="3483246" y="3104610"/>
                  </a:lnTo>
                  <a:lnTo>
                    <a:pt x="3483246" y="3104721"/>
                  </a:lnTo>
                  <a:lnTo>
                    <a:pt x="3483246" y="3104832"/>
                  </a:lnTo>
                  <a:lnTo>
                    <a:pt x="3483246" y="3104943"/>
                  </a:lnTo>
                  <a:lnTo>
                    <a:pt x="3483246" y="3105054"/>
                  </a:lnTo>
                  <a:lnTo>
                    <a:pt x="3483246" y="3105164"/>
                  </a:lnTo>
                  <a:lnTo>
                    <a:pt x="3483246" y="3105275"/>
                  </a:lnTo>
                  <a:lnTo>
                    <a:pt x="3483246" y="3105385"/>
                  </a:lnTo>
                  <a:lnTo>
                    <a:pt x="3483246" y="3105496"/>
                  </a:lnTo>
                  <a:lnTo>
                    <a:pt x="3483246" y="3105606"/>
                  </a:lnTo>
                  <a:lnTo>
                    <a:pt x="3483246" y="3105717"/>
                  </a:lnTo>
                  <a:lnTo>
                    <a:pt x="3483246" y="3105827"/>
                  </a:lnTo>
                  <a:lnTo>
                    <a:pt x="3483246" y="3105937"/>
                  </a:lnTo>
                  <a:lnTo>
                    <a:pt x="3483246" y="3106047"/>
                  </a:lnTo>
                  <a:lnTo>
                    <a:pt x="3483246" y="3106157"/>
                  </a:lnTo>
                  <a:lnTo>
                    <a:pt x="3483246" y="3106267"/>
                  </a:lnTo>
                  <a:lnTo>
                    <a:pt x="3483246" y="3106377"/>
                  </a:lnTo>
                  <a:lnTo>
                    <a:pt x="3483246" y="3106487"/>
                  </a:lnTo>
                  <a:lnTo>
                    <a:pt x="3483246" y="3106597"/>
                  </a:lnTo>
                  <a:lnTo>
                    <a:pt x="3483246" y="3106707"/>
                  </a:lnTo>
                  <a:lnTo>
                    <a:pt x="3483246" y="3106816"/>
                  </a:lnTo>
                  <a:lnTo>
                    <a:pt x="3483246" y="3106926"/>
                  </a:lnTo>
                  <a:lnTo>
                    <a:pt x="3483246" y="3107036"/>
                  </a:lnTo>
                  <a:lnTo>
                    <a:pt x="3483246" y="3107145"/>
                  </a:lnTo>
                  <a:lnTo>
                    <a:pt x="3483246" y="3107254"/>
                  </a:lnTo>
                  <a:lnTo>
                    <a:pt x="3483246" y="3107364"/>
                  </a:lnTo>
                  <a:lnTo>
                    <a:pt x="3483246" y="3107473"/>
                  </a:lnTo>
                  <a:lnTo>
                    <a:pt x="3483246" y="3107582"/>
                  </a:lnTo>
                  <a:lnTo>
                    <a:pt x="3483246" y="3107692"/>
                  </a:lnTo>
                  <a:lnTo>
                    <a:pt x="3483246" y="3107801"/>
                  </a:lnTo>
                  <a:lnTo>
                    <a:pt x="3483246" y="3107910"/>
                  </a:lnTo>
                  <a:lnTo>
                    <a:pt x="3483246" y="3108019"/>
                  </a:lnTo>
                  <a:lnTo>
                    <a:pt x="3483246" y="3108128"/>
                  </a:lnTo>
                  <a:lnTo>
                    <a:pt x="3483246" y="3108236"/>
                  </a:lnTo>
                  <a:lnTo>
                    <a:pt x="3483246" y="3108345"/>
                  </a:lnTo>
                  <a:lnTo>
                    <a:pt x="3483246" y="3108454"/>
                  </a:lnTo>
                  <a:lnTo>
                    <a:pt x="3483246" y="3108563"/>
                  </a:lnTo>
                  <a:lnTo>
                    <a:pt x="3483246" y="3108671"/>
                  </a:lnTo>
                  <a:lnTo>
                    <a:pt x="3483246" y="3108780"/>
                  </a:lnTo>
                  <a:lnTo>
                    <a:pt x="3483246" y="3108888"/>
                  </a:lnTo>
                  <a:lnTo>
                    <a:pt x="3483246" y="3108997"/>
                  </a:lnTo>
                  <a:lnTo>
                    <a:pt x="3483246" y="3109105"/>
                  </a:lnTo>
                  <a:lnTo>
                    <a:pt x="3483246" y="3109213"/>
                  </a:lnTo>
                  <a:lnTo>
                    <a:pt x="3483246" y="3109322"/>
                  </a:lnTo>
                  <a:lnTo>
                    <a:pt x="3483246" y="3109430"/>
                  </a:lnTo>
                  <a:lnTo>
                    <a:pt x="3483246" y="3109538"/>
                  </a:lnTo>
                  <a:lnTo>
                    <a:pt x="3483246" y="3109646"/>
                  </a:lnTo>
                  <a:lnTo>
                    <a:pt x="3483246" y="3109754"/>
                  </a:lnTo>
                  <a:lnTo>
                    <a:pt x="3483246" y="3109862"/>
                  </a:lnTo>
                  <a:lnTo>
                    <a:pt x="3483246" y="3109970"/>
                  </a:lnTo>
                  <a:lnTo>
                    <a:pt x="3483246" y="3110077"/>
                  </a:lnTo>
                  <a:lnTo>
                    <a:pt x="3483246" y="3110185"/>
                  </a:lnTo>
                  <a:lnTo>
                    <a:pt x="3483246" y="3110293"/>
                  </a:lnTo>
                  <a:lnTo>
                    <a:pt x="3483246" y="3110400"/>
                  </a:lnTo>
                  <a:lnTo>
                    <a:pt x="3483246" y="3110508"/>
                  </a:lnTo>
                  <a:lnTo>
                    <a:pt x="3483246" y="3110615"/>
                  </a:lnTo>
                  <a:lnTo>
                    <a:pt x="3483246" y="3110723"/>
                  </a:lnTo>
                  <a:lnTo>
                    <a:pt x="3483246" y="3110830"/>
                  </a:lnTo>
                  <a:lnTo>
                    <a:pt x="3483246" y="3110937"/>
                  </a:lnTo>
                  <a:lnTo>
                    <a:pt x="3483246" y="3111045"/>
                  </a:lnTo>
                  <a:lnTo>
                    <a:pt x="3483246" y="3111152"/>
                  </a:lnTo>
                  <a:lnTo>
                    <a:pt x="3483246" y="3111259"/>
                  </a:lnTo>
                  <a:lnTo>
                    <a:pt x="3483246" y="3111366"/>
                  </a:lnTo>
                  <a:lnTo>
                    <a:pt x="3483246" y="3111473"/>
                  </a:lnTo>
                  <a:lnTo>
                    <a:pt x="3483246" y="3111580"/>
                  </a:lnTo>
                  <a:lnTo>
                    <a:pt x="3483246" y="3111687"/>
                  </a:lnTo>
                  <a:lnTo>
                    <a:pt x="3483246" y="3111794"/>
                  </a:lnTo>
                  <a:lnTo>
                    <a:pt x="3483246" y="3111900"/>
                  </a:lnTo>
                  <a:lnTo>
                    <a:pt x="3483246" y="3112007"/>
                  </a:lnTo>
                  <a:lnTo>
                    <a:pt x="3483246" y="3112114"/>
                  </a:lnTo>
                  <a:lnTo>
                    <a:pt x="3483246" y="3112220"/>
                  </a:lnTo>
                  <a:lnTo>
                    <a:pt x="3483246" y="3112327"/>
                  </a:lnTo>
                  <a:lnTo>
                    <a:pt x="3483246" y="3112433"/>
                  </a:lnTo>
                  <a:lnTo>
                    <a:pt x="3483246" y="3112539"/>
                  </a:lnTo>
                  <a:lnTo>
                    <a:pt x="3483246" y="3112646"/>
                  </a:lnTo>
                  <a:lnTo>
                    <a:pt x="3483246" y="3112752"/>
                  </a:lnTo>
                  <a:lnTo>
                    <a:pt x="3483246" y="3112858"/>
                  </a:lnTo>
                  <a:lnTo>
                    <a:pt x="3483246" y="3112964"/>
                  </a:lnTo>
                  <a:lnTo>
                    <a:pt x="3483246" y="3113070"/>
                  </a:lnTo>
                  <a:lnTo>
                    <a:pt x="3483246" y="3113176"/>
                  </a:lnTo>
                  <a:lnTo>
                    <a:pt x="3483246" y="3113282"/>
                  </a:lnTo>
                  <a:lnTo>
                    <a:pt x="3483246" y="3113388"/>
                  </a:lnTo>
                  <a:lnTo>
                    <a:pt x="3483246" y="3113494"/>
                  </a:lnTo>
                  <a:lnTo>
                    <a:pt x="3483246" y="3113600"/>
                  </a:lnTo>
                  <a:lnTo>
                    <a:pt x="3483246" y="3113706"/>
                  </a:lnTo>
                  <a:lnTo>
                    <a:pt x="3483246" y="3113811"/>
                  </a:lnTo>
                  <a:lnTo>
                    <a:pt x="3483246" y="3113917"/>
                  </a:lnTo>
                  <a:lnTo>
                    <a:pt x="3483246" y="3114022"/>
                  </a:lnTo>
                  <a:lnTo>
                    <a:pt x="3483246" y="3114128"/>
                  </a:lnTo>
                  <a:lnTo>
                    <a:pt x="3483246" y="3114233"/>
                  </a:lnTo>
                  <a:lnTo>
                    <a:pt x="3483246" y="3114338"/>
                  </a:lnTo>
                  <a:lnTo>
                    <a:pt x="3483246" y="3114444"/>
                  </a:lnTo>
                  <a:lnTo>
                    <a:pt x="3483246" y="3114549"/>
                  </a:lnTo>
                  <a:lnTo>
                    <a:pt x="3483246" y="3114654"/>
                  </a:lnTo>
                  <a:lnTo>
                    <a:pt x="3483246" y="3114759"/>
                  </a:lnTo>
                  <a:lnTo>
                    <a:pt x="3483246" y="3114864"/>
                  </a:lnTo>
                  <a:lnTo>
                    <a:pt x="3483246" y="3114969"/>
                  </a:lnTo>
                  <a:lnTo>
                    <a:pt x="3483246" y="3115074"/>
                  </a:lnTo>
                  <a:lnTo>
                    <a:pt x="3483246" y="3115179"/>
                  </a:lnTo>
                  <a:lnTo>
                    <a:pt x="3483246" y="3115284"/>
                  </a:lnTo>
                  <a:lnTo>
                    <a:pt x="3483246" y="3115389"/>
                  </a:lnTo>
                  <a:lnTo>
                    <a:pt x="3483246" y="3115493"/>
                  </a:lnTo>
                  <a:lnTo>
                    <a:pt x="3483246" y="3115598"/>
                  </a:lnTo>
                  <a:lnTo>
                    <a:pt x="3483246" y="3115702"/>
                  </a:lnTo>
                  <a:lnTo>
                    <a:pt x="3483246" y="3115807"/>
                  </a:lnTo>
                  <a:lnTo>
                    <a:pt x="3483246" y="3115911"/>
                  </a:lnTo>
                  <a:lnTo>
                    <a:pt x="3483246" y="3116016"/>
                  </a:lnTo>
                  <a:lnTo>
                    <a:pt x="3483246" y="3116120"/>
                  </a:lnTo>
                  <a:lnTo>
                    <a:pt x="3483246" y="3116224"/>
                  </a:lnTo>
                  <a:lnTo>
                    <a:pt x="3483246" y="3116329"/>
                  </a:lnTo>
                  <a:lnTo>
                    <a:pt x="3483246" y="3116433"/>
                  </a:lnTo>
                  <a:lnTo>
                    <a:pt x="3483246" y="3116537"/>
                  </a:lnTo>
                  <a:lnTo>
                    <a:pt x="3483246" y="3116641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16641"/>
            </a:xfrm>
            <a:custGeom>
              <a:avLst/>
              <a:gdLst/>
              <a:ahLst/>
              <a:cxnLst/>
              <a:rect l="0" t="0" r="0" b="0"/>
              <a:pathLst>
                <a:path w="3483246" h="311664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4288"/>
                  </a:lnTo>
                  <a:lnTo>
                    <a:pt x="2250177" y="9652"/>
                  </a:lnTo>
                  <a:lnTo>
                    <a:pt x="2253660" y="14983"/>
                  </a:lnTo>
                  <a:lnTo>
                    <a:pt x="2257144" y="20281"/>
                  </a:lnTo>
                  <a:lnTo>
                    <a:pt x="2260627" y="25547"/>
                  </a:lnTo>
                  <a:lnTo>
                    <a:pt x="2264110" y="30780"/>
                  </a:lnTo>
                  <a:lnTo>
                    <a:pt x="2267593" y="35982"/>
                  </a:lnTo>
                  <a:lnTo>
                    <a:pt x="2271077" y="41152"/>
                  </a:lnTo>
                  <a:lnTo>
                    <a:pt x="2274560" y="49969"/>
                  </a:lnTo>
                  <a:lnTo>
                    <a:pt x="2278043" y="60212"/>
                  </a:lnTo>
                  <a:lnTo>
                    <a:pt x="2281526" y="70328"/>
                  </a:lnTo>
                  <a:lnTo>
                    <a:pt x="2285010" y="77853"/>
                  </a:lnTo>
                  <a:lnTo>
                    <a:pt x="2288493" y="85322"/>
                  </a:lnTo>
                  <a:lnTo>
                    <a:pt x="2291976" y="92735"/>
                  </a:lnTo>
                  <a:lnTo>
                    <a:pt x="2295459" y="100094"/>
                  </a:lnTo>
                  <a:lnTo>
                    <a:pt x="2298942" y="107399"/>
                  </a:lnTo>
                  <a:lnTo>
                    <a:pt x="2302426" y="111579"/>
                  </a:lnTo>
                  <a:lnTo>
                    <a:pt x="2305909" y="113879"/>
                  </a:lnTo>
                  <a:lnTo>
                    <a:pt x="2309392" y="116170"/>
                  </a:lnTo>
                  <a:lnTo>
                    <a:pt x="2312875" y="118450"/>
                  </a:lnTo>
                  <a:lnTo>
                    <a:pt x="2316359" y="120720"/>
                  </a:lnTo>
                  <a:lnTo>
                    <a:pt x="2319842" y="123169"/>
                  </a:lnTo>
                  <a:lnTo>
                    <a:pt x="2323325" y="126227"/>
                  </a:lnTo>
                  <a:lnTo>
                    <a:pt x="2326808" y="129271"/>
                  </a:lnTo>
                  <a:lnTo>
                    <a:pt x="2330292" y="132301"/>
                  </a:lnTo>
                  <a:lnTo>
                    <a:pt x="2333775" y="135316"/>
                  </a:lnTo>
                  <a:lnTo>
                    <a:pt x="2337258" y="138316"/>
                  </a:lnTo>
                  <a:lnTo>
                    <a:pt x="2340741" y="141303"/>
                  </a:lnTo>
                  <a:lnTo>
                    <a:pt x="2344225" y="144275"/>
                  </a:lnTo>
                  <a:lnTo>
                    <a:pt x="2347708" y="148152"/>
                  </a:lnTo>
                  <a:lnTo>
                    <a:pt x="2351191" y="157378"/>
                  </a:lnTo>
                  <a:lnTo>
                    <a:pt x="2354674" y="166526"/>
                  </a:lnTo>
                  <a:lnTo>
                    <a:pt x="2358158" y="238973"/>
                  </a:lnTo>
                  <a:lnTo>
                    <a:pt x="2361641" y="251963"/>
                  </a:lnTo>
                  <a:lnTo>
                    <a:pt x="2365124" y="264811"/>
                  </a:lnTo>
                  <a:lnTo>
                    <a:pt x="2368607" y="277521"/>
                  </a:lnTo>
                  <a:lnTo>
                    <a:pt x="2372091" y="290093"/>
                  </a:lnTo>
                  <a:lnTo>
                    <a:pt x="2375574" y="302278"/>
                  </a:lnTo>
                  <a:lnTo>
                    <a:pt x="2379057" y="310360"/>
                  </a:lnTo>
                  <a:lnTo>
                    <a:pt x="2382540" y="318377"/>
                  </a:lnTo>
                  <a:lnTo>
                    <a:pt x="2386024" y="326331"/>
                  </a:lnTo>
                  <a:lnTo>
                    <a:pt x="2389507" y="334221"/>
                  </a:lnTo>
                  <a:lnTo>
                    <a:pt x="2392990" y="342050"/>
                  </a:lnTo>
                  <a:lnTo>
                    <a:pt x="2396473" y="359461"/>
                  </a:lnTo>
                  <a:lnTo>
                    <a:pt x="2399957" y="365082"/>
                  </a:lnTo>
                  <a:lnTo>
                    <a:pt x="2403440" y="370666"/>
                  </a:lnTo>
                  <a:lnTo>
                    <a:pt x="2406923" y="376215"/>
                  </a:lnTo>
                  <a:lnTo>
                    <a:pt x="2410406" y="381728"/>
                  </a:lnTo>
                  <a:lnTo>
                    <a:pt x="2413890" y="387205"/>
                  </a:lnTo>
                  <a:lnTo>
                    <a:pt x="2417373" y="392647"/>
                  </a:lnTo>
                  <a:lnTo>
                    <a:pt x="2420856" y="398055"/>
                  </a:lnTo>
                  <a:lnTo>
                    <a:pt x="2424339" y="403428"/>
                  </a:lnTo>
                  <a:lnTo>
                    <a:pt x="2427823" y="408768"/>
                  </a:lnTo>
                  <a:lnTo>
                    <a:pt x="2431306" y="414073"/>
                  </a:lnTo>
                  <a:lnTo>
                    <a:pt x="2434789" y="417635"/>
                  </a:lnTo>
                  <a:lnTo>
                    <a:pt x="2438272" y="420961"/>
                  </a:lnTo>
                  <a:lnTo>
                    <a:pt x="2441756" y="424270"/>
                  </a:lnTo>
                  <a:lnTo>
                    <a:pt x="2445239" y="427562"/>
                  </a:lnTo>
                  <a:lnTo>
                    <a:pt x="2448722" y="430838"/>
                  </a:lnTo>
                  <a:lnTo>
                    <a:pt x="2452205" y="434098"/>
                  </a:lnTo>
                  <a:lnTo>
                    <a:pt x="2455689" y="437341"/>
                  </a:lnTo>
                  <a:lnTo>
                    <a:pt x="2459172" y="440569"/>
                  </a:lnTo>
                  <a:lnTo>
                    <a:pt x="2462655" y="446781"/>
                  </a:lnTo>
                  <a:lnTo>
                    <a:pt x="2466138" y="453692"/>
                  </a:lnTo>
                  <a:lnTo>
                    <a:pt x="2469622" y="460553"/>
                  </a:lnTo>
                  <a:lnTo>
                    <a:pt x="2473105" y="467363"/>
                  </a:lnTo>
                  <a:lnTo>
                    <a:pt x="2476588" y="474124"/>
                  </a:lnTo>
                  <a:lnTo>
                    <a:pt x="2480071" y="480836"/>
                  </a:lnTo>
                  <a:lnTo>
                    <a:pt x="2483555" y="487499"/>
                  </a:lnTo>
                  <a:lnTo>
                    <a:pt x="2487038" y="494115"/>
                  </a:lnTo>
                  <a:lnTo>
                    <a:pt x="2490521" y="500682"/>
                  </a:lnTo>
                  <a:lnTo>
                    <a:pt x="2494004" y="507203"/>
                  </a:lnTo>
                  <a:lnTo>
                    <a:pt x="2497488" y="513677"/>
                  </a:lnTo>
                  <a:lnTo>
                    <a:pt x="2500971" y="520105"/>
                  </a:lnTo>
                  <a:lnTo>
                    <a:pt x="2504454" y="526487"/>
                  </a:lnTo>
                  <a:lnTo>
                    <a:pt x="2507937" y="530578"/>
                  </a:lnTo>
                  <a:lnTo>
                    <a:pt x="2511421" y="529954"/>
                  </a:lnTo>
                  <a:lnTo>
                    <a:pt x="2514904" y="529331"/>
                  </a:lnTo>
                  <a:lnTo>
                    <a:pt x="2518387" y="531610"/>
                  </a:lnTo>
                  <a:lnTo>
                    <a:pt x="2521870" y="535589"/>
                  </a:lnTo>
                  <a:lnTo>
                    <a:pt x="2525354" y="539546"/>
                  </a:lnTo>
                  <a:lnTo>
                    <a:pt x="2528837" y="543481"/>
                  </a:lnTo>
                  <a:lnTo>
                    <a:pt x="2532320" y="547395"/>
                  </a:lnTo>
                  <a:lnTo>
                    <a:pt x="2535803" y="551289"/>
                  </a:lnTo>
                  <a:lnTo>
                    <a:pt x="2539287" y="555161"/>
                  </a:lnTo>
                  <a:lnTo>
                    <a:pt x="2542770" y="559012"/>
                  </a:lnTo>
                  <a:lnTo>
                    <a:pt x="2546253" y="562843"/>
                  </a:lnTo>
                  <a:lnTo>
                    <a:pt x="2549736" y="566653"/>
                  </a:lnTo>
                  <a:lnTo>
                    <a:pt x="2553220" y="570443"/>
                  </a:lnTo>
                  <a:lnTo>
                    <a:pt x="2556703" y="574213"/>
                  </a:lnTo>
                  <a:lnTo>
                    <a:pt x="2560186" y="577963"/>
                  </a:lnTo>
                  <a:lnTo>
                    <a:pt x="2563669" y="581693"/>
                  </a:lnTo>
                  <a:lnTo>
                    <a:pt x="2567153" y="585403"/>
                  </a:lnTo>
                  <a:lnTo>
                    <a:pt x="2570636" y="589094"/>
                  </a:lnTo>
                  <a:lnTo>
                    <a:pt x="2574119" y="593751"/>
                  </a:lnTo>
                  <a:lnTo>
                    <a:pt x="2577602" y="599552"/>
                  </a:lnTo>
                  <a:lnTo>
                    <a:pt x="2581085" y="605315"/>
                  </a:lnTo>
                  <a:lnTo>
                    <a:pt x="2584569" y="611038"/>
                  </a:lnTo>
                  <a:lnTo>
                    <a:pt x="2588052" y="616724"/>
                  </a:lnTo>
                  <a:lnTo>
                    <a:pt x="2591535" y="622270"/>
                  </a:lnTo>
                  <a:lnTo>
                    <a:pt x="2595018" y="626310"/>
                  </a:lnTo>
                  <a:lnTo>
                    <a:pt x="2598502" y="630327"/>
                  </a:lnTo>
                  <a:lnTo>
                    <a:pt x="2601985" y="634322"/>
                  </a:lnTo>
                  <a:lnTo>
                    <a:pt x="2605468" y="638296"/>
                  </a:lnTo>
                  <a:lnTo>
                    <a:pt x="2608951" y="642248"/>
                  </a:lnTo>
                  <a:lnTo>
                    <a:pt x="2612435" y="645140"/>
                  </a:lnTo>
                  <a:lnTo>
                    <a:pt x="2615918" y="647517"/>
                  </a:lnTo>
                  <a:lnTo>
                    <a:pt x="2619401" y="649884"/>
                  </a:lnTo>
                  <a:lnTo>
                    <a:pt x="2622884" y="652241"/>
                  </a:lnTo>
                  <a:lnTo>
                    <a:pt x="2626368" y="654587"/>
                  </a:lnTo>
                  <a:lnTo>
                    <a:pt x="2629851" y="656924"/>
                  </a:lnTo>
                  <a:lnTo>
                    <a:pt x="2633334" y="659250"/>
                  </a:lnTo>
                  <a:lnTo>
                    <a:pt x="2636817" y="661567"/>
                  </a:lnTo>
                  <a:lnTo>
                    <a:pt x="2640301" y="663873"/>
                  </a:lnTo>
                  <a:lnTo>
                    <a:pt x="2643784" y="666170"/>
                  </a:lnTo>
                  <a:lnTo>
                    <a:pt x="2647267" y="668457"/>
                  </a:lnTo>
                  <a:lnTo>
                    <a:pt x="2650750" y="670734"/>
                  </a:lnTo>
                  <a:lnTo>
                    <a:pt x="2654234" y="673002"/>
                  </a:lnTo>
                  <a:lnTo>
                    <a:pt x="2657717" y="676427"/>
                  </a:lnTo>
                  <a:lnTo>
                    <a:pt x="2661200" y="684571"/>
                  </a:lnTo>
                  <a:lnTo>
                    <a:pt x="2664683" y="692647"/>
                  </a:lnTo>
                  <a:lnTo>
                    <a:pt x="2668167" y="698472"/>
                  </a:lnTo>
                  <a:lnTo>
                    <a:pt x="2671650" y="702093"/>
                  </a:lnTo>
                  <a:lnTo>
                    <a:pt x="2675133" y="705695"/>
                  </a:lnTo>
                  <a:lnTo>
                    <a:pt x="2678616" y="709279"/>
                  </a:lnTo>
                  <a:lnTo>
                    <a:pt x="2682100" y="712844"/>
                  </a:lnTo>
                  <a:lnTo>
                    <a:pt x="2685583" y="716234"/>
                  </a:lnTo>
                  <a:lnTo>
                    <a:pt x="2689066" y="718342"/>
                  </a:lnTo>
                  <a:lnTo>
                    <a:pt x="2692549" y="720442"/>
                  </a:lnTo>
                  <a:lnTo>
                    <a:pt x="2696033" y="722534"/>
                  </a:lnTo>
                  <a:lnTo>
                    <a:pt x="2699516" y="724617"/>
                  </a:lnTo>
                  <a:lnTo>
                    <a:pt x="2702999" y="726691"/>
                  </a:lnTo>
                  <a:lnTo>
                    <a:pt x="2706482" y="728757"/>
                  </a:lnTo>
                  <a:lnTo>
                    <a:pt x="2709966" y="730814"/>
                  </a:lnTo>
                  <a:lnTo>
                    <a:pt x="2713449" y="732931"/>
                  </a:lnTo>
                  <a:lnTo>
                    <a:pt x="2716932" y="737749"/>
                  </a:lnTo>
                  <a:lnTo>
                    <a:pt x="2720415" y="742538"/>
                  </a:lnTo>
                  <a:lnTo>
                    <a:pt x="2723899" y="746695"/>
                  </a:lnTo>
                  <a:lnTo>
                    <a:pt x="2727382" y="749603"/>
                  </a:lnTo>
                  <a:lnTo>
                    <a:pt x="2730865" y="752499"/>
                  </a:lnTo>
                  <a:lnTo>
                    <a:pt x="2734348" y="755380"/>
                  </a:lnTo>
                  <a:lnTo>
                    <a:pt x="2737832" y="758249"/>
                  </a:lnTo>
                  <a:lnTo>
                    <a:pt x="2741315" y="761104"/>
                  </a:lnTo>
                  <a:lnTo>
                    <a:pt x="2744798" y="763945"/>
                  </a:lnTo>
                  <a:lnTo>
                    <a:pt x="2748281" y="766774"/>
                  </a:lnTo>
                  <a:lnTo>
                    <a:pt x="2751765" y="769373"/>
                  </a:lnTo>
                  <a:lnTo>
                    <a:pt x="2755248" y="771287"/>
                  </a:lnTo>
                  <a:lnTo>
                    <a:pt x="2758731" y="773194"/>
                  </a:lnTo>
                  <a:lnTo>
                    <a:pt x="2762214" y="775093"/>
                  </a:lnTo>
                  <a:lnTo>
                    <a:pt x="2765698" y="776984"/>
                  </a:lnTo>
                  <a:lnTo>
                    <a:pt x="2769181" y="778868"/>
                  </a:lnTo>
                  <a:lnTo>
                    <a:pt x="2772664" y="780745"/>
                  </a:lnTo>
                  <a:lnTo>
                    <a:pt x="2776147" y="782614"/>
                  </a:lnTo>
                  <a:lnTo>
                    <a:pt x="2779631" y="784340"/>
                  </a:lnTo>
                  <a:lnTo>
                    <a:pt x="2783114" y="785324"/>
                  </a:lnTo>
                  <a:lnTo>
                    <a:pt x="2786597" y="786305"/>
                  </a:lnTo>
                  <a:lnTo>
                    <a:pt x="2790080" y="787282"/>
                  </a:lnTo>
                  <a:lnTo>
                    <a:pt x="2793564" y="788257"/>
                  </a:lnTo>
                  <a:lnTo>
                    <a:pt x="2797047" y="789228"/>
                  </a:lnTo>
                  <a:lnTo>
                    <a:pt x="2800530" y="790196"/>
                  </a:lnTo>
                  <a:lnTo>
                    <a:pt x="2804013" y="791161"/>
                  </a:lnTo>
                  <a:lnTo>
                    <a:pt x="2807497" y="792147"/>
                  </a:lnTo>
                  <a:lnTo>
                    <a:pt x="2810980" y="793449"/>
                  </a:lnTo>
                  <a:lnTo>
                    <a:pt x="2814463" y="794747"/>
                  </a:lnTo>
                  <a:lnTo>
                    <a:pt x="2817946" y="796040"/>
                  </a:lnTo>
                  <a:lnTo>
                    <a:pt x="2821430" y="797329"/>
                  </a:lnTo>
                  <a:lnTo>
                    <a:pt x="2824913" y="798613"/>
                  </a:lnTo>
                  <a:lnTo>
                    <a:pt x="2828396" y="799893"/>
                  </a:lnTo>
                  <a:lnTo>
                    <a:pt x="2831879" y="801168"/>
                  </a:lnTo>
                  <a:lnTo>
                    <a:pt x="2835363" y="802440"/>
                  </a:lnTo>
                  <a:lnTo>
                    <a:pt x="2838846" y="803706"/>
                  </a:lnTo>
                  <a:lnTo>
                    <a:pt x="2842329" y="804969"/>
                  </a:lnTo>
                  <a:lnTo>
                    <a:pt x="2845812" y="806227"/>
                  </a:lnTo>
                  <a:lnTo>
                    <a:pt x="2849296" y="807481"/>
                  </a:lnTo>
                  <a:lnTo>
                    <a:pt x="2852779" y="808731"/>
                  </a:lnTo>
                  <a:lnTo>
                    <a:pt x="2856262" y="812250"/>
                  </a:lnTo>
                  <a:lnTo>
                    <a:pt x="2859745" y="817303"/>
                  </a:lnTo>
                  <a:lnTo>
                    <a:pt x="2863229" y="822324"/>
                  </a:lnTo>
                  <a:lnTo>
                    <a:pt x="2866712" y="827315"/>
                  </a:lnTo>
                  <a:lnTo>
                    <a:pt x="2870195" y="832274"/>
                  </a:lnTo>
                  <a:lnTo>
                    <a:pt x="2873678" y="837203"/>
                  </a:lnTo>
                  <a:lnTo>
                    <a:pt x="2877161" y="842103"/>
                  </a:lnTo>
                  <a:lnTo>
                    <a:pt x="2880645" y="846972"/>
                  </a:lnTo>
                  <a:lnTo>
                    <a:pt x="2884128" y="850188"/>
                  </a:lnTo>
                  <a:lnTo>
                    <a:pt x="2887611" y="851813"/>
                  </a:lnTo>
                  <a:lnTo>
                    <a:pt x="2891094" y="853432"/>
                  </a:lnTo>
                  <a:lnTo>
                    <a:pt x="2894578" y="855045"/>
                  </a:lnTo>
                  <a:lnTo>
                    <a:pt x="2898061" y="856652"/>
                  </a:lnTo>
                  <a:lnTo>
                    <a:pt x="2901544" y="858253"/>
                  </a:lnTo>
                  <a:lnTo>
                    <a:pt x="2905027" y="859848"/>
                  </a:lnTo>
                  <a:lnTo>
                    <a:pt x="2908511" y="861438"/>
                  </a:lnTo>
                  <a:lnTo>
                    <a:pt x="2911994" y="863022"/>
                  </a:lnTo>
                  <a:lnTo>
                    <a:pt x="2915477" y="864600"/>
                  </a:lnTo>
                  <a:lnTo>
                    <a:pt x="2918960" y="866173"/>
                  </a:lnTo>
                  <a:lnTo>
                    <a:pt x="2922444" y="867740"/>
                  </a:lnTo>
                  <a:lnTo>
                    <a:pt x="2925927" y="869301"/>
                  </a:lnTo>
                  <a:lnTo>
                    <a:pt x="2929410" y="871064"/>
                  </a:lnTo>
                  <a:lnTo>
                    <a:pt x="2932893" y="879567"/>
                  </a:lnTo>
                  <a:lnTo>
                    <a:pt x="2936377" y="887995"/>
                  </a:lnTo>
                  <a:lnTo>
                    <a:pt x="2939860" y="894063"/>
                  </a:lnTo>
                  <a:lnTo>
                    <a:pt x="2943343" y="895554"/>
                  </a:lnTo>
                  <a:lnTo>
                    <a:pt x="2946826" y="897039"/>
                  </a:lnTo>
                  <a:lnTo>
                    <a:pt x="2950310" y="898519"/>
                  </a:lnTo>
                  <a:lnTo>
                    <a:pt x="2953793" y="899993"/>
                  </a:lnTo>
                  <a:lnTo>
                    <a:pt x="2957276" y="901463"/>
                  </a:lnTo>
                  <a:lnTo>
                    <a:pt x="2960759" y="902927"/>
                  </a:lnTo>
                  <a:lnTo>
                    <a:pt x="2964243" y="904386"/>
                  </a:lnTo>
                  <a:lnTo>
                    <a:pt x="2967726" y="905702"/>
                  </a:lnTo>
                  <a:lnTo>
                    <a:pt x="2971209" y="906593"/>
                  </a:lnTo>
                  <a:lnTo>
                    <a:pt x="2974692" y="907481"/>
                  </a:lnTo>
                  <a:lnTo>
                    <a:pt x="2978176" y="908367"/>
                  </a:lnTo>
                  <a:lnTo>
                    <a:pt x="2981659" y="909250"/>
                  </a:lnTo>
                  <a:lnTo>
                    <a:pt x="2985142" y="910130"/>
                  </a:lnTo>
                  <a:lnTo>
                    <a:pt x="2988625" y="911008"/>
                  </a:lnTo>
                  <a:lnTo>
                    <a:pt x="2992109" y="911883"/>
                  </a:lnTo>
                  <a:lnTo>
                    <a:pt x="2995592" y="912755"/>
                  </a:lnTo>
                  <a:lnTo>
                    <a:pt x="2999075" y="913625"/>
                  </a:lnTo>
                  <a:lnTo>
                    <a:pt x="3002558" y="914492"/>
                  </a:lnTo>
                  <a:lnTo>
                    <a:pt x="3006042" y="916635"/>
                  </a:lnTo>
                  <a:lnTo>
                    <a:pt x="3009525" y="920226"/>
                  </a:lnTo>
                  <a:lnTo>
                    <a:pt x="3013008" y="923798"/>
                  </a:lnTo>
                  <a:lnTo>
                    <a:pt x="3016491" y="924428"/>
                  </a:lnTo>
                  <a:lnTo>
                    <a:pt x="3019975" y="924187"/>
                  </a:lnTo>
                  <a:lnTo>
                    <a:pt x="3023458" y="923946"/>
                  </a:lnTo>
                  <a:lnTo>
                    <a:pt x="3026941" y="923706"/>
                  </a:lnTo>
                  <a:lnTo>
                    <a:pt x="3030424" y="923466"/>
                  </a:lnTo>
                  <a:lnTo>
                    <a:pt x="3033908" y="923227"/>
                  </a:lnTo>
                  <a:lnTo>
                    <a:pt x="3037391" y="922988"/>
                  </a:lnTo>
                  <a:lnTo>
                    <a:pt x="3040874" y="922750"/>
                  </a:lnTo>
                  <a:lnTo>
                    <a:pt x="3044357" y="922512"/>
                  </a:lnTo>
                  <a:lnTo>
                    <a:pt x="3047841" y="922275"/>
                  </a:lnTo>
                  <a:lnTo>
                    <a:pt x="3051324" y="922038"/>
                  </a:lnTo>
                  <a:lnTo>
                    <a:pt x="3054807" y="923394"/>
                  </a:lnTo>
                  <a:lnTo>
                    <a:pt x="3058290" y="924763"/>
                  </a:lnTo>
                  <a:lnTo>
                    <a:pt x="3061774" y="926128"/>
                  </a:lnTo>
                  <a:lnTo>
                    <a:pt x="3065257" y="927488"/>
                  </a:lnTo>
                  <a:lnTo>
                    <a:pt x="3068740" y="928843"/>
                  </a:lnTo>
                  <a:lnTo>
                    <a:pt x="3072223" y="930194"/>
                  </a:lnTo>
                  <a:lnTo>
                    <a:pt x="3075707" y="931540"/>
                  </a:lnTo>
                  <a:lnTo>
                    <a:pt x="3079190" y="932882"/>
                  </a:lnTo>
                  <a:lnTo>
                    <a:pt x="3082673" y="934220"/>
                  </a:lnTo>
                  <a:lnTo>
                    <a:pt x="3086156" y="935553"/>
                  </a:lnTo>
                  <a:lnTo>
                    <a:pt x="3089640" y="937317"/>
                  </a:lnTo>
                  <a:lnTo>
                    <a:pt x="3093123" y="940732"/>
                  </a:lnTo>
                  <a:lnTo>
                    <a:pt x="3096606" y="944130"/>
                  </a:lnTo>
                  <a:lnTo>
                    <a:pt x="3100089" y="947511"/>
                  </a:lnTo>
                  <a:lnTo>
                    <a:pt x="3103573" y="950876"/>
                  </a:lnTo>
                  <a:lnTo>
                    <a:pt x="3107056" y="954225"/>
                  </a:lnTo>
                  <a:lnTo>
                    <a:pt x="3110539" y="957557"/>
                  </a:lnTo>
                  <a:lnTo>
                    <a:pt x="3114022" y="960873"/>
                  </a:lnTo>
                  <a:lnTo>
                    <a:pt x="3117506" y="964255"/>
                  </a:lnTo>
                  <a:lnTo>
                    <a:pt x="3120989" y="968215"/>
                  </a:lnTo>
                  <a:lnTo>
                    <a:pt x="3124472" y="972153"/>
                  </a:lnTo>
                  <a:lnTo>
                    <a:pt x="3127955" y="976070"/>
                  </a:lnTo>
                  <a:lnTo>
                    <a:pt x="3131439" y="979967"/>
                  </a:lnTo>
                  <a:lnTo>
                    <a:pt x="3134922" y="983842"/>
                  </a:lnTo>
                  <a:lnTo>
                    <a:pt x="3138405" y="987697"/>
                  </a:lnTo>
                  <a:lnTo>
                    <a:pt x="3141888" y="991532"/>
                  </a:lnTo>
                  <a:lnTo>
                    <a:pt x="3145372" y="995369"/>
                  </a:lnTo>
                  <a:lnTo>
                    <a:pt x="3148855" y="999817"/>
                  </a:lnTo>
                  <a:lnTo>
                    <a:pt x="3152338" y="1004238"/>
                  </a:lnTo>
                  <a:lnTo>
                    <a:pt x="3155821" y="1008634"/>
                  </a:lnTo>
                  <a:lnTo>
                    <a:pt x="3159304" y="1013006"/>
                  </a:lnTo>
                  <a:lnTo>
                    <a:pt x="3162788" y="1017352"/>
                  </a:lnTo>
                  <a:lnTo>
                    <a:pt x="3166271" y="1021673"/>
                  </a:lnTo>
                  <a:lnTo>
                    <a:pt x="3169754" y="1025970"/>
                  </a:lnTo>
                  <a:lnTo>
                    <a:pt x="3173237" y="1030242"/>
                  </a:lnTo>
                  <a:lnTo>
                    <a:pt x="3176721" y="1032100"/>
                  </a:lnTo>
                  <a:lnTo>
                    <a:pt x="3180204" y="1033822"/>
                  </a:lnTo>
                  <a:lnTo>
                    <a:pt x="3183687" y="1035538"/>
                  </a:lnTo>
                  <a:lnTo>
                    <a:pt x="3187170" y="1037248"/>
                  </a:lnTo>
                  <a:lnTo>
                    <a:pt x="3190654" y="1038952"/>
                  </a:lnTo>
                  <a:lnTo>
                    <a:pt x="3194137" y="1040650"/>
                  </a:lnTo>
                  <a:lnTo>
                    <a:pt x="3197620" y="1042341"/>
                  </a:lnTo>
                  <a:lnTo>
                    <a:pt x="3201103" y="1044027"/>
                  </a:lnTo>
                  <a:lnTo>
                    <a:pt x="3204587" y="1045174"/>
                  </a:lnTo>
                  <a:lnTo>
                    <a:pt x="3208070" y="1046232"/>
                  </a:lnTo>
                  <a:lnTo>
                    <a:pt x="3211553" y="1047287"/>
                  </a:lnTo>
                  <a:lnTo>
                    <a:pt x="3215036" y="1048338"/>
                  </a:lnTo>
                  <a:lnTo>
                    <a:pt x="3218520" y="1049387"/>
                  </a:lnTo>
                  <a:lnTo>
                    <a:pt x="3222003" y="1050432"/>
                  </a:lnTo>
                  <a:lnTo>
                    <a:pt x="3225486" y="1051474"/>
                  </a:lnTo>
                  <a:lnTo>
                    <a:pt x="3228969" y="1052514"/>
                  </a:lnTo>
                  <a:lnTo>
                    <a:pt x="3232453" y="1053549"/>
                  </a:lnTo>
                  <a:lnTo>
                    <a:pt x="3235936" y="1054582"/>
                  </a:lnTo>
                  <a:lnTo>
                    <a:pt x="3239419" y="1055612"/>
                  </a:lnTo>
                  <a:lnTo>
                    <a:pt x="3242902" y="1056639"/>
                  </a:lnTo>
                  <a:lnTo>
                    <a:pt x="3246386" y="1057662"/>
                  </a:lnTo>
                  <a:lnTo>
                    <a:pt x="3249869" y="1058683"/>
                  </a:lnTo>
                  <a:lnTo>
                    <a:pt x="3253352" y="1059700"/>
                  </a:lnTo>
                  <a:lnTo>
                    <a:pt x="3256835" y="1060715"/>
                  </a:lnTo>
                  <a:lnTo>
                    <a:pt x="3260319" y="1061726"/>
                  </a:lnTo>
                  <a:lnTo>
                    <a:pt x="3263802" y="1062735"/>
                  </a:lnTo>
                  <a:lnTo>
                    <a:pt x="3267285" y="1063740"/>
                  </a:lnTo>
                  <a:lnTo>
                    <a:pt x="3270768" y="1064743"/>
                  </a:lnTo>
                  <a:lnTo>
                    <a:pt x="3274252" y="1065742"/>
                  </a:lnTo>
                  <a:lnTo>
                    <a:pt x="3277735" y="1066916"/>
                  </a:lnTo>
                  <a:lnTo>
                    <a:pt x="3281218" y="1068502"/>
                  </a:lnTo>
                  <a:lnTo>
                    <a:pt x="3284701" y="1070083"/>
                  </a:lnTo>
                  <a:lnTo>
                    <a:pt x="3288185" y="1071658"/>
                  </a:lnTo>
                  <a:lnTo>
                    <a:pt x="3291668" y="1073227"/>
                  </a:lnTo>
                  <a:lnTo>
                    <a:pt x="3295151" y="1074791"/>
                  </a:lnTo>
                  <a:lnTo>
                    <a:pt x="3298634" y="1076350"/>
                  </a:lnTo>
                  <a:lnTo>
                    <a:pt x="3302118" y="1077904"/>
                  </a:lnTo>
                  <a:lnTo>
                    <a:pt x="3305601" y="1079514"/>
                  </a:lnTo>
                  <a:lnTo>
                    <a:pt x="3309084" y="1081348"/>
                  </a:lnTo>
                  <a:lnTo>
                    <a:pt x="3312567" y="1083175"/>
                  </a:lnTo>
                  <a:lnTo>
                    <a:pt x="3316051" y="1084995"/>
                  </a:lnTo>
                  <a:lnTo>
                    <a:pt x="3319534" y="1086809"/>
                  </a:lnTo>
                  <a:lnTo>
                    <a:pt x="3323017" y="1088616"/>
                  </a:lnTo>
                  <a:lnTo>
                    <a:pt x="3326500" y="1093949"/>
                  </a:lnTo>
                  <a:lnTo>
                    <a:pt x="3329984" y="1100006"/>
                  </a:lnTo>
                  <a:lnTo>
                    <a:pt x="3333467" y="1105590"/>
                  </a:lnTo>
                  <a:lnTo>
                    <a:pt x="3336950" y="1108188"/>
                  </a:lnTo>
                  <a:lnTo>
                    <a:pt x="3340433" y="1110775"/>
                  </a:lnTo>
                  <a:lnTo>
                    <a:pt x="3343917" y="1113350"/>
                  </a:lnTo>
                  <a:lnTo>
                    <a:pt x="3347400" y="1115915"/>
                  </a:lnTo>
                  <a:lnTo>
                    <a:pt x="3350883" y="1118469"/>
                  </a:lnTo>
                  <a:lnTo>
                    <a:pt x="3354366" y="1123458"/>
                  </a:lnTo>
                  <a:lnTo>
                    <a:pt x="3357850" y="1129287"/>
                  </a:lnTo>
                  <a:lnTo>
                    <a:pt x="3361333" y="1135076"/>
                  </a:lnTo>
                  <a:lnTo>
                    <a:pt x="3364816" y="1140824"/>
                  </a:lnTo>
                  <a:lnTo>
                    <a:pt x="3368299" y="1146533"/>
                  </a:lnTo>
                  <a:lnTo>
                    <a:pt x="3371783" y="1154424"/>
                  </a:lnTo>
                  <a:lnTo>
                    <a:pt x="3375266" y="1166420"/>
                  </a:lnTo>
                  <a:lnTo>
                    <a:pt x="3378749" y="1178269"/>
                  </a:lnTo>
                  <a:lnTo>
                    <a:pt x="3382232" y="1184657"/>
                  </a:lnTo>
                  <a:lnTo>
                    <a:pt x="3385716" y="1188139"/>
                  </a:lnTo>
                  <a:lnTo>
                    <a:pt x="3389199" y="1191604"/>
                  </a:lnTo>
                  <a:lnTo>
                    <a:pt x="3392682" y="1195050"/>
                  </a:lnTo>
                  <a:lnTo>
                    <a:pt x="3396165" y="1198480"/>
                  </a:lnTo>
                  <a:lnTo>
                    <a:pt x="3399649" y="1201892"/>
                  </a:lnTo>
                  <a:lnTo>
                    <a:pt x="3403132" y="1205287"/>
                  </a:lnTo>
                  <a:lnTo>
                    <a:pt x="3406615" y="1208665"/>
                  </a:lnTo>
                  <a:lnTo>
                    <a:pt x="3410098" y="1212026"/>
                  </a:lnTo>
                  <a:lnTo>
                    <a:pt x="3413582" y="1215370"/>
                  </a:lnTo>
                  <a:lnTo>
                    <a:pt x="3417065" y="1218698"/>
                  </a:lnTo>
                  <a:lnTo>
                    <a:pt x="3420548" y="1220061"/>
                  </a:lnTo>
                  <a:lnTo>
                    <a:pt x="3424031" y="1221124"/>
                  </a:lnTo>
                  <a:lnTo>
                    <a:pt x="3427515" y="1222184"/>
                  </a:lnTo>
                  <a:lnTo>
                    <a:pt x="3430998" y="1223240"/>
                  </a:lnTo>
                  <a:lnTo>
                    <a:pt x="3434481" y="1224294"/>
                  </a:lnTo>
                  <a:lnTo>
                    <a:pt x="3437964" y="1225344"/>
                  </a:lnTo>
                  <a:lnTo>
                    <a:pt x="3441447" y="1226392"/>
                  </a:lnTo>
                  <a:lnTo>
                    <a:pt x="3444931" y="1227436"/>
                  </a:lnTo>
                  <a:lnTo>
                    <a:pt x="3448414" y="1228477"/>
                  </a:lnTo>
                  <a:lnTo>
                    <a:pt x="3451897" y="1229515"/>
                  </a:lnTo>
                  <a:lnTo>
                    <a:pt x="3455380" y="1230709"/>
                  </a:lnTo>
                  <a:lnTo>
                    <a:pt x="3458864" y="1233571"/>
                  </a:lnTo>
                  <a:lnTo>
                    <a:pt x="3462347" y="1236420"/>
                  </a:lnTo>
                  <a:lnTo>
                    <a:pt x="3465830" y="1239256"/>
                  </a:lnTo>
                  <a:lnTo>
                    <a:pt x="3469313" y="1242080"/>
                  </a:lnTo>
                  <a:lnTo>
                    <a:pt x="3472797" y="1244890"/>
                  </a:lnTo>
                  <a:lnTo>
                    <a:pt x="3476280" y="1254168"/>
                  </a:lnTo>
                  <a:lnTo>
                    <a:pt x="3479763" y="1266151"/>
                  </a:lnTo>
                  <a:lnTo>
                    <a:pt x="3483246" y="1277983"/>
                  </a:lnTo>
                  <a:lnTo>
                    <a:pt x="3483246" y="1281739"/>
                  </a:lnTo>
                  <a:lnTo>
                    <a:pt x="3483246" y="1285483"/>
                  </a:lnTo>
                  <a:lnTo>
                    <a:pt x="3483246" y="1289215"/>
                  </a:lnTo>
                  <a:lnTo>
                    <a:pt x="3483246" y="1292934"/>
                  </a:lnTo>
                  <a:lnTo>
                    <a:pt x="3483246" y="1296640"/>
                  </a:lnTo>
                  <a:lnTo>
                    <a:pt x="3483246" y="1300333"/>
                  </a:lnTo>
                  <a:lnTo>
                    <a:pt x="3483246" y="1304014"/>
                  </a:lnTo>
                  <a:lnTo>
                    <a:pt x="3483246" y="1307683"/>
                  </a:lnTo>
                  <a:lnTo>
                    <a:pt x="3483246" y="1311340"/>
                  </a:lnTo>
                  <a:lnTo>
                    <a:pt x="3483246" y="1314984"/>
                  </a:lnTo>
                  <a:lnTo>
                    <a:pt x="3483246" y="1318616"/>
                  </a:lnTo>
                  <a:lnTo>
                    <a:pt x="3483246" y="1322235"/>
                  </a:lnTo>
                  <a:lnTo>
                    <a:pt x="3483246" y="1325843"/>
                  </a:lnTo>
                  <a:lnTo>
                    <a:pt x="3483246" y="1329439"/>
                  </a:lnTo>
                  <a:lnTo>
                    <a:pt x="3483246" y="1333022"/>
                  </a:lnTo>
                  <a:lnTo>
                    <a:pt x="3483246" y="1336594"/>
                  </a:lnTo>
                  <a:lnTo>
                    <a:pt x="3483246" y="1340154"/>
                  </a:lnTo>
                  <a:lnTo>
                    <a:pt x="3483246" y="1343702"/>
                  </a:lnTo>
                  <a:lnTo>
                    <a:pt x="3483246" y="1347239"/>
                  </a:lnTo>
                  <a:lnTo>
                    <a:pt x="3483246" y="1350764"/>
                  </a:lnTo>
                  <a:lnTo>
                    <a:pt x="3483246" y="1354277"/>
                  </a:lnTo>
                  <a:lnTo>
                    <a:pt x="3483246" y="1357778"/>
                  </a:lnTo>
                  <a:lnTo>
                    <a:pt x="3483246" y="1361268"/>
                  </a:lnTo>
                  <a:lnTo>
                    <a:pt x="3483246" y="1364747"/>
                  </a:lnTo>
                  <a:lnTo>
                    <a:pt x="3483246" y="1368214"/>
                  </a:lnTo>
                  <a:lnTo>
                    <a:pt x="3483246" y="1371670"/>
                  </a:lnTo>
                  <a:lnTo>
                    <a:pt x="3483246" y="1375115"/>
                  </a:lnTo>
                  <a:lnTo>
                    <a:pt x="3483246" y="1378548"/>
                  </a:lnTo>
                  <a:lnTo>
                    <a:pt x="3483246" y="1381971"/>
                  </a:lnTo>
                  <a:lnTo>
                    <a:pt x="3483246" y="1385382"/>
                  </a:lnTo>
                  <a:lnTo>
                    <a:pt x="3483246" y="1388782"/>
                  </a:lnTo>
                  <a:lnTo>
                    <a:pt x="3483246" y="1392171"/>
                  </a:lnTo>
                  <a:lnTo>
                    <a:pt x="3483246" y="1395549"/>
                  </a:lnTo>
                  <a:lnTo>
                    <a:pt x="3483246" y="1398916"/>
                  </a:lnTo>
                  <a:lnTo>
                    <a:pt x="3483246" y="1402273"/>
                  </a:lnTo>
                  <a:lnTo>
                    <a:pt x="3483246" y="1405618"/>
                  </a:lnTo>
                  <a:lnTo>
                    <a:pt x="3483246" y="1408953"/>
                  </a:lnTo>
                  <a:lnTo>
                    <a:pt x="3483246" y="1412278"/>
                  </a:lnTo>
                  <a:lnTo>
                    <a:pt x="3483246" y="1415591"/>
                  </a:lnTo>
                  <a:lnTo>
                    <a:pt x="3483246" y="1418894"/>
                  </a:lnTo>
                  <a:lnTo>
                    <a:pt x="3483246" y="1422186"/>
                  </a:lnTo>
                  <a:lnTo>
                    <a:pt x="3483246" y="1425468"/>
                  </a:lnTo>
                  <a:lnTo>
                    <a:pt x="3483246" y="1428740"/>
                  </a:lnTo>
                  <a:lnTo>
                    <a:pt x="3483246" y="1432001"/>
                  </a:lnTo>
                  <a:lnTo>
                    <a:pt x="3483246" y="1435252"/>
                  </a:lnTo>
                  <a:lnTo>
                    <a:pt x="3483246" y="1438492"/>
                  </a:lnTo>
                  <a:lnTo>
                    <a:pt x="3483246" y="1441723"/>
                  </a:lnTo>
                  <a:lnTo>
                    <a:pt x="3483246" y="1444943"/>
                  </a:lnTo>
                  <a:lnTo>
                    <a:pt x="3483246" y="1448153"/>
                  </a:lnTo>
                  <a:lnTo>
                    <a:pt x="3483246" y="1451352"/>
                  </a:lnTo>
                  <a:lnTo>
                    <a:pt x="3483246" y="1454542"/>
                  </a:lnTo>
                  <a:lnTo>
                    <a:pt x="3483246" y="1457722"/>
                  </a:lnTo>
                  <a:lnTo>
                    <a:pt x="3483246" y="1460892"/>
                  </a:lnTo>
                  <a:lnTo>
                    <a:pt x="3483246" y="1464052"/>
                  </a:lnTo>
                  <a:lnTo>
                    <a:pt x="3483246" y="1467202"/>
                  </a:lnTo>
                  <a:lnTo>
                    <a:pt x="3483246" y="1470342"/>
                  </a:lnTo>
                  <a:lnTo>
                    <a:pt x="3483246" y="1473473"/>
                  </a:lnTo>
                  <a:lnTo>
                    <a:pt x="3483246" y="1476593"/>
                  </a:lnTo>
                  <a:lnTo>
                    <a:pt x="3483246" y="1479704"/>
                  </a:lnTo>
                  <a:lnTo>
                    <a:pt x="3483246" y="1482806"/>
                  </a:lnTo>
                  <a:lnTo>
                    <a:pt x="3483246" y="1485898"/>
                  </a:lnTo>
                  <a:lnTo>
                    <a:pt x="3483246" y="1488980"/>
                  </a:lnTo>
                  <a:lnTo>
                    <a:pt x="3483246" y="1492053"/>
                  </a:lnTo>
                  <a:lnTo>
                    <a:pt x="3483246" y="1495116"/>
                  </a:lnTo>
                  <a:lnTo>
                    <a:pt x="3483246" y="1498170"/>
                  </a:lnTo>
                  <a:lnTo>
                    <a:pt x="3483246" y="1501215"/>
                  </a:lnTo>
                  <a:lnTo>
                    <a:pt x="3483246" y="1504250"/>
                  </a:lnTo>
                  <a:lnTo>
                    <a:pt x="3483246" y="1507276"/>
                  </a:lnTo>
                  <a:lnTo>
                    <a:pt x="3483246" y="1510293"/>
                  </a:lnTo>
                  <a:lnTo>
                    <a:pt x="3483246" y="1513300"/>
                  </a:lnTo>
                  <a:lnTo>
                    <a:pt x="3483246" y="1516299"/>
                  </a:lnTo>
                  <a:lnTo>
                    <a:pt x="3483246" y="1519288"/>
                  </a:lnTo>
                  <a:lnTo>
                    <a:pt x="3483246" y="1522268"/>
                  </a:lnTo>
                  <a:lnTo>
                    <a:pt x="3483246" y="1525239"/>
                  </a:lnTo>
                  <a:lnTo>
                    <a:pt x="3483246" y="1528202"/>
                  </a:lnTo>
                  <a:lnTo>
                    <a:pt x="3483246" y="1531155"/>
                  </a:lnTo>
                  <a:lnTo>
                    <a:pt x="3483246" y="1534099"/>
                  </a:lnTo>
                  <a:lnTo>
                    <a:pt x="3483246" y="1537035"/>
                  </a:lnTo>
                  <a:lnTo>
                    <a:pt x="3483246" y="1539961"/>
                  </a:lnTo>
                  <a:lnTo>
                    <a:pt x="3483246" y="1542879"/>
                  </a:lnTo>
                  <a:lnTo>
                    <a:pt x="3483246" y="1545788"/>
                  </a:lnTo>
                  <a:lnTo>
                    <a:pt x="3483246" y="1548689"/>
                  </a:lnTo>
                  <a:lnTo>
                    <a:pt x="3483246" y="1551580"/>
                  </a:lnTo>
                  <a:lnTo>
                    <a:pt x="3483246" y="1554463"/>
                  </a:lnTo>
                  <a:lnTo>
                    <a:pt x="3483246" y="1557338"/>
                  </a:lnTo>
                  <a:lnTo>
                    <a:pt x="3483246" y="1560204"/>
                  </a:lnTo>
                  <a:lnTo>
                    <a:pt x="3483246" y="1563061"/>
                  </a:lnTo>
                  <a:lnTo>
                    <a:pt x="3483246" y="1565910"/>
                  </a:lnTo>
                  <a:lnTo>
                    <a:pt x="3483246" y="1568751"/>
                  </a:lnTo>
                  <a:lnTo>
                    <a:pt x="3483246" y="1571583"/>
                  </a:lnTo>
                  <a:lnTo>
                    <a:pt x="3483246" y="1574407"/>
                  </a:lnTo>
                  <a:lnTo>
                    <a:pt x="3483246" y="1577222"/>
                  </a:lnTo>
                  <a:lnTo>
                    <a:pt x="3483246" y="1580029"/>
                  </a:lnTo>
                  <a:lnTo>
                    <a:pt x="3483246" y="1582828"/>
                  </a:lnTo>
                  <a:lnTo>
                    <a:pt x="3483246" y="1585619"/>
                  </a:lnTo>
                  <a:lnTo>
                    <a:pt x="3483246" y="1588401"/>
                  </a:lnTo>
                  <a:lnTo>
                    <a:pt x="3483246" y="1591175"/>
                  </a:lnTo>
                  <a:lnTo>
                    <a:pt x="3483246" y="1593941"/>
                  </a:lnTo>
                  <a:lnTo>
                    <a:pt x="3483246" y="1596700"/>
                  </a:lnTo>
                  <a:lnTo>
                    <a:pt x="3483246" y="1599450"/>
                  </a:lnTo>
                  <a:lnTo>
                    <a:pt x="3483246" y="1602192"/>
                  </a:lnTo>
                  <a:lnTo>
                    <a:pt x="3483246" y="1604926"/>
                  </a:lnTo>
                  <a:lnTo>
                    <a:pt x="3483246" y="1607652"/>
                  </a:lnTo>
                  <a:lnTo>
                    <a:pt x="3483246" y="1610370"/>
                  </a:lnTo>
                  <a:lnTo>
                    <a:pt x="3483246" y="1613081"/>
                  </a:lnTo>
                  <a:lnTo>
                    <a:pt x="3483246" y="1615783"/>
                  </a:lnTo>
                  <a:lnTo>
                    <a:pt x="3483246" y="1618478"/>
                  </a:lnTo>
                  <a:lnTo>
                    <a:pt x="3483246" y="1621165"/>
                  </a:lnTo>
                  <a:lnTo>
                    <a:pt x="3483246" y="1623844"/>
                  </a:lnTo>
                  <a:lnTo>
                    <a:pt x="3483246" y="1626516"/>
                  </a:lnTo>
                  <a:lnTo>
                    <a:pt x="3483246" y="1629180"/>
                  </a:lnTo>
                  <a:lnTo>
                    <a:pt x="3483246" y="1631836"/>
                  </a:lnTo>
                  <a:lnTo>
                    <a:pt x="3483246" y="1634484"/>
                  </a:lnTo>
                  <a:lnTo>
                    <a:pt x="3483246" y="1637126"/>
                  </a:lnTo>
                  <a:lnTo>
                    <a:pt x="3483246" y="1639759"/>
                  </a:lnTo>
                  <a:lnTo>
                    <a:pt x="3483246" y="1642385"/>
                  </a:lnTo>
                  <a:lnTo>
                    <a:pt x="3483246" y="1645004"/>
                  </a:lnTo>
                  <a:lnTo>
                    <a:pt x="3483246" y="1647615"/>
                  </a:lnTo>
                  <a:lnTo>
                    <a:pt x="3483246" y="1650219"/>
                  </a:lnTo>
                  <a:lnTo>
                    <a:pt x="3483246" y="1652815"/>
                  </a:lnTo>
                  <a:lnTo>
                    <a:pt x="3483246" y="1655404"/>
                  </a:lnTo>
                  <a:lnTo>
                    <a:pt x="3483246" y="1657986"/>
                  </a:lnTo>
                  <a:lnTo>
                    <a:pt x="3483246" y="1660560"/>
                  </a:lnTo>
                  <a:lnTo>
                    <a:pt x="3483246" y="1663127"/>
                  </a:lnTo>
                  <a:lnTo>
                    <a:pt x="3483246" y="1665687"/>
                  </a:lnTo>
                  <a:lnTo>
                    <a:pt x="3483246" y="1668240"/>
                  </a:lnTo>
                  <a:lnTo>
                    <a:pt x="3483246" y="1670786"/>
                  </a:lnTo>
                  <a:lnTo>
                    <a:pt x="3483246" y="1673324"/>
                  </a:lnTo>
                  <a:lnTo>
                    <a:pt x="3483246" y="1675855"/>
                  </a:lnTo>
                  <a:lnTo>
                    <a:pt x="3483246" y="1678380"/>
                  </a:lnTo>
                  <a:lnTo>
                    <a:pt x="3483246" y="1680897"/>
                  </a:lnTo>
                  <a:lnTo>
                    <a:pt x="3483246" y="1683407"/>
                  </a:lnTo>
                  <a:lnTo>
                    <a:pt x="3483246" y="1685910"/>
                  </a:lnTo>
                  <a:lnTo>
                    <a:pt x="3483246" y="1688407"/>
                  </a:lnTo>
                  <a:lnTo>
                    <a:pt x="3483246" y="1690896"/>
                  </a:lnTo>
                  <a:lnTo>
                    <a:pt x="3483246" y="1693379"/>
                  </a:lnTo>
                  <a:lnTo>
                    <a:pt x="3483246" y="1695854"/>
                  </a:lnTo>
                  <a:lnTo>
                    <a:pt x="3483246" y="1698323"/>
                  </a:lnTo>
                  <a:lnTo>
                    <a:pt x="3483246" y="1700785"/>
                  </a:lnTo>
                  <a:lnTo>
                    <a:pt x="3483246" y="1703240"/>
                  </a:lnTo>
                  <a:lnTo>
                    <a:pt x="3483246" y="1705689"/>
                  </a:lnTo>
                  <a:lnTo>
                    <a:pt x="3483246" y="1708130"/>
                  </a:lnTo>
                  <a:lnTo>
                    <a:pt x="3483246" y="1710565"/>
                  </a:lnTo>
                  <a:lnTo>
                    <a:pt x="3483246" y="1712994"/>
                  </a:lnTo>
                  <a:lnTo>
                    <a:pt x="3483246" y="1715415"/>
                  </a:lnTo>
                  <a:lnTo>
                    <a:pt x="3483246" y="1717830"/>
                  </a:lnTo>
                  <a:lnTo>
                    <a:pt x="3483246" y="1720239"/>
                  </a:lnTo>
                  <a:lnTo>
                    <a:pt x="3483246" y="1722641"/>
                  </a:lnTo>
                  <a:lnTo>
                    <a:pt x="3483246" y="1725036"/>
                  </a:lnTo>
                  <a:lnTo>
                    <a:pt x="3483246" y="1727425"/>
                  </a:lnTo>
                  <a:lnTo>
                    <a:pt x="3483246" y="1729807"/>
                  </a:lnTo>
                  <a:lnTo>
                    <a:pt x="3483246" y="1732183"/>
                  </a:lnTo>
                  <a:lnTo>
                    <a:pt x="3483246" y="1734553"/>
                  </a:lnTo>
                  <a:lnTo>
                    <a:pt x="3483246" y="1736916"/>
                  </a:lnTo>
                  <a:lnTo>
                    <a:pt x="3483246" y="1739273"/>
                  </a:lnTo>
                  <a:lnTo>
                    <a:pt x="3483246" y="1741623"/>
                  </a:lnTo>
                  <a:lnTo>
                    <a:pt x="3483246" y="1743967"/>
                  </a:lnTo>
                  <a:lnTo>
                    <a:pt x="3483246" y="1746305"/>
                  </a:lnTo>
                  <a:lnTo>
                    <a:pt x="3483246" y="1748636"/>
                  </a:lnTo>
                  <a:lnTo>
                    <a:pt x="3483246" y="1750961"/>
                  </a:lnTo>
                  <a:lnTo>
                    <a:pt x="3483246" y="1753280"/>
                  </a:lnTo>
                  <a:lnTo>
                    <a:pt x="3483246" y="1755593"/>
                  </a:lnTo>
                  <a:lnTo>
                    <a:pt x="3483246" y="1757900"/>
                  </a:lnTo>
                  <a:lnTo>
                    <a:pt x="3483246" y="1760200"/>
                  </a:lnTo>
                  <a:lnTo>
                    <a:pt x="3483246" y="1762495"/>
                  </a:lnTo>
                  <a:lnTo>
                    <a:pt x="3483246" y="1764783"/>
                  </a:lnTo>
                  <a:lnTo>
                    <a:pt x="3483246" y="1767065"/>
                  </a:lnTo>
                  <a:lnTo>
                    <a:pt x="3483246" y="1769341"/>
                  </a:lnTo>
                  <a:lnTo>
                    <a:pt x="3483246" y="1771611"/>
                  </a:lnTo>
                  <a:lnTo>
                    <a:pt x="3483246" y="1773875"/>
                  </a:lnTo>
                  <a:lnTo>
                    <a:pt x="3483246" y="1776133"/>
                  </a:lnTo>
                  <a:lnTo>
                    <a:pt x="3483246" y="1778385"/>
                  </a:lnTo>
                  <a:lnTo>
                    <a:pt x="3483246" y="1780632"/>
                  </a:lnTo>
                  <a:lnTo>
                    <a:pt x="3483246" y="1782872"/>
                  </a:lnTo>
                  <a:lnTo>
                    <a:pt x="3483246" y="1785106"/>
                  </a:lnTo>
                  <a:lnTo>
                    <a:pt x="3483246" y="1787335"/>
                  </a:lnTo>
                  <a:lnTo>
                    <a:pt x="3483246" y="1789558"/>
                  </a:lnTo>
                  <a:lnTo>
                    <a:pt x="3483246" y="1791774"/>
                  </a:lnTo>
                  <a:lnTo>
                    <a:pt x="3483246" y="1793986"/>
                  </a:lnTo>
                  <a:lnTo>
                    <a:pt x="3483246" y="1796191"/>
                  </a:lnTo>
                  <a:lnTo>
                    <a:pt x="3483246" y="1798390"/>
                  </a:lnTo>
                  <a:lnTo>
                    <a:pt x="3483246" y="1800584"/>
                  </a:lnTo>
                  <a:lnTo>
                    <a:pt x="3483246" y="1802772"/>
                  </a:lnTo>
                  <a:lnTo>
                    <a:pt x="3483246" y="1804955"/>
                  </a:lnTo>
                  <a:lnTo>
                    <a:pt x="3483246" y="1807132"/>
                  </a:lnTo>
                  <a:lnTo>
                    <a:pt x="3483246" y="1809303"/>
                  </a:lnTo>
                  <a:lnTo>
                    <a:pt x="3483246" y="1811468"/>
                  </a:lnTo>
                  <a:lnTo>
                    <a:pt x="3483246" y="1813628"/>
                  </a:lnTo>
                  <a:lnTo>
                    <a:pt x="3483246" y="1815782"/>
                  </a:lnTo>
                  <a:lnTo>
                    <a:pt x="3483246" y="1817931"/>
                  </a:lnTo>
                  <a:lnTo>
                    <a:pt x="3483246" y="1820074"/>
                  </a:lnTo>
                  <a:lnTo>
                    <a:pt x="3483246" y="1822212"/>
                  </a:lnTo>
                  <a:lnTo>
                    <a:pt x="3483246" y="1824345"/>
                  </a:lnTo>
                  <a:lnTo>
                    <a:pt x="3483246" y="1826471"/>
                  </a:lnTo>
                  <a:lnTo>
                    <a:pt x="3483246" y="1828593"/>
                  </a:lnTo>
                  <a:lnTo>
                    <a:pt x="3483246" y="1830709"/>
                  </a:lnTo>
                  <a:lnTo>
                    <a:pt x="3483246" y="1832819"/>
                  </a:lnTo>
                  <a:lnTo>
                    <a:pt x="3483246" y="1834924"/>
                  </a:lnTo>
                  <a:lnTo>
                    <a:pt x="3483246" y="1837024"/>
                  </a:lnTo>
                  <a:lnTo>
                    <a:pt x="3483246" y="1839118"/>
                  </a:lnTo>
                  <a:lnTo>
                    <a:pt x="3483246" y="1841208"/>
                  </a:lnTo>
                  <a:lnTo>
                    <a:pt x="3483246" y="1843291"/>
                  </a:lnTo>
                  <a:lnTo>
                    <a:pt x="3483246" y="1845370"/>
                  </a:lnTo>
                  <a:lnTo>
                    <a:pt x="3483246" y="1847443"/>
                  </a:lnTo>
                  <a:lnTo>
                    <a:pt x="3483246" y="1849511"/>
                  </a:lnTo>
                  <a:lnTo>
                    <a:pt x="3483246" y="1851574"/>
                  </a:lnTo>
                  <a:lnTo>
                    <a:pt x="3483246" y="1853632"/>
                  </a:lnTo>
                  <a:lnTo>
                    <a:pt x="3483246" y="1855684"/>
                  </a:lnTo>
                  <a:lnTo>
                    <a:pt x="3483246" y="1857731"/>
                  </a:lnTo>
                  <a:lnTo>
                    <a:pt x="3483246" y="1859773"/>
                  </a:lnTo>
                  <a:lnTo>
                    <a:pt x="3483246" y="1861810"/>
                  </a:lnTo>
                  <a:lnTo>
                    <a:pt x="3483246" y="1863842"/>
                  </a:lnTo>
                  <a:lnTo>
                    <a:pt x="3483246" y="1865869"/>
                  </a:lnTo>
                  <a:lnTo>
                    <a:pt x="3483246" y="1867891"/>
                  </a:lnTo>
                  <a:lnTo>
                    <a:pt x="3483246" y="1869907"/>
                  </a:lnTo>
                  <a:lnTo>
                    <a:pt x="3483246" y="1871919"/>
                  </a:lnTo>
                  <a:lnTo>
                    <a:pt x="3483246" y="1873926"/>
                  </a:lnTo>
                  <a:lnTo>
                    <a:pt x="3483246" y="1875927"/>
                  </a:lnTo>
                  <a:lnTo>
                    <a:pt x="3483246" y="1877924"/>
                  </a:lnTo>
                  <a:lnTo>
                    <a:pt x="3483246" y="1879916"/>
                  </a:lnTo>
                  <a:lnTo>
                    <a:pt x="3483246" y="1881902"/>
                  </a:lnTo>
                  <a:lnTo>
                    <a:pt x="3483246" y="1883884"/>
                  </a:lnTo>
                  <a:lnTo>
                    <a:pt x="3483246" y="1885861"/>
                  </a:lnTo>
                  <a:lnTo>
                    <a:pt x="3483246" y="1887833"/>
                  </a:lnTo>
                  <a:lnTo>
                    <a:pt x="3483246" y="1889801"/>
                  </a:lnTo>
                  <a:lnTo>
                    <a:pt x="3483246" y="1891763"/>
                  </a:lnTo>
                  <a:lnTo>
                    <a:pt x="3483246" y="1893720"/>
                  </a:lnTo>
                  <a:lnTo>
                    <a:pt x="3483246" y="1895673"/>
                  </a:lnTo>
                  <a:lnTo>
                    <a:pt x="3483246" y="1897621"/>
                  </a:lnTo>
                  <a:lnTo>
                    <a:pt x="3483246" y="1899564"/>
                  </a:lnTo>
                  <a:lnTo>
                    <a:pt x="3483246" y="1901503"/>
                  </a:lnTo>
                  <a:lnTo>
                    <a:pt x="3483246" y="1903436"/>
                  </a:lnTo>
                  <a:lnTo>
                    <a:pt x="3483246" y="1905365"/>
                  </a:lnTo>
                  <a:lnTo>
                    <a:pt x="3483246" y="1907290"/>
                  </a:lnTo>
                  <a:lnTo>
                    <a:pt x="3483246" y="1909209"/>
                  </a:lnTo>
                  <a:lnTo>
                    <a:pt x="3483246" y="1911124"/>
                  </a:lnTo>
                  <a:lnTo>
                    <a:pt x="3483246" y="1913034"/>
                  </a:lnTo>
                  <a:lnTo>
                    <a:pt x="3483246" y="1914940"/>
                  </a:lnTo>
                  <a:lnTo>
                    <a:pt x="3483246" y="1916841"/>
                  </a:lnTo>
                  <a:lnTo>
                    <a:pt x="3483246" y="1918737"/>
                  </a:lnTo>
                  <a:lnTo>
                    <a:pt x="3483246" y="1920629"/>
                  </a:lnTo>
                  <a:lnTo>
                    <a:pt x="3483246" y="1922516"/>
                  </a:lnTo>
                  <a:lnTo>
                    <a:pt x="3483246" y="1924399"/>
                  </a:lnTo>
                  <a:lnTo>
                    <a:pt x="3483246" y="1926277"/>
                  </a:lnTo>
                  <a:lnTo>
                    <a:pt x="3483246" y="1928151"/>
                  </a:lnTo>
                  <a:lnTo>
                    <a:pt x="3483246" y="1930020"/>
                  </a:lnTo>
                  <a:lnTo>
                    <a:pt x="3483246" y="1931884"/>
                  </a:lnTo>
                  <a:lnTo>
                    <a:pt x="3483246" y="1933745"/>
                  </a:lnTo>
                  <a:lnTo>
                    <a:pt x="3483246" y="1935600"/>
                  </a:lnTo>
                  <a:lnTo>
                    <a:pt x="3483246" y="1937451"/>
                  </a:lnTo>
                  <a:lnTo>
                    <a:pt x="3483246" y="1939298"/>
                  </a:lnTo>
                  <a:lnTo>
                    <a:pt x="3483246" y="1941141"/>
                  </a:lnTo>
                  <a:lnTo>
                    <a:pt x="3483246" y="1942979"/>
                  </a:lnTo>
                  <a:lnTo>
                    <a:pt x="3483246" y="1944812"/>
                  </a:lnTo>
                  <a:lnTo>
                    <a:pt x="3483246" y="1946642"/>
                  </a:lnTo>
                  <a:lnTo>
                    <a:pt x="3483246" y="1948467"/>
                  </a:lnTo>
                  <a:lnTo>
                    <a:pt x="3483246" y="1950287"/>
                  </a:lnTo>
                  <a:lnTo>
                    <a:pt x="3483246" y="1952104"/>
                  </a:lnTo>
                  <a:lnTo>
                    <a:pt x="3483246" y="1953916"/>
                  </a:lnTo>
                  <a:lnTo>
                    <a:pt x="3483246" y="1955723"/>
                  </a:lnTo>
                  <a:lnTo>
                    <a:pt x="3483246" y="1957527"/>
                  </a:lnTo>
                  <a:lnTo>
                    <a:pt x="3483246" y="1959326"/>
                  </a:lnTo>
                  <a:lnTo>
                    <a:pt x="3483246" y="1961121"/>
                  </a:lnTo>
                  <a:lnTo>
                    <a:pt x="3483246" y="1962912"/>
                  </a:lnTo>
                  <a:lnTo>
                    <a:pt x="3483246" y="1964698"/>
                  </a:lnTo>
                  <a:lnTo>
                    <a:pt x="3483246" y="1966480"/>
                  </a:lnTo>
                  <a:lnTo>
                    <a:pt x="3483246" y="1968259"/>
                  </a:lnTo>
                  <a:lnTo>
                    <a:pt x="3483246" y="1970033"/>
                  </a:lnTo>
                  <a:lnTo>
                    <a:pt x="3483246" y="1971802"/>
                  </a:lnTo>
                  <a:lnTo>
                    <a:pt x="3483246" y="1973568"/>
                  </a:lnTo>
                  <a:lnTo>
                    <a:pt x="3483246" y="1975330"/>
                  </a:lnTo>
                  <a:lnTo>
                    <a:pt x="3483246" y="1977087"/>
                  </a:lnTo>
                  <a:lnTo>
                    <a:pt x="3483246" y="1978841"/>
                  </a:lnTo>
                  <a:lnTo>
                    <a:pt x="3483246" y="1980590"/>
                  </a:lnTo>
                  <a:lnTo>
                    <a:pt x="3483246" y="1982335"/>
                  </a:lnTo>
                  <a:lnTo>
                    <a:pt x="3483246" y="1984076"/>
                  </a:lnTo>
                  <a:lnTo>
                    <a:pt x="3483246" y="1985814"/>
                  </a:lnTo>
                  <a:lnTo>
                    <a:pt x="3483246" y="1987547"/>
                  </a:lnTo>
                  <a:lnTo>
                    <a:pt x="3483246" y="1989276"/>
                  </a:lnTo>
                  <a:lnTo>
                    <a:pt x="3483246" y="1991001"/>
                  </a:lnTo>
                  <a:lnTo>
                    <a:pt x="3483246" y="1992722"/>
                  </a:lnTo>
                  <a:lnTo>
                    <a:pt x="3483246" y="1994439"/>
                  </a:lnTo>
                  <a:lnTo>
                    <a:pt x="3483246" y="1996153"/>
                  </a:lnTo>
                  <a:lnTo>
                    <a:pt x="3483246" y="1997862"/>
                  </a:lnTo>
                  <a:lnTo>
                    <a:pt x="3483246" y="1999567"/>
                  </a:lnTo>
                  <a:lnTo>
                    <a:pt x="3483246" y="2001269"/>
                  </a:lnTo>
                  <a:lnTo>
                    <a:pt x="3483246" y="2002966"/>
                  </a:lnTo>
                  <a:lnTo>
                    <a:pt x="3483246" y="2004660"/>
                  </a:lnTo>
                  <a:lnTo>
                    <a:pt x="3483246" y="2006350"/>
                  </a:lnTo>
                  <a:lnTo>
                    <a:pt x="3483246" y="2008036"/>
                  </a:lnTo>
                  <a:lnTo>
                    <a:pt x="3483246" y="2009718"/>
                  </a:lnTo>
                  <a:lnTo>
                    <a:pt x="3483246" y="2011396"/>
                  </a:lnTo>
                  <a:lnTo>
                    <a:pt x="3483246" y="2013071"/>
                  </a:lnTo>
                  <a:lnTo>
                    <a:pt x="3483246" y="2014741"/>
                  </a:lnTo>
                  <a:lnTo>
                    <a:pt x="3483246" y="2016408"/>
                  </a:lnTo>
                  <a:lnTo>
                    <a:pt x="3483246" y="2018071"/>
                  </a:lnTo>
                  <a:lnTo>
                    <a:pt x="3483246" y="2019730"/>
                  </a:lnTo>
                  <a:lnTo>
                    <a:pt x="3483246" y="2021386"/>
                  </a:lnTo>
                  <a:lnTo>
                    <a:pt x="3483246" y="2023038"/>
                  </a:lnTo>
                  <a:lnTo>
                    <a:pt x="3483246" y="2024686"/>
                  </a:lnTo>
                  <a:lnTo>
                    <a:pt x="3483246" y="2026330"/>
                  </a:lnTo>
                  <a:lnTo>
                    <a:pt x="3483246" y="2027971"/>
                  </a:lnTo>
                  <a:lnTo>
                    <a:pt x="3483246" y="2029608"/>
                  </a:lnTo>
                  <a:lnTo>
                    <a:pt x="3483246" y="2031241"/>
                  </a:lnTo>
                  <a:lnTo>
                    <a:pt x="3483246" y="2032871"/>
                  </a:lnTo>
                  <a:lnTo>
                    <a:pt x="3483246" y="2034497"/>
                  </a:lnTo>
                  <a:lnTo>
                    <a:pt x="3483246" y="2036119"/>
                  </a:lnTo>
                  <a:lnTo>
                    <a:pt x="3483246" y="2037738"/>
                  </a:lnTo>
                  <a:lnTo>
                    <a:pt x="3483246" y="2039353"/>
                  </a:lnTo>
                  <a:lnTo>
                    <a:pt x="3483246" y="2040965"/>
                  </a:lnTo>
                  <a:lnTo>
                    <a:pt x="3483246" y="2042572"/>
                  </a:lnTo>
                  <a:lnTo>
                    <a:pt x="3483246" y="2044177"/>
                  </a:lnTo>
                  <a:lnTo>
                    <a:pt x="3483246" y="2045777"/>
                  </a:lnTo>
                  <a:lnTo>
                    <a:pt x="3483246" y="2047375"/>
                  </a:lnTo>
                  <a:lnTo>
                    <a:pt x="3483246" y="2048968"/>
                  </a:lnTo>
                  <a:lnTo>
                    <a:pt x="3483246" y="2050558"/>
                  </a:lnTo>
                  <a:lnTo>
                    <a:pt x="3483246" y="2052145"/>
                  </a:lnTo>
                  <a:lnTo>
                    <a:pt x="3483246" y="2053728"/>
                  </a:lnTo>
                  <a:lnTo>
                    <a:pt x="3483246" y="2055308"/>
                  </a:lnTo>
                  <a:lnTo>
                    <a:pt x="3483246" y="2056884"/>
                  </a:lnTo>
                  <a:lnTo>
                    <a:pt x="3483246" y="2058456"/>
                  </a:lnTo>
                  <a:lnTo>
                    <a:pt x="3483246" y="2060026"/>
                  </a:lnTo>
                  <a:lnTo>
                    <a:pt x="3483246" y="2061591"/>
                  </a:lnTo>
                  <a:lnTo>
                    <a:pt x="3483246" y="2063153"/>
                  </a:lnTo>
                  <a:lnTo>
                    <a:pt x="3483246" y="2064712"/>
                  </a:lnTo>
                  <a:lnTo>
                    <a:pt x="3483246" y="2066268"/>
                  </a:lnTo>
                  <a:lnTo>
                    <a:pt x="3483246" y="2067820"/>
                  </a:lnTo>
                  <a:lnTo>
                    <a:pt x="3483246" y="2069368"/>
                  </a:lnTo>
                  <a:lnTo>
                    <a:pt x="3483246" y="2070914"/>
                  </a:lnTo>
                  <a:lnTo>
                    <a:pt x="3483246" y="2072455"/>
                  </a:lnTo>
                  <a:lnTo>
                    <a:pt x="3483246" y="2073994"/>
                  </a:lnTo>
                  <a:lnTo>
                    <a:pt x="3483246" y="2075529"/>
                  </a:lnTo>
                  <a:lnTo>
                    <a:pt x="3483246" y="2077061"/>
                  </a:lnTo>
                  <a:lnTo>
                    <a:pt x="3483246" y="2078589"/>
                  </a:lnTo>
                  <a:lnTo>
                    <a:pt x="3483246" y="2080114"/>
                  </a:lnTo>
                  <a:lnTo>
                    <a:pt x="3483246" y="2081636"/>
                  </a:lnTo>
                  <a:lnTo>
                    <a:pt x="3483246" y="2083155"/>
                  </a:lnTo>
                  <a:lnTo>
                    <a:pt x="3483246" y="2084670"/>
                  </a:lnTo>
                  <a:lnTo>
                    <a:pt x="3483246" y="2086182"/>
                  </a:lnTo>
                  <a:lnTo>
                    <a:pt x="3483246" y="2087691"/>
                  </a:lnTo>
                  <a:lnTo>
                    <a:pt x="3483246" y="2089196"/>
                  </a:lnTo>
                  <a:lnTo>
                    <a:pt x="3483246" y="2090698"/>
                  </a:lnTo>
                  <a:lnTo>
                    <a:pt x="3483246" y="2092197"/>
                  </a:lnTo>
                  <a:lnTo>
                    <a:pt x="3483246" y="2093693"/>
                  </a:lnTo>
                  <a:lnTo>
                    <a:pt x="3483246" y="2095186"/>
                  </a:lnTo>
                  <a:lnTo>
                    <a:pt x="3483246" y="2096675"/>
                  </a:lnTo>
                  <a:lnTo>
                    <a:pt x="3483246" y="2098161"/>
                  </a:lnTo>
                  <a:lnTo>
                    <a:pt x="3483246" y="2099644"/>
                  </a:lnTo>
                  <a:lnTo>
                    <a:pt x="3483246" y="2101124"/>
                  </a:lnTo>
                  <a:lnTo>
                    <a:pt x="3483246" y="2102600"/>
                  </a:lnTo>
                  <a:lnTo>
                    <a:pt x="3483246" y="2104074"/>
                  </a:lnTo>
                  <a:lnTo>
                    <a:pt x="3483246" y="2105544"/>
                  </a:lnTo>
                  <a:lnTo>
                    <a:pt x="3483246" y="2107012"/>
                  </a:lnTo>
                  <a:lnTo>
                    <a:pt x="3483246" y="2108476"/>
                  </a:lnTo>
                  <a:lnTo>
                    <a:pt x="3483246" y="2109937"/>
                  </a:lnTo>
                  <a:lnTo>
                    <a:pt x="3483246" y="2111394"/>
                  </a:lnTo>
                  <a:lnTo>
                    <a:pt x="3483246" y="2112849"/>
                  </a:lnTo>
                  <a:lnTo>
                    <a:pt x="3483246" y="2114301"/>
                  </a:lnTo>
                  <a:lnTo>
                    <a:pt x="3483246" y="2115750"/>
                  </a:lnTo>
                  <a:lnTo>
                    <a:pt x="3483246" y="2117195"/>
                  </a:lnTo>
                  <a:lnTo>
                    <a:pt x="3483246" y="2118638"/>
                  </a:lnTo>
                  <a:lnTo>
                    <a:pt x="3483246" y="2120077"/>
                  </a:lnTo>
                  <a:lnTo>
                    <a:pt x="3483246" y="2121513"/>
                  </a:lnTo>
                  <a:lnTo>
                    <a:pt x="3483246" y="2122947"/>
                  </a:lnTo>
                  <a:lnTo>
                    <a:pt x="3483246" y="2124377"/>
                  </a:lnTo>
                  <a:lnTo>
                    <a:pt x="3483246" y="2125805"/>
                  </a:lnTo>
                  <a:lnTo>
                    <a:pt x="3483246" y="2127229"/>
                  </a:lnTo>
                  <a:lnTo>
                    <a:pt x="3483246" y="2128650"/>
                  </a:lnTo>
                  <a:lnTo>
                    <a:pt x="3483246" y="2130069"/>
                  </a:lnTo>
                  <a:lnTo>
                    <a:pt x="3483246" y="2131484"/>
                  </a:lnTo>
                  <a:lnTo>
                    <a:pt x="3483246" y="2132897"/>
                  </a:lnTo>
                  <a:lnTo>
                    <a:pt x="3483246" y="2134306"/>
                  </a:lnTo>
                  <a:lnTo>
                    <a:pt x="3483246" y="2135713"/>
                  </a:lnTo>
                  <a:lnTo>
                    <a:pt x="3483246" y="2137117"/>
                  </a:lnTo>
                  <a:lnTo>
                    <a:pt x="3483246" y="2138517"/>
                  </a:lnTo>
                  <a:lnTo>
                    <a:pt x="3483246" y="2139915"/>
                  </a:lnTo>
                  <a:lnTo>
                    <a:pt x="3483246" y="2141310"/>
                  </a:lnTo>
                  <a:lnTo>
                    <a:pt x="3483246" y="2142702"/>
                  </a:lnTo>
                  <a:lnTo>
                    <a:pt x="3483246" y="2144091"/>
                  </a:lnTo>
                  <a:lnTo>
                    <a:pt x="3483246" y="2145478"/>
                  </a:lnTo>
                  <a:lnTo>
                    <a:pt x="3483246" y="2146861"/>
                  </a:lnTo>
                  <a:lnTo>
                    <a:pt x="3483246" y="2148242"/>
                  </a:lnTo>
                  <a:lnTo>
                    <a:pt x="3483246" y="2149619"/>
                  </a:lnTo>
                  <a:lnTo>
                    <a:pt x="3483246" y="2150994"/>
                  </a:lnTo>
                  <a:lnTo>
                    <a:pt x="3483246" y="2152366"/>
                  </a:lnTo>
                  <a:lnTo>
                    <a:pt x="3483246" y="2153736"/>
                  </a:lnTo>
                  <a:lnTo>
                    <a:pt x="3483246" y="2155102"/>
                  </a:lnTo>
                  <a:lnTo>
                    <a:pt x="3483246" y="2156466"/>
                  </a:lnTo>
                  <a:lnTo>
                    <a:pt x="3483246" y="2157826"/>
                  </a:lnTo>
                  <a:lnTo>
                    <a:pt x="3483246" y="2159184"/>
                  </a:lnTo>
                  <a:lnTo>
                    <a:pt x="3483246" y="2160540"/>
                  </a:lnTo>
                  <a:lnTo>
                    <a:pt x="3483246" y="2161892"/>
                  </a:lnTo>
                  <a:lnTo>
                    <a:pt x="3483246" y="2163242"/>
                  </a:lnTo>
                  <a:lnTo>
                    <a:pt x="3483246" y="2164589"/>
                  </a:lnTo>
                  <a:lnTo>
                    <a:pt x="3483246" y="2165933"/>
                  </a:lnTo>
                  <a:lnTo>
                    <a:pt x="3483246" y="2167274"/>
                  </a:lnTo>
                  <a:lnTo>
                    <a:pt x="3483246" y="2168613"/>
                  </a:lnTo>
                  <a:lnTo>
                    <a:pt x="3483246" y="2169949"/>
                  </a:lnTo>
                  <a:lnTo>
                    <a:pt x="3483246" y="2171282"/>
                  </a:lnTo>
                  <a:lnTo>
                    <a:pt x="3483246" y="2172613"/>
                  </a:lnTo>
                  <a:lnTo>
                    <a:pt x="3483246" y="2173941"/>
                  </a:lnTo>
                  <a:lnTo>
                    <a:pt x="3483246" y="2175266"/>
                  </a:lnTo>
                  <a:lnTo>
                    <a:pt x="3483246" y="2176589"/>
                  </a:lnTo>
                  <a:lnTo>
                    <a:pt x="3483246" y="2177908"/>
                  </a:lnTo>
                  <a:lnTo>
                    <a:pt x="3483246" y="2179226"/>
                  </a:lnTo>
                  <a:lnTo>
                    <a:pt x="3483246" y="2180540"/>
                  </a:lnTo>
                  <a:lnTo>
                    <a:pt x="3483246" y="2181852"/>
                  </a:lnTo>
                  <a:lnTo>
                    <a:pt x="3483246" y="2183161"/>
                  </a:lnTo>
                  <a:lnTo>
                    <a:pt x="3483246" y="2184468"/>
                  </a:lnTo>
                  <a:lnTo>
                    <a:pt x="3483246" y="2185772"/>
                  </a:lnTo>
                  <a:lnTo>
                    <a:pt x="3483246" y="2187073"/>
                  </a:lnTo>
                  <a:lnTo>
                    <a:pt x="3483246" y="2188372"/>
                  </a:lnTo>
                  <a:lnTo>
                    <a:pt x="3483246" y="2189668"/>
                  </a:lnTo>
                  <a:lnTo>
                    <a:pt x="3483246" y="2190962"/>
                  </a:lnTo>
                  <a:lnTo>
                    <a:pt x="3483246" y="2192253"/>
                  </a:lnTo>
                  <a:lnTo>
                    <a:pt x="3483246" y="2193541"/>
                  </a:lnTo>
                  <a:lnTo>
                    <a:pt x="3483246" y="2194827"/>
                  </a:lnTo>
                  <a:lnTo>
                    <a:pt x="3483246" y="2196110"/>
                  </a:lnTo>
                  <a:lnTo>
                    <a:pt x="3483246" y="2197391"/>
                  </a:lnTo>
                  <a:lnTo>
                    <a:pt x="3483246" y="2198669"/>
                  </a:lnTo>
                  <a:lnTo>
                    <a:pt x="3483246" y="2199945"/>
                  </a:lnTo>
                  <a:lnTo>
                    <a:pt x="3483246" y="2201218"/>
                  </a:lnTo>
                  <a:lnTo>
                    <a:pt x="3483246" y="2202489"/>
                  </a:lnTo>
                  <a:lnTo>
                    <a:pt x="3483246" y="2203757"/>
                  </a:lnTo>
                  <a:lnTo>
                    <a:pt x="3483246" y="2205022"/>
                  </a:lnTo>
                  <a:lnTo>
                    <a:pt x="3483246" y="2206285"/>
                  </a:lnTo>
                  <a:lnTo>
                    <a:pt x="3483246" y="2207546"/>
                  </a:lnTo>
                  <a:lnTo>
                    <a:pt x="3483246" y="2208804"/>
                  </a:lnTo>
                  <a:lnTo>
                    <a:pt x="3483246" y="2210060"/>
                  </a:lnTo>
                  <a:lnTo>
                    <a:pt x="3483246" y="2211313"/>
                  </a:lnTo>
                  <a:lnTo>
                    <a:pt x="3483246" y="2212563"/>
                  </a:lnTo>
                  <a:lnTo>
                    <a:pt x="3483246" y="2213812"/>
                  </a:lnTo>
                  <a:lnTo>
                    <a:pt x="3483246" y="2215057"/>
                  </a:lnTo>
                  <a:lnTo>
                    <a:pt x="3483246" y="2216301"/>
                  </a:lnTo>
                  <a:lnTo>
                    <a:pt x="3483246" y="2217542"/>
                  </a:lnTo>
                  <a:lnTo>
                    <a:pt x="3483246" y="2218780"/>
                  </a:lnTo>
                  <a:lnTo>
                    <a:pt x="3483246" y="2220016"/>
                  </a:lnTo>
                  <a:lnTo>
                    <a:pt x="3483246" y="2221250"/>
                  </a:lnTo>
                  <a:lnTo>
                    <a:pt x="3483246" y="2222481"/>
                  </a:lnTo>
                  <a:lnTo>
                    <a:pt x="3483246" y="2223710"/>
                  </a:lnTo>
                  <a:lnTo>
                    <a:pt x="3483246" y="2224936"/>
                  </a:lnTo>
                  <a:lnTo>
                    <a:pt x="3483246" y="2226160"/>
                  </a:lnTo>
                  <a:lnTo>
                    <a:pt x="3483246" y="2227382"/>
                  </a:lnTo>
                  <a:lnTo>
                    <a:pt x="3483246" y="2228601"/>
                  </a:lnTo>
                  <a:lnTo>
                    <a:pt x="3483246" y="2229818"/>
                  </a:lnTo>
                  <a:lnTo>
                    <a:pt x="3483246" y="2231033"/>
                  </a:lnTo>
                  <a:lnTo>
                    <a:pt x="3483246" y="2232245"/>
                  </a:lnTo>
                  <a:lnTo>
                    <a:pt x="3483246" y="2233455"/>
                  </a:lnTo>
                  <a:lnTo>
                    <a:pt x="3483246" y="2234662"/>
                  </a:lnTo>
                  <a:lnTo>
                    <a:pt x="3483246" y="2235867"/>
                  </a:lnTo>
                  <a:lnTo>
                    <a:pt x="3483246" y="2237070"/>
                  </a:lnTo>
                  <a:lnTo>
                    <a:pt x="3483246" y="2238271"/>
                  </a:lnTo>
                  <a:lnTo>
                    <a:pt x="3483246" y="2239469"/>
                  </a:lnTo>
                  <a:lnTo>
                    <a:pt x="3483246" y="2240665"/>
                  </a:lnTo>
                  <a:lnTo>
                    <a:pt x="3483246" y="2241859"/>
                  </a:lnTo>
                  <a:lnTo>
                    <a:pt x="3483246" y="2243050"/>
                  </a:lnTo>
                  <a:lnTo>
                    <a:pt x="3483246" y="2244239"/>
                  </a:lnTo>
                  <a:lnTo>
                    <a:pt x="3483246" y="2245426"/>
                  </a:lnTo>
                  <a:lnTo>
                    <a:pt x="3483246" y="2246610"/>
                  </a:lnTo>
                  <a:lnTo>
                    <a:pt x="3483246" y="2247793"/>
                  </a:lnTo>
                  <a:lnTo>
                    <a:pt x="3483246" y="2248973"/>
                  </a:lnTo>
                  <a:lnTo>
                    <a:pt x="3483246" y="2250150"/>
                  </a:lnTo>
                  <a:lnTo>
                    <a:pt x="3483246" y="2251326"/>
                  </a:lnTo>
                  <a:lnTo>
                    <a:pt x="3483246" y="2252499"/>
                  </a:lnTo>
                  <a:lnTo>
                    <a:pt x="3483246" y="2253670"/>
                  </a:lnTo>
                  <a:lnTo>
                    <a:pt x="3483246" y="2254839"/>
                  </a:lnTo>
                  <a:lnTo>
                    <a:pt x="3483246" y="2256006"/>
                  </a:lnTo>
                  <a:lnTo>
                    <a:pt x="3483246" y="2257170"/>
                  </a:lnTo>
                  <a:lnTo>
                    <a:pt x="3483246" y="2258332"/>
                  </a:lnTo>
                  <a:lnTo>
                    <a:pt x="3483246" y="2259492"/>
                  </a:lnTo>
                  <a:lnTo>
                    <a:pt x="3483246" y="2260650"/>
                  </a:lnTo>
                  <a:lnTo>
                    <a:pt x="3483246" y="2261805"/>
                  </a:lnTo>
                  <a:lnTo>
                    <a:pt x="3483246" y="2262959"/>
                  </a:lnTo>
                  <a:lnTo>
                    <a:pt x="3483246" y="2264110"/>
                  </a:lnTo>
                  <a:lnTo>
                    <a:pt x="3483246" y="2265259"/>
                  </a:lnTo>
                  <a:lnTo>
                    <a:pt x="3483246" y="2266406"/>
                  </a:lnTo>
                  <a:lnTo>
                    <a:pt x="3483246" y="2267551"/>
                  </a:lnTo>
                  <a:lnTo>
                    <a:pt x="3483246" y="2268693"/>
                  </a:lnTo>
                  <a:lnTo>
                    <a:pt x="3483246" y="2269834"/>
                  </a:lnTo>
                  <a:lnTo>
                    <a:pt x="3483246" y="2270972"/>
                  </a:lnTo>
                  <a:lnTo>
                    <a:pt x="3483246" y="2272108"/>
                  </a:lnTo>
                  <a:lnTo>
                    <a:pt x="3483246" y="2273242"/>
                  </a:lnTo>
                  <a:lnTo>
                    <a:pt x="3483246" y="2274374"/>
                  </a:lnTo>
                  <a:lnTo>
                    <a:pt x="3483246" y="2275504"/>
                  </a:lnTo>
                  <a:lnTo>
                    <a:pt x="3483246" y="2276632"/>
                  </a:lnTo>
                  <a:lnTo>
                    <a:pt x="3483246" y="2277757"/>
                  </a:lnTo>
                  <a:lnTo>
                    <a:pt x="3483246" y="2278881"/>
                  </a:lnTo>
                  <a:lnTo>
                    <a:pt x="3483246" y="2280002"/>
                  </a:lnTo>
                  <a:lnTo>
                    <a:pt x="3483246" y="2281121"/>
                  </a:lnTo>
                  <a:lnTo>
                    <a:pt x="3483246" y="2282238"/>
                  </a:lnTo>
                  <a:lnTo>
                    <a:pt x="3483246" y="2283354"/>
                  </a:lnTo>
                  <a:lnTo>
                    <a:pt x="3483246" y="2284467"/>
                  </a:lnTo>
                  <a:lnTo>
                    <a:pt x="3483246" y="2285578"/>
                  </a:lnTo>
                  <a:lnTo>
                    <a:pt x="3483246" y="2286687"/>
                  </a:lnTo>
                  <a:lnTo>
                    <a:pt x="3483246" y="2287794"/>
                  </a:lnTo>
                  <a:lnTo>
                    <a:pt x="3483246" y="2288898"/>
                  </a:lnTo>
                  <a:lnTo>
                    <a:pt x="3483246" y="2290001"/>
                  </a:lnTo>
                  <a:lnTo>
                    <a:pt x="3483246" y="2291102"/>
                  </a:lnTo>
                  <a:lnTo>
                    <a:pt x="3483246" y="2292201"/>
                  </a:lnTo>
                  <a:lnTo>
                    <a:pt x="3483246" y="2293297"/>
                  </a:lnTo>
                  <a:lnTo>
                    <a:pt x="3483246" y="2294392"/>
                  </a:lnTo>
                  <a:lnTo>
                    <a:pt x="3483246" y="2295485"/>
                  </a:lnTo>
                  <a:lnTo>
                    <a:pt x="3483246" y="2296576"/>
                  </a:lnTo>
                  <a:lnTo>
                    <a:pt x="3483246" y="2297664"/>
                  </a:lnTo>
                  <a:lnTo>
                    <a:pt x="3483246" y="2298751"/>
                  </a:lnTo>
                  <a:lnTo>
                    <a:pt x="3483246" y="2299836"/>
                  </a:lnTo>
                  <a:lnTo>
                    <a:pt x="3483246" y="2300918"/>
                  </a:lnTo>
                  <a:lnTo>
                    <a:pt x="3483246" y="2301999"/>
                  </a:lnTo>
                  <a:lnTo>
                    <a:pt x="3483246" y="2303078"/>
                  </a:lnTo>
                  <a:lnTo>
                    <a:pt x="3483246" y="2304155"/>
                  </a:lnTo>
                  <a:lnTo>
                    <a:pt x="3483246" y="2305229"/>
                  </a:lnTo>
                  <a:lnTo>
                    <a:pt x="3483246" y="2306302"/>
                  </a:lnTo>
                  <a:lnTo>
                    <a:pt x="3483246" y="2307373"/>
                  </a:lnTo>
                  <a:lnTo>
                    <a:pt x="3483246" y="2308442"/>
                  </a:lnTo>
                  <a:lnTo>
                    <a:pt x="3483246" y="2309509"/>
                  </a:lnTo>
                  <a:lnTo>
                    <a:pt x="3483246" y="2310574"/>
                  </a:lnTo>
                  <a:lnTo>
                    <a:pt x="3483246" y="2311638"/>
                  </a:lnTo>
                  <a:lnTo>
                    <a:pt x="3483246" y="2312699"/>
                  </a:lnTo>
                  <a:lnTo>
                    <a:pt x="3483246" y="2313758"/>
                  </a:lnTo>
                  <a:lnTo>
                    <a:pt x="3483246" y="2314816"/>
                  </a:lnTo>
                  <a:lnTo>
                    <a:pt x="3483246" y="2315871"/>
                  </a:lnTo>
                  <a:lnTo>
                    <a:pt x="3483246" y="2316925"/>
                  </a:lnTo>
                  <a:lnTo>
                    <a:pt x="3483246" y="2317976"/>
                  </a:lnTo>
                  <a:lnTo>
                    <a:pt x="3483246" y="2319026"/>
                  </a:lnTo>
                  <a:lnTo>
                    <a:pt x="3483246" y="2320074"/>
                  </a:lnTo>
                  <a:lnTo>
                    <a:pt x="3483246" y="2321120"/>
                  </a:lnTo>
                  <a:lnTo>
                    <a:pt x="3483246" y="2322164"/>
                  </a:lnTo>
                  <a:lnTo>
                    <a:pt x="3483246" y="2323206"/>
                  </a:lnTo>
                  <a:lnTo>
                    <a:pt x="3483246" y="2324247"/>
                  </a:lnTo>
                  <a:lnTo>
                    <a:pt x="3483246" y="2325285"/>
                  </a:lnTo>
                  <a:lnTo>
                    <a:pt x="3483246" y="2326322"/>
                  </a:lnTo>
                  <a:lnTo>
                    <a:pt x="3483246" y="2327357"/>
                  </a:lnTo>
                  <a:lnTo>
                    <a:pt x="3483246" y="2328390"/>
                  </a:lnTo>
                  <a:lnTo>
                    <a:pt x="3483246" y="2329421"/>
                  </a:lnTo>
                  <a:lnTo>
                    <a:pt x="3483246" y="2330450"/>
                  </a:lnTo>
                  <a:lnTo>
                    <a:pt x="3483246" y="2331478"/>
                  </a:lnTo>
                  <a:lnTo>
                    <a:pt x="3483246" y="2332503"/>
                  </a:lnTo>
                  <a:lnTo>
                    <a:pt x="3483246" y="2333527"/>
                  </a:lnTo>
                  <a:lnTo>
                    <a:pt x="3483246" y="2334549"/>
                  </a:lnTo>
                  <a:lnTo>
                    <a:pt x="3483246" y="2335569"/>
                  </a:lnTo>
                  <a:lnTo>
                    <a:pt x="3483246" y="2336588"/>
                  </a:lnTo>
                  <a:lnTo>
                    <a:pt x="3483246" y="2337604"/>
                  </a:lnTo>
                  <a:lnTo>
                    <a:pt x="3483246" y="2338619"/>
                  </a:lnTo>
                  <a:lnTo>
                    <a:pt x="3483246" y="2339632"/>
                  </a:lnTo>
                  <a:lnTo>
                    <a:pt x="3483246" y="2340643"/>
                  </a:lnTo>
                  <a:lnTo>
                    <a:pt x="3483246" y="2341652"/>
                  </a:lnTo>
                  <a:lnTo>
                    <a:pt x="3483246" y="2342660"/>
                  </a:lnTo>
                  <a:lnTo>
                    <a:pt x="3483246" y="2343666"/>
                  </a:lnTo>
                  <a:lnTo>
                    <a:pt x="3483246" y="2344670"/>
                  </a:lnTo>
                  <a:lnTo>
                    <a:pt x="3483246" y="2345672"/>
                  </a:lnTo>
                  <a:lnTo>
                    <a:pt x="3483246" y="2346672"/>
                  </a:lnTo>
                  <a:lnTo>
                    <a:pt x="3483246" y="2347671"/>
                  </a:lnTo>
                  <a:lnTo>
                    <a:pt x="3483246" y="2348668"/>
                  </a:lnTo>
                  <a:lnTo>
                    <a:pt x="3483246" y="2349663"/>
                  </a:lnTo>
                  <a:lnTo>
                    <a:pt x="3483246" y="2350657"/>
                  </a:lnTo>
                  <a:lnTo>
                    <a:pt x="3483246" y="2351649"/>
                  </a:lnTo>
                  <a:lnTo>
                    <a:pt x="3483246" y="2352639"/>
                  </a:lnTo>
                  <a:lnTo>
                    <a:pt x="3483246" y="2353627"/>
                  </a:lnTo>
                  <a:lnTo>
                    <a:pt x="3483246" y="2354614"/>
                  </a:lnTo>
                  <a:lnTo>
                    <a:pt x="3483246" y="2355598"/>
                  </a:lnTo>
                  <a:lnTo>
                    <a:pt x="3483246" y="2356582"/>
                  </a:lnTo>
                  <a:lnTo>
                    <a:pt x="3483246" y="2357563"/>
                  </a:lnTo>
                  <a:lnTo>
                    <a:pt x="3483246" y="2358543"/>
                  </a:lnTo>
                  <a:lnTo>
                    <a:pt x="3483246" y="2359521"/>
                  </a:lnTo>
                  <a:lnTo>
                    <a:pt x="3483246" y="2360497"/>
                  </a:lnTo>
                  <a:lnTo>
                    <a:pt x="3483246" y="2361472"/>
                  </a:lnTo>
                  <a:lnTo>
                    <a:pt x="3483246" y="2362445"/>
                  </a:lnTo>
                  <a:lnTo>
                    <a:pt x="3483246" y="2363416"/>
                  </a:lnTo>
                  <a:lnTo>
                    <a:pt x="3483246" y="2364385"/>
                  </a:lnTo>
                  <a:lnTo>
                    <a:pt x="3483246" y="2365353"/>
                  </a:lnTo>
                  <a:lnTo>
                    <a:pt x="3483246" y="2366319"/>
                  </a:lnTo>
                  <a:lnTo>
                    <a:pt x="3483246" y="2367284"/>
                  </a:lnTo>
                  <a:lnTo>
                    <a:pt x="3483246" y="2368247"/>
                  </a:lnTo>
                  <a:lnTo>
                    <a:pt x="3483246" y="2369208"/>
                  </a:lnTo>
                  <a:lnTo>
                    <a:pt x="3483246" y="2370168"/>
                  </a:lnTo>
                  <a:lnTo>
                    <a:pt x="3483246" y="2371125"/>
                  </a:lnTo>
                  <a:lnTo>
                    <a:pt x="3483246" y="2372082"/>
                  </a:lnTo>
                  <a:lnTo>
                    <a:pt x="3483246" y="2373036"/>
                  </a:lnTo>
                  <a:lnTo>
                    <a:pt x="3483246" y="2373989"/>
                  </a:lnTo>
                  <a:lnTo>
                    <a:pt x="3483246" y="2374941"/>
                  </a:lnTo>
                  <a:lnTo>
                    <a:pt x="3483246" y="2375890"/>
                  </a:lnTo>
                  <a:lnTo>
                    <a:pt x="3483246" y="2376838"/>
                  </a:lnTo>
                  <a:lnTo>
                    <a:pt x="3483246" y="2377785"/>
                  </a:lnTo>
                  <a:lnTo>
                    <a:pt x="3483246" y="2378730"/>
                  </a:lnTo>
                  <a:lnTo>
                    <a:pt x="3483246" y="2379673"/>
                  </a:lnTo>
                  <a:lnTo>
                    <a:pt x="3483246" y="2380615"/>
                  </a:lnTo>
                  <a:lnTo>
                    <a:pt x="3483246" y="2381555"/>
                  </a:lnTo>
                  <a:lnTo>
                    <a:pt x="3483246" y="2382493"/>
                  </a:lnTo>
                  <a:lnTo>
                    <a:pt x="3483246" y="2383430"/>
                  </a:lnTo>
                  <a:lnTo>
                    <a:pt x="3483246" y="2384365"/>
                  </a:lnTo>
                  <a:lnTo>
                    <a:pt x="3483246" y="2385299"/>
                  </a:lnTo>
                  <a:lnTo>
                    <a:pt x="3483246" y="2386231"/>
                  </a:lnTo>
                  <a:lnTo>
                    <a:pt x="3483246" y="2387161"/>
                  </a:lnTo>
                  <a:lnTo>
                    <a:pt x="3483246" y="2388090"/>
                  </a:lnTo>
                  <a:lnTo>
                    <a:pt x="3483246" y="2389017"/>
                  </a:lnTo>
                  <a:lnTo>
                    <a:pt x="3483246" y="2389943"/>
                  </a:lnTo>
                  <a:lnTo>
                    <a:pt x="3483246" y="2390867"/>
                  </a:lnTo>
                  <a:lnTo>
                    <a:pt x="3483246" y="2391790"/>
                  </a:lnTo>
                  <a:lnTo>
                    <a:pt x="3483246" y="2392711"/>
                  </a:lnTo>
                  <a:lnTo>
                    <a:pt x="3483246" y="2393630"/>
                  </a:lnTo>
                  <a:lnTo>
                    <a:pt x="3483246" y="2394548"/>
                  </a:lnTo>
                  <a:lnTo>
                    <a:pt x="3483246" y="2395465"/>
                  </a:lnTo>
                  <a:lnTo>
                    <a:pt x="3483246" y="2396380"/>
                  </a:lnTo>
                  <a:lnTo>
                    <a:pt x="3483246" y="2397293"/>
                  </a:lnTo>
                  <a:lnTo>
                    <a:pt x="3483246" y="2398205"/>
                  </a:lnTo>
                  <a:lnTo>
                    <a:pt x="3483246" y="2399115"/>
                  </a:lnTo>
                  <a:lnTo>
                    <a:pt x="3483246" y="2400024"/>
                  </a:lnTo>
                  <a:lnTo>
                    <a:pt x="3483246" y="2400931"/>
                  </a:lnTo>
                  <a:lnTo>
                    <a:pt x="3483246" y="2401837"/>
                  </a:lnTo>
                  <a:lnTo>
                    <a:pt x="3483246" y="2402741"/>
                  </a:lnTo>
                  <a:lnTo>
                    <a:pt x="3483246" y="2403644"/>
                  </a:lnTo>
                  <a:lnTo>
                    <a:pt x="3483246" y="2404545"/>
                  </a:lnTo>
                  <a:lnTo>
                    <a:pt x="3483246" y="2405444"/>
                  </a:lnTo>
                  <a:lnTo>
                    <a:pt x="3483246" y="2406343"/>
                  </a:lnTo>
                  <a:lnTo>
                    <a:pt x="3483246" y="2407239"/>
                  </a:lnTo>
                  <a:lnTo>
                    <a:pt x="3483246" y="2408134"/>
                  </a:lnTo>
                  <a:lnTo>
                    <a:pt x="3483246" y="2409028"/>
                  </a:lnTo>
                  <a:lnTo>
                    <a:pt x="3483246" y="2409920"/>
                  </a:lnTo>
                  <a:lnTo>
                    <a:pt x="3483246" y="2410811"/>
                  </a:lnTo>
                  <a:lnTo>
                    <a:pt x="3483246" y="2411700"/>
                  </a:lnTo>
                  <a:lnTo>
                    <a:pt x="3483246" y="2412588"/>
                  </a:lnTo>
                  <a:lnTo>
                    <a:pt x="3483246" y="2413474"/>
                  </a:lnTo>
                  <a:lnTo>
                    <a:pt x="3483246" y="2414359"/>
                  </a:lnTo>
                  <a:lnTo>
                    <a:pt x="3483246" y="2415243"/>
                  </a:lnTo>
                  <a:lnTo>
                    <a:pt x="3483246" y="2416125"/>
                  </a:lnTo>
                  <a:lnTo>
                    <a:pt x="3483246" y="2417005"/>
                  </a:lnTo>
                  <a:lnTo>
                    <a:pt x="3483246" y="2417884"/>
                  </a:lnTo>
                  <a:lnTo>
                    <a:pt x="3483246" y="2418762"/>
                  </a:lnTo>
                  <a:lnTo>
                    <a:pt x="3483246" y="2419638"/>
                  </a:lnTo>
                  <a:lnTo>
                    <a:pt x="3483246" y="2420512"/>
                  </a:lnTo>
                  <a:lnTo>
                    <a:pt x="3483246" y="2421386"/>
                  </a:lnTo>
                  <a:lnTo>
                    <a:pt x="3483246" y="2422257"/>
                  </a:lnTo>
                  <a:lnTo>
                    <a:pt x="3483246" y="2423128"/>
                  </a:lnTo>
                  <a:lnTo>
                    <a:pt x="3483246" y="2423997"/>
                  </a:lnTo>
                  <a:lnTo>
                    <a:pt x="3483246" y="2424864"/>
                  </a:lnTo>
                  <a:lnTo>
                    <a:pt x="3483246" y="2425730"/>
                  </a:lnTo>
                  <a:lnTo>
                    <a:pt x="3483246" y="2426595"/>
                  </a:lnTo>
                  <a:lnTo>
                    <a:pt x="3483246" y="2427458"/>
                  </a:lnTo>
                  <a:lnTo>
                    <a:pt x="3483246" y="2428320"/>
                  </a:lnTo>
                  <a:lnTo>
                    <a:pt x="3483246" y="2429181"/>
                  </a:lnTo>
                  <a:lnTo>
                    <a:pt x="3483246" y="2430040"/>
                  </a:lnTo>
                  <a:lnTo>
                    <a:pt x="3483246" y="2430897"/>
                  </a:lnTo>
                  <a:lnTo>
                    <a:pt x="3483246" y="2431754"/>
                  </a:lnTo>
                  <a:lnTo>
                    <a:pt x="3483246" y="2432609"/>
                  </a:lnTo>
                  <a:lnTo>
                    <a:pt x="3483246" y="2433462"/>
                  </a:lnTo>
                  <a:lnTo>
                    <a:pt x="3483246" y="2434314"/>
                  </a:lnTo>
                  <a:lnTo>
                    <a:pt x="3483246" y="2435165"/>
                  </a:lnTo>
                  <a:lnTo>
                    <a:pt x="3483246" y="2436014"/>
                  </a:lnTo>
                  <a:lnTo>
                    <a:pt x="3483246" y="2436862"/>
                  </a:lnTo>
                  <a:lnTo>
                    <a:pt x="3483246" y="2437709"/>
                  </a:lnTo>
                  <a:lnTo>
                    <a:pt x="3483246" y="2438554"/>
                  </a:lnTo>
                  <a:lnTo>
                    <a:pt x="3483246" y="2439398"/>
                  </a:lnTo>
                  <a:lnTo>
                    <a:pt x="3483246" y="2440240"/>
                  </a:lnTo>
                  <a:lnTo>
                    <a:pt x="3483246" y="2441081"/>
                  </a:lnTo>
                  <a:lnTo>
                    <a:pt x="3483246" y="2441921"/>
                  </a:lnTo>
                  <a:lnTo>
                    <a:pt x="3483246" y="2442760"/>
                  </a:lnTo>
                  <a:lnTo>
                    <a:pt x="3483246" y="2443597"/>
                  </a:lnTo>
                  <a:lnTo>
                    <a:pt x="3483246" y="2444432"/>
                  </a:lnTo>
                  <a:lnTo>
                    <a:pt x="3483246" y="2445267"/>
                  </a:lnTo>
                  <a:lnTo>
                    <a:pt x="3483246" y="2446100"/>
                  </a:lnTo>
                  <a:lnTo>
                    <a:pt x="3483246" y="2446932"/>
                  </a:lnTo>
                  <a:lnTo>
                    <a:pt x="3483246" y="2447762"/>
                  </a:lnTo>
                  <a:lnTo>
                    <a:pt x="3483246" y="2448591"/>
                  </a:lnTo>
                  <a:lnTo>
                    <a:pt x="3483246" y="2449419"/>
                  </a:lnTo>
                  <a:lnTo>
                    <a:pt x="3483246" y="2450245"/>
                  </a:lnTo>
                  <a:lnTo>
                    <a:pt x="3483246" y="2451070"/>
                  </a:lnTo>
                  <a:lnTo>
                    <a:pt x="3483246" y="2451894"/>
                  </a:lnTo>
                  <a:lnTo>
                    <a:pt x="3483246" y="2452716"/>
                  </a:lnTo>
                  <a:lnTo>
                    <a:pt x="3483246" y="2453538"/>
                  </a:lnTo>
                  <a:lnTo>
                    <a:pt x="3483246" y="2454357"/>
                  </a:lnTo>
                  <a:lnTo>
                    <a:pt x="3483246" y="2455176"/>
                  </a:lnTo>
                  <a:lnTo>
                    <a:pt x="3483246" y="2455993"/>
                  </a:lnTo>
                  <a:lnTo>
                    <a:pt x="3483246" y="2456809"/>
                  </a:lnTo>
                  <a:lnTo>
                    <a:pt x="3483246" y="2457624"/>
                  </a:lnTo>
                  <a:lnTo>
                    <a:pt x="3483246" y="2458437"/>
                  </a:lnTo>
                  <a:lnTo>
                    <a:pt x="3483246" y="2459249"/>
                  </a:lnTo>
                  <a:lnTo>
                    <a:pt x="3483246" y="2460060"/>
                  </a:lnTo>
                  <a:lnTo>
                    <a:pt x="3483246" y="2460869"/>
                  </a:lnTo>
                  <a:lnTo>
                    <a:pt x="3483246" y="2461678"/>
                  </a:lnTo>
                  <a:lnTo>
                    <a:pt x="3483246" y="2462485"/>
                  </a:lnTo>
                  <a:lnTo>
                    <a:pt x="3483246" y="2463290"/>
                  </a:lnTo>
                  <a:lnTo>
                    <a:pt x="3483246" y="2464095"/>
                  </a:lnTo>
                  <a:lnTo>
                    <a:pt x="3483246" y="2464898"/>
                  </a:lnTo>
                  <a:lnTo>
                    <a:pt x="3483246" y="2465700"/>
                  </a:lnTo>
                  <a:lnTo>
                    <a:pt x="3483246" y="2466500"/>
                  </a:lnTo>
                  <a:lnTo>
                    <a:pt x="3483246" y="2467299"/>
                  </a:lnTo>
                  <a:lnTo>
                    <a:pt x="3483246" y="2468098"/>
                  </a:lnTo>
                  <a:lnTo>
                    <a:pt x="3483246" y="2468894"/>
                  </a:lnTo>
                  <a:lnTo>
                    <a:pt x="3483246" y="2469690"/>
                  </a:lnTo>
                  <a:lnTo>
                    <a:pt x="3483246" y="2470484"/>
                  </a:lnTo>
                  <a:lnTo>
                    <a:pt x="3483246" y="2471277"/>
                  </a:lnTo>
                  <a:lnTo>
                    <a:pt x="3483246" y="2472069"/>
                  </a:lnTo>
                  <a:lnTo>
                    <a:pt x="3483246" y="2472860"/>
                  </a:lnTo>
                  <a:lnTo>
                    <a:pt x="3483246" y="2473649"/>
                  </a:lnTo>
                  <a:lnTo>
                    <a:pt x="3483246" y="2474437"/>
                  </a:lnTo>
                  <a:lnTo>
                    <a:pt x="3483246" y="2475224"/>
                  </a:lnTo>
                  <a:lnTo>
                    <a:pt x="3483246" y="2476010"/>
                  </a:lnTo>
                  <a:lnTo>
                    <a:pt x="3483246" y="2476794"/>
                  </a:lnTo>
                  <a:lnTo>
                    <a:pt x="3483246" y="2477577"/>
                  </a:lnTo>
                  <a:lnTo>
                    <a:pt x="3483246" y="2478360"/>
                  </a:lnTo>
                  <a:lnTo>
                    <a:pt x="3483246" y="2479140"/>
                  </a:lnTo>
                  <a:lnTo>
                    <a:pt x="3483246" y="2479920"/>
                  </a:lnTo>
                  <a:lnTo>
                    <a:pt x="3483246" y="2480698"/>
                  </a:lnTo>
                  <a:lnTo>
                    <a:pt x="3483246" y="2481475"/>
                  </a:lnTo>
                  <a:lnTo>
                    <a:pt x="3483246" y="2482251"/>
                  </a:lnTo>
                  <a:lnTo>
                    <a:pt x="3483246" y="2483026"/>
                  </a:lnTo>
                  <a:lnTo>
                    <a:pt x="3483246" y="2483800"/>
                  </a:lnTo>
                  <a:lnTo>
                    <a:pt x="3483246" y="2484572"/>
                  </a:lnTo>
                  <a:lnTo>
                    <a:pt x="3483246" y="2485343"/>
                  </a:lnTo>
                  <a:lnTo>
                    <a:pt x="3483246" y="2486113"/>
                  </a:lnTo>
                  <a:lnTo>
                    <a:pt x="3483246" y="2486882"/>
                  </a:lnTo>
                  <a:lnTo>
                    <a:pt x="3483246" y="2487650"/>
                  </a:lnTo>
                  <a:lnTo>
                    <a:pt x="3483246" y="2488416"/>
                  </a:lnTo>
                  <a:lnTo>
                    <a:pt x="3483246" y="2489181"/>
                  </a:lnTo>
                  <a:lnTo>
                    <a:pt x="3483246" y="2489945"/>
                  </a:lnTo>
                  <a:lnTo>
                    <a:pt x="3483246" y="2490708"/>
                  </a:lnTo>
                  <a:lnTo>
                    <a:pt x="3483246" y="2491470"/>
                  </a:lnTo>
                  <a:lnTo>
                    <a:pt x="3483246" y="2492231"/>
                  </a:lnTo>
                  <a:lnTo>
                    <a:pt x="3483246" y="2492990"/>
                  </a:lnTo>
                  <a:lnTo>
                    <a:pt x="3483246" y="2493748"/>
                  </a:lnTo>
                  <a:lnTo>
                    <a:pt x="3483246" y="2494505"/>
                  </a:lnTo>
                  <a:lnTo>
                    <a:pt x="3483246" y="2495261"/>
                  </a:lnTo>
                  <a:lnTo>
                    <a:pt x="3483246" y="2496016"/>
                  </a:lnTo>
                  <a:lnTo>
                    <a:pt x="3483246" y="2496770"/>
                  </a:lnTo>
                  <a:lnTo>
                    <a:pt x="3483246" y="2497522"/>
                  </a:lnTo>
                  <a:lnTo>
                    <a:pt x="3483246" y="2498273"/>
                  </a:lnTo>
                  <a:lnTo>
                    <a:pt x="3483246" y="2499024"/>
                  </a:lnTo>
                  <a:lnTo>
                    <a:pt x="3483246" y="2499773"/>
                  </a:lnTo>
                  <a:lnTo>
                    <a:pt x="3483246" y="2500521"/>
                  </a:lnTo>
                  <a:lnTo>
                    <a:pt x="3483246" y="2501267"/>
                  </a:lnTo>
                  <a:lnTo>
                    <a:pt x="3483246" y="2502013"/>
                  </a:lnTo>
                  <a:lnTo>
                    <a:pt x="3483246" y="2502757"/>
                  </a:lnTo>
                  <a:lnTo>
                    <a:pt x="3483246" y="2503501"/>
                  </a:lnTo>
                  <a:lnTo>
                    <a:pt x="3483246" y="2504243"/>
                  </a:lnTo>
                  <a:lnTo>
                    <a:pt x="3483246" y="2504984"/>
                  </a:lnTo>
                  <a:lnTo>
                    <a:pt x="3483246" y="2505724"/>
                  </a:lnTo>
                  <a:lnTo>
                    <a:pt x="3483246" y="2506463"/>
                  </a:lnTo>
                  <a:lnTo>
                    <a:pt x="3483246" y="2507201"/>
                  </a:lnTo>
                  <a:lnTo>
                    <a:pt x="3483246" y="2507937"/>
                  </a:lnTo>
                  <a:lnTo>
                    <a:pt x="3483246" y="2508673"/>
                  </a:lnTo>
                  <a:lnTo>
                    <a:pt x="3483246" y="2509407"/>
                  </a:lnTo>
                  <a:lnTo>
                    <a:pt x="3483246" y="2510141"/>
                  </a:lnTo>
                  <a:lnTo>
                    <a:pt x="3483246" y="2510873"/>
                  </a:lnTo>
                  <a:lnTo>
                    <a:pt x="3483246" y="2511604"/>
                  </a:lnTo>
                  <a:lnTo>
                    <a:pt x="3483246" y="2512334"/>
                  </a:lnTo>
                  <a:lnTo>
                    <a:pt x="3483246" y="2513063"/>
                  </a:lnTo>
                  <a:lnTo>
                    <a:pt x="3483246" y="2513791"/>
                  </a:lnTo>
                  <a:lnTo>
                    <a:pt x="3483246" y="2514517"/>
                  </a:lnTo>
                  <a:lnTo>
                    <a:pt x="3483246" y="2515243"/>
                  </a:lnTo>
                  <a:lnTo>
                    <a:pt x="3483246" y="2515968"/>
                  </a:lnTo>
                  <a:lnTo>
                    <a:pt x="3483246" y="2516691"/>
                  </a:lnTo>
                  <a:lnTo>
                    <a:pt x="3483246" y="2517413"/>
                  </a:lnTo>
                  <a:lnTo>
                    <a:pt x="3483246" y="2518135"/>
                  </a:lnTo>
                  <a:lnTo>
                    <a:pt x="3483246" y="2518855"/>
                  </a:lnTo>
                  <a:lnTo>
                    <a:pt x="3483246" y="2519574"/>
                  </a:lnTo>
                  <a:lnTo>
                    <a:pt x="3483246" y="2520292"/>
                  </a:lnTo>
                  <a:lnTo>
                    <a:pt x="3483246" y="2521009"/>
                  </a:lnTo>
                  <a:lnTo>
                    <a:pt x="3483246" y="2521725"/>
                  </a:lnTo>
                  <a:lnTo>
                    <a:pt x="3483246" y="2522440"/>
                  </a:lnTo>
                  <a:lnTo>
                    <a:pt x="3483246" y="2523154"/>
                  </a:lnTo>
                  <a:lnTo>
                    <a:pt x="3483246" y="2523867"/>
                  </a:lnTo>
                  <a:lnTo>
                    <a:pt x="3483246" y="2524578"/>
                  </a:lnTo>
                  <a:lnTo>
                    <a:pt x="3483246" y="2525289"/>
                  </a:lnTo>
                  <a:lnTo>
                    <a:pt x="3483246" y="2525999"/>
                  </a:lnTo>
                  <a:lnTo>
                    <a:pt x="3483246" y="2526707"/>
                  </a:lnTo>
                  <a:lnTo>
                    <a:pt x="3483246" y="2527415"/>
                  </a:lnTo>
                  <a:lnTo>
                    <a:pt x="3483246" y="2528121"/>
                  </a:lnTo>
                  <a:lnTo>
                    <a:pt x="3483246" y="2528827"/>
                  </a:lnTo>
                  <a:lnTo>
                    <a:pt x="3483246" y="2529531"/>
                  </a:lnTo>
                  <a:lnTo>
                    <a:pt x="3483246" y="2530234"/>
                  </a:lnTo>
                  <a:lnTo>
                    <a:pt x="3483246" y="2530936"/>
                  </a:lnTo>
                  <a:lnTo>
                    <a:pt x="3483246" y="2531638"/>
                  </a:lnTo>
                  <a:lnTo>
                    <a:pt x="3483246" y="2532338"/>
                  </a:lnTo>
                  <a:lnTo>
                    <a:pt x="3483246" y="2533037"/>
                  </a:lnTo>
                  <a:lnTo>
                    <a:pt x="3483246" y="2533735"/>
                  </a:lnTo>
                  <a:lnTo>
                    <a:pt x="3483246" y="2534432"/>
                  </a:lnTo>
                  <a:lnTo>
                    <a:pt x="3483246" y="2535129"/>
                  </a:lnTo>
                  <a:lnTo>
                    <a:pt x="3483246" y="2535824"/>
                  </a:lnTo>
                  <a:lnTo>
                    <a:pt x="3483246" y="2536518"/>
                  </a:lnTo>
                  <a:lnTo>
                    <a:pt x="3483246" y="2537211"/>
                  </a:lnTo>
                  <a:lnTo>
                    <a:pt x="3483246" y="2537903"/>
                  </a:lnTo>
                  <a:lnTo>
                    <a:pt x="3483246" y="2538594"/>
                  </a:lnTo>
                  <a:lnTo>
                    <a:pt x="3483246" y="2539284"/>
                  </a:lnTo>
                  <a:lnTo>
                    <a:pt x="3483246" y="2539973"/>
                  </a:lnTo>
                  <a:lnTo>
                    <a:pt x="3483246" y="2540661"/>
                  </a:lnTo>
                  <a:lnTo>
                    <a:pt x="3483246" y="2541348"/>
                  </a:lnTo>
                  <a:lnTo>
                    <a:pt x="3483246" y="2542034"/>
                  </a:lnTo>
                  <a:lnTo>
                    <a:pt x="3483246" y="2542719"/>
                  </a:lnTo>
                  <a:lnTo>
                    <a:pt x="3483246" y="2543403"/>
                  </a:lnTo>
                  <a:lnTo>
                    <a:pt x="3483246" y="2544086"/>
                  </a:lnTo>
                  <a:lnTo>
                    <a:pt x="3483246" y="2544768"/>
                  </a:lnTo>
                  <a:lnTo>
                    <a:pt x="3483246" y="2545449"/>
                  </a:lnTo>
                  <a:lnTo>
                    <a:pt x="3483246" y="2546129"/>
                  </a:lnTo>
                  <a:lnTo>
                    <a:pt x="3483246" y="2546808"/>
                  </a:lnTo>
                  <a:lnTo>
                    <a:pt x="3483246" y="2547486"/>
                  </a:lnTo>
                  <a:lnTo>
                    <a:pt x="3483246" y="2548164"/>
                  </a:lnTo>
                  <a:lnTo>
                    <a:pt x="3483246" y="2548840"/>
                  </a:lnTo>
                  <a:lnTo>
                    <a:pt x="3483246" y="2549515"/>
                  </a:lnTo>
                  <a:lnTo>
                    <a:pt x="3483246" y="2550189"/>
                  </a:lnTo>
                  <a:lnTo>
                    <a:pt x="3483246" y="2550862"/>
                  </a:lnTo>
                  <a:lnTo>
                    <a:pt x="3483246" y="2551534"/>
                  </a:lnTo>
                  <a:lnTo>
                    <a:pt x="3483246" y="2552206"/>
                  </a:lnTo>
                  <a:lnTo>
                    <a:pt x="3483246" y="2552876"/>
                  </a:lnTo>
                  <a:lnTo>
                    <a:pt x="3483246" y="2553545"/>
                  </a:lnTo>
                  <a:lnTo>
                    <a:pt x="3483246" y="2554214"/>
                  </a:lnTo>
                  <a:lnTo>
                    <a:pt x="3483246" y="2554881"/>
                  </a:lnTo>
                  <a:lnTo>
                    <a:pt x="3483246" y="2555548"/>
                  </a:lnTo>
                  <a:lnTo>
                    <a:pt x="3483246" y="2556213"/>
                  </a:lnTo>
                  <a:lnTo>
                    <a:pt x="3483246" y="2556878"/>
                  </a:lnTo>
                  <a:lnTo>
                    <a:pt x="3483246" y="2557541"/>
                  </a:lnTo>
                  <a:lnTo>
                    <a:pt x="3483246" y="2558204"/>
                  </a:lnTo>
                  <a:lnTo>
                    <a:pt x="3483246" y="2558865"/>
                  </a:lnTo>
                  <a:lnTo>
                    <a:pt x="3483246" y="2559526"/>
                  </a:lnTo>
                  <a:lnTo>
                    <a:pt x="3483246" y="2560186"/>
                  </a:lnTo>
                  <a:lnTo>
                    <a:pt x="3483246" y="2560845"/>
                  </a:lnTo>
                  <a:lnTo>
                    <a:pt x="3483246" y="2561503"/>
                  </a:lnTo>
                  <a:lnTo>
                    <a:pt x="3483246" y="2562160"/>
                  </a:lnTo>
                  <a:lnTo>
                    <a:pt x="3483246" y="2562816"/>
                  </a:lnTo>
                  <a:lnTo>
                    <a:pt x="3483246" y="2563471"/>
                  </a:lnTo>
                  <a:lnTo>
                    <a:pt x="3483246" y="2564125"/>
                  </a:lnTo>
                  <a:lnTo>
                    <a:pt x="3483246" y="2564778"/>
                  </a:lnTo>
                  <a:lnTo>
                    <a:pt x="3483246" y="2565431"/>
                  </a:lnTo>
                  <a:lnTo>
                    <a:pt x="3483246" y="2566082"/>
                  </a:lnTo>
                  <a:lnTo>
                    <a:pt x="3483246" y="2566733"/>
                  </a:lnTo>
                  <a:lnTo>
                    <a:pt x="3483246" y="2567382"/>
                  </a:lnTo>
                  <a:lnTo>
                    <a:pt x="3483246" y="2568031"/>
                  </a:lnTo>
                  <a:lnTo>
                    <a:pt x="3483246" y="2568678"/>
                  </a:lnTo>
                  <a:lnTo>
                    <a:pt x="3483246" y="2569325"/>
                  </a:lnTo>
                  <a:lnTo>
                    <a:pt x="3483246" y="2569971"/>
                  </a:lnTo>
                  <a:lnTo>
                    <a:pt x="3483246" y="2570616"/>
                  </a:lnTo>
                  <a:lnTo>
                    <a:pt x="3483246" y="2571260"/>
                  </a:lnTo>
                  <a:lnTo>
                    <a:pt x="3483246" y="2571903"/>
                  </a:lnTo>
                  <a:lnTo>
                    <a:pt x="3483246" y="2572546"/>
                  </a:lnTo>
                  <a:lnTo>
                    <a:pt x="3483246" y="2573187"/>
                  </a:lnTo>
                  <a:lnTo>
                    <a:pt x="3483246" y="2573827"/>
                  </a:lnTo>
                  <a:lnTo>
                    <a:pt x="3483246" y="2574467"/>
                  </a:lnTo>
                  <a:lnTo>
                    <a:pt x="3483246" y="2575105"/>
                  </a:lnTo>
                  <a:lnTo>
                    <a:pt x="3483246" y="2575743"/>
                  </a:lnTo>
                  <a:lnTo>
                    <a:pt x="3483246" y="2576380"/>
                  </a:lnTo>
                  <a:lnTo>
                    <a:pt x="3483246" y="2577016"/>
                  </a:lnTo>
                  <a:lnTo>
                    <a:pt x="3483246" y="2577651"/>
                  </a:lnTo>
                  <a:lnTo>
                    <a:pt x="3483246" y="2578285"/>
                  </a:lnTo>
                  <a:lnTo>
                    <a:pt x="3483246" y="2578919"/>
                  </a:lnTo>
                  <a:lnTo>
                    <a:pt x="3483246" y="2579551"/>
                  </a:lnTo>
                  <a:lnTo>
                    <a:pt x="3483246" y="2580182"/>
                  </a:lnTo>
                  <a:lnTo>
                    <a:pt x="3483246" y="2580813"/>
                  </a:lnTo>
                  <a:lnTo>
                    <a:pt x="3483246" y="2581443"/>
                  </a:lnTo>
                  <a:lnTo>
                    <a:pt x="3483246" y="2582072"/>
                  </a:lnTo>
                  <a:lnTo>
                    <a:pt x="3483246" y="2582700"/>
                  </a:lnTo>
                  <a:lnTo>
                    <a:pt x="3483246" y="2583327"/>
                  </a:lnTo>
                  <a:lnTo>
                    <a:pt x="3483246" y="2583953"/>
                  </a:lnTo>
                  <a:lnTo>
                    <a:pt x="3483246" y="2584578"/>
                  </a:lnTo>
                  <a:lnTo>
                    <a:pt x="3483246" y="2585203"/>
                  </a:lnTo>
                  <a:lnTo>
                    <a:pt x="3483246" y="2585827"/>
                  </a:lnTo>
                  <a:lnTo>
                    <a:pt x="3483246" y="2586449"/>
                  </a:lnTo>
                  <a:lnTo>
                    <a:pt x="3483246" y="2587071"/>
                  </a:lnTo>
                  <a:lnTo>
                    <a:pt x="3483246" y="2587692"/>
                  </a:lnTo>
                  <a:lnTo>
                    <a:pt x="3483246" y="2588313"/>
                  </a:lnTo>
                  <a:lnTo>
                    <a:pt x="3483246" y="2588932"/>
                  </a:lnTo>
                  <a:lnTo>
                    <a:pt x="3483246" y="2589550"/>
                  </a:lnTo>
                  <a:lnTo>
                    <a:pt x="3483246" y="2590168"/>
                  </a:lnTo>
                  <a:lnTo>
                    <a:pt x="3483246" y="2590785"/>
                  </a:lnTo>
                  <a:lnTo>
                    <a:pt x="3483246" y="2591401"/>
                  </a:lnTo>
                  <a:lnTo>
                    <a:pt x="3483246" y="2592016"/>
                  </a:lnTo>
                  <a:lnTo>
                    <a:pt x="3483246" y="2592630"/>
                  </a:lnTo>
                  <a:lnTo>
                    <a:pt x="3483246" y="2593243"/>
                  </a:lnTo>
                  <a:lnTo>
                    <a:pt x="3483246" y="2593856"/>
                  </a:lnTo>
                  <a:lnTo>
                    <a:pt x="3483246" y="2594467"/>
                  </a:lnTo>
                  <a:lnTo>
                    <a:pt x="3483246" y="2595078"/>
                  </a:lnTo>
                  <a:lnTo>
                    <a:pt x="3483246" y="2595688"/>
                  </a:lnTo>
                  <a:lnTo>
                    <a:pt x="3483246" y="2596298"/>
                  </a:lnTo>
                  <a:lnTo>
                    <a:pt x="3483246" y="2596906"/>
                  </a:lnTo>
                  <a:lnTo>
                    <a:pt x="3483246" y="2597513"/>
                  </a:lnTo>
                  <a:lnTo>
                    <a:pt x="3483246" y="2598120"/>
                  </a:lnTo>
                  <a:lnTo>
                    <a:pt x="3483246" y="2598726"/>
                  </a:lnTo>
                  <a:lnTo>
                    <a:pt x="3483246" y="2599331"/>
                  </a:lnTo>
                  <a:lnTo>
                    <a:pt x="3483246" y="2599935"/>
                  </a:lnTo>
                  <a:lnTo>
                    <a:pt x="3483246" y="2600538"/>
                  </a:lnTo>
                  <a:lnTo>
                    <a:pt x="3483246" y="2601141"/>
                  </a:lnTo>
                  <a:lnTo>
                    <a:pt x="3483246" y="2601743"/>
                  </a:lnTo>
                  <a:lnTo>
                    <a:pt x="3483246" y="2602344"/>
                  </a:lnTo>
                  <a:lnTo>
                    <a:pt x="3483246" y="2602944"/>
                  </a:lnTo>
                  <a:lnTo>
                    <a:pt x="3483246" y="2603543"/>
                  </a:lnTo>
                  <a:lnTo>
                    <a:pt x="3483246" y="2604141"/>
                  </a:lnTo>
                  <a:lnTo>
                    <a:pt x="3483246" y="2604739"/>
                  </a:lnTo>
                  <a:lnTo>
                    <a:pt x="3483246" y="2605336"/>
                  </a:lnTo>
                  <a:lnTo>
                    <a:pt x="3483246" y="2605932"/>
                  </a:lnTo>
                  <a:lnTo>
                    <a:pt x="3483246" y="2606527"/>
                  </a:lnTo>
                  <a:lnTo>
                    <a:pt x="3483246" y="2607121"/>
                  </a:lnTo>
                  <a:lnTo>
                    <a:pt x="3483246" y="2607715"/>
                  </a:lnTo>
                  <a:lnTo>
                    <a:pt x="3483246" y="2608308"/>
                  </a:lnTo>
                  <a:lnTo>
                    <a:pt x="3483246" y="2608900"/>
                  </a:lnTo>
                  <a:lnTo>
                    <a:pt x="3483246" y="2609491"/>
                  </a:lnTo>
                  <a:lnTo>
                    <a:pt x="3483246" y="2610081"/>
                  </a:lnTo>
                  <a:lnTo>
                    <a:pt x="3483246" y="2610671"/>
                  </a:lnTo>
                  <a:lnTo>
                    <a:pt x="3483246" y="2611260"/>
                  </a:lnTo>
                  <a:lnTo>
                    <a:pt x="3483246" y="2611848"/>
                  </a:lnTo>
                  <a:lnTo>
                    <a:pt x="3483246" y="2612435"/>
                  </a:lnTo>
                  <a:lnTo>
                    <a:pt x="3483246" y="2613021"/>
                  </a:lnTo>
                  <a:lnTo>
                    <a:pt x="3483246" y="2613607"/>
                  </a:lnTo>
                  <a:lnTo>
                    <a:pt x="3483246" y="2614192"/>
                  </a:lnTo>
                  <a:lnTo>
                    <a:pt x="3483246" y="2614776"/>
                  </a:lnTo>
                  <a:lnTo>
                    <a:pt x="3483246" y="2615359"/>
                  </a:lnTo>
                  <a:lnTo>
                    <a:pt x="3483246" y="2615941"/>
                  </a:lnTo>
                  <a:lnTo>
                    <a:pt x="3483246" y="2616523"/>
                  </a:lnTo>
                  <a:lnTo>
                    <a:pt x="3483246" y="2617104"/>
                  </a:lnTo>
                  <a:lnTo>
                    <a:pt x="3483246" y="2617684"/>
                  </a:lnTo>
                  <a:lnTo>
                    <a:pt x="3483246" y="2618263"/>
                  </a:lnTo>
                  <a:lnTo>
                    <a:pt x="3483246" y="2618842"/>
                  </a:lnTo>
                  <a:lnTo>
                    <a:pt x="3483246" y="2619420"/>
                  </a:lnTo>
                  <a:lnTo>
                    <a:pt x="3483246" y="2619997"/>
                  </a:lnTo>
                  <a:lnTo>
                    <a:pt x="3483246" y="2620573"/>
                  </a:lnTo>
                  <a:lnTo>
                    <a:pt x="3483246" y="2621149"/>
                  </a:lnTo>
                  <a:lnTo>
                    <a:pt x="3483246" y="2621723"/>
                  </a:lnTo>
                  <a:lnTo>
                    <a:pt x="3483246" y="2622297"/>
                  </a:lnTo>
                  <a:lnTo>
                    <a:pt x="3483246" y="2622871"/>
                  </a:lnTo>
                  <a:lnTo>
                    <a:pt x="3483246" y="2623443"/>
                  </a:lnTo>
                  <a:lnTo>
                    <a:pt x="3483246" y="2624015"/>
                  </a:lnTo>
                  <a:lnTo>
                    <a:pt x="3483246" y="2624586"/>
                  </a:lnTo>
                  <a:lnTo>
                    <a:pt x="3483246" y="2625156"/>
                  </a:lnTo>
                  <a:lnTo>
                    <a:pt x="3483246" y="2625725"/>
                  </a:lnTo>
                  <a:lnTo>
                    <a:pt x="3483246" y="2626294"/>
                  </a:lnTo>
                  <a:lnTo>
                    <a:pt x="3483246" y="2626862"/>
                  </a:lnTo>
                  <a:lnTo>
                    <a:pt x="3483246" y="2627429"/>
                  </a:lnTo>
                  <a:lnTo>
                    <a:pt x="3483246" y="2627995"/>
                  </a:lnTo>
                  <a:lnTo>
                    <a:pt x="3483246" y="2628561"/>
                  </a:lnTo>
                  <a:lnTo>
                    <a:pt x="3483246" y="2629126"/>
                  </a:lnTo>
                  <a:lnTo>
                    <a:pt x="3483246" y="2629690"/>
                  </a:lnTo>
                  <a:lnTo>
                    <a:pt x="3483246" y="2630253"/>
                  </a:lnTo>
                  <a:lnTo>
                    <a:pt x="3483246" y="2630816"/>
                  </a:lnTo>
                  <a:lnTo>
                    <a:pt x="3483246" y="2631378"/>
                  </a:lnTo>
                  <a:lnTo>
                    <a:pt x="3483246" y="2631939"/>
                  </a:lnTo>
                  <a:lnTo>
                    <a:pt x="3483246" y="2632500"/>
                  </a:lnTo>
                  <a:lnTo>
                    <a:pt x="3483246" y="2633059"/>
                  </a:lnTo>
                  <a:lnTo>
                    <a:pt x="3483246" y="2633618"/>
                  </a:lnTo>
                  <a:lnTo>
                    <a:pt x="3483246" y="2634176"/>
                  </a:lnTo>
                  <a:lnTo>
                    <a:pt x="3483246" y="2634734"/>
                  </a:lnTo>
                  <a:lnTo>
                    <a:pt x="3483246" y="2635291"/>
                  </a:lnTo>
                  <a:lnTo>
                    <a:pt x="3483246" y="2635847"/>
                  </a:lnTo>
                  <a:lnTo>
                    <a:pt x="3483246" y="2636402"/>
                  </a:lnTo>
                  <a:lnTo>
                    <a:pt x="3483246" y="2636957"/>
                  </a:lnTo>
                  <a:lnTo>
                    <a:pt x="3483246" y="2637510"/>
                  </a:lnTo>
                  <a:lnTo>
                    <a:pt x="3483246" y="2638064"/>
                  </a:lnTo>
                  <a:lnTo>
                    <a:pt x="3483246" y="2638616"/>
                  </a:lnTo>
                  <a:lnTo>
                    <a:pt x="3483246" y="2639168"/>
                  </a:lnTo>
                  <a:lnTo>
                    <a:pt x="3483246" y="2639719"/>
                  </a:lnTo>
                  <a:lnTo>
                    <a:pt x="3483246" y="2640269"/>
                  </a:lnTo>
                  <a:lnTo>
                    <a:pt x="3483246" y="2640818"/>
                  </a:lnTo>
                  <a:lnTo>
                    <a:pt x="3483246" y="2641367"/>
                  </a:lnTo>
                  <a:lnTo>
                    <a:pt x="3483246" y="2641915"/>
                  </a:lnTo>
                  <a:lnTo>
                    <a:pt x="3483246" y="2642463"/>
                  </a:lnTo>
                  <a:lnTo>
                    <a:pt x="3483246" y="2643009"/>
                  </a:lnTo>
                  <a:lnTo>
                    <a:pt x="3483246" y="2643555"/>
                  </a:lnTo>
                  <a:lnTo>
                    <a:pt x="3483246" y="2644101"/>
                  </a:lnTo>
                  <a:lnTo>
                    <a:pt x="3483246" y="2644645"/>
                  </a:lnTo>
                  <a:lnTo>
                    <a:pt x="3483246" y="2645189"/>
                  </a:lnTo>
                  <a:lnTo>
                    <a:pt x="3483246" y="2645732"/>
                  </a:lnTo>
                  <a:lnTo>
                    <a:pt x="3483246" y="2646275"/>
                  </a:lnTo>
                  <a:lnTo>
                    <a:pt x="3483246" y="2646816"/>
                  </a:lnTo>
                  <a:lnTo>
                    <a:pt x="3483246" y="2647357"/>
                  </a:lnTo>
                  <a:lnTo>
                    <a:pt x="3483246" y="2647898"/>
                  </a:lnTo>
                  <a:lnTo>
                    <a:pt x="3483246" y="2648437"/>
                  </a:lnTo>
                  <a:lnTo>
                    <a:pt x="3483246" y="2648976"/>
                  </a:lnTo>
                  <a:lnTo>
                    <a:pt x="3483246" y="2649514"/>
                  </a:lnTo>
                  <a:lnTo>
                    <a:pt x="3483246" y="2650052"/>
                  </a:lnTo>
                  <a:lnTo>
                    <a:pt x="3483246" y="2650589"/>
                  </a:lnTo>
                  <a:lnTo>
                    <a:pt x="3483246" y="2651125"/>
                  </a:lnTo>
                  <a:lnTo>
                    <a:pt x="3483246" y="2651660"/>
                  </a:lnTo>
                  <a:lnTo>
                    <a:pt x="3483246" y="2652195"/>
                  </a:lnTo>
                  <a:lnTo>
                    <a:pt x="3483246" y="2652729"/>
                  </a:lnTo>
                  <a:lnTo>
                    <a:pt x="3483246" y="2653263"/>
                  </a:lnTo>
                  <a:lnTo>
                    <a:pt x="3483246" y="2653795"/>
                  </a:lnTo>
                  <a:lnTo>
                    <a:pt x="3483246" y="2654328"/>
                  </a:lnTo>
                  <a:lnTo>
                    <a:pt x="3483246" y="2654859"/>
                  </a:lnTo>
                  <a:lnTo>
                    <a:pt x="3483246" y="2655390"/>
                  </a:lnTo>
                  <a:lnTo>
                    <a:pt x="3483246" y="2655920"/>
                  </a:lnTo>
                  <a:lnTo>
                    <a:pt x="3483246" y="2656449"/>
                  </a:lnTo>
                  <a:lnTo>
                    <a:pt x="3483246" y="2656978"/>
                  </a:lnTo>
                  <a:lnTo>
                    <a:pt x="3483246" y="2657505"/>
                  </a:lnTo>
                  <a:lnTo>
                    <a:pt x="3483246" y="2658033"/>
                  </a:lnTo>
                  <a:lnTo>
                    <a:pt x="3483246" y="2658559"/>
                  </a:lnTo>
                  <a:lnTo>
                    <a:pt x="3483246" y="2659085"/>
                  </a:lnTo>
                  <a:lnTo>
                    <a:pt x="3483246" y="2659611"/>
                  </a:lnTo>
                  <a:lnTo>
                    <a:pt x="3483246" y="2660135"/>
                  </a:lnTo>
                  <a:lnTo>
                    <a:pt x="3483246" y="2660659"/>
                  </a:lnTo>
                  <a:lnTo>
                    <a:pt x="3483246" y="2661182"/>
                  </a:lnTo>
                  <a:lnTo>
                    <a:pt x="3483246" y="2661705"/>
                  </a:lnTo>
                  <a:lnTo>
                    <a:pt x="3483246" y="2662227"/>
                  </a:lnTo>
                  <a:lnTo>
                    <a:pt x="3483246" y="2662748"/>
                  </a:lnTo>
                  <a:lnTo>
                    <a:pt x="3483246" y="2663269"/>
                  </a:lnTo>
                  <a:lnTo>
                    <a:pt x="3483246" y="2663789"/>
                  </a:lnTo>
                  <a:lnTo>
                    <a:pt x="3483246" y="2664308"/>
                  </a:lnTo>
                  <a:lnTo>
                    <a:pt x="3483246" y="2664827"/>
                  </a:lnTo>
                  <a:lnTo>
                    <a:pt x="3483246" y="2665345"/>
                  </a:lnTo>
                  <a:lnTo>
                    <a:pt x="3483246" y="2665862"/>
                  </a:lnTo>
                  <a:lnTo>
                    <a:pt x="3483246" y="2666379"/>
                  </a:lnTo>
                  <a:lnTo>
                    <a:pt x="3483246" y="2666895"/>
                  </a:lnTo>
                  <a:lnTo>
                    <a:pt x="3483246" y="2667410"/>
                  </a:lnTo>
                  <a:lnTo>
                    <a:pt x="3483246" y="2667925"/>
                  </a:lnTo>
                  <a:lnTo>
                    <a:pt x="3483246" y="2668439"/>
                  </a:lnTo>
                  <a:lnTo>
                    <a:pt x="3483246" y="2668952"/>
                  </a:lnTo>
                  <a:lnTo>
                    <a:pt x="3483246" y="2669465"/>
                  </a:lnTo>
                  <a:lnTo>
                    <a:pt x="3483246" y="2669977"/>
                  </a:lnTo>
                  <a:lnTo>
                    <a:pt x="3483246" y="2670489"/>
                  </a:lnTo>
                  <a:lnTo>
                    <a:pt x="3483246" y="2671000"/>
                  </a:lnTo>
                  <a:lnTo>
                    <a:pt x="3483246" y="2671510"/>
                  </a:lnTo>
                  <a:lnTo>
                    <a:pt x="3483246" y="2672019"/>
                  </a:lnTo>
                  <a:lnTo>
                    <a:pt x="3483246" y="2672528"/>
                  </a:lnTo>
                  <a:lnTo>
                    <a:pt x="3483246" y="2673037"/>
                  </a:lnTo>
                  <a:lnTo>
                    <a:pt x="3483246" y="2673544"/>
                  </a:lnTo>
                  <a:lnTo>
                    <a:pt x="3483246" y="2674051"/>
                  </a:lnTo>
                  <a:lnTo>
                    <a:pt x="3483246" y="2674558"/>
                  </a:lnTo>
                  <a:lnTo>
                    <a:pt x="3483246" y="2675063"/>
                  </a:lnTo>
                  <a:lnTo>
                    <a:pt x="3483246" y="2675569"/>
                  </a:lnTo>
                  <a:lnTo>
                    <a:pt x="3483246" y="2676073"/>
                  </a:lnTo>
                  <a:lnTo>
                    <a:pt x="3483246" y="2676577"/>
                  </a:lnTo>
                  <a:lnTo>
                    <a:pt x="3483246" y="2677080"/>
                  </a:lnTo>
                  <a:lnTo>
                    <a:pt x="3483246" y="2677583"/>
                  </a:lnTo>
                  <a:lnTo>
                    <a:pt x="3483246" y="2678085"/>
                  </a:lnTo>
                  <a:lnTo>
                    <a:pt x="3483246" y="2678586"/>
                  </a:lnTo>
                  <a:lnTo>
                    <a:pt x="3483246" y="2679087"/>
                  </a:lnTo>
                  <a:lnTo>
                    <a:pt x="3483246" y="2679587"/>
                  </a:lnTo>
                  <a:lnTo>
                    <a:pt x="3483246" y="2680086"/>
                  </a:lnTo>
                  <a:lnTo>
                    <a:pt x="3483246" y="2680585"/>
                  </a:lnTo>
                  <a:lnTo>
                    <a:pt x="3483246" y="2681083"/>
                  </a:lnTo>
                  <a:lnTo>
                    <a:pt x="3483246" y="2681581"/>
                  </a:lnTo>
                  <a:lnTo>
                    <a:pt x="3483246" y="2682078"/>
                  </a:lnTo>
                  <a:lnTo>
                    <a:pt x="3483246" y="2682574"/>
                  </a:lnTo>
                  <a:lnTo>
                    <a:pt x="3483246" y="2683070"/>
                  </a:lnTo>
                  <a:lnTo>
                    <a:pt x="3483246" y="2683565"/>
                  </a:lnTo>
                  <a:lnTo>
                    <a:pt x="3483246" y="2684060"/>
                  </a:lnTo>
                  <a:lnTo>
                    <a:pt x="3483246" y="2684554"/>
                  </a:lnTo>
                  <a:lnTo>
                    <a:pt x="3483246" y="2685047"/>
                  </a:lnTo>
                  <a:lnTo>
                    <a:pt x="3483246" y="2685540"/>
                  </a:lnTo>
                  <a:lnTo>
                    <a:pt x="3483246" y="2686032"/>
                  </a:lnTo>
                  <a:lnTo>
                    <a:pt x="3483246" y="2686524"/>
                  </a:lnTo>
                  <a:lnTo>
                    <a:pt x="3483246" y="2687014"/>
                  </a:lnTo>
                  <a:lnTo>
                    <a:pt x="3483246" y="2687505"/>
                  </a:lnTo>
                  <a:lnTo>
                    <a:pt x="3483246" y="2687994"/>
                  </a:lnTo>
                  <a:lnTo>
                    <a:pt x="3483246" y="2688483"/>
                  </a:lnTo>
                  <a:lnTo>
                    <a:pt x="3483246" y="2688972"/>
                  </a:lnTo>
                  <a:lnTo>
                    <a:pt x="3483246" y="2689460"/>
                  </a:lnTo>
                  <a:lnTo>
                    <a:pt x="3483246" y="2689947"/>
                  </a:lnTo>
                  <a:lnTo>
                    <a:pt x="3483246" y="2690434"/>
                  </a:lnTo>
                  <a:lnTo>
                    <a:pt x="3483246" y="2690920"/>
                  </a:lnTo>
                  <a:lnTo>
                    <a:pt x="3483246" y="2691405"/>
                  </a:lnTo>
                  <a:lnTo>
                    <a:pt x="3483246" y="2691890"/>
                  </a:lnTo>
                  <a:lnTo>
                    <a:pt x="3483246" y="2692375"/>
                  </a:lnTo>
                  <a:lnTo>
                    <a:pt x="3483246" y="2692858"/>
                  </a:lnTo>
                  <a:lnTo>
                    <a:pt x="3483246" y="2693341"/>
                  </a:lnTo>
                  <a:lnTo>
                    <a:pt x="3483246" y="2693824"/>
                  </a:lnTo>
                  <a:lnTo>
                    <a:pt x="3483246" y="2694306"/>
                  </a:lnTo>
                  <a:lnTo>
                    <a:pt x="3483246" y="2694787"/>
                  </a:lnTo>
                  <a:lnTo>
                    <a:pt x="3483246" y="2695268"/>
                  </a:lnTo>
                  <a:lnTo>
                    <a:pt x="3483246" y="2695748"/>
                  </a:lnTo>
                  <a:lnTo>
                    <a:pt x="3483246" y="2696228"/>
                  </a:lnTo>
                  <a:lnTo>
                    <a:pt x="3483246" y="2696707"/>
                  </a:lnTo>
                  <a:lnTo>
                    <a:pt x="3483246" y="2697185"/>
                  </a:lnTo>
                  <a:lnTo>
                    <a:pt x="3483246" y="2697663"/>
                  </a:lnTo>
                  <a:lnTo>
                    <a:pt x="3483246" y="2698140"/>
                  </a:lnTo>
                  <a:lnTo>
                    <a:pt x="3483246" y="2698617"/>
                  </a:lnTo>
                  <a:lnTo>
                    <a:pt x="3483246" y="2699093"/>
                  </a:lnTo>
                  <a:lnTo>
                    <a:pt x="3483246" y="2699569"/>
                  </a:lnTo>
                  <a:lnTo>
                    <a:pt x="3483246" y="2700044"/>
                  </a:lnTo>
                  <a:lnTo>
                    <a:pt x="3483246" y="2700518"/>
                  </a:lnTo>
                  <a:lnTo>
                    <a:pt x="3483246" y="2700992"/>
                  </a:lnTo>
                  <a:lnTo>
                    <a:pt x="3483246" y="2701465"/>
                  </a:lnTo>
                  <a:lnTo>
                    <a:pt x="3483246" y="2701938"/>
                  </a:lnTo>
                  <a:lnTo>
                    <a:pt x="3483246" y="2702410"/>
                  </a:lnTo>
                  <a:lnTo>
                    <a:pt x="3483246" y="2702881"/>
                  </a:lnTo>
                  <a:lnTo>
                    <a:pt x="3483246" y="2703352"/>
                  </a:lnTo>
                  <a:lnTo>
                    <a:pt x="3483246" y="2703823"/>
                  </a:lnTo>
                  <a:lnTo>
                    <a:pt x="3483246" y="2704293"/>
                  </a:lnTo>
                  <a:lnTo>
                    <a:pt x="3483246" y="2704762"/>
                  </a:lnTo>
                  <a:lnTo>
                    <a:pt x="3483246" y="2705230"/>
                  </a:lnTo>
                  <a:lnTo>
                    <a:pt x="3483246" y="2705699"/>
                  </a:lnTo>
                  <a:lnTo>
                    <a:pt x="3483246" y="2706166"/>
                  </a:lnTo>
                  <a:lnTo>
                    <a:pt x="3483246" y="2706633"/>
                  </a:lnTo>
                  <a:lnTo>
                    <a:pt x="3483246" y="2707100"/>
                  </a:lnTo>
                  <a:lnTo>
                    <a:pt x="3483246" y="2707565"/>
                  </a:lnTo>
                  <a:lnTo>
                    <a:pt x="3483246" y="2708031"/>
                  </a:lnTo>
                  <a:lnTo>
                    <a:pt x="3483246" y="2708495"/>
                  </a:lnTo>
                  <a:lnTo>
                    <a:pt x="3483246" y="2708960"/>
                  </a:lnTo>
                  <a:lnTo>
                    <a:pt x="3483246" y="2709423"/>
                  </a:lnTo>
                  <a:lnTo>
                    <a:pt x="3483246" y="2709886"/>
                  </a:lnTo>
                  <a:lnTo>
                    <a:pt x="3483246" y="2710349"/>
                  </a:lnTo>
                  <a:lnTo>
                    <a:pt x="3483246" y="2710811"/>
                  </a:lnTo>
                  <a:lnTo>
                    <a:pt x="3483246" y="2711272"/>
                  </a:lnTo>
                  <a:lnTo>
                    <a:pt x="3483246" y="2711733"/>
                  </a:lnTo>
                  <a:lnTo>
                    <a:pt x="3483246" y="2712194"/>
                  </a:lnTo>
                  <a:lnTo>
                    <a:pt x="3483246" y="2712653"/>
                  </a:lnTo>
                  <a:lnTo>
                    <a:pt x="3483246" y="2713113"/>
                  </a:lnTo>
                  <a:lnTo>
                    <a:pt x="3483246" y="2713571"/>
                  </a:lnTo>
                  <a:lnTo>
                    <a:pt x="3483246" y="2714029"/>
                  </a:lnTo>
                  <a:lnTo>
                    <a:pt x="3483246" y="2714487"/>
                  </a:lnTo>
                  <a:lnTo>
                    <a:pt x="3483246" y="2714944"/>
                  </a:lnTo>
                  <a:lnTo>
                    <a:pt x="3483246" y="2715401"/>
                  </a:lnTo>
                  <a:lnTo>
                    <a:pt x="3483246" y="2715857"/>
                  </a:lnTo>
                  <a:lnTo>
                    <a:pt x="3483246" y="2716312"/>
                  </a:lnTo>
                  <a:lnTo>
                    <a:pt x="3483246" y="2716767"/>
                  </a:lnTo>
                  <a:lnTo>
                    <a:pt x="3483246" y="2717221"/>
                  </a:lnTo>
                  <a:lnTo>
                    <a:pt x="3483246" y="2717675"/>
                  </a:lnTo>
                  <a:lnTo>
                    <a:pt x="3483246" y="2718128"/>
                  </a:lnTo>
                  <a:lnTo>
                    <a:pt x="3483246" y="2718581"/>
                  </a:lnTo>
                  <a:lnTo>
                    <a:pt x="3483246" y="2719033"/>
                  </a:lnTo>
                  <a:lnTo>
                    <a:pt x="3483246" y="2719485"/>
                  </a:lnTo>
                  <a:lnTo>
                    <a:pt x="3483246" y="2719936"/>
                  </a:lnTo>
                  <a:lnTo>
                    <a:pt x="3483246" y="2720387"/>
                  </a:lnTo>
                  <a:lnTo>
                    <a:pt x="3483246" y="2720837"/>
                  </a:lnTo>
                  <a:lnTo>
                    <a:pt x="3483246" y="2721286"/>
                  </a:lnTo>
                  <a:lnTo>
                    <a:pt x="3483246" y="2721735"/>
                  </a:lnTo>
                  <a:lnTo>
                    <a:pt x="3483246" y="2722184"/>
                  </a:lnTo>
                  <a:lnTo>
                    <a:pt x="3483246" y="2722632"/>
                  </a:lnTo>
                  <a:lnTo>
                    <a:pt x="3483246" y="2723079"/>
                  </a:lnTo>
                  <a:lnTo>
                    <a:pt x="3483246" y="2723526"/>
                  </a:lnTo>
                  <a:lnTo>
                    <a:pt x="3483246" y="2723972"/>
                  </a:lnTo>
                  <a:lnTo>
                    <a:pt x="3483246" y="2724418"/>
                  </a:lnTo>
                  <a:lnTo>
                    <a:pt x="3483246" y="2724863"/>
                  </a:lnTo>
                  <a:lnTo>
                    <a:pt x="3483246" y="2725308"/>
                  </a:lnTo>
                  <a:lnTo>
                    <a:pt x="3483246" y="2725753"/>
                  </a:lnTo>
                  <a:lnTo>
                    <a:pt x="3483246" y="2726196"/>
                  </a:lnTo>
                  <a:lnTo>
                    <a:pt x="3483246" y="2726640"/>
                  </a:lnTo>
                  <a:lnTo>
                    <a:pt x="3483246" y="2727082"/>
                  </a:lnTo>
                  <a:lnTo>
                    <a:pt x="3483246" y="2727524"/>
                  </a:lnTo>
                  <a:lnTo>
                    <a:pt x="3483246" y="2727966"/>
                  </a:lnTo>
                  <a:lnTo>
                    <a:pt x="3483246" y="2728407"/>
                  </a:lnTo>
                  <a:lnTo>
                    <a:pt x="3483246" y="2728848"/>
                  </a:lnTo>
                  <a:lnTo>
                    <a:pt x="3483246" y="2729288"/>
                  </a:lnTo>
                  <a:lnTo>
                    <a:pt x="3483246" y="2729728"/>
                  </a:lnTo>
                  <a:lnTo>
                    <a:pt x="3483246" y="2730167"/>
                  </a:lnTo>
                  <a:lnTo>
                    <a:pt x="3483246" y="2730605"/>
                  </a:lnTo>
                  <a:lnTo>
                    <a:pt x="3483246" y="2731044"/>
                  </a:lnTo>
                  <a:lnTo>
                    <a:pt x="3483246" y="2731481"/>
                  </a:lnTo>
                  <a:lnTo>
                    <a:pt x="3483246" y="2731918"/>
                  </a:lnTo>
                  <a:lnTo>
                    <a:pt x="3483246" y="2732355"/>
                  </a:lnTo>
                  <a:lnTo>
                    <a:pt x="3483246" y="2732791"/>
                  </a:lnTo>
                  <a:lnTo>
                    <a:pt x="3483246" y="2733226"/>
                  </a:lnTo>
                  <a:lnTo>
                    <a:pt x="3483246" y="2733661"/>
                  </a:lnTo>
                  <a:lnTo>
                    <a:pt x="3483246" y="2734096"/>
                  </a:lnTo>
                  <a:lnTo>
                    <a:pt x="3483246" y="2734530"/>
                  </a:lnTo>
                  <a:lnTo>
                    <a:pt x="3483246" y="2734964"/>
                  </a:lnTo>
                  <a:lnTo>
                    <a:pt x="3483246" y="2735397"/>
                  </a:lnTo>
                  <a:lnTo>
                    <a:pt x="3483246" y="2735829"/>
                  </a:lnTo>
                  <a:lnTo>
                    <a:pt x="3483246" y="2736261"/>
                  </a:lnTo>
                  <a:lnTo>
                    <a:pt x="3483246" y="2736693"/>
                  </a:lnTo>
                  <a:lnTo>
                    <a:pt x="3483246" y="2737124"/>
                  </a:lnTo>
                  <a:lnTo>
                    <a:pt x="3483246" y="2737554"/>
                  </a:lnTo>
                  <a:lnTo>
                    <a:pt x="3483246" y="2737984"/>
                  </a:lnTo>
                  <a:lnTo>
                    <a:pt x="3483246" y="2738414"/>
                  </a:lnTo>
                  <a:lnTo>
                    <a:pt x="3483246" y="2738843"/>
                  </a:lnTo>
                  <a:lnTo>
                    <a:pt x="3483246" y="2739271"/>
                  </a:lnTo>
                  <a:lnTo>
                    <a:pt x="3483246" y="2739699"/>
                  </a:lnTo>
                  <a:lnTo>
                    <a:pt x="3483246" y="2740127"/>
                  </a:lnTo>
                  <a:lnTo>
                    <a:pt x="3483246" y="2740554"/>
                  </a:lnTo>
                  <a:lnTo>
                    <a:pt x="3483246" y="2740981"/>
                  </a:lnTo>
                  <a:lnTo>
                    <a:pt x="3483246" y="2741407"/>
                  </a:lnTo>
                  <a:lnTo>
                    <a:pt x="3483246" y="2741832"/>
                  </a:lnTo>
                  <a:lnTo>
                    <a:pt x="3483246" y="2742258"/>
                  </a:lnTo>
                  <a:lnTo>
                    <a:pt x="3483246" y="2742682"/>
                  </a:lnTo>
                  <a:lnTo>
                    <a:pt x="3483246" y="2743106"/>
                  </a:lnTo>
                  <a:lnTo>
                    <a:pt x="3483246" y="2743530"/>
                  </a:lnTo>
                  <a:lnTo>
                    <a:pt x="3483246" y="2743953"/>
                  </a:lnTo>
                  <a:lnTo>
                    <a:pt x="3483246" y="2744376"/>
                  </a:lnTo>
                  <a:lnTo>
                    <a:pt x="3483246" y="2744798"/>
                  </a:lnTo>
                  <a:lnTo>
                    <a:pt x="3483246" y="2745220"/>
                  </a:lnTo>
                  <a:lnTo>
                    <a:pt x="3483246" y="2745641"/>
                  </a:lnTo>
                  <a:lnTo>
                    <a:pt x="3483246" y="2746062"/>
                  </a:lnTo>
                  <a:lnTo>
                    <a:pt x="3483246" y="2746482"/>
                  </a:lnTo>
                  <a:lnTo>
                    <a:pt x="3483246" y="2746902"/>
                  </a:lnTo>
                  <a:lnTo>
                    <a:pt x="3483246" y="2747321"/>
                  </a:lnTo>
                  <a:lnTo>
                    <a:pt x="3483246" y="2747740"/>
                  </a:lnTo>
                  <a:lnTo>
                    <a:pt x="3483246" y="2748159"/>
                  </a:lnTo>
                  <a:lnTo>
                    <a:pt x="3483246" y="2748576"/>
                  </a:lnTo>
                  <a:lnTo>
                    <a:pt x="3483246" y="2748994"/>
                  </a:lnTo>
                  <a:lnTo>
                    <a:pt x="3483246" y="2749411"/>
                  </a:lnTo>
                  <a:lnTo>
                    <a:pt x="3483246" y="2749827"/>
                  </a:lnTo>
                  <a:lnTo>
                    <a:pt x="3483246" y="2750243"/>
                  </a:lnTo>
                  <a:lnTo>
                    <a:pt x="3483246" y="2750659"/>
                  </a:lnTo>
                  <a:lnTo>
                    <a:pt x="3483246" y="2751074"/>
                  </a:lnTo>
                  <a:lnTo>
                    <a:pt x="3483246" y="2751488"/>
                  </a:lnTo>
                  <a:lnTo>
                    <a:pt x="3483246" y="2751903"/>
                  </a:lnTo>
                  <a:lnTo>
                    <a:pt x="3483246" y="2752316"/>
                  </a:lnTo>
                  <a:lnTo>
                    <a:pt x="3483246" y="2752729"/>
                  </a:lnTo>
                  <a:lnTo>
                    <a:pt x="3483246" y="2753142"/>
                  </a:lnTo>
                  <a:lnTo>
                    <a:pt x="3483246" y="2753554"/>
                  </a:lnTo>
                  <a:lnTo>
                    <a:pt x="3483246" y="2753966"/>
                  </a:lnTo>
                  <a:lnTo>
                    <a:pt x="3483246" y="2754378"/>
                  </a:lnTo>
                  <a:lnTo>
                    <a:pt x="3483246" y="2754788"/>
                  </a:lnTo>
                  <a:lnTo>
                    <a:pt x="3483246" y="2755199"/>
                  </a:lnTo>
                  <a:lnTo>
                    <a:pt x="3483246" y="2755609"/>
                  </a:lnTo>
                  <a:lnTo>
                    <a:pt x="3483246" y="2756018"/>
                  </a:lnTo>
                  <a:lnTo>
                    <a:pt x="3483246" y="2756427"/>
                  </a:lnTo>
                  <a:lnTo>
                    <a:pt x="3483246" y="2756836"/>
                  </a:lnTo>
                  <a:lnTo>
                    <a:pt x="3483246" y="2757244"/>
                  </a:lnTo>
                  <a:lnTo>
                    <a:pt x="3483246" y="2757652"/>
                  </a:lnTo>
                  <a:lnTo>
                    <a:pt x="3483246" y="2758059"/>
                  </a:lnTo>
                  <a:lnTo>
                    <a:pt x="3483246" y="2758465"/>
                  </a:lnTo>
                  <a:lnTo>
                    <a:pt x="3483246" y="2758872"/>
                  </a:lnTo>
                  <a:lnTo>
                    <a:pt x="3483246" y="2759277"/>
                  </a:lnTo>
                  <a:lnTo>
                    <a:pt x="3483246" y="2759683"/>
                  </a:lnTo>
                  <a:lnTo>
                    <a:pt x="3483246" y="2760088"/>
                  </a:lnTo>
                  <a:lnTo>
                    <a:pt x="3483246" y="2760492"/>
                  </a:lnTo>
                  <a:lnTo>
                    <a:pt x="3483246" y="2760896"/>
                  </a:lnTo>
                  <a:lnTo>
                    <a:pt x="3483246" y="2761300"/>
                  </a:lnTo>
                  <a:lnTo>
                    <a:pt x="3483246" y="2761703"/>
                  </a:lnTo>
                  <a:lnTo>
                    <a:pt x="3483246" y="2762105"/>
                  </a:lnTo>
                  <a:lnTo>
                    <a:pt x="3483246" y="2762508"/>
                  </a:lnTo>
                  <a:lnTo>
                    <a:pt x="3483246" y="2762909"/>
                  </a:lnTo>
                  <a:lnTo>
                    <a:pt x="3483246" y="2763311"/>
                  </a:lnTo>
                  <a:lnTo>
                    <a:pt x="3483246" y="2763712"/>
                  </a:lnTo>
                  <a:lnTo>
                    <a:pt x="3483246" y="2764112"/>
                  </a:lnTo>
                  <a:lnTo>
                    <a:pt x="3483246" y="2764512"/>
                  </a:lnTo>
                  <a:lnTo>
                    <a:pt x="3483246" y="2764911"/>
                  </a:lnTo>
                  <a:lnTo>
                    <a:pt x="3483246" y="2765311"/>
                  </a:lnTo>
                  <a:lnTo>
                    <a:pt x="3483246" y="2765709"/>
                  </a:lnTo>
                  <a:lnTo>
                    <a:pt x="3483246" y="2766107"/>
                  </a:lnTo>
                  <a:lnTo>
                    <a:pt x="3483246" y="2766505"/>
                  </a:lnTo>
                  <a:lnTo>
                    <a:pt x="3483246" y="2766902"/>
                  </a:lnTo>
                  <a:lnTo>
                    <a:pt x="3483246" y="2767299"/>
                  </a:lnTo>
                  <a:lnTo>
                    <a:pt x="3483246" y="2767696"/>
                  </a:lnTo>
                  <a:lnTo>
                    <a:pt x="3483246" y="2768092"/>
                  </a:lnTo>
                  <a:lnTo>
                    <a:pt x="3483246" y="2768487"/>
                  </a:lnTo>
                  <a:lnTo>
                    <a:pt x="3483246" y="2768882"/>
                  </a:lnTo>
                  <a:lnTo>
                    <a:pt x="3483246" y="2769277"/>
                  </a:lnTo>
                  <a:lnTo>
                    <a:pt x="3483246" y="2769671"/>
                  </a:lnTo>
                  <a:lnTo>
                    <a:pt x="3483246" y="2770065"/>
                  </a:lnTo>
                  <a:lnTo>
                    <a:pt x="3483246" y="2770458"/>
                  </a:lnTo>
                  <a:lnTo>
                    <a:pt x="3483246" y="2770851"/>
                  </a:lnTo>
                  <a:lnTo>
                    <a:pt x="3483246" y="2771244"/>
                  </a:lnTo>
                  <a:lnTo>
                    <a:pt x="3483246" y="2771636"/>
                  </a:lnTo>
                  <a:lnTo>
                    <a:pt x="3483246" y="2772028"/>
                  </a:lnTo>
                  <a:lnTo>
                    <a:pt x="3483246" y="2772419"/>
                  </a:lnTo>
                  <a:lnTo>
                    <a:pt x="3483246" y="2772810"/>
                  </a:lnTo>
                  <a:lnTo>
                    <a:pt x="3483246" y="2773200"/>
                  </a:lnTo>
                  <a:lnTo>
                    <a:pt x="3483246" y="2773590"/>
                  </a:lnTo>
                  <a:lnTo>
                    <a:pt x="3483246" y="2773979"/>
                  </a:lnTo>
                  <a:lnTo>
                    <a:pt x="3483246" y="2774368"/>
                  </a:lnTo>
                  <a:lnTo>
                    <a:pt x="3483246" y="2774757"/>
                  </a:lnTo>
                  <a:lnTo>
                    <a:pt x="3483246" y="2775145"/>
                  </a:lnTo>
                  <a:lnTo>
                    <a:pt x="3483246" y="2775533"/>
                  </a:lnTo>
                  <a:lnTo>
                    <a:pt x="3483246" y="2775920"/>
                  </a:lnTo>
                  <a:lnTo>
                    <a:pt x="3483246" y="2776307"/>
                  </a:lnTo>
                  <a:lnTo>
                    <a:pt x="3483246" y="2776694"/>
                  </a:lnTo>
                  <a:lnTo>
                    <a:pt x="3483246" y="2777080"/>
                  </a:lnTo>
                  <a:lnTo>
                    <a:pt x="3483246" y="2777466"/>
                  </a:lnTo>
                  <a:lnTo>
                    <a:pt x="3483246" y="2777851"/>
                  </a:lnTo>
                  <a:lnTo>
                    <a:pt x="3483246" y="2778236"/>
                  </a:lnTo>
                  <a:lnTo>
                    <a:pt x="3483246" y="2778620"/>
                  </a:lnTo>
                  <a:lnTo>
                    <a:pt x="3483246" y="2779004"/>
                  </a:lnTo>
                  <a:lnTo>
                    <a:pt x="3483246" y="2779388"/>
                  </a:lnTo>
                  <a:lnTo>
                    <a:pt x="3483246" y="2779771"/>
                  </a:lnTo>
                  <a:lnTo>
                    <a:pt x="3483246" y="2780154"/>
                  </a:lnTo>
                  <a:lnTo>
                    <a:pt x="3483246" y="2780536"/>
                  </a:lnTo>
                  <a:lnTo>
                    <a:pt x="3483246" y="2780918"/>
                  </a:lnTo>
                  <a:lnTo>
                    <a:pt x="3483246" y="2781299"/>
                  </a:lnTo>
                  <a:lnTo>
                    <a:pt x="3483246" y="2781680"/>
                  </a:lnTo>
                  <a:lnTo>
                    <a:pt x="3483246" y="2782061"/>
                  </a:lnTo>
                  <a:lnTo>
                    <a:pt x="3483246" y="2782441"/>
                  </a:lnTo>
                  <a:lnTo>
                    <a:pt x="3483246" y="2782821"/>
                  </a:lnTo>
                  <a:lnTo>
                    <a:pt x="3483246" y="2783201"/>
                  </a:lnTo>
                  <a:lnTo>
                    <a:pt x="3483246" y="2783580"/>
                  </a:lnTo>
                  <a:lnTo>
                    <a:pt x="3483246" y="2783958"/>
                  </a:lnTo>
                  <a:lnTo>
                    <a:pt x="3483246" y="2784336"/>
                  </a:lnTo>
                  <a:lnTo>
                    <a:pt x="3483246" y="2784714"/>
                  </a:lnTo>
                  <a:lnTo>
                    <a:pt x="3483246" y="2785092"/>
                  </a:lnTo>
                  <a:lnTo>
                    <a:pt x="3483246" y="2785469"/>
                  </a:lnTo>
                  <a:lnTo>
                    <a:pt x="3483246" y="2785845"/>
                  </a:lnTo>
                  <a:lnTo>
                    <a:pt x="3483246" y="2786221"/>
                  </a:lnTo>
                  <a:lnTo>
                    <a:pt x="3483246" y="2786597"/>
                  </a:lnTo>
                  <a:lnTo>
                    <a:pt x="3483246" y="2786972"/>
                  </a:lnTo>
                  <a:lnTo>
                    <a:pt x="3483246" y="2787347"/>
                  </a:lnTo>
                  <a:lnTo>
                    <a:pt x="3483246" y="2787722"/>
                  </a:lnTo>
                  <a:lnTo>
                    <a:pt x="3483246" y="2788096"/>
                  </a:lnTo>
                  <a:lnTo>
                    <a:pt x="3483246" y="2788470"/>
                  </a:lnTo>
                  <a:lnTo>
                    <a:pt x="3483246" y="2788843"/>
                  </a:lnTo>
                  <a:lnTo>
                    <a:pt x="3483246" y="2789216"/>
                  </a:lnTo>
                  <a:lnTo>
                    <a:pt x="3483246" y="2789589"/>
                  </a:lnTo>
                  <a:lnTo>
                    <a:pt x="3483246" y="2789961"/>
                  </a:lnTo>
                  <a:lnTo>
                    <a:pt x="3483246" y="2790332"/>
                  </a:lnTo>
                  <a:lnTo>
                    <a:pt x="3483246" y="2790704"/>
                  </a:lnTo>
                  <a:lnTo>
                    <a:pt x="3483246" y="2791075"/>
                  </a:lnTo>
                  <a:lnTo>
                    <a:pt x="3483246" y="2791445"/>
                  </a:lnTo>
                  <a:lnTo>
                    <a:pt x="3483246" y="2791815"/>
                  </a:lnTo>
                  <a:lnTo>
                    <a:pt x="3483246" y="2792185"/>
                  </a:lnTo>
                  <a:lnTo>
                    <a:pt x="3483246" y="2792555"/>
                  </a:lnTo>
                  <a:lnTo>
                    <a:pt x="3483246" y="2792923"/>
                  </a:lnTo>
                  <a:lnTo>
                    <a:pt x="3483246" y="2793292"/>
                  </a:lnTo>
                  <a:lnTo>
                    <a:pt x="3483246" y="2793660"/>
                  </a:lnTo>
                  <a:lnTo>
                    <a:pt x="3483246" y="2794028"/>
                  </a:lnTo>
                  <a:lnTo>
                    <a:pt x="3483246" y="2794395"/>
                  </a:lnTo>
                  <a:lnTo>
                    <a:pt x="3483246" y="2794762"/>
                  </a:lnTo>
                  <a:lnTo>
                    <a:pt x="3483246" y="2795129"/>
                  </a:lnTo>
                  <a:lnTo>
                    <a:pt x="3483246" y="2795495"/>
                  </a:lnTo>
                  <a:lnTo>
                    <a:pt x="3483246" y="2795861"/>
                  </a:lnTo>
                  <a:lnTo>
                    <a:pt x="3483246" y="2796226"/>
                  </a:lnTo>
                  <a:lnTo>
                    <a:pt x="3483246" y="2796592"/>
                  </a:lnTo>
                  <a:lnTo>
                    <a:pt x="3483246" y="2796956"/>
                  </a:lnTo>
                  <a:lnTo>
                    <a:pt x="3483246" y="2797320"/>
                  </a:lnTo>
                  <a:lnTo>
                    <a:pt x="3483246" y="2797684"/>
                  </a:lnTo>
                  <a:lnTo>
                    <a:pt x="3483246" y="2798048"/>
                  </a:lnTo>
                  <a:lnTo>
                    <a:pt x="3483246" y="2798411"/>
                  </a:lnTo>
                  <a:lnTo>
                    <a:pt x="3483246" y="2798774"/>
                  </a:lnTo>
                  <a:lnTo>
                    <a:pt x="3483246" y="2799136"/>
                  </a:lnTo>
                  <a:lnTo>
                    <a:pt x="3483246" y="2799498"/>
                  </a:lnTo>
                  <a:lnTo>
                    <a:pt x="3483246" y="2799860"/>
                  </a:lnTo>
                  <a:lnTo>
                    <a:pt x="3483246" y="2800221"/>
                  </a:lnTo>
                  <a:lnTo>
                    <a:pt x="3483246" y="2800582"/>
                  </a:lnTo>
                  <a:lnTo>
                    <a:pt x="3483246" y="2800942"/>
                  </a:lnTo>
                  <a:lnTo>
                    <a:pt x="3483246" y="2801302"/>
                  </a:lnTo>
                  <a:lnTo>
                    <a:pt x="3483246" y="2801662"/>
                  </a:lnTo>
                  <a:lnTo>
                    <a:pt x="3483246" y="2802021"/>
                  </a:lnTo>
                  <a:lnTo>
                    <a:pt x="3483246" y="2802380"/>
                  </a:lnTo>
                  <a:lnTo>
                    <a:pt x="3483246" y="2802738"/>
                  </a:lnTo>
                  <a:lnTo>
                    <a:pt x="3483246" y="2803097"/>
                  </a:lnTo>
                  <a:lnTo>
                    <a:pt x="3483246" y="2803454"/>
                  </a:lnTo>
                  <a:lnTo>
                    <a:pt x="3483246" y="2803812"/>
                  </a:lnTo>
                  <a:lnTo>
                    <a:pt x="3483246" y="2804169"/>
                  </a:lnTo>
                  <a:lnTo>
                    <a:pt x="3483246" y="2804526"/>
                  </a:lnTo>
                  <a:lnTo>
                    <a:pt x="3483246" y="2804882"/>
                  </a:lnTo>
                  <a:lnTo>
                    <a:pt x="3483246" y="2805238"/>
                  </a:lnTo>
                  <a:lnTo>
                    <a:pt x="3483246" y="2805593"/>
                  </a:lnTo>
                  <a:lnTo>
                    <a:pt x="3483246" y="2805948"/>
                  </a:lnTo>
                  <a:lnTo>
                    <a:pt x="3483246" y="2806303"/>
                  </a:lnTo>
                  <a:lnTo>
                    <a:pt x="3483246" y="2806658"/>
                  </a:lnTo>
                  <a:lnTo>
                    <a:pt x="3483246" y="2807012"/>
                  </a:lnTo>
                  <a:lnTo>
                    <a:pt x="3483246" y="2807365"/>
                  </a:lnTo>
                  <a:lnTo>
                    <a:pt x="3483246" y="2807719"/>
                  </a:lnTo>
                  <a:lnTo>
                    <a:pt x="3483246" y="2808072"/>
                  </a:lnTo>
                  <a:lnTo>
                    <a:pt x="3483246" y="2808424"/>
                  </a:lnTo>
                  <a:lnTo>
                    <a:pt x="3483246" y="2808776"/>
                  </a:lnTo>
                  <a:lnTo>
                    <a:pt x="3483246" y="2809128"/>
                  </a:lnTo>
                  <a:lnTo>
                    <a:pt x="3483246" y="2809480"/>
                  </a:lnTo>
                  <a:lnTo>
                    <a:pt x="3483246" y="2809831"/>
                  </a:lnTo>
                  <a:lnTo>
                    <a:pt x="3483246" y="2810182"/>
                  </a:lnTo>
                  <a:lnTo>
                    <a:pt x="3483246" y="2810532"/>
                  </a:lnTo>
                  <a:lnTo>
                    <a:pt x="3483246" y="2810882"/>
                  </a:lnTo>
                  <a:lnTo>
                    <a:pt x="3483246" y="2811232"/>
                  </a:lnTo>
                  <a:lnTo>
                    <a:pt x="3483246" y="2811581"/>
                  </a:lnTo>
                  <a:lnTo>
                    <a:pt x="3483246" y="2811930"/>
                  </a:lnTo>
                  <a:lnTo>
                    <a:pt x="3483246" y="2812278"/>
                  </a:lnTo>
                  <a:lnTo>
                    <a:pt x="3483246" y="2812627"/>
                  </a:lnTo>
                  <a:lnTo>
                    <a:pt x="3483246" y="2812974"/>
                  </a:lnTo>
                  <a:lnTo>
                    <a:pt x="3483246" y="2813322"/>
                  </a:lnTo>
                  <a:lnTo>
                    <a:pt x="3483246" y="2813669"/>
                  </a:lnTo>
                  <a:lnTo>
                    <a:pt x="3483246" y="2814016"/>
                  </a:lnTo>
                  <a:lnTo>
                    <a:pt x="3483246" y="2814362"/>
                  </a:lnTo>
                  <a:lnTo>
                    <a:pt x="3483246" y="2814708"/>
                  </a:lnTo>
                  <a:lnTo>
                    <a:pt x="3483246" y="2815054"/>
                  </a:lnTo>
                  <a:lnTo>
                    <a:pt x="3483246" y="2815399"/>
                  </a:lnTo>
                  <a:lnTo>
                    <a:pt x="3483246" y="2815744"/>
                  </a:lnTo>
                  <a:lnTo>
                    <a:pt x="3483246" y="2816089"/>
                  </a:lnTo>
                  <a:lnTo>
                    <a:pt x="3483246" y="2816433"/>
                  </a:lnTo>
                  <a:lnTo>
                    <a:pt x="3483246" y="2816777"/>
                  </a:lnTo>
                  <a:lnTo>
                    <a:pt x="3483246" y="2817120"/>
                  </a:lnTo>
                  <a:lnTo>
                    <a:pt x="3483246" y="2817464"/>
                  </a:lnTo>
                  <a:lnTo>
                    <a:pt x="3483246" y="2817806"/>
                  </a:lnTo>
                  <a:lnTo>
                    <a:pt x="3483246" y="2818149"/>
                  </a:lnTo>
                  <a:lnTo>
                    <a:pt x="3483246" y="2818491"/>
                  </a:lnTo>
                  <a:lnTo>
                    <a:pt x="3483246" y="2818833"/>
                  </a:lnTo>
                  <a:lnTo>
                    <a:pt x="3483246" y="2819174"/>
                  </a:lnTo>
                  <a:lnTo>
                    <a:pt x="3483246" y="2819515"/>
                  </a:lnTo>
                  <a:lnTo>
                    <a:pt x="3483246" y="2819856"/>
                  </a:lnTo>
                  <a:lnTo>
                    <a:pt x="3483246" y="2820196"/>
                  </a:lnTo>
                  <a:lnTo>
                    <a:pt x="3483246" y="2820536"/>
                  </a:lnTo>
                  <a:lnTo>
                    <a:pt x="3483246" y="2820876"/>
                  </a:lnTo>
                  <a:lnTo>
                    <a:pt x="3483246" y="2821215"/>
                  </a:lnTo>
                  <a:lnTo>
                    <a:pt x="3483246" y="2821554"/>
                  </a:lnTo>
                  <a:lnTo>
                    <a:pt x="3483246" y="2821893"/>
                  </a:lnTo>
                  <a:lnTo>
                    <a:pt x="3483246" y="2822231"/>
                  </a:lnTo>
                  <a:lnTo>
                    <a:pt x="3483246" y="2822569"/>
                  </a:lnTo>
                  <a:lnTo>
                    <a:pt x="3483246" y="2822907"/>
                  </a:lnTo>
                  <a:lnTo>
                    <a:pt x="3483246" y="2823244"/>
                  </a:lnTo>
                  <a:lnTo>
                    <a:pt x="3483246" y="2823581"/>
                  </a:lnTo>
                  <a:lnTo>
                    <a:pt x="3483246" y="2823918"/>
                  </a:lnTo>
                  <a:lnTo>
                    <a:pt x="3483246" y="2824254"/>
                  </a:lnTo>
                  <a:lnTo>
                    <a:pt x="3483246" y="2824590"/>
                  </a:lnTo>
                  <a:lnTo>
                    <a:pt x="3483246" y="2824925"/>
                  </a:lnTo>
                  <a:lnTo>
                    <a:pt x="3483246" y="2825260"/>
                  </a:lnTo>
                  <a:lnTo>
                    <a:pt x="3483246" y="2825595"/>
                  </a:lnTo>
                  <a:lnTo>
                    <a:pt x="3483246" y="2825930"/>
                  </a:lnTo>
                  <a:lnTo>
                    <a:pt x="3483246" y="2826264"/>
                  </a:lnTo>
                  <a:lnTo>
                    <a:pt x="3483246" y="2826598"/>
                  </a:lnTo>
                  <a:lnTo>
                    <a:pt x="3483246" y="2826931"/>
                  </a:lnTo>
                  <a:lnTo>
                    <a:pt x="3483246" y="2827264"/>
                  </a:lnTo>
                  <a:lnTo>
                    <a:pt x="3483246" y="2827597"/>
                  </a:lnTo>
                  <a:lnTo>
                    <a:pt x="3483246" y="2827930"/>
                  </a:lnTo>
                  <a:lnTo>
                    <a:pt x="3483246" y="2828262"/>
                  </a:lnTo>
                  <a:lnTo>
                    <a:pt x="3483246" y="2828594"/>
                  </a:lnTo>
                  <a:lnTo>
                    <a:pt x="3483246" y="2828925"/>
                  </a:lnTo>
                  <a:lnTo>
                    <a:pt x="3483246" y="2829256"/>
                  </a:lnTo>
                  <a:lnTo>
                    <a:pt x="3483246" y="2829587"/>
                  </a:lnTo>
                  <a:lnTo>
                    <a:pt x="3483246" y="2829918"/>
                  </a:lnTo>
                  <a:lnTo>
                    <a:pt x="3483246" y="2830248"/>
                  </a:lnTo>
                  <a:lnTo>
                    <a:pt x="3483246" y="2830577"/>
                  </a:lnTo>
                  <a:lnTo>
                    <a:pt x="3483246" y="2830907"/>
                  </a:lnTo>
                  <a:lnTo>
                    <a:pt x="3483246" y="2831236"/>
                  </a:lnTo>
                  <a:lnTo>
                    <a:pt x="3483246" y="2831565"/>
                  </a:lnTo>
                  <a:lnTo>
                    <a:pt x="3483246" y="2831893"/>
                  </a:lnTo>
                  <a:lnTo>
                    <a:pt x="3483246" y="2832221"/>
                  </a:lnTo>
                  <a:lnTo>
                    <a:pt x="3483246" y="2832549"/>
                  </a:lnTo>
                  <a:lnTo>
                    <a:pt x="3483246" y="2832877"/>
                  </a:lnTo>
                  <a:lnTo>
                    <a:pt x="3483246" y="2833204"/>
                  </a:lnTo>
                  <a:lnTo>
                    <a:pt x="3483246" y="2833531"/>
                  </a:lnTo>
                  <a:lnTo>
                    <a:pt x="3483246" y="2833857"/>
                  </a:lnTo>
                  <a:lnTo>
                    <a:pt x="3483246" y="2834183"/>
                  </a:lnTo>
                  <a:lnTo>
                    <a:pt x="3483246" y="2834509"/>
                  </a:lnTo>
                  <a:lnTo>
                    <a:pt x="3483246" y="2834835"/>
                  </a:lnTo>
                  <a:lnTo>
                    <a:pt x="3483246" y="2835160"/>
                  </a:lnTo>
                  <a:lnTo>
                    <a:pt x="3483246" y="2835485"/>
                  </a:lnTo>
                  <a:lnTo>
                    <a:pt x="3483246" y="2835809"/>
                  </a:lnTo>
                  <a:lnTo>
                    <a:pt x="3483246" y="2836133"/>
                  </a:lnTo>
                  <a:lnTo>
                    <a:pt x="3483246" y="2836457"/>
                  </a:lnTo>
                  <a:lnTo>
                    <a:pt x="3483246" y="2836781"/>
                  </a:lnTo>
                  <a:lnTo>
                    <a:pt x="3483246" y="2837104"/>
                  </a:lnTo>
                  <a:lnTo>
                    <a:pt x="3483246" y="2837427"/>
                  </a:lnTo>
                  <a:lnTo>
                    <a:pt x="3483246" y="2837750"/>
                  </a:lnTo>
                  <a:lnTo>
                    <a:pt x="3483246" y="2838072"/>
                  </a:lnTo>
                  <a:lnTo>
                    <a:pt x="3483246" y="2838394"/>
                  </a:lnTo>
                  <a:lnTo>
                    <a:pt x="3483246" y="2838715"/>
                  </a:lnTo>
                  <a:lnTo>
                    <a:pt x="3483246" y="2839037"/>
                  </a:lnTo>
                  <a:lnTo>
                    <a:pt x="3483246" y="2839358"/>
                  </a:lnTo>
                  <a:lnTo>
                    <a:pt x="3483246" y="2839678"/>
                  </a:lnTo>
                  <a:lnTo>
                    <a:pt x="3483246" y="2839999"/>
                  </a:lnTo>
                  <a:lnTo>
                    <a:pt x="3483246" y="2840319"/>
                  </a:lnTo>
                  <a:lnTo>
                    <a:pt x="3483246" y="2840638"/>
                  </a:lnTo>
                  <a:lnTo>
                    <a:pt x="3483246" y="2840958"/>
                  </a:lnTo>
                  <a:lnTo>
                    <a:pt x="3483246" y="2841277"/>
                  </a:lnTo>
                  <a:lnTo>
                    <a:pt x="3483246" y="2841596"/>
                  </a:lnTo>
                  <a:lnTo>
                    <a:pt x="3483246" y="2841914"/>
                  </a:lnTo>
                  <a:lnTo>
                    <a:pt x="3483246" y="2842232"/>
                  </a:lnTo>
                  <a:lnTo>
                    <a:pt x="3483246" y="2842550"/>
                  </a:lnTo>
                  <a:lnTo>
                    <a:pt x="3483246" y="2842868"/>
                  </a:lnTo>
                  <a:lnTo>
                    <a:pt x="3483246" y="2843185"/>
                  </a:lnTo>
                  <a:lnTo>
                    <a:pt x="3483246" y="2843502"/>
                  </a:lnTo>
                  <a:lnTo>
                    <a:pt x="3483246" y="2843818"/>
                  </a:lnTo>
                  <a:lnTo>
                    <a:pt x="3483246" y="2844134"/>
                  </a:lnTo>
                  <a:lnTo>
                    <a:pt x="3483246" y="2844450"/>
                  </a:lnTo>
                  <a:lnTo>
                    <a:pt x="3483246" y="2844766"/>
                  </a:lnTo>
                  <a:lnTo>
                    <a:pt x="3483246" y="2845081"/>
                  </a:lnTo>
                  <a:lnTo>
                    <a:pt x="3483246" y="2845396"/>
                  </a:lnTo>
                  <a:lnTo>
                    <a:pt x="3483246" y="2845711"/>
                  </a:lnTo>
                  <a:lnTo>
                    <a:pt x="3483246" y="2846025"/>
                  </a:lnTo>
                  <a:lnTo>
                    <a:pt x="3483246" y="2846339"/>
                  </a:lnTo>
                  <a:lnTo>
                    <a:pt x="3483246" y="2846653"/>
                  </a:lnTo>
                  <a:lnTo>
                    <a:pt x="3483246" y="2846966"/>
                  </a:lnTo>
                  <a:lnTo>
                    <a:pt x="3483246" y="2847280"/>
                  </a:lnTo>
                  <a:lnTo>
                    <a:pt x="3483246" y="2847592"/>
                  </a:lnTo>
                  <a:lnTo>
                    <a:pt x="3483246" y="2847905"/>
                  </a:lnTo>
                  <a:lnTo>
                    <a:pt x="3483246" y="2848217"/>
                  </a:lnTo>
                  <a:lnTo>
                    <a:pt x="3483246" y="2848529"/>
                  </a:lnTo>
                  <a:lnTo>
                    <a:pt x="3483246" y="2848841"/>
                  </a:lnTo>
                  <a:lnTo>
                    <a:pt x="3483246" y="2849152"/>
                  </a:lnTo>
                  <a:lnTo>
                    <a:pt x="3483246" y="2849463"/>
                  </a:lnTo>
                  <a:lnTo>
                    <a:pt x="3483246" y="2849774"/>
                  </a:lnTo>
                  <a:lnTo>
                    <a:pt x="3483246" y="2850084"/>
                  </a:lnTo>
                  <a:lnTo>
                    <a:pt x="3483246" y="2850394"/>
                  </a:lnTo>
                  <a:lnTo>
                    <a:pt x="3483246" y="2850704"/>
                  </a:lnTo>
                  <a:lnTo>
                    <a:pt x="3483246" y="2851013"/>
                  </a:lnTo>
                  <a:lnTo>
                    <a:pt x="3483246" y="2851322"/>
                  </a:lnTo>
                  <a:lnTo>
                    <a:pt x="3483246" y="2851631"/>
                  </a:lnTo>
                  <a:lnTo>
                    <a:pt x="3483246" y="2851940"/>
                  </a:lnTo>
                  <a:lnTo>
                    <a:pt x="3483246" y="2852248"/>
                  </a:lnTo>
                  <a:lnTo>
                    <a:pt x="3483246" y="2852556"/>
                  </a:lnTo>
                  <a:lnTo>
                    <a:pt x="3483246" y="2852864"/>
                  </a:lnTo>
                  <a:lnTo>
                    <a:pt x="3483246" y="2853171"/>
                  </a:lnTo>
                  <a:lnTo>
                    <a:pt x="3483246" y="2853478"/>
                  </a:lnTo>
                  <a:lnTo>
                    <a:pt x="3483246" y="2853785"/>
                  </a:lnTo>
                  <a:lnTo>
                    <a:pt x="3483246" y="2854091"/>
                  </a:lnTo>
                  <a:lnTo>
                    <a:pt x="3483246" y="2854397"/>
                  </a:lnTo>
                  <a:lnTo>
                    <a:pt x="3483246" y="2854703"/>
                  </a:lnTo>
                  <a:lnTo>
                    <a:pt x="3483246" y="2855009"/>
                  </a:lnTo>
                  <a:lnTo>
                    <a:pt x="3483246" y="2855314"/>
                  </a:lnTo>
                  <a:lnTo>
                    <a:pt x="3483246" y="2855619"/>
                  </a:lnTo>
                  <a:lnTo>
                    <a:pt x="3483246" y="2855924"/>
                  </a:lnTo>
                  <a:lnTo>
                    <a:pt x="3483246" y="2856228"/>
                  </a:lnTo>
                  <a:lnTo>
                    <a:pt x="3483246" y="2856532"/>
                  </a:lnTo>
                  <a:lnTo>
                    <a:pt x="3483246" y="2856836"/>
                  </a:lnTo>
                  <a:lnTo>
                    <a:pt x="3483246" y="2857140"/>
                  </a:lnTo>
                  <a:lnTo>
                    <a:pt x="3483246" y="2857443"/>
                  </a:lnTo>
                  <a:lnTo>
                    <a:pt x="3483246" y="2857746"/>
                  </a:lnTo>
                  <a:lnTo>
                    <a:pt x="3483246" y="2858048"/>
                  </a:lnTo>
                  <a:lnTo>
                    <a:pt x="3483246" y="2858351"/>
                  </a:lnTo>
                  <a:lnTo>
                    <a:pt x="3483246" y="2858653"/>
                  </a:lnTo>
                  <a:lnTo>
                    <a:pt x="3483246" y="2858954"/>
                  </a:lnTo>
                  <a:lnTo>
                    <a:pt x="3483246" y="2859256"/>
                  </a:lnTo>
                  <a:lnTo>
                    <a:pt x="3483246" y="2859557"/>
                  </a:lnTo>
                  <a:lnTo>
                    <a:pt x="3483246" y="2859858"/>
                  </a:lnTo>
                  <a:lnTo>
                    <a:pt x="3483246" y="2860158"/>
                  </a:lnTo>
                  <a:lnTo>
                    <a:pt x="3483246" y="2860459"/>
                  </a:lnTo>
                  <a:lnTo>
                    <a:pt x="3483246" y="2860759"/>
                  </a:lnTo>
                  <a:lnTo>
                    <a:pt x="3483246" y="2861058"/>
                  </a:lnTo>
                  <a:lnTo>
                    <a:pt x="3483246" y="2861358"/>
                  </a:lnTo>
                  <a:lnTo>
                    <a:pt x="3483246" y="2861657"/>
                  </a:lnTo>
                  <a:lnTo>
                    <a:pt x="3483246" y="2861956"/>
                  </a:lnTo>
                  <a:lnTo>
                    <a:pt x="3483246" y="2862254"/>
                  </a:lnTo>
                  <a:lnTo>
                    <a:pt x="3483246" y="2862553"/>
                  </a:lnTo>
                  <a:lnTo>
                    <a:pt x="3483246" y="2862851"/>
                  </a:lnTo>
                  <a:lnTo>
                    <a:pt x="3483246" y="2863148"/>
                  </a:lnTo>
                  <a:lnTo>
                    <a:pt x="3483246" y="2863446"/>
                  </a:lnTo>
                  <a:lnTo>
                    <a:pt x="3483246" y="2863743"/>
                  </a:lnTo>
                  <a:lnTo>
                    <a:pt x="3483246" y="2864040"/>
                  </a:lnTo>
                  <a:lnTo>
                    <a:pt x="3483246" y="2864336"/>
                  </a:lnTo>
                  <a:lnTo>
                    <a:pt x="3483246" y="2864632"/>
                  </a:lnTo>
                  <a:lnTo>
                    <a:pt x="3483246" y="2864928"/>
                  </a:lnTo>
                  <a:lnTo>
                    <a:pt x="3483246" y="2865224"/>
                  </a:lnTo>
                  <a:lnTo>
                    <a:pt x="3483246" y="2865520"/>
                  </a:lnTo>
                  <a:lnTo>
                    <a:pt x="3483246" y="2865815"/>
                  </a:lnTo>
                  <a:lnTo>
                    <a:pt x="3483246" y="2866110"/>
                  </a:lnTo>
                  <a:lnTo>
                    <a:pt x="3483246" y="2866404"/>
                  </a:lnTo>
                  <a:lnTo>
                    <a:pt x="3483246" y="2866698"/>
                  </a:lnTo>
                  <a:lnTo>
                    <a:pt x="3483246" y="2866992"/>
                  </a:lnTo>
                  <a:lnTo>
                    <a:pt x="3483246" y="2867286"/>
                  </a:lnTo>
                  <a:lnTo>
                    <a:pt x="3483246" y="2867580"/>
                  </a:lnTo>
                  <a:lnTo>
                    <a:pt x="3483246" y="2867873"/>
                  </a:lnTo>
                  <a:lnTo>
                    <a:pt x="3483246" y="2868166"/>
                  </a:lnTo>
                  <a:lnTo>
                    <a:pt x="3483246" y="2868458"/>
                  </a:lnTo>
                  <a:lnTo>
                    <a:pt x="3483246" y="2868751"/>
                  </a:lnTo>
                  <a:lnTo>
                    <a:pt x="3483246" y="2869043"/>
                  </a:lnTo>
                  <a:lnTo>
                    <a:pt x="3483246" y="2869335"/>
                  </a:lnTo>
                  <a:lnTo>
                    <a:pt x="3483246" y="2869626"/>
                  </a:lnTo>
                  <a:lnTo>
                    <a:pt x="3483246" y="2869917"/>
                  </a:lnTo>
                  <a:lnTo>
                    <a:pt x="3483246" y="2870208"/>
                  </a:lnTo>
                  <a:lnTo>
                    <a:pt x="3483246" y="2870499"/>
                  </a:lnTo>
                  <a:lnTo>
                    <a:pt x="3483246" y="2870789"/>
                  </a:lnTo>
                  <a:lnTo>
                    <a:pt x="3483246" y="2871079"/>
                  </a:lnTo>
                  <a:lnTo>
                    <a:pt x="3483246" y="2871369"/>
                  </a:lnTo>
                  <a:lnTo>
                    <a:pt x="3483246" y="2871659"/>
                  </a:lnTo>
                  <a:lnTo>
                    <a:pt x="3483246" y="2871948"/>
                  </a:lnTo>
                  <a:lnTo>
                    <a:pt x="3483246" y="2872237"/>
                  </a:lnTo>
                  <a:lnTo>
                    <a:pt x="3483246" y="2872526"/>
                  </a:lnTo>
                  <a:lnTo>
                    <a:pt x="3483246" y="2872814"/>
                  </a:lnTo>
                  <a:lnTo>
                    <a:pt x="3483246" y="2873103"/>
                  </a:lnTo>
                  <a:lnTo>
                    <a:pt x="3483246" y="2873391"/>
                  </a:lnTo>
                  <a:lnTo>
                    <a:pt x="3483246" y="2873678"/>
                  </a:lnTo>
                  <a:lnTo>
                    <a:pt x="3483246" y="2873966"/>
                  </a:lnTo>
                  <a:lnTo>
                    <a:pt x="3483246" y="2874253"/>
                  </a:lnTo>
                  <a:lnTo>
                    <a:pt x="3483246" y="2874540"/>
                  </a:lnTo>
                  <a:lnTo>
                    <a:pt x="3483246" y="2874826"/>
                  </a:lnTo>
                  <a:lnTo>
                    <a:pt x="3483246" y="2875113"/>
                  </a:lnTo>
                  <a:lnTo>
                    <a:pt x="3483246" y="2875399"/>
                  </a:lnTo>
                  <a:lnTo>
                    <a:pt x="3483246" y="2875684"/>
                  </a:lnTo>
                  <a:lnTo>
                    <a:pt x="3483246" y="2875970"/>
                  </a:lnTo>
                  <a:lnTo>
                    <a:pt x="3483246" y="2876255"/>
                  </a:lnTo>
                  <a:lnTo>
                    <a:pt x="3483246" y="2876540"/>
                  </a:lnTo>
                  <a:lnTo>
                    <a:pt x="3483246" y="2876825"/>
                  </a:lnTo>
                  <a:lnTo>
                    <a:pt x="3483246" y="2877109"/>
                  </a:lnTo>
                  <a:lnTo>
                    <a:pt x="3483246" y="2877393"/>
                  </a:lnTo>
                  <a:lnTo>
                    <a:pt x="3483246" y="2877677"/>
                  </a:lnTo>
                  <a:lnTo>
                    <a:pt x="3483246" y="2877961"/>
                  </a:lnTo>
                  <a:lnTo>
                    <a:pt x="3483246" y="2878244"/>
                  </a:lnTo>
                  <a:lnTo>
                    <a:pt x="3483246" y="2878527"/>
                  </a:lnTo>
                  <a:lnTo>
                    <a:pt x="3483246" y="2878810"/>
                  </a:lnTo>
                  <a:lnTo>
                    <a:pt x="3483246" y="2879093"/>
                  </a:lnTo>
                  <a:lnTo>
                    <a:pt x="3483246" y="2879375"/>
                  </a:lnTo>
                  <a:lnTo>
                    <a:pt x="3483246" y="2879657"/>
                  </a:lnTo>
                  <a:lnTo>
                    <a:pt x="3483246" y="2879939"/>
                  </a:lnTo>
                  <a:lnTo>
                    <a:pt x="3483246" y="2880221"/>
                  </a:lnTo>
                  <a:lnTo>
                    <a:pt x="3483246" y="2880502"/>
                  </a:lnTo>
                  <a:lnTo>
                    <a:pt x="3483246" y="2880783"/>
                  </a:lnTo>
                  <a:lnTo>
                    <a:pt x="3483246" y="2881064"/>
                  </a:lnTo>
                  <a:lnTo>
                    <a:pt x="3483246" y="2881344"/>
                  </a:lnTo>
                  <a:lnTo>
                    <a:pt x="3483246" y="2881624"/>
                  </a:lnTo>
                  <a:lnTo>
                    <a:pt x="3483246" y="2881904"/>
                  </a:lnTo>
                  <a:lnTo>
                    <a:pt x="3483246" y="2882184"/>
                  </a:lnTo>
                  <a:lnTo>
                    <a:pt x="3483246" y="2882463"/>
                  </a:lnTo>
                  <a:lnTo>
                    <a:pt x="3483246" y="2882742"/>
                  </a:lnTo>
                  <a:lnTo>
                    <a:pt x="3483246" y="2883021"/>
                  </a:lnTo>
                  <a:lnTo>
                    <a:pt x="3483246" y="2883300"/>
                  </a:lnTo>
                  <a:lnTo>
                    <a:pt x="3483246" y="2883578"/>
                  </a:lnTo>
                  <a:lnTo>
                    <a:pt x="3483246" y="2883857"/>
                  </a:lnTo>
                  <a:lnTo>
                    <a:pt x="3483246" y="2884134"/>
                  </a:lnTo>
                  <a:lnTo>
                    <a:pt x="3483246" y="2884412"/>
                  </a:lnTo>
                  <a:lnTo>
                    <a:pt x="3483246" y="2884689"/>
                  </a:lnTo>
                  <a:lnTo>
                    <a:pt x="3483246" y="2884967"/>
                  </a:lnTo>
                  <a:lnTo>
                    <a:pt x="3483246" y="2885243"/>
                  </a:lnTo>
                  <a:lnTo>
                    <a:pt x="3483246" y="2885520"/>
                  </a:lnTo>
                  <a:lnTo>
                    <a:pt x="3483246" y="2885796"/>
                  </a:lnTo>
                  <a:lnTo>
                    <a:pt x="3483246" y="2886072"/>
                  </a:lnTo>
                  <a:lnTo>
                    <a:pt x="3483246" y="2886348"/>
                  </a:lnTo>
                  <a:lnTo>
                    <a:pt x="3483246" y="2886624"/>
                  </a:lnTo>
                  <a:lnTo>
                    <a:pt x="3483246" y="2886899"/>
                  </a:lnTo>
                  <a:lnTo>
                    <a:pt x="3483246" y="2887174"/>
                  </a:lnTo>
                  <a:lnTo>
                    <a:pt x="3483246" y="2887449"/>
                  </a:lnTo>
                  <a:lnTo>
                    <a:pt x="3483246" y="2887724"/>
                  </a:lnTo>
                  <a:lnTo>
                    <a:pt x="3483246" y="2887998"/>
                  </a:lnTo>
                  <a:lnTo>
                    <a:pt x="3483246" y="2888272"/>
                  </a:lnTo>
                  <a:lnTo>
                    <a:pt x="3483246" y="2888546"/>
                  </a:lnTo>
                  <a:lnTo>
                    <a:pt x="3483246" y="2888819"/>
                  </a:lnTo>
                  <a:lnTo>
                    <a:pt x="3483246" y="2889093"/>
                  </a:lnTo>
                  <a:lnTo>
                    <a:pt x="3483246" y="2889366"/>
                  </a:lnTo>
                  <a:lnTo>
                    <a:pt x="3483246" y="2889638"/>
                  </a:lnTo>
                  <a:lnTo>
                    <a:pt x="3483246" y="2889911"/>
                  </a:lnTo>
                  <a:lnTo>
                    <a:pt x="3483246" y="2890183"/>
                  </a:lnTo>
                  <a:lnTo>
                    <a:pt x="3483246" y="2890455"/>
                  </a:lnTo>
                  <a:lnTo>
                    <a:pt x="3483246" y="2890727"/>
                  </a:lnTo>
                  <a:lnTo>
                    <a:pt x="3483246" y="2890999"/>
                  </a:lnTo>
                  <a:lnTo>
                    <a:pt x="3483246" y="2891270"/>
                  </a:lnTo>
                  <a:lnTo>
                    <a:pt x="3483246" y="2891541"/>
                  </a:lnTo>
                  <a:lnTo>
                    <a:pt x="3483246" y="2891812"/>
                  </a:lnTo>
                  <a:lnTo>
                    <a:pt x="3483246" y="2892082"/>
                  </a:lnTo>
                  <a:lnTo>
                    <a:pt x="3483246" y="2892353"/>
                  </a:lnTo>
                  <a:lnTo>
                    <a:pt x="3483246" y="2892623"/>
                  </a:lnTo>
                  <a:lnTo>
                    <a:pt x="3483246" y="2892893"/>
                  </a:lnTo>
                  <a:lnTo>
                    <a:pt x="3483246" y="2893162"/>
                  </a:lnTo>
                  <a:lnTo>
                    <a:pt x="3483246" y="2893431"/>
                  </a:lnTo>
                  <a:lnTo>
                    <a:pt x="3483246" y="2893701"/>
                  </a:lnTo>
                  <a:lnTo>
                    <a:pt x="3483246" y="2893969"/>
                  </a:lnTo>
                  <a:lnTo>
                    <a:pt x="3483246" y="2894238"/>
                  </a:lnTo>
                  <a:lnTo>
                    <a:pt x="3483246" y="2894506"/>
                  </a:lnTo>
                  <a:lnTo>
                    <a:pt x="3483246" y="2894774"/>
                  </a:lnTo>
                  <a:lnTo>
                    <a:pt x="3483246" y="2895042"/>
                  </a:lnTo>
                  <a:lnTo>
                    <a:pt x="3483246" y="2895310"/>
                  </a:lnTo>
                  <a:lnTo>
                    <a:pt x="3483246" y="2895577"/>
                  </a:lnTo>
                  <a:lnTo>
                    <a:pt x="3483246" y="2895844"/>
                  </a:lnTo>
                  <a:lnTo>
                    <a:pt x="3483246" y="2896111"/>
                  </a:lnTo>
                  <a:lnTo>
                    <a:pt x="3483246" y="2896378"/>
                  </a:lnTo>
                  <a:lnTo>
                    <a:pt x="3483246" y="2896644"/>
                  </a:lnTo>
                  <a:lnTo>
                    <a:pt x="3483246" y="2896910"/>
                  </a:lnTo>
                  <a:lnTo>
                    <a:pt x="3483246" y="2897176"/>
                  </a:lnTo>
                  <a:lnTo>
                    <a:pt x="3483246" y="2897442"/>
                  </a:lnTo>
                  <a:lnTo>
                    <a:pt x="3483246" y="2897707"/>
                  </a:lnTo>
                  <a:lnTo>
                    <a:pt x="3483246" y="2897973"/>
                  </a:lnTo>
                  <a:lnTo>
                    <a:pt x="3483246" y="2898238"/>
                  </a:lnTo>
                  <a:lnTo>
                    <a:pt x="3483246" y="2898502"/>
                  </a:lnTo>
                  <a:lnTo>
                    <a:pt x="3483246" y="2898767"/>
                  </a:lnTo>
                  <a:lnTo>
                    <a:pt x="3483246" y="2899031"/>
                  </a:lnTo>
                  <a:lnTo>
                    <a:pt x="3483246" y="2899295"/>
                  </a:lnTo>
                  <a:lnTo>
                    <a:pt x="3483246" y="2899559"/>
                  </a:lnTo>
                  <a:lnTo>
                    <a:pt x="3483246" y="2899822"/>
                  </a:lnTo>
                  <a:lnTo>
                    <a:pt x="3483246" y="2900086"/>
                  </a:lnTo>
                  <a:lnTo>
                    <a:pt x="3483246" y="2900349"/>
                  </a:lnTo>
                  <a:lnTo>
                    <a:pt x="3483246" y="2900611"/>
                  </a:lnTo>
                  <a:lnTo>
                    <a:pt x="3483246" y="2900874"/>
                  </a:lnTo>
                  <a:lnTo>
                    <a:pt x="3483246" y="2901136"/>
                  </a:lnTo>
                  <a:lnTo>
                    <a:pt x="3483246" y="2901398"/>
                  </a:lnTo>
                  <a:lnTo>
                    <a:pt x="3483246" y="2901660"/>
                  </a:lnTo>
                  <a:lnTo>
                    <a:pt x="3483246" y="2901922"/>
                  </a:lnTo>
                  <a:lnTo>
                    <a:pt x="3483246" y="2902183"/>
                  </a:lnTo>
                  <a:lnTo>
                    <a:pt x="3483246" y="2902444"/>
                  </a:lnTo>
                  <a:lnTo>
                    <a:pt x="3483246" y="2902705"/>
                  </a:lnTo>
                  <a:lnTo>
                    <a:pt x="3483246" y="2902966"/>
                  </a:lnTo>
                  <a:lnTo>
                    <a:pt x="3483246" y="2903226"/>
                  </a:lnTo>
                  <a:lnTo>
                    <a:pt x="3483246" y="2903487"/>
                  </a:lnTo>
                  <a:lnTo>
                    <a:pt x="3483246" y="2903747"/>
                  </a:lnTo>
                  <a:lnTo>
                    <a:pt x="3483246" y="2904006"/>
                  </a:lnTo>
                  <a:lnTo>
                    <a:pt x="3483246" y="2904266"/>
                  </a:lnTo>
                  <a:lnTo>
                    <a:pt x="3483246" y="2904525"/>
                  </a:lnTo>
                  <a:lnTo>
                    <a:pt x="3483246" y="2904784"/>
                  </a:lnTo>
                  <a:lnTo>
                    <a:pt x="3483246" y="2905043"/>
                  </a:lnTo>
                  <a:lnTo>
                    <a:pt x="3483246" y="2905302"/>
                  </a:lnTo>
                  <a:lnTo>
                    <a:pt x="3483246" y="2905560"/>
                  </a:lnTo>
                  <a:lnTo>
                    <a:pt x="3483246" y="2905818"/>
                  </a:lnTo>
                  <a:lnTo>
                    <a:pt x="3483246" y="2906076"/>
                  </a:lnTo>
                  <a:lnTo>
                    <a:pt x="3483246" y="2906334"/>
                  </a:lnTo>
                  <a:lnTo>
                    <a:pt x="3483246" y="2906591"/>
                  </a:lnTo>
                  <a:lnTo>
                    <a:pt x="3483246" y="2906848"/>
                  </a:lnTo>
                  <a:lnTo>
                    <a:pt x="3483246" y="2907105"/>
                  </a:lnTo>
                  <a:lnTo>
                    <a:pt x="3483246" y="2907362"/>
                  </a:lnTo>
                  <a:lnTo>
                    <a:pt x="3483246" y="2907619"/>
                  </a:lnTo>
                  <a:lnTo>
                    <a:pt x="3483246" y="2907875"/>
                  </a:lnTo>
                  <a:lnTo>
                    <a:pt x="3483246" y="2908131"/>
                  </a:lnTo>
                  <a:lnTo>
                    <a:pt x="3483246" y="2908387"/>
                  </a:lnTo>
                  <a:lnTo>
                    <a:pt x="3483246" y="2908642"/>
                  </a:lnTo>
                  <a:lnTo>
                    <a:pt x="3483246" y="2908898"/>
                  </a:lnTo>
                  <a:lnTo>
                    <a:pt x="3483246" y="2909153"/>
                  </a:lnTo>
                  <a:lnTo>
                    <a:pt x="3483246" y="2909408"/>
                  </a:lnTo>
                  <a:lnTo>
                    <a:pt x="3483246" y="2909663"/>
                  </a:lnTo>
                  <a:lnTo>
                    <a:pt x="3483246" y="2909917"/>
                  </a:lnTo>
                  <a:lnTo>
                    <a:pt x="3483246" y="2910171"/>
                  </a:lnTo>
                  <a:lnTo>
                    <a:pt x="3483246" y="2910425"/>
                  </a:lnTo>
                  <a:lnTo>
                    <a:pt x="3483246" y="2910679"/>
                  </a:lnTo>
                  <a:lnTo>
                    <a:pt x="3483246" y="2910933"/>
                  </a:lnTo>
                  <a:lnTo>
                    <a:pt x="3483246" y="2911186"/>
                  </a:lnTo>
                  <a:lnTo>
                    <a:pt x="3483246" y="2911439"/>
                  </a:lnTo>
                  <a:lnTo>
                    <a:pt x="3483246" y="2911692"/>
                  </a:lnTo>
                  <a:lnTo>
                    <a:pt x="3483246" y="2911945"/>
                  </a:lnTo>
                  <a:lnTo>
                    <a:pt x="3483246" y="2912197"/>
                  </a:lnTo>
                  <a:lnTo>
                    <a:pt x="3483246" y="2912449"/>
                  </a:lnTo>
                  <a:lnTo>
                    <a:pt x="3483246" y="2912701"/>
                  </a:lnTo>
                  <a:lnTo>
                    <a:pt x="3483246" y="2912953"/>
                  </a:lnTo>
                  <a:lnTo>
                    <a:pt x="3483246" y="2913205"/>
                  </a:lnTo>
                  <a:lnTo>
                    <a:pt x="3483246" y="2913456"/>
                  </a:lnTo>
                  <a:lnTo>
                    <a:pt x="3483246" y="2913707"/>
                  </a:lnTo>
                  <a:lnTo>
                    <a:pt x="3483246" y="2913958"/>
                  </a:lnTo>
                  <a:lnTo>
                    <a:pt x="3483246" y="2914209"/>
                  </a:lnTo>
                  <a:lnTo>
                    <a:pt x="3483246" y="2914459"/>
                  </a:lnTo>
                  <a:lnTo>
                    <a:pt x="3483246" y="2914709"/>
                  </a:lnTo>
                  <a:lnTo>
                    <a:pt x="3483246" y="2914959"/>
                  </a:lnTo>
                  <a:lnTo>
                    <a:pt x="3483246" y="2915209"/>
                  </a:lnTo>
                  <a:lnTo>
                    <a:pt x="3483246" y="2915459"/>
                  </a:lnTo>
                  <a:lnTo>
                    <a:pt x="3483246" y="2915708"/>
                  </a:lnTo>
                  <a:lnTo>
                    <a:pt x="3483246" y="2915957"/>
                  </a:lnTo>
                  <a:lnTo>
                    <a:pt x="3483246" y="2916206"/>
                  </a:lnTo>
                  <a:lnTo>
                    <a:pt x="3483246" y="2916455"/>
                  </a:lnTo>
                  <a:lnTo>
                    <a:pt x="3483246" y="2916703"/>
                  </a:lnTo>
                  <a:lnTo>
                    <a:pt x="3483246" y="2916952"/>
                  </a:lnTo>
                  <a:lnTo>
                    <a:pt x="3483246" y="2917200"/>
                  </a:lnTo>
                  <a:lnTo>
                    <a:pt x="3483246" y="2917448"/>
                  </a:lnTo>
                  <a:lnTo>
                    <a:pt x="3483246" y="2917695"/>
                  </a:lnTo>
                  <a:lnTo>
                    <a:pt x="3483246" y="2917943"/>
                  </a:lnTo>
                  <a:lnTo>
                    <a:pt x="3483246" y="2918190"/>
                  </a:lnTo>
                  <a:lnTo>
                    <a:pt x="3483246" y="2918437"/>
                  </a:lnTo>
                  <a:lnTo>
                    <a:pt x="3483246" y="2918683"/>
                  </a:lnTo>
                  <a:lnTo>
                    <a:pt x="3483246" y="2918930"/>
                  </a:lnTo>
                  <a:lnTo>
                    <a:pt x="3483246" y="2919176"/>
                  </a:lnTo>
                  <a:lnTo>
                    <a:pt x="3483246" y="2919422"/>
                  </a:lnTo>
                  <a:lnTo>
                    <a:pt x="3483246" y="2919668"/>
                  </a:lnTo>
                  <a:lnTo>
                    <a:pt x="3483246" y="2919914"/>
                  </a:lnTo>
                  <a:lnTo>
                    <a:pt x="3483246" y="2920159"/>
                  </a:lnTo>
                  <a:lnTo>
                    <a:pt x="3483246" y="2920405"/>
                  </a:lnTo>
                  <a:lnTo>
                    <a:pt x="3483246" y="2920650"/>
                  </a:lnTo>
                  <a:lnTo>
                    <a:pt x="3483246" y="2920895"/>
                  </a:lnTo>
                  <a:lnTo>
                    <a:pt x="3483246" y="2921139"/>
                  </a:lnTo>
                  <a:lnTo>
                    <a:pt x="3483246" y="2921384"/>
                  </a:lnTo>
                  <a:lnTo>
                    <a:pt x="3483246" y="2921628"/>
                  </a:lnTo>
                  <a:lnTo>
                    <a:pt x="3483246" y="2921872"/>
                  </a:lnTo>
                  <a:lnTo>
                    <a:pt x="3483246" y="2922115"/>
                  </a:lnTo>
                  <a:lnTo>
                    <a:pt x="3483246" y="2922359"/>
                  </a:lnTo>
                  <a:lnTo>
                    <a:pt x="3483246" y="2922602"/>
                  </a:lnTo>
                  <a:lnTo>
                    <a:pt x="3483246" y="2922845"/>
                  </a:lnTo>
                  <a:lnTo>
                    <a:pt x="3483246" y="2923088"/>
                  </a:lnTo>
                  <a:lnTo>
                    <a:pt x="3483246" y="2923331"/>
                  </a:lnTo>
                  <a:lnTo>
                    <a:pt x="3483246" y="2923574"/>
                  </a:lnTo>
                  <a:lnTo>
                    <a:pt x="3483246" y="2923816"/>
                  </a:lnTo>
                  <a:lnTo>
                    <a:pt x="3483246" y="2924058"/>
                  </a:lnTo>
                  <a:lnTo>
                    <a:pt x="3483246" y="2924300"/>
                  </a:lnTo>
                  <a:lnTo>
                    <a:pt x="3483246" y="2924541"/>
                  </a:lnTo>
                  <a:lnTo>
                    <a:pt x="3483246" y="2924783"/>
                  </a:lnTo>
                  <a:lnTo>
                    <a:pt x="3483246" y="2925024"/>
                  </a:lnTo>
                  <a:lnTo>
                    <a:pt x="3483246" y="2925265"/>
                  </a:lnTo>
                  <a:lnTo>
                    <a:pt x="3483246" y="2925506"/>
                  </a:lnTo>
                  <a:lnTo>
                    <a:pt x="3483246" y="2925747"/>
                  </a:lnTo>
                  <a:lnTo>
                    <a:pt x="3483246" y="2925987"/>
                  </a:lnTo>
                  <a:lnTo>
                    <a:pt x="3483246" y="2926227"/>
                  </a:lnTo>
                  <a:lnTo>
                    <a:pt x="3483246" y="2926467"/>
                  </a:lnTo>
                  <a:lnTo>
                    <a:pt x="3483246" y="2926707"/>
                  </a:lnTo>
                  <a:lnTo>
                    <a:pt x="3483246" y="2926947"/>
                  </a:lnTo>
                  <a:lnTo>
                    <a:pt x="3483246" y="2927186"/>
                  </a:lnTo>
                  <a:lnTo>
                    <a:pt x="3483246" y="2927425"/>
                  </a:lnTo>
                  <a:lnTo>
                    <a:pt x="3483246" y="2927664"/>
                  </a:lnTo>
                  <a:lnTo>
                    <a:pt x="3483246" y="2927903"/>
                  </a:lnTo>
                  <a:lnTo>
                    <a:pt x="3483246" y="2928141"/>
                  </a:lnTo>
                  <a:lnTo>
                    <a:pt x="3483246" y="2928380"/>
                  </a:lnTo>
                  <a:lnTo>
                    <a:pt x="3483246" y="2928618"/>
                  </a:lnTo>
                  <a:lnTo>
                    <a:pt x="3483246" y="2928856"/>
                  </a:lnTo>
                  <a:lnTo>
                    <a:pt x="3483246" y="2929094"/>
                  </a:lnTo>
                  <a:lnTo>
                    <a:pt x="3483246" y="2929331"/>
                  </a:lnTo>
                  <a:lnTo>
                    <a:pt x="3483246" y="2929568"/>
                  </a:lnTo>
                  <a:lnTo>
                    <a:pt x="3483246" y="2929806"/>
                  </a:lnTo>
                  <a:lnTo>
                    <a:pt x="3483246" y="2930042"/>
                  </a:lnTo>
                  <a:lnTo>
                    <a:pt x="3483246" y="2930279"/>
                  </a:lnTo>
                  <a:lnTo>
                    <a:pt x="3483246" y="2930516"/>
                  </a:lnTo>
                  <a:lnTo>
                    <a:pt x="3483246" y="2930752"/>
                  </a:lnTo>
                  <a:lnTo>
                    <a:pt x="3483246" y="2930988"/>
                  </a:lnTo>
                  <a:lnTo>
                    <a:pt x="3483246" y="2931224"/>
                  </a:lnTo>
                  <a:lnTo>
                    <a:pt x="3483246" y="2931460"/>
                  </a:lnTo>
                  <a:lnTo>
                    <a:pt x="3483246" y="2931695"/>
                  </a:lnTo>
                  <a:lnTo>
                    <a:pt x="3483246" y="2931930"/>
                  </a:lnTo>
                  <a:lnTo>
                    <a:pt x="3483246" y="2932166"/>
                  </a:lnTo>
                  <a:lnTo>
                    <a:pt x="3483246" y="2932401"/>
                  </a:lnTo>
                  <a:lnTo>
                    <a:pt x="3483246" y="2932635"/>
                  </a:lnTo>
                  <a:lnTo>
                    <a:pt x="3483246" y="2932870"/>
                  </a:lnTo>
                  <a:lnTo>
                    <a:pt x="3483246" y="2933104"/>
                  </a:lnTo>
                  <a:lnTo>
                    <a:pt x="3483246" y="2933338"/>
                  </a:lnTo>
                  <a:lnTo>
                    <a:pt x="3483246" y="2933572"/>
                  </a:lnTo>
                  <a:lnTo>
                    <a:pt x="3483246" y="2933806"/>
                  </a:lnTo>
                  <a:lnTo>
                    <a:pt x="3483246" y="2934039"/>
                  </a:lnTo>
                  <a:lnTo>
                    <a:pt x="3483246" y="2934273"/>
                  </a:lnTo>
                  <a:lnTo>
                    <a:pt x="3483246" y="2934506"/>
                  </a:lnTo>
                  <a:lnTo>
                    <a:pt x="3483246" y="2934739"/>
                  </a:lnTo>
                  <a:lnTo>
                    <a:pt x="3483246" y="2934971"/>
                  </a:lnTo>
                  <a:lnTo>
                    <a:pt x="3483246" y="2935204"/>
                  </a:lnTo>
                  <a:lnTo>
                    <a:pt x="3483246" y="2935436"/>
                  </a:lnTo>
                  <a:lnTo>
                    <a:pt x="3483246" y="2935668"/>
                  </a:lnTo>
                  <a:lnTo>
                    <a:pt x="3483246" y="2935900"/>
                  </a:lnTo>
                  <a:lnTo>
                    <a:pt x="3483246" y="2936132"/>
                  </a:lnTo>
                  <a:lnTo>
                    <a:pt x="3483246" y="2936363"/>
                  </a:lnTo>
                  <a:lnTo>
                    <a:pt x="3483246" y="2936595"/>
                  </a:lnTo>
                  <a:lnTo>
                    <a:pt x="3483246" y="2936826"/>
                  </a:lnTo>
                  <a:lnTo>
                    <a:pt x="3483246" y="2937057"/>
                  </a:lnTo>
                  <a:lnTo>
                    <a:pt x="3483246" y="2937288"/>
                  </a:lnTo>
                  <a:lnTo>
                    <a:pt x="3483246" y="2937518"/>
                  </a:lnTo>
                  <a:lnTo>
                    <a:pt x="3483246" y="2937749"/>
                  </a:lnTo>
                  <a:lnTo>
                    <a:pt x="3483246" y="2937979"/>
                  </a:lnTo>
                  <a:lnTo>
                    <a:pt x="3483246" y="2938209"/>
                  </a:lnTo>
                  <a:lnTo>
                    <a:pt x="3483246" y="2938438"/>
                  </a:lnTo>
                  <a:lnTo>
                    <a:pt x="3483246" y="2938668"/>
                  </a:lnTo>
                  <a:lnTo>
                    <a:pt x="3483246" y="2938897"/>
                  </a:lnTo>
                  <a:lnTo>
                    <a:pt x="3483246" y="2939127"/>
                  </a:lnTo>
                  <a:lnTo>
                    <a:pt x="3483246" y="2939356"/>
                  </a:lnTo>
                  <a:lnTo>
                    <a:pt x="3483246" y="2939584"/>
                  </a:lnTo>
                  <a:lnTo>
                    <a:pt x="3483246" y="2939813"/>
                  </a:lnTo>
                  <a:lnTo>
                    <a:pt x="3483246" y="2940041"/>
                  </a:lnTo>
                  <a:lnTo>
                    <a:pt x="3483246" y="2940270"/>
                  </a:lnTo>
                  <a:lnTo>
                    <a:pt x="3483246" y="2940498"/>
                  </a:lnTo>
                  <a:lnTo>
                    <a:pt x="3483246" y="2940726"/>
                  </a:lnTo>
                  <a:lnTo>
                    <a:pt x="3483246" y="2940953"/>
                  </a:lnTo>
                  <a:lnTo>
                    <a:pt x="3483246" y="2941181"/>
                  </a:lnTo>
                  <a:lnTo>
                    <a:pt x="3483246" y="2941408"/>
                  </a:lnTo>
                  <a:lnTo>
                    <a:pt x="3483246" y="2941635"/>
                  </a:lnTo>
                  <a:lnTo>
                    <a:pt x="3483246" y="2941862"/>
                  </a:lnTo>
                  <a:lnTo>
                    <a:pt x="3483246" y="2942089"/>
                  </a:lnTo>
                  <a:lnTo>
                    <a:pt x="3483246" y="2942315"/>
                  </a:lnTo>
                  <a:lnTo>
                    <a:pt x="3483246" y="2942542"/>
                  </a:lnTo>
                  <a:lnTo>
                    <a:pt x="3483246" y="2942768"/>
                  </a:lnTo>
                  <a:lnTo>
                    <a:pt x="3483246" y="2942994"/>
                  </a:lnTo>
                  <a:lnTo>
                    <a:pt x="3483246" y="2943219"/>
                  </a:lnTo>
                  <a:lnTo>
                    <a:pt x="3483246" y="2943445"/>
                  </a:lnTo>
                  <a:lnTo>
                    <a:pt x="3483246" y="2943670"/>
                  </a:lnTo>
                  <a:lnTo>
                    <a:pt x="3483246" y="2943896"/>
                  </a:lnTo>
                  <a:lnTo>
                    <a:pt x="3483246" y="2944121"/>
                  </a:lnTo>
                  <a:lnTo>
                    <a:pt x="3483246" y="2944345"/>
                  </a:lnTo>
                  <a:lnTo>
                    <a:pt x="3483246" y="2944570"/>
                  </a:lnTo>
                  <a:lnTo>
                    <a:pt x="3483246" y="2944795"/>
                  </a:lnTo>
                  <a:lnTo>
                    <a:pt x="3483246" y="2945019"/>
                  </a:lnTo>
                  <a:lnTo>
                    <a:pt x="3483246" y="2945243"/>
                  </a:lnTo>
                  <a:lnTo>
                    <a:pt x="3483246" y="2945467"/>
                  </a:lnTo>
                  <a:lnTo>
                    <a:pt x="3483246" y="2945690"/>
                  </a:lnTo>
                  <a:lnTo>
                    <a:pt x="3483246" y="2945914"/>
                  </a:lnTo>
                  <a:lnTo>
                    <a:pt x="3483246" y="2946137"/>
                  </a:lnTo>
                  <a:lnTo>
                    <a:pt x="3483246" y="2946360"/>
                  </a:lnTo>
                  <a:lnTo>
                    <a:pt x="3483246" y="2946583"/>
                  </a:lnTo>
                  <a:lnTo>
                    <a:pt x="3483246" y="2946806"/>
                  </a:lnTo>
                  <a:lnTo>
                    <a:pt x="3483246" y="2947029"/>
                  </a:lnTo>
                  <a:lnTo>
                    <a:pt x="3483246" y="2947251"/>
                  </a:lnTo>
                  <a:lnTo>
                    <a:pt x="3483246" y="2947473"/>
                  </a:lnTo>
                  <a:lnTo>
                    <a:pt x="3483246" y="2947695"/>
                  </a:lnTo>
                  <a:lnTo>
                    <a:pt x="3483246" y="2947917"/>
                  </a:lnTo>
                  <a:lnTo>
                    <a:pt x="3483246" y="2948139"/>
                  </a:lnTo>
                  <a:lnTo>
                    <a:pt x="3483246" y="2948360"/>
                  </a:lnTo>
                  <a:lnTo>
                    <a:pt x="3483246" y="2948582"/>
                  </a:lnTo>
                  <a:lnTo>
                    <a:pt x="3483246" y="2948803"/>
                  </a:lnTo>
                  <a:lnTo>
                    <a:pt x="3483246" y="2949024"/>
                  </a:lnTo>
                  <a:lnTo>
                    <a:pt x="3483246" y="2949245"/>
                  </a:lnTo>
                  <a:lnTo>
                    <a:pt x="3483246" y="2949465"/>
                  </a:lnTo>
                  <a:lnTo>
                    <a:pt x="3483246" y="2949686"/>
                  </a:lnTo>
                  <a:lnTo>
                    <a:pt x="3483246" y="2949906"/>
                  </a:lnTo>
                  <a:lnTo>
                    <a:pt x="3483246" y="2950126"/>
                  </a:lnTo>
                  <a:lnTo>
                    <a:pt x="3483246" y="2950346"/>
                  </a:lnTo>
                  <a:lnTo>
                    <a:pt x="3483246" y="2950565"/>
                  </a:lnTo>
                  <a:lnTo>
                    <a:pt x="3483246" y="2950785"/>
                  </a:lnTo>
                  <a:lnTo>
                    <a:pt x="3483246" y="2951004"/>
                  </a:lnTo>
                  <a:lnTo>
                    <a:pt x="3483246" y="2951223"/>
                  </a:lnTo>
                  <a:lnTo>
                    <a:pt x="3483246" y="2951442"/>
                  </a:lnTo>
                  <a:lnTo>
                    <a:pt x="3483246" y="2951661"/>
                  </a:lnTo>
                  <a:lnTo>
                    <a:pt x="3483246" y="2951879"/>
                  </a:lnTo>
                  <a:lnTo>
                    <a:pt x="3483246" y="2952098"/>
                  </a:lnTo>
                  <a:lnTo>
                    <a:pt x="3483246" y="2952316"/>
                  </a:lnTo>
                  <a:lnTo>
                    <a:pt x="3483246" y="2952534"/>
                  </a:lnTo>
                  <a:lnTo>
                    <a:pt x="3483246" y="2952752"/>
                  </a:lnTo>
                  <a:lnTo>
                    <a:pt x="3483246" y="2952970"/>
                  </a:lnTo>
                  <a:lnTo>
                    <a:pt x="3483246" y="2953187"/>
                  </a:lnTo>
                  <a:lnTo>
                    <a:pt x="3483246" y="2953404"/>
                  </a:lnTo>
                  <a:lnTo>
                    <a:pt x="3483246" y="2953622"/>
                  </a:lnTo>
                  <a:lnTo>
                    <a:pt x="3483246" y="2953839"/>
                  </a:lnTo>
                  <a:lnTo>
                    <a:pt x="3483246" y="2954055"/>
                  </a:lnTo>
                  <a:lnTo>
                    <a:pt x="3483246" y="2954272"/>
                  </a:lnTo>
                  <a:lnTo>
                    <a:pt x="3483246" y="2954488"/>
                  </a:lnTo>
                  <a:lnTo>
                    <a:pt x="3483246" y="2954705"/>
                  </a:lnTo>
                  <a:lnTo>
                    <a:pt x="3483246" y="2954921"/>
                  </a:lnTo>
                  <a:lnTo>
                    <a:pt x="3483246" y="2955137"/>
                  </a:lnTo>
                  <a:lnTo>
                    <a:pt x="3483246" y="2955352"/>
                  </a:lnTo>
                  <a:lnTo>
                    <a:pt x="3483246" y="2955568"/>
                  </a:lnTo>
                  <a:lnTo>
                    <a:pt x="3483246" y="2955783"/>
                  </a:lnTo>
                  <a:lnTo>
                    <a:pt x="3483246" y="2955999"/>
                  </a:lnTo>
                  <a:lnTo>
                    <a:pt x="3483246" y="2956214"/>
                  </a:lnTo>
                  <a:lnTo>
                    <a:pt x="3483246" y="2956428"/>
                  </a:lnTo>
                  <a:lnTo>
                    <a:pt x="3483246" y="2956643"/>
                  </a:lnTo>
                  <a:lnTo>
                    <a:pt x="3483246" y="2956858"/>
                  </a:lnTo>
                  <a:lnTo>
                    <a:pt x="3483246" y="2957072"/>
                  </a:lnTo>
                  <a:lnTo>
                    <a:pt x="3483246" y="2957286"/>
                  </a:lnTo>
                  <a:lnTo>
                    <a:pt x="3483246" y="2957500"/>
                  </a:lnTo>
                  <a:lnTo>
                    <a:pt x="3483246" y="2957714"/>
                  </a:lnTo>
                  <a:lnTo>
                    <a:pt x="3483246" y="2957928"/>
                  </a:lnTo>
                  <a:lnTo>
                    <a:pt x="3483246" y="2958141"/>
                  </a:lnTo>
                  <a:lnTo>
                    <a:pt x="3483246" y="2958354"/>
                  </a:lnTo>
                  <a:lnTo>
                    <a:pt x="3483246" y="2958567"/>
                  </a:lnTo>
                  <a:lnTo>
                    <a:pt x="3483246" y="2958780"/>
                  </a:lnTo>
                  <a:lnTo>
                    <a:pt x="3483246" y="2958993"/>
                  </a:lnTo>
                  <a:lnTo>
                    <a:pt x="3483246" y="2959206"/>
                  </a:lnTo>
                  <a:lnTo>
                    <a:pt x="3483246" y="2959418"/>
                  </a:lnTo>
                  <a:lnTo>
                    <a:pt x="3483246" y="2959630"/>
                  </a:lnTo>
                  <a:lnTo>
                    <a:pt x="3483246" y="2959842"/>
                  </a:lnTo>
                  <a:lnTo>
                    <a:pt x="3483246" y="2960054"/>
                  </a:lnTo>
                  <a:lnTo>
                    <a:pt x="3483246" y="2960266"/>
                  </a:lnTo>
                  <a:lnTo>
                    <a:pt x="3483246" y="2960478"/>
                  </a:lnTo>
                  <a:lnTo>
                    <a:pt x="3483246" y="2960689"/>
                  </a:lnTo>
                  <a:lnTo>
                    <a:pt x="3483246" y="2960900"/>
                  </a:lnTo>
                  <a:lnTo>
                    <a:pt x="3483246" y="2961111"/>
                  </a:lnTo>
                  <a:lnTo>
                    <a:pt x="3483246" y="2961322"/>
                  </a:lnTo>
                  <a:lnTo>
                    <a:pt x="3483246" y="2961533"/>
                  </a:lnTo>
                  <a:lnTo>
                    <a:pt x="3483246" y="2961743"/>
                  </a:lnTo>
                  <a:lnTo>
                    <a:pt x="3483246" y="2961954"/>
                  </a:lnTo>
                  <a:lnTo>
                    <a:pt x="3483246" y="2962164"/>
                  </a:lnTo>
                  <a:lnTo>
                    <a:pt x="3483246" y="2962374"/>
                  </a:lnTo>
                  <a:lnTo>
                    <a:pt x="3483246" y="2962584"/>
                  </a:lnTo>
                  <a:lnTo>
                    <a:pt x="3483246" y="2962794"/>
                  </a:lnTo>
                  <a:lnTo>
                    <a:pt x="3483246" y="2963003"/>
                  </a:lnTo>
                  <a:lnTo>
                    <a:pt x="3483246" y="2963212"/>
                  </a:lnTo>
                  <a:lnTo>
                    <a:pt x="3483246" y="2963422"/>
                  </a:lnTo>
                  <a:lnTo>
                    <a:pt x="3483246" y="2963631"/>
                  </a:lnTo>
                  <a:lnTo>
                    <a:pt x="3483246" y="2963839"/>
                  </a:lnTo>
                  <a:lnTo>
                    <a:pt x="3483246" y="2964048"/>
                  </a:lnTo>
                  <a:lnTo>
                    <a:pt x="3483246" y="2964257"/>
                  </a:lnTo>
                  <a:lnTo>
                    <a:pt x="3483246" y="2964465"/>
                  </a:lnTo>
                  <a:lnTo>
                    <a:pt x="3483246" y="2964673"/>
                  </a:lnTo>
                  <a:lnTo>
                    <a:pt x="3483246" y="2964881"/>
                  </a:lnTo>
                  <a:lnTo>
                    <a:pt x="3483246" y="2965089"/>
                  </a:lnTo>
                  <a:lnTo>
                    <a:pt x="3483246" y="2965297"/>
                  </a:lnTo>
                  <a:lnTo>
                    <a:pt x="3483246" y="2965504"/>
                  </a:lnTo>
                  <a:lnTo>
                    <a:pt x="3483246" y="2965712"/>
                  </a:lnTo>
                  <a:lnTo>
                    <a:pt x="3483246" y="2965919"/>
                  </a:lnTo>
                  <a:lnTo>
                    <a:pt x="3483246" y="2966126"/>
                  </a:lnTo>
                  <a:lnTo>
                    <a:pt x="3483246" y="2966333"/>
                  </a:lnTo>
                  <a:lnTo>
                    <a:pt x="3483246" y="2966539"/>
                  </a:lnTo>
                  <a:lnTo>
                    <a:pt x="3483246" y="2966746"/>
                  </a:lnTo>
                  <a:lnTo>
                    <a:pt x="3483246" y="2966952"/>
                  </a:lnTo>
                  <a:lnTo>
                    <a:pt x="3483246" y="2967158"/>
                  </a:lnTo>
                  <a:lnTo>
                    <a:pt x="3483246" y="2967364"/>
                  </a:lnTo>
                  <a:lnTo>
                    <a:pt x="3483246" y="2967570"/>
                  </a:lnTo>
                  <a:lnTo>
                    <a:pt x="3483246" y="2967776"/>
                  </a:lnTo>
                  <a:lnTo>
                    <a:pt x="3483246" y="2967981"/>
                  </a:lnTo>
                  <a:lnTo>
                    <a:pt x="3483246" y="2968187"/>
                  </a:lnTo>
                  <a:lnTo>
                    <a:pt x="3483246" y="2968392"/>
                  </a:lnTo>
                  <a:lnTo>
                    <a:pt x="3483246" y="2968597"/>
                  </a:lnTo>
                  <a:lnTo>
                    <a:pt x="3483246" y="2968802"/>
                  </a:lnTo>
                  <a:lnTo>
                    <a:pt x="3483246" y="2969007"/>
                  </a:lnTo>
                  <a:lnTo>
                    <a:pt x="3483246" y="2969211"/>
                  </a:lnTo>
                  <a:lnTo>
                    <a:pt x="3483246" y="2969416"/>
                  </a:lnTo>
                  <a:lnTo>
                    <a:pt x="3483246" y="2969620"/>
                  </a:lnTo>
                  <a:lnTo>
                    <a:pt x="3483246" y="2969824"/>
                  </a:lnTo>
                  <a:lnTo>
                    <a:pt x="3483246" y="2970028"/>
                  </a:lnTo>
                  <a:lnTo>
                    <a:pt x="3483246" y="2970232"/>
                  </a:lnTo>
                  <a:lnTo>
                    <a:pt x="3483246" y="2970435"/>
                  </a:lnTo>
                  <a:lnTo>
                    <a:pt x="3483246" y="2970639"/>
                  </a:lnTo>
                  <a:lnTo>
                    <a:pt x="3483246" y="2970842"/>
                  </a:lnTo>
                  <a:lnTo>
                    <a:pt x="3483246" y="2971045"/>
                  </a:lnTo>
                  <a:lnTo>
                    <a:pt x="3483246" y="2971248"/>
                  </a:lnTo>
                  <a:lnTo>
                    <a:pt x="3483246" y="2971451"/>
                  </a:lnTo>
                  <a:lnTo>
                    <a:pt x="3483246" y="2971653"/>
                  </a:lnTo>
                  <a:lnTo>
                    <a:pt x="3483246" y="2971856"/>
                  </a:lnTo>
                  <a:lnTo>
                    <a:pt x="3483246" y="2972058"/>
                  </a:lnTo>
                  <a:lnTo>
                    <a:pt x="3483246" y="2972260"/>
                  </a:lnTo>
                  <a:lnTo>
                    <a:pt x="3483246" y="2972462"/>
                  </a:lnTo>
                  <a:lnTo>
                    <a:pt x="3483246" y="2972664"/>
                  </a:lnTo>
                  <a:lnTo>
                    <a:pt x="3483246" y="2972865"/>
                  </a:lnTo>
                  <a:lnTo>
                    <a:pt x="3483246" y="2973067"/>
                  </a:lnTo>
                  <a:lnTo>
                    <a:pt x="3483246" y="2973268"/>
                  </a:lnTo>
                  <a:lnTo>
                    <a:pt x="3483246" y="2973469"/>
                  </a:lnTo>
                  <a:lnTo>
                    <a:pt x="3483246" y="2973671"/>
                  </a:lnTo>
                  <a:lnTo>
                    <a:pt x="3483246" y="2973871"/>
                  </a:lnTo>
                  <a:lnTo>
                    <a:pt x="3483246" y="2974072"/>
                  </a:lnTo>
                  <a:lnTo>
                    <a:pt x="3483246" y="2974273"/>
                  </a:lnTo>
                  <a:lnTo>
                    <a:pt x="3483246" y="2974473"/>
                  </a:lnTo>
                  <a:lnTo>
                    <a:pt x="3483246" y="2974673"/>
                  </a:lnTo>
                  <a:lnTo>
                    <a:pt x="3483246" y="2974873"/>
                  </a:lnTo>
                  <a:lnTo>
                    <a:pt x="3483246" y="2975073"/>
                  </a:lnTo>
                  <a:lnTo>
                    <a:pt x="3483246" y="2975273"/>
                  </a:lnTo>
                  <a:lnTo>
                    <a:pt x="3483246" y="2975473"/>
                  </a:lnTo>
                  <a:lnTo>
                    <a:pt x="3483246" y="2975672"/>
                  </a:lnTo>
                  <a:lnTo>
                    <a:pt x="3483246" y="2975871"/>
                  </a:lnTo>
                  <a:lnTo>
                    <a:pt x="3483246" y="2976070"/>
                  </a:lnTo>
                  <a:lnTo>
                    <a:pt x="3483246" y="2976269"/>
                  </a:lnTo>
                  <a:lnTo>
                    <a:pt x="3483246" y="2976468"/>
                  </a:lnTo>
                  <a:lnTo>
                    <a:pt x="3483246" y="2976667"/>
                  </a:lnTo>
                  <a:lnTo>
                    <a:pt x="3483246" y="2976865"/>
                  </a:lnTo>
                  <a:lnTo>
                    <a:pt x="3483246" y="2977064"/>
                  </a:lnTo>
                  <a:lnTo>
                    <a:pt x="3483246" y="2977262"/>
                  </a:lnTo>
                  <a:lnTo>
                    <a:pt x="3483246" y="2977460"/>
                  </a:lnTo>
                  <a:lnTo>
                    <a:pt x="3483246" y="2977658"/>
                  </a:lnTo>
                  <a:lnTo>
                    <a:pt x="3483246" y="2977856"/>
                  </a:lnTo>
                  <a:lnTo>
                    <a:pt x="3483246" y="2978053"/>
                  </a:lnTo>
                  <a:lnTo>
                    <a:pt x="3483246" y="2978251"/>
                  </a:lnTo>
                  <a:lnTo>
                    <a:pt x="3483246" y="2978448"/>
                  </a:lnTo>
                  <a:lnTo>
                    <a:pt x="3483246" y="2978645"/>
                  </a:lnTo>
                  <a:lnTo>
                    <a:pt x="3483246" y="2978842"/>
                  </a:lnTo>
                  <a:lnTo>
                    <a:pt x="3483246" y="2979039"/>
                  </a:lnTo>
                  <a:lnTo>
                    <a:pt x="3483246" y="2979235"/>
                  </a:lnTo>
                  <a:lnTo>
                    <a:pt x="3483246" y="2979432"/>
                  </a:lnTo>
                  <a:lnTo>
                    <a:pt x="3483246" y="2979628"/>
                  </a:lnTo>
                  <a:lnTo>
                    <a:pt x="3483246" y="2979824"/>
                  </a:lnTo>
                  <a:lnTo>
                    <a:pt x="3483246" y="2980020"/>
                  </a:lnTo>
                  <a:lnTo>
                    <a:pt x="3483246" y="2980216"/>
                  </a:lnTo>
                  <a:lnTo>
                    <a:pt x="3483246" y="2980412"/>
                  </a:lnTo>
                  <a:lnTo>
                    <a:pt x="3483246" y="2980608"/>
                  </a:lnTo>
                  <a:lnTo>
                    <a:pt x="3483246" y="2980803"/>
                  </a:lnTo>
                  <a:lnTo>
                    <a:pt x="3483246" y="2980998"/>
                  </a:lnTo>
                  <a:lnTo>
                    <a:pt x="3483246" y="2981193"/>
                  </a:lnTo>
                  <a:lnTo>
                    <a:pt x="3483246" y="2981388"/>
                  </a:lnTo>
                  <a:lnTo>
                    <a:pt x="3483246" y="2981583"/>
                  </a:lnTo>
                  <a:lnTo>
                    <a:pt x="3483246" y="2981778"/>
                  </a:lnTo>
                  <a:lnTo>
                    <a:pt x="3483246" y="2981972"/>
                  </a:lnTo>
                  <a:lnTo>
                    <a:pt x="3483246" y="2982167"/>
                  </a:lnTo>
                  <a:lnTo>
                    <a:pt x="3483246" y="2982361"/>
                  </a:lnTo>
                  <a:lnTo>
                    <a:pt x="3483246" y="2982555"/>
                  </a:lnTo>
                  <a:lnTo>
                    <a:pt x="3483246" y="2982749"/>
                  </a:lnTo>
                  <a:lnTo>
                    <a:pt x="3483246" y="2982943"/>
                  </a:lnTo>
                  <a:lnTo>
                    <a:pt x="3483246" y="2983136"/>
                  </a:lnTo>
                  <a:lnTo>
                    <a:pt x="3483246" y="2983330"/>
                  </a:lnTo>
                  <a:lnTo>
                    <a:pt x="3483246" y="2983523"/>
                  </a:lnTo>
                  <a:lnTo>
                    <a:pt x="3483246" y="2983716"/>
                  </a:lnTo>
                  <a:lnTo>
                    <a:pt x="3483246" y="2983909"/>
                  </a:lnTo>
                  <a:lnTo>
                    <a:pt x="3483246" y="2984102"/>
                  </a:lnTo>
                  <a:lnTo>
                    <a:pt x="3483246" y="2984295"/>
                  </a:lnTo>
                  <a:lnTo>
                    <a:pt x="3483246" y="2984487"/>
                  </a:lnTo>
                  <a:lnTo>
                    <a:pt x="3483246" y="2984680"/>
                  </a:lnTo>
                  <a:lnTo>
                    <a:pt x="3483246" y="2984872"/>
                  </a:lnTo>
                  <a:lnTo>
                    <a:pt x="3483246" y="2985064"/>
                  </a:lnTo>
                  <a:lnTo>
                    <a:pt x="3483246" y="2985256"/>
                  </a:lnTo>
                  <a:lnTo>
                    <a:pt x="3483246" y="2985448"/>
                  </a:lnTo>
                  <a:lnTo>
                    <a:pt x="3483246" y="2985640"/>
                  </a:lnTo>
                  <a:lnTo>
                    <a:pt x="3483246" y="2985831"/>
                  </a:lnTo>
                  <a:lnTo>
                    <a:pt x="3483246" y="2986023"/>
                  </a:lnTo>
                  <a:lnTo>
                    <a:pt x="3483246" y="2986214"/>
                  </a:lnTo>
                  <a:lnTo>
                    <a:pt x="3483246" y="2986405"/>
                  </a:lnTo>
                  <a:lnTo>
                    <a:pt x="3483246" y="2986596"/>
                  </a:lnTo>
                  <a:lnTo>
                    <a:pt x="3483246" y="2986787"/>
                  </a:lnTo>
                  <a:lnTo>
                    <a:pt x="3483246" y="2986977"/>
                  </a:lnTo>
                  <a:lnTo>
                    <a:pt x="3483246" y="2987168"/>
                  </a:lnTo>
                  <a:lnTo>
                    <a:pt x="3483246" y="2987358"/>
                  </a:lnTo>
                  <a:lnTo>
                    <a:pt x="3483246" y="2987548"/>
                  </a:lnTo>
                  <a:lnTo>
                    <a:pt x="3483246" y="2987739"/>
                  </a:lnTo>
                  <a:lnTo>
                    <a:pt x="3483246" y="2987928"/>
                  </a:lnTo>
                  <a:lnTo>
                    <a:pt x="3483246" y="2988118"/>
                  </a:lnTo>
                  <a:lnTo>
                    <a:pt x="3483246" y="2988308"/>
                  </a:lnTo>
                  <a:lnTo>
                    <a:pt x="3483246" y="2988497"/>
                  </a:lnTo>
                  <a:lnTo>
                    <a:pt x="3483246" y="2988687"/>
                  </a:lnTo>
                  <a:lnTo>
                    <a:pt x="3483246" y="2988876"/>
                  </a:lnTo>
                  <a:lnTo>
                    <a:pt x="3483246" y="2989065"/>
                  </a:lnTo>
                  <a:lnTo>
                    <a:pt x="3483246" y="2989254"/>
                  </a:lnTo>
                  <a:lnTo>
                    <a:pt x="3483246" y="2989443"/>
                  </a:lnTo>
                  <a:lnTo>
                    <a:pt x="3483246" y="2989631"/>
                  </a:lnTo>
                  <a:lnTo>
                    <a:pt x="3483246" y="2989820"/>
                  </a:lnTo>
                  <a:lnTo>
                    <a:pt x="3483246" y="2990008"/>
                  </a:lnTo>
                  <a:lnTo>
                    <a:pt x="3483246" y="2990196"/>
                  </a:lnTo>
                  <a:lnTo>
                    <a:pt x="3483246" y="2990384"/>
                  </a:lnTo>
                  <a:lnTo>
                    <a:pt x="3483246" y="2990572"/>
                  </a:lnTo>
                  <a:lnTo>
                    <a:pt x="3483246" y="2990760"/>
                  </a:lnTo>
                  <a:lnTo>
                    <a:pt x="3483246" y="2990948"/>
                  </a:lnTo>
                  <a:lnTo>
                    <a:pt x="3483246" y="2991135"/>
                  </a:lnTo>
                  <a:lnTo>
                    <a:pt x="3483246" y="2991322"/>
                  </a:lnTo>
                  <a:lnTo>
                    <a:pt x="3483246" y="2991510"/>
                  </a:lnTo>
                  <a:lnTo>
                    <a:pt x="3483246" y="2991697"/>
                  </a:lnTo>
                  <a:lnTo>
                    <a:pt x="3483246" y="2991883"/>
                  </a:lnTo>
                  <a:lnTo>
                    <a:pt x="3483246" y="2992070"/>
                  </a:lnTo>
                  <a:lnTo>
                    <a:pt x="3483246" y="2992257"/>
                  </a:lnTo>
                  <a:lnTo>
                    <a:pt x="3483246" y="2992443"/>
                  </a:lnTo>
                  <a:lnTo>
                    <a:pt x="3483246" y="2992630"/>
                  </a:lnTo>
                  <a:lnTo>
                    <a:pt x="3483246" y="2992816"/>
                  </a:lnTo>
                  <a:lnTo>
                    <a:pt x="3483246" y="2993002"/>
                  </a:lnTo>
                  <a:lnTo>
                    <a:pt x="3483246" y="2993188"/>
                  </a:lnTo>
                  <a:lnTo>
                    <a:pt x="3483246" y="2993374"/>
                  </a:lnTo>
                  <a:lnTo>
                    <a:pt x="3483246" y="2993559"/>
                  </a:lnTo>
                  <a:lnTo>
                    <a:pt x="3483246" y="2993745"/>
                  </a:lnTo>
                  <a:lnTo>
                    <a:pt x="3483246" y="2993930"/>
                  </a:lnTo>
                  <a:lnTo>
                    <a:pt x="3483246" y="2994115"/>
                  </a:lnTo>
                  <a:lnTo>
                    <a:pt x="3483246" y="2994300"/>
                  </a:lnTo>
                  <a:lnTo>
                    <a:pt x="3483246" y="2994485"/>
                  </a:lnTo>
                  <a:lnTo>
                    <a:pt x="3483246" y="2994670"/>
                  </a:lnTo>
                  <a:lnTo>
                    <a:pt x="3483246" y="2994855"/>
                  </a:lnTo>
                  <a:lnTo>
                    <a:pt x="3483246" y="2995039"/>
                  </a:lnTo>
                  <a:lnTo>
                    <a:pt x="3483246" y="2995224"/>
                  </a:lnTo>
                  <a:lnTo>
                    <a:pt x="3483246" y="2995408"/>
                  </a:lnTo>
                  <a:lnTo>
                    <a:pt x="3483246" y="2995592"/>
                  </a:lnTo>
                  <a:lnTo>
                    <a:pt x="3483246" y="2995776"/>
                  </a:lnTo>
                  <a:lnTo>
                    <a:pt x="3483246" y="2995960"/>
                  </a:lnTo>
                  <a:lnTo>
                    <a:pt x="3483246" y="2996143"/>
                  </a:lnTo>
                  <a:lnTo>
                    <a:pt x="3483246" y="2996327"/>
                  </a:lnTo>
                  <a:lnTo>
                    <a:pt x="3483246" y="2996510"/>
                  </a:lnTo>
                  <a:lnTo>
                    <a:pt x="3483246" y="2996694"/>
                  </a:lnTo>
                  <a:lnTo>
                    <a:pt x="3483246" y="2996877"/>
                  </a:lnTo>
                  <a:lnTo>
                    <a:pt x="3483246" y="2997060"/>
                  </a:lnTo>
                  <a:lnTo>
                    <a:pt x="3483246" y="2997242"/>
                  </a:lnTo>
                  <a:lnTo>
                    <a:pt x="3483246" y="2997425"/>
                  </a:lnTo>
                  <a:lnTo>
                    <a:pt x="3483246" y="2997608"/>
                  </a:lnTo>
                  <a:lnTo>
                    <a:pt x="3483246" y="2997790"/>
                  </a:lnTo>
                  <a:lnTo>
                    <a:pt x="3483246" y="2997972"/>
                  </a:lnTo>
                  <a:lnTo>
                    <a:pt x="3483246" y="2998155"/>
                  </a:lnTo>
                  <a:lnTo>
                    <a:pt x="3483246" y="2998337"/>
                  </a:lnTo>
                  <a:lnTo>
                    <a:pt x="3483246" y="2998519"/>
                  </a:lnTo>
                  <a:lnTo>
                    <a:pt x="3483246" y="2998700"/>
                  </a:lnTo>
                  <a:lnTo>
                    <a:pt x="3483246" y="2998882"/>
                  </a:lnTo>
                  <a:lnTo>
                    <a:pt x="3483246" y="2999063"/>
                  </a:lnTo>
                  <a:lnTo>
                    <a:pt x="3483246" y="2999245"/>
                  </a:lnTo>
                  <a:lnTo>
                    <a:pt x="3483246" y="2999426"/>
                  </a:lnTo>
                  <a:lnTo>
                    <a:pt x="3483246" y="2999607"/>
                  </a:lnTo>
                  <a:lnTo>
                    <a:pt x="3483246" y="2999788"/>
                  </a:lnTo>
                  <a:lnTo>
                    <a:pt x="3483246" y="2999969"/>
                  </a:lnTo>
                  <a:lnTo>
                    <a:pt x="3483246" y="3000149"/>
                  </a:lnTo>
                  <a:lnTo>
                    <a:pt x="3483246" y="3000330"/>
                  </a:lnTo>
                  <a:lnTo>
                    <a:pt x="3483246" y="3000510"/>
                  </a:lnTo>
                  <a:lnTo>
                    <a:pt x="3483246" y="3000691"/>
                  </a:lnTo>
                  <a:lnTo>
                    <a:pt x="3483246" y="3000871"/>
                  </a:lnTo>
                  <a:lnTo>
                    <a:pt x="3483246" y="3001051"/>
                  </a:lnTo>
                  <a:lnTo>
                    <a:pt x="3483246" y="3001231"/>
                  </a:lnTo>
                  <a:lnTo>
                    <a:pt x="3483246" y="3001410"/>
                  </a:lnTo>
                  <a:lnTo>
                    <a:pt x="3483246" y="3001590"/>
                  </a:lnTo>
                  <a:lnTo>
                    <a:pt x="3483246" y="3001769"/>
                  </a:lnTo>
                  <a:lnTo>
                    <a:pt x="3483246" y="3001949"/>
                  </a:lnTo>
                  <a:lnTo>
                    <a:pt x="3483246" y="3002128"/>
                  </a:lnTo>
                  <a:lnTo>
                    <a:pt x="3483246" y="3002307"/>
                  </a:lnTo>
                  <a:lnTo>
                    <a:pt x="3483246" y="3002486"/>
                  </a:lnTo>
                  <a:lnTo>
                    <a:pt x="3483246" y="3002665"/>
                  </a:lnTo>
                  <a:lnTo>
                    <a:pt x="3483246" y="3002843"/>
                  </a:lnTo>
                  <a:lnTo>
                    <a:pt x="3483246" y="3003022"/>
                  </a:lnTo>
                  <a:lnTo>
                    <a:pt x="3483246" y="3003200"/>
                  </a:lnTo>
                  <a:lnTo>
                    <a:pt x="3483246" y="3003378"/>
                  </a:lnTo>
                  <a:lnTo>
                    <a:pt x="3483246" y="3003557"/>
                  </a:lnTo>
                  <a:lnTo>
                    <a:pt x="3483246" y="3003735"/>
                  </a:lnTo>
                  <a:lnTo>
                    <a:pt x="3483246" y="3003912"/>
                  </a:lnTo>
                  <a:lnTo>
                    <a:pt x="3483246" y="3004090"/>
                  </a:lnTo>
                  <a:lnTo>
                    <a:pt x="3483246" y="3004268"/>
                  </a:lnTo>
                  <a:lnTo>
                    <a:pt x="3483246" y="3004445"/>
                  </a:lnTo>
                  <a:lnTo>
                    <a:pt x="3483246" y="3004623"/>
                  </a:lnTo>
                  <a:lnTo>
                    <a:pt x="3483246" y="3004800"/>
                  </a:lnTo>
                  <a:lnTo>
                    <a:pt x="3483246" y="3004977"/>
                  </a:lnTo>
                  <a:lnTo>
                    <a:pt x="3483246" y="3005154"/>
                  </a:lnTo>
                  <a:lnTo>
                    <a:pt x="3483246" y="3005331"/>
                  </a:lnTo>
                  <a:lnTo>
                    <a:pt x="3483246" y="3005507"/>
                  </a:lnTo>
                  <a:lnTo>
                    <a:pt x="3483246" y="3005684"/>
                  </a:lnTo>
                  <a:lnTo>
                    <a:pt x="3483246" y="3005860"/>
                  </a:lnTo>
                  <a:lnTo>
                    <a:pt x="3483246" y="3006036"/>
                  </a:lnTo>
                  <a:lnTo>
                    <a:pt x="3483246" y="3006213"/>
                  </a:lnTo>
                  <a:lnTo>
                    <a:pt x="3483246" y="3006389"/>
                  </a:lnTo>
                  <a:lnTo>
                    <a:pt x="3483246" y="3006565"/>
                  </a:lnTo>
                  <a:lnTo>
                    <a:pt x="3483246" y="3006740"/>
                  </a:lnTo>
                  <a:lnTo>
                    <a:pt x="3483246" y="3006916"/>
                  </a:lnTo>
                  <a:lnTo>
                    <a:pt x="3483246" y="3007091"/>
                  </a:lnTo>
                  <a:lnTo>
                    <a:pt x="3483246" y="3007267"/>
                  </a:lnTo>
                  <a:lnTo>
                    <a:pt x="3483246" y="3007442"/>
                  </a:lnTo>
                  <a:lnTo>
                    <a:pt x="3483246" y="3007617"/>
                  </a:lnTo>
                  <a:lnTo>
                    <a:pt x="3483246" y="3007792"/>
                  </a:lnTo>
                  <a:lnTo>
                    <a:pt x="3483246" y="3007967"/>
                  </a:lnTo>
                  <a:lnTo>
                    <a:pt x="3483246" y="3008142"/>
                  </a:lnTo>
                  <a:lnTo>
                    <a:pt x="3483246" y="3008316"/>
                  </a:lnTo>
                  <a:lnTo>
                    <a:pt x="3483246" y="3008491"/>
                  </a:lnTo>
                  <a:lnTo>
                    <a:pt x="3483246" y="3008665"/>
                  </a:lnTo>
                  <a:lnTo>
                    <a:pt x="3483246" y="3008839"/>
                  </a:lnTo>
                  <a:lnTo>
                    <a:pt x="3483246" y="3009014"/>
                  </a:lnTo>
                  <a:lnTo>
                    <a:pt x="3483246" y="3009188"/>
                  </a:lnTo>
                  <a:lnTo>
                    <a:pt x="3483246" y="3009361"/>
                  </a:lnTo>
                  <a:lnTo>
                    <a:pt x="3483246" y="3009535"/>
                  </a:lnTo>
                  <a:lnTo>
                    <a:pt x="3483246" y="3009709"/>
                  </a:lnTo>
                  <a:lnTo>
                    <a:pt x="3483246" y="3009882"/>
                  </a:lnTo>
                  <a:lnTo>
                    <a:pt x="3483246" y="3010055"/>
                  </a:lnTo>
                  <a:lnTo>
                    <a:pt x="3483246" y="3010229"/>
                  </a:lnTo>
                  <a:lnTo>
                    <a:pt x="3483246" y="3010402"/>
                  </a:lnTo>
                  <a:lnTo>
                    <a:pt x="3483246" y="3010575"/>
                  </a:lnTo>
                  <a:lnTo>
                    <a:pt x="3483246" y="3010748"/>
                  </a:lnTo>
                  <a:lnTo>
                    <a:pt x="3483246" y="3010920"/>
                  </a:lnTo>
                  <a:lnTo>
                    <a:pt x="3483246" y="3011093"/>
                  </a:lnTo>
                  <a:lnTo>
                    <a:pt x="3483246" y="3011265"/>
                  </a:lnTo>
                  <a:lnTo>
                    <a:pt x="3483246" y="3011438"/>
                  </a:lnTo>
                  <a:lnTo>
                    <a:pt x="3483246" y="3011610"/>
                  </a:lnTo>
                  <a:lnTo>
                    <a:pt x="3483246" y="3011782"/>
                  </a:lnTo>
                  <a:lnTo>
                    <a:pt x="3483246" y="3011954"/>
                  </a:lnTo>
                  <a:lnTo>
                    <a:pt x="3483246" y="3012126"/>
                  </a:lnTo>
                  <a:lnTo>
                    <a:pt x="3483246" y="3012297"/>
                  </a:lnTo>
                  <a:lnTo>
                    <a:pt x="3483246" y="3012469"/>
                  </a:lnTo>
                  <a:lnTo>
                    <a:pt x="3483246" y="3012640"/>
                  </a:lnTo>
                  <a:lnTo>
                    <a:pt x="3483246" y="3012812"/>
                  </a:lnTo>
                  <a:lnTo>
                    <a:pt x="3483246" y="3012983"/>
                  </a:lnTo>
                  <a:lnTo>
                    <a:pt x="3483246" y="3013154"/>
                  </a:lnTo>
                  <a:lnTo>
                    <a:pt x="3483246" y="3013325"/>
                  </a:lnTo>
                  <a:lnTo>
                    <a:pt x="3483246" y="3013496"/>
                  </a:lnTo>
                  <a:lnTo>
                    <a:pt x="3483246" y="3013666"/>
                  </a:lnTo>
                  <a:lnTo>
                    <a:pt x="3483246" y="3013837"/>
                  </a:lnTo>
                  <a:lnTo>
                    <a:pt x="3483246" y="3014007"/>
                  </a:lnTo>
                  <a:lnTo>
                    <a:pt x="3483246" y="3014178"/>
                  </a:lnTo>
                  <a:lnTo>
                    <a:pt x="3483246" y="3014348"/>
                  </a:lnTo>
                  <a:lnTo>
                    <a:pt x="3483246" y="3014518"/>
                  </a:lnTo>
                  <a:lnTo>
                    <a:pt x="3483246" y="3014688"/>
                  </a:lnTo>
                  <a:lnTo>
                    <a:pt x="3483246" y="3014858"/>
                  </a:lnTo>
                  <a:lnTo>
                    <a:pt x="3483246" y="3015027"/>
                  </a:lnTo>
                  <a:lnTo>
                    <a:pt x="3483246" y="3015197"/>
                  </a:lnTo>
                  <a:lnTo>
                    <a:pt x="3483246" y="3015366"/>
                  </a:lnTo>
                  <a:lnTo>
                    <a:pt x="3483246" y="3015536"/>
                  </a:lnTo>
                  <a:lnTo>
                    <a:pt x="3483246" y="3015705"/>
                  </a:lnTo>
                  <a:lnTo>
                    <a:pt x="3483246" y="3015874"/>
                  </a:lnTo>
                  <a:lnTo>
                    <a:pt x="3483246" y="3016043"/>
                  </a:lnTo>
                  <a:lnTo>
                    <a:pt x="3483246" y="3016212"/>
                  </a:lnTo>
                  <a:lnTo>
                    <a:pt x="3483246" y="3016381"/>
                  </a:lnTo>
                  <a:lnTo>
                    <a:pt x="3483246" y="3016549"/>
                  </a:lnTo>
                  <a:lnTo>
                    <a:pt x="3483246" y="3016718"/>
                  </a:lnTo>
                  <a:lnTo>
                    <a:pt x="3483246" y="3016886"/>
                  </a:lnTo>
                  <a:lnTo>
                    <a:pt x="3483246" y="3017054"/>
                  </a:lnTo>
                  <a:lnTo>
                    <a:pt x="3483246" y="3017222"/>
                  </a:lnTo>
                  <a:lnTo>
                    <a:pt x="3483246" y="3017390"/>
                  </a:lnTo>
                  <a:lnTo>
                    <a:pt x="3483246" y="3017558"/>
                  </a:lnTo>
                  <a:lnTo>
                    <a:pt x="3483246" y="3017726"/>
                  </a:lnTo>
                  <a:lnTo>
                    <a:pt x="3483246" y="3017894"/>
                  </a:lnTo>
                  <a:lnTo>
                    <a:pt x="3483246" y="3018061"/>
                  </a:lnTo>
                  <a:lnTo>
                    <a:pt x="3483246" y="3018229"/>
                  </a:lnTo>
                  <a:lnTo>
                    <a:pt x="3483246" y="3018396"/>
                  </a:lnTo>
                  <a:lnTo>
                    <a:pt x="3483246" y="3018563"/>
                  </a:lnTo>
                  <a:lnTo>
                    <a:pt x="3483246" y="3018730"/>
                  </a:lnTo>
                  <a:lnTo>
                    <a:pt x="3483246" y="3018897"/>
                  </a:lnTo>
                  <a:lnTo>
                    <a:pt x="3483246" y="3019064"/>
                  </a:lnTo>
                  <a:lnTo>
                    <a:pt x="3483246" y="3019230"/>
                  </a:lnTo>
                  <a:lnTo>
                    <a:pt x="3483246" y="3019397"/>
                  </a:lnTo>
                  <a:lnTo>
                    <a:pt x="3483246" y="3019563"/>
                  </a:lnTo>
                  <a:lnTo>
                    <a:pt x="3483246" y="3019730"/>
                  </a:lnTo>
                  <a:lnTo>
                    <a:pt x="3483246" y="3019896"/>
                  </a:lnTo>
                  <a:lnTo>
                    <a:pt x="3483246" y="3020062"/>
                  </a:lnTo>
                  <a:lnTo>
                    <a:pt x="3483246" y="3020228"/>
                  </a:lnTo>
                  <a:lnTo>
                    <a:pt x="3483246" y="3020394"/>
                  </a:lnTo>
                  <a:lnTo>
                    <a:pt x="3483246" y="3020560"/>
                  </a:lnTo>
                  <a:lnTo>
                    <a:pt x="3483246" y="3020725"/>
                  </a:lnTo>
                  <a:lnTo>
                    <a:pt x="3483246" y="3020891"/>
                  </a:lnTo>
                  <a:lnTo>
                    <a:pt x="3483246" y="3021056"/>
                  </a:lnTo>
                  <a:lnTo>
                    <a:pt x="3483246" y="3021221"/>
                  </a:lnTo>
                  <a:lnTo>
                    <a:pt x="3483246" y="3021386"/>
                  </a:lnTo>
                  <a:lnTo>
                    <a:pt x="3483246" y="3021551"/>
                  </a:lnTo>
                  <a:lnTo>
                    <a:pt x="3483246" y="3021716"/>
                  </a:lnTo>
                  <a:lnTo>
                    <a:pt x="3483246" y="3021881"/>
                  </a:lnTo>
                  <a:lnTo>
                    <a:pt x="3483246" y="3022046"/>
                  </a:lnTo>
                  <a:lnTo>
                    <a:pt x="3483246" y="3022210"/>
                  </a:lnTo>
                  <a:lnTo>
                    <a:pt x="3483246" y="3022375"/>
                  </a:lnTo>
                  <a:lnTo>
                    <a:pt x="3483246" y="3022539"/>
                  </a:lnTo>
                  <a:lnTo>
                    <a:pt x="3483246" y="3022703"/>
                  </a:lnTo>
                  <a:lnTo>
                    <a:pt x="3483246" y="3022867"/>
                  </a:lnTo>
                  <a:lnTo>
                    <a:pt x="3483246" y="3023031"/>
                  </a:lnTo>
                  <a:lnTo>
                    <a:pt x="3483246" y="3023195"/>
                  </a:lnTo>
                  <a:lnTo>
                    <a:pt x="3483246" y="3023359"/>
                  </a:lnTo>
                  <a:lnTo>
                    <a:pt x="3483246" y="3023522"/>
                  </a:lnTo>
                  <a:lnTo>
                    <a:pt x="3483246" y="3023686"/>
                  </a:lnTo>
                  <a:lnTo>
                    <a:pt x="3483246" y="3023849"/>
                  </a:lnTo>
                  <a:lnTo>
                    <a:pt x="3483246" y="3024012"/>
                  </a:lnTo>
                  <a:lnTo>
                    <a:pt x="3483246" y="3024176"/>
                  </a:lnTo>
                  <a:lnTo>
                    <a:pt x="3483246" y="3024339"/>
                  </a:lnTo>
                  <a:lnTo>
                    <a:pt x="3483246" y="3024501"/>
                  </a:lnTo>
                  <a:lnTo>
                    <a:pt x="3483246" y="3024664"/>
                  </a:lnTo>
                  <a:lnTo>
                    <a:pt x="3483246" y="3024827"/>
                  </a:lnTo>
                  <a:lnTo>
                    <a:pt x="3483246" y="3024990"/>
                  </a:lnTo>
                  <a:lnTo>
                    <a:pt x="3483246" y="3025152"/>
                  </a:lnTo>
                  <a:lnTo>
                    <a:pt x="3483246" y="3025314"/>
                  </a:lnTo>
                  <a:lnTo>
                    <a:pt x="3483246" y="3025476"/>
                  </a:lnTo>
                  <a:lnTo>
                    <a:pt x="3483246" y="3025639"/>
                  </a:lnTo>
                  <a:lnTo>
                    <a:pt x="3483246" y="3025801"/>
                  </a:lnTo>
                  <a:lnTo>
                    <a:pt x="3483246" y="3025962"/>
                  </a:lnTo>
                  <a:lnTo>
                    <a:pt x="3483246" y="3026124"/>
                  </a:lnTo>
                  <a:lnTo>
                    <a:pt x="3483246" y="3026286"/>
                  </a:lnTo>
                  <a:lnTo>
                    <a:pt x="3483246" y="3026447"/>
                  </a:lnTo>
                  <a:lnTo>
                    <a:pt x="3483246" y="3026609"/>
                  </a:lnTo>
                  <a:lnTo>
                    <a:pt x="3483246" y="3026770"/>
                  </a:lnTo>
                  <a:lnTo>
                    <a:pt x="3483246" y="3026931"/>
                  </a:lnTo>
                  <a:lnTo>
                    <a:pt x="3483246" y="3027092"/>
                  </a:lnTo>
                  <a:lnTo>
                    <a:pt x="3483246" y="3027253"/>
                  </a:lnTo>
                  <a:lnTo>
                    <a:pt x="3483246" y="3027414"/>
                  </a:lnTo>
                  <a:lnTo>
                    <a:pt x="3483246" y="3027575"/>
                  </a:lnTo>
                  <a:lnTo>
                    <a:pt x="3483246" y="3027735"/>
                  </a:lnTo>
                  <a:lnTo>
                    <a:pt x="3483246" y="3027896"/>
                  </a:lnTo>
                  <a:lnTo>
                    <a:pt x="3483246" y="3028056"/>
                  </a:lnTo>
                  <a:lnTo>
                    <a:pt x="3483246" y="3028217"/>
                  </a:lnTo>
                  <a:lnTo>
                    <a:pt x="3483246" y="3028377"/>
                  </a:lnTo>
                  <a:lnTo>
                    <a:pt x="3483246" y="3028537"/>
                  </a:lnTo>
                  <a:lnTo>
                    <a:pt x="3483246" y="3028697"/>
                  </a:lnTo>
                  <a:lnTo>
                    <a:pt x="3483246" y="3028857"/>
                  </a:lnTo>
                  <a:lnTo>
                    <a:pt x="3483246" y="3029016"/>
                  </a:lnTo>
                  <a:lnTo>
                    <a:pt x="3483246" y="3029176"/>
                  </a:lnTo>
                  <a:lnTo>
                    <a:pt x="3483246" y="3029335"/>
                  </a:lnTo>
                  <a:lnTo>
                    <a:pt x="3483246" y="3029495"/>
                  </a:lnTo>
                  <a:lnTo>
                    <a:pt x="3483246" y="3029654"/>
                  </a:lnTo>
                  <a:lnTo>
                    <a:pt x="3483246" y="3029813"/>
                  </a:lnTo>
                  <a:lnTo>
                    <a:pt x="3483246" y="3029972"/>
                  </a:lnTo>
                  <a:lnTo>
                    <a:pt x="3483246" y="3030131"/>
                  </a:lnTo>
                  <a:lnTo>
                    <a:pt x="3483246" y="3030290"/>
                  </a:lnTo>
                  <a:lnTo>
                    <a:pt x="3483246" y="3030449"/>
                  </a:lnTo>
                  <a:lnTo>
                    <a:pt x="3483246" y="3030607"/>
                  </a:lnTo>
                  <a:lnTo>
                    <a:pt x="3483246" y="3030766"/>
                  </a:lnTo>
                  <a:lnTo>
                    <a:pt x="3483246" y="3030924"/>
                  </a:lnTo>
                  <a:lnTo>
                    <a:pt x="3483246" y="3031082"/>
                  </a:lnTo>
                  <a:lnTo>
                    <a:pt x="3483246" y="3031241"/>
                  </a:lnTo>
                  <a:lnTo>
                    <a:pt x="3483246" y="3031399"/>
                  </a:lnTo>
                  <a:lnTo>
                    <a:pt x="3483246" y="3031557"/>
                  </a:lnTo>
                  <a:lnTo>
                    <a:pt x="3483246" y="3031714"/>
                  </a:lnTo>
                  <a:lnTo>
                    <a:pt x="3483246" y="3031872"/>
                  </a:lnTo>
                  <a:lnTo>
                    <a:pt x="3483246" y="3032030"/>
                  </a:lnTo>
                  <a:lnTo>
                    <a:pt x="3483246" y="3032187"/>
                  </a:lnTo>
                  <a:lnTo>
                    <a:pt x="3483246" y="3032345"/>
                  </a:lnTo>
                  <a:lnTo>
                    <a:pt x="3483246" y="3032502"/>
                  </a:lnTo>
                  <a:lnTo>
                    <a:pt x="3483246" y="3032659"/>
                  </a:lnTo>
                  <a:lnTo>
                    <a:pt x="3483246" y="3032816"/>
                  </a:lnTo>
                  <a:lnTo>
                    <a:pt x="3483246" y="3032973"/>
                  </a:lnTo>
                  <a:lnTo>
                    <a:pt x="3483246" y="3033130"/>
                  </a:lnTo>
                  <a:lnTo>
                    <a:pt x="3483246" y="3033287"/>
                  </a:lnTo>
                  <a:lnTo>
                    <a:pt x="3483246" y="3033443"/>
                  </a:lnTo>
                  <a:lnTo>
                    <a:pt x="3483246" y="3033600"/>
                  </a:lnTo>
                  <a:lnTo>
                    <a:pt x="3483246" y="3033756"/>
                  </a:lnTo>
                  <a:lnTo>
                    <a:pt x="3483246" y="3033912"/>
                  </a:lnTo>
                  <a:lnTo>
                    <a:pt x="3483246" y="3034069"/>
                  </a:lnTo>
                  <a:lnTo>
                    <a:pt x="3483246" y="3034225"/>
                  </a:lnTo>
                  <a:lnTo>
                    <a:pt x="3483246" y="3034381"/>
                  </a:lnTo>
                  <a:lnTo>
                    <a:pt x="3483246" y="3034537"/>
                  </a:lnTo>
                  <a:lnTo>
                    <a:pt x="3483246" y="3034692"/>
                  </a:lnTo>
                  <a:lnTo>
                    <a:pt x="3483246" y="3034848"/>
                  </a:lnTo>
                  <a:lnTo>
                    <a:pt x="3483246" y="3035003"/>
                  </a:lnTo>
                  <a:lnTo>
                    <a:pt x="3483246" y="3035159"/>
                  </a:lnTo>
                  <a:lnTo>
                    <a:pt x="3483246" y="3035314"/>
                  </a:lnTo>
                  <a:lnTo>
                    <a:pt x="3483246" y="3035469"/>
                  </a:lnTo>
                  <a:lnTo>
                    <a:pt x="3483246" y="3035624"/>
                  </a:lnTo>
                  <a:lnTo>
                    <a:pt x="3483246" y="3035779"/>
                  </a:lnTo>
                  <a:lnTo>
                    <a:pt x="3483246" y="3035934"/>
                  </a:lnTo>
                  <a:lnTo>
                    <a:pt x="3483246" y="3036089"/>
                  </a:lnTo>
                  <a:lnTo>
                    <a:pt x="3483246" y="3036244"/>
                  </a:lnTo>
                  <a:lnTo>
                    <a:pt x="3483246" y="3036398"/>
                  </a:lnTo>
                  <a:lnTo>
                    <a:pt x="3483246" y="3036553"/>
                  </a:lnTo>
                  <a:lnTo>
                    <a:pt x="3483246" y="3036707"/>
                  </a:lnTo>
                  <a:lnTo>
                    <a:pt x="3483246" y="3036861"/>
                  </a:lnTo>
                  <a:lnTo>
                    <a:pt x="3483246" y="3037016"/>
                  </a:lnTo>
                  <a:lnTo>
                    <a:pt x="3483246" y="3037170"/>
                  </a:lnTo>
                  <a:lnTo>
                    <a:pt x="3483246" y="3037324"/>
                  </a:lnTo>
                  <a:lnTo>
                    <a:pt x="3483246" y="3037477"/>
                  </a:lnTo>
                  <a:lnTo>
                    <a:pt x="3483246" y="3037631"/>
                  </a:lnTo>
                  <a:lnTo>
                    <a:pt x="3483246" y="3037785"/>
                  </a:lnTo>
                  <a:lnTo>
                    <a:pt x="3483246" y="3037938"/>
                  </a:lnTo>
                  <a:lnTo>
                    <a:pt x="3483246" y="3038092"/>
                  </a:lnTo>
                  <a:lnTo>
                    <a:pt x="3483246" y="3038245"/>
                  </a:lnTo>
                  <a:lnTo>
                    <a:pt x="3483246" y="3038398"/>
                  </a:lnTo>
                  <a:lnTo>
                    <a:pt x="3483246" y="3038551"/>
                  </a:lnTo>
                  <a:lnTo>
                    <a:pt x="3483246" y="3038704"/>
                  </a:lnTo>
                  <a:lnTo>
                    <a:pt x="3483246" y="3038857"/>
                  </a:lnTo>
                  <a:lnTo>
                    <a:pt x="3483246" y="3039010"/>
                  </a:lnTo>
                  <a:lnTo>
                    <a:pt x="3483246" y="3039162"/>
                  </a:lnTo>
                  <a:lnTo>
                    <a:pt x="3483246" y="3039315"/>
                  </a:lnTo>
                  <a:lnTo>
                    <a:pt x="3483246" y="3039467"/>
                  </a:lnTo>
                  <a:lnTo>
                    <a:pt x="3483246" y="3039620"/>
                  </a:lnTo>
                  <a:lnTo>
                    <a:pt x="3483246" y="3039772"/>
                  </a:lnTo>
                  <a:lnTo>
                    <a:pt x="3483246" y="3039924"/>
                  </a:lnTo>
                  <a:lnTo>
                    <a:pt x="3483246" y="3040076"/>
                  </a:lnTo>
                  <a:lnTo>
                    <a:pt x="3483246" y="3040228"/>
                  </a:lnTo>
                  <a:lnTo>
                    <a:pt x="3483246" y="3040380"/>
                  </a:lnTo>
                  <a:lnTo>
                    <a:pt x="3483246" y="3040532"/>
                  </a:lnTo>
                  <a:lnTo>
                    <a:pt x="3483246" y="3040683"/>
                  </a:lnTo>
                  <a:lnTo>
                    <a:pt x="3483246" y="3040835"/>
                  </a:lnTo>
                  <a:lnTo>
                    <a:pt x="3483246" y="3040986"/>
                  </a:lnTo>
                  <a:lnTo>
                    <a:pt x="3483246" y="3041137"/>
                  </a:lnTo>
                  <a:lnTo>
                    <a:pt x="3483246" y="3041289"/>
                  </a:lnTo>
                  <a:lnTo>
                    <a:pt x="3483246" y="3041440"/>
                  </a:lnTo>
                  <a:lnTo>
                    <a:pt x="3483246" y="3041591"/>
                  </a:lnTo>
                  <a:lnTo>
                    <a:pt x="3483246" y="3041742"/>
                  </a:lnTo>
                  <a:lnTo>
                    <a:pt x="3483246" y="3041892"/>
                  </a:lnTo>
                  <a:lnTo>
                    <a:pt x="3483246" y="3042043"/>
                  </a:lnTo>
                  <a:lnTo>
                    <a:pt x="3483246" y="3042194"/>
                  </a:lnTo>
                  <a:lnTo>
                    <a:pt x="3483246" y="3042344"/>
                  </a:lnTo>
                  <a:lnTo>
                    <a:pt x="3483246" y="3042495"/>
                  </a:lnTo>
                  <a:lnTo>
                    <a:pt x="3483246" y="3042645"/>
                  </a:lnTo>
                  <a:lnTo>
                    <a:pt x="3483246" y="3042795"/>
                  </a:lnTo>
                  <a:lnTo>
                    <a:pt x="3483246" y="3042945"/>
                  </a:lnTo>
                  <a:lnTo>
                    <a:pt x="3483246" y="3043095"/>
                  </a:lnTo>
                  <a:lnTo>
                    <a:pt x="3483246" y="3043245"/>
                  </a:lnTo>
                  <a:lnTo>
                    <a:pt x="3483246" y="3043395"/>
                  </a:lnTo>
                  <a:lnTo>
                    <a:pt x="3483246" y="3043544"/>
                  </a:lnTo>
                  <a:lnTo>
                    <a:pt x="3483246" y="3043694"/>
                  </a:lnTo>
                  <a:lnTo>
                    <a:pt x="3483246" y="3043843"/>
                  </a:lnTo>
                  <a:lnTo>
                    <a:pt x="3483246" y="3043993"/>
                  </a:lnTo>
                  <a:lnTo>
                    <a:pt x="3483246" y="3044142"/>
                  </a:lnTo>
                  <a:lnTo>
                    <a:pt x="3483246" y="3044291"/>
                  </a:lnTo>
                  <a:lnTo>
                    <a:pt x="3483246" y="3044440"/>
                  </a:lnTo>
                  <a:lnTo>
                    <a:pt x="3483246" y="3044589"/>
                  </a:lnTo>
                  <a:lnTo>
                    <a:pt x="3483246" y="3044738"/>
                  </a:lnTo>
                  <a:lnTo>
                    <a:pt x="3483246" y="3044887"/>
                  </a:lnTo>
                  <a:lnTo>
                    <a:pt x="3483246" y="3045035"/>
                  </a:lnTo>
                  <a:lnTo>
                    <a:pt x="3483246" y="3045184"/>
                  </a:lnTo>
                  <a:lnTo>
                    <a:pt x="3483246" y="3045332"/>
                  </a:lnTo>
                  <a:lnTo>
                    <a:pt x="3483246" y="3045481"/>
                  </a:lnTo>
                  <a:lnTo>
                    <a:pt x="3483246" y="3045629"/>
                  </a:lnTo>
                  <a:lnTo>
                    <a:pt x="3483246" y="3045777"/>
                  </a:lnTo>
                  <a:lnTo>
                    <a:pt x="3483246" y="3045925"/>
                  </a:lnTo>
                  <a:lnTo>
                    <a:pt x="3483246" y="3046073"/>
                  </a:lnTo>
                  <a:lnTo>
                    <a:pt x="3483246" y="3046221"/>
                  </a:lnTo>
                  <a:lnTo>
                    <a:pt x="3483246" y="3046369"/>
                  </a:lnTo>
                  <a:lnTo>
                    <a:pt x="3483246" y="3046516"/>
                  </a:lnTo>
                  <a:lnTo>
                    <a:pt x="3483246" y="3046664"/>
                  </a:lnTo>
                  <a:lnTo>
                    <a:pt x="3483246" y="3046811"/>
                  </a:lnTo>
                  <a:lnTo>
                    <a:pt x="3483246" y="3046959"/>
                  </a:lnTo>
                  <a:lnTo>
                    <a:pt x="3483246" y="3047106"/>
                  </a:lnTo>
                  <a:lnTo>
                    <a:pt x="3483246" y="3047253"/>
                  </a:lnTo>
                  <a:lnTo>
                    <a:pt x="3483246" y="3047400"/>
                  </a:lnTo>
                  <a:lnTo>
                    <a:pt x="3483246" y="3047547"/>
                  </a:lnTo>
                  <a:lnTo>
                    <a:pt x="3483246" y="3047694"/>
                  </a:lnTo>
                  <a:lnTo>
                    <a:pt x="3483246" y="3047841"/>
                  </a:lnTo>
                  <a:lnTo>
                    <a:pt x="3483246" y="3047987"/>
                  </a:lnTo>
                  <a:lnTo>
                    <a:pt x="3483246" y="3048134"/>
                  </a:lnTo>
                  <a:lnTo>
                    <a:pt x="3483246" y="3048280"/>
                  </a:lnTo>
                  <a:lnTo>
                    <a:pt x="3483246" y="3048427"/>
                  </a:lnTo>
                  <a:lnTo>
                    <a:pt x="3483246" y="3048573"/>
                  </a:lnTo>
                  <a:lnTo>
                    <a:pt x="3483246" y="3048719"/>
                  </a:lnTo>
                  <a:lnTo>
                    <a:pt x="3483246" y="3048865"/>
                  </a:lnTo>
                  <a:lnTo>
                    <a:pt x="3483246" y="3049011"/>
                  </a:lnTo>
                  <a:lnTo>
                    <a:pt x="3483246" y="3049157"/>
                  </a:lnTo>
                  <a:lnTo>
                    <a:pt x="3483246" y="3049303"/>
                  </a:lnTo>
                  <a:lnTo>
                    <a:pt x="3483246" y="3049448"/>
                  </a:lnTo>
                  <a:lnTo>
                    <a:pt x="3483246" y="3049594"/>
                  </a:lnTo>
                  <a:lnTo>
                    <a:pt x="3483246" y="3049739"/>
                  </a:lnTo>
                  <a:lnTo>
                    <a:pt x="3483246" y="3049885"/>
                  </a:lnTo>
                  <a:lnTo>
                    <a:pt x="3483246" y="3050030"/>
                  </a:lnTo>
                  <a:lnTo>
                    <a:pt x="3483246" y="3050175"/>
                  </a:lnTo>
                  <a:lnTo>
                    <a:pt x="3483246" y="3050320"/>
                  </a:lnTo>
                  <a:lnTo>
                    <a:pt x="3483246" y="3050465"/>
                  </a:lnTo>
                  <a:lnTo>
                    <a:pt x="3483246" y="3050610"/>
                  </a:lnTo>
                  <a:lnTo>
                    <a:pt x="3483246" y="3050755"/>
                  </a:lnTo>
                  <a:lnTo>
                    <a:pt x="3483246" y="3050900"/>
                  </a:lnTo>
                  <a:lnTo>
                    <a:pt x="3483246" y="3051044"/>
                  </a:lnTo>
                  <a:lnTo>
                    <a:pt x="3483246" y="3051189"/>
                  </a:lnTo>
                  <a:lnTo>
                    <a:pt x="3483246" y="3051333"/>
                  </a:lnTo>
                  <a:lnTo>
                    <a:pt x="3483246" y="3051477"/>
                  </a:lnTo>
                  <a:lnTo>
                    <a:pt x="3483246" y="3051622"/>
                  </a:lnTo>
                  <a:lnTo>
                    <a:pt x="3483246" y="3051766"/>
                  </a:lnTo>
                  <a:lnTo>
                    <a:pt x="3483246" y="3051910"/>
                  </a:lnTo>
                  <a:lnTo>
                    <a:pt x="3483246" y="3052054"/>
                  </a:lnTo>
                  <a:lnTo>
                    <a:pt x="3483246" y="3052198"/>
                  </a:lnTo>
                  <a:lnTo>
                    <a:pt x="3483246" y="3052341"/>
                  </a:lnTo>
                  <a:lnTo>
                    <a:pt x="3483246" y="3052485"/>
                  </a:lnTo>
                  <a:lnTo>
                    <a:pt x="3483246" y="3052628"/>
                  </a:lnTo>
                  <a:lnTo>
                    <a:pt x="3483246" y="3052772"/>
                  </a:lnTo>
                  <a:lnTo>
                    <a:pt x="3483246" y="3052915"/>
                  </a:lnTo>
                  <a:lnTo>
                    <a:pt x="3483246" y="3053059"/>
                  </a:lnTo>
                  <a:lnTo>
                    <a:pt x="3483246" y="3053202"/>
                  </a:lnTo>
                  <a:lnTo>
                    <a:pt x="3483246" y="3053345"/>
                  </a:lnTo>
                  <a:lnTo>
                    <a:pt x="3483246" y="3053488"/>
                  </a:lnTo>
                  <a:lnTo>
                    <a:pt x="3483246" y="3053631"/>
                  </a:lnTo>
                  <a:lnTo>
                    <a:pt x="3483246" y="3053773"/>
                  </a:lnTo>
                  <a:lnTo>
                    <a:pt x="3483246" y="3053916"/>
                  </a:lnTo>
                  <a:lnTo>
                    <a:pt x="3483246" y="3054059"/>
                  </a:lnTo>
                  <a:lnTo>
                    <a:pt x="3483246" y="3054201"/>
                  </a:lnTo>
                  <a:lnTo>
                    <a:pt x="3483246" y="3054344"/>
                  </a:lnTo>
                  <a:lnTo>
                    <a:pt x="3483246" y="3054486"/>
                  </a:lnTo>
                  <a:lnTo>
                    <a:pt x="3483246" y="3054628"/>
                  </a:lnTo>
                  <a:lnTo>
                    <a:pt x="3483246" y="3054770"/>
                  </a:lnTo>
                  <a:lnTo>
                    <a:pt x="3483246" y="3054912"/>
                  </a:lnTo>
                  <a:lnTo>
                    <a:pt x="3483246" y="3055054"/>
                  </a:lnTo>
                  <a:lnTo>
                    <a:pt x="3483246" y="3055196"/>
                  </a:lnTo>
                  <a:lnTo>
                    <a:pt x="3483246" y="3055338"/>
                  </a:lnTo>
                  <a:lnTo>
                    <a:pt x="3483246" y="3055479"/>
                  </a:lnTo>
                  <a:lnTo>
                    <a:pt x="3483246" y="3055621"/>
                  </a:lnTo>
                  <a:lnTo>
                    <a:pt x="3483246" y="3055762"/>
                  </a:lnTo>
                  <a:lnTo>
                    <a:pt x="3483246" y="3055904"/>
                  </a:lnTo>
                  <a:lnTo>
                    <a:pt x="3483246" y="3056045"/>
                  </a:lnTo>
                  <a:lnTo>
                    <a:pt x="3483246" y="3056186"/>
                  </a:lnTo>
                  <a:lnTo>
                    <a:pt x="3483246" y="3056327"/>
                  </a:lnTo>
                  <a:lnTo>
                    <a:pt x="3483246" y="3056468"/>
                  </a:lnTo>
                  <a:lnTo>
                    <a:pt x="3483246" y="3056609"/>
                  </a:lnTo>
                  <a:lnTo>
                    <a:pt x="3483246" y="3056750"/>
                  </a:lnTo>
                  <a:lnTo>
                    <a:pt x="3483246" y="3056891"/>
                  </a:lnTo>
                  <a:lnTo>
                    <a:pt x="3483246" y="3057031"/>
                  </a:lnTo>
                  <a:lnTo>
                    <a:pt x="3483246" y="3057172"/>
                  </a:lnTo>
                  <a:lnTo>
                    <a:pt x="3483246" y="3057312"/>
                  </a:lnTo>
                  <a:lnTo>
                    <a:pt x="3483246" y="3057453"/>
                  </a:lnTo>
                  <a:lnTo>
                    <a:pt x="3483246" y="3057593"/>
                  </a:lnTo>
                  <a:lnTo>
                    <a:pt x="3483246" y="3057733"/>
                  </a:lnTo>
                  <a:lnTo>
                    <a:pt x="3483246" y="3057873"/>
                  </a:lnTo>
                  <a:lnTo>
                    <a:pt x="3483246" y="3058013"/>
                  </a:lnTo>
                  <a:lnTo>
                    <a:pt x="3483246" y="3058153"/>
                  </a:lnTo>
                  <a:lnTo>
                    <a:pt x="3483246" y="3058293"/>
                  </a:lnTo>
                  <a:lnTo>
                    <a:pt x="3483246" y="3058432"/>
                  </a:lnTo>
                  <a:lnTo>
                    <a:pt x="3483246" y="3058572"/>
                  </a:lnTo>
                  <a:lnTo>
                    <a:pt x="3483246" y="3058711"/>
                  </a:lnTo>
                  <a:lnTo>
                    <a:pt x="3483246" y="3058851"/>
                  </a:lnTo>
                  <a:lnTo>
                    <a:pt x="3483246" y="3058990"/>
                  </a:lnTo>
                  <a:lnTo>
                    <a:pt x="3483246" y="3059129"/>
                  </a:lnTo>
                  <a:lnTo>
                    <a:pt x="3483246" y="3059269"/>
                  </a:lnTo>
                  <a:lnTo>
                    <a:pt x="3483246" y="3059408"/>
                  </a:lnTo>
                  <a:lnTo>
                    <a:pt x="3483246" y="3059547"/>
                  </a:lnTo>
                  <a:lnTo>
                    <a:pt x="3483246" y="3059685"/>
                  </a:lnTo>
                  <a:lnTo>
                    <a:pt x="3483246" y="3059824"/>
                  </a:lnTo>
                  <a:lnTo>
                    <a:pt x="3483246" y="3059963"/>
                  </a:lnTo>
                  <a:lnTo>
                    <a:pt x="3483246" y="3060102"/>
                  </a:lnTo>
                  <a:lnTo>
                    <a:pt x="3483246" y="3060240"/>
                  </a:lnTo>
                  <a:lnTo>
                    <a:pt x="3483246" y="3060378"/>
                  </a:lnTo>
                  <a:lnTo>
                    <a:pt x="3483246" y="3060517"/>
                  </a:lnTo>
                  <a:lnTo>
                    <a:pt x="3483246" y="3060655"/>
                  </a:lnTo>
                  <a:lnTo>
                    <a:pt x="3483246" y="3060793"/>
                  </a:lnTo>
                  <a:lnTo>
                    <a:pt x="3483246" y="3060931"/>
                  </a:lnTo>
                  <a:lnTo>
                    <a:pt x="3483246" y="3061069"/>
                  </a:lnTo>
                  <a:lnTo>
                    <a:pt x="3483246" y="3061207"/>
                  </a:lnTo>
                  <a:lnTo>
                    <a:pt x="3483246" y="3061345"/>
                  </a:lnTo>
                  <a:lnTo>
                    <a:pt x="3483246" y="3061483"/>
                  </a:lnTo>
                  <a:lnTo>
                    <a:pt x="3483246" y="3061620"/>
                  </a:lnTo>
                  <a:lnTo>
                    <a:pt x="3483246" y="3061758"/>
                  </a:lnTo>
                  <a:lnTo>
                    <a:pt x="3483246" y="3061895"/>
                  </a:lnTo>
                  <a:lnTo>
                    <a:pt x="3483246" y="3062032"/>
                  </a:lnTo>
                  <a:lnTo>
                    <a:pt x="3483246" y="3062170"/>
                  </a:lnTo>
                  <a:lnTo>
                    <a:pt x="3483246" y="3062307"/>
                  </a:lnTo>
                  <a:lnTo>
                    <a:pt x="3483246" y="3062444"/>
                  </a:lnTo>
                  <a:lnTo>
                    <a:pt x="3483246" y="3062581"/>
                  </a:lnTo>
                  <a:lnTo>
                    <a:pt x="3483246" y="3062718"/>
                  </a:lnTo>
                  <a:lnTo>
                    <a:pt x="3483246" y="3062855"/>
                  </a:lnTo>
                  <a:lnTo>
                    <a:pt x="3483246" y="3062991"/>
                  </a:lnTo>
                  <a:lnTo>
                    <a:pt x="3483246" y="3063128"/>
                  </a:lnTo>
                  <a:lnTo>
                    <a:pt x="3483246" y="3063264"/>
                  </a:lnTo>
                  <a:lnTo>
                    <a:pt x="3483246" y="3063401"/>
                  </a:lnTo>
                  <a:lnTo>
                    <a:pt x="3483246" y="3063537"/>
                  </a:lnTo>
                  <a:lnTo>
                    <a:pt x="3483246" y="3063674"/>
                  </a:lnTo>
                  <a:lnTo>
                    <a:pt x="3483246" y="3063810"/>
                  </a:lnTo>
                  <a:lnTo>
                    <a:pt x="3483246" y="3063946"/>
                  </a:lnTo>
                  <a:lnTo>
                    <a:pt x="3483246" y="3064082"/>
                  </a:lnTo>
                  <a:lnTo>
                    <a:pt x="3483246" y="3064218"/>
                  </a:lnTo>
                  <a:lnTo>
                    <a:pt x="3483246" y="3064354"/>
                  </a:lnTo>
                  <a:lnTo>
                    <a:pt x="3483246" y="3064489"/>
                  </a:lnTo>
                  <a:lnTo>
                    <a:pt x="3483246" y="3064625"/>
                  </a:lnTo>
                  <a:lnTo>
                    <a:pt x="3483246" y="3064761"/>
                  </a:lnTo>
                  <a:lnTo>
                    <a:pt x="3483246" y="3064896"/>
                  </a:lnTo>
                  <a:lnTo>
                    <a:pt x="3483246" y="3065031"/>
                  </a:lnTo>
                  <a:lnTo>
                    <a:pt x="3483246" y="3065167"/>
                  </a:lnTo>
                  <a:lnTo>
                    <a:pt x="3483246" y="3065302"/>
                  </a:lnTo>
                  <a:lnTo>
                    <a:pt x="3483246" y="3065437"/>
                  </a:lnTo>
                  <a:lnTo>
                    <a:pt x="3483246" y="3065572"/>
                  </a:lnTo>
                  <a:lnTo>
                    <a:pt x="3483246" y="3065707"/>
                  </a:lnTo>
                  <a:lnTo>
                    <a:pt x="3483246" y="3065842"/>
                  </a:lnTo>
                  <a:lnTo>
                    <a:pt x="3483246" y="3065977"/>
                  </a:lnTo>
                  <a:lnTo>
                    <a:pt x="3483246" y="3066111"/>
                  </a:lnTo>
                  <a:lnTo>
                    <a:pt x="3483246" y="3066246"/>
                  </a:lnTo>
                  <a:lnTo>
                    <a:pt x="3483246" y="3066380"/>
                  </a:lnTo>
                  <a:lnTo>
                    <a:pt x="3483246" y="3066515"/>
                  </a:lnTo>
                  <a:lnTo>
                    <a:pt x="3483246" y="3066649"/>
                  </a:lnTo>
                  <a:lnTo>
                    <a:pt x="3483246" y="3066783"/>
                  </a:lnTo>
                  <a:lnTo>
                    <a:pt x="3483246" y="3066918"/>
                  </a:lnTo>
                  <a:lnTo>
                    <a:pt x="3483246" y="3067052"/>
                  </a:lnTo>
                  <a:lnTo>
                    <a:pt x="3483246" y="3067186"/>
                  </a:lnTo>
                  <a:lnTo>
                    <a:pt x="3483246" y="3067320"/>
                  </a:lnTo>
                  <a:lnTo>
                    <a:pt x="3483246" y="3067453"/>
                  </a:lnTo>
                  <a:lnTo>
                    <a:pt x="3483246" y="3067587"/>
                  </a:lnTo>
                  <a:lnTo>
                    <a:pt x="3483246" y="3067721"/>
                  </a:lnTo>
                  <a:lnTo>
                    <a:pt x="3483246" y="3067854"/>
                  </a:lnTo>
                  <a:lnTo>
                    <a:pt x="3483246" y="3067988"/>
                  </a:lnTo>
                  <a:lnTo>
                    <a:pt x="3483246" y="3068121"/>
                  </a:lnTo>
                  <a:lnTo>
                    <a:pt x="3483246" y="3068255"/>
                  </a:lnTo>
                  <a:lnTo>
                    <a:pt x="3483246" y="3068388"/>
                  </a:lnTo>
                  <a:lnTo>
                    <a:pt x="3483246" y="3068521"/>
                  </a:lnTo>
                  <a:lnTo>
                    <a:pt x="3483246" y="3068654"/>
                  </a:lnTo>
                  <a:lnTo>
                    <a:pt x="3483246" y="3068787"/>
                  </a:lnTo>
                  <a:lnTo>
                    <a:pt x="3483246" y="3068920"/>
                  </a:lnTo>
                  <a:lnTo>
                    <a:pt x="3483246" y="3069053"/>
                  </a:lnTo>
                  <a:lnTo>
                    <a:pt x="3483246" y="3069185"/>
                  </a:lnTo>
                  <a:lnTo>
                    <a:pt x="3483246" y="3069318"/>
                  </a:lnTo>
                  <a:lnTo>
                    <a:pt x="3483246" y="3069451"/>
                  </a:lnTo>
                  <a:lnTo>
                    <a:pt x="3483246" y="3069583"/>
                  </a:lnTo>
                  <a:lnTo>
                    <a:pt x="3483246" y="3069715"/>
                  </a:lnTo>
                  <a:lnTo>
                    <a:pt x="3483246" y="3069848"/>
                  </a:lnTo>
                  <a:lnTo>
                    <a:pt x="3483246" y="3069980"/>
                  </a:lnTo>
                  <a:lnTo>
                    <a:pt x="3483246" y="3070112"/>
                  </a:lnTo>
                  <a:lnTo>
                    <a:pt x="3483246" y="3070244"/>
                  </a:lnTo>
                  <a:lnTo>
                    <a:pt x="3483246" y="3070376"/>
                  </a:lnTo>
                  <a:lnTo>
                    <a:pt x="3483246" y="3070508"/>
                  </a:lnTo>
                  <a:lnTo>
                    <a:pt x="3483246" y="3070640"/>
                  </a:lnTo>
                  <a:lnTo>
                    <a:pt x="3483246" y="3070771"/>
                  </a:lnTo>
                  <a:lnTo>
                    <a:pt x="3483246" y="3070903"/>
                  </a:lnTo>
                  <a:lnTo>
                    <a:pt x="3483246" y="3071034"/>
                  </a:lnTo>
                  <a:lnTo>
                    <a:pt x="3483246" y="3071166"/>
                  </a:lnTo>
                  <a:lnTo>
                    <a:pt x="3483246" y="3071297"/>
                  </a:lnTo>
                  <a:lnTo>
                    <a:pt x="3483246" y="3071429"/>
                  </a:lnTo>
                  <a:lnTo>
                    <a:pt x="3483246" y="3071560"/>
                  </a:lnTo>
                  <a:lnTo>
                    <a:pt x="3483246" y="3071691"/>
                  </a:lnTo>
                  <a:lnTo>
                    <a:pt x="3483246" y="3071822"/>
                  </a:lnTo>
                  <a:lnTo>
                    <a:pt x="3483246" y="3071953"/>
                  </a:lnTo>
                  <a:lnTo>
                    <a:pt x="3483246" y="3072084"/>
                  </a:lnTo>
                  <a:lnTo>
                    <a:pt x="3483246" y="3072214"/>
                  </a:lnTo>
                  <a:lnTo>
                    <a:pt x="3483246" y="3072345"/>
                  </a:lnTo>
                  <a:lnTo>
                    <a:pt x="3483246" y="3072476"/>
                  </a:lnTo>
                  <a:lnTo>
                    <a:pt x="3483246" y="3072606"/>
                  </a:lnTo>
                  <a:lnTo>
                    <a:pt x="3483246" y="3072737"/>
                  </a:lnTo>
                  <a:lnTo>
                    <a:pt x="3483246" y="3072867"/>
                  </a:lnTo>
                  <a:lnTo>
                    <a:pt x="3483246" y="3072997"/>
                  </a:lnTo>
                  <a:lnTo>
                    <a:pt x="3483246" y="3073128"/>
                  </a:lnTo>
                  <a:lnTo>
                    <a:pt x="3483246" y="3073258"/>
                  </a:lnTo>
                  <a:lnTo>
                    <a:pt x="3483246" y="3073388"/>
                  </a:lnTo>
                  <a:lnTo>
                    <a:pt x="3483246" y="3073518"/>
                  </a:lnTo>
                  <a:lnTo>
                    <a:pt x="3483246" y="3073648"/>
                  </a:lnTo>
                  <a:lnTo>
                    <a:pt x="3483246" y="3073777"/>
                  </a:lnTo>
                  <a:lnTo>
                    <a:pt x="3483246" y="3073907"/>
                  </a:lnTo>
                  <a:lnTo>
                    <a:pt x="3483246" y="3074037"/>
                  </a:lnTo>
                  <a:lnTo>
                    <a:pt x="3483246" y="3074166"/>
                  </a:lnTo>
                  <a:lnTo>
                    <a:pt x="3483246" y="3074296"/>
                  </a:lnTo>
                  <a:lnTo>
                    <a:pt x="3483246" y="3074425"/>
                  </a:lnTo>
                  <a:lnTo>
                    <a:pt x="3483246" y="3074554"/>
                  </a:lnTo>
                  <a:lnTo>
                    <a:pt x="3483246" y="3074684"/>
                  </a:lnTo>
                  <a:lnTo>
                    <a:pt x="3483246" y="3074813"/>
                  </a:lnTo>
                  <a:lnTo>
                    <a:pt x="3483246" y="3074942"/>
                  </a:lnTo>
                  <a:lnTo>
                    <a:pt x="3483246" y="3075071"/>
                  </a:lnTo>
                  <a:lnTo>
                    <a:pt x="3483246" y="3075200"/>
                  </a:lnTo>
                  <a:lnTo>
                    <a:pt x="3483246" y="3075328"/>
                  </a:lnTo>
                  <a:lnTo>
                    <a:pt x="3483246" y="3075457"/>
                  </a:lnTo>
                  <a:lnTo>
                    <a:pt x="3483246" y="3075586"/>
                  </a:lnTo>
                  <a:lnTo>
                    <a:pt x="3483246" y="3075714"/>
                  </a:lnTo>
                  <a:lnTo>
                    <a:pt x="3483246" y="3075843"/>
                  </a:lnTo>
                  <a:lnTo>
                    <a:pt x="3483246" y="3075971"/>
                  </a:lnTo>
                  <a:lnTo>
                    <a:pt x="3483246" y="3076099"/>
                  </a:lnTo>
                  <a:lnTo>
                    <a:pt x="3483246" y="3076228"/>
                  </a:lnTo>
                  <a:lnTo>
                    <a:pt x="3483246" y="3076356"/>
                  </a:lnTo>
                  <a:lnTo>
                    <a:pt x="3483246" y="3076484"/>
                  </a:lnTo>
                  <a:lnTo>
                    <a:pt x="3483246" y="3076612"/>
                  </a:lnTo>
                  <a:lnTo>
                    <a:pt x="3483246" y="3076740"/>
                  </a:lnTo>
                  <a:lnTo>
                    <a:pt x="3483246" y="3076868"/>
                  </a:lnTo>
                  <a:lnTo>
                    <a:pt x="3483246" y="3076995"/>
                  </a:lnTo>
                  <a:lnTo>
                    <a:pt x="3483246" y="3077123"/>
                  </a:lnTo>
                  <a:lnTo>
                    <a:pt x="3483246" y="3077251"/>
                  </a:lnTo>
                  <a:lnTo>
                    <a:pt x="3483246" y="3077378"/>
                  </a:lnTo>
                  <a:lnTo>
                    <a:pt x="3483246" y="3077506"/>
                  </a:lnTo>
                  <a:lnTo>
                    <a:pt x="3483246" y="3077633"/>
                  </a:lnTo>
                  <a:lnTo>
                    <a:pt x="3483246" y="3077760"/>
                  </a:lnTo>
                  <a:lnTo>
                    <a:pt x="3483246" y="3077887"/>
                  </a:lnTo>
                  <a:lnTo>
                    <a:pt x="3483246" y="3078015"/>
                  </a:lnTo>
                  <a:lnTo>
                    <a:pt x="3483246" y="3078142"/>
                  </a:lnTo>
                  <a:lnTo>
                    <a:pt x="3483246" y="3078269"/>
                  </a:lnTo>
                  <a:lnTo>
                    <a:pt x="3483246" y="3078395"/>
                  </a:lnTo>
                  <a:lnTo>
                    <a:pt x="3483246" y="3078522"/>
                  </a:lnTo>
                  <a:lnTo>
                    <a:pt x="3483246" y="3078649"/>
                  </a:lnTo>
                  <a:lnTo>
                    <a:pt x="3483246" y="3078776"/>
                  </a:lnTo>
                  <a:lnTo>
                    <a:pt x="3483246" y="3078902"/>
                  </a:lnTo>
                  <a:lnTo>
                    <a:pt x="3483246" y="3079029"/>
                  </a:lnTo>
                  <a:lnTo>
                    <a:pt x="3483246" y="3079155"/>
                  </a:lnTo>
                  <a:lnTo>
                    <a:pt x="3483246" y="3079281"/>
                  </a:lnTo>
                  <a:lnTo>
                    <a:pt x="3483246" y="3079408"/>
                  </a:lnTo>
                  <a:lnTo>
                    <a:pt x="3483246" y="3079534"/>
                  </a:lnTo>
                  <a:lnTo>
                    <a:pt x="3483246" y="3079660"/>
                  </a:lnTo>
                  <a:lnTo>
                    <a:pt x="3483246" y="3079786"/>
                  </a:lnTo>
                  <a:lnTo>
                    <a:pt x="3483246" y="3079912"/>
                  </a:lnTo>
                  <a:lnTo>
                    <a:pt x="3483246" y="3080038"/>
                  </a:lnTo>
                  <a:lnTo>
                    <a:pt x="3483246" y="3080163"/>
                  </a:lnTo>
                  <a:lnTo>
                    <a:pt x="3483246" y="3080289"/>
                  </a:lnTo>
                  <a:lnTo>
                    <a:pt x="3483246" y="3080415"/>
                  </a:lnTo>
                  <a:lnTo>
                    <a:pt x="3483246" y="3080540"/>
                  </a:lnTo>
                  <a:lnTo>
                    <a:pt x="3483246" y="3080666"/>
                  </a:lnTo>
                  <a:lnTo>
                    <a:pt x="3483246" y="3080791"/>
                  </a:lnTo>
                  <a:lnTo>
                    <a:pt x="3483246" y="3080916"/>
                  </a:lnTo>
                  <a:lnTo>
                    <a:pt x="3483246" y="3081041"/>
                  </a:lnTo>
                  <a:lnTo>
                    <a:pt x="3483246" y="3081167"/>
                  </a:lnTo>
                  <a:lnTo>
                    <a:pt x="3483246" y="3081292"/>
                  </a:lnTo>
                  <a:lnTo>
                    <a:pt x="3483246" y="3081417"/>
                  </a:lnTo>
                  <a:lnTo>
                    <a:pt x="3483246" y="3081542"/>
                  </a:lnTo>
                  <a:lnTo>
                    <a:pt x="3483246" y="3081666"/>
                  </a:lnTo>
                  <a:lnTo>
                    <a:pt x="3483246" y="3081791"/>
                  </a:lnTo>
                  <a:lnTo>
                    <a:pt x="3483246" y="3081916"/>
                  </a:lnTo>
                  <a:lnTo>
                    <a:pt x="3483246" y="3082040"/>
                  </a:lnTo>
                  <a:lnTo>
                    <a:pt x="3483246" y="3082165"/>
                  </a:lnTo>
                  <a:lnTo>
                    <a:pt x="3483246" y="3082289"/>
                  </a:lnTo>
                  <a:lnTo>
                    <a:pt x="3483246" y="3082414"/>
                  </a:lnTo>
                  <a:lnTo>
                    <a:pt x="3483246" y="3082538"/>
                  </a:lnTo>
                  <a:lnTo>
                    <a:pt x="3483246" y="3082662"/>
                  </a:lnTo>
                  <a:lnTo>
                    <a:pt x="3483246" y="3082786"/>
                  </a:lnTo>
                  <a:lnTo>
                    <a:pt x="3483246" y="3082910"/>
                  </a:lnTo>
                  <a:lnTo>
                    <a:pt x="3483246" y="3083034"/>
                  </a:lnTo>
                  <a:lnTo>
                    <a:pt x="3483246" y="3083158"/>
                  </a:lnTo>
                  <a:lnTo>
                    <a:pt x="3483246" y="3083282"/>
                  </a:lnTo>
                  <a:lnTo>
                    <a:pt x="3483246" y="3083406"/>
                  </a:lnTo>
                  <a:lnTo>
                    <a:pt x="3483246" y="3083530"/>
                  </a:lnTo>
                  <a:lnTo>
                    <a:pt x="3483246" y="3083653"/>
                  </a:lnTo>
                  <a:lnTo>
                    <a:pt x="3483246" y="3083777"/>
                  </a:lnTo>
                  <a:lnTo>
                    <a:pt x="3483246" y="3083900"/>
                  </a:lnTo>
                  <a:lnTo>
                    <a:pt x="3483246" y="3084024"/>
                  </a:lnTo>
                  <a:lnTo>
                    <a:pt x="3483246" y="3084147"/>
                  </a:lnTo>
                  <a:lnTo>
                    <a:pt x="3483246" y="3084270"/>
                  </a:lnTo>
                  <a:lnTo>
                    <a:pt x="3483246" y="3084393"/>
                  </a:lnTo>
                  <a:lnTo>
                    <a:pt x="3483246" y="3084516"/>
                  </a:lnTo>
                  <a:lnTo>
                    <a:pt x="3483246" y="3084639"/>
                  </a:lnTo>
                  <a:lnTo>
                    <a:pt x="3483246" y="3084762"/>
                  </a:lnTo>
                  <a:lnTo>
                    <a:pt x="3483246" y="3084885"/>
                  </a:lnTo>
                  <a:lnTo>
                    <a:pt x="3483246" y="3085008"/>
                  </a:lnTo>
                  <a:lnTo>
                    <a:pt x="3483246" y="3085130"/>
                  </a:lnTo>
                  <a:lnTo>
                    <a:pt x="3483246" y="3085253"/>
                  </a:lnTo>
                  <a:lnTo>
                    <a:pt x="3483246" y="3085376"/>
                  </a:lnTo>
                  <a:lnTo>
                    <a:pt x="3483246" y="3085498"/>
                  </a:lnTo>
                  <a:lnTo>
                    <a:pt x="3483246" y="3085620"/>
                  </a:lnTo>
                  <a:lnTo>
                    <a:pt x="3483246" y="3085743"/>
                  </a:lnTo>
                  <a:lnTo>
                    <a:pt x="3483246" y="3085865"/>
                  </a:lnTo>
                  <a:lnTo>
                    <a:pt x="3483246" y="3085987"/>
                  </a:lnTo>
                  <a:lnTo>
                    <a:pt x="3483246" y="3086109"/>
                  </a:lnTo>
                  <a:lnTo>
                    <a:pt x="3483246" y="3086231"/>
                  </a:lnTo>
                  <a:lnTo>
                    <a:pt x="3483246" y="3086353"/>
                  </a:lnTo>
                  <a:lnTo>
                    <a:pt x="3483246" y="3086475"/>
                  </a:lnTo>
                  <a:lnTo>
                    <a:pt x="3483246" y="3086597"/>
                  </a:lnTo>
                  <a:lnTo>
                    <a:pt x="3483246" y="3086719"/>
                  </a:lnTo>
                  <a:lnTo>
                    <a:pt x="3483246" y="3086840"/>
                  </a:lnTo>
                  <a:lnTo>
                    <a:pt x="3483246" y="3086962"/>
                  </a:lnTo>
                  <a:lnTo>
                    <a:pt x="3483246" y="3087083"/>
                  </a:lnTo>
                  <a:lnTo>
                    <a:pt x="3483246" y="3087205"/>
                  </a:lnTo>
                  <a:lnTo>
                    <a:pt x="3483246" y="3087326"/>
                  </a:lnTo>
                  <a:lnTo>
                    <a:pt x="3483246" y="3087447"/>
                  </a:lnTo>
                  <a:lnTo>
                    <a:pt x="3483246" y="3087568"/>
                  </a:lnTo>
                  <a:lnTo>
                    <a:pt x="3483246" y="3087689"/>
                  </a:lnTo>
                  <a:lnTo>
                    <a:pt x="3483246" y="3087811"/>
                  </a:lnTo>
                  <a:lnTo>
                    <a:pt x="3483246" y="3087931"/>
                  </a:lnTo>
                  <a:lnTo>
                    <a:pt x="3483246" y="3088052"/>
                  </a:lnTo>
                  <a:lnTo>
                    <a:pt x="3483246" y="3088173"/>
                  </a:lnTo>
                  <a:lnTo>
                    <a:pt x="3483246" y="3088294"/>
                  </a:lnTo>
                  <a:lnTo>
                    <a:pt x="3483246" y="3088415"/>
                  </a:lnTo>
                  <a:lnTo>
                    <a:pt x="3483246" y="3088535"/>
                  </a:lnTo>
                  <a:lnTo>
                    <a:pt x="3483246" y="3088656"/>
                  </a:lnTo>
                  <a:lnTo>
                    <a:pt x="3483246" y="3088776"/>
                  </a:lnTo>
                  <a:lnTo>
                    <a:pt x="3483246" y="3088897"/>
                  </a:lnTo>
                  <a:lnTo>
                    <a:pt x="3483246" y="3089017"/>
                  </a:lnTo>
                  <a:lnTo>
                    <a:pt x="3483246" y="3089137"/>
                  </a:lnTo>
                  <a:lnTo>
                    <a:pt x="3483246" y="3089257"/>
                  </a:lnTo>
                  <a:lnTo>
                    <a:pt x="3483246" y="3089377"/>
                  </a:lnTo>
                  <a:lnTo>
                    <a:pt x="3483246" y="3089497"/>
                  </a:lnTo>
                  <a:lnTo>
                    <a:pt x="3483246" y="3089617"/>
                  </a:lnTo>
                  <a:lnTo>
                    <a:pt x="3483246" y="3089737"/>
                  </a:lnTo>
                  <a:lnTo>
                    <a:pt x="3483246" y="3089857"/>
                  </a:lnTo>
                  <a:lnTo>
                    <a:pt x="3483246" y="3089977"/>
                  </a:lnTo>
                  <a:lnTo>
                    <a:pt x="3483246" y="3090096"/>
                  </a:lnTo>
                  <a:lnTo>
                    <a:pt x="3483246" y="3090216"/>
                  </a:lnTo>
                  <a:lnTo>
                    <a:pt x="3483246" y="3090335"/>
                  </a:lnTo>
                  <a:lnTo>
                    <a:pt x="3483246" y="3090455"/>
                  </a:lnTo>
                  <a:lnTo>
                    <a:pt x="3483246" y="3090574"/>
                  </a:lnTo>
                  <a:lnTo>
                    <a:pt x="3483246" y="3090693"/>
                  </a:lnTo>
                  <a:lnTo>
                    <a:pt x="3483246" y="3090813"/>
                  </a:lnTo>
                  <a:lnTo>
                    <a:pt x="3483246" y="3090932"/>
                  </a:lnTo>
                  <a:lnTo>
                    <a:pt x="3483246" y="3091051"/>
                  </a:lnTo>
                  <a:lnTo>
                    <a:pt x="3483246" y="3091170"/>
                  </a:lnTo>
                  <a:lnTo>
                    <a:pt x="3483246" y="3091289"/>
                  </a:lnTo>
                  <a:lnTo>
                    <a:pt x="3483246" y="3091408"/>
                  </a:lnTo>
                  <a:lnTo>
                    <a:pt x="3483246" y="3091526"/>
                  </a:lnTo>
                  <a:lnTo>
                    <a:pt x="3483246" y="3091645"/>
                  </a:lnTo>
                  <a:lnTo>
                    <a:pt x="3483246" y="3091764"/>
                  </a:lnTo>
                  <a:lnTo>
                    <a:pt x="3483246" y="3091882"/>
                  </a:lnTo>
                  <a:lnTo>
                    <a:pt x="3483246" y="3092001"/>
                  </a:lnTo>
                  <a:lnTo>
                    <a:pt x="3483246" y="3092119"/>
                  </a:lnTo>
                  <a:lnTo>
                    <a:pt x="3483246" y="3092237"/>
                  </a:lnTo>
                  <a:lnTo>
                    <a:pt x="3483246" y="3092356"/>
                  </a:lnTo>
                  <a:lnTo>
                    <a:pt x="3483246" y="3092474"/>
                  </a:lnTo>
                  <a:lnTo>
                    <a:pt x="3483246" y="3092592"/>
                  </a:lnTo>
                  <a:lnTo>
                    <a:pt x="3483246" y="3092710"/>
                  </a:lnTo>
                  <a:lnTo>
                    <a:pt x="3483246" y="3092828"/>
                  </a:lnTo>
                  <a:lnTo>
                    <a:pt x="3483246" y="3092946"/>
                  </a:lnTo>
                  <a:lnTo>
                    <a:pt x="3483246" y="3093064"/>
                  </a:lnTo>
                  <a:lnTo>
                    <a:pt x="3483246" y="3093182"/>
                  </a:lnTo>
                  <a:lnTo>
                    <a:pt x="3483246" y="3093299"/>
                  </a:lnTo>
                  <a:lnTo>
                    <a:pt x="3483246" y="3093417"/>
                  </a:lnTo>
                  <a:lnTo>
                    <a:pt x="3483246" y="3093535"/>
                  </a:lnTo>
                  <a:lnTo>
                    <a:pt x="3483246" y="3093652"/>
                  </a:lnTo>
                  <a:lnTo>
                    <a:pt x="3483246" y="3093769"/>
                  </a:lnTo>
                  <a:lnTo>
                    <a:pt x="3483246" y="3093887"/>
                  </a:lnTo>
                  <a:lnTo>
                    <a:pt x="3483246" y="3094004"/>
                  </a:lnTo>
                  <a:lnTo>
                    <a:pt x="3483246" y="3094121"/>
                  </a:lnTo>
                  <a:lnTo>
                    <a:pt x="3483246" y="3094238"/>
                  </a:lnTo>
                  <a:lnTo>
                    <a:pt x="3483246" y="3094356"/>
                  </a:lnTo>
                  <a:lnTo>
                    <a:pt x="3483246" y="3094473"/>
                  </a:lnTo>
                  <a:lnTo>
                    <a:pt x="3483246" y="3094589"/>
                  </a:lnTo>
                  <a:lnTo>
                    <a:pt x="3483246" y="3094706"/>
                  </a:lnTo>
                  <a:lnTo>
                    <a:pt x="3483246" y="3094823"/>
                  </a:lnTo>
                  <a:lnTo>
                    <a:pt x="3483246" y="3094940"/>
                  </a:lnTo>
                  <a:lnTo>
                    <a:pt x="3483246" y="3095056"/>
                  </a:lnTo>
                  <a:lnTo>
                    <a:pt x="3483246" y="3095173"/>
                  </a:lnTo>
                  <a:lnTo>
                    <a:pt x="3483246" y="3095290"/>
                  </a:lnTo>
                  <a:lnTo>
                    <a:pt x="3483246" y="3095406"/>
                  </a:lnTo>
                  <a:lnTo>
                    <a:pt x="3483246" y="3095522"/>
                  </a:lnTo>
                  <a:lnTo>
                    <a:pt x="3483246" y="3095639"/>
                  </a:lnTo>
                  <a:lnTo>
                    <a:pt x="3483246" y="3095755"/>
                  </a:lnTo>
                  <a:lnTo>
                    <a:pt x="3483246" y="3095871"/>
                  </a:lnTo>
                  <a:lnTo>
                    <a:pt x="3483246" y="3095987"/>
                  </a:lnTo>
                  <a:lnTo>
                    <a:pt x="3483246" y="3096103"/>
                  </a:lnTo>
                  <a:lnTo>
                    <a:pt x="3483246" y="3096219"/>
                  </a:lnTo>
                  <a:lnTo>
                    <a:pt x="3483246" y="3096335"/>
                  </a:lnTo>
                  <a:lnTo>
                    <a:pt x="3483246" y="3096451"/>
                  </a:lnTo>
                  <a:lnTo>
                    <a:pt x="3483246" y="3096566"/>
                  </a:lnTo>
                  <a:lnTo>
                    <a:pt x="3483246" y="3096682"/>
                  </a:lnTo>
                  <a:lnTo>
                    <a:pt x="3483246" y="3096798"/>
                  </a:lnTo>
                  <a:lnTo>
                    <a:pt x="3483246" y="3096913"/>
                  </a:lnTo>
                  <a:lnTo>
                    <a:pt x="3483246" y="3097029"/>
                  </a:lnTo>
                  <a:lnTo>
                    <a:pt x="3483246" y="3097144"/>
                  </a:lnTo>
                  <a:lnTo>
                    <a:pt x="3483246" y="3097259"/>
                  </a:lnTo>
                  <a:lnTo>
                    <a:pt x="3483246" y="3097375"/>
                  </a:lnTo>
                  <a:lnTo>
                    <a:pt x="3483246" y="3097490"/>
                  </a:lnTo>
                  <a:lnTo>
                    <a:pt x="3483246" y="3097605"/>
                  </a:lnTo>
                  <a:lnTo>
                    <a:pt x="3483246" y="3097720"/>
                  </a:lnTo>
                  <a:lnTo>
                    <a:pt x="3483246" y="3097835"/>
                  </a:lnTo>
                  <a:lnTo>
                    <a:pt x="3483246" y="3097950"/>
                  </a:lnTo>
                  <a:lnTo>
                    <a:pt x="3483246" y="3098065"/>
                  </a:lnTo>
                  <a:lnTo>
                    <a:pt x="3483246" y="3098180"/>
                  </a:lnTo>
                  <a:lnTo>
                    <a:pt x="3483246" y="3098294"/>
                  </a:lnTo>
                  <a:lnTo>
                    <a:pt x="3483246" y="3098409"/>
                  </a:lnTo>
                  <a:lnTo>
                    <a:pt x="3483246" y="3098523"/>
                  </a:lnTo>
                  <a:lnTo>
                    <a:pt x="3483246" y="3098638"/>
                  </a:lnTo>
                  <a:lnTo>
                    <a:pt x="3483246" y="3098752"/>
                  </a:lnTo>
                  <a:lnTo>
                    <a:pt x="3483246" y="3098867"/>
                  </a:lnTo>
                  <a:lnTo>
                    <a:pt x="3483246" y="3098981"/>
                  </a:lnTo>
                  <a:lnTo>
                    <a:pt x="3483246" y="3099095"/>
                  </a:lnTo>
                  <a:lnTo>
                    <a:pt x="3483246" y="3099209"/>
                  </a:lnTo>
                  <a:lnTo>
                    <a:pt x="3483246" y="3099324"/>
                  </a:lnTo>
                  <a:lnTo>
                    <a:pt x="3483246" y="3099438"/>
                  </a:lnTo>
                  <a:lnTo>
                    <a:pt x="3483246" y="3099552"/>
                  </a:lnTo>
                  <a:lnTo>
                    <a:pt x="3483246" y="3099665"/>
                  </a:lnTo>
                  <a:lnTo>
                    <a:pt x="3483246" y="3099779"/>
                  </a:lnTo>
                  <a:lnTo>
                    <a:pt x="3483246" y="3099893"/>
                  </a:lnTo>
                  <a:lnTo>
                    <a:pt x="3483246" y="3100007"/>
                  </a:lnTo>
                  <a:lnTo>
                    <a:pt x="3483246" y="3100120"/>
                  </a:lnTo>
                  <a:lnTo>
                    <a:pt x="3483246" y="3100234"/>
                  </a:lnTo>
                  <a:lnTo>
                    <a:pt x="3483246" y="3100347"/>
                  </a:lnTo>
                  <a:lnTo>
                    <a:pt x="3483246" y="3100461"/>
                  </a:lnTo>
                  <a:lnTo>
                    <a:pt x="3483246" y="3100574"/>
                  </a:lnTo>
                  <a:lnTo>
                    <a:pt x="3483246" y="3100687"/>
                  </a:lnTo>
                  <a:lnTo>
                    <a:pt x="3483246" y="3100801"/>
                  </a:lnTo>
                  <a:lnTo>
                    <a:pt x="3483246" y="3100914"/>
                  </a:lnTo>
                  <a:lnTo>
                    <a:pt x="3483246" y="3101027"/>
                  </a:lnTo>
                  <a:lnTo>
                    <a:pt x="3483246" y="3101140"/>
                  </a:lnTo>
                  <a:lnTo>
                    <a:pt x="3483246" y="3101253"/>
                  </a:lnTo>
                  <a:lnTo>
                    <a:pt x="3483246" y="3101366"/>
                  </a:lnTo>
                  <a:lnTo>
                    <a:pt x="3483246" y="3101478"/>
                  </a:lnTo>
                  <a:lnTo>
                    <a:pt x="3483246" y="3101591"/>
                  </a:lnTo>
                  <a:lnTo>
                    <a:pt x="3483246" y="3101704"/>
                  </a:lnTo>
                  <a:lnTo>
                    <a:pt x="3483246" y="3101817"/>
                  </a:lnTo>
                  <a:lnTo>
                    <a:pt x="3483246" y="3101929"/>
                  </a:lnTo>
                  <a:lnTo>
                    <a:pt x="3483246" y="3102042"/>
                  </a:lnTo>
                  <a:lnTo>
                    <a:pt x="3483246" y="3102154"/>
                  </a:lnTo>
                  <a:lnTo>
                    <a:pt x="3483246" y="3102266"/>
                  </a:lnTo>
                  <a:lnTo>
                    <a:pt x="3483246" y="3102379"/>
                  </a:lnTo>
                  <a:lnTo>
                    <a:pt x="3483246" y="3102491"/>
                  </a:lnTo>
                  <a:lnTo>
                    <a:pt x="3483246" y="3102603"/>
                  </a:lnTo>
                  <a:lnTo>
                    <a:pt x="3483246" y="3102715"/>
                  </a:lnTo>
                  <a:lnTo>
                    <a:pt x="3483246" y="3102827"/>
                  </a:lnTo>
                  <a:lnTo>
                    <a:pt x="3483246" y="3102939"/>
                  </a:lnTo>
                  <a:lnTo>
                    <a:pt x="3483246" y="3103051"/>
                  </a:lnTo>
                  <a:lnTo>
                    <a:pt x="3483246" y="3103163"/>
                  </a:lnTo>
                  <a:lnTo>
                    <a:pt x="3483246" y="3103275"/>
                  </a:lnTo>
                  <a:lnTo>
                    <a:pt x="3483246" y="3103386"/>
                  </a:lnTo>
                  <a:lnTo>
                    <a:pt x="3483246" y="3103498"/>
                  </a:lnTo>
                  <a:lnTo>
                    <a:pt x="3483246" y="3103609"/>
                  </a:lnTo>
                  <a:lnTo>
                    <a:pt x="3483246" y="3103721"/>
                  </a:lnTo>
                  <a:lnTo>
                    <a:pt x="3483246" y="3103832"/>
                  </a:lnTo>
                  <a:lnTo>
                    <a:pt x="3483246" y="3103944"/>
                  </a:lnTo>
                  <a:lnTo>
                    <a:pt x="3483246" y="3104055"/>
                  </a:lnTo>
                  <a:lnTo>
                    <a:pt x="3483246" y="3104166"/>
                  </a:lnTo>
                  <a:lnTo>
                    <a:pt x="3483246" y="3104277"/>
                  </a:lnTo>
                  <a:lnTo>
                    <a:pt x="3483246" y="3104388"/>
                  </a:lnTo>
                  <a:lnTo>
                    <a:pt x="3483246" y="3104500"/>
                  </a:lnTo>
                  <a:lnTo>
                    <a:pt x="3483246" y="3104610"/>
                  </a:lnTo>
                  <a:lnTo>
                    <a:pt x="3483246" y="3104721"/>
                  </a:lnTo>
                  <a:lnTo>
                    <a:pt x="3483246" y="3104832"/>
                  </a:lnTo>
                  <a:lnTo>
                    <a:pt x="3483246" y="3104943"/>
                  </a:lnTo>
                  <a:lnTo>
                    <a:pt x="3483246" y="3105054"/>
                  </a:lnTo>
                  <a:lnTo>
                    <a:pt x="3483246" y="3105164"/>
                  </a:lnTo>
                  <a:lnTo>
                    <a:pt x="3483246" y="3105275"/>
                  </a:lnTo>
                  <a:lnTo>
                    <a:pt x="3483246" y="3105385"/>
                  </a:lnTo>
                  <a:lnTo>
                    <a:pt x="3483246" y="3105496"/>
                  </a:lnTo>
                  <a:lnTo>
                    <a:pt x="3483246" y="3105606"/>
                  </a:lnTo>
                  <a:lnTo>
                    <a:pt x="3483246" y="3105717"/>
                  </a:lnTo>
                  <a:lnTo>
                    <a:pt x="3483246" y="3105827"/>
                  </a:lnTo>
                  <a:lnTo>
                    <a:pt x="3483246" y="3105937"/>
                  </a:lnTo>
                  <a:lnTo>
                    <a:pt x="3483246" y="3106047"/>
                  </a:lnTo>
                  <a:lnTo>
                    <a:pt x="3483246" y="3106157"/>
                  </a:lnTo>
                  <a:lnTo>
                    <a:pt x="3483246" y="3106267"/>
                  </a:lnTo>
                  <a:lnTo>
                    <a:pt x="3483246" y="3106377"/>
                  </a:lnTo>
                  <a:lnTo>
                    <a:pt x="3483246" y="3106487"/>
                  </a:lnTo>
                  <a:lnTo>
                    <a:pt x="3483246" y="3106597"/>
                  </a:lnTo>
                  <a:lnTo>
                    <a:pt x="3483246" y="3106707"/>
                  </a:lnTo>
                  <a:lnTo>
                    <a:pt x="3483246" y="3106816"/>
                  </a:lnTo>
                  <a:lnTo>
                    <a:pt x="3483246" y="3106926"/>
                  </a:lnTo>
                  <a:lnTo>
                    <a:pt x="3483246" y="3107036"/>
                  </a:lnTo>
                  <a:lnTo>
                    <a:pt x="3483246" y="3107145"/>
                  </a:lnTo>
                  <a:lnTo>
                    <a:pt x="3483246" y="3107254"/>
                  </a:lnTo>
                  <a:lnTo>
                    <a:pt x="3483246" y="3107364"/>
                  </a:lnTo>
                  <a:lnTo>
                    <a:pt x="3483246" y="3107473"/>
                  </a:lnTo>
                  <a:lnTo>
                    <a:pt x="3483246" y="3107582"/>
                  </a:lnTo>
                  <a:lnTo>
                    <a:pt x="3483246" y="3107692"/>
                  </a:lnTo>
                  <a:lnTo>
                    <a:pt x="3483246" y="3107801"/>
                  </a:lnTo>
                  <a:lnTo>
                    <a:pt x="3483246" y="3107910"/>
                  </a:lnTo>
                  <a:lnTo>
                    <a:pt x="3483246" y="3108019"/>
                  </a:lnTo>
                  <a:lnTo>
                    <a:pt x="3483246" y="3108128"/>
                  </a:lnTo>
                  <a:lnTo>
                    <a:pt x="3483246" y="3108236"/>
                  </a:lnTo>
                  <a:lnTo>
                    <a:pt x="3483246" y="3108345"/>
                  </a:lnTo>
                  <a:lnTo>
                    <a:pt x="3483246" y="3108454"/>
                  </a:lnTo>
                  <a:lnTo>
                    <a:pt x="3483246" y="3108563"/>
                  </a:lnTo>
                  <a:lnTo>
                    <a:pt x="3483246" y="3108671"/>
                  </a:lnTo>
                  <a:lnTo>
                    <a:pt x="3483246" y="3108780"/>
                  </a:lnTo>
                  <a:lnTo>
                    <a:pt x="3483246" y="3108888"/>
                  </a:lnTo>
                  <a:lnTo>
                    <a:pt x="3483246" y="3108997"/>
                  </a:lnTo>
                  <a:lnTo>
                    <a:pt x="3483246" y="3109105"/>
                  </a:lnTo>
                  <a:lnTo>
                    <a:pt x="3483246" y="3109213"/>
                  </a:lnTo>
                  <a:lnTo>
                    <a:pt x="3483246" y="3109322"/>
                  </a:lnTo>
                  <a:lnTo>
                    <a:pt x="3483246" y="3109430"/>
                  </a:lnTo>
                  <a:lnTo>
                    <a:pt x="3483246" y="3109538"/>
                  </a:lnTo>
                  <a:lnTo>
                    <a:pt x="3483246" y="3109646"/>
                  </a:lnTo>
                  <a:lnTo>
                    <a:pt x="3483246" y="3109754"/>
                  </a:lnTo>
                  <a:lnTo>
                    <a:pt x="3483246" y="3109862"/>
                  </a:lnTo>
                  <a:lnTo>
                    <a:pt x="3483246" y="3109970"/>
                  </a:lnTo>
                  <a:lnTo>
                    <a:pt x="3483246" y="3110077"/>
                  </a:lnTo>
                  <a:lnTo>
                    <a:pt x="3483246" y="3110185"/>
                  </a:lnTo>
                  <a:lnTo>
                    <a:pt x="3483246" y="3110293"/>
                  </a:lnTo>
                  <a:lnTo>
                    <a:pt x="3483246" y="3110400"/>
                  </a:lnTo>
                  <a:lnTo>
                    <a:pt x="3483246" y="3110508"/>
                  </a:lnTo>
                  <a:lnTo>
                    <a:pt x="3483246" y="3110615"/>
                  </a:lnTo>
                  <a:lnTo>
                    <a:pt x="3483246" y="3110723"/>
                  </a:lnTo>
                  <a:lnTo>
                    <a:pt x="3483246" y="3110830"/>
                  </a:lnTo>
                  <a:lnTo>
                    <a:pt x="3483246" y="3110937"/>
                  </a:lnTo>
                  <a:lnTo>
                    <a:pt x="3483246" y="3111045"/>
                  </a:lnTo>
                  <a:lnTo>
                    <a:pt x="3483246" y="3111152"/>
                  </a:lnTo>
                  <a:lnTo>
                    <a:pt x="3483246" y="3111259"/>
                  </a:lnTo>
                  <a:lnTo>
                    <a:pt x="3483246" y="3111366"/>
                  </a:lnTo>
                  <a:lnTo>
                    <a:pt x="3483246" y="3111473"/>
                  </a:lnTo>
                  <a:lnTo>
                    <a:pt x="3483246" y="3111580"/>
                  </a:lnTo>
                  <a:lnTo>
                    <a:pt x="3483246" y="3111687"/>
                  </a:lnTo>
                  <a:lnTo>
                    <a:pt x="3483246" y="3111794"/>
                  </a:lnTo>
                  <a:lnTo>
                    <a:pt x="3483246" y="3111900"/>
                  </a:lnTo>
                  <a:lnTo>
                    <a:pt x="3483246" y="3112007"/>
                  </a:lnTo>
                  <a:lnTo>
                    <a:pt x="3483246" y="3112114"/>
                  </a:lnTo>
                  <a:lnTo>
                    <a:pt x="3483246" y="3112220"/>
                  </a:lnTo>
                  <a:lnTo>
                    <a:pt x="3483246" y="3112327"/>
                  </a:lnTo>
                  <a:lnTo>
                    <a:pt x="3483246" y="3112433"/>
                  </a:lnTo>
                  <a:lnTo>
                    <a:pt x="3483246" y="3112539"/>
                  </a:lnTo>
                  <a:lnTo>
                    <a:pt x="3483246" y="3112646"/>
                  </a:lnTo>
                  <a:lnTo>
                    <a:pt x="3483246" y="3112752"/>
                  </a:lnTo>
                  <a:lnTo>
                    <a:pt x="3483246" y="3112858"/>
                  </a:lnTo>
                  <a:lnTo>
                    <a:pt x="3483246" y="3112964"/>
                  </a:lnTo>
                  <a:lnTo>
                    <a:pt x="3483246" y="3113070"/>
                  </a:lnTo>
                  <a:lnTo>
                    <a:pt x="3483246" y="3113176"/>
                  </a:lnTo>
                  <a:lnTo>
                    <a:pt x="3483246" y="3113282"/>
                  </a:lnTo>
                  <a:lnTo>
                    <a:pt x="3483246" y="3113388"/>
                  </a:lnTo>
                  <a:lnTo>
                    <a:pt x="3483246" y="3113494"/>
                  </a:lnTo>
                  <a:lnTo>
                    <a:pt x="3483246" y="3113600"/>
                  </a:lnTo>
                  <a:lnTo>
                    <a:pt x="3483246" y="3113706"/>
                  </a:lnTo>
                  <a:lnTo>
                    <a:pt x="3483246" y="3113811"/>
                  </a:lnTo>
                  <a:lnTo>
                    <a:pt x="3483246" y="3113917"/>
                  </a:lnTo>
                  <a:lnTo>
                    <a:pt x="3483246" y="3114022"/>
                  </a:lnTo>
                  <a:lnTo>
                    <a:pt x="3483246" y="3114128"/>
                  </a:lnTo>
                  <a:lnTo>
                    <a:pt x="3483246" y="3114233"/>
                  </a:lnTo>
                  <a:lnTo>
                    <a:pt x="3483246" y="3114338"/>
                  </a:lnTo>
                  <a:lnTo>
                    <a:pt x="3483246" y="3114444"/>
                  </a:lnTo>
                  <a:lnTo>
                    <a:pt x="3483246" y="3114549"/>
                  </a:lnTo>
                  <a:lnTo>
                    <a:pt x="3483246" y="3114654"/>
                  </a:lnTo>
                  <a:lnTo>
                    <a:pt x="3483246" y="3114759"/>
                  </a:lnTo>
                  <a:lnTo>
                    <a:pt x="3483246" y="3114864"/>
                  </a:lnTo>
                  <a:lnTo>
                    <a:pt x="3483246" y="3114969"/>
                  </a:lnTo>
                  <a:lnTo>
                    <a:pt x="3483246" y="3115074"/>
                  </a:lnTo>
                  <a:lnTo>
                    <a:pt x="3483246" y="3115179"/>
                  </a:lnTo>
                  <a:lnTo>
                    <a:pt x="3483246" y="3115284"/>
                  </a:lnTo>
                  <a:lnTo>
                    <a:pt x="3483246" y="3115389"/>
                  </a:lnTo>
                  <a:lnTo>
                    <a:pt x="3483246" y="3115493"/>
                  </a:lnTo>
                  <a:lnTo>
                    <a:pt x="3483246" y="3115598"/>
                  </a:lnTo>
                  <a:lnTo>
                    <a:pt x="3483246" y="3115702"/>
                  </a:lnTo>
                  <a:lnTo>
                    <a:pt x="3483246" y="3115807"/>
                  </a:lnTo>
                  <a:lnTo>
                    <a:pt x="3483246" y="3115911"/>
                  </a:lnTo>
                  <a:lnTo>
                    <a:pt x="3483246" y="3116016"/>
                  </a:lnTo>
                  <a:lnTo>
                    <a:pt x="3483246" y="3116120"/>
                  </a:lnTo>
                  <a:lnTo>
                    <a:pt x="3483246" y="3116224"/>
                  </a:lnTo>
                  <a:lnTo>
                    <a:pt x="3483246" y="3116329"/>
                  </a:lnTo>
                  <a:lnTo>
                    <a:pt x="3483246" y="3116433"/>
                  </a:lnTo>
                  <a:lnTo>
                    <a:pt x="3483246" y="3116537"/>
                  </a:lnTo>
                  <a:lnTo>
                    <a:pt x="3483246" y="3116641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116641"/>
            </a:xfrm>
            <a:custGeom>
              <a:avLst/>
              <a:gdLst/>
              <a:ahLst/>
              <a:cxnLst/>
              <a:rect l="0" t="0" r="0" b="0"/>
              <a:pathLst>
                <a:path w="3483246" h="311664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54366"/>
                  </a:lnTo>
                  <a:lnTo>
                    <a:pt x="595635" y="54053"/>
                  </a:lnTo>
                  <a:lnTo>
                    <a:pt x="599118" y="53743"/>
                  </a:lnTo>
                  <a:lnTo>
                    <a:pt x="602601" y="53437"/>
                  </a:lnTo>
                  <a:lnTo>
                    <a:pt x="606084" y="53135"/>
                  </a:lnTo>
                  <a:lnTo>
                    <a:pt x="609568" y="52836"/>
                  </a:lnTo>
                  <a:lnTo>
                    <a:pt x="613051" y="52540"/>
                  </a:lnTo>
                  <a:lnTo>
                    <a:pt x="616534" y="52248"/>
                  </a:lnTo>
                  <a:lnTo>
                    <a:pt x="620017" y="51959"/>
                  </a:lnTo>
                  <a:lnTo>
                    <a:pt x="623501" y="51673"/>
                  </a:lnTo>
                  <a:lnTo>
                    <a:pt x="626984" y="51390"/>
                  </a:lnTo>
                  <a:lnTo>
                    <a:pt x="630467" y="51110"/>
                  </a:lnTo>
                  <a:lnTo>
                    <a:pt x="633950" y="50833"/>
                  </a:lnTo>
                  <a:lnTo>
                    <a:pt x="637434" y="50560"/>
                  </a:lnTo>
                  <a:lnTo>
                    <a:pt x="640917" y="50289"/>
                  </a:lnTo>
                  <a:lnTo>
                    <a:pt x="644400" y="50021"/>
                  </a:lnTo>
                  <a:lnTo>
                    <a:pt x="647883" y="49756"/>
                  </a:lnTo>
                  <a:lnTo>
                    <a:pt x="651367" y="49494"/>
                  </a:lnTo>
                  <a:lnTo>
                    <a:pt x="654850" y="49234"/>
                  </a:lnTo>
                  <a:lnTo>
                    <a:pt x="658333" y="48977"/>
                  </a:lnTo>
                  <a:lnTo>
                    <a:pt x="661816" y="48723"/>
                  </a:lnTo>
                  <a:lnTo>
                    <a:pt x="665300" y="48472"/>
                  </a:lnTo>
                  <a:lnTo>
                    <a:pt x="668783" y="48223"/>
                  </a:lnTo>
                  <a:lnTo>
                    <a:pt x="672266" y="47976"/>
                  </a:lnTo>
                  <a:lnTo>
                    <a:pt x="675749" y="47732"/>
                  </a:lnTo>
                  <a:lnTo>
                    <a:pt x="679233" y="47491"/>
                  </a:lnTo>
                  <a:lnTo>
                    <a:pt x="682716" y="47252"/>
                  </a:lnTo>
                  <a:lnTo>
                    <a:pt x="686199" y="47015"/>
                  </a:lnTo>
                  <a:lnTo>
                    <a:pt x="689682" y="46781"/>
                  </a:lnTo>
                  <a:lnTo>
                    <a:pt x="693166" y="46549"/>
                  </a:lnTo>
                  <a:lnTo>
                    <a:pt x="696649" y="46319"/>
                  </a:lnTo>
                  <a:lnTo>
                    <a:pt x="700132" y="46092"/>
                  </a:lnTo>
                  <a:lnTo>
                    <a:pt x="703615" y="45867"/>
                  </a:lnTo>
                  <a:lnTo>
                    <a:pt x="707099" y="45644"/>
                  </a:lnTo>
                  <a:lnTo>
                    <a:pt x="710582" y="45423"/>
                  </a:lnTo>
                  <a:lnTo>
                    <a:pt x="714065" y="45204"/>
                  </a:lnTo>
                  <a:lnTo>
                    <a:pt x="717548" y="44988"/>
                  </a:lnTo>
                  <a:lnTo>
                    <a:pt x="721032" y="44773"/>
                  </a:lnTo>
                  <a:lnTo>
                    <a:pt x="724515" y="44561"/>
                  </a:lnTo>
                  <a:lnTo>
                    <a:pt x="727998" y="44350"/>
                  </a:lnTo>
                  <a:lnTo>
                    <a:pt x="731481" y="44142"/>
                  </a:lnTo>
                  <a:lnTo>
                    <a:pt x="734965" y="43935"/>
                  </a:lnTo>
                  <a:lnTo>
                    <a:pt x="738448" y="43730"/>
                  </a:lnTo>
                  <a:lnTo>
                    <a:pt x="741931" y="43528"/>
                  </a:lnTo>
                  <a:lnTo>
                    <a:pt x="745414" y="43327"/>
                  </a:lnTo>
                  <a:lnTo>
                    <a:pt x="748898" y="43128"/>
                  </a:lnTo>
                  <a:lnTo>
                    <a:pt x="752381" y="42930"/>
                  </a:lnTo>
                  <a:lnTo>
                    <a:pt x="755864" y="42735"/>
                  </a:lnTo>
                  <a:lnTo>
                    <a:pt x="759347" y="42541"/>
                  </a:lnTo>
                  <a:lnTo>
                    <a:pt x="762831" y="42350"/>
                  </a:lnTo>
                  <a:lnTo>
                    <a:pt x="766314" y="42159"/>
                  </a:lnTo>
                  <a:lnTo>
                    <a:pt x="769797" y="41971"/>
                  </a:lnTo>
                  <a:lnTo>
                    <a:pt x="773280" y="41784"/>
                  </a:lnTo>
                  <a:lnTo>
                    <a:pt x="776764" y="41599"/>
                  </a:lnTo>
                  <a:lnTo>
                    <a:pt x="780247" y="41415"/>
                  </a:lnTo>
                  <a:lnTo>
                    <a:pt x="783730" y="41234"/>
                  </a:lnTo>
                  <a:lnTo>
                    <a:pt x="787213" y="41053"/>
                  </a:lnTo>
                  <a:lnTo>
                    <a:pt x="790697" y="40875"/>
                  </a:lnTo>
                  <a:lnTo>
                    <a:pt x="794180" y="40697"/>
                  </a:lnTo>
                  <a:lnTo>
                    <a:pt x="797663" y="40522"/>
                  </a:lnTo>
                  <a:lnTo>
                    <a:pt x="801146" y="40348"/>
                  </a:lnTo>
                  <a:lnTo>
                    <a:pt x="804630" y="40175"/>
                  </a:lnTo>
                  <a:lnTo>
                    <a:pt x="808113" y="40004"/>
                  </a:lnTo>
                  <a:lnTo>
                    <a:pt x="811596" y="39834"/>
                  </a:lnTo>
                  <a:lnTo>
                    <a:pt x="815079" y="39666"/>
                  </a:lnTo>
                  <a:lnTo>
                    <a:pt x="818563" y="39499"/>
                  </a:lnTo>
                  <a:lnTo>
                    <a:pt x="822046" y="39333"/>
                  </a:lnTo>
                  <a:lnTo>
                    <a:pt x="825529" y="39169"/>
                  </a:lnTo>
                  <a:lnTo>
                    <a:pt x="829012" y="39006"/>
                  </a:lnTo>
                  <a:lnTo>
                    <a:pt x="832496" y="38845"/>
                  </a:lnTo>
                  <a:lnTo>
                    <a:pt x="835979" y="38685"/>
                  </a:lnTo>
                  <a:lnTo>
                    <a:pt x="839462" y="38526"/>
                  </a:lnTo>
                  <a:lnTo>
                    <a:pt x="842945" y="38369"/>
                  </a:lnTo>
                  <a:lnTo>
                    <a:pt x="846429" y="75597"/>
                  </a:lnTo>
                  <a:lnTo>
                    <a:pt x="849912" y="75293"/>
                  </a:lnTo>
                  <a:lnTo>
                    <a:pt x="853395" y="74993"/>
                  </a:lnTo>
                  <a:lnTo>
                    <a:pt x="856878" y="74694"/>
                  </a:lnTo>
                  <a:lnTo>
                    <a:pt x="860361" y="74398"/>
                  </a:lnTo>
                  <a:lnTo>
                    <a:pt x="863845" y="74105"/>
                  </a:lnTo>
                  <a:lnTo>
                    <a:pt x="867328" y="73814"/>
                  </a:lnTo>
                  <a:lnTo>
                    <a:pt x="870811" y="73525"/>
                  </a:lnTo>
                  <a:lnTo>
                    <a:pt x="874294" y="108714"/>
                  </a:lnTo>
                  <a:lnTo>
                    <a:pt x="877778" y="108296"/>
                  </a:lnTo>
                  <a:lnTo>
                    <a:pt x="881261" y="107881"/>
                  </a:lnTo>
                  <a:lnTo>
                    <a:pt x="884744" y="107470"/>
                  </a:lnTo>
                  <a:lnTo>
                    <a:pt x="888227" y="107061"/>
                  </a:lnTo>
                  <a:lnTo>
                    <a:pt x="891711" y="106656"/>
                  </a:lnTo>
                  <a:lnTo>
                    <a:pt x="895194" y="106253"/>
                  </a:lnTo>
                  <a:lnTo>
                    <a:pt x="898677" y="105854"/>
                  </a:lnTo>
                  <a:lnTo>
                    <a:pt x="902160" y="105458"/>
                  </a:lnTo>
                  <a:lnTo>
                    <a:pt x="905644" y="105064"/>
                  </a:lnTo>
                  <a:lnTo>
                    <a:pt x="909127" y="104674"/>
                  </a:lnTo>
                  <a:lnTo>
                    <a:pt x="912610" y="104286"/>
                  </a:lnTo>
                  <a:lnTo>
                    <a:pt x="916093" y="103902"/>
                  </a:lnTo>
                  <a:lnTo>
                    <a:pt x="919577" y="103520"/>
                  </a:lnTo>
                  <a:lnTo>
                    <a:pt x="923060" y="103141"/>
                  </a:lnTo>
                  <a:lnTo>
                    <a:pt x="926543" y="102764"/>
                  </a:lnTo>
                  <a:lnTo>
                    <a:pt x="930026" y="102391"/>
                  </a:lnTo>
                  <a:lnTo>
                    <a:pt x="933510" y="102020"/>
                  </a:lnTo>
                  <a:lnTo>
                    <a:pt x="936993" y="101652"/>
                  </a:lnTo>
                  <a:lnTo>
                    <a:pt x="940476" y="101286"/>
                  </a:lnTo>
                  <a:lnTo>
                    <a:pt x="943959" y="100923"/>
                  </a:lnTo>
                  <a:lnTo>
                    <a:pt x="947443" y="100563"/>
                  </a:lnTo>
                  <a:lnTo>
                    <a:pt x="950926" y="100205"/>
                  </a:lnTo>
                  <a:lnTo>
                    <a:pt x="954409" y="99850"/>
                  </a:lnTo>
                  <a:lnTo>
                    <a:pt x="957892" y="99497"/>
                  </a:lnTo>
                  <a:lnTo>
                    <a:pt x="961376" y="99147"/>
                  </a:lnTo>
                  <a:lnTo>
                    <a:pt x="964859" y="98799"/>
                  </a:lnTo>
                  <a:lnTo>
                    <a:pt x="968342" y="98454"/>
                  </a:lnTo>
                  <a:lnTo>
                    <a:pt x="971825" y="98111"/>
                  </a:lnTo>
                  <a:lnTo>
                    <a:pt x="975309" y="97770"/>
                  </a:lnTo>
                  <a:lnTo>
                    <a:pt x="978792" y="97432"/>
                  </a:lnTo>
                  <a:lnTo>
                    <a:pt x="982275" y="97096"/>
                  </a:lnTo>
                  <a:lnTo>
                    <a:pt x="985758" y="96763"/>
                  </a:lnTo>
                  <a:lnTo>
                    <a:pt x="989242" y="96431"/>
                  </a:lnTo>
                  <a:lnTo>
                    <a:pt x="992725" y="96102"/>
                  </a:lnTo>
                  <a:lnTo>
                    <a:pt x="996208" y="95776"/>
                  </a:lnTo>
                  <a:lnTo>
                    <a:pt x="999691" y="95451"/>
                  </a:lnTo>
                  <a:lnTo>
                    <a:pt x="1003175" y="95129"/>
                  </a:lnTo>
                  <a:lnTo>
                    <a:pt x="1006658" y="125275"/>
                  </a:lnTo>
                  <a:lnTo>
                    <a:pt x="1010141" y="124858"/>
                  </a:lnTo>
                  <a:lnTo>
                    <a:pt x="1013624" y="124445"/>
                  </a:lnTo>
                  <a:lnTo>
                    <a:pt x="1017108" y="124034"/>
                  </a:lnTo>
                  <a:lnTo>
                    <a:pt x="1020591" y="123625"/>
                  </a:lnTo>
                  <a:lnTo>
                    <a:pt x="1024074" y="123220"/>
                  </a:lnTo>
                  <a:lnTo>
                    <a:pt x="1027557" y="122817"/>
                  </a:lnTo>
                  <a:lnTo>
                    <a:pt x="1031041" y="122416"/>
                  </a:lnTo>
                  <a:lnTo>
                    <a:pt x="1034524" y="122019"/>
                  </a:lnTo>
                  <a:lnTo>
                    <a:pt x="1038007" y="121623"/>
                  </a:lnTo>
                  <a:lnTo>
                    <a:pt x="1041490" y="121231"/>
                  </a:lnTo>
                  <a:lnTo>
                    <a:pt x="1044974" y="120841"/>
                  </a:lnTo>
                  <a:lnTo>
                    <a:pt x="1048457" y="120453"/>
                  </a:lnTo>
                  <a:lnTo>
                    <a:pt x="1051940" y="120068"/>
                  </a:lnTo>
                  <a:lnTo>
                    <a:pt x="1055423" y="119685"/>
                  </a:lnTo>
                  <a:lnTo>
                    <a:pt x="1058907" y="119305"/>
                  </a:lnTo>
                  <a:lnTo>
                    <a:pt x="1062390" y="118927"/>
                  </a:lnTo>
                  <a:lnTo>
                    <a:pt x="1065873" y="118552"/>
                  </a:lnTo>
                  <a:lnTo>
                    <a:pt x="1069356" y="118179"/>
                  </a:lnTo>
                  <a:lnTo>
                    <a:pt x="1072840" y="117808"/>
                  </a:lnTo>
                  <a:lnTo>
                    <a:pt x="1076323" y="117440"/>
                  </a:lnTo>
                  <a:lnTo>
                    <a:pt x="1079806" y="117074"/>
                  </a:lnTo>
                  <a:lnTo>
                    <a:pt x="1083289" y="116710"/>
                  </a:lnTo>
                  <a:lnTo>
                    <a:pt x="1086773" y="116348"/>
                  </a:lnTo>
                  <a:lnTo>
                    <a:pt x="1090256" y="115989"/>
                  </a:lnTo>
                  <a:lnTo>
                    <a:pt x="1093739" y="115632"/>
                  </a:lnTo>
                  <a:lnTo>
                    <a:pt x="1097222" y="115277"/>
                  </a:lnTo>
                  <a:lnTo>
                    <a:pt x="1100706" y="114924"/>
                  </a:lnTo>
                  <a:lnTo>
                    <a:pt x="1104189" y="114573"/>
                  </a:lnTo>
                  <a:lnTo>
                    <a:pt x="1107672" y="114225"/>
                  </a:lnTo>
                  <a:lnTo>
                    <a:pt x="1111155" y="113879"/>
                  </a:lnTo>
                  <a:lnTo>
                    <a:pt x="1114639" y="113534"/>
                  </a:lnTo>
                  <a:lnTo>
                    <a:pt x="1118122" y="113192"/>
                  </a:lnTo>
                  <a:lnTo>
                    <a:pt x="1121605" y="112852"/>
                  </a:lnTo>
                  <a:lnTo>
                    <a:pt x="1125088" y="112514"/>
                  </a:lnTo>
                  <a:lnTo>
                    <a:pt x="1128572" y="112178"/>
                  </a:lnTo>
                  <a:lnTo>
                    <a:pt x="1132055" y="111844"/>
                  </a:lnTo>
                  <a:lnTo>
                    <a:pt x="1135538" y="111512"/>
                  </a:lnTo>
                  <a:lnTo>
                    <a:pt x="1139021" y="111181"/>
                  </a:lnTo>
                  <a:lnTo>
                    <a:pt x="1142505" y="110853"/>
                  </a:lnTo>
                  <a:lnTo>
                    <a:pt x="1145988" y="110527"/>
                  </a:lnTo>
                  <a:lnTo>
                    <a:pt x="1149471" y="110203"/>
                  </a:lnTo>
                  <a:lnTo>
                    <a:pt x="1152954" y="109880"/>
                  </a:lnTo>
                  <a:lnTo>
                    <a:pt x="1156437" y="109560"/>
                  </a:lnTo>
                  <a:lnTo>
                    <a:pt x="1159921" y="109241"/>
                  </a:lnTo>
                  <a:lnTo>
                    <a:pt x="1163404" y="108924"/>
                  </a:lnTo>
                  <a:lnTo>
                    <a:pt x="1166887" y="108609"/>
                  </a:lnTo>
                  <a:lnTo>
                    <a:pt x="1170370" y="108296"/>
                  </a:lnTo>
                  <a:lnTo>
                    <a:pt x="1173854" y="107985"/>
                  </a:lnTo>
                  <a:lnTo>
                    <a:pt x="1177337" y="107675"/>
                  </a:lnTo>
                  <a:lnTo>
                    <a:pt x="1180820" y="107367"/>
                  </a:lnTo>
                  <a:lnTo>
                    <a:pt x="1184303" y="107061"/>
                  </a:lnTo>
                  <a:lnTo>
                    <a:pt x="1187787" y="106757"/>
                  </a:lnTo>
                  <a:lnTo>
                    <a:pt x="1191270" y="106454"/>
                  </a:lnTo>
                  <a:lnTo>
                    <a:pt x="1194753" y="131688"/>
                  </a:lnTo>
                  <a:lnTo>
                    <a:pt x="1198236" y="131320"/>
                  </a:lnTo>
                  <a:lnTo>
                    <a:pt x="1201720" y="130954"/>
                  </a:lnTo>
                  <a:lnTo>
                    <a:pt x="1205203" y="155541"/>
                  </a:lnTo>
                  <a:lnTo>
                    <a:pt x="1208686" y="155113"/>
                  </a:lnTo>
                  <a:lnTo>
                    <a:pt x="1212169" y="154687"/>
                  </a:lnTo>
                  <a:lnTo>
                    <a:pt x="1215653" y="154263"/>
                  </a:lnTo>
                  <a:lnTo>
                    <a:pt x="1219136" y="153842"/>
                  </a:lnTo>
                  <a:lnTo>
                    <a:pt x="1222619" y="153423"/>
                  </a:lnTo>
                  <a:lnTo>
                    <a:pt x="1226102" y="153006"/>
                  </a:lnTo>
                  <a:lnTo>
                    <a:pt x="1229586" y="152592"/>
                  </a:lnTo>
                  <a:lnTo>
                    <a:pt x="1233069" y="152179"/>
                  </a:lnTo>
                  <a:lnTo>
                    <a:pt x="1236552" y="151769"/>
                  </a:lnTo>
                  <a:lnTo>
                    <a:pt x="1240035" y="151362"/>
                  </a:lnTo>
                  <a:lnTo>
                    <a:pt x="1243519" y="150956"/>
                  </a:lnTo>
                  <a:lnTo>
                    <a:pt x="1247002" y="150553"/>
                  </a:lnTo>
                  <a:lnTo>
                    <a:pt x="1250485" y="173927"/>
                  </a:lnTo>
                  <a:lnTo>
                    <a:pt x="1253968" y="173468"/>
                  </a:lnTo>
                  <a:lnTo>
                    <a:pt x="1257452" y="173011"/>
                  </a:lnTo>
                  <a:lnTo>
                    <a:pt x="1260935" y="172557"/>
                  </a:lnTo>
                  <a:lnTo>
                    <a:pt x="1264418" y="172105"/>
                  </a:lnTo>
                  <a:lnTo>
                    <a:pt x="1267901" y="240151"/>
                  </a:lnTo>
                  <a:lnTo>
                    <a:pt x="1271385" y="239538"/>
                  </a:lnTo>
                  <a:lnTo>
                    <a:pt x="1274868" y="238928"/>
                  </a:lnTo>
                  <a:lnTo>
                    <a:pt x="1278351" y="238322"/>
                  </a:lnTo>
                  <a:lnTo>
                    <a:pt x="1281834" y="237718"/>
                  </a:lnTo>
                  <a:lnTo>
                    <a:pt x="1285318" y="237118"/>
                  </a:lnTo>
                  <a:lnTo>
                    <a:pt x="1288801" y="236521"/>
                  </a:lnTo>
                  <a:lnTo>
                    <a:pt x="1292284" y="235926"/>
                  </a:lnTo>
                  <a:lnTo>
                    <a:pt x="1295767" y="235335"/>
                  </a:lnTo>
                  <a:lnTo>
                    <a:pt x="1299251" y="234747"/>
                  </a:lnTo>
                  <a:lnTo>
                    <a:pt x="1302734" y="234161"/>
                  </a:lnTo>
                  <a:lnTo>
                    <a:pt x="1306217" y="233579"/>
                  </a:lnTo>
                  <a:lnTo>
                    <a:pt x="1309700" y="232999"/>
                  </a:lnTo>
                  <a:lnTo>
                    <a:pt x="1313184" y="232422"/>
                  </a:lnTo>
                  <a:lnTo>
                    <a:pt x="1316667" y="231848"/>
                  </a:lnTo>
                  <a:lnTo>
                    <a:pt x="1320150" y="231277"/>
                  </a:lnTo>
                  <a:lnTo>
                    <a:pt x="1323633" y="230709"/>
                  </a:lnTo>
                  <a:lnTo>
                    <a:pt x="1327117" y="230143"/>
                  </a:lnTo>
                  <a:lnTo>
                    <a:pt x="1330600" y="229580"/>
                  </a:lnTo>
                  <a:lnTo>
                    <a:pt x="1334083" y="229020"/>
                  </a:lnTo>
                  <a:lnTo>
                    <a:pt x="1337566" y="228463"/>
                  </a:lnTo>
                  <a:lnTo>
                    <a:pt x="1341050" y="227908"/>
                  </a:lnTo>
                  <a:lnTo>
                    <a:pt x="1344533" y="227357"/>
                  </a:lnTo>
                  <a:lnTo>
                    <a:pt x="1348016" y="226807"/>
                  </a:lnTo>
                  <a:lnTo>
                    <a:pt x="1351499" y="226261"/>
                  </a:lnTo>
                  <a:lnTo>
                    <a:pt x="1354983" y="225717"/>
                  </a:lnTo>
                  <a:lnTo>
                    <a:pt x="1358466" y="225175"/>
                  </a:lnTo>
                  <a:lnTo>
                    <a:pt x="1361949" y="224637"/>
                  </a:lnTo>
                  <a:lnTo>
                    <a:pt x="1365432" y="224101"/>
                  </a:lnTo>
                  <a:lnTo>
                    <a:pt x="1368916" y="223567"/>
                  </a:lnTo>
                  <a:lnTo>
                    <a:pt x="1372399" y="223036"/>
                  </a:lnTo>
                  <a:lnTo>
                    <a:pt x="1375882" y="222507"/>
                  </a:lnTo>
                  <a:lnTo>
                    <a:pt x="1379365" y="221981"/>
                  </a:lnTo>
                  <a:lnTo>
                    <a:pt x="1382849" y="221458"/>
                  </a:lnTo>
                  <a:lnTo>
                    <a:pt x="1386332" y="220936"/>
                  </a:lnTo>
                  <a:lnTo>
                    <a:pt x="1389815" y="220418"/>
                  </a:lnTo>
                  <a:lnTo>
                    <a:pt x="1393298" y="219901"/>
                  </a:lnTo>
                  <a:lnTo>
                    <a:pt x="1396782" y="219388"/>
                  </a:lnTo>
                  <a:lnTo>
                    <a:pt x="1400265" y="239260"/>
                  </a:lnTo>
                  <a:lnTo>
                    <a:pt x="1403748" y="238707"/>
                  </a:lnTo>
                  <a:lnTo>
                    <a:pt x="1407231" y="238157"/>
                  </a:lnTo>
                  <a:lnTo>
                    <a:pt x="1410715" y="237609"/>
                  </a:lnTo>
                  <a:lnTo>
                    <a:pt x="1414198" y="237064"/>
                  </a:lnTo>
                  <a:lnTo>
                    <a:pt x="1417681" y="236521"/>
                  </a:lnTo>
                  <a:lnTo>
                    <a:pt x="1421164" y="235980"/>
                  </a:lnTo>
                  <a:lnTo>
                    <a:pt x="1424648" y="235442"/>
                  </a:lnTo>
                  <a:lnTo>
                    <a:pt x="1428131" y="254700"/>
                  </a:lnTo>
                  <a:lnTo>
                    <a:pt x="1431614" y="254126"/>
                  </a:lnTo>
                  <a:lnTo>
                    <a:pt x="1435097" y="253554"/>
                  </a:lnTo>
                  <a:lnTo>
                    <a:pt x="1438580" y="252985"/>
                  </a:lnTo>
                  <a:lnTo>
                    <a:pt x="1442064" y="252418"/>
                  </a:lnTo>
                  <a:lnTo>
                    <a:pt x="1445547" y="251854"/>
                  </a:lnTo>
                  <a:lnTo>
                    <a:pt x="1449030" y="270606"/>
                  </a:lnTo>
                  <a:lnTo>
                    <a:pt x="1452513" y="270007"/>
                  </a:lnTo>
                  <a:lnTo>
                    <a:pt x="1455997" y="288419"/>
                  </a:lnTo>
                  <a:lnTo>
                    <a:pt x="1459480" y="287788"/>
                  </a:lnTo>
                  <a:lnTo>
                    <a:pt x="1462963" y="287159"/>
                  </a:lnTo>
                  <a:lnTo>
                    <a:pt x="1466446" y="359940"/>
                  </a:lnTo>
                  <a:lnTo>
                    <a:pt x="1469930" y="359175"/>
                  </a:lnTo>
                  <a:lnTo>
                    <a:pt x="1473413" y="358414"/>
                  </a:lnTo>
                  <a:lnTo>
                    <a:pt x="1476896" y="375383"/>
                  </a:lnTo>
                  <a:lnTo>
                    <a:pt x="1480379" y="374595"/>
                  </a:lnTo>
                  <a:lnTo>
                    <a:pt x="1483863" y="391274"/>
                  </a:lnTo>
                  <a:lnTo>
                    <a:pt x="1487346" y="390461"/>
                  </a:lnTo>
                  <a:lnTo>
                    <a:pt x="1490829" y="389651"/>
                  </a:lnTo>
                  <a:lnTo>
                    <a:pt x="1494312" y="388844"/>
                  </a:lnTo>
                  <a:lnTo>
                    <a:pt x="1497796" y="388040"/>
                  </a:lnTo>
                  <a:lnTo>
                    <a:pt x="1501279" y="387240"/>
                  </a:lnTo>
                  <a:lnTo>
                    <a:pt x="1504762" y="386443"/>
                  </a:lnTo>
                  <a:lnTo>
                    <a:pt x="1508245" y="385649"/>
                  </a:lnTo>
                  <a:lnTo>
                    <a:pt x="1511729" y="384859"/>
                  </a:lnTo>
                  <a:lnTo>
                    <a:pt x="1515212" y="384072"/>
                  </a:lnTo>
                  <a:lnTo>
                    <a:pt x="1518695" y="383288"/>
                  </a:lnTo>
                  <a:lnTo>
                    <a:pt x="1522178" y="382507"/>
                  </a:lnTo>
                  <a:lnTo>
                    <a:pt x="1525662" y="381729"/>
                  </a:lnTo>
                  <a:lnTo>
                    <a:pt x="1529145" y="380955"/>
                  </a:lnTo>
                  <a:lnTo>
                    <a:pt x="1532628" y="397026"/>
                  </a:lnTo>
                  <a:lnTo>
                    <a:pt x="1536111" y="396228"/>
                  </a:lnTo>
                  <a:lnTo>
                    <a:pt x="1539595" y="395434"/>
                  </a:lnTo>
                  <a:lnTo>
                    <a:pt x="1543078" y="411216"/>
                  </a:lnTo>
                  <a:lnTo>
                    <a:pt x="1546561" y="410399"/>
                  </a:lnTo>
                  <a:lnTo>
                    <a:pt x="1550044" y="425926"/>
                  </a:lnTo>
                  <a:lnTo>
                    <a:pt x="1553528" y="425088"/>
                  </a:lnTo>
                  <a:lnTo>
                    <a:pt x="1557011" y="424253"/>
                  </a:lnTo>
                  <a:lnTo>
                    <a:pt x="1560494" y="439507"/>
                  </a:lnTo>
                  <a:lnTo>
                    <a:pt x="1563977" y="438652"/>
                  </a:lnTo>
                  <a:lnTo>
                    <a:pt x="1567461" y="437800"/>
                  </a:lnTo>
                  <a:lnTo>
                    <a:pt x="1570944" y="452790"/>
                  </a:lnTo>
                  <a:lnTo>
                    <a:pt x="1574427" y="451918"/>
                  </a:lnTo>
                  <a:lnTo>
                    <a:pt x="1577910" y="466675"/>
                  </a:lnTo>
                  <a:lnTo>
                    <a:pt x="1581394" y="465784"/>
                  </a:lnTo>
                  <a:lnTo>
                    <a:pt x="1584877" y="464897"/>
                  </a:lnTo>
                  <a:lnTo>
                    <a:pt x="1588360" y="464014"/>
                  </a:lnTo>
                  <a:lnTo>
                    <a:pt x="1591843" y="463133"/>
                  </a:lnTo>
                  <a:lnTo>
                    <a:pt x="1595327" y="462256"/>
                  </a:lnTo>
                  <a:lnTo>
                    <a:pt x="1598810" y="461383"/>
                  </a:lnTo>
                  <a:lnTo>
                    <a:pt x="1602293" y="460512"/>
                  </a:lnTo>
                  <a:lnTo>
                    <a:pt x="1605776" y="459645"/>
                  </a:lnTo>
                  <a:lnTo>
                    <a:pt x="1609260" y="458781"/>
                  </a:lnTo>
                  <a:lnTo>
                    <a:pt x="1612743" y="457921"/>
                  </a:lnTo>
                  <a:lnTo>
                    <a:pt x="1616226" y="457063"/>
                  </a:lnTo>
                  <a:lnTo>
                    <a:pt x="1619709" y="456209"/>
                  </a:lnTo>
                  <a:lnTo>
                    <a:pt x="1623193" y="455358"/>
                  </a:lnTo>
                  <a:lnTo>
                    <a:pt x="1626676" y="484608"/>
                  </a:lnTo>
                  <a:lnTo>
                    <a:pt x="1630159" y="483717"/>
                  </a:lnTo>
                  <a:lnTo>
                    <a:pt x="1633642" y="482828"/>
                  </a:lnTo>
                  <a:lnTo>
                    <a:pt x="1637126" y="481943"/>
                  </a:lnTo>
                  <a:lnTo>
                    <a:pt x="1640609" y="481061"/>
                  </a:lnTo>
                  <a:lnTo>
                    <a:pt x="1644092" y="494895"/>
                  </a:lnTo>
                  <a:lnTo>
                    <a:pt x="1647575" y="493997"/>
                  </a:lnTo>
                  <a:lnTo>
                    <a:pt x="1651059" y="493103"/>
                  </a:lnTo>
                  <a:lnTo>
                    <a:pt x="1654542" y="492211"/>
                  </a:lnTo>
                  <a:lnTo>
                    <a:pt x="1658025" y="491323"/>
                  </a:lnTo>
                  <a:lnTo>
                    <a:pt x="1661508" y="490438"/>
                  </a:lnTo>
                  <a:lnTo>
                    <a:pt x="1664992" y="503995"/>
                  </a:lnTo>
                  <a:lnTo>
                    <a:pt x="1668475" y="503095"/>
                  </a:lnTo>
                  <a:lnTo>
                    <a:pt x="1671958" y="502198"/>
                  </a:lnTo>
                  <a:lnTo>
                    <a:pt x="1675441" y="501304"/>
                  </a:lnTo>
                  <a:lnTo>
                    <a:pt x="1678925" y="500413"/>
                  </a:lnTo>
                  <a:lnTo>
                    <a:pt x="1682408" y="513721"/>
                  </a:lnTo>
                  <a:lnTo>
                    <a:pt x="1685891" y="512816"/>
                  </a:lnTo>
                  <a:lnTo>
                    <a:pt x="1689374" y="511914"/>
                  </a:lnTo>
                  <a:lnTo>
                    <a:pt x="1692858" y="511015"/>
                  </a:lnTo>
                  <a:lnTo>
                    <a:pt x="1696341" y="510119"/>
                  </a:lnTo>
                  <a:lnTo>
                    <a:pt x="1699824" y="509227"/>
                  </a:lnTo>
                  <a:lnTo>
                    <a:pt x="1703307" y="508338"/>
                  </a:lnTo>
                  <a:lnTo>
                    <a:pt x="1706791" y="507451"/>
                  </a:lnTo>
                  <a:lnTo>
                    <a:pt x="1710274" y="506568"/>
                  </a:lnTo>
                  <a:lnTo>
                    <a:pt x="1713757" y="505688"/>
                  </a:lnTo>
                  <a:lnTo>
                    <a:pt x="1717240" y="504811"/>
                  </a:lnTo>
                  <a:lnTo>
                    <a:pt x="1720723" y="503937"/>
                  </a:lnTo>
                  <a:lnTo>
                    <a:pt x="1724207" y="503066"/>
                  </a:lnTo>
                  <a:lnTo>
                    <a:pt x="1727690" y="502198"/>
                  </a:lnTo>
                  <a:lnTo>
                    <a:pt x="1731173" y="501333"/>
                  </a:lnTo>
                  <a:lnTo>
                    <a:pt x="1734656" y="500471"/>
                  </a:lnTo>
                  <a:lnTo>
                    <a:pt x="1738140" y="499612"/>
                  </a:lnTo>
                  <a:lnTo>
                    <a:pt x="1741623" y="498755"/>
                  </a:lnTo>
                  <a:lnTo>
                    <a:pt x="1745106" y="497902"/>
                  </a:lnTo>
                  <a:lnTo>
                    <a:pt x="1748589" y="497052"/>
                  </a:lnTo>
                  <a:lnTo>
                    <a:pt x="1752073" y="496204"/>
                  </a:lnTo>
                  <a:lnTo>
                    <a:pt x="1755556" y="495360"/>
                  </a:lnTo>
                  <a:lnTo>
                    <a:pt x="1759039" y="494518"/>
                  </a:lnTo>
                  <a:lnTo>
                    <a:pt x="1762522" y="493680"/>
                  </a:lnTo>
                  <a:lnTo>
                    <a:pt x="1766006" y="546460"/>
                  </a:lnTo>
                  <a:lnTo>
                    <a:pt x="1769489" y="545553"/>
                  </a:lnTo>
                  <a:lnTo>
                    <a:pt x="1772972" y="544648"/>
                  </a:lnTo>
                  <a:lnTo>
                    <a:pt x="1776455" y="556799"/>
                  </a:lnTo>
                  <a:lnTo>
                    <a:pt x="1779939" y="555884"/>
                  </a:lnTo>
                  <a:lnTo>
                    <a:pt x="1783422" y="554971"/>
                  </a:lnTo>
                  <a:lnTo>
                    <a:pt x="1786905" y="554061"/>
                  </a:lnTo>
                  <a:lnTo>
                    <a:pt x="1790388" y="553154"/>
                  </a:lnTo>
                  <a:lnTo>
                    <a:pt x="1793872" y="552251"/>
                  </a:lnTo>
                  <a:lnTo>
                    <a:pt x="1797355" y="551350"/>
                  </a:lnTo>
                  <a:lnTo>
                    <a:pt x="1800838" y="550452"/>
                  </a:lnTo>
                  <a:lnTo>
                    <a:pt x="1804321" y="549557"/>
                  </a:lnTo>
                  <a:lnTo>
                    <a:pt x="1807805" y="548665"/>
                  </a:lnTo>
                  <a:lnTo>
                    <a:pt x="1811288" y="547776"/>
                  </a:lnTo>
                  <a:lnTo>
                    <a:pt x="1814771" y="584812"/>
                  </a:lnTo>
                  <a:lnTo>
                    <a:pt x="1818254" y="583879"/>
                  </a:lnTo>
                  <a:lnTo>
                    <a:pt x="1821738" y="582950"/>
                  </a:lnTo>
                  <a:lnTo>
                    <a:pt x="1825221" y="582023"/>
                  </a:lnTo>
                  <a:lnTo>
                    <a:pt x="1828704" y="581099"/>
                  </a:lnTo>
                  <a:lnTo>
                    <a:pt x="1832187" y="592524"/>
                  </a:lnTo>
                  <a:lnTo>
                    <a:pt x="1835671" y="591591"/>
                  </a:lnTo>
                  <a:lnTo>
                    <a:pt x="1839154" y="590661"/>
                  </a:lnTo>
                  <a:lnTo>
                    <a:pt x="1842637" y="589733"/>
                  </a:lnTo>
                  <a:lnTo>
                    <a:pt x="1846120" y="588809"/>
                  </a:lnTo>
                  <a:lnTo>
                    <a:pt x="1849604" y="612116"/>
                  </a:lnTo>
                  <a:lnTo>
                    <a:pt x="1853087" y="611167"/>
                  </a:lnTo>
                  <a:lnTo>
                    <a:pt x="1856570" y="610221"/>
                  </a:lnTo>
                  <a:lnTo>
                    <a:pt x="1860053" y="621198"/>
                  </a:lnTo>
                  <a:lnTo>
                    <a:pt x="1863537" y="620243"/>
                  </a:lnTo>
                  <a:lnTo>
                    <a:pt x="1867020" y="619292"/>
                  </a:lnTo>
                  <a:lnTo>
                    <a:pt x="1870503" y="653392"/>
                  </a:lnTo>
                  <a:lnTo>
                    <a:pt x="1873986" y="652404"/>
                  </a:lnTo>
                  <a:lnTo>
                    <a:pt x="1877470" y="651420"/>
                  </a:lnTo>
                  <a:lnTo>
                    <a:pt x="1880953" y="673253"/>
                  </a:lnTo>
                  <a:lnTo>
                    <a:pt x="1884436" y="672249"/>
                  </a:lnTo>
                  <a:lnTo>
                    <a:pt x="1887919" y="671248"/>
                  </a:lnTo>
                  <a:lnTo>
                    <a:pt x="1891403" y="670249"/>
                  </a:lnTo>
                  <a:lnTo>
                    <a:pt x="1894886" y="669254"/>
                  </a:lnTo>
                  <a:lnTo>
                    <a:pt x="1898369" y="679468"/>
                  </a:lnTo>
                  <a:lnTo>
                    <a:pt x="1901852" y="678466"/>
                  </a:lnTo>
                  <a:lnTo>
                    <a:pt x="1905336" y="677467"/>
                  </a:lnTo>
                  <a:lnTo>
                    <a:pt x="1908819" y="676471"/>
                  </a:lnTo>
                  <a:lnTo>
                    <a:pt x="1912302" y="675477"/>
                  </a:lnTo>
                  <a:lnTo>
                    <a:pt x="1915785" y="674487"/>
                  </a:lnTo>
                  <a:lnTo>
                    <a:pt x="1919269" y="673500"/>
                  </a:lnTo>
                  <a:lnTo>
                    <a:pt x="1922752" y="672515"/>
                  </a:lnTo>
                  <a:lnTo>
                    <a:pt x="1926235" y="682553"/>
                  </a:lnTo>
                  <a:lnTo>
                    <a:pt x="1929718" y="681562"/>
                  </a:lnTo>
                  <a:lnTo>
                    <a:pt x="1933202" y="680574"/>
                  </a:lnTo>
                  <a:lnTo>
                    <a:pt x="1936685" y="690486"/>
                  </a:lnTo>
                  <a:lnTo>
                    <a:pt x="1940168" y="689492"/>
                  </a:lnTo>
                  <a:lnTo>
                    <a:pt x="1943651" y="688500"/>
                  </a:lnTo>
                  <a:lnTo>
                    <a:pt x="1947135" y="687512"/>
                  </a:lnTo>
                  <a:lnTo>
                    <a:pt x="1950618" y="686526"/>
                  </a:lnTo>
                  <a:lnTo>
                    <a:pt x="1954101" y="685543"/>
                  </a:lnTo>
                  <a:lnTo>
                    <a:pt x="1957584" y="684563"/>
                  </a:lnTo>
                  <a:lnTo>
                    <a:pt x="1961068" y="683586"/>
                  </a:lnTo>
                  <a:lnTo>
                    <a:pt x="1964551" y="682611"/>
                  </a:lnTo>
                  <a:lnTo>
                    <a:pt x="1968034" y="681639"/>
                  </a:lnTo>
                  <a:lnTo>
                    <a:pt x="1971517" y="680670"/>
                  </a:lnTo>
                  <a:lnTo>
                    <a:pt x="1975001" y="679704"/>
                  </a:lnTo>
                  <a:lnTo>
                    <a:pt x="1978484" y="678741"/>
                  </a:lnTo>
                  <a:lnTo>
                    <a:pt x="1981967" y="677780"/>
                  </a:lnTo>
                  <a:lnTo>
                    <a:pt x="1985450" y="676822"/>
                  </a:lnTo>
                  <a:lnTo>
                    <a:pt x="1988934" y="675867"/>
                  </a:lnTo>
                  <a:lnTo>
                    <a:pt x="1992417" y="696092"/>
                  </a:lnTo>
                  <a:lnTo>
                    <a:pt x="1995900" y="695120"/>
                  </a:lnTo>
                  <a:lnTo>
                    <a:pt x="1999383" y="694150"/>
                  </a:lnTo>
                  <a:lnTo>
                    <a:pt x="2002867" y="703620"/>
                  </a:lnTo>
                  <a:lnTo>
                    <a:pt x="2006350" y="702645"/>
                  </a:lnTo>
                  <a:lnTo>
                    <a:pt x="2009833" y="701672"/>
                  </a:lnTo>
                  <a:lnTo>
                    <a:pt x="2013316" y="700703"/>
                  </a:lnTo>
                  <a:lnTo>
                    <a:pt x="2016799" y="699736"/>
                  </a:lnTo>
                  <a:lnTo>
                    <a:pt x="2020283" y="729462"/>
                  </a:lnTo>
                  <a:lnTo>
                    <a:pt x="2023766" y="728469"/>
                  </a:lnTo>
                  <a:lnTo>
                    <a:pt x="2027249" y="727479"/>
                  </a:lnTo>
                  <a:lnTo>
                    <a:pt x="2030732" y="756424"/>
                  </a:lnTo>
                  <a:lnTo>
                    <a:pt x="2034216" y="755410"/>
                  </a:lnTo>
                  <a:lnTo>
                    <a:pt x="2037699" y="773957"/>
                  </a:lnTo>
                  <a:lnTo>
                    <a:pt x="2041182" y="772930"/>
                  </a:lnTo>
                  <a:lnTo>
                    <a:pt x="2044665" y="771905"/>
                  </a:lnTo>
                  <a:lnTo>
                    <a:pt x="2048149" y="770882"/>
                  </a:lnTo>
                  <a:lnTo>
                    <a:pt x="2051632" y="769863"/>
                  </a:lnTo>
                  <a:lnTo>
                    <a:pt x="2055115" y="768846"/>
                  </a:lnTo>
                  <a:lnTo>
                    <a:pt x="2058598" y="805908"/>
                  </a:lnTo>
                  <a:lnTo>
                    <a:pt x="2062082" y="804861"/>
                  </a:lnTo>
                  <a:lnTo>
                    <a:pt x="2065565" y="803817"/>
                  </a:lnTo>
                  <a:lnTo>
                    <a:pt x="2069048" y="802776"/>
                  </a:lnTo>
                  <a:lnTo>
                    <a:pt x="2072531" y="801737"/>
                  </a:lnTo>
                  <a:lnTo>
                    <a:pt x="2076015" y="800701"/>
                  </a:lnTo>
                  <a:lnTo>
                    <a:pt x="2079498" y="799668"/>
                  </a:lnTo>
                  <a:lnTo>
                    <a:pt x="2082981" y="798637"/>
                  </a:lnTo>
                  <a:lnTo>
                    <a:pt x="2086464" y="797609"/>
                  </a:lnTo>
                  <a:lnTo>
                    <a:pt x="2089948" y="796584"/>
                  </a:lnTo>
                  <a:lnTo>
                    <a:pt x="2093431" y="795561"/>
                  </a:lnTo>
                  <a:lnTo>
                    <a:pt x="2096914" y="794541"/>
                  </a:lnTo>
                  <a:lnTo>
                    <a:pt x="2100397" y="793524"/>
                  </a:lnTo>
                  <a:lnTo>
                    <a:pt x="2103881" y="801753"/>
                  </a:lnTo>
                  <a:lnTo>
                    <a:pt x="2107364" y="800732"/>
                  </a:lnTo>
                  <a:lnTo>
                    <a:pt x="2110847" y="799714"/>
                  </a:lnTo>
                  <a:lnTo>
                    <a:pt x="2114330" y="807855"/>
                  </a:lnTo>
                  <a:lnTo>
                    <a:pt x="2117814" y="806834"/>
                  </a:lnTo>
                  <a:lnTo>
                    <a:pt x="2121297" y="805816"/>
                  </a:lnTo>
                  <a:lnTo>
                    <a:pt x="2124780" y="822879"/>
                  </a:lnTo>
                  <a:lnTo>
                    <a:pt x="2128263" y="821850"/>
                  </a:lnTo>
                  <a:lnTo>
                    <a:pt x="2131747" y="820823"/>
                  </a:lnTo>
                  <a:lnTo>
                    <a:pt x="2135230" y="819799"/>
                  </a:lnTo>
                  <a:lnTo>
                    <a:pt x="2138713" y="818778"/>
                  </a:lnTo>
                  <a:lnTo>
                    <a:pt x="2142196" y="817759"/>
                  </a:lnTo>
                  <a:lnTo>
                    <a:pt x="2145680" y="816743"/>
                  </a:lnTo>
                  <a:lnTo>
                    <a:pt x="2149163" y="815729"/>
                  </a:lnTo>
                  <a:lnTo>
                    <a:pt x="2152646" y="832433"/>
                  </a:lnTo>
                  <a:lnTo>
                    <a:pt x="2156129" y="831409"/>
                  </a:lnTo>
                  <a:lnTo>
                    <a:pt x="2159613" y="847839"/>
                  </a:lnTo>
                  <a:lnTo>
                    <a:pt x="2163096" y="846806"/>
                  </a:lnTo>
                  <a:lnTo>
                    <a:pt x="2166579" y="845775"/>
                  </a:lnTo>
                  <a:lnTo>
                    <a:pt x="2170062" y="895629"/>
                  </a:lnTo>
                  <a:lnTo>
                    <a:pt x="2173546" y="894562"/>
                  </a:lnTo>
                  <a:lnTo>
                    <a:pt x="2177029" y="893498"/>
                  </a:lnTo>
                  <a:lnTo>
                    <a:pt x="2180512" y="917091"/>
                  </a:lnTo>
                  <a:lnTo>
                    <a:pt x="2183995" y="916013"/>
                  </a:lnTo>
                  <a:lnTo>
                    <a:pt x="2187479" y="914938"/>
                  </a:lnTo>
                  <a:lnTo>
                    <a:pt x="2190962" y="921961"/>
                  </a:lnTo>
                  <a:lnTo>
                    <a:pt x="2194445" y="920884"/>
                  </a:lnTo>
                  <a:lnTo>
                    <a:pt x="2197928" y="919810"/>
                  </a:lnTo>
                  <a:lnTo>
                    <a:pt x="2201412" y="918739"/>
                  </a:lnTo>
                  <a:lnTo>
                    <a:pt x="2204895" y="917670"/>
                  </a:lnTo>
                  <a:lnTo>
                    <a:pt x="2208378" y="963956"/>
                  </a:lnTo>
                  <a:lnTo>
                    <a:pt x="2211861" y="962858"/>
                  </a:lnTo>
                  <a:lnTo>
                    <a:pt x="2215345" y="961762"/>
                  </a:lnTo>
                  <a:lnTo>
                    <a:pt x="2218828" y="968375"/>
                  </a:lnTo>
                  <a:lnTo>
                    <a:pt x="2222311" y="967279"/>
                  </a:lnTo>
                  <a:lnTo>
                    <a:pt x="2225794" y="966185"/>
                  </a:lnTo>
                  <a:lnTo>
                    <a:pt x="2229278" y="965094"/>
                  </a:lnTo>
                  <a:lnTo>
                    <a:pt x="2232761" y="964005"/>
                  </a:lnTo>
                  <a:lnTo>
                    <a:pt x="2236244" y="1022716"/>
                  </a:lnTo>
                  <a:lnTo>
                    <a:pt x="2239727" y="1021592"/>
                  </a:lnTo>
                  <a:lnTo>
                    <a:pt x="2243211" y="1020470"/>
                  </a:lnTo>
                  <a:lnTo>
                    <a:pt x="2246694" y="1019351"/>
                  </a:lnTo>
                  <a:lnTo>
                    <a:pt x="2250177" y="1018234"/>
                  </a:lnTo>
                  <a:lnTo>
                    <a:pt x="2253660" y="1024372"/>
                  </a:lnTo>
                  <a:lnTo>
                    <a:pt x="2257144" y="1023256"/>
                  </a:lnTo>
                  <a:lnTo>
                    <a:pt x="2260627" y="1022142"/>
                  </a:lnTo>
                  <a:lnTo>
                    <a:pt x="2264110" y="1035381"/>
                  </a:lnTo>
                  <a:lnTo>
                    <a:pt x="2267593" y="1034263"/>
                  </a:lnTo>
                  <a:lnTo>
                    <a:pt x="2271077" y="1033147"/>
                  </a:lnTo>
                  <a:lnTo>
                    <a:pt x="2274560" y="1032034"/>
                  </a:lnTo>
                  <a:lnTo>
                    <a:pt x="2278043" y="1030923"/>
                  </a:lnTo>
                  <a:lnTo>
                    <a:pt x="2281526" y="1029814"/>
                  </a:lnTo>
                  <a:lnTo>
                    <a:pt x="2285010" y="1028708"/>
                  </a:lnTo>
                  <a:lnTo>
                    <a:pt x="2288493" y="1027604"/>
                  </a:lnTo>
                  <a:lnTo>
                    <a:pt x="2291976" y="1033580"/>
                  </a:lnTo>
                  <a:lnTo>
                    <a:pt x="2295459" y="1032477"/>
                  </a:lnTo>
                  <a:lnTo>
                    <a:pt x="2298942" y="1031375"/>
                  </a:lnTo>
                  <a:lnTo>
                    <a:pt x="2302426" y="1037301"/>
                  </a:lnTo>
                  <a:lnTo>
                    <a:pt x="2305909" y="1036200"/>
                  </a:lnTo>
                  <a:lnTo>
                    <a:pt x="2309392" y="1035101"/>
                  </a:lnTo>
                  <a:lnTo>
                    <a:pt x="2312875" y="1040976"/>
                  </a:lnTo>
                  <a:lnTo>
                    <a:pt x="2316359" y="1039878"/>
                  </a:lnTo>
                  <a:lnTo>
                    <a:pt x="2319842" y="1038782"/>
                  </a:lnTo>
                  <a:lnTo>
                    <a:pt x="2323325" y="1037689"/>
                  </a:lnTo>
                  <a:lnTo>
                    <a:pt x="2326808" y="1036598"/>
                  </a:lnTo>
                  <a:lnTo>
                    <a:pt x="2330292" y="1062919"/>
                  </a:lnTo>
                  <a:lnTo>
                    <a:pt x="2333775" y="1061817"/>
                  </a:lnTo>
                  <a:lnTo>
                    <a:pt x="2337258" y="1060716"/>
                  </a:lnTo>
                  <a:lnTo>
                    <a:pt x="2340741" y="1066363"/>
                  </a:lnTo>
                  <a:lnTo>
                    <a:pt x="2344225" y="1065263"/>
                  </a:lnTo>
                  <a:lnTo>
                    <a:pt x="2347708" y="1064165"/>
                  </a:lnTo>
                  <a:lnTo>
                    <a:pt x="2351191" y="1063070"/>
                  </a:lnTo>
                  <a:lnTo>
                    <a:pt x="2354674" y="1061977"/>
                  </a:lnTo>
                  <a:lnTo>
                    <a:pt x="2358158" y="1074226"/>
                  </a:lnTo>
                  <a:lnTo>
                    <a:pt x="2361641" y="1073130"/>
                  </a:lnTo>
                  <a:lnTo>
                    <a:pt x="2365124" y="1072036"/>
                  </a:lnTo>
                  <a:lnTo>
                    <a:pt x="2368607" y="1103606"/>
                  </a:lnTo>
                  <a:lnTo>
                    <a:pt x="2372091" y="1102499"/>
                  </a:lnTo>
                  <a:lnTo>
                    <a:pt x="2375574" y="1126866"/>
                  </a:lnTo>
                  <a:lnTo>
                    <a:pt x="2379057" y="1125749"/>
                  </a:lnTo>
                  <a:lnTo>
                    <a:pt x="2382540" y="1124635"/>
                  </a:lnTo>
                  <a:lnTo>
                    <a:pt x="2386024" y="1129796"/>
                  </a:lnTo>
                  <a:lnTo>
                    <a:pt x="2389507" y="1128683"/>
                  </a:lnTo>
                  <a:lnTo>
                    <a:pt x="2392990" y="1127572"/>
                  </a:lnTo>
                  <a:lnTo>
                    <a:pt x="2396473" y="1163360"/>
                  </a:lnTo>
                  <a:lnTo>
                    <a:pt x="2399957" y="1162235"/>
                  </a:lnTo>
                  <a:lnTo>
                    <a:pt x="2403440" y="1161112"/>
                  </a:lnTo>
                  <a:lnTo>
                    <a:pt x="2406923" y="1189826"/>
                  </a:lnTo>
                  <a:lnTo>
                    <a:pt x="2410406" y="1188693"/>
                  </a:lnTo>
                  <a:lnTo>
                    <a:pt x="2413890" y="1193432"/>
                  </a:lnTo>
                  <a:lnTo>
                    <a:pt x="2417373" y="1192301"/>
                  </a:lnTo>
                  <a:lnTo>
                    <a:pt x="2420856" y="1191172"/>
                  </a:lnTo>
                  <a:lnTo>
                    <a:pt x="2424339" y="1195877"/>
                  </a:lnTo>
                  <a:lnTo>
                    <a:pt x="2427823" y="1194750"/>
                  </a:lnTo>
                  <a:lnTo>
                    <a:pt x="2431306" y="1193625"/>
                  </a:lnTo>
                  <a:lnTo>
                    <a:pt x="2434789" y="1192502"/>
                  </a:lnTo>
                  <a:lnTo>
                    <a:pt x="2438272" y="1191381"/>
                  </a:lnTo>
                  <a:lnTo>
                    <a:pt x="2441756" y="1190262"/>
                  </a:lnTo>
                  <a:lnTo>
                    <a:pt x="2445239" y="1189146"/>
                  </a:lnTo>
                  <a:lnTo>
                    <a:pt x="2448722" y="1188031"/>
                  </a:lnTo>
                  <a:lnTo>
                    <a:pt x="2452205" y="1186919"/>
                  </a:lnTo>
                  <a:lnTo>
                    <a:pt x="2455689" y="1185808"/>
                  </a:lnTo>
                  <a:lnTo>
                    <a:pt x="2459172" y="1184700"/>
                  </a:lnTo>
                  <a:lnTo>
                    <a:pt x="2462655" y="1183593"/>
                  </a:lnTo>
                  <a:lnTo>
                    <a:pt x="2466138" y="1182489"/>
                  </a:lnTo>
                  <a:lnTo>
                    <a:pt x="2469622" y="1181387"/>
                  </a:lnTo>
                  <a:lnTo>
                    <a:pt x="2473105" y="1180287"/>
                  </a:lnTo>
                  <a:lnTo>
                    <a:pt x="2476588" y="1179189"/>
                  </a:lnTo>
                  <a:lnTo>
                    <a:pt x="2480071" y="1189586"/>
                  </a:lnTo>
                  <a:lnTo>
                    <a:pt x="2483555" y="1188486"/>
                  </a:lnTo>
                  <a:lnTo>
                    <a:pt x="2487038" y="1187389"/>
                  </a:lnTo>
                  <a:lnTo>
                    <a:pt x="2490521" y="1203298"/>
                  </a:lnTo>
                  <a:lnTo>
                    <a:pt x="2494004" y="1202197"/>
                  </a:lnTo>
                  <a:lnTo>
                    <a:pt x="2497488" y="1201098"/>
                  </a:lnTo>
                  <a:lnTo>
                    <a:pt x="2500971" y="1200002"/>
                  </a:lnTo>
                  <a:lnTo>
                    <a:pt x="2504454" y="1198907"/>
                  </a:lnTo>
                  <a:lnTo>
                    <a:pt x="2507937" y="1203415"/>
                  </a:lnTo>
                  <a:lnTo>
                    <a:pt x="2511421" y="1202322"/>
                  </a:lnTo>
                  <a:lnTo>
                    <a:pt x="2514904" y="1201231"/>
                  </a:lnTo>
                  <a:lnTo>
                    <a:pt x="2518387" y="1200142"/>
                  </a:lnTo>
                  <a:lnTo>
                    <a:pt x="2521870" y="1199055"/>
                  </a:lnTo>
                  <a:lnTo>
                    <a:pt x="2525354" y="1197970"/>
                  </a:lnTo>
                  <a:lnTo>
                    <a:pt x="2528837" y="1207976"/>
                  </a:lnTo>
                  <a:lnTo>
                    <a:pt x="2532320" y="1206890"/>
                  </a:lnTo>
                  <a:lnTo>
                    <a:pt x="2535803" y="1205806"/>
                  </a:lnTo>
                  <a:lnTo>
                    <a:pt x="2539287" y="1204724"/>
                  </a:lnTo>
                  <a:lnTo>
                    <a:pt x="2542770" y="1203644"/>
                  </a:lnTo>
                  <a:lnTo>
                    <a:pt x="2546253" y="1213526"/>
                  </a:lnTo>
                  <a:lnTo>
                    <a:pt x="2549736" y="1212445"/>
                  </a:lnTo>
                  <a:lnTo>
                    <a:pt x="2553220" y="1211366"/>
                  </a:lnTo>
                  <a:lnTo>
                    <a:pt x="2556703" y="1314240"/>
                  </a:lnTo>
                  <a:lnTo>
                    <a:pt x="2560186" y="1313126"/>
                  </a:lnTo>
                  <a:lnTo>
                    <a:pt x="2563669" y="1312014"/>
                  </a:lnTo>
                  <a:lnTo>
                    <a:pt x="2567153" y="1310904"/>
                  </a:lnTo>
                  <a:lnTo>
                    <a:pt x="2570636" y="1309795"/>
                  </a:lnTo>
                  <a:lnTo>
                    <a:pt x="2574119" y="1318547"/>
                  </a:lnTo>
                  <a:lnTo>
                    <a:pt x="2577602" y="1317439"/>
                  </a:lnTo>
                  <a:lnTo>
                    <a:pt x="2581085" y="1316333"/>
                  </a:lnTo>
                  <a:lnTo>
                    <a:pt x="2584569" y="1315229"/>
                  </a:lnTo>
                  <a:lnTo>
                    <a:pt x="2588052" y="1314126"/>
                  </a:lnTo>
                  <a:lnTo>
                    <a:pt x="2591535" y="1317914"/>
                  </a:lnTo>
                  <a:lnTo>
                    <a:pt x="2595018" y="1316813"/>
                  </a:lnTo>
                  <a:lnTo>
                    <a:pt x="2598502" y="1315715"/>
                  </a:lnTo>
                  <a:lnTo>
                    <a:pt x="2601985" y="1338707"/>
                  </a:lnTo>
                  <a:lnTo>
                    <a:pt x="2605468" y="1337604"/>
                  </a:lnTo>
                  <a:lnTo>
                    <a:pt x="2608951" y="1336504"/>
                  </a:lnTo>
                  <a:lnTo>
                    <a:pt x="2612435" y="1354277"/>
                  </a:lnTo>
                  <a:lnTo>
                    <a:pt x="2615918" y="1353174"/>
                  </a:lnTo>
                  <a:lnTo>
                    <a:pt x="2619401" y="1352073"/>
                  </a:lnTo>
                  <a:lnTo>
                    <a:pt x="2622884" y="1369501"/>
                  </a:lnTo>
                  <a:lnTo>
                    <a:pt x="2626368" y="1368398"/>
                  </a:lnTo>
                  <a:lnTo>
                    <a:pt x="2629851" y="1367297"/>
                  </a:lnTo>
                  <a:lnTo>
                    <a:pt x="2633334" y="1366198"/>
                  </a:lnTo>
                  <a:lnTo>
                    <a:pt x="2636817" y="1365100"/>
                  </a:lnTo>
                  <a:lnTo>
                    <a:pt x="2640301" y="1368580"/>
                  </a:lnTo>
                  <a:lnTo>
                    <a:pt x="2643784" y="1367484"/>
                  </a:lnTo>
                  <a:lnTo>
                    <a:pt x="2647267" y="1366391"/>
                  </a:lnTo>
                  <a:lnTo>
                    <a:pt x="2650750" y="1378895"/>
                  </a:lnTo>
                  <a:lnTo>
                    <a:pt x="2654234" y="1377801"/>
                  </a:lnTo>
                  <a:lnTo>
                    <a:pt x="2657717" y="1394559"/>
                  </a:lnTo>
                  <a:lnTo>
                    <a:pt x="2661200" y="1393463"/>
                  </a:lnTo>
                  <a:lnTo>
                    <a:pt x="2664683" y="1392370"/>
                  </a:lnTo>
                  <a:lnTo>
                    <a:pt x="2668167" y="1480175"/>
                  </a:lnTo>
                  <a:lnTo>
                    <a:pt x="2671650" y="1479064"/>
                  </a:lnTo>
                  <a:lnTo>
                    <a:pt x="2675133" y="1477956"/>
                  </a:lnTo>
                  <a:lnTo>
                    <a:pt x="2678616" y="1488928"/>
                  </a:lnTo>
                  <a:lnTo>
                    <a:pt x="2682100" y="1487820"/>
                  </a:lnTo>
                  <a:lnTo>
                    <a:pt x="2685583" y="1494684"/>
                  </a:lnTo>
                  <a:lnTo>
                    <a:pt x="2689066" y="1493578"/>
                  </a:lnTo>
                  <a:lnTo>
                    <a:pt x="2692549" y="1492474"/>
                  </a:lnTo>
                  <a:lnTo>
                    <a:pt x="2696033" y="1491982"/>
                  </a:lnTo>
                  <a:lnTo>
                    <a:pt x="2699516" y="1492350"/>
                  </a:lnTo>
                  <a:lnTo>
                    <a:pt x="2702999" y="1492717"/>
                  </a:lnTo>
                  <a:lnTo>
                    <a:pt x="2706482" y="1511579"/>
                  </a:lnTo>
                  <a:lnTo>
                    <a:pt x="2709966" y="1510479"/>
                  </a:lnTo>
                  <a:lnTo>
                    <a:pt x="2713449" y="1524740"/>
                  </a:lnTo>
                  <a:lnTo>
                    <a:pt x="2716932" y="1523641"/>
                  </a:lnTo>
                  <a:lnTo>
                    <a:pt x="2720415" y="1522543"/>
                  </a:lnTo>
                  <a:lnTo>
                    <a:pt x="2723899" y="1521911"/>
                  </a:lnTo>
                  <a:lnTo>
                    <a:pt x="2727382" y="1522226"/>
                  </a:lnTo>
                  <a:lnTo>
                    <a:pt x="2730865" y="1522542"/>
                  </a:lnTo>
                  <a:lnTo>
                    <a:pt x="2734348" y="1529519"/>
                  </a:lnTo>
                  <a:lnTo>
                    <a:pt x="2737832" y="1528427"/>
                  </a:lnTo>
                  <a:lnTo>
                    <a:pt x="2741315" y="1527337"/>
                  </a:lnTo>
                  <a:lnTo>
                    <a:pt x="2744798" y="1526248"/>
                  </a:lnTo>
                  <a:lnTo>
                    <a:pt x="2748281" y="1525160"/>
                  </a:lnTo>
                  <a:lnTo>
                    <a:pt x="2751765" y="1542695"/>
                  </a:lnTo>
                  <a:lnTo>
                    <a:pt x="2755248" y="1541608"/>
                  </a:lnTo>
                  <a:lnTo>
                    <a:pt x="2758731" y="1540522"/>
                  </a:lnTo>
                  <a:lnTo>
                    <a:pt x="2762214" y="1564909"/>
                  </a:lnTo>
                  <a:lnTo>
                    <a:pt x="2765698" y="1563823"/>
                  </a:lnTo>
                  <a:lnTo>
                    <a:pt x="2769181" y="1562738"/>
                  </a:lnTo>
                  <a:lnTo>
                    <a:pt x="2772664" y="1561655"/>
                  </a:lnTo>
                  <a:lnTo>
                    <a:pt x="2776147" y="1560574"/>
                  </a:lnTo>
                  <a:lnTo>
                    <a:pt x="2779631" y="1563076"/>
                  </a:lnTo>
                  <a:lnTo>
                    <a:pt x="2783114" y="1561997"/>
                  </a:lnTo>
                  <a:lnTo>
                    <a:pt x="2786597" y="1560919"/>
                  </a:lnTo>
                  <a:lnTo>
                    <a:pt x="2790080" y="1584539"/>
                  </a:lnTo>
                  <a:lnTo>
                    <a:pt x="2793564" y="1583462"/>
                  </a:lnTo>
                  <a:lnTo>
                    <a:pt x="2797047" y="1582386"/>
                  </a:lnTo>
                  <a:lnTo>
                    <a:pt x="2800530" y="1581311"/>
                  </a:lnTo>
                  <a:lnTo>
                    <a:pt x="2804013" y="1580238"/>
                  </a:lnTo>
                  <a:lnTo>
                    <a:pt x="2807497" y="1592988"/>
                  </a:lnTo>
                  <a:lnTo>
                    <a:pt x="2810980" y="1591916"/>
                  </a:lnTo>
                  <a:lnTo>
                    <a:pt x="2814463" y="1590846"/>
                  </a:lnTo>
                  <a:lnTo>
                    <a:pt x="2817946" y="1589777"/>
                  </a:lnTo>
                  <a:lnTo>
                    <a:pt x="2821430" y="1588710"/>
                  </a:lnTo>
                  <a:lnTo>
                    <a:pt x="2824913" y="1587644"/>
                  </a:lnTo>
                  <a:lnTo>
                    <a:pt x="2828396" y="1593411"/>
                  </a:lnTo>
                  <a:lnTo>
                    <a:pt x="2831879" y="1592347"/>
                  </a:lnTo>
                  <a:lnTo>
                    <a:pt x="2835363" y="1591284"/>
                  </a:lnTo>
                  <a:lnTo>
                    <a:pt x="2838846" y="1593619"/>
                  </a:lnTo>
                  <a:lnTo>
                    <a:pt x="2842329" y="1592559"/>
                  </a:lnTo>
                  <a:lnTo>
                    <a:pt x="2845812" y="1604963"/>
                  </a:lnTo>
                  <a:lnTo>
                    <a:pt x="2849296" y="1603904"/>
                  </a:lnTo>
                  <a:lnTo>
                    <a:pt x="2852779" y="1602847"/>
                  </a:lnTo>
                  <a:lnTo>
                    <a:pt x="2856262" y="1621623"/>
                  </a:lnTo>
                  <a:lnTo>
                    <a:pt x="2859745" y="1620567"/>
                  </a:lnTo>
                  <a:lnTo>
                    <a:pt x="2863229" y="1619512"/>
                  </a:lnTo>
                  <a:lnTo>
                    <a:pt x="2866712" y="1621722"/>
                  </a:lnTo>
                  <a:lnTo>
                    <a:pt x="2870195" y="1620670"/>
                  </a:lnTo>
                  <a:lnTo>
                    <a:pt x="2873678" y="1648484"/>
                  </a:lnTo>
                  <a:lnTo>
                    <a:pt x="2877161" y="1647432"/>
                  </a:lnTo>
                  <a:lnTo>
                    <a:pt x="2880645" y="1646381"/>
                  </a:lnTo>
                  <a:lnTo>
                    <a:pt x="2884128" y="1648484"/>
                  </a:lnTo>
                  <a:lnTo>
                    <a:pt x="2887611" y="1647436"/>
                  </a:lnTo>
                  <a:lnTo>
                    <a:pt x="2891094" y="1646389"/>
                  </a:lnTo>
                  <a:lnTo>
                    <a:pt x="2894578" y="1654732"/>
                  </a:lnTo>
                  <a:lnTo>
                    <a:pt x="2898061" y="1653687"/>
                  </a:lnTo>
                  <a:lnTo>
                    <a:pt x="2901544" y="1680239"/>
                  </a:lnTo>
                  <a:lnTo>
                    <a:pt x="2905027" y="1679195"/>
                  </a:lnTo>
                  <a:lnTo>
                    <a:pt x="2908511" y="1678153"/>
                  </a:lnTo>
                  <a:lnTo>
                    <a:pt x="2911994" y="1703885"/>
                  </a:lnTo>
                  <a:lnTo>
                    <a:pt x="2915477" y="1702845"/>
                  </a:lnTo>
                  <a:lnTo>
                    <a:pt x="2918960" y="1701805"/>
                  </a:lnTo>
                  <a:lnTo>
                    <a:pt x="2922444" y="1718178"/>
                  </a:lnTo>
                  <a:lnTo>
                    <a:pt x="2925927" y="1717141"/>
                  </a:lnTo>
                  <a:lnTo>
                    <a:pt x="2929410" y="1721833"/>
                  </a:lnTo>
                  <a:lnTo>
                    <a:pt x="2932893" y="1720798"/>
                  </a:lnTo>
                  <a:lnTo>
                    <a:pt x="2936377" y="1719765"/>
                  </a:lnTo>
                  <a:lnTo>
                    <a:pt x="2939860" y="1738491"/>
                  </a:lnTo>
                  <a:lnTo>
                    <a:pt x="2943343" y="1737460"/>
                  </a:lnTo>
                  <a:lnTo>
                    <a:pt x="2946826" y="1736430"/>
                  </a:lnTo>
                  <a:lnTo>
                    <a:pt x="2950310" y="1740966"/>
                  </a:lnTo>
                  <a:lnTo>
                    <a:pt x="2953793" y="1739938"/>
                  </a:lnTo>
                  <a:lnTo>
                    <a:pt x="2957276" y="1738912"/>
                  </a:lnTo>
                  <a:lnTo>
                    <a:pt x="2960759" y="1754370"/>
                  </a:lnTo>
                  <a:lnTo>
                    <a:pt x="2964243" y="1753346"/>
                  </a:lnTo>
                  <a:lnTo>
                    <a:pt x="2967726" y="1755040"/>
                  </a:lnTo>
                  <a:lnTo>
                    <a:pt x="2971209" y="1754019"/>
                  </a:lnTo>
                  <a:lnTo>
                    <a:pt x="2974692" y="1752998"/>
                  </a:lnTo>
                  <a:lnTo>
                    <a:pt x="2978176" y="1794321"/>
                  </a:lnTo>
                  <a:lnTo>
                    <a:pt x="2981659" y="1793304"/>
                  </a:lnTo>
                  <a:lnTo>
                    <a:pt x="2985142" y="1792288"/>
                  </a:lnTo>
                  <a:lnTo>
                    <a:pt x="2988625" y="1821699"/>
                  </a:lnTo>
                  <a:lnTo>
                    <a:pt x="2992109" y="1820687"/>
                  </a:lnTo>
                  <a:lnTo>
                    <a:pt x="2995592" y="1834631"/>
                  </a:lnTo>
                  <a:lnTo>
                    <a:pt x="2999075" y="1834529"/>
                  </a:lnTo>
                  <a:lnTo>
                    <a:pt x="3002558" y="1834427"/>
                  </a:lnTo>
                  <a:lnTo>
                    <a:pt x="3006042" y="1838767"/>
                  </a:lnTo>
                  <a:lnTo>
                    <a:pt x="3009525" y="1837762"/>
                  </a:lnTo>
                  <a:lnTo>
                    <a:pt x="3013008" y="1836757"/>
                  </a:lnTo>
                  <a:lnTo>
                    <a:pt x="3016491" y="1838176"/>
                  </a:lnTo>
                  <a:lnTo>
                    <a:pt x="3019975" y="1837174"/>
                  </a:lnTo>
                  <a:lnTo>
                    <a:pt x="3023458" y="1836173"/>
                  </a:lnTo>
                  <a:lnTo>
                    <a:pt x="3026941" y="1835173"/>
                  </a:lnTo>
                  <a:lnTo>
                    <a:pt x="3030424" y="1834175"/>
                  </a:lnTo>
                  <a:lnTo>
                    <a:pt x="3033908" y="1833177"/>
                  </a:lnTo>
                  <a:lnTo>
                    <a:pt x="3037391" y="1832181"/>
                  </a:lnTo>
                  <a:lnTo>
                    <a:pt x="3040874" y="1831185"/>
                  </a:lnTo>
                  <a:lnTo>
                    <a:pt x="3044357" y="1851682"/>
                  </a:lnTo>
                  <a:lnTo>
                    <a:pt x="3047841" y="1850691"/>
                  </a:lnTo>
                  <a:lnTo>
                    <a:pt x="3051324" y="1849700"/>
                  </a:lnTo>
                  <a:lnTo>
                    <a:pt x="3054807" y="1865047"/>
                  </a:lnTo>
                  <a:lnTo>
                    <a:pt x="3058290" y="1864059"/>
                  </a:lnTo>
                  <a:lnTo>
                    <a:pt x="3061774" y="1872264"/>
                  </a:lnTo>
                  <a:lnTo>
                    <a:pt x="3065257" y="1871279"/>
                  </a:lnTo>
                  <a:lnTo>
                    <a:pt x="3068740" y="1870296"/>
                  </a:lnTo>
                  <a:lnTo>
                    <a:pt x="3072223" y="1869313"/>
                  </a:lnTo>
                  <a:lnTo>
                    <a:pt x="3075707" y="1868332"/>
                  </a:lnTo>
                  <a:lnTo>
                    <a:pt x="3079190" y="1867351"/>
                  </a:lnTo>
                  <a:lnTo>
                    <a:pt x="3082673" y="1879972"/>
                  </a:lnTo>
                  <a:lnTo>
                    <a:pt x="3086156" y="1878995"/>
                  </a:lnTo>
                  <a:lnTo>
                    <a:pt x="3089640" y="1880263"/>
                  </a:lnTo>
                  <a:lnTo>
                    <a:pt x="3093123" y="1879288"/>
                  </a:lnTo>
                  <a:lnTo>
                    <a:pt x="3096606" y="1878314"/>
                  </a:lnTo>
                  <a:lnTo>
                    <a:pt x="3100089" y="1879580"/>
                  </a:lnTo>
                  <a:lnTo>
                    <a:pt x="3103573" y="1878609"/>
                  </a:lnTo>
                  <a:lnTo>
                    <a:pt x="3107056" y="1877638"/>
                  </a:lnTo>
                  <a:lnTo>
                    <a:pt x="3110539" y="1909531"/>
                  </a:lnTo>
                  <a:lnTo>
                    <a:pt x="3114022" y="1908566"/>
                  </a:lnTo>
                  <a:lnTo>
                    <a:pt x="3117506" y="1909745"/>
                  </a:lnTo>
                  <a:lnTo>
                    <a:pt x="3120989" y="1908781"/>
                  </a:lnTo>
                  <a:lnTo>
                    <a:pt x="3124472" y="1907819"/>
                  </a:lnTo>
                  <a:lnTo>
                    <a:pt x="3127955" y="1938336"/>
                  </a:lnTo>
                  <a:lnTo>
                    <a:pt x="3131439" y="1937379"/>
                  </a:lnTo>
                  <a:lnTo>
                    <a:pt x="3134922" y="1936424"/>
                  </a:lnTo>
                  <a:lnTo>
                    <a:pt x="3138405" y="1941616"/>
                  </a:lnTo>
                  <a:lnTo>
                    <a:pt x="3141888" y="1940663"/>
                  </a:lnTo>
                  <a:lnTo>
                    <a:pt x="3145372" y="1943783"/>
                  </a:lnTo>
                  <a:lnTo>
                    <a:pt x="3148855" y="1942833"/>
                  </a:lnTo>
                  <a:lnTo>
                    <a:pt x="3152338" y="1941883"/>
                  </a:lnTo>
                  <a:lnTo>
                    <a:pt x="3155821" y="1947005"/>
                  </a:lnTo>
                  <a:lnTo>
                    <a:pt x="3159304" y="1946057"/>
                  </a:lnTo>
                  <a:lnTo>
                    <a:pt x="3162788" y="1945111"/>
                  </a:lnTo>
                  <a:lnTo>
                    <a:pt x="3166271" y="1954182"/>
                  </a:lnTo>
                  <a:lnTo>
                    <a:pt x="3169754" y="1953239"/>
                  </a:lnTo>
                  <a:lnTo>
                    <a:pt x="3173237" y="1952297"/>
                  </a:lnTo>
                  <a:lnTo>
                    <a:pt x="3176721" y="1963210"/>
                  </a:lnTo>
                  <a:lnTo>
                    <a:pt x="3180204" y="1962271"/>
                  </a:lnTo>
                  <a:lnTo>
                    <a:pt x="3183687" y="1992075"/>
                  </a:lnTo>
                  <a:lnTo>
                    <a:pt x="3187170" y="1991142"/>
                  </a:lnTo>
                  <a:lnTo>
                    <a:pt x="3190654" y="1990210"/>
                  </a:lnTo>
                  <a:lnTo>
                    <a:pt x="3194137" y="2013370"/>
                  </a:lnTo>
                  <a:lnTo>
                    <a:pt x="3197620" y="2012444"/>
                  </a:lnTo>
                  <a:lnTo>
                    <a:pt x="3201103" y="2011518"/>
                  </a:lnTo>
                  <a:lnTo>
                    <a:pt x="3204587" y="2047929"/>
                  </a:lnTo>
                  <a:lnTo>
                    <a:pt x="3208070" y="2047013"/>
                  </a:lnTo>
                  <a:lnTo>
                    <a:pt x="3211553" y="2069962"/>
                  </a:lnTo>
                  <a:lnTo>
                    <a:pt x="3215036" y="2069051"/>
                  </a:lnTo>
                  <a:lnTo>
                    <a:pt x="3218520" y="2068142"/>
                  </a:lnTo>
                  <a:lnTo>
                    <a:pt x="3222003" y="2096796"/>
                  </a:lnTo>
                  <a:lnTo>
                    <a:pt x="3225486" y="2095894"/>
                  </a:lnTo>
                  <a:lnTo>
                    <a:pt x="3228969" y="2094993"/>
                  </a:lnTo>
                  <a:lnTo>
                    <a:pt x="3232453" y="2095700"/>
                  </a:lnTo>
                  <a:lnTo>
                    <a:pt x="3235936" y="2094800"/>
                  </a:lnTo>
                  <a:lnTo>
                    <a:pt x="3239419" y="2093902"/>
                  </a:lnTo>
                  <a:lnTo>
                    <a:pt x="3242902" y="2093004"/>
                  </a:lnTo>
                  <a:lnTo>
                    <a:pt x="3246386" y="2092107"/>
                  </a:lnTo>
                  <a:lnTo>
                    <a:pt x="3249869" y="2099201"/>
                  </a:lnTo>
                  <a:lnTo>
                    <a:pt x="3253352" y="2098307"/>
                  </a:lnTo>
                  <a:lnTo>
                    <a:pt x="3256835" y="2097414"/>
                  </a:lnTo>
                  <a:lnTo>
                    <a:pt x="3260319" y="2112240"/>
                  </a:lnTo>
                  <a:lnTo>
                    <a:pt x="3263802" y="2111352"/>
                  </a:lnTo>
                  <a:lnTo>
                    <a:pt x="3267285" y="2110465"/>
                  </a:lnTo>
                  <a:lnTo>
                    <a:pt x="3270768" y="2132515"/>
                  </a:lnTo>
                  <a:lnTo>
                    <a:pt x="3274252" y="2131635"/>
                  </a:lnTo>
                  <a:lnTo>
                    <a:pt x="3277735" y="2141204"/>
                  </a:lnTo>
                  <a:lnTo>
                    <a:pt x="3281218" y="2140327"/>
                  </a:lnTo>
                  <a:lnTo>
                    <a:pt x="3284701" y="2139452"/>
                  </a:lnTo>
                  <a:lnTo>
                    <a:pt x="3288185" y="2144479"/>
                  </a:lnTo>
                  <a:lnTo>
                    <a:pt x="3291668" y="2143607"/>
                  </a:lnTo>
                  <a:lnTo>
                    <a:pt x="3295151" y="2142735"/>
                  </a:lnTo>
                  <a:lnTo>
                    <a:pt x="3298634" y="2146260"/>
                  </a:lnTo>
                  <a:lnTo>
                    <a:pt x="3302118" y="2145390"/>
                  </a:lnTo>
                  <a:lnTo>
                    <a:pt x="3305601" y="2174522"/>
                  </a:lnTo>
                  <a:lnTo>
                    <a:pt x="3309084" y="2173662"/>
                  </a:lnTo>
                  <a:lnTo>
                    <a:pt x="3312567" y="2172802"/>
                  </a:lnTo>
                  <a:lnTo>
                    <a:pt x="3316051" y="2197971"/>
                  </a:lnTo>
                  <a:lnTo>
                    <a:pt x="3319534" y="2197120"/>
                  </a:lnTo>
                  <a:lnTo>
                    <a:pt x="3323017" y="2196269"/>
                  </a:lnTo>
                  <a:lnTo>
                    <a:pt x="3326500" y="2216567"/>
                  </a:lnTo>
                  <a:lnTo>
                    <a:pt x="3329984" y="2215724"/>
                  </a:lnTo>
                  <a:lnTo>
                    <a:pt x="3333467" y="2218771"/>
                  </a:lnTo>
                  <a:lnTo>
                    <a:pt x="3336950" y="2217930"/>
                  </a:lnTo>
                  <a:lnTo>
                    <a:pt x="3340433" y="2217089"/>
                  </a:lnTo>
                  <a:lnTo>
                    <a:pt x="3343917" y="2227789"/>
                  </a:lnTo>
                  <a:lnTo>
                    <a:pt x="3347400" y="2226953"/>
                  </a:lnTo>
                  <a:lnTo>
                    <a:pt x="3350883" y="2226117"/>
                  </a:lnTo>
                  <a:lnTo>
                    <a:pt x="3354366" y="2290395"/>
                  </a:lnTo>
                  <a:lnTo>
                    <a:pt x="3357850" y="2289580"/>
                  </a:lnTo>
                  <a:lnTo>
                    <a:pt x="3361333" y="2293326"/>
                  </a:lnTo>
                  <a:lnTo>
                    <a:pt x="3364816" y="2292514"/>
                  </a:lnTo>
                  <a:lnTo>
                    <a:pt x="3368299" y="2291703"/>
                  </a:lnTo>
                  <a:lnTo>
                    <a:pt x="3371783" y="2301035"/>
                  </a:lnTo>
                  <a:lnTo>
                    <a:pt x="3375266" y="2300228"/>
                  </a:lnTo>
                  <a:lnTo>
                    <a:pt x="3378749" y="2299422"/>
                  </a:lnTo>
                  <a:lnTo>
                    <a:pt x="3382232" y="2303073"/>
                  </a:lnTo>
                  <a:lnTo>
                    <a:pt x="3385716" y="2302270"/>
                  </a:lnTo>
                  <a:lnTo>
                    <a:pt x="3389199" y="2301467"/>
                  </a:lnTo>
                  <a:lnTo>
                    <a:pt x="3392682" y="2372662"/>
                  </a:lnTo>
                  <a:lnTo>
                    <a:pt x="3396165" y="2371886"/>
                  </a:lnTo>
                  <a:lnTo>
                    <a:pt x="3399649" y="2537126"/>
                  </a:lnTo>
                  <a:lnTo>
                    <a:pt x="3403132" y="2536420"/>
                  </a:lnTo>
                  <a:lnTo>
                    <a:pt x="3406615" y="2535714"/>
                  </a:lnTo>
                  <a:lnTo>
                    <a:pt x="3410098" y="2545551"/>
                  </a:lnTo>
                  <a:lnTo>
                    <a:pt x="3413582" y="2544852"/>
                  </a:lnTo>
                  <a:lnTo>
                    <a:pt x="3417065" y="2544152"/>
                  </a:lnTo>
                  <a:lnTo>
                    <a:pt x="3420548" y="2551731"/>
                  </a:lnTo>
                  <a:lnTo>
                    <a:pt x="3424031" y="2551037"/>
                  </a:lnTo>
                  <a:lnTo>
                    <a:pt x="3427515" y="2598381"/>
                  </a:lnTo>
                  <a:lnTo>
                    <a:pt x="3430998" y="2597711"/>
                  </a:lnTo>
                  <a:lnTo>
                    <a:pt x="3434481" y="2597040"/>
                  </a:lnTo>
                  <a:lnTo>
                    <a:pt x="3437964" y="2596370"/>
                  </a:lnTo>
                  <a:lnTo>
                    <a:pt x="3441447" y="2595701"/>
                  </a:lnTo>
                  <a:lnTo>
                    <a:pt x="3444931" y="2595031"/>
                  </a:lnTo>
                  <a:lnTo>
                    <a:pt x="3448414" y="2777423"/>
                  </a:lnTo>
                  <a:lnTo>
                    <a:pt x="3451897" y="2776999"/>
                  </a:lnTo>
                  <a:lnTo>
                    <a:pt x="3455380" y="2780822"/>
                  </a:lnTo>
                  <a:lnTo>
                    <a:pt x="3458864" y="2780257"/>
                  </a:lnTo>
                  <a:lnTo>
                    <a:pt x="3462347" y="2779692"/>
                  </a:lnTo>
                  <a:lnTo>
                    <a:pt x="3465830" y="2843580"/>
                  </a:lnTo>
                  <a:lnTo>
                    <a:pt x="3469313" y="2843055"/>
                  </a:lnTo>
                  <a:lnTo>
                    <a:pt x="3472797" y="2842530"/>
                  </a:lnTo>
                  <a:lnTo>
                    <a:pt x="3476280" y="2908324"/>
                  </a:lnTo>
                  <a:lnTo>
                    <a:pt x="3479763" y="2907843"/>
                  </a:lnTo>
                  <a:lnTo>
                    <a:pt x="3483246" y="2907362"/>
                  </a:lnTo>
                  <a:lnTo>
                    <a:pt x="3483246" y="2907619"/>
                  </a:lnTo>
                  <a:lnTo>
                    <a:pt x="3483246" y="2907875"/>
                  </a:lnTo>
                  <a:lnTo>
                    <a:pt x="3483246" y="2908131"/>
                  </a:lnTo>
                  <a:lnTo>
                    <a:pt x="3483246" y="2908387"/>
                  </a:lnTo>
                  <a:lnTo>
                    <a:pt x="3483246" y="2908642"/>
                  </a:lnTo>
                  <a:lnTo>
                    <a:pt x="3483246" y="2908898"/>
                  </a:lnTo>
                  <a:lnTo>
                    <a:pt x="3483246" y="2909153"/>
                  </a:lnTo>
                  <a:lnTo>
                    <a:pt x="3483246" y="2909408"/>
                  </a:lnTo>
                  <a:lnTo>
                    <a:pt x="3483246" y="2909663"/>
                  </a:lnTo>
                  <a:lnTo>
                    <a:pt x="3483246" y="2909917"/>
                  </a:lnTo>
                  <a:lnTo>
                    <a:pt x="3483246" y="2910171"/>
                  </a:lnTo>
                  <a:lnTo>
                    <a:pt x="3483246" y="2910425"/>
                  </a:lnTo>
                  <a:lnTo>
                    <a:pt x="3483246" y="2910679"/>
                  </a:lnTo>
                  <a:lnTo>
                    <a:pt x="3483246" y="2910933"/>
                  </a:lnTo>
                  <a:lnTo>
                    <a:pt x="3483246" y="2911186"/>
                  </a:lnTo>
                  <a:lnTo>
                    <a:pt x="3483246" y="2911439"/>
                  </a:lnTo>
                  <a:lnTo>
                    <a:pt x="3483246" y="2911692"/>
                  </a:lnTo>
                  <a:lnTo>
                    <a:pt x="3483246" y="2911945"/>
                  </a:lnTo>
                  <a:lnTo>
                    <a:pt x="3483246" y="2912197"/>
                  </a:lnTo>
                  <a:lnTo>
                    <a:pt x="3483246" y="2912449"/>
                  </a:lnTo>
                  <a:lnTo>
                    <a:pt x="3483246" y="2912701"/>
                  </a:lnTo>
                  <a:lnTo>
                    <a:pt x="3483246" y="2912953"/>
                  </a:lnTo>
                  <a:lnTo>
                    <a:pt x="3483246" y="2913205"/>
                  </a:lnTo>
                  <a:lnTo>
                    <a:pt x="3483246" y="2913456"/>
                  </a:lnTo>
                  <a:lnTo>
                    <a:pt x="3483246" y="2913707"/>
                  </a:lnTo>
                  <a:lnTo>
                    <a:pt x="3483246" y="2913958"/>
                  </a:lnTo>
                  <a:lnTo>
                    <a:pt x="3483246" y="2914209"/>
                  </a:lnTo>
                  <a:lnTo>
                    <a:pt x="3483246" y="2914459"/>
                  </a:lnTo>
                  <a:lnTo>
                    <a:pt x="3483246" y="2914709"/>
                  </a:lnTo>
                  <a:lnTo>
                    <a:pt x="3483246" y="2914959"/>
                  </a:lnTo>
                  <a:lnTo>
                    <a:pt x="3483246" y="2915209"/>
                  </a:lnTo>
                  <a:lnTo>
                    <a:pt x="3483246" y="2915459"/>
                  </a:lnTo>
                  <a:lnTo>
                    <a:pt x="3483246" y="2915708"/>
                  </a:lnTo>
                  <a:lnTo>
                    <a:pt x="3483246" y="2915957"/>
                  </a:lnTo>
                  <a:lnTo>
                    <a:pt x="3483246" y="2916206"/>
                  </a:lnTo>
                  <a:lnTo>
                    <a:pt x="3483246" y="2916455"/>
                  </a:lnTo>
                  <a:lnTo>
                    <a:pt x="3483246" y="2916703"/>
                  </a:lnTo>
                  <a:lnTo>
                    <a:pt x="3483246" y="2916952"/>
                  </a:lnTo>
                  <a:lnTo>
                    <a:pt x="3483246" y="2917200"/>
                  </a:lnTo>
                  <a:lnTo>
                    <a:pt x="3483246" y="2917448"/>
                  </a:lnTo>
                  <a:lnTo>
                    <a:pt x="3483246" y="2917695"/>
                  </a:lnTo>
                  <a:lnTo>
                    <a:pt x="3483246" y="2917943"/>
                  </a:lnTo>
                  <a:lnTo>
                    <a:pt x="3483246" y="2918190"/>
                  </a:lnTo>
                  <a:lnTo>
                    <a:pt x="3483246" y="2918437"/>
                  </a:lnTo>
                  <a:lnTo>
                    <a:pt x="3483246" y="2918683"/>
                  </a:lnTo>
                  <a:lnTo>
                    <a:pt x="3483246" y="2918930"/>
                  </a:lnTo>
                  <a:lnTo>
                    <a:pt x="3483246" y="2919176"/>
                  </a:lnTo>
                  <a:lnTo>
                    <a:pt x="3483246" y="2919422"/>
                  </a:lnTo>
                  <a:lnTo>
                    <a:pt x="3483246" y="2919668"/>
                  </a:lnTo>
                  <a:lnTo>
                    <a:pt x="3483246" y="2919914"/>
                  </a:lnTo>
                  <a:lnTo>
                    <a:pt x="3483246" y="2920159"/>
                  </a:lnTo>
                  <a:lnTo>
                    <a:pt x="3483246" y="2920405"/>
                  </a:lnTo>
                  <a:lnTo>
                    <a:pt x="3483246" y="2920650"/>
                  </a:lnTo>
                  <a:lnTo>
                    <a:pt x="3483246" y="2920895"/>
                  </a:lnTo>
                  <a:lnTo>
                    <a:pt x="3483246" y="2921139"/>
                  </a:lnTo>
                  <a:lnTo>
                    <a:pt x="3483246" y="2921384"/>
                  </a:lnTo>
                  <a:lnTo>
                    <a:pt x="3483246" y="2921628"/>
                  </a:lnTo>
                  <a:lnTo>
                    <a:pt x="3483246" y="2921872"/>
                  </a:lnTo>
                  <a:lnTo>
                    <a:pt x="3483246" y="2922115"/>
                  </a:lnTo>
                  <a:lnTo>
                    <a:pt x="3483246" y="2922359"/>
                  </a:lnTo>
                  <a:lnTo>
                    <a:pt x="3483246" y="2922602"/>
                  </a:lnTo>
                  <a:lnTo>
                    <a:pt x="3483246" y="2922845"/>
                  </a:lnTo>
                  <a:lnTo>
                    <a:pt x="3483246" y="2923088"/>
                  </a:lnTo>
                  <a:lnTo>
                    <a:pt x="3483246" y="2923331"/>
                  </a:lnTo>
                  <a:lnTo>
                    <a:pt x="3483246" y="2923574"/>
                  </a:lnTo>
                  <a:lnTo>
                    <a:pt x="3483246" y="2923816"/>
                  </a:lnTo>
                  <a:lnTo>
                    <a:pt x="3483246" y="2924058"/>
                  </a:lnTo>
                  <a:lnTo>
                    <a:pt x="3483246" y="2924300"/>
                  </a:lnTo>
                  <a:lnTo>
                    <a:pt x="3483246" y="2924541"/>
                  </a:lnTo>
                  <a:lnTo>
                    <a:pt x="3483246" y="2924783"/>
                  </a:lnTo>
                  <a:lnTo>
                    <a:pt x="3483246" y="2925024"/>
                  </a:lnTo>
                  <a:lnTo>
                    <a:pt x="3483246" y="2925265"/>
                  </a:lnTo>
                  <a:lnTo>
                    <a:pt x="3483246" y="2925506"/>
                  </a:lnTo>
                  <a:lnTo>
                    <a:pt x="3483246" y="2925747"/>
                  </a:lnTo>
                  <a:lnTo>
                    <a:pt x="3483246" y="2925987"/>
                  </a:lnTo>
                  <a:lnTo>
                    <a:pt x="3483246" y="2926227"/>
                  </a:lnTo>
                  <a:lnTo>
                    <a:pt x="3483246" y="2926467"/>
                  </a:lnTo>
                  <a:lnTo>
                    <a:pt x="3483246" y="2926707"/>
                  </a:lnTo>
                  <a:lnTo>
                    <a:pt x="3483246" y="2926947"/>
                  </a:lnTo>
                  <a:lnTo>
                    <a:pt x="3483246" y="2927186"/>
                  </a:lnTo>
                  <a:lnTo>
                    <a:pt x="3483246" y="2927425"/>
                  </a:lnTo>
                  <a:lnTo>
                    <a:pt x="3483246" y="2927664"/>
                  </a:lnTo>
                  <a:lnTo>
                    <a:pt x="3483246" y="2927903"/>
                  </a:lnTo>
                  <a:lnTo>
                    <a:pt x="3483246" y="2928141"/>
                  </a:lnTo>
                  <a:lnTo>
                    <a:pt x="3483246" y="2928380"/>
                  </a:lnTo>
                  <a:lnTo>
                    <a:pt x="3483246" y="2928618"/>
                  </a:lnTo>
                  <a:lnTo>
                    <a:pt x="3483246" y="2928856"/>
                  </a:lnTo>
                  <a:lnTo>
                    <a:pt x="3483246" y="2929094"/>
                  </a:lnTo>
                  <a:lnTo>
                    <a:pt x="3483246" y="2929331"/>
                  </a:lnTo>
                  <a:lnTo>
                    <a:pt x="3483246" y="2929568"/>
                  </a:lnTo>
                  <a:lnTo>
                    <a:pt x="3483246" y="2929806"/>
                  </a:lnTo>
                  <a:lnTo>
                    <a:pt x="3483246" y="2930042"/>
                  </a:lnTo>
                  <a:lnTo>
                    <a:pt x="3483246" y="2930279"/>
                  </a:lnTo>
                  <a:lnTo>
                    <a:pt x="3483246" y="2930516"/>
                  </a:lnTo>
                  <a:lnTo>
                    <a:pt x="3483246" y="2930752"/>
                  </a:lnTo>
                  <a:lnTo>
                    <a:pt x="3483246" y="2930988"/>
                  </a:lnTo>
                  <a:lnTo>
                    <a:pt x="3483246" y="2931224"/>
                  </a:lnTo>
                  <a:lnTo>
                    <a:pt x="3483246" y="2931460"/>
                  </a:lnTo>
                  <a:lnTo>
                    <a:pt x="3483246" y="2931695"/>
                  </a:lnTo>
                  <a:lnTo>
                    <a:pt x="3483246" y="2931930"/>
                  </a:lnTo>
                  <a:lnTo>
                    <a:pt x="3483246" y="2932166"/>
                  </a:lnTo>
                  <a:lnTo>
                    <a:pt x="3483246" y="2932401"/>
                  </a:lnTo>
                  <a:lnTo>
                    <a:pt x="3483246" y="2932635"/>
                  </a:lnTo>
                  <a:lnTo>
                    <a:pt x="3483246" y="2932870"/>
                  </a:lnTo>
                  <a:lnTo>
                    <a:pt x="3483246" y="2933104"/>
                  </a:lnTo>
                  <a:lnTo>
                    <a:pt x="3483246" y="2933338"/>
                  </a:lnTo>
                  <a:lnTo>
                    <a:pt x="3483246" y="2933572"/>
                  </a:lnTo>
                  <a:lnTo>
                    <a:pt x="3483246" y="2933806"/>
                  </a:lnTo>
                  <a:lnTo>
                    <a:pt x="3483246" y="2934039"/>
                  </a:lnTo>
                  <a:lnTo>
                    <a:pt x="3483246" y="2934273"/>
                  </a:lnTo>
                  <a:lnTo>
                    <a:pt x="3483246" y="2934506"/>
                  </a:lnTo>
                  <a:lnTo>
                    <a:pt x="3483246" y="2934739"/>
                  </a:lnTo>
                  <a:lnTo>
                    <a:pt x="3483246" y="2934971"/>
                  </a:lnTo>
                  <a:lnTo>
                    <a:pt x="3483246" y="2935204"/>
                  </a:lnTo>
                  <a:lnTo>
                    <a:pt x="3483246" y="2935436"/>
                  </a:lnTo>
                  <a:lnTo>
                    <a:pt x="3483246" y="2935668"/>
                  </a:lnTo>
                  <a:lnTo>
                    <a:pt x="3483246" y="2935900"/>
                  </a:lnTo>
                  <a:lnTo>
                    <a:pt x="3483246" y="2936132"/>
                  </a:lnTo>
                  <a:lnTo>
                    <a:pt x="3483246" y="2936363"/>
                  </a:lnTo>
                  <a:lnTo>
                    <a:pt x="3483246" y="2936595"/>
                  </a:lnTo>
                  <a:lnTo>
                    <a:pt x="3483246" y="2936826"/>
                  </a:lnTo>
                  <a:lnTo>
                    <a:pt x="3483246" y="2937057"/>
                  </a:lnTo>
                  <a:lnTo>
                    <a:pt x="3483246" y="2937288"/>
                  </a:lnTo>
                  <a:lnTo>
                    <a:pt x="3483246" y="2937518"/>
                  </a:lnTo>
                  <a:lnTo>
                    <a:pt x="3483246" y="2937749"/>
                  </a:lnTo>
                  <a:lnTo>
                    <a:pt x="3483246" y="2937979"/>
                  </a:lnTo>
                  <a:lnTo>
                    <a:pt x="3483246" y="2938209"/>
                  </a:lnTo>
                  <a:lnTo>
                    <a:pt x="3483246" y="2938438"/>
                  </a:lnTo>
                  <a:lnTo>
                    <a:pt x="3483246" y="2938668"/>
                  </a:lnTo>
                  <a:lnTo>
                    <a:pt x="3483246" y="2938897"/>
                  </a:lnTo>
                  <a:lnTo>
                    <a:pt x="3483246" y="2939127"/>
                  </a:lnTo>
                  <a:lnTo>
                    <a:pt x="3483246" y="2939356"/>
                  </a:lnTo>
                  <a:lnTo>
                    <a:pt x="3483246" y="2939584"/>
                  </a:lnTo>
                  <a:lnTo>
                    <a:pt x="3483246" y="2939813"/>
                  </a:lnTo>
                  <a:lnTo>
                    <a:pt x="3483246" y="2940041"/>
                  </a:lnTo>
                  <a:lnTo>
                    <a:pt x="3483246" y="2940270"/>
                  </a:lnTo>
                  <a:lnTo>
                    <a:pt x="3483246" y="2940498"/>
                  </a:lnTo>
                  <a:lnTo>
                    <a:pt x="3483246" y="2940726"/>
                  </a:lnTo>
                  <a:lnTo>
                    <a:pt x="3483246" y="2940953"/>
                  </a:lnTo>
                  <a:lnTo>
                    <a:pt x="3483246" y="2941181"/>
                  </a:lnTo>
                  <a:lnTo>
                    <a:pt x="3483246" y="2941408"/>
                  </a:lnTo>
                  <a:lnTo>
                    <a:pt x="3483246" y="2941635"/>
                  </a:lnTo>
                  <a:lnTo>
                    <a:pt x="3483246" y="2941862"/>
                  </a:lnTo>
                  <a:lnTo>
                    <a:pt x="3483246" y="2942089"/>
                  </a:lnTo>
                  <a:lnTo>
                    <a:pt x="3483246" y="2942315"/>
                  </a:lnTo>
                  <a:lnTo>
                    <a:pt x="3483246" y="2942542"/>
                  </a:lnTo>
                  <a:lnTo>
                    <a:pt x="3483246" y="2942768"/>
                  </a:lnTo>
                  <a:lnTo>
                    <a:pt x="3483246" y="2942994"/>
                  </a:lnTo>
                  <a:lnTo>
                    <a:pt x="3483246" y="2943219"/>
                  </a:lnTo>
                  <a:lnTo>
                    <a:pt x="3483246" y="2943445"/>
                  </a:lnTo>
                  <a:lnTo>
                    <a:pt x="3483246" y="2943670"/>
                  </a:lnTo>
                  <a:lnTo>
                    <a:pt x="3483246" y="2943896"/>
                  </a:lnTo>
                  <a:lnTo>
                    <a:pt x="3483246" y="2944121"/>
                  </a:lnTo>
                  <a:lnTo>
                    <a:pt x="3483246" y="2944345"/>
                  </a:lnTo>
                  <a:lnTo>
                    <a:pt x="3483246" y="2944570"/>
                  </a:lnTo>
                  <a:lnTo>
                    <a:pt x="3483246" y="2944795"/>
                  </a:lnTo>
                  <a:lnTo>
                    <a:pt x="3483246" y="2945019"/>
                  </a:lnTo>
                  <a:lnTo>
                    <a:pt x="3483246" y="2945243"/>
                  </a:lnTo>
                  <a:lnTo>
                    <a:pt x="3483246" y="2945467"/>
                  </a:lnTo>
                  <a:lnTo>
                    <a:pt x="3483246" y="2945690"/>
                  </a:lnTo>
                  <a:lnTo>
                    <a:pt x="3483246" y="2945914"/>
                  </a:lnTo>
                  <a:lnTo>
                    <a:pt x="3483246" y="2946137"/>
                  </a:lnTo>
                  <a:lnTo>
                    <a:pt x="3483246" y="2946360"/>
                  </a:lnTo>
                  <a:lnTo>
                    <a:pt x="3483246" y="2946583"/>
                  </a:lnTo>
                  <a:lnTo>
                    <a:pt x="3483246" y="2946806"/>
                  </a:lnTo>
                  <a:lnTo>
                    <a:pt x="3483246" y="2947029"/>
                  </a:lnTo>
                  <a:lnTo>
                    <a:pt x="3483246" y="2947251"/>
                  </a:lnTo>
                  <a:lnTo>
                    <a:pt x="3483246" y="2947473"/>
                  </a:lnTo>
                  <a:lnTo>
                    <a:pt x="3483246" y="2947695"/>
                  </a:lnTo>
                  <a:lnTo>
                    <a:pt x="3483246" y="2947917"/>
                  </a:lnTo>
                  <a:lnTo>
                    <a:pt x="3483246" y="2948139"/>
                  </a:lnTo>
                  <a:lnTo>
                    <a:pt x="3483246" y="2948360"/>
                  </a:lnTo>
                  <a:lnTo>
                    <a:pt x="3483246" y="2948582"/>
                  </a:lnTo>
                  <a:lnTo>
                    <a:pt x="3483246" y="2948803"/>
                  </a:lnTo>
                  <a:lnTo>
                    <a:pt x="3483246" y="2949024"/>
                  </a:lnTo>
                  <a:lnTo>
                    <a:pt x="3483246" y="2949245"/>
                  </a:lnTo>
                  <a:lnTo>
                    <a:pt x="3483246" y="2949465"/>
                  </a:lnTo>
                  <a:lnTo>
                    <a:pt x="3483246" y="2949686"/>
                  </a:lnTo>
                  <a:lnTo>
                    <a:pt x="3483246" y="2949906"/>
                  </a:lnTo>
                  <a:lnTo>
                    <a:pt x="3483246" y="2950126"/>
                  </a:lnTo>
                  <a:lnTo>
                    <a:pt x="3483246" y="2950346"/>
                  </a:lnTo>
                  <a:lnTo>
                    <a:pt x="3483246" y="2950565"/>
                  </a:lnTo>
                  <a:lnTo>
                    <a:pt x="3483246" y="2950785"/>
                  </a:lnTo>
                  <a:lnTo>
                    <a:pt x="3483246" y="2951004"/>
                  </a:lnTo>
                  <a:lnTo>
                    <a:pt x="3483246" y="2951223"/>
                  </a:lnTo>
                  <a:lnTo>
                    <a:pt x="3483246" y="2951442"/>
                  </a:lnTo>
                  <a:lnTo>
                    <a:pt x="3483246" y="2951661"/>
                  </a:lnTo>
                  <a:lnTo>
                    <a:pt x="3483246" y="2951879"/>
                  </a:lnTo>
                  <a:lnTo>
                    <a:pt x="3483246" y="2952098"/>
                  </a:lnTo>
                  <a:lnTo>
                    <a:pt x="3483246" y="2952316"/>
                  </a:lnTo>
                  <a:lnTo>
                    <a:pt x="3483246" y="2952534"/>
                  </a:lnTo>
                  <a:lnTo>
                    <a:pt x="3483246" y="2952752"/>
                  </a:lnTo>
                  <a:lnTo>
                    <a:pt x="3483246" y="2952970"/>
                  </a:lnTo>
                  <a:lnTo>
                    <a:pt x="3483246" y="2953187"/>
                  </a:lnTo>
                  <a:lnTo>
                    <a:pt x="3483246" y="2953404"/>
                  </a:lnTo>
                  <a:lnTo>
                    <a:pt x="3483246" y="2953622"/>
                  </a:lnTo>
                  <a:lnTo>
                    <a:pt x="3483246" y="2953839"/>
                  </a:lnTo>
                  <a:lnTo>
                    <a:pt x="3483246" y="2954055"/>
                  </a:lnTo>
                  <a:lnTo>
                    <a:pt x="3483246" y="2954272"/>
                  </a:lnTo>
                  <a:lnTo>
                    <a:pt x="3483246" y="2954488"/>
                  </a:lnTo>
                  <a:lnTo>
                    <a:pt x="3483246" y="2954705"/>
                  </a:lnTo>
                  <a:lnTo>
                    <a:pt x="3483246" y="2954921"/>
                  </a:lnTo>
                  <a:lnTo>
                    <a:pt x="3483246" y="2955137"/>
                  </a:lnTo>
                  <a:lnTo>
                    <a:pt x="3483246" y="2955352"/>
                  </a:lnTo>
                  <a:lnTo>
                    <a:pt x="3483246" y="2955568"/>
                  </a:lnTo>
                  <a:lnTo>
                    <a:pt x="3483246" y="2955783"/>
                  </a:lnTo>
                  <a:lnTo>
                    <a:pt x="3483246" y="2955999"/>
                  </a:lnTo>
                  <a:lnTo>
                    <a:pt x="3483246" y="2956214"/>
                  </a:lnTo>
                  <a:lnTo>
                    <a:pt x="3483246" y="2956428"/>
                  </a:lnTo>
                  <a:lnTo>
                    <a:pt x="3483246" y="2956643"/>
                  </a:lnTo>
                  <a:lnTo>
                    <a:pt x="3483246" y="2956858"/>
                  </a:lnTo>
                  <a:lnTo>
                    <a:pt x="3483246" y="2957072"/>
                  </a:lnTo>
                  <a:lnTo>
                    <a:pt x="3483246" y="2957286"/>
                  </a:lnTo>
                  <a:lnTo>
                    <a:pt x="3483246" y="2957500"/>
                  </a:lnTo>
                  <a:lnTo>
                    <a:pt x="3483246" y="2957714"/>
                  </a:lnTo>
                  <a:lnTo>
                    <a:pt x="3483246" y="2957928"/>
                  </a:lnTo>
                  <a:lnTo>
                    <a:pt x="3483246" y="2958141"/>
                  </a:lnTo>
                  <a:lnTo>
                    <a:pt x="3483246" y="2958354"/>
                  </a:lnTo>
                  <a:lnTo>
                    <a:pt x="3483246" y="2958567"/>
                  </a:lnTo>
                  <a:lnTo>
                    <a:pt x="3483246" y="2958780"/>
                  </a:lnTo>
                  <a:lnTo>
                    <a:pt x="3483246" y="2958993"/>
                  </a:lnTo>
                  <a:lnTo>
                    <a:pt x="3483246" y="2959206"/>
                  </a:lnTo>
                  <a:lnTo>
                    <a:pt x="3483246" y="2959418"/>
                  </a:lnTo>
                  <a:lnTo>
                    <a:pt x="3483246" y="2959630"/>
                  </a:lnTo>
                  <a:lnTo>
                    <a:pt x="3483246" y="2959842"/>
                  </a:lnTo>
                  <a:lnTo>
                    <a:pt x="3483246" y="2960054"/>
                  </a:lnTo>
                  <a:lnTo>
                    <a:pt x="3483246" y="2960266"/>
                  </a:lnTo>
                  <a:lnTo>
                    <a:pt x="3483246" y="2960478"/>
                  </a:lnTo>
                  <a:lnTo>
                    <a:pt x="3483246" y="2960689"/>
                  </a:lnTo>
                  <a:lnTo>
                    <a:pt x="3483246" y="2960900"/>
                  </a:lnTo>
                  <a:lnTo>
                    <a:pt x="3483246" y="2961111"/>
                  </a:lnTo>
                  <a:lnTo>
                    <a:pt x="3483246" y="2961322"/>
                  </a:lnTo>
                  <a:lnTo>
                    <a:pt x="3483246" y="2961533"/>
                  </a:lnTo>
                  <a:lnTo>
                    <a:pt x="3483246" y="2961743"/>
                  </a:lnTo>
                  <a:lnTo>
                    <a:pt x="3483246" y="2961954"/>
                  </a:lnTo>
                  <a:lnTo>
                    <a:pt x="3483246" y="2962164"/>
                  </a:lnTo>
                  <a:lnTo>
                    <a:pt x="3483246" y="2962374"/>
                  </a:lnTo>
                  <a:lnTo>
                    <a:pt x="3483246" y="2962584"/>
                  </a:lnTo>
                  <a:lnTo>
                    <a:pt x="3483246" y="2962794"/>
                  </a:lnTo>
                  <a:lnTo>
                    <a:pt x="3483246" y="2963003"/>
                  </a:lnTo>
                  <a:lnTo>
                    <a:pt x="3483246" y="2963212"/>
                  </a:lnTo>
                  <a:lnTo>
                    <a:pt x="3483246" y="2963422"/>
                  </a:lnTo>
                  <a:lnTo>
                    <a:pt x="3483246" y="2963631"/>
                  </a:lnTo>
                  <a:lnTo>
                    <a:pt x="3483246" y="2963839"/>
                  </a:lnTo>
                  <a:lnTo>
                    <a:pt x="3483246" y="2964048"/>
                  </a:lnTo>
                  <a:lnTo>
                    <a:pt x="3483246" y="2964257"/>
                  </a:lnTo>
                  <a:lnTo>
                    <a:pt x="3483246" y="2964465"/>
                  </a:lnTo>
                  <a:lnTo>
                    <a:pt x="3483246" y="2964673"/>
                  </a:lnTo>
                  <a:lnTo>
                    <a:pt x="3483246" y="2964881"/>
                  </a:lnTo>
                  <a:lnTo>
                    <a:pt x="3483246" y="2965089"/>
                  </a:lnTo>
                  <a:lnTo>
                    <a:pt x="3483246" y="2965297"/>
                  </a:lnTo>
                  <a:lnTo>
                    <a:pt x="3483246" y="2965504"/>
                  </a:lnTo>
                  <a:lnTo>
                    <a:pt x="3483246" y="2965712"/>
                  </a:lnTo>
                  <a:lnTo>
                    <a:pt x="3483246" y="2965919"/>
                  </a:lnTo>
                  <a:lnTo>
                    <a:pt x="3483246" y="2966126"/>
                  </a:lnTo>
                  <a:lnTo>
                    <a:pt x="3483246" y="2966333"/>
                  </a:lnTo>
                  <a:lnTo>
                    <a:pt x="3483246" y="2966539"/>
                  </a:lnTo>
                  <a:lnTo>
                    <a:pt x="3483246" y="2966746"/>
                  </a:lnTo>
                  <a:lnTo>
                    <a:pt x="3483246" y="2966952"/>
                  </a:lnTo>
                  <a:lnTo>
                    <a:pt x="3483246" y="2967158"/>
                  </a:lnTo>
                  <a:lnTo>
                    <a:pt x="3483246" y="2967364"/>
                  </a:lnTo>
                  <a:lnTo>
                    <a:pt x="3483246" y="2967570"/>
                  </a:lnTo>
                  <a:lnTo>
                    <a:pt x="3483246" y="2967776"/>
                  </a:lnTo>
                  <a:lnTo>
                    <a:pt x="3483246" y="2967981"/>
                  </a:lnTo>
                  <a:lnTo>
                    <a:pt x="3483246" y="2968187"/>
                  </a:lnTo>
                  <a:lnTo>
                    <a:pt x="3483246" y="2968392"/>
                  </a:lnTo>
                  <a:lnTo>
                    <a:pt x="3483246" y="2968597"/>
                  </a:lnTo>
                  <a:lnTo>
                    <a:pt x="3483246" y="2968802"/>
                  </a:lnTo>
                  <a:lnTo>
                    <a:pt x="3483246" y="2969007"/>
                  </a:lnTo>
                  <a:lnTo>
                    <a:pt x="3483246" y="2969211"/>
                  </a:lnTo>
                  <a:lnTo>
                    <a:pt x="3483246" y="2969416"/>
                  </a:lnTo>
                  <a:lnTo>
                    <a:pt x="3483246" y="2969620"/>
                  </a:lnTo>
                  <a:lnTo>
                    <a:pt x="3483246" y="2969824"/>
                  </a:lnTo>
                  <a:lnTo>
                    <a:pt x="3483246" y="2970028"/>
                  </a:lnTo>
                  <a:lnTo>
                    <a:pt x="3483246" y="2970232"/>
                  </a:lnTo>
                  <a:lnTo>
                    <a:pt x="3483246" y="2970435"/>
                  </a:lnTo>
                  <a:lnTo>
                    <a:pt x="3483246" y="2970639"/>
                  </a:lnTo>
                  <a:lnTo>
                    <a:pt x="3483246" y="2970842"/>
                  </a:lnTo>
                  <a:lnTo>
                    <a:pt x="3483246" y="2971045"/>
                  </a:lnTo>
                  <a:lnTo>
                    <a:pt x="3483246" y="2971248"/>
                  </a:lnTo>
                  <a:lnTo>
                    <a:pt x="3483246" y="2971451"/>
                  </a:lnTo>
                  <a:lnTo>
                    <a:pt x="3483246" y="2971653"/>
                  </a:lnTo>
                  <a:lnTo>
                    <a:pt x="3483246" y="2971856"/>
                  </a:lnTo>
                  <a:lnTo>
                    <a:pt x="3483246" y="2972058"/>
                  </a:lnTo>
                  <a:lnTo>
                    <a:pt x="3483246" y="2972260"/>
                  </a:lnTo>
                  <a:lnTo>
                    <a:pt x="3483246" y="2972462"/>
                  </a:lnTo>
                  <a:lnTo>
                    <a:pt x="3483246" y="2972664"/>
                  </a:lnTo>
                  <a:lnTo>
                    <a:pt x="3483246" y="2972865"/>
                  </a:lnTo>
                  <a:lnTo>
                    <a:pt x="3483246" y="2973067"/>
                  </a:lnTo>
                  <a:lnTo>
                    <a:pt x="3483246" y="2973268"/>
                  </a:lnTo>
                  <a:lnTo>
                    <a:pt x="3483246" y="2973469"/>
                  </a:lnTo>
                  <a:lnTo>
                    <a:pt x="3483246" y="2973671"/>
                  </a:lnTo>
                  <a:lnTo>
                    <a:pt x="3483246" y="2973871"/>
                  </a:lnTo>
                  <a:lnTo>
                    <a:pt x="3483246" y="2974072"/>
                  </a:lnTo>
                  <a:lnTo>
                    <a:pt x="3483246" y="2974273"/>
                  </a:lnTo>
                  <a:lnTo>
                    <a:pt x="3483246" y="2974473"/>
                  </a:lnTo>
                  <a:lnTo>
                    <a:pt x="3483246" y="2974673"/>
                  </a:lnTo>
                  <a:lnTo>
                    <a:pt x="3483246" y="2974873"/>
                  </a:lnTo>
                  <a:lnTo>
                    <a:pt x="3483246" y="2975073"/>
                  </a:lnTo>
                  <a:lnTo>
                    <a:pt x="3483246" y="2975273"/>
                  </a:lnTo>
                  <a:lnTo>
                    <a:pt x="3483246" y="2975473"/>
                  </a:lnTo>
                  <a:lnTo>
                    <a:pt x="3483246" y="2975672"/>
                  </a:lnTo>
                  <a:lnTo>
                    <a:pt x="3483246" y="2975871"/>
                  </a:lnTo>
                  <a:lnTo>
                    <a:pt x="3483246" y="2976070"/>
                  </a:lnTo>
                  <a:lnTo>
                    <a:pt x="3483246" y="2976269"/>
                  </a:lnTo>
                  <a:lnTo>
                    <a:pt x="3483246" y="2976468"/>
                  </a:lnTo>
                  <a:lnTo>
                    <a:pt x="3483246" y="2976667"/>
                  </a:lnTo>
                  <a:lnTo>
                    <a:pt x="3483246" y="2976865"/>
                  </a:lnTo>
                  <a:lnTo>
                    <a:pt x="3483246" y="2977064"/>
                  </a:lnTo>
                  <a:lnTo>
                    <a:pt x="3483246" y="2977262"/>
                  </a:lnTo>
                  <a:lnTo>
                    <a:pt x="3483246" y="2977460"/>
                  </a:lnTo>
                  <a:lnTo>
                    <a:pt x="3483246" y="2977658"/>
                  </a:lnTo>
                  <a:lnTo>
                    <a:pt x="3483246" y="2977856"/>
                  </a:lnTo>
                  <a:lnTo>
                    <a:pt x="3483246" y="2978053"/>
                  </a:lnTo>
                  <a:lnTo>
                    <a:pt x="3483246" y="2978251"/>
                  </a:lnTo>
                  <a:lnTo>
                    <a:pt x="3483246" y="2978448"/>
                  </a:lnTo>
                  <a:lnTo>
                    <a:pt x="3483246" y="2978645"/>
                  </a:lnTo>
                  <a:lnTo>
                    <a:pt x="3483246" y="2978842"/>
                  </a:lnTo>
                  <a:lnTo>
                    <a:pt x="3483246" y="2979039"/>
                  </a:lnTo>
                  <a:lnTo>
                    <a:pt x="3483246" y="2979235"/>
                  </a:lnTo>
                  <a:lnTo>
                    <a:pt x="3483246" y="2979432"/>
                  </a:lnTo>
                  <a:lnTo>
                    <a:pt x="3483246" y="2979628"/>
                  </a:lnTo>
                  <a:lnTo>
                    <a:pt x="3483246" y="2979824"/>
                  </a:lnTo>
                  <a:lnTo>
                    <a:pt x="3483246" y="2980020"/>
                  </a:lnTo>
                  <a:lnTo>
                    <a:pt x="3483246" y="2980216"/>
                  </a:lnTo>
                  <a:lnTo>
                    <a:pt x="3483246" y="2980412"/>
                  </a:lnTo>
                  <a:lnTo>
                    <a:pt x="3483246" y="2980608"/>
                  </a:lnTo>
                  <a:lnTo>
                    <a:pt x="3483246" y="2980803"/>
                  </a:lnTo>
                  <a:lnTo>
                    <a:pt x="3483246" y="2980998"/>
                  </a:lnTo>
                  <a:lnTo>
                    <a:pt x="3483246" y="2981193"/>
                  </a:lnTo>
                  <a:lnTo>
                    <a:pt x="3483246" y="2981388"/>
                  </a:lnTo>
                  <a:lnTo>
                    <a:pt x="3483246" y="2981583"/>
                  </a:lnTo>
                  <a:lnTo>
                    <a:pt x="3483246" y="2981778"/>
                  </a:lnTo>
                  <a:lnTo>
                    <a:pt x="3483246" y="2981972"/>
                  </a:lnTo>
                  <a:lnTo>
                    <a:pt x="3483246" y="2982167"/>
                  </a:lnTo>
                  <a:lnTo>
                    <a:pt x="3483246" y="2982361"/>
                  </a:lnTo>
                  <a:lnTo>
                    <a:pt x="3483246" y="2982555"/>
                  </a:lnTo>
                  <a:lnTo>
                    <a:pt x="3483246" y="2982749"/>
                  </a:lnTo>
                  <a:lnTo>
                    <a:pt x="3483246" y="2982943"/>
                  </a:lnTo>
                  <a:lnTo>
                    <a:pt x="3483246" y="2983136"/>
                  </a:lnTo>
                  <a:lnTo>
                    <a:pt x="3483246" y="2983330"/>
                  </a:lnTo>
                  <a:lnTo>
                    <a:pt x="3483246" y="2983523"/>
                  </a:lnTo>
                  <a:lnTo>
                    <a:pt x="3483246" y="2983716"/>
                  </a:lnTo>
                  <a:lnTo>
                    <a:pt x="3483246" y="2983909"/>
                  </a:lnTo>
                  <a:lnTo>
                    <a:pt x="3483246" y="2984102"/>
                  </a:lnTo>
                  <a:lnTo>
                    <a:pt x="3483246" y="2984295"/>
                  </a:lnTo>
                  <a:lnTo>
                    <a:pt x="3483246" y="2984487"/>
                  </a:lnTo>
                  <a:lnTo>
                    <a:pt x="3483246" y="2984680"/>
                  </a:lnTo>
                  <a:lnTo>
                    <a:pt x="3483246" y="2984872"/>
                  </a:lnTo>
                  <a:lnTo>
                    <a:pt x="3483246" y="2985064"/>
                  </a:lnTo>
                  <a:lnTo>
                    <a:pt x="3483246" y="2985256"/>
                  </a:lnTo>
                  <a:lnTo>
                    <a:pt x="3483246" y="2985448"/>
                  </a:lnTo>
                  <a:lnTo>
                    <a:pt x="3483246" y="2985640"/>
                  </a:lnTo>
                  <a:lnTo>
                    <a:pt x="3483246" y="2985831"/>
                  </a:lnTo>
                  <a:lnTo>
                    <a:pt x="3483246" y="2986023"/>
                  </a:lnTo>
                  <a:lnTo>
                    <a:pt x="3483246" y="2986214"/>
                  </a:lnTo>
                  <a:lnTo>
                    <a:pt x="3483246" y="2986405"/>
                  </a:lnTo>
                  <a:lnTo>
                    <a:pt x="3483246" y="2986596"/>
                  </a:lnTo>
                  <a:lnTo>
                    <a:pt x="3483246" y="2986787"/>
                  </a:lnTo>
                  <a:lnTo>
                    <a:pt x="3483246" y="2986977"/>
                  </a:lnTo>
                  <a:lnTo>
                    <a:pt x="3483246" y="2987168"/>
                  </a:lnTo>
                  <a:lnTo>
                    <a:pt x="3483246" y="2987358"/>
                  </a:lnTo>
                  <a:lnTo>
                    <a:pt x="3483246" y="2987548"/>
                  </a:lnTo>
                  <a:lnTo>
                    <a:pt x="3483246" y="2987739"/>
                  </a:lnTo>
                  <a:lnTo>
                    <a:pt x="3483246" y="2987928"/>
                  </a:lnTo>
                  <a:lnTo>
                    <a:pt x="3483246" y="2988118"/>
                  </a:lnTo>
                  <a:lnTo>
                    <a:pt x="3483246" y="2988308"/>
                  </a:lnTo>
                  <a:lnTo>
                    <a:pt x="3483246" y="2988497"/>
                  </a:lnTo>
                  <a:lnTo>
                    <a:pt x="3483246" y="2988687"/>
                  </a:lnTo>
                  <a:lnTo>
                    <a:pt x="3483246" y="2988876"/>
                  </a:lnTo>
                  <a:lnTo>
                    <a:pt x="3483246" y="2989065"/>
                  </a:lnTo>
                  <a:lnTo>
                    <a:pt x="3483246" y="2989254"/>
                  </a:lnTo>
                  <a:lnTo>
                    <a:pt x="3483246" y="2989443"/>
                  </a:lnTo>
                  <a:lnTo>
                    <a:pt x="3483246" y="2989631"/>
                  </a:lnTo>
                  <a:lnTo>
                    <a:pt x="3483246" y="2989820"/>
                  </a:lnTo>
                  <a:lnTo>
                    <a:pt x="3483246" y="2990008"/>
                  </a:lnTo>
                  <a:lnTo>
                    <a:pt x="3483246" y="2990196"/>
                  </a:lnTo>
                  <a:lnTo>
                    <a:pt x="3483246" y="2990384"/>
                  </a:lnTo>
                  <a:lnTo>
                    <a:pt x="3483246" y="2990572"/>
                  </a:lnTo>
                  <a:lnTo>
                    <a:pt x="3483246" y="2990760"/>
                  </a:lnTo>
                  <a:lnTo>
                    <a:pt x="3483246" y="2990948"/>
                  </a:lnTo>
                  <a:lnTo>
                    <a:pt x="3483246" y="2991135"/>
                  </a:lnTo>
                  <a:lnTo>
                    <a:pt x="3483246" y="2991322"/>
                  </a:lnTo>
                  <a:lnTo>
                    <a:pt x="3483246" y="2991510"/>
                  </a:lnTo>
                  <a:lnTo>
                    <a:pt x="3483246" y="2991697"/>
                  </a:lnTo>
                  <a:lnTo>
                    <a:pt x="3483246" y="2991883"/>
                  </a:lnTo>
                  <a:lnTo>
                    <a:pt x="3483246" y="2992070"/>
                  </a:lnTo>
                  <a:lnTo>
                    <a:pt x="3483246" y="2992257"/>
                  </a:lnTo>
                  <a:lnTo>
                    <a:pt x="3483246" y="2992443"/>
                  </a:lnTo>
                  <a:lnTo>
                    <a:pt x="3483246" y="2992630"/>
                  </a:lnTo>
                  <a:lnTo>
                    <a:pt x="3483246" y="2992816"/>
                  </a:lnTo>
                  <a:lnTo>
                    <a:pt x="3483246" y="2993002"/>
                  </a:lnTo>
                  <a:lnTo>
                    <a:pt x="3483246" y="2993188"/>
                  </a:lnTo>
                  <a:lnTo>
                    <a:pt x="3483246" y="2993374"/>
                  </a:lnTo>
                  <a:lnTo>
                    <a:pt x="3483246" y="2993559"/>
                  </a:lnTo>
                  <a:lnTo>
                    <a:pt x="3483246" y="2993745"/>
                  </a:lnTo>
                  <a:lnTo>
                    <a:pt x="3483246" y="2993930"/>
                  </a:lnTo>
                  <a:lnTo>
                    <a:pt x="3483246" y="2994115"/>
                  </a:lnTo>
                  <a:lnTo>
                    <a:pt x="3483246" y="2994300"/>
                  </a:lnTo>
                  <a:lnTo>
                    <a:pt x="3483246" y="2994485"/>
                  </a:lnTo>
                  <a:lnTo>
                    <a:pt x="3483246" y="2994670"/>
                  </a:lnTo>
                  <a:lnTo>
                    <a:pt x="3483246" y="2994855"/>
                  </a:lnTo>
                  <a:lnTo>
                    <a:pt x="3483246" y="2995039"/>
                  </a:lnTo>
                  <a:lnTo>
                    <a:pt x="3483246" y="2995224"/>
                  </a:lnTo>
                  <a:lnTo>
                    <a:pt x="3483246" y="2995408"/>
                  </a:lnTo>
                  <a:lnTo>
                    <a:pt x="3483246" y="2995592"/>
                  </a:lnTo>
                  <a:lnTo>
                    <a:pt x="3483246" y="2995776"/>
                  </a:lnTo>
                  <a:lnTo>
                    <a:pt x="3483246" y="2995960"/>
                  </a:lnTo>
                  <a:lnTo>
                    <a:pt x="3483246" y="2996143"/>
                  </a:lnTo>
                  <a:lnTo>
                    <a:pt x="3483246" y="2996327"/>
                  </a:lnTo>
                  <a:lnTo>
                    <a:pt x="3483246" y="2996510"/>
                  </a:lnTo>
                  <a:lnTo>
                    <a:pt x="3483246" y="2996694"/>
                  </a:lnTo>
                  <a:lnTo>
                    <a:pt x="3483246" y="2996877"/>
                  </a:lnTo>
                  <a:lnTo>
                    <a:pt x="3483246" y="2997060"/>
                  </a:lnTo>
                  <a:lnTo>
                    <a:pt x="3483246" y="2997242"/>
                  </a:lnTo>
                  <a:lnTo>
                    <a:pt x="3483246" y="2997425"/>
                  </a:lnTo>
                  <a:lnTo>
                    <a:pt x="3483246" y="2997608"/>
                  </a:lnTo>
                  <a:lnTo>
                    <a:pt x="3483246" y="2997790"/>
                  </a:lnTo>
                  <a:lnTo>
                    <a:pt x="3483246" y="2997972"/>
                  </a:lnTo>
                  <a:lnTo>
                    <a:pt x="3483246" y="2998155"/>
                  </a:lnTo>
                  <a:lnTo>
                    <a:pt x="3483246" y="2998337"/>
                  </a:lnTo>
                  <a:lnTo>
                    <a:pt x="3483246" y="2998519"/>
                  </a:lnTo>
                  <a:lnTo>
                    <a:pt x="3483246" y="2998700"/>
                  </a:lnTo>
                  <a:lnTo>
                    <a:pt x="3483246" y="2998882"/>
                  </a:lnTo>
                  <a:lnTo>
                    <a:pt x="3483246" y="2999063"/>
                  </a:lnTo>
                  <a:lnTo>
                    <a:pt x="3483246" y="2999245"/>
                  </a:lnTo>
                  <a:lnTo>
                    <a:pt x="3483246" y="2999426"/>
                  </a:lnTo>
                  <a:lnTo>
                    <a:pt x="3483246" y="2999607"/>
                  </a:lnTo>
                  <a:lnTo>
                    <a:pt x="3483246" y="2999788"/>
                  </a:lnTo>
                  <a:lnTo>
                    <a:pt x="3483246" y="2999969"/>
                  </a:lnTo>
                  <a:lnTo>
                    <a:pt x="3483246" y="3000149"/>
                  </a:lnTo>
                  <a:lnTo>
                    <a:pt x="3483246" y="3000330"/>
                  </a:lnTo>
                  <a:lnTo>
                    <a:pt x="3483246" y="3000510"/>
                  </a:lnTo>
                  <a:lnTo>
                    <a:pt x="3483246" y="3000691"/>
                  </a:lnTo>
                  <a:lnTo>
                    <a:pt x="3483246" y="3000871"/>
                  </a:lnTo>
                  <a:lnTo>
                    <a:pt x="3483246" y="3001051"/>
                  </a:lnTo>
                  <a:lnTo>
                    <a:pt x="3483246" y="3001231"/>
                  </a:lnTo>
                  <a:lnTo>
                    <a:pt x="3483246" y="3001410"/>
                  </a:lnTo>
                  <a:lnTo>
                    <a:pt x="3483246" y="3001590"/>
                  </a:lnTo>
                  <a:lnTo>
                    <a:pt x="3483246" y="3001769"/>
                  </a:lnTo>
                  <a:lnTo>
                    <a:pt x="3483246" y="3001949"/>
                  </a:lnTo>
                  <a:lnTo>
                    <a:pt x="3483246" y="3002128"/>
                  </a:lnTo>
                  <a:lnTo>
                    <a:pt x="3483246" y="3002307"/>
                  </a:lnTo>
                  <a:lnTo>
                    <a:pt x="3483246" y="3002486"/>
                  </a:lnTo>
                  <a:lnTo>
                    <a:pt x="3483246" y="3002665"/>
                  </a:lnTo>
                  <a:lnTo>
                    <a:pt x="3483246" y="3002843"/>
                  </a:lnTo>
                  <a:lnTo>
                    <a:pt x="3483246" y="3003022"/>
                  </a:lnTo>
                  <a:lnTo>
                    <a:pt x="3483246" y="3003200"/>
                  </a:lnTo>
                  <a:lnTo>
                    <a:pt x="3483246" y="3003378"/>
                  </a:lnTo>
                  <a:lnTo>
                    <a:pt x="3483246" y="3003557"/>
                  </a:lnTo>
                  <a:lnTo>
                    <a:pt x="3483246" y="3003735"/>
                  </a:lnTo>
                  <a:lnTo>
                    <a:pt x="3483246" y="3003912"/>
                  </a:lnTo>
                  <a:lnTo>
                    <a:pt x="3483246" y="3004090"/>
                  </a:lnTo>
                  <a:lnTo>
                    <a:pt x="3483246" y="3004268"/>
                  </a:lnTo>
                  <a:lnTo>
                    <a:pt x="3483246" y="3004445"/>
                  </a:lnTo>
                  <a:lnTo>
                    <a:pt x="3483246" y="3004623"/>
                  </a:lnTo>
                  <a:lnTo>
                    <a:pt x="3483246" y="3004800"/>
                  </a:lnTo>
                  <a:lnTo>
                    <a:pt x="3483246" y="3004977"/>
                  </a:lnTo>
                  <a:lnTo>
                    <a:pt x="3483246" y="3005154"/>
                  </a:lnTo>
                  <a:lnTo>
                    <a:pt x="3483246" y="3005331"/>
                  </a:lnTo>
                  <a:lnTo>
                    <a:pt x="3483246" y="3005507"/>
                  </a:lnTo>
                  <a:lnTo>
                    <a:pt x="3483246" y="3005684"/>
                  </a:lnTo>
                  <a:lnTo>
                    <a:pt x="3483246" y="3005860"/>
                  </a:lnTo>
                  <a:lnTo>
                    <a:pt x="3483246" y="3006036"/>
                  </a:lnTo>
                  <a:lnTo>
                    <a:pt x="3483246" y="3006213"/>
                  </a:lnTo>
                  <a:lnTo>
                    <a:pt x="3483246" y="3006389"/>
                  </a:lnTo>
                  <a:lnTo>
                    <a:pt x="3483246" y="3006565"/>
                  </a:lnTo>
                  <a:lnTo>
                    <a:pt x="3483246" y="3006740"/>
                  </a:lnTo>
                  <a:lnTo>
                    <a:pt x="3483246" y="3006916"/>
                  </a:lnTo>
                  <a:lnTo>
                    <a:pt x="3483246" y="3007091"/>
                  </a:lnTo>
                  <a:lnTo>
                    <a:pt x="3483246" y="3007267"/>
                  </a:lnTo>
                  <a:lnTo>
                    <a:pt x="3483246" y="3007442"/>
                  </a:lnTo>
                  <a:lnTo>
                    <a:pt x="3483246" y="3007617"/>
                  </a:lnTo>
                  <a:lnTo>
                    <a:pt x="3483246" y="3007792"/>
                  </a:lnTo>
                  <a:lnTo>
                    <a:pt x="3483246" y="3007967"/>
                  </a:lnTo>
                  <a:lnTo>
                    <a:pt x="3483246" y="3008142"/>
                  </a:lnTo>
                  <a:lnTo>
                    <a:pt x="3483246" y="3008316"/>
                  </a:lnTo>
                  <a:lnTo>
                    <a:pt x="3483246" y="3008491"/>
                  </a:lnTo>
                  <a:lnTo>
                    <a:pt x="3483246" y="3008665"/>
                  </a:lnTo>
                  <a:lnTo>
                    <a:pt x="3483246" y="3008839"/>
                  </a:lnTo>
                  <a:lnTo>
                    <a:pt x="3483246" y="3009014"/>
                  </a:lnTo>
                  <a:lnTo>
                    <a:pt x="3483246" y="3009188"/>
                  </a:lnTo>
                  <a:lnTo>
                    <a:pt x="3483246" y="3009361"/>
                  </a:lnTo>
                  <a:lnTo>
                    <a:pt x="3483246" y="3009535"/>
                  </a:lnTo>
                  <a:lnTo>
                    <a:pt x="3483246" y="3009709"/>
                  </a:lnTo>
                  <a:lnTo>
                    <a:pt x="3483246" y="3009882"/>
                  </a:lnTo>
                  <a:lnTo>
                    <a:pt x="3483246" y="3010055"/>
                  </a:lnTo>
                  <a:lnTo>
                    <a:pt x="3483246" y="3010229"/>
                  </a:lnTo>
                  <a:lnTo>
                    <a:pt x="3483246" y="3010402"/>
                  </a:lnTo>
                  <a:lnTo>
                    <a:pt x="3483246" y="3010575"/>
                  </a:lnTo>
                  <a:lnTo>
                    <a:pt x="3483246" y="3010748"/>
                  </a:lnTo>
                  <a:lnTo>
                    <a:pt x="3483246" y="3010920"/>
                  </a:lnTo>
                  <a:lnTo>
                    <a:pt x="3483246" y="3011093"/>
                  </a:lnTo>
                  <a:lnTo>
                    <a:pt x="3483246" y="3011265"/>
                  </a:lnTo>
                  <a:lnTo>
                    <a:pt x="3483246" y="3011438"/>
                  </a:lnTo>
                  <a:lnTo>
                    <a:pt x="3483246" y="3011610"/>
                  </a:lnTo>
                  <a:lnTo>
                    <a:pt x="3483246" y="3011782"/>
                  </a:lnTo>
                  <a:lnTo>
                    <a:pt x="3483246" y="3011954"/>
                  </a:lnTo>
                  <a:lnTo>
                    <a:pt x="3483246" y="3012126"/>
                  </a:lnTo>
                  <a:lnTo>
                    <a:pt x="3483246" y="3012297"/>
                  </a:lnTo>
                  <a:lnTo>
                    <a:pt x="3483246" y="3012469"/>
                  </a:lnTo>
                  <a:lnTo>
                    <a:pt x="3483246" y="3012640"/>
                  </a:lnTo>
                  <a:lnTo>
                    <a:pt x="3483246" y="3012812"/>
                  </a:lnTo>
                  <a:lnTo>
                    <a:pt x="3483246" y="3012983"/>
                  </a:lnTo>
                  <a:lnTo>
                    <a:pt x="3483246" y="3013154"/>
                  </a:lnTo>
                  <a:lnTo>
                    <a:pt x="3483246" y="3013325"/>
                  </a:lnTo>
                  <a:lnTo>
                    <a:pt x="3483246" y="3013496"/>
                  </a:lnTo>
                  <a:lnTo>
                    <a:pt x="3483246" y="3013666"/>
                  </a:lnTo>
                  <a:lnTo>
                    <a:pt x="3483246" y="3013837"/>
                  </a:lnTo>
                  <a:lnTo>
                    <a:pt x="3483246" y="3014007"/>
                  </a:lnTo>
                  <a:lnTo>
                    <a:pt x="3483246" y="3014178"/>
                  </a:lnTo>
                  <a:lnTo>
                    <a:pt x="3483246" y="3014348"/>
                  </a:lnTo>
                  <a:lnTo>
                    <a:pt x="3483246" y="3014518"/>
                  </a:lnTo>
                  <a:lnTo>
                    <a:pt x="3483246" y="3014688"/>
                  </a:lnTo>
                  <a:lnTo>
                    <a:pt x="3483246" y="3014858"/>
                  </a:lnTo>
                  <a:lnTo>
                    <a:pt x="3483246" y="3015027"/>
                  </a:lnTo>
                  <a:lnTo>
                    <a:pt x="3483246" y="3015197"/>
                  </a:lnTo>
                  <a:lnTo>
                    <a:pt x="3483246" y="3015366"/>
                  </a:lnTo>
                  <a:lnTo>
                    <a:pt x="3483246" y="3015536"/>
                  </a:lnTo>
                  <a:lnTo>
                    <a:pt x="3483246" y="3015705"/>
                  </a:lnTo>
                  <a:lnTo>
                    <a:pt x="3483246" y="3015874"/>
                  </a:lnTo>
                  <a:lnTo>
                    <a:pt x="3483246" y="3016043"/>
                  </a:lnTo>
                  <a:lnTo>
                    <a:pt x="3483246" y="3016212"/>
                  </a:lnTo>
                  <a:lnTo>
                    <a:pt x="3483246" y="3016381"/>
                  </a:lnTo>
                  <a:lnTo>
                    <a:pt x="3483246" y="3016549"/>
                  </a:lnTo>
                  <a:lnTo>
                    <a:pt x="3483246" y="3016718"/>
                  </a:lnTo>
                  <a:lnTo>
                    <a:pt x="3483246" y="3016886"/>
                  </a:lnTo>
                  <a:lnTo>
                    <a:pt x="3483246" y="3017054"/>
                  </a:lnTo>
                  <a:lnTo>
                    <a:pt x="3483246" y="3017222"/>
                  </a:lnTo>
                  <a:lnTo>
                    <a:pt x="3483246" y="3017390"/>
                  </a:lnTo>
                  <a:lnTo>
                    <a:pt x="3483246" y="3017558"/>
                  </a:lnTo>
                  <a:lnTo>
                    <a:pt x="3483246" y="3017726"/>
                  </a:lnTo>
                  <a:lnTo>
                    <a:pt x="3483246" y="3017894"/>
                  </a:lnTo>
                  <a:lnTo>
                    <a:pt x="3483246" y="3018061"/>
                  </a:lnTo>
                  <a:lnTo>
                    <a:pt x="3483246" y="3018229"/>
                  </a:lnTo>
                  <a:lnTo>
                    <a:pt x="3483246" y="3018396"/>
                  </a:lnTo>
                  <a:lnTo>
                    <a:pt x="3483246" y="3018563"/>
                  </a:lnTo>
                  <a:lnTo>
                    <a:pt x="3483246" y="3018730"/>
                  </a:lnTo>
                  <a:lnTo>
                    <a:pt x="3483246" y="3018897"/>
                  </a:lnTo>
                  <a:lnTo>
                    <a:pt x="3483246" y="3019064"/>
                  </a:lnTo>
                  <a:lnTo>
                    <a:pt x="3483246" y="3019230"/>
                  </a:lnTo>
                  <a:lnTo>
                    <a:pt x="3483246" y="3019397"/>
                  </a:lnTo>
                  <a:lnTo>
                    <a:pt x="3483246" y="3019563"/>
                  </a:lnTo>
                  <a:lnTo>
                    <a:pt x="3483246" y="3019730"/>
                  </a:lnTo>
                  <a:lnTo>
                    <a:pt x="3483246" y="3019896"/>
                  </a:lnTo>
                  <a:lnTo>
                    <a:pt x="3483246" y="3020062"/>
                  </a:lnTo>
                  <a:lnTo>
                    <a:pt x="3483246" y="3020228"/>
                  </a:lnTo>
                  <a:lnTo>
                    <a:pt x="3483246" y="3020394"/>
                  </a:lnTo>
                  <a:lnTo>
                    <a:pt x="3483246" y="3020560"/>
                  </a:lnTo>
                  <a:lnTo>
                    <a:pt x="3483246" y="3020725"/>
                  </a:lnTo>
                  <a:lnTo>
                    <a:pt x="3483246" y="3020891"/>
                  </a:lnTo>
                  <a:lnTo>
                    <a:pt x="3483246" y="3021056"/>
                  </a:lnTo>
                  <a:lnTo>
                    <a:pt x="3483246" y="3021221"/>
                  </a:lnTo>
                  <a:lnTo>
                    <a:pt x="3483246" y="3021386"/>
                  </a:lnTo>
                  <a:lnTo>
                    <a:pt x="3483246" y="3021551"/>
                  </a:lnTo>
                  <a:lnTo>
                    <a:pt x="3483246" y="3021716"/>
                  </a:lnTo>
                  <a:lnTo>
                    <a:pt x="3483246" y="3021881"/>
                  </a:lnTo>
                  <a:lnTo>
                    <a:pt x="3483246" y="3022046"/>
                  </a:lnTo>
                  <a:lnTo>
                    <a:pt x="3483246" y="3022210"/>
                  </a:lnTo>
                  <a:lnTo>
                    <a:pt x="3483246" y="3022375"/>
                  </a:lnTo>
                  <a:lnTo>
                    <a:pt x="3483246" y="3022539"/>
                  </a:lnTo>
                  <a:lnTo>
                    <a:pt x="3483246" y="3022703"/>
                  </a:lnTo>
                  <a:lnTo>
                    <a:pt x="3483246" y="3022867"/>
                  </a:lnTo>
                  <a:lnTo>
                    <a:pt x="3483246" y="3023031"/>
                  </a:lnTo>
                  <a:lnTo>
                    <a:pt x="3483246" y="3023195"/>
                  </a:lnTo>
                  <a:lnTo>
                    <a:pt x="3483246" y="3023359"/>
                  </a:lnTo>
                  <a:lnTo>
                    <a:pt x="3483246" y="3023522"/>
                  </a:lnTo>
                  <a:lnTo>
                    <a:pt x="3483246" y="3023686"/>
                  </a:lnTo>
                  <a:lnTo>
                    <a:pt x="3483246" y="3023849"/>
                  </a:lnTo>
                  <a:lnTo>
                    <a:pt x="3483246" y="3024012"/>
                  </a:lnTo>
                  <a:lnTo>
                    <a:pt x="3483246" y="3024176"/>
                  </a:lnTo>
                  <a:lnTo>
                    <a:pt x="3483246" y="3024339"/>
                  </a:lnTo>
                  <a:lnTo>
                    <a:pt x="3483246" y="3024501"/>
                  </a:lnTo>
                  <a:lnTo>
                    <a:pt x="3483246" y="3024664"/>
                  </a:lnTo>
                  <a:lnTo>
                    <a:pt x="3483246" y="3024827"/>
                  </a:lnTo>
                  <a:lnTo>
                    <a:pt x="3483246" y="3024990"/>
                  </a:lnTo>
                  <a:lnTo>
                    <a:pt x="3483246" y="3025152"/>
                  </a:lnTo>
                  <a:lnTo>
                    <a:pt x="3483246" y="3025314"/>
                  </a:lnTo>
                  <a:lnTo>
                    <a:pt x="3483246" y="3025476"/>
                  </a:lnTo>
                  <a:lnTo>
                    <a:pt x="3483246" y="3025639"/>
                  </a:lnTo>
                  <a:lnTo>
                    <a:pt x="3483246" y="3025801"/>
                  </a:lnTo>
                  <a:lnTo>
                    <a:pt x="3483246" y="3025962"/>
                  </a:lnTo>
                  <a:lnTo>
                    <a:pt x="3483246" y="3026124"/>
                  </a:lnTo>
                  <a:lnTo>
                    <a:pt x="3483246" y="3026286"/>
                  </a:lnTo>
                  <a:lnTo>
                    <a:pt x="3483246" y="3026447"/>
                  </a:lnTo>
                  <a:lnTo>
                    <a:pt x="3483246" y="3026609"/>
                  </a:lnTo>
                  <a:lnTo>
                    <a:pt x="3483246" y="3026770"/>
                  </a:lnTo>
                  <a:lnTo>
                    <a:pt x="3483246" y="3026931"/>
                  </a:lnTo>
                  <a:lnTo>
                    <a:pt x="3483246" y="3027092"/>
                  </a:lnTo>
                  <a:lnTo>
                    <a:pt x="3483246" y="3027253"/>
                  </a:lnTo>
                  <a:lnTo>
                    <a:pt x="3483246" y="3027414"/>
                  </a:lnTo>
                  <a:lnTo>
                    <a:pt x="3483246" y="3027575"/>
                  </a:lnTo>
                  <a:lnTo>
                    <a:pt x="3483246" y="3027735"/>
                  </a:lnTo>
                  <a:lnTo>
                    <a:pt x="3483246" y="3027896"/>
                  </a:lnTo>
                  <a:lnTo>
                    <a:pt x="3483246" y="3028056"/>
                  </a:lnTo>
                  <a:lnTo>
                    <a:pt x="3483246" y="3028217"/>
                  </a:lnTo>
                  <a:lnTo>
                    <a:pt x="3483246" y="3028377"/>
                  </a:lnTo>
                  <a:lnTo>
                    <a:pt x="3483246" y="3028537"/>
                  </a:lnTo>
                  <a:lnTo>
                    <a:pt x="3483246" y="3028697"/>
                  </a:lnTo>
                  <a:lnTo>
                    <a:pt x="3483246" y="3028857"/>
                  </a:lnTo>
                  <a:lnTo>
                    <a:pt x="3483246" y="3029016"/>
                  </a:lnTo>
                  <a:lnTo>
                    <a:pt x="3483246" y="3029176"/>
                  </a:lnTo>
                  <a:lnTo>
                    <a:pt x="3483246" y="3029335"/>
                  </a:lnTo>
                  <a:lnTo>
                    <a:pt x="3483246" y="3029495"/>
                  </a:lnTo>
                  <a:lnTo>
                    <a:pt x="3483246" y="3029654"/>
                  </a:lnTo>
                  <a:lnTo>
                    <a:pt x="3483246" y="3029813"/>
                  </a:lnTo>
                  <a:lnTo>
                    <a:pt x="3483246" y="3029972"/>
                  </a:lnTo>
                  <a:lnTo>
                    <a:pt x="3483246" y="3030131"/>
                  </a:lnTo>
                  <a:lnTo>
                    <a:pt x="3483246" y="3030290"/>
                  </a:lnTo>
                  <a:lnTo>
                    <a:pt x="3483246" y="3030449"/>
                  </a:lnTo>
                  <a:lnTo>
                    <a:pt x="3483246" y="3030607"/>
                  </a:lnTo>
                  <a:lnTo>
                    <a:pt x="3483246" y="3030766"/>
                  </a:lnTo>
                  <a:lnTo>
                    <a:pt x="3483246" y="3030924"/>
                  </a:lnTo>
                  <a:lnTo>
                    <a:pt x="3483246" y="3031082"/>
                  </a:lnTo>
                  <a:lnTo>
                    <a:pt x="3483246" y="3031241"/>
                  </a:lnTo>
                  <a:lnTo>
                    <a:pt x="3483246" y="3031399"/>
                  </a:lnTo>
                  <a:lnTo>
                    <a:pt x="3483246" y="3031557"/>
                  </a:lnTo>
                  <a:lnTo>
                    <a:pt x="3483246" y="3031714"/>
                  </a:lnTo>
                  <a:lnTo>
                    <a:pt x="3483246" y="3031872"/>
                  </a:lnTo>
                  <a:lnTo>
                    <a:pt x="3483246" y="3032030"/>
                  </a:lnTo>
                  <a:lnTo>
                    <a:pt x="3483246" y="3032187"/>
                  </a:lnTo>
                  <a:lnTo>
                    <a:pt x="3483246" y="3032345"/>
                  </a:lnTo>
                  <a:lnTo>
                    <a:pt x="3483246" y="3032502"/>
                  </a:lnTo>
                  <a:lnTo>
                    <a:pt x="3483246" y="3032659"/>
                  </a:lnTo>
                  <a:lnTo>
                    <a:pt x="3483246" y="3032816"/>
                  </a:lnTo>
                  <a:lnTo>
                    <a:pt x="3483246" y="3032973"/>
                  </a:lnTo>
                  <a:lnTo>
                    <a:pt x="3483246" y="3033130"/>
                  </a:lnTo>
                  <a:lnTo>
                    <a:pt x="3483246" y="3033287"/>
                  </a:lnTo>
                  <a:lnTo>
                    <a:pt x="3483246" y="3033443"/>
                  </a:lnTo>
                  <a:lnTo>
                    <a:pt x="3483246" y="3033600"/>
                  </a:lnTo>
                  <a:lnTo>
                    <a:pt x="3483246" y="3033756"/>
                  </a:lnTo>
                  <a:lnTo>
                    <a:pt x="3483246" y="3033912"/>
                  </a:lnTo>
                  <a:lnTo>
                    <a:pt x="3483246" y="3034069"/>
                  </a:lnTo>
                  <a:lnTo>
                    <a:pt x="3483246" y="3034225"/>
                  </a:lnTo>
                  <a:lnTo>
                    <a:pt x="3483246" y="3034381"/>
                  </a:lnTo>
                  <a:lnTo>
                    <a:pt x="3483246" y="3034537"/>
                  </a:lnTo>
                  <a:lnTo>
                    <a:pt x="3483246" y="3034692"/>
                  </a:lnTo>
                  <a:lnTo>
                    <a:pt x="3483246" y="3034848"/>
                  </a:lnTo>
                  <a:lnTo>
                    <a:pt x="3483246" y="3035003"/>
                  </a:lnTo>
                  <a:lnTo>
                    <a:pt x="3483246" y="3035159"/>
                  </a:lnTo>
                  <a:lnTo>
                    <a:pt x="3483246" y="3035314"/>
                  </a:lnTo>
                  <a:lnTo>
                    <a:pt x="3483246" y="3035469"/>
                  </a:lnTo>
                  <a:lnTo>
                    <a:pt x="3483246" y="3035624"/>
                  </a:lnTo>
                  <a:lnTo>
                    <a:pt x="3483246" y="3035779"/>
                  </a:lnTo>
                  <a:lnTo>
                    <a:pt x="3483246" y="3035934"/>
                  </a:lnTo>
                  <a:lnTo>
                    <a:pt x="3483246" y="3036089"/>
                  </a:lnTo>
                  <a:lnTo>
                    <a:pt x="3483246" y="3036244"/>
                  </a:lnTo>
                  <a:lnTo>
                    <a:pt x="3483246" y="3036398"/>
                  </a:lnTo>
                  <a:lnTo>
                    <a:pt x="3483246" y="3036553"/>
                  </a:lnTo>
                  <a:lnTo>
                    <a:pt x="3483246" y="3036707"/>
                  </a:lnTo>
                  <a:lnTo>
                    <a:pt x="3483246" y="3036861"/>
                  </a:lnTo>
                  <a:lnTo>
                    <a:pt x="3483246" y="3037016"/>
                  </a:lnTo>
                  <a:lnTo>
                    <a:pt x="3483246" y="3037170"/>
                  </a:lnTo>
                  <a:lnTo>
                    <a:pt x="3483246" y="3037324"/>
                  </a:lnTo>
                  <a:lnTo>
                    <a:pt x="3483246" y="3037477"/>
                  </a:lnTo>
                  <a:lnTo>
                    <a:pt x="3483246" y="3037631"/>
                  </a:lnTo>
                  <a:lnTo>
                    <a:pt x="3483246" y="3037785"/>
                  </a:lnTo>
                  <a:lnTo>
                    <a:pt x="3483246" y="3037938"/>
                  </a:lnTo>
                  <a:lnTo>
                    <a:pt x="3483246" y="3038092"/>
                  </a:lnTo>
                  <a:lnTo>
                    <a:pt x="3483246" y="3038245"/>
                  </a:lnTo>
                  <a:lnTo>
                    <a:pt x="3483246" y="3038398"/>
                  </a:lnTo>
                  <a:lnTo>
                    <a:pt x="3483246" y="3038551"/>
                  </a:lnTo>
                  <a:lnTo>
                    <a:pt x="3483246" y="3038704"/>
                  </a:lnTo>
                  <a:lnTo>
                    <a:pt x="3483246" y="3038857"/>
                  </a:lnTo>
                  <a:lnTo>
                    <a:pt x="3483246" y="3039010"/>
                  </a:lnTo>
                  <a:lnTo>
                    <a:pt x="3483246" y="3039162"/>
                  </a:lnTo>
                  <a:lnTo>
                    <a:pt x="3483246" y="3039315"/>
                  </a:lnTo>
                  <a:lnTo>
                    <a:pt x="3483246" y="3039467"/>
                  </a:lnTo>
                  <a:lnTo>
                    <a:pt x="3483246" y="3039620"/>
                  </a:lnTo>
                  <a:lnTo>
                    <a:pt x="3483246" y="3039772"/>
                  </a:lnTo>
                  <a:lnTo>
                    <a:pt x="3483246" y="3039924"/>
                  </a:lnTo>
                  <a:lnTo>
                    <a:pt x="3483246" y="3040076"/>
                  </a:lnTo>
                  <a:lnTo>
                    <a:pt x="3483246" y="3040228"/>
                  </a:lnTo>
                  <a:lnTo>
                    <a:pt x="3483246" y="3040380"/>
                  </a:lnTo>
                  <a:lnTo>
                    <a:pt x="3483246" y="3040532"/>
                  </a:lnTo>
                  <a:lnTo>
                    <a:pt x="3483246" y="3040683"/>
                  </a:lnTo>
                  <a:lnTo>
                    <a:pt x="3483246" y="3040835"/>
                  </a:lnTo>
                  <a:lnTo>
                    <a:pt x="3483246" y="3040986"/>
                  </a:lnTo>
                  <a:lnTo>
                    <a:pt x="3483246" y="3041137"/>
                  </a:lnTo>
                  <a:lnTo>
                    <a:pt x="3483246" y="3041289"/>
                  </a:lnTo>
                  <a:lnTo>
                    <a:pt x="3483246" y="3041440"/>
                  </a:lnTo>
                  <a:lnTo>
                    <a:pt x="3483246" y="3041591"/>
                  </a:lnTo>
                  <a:lnTo>
                    <a:pt x="3483246" y="3041742"/>
                  </a:lnTo>
                  <a:lnTo>
                    <a:pt x="3483246" y="3041892"/>
                  </a:lnTo>
                  <a:lnTo>
                    <a:pt x="3483246" y="3042043"/>
                  </a:lnTo>
                  <a:lnTo>
                    <a:pt x="3483246" y="3042194"/>
                  </a:lnTo>
                  <a:lnTo>
                    <a:pt x="3483246" y="3042344"/>
                  </a:lnTo>
                  <a:lnTo>
                    <a:pt x="3483246" y="3042495"/>
                  </a:lnTo>
                  <a:lnTo>
                    <a:pt x="3483246" y="3042645"/>
                  </a:lnTo>
                  <a:lnTo>
                    <a:pt x="3483246" y="3042795"/>
                  </a:lnTo>
                  <a:lnTo>
                    <a:pt x="3483246" y="3042945"/>
                  </a:lnTo>
                  <a:lnTo>
                    <a:pt x="3483246" y="3043095"/>
                  </a:lnTo>
                  <a:lnTo>
                    <a:pt x="3483246" y="3043245"/>
                  </a:lnTo>
                  <a:lnTo>
                    <a:pt x="3483246" y="3043395"/>
                  </a:lnTo>
                  <a:lnTo>
                    <a:pt x="3483246" y="3043544"/>
                  </a:lnTo>
                  <a:lnTo>
                    <a:pt x="3483246" y="3043694"/>
                  </a:lnTo>
                  <a:lnTo>
                    <a:pt x="3483246" y="3043843"/>
                  </a:lnTo>
                  <a:lnTo>
                    <a:pt x="3483246" y="3043993"/>
                  </a:lnTo>
                  <a:lnTo>
                    <a:pt x="3483246" y="3044142"/>
                  </a:lnTo>
                  <a:lnTo>
                    <a:pt x="3483246" y="3044291"/>
                  </a:lnTo>
                  <a:lnTo>
                    <a:pt x="3483246" y="3044440"/>
                  </a:lnTo>
                  <a:lnTo>
                    <a:pt x="3483246" y="3044589"/>
                  </a:lnTo>
                  <a:lnTo>
                    <a:pt x="3483246" y="3044738"/>
                  </a:lnTo>
                  <a:lnTo>
                    <a:pt x="3483246" y="3044887"/>
                  </a:lnTo>
                  <a:lnTo>
                    <a:pt x="3483246" y="3045035"/>
                  </a:lnTo>
                  <a:lnTo>
                    <a:pt x="3483246" y="3045184"/>
                  </a:lnTo>
                  <a:lnTo>
                    <a:pt x="3483246" y="3045332"/>
                  </a:lnTo>
                  <a:lnTo>
                    <a:pt x="3483246" y="3045481"/>
                  </a:lnTo>
                  <a:lnTo>
                    <a:pt x="3483246" y="3045629"/>
                  </a:lnTo>
                  <a:lnTo>
                    <a:pt x="3483246" y="3045777"/>
                  </a:lnTo>
                  <a:lnTo>
                    <a:pt x="3483246" y="3045925"/>
                  </a:lnTo>
                  <a:lnTo>
                    <a:pt x="3483246" y="3046073"/>
                  </a:lnTo>
                  <a:lnTo>
                    <a:pt x="3483246" y="3046221"/>
                  </a:lnTo>
                  <a:lnTo>
                    <a:pt x="3483246" y="3046369"/>
                  </a:lnTo>
                  <a:lnTo>
                    <a:pt x="3483246" y="3046516"/>
                  </a:lnTo>
                  <a:lnTo>
                    <a:pt x="3483246" y="3046664"/>
                  </a:lnTo>
                  <a:lnTo>
                    <a:pt x="3483246" y="3046811"/>
                  </a:lnTo>
                  <a:lnTo>
                    <a:pt x="3483246" y="3046959"/>
                  </a:lnTo>
                  <a:lnTo>
                    <a:pt x="3483246" y="3047106"/>
                  </a:lnTo>
                  <a:lnTo>
                    <a:pt x="3483246" y="3047253"/>
                  </a:lnTo>
                  <a:lnTo>
                    <a:pt x="3483246" y="3047400"/>
                  </a:lnTo>
                  <a:lnTo>
                    <a:pt x="3483246" y="3047547"/>
                  </a:lnTo>
                  <a:lnTo>
                    <a:pt x="3483246" y="3047694"/>
                  </a:lnTo>
                  <a:lnTo>
                    <a:pt x="3483246" y="3047841"/>
                  </a:lnTo>
                  <a:lnTo>
                    <a:pt x="3483246" y="3047987"/>
                  </a:lnTo>
                  <a:lnTo>
                    <a:pt x="3483246" y="3048134"/>
                  </a:lnTo>
                  <a:lnTo>
                    <a:pt x="3483246" y="3048280"/>
                  </a:lnTo>
                  <a:lnTo>
                    <a:pt x="3483246" y="3048427"/>
                  </a:lnTo>
                  <a:lnTo>
                    <a:pt x="3483246" y="3048573"/>
                  </a:lnTo>
                  <a:lnTo>
                    <a:pt x="3483246" y="3048719"/>
                  </a:lnTo>
                  <a:lnTo>
                    <a:pt x="3483246" y="3048865"/>
                  </a:lnTo>
                  <a:lnTo>
                    <a:pt x="3483246" y="3049011"/>
                  </a:lnTo>
                  <a:lnTo>
                    <a:pt x="3483246" y="3049157"/>
                  </a:lnTo>
                  <a:lnTo>
                    <a:pt x="3483246" y="3049303"/>
                  </a:lnTo>
                  <a:lnTo>
                    <a:pt x="3483246" y="3049448"/>
                  </a:lnTo>
                  <a:lnTo>
                    <a:pt x="3483246" y="3049594"/>
                  </a:lnTo>
                  <a:lnTo>
                    <a:pt x="3483246" y="3049739"/>
                  </a:lnTo>
                  <a:lnTo>
                    <a:pt x="3483246" y="3049885"/>
                  </a:lnTo>
                  <a:lnTo>
                    <a:pt x="3483246" y="3050030"/>
                  </a:lnTo>
                  <a:lnTo>
                    <a:pt x="3483246" y="3050175"/>
                  </a:lnTo>
                  <a:lnTo>
                    <a:pt x="3483246" y="3050320"/>
                  </a:lnTo>
                  <a:lnTo>
                    <a:pt x="3483246" y="3050465"/>
                  </a:lnTo>
                  <a:lnTo>
                    <a:pt x="3483246" y="3050610"/>
                  </a:lnTo>
                  <a:lnTo>
                    <a:pt x="3483246" y="3050755"/>
                  </a:lnTo>
                  <a:lnTo>
                    <a:pt x="3483246" y="3050900"/>
                  </a:lnTo>
                  <a:lnTo>
                    <a:pt x="3483246" y="3051044"/>
                  </a:lnTo>
                  <a:lnTo>
                    <a:pt x="3483246" y="3051189"/>
                  </a:lnTo>
                  <a:lnTo>
                    <a:pt x="3483246" y="3051333"/>
                  </a:lnTo>
                  <a:lnTo>
                    <a:pt x="3483246" y="3051477"/>
                  </a:lnTo>
                  <a:lnTo>
                    <a:pt x="3483246" y="3051622"/>
                  </a:lnTo>
                  <a:lnTo>
                    <a:pt x="3483246" y="3051766"/>
                  </a:lnTo>
                  <a:lnTo>
                    <a:pt x="3483246" y="3051910"/>
                  </a:lnTo>
                  <a:lnTo>
                    <a:pt x="3483246" y="3052054"/>
                  </a:lnTo>
                  <a:lnTo>
                    <a:pt x="3483246" y="3052198"/>
                  </a:lnTo>
                  <a:lnTo>
                    <a:pt x="3483246" y="3052341"/>
                  </a:lnTo>
                  <a:lnTo>
                    <a:pt x="3483246" y="3052485"/>
                  </a:lnTo>
                  <a:lnTo>
                    <a:pt x="3483246" y="3052628"/>
                  </a:lnTo>
                  <a:lnTo>
                    <a:pt x="3483246" y="3052772"/>
                  </a:lnTo>
                  <a:lnTo>
                    <a:pt x="3483246" y="3052915"/>
                  </a:lnTo>
                  <a:lnTo>
                    <a:pt x="3483246" y="3053059"/>
                  </a:lnTo>
                  <a:lnTo>
                    <a:pt x="3483246" y="3053202"/>
                  </a:lnTo>
                  <a:lnTo>
                    <a:pt x="3483246" y="3053345"/>
                  </a:lnTo>
                  <a:lnTo>
                    <a:pt x="3483246" y="3053488"/>
                  </a:lnTo>
                  <a:lnTo>
                    <a:pt x="3483246" y="3053631"/>
                  </a:lnTo>
                  <a:lnTo>
                    <a:pt x="3483246" y="3053773"/>
                  </a:lnTo>
                  <a:lnTo>
                    <a:pt x="3483246" y="3053916"/>
                  </a:lnTo>
                  <a:lnTo>
                    <a:pt x="3483246" y="3054059"/>
                  </a:lnTo>
                  <a:lnTo>
                    <a:pt x="3483246" y="3054201"/>
                  </a:lnTo>
                  <a:lnTo>
                    <a:pt x="3483246" y="3054344"/>
                  </a:lnTo>
                  <a:lnTo>
                    <a:pt x="3483246" y="3054486"/>
                  </a:lnTo>
                  <a:lnTo>
                    <a:pt x="3483246" y="3054628"/>
                  </a:lnTo>
                  <a:lnTo>
                    <a:pt x="3483246" y="3054770"/>
                  </a:lnTo>
                  <a:lnTo>
                    <a:pt x="3483246" y="3054912"/>
                  </a:lnTo>
                  <a:lnTo>
                    <a:pt x="3483246" y="3055054"/>
                  </a:lnTo>
                  <a:lnTo>
                    <a:pt x="3483246" y="3055196"/>
                  </a:lnTo>
                  <a:lnTo>
                    <a:pt x="3483246" y="3055338"/>
                  </a:lnTo>
                  <a:lnTo>
                    <a:pt x="3483246" y="3055479"/>
                  </a:lnTo>
                  <a:lnTo>
                    <a:pt x="3483246" y="3055621"/>
                  </a:lnTo>
                  <a:lnTo>
                    <a:pt x="3483246" y="3055762"/>
                  </a:lnTo>
                  <a:lnTo>
                    <a:pt x="3483246" y="3055904"/>
                  </a:lnTo>
                  <a:lnTo>
                    <a:pt x="3483246" y="3056045"/>
                  </a:lnTo>
                  <a:lnTo>
                    <a:pt x="3483246" y="3056186"/>
                  </a:lnTo>
                  <a:lnTo>
                    <a:pt x="3483246" y="3056327"/>
                  </a:lnTo>
                  <a:lnTo>
                    <a:pt x="3483246" y="3056468"/>
                  </a:lnTo>
                  <a:lnTo>
                    <a:pt x="3483246" y="3056609"/>
                  </a:lnTo>
                  <a:lnTo>
                    <a:pt x="3483246" y="3056750"/>
                  </a:lnTo>
                  <a:lnTo>
                    <a:pt x="3483246" y="3056891"/>
                  </a:lnTo>
                  <a:lnTo>
                    <a:pt x="3483246" y="3057031"/>
                  </a:lnTo>
                  <a:lnTo>
                    <a:pt x="3483246" y="3057172"/>
                  </a:lnTo>
                  <a:lnTo>
                    <a:pt x="3483246" y="3057312"/>
                  </a:lnTo>
                  <a:lnTo>
                    <a:pt x="3483246" y="3057453"/>
                  </a:lnTo>
                  <a:lnTo>
                    <a:pt x="3483246" y="3057593"/>
                  </a:lnTo>
                  <a:lnTo>
                    <a:pt x="3483246" y="3057733"/>
                  </a:lnTo>
                  <a:lnTo>
                    <a:pt x="3483246" y="3057873"/>
                  </a:lnTo>
                  <a:lnTo>
                    <a:pt x="3483246" y="3058013"/>
                  </a:lnTo>
                  <a:lnTo>
                    <a:pt x="3483246" y="3058153"/>
                  </a:lnTo>
                  <a:lnTo>
                    <a:pt x="3483246" y="3058293"/>
                  </a:lnTo>
                  <a:lnTo>
                    <a:pt x="3483246" y="3058432"/>
                  </a:lnTo>
                  <a:lnTo>
                    <a:pt x="3483246" y="3058572"/>
                  </a:lnTo>
                  <a:lnTo>
                    <a:pt x="3483246" y="3058711"/>
                  </a:lnTo>
                  <a:lnTo>
                    <a:pt x="3483246" y="3058851"/>
                  </a:lnTo>
                  <a:lnTo>
                    <a:pt x="3483246" y="3058990"/>
                  </a:lnTo>
                  <a:lnTo>
                    <a:pt x="3483246" y="3059129"/>
                  </a:lnTo>
                  <a:lnTo>
                    <a:pt x="3483246" y="3059269"/>
                  </a:lnTo>
                  <a:lnTo>
                    <a:pt x="3483246" y="3059408"/>
                  </a:lnTo>
                  <a:lnTo>
                    <a:pt x="3483246" y="3059547"/>
                  </a:lnTo>
                  <a:lnTo>
                    <a:pt x="3483246" y="3059685"/>
                  </a:lnTo>
                  <a:lnTo>
                    <a:pt x="3483246" y="3059824"/>
                  </a:lnTo>
                  <a:lnTo>
                    <a:pt x="3483246" y="3059963"/>
                  </a:lnTo>
                  <a:lnTo>
                    <a:pt x="3483246" y="3060102"/>
                  </a:lnTo>
                  <a:lnTo>
                    <a:pt x="3483246" y="3060240"/>
                  </a:lnTo>
                  <a:lnTo>
                    <a:pt x="3483246" y="3060378"/>
                  </a:lnTo>
                  <a:lnTo>
                    <a:pt x="3483246" y="3060517"/>
                  </a:lnTo>
                  <a:lnTo>
                    <a:pt x="3483246" y="3060655"/>
                  </a:lnTo>
                  <a:lnTo>
                    <a:pt x="3483246" y="3060793"/>
                  </a:lnTo>
                  <a:lnTo>
                    <a:pt x="3483246" y="3060931"/>
                  </a:lnTo>
                  <a:lnTo>
                    <a:pt x="3483246" y="3061069"/>
                  </a:lnTo>
                  <a:lnTo>
                    <a:pt x="3483246" y="3061207"/>
                  </a:lnTo>
                  <a:lnTo>
                    <a:pt x="3483246" y="3061345"/>
                  </a:lnTo>
                  <a:lnTo>
                    <a:pt x="3483246" y="3061483"/>
                  </a:lnTo>
                  <a:lnTo>
                    <a:pt x="3483246" y="3061620"/>
                  </a:lnTo>
                  <a:lnTo>
                    <a:pt x="3483246" y="3061758"/>
                  </a:lnTo>
                  <a:lnTo>
                    <a:pt x="3483246" y="3061895"/>
                  </a:lnTo>
                  <a:lnTo>
                    <a:pt x="3483246" y="3062032"/>
                  </a:lnTo>
                  <a:lnTo>
                    <a:pt x="3483246" y="3062170"/>
                  </a:lnTo>
                  <a:lnTo>
                    <a:pt x="3483246" y="3062307"/>
                  </a:lnTo>
                  <a:lnTo>
                    <a:pt x="3483246" y="3062444"/>
                  </a:lnTo>
                  <a:lnTo>
                    <a:pt x="3483246" y="3062581"/>
                  </a:lnTo>
                  <a:lnTo>
                    <a:pt x="3483246" y="3062718"/>
                  </a:lnTo>
                  <a:lnTo>
                    <a:pt x="3483246" y="3062855"/>
                  </a:lnTo>
                  <a:lnTo>
                    <a:pt x="3483246" y="3062991"/>
                  </a:lnTo>
                  <a:lnTo>
                    <a:pt x="3483246" y="3063128"/>
                  </a:lnTo>
                  <a:lnTo>
                    <a:pt x="3483246" y="3063264"/>
                  </a:lnTo>
                  <a:lnTo>
                    <a:pt x="3483246" y="3063401"/>
                  </a:lnTo>
                  <a:lnTo>
                    <a:pt x="3483246" y="3063537"/>
                  </a:lnTo>
                  <a:lnTo>
                    <a:pt x="3483246" y="3063674"/>
                  </a:lnTo>
                  <a:lnTo>
                    <a:pt x="3483246" y="3063810"/>
                  </a:lnTo>
                  <a:lnTo>
                    <a:pt x="3483246" y="3063946"/>
                  </a:lnTo>
                  <a:lnTo>
                    <a:pt x="3483246" y="3064082"/>
                  </a:lnTo>
                  <a:lnTo>
                    <a:pt x="3483246" y="3064218"/>
                  </a:lnTo>
                  <a:lnTo>
                    <a:pt x="3483246" y="3064354"/>
                  </a:lnTo>
                  <a:lnTo>
                    <a:pt x="3483246" y="3064489"/>
                  </a:lnTo>
                  <a:lnTo>
                    <a:pt x="3483246" y="3064625"/>
                  </a:lnTo>
                  <a:lnTo>
                    <a:pt x="3483246" y="3064761"/>
                  </a:lnTo>
                  <a:lnTo>
                    <a:pt x="3483246" y="3064896"/>
                  </a:lnTo>
                  <a:lnTo>
                    <a:pt x="3483246" y="3065031"/>
                  </a:lnTo>
                  <a:lnTo>
                    <a:pt x="3483246" y="3065167"/>
                  </a:lnTo>
                  <a:lnTo>
                    <a:pt x="3483246" y="3065302"/>
                  </a:lnTo>
                  <a:lnTo>
                    <a:pt x="3483246" y="3065437"/>
                  </a:lnTo>
                  <a:lnTo>
                    <a:pt x="3483246" y="3065572"/>
                  </a:lnTo>
                  <a:lnTo>
                    <a:pt x="3483246" y="3065707"/>
                  </a:lnTo>
                  <a:lnTo>
                    <a:pt x="3483246" y="3065842"/>
                  </a:lnTo>
                  <a:lnTo>
                    <a:pt x="3483246" y="3065977"/>
                  </a:lnTo>
                  <a:lnTo>
                    <a:pt x="3483246" y="3066111"/>
                  </a:lnTo>
                  <a:lnTo>
                    <a:pt x="3483246" y="3066246"/>
                  </a:lnTo>
                  <a:lnTo>
                    <a:pt x="3483246" y="3066380"/>
                  </a:lnTo>
                  <a:lnTo>
                    <a:pt x="3483246" y="3066515"/>
                  </a:lnTo>
                  <a:lnTo>
                    <a:pt x="3483246" y="3066649"/>
                  </a:lnTo>
                  <a:lnTo>
                    <a:pt x="3483246" y="3066783"/>
                  </a:lnTo>
                  <a:lnTo>
                    <a:pt x="3483246" y="3066918"/>
                  </a:lnTo>
                  <a:lnTo>
                    <a:pt x="3483246" y="3067052"/>
                  </a:lnTo>
                  <a:lnTo>
                    <a:pt x="3483246" y="3067186"/>
                  </a:lnTo>
                  <a:lnTo>
                    <a:pt x="3483246" y="3067320"/>
                  </a:lnTo>
                  <a:lnTo>
                    <a:pt x="3483246" y="3067453"/>
                  </a:lnTo>
                  <a:lnTo>
                    <a:pt x="3483246" y="3067587"/>
                  </a:lnTo>
                  <a:lnTo>
                    <a:pt x="3483246" y="3067721"/>
                  </a:lnTo>
                  <a:lnTo>
                    <a:pt x="3483246" y="3067854"/>
                  </a:lnTo>
                  <a:lnTo>
                    <a:pt x="3483246" y="3067988"/>
                  </a:lnTo>
                  <a:lnTo>
                    <a:pt x="3483246" y="3068121"/>
                  </a:lnTo>
                  <a:lnTo>
                    <a:pt x="3483246" y="3068255"/>
                  </a:lnTo>
                  <a:lnTo>
                    <a:pt x="3483246" y="3068388"/>
                  </a:lnTo>
                  <a:lnTo>
                    <a:pt x="3483246" y="3068521"/>
                  </a:lnTo>
                  <a:lnTo>
                    <a:pt x="3483246" y="3068654"/>
                  </a:lnTo>
                  <a:lnTo>
                    <a:pt x="3483246" y="3068787"/>
                  </a:lnTo>
                  <a:lnTo>
                    <a:pt x="3483246" y="3068920"/>
                  </a:lnTo>
                  <a:lnTo>
                    <a:pt x="3483246" y="3069053"/>
                  </a:lnTo>
                  <a:lnTo>
                    <a:pt x="3483246" y="3069185"/>
                  </a:lnTo>
                  <a:lnTo>
                    <a:pt x="3483246" y="3069318"/>
                  </a:lnTo>
                  <a:lnTo>
                    <a:pt x="3483246" y="3069451"/>
                  </a:lnTo>
                  <a:lnTo>
                    <a:pt x="3483246" y="3069583"/>
                  </a:lnTo>
                  <a:lnTo>
                    <a:pt x="3483246" y="3069715"/>
                  </a:lnTo>
                  <a:lnTo>
                    <a:pt x="3483246" y="3069848"/>
                  </a:lnTo>
                  <a:lnTo>
                    <a:pt x="3483246" y="3069980"/>
                  </a:lnTo>
                  <a:lnTo>
                    <a:pt x="3483246" y="3070112"/>
                  </a:lnTo>
                  <a:lnTo>
                    <a:pt x="3483246" y="3070244"/>
                  </a:lnTo>
                  <a:lnTo>
                    <a:pt x="3483246" y="3070376"/>
                  </a:lnTo>
                  <a:lnTo>
                    <a:pt x="3483246" y="3070508"/>
                  </a:lnTo>
                  <a:lnTo>
                    <a:pt x="3483246" y="3070640"/>
                  </a:lnTo>
                  <a:lnTo>
                    <a:pt x="3483246" y="3070771"/>
                  </a:lnTo>
                  <a:lnTo>
                    <a:pt x="3483246" y="3070903"/>
                  </a:lnTo>
                  <a:lnTo>
                    <a:pt x="3483246" y="3071034"/>
                  </a:lnTo>
                  <a:lnTo>
                    <a:pt x="3483246" y="3071166"/>
                  </a:lnTo>
                  <a:lnTo>
                    <a:pt x="3483246" y="3071297"/>
                  </a:lnTo>
                  <a:lnTo>
                    <a:pt x="3483246" y="3071429"/>
                  </a:lnTo>
                  <a:lnTo>
                    <a:pt x="3483246" y="3071560"/>
                  </a:lnTo>
                  <a:lnTo>
                    <a:pt x="3483246" y="3071691"/>
                  </a:lnTo>
                  <a:lnTo>
                    <a:pt x="3483246" y="3071822"/>
                  </a:lnTo>
                  <a:lnTo>
                    <a:pt x="3483246" y="3071953"/>
                  </a:lnTo>
                  <a:lnTo>
                    <a:pt x="3483246" y="3072084"/>
                  </a:lnTo>
                  <a:lnTo>
                    <a:pt x="3483246" y="3072214"/>
                  </a:lnTo>
                  <a:lnTo>
                    <a:pt x="3483246" y="3072345"/>
                  </a:lnTo>
                  <a:lnTo>
                    <a:pt x="3483246" y="3072476"/>
                  </a:lnTo>
                  <a:lnTo>
                    <a:pt x="3483246" y="3072606"/>
                  </a:lnTo>
                  <a:lnTo>
                    <a:pt x="3483246" y="3072737"/>
                  </a:lnTo>
                  <a:lnTo>
                    <a:pt x="3483246" y="3072867"/>
                  </a:lnTo>
                  <a:lnTo>
                    <a:pt x="3483246" y="3072997"/>
                  </a:lnTo>
                  <a:lnTo>
                    <a:pt x="3483246" y="3073128"/>
                  </a:lnTo>
                  <a:lnTo>
                    <a:pt x="3483246" y="3073258"/>
                  </a:lnTo>
                  <a:lnTo>
                    <a:pt x="3483246" y="3073388"/>
                  </a:lnTo>
                  <a:lnTo>
                    <a:pt x="3483246" y="3073518"/>
                  </a:lnTo>
                  <a:lnTo>
                    <a:pt x="3483246" y="3073648"/>
                  </a:lnTo>
                  <a:lnTo>
                    <a:pt x="3483246" y="3073777"/>
                  </a:lnTo>
                  <a:lnTo>
                    <a:pt x="3483246" y="3073907"/>
                  </a:lnTo>
                  <a:lnTo>
                    <a:pt x="3483246" y="3074037"/>
                  </a:lnTo>
                  <a:lnTo>
                    <a:pt x="3483246" y="3074166"/>
                  </a:lnTo>
                  <a:lnTo>
                    <a:pt x="3483246" y="3074296"/>
                  </a:lnTo>
                  <a:lnTo>
                    <a:pt x="3483246" y="3074425"/>
                  </a:lnTo>
                  <a:lnTo>
                    <a:pt x="3483246" y="3074554"/>
                  </a:lnTo>
                  <a:lnTo>
                    <a:pt x="3483246" y="3074684"/>
                  </a:lnTo>
                  <a:lnTo>
                    <a:pt x="3483246" y="3074813"/>
                  </a:lnTo>
                  <a:lnTo>
                    <a:pt x="3483246" y="3074942"/>
                  </a:lnTo>
                  <a:lnTo>
                    <a:pt x="3483246" y="3075071"/>
                  </a:lnTo>
                  <a:lnTo>
                    <a:pt x="3483246" y="3075200"/>
                  </a:lnTo>
                  <a:lnTo>
                    <a:pt x="3483246" y="3075328"/>
                  </a:lnTo>
                  <a:lnTo>
                    <a:pt x="3483246" y="3075457"/>
                  </a:lnTo>
                  <a:lnTo>
                    <a:pt x="3483246" y="3075586"/>
                  </a:lnTo>
                  <a:lnTo>
                    <a:pt x="3483246" y="3075714"/>
                  </a:lnTo>
                  <a:lnTo>
                    <a:pt x="3483246" y="3075843"/>
                  </a:lnTo>
                  <a:lnTo>
                    <a:pt x="3483246" y="3075971"/>
                  </a:lnTo>
                  <a:lnTo>
                    <a:pt x="3483246" y="3076099"/>
                  </a:lnTo>
                  <a:lnTo>
                    <a:pt x="3483246" y="3076228"/>
                  </a:lnTo>
                  <a:lnTo>
                    <a:pt x="3483246" y="3076356"/>
                  </a:lnTo>
                  <a:lnTo>
                    <a:pt x="3483246" y="3076484"/>
                  </a:lnTo>
                  <a:lnTo>
                    <a:pt x="3483246" y="3076612"/>
                  </a:lnTo>
                  <a:lnTo>
                    <a:pt x="3483246" y="3076740"/>
                  </a:lnTo>
                  <a:lnTo>
                    <a:pt x="3483246" y="3076868"/>
                  </a:lnTo>
                  <a:lnTo>
                    <a:pt x="3483246" y="3076995"/>
                  </a:lnTo>
                  <a:lnTo>
                    <a:pt x="3483246" y="3077123"/>
                  </a:lnTo>
                  <a:lnTo>
                    <a:pt x="3483246" y="3077251"/>
                  </a:lnTo>
                  <a:lnTo>
                    <a:pt x="3483246" y="3077378"/>
                  </a:lnTo>
                  <a:lnTo>
                    <a:pt x="3483246" y="3077506"/>
                  </a:lnTo>
                  <a:lnTo>
                    <a:pt x="3483246" y="3077633"/>
                  </a:lnTo>
                  <a:lnTo>
                    <a:pt x="3483246" y="3077760"/>
                  </a:lnTo>
                  <a:lnTo>
                    <a:pt x="3483246" y="3077887"/>
                  </a:lnTo>
                  <a:lnTo>
                    <a:pt x="3483246" y="3078015"/>
                  </a:lnTo>
                  <a:lnTo>
                    <a:pt x="3483246" y="3078142"/>
                  </a:lnTo>
                  <a:lnTo>
                    <a:pt x="3483246" y="3078269"/>
                  </a:lnTo>
                  <a:lnTo>
                    <a:pt x="3483246" y="3078395"/>
                  </a:lnTo>
                  <a:lnTo>
                    <a:pt x="3483246" y="3078522"/>
                  </a:lnTo>
                  <a:lnTo>
                    <a:pt x="3483246" y="3078649"/>
                  </a:lnTo>
                  <a:lnTo>
                    <a:pt x="3483246" y="3078776"/>
                  </a:lnTo>
                  <a:lnTo>
                    <a:pt x="3483246" y="3078902"/>
                  </a:lnTo>
                  <a:lnTo>
                    <a:pt x="3483246" y="3079029"/>
                  </a:lnTo>
                  <a:lnTo>
                    <a:pt x="3483246" y="3079155"/>
                  </a:lnTo>
                  <a:lnTo>
                    <a:pt x="3483246" y="3079281"/>
                  </a:lnTo>
                  <a:lnTo>
                    <a:pt x="3483246" y="3079408"/>
                  </a:lnTo>
                  <a:lnTo>
                    <a:pt x="3483246" y="3079534"/>
                  </a:lnTo>
                  <a:lnTo>
                    <a:pt x="3483246" y="3079660"/>
                  </a:lnTo>
                  <a:lnTo>
                    <a:pt x="3483246" y="3079786"/>
                  </a:lnTo>
                  <a:lnTo>
                    <a:pt x="3483246" y="3079912"/>
                  </a:lnTo>
                  <a:lnTo>
                    <a:pt x="3483246" y="3080038"/>
                  </a:lnTo>
                  <a:lnTo>
                    <a:pt x="3483246" y="3080163"/>
                  </a:lnTo>
                  <a:lnTo>
                    <a:pt x="3483246" y="3080289"/>
                  </a:lnTo>
                  <a:lnTo>
                    <a:pt x="3483246" y="3080415"/>
                  </a:lnTo>
                  <a:lnTo>
                    <a:pt x="3483246" y="3080540"/>
                  </a:lnTo>
                  <a:lnTo>
                    <a:pt x="3483246" y="3080666"/>
                  </a:lnTo>
                  <a:lnTo>
                    <a:pt x="3483246" y="3080791"/>
                  </a:lnTo>
                  <a:lnTo>
                    <a:pt x="3483246" y="3080916"/>
                  </a:lnTo>
                  <a:lnTo>
                    <a:pt x="3483246" y="3081041"/>
                  </a:lnTo>
                  <a:lnTo>
                    <a:pt x="3483246" y="3081167"/>
                  </a:lnTo>
                  <a:lnTo>
                    <a:pt x="3483246" y="3081292"/>
                  </a:lnTo>
                  <a:lnTo>
                    <a:pt x="3483246" y="3081417"/>
                  </a:lnTo>
                  <a:lnTo>
                    <a:pt x="3483246" y="3081542"/>
                  </a:lnTo>
                  <a:lnTo>
                    <a:pt x="3483246" y="3081666"/>
                  </a:lnTo>
                  <a:lnTo>
                    <a:pt x="3483246" y="3081791"/>
                  </a:lnTo>
                  <a:lnTo>
                    <a:pt x="3483246" y="3081916"/>
                  </a:lnTo>
                  <a:lnTo>
                    <a:pt x="3483246" y="3082040"/>
                  </a:lnTo>
                  <a:lnTo>
                    <a:pt x="3483246" y="3082165"/>
                  </a:lnTo>
                  <a:lnTo>
                    <a:pt x="3483246" y="3082289"/>
                  </a:lnTo>
                  <a:lnTo>
                    <a:pt x="3483246" y="3082414"/>
                  </a:lnTo>
                  <a:lnTo>
                    <a:pt x="3483246" y="3082538"/>
                  </a:lnTo>
                  <a:lnTo>
                    <a:pt x="3483246" y="3082662"/>
                  </a:lnTo>
                  <a:lnTo>
                    <a:pt x="3483246" y="3082786"/>
                  </a:lnTo>
                  <a:lnTo>
                    <a:pt x="3483246" y="3082910"/>
                  </a:lnTo>
                  <a:lnTo>
                    <a:pt x="3483246" y="3083034"/>
                  </a:lnTo>
                  <a:lnTo>
                    <a:pt x="3483246" y="3083158"/>
                  </a:lnTo>
                  <a:lnTo>
                    <a:pt x="3483246" y="3083282"/>
                  </a:lnTo>
                  <a:lnTo>
                    <a:pt x="3483246" y="3083406"/>
                  </a:lnTo>
                  <a:lnTo>
                    <a:pt x="3483246" y="3083530"/>
                  </a:lnTo>
                  <a:lnTo>
                    <a:pt x="3483246" y="3083653"/>
                  </a:lnTo>
                  <a:lnTo>
                    <a:pt x="3483246" y="3083777"/>
                  </a:lnTo>
                  <a:lnTo>
                    <a:pt x="3483246" y="3083900"/>
                  </a:lnTo>
                  <a:lnTo>
                    <a:pt x="3483246" y="3084024"/>
                  </a:lnTo>
                  <a:lnTo>
                    <a:pt x="3483246" y="3084147"/>
                  </a:lnTo>
                  <a:lnTo>
                    <a:pt x="3483246" y="3084270"/>
                  </a:lnTo>
                  <a:lnTo>
                    <a:pt x="3483246" y="3084393"/>
                  </a:lnTo>
                  <a:lnTo>
                    <a:pt x="3483246" y="3084516"/>
                  </a:lnTo>
                  <a:lnTo>
                    <a:pt x="3483246" y="3084639"/>
                  </a:lnTo>
                  <a:lnTo>
                    <a:pt x="3483246" y="3084762"/>
                  </a:lnTo>
                  <a:lnTo>
                    <a:pt x="3483246" y="3084885"/>
                  </a:lnTo>
                  <a:lnTo>
                    <a:pt x="3483246" y="3085008"/>
                  </a:lnTo>
                  <a:lnTo>
                    <a:pt x="3483246" y="3085130"/>
                  </a:lnTo>
                  <a:lnTo>
                    <a:pt x="3483246" y="3085253"/>
                  </a:lnTo>
                  <a:lnTo>
                    <a:pt x="3483246" y="3085376"/>
                  </a:lnTo>
                  <a:lnTo>
                    <a:pt x="3483246" y="3085498"/>
                  </a:lnTo>
                  <a:lnTo>
                    <a:pt x="3483246" y="3085620"/>
                  </a:lnTo>
                  <a:lnTo>
                    <a:pt x="3483246" y="3085743"/>
                  </a:lnTo>
                  <a:lnTo>
                    <a:pt x="3483246" y="3085865"/>
                  </a:lnTo>
                  <a:lnTo>
                    <a:pt x="3483246" y="3085987"/>
                  </a:lnTo>
                  <a:lnTo>
                    <a:pt x="3483246" y="3086109"/>
                  </a:lnTo>
                  <a:lnTo>
                    <a:pt x="3483246" y="3086231"/>
                  </a:lnTo>
                  <a:lnTo>
                    <a:pt x="3483246" y="3086353"/>
                  </a:lnTo>
                  <a:lnTo>
                    <a:pt x="3483246" y="3086475"/>
                  </a:lnTo>
                  <a:lnTo>
                    <a:pt x="3483246" y="3086597"/>
                  </a:lnTo>
                  <a:lnTo>
                    <a:pt x="3483246" y="3086719"/>
                  </a:lnTo>
                  <a:lnTo>
                    <a:pt x="3483246" y="3086840"/>
                  </a:lnTo>
                  <a:lnTo>
                    <a:pt x="3483246" y="3086962"/>
                  </a:lnTo>
                  <a:lnTo>
                    <a:pt x="3483246" y="3087083"/>
                  </a:lnTo>
                  <a:lnTo>
                    <a:pt x="3483246" y="3087205"/>
                  </a:lnTo>
                  <a:lnTo>
                    <a:pt x="3483246" y="3087326"/>
                  </a:lnTo>
                  <a:lnTo>
                    <a:pt x="3483246" y="3087447"/>
                  </a:lnTo>
                  <a:lnTo>
                    <a:pt x="3483246" y="3087568"/>
                  </a:lnTo>
                  <a:lnTo>
                    <a:pt x="3483246" y="3087689"/>
                  </a:lnTo>
                  <a:lnTo>
                    <a:pt x="3483246" y="3087811"/>
                  </a:lnTo>
                  <a:lnTo>
                    <a:pt x="3483246" y="3087931"/>
                  </a:lnTo>
                  <a:lnTo>
                    <a:pt x="3483246" y="3088052"/>
                  </a:lnTo>
                  <a:lnTo>
                    <a:pt x="3483246" y="3088173"/>
                  </a:lnTo>
                  <a:lnTo>
                    <a:pt x="3483246" y="3088294"/>
                  </a:lnTo>
                  <a:lnTo>
                    <a:pt x="3483246" y="3088415"/>
                  </a:lnTo>
                  <a:lnTo>
                    <a:pt x="3483246" y="3088535"/>
                  </a:lnTo>
                  <a:lnTo>
                    <a:pt x="3483246" y="3088656"/>
                  </a:lnTo>
                  <a:lnTo>
                    <a:pt x="3483246" y="3088776"/>
                  </a:lnTo>
                  <a:lnTo>
                    <a:pt x="3483246" y="3088897"/>
                  </a:lnTo>
                  <a:lnTo>
                    <a:pt x="3483246" y="3089017"/>
                  </a:lnTo>
                  <a:lnTo>
                    <a:pt x="3483246" y="3089137"/>
                  </a:lnTo>
                  <a:lnTo>
                    <a:pt x="3483246" y="3089257"/>
                  </a:lnTo>
                  <a:lnTo>
                    <a:pt x="3483246" y="3089377"/>
                  </a:lnTo>
                  <a:lnTo>
                    <a:pt x="3483246" y="3089497"/>
                  </a:lnTo>
                  <a:lnTo>
                    <a:pt x="3483246" y="3089617"/>
                  </a:lnTo>
                  <a:lnTo>
                    <a:pt x="3483246" y="3089737"/>
                  </a:lnTo>
                  <a:lnTo>
                    <a:pt x="3483246" y="3089857"/>
                  </a:lnTo>
                  <a:lnTo>
                    <a:pt x="3483246" y="3089977"/>
                  </a:lnTo>
                  <a:lnTo>
                    <a:pt x="3483246" y="3090096"/>
                  </a:lnTo>
                  <a:lnTo>
                    <a:pt x="3483246" y="3090216"/>
                  </a:lnTo>
                  <a:lnTo>
                    <a:pt x="3483246" y="3090335"/>
                  </a:lnTo>
                  <a:lnTo>
                    <a:pt x="3483246" y="3090455"/>
                  </a:lnTo>
                  <a:lnTo>
                    <a:pt x="3483246" y="3090574"/>
                  </a:lnTo>
                  <a:lnTo>
                    <a:pt x="3483246" y="3090693"/>
                  </a:lnTo>
                  <a:lnTo>
                    <a:pt x="3483246" y="3090813"/>
                  </a:lnTo>
                  <a:lnTo>
                    <a:pt x="3483246" y="3090932"/>
                  </a:lnTo>
                  <a:lnTo>
                    <a:pt x="3483246" y="3091051"/>
                  </a:lnTo>
                  <a:lnTo>
                    <a:pt x="3483246" y="3091170"/>
                  </a:lnTo>
                  <a:lnTo>
                    <a:pt x="3483246" y="3091289"/>
                  </a:lnTo>
                  <a:lnTo>
                    <a:pt x="3483246" y="3091408"/>
                  </a:lnTo>
                  <a:lnTo>
                    <a:pt x="3483246" y="3091526"/>
                  </a:lnTo>
                  <a:lnTo>
                    <a:pt x="3483246" y="3091645"/>
                  </a:lnTo>
                  <a:lnTo>
                    <a:pt x="3483246" y="3091764"/>
                  </a:lnTo>
                  <a:lnTo>
                    <a:pt x="3483246" y="3091882"/>
                  </a:lnTo>
                  <a:lnTo>
                    <a:pt x="3483246" y="3092001"/>
                  </a:lnTo>
                  <a:lnTo>
                    <a:pt x="3483246" y="3092119"/>
                  </a:lnTo>
                  <a:lnTo>
                    <a:pt x="3483246" y="3092237"/>
                  </a:lnTo>
                  <a:lnTo>
                    <a:pt x="3483246" y="3092356"/>
                  </a:lnTo>
                  <a:lnTo>
                    <a:pt x="3483246" y="3092474"/>
                  </a:lnTo>
                  <a:lnTo>
                    <a:pt x="3483246" y="3092592"/>
                  </a:lnTo>
                  <a:lnTo>
                    <a:pt x="3483246" y="3092710"/>
                  </a:lnTo>
                  <a:lnTo>
                    <a:pt x="3483246" y="3092828"/>
                  </a:lnTo>
                  <a:lnTo>
                    <a:pt x="3483246" y="3092946"/>
                  </a:lnTo>
                  <a:lnTo>
                    <a:pt x="3483246" y="3093064"/>
                  </a:lnTo>
                  <a:lnTo>
                    <a:pt x="3483246" y="3093182"/>
                  </a:lnTo>
                  <a:lnTo>
                    <a:pt x="3483246" y="3093299"/>
                  </a:lnTo>
                  <a:lnTo>
                    <a:pt x="3483246" y="3093417"/>
                  </a:lnTo>
                  <a:lnTo>
                    <a:pt x="3483246" y="3093535"/>
                  </a:lnTo>
                  <a:lnTo>
                    <a:pt x="3483246" y="3093652"/>
                  </a:lnTo>
                  <a:lnTo>
                    <a:pt x="3483246" y="3093769"/>
                  </a:lnTo>
                  <a:lnTo>
                    <a:pt x="3483246" y="3093887"/>
                  </a:lnTo>
                  <a:lnTo>
                    <a:pt x="3483246" y="3094004"/>
                  </a:lnTo>
                  <a:lnTo>
                    <a:pt x="3483246" y="3094121"/>
                  </a:lnTo>
                  <a:lnTo>
                    <a:pt x="3483246" y="3094238"/>
                  </a:lnTo>
                  <a:lnTo>
                    <a:pt x="3483246" y="3094356"/>
                  </a:lnTo>
                  <a:lnTo>
                    <a:pt x="3483246" y="3094473"/>
                  </a:lnTo>
                  <a:lnTo>
                    <a:pt x="3483246" y="3094589"/>
                  </a:lnTo>
                  <a:lnTo>
                    <a:pt x="3483246" y="3094706"/>
                  </a:lnTo>
                  <a:lnTo>
                    <a:pt x="3483246" y="3094823"/>
                  </a:lnTo>
                  <a:lnTo>
                    <a:pt x="3483246" y="3094940"/>
                  </a:lnTo>
                  <a:lnTo>
                    <a:pt x="3483246" y="3095056"/>
                  </a:lnTo>
                  <a:lnTo>
                    <a:pt x="3483246" y="3095173"/>
                  </a:lnTo>
                  <a:lnTo>
                    <a:pt x="3483246" y="3095290"/>
                  </a:lnTo>
                  <a:lnTo>
                    <a:pt x="3483246" y="3095406"/>
                  </a:lnTo>
                  <a:lnTo>
                    <a:pt x="3483246" y="3095522"/>
                  </a:lnTo>
                  <a:lnTo>
                    <a:pt x="3483246" y="3095639"/>
                  </a:lnTo>
                  <a:lnTo>
                    <a:pt x="3483246" y="3095755"/>
                  </a:lnTo>
                  <a:lnTo>
                    <a:pt x="3483246" y="3095871"/>
                  </a:lnTo>
                  <a:lnTo>
                    <a:pt x="3483246" y="3095987"/>
                  </a:lnTo>
                  <a:lnTo>
                    <a:pt x="3483246" y="3096103"/>
                  </a:lnTo>
                  <a:lnTo>
                    <a:pt x="3483246" y="3096219"/>
                  </a:lnTo>
                  <a:lnTo>
                    <a:pt x="3483246" y="3096335"/>
                  </a:lnTo>
                  <a:lnTo>
                    <a:pt x="3483246" y="3096451"/>
                  </a:lnTo>
                  <a:lnTo>
                    <a:pt x="3483246" y="3096566"/>
                  </a:lnTo>
                  <a:lnTo>
                    <a:pt x="3483246" y="3096682"/>
                  </a:lnTo>
                  <a:lnTo>
                    <a:pt x="3483246" y="3096798"/>
                  </a:lnTo>
                  <a:lnTo>
                    <a:pt x="3483246" y="3096913"/>
                  </a:lnTo>
                  <a:lnTo>
                    <a:pt x="3483246" y="3097029"/>
                  </a:lnTo>
                  <a:lnTo>
                    <a:pt x="3483246" y="3097144"/>
                  </a:lnTo>
                  <a:lnTo>
                    <a:pt x="3483246" y="3097259"/>
                  </a:lnTo>
                  <a:lnTo>
                    <a:pt x="3483246" y="3097375"/>
                  </a:lnTo>
                  <a:lnTo>
                    <a:pt x="3483246" y="3097490"/>
                  </a:lnTo>
                  <a:lnTo>
                    <a:pt x="3483246" y="3097605"/>
                  </a:lnTo>
                  <a:lnTo>
                    <a:pt x="3483246" y="3097720"/>
                  </a:lnTo>
                  <a:lnTo>
                    <a:pt x="3483246" y="3097835"/>
                  </a:lnTo>
                  <a:lnTo>
                    <a:pt x="3483246" y="3097950"/>
                  </a:lnTo>
                  <a:lnTo>
                    <a:pt x="3483246" y="3098065"/>
                  </a:lnTo>
                  <a:lnTo>
                    <a:pt x="3483246" y="3098180"/>
                  </a:lnTo>
                  <a:lnTo>
                    <a:pt x="3483246" y="3098294"/>
                  </a:lnTo>
                  <a:lnTo>
                    <a:pt x="3483246" y="3098409"/>
                  </a:lnTo>
                  <a:lnTo>
                    <a:pt x="3483246" y="3098523"/>
                  </a:lnTo>
                  <a:lnTo>
                    <a:pt x="3483246" y="3098638"/>
                  </a:lnTo>
                  <a:lnTo>
                    <a:pt x="3483246" y="3098752"/>
                  </a:lnTo>
                  <a:lnTo>
                    <a:pt x="3483246" y="3098867"/>
                  </a:lnTo>
                  <a:lnTo>
                    <a:pt x="3483246" y="3098981"/>
                  </a:lnTo>
                  <a:lnTo>
                    <a:pt x="3483246" y="3099095"/>
                  </a:lnTo>
                  <a:lnTo>
                    <a:pt x="3483246" y="3099209"/>
                  </a:lnTo>
                  <a:lnTo>
                    <a:pt x="3483246" y="3099324"/>
                  </a:lnTo>
                  <a:lnTo>
                    <a:pt x="3483246" y="3099438"/>
                  </a:lnTo>
                  <a:lnTo>
                    <a:pt x="3483246" y="3099552"/>
                  </a:lnTo>
                  <a:lnTo>
                    <a:pt x="3483246" y="3099665"/>
                  </a:lnTo>
                  <a:lnTo>
                    <a:pt x="3483246" y="3099779"/>
                  </a:lnTo>
                  <a:lnTo>
                    <a:pt x="3483246" y="3099893"/>
                  </a:lnTo>
                  <a:lnTo>
                    <a:pt x="3483246" y="3100007"/>
                  </a:lnTo>
                  <a:lnTo>
                    <a:pt x="3483246" y="3100120"/>
                  </a:lnTo>
                  <a:lnTo>
                    <a:pt x="3483246" y="3100234"/>
                  </a:lnTo>
                  <a:lnTo>
                    <a:pt x="3483246" y="3100347"/>
                  </a:lnTo>
                  <a:lnTo>
                    <a:pt x="3483246" y="3100461"/>
                  </a:lnTo>
                  <a:lnTo>
                    <a:pt x="3483246" y="3100574"/>
                  </a:lnTo>
                  <a:lnTo>
                    <a:pt x="3483246" y="3100687"/>
                  </a:lnTo>
                  <a:lnTo>
                    <a:pt x="3483246" y="3100801"/>
                  </a:lnTo>
                  <a:lnTo>
                    <a:pt x="3483246" y="3100914"/>
                  </a:lnTo>
                  <a:lnTo>
                    <a:pt x="3483246" y="3101027"/>
                  </a:lnTo>
                  <a:lnTo>
                    <a:pt x="3483246" y="3101140"/>
                  </a:lnTo>
                  <a:lnTo>
                    <a:pt x="3483246" y="3101253"/>
                  </a:lnTo>
                  <a:lnTo>
                    <a:pt x="3483246" y="3101366"/>
                  </a:lnTo>
                  <a:lnTo>
                    <a:pt x="3483246" y="3101478"/>
                  </a:lnTo>
                  <a:lnTo>
                    <a:pt x="3483246" y="3101591"/>
                  </a:lnTo>
                  <a:lnTo>
                    <a:pt x="3483246" y="3101704"/>
                  </a:lnTo>
                  <a:lnTo>
                    <a:pt x="3483246" y="3101817"/>
                  </a:lnTo>
                  <a:lnTo>
                    <a:pt x="3483246" y="3101929"/>
                  </a:lnTo>
                  <a:lnTo>
                    <a:pt x="3483246" y="3102042"/>
                  </a:lnTo>
                  <a:lnTo>
                    <a:pt x="3483246" y="3102154"/>
                  </a:lnTo>
                  <a:lnTo>
                    <a:pt x="3483246" y="3102266"/>
                  </a:lnTo>
                  <a:lnTo>
                    <a:pt x="3483246" y="3102379"/>
                  </a:lnTo>
                  <a:lnTo>
                    <a:pt x="3483246" y="3102491"/>
                  </a:lnTo>
                  <a:lnTo>
                    <a:pt x="3483246" y="3102603"/>
                  </a:lnTo>
                  <a:lnTo>
                    <a:pt x="3483246" y="3102715"/>
                  </a:lnTo>
                  <a:lnTo>
                    <a:pt x="3483246" y="3102827"/>
                  </a:lnTo>
                  <a:lnTo>
                    <a:pt x="3483246" y="3102939"/>
                  </a:lnTo>
                  <a:lnTo>
                    <a:pt x="3483246" y="3103051"/>
                  </a:lnTo>
                  <a:lnTo>
                    <a:pt x="3483246" y="3103163"/>
                  </a:lnTo>
                  <a:lnTo>
                    <a:pt x="3483246" y="3103275"/>
                  </a:lnTo>
                  <a:lnTo>
                    <a:pt x="3483246" y="3103386"/>
                  </a:lnTo>
                  <a:lnTo>
                    <a:pt x="3483246" y="3103498"/>
                  </a:lnTo>
                  <a:lnTo>
                    <a:pt x="3483246" y="3103609"/>
                  </a:lnTo>
                  <a:lnTo>
                    <a:pt x="3483246" y="3103721"/>
                  </a:lnTo>
                  <a:lnTo>
                    <a:pt x="3483246" y="3103832"/>
                  </a:lnTo>
                  <a:lnTo>
                    <a:pt x="3483246" y="3103944"/>
                  </a:lnTo>
                  <a:lnTo>
                    <a:pt x="3483246" y="3104055"/>
                  </a:lnTo>
                  <a:lnTo>
                    <a:pt x="3483246" y="3104166"/>
                  </a:lnTo>
                  <a:lnTo>
                    <a:pt x="3483246" y="3104277"/>
                  </a:lnTo>
                  <a:lnTo>
                    <a:pt x="3483246" y="3104388"/>
                  </a:lnTo>
                  <a:lnTo>
                    <a:pt x="3483246" y="3104500"/>
                  </a:lnTo>
                  <a:lnTo>
                    <a:pt x="3483246" y="3104610"/>
                  </a:lnTo>
                  <a:lnTo>
                    <a:pt x="3483246" y="3104721"/>
                  </a:lnTo>
                  <a:lnTo>
                    <a:pt x="3483246" y="3104832"/>
                  </a:lnTo>
                  <a:lnTo>
                    <a:pt x="3483246" y="3104943"/>
                  </a:lnTo>
                  <a:lnTo>
                    <a:pt x="3483246" y="3105054"/>
                  </a:lnTo>
                  <a:lnTo>
                    <a:pt x="3483246" y="3105164"/>
                  </a:lnTo>
                  <a:lnTo>
                    <a:pt x="3483246" y="3105275"/>
                  </a:lnTo>
                  <a:lnTo>
                    <a:pt x="3483246" y="3105385"/>
                  </a:lnTo>
                  <a:lnTo>
                    <a:pt x="3483246" y="3105496"/>
                  </a:lnTo>
                  <a:lnTo>
                    <a:pt x="3483246" y="3105606"/>
                  </a:lnTo>
                  <a:lnTo>
                    <a:pt x="3483246" y="3105717"/>
                  </a:lnTo>
                  <a:lnTo>
                    <a:pt x="3483246" y="3105827"/>
                  </a:lnTo>
                  <a:lnTo>
                    <a:pt x="3483246" y="3105937"/>
                  </a:lnTo>
                  <a:lnTo>
                    <a:pt x="3483246" y="3106047"/>
                  </a:lnTo>
                  <a:lnTo>
                    <a:pt x="3483246" y="3106157"/>
                  </a:lnTo>
                  <a:lnTo>
                    <a:pt x="3483246" y="3106267"/>
                  </a:lnTo>
                  <a:lnTo>
                    <a:pt x="3483246" y="3106377"/>
                  </a:lnTo>
                  <a:lnTo>
                    <a:pt x="3483246" y="3106487"/>
                  </a:lnTo>
                  <a:lnTo>
                    <a:pt x="3483246" y="3106597"/>
                  </a:lnTo>
                  <a:lnTo>
                    <a:pt x="3483246" y="3106707"/>
                  </a:lnTo>
                  <a:lnTo>
                    <a:pt x="3483246" y="3106816"/>
                  </a:lnTo>
                  <a:lnTo>
                    <a:pt x="3483246" y="3106926"/>
                  </a:lnTo>
                  <a:lnTo>
                    <a:pt x="3483246" y="3107036"/>
                  </a:lnTo>
                  <a:lnTo>
                    <a:pt x="3483246" y="3107145"/>
                  </a:lnTo>
                  <a:lnTo>
                    <a:pt x="3483246" y="3107254"/>
                  </a:lnTo>
                  <a:lnTo>
                    <a:pt x="3483246" y="3107364"/>
                  </a:lnTo>
                  <a:lnTo>
                    <a:pt x="3483246" y="3107473"/>
                  </a:lnTo>
                  <a:lnTo>
                    <a:pt x="3483246" y="3107582"/>
                  </a:lnTo>
                  <a:lnTo>
                    <a:pt x="3483246" y="3107692"/>
                  </a:lnTo>
                  <a:lnTo>
                    <a:pt x="3483246" y="3107801"/>
                  </a:lnTo>
                  <a:lnTo>
                    <a:pt x="3483246" y="3107910"/>
                  </a:lnTo>
                  <a:lnTo>
                    <a:pt x="3483246" y="3108019"/>
                  </a:lnTo>
                  <a:lnTo>
                    <a:pt x="3483246" y="3108128"/>
                  </a:lnTo>
                  <a:lnTo>
                    <a:pt x="3483246" y="3108236"/>
                  </a:lnTo>
                  <a:lnTo>
                    <a:pt x="3483246" y="3108345"/>
                  </a:lnTo>
                  <a:lnTo>
                    <a:pt x="3483246" y="3108454"/>
                  </a:lnTo>
                  <a:lnTo>
                    <a:pt x="3483246" y="3108563"/>
                  </a:lnTo>
                  <a:lnTo>
                    <a:pt x="3483246" y="3108671"/>
                  </a:lnTo>
                  <a:lnTo>
                    <a:pt x="3483246" y="3108780"/>
                  </a:lnTo>
                  <a:lnTo>
                    <a:pt x="3483246" y="3108888"/>
                  </a:lnTo>
                  <a:lnTo>
                    <a:pt x="3483246" y="3108997"/>
                  </a:lnTo>
                  <a:lnTo>
                    <a:pt x="3483246" y="3109105"/>
                  </a:lnTo>
                  <a:lnTo>
                    <a:pt x="3483246" y="3109213"/>
                  </a:lnTo>
                  <a:lnTo>
                    <a:pt x="3483246" y="3109322"/>
                  </a:lnTo>
                  <a:lnTo>
                    <a:pt x="3483246" y="3109430"/>
                  </a:lnTo>
                  <a:lnTo>
                    <a:pt x="3483246" y="3109538"/>
                  </a:lnTo>
                  <a:lnTo>
                    <a:pt x="3483246" y="3109646"/>
                  </a:lnTo>
                  <a:lnTo>
                    <a:pt x="3483246" y="3109754"/>
                  </a:lnTo>
                  <a:lnTo>
                    <a:pt x="3483246" y="3109862"/>
                  </a:lnTo>
                  <a:lnTo>
                    <a:pt x="3483246" y="3109970"/>
                  </a:lnTo>
                  <a:lnTo>
                    <a:pt x="3483246" y="3110077"/>
                  </a:lnTo>
                  <a:lnTo>
                    <a:pt x="3483246" y="3110185"/>
                  </a:lnTo>
                  <a:lnTo>
                    <a:pt x="3483246" y="3110293"/>
                  </a:lnTo>
                  <a:lnTo>
                    <a:pt x="3483246" y="3110400"/>
                  </a:lnTo>
                  <a:lnTo>
                    <a:pt x="3483246" y="3110508"/>
                  </a:lnTo>
                  <a:lnTo>
                    <a:pt x="3483246" y="3110615"/>
                  </a:lnTo>
                  <a:lnTo>
                    <a:pt x="3483246" y="3110723"/>
                  </a:lnTo>
                  <a:lnTo>
                    <a:pt x="3483246" y="3110830"/>
                  </a:lnTo>
                  <a:lnTo>
                    <a:pt x="3483246" y="3110937"/>
                  </a:lnTo>
                  <a:lnTo>
                    <a:pt x="3483246" y="3111045"/>
                  </a:lnTo>
                  <a:lnTo>
                    <a:pt x="3483246" y="3111152"/>
                  </a:lnTo>
                  <a:lnTo>
                    <a:pt x="3483246" y="3111259"/>
                  </a:lnTo>
                  <a:lnTo>
                    <a:pt x="3483246" y="3111366"/>
                  </a:lnTo>
                  <a:lnTo>
                    <a:pt x="3483246" y="3111473"/>
                  </a:lnTo>
                  <a:lnTo>
                    <a:pt x="3483246" y="3111580"/>
                  </a:lnTo>
                  <a:lnTo>
                    <a:pt x="3483246" y="3111687"/>
                  </a:lnTo>
                  <a:lnTo>
                    <a:pt x="3483246" y="3111794"/>
                  </a:lnTo>
                  <a:lnTo>
                    <a:pt x="3483246" y="3111900"/>
                  </a:lnTo>
                  <a:lnTo>
                    <a:pt x="3483246" y="3112007"/>
                  </a:lnTo>
                  <a:lnTo>
                    <a:pt x="3483246" y="3112114"/>
                  </a:lnTo>
                  <a:lnTo>
                    <a:pt x="3483246" y="3112220"/>
                  </a:lnTo>
                  <a:lnTo>
                    <a:pt x="3483246" y="3112327"/>
                  </a:lnTo>
                  <a:lnTo>
                    <a:pt x="3483246" y="3112433"/>
                  </a:lnTo>
                  <a:lnTo>
                    <a:pt x="3483246" y="3112539"/>
                  </a:lnTo>
                  <a:lnTo>
                    <a:pt x="3483246" y="3112646"/>
                  </a:lnTo>
                  <a:lnTo>
                    <a:pt x="3483246" y="3112752"/>
                  </a:lnTo>
                  <a:lnTo>
                    <a:pt x="3483246" y="3112858"/>
                  </a:lnTo>
                  <a:lnTo>
                    <a:pt x="3483246" y="3112964"/>
                  </a:lnTo>
                  <a:lnTo>
                    <a:pt x="3483246" y="3113070"/>
                  </a:lnTo>
                  <a:lnTo>
                    <a:pt x="3483246" y="3113176"/>
                  </a:lnTo>
                  <a:lnTo>
                    <a:pt x="3483246" y="3113282"/>
                  </a:lnTo>
                  <a:lnTo>
                    <a:pt x="3483246" y="3113388"/>
                  </a:lnTo>
                  <a:lnTo>
                    <a:pt x="3483246" y="3113494"/>
                  </a:lnTo>
                  <a:lnTo>
                    <a:pt x="3483246" y="3113600"/>
                  </a:lnTo>
                  <a:lnTo>
                    <a:pt x="3483246" y="3113706"/>
                  </a:lnTo>
                  <a:lnTo>
                    <a:pt x="3483246" y="3113811"/>
                  </a:lnTo>
                  <a:lnTo>
                    <a:pt x="3483246" y="3113917"/>
                  </a:lnTo>
                  <a:lnTo>
                    <a:pt x="3483246" y="3114022"/>
                  </a:lnTo>
                  <a:lnTo>
                    <a:pt x="3483246" y="3114128"/>
                  </a:lnTo>
                  <a:lnTo>
                    <a:pt x="3483246" y="3114233"/>
                  </a:lnTo>
                  <a:lnTo>
                    <a:pt x="3483246" y="3114338"/>
                  </a:lnTo>
                  <a:lnTo>
                    <a:pt x="3483246" y="3114444"/>
                  </a:lnTo>
                  <a:lnTo>
                    <a:pt x="3483246" y="3114549"/>
                  </a:lnTo>
                  <a:lnTo>
                    <a:pt x="3483246" y="3114654"/>
                  </a:lnTo>
                  <a:lnTo>
                    <a:pt x="3483246" y="3114759"/>
                  </a:lnTo>
                  <a:lnTo>
                    <a:pt x="3483246" y="3114864"/>
                  </a:lnTo>
                  <a:lnTo>
                    <a:pt x="3483246" y="3114969"/>
                  </a:lnTo>
                  <a:lnTo>
                    <a:pt x="3483246" y="3115074"/>
                  </a:lnTo>
                  <a:lnTo>
                    <a:pt x="3483246" y="3115179"/>
                  </a:lnTo>
                  <a:lnTo>
                    <a:pt x="3483246" y="3115284"/>
                  </a:lnTo>
                  <a:lnTo>
                    <a:pt x="3483246" y="3115389"/>
                  </a:lnTo>
                  <a:lnTo>
                    <a:pt x="3483246" y="3115493"/>
                  </a:lnTo>
                  <a:lnTo>
                    <a:pt x="3483246" y="3115598"/>
                  </a:lnTo>
                  <a:lnTo>
                    <a:pt x="3483246" y="3115702"/>
                  </a:lnTo>
                  <a:lnTo>
                    <a:pt x="3483246" y="3115807"/>
                  </a:lnTo>
                  <a:lnTo>
                    <a:pt x="3483246" y="3115911"/>
                  </a:lnTo>
                  <a:lnTo>
                    <a:pt x="3483246" y="3116016"/>
                  </a:lnTo>
                  <a:lnTo>
                    <a:pt x="3483246" y="3116120"/>
                  </a:lnTo>
                  <a:lnTo>
                    <a:pt x="3483246" y="3116224"/>
                  </a:lnTo>
                  <a:lnTo>
                    <a:pt x="3483246" y="3116329"/>
                  </a:lnTo>
                  <a:lnTo>
                    <a:pt x="3483246" y="3116433"/>
                  </a:lnTo>
                  <a:lnTo>
                    <a:pt x="3483246" y="3116537"/>
                  </a:lnTo>
                  <a:lnTo>
                    <a:pt x="3483246" y="3116641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116641"/>
            </a:xfrm>
            <a:custGeom>
              <a:avLst/>
              <a:gdLst/>
              <a:ahLst/>
              <a:cxnLst/>
              <a:rect l="0" t="0" r="0" b="0"/>
              <a:pathLst>
                <a:path w="3483246" h="311664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339002"/>
                  </a:lnTo>
                  <a:lnTo>
                    <a:pt x="90564" y="327188"/>
                  </a:lnTo>
                  <a:lnTo>
                    <a:pt x="94047" y="316170"/>
                  </a:lnTo>
                  <a:lnTo>
                    <a:pt x="97530" y="305869"/>
                  </a:lnTo>
                  <a:lnTo>
                    <a:pt x="101014" y="296219"/>
                  </a:lnTo>
                  <a:lnTo>
                    <a:pt x="104497" y="287159"/>
                  </a:lnTo>
                  <a:lnTo>
                    <a:pt x="107980" y="278637"/>
                  </a:lnTo>
                  <a:lnTo>
                    <a:pt x="111463" y="270606"/>
                  </a:lnTo>
                  <a:lnTo>
                    <a:pt x="114947" y="263025"/>
                  </a:lnTo>
                  <a:lnTo>
                    <a:pt x="118430" y="255857"/>
                  </a:lnTo>
                  <a:lnTo>
                    <a:pt x="121913" y="249070"/>
                  </a:lnTo>
                  <a:lnTo>
                    <a:pt x="125396" y="242633"/>
                  </a:lnTo>
                  <a:lnTo>
                    <a:pt x="128880" y="236521"/>
                  </a:lnTo>
                  <a:lnTo>
                    <a:pt x="132363" y="230709"/>
                  </a:lnTo>
                  <a:lnTo>
                    <a:pt x="135846" y="225175"/>
                  </a:lnTo>
                  <a:lnTo>
                    <a:pt x="139329" y="219901"/>
                  </a:lnTo>
                  <a:lnTo>
                    <a:pt x="142813" y="214869"/>
                  </a:lnTo>
                  <a:lnTo>
                    <a:pt x="146296" y="210061"/>
                  </a:lnTo>
                  <a:lnTo>
                    <a:pt x="149779" y="205464"/>
                  </a:lnTo>
                  <a:lnTo>
                    <a:pt x="153262" y="201064"/>
                  </a:lnTo>
                  <a:lnTo>
                    <a:pt x="156746" y="196849"/>
                  </a:lnTo>
                  <a:lnTo>
                    <a:pt x="160229" y="192806"/>
                  </a:lnTo>
                  <a:lnTo>
                    <a:pt x="163712" y="188926"/>
                  </a:lnTo>
                  <a:lnTo>
                    <a:pt x="167195" y="185200"/>
                  </a:lnTo>
                  <a:lnTo>
                    <a:pt x="170679" y="181617"/>
                  </a:lnTo>
                  <a:lnTo>
                    <a:pt x="174162" y="178171"/>
                  </a:lnTo>
                  <a:lnTo>
                    <a:pt x="177645" y="174853"/>
                  </a:lnTo>
                  <a:lnTo>
                    <a:pt x="181128" y="171656"/>
                  </a:lnTo>
                  <a:lnTo>
                    <a:pt x="184612" y="168574"/>
                  </a:lnTo>
                  <a:lnTo>
                    <a:pt x="188095" y="165600"/>
                  </a:lnTo>
                  <a:lnTo>
                    <a:pt x="191578" y="162730"/>
                  </a:lnTo>
                  <a:lnTo>
                    <a:pt x="195061" y="159958"/>
                  </a:lnTo>
                  <a:lnTo>
                    <a:pt x="198545" y="157278"/>
                  </a:lnTo>
                  <a:lnTo>
                    <a:pt x="202028" y="154687"/>
                  </a:lnTo>
                  <a:lnTo>
                    <a:pt x="205511" y="152179"/>
                  </a:lnTo>
                  <a:lnTo>
                    <a:pt x="208994" y="149752"/>
                  </a:lnTo>
                  <a:lnTo>
                    <a:pt x="212478" y="147401"/>
                  </a:lnTo>
                  <a:lnTo>
                    <a:pt x="215961" y="145123"/>
                  </a:lnTo>
                  <a:lnTo>
                    <a:pt x="219444" y="142914"/>
                  </a:lnTo>
                  <a:lnTo>
                    <a:pt x="222927" y="140771"/>
                  </a:lnTo>
                  <a:lnTo>
                    <a:pt x="226411" y="138691"/>
                  </a:lnTo>
                  <a:lnTo>
                    <a:pt x="229894" y="136672"/>
                  </a:lnTo>
                  <a:lnTo>
                    <a:pt x="233377" y="134711"/>
                  </a:lnTo>
                  <a:lnTo>
                    <a:pt x="236860" y="132806"/>
                  </a:lnTo>
                  <a:lnTo>
                    <a:pt x="240344" y="130954"/>
                  </a:lnTo>
                  <a:lnTo>
                    <a:pt x="243827" y="129152"/>
                  </a:lnTo>
                  <a:lnTo>
                    <a:pt x="247310" y="127400"/>
                  </a:lnTo>
                  <a:lnTo>
                    <a:pt x="250793" y="125694"/>
                  </a:lnTo>
                  <a:lnTo>
                    <a:pt x="254277" y="124034"/>
                  </a:lnTo>
                  <a:lnTo>
                    <a:pt x="257760" y="122416"/>
                  </a:lnTo>
                  <a:lnTo>
                    <a:pt x="261243" y="120841"/>
                  </a:lnTo>
                  <a:lnTo>
                    <a:pt x="264726" y="119305"/>
                  </a:lnTo>
                  <a:lnTo>
                    <a:pt x="268210" y="117808"/>
                  </a:lnTo>
                  <a:lnTo>
                    <a:pt x="271693" y="116348"/>
                  </a:lnTo>
                  <a:lnTo>
                    <a:pt x="275176" y="114924"/>
                  </a:lnTo>
                  <a:lnTo>
                    <a:pt x="278659" y="113534"/>
                  </a:lnTo>
                  <a:lnTo>
                    <a:pt x="282143" y="112178"/>
                  </a:lnTo>
                  <a:lnTo>
                    <a:pt x="285626" y="110853"/>
                  </a:lnTo>
                  <a:lnTo>
                    <a:pt x="289109" y="109560"/>
                  </a:lnTo>
                  <a:lnTo>
                    <a:pt x="292592" y="210061"/>
                  </a:lnTo>
                  <a:lnTo>
                    <a:pt x="296075" y="207738"/>
                  </a:lnTo>
                  <a:lnTo>
                    <a:pt x="299559" y="205464"/>
                  </a:lnTo>
                  <a:lnTo>
                    <a:pt x="303042" y="296219"/>
                  </a:lnTo>
                  <a:lnTo>
                    <a:pt x="306525" y="293136"/>
                  </a:lnTo>
                  <a:lnTo>
                    <a:pt x="310008" y="458092"/>
                  </a:lnTo>
                  <a:lnTo>
                    <a:pt x="313492" y="453665"/>
                  </a:lnTo>
                  <a:lnTo>
                    <a:pt x="316975" y="449323"/>
                  </a:lnTo>
                  <a:lnTo>
                    <a:pt x="320458" y="445063"/>
                  </a:lnTo>
                  <a:lnTo>
                    <a:pt x="323941" y="440883"/>
                  </a:lnTo>
                  <a:lnTo>
                    <a:pt x="327425" y="436781"/>
                  </a:lnTo>
                  <a:lnTo>
                    <a:pt x="330908" y="432755"/>
                  </a:lnTo>
                  <a:lnTo>
                    <a:pt x="334391" y="428802"/>
                  </a:lnTo>
                  <a:lnTo>
                    <a:pt x="337874" y="424920"/>
                  </a:lnTo>
                  <a:lnTo>
                    <a:pt x="341358" y="421109"/>
                  </a:lnTo>
                  <a:lnTo>
                    <a:pt x="344841" y="417365"/>
                  </a:lnTo>
                  <a:lnTo>
                    <a:pt x="348324" y="484906"/>
                  </a:lnTo>
                  <a:lnTo>
                    <a:pt x="351807" y="480768"/>
                  </a:lnTo>
                  <a:lnTo>
                    <a:pt x="355291" y="476700"/>
                  </a:lnTo>
                  <a:lnTo>
                    <a:pt x="358774" y="472699"/>
                  </a:lnTo>
                  <a:lnTo>
                    <a:pt x="362257" y="468766"/>
                  </a:lnTo>
                  <a:lnTo>
                    <a:pt x="365740" y="464897"/>
                  </a:lnTo>
                  <a:lnTo>
                    <a:pt x="369224" y="526329"/>
                  </a:lnTo>
                  <a:lnTo>
                    <a:pt x="372707" y="522147"/>
                  </a:lnTo>
                  <a:lnTo>
                    <a:pt x="376190" y="518031"/>
                  </a:lnTo>
                  <a:lnTo>
                    <a:pt x="379673" y="513980"/>
                  </a:lnTo>
                  <a:lnTo>
                    <a:pt x="383157" y="509992"/>
                  </a:lnTo>
                  <a:lnTo>
                    <a:pt x="386640" y="506065"/>
                  </a:lnTo>
                  <a:lnTo>
                    <a:pt x="390123" y="502198"/>
                  </a:lnTo>
                  <a:lnTo>
                    <a:pt x="393606" y="498389"/>
                  </a:lnTo>
                  <a:lnTo>
                    <a:pt x="397090" y="494638"/>
                  </a:lnTo>
                  <a:lnTo>
                    <a:pt x="400573" y="490943"/>
                  </a:lnTo>
                  <a:lnTo>
                    <a:pt x="404056" y="487303"/>
                  </a:lnTo>
                  <a:lnTo>
                    <a:pt x="407539" y="483717"/>
                  </a:lnTo>
                  <a:lnTo>
                    <a:pt x="411023" y="480182"/>
                  </a:lnTo>
                  <a:lnTo>
                    <a:pt x="414506" y="476700"/>
                  </a:lnTo>
                  <a:lnTo>
                    <a:pt x="417989" y="473267"/>
                  </a:lnTo>
                  <a:lnTo>
                    <a:pt x="421472" y="469883"/>
                  </a:lnTo>
                  <a:lnTo>
                    <a:pt x="424956" y="466547"/>
                  </a:lnTo>
                  <a:lnTo>
                    <a:pt x="428439" y="463259"/>
                  </a:lnTo>
                  <a:lnTo>
                    <a:pt x="431922" y="460016"/>
                  </a:lnTo>
                  <a:lnTo>
                    <a:pt x="435405" y="456819"/>
                  </a:lnTo>
                  <a:lnTo>
                    <a:pt x="438889" y="453665"/>
                  </a:lnTo>
                  <a:lnTo>
                    <a:pt x="442372" y="450555"/>
                  </a:lnTo>
                  <a:lnTo>
                    <a:pt x="445855" y="447488"/>
                  </a:lnTo>
                  <a:lnTo>
                    <a:pt x="449338" y="444461"/>
                  </a:lnTo>
                  <a:lnTo>
                    <a:pt x="452822" y="441476"/>
                  </a:lnTo>
                  <a:lnTo>
                    <a:pt x="456305" y="438530"/>
                  </a:lnTo>
                  <a:lnTo>
                    <a:pt x="459788" y="435623"/>
                  </a:lnTo>
                  <a:lnTo>
                    <a:pt x="463271" y="537326"/>
                  </a:lnTo>
                  <a:lnTo>
                    <a:pt x="466755" y="533930"/>
                  </a:lnTo>
                  <a:lnTo>
                    <a:pt x="470238" y="530578"/>
                  </a:lnTo>
                  <a:lnTo>
                    <a:pt x="473721" y="527267"/>
                  </a:lnTo>
                  <a:lnTo>
                    <a:pt x="477204" y="523997"/>
                  </a:lnTo>
                  <a:lnTo>
                    <a:pt x="480688" y="520768"/>
                  </a:lnTo>
                  <a:lnTo>
                    <a:pt x="484171" y="517578"/>
                  </a:lnTo>
                  <a:lnTo>
                    <a:pt x="487654" y="514427"/>
                  </a:lnTo>
                  <a:lnTo>
                    <a:pt x="491137" y="511314"/>
                  </a:lnTo>
                  <a:lnTo>
                    <a:pt x="494621" y="508239"/>
                  </a:lnTo>
                  <a:lnTo>
                    <a:pt x="498104" y="505200"/>
                  </a:lnTo>
                  <a:lnTo>
                    <a:pt x="501587" y="502198"/>
                  </a:lnTo>
                  <a:lnTo>
                    <a:pt x="505070" y="499231"/>
                  </a:lnTo>
                  <a:lnTo>
                    <a:pt x="508554" y="496299"/>
                  </a:lnTo>
                  <a:lnTo>
                    <a:pt x="512037" y="493401"/>
                  </a:lnTo>
                  <a:lnTo>
                    <a:pt x="515520" y="490536"/>
                  </a:lnTo>
                  <a:lnTo>
                    <a:pt x="519003" y="487705"/>
                  </a:lnTo>
                  <a:lnTo>
                    <a:pt x="522487" y="484906"/>
                  </a:lnTo>
                  <a:lnTo>
                    <a:pt x="525970" y="482139"/>
                  </a:lnTo>
                  <a:lnTo>
                    <a:pt x="529453" y="479404"/>
                  </a:lnTo>
                  <a:lnTo>
                    <a:pt x="532936" y="476700"/>
                  </a:lnTo>
                  <a:lnTo>
                    <a:pt x="536420" y="474025"/>
                  </a:lnTo>
                  <a:lnTo>
                    <a:pt x="539903" y="471381"/>
                  </a:lnTo>
                  <a:lnTo>
                    <a:pt x="543386" y="468766"/>
                  </a:lnTo>
                  <a:lnTo>
                    <a:pt x="546869" y="466180"/>
                  </a:lnTo>
                  <a:lnTo>
                    <a:pt x="550353" y="463622"/>
                  </a:lnTo>
                  <a:lnTo>
                    <a:pt x="553836" y="461092"/>
                  </a:lnTo>
                  <a:lnTo>
                    <a:pt x="557319" y="458590"/>
                  </a:lnTo>
                  <a:lnTo>
                    <a:pt x="560802" y="456114"/>
                  </a:lnTo>
                  <a:lnTo>
                    <a:pt x="564286" y="453665"/>
                  </a:lnTo>
                  <a:lnTo>
                    <a:pt x="567769" y="451243"/>
                  </a:lnTo>
                  <a:lnTo>
                    <a:pt x="571252" y="448846"/>
                  </a:lnTo>
                  <a:lnTo>
                    <a:pt x="574735" y="446474"/>
                  </a:lnTo>
                  <a:lnTo>
                    <a:pt x="578218" y="444128"/>
                  </a:lnTo>
                  <a:lnTo>
                    <a:pt x="581702" y="441805"/>
                  </a:lnTo>
                  <a:lnTo>
                    <a:pt x="585185" y="439507"/>
                  </a:lnTo>
                  <a:lnTo>
                    <a:pt x="588668" y="437233"/>
                  </a:lnTo>
                  <a:lnTo>
                    <a:pt x="592151" y="476700"/>
                  </a:lnTo>
                  <a:lnTo>
                    <a:pt x="595635" y="474291"/>
                  </a:lnTo>
                  <a:lnTo>
                    <a:pt x="599118" y="471907"/>
                  </a:lnTo>
                  <a:lnTo>
                    <a:pt x="602601" y="469547"/>
                  </a:lnTo>
                  <a:lnTo>
                    <a:pt x="606084" y="467211"/>
                  </a:lnTo>
                  <a:lnTo>
                    <a:pt x="609568" y="464897"/>
                  </a:lnTo>
                  <a:lnTo>
                    <a:pt x="613051" y="462607"/>
                  </a:lnTo>
                  <a:lnTo>
                    <a:pt x="616534" y="460338"/>
                  </a:lnTo>
                  <a:lnTo>
                    <a:pt x="620017" y="458092"/>
                  </a:lnTo>
                  <a:lnTo>
                    <a:pt x="623501" y="455868"/>
                  </a:lnTo>
                  <a:lnTo>
                    <a:pt x="626984" y="453665"/>
                  </a:lnTo>
                  <a:lnTo>
                    <a:pt x="630467" y="528091"/>
                  </a:lnTo>
                  <a:lnTo>
                    <a:pt x="633950" y="525627"/>
                  </a:lnTo>
                  <a:lnTo>
                    <a:pt x="637434" y="523186"/>
                  </a:lnTo>
                  <a:lnTo>
                    <a:pt x="640917" y="520768"/>
                  </a:lnTo>
                  <a:lnTo>
                    <a:pt x="644400" y="518372"/>
                  </a:lnTo>
                  <a:lnTo>
                    <a:pt x="647883" y="655623"/>
                  </a:lnTo>
                  <a:lnTo>
                    <a:pt x="651367" y="652774"/>
                  </a:lnTo>
                  <a:lnTo>
                    <a:pt x="654850" y="649950"/>
                  </a:lnTo>
                  <a:lnTo>
                    <a:pt x="658333" y="679704"/>
                  </a:lnTo>
                  <a:lnTo>
                    <a:pt x="661816" y="676822"/>
                  </a:lnTo>
                  <a:lnTo>
                    <a:pt x="665300" y="673964"/>
                  </a:lnTo>
                  <a:lnTo>
                    <a:pt x="668783" y="733461"/>
                  </a:lnTo>
                  <a:lnTo>
                    <a:pt x="672266" y="730458"/>
                  </a:lnTo>
                  <a:lnTo>
                    <a:pt x="675749" y="727479"/>
                  </a:lnTo>
                  <a:lnTo>
                    <a:pt x="679233" y="724524"/>
                  </a:lnTo>
                  <a:lnTo>
                    <a:pt x="682716" y="721593"/>
                  </a:lnTo>
                  <a:lnTo>
                    <a:pt x="686199" y="718686"/>
                  </a:lnTo>
                  <a:lnTo>
                    <a:pt x="689682" y="715802"/>
                  </a:lnTo>
                  <a:lnTo>
                    <a:pt x="693166" y="712941"/>
                  </a:lnTo>
                  <a:lnTo>
                    <a:pt x="696649" y="710103"/>
                  </a:lnTo>
                  <a:lnTo>
                    <a:pt x="700132" y="707288"/>
                  </a:lnTo>
                  <a:lnTo>
                    <a:pt x="703615" y="704495"/>
                  </a:lnTo>
                  <a:lnTo>
                    <a:pt x="707099" y="701723"/>
                  </a:lnTo>
                  <a:lnTo>
                    <a:pt x="710582" y="698974"/>
                  </a:lnTo>
                  <a:lnTo>
                    <a:pt x="714065" y="696246"/>
                  </a:lnTo>
                  <a:lnTo>
                    <a:pt x="717548" y="693539"/>
                  </a:lnTo>
                  <a:lnTo>
                    <a:pt x="721032" y="690853"/>
                  </a:lnTo>
                  <a:lnTo>
                    <a:pt x="724515" y="688188"/>
                  </a:lnTo>
                  <a:lnTo>
                    <a:pt x="727998" y="685543"/>
                  </a:lnTo>
                  <a:lnTo>
                    <a:pt x="731481" y="682919"/>
                  </a:lnTo>
                  <a:lnTo>
                    <a:pt x="734965" y="708834"/>
                  </a:lnTo>
                  <a:lnTo>
                    <a:pt x="738448" y="706168"/>
                  </a:lnTo>
                  <a:lnTo>
                    <a:pt x="741931" y="731313"/>
                  </a:lnTo>
                  <a:lnTo>
                    <a:pt x="745414" y="728611"/>
                  </a:lnTo>
                  <a:lnTo>
                    <a:pt x="748898" y="725928"/>
                  </a:lnTo>
                  <a:lnTo>
                    <a:pt x="752381" y="723265"/>
                  </a:lnTo>
                  <a:lnTo>
                    <a:pt x="755864" y="720622"/>
                  </a:lnTo>
                  <a:lnTo>
                    <a:pt x="759347" y="717997"/>
                  </a:lnTo>
                  <a:lnTo>
                    <a:pt x="762831" y="742200"/>
                  </a:lnTo>
                  <a:lnTo>
                    <a:pt x="766314" y="739542"/>
                  </a:lnTo>
                  <a:lnTo>
                    <a:pt x="769797" y="736904"/>
                  </a:lnTo>
                  <a:lnTo>
                    <a:pt x="773280" y="734284"/>
                  </a:lnTo>
                  <a:lnTo>
                    <a:pt x="776764" y="731683"/>
                  </a:lnTo>
                  <a:lnTo>
                    <a:pt x="780247" y="755058"/>
                  </a:lnTo>
                  <a:lnTo>
                    <a:pt x="783730" y="752427"/>
                  </a:lnTo>
                  <a:lnTo>
                    <a:pt x="787213" y="749814"/>
                  </a:lnTo>
                  <a:lnTo>
                    <a:pt x="790697" y="772502"/>
                  </a:lnTo>
                  <a:lnTo>
                    <a:pt x="794180" y="769863"/>
                  </a:lnTo>
                  <a:lnTo>
                    <a:pt x="797663" y="767242"/>
                  </a:lnTo>
                  <a:lnTo>
                    <a:pt x="801146" y="837244"/>
                  </a:lnTo>
                  <a:lnTo>
                    <a:pt x="804630" y="834488"/>
                  </a:lnTo>
                  <a:lnTo>
                    <a:pt x="808113" y="831750"/>
                  </a:lnTo>
                  <a:lnTo>
                    <a:pt x="811596" y="829030"/>
                  </a:lnTo>
                  <a:lnTo>
                    <a:pt x="815079" y="826327"/>
                  </a:lnTo>
                  <a:lnTo>
                    <a:pt x="818563" y="823642"/>
                  </a:lnTo>
                  <a:lnTo>
                    <a:pt x="822046" y="820975"/>
                  </a:lnTo>
                  <a:lnTo>
                    <a:pt x="825529" y="818325"/>
                  </a:lnTo>
                  <a:lnTo>
                    <a:pt x="829012" y="815692"/>
                  </a:lnTo>
                  <a:lnTo>
                    <a:pt x="832496" y="813075"/>
                  </a:lnTo>
                  <a:lnTo>
                    <a:pt x="835979" y="810476"/>
                  </a:lnTo>
                  <a:lnTo>
                    <a:pt x="839462" y="807893"/>
                  </a:lnTo>
                  <a:lnTo>
                    <a:pt x="842945" y="805326"/>
                  </a:lnTo>
                  <a:lnTo>
                    <a:pt x="846429" y="825462"/>
                  </a:lnTo>
                  <a:lnTo>
                    <a:pt x="849912" y="822879"/>
                  </a:lnTo>
                  <a:lnTo>
                    <a:pt x="853395" y="820311"/>
                  </a:lnTo>
                  <a:lnTo>
                    <a:pt x="856878" y="839922"/>
                  </a:lnTo>
                  <a:lnTo>
                    <a:pt x="860361" y="837339"/>
                  </a:lnTo>
                  <a:lnTo>
                    <a:pt x="863845" y="856479"/>
                  </a:lnTo>
                  <a:lnTo>
                    <a:pt x="867328" y="853883"/>
                  </a:lnTo>
                  <a:lnTo>
                    <a:pt x="870811" y="851302"/>
                  </a:lnTo>
                  <a:lnTo>
                    <a:pt x="874294" y="990463"/>
                  </a:lnTo>
                  <a:lnTo>
                    <a:pt x="877778" y="987647"/>
                  </a:lnTo>
                  <a:lnTo>
                    <a:pt x="881261" y="984847"/>
                  </a:lnTo>
                  <a:lnTo>
                    <a:pt x="884744" y="982063"/>
                  </a:lnTo>
                  <a:lnTo>
                    <a:pt x="888227" y="979295"/>
                  </a:lnTo>
                  <a:lnTo>
                    <a:pt x="891711" y="976542"/>
                  </a:lnTo>
                  <a:lnTo>
                    <a:pt x="895194" y="992623"/>
                  </a:lnTo>
                  <a:lnTo>
                    <a:pt x="898677" y="989869"/>
                  </a:lnTo>
                  <a:lnTo>
                    <a:pt x="902160" y="1059435"/>
                  </a:lnTo>
                  <a:lnTo>
                    <a:pt x="905644" y="1056596"/>
                  </a:lnTo>
                  <a:lnTo>
                    <a:pt x="909127" y="1053773"/>
                  </a:lnTo>
                  <a:lnTo>
                    <a:pt x="912610" y="1135300"/>
                  </a:lnTo>
                  <a:lnTo>
                    <a:pt x="916093" y="1132387"/>
                  </a:lnTo>
                  <a:lnTo>
                    <a:pt x="919577" y="1129488"/>
                  </a:lnTo>
                  <a:lnTo>
                    <a:pt x="923060" y="1126605"/>
                  </a:lnTo>
                  <a:lnTo>
                    <a:pt x="926543" y="1123736"/>
                  </a:lnTo>
                  <a:lnTo>
                    <a:pt x="930026" y="1136945"/>
                  </a:lnTo>
                  <a:lnTo>
                    <a:pt x="933510" y="1134084"/>
                  </a:lnTo>
                  <a:lnTo>
                    <a:pt x="936993" y="1131238"/>
                  </a:lnTo>
                  <a:lnTo>
                    <a:pt x="940476" y="1205275"/>
                  </a:lnTo>
                  <a:lnTo>
                    <a:pt x="943959" y="1202363"/>
                  </a:lnTo>
                  <a:lnTo>
                    <a:pt x="947443" y="1199465"/>
                  </a:lnTo>
                  <a:lnTo>
                    <a:pt x="950926" y="1240196"/>
                  </a:lnTo>
                  <a:lnTo>
                    <a:pt x="954409" y="1237278"/>
                  </a:lnTo>
                  <a:lnTo>
                    <a:pt x="957892" y="1234373"/>
                  </a:lnTo>
                  <a:lnTo>
                    <a:pt x="961376" y="1231482"/>
                  </a:lnTo>
                  <a:lnTo>
                    <a:pt x="964859" y="1228604"/>
                  </a:lnTo>
                  <a:lnTo>
                    <a:pt x="968342" y="1253759"/>
                  </a:lnTo>
                  <a:lnTo>
                    <a:pt x="971825" y="1250879"/>
                  </a:lnTo>
                  <a:lnTo>
                    <a:pt x="975309" y="1248012"/>
                  </a:lnTo>
                  <a:lnTo>
                    <a:pt x="978792" y="1258868"/>
                  </a:lnTo>
                  <a:lnTo>
                    <a:pt x="982275" y="1256014"/>
                  </a:lnTo>
                  <a:lnTo>
                    <a:pt x="985758" y="1253172"/>
                  </a:lnTo>
                  <a:lnTo>
                    <a:pt x="989242" y="1263847"/>
                  </a:lnTo>
                  <a:lnTo>
                    <a:pt x="992725" y="1261017"/>
                  </a:lnTo>
                  <a:lnTo>
                    <a:pt x="996208" y="1258201"/>
                  </a:lnTo>
                  <a:lnTo>
                    <a:pt x="999691" y="1255397"/>
                  </a:lnTo>
                  <a:lnTo>
                    <a:pt x="1003175" y="1252606"/>
                  </a:lnTo>
                  <a:lnTo>
                    <a:pt x="1006658" y="1263103"/>
                  </a:lnTo>
                  <a:lnTo>
                    <a:pt x="1010141" y="1260324"/>
                  </a:lnTo>
                  <a:lnTo>
                    <a:pt x="1013624" y="1257556"/>
                  </a:lnTo>
                  <a:lnTo>
                    <a:pt x="1017108" y="1254801"/>
                  </a:lnTo>
                  <a:lnTo>
                    <a:pt x="1020591" y="1252058"/>
                  </a:lnTo>
                  <a:lnTo>
                    <a:pt x="1024074" y="1249327"/>
                  </a:lnTo>
                  <a:lnTo>
                    <a:pt x="1027557" y="1246607"/>
                  </a:lnTo>
                  <a:lnTo>
                    <a:pt x="1031041" y="1243900"/>
                  </a:lnTo>
                  <a:lnTo>
                    <a:pt x="1034524" y="1254225"/>
                  </a:lnTo>
                  <a:lnTo>
                    <a:pt x="1038007" y="1251528"/>
                  </a:lnTo>
                  <a:lnTo>
                    <a:pt x="1041490" y="1248843"/>
                  </a:lnTo>
                  <a:lnTo>
                    <a:pt x="1044974" y="1259004"/>
                  </a:lnTo>
                  <a:lnTo>
                    <a:pt x="1048457" y="1256330"/>
                  </a:lnTo>
                  <a:lnTo>
                    <a:pt x="1051940" y="1278855"/>
                  </a:lnTo>
                  <a:lnTo>
                    <a:pt x="1055423" y="1276180"/>
                  </a:lnTo>
                  <a:lnTo>
                    <a:pt x="1058907" y="1273517"/>
                  </a:lnTo>
                  <a:lnTo>
                    <a:pt x="1062390" y="1270865"/>
                  </a:lnTo>
                  <a:lnTo>
                    <a:pt x="1065873" y="1268224"/>
                  </a:lnTo>
                  <a:lnTo>
                    <a:pt x="1069356" y="1265594"/>
                  </a:lnTo>
                  <a:lnTo>
                    <a:pt x="1072840" y="1262975"/>
                  </a:lnTo>
                  <a:lnTo>
                    <a:pt x="1076323" y="1260366"/>
                  </a:lnTo>
                  <a:lnTo>
                    <a:pt x="1079806" y="1257769"/>
                  </a:lnTo>
                  <a:lnTo>
                    <a:pt x="1083289" y="1255182"/>
                  </a:lnTo>
                  <a:lnTo>
                    <a:pt x="1086773" y="1252606"/>
                  </a:lnTo>
                  <a:lnTo>
                    <a:pt x="1090256" y="1250040"/>
                  </a:lnTo>
                  <a:lnTo>
                    <a:pt x="1093739" y="1247485"/>
                  </a:lnTo>
                  <a:lnTo>
                    <a:pt x="1097222" y="1244940"/>
                  </a:lnTo>
                  <a:lnTo>
                    <a:pt x="1100706" y="1254635"/>
                  </a:lnTo>
                  <a:lnTo>
                    <a:pt x="1104189" y="1252099"/>
                  </a:lnTo>
                  <a:lnTo>
                    <a:pt x="1107672" y="1249574"/>
                  </a:lnTo>
                  <a:lnTo>
                    <a:pt x="1111155" y="1271060"/>
                  </a:lnTo>
                  <a:lnTo>
                    <a:pt x="1114639" y="1268534"/>
                  </a:lnTo>
                  <a:lnTo>
                    <a:pt x="1118122" y="1266019"/>
                  </a:lnTo>
                  <a:lnTo>
                    <a:pt x="1121605" y="1263513"/>
                  </a:lnTo>
                  <a:lnTo>
                    <a:pt x="1125088" y="1261017"/>
                  </a:lnTo>
                  <a:lnTo>
                    <a:pt x="1128572" y="1258532"/>
                  </a:lnTo>
                  <a:lnTo>
                    <a:pt x="1132055" y="1256056"/>
                  </a:lnTo>
                  <a:lnTo>
                    <a:pt x="1135538" y="1253589"/>
                  </a:lnTo>
                  <a:lnTo>
                    <a:pt x="1139021" y="1308568"/>
                  </a:lnTo>
                  <a:lnTo>
                    <a:pt x="1142505" y="1306074"/>
                  </a:lnTo>
                  <a:lnTo>
                    <a:pt x="1145988" y="1325712"/>
                  </a:lnTo>
                  <a:lnTo>
                    <a:pt x="1149471" y="1323221"/>
                  </a:lnTo>
                  <a:lnTo>
                    <a:pt x="1152954" y="1320739"/>
                  </a:lnTo>
                  <a:lnTo>
                    <a:pt x="1156437" y="1318266"/>
                  </a:lnTo>
                  <a:lnTo>
                    <a:pt x="1159921" y="1315803"/>
                  </a:lnTo>
                  <a:lnTo>
                    <a:pt x="1163404" y="1313349"/>
                  </a:lnTo>
                  <a:lnTo>
                    <a:pt x="1166887" y="1321750"/>
                  </a:lnTo>
                  <a:lnTo>
                    <a:pt x="1170370" y="1319306"/>
                  </a:lnTo>
                  <a:lnTo>
                    <a:pt x="1173854" y="1327594"/>
                  </a:lnTo>
                  <a:lnTo>
                    <a:pt x="1177337" y="1325161"/>
                  </a:lnTo>
                  <a:lnTo>
                    <a:pt x="1180820" y="1322736"/>
                  </a:lnTo>
                  <a:lnTo>
                    <a:pt x="1184303" y="1372279"/>
                  </a:lnTo>
                  <a:lnTo>
                    <a:pt x="1187787" y="1369837"/>
                  </a:lnTo>
                  <a:lnTo>
                    <a:pt x="1191270" y="1367404"/>
                  </a:lnTo>
                  <a:lnTo>
                    <a:pt x="1194753" y="1364980"/>
                  </a:lnTo>
                  <a:lnTo>
                    <a:pt x="1198236" y="1362564"/>
                  </a:lnTo>
                  <a:lnTo>
                    <a:pt x="1201720" y="1360157"/>
                  </a:lnTo>
                  <a:lnTo>
                    <a:pt x="1205203" y="1357758"/>
                  </a:lnTo>
                  <a:lnTo>
                    <a:pt x="1208686" y="1355368"/>
                  </a:lnTo>
                  <a:lnTo>
                    <a:pt x="1212169" y="1372978"/>
                  </a:lnTo>
                  <a:lnTo>
                    <a:pt x="1215653" y="1370592"/>
                  </a:lnTo>
                  <a:lnTo>
                    <a:pt x="1219136" y="1368214"/>
                  </a:lnTo>
                  <a:lnTo>
                    <a:pt x="1222619" y="1385430"/>
                  </a:lnTo>
                  <a:lnTo>
                    <a:pt x="1226102" y="1383057"/>
                  </a:lnTo>
                  <a:lnTo>
                    <a:pt x="1229586" y="1380692"/>
                  </a:lnTo>
                  <a:lnTo>
                    <a:pt x="1233069" y="1378335"/>
                  </a:lnTo>
                  <a:lnTo>
                    <a:pt x="1236552" y="1375986"/>
                  </a:lnTo>
                  <a:lnTo>
                    <a:pt x="1240035" y="1383275"/>
                  </a:lnTo>
                  <a:lnTo>
                    <a:pt x="1243519" y="1380937"/>
                  </a:lnTo>
                  <a:lnTo>
                    <a:pt x="1247002" y="1378606"/>
                  </a:lnTo>
                  <a:lnTo>
                    <a:pt x="1250485" y="1404604"/>
                  </a:lnTo>
                  <a:lnTo>
                    <a:pt x="1253968" y="1402273"/>
                  </a:lnTo>
                  <a:lnTo>
                    <a:pt x="1257452" y="1399950"/>
                  </a:lnTo>
                  <a:lnTo>
                    <a:pt x="1260935" y="1425161"/>
                  </a:lnTo>
                  <a:lnTo>
                    <a:pt x="1264418" y="1422838"/>
                  </a:lnTo>
                  <a:lnTo>
                    <a:pt x="1267901" y="1438457"/>
                  </a:lnTo>
                  <a:lnTo>
                    <a:pt x="1271385" y="1436141"/>
                  </a:lnTo>
                  <a:lnTo>
                    <a:pt x="1274868" y="1433832"/>
                  </a:lnTo>
                  <a:lnTo>
                    <a:pt x="1278351" y="1500162"/>
                  </a:lnTo>
                  <a:lnTo>
                    <a:pt x="1281834" y="1497839"/>
                  </a:lnTo>
                  <a:lnTo>
                    <a:pt x="1285318" y="1495522"/>
                  </a:lnTo>
                  <a:lnTo>
                    <a:pt x="1288801" y="1533781"/>
                  </a:lnTo>
                  <a:lnTo>
                    <a:pt x="1292284" y="1531465"/>
                  </a:lnTo>
                  <a:lnTo>
                    <a:pt x="1295767" y="1529155"/>
                  </a:lnTo>
                  <a:lnTo>
                    <a:pt x="1299251" y="1526853"/>
                  </a:lnTo>
                  <a:lnTo>
                    <a:pt x="1302734" y="1524557"/>
                  </a:lnTo>
                  <a:lnTo>
                    <a:pt x="1306217" y="1538011"/>
                  </a:lnTo>
                  <a:lnTo>
                    <a:pt x="1309700" y="1535724"/>
                  </a:lnTo>
                  <a:lnTo>
                    <a:pt x="1313184" y="1533444"/>
                  </a:lnTo>
                  <a:lnTo>
                    <a:pt x="1316667" y="1546649"/>
                  </a:lnTo>
                  <a:lnTo>
                    <a:pt x="1320150" y="1544377"/>
                  </a:lnTo>
                  <a:lnTo>
                    <a:pt x="1323633" y="1542112"/>
                  </a:lnTo>
                  <a:lnTo>
                    <a:pt x="1327117" y="1555075"/>
                  </a:lnTo>
                  <a:lnTo>
                    <a:pt x="1330600" y="1552819"/>
                  </a:lnTo>
                  <a:lnTo>
                    <a:pt x="1334083" y="1558087"/>
                  </a:lnTo>
                  <a:lnTo>
                    <a:pt x="1337566" y="1555842"/>
                  </a:lnTo>
                  <a:lnTo>
                    <a:pt x="1341050" y="1553603"/>
                  </a:lnTo>
                  <a:lnTo>
                    <a:pt x="1344533" y="1573559"/>
                  </a:lnTo>
                  <a:lnTo>
                    <a:pt x="1348016" y="1571327"/>
                  </a:lnTo>
                  <a:lnTo>
                    <a:pt x="1351499" y="1569102"/>
                  </a:lnTo>
                  <a:lnTo>
                    <a:pt x="1354983" y="1566882"/>
                  </a:lnTo>
                  <a:lnTo>
                    <a:pt x="1358466" y="1564669"/>
                  </a:lnTo>
                  <a:lnTo>
                    <a:pt x="1361949" y="1569737"/>
                  </a:lnTo>
                  <a:lnTo>
                    <a:pt x="1365432" y="1567534"/>
                  </a:lnTo>
                  <a:lnTo>
                    <a:pt x="1368916" y="1565338"/>
                  </a:lnTo>
                  <a:lnTo>
                    <a:pt x="1372399" y="1570362"/>
                  </a:lnTo>
                  <a:lnTo>
                    <a:pt x="1375882" y="1568176"/>
                  </a:lnTo>
                  <a:lnTo>
                    <a:pt x="1379365" y="1565996"/>
                  </a:lnTo>
                  <a:lnTo>
                    <a:pt x="1382849" y="1570977"/>
                  </a:lnTo>
                  <a:lnTo>
                    <a:pt x="1386332" y="1568808"/>
                  </a:lnTo>
                  <a:lnTo>
                    <a:pt x="1389815" y="1587781"/>
                  </a:lnTo>
                  <a:lnTo>
                    <a:pt x="1393298" y="1585619"/>
                  </a:lnTo>
                  <a:lnTo>
                    <a:pt x="1396782" y="1583462"/>
                  </a:lnTo>
                  <a:lnTo>
                    <a:pt x="1400265" y="1588249"/>
                  </a:lnTo>
                  <a:lnTo>
                    <a:pt x="1403748" y="1586102"/>
                  </a:lnTo>
                  <a:lnTo>
                    <a:pt x="1407231" y="1583962"/>
                  </a:lnTo>
                  <a:lnTo>
                    <a:pt x="1410715" y="1602327"/>
                  </a:lnTo>
                  <a:lnTo>
                    <a:pt x="1414198" y="1600193"/>
                  </a:lnTo>
                  <a:lnTo>
                    <a:pt x="1417681" y="1598065"/>
                  </a:lnTo>
                  <a:lnTo>
                    <a:pt x="1421164" y="1602675"/>
                  </a:lnTo>
                  <a:lnTo>
                    <a:pt x="1424648" y="1600557"/>
                  </a:lnTo>
                  <a:lnTo>
                    <a:pt x="1428131" y="1618347"/>
                  </a:lnTo>
                  <a:lnTo>
                    <a:pt x="1431614" y="1616236"/>
                  </a:lnTo>
                  <a:lnTo>
                    <a:pt x="1435097" y="1614131"/>
                  </a:lnTo>
                  <a:lnTo>
                    <a:pt x="1438580" y="1612031"/>
                  </a:lnTo>
                  <a:lnTo>
                    <a:pt x="1442064" y="1609937"/>
                  </a:lnTo>
                  <a:lnTo>
                    <a:pt x="1445547" y="1607849"/>
                  </a:lnTo>
                  <a:lnTo>
                    <a:pt x="1449030" y="1650569"/>
                  </a:lnTo>
                  <a:lnTo>
                    <a:pt x="1452513" y="1648484"/>
                  </a:lnTo>
                  <a:lnTo>
                    <a:pt x="1455997" y="1646404"/>
                  </a:lnTo>
                  <a:lnTo>
                    <a:pt x="1459480" y="1644330"/>
                  </a:lnTo>
                  <a:lnTo>
                    <a:pt x="1462963" y="1642260"/>
                  </a:lnTo>
                  <a:lnTo>
                    <a:pt x="1466446" y="1646419"/>
                  </a:lnTo>
                  <a:lnTo>
                    <a:pt x="1469930" y="1644359"/>
                  </a:lnTo>
                  <a:lnTo>
                    <a:pt x="1473413" y="1642305"/>
                  </a:lnTo>
                  <a:lnTo>
                    <a:pt x="1476896" y="1646433"/>
                  </a:lnTo>
                  <a:lnTo>
                    <a:pt x="1480379" y="1644388"/>
                  </a:lnTo>
                  <a:lnTo>
                    <a:pt x="1483863" y="1642348"/>
                  </a:lnTo>
                  <a:lnTo>
                    <a:pt x="1487346" y="1640313"/>
                  </a:lnTo>
                  <a:lnTo>
                    <a:pt x="1490829" y="1638283"/>
                  </a:lnTo>
                  <a:lnTo>
                    <a:pt x="1494312" y="1654536"/>
                  </a:lnTo>
                  <a:lnTo>
                    <a:pt x="1497796" y="1652513"/>
                  </a:lnTo>
                  <a:lnTo>
                    <a:pt x="1501279" y="1650496"/>
                  </a:lnTo>
                  <a:lnTo>
                    <a:pt x="1504762" y="1654494"/>
                  </a:lnTo>
                  <a:lnTo>
                    <a:pt x="1508245" y="1652486"/>
                  </a:lnTo>
                  <a:lnTo>
                    <a:pt x="1511729" y="1668275"/>
                  </a:lnTo>
                  <a:lnTo>
                    <a:pt x="1515212" y="1666275"/>
                  </a:lnTo>
                  <a:lnTo>
                    <a:pt x="1518695" y="1664279"/>
                  </a:lnTo>
                  <a:lnTo>
                    <a:pt x="1522178" y="1662288"/>
                  </a:lnTo>
                  <a:lnTo>
                    <a:pt x="1525662" y="1660302"/>
                  </a:lnTo>
                  <a:lnTo>
                    <a:pt x="1529145" y="1658320"/>
                  </a:lnTo>
                  <a:lnTo>
                    <a:pt x="1532628" y="1656344"/>
                  </a:lnTo>
                  <a:lnTo>
                    <a:pt x="1536111" y="1654372"/>
                  </a:lnTo>
                  <a:lnTo>
                    <a:pt x="1539595" y="1652404"/>
                  </a:lnTo>
                  <a:lnTo>
                    <a:pt x="1543078" y="1684985"/>
                  </a:lnTo>
                  <a:lnTo>
                    <a:pt x="1546561" y="1683023"/>
                  </a:lnTo>
                  <a:lnTo>
                    <a:pt x="1550044" y="1681066"/>
                  </a:lnTo>
                  <a:lnTo>
                    <a:pt x="1553528" y="1679114"/>
                  </a:lnTo>
                  <a:lnTo>
                    <a:pt x="1557011" y="1677166"/>
                  </a:lnTo>
                  <a:lnTo>
                    <a:pt x="1560494" y="1675223"/>
                  </a:lnTo>
                  <a:lnTo>
                    <a:pt x="1563977" y="1673285"/>
                  </a:lnTo>
                  <a:lnTo>
                    <a:pt x="1567461" y="1671350"/>
                  </a:lnTo>
                  <a:lnTo>
                    <a:pt x="1570944" y="1669421"/>
                  </a:lnTo>
                  <a:lnTo>
                    <a:pt x="1574427" y="1667495"/>
                  </a:lnTo>
                  <a:lnTo>
                    <a:pt x="1577910" y="1704241"/>
                  </a:lnTo>
                  <a:lnTo>
                    <a:pt x="1581394" y="1702322"/>
                  </a:lnTo>
                  <a:lnTo>
                    <a:pt x="1584877" y="1700407"/>
                  </a:lnTo>
                  <a:lnTo>
                    <a:pt x="1588360" y="1709242"/>
                  </a:lnTo>
                  <a:lnTo>
                    <a:pt x="1591843" y="1707335"/>
                  </a:lnTo>
                  <a:lnTo>
                    <a:pt x="1595327" y="1705432"/>
                  </a:lnTo>
                  <a:lnTo>
                    <a:pt x="1598810" y="1703534"/>
                  </a:lnTo>
                  <a:lnTo>
                    <a:pt x="1602293" y="1701640"/>
                  </a:lnTo>
                  <a:lnTo>
                    <a:pt x="1605776" y="1715625"/>
                  </a:lnTo>
                  <a:lnTo>
                    <a:pt x="1609260" y="1713739"/>
                  </a:lnTo>
                  <a:lnTo>
                    <a:pt x="1612743" y="1711856"/>
                  </a:lnTo>
                  <a:lnTo>
                    <a:pt x="1616226" y="1720405"/>
                  </a:lnTo>
                  <a:lnTo>
                    <a:pt x="1619709" y="1718530"/>
                  </a:lnTo>
                  <a:lnTo>
                    <a:pt x="1623193" y="1716660"/>
                  </a:lnTo>
                  <a:lnTo>
                    <a:pt x="1626676" y="1745349"/>
                  </a:lnTo>
                  <a:lnTo>
                    <a:pt x="1630159" y="1743487"/>
                  </a:lnTo>
                  <a:lnTo>
                    <a:pt x="1633642" y="1741628"/>
                  </a:lnTo>
                  <a:lnTo>
                    <a:pt x="1637126" y="1739773"/>
                  </a:lnTo>
                  <a:lnTo>
                    <a:pt x="1640609" y="1737922"/>
                  </a:lnTo>
                  <a:lnTo>
                    <a:pt x="1644092" y="1755867"/>
                  </a:lnTo>
                  <a:lnTo>
                    <a:pt x="1647575" y="1754024"/>
                  </a:lnTo>
                  <a:lnTo>
                    <a:pt x="1651059" y="1752185"/>
                  </a:lnTo>
                  <a:lnTo>
                    <a:pt x="1654542" y="1774470"/>
                  </a:lnTo>
                  <a:lnTo>
                    <a:pt x="1658025" y="1772639"/>
                  </a:lnTo>
                  <a:lnTo>
                    <a:pt x="1661508" y="1770812"/>
                  </a:lnTo>
                  <a:lnTo>
                    <a:pt x="1664992" y="1815278"/>
                  </a:lnTo>
                  <a:lnTo>
                    <a:pt x="1668475" y="1813461"/>
                  </a:lnTo>
                  <a:lnTo>
                    <a:pt x="1671958" y="1838246"/>
                  </a:lnTo>
                  <a:lnTo>
                    <a:pt x="1675441" y="1836440"/>
                  </a:lnTo>
                  <a:lnTo>
                    <a:pt x="1678925" y="1834636"/>
                  </a:lnTo>
                  <a:lnTo>
                    <a:pt x="1682408" y="1841519"/>
                  </a:lnTo>
                  <a:lnTo>
                    <a:pt x="1685891" y="1839723"/>
                  </a:lnTo>
                  <a:lnTo>
                    <a:pt x="1689374" y="1837932"/>
                  </a:lnTo>
                  <a:lnTo>
                    <a:pt x="1692858" y="1840452"/>
                  </a:lnTo>
                  <a:lnTo>
                    <a:pt x="1696341" y="1838667"/>
                  </a:lnTo>
                  <a:lnTo>
                    <a:pt x="1699824" y="1853901"/>
                  </a:lnTo>
                  <a:lnTo>
                    <a:pt x="1703307" y="1852126"/>
                  </a:lnTo>
                  <a:lnTo>
                    <a:pt x="1706791" y="1850354"/>
                  </a:lnTo>
                  <a:lnTo>
                    <a:pt x="1710274" y="1940027"/>
                  </a:lnTo>
                  <a:lnTo>
                    <a:pt x="1713757" y="1938278"/>
                  </a:lnTo>
                  <a:lnTo>
                    <a:pt x="1717240" y="1936532"/>
                  </a:lnTo>
                  <a:lnTo>
                    <a:pt x="1720723" y="1938536"/>
                  </a:lnTo>
                  <a:lnTo>
                    <a:pt x="1724207" y="1936797"/>
                  </a:lnTo>
                  <a:lnTo>
                    <a:pt x="1727690" y="1960803"/>
                  </a:lnTo>
                  <a:lnTo>
                    <a:pt x="1731173" y="1959076"/>
                  </a:lnTo>
                  <a:lnTo>
                    <a:pt x="1734656" y="1957353"/>
                  </a:lnTo>
                  <a:lnTo>
                    <a:pt x="1738140" y="1955633"/>
                  </a:lnTo>
                  <a:lnTo>
                    <a:pt x="1741623" y="1953916"/>
                  </a:lnTo>
                  <a:lnTo>
                    <a:pt x="1745106" y="1952201"/>
                  </a:lnTo>
                  <a:lnTo>
                    <a:pt x="1748589" y="1957699"/>
                  </a:lnTo>
                  <a:lnTo>
                    <a:pt x="1752073" y="1955992"/>
                  </a:lnTo>
                  <a:lnTo>
                    <a:pt x="1755556" y="1954289"/>
                  </a:lnTo>
                  <a:lnTo>
                    <a:pt x="1759039" y="1970331"/>
                  </a:lnTo>
                  <a:lnTo>
                    <a:pt x="1762522" y="1968638"/>
                  </a:lnTo>
                  <a:lnTo>
                    <a:pt x="1766006" y="1984292"/>
                  </a:lnTo>
                  <a:lnTo>
                    <a:pt x="1769489" y="1982610"/>
                  </a:lnTo>
                  <a:lnTo>
                    <a:pt x="1772972" y="1980930"/>
                  </a:lnTo>
                  <a:lnTo>
                    <a:pt x="1776455" y="1986086"/>
                  </a:lnTo>
                  <a:lnTo>
                    <a:pt x="1779939" y="1984413"/>
                  </a:lnTo>
                  <a:lnTo>
                    <a:pt x="1783422" y="1982744"/>
                  </a:lnTo>
                  <a:lnTo>
                    <a:pt x="1786905" y="1981077"/>
                  </a:lnTo>
                  <a:lnTo>
                    <a:pt x="1790388" y="1979413"/>
                  </a:lnTo>
                  <a:lnTo>
                    <a:pt x="1793872" y="2011054"/>
                  </a:lnTo>
                  <a:lnTo>
                    <a:pt x="1797355" y="2009405"/>
                  </a:lnTo>
                  <a:lnTo>
                    <a:pt x="1800838" y="2007759"/>
                  </a:lnTo>
                  <a:lnTo>
                    <a:pt x="1804321" y="2012605"/>
                  </a:lnTo>
                  <a:lnTo>
                    <a:pt x="1807805" y="2010966"/>
                  </a:lnTo>
                  <a:lnTo>
                    <a:pt x="1811288" y="2009330"/>
                  </a:lnTo>
                  <a:lnTo>
                    <a:pt x="1814771" y="2039341"/>
                  </a:lnTo>
                  <a:lnTo>
                    <a:pt x="1818254" y="2037719"/>
                  </a:lnTo>
                  <a:lnTo>
                    <a:pt x="1821738" y="2042271"/>
                  </a:lnTo>
                  <a:lnTo>
                    <a:pt x="1825221" y="2040657"/>
                  </a:lnTo>
                  <a:lnTo>
                    <a:pt x="1828704" y="2039046"/>
                  </a:lnTo>
                  <a:lnTo>
                    <a:pt x="1832187" y="2040505"/>
                  </a:lnTo>
                  <a:lnTo>
                    <a:pt x="1835671" y="2038900"/>
                  </a:lnTo>
                  <a:lnTo>
                    <a:pt x="1839154" y="2037297"/>
                  </a:lnTo>
                  <a:lnTo>
                    <a:pt x="1842637" y="2050862"/>
                  </a:lnTo>
                  <a:lnTo>
                    <a:pt x="1846120" y="2049269"/>
                  </a:lnTo>
                  <a:lnTo>
                    <a:pt x="1849604" y="2047678"/>
                  </a:lnTo>
                  <a:lnTo>
                    <a:pt x="1853087" y="2046090"/>
                  </a:lnTo>
                  <a:lnTo>
                    <a:pt x="1856570" y="2044504"/>
                  </a:lnTo>
                  <a:lnTo>
                    <a:pt x="1860053" y="2045921"/>
                  </a:lnTo>
                  <a:lnTo>
                    <a:pt x="1863537" y="2044341"/>
                  </a:lnTo>
                  <a:lnTo>
                    <a:pt x="1867020" y="2042764"/>
                  </a:lnTo>
                  <a:lnTo>
                    <a:pt x="1870503" y="2056018"/>
                  </a:lnTo>
                  <a:lnTo>
                    <a:pt x="1873986" y="2054451"/>
                  </a:lnTo>
                  <a:lnTo>
                    <a:pt x="1877470" y="2052886"/>
                  </a:lnTo>
                  <a:lnTo>
                    <a:pt x="1880953" y="2060084"/>
                  </a:lnTo>
                  <a:lnTo>
                    <a:pt x="1884436" y="2058526"/>
                  </a:lnTo>
                  <a:lnTo>
                    <a:pt x="1887919" y="2062756"/>
                  </a:lnTo>
                  <a:lnTo>
                    <a:pt x="1891403" y="2061205"/>
                  </a:lnTo>
                  <a:lnTo>
                    <a:pt x="1894886" y="2059657"/>
                  </a:lnTo>
                  <a:lnTo>
                    <a:pt x="1898369" y="2060988"/>
                  </a:lnTo>
                  <a:lnTo>
                    <a:pt x="1901852" y="2059445"/>
                  </a:lnTo>
                  <a:lnTo>
                    <a:pt x="1905336" y="2057905"/>
                  </a:lnTo>
                  <a:lnTo>
                    <a:pt x="1908819" y="2070598"/>
                  </a:lnTo>
                  <a:lnTo>
                    <a:pt x="1912302" y="2069067"/>
                  </a:lnTo>
                  <a:lnTo>
                    <a:pt x="1915785" y="2073155"/>
                  </a:lnTo>
                  <a:lnTo>
                    <a:pt x="1919269" y="2071630"/>
                  </a:lnTo>
                  <a:lnTo>
                    <a:pt x="1922752" y="2070108"/>
                  </a:lnTo>
                  <a:lnTo>
                    <a:pt x="1926235" y="2068587"/>
                  </a:lnTo>
                  <a:lnTo>
                    <a:pt x="1929718" y="2067069"/>
                  </a:lnTo>
                  <a:lnTo>
                    <a:pt x="1933202" y="2065553"/>
                  </a:lnTo>
                  <a:lnTo>
                    <a:pt x="1936685" y="2094220"/>
                  </a:lnTo>
                  <a:lnTo>
                    <a:pt x="1940168" y="2092719"/>
                  </a:lnTo>
                  <a:lnTo>
                    <a:pt x="1943651" y="2091220"/>
                  </a:lnTo>
                  <a:lnTo>
                    <a:pt x="1947135" y="2089723"/>
                  </a:lnTo>
                  <a:lnTo>
                    <a:pt x="1950618" y="2088229"/>
                  </a:lnTo>
                  <a:lnTo>
                    <a:pt x="1954101" y="2110535"/>
                  </a:lnTo>
                  <a:lnTo>
                    <a:pt x="1957584" y="2109053"/>
                  </a:lnTo>
                  <a:lnTo>
                    <a:pt x="1961068" y="2107574"/>
                  </a:lnTo>
                  <a:lnTo>
                    <a:pt x="1964551" y="2118985"/>
                  </a:lnTo>
                  <a:lnTo>
                    <a:pt x="1968034" y="2117514"/>
                  </a:lnTo>
                  <a:lnTo>
                    <a:pt x="1971517" y="2116046"/>
                  </a:lnTo>
                  <a:lnTo>
                    <a:pt x="1975001" y="2127244"/>
                  </a:lnTo>
                  <a:lnTo>
                    <a:pt x="1978484" y="2125785"/>
                  </a:lnTo>
                  <a:lnTo>
                    <a:pt x="1981967" y="2141682"/>
                  </a:lnTo>
                  <a:lnTo>
                    <a:pt x="1985450" y="2140234"/>
                  </a:lnTo>
                  <a:lnTo>
                    <a:pt x="1988934" y="2138787"/>
                  </a:lnTo>
                  <a:lnTo>
                    <a:pt x="1992417" y="2137342"/>
                  </a:lnTo>
                  <a:lnTo>
                    <a:pt x="1995900" y="2135899"/>
                  </a:lnTo>
                  <a:lnTo>
                    <a:pt x="1999383" y="2134458"/>
                  </a:lnTo>
                  <a:lnTo>
                    <a:pt x="2002867" y="2166516"/>
                  </a:lnTo>
                  <a:lnTo>
                    <a:pt x="2006350" y="2165093"/>
                  </a:lnTo>
                  <a:lnTo>
                    <a:pt x="2009833" y="2170640"/>
                  </a:lnTo>
                  <a:lnTo>
                    <a:pt x="2013316" y="2169224"/>
                  </a:lnTo>
                  <a:lnTo>
                    <a:pt x="2016799" y="2167809"/>
                  </a:lnTo>
                  <a:lnTo>
                    <a:pt x="2020283" y="2173300"/>
                  </a:lnTo>
                  <a:lnTo>
                    <a:pt x="2023766" y="2171892"/>
                  </a:lnTo>
                  <a:lnTo>
                    <a:pt x="2027249" y="2170485"/>
                  </a:lnTo>
                  <a:lnTo>
                    <a:pt x="2030732" y="2171369"/>
                  </a:lnTo>
                  <a:lnTo>
                    <a:pt x="2034216" y="2169967"/>
                  </a:lnTo>
                  <a:lnTo>
                    <a:pt x="2037699" y="2168567"/>
                  </a:lnTo>
                  <a:lnTo>
                    <a:pt x="2041182" y="2167169"/>
                  </a:lnTo>
                  <a:lnTo>
                    <a:pt x="2044665" y="2165773"/>
                  </a:lnTo>
                  <a:lnTo>
                    <a:pt x="2048149" y="2173471"/>
                  </a:lnTo>
                  <a:lnTo>
                    <a:pt x="2051632" y="2172082"/>
                  </a:lnTo>
                  <a:lnTo>
                    <a:pt x="2055115" y="2170695"/>
                  </a:lnTo>
                  <a:lnTo>
                    <a:pt x="2058598" y="2173815"/>
                  </a:lnTo>
                  <a:lnTo>
                    <a:pt x="2062082" y="2172433"/>
                  </a:lnTo>
                  <a:lnTo>
                    <a:pt x="2065565" y="2188785"/>
                  </a:lnTo>
                  <a:lnTo>
                    <a:pt x="2069048" y="2187415"/>
                  </a:lnTo>
                  <a:lnTo>
                    <a:pt x="2072531" y="2186046"/>
                  </a:lnTo>
                  <a:lnTo>
                    <a:pt x="2076015" y="2214623"/>
                  </a:lnTo>
                  <a:lnTo>
                    <a:pt x="2079498" y="2213270"/>
                  </a:lnTo>
                  <a:lnTo>
                    <a:pt x="2082981" y="2211920"/>
                  </a:lnTo>
                  <a:lnTo>
                    <a:pt x="2086464" y="2214742"/>
                  </a:lnTo>
                  <a:lnTo>
                    <a:pt x="2089948" y="2213396"/>
                  </a:lnTo>
                  <a:lnTo>
                    <a:pt x="2093431" y="2212052"/>
                  </a:lnTo>
                  <a:lnTo>
                    <a:pt x="2096914" y="2216924"/>
                  </a:lnTo>
                  <a:lnTo>
                    <a:pt x="2100397" y="2215586"/>
                  </a:lnTo>
                  <a:lnTo>
                    <a:pt x="2103881" y="2214249"/>
                  </a:lnTo>
                  <a:lnTo>
                    <a:pt x="2107364" y="2212914"/>
                  </a:lnTo>
                  <a:lnTo>
                    <a:pt x="2110847" y="2211581"/>
                  </a:lnTo>
                  <a:lnTo>
                    <a:pt x="2114330" y="2224549"/>
                  </a:lnTo>
                  <a:lnTo>
                    <a:pt x="2117814" y="2223225"/>
                  </a:lnTo>
                  <a:lnTo>
                    <a:pt x="2121297" y="2221903"/>
                  </a:lnTo>
                  <a:lnTo>
                    <a:pt x="2124780" y="2230615"/>
                  </a:lnTo>
                  <a:lnTo>
                    <a:pt x="2128263" y="2229301"/>
                  </a:lnTo>
                  <a:lnTo>
                    <a:pt x="2131747" y="2235907"/>
                  </a:lnTo>
                  <a:lnTo>
                    <a:pt x="2135230" y="2234599"/>
                  </a:lnTo>
                  <a:lnTo>
                    <a:pt x="2138713" y="2233293"/>
                  </a:lnTo>
                  <a:lnTo>
                    <a:pt x="2142196" y="2279373"/>
                  </a:lnTo>
                  <a:lnTo>
                    <a:pt x="2145680" y="2278093"/>
                  </a:lnTo>
                  <a:lnTo>
                    <a:pt x="2149163" y="2276814"/>
                  </a:lnTo>
                  <a:lnTo>
                    <a:pt x="2152646" y="2275537"/>
                  </a:lnTo>
                  <a:lnTo>
                    <a:pt x="2156129" y="2274261"/>
                  </a:lnTo>
                  <a:lnTo>
                    <a:pt x="2159613" y="2278446"/>
                  </a:lnTo>
                  <a:lnTo>
                    <a:pt x="2163096" y="2277176"/>
                  </a:lnTo>
                  <a:lnTo>
                    <a:pt x="2166579" y="2275907"/>
                  </a:lnTo>
                  <a:lnTo>
                    <a:pt x="2170062" y="2283643"/>
                  </a:lnTo>
                  <a:lnTo>
                    <a:pt x="2173546" y="2282382"/>
                  </a:lnTo>
                  <a:lnTo>
                    <a:pt x="2177029" y="2281121"/>
                  </a:lnTo>
                  <a:lnTo>
                    <a:pt x="2180512" y="2295760"/>
                  </a:lnTo>
                  <a:lnTo>
                    <a:pt x="2183995" y="2294511"/>
                  </a:lnTo>
                  <a:lnTo>
                    <a:pt x="2187479" y="2293263"/>
                  </a:lnTo>
                  <a:lnTo>
                    <a:pt x="2190962" y="2292016"/>
                  </a:lnTo>
                  <a:lnTo>
                    <a:pt x="2194445" y="2290770"/>
                  </a:lnTo>
                  <a:lnTo>
                    <a:pt x="2197928" y="2296475"/>
                  </a:lnTo>
                  <a:lnTo>
                    <a:pt x="2201412" y="2295236"/>
                  </a:lnTo>
                  <a:lnTo>
                    <a:pt x="2204895" y="2293998"/>
                  </a:lnTo>
                  <a:lnTo>
                    <a:pt x="2208378" y="2297928"/>
                  </a:lnTo>
                  <a:lnTo>
                    <a:pt x="2211861" y="2296696"/>
                  </a:lnTo>
                  <a:lnTo>
                    <a:pt x="2215345" y="2295464"/>
                  </a:lnTo>
                  <a:lnTo>
                    <a:pt x="2218828" y="2294234"/>
                  </a:lnTo>
                  <a:lnTo>
                    <a:pt x="2222311" y="2293005"/>
                  </a:lnTo>
                  <a:lnTo>
                    <a:pt x="2225794" y="2300312"/>
                  </a:lnTo>
                  <a:lnTo>
                    <a:pt x="2229278" y="2299090"/>
                  </a:lnTo>
                  <a:lnTo>
                    <a:pt x="2232761" y="2297870"/>
                  </a:lnTo>
                  <a:lnTo>
                    <a:pt x="2236244" y="2313382"/>
                  </a:lnTo>
                  <a:lnTo>
                    <a:pt x="2239727" y="2312173"/>
                  </a:lnTo>
                  <a:lnTo>
                    <a:pt x="2243211" y="2310964"/>
                  </a:lnTo>
                  <a:lnTo>
                    <a:pt x="2246694" y="2311407"/>
                  </a:lnTo>
                  <a:lnTo>
                    <a:pt x="2250177" y="2310202"/>
                  </a:lnTo>
                  <a:lnTo>
                    <a:pt x="2253660" y="2320430"/>
                  </a:lnTo>
                  <a:lnTo>
                    <a:pt x="2257144" y="2319233"/>
                  </a:lnTo>
                  <a:lnTo>
                    <a:pt x="2260627" y="2318038"/>
                  </a:lnTo>
                  <a:lnTo>
                    <a:pt x="2264110" y="2342195"/>
                  </a:lnTo>
                  <a:lnTo>
                    <a:pt x="2267593" y="2341015"/>
                  </a:lnTo>
                  <a:lnTo>
                    <a:pt x="2271077" y="2339837"/>
                  </a:lnTo>
                  <a:lnTo>
                    <a:pt x="2274560" y="2346369"/>
                  </a:lnTo>
                  <a:lnTo>
                    <a:pt x="2278043" y="2345197"/>
                  </a:lnTo>
                  <a:lnTo>
                    <a:pt x="2281526" y="2347084"/>
                  </a:lnTo>
                  <a:lnTo>
                    <a:pt x="2285010" y="2345916"/>
                  </a:lnTo>
                  <a:lnTo>
                    <a:pt x="2288493" y="2344749"/>
                  </a:lnTo>
                  <a:lnTo>
                    <a:pt x="2291976" y="2357166"/>
                  </a:lnTo>
                  <a:lnTo>
                    <a:pt x="2295459" y="2356009"/>
                  </a:lnTo>
                  <a:lnTo>
                    <a:pt x="2298942" y="2354853"/>
                  </a:lnTo>
                  <a:lnTo>
                    <a:pt x="2302426" y="2355189"/>
                  </a:lnTo>
                  <a:lnTo>
                    <a:pt x="2305909" y="2354036"/>
                  </a:lnTo>
                  <a:lnTo>
                    <a:pt x="2309392" y="2352883"/>
                  </a:lnTo>
                  <a:lnTo>
                    <a:pt x="2312875" y="2353222"/>
                  </a:lnTo>
                  <a:lnTo>
                    <a:pt x="2316359" y="2352073"/>
                  </a:lnTo>
                  <a:lnTo>
                    <a:pt x="2319842" y="2356853"/>
                  </a:lnTo>
                  <a:lnTo>
                    <a:pt x="2323325" y="2355709"/>
                  </a:lnTo>
                  <a:lnTo>
                    <a:pt x="2326808" y="2354566"/>
                  </a:lnTo>
                  <a:lnTo>
                    <a:pt x="2330292" y="2377980"/>
                  </a:lnTo>
                  <a:lnTo>
                    <a:pt x="2333775" y="2376853"/>
                  </a:lnTo>
                  <a:lnTo>
                    <a:pt x="2337258" y="2375726"/>
                  </a:lnTo>
                  <a:lnTo>
                    <a:pt x="2340741" y="2376015"/>
                  </a:lnTo>
                  <a:lnTo>
                    <a:pt x="2344225" y="2374891"/>
                  </a:lnTo>
                  <a:lnTo>
                    <a:pt x="2347708" y="2399986"/>
                  </a:lnTo>
                  <a:lnTo>
                    <a:pt x="2351191" y="2398879"/>
                  </a:lnTo>
                  <a:lnTo>
                    <a:pt x="2354674" y="2397773"/>
                  </a:lnTo>
                  <a:lnTo>
                    <a:pt x="2358158" y="2409998"/>
                  </a:lnTo>
                  <a:lnTo>
                    <a:pt x="2361641" y="2408902"/>
                  </a:lnTo>
                  <a:lnTo>
                    <a:pt x="2365124" y="2407806"/>
                  </a:lnTo>
                  <a:lnTo>
                    <a:pt x="2368607" y="2426137"/>
                  </a:lnTo>
                  <a:lnTo>
                    <a:pt x="2372091" y="2425055"/>
                  </a:lnTo>
                  <a:lnTo>
                    <a:pt x="2375574" y="2423974"/>
                  </a:lnTo>
                  <a:lnTo>
                    <a:pt x="2379057" y="2422893"/>
                  </a:lnTo>
                  <a:lnTo>
                    <a:pt x="2382540" y="2421814"/>
                  </a:lnTo>
                  <a:lnTo>
                    <a:pt x="2386024" y="2423280"/>
                  </a:lnTo>
                  <a:lnTo>
                    <a:pt x="2389507" y="2422204"/>
                  </a:lnTo>
                  <a:lnTo>
                    <a:pt x="2392990" y="2421129"/>
                  </a:lnTo>
                  <a:lnTo>
                    <a:pt x="2396473" y="2444889"/>
                  </a:lnTo>
                  <a:lnTo>
                    <a:pt x="2399957" y="2443830"/>
                  </a:lnTo>
                  <a:lnTo>
                    <a:pt x="2403440" y="2442772"/>
                  </a:lnTo>
                  <a:lnTo>
                    <a:pt x="2406923" y="2445346"/>
                  </a:lnTo>
                  <a:lnTo>
                    <a:pt x="2410406" y="2444292"/>
                  </a:lnTo>
                  <a:lnTo>
                    <a:pt x="2413890" y="2445649"/>
                  </a:lnTo>
                  <a:lnTo>
                    <a:pt x="2417373" y="2444598"/>
                  </a:lnTo>
                  <a:lnTo>
                    <a:pt x="2420856" y="2443549"/>
                  </a:lnTo>
                  <a:lnTo>
                    <a:pt x="2424339" y="2471760"/>
                  </a:lnTo>
                  <a:lnTo>
                    <a:pt x="2427823" y="2470729"/>
                  </a:lnTo>
                  <a:lnTo>
                    <a:pt x="2431306" y="2469699"/>
                  </a:lnTo>
                  <a:lnTo>
                    <a:pt x="2434789" y="2468670"/>
                  </a:lnTo>
                  <a:lnTo>
                    <a:pt x="2438272" y="2467642"/>
                  </a:lnTo>
                  <a:lnTo>
                    <a:pt x="2441756" y="2472287"/>
                  </a:lnTo>
                  <a:lnTo>
                    <a:pt x="2445239" y="2471264"/>
                  </a:lnTo>
                  <a:lnTo>
                    <a:pt x="2448722" y="2470241"/>
                  </a:lnTo>
                  <a:lnTo>
                    <a:pt x="2452205" y="2478182"/>
                  </a:lnTo>
                  <a:lnTo>
                    <a:pt x="2455689" y="2477167"/>
                  </a:lnTo>
                  <a:lnTo>
                    <a:pt x="2459172" y="2476152"/>
                  </a:lnTo>
                  <a:lnTo>
                    <a:pt x="2462655" y="2478464"/>
                  </a:lnTo>
                  <a:lnTo>
                    <a:pt x="2466138" y="2477454"/>
                  </a:lnTo>
                  <a:lnTo>
                    <a:pt x="2469622" y="2478651"/>
                  </a:lnTo>
                  <a:lnTo>
                    <a:pt x="2473105" y="2477644"/>
                  </a:lnTo>
                  <a:lnTo>
                    <a:pt x="2476588" y="2476637"/>
                  </a:lnTo>
                  <a:lnTo>
                    <a:pt x="2480071" y="2497226"/>
                  </a:lnTo>
                  <a:lnTo>
                    <a:pt x="2483555" y="2496234"/>
                  </a:lnTo>
                  <a:lnTo>
                    <a:pt x="2487038" y="2495242"/>
                  </a:lnTo>
                  <a:lnTo>
                    <a:pt x="2490521" y="2495309"/>
                  </a:lnTo>
                  <a:lnTo>
                    <a:pt x="2494004" y="2494319"/>
                  </a:lnTo>
                  <a:lnTo>
                    <a:pt x="2497488" y="2493331"/>
                  </a:lnTo>
                  <a:lnTo>
                    <a:pt x="2500971" y="2492343"/>
                  </a:lnTo>
                  <a:lnTo>
                    <a:pt x="2504454" y="2491356"/>
                  </a:lnTo>
                  <a:lnTo>
                    <a:pt x="2507937" y="2496686"/>
                  </a:lnTo>
                  <a:lnTo>
                    <a:pt x="2511421" y="2495704"/>
                  </a:lnTo>
                  <a:lnTo>
                    <a:pt x="2514904" y="2494723"/>
                  </a:lnTo>
                  <a:lnTo>
                    <a:pt x="2518387" y="2495835"/>
                  </a:lnTo>
                  <a:lnTo>
                    <a:pt x="2521870" y="2494856"/>
                  </a:lnTo>
                  <a:lnTo>
                    <a:pt x="2525354" y="2493879"/>
                  </a:lnTo>
                  <a:lnTo>
                    <a:pt x="2528837" y="2511368"/>
                  </a:lnTo>
                  <a:lnTo>
                    <a:pt x="2532320" y="2510404"/>
                  </a:lnTo>
                  <a:lnTo>
                    <a:pt x="2535803" y="2512454"/>
                  </a:lnTo>
                  <a:lnTo>
                    <a:pt x="2539287" y="2511493"/>
                  </a:lnTo>
                  <a:lnTo>
                    <a:pt x="2542770" y="2510532"/>
                  </a:lnTo>
                  <a:lnTo>
                    <a:pt x="2546253" y="2511575"/>
                  </a:lnTo>
                  <a:lnTo>
                    <a:pt x="2549736" y="2510617"/>
                  </a:lnTo>
                  <a:lnTo>
                    <a:pt x="2553220" y="2509659"/>
                  </a:lnTo>
                  <a:lnTo>
                    <a:pt x="2556703" y="2508703"/>
                  </a:lnTo>
                  <a:lnTo>
                    <a:pt x="2560186" y="2507747"/>
                  </a:lnTo>
                  <a:lnTo>
                    <a:pt x="2563669" y="2538789"/>
                  </a:lnTo>
                  <a:lnTo>
                    <a:pt x="2567153" y="2537854"/>
                  </a:lnTo>
                  <a:lnTo>
                    <a:pt x="2570636" y="2536920"/>
                  </a:lnTo>
                  <a:lnTo>
                    <a:pt x="2574119" y="2536925"/>
                  </a:lnTo>
                  <a:lnTo>
                    <a:pt x="2577602" y="2535993"/>
                  </a:lnTo>
                  <a:lnTo>
                    <a:pt x="2581085" y="2535061"/>
                  </a:lnTo>
                  <a:lnTo>
                    <a:pt x="2584569" y="2534130"/>
                  </a:lnTo>
                  <a:lnTo>
                    <a:pt x="2588052" y="2533200"/>
                  </a:lnTo>
                  <a:lnTo>
                    <a:pt x="2591535" y="2533210"/>
                  </a:lnTo>
                  <a:lnTo>
                    <a:pt x="2595018" y="2532282"/>
                  </a:lnTo>
                  <a:lnTo>
                    <a:pt x="2598502" y="2531354"/>
                  </a:lnTo>
                  <a:lnTo>
                    <a:pt x="2601985" y="2535106"/>
                  </a:lnTo>
                  <a:lnTo>
                    <a:pt x="2605468" y="2534183"/>
                  </a:lnTo>
                  <a:lnTo>
                    <a:pt x="2608951" y="2533260"/>
                  </a:lnTo>
                  <a:lnTo>
                    <a:pt x="2612435" y="2537903"/>
                  </a:lnTo>
                  <a:lnTo>
                    <a:pt x="2615918" y="2536985"/>
                  </a:lnTo>
                  <a:lnTo>
                    <a:pt x="2619401" y="2536068"/>
                  </a:lnTo>
                  <a:lnTo>
                    <a:pt x="2622884" y="2578352"/>
                  </a:lnTo>
                  <a:lnTo>
                    <a:pt x="2626368" y="2577462"/>
                  </a:lnTo>
                  <a:lnTo>
                    <a:pt x="2629851" y="2593117"/>
                  </a:lnTo>
                  <a:lnTo>
                    <a:pt x="2633334" y="2592240"/>
                  </a:lnTo>
                  <a:lnTo>
                    <a:pt x="2636817" y="2591363"/>
                  </a:lnTo>
                  <a:lnTo>
                    <a:pt x="2640301" y="2611152"/>
                  </a:lnTo>
                  <a:lnTo>
                    <a:pt x="2643784" y="2610290"/>
                  </a:lnTo>
                  <a:lnTo>
                    <a:pt x="2647267" y="2609429"/>
                  </a:lnTo>
                  <a:lnTo>
                    <a:pt x="2650750" y="2611668"/>
                  </a:lnTo>
                  <a:lnTo>
                    <a:pt x="2654234" y="2610810"/>
                  </a:lnTo>
                  <a:lnTo>
                    <a:pt x="2657717" y="2616858"/>
                  </a:lnTo>
                  <a:lnTo>
                    <a:pt x="2661200" y="2616005"/>
                  </a:lnTo>
                  <a:lnTo>
                    <a:pt x="2664683" y="2615153"/>
                  </a:lnTo>
                  <a:lnTo>
                    <a:pt x="2668167" y="2619608"/>
                  </a:lnTo>
                  <a:lnTo>
                    <a:pt x="2671650" y="2618761"/>
                  </a:lnTo>
                  <a:lnTo>
                    <a:pt x="2675133" y="2617914"/>
                  </a:lnTo>
                  <a:lnTo>
                    <a:pt x="2678616" y="2629714"/>
                  </a:lnTo>
                  <a:lnTo>
                    <a:pt x="2682100" y="2628876"/>
                  </a:lnTo>
                  <a:lnTo>
                    <a:pt x="2685583" y="2628773"/>
                  </a:lnTo>
                  <a:lnTo>
                    <a:pt x="2689066" y="2627937"/>
                  </a:lnTo>
                  <a:lnTo>
                    <a:pt x="2692549" y="2627101"/>
                  </a:lnTo>
                  <a:lnTo>
                    <a:pt x="2696033" y="2630649"/>
                  </a:lnTo>
                  <a:lnTo>
                    <a:pt x="2699516" y="2629817"/>
                  </a:lnTo>
                  <a:lnTo>
                    <a:pt x="2702999" y="2628986"/>
                  </a:lnTo>
                  <a:lnTo>
                    <a:pt x="2706482" y="2639650"/>
                  </a:lnTo>
                  <a:lnTo>
                    <a:pt x="2709966" y="2638827"/>
                  </a:lnTo>
                  <a:lnTo>
                    <a:pt x="2713449" y="2640835"/>
                  </a:lnTo>
                  <a:lnTo>
                    <a:pt x="2716932" y="2640015"/>
                  </a:lnTo>
                  <a:lnTo>
                    <a:pt x="2720415" y="2639196"/>
                  </a:lnTo>
                  <a:lnTo>
                    <a:pt x="2723899" y="2639083"/>
                  </a:lnTo>
                  <a:lnTo>
                    <a:pt x="2727382" y="2638265"/>
                  </a:lnTo>
                  <a:lnTo>
                    <a:pt x="2730865" y="2637448"/>
                  </a:lnTo>
                  <a:lnTo>
                    <a:pt x="2734348" y="2638042"/>
                  </a:lnTo>
                  <a:lnTo>
                    <a:pt x="2737832" y="2637227"/>
                  </a:lnTo>
                  <a:lnTo>
                    <a:pt x="2741315" y="2636413"/>
                  </a:lnTo>
                  <a:lnTo>
                    <a:pt x="2744798" y="2641206"/>
                  </a:lnTo>
                  <a:lnTo>
                    <a:pt x="2748281" y="2640396"/>
                  </a:lnTo>
                  <a:lnTo>
                    <a:pt x="2751765" y="2651274"/>
                  </a:lnTo>
                  <a:lnTo>
                    <a:pt x="2755248" y="2650473"/>
                  </a:lnTo>
                  <a:lnTo>
                    <a:pt x="2758731" y="2649672"/>
                  </a:lnTo>
                  <a:lnTo>
                    <a:pt x="2762214" y="2648872"/>
                  </a:lnTo>
                  <a:lnTo>
                    <a:pt x="2765698" y="2648072"/>
                  </a:lnTo>
                  <a:lnTo>
                    <a:pt x="2769181" y="2647272"/>
                  </a:lnTo>
                  <a:lnTo>
                    <a:pt x="2772664" y="2655230"/>
                  </a:lnTo>
                  <a:lnTo>
                    <a:pt x="2776147" y="2654437"/>
                  </a:lnTo>
                  <a:lnTo>
                    <a:pt x="2779631" y="2656306"/>
                  </a:lnTo>
                  <a:lnTo>
                    <a:pt x="2783114" y="2655516"/>
                  </a:lnTo>
                  <a:lnTo>
                    <a:pt x="2786597" y="2654726"/>
                  </a:lnTo>
                  <a:lnTo>
                    <a:pt x="2790080" y="2670859"/>
                  </a:lnTo>
                  <a:lnTo>
                    <a:pt x="2793564" y="2670082"/>
                  </a:lnTo>
                  <a:lnTo>
                    <a:pt x="2797047" y="2669305"/>
                  </a:lnTo>
                  <a:lnTo>
                    <a:pt x="2800530" y="2670441"/>
                  </a:lnTo>
                  <a:lnTo>
                    <a:pt x="2804013" y="2669666"/>
                  </a:lnTo>
                  <a:lnTo>
                    <a:pt x="2807497" y="2681429"/>
                  </a:lnTo>
                  <a:lnTo>
                    <a:pt x="2810980" y="2680664"/>
                  </a:lnTo>
                  <a:lnTo>
                    <a:pt x="2814463" y="2679898"/>
                  </a:lnTo>
                  <a:lnTo>
                    <a:pt x="2817946" y="2679752"/>
                  </a:lnTo>
                  <a:lnTo>
                    <a:pt x="2821430" y="2678988"/>
                  </a:lnTo>
                  <a:lnTo>
                    <a:pt x="2824913" y="2678224"/>
                  </a:lnTo>
                  <a:lnTo>
                    <a:pt x="2828396" y="2684819"/>
                  </a:lnTo>
                  <a:lnTo>
                    <a:pt x="2831879" y="2684061"/>
                  </a:lnTo>
                  <a:lnTo>
                    <a:pt x="2835363" y="2683304"/>
                  </a:lnTo>
                  <a:lnTo>
                    <a:pt x="2838846" y="2682547"/>
                  </a:lnTo>
                  <a:lnTo>
                    <a:pt x="2842329" y="2681791"/>
                  </a:lnTo>
                  <a:lnTo>
                    <a:pt x="2845812" y="2685279"/>
                  </a:lnTo>
                  <a:lnTo>
                    <a:pt x="2849296" y="2684526"/>
                  </a:lnTo>
                  <a:lnTo>
                    <a:pt x="2852779" y="2683774"/>
                  </a:lnTo>
                  <a:lnTo>
                    <a:pt x="2856262" y="2689020"/>
                  </a:lnTo>
                  <a:lnTo>
                    <a:pt x="2859745" y="2688272"/>
                  </a:lnTo>
                  <a:lnTo>
                    <a:pt x="2863229" y="2687525"/>
                  </a:lnTo>
                  <a:lnTo>
                    <a:pt x="2866712" y="2689749"/>
                  </a:lnTo>
                  <a:lnTo>
                    <a:pt x="2870195" y="2689005"/>
                  </a:lnTo>
                  <a:lnTo>
                    <a:pt x="2873678" y="2705088"/>
                  </a:lnTo>
                  <a:lnTo>
                    <a:pt x="2877161" y="2704356"/>
                  </a:lnTo>
                  <a:lnTo>
                    <a:pt x="2880645" y="2703624"/>
                  </a:lnTo>
                  <a:lnTo>
                    <a:pt x="2884128" y="2707419"/>
                  </a:lnTo>
                  <a:lnTo>
                    <a:pt x="2887611" y="2706691"/>
                  </a:lnTo>
                  <a:lnTo>
                    <a:pt x="2891094" y="2705963"/>
                  </a:lnTo>
                  <a:lnTo>
                    <a:pt x="2894578" y="2737646"/>
                  </a:lnTo>
                  <a:lnTo>
                    <a:pt x="2898061" y="2736941"/>
                  </a:lnTo>
                  <a:lnTo>
                    <a:pt x="2901544" y="2753455"/>
                  </a:lnTo>
                  <a:lnTo>
                    <a:pt x="2905027" y="2752763"/>
                  </a:lnTo>
                  <a:lnTo>
                    <a:pt x="2908511" y="2752071"/>
                  </a:lnTo>
                  <a:lnTo>
                    <a:pt x="2911994" y="2751379"/>
                  </a:lnTo>
                  <a:lnTo>
                    <a:pt x="2915477" y="2750688"/>
                  </a:lnTo>
                  <a:lnTo>
                    <a:pt x="2918960" y="2749997"/>
                  </a:lnTo>
                  <a:lnTo>
                    <a:pt x="2922444" y="2759110"/>
                  </a:lnTo>
                  <a:lnTo>
                    <a:pt x="2925927" y="2758427"/>
                  </a:lnTo>
                  <a:lnTo>
                    <a:pt x="2929410" y="2771055"/>
                  </a:lnTo>
                  <a:lnTo>
                    <a:pt x="2932893" y="2770382"/>
                  </a:lnTo>
                  <a:lnTo>
                    <a:pt x="2936377" y="2769709"/>
                  </a:lnTo>
                  <a:lnTo>
                    <a:pt x="2939860" y="2774604"/>
                  </a:lnTo>
                  <a:lnTo>
                    <a:pt x="2943343" y="2773936"/>
                  </a:lnTo>
                  <a:lnTo>
                    <a:pt x="2946826" y="2773267"/>
                  </a:lnTo>
                  <a:lnTo>
                    <a:pt x="2950310" y="2794510"/>
                  </a:lnTo>
                  <a:lnTo>
                    <a:pt x="2953793" y="2793858"/>
                  </a:lnTo>
                  <a:lnTo>
                    <a:pt x="2957276" y="2793206"/>
                  </a:lnTo>
                  <a:lnTo>
                    <a:pt x="2960759" y="2792555"/>
                  </a:lnTo>
                  <a:lnTo>
                    <a:pt x="2964243" y="2791903"/>
                  </a:lnTo>
                  <a:lnTo>
                    <a:pt x="2967726" y="2796432"/>
                  </a:lnTo>
                  <a:lnTo>
                    <a:pt x="2971209" y="2795785"/>
                  </a:lnTo>
                  <a:lnTo>
                    <a:pt x="2974692" y="2795138"/>
                  </a:lnTo>
                  <a:lnTo>
                    <a:pt x="2978176" y="2815310"/>
                  </a:lnTo>
                  <a:lnTo>
                    <a:pt x="2981659" y="2814679"/>
                  </a:lnTo>
                  <a:lnTo>
                    <a:pt x="2985142" y="2814048"/>
                  </a:lnTo>
                  <a:lnTo>
                    <a:pt x="2988625" y="2816639"/>
                  </a:lnTo>
                  <a:lnTo>
                    <a:pt x="2992109" y="2816011"/>
                  </a:lnTo>
                  <a:lnTo>
                    <a:pt x="2995592" y="2819769"/>
                  </a:lnTo>
                  <a:lnTo>
                    <a:pt x="2999075" y="2819144"/>
                  </a:lnTo>
                  <a:lnTo>
                    <a:pt x="3002558" y="2818520"/>
                  </a:lnTo>
                  <a:lnTo>
                    <a:pt x="3006042" y="2823408"/>
                  </a:lnTo>
                  <a:lnTo>
                    <a:pt x="3009525" y="2822788"/>
                  </a:lnTo>
                  <a:lnTo>
                    <a:pt x="3013008" y="2822169"/>
                  </a:lnTo>
                  <a:lnTo>
                    <a:pt x="3016491" y="2835341"/>
                  </a:lnTo>
                  <a:lnTo>
                    <a:pt x="3019975" y="2834732"/>
                  </a:lnTo>
                  <a:lnTo>
                    <a:pt x="3023458" y="2838970"/>
                  </a:lnTo>
                  <a:lnTo>
                    <a:pt x="3026941" y="2838365"/>
                  </a:lnTo>
                  <a:lnTo>
                    <a:pt x="3030424" y="2837761"/>
                  </a:lnTo>
                  <a:lnTo>
                    <a:pt x="3033908" y="2837897"/>
                  </a:lnTo>
                  <a:lnTo>
                    <a:pt x="3037391" y="2837294"/>
                  </a:lnTo>
                  <a:lnTo>
                    <a:pt x="3040874" y="2836691"/>
                  </a:lnTo>
                  <a:lnTo>
                    <a:pt x="3044357" y="2840141"/>
                  </a:lnTo>
                  <a:lnTo>
                    <a:pt x="3047841" y="2839541"/>
                  </a:lnTo>
                  <a:lnTo>
                    <a:pt x="3051324" y="2838941"/>
                  </a:lnTo>
                  <a:lnTo>
                    <a:pt x="3054807" y="2838342"/>
                  </a:lnTo>
                  <a:lnTo>
                    <a:pt x="3058290" y="2837743"/>
                  </a:lnTo>
                  <a:lnTo>
                    <a:pt x="3061774" y="2837512"/>
                  </a:lnTo>
                  <a:lnTo>
                    <a:pt x="3065257" y="2836913"/>
                  </a:lnTo>
                  <a:lnTo>
                    <a:pt x="3068740" y="2836315"/>
                  </a:lnTo>
                  <a:lnTo>
                    <a:pt x="3072223" y="2836085"/>
                  </a:lnTo>
                  <a:lnTo>
                    <a:pt x="3075707" y="2835488"/>
                  </a:lnTo>
                  <a:lnTo>
                    <a:pt x="3079190" y="2834891"/>
                  </a:lnTo>
                  <a:lnTo>
                    <a:pt x="3082673" y="2839046"/>
                  </a:lnTo>
                  <a:lnTo>
                    <a:pt x="3086156" y="2838453"/>
                  </a:lnTo>
                  <a:lnTo>
                    <a:pt x="3089640" y="2847171"/>
                  </a:lnTo>
                  <a:lnTo>
                    <a:pt x="3093123" y="2846585"/>
                  </a:lnTo>
                  <a:lnTo>
                    <a:pt x="3096606" y="2845999"/>
                  </a:lnTo>
                  <a:lnTo>
                    <a:pt x="3100089" y="2852065"/>
                  </a:lnTo>
                  <a:lnTo>
                    <a:pt x="3103573" y="2851484"/>
                  </a:lnTo>
                  <a:lnTo>
                    <a:pt x="3107056" y="2850904"/>
                  </a:lnTo>
                  <a:lnTo>
                    <a:pt x="3110539" y="2866888"/>
                  </a:lnTo>
                  <a:lnTo>
                    <a:pt x="3114022" y="2866320"/>
                  </a:lnTo>
                  <a:lnTo>
                    <a:pt x="3117506" y="2865752"/>
                  </a:lnTo>
                  <a:lnTo>
                    <a:pt x="3120989" y="2865185"/>
                  </a:lnTo>
                  <a:lnTo>
                    <a:pt x="3124472" y="2864617"/>
                  </a:lnTo>
                  <a:lnTo>
                    <a:pt x="3127955" y="2864710"/>
                  </a:lnTo>
                  <a:lnTo>
                    <a:pt x="3131439" y="2864144"/>
                  </a:lnTo>
                  <a:lnTo>
                    <a:pt x="3134922" y="2863578"/>
                  </a:lnTo>
                  <a:lnTo>
                    <a:pt x="3138405" y="2866625"/>
                  </a:lnTo>
                  <a:lnTo>
                    <a:pt x="3141888" y="2866062"/>
                  </a:lnTo>
                  <a:lnTo>
                    <a:pt x="3145372" y="2865826"/>
                  </a:lnTo>
                  <a:lnTo>
                    <a:pt x="3148855" y="2865263"/>
                  </a:lnTo>
                  <a:lnTo>
                    <a:pt x="3152338" y="2864701"/>
                  </a:lnTo>
                  <a:lnTo>
                    <a:pt x="3155821" y="2870297"/>
                  </a:lnTo>
                  <a:lnTo>
                    <a:pt x="3159304" y="2869740"/>
                  </a:lnTo>
                  <a:lnTo>
                    <a:pt x="3162788" y="2869183"/>
                  </a:lnTo>
                  <a:lnTo>
                    <a:pt x="3166271" y="2871188"/>
                  </a:lnTo>
                  <a:lnTo>
                    <a:pt x="3169754" y="2870633"/>
                  </a:lnTo>
                  <a:lnTo>
                    <a:pt x="3173237" y="2870078"/>
                  </a:lnTo>
                  <a:lnTo>
                    <a:pt x="3176721" y="2873650"/>
                  </a:lnTo>
                  <a:lnTo>
                    <a:pt x="3180204" y="2873099"/>
                  </a:lnTo>
                  <a:lnTo>
                    <a:pt x="3183687" y="2873808"/>
                  </a:lnTo>
                  <a:lnTo>
                    <a:pt x="3187170" y="2873258"/>
                  </a:lnTo>
                  <a:lnTo>
                    <a:pt x="3190654" y="2872709"/>
                  </a:lnTo>
                  <a:lnTo>
                    <a:pt x="3194137" y="2876539"/>
                  </a:lnTo>
                  <a:lnTo>
                    <a:pt x="3197620" y="2875993"/>
                  </a:lnTo>
                  <a:lnTo>
                    <a:pt x="3201103" y="2875447"/>
                  </a:lnTo>
                  <a:lnTo>
                    <a:pt x="3204587" y="2882585"/>
                  </a:lnTo>
                  <a:lnTo>
                    <a:pt x="3208070" y="2882044"/>
                  </a:lnTo>
                  <a:lnTo>
                    <a:pt x="3211553" y="2881808"/>
                  </a:lnTo>
                  <a:lnTo>
                    <a:pt x="3215036" y="2881269"/>
                  </a:lnTo>
                  <a:lnTo>
                    <a:pt x="3218520" y="2880729"/>
                  </a:lnTo>
                  <a:lnTo>
                    <a:pt x="3222003" y="2886214"/>
                  </a:lnTo>
                  <a:lnTo>
                    <a:pt x="3225486" y="2885679"/>
                  </a:lnTo>
                  <a:lnTo>
                    <a:pt x="3228969" y="2885145"/>
                  </a:lnTo>
                  <a:lnTo>
                    <a:pt x="3232453" y="2885208"/>
                  </a:lnTo>
                  <a:lnTo>
                    <a:pt x="3235936" y="2884674"/>
                  </a:lnTo>
                  <a:lnTo>
                    <a:pt x="3239419" y="2885927"/>
                  </a:lnTo>
                  <a:lnTo>
                    <a:pt x="3242902" y="2885395"/>
                  </a:lnTo>
                  <a:lnTo>
                    <a:pt x="3246386" y="2884863"/>
                  </a:lnTo>
                  <a:lnTo>
                    <a:pt x="3249869" y="2887292"/>
                  </a:lnTo>
                  <a:lnTo>
                    <a:pt x="3253352" y="2886762"/>
                  </a:lnTo>
                  <a:lnTo>
                    <a:pt x="3256835" y="2886233"/>
                  </a:lnTo>
                  <a:lnTo>
                    <a:pt x="3260319" y="2886294"/>
                  </a:lnTo>
                  <a:lnTo>
                    <a:pt x="3263802" y="2885766"/>
                  </a:lnTo>
                  <a:lnTo>
                    <a:pt x="3267285" y="2885237"/>
                  </a:lnTo>
                  <a:lnTo>
                    <a:pt x="3270768" y="2894296"/>
                  </a:lnTo>
                  <a:lnTo>
                    <a:pt x="3274252" y="2893775"/>
                  </a:lnTo>
                  <a:lnTo>
                    <a:pt x="3277735" y="2921594"/>
                  </a:lnTo>
                  <a:lnTo>
                    <a:pt x="3281218" y="2921094"/>
                  </a:lnTo>
                  <a:lnTo>
                    <a:pt x="3284701" y="2920593"/>
                  </a:lnTo>
                  <a:lnTo>
                    <a:pt x="3288185" y="2936008"/>
                  </a:lnTo>
                  <a:lnTo>
                    <a:pt x="3291668" y="2935520"/>
                  </a:lnTo>
                  <a:lnTo>
                    <a:pt x="3295151" y="2935031"/>
                  </a:lnTo>
                  <a:lnTo>
                    <a:pt x="3298634" y="2946809"/>
                  </a:lnTo>
                  <a:lnTo>
                    <a:pt x="3302118" y="2946330"/>
                  </a:lnTo>
                  <a:lnTo>
                    <a:pt x="3305601" y="2959171"/>
                  </a:lnTo>
                  <a:lnTo>
                    <a:pt x="3309084" y="2958702"/>
                  </a:lnTo>
                  <a:lnTo>
                    <a:pt x="3312567" y="2958233"/>
                  </a:lnTo>
                  <a:lnTo>
                    <a:pt x="3316051" y="2959554"/>
                  </a:lnTo>
                  <a:lnTo>
                    <a:pt x="3319534" y="2959086"/>
                  </a:lnTo>
                  <a:lnTo>
                    <a:pt x="3323017" y="2958619"/>
                  </a:lnTo>
                  <a:lnTo>
                    <a:pt x="3326500" y="2971436"/>
                  </a:lnTo>
                  <a:lnTo>
                    <a:pt x="3329984" y="2970979"/>
                  </a:lnTo>
                  <a:lnTo>
                    <a:pt x="3333467" y="2973270"/>
                  </a:lnTo>
                  <a:lnTo>
                    <a:pt x="3336950" y="2972815"/>
                  </a:lnTo>
                  <a:lnTo>
                    <a:pt x="3340433" y="2972361"/>
                  </a:lnTo>
                  <a:lnTo>
                    <a:pt x="3343917" y="2981421"/>
                  </a:lnTo>
                  <a:lnTo>
                    <a:pt x="3347400" y="2980973"/>
                  </a:lnTo>
                  <a:lnTo>
                    <a:pt x="3350883" y="2980526"/>
                  </a:lnTo>
                  <a:lnTo>
                    <a:pt x="3354366" y="2982710"/>
                  </a:lnTo>
                  <a:lnTo>
                    <a:pt x="3357850" y="2982265"/>
                  </a:lnTo>
                  <a:lnTo>
                    <a:pt x="3361333" y="2985820"/>
                  </a:lnTo>
                  <a:lnTo>
                    <a:pt x="3364816" y="2985379"/>
                  </a:lnTo>
                  <a:lnTo>
                    <a:pt x="3368299" y="2984937"/>
                  </a:lnTo>
                  <a:lnTo>
                    <a:pt x="3371783" y="2988245"/>
                  </a:lnTo>
                  <a:lnTo>
                    <a:pt x="3375266" y="2987807"/>
                  </a:lnTo>
                  <a:lnTo>
                    <a:pt x="3378749" y="2987368"/>
                  </a:lnTo>
                  <a:lnTo>
                    <a:pt x="3382232" y="3010312"/>
                  </a:lnTo>
                  <a:lnTo>
                    <a:pt x="3385716" y="3009891"/>
                  </a:lnTo>
                  <a:lnTo>
                    <a:pt x="3389199" y="3009471"/>
                  </a:lnTo>
                  <a:lnTo>
                    <a:pt x="3392682" y="3009942"/>
                  </a:lnTo>
                  <a:lnTo>
                    <a:pt x="3396165" y="3009522"/>
                  </a:lnTo>
                  <a:lnTo>
                    <a:pt x="3399649" y="3009458"/>
                  </a:lnTo>
                  <a:lnTo>
                    <a:pt x="3403132" y="3009039"/>
                  </a:lnTo>
                  <a:lnTo>
                    <a:pt x="3406615" y="3008620"/>
                  </a:lnTo>
                  <a:lnTo>
                    <a:pt x="3410098" y="3013143"/>
                  </a:lnTo>
                  <a:lnTo>
                    <a:pt x="3413582" y="3012728"/>
                  </a:lnTo>
                  <a:lnTo>
                    <a:pt x="3417065" y="3012312"/>
                  </a:lnTo>
                  <a:lnTo>
                    <a:pt x="3420548" y="3012422"/>
                  </a:lnTo>
                  <a:lnTo>
                    <a:pt x="3424031" y="3012007"/>
                  </a:lnTo>
                  <a:lnTo>
                    <a:pt x="3427515" y="3031049"/>
                  </a:lnTo>
                  <a:lnTo>
                    <a:pt x="3430998" y="3030649"/>
                  </a:lnTo>
                  <a:lnTo>
                    <a:pt x="3434481" y="3030249"/>
                  </a:lnTo>
                  <a:lnTo>
                    <a:pt x="3437964" y="3030172"/>
                  </a:lnTo>
                  <a:lnTo>
                    <a:pt x="3441447" y="3029773"/>
                  </a:lnTo>
                  <a:lnTo>
                    <a:pt x="3444931" y="3029374"/>
                  </a:lnTo>
                  <a:lnTo>
                    <a:pt x="3448414" y="3033130"/>
                  </a:lnTo>
                  <a:lnTo>
                    <a:pt x="3451897" y="3032734"/>
                  </a:lnTo>
                  <a:lnTo>
                    <a:pt x="3455380" y="3043476"/>
                  </a:lnTo>
                  <a:lnTo>
                    <a:pt x="3458864" y="3043088"/>
                  </a:lnTo>
                  <a:lnTo>
                    <a:pt x="3462347" y="3042701"/>
                  </a:lnTo>
                  <a:lnTo>
                    <a:pt x="3465830" y="3045913"/>
                  </a:lnTo>
                  <a:lnTo>
                    <a:pt x="3469313" y="3045529"/>
                  </a:lnTo>
                  <a:lnTo>
                    <a:pt x="3472797" y="3045145"/>
                  </a:lnTo>
                  <a:lnTo>
                    <a:pt x="3476280" y="3049771"/>
                  </a:lnTo>
                  <a:lnTo>
                    <a:pt x="3479763" y="3049391"/>
                  </a:lnTo>
                  <a:lnTo>
                    <a:pt x="3483246" y="3049011"/>
                  </a:lnTo>
                  <a:lnTo>
                    <a:pt x="3483246" y="3049157"/>
                  </a:lnTo>
                  <a:lnTo>
                    <a:pt x="3483246" y="3049303"/>
                  </a:lnTo>
                  <a:lnTo>
                    <a:pt x="3483246" y="3049448"/>
                  </a:lnTo>
                  <a:lnTo>
                    <a:pt x="3483246" y="3049594"/>
                  </a:lnTo>
                  <a:lnTo>
                    <a:pt x="3483246" y="3049739"/>
                  </a:lnTo>
                  <a:lnTo>
                    <a:pt x="3483246" y="3049885"/>
                  </a:lnTo>
                  <a:lnTo>
                    <a:pt x="3483246" y="3050030"/>
                  </a:lnTo>
                  <a:lnTo>
                    <a:pt x="3483246" y="3050175"/>
                  </a:lnTo>
                  <a:lnTo>
                    <a:pt x="3483246" y="3050320"/>
                  </a:lnTo>
                  <a:lnTo>
                    <a:pt x="3483246" y="3050465"/>
                  </a:lnTo>
                  <a:lnTo>
                    <a:pt x="3483246" y="3050610"/>
                  </a:lnTo>
                  <a:lnTo>
                    <a:pt x="3483246" y="3050755"/>
                  </a:lnTo>
                  <a:lnTo>
                    <a:pt x="3483246" y="3050900"/>
                  </a:lnTo>
                  <a:lnTo>
                    <a:pt x="3483246" y="3051044"/>
                  </a:lnTo>
                  <a:lnTo>
                    <a:pt x="3483246" y="3051189"/>
                  </a:lnTo>
                  <a:lnTo>
                    <a:pt x="3483246" y="3051333"/>
                  </a:lnTo>
                  <a:lnTo>
                    <a:pt x="3483246" y="3051477"/>
                  </a:lnTo>
                  <a:lnTo>
                    <a:pt x="3483246" y="3051622"/>
                  </a:lnTo>
                  <a:lnTo>
                    <a:pt x="3483246" y="3051766"/>
                  </a:lnTo>
                  <a:lnTo>
                    <a:pt x="3483246" y="3051910"/>
                  </a:lnTo>
                  <a:lnTo>
                    <a:pt x="3483246" y="3052054"/>
                  </a:lnTo>
                  <a:lnTo>
                    <a:pt x="3483246" y="3052198"/>
                  </a:lnTo>
                  <a:lnTo>
                    <a:pt x="3483246" y="3052341"/>
                  </a:lnTo>
                  <a:lnTo>
                    <a:pt x="3483246" y="3052485"/>
                  </a:lnTo>
                  <a:lnTo>
                    <a:pt x="3483246" y="3052628"/>
                  </a:lnTo>
                  <a:lnTo>
                    <a:pt x="3483246" y="3052772"/>
                  </a:lnTo>
                  <a:lnTo>
                    <a:pt x="3483246" y="3052915"/>
                  </a:lnTo>
                  <a:lnTo>
                    <a:pt x="3483246" y="3053059"/>
                  </a:lnTo>
                  <a:lnTo>
                    <a:pt x="3483246" y="3053202"/>
                  </a:lnTo>
                  <a:lnTo>
                    <a:pt x="3483246" y="3053345"/>
                  </a:lnTo>
                  <a:lnTo>
                    <a:pt x="3483246" y="3053488"/>
                  </a:lnTo>
                  <a:lnTo>
                    <a:pt x="3483246" y="3053631"/>
                  </a:lnTo>
                  <a:lnTo>
                    <a:pt x="3483246" y="3053773"/>
                  </a:lnTo>
                  <a:lnTo>
                    <a:pt x="3483246" y="3053916"/>
                  </a:lnTo>
                  <a:lnTo>
                    <a:pt x="3483246" y="3054059"/>
                  </a:lnTo>
                  <a:lnTo>
                    <a:pt x="3483246" y="3054201"/>
                  </a:lnTo>
                  <a:lnTo>
                    <a:pt x="3483246" y="3054344"/>
                  </a:lnTo>
                  <a:lnTo>
                    <a:pt x="3483246" y="3054486"/>
                  </a:lnTo>
                  <a:lnTo>
                    <a:pt x="3483246" y="3054628"/>
                  </a:lnTo>
                  <a:lnTo>
                    <a:pt x="3483246" y="3054770"/>
                  </a:lnTo>
                  <a:lnTo>
                    <a:pt x="3483246" y="3054912"/>
                  </a:lnTo>
                  <a:lnTo>
                    <a:pt x="3483246" y="3055054"/>
                  </a:lnTo>
                  <a:lnTo>
                    <a:pt x="3483246" y="3055196"/>
                  </a:lnTo>
                  <a:lnTo>
                    <a:pt x="3483246" y="3055338"/>
                  </a:lnTo>
                  <a:lnTo>
                    <a:pt x="3483246" y="3055479"/>
                  </a:lnTo>
                  <a:lnTo>
                    <a:pt x="3483246" y="3055621"/>
                  </a:lnTo>
                  <a:lnTo>
                    <a:pt x="3483246" y="3055762"/>
                  </a:lnTo>
                  <a:lnTo>
                    <a:pt x="3483246" y="3055904"/>
                  </a:lnTo>
                  <a:lnTo>
                    <a:pt x="3483246" y="3056045"/>
                  </a:lnTo>
                  <a:lnTo>
                    <a:pt x="3483246" y="3056186"/>
                  </a:lnTo>
                  <a:lnTo>
                    <a:pt x="3483246" y="3056327"/>
                  </a:lnTo>
                  <a:lnTo>
                    <a:pt x="3483246" y="3056468"/>
                  </a:lnTo>
                  <a:lnTo>
                    <a:pt x="3483246" y="3056609"/>
                  </a:lnTo>
                  <a:lnTo>
                    <a:pt x="3483246" y="3056750"/>
                  </a:lnTo>
                  <a:lnTo>
                    <a:pt x="3483246" y="3056891"/>
                  </a:lnTo>
                  <a:lnTo>
                    <a:pt x="3483246" y="3057031"/>
                  </a:lnTo>
                  <a:lnTo>
                    <a:pt x="3483246" y="3057172"/>
                  </a:lnTo>
                  <a:lnTo>
                    <a:pt x="3483246" y="3057312"/>
                  </a:lnTo>
                  <a:lnTo>
                    <a:pt x="3483246" y="3057453"/>
                  </a:lnTo>
                  <a:lnTo>
                    <a:pt x="3483246" y="3057593"/>
                  </a:lnTo>
                  <a:lnTo>
                    <a:pt x="3483246" y="3057733"/>
                  </a:lnTo>
                  <a:lnTo>
                    <a:pt x="3483246" y="3057873"/>
                  </a:lnTo>
                  <a:lnTo>
                    <a:pt x="3483246" y="3058013"/>
                  </a:lnTo>
                  <a:lnTo>
                    <a:pt x="3483246" y="3058153"/>
                  </a:lnTo>
                  <a:lnTo>
                    <a:pt x="3483246" y="3058293"/>
                  </a:lnTo>
                  <a:lnTo>
                    <a:pt x="3483246" y="3058432"/>
                  </a:lnTo>
                  <a:lnTo>
                    <a:pt x="3483246" y="3058572"/>
                  </a:lnTo>
                  <a:lnTo>
                    <a:pt x="3483246" y="3058711"/>
                  </a:lnTo>
                  <a:lnTo>
                    <a:pt x="3483246" y="3058851"/>
                  </a:lnTo>
                  <a:lnTo>
                    <a:pt x="3483246" y="3058990"/>
                  </a:lnTo>
                  <a:lnTo>
                    <a:pt x="3483246" y="3059129"/>
                  </a:lnTo>
                  <a:lnTo>
                    <a:pt x="3483246" y="3059269"/>
                  </a:lnTo>
                  <a:lnTo>
                    <a:pt x="3483246" y="3059408"/>
                  </a:lnTo>
                  <a:lnTo>
                    <a:pt x="3483246" y="3059547"/>
                  </a:lnTo>
                  <a:lnTo>
                    <a:pt x="3483246" y="3059685"/>
                  </a:lnTo>
                  <a:lnTo>
                    <a:pt x="3483246" y="3059824"/>
                  </a:lnTo>
                  <a:lnTo>
                    <a:pt x="3483246" y="3059963"/>
                  </a:lnTo>
                  <a:lnTo>
                    <a:pt x="3483246" y="3060102"/>
                  </a:lnTo>
                  <a:lnTo>
                    <a:pt x="3483246" y="3060240"/>
                  </a:lnTo>
                  <a:lnTo>
                    <a:pt x="3483246" y="3060378"/>
                  </a:lnTo>
                  <a:lnTo>
                    <a:pt x="3483246" y="3060517"/>
                  </a:lnTo>
                  <a:lnTo>
                    <a:pt x="3483246" y="3060655"/>
                  </a:lnTo>
                  <a:lnTo>
                    <a:pt x="3483246" y="3060793"/>
                  </a:lnTo>
                  <a:lnTo>
                    <a:pt x="3483246" y="3060931"/>
                  </a:lnTo>
                  <a:lnTo>
                    <a:pt x="3483246" y="3061069"/>
                  </a:lnTo>
                  <a:lnTo>
                    <a:pt x="3483246" y="3061207"/>
                  </a:lnTo>
                  <a:lnTo>
                    <a:pt x="3483246" y="3061345"/>
                  </a:lnTo>
                  <a:lnTo>
                    <a:pt x="3483246" y="3061483"/>
                  </a:lnTo>
                  <a:lnTo>
                    <a:pt x="3483246" y="3061620"/>
                  </a:lnTo>
                  <a:lnTo>
                    <a:pt x="3483246" y="3061758"/>
                  </a:lnTo>
                  <a:lnTo>
                    <a:pt x="3483246" y="3061895"/>
                  </a:lnTo>
                  <a:lnTo>
                    <a:pt x="3483246" y="3062032"/>
                  </a:lnTo>
                  <a:lnTo>
                    <a:pt x="3483246" y="3062170"/>
                  </a:lnTo>
                  <a:lnTo>
                    <a:pt x="3483246" y="3062307"/>
                  </a:lnTo>
                  <a:lnTo>
                    <a:pt x="3483246" y="3062444"/>
                  </a:lnTo>
                  <a:lnTo>
                    <a:pt x="3483246" y="3062581"/>
                  </a:lnTo>
                  <a:lnTo>
                    <a:pt x="3483246" y="3062718"/>
                  </a:lnTo>
                  <a:lnTo>
                    <a:pt x="3483246" y="3062855"/>
                  </a:lnTo>
                  <a:lnTo>
                    <a:pt x="3483246" y="3062991"/>
                  </a:lnTo>
                  <a:lnTo>
                    <a:pt x="3483246" y="3063128"/>
                  </a:lnTo>
                  <a:lnTo>
                    <a:pt x="3483246" y="3063264"/>
                  </a:lnTo>
                  <a:lnTo>
                    <a:pt x="3483246" y="3063401"/>
                  </a:lnTo>
                  <a:lnTo>
                    <a:pt x="3483246" y="3063537"/>
                  </a:lnTo>
                  <a:lnTo>
                    <a:pt x="3483246" y="3063674"/>
                  </a:lnTo>
                  <a:lnTo>
                    <a:pt x="3483246" y="3063810"/>
                  </a:lnTo>
                  <a:lnTo>
                    <a:pt x="3483246" y="3063946"/>
                  </a:lnTo>
                  <a:lnTo>
                    <a:pt x="3483246" y="3064082"/>
                  </a:lnTo>
                  <a:lnTo>
                    <a:pt x="3483246" y="3064218"/>
                  </a:lnTo>
                  <a:lnTo>
                    <a:pt x="3483246" y="3064354"/>
                  </a:lnTo>
                  <a:lnTo>
                    <a:pt x="3483246" y="3064489"/>
                  </a:lnTo>
                  <a:lnTo>
                    <a:pt x="3483246" y="3064625"/>
                  </a:lnTo>
                  <a:lnTo>
                    <a:pt x="3483246" y="3064761"/>
                  </a:lnTo>
                  <a:lnTo>
                    <a:pt x="3483246" y="3064896"/>
                  </a:lnTo>
                  <a:lnTo>
                    <a:pt x="3483246" y="3065031"/>
                  </a:lnTo>
                  <a:lnTo>
                    <a:pt x="3483246" y="3065167"/>
                  </a:lnTo>
                  <a:lnTo>
                    <a:pt x="3483246" y="3065302"/>
                  </a:lnTo>
                  <a:lnTo>
                    <a:pt x="3483246" y="3065437"/>
                  </a:lnTo>
                  <a:lnTo>
                    <a:pt x="3483246" y="3065572"/>
                  </a:lnTo>
                  <a:lnTo>
                    <a:pt x="3483246" y="3065707"/>
                  </a:lnTo>
                  <a:lnTo>
                    <a:pt x="3483246" y="3065842"/>
                  </a:lnTo>
                  <a:lnTo>
                    <a:pt x="3483246" y="3065977"/>
                  </a:lnTo>
                  <a:lnTo>
                    <a:pt x="3483246" y="3066111"/>
                  </a:lnTo>
                  <a:lnTo>
                    <a:pt x="3483246" y="3066246"/>
                  </a:lnTo>
                  <a:lnTo>
                    <a:pt x="3483246" y="3066380"/>
                  </a:lnTo>
                  <a:lnTo>
                    <a:pt x="3483246" y="3066515"/>
                  </a:lnTo>
                  <a:lnTo>
                    <a:pt x="3483246" y="3066649"/>
                  </a:lnTo>
                  <a:lnTo>
                    <a:pt x="3483246" y="3066783"/>
                  </a:lnTo>
                  <a:lnTo>
                    <a:pt x="3483246" y="3066918"/>
                  </a:lnTo>
                  <a:lnTo>
                    <a:pt x="3483246" y="3067052"/>
                  </a:lnTo>
                  <a:lnTo>
                    <a:pt x="3483246" y="3067186"/>
                  </a:lnTo>
                  <a:lnTo>
                    <a:pt x="3483246" y="3067320"/>
                  </a:lnTo>
                  <a:lnTo>
                    <a:pt x="3483246" y="3067453"/>
                  </a:lnTo>
                  <a:lnTo>
                    <a:pt x="3483246" y="3067587"/>
                  </a:lnTo>
                  <a:lnTo>
                    <a:pt x="3483246" y="3067721"/>
                  </a:lnTo>
                  <a:lnTo>
                    <a:pt x="3483246" y="3067854"/>
                  </a:lnTo>
                  <a:lnTo>
                    <a:pt x="3483246" y="3067988"/>
                  </a:lnTo>
                  <a:lnTo>
                    <a:pt x="3483246" y="3068121"/>
                  </a:lnTo>
                  <a:lnTo>
                    <a:pt x="3483246" y="3068255"/>
                  </a:lnTo>
                  <a:lnTo>
                    <a:pt x="3483246" y="3068388"/>
                  </a:lnTo>
                  <a:lnTo>
                    <a:pt x="3483246" y="3068521"/>
                  </a:lnTo>
                  <a:lnTo>
                    <a:pt x="3483246" y="3068654"/>
                  </a:lnTo>
                  <a:lnTo>
                    <a:pt x="3483246" y="3068787"/>
                  </a:lnTo>
                  <a:lnTo>
                    <a:pt x="3483246" y="3068920"/>
                  </a:lnTo>
                  <a:lnTo>
                    <a:pt x="3483246" y="3069053"/>
                  </a:lnTo>
                  <a:lnTo>
                    <a:pt x="3483246" y="3069185"/>
                  </a:lnTo>
                  <a:lnTo>
                    <a:pt x="3483246" y="3069318"/>
                  </a:lnTo>
                  <a:lnTo>
                    <a:pt x="3483246" y="3069451"/>
                  </a:lnTo>
                  <a:lnTo>
                    <a:pt x="3483246" y="3069583"/>
                  </a:lnTo>
                  <a:lnTo>
                    <a:pt x="3483246" y="3069715"/>
                  </a:lnTo>
                  <a:lnTo>
                    <a:pt x="3483246" y="3069848"/>
                  </a:lnTo>
                  <a:lnTo>
                    <a:pt x="3483246" y="3069980"/>
                  </a:lnTo>
                  <a:lnTo>
                    <a:pt x="3483246" y="3070112"/>
                  </a:lnTo>
                  <a:lnTo>
                    <a:pt x="3483246" y="3070244"/>
                  </a:lnTo>
                  <a:lnTo>
                    <a:pt x="3483246" y="3070376"/>
                  </a:lnTo>
                  <a:lnTo>
                    <a:pt x="3483246" y="3070508"/>
                  </a:lnTo>
                  <a:lnTo>
                    <a:pt x="3483246" y="3070640"/>
                  </a:lnTo>
                  <a:lnTo>
                    <a:pt x="3483246" y="3070771"/>
                  </a:lnTo>
                  <a:lnTo>
                    <a:pt x="3483246" y="3070903"/>
                  </a:lnTo>
                  <a:lnTo>
                    <a:pt x="3483246" y="3071034"/>
                  </a:lnTo>
                  <a:lnTo>
                    <a:pt x="3483246" y="3071166"/>
                  </a:lnTo>
                  <a:lnTo>
                    <a:pt x="3483246" y="3071297"/>
                  </a:lnTo>
                  <a:lnTo>
                    <a:pt x="3483246" y="3071429"/>
                  </a:lnTo>
                  <a:lnTo>
                    <a:pt x="3483246" y="3071560"/>
                  </a:lnTo>
                  <a:lnTo>
                    <a:pt x="3483246" y="3071691"/>
                  </a:lnTo>
                  <a:lnTo>
                    <a:pt x="3483246" y="3071822"/>
                  </a:lnTo>
                  <a:lnTo>
                    <a:pt x="3483246" y="3071953"/>
                  </a:lnTo>
                  <a:lnTo>
                    <a:pt x="3483246" y="3072084"/>
                  </a:lnTo>
                  <a:lnTo>
                    <a:pt x="3483246" y="3072214"/>
                  </a:lnTo>
                  <a:lnTo>
                    <a:pt x="3483246" y="3072345"/>
                  </a:lnTo>
                  <a:lnTo>
                    <a:pt x="3483246" y="3072476"/>
                  </a:lnTo>
                  <a:lnTo>
                    <a:pt x="3483246" y="3072606"/>
                  </a:lnTo>
                  <a:lnTo>
                    <a:pt x="3483246" y="3072737"/>
                  </a:lnTo>
                  <a:lnTo>
                    <a:pt x="3483246" y="3072867"/>
                  </a:lnTo>
                  <a:lnTo>
                    <a:pt x="3483246" y="3072997"/>
                  </a:lnTo>
                  <a:lnTo>
                    <a:pt x="3483246" y="3073128"/>
                  </a:lnTo>
                  <a:lnTo>
                    <a:pt x="3483246" y="3073258"/>
                  </a:lnTo>
                  <a:lnTo>
                    <a:pt x="3483246" y="3073388"/>
                  </a:lnTo>
                  <a:lnTo>
                    <a:pt x="3483246" y="3073518"/>
                  </a:lnTo>
                  <a:lnTo>
                    <a:pt x="3483246" y="3073648"/>
                  </a:lnTo>
                  <a:lnTo>
                    <a:pt x="3483246" y="3073777"/>
                  </a:lnTo>
                  <a:lnTo>
                    <a:pt x="3483246" y="3073907"/>
                  </a:lnTo>
                  <a:lnTo>
                    <a:pt x="3483246" y="3074037"/>
                  </a:lnTo>
                  <a:lnTo>
                    <a:pt x="3483246" y="3074166"/>
                  </a:lnTo>
                  <a:lnTo>
                    <a:pt x="3483246" y="3074296"/>
                  </a:lnTo>
                  <a:lnTo>
                    <a:pt x="3483246" y="3074425"/>
                  </a:lnTo>
                  <a:lnTo>
                    <a:pt x="3483246" y="3074554"/>
                  </a:lnTo>
                  <a:lnTo>
                    <a:pt x="3483246" y="3074684"/>
                  </a:lnTo>
                  <a:lnTo>
                    <a:pt x="3483246" y="3074813"/>
                  </a:lnTo>
                  <a:lnTo>
                    <a:pt x="3483246" y="3074942"/>
                  </a:lnTo>
                  <a:lnTo>
                    <a:pt x="3483246" y="3075071"/>
                  </a:lnTo>
                  <a:lnTo>
                    <a:pt x="3483246" y="3075200"/>
                  </a:lnTo>
                  <a:lnTo>
                    <a:pt x="3483246" y="3075328"/>
                  </a:lnTo>
                  <a:lnTo>
                    <a:pt x="3483246" y="3075457"/>
                  </a:lnTo>
                  <a:lnTo>
                    <a:pt x="3483246" y="3075586"/>
                  </a:lnTo>
                  <a:lnTo>
                    <a:pt x="3483246" y="3075714"/>
                  </a:lnTo>
                  <a:lnTo>
                    <a:pt x="3483246" y="3075843"/>
                  </a:lnTo>
                  <a:lnTo>
                    <a:pt x="3483246" y="3075971"/>
                  </a:lnTo>
                  <a:lnTo>
                    <a:pt x="3483246" y="3076099"/>
                  </a:lnTo>
                  <a:lnTo>
                    <a:pt x="3483246" y="3076228"/>
                  </a:lnTo>
                  <a:lnTo>
                    <a:pt x="3483246" y="3076356"/>
                  </a:lnTo>
                  <a:lnTo>
                    <a:pt x="3483246" y="3076484"/>
                  </a:lnTo>
                  <a:lnTo>
                    <a:pt x="3483246" y="3076612"/>
                  </a:lnTo>
                  <a:lnTo>
                    <a:pt x="3483246" y="3076740"/>
                  </a:lnTo>
                  <a:lnTo>
                    <a:pt x="3483246" y="3076868"/>
                  </a:lnTo>
                  <a:lnTo>
                    <a:pt x="3483246" y="3076995"/>
                  </a:lnTo>
                  <a:lnTo>
                    <a:pt x="3483246" y="3077123"/>
                  </a:lnTo>
                  <a:lnTo>
                    <a:pt x="3483246" y="3077251"/>
                  </a:lnTo>
                  <a:lnTo>
                    <a:pt x="3483246" y="3077378"/>
                  </a:lnTo>
                  <a:lnTo>
                    <a:pt x="3483246" y="3077506"/>
                  </a:lnTo>
                  <a:lnTo>
                    <a:pt x="3483246" y="3077633"/>
                  </a:lnTo>
                  <a:lnTo>
                    <a:pt x="3483246" y="3077760"/>
                  </a:lnTo>
                  <a:lnTo>
                    <a:pt x="3483246" y="3077887"/>
                  </a:lnTo>
                  <a:lnTo>
                    <a:pt x="3483246" y="3078015"/>
                  </a:lnTo>
                  <a:lnTo>
                    <a:pt x="3483246" y="3078142"/>
                  </a:lnTo>
                  <a:lnTo>
                    <a:pt x="3483246" y="3078269"/>
                  </a:lnTo>
                  <a:lnTo>
                    <a:pt x="3483246" y="3078395"/>
                  </a:lnTo>
                  <a:lnTo>
                    <a:pt x="3483246" y="3078522"/>
                  </a:lnTo>
                  <a:lnTo>
                    <a:pt x="3483246" y="3078649"/>
                  </a:lnTo>
                  <a:lnTo>
                    <a:pt x="3483246" y="3078776"/>
                  </a:lnTo>
                  <a:lnTo>
                    <a:pt x="3483246" y="3078902"/>
                  </a:lnTo>
                  <a:lnTo>
                    <a:pt x="3483246" y="3079029"/>
                  </a:lnTo>
                  <a:lnTo>
                    <a:pt x="3483246" y="3079155"/>
                  </a:lnTo>
                  <a:lnTo>
                    <a:pt x="3483246" y="3079281"/>
                  </a:lnTo>
                  <a:lnTo>
                    <a:pt x="3483246" y="3079408"/>
                  </a:lnTo>
                  <a:lnTo>
                    <a:pt x="3483246" y="3079534"/>
                  </a:lnTo>
                  <a:lnTo>
                    <a:pt x="3483246" y="3079660"/>
                  </a:lnTo>
                  <a:lnTo>
                    <a:pt x="3483246" y="3079786"/>
                  </a:lnTo>
                  <a:lnTo>
                    <a:pt x="3483246" y="3079912"/>
                  </a:lnTo>
                  <a:lnTo>
                    <a:pt x="3483246" y="3080038"/>
                  </a:lnTo>
                  <a:lnTo>
                    <a:pt x="3483246" y="3080163"/>
                  </a:lnTo>
                  <a:lnTo>
                    <a:pt x="3483246" y="3080289"/>
                  </a:lnTo>
                  <a:lnTo>
                    <a:pt x="3483246" y="3080415"/>
                  </a:lnTo>
                  <a:lnTo>
                    <a:pt x="3483246" y="3080540"/>
                  </a:lnTo>
                  <a:lnTo>
                    <a:pt x="3483246" y="3080666"/>
                  </a:lnTo>
                  <a:lnTo>
                    <a:pt x="3483246" y="3080791"/>
                  </a:lnTo>
                  <a:lnTo>
                    <a:pt x="3483246" y="3080916"/>
                  </a:lnTo>
                  <a:lnTo>
                    <a:pt x="3483246" y="3081041"/>
                  </a:lnTo>
                  <a:lnTo>
                    <a:pt x="3483246" y="3081167"/>
                  </a:lnTo>
                  <a:lnTo>
                    <a:pt x="3483246" y="3081292"/>
                  </a:lnTo>
                  <a:lnTo>
                    <a:pt x="3483246" y="3081417"/>
                  </a:lnTo>
                  <a:lnTo>
                    <a:pt x="3483246" y="3081542"/>
                  </a:lnTo>
                  <a:lnTo>
                    <a:pt x="3483246" y="3081666"/>
                  </a:lnTo>
                  <a:lnTo>
                    <a:pt x="3483246" y="3081791"/>
                  </a:lnTo>
                  <a:lnTo>
                    <a:pt x="3483246" y="3081916"/>
                  </a:lnTo>
                  <a:lnTo>
                    <a:pt x="3483246" y="3082040"/>
                  </a:lnTo>
                  <a:lnTo>
                    <a:pt x="3483246" y="3082165"/>
                  </a:lnTo>
                  <a:lnTo>
                    <a:pt x="3483246" y="3082289"/>
                  </a:lnTo>
                  <a:lnTo>
                    <a:pt x="3483246" y="3082414"/>
                  </a:lnTo>
                  <a:lnTo>
                    <a:pt x="3483246" y="3082538"/>
                  </a:lnTo>
                  <a:lnTo>
                    <a:pt x="3483246" y="3082662"/>
                  </a:lnTo>
                  <a:lnTo>
                    <a:pt x="3483246" y="3082786"/>
                  </a:lnTo>
                  <a:lnTo>
                    <a:pt x="3483246" y="3082910"/>
                  </a:lnTo>
                  <a:lnTo>
                    <a:pt x="3483246" y="3083034"/>
                  </a:lnTo>
                  <a:lnTo>
                    <a:pt x="3483246" y="3083158"/>
                  </a:lnTo>
                  <a:lnTo>
                    <a:pt x="3483246" y="3083282"/>
                  </a:lnTo>
                  <a:lnTo>
                    <a:pt x="3483246" y="3083406"/>
                  </a:lnTo>
                  <a:lnTo>
                    <a:pt x="3483246" y="3083530"/>
                  </a:lnTo>
                  <a:lnTo>
                    <a:pt x="3483246" y="3083653"/>
                  </a:lnTo>
                  <a:lnTo>
                    <a:pt x="3483246" y="3083777"/>
                  </a:lnTo>
                  <a:lnTo>
                    <a:pt x="3483246" y="3083900"/>
                  </a:lnTo>
                  <a:lnTo>
                    <a:pt x="3483246" y="3084024"/>
                  </a:lnTo>
                  <a:lnTo>
                    <a:pt x="3483246" y="3084147"/>
                  </a:lnTo>
                  <a:lnTo>
                    <a:pt x="3483246" y="3084270"/>
                  </a:lnTo>
                  <a:lnTo>
                    <a:pt x="3483246" y="3084393"/>
                  </a:lnTo>
                  <a:lnTo>
                    <a:pt x="3483246" y="3084516"/>
                  </a:lnTo>
                  <a:lnTo>
                    <a:pt x="3483246" y="3084639"/>
                  </a:lnTo>
                  <a:lnTo>
                    <a:pt x="3483246" y="3084762"/>
                  </a:lnTo>
                  <a:lnTo>
                    <a:pt x="3483246" y="3084885"/>
                  </a:lnTo>
                  <a:lnTo>
                    <a:pt x="3483246" y="3085008"/>
                  </a:lnTo>
                  <a:lnTo>
                    <a:pt x="3483246" y="3085130"/>
                  </a:lnTo>
                  <a:lnTo>
                    <a:pt x="3483246" y="3085253"/>
                  </a:lnTo>
                  <a:lnTo>
                    <a:pt x="3483246" y="3085376"/>
                  </a:lnTo>
                  <a:lnTo>
                    <a:pt x="3483246" y="3085498"/>
                  </a:lnTo>
                  <a:lnTo>
                    <a:pt x="3483246" y="3085620"/>
                  </a:lnTo>
                  <a:lnTo>
                    <a:pt x="3483246" y="3085743"/>
                  </a:lnTo>
                  <a:lnTo>
                    <a:pt x="3483246" y="3085865"/>
                  </a:lnTo>
                  <a:lnTo>
                    <a:pt x="3483246" y="3085987"/>
                  </a:lnTo>
                  <a:lnTo>
                    <a:pt x="3483246" y="3086109"/>
                  </a:lnTo>
                  <a:lnTo>
                    <a:pt x="3483246" y="3086231"/>
                  </a:lnTo>
                  <a:lnTo>
                    <a:pt x="3483246" y="3086353"/>
                  </a:lnTo>
                  <a:lnTo>
                    <a:pt x="3483246" y="3086475"/>
                  </a:lnTo>
                  <a:lnTo>
                    <a:pt x="3483246" y="3086597"/>
                  </a:lnTo>
                  <a:lnTo>
                    <a:pt x="3483246" y="3086719"/>
                  </a:lnTo>
                  <a:lnTo>
                    <a:pt x="3483246" y="3086840"/>
                  </a:lnTo>
                  <a:lnTo>
                    <a:pt x="3483246" y="3086962"/>
                  </a:lnTo>
                  <a:lnTo>
                    <a:pt x="3483246" y="3087083"/>
                  </a:lnTo>
                  <a:lnTo>
                    <a:pt x="3483246" y="3087205"/>
                  </a:lnTo>
                  <a:lnTo>
                    <a:pt x="3483246" y="3087326"/>
                  </a:lnTo>
                  <a:lnTo>
                    <a:pt x="3483246" y="3087447"/>
                  </a:lnTo>
                  <a:lnTo>
                    <a:pt x="3483246" y="3087568"/>
                  </a:lnTo>
                  <a:lnTo>
                    <a:pt x="3483246" y="3087689"/>
                  </a:lnTo>
                  <a:lnTo>
                    <a:pt x="3483246" y="3087811"/>
                  </a:lnTo>
                  <a:lnTo>
                    <a:pt x="3483246" y="3087931"/>
                  </a:lnTo>
                  <a:lnTo>
                    <a:pt x="3483246" y="3088052"/>
                  </a:lnTo>
                  <a:lnTo>
                    <a:pt x="3483246" y="3088173"/>
                  </a:lnTo>
                  <a:lnTo>
                    <a:pt x="3483246" y="3088294"/>
                  </a:lnTo>
                  <a:lnTo>
                    <a:pt x="3483246" y="3088415"/>
                  </a:lnTo>
                  <a:lnTo>
                    <a:pt x="3483246" y="3088535"/>
                  </a:lnTo>
                  <a:lnTo>
                    <a:pt x="3483246" y="3088656"/>
                  </a:lnTo>
                  <a:lnTo>
                    <a:pt x="3483246" y="3088776"/>
                  </a:lnTo>
                  <a:lnTo>
                    <a:pt x="3483246" y="3088897"/>
                  </a:lnTo>
                  <a:lnTo>
                    <a:pt x="3483246" y="3089017"/>
                  </a:lnTo>
                  <a:lnTo>
                    <a:pt x="3483246" y="3089137"/>
                  </a:lnTo>
                  <a:lnTo>
                    <a:pt x="3483246" y="3089257"/>
                  </a:lnTo>
                  <a:lnTo>
                    <a:pt x="3483246" y="3089377"/>
                  </a:lnTo>
                  <a:lnTo>
                    <a:pt x="3483246" y="3089497"/>
                  </a:lnTo>
                  <a:lnTo>
                    <a:pt x="3483246" y="3089617"/>
                  </a:lnTo>
                  <a:lnTo>
                    <a:pt x="3483246" y="3089737"/>
                  </a:lnTo>
                  <a:lnTo>
                    <a:pt x="3483246" y="3089857"/>
                  </a:lnTo>
                  <a:lnTo>
                    <a:pt x="3483246" y="3089977"/>
                  </a:lnTo>
                  <a:lnTo>
                    <a:pt x="3483246" y="3090096"/>
                  </a:lnTo>
                  <a:lnTo>
                    <a:pt x="3483246" y="3090216"/>
                  </a:lnTo>
                  <a:lnTo>
                    <a:pt x="3483246" y="3090335"/>
                  </a:lnTo>
                  <a:lnTo>
                    <a:pt x="3483246" y="3090455"/>
                  </a:lnTo>
                  <a:lnTo>
                    <a:pt x="3483246" y="3090574"/>
                  </a:lnTo>
                  <a:lnTo>
                    <a:pt x="3483246" y="3090693"/>
                  </a:lnTo>
                  <a:lnTo>
                    <a:pt x="3483246" y="3090813"/>
                  </a:lnTo>
                  <a:lnTo>
                    <a:pt x="3483246" y="3090932"/>
                  </a:lnTo>
                  <a:lnTo>
                    <a:pt x="3483246" y="3091051"/>
                  </a:lnTo>
                  <a:lnTo>
                    <a:pt x="3483246" y="3091170"/>
                  </a:lnTo>
                  <a:lnTo>
                    <a:pt x="3483246" y="3091289"/>
                  </a:lnTo>
                  <a:lnTo>
                    <a:pt x="3483246" y="3091408"/>
                  </a:lnTo>
                  <a:lnTo>
                    <a:pt x="3483246" y="3091526"/>
                  </a:lnTo>
                  <a:lnTo>
                    <a:pt x="3483246" y="3091645"/>
                  </a:lnTo>
                  <a:lnTo>
                    <a:pt x="3483246" y="3091764"/>
                  </a:lnTo>
                  <a:lnTo>
                    <a:pt x="3483246" y="3091882"/>
                  </a:lnTo>
                  <a:lnTo>
                    <a:pt x="3483246" y="3092001"/>
                  </a:lnTo>
                  <a:lnTo>
                    <a:pt x="3483246" y="3092119"/>
                  </a:lnTo>
                  <a:lnTo>
                    <a:pt x="3483246" y="3092237"/>
                  </a:lnTo>
                  <a:lnTo>
                    <a:pt x="3483246" y="3092356"/>
                  </a:lnTo>
                  <a:lnTo>
                    <a:pt x="3483246" y="3092474"/>
                  </a:lnTo>
                  <a:lnTo>
                    <a:pt x="3483246" y="3092592"/>
                  </a:lnTo>
                  <a:lnTo>
                    <a:pt x="3483246" y="3092710"/>
                  </a:lnTo>
                  <a:lnTo>
                    <a:pt x="3483246" y="3092828"/>
                  </a:lnTo>
                  <a:lnTo>
                    <a:pt x="3483246" y="3092946"/>
                  </a:lnTo>
                  <a:lnTo>
                    <a:pt x="3483246" y="3093064"/>
                  </a:lnTo>
                  <a:lnTo>
                    <a:pt x="3483246" y="3093182"/>
                  </a:lnTo>
                  <a:lnTo>
                    <a:pt x="3483246" y="3093299"/>
                  </a:lnTo>
                  <a:lnTo>
                    <a:pt x="3483246" y="3093417"/>
                  </a:lnTo>
                  <a:lnTo>
                    <a:pt x="3483246" y="3093535"/>
                  </a:lnTo>
                  <a:lnTo>
                    <a:pt x="3483246" y="3093652"/>
                  </a:lnTo>
                  <a:lnTo>
                    <a:pt x="3483246" y="3093769"/>
                  </a:lnTo>
                  <a:lnTo>
                    <a:pt x="3483246" y="3093887"/>
                  </a:lnTo>
                  <a:lnTo>
                    <a:pt x="3483246" y="3094004"/>
                  </a:lnTo>
                  <a:lnTo>
                    <a:pt x="3483246" y="3094121"/>
                  </a:lnTo>
                  <a:lnTo>
                    <a:pt x="3483246" y="3094238"/>
                  </a:lnTo>
                  <a:lnTo>
                    <a:pt x="3483246" y="3094356"/>
                  </a:lnTo>
                  <a:lnTo>
                    <a:pt x="3483246" y="3094473"/>
                  </a:lnTo>
                  <a:lnTo>
                    <a:pt x="3483246" y="3094589"/>
                  </a:lnTo>
                  <a:lnTo>
                    <a:pt x="3483246" y="3094706"/>
                  </a:lnTo>
                  <a:lnTo>
                    <a:pt x="3483246" y="3094823"/>
                  </a:lnTo>
                  <a:lnTo>
                    <a:pt x="3483246" y="3094940"/>
                  </a:lnTo>
                  <a:lnTo>
                    <a:pt x="3483246" y="3095056"/>
                  </a:lnTo>
                  <a:lnTo>
                    <a:pt x="3483246" y="3095173"/>
                  </a:lnTo>
                  <a:lnTo>
                    <a:pt x="3483246" y="3095290"/>
                  </a:lnTo>
                  <a:lnTo>
                    <a:pt x="3483246" y="3095406"/>
                  </a:lnTo>
                  <a:lnTo>
                    <a:pt x="3483246" y="3095522"/>
                  </a:lnTo>
                  <a:lnTo>
                    <a:pt x="3483246" y="3095639"/>
                  </a:lnTo>
                  <a:lnTo>
                    <a:pt x="3483246" y="3095755"/>
                  </a:lnTo>
                  <a:lnTo>
                    <a:pt x="3483246" y="3095871"/>
                  </a:lnTo>
                  <a:lnTo>
                    <a:pt x="3483246" y="3095987"/>
                  </a:lnTo>
                  <a:lnTo>
                    <a:pt x="3483246" y="3096103"/>
                  </a:lnTo>
                  <a:lnTo>
                    <a:pt x="3483246" y="3096219"/>
                  </a:lnTo>
                  <a:lnTo>
                    <a:pt x="3483246" y="3096335"/>
                  </a:lnTo>
                  <a:lnTo>
                    <a:pt x="3483246" y="3096451"/>
                  </a:lnTo>
                  <a:lnTo>
                    <a:pt x="3483246" y="3096566"/>
                  </a:lnTo>
                  <a:lnTo>
                    <a:pt x="3483246" y="3096682"/>
                  </a:lnTo>
                  <a:lnTo>
                    <a:pt x="3483246" y="3096798"/>
                  </a:lnTo>
                  <a:lnTo>
                    <a:pt x="3483246" y="3096913"/>
                  </a:lnTo>
                  <a:lnTo>
                    <a:pt x="3483246" y="3097029"/>
                  </a:lnTo>
                  <a:lnTo>
                    <a:pt x="3483246" y="3097144"/>
                  </a:lnTo>
                  <a:lnTo>
                    <a:pt x="3483246" y="3097259"/>
                  </a:lnTo>
                  <a:lnTo>
                    <a:pt x="3483246" y="3097375"/>
                  </a:lnTo>
                  <a:lnTo>
                    <a:pt x="3483246" y="3097490"/>
                  </a:lnTo>
                  <a:lnTo>
                    <a:pt x="3483246" y="3097605"/>
                  </a:lnTo>
                  <a:lnTo>
                    <a:pt x="3483246" y="3097720"/>
                  </a:lnTo>
                  <a:lnTo>
                    <a:pt x="3483246" y="3097835"/>
                  </a:lnTo>
                  <a:lnTo>
                    <a:pt x="3483246" y="3097950"/>
                  </a:lnTo>
                  <a:lnTo>
                    <a:pt x="3483246" y="3098065"/>
                  </a:lnTo>
                  <a:lnTo>
                    <a:pt x="3483246" y="3098180"/>
                  </a:lnTo>
                  <a:lnTo>
                    <a:pt x="3483246" y="3098294"/>
                  </a:lnTo>
                  <a:lnTo>
                    <a:pt x="3483246" y="3098409"/>
                  </a:lnTo>
                  <a:lnTo>
                    <a:pt x="3483246" y="3098523"/>
                  </a:lnTo>
                  <a:lnTo>
                    <a:pt x="3483246" y="3098638"/>
                  </a:lnTo>
                  <a:lnTo>
                    <a:pt x="3483246" y="3098752"/>
                  </a:lnTo>
                  <a:lnTo>
                    <a:pt x="3483246" y="3098867"/>
                  </a:lnTo>
                  <a:lnTo>
                    <a:pt x="3483246" y="3098981"/>
                  </a:lnTo>
                  <a:lnTo>
                    <a:pt x="3483246" y="3099095"/>
                  </a:lnTo>
                  <a:lnTo>
                    <a:pt x="3483246" y="3099209"/>
                  </a:lnTo>
                  <a:lnTo>
                    <a:pt x="3483246" y="3099324"/>
                  </a:lnTo>
                  <a:lnTo>
                    <a:pt x="3483246" y="3099438"/>
                  </a:lnTo>
                  <a:lnTo>
                    <a:pt x="3483246" y="3099552"/>
                  </a:lnTo>
                  <a:lnTo>
                    <a:pt x="3483246" y="3099665"/>
                  </a:lnTo>
                  <a:lnTo>
                    <a:pt x="3483246" y="3099779"/>
                  </a:lnTo>
                  <a:lnTo>
                    <a:pt x="3483246" y="3099893"/>
                  </a:lnTo>
                  <a:lnTo>
                    <a:pt x="3483246" y="3100007"/>
                  </a:lnTo>
                  <a:lnTo>
                    <a:pt x="3483246" y="3100120"/>
                  </a:lnTo>
                  <a:lnTo>
                    <a:pt x="3483246" y="3100234"/>
                  </a:lnTo>
                  <a:lnTo>
                    <a:pt x="3483246" y="3100347"/>
                  </a:lnTo>
                  <a:lnTo>
                    <a:pt x="3483246" y="3100461"/>
                  </a:lnTo>
                  <a:lnTo>
                    <a:pt x="3483246" y="3100574"/>
                  </a:lnTo>
                  <a:lnTo>
                    <a:pt x="3483246" y="3100687"/>
                  </a:lnTo>
                  <a:lnTo>
                    <a:pt x="3483246" y="3100801"/>
                  </a:lnTo>
                  <a:lnTo>
                    <a:pt x="3483246" y="3100914"/>
                  </a:lnTo>
                  <a:lnTo>
                    <a:pt x="3483246" y="3101027"/>
                  </a:lnTo>
                  <a:lnTo>
                    <a:pt x="3483246" y="3101140"/>
                  </a:lnTo>
                  <a:lnTo>
                    <a:pt x="3483246" y="3101253"/>
                  </a:lnTo>
                  <a:lnTo>
                    <a:pt x="3483246" y="3101366"/>
                  </a:lnTo>
                  <a:lnTo>
                    <a:pt x="3483246" y="3101478"/>
                  </a:lnTo>
                  <a:lnTo>
                    <a:pt x="3483246" y="3101591"/>
                  </a:lnTo>
                  <a:lnTo>
                    <a:pt x="3483246" y="3101704"/>
                  </a:lnTo>
                  <a:lnTo>
                    <a:pt x="3483246" y="3101817"/>
                  </a:lnTo>
                  <a:lnTo>
                    <a:pt x="3483246" y="3101929"/>
                  </a:lnTo>
                  <a:lnTo>
                    <a:pt x="3483246" y="3102042"/>
                  </a:lnTo>
                  <a:lnTo>
                    <a:pt x="3483246" y="3102154"/>
                  </a:lnTo>
                  <a:lnTo>
                    <a:pt x="3483246" y="3102266"/>
                  </a:lnTo>
                  <a:lnTo>
                    <a:pt x="3483246" y="3102379"/>
                  </a:lnTo>
                  <a:lnTo>
                    <a:pt x="3483246" y="3102491"/>
                  </a:lnTo>
                  <a:lnTo>
                    <a:pt x="3483246" y="3102603"/>
                  </a:lnTo>
                  <a:lnTo>
                    <a:pt x="3483246" y="3102715"/>
                  </a:lnTo>
                  <a:lnTo>
                    <a:pt x="3483246" y="3102827"/>
                  </a:lnTo>
                  <a:lnTo>
                    <a:pt x="3483246" y="3102939"/>
                  </a:lnTo>
                  <a:lnTo>
                    <a:pt x="3483246" y="3103051"/>
                  </a:lnTo>
                  <a:lnTo>
                    <a:pt x="3483246" y="3103163"/>
                  </a:lnTo>
                  <a:lnTo>
                    <a:pt x="3483246" y="3103275"/>
                  </a:lnTo>
                  <a:lnTo>
                    <a:pt x="3483246" y="3103386"/>
                  </a:lnTo>
                  <a:lnTo>
                    <a:pt x="3483246" y="3103498"/>
                  </a:lnTo>
                  <a:lnTo>
                    <a:pt x="3483246" y="3103609"/>
                  </a:lnTo>
                  <a:lnTo>
                    <a:pt x="3483246" y="3103721"/>
                  </a:lnTo>
                  <a:lnTo>
                    <a:pt x="3483246" y="3103832"/>
                  </a:lnTo>
                  <a:lnTo>
                    <a:pt x="3483246" y="3103944"/>
                  </a:lnTo>
                  <a:lnTo>
                    <a:pt x="3483246" y="3104055"/>
                  </a:lnTo>
                  <a:lnTo>
                    <a:pt x="3483246" y="3104166"/>
                  </a:lnTo>
                  <a:lnTo>
                    <a:pt x="3483246" y="3104277"/>
                  </a:lnTo>
                  <a:lnTo>
                    <a:pt x="3483246" y="3104388"/>
                  </a:lnTo>
                  <a:lnTo>
                    <a:pt x="3483246" y="3104500"/>
                  </a:lnTo>
                  <a:lnTo>
                    <a:pt x="3483246" y="3104610"/>
                  </a:lnTo>
                  <a:lnTo>
                    <a:pt x="3483246" y="3104721"/>
                  </a:lnTo>
                  <a:lnTo>
                    <a:pt x="3483246" y="3104832"/>
                  </a:lnTo>
                  <a:lnTo>
                    <a:pt x="3483246" y="3104943"/>
                  </a:lnTo>
                  <a:lnTo>
                    <a:pt x="3483246" y="3105054"/>
                  </a:lnTo>
                  <a:lnTo>
                    <a:pt x="3483246" y="3105164"/>
                  </a:lnTo>
                  <a:lnTo>
                    <a:pt x="3483246" y="3105275"/>
                  </a:lnTo>
                  <a:lnTo>
                    <a:pt x="3483246" y="3105385"/>
                  </a:lnTo>
                  <a:lnTo>
                    <a:pt x="3483246" y="3105496"/>
                  </a:lnTo>
                  <a:lnTo>
                    <a:pt x="3483246" y="3105606"/>
                  </a:lnTo>
                  <a:lnTo>
                    <a:pt x="3483246" y="3105717"/>
                  </a:lnTo>
                  <a:lnTo>
                    <a:pt x="3483246" y="3105827"/>
                  </a:lnTo>
                  <a:lnTo>
                    <a:pt x="3483246" y="3105937"/>
                  </a:lnTo>
                  <a:lnTo>
                    <a:pt x="3483246" y="3106047"/>
                  </a:lnTo>
                  <a:lnTo>
                    <a:pt x="3483246" y="3106157"/>
                  </a:lnTo>
                  <a:lnTo>
                    <a:pt x="3483246" y="3106267"/>
                  </a:lnTo>
                  <a:lnTo>
                    <a:pt x="3483246" y="3106377"/>
                  </a:lnTo>
                  <a:lnTo>
                    <a:pt x="3483246" y="3106487"/>
                  </a:lnTo>
                  <a:lnTo>
                    <a:pt x="3483246" y="3106597"/>
                  </a:lnTo>
                  <a:lnTo>
                    <a:pt x="3483246" y="3106707"/>
                  </a:lnTo>
                  <a:lnTo>
                    <a:pt x="3483246" y="3106816"/>
                  </a:lnTo>
                  <a:lnTo>
                    <a:pt x="3483246" y="3106926"/>
                  </a:lnTo>
                  <a:lnTo>
                    <a:pt x="3483246" y="3107036"/>
                  </a:lnTo>
                  <a:lnTo>
                    <a:pt x="3483246" y="3107145"/>
                  </a:lnTo>
                  <a:lnTo>
                    <a:pt x="3483246" y="3107254"/>
                  </a:lnTo>
                  <a:lnTo>
                    <a:pt x="3483246" y="3107364"/>
                  </a:lnTo>
                  <a:lnTo>
                    <a:pt x="3483246" y="3107473"/>
                  </a:lnTo>
                  <a:lnTo>
                    <a:pt x="3483246" y="3107582"/>
                  </a:lnTo>
                  <a:lnTo>
                    <a:pt x="3483246" y="3107692"/>
                  </a:lnTo>
                  <a:lnTo>
                    <a:pt x="3483246" y="3107801"/>
                  </a:lnTo>
                  <a:lnTo>
                    <a:pt x="3483246" y="3107910"/>
                  </a:lnTo>
                  <a:lnTo>
                    <a:pt x="3483246" y="3108019"/>
                  </a:lnTo>
                  <a:lnTo>
                    <a:pt x="3483246" y="3108128"/>
                  </a:lnTo>
                  <a:lnTo>
                    <a:pt x="3483246" y="3108236"/>
                  </a:lnTo>
                  <a:lnTo>
                    <a:pt x="3483246" y="3108345"/>
                  </a:lnTo>
                  <a:lnTo>
                    <a:pt x="3483246" y="3108454"/>
                  </a:lnTo>
                  <a:lnTo>
                    <a:pt x="3483246" y="3108563"/>
                  </a:lnTo>
                  <a:lnTo>
                    <a:pt x="3483246" y="3108671"/>
                  </a:lnTo>
                  <a:lnTo>
                    <a:pt x="3483246" y="3108780"/>
                  </a:lnTo>
                  <a:lnTo>
                    <a:pt x="3483246" y="3108888"/>
                  </a:lnTo>
                  <a:lnTo>
                    <a:pt x="3483246" y="3108997"/>
                  </a:lnTo>
                  <a:lnTo>
                    <a:pt x="3483246" y="3109105"/>
                  </a:lnTo>
                  <a:lnTo>
                    <a:pt x="3483246" y="3109213"/>
                  </a:lnTo>
                  <a:lnTo>
                    <a:pt x="3483246" y="3109322"/>
                  </a:lnTo>
                  <a:lnTo>
                    <a:pt x="3483246" y="3109430"/>
                  </a:lnTo>
                  <a:lnTo>
                    <a:pt x="3483246" y="3109538"/>
                  </a:lnTo>
                  <a:lnTo>
                    <a:pt x="3483246" y="3109646"/>
                  </a:lnTo>
                  <a:lnTo>
                    <a:pt x="3483246" y="3109754"/>
                  </a:lnTo>
                  <a:lnTo>
                    <a:pt x="3483246" y="3109862"/>
                  </a:lnTo>
                  <a:lnTo>
                    <a:pt x="3483246" y="3109970"/>
                  </a:lnTo>
                  <a:lnTo>
                    <a:pt x="3483246" y="3110077"/>
                  </a:lnTo>
                  <a:lnTo>
                    <a:pt x="3483246" y="3110185"/>
                  </a:lnTo>
                  <a:lnTo>
                    <a:pt x="3483246" y="3110293"/>
                  </a:lnTo>
                  <a:lnTo>
                    <a:pt x="3483246" y="3110400"/>
                  </a:lnTo>
                  <a:lnTo>
                    <a:pt x="3483246" y="3110508"/>
                  </a:lnTo>
                  <a:lnTo>
                    <a:pt x="3483246" y="3110615"/>
                  </a:lnTo>
                  <a:lnTo>
                    <a:pt x="3483246" y="3110723"/>
                  </a:lnTo>
                  <a:lnTo>
                    <a:pt x="3483246" y="3110830"/>
                  </a:lnTo>
                  <a:lnTo>
                    <a:pt x="3483246" y="3110937"/>
                  </a:lnTo>
                  <a:lnTo>
                    <a:pt x="3483246" y="3111045"/>
                  </a:lnTo>
                  <a:lnTo>
                    <a:pt x="3483246" y="3111152"/>
                  </a:lnTo>
                  <a:lnTo>
                    <a:pt x="3483246" y="3111259"/>
                  </a:lnTo>
                  <a:lnTo>
                    <a:pt x="3483246" y="3111366"/>
                  </a:lnTo>
                  <a:lnTo>
                    <a:pt x="3483246" y="3111473"/>
                  </a:lnTo>
                  <a:lnTo>
                    <a:pt x="3483246" y="3111580"/>
                  </a:lnTo>
                  <a:lnTo>
                    <a:pt x="3483246" y="3111687"/>
                  </a:lnTo>
                  <a:lnTo>
                    <a:pt x="3483246" y="3111794"/>
                  </a:lnTo>
                  <a:lnTo>
                    <a:pt x="3483246" y="3111900"/>
                  </a:lnTo>
                  <a:lnTo>
                    <a:pt x="3483246" y="3112007"/>
                  </a:lnTo>
                  <a:lnTo>
                    <a:pt x="3483246" y="3112114"/>
                  </a:lnTo>
                  <a:lnTo>
                    <a:pt x="3483246" y="3112220"/>
                  </a:lnTo>
                  <a:lnTo>
                    <a:pt x="3483246" y="3112327"/>
                  </a:lnTo>
                  <a:lnTo>
                    <a:pt x="3483246" y="3112433"/>
                  </a:lnTo>
                  <a:lnTo>
                    <a:pt x="3483246" y="3112539"/>
                  </a:lnTo>
                  <a:lnTo>
                    <a:pt x="3483246" y="3112646"/>
                  </a:lnTo>
                  <a:lnTo>
                    <a:pt x="3483246" y="3112752"/>
                  </a:lnTo>
                  <a:lnTo>
                    <a:pt x="3483246" y="3112858"/>
                  </a:lnTo>
                  <a:lnTo>
                    <a:pt x="3483246" y="3112964"/>
                  </a:lnTo>
                  <a:lnTo>
                    <a:pt x="3483246" y="3113070"/>
                  </a:lnTo>
                  <a:lnTo>
                    <a:pt x="3483246" y="3113176"/>
                  </a:lnTo>
                  <a:lnTo>
                    <a:pt x="3483246" y="3113282"/>
                  </a:lnTo>
                  <a:lnTo>
                    <a:pt x="3483246" y="3113388"/>
                  </a:lnTo>
                  <a:lnTo>
                    <a:pt x="3483246" y="3113494"/>
                  </a:lnTo>
                  <a:lnTo>
                    <a:pt x="3483246" y="3113600"/>
                  </a:lnTo>
                  <a:lnTo>
                    <a:pt x="3483246" y="3113706"/>
                  </a:lnTo>
                  <a:lnTo>
                    <a:pt x="3483246" y="3113811"/>
                  </a:lnTo>
                  <a:lnTo>
                    <a:pt x="3483246" y="3113917"/>
                  </a:lnTo>
                  <a:lnTo>
                    <a:pt x="3483246" y="3114022"/>
                  </a:lnTo>
                  <a:lnTo>
                    <a:pt x="3483246" y="3114128"/>
                  </a:lnTo>
                  <a:lnTo>
                    <a:pt x="3483246" y="3114233"/>
                  </a:lnTo>
                  <a:lnTo>
                    <a:pt x="3483246" y="3114338"/>
                  </a:lnTo>
                  <a:lnTo>
                    <a:pt x="3483246" y="3114444"/>
                  </a:lnTo>
                  <a:lnTo>
                    <a:pt x="3483246" y="3114549"/>
                  </a:lnTo>
                  <a:lnTo>
                    <a:pt x="3483246" y="3114654"/>
                  </a:lnTo>
                  <a:lnTo>
                    <a:pt x="3483246" y="3114759"/>
                  </a:lnTo>
                  <a:lnTo>
                    <a:pt x="3483246" y="3114864"/>
                  </a:lnTo>
                  <a:lnTo>
                    <a:pt x="3483246" y="3114969"/>
                  </a:lnTo>
                  <a:lnTo>
                    <a:pt x="3483246" y="3115074"/>
                  </a:lnTo>
                  <a:lnTo>
                    <a:pt x="3483246" y="3115179"/>
                  </a:lnTo>
                  <a:lnTo>
                    <a:pt x="3483246" y="3115284"/>
                  </a:lnTo>
                  <a:lnTo>
                    <a:pt x="3483246" y="3115389"/>
                  </a:lnTo>
                  <a:lnTo>
                    <a:pt x="3483246" y="3115493"/>
                  </a:lnTo>
                  <a:lnTo>
                    <a:pt x="3483246" y="3115598"/>
                  </a:lnTo>
                  <a:lnTo>
                    <a:pt x="3483246" y="3115702"/>
                  </a:lnTo>
                  <a:lnTo>
                    <a:pt x="3483246" y="3115807"/>
                  </a:lnTo>
                  <a:lnTo>
                    <a:pt x="3483246" y="3115911"/>
                  </a:lnTo>
                  <a:lnTo>
                    <a:pt x="3483246" y="3116016"/>
                  </a:lnTo>
                  <a:lnTo>
                    <a:pt x="3483246" y="3116120"/>
                  </a:lnTo>
                  <a:lnTo>
                    <a:pt x="3483246" y="3116224"/>
                  </a:lnTo>
                  <a:lnTo>
                    <a:pt x="3483246" y="3116329"/>
                  </a:lnTo>
                  <a:lnTo>
                    <a:pt x="3483246" y="3116433"/>
                  </a:lnTo>
                  <a:lnTo>
                    <a:pt x="3483246" y="3116537"/>
                  </a:lnTo>
                  <a:lnTo>
                    <a:pt x="3483246" y="3116641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16641"/>
            </a:xfrm>
            <a:custGeom>
              <a:avLst/>
              <a:gdLst/>
              <a:ahLst/>
              <a:cxnLst/>
              <a:rect l="0" t="0" r="0" b="0"/>
              <a:pathLst>
                <a:path w="3483246" h="311664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104674"/>
                  </a:lnTo>
                  <a:lnTo>
                    <a:pt x="306525" y="103520"/>
                  </a:lnTo>
                  <a:lnTo>
                    <a:pt x="310008" y="102391"/>
                  </a:lnTo>
                  <a:lnTo>
                    <a:pt x="313492" y="101286"/>
                  </a:lnTo>
                  <a:lnTo>
                    <a:pt x="316975" y="100205"/>
                  </a:lnTo>
                  <a:lnTo>
                    <a:pt x="320458" y="99147"/>
                  </a:lnTo>
                  <a:lnTo>
                    <a:pt x="323941" y="98111"/>
                  </a:lnTo>
                  <a:lnTo>
                    <a:pt x="327425" y="97096"/>
                  </a:lnTo>
                  <a:lnTo>
                    <a:pt x="330908" y="96102"/>
                  </a:lnTo>
                  <a:lnTo>
                    <a:pt x="334391" y="95129"/>
                  </a:lnTo>
                  <a:lnTo>
                    <a:pt x="337874" y="94174"/>
                  </a:lnTo>
                  <a:lnTo>
                    <a:pt x="341358" y="181617"/>
                  </a:lnTo>
                  <a:lnTo>
                    <a:pt x="344841" y="179877"/>
                  </a:lnTo>
                  <a:lnTo>
                    <a:pt x="348324" y="178171"/>
                  </a:lnTo>
                  <a:lnTo>
                    <a:pt x="351807" y="176496"/>
                  </a:lnTo>
                  <a:lnTo>
                    <a:pt x="355291" y="174853"/>
                  </a:lnTo>
                  <a:lnTo>
                    <a:pt x="358774" y="253554"/>
                  </a:lnTo>
                  <a:lnTo>
                    <a:pt x="362257" y="251292"/>
                  </a:lnTo>
                  <a:lnTo>
                    <a:pt x="365740" y="249070"/>
                  </a:lnTo>
                  <a:lnTo>
                    <a:pt x="369224" y="246887"/>
                  </a:lnTo>
                  <a:lnTo>
                    <a:pt x="372707" y="244741"/>
                  </a:lnTo>
                  <a:lnTo>
                    <a:pt x="376190" y="242633"/>
                  </a:lnTo>
                  <a:lnTo>
                    <a:pt x="379673" y="240561"/>
                  </a:lnTo>
                  <a:lnTo>
                    <a:pt x="383157" y="238524"/>
                  </a:lnTo>
                  <a:lnTo>
                    <a:pt x="386640" y="236521"/>
                  </a:lnTo>
                  <a:lnTo>
                    <a:pt x="390123" y="234551"/>
                  </a:lnTo>
                  <a:lnTo>
                    <a:pt x="393606" y="232614"/>
                  </a:lnTo>
                  <a:lnTo>
                    <a:pt x="397090" y="230709"/>
                  </a:lnTo>
                  <a:lnTo>
                    <a:pt x="400573" y="228834"/>
                  </a:lnTo>
                  <a:lnTo>
                    <a:pt x="404056" y="226990"/>
                  </a:lnTo>
                  <a:lnTo>
                    <a:pt x="407539" y="225175"/>
                  </a:lnTo>
                  <a:lnTo>
                    <a:pt x="411023" y="223390"/>
                  </a:lnTo>
                  <a:lnTo>
                    <a:pt x="414506" y="289372"/>
                  </a:lnTo>
                  <a:lnTo>
                    <a:pt x="417989" y="287159"/>
                  </a:lnTo>
                  <a:lnTo>
                    <a:pt x="421472" y="284980"/>
                  </a:lnTo>
                  <a:lnTo>
                    <a:pt x="424956" y="282834"/>
                  </a:lnTo>
                  <a:lnTo>
                    <a:pt x="428439" y="280720"/>
                  </a:lnTo>
                  <a:lnTo>
                    <a:pt x="431922" y="278637"/>
                  </a:lnTo>
                  <a:lnTo>
                    <a:pt x="435405" y="276585"/>
                  </a:lnTo>
                  <a:lnTo>
                    <a:pt x="438889" y="274563"/>
                  </a:lnTo>
                  <a:lnTo>
                    <a:pt x="442372" y="272570"/>
                  </a:lnTo>
                  <a:lnTo>
                    <a:pt x="445855" y="270606"/>
                  </a:lnTo>
                  <a:lnTo>
                    <a:pt x="449338" y="268670"/>
                  </a:lnTo>
                  <a:lnTo>
                    <a:pt x="452822" y="266762"/>
                  </a:lnTo>
                  <a:lnTo>
                    <a:pt x="456305" y="264880"/>
                  </a:lnTo>
                  <a:lnTo>
                    <a:pt x="459788" y="263025"/>
                  </a:lnTo>
                  <a:lnTo>
                    <a:pt x="463271" y="261196"/>
                  </a:lnTo>
                  <a:lnTo>
                    <a:pt x="466755" y="259392"/>
                  </a:lnTo>
                  <a:lnTo>
                    <a:pt x="470238" y="316170"/>
                  </a:lnTo>
                  <a:lnTo>
                    <a:pt x="473721" y="314055"/>
                  </a:lnTo>
                  <a:lnTo>
                    <a:pt x="477204" y="311967"/>
                  </a:lnTo>
                  <a:lnTo>
                    <a:pt x="480688" y="309908"/>
                  </a:lnTo>
                  <a:lnTo>
                    <a:pt x="484171" y="307875"/>
                  </a:lnTo>
                  <a:lnTo>
                    <a:pt x="487654" y="305869"/>
                  </a:lnTo>
                  <a:lnTo>
                    <a:pt x="491137" y="303889"/>
                  </a:lnTo>
                  <a:lnTo>
                    <a:pt x="494621" y="301935"/>
                  </a:lnTo>
                  <a:lnTo>
                    <a:pt x="498104" y="300005"/>
                  </a:lnTo>
                  <a:lnTo>
                    <a:pt x="501587" y="298100"/>
                  </a:lnTo>
                  <a:lnTo>
                    <a:pt x="505070" y="296219"/>
                  </a:lnTo>
                  <a:lnTo>
                    <a:pt x="508554" y="347363"/>
                  </a:lnTo>
                  <a:lnTo>
                    <a:pt x="512037" y="345234"/>
                  </a:lnTo>
                  <a:lnTo>
                    <a:pt x="515520" y="343131"/>
                  </a:lnTo>
                  <a:lnTo>
                    <a:pt x="519003" y="341054"/>
                  </a:lnTo>
                  <a:lnTo>
                    <a:pt x="522487" y="339002"/>
                  </a:lnTo>
                  <a:lnTo>
                    <a:pt x="525970" y="336974"/>
                  </a:lnTo>
                  <a:lnTo>
                    <a:pt x="529453" y="334970"/>
                  </a:lnTo>
                  <a:lnTo>
                    <a:pt x="532936" y="332990"/>
                  </a:lnTo>
                  <a:lnTo>
                    <a:pt x="536420" y="331033"/>
                  </a:lnTo>
                  <a:lnTo>
                    <a:pt x="539903" y="329099"/>
                  </a:lnTo>
                  <a:lnTo>
                    <a:pt x="543386" y="327188"/>
                  </a:lnTo>
                  <a:lnTo>
                    <a:pt x="546869" y="420637"/>
                  </a:lnTo>
                  <a:lnTo>
                    <a:pt x="550353" y="418294"/>
                  </a:lnTo>
                  <a:lnTo>
                    <a:pt x="553836" y="415978"/>
                  </a:lnTo>
                  <a:lnTo>
                    <a:pt x="557319" y="413687"/>
                  </a:lnTo>
                  <a:lnTo>
                    <a:pt x="560802" y="411421"/>
                  </a:lnTo>
                  <a:lnTo>
                    <a:pt x="564286" y="496882"/>
                  </a:lnTo>
                  <a:lnTo>
                    <a:pt x="567769" y="494266"/>
                  </a:lnTo>
                  <a:lnTo>
                    <a:pt x="571252" y="491678"/>
                  </a:lnTo>
                  <a:lnTo>
                    <a:pt x="574735" y="610149"/>
                  </a:lnTo>
                  <a:lnTo>
                    <a:pt x="578218" y="607114"/>
                  </a:lnTo>
                  <a:lnTo>
                    <a:pt x="581702" y="604109"/>
                  </a:lnTo>
                  <a:lnTo>
                    <a:pt x="585185" y="601133"/>
                  </a:lnTo>
                  <a:lnTo>
                    <a:pt x="588668" y="598187"/>
                  </a:lnTo>
                  <a:lnTo>
                    <a:pt x="592151" y="595270"/>
                  </a:lnTo>
                  <a:lnTo>
                    <a:pt x="595635" y="592381"/>
                  </a:lnTo>
                  <a:lnTo>
                    <a:pt x="599118" y="589520"/>
                  </a:lnTo>
                  <a:lnTo>
                    <a:pt x="602601" y="586686"/>
                  </a:lnTo>
                  <a:lnTo>
                    <a:pt x="606084" y="583879"/>
                  </a:lnTo>
                  <a:lnTo>
                    <a:pt x="609568" y="581099"/>
                  </a:lnTo>
                  <a:lnTo>
                    <a:pt x="613051" y="614980"/>
                  </a:lnTo>
                  <a:lnTo>
                    <a:pt x="616534" y="612116"/>
                  </a:lnTo>
                  <a:lnTo>
                    <a:pt x="620017" y="609278"/>
                  </a:lnTo>
                  <a:lnTo>
                    <a:pt x="623501" y="606467"/>
                  </a:lnTo>
                  <a:lnTo>
                    <a:pt x="626984" y="603682"/>
                  </a:lnTo>
                  <a:lnTo>
                    <a:pt x="630467" y="600922"/>
                  </a:lnTo>
                  <a:lnTo>
                    <a:pt x="633950" y="598187"/>
                  </a:lnTo>
                  <a:lnTo>
                    <a:pt x="637434" y="595477"/>
                  </a:lnTo>
                  <a:lnTo>
                    <a:pt x="640917" y="592792"/>
                  </a:lnTo>
                  <a:lnTo>
                    <a:pt x="644400" y="590130"/>
                  </a:lnTo>
                  <a:lnTo>
                    <a:pt x="647883" y="655623"/>
                  </a:lnTo>
                  <a:lnTo>
                    <a:pt x="651367" y="652774"/>
                  </a:lnTo>
                  <a:lnTo>
                    <a:pt x="654850" y="649950"/>
                  </a:lnTo>
                  <a:lnTo>
                    <a:pt x="658333" y="647150"/>
                  </a:lnTo>
                  <a:lnTo>
                    <a:pt x="661816" y="644374"/>
                  </a:lnTo>
                  <a:lnTo>
                    <a:pt x="665300" y="641622"/>
                  </a:lnTo>
                  <a:lnTo>
                    <a:pt x="668783" y="638893"/>
                  </a:lnTo>
                  <a:lnTo>
                    <a:pt x="672266" y="636187"/>
                  </a:lnTo>
                  <a:lnTo>
                    <a:pt x="675749" y="633504"/>
                  </a:lnTo>
                  <a:lnTo>
                    <a:pt x="679233" y="630844"/>
                  </a:lnTo>
                  <a:lnTo>
                    <a:pt x="682716" y="628206"/>
                  </a:lnTo>
                  <a:lnTo>
                    <a:pt x="686199" y="688335"/>
                  </a:lnTo>
                  <a:lnTo>
                    <a:pt x="689682" y="685543"/>
                  </a:lnTo>
                  <a:lnTo>
                    <a:pt x="693166" y="682773"/>
                  </a:lnTo>
                  <a:lnTo>
                    <a:pt x="696649" y="680026"/>
                  </a:lnTo>
                  <a:lnTo>
                    <a:pt x="700132" y="677301"/>
                  </a:lnTo>
                  <a:lnTo>
                    <a:pt x="703615" y="674597"/>
                  </a:lnTo>
                  <a:lnTo>
                    <a:pt x="707099" y="671915"/>
                  </a:lnTo>
                  <a:lnTo>
                    <a:pt x="710582" y="669254"/>
                  </a:lnTo>
                  <a:lnTo>
                    <a:pt x="714065" y="666614"/>
                  </a:lnTo>
                  <a:lnTo>
                    <a:pt x="717548" y="663995"/>
                  </a:lnTo>
                  <a:lnTo>
                    <a:pt x="721032" y="661396"/>
                  </a:lnTo>
                  <a:lnTo>
                    <a:pt x="724515" y="688188"/>
                  </a:lnTo>
                  <a:lnTo>
                    <a:pt x="727998" y="685543"/>
                  </a:lnTo>
                  <a:lnTo>
                    <a:pt x="731481" y="682919"/>
                  </a:lnTo>
                  <a:lnTo>
                    <a:pt x="734965" y="708834"/>
                  </a:lnTo>
                  <a:lnTo>
                    <a:pt x="738448" y="706168"/>
                  </a:lnTo>
                  <a:lnTo>
                    <a:pt x="741931" y="703522"/>
                  </a:lnTo>
                  <a:lnTo>
                    <a:pt x="745414" y="700896"/>
                  </a:lnTo>
                  <a:lnTo>
                    <a:pt x="748898" y="698290"/>
                  </a:lnTo>
                  <a:lnTo>
                    <a:pt x="752381" y="750288"/>
                  </a:lnTo>
                  <a:lnTo>
                    <a:pt x="755864" y="747572"/>
                  </a:lnTo>
                  <a:lnTo>
                    <a:pt x="759347" y="744876"/>
                  </a:lnTo>
                  <a:lnTo>
                    <a:pt x="762831" y="768493"/>
                  </a:lnTo>
                  <a:lnTo>
                    <a:pt x="766314" y="765768"/>
                  </a:lnTo>
                  <a:lnTo>
                    <a:pt x="769797" y="763062"/>
                  </a:lnTo>
                  <a:lnTo>
                    <a:pt x="773280" y="760375"/>
                  </a:lnTo>
                  <a:lnTo>
                    <a:pt x="776764" y="757707"/>
                  </a:lnTo>
                  <a:lnTo>
                    <a:pt x="780247" y="780530"/>
                  </a:lnTo>
                  <a:lnTo>
                    <a:pt x="783730" y="777836"/>
                  </a:lnTo>
                  <a:lnTo>
                    <a:pt x="787213" y="775160"/>
                  </a:lnTo>
                  <a:lnTo>
                    <a:pt x="790697" y="772502"/>
                  </a:lnTo>
                  <a:lnTo>
                    <a:pt x="794180" y="769863"/>
                  </a:lnTo>
                  <a:lnTo>
                    <a:pt x="797663" y="767242"/>
                  </a:lnTo>
                  <a:lnTo>
                    <a:pt x="801146" y="764638"/>
                  </a:lnTo>
                  <a:lnTo>
                    <a:pt x="804630" y="762052"/>
                  </a:lnTo>
                  <a:lnTo>
                    <a:pt x="808113" y="759484"/>
                  </a:lnTo>
                  <a:lnTo>
                    <a:pt x="811596" y="756932"/>
                  </a:lnTo>
                  <a:lnTo>
                    <a:pt x="815079" y="754398"/>
                  </a:lnTo>
                  <a:lnTo>
                    <a:pt x="818563" y="776228"/>
                  </a:lnTo>
                  <a:lnTo>
                    <a:pt x="822046" y="773669"/>
                  </a:lnTo>
                  <a:lnTo>
                    <a:pt x="825529" y="771128"/>
                  </a:lnTo>
                  <a:lnTo>
                    <a:pt x="829012" y="768602"/>
                  </a:lnTo>
                  <a:lnTo>
                    <a:pt x="832496" y="766094"/>
                  </a:lnTo>
                  <a:lnTo>
                    <a:pt x="835979" y="763602"/>
                  </a:lnTo>
                  <a:lnTo>
                    <a:pt x="839462" y="761125"/>
                  </a:lnTo>
                  <a:lnTo>
                    <a:pt x="842945" y="758665"/>
                  </a:lnTo>
                  <a:lnTo>
                    <a:pt x="846429" y="851148"/>
                  </a:lnTo>
                  <a:lnTo>
                    <a:pt x="849912" y="856652"/>
                  </a:lnTo>
                  <a:lnTo>
                    <a:pt x="853395" y="862088"/>
                  </a:lnTo>
                  <a:lnTo>
                    <a:pt x="856878" y="904255"/>
                  </a:lnTo>
                  <a:lnTo>
                    <a:pt x="860361" y="901541"/>
                  </a:lnTo>
                  <a:lnTo>
                    <a:pt x="863845" y="919518"/>
                  </a:lnTo>
                  <a:lnTo>
                    <a:pt x="867328" y="916797"/>
                  </a:lnTo>
                  <a:lnTo>
                    <a:pt x="870811" y="914092"/>
                  </a:lnTo>
                  <a:lnTo>
                    <a:pt x="874294" y="951550"/>
                  </a:lnTo>
                  <a:lnTo>
                    <a:pt x="877778" y="948803"/>
                  </a:lnTo>
                  <a:lnTo>
                    <a:pt x="881261" y="946071"/>
                  </a:lnTo>
                  <a:lnTo>
                    <a:pt x="884744" y="943355"/>
                  </a:lnTo>
                  <a:lnTo>
                    <a:pt x="888227" y="940655"/>
                  </a:lnTo>
                  <a:lnTo>
                    <a:pt x="891711" y="937970"/>
                  </a:lnTo>
                  <a:lnTo>
                    <a:pt x="895194" y="935300"/>
                  </a:lnTo>
                  <a:lnTo>
                    <a:pt x="898677" y="932646"/>
                  </a:lnTo>
                  <a:lnTo>
                    <a:pt x="902160" y="930006"/>
                  </a:lnTo>
                  <a:lnTo>
                    <a:pt x="905644" y="927382"/>
                  </a:lnTo>
                  <a:lnTo>
                    <a:pt x="909127" y="924772"/>
                  </a:lnTo>
                  <a:lnTo>
                    <a:pt x="912610" y="922176"/>
                  </a:lnTo>
                  <a:lnTo>
                    <a:pt x="916093" y="919596"/>
                  </a:lnTo>
                  <a:lnTo>
                    <a:pt x="919577" y="917030"/>
                  </a:lnTo>
                  <a:lnTo>
                    <a:pt x="923060" y="914478"/>
                  </a:lnTo>
                  <a:lnTo>
                    <a:pt x="926543" y="911940"/>
                  </a:lnTo>
                  <a:lnTo>
                    <a:pt x="930026" y="909416"/>
                  </a:lnTo>
                  <a:lnTo>
                    <a:pt x="933510" y="906906"/>
                  </a:lnTo>
                  <a:lnTo>
                    <a:pt x="936993" y="904410"/>
                  </a:lnTo>
                  <a:lnTo>
                    <a:pt x="940476" y="901928"/>
                  </a:lnTo>
                  <a:lnTo>
                    <a:pt x="943959" y="899459"/>
                  </a:lnTo>
                  <a:lnTo>
                    <a:pt x="947443" y="897004"/>
                  </a:lnTo>
                  <a:lnTo>
                    <a:pt x="950926" y="894562"/>
                  </a:lnTo>
                  <a:lnTo>
                    <a:pt x="954409" y="892133"/>
                  </a:lnTo>
                  <a:lnTo>
                    <a:pt x="957892" y="889718"/>
                  </a:lnTo>
                  <a:lnTo>
                    <a:pt x="961376" y="887315"/>
                  </a:lnTo>
                  <a:lnTo>
                    <a:pt x="964859" y="884926"/>
                  </a:lnTo>
                  <a:lnTo>
                    <a:pt x="968342" y="882549"/>
                  </a:lnTo>
                  <a:lnTo>
                    <a:pt x="971825" y="880185"/>
                  </a:lnTo>
                  <a:lnTo>
                    <a:pt x="975309" y="877834"/>
                  </a:lnTo>
                  <a:lnTo>
                    <a:pt x="978792" y="912419"/>
                  </a:lnTo>
                  <a:lnTo>
                    <a:pt x="982275" y="910029"/>
                  </a:lnTo>
                  <a:lnTo>
                    <a:pt x="985758" y="907651"/>
                  </a:lnTo>
                  <a:lnTo>
                    <a:pt x="989242" y="905286"/>
                  </a:lnTo>
                  <a:lnTo>
                    <a:pt x="992725" y="902932"/>
                  </a:lnTo>
                  <a:lnTo>
                    <a:pt x="996208" y="936188"/>
                  </a:lnTo>
                  <a:lnTo>
                    <a:pt x="999691" y="933801"/>
                  </a:lnTo>
                  <a:lnTo>
                    <a:pt x="1003175" y="931426"/>
                  </a:lnTo>
                  <a:lnTo>
                    <a:pt x="1006658" y="929062"/>
                  </a:lnTo>
                  <a:lnTo>
                    <a:pt x="1010141" y="926711"/>
                  </a:lnTo>
                  <a:lnTo>
                    <a:pt x="1013624" y="924371"/>
                  </a:lnTo>
                  <a:lnTo>
                    <a:pt x="1017108" y="989741"/>
                  </a:lnTo>
                  <a:lnTo>
                    <a:pt x="1020591" y="987321"/>
                  </a:lnTo>
                  <a:lnTo>
                    <a:pt x="1024074" y="1001233"/>
                  </a:lnTo>
                  <a:lnTo>
                    <a:pt x="1027557" y="998813"/>
                  </a:lnTo>
                  <a:lnTo>
                    <a:pt x="1031041" y="996403"/>
                  </a:lnTo>
                  <a:lnTo>
                    <a:pt x="1034524" y="1010046"/>
                  </a:lnTo>
                  <a:lnTo>
                    <a:pt x="1038007" y="1007637"/>
                  </a:lnTo>
                  <a:lnTo>
                    <a:pt x="1041490" y="1005240"/>
                  </a:lnTo>
                  <a:lnTo>
                    <a:pt x="1044974" y="1002854"/>
                  </a:lnTo>
                  <a:lnTo>
                    <a:pt x="1048457" y="1000479"/>
                  </a:lnTo>
                  <a:lnTo>
                    <a:pt x="1051940" y="998115"/>
                  </a:lnTo>
                  <a:lnTo>
                    <a:pt x="1055423" y="995763"/>
                  </a:lnTo>
                  <a:lnTo>
                    <a:pt x="1058907" y="993422"/>
                  </a:lnTo>
                  <a:lnTo>
                    <a:pt x="1062390" y="991091"/>
                  </a:lnTo>
                  <a:lnTo>
                    <a:pt x="1065873" y="988772"/>
                  </a:lnTo>
                  <a:lnTo>
                    <a:pt x="1069356" y="986463"/>
                  </a:lnTo>
                  <a:lnTo>
                    <a:pt x="1072840" y="1015158"/>
                  </a:lnTo>
                  <a:lnTo>
                    <a:pt x="1076323" y="1012828"/>
                  </a:lnTo>
                  <a:lnTo>
                    <a:pt x="1079806" y="1025678"/>
                  </a:lnTo>
                  <a:lnTo>
                    <a:pt x="1083289" y="1023349"/>
                  </a:lnTo>
                  <a:lnTo>
                    <a:pt x="1086773" y="1021030"/>
                  </a:lnTo>
                  <a:lnTo>
                    <a:pt x="1090256" y="1062963"/>
                  </a:lnTo>
                  <a:lnTo>
                    <a:pt x="1093739" y="1060608"/>
                  </a:lnTo>
                  <a:lnTo>
                    <a:pt x="1097222" y="1058264"/>
                  </a:lnTo>
                  <a:lnTo>
                    <a:pt x="1100706" y="1070273"/>
                  </a:lnTo>
                  <a:lnTo>
                    <a:pt x="1104189" y="1067932"/>
                  </a:lnTo>
                  <a:lnTo>
                    <a:pt x="1107672" y="1065601"/>
                  </a:lnTo>
                  <a:lnTo>
                    <a:pt x="1111155" y="1105161"/>
                  </a:lnTo>
                  <a:lnTo>
                    <a:pt x="1114639" y="1102800"/>
                  </a:lnTo>
                  <a:lnTo>
                    <a:pt x="1118122" y="1100450"/>
                  </a:lnTo>
                  <a:lnTo>
                    <a:pt x="1121605" y="1098110"/>
                  </a:lnTo>
                  <a:lnTo>
                    <a:pt x="1125088" y="1095780"/>
                  </a:lnTo>
                  <a:lnTo>
                    <a:pt x="1128572" y="1107022"/>
                  </a:lnTo>
                  <a:lnTo>
                    <a:pt x="1132055" y="1104696"/>
                  </a:lnTo>
                  <a:lnTo>
                    <a:pt x="1135538" y="1102380"/>
                  </a:lnTo>
                  <a:lnTo>
                    <a:pt x="1139021" y="1100074"/>
                  </a:lnTo>
                  <a:lnTo>
                    <a:pt x="1142505" y="1097777"/>
                  </a:lnTo>
                  <a:lnTo>
                    <a:pt x="1145988" y="1095489"/>
                  </a:lnTo>
                  <a:lnTo>
                    <a:pt x="1149471" y="1093212"/>
                  </a:lnTo>
                  <a:lnTo>
                    <a:pt x="1152954" y="1090943"/>
                  </a:lnTo>
                  <a:lnTo>
                    <a:pt x="1156437" y="1088684"/>
                  </a:lnTo>
                  <a:lnTo>
                    <a:pt x="1159921" y="1086435"/>
                  </a:lnTo>
                  <a:lnTo>
                    <a:pt x="1163404" y="1084194"/>
                  </a:lnTo>
                  <a:lnTo>
                    <a:pt x="1166887" y="1108310"/>
                  </a:lnTo>
                  <a:lnTo>
                    <a:pt x="1170370" y="1106059"/>
                  </a:lnTo>
                  <a:lnTo>
                    <a:pt x="1173854" y="1103817"/>
                  </a:lnTo>
                  <a:lnTo>
                    <a:pt x="1177337" y="1101584"/>
                  </a:lnTo>
                  <a:lnTo>
                    <a:pt x="1180820" y="1099360"/>
                  </a:lnTo>
                  <a:lnTo>
                    <a:pt x="1184303" y="1160222"/>
                  </a:lnTo>
                  <a:lnTo>
                    <a:pt x="1187787" y="1157951"/>
                  </a:lnTo>
                  <a:lnTo>
                    <a:pt x="1191270" y="1155689"/>
                  </a:lnTo>
                  <a:lnTo>
                    <a:pt x="1194753" y="1153435"/>
                  </a:lnTo>
                  <a:lnTo>
                    <a:pt x="1198236" y="1151190"/>
                  </a:lnTo>
                  <a:lnTo>
                    <a:pt x="1201720" y="1148954"/>
                  </a:lnTo>
                  <a:lnTo>
                    <a:pt x="1205203" y="1170893"/>
                  </a:lnTo>
                  <a:lnTo>
                    <a:pt x="1208686" y="1168651"/>
                  </a:lnTo>
                  <a:lnTo>
                    <a:pt x="1212169" y="1166417"/>
                  </a:lnTo>
                  <a:lnTo>
                    <a:pt x="1215653" y="1164192"/>
                  </a:lnTo>
                  <a:lnTo>
                    <a:pt x="1219136" y="1161976"/>
                  </a:lnTo>
                  <a:lnTo>
                    <a:pt x="1222619" y="1194932"/>
                  </a:lnTo>
                  <a:lnTo>
                    <a:pt x="1226102" y="1192700"/>
                  </a:lnTo>
                  <a:lnTo>
                    <a:pt x="1229586" y="1190476"/>
                  </a:lnTo>
                  <a:lnTo>
                    <a:pt x="1233069" y="1188260"/>
                  </a:lnTo>
                  <a:lnTo>
                    <a:pt x="1236552" y="1186053"/>
                  </a:lnTo>
                  <a:lnTo>
                    <a:pt x="1240035" y="1195289"/>
                  </a:lnTo>
                  <a:lnTo>
                    <a:pt x="1243519" y="1193088"/>
                  </a:lnTo>
                  <a:lnTo>
                    <a:pt x="1247002" y="1190894"/>
                  </a:lnTo>
                  <a:lnTo>
                    <a:pt x="1250485" y="1200002"/>
                  </a:lnTo>
                  <a:lnTo>
                    <a:pt x="1253968" y="1197815"/>
                  </a:lnTo>
                  <a:lnTo>
                    <a:pt x="1257452" y="1195636"/>
                  </a:lnTo>
                  <a:lnTo>
                    <a:pt x="1260935" y="1193465"/>
                  </a:lnTo>
                  <a:lnTo>
                    <a:pt x="1264418" y="1191301"/>
                  </a:lnTo>
                  <a:lnTo>
                    <a:pt x="1267901" y="1211306"/>
                  </a:lnTo>
                  <a:lnTo>
                    <a:pt x="1271385" y="1209140"/>
                  </a:lnTo>
                  <a:lnTo>
                    <a:pt x="1274868" y="1206981"/>
                  </a:lnTo>
                  <a:lnTo>
                    <a:pt x="1278351" y="1215723"/>
                  </a:lnTo>
                  <a:lnTo>
                    <a:pt x="1281834" y="1213570"/>
                  </a:lnTo>
                  <a:lnTo>
                    <a:pt x="1285318" y="1211425"/>
                  </a:lnTo>
                  <a:lnTo>
                    <a:pt x="1288801" y="1220051"/>
                  </a:lnTo>
                  <a:lnTo>
                    <a:pt x="1292284" y="1217912"/>
                  </a:lnTo>
                  <a:lnTo>
                    <a:pt x="1295767" y="1257769"/>
                  </a:lnTo>
                  <a:lnTo>
                    <a:pt x="1299251" y="1255612"/>
                  </a:lnTo>
                  <a:lnTo>
                    <a:pt x="1302734" y="1253463"/>
                  </a:lnTo>
                  <a:lnTo>
                    <a:pt x="1306217" y="1301562"/>
                  </a:lnTo>
                  <a:lnTo>
                    <a:pt x="1309700" y="1299391"/>
                  </a:lnTo>
                  <a:lnTo>
                    <a:pt x="1313184" y="1297228"/>
                  </a:lnTo>
                  <a:lnTo>
                    <a:pt x="1316667" y="1295072"/>
                  </a:lnTo>
                  <a:lnTo>
                    <a:pt x="1320150" y="1292924"/>
                  </a:lnTo>
                  <a:lnTo>
                    <a:pt x="1323633" y="1290782"/>
                  </a:lnTo>
                  <a:lnTo>
                    <a:pt x="1327117" y="1308039"/>
                  </a:lnTo>
                  <a:lnTo>
                    <a:pt x="1330600" y="1305898"/>
                  </a:lnTo>
                  <a:lnTo>
                    <a:pt x="1334083" y="1341490"/>
                  </a:lnTo>
                  <a:lnTo>
                    <a:pt x="1337566" y="1339339"/>
                  </a:lnTo>
                  <a:lnTo>
                    <a:pt x="1341050" y="1337196"/>
                  </a:lnTo>
                  <a:lnTo>
                    <a:pt x="1344533" y="1335060"/>
                  </a:lnTo>
                  <a:lnTo>
                    <a:pt x="1348016" y="1332930"/>
                  </a:lnTo>
                  <a:lnTo>
                    <a:pt x="1351499" y="1330807"/>
                  </a:lnTo>
                  <a:lnTo>
                    <a:pt x="1354983" y="1328691"/>
                  </a:lnTo>
                  <a:lnTo>
                    <a:pt x="1358466" y="1326582"/>
                  </a:lnTo>
                  <a:lnTo>
                    <a:pt x="1361949" y="1351798"/>
                  </a:lnTo>
                  <a:lnTo>
                    <a:pt x="1365432" y="1349686"/>
                  </a:lnTo>
                  <a:lnTo>
                    <a:pt x="1368916" y="1347580"/>
                  </a:lnTo>
                  <a:lnTo>
                    <a:pt x="1372399" y="1345481"/>
                  </a:lnTo>
                  <a:lnTo>
                    <a:pt x="1375882" y="1343388"/>
                  </a:lnTo>
                  <a:lnTo>
                    <a:pt x="1379365" y="1341302"/>
                  </a:lnTo>
                  <a:lnTo>
                    <a:pt x="1382849" y="1365770"/>
                  </a:lnTo>
                  <a:lnTo>
                    <a:pt x="1386332" y="1363682"/>
                  </a:lnTo>
                  <a:lnTo>
                    <a:pt x="1389815" y="1395955"/>
                  </a:lnTo>
                  <a:lnTo>
                    <a:pt x="1393298" y="1393861"/>
                  </a:lnTo>
                  <a:lnTo>
                    <a:pt x="1396782" y="1391774"/>
                  </a:lnTo>
                  <a:lnTo>
                    <a:pt x="1400265" y="1389694"/>
                  </a:lnTo>
                  <a:lnTo>
                    <a:pt x="1403748" y="1387619"/>
                  </a:lnTo>
                  <a:lnTo>
                    <a:pt x="1407231" y="1385550"/>
                  </a:lnTo>
                  <a:lnTo>
                    <a:pt x="1410715" y="1383488"/>
                  </a:lnTo>
                  <a:lnTo>
                    <a:pt x="1414198" y="1381432"/>
                  </a:lnTo>
                  <a:lnTo>
                    <a:pt x="1417681" y="1379382"/>
                  </a:lnTo>
                  <a:lnTo>
                    <a:pt x="1421164" y="1377338"/>
                  </a:lnTo>
                  <a:lnTo>
                    <a:pt x="1424648" y="1375300"/>
                  </a:lnTo>
                  <a:lnTo>
                    <a:pt x="1428131" y="1373268"/>
                  </a:lnTo>
                  <a:lnTo>
                    <a:pt x="1431614" y="1371242"/>
                  </a:lnTo>
                  <a:lnTo>
                    <a:pt x="1435097" y="1369222"/>
                  </a:lnTo>
                  <a:lnTo>
                    <a:pt x="1438580" y="1383855"/>
                  </a:lnTo>
                  <a:lnTo>
                    <a:pt x="1442064" y="1381839"/>
                  </a:lnTo>
                  <a:lnTo>
                    <a:pt x="1445547" y="1379828"/>
                  </a:lnTo>
                  <a:lnTo>
                    <a:pt x="1449030" y="1377823"/>
                  </a:lnTo>
                  <a:lnTo>
                    <a:pt x="1452513" y="1375824"/>
                  </a:lnTo>
                  <a:lnTo>
                    <a:pt x="1455997" y="1373831"/>
                  </a:lnTo>
                  <a:lnTo>
                    <a:pt x="1459480" y="1371843"/>
                  </a:lnTo>
                  <a:lnTo>
                    <a:pt x="1462963" y="1369861"/>
                  </a:lnTo>
                  <a:lnTo>
                    <a:pt x="1466446" y="1392275"/>
                  </a:lnTo>
                  <a:lnTo>
                    <a:pt x="1469930" y="1390293"/>
                  </a:lnTo>
                  <a:lnTo>
                    <a:pt x="1473413" y="1388316"/>
                  </a:lnTo>
                  <a:lnTo>
                    <a:pt x="1476896" y="1441053"/>
                  </a:lnTo>
                  <a:lnTo>
                    <a:pt x="1480379" y="1439063"/>
                  </a:lnTo>
                  <a:lnTo>
                    <a:pt x="1483863" y="1481715"/>
                  </a:lnTo>
                  <a:lnTo>
                    <a:pt x="1487346" y="1479719"/>
                  </a:lnTo>
                  <a:lnTo>
                    <a:pt x="1490829" y="1477728"/>
                  </a:lnTo>
                  <a:lnTo>
                    <a:pt x="1494312" y="1497317"/>
                  </a:lnTo>
                  <a:lnTo>
                    <a:pt x="1497796" y="1495330"/>
                  </a:lnTo>
                  <a:lnTo>
                    <a:pt x="1501279" y="1493348"/>
                  </a:lnTo>
                  <a:lnTo>
                    <a:pt x="1504762" y="1512466"/>
                  </a:lnTo>
                  <a:lnTo>
                    <a:pt x="1508245" y="1510488"/>
                  </a:lnTo>
                  <a:lnTo>
                    <a:pt x="1511729" y="1508514"/>
                  </a:lnTo>
                  <a:lnTo>
                    <a:pt x="1515212" y="1506547"/>
                  </a:lnTo>
                  <a:lnTo>
                    <a:pt x="1518695" y="1504584"/>
                  </a:lnTo>
                  <a:lnTo>
                    <a:pt x="1522178" y="1502626"/>
                  </a:lnTo>
                  <a:lnTo>
                    <a:pt x="1525662" y="1500673"/>
                  </a:lnTo>
                  <a:lnTo>
                    <a:pt x="1529145" y="1498726"/>
                  </a:lnTo>
                  <a:lnTo>
                    <a:pt x="1532628" y="1503699"/>
                  </a:lnTo>
                  <a:lnTo>
                    <a:pt x="1536111" y="1501759"/>
                  </a:lnTo>
                  <a:lnTo>
                    <a:pt x="1539595" y="1499825"/>
                  </a:lnTo>
                  <a:lnTo>
                    <a:pt x="1543078" y="1497895"/>
                  </a:lnTo>
                  <a:lnTo>
                    <a:pt x="1546561" y="1495970"/>
                  </a:lnTo>
                  <a:lnTo>
                    <a:pt x="1550044" y="1500907"/>
                  </a:lnTo>
                  <a:lnTo>
                    <a:pt x="1553528" y="1498990"/>
                  </a:lnTo>
                  <a:lnTo>
                    <a:pt x="1557011" y="1497078"/>
                  </a:lnTo>
                  <a:lnTo>
                    <a:pt x="1560494" y="1495171"/>
                  </a:lnTo>
                  <a:lnTo>
                    <a:pt x="1563977" y="1493268"/>
                  </a:lnTo>
                  <a:lnTo>
                    <a:pt x="1567461" y="1491371"/>
                  </a:lnTo>
                  <a:lnTo>
                    <a:pt x="1570944" y="1496275"/>
                  </a:lnTo>
                  <a:lnTo>
                    <a:pt x="1574427" y="1494385"/>
                  </a:lnTo>
                  <a:lnTo>
                    <a:pt x="1577910" y="1519216"/>
                  </a:lnTo>
                  <a:lnTo>
                    <a:pt x="1581394" y="1517327"/>
                  </a:lnTo>
                  <a:lnTo>
                    <a:pt x="1584877" y="1515443"/>
                  </a:lnTo>
                  <a:lnTo>
                    <a:pt x="1588360" y="1520126"/>
                  </a:lnTo>
                  <a:lnTo>
                    <a:pt x="1591843" y="1518249"/>
                  </a:lnTo>
                  <a:lnTo>
                    <a:pt x="1595327" y="1516377"/>
                  </a:lnTo>
                  <a:lnTo>
                    <a:pt x="1598810" y="1533920"/>
                  </a:lnTo>
                  <a:lnTo>
                    <a:pt x="1602293" y="1532052"/>
                  </a:lnTo>
                  <a:lnTo>
                    <a:pt x="1605776" y="1639194"/>
                  </a:lnTo>
                  <a:lnTo>
                    <a:pt x="1609260" y="1639429"/>
                  </a:lnTo>
                  <a:lnTo>
                    <a:pt x="1612743" y="1639663"/>
                  </a:lnTo>
                  <a:lnTo>
                    <a:pt x="1616226" y="1688750"/>
                  </a:lnTo>
                  <a:lnTo>
                    <a:pt x="1619709" y="1686878"/>
                  </a:lnTo>
                  <a:lnTo>
                    <a:pt x="1623193" y="1685009"/>
                  </a:lnTo>
                  <a:lnTo>
                    <a:pt x="1626676" y="1688497"/>
                  </a:lnTo>
                  <a:lnTo>
                    <a:pt x="1630159" y="1686637"/>
                  </a:lnTo>
                  <a:lnTo>
                    <a:pt x="1633642" y="1684780"/>
                  </a:lnTo>
                  <a:lnTo>
                    <a:pt x="1637126" y="1682927"/>
                  </a:lnTo>
                  <a:lnTo>
                    <a:pt x="1640609" y="1681078"/>
                  </a:lnTo>
                  <a:lnTo>
                    <a:pt x="1644092" y="1700326"/>
                  </a:lnTo>
                  <a:lnTo>
                    <a:pt x="1647575" y="1698485"/>
                  </a:lnTo>
                  <a:lnTo>
                    <a:pt x="1651059" y="1696647"/>
                  </a:lnTo>
                  <a:lnTo>
                    <a:pt x="1654542" y="1710309"/>
                  </a:lnTo>
                  <a:lnTo>
                    <a:pt x="1658025" y="1708478"/>
                  </a:lnTo>
                  <a:lnTo>
                    <a:pt x="1661508" y="1706652"/>
                  </a:lnTo>
                  <a:lnTo>
                    <a:pt x="1664992" y="1730066"/>
                  </a:lnTo>
                  <a:lnTo>
                    <a:pt x="1668475" y="1728246"/>
                  </a:lnTo>
                  <a:lnTo>
                    <a:pt x="1671958" y="1746110"/>
                  </a:lnTo>
                  <a:lnTo>
                    <a:pt x="1675441" y="1744298"/>
                  </a:lnTo>
                  <a:lnTo>
                    <a:pt x="1678925" y="1742489"/>
                  </a:lnTo>
                  <a:lnTo>
                    <a:pt x="1682408" y="1745536"/>
                  </a:lnTo>
                  <a:lnTo>
                    <a:pt x="1685891" y="1743735"/>
                  </a:lnTo>
                  <a:lnTo>
                    <a:pt x="1689374" y="1741937"/>
                  </a:lnTo>
                  <a:lnTo>
                    <a:pt x="1692858" y="1773363"/>
                  </a:lnTo>
                  <a:lnTo>
                    <a:pt x="1696341" y="1771574"/>
                  </a:lnTo>
                  <a:lnTo>
                    <a:pt x="1699824" y="1774431"/>
                  </a:lnTo>
                  <a:lnTo>
                    <a:pt x="1703307" y="1772649"/>
                  </a:lnTo>
                  <a:lnTo>
                    <a:pt x="1706791" y="1770871"/>
                  </a:lnTo>
                  <a:lnTo>
                    <a:pt x="1710274" y="1805359"/>
                  </a:lnTo>
                  <a:lnTo>
                    <a:pt x="1713757" y="1803589"/>
                  </a:lnTo>
                  <a:lnTo>
                    <a:pt x="1717240" y="1801823"/>
                  </a:lnTo>
                  <a:lnTo>
                    <a:pt x="1720723" y="1804487"/>
                  </a:lnTo>
                  <a:lnTo>
                    <a:pt x="1724207" y="1802728"/>
                  </a:lnTo>
                  <a:lnTo>
                    <a:pt x="1727690" y="1818450"/>
                  </a:lnTo>
                  <a:lnTo>
                    <a:pt x="1731173" y="1816700"/>
                  </a:lnTo>
                  <a:lnTo>
                    <a:pt x="1734656" y="1814953"/>
                  </a:lnTo>
                  <a:lnTo>
                    <a:pt x="1738140" y="1817523"/>
                  </a:lnTo>
                  <a:lnTo>
                    <a:pt x="1741623" y="1815782"/>
                  </a:lnTo>
                  <a:lnTo>
                    <a:pt x="1745106" y="1814046"/>
                  </a:lnTo>
                  <a:lnTo>
                    <a:pt x="1748589" y="1829352"/>
                  </a:lnTo>
                  <a:lnTo>
                    <a:pt x="1752073" y="1827623"/>
                  </a:lnTo>
                  <a:lnTo>
                    <a:pt x="1755556" y="1825898"/>
                  </a:lnTo>
                  <a:lnTo>
                    <a:pt x="1759039" y="1824176"/>
                  </a:lnTo>
                  <a:lnTo>
                    <a:pt x="1762522" y="1822457"/>
                  </a:lnTo>
                  <a:lnTo>
                    <a:pt x="1766006" y="1837446"/>
                  </a:lnTo>
                  <a:lnTo>
                    <a:pt x="1769489" y="1835735"/>
                  </a:lnTo>
                  <a:lnTo>
                    <a:pt x="1772972" y="1834027"/>
                  </a:lnTo>
                  <a:lnTo>
                    <a:pt x="1776455" y="1840553"/>
                  </a:lnTo>
                  <a:lnTo>
                    <a:pt x="1779939" y="1838852"/>
                  </a:lnTo>
                  <a:lnTo>
                    <a:pt x="1783422" y="1837155"/>
                  </a:lnTo>
                  <a:lnTo>
                    <a:pt x="1786905" y="1835461"/>
                  </a:lnTo>
                  <a:lnTo>
                    <a:pt x="1790388" y="1833770"/>
                  </a:lnTo>
                  <a:lnTo>
                    <a:pt x="1793872" y="1840235"/>
                  </a:lnTo>
                  <a:lnTo>
                    <a:pt x="1797355" y="1838551"/>
                  </a:lnTo>
                  <a:lnTo>
                    <a:pt x="1800838" y="1836870"/>
                  </a:lnTo>
                  <a:lnTo>
                    <a:pt x="1804321" y="1863811"/>
                  </a:lnTo>
                  <a:lnTo>
                    <a:pt x="1807805" y="1863592"/>
                  </a:lnTo>
                  <a:lnTo>
                    <a:pt x="1811288" y="1863374"/>
                  </a:lnTo>
                  <a:lnTo>
                    <a:pt x="1814771" y="1918537"/>
                  </a:lnTo>
                  <a:lnTo>
                    <a:pt x="1818254" y="1916885"/>
                  </a:lnTo>
                  <a:lnTo>
                    <a:pt x="1821738" y="1926073"/>
                  </a:lnTo>
                  <a:lnTo>
                    <a:pt x="1825221" y="1924428"/>
                  </a:lnTo>
                  <a:lnTo>
                    <a:pt x="1828704" y="1922785"/>
                  </a:lnTo>
                  <a:lnTo>
                    <a:pt x="1832187" y="1928293"/>
                  </a:lnTo>
                  <a:lnTo>
                    <a:pt x="1835671" y="1926658"/>
                  </a:lnTo>
                  <a:lnTo>
                    <a:pt x="1839154" y="1925025"/>
                  </a:lnTo>
                  <a:lnTo>
                    <a:pt x="1842637" y="1923396"/>
                  </a:lnTo>
                  <a:lnTo>
                    <a:pt x="1846120" y="1921769"/>
                  </a:lnTo>
                  <a:lnTo>
                    <a:pt x="1849604" y="1923697"/>
                  </a:lnTo>
                  <a:lnTo>
                    <a:pt x="1853087" y="1922077"/>
                  </a:lnTo>
                  <a:lnTo>
                    <a:pt x="1856570" y="1920459"/>
                  </a:lnTo>
                  <a:lnTo>
                    <a:pt x="1860053" y="1939837"/>
                  </a:lnTo>
                  <a:lnTo>
                    <a:pt x="1863537" y="1938229"/>
                  </a:lnTo>
                  <a:lnTo>
                    <a:pt x="1867020" y="1936623"/>
                  </a:lnTo>
                  <a:lnTo>
                    <a:pt x="1870503" y="1945314"/>
                  </a:lnTo>
                  <a:lnTo>
                    <a:pt x="1873986" y="1943715"/>
                  </a:lnTo>
                  <a:lnTo>
                    <a:pt x="1877470" y="1942120"/>
                  </a:lnTo>
                  <a:lnTo>
                    <a:pt x="1880953" y="1955188"/>
                  </a:lnTo>
                  <a:lnTo>
                    <a:pt x="1884436" y="1954842"/>
                  </a:lnTo>
                  <a:lnTo>
                    <a:pt x="1887919" y="1964171"/>
                  </a:lnTo>
                  <a:lnTo>
                    <a:pt x="1891403" y="1962592"/>
                  </a:lnTo>
                  <a:lnTo>
                    <a:pt x="1894886" y="1961015"/>
                  </a:lnTo>
                  <a:lnTo>
                    <a:pt x="1898369" y="1969268"/>
                  </a:lnTo>
                  <a:lnTo>
                    <a:pt x="1901852" y="1967699"/>
                  </a:lnTo>
                  <a:lnTo>
                    <a:pt x="1905336" y="1966132"/>
                  </a:lnTo>
                  <a:lnTo>
                    <a:pt x="1908819" y="1974276"/>
                  </a:lnTo>
                  <a:lnTo>
                    <a:pt x="1912302" y="1972716"/>
                  </a:lnTo>
                  <a:lnTo>
                    <a:pt x="1915785" y="1990217"/>
                  </a:lnTo>
                  <a:lnTo>
                    <a:pt x="1919269" y="1988667"/>
                  </a:lnTo>
                  <a:lnTo>
                    <a:pt x="1922752" y="1987120"/>
                  </a:lnTo>
                  <a:lnTo>
                    <a:pt x="1926235" y="1994932"/>
                  </a:lnTo>
                  <a:lnTo>
                    <a:pt x="1929718" y="1993392"/>
                  </a:lnTo>
                  <a:lnTo>
                    <a:pt x="1933202" y="1991854"/>
                  </a:lnTo>
                  <a:lnTo>
                    <a:pt x="1936685" y="1990319"/>
                  </a:lnTo>
                  <a:lnTo>
                    <a:pt x="1940168" y="1988786"/>
                  </a:lnTo>
                  <a:lnTo>
                    <a:pt x="1943651" y="1987255"/>
                  </a:lnTo>
                  <a:lnTo>
                    <a:pt x="1947135" y="1985727"/>
                  </a:lnTo>
                  <a:lnTo>
                    <a:pt x="1950618" y="1984201"/>
                  </a:lnTo>
                  <a:lnTo>
                    <a:pt x="1954101" y="2027863"/>
                  </a:lnTo>
                  <a:lnTo>
                    <a:pt x="1957584" y="2026354"/>
                  </a:lnTo>
                  <a:lnTo>
                    <a:pt x="1961068" y="2024847"/>
                  </a:lnTo>
                  <a:lnTo>
                    <a:pt x="1964551" y="2032062"/>
                  </a:lnTo>
                  <a:lnTo>
                    <a:pt x="1968034" y="2030562"/>
                  </a:lnTo>
                  <a:lnTo>
                    <a:pt x="1971517" y="2029065"/>
                  </a:lnTo>
                  <a:lnTo>
                    <a:pt x="1975001" y="2099066"/>
                  </a:lnTo>
                  <a:lnTo>
                    <a:pt x="1978484" y="2097596"/>
                  </a:lnTo>
                  <a:lnTo>
                    <a:pt x="1981967" y="2109090"/>
                  </a:lnTo>
                  <a:lnTo>
                    <a:pt x="1985450" y="2107628"/>
                  </a:lnTo>
                  <a:lnTo>
                    <a:pt x="1988934" y="2106169"/>
                  </a:lnTo>
                  <a:lnTo>
                    <a:pt x="1992417" y="2139788"/>
                  </a:lnTo>
                  <a:lnTo>
                    <a:pt x="1995900" y="2138346"/>
                  </a:lnTo>
                  <a:lnTo>
                    <a:pt x="1999383" y="2136907"/>
                  </a:lnTo>
                  <a:lnTo>
                    <a:pt x="2002867" y="2149978"/>
                  </a:lnTo>
                  <a:lnTo>
                    <a:pt x="2006350" y="2148548"/>
                  </a:lnTo>
                  <a:lnTo>
                    <a:pt x="2009833" y="2147200"/>
                  </a:lnTo>
                  <a:lnTo>
                    <a:pt x="2013316" y="2146218"/>
                  </a:lnTo>
                  <a:lnTo>
                    <a:pt x="2016799" y="2145237"/>
                  </a:lnTo>
                  <a:lnTo>
                    <a:pt x="2020283" y="2144259"/>
                  </a:lnTo>
                  <a:lnTo>
                    <a:pt x="2023766" y="2143282"/>
                  </a:lnTo>
                  <a:lnTo>
                    <a:pt x="2027249" y="2142308"/>
                  </a:lnTo>
                  <a:lnTo>
                    <a:pt x="2030732" y="2140985"/>
                  </a:lnTo>
                  <a:lnTo>
                    <a:pt x="2034216" y="2139571"/>
                  </a:lnTo>
                  <a:lnTo>
                    <a:pt x="2037699" y="2166277"/>
                  </a:lnTo>
                  <a:lnTo>
                    <a:pt x="2041182" y="2164878"/>
                  </a:lnTo>
                  <a:lnTo>
                    <a:pt x="2044665" y="2163481"/>
                  </a:lnTo>
                  <a:lnTo>
                    <a:pt x="2048149" y="2162085"/>
                  </a:lnTo>
                  <a:lnTo>
                    <a:pt x="2051632" y="2160691"/>
                  </a:lnTo>
                  <a:lnTo>
                    <a:pt x="2055115" y="2159299"/>
                  </a:lnTo>
                  <a:lnTo>
                    <a:pt x="2058598" y="2162493"/>
                  </a:lnTo>
                  <a:lnTo>
                    <a:pt x="2062082" y="2161106"/>
                  </a:lnTo>
                  <a:lnTo>
                    <a:pt x="2065565" y="2162004"/>
                  </a:lnTo>
                  <a:lnTo>
                    <a:pt x="2069048" y="2160622"/>
                  </a:lnTo>
                  <a:lnTo>
                    <a:pt x="2072531" y="2159241"/>
                  </a:lnTo>
                  <a:lnTo>
                    <a:pt x="2076015" y="2157863"/>
                  </a:lnTo>
                  <a:lnTo>
                    <a:pt x="2079498" y="2156486"/>
                  </a:lnTo>
                  <a:lnTo>
                    <a:pt x="2082981" y="2155111"/>
                  </a:lnTo>
                  <a:lnTo>
                    <a:pt x="2086464" y="2156017"/>
                  </a:lnTo>
                  <a:lnTo>
                    <a:pt x="2089948" y="2154647"/>
                  </a:lnTo>
                  <a:lnTo>
                    <a:pt x="2093431" y="2153278"/>
                  </a:lnTo>
                  <a:lnTo>
                    <a:pt x="2096914" y="2200216"/>
                  </a:lnTo>
                  <a:lnTo>
                    <a:pt x="2100397" y="2198870"/>
                  </a:lnTo>
                  <a:lnTo>
                    <a:pt x="2103881" y="2222448"/>
                  </a:lnTo>
                  <a:lnTo>
                    <a:pt x="2107364" y="2221117"/>
                  </a:lnTo>
                  <a:lnTo>
                    <a:pt x="2110847" y="2219788"/>
                  </a:lnTo>
                  <a:lnTo>
                    <a:pt x="2114330" y="2230579"/>
                  </a:lnTo>
                  <a:lnTo>
                    <a:pt x="2117814" y="2229258"/>
                  </a:lnTo>
                  <a:lnTo>
                    <a:pt x="2121297" y="2227939"/>
                  </a:lnTo>
                  <a:lnTo>
                    <a:pt x="2124780" y="2230615"/>
                  </a:lnTo>
                  <a:lnTo>
                    <a:pt x="2128263" y="2229301"/>
                  </a:lnTo>
                  <a:lnTo>
                    <a:pt x="2131747" y="2239829"/>
                  </a:lnTo>
                  <a:lnTo>
                    <a:pt x="2135230" y="2238523"/>
                  </a:lnTo>
                  <a:lnTo>
                    <a:pt x="2138713" y="2237219"/>
                  </a:lnTo>
                  <a:lnTo>
                    <a:pt x="2142196" y="2237871"/>
                  </a:lnTo>
                  <a:lnTo>
                    <a:pt x="2145680" y="2236571"/>
                  </a:lnTo>
                  <a:lnTo>
                    <a:pt x="2149163" y="2235272"/>
                  </a:lnTo>
                  <a:lnTo>
                    <a:pt x="2152646" y="2235926"/>
                  </a:lnTo>
                  <a:lnTo>
                    <a:pt x="2156129" y="2234631"/>
                  </a:lnTo>
                  <a:lnTo>
                    <a:pt x="2159613" y="2237225"/>
                  </a:lnTo>
                  <a:lnTo>
                    <a:pt x="2163096" y="2235935"/>
                  </a:lnTo>
                  <a:lnTo>
                    <a:pt x="2166579" y="2234647"/>
                  </a:lnTo>
                  <a:lnTo>
                    <a:pt x="2170062" y="2235297"/>
                  </a:lnTo>
                  <a:lnTo>
                    <a:pt x="2173546" y="2234012"/>
                  </a:lnTo>
                  <a:lnTo>
                    <a:pt x="2177029" y="2232729"/>
                  </a:lnTo>
                  <a:lnTo>
                    <a:pt x="2180512" y="2233381"/>
                  </a:lnTo>
                  <a:lnTo>
                    <a:pt x="2183995" y="2232102"/>
                  </a:lnTo>
                  <a:lnTo>
                    <a:pt x="2187479" y="2230824"/>
                  </a:lnTo>
                  <a:lnTo>
                    <a:pt x="2190962" y="2239142"/>
                  </a:lnTo>
                  <a:lnTo>
                    <a:pt x="2194445" y="2237871"/>
                  </a:lnTo>
                  <a:lnTo>
                    <a:pt x="2197928" y="2236602"/>
                  </a:lnTo>
                  <a:lnTo>
                    <a:pt x="2201412" y="2235334"/>
                  </a:lnTo>
                  <a:lnTo>
                    <a:pt x="2204895" y="2234067"/>
                  </a:lnTo>
                  <a:lnTo>
                    <a:pt x="2208378" y="2247886"/>
                  </a:lnTo>
                  <a:lnTo>
                    <a:pt x="2211861" y="2246629"/>
                  </a:lnTo>
                  <a:lnTo>
                    <a:pt x="2215345" y="2245374"/>
                  </a:lnTo>
                  <a:lnTo>
                    <a:pt x="2218828" y="2244120"/>
                  </a:lnTo>
                  <a:lnTo>
                    <a:pt x="2222311" y="2242867"/>
                  </a:lnTo>
                  <a:lnTo>
                    <a:pt x="2225794" y="2243480"/>
                  </a:lnTo>
                  <a:lnTo>
                    <a:pt x="2229278" y="2242231"/>
                  </a:lnTo>
                  <a:lnTo>
                    <a:pt x="2232761" y="2240984"/>
                  </a:lnTo>
                  <a:lnTo>
                    <a:pt x="2236244" y="2243454"/>
                  </a:lnTo>
                  <a:lnTo>
                    <a:pt x="2239727" y="2242211"/>
                  </a:lnTo>
                  <a:lnTo>
                    <a:pt x="2243211" y="2240969"/>
                  </a:lnTo>
                  <a:lnTo>
                    <a:pt x="2246694" y="2245270"/>
                  </a:lnTo>
                  <a:lnTo>
                    <a:pt x="2250177" y="2244033"/>
                  </a:lnTo>
                  <a:lnTo>
                    <a:pt x="2253660" y="2246468"/>
                  </a:lnTo>
                  <a:lnTo>
                    <a:pt x="2257144" y="2245236"/>
                  </a:lnTo>
                  <a:lnTo>
                    <a:pt x="2260627" y="2244005"/>
                  </a:lnTo>
                  <a:lnTo>
                    <a:pt x="2264110" y="2266141"/>
                  </a:lnTo>
                  <a:lnTo>
                    <a:pt x="2267593" y="2264924"/>
                  </a:lnTo>
                  <a:lnTo>
                    <a:pt x="2271077" y="2263708"/>
                  </a:lnTo>
                  <a:lnTo>
                    <a:pt x="2274560" y="2286726"/>
                  </a:lnTo>
                  <a:lnTo>
                    <a:pt x="2278043" y="2285523"/>
                  </a:lnTo>
                  <a:lnTo>
                    <a:pt x="2281526" y="2292754"/>
                  </a:lnTo>
                  <a:lnTo>
                    <a:pt x="2285010" y="2291558"/>
                  </a:lnTo>
                  <a:lnTo>
                    <a:pt x="2288493" y="2290363"/>
                  </a:lnTo>
                  <a:lnTo>
                    <a:pt x="2291976" y="2295840"/>
                  </a:lnTo>
                  <a:lnTo>
                    <a:pt x="2295459" y="2294651"/>
                  </a:lnTo>
                  <a:lnTo>
                    <a:pt x="2298942" y="2293463"/>
                  </a:lnTo>
                  <a:lnTo>
                    <a:pt x="2302426" y="2295589"/>
                  </a:lnTo>
                  <a:lnTo>
                    <a:pt x="2305909" y="2294405"/>
                  </a:lnTo>
                  <a:lnTo>
                    <a:pt x="2309392" y="2293223"/>
                  </a:lnTo>
                  <a:lnTo>
                    <a:pt x="2312875" y="2300253"/>
                  </a:lnTo>
                  <a:lnTo>
                    <a:pt x="2316359" y="2299077"/>
                  </a:lnTo>
                  <a:lnTo>
                    <a:pt x="2319842" y="2304397"/>
                  </a:lnTo>
                  <a:lnTo>
                    <a:pt x="2323325" y="2303226"/>
                  </a:lnTo>
                  <a:lnTo>
                    <a:pt x="2326808" y="2302057"/>
                  </a:lnTo>
                  <a:lnTo>
                    <a:pt x="2330292" y="2304114"/>
                  </a:lnTo>
                  <a:lnTo>
                    <a:pt x="2333775" y="2302949"/>
                  </a:lnTo>
                  <a:lnTo>
                    <a:pt x="2337258" y="2301785"/>
                  </a:lnTo>
                  <a:lnTo>
                    <a:pt x="2340741" y="2303834"/>
                  </a:lnTo>
                  <a:lnTo>
                    <a:pt x="2344225" y="2302674"/>
                  </a:lnTo>
                  <a:lnTo>
                    <a:pt x="2347708" y="2329687"/>
                  </a:lnTo>
                  <a:lnTo>
                    <a:pt x="2351191" y="2328543"/>
                  </a:lnTo>
                  <a:lnTo>
                    <a:pt x="2354674" y="2327400"/>
                  </a:lnTo>
                  <a:lnTo>
                    <a:pt x="2358158" y="2332346"/>
                  </a:lnTo>
                  <a:lnTo>
                    <a:pt x="2361641" y="2331208"/>
                  </a:lnTo>
                  <a:lnTo>
                    <a:pt x="2365124" y="2330071"/>
                  </a:lnTo>
                  <a:lnTo>
                    <a:pt x="2368607" y="2334969"/>
                  </a:lnTo>
                  <a:lnTo>
                    <a:pt x="2372091" y="2333838"/>
                  </a:lnTo>
                  <a:lnTo>
                    <a:pt x="2375574" y="2332708"/>
                  </a:lnTo>
                  <a:lnTo>
                    <a:pt x="2379057" y="2331578"/>
                  </a:lnTo>
                  <a:lnTo>
                    <a:pt x="2382540" y="2330450"/>
                  </a:lnTo>
                  <a:lnTo>
                    <a:pt x="2386024" y="2330825"/>
                  </a:lnTo>
                  <a:lnTo>
                    <a:pt x="2389507" y="2329700"/>
                  </a:lnTo>
                  <a:lnTo>
                    <a:pt x="2392990" y="2328576"/>
                  </a:lnTo>
                  <a:lnTo>
                    <a:pt x="2396473" y="2337876"/>
                  </a:lnTo>
                  <a:lnTo>
                    <a:pt x="2399957" y="2336759"/>
                  </a:lnTo>
                  <a:lnTo>
                    <a:pt x="2403440" y="2335643"/>
                  </a:lnTo>
                  <a:lnTo>
                    <a:pt x="2406923" y="2337476"/>
                  </a:lnTo>
                  <a:lnTo>
                    <a:pt x="2410406" y="2336364"/>
                  </a:lnTo>
                  <a:lnTo>
                    <a:pt x="2413890" y="2344015"/>
                  </a:lnTo>
                  <a:lnTo>
                    <a:pt x="2417373" y="2342909"/>
                  </a:lnTo>
                  <a:lnTo>
                    <a:pt x="2420856" y="2341805"/>
                  </a:lnTo>
                  <a:lnTo>
                    <a:pt x="2424339" y="2356446"/>
                  </a:lnTo>
                  <a:lnTo>
                    <a:pt x="2427823" y="2355351"/>
                  </a:lnTo>
                  <a:lnTo>
                    <a:pt x="2431306" y="2354258"/>
                  </a:lnTo>
                  <a:lnTo>
                    <a:pt x="2434789" y="2368505"/>
                  </a:lnTo>
                  <a:lnTo>
                    <a:pt x="2438272" y="2367422"/>
                  </a:lnTo>
                  <a:lnTo>
                    <a:pt x="2441756" y="2367714"/>
                  </a:lnTo>
                  <a:lnTo>
                    <a:pt x="2445239" y="2366633"/>
                  </a:lnTo>
                  <a:lnTo>
                    <a:pt x="2448722" y="2365553"/>
                  </a:lnTo>
                  <a:lnTo>
                    <a:pt x="2452205" y="2372668"/>
                  </a:lnTo>
                  <a:lnTo>
                    <a:pt x="2455689" y="2371594"/>
                  </a:lnTo>
                  <a:lnTo>
                    <a:pt x="2459172" y="2370521"/>
                  </a:lnTo>
                  <a:lnTo>
                    <a:pt x="2462655" y="2370805"/>
                  </a:lnTo>
                  <a:lnTo>
                    <a:pt x="2466138" y="2369734"/>
                  </a:lnTo>
                  <a:lnTo>
                    <a:pt x="2469622" y="2389944"/>
                  </a:lnTo>
                  <a:lnTo>
                    <a:pt x="2473105" y="2388887"/>
                  </a:lnTo>
                  <a:lnTo>
                    <a:pt x="2476588" y="2387830"/>
                  </a:lnTo>
                  <a:lnTo>
                    <a:pt x="2480071" y="2393465"/>
                  </a:lnTo>
                  <a:lnTo>
                    <a:pt x="2483555" y="2392893"/>
                  </a:lnTo>
                  <a:lnTo>
                    <a:pt x="2487038" y="2392322"/>
                  </a:lnTo>
                  <a:lnTo>
                    <a:pt x="2490521" y="2401634"/>
                  </a:lnTo>
                  <a:lnTo>
                    <a:pt x="2494004" y="2400592"/>
                  </a:lnTo>
                  <a:lnTo>
                    <a:pt x="2497488" y="2399550"/>
                  </a:lnTo>
                  <a:lnTo>
                    <a:pt x="2500971" y="2398509"/>
                  </a:lnTo>
                  <a:lnTo>
                    <a:pt x="2504454" y="2397469"/>
                  </a:lnTo>
                  <a:lnTo>
                    <a:pt x="2507937" y="2397698"/>
                  </a:lnTo>
                  <a:lnTo>
                    <a:pt x="2511421" y="2396661"/>
                  </a:lnTo>
                  <a:lnTo>
                    <a:pt x="2514904" y="2395625"/>
                  </a:lnTo>
                  <a:lnTo>
                    <a:pt x="2518387" y="2408366"/>
                  </a:lnTo>
                  <a:lnTo>
                    <a:pt x="2521870" y="2407338"/>
                  </a:lnTo>
                  <a:lnTo>
                    <a:pt x="2525354" y="2406312"/>
                  </a:lnTo>
                  <a:lnTo>
                    <a:pt x="2528837" y="2408989"/>
                  </a:lnTo>
                  <a:lnTo>
                    <a:pt x="2532320" y="2407966"/>
                  </a:lnTo>
                  <a:lnTo>
                    <a:pt x="2535803" y="2406944"/>
                  </a:lnTo>
                  <a:lnTo>
                    <a:pt x="2539287" y="2405923"/>
                  </a:lnTo>
                  <a:lnTo>
                    <a:pt x="2542770" y="2404902"/>
                  </a:lnTo>
                  <a:lnTo>
                    <a:pt x="2546253" y="2405115"/>
                  </a:lnTo>
                  <a:lnTo>
                    <a:pt x="2549736" y="2404097"/>
                  </a:lnTo>
                  <a:lnTo>
                    <a:pt x="2553220" y="2403080"/>
                  </a:lnTo>
                  <a:lnTo>
                    <a:pt x="2556703" y="2408191"/>
                  </a:lnTo>
                  <a:lnTo>
                    <a:pt x="2560186" y="2407178"/>
                  </a:lnTo>
                  <a:lnTo>
                    <a:pt x="2563669" y="2406167"/>
                  </a:lnTo>
                  <a:lnTo>
                    <a:pt x="2567153" y="2405157"/>
                  </a:lnTo>
                  <a:lnTo>
                    <a:pt x="2570636" y="2404147"/>
                  </a:lnTo>
                  <a:lnTo>
                    <a:pt x="2574119" y="2422336"/>
                  </a:lnTo>
                  <a:lnTo>
                    <a:pt x="2577602" y="2421338"/>
                  </a:lnTo>
                  <a:lnTo>
                    <a:pt x="2581085" y="2420341"/>
                  </a:lnTo>
                  <a:lnTo>
                    <a:pt x="2584569" y="2432173"/>
                  </a:lnTo>
                  <a:lnTo>
                    <a:pt x="2588052" y="2431185"/>
                  </a:lnTo>
                  <a:lnTo>
                    <a:pt x="2591535" y="2431349"/>
                  </a:lnTo>
                  <a:lnTo>
                    <a:pt x="2595018" y="2430362"/>
                  </a:lnTo>
                  <a:lnTo>
                    <a:pt x="2598502" y="2429377"/>
                  </a:lnTo>
                  <a:lnTo>
                    <a:pt x="2601985" y="2428392"/>
                  </a:lnTo>
                  <a:lnTo>
                    <a:pt x="2605468" y="2427408"/>
                  </a:lnTo>
                  <a:lnTo>
                    <a:pt x="2608951" y="2426424"/>
                  </a:lnTo>
                  <a:lnTo>
                    <a:pt x="2612435" y="2426595"/>
                  </a:lnTo>
                  <a:lnTo>
                    <a:pt x="2615918" y="2425614"/>
                  </a:lnTo>
                  <a:lnTo>
                    <a:pt x="2619401" y="2424634"/>
                  </a:lnTo>
                  <a:lnTo>
                    <a:pt x="2622884" y="2430532"/>
                  </a:lnTo>
                  <a:lnTo>
                    <a:pt x="2626368" y="2429557"/>
                  </a:lnTo>
                  <a:lnTo>
                    <a:pt x="2629851" y="2440976"/>
                  </a:lnTo>
                  <a:lnTo>
                    <a:pt x="2633334" y="2440009"/>
                  </a:lnTo>
                  <a:lnTo>
                    <a:pt x="2636817" y="2439042"/>
                  </a:lnTo>
                  <a:lnTo>
                    <a:pt x="2640301" y="2438077"/>
                  </a:lnTo>
                  <a:lnTo>
                    <a:pt x="2643784" y="2437112"/>
                  </a:lnTo>
                  <a:lnTo>
                    <a:pt x="2647267" y="2436148"/>
                  </a:lnTo>
                  <a:lnTo>
                    <a:pt x="2650750" y="2445142"/>
                  </a:lnTo>
                  <a:lnTo>
                    <a:pt x="2654234" y="2444185"/>
                  </a:lnTo>
                  <a:lnTo>
                    <a:pt x="2657717" y="2453008"/>
                  </a:lnTo>
                  <a:lnTo>
                    <a:pt x="2661200" y="2452058"/>
                  </a:lnTo>
                  <a:lnTo>
                    <a:pt x="2664683" y="2451108"/>
                  </a:lnTo>
                  <a:lnTo>
                    <a:pt x="2668167" y="2460829"/>
                  </a:lnTo>
                  <a:lnTo>
                    <a:pt x="2671650" y="2459887"/>
                  </a:lnTo>
                  <a:lnTo>
                    <a:pt x="2675133" y="2458945"/>
                  </a:lnTo>
                  <a:lnTo>
                    <a:pt x="2678616" y="2462217"/>
                  </a:lnTo>
                  <a:lnTo>
                    <a:pt x="2682100" y="2461279"/>
                  </a:lnTo>
                  <a:lnTo>
                    <a:pt x="2685583" y="2468674"/>
                  </a:lnTo>
                  <a:lnTo>
                    <a:pt x="2689066" y="2467742"/>
                  </a:lnTo>
                  <a:lnTo>
                    <a:pt x="2692549" y="2466810"/>
                  </a:lnTo>
                  <a:lnTo>
                    <a:pt x="2696033" y="2501816"/>
                  </a:lnTo>
                  <a:lnTo>
                    <a:pt x="2699516" y="2500906"/>
                  </a:lnTo>
                  <a:lnTo>
                    <a:pt x="2702999" y="2499996"/>
                  </a:lnTo>
                  <a:lnTo>
                    <a:pt x="2706482" y="2513347"/>
                  </a:lnTo>
                  <a:lnTo>
                    <a:pt x="2709966" y="2512446"/>
                  </a:lnTo>
                  <a:lnTo>
                    <a:pt x="2713449" y="2514352"/>
                  </a:lnTo>
                  <a:lnTo>
                    <a:pt x="2716932" y="2513455"/>
                  </a:lnTo>
                  <a:lnTo>
                    <a:pt x="2720415" y="2512558"/>
                  </a:lnTo>
                  <a:lnTo>
                    <a:pt x="2723899" y="2515384"/>
                  </a:lnTo>
                  <a:lnTo>
                    <a:pt x="2727382" y="2514490"/>
                  </a:lnTo>
                  <a:lnTo>
                    <a:pt x="2730865" y="2513598"/>
                  </a:lnTo>
                  <a:lnTo>
                    <a:pt x="2734348" y="2516405"/>
                  </a:lnTo>
                  <a:lnTo>
                    <a:pt x="2737832" y="2515516"/>
                  </a:lnTo>
                  <a:lnTo>
                    <a:pt x="2741315" y="2514627"/>
                  </a:lnTo>
                  <a:lnTo>
                    <a:pt x="2744798" y="2516500"/>
                  </a:lnTo>
                  <a:lnTo>
                    <a:pt x="2748281" y="2515614"/>
                  </a:lnTo>
                  <a:lnTo>
                    <a:pt x="2751765" y="2514729"/>
                  </a:lnTo>
                  <a:lnTo>
                    <a:pt x="2755248" y="2513844"/>
                  </a:lnTo>
                  <a:lnTo>
                    <a:pt x="2758731" y="2512960"/>
                  </a:lnTo>
                  <a:lnTo>
                    <a:pt x="2762214" y="2515744"/>
                  </a:lnTo>
                  <a:lnTo>
                    <a:pt x="2765698" y="2514863"/>
                  </a:lnTo>
                  <a:lnTo>
                    <a:pt x="2769181" y="2513983"/>
                  </a:lnTo>
                  <a:lnTo>
                    <a:pt x="2772664" y="2522167"/>
                  </a:lnTo>
                  <a:lnTo>
                    <a:pt x="2776147" y="2521293"/>
                  </a:lnTo>
                  <a:lnTo>
                    <a:pt x="2779631" y="2520420"/>
                  </a:lnTo>
                  <a:lnTo>
                    <a:pt x="2783114" y="2519547"/>
                  </a:lnTo>
                  <a:lnTo>
                    <a:pt x="2786597" y="2518675"/>
                  </a:lnTo>
                  <a:lnTo>
                    <a:pt x="2790080" y="2522285"/>
                  </a:lnTo>
                  <a:lnTo>
                    <a:pt x="2793564" y="2521416"/>
                  </a:lnTo>
                  <a:lnTo>
                    <a:pt x="2797047" y="2520549"/>
                  </a:lnTo>
                  <a:lnTo>
                    <a:pt x="2800530" y="2552483"/>
                  </a:lnTo>
                  <a:lnTo>
                    <a:pt x="2804013" y="2551635"/>
                  </a:lnTo>
                  <a:lnTo>
                    <a:pt x="2807497" y="2570400"/>
                  </a:lnTo>
                  <a:lnTo>
                    <a:pt x="2810980" y="2569565"/>
                  </a:lnTo>
                  <a:lnTo>
                    <a:pt x="2814463" y="2568730"/>
                  </a:lnTo>
                  <a:lnTo>
                    <a:pt x="2817946" y="2569495"/>
                  </a:lnTo>
                  <a:lnTo>
                    <a:pt x="2821430" y="2568662"/>
                  </a:lnTo>
                  <a:lnTo>
                    <a:pt x="2824913" y="2567830"/>
                  </a:lnTo>
                  <a:lnTo>
                    <a:pt x="2828396" y="2571773"/>
                  </a:lnTo>
                  <a:lnTo>
                    <a:pt x="2831879" y="2570945"/>
                  </a:lnTo>
                  <a:lnTo>
                    <a:pt x="2835363" y="2570117"/>
                  </a:lnTo>
                  <a:lnTo>
                    <a:pt x="2838846" y="2577152"/>
                  </a:lnTo>
                  <a:lnTo>
                    <a:pt x="2842329" y="2576330"/>
                  </a:lnTo>
                  <a:lnTo>
                    <a:pt x="2845812" y="2592359"/>
                  </a:lnTo>
                  <a:lnTo>
                    <a:pt x="2849296" y="2591548"/>
                  </a:lnTo>
                  <a:lnTo>
                    <a:pt x="2852779" y="2590737"/>
                  </a:lnTo>
                  <a:lnTo>
                    <a:pt x="2856262" y="2589927"/>
                  </a:lnTo>
                  <a:lnTo>
                    <a:pt x="2859745" y="2589117"/>
                  </a:lnTo>
                  <a:lnTo>
                    <a:pt x="2863229" y="2588308"/>
                  </a:lnTo>
                  <a:lnTo>
                    <a:pt x="2866712" y="2588001"/>
                  </a:lnTo>
                  <a:lnTo>
                    <a:pt x="2870195" y="2587753"/>
                  </a:lnTo>
                  <a:lnTo>
                    <a:pt x="2873678" y="2591885"/>
                  </a:lnTo>
                  <a:lnTo>
                    <a:pt x="2877161" y="2591082"/>
                  </a:lnTo>
                  <a:lnTo>
                    <a:pt x="2880645" y="2590278"/>
                  </a:lnTo>
                  <a:lnTo>
                    <a:pt x="2884128" y="2601263"/>
                  </a:lnTo>
                  <a:lnTo>
                    <a:pt x="2887611" y="2600468"/>
                  </a:lnTo>
                  <a:lnTo>
                    <a:pt x="2891094" y="2599673"/>
                  </a:lnTo>
                  <a:lnTo>
                    <a:pt x="2894578" y="2602505"/>
                  </a:lnTo>
                  <a:lnTo>
                    <a:pt x="2898061" y="2601714"/>
                  </a:lnTo>
                  <a:lnTo>
                    <a:pt x="2901544" y="2602367"/>
                  </a:lnTo>
                  <a:lnTo>
                    <a:pt x="2905027" y="2601577"/>
                  </a:lnTo>
                  <a:lnTo>
                    <a:pt x="2908511" y="2600787"/>
                  </a:lnTo>
                  <a:lnTo>
                    <a:pt x="2911994" y="2605025"/>
                  </a:lnTo>
                  <a:lnTo>
                    <a:pt x="2915477" y="2604239"/>
                  </a:lnTo>
                  <a:lnTo>
                    <a:pt x="2918960" y="2603454"/>
                  </a:lnTo>
                  <a:lnTo>
                    <a:pt x="2922444" y="2637033"/>
                  </a:lnTo>
                  <a:lnTo>
                    <a:pt x="2925927" y="2636270"/>
                  </a:lnTo>
                  <a:lnTo>
                    <a:pt x="2929410" y="2645311"/>
                  </a:lnTo>
                  <a:lnTo>
                    <a:pt x="2932893" y="2644555"/>
                  </a:lnTo>
                  <a:lnTo>
                    <a:pt x="2936377" y="2643799"/>
                  </a:lnTo>
                  <a:lnTo>
                    <a:pt x="2939860" y="2644336"/>
                  </a:lnTo>
                  <a:lnTo>
                    <a:pt x="2943343" y="2643581"/>
                  </a:lnTo>
                  <a:lnTo>
                    <a:pt x="2946826" y="2642827"/>
                  </a:lnTo>
                  <a:lnTo>
                    <a:pt x="2950310" y="2645935"/>
                  </a:lnTo>
                  <a:lnTo>
                    <a:pt x="2953793" y="2645184"/>
                  </a:lnTo>
                  <a:lnTo>
                    <a:pt x="2957276" y="2644434"/>
                  </a:lnTo>
                  <a:lnTo>
                    <a:pt x="2960759" y="2654453"/>
                  </a:lnTo>
                  <a:lnTo>
                    <a:pt x="2964243" y="2653710"/>
                  </a:lnTo>
                  <a:lnTo>
                    <a:pt x="2967726" y="2656086"/>
                  </a:lnTo>
                  <a:lnTo>
                    <a:pt x="2971209" y="2655346"/>
                  </a:lnTo>
                  <a:lnTo>
                    <a:pt x="2974692" y="2654606"/>
                  </a:lnTo>
                  <a:lnTo>
                    <a:pt x="2978176" y="2663710"/>
                  </a:lnTo>
                  <a:lnTo>
                    <a:pt x="2981659" y="2662977"/>
                  </a:lnTo>
                  <a:lnTo>
                    <a:pt x="2985142" y="2662245"/>
                  </a:lnTo>
                  <a:lnTo>
                    <a:pt x="2988625" y="2666356"/>
                  </a:lnTo>
                  <a:lnTo>
                    <a:pt x="2992109" y="2665627"/>
                  </a:lnTo>
                  <a:lnTo>
                    <a:pt x="2995592" y="2666103"/>
                  </a:lnTo>
                  <a:lnTo>
                    <a:pt x="2999075" y="2665375"/>
                  </a:lnTo>
                  <a:lnTo>
                    <a:pt x="3002558" y="2664649"/>
                  </a:lnTo>
                  <a:lnTo>
                    <a:pt x="3006042" y="2666921"/>
                  </a:lnTo>
                  <a:lnTo>
                    <a:pt x="3009525" y="2666197"/>
                  </a:lnTo>
                  <a:lnTo>
                    <a:pt x="3013008" y="2665473"/>
                  </a:lnTo>
                  <a:lnTo>
                    <a:pt x="3016491" y="2673046"/>
                  </a:lnTo>
                  <a:lnTo>
                    <a:pt x="3019975" y="2672328"/>
                  </a:lnTo>
                  <a:lnTo>
                    <a:pt x="3023458" y="2675717"/>
                  </a:lnTo>
                  <a:lnTo>
                    <a:pt x="3026941" y="2675219"/>
                  </a:lnTo>
                  <a:lnTo>
                    <a:pt x="3030424" y="2674721"/>
                  </a:lnTo>
                  <a:lnTo>
                    <a:pt x="3033908" y="2682202"/>
                  </a:lnTo>
                  <a:lnTo>
                    <a:pt x="3037391" y="2681494"/>
                  </a:lnTo>
                  <a:lnTo>
                    <a:pt x="3040874" y="2680787"/>
                  </a:lnTo>
                  <a:lnTo>
                    <a:pt x="3044357" y="2682925"/>
                  </a:lnTo>
                  <a:lnTo>
                    <a:pt x="3047841" y="2682220"/>
                  </a:lnTo>
                  <a:lnTo>
                    <a:pt x="3051324" y="2681515"/>
                  </a:lnTo>
                  <a:lnTo>
                    <a:pt x="3054807" y="2681946"/>
                  </a:lnTo>
                  <a:lnTo>
                    <a:pt x="3058290" y="2681242"/>
                  </a:lnTo>
                  <a:lnTo>
                    <a:pt x="3061774" y="2702605"/>
                  </a:lnTo>
                  <a:lnTo>
                    <a:pt x="3065257" y="2701916"/>
                  </a:lnTo>
                  <a:lnTo>
                    <a:pt x="3068740" y="2701228"/>
                  </a:lnTo>
                  <a:lnTo>
                    <a:pt x="3072223" y="2704816"/>
                  </a:lnTo>
                  <a:lnTo>
                    <a:pt x="3075707" y="2704131"/>
                  </a:lnTo>
                  <a:lnTo>
                    <a:pt x="3079190" y="2703446"/>
                  </a:lnTo>
                  <a:lnTo>
                    <a:pt x="3082673" y="2702762"/>
                  </a:lnTo>
                  <a:lnTo>
                    <a:pt x="3086156" y="2702077"/>
                  </a:lnTo>
                  <a:lnTo>
                    <a:pt x="3089640" y="2702990"/>
                  </a:lnTo>
                  <a:lnTo>
                    <a:pt x="3093123" y="2702308"/>
                  </a:lnTo>
                  <a:lnTo>
                    <a:pt x="3096606" y="2701626"/>
                  </a:lnTo>
                  <a:lnTo>
                    <a:pt x="3100089" y="2705804"/>
                  </a:lnTo>
                  <a:lnTo>
                    <a:pt x="3103573" y="2705320"/>
                  </a:lnTo>
                  <a:lnTo>
                    <a:pt x="3107056" y="2704837"/>
                  </a:lnTo>
                  <a:lnTo>
                    <a:pt x="3110539" y="2705770"/>
                  </a:lnTo>
                  <a:lnTo>
                    <a:pt x="3114022" y="2705094"/>
                  </a:lnTo>
                  <a:lnTo>
                    <a:pt x="3117506" y="2706511"/>
                  </a:lnTo>
                  <a:lnTo>
                    <a:pt x="3120989" y="2705836"/>
                  </a:lnTo>
                  <a:lnTo>
                    <a:pt x="3124472" y="2705163"/>
                  </a:lnTo>
                  <a:lnTo>
                    <a:pt x="3127955" y="2704489"/>
                  </a:lnTo>
                  <a:lnTo>
                    <a:pt x="3131439" y="2703816"/>
                  </a:lnTo>
                  <a:lnTo>
                    <a:pt x="3134922" y="2703143"/>
                  </a:lnTo>
                  <a:lnTo>
                    <a:pt x="3138405" y="2702471"/>
                  </a:lnTo>
                  <a:lnTo>
                    <a:pt x="3141888" y="2701798"/>
                  </a:lnTo>
                  <a:lnTo>
                    <a:pt x="3145372" y="2742813"/>
                  </a:lnTo>
                  <a:lnTo>
                    <a:pt x="3148855" y="2742167"/>
                  </a:lnTo>
                  <a:lnTo>
                    <a:pt x="3152338" y="2741522"/>
                  </a:lnTo>
                  <a:lnTo>
                    <a:pt x="3155821" y="2760134"/>
                  </a:lnTo>
                  <a:lnTo>
                    <a:pt x="3159304" y="2759502"/>
                  </a:lnTo>
                  <a:lnTo>
                    <a:pt x="3162788" y="2758870"/>
                  </a:lnTo>
                  <a:lnTo>
                    <a:pt x="3166271" y="2766204"/>
                  </a:lnTo>
                  <a:lnTo>
                    <a:pt x="3169754" y="2765578"/>
                  </a:lnTo>
                  <a:lnTo>
                    <a:pt x="3173237" y="2764952"/>
                  </a:lnTo>
                  <a:lnTo>
                    <a:pt x="3176721" y="2776823"/>
                  </a:lnTo>
                  <a:lnTo>
                    <a:pt x="3180204" y="2776205"/>
                  </a:lnTo>
                  <a:lnTo>
                    <a:pt x="3183687" y="2776435"/>
                  </a:lnTo>
                  <a:lnTo>
                    <a:pt x="3187170" y="2775819"/>
                  </a:lnTo>
                  <a:lnTo>
                    <a:pt x="3190654" y="2775203"/>
                  </a:lnTo>
                  <a:lnTo>
                    <a:pt x="3194137" y="2799528"/>
                  </a:lnTo>
                  <a:lnTo>
                    <a:pt x="3197620" y="2798929"/>
                  </a:lnTo>
                  <a:lnTo>
                    <a:pt x="3201103" y="2798330"/>
                  </a:lnTo>
                  <a:lnTo>
                    <a:pt x="3204587" y="2804773"/>
                  </a:lnTo>
                  <a:lnTo>
                    <a:pt x="3208070" y="2804180"/>
                  </a:lnTo>
                  <a:lnTo>
                    <a:pt x="3211553" y="2804747"/>
                  </a:lnTo>
                  <a:lnTo>
                    <a:pt x="3215036" y="2804155"/>
                  </a:lnTo>
                  <a:lnTo>
                    <a:pt x="3218520" y="2803563"/>
                  </a:lnTo>
                  <a:lnTo>
                    <a:pt x="3222003" y="2803358"/>
                  </a:lnTo>
                  <a:lnTo>
                    <a:pt x="3225486" y="2802766"/>
                  </a:lnTo>
                  <a:lnTo>
                    <a:pt x="3228969" y="2802175"/>
                  </a:lnTo>
                  <a:lnTo>
                    <a:pt x="3232453" y="2805054"/>
                  </a:lnTo>
                  <a:lnTo>
                    <a:pt x="3235936" y="2804465"/>
                  </a:lnTo>
                  <a:lnTo>
                    <a:pt x="3239419" y="2824001"/>
                  </a:lnTo>
                  <a:lnTo>
                    <a:pt x="3242902" y="2823426"/>
                  </a:lnTo>
                  <a:lnTo>
                    <a:pt x="3246386" y="2822852"/>
                  </a:lnTo>
                  <a:lnTo>
                    <a:pt x="3249869" y="2838880"/>
                  </a:lnTo>
                  <a:lnTo>
                    <a:pt x="3253352" y="2838317"/>
                  </a:lnTo>
                  <a:lnTo>
                    <a:pt x="3256835" y="2837755"/>
                  </a:lnTo>
                  <a:lnTo>
                    <a:pt x="3260319" y="2838226"/>
                  </a:lnTo>
                  <a:lnTo>
                    <a:pt x="3263802" y="2837665"/>
                  </a:lnTo>
                  <a:lnTo>
                    <a:pt x="3267285" y="2837103"/>
                  </a:lnTo>
                  <a:lnTo>
                    <a:pt x="3270768" y="2840992"/>
                  </a:lnTo>
                  <a:lnTo>
                    <a:pt x="3274252" y="2840434"/>
                  </a:lnTo>
                  <a:lnTo>
                    <a:pt x="3277735" y="2845277"/>
                  </a:lnTo>
                  <a:lnTo>
                    <a:pt x="3281218" y="2844724"/>
                  </a:lnTo>
                  <a:lnTo>
                    <a:pt x="3284701" y="2844170"/>
                  </a:lnTo>
                  <a:lnTo>
                    <a:pt x="3288185" y="2851893"/>
                  </a:lnTo>
                  <a:lnTo>
                    <a:pt x="3291668" y="2851345"/>
                  </a:lnTo>
                  <a:lnTo>
                    <a:pt x="3295151" y="2850798"/>
                  </a:lnTo>
                  <a:lnTo>
                    <a:pt x="3298634" y="2860241"/>
                  </a:lnTo>
                  <a:lnTo>
                    <a:pt x="3302118" y="2859700"/>
                  </a:lnTo>
                  <a:lnTo>
                    <a:pt x="3305601" y="2880034"/>
                  </a:lnTo>
                  <a:lnTo>
                    <a:pt x="3309084" y="2879509"/>
                  </a:lnTo>
                  <a:lnTo>
                    <a:pt x="3312567" y="2878984"/>
                  </a:lnTo>
                  <a:lnTo>
                    <a:pt x="3316051" y="2885220"/>
                  </a:lnTo>
                  <a:lnTo>
                    <a:pt x="3319534" y="2884700"/>
                  </a:lnTo>
                  <a:lnTo>
                    <a:pt x="3323017" y="2884180"/>
                  </a:lnTo>
                  <a:lnTo>
                    <a:pt x="3326500" y="2884823"/>
                  </a:lnTo>
                  <a:lnTo>
                    <a:pt x="3329984" y="2884304"/>
                  </a:lnTo>
                  <a:lnTo>
                    <a:pt x="3333467" y="2886965"/>
                  </a:lnTo>
                  <a:lnTo>
                    <a:pt x="3336950" y="2886448"/>
                  </a:lnTo>
                  <a:lnTo>
                    <a:pt x="3340433" y="2885932"/>
                  </a:lnTo>
                  <a:lnTo>
                    <a:pt x="3343917" y="2887426"/>
                  </a:lnTo>
                  <a:lnTo>
                    <a:pt x="3347400" y="2886912"/>
                  </a:lnTo>
                  <a:lnTo>
                    <a:pt x="3350883" y="2886398"/>
                  </a:lnTo>
                  <a:lnTo>
                    <a:pt x="3354366" y="2887028"/>
                  </a:lnTo>
                  <a:lnTo>
                    <a:pt x="3357850" y="2886515"/>
                  </a:lnTo>
                  <a:lnTo>
                    <a:pt x="3361333" y="2889698"/>
                  </a:lnTo>
                  <a:lnTo>
                    <a:pt x="3364816" y="2889188"/>
                  </a:lnTo>
                  <a:lnTo>
                    <a:pt x="3368299" y="2888678"/>
                  </a:lnTo>
                  <a:lnTo>
                    <a:pt x="3371783" y="2906549"/>
                  </a:lnTo>
                  <a:lnTo>
                    <a:pt x="3375266" y="2906052"/>
                  </a:lnTo>
                  <a:lnTo>
                    <a:pt x="3378749" y="2905555"/>
                  </a:lnTo>
                  <a:lnTo>
                    <a:pt x="3382232" y="2937260"/>
                  </a:lnTo>
                  <a:lnTo>
                    <a:pt x="3385716" y="2936786"/>
                  </a:lnTo>
                  <a:lnTo>
                    <a:pt x="3389199" y="2936312"/>
                  </a:lnTo>
                  <a:lnTo>
                    <a:pt x="3392682" y="2940559"/>
                  </a:lnTo>
                  <a:lnTo>
                    <a:pt x="3396165" y="2940088"/>
                  </a:lnTo>
                  <a:lnTo>
                    <a:pt x="3399649" y="2940086"/>
                  </a:lnTo>
                  <a:lnTo>
                    <a:pt x="3403132" y="2939617"/>
                  </a:lnTo>
                  <a:lnTo>
                    <a:pt x="3406615" y="2939147"/>
                  </a:lnTo>
                  <a:lnTo>
                    <a:pt x="3410098" y="2941244"/>
                  </a:lnTo>
                  <a:lnTo>
                    <a:pt x="3413582" y="2940777"/>
                  </a:lnTo>
                  <a:lnTo>
                    <a:pt x="3417065" y="2940309"/>
                  </a:lnTo>
                  <a:lnTo>
                    <a:pt x="3420548" y="2951679"/>
                  </a:lnTo>
                  <a:lnTo>
                    <a:pt x="3424031" y="2951220"/>
                  </a:lnTo>
                  <a:lnTo>
                    <a:pt x="3427515" y="2966556"/>
                  </a:lnTo>
                  <a:lnTo>
                    <a:pt x="3430998" y="2966109"/>
                  </a:lnTo>
                  <a:lnTo>
                    <a:pt x="3434481" y="2965662"/>
                  </a:lnTo>
                  <a:lnTo>
                    <a:pt x="3437964" y="2968352"/>
                  </a:lnTo>
                  <a:lnTo>
                    <a:pt x="3441447" y="2967907"/>
                  </a:lnTo>
                  <a:lnTo>
                    <a:pt x="3444931" y="2967463"/>
                  </a:lnTo>
                  <a:lnTo>
                    <a:pt x="3448414" y="2967435"/>
                  </a:lnTo>
                  <a:lnTo>
                    <a:pt x="3451897" y="2966991"/>
                  </a:lnTo>
                  <a:lnTo>
                    <a:pt x="3455380" y="2976354"/>
                  </a:lnTo>
                  <a:lnTo>
                    <a:pt x="3458864" y="2975918"/>
                  </a:lnTo>
                  <a:lnTo>
                    <a:pt x="3462347" y="2975481"/>
                  </a:lnTo>
                  <a:lnTo>
                    <a:pt x="3465830" y="2980214"/>
                  </a:lnTo>
                  <a:lnTo>
                    <a:pt x="3469313" y="2979782"/>
                  </a:lnTo>
                  <a:lnTo>
                    <a:pt x="3472797" y="2979349"/>
                  </a:lnTo>
                  <a:lnTo>
                    <a:pt x="3476280" y="3080248"/>
                  </a:lnTo>
                  <a:lnTo>
                    <a:pt x="3479763" y="3079891"/>
                  </a:lnTo>
                  <a:lnTo>
                    <a:pt x="3483246" y="3079534"/>
                  </a:lnTo>
                  <a:lnTo>
                    <a:pt x="3483246" y="3079660"/>
                  </a:lnTo>
                  <a:lnTo>
                    <a:pt x="3483246" y="3079786"/>
                  </a:lnTo>
                  <a:lnTo>
                    <a:pt x="3483246" y="3079912"/>
                  </a:lnTo>
                  <a:lnTo>
                    <a:pt x="3483246" y="3080038"/>
                  </a:lnTo>
                  <a:lnTo>
                    <a:pt x="3483246" y="3080163"/>
                  </a:lnTo>
                  <a:lnTo>
                    <a:pt x="3483246" y="3080289"/>
                  </a:lnTo>
                  <a:lnTo>
                    <a:pt x="3483246" y="3080415"/>
                  </a:lnTo>
                  <a:lnTo>
                    <a:pt x="3483246" y="3080540"/>
                  </a:lnTo>
                  <a:lnTo>
                    <a:pt x="3483246" y="3080666"/>
                  </a:lnTo>
                  <a:lnTo>
                    <a:pt x="3483246" y="3080791"/>
                  </a:lnTo>
                  <a:lnTo>
                    <a:pt x="3483246" y="3080916"/>
                  </a:lnTo>
                  <a:lnTo>
                    <a:pt x="3483246" y="3081041"/>
                  </a:lnTo>
                  <a:lnTo>
                    <a:pt x="3483246" y="3081167"/>
                  </a:lnTo>
                  <a:lnTo>
                    <a:pt x="3483246" y="3081292"/>
                  </a:lnTo>
                  <a:lnTo>
                    <a:pt x="3483246" y="3081417"/>
                  </a:lnTo>
                  <a:lnTo>
                    <a:pt x="3483246" y="3081542"/>
                  </a:lnTo>
                  <a:lnTo>
                    <a:pt x="3483246" y="3081666"/>
                  </a:lnTo>
                  <a:lnTo>
                    <a:pt x="3483246" y="3081791"/>
                  </a:lnTo>
                  <a:lnTo>
                    <a:pt x="3483246" y="3081916"/>
                  </a:lnTo>
                  <a:lnTo>
                    <a:pt x="3483246" y="3082040"/>
                  </a:lnTo>
                  <a:lnTo>
                    <a:pt x="3483246" y="3082165"/>
                  </a:lnTo>
                  <a:lnTo>
                    <a:pt x="3483246" y="3082289"/>
                  </a:lnTo>
                  <a:lnTo>
                    <a:pt x="3483246" y="3082414"/>
                  </a:lnTo>
                  <a:lnTo>
                    <a:pt x="3483246" y="3082538"/>
                  </a:lnTo>
                  <a:lnTo>
                    <a:pt x="3483246" y="3082662"/>
                  </a:lnTo>
                  <a:lnTo>
                    <a:pt x="3483246" y="3082786"/>
                  </a:lnTo>
                  <a:lnTo>
                    <a:pt x="3483246" y="3082910"/>
                  </a:lnTo>
                  <a:lnTo>
                    <a:pt x="3483246" y="3083034"/>
                  </a:lnTo>
                  <a:lnTo>
                    <a:pt x="3483246" y="3083158"/>
                  </a:lnTo>
                  <a:lnTo>
                    <a:pt x="3483246" y="3083282"/>
                  </a:lnTo>
                  <a:lnTo>
                    <a:pt x="3483246" y="3083406"/>
                  </a:lnTo>
                  <a:lnTo>
                    <a:pt x="3483246" y="3083530"/>
                  </a:lnTo>
                  <a:lnTo>
                    <a:pt x="3483246" y="3083653"/>
                  </a:lnTo>
                  <a:lnTo>
                    <a:pt x="3483246" y="3083777"/>
                  </a:lnTo>
                  <a:lnTo>
                    <a:pt x="3483246" y="3083900"/>
                  </a:lnTo>
                  <a:lnTo>
                    <a:pt x="3483246" y="3084024"/>
                  </a:lnTo>
                  <a:lnTo>
                    <a:pt x="3483246" y="3084147"/>
                  </a:lnTo>
                  <a:lnTo>
                    <a:pt x="3483246" y="3084270"/>
                  </a:lnTo>
                  <a:lnTo>
                    <a:pt x="3483246" y="3084393"/>
                  </a:lnTo>
                  <a:lnTo>
                    <a:pt x="3483246" y="3084516"/>
                  </a:lnTo>
                  <a:lnTo>
                    <a:pt x="3483246" y="3084639"/>
                  </a:lnTo>
                  <a:lnTo>
                    <a:pt x="3483246" y="3084762"/>
                  </a:lnTo>
                  <a:lnTo>
                    <a:pt x="3483246" y="3084885"/>
                  </a:lnTo>
                  <a:lnTo>
                    <a:pt x="3483246" y="3085008"/>
                  </a:lnTo>
                  <a:lnTo>
                    <a:pt x="3483246" y="3085130"/>
                  </a:lnTo>
                  <a:lnTo>
                    <a:pt x="3483246" y="3085253"/>
                  </a:lnTo>
                  <a:lnTo>
                    <a:pt x="3483246" y="3085376"/>
                  </a:lnTo>
                  <a:lnTo>
                    <a:pt x="3483246" y="3085498"/>
                  </a:lnTo>
                  <a:lnTo>
                    <a:pt x="3483246" y="3085620"/>
                  </a:lnTo>
                  <a:lnTo>
                    <a:pt x="3483246" y="3085743"/>
                  </a:lnTo>
                  <a:lnTo>
                    <a:pt x="3483246" y="3085865"/>
                  </a:lnTo>
                  <a:lnTo>
                    <a:pt x="3483246" y="3085987"/>
                  </a:lnTo>
                  <a:lnTo>
                    <a:pt x="3483246" y="3086109"/>
                  </a:lnTo>
                  <a:lnTo>
                    <a:pt x="3483246" y="3086231"/>
                  </a:lnTo>
                  <a:lnTo>
                    <a:pt x="3483246" y="3086353"/>
                  </a:lnTo>
                  <a:lnTo>
                    <a:pt x="3483246" y="3086475"/>
                  </a:lnTo>
                  <a:lnTo>
                    <a:pt x="3483246" y="3086597"/>
                  </a:lnTo>
                  <a:lnTo>
                    <a:pt x="3483246" y="3086719"/>
                  </a:lnTo>
                  <a:lnTo>
                    <a:pt x="3483246" y="3086840"/>
                  </a:lnTo>
                  <a:lnTo>
                    <a:pt x="3483246" y="3086962"/>
                  </a:lnTo>
                  <a:lnTo>
                    <a:pt x="3483246" y="3087083"/>
                  </a:lnTo>
                  <a:lnTo>
                    <a:pt x="3483246" y="3087205"/>
                  </a:lnTo>
                  <a:lnTo>
                    <a:pt x="3483246" y="3087326"/>
                  </a:lnTo>
                  <a:lnTo>
                    <a:pt x="3483246" y="3087447"/>
                  </a:lnTo>
                  <a:lnTo>
                    <a:pt x="3483246" y="3087568"/>
                  </a:lnTo>
                  <a:lnTo>
                    <a:pt x="3483246" y="3087689"/>
                  </a:lnTo>
                  <a:lnTo>
                    <a:pt x="3483246" y="3087811"/>
                  </a:lnTo>
                  <a:lnTo>
                    <a:pt x="3483246" y="3087931"/>
                  </a:lnTo>
                  <a:lnTo>
                    <a:pt x="3483246" y="3088052"/>
                  </a:lnTo>
                  <a:lnTo>
                    <a:pt x="3483246" y="3088173"/>
                  </a:lnTo>
                  <a:lnTo>
                    <a:pt x="3483246" y="3088294"/>
                  </a:lnTo>
                  <a:lnTo>
                    <a:pt x="3483246" y="3088415"/>
                  </a:lnTo>
                  <a:lnTo>
                    <a:pt x="3483246" y="3088535"/>
                  </a:lnTo>
                  <a:lnTo>
                    <a:pt x="3483246" y="3088656"/>
                  </a:lnTo>
                  <a:lnTo>
                    <a:pt x="3483246" y="3088776"/>
                  </a:lnTo>
                  <a:lnTo>
                    <a:pt x="3483246" y="3088897"/>
                  </a:lnTo>
                  <a:lnTo>
                    <a:pt x="3483246" y="3089017"/>
                  </a:lnTo>
                  <a:lnTo>
                    <a:pt x="3483246" y="3089137"/>
                  </a:lnTo>
                  <a:lnTo>
                    <a:pt x="3483246" y="3089257"/>
                  </a:lnTo>
                  <a:lnTo>
                    <a:pt x="3483246" y="3089377"/>
                  </a:lnTo>
                  <a:lnTo>
                    <a:pt x="3483246" y="3089497"/>
                  </a:lnTo>
                  <a:lnTo>
                    <a:pt x="3483246" y="3089617"/>
                  </a:lnTo>
                  <a:lnTo>
                    <a:pt x="3483246" y="3089737"/>
                  </a:lnTo>
                  <a:lnTo>
                    <a:pt x="3483246" y="3089857"/>
                  </a:lnTo>
                  <a:lnTo>
                    <a:pt x="3483246" y="3089977"/>
                  </a:lnTo>
                  <a:lnTo>
                    <a:pt x="3483246" y="3090096"/>
                  </a:lnTo>
                  <a:lnTo>
                    <a:pt x="3483246" y="3090216"/>
                  </a:lnTo>
                  <a:lnTo>
                    <a:pt x="3483246" y="3090335"/>
                  </a:lnTo>
                  <a:lnTo>
                    <a:pt x="3483246" y="3090455"/>
                  </a:lnTo>
                  <a:lnTo>
                    <a:pt x="3483246" y="3090574"/>
                  </a:lnTo>
                  <a:lnTo>
                    <a:pt x="3483246" y="3090693"/>
                  </a:lnTo>
                  <a:lnTo>
                    <a:pt x="3483246" y="3090813"/>
                  </a:lnTo>
                  <a:lnTo>
                    <a:pt x="3483246" y="3090932"/>
                  </a:lnTo>
                  <a:lnTo>
                    <a:pt x="3483246" y="3091051"/>
                  </a:lnTo>
                  <a:lnTo>
                    <a:pt x="3483246" y="3091170"/>
                  </a:lnTo>
                  <a:lnTo>
                    <a:pt x="3483246" y="3091289"/>
                  </a:lnTo>
                  <a:lnTo>
                    <a:pt x="3483246" y="3091408"/>
                  </a:lnTo>
                  <a:lnTo>
                    <a:pt x="3483246" y="3091526"/>
                  </a:lnTo>
                  <a:lnTo>
                    <a:pt x="3483246" y="3091645"/>
                  </a:lnTo>
                  <a:lnTo>
                    <a:pt x="3483246" y="3091764"/>
                  </a:lnTo>
                  <a:lnTo>
                    <a:pt x="3483246" y="3091882"/>
                  </a:lnTo>
                  <a:lnTo>
                    <a:pt x="3483246" y="3092001"/>
                  </a:lnTo>
                  <a:lnTo>
                    <a:pt x="3483246" y="3092119"/>
                  </a:lnTo>
                  <a:lnTo>
                    <a:pt x="3483246" y="3092237"/>
                  </a:lnTo>
                  <a:lnTo>
                    <a:pt x="3483246" y="3092356"/>
                  </a:lnTo>
                  <a:lnTo>
                    <a:pt x="3483246" y="3092474"/>
                  </a:lnTo>
                  <a:lnTo>
                    <a:pt x="3483246" y="3092592"/>
                  </a:lnTo>
                  <a:lnTo>
                    <a:pt x="3483246" y="3092710"/>
                  </a:lnTo>
                  <a:lnTo>
                    <a:pt x="3483246" y="3092828"/>
                  </a:lnTo>
                  <a:lnTo>
                    <a:pt x="3483246" y="3092946"/>
                  </a:lnTo>
                  <a:lnTo>
                    <a:pt x="3483246" y="3093064"/>
                  </a:lnTo>
                  <a:lnTo>
                    <a:pt x="3483246" y="3093182"/>
                  </a:lnTo>
                  <a:lnTo>
                    <a:pt x="3483246" y="3093299"/>
                  </a:lnTo>
                  <a:lnTo>
                    <a:pt x="3483246" y="3093417"/>
                  </a:lnTo>
                  <a:lnTo>
                    <a:pt x="3483246" y="3093535"/>
                  </a:lnTo>
                  <a:lnTo>
                    <a:pt x="3483246" y="3093652"/>
                  </a:lnTo>
                  <a:lnTo>
                    <a:pt x="3483246" y="3093769"/>
                  </a:lnTo>
                  <a:lnTo>
                    <a:pt x="3483246" y="3093887"/>
                  </a:lnTo>
                  <a:lnTo>
                    <a:pt x="3483246" y="3094004"/>
                  </a:lnTo>
                  <a:lnTo>
                    <a:pt x="3483246" y="3094121"/>
                  </a:lnTo>
                  <a:lnTo>
                    <a:pt x="3483246" y="3094238"/>
                  </a:lnTo>
                  <a:lnTo>
                    <a:pt x="3483246" y="3094356"/>
                  </a:lnTo>
                  <a:lnTo>
                    <a:pt x="3483246" y="3094473"/>
                  </a:lnTo>
                  <a:lnTo>
                    <a:pt x="3483246" y="3094589"/>
                  </a:lnTo>
                  <a:lnTo>
                    <a:pt x="3483246" y="3094706"/>
                  </a:lnTo>
                  <a:lnTo>
                    <a:pt x="3483246" y="3094823"/>
                  </a:lnTo>
                  <a:lnTo>
                    <a:pt x="3483246" y="3094940"/>
                  </a:lnTo>
                  <a:lnTo>
                    <a:pt x="3483246" y="3095056"/>
                  </a:lnTo>
                  <a:lnTo>
                    <a:pt x="3483246" y="3095173"/>
                  </a:lnTo>
                  <a:lnTo>
                    <a:pt x="3483246" y="3095290"/>
                  </a:lnTo>
                  <a:lnTo>
                    <a:pt x="3483246" y="3095406"/>
                  </a:lnTo>
                  <a:lnTo>
                    <a:pt x="3483246" y="3095522"/>
                  </a:lnTo>
                  <a:lnTo>
                    <a:pt x="3483246" y="3095639"/>
                  </a:lnTo>
                  <a:lnTo>
                    <a:pt x="3483246" y="3095755"/>
                  </a:lnTo>
                  <a:lnTo>
                    <a:pt x="3483246" y="3095871"/>
                  </a:lnTo>
                  <a:lnTo>
                    <a:pt x="3483246" y="3095987"/>
                  </a:lnTo>
                  <a:lnTo>
                    <a:pt x="3483246" y="3096103"/>
                  </a:lnTo>
                  <a:lnTo>
                    <a:pt x="3483246" y="3096219"/>
                  </a:lnTo>
                  <a:lnTo>
                    <a:pt x="3483246" y="3096335"/>
                  </a:lnTo>
                  <a:lnTo>
                    <a:pt x="3483246" y="3096451"/>
                  </a:lnTo>
                  <a:lnTo>
                    <a:pt x="3483246" y="3096566"/>
                  </a:lnTo>
                  <a:lnTo>
                    <a:pt x="3483246" y="3096682"/>
                  </a:lnTo>
                  <a:lnTo>
                    <a:pt x="3483246" y="3096798"/>
                  </a:lnTo>
                  <a:lnTo>
                    <a:pt x="3483246" y="3096913"/>
                  </a:lnTo>
                  <a:lnTo>
                    <a:pt x="3483246" y="3097029"/>
                  </a:lnTo>
                  <a:lnTo>
                    <a:pt x="3483246" y="3097144"/>
                  </a:lnTo>
                  <a:lnTo>
                    <a:pt x="3483246" y="3097259"/>
                  </a:lnTo>
                  <a:lnTo>
                    <a:pt x="3483246" y="3097375"/>
                  </a:lnTo>
                  <a:lnTo>
                    <a:pt x="3483246" y="3097490"/>
                  </a:lnTo>
                  <a:lnTo>
                    <a:pt x="3483246" y="3097605"/>
                  </a:lnTo>
                  <a:lnTo>
                    <a:pt x="3483246" y="3097720"/>
                  </a:lnTo>
                  <a:lnTo>
                    <a:pt x="3483246" y="3097835"/>
                  </a:lnTo>
                  <a:lnTo>
                    <a:pt x="3483246" y="3097950"/>
                  </a:lnTo>
                  <a:lnTo>
                    <a:pt x="3483246" y="3098065"/>
                  </a:lnTo>
                  <a:lnTo>
                    <a:pt x="3483246" y="3098180"/>
                  </a:lnTo>
                  <a:lnTo>
                    <a:pt x="3483246" y="3098294"/>
                  </a:lnTo>
                  <a:lnTo>
                    <a:pt x="3483246" y="3098409"/>
                  </a:lnTo>
                  <a:lnTo>
                    <a:pt x="3483246" y="3098523"/>
                  </a:lnTo>
                  <a:lnTo>
                    <a:pt x="3483246" y="3098638"/>
                  </a:lnTo>
                  <a:lnTo>
                    <a:pt x="3483246" y="3098752"/>
                  </a:lnTo>
                  <a:lnTo>
                    <a:pt x="3483246" y="3098867"/>
                  </a:lnTo>
                  <a:lnTo>
                    <a:pt x="3483246" y="3098981"/>
                  </a:lnTo>
                  <a:lnTo>
                    <a:pt x="3483246" y="3099095"/>
                  </a:lnTo>
                  <a:lnTo>
                    <a:pt x="3483246" y="3099209"/>
                  </a:lnTo>
                  <a:lnTo>
                    <a:pt x="3483246" y="3099324"/>
                  </a:lnTo>
                  <a:lnTo>
                    <a:pt x="3483246" y="3099438"/>
                  </a:lnTo>
                  <a:lnTo>
                    <a:pt x="3483246" y="3099552"/>
                  </a:lnTo>
                  <a:lnTo>
                    <a:pt x="3483246" y="3099665"/>
                  </a:lnTo>
                  <a:lnTo>
                    <a:pt x="3483246" y="3099779"/>
                  </a:lnTo>
                  <a:lnTo>
                    <a:pt x="3483246" y="3099893"/>
                  </a:lnTo>
                  <a:lnTo>
                    <a:pt x="3483246" y="3100007"/>
                  </a:lnTo>
                  <a:lnTo>
                    <a:pt x="3483246" y="3100120"/>
                  </a:lnTo>
                  <a:lnTo>
                    <a:pt x="3483246" y="3100234"/>
                  </a:lnTo>
                  <a:lnTo>
                    <a:pt x="3483246" y="3100347"/>
                  </a:lnTo>
                  <a:lnTo>
                    <a:pt x="3483246" y="3100461"/>
                  </a:lnTo>
                  <a:lnTo>
                    <a:pt x="3483246" y="3100574"/>
                  </a:lnTo>
                  <a:lnTo>
                    <a:pt x="3483246" y="3100687"/>
                  </a:lnTo>
                  <a:lnTo>
                    <a:pt x="3483246" y="3100801"/>
                  </a:lnTo>
                  <a:lnTo>
                    <a:pt x="3483246" y="3100914"/>
                  </a:lnTo>
                  <a:lnTo>
                    <a:pt x="3483246" y="3101027"/>
                  </a:lnTo>
                  <a:lnTo>
                    <a:pt x="3483246" y="3101140"/>
                  </a:lnTo>
                  <a:lnTo>
                    <a:pt x="3483246" y="3101253"/>
                  </a:lnTo>
                  <a:lnTo>
                    <a:pt x="3483246" y="3101366"/>
                  </a:lnTo>
                  <a:lnTo>
                    <a:pt x="3483246" y="3101478"/>
                  </a:lnTo>
                  <a:lnTo>
                    <a:pt x="3483246" y="3101591"/>
                  </a:lnTo>
                  <a:lnTo>
                    <a:pt x="3483246" y="3101704"/>
                  </a:lnTo>
                  <a:lnTo>
                    <a:pt x="3483246" y="3101817"/>
                  </a:lnTo>
                  <a:lnTo>
                    <a:pt x="3483246" y="3101929"/>
                  </a:lnTo>
                  <a:lnTo>
                    <a:pt x="3483246" y="3102042"/>
                  </a:lnTo>
                  <a:lnTo>
                    <a:pt x="3483246" y="3102154"/>
                  </a:lnTo>
                  <a:lnTo>
                    <a:pt x="3483246" y="3102266"/>
                  </a:lnTo>
                  <a:lnTo>
                    <a:pt x="3483246" y="3102379"/>
                  </a:lnTo>
                  <a:lnTo>
                    <a:pt x="3483246" y="3102491"/>
                  </a:lnTo>
                  <a:lnTo>
                    <a:pt x="3483246" y="3102603"/>
                  </a:lnTo>
                  <a:lnTo>
                    <a:pt x="3483246" y="3102715"/>
                  </a:lnTo>
                  <a:lnTo>
                    <a:pt x="3483246" y="3102827"/>
                  </a:lnTo>
                  <a:lnTo>
                    <a:pt x="3483246" y="3102939"/>
                  </a:lnTo>
                  <a:lnTo>
                    <a:pt x="3483246" y="3103051"/>
                  </a:lnTo>
                  <a:lnTo>
                    <a:pt x="3483246" y="3103163"/>
                  </a:lnTo>
                  <a:lnTo>
                    <a:pt x="3483246" y="3103275"/>
                  </a:lnTo>
                  <a:lnTo>
                    <a:pt x="3483246" y="3103386"/>
                  </a:lnTo>
                  <a:lnTo>
                    <a:pt x="3483246" y="3103498"/>
                  </a:lnTo>
                  <a:lnTo>
                    <a:pt x="3483246" y="3103609"/>
                  </a:lnTo>
                  <a:lnTo>
                    <a:pt x="3483246" y="3103721"/>
                  </a:lnTo>
                  <a:lnTo>
                    <a:pt x="3483246" y="3103832"/>
                  </a:lnTo>
                  <a:lnTo>
                    <a:pt x="3483246" y="3103944"/>
                  </a:lnTo>
                  <a:lnTo>
                    <a:pt x="3483246" y="3104055"/>
                  </a:lnTo>
                  <a:lnTo>
                    <a:pt x="3483246" y="3104166"/>
                  </a:lnTo>
                  <a:lnTo>
                    <a:pt x="3483246" y="3104277"/>
                  </a:lnTo>
                  <a:lnTo>
                    <a:pt x="3483246" y="3104388"/>
                  </a:lnTo>
                  <a:lnTo>
                    <a:pt x="3483246" y="3104500"/>
                  </a:lnTo>
                  <a:lnTo>
                    <a:pt x="3483246" y="3104610"/>
                  </a:lnTo>
                  <a:lnTo>
                    <a:pt x="3483246" y="3104721"/>
                  </a:lnTo>
                  <a:lnTo>
                    <a:pt x="3483246" y="3104832"/>
                  </a:lnTo>
                  <a:lnTo>
                    <a:pt x="3483246" y="3104943"/>
                  </a:lnTo>
                  <a:lnTo>
                    <a:pt x="3483246" y="3105054"/>
                  </a:lnTo>
                  <a:lnTo>
                    <a:pt x="3483246" y="3105164"/>
                  </a:lnTo>
                  <a:lnTo>
                    <a:pt x="3483246" y="3105275"/>
                  </a:lnTo>
                  <a:lnTo>
                    <a:pt x="3483246" y="3105385"/>
                  </a:lnTo>
                  <a:lnTo>
                    <a:pt x="3483246" y="3105496"/>
                  </a:lnTo>
                  <a:lnTo>
                    <a:pt x="3483246" y="3105606"/>
                  </a:lnTo>
                  <a:lnTo>
                    <a:pt x="3483246" y="3105717"/>
                  </a:lnTo>
                  <a:lnTo>
                    <a:pt x="3483246" y="3105827"/>
                  </a:lnTo>
                  <a:lnTo>
                    <a:pt x="3483246" y="3105937"/>
                  </a:lnTo>
                  <a:lnTo>
                    <a:pt x="3483246" y="3106047"/>
                  </a:lnTo>
                  <a:lnTo>
                    <a:pt x="3483246" y="3106157"/>
                  </a:lnTo>
                  <a:lnTo>
                    <a:pt x="3483246" y="3106267"/>
                  </a:lnTo>
                  <a:lnTo>
                    <a:pt x="3483246" y="3106377"/>
                  </a:lnTo>
                  <a:lnTo>
                    <a:pt x="3483246" y="3106487"/>
                  </a:lnTo>
                  <a:lnTo>
                    <a:pt x="3483246" y="3106597"/>
                  </a:lnTo>
                  <a:lnTo>
                    <a:pt x="3483246" y="3106707"/>
                  </a:lnTo>
                  <a:lnTo>
                    <a:pt x="3483246" y="3106816"/>
                  </a:lnTo>
                  <a:lnTo>
                    <a:pt x="3483246" y="3106926"/>
                  </a:lnTo>
                  <a:lnTo>
                    <a:pt x="3483246" y="3107036"/>
                  </a:lnTo>
                  <a:lnTo>
                    <a:pt x="3483246" y="3107145"/>
                  </a:lnTo>
                  <a:lnTo>
                    <a:pt x="3483246" y="3107254"/>
                  </a:lnTo>
                  <a:lnTo>
                    <a:pt x="3483246" y="3107364"/>
                  </a:lnTo>
                  <a:lnTo>
                    <a:pt x="3483246" y="3107473"/>
                  </a:lnTo>
                  <a:lnTo>
                    <a:pt x="3483246" y="3107582"/>
                  </a:lnTo>
                  <a:lnTo>
                    <a:pt x="3483246" y="3107692"/>
                  </a:lnTo>
                  <a:lnTo>
                    <a:pt x="3483246" y="3107801"/>
                  </a:lnTo>
                  <a:lnTo>
                    <a:pt x="3483246" y="3107910"/>
                  </a:lnTo>
                  <a:lnTo>
                    <a:pt x="3483246" y="3108019"/>
                  </a:lnTo>
                  <a:lnTo>
                    <a:pt x="3483246" y="3108128"/>
                  </a:lnTo>
                  <a:lnTo>
                    <a:pt x="3483246" y="3108236"/>
                  </a:lnTo>
                  <a:lnTo>
                    <a:pt x="3483246" y="3108345"/>
                  </a:lnTo>
                  <a:lnTo>
                    <a:pt x="3483246" y="3108454"/>
                  </a:lnTo>
                  <a:lnTo>
                    <a:pt x="3483246" y="3108563"/>
                  </a:lnTo>
                  <a:lnTo>
                    <a:pt x="3483246" y="3108671"/>
                  </a:lnTo>
                  <a:lnTo>
                    <a:pt x="3483246" y="3108780"/>
                  </a:lnTo>
                  <a:lnTo>
                    <a:pt x="3483246" y="3108888"/>
                  </a:lnTo>
                  <a:lnTo>
                    <a:pt x="3483246" y="3108997"/>
                  </a:lnTo>
                  <a:lnTo>
                    <a:pt x="3483246" y="3109105"/>
                  </a:lnTo>
                  <a:lnTo>
                    <a:pt x="3483246" y="3109213"/>
                  </a:lnTo>
                  <a:lnTo>
                    <a:pt x="3483246" y="3109322"/>
                  </a:lnTo>
                  <a:lnTo>
                    <a:pt x="3483246" y="3109430"/>
                  </a:lnTo>
                  <a:lnTo>
                    <a:pt x="3483246" y="3109538"/>
                  </a:lnTo>
                  <a:lnTo>
                    <a:pt x="3483246" y="3109646"/>
                  </a:lnTo>
                  <a:lnTo>
                    <a:pt x="3483246" y="3109754"/>
                  </a:lnTo>
                  <a:lnTo>
                    <a:pt x="3483246" y="3109862"/>
                  </a:lnTo>
                  <a:lnTo>
                    <a:pt x="3483246" y="3109970"/>
                  </a:lnTo>
                  <a:lnTo>
                    <a:pt x="3483246" y="3110077"/>
                  </a:lnTo>
                  <a:lnTo>
                    <a:pt x="3483246" y="3110185"/>
                  </a:lnTo>
                  <a:lnTo>
                    <a:pt x="3483246" y="3110293"/>
                  </a:lnTo>
                  <a:lnTo>
                    <a:pt x="3483246" y="3110400"/>
                  </a:lnTo>
                  <a:lnTo>
                    <a:pt x="3483246" y="3110508"/>
                  </a:lnTo>
                  <a:lnTo>
                    <a:pt x="3483246" y="3110615"/>
                  </a:lnTo>
                  <a:lnTo>
                    <a:pt x="3483246" y="3110723"/>
                  </a:lnTo>
                  <a:lnTo>
                    <a:pt x="3483246" y="3110830"/>
                  </a:lnTo>
                  <a:lnTo>
                    <a:pt x="3483246" y="3110937"/>
                  </a:lnTo>
                  <a:lnTo>
                    <a:pt x="3483246" y="3111045"/>
                  </a:lnTo>
                  <a:lnTo>
                    <a:pt x="3483246" y="3111152"/>
                  </a:lnTo>
                  <a:lnTo>
                    <a:pt x="3483246" y="3111259"/>
                  </a:lnTo>
                  <a:lnTo>
                    <a:pt x="3483246" y="3111366"/>
                  </a:lnTo>
                  <a:lnTo>
                    <a:pt x="3483246" y="3111473"/>
                  </a:lnTo>
                  <a:lnTo>
                    <a:pt x="3483246" y="3111580"/>
                  </a:lnTo>
                  <a:lnTo>
                    <a:pt x="3483246" y="3111687"/>
                  </a:lnTo>
                  <a:lnTo>
                    <a:pt x="3483246" y="3111794"/>
                  </a:lnTo>
                  <a:lnTo>
                    <a:pt x="3483246" y="3111900"/>
                  </a:lnTo>
                  <a:lnTo>
                    <a:pt x="3483246" y="3112007"/>
                  </a:lnTo>
                  <a:lnTo>
                    <a:pt x="3483246" y="3112114"/>
                  </a:lnTo>
                  <a:lnTo>
                    <a:pt x="3483246" y="3112220"/>
                  </a:lnTo>
                  <a:lnTo>
                    <a:pt x="3483246" y="3112327"/>
                  </a:lnTo>
                  <a:lnTo>
                    <a:pt x="3483246" y="3112433"/>
                  </a:lnTo>
                  <a:lnTo>
                    <a:pt x="3483246" y="3112539"/>
                  </a:lnTo>
                  <a:lnTo>
                    <a:pt x="3483246" y="3112646"/>
                  </a:lnTo>
                  <a:lnTo>
                    <a:pt x="3483246" y="3112752"/>
                  </a:lnTo>
                  <a:lnTo>
                    <a:pt x="3483246" y="3112858"/>
                  </a:lnTo>
                  <a:lnTo>
                    <a:pt x="3483246" y="3112964"/>
                  </a:lnTo>
                  <a:lnTo>
                    <a:pt x="3483246" y="3113070"/>
                  </a:lnTo>
                  <a:lnTo>
                    <a:pt x="3483246" y="3113176"/>
                  </a:lnTo>
                  <a:lnTo>
                    <a:pt x="3483246" y="3113282"/>
                  </a:lnTo>
                  <a:lnTo>
                    <a:pt x="3483246" y="3113388"/>
                  </a:lnTo>
                  <a:lnTo>
                    <a:pt x="3483246" y="3113494"/>
                  </a:lnTo>
                  <a:lnTo>
                    <a:pt x="3483246" y="3113600"/>
                  </a:lnTo>
                  <a:lnTo>
                    <a:pt x="3483246" y="3113706"/>
                  </a:lnTo>
                  <a:lnTo>
                    <a:pt x="3483246" y="3113811"/>
                  </a:lnTo>
                  <a:lnTo>
                    <a:pt x="3483246" y="3113917"/>
                  </a:lnTo>
                  <a:lnTo>
                    <a:pt x="3483246" y="3114022"/>
                  </a:lnTo>
                  <a:lnTo>
                    <a:pt x="3483246" y="3114128"/>
                  </a:lnTo>
                  <a:lnTo>
                    <a:pt x="3483246" y="3114233"/>
                  </a:lnTo>
                  <a:lnTo>
                    <a:pt x="3483246" y="3114338"/>
                  </a:lnTo>
                  <a:lnTo>
                    <a:pt x="3483246" y="3114444"/>
                  </a:lnTo>
                  <a:lnTo>
                    <a:pt x="3483246" y="3114549"/>
                  </a:lnTo>
                  <a:lnTo>
                    <a:pt x="3483246" y="3114654"/>
                  </a:lnTo>
                  <a:lnTo>
                    <a:pt x="3483246" y="3114759"/>
                  </a:lnTo>
                  <a:lnTo>
                    <a:pt x="3483246" y="3114864"/>
                  </a:lnTo>
                  <a:lnTo>
                    <a:pt x="3483246" y="3114969"/>
                  </a:lnTo>
                  <a:lnTo>
                    <a:pt x="3483246" y="3115074"/>
                  </a:lnTo>
                  <a:lnTo>
                    <a:pt x="3483246" y="3115179"/>
                  </a:lnTo>
                  <a:lnTo>
                    <a:pt x="3483246" y="3115284"/>
                  </a:lnTo>
                  <a:lnTo>
                    <a:pt x="3483246" y="3115389"/>
                  </a:lnTo>
                  <a:lnTo>
                    <a:pt x="3483246" y="3115493"/>
                  </a:lnTo>
                  <a:lnTo>
                    <a:pt x="3483246" y="3115598"/>
                  </a:lnTo>
                  <a:lnTo>
                    <a:pt x="3483246" y="3115702"/>
                  </a:lnTo>
                  <a:lnTo>
                    <a:pt x="3483246" y="3115807"/>
                  </a:lnTo>
                  <a:lnTo>
                    <a:pt x="3483246" y="3115911"/>
                  </a:lnTo>
                  <a:lnTo>
                    <a:pt x="3483246" y="3116016"/>
                  </a:lnTo>
                  <a:lnTo>
                    <a:pt x="3483246" y="3116120"/>
                  </a:lnTo>
                  <a:lnTo>
                    <a:pt x="3483246" y="3116224"/>
                  </a:lnTo>
                  <a:lnTo>
                    <a:pt x="3483246" y="3116329"/>
                  </a:lnTo>
                  <a:lnTo>
                    <a:pt x="3483246" y="3116433"/>
                  </a:lnTo>
                  <a:lnTo>
                    <a:pt x="3483246" y="3116537"/>
                  </a:lnTo>
                  <a:lnTo>
                    <a:pt x="3483246" y="3116641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117327"/>
            </a:xfrm>
            <a:custGeom>
              <a:avLst/>
              <a:gdLst/>
              <a:ahLst/>
              <a:cxnLst/>
              <a:rect l="0" t="0" r="0" b="0"/>
              <a:pathLst>
                <a:path w="3483246" h="3117327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685543"/>
                  </a:lnTo>
                  <a:lnTo>
                    <a:pt x="41798" y="638893"/>
                  </a:lnTo>
                  <a:lnTo>
                    <a:pt x="45282" y="598187"/>
                  </a:lnTo>
                  <a:lnTo>
                    <a:pt x="48765" y="562358"/>
                  </a:lnTo>
                  <a:lnTo>
                    <a:pt x="52248" y="530578"/>
                  </a:lnTo>
                  <a:lnTo>
                    <a:pt x="55731" y="502198"/>
                  </a:lnTo>
                  <a:lnTo>
                    <a:pt x="59215" y="476700"/>
                  </a:lnTo>
                  <a:lnTo>
                    <a:pt x="62698" y="453665"/>
                  </a:lnTo>
                  <a:lnTo>
                    <a:pt x="66181" y="1445450"/>
                  </a:lnTo>
                  <a:lnTo>
                    <a:pt x="69664" y="1402273"/>
                  </a:lnTo>
                  <a:lnTo>
                    <a:pt x="73148" y="1361600"/>
                  </a:lnTo>
                  <a:lnTo>
                    <a:pt x="76631" y="1323221"/>
                  </a:lnTo>
                  <a:lnTo>
                    <a:pt x="80114" y="1286945"/>
                  </a:lnTo>
                  <a:lnTo>
                    <a:pt x="83597" y="1252606"/>
                  </a:lnTo>
                  <a:lnTo>
                    <a:pt x="87081" y="1498170"/>
                  </a:lnTo>
                  <a:lnTo>
                    <a:pt x="90564" y="1464780"/>
                  </a:lnTo>
                  <a:lnTo>
                    <a:pt x="94047" y="1432845"/>
                  </a:lnTo>
                  <a:lnTo>
                    <a:pt x="97530" y="1402273"/>
                  </a:lnTo>
                  <a:lnTo>
                    <a:pt x="101014" y="1372978"/>
                  </a:lnTo>
                  <a:lnTo>
                    <a:pt x="104497" y="1344882"/>
                  </a:lnTo>
                  <a:lnTo>
                    <a:pt x="107980" y="1317914"/>
                  </a:lnTo>
                  <a:lnTo>
                    <a:pt x="111463" y="1292005"/>
                  </a:lnTo>
                  <a:lnTo>
                    <a:pt x="114947" y="1565996"/>
                  </a:lnTo>
                  <a:lnTo>
                    <a:pt x="118430" y="1540305"/>
                  </a:lnTo>
                  <a:lnTo>
                    <a:pt x="121913" y="1515443"/>
                  </a:lnTo>
                  <a:lnTo>
                    <a:pt x="125396" y="1782623"/>
                  </a:lnTo>
                  <a:lnTo>
                    <a:pt x="128880" y="1758771"/>
                  </a:lnTo>
                  <a:lnTo>
                    <a:pt x="132363" y="1795611"/>
                  </a:lnTo>
                  <a:lnTo>
                    <a:pt x="135846" y="1773005"/>
                  </a:lnTo>
                  <a:lnTo>
                    <a:pt x="139329" y="1750961"/>
                  </a:lnTo>
                  <a:lnTo>
                    <a:pt x="142813" y="1729459"/>
                  </a:lnTo>
                  <a:lnTo>
                    <a:pt x="146296" y="1708478"/>
                  </a:lnTo>
                  <a:lnTo>
                    <a:pt x="149779" y="1688001"/>
                  </a:lnTo>
                  <a:lnTo>
                    <a:pt x="153262" y="1826664"/>
                  </a:lnTo>
                  <a:lnTo>
                    <a:pt x="156746" y="1807132"/>
                  </a:lnTo>
                  <a:lnTo>
                    <a:pt x="160229" y="1961588"/>
                  </a:lnTo>
                  <a:lnTo>
                    <a:pt x="163712" y="1943135"/>
                  </a:lnTo>
                  <a:lnTo>
                    <a:pt x="167195" y="1925025"/>
                  </a:lnTo>
                  <a:lnTo>
                    <a:pt x="170679" y="1907250"/>
                  </a:lnTo>
                  <a:lnTo>
                    <a:pt x="174162" y="1889801"/>
                  </a:lnTo>
                  <a:lnTo>
                    <a:pt x="177645" y="1872667"/>
                  </a:lnTo>
                  <a:lnTo>
                    <a:pt x="181128" y="2147074"/>
                  </a:lnTo>
                  <a:lnTo>
                    <a:pt x="184612" y="2131351"/>
                  </a:lnTo>
                  <a:lnTo>
                    <a:pt x="188095" y="2339894"/>
                  </a:lnTo>
                  <a:lnTo>
                    <a:pt x="191578" y="2325757"/>
                  </a:lnTo>
                  <a:lnTo>
                    <a:pt x="195061" y="2311789"/>
                  </a:lnTo>
                  <a:lnTo>
                    <a:pt x="198545" y="2352569"/>
                  </a:lnTo>
                  <a:lnTo>
                    <a:pt x="202028" y="2339248"/>
                  </a:lnTo>
                  <a:lnTo>
                    <a:pt x="205511" y="2326076"/>
                  </a:lnTo>
                  <a:lnTo>
                    <a:pt x="208994" y="2313052"/>
                  </a:lnTo>
                  <a:lnTo>
                    <a:pt x="212478" y="2300173"/>
                  </a:lnTo>
                  <a:lnTo>
                    <a:pt x="215961" y="2338684"/>
                  </a:lnTo>
                  <a:lnTo>
                    <a:pt x="219444" y="2326355"/>
                  </a:lnTo>
                  <a:lnTo>
                    <a:pt x="222927" y="2314155"/>
                  </a:lnTo>
                  <a:lnTo>
                    <a:pt x="226411" y="2318461"/>
                  </a:lnTo>
                  <a:lnTo>
                    <a:pt x="229894" y="2306595"/>
                  </a:lnTo>
                  <a:lnTo>
                    <a:pt x="233377" y="2294849"/>
                  </a:lnTo>
                  <a:lnTo>
                    <a:pt x="236860" y="2283223"/>
                  </a:lnTo>
                  <a:lnTo>
                    <a:pt x="240344" y="2271713"/>
                  </a:lnTo>
                  <a:lnTo>
                    <a:pt x="243827" y="2260319"/>
                  </a:lnTo>
                  <a:lnTo>
                    <a:pt x="247310" y="2249039"/>
                  </a:lnTo>
                  <a:lnTo>
                    <a:pt x="250793" y="2237871"/>
                  </a:lnTo>
                  <a:lnTo>
                    <a:pt x="254277" y="2243327"/>
                  </a:lnTo>
                  <a:lnTo>
                    <a:pt x="257760" y="2232441"/>
                  </a:lnTo>
                  <a:lnTo>
                    <a:pt x="261243" y="2221660"/>
                  </a:lnTo>
                  <a:lnTo>
                    <a:pt x="264726" y="2288375"/>
                  </a:lnTo>
                  <a:lnTo>
                    <a:pt x="268210" y="2278093"/>
                  </a:lnTo>
                  <a:lnTo>
                    <a:pt x="271693" y="2267902"/>
                  </a:lnTo>
                  <a:lnTo>
                    <a:pt x="275176" y="2257803"/>
                  </a:lnTo>
                  <a:lnTo>
                    <a:pt x="278659" y="2247793"/>
                  </a:lnTo>
                  <a:lnTo>
                    <a:pt x="282143" y="2280790"/>
                  </a:lnTo>
                  <a:lnTo>
                    <a:pt x="285626" y="2271111"/>
                  </a:lnTo>
                  <a:lnTo>
                    <a:pt x="289109" y="2261513"/>
                  </a:lnTo>
                  <a:lnTo>
                    <a:pt x="292592" y="2251997"/>
                  </a:lnTo>
                  <a:lnTo>
                    <a:pt x="296075" y="2242560"/>
                  </a:lnTo>
                  <a:lnTo>
                    <a:pt x="299559" y="2233202"/>
                  </a:lnTo>
                  <a:lnTo>
                    <a:pt x="303042" y="2223921"/>
                  </a:lnTo>
                  <a:lnTo>
                    <a:pt x="306525" y="2214718"/>
                  </a:lnTo>
                  <a:lnTo>
                    <a:pt x="310008" y="2205590"/>
                  </a:lnTo>
                  <a:lnTo>
                    <a:pt x="313492" y="2196538"/>
                  </a:lnTo>
                  <a:lnTo>
                    <a:pt x="316975" y="2187559"/>
                  </a:lnTo>
                  <a:lnTo>
                    <a:pt x="320458" y="2246508"/>
                  </a:lnTo>
                  <a:lnTo>
                    <a:pt x="323941" y="2237871"/>
                  </a:lnTo>
                  <a:lnTo>
                    <a:pt x="327425" y="2229301"/>
                  </a:lnTo>
                  <a:lnTo>
                    <a:pt x="330908" y="2282532"/>
                  </a:lnTo>
                  <a:lnTo>
                    <a:pt x="334391" y="2274280"/>
                  </a:lnTo>
                  <a:lnTo>
                    <a:pt x="337874" y="2266087"/>
                  </a:lnTo>
                  <a:lnTo>
                    <a:pt x="341358" y="2303606"/>
                  </a:lnTo>
                  <a:lnTo>
                    <a:pt x="344841" y="2295672"/>
                  </a:lnTo>
                  <a:lnTo>
                    <a:pt x="348324" y="2320074"/>
                  </a:lnTo>
                  <a:lnTo>
                    <a:pt x="351807" y="2312352"/>
                  </a:lnTo>
                  <a:lnTo>
                    <a:pt x="355291" y="2304682"/>
                  </a:lnTo>
                  <a:lnTo>
                    <a:pt x="358774" y="2317833"/>
                  </a:lnTo>
                  <a:lnTo>
                    <a:pt x="362257" y="2310329"/>
                  </a:lnTo>
                  <a:lnTo>
                    <a:pt x="365740" y="2302873"/>
                  </a:lnTo>
                  <a:lnTo>
                    <a:pt x="369224" y="2305675"/>
                  </a:lnTo>
                  <a:lnTo>
                    <a:pt x="372707" y="2298345"/>
                  </a:lnTo>
                  <a:lnTo>
                    <a:pt x="376190" y="2376171"/>
                  </a:lnTo>
                  <a:lnTo>
                    <a:pt x="379673" y="2369199"/>
                  </a:lnTo>
                  <a:lnTo>
                    <a:pt x="383157" y="2362268"/>
                  </a:lnTo>
                  <a:lnTo>
                    <a:pt x="386640" y="2381368"/>
                  </a:lnTo>
                  <a:lnTo>
                    <a:pt x="390123" y="2374601"/>
                  </a:lnTo>
                  <a:lnTo>
                    <a:pt x="393606" y="2367872"/>
                  </a:lnTo>
                  <a:lnTo>
                    <a:pt x="397090" y="2369663"/>
                  </a:lnTo>
                  <a:lnTo>
                    <a:pt x="400573" y="2363036"/>
                  </a:lnTo>
                  <a:lnTo>
                    <a:pt x="404056" y="2356446"/>
                  </a:lnTo>
                  <a:lnTo>
                    <a:pt x="407539" y="2349893"/>
                  </a:lnTo>
                  <a:lnTo>
                    <a:pt x="411023" y="2343376"/>
                  </a:lnTo>
                  <a:lnTo>
                    <a:pt x="414506" y="2336895"/>
                  </a:lnTo>
                  <a:lnTo>
                    <a:pt x="417989" y="2330450"/>
                  </a:lnTo>
                  <a:lnTo>
                    <a:pt x="421472" y="2324041"/>
                  </a:lnTo>
                  <a:lnTo>
                    <a:pt x="424956" y="2317666"/>
                  </a:lnTo>
                  <a:lnTo>
                    <a:pt x="428439" y="2311327"/>
                  </a:lnTo>
                  <a:lnTo>
                    <a:pt x="431922" y="2338684"/>
                  </a:lnTo>
                  <a:lnTo>
                    <a:pt x="435405" y="2332503"/>
                  </a:lnTo>
                  <a:lnTo>
                    <a:pt x="438889" y="2326355"/>
                  </a:lnTo>
                  <a:lnTo>
                    <a:pt x="442372" y="2438674"/>
                  </a:lnTo>
                  <a:lnTo>
                    <a:pt x="445855" y="2432929"/>
                  </a:lnTo>
                  <a:lnTo>
                    <a:pt x="449338" y="2427211"/>
                  </a:lnTo>
                  <a:lnTo>
                    <a:pt x="452822" y="2421520"/>
                  </a:lnTo>
                  <a:lnTo>
                    <a:pt x="456305" y="2415855"/>
                  </a:lnTo>
                  <a:lnTo>
                    <a:pt x="459788" y="2410217"/>
                  </a:lnTo>
                  <a:lnTo>
                    <a:pt x="463271" y="2437422"/>
                  </a:lnTo>
                  <a:lnTo>
                    <a:pt x="466755" y="2431932"/>
                  </a:lnTo>
                  <a:lnTo>
                    <a:pt x="470238" y="2439117"/>
                  </a:lnTo>
                  <a:lnTo>
                    <a:pt x="473721" y="2433713"/>
                  </a:lnTo>
                  <a:lnTo>
                    <a:pt x="477204" y="2428333"/>
                  </a:lnTo>
                  <a:lnTo>
                    <a:pt x="480688" y="2441556"/>
                  </a:lnTo>
                  <a:lnTo>
                    <a:pt x="484171" y="2436277"/>
                  </a:lnTo>
                  <a:lnTo>
                    <a:pt x="487654" y="2431020"/>
                  </a:lnTo>
                  <a:lnTo>
                    <a:pt x="491137" y="2425786"/>
                  </a:lnTo>
                  <a:lnTo>
                    <a:pt x="494621" y="2420574"/>
                  </a:lnTo>
                  <a:lnTo>
                    <a:pt x="498104" y="2415385"/>
                  </a:lnTo>
                  <a:lnTo>
                    <a:pt x="501587" y="2410217"/>
                  </a:lnTo>
                  <a:lnTo>
                    <a:pt x="505070" y="2405072"/>
                  </a:lnTo>
                  <a:lnTo>
                    <a:pt x="508554" y="2430181"/>
                  </a:lnTo>
                  <a:lnTo>
                    <a:pt x="512037" y="2425159"/>
                  </a:lnTo>
                  <a:lnTo>
                    <a:pt x="515520" y="2420158"/>
                  </a:lnTo>
                  <a:lnTo>
                    <a:pt x="519003" y="2449580"/>
                  </a:lnTo>
                  <a:lnTo>
                    <a:pt x="522487" y="2444711"/>
                  </a:lnTo>
                  <a:lnTo>
                    <a:pt x="525970" y="2502772"/>
                  </a:lnTo>
                  <a:lnTo>
                    <a:pt x="529453" y="2498115"/>
                  </a:lnTo>
                  <a:lnTo>
                    <a:pt x="532936" y="2493476"/>
                  </a:lnTo>
                  <a:lnTo>
                    <a:pt x="536420" y="2493797"/>
                  </a:lnTo>
                  <a:lnTo>
                    <a:pt x="539903" y="2489206"/>
                  </a:lnTo>
                  <a:lnTo>
                    <a:pt x="543386" y="2484631"/>
                  </a:lnTo>
                  <a:lnTo>
                    <a:pt x="546869" y="2480074"/>
                  </a:lnTo>
                  <a:lnTo>
                    <a:pt x="550353" y="2475533"/>
                  </a:lnTo>
                  <a:lnTo>
                    <a:pt x="553836" y="2471008"/>
                  </a:lnTo>
                  <a:lnTo>
                    <a:pt x="557319" y="2471475"/>
                  </a:lnTo>
                  <a:lnTo>
                    <a:pt x="560802" y="2466997"/>
                  </a:lnTo>
                  <a:lnTo>
                    <a:pt x="564286" y="2505441"/>
                  </a:lnTo>
                  <a:lnTo>
                    <a:pt x="567769" y="2501107"/>
                  </a:lnTo>
                  <a:lnTo>
                    <a:pt x="571252" y="2496788"/>
                  </a:lnTo>
                  <a:lnTo>
                    <a:pt x="574735" y="2497066"/>
                  </a:lnTo>
                  <a:lnTo>
                    <a:pt x="578218" y="2492789"/>
                  </a:lnTo>
                  <a:lnTo>
                    <a:pt x="581702" y="2488526"/>
                  </a:lnTo>
                  <a:lnTo>
                    <a:pt x="585185" y="2488854"/>
                  </a:lnTo>
                  <a:lnTo>
                    <a:pt x="588668" y="2484631"/>
                  </a:lnTo>
                  <a:lnTo>
                    <a:pt x="592151" y="2484981"/>
                  </a:lnTo>
                  <a:lnTo>
                    <a:pt x="595635" y="2480798"/>
                  </a:lnTo>
                  <a:lnTo>
                    <a:pt x="599118" y="2476630"/>
                  </a:lnTo>
                  <a:lnTo>
                    <a:pt x="602601" y="2524492"/>
                  </a:lnTo>
                  <a:lnTo>
                    <a:pt x="606084" y="2520482"/>
                  </a:lnTo>
                  <a:lnTo>
                    <a:pt x="609568" y="2516484"/>
                  </a:lnTo>
                  <a:lnTo>
                    <a:pt x="613051" y="2516625"/>
                  </a:lnTo>
                  <a:lnTo>
                    <a:pt x="616534" y="2512663"/>
                  </a:lnTo>
                  <a:lnTo>
                    <a:pt x="620017" y="2536783"/>
                  </a:lnTo>
                  <a:lnTo>
                    <a:pt x="623501" y="2532916"/>
                  </a:lnTo>
                  <a:lnTo>
                    <a:pt x="626984" y="2529061"/>
                  </a:lnTo>
                  <a:lnTo>
                    <a:pt x="630467" y="2555614"/>
                  </a:lnTo>
                  <a:lnTo>
                    <a:pt x="633950" y="2551859"/>
                  </a:lnTo>
                  <a:lnTo>
                    <a:pt x="637434" y="2548115"/>
                  </a:lnTo>
                  <a:lnTo>
                    <a:pt x="640917" y="2551739"/>
                  </a:lnTo>
                  <a:lnTo>
                    <a:pt x="644400" y="2548035"/>
                  </a:lnTo>
                  <a:lnTo>
                    <a:pt x="647883" y="2544343"/>
                  </a:lnTo>
                  <a:lnTo>
                    <a:pt x="651367" y="2540661"/>
                  </a:lnTo>
                  <a:lnTo>
                    <a:pt x="654850" y="2536990"/>
                  </a:lnTo>
                  <a:lnTo>
                    <a:pt x="658333" y="2540661"/>
                  </a:lnTo>
                  <a:lnTo>
                    <a:pt x="661816" y="2537029"/>
                  </a:lnTo>
                  <a:lnTo>
                    <a:pt x="665300" y="2533406"/>
                  </a:lnTo>
                  <a:lnTo>
                    <a:pt x="668783" y="2561667"/>
                  </a:lnTo>
                  <a:lnTo>
                    <a:pt x="672266" y="2558142"/>
                  </a:lnTo>
                  <a:lnTo>
                    <a:pt x="675749" y="2554627"/>
                  </a:lnTo>
                  <a:lnTo>
                    <a:pt x="679233" y="2561351"/>
                  </a:lnTo>
                  <a:lnTo>
                    <a:pt x="682716" y="2557879"/>
                  </a:lnTo>
                  <a:lnTo>
                    <a:pt x="686199" y="2557794"/>
                  </a:lnTo>
                  <a:lnTo>
                    <a:pt x="689682" y="2554349"/>
                  </a:lnTo>
                  <a:lnTo>
                    <a:pt x="693166" y="2550913"/>
                  </a:lnTo>
                  <a:lnTo>
                    <a:pt x="696649" y="2573827"/>
                  </a:lnTo>
                  <a:lnTo>
                    <a:pt x="700132" y="2570472"/>
                  </a:lnTo>
                  <a:lnTo>
                    <a:pt x="703615" y="2567125"/>
                  </a:lnTo>
                  <a:lnTo>
                    <a:pt x="707099" y="2570187"/>
                  </a:lnTo>
                  <a:lnTo>
                    <a:pt x="710582" y="2566873"/>
                  </a:lnTo>
                  <a:lnTo>
                    <a:pt x="714065" y="2579258"/>
                  </a:lnTo>
                  <a:lnTo>
                    <a:pt x="717548" y="2575997"/>
                  </a:lnTo>
                  <a:lnTo>
                    <a:pt x="721032" y="2572744"/>
                  </a:lnTo>
                  <a:lnTo>
                    <a:pt x="724515" y="2569499"/>
                  </a:lnTo>
                  <a:lnTo>
                    <a:pt x="727998" y="2566263"/>
                  </a:lnTo>
                  <a:lnTo>
                    <a:pt x="731481" y="2563034"/>
                  </a:lnTo>
                  <a:lnTo>
                    <a:pt x="734965" y="2575190"/>
                  </a:lnTo>
                  <a:lnTo>
                    <a:pt x="738448" y="2572012"/>
                  </a:lnTo>
                  <a:lnTo>
                    <a:pt x="741931" y="2568842"/>
                  </a:lnTo>
                  <a:lnTo>
                    <a:pt x="745414" y="2565680"/>
                  </a:lnTo>
                  <a:lnTo>
                    <a:pt x="748898" y="2562526"/>
                  </a:lnTo>
                  <a:lnTo>
                    <a:pt x="752381" y="2565455"/>
                  </a:lnTo>
                  <a:lnTo>
                    <a:pt x="755864" y="2562329"/>
                  </a:lnTo>
                  <a:lnTo>
                    <a:pt x="759347" y="2559211"/>
                  </a:lnTo>
                  <a:lnTo>
                    <a:pt x="762831" y="2565124"/>
                  </a:lnTo>
                  <a:lnTo>
                    <a:pt x="766314" y="2562040"/>
                  </a:lnTo>
                  <a:lnTo>
                    <a:pt x="769797" y="2558964"/>
                  </a:lnTo>
                  <a:lnTo>
                    <a:pt x="773280" y="2561852"/>
                  </a:lnTo>
                  <a:lnTo>
                    <a:pt x="776764" y="2558803"/>
                  </a:lnTo>
                  <a:lnTo>
                    <a:pt x="780247" y="2564592"/>
                  </a:lnTo>
                  <a:lnTo>
                    <a:pt x="783730" y="2561576"/>
                  </a:lnTo>
                  <a:lnTo>
                    <a:pt x="787213" y="2558567"/>
                  </a:lnTo>
                  <a:lnTo>
                    <a:pt x="790697" y="2555565"/>
                  </a:lnTo>
                  <a:lnTo>
                    <a:pt x="794180" y="2552570"/>
                  </a:lnTo>
                  <a:lnTo>
                    <a:pt x="797663" y="2549583"/>
                  </a:lnTo>
                  <a:lnTo>
                    <a:pt x="801146" y="2620047"/>
                  </a:lnTo>
                  <a:lnTo>
                    <a:pt x="804630" y="2617227"/>
                  </a:lnTo>
                  <a:lnTo>
                    <a:pt x="808113" y="2636498"/>
                  </a:lnTo>
                  <a:lnTo>
                    <a:pt x="811596" y="2633738"/>
                  </a:lnTo>
                  <a:lnTo>
                    <a:pt x="815079" y="2630984"/>
                  </a:lnTo>
                  <a:lnTo>
                    <a:pt x="818563" y="2637758"/>
                  </a:lnTo>
                  <a:lnTo>
                    <a:pt x="822046" y="2635036"/>
                  </a:lnTo>
                  <a:lnTo>
                    <a:pt x="825529" y="2632320"/>
                  </a:lnTo>
                  <a:lnTo>
                    <a:pt x="829012" y="2629609"/>
                  </a:lnTo>
                  <a:lnTo>
                    <a:pt x="832496" y="2626904"/>
                  </a:lnTo>
                  <a:lnTo>
                    <a:pt x="835979" y="2624205"/>
                  </a:lnTo>
                  <a:lnTo>
                    <a:pt x="839462" y="2621511"/>
                  </a:lnTo>
                  <a:lnTo>
                    <a:pt x="842945" y="2618823"/>
                  </a:lnTo>
                  <a:lnTo>
                    <a:pt x="846429" y="2616140"/>
                  </a:lnTo>
                  <a:lnTo>
                    <a:pt x="849912" y="2613463"/>
                  </a:lnTo>
                  <a:lnTo>
                    <a:pt x="853395" y="2610791"/>
                  </a:lnTo>
                  <a:lnTo>
                    <a:pt x="856878" y="2672822"/>
                  </a:lnTo>
                  <a:lnTo>
                    <a:pt x="860361" y="2670296"/>
                  </a:lnTo>
                  <a:lnTo>
                    <a:pt x="863845" y="2678020"/>
                  </a:lnTo>
                  <a:lnTo>
                    <a:pt x="867328" y="2675526"/>
                  </a:lnTo>
                  <a:lnTo>
                    <a:pt x="870811" y="2673037"/>
                  </a:lnTo>
                  <a:lnTo>
                    <a:pt x="874294" y="2672583"/>
                  </a:lnTo>
                  <a:lnTo>
                    <a:pt x="877778" y="2670107"/>
                  </a:lnTo>
                  <a:lnTo>
                    <a:pt x="881261" y="2667636"/>
                  </a:lnTo>
                  <a:lnTo>
                    <a:pt x="884744" y="2692752"/>
                  </a:lnTo>
                  <a:lnTo>
                    <a:pt x="888227" y="2690348"/>
                  </a:lnTo>
                  <a:lnTo>
                    <a:pt x="891711" y="2687949"/>
                  </a:lnTo>
                  <a:lnTo>
                    <a:pt x="895194" y="2739168"/>
                  </a:lnTo>
                  <a:lnTo>
                    <a:pt x="898677" y="2736893"/>
                  </a:lnTo>
                  <a:lnTo>
                    <a:pt x="902160" y="2747782"/>
                  </a:lnTo>
                  <a:lnTo>
                    <a:pt x="905644" y="2745544"/>
                  </a:lnTo>
                  <a:lnTo>
                    <a:pt x="909127" y="2743309"/>
                  </a:lnTo>
                  <a:lnTo>
                    <a:pt x="912610" y="2744318"/>
                  </a:lnTo>
                  <a:lnTo>
                    <a:pt x="916093" y="2742098"/>
                  </a:lnTo>
                  <a:lnTo>
                    <a:pt x="919577" y="2739881"/>
                  </a:lnTo>
                  <a:lnTo>
                    <a:pt x="923060" y="2744105"/>
                  </a:lnTo>
                  <a:lnTo>
                    <a:pt x="926543" y="2741909"/>
                  </a:lnTo>
                  <a:lnTo>
                    <a:pt x="930026" y="2746071"/>
                  </a:lnTo>
                  <a:lnTo>
                    <a:pt x="933510" y="2743896"/>
                  </a:lnTo>
                  <a:lnTo>
                    <a:pt x="936993" y="2741725"/>
                  </a:lnTo>
                  <a:lnTo>
                    <a:pt x="940476" y="2753554"/>
                  </a:lnTo>
                  <a:lnTo>
                    <a:pt x="943959" y="2751420"/>
                  </a:lnTo>
                  <a:lnTo>
                    <a:pt x="947443" y="2749288"/>
                  </a:lnTo>
                  <a:lnTo>
                    <a:pt x="950926" y="2748693"/>
                  </a:lnTo>
                  <a:lnTo>
                    <a:pt x="954409" y="2746571"/>
                  </a:lnTo>
                  <a:lnTo>
                    <a:pt x="957892" y="2753554"/>
                  </a:lnTo>
                  <a:lnTo>
                    <a:pt x="961376" y="2751458"/>
                  </a:lnTo>
                  <a:lnTo>
                    <a:pt x="964859" y="2749366"/>
                  </a:lnTo>
                  <a:lnTo>
                    <a:pt x="968342" y="2756212"/>
                  </a:lnTo>
                  <a:lnTo>
                    <a:pt x="971825" y="2754145"/>
                  </a:lnTo>
                  <a:lnTo>
                    <a:pt x="975309" y="2752080"/>
                  </a:lnTo>
                  <a:lnTo>
                    <a:pt x="978792" y="2751496"/>
                  </a:lnTo>
                  <a:lnTo>
                    <a:pt x="982275" y="2749440"/>
                  </a:lnTo>
                  <a:lnTo>
                    <a:pt x="985758" y="2747388"/>
                  </a:lnTo>
                  <a:lnTo>
                    <a:pt x="989242" y="2751226"/>
                  </a:lnTo>
                  <a:lnTo>
                    <a:pt x="992725" y="2749191"/>
                  </a:lnTo>
                  <a:lnTo>
                    <a:pt x="996208" y="2778058"/>
                  </a:lnTo>
                  <a:lnTo>
                    <a:pt x="999691" y="2776093"/>
                  </a:lnTo>
                  <a:lnTo>
                    <a:pt x="1003175" y="2774131"/>
                  </a:lnTo>
                  <a:lnTo>
                    <a:pt x="1006658" y="2774869"/>
                  </a:lnTo>
                  <a:lnTo>
                    <a:pt x="1010141" y="2772917"/>
                  </a:lnTo>
                  <a:lnTo>
                    <a:pt x="1013624" y="2770969"/>
                  </a:lnTo>
                  <a:lnTo>
                    <a:pt x="1017108" y="2771716"/>
                  </a:lnTo>
                  <a:lnTo>
                    <a:pt x="1020591" y="2769779"/>
                  </a:lnTo>
                  <a:lnTo>
                    <a:pt x="1024074" y="2774517"/>
                  </a:lnTo>
                  <a:lnTo>
                    <a:pt x="1027557" y="2772598"/>
                  </a:lnTo>
                  <a:lnTo>
                    <a:pt x="1031041" y="2770682"/>
                  </a:lnTo>
                  <a:lnTo>
                    <a:pt x="1034524" y="2770096"/>
                  </a:lnTo>
                  <a:lnTo>
                    <a:pt x="1038007" y="2768187"/>
                  </a:lnTo>
                  <a:lnTo>
                    <a:pt x="1041490" y="2766282"/>
                  </a:lnTo>
                  <a:lnTo>
                    <a:pt x="1044974" y="2785092"/>
                  </a:lnTo>
                  <a:lnTo>
                    <a:pt x="1048457" y="2783232"/>
                  </a:lnTo>
                  <a:lnTo>
                    <a:pt x="1051940" y="2799812"/>
                  </a:lnTo>
                  <a:lnTo>
                    <a:pt x="1055423" y="2797994"/>
                  </a:lnTo>
                  <a:lnTo>
                    <a:pt x="1058907" y="2796178"/>
                  </a:lnTo>
                  <a:lnTo>
                    <a:pt x="1062390" y="2802691"/>
                  </a:lnTo>
                  <a:lnTo>
                    <a:pt x="1065873" y="2800897"/>
                  </a:lnTo>
                  <a:lnTo>
                    <a:pt x="1069356" y="2799105"/>
                  </a:lnTo>
                  <a:lnTo>
                    <a:pt x="1072840" y="2817953"/>
                  </a:lnTo>
                  <a:lnTo>
                    <a:pt x="1076323" y="2816207"/>
                  </a:lnTo>
                  <a:lnTo>
                    <a:pt x="1079806" y="2819999"/>
                  </a:lnTo>
                  <a:lnTo>
                    <a:pt x="1083289" y="2818268"/>
                  </a:lnTo>
                  <a:lnTo>
                    <a:pt x="1086773" y="2816539"/>
                  </a:lnTo>
                  <a:lnTo>
                    <a:pt x="1090256" y="2818109"/>
                  </a:lnTo>
                  <a:lnTo>
                    <a:pt x="1093739" y="2816391"/>
                  </a:lnTo>
                  <a:lnTo>
                    <a:pt x="1097222" y="2814675"/>
                  </a:lnTo>
                  <a:lnTo>
                    <a:pt x="1100706" y="2817333"/>
                  </a:lnTo>
                  <a:lnTo>
                    <a:pt x="1104189" y="2815630"/>
                  </a:lnTo>
                  <a:lnTo>
                    <a:pt x="1107672" y="2813928"/>
                  </a:lnTo>
                  <a:lnTo>
                    <a:pt x="1111155" y="2812229"/>
                  </a:lnTo>
                  <a:lnTo>
                    <a:pt x="1114639" y="2810532"/>
                  </a:lnTo>
                  <a:lnTo>
                    <a:pt x="1118122" y="2818562"/>
                  </a:lnTo>
                  <a:lnTo>
                    <a:pt x="1121605" y="2816888"/>
                  </a:lnTo>
                  <a:lnTo>
                    <a:pt x="1125088" y="2815215"/>
                  </a:lnTo>
                  <a:lnTo>
                    <a:pt x="1128572" y="2816743"/>
                  </a:lnTo>
                  <a:lnTo>
                    <a:pt x="1132055" y="2815080"/>
                  </a:lnTo>
                  <a:lnTo>
                    <a:pt x="1135538" y="2813420"/>
                  </a:lnTo>
                  <a:lnTo>
                    <a:pt x="1139021" y="2812827"/>
                  </a:lnTo>
                  <a:lnTo>
                    <a:pt x="1142505" y="2811172"/>
                  </a:lnTo>
                  <a:lnTo>
                    <a:pt x="1145988" y="2811648"/>
                  </a:lnTo>
                  <a:lnTo>
                    <a:pt x="1149471" y="2810001"/>
                  </a:lnTo>
                  <a:lnTo>
                    <a:pt x="1152954" y="2808356"/>
                  </a:lnTo>
                  <a:lnTo>
                    <a:pt x="1156437" y="2819277"/>
                  </a:lnTo>
                  <a:lnTo>
                    <a:pt x="1159921" y="2817659"/>
                  </a:lnTo>
                  <a:lnTo>
                    <a:pt x="1163404" y="2816043"/>
                  </a:lnTo>
                  <a:lnTo>
                    <a:pt x="1166887" y="2821585"/>
                  </a:lnTo>
                  <a:lnTo>
                    <a:pt x="1170370" y="2819986"/>
                  </a:lnTo>
                  <a:lnTo>
                    <a:pt x="1173854" y="2820412"/>
                  </a:lnTo>
                  <a:lnTo>
                    <a:pt x="1177337" y="2818821"/>
                  </a:lnTo>
                  <a:lnTo>
                    <a:pt x="1180820" y="2817231"/>
                  </a:lnTo>
                  <a:lnTo>
                    <a:pt x="1184303" y="2828574"/>
                  </a:lnTo>
                  <a:lnTo>
                    <a:pt x="1187787" y="2827011"/>
                  </a:lnTo>
                  <a:lnTo>
                    <a:pt x="1191270" y="2825450"/>
                  </a:lnTo>
                  <a:lnTo>
                    <a:pt x="1194753" y="2831645"/>
                  </a:lnTo>
                  <a:lnTo>
                    <a:pt x="1198236" y="2830102"/>
                  </a:lnTo>
                  <a:lnTo>
                    <a:pt x="1201720" y="2828560"/>
                  </a:lnTo>
                  <a:lnTo>
                    <a:pt x="1205203" y="2828940"/>
                  </a:lnTo>
                  <a:lnTo>
                    <a:pt x="1208686" y="2827405"/>
                  </a:lnTo>
                  <a:lnTo>
                    <a:pt x="1212169" y="2825872"/>
                  </a:lnTo>
                  <a:lnTo>
                    <a:pt x="1215653" y="2824340"/>
                  </a:lnTo>
                  <a:lnTo>
                    <a:pt x="1219136" y="2822810"/>
                  </a:lnTo>
                  <a:lnTo>
                    <a:pt x="1222619" y="2827976"/>
                  </a:lnTo>
                  <a:lnTo>
                    <a:pt x="1226102" y="2826461"/>
                  </a:lnTo>
                  <a:lnTo>
                    <a:pt x="1229586" y="2824948"/>
                  </a:lnTo>
                  <a:lnTo>
                    <a:pt x="1233069" y="2825334"/>
                  </a:lnTo>
                  <a:lnTo>
                    <a:pt x="1236552" y="2823828"/>
                  </a:lnTo>
                  <a:lnTo>
                    <a:pt x="1240035" y="2827971"/>
                  </a:lnTo>
                  <a:lnTo>
                    <a:pt x="1243519" y="2826477"/>
                  </a:lnTo>
                  <a:lnTo>
                    <a:pt x="1247002" y="2824985"/>
                  </a:lnTo>
                  <a:lnTo>
                    <a:pt x="1250485" y="2823495"/>
                  </a:lnTo>
                  <a:lnTo>
                    <a:pt x="1253968" y="2822006"/>
                  </a:lnTo>
                  <a:lnTo>
                    <a:pt x="1257452" y="2820519"/>
                  </a:lnTo>
                  <a:lnTo>
                    <a:pt x="1260935" y="2819033"/>
                  </a:lnTo>
                  <a:lnTo>
                    <a:pt x="1264418" y="2817549"/>
                  </a:lnTo>
                  <a:lnTo>
                    <a:pt x="1267901" y="2817011"/>
                  </a:lnTo>
                  <a:lnTo>
                    <a:pt x="1271385" y="2815531"/>
                  </a:lnTo>
                  <a:lnTo>
                    <a:pt x="1274868" y="2814054"/>
                  </a:lnTo>
                  <a:lnTo>
                    <a:pt x="1278351" y="2819151"/>
                  </a:lnTo>
                  <a:lnTo>
                    <a:pt x="1281834" y="2817687"/>
                  </a:lnTo>
                  <a:lnTo>
                    <a:pt x="1285318" y="2816225"/>
                  </a:lnTo>
                  <a:lnTo>
                    <a:pt x="1288801" y="2823071"/>
                  </a:lnTo>
                  <a:lnTo>
                    <a:pt x="1292284" y="2821626"/>
                  </a:lnTo>
                  <a:lnTo>
                    <a:pt x="1295767" y="2823820"/>
                  </a:lnTo>
                  <a:lnTo>
                    <a:pt x="1299251" y="2822384"/>
                  </a:lnTo>
                  <a:lnTo>
                    <a:pt x="1302734" y="2820949"/>
                  </a:lnTo>
                  <a:lnTo>
                    <a:pt x="1306217" y="2822231"/>
                  </a:lnTo>
                  <a:lnTo>
                    <a:pt x="1309700" y="2820804"/>
                  </a:lnTo>
                  <a:lnTo>
                    <a:pt x="1313184" y="2819378"/>
                  </a:lnTo>
                  <a:lnTo>
                    <a:pt x="1316667" y="2826892"/>
                  </a:lnTo>
                  <a:lnTo>
                    <a:pt x="1320150" y="2825484"/>
                  </a:lnTo>
                  <a:lnTo>
                    <a:pt x="1323633" y="2824077"/>
                  </a:lnTo>
                  <a:lnTo>
                    <a:pt x="1327117" y="2822671"/>
                  </a:lnTo>
                  <a:lnTo>
                    <a:pt x="1330600" y="2821267"/>
                  </a:lnTo>
                  <a:lnTo>
                    <a:pt x="1334083" y="2821638"/>
                  </a:lnTo>
                  <a:lnTo>
                    <a:pt x="1337566" y="2820239"/>
                  </a:lnTo>
                  <a:lnTo>
                    <a:pt x="1341050" y="2818842"/>
                  </a:lnTo>
                  <a:lnTo>
                    <a:pt x="1344533" y="2820101"/>
                  </a:lnTo>
                  <a:lnTo>
                    <a:pt x="1348016" y="2818711"/>
                  </a:lnTo>
                  <a:lnTo>
                    <a:pt x="1351499" y="2817322"/>
                  </a:lnTo>
                  <a:lnTo>
                    <a:pt x="1354983" y="2818582"/>
                  </a:lnTo>
                  <a:lnTo>
                    <a:pt x="1358466" y="2817200"/>
                  </a:lnTo>
                  <a:lnTo>
                    <a:pt x="1361949" y="2827086"/>
                  </a:lnTo>
                  <a:lnTo>
                    <a:pt x="1365432" y="2825725"/>
                  </a:lnTo>
                  <a:lnTo>
                    <a:pt x="1368916" y="2824365"/>
                  </a:lnTo>
                  <a:lnTo>
                    <a:pt x="1372399" y="2824714"/>
                  </a:lnTo>
                  <a:lnTo>
                    <a:pt x="1375882" y="2823359"/>
                  </a:lnTo>
                  <a:lnTo>
                    <a:pt x="1379365" y="2822006"/>
                  </a:lnTo>
                  <a:lnTo>
                    <a:pt x="1382849" y="2821508"/>
                  </a:lnTo>
                  <a:lnTo>
                    <a:pt x="1386332" y="2820159"/>
                  </a:lnTo>
                  <a:lnTo>
                    <a:pt x="1389815" y="2823908"/>
                  </a:lnTo>
                  <a:lnTo>
                    <a:pt x="1393298" y="2822569"/>
                  </a:lnTo>
                  <a:lnTo>
                    <a:pt x="1396782" y="2821231"/>
                  </a:lnTo>
                  <a:lnTo>
                    <a:pt x="1400265" y="2826603"/>
                  </a:lnTo>
                  <a:lnTo>
                    <a:pt x="1403748" y="2825278"/>
                  </a:lnTo>
                  <a:lnTo>
                    <a:pt x="1407231" y="2823954"/>
                  </a:lnTo>
                  <a:lnTo>
                    <a:pt x="1410715" y="2827597"/>
                  </a:lnTo>
                  <a:lnTo>
                    <a:pt x="1414198" y="2826284"/>
                  </a:lnTo>
                  <a:lnTo>
                    <a:pt x="1417681" y="2824971"/>
                  </a:lnTo>
                  <a:lnTo>
                    <a:pt x="1421164" y="2827760"/>
                  </a:lnTo>
                  <a:lnTo>
                    <a:pt x="1424648" y="2826457"/>
                  </a:lnTo>
                  <a:lnTo>
                    <a:pt x="1428131" y="2844974"/>
                  </a:lnTo>
                  <a:lnTo>
                    <a:pt x="1431614" y="2843703"/>
                  </a:lnTo>
                  <a:lnTo>
                    <a:pt x="1435097" y="2842433"/>
                  </a:lnTo>
                  <a:lnTo>
                    <a:pt x="1438580" y="2848797"/>
                  </a:lnTo>
                  <a:lnTo>
                    <a:pt x="1442064" y="2847541"/>
                  </a:lnTo>
                  <a:lnTo>
                    <a:pt x="1445547" y="2846286"/>
                  </a:lnTo>
                  <a:lnTo>
                    <a:pt x="1449030" y="2847298"/>
                  </a:lnTo>
                  <a:lnTo>
                    <a:pt x="1452513" y="2846049"/>
                  </a:lnTo>
                  <a:lnTo>
                    <a:pt x="1455997" y="2847805"/>
                  </a:lnTo>
                  <a:lnTo>
                    <a:pt x="1459480" y="2846562"/>
                  </a:lnTo>
                  <a:lnTo>
                    <a:pt x="1462963" y="2845321"/>
                  </a:lnTo>
                  <a:lnTo>
                    <a:pt x="1466446" y="2854424"/>
                  </a:lnTo>
                  <a:lnTo>
                    <a:pt x="1469930" y="2853200"/>
                  </a:lnTo>
                  <a:lnTo>
                    <a:pt x="1473413" y="2851978"/>
                  </a:lnTo>
                  <a:lnTo>
                    <a:pt x="1476896" y="2855826"/>
                  </a:lnTo>
                  <a:lnTo>
                    <a:pt x="1480379" y="2854613"/>
                  </a:lnTo>
                  <a:lnTo>
                    <a:pt x="1483863" y="2859821"/>
                  </a:lnTo>
                  <a:lnTo>
                    <a:pt x="1487346" y="2858620"/>
                  </a:lnTo>
                  <a:lnTo>
                    <a:pt x="1490829" y="2857420"/>
                  </a:lnTo>
                  <a:lnTo>
                    <a:pt x="1494312" y="2860447"/>
                  </a:lnTo>
                  <a:lnTo>
                    <a:pt x="1497796" y="2859256"/>
                  </a:lnTo>
                  <a:lnTo>
                    <a:pt x="1501279" y="2858065"/>
                  </a:lnTo>
                  <a:lnTo>
                    <a:pt x="1504762" y="2859674"/>
                  </a:lnTo>
                  <a:lnTo>
                    <a:pt x="1508245" y="2858489"/>
                  </a:lnTo>
                  <a:lnTo>
                    <a:pt x="1511729" y="2860088"/>
                  </a:lnTo>
                  <a:lnTo>
                    <a:pt x="1515212" y="2858909"/>
                  </a:lnTo>
                  <a:lnTo>
                    <a:pt x="1518695" y="2857732"/>
                  </a:lnTo>
                  <a:lnTo>
                    <a:pt x="1522178" y="2874786"/>
                  </a:lnTo>
                  <a:lnTo>
                    <a:pt x="1525662" y="2873638"/>
                  </a:lnTo>
                  <a:lnTo>
                    <a:pt x="1529145" y="2872490"/>
                  </a:lnTo>
                  <a:lnTo>
                    <a:pt x="1532628" y="2872657"/>
                  </a:lnTo>
                  <a:lnTo>
                    <a:pt x="1536111" y="2871513"/>
                  </a:lnTo>
                  <a:lnTo>
                    <a:pt x="1539595" y="2870370"/>
                  </a:lnTo>
                  <a:lnTo>
                    <a:pt x="1543078" y="2871851"/>
                  </a:lnTo>
                  <a:lnTo>
                    <a:pt x="1546561" y="2870713"/>
                  </a:lnTo>
                  <a:lnTo>
                    <a:pt x="1550044" y="2869577"/>
                  </a:lnTo>
                  <a:lnTo>
                    <a:pt x="1553528" y="2868441"/>
                  </a:lnTo>
                  <a:lnTo>
                    <a:pt x="1557011" y="2867307"/>
                  </a:lnTo>
                  <a:lnTo>
                    <a:pt x="1560494" y="2872681"/>
                  </a:lnTo>
                  <a:lnTo>
                    <a:pt x="1563977" y="2871557"/>
                  </a:lnTo>
                  <a:lnTo>
                    <a:pt x="1567461" y="2870434"/>
                  </a:lnTo>
                  <a:lnTo>
                    <a:pt x="1570944" y="2872529"/>
                  </a:lnTo>
                  <a:lnTo>
                    <a:pt x="1574427" y="2871413"/>
                  </a:lnTo>
                  <a:lnTo>
                    <a:pt x="1577910" y="2870297"/>
                  </a:lnTo>
                  <a:lnTo>
                    <a:pt x="1581394" y="2869183"/>
                  </a:lnTo>
                  <a:lnTo>
                    <a:pt x="1584877" y="2868069"/>
                  </a:lnTo>
                  <a:lnTo>
                    <a:pt x="1588360" y="2869524"/>
                  </a:lnTo>
                  <a:lnTo>
                    <a:pt x="1591843" y="2868415"/>
                  </a:lnTo>
                  <a:lnTo>
                    <a:pt x="1595327" y="2867308"/>
                  </a:lnTo>
                  <a:lnTo>
                    <a:pt x="1598810" y="2871294"/>
                  </a:lnTo>
                  <a:lnTo>
                    <a:pt x="1602293" y="2870196"/>
                  </a:lnTo>
                  <a:lnTo>
                    <a:pt x="1605776" y="2875984"/>
                  </a:lnTo>
                  <a:lnTo>
                    <a:pt x="1609260" y="2874897"/>
                  </a:lnTo>
                  <a:lnTo>
                    <a:pt x="1612743" y="2873810"/>
                  </a:lnTo>
                  <a:lnTo>
                    <a:pt x="1616226" y="2878269"/>
                  </a:lnTo>
                  <a:lnTo>
                    <a:pt x="1619709" y="2877192"/>
                  </a:lnTo>
                  <a:lnTo>
                    <a:pt x="1623193" y="2876116"/>
                  </a:lnTo>
                  <a:lnTo>
                    <a:pt x="1626676" y="2897473"/>
                  </a:lnTo>
                  <a:lnTo>
                    <a:pt x="1630159" y="2896430"/>
                  </a:lnTo>
                  <a:lnTo>
                    <a:pt x="1633642" y="2895388"/>
                  </a:lnTo>
                  <a:lnTo>
                    <a:pt x="1637126" y="2898879"/>
                  </a:lnTo>
                  <a:lnTo>
                    <a:pt x="1640609" y="2897845"/>
                  </a:lnTo>
                  <a:lnTo>
                    <a:pt x="1644092" y="2905696"/>
                  </a:lnTo>
                  <a:lnTo>
                    <a:pt x="1647575" y="2904675"/>
                  </a:lnTo>
                  <a:lnTo>
                    <a:pt x="1651059" y="2903656"/>
                  </a:lnTo>
                  <a:lnTo>
                    <a:pt x="1654542" y="2906456"/>
                  </a:lnTo>
                  <a:lnTo>
                    <a:pt x="1658025" y="2905443"/>
                  </a:lnTo>
                  <a:lnTo>
                    <a:pt x="1661508" y="2904431"/>
                  </a:lnTo>
                  <a:lnTo>
                    <a:pt x="1664992" y="2904506"/>
                  </a:lnTo>
                  <a:lnTo>
                    <a:pt x="1668475" y="2903496"/>
                  </a:lnTo>
                  <a:lnTo>
                    <a:pt x="1671958" y="2906269"/>
                  </a:lnTo>
                  <a:lnTo>
                    <a:pt x="1675441" y="2905267"/>
                  </a:lnTo>
                  <a:lnTo>
                    <a:pt x="1678925" y="2904265"/>
                  </a:lnTo>
                  <a:lnTo>
                    <a:pt x="1682408" y="2904339"/>
                  </a:lnTo>
                  <a:lnTo>
                    <a:pt x="1685891" y="2903340"/>
                  </a:lnTo>
                  <a:lnTo>
                    <a:pt x="1689374" y="2902342"/>
                  </a:lnTo>
                  <a:lnTo>
                    <a:pt x="1692858" y="2902957"/>
                  </a:lnTo>
                  <a:lnTo>
                    <a:pt x="1696341" y="2901963"/>
                  </a:lnTo>
                  <a:lnTo>
                    <a:pt x="1699824" y="2902577"/>
                  </a:lnTo>
                  <a:lnTo>
                    <a:pt x="1703307" y="2901586"/>
                  </a:lnTo>
                  <a:lnTo>
                    <a:pt x="1706791" y="2900595"/>
                  </a:lnTo>
                  <a:lnTo>
                    <a:pt x="1710274" y="2899605"/>
                  </a:lnTo>
                  <a:lnTo>
                    <a:pt x="1713757" y="2898616"/>
                  </a:lnTo>
                  <a:lnTo>
                    <a:pt x="1717240" y="2897628"/>
                  </a:lnTo>
                  <a:lnTo>
                    <a:pt x="1720723" y="2899323"/>
                  </a:lnTo>
                  <a:lnTo>
                    <a:pt x="1724207" y="2898339"/>
                  </a:lnTo>
                  <a:lnTo>
                    <a:pt x="1727690" y="2897356"/>
                  </a:lnTo>
                  <a:lnTo>
                    <a:pt x="1731173" y="2896374"/>
                  </a:lnTo>
                  <a:lnTo>
                    <a:pt x="1734656" y="2895393"/>
                  </a:lnTo>
                  <a:lnTo>
                    <a:pt x="1738140" y="2898682"/>
                  </a:lnTo>
                  <a:lnTo>
                    <a:pt x="1741623" y="2897707"/>
                  </a:lnTo>
                  <a:lnTo>
                    <a:pt x="1745106" y="2896734"/>
                  </a:lnTo>
                  <a:lnTo>
                    <a:pt x="1748589" y="2898408"/>
                  </a:lnTo>
                  <a:lnTo>
                    <a:pt x="1752073" y="2897439"/>
                  </a:lnTo>
                  <a:lnTo>
                    <a:pt x="1755556" y="2896471"/>
                  </a:lnTo>
                  <a:lnTo>
                    <a:pt x="1759039" y="2911967"/>
                  </a:lnTo>
                  <a:lnTo>
                    <a:pt x="1762522" y="2911022"/>
                  </a:lnTo>
                  <a:lnTo>
                    <a:pt x="1766006" y="2919448"/>
                  </a:lnTo>
                  <a:lnTo>
                    <a:pt x="1769489" y="2918516"/>
                  </a:lnTo>
                  <a:lnTo>
                    <a:pt x="1772972" y="2917585"/>
                  </a:lnTo>
                  <a:lnTo>
                    <a:pt x="1776455" y="2917141"/>
                  </a:lnTo>
                  <a:lnTo>
                    <a:pt x="1779939" y="2916212"/>
                  </a:lnTo>
                  <a:lnTo>
                    <a:pt x="1783422" y="2915283"/>
                  </a:lnTo>
                  <a:lnTo>
                    <a:pt x="1786905" y="2916786"/>
                  </a:lnTo>
                  <a:lnTo>
                    <a:pt x="1790388" y="2915861"/>
                  </a:lnTo>
                  <a:lnTo>
                    <a:pt x="1793872" y="2928671"/>
                  </a:lnTo>
                  <a:lnTo>
                    <a:pt x="1797355" y="2927766"/>
                  </a:lnTo>
                  <a:lnTo>
                    <a:pt x="1800838" y="2926861"/>
                  </a:lnTo>
                  <a:lnTo>
                    <a:pt x="1804321" y="2927346"/>
                  </a:lnTo>
                  <a:lnTo>
                    <a:pt x="1807805" y="2926444"/>
                  </a:lnTo>
                  <a:lnTo>
                    <a:pt x="1811288" y="2925543"/>
                  </a:lnTo>
                  <a:lnTo>
                    <a:pt x="1814771" y="2924643"/>
                  </a:lnTo>
                  <a:lnTo>
                    <a:pt x="1818254" y="2923743"/>
                  </a:lnTo>
                  <a:lnTo>
                    <a:pt x="1821738" y="2923771"/>
                  </a:lnTo>
                  <a:lnTo>
                    <a:pt x="1825221" y="2922873"/>
                  </a:lnTo>
                  <a:lnTo>
                    <a:pt x="1828704" y="2921976"/>
                  </a:lnTo>
                  <a:lnTo>
                    <a:pt x="1832187" y="2926604"/>
                  </a:lnTo>
                  <a:lnTo>
                    <a:pt x="1835671" y="2925715"/>
                  </a:lnTo>
                  <a:lnTo>
                    <a:pt x="1839154" y="2924827"/>
                  </a:lnTo>
                  <a:lnTo>
                    <a:pt x="1842637" y="2927124"/>
                  </a:lnTo>
                  <a:lnTo>
                    <a:pt x="1846120" y="2926241"/>
                  </a:lnTo>
                  <a:lnTo>
                    <a:pt x="1849604" y="2925358"/>
                  </a:lnTo>
                  <a:lnTo>
                    <a:pt x="1853087" y="2924476"/>
                  </a:lnTo>
                  <a:lnTo>
                    <a:pt x="1856570" y="2923595"/>
                  </a:lnTo>
                  <a:lnTo>
                    <a:pt x="1860053" y="2924076"/>
                  </a:lnTo>
                  <a:lnTo>
                    <a:pt x="1863537" y="2923197"/>
                  </a:lnTo>
                  <a:lnTo>
                    <a:pt x="1867020" y="2922319"/>
                  </a:lnTo>
                  <a:lnTo>
                    <a:pt x="1870503" y="2925056"/>
                  </a:lnTo>
                  <a:lnTo>
                    <a:pt x="1873986" y="2924184"/>
                  </a:lnTo>
                  <a:lnTo>
                    <a:pt x="1877470" y="2923312"/>
                  </a:lnTo>
                  <a:lnTo>
                    <a:pt x="1880953" y="2929560"/>
                  </a:lnTo>
                  <a:lnTo>
                    <a:pt x="1884436" y="2928697"/>
                  </a:lnTo>
                  <a:lnTo>
                    <a:pt x="1887919" y="2930029"/>
                  </a:lnTo>
                  <a:lnTo>
                    <a:pt x="1891403" y="2929171"/>
                  </a:lnTo>
                  <a:lnTo>
                    <a:pt x="1894886" y="2928313"/>
                  </a:lnTo>
                  <a:lnTo>
                    <a:pt x="1898369" y="2927456"/>
                  </a:lnTo>
                  <a:lnTo>
                    <a:pt x="1901852" y="2926599"/>
                  </a:lnTo>
                  <a:lnTo>
                    <a:pt x="1905336" y="2925743"/>
                  </a:lnTo>
                  <a:lnTo>
                    <a:pt x="1908819" y="2925327"/>
                  </a:lnTo>
                  <a:lnTo>
                    <a:pt x="1912302" y="2924472"/>
                  </a:lnTo>
                  <a:lnTo>
                    <a:pt x="1915785" y="2924058"/>
                  </a:lnTo>
                  <a:lnTo>
                    <a:pt x="1919269" y="2923205"/>
                  </a:lnTo>
                  <a:lnTo>
                    <a:pt x="1922752" y="2922352"/>
                  </a:lnTo>
                  <a:lnTo>
                    <a:pt x="1926235" y="2922381"/>
                  </a:lnTo>
                  <a:lnTo>
                    <a:pt x="1929718" y="2921531"/>
                  </a:lnTo>
                  <a:lnTo>
                    <a:pt x="1933202" y="2920681"/>
                  </a:lnTo>
                  <a:lnTo>
                    <a:pt x="1936685" y="2928102"/>
                  </a:lnTo>
                  <a:lnTo>
                    <a:pt x="1940168" y="2927263"/>
                  </a:lnTo>
                  <a:lnTo>
                    <a:pt x="1943651" y="2928139"/>
                  </a:lnTo>
                  <a:lnTo>
                    <a:pt x="1947135" y="2927303"/>
                  </a:lnTo>
                  <a:lnTo>
                    <a:pt x="1950618" y="2926467"/>
                  </a:lnTo>
                  <a:lnTo>
                    <a:pt x="1954101" y="2926061"/>
                  </a:lnTo>
                  <a:lnTo>
                    <a:pt x="1957584" y="2925227"/>
                  </a:lnTo>
                  <a:lnTo>
                    <a:pt x="1961068" y="2924393"/>
                  </a:lnTo>
                  <a:lnTo>
                    <a:pt x="1964551" y="2923560"/>
                  </a:lnTo>
                  <a:lnTo>
                    <a:pt x="1968034" y="2922727"/>
                  </a:lnTo>
                  <a:lnTo>
                    <a:pt x="1971517" y="2921895"/>
                  </a:lnTo>
                  <a:lnTo>
                    <a:pt x="1975001" y="2922354"/>
                  </a:lnTo>
                  <a:lnTo>
                    <a:pt x="1978484" y="2921525"/>
                  </a:lnTo>
                  <a:lnTo>
                    <a:pt x="1981967" y="2920695"/>
                  </a:lnTo>
                  <a:lnTo>
                    <a:pt x="1985450" y="2919867"/>
                  </a:lnTo>
                  <a:lnTo>
                    <a:pt x="1988934" y="2919038"/>
                  </a:lnTo>
                  <a:lnTo>
                    <a:pt x="1992417" y="2926299"/>
                  </a:lnTo>
                  <a:lnTo>
                    <a:pt x="1995900" y="2925482"/>
                  </a:lnTo>
                  <a:lnTo>
                    <a:pt x="1999383" y="2924664"/>
                  </a:lnTo>
                  <a:lnTo>
                    <a:pt x="2002867" y="2925527"/>
                  </a:lnTo>
                  <a:lnTo>
                    <a:pt x="2006350" y="2924713"/>
                  </a:lnTo>
                  <a:lnTo>
                    <a:pt x="2009833" y="2926405"/>
                  </a:lnTo>
                  <a:lnTo>
                    <a:pt x="2013316" y="2925594"/>
                  </a:lnTo>
                  <a:lnTo>
                    <a:pt x="2016799" y="2924784"/>
                  </a:lnTo>
                  <a:lnTo>
                    <a:pt x="2020283" y="2934618"/>
                  </a:lnTo>
                  <a:lnTo>
                    <a:pt x="2023766" y="2933821"/>
                  </a:lnTo>
                  <a:lnTo>
                    <a:pt x="2027249" y="2933025"/>
                  </a:lnTo>
                  <a:lnTo>
                    <a:pt x="2030732" y="2936230"/>
                  </a:lnTo>
                  <a:lnTo>
                    <a:pt x="2034216" y="2935439"/>
                  </a:lnTo>
                  <a:lnTo>
                    <a:pt x="2037699" y="2944808"/>
                  </a:lnTo>
                  <a:lnTo>
                    <a:pt x="2041182" y="2944030"/>
                  </a:lnTo>
                  <a:lnTo>
                    <a:pt x="2044665" y="2943253"/>
                  </a:lnTo>
                  <a:lnTo>
                    <a:pt x="2048149" y="2944775"/>
                  </a:lnTo>
                  <a:lnTo>
                    <a:pt x="2051632" y="2944001"/>
                  </a:lnTo>
                  <a:lnTo>
                    <a:pt x="2055115" y="2943227"/>
                  </a:lnTo>
                  <a:lnTo>
                    <a:pt x="2058598" y="2943219"/>
                  </a:lnTo>
                  <a:lnTo>
                    <a:pt x="2062082" y="2942447"/>
                  </a:lnTo>
                  <a:lnTo>
                    <a:pt x="2065565" y="2947356"/>
                  </a:lnTo>
                  <a:lnTo>
                    <a:pt x="2069048" y="2946592"/>
                  </a:lnTo>
                  <a:lnTo>
                    <a:pt x="2072531" y="2945828"/>
                  </a:lnTo>
                  <a:lnTo>
                    <a:pt x="2076015" y="2948056"/>
                  </a:lnTo>
                  <a:lnTo>
                    <a:pt x="2079498" y="2947296"/>
                  </a:lnTo>
                  <a:lnTo>
                    <a:pt x="2082981" y="2946536"/>
                  </a:lnTo>
                  <a:lnTo>
                    <a:pt x="2086464" y="2945777"/>
                  </a:lnTo>
                  <a:lnTo>
                    <a:pt x="2089948" y="2945019"/>
                  </a:lnTo>
                  <a:lnTo>
                    <a:pt x="2093431" y="2944261"/>
                  </a:lnTo>
                  <a:lnTo>
                    <a:pt x="2096914" y="2947959"/>
                  </a:lnTo>
                  <a:lnTo>
                    <a:pt x="2100397" y="2947207"/>
                  </a:lnTo>
                  <a:lnTo>
                    <a:pt x="2103881" y="2946824"/>
                  </a:lnTo>
                  <a:lnTo>
                    <a:pt x="2107364" y="2946073"/>
                  </a:lnTo>
                  <a:lnTo>
                    <a:pt x="2110847" y="2945322"/>
                  </a:lnTo>
                  <a:lnTo>
                    <a:pt x="2114330" y="2947149"/>
                  </a:lnTo>
                  <a:lnTo>
                    <a:pt x="2117814" y="2946402"/>
                  </a:lnTo>
                  <a:lnTo>
                    <a:pt x="2121297" y="2945655"/>
                  </a:lnTo>
                  <a:lnTo>
                    <a:pt x="2124780" y="2955363"/>
                  </a:lnTo>
                  <a:lnTo>
                    <a:pt x="2128263" y="2954629"/>
                  </a:lnTo>
                  <a:lnTo>
                    <a:pt x="2131747" y="2953895"/>
                  </a:lnTo>
                  <a:lnTo>
                    <a:pt x="2135230" y="2953162"/>
                  </a:lnTo>
                  <a:lnTo>
                    <a:pt x="2138713" y="2952429"/>
                  </a:lnTo>
                  <a:lnTo>
                    <a:pt x="2142196" y="2951696"/>
                  </a:lnTo>
                  <a:lnTo>
                    <a:pt x="2145680" y="2950964"/>
                  </a:lnTo>
                  <a:lnTo>
                    <a:pt x="2149163" y="2950232"/>
                  </a:lnTo>
                  <a:lnTo>
                    <a:pt x="2152646" y="2955845"/>
                  </a:lnTo>
                  <a:lnTo>
                    <a:pt x="2156129" y="2955121"/>
                  </a:lnTo>
                  <a:lnTo>
                    <a:pt x="2159613" y="2955443"/>
                  </a:lnTo>
                  <a:lnTo>
                    <a:pt x="2163096" y="2954721"/>
                  </a:lnTo>
                  <a:lnTo>
                    <a:pt x="2166579" y="2953999"/>
                  </a:lnTo>
                  <a:lnTo>
                    <a:pt x="2170062" y="2955362"/>
                  </a:lnTo>
                  <a:lnTo>
                    <a:pt x="2173546" y="2954644"/>
                  </a:lnTo>
                  <a:lnTo>
                    <a:pt x="2177029" y="2953925"/>
                  </a:lnTo>
                  <a:lnTo>
                    <a:pt x="2180512" y="2954593"/>
                  </a:lnTo>
                  <a:lnTo>
                    <a:pt x="2183995" y="2953877"/>
                  </a:lnTo>
                  <a:lnTo>
                    <a:pt x="2187479" y="2953161"/>
                  </a:lnTo>
                  <a:lnTo>
                    <a:pt x="2190962" y="2953138"/>
                  </a:lnTo>
                  <a:lnTo>
                    <a:pt x="2194445" y="2952423"/>
                  </a:lnTo>
                  <a:lnTo>
                    <a:pt x="2197928" y="2953780"/>
                  </a:lnTo>
                  <a:lnTo>
                    <a:pt x="2201412" y="2953069"/>
                  </a:lnTo>
                  <a:lnTo>
                    <a:pt x="2204895" y="2952358"/>
                  </a:lnTo>
                  <a:lnTo>
                    <a:pt x="2208378" y="2955754"/>
                  </a:lnTo>
                  <a:lnTo>
                    <a:pt x="2211861" y="2955048"/>
                  </a:lnTo>
                  <a:lnTo>
                    <a:pt x="2215345" y="2954343"/>
                  </a:lnTo>
                  <a:lnTo>
                    <a:pt x="2218828" y="2954658"/>
                  </a:lnTo>
                  <a:lnTo>
                    <a:pt x="2222311" y="2953954"/>
                  </a:lnTo>
                  <a:lnTo>
                    <a:pt x="2225794" y="2955284"/>
                  </a:lnTo>
                  <a:lnTo>
                    <a:pt x="2229278" y="2954583"/>
                  </a:lnTo>
                  <a:lnTo>
                    <a:pt x="2232761" y="2953883"/>
                  </a:lnTo>
                  <a:lnTo>
                    <a:pt x="2236244" y="2955878"/>
                  </a:lnTo>
                  <a:lnTo>
                    <a:pt x="2239727" y="2955181"/>
                  </a:lnTo>
                  <a:lnTo>
                    <a:pt x="2243211" y="2954484"/>
                  </a:lnTo>
                  <a:lnTo>
                    <a:pt x="2246694" y="2966267"/>
                  </a:lnTo>
                  <a:lnTo>
                    <a:pt x="2250177" y="2965584"/>
                  </a:lnTo>
                  <a:lnTo>
                    <a:pt x="2253660" y="2965544"/>
                  </a:lnTo>
                  <a:lnTo>
                    <a:pt x="2257144" y="2964863"/>
                  </a:lnTo>
                  <a:lnTo>
                    <a:pt x="2260627" y="2964182"/>
                  </a:lnTo>
                  <a:lnTo>
                    <a:pt x="2264110" y="2967966"/>
                  </a:lnTo>
                  <a:lnTo>
                    <a:pt x="2267593" y="2967290"/>
                  </a:lnTo>
                  <a:lnTo>
                    <a:pt x="2271077" y="2966615"/>
                  </a:lnTo>
                  <a:lnTo>
                    <a:pt x="2274560" y="2973749"/>
                  </a:lnTo>
                  <a:lnTo>
                    <a:pt x="2278043" y="2973083"/>
                  </a:lnTo>
                  <a:lnTo>
                    <a:pt x="2281526" y="2975177"/>
                  </a:lnTo>
                  <a:lnTo>
                    <a:pt x="2285010" y="2974515"/>
                  </a:lnTo>
                  <a:lnTo>
                    <a:pt x="2288493" y="2973852"/>
                  </a:lnTo>
                  <a:lnTo>
                    <a:pt x="2291976" y="2974411"/>
                  </a:lnTo>
                  <a:lnTo>
                    <a:pt x="2295459" y="2973751"/>
                  </a:lnTo>
                  <a:lnTo>
                    <a:pt x="2298942" y="2973091"/>
                  </a:lnTo>
                  <a:lnTo>
                    <a:pt x="2302426" y="2973651"/>
                  </a:lnTo>
                  <a:lnTo>
                    <a:pt x="2305909" y="2972993"/>
                  </a:lnTo>
                  <a:lnTo>
                    <a:pt x="2309392" y="2972335"/>
                  </a:lnTo>
                  <a:lnTo>
                    <a:pt x="2312875" y="2974709"/>
                  </a:lnTo>
                  <a:lnTo>
                    <a:pt x="2316359" y="2974055"/>
                  </a:lnTo>
                  <a:lnTo>
                    <a:pt x="2319842" y="2973704"/>
                  </a:lnTo>
                  <a:lnTo>
                    <a:pt x="2323325" y="2973051"/>
                  </a:lnTo>
                  <a:lnTo>
                    <a:pt x="2326808" y="2972398"/>
                  </a:lnTo>
                  <a:lnTo>
                    <a:pt x="2330292" y="2973555"/>
                  </a:lnTo>
                  <a:lnTo>
                    <a:pt x="2333775" y="2972905"/>
                  </a:lnTo>
                  <a:lnTo>
                    <a:pt x="2337258" y="2972255"/>
                  </a:lnTo>
                  <a:lnTo>
                    <a:pt x="2340741" y="2974602"/>
                  </a:lnTo>
                  <a:lnTo>
                    <a:pt x="2344225" y="2973955"/>
                  </a:lnTo>
                  <a:lnTo>
                    <a:pt x="2347708" y="2978920"/>
                  </a:lnTo>
                  <a:lnTo>
                    <a:pt x="2351191" y="2978280"/>
                  </a:lnTo>
                  <a:lnTo>
                    <a:pt x="2354674" y="2977640"/>
                  </a:lnTo>
                  <a:lnTo>
                    <a:pt x="2358158" y="2977001"/>
                  </a:lnTo>
                  <a:lnTo>
                    <a:pt x="2361641" y="2976362"/>
                  </a:lnTo>
                  <a:lnTo>
                    <a:pt x="2365124" y="2975723"/>
                  </a:lnTo>
                  <a:lnTo>
                    <a:pt x="2368607" y="2975672"/>
                  </a:lnTo>
                  <a:lnTo>
                    <a:pt x="2372091" y="2975034"/>
                  </a:lnTo>
                  <a:lnTo>
                    <a:pt x="2375574" y="2975862"/>
                  </a:lnTo>
                  <a:lnTo>
                    <a:pt x="2379057" y="2975226"/>
                  </a:lnTo>
                  <a:lnTo>
                    <a:pt x="2382540" y="2974591"/>
                  </a:lnTo>
                  <a:lnTo>
                    <a:pt x="2386024" y="2977159"/>
                  </a:lnTo>
                  <a:lnTo>
                    <a:pt x="2389507" y="2976528"/>
                  </a:lnTo>
                  <a:lnTo>
                    <a:pt x="2392990" y="2975897"/>
                  </a:lnTo>
                  <a:lnTo>
                    <a:pt x="2396473" y="2984946"/>
                  </a:lnTo>
                  <a:lnTo>
                    <a:pt x="2399957" y="2984325"/>
                  </a:lnTo>
                  <a:lnTo>
                    <a:pt x="2403440" y="2983705"/>
                  </a:lnTo>
                  <a:lnTo>
                    <a:pt x="2406923" y="2986977"/>
                  </a:lnTo>
                  <a:lnTo>
                    <a:pt x="2410406" y="2986361"/>
                  </a:lnTo>
                  <a:lnTo>
                    <a:pt x="2413890" y="2985745"/>
                  </a:lnTo>
                  <a:lnTo>
                    <a:pt x="2417373" y="2985130"/>
                  </a:lnTo>
                  <a:lnTo>
                    <a:pt x="2420856" y="2984515"/>
                  </a:lnTo>
                  <a:lnTo>
                    <a:pt x="2424339" y="2986383"/>
                  </a:lnTo>
                  <a:lnTo>
                    <a:pt x="2427823" y="2985771"/>
                  </a:lnTo>
                  <a:lnTo>
                    <a:pt x="2431306" y="2985159"/>
                  </a:lnTo>
                  <a:lnTo>
                    <a:pt x="2434789" y="2991069"/>
                  </a:lnTo>
                  <a:lnTo>
                    <a:pt x="2438272" y="2990465"/>
                  </a:lnTo>
                  <a:lnTo>
                    <a:pt x="2441756" y="2990397"/>
                  </a:lnTo>
                  <a:lnTo>
                    <a:pt x="2445239" y="2989794"/>
                  </a:lnTo>
                  <a:lnTo>
                    <a:pt x="2448722" y="2989191"/>
                  </a:lnTo>
                  <a:lnTo>
                    <a:pt x="2452205" y="2990730"/>
                  </a:lnTo>
                  <a:lnTo>
                    <a:pt x="2455689" y="2990130"/>
                  </a:lnTo>
                  <a:lnTo>
                    <a:pt x="2459172" y="2989529"/>
                  </a:lnTo>
                  <a:lnTo>
                    <a:pt x="2462655" y="2989730"/>
                  </a:lnTo>
                  <a:lnTo>
                    <a:pt x="2466138" y="2989131"/>
                  </a:lnTo>
                  <a:lnTo>
                    <a:pt x="2469622" y="2994079"/>
                  </a:lnTo>
                  <a:lnTo>
                    <a:pt x="2473105" y="2993486"/>
                  </a:lnTo>
                  <a:lnTo>
                    <a:pt x="2476588" y="2992893"/>
                  </a:lnTo>
                  <a:lnTo>
                    <a:pt x="2480071" y="3000543"/>
                  </a:lnTo>
                  <a:lnTo>
                    <a:pt x="2483555" y="2999959"/>
                  </a:lnTo>
                  <a:lnTo>
                    <a:pt x="2487038" y="2999375"/>
                  </a:lnTo>
                  <a:lnTo>
                    <a:pt x="2490521" y="2999299"/>
                  </a:lnTo>
                  <a:lnTo>
                    <a:pt x="2494004" y="2998717"/>
                  </a:lnTo>
                  <a:lnTo>
                    <a:pt x="2497488" y="2999148"/>
                  </a:lnTo>
                  <a:lnTo>
                    <a:pt x="2500971" y="2998567"/>
                  </a:lnTo>
                  <a:lnTo>
                    <a:pt x="2504454" y="2997986"/>
                  </a:lnTo>
                  <a:lnTo>
                    <a:pt x="2507937" y="3002178"/>
                  </a:lnTo>
                  <a:lnTo>
                    <a:pt x="2511421" y="3001602"/>
                  </a:lnTo>
                  <a:lnTo>
                    <a:pt x="2514904" y="3001026"/>
                  </a:lnTo>
                  <a:lnTo>
                    <a:pt x="2518387" y="3002686"/>
                  </a:lnTo>
                  <a:lnTo>
                    <a:pt x="2521870" y="3002113"/>
                  </a:lnTo>
                  <a:lnTo>
                    <a:pt x="2525354" y="3001540"/>
                  </a:lnTo>
                  <a:lnTo>
                    <a:pt x="2528837" y="3005146"/>
                  </a:lnTo>
                  <a:lnTo>
                    <a:pt x="2532320" y="3004578"/>
                  </a:lnTo>
                  <a:lnTo>
                    <a:pt x="2535803" y="3005228"/>
                  </a:lnTo>
                  <a:lnTo>
                    <a:pt x="2539287" y="3004661"/>
                  </a:lnTo>
                  <a:lnTo>
                    <a:pt x="2542770" y="3004095"/>
                  </a:lnTo>
                  <a:lnTo>
                    <a:pt x="2546253" y="3005470"/>
                  </a:lnTo>
                  <a:lnTo>
                    <a:pt x="2549736" y="3004906"/>
                  </a:lnTo>
                  <a:lnTo>
                    <a:pt x="2553220" y="3004343"/>
                  </a:lnTo>
                  <a:lnTo>
                    <a:pt x="2556703" y="3003779"/>
                  </a:lnTo>
                  <a:lnTo>
                    <a:pt x="2560186" y="3003216"/>
                  </a:lnTo>
                  <a:lnTo>
                    <a:pt x="2563669" y="3002653"/>
                  </a:lnTo>
                  <a:lnTo>
                    <a:pt x="2567153" y="3002090"/>
                  </a:lnTo>
                  <a:lnTo>
                    <a:pt x="2570636" y="3001528"/>
                  </a:lnTo>
                  <a:lnTo>
                    <a:pt x="2574119" y="3001452"/>
                  </a:lnTo>
                  <a:lnTo>
                    <a:pt x="2577602" y="3000890"/>
                  </a:lnTo>
                  <a:lnTo>
                    <a:pt x="2581085" y="3000329"/>
                  </a:lnTo>
                  <a:lnTo>
                    <a:pt x="2584569" y="3005548"/>
                  </a:lnTo>
                  <a:lnTo>
                    <a:pt x="2588052" y="3004993"/>
                  </a:lnTo>
                  <a:lnTo>
                    <a:pt x="2591535" y="3012410"/>
                  </a:lnTo>
                  <a:lnTo>
                    <a:pt x="2595018" y="3011863"/>
                  </a:lnTo>
                  <a:lnTo>
                    <a:pt x="2598502" y="3011316"/>
                  </a:lnTo>
                  <a:lnTo>
                    <a:pt x="2601985" y="3011922"/>
                  </a:lnTo>
                  <a:lnTo>
                    <a:pt x="2605468" y="3011377"/>
                  </a:lnTo>
                  <a:lnTo>
                    <a:pt x="2608951" y="3010831"/>
                  </a:lnTo>
                  <a:lnTo>
                    <a:pt x="2612435" y="3010517"/>
                  </a:lnTo>
                  <a:lnTo>
                    <a:pt x="2615918" y="3009972"/>
                  </a:lnTo>
                  <a:lnTo>
                    <a:pt x="2619401" y="3009428"/>
                  </a:lnTo>
                  <a:lnTo>
                    <a:pt x="2622884" y="3016841"/>
                  </a:lnTo>
                  <a:lnTo>
                    <a:pt x="2626368" y="3016305"/>
                  </a:lnTo>
                  <a:lnTo>
                    <a:pt x="2629851" y="3017998"/>
                  </a:lnTo>
                  <a:lnTo>
                    <a:pt x="2633334" y="3017464"/>
                  </a:lnTo>
                  <a:lnTo>
                    <a:pt x="2636817" y="3016931"/>
                  </a:lnTo>
                  <a:lnTo>
                    <a:pt x="2640301" y="3024916"/>
                  </a:lnTo>
                  <a:lnTo>
                    <a:pt x="2643784" y="3024391"/>
                  </a:lnTo>
                  <a:lnTo>
                    <a:pt x="2647267" y="3023866"/>
                  </a:lnTo>
                  <a:lnTo>
                    <a:pt x="2650750" y="3036707"/>
                  </a:lnTo>
                  <a:lnTo>
                    <a:pt x="2654234" y="3036195"/>
                  </a:lnTo>
                  <a:lnTo>
                    <a:pt x="2657717" y="3042683"/>
                  </a:lnTo>
                  <a:lnTo>
                    <a:pt x="2661200" y="3042179"/>
                  </a:lnTo>
                  <a:lnTo>
                    <a:pt x="2664683" y="3041675"/>
                  </a:lnTo>
                  <a:lnTo>
                    <a:pt x="2668167" y="3043722"/>
                  </a:lnTo>
                  <a:lnTo>
                    <a:pt x="2671650" y="3043221"/>
                  </a:lnTo>
                  <a:lnTo>
                    <a:pt x="2675133" y="3042720"/>
                  </a:lnTo>
                  <a:lnTo>
                    <a:pt x="2678616" y="3042219"/>
                  </a:lnTo>
                  <a:lnTo>
                    <a:pt x="2682100" y="3041718"/>
                  </a:lnTo>
                  <a:lnTo>
                    <a:pt x="2685583" y="3041609"/>
                  </a:lnTo>
                  <a:lnTo>
                    <a:pt x="2689066" y="3041109"/>
                  </a:lnTo>
                  <a:lnTo>
                    <a:pt x="2692549" y="3040609"/>
                  </a:lnTo>
                  <a:lnTo>
                    <a:pt x="2696033" y="3040306"/>
                  </a:lnTo>
                  <a:lnTo>
                    <a:pt x="2699516" y="3039806"/>
                  </a:lnTo>
                  <a:lnTo>
                    <a:pt x="2702999" y="3039307"/>
                  </a:lnTo>
                  <a:lnTo>
                    <a:pt x="2706482" y="3045397"/>
                  </a:lnTo>
                  <a:lnTo>
                    <a:pt x="2709966" y="3044905"/>
                  </a:lnTo>
                  <a:lnTo>
                    <a:pt x="2713449" y="3051378"/>
                  </a:lnTo>
                  <a:lnTo>
                    <a:pt x="2716932" y="3050892"/>
                  </a:lnTo>
                  <a:lnTo>
                    <a:pt x="2720415" y="3050407"/>
                  </a:lnTo>
                  <a:lnTo>
                    <a:pt x="2723899" y="3050478"/>
                  </a:lnTo>
                  <a:lnTo>
                    <a:pt x="2727382" y="3049994"/>
                  </a:lnTo>
                  <a:lnTo>
                    <a:pt x="2730865" y="3049509"/>
                  </a:lnTo>
                  <a:lnTo>
                    <a:pt x="2734348" y="3049396"/>
                  </a:lnTo>
                  <a:lnTo>
                    <a:pt x="2737832" y="3048913"/>
                  </a:lnTo>
                  <a:lnTo>
                    <a:pt x="2741315" y="3048429"/>
                  </a:lnTo>
                  <a:lnTo>
                    <a:pt x="2744798" y="3049429"/>
                  </a:lnTo>
                  <a:lnTo>
                    <a:pt x="2748281" y="3048947"/>
                  </a:lnTo>
                  <a:lnTo>
                    <a:pt x="2751765" y="3052137"/>
                  </a:lnTo>
                  <a:lnTo>
                    <a:pt x="2755248" y="3051659"/>
                  </a:lnTo>
                  <a:lnTo>
                    <a:pt x="2758731" y="3051181"/>
                  </a:lnTo>
                  <a:lnTo>
                    <a:pt x="2762214" y="3059117"/>
                  </a:lnTo>
                  <a:lnTo>
                    <a:pt x="2765698" y="3058648"/>
                  </a:lnTo>
                  <a:lnTo>
                    <a:pt x="2769181" y="3058178"/>
                  </a:lnTo>
                  <a:lnTo>
                    <a:pt x="2772664" y="3062065"/>
                  </a:lnTo>
                  <a:lnTo>
                    <a:pt x="2776147" y="3061600"/>
                  </a:lnTo>
                  <a:lnTo>
                    <a:pt x="2779631" y="3062169"/>
                  </a:lnTo>
                  <a:lnTo>
                    <a:pt x="2783114" y="3061705"/>
                  </a:lnTo>
                  <a:lnTo>
                    <a:pt x="2786597" y="3061242"/>
                  </a:lnTo>
                  <a:lnTo>
                    <a:pt x="2790080" y="3061638"/>
                  </a:lnTo>
                  <a:lnTo>
                    <a:pt x="2793564" y="3061176"/>
                  </a:lnTo>
                  <a:lnTo>
                    <a:pt x="2797047" y="3060713"/>
                  </a:lnTo>
                  <a:lnTo>
                    <a:pt x="2800530" y="3065355"/>
                  </a:lnTo>
                  <a:lnTo>
                    <a:pt x="2804013" y="3064898"/>
                  </a:lnTo>
                  <a:lnTo>
                    <a:pt x="2807497" y="3067782"/>
                  </a:lnTo>
                  <a:lnTo>
                    <a:pt x="2810980" y="3067328"/>
                  </a:lnTo>
                  <a:lnTo>
                    <a:pt x="2814463" y="3066874"/>
                  </a:lnTo>
                  <a:lnTo>
                    <a:pt x="2817946" y="3068075"/>
                  </a:lnTo>
                  <a:lnTo>
                    <a:pt x="2821430" y="3067624"/>
                  </a:lnTo>
                  <a:lnTo>
                    <a:pt x="2824913" y="3067172"/>
                  </a:lnTo>
                  <a:lnTo>
                    <a:pt x="2828396" y="3067215"/>
                  </a:lnTo>
                  <a:lnTo>
                    <a:pt x="2831879" y="3066764"/>
                  </a:lnTo>
                  <a:lnTo>
                    <a:pt x="2835363" y="3066313"/>
                  </a:lnTo>
                  <a:lnTo>
                    <a:pt x="2838846" y="3065863"/>
                  </a:lnTo>
                  <a:lnTo>
                    <a:pt x="2842329" y="3065412"/>
                  </a:lnTo>
                  <a:lnTo>
                    <a:pt x="2845812" y="3065292"/>
                  </a:lnTo>
                  <a:lnTo>
                    <a:pt x="2849296" y="3064842"/>
                  </a:lnTo>
                  <a:lnTo>
                    <a:pt x="2852779" y="3064392"/>
                  </a:lnTo>
                  <a:lnTo>
                    <a:pt x="2856262" y="3065101"/>
                  </a:lnTo>
                  <a:lnTo>
                    <a:pt x="2859745" y="3064652"/>
                  </a:lnTo>
                  <a:lnTo>
                    <a:pt x="2863229" y="3064204"/>
                  </a:lnTo>
                  <a:lnTo>
                    <a:pt x="2866712" y="3065075"/>
                  </a:lnTo>
                  <a:lnTo>
                    <a:pt x="2870195" y="3064628"/>
                  </a:lnTo>
                  <a:lnTo>
                    <a:pt x="2873678" y="3068097"/>
                  </a:lnTo>
                  <a:lnTo>
                    <a:pt x="2877161" y="3067654"/>
                  </a:lnTo>
                  <a:lnTo>
                    <a:pt x="2880645" y="3067211"/>
                  </a:lnTo>
                  <a:lnTo>
                    <a:pt x="2884128" y="3067738"/>
                  </a:lnTo>
                  <a:lnTo>
                    <a:pt x="2887611" y="3067296"/>
                  </a:lnTo>
                  <a:lnTo>
                    <a:pt x="2891094" y="3066855"/>
                  </a:lnTo>
                  <a:lnTo>
                    <a:pt x="2894578" y="3068185"/>
                  </a:lnTo>
                  <a:lnTo>
                    <a:pt x="2898061" y="3067745"/>
                  </a:lnTo>
                  <a:lnTo>
                    <a:pt x="2901544" y="3068268"/>
                  </a:lnTo>
                  <a:lnTo>
                    <a:pt x="2905027" y="3067829"/>
                  </a:lnTo>
                  <a:lnTo>
                    <a:pt x="2908511" y="3067390"/>
                  </a:lnTo>
                  <a:lnTo>
                    <a:pt x="2911994" y="3073737"/>
                  </a:lnTo>
                  <a:lnTo>
                    <a:pt x="2915477" y="3073305"/>
                  </a:lnTo>
                  <a:lnTo>
                    <a:pt x="2918960" y="3072873"/>
                  </a:lnTo>
                  <a:lnTo>
                    <a:pt x="2922444" y="3073062"/>
                  </a:lnTo>
                  <a:lnTo>
                    <a:pt x="2925927" y="3072631"/>
                  </a:lnTo>
                  <a:lnTo>
                    <a:pt x="2929410" y="3074365"/>
                  </a:lnTo>
                  <a:lnTo>
                    <a:pt x="2932893" y="3073936"/>
                  </a:lnTo>
                  <a:lnTo>
                    <a:pt x="2936377" y="3073507"/>
                  </a:lnTo>
                  <a:lnTo>
                    <a:pt x="2939860" y="3074462"/>
                  </a:lnTo>
                  <a:lnTo>
                    <a:pt x="2943343" y="3074034"/>
                  </a:lnTo>
                  <a:lnTo>
                    <a:pt x="2946826" y="3073607"/>
                  </a:lnTo>
                  <a:lnTo>
                    <a:pt x="2950310" y="3074100"/>
                  </a:lnTo>
                  <a:lnTo>
                    <a:pt x="2953793" y="3073673"/>
                  </a:lnTo>
                  <a:lnTo>
                    <a:pt x="2957276" y="3073247"/>
                  </a:lnTo>
                  <a:lnTo>
                    <a:pt x="2960759" y="3075865"/>
                  </a:lnTo>
                  <a:lnTo>
                    <a:pt x="2964243" y="3075442"/>
                  </a:lnTo>
                  <a:lnTo>
                    <a:pt x="2967726" y="3076076"/>
                  </a:lnTo>
                  <a:lnTo>
                    <a:pt x="2971209" y="3075654"/>
                  </a:lnTo>
                  <a:lnTo>
                    <a:pt x="2974692" y="3075232"/>
                  </a:lnTo>
                  <a:lnTo>
                    <a:pt x="2978176" y="3075263"/>
                  </a:lnTo>
                  <a:lnTo>
                    <a:pt x="2981659" y="3074842"/>
                  </a:lnTo>
                  <a:lnTo>
                    <a:pt x="2985142" y="3074420"/>
                  </a:lnTo>
                  <a:lnTo>
                    <a:pt x="2988625" y="3076551"/>
                  </a:lnTo>
                  <a:lnTo>
                    <a:pt x="2992109" y="3076133"/>
                  </a:lnTo>
                  <a:lnTo>
                    <a:pt x="2995592" y="3077796"/>
                  </a:lnTo>
                  <a:lnTo>
                    <a:pt x="2999075" y="3077379"/>
                  </a:lnTo>
                  <a:lnTo>
                    <a:pt x="3002558" y="3076963"/>
                  </a:lnTo>
                  <a:lnTo>
                    <a:pt x="3006042" y="3077582"/>
                  </a:lnTo>
                  <a:lnTo>
                    <a:pt x="3009525" y="3077167"/>
                  </a:lnTo>
                  <a:lnTo>
                    <a:pt x="3013008" y="3076752"/>
                  </a:lnTo>
                  <a:lnTo>
                    <a:pt x="3016491" y="3076780"/>
                  </a:lnTo>
                  <a:lnTo>
                    <a:pt x="3019975" y="3076365"/>
                  </a:lnTo>
                  <a:lnTo>
                    <a:pt x="3023458" y="3077865"/>
                  </a:lnTo>
                  <a:lnTo>
                    <a:pt x="3026941" y="3077452"/>
                  </a:lnTo>
                  <a:lnTo>
                    <a:pt x="3030424" y="3077039"/>
                  </a:lnTo>
                  <a:lnTo>
                    <a:pt x="3033908" y="3083416"/>
                  </a:lnTo>
                  <a:lnTo>
                    <a:pt x="3037391" y="3083009"/>
                  </a:lnTo>
                  <a:lnTo>
                    <a:pt x="3040874" y="3082603"/>
                  </a:lnTo>
                  <a:lnTo>
                    <a:pt x="3044357" y="3084040"/>
                  </a:lnTo>
                  <a:lnTo>
                    <a:pt x="3047841" y="3083636"/>
                  </a:lnTo>
                  <a:lnTo>
                    <a:pt x="3051324" y="3083231"/>
                  </a:lnTo>
                  <a:lnTo>
                    <a:pt x="3054807" y="3082969"/>
                  </a:lnTo>
                  <a:lnTo>
                    <a:pt x="3058290" y="3082565"/>
                  </a:lnTo>
                  <a:lnTo>
                    <a:pt x="3061774" y="3082868"/>
                  </a:lnTo>
                  <a:lnTo>
                    <a:pt x="3065257" y="3082465"/>
                  </a:lnTo>
                  <a:lnTo>
                    <a:pt x="3068740" y="3082062"/>
                  </a:lnTo>
                  <a:lnTo>
                    <a:pt x="3072223" y="3083490"/>
                  </a:lnTo>
                  <a:lnTo>
                    <a:pt x="3075707" y="3083089"/>
                  </a:lnTo>
                  <a:lnTo>
                    <a:pt x="3079190" y="3082688"/>
                  </a:lnTo>
                  <a:lnTo>
                    <a:pt x="3082673" y="3084523"/>
                  </a:lnTo>
                  <a:lnTo>
                    <a:pt x="3086156" y="3084124"/>
                  </a:lnTo>
                  <a:lnTo>
                    <a:pt x="3089640" y="3084836"/>
                  </a:lnTo>
                  <a:lnTo>
                    <a:pt x="3093123" y="3084439"/>
                  </a:lnTo>
                  <a:lnTo>
                    <a:pt x="3096606" y="3084041"/>
                  </a:lnTo>
                  <a:lnTo>
                    <a:pt x="3100089" y="3083643"/>
                  </a:lnTo>
                  <a:lnTo>
                    <a:pt x="3103573" y="3083246"/>
                  </a:lnTo>
                  <a:lnTo>
                    <a:pt x="3107056" y="3082849"/>
                  </a:lnTo>
                  <a:lnTo>
                    <a:pt x="3110539" y="3083977"/>
                  </a:lnTo>
                  <a:lnTo>
                    <a:pt x="3114022" y="3083581"/>
                  </a:lnTo>
                  <a:lnTo>
                    <a:pt x="3117506" y="3087565"/>
                  </a:lnTo>
                  <a:lnTo>
                    <a:pt x="3120989" y="3087173"/>
                  </a:lnTo>
                  <a:lnTo>
                    <a:pt x="3124472" y="3086781"/>
                  </a:lnTo>
                  <a:lnTo>
                    <a:pt x="3127955" y="3088281"/>
                  </a:lnTo>
                  <a:lnTo>
                    <a:pt x="3131439" y="3087891"/>
                  </a:lnTo>
                  <a:lnTo>
                    <a:pt x="3134922" y="3087501"/>
                  </a:lnTo>
                  <a:lnTo>
                    <a:pt x="3138405" y="3087381"/>
                  </a:lnTo>
                  <a:lnTo>
                    <a:pt x="3141888" y="3086991"/>
                  </a:lnTo>
                  <a:lnTo>
                    <a:pt x="3145372" y="3088080"/>
                  </a:lnTo>
                  <a:lnTo>
                    <a:pt x="3148855" y="3087692"/>
                  </a:lnTo>
                  <a:lnTo>
                    <a:pt x="3152338" y="3087304"/>
                  </a:lnTo>
                  <a:lnTo>
                    <a:pt x="3155821" y="3089846"/>
                  </a:lnTo>
                  <a:lnTo>
                    <a:pt x="3159304" y="3089461"/>
                  </a:lnTo>
                  <a:lnTo>
                    <a:pt x="3162788" y="3089076"/>
                  </a:lnTo>
                  <a:lnTo>
                    <a:pt x="3166271" y="3091062"/>
                  </a:lnTo>
                  <a:lnTo>
                    <a:pt x="3169754" y="3090679"/>
                  </a:lnTo>
                  <a:lnTo>
                    <a:pt x="3173237" y="3090296"/>
                  </a:lnTo>
                  <a:lnTo>
                    <a:pt x="3176721" y="3090307"/>
                  </a:lnTo>
                  <a:lnTo>
                    <a:pt x="3180204" y="3089925"/>
                  </a:lnTo>
                  <a:lnTo>
                    <a:pt x="3183687" y="3092020"/>
                  </a:lnTo>
                  <a:lnTo>
                    <a:pt x="3187170" y="3091641"/>
                  </a:lnTo>
                  <a:lnTo>
                    <a:pt x="3190654" y="3091261"/>
                  </a:lnTo>
                  <a:lnTo>
                    <a:pt x="3194137" y="3091400"/>
                  </a:lnTo>
                  <a:lnTo>
                    <a:pt x="3197620" y="3091021"/>
                  </a:lnTo>
                  <a:lnTo>
                    <a:pt x="3201103" y="3090642"/>
                  </a:lnTo>
                  <a:lnTo>
                    <a:pt x="3204587" y="3097905"/>
                  </a:lnTo>
                  <a:lnTo>
                    <a:pt x="3208070" y="3097532"/>
                  </a:lnTo>
                  <a:lnTo>
                    <a:pt x="3211553" y="3097909"/>
                  </a:lnTo>
                  <a:lnTo>
                    <a:pt x="3215036" y="3097538"/>
                  </a:lnTo>
                  <a:lnTo>
                    <a:pt x="3218520" y="3097166"/>
                  </a:lnTo>
                  <a:lnTo>
                    <a:pt x="3222003" y="3099647"/>
                  </a:lnTo>
                  <a:lnTo>
                    <a:pt x="3225486" y="3099278"/>
                  </a:lnTo>
                  <a:lnTo>
                    <a:pt x="3228969" y="3098909"/>
                  </a:lnTo>
                  <a:lnTo>
                    <a:pt x="3232453" y="3105448"/>
                  </a:lnTo>
                  <a:lnTo>
                    <a:pt x="3235936" y="3105085"/>
                  </a:lnTo>
                  <a:lnTo>
                    <a:pt x="3239419" y="3109316"/>
                  </a:lnTo>
                  <a:lnTo>
                    <a:pt x="3242902" y="3108957"/>
                  </a:lnTo>
                  <a:lnTo>
                    <a:pt x="3246386" y="3108598"/>
                  </a:lnTo>
                  <a:lnTo>
                    <a:pt x="3249869" y="3108239"/>
                  </a:lnTo>
                  <a:lnTo>
                    <a:pt x="3253352" y="3107881"/>
                  </a:lnTo>
                  <a:lnTo>
                    <a:pt x="3256835" y="3107522"/>
                  </a:lnTo>
                  <a:lnTo>
                    <a:pt x="3260319" y="3107514"/>
                  </a:lnTo>
                  <a:lnTo>
                    <a:pt x="3263802" y="3107156"/>
                  </a:lnTo>
                  <a:lnTo>
                    <a:pt x="3267285" y="3106798"/>
                  </a:lnTo>
                  <a:lnTo>
                    <a:pt x="3270768" y="3109803"/>
                  </a:lnTo>
                  <a:lnTo>
                    <a:pt x="3274252" y="3109448"/>
                  </a:lnTo>
                  <a:lnTo>
                    <a:pt x="3277735" y="3111722"/>
                  </a:lnTo>
                  <a:lnTo>
                    <a:pt x="3281218" y="3111370"/>
                  </a:lnTo>
                  <a:lnTo>
                    <a:pt x="3284701" y="3111017"/>
                  </a:lnTo>
                  <a:lnTo>
                    <a:pt x="3288185" y="3111573"/>
                  </a:lnTo>
                  <a:lnTo>
                    <a:pt x="3291668" y="3111221"/>
                  </a:lnTo>
                  <a:lnTo>
                    <a:pt x="3295151" y="3110869"/>
                  </a:lnTo>
                  <a:lnTo>
                    <a:pt x="3298634" y="3111537"/>
                  </a:lnTo>
                  <a:lnTo>
                    <a:pt x="3302118" y="3111186"/>
                  </a:lnTo>
                  <a:lnTo>
                    <a:pt x="3305601" y="3112412"/>
                  </a:lnTo>
                  <a:lnTo>
                    <a:pt x="3309084" y="3112063"/>
                  </a:lnTo>
                  <a:lnTo>
                    <a:pt x="3312567" y="3111714"/>
                  </a:lnTo>
                  <a:lnTo>
                    <a:pt x="3316051" y="3111926"/>
                  </a:lnTo>
                  <a:lnTo>
                    <a:pt x="3319534" y="3111578"/>
                  </a:lnTo>
                  <a:lnTo>
                    <a:pt x="3323017" y="3111230"/>
                  </a:lnTo>
                  <a:lnTo>
                    <a:pt x="3326500" y="3111330"/>
                  </a:lnTo>
                  <a:lnTo>
                    <a:pt x="3329984" y="3110982"/>
                  </a:lnTo>
                  <a:lnTo>
                    <a:pt x="3333467" y="3111642"/>
                  </a:lnTo>
                  <a:lnTo>
                    <a:pt x="3336950" y="3111295"/>
                  </a:lnTo>
                  <a:lnTo>
                    <a:pt x="3340433" y="3110949"/>
                  </a:lnTo>
                  <a:lnTo>
                    <a:pt x="3343917" y="3110602"/>
                  </a:lnTo>
                  <a:lnTo>
                    <a:pt x="3347400" y="3110255"/>
                  </a:lnTo>
                  <a:lnTo>
                    <a:pt x="3350883" y="3109909"/>
                  </a:lnTo>
                  <a:lnTo>
                    <a:pt x="3354366" y="3109675"/>
                  </a:lnTo>
                  <a:lnTo>
                    <a:pt x="3357850" y="3109328"/>
                  </a:lnTo>
                  <a:lnTo>
                    <a:pt x="3361333" y="3112432"/>
                  </a:lnTo>
                  <a:lnTo>
                    <a:pt x="3364816" y="3112089"/>
                  </a:lnTo>
                  <a:lnTo>
                    <a:pt x="3368299" y="3111745"/>
                  </a:lnTo>
                  <a:lnTo>
                    <a:pt x="3371783" y="3113491"/>
                  </a:lnTo>
                  <a:lnTo>
                    <a:pt x="3375266" y="3113149"/>
                  </a:lnTo>
                  <a:lnTo>
                    <a:pt x="3378749" y="3112808"/>
                  </a:lnTo>
                  <a:lnTo>
                    <a:pt x="3382232" y="3113885"/>
                  </a:lnTo>
                  <a:lnTo>
                    <a:pt x="3385716" y="3113545"/>
                  </a:lnTo>
                  <a:lnTo>
                    <a:pt x="3389199" y="3113205"/>
                  </a:lnTo>
                  <a:lnTo>
                    <a:pt x="3392682" y="3112975"/>
                  </a:lnTo>
                  <a:lnTo>
                    <a:pt x="3396165" y="3112635"/>
                  </a:lnTo>
                  <a:lnTo>
                    <a:pt x="3399649" y="3113166"/>
                  </a:lnTo>
                  <a:lnTo>
                    <a:pt x="3403132" y="3112827"/>
                  </a:lnTo>
                  <a:lnTo>
                    <a:pt x="3406615" y="3112488"/>
                  </a:lnTo>
                  <a:lnTo>
                    <a:pt x="3410098" y="3113991"/>
                  </a:lnTo>
                  <a:lnTo>
                    <a:pt x="3413582" y="3113654"/>
                  </a:lnTo>
                  <a:lnTo>
                    <a:pt x="3417065" y="3113317"/>
                  </a:lnTo>
                  <a:lnTo>
                    <a:pt x="3420548" y="3114164"/>
                  </a:lnTo>
                  <a:lnTo>
                    <a:pt x="3424031" y="3113828"/>
                  </a:lnTo>
                  <a:lnTo>
                    <a:pt x="3427515" y="3113922"/>
                  </a:lnTo>
                  <a:lnTo>
                    <a:pt x="3430998" y="3113586"/>
                  </a:lnTo>
                  <a:lnTo>
                    <a:pt x="3434481" y="3113251"/>
                  </a:lnTo>
                  <a:lnTo>
                    <a:pt x="3437964" y="3116641"/>
                  </a:lnTo>
                  <a:lnTo>
                    <a:pt x="3441447" y="3116309"/>
                  </a:lnTo>
                  <a:lnTo>
                    <a:pt x="3444931" y="3115977"/>
                  </a:lnTo>
                  <a:lnTo>
                    <a:pt x="3448414" y="3117327"/>
                  </a:lnTo>
                  <a:lnTo>
                    <a:pt x="3451897" y="3116996"/>
                  </a:lnTo>
                  <a:lnTo>
                    <a:pt x="3455380" y="3116665"/>
                  </a:lnTo>
                  <a:lnTo>
                    <a:pt x="3458864" y="3116335"/>
                  </a:lnTo>
                  <a:lnTo>
                    <a:pt x="3462347" y="3116004"/>
                  </a:lnTo>
                  <a:lnTo>
                    <a:pt x="3465830" y="3116826"/>
                  </a:lnTo>
                  <a:lnTo>
                    <a:pt x="3469313" y="3116496"/>
                  </a:lnTo>
                  <a:lnTo>
                    <a:pt x="3472797" y="3116167"/>
                  </a:lnTo>
                  <a:lnTo>
                    <a:pt x="3476280" y="3116985"/>
                  </a:lnTo>
                  <a:lnTo>
                    <a:pt x="3479763" y="3116657"/>
                  </a:lnTo>
                  <a:lnTo>
                    <a:pt x="3483246" y="3116329"/>
                  </a:lnTo>
                  <a:lnTo>
                    <a:pt x="3483246" y="3116433"/>
                  </a:lnTo>
                  <a:lnTo>
                    <a:pt x="3483246" y="3116537"/>
                  </a:lnTo>
                  <a:lnTo>
                    <a:pt x="3483246" y="3116641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854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AUC:0.381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AUC:0.921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AUC:0.779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AUC:0.498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AUC:0.534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AUC:0.208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647223" y="1617462"/>
              <a:ext cx="475170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1685792"/>
            </a:xfrm>
            <a:custGeom>
              <a:avLst/>
              <a:gdLst/>
              <a:ahLst/>
              <a:cxnLst/>
              <a:rect l="0" t="0" r="0" b="0"/>
              <a:pathLst>
                <a:path w="3483246" h="168579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64835"/>
                  </a:lnTo>
                  <a:lnTo>
                    <a:pt x="73148" y="88860"/>
                  </a:lnTo>
                  <a:lnTo>
                    <a:pt x="76631" y="84919"/>
                  </a:lnTo>
                  <a:lnTo>
                    <a:pt x="80114" y="81313"/>
                  </a:lnTo>
                  <a:lnTo>
                    <a:pt x="83597" y="78001"/>
                  </a:lnTo>
                  <a:lnTo>
                    <a:pt x="87081" y="74948"/>
                  </a:lnTo>
                  <a:lnTo>
                    <a:pt x="90564" y="72125"/>
                  </a:lnTo>
                  <a:lnTo>
                    <a:pt x="94047" y="69507"/>
                  </a:lnTo>
                  <a:lnTo>
                    <a:pt x="97530" y="67073"/>
                  </a:lnTo>
                  <a:lnTo>
                    <a:pt x="101014" y="64803"/>
                  </a:lnTo>
                  <a:lnTo>
                    <a:pt x="104497" y="62682"/>
                  </a:lnTo>
                  <a:lnTo>
                    <a:pt x="107980" y="60695"/>
                  </a:lnTo>
                  <a:lnTo>
                    <a:pt x="111463" y="58830"/>
                  </a:lnTo>
                  <a:lnTo>
                    <a:pt x="114947" y="57077"/>
                  </a:lnTo>
                  <a:lnTo>
                    <a:pt x="118430" y="55425"/>
                  </a:lnTo>
                  <a:lnTo>
                    <a:pt x="121913" y="53866"/>
                  </a:lnTo>
                  <a:lnTo>
                    <a:pt x="125396" y="52392"/>
                  </a:lnTo>
                  <a:lnTo>
                    <a:pt x="128880" y="50996"/>
                  </a:lnTo>
                  <a:lnTo>
                    <a:pt x="132363" y="49674"/>
                  </a:lnTo>
                  <a:lnTo>
                    <a:pt x="135846" y="48418"/>
                  </a:lnTo>
                  <a:lnTo>
                    <a:pt x="139329" y="47224"/>
                  </a:lnTo>
                  <a:lnTo>
                    <a:pt x="142813" y="46087"/>
                  </a:lnTo>
                  <a:lnTo>
                    <a:pt x="146296" y="45004"/>
                  </a:lnTo>
                  <a:lnTo>
                    <a:pt x="149779" y="57129"/>
                  </a:lnTo>
                  <a:lnTo>
                    <a:pt x="153262" y="74907"/>
                  </a:lnTo>
                  <a:lnTo>
                    <a:pt x="156746" y="89997"/>
                  </a:lnTo>
                  <a:lnTo>
                    <a:pt x="160229" y="102418"/>
                  </a:lnTo>
                  <a:lnTo>
                    <a:pt x="163712" y="114225"/>
                  </a:lnTo>
                  <a:lnTo>
                    <a:pt x="167195" y="115707"/>
                  </a:lnTo>
                  <a:lnTo>
                    <a:pt x="170679" y="113422"/>
                  </a:lnTo>
                  <a:lnTo>
                    <a:pt x="174162" y="111226"/>
                  </a:lnTo>
                  <a:lnTo>
                    <a:pt x="177645" y="109114"/>
                  </a:lnTo>
                  <a:lnTo>
                    <a:pt x="181128" y="107080"/>
                  </a:lnTo>
                  <a:lnTo>
                    <a:pt x="184612" y="105120"/>
                  </a:lnTo>
                  <a:lnTo>
                    <a:pt x="188095" y="103231"/>
                  </a:lnTo>
                  <a:lnTo>
                    <a:pt x="191578" y="101409"/>
                  </a:lnTo>
                  <a:lnTo>
                    <a:pt x="195061" y="99650"/>
                  </a:lnTo>
                  <a:lnTo>
                    <a:pt x="198545" y="97951"/>
                  </a:lnTo>
                  <a:lnTo>
                    <a:pt x="202028" y="96309"/>
                  </a:lnTo>
                  <a:lnTo>
                    <a:pt x="205511" y="95816"/>
                  </a:lnTo>
                  <a:lnTo>
                    <a:pt x="208994" y="100357"/>
                  </a:lnTo>
                  <a:lnTo>
                    <a:pt x="212478" y="104738"/>
                  </a:lnTo>
                  <a:lnTo>
                    <a:pt x="215961" y="108967"/>
                  </a:lnTo>
                  <a:lnTo>
                    <a:pt x="219444" y="113051"/>
                  </a:lnTo>
                  <a:lnTo>
                    <a:pt x="222927" y="117644"/>
                  </a:lnTo>
                  <a:lnTo>
                    <a:pt x="226411" y="124221"/>
                  </a:lnTo>
                  <a:lnTo>
                    <a:pt x="229894" y="130574"/>
                  </a:lnTo>
                  <a:lnTo>
                    <a:pt x="233377" y="136714"/>
                  </a:lnTo>
                  <a:lnTo>
                    <a:pt x="236860" y="141609"/>
                  </a:lnTo>
                  <a:lnTo>
                    <a:pt x="240344" y="146270"/>
                  </a:lnTo>
                  <a:lnTo>
                    <a:pt x="243827" y="150787"/>
                  </a:lnTo>
                  <a:lnTo>
                    <a:pt x="247310" y="155307"/>
                  </a:lnTo>
                  <a:lnTo>
                    <a:pt x="250793" y="161265"/>
                  </a:lnTo>
                  <a:lnTo>
                    <a:pt x="254277" y="167039"/>
                  </a:lnTo>
                  <a:lnTo>
                    <a:pt x="257760" y="172637"/>
                  </a:lnTo>
                  <a:lnTo>
                    <a:pt x="261243" y="178068"/>
                  </a:lnTo>
                  <a:lnTo>
                    <a:pt x="264726" y="183340"/>
                  </a:lnTo>
                  <a:lnTo>
                    <a:pt x="268210" y="188203"/>
                  </a:lnTo>
                  <a:lnTo>
                    <a:pt x="271693" y="185919"/>
                  </a:lnTo>
                  <a:lnTo>
                    <a:pt x="275176" y="183690"/>
                  </a:lnTo>
                  <a:lnTo>
                    <a:pt x="278659" y="181513"/>
                  </a:lnTo>
                  <a:lnTo>
                    <a:pt x="282143" y="188853"/>
                  </a:lnTo>
                  <a:lnTo>
                    <a:pt x="285626" y="199308"/>
                  </a:lnTo>
                  <a:lnTo>
                    <a:pt x="289109" y="209446"/>
                  </a:lnTo>
                  <a:lnTo>
                    <a:pt x="292592" y="216245"/>
                  </a:lnTo>
                  <a:lnTo>
                    <a:pt x="296075" y="219007"/>
                  </a:lnTo>
                  <a:lnTo>
                    <a:pt x="299559" y="221700"/>
                  </a:lnTo>
                  <a:lnTo>
                    <a:pt x="303042" y="224326"/>
                  </a:lnTo>
                  <a:lnTo>
                    <a:pt x="306525" y="226889"/>
                  </a:lnTo>
                  <a:lnTo>
                    <a:pt x="310008" y="229390"/>
                  </a:lnTo>
                  <a:lnTo>
                    <a:pt x="313492" y="231832"/>
                  </a:lnTo>
                  <a:lnTo>
                    <a:pt x="316975" y="234217"/>
                  </a:lnTo>
                  <a:lnTo>
                    <a:pt x="320458" y="235501"/>
                  </a:lnTo>
                  <a:lnTo>
                    <a:pt x="323941" y="236396"/>
                  </a:lnTo>
                  <a:lnTo>
                    <a:pt x="327425" y="237271"/>
                  </a:lnTo>
                  <a:lnTo>
                    <a:pt x="330908" y="238128"/>
                  </a:lnTo>
                  <a:lnTo>
                    <a:pt x="334391" y="238966"/>
                  </a:lnTo>
                  <a:lnTo>
                    <a:pt x="337874" y="239786"/>
                  </a:lnTo>
                  <a:lnTo>
                    <a:pt x="341358" y="240589"/>
                  </a:lnTo>
                  <a:lnTo>
                    <a:pt x="344841" y="241376"/>
                  </a:lnTo>
                  <a:lnTo>
                    <a:pt x="348324" y="242147"/>
                  </a:lnTo>
                  <a:lnTo>
                    <a:pt x="351807" y="242901"/>
                  </a:lnTo>
                  <a:lnTo>
                    <a:pt x="355291" y="243641"/>
                  </a:lnTo>
                  <a:lnTo>
                    <a:pt x="358774" y="256680"/>
                  </a:lnTo>
                  <a:lnTo>
                    <a:pt x="362257" y="273465"/>
                  </a:lnTo>
                  <a:lnTo>
                    <a:pt x="365740" y="289762"/>
                  </a:lnTo>
                  <a:lnTo>
                    <a:pt x="369224" y="297411"/>
                  </a:lnTo>
                  <a:lnTo>
                    <a:pt x="372707" y="294866"/>
                  </a:lnTo>
                  <a:lnTo>
                    <a:pt x="376190" y="292365"/>
                  </a:lnTo>
                  <a:lnTo>
                    <a:pt x="379673" y="289906"/>
                  </a:lnTo>
                  <a:lnTo>
                    <a:pt x="383157" y="287488"/>
                  </a:lnTo>
                  <a:lnTo>
                    <a:pt x="386640" y="285110"/>
                  </a:lnTo>
                  <a:lnTo>
                    <a:pt x="390123" y="282771"/>
                  </a:lnTo>
                  <a:lnTo>
                    <a:pt x="393606" y="280470"/>
                  </a:lnTo>
                  <a:lnTo>
                    <a:pt x="397090" y="278207"/>
                  </a:lnTo>
                  <a:lnTo>
                    <a:pt x="400573" y="275979"/>
                  </a:lnTo>
                  <a:lnTo>
                    <a:pt x="404056" y="273787"/>
                  </a:lnTo>
                  <a:lnTo>
                    <a:pt x="407539" y="272670"/>
                  </a:lnTo>
                  <a:lnTo>
                    <a:pt x="411023" y="272820"/>
                  </a:lnTo>
                  <a:lnTo>
                    <a:pt x="414506" y="272968"/>
                  </a:lnTo>
                  <a:lnTo>
                    <a:pt x="417989" y="273113"/>
                  </a:lnTo>
                  <a:lnTo>
                    <a:pt x="421472" y="273255"/>
                  </a:lnTo>
                  <a:lnTo>
                    <a:pt x="424956" y="273395"/>
                  </a:lnTo>
                  <a:lnTo>
                    <a:pt x="428439" y="273946"/>
                  </a:lnTo>
                  <a:lnTo>
                    <a:pt x="431922" y="275090"/>
                  </a:lnTo>
                  <a:lnTo>
                    <a:pt x="435405" y="276214"/>
                  </a:lnTo>
                  <a:lnTo>
                    <a:pt x="438889" y="277320"/>
                  </a:lnTo>
                  <a:lnTo>
                    <a:pt x="442372" y="278408"/>
                  </a:lnTo>
                  <a:lnTo>
                    <a:pt x="445855" y="279478"/>
                  </a:lnTo>
                  <a:lnTo>
                    <a:pt x="449338" y="280531"/>
                  </a:lnTo>
                  <a:lnTo>
                    <a:pt x="452822" y="281566"/>
                  </a:lnTo>
                  <a:lnTo>
                    <a:pt x="456305" y="282530"/>
                  </a:lnTo>
                  <a:lnTo>
                    <a:pt x="459788" y="283184"/>
                  </a:lnTo>
                  <a:lnTo>
                    <a:pt x="463271" y="283829"/>
                  </a:lnTo>
                  <a:lnTo>
                    <a:pt x="466755" y="284463"/>
                  </a:lnTo>
                  <a:lnTo>
                    <a:pt x="470238" y="285088"/>
                  </a:lnTo>
                  <a:lnTo>
                    <a:pt x="473721" y="285703"/>
                  </a:lnTo>
                  <a:lnTo>
                    <a:pt x="477204" y="286309"/>
                  </a:lnTo>
                  <a:lnTo>
                    <a:pt x="480688" y="286906"/>
                  </a:lnTo>
                  <a:lnTo>
                    <a:pt x="484171" y="287495"/>
                  </a:lnTo>
                  <a:lnTo>
                    <a:pt x="487654" y="288074"/>
                  </a:lnTo>
                  <a:lnTo>
                    <a:pt x="491137" y="293690"/>
                  </a:lnTo>
                  <a:lnTo>
                    <a:pt x="494621" y="300352"/>
                  </a:lnTo>
                  <a:lnTo>
                    <a:pt x="498104" y="306894"/>
                  </a:lnTo>
                  <a:lnTo>
                    <a:pt x="501587" y="313318"/>
                  </a:lnTo>
                  <a:lnTo>
                    <a:pt x="505070" y="319629"/>
                  </a:lnTo>
                  <a:lnTo>
                    <a:pt x="508554" y="325828"/>
                  </a:lnTo>
                  <a:lnTo>
                    <a:pt x="512037" y="330173"/>
                  </a:lnTo>
                  <a:lnTo>
                    <a:pt x="515520" y="328152"/>
                  </a:lnTo>
                  <a:lnTo>
                    <a:pt x="519003" y="326156"/>
                  </a:lnTo>
                  <a:lnTo>
                    <a:pt x="522487" y="324184"/>
                  </a:lnTo>
                  <a:lnTo>
                    <a:pt x="525970" y="324231"/>
                  </a:lnTo>
                  <a:lnTo>
                    <a:pt x="529453" y="327678"/>
                  </a:lnTo>
                  <a:lnTo>
                    <a:pt x="532936" y="331072"/>
                  </a:lnTo>
                  <a:lnTo>
                    <a:pt x="536420" y="334416"/>
                  </a:lnTo>
                  <a:lnTo>
                    <a:pt x="539903" y="337709"/>
                  </a:lnTo>
                  <a:lnTo>
                    <a:pt x="543386" y="340953"/>
                  </a:lnTo>
                  <a:lnTo>
                    <a:pt x="546869" y="344149"/>
                  </a:lnTo>
                  <a:lnTo>
                    <a:pt x="550353" y="347299"/>
                  </a:lnTo>
                  <a:lnTo>
                    <a:pt x="553836" y="351202"/>
                  </a:lnTo>
                  <a:lnTo>
                    <a:pt x="557319" y="355435"/>
                  </a:lnTo>
                  <a:lnTo>
                    <a:pt x="560802" y="359604"/>
                  </a:lnTo>
                  <a:lnTo>
                    <a:pt x="564286" y="363711"/>
                  </a:lnTo>
                  <a:lnTo>
                    <a:pt x="567769" y="367757"/>
                  </a:lnTo>
                  <a:lnTo>
                    <a:pt x="571252" y="371743"/>
                  </a:lnTo>
                  <a:lnTo>
                    <a:pt x="574735" y="375670"/>
                  </a:lnTo>
                  <a:lnTo>
                    <a:pt x="578218" y="379541"/>
                  </a:lnTo>
                  <a:lnTo>
                    <a:pt x="581702" y="383356"/>
                  </a:lnTo>
                  <a:lnTo>
                    <a:pt x="585185" y="387695"/>
                  </a:lnTo>
                  <a:lnTo>
                    <a:pt x="588668" y="393160"/>
                  </a:lnTo>
                  <a:lnTo>
                    <a:pt x="592151" y="398541"/>
                  </a:lnTo>
                  <a:lnTo>
                    <a:pt x="595635" y="403841"/>
                  </a:lnTo>
                  <a:lnTo>
                    <a:pt x="599118" y="409062"/>
                  </a:lnTo>
                  <a:lnTo>
                    <a:pt x="602601" y="414205"/>
                  </a:lnTo>
                  <a:lnTo>
                    <a:pt x="606084" y="419272"/>
                  </a:lnTo>
                  <a:lnTo>
                    <a:pt x="609568" y="424128"/>
                  </a:lnTo>
                  <a:lnTo>
                    <a:pt x="613051" y="428291"/>
                  </a:lnTo>
                  <a:lnTo>
                    <a:pt x="616534" y="432397"/>
                  </a:lnTo>
                  <a:lnTo>
                    <a:pt x="620017" y="436445"/>
                  </a:lnTo>
                  <a:lnTo>
                    <a:pt x="623501" y="440437"/>
                  </a:lnTo>
                  <a:lnTo>
                    <a:pt x="626984" y="444375"/>
                  </a:lnTo>
                  <a:lnTo>
                    <a:pt x="630467" y="448260"/>
                  </a:lnTo>
                  <a:lnTo>
                    <a:pt x="633950" y="452092"/>
                  </a:lnTo>
                  <a:lnTo>
                    <a:pt x="637434" y="455872"/>
                  </a:lnTo>
                  <a:lnTo>
                    <a:pt x="640917" y="459603"/>
                  </a:lnTo>
                  <a:lnTo>
                    <a:pt x="644400" y="460110"/>
                  </a:lnTo>
                  <a:lnTo>
                    <a:pt x="647883" y="459979"/>
                  </a:lnTo>
                  <a:lnTo>
                    <a:pt x="651367" y="459848"/>
                  </a:lnTo>
                  <a:lnTo>
                    <a:pt x="654850" y="459719"/>
                  </a:lnTo>
                  <a:lnTo>
                    <a:pt x="658333" y="459592"/>
                  </a:lnTo>
                  <a:lnTo>
                    <a:pt x="661816" y="459465"/>
                  </a:lnTo>
                  <a:lnTo>
                    <a:pt x="665300" y="459340"/>
                  </a:lnTo>
                  <a:lnTo>
                    <a:pt x="668783" y="459217"/>
                  </a:lnTo>
                  <a:lnTo>
                    <a:pt x="672266" y="459094"/>
                  </a:lnTo>
                  <a:lnTo>
                    <a:pt x="675749" y="458973"/>
                  </a:lnTo>
                  <a:lnTo>
                    <a:pt x="679233" y="458853"/>
                  </a:lnTo>
                  <a:lnTo>
                    <a:pt x="682716" y="461012"/>
                  </a:lnTo>
                  <a:lnTo>
                    <a:pt x="686199" y="468723"/>
                  </a:lnTo>
                  <a:lnTo>
                    <a:pt x="689682" y="476318"/>
                  </a:lnTo>
                  <a:lnTo>
                    <a:pt x="693166" y="483798"/>
                  </a:lnTo>
                  <a:lnTo>
                    <a:pt x="696649" y="491168"/>
                  </a:lnTo>
                  <a:lnTo>
                    <a:pt x="700132" y="498428"/>
                  </a:lnTo>
                  <a:lnTo>
                    <a:pt x="703615" y="505582"/>
                  </a:lnTo>
                  <a:lnTo>
                    <a:pt x="707099" y="512631"/>
                  </a:lnTo>
                  <a:lnTo>
                    <a:pt x="710582" y="519391"/>
                  </a:lnTo>
                  <a:lnTo>
                    <a:pt x="714065" y="521765"/>
                  </a:lnTo>
                  <a:lnTo>
                    <a:pt x="717548" y="524113"/>
                  </a:lnTo>
                  <a:lnTo>
                    <a:pt x="721032" y="526435"/>
                  </a:lnTo>
                  <a:lnTo>
                    <a:pt x="724515" y="528730"/>
                  </a:lnTo>
                  <a:lnTo>
                    <a:pt x="727998" y="531000"/>
                  </a:lnTo>
                  <a:lnTo>
                    <a:pt x="731481" y="533245"/>
                  </a:lnTo>
                  <a:lnTo>
                    <a:pt x="734965" y="535465"/>
                  </a:lnTo>
                  <a:lnTo>
                    <a:pt x="738448" y="537662"/>
                  </a:lnTo>
                  <a:lnTo>
                    <a:pt x="741931" y="539834"/>
                  </a:lnTo>
                  <a:lnTo>
                    <a:pt x="745414" y="541983"/>
                  </a:lnTo>
                  <a:lnTo>
                    <a:pt x="748898" y="547075"/>
                  </a:lnTo>
                  <a:lnTo>
                    <a:pt x="752381" y="554090"/>
                  </a:lnTo>
                  <a:lnTo>
                    <a:pt x="755864" y="561007"/>
                  </a:lnTo>
                  <a:lnTo>
                    <a:pt x="759347" y="567829"/>
                  </a:lnTo>
                  <a:lnTo>
                    <a:pt x="762831" y="574557"/>
                  </a:lnTo>
                  <a:lnTo>
                    <a:pt x="766314" y="581773"/>
                  </a:lnTo>
                  <a:lnTo>
                    <a:pt x="769797" y="594109"/>
                  </a:lnTo>
                  <a:lnTo>
                    <a:pt x="773280" y="606231"/>
                  </a:lnTo>
                  <a:lnTo>
                    <a:pt x="776764" y="618144"/>
                  </a:lnTo>
                  <a:lnTo>
                    <a:pt x="780247" y="629854"/>
                  </a:lnTo>
                  <a:lnTo>
                    <a:pt x="783730" y="639807"/>
                  </a:lnTo>
                  <a:lnTo>
                    <a:pt x="787213" y="640919"/>
                  </a:lnTo>
                  <a:lnTo>
                    <a:pt x="790697" y="642020"/>
                  </a:lnTo>
                  <a:lnTo>
                    <a:pt x="794180" y="643111"/>
                  </a:lnTo>
                  <a:lnTo>
                    <a:pt x="797663" y="644192"/>
                  </a:lnTo>
                  <a:lnTo>
                    <a:pt x="801146" y="645917"/>
                  </a:lnTo>
                  <a:lnTo>
                    <a:pt x="804630" y="650175"/>
                  </a:lnTo>
                  <a:lnTo>
                    <a:pt x="808113" y="654384"/>
                  </a:lnTo>
                  <a:lnTo>
                    <a:pt x="811596" y="658544"/>
                  </a:lnTo>
                  <a:lnTo>
                    <a:pt x="815079" y="662656"/>
                  </a:lnTo>
                  <a:lnTo>
                    <a:pt x="818563" y="666722"/>
                  </a:lnTo>
                  <a:lnTo>
                    <a:pt x="822046" y="670741"/>
                  </a:lnTo>
                  <a:lnTo>
                    <a:pt x="825529" y="674716"/>
                  </a:lnTo>
                  <a:lnTo>
                    <a:pt x="829012" y="678645"/>
                  </a:lnTo>
                  <a:lnTo>
                    <a:pt x="832496" y="682532"/>
                  </a:lnTo>
                  <a:lnTo>
                    <a:pt x="835979" y="686375"/>
                  </a:lnTo>
                  <a:lnTo>
                    <a:pt x="839462" y="690175"/>
                  </a:lnTo>
                  <a:lnTo>
                    <a:pt x="842945" y="693935"/>
                  </a:lnTo>
                  <a:lnTo>
                    <a:pt x="846429" y="697653"/>
                  </a:lnTo>
                  <a:lnTo>
                    <a:pt x="849912" y="701331"/>
                  </a:lnTo>
                  <a:lnTo>
                    <a:pt x="853395" y="708727"/>
                  </a:lnTo>
                  <a:lnTo>
                    <a:pt x="856878" y="716393"/>
                  </a:lnTo>
                  <a:lnTo>
                    <a:pt x="860361" y="723955"/>
                  </a:lnTo>
                  <a:lnTo>
                    <a:pt x="863845" y="731416"/>
                  </a:lnTo>
                  <a:lnTo>
                    <a:pt x="867328" y="738776"/>
                  </a:lnTo>
                  <a:lnTo>
                    <a:pt x="870811" y="746039"/>
                  </a:lnTo>
                  <a:lnTo>
                    <a:pt x="874294" y="753207"/>
                  </a:lnTo>
                  <a:lnTo>
                    <a:pt x="877778" y="760280"/>
                  </a:lnTo>
                  <a:lnTo>
                    <a:pt x="881261" y="767261"/>
                  </a:lnTo>
                  <a:lnTo>
                    <a:pt x="884744" y="774093"/>
                  </a:lnTo>
                  <a:lnTo>
                    <a:pt x="888227" y="776815"/>
                  </a:lnTo>
                  <a:lnTo>
                    <a:pt x="891711" y="779509"/>
                  </a:lnTo>
                  <a:lnTo>
                    <a:pt x="895194" y="782178"/>
                  </a:lnTo>
                  <a:lnTo>
                    <a:pt x="898677" y="784820"/>
                  </a:lnTo>
                  <a:lnTo>
                    <a:pt x="902160" y="787437"/>
                  </a:lnTo>
                  <a:lnTo>
                    <a:pt x="905644" y="790029"/>
                  </a:lnTo>
                  <a:lnTo>
                    <a:pt x="909127" y="792596"/>
                  </a:lnTo>
                  <a:lnTo>
                    <a:pt x="912610" y="795817"/>
                  </a:lnTo>
                  <a:lnTo>
                    <a:pt x="916093" y="799110"/>
                  </a:lnTo>
                  <a:lnTo>
                    <a:pt x="919577" y="802370"/>
                  </a:lnTo>
                  <a:lnTo>
                    <a:pt x="923060" y="805597"/>
                  </a:lnTo>
                  <a:lnTo>
                    <a:pt x="926543" y="808792"/>
                  </a:lnTo>
                  <a:lnTo>
                    <a:pt x="930026" y="811956"/>
                  </a:lnTo>
                  <a:lnTo>
                    <a:pt x="933510" y="815089"/>
                  </a:lnTo>
                  <a:lnTo>
                    <a:pt x="936993" y="818191"/>
                  </a:lnTo>
                  <a:lnTo>
                    <a:pt x="940476" y="821264"/>
                  </a:lnTo>
                  <a:lnTo>
                    <a:pt x="943959" y="824306"/>
                  </a:lnTo>
                  <a:lnTo>
                    <a:pt x="947443" y="827320"/>
                  </a:lnTo>
                  <a:lnTo>
                    <a:pt x="950926" y="831702"/>
                  </a:lnTo>
                  <a:lnTo>
                    <a:pt x="954409" y="838948"/>
                  </a:lnTo>
                  <a:lnTo>
                    <a:pt x="957892" y="846102"/>
                  </a:lnTo>
                  <a:lnTo>
                    <a:pt x="961376" y="853167"/>
                  </a:lnTo>
                  <a:lnTo>
                    <a:pt x="964859" y="860142"/>
                  </a:lnTo>
                  <a:lnTo>
                    <a:pt x="968342" y="867032"/>
                  </a:lnTo>
                  <a:lnTo>
                    <a:pt x="971825" y="871014"/>
                  </a:lnTo>
                  <a:lnTo>
                    <a:pt x="975309" y="874362"/>
                  </a:lnTo>
                  <a:lnTo>
                    <a:pt x="978792" y="877677"/>
                  </a:lnTo>
                  <a:lnTo>
                    <a:pt x="982275" y="880960"/>
                  </a:lnTo>
                  <a:lnTo>
                    <a:pt x="985758" y="884212"/>
                  </a:lnTo>
                  <a:lnTo>
                    <a:pt x="989242" y="887433"/>
                  </a:lnTo>
                  <a:lnTo>
                    <a:pt x="992725" y="890624"/>
                  </a:lnTo>
                  <a:lnTo>
                    <a:pt x="996208" y="893784"/>
                  </a:lnTo>
                  <a:lnTo>
                    <a:pt x="999691" y="896951"/>
                  </a:lnTo>
                  <a:lnTo>
                    <a:pt x="1003175" y="901299"/>
                  </a:lnTo>
                  <a:lnTo>
                    <a:pt x="1006658" y="905603"/>
                  </a:lnTo>
                  <a:lnTo>
                    <a:pt x="1010141" y="909863"/>
                  </a:lnTo>
                  <a:lnTo>
                    <a:pt x="1013624" y="914079"/>
                  </a:lnTo>
                  <a:lnTo>
                    <a:pt x="1017108" y="918253"/>
                  </a:lnTo>
                  <a:lnTo>
                    <a:pt x="1020591" y="922385"/>
                  </a:lnTo>
                  <a:lnTo>
                    <a:pt x="1024074" y="926476"/>
                  </a:lnTo>
                  <a:lnTo>
                    <a:pt x="1027557" y="930526"/>
                  </a:lnTo>
                  <a:lnTo>
                    <a:pt x="1031041" y="934536"/>
                  </a:lnTo>
                  <a:lnTo>
                    <a:pt x="1034524" y="941355"/>
                  </a:lnTo>
                  <a:lnTo>
                    <a:pt x="1038007" y="949398"/>
                  </a:lnTo>
                  <a:lnTo>
                    <a:pt x="1041490" y="957338"/>
                  </a:lnTo>
                  <a:lnTo>
                    <a:pt x="1044974" y="965175"/>
                  </a:lnTo>
                  <a:lnTo>
                    <a:pt x="1048457" y="972913"/>
                  </a:lnTo>
                  <a:lnTo>
                    <a:pt x="1051940" y="979623"/>
                  </a:lnTo>
                  <a:lnTo>
                    <a:pt x="1055423" y="985922"/>
                  </a:lnTo>
                  <a:lnTo>
                    <a:pt x="1058907" y="992148"/>
                  </a:lnTo>
                  <a:lnTo>
                    <a:pt x="1062390" y="998302"/>
                  </a:lnTo>
                  <a:lnTo>
                    <a:pt x="1065873" y="1004387"/>
                  </a:lnTo>
                  <a:lnTo>
                    <a:pt x="1069356" y="1010402"/>
                  </a:lnTo>
                  <a:lnTo>
                    <a:pt x="1072840" y="1015442"/>
                  </a:lnTo>
                  <a:lnTo>
                    <a:pt x="1076323" y="1020021"/>
                  </a:lnTo>
                  <a:lnTo>
                    <a:pt x="1079806" y="1024553"/>
                  </a:lnTo>
                  <a:lnTo>
                    <a:pt x="1083289" y="1029040"/>
                  </a:lnTo>
                  <a:lnTo>
                    <a:pt x="1086773" y="1033482"/>
                  </a:lnTo>
                  <a:lnTo>
                    <a:pt x="1090256" y="1038669"/>
                  </a:lnTo>
                  <a:lnTo>
                    <a:pt x="1093739" y="1044076"/>
                  </a:lnTo>
                  <a:lnTo>
                    <a:pt x="1097222" y="1049425"/>
                  </a:lnTo>
                  <a:lnTo>
                    <a:pt x="1100706" y="1054717"/>
                  </a:lnTo>
                  <a:lnTo>
                    <a:pt x="1104189" y="1059953"/>
                  </a:lnTo>
                  <a:lnTo>
                    <a:pt x="1107672" y="1065133"/>
                  </a:lnTo>
                  <a:lnTo>
                    <a:pt x="1111155" y="1070107"/>
                  </a:lnTo>
                  <a:lnTo>
                    <a:pt x="1114639" y="1074127"/>
                  </a:lnTo>
                  <a:lnTo>
                    <a:pt x="1118122" y="1078109"/>
                  </a:lnTo>
                  <a:lnTo>
                    <a:pt x="1121605" y="1082054"/>
                  </a:lnTo>
                  <a:lnTo>
                    <a:pt x="1125088" y="1085961"/>
                  </a:lnTo>
                  <a:lnTo>
                    <a:pt x="1128572" y="1089831"/>
                  </a:lnTo>
                  <a:lnTo>
                    <a:pt x="1132055" y="1093666"/>
                  </a:lnTo>
                  <a:lnTo>
                    <a:pt x="1135538" y="1097464"/>
                  </a:lnTo>
                  <a:lnTo>
                    <a:pt x="1139021" y="1102291"/>
                  </a:lnTo>
                  <a:lnTo>
                    <a:pt x="1142505" y="1108376"/>
                  </a:lnTo>
                  <a:lnTo>
                    <a:pt x="1145988" y="1114392"/>
                  </a:lnTo>
                  <a:lnTo>
                    <a:pt x="1149471" y="1120342"/>
                  </a:lnTo>
                  <a:lnTo>
                    <a:pt x="1152954" y="1126227"/>
                  </a:lnTo>
                  <a:lnTo>
                    <a:pt x="1156437" y="1132047"/>
                  </a:lnTo>
                  <a:lnTo>
                    <a:pt x="1159921" y="1137803"/>
                  </a:lnTo>
                  <a:lnTo>
                    <a:pt x="1163404" y="1146954"/>
                  </a:lnTo>
                  <a:lnTo>
                    <a:pt x="1166887" y="1163912"/>
                  </a:lnTo>
                  <a:lnTo>
                    <a:pt x="1170370" y="1180527"/>
                  </a:lnTo>
                  <a:lnTo>
                    <a:pt x="1173854" y="1196809"/>
                  </a:lnTo>
                  <a:lnTo>
                    <a:pt x="1177337" y="1207075"/>
                  </a:lnTo>
                  <a:lnTo>
                    <a:pt x="1180820" y="1210328"/>
                  </a:lnTo>
                  <a:lnTo>
                    <a:pt x="1184303" y="1213553"/>
                  </a:lnTo>
                  <a:lnTo>
                    <a:pt x="1187787" y="1216749"/>
                  </a:lnTo>
                  <a:lnTo>
                    <a:pt x="1191270" y="1219918"/>
                  </a:lnTo>
                  <a:lnTo>
                    <a:pt x="1194753" y="1223060"/>
                  </a:lnTo>
                  <a:lnTo>
                    <a:pt x="1198236" y="1226661"/>
                  </a:lnTo>
                  <a:lnTo>
                    <a:pt x="1201720" y="1230941"/>
                  </a:lnTo>
                  <a:lnTo>
                    <a:pt x="1205203" y="1235180"/>
                  </a:lnTo>
                  <a:lnTo>
                    <a:pt x="1208686" y="1239379"/>
                  </a:lnTo>
                  <a:lnTo>
                    <a:pt x="1212169" y="1243538"/>
                  </a:lnTo>
                  <a:lnTo>
                    <a:pt x="1215653" y="1248761"/>
                  </a:lnTo>
                  <a:lnTo>
                    <a:pt x="1219136" y="1255229"/>
                  </a:lnTo>
                  <a:lnTo>
                    <a:pt x="1222619" y="1261624"/>
                  </a:lnTo>
                  <a:lnTo>
                    <a:pt x="1226102" y="1267946"/>
                  </a:lnTo>
                  <a:lnTo>
                    <a:pt x="1229586" y="1274196"/>
                  </a:lnTo>
                  <a:lnTo>
                    <a:pt x="1233069" y="1280377"/>
                  </a:lnTo>
                  <a:lnTo>
                    <a:pt x="1236552" y="1286488"/>
                  </a:lnTo>
                  <a:lnTo>
                    <a:pt x="1240035" y="1292531"/>
                  </a:lnTo>
                  <a:lnTo>
                    <a:pt x="1243519" y="1298578"/>
                  </a:lnTo>
                  <a:lnTo>
                    <a:pt x="1247002" y="1304579"/>
                  </a:lnTo>
                  <a:lnTo>
                    <a:pt x="1250485" y="1310514"/>
                  </a:lnTo>
                  <a:lnTo>
                    <a:pt x="1253968" y="1317824"/>
                  </a:lnTo>
                  <a:lnTo>
                    <a:pt x="1257452" y="1326705"/>
                  </a:lnTo>
                  <a:lnTo>
                    <a:pt x="1260935" y="1335465"/>
                  </a:lnTo>
                  <a:lnTo>
                    <a:pt x="1264418" y="1349411"/>
                  </a:lnTo>
                  <a:lnTo>
                    <a:pt x="1267901" y="1369720"/>
                  </a:lnTo>
                  <a:lnTo>
                    <a:pt x="1271385" y="1377177"/>
                  </a:lnTo>
                  <a:lnTo>
                    <a:pt x="1274868" y="1384540"/>
                  </a:lnTo>
                  <a:lnTo>
                    <a:pt x="1278351" y="1391813"/>
                  </a:lnTo>
                  <a:lnTo>
                    <a:pt x="1281834" y="1398996"/>
                  </a:lnTo>
                  <a:lnTo>
                    <a:pt x="1285318" y="1405657"/>
                  </a:lnTo>
                  <a:lnTo>
                    <a:pt x="1288801" y="1412023"/>
                  </a:lnTo>
                  <a:lnTo>
                    <a:pt x="1292284" y="1418317"/>
                  </a:lnTo>
                  <a:lnTo>
                    <a:pt x="1295767" y="1424538"/>
                  </a:lnTo>
                  <a:lnTo>
                    <a:pt x="1299251" y="1430690"/>
                  </a:lnTo>
                  <a:lnTo>
                    <a:pt x="1302734" y="1436772"/>
                  </a:lnTo>
                  <a:lnTo>
                    <a:pt x="1306217" y="1442618"/>
                  </a:lnTo>
                  <a:lnTo>
                    <a:pt x="1309700" y="1446146"/>
                  </a:lnTo>
                  <a:lnTo>
                    <a:pt x="1313184" y="1449642"/>
                  </a:lnTo>
                  <a:lnTo>
                    <a:pt x="1316667" y="1453108"/>
                  </a:lnTo>
                  <a:lnTo>
                    <a:pt x="1320150" y="1456543"/>
                  </a:lnTo>
                  <a:lnTo>
                    <a:pt x="1323633" y="1459950"/>
                  </a:lnTo>
                  <a:lnTo>
                    <a:pt x="1327117" y="1463351"/>
                  </a:lnTo>
                  <a:lnTo>
                    <a:pt x="1330600" y="1467810"/>
                  </a:lnTo>
                  <a:lnTo>
                    <a:pt x="1334083" y="1472226"/>
                  </a:lnTo>
                  <a:lnTo>
                    <a:pt x="1337566" y="1476599"/>
                  </a:lnTo>
                  <a:lnTo>
                    <a:pt x="1341050" y="1480932"/>
                  </a:lnTo>
                  <a:lnTo>
                    <a:pt x="1344533" y="1485223"/>
                  </a:lnTo>
                  <a:lnTo>
                    <a:pt x="1348016" y="1489474"/>
                  </a:lnTo>
                  <a:lnTo>
                    <a:pt x="1351499" y="1494389"/>
                  </a:lnTo>
                  <a:lnTo>
                    <a:pt x="1354983" y="1499273"/>
                  </a:lnTo>
                  <a:lnTo>
                    <a:pt x="1358466" y="1504108"/>
                  </a:lnTo>
                  <a:lnTo>
                    <a:pt x="1361949" y="1508708"/>
                  </a:lnTo>
                  <a:lnTo>
                    <a:pt x="1365432" y="1511972"/>
                  </a:lnTo>
                  <a:lnTo>
                    <a:pt x="1368916" y="1515209"/>
                  </a:lnTo>
                  <a:lnTo>
                    <a:pt x="1372399" y="1518419"/>
                  </a:lnTo>
                  <a:lnTo>
                    <a:pt x="1375882" y="1521602"/>
                  </a:lnTo>
                  <a:lnTo>
                    <a:pt x="1379365" y="1524759"/>
                  </a:lnTo>
                  <a:lnTo>
                    <a:pt x="1382849" y="1527837"/>
                  </a:lnTo>
                  <a:lnTo>
                    <a:pt x="1386332" y="1530276"/>
                  </a:lnTo>
                  <a:lnTo>
                    <a:pt x="1389815" y="1532696"/>
                  </a:lnTo>
                  <a:lnTo>
                    <a:pt x="1393298" y="1535099"/>
                  </a:lnTo>
                  <a:lnTo>
                    <a:pt x="1396782" y="1537483"/>
                  </a:lnTo>
                  <a:lnTo>
                    <a:pt x="1400265" y="1539850"/>
                  </a:lnTo>
                  <a:lnTo>
                    <a:pt x="1403748" y="1542200"/>
                  </a:lnTo>
                  <a:lnTo>
                    <a:pt x="1407231" y="1544025"/>
                  </a:lnTo>
                  <a:lnTo>
                    <a:pt x="1410715" y="1545295"/>
                  </a:lnTo>
                  <a:lnTo>
                    <a:pt x="1414198" y="1546556"/>
                  </a:lnTo>
                  <a:lnTo>
                    <a:pt x="1417681" y="1547810"/>
                  </a:lnTo>
                  <a:lnTo>
                    <a:pt x="1421164" y="1549056"/>
                  </a:lnTo>
                  <a:lnTo>
                    <a:pt x="1424648" y="1550294"/>
                  </a:lnTo>
                  <a:lnTo>
                    <a:pt x="1428131" y="1551215"/>
                  </a:lnTo>
                  <a:lnTo>
                    <a:pt x="1431614" y="1551729"/>
                  </a:lnTo>
                  <a:lnTo>
                    <a:pt x="1435097" y="1552240"/>
                  </a:lnTo>
                  <a:lnTo>
                    <a:pt x="1438580" y="1552748"/>
                  </a:lnTo>
                  <a:lnTo>
                    <a:pt x="1442064" y="1553254"/>
                  </a:lnTo>
                  <a:lnTo>
                    <a:pt x="1445547" y="1553757"/>
                  </a:lnTo>
                  <a:lnTo>
                    <a:pt x="1449030" y="1554257"/>
                  </a:lnTo>
                  <a:lnTo>
                    <a:pt x="1452513" y="1554754"/>
                  </a:lnTo>
                  <a:lnTo>
                    <a:pt x="1455997" y="1555249"/>
                  </a:lnTo>
                  <a:lnTo>
                    <a:pt x="1459480" y="1555693"/>
                  </a:lnTo>
                  <a:lnTo>
                    <a:pt x="1462963" y="1555639"/>
                  </a:lnTo>
                  <a:lnTo>
                    <a:pt x="1466446" y="1555585"/>
                  </a:lnTo>
                  <a:lnTo>
                    <a:pt x="1469930" y="1555531"/>
                  </a:lnTo>
                  <a:lnTo>
                    <a:pt x="1473413" y="1555478"/>
                  </a:lnTo>
                  <a:lnTo>
                    <a:pt x="1476896" y="1555424"/>
                  </a:lnTo>
                  <a:lnTo>
                    <a:pt x="1480379" y="1555371"/>
                  </a:lnTo>
                  <a:lnTo>
                    <a:pt x="1483863" y="1555319"/>
                  </a:lnTo>
                  <a:lnTo>
                    <a:pt x="1487346" y="1556020"/>
                  </a:lnTo>
                  <a:lnTo>
                    <a:pt x="1490829" y="1557882"/>
                  </a:lnTo>
                  <a:lnTo>
                    <a:pt x="1494312" y="1559732"/>
                  </a:lnTo>
                  <a:lnTo>
                    <a:pt x="1497796" y="1561570"/>
                  </a:lnTo>
                  <a:lnTo>
                    <a:pt x="1501279" y="1563396"/>
                  </a:lnTo>
                  <a:lnTo>
                    <a:pt x="1504762" y="1564916"/>
                  </a:lnTo>
                  <a:lnTo>
                    <a:pt x="1508245" y="1566062"/>
                  </a:lnTo>
                  <a:lnTo>
                    <a:pt x="1511729" y="1567202"/>
                  </a:lnTo>
                  <a:lnTo>
                    <a:pt x="1515212" y="1568334"/>
                  </a:lnTo>
                  <a:lnTo>
                    <a:pt x="1518695" y="1569460"/>
                  </a:lnTo>
                  <a:lnTo>
                    <a:pt x="1522178" y="1570580"/>
                  </a:lnTo>
                  <a:lnTo>
                    <a:pt x="1525662" y="1571693"/>
                  </a:lnTo>
                  <a:lnTo>
                    <a:pt x="1529145" y="1572800"/>
                  </a:lnTo>
                  <a:lnTo>
                    <a:pt x="1532628" y="1573916"/>
                  </a:lnTo>
                  <a:lnTo>
                    <a:pt x="1536111" y="1575030"/>
                  </a:lnTo>
                  <a:lnTo>
                    <a:pt x="1539595" y="1576138"/>
                  </a:lnTo>
                  <a:lnTo>
                    <a:pt x="1543078" y="1577240"/>
                  </a:lnTo>
                  <a:lnTo>
                    <a:pt x="1546561" y="1578335"/>
                  </a:lnTo>
                  <a:lnTo>
                    <a:pt x="1550044" y="1579425"/>
                  </a:lnTo>
                  <a:lnTo>
                    <a:pt x="1553528" y="1580508"/>
                  </a:lnTo>
                  <a:lnTo>
                    <a:pt x="1557011" y="1581585"/>
                  </a:lnTo>
                  <a:lnTo>
                    <a:pt x="1560494" y="1582656"/>
                  </a:lnTo>
                  <a:lnTo>
                    <a:pt x="1563977" y="1583351"/>
                  </a:lnTo>
                  <a:lnTo>
                    <a:pt x="1567461" y="1583492"/>
                  </a:lnTo>
                  <a:lnTo>
                    <a:pt x="1570944" y="1583632"/>
                  </a:lnTo>
                  <a:lnTo>
                    <a:pt x="1574427" y="1583772"/>
                  </a:lnTo>
                  <a:lnTo>
                    <a:pt x="1577910" y="1583912"/>
                  </a:lnTo>
                  <a:lnTo>
                    <a:pt x="1581394" y="1584050"/>
                  </a:lnTo>
                  <a:lnTo>
                    <a:pt x="1584877" y="1584188"/>
                  </a:lnTo>
                  <a:lnTo>
                    <a:pt x="1588360" y="1584326"/>
                  </a:lnTo>
                  <a:lnTo>
                    <a:pt x="1591843" y="1584463"/>
                  </a:lnTo>
                  <a:lnTo>
                    <a:pt x="1595327" y="1584599"/>
                  </a:lnTo>
                  <a:lnTo>
                    <a:pt x="1598810" y="1584735"/>
                  </a:lnTo>
                  <a:lnTo>
                    <a:pt x="1602293" y="1585454"/>
                  </a:lnTo>
                  <a:lnTo>
                    <a:pt x="1605776" y="1586197"/>
                  </a:lnTo>
                  <a:lnTo>
                    <a:pt x="1609260" y="1586936"/>
                  </a:lnTo>
                  <a:lnTo>
                    <a:pt x="1612743" y="1587671"/>
                  </a:lnTo>
                  <a:lnTo>
                    <a:pt x="1616226" y="1588402"/>
                  </a:lnTo>
                  <a:lnTo>
                    <a:pt x="1619709" y="1589130"/>
                  </a:lnTo>
                  <a:lnTo>
                    <a:pt x="1623193" y="1589252"/>
                  </a:lnTo>
                  <a:lnTo>
                    <a:pt x="1626676" y="1588304"/>
                  </a:lnTo>
                  <a:lnTo>
                    <a:pt x="1630159" y="1587358"/>
                  </a:lnTo>
                  <a:lnTo>
                    <a:pt x="1633642" y="1586415"/>
                  </a:lnTo>
                  <a:lnTo>
                    <a:pt x="1637126" y="1585476"/>
                  </a:lnTo>
                  <a:lnTo>
                    <a:pt x="1640609" y="1584540"/>
                  </a:lnTo>
                  <a:lnTo>
                    <a:pt x="1644092" y="1583606"/>
                  </a:lnTo>
                  <a:lnTo>
                    <a:pt x="1647575" y="1582676"/>
                  </a:lnTo>
                  <a:lnTo>
                    <a:pt x="1651059" y="1581749"/>
                  </a:lnTo>
                  <a:lnTo>
                    <a:pt x="1654542" y="1580824"/>
                  </a:lnTo>
                  <a:lnTo>
                    <a:pt x="1658025" y="1579903"/>
                  </a:lnTo>
                  <a:lnTo>
                    <a:pt x="1661508" y="1578985"/>
                  </a:lnTo>
                  <a:lnTo>
                    <a:pt x="1664992" y="1578273"/>
                  </a:lnTo>
                  <a:lnTo>
                    <a:pt x="1668475" y="1578128"/>
                  </a:lnTo>
                  <a:lnTo>
                    <a:pt x="1671958" y="1577984"/>
                  </a:lnTo>
                  <a:lnTo>
                    <a:pt x="1675441" y="1577840"/>
                  </a:lnTo>
                  <a:lnTo>
                    <a:pt x="1678925" y="1577697"/>
                  </a:lnTo>
                  <a:lnTo>
                    <a:pt x="1682408" y="1577555"/>
                  </a:lnTo>
                  <a:lnTo>
                    <a:pt x="1685891" y="1577413"/>
                  </a:lnTo>
                  <a:lnTo>
                    <a:pt x="1689374" y="1577271"/>
                  </a:lnTo>
                  <a:lnTo>
                    <a:pt x="1692858" y="1577130"/>
                  </a:lnTo>
                  <a:lnTo>
                    <a:pt x="1696341" y="1576990"/>
                  </a:lnTo>
                  <a:lnTo>
                    <a:pt x="1699824" y="1576850"/>
                  </a:lnTo>
                  <a:lnTo>
                    <a:pt x="1703307" y="1576711"/>
                  </a:lnTo>
                  <a:lnTo>
                    <a:pt x="1706791" y="1576486"/>
                  </a:lnTo>
                  <a:lnTo>
                    <a:pt x="1710274" y="1576229"/>
                  </a:lnTo>
                  <a:lnTo>
                    <a:pt x="1713757" y="1575973"/>
                  </a:lnTo>
                  <a:lnTo>
                    <a:pt x="1717240" y="1575718"/>
                  </a:lnTo>
                  <a:lnTo>
                    <a:pt x="1720723" y="1575464"/>
                  </a:lnTo>
                  <a:lnTo>
                    <a:pt x="1724207" y="1575211"/>
                  </a:lnTo>
                  <a:lnTo>
                    <a:pt x="1727690" y="1574959"/>
                  </a:lnTo>
                  <a:lnTo>
                    <a:pt x="1731173" y="1574707"/>
                  </a:lnTo>
                  <a:lnTo>
                    <a:pt x="1734656" y="1574457"/>
                  </a:lnTo>
                  <a:lnTo>
                    <a:pt x="1738140" y="1574046"/>
                  </a:lnTo>
                  <a:lnTo>
                    <a:pt x="1741623" y="1573367"/>
                  </a:lnTo>
                  <a:lnTo>
                    <a:pt x="1745106" y="1572690"/>
                  </a:lnTo>
                  <a:lnTo>
                    <a:pt x="1748589" y="1572015"/>
                  </a:lnTo>
                  <a:lnTo>
                    <a:pt x="1752073" y="1571342"/>
                  </a:lnTo>
                  <a:lnTo>
                    <a:pt x="1755556" y="1570672"/>
                  </a:lnTo>
                  <a:lnTo>
                    <a:pt x="1759039" y="1570003"/>
                  </a:lnTo>
                  <a:lnTo>
                    <a:pt x="1762522" y="1569337"/>
                  </a:lnTo>
                  <a:lnTo>
                    <a:pt x="1766006" y="1568673"/>
                  </a:lnTo>
                  <a:lnTo>
                    <a:pt x="1769489" y="1568611"/>
                  </a:lnTo>
                  <a:lnTo>
                    <a:pt x="1772972" y="1568985"/>
                  </a:lnTo>
                  <a:lnTo>
                    <a:pt x="1776455" y="1569357"/>
                  </a:lnTo>
                  <a:lnTo>
                    <a:pt x="1779939" y="1569727"/>
                  </a:lnTo>
                  <a:lnTo>
                    <a:pt x="1783422" y="1570096"/>
                  </a:lnTo>
                  <a:lnTo>
                    <a:pt x="1786905" y="1570463"/>
                  </a:lnTo>
                  <a:lnTo>
                    <a:pt x="1790388" y="1570829"/>
                  </a:lnTo>
                  <a:lnTo>
                    <a:pt x="1793872" y="1569613"/>
                  </a:lnTo>
                  <a:lnTo>
                    <a:pt x="1797355" y="1568370"/>
                  </a:lnTo>
                  <a:lnTo>
                    <a:pt x="1800838" y="1567130"/>
                  </a:lnTo>
                  <a:lnTo>
                    <a:pt x="1804321" y="1565893"/>
                  </a:lnTo>
                  <a:lnTo>
                    <a:pt x="1807805" y="1564660"/>
                  </a:lnTo>
                  <a:lnTo>
                    <a:pt x="1811288" y="1563429"/>
                  </a:lnTo>
                  <a:lnTo>
                    <a:pt x="1814771" y="1562202"/>
                  </a:lnTo>
                  <a:lnTo>
                    <a:pt x="1818254" y="1560978"/>
                  </a:lnTo>
                  <a:lnTo>
                    <a:pt x="1821738" y="1559757"/>
                  </a:lnTo>
                  <a:lnTo>
                    <a:pt x="1825221" y="1558540"/>
                  </a:lnTo>
                  <a:lnTo>
                    <a:pt x="1828704" y="1557321"/>
                  </a:lnTo>
                  <a:lnTo>
                    <a:pt x="1832187" y="1556102"/>
                  </a:lnTo>
                  <a:lnTo>
                    <a:pt x="1835671" y="1554886"/>
                  </a:lnTo>
                  <a:lnTo>
                    <a:pt x="1839154" y="1553673"/>
                  </a:lnTo>
                  <a:lnTo>
                    <a:pt x="1842637" y="1552464"/>
                  </a:lnTo>
                  <a:lnTo>
                    <a:pt x="1846120" y="1551257"/>
                  </a:lnTo>
                  <a:lnTo>
                    <a:pt x="1849604" y="1550054"/>
                  </a:lnTo>
                  <a:lnTo>
                    <a:pt x="1853087" y="1548853"/>
                  </a:lnTo>
                  <a:lnTo>
                    <a:pt x="1856570" y="1547655"/>
                  </a:lnTo>
                  <a:lnTo>
                    <a:pt x="1860053" y="1546461"/>
                  </a:lnTo>
                  <a:lnTo>
                    <a:pt x="1863537" y="1545269"/>
                  </a:lnTo>
                  <a:lnTo>
                    <a:pt x="1867020" y="1544081"/>
                  </a:lnTo>
                  <a:lnTo>
                    <a:pt x="1870503" y="1542895"/>
                  </a:lnTo>
                  <a:lnTo>
                    <a:pt x="1873986" y="1541713"/>
                  </a:lnTo>
                  <a:lnTo>
                    <a:pt x="1877470" y="1540533"/>
                  </a:lnTo>
                  <a:lnTo>
                    <a:pt x="1880953" y="1539356"/>
                  </a:lnTo>
                  <a:lnTo>
                    <a:pt x="1884436" y="1538642"/>
                  </a:lnTo>
                  <a:lnTo>
                    <a:pt x="1887919" y="1538244"/>
                  </a:lnTo>
                  <a:lnTo>
                    <a:pt x="1891403" y="1537847"/>
                  </a:lnTo>
                  <a:lnTo>
                    <a:pt x="1894886" y="1537452"/>
                  </a:lnTo>
                  <a:lnTo>
                    <a:pt x="1898369" y="1537058"/>
                  </a:lnTo>
                  <a:lnTo>
                    <a:pt x="1901852" y="1536665"/>
                  </a:lnTo>
                  <a:lnTo>
                    <a:pt x="1905336" y="1536274"/>
                  </a:lnTo>
                  <a:lnTo>
                    <a:pt x="1908819" y="1535883"/>
                  </a:lnTo>
                  <a:lnTo>
                    <a:pt x="1912302" y="1535494"/>
                  </a:lnTo>
                  <a:lnTo>
                    <a:pt x="1915785" y="1535107"/>
                  </a:lnTo>
                  <a:lnTo>
                    <a:pt x="1919269" y="1534720"/>
                  </a:lnTo>
                  <a:lnTo>
                    <a:pt x="1922752" y="1534335"/>
                  </a:lnTo>
                  <a:lnTo>
                    <a:pt x="1926235" y="1533951"/>
                  </a:lnTo>
                  <a:lnTo>
                    <a:pt x="1929718" y="1533568"/>
                  </a:lnTo>
                  <a:lnTo>
                    <a:pt x="1933202" y="1533187"/>
                  </a:lnTo>
                  <a:lnTo>
                    <a:pt x="1936685" y="1532425"/>
                  </a:lnTo>
                  <a:lnTo>
                    <a:pt x="1940168" y="1531537"/>
                  </a:lnTo>
                  <a:lnTo>
                    <a:pt x="1943651" y="1530652"/>
                  </a:lnTo>
                  <a:lnTo>
                    <a:pt x="1947135" y="1529770"/>
                  </a:lnTo>
                  <a:lnTo>
                    <a:pt x="1950618" y="1528889"/>
                  </a:lnTo>
                  <a:lnTo>
                    <a:pt x="1954101" y="1528011"/>
                  </a:lnTo>
                  <a:lnTo>
                    <a:pt x="1957584" y="1527136"/>
                  </a:lnTo>
                  <a:lnTo>
                    <a:pt x="1961068" y="1526262"/>
                  </a:lnTo>
                  <a:lnTo>
                    <a:pt x="1964551" y="1525391"/>
                  </a:lnTo>
                  <a:lnTo>
                    <a:pt x="1968034" y="1524523"/>
                  </a:lnTo>
                  <a:lnTo>
                    <a:pt x="1971517" y="1523622"/>
                  </a:lnTo>
                  <a:lnTo>
                    <a:pt x="1975001" y="1522717"/>
                  </a:lnTo>
                  <a:lnTo>
                    <a:pt x="1978484" y="1521815"/>
                  </a:lnTo>
                  <a:lnTo>
                    <a:pt x="1981967" y="1520915"/>
                  </a:lnTo>
                  <a:lnTo>
                    <a:pt x="1985450" y="1520018"/>
                  </a:lnTo>
                  <a:lnTo>
                    <a:pt x="1988934" y="1519122"/>
                  </a:lnTo>
                  <a:lnTo>
                    <a:pt x="1992417" y="1518230"/>
                  </a:lnTo>
                  <a:lnTo>
                    <a:pt x="1995900" y="1517339"/>
                  </a:lnTo>
                  <a:lnTo>
                    <a:pt x="1999383" y="1516455"/>
                  </a:lnTo>
                  <a:lnTo>
                    <a:pt x="2002867" y="1515644"/>
                  </a:lnTo>
                  <a:lnTo>
                    <a:pt x="2006350" y="1514835"/>
                  </a:lnTo>
                  <a:lnTo>
                    <a:pt x="2009833" y="1514029"/>
                  </a:lnTo>
                  <a:lnTo>
                    <a:pt x="2013316" y="1513224"/>
                  </a:lnTo>
                  <a:lnTo>
                    <a:pt x="2016799" y="1512422"/>
                  </a:lnTo>
                  <a:lnTo>
                    <a:pt x="2020283" y="1511622"/>
                  </a:lnTo>
                  <a:lnTo>
                    <a:pt x="2023766" y="1510824"/>
                  </a:lnTo>
                  <a:lnTo>
                    <a:pt x="2027249" y="1510028"/>
                  </a:lnTo>
                  <a:lnTo>
                    <a:pt x="2030732" y="1509234"/>
                  </a:lnTo>
                  <a:lnTo>
                    <a:pt x="2034216" y="1508442"/>
                  </a:lnTo>
                  <a:lnTo>
                    <a:pt x="2037699" y="1507652"/>
                  </a:lnTo>
                  <a:lnTo>
                    <a:pt x="2041182" y="1506864"/>
                  </a:lnTo>
                  <a:lnTo>
                    <a:pt x="2044665" y="1506079"/>
                  </a:lnTo>
                  <a:lnTo>
                    <a:pt x="2048149" y="1505295"/>
                  </a:lnTo>
                  <a:lnTo>
                    <a:pt x="2051632" y="1504514"/>
                  </a:lnTo>
                  <a:lnTo>
                    <a:pt x="2055115" y="1503734"/>
                  </a:lnTo>
                  <a:lnTo>
                    <a:pt x="2058598" y="1502957"/>
                  </a:lnTo>
                  <a:lnTo>
                    <a:pt x="2062082" y="1502181"/>
                  </a:lnTo>
                  <a:lnTo>
                    <a:pt x="2065565" y="1501408"/>
                  </a:lnTo>
                  <a:lnTo>
                    <a:pt x="2069048" y="1500636"/>
                  </a:lnTo>
                  <a:lnTo>
                    <a:pt x="2072531" y="1499763"/>
                  </a:lnTo>
                  <a:lnTo>
                    <a:pt x="2076015" y="1498851"/>
                  </a:lnTo>
                  <a:lnTo>
                    <a:pt x="2079498" y="1497941"/>
                  </a:lnTo>
                  <a:lnTo>
                    <a:pt x="2082981" y="1497033"/>
                  </a:lnTo>
                  <a:lnTo>
                    <a:pt x="2086464" y="1496127"/>
                  </a:lnTo>
                  <a:lnTo>
                    <a:pt x="2089948" y="1495224"/>
                  </a:lnTo>
                  <a:lnTo>
                    <a:pt x="2093431" y="1494323"/>
                  </a:lnTo>
                  <a:lnTo>
                    <a:pt x="2096914" y="1493424"/>
                  </a:lnTo>
                  <a:lnTo>
                    <a:pt x="2100397" y="1492527"/>
                  </a:lnTo>
                  <a:lnTo>
                    <a:pt x="2103881" y="1491632"/>
                  </a:lnTo>
                  <a:lnTo>
                    <a:pt x="2107364" y="1490740"/>
                  </a:lnTo>
                  <a:lnTo>
                    <a:pt x="2110847" y="1489850"/>
                  </a:lnTo>
                  <a:lnTo>
                    <a:pt x="2114330" y="1488961"/>
                  </a:lnTo>
                  <a:lnTo>
                    <a:pt x="2117814" y="1488075"/>
                  </a:lnTo>
                  <a:lnTo>
                    <a:pt x="2121297" y="1487191"/>
                  </a:lnTo>
                  <a:lnTo>
                    <a:pt x="2124780" y="1486310"/>
                  </a:lnTo>
                  <a:lnTo>
                    <a:pt x="2128263" y="1485430"/>
                  </a:lnTo>
                  <a:lnTo>
                    <a:pt x="2131747" y="1484552"/>
                  </a:lnTo>
                  <a:lnTo>
                    <a:pt x="2135230" y="1483677"/>
                  </a:lnTo>
                  <a:lnTo>
                    <a:pt x="2138713" y="1482803"/>
                  </a:lnTo>
                  <a:lnTo>
                    <a:pt x="2142196" y="1481932"/>
                  </a:lnTo>
                  <a:lnTo>
                    <a:pt x="2145680" y="1481063"/>
                  </a:lnTo>
                  <a:lnTo>
                    <a:pt x="2149163" y="1480026"/>
                  </a:lnTo>
                  <a:lnTo>
                    <a:pt x="2152646" y="1478927"/>
                  </a:lnTo>
                  <a:lnTo>
                    <a:pt x="2156129" y="1477832"/>
                  </a:lnTo>
                  <a:lnTo>
                    <a:pt x="2159613" y="1476738"/>
                  </a:lnTo>
                  <a:lnTo>
                    <a:pt x="2163096" y="1475647"/>
                  </a:lnTo>
                  <a:lnTo>
                    <a:pt x="2166579" y="1474558"/>
                  </a:lnTo>
                  <a:lnTo>
                    <a:pt x="2170062" y="1473471"/>
                  </a:lnTo>
                  <a:lnTo>
                    <a:pt x="2173546" y="1472387"/>
                  </a:lnTo>
                  <a:lnTo>
                    <a:pt x="2177029" y="1471305"/>
                  </a:lnTo>
                  <a:lnTo>
                    <a:pt x="2180512" y="1470225"/>
                  </a:lnTo>
                  <a:lnTo>
                    <a:pt x="2183995" y="1469148"/>
                  </a:lnTo>
                  <a:lnTo>
                    <a:pt x="2187479" y="1468209"/>
                  </a:lnTo>
                  <a:lnTo>
                    <a:pt x="2190962" y="1467321"/>
                  </a:lnTo>
                  <a:lnTo>
                    <a:pt x="2194445" y="1466436"/>
                  </a:lnTo>
                  <a:lnTo>
                    <a:pt x="2197928" y="1465553"/>
                  </a:lnTo>
                  <a:lnTo>
                    <a:pt x="2201412" y="1464671"/>
                  </a:lnTo>
                  <a:lnTo>
                    <a:pt x="2204895" y="1463792"/>
                  </a:lnTo>
                  <a:lnTo>
                    <a:pt x="2208378" y="1462915"/>
                  </a:lnTo>
                  <a:lnTo>
                    <a:pt x="2211861" y="1462040"/>
                  </a:lnTo>
                  <a:lnTo>
                    <a:pt x="2215345" y="1461166"/>
                  </a:lnTo>
                  <a:lnTo>
                    <a:pt x="2218828" y="1460295"/>
                  </a:lnTo>
                  <a:lnTo>
                    <a:pt x="2222311" y="1459426"/>
                  </a:lnTo>
                  <a:lnTo>
                    <a:pt x="2225794" y="1458558"/>
                  </a:lnTo>
                  <a:lnTo>
                    <a:pt x="2229278" y="1457693"/>
                  </a:lnTo>
                  <a:lnTo>
                    <a:pt x="2232761" y="1456807"/>
                  </a:lnTo>
                  <a:lnTo>
                    <a:pt x="2236244" y="1455904"/>
                  </a:lnTo>
                  <a:lnTo>
                    <a:pt x="2239727" y="1455003"/>
                  </a:lnTo>
                  <a:lnTo>
                    <a:pt x="2243211" y="1454104"/>
                  </a:lnTo>
                  <a:lnTo>
                    <a:pt x="2246694" y="1453206"/>
                  </a:lnTo>
                  <a:lnTo>
                    <a:pt x="2250177" y="1452311"/>
                  </a:lnTo>
                  <a:lnTo>
                    <a:pt x="2253660" y="1451418"/>
                  </a:lnTo>
                  <a:lnTo>
                    <a:pt x="2257144" y="1450527"/>
                  </a:lnTo>
                  <a:lnTo>
                    <a:pt x="2260627" y="1449637"/>
                  </a:lnTo>
                  <a:lnTo>
                    <a:pt x="2264110" y="1448750"/>
                  </a:lnTo>
                  <a:lnTo>
                    <a:pt x="2267593" y="1447865"/>
                  </a:lnTo>
                  <a:lnTo>
                    <a:pt x="2271077" y="1446981"/>
                  </a:lnTo>
                  <a:lnTo>
                    <a:pt x="2274560" y="1446130"/>
                  </a:lnTo>
                  <a:lnTo>
                    <a:pt x="2278043" y="1445319"/>
                  </a:lnTo>
                  <a:lnTo>
                    <a:pt x="2281526" y="1444509"/>
                  </a:lnTo>
                  <a:lnTo>
                    <a:pt x="2285010" y="1443702"/>
                  </a:lnTo>
                  <a:lnTo>
                    <a:pt x="2288493" y="1442896"/>
                  </a:lnTo>
                  <a:lnTo>
                    <a:pt x="2291976" y="1442092"/>
                  </a:lnTo>
                  <a:lnTo>
                    <a:pt x="2295459" y="1441290"/>
                  </a:lnTo>
                  <a:lnTo>
                    <a:pt x="2298942" y="1440489"/>
                  </a:lnTo>
                  <a:lnTo>
                    <a:pt x="2302426" y="1439691"/>
                  </a:lnTo>
                  <a:lnTo>
                    <a:pt x="2305909" y="1438894"/>
                  </a:lnTo>
                  <a:lnTo>
                    <a:pt x="2309392" y="1438099"/>
                  </a:lnTo>
                  <a:lnTo>
                    <a:pt x="2312875" y="1437306"/>
                  </a:lnTo>
                  <a:lnTo>
                    <a:pt x="2316359" y="1436514"/>
                  </a:lnTo>
                  <a:lnTo>
                    <a:pt x="2319842" y="1435725"/>
                  </a:lnTo>
                  <a:lnTo>
                    <a:pt x="2323325" y="1434937"/>
                  </a:lnTo>
                  <a:lnTo>
                    <a:pt x="2326808" y="1434150"/>
                  </a:lnTo>
                  <a:lnTo>
                    <a:pt x="2330292" y="1433366"/>
                  </a:lnTo>
                  <a:lnTo>
                    <a:pt x="2333775" y="1432583"/>
                  </a:lnTo>
                  <a:lnTo>
                    <a:pt x="2337258" y="1431802"/>
                  </a:lnTo>
                  <a:lnTo>
                    <a:pt x="2340741" y="1431407"/>
                  </a:lnTo>
                  <a:lnTo>
                    <a:pt x="2344225" y="1431139"/>
                  </a:lnTo>
                  <a:lnTo>
                    <a:pt x="2347708" y="1430872"/>
                  </a:lnTo>
                  <a:lnTo>
                    <a:pt x="2351191" y="1430605"/>
                  </a:lnTo>
                  <a:lnTo>
                    <a:pt x="2354674" y="1430339"/>
                  </a:lnTo>
                  <a:lnTo>
                    <a:pt x="2358158" y="1430074"/>
                  </a:lnTo>
                  <a:lnTo>
                    <a:pt x="2361641" y="1429809"/>
                  </a:lnTo>
                  <a:lnTo>
                    <a:pt x="2365124" y="1429546"/>
                  </a:lnTo>
                  <a:lnTo>
                    <a:pt x="2368607" y="1429283"/>
                  </a:lnTo>
                  <a:lnTo>
                    <a:pt x="2372091" y="1429020"/>
                  </a:lnTo>
                  <a:lnTo>
                    <a:pt x="2375574" y="1428759"/>
                  </a:lnTo>
                  <a:lnTo>
                    <a:pt x="2379057" y="1428498"/>
                  </a:lnTo>
                  <a:lnTo>
                    <a:pt x="2382540" y="1428238"/>
                  </a:lnTo>
                  <a:lnTo>
                    <a:pt x="2386024" y="1427978"/>
                  </a:lnTo>
                  <a:lnTo>
                    <a:pt x="2389507" y="1427719"/>
                  </a:lnTo>
                  <a:lnTo>
                    <a:pt x="2392990" y="1427461"/>
                  </a:lnTo>
                  <a:lnTo>
                    <a:pt x="2396473" y="1427204"/>
                  </a:lnTo>
                  <a:lnTo>
                    <a:pt x="2399957" y="1426752"/>
                  </a:lnTo>
                  <a:lnTo>
                    <a:pt x="2403440" y="1426223"/>
                  </a:lnTo>
                  <a:lnTo>
                    <a:pt x="2406923" y="1425694"/>
                  </a:lnTo>
                  <a:lnTo>
                    <a:pt x="2410406" y="1425167"/>
                  </a:lnTo>
                  <a:lnTo>
                    <a:pt x="2413890" y="1424641"/>
                  </a:lnTo>
                  <a:lnTo>
                    <a:pt x="2417373" y="1424117"/>
                  </a:lnTo>
                  <a:lnTo>
                    <a:pt x="2420856" y="1423593"/>
                  </a:lnTo>
                  <a:lnTo>
                    <a:pt x="2424339" y="1423071"/>
                  </a:lnTo>
                  <a:lnTo>
                    <a:pt x="2427823" y="1422550"/>
                  </a:lnTo>
                  <a:lnTo>
                    <a:pt x="2431306" y="1422030"/>
                  </a:lnTo>
                  <a:lnTo>
                    <a:pt x="2434789" y="1421512"/>
                  </a:lnTo>
                  <a:lnTo>
                    <a:pt x="2438272" y="1420995"/>
                  </a:lnTo>
                  <a:lnTo>
                    <a:pt x="2441756" y="1420479"/>
                  </a:lnTo>
                  <a:lnTo>
                    <a:pt x="2445239" y="1419964"/>
                  </a:lnTo>
                  <a:lnTo>
                    <a:pt x="2448722" y="1419450"/>
                  </a:lnTo>
                  <a:lnTo>
                    <a:pt x="2452205" y="1419028"/>
                  </a:lnTo>
                  <a:lnTo>
                    <a:pt x="2455689" y="1418799"/>
                  </a:lnTo>
                  <a:lnTo>
                    <a:pt x="2459172" y="1418570"/>
                  </a:lnTo>
                  <a:lnTo>
                    <a:pt x="2462655" y="1418343"/>
                  </a:lnTo>
                  <a:lnTo>
                    <a:pt x="2466138" y="1418116"/>
                  </a:lnTo>
                  <a:lnTo>
                    <a:pt x="2469622" y="1417889"/>
                  </a:lnTo>
                  <a:lnTo>
                    <a:pt x="2473105" y="1417663"/>
                  </a:lnTo>
                  <a:lnTo>
                    <a:pt x="2476588" y="1417438"/>
                  </a:lnTo>
                  <a:lnTo>
                    <a:pt x="2480071" y="1417213"/>
                  </a:lnTo>
                  <a:lnTo>
                    <a:pt x="2483555" y="1416989"/>
                  </a:lnTo>
                  <a:lnTo>
                    <a:pt x="2487038" y="1416765"/>
                  </a:lnTo>
                  <a:lnTo>
                    <a:pt x="2490521" y="1416542"/>
                  </a:lnTo>
                  <a:lnTo>
                    <a:pt x="2494004" y="1416320"/>
                  </a:lnTo>
                  <a:lnTo>
                    <a:pt x="2497488" y="1416098"/>
                  </a:lnTo>
                  <a:lnTo>
                    <a:pt x="2500971" y="1415877"/>
                  </a:lnTo>
                  <a:lnTo>
                    <a:pt x="2504454" y="1415945"/>
                  </a:lnTo>
                  <a:lnTo>
                    <a:pt x="2507937" y="1416334"/>
                  </a:lnTo>
                  <a:lnTo>
                    <a:pt x="2511421" y="1416721"/>
                  </a:lnTo>
                  <a:lnTo>
                    <a:pt x="2514904" y="1417107"/>
                  </a:lnTo>
                  <a:lnTo>
                    <a:pt x="2518387" y="1417492"/>
                  </a:lnTo>
                  <a:lnTo>
                    <a:pt x="2521870" y="1417876"/>
                  </a:lnTo>
                  <a:lnTo>
                    <a:pt x="2525354" y="1418259"/>
                  </a:lnTo>
                  <a:lnTo>
                    <a:pt x="2528837" y="1418640"/>
                  </a:lnTo>
                  <a:lnTo>
                    <a:pt x="2532320" y="1419020"/>
                  </a:lnTo>
                  <a:lnTo>
                    <a:pt x="2535803" y="1419399"/>
                  </a:lnTo>
                  <a:lnTo>
                    <a:pt x="2539287" y="1419777"/>
                  </a:lnTo>
                  <a:lnTo>
                    <a:pt x="2542770" y="1420154"/>
                  </a:lnTo>
                  <a:lnTo>
                    <a:pt x="2546253" y="1420529"/>
                  </a:lnTo>
                  <a:lnTo>
                    <a:pt x="2549736" y="1420240"/>
                  </a:lnTo>
                  <a:lnTo>
                    <a:pt x="2553220" y="1419815"/>
                  </a:lnTo>
                  <a:lnTo>
                    <a:pt x="2556703" y="1419391"/>
                  </a:lnTo>
                  <a:lnTo>
                    <a:pt x="2560186" y="1418967"/>
                  </a:lnTo>
                  <a:lnTo>
                    <a:pt x="2563669" y="1418545"/>
                  </a:lnTo>
                  <a:lnTo>
                    <a:pt x="2567153" y="1418123"/>
                  </a:lnTo>
                  <a:lnTo>
                    <a:pt x="2570636" y="1417703"/>
                  </a:lnTo>
                  <a:lnTo>
                    <a:pt x="2574119" y="1417284"/>
                  </a:lnTo>
                  <a:lnTo>
                    <a:pt x="2577602" y="1416865"/>
                  </a:lnTo>
                  <a:lnTo>
                    <a:pt x="2581085" y="1416447"/>
                  </a:lnTo>
                  <a:lnTo>
                    <a:pt x="2584569" y="1416031"/>
                  </a:lnTo>
                  <a:lnTo>
                    <a:pt x="2588052" y="1415615"/>
                  </a:lnTo>
                  <a:lnTo>
                    <a:pt x="2591535" y="1415201"/>
                  </a:lnTo>
                  <a:lnTo>
                    <a:pt x="2595018" y="1414787"/>
                  </a:lnTo>
                  <a:lnTo>
                    <a:pt x="2598502" y="1414374"/>
                  </a:lnTo>
                  <a:lnTo>
                    <a:pt x="2601985" y="1413962"/>
                  </a:lnTo>
                  <a:lnTo>
                    <a:pt x="2605468" y="1413488"/>
                  </a:lnTo>
                  <a:lnTo>
                    <a:pt x="2608951" y="1412889"/>
                  </a:lnTo>
                  <a:lnTo>
                    <a:pt x="2612435" y="1412291"/>
                  </a:lnTo>
                  <a:lnTo>
                    <a:pt x="2615918" y="1411694"/>
                  </a:lnTo>
                  <a:lnTo>
                    <a:pt x="2619401" y="1411099"/>
                  </a:lnTo>
                  <a:lnTo>
                    <a:pt x="2622884" y="1410505"/>
                  </a:lnTo>
                  <a:lnTo>
                    <a:pt x="2626368" y="1409912"/>
                  </a:lnTo>
                  <a:lnTo>
                    <a:pt x="2629851" y="1409320"/>
                  </a:lnTo>
                  <a:lnTo>
                    <a:pt x="2633334" y="1408730"/>
                  </a:lnTo>
                  <a:lnTo>
                    <a:pt x="2636817" y="1408141"/>
                  </a:lnTo>
                  <a:lnTo>
                    <a:pt x="2640301" y="1407553"/>
                  </a:lnTo>
                  <a:lnTo>
                    <a:pt x="2643784" y="1406966"/>
                  </a:lnTo>
                  <a:lnTo>
                    <a:pt x="2647267" y="1406380"/>
                  </a:lnTo>
                  <a:lnTo>
                    <a:pt x="2650750" y="1405796"/>
                  </a:lnTo>
                  <a:lnTo>
                    <a:pt x="2654234" y="1405213"/>
                  </a:lnTo>
                  <a:lnTo>
                    <a:pt x="2657717" y="1404631"/>
                  </a:lnTo>
                  <a:lnTo>
                    <a:pt x="2661200" y="1404050"/>
                  </a:lnTo>
                  <a:lnTo>
                    <a:pt x="2664683" y="1403471"/>
                  </a:lnTo>
                  <a:lnTo>
                    <a:pt x="2668167" y="1402893"/>
                  </a:lnTo>
                  <a:lnTo>
                    <a:pt x="2671650" y="1402315"/>
                  </a:lnTo>
                  <a:lnTo>
                    <a:pt x="2675133" y="1401740"/>
                  </a:lnTo>
                  <a:lnTo>
                    <a:pt x="2678616" y="1401165"/>
                  </a:lnTo>
                  <a:lnTo>
                    <a:pt x="2682100" y="1400591"/>
                  </a:lnTo>
                  <a:lnTo>
                    <a:pt x="2685583" y="1400019"/>
                  </a:lnTo>
                  <a:lnTo>
                    <a:pt x="2689066" y="1399491"/>
                  </a:lnTo>
                  <a:lnTo>
                    <a:pt x="2692549" y="1399214"/>
                  </a:lnTo>
                  <a:lnTo>
                    <a:pt x="2696033" y="1398938"/>
                  </a:lnTo>
                  <a:lnTo>
                    <a:pt x="2699516" y="1398662"/>
                  </a:lnTo>
                  <a:lnTo>
                    <a:pt x="2702999" y="1398387"/>
                  </a:lnTo>
                  <a:lnTo>
                    <a:pt x="2706482" y="1398113"/>
                  </a:lnTo>
                  <a:lnTo>
                    <a:pt x="2709966" y="1397840"/>
                  </a:lnTo>
                  <a:lnTo>
                    <a:pt x="2713449" y="1397567"/>
                  </a:lnTo>
                  <a:lnTo>
                    <a:pt x="2716932" y="1397294"/>
                  </a:lnTo>
                  <a:lnTo>
                    <a:pt x="2720415" y="1397023"/>
                  </a:lnTo>
                  <a:lnTo>
                    <a:pt x="2723899" y="1396751"/>
                  </a:lnTo>
                  <a:lnTo>
                    <a:pt x="2727382" y="1396440"/>
                  </a:lnTo>
                  <a:lnTo>
                    <a:pt x="2730865" y="1395905"/>
                  </a:lnTo>
                  <a:lnTo>
                    <a:pt x="2734348" y="1395370"/>
                  </a:lnTo>
                  <a:lnTo>
                    <a:pt x="2737832" y="1394837"/>
                  </a:lnTo>
                  <a:lnTo>
                    <a:pt x="2741315" y="1394304"/>
                  </a:lnTo>
                  <a:lnTo>
                    <a:pt x="2744798" y="1393773"/>
                  </a:lnTo>
                  <a:lnTo>
                    <a:pt x="2748281" y="1393243"/>
                  </a:lnTo>
                  <a:lnTo>
                    <a:pt x="2751765" y="1392713"/>
                  </a:lnTo>
                  <a:lnTo>
                    <a:pt x="2755248" y="1392185"/>
                  </a:lnTo>
                  <a:lnTo>
                    <a:pt x="2758731" y="1391658"/>
                  </a:lnTo>
                  <a:lnTo>
                    <a:pt x="2762214" y="1391132"/>
                  </a:lnTo>
                  <a:lnTo>
                    <a:pt x="2765698" y="1390607"/>
                  </a:lnTo>
                  <a:lnTo>
                    <a:pt x="2769181" y="1390084"/>
                  </a:lnTo>
                  <a:lnTo>
                    <a:pt x="2772664" y="1389561"/>
                  </a:lnTo>
                  <a:lnTo>
                    <a:pt x="2776147" y="1389039"/>
                  </a:lnTo>
                  <a:lnTo>
                    <a:pt x="2779631" y="1388518"/>
                  </a:lnTo>
                  <a:lnTo>
                    <a:pt x="2783114" y="1387999"/>
                  </a:lnTo>
                  <a:lnTo>
                    <a:pt x="2786597" y="1387480"/>
                  </a:lnTo>
                  <a:lnTo>
                    <a:pt x="2790080" y="1386967"/>
                  </a:lnTo>
                  <a:lnTo>
                    <a:pt x="2793564" y="1386909"/>
                  </a:lnTo>
                  <a:lnTo>
                    <a:pt x="2797047" y="1386852"/>
                  </a:lnTo>
                  <a:lnTo>
                    <a:pt x="2800530" y="1386795"/>
                  </a:lnTo>
                  <a:lnTo>
                    <a:pt x="2804013" y="1386737"/>
                  </a:lnTo>
                  <a:lnTo>
                    <a:pt x="2807497" y="1386680"/>
                  </a:lnTo>
                  <a:lnTo>
                    <a:pt x="2810980" y="1386623"/>
                  </a:lnTo>
                  <a:lnTo>
                    <a:pt x="2814463" y="1386567"/>
                  </a:lnTo>
                  <a:lnTo>
                    <a:pt x="2817946" y="1386510"/>
                  </a:lnTo>
                  <a:lnTo>
                    <a:pt x="2821430" y="1386540"/>
                  </a:lnTo>
                  <a:lnTo>
                    <a:pt x="2824913" y="1386888"/>
                  </a:lnTo>
                  <a:lnTo>
                    <a:pt x="2828396" y="1387234"/>
                  </a:lnTo>
                  <a:lnTo>
                    <a:pt x="2831879" y="1387580"/>
                  </a:lnTo>
                  <a:lnTo>
                    <a:pt x="2835363" y="1387924"/>
                  </a:lnTo>
                  <a:lnTo>
                    <a:pt x="2838846" y="1388268"/>
                  </a:lnTo>
                  <a:lnTo>
                    <a:pt x="2842329" y="1388611"/>
                  </a:lnTo>
                  <a:lnTo>
                    <a:pt x="2845812" y="1388952"/>
                  </a:lnTo>
                  <a:lnTo>
                    <a:pt x="2849296" y="1389293"/>
                  </a:lnTo>
                  <a:lnTo>
                    <a:pt x="2852779" y="1389633"/>
                  </a:lnTo>
                  <a:lnTo>
                    <a:pt x="2856262" y="1389972"/>
                  </a:lnTo>
                  <a:lnTo>
                    <a:pt x="2859745" y="1390310"/>
                  </a:lnTo>
                  <a:lnTo>
                    <a:pt x="2863229" y="1390647"/>
                  </a:lnTo>
                  <a:lnTo>
                    <a:pt x="2866712" y="1390983"/>
                  </a:lnTo>
                  <a:lnTo>
                    <a:pt x="2870195" y="1391318"/>
                  </a:lnTo>
                  <a:lnTo>
                    <a:pt x="2873678" y="1391234"/>
                  </a:lnTo>
                  <a:lnTo>
                    <a:pt x="2877161" y="1391114"/>
                  </a:lnTo>
                  <a:lnTo>
                    <a:pt x="2880645" y="1390994"/>
                  </a:lnTo>
                  <a:lnTo>
                    <a:pt x="2884128" y="1390875"/>
                  </a:lnTo>
                  <a:lnTo>
                    <a:pt x="2887611" y="1390756"/>
                  </a:lnTo>
                  <a:lnTo>
                    <a:pt x="2891094" y="1390637"/>
                  </a:lnTo>
                  <a:lnTo>
                    <a:pt x="2894578" y="1390519"/>
                  </a:lnTo>
                  <a:lnTo>
                    <a:pt x="2898061" y="1390400"/>
                  </a:lnTo>
                  <a:lnTo>
                    <a:pt x="2901544" y="1390282"/>
                  </a:lnTo>
                  <a:lnTo>
                    <a:pt x="2905027" y="1390165"/>
                  </a:lnTo>
                  <a:lnTo>
                    <a:pt x="2908511" y="1390047"/>
                  </a:lnTo>
                  <a:lnTo>
                    <a:pt x="2911994" y="1389930"/>
                  </a:lnTo>
                  <a:lnTo>
                    <a:pt x="2915477" y="1389813"/>
                  </a:lnTo>
                  <a:lnTo>
                    <a:pt x="2918960" y="1389697"/>
                  </a:lnTo>
                  <a:lnTo>
                    <a:pt x="2922444" y="1389580"/>
                  </a:lnTo>
                  <a:lnTo>
                    <a:pt x="2925927" y="1389464"/>
                  </a:lnTo>
                  <a:lnTo>
                    <a:pt x="2929410" y="1390419"/>
                  </a:lnTo>
                  <a:lnTo>
                    <a:pt x="2932893" y="1391395"/>
                  </a:lnTo>
                  <a:lnTo>
                    <a:pt x="2936377" y="1392368"/>
                  </a:lnTo>
                  <a:lnTo>
                    <a:pt x="2939860" y="1393337"/>
                  </a:lnTo>
                  <a:lnTo>
                    <a:pt x="2943343" y="1394304"/>
                  </a:lnTo>
                  <a:lnTo>
                    <a:pt x="2946826" y="1395267"/>
                  </a:lnTo>
                  <a:lnTo>
                    <a:pt x="2950310" y="1396227"/>
                  </a:lnTo>
                  <a:lnTo>
                    <a:pt x="2953793" y="1397184"/>
                  </a:lnTo>
                  <a:lnTo>
                    <a:pt x="2957276" y="1398137"/>
                  </a:lnTo>
                  <a:lnTo>
                    <a:pt x="2960759" y="1399088"/>
                  </a:lnTo>
                  <a:lnTo>
                    <a:pt x="2964243" y="1400035"/>
                  </a:lnTo>
                  <a:lnTo>
                    <a:pt x="2967726" y="1400980"/>
                  </a:lnTo>
                  <a:lnTo>
                    <a:pt x="2971209" y="1401189"/>
                  </a:lnTo>
                  <a:lnTo>
                    <a:pt x="2974692" y="1401301"/>
                  </a:lnTo>
                  <a:lnTo>
                    <a:pt x="2978176" y="1401413"/>
                  </a:lnTo>
                  <a:lnTo>
                    <a:pt x="2981659" y="1401525"/>
                  </a:lnTo>
                  <a:lnTo>
                    <a:pt x="2985142" y="1401636"/>
                  </a:lnTo>
                  <a:lnTo>
                    <a:pt x="2988625" y="1401747"/>
                  </a:lnTo>
                  <a:lnTo>
                    <a:pt x="2992109" y="1401858"/>
                  </a:lnTo>
                  <a:lnTo>
                    <a:pt x="2995592" y="1401969"/>
                  </a:lnTo>
                  <a:lnTo>
                    <a:pt x="2999075" y="1402079"/>
                  </a:lnTo>
                  <a:lnTo>
                    <a:pt x="3002558" y="1402189"/>
                  </a:lnTo>
                  <a:lnTo>
                    <a:pt x="3006042" y="1402299"/>
                  </a:lnTo>
                  <a:lnTo>
                    <a:pt x="3009525" y="1402409"/>
                  </a:lnTo>
                  <a:lnTo>
                    <a:pt x="3013008" y="1402518"/>
                  </a:lnTo>
                  <a:lnTo>
                    <a:pt x="3016491" y="1402627"/>
                  </a:lnTo>
                  <a:lnTo>
                    <a:pt x="3019975" y="1402736"/>
                  </a:lnTo>
                  <a:lnTo>
                    <a:pt x="3023458" y="1402844"/>
                  </a:lnTo>
                  <a:lnTo>
                    <a:pt x="3026941" y="1402952"/>
                  </a:lnTo>
                  <a:lnTo>
                    <a:pt x="3030424" y="1403402"/>
                  </a:lnTo>
                  <a:lnTo>
                    <a:pt x="3033908" y="1404680"/>
                  </a:lnTo>
                  <a:lnTo>
                    <a:pt x="3037391" y="1405953"/>
                  </a:lnTo>
                  <a:lnTo>
                    <a:pt x="3040874" y="1407221"/>
                  </a:lnTo>
                  <a:lnTo>
                    <a:pt x="3044357" y="1408486"/>
                  </a:lnTo>
                  <a:lnTo>
                    <a:pt x="3047841" y="1409746"/>
                  </a:lnTo>
                  <a:lnTo>
                    <a:pt x="3051324" y="1411001"/>
                  </a:lnTo>
                  <a:lnTo>
                    <a:pt x="3054807" y="1412252"/>
                  </a:lnTo>
                  <a:lnTo>
                    <a:pt x="3058290" y="1412871"/>
                  </a:lnTo>
                  <a:lnTo>
                    <a:pt x="3061774" y="1413061"/>
                  </a:lnTo>
                  <a:lnTo>
                    <a:pt x="3065257" y="1413251"/>
                  </a:lnTo>
                  <a:lnTo>
                    <a:pt x="3068740" y="1413440"/>
                  </a:lnTo>
                  <a:lnTo>
                    <a:pt x="3072223" y="1413628"/>
                  </a:lnTo>
                  <a:lnTo>
                    <a:pt x="3075707" y="1413817"/>
                  </a:lnTo>
                  <a:lnTo>
                    <a:pt x="3079190" y="1414004"/>
                  </a:lnTo>
                  <a:lnTo>
                    <a:pt x="3082673" y="1414192"/>
                  </a:lnTo>
                  <a:lnTo>
                    <a:pt x="3086156" y="1414378"/>
                  </a:lnTo>
                  <a:lnTo>
                    <a:pt x="3089640" y="1414565"/>
                  </a:lnTo>
                  <a:lnTo>
                    <a:pt x="3093123" y="1414751"/>
                  </a:lnTo>
                  <a:lnTo>
                    <a:pt x="3096606" y="1414936"/>
                  </a:lnTo>
                  <a:lnTo>
                    <a:pt x="3100089" y="1415298"/>
                  </a:lnTo>
                  <a:lnTo>
                    <a:pt x="3103573" y="1415835"/>
                  </a:lnTo>
                  <a:lnTo>
                    <a:pt x="3107056" y="1416370"/>
                  </a:lnTo>
                  <a:lnTo>
                    <a:pt x="3110539" y="1416904"/>
                  </a:lnTo>
                  <a:lnTo>
                    <a:pt x="3114022" y="1417436"/>
                  </a:lnTo>
                  <a:lnTo>
                    <a:pt x="3117506" y="1417967"/>
                  </a:lnTo>
                  <a:lnTo>
                    <a:pt x="3120989" y="1418496"/>
                  </a:lnTo>
                  <a:lnTo>
                    <a:pt x="3124472" y="1419024"/>
                  </a:lnTo>
                  <a:lnTo>
                    <a:pt x="3127955" y="1419551"/>
                  </a:lnTo>
                  <a:lnTo>
                    <a:pt x="3131439" y="1420076"/>
                  </a:lnTo>
                  <a:lnTo>
                    <a:pt x="3134922" y="1420600"/>
                  </a:lnTo>
                  <a:lnTo>
                    <a:pt x="3138405" y="1421122"/>
                  </a:lnTo>
                  <a:lnTo>
                    <a:pt x="3141888" y="1421643"/>
                  </a:lnTo>
                  <a:lnTo>
                    <a:pt x="3145372" y="1422162"/>
                  </a:lnTo>
                  <a:lnTo>
                    <a:pt x="3148855" y="1422680"/>
                  </a:lnTo>
                  <a:lnTo>
                    <a:pt x="3152338" y="1423472"/>
                  </a:lnTo>
                  <a:lnTo>
                    <a:pt x="3155821" y="1424403"/>
                  </a:lnTo>
                  <a:lnTo>
                    <a:pt x="3159304" y="1425333"/>
                  </a:lnTo>
                  <a:lnTo>
                    <a:pt x="3162788" y="1426259"/>
                  </a:lnTo>
                  <a:lnTo>
                    <a:pt x="3166271" y="1427182"/>
                  </a:lnTo>
                  <a:lnTo>
                    <a:pt x="3169754" y="1428102"/>
                  </a:lnTo>
                  <a:lnTo>
                    <a:pt x="3173237" y="1429020"/>
                  </a:lnTo>
                  <a:lnTo>
                    <a:pt x="3176721" y="1429817"/>
                  </a:lnTo>
                  <a:lnTo>
                    <a:pt x="3180204" y="1430499"/>
                  </a:lnTo>
                  <a:lnTo>
                    <a:pt x="3183687" y="1431178"/>
                  </a:lnTo>
                  <a:lnTo>
                    <a:pt x="3187170" y="1431856"/>
                  </a:lnTo>
                  <a:lnTo>
                    <a:pt x="3190654" y="1432532"/>
                  </a:lnTo>
                  <a:lnTo>
                    <a:pt x="3194137" y="1433206"/>
                  </a:lnTo>
                  <a:lnTo>
                    <a:pt x="3197620" y="1433877"/>
                  </a:lnTo>
                  <a:lnTo>
                    <a:pt x="3201103" y="1434547"/>
                  </a:lnTo>
                  <a:lnTo>
                    <a:pt x="3204587" y="1435216"/>
                  </a:lnTo>
                  <a:lnTo>
                    <a:pt x="3208070" y="1435882"/>
                  </a:lnTo>
                  <a:lnTo>
                    <a:pt x="3211553" y="1436550"/>
                  </a:lnTo>
                  <a:lnTo>
                    <a:pt x="3215036" y="1437264"/>
                  </a:lnTo>
                  <a:lnTo>
                    <a:pt x="3218520" y="1437975"/>
                  </a:lnTo>
                  <a:lnTo>
                    <a:pt x="3222003" y="1438685"/>
                  </a:lnTo>
                  <a:lnTo>
                    <a:pt x="3225486" y="1439393"/>
                  </a:lnTo>
                  <a:lnTo>
                    <a:pt x="3228969" y="1440099"/>
                  </a:lnTo>
                  <a:lnTo>
                    <a:pt x="3232453" y="1440803"/>
                  </a:lnTo>
                  <a:lnTo>
                    <a:pt x="3235936" y="1441999"/>
                  </a:lnTo>
                  <a:lnTo>
                    <a:pt x="3239419" y="1443754"/>
                  </a:lnTo>
                  <a:lnTo>
                    <a:pt x="3242902" y="1445501"/>
                  </a:lnTo>
                  <a:lnTo>
                    <a:pt x="3246386" y="1447242"/>
                  </a:lnTo>
                  <a:lnTo>
                    <a:pt x="3249869" y="1448976"/>
                  </a:lnTo>
                  <a:lnTo>
                    <a:pt x="3253352" y="1450703"/>
                  </a:lnTo>
                  <a:lnTo>
                    <a:pt x="3256835" y="1452424"/>
                  </a:lnTo>
                  <a:lnTo>
                    <a:pt x="3260319" y="1454138"/>
                  </a:lnTo>
                  <a:lnTo>
                    <a:pt x="3263802" y="1456100"/>
                  </a:lnTo>
                  <a:lnTo>
                    <a:pt x="3267285" y="1458129"/>
                  </a:lnTo>
                  <a:lnTo>
                    <a:pt x="3270768" y="1460150"/>
                  </a:lnTo>
                  <a:lnTo>
                    <a:pt x="3274252" y="1462163"/>
                  </a:lnTo>
                  <a:lnTo>
                    <a:pt x="3277735" y="1464167"/>
                  </a:lnTo>
                  <a:lnTo>
                    <a:pt x="3281218" y="1466163"/>
                  </a:lnTo>
                  <a:lnTo>
                    <a:pt x="3284701" y="1468011"/>
                  </a:lnTo>
                  <a:lnTo>
                    <a:pt x="3288185" y="1469191"/>
                  </a:lnTo>
                  <a:lnTo>
                    <a:pt x="3291668" y="1470367"/>
                  </a:lnTo>
                  <a:lnTo>
                    <a:pt x="3295151" y="1471539"/>
                  </a:lnTo>
                  <a:lnTo>
                    <a:pt x="3298634" y="1472707"/>
                  </a:lnTo>
                  <a:lnTo>
                    <a:pt x="3302118" y="1473871"/>
                  </a:lnTo>
                  <a:lnTo>
                    <a:pt x="3305601" y="1475032"/>
                  </a:lnTo>
                  <a:lnTo>
                    <a:pt x="3309084" y="1476189"/>
                  </a:lnTo>
                  <a:lnTo>
                    <a:pt x="3312567" y="1477342"/>
                  </a:lnTo>
                  <a:lnTo>
                    <a:pt x="3316051" y="1478491"/>
                  </a:lnTo>
                  <a:lnTo>
                    <a:pt x="3319534" y="1479636"/>
                  </a:lnTo>
                  <a:lnTo>
                    <a:pt x="3323017" y="1481191"/>
                  </a:lnTo>
                  <a:lnTo>
                    <a:pt x="3326500" y="1482894"/>
                  </a:lnTo>
                  <a:lnTo>
                    <a:pt x="3329984" y="1484590"/>
                  </a:lnTo>
                  <a:lnTo>
                    <a:pt x="3333467" y="1486279"/>
                  </a:lnTo>
                  <a:lnTo>
                    <a:pt x="3336950" y="1487962"/>
                  </a:lnTo>
                  <a:lnTo>
                    <a:pt x="3340433" y="1489639"/>
                  </a:lnTo>
                  <a:lnTo>
                    <a:pt x="3343917" y="1491309"/>
                  </a:lnTo>
                  <a:lnTo>
                    <a:pt x="3347400" y="1492351"/>
                  </a:lnTo>
                  <a:lnTo>
                    <a:pt x="3350883" y="1492942"/>
                  </a:lnTo>
                  <a:lnTo>
                    <a:pt x="3354366" y="1493533"/>
                  </a:lnTo>
                  <a:lnTo>
                    <a:pt x="3357850" y="1494121"/>
                  </a:lnTo>
                  <a:lnTo>
                    <a:pt x="3361333" y="1494708"/>
                  </a:lnTo>
                  <a:lnTo>
                    <a:pt x="3364816" y="1495294"/>
                  </a:lnTo>
                  <a:lnTo>
                    <a:pt x="3368299" y="1495878"/>
                  </a:lnTo>
                  <a:lnTo>
                    <a:pt x="3371783" y="1496460"/>
                  </a:lnTo>
                  <a:lnTo>
                    <a:pt x="3375266" y="1497041"/>
                  </a:lnTo>
                  <a:lnTo>
                    <a:pt x="3378749" y="1498675"/>
                  </a:lnTo>
                  <a:lnTo>
                    <a:pt x="3382232" y="1500588"/>
                  </a:lnTo>
                  <a:lnTo>
                    <a:pt x="3385716" y="1502494"/>
                  </a:lnTo>
                  <a:lnTo>
                    <a:pt x="3389199" y="1504392"/>
                  </a:lnTo>
                  <a:lnTo>
                    <a:pt x="3392682" y="1506283"/>
                  </a:lnTo>
                  <a:lnTo>
                    <a:pt x="3396165" y="1508697"/>
                  </a:lnTo>
                  <a:lnTo>
                    <a:pt x="3399649" y="1512401"/>
                  </a:lnTo>
                  <a:lnTo>
                    <a:pt x="3403132" y="1516084"/>
                  </a:lnTo>
                  <a:lnTo>
                    <a:pt x="3406615" y="1519745"/>
                  </a:lnTo>
                  <a:lnTo>
                    <a:pt x="3410098" y="1523386"/>
                  </a:lnTo>
                  <a:lnTo>
                    <a:pt x="3413582" y="1526878"/>
                  </a:lnTo>
                  <a:lnTo>
                    <a:pt x="3417065" y="1530105"/>
                  </a:lnTo>
                  <a:lnTo>
                    <a:pt x="3420548" y="1533315"/>
                  </a:lnTo>
                  <a:lnTo>
                    <a:pt x="3424031" y="1536515"/>
                  </a:lnTo>
                  <a:lnTo>
                    <a:pt x="3427515" y="1539838"/>
                  </a:lnTo>
                  <a:lnTo>
                    <a:pt x="3430998" y="1543143"/>
                  </a:lnTo>
                  <a:lnTo>
                    <a:pt x="3434481" y="1546334"/>
                  </a:lnTo>
                  <a:lnTo>
                    <a:pt x="3437964" y="1549278"/>
                  </a:lnTo>
                  <a:lnTo>
                    <a:pt x="3441447" y="1552412"/>
                  </a:lnTo>
                  <a:lnTo>
                    <a:pt x="3444931" y="1557480"/>
                  </a:lnTo>
                  <a:lnTo>
                    <a:pt x="3448414" y="1562512"/>
                  </a:lnTo>
                  <a:lnTo>
                    <a:pt x="3451897" y="1567508"/>
                  </a:lnTo>
                  <a:lnTo>
                    <a:pt x="3455380" y="1577083"/>
                  </a:lnTo>
                  <a:lnTo>
                    <a:pt x="3458864" y="1583213"/>
                  </a:lnTo>
                  <a:lnTo>
                    <a:pt x="3462347" y="1587340"/>
                  </a:lnTo>
                  <a:lnTo>
                    <a:pt x="3465830" y="1591441"/>
                  </a:lnTo>
                  <a:lnTo>
                    <a:pt x="3469313" y="1627746"/>
                  </a:lnTo>
                  <a:lnTo>
                    <a:pt x="3472797" y="1632811"/>
                  </a:lnTo>
                  <a:lnTo>
                    <a:pt x="3476280" y="1654626"/>
                  </a:lnTo>
                  <a:lnTo>
                    <a:pt x="3479763" y="1663130"/>
                  </a:lnTo>
                  <a:lnTo>
                    <a:pt x="3483246" y="1670363"/>
                  </a:lnTo>
                  <a:lnTo>
                    <a:pt x="3483246" y="1670882"/>
                  </a:lnTo>
                  <a:lnTo>
                    <a:pt x="3483246" y="1671400"/>
                  </a:lnTo>
                  <a:lnTo>
                    <a:pt x="3483246" y="1671918"/>
                  </a:lnTo>
                  <a:lnTo>
                    <a:pt x="3483246" y="1672436"/>
                  </a:lnTo>
                  <a:lnTo>
                    <a:pt x="3483246" y="1672953"/>
                  </a:lnTo>
                  <a:lnTo>
                    <a:pt x="3483246" y="1673470"/>
                  </a:lnTo>
                  <a:lnTo>
                    <a:pt x="3483246" y="1673987"/>
                  </a:lnTo>
                  <a:lnTo>
                    <a:pt x="3483246" y="1674504"/>
                  </a:lnTo>
                  <a:lnTo>
                    <a:pt x="3483246" y="1675020"/>
                  </a:lnTo>
                  <a:lnTo>
                    <a:pt x="3483246" y="1675536"/>
                  </a:lnTo>
                  <a:lnTo>
                    <a:pt x="3483246" y="1676051"/>
                  </a:lnTo>
                  <a:lnTo>
                    <a:pt x="3483246" y="1676567"/>
                  </a:lnTo>
                  <a:lnTo>
                    <a:pt x="3483246" y="1677082"/>
                  </a:lnTo>
                  <a:lnTo>
                    <a:pt x="3483246" y="1677596"/>
                  </a:lnTo>
                  <a:lnTo>
                    <a:pt x="3483246" y="1678111"/>
                  </a:lnTo>
                  <a:lnTo>
                    <a:pt x="3483246" y="1678625"/>
                  </a:lnTo>
                  <a:lnTo>
                    <a:pt x="3483246" y="1679139"/>
                  </a:lnTo>
                  <a:lnTo>
                    <a:pt x="3483246" y="1679652"/>
                  </a:lnTo>
                  <a:lnTo>
                    <a:pt x="3483246" y="1680166"/>
                  </a:lnTo>
                  <a:lnTo>
                    <a:pt x="3483246" y="1680679"/>
                  </a:lnTo>
                  <a:lnTo>
                    <a:pt x="3483246" y="1681191"/>
                  </a:lnTo>
                  <a:lnTo>
                    <a:pt x="3483246" y="1681704"/>
                  </a:lnTo>
                  <a:lnTo>
                    <a:pt x="3483246" y="1682216"/>
                  </a:lnTo>
                  <a:lnTo>
                    <a:pt x="3483246" y="1682728"/>
                  </a:lnTo>
                  <a:lnTo>
                    <a:pt x="3483246" y="1683239"/>
                  </a:lnTo>
                  <a:lnTo>
                    <a:pt x="3483246" y="1683750"/>
                  </a:lnTo>
                  <a:lnTo>
                    <a:pt x="3483246" y="1684261"/>
                  </a:lnTo>
                  <a:lnTo>
                    <a:pt x="3483246" y="1684772"/>
                  </a:lnTo>
                  <a:lnTo>
                    <a:pt x="3483246" y="1685282"/>
                  </a:lnTo>
                  <a:lnTo>
                    <a:pt x="3483246" y="168579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1685792"/>
            </a:xfrm>
            <a:custGeom>
              <a:avLst/>
              <a:gdLst/>
              <a:ahLst/>
              <a:cxnLst/>
              <a:rect l="0" t="0" r="0" b="0"/>
              <a:pathLst>
                <a:path w="3483246" h="168579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1044"/>
                  </a:lnTo>
                  <a:lnTo>
                    <a:pt x="2034216" y="5011"/>
                  </a:lnTo>
                  <a:lnTo>
                    <a:pt x="2037699" y="8956"/>
                  </a:lnTo>
                  <a:lnTo>
                    <a:pt x="2041182" y="12879"/>
                  </a:lnTo>
                  <a:lnTo>
                    <a:pt x="2044665" y="18666"/>
                  </a:lnTo>
                  <a:lnTo>
                    <a:pt x="2048149" y="24486"/>
                  </a:lnTo>
                  <a:lnTo>
                    <a:pt x="2051632" y="30266"/>
                  </a:lnTo>
                  <a:lnTo>
                    <a:pt x="2055115" y="36007"/>
                  </a:lnTo>
                  <a:lnTo>
                    <a:pt x="2058598" y="41786"/>
                  </a:lnTo>
                  <a:lnTo>
                    <a:pt x="2062082" y="52215"/>
                  </a:lnTo>
                  <a:lnTo>
                    <a:pt x="2065565" y="62545"/>
                  </a:lnTo>
                  <a:lnTo>
                    <a:pt x="2069048" y="72779"/>
                  </a:lnTo>
                  <a:lnTo>
                    <a:pt x="2072531" y="80582"/>
                  </a:lnTo>
                  <a:lnTo>
                    <a:pt x="2076015" y="87407"/>
                  </a:lnTo>
                  <a:lnTo>
                    <a:pt x="2079498" y="93467"/>
                  </a:lnTo>
                  <a:lnTo>
                    <a:pt x="2082981" y="98823"/>
                  </a:lnTo>
                  <a:lnTo>
                    <a:pt x="2086464" y="104144"/>
                  </a:lnTo>
                  <a:lnTo>
                    <a:pt x="2089948" y="109431"/>
                  </a:lnTo>
                  <a:lnTo>
                    <a:pt x="2093431" y="113230"/>
                  </a:lnTo>
                  <a:lnTo>
                    <a:pt x="2096914" y="116295"/>
                  </a:lnTo>
                  <a:lnTo>
                    <a:pt x="2100397" y="119344"/>
                  </a:lnTo>
                  <a:lnTo>
                    <a:pt x="2103881" y="121529"/>
                  </a:lnTo>
                  <a:lnTo>
                    <a:pt x="2107364" y="123632"/>
                  </a:lnTo>
                  <a:lnTo>
                    <a:pt x="2110847" y="125726"/>
                  </a:lnTo>
                  <a:lnTo>
                    <a:pt x="2114330" y="127946"/>
                  </a:lnTo>
                  <a:lnTo>
                    <a:pt x="2117814" y="131873"/>
                  </a:lnTo>
                  <a:lnTo>
                    <a:pt x="2121297" y="135778"/>
                  </a:lnTo>
                  <a:lnTo>
                    <a:pt x="2124780" y="139662"/>
                  </a:lnTo>
                  <a:lnTo>
                    <a:pt x="2128263" y="143523"/>
                  </a:lnTo>
                  <a:lnTo>
                    <a:pt x="2131747" y="146855"/>
                  </a:lnTo>
                  <a:lnTo>
                    <a:pt x="2135230" y="146625"/>
                  </a:lnTo>
                  <a:lnTo>
                    <a:pt x="2138713" y="146396"/>
                  </a:lnTo>
                  <a:lnTo>
                    <a:pt x="2142196" y="146168"/>
                  </a:lnTo>
                  <a:lnTo>
                    <a:pt x="2145680" y="156636"/>
                  </a:lnTo>
                  <a:lnTo>
                    <a:pt x="2149163" y="165498"/>
                  </a:lnTo>
                  <a:lnTo>
                    <a:pt x="2152646" y="172896"/>
                  </a:lnTo>
                  <a:lnTo>
                    <a:pt x="2156129" y="179971"/>
                  </a:lnTo>
                  <a:lnTo>
                    <a:pt x="2159613" y="186755"/>
                  </a:lnTo>
                  <a:lnTo>
                    <a:pt x="2163096" y="193490"/>
                  </a:lnTo>
                  <a:lnTo>
                    <a:pt x="2166579" y="200287"/>
                  </a:lnTo>
                  <a:lnTo>
                    <a:pt x="2170062" y="207065"/>
                  </a:lnTo>
                  <a:lnTo>
                    <a:pt x="2173546" y="213793"/>
                  </a:lnTo>
                  <a:lnTo>
                    <a:pt x="2177029" y="220473"/>
                  </a:lnTo>
                  <a:lnTo>
                    <a:pt x="2180512" y="238707"/>
                  </a:lnTo>
                  <a:lnTo>
                    <a:pt x="2183995" y="247585"/>
                  </a:lnTo>
                  <a:lnTo>
                    <a:pt x="2187479" y="254384"/>
                  </a:lnTo>
                  <a:lnTo>
                    <a:pt x="2190962" y="261132"/>
                  </a:lnTo>
                  <a:lnTo>
                    <a:pt x="2194445" y="267831"/>
                  </a:lnTo>
                  <a:lnTo>
                    <a:pt x="2197928" y="274990"/>
                  </a:lnTo>
                  <a:lnTo>
                    <a:pt x="2201412" y="282752"/>
                  </a:lnTo>
                  <a:lnTo>
                    <a:pt x="2204895" y="289503"/>
                  </a:lnTo>
                  <a:lnTo>
                    <a:pt x="2208378" y="293122"/>
                  </a:lnTo>
                  <a:lnTo>
                    <a:pt x="2211861" y="296721"/>
                  </a:lnTo>
                  <a:lnTo>
                    <a:pt x="2215345" y="300301"/>
                  </a:lnTo>
                  <a:lnTo>
                    <a:pt x="2218828" y="303861"/>
                  </a:lnTo>
                  <a:lnTo>
                    <a:pt x="2222311" y="307118"/>
                  </a:lnTo>
                  <a:lnTo>
                    <a:pt x="2225794" y="310302"/>
                  </a:lnTo>
                  <a:lnTo>
                    <a:pt x="2229278" y="313470"/>
                  </a:lnTo>
                  <a:lnTo>
                    <a:pt x="2232761" y="316622"/>
                  </a:lnTo>
                  <a:lnTo>
                    <a:pt x="2236244" y="319758"/>
                  </a:lnTo>
                  <a:lnTo>
                    <a:pt x="2239727" y="324692"/>
                  </a:lnTo>
                  <a:lnTo>
                    <a:pt x="2243211" y="333107"/>
                  </a:lnTo>
                  <a:lnTo>
                    <a:pt x="2246694" y="341082"/>
                  </a:lnTo>
                  <a:lnTo>
                    <a:pt x="2250177" y="346738"/>
                  </a:lnTo>
                  <a:lnTo>
                    <a:pt x="2253660" y="352357"/>
                  </a:lnTo>
                  <a:lnTo>
                    <a:pt x="2257144" y="358954"/>
                  </a:lnTo>
                  <a:lnTo>
                    <a:pt x="2260627" y="367073"/>
                  </a:lnTo>
                  <a:lnTo>
                    <a:pt x="2264110" y="371002"/>
                  </a:lnTo>
                  <a:lnTo>
                    <a:pt x="2267593" y="373481"/>
                  </a:lnTo>
                  <a:lnTo>
                    <a:pt x="2271077" y="375949"/>
                  </a:lnTo>
                  <a:lnTo>
                    <a:pt x="2274560" y="378405"/>
                  </a:lnTo>
                  <a:lnTo>
                    <a:pt x="2278043" y="380849"/>
                  </a:lnTo>
                  <a:lnTo>
                    <a:pt x="2281526" y="383444"/>
                  </a:lnTo>
                  <a:lnTo>
                    <a:pt x="2285010" y="386525"/>
                  </a:lnTo>
                  <a:lnTo>
                    <a:pt x="2288493" y="389591"/>
                  </a:lnTo>
                  <a:lnTo>
                    <a:pt x="2291976" y="392641"/>
                  </a:lnTo>
                  <a:lnTo>
                    <a:pt x="2295459" y="396899"/>
                  </a:lnTo>
                  <a:lnTo>
                    <a:pt x="2298942" y="402984"/>
                  </a:lnTo>
                  <a:lnTo>
                    <a:pt x="2302426" y="409026"/>
                  </a:lnTo>
                  <a:lnTo>
                    <a:pt x="2305909" y="412217"/>
                  </a:lnTo>
                  <a:lnTo>
                    <a:pt x="2309392" y="413867"/>
                  </a:lnTo>
                  <a:lnTo>
                    <a:pt x="2312875" y="415511"/>
                  </a:lnTo>
                  <a:lnTo>
                    <a:pt x="2316359" y="417147"/>
                  </a:lnTo>
                  <a:lnTo>
                    <a:pt x="2319842" y="418777"/>
                  </a:lnTo>
                  <a:lnTo>
                    <a:pt x="2323325" y="420400"/>
                  </a:lnTo>
                  <a:lnTo>
                    <a:pt x="2326808" y="422017"/>
                  </a:lnTo>
                  <a:lnTo>
                    <a:pt x="2330292" y="423298"/>
                  </a:lnTo>
                  <a:lnTo>
                    <a:pt x="2333775" y="424247"/>
                  </a:lnTo>
                  <a:lnTo>
                    <a:pt x="2337258" y="425193"/>
                  </a:lnTo>
                  <a:lnTo>
                    <a:pt x="2340741" y="426136"/>
                  </a:lnTo>
                  <a:lnTo>
                    <a:pt x="2344225" y="431829"/>
                  </a:lnTo>
                  <a:lnTo>
                    <a:pt x="2347708" y="454562"/>
                  </a:lnTo>
                  <a:lnTo>
                    <a:pt x="2351191" y="457874"/>
                  </a:lnTo>
                  <a:lnTo>
                    <a:pt x="2354674" y="461169"/>
                  </a:lnTo>
                  <a:lnTo>
                    <a:pt x="2358158" y="464448"/>
                  </a:lnTo>
                  <a:lnTo>
                    <a:pt x="2361641" y="468794"/>
                  </a:lnTo>
                  <a:lnTo>
                    <a:pt x="2365124" y="473568"/>
                  </a:lnTo>
                  <a:lnTo>
                    <a:pt x="2368607" y="478313"/>
                  </a:lnTo>
                  <a:lnTo>
                    <a:pt x="2372091" y="481577"/>
                  </a:lnTo>
                  <a:lnTo>
                    <a:pt x="2375574" y="484758"/>
                  </a:lnTo>
                  <a:lnTo>
                    <a:pt x="2379057" y="492161"/>
                  </a:lnTo>
                  <a:lnTo>
                    <a:pt x="2382540" y="495763"/>
                  </a:lnTo>
                  <a:lnTo>
                    <a:pt x="2386024" y="499346"/>
                  </a:lnTo>
                  <a:lnTo>
                    <a:pt x="2389507" y="502910"/>
                  </a:lnTo>
                  <a:lnTo>
                    <a:pt x="2392990" y="506456"/>
                  </a:lnTo>
                  <a:lnTo>
                    <a:pt x="2396473" y="511598"/>
                  </a:lnTo>
                  <a:lnTo>
                    <a:pt x="2399957" y="517087"/>
                  </a:lnTo>
                  <a:lnTo>
                    <a:pt x="2403440" y="522540"/>
                  </a:lnTo>
                  <a:lnTo>
                    <a:pt x="2406923" y="527030"/>
                  </a:lnTo>
                  <a:lnTo>
                    <a:pt x="2410406" y="530609"/>
                  </a:lnTo>
                  <a:lnTo>
                    <a:pt x="2413890" y="534170"/>
                  </a:lnTo>
                  <a:lnTo>
                    <a:pt x="2417373" y="538454"/>
                  </a:lnTo>
                  <a:lnTo>
                    <a:pt x="2420856" y="545459"/>
                  </a:lnTo>
                  <a:lnTo>
                    <a:pt x="2424339" y="552410"/>
                  </a:lnTo>
                  <a:lnTo>
                    <a:pt x="2427823" y="559308"/>
                  </a:lnTo>
                  <a:lnTo>
                    <a:pt x="2431306" y="564334"/>
                  </a:lnTo>
                  <a:lnTo>
                    <a:pt x="2434789" y="566156"/>
                  </a:lnTo>
                  <a:lnTo>
                    <a:pt x="2438272" y="567970"/>
                  </a:lnTo>
                  <a:lnTo>
                    <a:pt x="2441756" y="569777"/>
                  </a:lnTo>
                  <a:lnTo>
                    <a:pt x="2445239" y="572757"/>
                  </a:lnTo>
                  <a:lnTo>
                    <a:pt x="2448722" y="576827"/>
                  </a:lnTo>
                  <a:lnTo>
                    <a:pt x="2452205" y="580875"/>
                  </a:lnTo>
                  <a:lnTo>
                    <a:pt x="2455689" y="584899"/>
                  </a:lnTo>
                  <a:lnTo>
                    <a:pt x="2459172" y="588751"/>
                  </a:lnTo>
                  <a:lnTo>
                    <a:pt x="2462655" y="591458"/>
                  </a:lnTo>
                  <a:lnTo>
                    <a:pt x="2466138" y="594153"/>
                  </a:lnTo>
                  <a:lnTo>
                    <a:pt x="2469622" y="596836"/>
                  </a:lnTo>
                  <a:lnTo>
                    <a:pt x="2473105" y="599505"/>
                  </a:lnTo>
                  <a:lnTo>
                    <a:pt x="2476588" y="602163"/>
                  </a:lnTo>
                  <a:lnTo>
                    <a:pt x="2480071" y="606878"/>
                  </a:lnTo>
                  <a:lnTo>
                    <a:pt x="2483555" y="612825"/>
                  </a:lnTo>
                  <a:lnTo>
                    <a:pt x="2487038" y="618732"/>
                  </a:lnTo>
                  <a:lnTo>
                    <a:pt x="2490521" y="622308"/>
                  </a:lnTo>
                  <a:lnTo>
                    <a:pt x="2494004" y="625529"/>
                  </a:lnTo>
                  <a:lnTo>
                    <a:pt x="2497488" y="628326"/>
                  </a:lnTo>
                  <a:lnTo>
                    <a:pt x="2500971" y="628201"/>
                  </a:lnTo>
                  <a:lnTo>
                    <a:pt x="2504454" y="628077"/>
                  </a:lnTo>
                  <a:lnTo>
                    <a:pt x="2507937" y="627953"/>
                  </a:lnTo>
                  <a:lnTo>
                    <a:pt x="2511421" y="627829"/>
                  </a:lnTo>
                  <a:lnTo>
                    <a:pt x="2514904" y="627706"/>
                  </a:lnTo>
                  <a:lnTo>
                    <a:pt x="2518387" y="627782"/>
                  </a:lnTo>
                  <a:lnTo>
                    <a:pt x="2521870" y="630302"/>
                  </a:lnTo>
                  <a:lnTo>
                    <a:pt x="2525354" y="632811"/>
                  </a:lnTo>
                  <a:lnTo>
                    <a:pt x="2528837" y="635309"/>
                  </a:lnTo>
                  <a:lnTo>
                    <a:pt x="2532320" y="637795"/>
                  </a:lnTo>
                  <a:lnTo>
                    <a:pt x="2535803" y="640270"/>
                  </a:lnTo>
                  <a:lnTo>
                    <a:pt x="2539287" y="642749"/>
                  </a:lnTo>
                  <a:lnTo>
                    <a:pt x="2542770" y="645730"/>
                  </a:lnTo>
                  <a:lnTo>
                    <a:pt x="2546253" y="648696"/>
                  </a:lnTo>
                  <a:lnTo>
                    <a:pt x="2549736" y="651648"/>
                  </a:lnTo>
                  <a:lnTo>
                    <a:pt x="2553220" y="654586"/>
                  </a:lnTo>
                  <a:lnTo>
                    <a:pt x="2556703" y="657510"/>
                  </a:lnTo>
                  <a:lnTo>
                    <a:pt x="2560186" y="660420"/>
                  </a:lnTo>
                  <a:lnTo>
                    <a:pt x="2563669" y="664964"/>
                  </a:lnTo>
                  <a:lnTo>
                    <a:pt x="2567153" y="671644"/>
                  </a:lnTo>
                  <a:lnTo>
                    <a:pt x="2570636" y="678274"/>
                  </a:lnTo>
                  <a:lnTo>
                    <a:pt x="2574119" y="680645"/>
                  </a:lnTo>
                  <a:lnTo>
                    <a:pt x="2577602" y="681048"/>
                  </a:lnTo>
                  <a:lnTo>
                    <a:pt x="2581085" y="681449"/>
                  </a:lnTo>
                  <a:lnTo>
                    <a:pt x="2584569" y="681850"/>
                  </a:lnTo>
                  <a:lnTo>
                    <a:pt x="2588052" y="682249"/>
                  </a:lnTo>
                  <a:lnTo>
                    <a:pt x="2591535" y="682646"/>
                  </a:lnTo>
                  <a:lnTo>
                    <a:pt x="2595018" y="683043"/>
                  </a:lnTo>
                  <a:lnTo>
                    <a:pt x="2598502" y="683439"/>
                  </a:lnTo>
                  <a:lnTo>
                    <a:pt x="2601985" y="683833"/>
                  </a:lnTo>
                  <a:lnTo>
                    <a:pt x="2605468" y="685225"/>
                  </a:lnTo>
                  <a:lnTo>
                    <a:pt x="2608951" y="686740"/>
                  </a:lnTo>
                  <a:lnTo>
                    <a:pt x="2612435" y="688249"/>
                  </a:lnTo>
                  <a:lnTo>
                    <a:pt x="2615918" y="689753"/>
                  </a:lnTo>
                  <a:lnTo>
                    <a:pt x="2619401" y="691614"/>
                  </a:lnTo>
                  <a:lnTo>
                    <a:pt x="2622884" y="693847"/>
                  </a:lnTo>
                  <a:lnTo>
                    <a:pt x="2626368" y="696071"/>
                  </a:lnTo>
                  <a:lnTo>
                    <a:pt x="2629851" y="698285"/>
                  </a:lnTo>
                  <a:lnTo>
                    <a:pt x="2633334" y="700490"/>
                  </a:lnTo>
                  <a:lnTo>
                    <a:pt x="2636817" y="701806"/>
                  </a:lnTo>
                  <a:lnTo>
                    <a:pt x="2640301" y="702368"/>
                  </a:lnTo>
                  <a:lnTo>
                    <a:pt x="2643784" y="702930"/>
                  </a:lnTo>
                  <a:lnTo>
                    <a:pt x="2647267" y="703489"/>
                  </a:lnTo>
                  <a:lnTo>
                    <a:pt x="2650750" y="704047"/>
                  </a:lnTo>
                  <a:lnTo>
                    <a:pt x="2654234" y="705068"/>
                  </a:lnTo>
                  <a:lnTo>
                    <a:pt x="2657717" y="706405"/>
                  </a:lnTo>
                  <a:lnTo>
                    <a:pt x="2661200" y="707737"/>
                  </a:lnTo>
                  <a:lnTo>
                    <a:pt x="2664683" y="709064"/>
                  </a:lnTo>
                  <a:lnTo>
                    <a:pt x="2668167" y="709926"/>
                  </a:lnTo>
                  <a:lnTo>
                    <a:pt x="2671650" y="710629"/>
                  </a:lnTo>
                  <a:lnTo>
                    <a:pt x="2675133" y="711329"/>
                  </a:lnTo>
                  <a:lnTo>
                    <a:pt x="2678616" y="712027"/>
                  </a:lnTo>
                  <a:lnTo>
                    <a:pt x="2682100" y="712723"/>
                  </a:lnTo>
                  <a:lnTo>
                    <a:pt x="2685583" y="713769"/>
                  </a:lnTo>
                  <a:lnTo>
                    <a:pt x="2689066" y="715884"/>
                  </a:lnTo>
                  <a:lnTo>
                    <a:pt x="2692549" y="717991"/>
                  </a:lnTo>
                  <a:lnTo>
                    <a:pt x="2696033" y="720089"/>
                  </a:lnTo>
                  <a:lnTo>
                    <a:pt x="2699516" y="722179"/>
                  </a:lnTo>
                  <a:lnTo>
                    <a:pt x="2702999" y="724260"/>
                  </a:lnTo>
                  <a:lnTo>
                    <a:pt x="2706482" y="726333"/>
                  </a:lnTo>
                  <a:lnTo>
                    <a:pt x="2709966" y="728397"/>
                  </a:lnTo>
                  <a:lnTo>
                    <a:pt x="2713449" y="730453"/>
                  </a:lnTo>
                  <a:lnTo>
                    <a:pt x="2716932" y="732500"/>
                  </a:lnTo>
                  <a:lnTo>
                    <a:pt x="2720415" y="734540"/>
                  </a:lnTo>
                  <a:lnTo>
                    <a:pt x="2723899" y="736571"/>
                  </a:lnTo>
                  <a:lnTo>
                    <a:pt x="2727382" y="738109"/>
                  </a:lnTo>
                  <a:lnTo>
                    <a:pt x="2730865" y="739436"/>
                  </a:lnTo>
                  <a:lnTo>
                    <a:pt x="2734348" y="740758"/>
                  </a:lnTo>
                  <a:lnTo>
                    <a:pt x="2737832" y="742076"/>
                  </a:lnTo>
                  <a:lnTo>
                    <a:pt x="2741315" y="743389"/>
                  </a:lnTo>
                  <a:lnTo>
                    <a:pt x="2744798" y="744697"/>
                  </a:lnTo>
                  <a:lnTo>
                    <a:pt x="2748281" y="745954"/>
                  </a:lnTo>
                  <a:lnTo>
                    <a:pt x="2751765" y="746800"/>
                  </a:lnTo>
                  <a:lnTo>
                    <a:pt x="2755248" y="747643"/>
                  </a:lnTo>
                  <a:lnTo>
                    <a:pt x="2758731" y="748484"/>
                  </a:lnTo>
                  <a:lnTo>
                    <a:pt x="2762214" y="749322"/>
                  </a:lnTo>
                  <a:lnTo>
                    <a:pt x="2765698" y="750157"/>
                  </a:lnTo>
                  <a:lnTo>
                    <a:pt x="2769181" y="750990"/>
                  </a:lnTo>
                  <a:lnTo>
                    <a:pt x="2772664" y="751479"/>
                  </a:lnTo>
                  <a:lnTo>
                    <a:pt x="2776147" y="751635"/>
                  </a:lnTo>
                  <a:lnTo>
                    <a:pt x="2779631" y="751792"/>
                  </a:lnTo>
                  <a:lnTo>
                    <a:pt x="2783114" y="751947"/>
                  </a:lnTo>
                  <a:lnTo>
                    <a:pt x="2786597" y="752103"/>
                  </a:lnTo>
                  <a:lnTo>
                    <a:pt x="2790080" y="752258"/>
                  </a:lnTo>
                  <a:lnTo>
                    <a:pt x="2793564" y="752412"/>
                  </a:lnTo>
                  <a:lnTo>
                    <a:pt x="2797047" y="754184"/>
                  </a:lnTo>
                  <a:lnTo>
                    <a:pt x="2800530" y="756107"/>
                  </a:lnTo>
                  <a:lnTo>
                    <a:pt x="2804013" y="758023"/>
                  </a:lnTo>
                  <a:lnTo>
                    <a:pt x="2807497" y="759931"/>
                  </a:lnTo>
                  <a:lnTo>
                    <a:pt x="2810980" y="761832"/>
                  </a:lnTo>
                  <a:lnTo>
                    <a:pt x="2814463" y="762575"/>
                  </a:lnTo>
                  <a:lnTo>
                    <a:pt x="2817946" y="763271"/>
                  </a:lnTo>
                  <a:lnTo>
                    <a:pt x="2821430" y="763965"/>
                  </a:lnTo>
                  <a:lnTo>
                    <a:pt x="2824913" y="764657"/>
                  </a:lnTo>
                  <a:lnTo>
                    <a:pt x="2828396" y="765347"/>
                  </a:lnTo>
                  <a:lnTo>
                    <a:pt x="2831879" y="766036"/>
                  </a:lnTo>
                  <a:lnTo>
                    <a:pt x="2835363" y="773746"/>
                  </a:lnTo>
                  <a:lnTo>
                    <a:pt x="2838846" y="777012"/>
                  </a:lnTo>
                  <a:lnTo>
                    <a:pt x="2842329" y="779133"/>
                  </a:lnTo>
                  <a:lnTo>
                    <a:pt x="2845812" y="781246"/>
                  </a:lnTo>
                  <a:lnTo>
                    <a:pt x="2849296" y="783351"/>
                  </a:lnTo>
                  <a:lnTo>
                    <a:pt x="2852779" y="785447"/>
                  </a:lnTo>
                  <a:lnTo>
                    <a:pt x="2856262" y="786460"/>
                  </a:lnTo>
                  <a:lnTo>
                    <a:pt x="2859745" y="787307"/>
                  </a:lnTo>
                  <a:lnTo>
                    <a:pt x="2863229" y="788152"/>
                  </a:lnTo>
                  <a:lnTo>
                    <a:pt x="2866712" y="788995"/>
                  </a:lnTo>
                  <a:lnTo>
                    <a:pt x="2870195" y="790064"/>
                  </a:lnTo>
                  <a:lnTo>
                    <a:pt x="2873678" y="791388"/>
                  </a:lnTo>
                  <a:lnTo>
                    <a:pt x="2877161" y="792708"/>
                  </a:lnTo>
                  <a:lnTo>
                    <a:pt x="2880645" y="794023"/>
                  </a:lnTo>
                  <a:lnTo>
                    <a:pt x="2884128" y="795333"/>
                  </a:lnTo>
                  <a:lnTo>
                    <a:pt x="2887611" y="796639"/>
                  </a:lnTo>
                  <a:lnTo>
                    <a:pt x="2891094" y="798613"/>
                  </a:lnTo>
                  <a:lnTo>
                    <a:pt x="2894578" y="801491"/>
                  </a:lnTo>
                  <a:lnTo>
                    <a:pt x="2898061" y="804356"/>
                  </a:lnTo>
                  <a:lnTo>
                    <a:pt x="2901544" y="807208"/>
                  </a:lnTo>
                  <a:lnTo>
                    <a:pt x="2905027" y="810047"/>
                  </a:lnTo>
                  <a:lnTo>
                    <a:pt x="2908511" y="812873"/>
                  </a:lnTo>
                  <a:lnTo>
                    <a:pt x="2911994" y="815039"/>
                  </a:lnTo>
                  <a:lnTo>
                    <a:pt x="2915477" y="816124"/>
                  </a:lnTo>
                  <a:lnTo>
                    <a:pt x="2918960" y="817205"/>
                  </a:lnTo>
                  <a:lnTo>
                    <a:pt x="2922444" y="818284"/>
                  </a:lnTo>
                  <a:lnTo>
                    <a:pt x="2925927" y="819358"/>
                  </a:lnTo>
                  <a:lnTo>
                    <a:pt x="2929410" y="819730"/>
                  </a:lnTo>
                  <a:lnTo>
                    <a:pt x="2932893" y="820085"/>
                  </a:lnTo>
                  <a:lnTo>
                    <a:pt x="2936377" y="820439"/>
                  </a:lnTo>
                  <a:lnTo>
                    <a:pt x="2939860" y="820792"/>
                  </a:lnTo>
                  <a:lnTo>
                    <a:pt x="2943343" y="821144"/>
                  </a:lnTo>
                  <a:lnTo>
                    <a:pt x="2946826" y="821496"/>
                  </a:lnTo>
                  <a:lnTo>
                    <a:pt x="2950310" y="822227"/>
                  </a:lnTo>
                  <a:lnTo>
                    <a:pt x="2953793" y="822984"/>
                  </a:lnTo>
                  <a:lnTo>
                    <a:pt x="2957276" y="823739"/>
                  </a:lnTo>
                  <a:lnTo>
                    <a:pt x="2960759" y="824492"/>
                  </a:lnTo>
                  <a:lnTo>
                    <a:pt x="2964243" y="825719"/>
                  </a:lnTo>
                  <a:lnTo>
                    <a:pt x="2967726" y="827358"/>
                  </a:lnTo>
                  <a:lnTo>
                    <a:pt x="2971209" y="828992"/>
                  </a:lnTo>
                  <a:lnTo>
                    <a:pt x="2974692" y="830620"/>
                  </a:lnTo>
                  <a:lnTo>
                    <a:pt x="2978176" y="832241"/>
                  </a:lnTo>
                  <a:lnTo>
                    <a:pt x="2981659" y="833857"/>
                  </a:lnTo>
                  <a:lnTo>
                    <a:pt x="2985142" y="835468"/>
                  </a:lnTo>
                  <a:lnTo>
                    <a:pt x="2988625" y="837072"/>
                  </a:lnTo>
                  <a:lnTo>
                    <a:pt x="2992109" y="838671"/>
                  </a:lnTo>
                  <a:lnTo>
                    <a:pt x="2995592" y="840265"/>
                  </a:lnTo>
                  <a:lnTo>
                    <a:pt x="2999075" y="841852"/>
                  </a:lnTo>
                  <a:lnTo>
                    <a:pt x="3002558" y="843435"/>
                  </a:lnTo>
                  <a:lnTo>
                    <a:pt x="3006042" y="844402"/>
                  </a:lnTo>
                  <a:lnTo>
                    <a:pt x="3009525" y="844587"/>
                  </a:lnTo>
                  <a:lnTo>
                    <a:pt x="3013008" y="844772"/>
                  </a:lnTo>
                  <a:lnTo>
                    <a:pt x="3016491" y="844956"/>
                  </a:lnTo>
                  <a:lnTo>
                    <a:pt x="3019975" y="845140"/>
                  </a:lnTo>
                  <a:lnTo>
                    <a:pt x="3023458" y="845323"/>
                  </a:lnTo>
                  <a:lnTo>
                    <a:pt x="3026941" y="845506"/>
                  </a:lnTo>
                  <a:lnTo>
                    <a:pt x="3030424" y="845689"/>
                  </a:lnTo>
                  <a:lnTo>
                    <a:pt x="3033908" y="845988"/>
                  </a:lnTo>
                  <a:lnTo>
                    <a:pt x="3037391" y="846780"/>
                  </a:lnTo>
                  <a:lnTo>
                    <a:pt x="3040874" y="847569"/>
                  </a:lnTo>
                  <a:lnTo>
                    <a:pt x="3044357" y="848356"/>
                  </a:lnTo>
                  <a:lnTo>
                    <a:pt x="3047841" y="849141"/>
                  </a:lnTo>
                  <a:lnTo>
                    <a:pt x="3051324" y="850171"/>
                  </a:lnTo>
                  <a:lnTo>
                    <a:pt x="3054807" y="851958"/>
                  </a:lnTo>
                  <a:lnTo>
                    <a:pt x="3058290" y="853740"/>
                  </a:lnTo>
                  <a:lnTo>
                    <a:pt x="3061774" y="855514"/>
                  </a:lnTo>
                  <a:lnTo>
                    <a:pt x="3065257" y="857283"/>
                  </a:lnTo>
                  <a:lnTo>
                    <a:pt x="3068740" y="858721"/>
                  </a:lnTo>
                  <a:lnTo>
                    <a:pt x="3072223" y="859389"/>
                  </a:lnTo>
                  <a:lnTo>
                    <a:pt x="3075707" y="860055"/>
                  </a:lnTo>
                  <a:lnTo>
                    <a:pt x="3079190" y="860718"/>
                  </a:lnTo>
                  <a:lnTo>
                    <a:pt x="3082673" y="861380"/>
                  </a:lnTo>
                  <a:lnTo>
                    <a:pt x="3086156" y="861791"/>
                  </a:lnTo>
                  <a:lnTo>
                    <a:pt x="3089640" y="862171"/>
                  </a:lnTo>
                  <a:lnTo>
                    <a:pt x="3093123" y="862551"/>
                  </a:lnTo>
                  <a:lnTo>
                    <a:pt x="3096606" y="862930"/>
                  </a:lnTo>
                  <a:lnTo>
                    <a:pt x="3100089" y="863308"/>
                  </a:lnTo>
                  <a:lnTo>
                    <a:pt x="3103573" y="863685"/>
                  </a:lnTo>
                  <a:lnTo>
                    <a:pt x="3107056" y="864061"/>
                  </a:lnTo>
                  <a:lnTo>
                    <a:pt x="3110539" y="864436"/>
                  </a:lnTo>
                  <a:lnTo>
                    <a:pt x="3114022" y="864923"/>
                  </a:lnTo>
                  <a:lnTo>
                    <a:pt x="3117506" y="866395"/>
                  </a:lnTo>
                  <a:lnTo>
                    <a:pt x="3120989" y="867862"/>
                  </a:lnTo>
                  <a:lnTo>
                    <a:pt x="3124472" y="869324"/>
                  </a:lnTo>
                  <a:lnTo>
                    <a:pt x="3127955" y="870365"/>
                  </a:lnTo>
                  <a:lnTo>
                    <a:pt x="3131439" y="870184"/>
                  </a:lnTo>
                  <a:lnTo>
                    <a:pt x="3134922" y="870003"/>
                  </a:lnTo>
                  <a:lnTo>
                    <a:pt x="3138405" y="869823"/>
                  </a:lnTo>
                  <a:lnTo>
                    <a:pt x="3141888" y="869643"/>
                  </a:lnTo>
                  <a:lnTo>
                    <a:pt x="3145372" y="870485"/>
                  </a:lnTo>
                  <a:lnTo>
                    <a:pt x="3148855" y="871497"/>
                  </a:lnTo>
                  <a:lnTo>
                    <a:pt x="3152338" y="872505"/>
                  </a:lnTo>
                  <a:lnTo>
                    <a:pt x="3155821" y="873511"/>
                  </a:lnTo>
                  <a:lnTo>
                    <a:pt x="3159304" y="874514"/>
                  </a:lnTo>
                  <a:lnTo>
                    <a:pt x="3162788" y="875571"/>
                  </a:lnTo>
                  <a:lnTo>
                    <a:pt x="3166271" y="876729"/>
                  </a:lnTo>
                  <a:lnTo>
                    <a:pt x="3169754" y="877883"/>
                  </a:lnTo>
                  <a:lnTo>
                    <a:pt x="3173237" y="879033"/>
                  </a:lnTo>
                  <a:lnTo>
                    <a:pt x="3176721" y="880180"/>
                  </a:lnTo>
                  <a:lnTo>
                    <a:pt x="3180204" y="881579"/>
                  </a:lnTo>
                  <a:lnTo>
                    <a:pt x="3183687" y="882984"/>
                  </a:lnTo>
                  <a:lnTo>
                    <a:pt x="3187170" y="884384"/>
                  </a:lnTo>
                  <a:lnTo>
                    <a:pt x="3190654" y="885780"/>
                  </a:lnTo>
                  <a:lnTo>
                    <a:pt x="3194137" y="887171"/>
                  </a:lnTo>
                  <a:lnTo>
                    <a:pt x="3197620" y="888558"/>
                  </a:lnTo>
                  <a:lnTo>
                    <a:pt x="3201103" y="889340"/>
                  </a:lnTo>
                  <a:lnTo>
                    <a:pt x="3204587" y="889070"/>
                  </a:lnTo>
                  <a:lnTo>
                    <a:pt x="3208070" y="888801"/>
                  </a:lnTo>
                  <a:lnTo>
                    <a:pt x="3211553" y="888532"/>
                  </a:lnTo>
                  <a:lnTo>
                    <a:pt x="3215036" y="888263"/>
                  </a:lnTo>
                  <a:lnTo>
                    <a:pt x="3218520" y="887995"/>
                  </a:lnTo>
                  <a:lnTo>
                    <a:pt x="3222003" y="887728"/>
                  </a:lnTo>
                  <a:lnTo>
                    <a:pt x="3225486" y="887461"/>
                  </a:lnTo>
                  <a:lnTo>
                    <a:pt x="3228969" y="888010"/>
                  </a:lnTo>
                  <a:lnTo>
                    <a:pt x="3232453" y="888964"/>
                  </a:lnTo>
                  <a:lnTo>
                    <a:pt x="3235936" y="889914"/>
                  </a:lnTo>
                  <a:lnTo>
                    <a:pt x="3239419" y="890820"/>
                  </a:lnTo>
                  <a:lnTo>
                    <a:pt x="3242902" y="891720"/>
                  </a:lnTo>
                  <a:lnTo>
                    <a:pt x="3246386" y="892616"/>
                  </a:lnTo>
                  <a:lnTo>
                    <a:pt x="3249869" y="893511"/>
                  </a:lnTo>
                  <a:lnTo>
                    <a:pt x="3253352" y="894403"/>
                  </a:lnTo>
                  <a:lnTo>
                    <a:pt x="3256835" y="895373"/>
                  </a:lnTo>
                  <a:lnTo>
                    <a:pt x="3260319" y="896342"/>
                  </a:lnTo>
                  <a:lnTo>
                    <a:pt x="3263802" y="897309"/>
                  </a:lnTo>
                  <a:lnTo>
                    <a:pt x="3267285" y="898273"/>
                  </a:lnTo>
                  <a:lnTo>
                    <a:pt x="3270768" y="899234"/>
                  </a:lnTo>
                  <a:lnTo>
                    <a:pt x="3274252" y="900193"/>
                  </a:lnTo>
                  <a:lnTo>
                    <a:pt x="3277735" y="901490"/>
                  </a:lnTo>
                  <a:lnTo>
                    <a:pt x="3281218" y="902811"/>
                  </a:lnTo>
                  <a:lnTo>
                    <a:pt x="3284701" y="904128"/>
                  </a:lnTo>
                  <a:lnTo>
                    <a:pt x="3288185" y="904305"/>
                  </a:lnTo>
                  <a:lnTo>
                    <a:pt x="3291668" y="903799"/>
                  </a:lnTo>
                  <a:lnTo>
                    <a:pt x="3295151" y="903293"/>
                  </a:lnTo>
                  <a:lnTo>
                    <a:pt x="3298634" y="902788"/>
                  </a:lnTo>
                  <a:lnTo>
                    <a:pt x="3302118" y="902284"/>
                  </a:lnTo>
                  <a:lnTo>
                    <a:pt x="3305601" y="901960"/>
                  </a:lnTo>
                  <a:lnTo>
                    <a:pt x="3309084" y="902867"/>
                  </a:lnTo>
                  <a:lnTo>
                    <a:pt x="3312567" y="903772"/>
                  </a:lnTo>
                  <a:lnTo>
                    <a:pt x="3316051" y="904283"/>
                  </a:lnTo>
                  <a:lnTo>
                    <a:pt x="3319534" y="904153"/>
                  </a:lnTo>
                  <a:lnTo>
                    <a:pt x="3323017" y="904023"/>
                  </a:lnTo>
                  <a:lnTo>
                    <a:pt x="3326500" y="903894"/>
                  </a:lnTo>
                  <a:lnTo>
                    <a:pt x="3329984" y="904415"/>
                  </a:lnTo>
                  <a:lnTo>
                    <a:pt x="3333467" y="905510"/>
                  </a:lnTo>
                  <a:lnTo>
                    <a:pt x="3336950" y="906602"/>
                  </a:lnTo>
                  <a:lnTo>
                    <a:pt x="3340433" y="907691"/>
                  </a:lnTo>
                  <a:lnTo>
                    <a:pt x="3343917" y="908777"/>
                  </a:lnTo>
                  <a:lnTo>
                    <a:pt x="3347400" y="909930"/>
                  </a:lnTo>
                  <a:lnTo>
                    <a:pt x="3350883" y="913180"/>
                  </a:lnTo>
                  <a:lnTo>
                    <a:pt x="3354366" y="915243"/>
                  </a:lnTo>
                  <a:lnTo>
                    <a:pt x="3357850" y="915416"/>
                  </a:lnTo>
                  <a:lnTo>
                    <a:pt x="3361333" y="915589"/>
                  </a:lnTo>
                  <a:lnTo>
                    <a:pt x="3364816" y="915761"/>
                  </a:lnTo>
                  <a:lnTo>
                    <a:pt x="3368299" y="915932"/>
                  </a:lnTo>
                  <a:lnTo>
                    <a:pt x="3371783" y="916364"/>
                  </a:lnTo>
                  <a:lnTo>
                    <a:pt x="3375266" y="917131"/>
                  </a:lnTo>
                  <a:lnTo>
                    <a:pt x="3378749" y="917896"/>
                  </a:lnTo>
                  <a:lnTo>
                    <a:pt x="3382232" y="918659"/>
                  </a:lnTo>
                  <a:lnTo>
                    <a:pt x="3385716" y="919407"/>
                  </a:lnTo>
                  <a:lnTo>
                    <a:pt x="3389199" y="919819"/>
                  </a:lnTo>
                  <a:lnTo>
                    <a:pt x="3392682" y="920231"/>
                  </a:lnTo>
                  <a:lnTo>
                    <a:pt x="3396165" y="920642"/>
                  </a:lnTo>
                  <a:lnTo>
                    <a:pt x="3399649" y="921208"/>
                  </a:lnTo>
                  <a:lnTo>
                    <a:pt x="3403132" y="922443"/>
                  </a:lnTo>
                  <a:lnTo>
                    <a:pt x="3406615" y="923674"/>
                  </a:lnTo>
                  <a:lnTo>
                    <a:pt x="3410098" y="923345"/>
                  </a:lnTo>
                  <a:lnTo>
                    <a:pt x="3413582" y="923002"/>
                  </a:lnTo>
                  <a:lnTo>
                    <a:pt x="3417065" y="922659"/>
                  </a:lnTo>
                  <a:lnTo>
                    <a:pt x="3420548" y="922317"/>
                  </a:lnTo>
                  <a:lnTo>
                    <a:pt x="3424031" y="921975"/>
                  </a:lnTo>
                  <a:lnTo>
                    <a:pt x="3427515" y="921634"/>
                  </a:lnTo>
                  <a:lnTo>
                    <a:pt x="3430998" y="921996"/>
                  </a:lnTo>
                  <a:lnTo>
                    <a:pt x="3434481" y="922400"/>
                  </a:lnTo>
                  <a:lnTo>
                    <a:pt x="3437964" y="922803"/>
                  </a:lnTo>
                  <a:lnTo>
                    <a:pt x="3441447" y="923282"/>
                  </a:lnTo>
                  <a:lnTo>
                    <a:pt x="3444931" y="924498"/>
                  </a:lnTo>
                  <a:lnTo>
                    <a:pt x="3448414" y="925710"/>
                  </a:lnTo>
                  <a:lnTo>
                    <a:pt x="3451897" y="926918"/>
                  </a:lnTo>
                  <a:lnTo>
                    <a:pt x="3455380" y="928123"/>
                  </a:lnTo>
                  <a:lnTo>
                    <a:pt x="3458864" y="929324"/>
                  </a:lnTo>
                  <a:lnTo>
                    <a:pt x="3462347" y="933328"/>
                  </a:lnTo>
                  <a:lnTo>
                    <a:pt x="3465830" y="936311"/>
                  </a:lnTo>
                  <a:lnTo>
                    <a:pt x="3469313" y="936371"/>
                  </a:lnTo>
                  <a:lnTo>
                    <a:pt x="3472797" y="936432"/>
                  </a:lnTo>
                  <a:lnTo>
                    <a:pt x="3476280" y="936492"/>
                  </a:lnTo>
                  <a:lnTo>
                    <a:pt x="3479763" y="936552"/>
                  </a:lnTo>
                  <a:lnTo>
                    <a:pt x="3483246" y="936612"/>
                  </a:lnTo>
                  <a:lnTo>
                    <a:pt x="3483246" y="937635"/>
                  </a:lnTo>
                  <a:lnTo>
                    <a:pt x="3483246" y="938658"/>
                  </a:lnTo>
                  <a:lnTo>
                    <a:pt x="3483246" y="939679"/>
                  </a:lnTo>
                  <a:lnTo>
                    <a:pt x="3483246" y="940700"/>
                  </a:lnTo>
                  <a:lnTo>
                    <a:pt x="3483246" y="941720"/>
                  </a:lnTo>
                  <a:lnTo>
                    <a:pt x="3483246" y="942739"/>
                  </a:lnTo>
                  <a:lnTo>
                    <a:pt x="3483246" y="943757"/>
                  </a:lnTo>
                  <a:lnTo>
                    <a:pt x="3483246" y="944774"/>
                  </a:lnTo>
                  <a:lnTo>
                    <a:pt x="3483246" y="945791"/>
                  </a:lnTo>
                  <a:lnTo>
                    <a:pt x="3483246" y="946807"/>
                  </a:lnTo>
                  <a:lnTo>
                    <a:pt x="3483246" y="947822"/>
                  </a:lnTo>
                  <a:lnTo>
                    <a:pt x="3483246" y="948836"/>
                  </a:lnTo>
                  <a:lnTo>
                    <a:pt x="3483246" y="949849"/>
                  </a:lnTo>
                  <a:lnTo>
                    <a:pt x="3483246" y="950862"/>
                  </a:lnTo>
                  <a:lnTo>
                    <a:pt x="3483246" y="951874"/>
                  </a:lnTo>
                  <a:lnTo>
                    <a:pt x="3483246" y="952885"/>
                  </a:lnTo>
                  <a:lnTo>
                    <a:pt x="3483246" y="953895"/>
                  </a:lnTo>
                  <a:lnTo>
                    <a:pt x="3483246" y="954904"/>
                  </a:lnTo>
                  <a:lnTo>
                    <a:pt x="3483246" y="955913"/>
                  </a:lnTo>
                  <a:lnTo>
                    <a:pt x="3483246" y="956920"/>
                  </a:lnTo>
                  <a:lnTo>
                    <a:pt x="3483246" y="957927"/>
                  </a:lnTo>
                  <a:lnTo>
                    <a:pt x="3483246" y="958933"/>
                  </a:lnTo>
                  <a:lnTo>
                    <a:pt x="3483246" y="959939"/>
                  </a:lnTo>
                  <a:lnTo>
                    <a:pt x="3483246" y="960943"/>
                  </a:lnTo>
                  <a:lnTo>
                    <a:pt x="3483246" y="961947"/>
                  </a:lnTo>
                  <a:lnTo>
                    <a:pt x="3483246" y="962950"/>
                  </a:lnTo>
                  <a:lnTo>
                    <a:pt x="3483246" y="963952"/>
                  </a:lnTo>
                  <a:lnTo>
                    <a:pt x="3483246" y="964953"/>
                  </a:lnTo>
                  <a:lnTo>
                    <a:pt x="3483246" y="965954"/>
                  </a:lnTo>
                  <a:lnTo>
                    <a:pt x="3483246" y="966953"/>
                  </a:lnTo>
                  <a:lnTo>
                    <a:pt x="3483246" y="967952"/>
                  </a:lnTo>
                  <a:lnTo>
                    <a:pt x="3483246" y="968950"/>
                  </a:lnTo>
                  <a:lnTo>
                    <a:pt x="3483246" y="969948"/>
                  </a:lnTo>
                  <a:lnTo>
                    <a:pt x="3483246" y="970944"/>
                  </a:lnTo>
                  <a:lnTo>
                    <a:pt x="3483246" y="971940"/>
                  </a:lnTo>
                  <a:lnTo>
                    <a:pt x="3483246" y="972935"/>
                  </a:lnTo>
                  <a:lnTo>
                    <a:pt x="3483246" y="973929"/>
                  </a:lnTo>
                  <a:lnTo>
                    <a:pt x="3483246" y="974923"/>
                  </a:lnTo>
                  <a:lnTo>
                    <a:pt x="3483246" y="975915"/>
                  </a:lnTo>
                  <a:lnTo>
                    <a:pt x="3483246" y="976907"/>
                  </a:lnTo>
                  <a:lnTo>
                    <a:pt x="3483246" y="977898"/>
                  </a:lnTo>
                  <a:lnTo>
                    <a:pt x="3483246" y="978888"/>
                  </a:lnTo>
                  <a:lnTo>
                    <a:pt x="3483246" y="979878"/>
                  </a:lnTo>
                  <a:lnTo>
                    <a:pt x="3483246" y="980866"/>
                  </a:lnTo>
                  <a:lnTo>
                    <a:pt x="3483246" y="981854"/>
                  </a:lnTo>
                  <a:lnTo>
                    <a:pt x="3483246" y="982841"/>
                  </a:lnTo>
                  <a:lnTo>
                    <a:pt x="3483246" y="983828"/>
                  </a:lnTo>
                  <a:lnTo>
                    <a:pt x="3483246" y="984813"/>
                  </a:lnTo>
                  <a:lnTo>
                    <a:pt x="3483246" y="985798"/>
                  </a:lnTo>
                  <a:lnTo>
                    <a:pt x="3483246" y="986782"/>
                  </a:lnTo>
                  <a:lnTo>
                    <a:pt x="3483246" y="987765"/>
                  </a:lnTo>
                  <a:lnTo>
                    <a:pt x="3483246" y="988748"/>
                  </a:lnTo>
                  <a:lnTo>
                    <a:pt x="3483246" y="989730"/>
                  </a:lnTo>
                  <a:lnTo>
                    <a:pt x="3483246" y="990711"/>
                  </a:lnTo>
                  <a:lnTo>
                    <a:pt x="3483246" y="991691"/>
                  </a:lnTo>
                  <a:lnTo>
                    <a:pt x="3483246" y="992670"/>
                  </a:lnTo>
                  <a:lnTo>
                    <a:pt x="3483246" y="993649"/>
                  </a:lnTo>
                  <a:lnTo>
                    <a:pt x="3483246" y="994627"/>
                  </a:lnTo>
                  <a:lnTo>
                    <a:pt x="3483246" y="995604"/>
                  </a:lnTo>
                  <a:lnTo>
                    <a:pt x="3483246" y="996580"/>
                  </a:lnTo>
                  <a:lnTo>
                    <a:pt x="3483246" y="997556"/>
                  </a:lnTo>
                  <a:lnTo>
                    <a:pt x="3483246" y="998530"/>
                  </a:lnTo>
                  <a:lnTo>
                    <a:pt x="3483246" y="999504"/>
                  </a:lnTo>
                  <a:lnTo>
                    <a:pt x="3483246" y="1000478"/>
                  </a:lnTo>
                  <a:lnTo>
                    <a:pt x="3483246" y="1001450"/>
                  </a:lnTo>
                  <a:lnTo>
                    <a:pt x="3483246" y="1002422"/>
                  </a:lnTo>
                  <a:lnTo>
                    <a:pt x="3483246" y="1003393"/>
                  </a:lnTo>
                  <a:lnTo>
                    <a:pt x="3483246" y="1004363"/>
                  </a:lnTo>
                  <a:lnTo>
                    <a:pt x="3483246" y="1005332"/>
                  </a:lnTo>
                  <a:lnTo>
                    <a:pt x="3483246" y="1006301"/>
                  </a:lnTo>
                  <a:lnTo>
                    <a:pt x="3483246" y="1007269"/>
                  </a:lnTo>
                  <a:lnTo>
                    <a:pt x="3483246" y="1008236"/>
                  </a:lnTo>
                  <a:lnTo>
                    <a:pt x="3483246" y="1009203"/>
                  </a:lnTo>
                  <a:lnTo>
                    <a:pt x="3483246" y="1010168"/>
                  </a:lnTo>
                  <a:lnTo>
                    <a:pt x="3483246" y="1011133"/>
                  </a:lnTo>
                  <a:lnTo>
                    <a:pt x="3483246" y="1012097"/>
                  </a:lnTo>
                  <a:lnTo>
                    <a:pt x="3483246" y="1013061"/>
                  </a:lnTo>
                  <a:lnTo>
                    <a:pt x="3483246" y="1014023"/>
                  </a:lnTo>
                  <a:lnTo>
                    <a:pt x="3483246" y="1014985"/>
                  </a:lnTo>
                  <a:lnTo>
                    <a:pt x="3483246" y="1015947"/>
                  </a:lnTo>
                  <a:lnTo>
                    <a:pt x="3483246" y="1016907"/>
                  </a:lnTo>
                  <a:lnTo>
                    <a:pt x="3483246" y="1017867"/>
                  </a:lnTo>
                  <a:lnTo>
                    <a:pt x="3483246" y="1018826"/>
                  </a:lnTo>
                  <a:lnTo>
                    <a:pt x="3483246" y="1019784"/>
                  </a:lnTo>
                  <a:lnTo>
                    <a:pt x="3483246" y="1020741"/>
                  </a:lnTo>
                  <a:lnTo>
                    <a:pt x="3483246" y="1021698"/>
                  </a:lnTo>
                  <a:lnTo>
                    <a:pt x="3483246" y="1022654"/>
                  </a:lnTo>
                  <a:lnTo>
                    <a:pt x="3483246" y="1023609"/>
                  </a:lnTo>
                  <a:lnTo>
                    <a:pt x="3483246" y="1024563"/>
                  </a:lnTo>
                  <a:lnTo>
                    <a:pt x="3483246" y="1025517"/>
                  </a:lnTo>
                  <a:lnTo>
                    <a:pt x="3483246" y="1026470"/>
                  </a:lnTo>
                  <a:lnTo>
                    <a:pt x="3483246" y="1027422"/>
                  </a:lnTo>
                  <a:lnTo>
                    <a:pt x="3483246" y="1028374"/>
                  </a:lnTo>
                  <a:lnTo>
                    <a:pt x="3483246" y="1029325"/>
                  </a:lnTo>
                  <a:lnTo>
                    <a:pt x="3483246" y="1030275"/>
                  </a:lnTo>
                  <a:lnTo>
                    <a:pt x="3483246" y="1031224"/>
                  </a:lnTo>
                  <a:lnTo>
                    <a:pt x="3483246" y="1032172"/>
                  </a:lnTo>
                  <a:lnTo>
                    <a:pt x="3483246" y="1033120"/>
                  </a:lnTo>
                  <a:lnTo>
                    <a:pt x="3483246" y="1034067"/>
                  </a:lnTo>
                  <a:lnTo>
                    <a:pt x="3483246" y="1035014"/>
                  </a:lnTo>
                  <a:lnTo>
                    <a:pt x="3483246" y="1035959"/>
                  </a:lnTo>
                  <a:lnTo>
                    <a:pt x="3483246" y="1036904"/>
                  </a:lnTo>
                  <a:lnTo>
                    <a:pt x="3483246" y="1037848"/>
                  </a:lnTo>
                  <a:lnTo>
                    <a:pt x="3483246" y="1038792"/>
                  </a:lnTo>
                  <a:lnTo>
                    <a:pt x="3483246" y="1039735"/>
                  </a:lnTo>
                  <a:lnTo>
                    <a:pt x="3483246" y="1040677"/>
                  </a:lnTo>
                  <a:lnTo>
                    <a:pt x="3483246" y="1041618"/>
                  </a:lnTo>
                  <a:lnTo>
                    <a:pt x="3483246" y="1042558"/>
                  </a:lnTo>
                  <a:lnTo>
                    <a:pt x="3483246" y="1043498"/>
                  </a:lnTo>
                  <a:lnTo>
                    <a:pt x="3483246" y="1044437"/>
                  </a:lnTo>
                  <a:lnTo>
                    <a:pt x="3483246" y="1045376"/>
                  </a:lnTo>
                  <a:lnTo>
                    <a:pt x="3483246" y="1046313"/>
                  </a:lnTo>
                  <a:lnTo>
                    <a:pt x="3483246" y="1047250"/>
                  </a:lnTo>
                  <a:lnTo>
                    <a:pt x="3483246" y="1048186"/>
                  </a:lnTo>
                  <a:lnTo>
                    <a:pt x="3483246" y="1049122"/>
                  </a:lnTo>
                  <a:lnTo>
                    <a:pt x="3483246" y="1050057"/>
                  </a:lnTo>
                  <a:lnTo>
                    <a:pt x="3483246" y="1050991"/>
                  </a:lnTo>
                  <a:lnTo>
                    <a:pt x="3483246" y="1051924"/>
                  </a:lnTo>
                  <a:lnTo>
                    <a:pt x="3483246" y="1052857"/>
                  </a:lnTo>
                  <a:lnTo>
                    <a:pt x="3483246" y="1053789"/>
                  </a:lnTo>
                  <a:lnTo>
                    <a:pt x="3483246" y="1054720"/>
                  </a:lnTo>
                  <a:lnTo>
                    <a:pt x="3483246" y="1055650"/>
                  </a:lnTo>
                  <a:lnTo>
                    <a:pt x="3483246" y="1056580"/>
                  </a:lnTo>
                  <a:lnTo>
                    <a:pt x="3483246" y="1057509"/>
                  </a:lnTo>
                  <a:lnTo>
                    <a:pt x="3483246" y="1058437"/>
                  </a:lnTo>
                  <a:lnTo>
                    <a:pt x="3483246" y="1059365"/>
                  </a:lnTo>
                  <a:lnTo>
                    <a:pt x="3483246" y="1060292"/>
                  </a:lnTo>
                  <a:lnTo>
                    <a:pt x="3483246" y="1061218"/>
                  </a:lnTo>
                  <a:lnTo>
                    <a:pt x="3483246" y="1062144"/>
                  </a:lnTo>
                  <a:lnTo>
                    <a:pt x="3483246" y="1063068"/>
                  </a:lnTo>
                  <a:lnTo>
                    <a:pt x="3483246" y="1063992"/>
                  </a:lnTo>
                  <a:lnTo>
                    <a:pt x="3483246" y="1064916"/>
                  </a:lnTo>
                  <a:lnTo>
                    <a:pt x="3483246" y="1065839"/>
                  </a:lnTo>
                  <a:lnTo>
                    <a:pt x="3483246" y="1066760"/>
                  </a:lnTo>
                  <a:lnTo>
                    <a:pt x="3483246" y="1067682"/>
                  </a:lnTo>
                  <a:lnTo>
                    <a:pt x="3483246" y="1068602"/>
                  </a:lnTo>
                  <a:lnTo>
                    <a:pt x="3483246" y="1069522"/>
                  </a:lnTo>
                  <a:lnTo>
                    <a:pt x="3483246" y="1070441"/>
                  </a:lnTo>
                  <a:lnTo>
                    <a:pt x="3483246" y="1071360"/>
                  </a:lnTo>
                  <a:lnTo>
                    <a:pt x="3483246" y="1072278"/>
                  </a:lnTo>
                  <a:lnTo>
                    <a:pt x="3483246" y="1073195"/>
                  </a:lnTo>
                  <a:lnTo>
                    <a:pt x="3483246" y="1074111"/>
                  </a:lnTo>
                  <a:lnTo>
                    <a:pt x="3483246" y="1075027"/>
                  </a:lnTo>
                  <a:lnTo>
                    <a:pt x="3483246" y="1075942"/>
                  </a:lnTo>
                  <a:lnTo>
                    <a:pt x="3483246" y="1076856"/>
                  </a:lnTo>
                  <a:lnTo>
                    <a:pt x="3483246" y="1077770"/>
                  </a:lnTo>
                  <a:lnTo>
                    <a:pt x="3483246" y="1078682"/>
                  </a:lnTo>
                  <a:lnTo>
                    <a:pt x="3483246" y="1079595"/>
                  </a:lnTo>
                  <a:lnTo>
                    <a:pt x="3483246" y="1080506"/>
                  </a:lnTo>
                  <a:lnTo>
                    <a:pt x="3483246" y="1081417"/>
                  </a:lnTo>
                  <a:lnTo>
                    <a:pt x="3483246" y="1082327"/>
                  </a:lnTo>
                  <a:lnTo>
                    <a:pt x="3483246" y="1083237"/>
                  </a:lnTo>
                  <a:lnTo>
                    <a:pt x="3483246" y="1084145"/>
                  </a:lnTo>
                  <a:lnTo>
                    <a:pt x="3483246" y="1085053"/>
                  </a:lnTo>
                  <a:lnTo>
                    <a:pt x="3483246" y="1085961"/>
                  </a:lnTo>
                  <a:lnTo>
                    <a:pt x="3483246" y="1086867"/>
                  </a:lnTo>
                  <a:lnTo>
                    <a:pt x="3483246" y="1087773"/>
                  </a:lnTo>
                  <a:lnTo>
                    <a:pt x="3483246" y="1088679"/>
                  </a:lnTo>
                  <a:lnTo>
                    <a:pt x="3483246" y="1089583"/>
                  </a:lnTo>
                  <a:lnTo>
                    <a:pt x="3483246" y="1090487"/>
                  </a:lnTo>
                  <a:lnTo>
                    <a:pt x="3483246" y="1091391"/>
                  </a:lnTo>
                  <a:lnTo>
                    <a:pt x="3483246" y="1092293"/>
                  </a:lnTo>
                  <a:lnTo>
                    <a:pt x="3483246" y="1093195"/>
                  </a:lnTo>
                  <a:lnTo>
                    <a:pt x="3483246" y="1094096"/>
                  </a:lnTo>
                  <a:lnTo>
                    <a:pt x="3483246" y="1094997"/>
                  </a:lnTo>
                  <a:lnTo>
                    <a:pt x="3483246" y="1095897"/>
                  </a:lnTo>
                  <a:lnTo>
                    <a:pt x="3483246" y="1096796"/>
                  </a:lnTo>
                  <a:lnTo>
                    <a:pt x="3483246" y="1097694"/>
                  </a:lnTo>
                  <a:lnTo>
                    <a:pt x="3483246" y="1098592"/>
                  </a:lnTo>
                  <a:lnTo>
                    <a:pt x="3483246" y="1099489"/>
                  </a:lnTo>
                  <a:lnTo>
                    <a:pt x="3483246" y="1100386"/>
                  </a:lnTo>
                  <a:lnTo>
                    <a:pt x="3483246" y="1101282"/>
                  </a:lnTo>
                  <a:lnTo>
                    <a:pt x="3483246" y="1102177"/>
                  </a:lnTo>
                  <a:lnTo>
                    <a:pt x="3483246" y="1103071"/>
                  </a:lnTo>
                  <a:lnTo>
                    <a:pt x="3483246" y="1103965"/>
                  </a:lnTo>
                  <a:lnTo>
                    <a:pt x="3483246" y="1104858"/>
                  </a:lnTo>
                  <a:lnTo>
                    <a:pt x="3483246" y="1105751"/>
                  </a:lnTo>
                  <a:lnTo>
                    <a:pt x="3483246" y="1106642"/>
                  </a:lnTo>
                  <a:lnTo>
                    <a:pt x="3483246" y="1107534"/>
                  </a:lnTo>
                  <a:lnTo>
                    <a:pt x="3483246" y="1108424"/>
                  </a:lnTo>
                  <a:lnTo>
                    <a:pt x="3483246" y="1109314"/>
                  </a:lnTo>
                  <a:lnTo>
                    <a:pt x="3483246" y="1110203"/>
                  </a:lnTo>
                  <a:lnTo>
                    <a:pt x="3483246" y="1111091"/>
                  </a:lnTo>
                  <a:lnTo>
                    <a:pt x="3483246" y="1111979"/>
                  </a:lnTo>
                  <a:lnTo>
                    <a:pt x="3483246" y="1112866"/>
                  </a:lnTo>
                  <a:lnTo>
                    <a:pt x="3483246" y="1113753"/>
                  </a:lnTo>
                  <a:lnTo>
                    <a:pt x="3483246" y="1114639"/>
                  </a:lnTo>
                  <a:lnTo>
                    <a:pt x="3483246" y="1115524"/>
                  </a:lnTo>
                  <a:lnTo>
                    <a:pt x="3483246" y="1116408"/>
                  </a:lnTo>
                  <a:lnTo>
                    <a:pt x="3483246" y="1117292"/>
                  </a:lnTo>
                  <a:lnTo>
                    <a:pt x="3483246" y="1118175"/>
                  </a:lnTo>
                  <a:lnTo>
                    <a:pt x="3483246" y="1119058"/>
                  </a:lnTo>
                  <a:lnTo>
                    <a:pt x="3483246" y="1119939"/>
                  </a:lnTo>
                  <a:lnTo>
                    <a:pt x="3483246" y="1120821"/>
                  </a:lnTo>
                  <a:lnTo>
                    <a:pt x="3483246" y="1121701"/>
                  </a:lnTo>
                  <a:lnTo>
                    <a:pt x="3483246" y="1122581"/>
                  </a:lnTo>
                  <a:lnTo>
                    <a:pt x="3483246" y="1123460"/>
                  </a:lnTo>
                  <a:lnTo>
                    <a:pt x="3483246" y="1124339"/>
                  </a:lnTo>
                  <a:lnTo>
                    <a:pt x="3483246" y="1125217"/>
                  </a:lnTo>
                  <a:lnTo>
                    <a:pt x="3483246" y="1126094"/>
                  </a:lnTo>
                  <a:lnTo>
                    <a:pt x="3483246" y="1126970"/>
                  </a:lnTo>
                  <a:lnTo>
                    <a:pt x="3483246" y="1127846"/>
                  </a:lnTo>
                  <a:lnTo>
                    <a:pt x="3483246" y="1128722"/>
                  </a:lnTo>
                  <a:lnTo>
                    <a:pt x="3483246" y="1129596"/>
                  </a:lnTo>
                  <a:lnTo>
                    <a:pt x="3483246" y="1130470"/>
                  </a:lnTo>
                  <a:lnTo>
                    <a:pt x="3483246" y="1131344"/>
                  </a:lnTo>
                  <a:lnTo>
                    <a:pt x="3483246" y="1132216"/>
                  </a:lnTo>
                  <a:lnTo>
                    <a:pt x="3483246" y="1133088"/>
                  </a:lnTo>
                  <a:lnTo>
                    <a:pt x="3483246" y="1133960"/>
                  </a:lnTo>
                  <a:lnTo>
                    <a:pt x="3483246" y="1134831"/>
                  </a:lnTo>
                  <a:lnTo>
                    <a:pt x="3483246" y="1135701"/>
                  </a:lnTo>
                  <a:lnTo>
                    <a:pt x="3483246" y="1136570"/>
                  </a:lnTo>
                  <a:lnTo>
                    <a:pt x="3483246" y="1137439"/>
                  </a:lnTo>
                  <a:lnTo>
                    <a:pt x="3483246" y="1138307"/>
                  </a:lnTo>
                  <a:lnTo>
                    <a:pt x="3483246" y="1139175"/>
                  </a:lnTo>
                  <a:lnTo>
                    <a:pt x="3483246" y="1140041"/>
                  </a:lnTo>
                  <a:lnTo>
                    <a:pt x="3483246" y="1140908"/>
                  </a:lnTo>
                  <a:lnTo>
                    <a:pt x="3483246" y="1141773"/>
                  </a:lnTo>
                  <a:lnTo>
                    <a:pt x="3483246" y="1142638"/>
                  </a:lnTo>
                  <a:lnTo>
                    <a:pt x="3483246" y="1143503"/>
                  </a:lnTo>
                  <a:lnTo>
                    <a:pt x="3483246" y="1144366"/>
                  </a:lnTo>
                  <a:lnTo>
                    <a:pt x="3483246" y="1145229"/>
                  </a:lnTo>
                  <a:lnTo>
                    <a:pt x="3483246" y="1146092"/>
                  </a:lnTo>
                  <a:lnTo>
                    <a:pt x="3483246" y="1146954"/>
                  </a:lnTo>
                  <a:lnTo>
                    <a:pt x="3483246" y="1147815"/>
                  </a:lnTo>
                  <a:lnTo>
                    <a:pt x="3483246" y="1148675"/>
                  </a:lnTo>
                  <a:lnTo>
                    <a:pt x="3483246" y="1149535"/>
                  </a:lnTo>
                  <a:lnTo>
                    <a:pt x="3483246" y="1150394"/>
                  </a:lnTo>
                  <a:lnTo>
                    <a:pt x="3483246" y="1151253"/>
                  </a:lnTo>
                  <a:lnTo>
                    <a:pt x="3483246" y="1152111"/>
                  </a:lnTo>
                  <a:lnTo>
                    <a:pt x="3483246" y="1152968"/>
                  </a:lnTo>
                  <a:lnTo>
                    <a:pt x="3483246" y="1153825"/>
                  </a:lnTo>
                  <a:lnTo>
                    <a:pt x="3483246" y="1154681"/>
                  </a:lnTo>
                  <a:lnTo>
                    <a:pt x="3483246" y="1155537"/>
                  </a:lnTo>
                  <a:lnTo>
                    <a:pt x="3483246" y="1156391"/>
                  </a:lnTo>
                  <a:lnTo>
                    <a:pt x="3483246" y="1157246"/>
                  </a:lnTo>
                  <a:lnTo>
                    <a:pt x="3483246" y="1158099"/>
                  </a:lnTo>
                  <a:lnTo>
                    <a:pt x="3483246" y="1158952"/>
                  </a:lnTo>
                  <a:lnTo>
                    <a:pt x="3483246" y="1159805"/>
                  </a:lnTo>
                  <a:lnTo>
                    <a:pt x="3483246" y="1160656"/>
                  </a:lnTo>
                  <a:lnTo>
                    <a:pt x="3483246" y="1161507"/>
                  </a:lnTo>
                  <a:lnTo>
                    <a:pt x="3483246" y="1162358"/>
                  </a:lnTo>
                  <a:lnTo>
                    <a:pt x="3483246" y="1163208"/>
                  </a:lnTo>
                  <a:lnTo>
                    <a:pt x="3483246" y="1164057"/>
                  </a:lnTo>
                  <a:lnTo>
                    <a:pt x="3483246" y="1164905"/>
                  </a:lnTo>
                  <a:lnTo>
                    <a:pt x="3483246" y="1165753"/>
                  </a:lnTo>
                  <a:lnTo>
                    <a:pt x="3483246" y="1166601"/>
                  </a:lnTo>
                  <a:lnTo>
                    <a:pt x="3483246" y="1167447"/>
                  </a:lnTo>
                  <a:lnTo>
                    <a:pt x="3483246" y="1168294"/>
                  </a:lnTo>
                  <a:lnTo>
                    <a:pt x="3483246" y="1169139"/>
                  </a:lnTo>
                  <a:lnTo>
                    <a:pt x="3483246" y="1169984"/>
                  </a:lnTo>
                  <a:lnTo>
                    <a:pt x="3483246" y="1170828"/>
                  </a:lnTo>
                  <a:lnTo>
                    <a:pt x="3483246" y="1171672"/>
                  </a:lnTo>
                  <a:lnTo>
                    <a:pt x="3483246" y="1172515"/>
                  </a:lnTo>
                  <a:lnTo>
                    <a:pt x="3483246" y="1173357"/>
                  </a:lnTo>
                  <a:lnTo>
                    <a:pt x="3483246" y="1174199"/>
                  </a:lnTo>
                  <a:lnTo>
                    <a:pt x="3483246" y="1175040"/>
                  </a:lnTo>
                  <a:lnTo>
                    <a:pt x="3483246" y="1175881"/>
                  </a:lnTo>
                  <a:lnTo>
                    <a:pt x="3483246" y="1176721"/>
                  </a:lnTo>
                  <a:lnTo>
                    <a:pt x="3483246" y="1177560"/>
                  </a:lnTo>
                  <a:lnTo>
                    <a:pt x="3483246" y="1178399"/>
                  </a:lnTo>
                  <a:lnTo>
                    <a:pt x="3483246" y="1179237"/>
                  </a:lnTo>
                  <a:lnTo>
                    <a:pt x="3483246" y="1180074"/>
                  </a:lnTo>
                  <a:lnTo>
                    <a:pt x="3483246" y="1180911"/>
                  </a:lnTo>
                  <a:lnTo>
                    <a:pt x="3483246" y="1181748"/>
                  </a:lnTo>
                  <a:lnTo>
                    <a:pt x="3483246" y="1182583"/>
                  </a:lnTo>
                  <a:lnTo>
                    <a:pt x="3483246" y="1183418"/>
                  </a:lnTo>
                  <a:lnTo>
                    <a:pt x="3483246" y="1184253"/>
                  </a:lnTo>
                  <a:lnTo>
                    <a:pt x="3483246" y="1185087"/>
                  </a:lnTo>
                  <a:lnTo>
                    <a:pt x="3483246" y="1185920"/>
                  </a:lnTo>
                  <a:lnTo>
                    <a:pt x="3483246" y="1186753"/>
                  </a:lnTo>
                  <a:lnTo>
                    <a:pt x="3483246" y="1187585"/>
                  </a:lnTo>
                  <a:lnTo>
                    <a:pt x="3483246" y="1188416"/>
                  </a:lnTo>
                  <a:lnTo>
                    <a:pt x="3483246" y="1189247"/>
                  </a:lnTo>
                  <a:lnTo>
                    <a:pt x="3483246" y="1190077"/>
                  </a:lnTo>
                  <a:lnTo>
                    <a:pt x="3483246" y="1190907"/>
                  </a:lnTo>
                  <a:lnTo>
                    <a:pt x="3483246" y="1191736"/>
                  </a:lnTo>
                  <a:lnTo>
                    <a:pt x="3483246" y="1192565"/>
                  </a:lnTo>
                  <a:lnTo>
                    <a:pt x="3483246" y="1193392"/>
                  </a:lnTo>
                  <a:lnTo>
                    <a:pt x="3483246" y="1194220"/>
                  </a:lnTo>
                  <a:lnTo>
                    <a:pt x="3483246" y="1195046"/>
                  </a:lnTo>
                  <a:lnTo>
                    <a:pt x="3483246" y="1195872"/>
                  </a:lnTo>
                  <a:lnTo>
                    <a:pt x="3483246" y="1196698"/>
                  </a:lnTo>
                  <a:lnTo>
                    <a:pt x="3483246" y="1197523"/>
                  </a:lnTo>
                  <a:lnTo>
                    <a:pt x="3483246" y="1198347"/>
                  </a:lnTo>
                  <a:lnTo>
                    <a:pt x="3483246" y="1199171"/>
                  </a:lnTo>
                  <a:lnTo>
                    <a:pt x="3483246" y="1199994"/>
                  </a:lnTo>
                  <a:lnTo>
                    <a:pt x="3483246" y="1200816"/>
                  </a:lnTo>
                  <a:lnTo>
                    <a:pt x="3483246" y="1201638"/>
                  </a:lnTo>
                  <a:lnTo>
                    <a:pt x="3483246" y="1202459"/>
                  </a:lnTo>
                  <a:lnTo>
                    <a:pt x="3483246" y="1203280"/>
                  </a:lnTo>
                  <a:lnTo>
                    <a:pt x="3483246" y="1204100"/>
                  </a:lnTo>
                  <a:lnTo>
                    <a:pt x="3483246" y="1204920"/>
                  </a:lnTo>
                  <a:lnTo>
                    <a:pt x="3483246" y="1205739"/>
                  </a:lnTo>
                  <a:lnTo>
                    <a:pt x="3483246" y="1206557"/>
                  </a:lnTo>
                  <a:lnTo>
                    <a:pt x="3483246" y="1207375"/>
                  </a:lnTo>
                  <a:lnTo>
                    <a:pt x="3483246" y="1208192"/>
                  </a:lnTo>
                  <a:lnTo>
                    <a:pt x="3483246" y="1209009"/>
                  </a:lnTo>
                  <a:lnTo>
                    <a:pt x="3483246" y="1209825"/>
                  </a:lnTo>
                  <a:lnTo>
                    <a:pt x="3483246" y="1210640"/>
                  </a:lnTo>
                  <a:lnTo>
                    <a:pt x="3483246" y="1211455"/>
                  </a:lnTo>
                  <a:lnTo>
                    <a:pt x="3483246" y="1212269"/>
                  </a:lnTo>
                  <a:lnTo>
                    <a:pt x="3483246" y="1213083"/>
                  </a:lnTo>
                  <a:lnTo>
                    <a:pt x="3483246" y="1213896"/>
                  </a:lnTo>
                  <a:lnTo>
                    <a:pt x="3483246" y="1214709"/>
                  </a:lnTo>
                  <a:lnTo>
                    <a:pt x="3483246" y="1215521"/>
                  </a:lnTo>
                  <a:lnTo>
                    <a:pt x="3483246" y="1216332"/>
                  </a:lnTo>
                  <a:lnTo>
                    <a:pt x="3483246" y="1217143"/>
                  </a:lnTo>
                  <a:lnTo>
                    <a:pt x="3483246" y="1217953"/>
                  </a:lnTo>
                  <a:lnTo>
                    <a:pt x="3483246" y="1218762"/>
                  </a:lnTo>
                  <a:lnTo>
                    <a:pt x="3483246" y="1219571"/>
                  </a:lnTo>
                  <a:lnTo>
                    <a:pt x="3483246" y="1220380"/>
                  </a:lnTo>
                  <a:lnTo>
                    <a:pt x="3483246" y="1221188"/>
                  </a:lnTo>
                  <a:lnTo>
                    <a:pt x="3483246" y="1221995"/>
                  </a:lnTo>
                  <a:lnTo>
                    <a:pt x="3483246" y="1222802"/>
                  </a:lnTo>
                  <a:lnTo>
                    <a:pt x="3483246" y="1223608"/>
                  </a:lnTo>
                  <a:lnTo>
                    <a:pt x="3483246" y="1224414"/>
                  </a:lnTo>
                  <a:lnTo>
                    <a:pt x="3483246" y="1225219"/>
                  </a:lnTo>
                  <a:lnTo>
                    <a:pt x="3483246" y="1226023"/>
                  </a:lnTo>
                  <a:lnTo>
                    <a:pt x="3483246" y="1226827"/>
                  </a:lnTo>
                  <a:lnTo>
                    <a:pt x="3483246" y="1227630"/>
                  </a:lnTo>
                  <a:lnTo>
                    <a:pt x="3483246" y="1228433"/>
                  </a:lnTo>
                  <a:lnTo>
                    <a:pt x="3483246" y="1229235"/>
                  </a:lnTo>
                  <a:lnTo>
                    <a:pt x="3483246" y="1230037"/>
                  </a:lnTo>
                  <a:lnTo>
                    <a:pt x="3483246" y="1230838"/>
                  </a:lnTo>
                  <a:lnTo>
                    <a:pt x="3483246" y="1231638"/>
                  </a:lnTo>
                  <a:lnTo>
                    <a:pt x="3483246" y="1232438"/>
                  </a:lnTo>
                  <a:lnTo>
                    <a:pt x="3483246" y="1233237"/>
                  </a:lnTo>
                  <a:lnTo>
                    <a:pt x="3483246" y="1234036"/>
                  </a:lnTo>
                  <a:lnTo>
                    <a:pt x="3483246" y="1234834"/>
                  </a:lnTo>
                  <a:lnTo>
                    <a:pt x="3483246" y="1235632"/>
                  </a:lnTo>
                  <a:lnTo>
                    <a:pt x="3483246" y="1236429"/>
                  </a:lnTo>
                  <a:lnTo>
                    <a:pt x="3483246" y="1237225"/>
                  </a:lnTo>
                  <a:lnTo>
                    <a:pt x="3483246" y="1238021"/>
                  </a:lnTo>
                  <a:lnTo>
                    <a:pt x="3483246" y="1238816"/>
                  </a:lnTo>
                  <a:lnTo>
                    <a:pt x="3483246" y="1239611"/>
                  </a:lnTo>
                  <a:lnTo>
                    <a:pt x="3483246" y="1240405"/>
                  </a:lnTo>
                  <a:lnTo>
                    <a:pt x="3483246" y="1241199"/>
                  </a:lnTo>
                  <a:lnTo>
                    <a:pt x="3483246" y="1241992"/>
                  </a:lnTo>
                  <a:lnTo>
                    <a:pt x="3483246" y="1242785"/>
                  </a:lnTo>
                  <a:lnTo>
                    <a:pt x="3483246" y="1243577"/>
                  </a:lnTo>
                  <a:lnTo>
                    <a:pt x="3483246" y="1244368"/>
                  </a:lnTo>
                  <a:lnTo>
                    <a:pt x="3483246" y="1245159"/>
                  </a:lnTo>
                  <a:lnTo>
                    <a:pt x="3483246" y="1245949"/>
                  </a:lnTo>
                  <a:lnTo>
                    <a:pt x="3483246" y="1246739"/>
                  </a:lnTo>
                  <a:lnTo>
                    <a:pt x="3483246" y="1247528"/>
                  </a:lnTo>
                  <a:lnTo>
                    <a:pt x="3483246" y="1248317"/>
                  </a:lnTo>
                  <a:lnTo>
                    <a:pt x="3483246" y="1249105"/>
                  </a:lnTo>
                  <a:lnTo>
                    <a:pt x="3483246" y="1249892"/>
                  </a:lnTo>
                  <a:lnTo>
                    <a:pt x="3483246" y="1250679"/>
                  </a:lnTo>
                  <a:lnTo>
                    <a:pt x="3483246" y="1251465"/>
                  </a:lnTo>
                  <a:lnTo>
                    <a:pt x="3483246" y="1252251"/>
                  </a:lnTo>
                  <a:lnTo>
                    <a:pt x="3483246" y="1253037"/>
                  </a:lnTo>
                  <a:lnTo>
                    <a:pt x="3483246" y="1253821"/>
                  </a:lnTo>
                  <a:lnTo>
                    <a:pt x="3483246" y="1254606"/>
                  </a:lnTo>
                  <a:lnTo>
                    <a:pt x="3483246" y="1255389"/>
                  </a:lnTo>
                  <a:lnTo>
                    <a:pt x="3483246" y="1256172"/>
                  </a:lnTo>
                  <a:lnTo>
                    <a:pt x="3483246" y="1256955"/>
                  </a:lnTo>
                  <a:lnTo>
                    <a:pt x="3483246" y="1257737"/>
                  </a:lnTo>
                  <a:lnTo>
                    <a:pt x="3483246" y="1258518"/>
                  </a:lnTo>
                  <a:lnTo>
                    <a:pt x="3483246" y="1259299"/>
                  </a:lnTo>
                  <a:lnTo>
                    <a:pt x="3483246" y="1260079"/>
                  </a:lnTo>
                  <a:lnTo>
                    <a:pt x="3483246" y="1260859"/>
                  </a:lnTo>
                  <a:lnTo>
                    <a:pt x="3483246" y="1261638"/>
                  </a:lnTo>
                  <a:lnTo>
                    <a:pt x="3483246" y="1262417"/>
                  </a:lnTo>
                  <a:lnTo>
                    <a:pt x="3483246" y="1263195"/>
                  </a:lnTo>
                  <a:lnTo>
                    <a:pt x="3483246" y="1263973"/>
                  </a:lnTo>
                  <a:lnTo>
                    <a:pt x="3483246" y="1264750"/>
                  </a:lnTo>
                  <a:lnTo>
                    <a:pt x="3483246" y="1265526"/>
                  </a:lnTo>
                  <a:lnTo>
                    <a:pt x="3483246" y="1266302"/>
                  </a:lnTo>
                  <a:lnTo>
                    <a:pt x="3483246" y="1267078"/>
                  </a:lnTo>
                  <a:lnTo>
                    <a:pt x="3483246" y="1267853"/>
                  </a:lnTo>
                  <a:lnTo>
                    <a:pt x="3483246" y="1268627"/>
                  </a:lnTo>
                  <a:lnTo>
                    <a:pt x="3483246" y="1269401"/>
                  </a:lnTo>
                  <a:lnTo>
                    <a:pt x="3483246" y="1270174"/>
                  </a:lnTo>
                  <a:lnTo>
                    <a:pt x="3483246" y="1270947"/>
                  </a:lnTo>
                  <a:lnTo>
                    <a:pt x="3483246" y="1271719"/>
                  </a:lnTo>
                  <a:lnTo>
                    <a:pt x="3483246" y="1272491"/>
                  </a:lnTo>
                  <a:lnTo>
                    <a:pt x="3483246" y="1273262"/>
                  </a:lnTo>
                  <a:lnTo>
                    <a:pt x="3483246" y="1274032"/>
                  </a:lnTo>
                  <a:lnTo>
                    <a:pt x="3483246" y="1274802"/>
                  </a:lnTo>
                  <a:lnTo>
                    <a:pt x="3483246" y="1275572"/>
                  </a:lnTo>
                  <a:lnTo>
                    <a:pt x="3483246" y="1276341"/>
                  </a:lnTo>
                  <a:lnTo>
                    <a:pt x="3483246" y="1277109"/>
                  </a:lnTo>
                  <a:lnTo>
                    <a:pt x="3483246" y="1277877"/>
                  </a:lnTo>
                  <a:lnTo>
                    <a:pt x="3483246" y="1278644"/>
                  </a:lnTo>
                  <a:lnTo>
                    <a:pt x="3483246" y="1279411"/>
                  </a:lnTo>
                  <a:lnTo>
                    <a:pt x="3483246" y="1280178"/>
                  </a:lnTo>
                  <a:lnTo>
                    <a:pt x="3483246" y="1280943"/>
                  </a:lnTo>
                  <a:lnTo>
                    <a:pt x="3483246" y="1281709"/>
                  </a:lnTo>
                  <a:lnTo>
                    <a:pt x="3483246" y="1282473"/>
                  </a:lnTo>
                  <a:lnTo>
                    <a:pt x="3483246" y="1283237"/>
                  </a:lnTo>
                  <a:lnTo>
                    <a:pt x="3483246" y="1284001"/>
                  </a:lnTo>
                  <a:lnTo>
                    <a:pt x="3483246" y="1284764"/>
                  </a:lnTo>
                  <a:lnTo>
                    <a:pt x="3483246" y="1285527"/>
                  </a:lnTo>
                  <a:lnTo>
                    <a:pt x="3483246" y="1286289"/>
                  </a:lnTo>
                  <a:lnTo>
                    <a:pt x="3483246" y="1287050"/>
                  </a:lnTo>
                  <a:lnTo>
                    <a:pt x="3483246" y="1287811"/>
                  </a:lnTo>
                  <a:lnTo>
                    <a:pt x="3483246" y="1288572"/>
                  </a:lnTo>
                  <a:lnTo>
                    <a:pt x="3483246" y="1289332"/>
                  </a:lnTo>
                  <a:lnTo>
                    <a:pt x="3483246" y="1290091"/>
                  </a:lnTo>
                  <a:lnTo>
                    <a:pt x="3483246" y="1290850"/>
                  </a:lnTo>
                  <a:lnTo>
                    <a:pt x="3483246" y="1291608"/>
                  </a:lnTo>
                  <a:lnTo>
                    <a:pt x="3483246" y="1292366"/>
                  </a:lnTo>
                  <a:lnTo>
                    <a:pt x="3483246" y="1293123"/>
                  </a:lnTo>
                  <a:lnTo>
                    <a:pt x="3483246" y="1293880"/>
                  </a:lnTo>
                  <a:lnTo>
                    <a:pt x="3483246" y="1294636"/>
                  </a:lnTo>
                  <a:lnTo>
                    <a:pt x="3483246" y="1295392"/>
                  </a:lnTo>
                  <a:lnTo>
                    <a:pt x="3483246" y="1296147"/>
                  </a:lnTo>
                  <a:lnTo>
                    <a:pt x="3483246" y="1296902"/>
                  </a:lnTo>
                  <a:lnTo>
                    <a:pt x="3483246" y="1297656"/>
                  </a:lnTo>
                  <a:lnTo>
                    <a:pt x="3483246" y="1298410"/>
                  </a:lnTo>
                  <a:lnTo>
                    <a:pt x="3483246" y="1299163"/>
                  </a:lnTo>
                  <a:lnTo>
                    <a:pt x="3483246" y="1299916"/>
                  </a:lnTo>
                  <a:lnTo>
                    <a:pt x="3483246" y="1300668"/>
                  </a:lnTo>
                  <a:lnTo>
                    <a:pt x="3483246" y="1301419"/>
                  </a:lnTo>
                  <a:lnTo>
                    <a:pt x="3483246" y="1302170"/>
                  </a:lnTo>
                  <a:lnTo>
                    <a:pt x="3483246" y="1302921"/>
                  </a:lnTo>
                  <a:lnTo>
                    <a:pt x="3483246" y="1303671"/>
                  </a:lnTo>
                  <a:lnTo>
                    <a:pt x="3483246" y="1304420"/>
                  </a:lnTo>
                  <a:lnTo>
                    <a:pt x="3483246" y="1305169"/>
                  </a:lnTo>
                  <a:lnTo>
                    <a:pt x="3483246" y="1305918"/>
                  </a:lnTo>
                  <a:lnTo>
                    <a:pt x="3483246" y="1306666"/>
                  </a:lnTo>
                  <a:lnTo>
                    <a:pt x="3483246" y="1307413"/>
                  </a:lnTo>
                  <a:lnTo>
                    <a:pt x="3483246" y="1308160"/>
                  </a:lnTo>
                  <a:lnTo>
                    <a:pt x="3483246" y="1308907"/>
                  </a:lnTo>
                  <a:lnTo>
                    <a:pt x="3483246" y="1309653"/>
                  </a:lnTo>
                  <a:lnTo>
                    <a:pt x="3483246" y="1310398"/>
                  </a:lnTo>
                  <a:lnTo>
                    <a:pt x="3483246" y="1311143"/>
                  </a:lnTo>
                  <a:lnTo>
                    <a:pt x="3483246" y="1311887"/>
                  </a:lnTo>
                  <a:lnTo>
                    <a:pt x="3483246" y="1312631"/>
                  </a:lnTo>
                  <a:lnTo>
                    <a:pt x="3483246" y="1313374"/>
                  </a:lnTo>
                  <a:lnTo>
                    <a:pt x="3483246" y="1314117"/>
                  </a:lnTo>
                  <a:lnTo>
                    <a:pt x="3483246" y="1314860"/>
                  </a:lnTo>
                  <a:lnTo>
                    <a:pt x="3483246" y="1315602"/>
                  </a:lnTo>
                  <a:lnTo>
                    <a:pt x="3483246" y="1316343"/>
                  </a:lnTo>
                  <a:lnTo>
                    <a:pt x="3483246" y="1317084"/>
                  </a:lnTo>
                  <a:lnTo>
                    <a:pt x="3483246" y="1317824"/>
                  </a:lnTo>
                  <a:lnTo>
                    <a:pt x="3483246" y="1318564"/>
                  </a:lnTo>
                  <a:lnTo>
                    <a:pt x="3483246" y="1319303"/>
                  </a:lnTo>
                  <a:lnTo>
                    <a:pt x="3483246" y="1320042"/>
                  </a:lnTo>
                  <a:lnTo>
                    <a:pt x="3483246" y="1320780"/>
                  </a:lnTo>
                  <a:lnTo>
                    <a:pt x="3483246" y="1321518"/>
                  </a:lnTo>
                  <a:lnTo>
                    <a:pt x="3483246" y="1322255"/>
                  </a:lnTo>
                  <a:lnTo>
                    <a:pt x="3483246" y="1322992"/>
                  </a:lnTo>
                  <a:lnTo>
                    <a:pt x="3483246" y="1323728"/>
                  </a:lnTo>
                  <a:lnTo>
                    <a:pt x="3483246" y="1324464"/>
                  </a:lnTo>
                  <a:lnTo>
                    <a:pt x="3483246" y="1325199"/>
                  </a:lnTo>
                  <a:lnTo>
                    <a:pt x="3483246" y="1325934"/>
                  </a:lnTo>
                  <a:lnTo>
                    <a:pt x="3483246" y="1326668"/>
                  </a:lnTo>
                  <a:lnTo>
                    <a:pt x="3483246" y="1327402"/>
                  </a:lnTo>
                  <a:lnTo>
                    <a:pt x="3483246" y="1328136"/>
                  </a:lnTo>
                  <a:lnTo>
                    <a:pt x="3483246" y="1328868"/>
                  </a:lnTo>
                  <a:lnTo>
                    <a:pt x="3483246" y="1329601"/>
                  </a:lnTo>
                  <a:lnTo>
                    <a:pt x="3483246" y="1330332"/>
                  </a:lnTo>
                  <a:lnTo>
                    <a:pt x="3483246" y="1331064"/>
                  </a:lnTo>
                  <a:lnTo>
                    <a:pt x="3483246" y="1331794"/>
                  </a:lnTo>
                  <a:lnTo>
                    <a:pt x="3483246" y="1332525"/>
                  </a:lnTo>
                  <a:lnTo>
                    <a:pt x="3483246" y="1333255"/>
                  </a:lnTo>
                  <a:lnTo>
                    <a:pt x="3483246" y="1333984"/>
                  </a:lnTo>
                  <a:lnTo>
                    <a:pt x="3483246" y="1334713"/>
                  </a:lnTo>
                  <a:lnTo>
                    <a:pt x="3483246" y="1335441"/>
                  </a:lnTo>
                  <a:lnTo>
                    <a:pt x="3483246" y="1336169"/>
                  </a:lnTo>
                  <a:lnTo>
                    <a:pt x="3483246" y="1336896"/>
                  </a:lnTo>
                  <a:lnTo>
                    <a:pt x="3483246" y="1337623"/>
                  </a:lnTo>
                  <a:lnTo>
                    <a:pt x="3483246" y="1338349"/>
                  </a:lnTo>
                  <a:lnTo>
                    <a:pt x="3483246" y="1339075"/>
                  </a:lnTo>
                  <a:lnTo>
                    <a:pt x="3483246" y="1339801"/>
                  </a:lnTo>
                  <a:lnTo>
                    <a:pt x="3483246" y="1340525"/>
                  </a:lnTo>
                  <a:lnTo>
                    <a:pt x="3483246" y="1341250"/>
                  </a:lnTo>
                  <a:lnTo>
                    <a:pt x="3483246" y="1341974"/>
                  </a:lnTo>
                  <a:lnTo>
                    <a:pt x="3483246" y="1342697"/>
                  </a:lnTo>
                  <a:lnTo>
                    <a:pt x="3483246" y="1343420"/>
                  </a:lnTo>
                  <a:lnTo>
                    <a:pt x="3483246" y="1344142"/>
                  </a:lnTo>
                  <a:lnTo>
                    <a:pt x="3483246" y="1344864"/>
                  </a:lnTo>
                  <a:lnTo>
                    <a:pt x="3483246" y="1345586"/>
                  </a:lnTo>
                  <a:lnTo>
                    <a:pt x="3483246" y="1346307"/>
                  </a:lnTo>
                  <a:lnTo>
                    <a:pt x="3483246" y="1347027"/>
                  </a:lnTo>
                  <a:lnTo>
                    <a:pt x="3483246" y="1347747"/>
                  </a:lnTo>
                  <a:lnTo>
                    <a:pt x="3483246" y="1348467"/>
                  </a:lnTo>
                  <a:lnTo>
                    <a:pt x="3483246" y="1349186"/>
                  </a:lnTo>
                  <a:lnTo>
                    <a:pt x="3483246" y="1349904"/>
                  </a:lnTo>
                  <a:lnTo>
                    <a:pt x="3483246" y="1350622"/>
                  </a:lnTo>
                  <a:lnTo>
                    <a:pt x="3483246" y="1351340"/>
                  </a:lnTo>
                  <a:lnTo>
                    <a:pt x="3483246" y="1352057"/>
                  </a:lnTo>
                  <a:lnTo>
                    <a:pt x="3483246" y="1352774"/>
                  </a:lnTo>
                  <a:lnTo>
                    <a:pt x="3483246" y="1353490"/>
                  </a:lnTo>
                  <a:lnTo>
                    <a:pt x="3483246" y="1354205"/>
                  </a:lnTo>
                  <a:lnTo>
                    <a:pt x="3483246" y="1354921"/>
                  </a:lnTo>
                  <a:lnTo>
                    <a:pt x="3483246" y="1355635"/>
                  </a:lnTo>
                  <a:lnTo>
                    <a:pt x="3483246" y="1356349"/>
                  </a:lnTo>
                  <a:lnTo>
                    <a:pt x="3483246" y="1357063"/>
                  </a:lnTo>
                  <a:lnTo>
                    <a:pt x="3483246" y="1357776"/>
                  </a:lnTo>
                  <a:lnTo>
                    <a:pt x="3483246" y="1358489"/>
                  </a:lnTo>
                  <a:lnTo>
                    <a:pt x="3483246" y="1359201"/>
                  </a:lnTo>
                  <a:lnTo>
                    <a:pt x="3483246" y="1359913"/>
                  </a:lnTo>
                  <a:lnTo>
                    <a:pt x="3483246" y="1360625"/>
                  </a:lnTo>
                  <a:lnTo>
                    <a:pt x="3483246" y="1361335"/>
                  </a:lnTo>
                  <a:lnTo>
                    <a:pt x="3483246" y="1362046"/>
                  </a:lnTo>
                  <a:lnTo>
                    <a:pt x="3483246" y="1362756"/>
                  </a:lnTo>
                  <a:lnTo>
                    <a:pt x="3483246" y="1363465"/>
                  </a:lnTo>
                  <a:lnTo>
                    <a:pt x="3483246" y="1364174"/>
                  </a:lnTo>
                  <a:lnTo>
                    <a:pt x="3483246" y="1364883"/>
                  </a:lnTo>
                  <a:lnTo>
                    <a:pt x="3483246" y="1365591"/>
                  </a:lnTo>
                  <a:lnTo>
                    <a:pt x="3483246" y="1366298"/>
                  </a:lnTo>
                  <a:lnTo>
                    <a:pt x="3483246" y="1367005"/>
                  </a:lnTo>
                  <a:lnTo>
                    <a:pt x="3483246" y="1367712"/>
                  </a:lnTo>
                  <a:lnTo>
                    <a:pt x="3483246" y="1368418"/>
                  </a:lnTo>
                  <a:lnTo>
                    <a:pt x="3483246" y="1369124"/>
                  </a:lnTo>
                  <a:lnTo>
                    <a:pt x="3483246" y="1369829"/>
                  </a:lnTo>
                  <a:lnTo>
                    <a:pt x="3483246" y="1370533"/>
                  </a:lnTo>
                  <a:lnTo>
                    <a:pt x="3483246" y="1371238"/>
                  </a:lnTo>
                  <a:lnTo>
                    <a:pt x="3483246" y="1371941"/>
                  </a:lnTo>
                  <a:lnTo>
                    <a:pt x="3483246" y="1372645"/>
                  </a:lnTo>
                  <a:lnTo>
                    <a:pt x="3483246" y="1373348"/>
                  </a:lnTo>
                  <a:lnTo>
                    <a:pt x="3483246" y="1374050"/>
                  </a:lnTo>
                  <a:lnTo>
                    <a:pt x="3483246" y="1374752"/>
                  </a:lnTo>
                  <a:lnTo>
                    <a:pt x="3483246" y="1375453"/>
                  </a:lnTo>
                  <a:lnTo>
                    <a:pt x="3483246" y="1376154"/>
                  </a:lnTo>
                  <a:lnTo>
                    <a:pt x="3483246" y="1376855"/>
                  </a:lnTo>
                  <a:lnTo>
                    <a:pt x="3483246" y="1377555"/>
                  </a:lnTo>
                  <a:lnTo>
                    <a:pt x="3483246" y="1378254"/>
                  </a:lnTo>
                  <a:lnTo>
                    <a:pt x="3483246" y="1378953"/>
                  </a:lnTo>
                  <a:lnTo>
                    <a:pt x="3483246" y="1379652"/>
                  </a:lnTo>
                  <a:lnTo>
                    <a:pt x="3483246" y="1380350"/>
                  </a:lnTo>
                  <a:lnTo>
                    <a:pt x="3483246" y="1381048"/>
                  </a:lnTo>
                  <a:lnTo>
                    <a:pt x="3483246" y="1381745"/>
                  </a:lnTo>
                  <a:lnTo>
                    <a:pt x="3483246" y="1382442"/>
                  </a:lnTo>
                  <a:lnTo>
                    <a:pt x="3483246" y="1383138"/>
                  </a:lnTo>
                  <a:lnTo>
                    <a:pt x="3483246" y="1383834"/>
                  </a:lnTo>
                  <a:lnTo>
                    <a:pt x="3483246" y="1384530"/>
                  </a:lnTo>
                  <a:lnTo>
                    <a:pt x="3483246" y="1385225"/>
                  </a:lnTo>
                  <a:lnTo>
                    <a:pt x="3483246" y="1385919"/>
                  </a:lnTo>
                  <a:lnTo>
                    <a:pt x="3483246" y="1386613"/>
                  </a:lnTo>
                  <a:lnTo>
                    <a:pt x="3483246" y="1387307"/>
                  </a:lnTo>
                  <a:lnTo>
                    <a:pt x="3483246" y="1388000"/>
                  </a:lnTo>
                  <a:lnTo>
                    <a:pt x="3483246" y="1388692"/>
                  </a:lnTo>
                  <a:lnTo>
                    <a:pt x="3483246" y="1389385"/>
                  </a:lnTo>
                  <a:lnTo>
                    <a:pt x="3483246" y="1390076"/>
                  </a:lnTo>
                  <a:lnTo>
                    <a:pt x="3483246" y="1390768"/>
                  </a:lnTo>
                  <a:lnTo>
                    <a:pt x="3483246" y="1391458"/>
                  </a:lnTo>
                  <a:lnTo>
                    <a:pt x="3483246" y="1392149"/>
                  </a:lnTo>
                  <a:lnTo>
                    <a:pt x="3483246" y="1392839"/>
                  </a:lnTo>
                  <a:lnTo>
                    <a:pt x="3483246" y="1393528"/>
                  </a:lnTo>
                  <a:lnTo>
                    <a:pt x="3483246" y="1394217"/>
                  </a:lnTo>
                  <a:lnTo>
                    <a:pt x="3483246" y="1394906"/>
                  </a:lnTo>
                  <a:lnTo>
                    <a:pt x="3483246" y="1395594"/>
                  </a:lnTo>
                  <a:lnTo>
                    <a:pt x="3483246" y="1396281"/>
                  </a:lnTo>
                  <a:lnTo>
                    <a:pt x="3483246" y="1396968"/>
                  </a:lnTo>
                  <a:lnTo>
                    <a:pt x="3483246" y="1397655"/>
                  </a:lnTo>
                  <a:lnTo>
                    <a:pt x="3483246" y="1398341"/>
                  </a:lnTo>
                  <a:lnTo>
                    <a:pt x="3483246" y="1399027"/>
                  </a:lnTo>
                  <a:lnTo>
                    <a:pt x="3483246" y="1399713"/>
                  </a:lnTo>
                  <a:lnTo>
                    <a:pt x="3483246" y="1400398"/>
                  </a:lnTo>
                  <a:lnTo>
                    <a:pt x="3483246" y="1401082"/>
                  </a:lnTo>
                  <a:lnTo>
                    <a:pt x="3483246" y="1401766"/>
                  </a:lnTo>
                  <a:lnTo>
                    <a:pt x="3483246" y="1402450"/>
                  </a:lnTo>
                  <a:lnTo>
                    <a:pt x="3483246" y="1403133"/>
                  </a:lnTo>
                  <a:lnTo>
                    <a:pt x="3483246" y="1403815"/>
                  </a:lnTo>
                  <a:lnTo>
                    <a:pt x="3483246" y="1404498"/>
                  </a:lnTo>
                  <a:lnTo>
                    <a:pt x="3483246" y="1405179"/>
                  </a:lnTo>
                  <a:lnTo>
                    <a:pt x="3483246" y="1405861"/>
                  </a:lnTo>
                  <a:lnTo>
                    <a:pt x="3483246" y="1406542"/>
                  </a:lnTo>
                  <a:lnTo>
                    <a:pt x="3483246" y="1407222"/>
                  </a:lnTo>
                  <a:lnTo>
                    <a:pt x="3483246" y="1407902"/>
                  </a:lnTo>
                  <a:lnTo>
                    <a:pt x="3483246" y="1408582"/>
                  </a:lnTo>
                  <a:lnTo>
                    <a:pt x="3483246" y="1409261"/>
                  </a:lnTo>
                  <a:lnTo>
                    <a:pt x="3483246" y="1409939"/>
                  </a:lnTo>
                  <a:lnTo>
                    <a:pt x="3483246" y="1410618"/>
                  </a:lnTo>
                  <a:lnTo>
                    <a:pt x="3483246" y="1411295"/>
                  </a:lnTo>
                  <a:lnTo>
                    <a:pt x="3483246" y="1411973"/>
                  </a:lnTo>
                  <a:lnTo>
                    <a:pt x="3483246" y="1412650"/>
                  </a:lnTo>
                  <a:lnTo>
                    <a:pt x="3483246" y="1413326"/>
                  </a:lnTo>
                  <a:lnTo>
                    <a:pt x="3483246" y="1414002"/>
                  </a:lnTo>
                  <a:lnTo>
                    <a:pt x="3483246" y="1414678"/>
                  </a:lnTo>
                  <a:lnTo>
                    <a:pt x="3483246" y="1415353"/>
                  </a:lnTo>
                  <a:lnTo>
                    <a:pt x="3483246" y="1416027"/>
                  </a:lnTo>
                  <a:lnTo>
                    <a:pt x="3483246" y="1416702"/>
                  </a:lnTo>
                  <a:lnTo>
                    <a:pt x="3483246" y="1417376"/>
                  </a:lnTo>
                  <a:lnTo>
                    <a:pt x="3483246" y="1418049"/>
                  </a:lnTo>
                  <a:lnTo>
                    <a:pt x="3483246" y="1418722"/>
                  </a:lnTo>
                  <a:lnTo>
                    <a:pt x="3483246" y="1419394"/>
                  </a:lnTo>
                  <a:lnTo>
                    <a:pt x="3483246" y="1420066"/>
                  </a:lnTo>
                  <a:lnTo>
                    <a:pt x="3483246" y="1420738"/>
                  </a:lnTo>
                  <a:lnTo>
                    <a:pt x="3483246" y="1421409"/>
                  </a:lnTo>
                  <a:lnTo>
                    <a:pt x="3483246" y="1422080"/>
                  </a:lnTo>
                  <a:lnTo>
                    <a:pt x="3483246" y="1422750"/>
                  </a:lnTo>
                  <a:lnTo>
                    <a:pt x="3483246" y="1423420"/>
                  </a:lnTo>
                  <a:lnTo>
                    <a:pt x="3483246" y="1424089"/>
                  </a:lnTo>
                  <a:lnTo>
                    <a:pt x="3483246" y="1424758"/>
                  </a:lnTo>
                  <a:lnTo>
                    <a:pt x="3483246" y="1425427"/>
                  </a:lnTo>
                  <a:lnTo>
                    <a:pt x="3483246" y="1426095"/>
                  </a:lnTo>
                  <a:lnTo>
                    <a:pt x="3483246" y="1426763"/>
                  </a:lnTo>
                  <a:lnTo>
                    <a:pt x="3483246" y="1427430"/>
                  </a:lnTo>
                  <a:lnTo>
                    <a:pt x="3483246" y="1428097"/>
                  </a:lnTo>
                  <a:lnTo>
                    <a:pt x="3483246" y="1428763"/>
                  </a:lnTo>
                  <a:lnTo>
                    <a:pt x="3483246" y="1429429"/>
                  </a:lnTo>
                  <a:lnTo>
                    <a:pt x="3483246" y="1430095"/>
                  </a:lnTo>
                  <a:lnTo>
                    <a:pt x="3483246" y="1430760"/>
                  </a:lnTo>
                  <a:lnTo>
                    <a:pt x="3483246" y="1431424"/>
                  </a:lnTo>
                  <a:lnTo>
                    <a:pt x="3483246" y="1432089"/>
                  </a:lnTo>
                  <a:lnTo>
                    <a:pt x="3483246" y="1432753"/>
                  </a:lnTo>
                  <a:lnTo>
                    <a:pt x="3483246" y="1433416"/>
                  </a:lnTo>
                  <a:lnTo>
                    <a:pt x="3483246" y="1434079"/>
                  </a:lnTo>
                  <a:lnTo>
                    <a:pt x="3483246" y="1434741"/>
                  </a:lnTo>
                  <a:lnTo>
                    <a:pt x="3483246" y="1435403"/>
                  </a:lnTo>
                  <a:lnTo>
                    <a:pt x="3483246" y="1436065"/>
                  </a:lnTo>
                  <a:lnTo>
                    <a:pt x="3483246" y="1436726"/>
                  </a:lnTo>
                  <a:lnTo>
                    <a:pt x="3483246" y="1437387"/>
                  </a:lnTo>
                  <a:lnTo>
                    <a:pt x="3483246" y="1438048"/>
                  </a:lnTo>
                  <a:lnTo>
                    <a:pt x="3483246" y="1438708"/>
                  </a:lnTo>
                  <a:lnTo>
                    <a:pt x="3483246" y="1439367"/>
                  </a:lnTo>
                  <a:lnTo>
                    <a:pt x="3483246" y="1440026"/>
                  </a:lnTo>
                  <a:lnTo>
                    <a:pt x="3483246" y="1440685"/>
                  </a:lnTo>
                  <a:lnTo>
                    <a:pt x="3483246" y="1441343"/>
                  </a:lnTo>
                  <a:lnTo>
                    <a:pt x="3483246" y="1442001"/>
                  </a:lnTo>
                  <a:lnTo>
                    <a:pt x="3483246" y="1442658"/>
                  </a:lnTo>
                  <a:lnTo>
                    <a:pt x="3483246" y="1443315"/>
                  </a:lnTo>
                  <a:lnTo>
                    <a:pt x="3483246" y="1443972"/>
                  </a:lnTo>
                  <a:lnTo>
                    <a:pt x="3483246" y="1444628"/>
                  </a:lnTo>
                  <a:lnTo>
                    <a:pt x="3483246" y="1445284"/>
                  </a:lnTo>
                  <a:lnTo>
                    <a:pt x="3483246" y="1445939"/>
                  </a:lnTo>
                  <a:lnTo>
                    <a:pt x="3483246" y="1446594"/>
                  </a:lnTo>
                  <a:lnTo>
                    <a:pt x="3483246" y="1447248"/>
                  </a:lnTo>
                  <a:lnTo>
                    <a:pt x="3483246" y="1447902"/>
                  </a:lnTo>
                  <a:lnTo>
                    <a:pt x="3483246" y="1448556"/>
                  </a:lnTo>
                  <a:lnTo>
                    <a:pt x="3483246" y="1449209"/>
                  </a:lnTo>
                  <a:lnTo>
                    <a:pt x="3483246" y="1449862"/>
                  </a:lnTo>
                  <a:lnTo>
                    <a:pt x="3483246" y="1450514"/>
                  </a:lnTo>
                  <a:lnTo>
                    <a:pt x="3483246" y="1451166"/>
                  </a:lnTo>
                  <a:lnTo>
                    <a:pt x="3483246" y="1451818"/>
                  </a:lnTo>
                  <a:lnTo>
                    <a:pt x="3483246" y="1452469"/>
                  </a:lnTo>
                  <a:lnTo>
                    <a:pt x="3483246" y="1453120"/>
                  </a:lnTo>
                  <a:lnTo>
                    <a:pt x="3483246" y="1453770"/>
                  </a:lnTo>
                  <a:lnTo>
                    <a:pt x="3483246" y="1454420"/>
                  </a:lnTo>
                  <a:lnTo>
                    <a:pt x="3483246" y="1455069"/>
                  </a:lnTo>
                  <a:lnTo>
                    <a:pt x="3483246" y="1455718"/>
                  </a:lnTo>
                  <a:lnTo>
                    <a:pt x="3483246" y="1456367"/>
                  </a:lnTo>
                  <a:lnTo>
                    <a:pt x="3483246" y="1457015"/>
                  </a:lnTo>
                  <a:lnTo>
                    <a:pt x="3483246" y="1457663"/>
                  </a:lnTo>
                  <a:lnTo>
                    <a:pt x="3483246" y="1458310"/>
                  </a:lnTo>
                  <a:lnTo>
                    <a:pt x="3483246" y="1458957"/>
                  </a:lnTo>
                  <a:lnTo>
                    <a:pt x="3483246" y="1459603"/>
                  </a:lnTo>
                  <a:lnTo>
                    <a:pt x="3483246" y="1460250"/>
                  </a:lnTo>
                  <a:lnTo>
                    <a:pt x="3483246" y="1460895"/>
                  </a:lnTo>
                  <a:lnTo>
                    <a:pt x="3483246" y="1461541"/>
                  </a:lnTo>
                  <a:lnTo>
                    <a:pt x="3483246" y="1462185"/>
                  </a:lnTo>
                  <a:lnTo>
                    <a:pt x="3483246" y="1462830"/>
                  </a:lnTo>
                  <a:lnTo>
                    <a:pt x="3483246" y="1463474"/>
                  </a:lnTo>
                  <a:lnTo>
                    <a:pt x="3483246" y="1464118"/>
                  </a:lnTo>
                  <a:lnTo>
                    <a:pt x="3483246" y="1464761"/>
                  </a:lnTo>
                  <a:lnTo>
                    <a:pt x="3483246" y="1465404"/>
                  </a:lnTo>
                  <a:lnTo>
                    <a:pt x="3483246" y="1466046"/>
                  </a:lnTo>
                  <a:lnTo>
                    <a:pt x="3483246" y="1466688"/>
                  </a:lnTo>
                  <a:lnTo>
                    <a:pt x="3483246" y="1467330"/>
                  </a:lnTo>
                  <a:lnTo>
                    <a:pt x="3483246" y="1467971"/>
                  </a:lnTo>
                  <a:lnTo>
                    <a:pt x="3483246" y="1468612"/>
                  </a:lnTo>
                  <a:lnTo>
                    <a:pt x="3483246" y="1469252"/>
                  </a:lnTo>
                  <a:lnTo>
                    <a:pt x="3483246" y="1469892"/>
                  </a:lnTo>
                  <a:lnTo>
                    <a:pt x="3483246" y="1470532"/>
                  </a:lnTo>
                  <a:lnTo>
                    <a:pt x="3483246" y="1471171"/>
                  </a:lnTo>
                  <a:lnTo>
                    <a:pt x="3483246" y="1471810"/>
                  </a:lnTo>
                  <a:lnTo>
                    <a:pt x="3483246" y="1472448"/>
                  </a:lnTo>
                  <a:lnTo>
                    <a:pt x="3483246" y="1473086"/>
                  </a:lnTo>
                  <a:lnTo>
                    <a:pt x="3483246" y="1473723"/>
                  </a:lnTo>
                  <a:lnTo>
                    <a:pt x="3483246" y="1474361"/>
                  </a:lnTo>
                  <a:lnTo>
                    <a:pt x="3483246" y="1474997"/>
                  </a:lnTo>
                  <a:lnTo>
                    <a:pt x="3483246" y="1475634"/>
                  </a:lnTo>
                  <a:lnTo>
                    <a:pt x="3483246" y="1476270"/>
                  </a:lnTo>
                  <a:lnTo>
                    <a:pt x="3483246" y="1476905"/>
                  </a:lnTo>
                  <a:lnTo>
                    <a:pt x="3483246" y="1477540"/>
                  </a:lnTo>
                  <a:lnTo>
                    <a:pt x="3483246" y="1478175"/>
                  </a:lnTo>
                  <a:lnTo>
                    <a:pt x="3483246" y="1478809"/>
                  </a:lnTo>
                  <a:lnTo>
                    <a:pt x="3483246" y="1479443"/>
                  </a:lnTo>
                  <a:lnTo>
                    <a:pt x="3483246" y="1480077"/>
                  </a:lnTo>
                  <a:lnTo>
                    <a:pt x="3483246" y="1480710"/>
                  </a:lnTo>
                  <a:lnTo>
                    <a:pt x="3483246" y="1481342"/>
                  </a:lnTo>
                  <a:lnTo>
                    <a:pt x="3483246" y="1481975"/>
                  </a:lnTo>
                  <a:lnTo>
                    <a:pt x="3483246" y="1482607"/>
                  </a:lnTo>
                  <a:lnTo>
                    <a:pt x="3483246" y="1483238"/>
                  </a:lnTo>
                  <a:lnTo>
                    <a:pt x="3483246" y="1483869"/>
                  </a:lnTo>
                  <a:lnTo>
                    <a:pt x="3483246" y="1484500"/>
                  </a:lnTo>
                  <a:lnTo>
                    <a:pt x="3483246" y="1485130"/>
                  </a:lnTo>
                  <a:lnTo>
                    <a:pt x="3483246" y="1485760"/>
                  </a:lnTo>
                  <a:lnTo>
                    <a:pt x="3483246" y="1486390"/>
                  </a:lnTo>
                  <a:lnTo>
                    <a:pt x="3483246" y="1487019"/>
                  </a:lnTo>
                  <a:lnTo>
                    <a:pt x="3483246" y="1487648"/>
                  </a:lnTo>
                  <a:lnTo>
                    <a:pt x="3483246" y="1488276"/>
                  </a:lnTo>
                  <a:lnTo>
                    <a:pt x="3483246" y="1488904"/>
                  </a:lnTo>
                  <a:lnTo>
                    <a:pt x="3483246" y="1489531"/>
                  </a:lnTo>
                  <a:lnTo>
                    <a:pt x="3483246" y="1490159"/>
                  </a:lnTo>
                  <a:lnTo>
                    <a:pt x="3483246" y="1490785"/>
                  </a:lnTo>
                  <a:lnTo>
                    <a:pt x="3483246" y="1491412"/>
                  </a:lnTo>
                  <a:lnTo>
                    <a:pt x="3483246" y="1492038"/>
                  </a:lnTo>
                  <a:lnTo>
                    <a:pt x="3483246" y="1492663"/>
                  </a:lnTo>
                  <a:lnTo>
                    <a:pt x="3483246" y="1493288"/>
                  </a:lnTo>
                  <a:lnTo>
                    <a:pt x="3483246" y="1493913"/>
                  </a:lnTo>
                  <a:lnTo>
                    <a:pt x="3483246" y="1494538"/>
                  </a:lnTo>
                  <a:lnTo>
                    <a:pt x="3483246" y="1495162"/>
                  </a:lnTo>
                  <a:lnTo>
                    <a:pt x="3483246" y="1495785"/>
                  </a:lnTo>
                  <a:lnTo>
                    <a:pt x="3483246" y="1496409"/>
                  </a:lnTo>
                  <a:lnTo>
                    <a:pt x="3483246" y="1497031"/>
                  </a:lnTo>
                  <a:lnTo>
                    <a:pt x="3483246" y="1497654"/>
                  </a:lnTo>
                  <a:lnTo>
                    <a:pt x="3483246" y="1498276"/>
                  </a:lnTo>
                  <a:lnTo>
                    <a:pt x="3483246" y="1498898"/>
                  </a:lnTo>
                  <a:lnTo>
                    <a:pt x="3483246" y="1499519"/>
                  </a:lnTo>
                  <a:lnTo>
                    <a:pt x="3483246" y="1500140"/>
                  </a:lnTo>
                  <a:lnTo>
                    <a:pt x="3483246" y="1500760"/>
                  </a:lnTo>
                  <a:lnTo>
                    <a:pt x="3483246" y="1501380"/>
                  </a:lnTo>
                  <a:lnTo>
                    <a:pt x="3483246" y="1502000"/>
                  </a:lnTo>
                  <a:lnTo>
                    <a:pt x="3483246" y="1502619"/>
                  </a:lnTo>
                  <a:lnTo>
                    <a:pt x="3483246" y="1503238"/>
                  </a:lnTo>
                  <a:lnTo>
                    <a:pt x="3483246" y="1503857"/>
                  </a:lnTo>
                  <a:lnTo>
                    <a:pt x="3483246" y="1504475"/>
                  </a:lnTo>
                  <a:lnTo>
                    <a:pt x="3483246" y="1505093"/>
                  </a:lnTo>
                  <a:lnTo>
                    <a:pt x="3483246" y="1505710"/>
                  </a:lnTo>
                  <a:lnTo>
                    <a:pt x="3483246" y="1506327"/>
                  </a:lnTo>
                  <a:lnTo>
                    <a:pt x="3483246" y="1506944"/>
                  </a:lnTo>
                  <a:lnTo>
                    <a:pt x="3483246" y="1507560"/>
                  </a:lnTo>
                  <a:lnTo>
                    <a:pt x="3483246" y="1508176"/>
                  </a:lnTo>
                  <a:lnTo>
                    <a:pt x="3483246" y="1508791"/>
                  </a:lnTo>
                  <a:lnTo>
                    <a:pt x="3483246" y="1509407"/>
                  </a:lnTo>
                  <a:lnTo>
                    <a:pt x="3483246" y="1510021"/>
                  </a:lnTo>
                  <a:lnTo>
                    <a:pt x="3483246" y="1510636"/>
                  </a:lnTo>
                  <a:lnTo>
                    <a:pt x="3483246" y="1511250"/>
                  </a:lnTo>
                  <a:lnTo>
                    <a:pt x="3483246" y="1511863"/>
                  </a:lnTo>
                  <a:lnTo>
                    <a:pt x="3483246" y="1512476"/>
                  </a:lnTo>
                  <a:lnTo>
                    <a:pt x="3483246" y="1513089"/>
                  </a:lnTo>
                  <a:lnTo>
                    <a:pt x="3483246" y="1513701"/>
                  </a:lnTo>
                  <a:lnTo>
                    <a:pt x="3483246" y="1514314"/>
                  </a:lnTo>
                  <a:lnTo>
                    <a:pt x="3483246" y="1514925"/>
                  </a:lnTo>
                  <a:lnTo>
                    <a:pt x="3483246" y="1515536"/>
                  </a:lnTo>
                  <a:lnTo>
                    <a:pt x="3483246" y="1516147"/>
                  </a:lnTo>
                  <a:lnTo>
                    <a:pt x="3483246" y="1516758"/>
                  </a:lnTo>
                  <a:lnTo>
                    <a:pt x="3483246" y="1517368"/>
                  </a:lnTo>
                  <a:lnTo>
                    <a:pt x="3483246" y="1517978"/>
                  </a:lnTo>
                  <a:lnTo>
                    <a:pt x="3483246" y="1518587"/>
                  </a:lnTo>
                  <a:lnTo>
                    <a:pt x="3483246" y="1519196"/>
                  </a:lnTo>
                  <a:lnTo>
                    <a:pt x="3483246" y="1519805"/>
                  </a:lnTo>
                  <a:lnTo>
                    <a:pt x="3483246" y="1520413"/>
                  </a:lnTo>
                  <a:lnTo>
                    <a:pt x="3483246" y="1521021"/>
                  </a:lnTo>
                  <a:lnTo>
                    <a:pt x="3483246" y="1521628"/>
                  </a:lnTo>
                  <a:lnTo>
                    <a:pt x="3483246" y="1522236"/>
                  </a:lnTo>
                  <a:lnTo>
                    <a:pt x="3483246" y="1522842"/>
                  </a:lnTo>
                  <a:lnTo>
                    <a:pt x="3483246" y="1523449"/>
                  </a:lnTo>
                  <a:lnTo>
                    <a:pt x="3483246" y="1524055"/>
                  </a:lnTo>
                  <a:lnTo>
                    <a:pt x="3483246" y="1524660"/>
                  </a:lnTo>
                  <a:lnTo>
                    <a:pt x="3483246" y="1525266"/>
                  </a:lnTo>
                  <a:lnTo>
                    <a:pt x="3483246" y="1525870"/>
                  </a:lnTo>
                  <a:lnTo>
                    <a:pt x="3483246" y="1526475"/>
                  </a:lnTo>
                  <a:lnTo>
                    <a:pt x="3483246" y="1527079"/>
                  </a:lnTo>
                  <a:lnTo>
                    <a:pt x="3483246" y="1527683"/>
                  </a:lnTo>
                  <a:lnTo>
                    <a:pt x="3483246" y="1528286"/>
                  </a:lnTo>
                  <a:lnTo>
                    <a:pt x="3483246" y="1528889"/>
                  </a:lnTo>
                  <a:lnTo>
                    <a:pt x="3483246" y="1529492"/>
                  </a:lnTo>
                  <a:lnTo>
                    <a:pt x="3483246" y="1530094"/>
                  </a:lnTo>
                  <a:lnTo>
                    <a:pt x="3483246" y="1530696"/>
                  </a:lnTo>
                  <a:lnTo>
                    <a:pt x="3483246" y="1531298"/>
                  </a:lnTo>
                  <a:lnTo>
                    <a:pt x="3483246" y="1531899"/>
                  </a:lnTo>
                  <a:lnTo>
                    <a:pt x="3483246" y="1532499"/>
                  </a:lnTo>
                  <a:lnTo>
                    <a:pt x="3483246" y="1533100"/>
                  </a:lnTo>
                  <a:lnTo>
                    <a:pt x="3483246" y="1533700"/>
                  </a:lnTo>
                  <a:lnTo>
                    <a:pt x="3483246" y="1534300"/>
                  </a:lnTo>
                  <a:lnTo>
                    <a:pt x="3483246" y="1534899"/>
                  </a:lnTo>
                  <a:lnTo>
                    <a:pt x="3483246" y="1535498"/>
                  </a:lnTo>
                  <a:lnTo>
                    <a:pt x="3483246" y="1536096"/>
                  </a:lnTo>
                  <a:lnTo>
                    <a:pt x="3483246" y="1536695"/>
                  </a:lnTo>
                  <a:lnTo>
                    <a:pt x="3483246" y="1537292"/>
                  </a:lnTo>
                  <a:lnTo>
                    <a:pt x="3483246" y="1537890"/>
                  </a:lnTo>
                  <a:lnTo>
                    <a:pt x="3483246" y="1538487"/>
                  </a:lnTo>
                  <a:lnTo>
                    <a:pt x="3483246" y="1539084"/>
                  </a:lnTo>
                  <a:lnTo>
                    <a:pt x="3483246" y="1539680"/>
                  </a:lnTo>
                  <a:lnTo>
                    <a:pt x="3483246" y="1540276"/>
                  </a:lnTo>
                  <a:lnTo>
                    <a:pt x="3483246" y="1540872"/>
                  </a:lnTo>
                  <a:lnTo>
                    <a:pt x="3483246" y="1541467"/>
                  </a:lnTo>
                  <a:lnTo>
                    <a:pt x="3483246" y="1542062"/>
                  </a:lnTo>
                  <a:lnTo>
                    <a:pt x="3483246" y="1542657"/>
                  </a:lnTo>
                  <a:lnTo>
                    <a:pt x="3483246" y="1543251"/>
                  </a:lnTo>
                  <a:lnTo>
                    <a:pt x="3483246" y="1543844"/>
                  </a:lnTo>
                  <a:lnTo>
                    <a:pt x="3483246" y="1544438"/>
                  </a:lnTo>
                  <a:lnTo>
                    <a:pt x="3483246" y="1545031"/>
                  </a:lnTo>
                  <a:lnTo>
                    <a:pt x="3483246" y="1545624"/>
                  </a:lnTo>
                  <a:lnTo>
                    <a:pt x="3483246" y="1546216"/>
                  </a:lnTo>
                  <a:lnTo>
                    <a:pt x="3483246" y="1546808"/>
                  </a:lnTo>
                  <a:lnTo>
                    <a:pt x="3483246" y="1547400"/>
                  </a:lnTo>
                  <a:lnTo>
                    <a:pt x="3483246" y="1547991"/>
                  </a:lnTo>
                  <a:lnTo>
                    <a:pt x="3483246" y="1548582"/>
                  </a:lnTo>
                  <a:lnTo>
                    <a:pt x="3483246" y="1549173"/>
                  </a:lnTo>
                  <a:lnTo>
                    <a:pt x="3483246" y="1549763"/>
                  </a:lnTo>
                  <a:lnTo>
                    <a:pt x="3483246" y="1550353"/>
                  </a:lnTo>
                  <a:lnTo>
                    <a:pt x="3483246" y="1550942"/>
                  </a:lnTo>
                  <a:lnTo>
                    <a:pt x="3483246" y="1551531"/>
                  </a:lnTo>
                  <a:lnTo>
                    <a:pt x="3483246" y="1552120"/>
                  </a:lnTo>
                  <a:lnTo>
                    <a:pt x="3483246" y="1552708"/>
                  </a:lnTo>
                  <a:lnTo>
                    <a:pt x="3483246" y="1553296"/>
                  </a:lnTo>
                  <a:lnTo>
                    <a:pt x="3483246" y="1553884"/>
                  </a:lnTo>
                  <a:lnTo>
                    <a:pt x="3483246" y="1554471"/>
                  </a:lnTo>
                  <a:lnTo>
                    <a:pt x="3483246" y="1555058"/>
                  </a:lnTo>
                  <a:lnTo>
                    <a:pt x="3483246" y="1555645"/>
                  </a:lnTo>
                  <a:lnTo>
                    <a:pt x="3483246" y="1556231"/>
                  </a:lnTo>
                  <a:lnTo>
                    <a:pt x="3483246" y="1556817"/>
                  </a:lnTo>
                  <a:lnTo>
                    <a:pt x="3483246" y="1557403"/>
                  </a:lnTo>
                  <a:lnTo>
                    <a:pt x="3483246" y="1557988"/>
                  </a:lnTo>
                  <a:lnTo>
                    <a:pt x="3483246" y="1558573"/>
                  </a:lnTo>
                  <a:lnTo>
                    <a:pt x="3483246" y="1559157"/>
                  </a:lnTo>
                  <a:lnTo>
                    <a:pt x="3483246" y="1559741"/>
                  </a:lnTo>
                  <a:lnTo>
                    <a:pt x="3483246" y="1560325"/>
                  </a:lnTo>
                  <a:lnTo>
                    <a:pt x="3483246" y="1560908"/>
                  </a:lnTo>
                  <a:lnTo>
                    <a:pt x="3483246" y="1561491"/>
                  </a:lnTo>
                  <a:lnTo>
                    <a:pt x="3483246" y="1562074"/>
                  </a:lnTo>
                  <a:lnTo>
                    <a:pt x="3483246" y="1562657"/>
                  </a:lnTo>
                  <a:lnTo>
                    <a:pt x="3483246" y="1563239"/>
                  </a:lnTo>
                  <a:lnTo>
                    <a:pt x="3483246" y="1563820"/>
                  </a:lnTo>
                  <a:lnTo>
                    <a:pt x="3483246" y="1564401"/>
                  </a:lnTo>
                  <a:lnTo>
                    <a:pt x="3483246" y="1564982"/>
                  </a:lnTo>
                  <a:lnTo>
                    <a:pt x="3483246" y="1565563"/>
                  </a:lnTo>
                  <a:lnTo>
                    <a:pt x="3483246" y="1566143"/>
                  </a:lnTo>
                  <a:lnTo>
                    <a:pt x="3483246" y="1566723"/>
                  </a:lnTo>
                  <a:lnTo>
                    <a:pt x="3483246" y="1567303"/>
                  </a:lnTo>
                  <a:lnTo>
                    <a:pt x="3483246" y="1567882"/>
                  </a:lnTo>
                  <a:lnTo>
                    <a:pt x="3483246" y="1568461"/>
                  </a:lnTo>
                  <a:lnTo>
                    <a:pt x="3483246" y="1569039"/>
                  </a:lnTo>
                  <a:lnTo>
                    <a:pt x="3483246" y="1569617"/>
                  </a:lnTo>
                  <a:lnTo>
                    <a:pt x="3483246" y="1570195"/>
                  </a:lnTo>
                  <a:lnTo>
                    <a:pt x="3483246" y="1570773"/>
                  </a:lnTo>
                  <a:lnTo>
                    <a:pt x="3483246" y="1571350"/>
                  </a:lnTo>
                  <a:lnTo>
                    <a:pt x="3483246" y="1571926"/>
                  </a:lnTo>
                  <a:lnTo>
                    <a:pt x="3483246" y="1572503"/>
                  </a:lnTo>
                  <a:lnTo>
                    <a:pt x="3483246" y="1573079"/>
                  </a:lnTo>
                  <a:lnTo>
                    <a:pt x="3483246" y="1573654"/>
                  </a:lnTo>
                  <a:lnTo>
                    <a:pt x="3483246" y="1574230"/>
                  </a:lnTo>
                  <a:lnTo>
                    <a:pt x="3483246" y="1574805"/>
                  </a:lnTo>
                  <a:lnTo>
                    <a:pt x="3483246" y="1575379"/>
                  </a:lnTo>
                  <a:lnTo>
                    <a:pt x="3483246" y="1575954"/>
                  </a:lnTo>
                  <a:lnTo>
                    <a:pt x="3483246" y="1576528"/>
                  </a:lnTo>
                  <a:lnTo>
                    <a:pt x="3483246" y="1577101"/>
                  </a:lnTo>
                  <a:lnTo>
                    <a:pt x="3483246" y="1577675"/>
                  </a:lnTo>
                  <a:lnTo>
                    <a:pt x="3483246" y="1578248"/>
                  </a:lnTo>
                  <a:lnTo>
                    <a:pt x="3483246" y="1578820"/>
                  </a:lnTo>
                  <a:lnTo>
                    <a:pt x="3483246" y="1579392"/>
                  </a:lnTo>
                  <a:lnTo>
                    <a:pt x="3483246" y="1579964"/>
                  </a:lnTo>
                  <a:lnTo>
                    <a:pt x="3483246" y="1580536"/>
                  </a:lnTo>
                  <a:lnTo>
                    <a:pt x="3483246" y="1581107"/>
                  </a:lnTo>
                  <a:lnTo>
                    <a:pt x="3483246" y="1581678"/>
                  </a:lnTo>
                  <a:lnTo>
                    <a:pt x="3483246" y="1582248"/>
                  </a:lnTo>
                  <a:lnTo>
                    <a:pt x="3483246" y="1582819"/>
                  </a:lnTo>
                  <a:lnTo>
                    <a:pt x="3483246" y="1583389"/>
                  </a:lnTo>
                  <a:lnTo>
                    <a:pt x="3483246" y="1583958"/>
                  </a:lnTo>
                  <a:lnTo>
                    <a:pt x="3483246" y="1584527"/>
                  </a:lnTo>
                  <a:lnTo>
                    <a:pt x="3483246" y="1585096"/>
                  </a:lnTo>
                  <a:lnTo>
                    <a:pt x="3483246" y="1585664"/>
                  </a:lnTo>
                  <a:lnTo>
                    <a:pt x="3483246" y="1586233"/>
                  </a:lnTo>
                  <a:lnTo>
                    <a:pt x="3483246" y="1586800"/>
                  </a:lnTo>
                  <a:lnTo>
                    <a:pt x="3483246" y="1587368"/>
                  </a:lnTo>
                  <a:lnTo>
                    <a:pt x="3483246" y="1587935"/>
                  </a:lnTo>
                  <a:lnTo>
                    <a:pt x="3483246" y="1588502"/>
                  </a:lnTo>
                  <a:lnTo>
                    <a:pt x="3483246" y="1589068"/>
                  </a:lnTo>
                  <a:lnTo>
                    <a:pt x="3483246" y="1589634"/>
                  </a:lnTo>
                  <a:lnTo>
                    <a:pt x="3483246" y="1590200"/>
                  </a:lnTo>
                  <a:lnTo>
                    <a:pt x="3483246" y="1590766"/>
                  </a:lnTo>
                  <a:lnTo>
                    <a:pt x="3483246" y="1591331"/>
                  </a:lnTo>
                  <a:lnTo>
                    <a:pt x="3483246" y="1591895"/>
                  </a:lnTo>
                  <a:lnTo>
                    <a:pt x="3483246" y="1592460"/>
                  </a:lnTo>
                  <a:lnTo>
                    <a:pt x="3483246" y="1593024"/>
                  </a:lnTo>
                  <a:lnTo>
                    <a:pt x="3483246" y="1593588"/>
                  </a:lnTo>
                  <a:lnTo>
                    <a:pt x="3483246" y="1594151"/>
                  </a:lnTo>
                  <a:lnTo>
                    <a:pt x="3483246" y="1594714"/>
                  </a:lnTo>
                  <a:lnTo>
                    <a:pt x="3483246" y="1595277"/>
                  </a:lnTo>
                  <a:lnTo>
                    <a:pt x="3483246" y="1595839"/>
                  </a:lnTo>
                  <a:lnTo>
                    <a:pt x="3483246" y="1596401"/>
                  </a:lnTo>
                  <a:lnTo>
                    <a:pt x="3483246" y="1596963"/>
                  </a:lnTo>
                  <a:lnTo>
                    <a:pt x="3483246" y="1597524"/>
                  </a:lnTo>
                  <a:lnTo>
                    <a:pt x="3483246" y="1598085"/>
                  </a:lnTo>
                  <a:lnTo>
                    <a:pt x="3483246" y="1598646"/>
                  </a:lnTo>
                  <a:lnTo>
                    <a:pt x="3483246" y="1599207"/>
                  </a:lnTo>
                  <a:lnTo>
                    <a:pt x="3483246" y="1599767"/>
                  </a:lnTo>
                  <a:lnTo>
                    <a:pt x="3483246" y="1600326"/>
                  </a:lnTo>
                  <a:lnTo>
                    <a:pt x="3483246" y="1600886"/>
                  </a:lnTo>
                  <a:lnTo>
                    <a:pt x="3483246" y="1601445"/>
                  </a:lnTo>
                  <a:lnTo>
                    <a:pt x="3483246" y="1602004"/>
                  </a:lnTo>
                  <a:lnTo>
                    <a:pt x="3483246" y="1602562"/>
                  </a:lnTo>
                  <a:lnTo>
                    <a:pt x="3483246" y="1603120"/>
                  </a:lnTo>
                  <a:lnTo>
                    <a:pt x="3483246" y="1603678"/>
                  </a:lnTo>
                  <a:lnTo>
                    <a:pt x="3483246" y="1604235"/>
                  </a:lnTo>
                  <a:lnTo>
                    <a:pt x="3483246" y="1604792"/>
                  </a:lnTo>
                  <a:lnTo>
                    <a:pt x="3483246" y="1605349"/>
                  </a:lnTo>
                  <a:lnTo>
                    <a:pt x="3483246" y="1605905"/>
                  </a:lnTo>
                  <a:lnTo>
                    <a:pt x="3483246" y="1606461"/>
                  </a:lnTo>
                  <a:lnTo>
                    <a:pt x="3483246" y="1607017"/>
                  </a:lnTo>
                  <a:lnTo>
                    <a:pt x="3483246" y="1607573"/>
                  </a:lnTo>
                  <a:lnTo>
                    <a:pt x="3483246" y="1608128"/>
                  </a:lnTo>
                  <a:lnTo>
                    <a:pt x="3483246" y="1608682"/>
                  </a:lnTo>
                  <a:lnTo>
                    <a:pt x="3483246" y="1609237"/>
                  </a:lnTo>
                  <a:lnTo>
                    <a:pt x="3483246" y="1609791"/>
                  </a:lnTo>
                  <a:lnTo>
                    <a:pt x="3483246" y="1610345"/>
                  </a:lnTo>
                  <a:lnTo>
                    <a:pt x="3483246" y="1610898"/>
                  </a:lnTo>
                  <a:lnTo>
                    <a:pt x="3483246" y="1611451"/>
                  </a:lnTo>
                  <a:lnTo>
                    <a:pt x="3483246" y="1612004"/>
                  </a:lnTo>
                  <a:lnTo>
                    <a:pt x="3483246" y="1612557"/>
                  </a:lnTo>
                  <a:lnTo>
                    <a:pt x="3483246" y="1613109"/>
                  </a:lnTo>
                  <a:lnTo>
                    <a:pt x="3483246" y="1613661"/>
                  </a:lnTo>
                  <a:lnTo>
                    <a:pt x="3483246" y="1614212"/>
                  </a:lnTo>
                  <a:lnTo>
                    <a:pt x="3483246" y="1614763"/>
                  </a:lnTo>
                  <a:lnTo>
                    <a:pt x="3483246" y="1615314"/>
                  </a:lnTo>
                  <a:lnTo>
                    <a:pt x="3483246" y="1615865"/>
                  </a:lnTo>
                  <a:lnTo>
                    <a:pt x="3483246" y="1616415"/>
                  </a:lnTo>
                  <a:lnTo>
                    <a:pt x="3483246" y="1616965"/>
                  </a:lnTo>
                  <a:lnTo>
                    <a:pt x="3483246" y="1617514"/>
                  </a:lnTo>
                  <a:lnTo>
                    <a:pt x="3483246" y="1618064"/>
                  </a:lnTo>
                  <a:lnTo>
                    <a:pt x="3483246" y="1618612"/>
                  </a:lnTo>
                  <a:lnTo>
                    <a:pt x="3483246" y="1619161"/>
                  </a:lnTo>
                  <a:lnTo>
                    <a:pt x="3483246" y="1619709"/>
                  </a:lnTo>
                  <a:lnTo>
                    <a:pt x="3483246" y="1620257"/>
                  </a:lnTo>
                  <a:lnTo>
                    <a:pt x="3483246" y="1620805"/>
                  </a:lnTo>
                  <a:lnTo>
                    <a:pt x="3483246" y="1621352"/>
                  </a:lnTo>
                  <a:lnTo>
                    <a:pt x="3483246" y="1621899"/>
                  </a:lnTo>
                  <a:lnTo>
                    <a:pt x="3483246" y="1622446"/>
                  </a:lnTo>
                  <a:lnTo>
                    <a:pt x="3483246" y="1622992"/>
                  </a:lnTo>
                  <a:lnTo>
                    <a:pt x="3483246" y="1623538"/>
                  </a:lnTo>
                  <a:lnTo>
                    <a:pt x="3483246" y="1624084"/>
                  </a:lnTo>
                  <a:lnTo>
                    <a:pt x="3483246" y="1624629"/>
                  </a:lnTo>
                  <a:lnTo>
                    <a:pt x="3483246" y="1625174"/>
                  </a:lnTo>
                  <a:lnTo>
                    <a:pt x="3483246" y="1625719"/>
                  </a:lnTo>
                  <a:lnTo>
                    <a:pt x="3483246" y="1626263"/>
                  </a:lnTo>
                  <a:lnTo>
                    <a:pt x="3483246" y="1626807"/>
                  </a:lnTo>
                  <a:lnTo>
                    <a:pt x="3483246" y="1627351"/>
                  </a:lnTo>
                  <a:lnTo>
                    <a:pt x="3483246" y="1627895"/>
                  </a:lnTo>
                  <a:lnTo>
                    <a:pt x="3483246" y="1628438"/>
                  </a:lnTo>
                  <a:lnTo>
                    <a:pt x="3483246" y="1628981"/>
                  </a:lnTo>
                  <a:lnTo>
                    <a:pt x="3483246" y="1629523"/>
                  </a:lnTo>
                  <a:lnTo>
                    <a:pt x="3483246" y="1630065"/>
                  </a:lnTo>
                  <a:lnTo>
                    <a:pt x="3483246" y="1630607"/>
                  </a:lnTo>
                  <a:lnTo>
                    <a:pt x="3483246" y="1631149"/>
                  </a:lnTo>
                  <a:lnTo>
                    <a:pt x="3483246" y="1631690"/>
                  </a:lnTo>
                  <a:lnTo>
                    <a:pt x="3483246" y="1632231"/>
                  </a:lnTo>
                  <a:lnTo>
                    <a:pt x="3483246" y="1632772"/>
                  </a:lnTo>
                  <a:lnTo>
                    <a:pt x="3483246" y="1633312"/>
                  </a:lnTo>
                  <a:lnTo>
                    <a:pt x="3483246" y="1633852"/>
                  </a:lnTo>
                  <a:lnTo>
                    <a:pt x="3483246" y="1634391"/>
                  </a:lnTo>
                  <a:lnTo>
                    <a:pt x="3483246" y="1634931"/>
                  </a:lnTo>
                  <a:lnTo>
                    <a:pt x="3483246" y="1635470"/>
                  </a:lnTo>
                  <a:lnTo>
                    <a:pt x="3483246" y="1636008"/>
                  </a:lnTo>
                  <a:lnTo>
                    <a:pt x="3483246" y="1636547"/>
                  </a:lnTo>
                  <a:lnTo>
                    <a:pt x="3483246" y="1637085"/>
                  </a:lnTo>
                  <a:lnTo>
                    <a:pt x="3483246" y="1637623"/>
                  </a:lnTo>
                  <a:lnTo>
                    <a:pt x="3483246" y="1638160"/>
                  </a:lnTo>
                  <a:lnTo>
                    <a:pt x="3483246" y="1638697"/>
                  </a:lnTo>
                  <a:lnTo>
                    <a:pt x="3483246" y="1639234"/>
                  </a:lnTo>
                  <a:lnTo>
                    <a:pt x="3483246" y="1639771"/>
                  </a:lnTo>
                  <a:lnTo>
                    <a:pt x="3483246" y="1640307"/>
                  </a:lnTo>
                  <a:lnTo>
                    <a:pt x="3483246" y="1640843"/>
                  </a:lnTo>
                  <a:lnTo>
                    <a:pt x="3483246" y="1641378"/>
                  </a:lnTo>
                  <a:lnTo>
                    <a:pt x="3483246" y="1641914"/>
                  </a:lnTo>
                  <a:lnTo>
                    <a:pt x="3483246" y="1642449"/>
                  </a:lnTo>
                  <a:lnTo>
                    <a:pt x="3483246" y="1642983"/>
                  </a:lnTo>
                  <a:lnTo>
                    <a:pt x="3483246" y="1643518"/>
                  </a:lnTo>
                  <a:lnTo>
                    <a:pt x="3483246" y="1644052"/>
                  </a:lnTo>
                  <a:lnTo>
                    <a:pt x="3483246" y="1644585"/>
                  </a:lnTo>
                  <a:lnTo>
                    <a:pt x="3483246" y="1645119"/>
                  </a:lnTo>
                  <a:lnTo>
                    <a:pt x="3483246" y="1645652"/>
                  </a:lnTo>
                  <a:lnTo>
                    <a:pt x="3483246" y="1646185"/>
                  </a:lnTo>
                  <a:lnTo>
                    <a:pt x="3483246" y="1646717"/>
                  </a:lnTo>
                  <a:lnTo>
                    <a:pt x="3483246" y="1647249"/>
                  </a:lnTo>
                  <a:lnTo>
                    <a:pt x="3483246" y="1647781"/>
                  </a:lnTo>
                  <a:lnTo>
                    <a:pt x="3483246" y="1648313"/>
                  </a:lnTo>
                  <a:lnTo>
                    <a:pt x="3483246" y="1648844"/>
                  </a:lnTo>
                  <a:lnTo>
                    <a:pt x="3483246" y="1649375"/>
                  </a:lnTo>
                  <a:lnTo>
                    <a:pt x="3483246" y="1649906"/>
                  </a:lnTo>
                  <a:lnTo>
                    <a:pt x="3483246" y="1650436"/>
                  </a:lnTo>
                  <a:lnTo>
                    <a:pt x="3483246" y="1650966"/>
                  </a:lnTo>
                  <a:lnTo>
                    <a:pt x="3483246" y="1651496"/>
                  </a:lnTo>
                  <a:lnTo>
                    <a:pt x="3483246" y="1652025"/>
                  </a:lnTo>
                  <a:lnTo>
                    <a:pt x="3483246" y="1652554"/>
                  </a:lnTo>
                  <a:lnTo>
                    <a:pt x="3483246" y="1653083"/>
                  </a:lnTo>
                  <a:lnTo>
                    <a:pt x="3483246" y="1653611"/>
                  </a:lnTo>
                  <a:lnTo>
                    <a:pt x="3483246" y="1654140"/>
                  </a:lnTo>
                  <a:lnTo>
                    <a:pt x="3483246" y="1654667"/>
                  </a:lnTo>
                  <a:lnTo>
                    <a:pt x="3483246" y="1655195"/>
                  </a:lnTo>
                  <a:lnTo>
                    <a:pt x="3483246" y="1655722"/>
                  </a:lnTo>
                  <a:lnTo>
                    <a:pt x="3483246" y="1656249"/>
                  </a:lnTo>
                  <a:lnTo>
                    <a:pt x="3483246" y="1656776"/>
                  </a:lnTo>
                  <a:lnTo>
                    <a:pt x="3483246" y="1657302"/>
                  </a:lnTo>
                  <a:lnTo>
                    <a:pt x="3483246" y="1657828"/>
                  </a:lnTo>
                  <a:lnTo>
                    <a:pt x="3483246" y="1658354"/>
                  </a:lnTo>
                  <a:lnTo>
                    <a:pt x="3483246" y="1658880"/>
                  </a:lnTo>
                  <a:lnTo>
                    <a:pt x="3483246" y="1659405"/>
                  </a:lnTo>
                  <a:lnTo>
                    <a:pt x="3483246" y="1659930"/>
                  </a:lnTo>
                  <a:lnTo>
                    <a:pt x="3483246" y="1660454"/>
                  </a:lnTo>
                  <a:lnTo>
                    <a:pt x="3483246" y="1660978"/>
                  </a:lnTo>
                  <a:lnTo>
                    <a:pt x="3483246" y="1661502"/>
                  </a:lnTo>
                  <a:lnTo>
                    <a:pt x="3483246" y="1662026"/>
                  </a:lnTo>
                  <a:lnTo>
                    <a:pt x="3483246" y="1662549"/>
                  </a:lnTo>
                  <a:lnTo>
                    <a:pt x="3483246" y="1663072"/>
                  </a:lnTo>
                  <a:lnTo>
                    <a:pt x="3483246" y="1663595"/>
                  </a:lnTo>
                  <a:lnTo>
                    <a:pt x="3483246" y="1664117"/>
                  </a:lnTo>
                  <a:lnTo>
                    <a:pt x="3483246" y="1664640"/>
                  </a:lnTo>
                  <a:lnTo>
                    <a:pt x="3483246" y="1665161"/>
                  </a:lnTo>
                  <a:lnTo>
                    <a:pt x="3483246" y="1665683"/>
                  </a:lnTo>
                  <a:lnTo>
                    <a:pt x="3483246" y="1666204"/>
                  </a:lnTo>
                  <a:lnTo>
                    <a:pt x="3483246" y="1666725"/>
                  </a:lnTo>
                  <a:lnTo>
                    <a:pt x="3483246" y="1667246"/>
                  </a:lnTo>
                  <a:lnTo>
                    <a:pt x="3483246" y="1667766"/>
                  </a:lnTo>
                  <a:lnTo>
                    <a:pt x="3483246" y="1668286"/>
                  </a:lnTo>
                  <a:lnTo>
                    <a:pt x="3483246" y="1668806"/>
                  </a:lnTo>
                  <a:lnTo>
                    <a:pt x="3483246" y="1669325"/>
                  </a:lnTo>
                  <a:lnTo>
                    <a:pt x="3483246" y="1669845"/>
                  </a:lnTo>
                  <a:lnTo>
                    <a:pt x="3483246" y="1670363"/>
                  </a:lnTo>
                  <a:lnTo>
                    <a:pt x="3483246" y="1670882"/>
                  </a:lnTo>
                  <a:lnTo>
                    <a:pt x="3483246" y="1671400"/>
                  </a:lnTo>
                  <a:lnTo>
                    <a:pt x="3483246" y="1671918"/>
                  </a:lnTo>
                  <a:lnTo>
                    <a:pt x="3483246" y="1672436"/>
                  </a:lnTo>
                  <a:lnTo>
                    <a:pt x="3483246" y="1672953"/>
                  </a:lnTo>
                  <a:lnTo>
                    <a:pt x="3483246" y="1673470"/>
                  </a:lnTo>
                  <a:lnTo>
                    <a:pt x="3483246" y="1673987"/>
                  </a:lnTo>
                  <a:lnTo>
                    <a:pt x="3483246" y="1674504"/>
                  </a:lnTo>
                  <a:lnTo>
                    <a:pt x="3483246" y="1675020"/>
                  </a:lnTo>
                  <a:lnTo>
                    <a:pt x="3483246" y="1675536"/>
                  </a:lnTo>
                  <a:lnTo>
                    <a:pt x="3483246" y="1676051"/>
                  </a:lnTo>
                  <a:lnTo>
                    <a:pt x="3483246" y="1676567"/>
                  </a:lnTo>
                  <a:lnTo>
                    <a:pt x="3483246" y="1677082"/>
                  </a:lnTo>
                  <a:lnTo>
                    <a:pt x="3483246" y="1677596"/>
                  </a:lnTo>
                  <a:lnTo>
                    <a:pt x="3483246" y="1678111"/>
                  </a:lnTo>
                  <a:lnTo>
                    <a:pt x="3483246" y="1678625"/>
                  </a:lnTo>
                  <a:lnTo>
                    <a:pt x="3483246" y="1679139"/>
                  </a:lnTo>
                  <a:lnTo>
                    <a:pt x="3483246" y="1679652"/>
                  </a:lnTo>
                  <a:lnTo>
                    <a:pt x="3483246" y="1680166"/>
                  </a:lnTo>
                  <a:lnTo>
                    <a:pt x="3483246" y="1680679"/>
                  </a:lnTo>
                  <a:lnTo>
                    <a:pt x="3483246" y="1681191"/>
                  </a:lnTo>
                  <a:lnTo>
                    <a:pt x="3483246" y="1681704"/>
                  </a:lnTo>
                  <a:lnTo>
                    <a:pt x="3483246" y="1682216"/>
                  </a:lnTo>
                  <a:lnTo>
                    <a:pt x="3483246" y="1682728"/>
                  </a:lnTo>
                  <a:lnTo>
                    <a:pt x="3483246" y="1683239"/>
                  </a:lnTo>
                  <a:lnTo>
                    <a:pt x="3483246" y="1683750"/>
                  </a:lnTo>
                  <a:lnTo>
                    <a:pt x="3483246" y="1684261"/>
                  </a:lnTo>
                  <a:lnTo>
                    <a:pt x="3483246" y="1684772"/>
                  </a:lnTo>
                  <a:lnTo>
                    <a:pt x="3483246" y="1685282"/>
                  </a:lnTo>
                  <a:lnTo>
                    <a:pt x="3483246" y="168579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1685792"/>
            </a:xfrm>
            <a:custGeom>
              <a:avLst/>
              <a:gdLst/>
              <a:ahLst/>
              <a:cxnLst/>
              <a:rect l="0" t="0" r="0" b="0"/>
              <a:pathLst>
                <a:path w="3483246" h="168579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17321"/>
                  </a:lnTo>
                  <a:lnTo>
                    <a:pt x="386640" y="17166"/>
                  </a:lnTo>
                  <a:lnTo>
                    <a:pt x="390123" y="17014"/>
                  </a:lnTo>
                  <a:lnTo>
                    <a:pt x="393606" y="16864"/>
                  </a:lnTo>
                  <a:lnTo>
                    <a:pt x="397090" y="16716"/>
                  </a:lnTo>
                  <a:lnTo>
                    <a:pt x="400573" y="16572"/>
                  </a:lnTo>
                  <a:lnTo>
                    <a:pt x="404056" y="16430"/>
                  </a:lnTo>
                  <a:lnTo>
                    <a:pt x="407539" y="16290"/>
                  </a:lnTo>
                  <a:lnTo>
                    <a:pt x="411023" y="16152"/>
                  </a:lnTo>
                  <a:lnTo>
                    <a:pt x="414506" y="16017"/>
                  </a:lnTo>
                  <a:lnTo>
                    <a:pt x="417989" y="15884"/>
                  </a:lnTo>
                  <a:lnTo>
                    <a:pt x="421472" y="15754"/>
                  </a:lnTo>
                  <a:lnTo>
                    <a:pt x="424956" y="15625"/>
                  </a:lnTo>
                  <a:lnTo>
                    <a:pt x="428439" y="15499"/>
                  </a:lnTo>
                  <a:lnTo>
                    <a:pt x="431922" y="15374"/>
                  </a:lnTo>
                  <a:lnTo>
                    <a:pt x="435405" y="15252"/>
                  </a:lnTo>
                  <a:lnTo>
                    <a:pt x="438889" y="15131"/>
                  </a:lnTo>
                  <a:lnTo>
                    <a:pt x="442372" y="15013"/>
                  </a:lnTo>
                  <a:lnTo>
                    <a:pt x="445855" y="14896"/>
                  </a:lnTo>
                  <a:lnTo>
                    <a:pt x="449338" y="29437"/>
                  </a:lnTo>
                  <a:lnTo>
                    <a:pt x="452822" y="29213"/>
                  </a:lnTo>
                  <a:lnTo>
                    <a:pt x="456305" y="28992"/>
                  </a:lnTo>
                  <a:lnTo>
                    <a:pt x="459788" y="28774"/>
                  </a:lnTo>
                  <a:lnTo>
                    <a:pt x="463271" y="28559"/>
                  </a:lnTo>
                  <a:lnTo>
                    <a:pt x="466755" y="28348"/>
                  </a:lnTo>
                  <a:lnTo>
                    <a:pt x="470238" y="28140"/>
                  </a:lnTo>
                  <a:lnTo>
                    <a:pt x="473721" y="27934"/>
                  </a:lnTo>
                  <a:lnTo>
                    <a:pt x="477204" y="27732"/>
                  </a:lnTo>
                  <a:lnTo>
                    <a:pt x="480688" y="27533"/>
                  </a:lnTo>
                  <a:lnTo>
                    <a:pt x="484171" y="27336"/>
                  </a:lnTo>
                  <a:lnTo>
                    <a:pt x="487654" y="27142"/>
                  </a:lnTo>
                  <a:lnTo>
                    <a:pt x="491137" y="26951"/>
                  </a:lnTo>
                  <a:lnTo>
                    <a:pt x="494621" y="26763"/>
                  </a:lnTo>
                  <a:lnTo>
                    <a:pt x="498104" y="26577"/>
                  </a:lnTo>
                  <a:lnTo>
                    <a:pt x="501587" y="26394"/>
                  </a:lnTo>
                  <a:lnTo>
                    <a:pt x="505070" y="26213"/>
                  </a:lnTo>
                  <a:lnTo>
                    <a:pt x="508554" y="26035"/>
                  </a:lnTo>
                  <a:lnTo>
                    <a:pt x="512037" y="25859"/>
                  </a:lnTo>
                  <a:lnTo>
                    <a:pt x="515520" y="25686"/>
                  </a:lnTo>
                  <a:lnTo>
                    <a:pt x="519003" y="25515"/>
                  </a:lnTo>
                  <a:lnTo>
                    <a:pt x="522487" y="25346"/>
                  </a:lnTo>
                  <a:lnTo>
                    <a:pt x="525970" y="25179"/>
                  </a:lnTo>
                  <a:lnTo>
                    <a:pt x="529453" y="25015"/>
                  </a:lnTo>
                  <a:lnTo>
                    <a:pt x="532936" y="24853"/>
                  </a:lnTo>
                  <a:lnTo>
                    <a:pt x="536420" y="24692"/>
                  </a:lnTo>
                  <a:lnTo>
                    <a:pt x="539903" y="24534"/>
                  </a:lnTo>
                  <a:lnTo>
                    <a:pt x="543386" y="24378"/>
                  </a:lnTo>
                  <a:lnTo>
                    <a:pt x="546869" y="24224"/>
                  </a:lnTo>
                  <a:lnTo>
                    <a:pt x="550353" y="24072"/>
                  </a:lnTo>
                  <a:lnTo>
                    <a:pt x="553836" y="23921"/>
                  </a:lnTo>
                  <a:lnTo>
                    <a:pt x="557319" y="23773"/>
                  </a:lnTo>
                  <a:lnTo>
                    <a:pt x="560802" y="23626"/>
                  </a:lnTo>
                  <a:lnTo>
                    <a:pt x="564286" y="23481"/>
                  </a:lnTo>
                  <a:lnTo>
                    <a:pt x="567769" y="23338"/>
                  </a:lnTo>
                  <a:lnTo>
                    <a:pt x="571252" y="23197"/>
                  </a:lnTo>
                  <a:lnTo>
                    <a:pt x="574735" y="23057"/>
                  </a:lnTo>
                  <a:lnTo>
                    <a:pt x="578218" y="22919"/>
                  </a:lnTo>
                  <a:lnTo>
                    <a:pt x="581702" y="22783"/>
                  </a:lnTo>
                  <a:lnTo>
                    <a:pt x="585185" y="22648"/>
                  </a:lnTo>
                  <a:lnTo>
                    <a:pt x="588668" y="22515"/>
                  </a:lnTo>
                  <a:lnTo>
                    <a:pt x="592151" y="22383"/>
                  </a:lnTo>
                  <a:lnTo>
                    <a:pt x="595635" y="22253"/>
                  </a:lnTo>
                  <a:lnTo>
                    <a:pt x="599118" y="22125"/>
                  </a:lnTo>
                  <a:lnTo>
                    <a:pt x="602601" y="21998"/>
                  </a:lnTo>
                  <a:lnTo>
                    <a:pt x="606084" y="21872"/>
                  </a:lnTo>
                  <a:lnTo>
                    <a:pt x="609568" y="21748"/>
                  </a:lnTo>
                  <a:lnTo>
                    <a:pt x="613051" y="21625"/>
                  </a:lnTo>
                  <a:lnTo>
                    <a:pt x="616534" y="21503"/>
                  </a:lnTo>
                  <a:lnTo>
                    <a:pt x="620017" y="21383"/>
                  </a:lnTo>
                  <a:lnTo>
                    <a:pt x="623501" y="21265"/>
                  </a:lnTo>
                  <a:lnTo>
                    <a:pt x="626984" y="21147"/>
                  </a:lnTo>
                  <a:lnTo>
                    <a:pt x="630467" y="21031"/>
                  </a:lnTo>
                  <a:lnTo>
                    <a:pt x="633950" y="20916"/>
                  </a:lnTo>
                  <a:lnTo>
                    <a:pt x="637434" y="20803"/>
                  </a:lnTo>
                  <a:lnTo>
                    <a:pt x="640917" y="20690"/>
                  </a:lnTo>
                  <a:lnTo>
                    <a:pt x="644400" y="20579"/>
                  </a:lnTo>
                  <a:lnTo>
                    <a:pt x="647883" y="20469"/>
                  </a:lnTo>
                  <a:lnTo>
                    <a:pt x="651367" y="20360"/>
                  </a:lnTo>
                  <a:lnTo>
                    <a:pt x="654850" y="20253"/>
                  </a:lnTo>
                  <a:lnTo>
                    <a:pt x="658333" y="20146"/>
                  </a:lnTo>
                  <a:lnTo>
                    <a:pt x="661816" y="20041"/>
                  </a:lnTo>
                  <a:lnTo>
                    <a:pt x="665300" y="19936"/>
                  </a:lnTo>
                  <a:lnTo>
                    <a:pt x="668783" y="19833"/>
                  </a:lnTo>
                  <a:lnTo>
                    <a:pt x="672266" y="19731"/>
                  </a:lnTo>
                  <a:lnTo>
                    <a:pt x="675749" y="19630"/>
                  </a:lnTo>
                  <a:lnTo>
                    <a:pt x="679233" y="19530"/>
                  </a:lnTo>
                  <a:lnTo>
                    <a:pt x="682716" y="19431"/>
                  </a:lnTo>
                  <a:lnTo>
                    <a:pt x="686199" y="19332"/>
                  </a:lnTo>
                  <a:lnTo>
                    <a:pt x="689682" y="19235"/>
                  </a:lnTo>
                  <a:lnTo>
                    <a:pt x="693166" y="19139"/>
                  </a:lnTo>
                  <a:lnTo>
                    <a:pt x="696649" y="19044"/>
                  </a:lnTo>
                  <a:lnTo>
                    <a:pt x="700132" y="18950"/>
                  </a:lnTo>
                  <a:lnTo>
                    <a:pt x="703615" y="18857"/>
                  </a:lnTo>
                  <a:lnTo>
                    <a:pt x="707099" y="18764"/>
                  </a:lnTo>
                  <a:lnTo>
                    <a:pt x="710582" y="18673"/>
                  </a:lnTo>
                  <a:lnTo>
                    <a:pt x="714065" y="18582"/>
                  </a:lnTo>
                  <a:lnTo>
                    <a:pt x="717548" y="18492"/>
                  </a:lnTo>
                  <a:lnTo>
                    <a:pt x="721032" y="18403"/>
                  </a:lnTo>
                  <a:lnTo>
                    <a:pt x="724515" y="18315"/>
                  </a:lnTo>
                  <a:lnTo>
                    <a:pt x="727998" y="18228"/>
                  </a:lnTo>
                  <a:lnTo>
                    <a:pt x="731481" y="18142"/>
                  </a:lnTo>
                  <a:lnTo>
                    <a:pt x="734965" y="18056"/>
                  </a:lnTo>
                  <a:lnTo>
                    <a:pt x="738448" y="17972"/>
                  </a:lnTo>
                  <a:lnTo>
                    <a:pt x="741931" y="17888"/>
                  </a:lnTo>
                  <a:lnTo>
                    <a:pt x="745414" y="17805"/>
                  </a:lnTo>
                  <a:lnTo>
                    <a:pt x="748898" y="17722"/>
                  </a:lnTo>
                  <a:lnTo>
                    <a:pt x="752381" y="17640"/>
                  </a:lnTo>
                  <a:lnTo>
                    <a:pt x="755864" y="17560"/>
                  </a:lnTo>
                  <a:lnTo>
                    <a:pt x="759347" y="17479"/>
                  </a:lnTo>
                  <a:lnTo>
                    <a:pt x="762831" y="17400"/>
                  </a:lnTo>
                  <a:lnTo>
                    <a:pt x="766314" y="17321"/>
                  </a:lnTo>
                  <a:lnTo>
                    <a:pt x="769797" y="17243"/>
                  </a:lnTo>
                  <a:lnTo>
                    <a:pt x="773280" y="17166"/>
                  </a:lnTo>
                  <a:lnTo>
                    <a:pt x="776764" y="17089"/>
                  </a:lnTo>
                  <a:lnTo>
                    <a:pt x="780247" y="17014"/>
                  </a:lnTo>
                  <a:lnTo>
                    <a:pt x="783730" y="16938"/>
                  </a:lnTo>
                  <a:lnTo>
                    <a:pt x="787213" y="16864"/>
                  </a:lnTo>
                  <a:lnTo>
                    <a:pt x="790697" y="16790"/>
                  </a:lnTo>
                  <a:lnTo>
                    <a:pt x="794180" y="16716"/>
                  </a:lnTo>
                  <a:lnTo>
                    <a:pt x="797663" y="16644"/>
                  </a:lnTo>
                  <a:lnTo>
                    <a:pt x="801146" y="16572"/>
                  </a:lnTo>
                  <a:lnTo>
                    <a:pt x="804630" y="16500"/>
                  </a:lnTo>
                  <a:lnTo>
                    <a:pt x="808113" y="16430"/>
                  </a:lnTo>
                  <a:lnTo>
                    <a:pt x="811596" y="16359"/>
                  </a:lnTo>
                  <a:lnTo>
                    <a:pt x="815079" y="16290"/>
                  </a:lnTo>
                  <a:lnTo>
                    <a:pt x="818563" y="24275"/>
                  </a:lnTo>
                  <a:lnTo>
                    <a:pt x="822046" y="24173"/>
                  </a:lnTo>
                  <a:lnTo>
                    <a:pt x="825529" y="24072"/>
                  </a:lnTo>
                  <a:lnTo>
                    <a:pt x="829012" y="23971"/>
                  </a:lnTo>
                  <a:lnTo>
                    <a:pt x="832496" y="23871"/>
                  </a:lnTo>
                  <a:lnTo>
                    <a:pt x="835979" y="31625"/>
                  </a:lnTo>
                  <a:lnTo>
                    <a:pt x="839462" y="31495"/>
                  </a:lnTo>
                  <a:lnTo>
                    <a:pt x="842945" y="31366"/>
                  </a:lnTo>
                  <a:lnTo>
                    <a:pt x="846429" y="31238"/>
                  </a:lnTo>
                  <a:lnTo>
                    <a:pt x="849912" y="38803"/>
                  </a:lnTo>
                  <a:lnTo>
                    <a:pt x="853395" y="38646"/>
                  </a:lnTo>
                  <a:lnTo>
                    <a:pt x="856878" y="38491"/>
                  </a:lnTo>
                  <a:lnTo>
                    <a:pt x="860361" y="38337"/>
                  </a:lnTo>
                  <a:lnTo>
                    <a:pt x="863845" y="38184"/>
                  </a:lnTo>
                  <a:lnTo>
                    <a:pt x="867328" y="38032"/>
                  </a:lnTo>
                  <a:lnTo>
                    <a:pt x="870811" y="37881"/>
                  </a:lnTo>
                  <a:lnTo>
                    <a:pt x="874294" y="37732"/>
                  </a:lnTo>
                  <a:lnTo>
                    <a:pt x="877778" y="37584"/>
                  </a:lnTo>
                  <a:lnTo>
                    <a:pt x="881261" y="37437"/>
                  </a:lnTo>
                  <a:lnTo>
                    <a:pt x="884744" y="37291"/>
                  </a:lnTo>
                  <a:lnTo>
                    <a:pt x="888227" y="37147"/>
                  </a:lnTo>
                  <a:lnTo>
                    <a:pt x="891711" y="37003"/>
                  </a:lnTo>
                  <a:lnTo>
                    <a:pt x="895194" y="44139"/>
                  </a:lnTo>
                  <a:lnTo>
                    <a:pt x="898677" y="43970"/>
                  </a:lnTo>
                  <a:lnTo>
                    <a:pt x="902160" y="43803"/>
                  </a:lnTo>
                  <a:lnTo>
                    <a:pt x="905644" y="43636"/>
                  </a:lnTo>
                  <a:lnTo>
                    <a:pt x="909127" y="43471"/>
                  </a:lnTo>
                  <a:lnTo>
                    <a:pt x="912610" y="43307"/>
                  </a:lnTo>
                  <a:lnTo>
                    <a:pt x="916093" y="43145"/>
                  </a:lnTo>
                  <a:lnTo>
                    <a:pt x="919577" y="42983"/>
                  </a:lnTo>
                  <a:lnTo>
                    <a:pt x="923060" y="42823"/>
                  </a:lnTo>
                  <a:lnTo>
                    <a:pt x="926543" y="42664"/>
                  </a:lnTo>
                  <a:lnTo>
                    <a:pt x="930026" y="42506"/>
                  </a:lnTo>
                  <a:lnTo>
                    <a:pt x="933510" y="42350"/>
                  </a:lnTo>
                  <a:lnTo>
                    <a:pt x="936993" y="42194"/>
                  </a:lnTo>
                  <a:lnTo>
                    <a:pt x="940476" y="42040"/>
                  </a:lnTo>
                  <a:lnTo>
                    <a:pt x="943959" y="41887"/>
                  </a:lnTo>
                  <a:lnTo>
                    <a:pt x="947443" y="41734"/>
                  </a:lnTo>
                  <a:lnTo>
                    <a:pt x="950926" y="41583"/>
                  </a:lnTo>
                  <a:lnTo>
                    <a:pt x="954409" y="41433"/>
                  </a:lnTo>
                  <a:lnTo>
                    <a:pt x="957892" y="41284"/>
                  </a:lnTo>
                  <a:lnTo>
                    <a:pt x="961376" y="41137"/>
                  </a:lnTo>
                  <a:lnTo>
                    <a:pt x="964859" y="40990"/>
                  </a:lnTo>
                  <a:lnTo>
                    <a:pt x="968342" y="47559"/>
                  </a:lnTo>
                  <a:lnTo>
                    <a:pt x="971825" y="47391"/>
                  </a:lnTo>
                  <a:lnTo>
                    <a:pt x="975309" y="47224"/>
                  </a:lnTo>
                  <a:lnTo>
                    <a:pt x="978792" y="47058"/>
                  </a:lnTo>
                  <a:lnTo>
                    <a:pt x="982275" y="46893"/>
                  </a:lnTo>
                  <a:lnTo>
                    <a:pt x="985758" y="46730"/>
                  </a:lnTo>
                  <a:lnTo>
                    <a:pt x="989242" y="46567"/>
                  </a:lnTo>
                  <a:lnTo>
                    <a:pt x="992725" y="46406"/>
                  </a:lnTo>
                  <a:lnTo>
                    <a:pt x="996208" y="46246"/>
                  </a:lnTo>
                  <a:lnTo>
                    <a:pt x="999691" y="46087"/>
                  </a:lnTo>
                  <a:lnTo>
                    <a:pt x="1003175" y="45929"/>
                  </a:lnTo>
                  <a:lnTo>
                    <a:pt x="1006658" y="45772"/>
                  </a:lnTo>
                  <a:lnTo>
                    <a:pt x="1010141" y="45616"/>
                  </a:lnTo>
                  <a:lnTo>
                    <a:pt x="1013624" y="45462"/>
                  </a:lnTo>
                  <a:lnTo>
                    <a:pt x="1017108" y="45308"/>
                  </a:lnTo>
                  <a:lnTo>
                    <a:pt x="1020591" y="45155"/>
                  </a:lnTo>
                  <a:lnTo>
                    <a:pt x="1024074" y="51338"/>
                  </a:lnTo>
                  <a:lnTo>
                    <a:pt x="1027557" y="51167"/>
                  </a:lnTo>
                  <a:lnTo>
                    <a:pt x="1031041" y="50996"/>
                  </a:lnTo>
                  <a:lnTo>
                    <a:pt x="1034524" y="50827"/>
                  </a:lnTo>
                  <a:lnTo>
                    <a:pt x="1038007" y="50659"/>
                  </a:lnTo>
                  <a:lnTo>
                    <a:pt x="1041490" y="50492"/>
                  </a:lnTo>
                  <a:lnTo>
                    <a:pt x="1044974" y="50326"/>
                  </a:lnTo>
                  <a:lnTo>
                    <a:pt x="1048457" y="50162"/>
                  </a:lnTo>
                  <a:lnTo>
                    <a:pt x="1051940" y="49998"/>
                  </a:lnTo>
                  <a:lnTo>
                    <a:pt x="1055423" y="49835"/>
                  </a:lnTo>
                  <a:lnTo>
                    <a:pt x="1058907" y="49674"/>
                  </a:lnTo>
                  <a:lnTo>
                    <a:pt x="1062390" y="49513"/>
                  </a:lnTo>
                  <a:lnTo>
                    <a:pt x="1065873" y="61474"/>
                  </a:lnTo>
                  <a:lnTo>
                    <a:pt x="1069356" y="61278"/>
                  </a:lnTo>
                  <a:lnTo>
                    <a:pt x="1072840" y="61082"/>
                  </a:lnTo>
                  <a:lnTo>
                    <a:pt x="1076323" y="60888"/>
                  </a:lnTo>
                  <a:lnTo>
                    <a:pt x="1079806" y="60695"/>
                  </a:lnTo>
                  <a:lnTo>
                    <a:pt x="1083289" y="60503"/>
                  </a:lnTo>
                  <a:lnTo>
                    <a:pt x="1086773" y="60313"/>
                  </a:lnTo>
                  <a:lnTo>
                    <a:pt x="1090256" y="60123"/>
                  </a:lnTo>
                  <a:lnTo>
                    <a:pt x="1093739" y="59935"/>
                  </a:lnTo>
                  <a:lnTo>
                    <a:pt x="1097222" y="59748"/>
                  </a:lnTo>
                  <a:lnTo>
                    <a:pt x="1100706" y="59562"/>
                  </a:lnTo>
                  <a:lnTo>
                    <a:pt x="1104189" y="59377"/>
                  </a:lnTo>
                  <a:lnTo>
                    <a:pt x="1107672" y="59194"/>
                  </a:lnTo>
                  <a:lnTo>
                    <a:pt x="1111155" y="59011"/>
                  </a:lnTo>
                  <a:lnTo>
                    <a:pt x="1114639" y="58830"/>
                  </a:lnTo>
                  <a:lnTo>
                    <a:pt x="1118122" y="58650"/>
                  </a:lnTo>
                  <a:lnTo>
                    <a:pt x="1121605" y="58471"/>
                  </a:lnTo>
                  <a:lnTo>
                    <a:pt x="1125088" y="58293"/>
                  </a:lnTo>
                  <a:lnTo>
                    <a:pt x="1128572" y="58116"/>
                  </a:lnTo>
                  <a:lnTo>
                    <a:pt x="1132055" y="57940"/>
                  </a:lnTo>
                  <a:lnTo>
                    <a:pt x="1135538" y="57765"/>
                  </a:lnTo>
                  <a:lnTo>
                    <a:pt x="1139021" y="63246"/>
                  </a:lnTo>
                  <a:lnTo>
                    <a:pt x="1142505" y="63057"/>
                  </a:lnTo>
                  <a:lnTo>
                    <a:pt x="1145988" y="62869"/>
                  </a:lnTo>
                  <a:lnTo>
                    <a:pt x="1149471" y="62682"/>
                  </a:lnTo>
                  <a:lnTo>
                    <a:pt x="1152954" y="62496"/>
                  </a:lnTo>
                  <a:lnTo>
                    <a:pt x="1156437" y="62311"/>
                  </a:lnTo>
                  <a:lnTo>
                    <a:pt x="1159921" y="62127"/>
                  </a:lnTo>
                  <a:lnTo>
                    <a:pt x="1163404" y="61944"/>
                  </a:lnTo>
                  <a:lnTo>
                    <a:pt x="1166887" y="61763"/>
                  </a:lnTo>
                  <a:lnTo>
                    <a:pt x="1170370" y="61582"/>
                  </a:lnTo>
                  <a:lnTo>
                    <a:pt x="1173854" y="61403"/>
                  </a:lnTo>
                  <a:lnTo>
                    <a:pt x="1177337" y="61224"/>
                  </a:lnTo>
                  <a:lnTo>
                    <a:pt x="1180820" y="61047"/>
                  </a:lnTo>
                  <a:lnTo>
                    <a:pt x="1184303" y="60870"/>
                  </a:lnTo>
                  <a:lnTo>
                    <a:pt x="1187787" y="71504"/>
                  </a:lnTo>
                  <a:lnTo>
                    <a:pt x="1191270" y="71299"/>
                  </a:lnTo>
                  <a:lnTo>
                    <a:pt x="1194753" y="71095"/>
                  </a:lnTo>
                  <a:lnTo>
                    <a:pt x="1198236" y="70893"/>
                  </a:lnTo>
                  <a:lnTo>
                    <a:pt x="1201720" y="76011"/>
                  </a:lnTo>
                  <a:lnTo>
                    <a:pt x="1205203" y="75796"/>
                  </a:lnTo>
                  <a:lnTo>
                    <a:pt x="1208686" y="75582"/>
                  </a:lnTo>
                  <a:lnTo>
                    <a:pt x="1212169" y="80629"/>
                  </a:lnTo>
                  <a:lnTo>
                    <a:pt x="1215653" y="80403"/>
                  </a:lnTo>
                  <a:lnTo>
                    <a:pt x="1219136" y="80179"/>
                  </a:lnTo>
                  <a:lnTo>
                    <a:pt x="1222619" y="79955"/>
                  </a:lnTo>
                  <a:lnTo>
                    <a:pt x="1226102" y="79733"/>
                  </a:lnTo>
                  <a:lnTo>
                    <a:pt x="1229586" y="79513"/>
                  </a:lnTo>
                  <a:lnTo>
                    <a:pt x="1233069" y="79293"/>
                  </a:lnTo>
                  <a:lnTo>
                    <a:pt x="1236552" y="79075"/>
                  </a:lnTo>
                  <a:lnTo>
                    <a:pt x="1240035" y="78858"/>
                  </a:lnTo>
                  <a:lnTo>
                    <a:pt x="1243519" y="83759"/>
                  </a:lnTo>
                  <a:lnTo>
                    <a:pt x="1247002" y="83530"/>
                  </a:lnTo>
                  <a:lnTo>
                    <a:pt x="1250485" y="83303"/>
                  </a:lnTo>
                  <a:lnTo>
                    <a:pt x="1253968" y="83077"/>
                  </a:lnTo>
                  <a:lnTo>
                    <a:pt x="1257452" y="86181"/>
                  </a:lnTo>
                  <a:lnTo>
                    <a:pt x="1260935" y="87664"/>
                  </a:lnTo>
                  <a:lnTo>
                    <a:pt x="1264418" y="87428"/>
                  </a:lnTo>
                  <a:lnTo>
                    <a:pt x="1267901" y="92187"/>
                  </a:lnTo>
                  <a:lnTo>
                    <a:pt x="1271385" y="91941"/>
                  </a:lnTo>
                  <a:lnTo>
                    <a:pt x="1274868" y="91697"/>
                  </a:lnTo>
                  <a:lnTo>
                    <a:pt x="1278351" y="91454"/>
                  </a:lnTo>
                  <a:lnTo>
                    <a:pt x="1281834" y="91212"/>
                  </a:lnTo>
                  <a:lnTo>
                    <a:pt x="1285318" y="90971"/>
                  </a:lnTo>
                  <a:lnTo>
                    <a:pt x="1288801" y="90731"/>
                  </a:lnTo>
                  <a:lnTo>
                    <a:pt x="1292284" y="90493"/>
                  </a:lnTo>
                  <a:lnTo>
                    <a:pt x="1295767" y="90256"/>
                  </a:lnTo>
                  <a:lnTo>
                    <a:pt x="1299251" y="90020"/>
                  </a:lnTo>
                  <a:lnTo>
                    <a:pt x="1302734" y="89786"/>
                  </a:lnTo>
                  <a:lnTo>
                    <a:pt x="1306217" y="89553"/>
                  </a:lnTo>
                  <a:lnTo>
                    <a:pt x="1309700" y="89321"/>
                  </a:lnTo>
                  <a:lnTo>
                    <a:pt x="1313184" y="89090"/>
                  </a:lnTo>
                  <a:lnTo>
                    <a:pt x="1316667" y="88860"/>
                  </a:lnTo>
                  <a:lnTo>
                    <a:pt x="1320150" y="88632"/>
                  </a:lnTo>
                  <a:lnTo>
                    <a:pt x="1323633" y="88404"/>
                  </a:lnTo>
                  <a:lnTo>
                    <a:pt x="1327117" y="88178"/>
                  </a:lnTo>
                  <a:lnTo>
                    <a:pt x="1330600" y="92709"/>
                  </a:lnTo>
                  <a:lnTo>
                    <a:pt x="1334083" y="92474"/>
                  </a:lnTo>
                  <a:lnTo>
                    <a:pt x="1337566" y="92239"/>
                  </a:lnTo>
                  <a:lnTo>
                    <a:pt x="1341050" y="92006"/>
                  </a:lnTo>
                  <a:lnTo>
                    <a:pt x="1344533" y="91774"/>
                  </a:lnTo>
                  <a:lnTo>
                    <a:pt x="1348016" y="91543"/>
                  </a:lnTo>
                  <a:lnTo>
                    <a:pt x="1351499" y="91313"/>
                  </a:lnTo>
                  <a:lnTo>
                    <a:pt x="1354983" y="91085"/>
                  </a:lnTo>
                  <a:lnTo>
                    <a:pt x="1358466" y="90857"/>
                  </a:lnTo>
                  <a:lnTo>
                    <a:pt x="1361949" y="95271"/>
                  </a:lnTo>
                  <a:lnTo>
                    <a:pt x="1365432" y="95034"/>
                  </a:lnTo>
                  <a:lnTo>
                    <a:pt x="1368916" y="94799"/>
                  </a:lnTo>
                  <a:lnTo>
                    <a:pt x="1372399" y="94565"/>
                  </a:lnTo>
                  <a:lnTo>
                    <a:pt x="1375882" y="94332"/>
                  </a:lnTo>
                  <a:lnTo>
                    <a:pt x="1379365" y="94100"/>
                  </a:lnTo>
                  <a:lnTo>
                    <a:pt x="1382849" y="93869"/>
                  </a:lnTo>
                  <a:lnTo>
                    <a:pt x="1386332" y="93640"/>
                  </a:lnTo>
                  <a:lnTo>
                    <a:pt x="1389815" y="93412"/>
                  </a:lnTo>
                  <a:lnTo>
                    <a:pt x="1393298" y="93184"/>
                  </a:lnTo>
                  <a:lnTo>
                    <a:pt x="1396782" y="92958"/>
                  </a:lnTo>
                  <a:lnTo>
                    <a:pt x="1400265" y="92733"/>
                  </a:lnTo>
                  <a:lnTo>
                    <a:pt x="1403748" y="101490"/>
                  </a:lnTo>
                  <a:lnTo>
                    <a:pt x="1407231" y="101247"/>
                  </a:lnTo>
                  <a:lnTo>
                    <a:pt x="1410715" y="101004"/>
                  </a:lnTo>
                  <a:lnTo>
                    <a:pt x="1414198" y="100762"/>
                  </a:lnTo>
                  <a:lnTo>
                    <a:pt x="1417681" y="100522"/>
                  </a:lnTo>
                  <a:lnTo>
                    <a:pt x="1421164" y="100282"/>
                  </a:lnTo>
                  <a:lnTo>
                    <a:pt x="1424648" y="104455"/>
                  </a:lnTo>
                  <a:lnTo>
                    <a:pt x="1428131" y="104208"/>
                  </a:lnTo>
                  <a:lnTo>
                    <a:pt x="1431614" y="108342"/>
                  </a:lnTo>
                  <a:lnTo>
                    <a:pt x="1435097" y="116792"/>
                  </a:lnTo>
                  <a:lnTo>
                    <a:pt x="1438580" y="116519"/>
                  </a:lnTo>
                  <a:lnTo>
                    <a:pt x="1442064" y="124868"/>
                  </a:lnTo>
                  <a:lnTo>
                    <a:pt x="1445547" y="128863"/>
                  </a:lnTo>
                  <a:lnTo>
                    <a:pt x="1449030" y="132829"/>
                  </a:lnTo>
                  <a:lnTo>
                    <a:pt x="1452513" y="132522"/>
                  </a:lnTo>
                  <a:lnTo>
                    <a:pt x="1455997" y="140676"/>
                  </a:lnTo>
                  <a:lnTo>
                    <a:pt x="1459480" y="140354"/>
                  </a:lnTo>
                  <a:lnTo>
                    <a:pt x="1462963" y="140033"/>
                  </a:lnTo>
                  <a:lnTo>
                    <a:pt x="1466446" y="152240"/>
                  </a:lnTo>
                  <a:lnTo>
                    <a:pt x="1469930" y="156040"/>
                  </a:lnTo>
                  <a:lnTo>
                    <a:pt x="1473413" y="155688"/>
                  </a:lnTo>
                  <a:lnTo>
                    <a:pt x="1476896" y="155337"/>
                  </a:lnTo>
                  <a:lnTo>
                    <a:pt x="1480379" y="154987"/>
                  </a:lnTo>
                  <a:lnTo>
                    <a:pt x="1483863" y="154640"/>
                  </a:lnTo>
                  <a:lnTo>
                    <a:pt x="1487346" y="158385"/>
                  </a:lnTo>
                  <a:lnTo>
                    <a:pt x="1490829" y="158031"/>
                  </a:lnTo>
                  <a:lnTo>
                    <a:pt x="1494312" y="157680"/>
                  </a:lnTo>
                  <a:lnTo>
                    <a:pt x="1497796" y="161385"/>
                  </a:lnTo>
                  <a:lnTo>
                    <a:pt x="1501279" y="161028"/>
                  </a:lnTo>
                  <a:lnTo>
                    <a:pt x="1504762" y="168719"/>
                  </a:lnTo>
                  <a:lnTo>
                    <a:pt x="1508245" y="172349"/>
                  </a:lnTo>
                  <a:lnTo>
                    <a:pt x="1511729" y="171971"/>
                  </a:lnTo>
                  <a:lnTo>
                    <a:pt x="1515212" y="171595"/>
                  </a:lnTo>
                  <a:lnTo>
                    <a:pt x="1518695" y="175187"/>
                  </a:lnTo>
                  <a:lnTo>
                    <a:pt x="1522178" y="174806"/>
                  </a:lnTo>
                  <a:lnTo>
                    <a:pt x="1525662" y="174427"/>
                  </a:lnTo>
                  <a:lnTo>
                    <a:pt x="1529145" y="174050"/>
                  </a:lnTo>
                  <a:lnTo>
                    <a:pt x="1532628" y="173674"/>
                  </a:lnTo>
                  <a:lnTo>
                    <a:pt x="1536111" y="173300"/>
                  </a:lnTo>
                  <a:lnTo>
                    <a:pt x="1539595" y="172927"/>
                  </a:lnTo>
                  <a:lnTo>
                    <a:pt x="1543078" y="172556"/>
                  </a:lnTo>
                  <a:lnTo>
                    <a:pt x="1546561" y="172187"/>
                  </a:lnTo>
                  <a:lnTo>
                    <a:pt x="1550044" y="171819"/>
                  </a:lnTo>
                  <a:lnTo>
                    <a:pt x="1553528" y="175329"/>
                  </a:lnTo>
                  <a:lnTo>
                    <a:pt x="1557011" y="182667"/>
                  </a:lnTo>
                  <a:lnTo>
                    <a:pt x="1560494" y="186115"/>
                  </a:lnTo>
                  <a:lnTo>
                    <a:pt x="1563977" y="185723"/>
                  </a:lnTo>
                  <a:lnTo>
                    <a:pt x="1567461" y="185332"/>
                  </a:lnTo>
                  <a:lnTo>
                    <a:pt x="1570944" y="184943"/>
                  </a:lnTo>
                  <a:lnTo>
                    <a:pt x="1574427" y="184556"/>
                  </a:lnTo>
                  <a:lnTo>
                    <a:pt x="1577910" y="184170"/>
                  </a:lnTo>
                  <a:lnTo>
                    <a:pt x="1581394" y="183785"/>
                  </a:lnTo>
                  <a:lnTo>
                    <a:pt x="1584877" y="183403"/>
                  </a:lnTo>
                  <a:lnTo>
                    <a:pt x="1588360" y="190544"/>
                  </a:lnTo>
                  <a:lnTo>
                    <a:pt x="1591843" y="190150"/>
                  </a:lnTo>
                  <a:lnTo>
                    <a:pt x="1595327" y="189757"/>
                  </a:lnTo>
                  <a:lnTo>
                    <a:pt x="1598810" y="189366"/>
                  </a:lnTo>
                  <a:lnTo>
                    <a:pt x="1602293" y="196407"/>
                  </a:lnTo>
                  <a:lnTo>
                    <a:pt x="1605776" y="196005"/>
                  </a:lnTo>
                  <a:lnTo>
                    <a:pt x="1609260" y="199293"/>
                  </a:lnTo>
                  <a:lnTo>
                    <a:pt x="1612743" y="198887"/>
                  </a:lnTo>
                  <a:lnTo>
                    <a:pt x="1616226" y="198483"/>
                  </a:lnTo>
                  <a:lnTo>
                    <a:pt x="1619709" y="198080"/>
                  </a:lnTo>
                  <a:lnTo>
                    <a:pt x="1623193" y="197679"/>
                  </a:lnTo>
                  <a:lnTo>
                    <a:pt x="1626676" y="197280"/>
                  </a:lnTo>
                  <a:lnTo>
                    <a:pt x="1630159" y="196882"/>
                  </a:lnTo>
                  <a:lnTo>
                    <a:pt x="1633642" y="196486"/>
                  </a:lnTo>
                  <a:lnTo>
                    <a:pt x="1637126" y="196091"/>
                  </a:lnTo>
                  <a:lnTo>
                    <a:pt x="1640609" y="195699"/>
                  </a:lnTo>
                  <a:lnTo>
                    <a:pt x="1644092" y="198918"/>
                  </a:lnTo>
                  <a:lnTo>
                    <a:pt x="1647575" y="205706"/>
                  </a:lnTo>
                  <a:lnTo>
                    <a:pt x="1651059" y="205298"/>
                  </a:lnTo>
                  <a:lnTo>
                    <a:pt x="1654542" y="204891"/>
                  </a:lnTo>
                  <a:lnTo>
                    <a:pt x="1658025" y="204486"/>
                  </a:lnTo>
                  <a:lnTo>
                    <a:pt x="1661508" y="204082"/>
                  </a:lnTo>
                  <a:lnTo>
                    <a:pt x="1664992" y="203680"/>
                  </a:lnTo>
                  <a:lnTo>
                    <a:pt x="1668475" y="206821"/>
                  </a:lnTo>
                  <a:lnTo>
                    <a:pt x="1671958" y="213461"/>
                  </a:lnTo>
                  <a:lnTo>
                    <a:pt x="1675441" y="213045"/>
                  </a:lnTo>
                  <a:lnTo>
                    <a:pt x="1678925" y="212630"/>
                  </a:lnTo>
                  <a:lnTo>
                    <a:pt x="1682408" y="215709"/>
                  </a:lnTo>
                  <a:lnTo>
                    <a:pt x="1685891" y="215291"/>
                  </a:lnTo>
                  <a:lnTo>
                    <a:pt x="1689374" y="218347"/>
                  </a:lnTo>
                  <a:lnTo>
                    <a:pt x="1692858" y="217925"/>
                  </a:lnTo>
                  <a:lnTo>
                    <a:pt x="1696341" y="217506"/>
                  </a:lnTo>
                  <a:lnTo>
                    <a:pt x="1699824" y="217088"/>
                  </a:lnTo>
                  <a:lnTo>
                    <a:pt x="1703307" y="220112"/>
                  </a:lnTo>
                  <a:lnTo>
                    <a:pt x="1706791" y="219691"/>
                  </a:lnTo>
                  <a:lnTo>
                    <a:pt x="1710274" y="226106"/>
                  </a:lnTo>
                  <a:lnTo>
                    <a:pt x="1713757" y="225677"/>
                  </a:lnTo>
                  <a:lnTo>
                    <a:pt x="1717240" y="225249"/>
                  </a:lnTo>
                  <a:lnTo>
                    <a:pt x="1720723" y="224822"/>
                  </a:lnTo>
                  <a:lnTo>
                    <a:pt x="1724207" y="227780"/>
                  </a:lnTo>
                  <a:lnTo>
                    <a:pt x="1727690" y="230720"/>
                  </a:lnTo>
                  <a:lnTo>
                    <a:pt x="1731173" y="230287"/>
                  </a:lnTo>
                  <a:lnTo>
                    <a:pt x="1734656" y="229855"/>
                  </a:lnTo>
                  <a:lnTo>
                    <a:pt x="1738140" y="229424"/>
                  </a:lnTo>
                  <a:lnTo>
                    <a:pt x="1741623" y="228996"/>
                  </a:lnTo>
                  <a:lnTo>
                    <a:pt x="1745106" y="228569"/>
                  </a:lnTo>
                  <a:lnTo>
                    <a:pt x="1748589" y="228143"/>
                  </a:lnTo>
                  <a:lnTo>
                    <a:pt x="1752073" y="227719"/>
                  </a:lnTo>
                  <a:lnTo>
                    <a:pt x="1755556" y="230613"/>
                  </a:lnTo>
                  <a:lnTo>
                    <a:pt x="1759039" y="230187"/>
                  </a:lnTo>
                  <a:lnTo>
                    <a:pt x="1762522" y="233060"/>
                  </a:lnTo>
                  <a:lnTo>
                    <a:pt x="1766006" y="232631"/>
                  </a:lnTo>
                  <a:lnTo>
                    <a:pt x="1769489" y="232204"/>
                  </a:lnTo>
                  <a:lnTo>
                    <a:pt x="1772972" y="231778"/>
                  </a:lnTo>
                  <a:lnTo>
                    <a:pt x="1776455" y="234623"/>
                  </a:lnTo>
                  <a:lnTo>
                    <a:pt x="1779939" y="235853"/>
                  </a:lnTo>
                  <a:lnTo>
                    <a:pt x="1783422" y="237020"/>
                  </a:lnTo>
                  <a:lnTo>
                    <a:pt x="1786905" y="239829"/>
                  </a:lnTo>
                  <a:lnTo>
                    <a:pt x="1790388" y="239394"/>
                  </a:lnTo>
                  <a:lnTo>
                    <a:pt x="1793872" y="238961"/>
                  </a:lnTo>
                  <a:lnTo>
                    <a:pt x="1797355" y="238530"/>
                  </a:lnTo>
                  <a:lnTo>
                    <a:pt x="1800838" y="238100"/>
                  </a:lnTo>
                  <a:lnTo>
                    <a:pt x="1804321" y="240878"/>
                  </a:lnTo>
                  <a:lnTo>
                    <a:pt x="1807805" y="243641"/>
                  </a:lnTo>
                  <a:lnTo>
                    <a:pt x="1811288" y="243205"/>
                  </a:lnTo>
                  <a:lnTo>
                    <a:pt x="1814771" y="249120"/>
                  </a:lnTo>
                  <a:lnTo>
                    <a:pt x="1818254" y="248677"/>
                  </a:lnTo>
                  <a:lnTo>
                    <a:pt x="1821738" y="248235"/>
                  </a:lnTo>
                  <a:lnTo>
                    <a:pt x="1825221" y="247795"/>
                  </a:lnTo>
                  <a:lnTo>
                    <a:pt x="1828704" y="247357"/>
                  </a:lnTo>
                  <a:lnTo>
                    <a:pt x="1832187" y="246920"/>
                  </a:lnTo>
                  <a:lnTo>
                    <a:pt x="1835671" y="246484"/>
                  </a:lnTo>
                  <a:lnTo>
                    <a:pt x="1839154" y="246051"/>
                  </a:lnTo>
                  <a:lnTo>
                    <a:pt x="1842637" y="245618"/>
                  </a:lnTo>
                  <a:lnTo>
                    <a:pt x="1846120" y="254527"/>
                  </a:lnTo>
                  <a:lnTo>
                    <a:pt x="1849604" y="254083"/>
                  </a:lnTo>
                  <a:lnTo>
                    <a:pt x="1853087" y="253640"/>
                  </a:lnTo>
                  <a:lnTo>
                    <a:pt x="1856570" y="256285"/>
                  </a:lnTo>
                  <a:lnTo>
                    <a:pt x="1860053" y="255841"/>
                  </a:lnTo>
                  <a:lnTo>
                    <a:pt x="1863537" y="255397"/>
                  </a:lnTo>
                  <a:lnTo>
                    <a:pt x="1867020" y="254956"/>
                  </a:lnTo>
                  <a:lnTo>
                    <a:pt x="1870503" y="254516"/>
                  </a:lnTo>
                  <a:lnTo>
                    <a:pt x="1873986" y="257133"/>
                  </a:lnTo>
                  <a:lnTo>
                    <a:pt x="1877470" y="259737"/>
                  </a:lnTo>
                  <a:lnTo>
                    <a:pt x="1880953" y="259292"/>
                  </a:lnTo>
                  <a:lnTo>
                    <a:pt x="1884436" y="258848"/>
                  </a:lnTo>
                  <a:lnTo>
                    <a:pt x="1887919" y="258406"/>
                  </a:lnTo>
                  <a:lnTo>
                    <a:pt x="1891403" y="257965"/>
                  </a:lnTo>
                  <a:lnTo>
                    <a:pt x="1894886" y="257526"/>
                  </a:lnTo>
                  <a:lnTo>
                    <a:pt x="1898369" y="263105"/>
                  </a:lnTo>
                  <a:lnTo>
                    <a:pt x="1901852" y="265655"/>
                  </a:lnTo>
                  <a:lnTo>
                    <a:pt x="1905336" y="265207"/>
                  </a:lnTo>
                  <a:lnTo>
                    <a:pt x="1908819" y="264759"/>
                  </a:lnTo>
                  <a:lnTo>
                    <a:pt x="1912302" y="267290"/>
                  </a:lnTo>
                  <a:lnTo>
                    <a:pt x="1915785" y="266841"/>
                  </a:lnTo>
                  <a:lnTo>
                    <a:pt x="1919269" y="269355"/>
                  </a:lnTo>
                  <a:lnTo>
                    <a:pt x="1922752" y="271856"/>
                  </a:lnTo>
                  <a:lnTo>
                    <a:pt x="1926235" y="271403"/>
                  </a:lnTo>
                  <a:lnTo>
                    <a:pt x="1929718" y="273888"/>
                  </a:lnTo>
                  <a:lnTo>
                    <a:pt x="1933202" y="273433"/>
                  </a:lnTo>
                  <a:lnTo>
                    <a:pt x="1936685" y="272980"/>
                  </a:lnTo>
                  <a:lnTo>
                    <a:pt x="1940168" y="275447"/>
                  </a:lnTo>
                  <a:lnTo>
                    <a:pt x="1943651" y="274992"/>
                  </a:lnTo>
                  <a:lnTo>
                    <a:pt x="1947135" y="274539"/>
                  </a:lnTo>
                  <a:lnTo>
                    <a:pt x="1950618" y="274087"/>
                  </a:lnTo>
                  <a:lnTo>
                    <a:pt x="1954101" y="285188"/>
                  </a:lnTo>
                  <a:lnTo>
                    <a:pt x="1957584" y="284722"/>
                  </a:lnTo>
                  <a:lnTo>
                    <a:pt x="1961068" y="284258"/>
                  </a:lnTo>
                  <a:lnTo>
                    <a:pt x="1964551" y="283795"/>
                  </a:lnTo>
                  <a:lnTo>
                    <a:pt x="1968034" y="283333"/>
                  </a:lnTo>
                  <a:lnTo>
                    <a:pt x="1971517" y="285727"/>
                  </a:lnTo>
                  <a:lnTo>
                    <a:pt x="1975001" y="288108"/>
                  </a:lnTo>
                  <a:lnTo>
                    <a:pt x="1978484" y="287643"/>
                  </a:lnTo>
                  <a:lnTo>
                    <a:pt x="1981967" y="287179"/>
                  </a:lnTo>
                  <a:lnTo>
                    <a:pt x="1985450" y="286717"/>
                  </a:lnTo>
                  <a:lnTo>
                    <a:pt x="1988934" y="291896"/>
                  </a:lnTo>
                  <a:lnTo>
                    <a:pt x="1992417" y="299839"/>
                  </a:lnTo>
                  <a:lnTo>
                    <a:pt x="1995900" y="299361"/>
                  </a:lnTo>
                  <a:lnTo>
                    <a:pt x="1999383" y="298884"/>
                  </a:lnTo>
                  <a:lnTo>
                    <a:pt x="2002867" y="298409"/>
                  </a:lnTo>
                  <a:lnTo>
                    <a:pt x="2006350" y="297935"/>
                  </a:lnTo>
                  <a:lnTo>
                    <a:pt x="2009833" y="297463"/>
                  </a:lnTo>
                  <a:lnTo>
                    <a:pt x="2013316" y="296992"/>
                  </a:lnTo>
                  <a:lnTo>
                    <a:pt x="2016799" y="296523"/>
                  </a:lnTo>
                  <a:lnTo>
                    <a:pt x="2020283" y="296055"/>
                  </a:lnTo>
                  <a:lnTo>
                    <a:pt x="2023766" y="295589"/>
                  </a:lnTo>
                  <a:lnTo>
                    <a:pt x="2027249" y="295124"/>
                  </a:lnTo>
                  <a:lnTo>
                    <a:pt x="2030732" y="294661"/>
                  </a:lnTo>
                  <a:lnTo>
                    <a:pt x="2034216" y="294199"/>
                  </a:lnTo>
                  <a:lnTo>
                    <a:pt x="2037699" y="293738"/>
                  </a:lnTo>
                  <a:lnTo>
                    <a:pt x="2041182" y="293279"/>
                  </a:lnTo>
                  <a:lnTo>
                    <a:pt x="2044665" y="292822"/>
                  </a:lnTo>
                  <a:lnTo>
                    <a:pt x="2048149" y="295096"/>
                  </a:lnTo>
                  <a:lnTo>
                    <a:pt x="2051632" y="302790"/>
                  </a:lnTo>
                  <a:lnTo>
                    <a:pt x="2055115" y="315797"/>
                  </a:lnTo>
                  <a:lnTo>
                    <a:pt x="2058598" y="315311"/>
                  </a:lnTo>
                  <a:lnTo>
                    <a:pt x="2062082" y="314827"/>
                  </a:lnTo>
                  <a:lnTo>
                    <a:pt x="2065565" y="314344"/>
                  </a:lnTo>
                  <a:lnTo>
                    <a:pt x="2069048" y="316529"/>
                  </a:lnTo>
                  <a:lnTo>
                    <a:pt x="2072531" y="321358"/>
                  </a:lnTo>
                  <a:lnTo>
                    <a:pt x="2076015" y="320868"/>
                  </a:lnTo>
                  <a:lnTo>
                    <a:pt x="2079498" y="320380"/>
                  </a:lnTo>
                  <a:lnTo>
                    <a:pt x="2082981" y="322533"/>
                  </a:lnTo>
                  <a:lnTo>
                    <a:pt x="2086464" y="322044"/>
                  </a:lnTo>
                  <a:lnTo>
                    <a:pt x="2089948" y="321557"/>
                  </a:lnTo>
                  <a:lnTo>
                    <a:pt x="2093431" y="326314"/>
                  </a:lnTo>
                  <a:lnTo>
                    <a:pt x="2096914" y="331042"/>
                  </a:lnTo>
                  <a:lnTo>
                    <a:pt x="2100397" y="330545"/>
                  </a:lnTo>
                  <a:lnTo>
                    <a:pt x="2103881" y="330049"/>
                  </a:lnTo>
                  <a:lnTo>
                    <a:pt x="2107364" y="329555"/>
                  </a:lnTo>
                  <a:lnTo>
                    <a:pt x="2110847" y="329063"/>
                  </a:lnTo>
                  <a:lnTo>
                    <a:pt x="2114330" y="328572"/>
                  </a:lnTo>
                  <a:lnTo>
                    <a:pt x="2117814" y="328082"/>
                  </a:lnTo>
                  <a:lnTo>
                    <a:pt x="2121297" y="332747"/>
                  </a:lnTo>
                  <a:lnTo>
                    <a:pt x="2124780" y="332254"/>
                  </a:lnTo>
                  <a:lnTo>
                    <a:pt x="2128263" y="334325"/>
                  </a:lnTo>
                  <a:lnTo>
                    <a:pt x="2131747" y="333831"/>
                  </a:lnTo>
                  <a:lnTo>
                    <a:pt x="2135230" y="338440"/>
                  </a:lnTo>
                  <a:lnTo>
                    <a:pt x="2138713" y="337942"/>
                  </a:lnTo>
                  <a:lnTo>
                    <a:pt x="2142196" y="337446"/>
                  </a:lnTo>
                  <a:lnTo>
                    <a:pt x="2145680" y="339485"/>
                  </a:lnTo>
                  <a:lnTo>
                    <a:pt x="2149163" y="338989"/>
                  </a:lnTo>
                  <a:lnTo>
                    <a:pt x="2152646" y="338493"/>
                  </a:lnTo>
                  <a:lnTo>
                    <a:pt x="2156129" y="338000"/>
                  </a:lnTo>
                  <a:lnTo>
                    <a:pt x="2159613" y="340024"/>
                  </a:lnTo>
                  <a:lnTo>
                    <a:pt x="2163096" y="339530"/>
                  </a:lnTo>
                  <a:lnTo>
                    <a:pt x="2166579" y="354017"/>
                  </a:lnTo>
                  <a:lnTo>
                    <a:pt x="2170062" y="358461"/>
                  </a:lnTo>
                  <a:lnTo>
                    <a:pt x="2173546" y="357946"/>
                  </a:lnTo>
                  <a:lnTo>
                    <a:pt x="2177029" y="357432"/>
                  </a:lnTo>
                  <a:lnTo>
                    <a:pt x="2180512" y="359382"/>
                  </a:lnTo>
                  <a:lnTo>
                    <a:pt x="2183995" y="358868"/>
                  </a:lnTo>
                  <a:lnTo>
                    <a:pt x="2187479" y="358355"/>
                  </a:lnTo>
                  <a:lnTo>
                    <a:pt x="2190962" y="357844"/>
                  </a:lnTo>
                  <a:lnTo>
                    <a:pt x="2194445" y="357334"/>
                  </a:lnTo>
                  <a:lnTo>
                    <a:pt x="2197928" y="359269"/>
                  </a:lnTo>
                  <a:lnTo>
                    <a:pt x="2201412" y="358759"/>
                  </a:lnTo>
                  <a:lnTo>
                    <a:pt x="2204895" y="358250"/>
                  </a:lnTo>
                  <a:lnTo>
                    <a:pt x="2208378" y="357743"/>
                  </a:lnTo>
                  <a:lnTo>
                    <a:pt x="2211861" y="362088"/>
                  </a:lnTo>
                  <a:lnTo>
                    <a:pt x="2215345" y="361577"/>
                  </a:lnTo>
                  <a:lnTo>
                    <a:pt x="2218828" y="361069"/>
                  </a:lnTo>
                  <a:lnTo>
                    <a:pt x="2222311" y="365378"/>
                  </a:lnTo>
                  <a:lnTo>
                    <a:pt x="2225794" y="364866"/>
                  </a:lnTo>
                  <a:lnTo>
                    <a:pt x="2229278" y="364356"/>
                  </a:lnTo>
                  <a:lnTo>
                    <a:pt x="2232761" y="363847"/>
                  </a:lnTo>
                  <a:lnTo>
                    <a:pt x="2236244" y="363339"/>
                  </a:lnTo>
                  <a:lnTo>
                    <a:pt x="2239727" y="362833"/>
                  </a:lnTo>
                  <a:lnTo>
                    <a:pt x="2243211" y="364713"/>
                  </a:lnTo>
                  <a:lnTo>
                    <a:pt x="2246694" y="364207"/>
                  </a:lnTo>
                  <a:lnTo>
                    <a:pt x="2250177" y="363702"/>
                  </a:lnTo>
                  <a:lnTo>
                    <a:pt x="2253660" y="363199"/>
                  </a:lnTo>
                  <a:lnTo>
                    <a:pt x="2257144" y="362697"/>
                  </a:lnTo>
                  <a:lnTo>
                    <a:pt x="2260627" y="362196"/>
                  </a:lnTo>
                  <a:lnTo>
                    <a:pt x="2264110" y="371132"/>
                  </a:lnTo>
                  <a:lnTo>
                    <a:pt x="2267593" y="375313"/>
                  </a:lnTo>
                  <a:lnTo>
                    <a:pt x="2271077" y="374799"/>
                  </a:lnTo>
                  <a:lnTo>
                    <a:pt x="2274560" y="378952"/>
                  </a:lnTo>
                  <a:lnTo>
                    <a:pt x="2278043" y="380760"/>
                  </a:lnTo>
                  <a:lnTo>
                    <a:pt x="2281526" y="382561"/>
                  </a:lnTo>
                  <a:lnTo>
                    <a:pt x="2285010" y="382042"/>
                  </a:lnTo>
                  <a:lnTo>
                    <a:pt x="2288493" y="381524"/>
                  </a:lnTo>
                  <a:lnTo>
                    <a:pt x="2291976" y="381007"/>
                  </a:lnTo>
                  <a:lnTo>
                    <a:pt x="2295459" y="380492"/>
                  </a:lnTo>
                  <a:lnTo>
                    <a:pt x="2298942" y="379979"/>
                  </a:lnTo>
                  <a:lnTo>
                    <a:pt x="2302426" y="379467"/>
                  </a:lnTo>
                  <a:lnTo>
                    <a:pt x="2305909" y="378956"/>
                  </a:lnTo>
                  <a:lnTo>
                    <a:pt x="2309392" y="378446"/>
                  </a:lnTo>
                  <a:lnTo>
                    <a:pt x="2312875" y="377938"/>
                  </a:lnTo>
                  <a:lnTo>
                    <a:pt x="2316359" y="377431"/>
                  </a:lnTo>
                  <a:lnTo>
                    <a:pt x="2319842" y="376926"/>
                  </a:lnTo>
                  <a:lnTo>
                    <a:pt x="2323325" y="376422"/>
                  </a:lnTo>
                  <a:lnTo>
                    <a:pt x="2326808" y="382748"/>
                  </a:lnTo>
                  <a:lnTo>
                    <a:pt x="2330292" y="384506"/>
                  </a:lnTo>
                  <a:lnTo>
                    <a:pt x="2333775" y="383995"/>
                  </a:lnTo>
                  <a:lnTo>
                    <a:pt x="2337258" y="383486"/>
                  </a:lnTo>
                  <a:lnTo>
                    <a:pt x="2340741" y="385234"/>
                  </a:lnTo>
                  <a:lnTo>
                    <a:pt x="2344225" y="385145"/>
                  </a:lnTo>
                  <a:lnTo>
                    <a:pt x="2347708" y="388708"/>
                  </a:lnTo>
                  <a:lnTo>
                    <a:pt x="2351191" y="388196"/>
                  </a:lnTo>
                  <a:lnTo>
                    <a:pt x="2354674" y="387686"/>
                  </a:lnTo>
                  <a:lnTo>
                    <a:pt x="2358158" y="387177"/>
                  </a:lnTo>
                  <a:lnTo>
                    <a:pt x="2361641" y="393978"/>
                  </a:lnTo>
                  <a:lnTo>
                    <a:pt x="2365124" y="397271"/>
                  </a:lnTo>
                  <a:lnTo>
                    <a:pt x="2368607" y="398963"/>
                  </a:lnTo>
                  <a:lnTo>
                    <a:pt x="2372091" y="402848"/>
                  </a:lnTo>
                  <a:lnTo>
                    <a:pt x="2375574" y="402326"/>
                  </a:lnTo>
                  <a:lnTo>
                    <a:pt x="2379057" y="401805"/>
                  </a:lnTo>
                  <a:lnTo>
                    <a:pt x="2382540" y="403475"/>
                  </a:lnTo>
                  <a:lnTo>
                    <a:pt x="2386024" y="402954"/>
                  </a:lnTo>
                  <a:lnTo>
                    <a:pt x="2389507" y="402435"/>
                  </a:lnTo>
                  <a:lnTo>
                    <a:pt x="2392990" y="409864"/>
                  </a:lnTo>
                  <a:lnTo>
                    <a:pt x="2396473" y="410090"/>
                  </a:lnTo>
                  <a:lnTo>
                    <a:pt x="2399957" y="409565"/>
                  </a:lnTo>
                  <a:lnTo>
                    <a:pt x="2403440" y="413359"/>
                  </a:lnTo>
                  <a:lnTo>
                    <a:pt x="2406923" y="412831"/>
                  </a:lnTo>
                  <a:lnTo>
                    <a:pt x="2410406" y="414455"/>
                  </a:lnTo>
                  <a:lnTo>
                    <a:pt x="2413890" y="413928"/>
                  </a:lnTo>
                  <a:lnTo>
                    <a:pt x="2417373" y="417682"/>
                  </a:lnTo>
                  <a:lnTo>
                    <a:pt x="2420856" y="419287"/>
                  </a:lnTo>
                  <a:lnTo>
                    <a:pt x="2424339" y="418757"/>
                  </a:lnTo>
                  <a:lnTo>
                    <a:pt x="2427823" y="418228"/>
                  </a:lnTo>
                  <a:lnTo>
                    <a:pt x="2431306" y="421945"/>
                  </a:lnTo>
                  <a:lnTo>
                    <a:pt x="2434789" y="421414"/>
                  </a:lnTo>
                  <a:lnTo>
                    <a:pt x="2438272" y="420885"/>
                  </a:lnTo>
                  <a:lnTo>
                    <a:pt x="2441756" y="420357"/>
                  </a:lnTo>
                  <a:lnTo>
                    <a:pt x="2445239" y="421939"/>
                  </a:lnTo>
                  <a:lnTo>
                    <a:pt x="2448722" y="425615"/>
                  </a:lnTo>
                  <a:lnTo>
                    <a:pt x="2452205" y="425084"/>
                  </a:lnTo>
                  <a:lnTo>
                    <a:pt x="2455689" y="428738"/>
                  </a:lnTo>
                  <a:lnTo>
                    <a:pt x="2459172" y="428205"/>
                  </a:lnTo>
                  <a:lnTo>
                    <a:pt x="2462655" y="429756"/>
                  </a:lnTo>
                  <a:lnTo>
                    <a:pt x="2466138" y="433377"/>
                  </a:lnTo>
                  <a:lnTo>
                    <a:pt x="2469622" y="434912"/>
                  </a:lnTo>
                  <a:lnTo>
                    <a:pt x="2473105" y="438503"/>
                  </a:lnTo>
                  <a:lnTo>
                    <a:pt x="2476588" y="437963"/>
                  </a:lnTo>
                  <a:lnTo>
                    <a:pt x="2480071" y="445629"/>
                  </a:lnTo>
                  <a:lnTo>
                    <a:pt x="2483555" y="445084"/>
                  </a:lnTo>
                  <a:lnTo>
                    <a:pt x="2487038" y="446580"/>
                  </a:lnTo>
                  <a:lnTo>
                    <a:pt x="2490521" y="460222"/>
                  </a:lnTo>
                  <a:lnTo>
                    <a:pt x="2494004" y="459664"/>
                  </a:lnTo>
                  <a:lnTo>
                    <a:pt x="2497488" y="461119"/>
                  </a:lnTo>
                  <a:lnTo>
                    <a:pt x="2500971" y="462569"/>
                  </a:lnTo>
                  <a:lnTo>
                    <a:pt x="2504454" y="464014"/>
                  </a:lnTo>
                  <a:lnTo>
                    <a:pt x="2507937" y="469440"/>
                  </a:lnTo>
                  <a:lnTo>
                    <a:pt x="2511421" y="478789"/>
                  </a:lnTo>
                  <a:lnTo>
                    <a:pt x="2514904" y="478217"/>
                  </a:lnTo>
                  <a:lnTo>
                    <a:pt x="2518387" y="477646"/>
                  </a:lnTo>
                  <a:lnTo>
                    <a:pt x="2521870" y="477077"/>
                  </a:lnTo>
                  <a:lnTo>
                    <a:pt x="2525354" y="478475"/>
                  </a:lnTo>
                  <a:lnTo>
                    <a:pt x="2528837" y="479869"/>
                  </a:lnTo>
                  <a:lnTo>
                    <a:pt x="2532320" y="479300"/>
                  </a:lnTo>
                  <a:lnTo>
                    <a:pt x="2535803" y="480688"/>
                  </a:lnTo>
                  <a:lnTo>
                    <a:pt x="2539287" y="482070"/>
                  </a:lnTo>
                  <a:lnTo>
                    <a:pt x="2542770" y="481501"/>
                  </a:lnTo>
                  <a:lnTo>
                    <a:pt x="2546253" y="482878"/>
                  </a:lnTo>
                  <a:lnTo>
                    <a:pt x="2549736" y="486188"/>
                  </a:lnTo>
                  <a:lnTo>
                    <a:pt x="2553220" y="485618"/>
                  </a:lnTo>
                  <a:lnTo>
                    <a:pt x="2556703" y="485048"/>
                  </a:lnTo>
                  <a:lnTo>
                    <a:pt x="2560186" y="486410"/>
                  </a:lnTo>
                  <a:lnTo>
                    <a:pt x="2563669" y="485841"/>
                  </a:lnTo>
                  <a:lnTo>
                    <a:pt x="2567153" y="489118"/>
                  </a:lnTo>
                  <a:lnTo>
                    <a:pt x="2570636" y="488548"/>
                  </a:lnTo>
                  <a:lnTo>
                    <a:pt x="2574119" y="487980"/>
                  </a:lnTo>
                  <a:lnTo>
                    <a:pt x="2577602" y="489326"/>
                  </a:lnTo>
                  <a:lnTo>
                    <a:pt x="2581085" y="488758"/>
                  </a:lnTo>
                  <a:lnTo>
                    <a:pt x="2584569" y="490099"/>
                  </a:lnTo>
                  <a:lnTo>
                    <a:pt x="2588052" y="491434"/>
                  </a:lnTo>
                  <a:lnTo>
                    <a:pt x="2591535" y="490867"/>
                  </a:lnTo>
                  <a:lnTo>
                    <a:pt x="2595018" y="492197"/>
                  </a:lnTo>
                  <a:lnTo>
                    <a:pt x="2598502" y="495413"/>
                  </a:lnTo>
                  <a:lnTo>
                    <a:pt x="2601985" y="496729"/>
                  </a:lnTo>
                  <a:lnTo>
                    <a:pt x="2605468" y="496160"/>
                  </a:lnTo>
                  <a:lnTo>
                    <a:pt x="2608951" y="495592"/>
                  </a:lnTo>
                  <a:lnTo>
                    <a:pt x="2612435" y="500651"/>
                  </a:lnTo>
                  <a:lnTo>
                    <a:pt x="2615918" y="503816"/>
                  </a:lnTo>
                  <a:lnTo>
                    <a:pt x="2619401" y="503243"/>
                  </a:lnTo>
                  <a:lnTo>
                    <a:pt x="2622884" y="504532"/>
                  </a:lnTo>
                  <a:lnTo>
                    <a:pt x="2626368" y="509523"/>
                  </a:lnTo>
                  <a:lnTo>
                    <a:pt x="2629851" y="510795"/>
                  </a:lnTo>
                  <a:lnTo>
                    <a:pt x="2633334" y="510218"/>
                  </a:lnTo>
                  <a:lnTo>
                    <a:pt x="2636817" y="509643"/>
                  </a:lnTo>
                  <a:lnTo>
                    <a:pt x="2640301" y="514584"/>
                  </a:lnTo>
                  <a:lnTo>
                    <a:pt x="2643784" y="514006"/>
                  </a:lnTo>
                  <a:lnTo>
                    <a:pt x="2647267" y="513430"/>
                  </a:lnTo>
                  <a:lnTo>
                    <a:pt x="2650750" y="512854"/>
                  </a:lnTo>
                  <a:lnTo>
                    <a:pt x="2654234" y="515932"/>
                  </a:lnTo>
                  <a:lnTo>
                    <a:pt x="2657717" y="515356"/>
                  </a:lnTo>
                  <a:lnTo>
                    <a:pt x="2661200" y="516600"/>
                  </a:lnTo>
                  <a:lnTo>
                    <a:pt x="2664683" y="523273"/>
                  </a:lnTo>
                  <a:lnTo>
                    <a:pt x="2668167" y="524497"/>
                  </a:lnTo>
                  <a:lnTo>
                    <a:pt x="2671650" y="523916"/>
                  </a:lnTo>
                  <a:lnTo>
                    <a:pt x="2675133" y="530521"/>
                  </a:lnTo>
                  <a:lnTo>
                    <a:pt x="2678616" y="537079"/>
                  </a:lnTo>
                  <a:lnTo>
                    <a:pt x="2682100" y="536489"/>
                  </a:lnTo>
                  <a:lnTo>
                    <a:pt x="2685583" y="544765"/>
                  </a:lnTo>
                  <a:lnTo>
                    <a:pt x="2689066" y="544169"/>
                  </a:lnTo>
                  <a:lnTo>
                    <a:pt x="2692549" y="545338"/>
                  </a:lnTo>
                  <a:lnTo>
                    <a:pt x="2696033" y="544744"/>
                  </a:lnTo>
                  <a:lnTo>
                    <a:pt x="2699516" y="544151"/>
                  </a:lnTo>
                  <a:lnTo>
                    <a:pt x="2702999" y="548823"/>
                  </a:lnTo>
                  <a:lnTo>
                    <a:pt x="2706482" y="549976"/>
                  </a:lnTo>
                  <a:lnTo>
                    <a:pt x="2709966" y="552869"/>
                  </a:lnTo>
                  <a:lnTo>
                    <a:pt x="2713449" y="554011"/>
                  </a:lnTo>
                  <a:lnTo>
                    <a:pt x="2716932" y="556883"/>
                  </a:lnTo>
                  <a:lnTo>
                    <a:pt x="2720415" y="561469"/>
                  </a:lnTo>
                  <a:lnTo>
                    <a:pt x="2723899" y="560866"/>
                  </a:lnTo>
                  <a:lnTo>
                    <a:pt x="2727382" y="561987"/>
                  </a:lnTo>
                  <a:lnTo>
                    <a:pt x="2730865" y="563103"/>
                  </a:lnTo>
                  <a:lnTo>
                    <a:pt x="2734348" y="564216"/>
                  </a:lnTo>
                  <a:lnTo>
                    <a:pt x="2737832" y="563614"/>
                  </a:lnTo>
                  <a:lnTo>
                    <a:pt x="2741315" y="568135"/>
                  </a:lnTo>
                  <a:lnTo>
                    <a:pt x="2744798" y="567531"/>
                  </a:lnTo>
                  <a:lnTo>
                    <a:pt x="2748281" y="568630"/>
                  </a:lnTo>
                  <a:lnTo>
                    <a:pt x="2751765" y="569724"/>
                  </a:lnTo>
                  <a:lnTo>
                    <a:pt x="2755248" y="572506"/>
                  </a:lnTo>
                  <a:lnTo>
                    <a:pt x="2758731" y="575276"/>
                  </a:lnTo>
                  <a:lnTo>
                    <a:pt x="2762214" y="574671"/>
                  </a:lnTo>
                  <a:lnTo>
                    <a:pt x="2765698" y="575747"/>
                  </a:lnTo>
                  <a:lnTo>
                    <a:pt x="2769181" y="576821"/>
                  </a:lnTo>
                  <a:lnTo>
                    <a:pt x="2772664" y="576216"/>
                  </a:lnTo>
                  <a:lnTo>
                    <a:pt x="2776147" y="583959"/>
                  </a:lnTo>
                  <a:lnTo>
                    <a:pt x="2779631" y="583350"/>
                  </a:lnTo>
                  <a:lnTo>
                    <a:pt x="2783114" y="589374"/>
                  </a:lnTo>
                  <a:lnTo>
                    <a:pt x="2786597" y="592064"/>
                  </a:lnTo>
                  <a:lnTo>
                    <a:pt x="2790080" y="593097"/>
                  </a:lnTo>
                  <a:lnTo>
                    <a:pt x="2793564" y="592483"/>
                  </a:lnTo>
                  <a:lnTo>
                    <a:pt x="2797047" y="595154"/>
                  </a:lnTo>
                  <a:lnTo>
                    <a:pt x="2800530" y="597812"/>
                  </a:lnTo>
                  <a:lnTo>
                    <a:pt x="2804013" y="603714"/>
                  </a:lnTo>
                  <a:lnTo>
                    <a:pt x="2807497" y="604718"/>
                  </a:lnTo>
                  <a:lnTo>
                    <a:pt x="2810980" y="604099"/>
                  </a:lnTo>
                  <a:lnTo>
                    <a:pt x="2814463" y="603481"/>
                  </a:lnTo>
                  <a:lnTo>
                    <a:pt x="2817946" y="606097"/>
                  </a:lnTo>
                  <a:lnTo>
                    <a:pt x="2821430" y="605479"/>
                  </a:lnTo>
                  <a:lnTo>
                    <a:pt x="2824913" y="606474"/>
                  </a:lnTo>
                  <a:lnTo>
                    <a:pt x="2828396" y="607465"/>
                  </a:lnTo>
                  <a:lnTo>
                    <a:pt x="2831879" y="606848"/>
                  </a:lnTo>
                  <a:lnTo>
                    <a:pt x="2835363" y="607836"/>
                  </a:lnTo>
                  <a:lnTo>
                    <a:pt x="2838846" y="608821"/>
                  </a:lnTo>
                  <a:lnTo>
                    <a:pt x="2842329" y="609804"/>
                  </a:lnTo>
                  <a:lnTo>
                    <a:pt x="2845812" y="615556"/>
                  </a:lnTo>
                  <a:lnTo>
                    <a:pt x="2849296" y="614937"/>
                  </a:lnTo>
                  <a:lnTo>
                    <a:pt x="2852779" y="617487"/>
                  </a:lnTo>
                  <a:lnTo>
                    <a:pt x="2856262" y="616867"/>
                  </a:lnTo>
                  <a:lnTo>
                    <a:pt x="2859745" y="619406"/>
                  </a:lnTo>
                  <a:lnTo>
                    <a:pt x="2863229" y="620361"/>
                  </a:lnTo>
                  <a:lnTo>
                    <a:pt x="2866712" y="624451"/>
                  </a:lnTo>
                  <a:lnTo>
                    <a:pt x="2870195" y="623828"/>
                  </a:lnTo>
                  <a:lnTo>
                    <a:pt x="2873678" y="627894"/>
                  </a:lnTo>
                  <a:lnTo>
                    <a:pt x="2877161" y="628829"/>
                  </a:lnTo>
                  <a:lnTo>
                    <a:pt x="2880645" y="635963"/>
                  </a:lnTo>
                  <a:lnTo>
                    <a:pt x="2884128" y="646115"/>
                  </a:lnTo>
                  <a:lnTo>
                    <a:pt x="2887611" y="645481"/>
                  </a:lnTo>
                  <a:lnTo>
                    <a:pt x="2891094" y="649435"/>
                  </a:lnTo>
                  <a:lnTo>
                    <a:pt x="2894578" y="648799"/>
                  </a:lnTo>
                  <a:lnTo>
                    <a:pt x="2898061" y="649689"/>
                  </a:lnTo>
                  <a:lnTo>
                    <a:pt x="2901544" y="649054"/>
                  </a:lnTo>
                  <a:lnTo>
                    <a:pt x="2905027" y="648421"/>
                  </a:lnTo>
                  <a:lnTo>
                    <a:pt x="2908511" y="649307"/>
                  </a:lnTo>
                  <a:lnTo>
                    <a:pt x="2911994" y="648675"/>
                  </a:lnTo>
                  <a:lnTo>
                    <a:pt x="2915477" y="649559"/>
                  </a:lnTo>
                  <a:lnTo>
                    <a:pt x="2918960" y="651951"/>
                  </a:lnTo>
                  <a:lnTo>
                    <a:pt x="2922444" y="655838"/>
                  </a:lnTo>
                  <a:lnTo>
                    <a:pt x="2925927" y="656706"/>
                  </a:lnTo>
                  <a:lnTo>
                    <a:pt x="2929410" y="656073"/>
                  </a:lnTo>
                  <a:lnTo>
                    <a:pt x="2932893" y="663806"/>
                  </a:lnTo>
                  <a:lnTo>
                    <a:pt x="2936377" y="663767"/>
                  </a:lnTo>
                  <a:lnTo>
                    <a:pt x="2939860" y="672025"/>
                  </a:lnTo>
                  <a:lnTo>
                    <a:pt x="2943343" y="678748"/>
                  </a:lnTo>
                  <a:lnTo>
                    <a:pt x="2946826" y="683961"/>
                  </a:lnTo>
                  <a:lnTo>
                    <a:pt x="2950310" y="684772"/>
                  </a:lnTo>
                  <a:lnTo>
                    <a:pt x="2953793" y="687037"/>
                  </a:lnTo>
                  <a:lnTo>
                    <a:pt x="2957276" y="690743"/>
                  </a:lnTo>
                  <a:lnTo>
                    <a:pt x="2960759" y="691539"/>
                  </a:lnTo>
                  <a:lnTo>
                    <a:pt x="2964243" y="690888"/>
                  </a:lnTo>
                  <a:lnTo>
                    <a:pt x="2967726" y="693125"/>
                  </a:lnTo>
                  <a:lnTo>
                    <a:pt x="2971209" y="695353"/>
                  </a:lnTo>
                  <a:lnTo>
                    <a:pt x="2974692" y="694701"/>
                  </a:lnTo>
                  <a:lnTo>
                    <a:pt x="2978176" y="694050"/>
                  </a:lnTo>
                  <a:lnTo>
                    <a:pt x="2981659" y="693401"/>
                  </a:lnTo>
                  <a:lnTo>
                    <a:pt x="2985142" y="697048"/>
                  </a:lnTo>
                  <a:lnTo>
                    <a:pt x="2988625" y="702101"/>
                  </a:lnTo>
                  <a:lnTo>
                    <a:pt x="2992109" y="704289"/>
                  </a:lnTo>
                  <a:lnTo>
                    <a:pt x="2995592" y="707883"/>
                  </a:lnTo>
                  <a:lnTo>
                    <a:pt x="2999075" y="711459"/>
                  </a:lnTo>
                  <a:lnTo>
                    <a:pt x="3002558" y="715018"/>
                  </a:lnTo>
                  <a:lnTo>
                    <a:pt x="3006042" y="718559"/>
                  </a:lnTo>
                  <a:lnTo>
                    <a:pt x="3009525" y="722083"/>
                  </a:lnTo>
                  <a:lnTo>
                    <a:pt x="3013008" y="721421"/>
                  </a:lnTo>
                  <a:lnTo>
                    <a:pt x="3016491" y="752383"/>
                  </a:lnTo>
                  <a:lnTo>
                    <a:pt x="3019975" y="754416"/>
                  </a:lnTo>
                  <a:lnTo>
                    <a:pt x="3023458" y="757793"/>
                  </a:lnTo>
                  <a:lnTo>
                    <a:pt x="3026941" y="757111"/>
                  </a:lnTo>
                  <a:lnTo>
                    <a:pt x="3030424" y="759124"/>
                  </a:lnTo>
                  <a:lnTo>
                    <a:pt x="3033908" y="769163"/>
                  </a:lnTo>
                  <a:lnTo>
                    <a:pt x="3037391" y="776456"/>
                  </a:lnTo>
                  <a:lnTo>
                    <a:pt x="3040874" y="775764"/>
                  </a:lnTo>
                  <a:lnTo>
                    <a:pt x="3044357" y="777720"/>
                  </a:lnTo>
                  <a:lnTo>
                    <a:pt x="3047841" y="778350"/>
                  </a:lnTo>
                  <a:lnTo>
                    <a:pt x="3051324" y="784238"/>
                  </a:lnTo>
                  <a:lnTo>
                    <a:pt x="3054807" y="786166"/>
                  </a:lnTo>
                  <a:lnTo>
                    <a:pt x="3058290" y="794600"/>
                  </a:lnTo>
                  <a:lnTo>
                    <a:pt x="3061774" y="797792"/>
                  </a:lnTo>
                  <a:lnTo>
                    <a:pt x="3065257" y="798386"/>
                  </a:lnTo>
                  <a:lnTo>
                    <a:pt x="3068740" y="804132"/>
                  </a:lnTo>
                  <a:lnTo>
                    <a:pt x="3072223" y="803431"/>
                  </a:lnTo>
                  <a:lnTo>
                    <a:pt x="3075707" y="804014"/>
                  </a:lnTo>
                  <a:lnTo>
                    <a:pt x="3079190" y="804596"/>
                  </a:lnTo>
                  <a:lnTo>
                    <a:pt x="3082673" y="803897"/>
                  </a:lnTo>
                  <a:lnTo>
                    <a:pt x="3086156" y="812125"/>
                  </a:lnTo>
                  <a:lnTo>
                    <a:pt x="3089640" y="822806"/>
                  </a:lnTo>
                  <a:lnTo>
                    <a:pt x="3093123" y="832130"/>
                  </a:lnTo>
                  <a:lnTo>
                    <a:pt x="3096606" y="833911"/>
                  </a:lnTo>
                  <a:lnTo>
                    <a:pt x="3100089" y="834443"/>
                  </a:lnTo>
                  <a:lnTo>
                    <a:pt x="3103573" y="836216"/>
                  </a:lnTo>
                  <a:lnTo>
                    <a:pt x="3107056" y="839219"/>
                  </a:lnTo>
                  <a:lnTo>
                    <a:pt x="3110539" y="842209"/>
                  </a:lnTo>
                  <a:lnTo>
                    <a:pt x="3114022" y="848866"/>
                  </a:lnTo>
                  <a:lnTo>
                    <a:pt x="3117506" y="851817"/>
                  </a:lnTo>
                  <a:lnTo>
                    <a:pt x="3120989" y="851099"/>
                  </a:lnTo>
                  <a:lnTo>
                    <a:pt x="3124472" y="854035"/>
                  </a:lnTo>
                  <a:lnTo>
                    <a:pt x="3127955" y="853317"/>
                  </a:lnTo>
                  <a:lnTo>
                    <a:pt x="3131439" y="853815"/>
                  </a:lnTo>
                  <a:lnTo>
                    <a:pt x="3134922" y="856733"/>
                  </a:lnTo>
                  <a:lnTo>
                    <a:pt x="3138405" y="856016"/>
                  </a:lnTo>
                  <a:lnTo>
                    <a:pt x="3141888" y="858920"/>
                  </a:lnTo>
                  <a:lnTo>
                    <a:pt x="3145372" y="859407"/>
                  </a:lnTo>
                  <a:lnTo>
                    <a:pt x="3148855" y="858691"/>
                  </a:lnTo>
                  <a:lnTo>
                    <a:pt x="3152338" y="859177"/>
                  </a:lnTo>
                  <a:lnTo>
                    <a:pt x="3155821" y="862058"/>
                  </a:lnTo>
                  <a:lnTo>
                    <a:pt x="3159304" y="863733"/>
                  </a:lnTo>
                  <a:lnTo>
                    <a:pt x="3162788" y="865402"/>
                  </a:lnTo>
                  <a:lnTo>
                    <a:pt x="3166271" y="874732"/>
                  </a:lnTo>
                  <a:lnTo>
                    <a:pt x="3169754" y="879349"/>
                  </a:lnTo>
                  <a:lnTo>
                    <a:pt x="3173237" y="879802"/>
                  </a:lnTo>
                  <a:lnTo>
                    <a:pt x="3176721" y="879081"/>
                  </a:lnTo>
                  <a:lnTo>
                    <a:pt x="3180204" y="890038"/>
                  </a:lnTo>
                  <a:lnTo>
                    <a:pt x="3183687" y="893952"/>
                  </a:lnTo>
                  <a:lnTo>
                    <a:pt x="3187170" y="896692"/>
                  </a:lnTo>
                  <a:lnTo>
                    <a:pt x="3190654" y="895965"/>
                  </a:lnTo>
                  <a:lnTo>
                    <a:pt x="3194137" y="898693"/>
                  </a:lnTo>
                  <a:lnTo>
                    <a:pt x="3197620" y="900262"/>
                  </a:lnTo>
                  <a:lnTo>
                    <a:pt x="3201103" y="902971"/>
                  </a:lnTo>
                  <a:lnTo>
                    <a:pt x="3204587" y="903386"/>
                  </a:lnTo>
                  <a:lnTo>
                    <a:pt x="3208070" y="908352"/>
                  </a:lnTo>
                  <a:lnTo>
                    <a:pt x="3211553" y="909893"/>
                  </a:lnTo>
                  <a:lnTo>
                    <a:pt x="3215036" y="910297"/>
                  </a:lnTo>
                  <a:lnTo>
                    <a:pt x="3218520" y="914087"/>
                  </a:lnTo>
                  <a:lnTo>
                    <a:pt x="3222003" y="913358"/>
                  </a:lnTo>
                  <a:lnTo>
                    <a:pt x="3225486" y="916004"/>
                  </a:lnTo>
                  <a:lnTo>
                    <a:pt x="3228969" y="921994"/>
                  </a:lnTo>
                  <a:lnTo>
                    <a:pt x="3232453" y="931271"/>
                  </a:lnTo>
                  <a:lnTo>
                    <a:pt x="3235936" y="930537"/>
                  </a:lnTo>
                  <a:lnTo>
                    <a:pt x="3239419" y="932014"/>
                  </a:lnTo>
                  <a:lnTo>
                    <a:pt x="3242902" y="934589"/>
                  </a:lnTo>
                  <a:lnTo>
                    <a:pt x="3246386" y="940441"/>
                  </a:lnTo>
                  <a:lnTo>
                    <a:pt x="3249869" y="941892"/>
                  </a:lnTo>
                  <a:lnTo>
                    <a:pt x="3253352" y="942248"/>
                  </a:lnTo>
                  <a:lnTo>
                    <a:pt x="3256835" y="952371"/>
                  </a:lnTo>
                  <a:lnTo>
                    <a:pt x="3260319" y="952712"/>
                  </a:lnTo>
                  <a:lnTo>
                    <a:pt x="3263802" y="960578"/>
                  </a:lnTo>
                  <a:lnTo>
                    <a:pt x="3267285" y="967313"/>
                  </a:lnTo>
                  <a:lnTo>
                    <a:pt x="3270768" y="969759"/>
                  </a:lnTo>
                  <a:lnTo>
                    <a:pt x="3274252" y="970075"/>
                  </a:lnTo>
                  <a:lnTo>
                    <a:pt x="3277735" y="976729"/>
                  </a:lnTo>
                  <a:lnTo>
                    <a:pt x="3281218" y="987515"/>
                  </a:lnTo>
                  <a:lnTo>
                    <a:pt x="3284701" y="991969"/>
                  </a:lnTo>
                  <a:lnTo>
                    <a:pt x="3288185" y="991217"/>
                  </a:lnTo>
                  <a:lnTo>
                    <a:pt x="3291668" y="992541"/>
                  </a:lnTo>
                  <a:lnTo>
                    <a:pt x="3295151" y="991790"/>
                  </a:lnTo>
                  <a:lnTo>
                    <a:pt x="3298634" y="1006472"/>
                  </a:lnTo>
                  <a:lnTo>
                    <a:pt x="3302118" y="1018931"/>
                  </a:lnTo>
                  <a:lnTo>
                    <a:pt x="3305601" y="1026229"/>
                  </a:lnTo>
                  <a:lnTo>
                    <a:pt x="3309084" y="1037451"/>
                  </a:lnTo>
                  <a:lnTo>
                    <a:pt x="3312567" y="1037678"/>
                  </a:lnTo>
                  <a:lnTo>
                    <a:pt x="3316051" y="1043838"/>
                  </a:lnTo>
                  <a:lnTo>
                    <a:pt x="3319534" y="1045041"/>
                  </a:lnTo>
                  <a:lnTo>
                    <a:pt x="3323017" y="1045258"/>
                  </a:lnTo>
                  <a:lnTo>
                    <a:pt x="3326500" y="1053306"/>
                  </a:lnTo>
                  <a:lnTo>
                    <a:pt x="3329984" y="1059346"/>
                  </a:lnTo>
                  <a:lnTo>
                    <a:pt x="3333467" y="1059544"/>
                  </a:lnTo>
                  <a:lnTo>
                    <a:pt x="3336950" y="1064571"/>
                  </a:lnTo>
                  <a:lnTo>
                    <a:pt x="3340433" y="1070525"/>
                  </a:lnTo>
                  <a:lnTo>
                    <a:pt x="3343917" y="1073577"/>
                  </a:lnTo>
                  <a:lnTo>
                    <a:pt x="3347400" y="1083255"/>
                  </a:lnTo>
                  <a:lnTo>
                    <a:pt x="3350883" y="1082478"/>
                  </a:lnTo>
                  <a:lnTo>
                    <a:pt x="3354366" y="1082648"/>
                  </a:lnTo>
                  <a:lnTo>
                    <a:pt x="3357850" y="1091278"/>
                  </a:lnTo>
                  <a:lnTo>
                    <a:pt x="3361333" y="1099829"/>
                  </a:lnTo>
                  <a:lnTo>
                    <a:pt x="3364816" y="1110142"/>
                  </a:lnTo>
                  <a:lnTo>
                    <a:pt x="3368299" y="1112116"/>
                  </a:lnTo>
                  <a:lnTo>
                    <a:pt x="3371783" y="1123199"/>
                  </a:lnTo>
                  <a:lnTo>
                    <a:pt x="3375266" y="1122413"/>
                  </a:lnTo>
                  <a:lnTo>
                    <a:pt x="3378749" y="1133367"/>
                  </a:lnTo>
                  <a:lnTo>
                    <a:pt x="3382232" y="1142417"/>
                  </a:lnTo>
                  <a:lnTo>
                    <a:pt x="3385716" y="1143407"/>
                  </a:lnTo>
                  <a:lnTo>
                    <a:pt x="3389199" y="1153233"/>
                  </a:lnTo>
                  <a:lnTo>
                    <a:pt x="3392682" y="1170781"/>
                  </a:lnTo>
                  <a:lnTo>
                    <a:pt x="3396165" y="1174307"/>
                  </a:lnTo>
                  <a:lnTo>
                    <a:pt x="3399649" y="1182104"/>
                  </a:lnTo>
                  <a:lnTo>
                    <a:pt x="3403132" y="1198298"/>
                  </a:lnTo>
                  <a:lnTo>
                    <a:pt x="3406615" y="1200021"/>
                  </a:lnTo>
                  <a:lnTo>
                    <a:pt x="3410098" y="1205089"/>
                  </a:lnTo>
                  <a:lnTo>
                    <a:pt x="3413582" y="1208975"/>
                  </a:lnTo>
                  <a:lnTo>
                    <a:pt x="3417065" y="1221729"/>
                  </a:lnTo>
                  <a:lnTo>
                    <a:pt x="3420548" y="1229117"/>
                  </a:lnTo>
                  <a:lnTo>
                    <a:pt x="3424031" y="1233196"/>
                  </a:lnTo>
                  <a:lnTo>
                    <a:pt x="3427515" y="1241122"/>
                  </a:lnTo>
                  <a:lnTo>
                    <a:pt x="3430998" y="1261239"/>
                  </a:lnTo>
                  <a:lnTo>
                    <a:pt x="3434481" y="1274985"/>
                  </a:lnTo>
                  <a:lnTo>
                    <a:pt x="3437964" y="1281528"/>
                  </a:lnTo>
                  <a:lnTo>
                    <a:pt x="3441447" y="1308257"/>
                  </a:lnTo>
                  <a:lnTo>
                    <a:pt x="3444931" y="1308186"/>
                  </a:lnTo>
                  <a:lnTo>
                    <a:pt x="3448414" y="1320721"/>
                  </a:lnTo>
                  <a:lnTo>
                    <a:pt x="3451897" y="1338507"/>
                  </a:lnTo>
                  <a:lnTo>
                    <a:pt x="3455380" y="1375414"/>
                  </a:lnTo>
                  <a:lnTo>
                    <a:pt x="3458864" y="1404225"/>
                  </a:lnTo>
                  <a:lnTo>
                    <a:pt x="3462347" y="1426475"/>
                  </a:lnTo>
                  <a:lnTo>
                    <a:pt x="3465830" y="1440298"/>
                  </a:lnTo>
                  <a:lnTo>
                    <a:pt x="3469313" y="1450640"/>
                  </a:lnTo>
                  <a:lnTo>
                    <a:pt x="3472797" y="1465380"/>
                  </a:lnTo>
                  <a:lnTo>
                    <a:pt x="3476280" y="1529400"/>
                  </a:lnTo>
                  <a:lnTo>
                    <a:pt x="3479763" y="1553569"/>
                  </a:lnTo>
                  <a:lnTo>
                    <a:pt x="3483246" y="1577101"/>
                  </a:lnTo>
                  <a:lnTo>
                    <a:pt x="3483246" y="1577675"/>
                  </a:lnTo>
                  <a:lnTo>
                    <a:pt x="3483246" y="1578248"/>
                  </a:lnTo>
                  <a:lnTo>
                    <a:pt x="3483246" y="1578820"/>
                  </a:lnTo>
                  <a:lnTo>
                    <a:pt x="3483246" y="1579392"/>
                  </a:lnTo>
                  <a:lnTo>
                    <a:pt x="3483246" y="1579964"/>
                  </a:lnTo>
                  <a:lnTo>
                    <a:pt x="3483246" y="1580536"/>
                  </a:lnTo>
                  <a:lnTo>
                    <a:pt x="3483246" y="1581107"/>
                  </a:lnTo>
                  <a:lnTo>
                    <a:pt x="3483246" y="1581678"/>
                  </a:lnTo>
                  <a:lnTo>
                    <a:pt x="3483246" y="1582248"/>
                  </a:lnTo>
                  <a:lnTo>
                    <a:pt x="3483246" y="1582819"/>
                  </a:lnTo>
                  <a:lnTo>
                    <a:pt x="3483246" y="1583389"/>
                  </a:lnTo>
                  <a:lnTo>
                    <a:pt x="3483246" y="1583958"/>
                  </a:lnTo>
                  <a:lnTo>
                    <a:pt x="3483246" y="1584527"/>
                  </a:lnTo>
                  <a:lnTo>
                    <a:pt x="3483246" y="1585096"/>
                  </a:lnTo>
                  <a:lnTo>
                    <a:pt x="3483246" y="1585664"/>
                  </a:lnTo>
                  <a:lnTo>
                    <a:pt x="3483246" y="1586233"/>
                  </a:lnTo>
                  <a:lnTo>
                    <a:pt x="3483246" y="1586800"/>
                  </a:lnTo>
                  <a:lnTo>
                    <a:pt x="3483246" y="1587368"/>
                  </a:lnTo>
                  <a:lnTo>
                    <a:pt x="3483246" y="1587935"/>
                  </a:lnTo>
                  <a:lnTo>
                    <a:pt x="3483246" y="1588502"/>
                  </a:lnTo>
                  <a:lnTo>
                    <a:pt x="3483246" y="1589068"/>
                  </a:lnTo>
                  <a:lnTo>
                    <a:pt x="3483246" y="1589634"/>
                  </a:lnTo>
                  <a:lnTo>
                    <a:pt x="3483246" y="1590200"/>
                  </a:lnTo>
                  <a:lnTo>
                    <a:pt x="3483246" y="1590766"/>
                  </a:lnTo>
                  <a:lnTo>
                    <a:pt x="3483246" y="1591331"/>
                  </a:lnTo>
                  <a:lnTo>
                    <a:pt x="3483246" y="1591895"/>
                  </a:lnTo>
                  <a:lnTo>
                    <a:pt x="3483246" y="1592460"/>
                  </a:lnTo>
                  <a:lnTo>
                    <a:pt x="3483246" y="1593024"/>
                  </a:lnTo>
                  <a:lnTo>
                    <a:pt x="3483246" y="1593588"/>
                  </a:lnTo>
                  <a:lnTo>
                    <a:pt x="3483246" y="1594151"/>
                  </a:lnTo>
                  <a:lnTo>
                    <a:pt x="3483246" y="1594714"/>
                  </a:lnTo>
                  <a:lnTo>
                    <a:pt x="3483246" y="1595277"/>
                  </a:lnTo>
                  <a:lnTo>
                    <a:pt x="3483246" y="1595839"/>
                  </a:lnTo>
                  <a:lnTo>
                    <a:pt x="3483246" y="1596401"/>
                  </a:lnTo>
                  <a:lnTo>
                    <a:pt x="3483246" y="1596963"/>
                  </a:lnTo>
                  <a:lnTo>
                    <a:pt x="3483246" y="1597524"/>
                  </a:lnTo>
                  <a:lnTo>
                    <a:pt x="3483246" y="1598085"/>
                  </a:lnTo>
                  <a:lnTo>
                    <a:pt x="3483246" y="1598646"/>
                  </a:lnTo>
                  <a:lnTo>
                    <a:pt x="3483246" y="1599207"/>
                  </a:lnTo>
                  <a:lnTo>
                    <a:pt x="3483246" y="1599767"/>
                  </a:lnTo>
                  <a:lnTo>
                    <a:pt x="3483246" y="1600326"/>
                  </a:lnTo>
                  <a:lnTo>
                    <a:pt x="3483246" y="1600886"/>
                  </a:lnTo>
                  <a:lnTo>
                    <a:pt x="3483246" y="1601445"/>
                  </a:lnTo>
                  <a:lnTo>
                    <a:pt x="3483246" y="1602004"/>
                  </a:lnTo>
                  <a:lnTo>
                    <a:pt x="3483246" y="1602562"/>
                  </a:lnTo>
                  <a:lnTo>
                    <a:pt x="3483246" y="1603120"/>
                  </a:lnTo>
                  <a:lnTo>
                    <a:pt x="3483246" y="1603678"/>
                  </a:lnTo>
                  <a:lnTo>
                    <a:pt x="3483246" y="1604235"/>
                  </a:lnTo>
                  <a:lnTo>
                    <a:pt x="3483246" y="1604792"/>
                  </a:lnTo>
                  <a:lnTo>
                    <a:pt x="3483246" y="1605349"/>
                  </a:lnTo>
                  <a:lnTo>
                    <a:pt x="3483246" y="1605905"/>
                  </a:lnTo>
                  <a:lnTo>
                    <a:pt x="3483246" y="1606461"/>
                  </a:lnTo>
                  <a:lnTo>
                    <a:pt x="3483246" y="1607017"/>
                  </a:lnTo>
                  <a:lnTo>
                    <a:pt x="3483246" y="1607573"/>
                  </a:lnTo>
                  <a:lnTo>
                    <a:pt x="3483246" y="1608128"/>
                  </a:lnTo>
                  <a:lnTo>
                    <a:pt x="3483246" y="1608682"/>
                  </a:lnTo>
                  <a:lnTo>
                    <a:pt x="3483246" y="1609237"/>
                  </a:lnTo>
                  <a:lnTo>
                    <a:pt x="3483246" y="1609791"/>
                  </a:lnTo>
                  <a:lnTo>
                    <a:pt x="3483246" y="1610345"/>
                  </a:lnTo>
                  <a:lnTo>
                    <a:pt x="3483246" y="1610898"/>
                  </a:lnTo>
                  <a:lnTo>
                    <a:pt x="3483246" y="1611451"/>
                  </a:lnTo>
                  <a:lnTo>
                    <a:pt x="3483246" y="1612004"/>
                  </a:lnTo>
                  <a:lnTo>
                    <a:pt x="3483246" y="1612557"/>
                  </a:lnTo>
                  <a:lnTo>
                    <a:pt x="3483246" y="1613109"/>
                  </a:lnTo>
                  <a:lnTo>
                    <a:pt x="3483246" y="1613661"/>
                  </a:lnTo>
                  <a:lnTo>
                    <a:pt x="3483246" y="1614212"/>
                  </a:lnTo>
                  <a:lnTo>
                    <a:pt x="3483246" y="1614763"/>
                  </a:lnTo>
                  <a:lnTo>
                    <a:pt x="3483246" y="1615314"/>
                  </a:lnTo>
                  <a:lnTo>
                    <a:pt x="3483246" y="1615865"/>
                  </a:lnTo>
                  <a:lnTo>
                    <a:pt x="3483246" y="1616415"/>
                  </a:lnTo>
                  <a:lnTo>
                    <a:pt x="3483246" y="1616965"/>
                  </a:lnTo>
                  <a:lnTo>
                    <a:pt x="3483246" y="1617514"/>
                  </a:lnTo>
                  <a:lnTo>
                    <a:pt x="3483246" y="1618064"/>
                  </a:lnTo>
                  <a:lnTo>
                    <a:pt x="3483246" y="1618612"/>
                  </a:lnTo>
                  <a:lnTo>
                    <a:pt x="3483246" y="1619161"/>
                  </a:lnTo>
                  <a:lnTo>
                    <a:pt x="3483246" y="1619709"/>
                  </a:lnTo>
                  <a:lnTo>
                    <a:pt x="3483246" y="1620257"/>
                  </a:lnTo>
                  <a:lnTo>
                    <a:pt x="3483246" y="1620805"/>
                  </a:lnTo>
                  <a:lnTo>
                    <a:pt x="3483246" y="1621352"/>
                  </a:lnTo>
                  <a:lnTo>
                    <a:pt x="3483246" y="1621899"/>
                  </a:lnTo>
                  <a:lnTo>
                    <a:pt x="3483246" y="1622446"/>
                  </a:lnTo>
                  <a:lnTo>
                    <a:pt x="3483246" y="1622992"/>
                  </a:lnTo>
                  <a:lnTo>
                    <a:pt x="3483246" y="1623538"/>
                  </a:lnTo>
                  <a:lnTo>
                    <a:pt x="3483246" y="1624084"/>
                  </a:lnTo>
                  <a:lnTo>
                    <a:pt x="3483246" y="1624629"/>
                  </a:lnTo>
                  <a:lnTo>
                    <a:pt x="3483246" y="1625174"/>
                  </a:lnTo>
                  <a:lnTo>
                    <a:pt x="3483246" y="1625719"/>
                  </a:lnTo>
                  <a:lnTo>
                    <a:pt x="3483246" y="1626263"/>
                  </a:lnTo>
                  <a:lnTo>
                    <a:pt x="3483246" y="1626807"/>
                  </a:lnTo>
                  <a:lnTo>
                    <a:pt x="3483246" y="1627351"/>
                  </a:lnTo>
                  <a:lnTo>
                    <a:pt x="3483246" y="1627895"/>
                  </a:lnTo>
                  <a:lnTo>
                    <a:pt x="3483246" y="1628438"/>
                  </a:lnTo>
                  <a:lnTo>
                    <a:pt x="3483246" y="1628981"/>
                  </a:lnTo>
                  <a:lnTo>
                    <a:pt x="3483246" y="1629523"/>
                  </a:lnTo>
                  <a:lnTo>
                    <a:pt x="3483246" y="1630065"/>
                  </a:lnTo>
                  <a:lnTo>
                    <a:pt x="3483246" y="1630607"/>
                  </a:lnTo>
                  <a:lnTo>
                    <a:pt x="3483246" y="1631149"/>
                  </a:lnTo>
                  <a:lnTo>
                    <a:pt x="3483246" y="1631690"/>
                  </a:lnTo>
                  <a:lnTo>
                    <a:pt x="3483246" y="1632231"/>
                  </a:lnTo>
                  <a:lnTo>
                    <a:pt x="3483246" y="1632772"/>
                  </a:lnTo>
                  <a:lnTo>
                    <a:pt x="3483246" y="1633312"/>
                  </a:lnTo>
                  <a:lnTo>
                    <a:pt x="3483246" y="1633852"/>
                  </a:lnTo>
                  <a:lnTo>
                    <a:pt x="3483246" y="1634391"/>
                  </a:lnTo>
                  <a:lnTo>
                    <a:pt x="3483246" y="1634931"/>
                  </a:lnTo>
                  <a:lnTo>
                    <a:pt x="3483246" y="1635470"/>
                  </a:lnTo>
                  <a:lnTo>
                    <a:pt x="3483246" y="1636008"/>
                  </a:lnTo>
                  <a:lnTo>
                    <a:pt x="3483246" y="1636547"/>
                  </a:lnTo>
                  <a:lnTo>
                    <a:pt x="3483246" y="1637085"/>
                  </a:lnTo>
                  <a:lnTo>
                    <a:pt x="3483246" y="1637623"/>
                  </a:lnTo>
                  <a:lnTo>
                    <a:pt x="3483246" y="1638160"/>
                  </a:lnTo>
                  <a:lnTo>
                    <a:pt x="3483246" y="1638697"/>
                  </a:lnTo>
                  <a:lnTo>
                    <a:pt x="3483246" y="1639234"/>
                  </a:lnTo>
                  <a:lnTo>
                    <a:pt x="3483246" y="1639771"/>
                  </a:lnTo>
                  <a:lnTo>
                    <a:pt x="3483246" y="1640307"/>
                  </a:lnTo>
                  <a:lnTo>
                    <a:pt x="3483246" y="1640843"/>
                  </a:lnTo>
                  <a:lnTo>
                    <a:pt x="3483246" y="1641378"/>
                  </a:lnTo>
                  <a:lnTo>
                    <a:pt x="3483246" y="1641914"/>
                  </a:lnTo>
                  <a:lnTo>
                    <a:pt x="3483246" y="1642449"/>
                  </a:lnTo>
                  <a:lnTo>
                    <a:pt x="3483246" y="1642983"/>
                  </a:lnTo>
                  <a:lnTo>
                    <a:pt x="3483246" y="1643518"/>
                  </a:lnTo>
                  <a:lnTo>
                    <a:pt x="3483246" y="1644052"/>
                  </a:lnTo>
                  <a:lnTo>
                    <a:pt x="3483246" y="1644585"/>
                  </a:lnTo>
                  <a:lnTo>
                    <a:pt x="3483246" y="1645119"/>
                  </a:lnTo>
                  <a:lnTo>
                    <a:pt x="3483246" y="1645652"/>
                  </a:lnTo>
                  <a:lnTo>
                    <a:pt x="3483246" y="1646185"/>
                  </a:lnTo>
                  <a:lnTo>
                    <a:pt x="3483246" y="1646717"/>
                  </a:lnTo>
                  <a:lnTo>
                    <a:pt x="3483246" y="1647249"/>
                  </a:lnTo>
                  <a:lnTo>
                    <a:pt x="3483246" y="1647781"/>
                  </a:lnTo>
                  <a:lnTo>
                    <a:pt x="3483246" y="1648313"/>
                  </a:lnTo>
                  <a:lnTo>
                    <a:pt x="3483246" y="1648844"/>
                  </a:lnTo>
                  <a:lnTo>
                    <a:pt x="3483246" y="1649375"/>
                  </a:lnTo>
                  <a:lnTo>
                    <a:pt x="3483246" y="1649906"/>
                  </a:lnTo>
                  <a:lnTo>
                    <a:pt x="3483246" y="1650436"/>
                  </a:lnTo>
                  <a:lnTo>
                    <a:pt x="3483246" y="1650966"/>
                  </a:lnTo>
                  <a:lnTo>
                    <a:pt x="3483246" y="1651496"/>
                  </a:lnTo>
                  <a:lnTo>
                    <a:pt x="3483246" y="1652025"/>
                  </a:lnTo>
                  <a:lnTo>
                    <a:pt x="3483246" y="1652554"/>
                  </a:lnTo>
                  <a:lnTo>
                    <a:pt x="3483246" y="1653083"/>
                  </a:lnTo>
                  <a:lnTo>
                    <a:pt x="3483246" y="1653611"/>
                  </a:lnTo>
                  <a:lnTo>
                    <a:pt x="3483246" y="1654140"/>
                  </a:lnTo>
                  <a:lnTo>
                    <a:pt x="3483246" y="1654667"/>
                  </a:lnTo>
                  <a:lnTo>
                    <a:pt x="3483246" y="1655195"/>
                  </a:lnTo>
                  <a:lnTo>
                    <a:pt x="3483246" y="1655722"/>
                  </a:lnTo>
                  <a:lnTo>
                    <a:pt x="3483246" y="1656249"/>
                  </a:lnTo>
                  <a:lnTo>
                    <a:pt x="3483246" y="1656776"/>
                  </a:lnTo>
                  <a:lnTo>
                    <a:pt x="3483246" y="1657302"/>
                  </a:lnTo>
                  <a:lnTo>
                    <a:pt x="3483246" y="1657828"/>
                  </a:lnTo>
                  <a:lnTo>
                    <a:pt x="3483246" y="1658354"/>
                  </a:lnTo>
                  <a:lnTo>
                    <a:pt x="3483246" y="1658880"/>
                  </a:lnTo>
                  <a:lnTo>
                    <a:pt x="3483246" y="1659405"/>
                  </a:lnTo>
                  <a:lnTo>
                    <a:pt x="3483246" y="1659930"/>
                  </a:lnTo>
                  <a:lnTo>
                    <a:pt x="3483246" y="1660454"/>
                  </a:lnTo>
                  <a:lnTo>
                    <a:pt x="3483246" y="1660978"/>
                  </a:lnTo>
                  <a:lnTo>
                    <a:pt x="3483246" y="1661502"/>
                  </a:lnTo>
                  <a:lnTo>
                    <a:pt x="3483246" y="1662026"/>
                  </a:lnTo>
                  <a:lnTo>
                    <a:pt x="3483246" y="1662549"/>
                  </a:lnTo>
                  <a:lnTo>
                    <a:pt x="3483246" y="1663072"/>
                  </a:lnTo>
                  <a:lnTo>
                    <a:pt x="3483246" y="1663595"/>
                  </a:lnTo>
                  <a:lnTo>
                    <a:pt x="3483246" y="1664117"/>
                  </a:lnTo>
                  <a:lnTo>
                    <a:pt x="3483246" y="1664640"/>
                  </a:lnTo>
                  <a:lnTo>
                    <a:pt x="3483246" y="1665161"/>
                  </a:lnTo>
                  <a:lnTo>
                    <a:pt x="3483246" y="1665683"/>
                  </a:lnTo>
                  <a:lnTo>
                    <a:pt x="3483246" y="1666204"/>
                  </a:lnTo>
                  <a:lnTo>
                    <a:pt x="3483246" y="1666725"/>
                  </a:lnTo>
                  <a:lnTo>
                    <a:pt x="3483246" y="1667246"/>
                  </a:lnTo>
                  <a:lnTo>
                    <a:pt x="3483246" y="1667766"/>
                  </a:lnTo>
                  <a:lnTo>
                    <a:pt x="3483246" y="1668286"/>
                  </a:lnTo>
                  <a:lnTo>
                    <a:pt x="3483246" y="1668806"/>
                  </a:lnTo>
                  <a:lnTo>
                    <a:pt x="3483246" y="1669325"/>
                  </a:lnTo>
                  <a:lnTo>
                    <a:pt x="3483246" y="1669845"/>
                  </a:lnTo>
                  <a:lnTo>
                    <a:pt x="3483246" y="1670363"/>
                  </a:lnTo>
                  <a:lnTo>
                    <a:pt x="3483246" y="1670882"/>
                  </a:lnTo>
                  <a:lnTo>
                    <a:pt x="3483246" y="1671400"/>
                  </a:lnTo>
                  <a:lnTo>
                    <a:pt x="3483246" y="1671918"/>
                  </a:lnTo>
                  <a:lnTo>
                    <a:pt x="3483246" y="1672436"/>
                  </a:lnTo>
                  <a:lnTo>
                    <a:pt x="3483246" y="1672953"/>
                  </a:lnTo>
                  <a:lnTo>
                    <a:pt x="3483246" y="1673470"/>
                  </a:lnTo>
                  <a:lnTo>
                    <a:pt x="3483246" y="1673987"/>
                  </a:lnTo>
                  <a:lnTo>
                    <a:pt x="3483246" y="1674504"/>
                  </a:lnTo>
                  <a:lnTo>
                    <a:pt x="3483246" y="1675020"/>
                  </a:lnTo>
                  <a:lnTo>
                    <a:pt x="3483246" y="1675536"/>
                  </a:lnTo>
                  <a:lnTo>
                    <a:pt x="3483246" y="1676051"/>
                  </a:lnTo>
                  <a:lnTo>
                    <a:pt x="3483246" y="1676567"/>
                  </a:lnTo>
                  <a:lnTo>
                    <a:pt x="3483246" y="1677082"/>
                  </a:lnTo>
                  <a:lnTo>
                    <a:pt x="3483246" y="1677596"/>
                  </a:lnTo>
                  <a:lnTo>
                    <a:pt x="3483246" y="1678111"/>
                  </a:lnTo>
                  <a:lnTo>
                    <a:pt x="3483246" y="1678625"/>
                  </a:lnTo>
                  <a:lnTo>
                    <a:pt x="3483246" y="1679139"/>
                  </a:lnTo>
                  <a:lnTo>
                    <a:pt x="3483246" y="1679652"/>
                  </a:lnTo>
                  <a:lnTo>
                    <a:pt x="3483246" y="1680166"/>
                  </a:lnTo>
                  <a:lnTo>
                    <a:pt x="3483246" y="1680679"/>
                  </a:lnTo>
                  <a:lnTo>
                    <a:pt x="3483246" y="1681191"/>
                  </a:lnTo>
                  <a:lnTo>
                    <a:pt x="3483246" y="1681704"/>
                  </a:lnTo>
                  <a:lnTo>
                    <a:pt x="3483246" y="1682216"/>
                  </a:lnTo>
                  <a:lnTo>
                    <a:pt x="3483246" y="1682728"/>
                  </a:lnTo>
                  <a:lnTo>
                    <a:pt x="3483246" y="1683239"/>
                  </a:lnTo>
                  <a:lnTo>
                    <a:pt x="3483246" y="1683750"/>
                  </a:lnTo>
                  <a:lnTo>
                    <a:pt x="3483246" y="1684261"/>
                  </a:lnTo>
                  <a:lnTo>
                    <a:pt x="3483246" y="1684772"/>
                  </a:lnTo>
                  <a:lnTo>
                    <a:pt x="3483246" y="1685282"/>
                  </a:lnTo>
                  <a:lnTo>
                    <a:pt x="3483246" y="1685792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1685792"/>
            </a:xfrm>
            <a:custGeom>
              <a:avLst/>
              <a:gdLst/>
              <a:ahLst/>
              <a:cxnLst/>
              <a:rect l="0" t="0" r="0" b="0"/>
              <a:pathLst>
                <a:path w="3483246" h="168579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20690"/>
                  </a:lnTo>
                  <a:lnTo>
                    <a:pt x="323941" y="20469"/>
                  </a:lnTo>
                  <a:lnTo>
                    <a:pt x="327425" y="20253"/>
                  </a:lnTo>
                  <a:lnTo>
                    <a:pt x="330908" y="20041"/>
                  </a:lnTo>
                  <a:lnTo>
                    <a:pt x="334391" y="19833"/>
                  </a:lnTo>
                  <a:lnTo>
                    <a:pt x="337874" y="19630"/>
                  </a:lnTo>
                  <a:lnTo>
                    <a:pt x="341358" y="19431"/>
                  </a:lnTo>
                  <a:lnTo>
                    <a:pt x="344841" y="19235"/>
                  </a:lnTo>
                  <a:lnTo>
                    <a:pt x="348324" y="19044"/>
                  </a:lnTo>
                  <a:lnTo>
                    <a:pt x="351807" y="18857"/>
                  </a:lnTo>
                  <a:lnTo>
                    <a:pt x="355291" y="18673"/>
                  </a:lnTo>
                  <a:lnTo>
                    <a:pt x="358774" y="18492"/>
                  </a:lnTo>
                  <a:lnTo>
                    <a:pt x="362257" y="36440"/>
                  </a:lnTo>
                  <a:lnTo>
                    <a:pt x="365740" y="36096"/>
                  </a:lnTo>
                  <a:lnTo>
                    <a:pt x="369224" y="35759"/>
                  </a:lnTo>
                  <a:lnTo>
                    <a:pt x="372707" y="52874"/>
                  </a:lnTo>
                  <a:lnTo>
                    <a:pt x="376190" y="52392"/>
                  </a:lnTo>
                  <a:lnTo>
                    <a:pt x="379673" y="68882"/>
                  </a:lnTo>
                  <a:lnTo>
                    <a:pt x="383157" y="68268"/>
                  </a:lnTo>
                  <a:lnTo>
                    <a:pt x="386640" y="67665"/>
                  </a:lnTo>
                  <a:lnTo>
                    <a:pt x="390123" y="67073"/>
                  </a:lnTo>
                  <a:lnTo>
                    <a:pt x="393606" y="66490"/>
                  </a:lnTo>
                  <a:lnTo>
                    <a:pt x="397090" y="65918"/>
                  </a:lnTo>
                  <a:lnTo>
                    <a:pt x="400573" y="65356"/>
                  </a:lnTo>
                  <a:lnTo>
                    <a:pt x="404056" y="64803"/>
                  </a:lnTo>
                  <a:lnTo>
                    <a:pt x="407539" y="64259"/>
                  </a:lnTo>
                  <a:lnTo>
                    <a:pt x="411023" y="79293"/>
                  </a:lnTo>
                  <a:lnTo>
                    <a:pt x="414506" y="78642"/>
                  </a:lnTo>
                  <a:lnTo>
                    <a:pt x="417989" y="93184"/>
                  </a:lnTo>
                  <a:lnTo>
                    <a:pt x="421472" y="92435"/>
                  </a:lnTo>
                  <a:lnTo>
                    <a:pt x="424956" y="91697"/>
                  </a:lnTo>
                  <a:lnTo>
                    <a:pt x="428439" y="90971"/>
                  </a:lnTo>
                  <a:lnTo>
                    <a:pt x="431922" y="90256"/>
                  </a:lnTo>
                  <a:lnTo>
                    <a:pt x="435405" y="89553"/>
                  </a:lnTo>
                  <a:lnTo>
                    <a:pt x="438889" y="88860"/>
                  </a:lnTo>
                  <a:lnTo>
                    <a:pt x="442372" y="88178"/>
                  </a:lnTo>
                  <a:lnTo>
                    <a:pt x="445855" y="87507"/>
                  </a:lnTo>
                  <a:lnTo>
                    <a:pt x="449338" y="86845"/>
                  </a:lnTo>
                  <a:lnTo>
                    <a:pt x="452822" y="86194"/>
                  </a:lnTo>
                  <a:lnTo>
                    <a:pt x="456305" y="85552"/>
                  </a:lnTo>
                  <a:lnTo>
                    <a:pt x="459788" y="84919"/>
                  </a:lnTo>
                  <a:lnTo>
                    <a:pt x="463271" y="84296"/>
                  </a:lnTo>
                  <a:lnTo>
                    <a:pt x="466755" y="97240"/>
                  </a:lnTo>
                  <a:lnTo>
                    <a:pt x="470238" y="96540"/>
                  </a:lnTo>
                  <a:lnTo>
                    <a:pt x="473721" y="95850"/>
                  </a:lnTo>
                  <a:lnTo>
                    <a:pt x="477204" y="95169"/>
                  </a:lnTo>
                  <a:lnTo>
                    <a:pt x="480688" y="94498"/>
                  </a:lnTo>
                  <a:lnTo>
                    <a:pt x="484171" y="93837"/>
                  </a:lnTo>
                  <a:lnTo>
                    <a:pt x="487654" y="93184"/>
                  </a:lnTo>
                  <a:lnTo>
                    <a:pt x="491137" y="92541"/>
                  </a:lnTo>
                  <a:lnTo>
                    <a:pt x="494621" y="91906"/>
                  </a:lnTo>
                  <a:lnTo>
                    <a:pt x="498104" y="91281"/>
                  </a:lnTo>
                  <a:lnTo>
                    <a:pt x="501587" y="90663"/>
                  </a:lnTo>
                  <a:lnTo>
                    <a:pt x="505070" y="90054"/>
                  </a:lnTo>
                  <a:lnTo>
                    <a:pt x="508554" y="89453"/>
                  </a:lnTo>
                  <a:lnTo>
                    <a:pt x="512037" y="88860"/>
                  </a:lnTo>
                  <a:lnTo>
                    <a:pt x="515520" y="88275"/>
                  </a:lnTo>
                  <a:lnTo>
                    <a:pt x="519003" y="87697"/>
                  </a:lnTo>
                  <a:lnTo>
                    <a:pt x="522487" y="87127"/>
                  </a:lnTo>
                  <a:lnTo>
                    <a:pt x="525970" y="98581"/>
                  </a:lnTo>
                  <a:lnTo>
                    <a:pt x="529453" y="97951"/>
                  </a:lnTo>
                  <a:lnTo>
                    <a:pt x="532936" y="97329"/>
                  </a:lnTo>
                  <a:lnTo>
                    <a:pt x="536420" y="96714"/>
                  </a:lnTo>
                  <a:lnTo>
                    <a:pt x="539903" y="96107"/>
                  </a:lnTo>
                  <a:lnTo>
                    <a:pt x="543386" y="95508"/>
                  </a:lnTo>
                  <a:lnTo>
                    <a:pt x="546869" y="94916"/>
                  </a:lnTo>
                  <a:lnTo>
                    <a:pt x="550353" y="94332"/>
                  </a:lnTo>
                  <a:lnTo>
                    <a:pt x="553836" y="93755"/>
                  </a:lnTo>
                  <a:lnTo>
                    <a:pt x="557319" y="93184"/>
                  </a:lnTo>
                  <a:lnTo>
                    <a:pt x="560802" y="92621"/>
                  </a:lnTo>
                  <a:lnTo>
                    <a:pt x="564286" y="92064"/>
                  </a:lnTo>
                  <a:lnTo>
                    <a:pt x="567769" y="91514"/>
                  </a:lnTo>
                  <a:lnTo>
                    <a:pt x="571252" y="90971"/>
                  </a:lnTo>
                  <a:lnTo>
                    <a:pt x="574735" y="90434"/>
                  </a:lnTo>
                  <a:lnTo>
                    <a:pt x="578218" y="89903"/>
                  </a:lnTo>
                  <a:lnTo>
                    <a:pt x="581702" y="89379"/>
                  </a:lnTo>
                  <a:lnTo>
                    <a:pt x="585185" y="88860"/>
                  </a:lnTo>
                  <a:lnTo>
                    <a:pt x="588668" y="88348"/>
                  </a:lnTo>
                  <a:lnTo>
                    <a:pt x="592151" y="87841"/>
                  </a:lnTo>
                  <a:lnTo>
                    <a:pt x="595635" y="87340"/>
                  </a:lnTo>
                  <a:lnTo>
                    <a:pt x="599118" y="86845"/>
                  </a:lnTo>
                  <a:lnTo>
                    <a:pt x="602601" y="86356"/>
                  </a:lnTo>
                  <a:lnTo>
                    <a:pt x="606084" y="85871"/>
                  </a:lnTo>
                  <a:lnTo>
                    <a:pt x="609568" y="85393"/>
                  </a:lnTo>
                  <a:lnTo>
                    <a:pt x="613051" y="84919"/>
                  </a:lnTo>
                  <a:lnTo>
                    <a:pt x="616534" y="84451"/>
                  </a:lnTo>
                  <a:lnTo>
                    <a:pt x="620017" y="83988"/>
                  </a:lnTo>
                  <a:lnTo>
                    <a:pt x="623501" y="83530"/>
                  </a:lnTo>
                  <a:lnTo>
                    <a:pt x="626984" y="83077"/>
                  </a:lnTo>
                  <a:lnTo>
                    <a:pt x="630467" y="82629"/>
                  </a:lnTo>
                  <a:lnTo>
                    <a:pt x="633950" y="82186"/>
                  </a:lnTo>
                  <a:lnTo>
                    <a:pt x="637434" y="81747"/>
                  </a:lnTo>
                  <a:lnTo>
                    <a:pt x="640917" y="81313"/>
                  </a:lnTo>
                  <a:lnTo>
                    <a:pt x="644400" y="80884"/>
                  </a:lnTo>
                  <a:lnTo>
                    <a:pt x="647883" y="80459"/>
                  </a:lnTo>
                  <a:lnTo>
                    <a:pt x="651367" y="80039"/>
                  </a:lnTo>
                  <a:lnTo>
                    <a:pt x="654850" y="79623"/>
                  </a:lnTo>
                  <a:lnTo>
                    <a:pt x="658333" y="79211"/>
                  </a:lnTo>
                  <a:lnTo>
                    <a:pt x="661816" y="78804"/>
                  </a:lnTo>
                  <a:lnTo>
                    <a:pt x="665300" y="78400"/>
                  </a:lnTo>
                  <a:lnTo>
                    <a:pt x="668783" y="78001"/>
                  </a:lnTo>
                  <a:lnTo>
                    <a:pt x="672266" y="87064"/>
                  </a:lnTo>
                  <a:lnTo>
                    <a:pt x="675749" y="86627"/>
                  </a:lnTo>
                  <a:lnTo>
                    <a:pt x="679233" y="86194"/>
                  </a:lnTo>
                  <a:lnTo>
                    <a:pt x="682716" y="85765"/>
                  </a:lnTo>
                  <a:lnTo>
                    <a:pt x="686199" y="85340"/>
                  </a:lnTo>
                  <a:lnTo>
                    <a:pt x="689682" y="84919"/>
                  </a:lnTo>
                  <a:lnTo>
                    <a:pt x="693166" y="84503"/>
                  </a:lnTo>
                  <a:lnTo>
                    <a:pt x="696649" y="84091"/>
                  </a:lnTo>
                  <a:lnTo>
                    <a:pt x="700132" y="83682"/>
                  </a:lnTo>
                  <a:lnTo>
                    <a:pt x="703615" y="92286"/>
                  </a:lnTo>
                  <a:lnTo>
                    <a:pt x="707099" y="91843"/>
                  </a:lnTo>
                  <a:lnTo>
                    <a:pt x="710582" y="91405"/>
                  </a:lnTo>
                  <a:lnTo>
                    <a:pt x="714065" y="90971"/>
                  </a:lnTo>
                  <a:lnTo>
                    <a:pt x="717548" y="90541"/>
                  </a:lnTo>
                  <a:lnTo>
                    <a:pt x="721032" y="90115"/>
                  </a:lnTo>
                  <a:lnTo>
                    <a:pt x="724515" y="89693"/>
                  </a:lnTo>
                  <a:lnTo>
                    <a:pt x="727998" y="97951"/>
                  </a:lnTo>
                  <a:lnTo>
                    <a:pt x="731481" y="97497"/>
                  </a:lnTo>
                  <a:lnTo>
                    <a:pt x="734965" y="97048"/>
                  </a:lnTo>
                  <a:lnTo>
                    <a:pt x="738448" y="96603"/>
                  </a:lnTo>
                  <a:lnTo>
                    <a:pt x="741931" y="96162"/>
                  </a:lnTo>
                  <a:lnTo>
                    <a:pt x="745414" y="104167"/>
                  </a:lnTo>
                  <a:lnTo>
                    <a:pt x="748898" y="103697"/>
                  </a:lnTo>
                  <a:lnTo>
                    <a:pt x="752381" y="103231"/>
                  </a:lnTo>
                  <a:lnTo>
                    <a:pt x="755864" y="102770"/>
                  </a:lnTo>
                  <a:lnTo>
                    <a:pt x="759347" y="110567"/>
                  </a:lnTo>
                  <a:lnTo>
                    <a:pt x="762831" y="110079"/>
                  </a:lnTo>
                  <a:lnTo>
                    <a:pt x="766314" y="109594"/>
                  </a:lnTo>
                  <a:lnTo>
                    <a:pt x="769797" y="109114"/>
                  </a:lnTo>
                  <a:lnTo>
                    <a:pt x="773280" y="116714"/>
                  </a:lnTo>
                  <a:lnTo>
                    <a:pt x="776764" y="116208"/>
                  </a:lnTo>
                  <a:lnTo>
                    <a:pt x="780247" y="115707"/>
                  </a:lnTo>
                  <a:lnTo>
                    <a:pt x="783730" y="115209"/>
                  </a:lnTo>
                  <a:lnTo>
                    <a:pt x="787213" y="114716"/>
                  </a:lnTo>
                  <a:lnTo>
                    <a:pt x="790697" y="114228"/>
                  </a:lnTo>
                  <a:lnTo>
                    <a:pt x="794180" y="113743"/>
                  </a:lnTo>
                  <a:lnTo>
                    <a:pt x="797663" y="113262"/>
                  </a:lnTo>
                  <a:lnTo>
                    <a:pt x="801146" y="112786"/>
                  </a:lnTo>
                  <a:lnTo>
                    <a:pt x="804630" y="112313"/>
                  </a:lnTo>
                  <a:lnTo>
                    <a:pt x="808113" y="111845"/>
                  </a:lnTo>
                  <a:lnTo>
                    <a:pt x="811596" y="111380"/>
                  </a:lnTo>
                  <a:lnTo>
                    <a:pt x="815079" y="110919"/>
                  </a:lnTo>
                  <a:lnTo>
                    <a:pt x="818563" y="110462"/>
                  </a:lnTo>
                  <a:lnTo>
                    <a:pt x="822046" y="110009"/>
                  </a:lnTo>
                  <a:lnTo>
                    <a:pt x="825529" y="109559"/>
                  </a:lnTo>
                  <a:lnTo>
                    <a:pt x="829012" y="109114"/>
                  </a:lnTo>
                  <a:lnTo>
                    <a:pt x="832496" y="108671"/>
                  </a:lnTo>
                  <a:lnTo>
                    <a:pt x="835979" y="108232"/>
                  </a:lnTo>
                  <a:lnTo>
                    <a:pt x="839462" y="107797"/>
                  </a:lnTo>
                  <a:lnTo>
                    <a:pt x="842945" y="114782"/>
                  </a:lnTo>
                  <a:lnTo>
                    <a:pt x="846429" y="121680"/>
                  </a:lnTo>
                  <a:lnTo>
                    <a:pt x="849912" y="121199"/>
                  </a:lnTo>
                  <a:lnTo>
                    <a:pt x="853395" y="120722"/>
                  </a:lnTo>
                  <a:lnTo>
                    <a:pt x="856878" y="120248"/>
                  </a:lnTo>
                  <a:lnTo>
                    <a:pt x="860361" y="119778"/>
                  </a:lnTo>
                  <a:lnTo>
                    <a:pt x="863845" y="119311"/>
                  </a:lnTo>
                  <a:lnTo>
                    <a:pt x="867328" y="118848"/>
                  </a:lnTo>
                  <a:lnTo>
                    <a:pt x="870811" y="118389"/>
                  </a:lnTo>
                  <a:lnTo>
                    <a:pt x="874294" y="117933"/>
                  </a:lnTo>
                  <a:lnTo>
                    <a:pt x="877778" y="117481"/>
                  </a:lnTo>
                  <a:lnTo>
                    <a:pt x="881261" y="117033"/>
                  </a:lnTo>
                  <a:lnTo>
                    <a:pt x="884744" y="116587"/>
                  </a:lnTo>
                  <a:lnTo>
                    <a:pt x="888227" y="116145"/>
                  </a:lnTo>
                  <a:lnTo>
                    <a:pt x="891711" y="115707"/>
                  </a:lnTo>
                  <a:lnTo>
                    <a:pt x="895194" y="115271"/>
                  </a:lnTo>
                  <a:lnTo>
                    <a:pt x="898677" y="121766"/>
                  </a:lnTo>
                  <a:lnTo>
                    <a:pt x="902160" y="121312"/>
                  </a:lnTo>
                  <a:lnTo>
                    <a:pt x="905644" y="120862"/>
                  </a:lnTo>
                  <a:lnTo>
                    <a:pt x="909127" y="120415"/>
                  </a:lnTo>
                  <a:lnTo>
                    <a:pt x="912610" y="119971"/>
                  </a:lnTo>
                  <a:lnTo>
                    <a:pt x="916093" y="119530"/>
                  </a:lnTo>
                  <a:lnTo>
                    <a:pt x="919577" y="119093"/>
                  </a:lnTo>
                  <a:lnTo>
                    <a:pt x="923060" y="118659"/>
                  </a:lnTo>
                  <a:lnTo>
                    <a:pt x="926543" y="118228"/>
                  </a:lnTo>
                  <a:lnTo>
                    <a:pt x="930026" y="117800"/>
                  </a:lnTo>
                  <a:lnTo>
                    <a:pt x="933510" y="117375"/>
                  </a:lnTo>
                  <a:lnTo>
                    <a:pt x="936993" y="116954"/>
                  </a:lnTo>
                  <a:lnTo>
                    <a:pt x="940476" y="116535"/>
                  </a:lnTo>
                  <a:lnTo>
                    <a:pt x="943959" y="116119"/>
                  </a:lnTo>
                  <a:lnTo>
                    <a:pt x="947443" y="115707"/>
                  </a:lnTo>
                  <a:lnTo>
                    <a:pt x="950926" y="115297"/>
                  </a:lnTo>
                  <a:lnTo>
                    <a:pt x="954409" y="114890"/>
                  </a:lnTo>
                  <a:lnTo>
                    <a:pt x="957892" y="114486"/>
                  </a:lnTo>
                  <a:lnTo>
                    <a:pt x="961376" y="114085"/>
                  </a:lnTo>
                  <a:lnTo>
                    <a:pt x="964859" y="113686"/>
                  </a:lnTo>
                  <a:lnTo>
                    <a:pt x="968342" y="119726"/>
                  </a:lnTo>
                  <a:lnTo>
                    <a:pt x="971825" y="119311"/>
                  </a:lnTo>
                  <a:lnTo>
                    <a:pt x="975309" y="118900"/>
                  </a:lnTo>
                  <a:lnTo>
                    <a:pt x="978792" y="118491"/>
                  </a:lnTo>
                  <a:lnTo>
                    <a:pt x="982275" y="118085"/>
                  </a:lnTo>
                  <a:lnTo>
                    <a:pt x="985758" y="117682"/>
                  </a:lnTo>
                  <a:lnTo>
                    <a:pt x="989242" y="117281"/>
                  </a:lnTo>
                  <a:lnTo>
                    <a:pt x="992725" y="116884"/>
                  </a:lnTo>
                  <a:lnTo>
                    <a:pt x="996208" y="122732"/>
                  </a:lnTo>
                  <a:lnTo>
                    <a:pt x="999691" y="122320"/>
                  </a:lnTo>
                  <a:lnTo>
                    <a:pt x="1003175" y="121910"/>
                  </a:lnTo>
                  <a:lnTo>
                    <a:pt x="1006658" y="121503"/>
                  </a:lnTo>
                  <a:lnTo>
                    <a:pt x="1010141" y="121098"/>
                  </a:lnTo>
                  <a:lnTo>
                    <a:pt x="1013624" y="120697"/>
                  </a:lnTo>
                  <a:lnTo>
                    <a:pt x="1017108" y="132479"/>
                  </a:lnTo>
                  <a:lnTo>
                    <a:pt x="1020591" y="132044"/>
                  </a:lnTo>
                  <a:lnTo>
                    <a:pt x="1024074" y="131612"/>
                  </a:lnTo>
                  <a:lnTo>
                    <a:pt x="1027557" y="131182"/>
                  </a:lnTo>
                  <a:lnTo>
                    <a:pt x="1031041" y="142699"/>
                  </a:lnTo>
                  <a:lnTo>
                    <a:pt x="1034524" y="142238"/>
                  </a:lnTo>
                  <a:lnTo>
                    <a:pt x="1038007" y="141780"/>
                  </a:lnTo>
                  <a:lnTo>
                    <a:pt x="1041490" y="141325"/>
                  </a:lnTo>
                  <a:lnTo>
                    <a:pt x="1044974" y="140873"/>
                  </a:lnTo>
                  <a:lnTo>
                    <a:pt x="1048457" y="140424"/>
                  </a:lnTo>
                  <a:lnTo>
                    <a:pt x="1051940" y="145809"/>
                  </a:lnTo>
                  <a:lnTo>
                    <a:pt x="1055423" y="145348"/>
                  </a:lnTo>
                  <a:lnTo>
                    <a:pt x="1058907" y="144889"/>
                  </a:lnTo>
                  <a:lnTo>
                    <a:pt x="1062390" y="144434"/>
                  </a:lnTo>
                  <a:lnTo>
                    <a:pt x="1065873" y="143981"/>
                  </a:lnTo>
                  <a:lnTo>
                    <a:pt x="1069356" y="149256"/>
                  </a:lnTo>
                  <a:lnTo>
                    <a:pt x="1072840" y="154480"/>
                  </a:lnTo>
                  <a:lnTo>
                    <a:pt x="1076323" y="159654"/>
                  </a:lnTo>
                  <a:lnTo>
                    <a:pt x="1079806" y="170375"/>
                  </a:lnTo>
                  <a:lnTo>
                    <a:pt x="1083289" y="169854"/>
                  </a:lnTo>
                  <a:lnTo>
                    <a:pt x="1086773" y="169336"/>
                  </a:lnTo>
                  <a:lnTo>
                    <a:pt x="1090256" y="168822"/>
                  </a:lnTo>
                  <a:lnTo>
                    <a:pt x="1093739" y="168310"/>
                  </a:lnTo>
                  <a:lnTo>
                    <a:pt x="1097222" y="167801"/>
                  </a:lnTo>
                  <a:lnTo>
                    <a:pt x="1100706" y="167296"/>
                  </a:lnTo>
                  <a:lnTo>
                    <a:pt x="1104189" y="166793"/>
                  </a:lnTo>
                  <a:lnTo>
                    <a:pt x="1107672" y="166294"/>
                  </a:lnTo>
                  <a:lnTo>
                    <a:pt x="1111155" y="165797"/>
                  </a:lnTo>
                  <a:lnTo>
                    <a:pt x="1114639" y="165304"/>
                  </a:lnTo>
                  <a:lnTo>
                    <a:pt x="1118122" y="164813"/>
                  </a:lnTo>
                  <a:lnTo>
                    <a:pt x="1121605" y="164326"/>
                  </a:lnTo>
                  <a:lnTo>
                    <a:pt x="1125088" y="163841"/>
                  </a:lnTo>
                  <a:lnTo>
                    <a:pt x="1128572" y="163359"/>
                  </a:lnTo>
                  <a:lnTo>
                    <a:pt x="1132055" y="168225"/>
                  </a:lnTo>
                  <a:lnTo>
                    <a:pt x="1135538" y="167734"/>
                  </a:lnTo>
                  <a:lnTo>
                    <a:pt x="1139021" y="167245"/>
                  </a:lnTo>
                  <a:lnTo>
                    <a:pt x="1142505" y="172044"/>
                  </a:lnTo>
                  <a:lnTo>
                    <a:pt x="1145988" y="176800"/>
                  </a:lnTo>
                  <a:lnTo>
                    <a:pt x="1149471" y="176291"/>
                  </a:lnTo>
                  <a:lnTo>
                    <a:pt x="1152954" y="175785"/>
                  </a:lnTo>
                  <a:lnTo>
                    <a:pt x="1156437" y="175283"/>
                  </a:lnTo>
                  <a:lnTo>
                    <a:pt x="1159921" y="185126"/>
                  </a:lnTo>
                  <a:lnTo>
                    <a:pt x="1163404" y="184601"/>
                  </a:lnTo>
                  <a:lnTo>
                    <a:pt x="1166887" y="184079"/>
                  </a:lnTo>
                  <a:lnTo>
                    <a:pt x="1170370" y="188667"/>
                  </a:lnTo>
                  <a:lnTo>
                    <a:pt x="1173854" y="193214"/>
                  </a:lnTo>
                  <a:lnTo>
                    <a:pt x="1177337" y="192674"/>
                  </a:lnTo>
                  <a:lnTo>
                    <a:pt x="1180820" y="202192"/>
                  </a:lnTo>
                  <a:lnTo>
                    <a:pt x="1184303" y="201632"/>
                  </a:lnTo>
                  <a:lnTo>
                    <a:pt x="1187787" y="201074"/>
                  </a:lnTo>
                  <a:lnTo>
                    <a:pt x="1191270" y="200520"/>
                  </a:lnTo>
                  <a:lnTo>
                    <a:pt x="1194753" y="199969"/>
                  </a:lnTo>
                  <a:lnTo>
                    <a:pt x="1198236" y="199421"/>
                  </a:lnTo>
                  <a:lnTo>
                    <a:pt x="1201720" y="198876"/>
                  </a:lnTo>
                  <a:lnTo>
                    <a:pt x="1205203" y="198334"/>
                  </a:lnTo>
                  <a:lnTo>
                    <a:pt x="1208686" y="202697"/>
                  </a:lnTo>
                  <a:lnTo>
                    <a:pt x="1212169" y="202149"/>
                  </a:lnTo>
                  <a:lnTo>
                    <a:pt x="1215653" y="201603"/>
                  </a:lnTo>
                  <a:lnTo>
                    <a:pt x="1219136" y="210747"/>
                  </a:lnTo>
                  <a:lnTo>
                    <a:pt x="1222619" y="214993"/>
                  </a:lnTo>
                  <a:lnTo>
                    <a:pt x="1226102" y="214420"/>
                  </a:lnTo>
                  <a:lnTo>
                    <a:pt x="1229586" y="213850"/>
                  </a:lnTo>
                  <a:lnTo>
                    <a:pt x="1233069" y="213283"/>
                  </a:lnTo>
                  <a:lnTo>
                    <a:pt x="1236552" y="212718"/>
                  </a:lnTo>
                  <a:lnTo>
                    <a:pt x="1240035" y="216894"/>
                  </a:lnTo>
                  <a:lnTo>
                    <a:pt x="1243519" y="216324"/>
                  </a:lnTo>
                  <a:lnTo>
                    <a:pt x="1247002" y="215757"/>
                  </a:lnTo>
                  <a:lnTo>
                    <a:pt x="1250485" y="219882"/>
                  </a:lnTo>
                  <a:lnTo>
                    <a:pt x="1253968" y="219310"/>
                  </a:lnTo>
                  <a:lnTo>
                    <a:pt x="1257452" y="223393"/>
                  </a:lnTo>
                  <a:lnTo>
                    <a:pt x="1260935" y="227444"/>
                  </a:lnTo>
                  <a:lnTo>
                    <a:pt x="1264418" y="231462"/>
                  </a:lnTo>
                  <a:lnTo>
                    <a:pt x="1267901" y="230868"/>
                  </a:lnTo>
                  <a:lnTo>
                    <a:pt x="1271385" y="234847"/>
                  </a:lnTo>
                  <a:lnTo>
                    <a:pt x="1274868" y="238794"/>
                  </a:lnTo>
                  <a:lnTo>
                    <a:pt x="1278351" y="238188"/>
                  </a:lnTo>
                  <a:lnTo>
                    <a:pt x="1281834" y="237584"/>
                  </a:lnTo>
                  <a:lnTo>
                    <a:pt x="1285318" y="236984"/>
                  </a:lnTo>
                  <a:lnTo>
                    <a:pt x="1288801" y="240878"/>
                  </a:lnTo>
                  <a:lnTo>
                    <a:pt x="1292284" y="240273"/>
                  </a:lnTo>
                  <a:lnTo>
                    <a:pt x="1295767" y="244130"/>
                  </a:lnTo>
                  <a:lnTo>
                    <a:pt x="1299251" y="243521"/>
                  </a:lnTo>
                  <a:lnTo>
                    <a:pt x="1302734" y="247340"/>
                  </a:lnTo>
                  <a:lnTo>
                    <a:pt x="1306217" y="246727"/>
                  </a:lnTo>
                  <a:lnTo>
                    <a:pt x="1309700" y="250510"/>
                  </a:lnTo>
                  <a:lnTo>
                    <a:pt x="1313184" y="249893"/>
                  </a:lnTo>
                  <a:lnTo>
                    <a:pt x="1316667" y="253640"/>
                  </a:lnTo>
                  <a:lnTo>
                    <a:pt x="1320150" y="253020"/>
                  </a:lnTo>
                  <a:lnTo>
                    <a:pt x="1323633" y="252402"/>
                  </a:lnTo>
                  <a:lnTo>
                    <a:pt x="1327117" y="251787"/>
                  </a:lnTo>
                  <a:lnTo>
                    <a:pt x="1330600" y="251176"/>
                  </a:lnTo>
                  <a:lnTo>
                    <a:pt x="1334083" y="250567"/>
                  </a:lnTo>
                  <a:lnTo>
                    <a:pt x="1337566" y="249961"/>
                  </a:lnTo>
                  <a:lnTo>
                    <a:pt x="1341050" y="249359"/>
                  </a:lnTo>
                  <a:lnTo>
                    <a:pt x="1344533" y="248759"/>
                  </a:lnTo>
                  <a:lnTo>
                    <a:pt x="1348016" y="248162"/>
                  </a:lnTo>
                  <a:lnTo>
                    <a:pt x="1351499" y="251821"/>
                  </a:lnTo>
                  <a:lnTo>
                    <a:pt x="1354983" y="255453"/>
                  </a:lnTo>
                  <a:lnTo>
                    <a:pt x="1358466" y="259058"/>
                  </a:lnTo>
                  <a:lnTo>
                    <a:pt x="1361949" y="258445"/>
                  </a:lnTo>
                  <a:lnTo>
                    <a:pt x="1365432" y="257834"/>
                  </a:lnTo>
                  <a:lnTo>
                    <a:pt x="1368916" y="257227"/>
                  </a:lnTo>
                  <a:lnTo>
                    <a:pt x="1372399" y="256622"/>
                  </a:lnTo>
                  <a:lnTo>
                    <a:pt x="1375882" y="260176"/>
                  </a:lnTo>
                  <a:lnTo>
                    <a:pt x="1379365" y="259568"/>
                  </a:lnTo>
                  <a:lnTo>
                    <a:pt x="1382849" y="263090"/>
                  </a:lnTo>
                  <a:lnTo>
                    <a:pt x="1386332" y="262479"/>
                  </a:lnTo>
                  <a:lnTo>
                    <a:pt x="1389815" y="261871"/>
                  </a:lnTo>
                  <a:lnTo>
                    <a:pt x="1393298" y="261265"/>
                  </a:lnTo>
                  <a:lnTo>
                    <a:pt x="1396782" y="260662"/>
                  </a:lnTo>
                  <a:lnTo>
                    <a:pt x="1400265" y="276295"/>
                  </a:lnTo>
                  <a:lnTo>
                    <a:pt x="1403748" y="287707"/>
                  </a:lnTo>
                  <a:lnTo>
                    <a:pt x="1407231" y="287053"/>
                  </a:lnTo>
                  <a:lnTo>
                    <a:pt x="1410715" y="286403"/>
                  </a:lnTo>
                  <a:lnTo>
                    <a:pt x="1414198" y="285755"/>
                  </a:lnTo>
                  <a:lnTo>
                    <a:pt x="1417681" y="285110"/>
                  </a:lnTo>
                  <a:lnTo>
                    <a:pt x="1421164" y="284469"/>
                  </a:lnTo>
                  <a:lnTo>
                    <a:pt x="1424648" y="283830"/>
                  </a:lnTo>
                  <a:lnTo>
                    <a:pt x="1428131" y="283194"/>
                  </a:lnTo>
                  <a:lnTo>
                    <a:pt x="1431614" y="290409"/>
                  </a:lnTo>
                  <a:lnTo>
                    <a:pt x="1435097" y="289763"/>
                  </a:lnTo>
                  <a:lnTo>
                    <a:pt x="1438580" y="293014"/>
                  </a:lnTo>
                  <a:lnTo>
                    <a:pt x="1442064" y="300110"/>
                  </a:lnTo>
                  <a:lnTo>
                    <a:pt x="1445547" y="299449"/>
                  </a:lnTo>
                  <a:lnTo>
                    <a:pt x="1449030" y="306467"/>
                  </a:lnTo>
                  <a:lnTo>
                    <a:pt x="1452513" y="305796"/>
                  </a:lnTo>
                  <a:lnTo>
                    <a:pt x="1455997" y="305129"/>
                  </a:lnTo>
                  <a:lnTo>
                    <a:pt x="1459480" y="304464"/>
                  </a:lnTo>
                  <a:lnTo>
                    <a:pt x="1462963" y="303802"/>
                  </a:lnTo>
                  <a:lnTo>
                    <a:pt x="1466446" y="306930"/>
                  </a:lnTo>
                  <a:lnTo>
                    <a:pt x="1469930" y="306267"/>
                  </a:lnTo>
                  <a:lnTo>
                    <a:pt x="1473413" y="305607"/>
                  </a:lnTo>
                  <a:lnTo>
                    <a:pt x="1476896" y="304949"/>
                  </a:lnTo>
                  <a:lnTo>
                    <a:pt x="1480379" y="308042"/>
                  </a:lnTo>
                  <a:lnTo>
                    <a:pt x="1483863" y="311116"/>
                  </a:lnTo>
                  <a:lnTo>
                    <a:pt x="1487346" y="310452"/>
                  </a:lnTo>
                  <a:lnTo>
                    <a:pt x="1490829" y="309791"/>
                  </a:lnTo>
                  <a:lnTo>
                    <a:pt x="1494312" y="312835"/>
                  </a:lnTo>
                  <a:lnTo>
                    <a:pt x="1497796" y="312173"/>
                  </a:lnTo>
                  <a:lnTo>
                    <a:pt x="1501279" y="311513"/>
                  </a:lnTo>
                  <a:lnTo>
                    <a:pt x="1504762" y="310857"/>
                  </a:lnTo>
                  <a:lnTo>
                    <a:pt x="1508245" y="310203"/>
                  </a:lnTo>
                  <a:lnTo>
                    <a:pt x="1511729" y="313210"/>
                  </a:lnTo>
                  <a:lnTo>
                    <a:pt x="1515212" y="312555"/>
                  </a:lnTo>
                  <a:lnTo>
                    <a:pt x="1518695" y="311902"/>
                  </a:lnTo>
                  <a:lnTo>
                    <a:pt x="1522178" y="311252"/>
                  </a:lnTo>
                  <a:lnTo>
                    <a:pt x="1525662" y="314228"/>
                  </a:lnTo>
                  <a:lnTo>
                    <a:pt x="1529145" y="313576"/>
                  </a:lnTo>
                  <a:lnTo>
                    <a:pt x="1532628" y="320122"/>
                  </a:lnTo>
                  <a:lnTo>
                    <a:pt x="1536111" y="319462"/>
                  </a:lnTo>
                  <a:lnTo>
                    <a:pt x="1539595" y="318806"/>
                  </a:lnTo>
                  <a:lnTo>
                    <a:pt x="1543078" y="318152"/>
                  </a:lnTo>
                  <a:lnTo>
                    <a:pt x="1546561" y="321059"/>
                  </a:lnTo>
                  <a:lnTo>
                    <a:pt x="1550044" y="320404"/>
                  </a:lnTo>
                  <a:lnTo>
                    <a:pt x="1553528" y="323289"/>
                  </a:lnTo>
                  <a:lnTo>
                    <a:pt x="1557011" y="322633"/>
                  </a:lnTo>
                  <a:lnTo>
                    <a:pt x="1560494" y="321979"/>
                  </a:lnTo>
                  <a:lnTo>
                    <a:pt x="1563977" y="321328"/>
                  </a:lnTo>
                  <a:lnTo>
                    <a:pt x="1567461" y="320680"/>
                  </a:lnTo>
                  <a:lnTo>
                    <a:pt x="1570944" y="323532"/>
                  </a:lnTo>
                  <a:lnTo>
                    <a:pt x="1574427" y="322883"/>
                  </a:lnTo>
                  <a:lnTo>
                    <a:pt x="1577910" y="325713"/>
                  </a:lnTo>
                  <a:lnTo>
                    <a:pt x="1581394" y="328526"/>
                  </a:lnTo>
                  <a:lnTo>
                    <a:pt x="1584877" y="327872"/>
                  </a:lnTo>
                  <a:lnTo>
                    <a:pt x="1588360" y="330664"/>
                  </a:lnTo>
                  <a:lnTo>
                    <a:pt x="1591843" y="343685"/>
                  </a:lnTo>
                  <a:lnTo>
                    <a:pt x="1595327" y="353170"/>
                  </a:lnTo>
                  <a:lnTo>
                    <a:pt x="1598810" y="352479"/>
                  </a:lnTo>
                  <a:lnTo>
                    <a:pt x="1602293" y="355151"/>
                  </a:lnTo>
                  <a:lnTo>
                    <a:pt x="1605776" y="354459"/>
                  </a:lnTo>
                  <a:lnTo>
                    <a:pt x="1609260" y="353769"/>
                  </a:lnTo>
                  <a:lnTo>
                    <a:pt x="1612743" y="353083"/>
                  </a:lnTo>
                  <a:lnTo>
                    <a:pt x="1616226" y="352399"/>
                  </a:lnTo>
                  <a:lnTo>
                    <a:pt x="1619709" y="351717"/>
                  </a:lnTo>
                  <a:lnTo>
                    <a:pt x="1623193" y="351039"/>
                  </a:lnTo>
                  <a:lnTo>
                    <a:pt x="1626676" y="350363"/>
                  </a:lnTo>
                  <a:lnTo>
                    <a:pt x="1630159" y="349689"/>
                  </a:lnTo>
                  <a:lnTo>
                    <a:pt x="1633642" y="349018"/>
                  </a:lnTo>
                  <a:lnTo>
                    <a:pt x="1637126" y="354936"/>
                  </a:lnTo>
                  <a:lnTo>
                    <a:pt x="1640609" y="354259"/>
                  </a:lnTo>
                  <a:lnTo>
                    <a:pt x="1644092" y="353585"/>
                  </a:lnTo>
                  <a:lnTo>
                    <a:pt x="1647575" y="352913"/>
                  </a:lnTo>
                  <a:lnTo>
                    <a:pt x="1651059" y="352244"/>
                  </a:lnTo>
                  <a:lnTo>
                    <a:pt x="1654542" y="354832"/>
                  </a:lnTo>
                  <a:lnTo>
                    <a:pt x="1658025" y="354163"/>
                  </a:lnTo>
                  <a:lnTo>
                    <a:pt x="1661508" y="353496"/>
                  </a:lnTo>
                  <a:lnTo>
                    <a:pt x="1664992" y="356063"/>
                  </a:lnTo>
                  <a:lnTo>
                    <a:pt x="1668475" y="355396"/>
                  </a:lnTo>
                  <a:lnTo>
                    <a:pt x="1671958" y="357946"/>
                  </a:lnTo>
                  <a:lnTo>
                    <a:pt x="1675441" y="357278"/>
                  </a:lnTo>
                  <a:lnTo>
                    <a:pt x="1678925" y="356613"/>
                  </a:lnTo>
                  <a:lnTo>
                    <a:pt x="1682408" y="355950"/>
                  </a:lnTo>
                  <a:lnTo>
                    <a:pt x="1685891" y="355289"/>
                  </a:lnTo>
                  <a:lnTo>
                    <a:pt x="1689374" y="370477"/>
                  </a:lnTo>
                  <a:lnTo>
                    <a:pt x="1692858" y="372940"/>
                  </a:lnTo>
                  <a:lnTo>
                    <a:pt x="1696341" y="372256"/>
                  </a:lnTo>
                  <a:lnTo>
                    <a:pt x="1699824" y="371575"/>
                  </a:lnTo>
                  <a:lnTo>
                    <a:pt x="1703307" y="374019"/>
                  </a:lnTo>
                  <a:lnTo>
                    <a:pt x="1706791" y="373338"/>
                  </a:lnTo>
                  <a:lnTo>
                    <a:pt x="1710274" y="372659"/>
                  </a:lnTo>
                  <a:lnTo>
                    <a:pt x="1713757" y="371982"/>
                  </a:lnTo>
                  <a:lnTo>
                    <a:pt x="1717240" y="371308"/>
                  </a:lnTo>
                  <a:lnTo>
                    <a:pt x="1720723" y="370637"/>
                  </a:lnTo>
                  <a:lnTo>
                    <a:pt x="1724207" y="373055"/>
                  </a:lnTo>
                  <a:lnTo>
                    <a:pt x="1727690" y="372383"/>
                  </a:lnTo>
                  <a:lnTo>
                    <a:pt x="1731173" y="374785"/>
                  </a:lnTo>
                  <a:lnTo>
                    <a:pt x="1734656" y="374113"/>
                  </a:lnTo>
                  <a:lnTo>
                    <a:pt x="1738140" y="379550"/>
                  </a:lnTo>
                  <a:lnTo>
                    <a:pt x="1741623" y="378873"/>
                  </a:lnTo>
                  <a:lnTo>
                    <a:pt x="1745106" y="381233"/>
                  </a:lnTo>
                  <a:lnTo>
                    <a:pt x="1748589" y="380557"/>
                  </a:lnTo>
                  <a:lnTo>
                    <a:pt x="1752073" y="379883"/>
                  </a:lnTo>
                  <a:lnTo>
                    <a:pt x="1755556" y="379211"/>
                  </a:lnTo>
                  <a:lnTo>
                    <a:pt x="1759039" y="381551"/>
                  </a:lnTo>
                  <a:lnTo>
                    <a:pt x="1762522" y="380880"/>
                  </a:lnTo>
                  <a:lnTo>
                    <a:pt x="1766006" y="380210"/>
                  </a:lnTo>
                  <a:lnTo>
                    <a:pt x="1769489" y="382533"/>
                  </a:lnTo>
                  <a:lnTo>
                    <a:pt x="1772972" y="381864"/>
                  </a:lnTo>
                  <a:lnTo>
                    <a:pt x="1776455" y="384173"/>
                  </a:lnTo>
                  <a:lnTo>
                    <a:pt x="1779939" y="383504"/>
                  </a:lnTo>
                  <a:lnTo>
                    <a:pt x="1783422" y="385797"/>
                  </a:lnTo>
                  <a:lnTo>
                    <a:pt x="1786905" y="385128"/>
                  </a:lnTo>
                  <a:lnTo>
                    <a:pt x="1790388" y="390347"/>
                  </a:lnTo>
                  <a:lnTo>
                    <a:pt x="1793872" y="392604"/>
                  </a:lnTo>
                  <a:lnTo>
                    <a:pt x="1797355" y="391929"/>
                  </a:lnTo>
                  <a:lnTo>
                    <a:pt x="1800838" y="391256"/>
                  </a:lnTo>
                  <a:lnTo>
                    <a:pt x="1804321" y="396403"/>
                  </a:lnTo>
                  <a:lnTo>
                    <a:pt x="1807805" y="395726"/>
                  </a:lnTo>
                  <a:lnTo>
                    <a:pt x="1811288" y="395051"/>
                  </a:lnTo>
                  <a:lnTo>
                    <a:pt x="1814771" y="397267"/>
                  </a:lnTo>
                  <a:lnTo>
                    <a:pt x="1818254" y="402343"/>
                  </a:lnTo>
                  <a:lnTo>
                    <a:pt x="1821738" y="401662"/>
                  </a:lnTo>
                  <a:lnTo>
                    <a:pt x="1825221" y="400984"/>
                  </a:lnTo>
                  <a:lnTo>
                    <a:pt x="1828704" y="400308"/>
                  </a:lnTo>
                  <a:lnTo>
                    <a:pt x="1832187" y="399634"/>
                  </a:lnTo>
                  <a:lnTo>
                    <a:pt x="1835671" y="398963"/>
                  </a:lnTo>
                  <a:lnTo>
                    <a:pt x="1839154" y="398293"/>
                  </a:lnTo>
                  <a:lnTo>
                    <a:pt x="1842637" y="397626"/>
                  </a:lnTo>
                  <a:lnTo>
                    <a:pt x="1846120" y="405448"/>
                  </a:lnTo>
                  <a:lnTo>
                    <a:pt x="1849604" y="407587"/>
                  </a:lnTo>
                  <a:lnTo>
                    <a:pt x="1853087" y="409716"/>
                  </a:lnTo>
                  <a:lnTo>
                    <a:pt x="1856570" y="411833"/>
                  </a:lnTo>
                  <a:lnTo>
                    <a:pt x="1860053" y="422270"/>
                  </a:lnTo>
                  <a:lnTo>
                    <a:pt x="1863537" y="421576"/>
                  </a:lnTo>
                  <a:lnTo>
                    <a:pt x="1867020" y="420885"/>
                  </a:lnTo>
                  <a:lnTo>
                    <a:pt x="1870503" y="420196"/>
                  </a:lnTo>
                  <a:lnTo>
                    <a:pt x="1873986" y="427747"/>
                  </a:lnTo>
                  <a:lnTo>
                    <a:pt x="1877470" y="427051"/>
                  </a:lnTo>
                  <a:lnTo>
                    <a:pt x="1880953" y="437243"/>
                  </a:lnTo>
                  <a:lnTo>
                    <a:pt x="1884436" y="439241"/>
                  </a:lnTo>
                  <a:lnTo>
                    <a:pt x="1887919" y="441230"/>
                  </a:lnTo>
                  <a:lnTo>
                    <a:pt x="1891403" y="440520"/>
                  </a:lnTo>
                  <a:lnTo>
                    <a:pt x="1894886" y="445178"/>
                  </a:lnTo>
                  <a:lnTo>
                    <a:pt x="1898369" y="444465"/>
                  </a:lnTo>
                  <a:lnTo>
                    <a:pt x="1901852" y="443755"/>
                  </a:lnTo>
                  <a:lnTo>
                    <a:pt x="1905336" y="451026"/>
                  </a:lnTo>
                  <a:lnTo>
                    <a:pt x="1908819" y="455599"/>
                  </a:lnTo>
                  <a:lnTo>
                    <a:pt x="1912302" y="454878"/>
                  </a:lnTo>
                  <a:lnTo>
                    <a:pt x="1915785" y="456789"/>
                  </a:lnTo>
                  <a:lnTo>
                    <a:pt x="1919269" y="461309"/>
                  </a:lnTo>
                  <a:lnTo>
                    <a:pt x="1922752" y="460584"/>
                  </a:lnTo>
                  <a:lnTo>
                    <a:pt x="1926235" y="459861"/>
                  </a:lnTo>
                  <a:lnTo>
                    <a:pt x="1929718" y="459140"/>
                  </a:lnTo>
                  <a:lnTo>
                    <a:pt x="1933202" y="458422"/>
                  </a:lnTo>
                  <a:lnTo>
                    <a:pt x="1936685" y="460302"/>
                  </a:lnTo>
                  <a:lnTo>
                    <a:pt x="1940168" y="459585"/>
                  </a:lnTo>
                  <a:lnTo>
                    <a:pt x="1943651" y="458870"/>
                  </a:lnTo>
                  <a:lnTo>
                    <a:pt x="1947135" y="458157"/>
                  </a:lnTo>
                  <a:lnTo>
                    <a:pt x="1950618" y="460024"/>
                  </a:lnTo>
                  <a:lnTo>
                    <a:pt x="1954101" y="459312"/>
                  </a:lnTo>
                  <a:lnTo>
                    <a:pt x="1957584" y="458603"/>
                  </a:lnTo>
                  <a:lnTo>
                    <a:pt x="1961068" y="460459"/>
                  </a:lnTo>
                  <a:lnTo>
                    <a:pt x="1964551" y="459750"/>
                  </a:lnTo>
                  <a:lnTo>
                    <a:pt x="1968034" y="459044"/>
                  </a:lnTo>
                  <a:lnTo>
                    <a:pt x="1971517" y="458339"/>
                  </a:lnTo>
                  <a:lnTo>
                    <a:pt x="1975001" y="457637"/>
                  </a:lnTo>
                  <a:lnTo>
                    <a:pt x="1978484" y="459480"/>
                  </a:lnTo>
                  <a:lnTo>
                    <a:pt x="1981967" y="458779"/>
                  </a:lnTo>
                  <a:lnTo>
                    <a:pt x="1985450" y="458080"/>
                  </a:lnTo>
                  <a:lnTo>
                    <a:pt x="1988934" y="457383"/>
                  </a:lnTo>
                  <a:lnTo>
                    <a:pt x="1992417" y="456688"/>
                  </a:lnTo>
                  <a:lnTo>
                    <a:pt x="1995900" y="455995"/>
                  </a:lnTo>
                  <a:lnTo>
                    <a:pt x="1999383" y="455305"/>
                  </a:lnTo>
                  <a:lnTo>
                    <a:pt x="2002867" y="454616"/>
                  </a:lnTo>
                  <a:lnTo>
                    <a:pt x="2006350" y="458950"/>
                  </a:lnTo>
                  <a:lnTo>
                    <a:pt x="2009833" y="460761"/>
                  </a:lnTo>
                  <a:lnTo>
                    <a:pt x="2013316" y="460069"/>
                  </a:lnTo>
                  <a:lnTo>
                    <a:pt x="2016799" y="459379"/>
                  </a:lnTo>
                  <a:lnTo>
                    <a:pt x="2020283" y="461178"/>
                  </a:lnTo>
                  <a:lnTo>
                    <a:pt x="2023766" y="460490"/>
                  </a:lnTo>
                  <a:lnTo>
                    <a:pt x="2027249" y="464753"/>
                  </a:lnTo>
                  <a:lnTo>
                    <a:pt x="2030732" y="473900"/>
                  </a:lnTo>
                  <a:lnTo>
                    <a:pt x="2034216" y="475646"/>
                  </a:lnTo>
                  <a:lnTo>
                    <a:pt x="2037699" y="482250"/>
                  </a:lnTo>
                  <a:lnTo>
                    <a:pt x="2041182" y="483966"/>
                  </a:lnTo>
                  <a:lnTo>
                    <a:pt x="2044665" y="490498"/>
                  </a:lnTo>
                  <a:lnTo>
                    <a:pt x="2048149" y="489781"/>
                  </a:lnTo>
                  <a:lnTo>
                    <a:pt x="2051632" y="491466"/>
                  </a:lnTo>
                  <a:lnTo>
                    <a:pt x="2055115" y="493144"/>
                  </a:lnTo>
                  <a:lnTo>
                    <a:pt x="2058598" y="499577"/>
                  </a:lnTo>
                  <a:lnTo>
                    <a:pt x="2062082" y="498854"/>
                  </a:lnTo>
                  <a:lnTo>
                    <a:pt x="2065565" y="500503"/>
                  </a:lnTo>
                  <a:lnTo>
                    <a:pt x="2069048" y="499781"/>
                  </a:lnTo>
                  <a:lnTo>
                    <a:pt x="2072531" y="501422"/>
                  </a:lnTo>
                  <a:lnTo>
                    <a:pt x="2076015" y="505405"/>
                  </a:lnTo>
                  <a:lnTo>
                    <a:pt x="2079498" y="504682"/>
                  </a:lnTo>
                  <a:lnTo>
                    <a:pt x="2082981" y="513301"/>
                  </a:lnTo>
                  <a:lnTo>
                    <a:pt x="2086464" y="512570"/>
                  </a:lnTo>
                  <a:lnTo>
                    <a:pt x="2089948" y="511841"/>
                  </a:lnTo>
                  <a:lnTo>
                    <a:pt x="2093431" y="518058"/>
                  </a:lnTo>
                  <a:lnTo>
                    <a:pt x="2096914" y="517325"/>
                  </a:lnTo>
                  <a:lnTo>
                    <a:pt x="2100397" y="516594"/>
                  </a:lnTo>
                  <a:lnTo>
                    <a:pt x="2103881" y="515866"/>
                  </a:lnTo>
                  <a:lnTo>
                    <a:pt x="2107364" y="517435"/>
                  </a:lnTo>
                  <a:lnTo>
                    <a:pt x="2110847" y="528124"/>
                  </a:lnTo>
                  <a:lnTo>
                    <a:pt x="2114330" y="527386"/>
                  </a:lnTo>
                  <a:lnTo>
                    <a:pt x="2117814" y="528917"/>
                  </a:lnTo>
                  <a:lnTo>
                    <a:pt x="2121297" y="530441"/>
                  </a:lnTo>
                  <a:lnTo>
                    <a:pt x="2124780" y="538705"/>
                  </a:lnTo>
                  <a:lnTo>
                    <a:pt x="2128263" y="537959"/>
                  </a:lnTo>
                  <a:lnTo>
                    <a:pt x="2131747" y="537216"/>
                  </a:lnTo>
                  <a:lnTo>
                    <a:pt x="2135230" y="538708"/>
                  </a:lnTo>
                  <a:lnTo>
                    <a:pt x="2138713" y="537967"/>
                  </a:lnTo>
                  <a:lnTo>
                    <a:pt x="2142196" y="537227"/>
                  </a:lnTo>
                  <a:lnTo>
                    <a:pt x="2145680" y="536489"/>
                  </a:lnTo>
                  <a:lnTo>
                    <a:pt x="2149163" y="537974"/>
                  </a:lnTo>
                  <a:lnTo>
                    <a:pt x="2152646" y="537238"/>
                  </a:lnTo>
                  <a:lnTo>
                    <a:pt x="2156129" y="538716"/>
                  </a:lnTo>
                  <a:lnTo>
                    <a:pt x="2159613" y="540187"/>
                  </a:lnTo>
                  <a:lnTo>
                    <a:pt x="2163096" y="541653"/>
                  </a:lnTo>
                  <a:lnTo>
                    <a:pt x="2166579" y="547493"/>
                  </a:lnTo>
                  <a:lnTo>
                    <a:pt x="2170062" y="546752"/>
                  </a:lnTo>
                  <a:lnTo>
                    <a:pt x="2173546" y="546013"/>
                  </a:lnTo>
                  <a:lnTo>
                    <a:pt x="2177029" y="545276"/>
                  </a:lnTo>
                  <a:lnTo>
                    <a:pt x="2180512" y="546717"/>
                  </a:lnTo>
                  <a:lnTo>
                    <a:pt x="2183995" y="545982"/>
                  </a:lnTo>
                  <a:lnTo>
                    <a:pt x="2187479" y="549581"/>
                  </a:lnTo>
                  <a:lnTo>
                    <a:pt x="2190962" y="559608"/>
                  </a:lnTo>
                  <a:lnTo>
                    <a:pt x="2194445" y="558862"/>
                  </a:lnTo>
                  <a:lnTo>
                    <a:pt x="2197928" y="558119"/>
                  </a:lnTo>
                  <a:lnTo>
                    <a:pt x="2201412" y="557377"/>
                  </a:lnTo>
                  <a:lnTo>
                    <a:pt x="2204895" y="556637"/>
                  </a:lnTo>
                  <a:lnTo>
                    <a:pt x="2208378" y="555899"/>
                  </a:lnTo>
                  <a:lnTo>
                    <a:pt x="2211861" y="557293"/>
                  </a:lnTo>
                  <a:lnTo>
                    <a:pt x="2215345" y="556556"/>
                  </a:lnTo>
                  <a:lnTo>
                    <a:pt x="2218828" y="555822"/>
                  </a:lnTo>
                  <a:lnTo>
                    <a:pt x="2222311" y="557209"/>
                  </a:lnTo>
                  <a:lnTo>
                    <a:pt x="2225794" y="558591"/>
                  </a:lnTo>
                  <a:lnTo>
                    <a:pt x="2229278" y="574644"/>
                  </a:lnTo>
                  <a:lnTo>
                    <a:pt x="2232761" y="575978"/>
                  </a:lnTo>
                  <a:lnTo>
                    <a:pt x="2236244" y="575229"/>
                  </a:lnTo>
                  <a:lnTo>
                    <a:pt x="2239727" y="584829"/>
                  </a:lnTo>
                  <a:lnTo>
                    <a:pt x="2243211" y="584073"/>
                  </a:lnTo>
                  <a:lnTo>
                    <a:pt x="2246694" y="585376"/>
                  </a:lnTo>
                  <a:lnTo>
                    <a:pt x="2250177" y="588721"/>
                  </a:lnTo>
                  <a:lnTo>
                    <a:pt x="2253660" y="592049"/>
                  </a:lnTo>
                  <a:lnTo>
                    <a:pt x="2257144" y="595358"/>
                  </a:lnTo>
                  <a:lnTo>
                    <a:pt x="2260627" y="596626"/>
                  </a:lnTo>
                  <a:lnTo>
                    <a:pt x="2264110" y="597888"/>
                  </a:lnTo>
                  <a:lnTo>
                    <a:pt x="2267593" y="597127"/>
                  </a:lnTo>
                  <a:lnTo>
                    <a:pt x="2271077" y="602407"/>
                  </a:lnTo>
                  <a:lnTo>
                    <a:pt x="2274560" y="601644"/>
                  </a:lnTo>
                  <a:lnTo>
                    <a:pt x="2278043" y="602886"/>
                  </a:lnTo>
                  <a:lnTo>
                    <a:pt x="2281526" y="604124"/>
                  </a:lnTo>
                  <a:lnTo>
                    <a:pt x="2285010" y="613305"/>
                  </a:lnTo>
                  <a:lnTo>
                    <a:pt x="2288493" y="614514"/>
                  </a:lnTo>
                  <a:lnTo>
                    <a:pt x="2291976" y="617689"/>
                  </a:lnTo>
                  <a:lnTo>
                    <a:pt x="2295459" y="628675"/>
                  </a:lnTo>
                  <a:lnTo>
                    <a:pt x="2298942" y="635672"/>
                  </a:lnTo>
                  <a:lnTo>
                    <a:pt x="2302426" y="636821"/>
                  </a:lnTo>
                  <a:lnTo>
                    <a:pt x="2305909" y="637966"/>
                  </a:lnTo>
                  <a:lnTo>
                    <a:pt x="2309392" y="637180"/>
                  </a:lnTo>
                  <a:lnTo>
                    <a:pt x="2312875" y="636396"/>
                  </a:lnTo>
                  <a:lnTo>
                    <a:pt x="2316359" y="639457"/>
                  </a:lnTo>
                  <a:lnTo>
                    <a:pt x="2319842" y="638673"/>
                  </a:lnTo>
                  <a:lnTo>
                    <a:pt x="2323325" y="645533"/>
                  </a:lnTo>
                  <a:lnTo>
                    <a:pt x="2326808" y="644746"/>
                  </a:lnTo>
                  <a:lnTo>
                    <a:pt x="2330292" y="643960"/>
                  </a:lnTo>
                  <a:lnTo>
                    <a:pt x="2333775" y="645075"/>
                  </a:lnTo>
                  <a:lnTo>
                    <a:pt x="2337258" y="644292"/>
                  </a:lnTo>
                  <a:lnTo>
                    <a:pt x="2340741" y="649181"/>
                  </a:lnTo>
                  <a:lnTo>
                    <a:pt x="2344225" y="652160"/>
                  </a:lnTo>
                  <a:lnTo>
                    <a:pt x="2347708" y="655124"/>
                  </a:lnTo>
                  <a:lnTo>
                    <a:pt x="2351191" y="654336"/>
                  </a:lnTo>
                  <a:lnTo>
                    <a:pt x="2354674" y="659147"/>
                  </a:lnTo>
                  <a:lnTo>
                    <a:pt x="2358158" y="673162"/>
                  </a:lnTo>
                  <a:lnTo>
                    <a:pt x="2361641" y="674199"/>
                  </a:lnTo>
                  <a:lnTo>
                    <a:pt x="2365124" y="682544"/>
                  </a:lnTo>
                  <a:lnTo>
                    <a:pt x="2368607" y="681737"/>
                  </a:lnTo>
                  <a:lnTo>
                    <a:pt x="2372091" y="684567"/>
                  </a:lnTo>
                  <a:lnTo>
                    <a:pt x="2375574" y="685572"/>
                  </a:lnTo>
                  <a:lnTo>
                    <a:pt x="2379057" y="684766"/>
                  </a:lnTo>
                  <a:lnTo>
                    <a:pt x="2382540" y="685768"/>
                  </a:lnTo>
                  <a:lnTo>
                    <a:pt x="2386024" y="688568"/>
                  </a:lnTo>
                  <a:lnTo>
                    <a:pt x="2389507" y="687762"/>
                  </a:lnTo>
                  <a:lnTo>
                    <a:pt x="2392990" y="686959"/>
                  </a:lnTo>
                  <a:lnTo>
                    <a:pt x="2396473" y="691531"/>
                  </a:lnTo>
                  <a:lnTo>
                    <a:pt x="2399957" y="690726"/>
                  </a:lnTo>
                  <a:lnTo>
                    <a:pt x="2403440" y="689923"/>
                  </a:lnTo>
                  <a:lnTo>
                    <a:pt x="2406923" y="689122"/>
                  </a:lnTo>
                  <a:lnTo>
                    <a:pt x="2410406" y="693658"/>
                  </a:lnTo>
                  <a:lnTo>
                    <a:pt x="2413890" y="696398"/>
                  </a:lnTo>
                  <a:lnTo>
                    <a:pt x="2417373" y="700887"/>
                  </a:lnTo>
                  <a:lnTo>
                    <a:pt x="2420856" y="708849"/>
                  </a:lnTo>
                  <a:lnTo>
                    <a:pt x="2424339" y="709783"/>
                  </a:lnTo>
                  <a:lnTo>
                    <a:pt x="2427823" y="714190"/>
                  </a:lnTo>
                  <a:lnTo>
                    <a:pt x="2431306" y="723746"/>
                  </a:lnTo>
                  <a:lnTo>
                    <a:pt x="2434789" y="729790"/>
                  </a:lnTo>
                  <a:lnTo>
                    <a:pt x="2438272" y="730675"/>
                  </a:lnTo>
                  <a:lnTo>
                    <a:pt x="2441756" y="736662"/>
                  </a:lnTo>
                  <a:lnTo>
                    <a:pt x="2445239" y="737530"/>
                  </a:lnTo>
                  <a:lnTo>
                    <a:pt x="2448722" y="740086"/>
                  </a:lnTo>
                  <a:lnTo>
                    <a:pt x="2452205" y="739258"/>
                  </a:lnTo>
                  <a:lnTo>
                    <a:pt x="2455689" y="738431"/>
                  </a:lnTo>
                  <a:lnTo>
                    <a:pt x="2459172" y="751023"/>
                  </a:lnTo>
                  <a:lnTo>
                    <a:pt x="2462655" y="756843"/>
                  </a:lnTo>
                  <a:lnTo>
                    <a:pt x="2466138" y="756006"/>
                  </a:lnTo>
                  <a:lnTo>
                    <a:pt x="2469622" y="768361"/>
                  </a:lnTo>
                  <a:lnTo>
                    <a:pt x="2473105" y="774059"/>
                  </a:lnTo>
                  <a:lnTo>
                    <a:pt x="2476588" y="776469"/>
                  </a:lnTo>
                  <a:lnTo>
                    <a:pt x="2480071" y="775621"/>
                  </a:lnTo>
                  <a:lnTo>
                    <a:pt x="2483555" y="778019"/>
                  </a:lnTo>
                  <a:lnTo>
                    <a:pt x="2487038" y="782020"/>
                  </a:lnTo>
                  <a:lnTo>
                    <a:pt x="2490521" y="781171"/>
                  </a:lnTo>
                  <a:lnTo>
                    <a:pt x="2494004" y="783542"/>
                  </a:lnTo>
                  <a:lnTo>
                    <a:pt x="2497488" y="782694"/>
                  </a:lnTo>
                  <a:lnTo>
                    <a:pt x="2500971" y="786653"/>
                  </a:lnTo>
                  <a:lnTo>
                    <a:pt x="2504454" y="788996"/>
                  </a:lnTo>
                  <a:lnTo>
                    <a:pt x="2507937" y="792916"/>
                  </a:lnTo>
                  <a:lnTo>
                    <a:pt x="2511421" y="792067"/>
                  </a:lnTo>
                  <a:lnTo>
                    <a:pt x="2514904" y="791219"/>
                  </a:lnTo>
                  <a:lnTo>
                    <a:pt x="2518387" y="793535"/>
                  </a:lnTo>
                  <a:lnTo>
                    <a:pt x="2521870" y="797414"/>
                  </a:lnTo>
                  <a:lnTo>
                    <a:pt x="2525354" y="801272"/>
                  </a:lnTo>
                  <a:lnTo>
                    <a:pt x="2528837" y="801986"/>
                  </a:lnTo>
                  <a:lnTo>
                    <a:pt x="2532320" y="805813"/>
                  </a:lnTo>
                  <a:lnTo>
                    <a:pt x="2535803" y="806516"/>
                  </a:lnTo>
                  <a:lnTo>
                    <a:pt x="2539287" y="805666"/>
                  </a:lnTo>
                  <a:lnTo>
                    <a:pt x="2542770" y="804817"/>
                  </a:lnTo>
                  <a:lnTo>
                    <a:pt x="2546253" y="807067"/>
                  </a:lnTo>
                  <a:lnTo>
                    <a:pt x="2549736" y="807763"/>
                  </a:lnTo>
                  <a:lnTo>
                    <a:pt x="2553220" y="808458"/>
                  </a:lnTo>
                  <a:lnTo>
                    <a:pt x="2556703" y="812222"/>
                  </a:lnTo>
                  <a:lnTo>
                    <a:pt x="2560186" y="811375"/>
                  </a:lnTo>
                  <a:lnTo>
                    <a:pt x="2563669" y="810529"/>
                  </a:lnTo>
                  <a:lnTo>
                    <a:pt x="2567153" y="814269"/>
                  </a:lnTo>
                  <a:lnTo>
                    <a:pt x="2570636" y="817988"/>
                  </a:lnTo>
                  <a:lnTo>
                    <a:pt x="2574119" y="817141"/>
                  </a:lnTo>
                  <a:lnTo>
                    <a:pt x="2577602" y="817812"/>
                  </a:lnTo>
                  <a:lnTo>
                    <a:pt x="2581085" y="818480"/>
                  </a:lnTo>
                  <a:lnTo>
                    <a:pt x="2584569" y="819147"/>
                  </a:lnTo>
                  <a:lnTo>
                    <a:pt x="2588052" y="821317"/>
                  </a:lnTo>
                  <a:lnTo>
                    <a:pt x="2591535" y="824978"/>
                  </a:lnTo>
                  <a:lnTo>
                    <a:pt x="2595018" y="825630"/>
                  </a:lnTo>
                  <a:lnTo>
                    <a:pt x="2598502" y="829263"/>
                  </a:lnTo>
                  <a:lnTo>
                    <a:pt x="2601985" y="832877"/>
                  </a:lnTo>
                  <a:lnTo>
                    <a:pt x="2605468" y="836471"/>
                  </a:lnTo>
                  <a:lnTo>
                    <a:pt x="2608951" y="838573"/>
                  </a:lnTo>
                  <a:lnTo>
                    <a:pt x="2612435" y="837724"/>
                  </a:lnTo>
                  <a:lnTo>
                    <a:pt x="2615918" y="842751"/>
                  </a:lnTo>
                  <a:lnTo>
                    <a:pt x="2619401" y="841901"/>
                  </a:lnTo>
                  <a:lnTo>
                    <a:pt x="2622884" y="841053"/>
                  </a:lnTo>
                  <a:lnTo>
                    <a:pt x="2626368" y="840206"/>
                  </a:lnTo>
                  <a:lnTo>
                    <a:pt x="2629851" y="842281"/>
                  </a:lnTo>
                  <a:lnTo>
                    <a:pt x="2633334" y="842892"/>
                  </a:lnTo>
                  <a:lnTo>
                    <a:pt x="2636817" y="843501"/>
                  </a:lnTo>
                  <a:lnTo>
                    <a:pt x="2640301" y="844109"/>
                  </a:lnTo>
                  <a:lnTo>
                    <a:pt x="2643784" y="847607"/>
                  </a:lnTo>
                  <a:lnTo>
                    <a:pt x="2647267" y="846762"/>
                  </a:lnTo>
                  <a:lnTo>
                    <a:pt x="2650750" y="848802"/>
                  </a:lnTo>
                  <a:lnTo>
                    <a:pt x="2654234" y="850833"/>
                  </a:lnTo>
                  <a:lnTo>
                    <a:pt x="2657717" y="854286"/>
                  </a:lnTo>
                  <a:lnTo>
                    <a:pt x="2661200" y="861986"/>
                  </a:lnTo>
                  <a:lnTo>
                    <a:pt x="2664683" y="863971"/>
                  </a:lnTo>
                  <a:lnTo>
                    <a:pt x="2668167" y="863123"/>
                  </a:lnTo>
                  <a:lnTo>
                    <a:pt x="2671650" y="863689"/>
                  </a:lnTo>
                  <a:lnTo>
                    <a:pt x="2675133" y="868475"/>
                  </a:lnTo>
                  <a:lnTo>
                    <a:pt x="2678616" y="869031"/>
                  </a:lnTo>
                  <a:lnTo>
                    <a:pt x="2682100" y="872382"/>
                  </a:lnTo>
                  <a:lnTo>
                    <a:pt x="2685583" y="871533"/>
                  </a:lnTo>
                  <a:lnTo>
                    <a:pt x="2689066" y="870687"/>
                  </a:lnTo>
                  <a:lnTo>
                    <a:pt x="2692549" y="869841"/>
                  </a:lnTo>
                  <a:lnTo>
                    <a:pt x="2696033" y="870391"/>
                  </a:lnTo>
                  <a:lnTo>
                    <a:pt x="2699516" y="869548"/>
                  </a:lnTo>
                  <a:lnTo>
                    <a:pt x="2702999" y="870097"/>
                  </a:lnTo>
                  <a:lnTo>
                    <a:pt x="2706482" y="876178"/>
                  </a:lnTo>
                  <a:lnTo>
                    <a:pt x="2709966" y="876713"/>
                  </a:lnTo>
                  <a:lnTo>
                    <a:pt x="2713449" y="877248"/>
                  </a:lnTo>
                  <a:lnTo>
                    <a:pt x="2716932" y="877780"/>
                  </a:lnTo>
                  <a:lnTo>
                    <a:pt x="2720415" y="876939"/>
                  </a:lnTo>
                  <a:lnTo>
                    <a:pt x="2723899" y="877471"/>
                  </a:lnTo>
                  <a:lnTo>
                    <a:pt x="2727382" y="882099"/>
                  </a:lnTo>
                  <a:lnTo>
                    <a:pt x="2730865" y="881259"/>
                  </a:lnTo>
                  <a:lnTo>
                    <a:pt x="2734348" y="880420"/>
                  </a:lnTo>
                  <a:lnTo>
                    <a:pt x="2737832" y="880943"/>
                  </a:lnTo>
                  <a:lnTo>
                    <a:pt x="2741315" y="885531"/>
                  </a:lnTo>
                  <a:lnTo>
                    <a:pt x="2744798" y="894125"/>
                  </a:lnTo>
                  <a:lnTo>
                    <a:pt x="2748281" y="893283"/>
                  </a:lnTo>
                  <a:lnTo>
                    <a:pt x="2751765" y="893782"/>
                  </a:lnTo>
                  <a:lnTo>
                    <a:pt x="2755248" y="894280"/>
                  </a:lnTo>
                  <a:lnTo>
                    <a:pt x="2758731" y="893440"/>
                  </a:lnTo>
                  <a:lnTo>
                    <a:pt x="2762214" y="892602"/>
                  </a:lnTo>
                  <a:lnTo>
                    <a:pt x="2765698" y="897095"/>
                  </a:lnTo>
                  <a:lnTo>
                    <a:pt x="2769181" y="900236"/>
                  </a:lnTo>
                  <a:lnTo>
                    <a:pt x="2772664" y="899397"/>
                  </a:lnTo>
                  <a:lnTo>
                    <a:pt x="2776147" y="899882"/>
                  </a:lnTo>
                  <a:lnTo>
                    <a:pt x="2779631" y="901685"/>
                  </a:lnTo>
                  <a:lnTo>
                    <a:pt x="2783114" y="906106"/>
                  </a:lnTo>
                  <a:lnTo>
                    <a:pt x="2786597" y="913111"/>
                  </a:lnTo>
                  <a:lnTo>
                    <a:pt x="2790080" y="916171"/>
                  </a:lnTo>
                  <a:lnTo>
                    <a:pt x="2793564" y="916626"/>
                  </a:lnTo>
                  <a:lnTo>
                    <a:pt x="2797047" y="927392"/>
                  </a:lnTo>
                  <a:lnTo>
                    <a:pt x="2800530" y="929109"/>
                  </a:lnTo>
                  <a:lnTo>
                    <a:pt x="2804013" y="928263"/>
                  </a:lnTo>
                  <a:lnTo>
                    <a:pt x="2807497" y="929973"/>
                  </a:lnTo>
                  <a:lnTo>
                    <a:pt x="2810980" y="929128"/>
                  </a:lnTo>
                  <a:lnTo>
                    <a:pt x="2814463" y="928285"/>
                  </a:lnTo>
                  <a:lnTo>
                    <a:pt x="2817946" y="931260"/>
                  </a:lnTo>
                  <a:lnTo>
                    <a:pt x="2821430" y="930418"/>
                  </a:lnTo>
                  <a:lnTo>
                    <a:pt x="2824913" y="932112"/>
                  </a:lnTo>
                  <a:lnTo>
                    <a:pt x="2828396" y="936325"/>
                  </a:lnTo>
                  <a:lnTo>
                    <a:pt x="2831879" y="938000"/>
                  </a:lnTo>
                  <a:lnTo>
                    <a:pt x="2835363" y="937158"/>
                  </a:lnTo>
                  <a:lnTo>
                    <a:pt x="2838846" y="937573"/>
                  </a:lnTo>
                  <a:lnTo>
                    <a:pt x="2842329" y="937986"/>
                  </a:lnTo>
                  <a:lnTo>
                    <a:pt x="2845812" y="944639"/>
                  </a:lnTo>
                  <a:lnTo>
                    <a:pt x="2849296" y="946283"/>
                  </a:lnTo>
                  <a:lnTo>
                    <a:pt x="2852779" y="945441"/>
                  </a:lnTo>
                  <a:lnTo>
                    <a:pt x="2856262" y="948317"/>
                  </a:lnTo>
                  <a:lnTo>
                    <a:pt x="2859745" y="947476"/>
                  </a:lnTo>
                  <a:lnTo>
                    <a:pt x="2863229" y="949105"/>
                  </a:lnTo>
                  <a:lnTo>
                    <a:pt x="2866712" y="949497"/>
                  </a:lnTo>
                  <a:lnTo>
                    <a:pt x="2870195" y="949889"/>
                  </a:lnTo>
                  <a:lnTo>
                    <a:pt x="2873678" y="951506"/>
                  </a:lnTo>
                  <a:lnTo>
                    <a:pt x="2877161" y="953117"/>
                  </a:lnTo>
                  <a:lnTo>
                    <a:pt x="2880645" y="953501"/>
                  </a:lnTo>
                  <a:lnTo>
                    <a:pt x="2884128" y="952665"/>
                  </a:lnTo>
                  <a:lnTo>
                    <a:pt x="2887611" y="955484"/>
                  </a:lnTo>
                  <a:lnTo>
                    <a:pt x="2891094" y="955864"/>
                  </a:lnTo>
                  <a:lnTo>
                    <a:pt x="2894578" y="963498"/>
                  </a:lnTo>
                  <a:lnTo>
                    <a:pt x="2898061" y="962660"/>
                  </a:lnTo>
                  <a:lnTo>
                    <a:pt x="2901544" y="963028"/>
                  </a:lnTo>
                  <a:lnTo>
                    <a:pt x="2905027" y="962192"/>
                  </a:lnTo>
                  <a:lnTo>
                    <a:pt x="2908511" y="964959"/>
                  </a:lnTo>
                  <a:lnTo>
                    <a:pt x="2911994" y="967713"/>
                  </a:lnTo>
                  <a:lnTo>
                    <a:pt x="2915477" y="976394"/>
                  </a:lnTo>
                  <a:lnTo>
                    <a:pt x="2918960" y="975555"/>
                  </a:lnTo>
                  <a:lnTo>
                    <a:pt x="2922444" y="975901"/>
                  </a:lnTo>
                  <a:lnTo>
                    <a:pt x="2925927" y="976246"/>
                  </a:lnTo>
                  <a:lnTo>
                    <a:pt x="2929410" y="982472"/>
                  </a:lnTo>
                  <a:lnTo>
                    <a:pt x="2932893" y="982806"/>
                  </a:lnTo>
                  <a:lnTo>
                    <a:pt x="2936377" y="984310"/>
                  </a:lnTo>
                  <a:lnTo>
                    <a:pt x="2939860" y="984641"/>
                  </a:lnTo>
                  <a:lnTo>
                    <a:pt x="2943343" y="987300"/>
                  </a:lnTo>
                  <a:lnTo>
                    <a:pt x="2946826" y="986464"/>
                  </a:lnTo>
                  <a:lnTo>
                    <a:pt x="2950310" y="986790"/>
                  </a:lnTo>
                  <a:lnTo>
                    <a:pt x="2953793" y="990590"/>
                  </a:lnTo>
                  <a:lnTo>
                    <a:pt x="2957276" y="998967"/>
                  </a:lnTo>
                  <a:lnTo>
                    <a:pt x="2960759" y="1001564"/>
                  </a:lnTo>
                  <a:lnTo>
                    <a:pt x="2964243" y="1008701"/>
                  </a:lnTo>
                  <a:lnTo>
                    <a:pt x="2967726" y="1021406"/>
                  </a:lnTo>
                  <a:lnTo>
                    <a:pt x="2971209" y="1022802"/>
                  </a:lnTo>
                  <a:lnTo>
                    <a:pt x="2974692" y="1034209"/>
                  </a:lnTo>
                  <a:lnTo>
                    <a:pt x="2978176" y="1037782"/>
                  </a:lnTo>
                  <a:lnTo>
                    <a:pt x="2981659" y="1045726"/>
                  </a:lnTo>
                  <a:lnTo>
                    <a:pt x="2985142" y="1044872"/>
                  </a:lnTo>
                  <a:lnTo>
                    <a:pt x="2988625" y="1045113"/>
                  </a:lnTo>
                  <a:lnTo>
                    <a:pt x="2992109" y="1052974"/>
                  </a:lnTo>
                  <a:lnTo>
                    <a:pt x="2995592" y="1057531"/>
                  </a:lnTo>
                  <a:lnTo>
                    <a:pt x="2999075" y="1064207"/>
                  </a:lnTo>
                  <a:lnTo>
                    <a:pt x="3002558" y="1063349"/>
                  </a:lnTo>
                  <a:lnTo>
                    <a:pt x="3006042" y="1064635"/>
                  </a:lnTo>
                  <a:lnTo>
                    <a:pt x="3009525" y="1063779"/>
                  </a:lnTo>
                  <a:lnTo>
                    <a:pt x="3013008" y="1065060"/>
                  </a:lnTo>
                  <a:lnTo>
                    <a:pt x="3016491" y="1065272"/>
                  </a:lnTo>
                  <a:lnTo>
                    <a:pt x="3019975" y="1068671"/>
                  </a:lnTo>
                  <a:lnTo>
                    <a:pt x="3023458" y="1067818"/>
                  </a:lnTo>
                  <a:lnTo>
                    <a:pt x="3026941" y="1070142"/>
                  </a:lnTo>
                  <a:lnTo>
                    <a:pt x="3030424" y="1075616"/>
                  </a:lnTo>
                  <a:lnTo>
                    <a:pt x="3033908" y="1081052"/>
                  </a:lnTo>
                  <a:lnTo>
                    <a:pt x="3037391" y="1087491"/>
                  </a:lnTo>
                  <a:lnTo>
                    <a:pt x="3040874" y="1087672"/>
                  </a:lnTo>
                  <a:lnTo>
                    <a:pt x="3044357" y="1089923"/>
                  </a:lnTo>
                  <a:lnTo>
                    <a:pt x="3047841" y="1095254"/>
                  </a:lnTo>
                  <a:lnTo>
                    <a:pt x="3051324" y="1095424"/>
                  </a:lnTo>
                  <a:lnTo>
                    <a:pt x="3054807" y="1100713"/>
                  </a:lnTo>
                  <a:lnTo>
                    <a:pt x="3058290" y="1099855"/>
                  </a:lnTo>
                  <a:lnTo>
                    <a:pt x="3061774" y="1102057"/>
                  </a:lnTo>
                  <a:lnTo>
                    <a:pt x="3065257" y="1103234"/>
                  </a:lnTo>
                  <a:lnTo>
                    <a:pt x="3068740" y="1106433"/>
                  </a:lnTo>
                  <a:lnTo>
                    <a:pt x="3072223" y="1108608"/>
                  </a:lnTo>
                  <a:lnTo>
                    <a:pt x="3075707" y="1121789"/>
                  </a:lnTo>
                  <a:lnTo>
                    <a:pt x="3079190" y="1120928"/>
                  </a:lnTo>
                  <a:lnTo>
                    <a:pt x="3082673" y="1125038"/>
                  </a:lnTo>
                  <a:lnTo>
                    <a:pt x="3086156" y="1128137"/>
                  </a:lnTo>
                  <a:lnTo>
                    <a:pt x="3089640" y="1130236"/>
                  </a:lnTo>
                  <a:lnTo>
                    <a:pt x="3093123" y="1132326"/>
                  </a:lnTo>
                  <a:lnTo>
                    <a:pt x="3096606" y="1136366"/>
                  </a:lnTo>
                  <a:lnTo>
                    <a:pt x="3100089" y="1136482"/>
                  </a:lnTo>
                  <a:lnTo>
                    <a:pt x="3103573" y="1140494"/>
                  </a:lnTo>
                  <a:lnTo>
                    <a:pt x="3107056" y="1143514"/>
                  </a:lnTo>
                  <a:lnTo>
                    <a:pt x="3110539" y="1146520"/>
                  </a:lnTo>
                  <a:lnTo>
                    <a:pt x="3114022" y="1146624"/>
                  </a:lnTo>
                  <a:lnTo>
                    <a:pt x="3117506" y="1146727"/>
                  </a:lnTo>
                  <a:lnTo>
                    <a:pt x="3120989" y="1146831"/>
                  </a:lnTo>
                  <a:lnTo>
                    <a:pt x="3124472" y="1146933"/>
                  </a:lnTo>
                  <a:lnTo>
                    <a:pt x="3127955" y="1159440"/>
                  </a:lnTo>
                  <a:lnTo>
                    <a:pt x="3131439" y="1164258"/>
                  </a:lnTo>
                  <a:lnTo>
                    <a:pt x="3134922" y="1166224"/>
                  </a:lnTo>
                  <a:lnTo>
                    <a:pt x="3138405" y="1166304"/>
                  </a:lnTo>
                  <a:lnTo>
                    <a:pt x="3141888" y="1172005"/>
                  </a:lnTo>
                  <a:lnTo>
                    <a:pt x="3145372" y="1173943"/>
                  </a:lnTo>
                  <a:lnTo>
                    <a:pt x="3148855" y="1174943"/>
                  </a:lnTo>
                  <a:lnTo>
                    <a:pt x="3152338" y="1176869"/>
                  </a:lnTo>
                  <a:lnTo>
                    <a:pt x="3155821" y="1181559"/>
                  </a:lnTo>
                  <a:lnTo>
                    <a:pt x="3159304" y="1186220"/>
                  </a:lnTo>
                  <a:lnTo>
                    <a:pt x="3162788" y="1189024"/>
                  </a:lnTo>
                  <a:lnTo>
                    <a:pt x="3166271" y="1189076"/>
                  </a:lnTo>
                  <a:lnTo>
                    <a:pt x="3169754" y="1190953"/>
                  </a:lnTo>
                  <a:lnTo>
                    <a:pt x="3173237" y="1191913"/>
                  </a:lnTo>
                  <a:lnTo>
                    <a:pt x="3176721" y="1191961"/>
                  </a:lnTo>
                  <a:lnTo>
                    <a:pt x="3180204" y="1195634"/>
                  </a:lnTo>
                  <a:lnTo>
                    <a:pt x="3183687" y="1200188"/>
                  </a:lnTo>
                  <a:lnTo>
                    <a:pt x="3187170" y="1202024"/>
                  </a:lnTo>
                  <a:lnTo>
                    <a:pt x="3190654" y="1205642"/>
                  </a:lnTo>
                  <a:lnTo>
                    <a:pt x="3194137" y="1207460"/>
                  </a:lnTo>
                  <a:lnTo>
                    <a:pt x="3197620" y="1211047"/>
                  </a:lnTo>
                  <a:lnTo>
                    <a:pt x="3201103" y="1225172"/>
                  </a:lnTo>
                  <a:lnTo>
                    <a:pt x="3204587" y="1229549"/>
                  </a:lnTo>
                  <a:lnTo>
                    <a:pt x="3208070" y="1231295"/>
                  </a:lnTo>
                  <a:lnTo>
                    <a:pt x="3211553" y="1237360"/>
                  </a:lnTo>
                  <a:lnTo>
                    <a:pt x="3215036" y="1236495"/>
                  </a:lnTo>
                  <a:lnTo>
                    <a:pt x="3218520" y="1236494"/>
                  </a:lnTo>
                  <a:lnTo>
                    <a:pt x="3222003" y="1240791"/>
                  </a:lnTo>
                  <a:lnTo>
                    <a:pt x="3225486" y="1249324"/>
                  </a:lnTo>
                  <a:lnTo>
                    <a:pt x="3228969" y="1254396"/>
                  </a:lnTo>
                  <a:lnTo>
                    <a:pt x="3232453" y="1254376"/>
                  </a:lnTo>
                  <a:lnTo>
                    <a:pt x="3235936" y="1254356"/>
                  </a:lnTo>
                  <a:lnTo>
                    <a:pt x="3239419" y="1255179"/>
                  </a:lnTo>
                  <a:lnTo>
                    <a:pt x="3242902" y="1256840"/>
                  </a:lnTo>
                  <a:lnTo>
                    <a:pt x="3246386" y="1261006"/>
                  </a:lnTo>
                  <a:lnTo>
                    <a:pt x="3249869" y="1260144"/>
                  </a:lnTo>
                  <a:lnTo>
                    <a:pt x="3253352" y="1260953"/>
                  </a:lnTo>
                  <a:lnTo>
                    <a:pt x="3256835" y="1270058"/>
                  </a:lnTo>
                  <a:lnTo>
                    <a:pt x="3260319" y="1270022"/>
                  </a:lnTo>
                  <a:lnTo>
                    <a:pt x="3263802" y="1269161"/>
                  </a:lnTo>
                  <a:lnTo>
                    <a:pt x="3267285" y="1269950"/>
                  </a:lnTo>
                  <a:lnTo>
                    <a:pt x="3270768" y="1272381"/>
                  </a:lnTo>
                  <a:lnTo>
                    <a:pt x="3274252" y="1271522"/>
                  </a:lnTo>
                  <a:lnTo>
                    <a:pt x="3277735" y="1271484"/>
                  </a:lnTo>
                  <a:lnTo>
                    <a:pt x="3281218" y="1273085"/>
                  </a:lnTo>
                  <a:lnTo>
                    <a:pt x="3284701" y="1274680"/>
                  </a:lnTo>
                  <a:lnTo>
                    <a:pt x="3288185" y="1277083"/>
                  </a:lnTo>
                  <a:lnTo>
                    <a:pt x="3291668" y="1276227"/>
                  </a:lnTo>
                  <a:lnTo>
                    <a:pt x="3295151" y="1277809"/>
                  </a:lnTo>
                  <a:lnTo>
                    <a:pt x="3298634" y="1281003"/>
                  </a:lnTo>
                  <a:lnTo>
                    <a:pt x="3302118" y="1283376"/>
                  </a:lnTo>
                  <a:lnTo>
                    <a:pt x="3305601" y="1284935"/>
                  </a:lnTo>
                  <a:lnTo>
                    <a:pt x="3309084" y="1284885"/>
                  </a:lnTo>
                  <a:lnTo>
                    <a:pt x="3312567" y="1288038"/>
                  </a:lnTo>
                  <a:lnTo>
                    <a:pt x="3316051" y="1302271"/>
                  </a:lnTo>
                  <a:lnTo>
                    <a:pt x="3319534" y="1305350"/>
                  </a:lnTo>
                  <a:lnTo>
                    <a:pt x="3323017" y="1309978"/>
                  </a:lnTo>
                  <a:lnTo>
                    <a:pt x="3326500" y="1323863"/>
                  </a:lnTo>
                  <a:lnTo>
                    <a:pt x="3329984" y="1326082"/>
                  </a:lnTo>
                  <a:lnTo>
                    <a:pt x="3333467" y="1325223"/>
                  </a:lnTo>
                  <a:lnTo>
                    <a:pt x="3336950" y="1327433"/>
                  </a:lnTo>
                  <a:lnTo>
                    <a:pt x="3340433" y="1329633"/>
                  </a:lnTo>
                  <a:lnTo>
                    <a:pt x="3343917" y="1329540"/>
                  </a:lnTo>
                  <a:lnTo>
                    <a:pt x="3347400" y="1329446"/>
                  </a:lnTo>
                  <a:lnTo>
                    <a:pt x="3350883" y="1331633"/>
                  </a:lnTo>
                  <a:lnTo>
                    <a:pt x="3354366" y="1336836"/>
                  </a:lnTo>
                  <a:lnTo>
                    <a:pt x="3357850" y="1341253"/>
                  </a:lnTo>
                  <a:lnTo>
                    <a:pt x="3361333" y="1342648"/>
                  </a:lnTo>
                  <a:lnTo>
                    <a:pt x="3364816" y="1345534"/>
                  </a:lnTo>
                  <a:lnTo>
                    <a:pt x="3368299" y="1345425"/>
                  </a:lnTo>
                  <a:lnTo>
                    <a:pt x="3371783" y="1361588"/>
                  </a:lnTo>
                  <a:lnTo>
                    <a:pt x="3375266" y="1365125"/>
                  </a:lnTo>
                  <a:lnTo>
                    <a:pt x="3378749" y="1372275"/>
                  </a:lnTo>
                  <a:lnTo>
                    <a:pt x="3382232" y="1375037"/>
                  </a:lnTo>
                  <a:lnTo>
                    <a:pt x="3385716" y="1382812"/>
                  </a:lnTo>
                  <a:lnTo>
                    <a:pt x="3389199" y="1386956"/>
                  </a:lnTo>
                  <a:lnTo>
                    <a:pt x="3392682" y="1397440"/>
                  </a:lnTo>
                  <a:lnTo>
                    <a:pt x="3396165" y="1401503"/>
                  </a:lnTo>
                  <a:lnTo>
                    <a:pt x="3399649" y="1418032"/>
                  </a:lnTo>
                  <a:lnTo>
                    <a:pt x="3403132" y="1418550"/>
                  </a:lnTo>
                  <a:lnTo>
                    <a:pt x="3406615" y="1424552"/>
                  </a:lnTo>
                  <a:lnTo>
                    <a:pt x="3410098" y="1435927"/>
                  </a:lnTo>
                  <a:lnTo>
                    <a:pt x="3413582" y="1441128"/>
                  </a:lnTo>
                  <a:lnTo>
                    <a:pt x="3417065" y="1456256"/>
                  </a:lnTo>
                  <a:lnTo>
                    <a:pt x="3420548" y="1460009"/>
                  </a:lnTo>
                  <a:lnTo>
                    <a:pt x="3424031" y="1463740"/>
                  </a:lnTo>
                  <a:lnTo>
                    <a:pt x="3427515" y="1465493"/>
                  </a:lnTo>
                  <a:lnTo>
                    <a:pt x="3430998" y="1465283"/>
                  </a:lnTo>
                  <a:lnTo>
                    <a:pt x="3434481" y="1464422"/>
                  </a:lnTo>
                  <a:lnTo>
                    <a:pt x="3437964" y="1468766"/>
                  </a:lnTo>
                  <a:lnTo>
                    <a:pt x="3441447" y="1471145"/>
                  </a:lnTo>
                  <a:lnTo>
                    <a:pt x="3444931" y="1474158"/>
                  </a:lnTo>
                  <a:lnTo>
                    <a:pt x="3448414" y="1491804"/>
                  </a:lnTo>
                  <a:lnTo>
                    <a:pt x="3451897" y="1501006"/>
                  </a:lnTo>
                  <a:lnTo>
                    <a:pt x="3455380" y="1505760"/>
                  </a:lnTo>
                  <a:lnTo>
                    <a:pt x="3458864" y="1506763"/>
                  </a:lnTo>
                  <a:lnTo>
                    <a:pt x="3462347" y="1524962"/>
                  </a:lnTo>
                  <a:lnTo>
                    <a:pt x="3465830" y="1527140"/>
                  </a:lnTo>
                  <a:lnTo>
                    <a:pt x="3469313" y="1551439"/>
                  </a:lnTo>
                  <a:lnTo>
                    <a:pt x="3472797" y="1564080"/>
                  </a:lnTo>
                  <a:lnTo>
                    <a:pt x="3476280" y="1609861"/>
                  </a:lnTo>
                  <a:lnTo>
                    <a:pt x="3479763" y="1622766"/>
                  </a:lnTo>
                  <a:lnTo>
                    <a:pt x="3483246" y="1680166"/>
                  </a:lnTo>
                  <a:lnTo>
                    <a:pt x="3483246" y="1680679"/>
                  </a:lnTo>
                  <a:lnTo>
                    <a:pt x="3483246" y="1681191"/>
                  </a:lnTo>
                  <a:lnTo>
                    <a:pt x="3483246" y="1681704"/>
                  </a:lnTo>
                  <a:lnTo>
                    <a:pt x="3483246" y="1682216"/>
                  </a:lnTo>
                  <a:lnTo>
                    <a:pt x="3483246" y="1682728"/>
                  </a:lnTo>
                  <a:lnTo>
                    <a:pt x="3483246" y="1683239"/>
                  </a:lnTo>
                  <a:lnTo>
                    <a:pt x="3483246" y="1683750"/>
                  </a:lnTo>
                  <a:lnTo>
                    <a:pt x="3483246" y="1684261"/>
                  </a:lnTo>
                  <a:lnTo>
                    <a:pt x="3483246" y="1684772"/>
                  </a:lnTo>
                  <a:lnTo>
                    <a:pt x="3483246" y="1685282"/>
                  </a:lnTo>
                  <a:lnTo>
                    <a:pt x="3483246" y="168579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1685792"/>
            </a:xfrm>
            <a:custGeom>
              <a:avLst/>
              <a:gdLst/>
              <a:ahLst/>
              <a:cxnLst/>
              <a:rect l="0" t="0" r="0" b="0"/>
              <a:pathLst>
                <a:path w="3483246" h="168579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6417"/>
                  </a:lnTo>
                  <a:lnTo>
                    <a:pt x="626984" y="10606"/>
                  </a:lnTo>
                  <a:lnTo>
                    <a:pt x="630467" y="10547"/>
                  </a:lnTo>
                  <a:lnTo>
                    <a:pt x="633950" y="10489"/>
                  </a:lnTo>
                  <a:lnTo>
                    <a:pt x="637434" y="10432"/>
                  </a:lnTo>
                  <a:lnTo>
                    <a:pt x="640917" y="10376"/>
                  </a:lnTo>
                  <a:lnTo>
                    <a:pt x="644400" y="10320"/>
                  </a:lnTo>
                  <a:lnTo>
                    <a:pt x="647883" y="10264"/>
                  </a:lnTo>
                  <a:lnTo>
                    <a:pt x="651367" y="10210"/>
                  </a:lnTo>
                  <a:lnTo>
                    <a:pt x="654850" y="10156"/>
                  </a:lnTo>
                  <a:lnTo>
                    <a:pt x="658333" y="10102"/>
                  </a:lnTo>
                  <a:lnTo>
                    <a:pt x="661816" y="10049"/>
                  </a:lnTo>
                  <a:lnTo>
                    <a:pt x="665300" y="9997"/>
                  </a:lnTo>
                  <a:lnTo>
                    <a:pt x="668783" y="9945"/>
                  </a:lnTo>
                  <a:lnTo>
                    <a:pt x="672266" y="9893"/>
                  </a:lnTo>
                  <a:lnTo>
                    <a:pt x="675749" y="9842"/>
                  </a:lnTo>
                  <a:lnTo>
                    <a:pt x="679233" y="9792"/>
                  </a:lnTo>
                  <a:lnTo>
                    <a:pt x="682716" y="9742"/>
                  </a:lnTo>
                  <a:lnTo>
                    <a:pt x="686199" y="9693"/>
                  </a:lnTo>
                  <a:lnTo>
                    <a:pt x="689682" y="9644"/>
                  </a:lnTo>
                  <a:lnTo>
                    <a:pt x="693166" y="9596"/>
                  </a:lnTo>
                  <a:lnTo>
                    <a:pt x="696649" y="9548"/>
                  </a:lnTo>
                  <a:lnTo>
                    <a:pt x="700132" y="9500"/>
                  </a:lnTo>
                  <a:lnTo>
                    <a:pt x="703615" y="9454"/>
                  </a:lnTo>
                  <a:lnTo>
                    <a:pt x="707099" y="9407"/>
                  </a:lnTo>
                  <a:lnTo>
                    <a:pt x="710582" y="9361"/>
                  </a:lnTo>
                  <a:lnTo>
                    <a:pt x="714065" y="9316"/>
                  </a:lnTo>
                  <a:lnTo>
                    <a:pt x="717548" y="9271"/>
                  </a:lnTo>
                  <a:lnTo>
                    <a:pt x="721032" y="9226"/>
                  </a:lnTo>
                  <a:lnTo>
                    <a:pt x="724515" y="9182"/>
                  </a:lnTo>
                  <a:lnTo>
                    <a:pt x="727998" y="9138"/>
                  </a:lnTo>
                  <a:lnTo>
                    <a:pt x="731481" y="9094"/>
                  </a:lnTo>
                  <a:lnTo>
                    <a:pt x="734965" y="9051"/>
                  </a:lnTo>
                  <a:lnTo>
                    <a:pt x="738448" y="9009"/>
                  </a:lnTo>
                  <a:lnTo>
                    <a:pt x="741931" y="8967"/>
                  </a:lnTo>
                  <a:lnTo>
                    <a:pt x="745414" y="8925"/>
                  </a:lnTo>
                  <a:lnTo>
                    <a:pt x="748898" y="8883"/>
                  </a:lnTo>
                  <a:lnTo>
                    <a:pt x="752381" y="8842"/>
                  </a:lnTo>
                  <a:lnTo>
                    <a:pt x="755864" y="8802"/>
                  </a:lnTo>
                  <a:lnTo>
                    <a:pt x="759347" y="8761"/>
                  </a:lnTo>
                  <a:lnTo>
                    <a:pt x="762831" y="8722"/>
                  </a:lnTo>
                  <a:lnTo>
                    <a:pt x="766314" y="8682"/>
                  </a:lnTo>
                  <a:lnTo>
                    <a:pt x="769797" y="8643"/>
                  </a:lnTo>
                  <a:lnTo>
                    <a:pt x="773280" y="8604"/>
                  </a:lnTo>
                  <a:lnTo>
                    <a:pt x="776764" y="17089"/>
                  </a:lnTo>
                  <a:lnTo>
                    <a:pt x="780247" y="17014"/>
                  </a:lnTo>
                  <a:lnTo>
                    <a:pt x="783730" y="16938"/>
                  </a:lnTo>
                  <a:lnTo>
                    <a:pt x="787213" y="16864"/>
                  </a:lnTo>
                  <a:lnTo>
                    <a:pt x="790697" y="16790"/>
                  </a:lnTo>
                  <a:lnTo>
                    <a:pt x="794180" y="16716"/>
                  </a:lnTo>
                  <a:lnTo>
                    <a:pt x="797663" y="16644"/>
                  </a:lnTo>
                  <a:lnTo>
                    <a:pt x="801146" y="16572"/>
                  </a:lnTo>
                  <a:lnTo>
                    <a:pt x="804630" y="16500"/>
                  </a:lnTo>
                  <a:lnTo>
                    <a:pt x="808113" y="16430"/>
                  </a:lnTo>
                  <a:lnTo>
                    <a:pt x="811596" y="16359"/>
                  </a:lnTo>
                  <a:lnTo>
                    <a:pt x="815079" y="16290"/>
                  </a:lnTo>
                  <a:lnTo>
                    <a:pt x="818563" y="16221"/>
                  </a:lnTo>
                  <a:lnTo>
                    <a:pt x="822046" y="16152"/>
                  </a:lnTo>
                  <a:lnTo>
                    <a:pt x="825529" y="16085"/>
                  </a:lnTo>
                  <a:lnTo>
                    <a:pt x="829012" y="16017"/>
                  </a:lnTo>
                  <a:lnTo>
                    <a:pt x="832496" y="15951"/>
                  </a:lnTo>
                  <a:lnTo>
                    <a:pt x="835979" y="15884"/>
                  </a:lnTo>
                  <a:lnTo>
                    <a:pt x="839462" y="15819"/>
                  </a:lnTo>
                  <a:lnTo>
                    <a:pt x="842945" y="15754"/>
                  </a:lnTo>
                  <a:lnTo>
                    <a:pt x="846429" y="15689"/>
                  </a:lnTo>
                  <a:lnTo>
                    <a:pt x="849912" y="15625"/>
                  </a:lnTo>
                  <a:lnTo>
                    <a:pt x="853395" y="15562"/>
                  </a:lnTo>
                  <a:lnTo>
                    <a:pt x="856878" y="15499"/>
                  </a:lnTo>
                  <a:lnTo>
                    <a:pt x="860361" y="15436"/>
                  </a:lnTo>
                  <a:lnTo>
                    <a:pt x="863845" y="23011"/>
                  </a:lnTo>
                  <a:lnTo>
                    <a:pt x="867328" y="22919"/>
                  </a:lnTo>
                  <a:lnTo>
                    <a:pt x="870811" y="22828"/>
                  </a:lnTo>
                  <a:lnTo>
                    <a:pt x="874294" y="22738"/>
                  </a:lnTo>
                  <a:lnTo>
                    <a:pt x="877778" y="22648"/>
                  </a:lnTo>
                  <a:lnTo>
                    <a:pt x="881261" y="22559"/>
                  </a:lnTo>
                  <a:lnTo>
                    <a:pt x="884744" y="22471"/>
                  </a:lnTo>
                  <a:lnTo>
                    <a:pt x="888227" y="22383"/>
                  </a:lnTo>
                  <a:lnTo>
                    <a:pt x="891711" y="22296"/>
                  </a:lnTo>
                  <a:lnTo>
                    <a:pt x="895194" y="22210"/>
                  </a:lnTo>
                  <a:lnTo>
                    <a:pt x="898677" y="22125"/>
                  </a:lnTo>
                  <a:lnTo>
                    <a:pt x="902160" y="22040"/>
                  </a:lnTo>
                  <a:lnTo>
                    <a:pt x="905644" y="21956"/>
                  </a:lnTo>
                  <a:lnTo>
                    <a:pt x="909127" y="21872"/>
                  </a:lnTo>
                  <a:lnTo>
                    <a:pt x="912610" y="21789"/>
                  </a:lnTo>
                  <a:lnTo>
                    <a:pt x="916093" y="21707"/>
                  </a:lnTo>
                  <a:lnTo>
                    <a:pt x="919577" y="21625"/>
                  </a:lnTo>
                  <a:lnTo>
                    <a:pt x="923060" y="21544"/>
                  </a:lnTo>
                  <a:lnTo>
                    <a:pt x="926543" y="21463"/>
                  </a:lnTo>
                  <a:lnTo>
                    <a:pt x="930026" y="28453"/>
                  </a:lnTo>
                  <a:lnTo>
                    <a:pt x="933510" y="28348"/>
                  </a:lnTo>
                  <a:lnTo>
                    <a:pt x="936993" y="28243"/>
                  </a:lnTo>
                  <a:lnTo>
                    <a:pt x="940476" y="28140"/>
                  </a:lnTo>
                  <a:lnTo>
                    <a:pt x="943959" y="28037"/>
                  </a:lnTo>
                  <a:lnTo>
                    <a:pt x="947443" y="27934"/>
                  </a:lnTo>
                  <a:lnTo>
                    <a:pt x="950926" y="27833"/>
                  </a:lnTo>
                  <a:lnTo>
                    <a:pt x="954409" y="27732"/>
                  </a:lnTo>
                  <a:lnTo>
                    <a:pt x="957892" y="27632"/>
                  </a:lnTo>
                  <a:lnTo>
                    <a:pt x="961376" y="34348"/>
                  </a:lnTo>
                  <a:lnTo>
                    <a:pt x="964859" y="34225"/>
                  </a:lnTo>
                  <a:lnTo>
                    <a:pt x="968342" y="34103"/>
                  </a:lnTo>
                  <a:lnTo>
                    <a:pt x="971825" y="33982"/>
                  </a:lnTo>
                  <a:lnTo>
                    <a:pt x="975309" y="33862"/>
                  </a:lnTo>
                  <a:lnTo>
                    <a:pt x="978792" y="33743"/>
                  </a:lnTo>
                  <a:lnTo>
                    <a:pt x="982275" y="33624"/>
                  </a:lnTo>
                  <a:lnTo>
                    <a:pt x="985758" y="33507"/>
                  </a:lnTo>
                  <a:lnTo>
                    <a:pt x="989242" y="39991"/>
                  </a:lnTo>
                  <a:lnTo>
                    <a:pt x="992725" y="39852"/>
                  </a:lnTo>
                  <a:lnTo>
                    <a:pt x="996208" y="39715"/>
                  </a:lnTo>
                  <a:lnTo>
                    <a:pt x="999691" y="39578"/>
                  </a:lnTo>
                  <a:lnTo>
                    <a:pt x="1003175" y="39442"/>
                  </a:lnTo>
                  <a:lnTo>
                    <a:pt x="1006658" y="39307"/>
                  </a:lnTo>
                  <a:lnTo>
                    <a:pt x="1010141" y="39173"/>
                  </a:lnTo>
                  <a:lnTo>
                    <a:pt x="1013624" y="39040"/>
                  </a:lnTo>
                  <a:lnTo>
                    <a:pt x="1017108" y="38908"/>
                  </a:lnTo>
                  <a:lnTo>
                    <a:pt x="1020591" y="38776"/>
                  </a:lnTo>
                  <a:lnTo>
                    <a:pt x="1024074" y="38646"/>
                  </a:lnTo>
                  <a:lnTo>
                    <a:pt x="1027557" y="38516"/>
                  </a:lnTo>
                  <a:lnTo>
                    <a:pt x="1031041" y="38388"/>
                  </a:lnTo>
                  <a:lnTo>
                    <a:pt x="1034524" y="38260"/>
                  </a:lnTo>
                  <a:lnTo>
                    <a:pt x="1038007" y="38133"/>
                  </a:lnTo>
                  <a:lnTo>
                    <a:pt x="1041490" y="38007"/>
                  </a:lnTo>
                  <a:lnTo>
                    <a:pt x="1044974" y="37881"/>
                  </a:lnTo>
                  <a:lnTo>
                    <a:pt x="1048457" y="37757"/>
                  </a:lnTo>
                  <a:lnTo>
                    <a:pt x="1051940" y="37633"/>
                  </a:lnTo>
                  <a:lnTo>
                    <a:pt x="1055423" y="37510"/>
                  </a:lnTo>
                  <a:lnTo>
                    <a:pt x="1058907" y="37388"/>
                  </a:lnTo>
                  <a:lnTo>
                    <a:pt x="1062390" y="37267"/>
                  </a:lnTo>
                  <a:lnTo>
                    <a:pt x="1065873" y="37147"/>
                  </a:lnTo>
                  <a:lnTo>
                    <a:pt x="1069356" y="37027"/>
                  </a:lnTo>
                  <a:lnTo>
                    <a:pt x="1072840" y="36908"/>
                  </a:lnTo>
                  <a:lnTo>
                    <a:pt x="1076323" y="36790"/>
                  </a:lnTo>
                  <a:lnTo>
                    <a:pt x="1079806" y="36672"/>
                  </a:lnTo>
                  <a:lnTo>
                    <a:pt x="1083289" y="36556"/>
                  </a:lnTo>
                  <a:lnTo>
                    <a:pt x="1086773" y="36440"/>
                  </a:lnTo>
                  <a:lnTo>
                    <a:pt x="1090256" y="36325"/>
                  </a:lnTo>
                  <a:lnTo>
                    <a:pt x="1093739" y="36210"/>
                  </a:lnTo>
                  <a:lnTo>
                    <a:pt x="1097222" y="36096"/>
                  </a:lnTo>
                  <a:lnTo>
                    <a:pt x="1100706" y="35983"/>
                  </a:lnTo>
                  <a:lnTo>
                    <a:pt x="1104189" y="35871"/>
                  </a:lnTo>
                  <a:lnTo>
                    <a:pt x="1107672" y="35759"/>
                  </a:lnTo>
                  <a:lnTo>
                    <a:pt x="1111155" y="35648"/>
                  </a:lnTo>
                  <a:lnTo>
                    <a:pt x="1114639" y="35538"/>
                  </a:lnTo>
                  <a:lnTo>
                    <a:pt x="1118122" y="35428"/>
                  </a:lnTo>
                  <a:lnTo>
                    <a:pt x="1121605" y="35320"/>
                  </a:lnTo>
                  <a:lnTo>
                    <a:pt x="1125088" y="41011"/>
                  </a:lnTo>
                  <a:lnTo>
                    <a:pt x="1128572" y="40886"/>
                  </a:lnTo>
                  <a:lnTo>
                    <a:pt x="1132055" y="40761"/>
                  </a:lnTo>
                  <a:lnTo>
                    <a:pt x="1135538" y="40638"/>
                  </a:lnTo>
                  <a:lnTo>
                    <a:pt x="1139021" y="46226"/>
                  </a:lnTo>
                  <a:lnTo>
                    <a:pt x="1142505" y="46087"/>
                  </a:lnTo>
                  <a:lnTo>
                    <a:pt x="1145988" y="45949"/>
                  </a:lnTo>
                  <a:lnTo>
                    <a:pt x="1149471" y="45811"/>
                  </a:lnTo>
                  <a:lnTo>
                    <a:pt x="1152954" y="45675"/>
                  </a:lnTo>
                  <a:lnTo>
                    <a:pt x="1156437" y="45539"/>
                  </a:lnTo>
                  <a:lnTo>
                    <a:pt x="1159921" y="45404"/>
                  </a:lnTo>
                  <a:lnTo>
                    <a:pt x="1163404" y="56404"/>
                  </a:lnTo>
                  <a:lnTo>
                    <a:pt x="1166887" y="56239"/>
                  </a:lnTo>
                  <a:lnTo>
                    <a:pt x="1170370" y="56074"/>
                  </a:lnTo>
                  <a:lnTo>
                    <a:pt x="1173854" y="55910"/>
                  </a:lnTo>
                  <a:lnTo>
                    <a:pt x="1177337" y="55747"/>
                  </a:lnTo>
                  <a:lnTo>
                    <a:pt x="1180820" y="55586"/>
                  </a:lnTo>
                  <a:lnTo>
                    <a:pt x="1184303" y="55425"/>
                  </a:lnTo>
                  <a:lnTo>
                    <a:pt x="1187787" y="55265"/>
                  </a:lnTo>
                  <a:lnTo>
                    <a:pt x="1191270" y="55106"/>
                  </a:lnTo>
                  <a:lnTo>
                    <a:pt x="1194753" y="54947"/>
                  </a:lnTo>
                  <a:lnTo>
                    <a:pt x="1198236" y="54790"/>
                  </a:lnTo>
                  <a:lnTo>
                    <a:pt x="1201720" y="54634"/>
                  </a:lnTo>
                  <a:lnTo>
                    <a:pt x="1205203" y="54479"/>
                  </a:lnTo>
                  <a:lnTo>
                    <a:pt x="1208686" y="54324"/>
                  </a:lnTo>
                  <a:lnTo>
                    <a:pt x="1212169" y="54170"/>
                  </a:lnTo>
                  <a:lnTo>
                    <a:pt x="1215653" y="54017"/>
                  </a:lnTo>
                  <a:lnTo>
                    <a:pt x="1219136" y="53866"/>
                  </a:lnTo>
                  <a:lnTo>
                    <a:pt x="1222619" y="53714"/>
                  </a:lnTo>
                  <a:lnTo>
                    <a:pt x="1226102" y="53564"/>
                  </a:lnTo>
                  <a:lnTo>
                    <a:pt x="1229586" y="53415"/>
                  </a:lnTo>
                  <a:lnTo>
                    <a:pt x="1233069" y="53266"/>
                  </a:lnTo>
                  <a:lnTo>
                    <a:pt x="1236552" y="53118"/>
                  </a:lnTo>
                  <a:lnTo>
                    <a:pt x="1240035" y="58180"/>
                  </a:lnTo>
                  <a:lnTo>
                    <a:pt x="1243519" y="58020"/>
                  </a:lnTo>
                  <a:lnTo>
                    <a:pt x="1247002" y="57861"/>
                  </a:lnTo>
                  <a:lnTo>
                    <a:pt x="1250485" y="57702"/>
                  </a:lnTo>
                  <a:lnTo>
                    <a:pt x="1253968" y="57544"/>
                  </a:lnTo>
                  <a:lnTo>
                    <a:pt x="1257452" y="57388"/>
                  </a:lnTo>
                  <a:lnTo>
                    <a:pt x="1260935" y="57232"/>
                  </a:lnTo>
                  <a:lnTo>
                    <a:pt x="1264418" y="57077"/>
                  </a:lnTo>
                  <a:lnTo>
                    <a:pt x="1267901" y="56922"/>
                  </a:lnTo>
                  <a:lnTo>
                    <a:pt x="1271385" y="56769"/>
                  </a:lnTo>
                  <a:lnTo>
                    <a:pt x="1274868" y="56616"/>
                  </a:lnTo>
                  <a:lnTo>
                    <a:pt x="1278351" y="61507"/>
                  </a:lnTo>
                  <a:lnTo>
                    <a:pt x="1281834" y="61343"/>
                  </a:lnTo>
                  <a:lnTo>
                    <a:pt x="1285318" y="66181"/>
                  </a:lnTo>
                  <a:lnTo>
                    <a:pt x="1288801" y="66006"/>
                  </a:lnTo>
                  <a:lnTo>
                    <a:pt x="1292284" y="65831"/>
                  </a:lnTo>
                  <a:lnTo>
                    <a:pt x="1295767" y="65657"/>
                  </a:lnTo>
                  <a:lnTo>
                    <a:pt x="1299251" y="65485"/>
                  </a:lnTo>
                  <a:lnTo>
                    <a:pt x="1302734" y="65313"/>
                  </a:lnTo>
                  <a:lnTo>
                    <a:pt x="1306217" y="65142"/>
                  </a:lnTo>
                  <a:lnTo>
                    <a:pt x="1309700" y="64972"/>
                  </a:lnTo>
                  <a:lnTo>
                    <a:pt x="1313184" y="74559"/>
                  </a:lnTo>
                  <a:lnTo>
                    <a:pt x="1316667" y="74366"/>
                  </a:lnTo>
                  <a:lnTo>
                    <a:pt x="1320150" y="79007"/>
                  </a:lnTo>
                  <a:lnTo>
                    <a:pt x="1323633" y="78804"/>
                  </a:lnTo>
                  <a:lnTo>
                    <a:pt x="1327117" y="83397"/>
                  </a:lnTo>
                  <a:lnTo>
                    <a:pt x="1330600" y="83184"/>
                  </a:lnTo>
                  <a:lnTo>
                    <a:pt x="1334083" y="82971"/>
                  </a:lnTo>
                  <a:lnTo>
                    <a:pt x="1337566" y="82761"/>
                  </a:lnTo>
                  <a:lnTo>
                    <a:pt x="1341050" y="82551"/>
                  </a:lnTo>
                  <a:lnTo>
                    <a:pt x="1344533" y="82342"/>
                  </a:lnTo>
                  <a:lnTo>
                    <a:pt x="1348016" y="86845"/>
                  </a:lnTo>
                  <a:lnTo>
                    <a:pt x="1351499" y="91313"/>
                  </a:lnTo>
                  <a:lnTo>
                    <a:pt x="1354983" y="91085"/>
                  </a:lnTo>
                  <a:lnTo>
                    <a:pt x="1358466" y="95508"/>
                  </a:lnTo>
                  <a:lnTo>
                    <a:pt x="1361949" y="95271"/>
                  </a:lnTo>
                  <a:lnTo>
                    <a:pt x="1365432" y="99650"/>
                  </a:lnTo>
                  <a:lnTo>
                    <a:pt x="1368916" y="99404"/>
                  </a:lnTo>
                  <a:lnTo>
                    <a:pt x="1372399" y="99158"/>
                  </a:lnTo>
                  <a:lnTo>
                    <a:pt x="1375882" y="98915"/>
                  </a:lnTo>
                  <a:lnTo>
                    <a:pt x="1379365" y="98672"/>
                  </a:lnTo>
                  <a:lnTo>
                    <a:pt x="1382849" y="102979"/>
                  </a:lnTo>
                  <a:lnTo>
                    <a:pt x="1386332" y="102728"/>
                  </a:lnTo>
                  <a:lnTo>
                    <a:pt x="1389815" y="106993"/>
                  </a:lnTo>
                  <a:lnTo>
                    <a:pt x="1393298" y="111226"/>
                  </a:lnTo>
                  <a:lnTo>
                    <a:pt x="1396782" y="115428"/>
                  </a:lnTo>
                  <a:lnTo>
                    <a:pt x="1400265" y="119598"/>
                  </a:lnTo>
                  <a:lnTo>
                    <a:pt x="1403748" y="119311"/>
                  </a:lnTo>
                  <a:lnTo>
                    <a:pt x="1407231" y="119026"/>
                  </a:lnTo>
                  <a:lnTo>
                    <a:pt x="1410715" y="118742"/>
                  </a:lnTo>
                  <a:lnTo>
                    <a:pt x="1414198" y="118460"/>
                  </a:lnTo>
                  <a:lnTo>
                    <a:pt x="1417681" y="118178"/>
                  </a:lnTo>
                  <a:lnTo>
                    <a:pt x="1421164" y="117899"/>
                  </a:lnTo>
                  <a:lnTo>
                    <a:pt x="1424648" y="121985"/>
                  </a:lnTo>
                  <a:lnTo>
                    <a:pt x="1428131" y="121698"/>
                  </a:lnTo>
                  <a:lnTo>
                    <a:pt x="1431614" y="121413"/>
                  </a:lnTo>
                  <a:lnTo>
                    <a:pt x="1435097" y="121128"/>
                  </a:lnTo>
                  <a:lnTo>
                    <a:pt x="1438580" y="125160"/>
                  </a:lnTo>
                  <a:lnTo>
                    <a:pt x="1442064" y="124868"/>
                  </a:lnTo>
                  <a:lnTo>
                    <a:pt x="1445547" y="124578"/>
                  </a:lnTo>
                  <a:lnTo>
                    <a:pt x="1449030" y="124290"/>
                  </a:lnTo>
                  <a:lnTo>
                    <a:pt x="1452513" y="124002"/>
                  </a:lnTo>
                  <a:lnTo>
                    <a:pt x="1455997" y="123716"/>
                  </a:lnTo>
                  <a:lnTo>
                    <a:pt x="1459480" y="123431"/>
                  </a:lnTo>
                  <a:lnTo>
                    <a:pt x="1462963" y="123148"/>
                  </a:lnTo>
                  <a:lnTo>
                    <a:pt x="1466446" y="122866"/>
                  </a:lnTo>
                  <a:lnTo>
                    <a:pt x="1469930" y="122585"/>
                  </a:lnTo>
                  <a:lnTo>
                    <a:pt x="1473413" y="122305"/>
                  </a:lnTo>
                  <a:lnTo>
                    <a:pt x="1476896" y="122027"/>
                  </a:lnTo>
                  <a:lnTo>
                    <a:pt x="1480379" y="123253"/>
                  </a:lnTo>
                  <a:lnTo>
                    <a:pt x="1483863" y="125508"/>
                  </a:lnTo>
                  <a:lnTo>
                    <a:pt x="1487346" y="125372"/>
                  </a:lnTo>
                  <a:lnTo>
                    <a:pt x="1490829" y="133386"/>
                  </a:lnTo>
                  <a:lnTo>
                    <a:pt x="1494312" y="133087"/>
                  </a:lnTo>
                  <a:lnTo>
                    <a:pt x="1497796" y="132789"/>
                  </a:lnTo>
                  <a:lnTo>
                    <a:pt x="1501279" y="132493"/>
                  </a:lnTo>
                  <a:lnTo>
                    <a:pt x="1504762" y="132198"/>
                  </a:lnTo>
                  <a:lnTo>
                    <a:pt x="1508245" y="131904"/>
                  </a:lnTo>
                  <a:lnTo>
                    <a:pt x="1511729" y="131612"/>
                  </a:lnTo>
                  <a:lnTo>
                    <a:pt x="1515212" y="131320"/>
                  </a:lnTo>
                  <a:lnTo>
                    <a:pt x="1518695" y="131031"/>
                  </a:lnTo>
                  <a:lnTo>
                    <a:pt x="1522178" y="130742"/>
                  </a:lnTo>
                  <a:lnTo>
                    <a:pt x="1525662" y="130455"/>
                  </a:lnTo>
                  <a:lnTo>
                    <a:pt x="1529145" y="142251"/>
                  </a:lnTo>
                  <a:lnTo>
                    <a:pt x="1532628" y="141941"/>
                  </a:lnTo>
                  <a:lnTo>
                    <a:pt x="1536111" y="141632"/>
                  </a:lnTo>
                  <a:lnTo>
                    <a:pt x="1539595" y="141325"/>
                  </a:lnTo>
                  <a:lnTo>
                    <a:pt x="1543078" y="141019"/>
                  </a:lnTo>
                  <a:lnTo>
                    <a:pt x="1546561" y="140714"/>
                  </a:lnTo>
                  <a:lnTo>
                    <a:pt x="1550044" y="140411"/>
                  </a:lnTo>
                  <a:lnTo>
                    <a:pt x="1553528" y="140108"/>
                  </a:lnTo>
                  <a:lnTo>
                    <a:pt x="1557011" y="139808"/>
                  </a:lnTo>
                  <a:lnTo>
                    <a:pt x="1560494" y="139508"/>
                  </a:lnTo>
                  <a:lnTo>
                    <a:pt x="1563977" y="139210"/>
                  </a:lnTo>
                  <a:lnTo>
                    <a:pt x="1567461" y="138913"/>
                  </a:lnTo>
                  <a:lnTo>
                    <a:pt x="1570944" y="138617"/>
                  </a:lnTo>
                  <a:lnTo>
                    <a:pt x="1574427" y="138322"/>
                  </a:lnTo>
                  <a:lnTo>
                    <a:pt x="1577910" y="138029"/>
                  </a:lnTo>
                  <a:lnTo>
                    <a:pt x="1581394" y="137737"/>
                  </a:lnTo>
                  <a:lnTo>
                    <a:pt x="1584877" y="137446"/>
                  </a:lnTo>
                  <a:lnTo>
                    <a:pt x="1588360" y="137157"/>
                  </a:lnTo>
                  <a:lnTo>
                    <a:pt x="1591843" y="140731"/>
                  </a:lnTo>
                  <a:lnTo>
                    <a:pt x="1595327" y="140437"/>
                  </a:lnTo>
                  <a:lnTo>
                    <a:pt x="1598810" y="140143"/>
                  </a:lnTo>
                  <a:lnTo>
                    <a:pt x="1602293" y="139850"/>
                  </a:lnTo>
                  <a:lnTo>
                    <a:pt x="1605776" y="139559"/>
                  </a:lnTo>
                  <a:lnTo>
                    <a:pt x="1609260" y="139269"/>
                  </a:lnTo>
                  <a:lnTo>
                    <a:pt x="1612743" y="138980"/>
                  </a:lnTo>
                  <a:lnTo>
                    <a:pt x="1616226" y="138693"/>
                  </a:lnTo>
                  <a:lnTo>
                    <a:pt x="1619709" y="138406"/>
                  </a:lnTo>
                  <a:lnTo>
                    <a:pt x="1623193" y="138121"/>
                  </a:lnTo>
                  <a:lnTo>
                    <a:pt x="1626676" y="141615"/>
                  </a:lnTo>
                  <a:lnTo>
                    <a:pt x="1630159" y="145087"/>
                  </a:lnTo>
                  <a:lnTo>
                    <a:pt x="1633642" y="144791"/>
                  </a:lnTo>
                  <a:lnTo>
                    <a:pt x="1637126" y="155688"/>
                  </a:lnTo>
                  <a:lnTo>
                    <a:pt x="1640609" y="155372"/>
                  </a:lnTo>
                  <a:lnTo>
                    <a:pt x="1644092" y="158757"/>
                  </a:lnTo>
                  <a:lnTo>
                    <a:pt x="1647575" y="158437"/>
                  </a:lnTo>
                  <a:lnTo>
                    <a:pt x="1651059" y="158117"/>
                  </a:lnTo>
                  <a:lnTo>
                    <a:pt x="1654542" y="161470"/>
                  </a:lnTo>
                  <a:lnTo>
                    <a:pt x="1658025" y="161147"/>
                  </a:lnTo>
                  <a:lnTo>
                    <a:pt x="1661508" y="175370"/>
                  </a:lnTo>
                  <a:lnTo>
                    <a:pt x="1664992" y="175021"/>
                  </a:lnTo>
                  <a:lnTo>
                    <a:pt x="1668475" y="174674"/>
                  </a:lnTo>
                  <a:lnTo>
                    <a:pt x="1671958" y="174329"/>
                  </a:lnTo>
                  <a:lnTo>
                    <a:pt x="1675441" y="173984"/>
                  </a:lnTo>
                  <a:lnTo>
                    <a:pt x="1678925" y="177224"/>
                  </a:lnTo>
                  <a:lnTo>
                    <a:pt x="1682408" y="176876"/>
                  </a:lnTo>
                  <a:lnTo>
                    <a:pt x="1685891" y="176529"/>
                  </a:lnTo>
                  <a:lnTo>
                    <a:pt x="1689374" y="179738"/>
                  </a:lnTo>
                  <a:lnTo>
                    <a:pt x="1692858" y="179388"/>
                  </a:lnTo>
                  <a:lnTo>
                    <a:pt x="1696341" y="179038"/>
                  </a:lnTo>
                  <a:lnTo>
                    <a:pt x="1699824" y="178690"/>
                  </a:lnTo>
                  <a:lnTo>
                    <a:pt x="1703307" y="178343"/>
                  </a:lnTo>
                  <a:lnTo>
                    <a:pt x="1706791" y="177998"/>
                  </a:lnTo>
                  <a:lnTo>
                    <a:pt x="1710274" y="184664"/>
                  </a:lnTo>
                  <a:lnTo>
                    <a:pt x="1713757" y="184308"/>
                  </a:lnTo>
                  <a:lnTo>
                    <a:pt x="1717240" y="183954"/>
                  </a:lnTo>
                  <a:lnTo>
                    <a:pt x="1720723" y="183602"/>
                  </a:lnTo>
                  <a:lnTo>
                    <a:pt x="1724207" y="183250"/>
                  </a:lnTo>
                  <a:lnTo>
                    <a:pt x="1727690" y="182900"/>
                  </a:lnTo>
                  <a:lnTo>
                    <a:pt x="1731173" y="182551"/>
                  </a:lnTo>
                  <a:lnTo>
                    <a:pt x="1734656" y="182204"/>
                  </a:lnTo>
                  <a:lnTo>
                    <a:pt x="1738140" y="181858"/>
                  </a:lnTo>
                  <a:lnTo>
                    <a:pt x="1741623" y="181513"/>
                  </a:lnTo>
                  <a:lnTo>
                    <a:pt x="1745106" y="181170"/>
                  </a:lnTo>
                  <a:lnTo>
                    <a:pt x="1748589" y="184253"/>
                  </a:lnTo>
                  <a:lnTo>
                    <a:pt x="1752073" y="183906"/>
                  </a:lnTo>
                  <a:lnTo>
                    <a:pt x="1755556" y="183560"/>
                  </a:lnTo>
                  <a:lnTo>
                    <a:pt x="1759039" y="183216"/>
                  </a:lnTo>
                  <a:lnTo>
                    <a:pt x="1762522" y="182873"/>
                  </a:lnTo>
                  <a:lnTo>
                    <a:pt x="1766006" y="182531"/>
                  </a:lnTo>
                  <a:lnTo>
                    <a:pt x="1769489" y="182190"/>
                  </a:lnTo>
                  <a:lnTo>
                    <a:pt x="1772972" y="181851"/>
                  </a:lnTo>
                  <a:lnTo>
                    <a:pt x="1776455" y="183839"/>
                  </a:lnTo>
                  <a:lnTo>
                    <a:pt x="1779939" y="184541"/>
                  </a:lnTo>
                  <a:lnTo>
                    <a:pt x="1783422" y="184199"/>
                  </a:lnTo>
                  <a:lnTo>
                    <a:pt x="1786905" y="183859"/>
                  </a:lnTo>
                  <a:lnTo>
                    <a:pt x="1790388" y="183520"/>
                  </a:lnTo>
                  <a:lnTo>
                    <a:pt x="1793872" y="183183"/>
                  </a:lnTo>
                  <a:lnTo>
                    <a:pt x="1797355" y="182846"/>
                  </a:lnTo>
                  <a:lnTo>
                    <a:pt x="1800838" y="182511"/>
                  </a:lnTo>
                  <a:lnTo>
                    <a:pt x="1804321" y="185494"/>
                  </a:lnTo>
                  <a:lnTo>
                    <a:pt x="1807805" y="185156"/>
                  </a:lnTo>
                  <a:lnTo>
                    <a:pt x="1811288" y="184819"/>
                  </a:lnTo>
                  <a:lnTo>
                    <a:pt x="1814771" y="187776"/>
                  </a:lnTo>
                  <a:lnTo>
                    <a:pt x="1818254" y="190716"/>
                  </a:lnTo>
                  <a:lnTo>
                    <a:pt x="1821738" y="190372"/>
                  </a:lnTo>
                  <a:lnTo>
                    <a:pt x="1825221" y="190028"/>
                  </a:lnTo>
                  <a:lnTo>
                    <a:pt x="1828704" y="192944"/>
                  </a:lnTo>
                  <a:lnTo>
                    <a:pt x="1832187" y="192597"/>
                  </a:lnTo>
                  <a:lnTo>
                    <a:pt x="1835671" y="195492"/>
                  </a:lnTo>
                  <a:lnTo>
                    <a:pt x="1839154" y="195143"/>
                  </a:lnTo>
                  <a:lnTo>
                    <a:pt x="1842637" y="194795"/>
                  </a:lnTo>
                  <a:lnTo>
                    <a:pt x="1846120" y="194448"/>
                  </a:lnTo>
                  <a:lnTo>
                    <a:pt x="1849604" y="194102"/>
                  </a:lnTo>
                  <a:lnTo>
                    <a:pt x="1853087" y="193757"/>
                  </a:lnTo>
                  <a:lnTo>
                    <a:pt x="1856570" y="196616"/>
                  </a:lnTo>
                  <a:lnTo>
                    <a:pt x="1860053" y="199458"/>
                  </a:lnTo>
                  <a:lnTo>
                    <a:pt x="1863537" y="199107"/>
                  </a:lnTo>
                  <a:lnTo>
                    <a:pt x="1867020" y="201930"/>
                  </a:lnTo>
                  <a:lnTo>
                    <a:pt x="1870503" y="201576"/>
                  </a:lnTo>
                  <a:lnTo>
                    <a:pt x="1873986" y="204380"/>
                  </a:lnTo>
                  <a:lnTo>
                    <a:pt x="1877470" y="204023"/>
                  </a:lnTo>
                  <a:lnTo>
                    <a:pt x="1880953" y="213071"/>
                  </a:lnTo>
                  <a:lnTo>
                    <a:pt x="1884436" y="215818"/>
                  </a:lnTo>
                  <a:lnTo>
                    <a:pt x="1887919" y="215445"/>
                  </a:lnTo>
                  <a:lnTo>
                    <a:pt x="1891403" y="215073"/>
                  </a:lnTo>
                  <a:lnTo>
                    <a:pt x="1894886" y="214702"/>
                  </a:lnTo>
                  <a:lnTo>
                    <a:pt x="1898369" y="214332"/>
                  </a:lnTo>
                  <a:lnTo>
                    <a:pt x="1901852" y="217050"/>
                  </a:lnTo>
                  <a:lnTo>
                    <a:pt x="1905336" y="219754"/>
                  </a:lnTo>
                  <a:lnTo>
                    <a:pt x="1908819" y="219378"/>
                  </a:lnTo>
                  <a:lnTo>
                    <a:pt x="1912302" y="219004"/>
                  </a:lnTo>
                  <a:lnTo>
                    <a:pt x="1915785" y="218630"/>
                  </a:lnTo>
                  <a:lnTo>
                    <a:pt x="1919269" y="218258"/>
                  </a:lnTo>
                  <a:lnTo>
                    <a:pt x="1922752" y="217888"/>
                  </a:lnTo>
                  <a:lnTo>
                    <a:pt x="1926235" y="223595"/>
                  </a:lnTo>
                  <a:lnTo>
                    <a:pt x="1929718" y="223217"/>
                  </a:lnTo>
                  <a:lnTo>
                    <a:pt x="1933202" y="231884"/>
                  </a:lnTo>
                  <a:lnTo>
                    <a:pt x="1936685" y="231495"/>
                  </a:lnTo>
                  <a:lnTo>
                    <a:pt x="1940168" y="231107"/>
                  </a:lnTo>
                  <a:lnTo>
                    <a:pt x="1943651" y="230720"/>
                  </a:lnTo>
                  <a:lnTo>
                    <a:pt x="1947135" y="233319"/>
                  </a:lnTo>
                  <a:lnTo>
                    <a:pt x="1950618" y="235905"/>
                  </a:lnTo>
                  <a:lnTo>
                    <a:pt x="1954101" y="235513"/>
                  </a:lnTo>
                  <a:lnTo>
                    <a:pt x="1957584" y="255731"/>
                  </a:lnTo>
                  <a:lnTo>
                    <a:pt x="1961068" y="255310"/>
                  </a:lnTo>
                  <a:lnTo>
                    <a:pt x="1964551" y="254891"/>
                  </a:lnTo>
                  <a:lnTo>
                    <a:pt x="1968034" y="257382"/>
                  </a:lnTo>
                  <a:lnTo>
                    <a:pt x="1971517" y="262755"/>
                  </a:lnTo>
                  <a:lnTo>
                    <a:pt x="1975001" y="262327"/>
                  </a:lnTo>
                  <a:lnTo>
                    <a:pt x="1978484" y="261900"/>
                  </a:lnTo>
                  <a:lnTo>
                    <a:pt x="1981967" y="261474"/>
                  </a:lnTo>
                  <a:lnTo>
                    <a:pt x="1985450" y="261050"/>
                  </a:lnTo>
                  <a:lnTo>
                    <a:pt x="1988934" y="260627"/>
                  </a:lnTo>
                  <a:lnTo>
                    <a:pt x="1992417" y="265927"/>
                  </a:lnTo>
                  <a:lnTo>
                    <a:pt x="1995900" y="268348"/>
                  </a:lnTo>
                  <a:lnTo>
                    <a:pt x="1999383" y="273592"/>
                  </a:lnTo>
                  <a:lnTo>
                    <a:pt x="2002867" y="273153"/>
                  </a:lnTo>
                  <a:lnTo>
                    <a:pt x="2006350" y="281167"/>
                  </a:lnTo>
                  <a:lnTo>
                    <a:pt x="2009833" y="283522"/>
                  </a:lnTo>
                  <a:lnTo>
                    <a:pt x="2013316" y="283071"/>
                  </a:lnTo>
                  <a:lnTo>
                    <a:pt x="2016799" y="282622"/>
                  </a:lnTo>
                  <a:lnTo>
                    <a:pt x="2020283" y="293289"/>
                  </a:lnTo>
                  <a:lnTo>
                    <a:pt x="2023766" y="292826"/>
                  </a:lnTo>
                  <a:lnTo>
                    <a:pt x="2027249" y="292365"/>
                  </a:lnTo>
                  <a:lnTo>
                    <a:pt x="2030732" y="291906"/>
                  </a:lnTo>
                  <a:lnTo>
                    <a:pt x="2034216" y="299686"/>
                  </a:lnTo>
                  <a:lnTo>
                    <a:pt x="2037699" y="299218"/>
                  </a:lnTo>
                  <a:lnTo>
                    <a:pt x="2041182" y="298751"/>
                  </a:lnTo>
                  <a:lnTo>
                    <a:pt x="2044665" y="303731"/>
                  </a:lnTo>
                  <a:lnTo>
                    <a:pt x="2048149" y="314080"/>
                  </a:lnTo>
                  <a:lnTo>
                    <a:pt x="2051632" y="313595"/>
                  </a:lnTo>
                  <a:lnTo>
                    <a:pt x="2055115" y="313111"/>
                  </a:lnTo>
                  <a:lnTo>
                    <a:pt x="2058598" y="312629"/>
                  </a:lnTo>
                  <a:lnTo>
                    <a:pt x="2062082" y="317095"/>
                  </a:lnTo>
                  <a:lnTo>
                    <a:pt x="2065565" y="317014"/>
                  </a:lnTo>
                  <a:lnTo>
                    <a:pt x="2069048" y="316529"/>
                  </a:lnTo>
                  <a:lnTo>
                    <a:pt x="2072531" y="316856"/>
                  </a:lnTo>
                  <a:lnTo>
                    <a:pt x="2076015" y="321197"/>
                  </a:lnTo>
                  <a:lnTo>
                    <a:pt x="2079498" y="323023"/>
                  </a:lnTo>
                  <a:lnTo>
                    <a:pt x="2082981" y="322533"/>
                  </a:lnTo>
                  <a:lnTo>
                    <a:pt x="2086464" y="322044"/>
                  </a:lnTo>
                  <a:lnTo>
                    <a:pt x="2089948" y="321557"/>
                  </a:lnTo>
                  <a:lnTo>
                    <a:pt x="2093431" y="321071"/>
                  </a:lnTo>
                  <a:lnTo>
                    <a:pt x="2096914" y="333644"/>
                  </a:lnTo>
                  <a:lnTo>
                    <a:pt x="2100397" y="333144"/>
                  </a:lnTo>
                  <a:lnTo>
                    <a:pt x="2103881" y="332645"/>
                  </a:lnTo>
                  <a:lnTo>
                    <a:pt x="2107364" y="337320"/>
                  </a:lnTo>
                  <a:lnTo>
                    <a:pt x="2110847" y="341965"/>
                  </a:lnTo>
                  <a:lnTo>
                    <a:pt x="2114330" y="341457"/>
                  </a:lnTo>
                  <a:lnTo>
                    <a:pt x="2117814" y="340951"/>
                  </a:lnTo>
                  <a:lnTo>
                    <a:pt x="2121297" y="340445"/>
                  </a:lnTo>
                  <a:lnTo>
                    <a:pt x="2124780" y="339942"/>
                  </a:lnTo>
                  <a:lnTo>
                    <a:pt x="2128263" y="339440"/>
                  </a:lnTo>
                  <a:lnTo>
                    <a:pt x="2131747" y="344030"/>
                  </a:lnTo>
                  <a:lnTo>
                    <a:pt x="2135230" y="343524"/>
                  </a:lnTo>
                  <a:lnTo>
                    <a:pt x="2138713" y="343020"/>
                  </a:lnTo>
                  <a:lnTo>
                    <a:pt x="2142196" y="347572"/>
                  </a:lnTo>
                  <a:lnTo>
                    <a:pt x="2145680" y="347064"/>
                  </a:lnTo>
                  <a:lnTo>
                    <a:pt x="2149163" y="347370"/>
                  </a:lnTo>
                  <a:lnTo>
                    <a:pt x="2152646" y="353574"/>
                  </a:lnTo>
                  <a:lnTo>
                    <a:pt x="2156129" y="353061"/>
                  </a:lnTo>
                  <a:lnTo>
                    <a:pt x="2159613" y="357531"/>
                  </a:lnTo>
                  <a:lnTo>
                    <a:pt x="2163096" y="359497"/>
                  </a:lnTo>
                  <a:lnTo>
                    <a:pt x="2166579" y="366391"/>
                  </a:lnTo>
                  <a:lnTo>
                    <a:pt x="2170062" y="365865"/>
                  </a:lnTo>
                  <a:lnTo>
                    <a:pt x="2173546" y="365340"/>
                  </a:lnTo>
                  <a:lnTo>
                    <a:pt x="2177029" y="364816"/>
                  </a:lnTo>
                  <a:lnTo>
                    <a:pt x="2180512" y="364295"/>
                  </a:lnTo>
                  <a:lnTo>
                    <a:pt x="2183995" y="368666"/>
                  </a:lnTo>
                  <a:lnTo>
                    <a:pt x="2187479" y="368141"/>
                  </a:lnTo>
                  <a:lnTo>
                    <a:pt x="2190962" y="367617"/>
                  </a:lnTo>
                  <a:lnTo>
                    <a:pt x="2194445" y="367095"/>
                  </a:lnTo>
                  <a:lnTo>
                    <a:pt x="2197928" y="369002"/>
                  </a:lnTo>
                  <a:lnTo>
                    <a:pt x="2201412" y="370901"/>
                  </a:lnTo>
                  <a:lnTo>
                    <a:pt x="2204895" y="370377"/>
                  </a:lnTo>
                  <a:lnTo>
                    <a:pt x="2208378" y="369855"/>
                  </a:lnTo>
                  <a:lnTo>
                    <a:pt x="2211861" y="374147"/>
                  </a:lnTo>
                  <a:lnTo>
                    <a:pt x="2215345" y="378414"/>
                  </a:lnTo>
                  <a:lnTo>
                    <a:pt x="2218828" y="385036"/>
                  </a:lnTo>
                  <a:lnTo>
                    <a:pt x="2222311" y="389242"/>
                  </a:lnTo>
                  <a:lnTo>
                    <a:pt x="2225794" y="388701"/>
                  </a:lnTo>
                  <a:lnTo>
                    <a:pt x="2229278" y="397582"/>
                  </a:lnTo>
                  <a:lnTo>
                    <a:pt x="2232761" y="399376"/>
                  </a:lnTo>
                  <a:lnTo>
                    <a:pt x="2236244" y="401162"/>
                  </a:lnTo>
                  <a:lnTo>
                    <a:pt x="2239727" y="400610"/>
                  </a:lnTo>
                  <a:lnTo>
                    <a:pt x="2243211" y="400059"/>
                  </a:lnTo>
                  <a:lnTo>
                    <a:pt x="2246694" y="399510"/>
                  </a:lnTo>
                  <a:lnTo>
                    <a:pt x="2250177" y="405919"/>
                  </a:lnTo>
                  <a:lnTo>
                    <a:pt x="2253660" y="405365"/>
                  </a:lnTo>
                  <a:lnTo>
                    <a:pt x="2257144" y="409421"/>
                  </a:lnTo>
                  <a:lnTo>
                    <a:pt x="2260627" y="411161"/>
                  </a:lnTo>
                  <a:lnTo>
                    <a:pt x="2264110" y="410603"/>
                  </a:lnTo>
                  <a:lnTo>
                    <a:pt x="2267593" y="410047"/>
                  </a:lnTo>
                  <a:lnTo>
                    <a:pt x="2271077" y="411777"/>
                  </a:lnTo>
                  <a:lnTo>
                    <a:pt x="2274560" y="413500"/>
                  </a:lnTo>
                  <a:lnTo>
                    <a:pt x="2278043" y="412943"/>
                  </a:lnTo>
                  <a:lnTo>
                    <a:pt x="2281526" y="412387"/>
                  </a:lnTo>
                  <a:lnTo>
                    <a:pt x="2285010" y="416366"/>
                  </a:lnTo>
                  <a:lnTo>
                    <a:pt x="2288493" y="418066"/>
                  </a:lnTo>
                  <a:lnTo>
                    <a:pt x="2291976" y="417507"/>
                  </a:lnTo>
                  <a:lnTo>
                    <a:pt x="2295459" y="416949"/>
                  </a:lnTo>
                  <a:lnTo>
                    <a:pt x="2298942" y="420885"/>
                  </a:lnTo>
                  <a:lnTo>
                    <a:pt x="2302426" y="420325"/>
                  </a:lnTo>
                  <a:lnTo>
                    <a:pt x="2305909" y="422002"/>
                  </a:lnTo>
                  <a:lnTo>
                    <a:pt x="2309392" y="421443"/>
                  </a:lnTo>
                  <a:lnTo>
                    <a:pt x="2312875" y="427558"/>
                  </a:lnTo>
                  <a:lnTo>
                    <a:pt x="2316359" y="429209"/>
                  </a:lnTo>
                  <a:lnTo>
                    <a:pt x="2319842" y="428644"/>
                  </a:lnTo>
                  <a:lnTo>
                    <a:pt x="2323325" y="430287"/>
                  </a:lnTo>
                  <a:lnTo>
                    <a:pt x="2326808" y="429722"/>
                  </a:lnTo>
                  <a:lnTo>
                    <a:pt x="2330292" y="431358"/>
                  </a:lnTo>
                  <a:lnTo>
                    <a:pt x="2333775" y="430794"/>
                  </a:lnTo>
                  <a:lnTo>
                    <a:pt x="2337258" y="434610"/>
                  </a:lnTo>
                  <a:lnTo>
                    <a:pt x="2340741" y="436225"/>
                  </a:lnTo>
                  <a:lnTo>
                    <a:pt x="2344225" y="437835"/>
                  </a:lnTo>
                  <a:lnTo>
                    <a:pt x="2347708" y="439438"/>
                  </a:lnTo>
                  <a:lnTo>
                    <a:pt x="2351191" y="441034"/>
                  </a:lnTo>
                  <a:lnTo>
                    <a:pt x="2354674" y="442625"/>
                  </a:lnTo>
                  <a:lnTo>
                    <a:pt x="2358158" y="442054"/>
                  </a:lnTo>
                  <a:lnTo>
                    <a:pt x="2361641" y="441484"/>
                  </a:lnTo>
                  <a:lnTo>
                    <a:pt x="2365124" y="440917"/>
                  </a:lnTo>
                  <a:lnTo>
                    <a:pt x="2368607" y="444642"/>
                  </a:lnTo>
                  <a:lnTo>
                    <a:pt x="2372091" y="444072"/>
                  </a:lnTo>
                  <a:lnTo>
                    <a:pt x="2375574" y="447775"/>
                  </a:lnTo>
                  <a:lnTo>
                    <a:pt x="2379057" y="447203"/>
                  </a:lnTo>
                  <a:lnTo>
                    <a:pt x="2382540" y="446633"/>
                  </a:lnTo>
                  <a:lnTo>
                    <a:pt x="2386024" y="450310"/>
                  </a:lnTo>
                  <a:lnTo>
                    <a:pt x="2389507" y="449738"/>
                  </a:lnTo>
                  <a:lnTo>
                    <a:pt x="2392990" y="449168"/>
                  </a:lnTo>
                  <a:lnTo>
                    <a:pt x="2396473" y="448599"/>
                  </a:lnTo>
                  <a:lnTo>
                    <a:pt x="2399957" y="448032"/>
                  </a:lnTo>
                  <a:lnTo>
                    <a:pt x="2403440" y="449572"/>
                  </a:lnTo>
                  <a:lnTo>
                    <a:pt x="2406923" y="449006"/>
                  </a:lnTo>
                  <a:lnTo>
                    <a:pt x="2410406" y="450539"/>
                  </a:lnTo>
                  <a:lnTo>
                    <a:pt x="2413890" y="458332"/>
                  </a:lnTo>
                  <a:lnTo>
                    <a:pt x="2417373" y="459839"/>
                  </a:lnTo>
                  <a:lnTo>
                    <a:pt x="2420856" y="459264"/>
                  </a:lnTo>
                  <a:lnTo>
                    <a:pt x="2424339" y="462834"/>
                  </a:lnTo>
                  <a:lnTo>
                    <a:pt x="2427823" y="462258"/>
                  </a:lnTo>
                  <a:lnTo>
                    <a:pt x="2431306" y="463747"/>
                  </a:lnTo>
                  <a:lnTo>
                    <a:pt x="2434789" y="463172"/>
                  </a:lnTo>
                  <a:lnTo>
                    <a:pt x="2438272" y="462598"/>
                  </a:lnTo>
                  <a:lnTo>
                    <a:pt x="2441756" y="466130"/>
                  </a:lnTo>
                  <a:lnTo>
                    <a:pt x="2445239" y="467601"/>
                  </a:lnTo>
                  <a:lnTo>
                    <a:pt x="2448722" y="469066"/>
                  </a:lnTo>
                  <a:lnTo>
                    <a:pt x="2452205" y="469662"/>
                  </a:lnTo>
                  <a:lnTo>
                    <a:pt x="2455689" y="471979"/>
                  </a:lnTo>
                  <a:lnTo>
                    <a:pt x="2459172" y="471401"/>
                  </a:lnTo>
                  <a:lnTo>
                    <a:pt x="2462655" y="474871"/>
                  </a:lnTo>
                  <a:lnTo>
                    <a:pt x="2466138" y="474291"/>
                  </a:lnTo>
                  <a:lnTo>
                    <a:pt x="2469622" y="473713"/>
                  </a:lnTo>
                  <a:lnTo>
                    <a:pt x="2473105" y="479167"/>
                  </a:lnTo>
                  <a:lnTo>
                    <a:pt x="2476588" y="482589"/>
                  </a:lnTo>
                  <a:lnTo>
                    <a:pt x="2480071" y="489970"/>
                  </a:lnTo>
                  <a:lnTo>
                    <a:pt x="2483555" y="489379"/>
                  </a:lnTo>
                  <a:lnTo>
                    <a:pt x="2487038" y="490771"/>
                  </a:lnTo>
                  <a:lnTo>
                    <a:pt x="2490521" y="492157"/>
                  </a:lnTo>
                  <a:lnTo>
                    <a:pt x="2494004" y="491567"/>
                  </a:lnTo>
                  <a:lnTo>
                    <a:pt x="2497488" y="492948"/>
                  </a:lnTo>
                  <a:lnTo>
                    <a:pt x="2500971" y="492358"/>
                  </a:lnTo>
                  <a:lnTo>
                    <a:pt x="2504454" y="491770"/>
                  </a:lnTo>
                  <a:lnTo>
                    <a:pt x="2507937" y="491183"/>
                  </a:lnTo>
                  <a:lnTo>
                    <a:pt x="2511421" y="492557"/>
                  </a:lnTo>
                  <a:lnTo>
                    <a:pt x="2514904" y="497828"/>
                  </a:lnTo>
                  <a:lnTo>
                    <a:pt x="2518387" y="506938"/>
                  </a:lnTo>
                  <a:lnTo>
                    <a:pt x="2521870" y="508185"/>
                  </a:lnTo>
                  <a:lnTo>
                    <a:pt x="2525354" y="513442"/>
                  </a:lnTo>
                  <a:lnTo>
                    <a:pt x="2528837" y="522399"/>
                  </a:lnTo>
                  <a:lnTo>
                    <a:pt x="2532320" y="521788"/>
                  </a:lnTo>
                  <a:lnTo>
                    <a:pt x="2535803" y="521178"/>
                  </a:lnTo>
                  <a:lnTo>
                    <a:pt x="2539287" y="524366"/>
                  </a:lnTo>
                  <a:lnTo>
                    <a:pt x="2542770" y="525648"/>
                  </a:lnTo>
                  <a:lnTo>
                    <a:pt x="2546253" y="528812"/>
                  </a:lnTo>
                  <a:lnTo>
                    <a:pt x="2549736" y="530080"/>
                  </a:lnTo>
                  <a:lnTo>
                    <a:pt x="2553220" y="529467"/>
                  </a:lnTo>
                  <a:lnTo>
                    <a:pt x="2556703" y="528855"/>
                  </a:lnTo>
                  <a:lnTo>
                    <a:pt x="2560186" y="530119"/>
                  </a:lnTo>
                  <a:lnTo>
                    <a:pt x="2563669" y="533245"/>
                  </a:lnTo>
                  <a:lnTo>
                    <a:pt x="2567153" y="540071"/>
                  </a:lnTo>
                  <a:lnTo>
                    <a:pt x="2570636" y="541304"/>
                  </a:lnTo>
                  <a:lnTo>
                    <a:pt x="2574119" y="548064"/>
                  </a:lnTo>
                  <a:lnTo>
                    <a:pt x="2577602" y="551112"/>
                  </a:lnTo>
                  <a:lnTo>
                    <a:pt x="2581085" y="552316"/>
                  </a:lnTo>
                  <a:lnTo>
                    <a:pt x="2584569" y="557164"/>
                  </a:lnTo>
                  <a:lnTo>
                    <a:pt x="2588052" y="558352"/>
                  </a:lnTo>
                  <a:lnTo>
                    <a:pt x="2591535" y="557722"/>
                  </a:lnTo>
                  <a:lnTo>
                    <a:pt x="2595018" y="558906"/>
                  </a:lnTo>
                  <a:lnTo>
                    <a:pt x="2598502" y="558276"/>
                  </a:lnTo>
                  <a:lnTo>
                    <a:pt x="2601985" y="559456"/>
                  </a:lnTo>
                  <a:lnTo>
                    <a:pt x="2605468" y="562433"/>
                  </a:lnTo>
                  <a:lnTo>
                    <a:pt x="2608951" y="561803"/>
                  </a:lnTo>
                  <a:lnTo>
                    <a:pt x="2612435" y="566555"/>
                  </a:lnTo>
                  <a:lnTo>
                    <a:pt x="2615918" y="565923"/>
                  </a:lnTo>
                  <a:lnTo>
                    <a:pt x="2619401" y="565293"/>
                  </a:lnTo>
                  <a:lnTo>
                    <a:pt x="2622884" y="564664"/>
                  </a:lnTo>
                  <a:lnTo>
                    <a:pt x="2626368" y="564974"/>
                  </a:lnTo>
                  <a:lnTo>
                    <a:pt x="2629851" y="568747"/>
                  </a:lnTo>
                  <a:lnTo>
                    <a:pt x="2633334" y="576961"/>
                  </a:lnTo>
                  <a:lnTo>
                    <a:pt x="2636817" y="576324"/>
                  </a:lnTo>
                  <a:lnTo>
                    <a:pt x="2640301" y="580961"/>
                  </a:lnTo>
                  <a:lnTo>
                    <a:pt x="2643784" y="582074"/>
                  </a:lnTo>
                  <a:lnTo>
                    <a:pt x="2647267" y="581436"/>
                  </a:lnTo>
                  <a:lnTo>
                    <a:pt x="2650750" y="586032"/>
                  </a:lnTo>
                  <a:lnTo>
                    <a:pt x="2654234" y="587130"/>
                  </a:lnTo>
                  <a:lnTo>
                    <a:pt x="2657717" y="586490"/>
                  </a:lnTo>
                  <a:lnTo>
                    <a:pt x="2661200" y="585852"/>
                  </a:lnTo>
                  <a:lnTo>
                    <a:pt x="2664683" y="585214"/>
                  </a:lnTo>
                  <a:lnTo>
                    <a:pt x="2668167" y="589763"/>
                  </a:lnTo>
                  <a:lnTo>
                    <a:pt x="2671650" y="590847"/>
                  </a:lnTo>
                  <a:lnTo>
                    <a:pt x="2675133" y="590208"/>
                  </a:lnTo>
                  <a:lnTo>
                    <a:pt x="2678616" y="589570"/>
                  </a:lnTo>
                  <a:lnTo>
                    <a:pt x="2682100" y="592364"/>
                  </a:lnTo>
                  <a:lnTo>
                    <a:pt x="2685583" y="593437"/>
                  </a:lnTo>
                  <a:lnTo>
                    <a:pt x="2689066" y="597914"/>
                  </a:lnTo>
                  <a:lnTo>
                    <a:pt x="2692549" y="597273"/>
                  </a:lnTo>
                  <a:lnTo>
                    <a:pt x="2696033" y="596633"/>
                  </a:lnTo>
                  <a:lnTo>
                    <a:pt x="2699516" y="595995"/>
                  </a:lnTo>
                  <a:lnTo>
                    <a:pt x="2702999" y="595358"/>
                  </a:lnTo>
                  <a:lnTo>
                    <a:pt x="2706482" y="598109"/>
                  </a:lnTo>
                  <a:lnTo>
                    <a:pt x="2709966" y="599160"/>
                  </a:lnTo>
                  <a:lnTo>
                    <a:pt x="2713449" y="603572"/>
                  </a:lnTo>
                  <a:lnTo>
                    <a:pt x="2716932" y="606286"/>
                  </a:lnTo>
                  <a:lnTo>
                    <a:pt x="2720415" y="605645"/>
                  </a:lnTo>
                  <a:lnTo>
                    <a:pt x="2723899" y="611677"/>
                  </a:lnTo>
                  <a:lnTo>
                    <a:pt x="2727382" y="616013"/>
                  </a:lnTo>
                  <a:lnTo>
                    <a:pt x="2730865" y="621973"/>
                  </a:lnTo>
                  <a:lnTo>
                    <a:pt x="2734348" y="621322"/>
                  </a:lnTo>
                  <a:lnTo>
                    <a:pt x="2737832" y="620673"/>
                  </a:lnTo>
                  <a:lnTo>
                    <a:pt x="2741315" y="623309"/>
                  </a:lnTo>
                  <a:lnTo>
                    <a:pt x="2744798" y="625934"/>
                  </a:lnTo>
                  <a:lnTo>
                    <a:pt x="2748281" y="628547"/>
                  </a:lnTo>
                  <a:lnTo>
                    <a:pt x="2751765" y="627894"/>
                  </a:lnTo>
                  <a:lnTo>
                    <a:pt x="2755248" y="627244"/>
                  </a:lnTo>
                  <a:lnTo>
                    <a:pt x="2758731" y="626594"/>
                  </a:lnTo>
                  <a:lnTo>
                    <a:pt x="2762214" y="625946"/>
                  </a:lnTo>
                  <a:lnTo>
                    <a:pt x="2765698" y="631779"/>
                  </a:lnTo>
                  <a:lnTo>
                    <a:pt x="2769181" y="632742"/>
                  </a:lnTo>
                  <a:lnTo>
                    <a:pt x="2772664" y="632091"/>
                  </a:lnTo>
                  <a:lnTo>
                    <a:pt x="2776147" y="633052"/>
                  </a:lnTo>
                  <a:lnTo>
                    <a:pt x="2779631" y="632402"/>
                  </a:lnTo>
                  <a:lnTo>
                    <a:pt x="2783114" y="639762"/>
                  </a:lnTo>
                  <a:lnTo>
                    <a:pt x="2786597" y="645479"/>
                  </a:lnTo>
                  <a:lnTo>
                    <a:pt x="2790080" y="647993"/>
                  </a:lnTo>
                  <a:lnTo>
                    <a:pt x="2793564" y="647335"/>
                  </a:lnTo>
                  <a:lnTo>
                    <a:pt x="2797047" y="646679"/>
                  </a:lnTo>
                  <a:lnTo>
                    <a:pt x="2800530" y="647603"/>
                  </a:lnTo>
                  <a:lnTo>
                    <a:pt x="2804013" y="653243"/>
                  </a:lnTo>
                  <a:lnTo>
                    <a:pt x="2807497" y="652584"/>
                  </a:lnTo>
                  <a:lnTo>
                    <a:pt x="2810980" y="653494"/>
                  </a:lnTo>
                  <a:lnTo>
                    <a:pt x="2814463" y="657524"/>
                  </a:lnTo>
                  <a:lnTo>
                    <a:pt x="2817946" y="664635"/>
                  </a:lnTo>
                  <a:lnTo>
                    <a:pt x="2821430" y="663971"/>
                  </a:lnTo>
                  <a:lnTo>
                    <a:pt x="2824913" y="664855"/>
                  </a:lnTo>
                  <a:lnTo>
                    <a:pt x="2828396" y="667278"/>
                  </a:lnTo>
                  <a:lnTo>
                    <a:pt x="2831879" y="666614"/>
                  </a:lnTo>
                  <a:lnTo>
                    <a:pt x="2835363" y="665952"/>
                  </a:lnTo>
                  <a:lnTo>
                    <a:pt x="2838846" y="668363"/>
                  </a:lnTo>
                  <a:lnTo>
                    <a:pt x="2842329" y="672293"/>
                  </a:lnTo>
                  <a:lnTo>
                    <a:pt x="2845812" y="673155"/>
                  </a:lnTo>
                  <a:lnTo>
                    <a:pt x="2849296" y="672491"/>
                  </a:lnTo>
                  <a:lnTo>
                    <a:pt x="2852779" y="673351"/>
                  </a:lnTo>
                  <a:lnTo>
                    <a:pt x="2856262" y="689314"/>
                  </a:lnTo>
                  <a:lnTo>
                    <a:pt x="2859745" y="688640"/>
                  </a:lnTo>
                  <a:lnTo>
                    <a:pt x="2863229" y="689467"/>
                  </a:lnTo>
                  <a:lnTo>
                    <a:pt x="2866712" y="691787"/>
                  </a:lnTo>
                  <a:lnTo>
                    <a:pt x="2870195" y="691114"/>
                  </a:lnTo>
                  <a:lnTo>
                    <a:pt x="2873678" y="694912"/>
                  </a:lnTo>
                  <a:lnTo>
                    <a:pt x="2877161" y="694605"/>
                  </a:lnTo>
                  <a:lnTo>
                    <a:pt x="2880645" y="695514"/>
                  </a:lnTo>
                  <a:lnTo>
                    <a:pt x="2884128" y="697340"/>
                  </a:lnTo>
                  <a:lnTo>
                    <a:pt x="2887611" y="698145"/>
                  </a:lnTo>
                  <a:lnTo>
                    <a:pt x="2891094" y="712151"/>
                  </a:lnTo>
                  <a:lnTo>
                    <a:pt x="2894578" y="714085"/>
                  </a:lnTo>
                  <a:lnTo>
                    <a:pt x="2898061" y="718060"/>
                  </a:lnTo>
                  <a:lnTo>
                    <a:pt x="2901544" y="717375"/>
                  </a:lnTo>
                  <a:lnTo>
                    <a:pt x="2905027" y="721031"/>
                  </a:lnTo>
                  <a:lnTo>
                    <a:pt x="2908511" y="720346"/>
                  </a:lnTo>
                  <a:lnTo>
                    <a:pt x="2911994" y="723981"/>
                  </a:lnTo>
                  <a:lnTo>
                    <a:pt x="2915477" y="726165"/>
                  </a:lnTo>
                  <a:lnTo>
                    <a:pt x="2918960" y="728341"/>
                  </a:lnTo>
                  <a:lnTo>
                    <a:pt x="2922444" y="727654"/>
                  </a:lnTo>
                  <a:lnTo>
                    <a:pt x="2925927" y="729821"/>
                  </a:lnTo>
                  <a:lnTo>
                    <a:pt x="2929410" y="730557"/>
                  </a:lnTo>
                  <a:lnTo>
                    <a:pt x="2932893" y="729871"/>
                  </a:lnTo>
                  <a:lnTo>
                    <a:pt x="2936377" y="730606"/>
                  </a:lnTo>
                  <a:lnTo>
                    <a:pt x="2939860" y="729922"/>
                  </a:lnTo>
                  <a:lnTo>
                    <a:pt x="2943343" y="734894"/>
                  </a:lnTo>
                  <a:lnTo>
                    <a:pt x="2946826" y="735617"/>
                  </a:lnTo>
                  <a:lnTo>
                    <a:pt x="2950310" y="737744"/>
                  </a:lnTo>
                  <a:lnTo>
                    <a:pt x="2953793" y="738461"/>
                  </a:lnTo>
                  <a:lnTo>
                    <a:pt x="2957276" y="744764"/>
                  </a:lnTo>
                  <a:lnTo>
                    <a:pt x="2960759" y="753792"/>
                  </a:lnTo>
                  <a:lnTo>
                    <a:pt x="2964243" y="754480"/>
                  </a:lnTo>
                  <a:lnTo>
                    <a:pt x="2967726" y="755165"/>
                  </a:lnTo>
                  <a:lnTo>
                    <a:pt x="2971209" y="759972"/>
                  </a:lnTo>
                  <a:lnTo>
                    <a:pt x="2974692" y="774277"/>
                  </a:lnTo>
                  <a:lnTo>
                    <a:pt x="2978176" y="776612"/>
                  </a:lnTo>
                  <a:lnTo>
                    <a:pt x="2981659" y="776926"/>
                  </a:lnTo>
                  <a:lnTo>
                    <a:pt x="2985142" y="782953"/>
                  </a:lnTo>
                  <a:lnTo>
                    <a:pt x="2988625" y="783587"/>
                  </a:lnTo>
                  <a:lnTo>
                    <a:pt x="2992109" y="786893"/>
                  </a:lnTo>
                  <a:lnTo>
                    <a:pt x="2995592" y="787519"/>
                  </a:lnTo>
                  <a:lnTo>
                    <a:pt x="2999075" y="788143"/>
                  </a:lnTo>
                  <a:lnTo>
                    <a:pt x="3002558" y="787435"/>
                  </a:lnTo>
                  <a:lnTo>
                    <a:pt x="3006042" y="789386"/>
                  </a:lnTo>
                  <a:lnTo>
                    <a:pt x="3009525" y="791329"/>
                  </a:lnTo>
                  <a:lnTo>
                    <a:pt x="3013008" y="790622"/>
                  </a:lnTo>
                  <a:lnTo>
                    <a:pt x="3016491" y="793876"/>
                  </a:lnTo>
                  <a:lnTo>
                    <a:pt x="3019975" y="801050"/>
                  </a:lnTo>
                  <a:lnTo>
                    <a:pt x="3023458" y="800339"/>
                  </a:lnTo>
                  <a:lnTo>
                    <a:pt x="3026941" y="800937"/>
                  </a:lnTo>
                  <a:lnTo>
                    <a:pt x="3030424" y="804140"/>
                  </a:lnTo>
                  <a:lnTo>
                    <a:pt x="3033908" y="809920"/>
                  </a:lnTo>
                  <a:lnTo>
                    <a:pt x="3037391" y="813084"/>
                  </a:lnTo>
                  <a:lnTo>
                    <a:pt x="3040874" y="812370"/>
                  </a:lnTo>
                  <a:lnTo>
                    <a:pt x="3044357" y="814232"/>
                  </a:lnTo>
                  <a:lnTo>
                    <a:pt x="3047841" y="816088"/>
                  </a:lnTo>
                  <a:lnTo>
                    <a:pt x="3051324" y="817936"/>
                  </a:lnTo>
                  <a:lnTo>
                    <a:pt x="3054807" y="821054"/>
                  </a:lnTo>
                  <a:lnTo>
                    <a:pt x="3058290" y="825428"/>
                  </a:lnTo>
                  <a:lnTo>
                    <a:pt x="3061774" y="827247"/>
                  </a:lnTo>
                  <a:lnTo>
                    <a:pt x="3065257" y="830323"/>
                  </a:lnTo>
                  <a:lnTo>
                    <a:pt x="3068740" y="837152"/>
                  </a:lnTo>
                  <a:lnTo>
                    <a:pt x="3072223" y="841436"/>
                  </a:lnTo>
                  <a:lnTo>
                    <a:pt x="3075707" y="844452"/>
                  </a:lnTo>
                  <a:lnTo>
                    <a:pt x="3079190" y="846214"/>
                  </a:lnTo>
                  <a:lnTo>
                    <a:pt x="3082673" y="856610"/>
                  </a:lnTo>
                  <a:lnTo>
                    <a:pt x="3086156" y="859564"/>
                  </a:lnTo>
                  <a:lnTo>
                    <a:pt x="3089640" y="860059"/>
                  </a:lnTo>
                  <a:lnTo>
                    <a:pt x="3093123" y="859330"/>
                  </a:lnTo>
                  <a:lnTo>
                    <a:pt x="3096606" y="858601"/>
                  </a:lnTo>
                  <a:lnTo>
                    <a:pt x="3100089" y="860317"/>
                  </a:lnTo>
                  <a:lnTo>
                    <a:pt x="3103573" y="859589"/>
                  </a:lnTo>
                  <a:lnTo>
                    <a:pt x="3107056" y="867366"/>
                  </a:lnTo>
                  <a:lnTo>
                    <a:pt x="3110539" y="875079"/>
                  </a:lnTo>
                  <a:lnTo>
                    <a:pt x="3114022" y="876747"/>
                  </a:lnTo>
                  <a:lnTo>
                    <a:pt x="3117506" y="876014"/>
                  </a:lnTo>
                  <a:lnTo>
                    <a:pt x="3120989" y="875282"/>
                  </a:lnTo>
                  <a:lnTo>
                    <a:pt x="3124472" y="879332"/>
                  </a:lnTo>
                  <a:lnTo>
                    <a:pt x="3127955" y="880982"/>
                  </a:lnTo>
                  <a:lnTo>
                    <a:pt x="3131439" y="884999"/>
                  </a:lnTo>
                  <a:lnTo>
                    <a:pt x="3134922" y="890175"/>
                  </a:lnTo>
                  <a:lnTo>
                    <a:pt x="3138405" y="889439"/>
                  </a:lnTo>
                  <a:lnTo>
                    <a:pt x="3141888" y="896924"/>
                  </a:lnTo>
                  <a:lnTo>
                    <a:pt x="3145372" y="906671"/>
                  </a:lnTo>
                  <a:lnTo>
                    <a:pt x="3148855" y="912869"/>
                  </a:lnTo>
                  <a:lnTo>
                    <a:pt x="3152338" y="920169"/>
                  </a:lnTo>
                  <a:lnTo>
                    <a:pt x="3155821" y="923994"/>
                  </a:lnTo>
                  <a:lnTo>
                    <a:pt x="3159304" y="923245"/>
                  </a:lnTo>
                  <a:lnTo>
                    <a:pt x="3162788" y="927049"/>
                  </a:lnTo>
                  <a:lnTo>
                    <a:pt x="3166271" y="933093"/>
                  </a:lnTo>
                  <a:lnTo>
                    <a:pt x="3169754" y="937972"/>
                  </a:lnTo>
                  <a:lnTo>
                    <a:pt x="3173237" y="939464"/>
                  </a:lnTo>
                  <a:lnTo>
                    <a:pt x="3176721" y="947564"/>
                  </a:lnTo>
                  <a:lnTo>
                    <a:pt x="3180204" y="955753"/>
                  </a:lnTo>
                  <a:lnTo>
                    <a:pt x="3183687" y="956098"/>
                  </a:lnTo>
                  <a:lnTo>
                    <a:pt x="3187170" y="957542"/>
                  </a:lnTo>
                  <a:lnTo>
                    <a:pt x="3190654" y="957883"/>
                  </a:lnTo>
                  <a:lnTo>
                    <a:pt x="3194137" y="965882"/>
                  </a:lnTo>
                  <a:lnTo>
                    <a:pt x="3197620" y="968387"/>
                  </a:lnTo>
                  <a:lnTo>
                    <a:pt x="3201103" y="973049"/>
                  </a:lnTo>
                  <a:lnTo>
                    <a:pt x="3204587" y="978759"/>
                  </a:lnTo>
                  <a:lnTo>
                    <a:pt x="3208070" y="986570"/>
                  </a:lnTo>
                  <a:lnTo>
                    <a:pt x="3211553" y="987936"/>
                  </a:lnTo>
                  <a:lnTo>
                    <a:pt x="3215036" y="989298"/>
                  </a:lnTo>
                  <a:lnTo>
                    <a:pt x="3218520" y="988531"/>
                  </a:lnTo>
                  <a:lnTo>
                    <a:pt x="3222003" y="995788"/>
                  </a:lnTo>
                  <a:lnTo>
                    <a:pt x="3225486" y="996523"/>
                  </a:lnTo>
                  <a:lnTo>
                    <a:pt x="3228969" y="995755"/>
                  </a:lnTo>
                  <a:lnTo>
                    <a:pt x="3232453" y="1007561"/>
                  </a:lnTo>
                  <a:lnTo>
                    <a:pt x="3235936" y="1008872"/>
                  </a:lnTo>
                  <a:lnTo>
                    <a:pt x="3239419" y="1014323"/>
                  </a:lnTo>
                  <a:lnTo>
                    <a:pt x="3242902" y="1023848"/>
                  </a:lnTo>
                  <a:lnTo>
                    <a:pt x="3246386" y="1024097"/>
                  </a:lnTo>
                  <a:lnTo>
                    <a:pt x="3249869" y="1029448"/>
                  </a:lnTo>
                  <a:lnTo>
                    <a:pt x="3253352" y="1028671"/>
                  </a:lnTo>
                  <a:lnTo>
                    <a:pt x="3256835" y="1030945"/>
                  </a:lnTo>
                  <a:lnTo>
                    <a:pt x="3260319" y="1051294"/>
                  </a:lnTo>
                  <a:lnTo>
                    <a:pt x="3263802" y="1055484"/>
                  </a:lnTo>
                  <a:lnTo>
                    <a:pt x="3267285" y="1059652"/>
                  </a:lnTo>
                  <a:lnTo>
                    <a:pt x="3270768" y="1062811"/>
                  </a:lnTo>
                  <a:lnTo>
                    <a:pt x="3274252" y="1063009"/>
                  </a:lnTo>
                  <a:lnTo>
                    <a:pt x="3277735" y="1066150"/>
                  </a:lnTo>
                  <a:lnTo>
                    <a:pt x="3281218" y="1068299"/>
                  </a:lnTo>
                  <a:lnTo>
                    <a:pt x="3284701" y="1067514"/>
                  </a:lnTo>
                  <a:lnTo>
                    <a:pt x="3288185" y="1067705"/>
                  </a:lnTo>
                  <a:lnTo>
                    <a:pt x="3291668" y="1066921"/>
                  </a:lnTo>
                  <a:lnTo>
                    <a:pt x="3295151" y="1078744"/>
                  </a:lnTo>
                  <a:lnTo>
                    <a:pt x="3298634" y="1082769"/>
                  </a:lnTo>
                  <a:lnTo>
                    <a:pt x="3302118" y="1081982"/>
                  </a:lnTo>
                  <a:lnTo>
                    <a:pt x="3305601" y="1088848"/>
                  </a:lnTo>
                  <a:lnTo>
                    <a:pt x="3309084" y="1091866"/>
                  </a:lnTo>
                  <a:lnTo>
                    <a:pt x="3312567" y="1092027"/>
                  </a:lnTo>
                  <a:lnTo>
                    <a:pt x="3316051" y="1099746"/>
                  </a:lnTo>
                  <a:lnTo>
                    <a:pt x="3319534" y="1100837"/>
                  </a:lnTo>
                  <a:lnTo>
                    <a:pt x="3323017" y="1105672"/>
                  </a:lnTo>
                  <a:lnTo>
                    <a:pt x="3326500" y="1109547"/>
                  </a:lnTo>
                  <a:lnTo>
                    <a:pt x="3329984" y="1109686"/>
                  </a:lnTo>
                  <a:lnTo>
                    <a:pt x="3333467" y="1108896"/>
                  </a:lnTo>
                  <a:lnTo>
                    <a:pt x="3336950" y="1109035"/>
                  </a:lnTo>
                  <a:lnTo>
                    <a:pt x="3340433" y="1113804"/>
                  </a:lnTo>
                  <a:lnTo>
                    <a:pt x="3343917" y="1124046"/>
                  </a:lnTo>
                  <a:lnTo>
                    <a:pt x="3347400" y="1136895"/>
                  </a:lnTo>
                  <a:lnTo>
                    <a:pt x="3350883" y="1144205"/>
                  </a:lnTo>
                  <a:lnTo>
                    <a:pt x="3354366" y="1170896"/>
                  </a:lnTo>
                  <a:lnTo>
                    <a:pt x="3357850" y="1174461"/>
                  </a:lnTo>
                  <a:lnTo>
                    <a:pt x="3361333" y="1190112"/>
                  </a:lnTo>
                  <a:lnTo>
                    <a:pt x="3364816" y="1191877"/>
                  </a:lnTo>
                  <a:lnTo>
                    <a:pt x="3368299" y="1197906"/>
                  </a:lnTo>
                  <a:lnTo>
                    <a:pt x="3371783" y="1208962"/>
                  </a:lnTo>
                  <a:lnTo>
                    <a:pt x="3375266" y="1209832"/>
                  </a:lnTo>
                  <a:lnTo>
                    <a:pt x="3378749" y="1224895"/>
                  </a:lnTo>
                  <a:lnTo>
                    <a:pt x="3382232" y="1233166"/>
                  </a:lnTo>
                  <a:lnTo>
                    <a:pt x="3385716" y="1251110"/>
                  </a:lnTo>
                  <a:lnTo>
                    <a:pt x="3389199" y="1254322"/>
                  </a:lnTo>
                  <a:lnTo>
                    <a:pt x="3392682" y="1257518"/>
                  </a:lnTo>
                  <a:lnTo>
                    <a:pt x="3396165" y="1274210"/>
                  </a:lnTo>
                  <a:lnTo>
                    <a:pt x="3399649" y="1289842"/>
                  </a:lnTo>
                  <a:lnTo>
                    <a:pt x="3403132" y="1290565"/>
                  </a:lnTo>
                  <a:lnTo>
                    <a:pt x="3406615" y="1301319"/>
                  </a:lnTo>
                  <a:lnTo>
                    <a:pt x="3410098" y="1302022"/>
                  </a:lnTo>
                  <a:lnTo>
                    <a:pt x="3413582" y="1308069"/>
                  </a:lnTo>
                  <a:lnTo>
                    <a:pt x="3417065" y="1311797"/>
                  </a:lnTo>
                  <a:lnTo>
                    <a:pt x="3420548" y="1326775"/>
                  </a:lnTo>
                  <a:lnTo>
                    <a:pt x="3424031" y="1340043"/>
                  </a:lnTo>
                  <a:lnTo>
                    <a:pt x="3427515" y="1348747"/>
                  </a:lnTo>
                  <a:lnTo>
                    <a:pt x="3430998" y="1368887"/>
                  </a:lnTo>
                  <a:lnTo>
                    <a:pt x="3434481" y="1391416"/>
                  </a:lnTo>
                  <a:lnTo>
                    <a:pt x="3437964" y="1394763"/>
                  </a:lnTo>
                  <a:lnTo>
                    <a:pt x="3441447" y="1396821"/>
                  </a:lnTo>
                  <a:lnTo>
                    <a:pt x="3444931" y="1397245"/>
                  </a:lnTo>
                  <a:lnTo>
                    <a:pt x="3448414" y="1403319"/>
                  </a:lnTo>
                  <a:lnTo>
                    <a:pt x="3451897" y="1414130"/>
                  </a:lnTo>
                  <a:lnTo>
                    <a:pt x="3455380" y="1423458"/>
                  </a:lnTo>
                  <a:lnTo>
                    <a:pt x="3458864" y="1445963"/>
                  </a:lnTo>
                  <a:lnTo>
                    <a:pt x="3462347" y="1469871"/>
                  </a:lnTo>
                  <a:lnTo>
                    <a:pt x="3465830" y="1470946"/>
                  </a:lnTo>
                  <a:lnTo>
                    <a:pt x="3469313" y="1489806"/>
                  </a:lnTo>
                  <a:lnTo>
                    <a:pt x="3472797" y="1509513"/>
                  </a:lnTo>
                  <a:lnTo>
                    <a:pt x="3476280" y="1530004"/>
                  </a:lnTo>
                  <a:lnTo>
                    <a:pt x="3479763" y="1575668"/>
                  </a:lnTo>
                  <a:lnTo>
                    <a:pt x="3483246" y="1596963"/>
                  </a:lnTo>
                  <a:lnTo>
                    <a:pt x="3483246" y="1597524"/>
                  </a:lnTo>
                  <a:lnTo>
                    <a:pt x="3483246" y="1598085"/>
                  </a:lnTo>
                  <a:lnTo>
                    <a:pt x="3483246" y="1598646"/>
                  </a:lnTo>
                  <a:lnTo>
                    <a:pt x="3483246" y="1599207"/>
                  </a:lnTo>
                  <a:lnTo>
                    <a:pt x="3483246" y="1599767"/>
                  </a:lnTo>
                  <a:lnTo>
                    <a:pt x="3483246" y="1600326"/>
                  </a:lnTo>
                  <a:lnTo>
                    <a:pt x="3483246" y="1600886"/>
                  </a:lnTo>
                  <a:lnTo>
                    <a:pt x="3483246" y="1601445"/>
                  </a:lnTo>
                  <a:lnTo>
                    <a:pt x="3483246" y="1602004"/>
                  </a:lnTo>
                  <a:lnTo>
                    <a:pt x="3483246" y="1602562"/>
                  </a:lnTo>
                  <a:lnTo>
                    <a:pt x="3483246" y="1603120"/>
                  </a:lnTo>
                  <a:lnTo>
                    <a:pt x="3483246" y="1603678"/>
                  </a:lnTo>
                  <a:lnTo>
                    <a:pt x="3483246" y="1604235"/>
                  </a:lnTo>
                  <a:lnTo>
                    <a:pt x="3483246" y="1604792"/>
                  </a:lnTo>
                  <a:lnTo>
                    <a:pt x="3483246" y="1605349"/>
                  </a:lnTo>
                  <a:lnTo>
                    <a:pt x="3483246" y="1605905"/>
                  </a:lnTo>
                  <a:lnTo>
                    <a:pt x="3483246" y="1606461"/>
                  </a:lnTo>
                  <a:lnTo>
                    <a:pt x="3483246" y="1607017"/>
                  </a:lnTo>
                  <a:lnTo>
                    <a:pt x="3483246" y="1607573"/>
                  </a:lnTo>
                  <a:lnTo>
                    <a:pt x="3483246" y="1608128"/>
                  </a:lnTo>
                  <a:lnTo>
                    <a:pt x="3483246" y="1608682"/>
                  </a:lnTo>
                  <a:lnTo>
                    <a:pt x="3483246" y="1609237"/>
                  </a:lnTo>
                  <a:lnTo>
                    <a:pt x="3483246" y="1609791"/>
                  </a:lnTo>
                  <a:lnTo>
                    <a:pt x="3483246" y="1610345"/>
                  </a:lnTo>
                  <a:lnTo>
                    <a:pt x="3483246" y="1610898"/>
                  </a:lnTo>
                  <a:lnTo>
                    <a:pt x="3483246" y="1611451"/>
                  </a:lnTo>
                  <a:lnTo>
                    <a:pt x="3483246" y="1612004"/>
                  </a:lnTo>
                  <a:lnTo>
                    <a:pt x="3483246" y="1612557"/>
                  </a:lnTo>
                  <a:lnTo>
                    <a:pt x="3483246" y="1613109"/>
                  </a:lnTo>
                  <a:lnTo>
                    <a:pt x="3483246" y="1613661"/>
                  </a:lnTo>
                  <a:lnTo>
                    <a:pt x="3483246" y="1614212"/>
                  </a:lnTo>
                  <a:lnTo>
                    <a:pt x="3483246" y="1614763"/>
                  </a:lnTo>
                  <a:lnTo>
                    <a:pt x="3483246" y="1615314"/>
                  </a:lnTo>
                  <a:lnTo>
                    <a:pt x="3483246" y="1615865"/>
                  </a:lnTo>
                  <a:lnTo>
                    <a:pt x="3483246" y="1616415"/>
                  </a:lnTo>
                  <a:lnTo>
                    <a:pt x="3483246" y="1616965"/>
                  </a:lnTo>
                  <a:lnTo>
                    <a:pt x="3483246" y="1617514"/>
                  </a:lnTo>
                  <a:lnTo>
                    <a:pt x="3483246" y="1618064"/>
                  </a:lnTo>
                  <a:lnTo>
                    <a:pt x="3483246" y="1618612"/>
                  </a:lnTo>
                  <a:lnTo>
                    <a:pt x="3483246" y="1619161"/>
                  </a:lnTo>
                  <a:lnTo>
                    <a:pt x="3483246" y="1619709"/>
                  </a:lnTo>
                  <a:lnTo>
                    <a:pt x="3483246" y="1620257"/>
                  </a:lnTo>
                  <a:lnTo>
                    <a:pt x="3483246" y="1620805"/>
                  </a:lnTo>
                  <a:lnTo>
                    <a:pt x="3483246" y="1621352"/>
                  </a:lnTo>
                  <a:lnTo>
                    <a:pt x="3483246" y="1621899"/>
                  </a:lnTo>
                  <a:lnTo>
                    <a:pt x="3483246" y="1622446"/>
                  </a:lnTo>
                  <a:lnTo>
                    <a:pt x="3483246" y="1622992"/>
                  </a:lnTo>
                  <a:lnTo>
                    <a:pt x="3483246" y="1623538"/>
                  </a:lnTo>
                  <a:lnTo>
                    <a:pt x="3483246" y="1624084"/>
                  </a:lnTo>
                  <a:lnTo>
                    <a:pt x="3483246" y="1624629"/>
                  </a:lnTo>
                  <a:lnTo>
                    <a:pt x="3483246" y="1625174"/>
                  </a:lnTo>
                  <a:lnTo>
                    <a:pt x="3483246" y="1625719"/>
                  </a:lnTo>
                  <a:lnTo>
                    <a:pt x="3483246" y="1626263"/>
                  </a:lnTo>
                  <a:lnTo>
                    <a:pt x="3483246" y="1626807"/>
                  </a:lnTo>
                  <a:lnTo>
                    <a:pt x="3483246" y="1627351"/>
                  </a:lnTo>
                  <a:lnTo>
                    <a:pt x="3483246" y="1627895"/>
                  </a:lnTo>
                  <a:lnTo>
                    <a:pt x="3483246" y="1628438"/>
                  </a:lnTo>
                  <a:lnTo>
                    <a:pt x="3483246" y="1628981"/>
                  </a:lnTo>
                  <a:lnTo>
                    <a:pt x="3483246" y="1629523"/>
                  </a:lnTo>
                  <a:lnTo>
                    <a:pt x="3483246" y="1630065"/>
                  </a:lnTo>
                  <a:lnTo>
                    <a:pt x="3483246" y="1630607"/>
                  </a:lnTo>
                  <a:lnTo>
                    <a:pt x="3483246" y="1631149"/>
                  </a:lnTo>
                  <a:lnTo>
                    <a:pt x="3483246" y="1631690"/>
                  </a:lnTo>
                  <a:lnTo>
                    <a:pt x="3483246" y="1632231"/>
                  </a:lnTo>
                  <a:lnTo>
                    <a:pt x="3483246" y="1632772"/>
                  </a:lnTo>
                  <a:lnTo>
                    <a:pt x="3483246" y="1633312"/>
                  </a:lnTo>
                  <a:lnTo>
                    <a:pt x="3483246" y="1633852"/>
                  </a:lnTo>
                  <a:lnTo>
                    <a:pt x="3483246" y="1634391"/>
                  </a:lnTo>
                  <a:lnTo>
                    <a:pt x="3483246" y="1634931"/>
                  </a:lnTo>
                  <a:lnTo>
                    <a:pt x="3483246" y="1635470"/>
                  </a:lnTo>
                  <a:lnTo>
                    <a:pt x="3483246" y="1636008"/>
                  </a:lnTo>
                  <a:lnTo>
                    <a:pt x="3483246" y="1636547"/>
                  </a:lnTo>
                  <a:lnTo>
                    <a:pt x="3483246" y="1637085"/>
                  </a:lnTo>
                  <a:lnTo>
                    <a:pt x="3483246" y="1637623"/>
                  </a:lnTo>
                  <a:lnTo>
                    <a:pt x="3483246" y="1638160"/>
                  </a:lnTo>
                  <a:lnTo>
                    <a:pt x="3483246" y="1638697"/>
                  </a:lnTo>
                  <a:lnTo>
                    <a:pt x="3483246" y="1639234"/>
                  </a:lnTo>
                  <a:lnTo>
                    <a:pt x="3483246" y="1639771"/>
                  </a:lnTo>
                  <a:lnTo>
                    <a:pt x="3483246" y="1640307"/>
                  </a:lnTo>
                  <a:lnTo>
                    <a:pt x="3483246" y="1640843"/>
                  </a:lnTo>
                  <a:lnTo>
                    <a:pt x="3483246" y="1641378"/>
                  </a:lnTo>
                  <a:lnTo>
                    <a:pt x="3483246" y="1641914"/>
                  </a:lnTo>
                  <a:lnTo>
                    <a:pt x="3483246" y="1642449"/>
                  </a:lnTo>
                  <a:lnTo>
                    <a:pt x="3483246" y="1642983"/>
                  </a:lnTo>
                  <a:lnTo>
                    <a:pt x="3483246" y="1643518"/>
                  </a:lnTo>
                  <a:lnTo>
                    <a:pt x="3483246" y="1644052"/>
                  </a:lnTo>
                  <a:lnTo>
                    <a:pt x="3483246" y="1644585"/>
                  </a:lnTo>
                  <a:lnTo>
                    <a:pt x="3483246" y="1645119"/>
                  </a:lnTo>
                  <a:lnTo>
                    <a:pt x="3483246" y="1645652"/>
                  </a:lnTo>
                  <a:lnTo>
                    <a:pt x="3483246" y="1646185"/>
                  </a:lnTo>
                  <a:lnTo>
                    <a:pt x="3483246" y="1646717"/>
                  </a:lnTo>
                  <a:lnTo>
                    <a:pt x="3483246" y="1647249"/>
                  </a:lnTo>
                  <a:lnTo>
                    <a:pt x="3483246" y="1647781"/>
                  </a:lnTo>
                  <a:lnTo>
                    <a:pt x="3483246" y="1648313"/>
                  </a:lnTo>
                  <a:lnTo>
                    <a:pt x="3483246" y="1648844"/>
                  </a:lnTo>
                  <a:lnTo>
                    <a:pt x="3483246" y="1649375"/>
                  </a:lnTo>
                  <a:lnTo>
                    <a:pt x="3483246" y="1649906"/>
                  </a:lnTo>
                  <a:lnTo>
                    <a:pt x="3483246" y="1650436"/>
                  </a:lnTo>
                  <a:lnTo>
                    <a:pt x="3483246" y="1650966"/>
                  </a:lnTo>
                  <a:lnTo>
                    <a:pt x="3483246" y="1651496"/>
                  </a:lnTo>
                  <a:lnTo>
                    <a:pt x="3483246" y="1652025"/>
                  </a:lnTo>
                  <a:lnTo>
                    <a:pt x="3483246" y="1652554"/>
                  </a:lnTo>
                  <a:lnTo>
                    <a:pt x="3483246" y="1653083"/>
                  </a:lnTo>
                  <a:lnTo>
                    <a:pt x="3483246" y="1653611"/>
                  </a:lnTo>
                  <a:lnTo>
                    <a:pt x="3483246" y="1654140"/>
                  </a:lnTo>
                  <a:lnTo>
                    <a:pt x="3483246" y="1654667"/>
                  </a:lnTo>
                  <a:lnTo>
                    <a:pt x="3483246" y="1655195"/>
                  </a:lnTo>
                  <a:lnTo>
                    <a:pt x="3483246" y="1655722"/>
                  </a:lnTo>
                  <a:lnTo>
                    <a:pt x="3483246" y="1656249"/>
                  </a:lnTo>
                  <a:lnTo>
                    <a:pt x="3483246" y="1656776"/>
                  </a:lnTo>
                  <a:lnTo>
                    <a:pt x="3483246" y="1657302"/>
                  </a:lnTo>
                  <a:lnTo>
                    <a:pt x="3483246" y="1657828"/>
                  </a:lnTo>
                  <a:lnTo>
                    <a:pt x="3483246" y="1658354"/>
                  </a:lnTo>
                  <a:lnTo>
                    <a:pt x="3483246" y="1658880"/>
                  </a:lnTo>
                  <a:lnTo>
                    <a:pt x="3483246" y="1659405"/>
                  </a:lnTo>
                  <a:lnTo>
                    <a:pt x="3483246" y="1659930"/>
                  </a:lnTo>
                  <a:lnTo>
                    <a:pt x="3483246" y="1660454"/>
                  </a:lnTo>
                  <a:lnTo>
                    <a:pt x="3483246" y="1660978"/>
                  </a:lnTo>
                  <a:lnTo>
                    <a:pt x="3483246" y="1661502"/>
                  </a:lnTo>
                  <a:lnTo>
                    <a:pt x="3483246" y="1662026"/>
                  </a:lnTo>
                  <a:lnTo>
                    <a:pt x="3483246" y="1662549"/>
                  </a:lnTo>
                  <a:lnTo>
                    <a:pt x="3483246" y="1663072"/>
                  </a:lnTo>
                  <a:lnTo>
                    <a:pt x="3483246" y="1663595"/>
                  </a:lnTo>
                  <a:lnTo>
                    <a:pt x="3483246" y="1664117"/>
                  </a:lnTo>
                  <a:lnTo>
                    <a:pt x="3483246" y="1664640"/>
                  </a:lnTo>
                  <a:lnTo>
                    <a:pt x="3483246" y="1665161"/>
                  </a:lnTo>
                  <a:lnTo>
                    <a:pt x="3483246" y="1665683"/>
                  </a:lnTo>
                  <a:lnTo>
                    <a:pt x="3483246" y="1666204"/>
                  </a:lnTo>
                  <a:lnTo>
                    <a:pt x="3483246" y="1666725"/>
                  </a:lnTo>
                  <a:lnTo>
                    <a:pt x="3483246" y="1667246"/>
                  </a:lnTo>
                  <a:lnTo>
                    <a:pt x="3483246" y="1667766"/>
                  </a:lnTo>
                  <a:lnTo>
                    <a:pt x="3483246" y="1668286"/>
                  </a:lnTo>
                  <a:lnTo>
                    <a:pt x="3483246" y="1668806"/>
                  </a:lnTo>
                  <a:lnTo>
                    <a:pt x="3483246" y="1669325"/>
                  </a:lnTo>
                  <a:lnTo>
                    <a:pt x="3483246" y="1669845"/>
                  </a:lnTo>
                  <a:lnTo>
                    <a:pt x="3483246" y="1670363"/>
                  </a:lnTo>
                  <a:lnTo>
                    <a:pt x="3483246" y="1670882"/>
                  </a:lnTo>
                  <a:lnTo>
                    <a:pt x="3483246" y="1671400"/>
                  </a:lnTo>
                  <a:lnTo>
                    <a:pt x="3483246" y="1671918"/>
                  </a:lnTo>
                  <a:lnTo>
                    <a:pt x="3483246" y="1672436"/>
                  </a:lnTo>
                  <a:lnTo>
                    <a:pt x="3483246" y="1672953"/>
                  </a:lnTo>
                  <a:lnTo>
                    <a:pt x="3483246" y="1673470"/>
                  </a:lnTo>
                  <a:lnTo>
                    <a:pt x="3483246" y="1673987"/>
                  </a:lnTo>
                  <a:lnTo>
                    <a:pt x="3483246" y="1674504"/>
                  </a:lnTo>
                  <a:lnTo>
                    <a:pt x="3483246" y="1675020"/>
                  </a:lnTo>
                  <a:lnTo>
                    <a:pt x="3483246" y="1675536"/>
                  </a:lnTo>
                  <a:lnTo>
                    <a:pt x="3483246" y="1676051"/>
                  </a:lnTo>
                  <a:lnTo>
                    <a:pt x="3483246" y="1676567"/>
                  </a:lnTo>
                  <a:lnTo>
                    <a:pt x="3483246" y="1677082"/>
                  </a:lnTo>
                  <a:lnTo>
                    <a:pt x="3483246" y="1677596"/>
                  </a:lnTo>
                  <a:lnTo>
                    <a:pt x="3483246" y="1678111"/>
                  </a:lnTo>
                  <a:lnTo>
                    <a:pt x="3483246" y="1678625"/>
                  </a:lnTo>
                  <a:lnTo>
                    <a:pt x="3483246" y="1679139"/>
                  </a:lnTo>
                  <a:lnTo>
                    <a:pt x="3483246" y="1679652"/>
                  </a:lnTo>
                  <a:lnTo>
                    <a:pt x="3483246" y="1680166"/>
                  </a:lnTo>
                  <a:lnTo>
                    <a:pt x="3483246" y="1680679"/>
                  </a:lnTo>
                  <a:lnTo>
                    <a:pt x="3483246" y="1681191"/>
                  </a:lnTo>
                  <a:lnTo>
                    <a:pt x="3483246" y="1681704"/>
                  </a:lnTo>
                  <a:lnTo>
                    <a:pt x="3483246" y="1682216"/>
                  </a:lnTo>
                  <a:lnTo>
                    <a:pt x="3483246" y="1682728"/>
                  </a:lnTo>
                  <a:lnTo>
                    <a:pt x="3483246" y="1683239"/>
                  </a:lnTo>
                  <a:lnTo>
                    <a:pt x="3483246" y="1683750"/>
                  </a:lnTo>
                  <a:lnTo>
                    <a:pt x="3483246" y="1684261"/>
                  </a:lnTo>
                  <a:lnTo>
                    <a:pt x="3483246" y="1684772"/>
                  </a:lnTo>
                  <a:lnTo>
                    <a:pt x="3483246" y="1685282"/>
                  </a:lnTo>
                  <a:lnTo>
                    <a:pt x="3483246" y="1685792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1685792"/>
            </a:xfrm>
            <a:custGeom>
              <a:avLst/>
              <a:gdLst/>
              <a:ahLst/>
              <a:cxnLst/>
              <a:rect l="0" t="0" r="0" b="0"/>
              <a:pathLst>
                <a:path w="3483246" h="168579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539452"/>
                  </a:lnTo>
                  <a:lnTo>
                    <a:pt x="13932" y="420885"/>
                  </a:lnTo>
                  <a:lnTo>
                    <a:pt x="17416" y="627894"/>
                  </a:lnTo>
                  <a:lnTo>
                    <a:pt x="20899" y="539452"/>
                  </a:lnTo>
                  <a:lnTo>
                    <a:pt x="24382" y="832665"/>
                  </a:lnTo>
                  <a:lnTo>
                    <a:pt x="27865" y="751023"/>
                  </a:lnTo>
                  <a:lnTo>
                    <a:pt x="31349" y="683961"/>
                  </a:lnTo>
                  <a:lnTo>
                    <a:pt x="34832" y="627894"/>
                  </a:lnTo>
                  <a:lnTo>
                    <a:pt x="38315" y="580323"/>
                  </a:lnTo>
                  <a:lnTo>
                    <a:pt x="41798" y="649181"/>
                  </a:lnTo>
                  <a:lnTo>
                    <a:pt x="45282" y="607960"/>
                  </a:lnTo>
                  <a:lnTo>
                    <a:pt x="48765" y="571661"/>
                  </a:lnTo>
                  <a:lnTo>
                    <a:pt x="52248" y="711177"/>
                  </a:lnTo>
                  <a:lnTo>
                    <a:pt x="55731" y="822727"/>
                  </a:lnTo>
                  <a:lnTo>
                    <a:pt x="59215" y="785242"/>
                  </a:lnTo>
                  <a:lnTo>
                    <a:pt x="62698" y="751023"/>
                  </a:lnTo>
                  <a:lnTo>
                    <a:pt x="66181" y="719662"/>
                  </a:lnTo>
                  <a:lnTo>
                    <a:pt x="69664" y="690815"/>
                  </a:lnTo>
                  <a:lnTo>
                    <a:pt x="73148" y="722680"/>
                  </a:lnTo>
                  <a:lnTo>
                    <a:pt x="76631" y="803548"/>
                  </a:lnTo>
                  <a:lnTo>
                    <a:pt x="80114" y="919272"/>
                  </a:lnTo>
                  <a:lnTo>
                    <a:pt x="83597" y="890764"/>
                  </a:lnTo>
                  <a:lnTo>
                    <a:pt x="87081" y="906579"/>
                  </a:lnTo>
                  <a:lnTo>
                    <a:pt x="90564" y="880525"/>
                  </a:lnTo>
                  <a:lnTo>
                    <a:pt x="94047" y="895666"/>
                  </a:lnTo>
                  <a:lnTo>
                    <a:pt x="97530" y="871683"/>
                  </a:lnTo>
                  <a:lnTo>
                    <a:pt x="101014" y="848951"/>
                  </a:lnTo>
                  <a:lnTo>
                    <a:pt x="104497" y="827374"/>
                  </a:lnTo>
                  <a:lnTo>
                    <a:pt x="107980" y="806867"/>
                  </a:lnTo>
                  <a:lnTo>
                    <a:pt x="111463" y="822727"/>
                  </a:lnTo>
                  <a:lnTo>
                    <a:pt x="114947" y="837456"/>
                  </a:lnTo>
                  <a:lnTo>
                    <a:pt x="118430" y="818614"/>
                  </a:lnTo>
                  <a:lnTo>
                    <a:pt x="121913" y="800601"/>
                  </a:lnTo>
                  <a:lnTo>
                    <a:pt x="125396" y="783363"/>
                  </a:lnTo>
                  <a:lnTo>
                    <a:pt x="128880" y="797967"/>
                  </a:lnTo>
                  <a:lnTo>
                    <a:pt x="132363" y="781680"/>
                  </a:lnTo>
                  <a:lnTo>
                    <a:pt x="135846" y="766045"/>
                  </a:lnTo>
                  <a:lnTo>
                    <a:pt x="139329" y="751023"/>
                  </a:lnTo>
                  <a:lnTo>
                    <a:pt x="142813" y="874493"/>
                  </a:lnTo>
                  <a:lnTo>
                    <a:pt x="146296" y="909569"/>
                  </a:lnTo>
                  <a:lnTo>
                    <a:pt x="149779" y="918223"/>
                  </a:lnTo>
                  <a:lnTo>
                    <a:pt x="153262" y="902763"/>
                  </a:lnTo>
                  <a:lnTo>
                    <a:pt x="156746" y="911227"/>
                  </a:lnTo>
                  <a:lnTo>
                    <a:pt x="160229" y="919272"/>
                  </a:lnTo>
                  <a:lnTo>
                    <a:pt x="163712" y="904794"/>
                  </a:lnTo>
                  <a:lnTo>
                    <a:pt x="167195" y="890764"/>
                  </a:lnTo>
                  <a:lnTo>
                    <a:pt x="170679" y="877163"/>
                  </a:lnTo>
                  <a:lnTo>
                    <a:pt x="174162" y="863971"/>
                  </a:lnTo>
                  <a:lnTo>
                    <a:pt x="177645" y="851170"/>
                  </a:lnTo>
                  <a:lnTo>
                    <a:pt x="181128" y="859800"/>
                  </a:lnTo>
                  <a:lnTo>
                    <a:pt x="184612" y="847525"/>
                  </a:lnTo>
                  <a:lnTo>
                    <a:pt x="188095" y="875947"/>
                  </a:lnTo>
                  <a:lnTo>
                    <a:pt x="191578" y="863971"/>
                  </a:lnTo>
                  <a:lnTo>
                    <a:pt x="195061" y="852319"/>
                  </a:lnTo>
                  <a:lnTo>
                    <a:pt x="198545" y="840976"/>
                  </a:lnTo>
                  <a:lnTo>
                    <a:pt x="202028" y="829931"/>
                  </a:lnTo>
                  <a:lnTo>
                    <a:pt x="205511" y="838024"/>
                  </a:lnTo>
                  <a:lnTo>
                    <a:pt x="208994" y="845800"/>
                  </a:lnTo>
                  <a:lnTo>
                    <a:pt x="212478" y="835259"/>
                  </a:lnTo>
                  <a:lnTo>
                    <a:pt x="215961" y="824978"/>
                  </a:lnTo>
                  <a:lnTo>
                    <a:pt x="219444" y="832665"/>
                  </a:lnTo>
                  <a:lnTo>
                    <a:pt x="222927" y="822727"/>
                  </a:lnTo>
                  <a:lnTo>
                    <a:pt x="226411" y="813024"/>
                  </a:lnTo>
                  <a:lnTo>
                    <a:pt x="229894" y="837456"/>
                  </a:lnTo>
                  <a:lnTo>
                    <a:pt x="233377" y="827928"/>
                  </a:lnTo>
                  <a:lnTo>
                    <a:pt x="236860" y="818614"/>
                  </a:lnTo>
                  <a:lnTo>
                    <a:pt x="240344" y="857679"/>
                  </a:lnTo>
                  <a:lnTo>
                    <a:pt x="243827" y="848411"/>
                  </a:lnTo>
                  <a:lnTo>
                    <a:pt x="247310" y="870058"/>
                  </a:lnTo>
                  <a:lnTo>
                    <a:pt x="250793" y="860960"/>
                  </a:lnTo>
                  <a:lnTo>
                    <a:pt x="254277" y="866935"/>
                  </a:lnTo>
                  <a:lnTo>
                    <a:pt x="257760" y="887176"/>
                  </a:lnTo>
                  <a:lnTo>
                    <a:pt x="261243" y="892531"/>
                  </a:lnTo>
                  <a:lnTo>
                    <a:pt x="264726" y="883767"/>
                  </a:lnTo>
                  <a:lnTo>
                    <a:pt x="268210" y="889041"/>
                  </a:lnTo>
                  <a:lnTo>
                    <a:pt x="271693" y="894160"/>
                  </a:lnTo>
                  <a:lnTo>
                    <a:pt x="275176" y="925538"/>
                  </a:lnTo>
                  <a:lnTo>
                    <a:pt x="278659" y="929942"/>
                  </a:lnTo>
                  <a:lnTo>
                    <a:pt x="282143" y="921498"/>
                  </a:lnTo>
                  <a:lnTo>
                    <a:pt x="285626" y="913206"/>
                  </a:lnTo>
                  <a:lnTo>
                    <a:pt x="289109" y="905063"/>
                  </a:lnTo>
                  <a:lnTo>
                    <a:pt x="292592" y="897063"/>
                  </a:lnTo>
                  <a:lnTo>
                    <a:pt x="296075" y="889204"/>
                  </a:lnTo>
                  <a:lnTo>
                    <a:pt x="299559" y="881480"/>
                  </a:lnTo>
                  <a:lnTo>
                    <a:pt x="303042" y="873890"/>
                  </a:lnTo>
                  <a:lnTo>
                    <a:pt x="306525" y="878654"/>
                  </a:lnTo>
                  <a:lnTo>
                    <a:pt x="310008" y="871251"/>
                  </a:lnTo>
                  <a:lnTo>
                    <a:pt x="313492" y="875947"/>
                  </a:lnTo>
                  <a:lnTo>
                    <a:pt x="316975" y="892221"/>
                  </a:lnTo>
                  <a:lnTo>
                    <a:pt x="320458" y="884987"/>
                  </a:lnTo>
                  <a:lnTo>
                    <a:pt x="323941" y="889338"/>
                  </a:lnTo>
                  <a:lnTo>
                    <a:pt x="327425" y="882273"/>
                  </a:lnTo>
                  <a:lnTo>
                    <a:pt x="330908" y="897724"/>
                  </a:lnTo>
                  <a:lnTo>
                    <a:pt x="334391" y="890764"/>
                  </a:lnTo>
                  <a:lnTo>
                    <a:pt x="337874" y="883912"/>
                  </a:lnTo>
                  <a:lnTo>
                    <a:pt x="341358" y="898857"/>
                  </a:lnTo>
                  <a:lnTo>
                    <a:pt x="344841" y="902763"/>
                  </a:lnTo>
                  <a:lnTo>
                    <a:pt x="348324" y="906579"/>
                  </a:lnTo>
                  <a:lnTo>
                    <a:pt x="351807" y="920611"/>
                  </a:lnTo>
                  <a:lnTo>
                    <a:pt x="355291" y="913954"/>
                  </a:lnTo>
                  <a:lnTo>
                    <a:pt x="358774" y="917519"/>
                  </a:lnTo>
                  <a:lnTo>
                    <a:pt x="362257" y="911004"/>
                  </a:lnTo>
                  <a:lnTo>
                    <a:pt x="365740" y="904581"/>
                  </a:lnTo>
                  <a:lnTo>
                    <a:pt x="369224" y="908159"/>
                  </a:lnTo>
                  <a:lnTo>
                    <a:pt x="372707" y="921378"/>
                  </a:lnTo>
                  <a:lnTo>
                    <a:pt x="376190" y="915088"/>
                  </a:lnTo>
                  <a:lnTo>
                    <a:pt x="379673" y="918444"/>
                  </a:lnTo>
                  <a:lnTo>
                    <a:pt x="383157" y="921730"/>
                  </a:lnTo>
                  <a:lnTo>
                    <a:pt x="386640" y="915609"/>
                  </a:lnTo>
                  <a:lnTo>
                    <a:pt x="390123" y="928103"/>
                  </a:lnTo>
                  <a:lnTo>
                    <a:pt x="393606" y="967068"/>
                  </a:lnTo>
                  <a:lnTo>
                    <a:pt x="397090" y="960925"/>
                  </a:lnTo>
                  <a:lnTo>
                    <a:pt x="400573" y="963603"/>
                  </a:lnTo>
                  <a:lnTo>
                    <a:pt x="404056" y="983352"/>
                  </a:lnTo>
                  <a:lnTo>
                    <a:pt x="407539" y="977305"/>
                  </a:lnTo>
                  <a:lnTo>
                    <a:pt x="411023" y="971333"/>
                  </a:lnTo>
                  <a:lnTo>
                    <a:pt x="414506" y="982136"/>
                  </a:lnTo>
                  <a:lnTo>
                    <a:pt x="417989" y="984485"/>
                  </a:lnTo>
                  <a:lnTo>
                    <a:pt x="421472" y="994893"/>
                  </a:lnTo>
                  <a:lnTo>
                    <a:pt x="424956" y="1005046"/>
                  </a:lnTo>
                  <a:lnTo>
                    <a:pt x="428439" y="1007112"/>
                  </a:lnTo>
                  <a:lnTo>
                    <a:pt x="431922" y="1001325"/>
                  </a:lnTo>
                  <a:lnTo>
                    <a:pt x="435405" y="995604"/>
                  </a:lnTo>
                  <a:lnTo>
                    <a:pt x="438889" y="989948"/>
                  </a:lnTo>
                  <a:lnTo>
                    <a:pt x="442372" y="1007421"/>
                  </a:lnTo>
                  <a:lnTo>
                    <a:pt x="445855" y="1001815"/>
                  </a:lnTo>
                  <a:lnTo>
                    <a:pt x="449338" y="996270"/>
                  </a:lnTo>
                  <a:lnTo>
                    <a:pt x="452822" y="1020594"/>
                  </a:lnTo>
                  <a:lnTo>
                    <a:pt x="456305" y="1029666"/>
                  </a:lnTo>
                  <a:lnTo>
                    <a:pt x="459788" y="1073750"/>
                  </a:lnTo>
                  <a:lnTo>
                    <a:pt x="463271" y="1081917"/>
                  </a:lnTo>
                  <a:lnTo>
                    <a:pt x="466755" y="1083142"/>
                  </a:lnTo>
                  <a:lnTo>
                    <a:pt x="470238" y="1077600"/>
                  </a:lnTo>
                  <a:lnTo>
                    <a:pt x="473721" y="1072116"/>
                  </a:lnTo>
                  <a:lnTo>
                    <a:pt x="477204" y="1066686"/>
                  </a:lnTo>
                  <a:lnTo>
                    <a:pt x="480688" y="1061312"/>
                  </a:lnTo>
                  <a:lnTo>
                    <a:pt x="484171" y="1055991"/>
                  </a:lnTo>
                  <a:lnTo>
                    <a:pt x="487654" y="1070573"/>
                  </a:lnTo>
                  <a:lnTo>
                    <a:pt x="491137" y="1071829"/>
                  </a:lnTo>
                  <a:lnTo>
                    <a:pt x="494621" y="1066592"/>
                  </a:lnTo>
                  <a:lnTo>
                    <a:pt x="498104" y="1074284"/>
                  </a:lnTo>
                  <a:lnTo>
                    <a:pt x="501587" y="1069113"/>
                  </a:lnTo>
                  <a:lnTo>
                    <a:pt x="505070" y="1070346"/>
                  </a:lnTo>
                  <a:lnTo>
                    <a:pt x="508554" y="1120833"/>
                  </a:lnTo>
                  <a:lnTo>
                    <a:pt x="512037" y="1115650"/>
                  </a:lnTo>
                  <a:lnTo>
                    <a:pt x="515520" y="1128391"/>
                  </a:lnTo>
                  <a:lnTo>
                    <a:pt x="519003" y="1123260"/>
                  </a:lnTo>
                  <a:lnTo>
                    <a:pt x="522487" y="1118175"/>
                  </a:lnTo>
                  <a:lnTo>
                    <a:pt x="525970" y="1147849"/>
                  </a:lnTo>
                  <a:lnTo>
                    <a:pt x="529453" y="1142775"/>
                  </a:lnTo>
                  <a:lnTo>
                    <a:pt x="532936" y="1137745"/>
                  </a:lnTo>
                  <a:lnTo>
                    <a:pt x="536420" y="1132760"/>
                  </a:lnTo>
                  <a:lnTo>
                    <a:pt x="539903" y="1144645"/>
                  </a:lnTo>
                  <a:lnTo>
                    <a:pt x="543386" y="1150769"/>
                  </a:lnTo>
                  <a:lnTo>
                    <a:pt x="546869" y="1178345"/>
                  </a:lnTo>
                  <a:lnTo>
                    <a:pt x="550353" y="1189279"/>
                  </a:lnTo>
                  <a:lnTo>
                    <a:pt x="553836" y="1184342"/>
                  </a:lnTo>
                  <a:lnTo>
                    <a:pt x="557319" y="1184670"/>
                  </a:lnTo>
                  <a:lnTo>
                    <a:pt x="560802" y="1179804"/>
                  </a:lnTo>
                  <a:lnTo>
                    <a:pt x="564286" y="1190446"/>
                  </a:lnTo>
                  <a:lnTo>
                    <a:pt x="567769" y="1195807"/>
                  </a:lnTo>
                  <a:lnTo>
                    <a:pt x="571252" y="1196054"/>
                  </a:lnTo>
                  <a:lnTo>
                    <a:pt x="574735" y="1201290"/>
                  </a:lnTo>
                  <a:lnTo>
                    <a:pt x="578218" y="1196539"/>
                  </a:lnTo>
                  <a:lnTo>
                    <a:pt x="581702" y="1196777"/>
                  </a:lnTo>
                  <a:lnTo>
                    <a:pt x="585185" y="1197012"/>
                  </a:lnTo>
                  <a:lnTo>
                    <a:pt x="588668" y="1192354"/>
                  </a:lnTo>
                  <a:lnTo>
                    <a:pt x="592151" y="1211934"/>
                  </a:lnTo>
                  <a:lnTo>
                    <a:pt x="595635" y="1207303"/>
                  </a:lnTo>
                  <a:lnTo>
                    <a:pt x="599118" y="1207470"/>
                  </a:lnTo>
                  <a:lnTo>
                    <a:pt x="602601" y="1202901"/>
                  </a:lnTo>
                  <a:lnTo>
                    <a:pt x="606084" y="1207798"/>
                  </a:lnTo>
                  <a:lnTo>
                    <a:pt x="609568" y="1212618"/>
                  </a:lnTo>
                  <a:lnTo>
                    <a:pt x="613051" y="1208118"/>
                  </a:lnTo>
                  <a:lnTo>
                    <a:pt x="616534" y="1212881"/>
                  </a:lnTo>
                  <a:lnTo>
                    <a:pt x="620017" y="1208431"/>
                  </a:lnTo>
                  <a:lnTo>
                    <a:pt x="623501" y="1204013"/>
                  </a:lnTo>
                  <a:lnTo>
                    <a:pt x="626984" y="1204191"/>
                  </a:lnTo>
                  <a:lnTo>
                    <a:pt x="630467" y="1208887"/>
                  </a:lnTo>
                  <a:lnTo>
                    <a:pt x="633950" y="1204542"/>
                  </a:lnTo>
                  <a:lnTo>
                    <a:pt x="637434" y="1200228"/>
                  </a:lnTo>
                  <a:lnTo>
                    <a:pt x="640917" y="1204884"/>
                  </a:lnTo>
                  <a:lnTo>
                    <a:pt x="644400" y="1231314"/>
                  </a:lnTo>
                  <a:lnTo>
                    <a:pt x="647883" y="1235632"/>
                  </a:lnTo>
                  <a:lnTo>
                    <a:pt x="651367" y="1231360"/>
                  </a:lnTo>
                  <a:lnTo>
                    <a:pt x="654850" y="1227117"/>
                  </a:lnTo>
                  <a:lnTo>
                    <a:pt x="658333" y="1231405"/>
                  </a:lnTo>
                  <a:lnTo>
                    <a:pt x="661816" y="1227207"/>
                  </a:lnTo>
                  <a:lnTo>
                    <a:pt x="665300" y="1235632"/>
                  </a:lnTo>
                  <a:lnTo>
                    <a:pt x="668783" y="1231471"/>
                  </a:lnTo>
                  <a:lnTo>
                    <a:pt x="672266" y="1239755"/>
                  </a:lnTo>
                  <a:lnTo>
                    <a:pt x="675749" y="1251952"/>
                  </a:lnTo>
                  <a:lnTo>
                    <a:pt x="679233" y="1255891"/>
                  </a:lnTo>
                  <a:lnTo>
                    <a:pt x="682716" y="1259777"/>
                  </a:lnTo>
                  <a:lnTo>
                    <a:pt x="686199" y="1263610"/>
                  </a:lnTo>
                  <a:lnTo>
                    <a:pt x="689682" y="1267391"/>
                  </a:lnTo>
                  <a:lnTo>
                    <a:pt x="693166" y="1263332"/>
                  </a:lnTo>
                  <a:lnTo>
                    <a:pt x="696649" y="1263195"/>
                  </a:lnTo>
                  <a:lnTo>
                    <a:pt x="700132" y="1263060"/>
                  </a:lnTo>
                  <a:lnTo>
                    <a:pt x="703615" y="1270603"/>
                  </a:lnTo>
                  <a:lnTo>
                    <a:pt x="707099" y="1266619"/>
                  </a:lnTo>
                  <a:lnTo>
                    <a:pt x="710582" y="1262661"/>
                  </a:lnTo>
                  <a:lnTo>
                    <a:pt x="714065" y="1258728"/>
                  </a:lnTo>
                  <a:lnTo>
                    <a:pt x="717548" y="1262402"/>
                  </a:lnTo>
                  <a:lnTo>
                    <a:pt x="721032" y="1258507"/>
                  </a:lnTo>
                  <a:lnTo>
                    <a:pt x="724515" y="1258398"/>
                  </a:lnTo>
                  <a:lnTo>
                    <a:pt x="727998" y="1262022"/>
                  </a:lnTo>
                  <a:lnTo>
                    <a:pt x="731481" y="1261898"/>
                  </a:lnTo>
                  <a:lnTo>
                    <a:pt x="734965" y="1272794"/>
                  </a:lnTo>
                  <a:lnTo>
                    <a:pt x="738448" y="1268977"/>
                  </a:lnTo>
                  <a:lnTo>
                    <a:pt x="741931" y="1268823"/>
                  </a:lnTo>
                  <a:lnTo>
                    <a:pt x="745414" y="1272282"/>
                  </a:lnTo>
                  <a:lnTo>
                    <a:pt x="748898" y="1286377"/>
                  </a:lnTo>
                  <a:lnTo>
                    <a:pt x="752381" y="1293179"/>
                  </a:lnTo>
                  <a:lnTo>
                    <a:pt x="755864" y="1289426"/>
                  </a:lnTo>
                  <a:lnTo>
                    <a:pt x="759347" y="1285694"/>
                  </a:lnTo>
                  <a:lnTo>
                    <a:pt x="762831" y="1285471"/>
                  </a:lnTo>
                  <a:lnTo>
                    <a:pt x="766314" y="1288710"/>
                  </a:lnTo>
                  <a:lnTo>
                    <a:pt x="769797" y="1291910"/>
                  </a:lnTo>
                  <a:lnTo>
                    <a:pt x="773280" y="1288243"/>
                  </a:lnTo>
                  <a:lnTo>
                    <a:pt x="776764" y="1301571"/>
                  </a:lnTo>
                  <a:lnTo>
                    <a:pt x="780247" y="1307974"/>
                  </a:lnTo>
                  <a:lnTo>
                    <a:pt x="783730" y="1304337"/>
                  </a:lnTo>
                  <a:lnTo>
                    <a:pt x="787213" y="1300721"/>
                  </a:lnTo>
                  <a:lnTo>
                    <a:pt x="790697" y="1297125"/>
                  </a:lnTo>
                  <a:lnTo>
                    <a:pt x="794180" y="1300166"/>
                  </a:lnTo>
                  <a:lnTo>
                    <a:pt x="797663" y="1309705"/>
                  </a:lnTo>
                  <a:lnTo>
                    <a:pt x="801146" y="1309393"/>
                  </a:lnTo>
                  <a:lnTo>
                    <a:pt x="804630" y="1305850"/>
                  </a:lnTo>
                  <a:lnTo>
                    <a:pt x="808113" y="1315192"/>
                  </a:lnTo>
                  <a:lnTo>
                    <a:pt x="811596" y="1311673"/>
                  </a:lnTo>
                  <a:lnTo>
                    <a:pt x="815079" y="1314536"/>
                  </a:lnTo>
                  <a:lnTo>
                    <a:pt x="818563" y="1311048"/>
                  </a:lnTo>
                  <a:lnTo>
                    <a:pt x="822046" y="1310739"/>
                  </a:lnTo>
                  <a:lnTo>
                    <a:pt x="825529" y="1313572"/>
                  </a:lnTo>
                  <a:lnTo>
                    <a:pt x="829012" y="1313256"/>
                  </a:lnTo>
                  <a:lnTo>
                    <a:pt x="832496" y="1309827"/>
                  </a:lnTo>
                  <a:lnTo>
                    <a:pt x="835979" y="1318810"/>
                  </a:lnTo>
                  <a:lnTo>
                    <a:pt x="839462" y="1315405"/>
                  </a:lnTo>
                  <a:lnTo>
                    <a:pt x="842945" y="1315087"/>
                  </a:lnTo>
                  <a:lnTo>
                    <a:pt x="846429" y="1317821"/>
                  </a:lnTo>
                  <a:lnTo>
                    <a:pt x="849912" y="1314458"/>
                  </a:lnTo>
                  <a:lnTo>
                    <a:pt x="853395" y="1311112"/>
                  </a:lnTo>
                  <a:lnTo>
                    <a:pt x="856878" y="1310816"/>
                  </a:lnTo>
                  <a:lnTo>
                    <a:pt x="860361" y="1310522"/>
                  </a:lnTo>
                  <a:lnTo>
                    <a:pt x="863845" y="1319208"/>
                  </a:lnTo>
                  <a:lnTo>
                    <a:pt x="867328" y="1315911"/>
                  </a:lnTo>
                  <a:lnTo>
                    <a:pt x="870811" y="1312631"/>
                  </a:lnTo>
                  <a:lnTo>
                    <a:pt x="874294" y="1315294"/>
                  </a:lnTo>
                  <a:lnTo>
                    <a:pt x="877778" y="1323787"/>
                  </a:lnTo>
                  <a:lnTo>
                    <a:pt x="881261" y="1323452"/>
                  </a:lnTo>
                  <a:lnTo>
                    <a:pt x="884744" y="1320216"/>
                  </a:lnTo>
                  <a:lnTo>
                    <a:pt x="888227" y="1316997"/>
                  </a:lnTo>
                  <a:lnTo>
                    <a:pt x="891711" y="1316690"/>
                  </a:lnTo>
                  <a:lnTo>
                    <a:pt x="895194" y="1313499"/>
                  </a:lnTo>
                  <a:lnTo>
                    <a:pt x="898677" y="1318954"/>
                  </a:lnTo>
                  <a:lnTo>
                    <a:pt x="902160" y="1330005"/>
                  </a:lnTo>
                  <a:lnTo>
                    <a:pt x="905644" y="1332469"/>
                  </a:lnTo>
                  <a:lnTo>
                    <a:pt x="909127" y="1337695"/>
                  </a:lnTo>
                  <a:lnTo>
                    <a:pt x="912610" y="1337323"/>
                  </a:lnTo>
                  <a:lnTo>
                    <a:pt x="916093" y="1339715"/>
                  </a:lnTo>
                  <a:lnTo>
                    <a:pt x="919577" y="1336588"/>
                  </a:lnTo>
                  <a:lnTo>
                    <a:pt x="923060" y="1336224"/>
                  </a:lnTo>
                  <a:lnTo>
                    <a:pt x="926543" y="1341321"/>
                  </a:lnTo>
                  <a:lnTo>
                    <a:pt x="930026" y="1340943"/>
                  </a:lnTo>
                  <a:lnTo>
                    <a:pt x="933510" y="1337862"/>
                  </a:lnTo>
                  <a:lnTo>
                    <a:pt x="936993" y="1334794"/>
                  </a:lnTo>
                  <a:lnTo>
                    <a:pt x="940476" y="1334443"/>
                  </a:lnTo>
                  <a:lnTo>
                    <a:pt x="943959" y="1334094"/>
                  </a:lnTo>
                  <a:lnTo>
                    <a:pt x="947443" y="1336426"/>
                  </a:lnTo>
                  <a:lnTo>
                    <a:pt x="950926" y="1333404"/>
                  </a:lnTo>
                  <a:lnTo>
                    <a:pt x="954409" y="1341022"/>
                  </a:lnTo>
                  <a:lnTo>
                    <a:pt x="957892" y="1338019"/>
                  </a:lnTo>
                  <a:lnTo>
                    <a:pt x="961376" y="1340294"/>
                  </a:lnTo>
                  <a:lnTo>
                    <a:pt x="964859" y="1337313"/>
                  </a:lnTo>
                  <a:lnTo>
                    <a:pt x="968342" y="1344781"/>
                  </a:lnTo>
                  <a:lnTo>
                    <a:pt x="971825" y="1341818"/>
                  </a:lnTo>
                  <a:lnTo>
                    <a:pt x="975309" y="1344039"/>
                  </a:lnTo>
                  <a:lnTo>
                    <a:pt x="978792" y="1351358"/>
                  </a:lnTo>
                  <a:lnTo>
                    <a:pt x="982275" y="1348421"/>
                  </a:lnTo>
                  <a:lnTo>
                    <a:pt x="985758" y="1353115"/>
                  </a:lnTo>
                  <a:lnTo>
                    <a:pt x="989242" y="1350198"/>
                  </a:lnTo>
                  <a:lnTo>
                    <a:pt x="992725" y="1347293"/>
                  </a:lnTo>
                  <a:lnTo>
                    <a:pt x="996208" y="1349437"/>
                  </a:lnTo>
                  <a:lnTo>
                    <a:pt x="999691" y="1351562"/>
                  </a:lnTo>
                  <a:lnTo>
                    <a:pt x="1003175" y="1351181"/>
                  </a:lnTo>
                  <a:lnTo>
                    <a:pt x="1006658" y="1353282"/>
                  </a:lnTo>
                  <a:lnTo>
                    <a:pt x="1010141" y="1360281"/>
                  </a:lnTo>
                  <a:lnTo>
                    <a:pt x="1013624" y="1362319"/>
                  </a:lnTo>
                  <a:lnTo>
                    <a:pt x="1017108" y="1359475"/>
                  </a:lnTo>
                  <a:lnTo>
                    <a:pt x="1020591" y="1359075"/>
                  </a:lnTo>
                  <a:lnTo>
                    <a:pt x="1024074" y="1363513"/>
                  </a:lnTo>
                  <a:lnTo>
                    <a:pt x="1027557" y="1360697"/>
                  </a:lnTo>
                  <a:lnTo>
                    <a:pt x="1031041" y="1360298"/>
                  </a:lnTo>
                  <a:lnTo>
                    <a:pt x="1034524" y="1359901"/>
                  </a:lnTo>
                  <a:lnTo>
                    <a:pt x="1038007" y="1357116"/>
                  </a:lnTo>
                  <a:lnTo>
                    <a:pt x="1041490" y="1354342"/>
                  </a:lnTo>
                  <a:lnTo>
                    <a:pt x="1044974" y="1351579"/>
                  </a:lnTo>
                  <a:lnTo>
                    <a:pt x="1048457" y="1348828"/>
                  </a:lnTo>
                  <a:lnTo>
                    <a:pt x="1051940" y="1346087"/>
                  </a:lnTo>
                  <a:lnTo>
                    <a:pt x="1055423" y="1343358"/>
                  </a:lnTo>
                  <a:lnTo>
                    <a:pt x="1058907" y="1340640"/>
                  </a:lnTo>
                  <a:lnTo>
                    <a:pt x="1062390" y="1337933"/>
                  </a:lnTo>
                  <a:lnTo>
                    <a:pt x="1065873" y="1335236"/>
                  </a:lnTo>
                  <a:lnTo>
                    <a:pt x="1069356" y="1334926"/>
                  </a:lnTo>
                  <a:lnTo>
                    <a:pt x="1072840" y="1346382"/>
                  </a:lnTo>
                  <a:lnTo>
                    <a:pt x="1076323" y="1353017"/>
                  </a:lnTo>
                  <a:lnTo>
                    <a:pt x="1079806" y="1352658"/>
                  </a:lnTo>
                  <a:lnTo>
                    <a:pt x="1083289" y="1352301"/>
                  </a:lnTo>
                  <a:lnTo>
                    <a:pt x="1086773" y="1354242"/>
                  </a:lnTo>
                  <a:lnTo>
                    <a:pt x="1090256" y="1353883"/>
                  </a:lnTo>
                  <a:lnTo>
                    <a:pt x="1093739" y="1358076"/>
                  </a:lnTo>
                  <a:lnTo>
                    <a:pt x="1097222" y="1355442"/>
                  </a:lnTo>
                  <a:lnTo>
                    <a:pt x="1100706" y="1355083"/>
                  </a:lnTo>
                  <a:lnTo>
                    <a:pt x="1104189" y="1361472"/>
                  </a:lnTo>
                  <a:lnTo>
                    <a:pt x="1107672" y="1358861"/>
                  </a:lnTo>
                  <a:lnTo>
                    <a:pt x="1111155" y="1360727"/>
                  </a:lnTo>
                  <a:lnTo>
                    <a:pt x="1114639" y="1358133"/>
                  </a:lnTo>
                  <a:lnTo>
                    <a:pt x="1118122" y="1355548"/>
                  </a:lnTo>
                  <a:lnTo>
                    <a:pt x="1121605" y="1366237"/>
                  </a:lnTo>
                  <a:lnTo>
                    <a:pt x="1125088" y="1365856"/>
                  </a:lnTo>
                  <a:lnTo>
                    <a:pt x="1128572" y="1367660"/>
                  </a:lnTo>
                  <a:lnTo>
                    <a:pt x="1132055" y="1369449"/>
                  </a:lnTo>
                  <a:lnTo>
                    <a:pt x="1135538" y="1366897"/>
                  </a:lnTo>
                  <a:lnTo>
                    <a:pt x="1139021" y="1368679"/>
                  </a:lnTo>
                  <a:lnTo>
                    <a:pt x="1142505" y="1374735"/>
                  </a:lnTo>
                  <a:lnTo>
                    <a:pt x="1145988" y="1376469"/>
                  </a:lnTo>
                  <a:lnTo>
                    <a:pt x="1149471" y="1373944"/>
                  </a:lnTo>
                  <a:lnTo>
                    <a:pt x="1152954" y="1377787"/>
                  </a:lnTo>
                  <a:lnTo>
                    <a:pt x="1156437" y="1377386"/>
                  </a:lnTo>
                  <a:lnTo>
                    <a:pt x="1159921" y="1393675"/>
                  </a:lnTo>
                  <a:lnTo>
                    <a:pt x="1163404" y="1393235"/>
                  </a:lnTo>
                  <a:lnTo>
                    <a:pt x="1166887" y="1394854"/>
                  </a:lnTo>
                  <a:lnTo>
                    <a:pt x="1170370" y="1392362"/>
                  </a:lnTo>
                  <a:lnTo>
                    <a:pt x="1173854" y="1391930"/>
                  </a:lnTo>
                  <a:lnTo>
                    <a:pt x="1177337" y="1389454"/>
                  </a:lnTo>
                  <a:lnTo>
                    <a:pt x="1180820" y="1397167"/>
                  </a:lnTo>
                  <a:lnTo>
                    <a:pt x="1184303" y="1396726"/>
                  </a:lnTo>
                  <a:lnTo>
                    <a:pt x="1187787" y="1398301"/>
                  </a:lnTo>
                  <a:lnTo>
                    <a:pt x="1191270" y="1397860"/>
                  </a:lnTo>
                  <a:lnTo>
                    <a:pt x="1194753" y="1395417"/>
                  </a:lnTo>
                  <a:lnTo>
                    <a:pt x="1198236" y="1396984"/>
                  </a:lnTo>
                  <a:lnTo>
                    <a:pt x="1201720" y="1402509"/>
                  </a:lnTo>
                  <a:lnTo>
                    <a:pt x="1205203" y="1407973"/>
                  </a:lnTo>
                  <a:lnTo>
                    <a:pt x="1208686" y="1405553"/>
                  </a:lnTo>
                  <a:lnTo>
                    <a:pt x="1212169" y="1403141"/>
                  </a:lnTo>
                  <a:lnTo>
                    <a:pt x="1215653" y="1400737"/>
                  </a:lnTo>
                  <a:lnTo>
                    <a:pt x="1219136" y="1398341"/>
                  </a:lnTo>
                  <a:lnTo>
                    <a:pt x="1222619" y="1397911"/>
                  </a:lnTo>
                  <a:lnTo>
                    <a:pt x="1226102" y="1395531"/>
                  </a:lnTo>
                  <a:lnTo>
                    <a:pt x="1229586" y="1393159"/>
                  </a:lnTo>
                  <a:lnTo>
                    <a:pt x="1233069" y="1392745"/>
                  </a:lnTo>
                  <a:lnTo>
                    <a:pt x="1236552" y="1392333"/>
                  </a:lnTo>
                  <a:lnTo>
                    <a:pt x="1240035" y="1391924"/>
                  </a:lnTo>
                  <a:lnTo>
                    <a:pt x="1243519" y="1393449"/>
                  </a:lnTo>
                  <a:lnTo>
                    <a:pt x="1247002" y="1393039"/>
                  </a:lnTo>
                  <a:lnTo>
                    <a:pt x="1250485" y="1390708"/>
                  </a:lnTo>
                  <a:lnTo>
                    <a:pt x="1253968" y="1388385"/>
                  </a:lnTo>
                  <a:lnTo>
                    <a:pt x="1257452" y="1389908"/>
                  </a:lnTo>
                  <a:lnTo>
                    <a:pt x="1260935" y="1387598"/>
                  </a:lnTo>
                  <a:lnTo>
                    <a:pt x="1264418" y="1385295"/>
                  </a:lnTo>
                  <a:lnTo>
                    <a:pt x="1267901" y="1383001"/>
                  </a:lnTo>
                  <a:lnTo>
                    <a:pt x="1271385" y="1386432"/>
                  </a:lnTo>
                  <a:lnTo>
                    <a:pt x="1274868" y="1391722"/>
                  </a:lnTo>
                  <a:lnTo>
                    <a:pt x="1278351" y="1391327"/>
                  </a:lnTo>
                  <a:lnTo>
                    <a:pt x="1281834" y="1389054"/>
                  </a:lnTo>
                  <a:lnTo>
                    <a:pt x="1285318" y="1388666"/>
                  </a:lnTo>
                  <a:lnTo>
                    <a:pt x="1288801" y="1388281"/>
                  </a:lnTo>
                  <a:lnTo>
                    <a:pt x="1292284" y="1397194"/>
                  </a:lnTo>
                  <a:lnTo>
                    <a:pt x="1295767" y="1394943"/>
                  </a:lnTo>
                  <a:lnTo>
                    <a:pt x="1299251" y="1394546"/>
                  </a:lnTo>
                  <a:lnTo>
                    <a:pt x="1302734" y="1395991"/>
                  </a:lnTo>
                  <a:lnTo>
                    <a:pt x="1306217" y="1401082"/>
                  </a:lnTo>
                  <a:lnTo>
                    <a:pt x="1309700" y="1398852"/>
                  </a:lnTo>
                  <a:lnTo>
                    <a:pt x="1313184" y="1400269"/>
                  </a:lnTo>
                  <a:lnTo>
                    <a:pt x="1316667" y="1405288"/>
                  </a:lnTo>
                  <a:lnTo>
                    <a:pt x="1320150" y="1408465"/>
                  </a:lnTo>
                  <a:lnTo>
                    <a:pt x="1323633" y="1411616"/>
                  </a:lnTo>
                  <a:lnTo>
                    <a:pt x="1327117" y="1411191"/>
                  </a:lnTo>
                  <a:lnTo>
                    <a:pt x="1330600" y="1408991"/>
                  </a:lnTo>
                  <a:lnTo>
                    <a:pt x="1334083" y="1408573"/>
                  </a:lnTo>
                  <a:lnTo>
                    <a:pt x="1337566" y="1409925"/>
                  </a:lnTo>
                  <a:lnTo>
                    <a:pt x="1341050" y="1409508"/>
                  </a:lnTo>
                  <a:lnTo>
                    <a:pt x="1344533" y="1407331"/>
                  </a:lnTo>
                  <a:lnTo>
                    <a:pt x="1348016" y="1408678"/>
                  </a:lnTo>
                  <a:lnTo>
                    <a:pt x="1351499" y="1416987"/>
                  </a:lnTo>
                  <a:lnTo>
                    <a:pt x="1354983" y="1414823"/>
                  </a:lnTo>
                  <a:lnTo>
                    <a:pt x="1358466" y="1412667"/>
                  </a:lnTo>
                  <a:lnTo>
                    <a:pt x="1361949" y="1410517"/>
                  </a:lnTo>
                  <a:lnTo>
                    <a:pt x="1365432" y="1413561"/>
                  </a:lnTo>
                  <a:lnTo>
                    <a:pt x="1368916" y="1411421"/>
                  </a:lnTo>
                  <a:lnTo>
                    <a:pt x="1372399" y="1411010"/>
                  </a:lnTo>
                  <a:lnTo>
                    <a:pt x="1375882" y="1412316"/>
                  </a:lnTo>
                  <a:lnTo>
                    <a:pt x="1379365" y="1415319"/>
                  </a:lnTo>
                  <a:lnTo>
                    <a:pt x="1382849" y="1414902"/>
                  </a:lnTo>
                  <a:lnTo>
                    <a:pt x="1386332" y="1414488"/>
                  </a:lnTo>
                  <a:lnTo>
                    <a:pt x="1389815" y="1414075"/>
                  </a:lnTo>
                  <a:lnTo>
                    <a:pt x="1393298" y="1411973"/>
                  </a:lnTo>
                  <a:lnTo>
                    <a:pt x="1396782" y="1416623"/>
                  </a:lnTo>
                  <a:lnTo>
                    <a:pt x="1400265" y="1414530"/>
                  </a:lnTo>
                  <a:lnTo>
                    <a:pt x="1403748" y="1414121"/>
                  </a:lnTo>
                  <a:lnTo>
                    <a:pt x="1407231" y="1413714"/>
                  </a:lnTo>
                  <a:lnTo>
                    <a:pt x="1410715" y="1411638"/>
                  </a:lnTo>
                  <a:lnTo>
                    <a:pt x="1414198" y="1412906"/>
                  </a:lnTo>
                  <a:lnTo>
                    <a:pt x="1417681" y="1410841"/>
                  </a:lnTo>
                  <a:lnTo>
                    <a:pt x="1421164" y="1408781"/>
                  </a:lnTo>
                  <a:lnTo>
                    <a:pt x="1424648" y="1408391"/>
                  </a:lnTo>
                  <a:lnTo>
                    <a:pt x="1428131" y="1408002"/>
                  </a:lnTo>
                  <a:lnTo>
                    <a:pt x="1431614" y="1409267"/>
                  </a:lnTo>
                  <a:lnTo>
                    <a:pt x="1435097" y="1412170"/>
                  </a:lnTo>
                  <a:lnTo>
                    <a:pt x="1438580" y="1410135"/>
                  </a:lnTo>
                  <a:lnTo>
                    <a:pt x="1442064" y="1411384"/>
                  </a:lnTo>
                  <a:lnTo>
                    <a:pt x="1445547" y="1409359"/>
                  </a:lnTo>
                  <a:lnTo>
                    <a:pt x="1449030" y="1410605"/>
                  </a:lnTo>
                  <a:lnTo>
                    <a:pt x="1452513" y="1408590"/>
                  </a:lnTo>
                  <a:lnTo>
                    <a:pt x="1455997" y="1409832"/>
                  </a:lnTo>
                  <a:lnTo>
                    <a:pt x="1459480" y="1409449"/>
                  </a:lnTo>
                  <a:lnTo>
                    <a:pt x="1462963" y="1410682"/>
                  </a:lnTo>
                  <a:lnTo>
                    <a:pt x="1466446" y="1410299"/>
                  </a:lnTo>
                  <a:lnTo>
                    <a:pt x="1469930" y="1408308"/>
                  </a:lnTo>
                  <a:lnTo>
                    <a:pt x="1473413" y="1406323"/>
                  </a:lnTo>
                  <a:lnTo>
                    <a:pt x="1476896" y="1410758"/>
                  </a:lnTo>
                  <a:lnTo>
                    <a:pt x="1480379" y="1413565"/>
                  </a:lnTo>
                  <a:lnTo>
                    <a:pt x="1483863" y="1411591"/>
                  </a:lnTo>
                  <a:lnTo>
                    <a:pt x="1487346" y="1409623"/>
                  </a:lnTo>
                  <a:lnTo>
                    <a:pt x="1490829" y="1407661"/>
                  </a:lnTo>
                  <a:lnTo>
                    <a:pt x="1494312" y="1405704"/>
                  </a:lnTo>
                  <a:lnTo>
                    <a:pt x="1497796" y="1403752"/>
                  </a:lnTo>
                  <a:lnTo>
                    <a:pt x="1501279" y="1401806"/>
                  </a:lnTo>
                  <a:lnTo>
                    <a:pt x="1504762" y="1404611"/>
                  </a:lnTo>
                  <a:lnTo>
                    <a:pt x="1508245" y="1404250"/>
                  </a:lnTo>
                  <a:lnTo>
                    <a:pt x="1511729" y="1403891"/>
                  </a:lnTo>
                  <a:lnTo>
                    <a:pt x="1515212" y="1406667"/>
                  </a:lnTo>
                  <a:lnTo>
                    <a:pt x="1518695" y="1404742"/>
                  </a:lnTo>
                  <a:lnTo>
                    <a:pt x="1522178" y="1402822"/>
                  </a:lnTo>
                  <a:lnTo>
                    <a:pt x="1525662" y="1402468"/>
                  </a:lnTo>
                  <a:lnTo>
                    <a:pt x="1529145" y="1405226"/>
                  </a:lnTo>
                  <a:lnTo>
                    <a:pt x="1532628" y="1404870"/>
                  </a:lnTo>
                  <a:lnTo>
                    <a:pt x="1536111" y="1404515"/>
                  </a:lnTo>
                  <a:lnTo>
                    <a:pt x="1539595" y="1402617"/>
                  </a:lnTo>
                  <a:lnTo>
                    <a:pt x="1543078" y="1400724"/>
                  </a:lnTo>
                  <a:lnTo>
                    <a:pt x="1546561" y="1401920"/>
                  </a:lnTo>
                  <a:lnTo>
                    <a:pt x="1550044" y="1415315"/>
                  </a:lnTo>
                  <a:lnTo>
                    <a:pt x="1553528" y="1414944"/>
                  </a:lnTo>
                  <a:lnTo>
                    <a:pt x="1557011" y="1413063"/>
                  </a:lnTo>
                  <a:lnTo>
                    <a:pt x="1560494" y="1411187"/>
                  </a:lnTo>
                  <a:lnTo>
                    <a:pt x="1563977" y="1413841"/>
                  </a:lnTo>
                  <a:lnTo>
                    <a:pt x="1567461" y="1413476"/>
                  </a:lnTo>
                  <a:lnTo>
                    <a:pt x="1570944" y="1416108"/>
                  </a:lnTo>
                  <a:lnTo>
                    <a:pt x="1574427" y="1417232"/>
                  </a:lnTo>
                  <a:lnTo>
                    <a:pt x="1577910" y="1415375"/>
                  </a:lnTo>
                  <a:lnTo>
                    <a:pt x="1581394" y="1419462"/>
                  </a:lnTo>
                  <a:lnTo>
                    <a:pt x="1584877" y="1417612"/>
                  </a:lnTo>
                  <a:lnTo>
                    <a:pt x="1588360" y="1415767"/>
                  </a:lnTo>
                  <a:lnTo>
                    <a:pt x="1591843" y="1418354"/>
                  </a:lnTo>
                  <a:lnTo>
                    <a:pt x="1595327" y="1420923"/>
                  </a:lnTo>
                  <a:lnTo>
                    <a:pt x="1598810" y="1419088"/>
                  </a:lnTo>
                  <a:lnTo>
                    <a:pt x="1602293" y="1421642"/>
                  </a:lnTo>
                  <a:lnTo>
                    <a:pt x="1605776" y="1419816"/>
                  </a:lnTo>
                  <a:lnTo>
                    <a:pt x="1609260" y="1417993"/>
                  </a:lnTo>
                  <a:lnTo>
                    <a:pt x="1612743" y="1432074"/>
                  </a:lnTo>
                  <a:lnTo>
                    <a:pt x="1616226" y="1433119"/>
                  </a:lnTo>
                  <a:lnTo>
                    <a:pt x="1619709" y="1431303"/>
                  </a:lnTo>
                  <a:lnTo>
                    <a:pt x="1623193" y="1429492"/>
                  </a:lnTo>
                  <a:lnTo>
                    <a:pt x="1626676" y="1427686"/>
                  </a:lnTo>
                  <a:lnTo>
                    <a:pt x="1630159" y="1425884"/>
                  </a:lnTo>
                  <a:lnTo>
                    <a:pt x="1633642" y="1424087"/>
                  </a:lnTo>
                  <a:lnTo>
                    <a:pt x="1637126" y="1429401"/>
                  </a:lnTo>
                  <a:lnTo>
                    <a:pt x="1640609" y="1429025"/>
                  </a:lnTo>
                  <a:lnTo>
                    <a:pt x="1644092" y="1427238"/>
                  </a:lnTo>
                  <a:lnTo>
                    <a:pt x="1647575" y="1425455"/>
                  </a:lnTo>
                  <a:lnTo>
                    <a:pt x="1651059" y="1425089"/>
                  </a:lnTo>
                  <a:lnTo>
                    <a:pt x="1654542" y="1426130"/>
                  </a:lnTo>
                  <a:lnTo>
                    <a:pt x="1658025" y="1425764"/>
                  </a:lnTo>
                  <a:lnTo>
                    <a:pt x="1661508" y="1423997"/>
                  </a:lnTo>
                  <a:lnTo>
                    <a:pt x="1664992" y="1425035"/>
                  </a:lnTo>
                  <a:lnTo>
                    <a:pt x="1668475" y="1424673"/>
                  </a:lnTo>
                  <a:lnTo>
                    <a:pt x="1671958" y="1425705"/>
                  </a:lnTo>
                  <a:lnTo>
                    <a:pt x="1675441" y="1428119"/>
                  </a:lnTo>
                  <a:lnTo>
                    <a:pt x="1678925" y="1427754"/>
                  </a:lnTo>
                  <a:lnTo>
                    <a:pt x="1682408" y="1428770"/>
                  </a:lnTo>
                  <a:lnTo>
                    <a:pt x="1685891" y="1428405"/>
                  </a:lnTo>
                  <a:lnTo>
                    <a:pt x="1689374" y="1426666"/>
                  </a:lnTo>
                  <a:lnTo>
                    <a:pt x="1692858" y="1424932"/>
                  </a:lnTo>
                  <a:lnTo>
                    <a:pt x="1696341" y="1424576"/>
                  </a:lnTo>
                  <a:lnTo>
                    <a:pt x="1699824" y="1424221"/>
                  </a:lnTo>
                  <a:lnTo>
                    <a:pt x="1703307" y="1422498"/>
                  </a:lnTo>
                  <a:lnTo>
                    <a:pt x="1706791" y="1423516"/>
                  </a:lnTo>
                  <a:lnTo>
                    <a:pt x="1710274" y="1428607"/>
                  </a:lnTo>
                  <a:lnTo>
                    <a:pt x="1713757" y="1426893"/>
                  </a:lnTo>
                  <a:lnTo>
                    <a:pt x="1717240" y="1427891"/>
                  </a:lnTo>
                  <a:lnTo>
                    <a:pt x="1720723" y="1431578"/>
                  </a:lnTo>
                  <a:lnTo>
                    <a:pt x="1724207" y="1429873"/>
                  </a:lnTo>
                  <a:lnTo>
                    <a:pt x="1727690" y="1429515"/>
                  </a:lnTo>
                  <a:lnTo>
                    <a:pt x="1731173" y="1427818"/>
                  </a:lnTo>
                  <a:lnTo>
                    <a:pt x="1734656" y="1426125"/>
                  </a:lnTo>
                  <a:lnTo>
                    <a:pt x="1738140" y="1424435"/>
                  </a:lnTo>
                  <a:lnTo>
                    <a:pt x="1741623" y="1422750"/>
                  </a:lnTo>
                  <a:lnTo>
                    <a:pt x="1745106" y="1422408"/>
                  </a:lnTo>
                  <a:lnTo>
                    <a:pt x="1748589" y="1423401"/>
                  </a:lnTo>
                  <a:lnTo>
                    <a:pt x="1752073" y="1421727"/>
                  </a:lnTo>
                  <a:lnTo>
                    <a:pt x="1755556" y="1422718"/>
                  </a:lnTo>
                  <a:lnTo>
                    <a:pt x="1759039" y="1423705"/>
                  </a:lnTo>
                  <a:lnTo>
                    <a:pt x="1762522" y="1423364"/>
                  </a:lnTo>
                  <a:lnTo>
                    <a:pt x="1766006" y="1423025"/>
                  </a:lnTo>
                  <a:lnTo>
                    <a:pt x="1769489" y="1422687"/>
                  </a:lnTo>
                  <a:lnTo>
                    <a:pt x="1772972" y="1422350"/>
                  </a:lnTo>
                  <a:lnTo>
                    <a:pt x="1776455" y="1423328"/>
                  </a:lnTo>
                  <a:lnTo>
                    <a:pt x="1779939" y="1421680"/>
                  </a:lnTo>
                  <a:lnTo>
                    <a:pt x="1783422" y="1421346"/>
                  </a:lnTo>
                  <a:lnTo>
                    <a:pt x="1786905" y="1423628"/>
                  </a:lnTo>
                  <a:lnTo>
                    <a:pt x="1790388" y="1421989"/>
                  </a:lnTo>
                  <a:lnTo>
                    <a:pt x="1793872" y="1420353"/>
                  </a:lnTo>
                  <a:lnTo>
                    <a:pt x="1797355" y="1420025"/>
                  </a:lnTo>
                  <a:lnTo>
                    <a:pt x="1800838" y="1419697"/>
                  </a:lnTo>
                  <a:lnTo>
                    <a:pt x="1804321" y="1432268"/>
                  </a:lnTo>
                  <a:lnTo>
                    <a:pt x="1807805" y="1438301"/>
                  </a:lnTo>
                  <a:lnTo>
                    <a:pt x="1811288" y="1436676"/>
                  </a:lnTo>
                  <a:lnTo>
                    <a:pt x="1814771" y="1435054"/>
                  </a:lnTo>
                  <a:lnTo>
                    <a:pt x="1818254" y="1433436"/>
                  </a:lnTo>
                  <a:lnTo>
                    <a:pt x="1821738" y="1434359"/>
                  </a:lnTo>
                  <a:lnTo>
                    <a:pt x="1825221" y="1434013"/>
                  </a:lnTo>
                  <a:lnTo>
                    <a:pt x="1828704" y="1432405"/>
                  </a:lnTo>
                  <a:lnTo>
                    <a:pt x="1832187" y="1434585"/>
                  </a:lnTo>
                  <a:lnTo>
                    <a:pt x="1835671" y="1435498"/>
                  </a:lnTo>
                  <a:lnTo>
                    <a:pt x="1839154" y="1435153"/>
                  </a:lnTo>
                  <a:lnTo>
                    <a:pt x="1842637" y="1437310"/>
                  </a:lnTo>
                  <a:lnTo>
                    <a:pt x="1846120" y="1439454"/>
                  </a:lnTo>
                  <a:lnTo>
                    <a:pt x="1849604" y="1437862"/>
                  </a:lnTo>
                  <a:lnTo>
                    <a:pt x="1853087" y="1439996"/>
                  </a:lnTo>
                  <a:lnTo>
                    <a:pt x="1856570" y="1438410"/>
                  </a:lnTo>
                  <a:lnTo>
                    <a:pt x="1860053" y="1436828"/>
                  </a:lnTo>
                  <a:lnTo>
                    <a:pt x="1863537" y="1436485"/>
                  </a:lnTo>
                  <a:lnTo>
                    <a:pt x="1867020" y="1437377"/>
                  </a:lnTo>
                  <a:lnTo>
                    <a:pt x="1870503" y="1438265"/>
                  </a:lnTo>
                  <a:lnTo>
                    <a:pt x="1873986" y="1439149"/>
                  </a:lnTo>
                  <a:lnTo>
                    <a:pt x="1877470" y="1441250"/>
                  </a:lnTo>
                  <a:lnTo>
                    <a:pt x="1880953" y="1439684"/>
                  </a:lnTo>
                  <a:lnTo>
                    <a:pt x="1884436" y="1438122"/>
                  </a:lnTo>
                  <a:lnTo>
                    <a:pt x="1887919" y="1439000"/>
                  </a:lnTo>
                  <a:lnTo>
                    <a:pt x="1891403" y="1438659"/>
                  </a:lnTo>
                  <a:lnTo>
                    <a:pt x="1894886" y="1439532"/>
                  </a:lnTo>
                  <a:lnTo>
                    <a:pt x="1898369" y="1437981"/>
                  </a:lnTo>
                  <a:lnTo>
                    <a:pt x="1901852" y="1438852"/>
                  </a:lnTo>
                  <a:lnTo>
                    <a:pt x="1905336" y="1437307"/>
                  </a:lnTo>
                  <a:lnTo>
                    <a:pt x="1908819" y="1436972"/>
                  </a:lnTo>
                  <a:lnTo>
                    <a:pt x="1912302" y="1436638"/>
                  </a:lnTo>
                  <a:lnTo>
                    <a:pt x="1915785" y="1442300"/>
                  </a:lnTo>
                  <a:lnTo>
                    <a:pt x="1919269" y="1443152"/>
                  </a:lnTo>
                  <a:lnTo>
                    <a:pt x="1922752" y="1442811"/>
                  </a:lnTo>
                  <a:lnTo>
                    <a:pt x="1926235" y="1441281"/>
                  </a:lnTo>
                  <a:lnTo>
                    <a:pt x="1929718" y="1440944"/>
                  </a:lnTo>
                  <a:lnTo>
                    <a:pt x="1933202" y="1444161"/>
                  </a:lnTo>
                  <a:lnTo>
                    <a:pt x="1936685" y="1443821"/>
                  </a:lnTo>
                  <a:lnTo>
                    <a:pt x="1940168" y="1444660"/>
                  </a:lnTo>
                  <a:lnTo>
                    <a:pt x="1943651" y="1445495"/>
                  </a:lnTo>
                  <a:lnTo>
                    <a:pt x="1947135" y="1445155"/>
                  </a:lnTo>
                  <a:lnTo>
                    <a:pt x="1950618" y="1443644"/>
                  </a:lnTo>
                  <a:lnTo>
                    <a:pt x="1954101" y="1446813"/>
                  </a:lnTo>
                  <a:lnTo>
                    <a:pt x="1957584" y="1446473"/>
                  </a:lnTo>
                  <a:lnTo>
                    <a:pt x="1961068" y="1444969"/>
                  </a:lnTo>
                  <a:lnTo>
                    <a:pt x="1964551" y="1443469"/>
                  </a:lnTo>
                  <a:lnTo>
                    <a:pt x="1968034" y="1443135"/>
                  </a:lnTo>
                  <a:lnTo>
                    <a:pt x="1971517" y="1441641"/>
                  </a:lnTo>
                  <a:lnTo>
                    <a:pt x="1975001" y="1440149"/>
                  </a:lnTo>
                  <a:lnTo>
                    <a:pt x="1978484" y="1440982"/>
                  </a:lnTo>
                  <a:lnTo>
                    <a:pt x="1981967" y="1444119"/>
                  </a:lnTo>
                  <a:lnTo>
                    <a:pt x="1985450" y="1444939"/>
                  </a:lnTo>
                  <a:lnTo>
                    <a:pt x="1988934" y="1452616"/>
                  </a:lnTo>
                  <a:lnTo>
                    <a:pt x="1992417" y="1451134"/>
                  </a:lnTo>
                  <a:lnTo>
                    <a:pt x="1995900" y="1449656"/>
                  </a:lnTo>
                  <a:lnTo>
                    <a:pt x="1999383" y="1450455"/>
                  </a:lnTo>
                  <a:lnTo>
                    <a:pt x="2002867" y="1448982"/>
                  </a:lnTo>
                  <a:lnTo>
                    <a:pt x="2006350" y="1448647"/>
                  </a:lnTo>
                  <a:lnTo>
                    <a:pt x="2009833" y="1449445"/>
                  </a:lnTo>
                  <a:lnTo>
                    <a:pt x="2013316" y="1449110"/>
                  </a:lnTo>
                  <a:lnTo>
                    <a:pt x="2016799" y="1449904"/>
                  </a:lnTo>
                  <a:lnTo>
                    <a:pt x="2020283" y="1449569"/>
                  </a:lnTo>
                  <a:lnTo>
                    <a:pt x="2023766" y="1449236"/>
                  </a:lnTo>
                  <a:lnTo>
                    <a:pt x="2027249" y="1447781"/>
                  </a:lnTo>
                  <a:lnTo>
                    <a:pt x="2030732" y="1447451"/>
                  </a:lnTo>
                  <a:lnTo>
                    <a:pt x="2034216" y="1446002"/>
                  </a:lnTo>
                  <a:lnTo>
                    <a:pt x="2037699" y="1450146"/>
                  </a:lnTo>
                  <a:lnTo>
                    <a:pt x="2041182" y="1455368"/>
                  </a:lnTo>
                  <a:lnTo>
                    <a:pt x="2044665" y="1455030"/>
                  </a:lnTo>
                  <a:lnTo>
                    <a:pt x="2048149" y="1453588"/>
                  </a:lnTo>
                  <a:lnTo>
                    <a:pt x="2051632" y="1453254"/>
                  </a:lnTo>
                  <a:lnTo>
                    <a:pt x="2055115" y="1457322"/>
                  </a:lnTo>
                  <a:lnTo>
                    <a:pt x="2058598" y="1460268"/>
                  </a:lnTo>
                  <a:lnTo>
                    <a:pt x="2062082" y="1458835"/>
                  </a:lnTo>
                  <a:lnTo>
                    <a:pt x="2065565" y="1461764"/>
                  </a:lnTo>
                  <a:lnTo>
                    <a:pt x="2069048" y="1463591"/>
                  </a:lnTo>
                  <a:lnTo>
                    <a:pt x="2072531" y="1463247"/>
                  </a:lnTo>
                  <a:lnTo>
                    <a:pt x="2076015" y="1466141"/>
                  </a:lnTo>
                  <a:lnTo>
                    <a:pt x="2079498" y="1464718"/>
                  </a:lnTo>
                  <a:lnTo>
                    <a:pt x="2082981" y="1467596"/>
                  </a:lnTo>
                  <a:lnTo>
                    <a:pt x="2086464" y="1474717"/>
                  </a:lnTo>
                  <a:lnTo>
                    <a:pt x="2089948" y="1474361"/>
                  </a:lnTo>
                  <a:lnTo>
                    <a:pt x="2093431" y="1474005"/>
                  </a:lnTo>
                  <a:lnTo>
                    <a:pt x="2096914" y="1472592"/>
                  </a:lnTo>
                  <a:lnTo>
                    <a:pt x="2100397" y="1472240"/>
                  </a:lnTo>
                  <a:lnTo>
                    <a:pt x="2103881" y="1470832"/>
                  </a:lnTo>
                  <a:lnTo>
                    <a:pt x="2107364" y="1471540"/>
                  </a:lnTo>
                  <a:lnTo>
                    <a:pt x="2110847" y="1470137"/>
                  </a:lnTo>
                  <a:lnTo>
                    <a:pt x="2114330" y="1470844"/>
                  </a:lnTo>
                  <a:lnTo>
                    <a:pt x="2117814" y="1470498"/>
                  </a:lnTo>
                  <a:lnTo>
                    <a:pt x="2121297" y="1469102"/>
                  </a:lnTo>
                  <a:lnTo>
                    <a:pt x="2124780" y="1469808"/>
                  </a:lnTo>
                  <a:lnTo>
                    <a:pt x="2128263" y="1475730"/>
                  </a:lnTo>
                  <a:lnTo>
                    <a:pt x="2131747" y="1479530"/>
                  </a:lnTo>
                  <a:lnTo>
                    <a:pt x="2135230" y="1482273"/>
                  </a:lnTo>
                  <a:lnTo>
                    <a:pt x="2138713" y="1480885"/>
                  </a:lnTo>
                  <a:lnTo>
                    <a:pt x="2142196" y="1482586"/>
                  </a:lnTo>
                  <a:lnTo>
                    <a:pt x="2145680" y="1482229"/>
                  </a:lnTo>
                  <a:lnTo>
                    <a:pt x="2149163" y="1480848"/>
                  </a:lnTo>
                  <a:lnTo>
                    <a:pt x="2152646" y="1486622"/>
                  </a:lnTo>
                  <a:lnTo>
                    <a:pt x="2156129" y="1485244"/>
                  </a:lnTo>
                  <a:lnTo>
                    <a:pt x="2159613" y="1488944"/>
                  </a:lnTo>
                  <a:lnTo>
                    <a:pt x="2163096" y="1487571"/>
                  </a:lnTo>
                  <a:lnTo>
                    <a:pt x="2166579" y="1488221"/>
                  </a:lnTo>
                  <a:lnTo>
                    <a:pt x="2170062" y="1486852"/>
                  </a:lnTo>
                  <a:lnTo>
                    <a:pt x="2173546" y="1485486"/>
                  </a:lnTo>
                  <a:lnTo>
                    <a:pt x="2177029" y="1484122"/>
                  </a:lnTo>
                  <a:lnTo>
                    <a:pt x="2180512" y="1482760"/>
                  </a:lnTo>
                  <a:lnTo>
                    <a:pt x="2183995" y="1487435"/>
                  </a:lnTo>
                  <a:lnTo>
                    <a:pt x="2187479" y="1487079"/>
                  </a:lnTo>
                  <a:lnTo>
                    <a:pt x="2190962" y="1488722"/>
                  </a:lnTo>
                  <a:lnTo>
                    <a:pt x="2194445" y="1487368"/>
                  </a:lnTo>
                  <a:lnTo>
                    <a:pt x="2197928" y="1487014"/>
                  </a:lnTo>
                  <a:lnTo>
                    <a:pt x="2201412" y="1490635"/>
                  </a:lnTo>
                  <a:lnTo>
                    <a:pt x="2204895" y="1495217"/>
                  </a:lnTo>
                  <a:lnTo>
                    <a:pt x="2208378" y="1497803"/>
                  </a:lnTo>
                  <a:lnTo>
                    <a:pt x="2211861" y="1497438"/>
                  </a:lnTo>
                  <a:lnTo>
                    <a:pt x="2215345" y="1498053"/>
                  </a:lnTo>
                  <a:lnTo>
                    <a:pt x="2218828" y="1496712"/>
                  </a:lnTo>
                  <a:lnTo>
                    <a:pt x="2222311" y="1495373"/>
                  </a:lnTo>
                  <a:lnTo>
                    <a:pt x="2225794" y="1495013"/>
                  </a:lnTo>
                  <a:lnTo>
                    <a:pt x="2229278" y="1494655"/>
                  </a:lnTo>
                  <a:lnTo>
                    <a:pt x="2232761" y="1495271"/>
                  </a:lnTo>
                  <a:lnTo>
                    <a:pt x="2236244" y="1495884"/>
                  </a:lnTo>
                  <a:lnTo>
                    <a:pt x="2239727" y="1496496"/>
                  </a:lnTo>
                  <a:lnTo>
                    <a:pt x="2243211" y="1495169"/>
                  </a:lnTo>
                  <a:lnTo>
                    <a:pt x="2246694" y="1497712"/>
                  </a:lnTo>
                  <a:lnTo>
                    <a:pt x="2250177" y="1498316"/>
                  </a:lnTo>
                  <a:lnTo>
                    <a:pt x="2253660" y="1496996"/>
                  </a:lnTo>
                  <a:lnTo>
                    <a:pt x="2257144" y="1495678"/>
                  </a:lnTo>
                  <a:lnTo>
                    <a:pt x="2260627" y="1499160"/>
                  </a:lnTo>
                  <a:lnTo>
                    <a:pt x="2264110" y="1498802"/>
                  </a:lnTo>
                  <a:lnTo>
                    <a:pt x="2267593" y="1499400"/>
                  </a:lnTo>
                  <a:lnTo>
                    <a:pt x="2271077" y="1498089"/>
                  </a:lnTo>
                  <a:lnTo>
                    <a:pt x="2274560" y="1498686"/>
                  </a:lnTo>
                  <a:lnTo>
                    <a:pt x="2278043" y="1497380"/>
                  </a:lnTo>
                  <a:lnTo>
                    <a:pt x="2281526" y="1498926"/>
                  </a:lnTo>
                  <a:lnTo>
                    <a:pt x="2285010" y="1499519"/>
                  </a:lnTo>
                  <a:lnTo>
                    <a:pt x="2288493" y="1499164"/>
                  </a:lnTo>
                  <a:lnTo>
                    <a:pt x="2291976" y="1505401"/>
                  </a:lnTo>
                  <a:lnTo>
                    <a:pt x="2295459" y="1507848"/>
                  </a:lnTo>
                  <a:lnTo>
                    <a:pt x="2298942" y="1506551"/>
                  </a:lnTo>
                  <a:lnTo>
                    <a:pt x="2302426" y="1508987"/>
                  </a:lnTo>
                  <a:lnTo>
                    <a:pt x="2305909" y="1509553"/>
                  </a:lnTo>
                  <a:lnTo>
                    <a:pt x="2309392" y="1509190"/>
                  </a:lnTo>
                  <a:lnTo>
                    <a:pt x="2312875" y="1508828"/>
                  </a:lnTo>
                  <a:lnTo>
                    <a:pt x="2316359" y="1512163"/>
                  </a:lnTo>
                  <a:lnTo>
                    <a:pt x="2319842" y="1513639"/>
                  </a:lnTo>
                  <a:lnTo>
                    <a:pt x="2323325" y="1516940"/>
                  </a:lnTo>
                  <a:lnTo>
                    <a:pt x="2326808" y="1519309"/>
                  </a:lnTo>
                  <a:lnTo>
                    <a:pt x="2330292" y="1518028"/>
                  </a:lnTo>
                  <a:lnTo>
                    <a:pt x="2333775" y="1517659"/>
                  </a:lnTo>
                  <a:lnTo>
                    <a:pt x="2337258" y="1523635"/>
                  </a:lnTo>
                  <a:lnTo>
                    <a:pt x="2340741" y="1526863"/>
                  </a:lnTo>
                  <a:lnTo>
                    <a:pt x="2344225" y="1525588"/>
                  </a:lnTo>
                  <a:lnTo>
                    <a:pt x="2347708" y="1525213"/>
                  </a:lnTo>
                  <a:lnTo>
                    <a:pt x="2351191" y="1523942"/>
                  </a:lnTo>
                  <a:lnTo>
                    <a:pt x="2354674" y="1522674"/>
                  </a:lnTo>
                  <a:lnTo>
                    <a:pt x="2358158" y="1523200"/>
                  </a:lnTo>
                  <a:lnTo>
                    <a:pt x="2361641" y="1522830"/>
                  </a:lnTo>
                  <a:lnTo>
                    <a:pt x="2365124" y="1522461"/>
                  </a:lnTo>
                  <a:lnTo>
                    <a:pt x="2368607" y="1521200"/>
                  </a:lnTo>
                  <a:lnTo>
                    <a:pt x="2372091" y="1519941"/>
                  </a:lnTo>
                  <a:lnTo>
                    <a:pt x="2375574" y="1521359"/>
                  </a:lnTo>
                  <a:lnTo>
                    <a:pt x="2379057" y="1523660"/>
                  </a:lnTo>
                  <a:lnTo>
                    <a:pt x="2382540" y="1527715"/>
                  </a:lnTo>
                  <a:lnTo>
                    <a:pt x="2386024" y="1526462"/>
                  </a:lnTo>
                  <a:lnTo>
                    <a:pt x="2389507" y="1525211"/>
                  </a:lnTo>
                  <a:lnTo>
                    <a:pt x="2392990" y="1525724"/>
                  </a:lnTo>
                  <a:lnTo>
                    <a:pt x="2396473" y="1524477"/>
                  </a:lnTo>
                  <a:lnTo>
                    <a:pt x="2399957" y="1523232"/>
                  </a:lnTo>
                  <a:lnTo>
                    <a:pt x="2403440" y="1521989"/>
                  </a:lnTo>
                  <a:lnTo>
                    <a:pt x="2406923" y="1522506"/>
                  </a:lnTo>
                  <a:lnTo>
                    <a:pt x="2410406" y="1524772"/>
                  </a:lnTo>
                  <a:lnTo>
                    <a:pt x="2413890" y="1525282"/>
                  </a:lnTo>
                  <a:lnTo>
                    <a:pt x="2417373" y="1524046"/>
                  </a:lnTo>
                  <a:lnTo>
                    <a:pt x="2420856" y="1526297"/>
                  </a:lnTo>
                  <a:lnTo>
                    <a:pt x="2424339" y="1525933"/>
                  </a:lnTo>
                  <a:lnTo>
                    <a:pt x="2427823" y="1524702"/>
                  </a:lnTo>
                  <a:lnTo>
                    <a:pt x="2431306" y="1524341"/>
                  </a:lnTo>
                  <a:lnTo>
                    <a:pt x="2434789" y="1523114"/>
                  </a:lnTo>
                  <a:lnTo>
                    <a:pt x="2438272" y="1521889"/>
                  </a:lnTo>
                  <a:lnTo>
                    <a:pt x="2441756" y="1520665"/>
                  </a:lnTo>
                  <a:lnTo>
                    <a:pt x="2445239" y="1523770"/>
                  </a:lnTo>
                  <a:lnTo>
                    <a:pt x="2448722" y="1525136"/>
                  </a:lnTo>
                  <a:lnTo>
                    <a:pt x="2452205" y="1523917"/>
                  </a:lnTo>
                  <a:lnTo>
                    <a:pt x="2455689" y="1523560"/>
                  </a:lnTo>
                  <a:lnTo>
                    <a:pt x="2459172" y="1523205"/>
                  </a:lnTo>
                  <a:lnTo>
                    <a:pt x="2462655" y="1522850"/>
                  </a:lnTo>
                  <a:lnTo>
                    <a:pt x="2466138" y="1521639"/>
                  </a:lnTo>
                  <a:lnTo>
                    <a:pt x="2469622" y="1520429"/>
                  </a:lnTo>
                  <a:lnTo>
                    <a:pt x="2473105" y="1520079"/>
                  </a:lnTo>
                  <a:lnTo>
                    <a:pt x="2476588" y="1523147"/>
                  </a:lnTo>
                  <a:lnTo>
                    <a:pt x="2480071" y="1522795"/>
                  </a:lnTo>
                  <a:lnTo>
                    <a:pt x="2483555" y="1523294"/>
                  </a:lnTo>
                  <a:lnTo>
                    <a:pt x="2487038" y="1529715"/>
                  </a:lnTo>
                  <a:lnTo>
                    <a:pt x="2490521" y="1536076"/>
                  </a:lnTo>
                  <a:lnTo>
                    <a:pt x="2494004" y="1538217"/>
                  </a:lnTo>
                  <a:lnTo>
                    <a:pt x="2497488" y="1538684"/>
                  </a:lnTo>
                  <a:lnTo>
                    <a:pt x="2500971" y="1539981"/>
                  </a:lnTo>
                  <a:lnTo>
                    <a:pt x="2504454" y="1542099"/>
                  </a:lnTo>
                  <a:lnTo>
                    <a:pt x="2507937" y="1544207"/>
                  </a:lnTo>
                  <a:lnTo>
                    <a:pt x="2511421" y="1545483"/>
                  </a:lnTo>
                  <a:lnTo>
                    <a:pt x="2514904" y="1546754"/>
                  </a:lnTo>
                  <a:lnTo>
                    <a:pt x="2518387" y="1548020"/>
                  </a:lnTo>
                  <a:lnTo>
                    <a:pt x="2521870" y="1546831"/>
                  </a:lnTo>
                  <a:lnTo>
                    <a:pt x="2525354" y="1546461"/>
                  </a:lnTo>
                  <a:lnTo>
                    <a:pt x="2528837" y="1548536"/>
                  </a:lnTo>
                  <a:lnTo>
                    <a:pt x="2532320" y="1548166"/>
                  </a:lnTo>
                  <a:lnTo>
                    <a:pt x="2535803" y="1546984"/>
                  </a:lnTo>
                  <a:lnTo>
                    <a:pt x="2539287" y="1547427"/>
                  </a:lnTo>
                  <a:lnTo>
                    <a:pt x="2542770" y="1548679"/>
                  </a:lnTo>
                  <a:lnTo>
                    <a:pt x="2546253" y="1553148"/>
                  </a:lnTo>
                  <a:lnTo>
                    <a:pt x="2549736" y="1553579"/>
                  </a:lnTo>
                  <a:lnTo>
                    <a:pt x="2553220" y="1553207"/>
                  </a:lnTo>
                  <a:lnTo>
                    <a:pt x="2556703" y="1552835"/>
                  </a:lnTo>
                  <a:lnTo>
                    <a:pt x="2560186" y="1553264"/>
                  </a:lnTo>
                  <a:lnTo>
                    <a:pt x="2563669" y="1552894"/>
                  </a:lnTo>
                  <a:lnTo>
                    <a:pt x="2567153" y="1554119"/>
                  </a:lnTo>
                  <a:lnTo>
                    <a:pt x="2570636" y="1564044"/>
                  </a:lnTo>
                  <a:lnTo>
                    <a:pt x="2574119" y="1562877"/>
                  </a:lnTo>
                  <a:lnTo>
                    <a:pt x="2577602" y="1564857"/>
                  </a:lnTo>
                  <a:lnTo>
                    <a:pt x="2581085" y="1563693"/>
                  </a:lnTo>
                  <a:lnTo>
                    <a:pt x="2584569" y="1564099"/>
                  </a:lnTo>
                  <a:lnTo>
                    <a:pt x="2588052" y="1562939"/>
                  </a:lnTo>
                  <a:lnTo>
                    <a:pt x="2591535" y="1563345"/>
                  </a:lnTo>
                  <a:lnTo>
                    <a:pt x="2595018" y="1562969"/>
                  </a:lnTo>
                  <a:lnTo>
                    <a:pt x="2598502" y="1564154"/>
                  </a:lnTo>
                  <a:lnTo>
                    <a:pt x="2601985" y="1564556"/>
                  </a:lnTo>
                  <a:lnTo>
                    <a:pt x="2605468" y="1563403"/>
                  </a:lnTo>
                  <a:lnTo>
                    <a:pt x="2608951" y="1566132"/>
                  </a:lnTo>
                  <a:lnTo>
                    <a:pt x="2612435" y="1566530"/>
                  </a:lnTo>
                  <a:lnTo>
                    <a:pt x="2615918" y="1569239"/>
                  </a:lnTo>
                  <a:lnTo>
                    <a:pt x="2619401" y="1571165"/>
                  </a:lnTo>
                  <a:lnTo>
                    <a:pt x="2622884" y="1570786"/>
                  </a:lnTo>
                  <a:lnTo>
                    <a:pt x="2626368" y="1570408"/>
                  </a:lnTo>
                  <a:lnTo>
                    <a:pt x="2629851" y="1573086"/>
                  </a:lnTo>
                  <a:lnTo>
                    <a:pt x="2633334" y="1571945"/>
                  </a:lnTo>
                  <a:lnTo>
                    <a:pt x="2636817" y="1570805"/>
                  </a:lnTo>
                  <a:lnTo>
                    <a:pt x="2640301" y="1569666"/>
                  </a:lnTo>
                  <a:lnTo>
                    <a:pt x="2643784" y="1570053"/>
                  </a:lnTo>
                  <a:lnTo>
                    <a:pt x="2647267" y="1569678"/>
                  </a:lnTo>
                  <a:lnTo>
                    <a:pt x="2650750" y="1568544"/>
                  </a:lnTo>
                  <a:lnTo>
                    <a:pt x="2654234" y="1568172"/>
                  </a:lnTo>
                  <a:lnTo>
                    <a:pt x="2657717" y="1567041"/>
                  </a:lnTo>
                  <a:lnTo>
                    <a:pt x="2661200" y="1566672"/>
                  </a:lnTo>
                  <a:lnTo>
                    <a:pt x="2664683" y="1567817"/>
                  </a:lnTo>
                  <a:lnTo>
                    <a:pt x="2668167" y="1567448"/>
                  </a:lnTo>
                  <a:lnTo>
                    <a:pt x="2671650" y="1566323"/>
                  </a:lnTo>
                  <a:lnTo>
                    <a:pt x="2675133" y="1568220"/>
                  </a:lnTo>
                  <a:lnTo>
                    <a:pt x="2678616" y="1567851"/>
                  </a:lnTo>
                  <a:lnTo>
                    <a:pt x="2682100" y="1566731"/>
                  </a:lnTo>
                  <a:lnTo>
                    <a:pt x="2685583" y="1567116"/>
                  </a:lnTo>
                  <a:lnTo>
                    <a:pt x="2689066" y="1565999"/>
                  </a:lnTo>
                  <a:lnTo>
                    <a:pt x="2692549" y="1565634"/>
                  </a:lnTo>
                  <a:lnTo>
                    <a:pt x="2696033" y="1565270"/>
                  </a:lnTo>
                  <a:lnTo>
                    <a:pt x="2699516" y="1564907"/>
                  </a:lnTo>
                  <a:lnTo>
                    <a:pt x="2702999" y="1569027"/>
                  </a:lnTo>
                  <a:lnTo>
                    <a:pt x="2706482" y="1570893"/>
                  </a:lnTo>
                  <a:lnTo>
                    <a:pt x="2709966" y="1572750"/>
                  </a:lnTo>
                  <a:lnTo>
                    <a:pt x="2713449" y="1573122"/>
                  </a:lnTo>
                  <a:lnTo>
                    <a:pt x="2716932" y="1572015"/>
                  </a:lnTo>
                  <a:lnTo>
                    <a:pt x="2720415" y="1572387"/>
                  </a:lnTo>
                  <a:lnTo>
                    <a:pt x="2723899" y="1572021"/>
                  </a:lnTo>
                  <a:lnTo>
                    <a:pt x="2727382" y="1570918"/>
                  </a:lnTo>
                  <a:lnTo>
                    <a:pt x="2730865" y="1572026"/>
                  </a:lnTo>
                  <a:lnTo>
                    <a:pt x="2734348" y="1571662"/>
                  </a:lnTo>
                  <a:lnTo>
                    <a:pt x="2737832" y="1570564"/>
                  </a:lnTo>
                  <a:lnTo>
                    <a:pt x="2741315" y="1573864"/>
                  </a:lnTo>
                  <a:lnTo>
                    <a:pt x="2744798" y="1577145"/>
                  </a:lnTo>
                  <a:lnTo>
                    <a:pt x="2748281" y="1577505"/>
                  </a:lnTo>
                  <a:lnTo>
                    <a:pt x="2751765" y="1577138"/>
                  </a:lnTo>
                  <a:lnTo>
                    <a:pt x="2755248" y="1580391"/>
                  </a:lnTo>
                  <a:lnTo>
                    <a:pt x="2758731" y="1581465"/>
                  </a:lnTo>
                  <a:lnTo>
                    <a:pt x="2762214" y="1580375"/>
                  </a:lnTo>
                  <a:lnTo>
                    <a:pt x="2765698" y="1580008"/>
                  </a:lnTo>
                  <a:lnTo>
                    <a:pt x="2769181" y="1578921"/>
                  </a:lnTo>
                  <a:lnTo>
                    <a:pt x="2772664" y="1578556"/>
                  </a:lnTo>
                  <a:lnTo>
                    <a:pt x="2776147" y="1577472"/>
                  </a:lnTo>
                  <a:lnTo>
                    <a:pt x="2779631" y="1579262"/>
                  </a:lnTo>
                  <a:lnTo>
                    <a:pt x="2783114" y="1579614"/>
                  </a:lnTo>
                  <a:lnTo>
                    <a:pt x="2786597" y="1579249"/>
                  </a:lnTo>
                  <a:lnTo>
                    <a:pt x="2790080" y="1581027"/>
                  </a:lnTo>
                  <a:lnTo>
                    <a:pt x="2793564" y="1581375"/>
                  </a:lnTo>
                  <a:lnTo>
                    <a:pt x="2797047" y="1585268"/>
                  </a:lnTo>
                  <a:lnTo>
                    <a:pt x="2800530" y="1585608"/>
                  </a:lnTo>
                  <a:lnTo>
                    <a:pt x="2804013" y="1585947"/>
                  </a:lnTo>
                  <a:lnTo>
                    <a:pt x="2807497" y="1585580"/>
                  </a:lnTo>
                  <a:lnTo>
                    <a:pt x="2810980" y="1584509"/>
                  </a:lnTo>
                  <a:lnTo>
                    <a:pt x="2814463" y="1584848"/>
                  </a:lnTo>
                  <a:lnTo>
                    <a:pt x="2817946" y="1585889"/>
                  </a:lnTo>
                  <a:lnTo>
                    <a:pt x="2821430" y="1584822"/>
                  </a:lnTo>
                  <a:lnTo>
                    <a:pt x="2824913" y="1584458"/>
                  </a:lnTo>
                  <a:lnTo>
                    <a:pt x="2828396" y="1583394"/>
                  </a:lnTo>
                  <a:lnTo>
                    <a:pt x="2831879" y="1582331"/>
                  </a:lnTo>
                  <a:lnTo>
                    <a:pt x="2835363" y="1582672"/>
                  </a:lnTo>
                  <a:lnTo>
                    <a:pt x="2838846" y="1583011"/>
                  </a:lnTo>
                  <a:lnTo>
                    <a:pt x="2842329" y="1583349"/>
                  </a:lnTo>
                  <a:lnTo>
                    <a:pt x="2845812" y="1584384"/>
                  </a:lnTo>
                  <a:lnTo>
                    <a:pt x="2849296" y="1584023"/>
                  </a:lnTo>
                  <a:lnTo>
                    <a:pt x="2852779" y="1583664"/>
                  </a:lnTo>
                  <a:lnTo>
                    <a:pt x="2856262" y="1584000"/>
                  </a:lnTo>
                  <a:lnTo>
                    <a:pt x="2859745" y="1584335"/>
                  </a:lnTo>
                  <a:lnTo>
                    <a:pt x="2863229" y="1583283"/>
                  </a:lnTo>
                  <a:lnTo>
                    <a:pt x="2866712" y="1582233"/>
                  </a:lnTo>
                  <a:lnTo>
                    <a:pt x="2870195" y="1581185"/>
                  </a:lnTo>
                  <a:lnTo>
                    <a:pt x="2873678" y="1580830"/>
                  </a:lnTo>
                  <a:lnTo>
                    <a:pt x="2877161" y="1581168"/>
                  </a:lnTo>
                  <a:lnTo>
                    <a:pt x="2880645" y="1581505"/>
                  </a:lnTo>
                  <a:lnTo>
                    <a:pt x="2884128" y="1581841"/>
                  </a:lnTo>
                  <a:lnTo>
                    <a:pt x="2887611" y="1580798"/>
                  </a:lnTo>
                  <a:lnTo>
                    <a:pt x="2891094" y="1580446"/>
                  </a:lnTo>
                  <a:lnTo>
                    <a:pt x="2894578" y="1580783"/>
                  </a:lnTo>
                  <a:lnTo>
                    <a:pt x="2898061" y="1581804"/>
                  </a:lnTo>
                  <a:lnTo>
                    <a:pt x="2901544" y="1581453"/>
                  </a:lnTo>
                  <a:lnTo>
                    <a:pt x="2905027" y="1585201"/>
                  </a:lnTo>
                  <a:lnTo>
                    <a:pt x="2908511" y="1588926"/>
                  </a:lnTo>
                  <a:lnTo>
                    <a:pt x="2911994" y="1592627"/>
                  </a:lnTo>
                  <a:lnTo>
                    <a:pt x="2915477" y="1591594"/>
                  </a:lnTo>
                  <a:lnTo>
                    <a:pt x="2918960" y="1593929"/>
                  </a:lnTo>
                  <a:lnTo>
                    <a:pt x="2922444" y="1595583"/>
                  </a:lnTo>
                  <a:lnTo>
                    <a:pt x="2925927" y="1597898"/>
                  </a:lnTo>
                  <a:lnTo>
                    <a:pt x="2929410" y="1600203"/>
                  </a:lnTo>
                  <a:lnTo>
                    <a:pt x="2932893" y="1599840"/>
                  </a:lnTo>
                  <a:lnTo>
                    <a:pt x="2936377" y="1598813"/>
                  </a:lnTo>
                  <a:lnTo>
                    <a:pt x="2939860" y="1597788"/>
                  </a:lnTo>
                  <a:lnTo>
                    <a:pt x="2943343" y="1598092"/>
                  </a:lnTo>
                  <a:lnTo>
                    <a:pt x="2946826" y="1597069"/>
                  </a:lnTo>
                  <a:lnTo>
                    <a:pt x="2950310" y="1596711"/>
                  </a:lnTo>
                  <a:lnTo>
                    <a:pt x="2953793" y="1596354"/>
                  </a:lnTo>
                  <a:lnTo>
                    <a:pt x="2957276" y="1595997"/>
                  </a:lnTo>
                  <a:lnTo>
                    <a:pt x="2960759" y="1595641"/>
                  </a:lnTo>
                  <a:lnTo>
                    <a:pt x="2964243" y="1596607"/>
                  </a:lnTo>
                  <a:lnTo>
                    <a:pt x="2967726" y="1598886"/>
                  </a:lnTo>
                  <a:lnTo>
                    <a:pt x="2971209" y="1599186"/>
                  </a:lnTo>
                  <a:lnTo>
                    <a:pt x="2974692" y="1598172"/>
                  </a:lnTo>
                  <a:lnTo>
                    <a:pt x="2978176" y="1599128"/>
                  </a:lnTo>
                  <a:lnTo>
                    <a:pt x="2981659" y="1598117"/>
                  </a:lnTo>
                  <a:lnTo>
                    <a:pt x="2985142" y="1597107"/>
                  </a:lnTo>
                  <a:lnTo>
                    <a:pt x="2988625" y="1602627"/>
                  </a:lnTo>
                  <a:lnTo>
                    <a:pt x="2992109" y="1605514"/>
                  </a:lnTo>
                  <a:lnTo>
                    <a:pt x="2995592" y="1604507"/>
                  </a:lnTo>
                  <a:lnTo>
                    <a:pt x="2999075" y="1612526"/>
                  </a:lnTo>
                  <a:lnTo>
                    <a:pt x="3002558" y="1611521"/>
                  </a:lnTo>
                  <a:lnTo>
                    <a:pt x="3006042" y="1613079"/>
                  </a:lnTo>
                  <a:lnTo>
                    <a:pt x="3009525" y="1612715"/>
                  </a:lnTo>
                  <a:lnTo>
                    <a:pt x="3013008" y="1613629"/>
                  </a:lnTo>
                  <a:lnTo>
                    <a:pt x="3016491" y="1612628"/>
                  </a:lnTo>
                  <a:lnTo>
                    <a:pt x="3019975" y="1614812"/>
                  </a:lnTo>
                  <a:lnTo>
                    <a:pt x="3023458" y="1613813"/>
                  </a:lnTo>
                  <a:lnTo>
                    <a:pt x="3026941" y="1615354"/>
                  </a:lnTo>
                  <a:lnTo>
                    <a:pt x="3030424" y="1618152"/>
                  </a:lnTo>
                  <a:lnTo>
                    <a:pt x="3033908" y="1618418"/>
                  </a:lnTo>
                  <a:lnTo>
                    <a:pt x="3037391" y="1623077"/>
                  </a:lnTo>
                  <a:lnTo>
                    <a:pt x="3040874" y="1622084"/>
                  </a:lnTo>
                  <a:lnTo>
                    <a:pt x="3044357" y="1622343"/>
                  </a:lnTo>
                  <a:lnTo>
                    <a:pt x="3047841" y="1621352"/>
                  </a:lnTo>
                  <a:lnTo>
                    <a:pt x="3051324" y="1622860"/>
                  </a:lnTo>
                  <a:lnTo>
                    <a:pt x="3054807" y="1621871"/>
                  </a:lnTo>
                  <a:lnTo>
                    <a:pt x="3058290" y="1621507"/>
                  </a:lnTo>
                  <a:lnTo>
                    <a:pt x="3061774" y="1623009"/>
                  </a:lnTo>
                  <a:lnTo>
                    <a:pt x="3065257" y="1623885"/>
                  </a:lnTo>
                  <a:lnTo>
                    <a:pt x="3068740" y="1623521"/>
                  </a:lnTo>
                  <a:lnTo>
                    <a:pt x="3072223" y="1622538"/>
                  </a:lnTo>
                  <a:lnTo>
                    <a:pt x="3075707" y="1622175"/>
                  </a:lnTo>
                  <a:lnTo>
                    <a:pt x="3079190" y="1621813"/>
                  </a:lnTo>
                  <a:lnTo>
                    <a:pt x="3082673" y="1624537"/>
                  </a:lnTo>
                  <a:lnTo>
                    <a:pt x="3086156" y="1624174"/>
                  </a:lnTo>
                  <a:lnTo>
                    <a:pt x="3089640" y="1625041"/>
                  </a:lnTo>
                  <a:lnTo>
                    <a:pt x="3093123" y="1630187"/>
                  </a:lnTo>
                  <a:lnTo>
                    <a:pt x="3096606" y="1629211"/>
                  </a:lnTo>
                  <a:lnTo>
                    <a:pt x="3100089" y="1628236"/>
                  </a:lnTo>
                  <a:lnTo>
                    <a:pt x="3103573" y="1627873"/>
                  </a:lnTo>
                  <a:lnTo>
                    <a:pt x="3107056" y="1629336"/>
                  </a:lnTo>
                  <a:lnTo>
                    <a:pt x="3110539" y="1628364"/>
                  </a:lnTo>
                  <a:lnTo>
                    <a:pt x="3114022" y="1628609"/>
                  </a:lnTo>
                  <a:lnTo>
                    <a:pt x="3117506" y="1628247"/>
                  </a:lnTo>
                  <a:lnTo>
                    <a:pt x="3120989" y="1627278"/>
                  </a:lnTo>
                  <a:lnTo>
                    <a:pt x="3124472" y="1628735"/>
                  </a:lnTo>
                  <a:lnTo>
                    <a:pt x="3127955" y="1630789"/>
                  </a:lnTo>
                  <a:lnTo>
                    <a:pt x="3131439" y="1629824"/>
                  </a:lnTo>
                  <a:lnTo>
                    <a:pt x="3134922" y="1631269"/>
                  </a:lnTo>
                  <a:lnTo>
                    <a:pt x="3138405" y="1633308"/>
                  </a:lnTo>
                  <a:lnTo>
                    <a:pt x="3141888" y="1634143"/>
                  </a:lnTo>
                  <a:lnTo>
                    <a:pt x="3145372" y="1634974"/>
                  </a:lnTo>
                  <a:lnTo>
                    <a:pt x="3148855" y="1637589"/>
                  </a:lnTo>
                  <a:lnTo>
                    <a:pt x="3152338" y="1638412"/>
                  </a:lnTo>
                  <a:lnTo>
                    <a:pt x="3155821" y="1637454"/>
                  </a:lnTo>
                  <a:lnTo>
                    <a:pt x="3159304" y="1638276"/>
                  </a:lnTo>
                  <a:lnTo>
                    <a:pt x="3162788" y="1639686"/>
                  </a:lnTo>
                  <a:lnTo>
                    <a:pt x="3166271" y="1640501"/>
                  </a:lnTo>
                  <a:lnTo>
                    <a:pt x="3169754" y="1642490"/>
                  </a:lnTo>
                  <a:lnTo>
                    <a:pt x="3173237" y="1641536"/>
                  </a:lnTo>
                  <a:lnTo>
                    <a:pt x="3176721" y="1640584"/>
                  </a:lnTo>
                  <a:lnTo>
                    <a:pt x="3180204" y="1640808"/>
                  </a:lnTo>
                  <a:lnTo>
                    <a:pt x="3183687" y="1641616"/>
                  </a:lnTo>
                  <a:lnTo>
                    <a:pt x="3187170" y="1642422"/>
                  </a:lnTo>
                  <a:lnTo>
                    <a:pt x="3190654" y="1641474"/>
                  </a:lnTo>
                  <a:lnTo>
                    <a:pt x="3194137" y="1642279"/>
                  </a:lnTo>
                  <a:lnTo>
                    <a:pt x="3197620" y="1641333"/>
                  </a:lnTo>
                  <a:lnTo>
                    <a:pt x="3201103" y="1641554"/>
                  </a:lnTo>
                  <a:lnTo>
                    <a:pt x="3204587" y="1642356"/>
                  </a:lnTo>
                  <a:lnTo>
                    <a:pt x="3208070" y="1643155"/>
                  </a:lnTo>
                  <a:lnTo>
                    <a:pt x="3211553" y="1643373"/>
                  </a:lnTo>
                  <a:lnTo>
                    <a:pt x="3215036" y="1643011"/>
                  </a:lnTo>
                  <a:lnTo>
                    <a:pt x="3218520" y="1644384"/>
                  </a:lnTo>
                  <a:lnTo>
                    <a:pt x="3222003" y="1645176"/>
                  </a:lnTo>
                  <a:lnTo>
                    <a:pt x="3225486" y="1644815"/>
                  </a:lnTo>
                  <a:lnTo>
                    <a:pt x="3228969" y="1644454"/>
                  </a:lnTo>
                  <a:lnTo>
                    <a:pt x="3232453" y="1646965"/>
                  </a:lnTo>
                  <a:lnTo>
                    <a:pt x="3235936" y="1646603"/>
                  </a:lnTo>
                  <a:lnTo>
                    <a:pt x="3239419" y="1646814"/>
                  </a:lnTo>
                  <a:lnTo>
                    <a:pt x="3242902" y="1648168"/>
                  </a:lnTo>
                  <a:lnTo>
                    <a:pt x="3246386" y="1647236"/>
                  </a:lnTo>
                  <a:lnTo>
                    <a:pt x="3249869" y="1648585"/>
                  </a:lnTo>
                  <a:lnTo>
                    <a:pt x="3253352" y="1648224"/>
                  </a:lnTo>
                  <a:lnTo>
                    <a:pt x="3256835" y="1647864"/>
                  </a:lnTo>
                  <a:lnTo>
                    <a:pt x="3260319" y="1650341"/>
                  </a:lnTo>
                  <a:lnTo>
                    <a:pt x="3263802" y="1651111"/>
                  </a:lnTo>
                  <a:lnTo>
                    <a:pt x="3267285" y="1654134"/>
                  </a:lnTo>
                  <a:lnTo>
                    <a:pt x="3270768" y="1656019"/>
                  </a:lnTo>
                  <a:lnTo>
                    <a:pt x="3274252" y="1655655"/>
                  </a:lnTo>
                  <a:lnTo>
                    <a:pt x="3277735" y="1655292"/>
                  </a:lnTo>
                  <a:lnTo>
                    <a:pt x="3281218" y="1654369"/>
                  </a:lnTo>
                  <a:lnTo>
                    <a:pt x="3284701" y="1655127"/>
                  </a:lnTo>
                  <a:lnTo>
                    <a:pt x="3288185" y="1655883"/>
                  </a:lnTo>
                  <a:lnTo>
                    <a:pt x="3291668" y="1656637"/>
                  </a:lnTo>
                  <a:lnTo>
                    <a:pt x="3295151" y="1656832"/>
                  </a:lnTo>
                  <a:lnTo>
                    <a:pt x="3298634" y="1658137"/>
                  </a:lnTo>
                  <a:lnTo>
                    <a:pt x="3302118" y="1658884"/>
                  </a:lnTo>
                  <a:lnTo>
                    <a:pt x="3305601" y="1657968"/>
                  </a:lnTo>
                  <a:lnTo>
                    <a:pt x="3309084" y="1659819"/>
                  </a:lnTo>
                  <a:lnTo>
                    <a:pt x="3312567" y="1660561"/>
                  </a:lnTo>
                  <a:lnTo>
                    <a:pt x="3316051" y="1660749"/>
                  </a:lnTo>
                  <a:lnTo>
                    <a:pt x="3319534" y="1660938"/>
                  </a:lnTo>
                  <a:lnTo>
                    <a:pt x="3323017" y="1664962"/>
                  </a:lnTo>
                  <a:lnTo>
                    <a:pt x="3326500" y="1665691"/>
                  </a:lnTo>
                  <a:lnTo>
                    <a:pt x="3329984" y="1665327"/>
                  </a:lnTo>
                  <a:lnTo>
                    <a:pt x="3333467" y="1664419"/>
                  </a:lnTo>
                  <a:lnTo>
                    <a:pt x="3336950" y="1664056"/>
                  </a:lnTo>
                  <a:lnTo>
                    <a:pt x="3340433" y="1665872"/>
                  </a:lnTo>
                  <a:lnTo>
                    <a:pt x="3343917" y="1667679"/>
                  </a:lnTo>
                  <a:lnTo>
                    <a:pt x="3347400" y="1670020"/>
                  </a:lnTo>
                  <a:lnTo>
                    <a:pt x="3350883" y="1669656"/>
                  </a:lnTo>
                  <a:lnTo>
                    <a:pt x="3354366" y="1669292"/>
                  </a:lnTo>
                  <a:lnTo>
                    <a:pt x="3357850" y="1668390"/>
                  </a:lnTo>
                  <a:lnTo>
                    <a:pt x="3361333" y="1669105"/>
                  </a:lnTo>
                  <a:lnTo>
                    <a:pt x="3364816" y="1670892"/>
                  </a:lnTo>
                  <a:lnTo>
                    <a:pt x="3368299" y="1669992"/>
                  </a:lnTo>
                  <a:lnTo>
                    <a:pt x="3371783" y="1669630"/>
                  </a:lnTo>
                  <a:lnTo>
                    <a:pt x="3375266" y="1668732"/>
                  </a:lnTo>
                  <a:lnTo>
                    <a:pt x="3378749" y="1669978"/>
                  </a:lnTo>
                  <a:lnTo>
                    <a:pt x="3382232" y="1671753"/>
                  </a:lnTo>
                  <a:lnTo>
                    <a:pt x="3385716" y="1671392"/>
                  </a:lnTo>
                  <a:lnTo>
                    <a:pt x="3389199" y="1670498"/>
                  </a:lnTo>
                  <a:lnTo>
                    <a:pt x="3392682" y="1671202"/>
                  </a:lnTo>
                  <a:lnTo>
                    <a:pt x="3396165" y="1670842"/>
                  </a:lnTo>
                  <a:lnTo>
                    <a:pt x="3399649" y="1673136"/>
                  </a:lnTo>
                  <a:lnTo>
                    <a:pt x="3403132" y="1674362"/>
                  </a:lnTo>
                  <a:lnTo>
                    <a:pt x="3406615" y="1675057"/>
                  </a:lnTo>
                  <a:lnTo>
                    <a:pt x="3410098" y="1674168"/>
                  </a:lnTo>
                  <a:lnTo>
                    <a:pt x="3413582" y="1674335"/>
                  </a:lnTo>
                  <a:lnTo>
                    <a:pt x="3417065" y="1674502"/>
                  </a:lnTo>
                  <a:lnTo>
                    <a:pt x="3420548" y="1674142"/>
                  </a:lnTo>
                  <a:lnTo>
                    <a:pt x="3424031" y="1673257"/>
                  </a:lnTo>
                  <a:lnTo>
                    <a:pt x="3427515" y="1672373"/>
                  </a:lnTo>
                  <a:lnTo>
                    <a:pt x="3430998" y="1673066"/>
                  </a:lnTo>
                  <a:lnTo>
                    <a:pt x="3434481" y="1673233"/>
                  </a:lnTo>
                  <a:lnTo>
                    <a:pt x="3437964" y="1679143"/>
                  </a:lnTo>
                  <a:lnTo>
                    <a:pt x="3441447" y="1679303"/>
                  </a:lnTo>
                  <a:lnTo>
                    <a:pt x="3444931" y="1678423"/>
                  </a:lnTo>
                  <a:lnTo>
                    <a:pt x="3448414" y="1678583"/>
                  </a:lnTo>
                  <a:lnTo>
                    <a:pt x="3451897" y="1678224"/>
                  </a:lnTo>
                  <a:lnTo>
                    <a:pt x="3455380" y="1677866"/>
                  </a:lnTo>
                  <a:lnTo>
                    <a:pt x="3458864" y="1678026"/>
                  </a:lnTo>
                  <a:lnTo>
                    <a:pt x="3462347" y="1681285"/>
                  </a:lnTo>
                  <a:lnTo>
                    <a:pt x="3465830" y="1680410"/>
                  </a:lnTo>
                  <a:lnTo>
                    <a:pt x="3469313" y="1680567"/>
                  </a:lnTo>
                  <a:lnTo>
                    <a:pt x="3472797" y="1683292"/>
                  </a:lnTo>
                  <a:lnTo>
                    <a:pt x="3476280" y="1685492"/>
                  </a:lnTo>
                  <a:lnTo>
                    <a:pt x="3479763" y="1685642"/>
                  </a:lnTo>
                  <a:lnTo>
                    <a:pt x="3483246" y="1685282"/>
                  </a:lnTo>
                  <a:lnTo>
                    <a:pt x="3483246" y="1685792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3754612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AUC:0.675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AUC:0.921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AUC:0.907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AUC:0.858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AUC:0.905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AUC:0.604</a:t>
              </a:r>
            </a:p>
          </p:txBody>
        </p:sp>
        <p:sp>
          <p:nvSpPr>
            <p:cNvPr id="73" name="tx73"/>
            <p:cNvSpPr/>
            <p:nvPr/>
          </p:nvSpPr>
          <p:spPr>
            <a:xfrm flipH="1">
              <a:off x="2573018" y="1633415"/>
              <a:ext cx="2647053" cy="15637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</a:t>
              </a:r>
              <a:r>
                <a:rPr lang="en-US" altLang="ko-KR" sz="1320" dirty="0"/>
                <a:t>Male: 90cm and </a:t>
              </a:r>
              <a:r>
                <a:rPr lang="en-US" altLang="ko-KR" sz="1320" dirty="0" smtClean="0"/>
                <a:t>over, </a:t>
              </a:r>
              <a:r>
                <a:rPr lang="en-US" altLang="ko-KR" sz="1320" dirty="0"/>
                <a:t>Female: 80cm and over</a:t>
              </a:r>
              <a:r>
                <a:rPr lang="en-US" altLang="ko-KR" sz="1320" dirty="0"/>
                <a:t> </a:t>
              </a: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92732"/>
            </a:xfrm>
            <a:custGeom>
              <a:avLst/>
              <a:gdLst/>
              <a:ahLst/>
              <a:cxnLst/>
              <a:rect l="0" t="0" r="0" b="0"/>
              <a:pathLst>
                <a:path w="3483246" h="319273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665032"/>
                  </a:lnTo>
                  <a:lnTo>
                    <a:pt x="13932" y="1418260"/>
                  </a:lnTo>
                  <a:lnTo>
                    <a:pt x="17416" y="1235193"/>
                  </a:lnTo>
                  <a:lnTo>
                    <a:pt x="20899" y="1224514"/>
                  </a:lnTo>
                  <a:lnTo>
                    <a:pt x="24382" y="1316422"/>
                  </a:lnTo>
                  <a:lnTo>
                    <a:pt x="27865" y="1380590"/>
                  </a:lnTo>
                  <a:lnTo>
                    <a:pt x="31349" y="2899617"/>
                  </a:lnTo>
                  <a:lnTo>
                    <a:pt x="34832" y="2858048"/>
                  </a:lnTo>
                  <a:lnTo>
                    <a:pt x="38315" y="3084900"/>
                  </a:lnTo>
                  <a:lnTo>
                    <a:pt x="41798" y="3061830"/>
                  </a:lnTo>
                  <a:lnTo>
                    <a:pt x="45282" y="3040115"/>
                  </a:lnTo>
                  <a:lnTo>
                    <a:pt x="48765" y="3021952"/>
                  </a:lnTo>
                  <a:lnTo>
                    <a:pt x="52248" y="3011323"/>
                  </a:lnTo>
                  <a:lnTo>
                    <a:pt x="55731" y="3001612"/>
                  </a:lnTo>
                  <a:lnTo>
                    <a:pt x="59215" y="2988473"/>
                  </a:lnTo>
                  <a:lnTo>
                    <a:pt x="62698" y="2972179"/>
                  </a:lnTo>
                  <a:lnTo>
                    <a:pt x="66181" y="2956663"/>
                  </a:lnTo>
                  <a:lnTo>
                    <a:pt x="69664" y="3010854"/>
                  </a:lnTo>
                  <a:lnTo>
                    <a:pt x="73148" y="3006626"/>
                  </a:lnTo>
                  <a:lnTo>
                    <a:pt x="76631" y="3060868"/>
                  </a:lnTo>
                  <a:lnTo>
                    <a:pt x="80114" y="3053513"/>
                  </a:lnTo>
                  <a:lnTo>
                    <a:pt x="83597" y="3046541"/>
                  </a:lnTo>
                  <a:lnTo>
                    <a:pt x="87081" y="3038369"/>
                  </a:lnTo>
                  <a:lnTo>
                    <a:pt x="90564" y="3026408"/>
                  </a:lnTo>
                  <a:lnTo>
                    <a:pt x="94047" y="3014746"/>
                  </a:lnTo>
                  <a:lnTo>
                    <a:pt x="97530" y="3003370"/>
                  </a:lnTo>
                  <a:lnTo>
                    <a:pt x="101014" y="2992271"/>
                  </a:lnTo>
                  <a:lnTo>
                    <a:pt x="104497" y="2981438"/>
                  </a:lnTo>
                  <a:lnTo>
                    <a:pt x="107980" y="2968001"/>
                  </a:lnTo>
                  <a:lnTo>
                    <a:pt x="111463" y="2953906"/>
                  </a:lnTo>
                  <a:lnTo>
                    <a:pt x="114947" y="2939945"/>
                  </a:lnTo>
                  <a:lnTo>
                    <a:pt x="118430" y="2926114"/>
                  </a:lnTo>
                  <a:lnTo>
                    <a:pt x="121913" y="2912413"/>
                  </a:lnTo>
                  <a:lnTo>
                    <a:pt x="125396" y="2901936"/>
                  </a:lnTo>
                  <a:lnTo>
                    <a:pt x="128880" y="2899324"/>
                  </a:lnTo>
                  <a:lnTo>
                    <a:pt x="132363" y="2896826"/>
                  </a:lnTo>
                  <a:lnTo>
                    <a:pt x="135846" y="2895809"/>
                  </a:lnTo>
                  <a:lnTo>
                    <a:pt x="139329" y="2895983"/>
                  </a:lnTo>
                  <a:lnTo>
                    <a:pt x="142813" y="2896149"/>
                  </a:lnTo>
                  <a:lnTo>
                    <a:pt x="146296" y="2892557"/>
                  </a:lnTo>
                  <a:lnTo>
                    <a:pt x="149779" y="2888104"/>
                  </a:lnTo>
                  <a:lnTo>
                    <a:pt x="153262" y="2883791"/>
                  </a:lnTo>
                  <a:lnTo>
                    <a:pt x="156746" y="2879611"/>
                  </a:lnTo>
                  <a:lnTo>
                    <a:pt x="160229" y="2875558"/>
                  </a:lnTo>
                  <a:lnTo>
                    <a:pt x="163712" y="2878503"/>
                  </a:lnTo>
                  <a:lnTo>
                    <a:pt x="167195" y="2876837"/>
                  </a:lnTo>
                  <a:lnTo>
                    <a:pt x="170679" y="2875229"/>
                  </a:lnTo>
                  <a:lnTo>
                    <a:pt x="174162" y="2917219"/>
                  </a:lnTo>
                  <a:lnTo>
                    <a:pt x="174162" y="2917219"/>
                  </a:lnTo>
                  <a:lnTo>
                    <a:pt x="177645" y="2924071"/>
                  </a:lnTo>
                  <a:lnTo>
                    <a:pt x="181128" y="2930506"/>
                  </a:lnTo>
                  <a:lnTo>
                    <a:pt x="184612" y="2932635"/>
                  </a:lnTo>
                  <a:lnTo>
                    <a:pt x="188095" y="2933719"/>
                  </a:lnTo>
                  <a:lnTo>
                    <a:pt x="191578" y="2967687"/>
                  </a:lnTo>
                  <a:lnTo>
                    <a:pt x="195061" y="2976057"/>
                  </a:lnTo>
                  <a:lnTo>
                    <a:pt x="198545" y="2983879"/>
                  </a:lnTo>
                  <a:lnTo>
                    <a:pt x="202028" y="3008487"/>
                  </a:lnTo>
                  <a:lnTo>
                    <a:pt x="205511" y="3009213"/>
                  </a:lnTo>
                  <a:lnTo>
                    <a:pt x="208994" y="3009913"/>
                  </a:lnTo>
                  <a:lnTo>
                    <a:pt x="212478" y="3054150"/>
                  </a:lnTo>
                  <a:lnTo>
                    <a:pt x="215961" y="3056594"/>
                  </a:lnTo>
                  <a:lnTo>
                    <a:pt x="219444" y="3058933"/>
                  </a:lnTo>
                  <a:lnTo>
                    <a:pt x="222927" y="3061175"/>
                  </a:lnTo>
                  <a:lnTo>
                    <a:pt x="226411" y="3063326"/>
                  </a:lnTo>
                  <a:lnTo>
                    <a:pt x="229894" y="3065340"/>
                  </a:lnTo>
                  <a:lnTo>
                    <a:pt x="233377" y="3066583"/>
                  </a:lnTo>
                  <a:lnTo>
                    <a:pt x="236860" y="3067781"/>
                  </a:lnTo>
                  <a:lnTo>
                    <a:pt x="240344" y="3068179"/>
                  </a:lnTo>
                  <a:lnTo>
                    <a:pt x="243827" y="3066956"/>
                  </a:lnTo>
                  <a:lnTo>
                    <a:pt x="247310" y="3065761"/>
                  </a:lnTo>
                  <a:lnTo>
                    <a:pt x="250793" y="3064592"/>
                  </a:lnTo>
                  <a:lnTo>
                    <a:pt x="254277" y="3063449"/>
                  </a:lnTo>
                  <a:lnTo>
                    <a:pt x="257760" y="3062332"/>
                  </a:lnTo>
                  <a:lnTo>
                    <a:pt x="261243" y="3061238"/>
                  </a:lnTo>
                  <a:lnTo>
                    <a:pt x="264726" y="3060167"/>
                  </a:lnTo>
                  <a:lnTo>
                    <a:pt x="268210" y="3160243"/>
                  </a:lnTo>
                  <a:lnTo>
                    <a:pt x="271693" y="3159556"/>
                  </a:lnTo>
                  <a:lnTo>
                    <a:pt x="275176" y="3158885"/>
                  </a:lnTo>
                  <a:lnTo>
                    <a:pt x="278659" y="3158227"/>
                  </a:lnTo>
                  <a:lnTo>
                    <a:pt x="282143" y="3157583"/>
                  </a:lnTo>
                  <a:lnTo>
                    <a:pt x="285626" y="3156952"/>
                  </a:lnTo>
                  <a:lnTo>
                    <a:pt x="289109" y="3156871"/>
                  </a:lnTo>
                  <a:lnTo>
                    <a:pt x="292592" y="3157172"/>
                  </a:lnTo>
                  <a:lnTo>
                    <a:pt x="296075" y="3157465"/>
                  </a:lnTo>
                  <a:lnTo>
                    <a:pt x="299559" y="3157751"/>
                  </a:lnTo>
                  <a:lnTo>
                    <a:pt x="303042" y="3158030"/>
                  </a:lnTo>
                  <a:lnTo>
                    <a:pt x="306525" y="3158242"/>
                  </a:lnTo>
                  <a:lnTo>
                    <a:pt x="310008" y="3157827"/>
                  </a:lnTo>
                  <a:lnTo>
                    <a:pt x="313492" y="3157419"/>
                  </a:lnTo>
                  <a:lnTo>
                    <a:pt x="316975" y="3157020"/>
                  </a:lnTo>
                  <a:lnTo>
                    <a:pt x="320458" y="3156629"/>
                  </a:lnTo>
                  <a:lnTo>
                    <a:pt x="323941" y="3156245"/>
                  </a:lnTo>
                  <a:lnTo>
                    <a:pt x="327425" y="3156353"/>
                  </a:lnTo>
                  <a:lnTo>
                    <a:pt x="330908" y="3156786"/>
                  </a:lnTo>
                  <a:lnTo>
                    <a:pt x="334391" y="3157210"/>
                  </a:lnTo>
                  <a:lnTo>
                    <a:pt x="337874" y="3157624"/>
                  </a:lnTo>
                  <a:lnTo>
                    <a:pt x="341358" y="3158028"/>
                  </a:lnTo>
                  <a:lnTo>
                    <a:pt x="344841" y="3158423"/>
                  </a:lnTo>
                  <a:lnTo>
                    <a:pt x="348324" y="3158809"/>
                  </a:lnTo>
                  <a:lnTo>
                    <a:pt x="351807" y="3159187"/>
                  </a:lnTo>
                  <a:lnTo>
                    <a:pt x="355291" y="3159556"/>
                  </a:lnTo>
                  <a:lnTo>
                    <a:pt x="358774" y="3159917"/>
                  </a:lnTo>
                  <a:lnTo>
                    <a:pt x="362257" y="3160271"/>
                  </a:lnTo>
                  <a:lnTo>
                    <a:pt x="365740" y="3163008"/>
                  </a:lnTo>
                  <a:lnTo>
                    <a:pt x="369224" y="3167154"/>
                  </a:lnTo>
                  <a:lnTo>
                    <a:pt x="372707" y="3171119"/>
                  </a:lnTo>
                  <a:lnTo>
                    <a:pt x="376190" y="3172074"/>
                  </a:lnTo>
                  <a:lnTo>
                    <a:pt x="379673" y="3172534"/>
                  </a:lnTo>
                  <a:lnTo>
                    <a:pt x="383157" y="3172984"/>
                  </a:lnTo>
                  <a:lnTo>
                    <a:pt x="386640" y="3173425"/>
                  </a:lnTo>
                  <a:lnTo>
                    <a:pt x="390123" y="3173857"/>
                  </a:lnTo>
                  <a:lnTo>
                    <a:pt x="393606" y="3185621"/>
                  </a:lnTo>
                  <a:lnTo>
                    <a:pt x="397090" y="3185352"/>
                  </a:lnTo>
                  <a:lnTo>
                    <a:pt x="400573" y="3185087"/>
                  </a:lnTo>
                  <a:lnTo>
                    <a:pt x="404056" y="3184827"/>
                  </a:lnTo>
                  <a:lnTo>
                    <a:pt x="407539" y="3184571"/>
                  </a:lnTo>
                  <a:lnTo>
                    <a:pt x="411023" y="3184318"/>
                  </a:lnTo>
                  <a:lnTo>
                    <a:pt x="414506" y="3184350"/>
                  </a:lnTo>
                  <a:lnTo>
                    <a:pt x="417989" y="3184424"/>
                  </a:lnTo>
                  <a:lnTo>
                    <a:pt x="421472" y="3184373"/>
                  </a:lnTo>
                  <a:lnTo>
                    <a:pt x="424956" y="3183427"/>
                  </a:lnTo>
                  <a:lnTo>
                    <a:pt x="428439" y="3182490"/>
                  </a:lnTo>
                  <a:lnTo>
                    <a:pt x="431922" y="3181563"/>
                  </a:lnTo>
                  <a:lnTo>
                    <a:pt x="435405" y="3180645"/>
                  </a:lnTo>
                  <a:lnTo>
                    <a:pt x="438889" y="3179735"/>
                  </a:lnTo>
                  <a:lnTo>
                    <a:pt x="442372" y="3178835"/>
                  </a:lnTo>
                  <a:lnTo>
                    <a:pt x="445855" y="3177944"/>
                  </a:lnTo>
                  <a:lnTo>
                    <a:pt x="449338" y="3177061"/>
                  </a:lnTo>
                  <a:lnTo>
                    <a:pt x="452822" y="3176187"/>
                  </a:lnTo>
                  <a:lnTo>
                    <a:pt x="456305" y="3175322"/>
                  </a:lnTo>
                  <a:lnTo>
                    <a:pt x="459788" y="3174465"/>
                  </a:lnTo>
                  <a:lnTo>
                    <a:pt x="463271" y="3173616"/>
                  </a:lnTo>
                  <a:lnTo>
                    <a:pt x="466755" y="3172775"/>
                  </a:lnTo>
                  <a:lnTo>
                    <a:pt x="470238" y="3171942"/>
                  </a:lnTo>
                  <a:lnTo>
                    <a:pt x="473721" y="3171117"/>
                  </a:lnTo>
                  <a:lnTo>
                    <a:pt x="477204" y="3170299"/>
                  </a:lnTo>
                  <a:lnTo>
                    <a:pt x="480688" y="3170206"/>
                  </a:lnTo>
                  <a:lnTo>
                    <a:pt x="484171" y="3170517"/>
                  </a:lnTo>
                  <a:lnTo>
                    <a:pt x="487654" y="3170823"/>
                  </a:lnTo>
                  <a:lnTo>
                    <a:pt x="491137" y="3171125"/>
                  </a:lnTo>
                  <a:lnTo>
                    <a:pt x="494621" y="3171421"/>
                  </a:lnTo>
                  <a:lnTo>
                    <a:pt x="498104" y="3171713"/>
                  </a:lnTo>
                  <a:lnTo>
                    <a:pt x="501587" y="3172000"/>
                  </a:lnTo>
                  <a:lnTo>
                    <a:pt x="505070" y="3172283"/>
                  </a:lnTo>
                  <a:lnTo>
                    <a:pt x="508554" y="3182882"/>
                  </a:lnTo>
                  <a:lnTo>
                    <a:pt x="512037" y="3182423"/>
                  </a:lnTo>
                  <a:lnTo>
                    <a:pt x="515520" y="3181970"/>
                  </a:lnTo>
                  <a:lnTo>
                    <a:pt x="519003" y="3181521"/>
                  </a:lnTo>
                  <a:lnTo>
                    <a:pt x="522487" y="3181077"/>
                  </a:lnTo>
                  <a:lnTo>
                    <a:pt x="525970" y="3180638"/>
                  </a:lnTo>
                  <a:lnTo>
                    <a:pt x="529453" y="3180203"/>
                  </a:lnTo>
                  <a:lnTo>
                    <a:pt x="532936" y="3179773"/>
                  </a:lnTo>
                  <a:lnTo>
                    <a:pt x="536420" y="3179347"/>
                  </a:lnTo>
                  <a:lnTo>
                    <a:pt x="539903" y="3178925"/>
                  </a:lnTo>
                  <a:lnTo>
                    <a:pt x="543386" y="3178507"/>
                  </a:lnTo>
                  <a:lnTo>
                    <a:pt x="546869" y="3177869"/>
                  </a:lnTo>
                  <a:lnTo>
                    <a:pt x="550353" y="3176908"/>
                  </a:lnTo>
                  <a:lnTo>
                    <a:pt x="553836" y="3175952"/>
                  </a:lnTo>
                  <a:lnTo>
                    <a:pt x="557319" y="3175003"/>
                  </a:lnTo>
                  <a:lnTo>
                    <a:pt x="560802" y="3174060"/>
                  </a:lnTo>
                  <a:lnTo>
                    <a:pt x="564286" y="3173122"/>
                  </a:lnTo>
                  <a:lnTo>
                    <a:pt x="567769" y="3172191"/>
                  </a:lnTo>
                  <a:lnTo>
                    <a:pt x="571252" y="3171266"/>
                  </a:lnTo>
                  <a:lnTo>
                    <a:pt x="574735" y="3170346"/>
                  </a:lnTo>
                  <a:lnTo>
                    <a:pt x="578218" y="3169432"/>
                  </a:lnTo>
                  <a:lnTo>
                    <a:pt x="581702" y="3168524"/>
                  </a:lnTo>
                  <a:lnTo>
                    <a:pt x="585185" y="3167727"/>
                  </a:lnTo>
                  <a:lnTo>
                    <a:pt x="588668" y="3167085"/>
                  </a:lnTo>
                  <a:lnTo>
                    <a:pt x="592151" y="3166448"/>
                  </a:lnTo>
                  <a:lnTo>
                    <a:pt x="595635" y="3165816"/>
                  </a:lnTo>
                  <a:lnTo>
                    <a:pt x="599118" y="3165188"/>
                  </a:lnTo>
                  <a:lnTo>
                    <a:pt x="602601" y="3164566"/>
                  </a:lnTo>
                  <a:lnTo>
                    <a:pt x="606084" y="3163948"/>
                  </a:lnTo>
                  <a:lnTo>
                    <a:pt x="609568" y="3163335"/>
                  </a:lnTo>
                  <a:lnTo>
                    <a:pt x="613051" y="3162726"/>
                  </a:lnTo>
                  <a:lnTo>
                    <a:pt x="616534" y="3162122"/>
                  </a:lnTo>
                  <a:lnTo>
                    <a:pt x="620017" y="3161523"/>
                  </a:lnTo>
                  <a:lnTo>
                    <a:pt x="623501" y="3161017"/>
                  </a:lnTo>
                  <a:lnTo>
                    <a:pt x="626984" y="3160634"/>
                  </a:lnTo>
                  <a:lnTo>
                    <a:pt x="630467" y="3160255"/>
                  </a:lnTo>
                  <a:lnTo>
                    <a:pt x="633950" y="3159878"/>
                  </a:lnTo>
                  <a:lnTo>
                    <a:pt x="637434" y="3159505"/>
                  </a:lnTo>
                  <a:lnTo>
                    <a:pt x="640917" y="3159135"/>
                  </a:lnTo>
                  <a:lnTo>
                    <a:pt x="644400" y="3158769"/>
                  </a:lnTo>
                  <a:lnTo>
                    <a:pt x="647883" y="3158405"/>
                  </a:lnTo>
                  <a:lnTo>
                    <a:pt x="651367" y="3158044"/>
                  </a:lnTo>
                  <a:lnTo>
                    <a:pt x="654850" y="3157687"/>
                  </a:lnTo>
                  <a:lnTo>
                    <a:pt x="658333" y="3157332"/>
                  </a:lnTo>
                  <a:lnTo>
                    <a:pt x="661816" y="3157228"/>
                  </a:lnTo>
                  <a:lnTo>
                    <a:pt x="665300" y="3157438"/>
                  </a:lnTo>
                  <a:lnTo>
                    <a:pt x="668783" y="3157646"/>
                  </a:lnTo>
                  <a:lnTo>
                    <a:pt x="672266" y="3157851"/>
                  </a:lnTo>
                  <a:lnTo>
                    <a:pt x="675749" y="3158054"/>
                  </a:lnTo>
                  <a:lnTo>
                    <a:pt x="679233" y="3158255"/>
                  </a:lnTo>
                  <a:lnTo>
                    <a:pt x="682716" y="3160628"/>
                  </a:lnTo>
                  <a:lnTo>
                    <a:pt x="686199" y="3163068"/>
                  </a:lnTo>
                  <a:lnTo>
                    <a:pt x="689682" y="3165243"/>
                  </a:lnTo>
                  <a:lnTo>
                    <a:pt x="693166" y="3166557"/>
                  </a:lnTo>
                  <a:lnTo>
                    <a:pt x="696649" y="3167848"/>
                  </a:lnTo>
                  <a:lnTo>
                    <a:pt x="700132" y="3168766"/>
                  </a:lnTo>
                  <a:lnTo>
                    <a:pt x="703615" y="3169246"/>
                  </a:lnTo>
                  <a:lnTo>
                    <a:pt x="707099" y="3169721"/>
                  </a:lnTo>
                  <a:lnTo>
                    <a:pt x="710582" y="3170189"/>
                  </a:lnTo>
                  <a:lnTo>
                    <a:pt x="714065" y="3170651"/>
                  </a:lnTo>
                  <a:lnTo>
                    <a:pt x="717548" y="3171108"/>
                  </a:lnTo>
                  <a:lnTo>
                    <a:pt x="721032" y="3173669"/>
                  </a:lnTo>
                  <a:lnTo>
                    <a:pt x="724515" y="3176260"/>
                  </a:lnTo>
                  <a:lnTo>
                    <a:pt x="727998" y="3178268"/>
                  </a:lnTo>
                  <a:lnTo>
                    <a:pt x="731481" y="3178299"/>
                  </a:lnTo>
                  <a:lnTo>
                    <a:pt x="734965" y="3178330"/>
                  </a:lnTo>
                  <a:lnTo>
                    <a:pt x="738448" y="3178361"/>
                  </a:lnTo>
                  <a:lnTo>
                    <a:pt x="741931" y="3178391"/>
                  </a:lnTo>
                  <a:lnTo>
                    <a:pt x="745414" y="3178421"/>
                  </a:lnTo>
                  <a:lnTo>
                    <a:pt x="748898" y="3178451"/>
                  </a:lnTo>
                  <a:lnTo>
                    <a:pt x="752381" y="3178480"/>
                  </a:lnTo>
                  <a:lnTo>
                    <a:pt x="755864" y="3178510"/>
                  </a:lnTo>
                  <a:lnTo>
                    <a:pt x="759347" y="3178009"/>
                  </a:lnTo>
                  <a:lnTo>
                    <a:pt x="762831" y="3177494"/>
                  </a:lnTo>
                  <a:lnTo>
                    <a:pt x="766314" y="3176982"/>
                  </a:lnTo>
                  <a:lnTo>
                    <a:pt x="769797" y="3176473"/>
                  </a:lnTo>
                  <a:lnTo>
                    <a:pt x="773280" y="3175966"/>
                  </a:lnTo>
                  <a:lnTo>
                    <a:pt x="776764" y="3175463"/>
                  </a:lnTo>
                  <a:lnTo>
                    <a:pt x="780247" y="3174962"/>
                  </a:lnTo>
                  <a:lnTo>
                    <a:pt x="783730" y="3174464"/>
                  </a:lnTo>
                  <a:lnTo>
                    <a:pt x="787213" y="3173969"/>
                  </a:lnTo>
                  <a:lnTo>
                    <a:pt x="790697" y="3173477"/>
                  </a:lnTo>
                  <a:lnTo>
                    <a:pt x="794180" y="3172987"/>
                  </a:lnTo>
                  <a:lnTo>
                    <a:pt x="797663" y="3172501"/>
                  </a:lnTo>
                  <a:lnTo>
                    <a:pt x="801146" y="3172017"/>
                  </a:lnTo>
                  <a:lnTo>
                    <a:pt x="804630" y="3171683"/>
                  </a:lnTo>
                  <a:lnTo>
                    <a:pt x="808113" y="3171841"/>
                  </a:lnTo>
                  <a:lnTo>
                    <a:pt x="811596" y="3171998"/>
                  </a:lnTo>
                  <a:lnTo>
                    <a:pt x="815079" y="3172154"/>
                  </a:lnTo>
                  <a:lnTo>
                    <a:pt x="818563" y="3172308"/>
                  </a:lnTo>
                  <a:lnTo>
                    <a:pt x="822046" y="3172460"/>
                  </a:lnTo>
                  <a:lnTo>
                    <a:pt x="825529" y="3172525"/>
                  </a:lnTo>
                  <a:lnTo>
                    <a:pt x="829012" y="3172559"/>
                  </a:lnTo>
                  <a:lnTo>
                    <a:pt x="832496" y="3172593"/>
                  </a:lnTo>
                  <a:lnTo>
                    <a:pt x="835979" y="3172626"/>
                  </a:lnTo>
                  <a:lnTo>
                    <a:pt x="839462" y="3172659"/>
                  </a:lnTo>
                  <a:lnTo>
                    <a:pt x="842945" y="3172981"/>
                  </a:lnTo>
                  <a:lnTo>
                    <a:pt x="846429" y="3174202"/>
                  </a:lnTo>
                  <a:lnTo>
                    <a:pt x="849912" y="3175403"/>
                  </a:lnTo>
                  <a:lnTo>
                    <a:pt x="853395" y="3176585"/>
                  </a:lnTo>
                  <a:lnTo>
                    <a:pt x="856878" y="3177748"/>
                  </a:lnTo>
                  <a:lnTo>
                    <a:pt x="860361" y="3178894"/>
                  </a:lnTo>
                  <a:lnTo>
                    <a:pt x="863845" y="3179024"/>
                  </a:lnTo>
                  <a:lnTo>
                    <a:pt x="867328" y="3178816"/>
                  </a:lnTo>
                  <a:lnTo>
                    <a:pt x="870811" y="3178609"/>
                  </a:lnTo>
                  <a:lnTo>
                    <a:pt x="874294" y="3178403"/>
                  </a:lnTo>
                  <a:lnTo>
                    <a:pt x="877778" y="3178199"/>
                  </a:lnTo>
                  <a:lnTo>
                    <a:pt x="881261" y="3178063"/>
                  </a:lnTo>
                  <a:lnTo>
                    <a:pt x="884744" y="3178125"/>
                  </a:lnTo>
                  <a:lnTo>
                    <a:pt x="888227" y="3178186"/>
                  </a:lnTo>
                  <a:lnTo>
                    <a:pt x="891711" y="3178247"/>
                  </a:lnTo>
                  <a:lnTo>
                    <a:pt x="895194" y="3178307"/>
                  </a:lnTo>
                  <a:lnTo>
                    <a:pt x="898677" y="3178367"/>
                  </a:lnTo>
                  <a:lnTo>
                    <a:pt x="902160" y="3178504"/>
                  </a:lnTo>
                  <a:lnTo>
                    <a:pt x="905644" y="3178665"/>
                  </a:lnTo>
                  <a:lnTo>
                    <a:pt x="909127" y="3178848"/>
                  </a:lnTo>
                  <a:lnTo>
                    <a:pt x="912610" y="3181121"/>
                  </a:lnTo>
                  <a:lnTo>
                    <a:pt x="916093" y="3183344"/>
                  </a:lnTo>
                  <a:lnTo>
                    <a:pt x="919577" y="3184925"/>
                  </a:lnTo>
                  <a:lnTo>
                    <a:pt x="923060" y="3184836"/>
                  </a:lnTo>
                  <a:lnTo>
                    <a:pt x="926543" y="3184747"/>
                  </a:lnTo>
                  <a:lnTo>
                    <a:pt x="930026" y="3184659"/>
                  </a:lnTo>
                  <a:lnTo>
                    <a:pt x="933510" y="3184572"/>
                  </a:lnTo>
                  <a:lnTo>
                    <a:pt x="936993" y="3184485"/>
                  </a:lnTo>
                  <a:lnTo>
                    <a:pt x="940476" y="3184398"/>
                  </a:lnTo>
                  <a:lnTo>
                    <a:pt x="943959" y="3184313"/>
                  </a:lnTo>
                  <a:lnTo>
                    <a:pt x="947443" y="3184228"/>
                  </a:lnTo>
                  <a:lnTo>
                    <a:pt x="950926" y="3184143"/>
                  </a:lnTo>
                  <a:lnTo>
                    <a:pt x="954409" y="3184059"/>
                  </a:lnTo>
                  <a:lnTo>
                    <a:pt x="957892" y="3184098"/>
                  </a:lnTo>
                  <a:lnTo>
                    <a:pt x="961376" y="3184456"/>
                  </a:lnTo>
                  <a:lnTo>
                    <a:pt x="964859" y="3184811"/>
                  </a:lnTo>
                  <a:lnTo>
                    <a:pt x="968342" y="3185163"/>
                  </a:lnTo>
                  <a:lnTo>
                    <a:pt x="971825" y="3185511"/>
                  </a:lnTo>
                  <a:lnTo>
                    <a:pt x="975309" y="3185856"/>
                  </a:lnTo>
                  <a:lnTo>
                    <a:pt x="978792" y="3186339"/>
                  </a:lnTo>
                  <a:lnTo>
                    <a:pt x="982275" y="3186855"/>
                  </a:lnTo>
                  <a:lnTo>
                    <a:pt x="985758" y="3187367"/>
                  </a:lnTo>
                  <a:lnTo>
                    <a:pt x="989242" y="3187873"/>
                  </a:lnTo>
                  <a:lnTo>
                    <a:pt x="992725" y="3188374"/>
                  </a:lnTo>
                  <a:lnTo>
                    <a:pt x="996208" y="3188633"/>
                  </a:lnTo>
                  <a:lnTo>
                    <a:pt x="999691" y="3188300"/>
                  </a:lnTo>
                  <a:lnTo>
                    <a:pt x="1003175" y="3187970"/>
                  </a:lnTo>
                  <a:lnTo>
                    <a:pt x="1006658" y="3187641"/>
                  </a:lnTo>
                  <a:lnTo>
                    <a:pt x="1010141" y="3187313"/>
                  </a:lnTo>
                  <a:lnTo>
                    <a:pt x="1013624" y="3186987"/>
                  </a:lnTo>
                  <a:lnTo>
                    <a:pt x="1017108" y="3186662"/>
                  </a:lnTo>
                  <a:lnTo>
                    <a:pt x="1020591" y="3186339"/>
                  </a:lnTo>
                  <a:lnTo>
                    <a:pt x="1024074" y="3186108"/>
                  </a:lnTo>
                  <a:lnTo>
                    <a:pt x="1027557" y="3187841"/>
                  </a:lnTo>
                  <a:lnTo>
                    <a:pt x="1031041" y="3189541"/>
                  </a:lnTo>
                  <a:lnTo>
                    <a:pt x="1034524" y="3190819"/>
                  </a:lnTo>
                  <a:lnTo>
                    <a:pt x="1038007" y="3191156"/>
                  </a:lnTo>
                  <a:lnTo>
                    <a:pt x="1041490" y="3191489"/>
                  </a:lnTo>
                  <a:lnTo>
                    <a:pt x="1044974" y="3191819"/>
                  </a:lnTo>
                  <a:lnTo>
                    <a:pt x="1048457" y="3192147"/>
                  </a:lnTo>
                  <a:lnTo>
                    <a:pt x="1051940" y="3192472"/>
                  </a:lnTo>
                  <a:lnTo>
                    <a:pt x="1055423" y="3192569"/>
                  </a:lnTo>
                  <a:lnTo>
                    <a:pt x="1058907" y="3192610"/>
                  </a:lnTo>
                  <a:lnTo>
                    <a:pt x="1062390" y="3192651"/>
                  </a:lnTo>
                  <a:lnTo>
                    <a:pt x="1065873" y="3192692"/>
                  </a:lnTo>
                  <a:lnTo>
                    <a:pt x="1069356" y="3192732"/>
                  </a:lnTo>
                  <a:lnTo>
                    <a:pt x="1072840" y="3192634"/>
                  </a:lnTo>
                  <a:lnTo>
                    <a:pt x="1076323" y="3192227"/>
                  </a:lnTo>
                  <a:lnTo>
                    <a:pt x="1079806" y="3191821"/>
                  </a:lnTo>
                  <a:lnTo>
                    <a:pt x="1083289" y="3191416"/>
                  </a:lnTo>
                  <a:lnTo>
                    <a:pt x="1086773" y="3191013"/>
                  </a:lnTo>
                  <a:lnTo>
                    <a:pt x="1090256" y="3190611"/>
                  </a:lnTo>
                  <a:lnTo>
                    <a:pt x="1093739" y="3190211"/>
                  </a:lnTo>
                  <a:lnTo>
                    <a:pt x="1097222" y="3189813"/>
                  </a:lnTo>
                  <a:lnTo>
                    <a:pt x="1100706" y="3189416"/>
                  </a:lnTo>
                  <a:lnTo>
                    <a:pt x="1104189" y="3189020"/>
                  </a:lnTo>
                  <a:lnTo>
                    <a:pt x="1107672" y="3188625"/>
                  </a:lnTo>
                  <a:lnTo>
                    <a:pt x="1111155" y="3188233"/>
                  </a:lnTo>
                  <a:lnTo>
                    <a:pt x="1114639" y="3187841"/>
                  </a:lnTo>
                  <a:lnTo>
                    <a:pt x="1118122" y="3187451"/>
                  </a:lnTo>
                  <a:lnTo>
                    <a:pt x="1121605" y="3187038"/>
                  </a:lnTo>
                  <a:lnTo>
                    <a:pt x="1125088" y="3186608"/>
                  </a:lnTo>
                  <a:lnTo>
                    <a:pt x="1128572" y="3186179"/>
                  </a:lnTo>
                  <a:lnTo>
                    <a:pt x="1132055" y="3185751"/>
                  </a:lnTo>
                  <a:lnTo>
                    <a:pt x="1135538" y="3185325"/>
                  </a:lnTo>
                  <a:lnTo>
                    <a:pt x="1139021" y="3184901"/>
                  </a:lnTo>
                  <a:lnTo>
                    <a:pt x="1142505" y="3184477"/>
                  </a:lnTo>
                  <a:lnTo>
                    <a:pt x="1145988" y="3184055"/>
                  </a:lnTo>
                  <a:lnTo>
                    <a:pt x="1149471" y="3183635"/>
                  </a:lnTo>
                  <a:lnTo>
                    <a:pt x="1152954" y="3183216"/>
                  </a:lnTo>
                  <a:lnTo>
                    <a:pt x="1156437" y="3182798"/>
                  </a:lnTo>
                  <a:lnTo>
                    <a:pt x="1159921" y="3187310"/>
                  </a:lnTo>
                  <a:lnTo>
                    <a:pt x="1163404" y="3187026"/>
                  </a:lnTo>
                  <a:lnTo>
                    <a:pt x="1166887" y="3186743"/>
                  </a:lnTo>
                  <a:lnTo>
                    <a:pt x="1170370" y="3186461"/>
                  </a:lnTo>
                  <a:lnTo>
                    <a:pt x="1173854" y="3186181"/>
                  </a:lnTo>
                  <a:lnTo>
                    <a:pt x="1177337" y="3185901"/>
                  </a:lnTo>
                  <a:lnTo>
                    <a:pt x="1180820" y="3185623"/>
                  </a:lnTo>
                  <a:lnTo>
                    <a:pt x="1184303" y="3185345"/>
                  </a:lnTo>
                  <a:lnTo>
                    <a:pt x="1187787" y="3185069"/>
                  </a:lnTo>
                  <a:lnTo>
                    <a:pt x="1191270" y="3184794"/>
                  </a:lnTo>
                  <a:lnTo>
                    <a:pt x="1194753" y="3184520"/>
                  </a:lnTo>
                  <a:lnTo>
                    <a:pt x="1198236" y="3184239"/>
                  </a:lnTo>
                  <a:lnTo>
                    <a:pt x="1201720" y="3183952"/>
                  </a:lnTo>
                  <a:lnTo>
                    <a:pt x="1205203" y="3183666"/>
                  </a:lnTo>
                  <a:lnTo>
                    <a:pt x="1208686" y="3183382"/>
                  </a:lnTo>
                  <a:lnTo>
                    <a:pt x="1212169" y="3183099"/>
                  </a:lnTo>
                  <a:lnTo>
                    <a:pt x="1215653" y="3182816"/>
                  </a:lnTo>
                  <a:lnTo>
                    <a:pt x="1219136" y="3182535"/>
                  </a:lnTo>
                  <a:lnTo>
                    <a:pt x="1222619" y="3182255"/>
                  </a:lnTo>
                  <a:lnTo>
                    <a:pt x="1226102" y="3181976"/>
                  </a:lnTo>
                  <a:lnTo>
                    <a:pt x="1229586" y="3181698"/>
                  </a:lnTo>
                  <a:lnTo>
                    <a:pt x="1233069" y="3181421"/>
                  </a:lnTo>
                  <a:lnTo>
                    <a:pt x="1236552" y="3181145"/>
                  </a:lnTo>
                  <a:lnTo>
                    <a:pt x="1240035" y="3180871"/>
                  </a:lnTo>
                  <a:lnTo>
                    <a:pt x="1243519" y="3180597"/>
                  </a:lnTo>
                  <a:lnTo>
                    <a:pt x="1247002" y="3180589"/>
                  </a:lnTo>
                  <a:lnTo>
                    <a:pt x="1250485" y="3180625"/>
                  </a:lnTo>
                  <a:lnTo>
                    <a:pt x="1253968" y="3180661"/>
                  </a:lnTo>
                  <a:lnTo>
                    <a:pt x="1257452" y="3180696"/>
                  </a:lnTo>
                  <a:lnTo>
                    <a:pt x="1260935" y="3180732"/>
                  </a:lnTo>
                  <a:lnTo>
                    <a:pt x="1264418" y="3180767"/>
                  </a:lnTo>
                  <a:lnTo>
                    <a:pt x="1267901" y="3180802"/>
                  </a:lnTo>
                  <a:lnTo>
                    <a:pt x="1271385" y="3180836"/>
                  </a:lnTo>
                  <a:lnTo>
                    <a:pt x="1274868" y="3180571"/>
                  </a:lnTo>
                  <a:lnTo>
                    <a:pt x="1278351" y="3180118"/>
                  </a:lnTo>
                  <a:lnTo>
                    <a:pt x="1281834" y="3179666"/>
                  </a:lnTo>
                  <a:lnTo>
                    <a:pt x="1285318" y="3179216"/>
                  </a:lnTo>
                  <a:lnTo>
                    <a:pt x="1288801" y="3178766"/>
                  </a:lnTo>
                  <a:lnTo>
                    <a:pt x="1292284" y="3178318"/>
                  </a:lnTo>
                  <a:lnTo>
                    <a:pt x="1295767" y="3177871"/>
                  </a:lnTo>
                  <a:lnTo>
                    <a:pt x="1299251" y="3177425"/>
                  </a:lnTo>
                  <a:lnTo>
                    <a:pt x="1302734" y="3176980"/>
                  </a:lnTo>
                  <a:lnTo>
                    <a:pt x="1306217" y="3176536"/>
                  </a:lnTo>
                  <a:lnTo>
                    <a:pt x="1309700" y="3176093"/>
                  </a:lnTo>
                  <a:lnTo>
                    <a:pt x="1313184" y="3175651"/>
                  </a:lnTo>
                  <a:lnTo>
                    <a:pt x="1316667" y="3175210"/>
                  </a:lnTo>
                  <a:lnTo>
                    <a:pt x="1320150" y="3174771"/>
                  </a:lnTo>
                  <a:lnTo>
                    <a:pt x="1323633" y="3174983"/>
                  </a:lnTo>
                  <a:lnTo>
                    <a:pt x="1327117" y="3175284"/>
                  </a:lnTo>
                  <a:lnTo>
                    <a:pt x="1330600" y="3175582"/>
                  </a:lnTo>
                  <a:lnTo>
                    <a:pt x="1334083" y="3175878"/>
                  </a:lnTo>
                  <a:lnTo>
                    <a:pt x="1337566" y="3176173"/>
                  </a:lnTo>
                  <a:lnTo>
                    <a:pt x="1341050" y="3176157"/>
                  </a:lnTo>
                  <a:lnTo>
                    <a:pt x="1344533" y="3175649"/>
                  </a:lnTo>
                  <a:lnTo>
                    <a:pt x="1348016" y="3175142"/>
                  </a:lnTo>
                  <a:lnTo>
                    <a:pt x="1351499" y="3174635"/>
                  </a:lnTo>
                  <a:lnTo>
                    <a:pt x="1354983" y="3174130"/>
                  </a:lnTo>
                  <a:lnTo>
                    <a:pt x="1358466" y="3173626"/>
                  </a:lnTo>
                  <a:lnTo>
                    <a:pt x="1361949" y="3173123"/>
                  </a:lnTo>
                  <a:lnTo>
                    <a:pt x="1365432" y="3172620"/>
                  </a:lnTo>
                  <a:lnTo>
                    <a:pt x="1368916" y="3172119"/>
                  </a:lnTo>
                  <a:lnTo>
                    <a:pt x="1372399" y="3171618"/>
                  </a:lnTo>
                  <a:lnTo>
                    <a:pt x="1375882" y="3171119"/>
                  </a:lnTo>
                  <a:lnTo>
                    <a:pt x="1379365" y="3170620"/>
                  </a:lnTo>
                  <a:lnTo>
                    <a:pt x="1382849" y="3170123"/>
                  </a:lnTo>
                  <a:lnTo>
                    <a:pt x="1386332" y="3169626"/>
                  </a:lnTo>
                  <a:lnTo>
                    <a:pt x="1389815" y="3169130"/>
                  </a:lnTo>
                  <a:lnTo>
                    <a:pt x="1393298" y="3168635"/>
                  </a:lnTo>
                  <a:lnTo>
                    <a:pt x="1396782" y="3168141"/>
                  </a:lnTo>
                  <a:lnTo>
                    <a:pt x="1400265" y="3167648"/>
                  </a:lnTo>
                  <a:lnTo>
                    <a:pt x="1403748" y="3167156"/>
                  </a:lnTo>
                  <a:lnTo>
                    <a:pt x="1407231" y="3166664"/>
                  </a:lnTo>
                  <a:lnTo>
                    <a:pt x="1410715" y="3166174"/>
                  </a:lnTo>
                  <a:lnTo>
                    <a:pt x="1414198" y="3165685"/>
                  </a:lnTo>
                  <a:lnTo>
                    <a:pt x="1417681" y="3165196"/>
                  </a:lnTo>
                  <a:lnTo>
                    <a:pt x="1421164" y="3164708"/>
                  </a:lnTo>
                  <a:lnTo>
                    <a:pt x="1424648" y="3164222"/>
                  </a:lnTo>
                  <a:lnTo>
                    <a:pt x="1428131" y="3163884"/>
                  </a:lnTo>
                  <a:lnTo>
                    <a:pt x="1431614" y="3163623"/>
                  </a:lnTo>
                  <a:lnTo>
                    <a:pt x="1435097" y="3163363"/>
                  </a:lnTo>
                  <a:lnTo>
                    <a:pt x="1438580" y="3163104"/>
                  </a:lnTo>
                  <a:lnTo>
                    <a:pt x="1442064" y="3162846"/>
                  </a:lnTo>
                  <a:lnTo>
                    <a:pt x="1445547" y="3162588"/>
                  </a:lnTo>
                  <a:lnTo>
                    <a:pt x="1449030" y="3162332"/>
                  </a:lnTo>
                  <a:lnTo>
                    <a:pt x="1452513" y="3162076"/>
                  </a:lnTo>
                  <a:lnTo>
                    <a:pt x="1455997" y="3161821"/>
                  </a:lnTo>
                  <a:lnTo>
                    <a:pt x="1459480" y="3161567"/>
                  </a:lnTo>
                  <a:lnTo>
                    <a:pt x="1462963" y="3161314"/>
                  </a:lnTo>
                  <a:lnTo>
                    <a:pt x="1466446" y="3161097"/>
                  </a:lnTo>
                  <a:lnTo>
                    <a:pt x="1469930" y="3160898"/>
                  </a:lnTo>
                  <a:lnTo>
                    <a:pt x="1473413" y="3160700"/>
                  </a:lnTo>
                  <a:lnTo>
                    <a:pt x="1476896" y="3160503"/>
                  </a:lnTo>
                  <a:lnTo>
                    <a:pt x="1480379" y="3160306"/>
                  </a:lnTo>
                  <a:lnTo>
                    <a:pt x="1483863" y="3160110"/>
                  </a:lnTo>
                  <a:lnTo>
                    <a:pt x="1487346" y="3159915"/>
                  </a:lnTo>
                  <a:lnTo>
                    <a:pt x="1490829" y="3159720"/>
                  </a:lnTo>
                  <a:lnTo>
                    <a:pt x="1494312" y="3159647"/>
                  </a:lnTo>
                  <a:lnTo>
                    <a:pt x="1497796" y="3159733"/>
                  </a:lnTo>
                  <a:lnTo>
                    <a:pt x="1501279" y="3159819"/>
                  </a:lnTo>
                  <a:lnTo>
                    <a:pt x="1504762" y="3159904"/>
                  </a:lnTo>
                  <a:lnTo>
                    <a:pt x="1508245" y="3159990"/>
                  </a:lnTo>
                  <a:lnTo>
                    <a:pt x="1511729" y="3160074"/>
                  </a:lnTo>
                  <a:lnTo>
                    <a:pt x="1515212" y="3159756"/>
                  </a:lnTo>
                  <a:lnTo>
                    <a:pt x="1518695" y="3159410"/>
                  </a:lnTo>
                  <a:lnTo>
                    <a:pt x="1522178" y="3159064"/>
                  </a:lnTo>
                  <a:lnTo>
                    <a:pt x="1525662" y="3158720"/>
                  </a:lnTo>
                  <a:lnTo>
                    <a:pt x="1529145" y="3158376"/>
                  </a:lnTo>
                  <a:lnTo>
                    <a:pt x="1532628" y="3158033"/>
                  </a:lnTo>
                  <a:lnTo>
                    <a:pt x="1536111" y="3157692"/>
                  </a:lnTo>
                  <a:lnTo>
                    <a:pt x="1539595" y="3157351"/>
                  </a:lnTo>
                  <a:lnTo>
                    <a:pt x="1543078" y="3157010"/>
                  </a:lnTo>
                  <a:lnTo>
                    <a:pt x="1546561" y="3156671"/>
                  </a:lnTo>
                  <a:lnTo>
                    <a:pt x="1550044" y="3156332"/>
                  </a:lnTo>
                  <a:lnTo>
                    <a:pt x="1553528" y="3156000"/>
                  </a:lnTo>
                  <a:lnTo>
                    <a:pt x="1557011" y="3155669"/>
                  </a:lnTo>
                  <a:lnTo>
                    <a:pt x="1560494" y="3155338"/>
                  </a:lnTo>
                  <a:lnTo>
                    <a:pt x="1563977" y="3155009"/>
                  </a:lnTo>
                  <a:lnTo>
                    <a:pt x="1567461" y="3154680"/>
                  </a:lnTo>
                  <a:lnTo>
                    <a:pt x="1570944" y="3154352"/>
                  </a:lnTo>
                  <a:lnTo>
                    <a:pt x="1574427" y="3154025"/>
                  </a:lnTo>
                  <a:lnTo>
                    <a:pt x="1577910" y="3153698"/>
                  </a:lnTo>
                  <a:lnTo>
                    <a:pt x="1581394" y="3153373"/>
                  </a:lnTo>
                  <a:lnTo>
                    <a:pt x="1584877" y="3153048"/>
                  </a:lnTo>
                  <a:lnTo>
                    <a:pt x="1588360" y="3152724"/>
                  </a:lnTo>
                  <a:lnTo>
                    <a:pt x="1591843" y="3152401"/>
                  </a:lnTo>
                  <a:lnTo>
                    <a:pt x="1595327" y="3152078"/>
                  </a:lnTo>
                  <a:lnTo>
                    <a:pt x="1598810" y="3151757"/>
                  </a:lnTo>
                  <a:lnTo>
                    <a:pt x="1602293" y="3151436"/>
                  </a:lnTo>
                  <a:lnTo>
                    <a:pt x="1605776" y="3151116"/>
                  </a:lnTo>
                  <a:lnTo>
                    <a:pt x="1609260" y="3151292"/>
                  </a:lnTo>
                  <a:lnTo>
                    <a:pt x="1612743" y="3152042"/>
                  </a:lnTo>
                  <a:lnTo>
                    <a:pt x="1616226" y="3152786"/>
                  </a:lnTo>
                  <a:lnTo>
                    <a:pt x="1619709" y="3153523"/>
                  </a:lnTo>
                  <a:lnTo>
                    <a:pt x="1623193" y="3154254"/>
                  </a:lnTo>
                  <a:lnTo>
                    <a:pt x="1626676" y="3154979"/>
                  </a:lnTo>
                  <a:lnTo>
                    <a:pt x="1630159" y="3154836"/>
                  </a:lnTo>
                  <a:lnTo>
                    <a:pt x="1633642" y="3154663"/>
                  </a:lnTo>
                  <a:lnTo>
                    <a:pt x="1637126" y="3154492"/>
                  </a:lnTo>
                  <a:lnTo>
                    <a:pt x="1640609" y="3154321"/>
                  </a:lnTo>
                  <a:lnTo>
                    <a:pt x="1644092" y="3154150"/>
                  </a:lnTo>
                  <a:lnTo>
                    <a:pt x="1647575" y="3153980"/>
                  </a:lnTo>
                  <a:lnTo>
                    <a:pt x="1651059" y="3153811"/>
                  </a:lnTo>
                  <a:lnTo>
                    <a:pt x="1654542" y="3153642"/>
                  </a:lnTo>
                  <a:lnTo>
                    <a:pt x="1658025" y="3153426"/>
                  </a:lnTo>
                  <a:lnTo>
                    <a:pt x="1661508" y="3153193"/>
                  </a:lnTo>
                  <a:lnTo>
                    <a:pt x="1664992" y="3152960"/>
                  </a:lnTo>
                  <a:lnTo>
                    <a:pt x="1668475" y="3152728"/>
                  </a:lnTo>
                  <a:lnTo>
                    <a:pt x="1671958" y="3152497"/>
                  </a:lnTo>
                  <a:lnTo>
                    <a:pt x="1675441" y="3152266"/>
                  </a:lnTo>
                  <a:lnTo>
                    <a:pt x="1678925" y="3152036"/>
                  </a:lnTo>
                  <a:lnTo>
                    <a:pt x="1682408" y="3151806"/>
                  </a:lnTo>
                  <a:lnTo>
                    <a:pt x="1685891" y="3151514"/>
                  </a:lnTo>
                  <a:lnTo>
                    <a:pt x="1689374" y="3151156"/>
                  </a:lnTo>
                  <a:lnTo>
                    <a:pt x="1692858" y="3150798"/>
                  </a:lnTo>
                  <a:lnTo>
                    <a:pt x="1696341" y="3150440"/>
                  </a:lnTo>
                  <a:lnTo>
                    <a:pt x="1699824" y="3150084"/>
                  </a:lnTo>
                  <a:lnTo>
                    <a:pt x="1703307" y="3149728"/>
                  </a:lnTo>
                  <a:lnTo>
                    <a:pt x="1706791" y="3149373"/>
                  </a:lnTo>
                  <a:lnTo>
                    <a:pt x="1710274" y="3149018"/>
                  </a:lnTo>
                  <a:lnTo>
                    <a:pt x="1713757" y="3148665"/>
                  </a:lnTo>
                  <a:lnTo>
                    <a:pt x="1717240" y="3148312"/>
                  </a:lnTo>
                  <a:lnTo>
                    <a:pt x="1720723" y="3147959"/>
                  </a:lnTo>
                  <a:lnTo>
                    <a:pt x="1724207" y="3147607"/>
                  </a:lnTo>
                  <a:lnTo>
                    <a:pt x="1727690" y="3147256"/>
                  </a:lnTo>
                  <a:lnTo>
                    <a:pt x="1731173" y="3146906"/>
                  </a:lnTo>
                  <a:lnTo>
                    <a:pt x="1734656" y="3146556"/>
                  </a:lnTo>
                  <a:lnTo>
                    <a:pt x="1738140" y="3146207"/>
                  </a:lnTo>
                  <a:lnTo>
                    <a:pt x="1741623" y="3145859"/>
                  </a:lnTo>
                  <a:lnTo>
                    <a:pt x="1745106" y="3145511"/>
                  </a:lnTo>
                  <a:lnTo>
                    <a:pt x="1748589" y="3145164"/>
                  </a:lnTo>
                  <a:lnTo>
                    <a:pt x="1752073" y="3144818"/>
                  </a:lnTo>
                  <a:lnTo>
                    <a:pt x="1755556" y="3144472"/>
                  </a:lnTo>
                  <a:lnTo>
                    <a:pt x="1759039" y="3144128"/>
                  </a:lnTo>
                  <a:lnTo>
                    <a:pt x="1762522" y="3143783"/>
                  </a:lnTo>
                  <a:lnTo>
                    <a:pt x="1766006" y="3143440"/>
                  </a:lnTo>
                  <a:lnTo>
                    <a:pt x="1769489" y="3143097"/>
                  </a:lnTo>
                  <a:lnTo>
                    <a:pt x="1772972" y="3142754"/>
                  </a:lnTo>
                  <a:lnTo>
                    <a:pt x="1776455" y="3142413"/>
                  </a:lnTo>
                  <a:lnTo>
                    <a:pt x="1779939" y="3142072"/>
                  </a:lnTo>
                  <a:lnTo>
                    <a:pt x="1783422" y="3141738"/>
                  </a:lnTo>
                  <a:lnTo>
                    <a:pt x="1786905" y="3141405"/>
                  </a:lnTo>
                  <a:lnTo>
                    <a:pt x="1790388" y="3141072"/>
                  </a:lnTo>
                  <a:lnTo>
                    <a:pt x="1793872" y="3140740"/>
                  </a:lnTo>
                  <a:lnTo>
                    <a:pt x="1797355" y="3140409"/>
                  </a:lnTo>
                  <a:lnTo>
                    <a:pt x="1800838" y="3140079"/>
                  </a:lnTo>
                  <a:lnTo>
                    <a:pt x="1804321" y="3139749"/>
                  </a:lnTo>
                  <a:lnTo>
                    <a:pt x="1807805" y="3139419"/>
                  </a:lnTo>
                  <a:lnTo>
                    <a:pt x="1811288" y="3139091"/>
                  </a:lnTo>
                  <a:lnTo>
                    <a:pt x="1814771" y="3138763"/>
                  </a:lnTo>
                  <a:lnTo>
                    <a:pt x="1818254" y="3138435"/>
                  </a:lnTo>
                  <a:lnTo>
                    <a:pt x="1821738" y="3138108"/>
                  </a:lnTo>
                  <a:lnTo>
                    <a:pt x="1825221" y="3137782"/>
                  </a:lnTo>
                  <a:lnTo>
                    <a:pt x="1828704" y="3137457"/>
                  </a:lnTo>
                  <a:lnTo>
                    <a:pt x="1832187" y="3137132"/>
                  </a:lnTo>
                  <a:lnTo>
                    <a:pt x="1835671" y="3136808"/>
                  </a:lnTo>
                  <a:lnTo>
                    <a:pt x="1839154" y="3136484"/>
                  </a:lnTo>
                  <a:lnTo>
                    <a:pt x="1842637" y="3136161"/>
                  </a:lnTo>
                  <a:lnTo>
                    <a:pt x="1846120" y="3135839"/>
                  </a:lnTo>
                  <a:lnTo>
                    <a:pt x="1849604" y="3135517"/>
                  </a:lnTo>
                  <a:lnTo>
                    <a:pt x="1853087" y="3135196"/>
                  </a:lnTo>
                  <a:lnTo>
                    <a:pt x="1856570" y="3134875"/>
                  </a:lnTo>
                  <a:lnTo>
                    <a:pt x="1860053" y="3134555"/>
                  </a:lnTo>
                  <a:lnTo>
                    <a:pt x="1863537" y="3134236"/>
                  </a:lnTo>
                  <a:lnTo>
                    <a:pt x="1867020" y="3133917"/>
                  </a:lnTo>
                  <a:lnTo>
                    <a:pt x="1870503" y="3133599"/>
                  </a:lnTo>
                  <a:lnTo>
                    <a:pt x="1873986" y="3133282"/>
                  </a:lnTo>
                  <a:lnTo>
                    <a:pt x="1877470" y="3133594"/>
                  </a:lnTo>
                  <a:lnTo>
                    <a:pt x="1880953" y="3134439"/>
                  </a:lnTo>
                  <a:lnTo>
                    <a:pt x="1884436" y="3135277"/>
                  </a:lnTo>
                  <a:lnTo>
                    <a:pt x="1887919" y="3135324"/>
                  </a:lnTo>
                  <a:lnTo>
                    <a:pt x="1891403" y="3135163"/>
                  </a:lnTo>
                  <a:lnTo>
                    <a:pt x="1894886" y="3135003"/>
                  </a:lnTo>
                  <a:lnTo>
                    <a:pt x="1898369" y="3134843"/>
                  </a:lnTo>
                  <a:lnTo>
                    <a:pt x="1901852" y="3134683"/>
                  </a:lnTo>
                  <a:lnTo>
                    <a:pt x="1905336" y="3134524"/>
                  </a:lnTo>
                  <a:lnTo>
                    <a:pt x="1908819" y="3134366"/>
                  </a:lnTo>
                  <a:lnTo>
                    <a:pt x="1912302" y="3134207"/>
                  </a:lnTo>
                  <a:lnTo>
                    <a:pt x="1915785" y="3134050"/>
                  </a:lnTo>
                  <a:lnTo>
                    <a:pt x="1919269" y="3133892"/>
                  </a:lnTo>
                  <a:lnTo>
                    <a:pt x="1922752" y="3133735"/>
                  </a:lnTo>
                  <a:lnTo>
                    <a:pt x="1926235" y="3133884"/>
                  </a:lnTo>
                  <a:lnTo>
                    <a:pt x="1929718" y="3134107"/>
                  </a:lnTo>
                  <a:lnTo>
                    <a:pt x="1933202" y="3134329"/>
                  </a:lnTo>
                  <a:lnTo>
                    <a:pt x="1936685" y="3134550"/>
                  </a:lnTo>
                  <a:lnTo>
                    <a:pt x="1940168" y="3134770"/>
                  </a:lnTo>
                  <a:lnTo>
                    <a:pt x="1943651" y="3134867"/>
                  </a:lnTo>
                  <a:lnTo>
                    <a:pt x="1947135" y="3134691"/>
                  </a:lnTo>
                  <a:lnTo>
                    <a:pt x="1950618" y="3134515"/>
                  </a:lnTo>
                  <a:lnTo>
                    <a:pt x="1954101" y="3134339"/>
                  </a:lnTo>
                  <a:lnTo>
                    <a:pt x="1957584" y="3134164"/>
                  </a:lnTo>
                  <a:lnTo>
                    <a:pt x="1961068" y="3133989"/>
                  </a:lnTo>
                  <a:lnTo>
                    <a:pt x="1964551" y="3133815"/>
                  </a:lnTo>
                  <a:lnTo>
                    <a:pt x="1968034" y="3133641"/>
                  </a:lnTo>
                  <a:lnTo>
                    <a:pt x="1971517" y="3133467"/>
                  </a:lnTo>
                  <a:lnTo>
                    <a:pt x="1975001" y="3133294"/>
                  </a:lnTo>
                  <a:lnTo>
                    <a:pt x="1978484" y="3133122"/>
                  </a:lnTo>
                  <a:lnTo>
                    <a:pt x="1981967" y="3132949"/>
                  </a:lnTo>
                  <a:lnTo>
                    <a:pt x="1985450" y="3132778"/>
                  </a:lnTo>
                  <a:lnTo>
                    <a:pt x="1988934" y="3132606"/>
                  </a:lnTo>
                  <a:lnTo>
                    <a:pt x="1992417" y="3132436"/>
                  </a:lnTo>
                  <a:lnTo>
                    <a:pt x="1995900" y="3132265"/>
                  </a:lnTo>
                  <a:lnTo>
                    <a:pt x="1999383" y="3132095"/>
                  </a:lnTo>
                  <a:lnTo>
                    <a:pt x="2002867" y="3132374"/>
                  </a:lnTo>
                  <a:lnTo>
                    <a:pt x="2006350" y="3132746"/>
                  </a:lnTo>
                  <a:lnTo>
                    <a:pt x="2009833" y="3133116"/>
                  </a:lnTo>
                  <a:lnTo>
                    <a:pt x="2013316" y="3133484"/>
                  </a:lnTo>
                  <a:lnTo>
                    <a:pt x="2016799" y="3133850"/>
                  </a:lnTo>
                  <a:lnTo>
                    <a:pt x="2020283" y="3134214"/>
                  </a:lnTo>
                  <a:lnTo>
                    <a:pt x="2023766" y="3134576"/>
                  </a:lnTo>
                  <a:lnTo>
                    <a:pt x="2027249" y="3134936"/>
                  </a:lnTo>
                  <a:lnTo>
                    <a:pt x="2030732" y="3134964"/>
                  </a:lnTo>
                  <a:lnTo>
                    <a:pt x="2034216" y="3134755"/>
                  </a:lnTo>
                  <a:lnTo>
                    <a:pt x="2037699" y="3134547"/>
                  </a:lnTo>
                  <a:lnTo>
                    <a:pt x="2041182" y="3134339"/>
                  </a:lnTo>
                  <a:lnTo>
                    <a:pt x="2044665" y="3134131"/>
                  </a:lnTo>
                  <a:lnTo>
                    <a:pt x="2048149" y="3133924"/>
                  </a:lnTo>
                  <a:lnTo>
                    <a:pt x="2051632" y="3133718"/>
                  </a:lnTo>
                  <a:lnTo>
                    <a:pt x="2055115" y="3133511"/>
                  </a:lnTo>
                  <a:lnTo>
                    <a:pt x="2058598" y="3133306"/>
                  </a:lnTo>
                  <a:lnTo>
                    <a:pt x="2062082" y="3133101"/>
                  </a:lnTo>
                  <a:lnTo>
                    <a:pt x="2065565" y="3132896"/>
                  </a:lnTo>
                  <a:lnTo>
                    <a:pt x="2069048" y="3132691"/>
                  </a:lnTo>
                  <a:lnTo>
                    <a:pt x="2072531" y="3132488"/>
                  </a:lnTo>
                  <a:lnTo>
                    <a:pt x="2076015" y="3132284"/>
                  </a:lnTo>
                  <a:lnTo>
                    <a:pt x="2079498" y="3132081"/>
                  </a:lnTo>
                  <a:lnTo>
                    <a:pt x="2082981" y="3131879"/>
                  </a:lnTo>
                  <a:lnTo>
                    <a:pt x="2086464" y="3131700"/>
                  </a:lnTo>
                  <a:lnTo>
                    <a:pt x="2089948" y="3131735"/>
                  </a:lnTo>
                  <a:lnTo>
                    <a:pt x="2093431" y="3131770"/>
                  </a:lnTo>
                  <a:lnTo>
                    <a:pt x="2096914" y="3131805"/>
                  </a:lnTo>
                  <a:lnTo>
                    <a:pt x="2100397" y="3131839"/>
                  </a:lnTo>
                  <a:lnTo>
                    <a:pt x="2103881" y="3131874"/>
                  </a:lnTo>
                  <a:lnTo>
                    <a:pt x="2107364" y="3131908"/>
                  </a:lnTo>
                  <a:lnTo>
                    <a:pt x="2110847" y="3131942"/>
                  </a:lnTo>
                  <a:lnTo>
                    <a:pt x="2114330" y="3131976"/>
                  </a:lnTo>
                  <a:lnTo>
                    <a:pt x="2117814" y="3132010"/>
                  </a:lnTo>
                  <a:lnTo>
                    <a:pt x="2121297" y="3132044"/>
                  </a:lnTo>
                  <a:lnTo>
                    <a:pt x="2124780" y="3132058"/>
                  </a:lnTo>
                  <a:lnTo>
                    <a:pt x="2128263" y="3131908"/>
                  </a:lnTo>
                  <a:lnTo>
                    <a:pt x="2131747" y="3131759"/>
                  </a:lnTo>
                  <a:lnTo>
                    <a:pt x="2135230" y="3131609"/>
                  </a:lnTo>
                  <a:lnTo>
                    <a:pt x="2138713" y="3131461"/>
                  </a:lnTo>
                  <a:lnTo>
                    <a:pt x="2142196" y="3131312"/>
                  </a:lnTo>
                  <a:lnTo>
                    <a:pt x="2145680" y="3131164"/>
                  </a:lnTo>
                  <a:lnTo>
                    <a:pt x="2149163" y="3131016"/>
                  </a:lnTo>
                  <a:lnTo>
                    <a:pt x="2152646" y="3130869"/>
                  </a:lnTo>
                  <a:lnTo>
                    <a:pt x="2156129" y="3130722"/>
                  </a:lnTo>
                  <a:lnTo>
                    <a:pt x="2159613" y="3130575"/>
                  </a:lnTo>
                  <a:lnTo>
                    <a:pt x="2163096" y="3130429"/>
                  </a:lnTo>
                  <a:lnTo>
                    <a:pt x="2166579" y="3130283"/>
                  </a:lnTo>
                  <a:lnTo>
                    <a:pt x="2170062" y="3130137"/>
                  </a:lnTo>
                  <a:lnTo>
                    <a:pt x="2173546" y="3129992"/>
                  </a:lnTo>
                  <a:lnTo>
                    <a:pt x="2177029" y="3129847"/>
                  </a:lnTo>
                  <a:lnTo>
                    <a:pt x="2180512" y="3129703"/>
                  </a:lnTo>
                  <a:lnTo>
                    <a:pt x="2183995" y="3129516"/>
                  </a:lnTo>
                  <a:lnTo>
                    <a:pt x="2187479" y="3129304"/>
                  </a:lnTo>
                  <a:lnTo>
                    <a:pt x="2190962" y="3129092"/>
                  </a:lnTo>
                  <a:lnTo>
                    <a:pt x="2194445" y="3128881"/>
                  </a:lnTo>
                  <a:lnTo>
                    <a:pt x="2197928" y="3128670"/>
                  </a:lnTo>
                  <a:lnTo>
                    <a:pt x="2201412" y="3128460"/>
                  </a:lnTo>
                  <a:lnTo>
                    <a:pt x="2204895" y="3128250"/>
                  </a:lnTo>
                  <a:lnTo>
                    <a:pt x="2208378" y="3128040"/>
                  </a:lnTo>
                  <a:lnTo>
                    <a:pt x="2211861" y="3127831"/>
                  </a:lnTo>
                  <a:lnTo>
                    <a:pt x="2215345" y="3127623"/>
                  </a:lnTo>
                  <a:lnTo>
                    <a:pt x="2218828" y="3127414"/>
                  </a:lnTo>
                  <a:lnTo>
                    <a:pt x="2222311" y="3127207"/>
                  </a:lnTo>
                  <a:lnTo>
                    <a:pt x="2225794" y="3126999"/>
                  </a:lnTo>
                  <a:lnTo>
                    <a:pt x="2229278" y="3126792"/>
                  </a:lnTo>
                  <a:lnTo>
                    <a:pt x="2232761" y="3126585"/>
                  </a:lnTo>
                  <a:lnTo>
                    <a:pt x="2236244" y="3126379"/>
                  </a:lnTo>
                  <a:lnTo>
                    <a:pt x="2239727" y="3126173"/>
                  </a:lnTo>
                  <a:lnTo>
                    <a:pt x="2243211" y="3125968"/>
                  </a:lnTo>
                  <a:lnTo>
                    <a:pt x="2246694" y="3125763"/>
                  </a:lnTo>
                  <a:lnTo>
                    <a:pt x="2250177" y="3125606"/>
                  </a:lnTo>
                  <a:lnTo>
                    <a:pt x="2253660" y="3125524"/>
                  </a:lnTo>
                  <a:lnTo>
                    <a:pt x="2257144" y="3125442"/>
                  </a:lnTo>
                  <a:lnTo>
                    <a:pt x="2260627" y="3125360"/>
                  </a:lnTo>
                  <a:lnTo>
                    <a:pt x="2264110" y="3125278"/>
                  </a:lnTo>
                  <a:lnTo>
                    <a:pt x="2267593" y="3125196"/>
                  </a:lnTo>
                  <a:lnTo>
                    <a:pt x="2271077" y="3125115"/>
                  </a:lnTo>
                  <a:lnTo>
                    <a:pt x="2274560" y="3125033"/>
                  </a:lnTo>
                  <a:lnTo>
                    <a:pt x="2278043" y="3124952"/>
                  </a:lnTo>
                  <a:lnTo>
                    <a:pt x="2281526" y="3124871"/>
                  </a:lnTo>
                  <a:lnTo>
                    <a:pt x="2285010" y="3124791"/>
                  </a:lnTo>
                  <a:lnTo>
                    <a:pt x="2288493" y="3124710"/>
                  </a:lnTo>
                  <a:lnTo>
                    <a:pt x="2291976" y="3124630"/>
                  </a:lnTo>
                  <a:lnTo>
                    <a:pt x="2295459" y="3124550"/>
                  </a:lnTo>
                  <a:lnTo>
                    <a:pt x="2298942" y="3124470"/>
                  </a:lnTo>
                  <a:lnTo>
                    <a:pt x="2302426" y="3124391"/>
                  </a:lnTo>
                  <a:lnTo>
                    <a:pt x="2305909" y="3124312"/>
                  </a:lnTo>
                  <a:lnTo>
                    <a:pt x="2309392" y="3124232"/>
                  </a:lnTo>
                  <a:lnTo>
                    <a:pt x="2312875" y="3124153"/>
                  </a:lnTo>
                  <a:lnTo>
                    <a:pt x="2316359" y="3124136"/>
                  </a:lnTo>
                  <a:lnTo>
                    <a:pt x="2319842" y="3124431"/>
                  </a:lnTo>
                  <a:lnTo>
                    <a:pt x="2323325" y="3124724"/>
                  </a:lnTo>
                  <a:lnTo>
                    <a:pt x="2326808" y="3125015"/>
                  </a:lnTo>
                  <a:lnTo>
                    <a:pt x="2330292" y="3125306"/>
                  </a:lnTo>
                  <a:lnTo>
                    <a:pt x="2333775" y="3125595"/>
                  </a:lnTo>
                  <a:lnTo>
                    <a:pt x="2337258" y="3125655"/>
                  </a:lnTo>
                  <a:lnTo>
                    <a:pt x="2340741" y="3125604"/>
                  </a:lnTo>
                  <a:lnTo>
                    <a:pt x="2344225" y="3125553"/>
                  </a:lnTo>
                  <a:lnTo>
                    <a:pt x="2347708" y="3125501"/>
                  </a:lnTo>
                  <a:lnTo>
                    <a:pt x="2351191" y="3125450"/>
                  </a:lnTo>
                  <a:lnTo>
                    <a:pt x="2354674" y="3125400"/>
                  </a:lnTo>
                  <a:lnTo>
                    <a:pt x="2358158" y="3125349"/>
                  </a:lnTo>
                  <a:lnTo>
                    <a:pt x="2361641" y="3125298"/>
                  </a:lnTo>
                  <a:lnTo>
                    <a:pt x="2365124" y="3125248"/>
                  </a:lnTo>
                  <a:lnTo>
                    <a:pt x="2368607" y="3125198"/>
                  </a:lnTo>
                  <a:lnTo>
                    <a:pt x="2372091" y="3125147"/>
                  </a:lnTo>
                  <a:lnTo>
                    <a:pt x="2375574" y="3125097"/>
                  </a:lnTo>
                  <a:lnTo>
                    <a:pt x="2379057" y="3125047"/>
                  </a:lnTo>
                  <a:lnTo>
                    <a:pt x="2382540" y="3124998"/>
                  </a:lnTo>
                  <a:lnTo>
                    <a:pt x="2386024" y="3124767"/>
                  </a:lnTo>
                  <a:lnTo>
                    <a:pt x="2389507" y="3124524"/>
                  </a:lnTo>
                  <a:lnTo>
                    <a:pt x="2392990" y="3124281"/>
                  </a:lnTo>
                  <a:lnTo>
                    <a:pt x="2396473" y="3124039"/>
                  </a:lnTo>
                  <a:lnTo>
                    <a:pt x="2399957" y="3123797"/>
                  </a:lnTo>
                  <a:lnTo>
                    <a:pt x="2403440" y="3123555"/>
                  </a:lnTo>
                  <a:lnTo>
                    <a:pt x="2406923" y="3123314"/>
                  </a:lnTo>
                  <a:lnTo>
                    <a:pt x="2410406" y="3123073"/>
                  </a:lnTo>
                  <a:lnTo>
                    <a:pt x="2413890" y="3122833"/>
                  </a:lnTo>
                  <a:lnTo>
                    <a:pt x="2417373" y="3122593"/>
                  </a:lnTo>
                  <a:lnTo>
                    <a:pt x="2420856" y="3122353"/>
                  </a:lnTo>
                  <a:lnTo>
                    <a:pt x="2424339" y="3122114"/>
                  </a:lnTo>
                  <a:lnTo>
                    <a:pt x="2427823" y="3121875"/>
                  </a:lnTo>
                  <a:lnTo>
                    <a:pt x="2431306" y="3121685"/>
                  </a:lnTo>
                  <a:lnTo>
                    <a:pt x="2434789" y="3121694"/>
                  </a:lnTo>
                  <a:lnTo>
                    <a:pt x="2438272" y="3121703"/>
                  </a:lnTo>
                  <a:lnTo>
                    <a:pt x="2441756" y="3121712"/>
                  </a:lnTo>
                  <a:lnTo>
                    <a:pt x="2445239" y="3121721"/>
                  </a:lnTo>
                  <a:lnTo>
                    <a:pt x="2448722" y="3121730"/>
                  </a:lnTo>
                  <a:lnTo>
                    <a:pt x="2452205" y="3121738"/>
                  </a:lnTo>
                  <a:lnTo>
                    <a:pt x="2455689" y="3121747"/>
                  </a:lnTo>
                  <a:lnTo>
                    <a:pt x="2459172" y="3121756"/>
                  </a:lnTo>
                  <a:lnTo>
                    <a:pt x="2462655" y="3121765"/>
                  </a:lnTo>
                  <a:lnTo>
                    <a:pt x="2466138" y="3121773"/>
                  </a:lnTo>
                  <a:lnTo>
                    <a:pt x="2469622" y="3121782"/>
                  </a:lnTo>
                  <a:lnTo>
                    <a:pt x="2473105" y="3121791"/>
                  </a:lnTo>
                  <a:lnTo>
                    <a:pt x="2476588" y="3121799"/>
                  </a:lnTo>
                  <a:lnTo>
                    <a:pt x="2480071" y="3121793"/>
                  </a:lnTo>
                  <a:lnTo>
                    <a:pt x="2483555" y="3121770"/>
                  </a:lnTo>
                  <a:lnTo>
                    <a:pt x="2487038" y="3121747"/>
                  </a:lnTo>
                  <a:lnTo>
                    <a:pt x="2490521" y="3121724"/>
                  </a:lnTo>
                  <a:lnTo>
                    <a:pt x="2494004" y="3121702"/>
                  </a:lnTo>
                  <a:lnTo>
                    <a:pt x="2497488" y="3121679"/>
                  </a:lnTo>
                  <a:lnTo>
                    <a:pt x="2500971" y="3121656"/>
                  </a:lnTo>
                  <a:lnTo>
                    <a:pt x="2504454" y="3121634"/>
                  </a:lnTo>
                  <a:lnTo>
                    <a:pt x="2507937" y="3121611"/>
                  </a:lnTo>
                  <a:lnTo>
                    <a:pt x="2511421" y="3121589"/>
                  </a:lnTo>
                  <a:lnTo>
                    <a:pt x="2514904" y="3121566"/>
                  </a:lnTo>
                  <a:lnTo>
                    <a:pt x="2518387" y="3121544"/>
                  </a:lnTo>
                  <a:lnTo>
                    <a:pt x="2521870" y="3121521"/>
                  </a:lnTo>
                  <a:lnTo>
                    <a:pt x="2525354" y="3121499"/>
                  </a:lnTo>
                  <a:lnTo>
                    <a:pt x="2528837" y="3121514"/>
                  </a:lnTo>
                  <a:lnTo>
                    <a:pt x="2532320" y="3121544"/>
                  </a:lnTo>
                  <a:lnTo>
                    <a:pt x="2535803" y="3121573"/>
                  </a:lnTo>
                  <a:lnTo>
                    <a:pt x="2539287" y="3121603"/>
                  </a:lnTo>
                  <a:lnTo>
                    <a:pt x="2542770" y="3121632"/>
                  </a:lnTo>
                  <a:lnTo>
                    <a:pt x="2546253" y="3121661"/>
                  </a:lnTo>
                  <a:lnTo>
                    <a:pt x="2549736" y="3121690"/>
                  </a:lnTo>
                  <a:lnTo>
                    <a:pt x="2553220" y="3121719"/>
                  </a:lnTo>
                  <a:lnTo>
                    <a:pt x="2556703" y="3121748"/>
                  </a:lnTo>
                  <a:lnTo>
                    <a:pt x="2560186" y="3121777"/>
                  </a:lnTo>
                  <a:lnTo>
                    <a:pt x="2563669" y="3121806"/>
                  </a:lnTo>
                  <a:lnTo>
                    <a:pt x="2567153" y="3121834"/>
                  </a:lnTo>
                  <a:lnTo>
                    <a:pt x="2570636" y="3121863"/>
                  </a:lnTo>
                  <a:lnTo>
                    <a:pt x="2574119" y="3121891"/>
                  </a:lnTo>
                  <a:lnTo>
                    <a:pt x="2577602" y="3122110"/>
                  </a:lnTo>
                  <a:lnTo>
                    <a:pt x="2581085" y="3122330"/>
                  </a:lnTo>
                  <a:lnTo>
                    <a:pt x="2584569" y="3122549"/>
                  </a:lnTo>
                  <a:lnTo>
                    <a:pt x="2588052" y="3122767"/>
                  </a:lnTo>
                  <a:lnTo>
                    <a:pt x="2591535" y="3122984"/>
                  </a:lnTo>
                  <a:lnTo>
                    <a:pt x="2595018" y="3123201"/>
                  </a:lnTo>
                  <a:lnTo>
                    <a:pt x="2598502" y="3123416"/>
                  </a:lnTo>
                  <a:lnTo>
                    <a:pt x="2601985" y="3123631"/>
                  </a:lnTo>
                  <a:lnTo>
                    <a:pt x="2605468" y="3123845"/>
                  </a:lnTo>
                  <a:lnTo>
                    <a:pt x="2608951" y="3124058"/>
                  </a:lnTo>
                  <a:lnTo>
                    <a:pt x="2612435" y="3124271"/>
                  </a:lnTo>
                  <a:lnTo>
                    <a:pt x="2615918" y="3124046"/>
                  </a:lnTo>
                  <a:lnTo>
                    <a:pt x="2619401" y="3123822"/>
                  </a:lnTo>
                  <a:lnTo>
                    <a:pt x="2622884" y="3123597"/>
                  </a:lnTo>
                  <a:lnTo>
                    <a:pt x="2626368" y="3123374"/>
                  </a:lnTo>
                  <a:lnTo>
                    <a:pt x="2629851" y="3123150"/>
                  </a:lnTo>
                  <a:lnTo>
                    <a:pt x="2633334" y="3122927"/>
                  </a:lnTo>
                  <a:lnTo>
                    <a:pt x="2636817" y="3122704"/>
                  </a:lnTo>
                  <a:lnTo>
                    <a:pt x="2640301" y="3122481"/>
                  </a:lnTo>
                  <a:lnTo>
                    <a:pt x="2643784" y="3122259"/>
                  </a:lnTo>
                  <a:lnTo>
                    <a:pt x="2647267" y="3122037"/>
                  </a:lnTo>
                  <a:lnTo>
                    <a:pt x="2650750" y="3121815"/>
                  </a:lnTo>
                  <a:lnTo>
                    <a:pt x="2654234" y="3121594"/>
                  </a:lnTo>
                  <a:lnTo>
                    <a:pt x="2657717" y="3121373"/>
                  </a:lnTo>
                  <a:lnTo>
                    <a:pt x="2661200" y="3121152"/>
                  </a:lnTo>
                  <a:lnTo>
                    <a:pt x="2664683" y="3120932"/>
                  </a:lnTo>
                  <a:lnTo>
                    <a:pt x="2668167" y="3120712"/>
                  </a:lnTo>
                  <a:lnTo>
                    <a:pt x="2671650" y="3120492"/>
                  </a:lnTo>
                  <a:lnTo>
                    <a:pt x="2675133" y="3120273"/>
                  </a:lnTo>
                  <a:lnTo>
                    <a:pt x="2678616" y="3120053"/>
                  </a:lnTo>
                  <a:lnTo>
                    <a:pt x="2682100" y="3119856"/>
                  </a:lnTo>
                  <a:lnTo>
                    <a:pt x="2685583" y="3119666"/>
                  </a:lnTo>
                  <a:lnTo>
                    <a:pt x="2689066" y="3119476"/>
                  </a:lnTo>
                  <a:lnTo>
                    <a:pt x="2692549" y="3119286"/>
                  </a:lnTo>
                  <a:lnTo>
                    <a:pt x="2696033" y="3119096"/>
                  </a:lnTo>
                  <a:lnTo>
                    <a:pt x="2699516" y="3118907"/>
                  </a:lnTo>
                  <a:lnTo>
                    <a:pt x="2699516" y="3118907"/>
                  </a:lnTo>
                  <a:lnTo>
                    <a:pt x="2702999" y="3118718"/>
                  </a:lnTo>
                  <a:lnTo>
                    <a:pt x="2706482" y="3118529"/>
                  </a:lnTo>
                  <a:lnTo>
                    <a:pt x="2709966" y="3118341"/>
                  </a:lnTo>
                  <a:lnTo>
                    <a:pt x="2713449" y="3118153"/>
                  </a:lnTo>
                  <a:lnTo>
                    <a:pt x="2716932" y="3117965"/>
                  </a:lnTo>
                  <a:lnTo>
                    <a:pt x="2720415" y="3117777"/>
                  </a:lnTo>
                  <a:lnTo>
                    <a:pt x="2723899" y="3117590"/>
                  </a:lnTo>
                  <a:lnTo>
                    <a:pt x="2727382" y="3117403"/>
                  </a:lnTo>
                  <a:lnTo>
                    <a:pt x="2730865" y="3117216"/>
                  </a:lnTo>
                  <a:lnTo>
                    <a:pt x="2734348" y="3117030"/>
                  </a:lnTo>
                  <a:lnTo>
                    <a:pt x="2737832" y="3116844"/>
                  </a:lnTo>
                  <a:lnTo>
                    <a:pt x="2741315" y="3116658"/>
                  </a:lnTo>
                  <a:lnTo>
                    <a:pt x="2744798" y="3116473"/>
                  </a:lnTo>
                  <a:lnTo>
                    <a:pt x="2748281" y="3116321"/>
                  </a:lnTo>
                  <a:lnTo>
                    <a:pt x="2751765" y="3116199"/>
                  </a:lnTo>
                  <a:lnTo>
                    <a:pt x="2755248" y="3116077"/>
                  </a:lnTo>
                  <a:lnTo>
                    <a:pt x="2758731" y="3115956"/>
                  </a:lnTo>
                  <a:lnTo>
                    <a:pt x="2762214" y="3115835"/>
                  </a:lnTo>
                  <a:lnTo>
                    <a:pt x="2765698" y="3115713"/>
                  </a:lnTo>
                  <a:lnTo>
                    <a:pt x="2769181" y="3115593"/>
                  </a:lnTo>
                  <a:lnTo>
                    <a:pt x="2772664" y="3115472"/>
                  </a:lnTo>
                  <a:lnTo>
                    <a:pt x="2776147" y="3115351"/>
                  </a:lnTo>
                  <a:lnTo>
                    <a:pt x="2779631" y="3115231"/>
                  </a:lnTo>
                  <a:lnTo>
                    <a:pt x="2783114" y="3115111"/>
                  </a:lnTo>
                  <a:lnTo>
                    <a:pt x="2786597" y="3114991"/>
                  </a:lnTo>
                  <a:lnTo>
                    <a:pt x="2790080" y="3114872"/>
                  </a:lnTo>
                  <a:lnTo>
                    <a:pt x="2793564" y="3114753"/>
                  </a:lnTo>
                  <a:lnTo>
                    <a:pt x="2797047" y="3114633"/>
                  </a:lnTo>
                  <a:lnTo>
                    <a:pt x="2800530" y="3114515"/>
                  </a:lnTo>
                  <a:lnTo>
                    <a:pt x="2804013" y="3114396"/>
                  </a:lnTo>
                  <a:lnTo>
                    <a:pt x="2807497" y="3114277"/>
                  </a:lnTo>
                  <a:lnTo>
                    <a:pt x="2810980" y="3114159"/>
                  </a:lnTo>
                  <a:lnTo>
                    <a:pt x="2814463" y="3114041"/>
                  </a:lnTo>
                  <a:lnTo>
                    <a:pt x="2817946" y="3113923"/>
                  </a:lnTo>
                  <a:lnTo>
                    <a:pt x="2821430" y="3113806"/>
                  </a:lnTo>
                  <a:lnTo>
                    <a:pt x="2824913" y="3113919"/>
                  </a:lnTo>
                  <a:lnTo>
                    <a:pt x="2828396" y="3114211"/>
                  </a:lnTo>
                  <a:lnTo>
                    <a:pt x="2831879" y="3114502"/>
                  </a:lnTo>
                  <a:lnTo>
                    <a:pt x="2835363" y="3114792"/>
                  </a:lnTo>
                  <a:lnTo>
                    <a:pt x="2838846" y="3115081"/>
                  </a:lnTo>
                  <a:lnTo>
                    <a:pt x="2842329" y="3115386"/>
                  </a:lnTo>
                  <a:lnTo>
                    <a:pt x="2845812" y="3115934"/>
                  </a:lnTo>
                  <a:lnTo>
                    <a:pt x="2849296" y="3116478"/>
                  </a:lnTo>
                  <a:lnTo>
                    <a:pt x="2852779" y="3117020"/>
                  </a:lnTo>
                  <a:lnTo>
                    <a:pt x="2856262" y="3117559"/>
                  </a:lnTo>
                  <a:lnTo>
                    <a:pt x="2859745" y="3118095"/>
                  </a:lnTo>
                  <a:lnTo>
                    <a:pt x="2863229" y="3118213"/>
                  </a:lnTo>
                  <a:lnTo>
                    <a:pt x="2866712" y="3118020"/>
                  </a:lnTo>
                  <a:lnTo>
                    <a:pt x="2870195" y="3117828"/>
                  </a:lnTo>
                  <a:lnTo>
                    <a:pt x="2873678" y="3117636"/>
                  </a:lnTo>
                  <a:lnTo>
                    <a:pt x="2877161" y="3117444"/>
                  </a:lnTo>
                  <a:lnTo>
                    <a:pt x="2880645" y="3117252"/>
                  </a:lnTo>
                  <a:lnTo>
                    <a:pt x="2884128" y="3117061"/>
                  </a:lnTo>
                  <a:lnTo>
                    <a:pt x="2887611" y="3116870"/>
                  </a:lnTo>
                  <a:lnTo>
                    <a:pt x="2891094" y="3116679"/>
                  </a:lnTo>
                  <a:lnTo>
                    <a:pt x="2894578" y="3116489"/>
                  </a:lnTo>
                  <a:lnTo>
                    <a:pt x="2898061" y="3116298"/>
                  </a:lnTo>
                  <a:lnTo>
                    <a:pt x="2901544" y="3116108"/>
                  </a:lnTo>
                  <a:lnTo>
                    <a:pt x="2905027" y="3115919"/>
                  </a:lnTo>
                  <a:lnTo>
                    <a:pt x="2908511" y="3115729"/>
                  </a:lnTo>
                  <a:lnTo>
                    <a:pt x="2911994" y="3115664"/>
                  </a:lnTo>
                  <a:lnTo>
                    <a:pt x="2915477" y="3115623"/>
                  </a:lnTo>
                  <a:lnTo>
                    <a:pt x="2918960" y="3115583"/>
                  </a:lnTo>
                  <a:lnTo>
                    <a:pt x="2922444" y="3115542"/>
                  </a:lnTo>
                  <a:lnTo>
                    <a:pt x="2925927" y="3115502"/>
                  </a:lnTo>
                  <a:lnTo>
                    <a:pt x="2929410" y="3115462"/>
                  </a:lnTo>
                  <a:lnTo>
                    <a:pt x="2932893" y="3115422"/>
                  </a:lnTo>
                  <a:lnTo>
                    <a:pt x="2936377" y="3115382"/>
                  </a:lnTo>
                  <a:lnTo>
                    <a:pt x="2939860" y="3115342"/>
                  </a:lnTo>
                  <a:lnTo>
                    <a:pt x="2943343" y="3115302"/>
                  </a:lnTo>
                  <a:lnTo>
                    <a:pt x="2946826" y="3115262"/>
                  </a:lnTo>
                  <a:lnTo>
                    <a:pt x="2950310" y="3115222"/>
                  </a:lnTo>
                  <a:lnTo>
                    <a:pt x="2953793" y="3115182"/>
                  </a:lnTo>
                  <a:lnTo>
                    <a:pt x="2957276" y="3115149"/>
                  </a:lnTo>
                  <a:lnTo>
                    <a:pt x="2960759" y="3115174"/>
                  </a:lnTo>
                  <a:lnTo>
                    <a:pt x="2960759" y="3115174"/>
                  </a:lnTo>
                  <a:lnTo>
                    <a:pt x="2964243" y="3115198"/>
                  </a:lnTo>
                  <a:lnTo>
                    <a:pt x="2967726" y="3115223"/>
                  </a:lnTo>
                  <a:lnTo>
                    <a:pt x="2971209" y="3115247"/>
                  </a:lnTo>
                  <a:lnTo>
                    <a:pt x="2974692" y="3115272"/>
                  </a:lnTo>
                  <a:lnTo>
                    <a:pt x="2978176" y="3115296"/>
                  </a:lnTo>
                  <a:lnTo>
                    <a:pt x="2981659" y="3115320"/>
                  </a:lnTo>
                  <a:lnTo>
                    <a:pt x="2985142" y="3115344"/>
                  </a:lnTo>
                  <a:lnTo>
                    <a:pt x="2988625" y="3115368"/>
                  </a:lnTo>
                  <a:lnTo>
                    <a:pt x="2992109" y="3115392"/>
                  </a:lnTo>
                  <a:lnTo>
                    <a:pt x="2995592" y="3115417"/>
                  </a:lnTo>
                  <a:lnTo>
                    <a:pt x="2999075" y="3115450"/>
                  </a:lnTo>
                  <a:lnTo>
                    <a:pt x="3002558" y="3115483"/>
                  </a:lnTo>
                  <a:lnTo>
                    <a:pt x="3006042" y="3115516"/>
                  </a:lnTo>
                  <a:lnTo>
                    <a:pt x="3009525" y="3115549"/>
                  </a:lnTo>
                  <a:lnTo>
                    <a:pt x="3013008" y="3115581"/>
                  </a:lnTo>
                  <a:lnTo>
                    <a:pt x="3016491" y="3115614"/>
                  </a:lnTo>
                  <a:lnTo>
                    <a:pt x="3019975" y="3115646"/>
                  </a:lnTo>
                  <a:lnTo>
                    <a:pt x="3023458" y="3115679"/>
                  </a:lnTo>
                  <a:lnTo>
                    <a:pt x="3026941" y="3115711"/>
                  </a:lnTo>
                  <a:lnTo>
                    <a:pt x="3030424" y="3115743"/>
                  </a:lnTo>
                  <a:lnTo>
                    <a:pt x="3033908" y="3115775"/>
                  </a:lnTo>
                  <a:lnTo>
                    <a:pt x="3037391" y="3115807"/>
                  </a:lnTo>
                  <a:lnTo>
                    <a:pt x="3040874" y="3115839"/>
                  </a:lnTo>
                  <a:lnTo>
                    <a:pt x="3044357" y="3115929"/>
                  </a:lnTo>
                  <a:lnTo>
                    <a:pt x="3047841" y="3116114"/>
                  </a:lnTo>
                  <a:lnTo>
                    <a:pt x="3051324" y="3116298"/>
                  </a:lnTo>
                  <a:lnTo>
                    <a:pt x="3054807" y="3116482"/>
                  </a:lnTo>
                  <a:lnTo>
                    <a:pt x="3058290" y="3116665"/>
                  </a:lnTo>
                  <a:lnTo>
                    <a:pt x="3061774" y="3116848"/>
                  </a:lnTo>
                  <a:lnTo>
                    <a:pt x="3065257" y="3117030"/>
                  </a:lnTo>
                  <a:lnTo>
                    <a:pt x="3068740" y="3117212"/>
                  </a:lnTo>
                  <a:lnTo>
                    <a:pt x="3072223" y="3117355"/>
                  </a:lnTo>
                  <a:lnTo>
                    <a:pt x="3075707" y="3117254"/>
                  </a:lnTo>
                  <a:lnTo>
                    <a:pt x="3079190" y="3117154"/>
                  </a:lnTo>
                  <a:lnTo>
                    <a:pt x="3082673" y="3117053"/>
                  </a:lnTo>
                  <a:lnTo>
                    <a:pt x="3086156" y="3116952"/>
                  </a:lnTo>
                  <a:lnTo>
                    <a:pt x="3089640" y="3116852"/>
                  </a:lnTo>
                  <a:lnTo>
                    <a:pt x="3093123" y="3116752"/>
                  </a:lnTo>
                  <a:lnTo>
                    <a:pt x="3096606" y="3116652"/>
                  </a:lnTo>
                  <a:lnTo>
                    <a:pt x="3100089" y="3116552"/>
                  </a:lnTo>
                  <a:lnTo>
                    <a:pt x="3103573" y="3116453"/>
                  </a:lnTo>
                  <a:lnTo>
                    <a:pt x="3107056" y="3116353"/>
                  </a:lnTo>
                  <a:lnTo>
                    <a:pt x="3110539" y="3116254"/>
                  </a:lnTo>
                  <a:lnTo>
                    <a:pt x="3114022" y="3116155"/>
                  </a:lnTo>
                  <a:lnTo>
                    <a:pt x="3117506" y="3116056"/>
                  </a:lnTo>
                  <a:lnTo>
                    <a:pt x="3120989" y="3115979"/>
                  </a:lnTo>
                  <a:lnTo>
                    <a:pt x="3124472" y="3115937"/>
                  </a:lnTo>
                  <a:lnTo>
                    <a:pt x="3127955" y="3115894"/>
                  </a:lnTo>
                  <a:lnTo>
                    <a:pt x="3131439" y="3115852"/>
                  </a:lnTo>
                  <a:lnTo>
                    <a:pt x="3134922" y="3115810"/>
                  </a:lnTo>
                  <a:lnTo>
                    <a:pt x="3138405" y="3115768"/>
                  </a:lnTo>
                  <a:lnTo>
                    <a:pt x="3141888" y="3115725"/>
                  </a:lnTo>
                  <a:lnTo>
                    <a:pt x="3145372" y="3115683"/>
                  </a:lnTo>
                  <a:lnTo>
                    <a:pt x="3148855" y="3115642"/>
                  </a:lnTo>
                  <a:lnTo>
                    <a:pt x="3152338" y="3115600"/>
                  </a:lnTo>
                  <a:lnTo>
                    <a:pt x="3155821" y="3115558"/>
                  </a:lnTo>
                  <a:lnTo>
                    <a:pt x="3159304" y="3115455"/>
                  </a:lnTo>
                  <a:lnTo>
                    <a:pt x="3162788" y="3115264"/>
                  </a:lnTo>
                  <a:lnTo>
                    <a:pt x="3166271" y="3115073"/>
                  </a:lnTo>
                  <a:lnTo>
                    <a:pt x="3169754" y="3114882"/>
                  </a:lnTo>
                  <a:lnTo>
                    <a:pt x="3173237" y="3114691"/>
                  </a:lnTo>
                  <a:lnTo>
                    <a:pt x="3176721" y="3114501"/>
                  </a:lnTo>
                  <a:lnTo>
                    <a:pt x="3180204" y="3114311"/>
                  </a:lnTo>
                  <a:lnTo>
                    <a:pt x="3183687" y="3114121"/>
                  </a:lnTo>
                  <a:lnTo>
                    <a:pt x="3187170" y="3113931"/>
                  </a:lnTo>
                  <a:lnTo>
                    <a:pt x="3190654" y="3113742"/>
                  </a:lnTo>
                  <a:lnTo>
                    <a:pt x="3194137" y="3113552"/>
                  </a:lnTo>
                  <a:lnTo>
                    <a:pt x="3197620" y="3113363"/>
                  </a:lnTo>
                  <a:lnTo>
                    <a:pt x="3201103" y="3113174"/>
                  </a:lnTo>
                  <a:lnTo>
                    <a:pt x="3204587" y="3112986"/>
                  </a:lnTo>
                  <a:lnTo>
                    <a:pt x="3208070" y="3112797"/>
                  </a:lnTo>
                  <a:lnTo>
                    <a:pt x="3211553" y="3112609"/>
                  </a:lnTo>
                  <a:lnTo>
                    <a:pt x="3215036" y="3112421"/>
                  </a:lnTo>
                  <a:lnTo>
                    <a:pt x="3218520" y="3112233"/>
                  </a:lnTo>
                  <a:lnTo>
                    <a:pt x="3222003" y="3112046"/>
                  </a:lnTo>
                  <a:lnTo>
                    <a:pt x="3225486" y="3111858"/>
                  </a:lnTo>
                  <a:lnTo>
                    <a:pt x="3228969" y="3111671"/>
                  </a:lnTo>
                  <a:lnTo>
                    <a:pt x="3232453" y="3111484"/>
                  </a:lnTo>
                  <a:lnTo>
                    <a:pt x="3235936" y="3111297"/>
                  </a:lnTo>
                  <a:lnTo>
                    <a:pt x="3239419" y="3111111"/>
                  </a:lnTo>
                  <a:lnTo>
                    <a:pt x="3242902" y="3110925"/>
                  </a:lnTo>
                  <a:lnTo>
                    <a:pt x="3246386" y="3111407"/>
                  </a:lnTo>
                  <a:lnTo>
                    <a:pt x="3249869" y="3112198"/>
                  </a:lnTo>
                  <a:lnTo>
                    <a:pt x="3253352" y="3112984"/>
                  </a:lnTo>
                  <a:lnTo>
                    <a:pt x="3256835" y="3113138"/>
                  </a:lnTo>
                  <a:lnTo>
                    <a:pt x="3260319" y="3113246"/>
                  </a:lnTo>
                  <a:lnTo>
                    <a:pt x="3263802" y="3113355"/>
                  </a:lnTo>
                  <a:lnTo>
                    <a:pt x="3267285" y="3113463"/>
                  </a:lnTo>
                  <a:lnTo>
                    <a:pt x="3270768" y="3113571"/>
                  </a:lnTo>
                  <a:lnTo>
                    <a:pt x="3274252" y="3113788"/>
                  </a:lnTo>
                  <a:lnTo>
                    <a:pt x="3277735" y="3114145"/>
                  </a:lnTo>
                  <a:lnTo>
                    <a:pt x="3281218" y="3114500"/>
                  </a:lnTo>
                  <a:lnTo>
                    <a:pt x="3284701" y="3114897"/>
                  </a:lnTo>
                  <a:lnTo>
                    <a:pt x="3288185" y="3115311"/>
                  </a:lnTo>
                  <a:lnTo>
                    <a:pt x="3291668" y="3115723"/>
                  </a:lnTo>
                  <a:lnTo>
                    <a:pt x="3295151" y="3116133"/>
                  </a:lnTo>
                  <a:lnTo>
                    <a:pt x="3298634" y="3116542"/>
                  </a:lnTo>
                  <a:lnTo>
                    <a:pt x="3302118" y="3116888"/>
                  </a:lnTo>
                  <a:lnTo>
                    <a:pt x="3305601" y="3116990"/>
                  </a:lnTo>
                  <a:lnTo>
                    <a:pt x="3309084" y="3117090"/>
                  </a:lnTo>
                  <a:lnTo>
                    <a:pt x="3312567" y="3117191"/>
                  </a:lnTo>
                  <a:lnTo>
                    <a:pt x="3316051" y="3117291"/>
                  </a:lnTo>
                  <a:lnTo>
                    <a:pt x="3319534" y="3117392"/>
                  </a:lnTo>
                  <a:lnTo>
                    <a:pt x="3323017" y="3117562"/>
                  </a:lnTo>
                  <a:lnTo>
                    <a:pt x="3326500" y="3117762"/>
                  </a:lnTo>
                  <a:lnTo>
                    <a:pt x="3329984" y="3117961"/>
                  </a:lnTo>
                  <a:lnTo>
                    <a:pt x="3333467" y="3118160"/>
                  </a:lnTo>
                  <a:lnTo>
                    <a:pt x="3336950" y="3118358"/>
                  </a:lnTo>
                  <a:lnTo>
                    <a:pt x="3340433" y="3118659"/>
                  </a:lnTo>
                  <a:lnTo>
                    <a:pt x="3343917" y="3119351"/>
                  </a:lnTo>
                  <a:lnTo>
                    <a:pt x="3347400" y="3120039"/>
                  </a:lnTo>
                  <a:lnTo>
                    <a:pt x="3350883" y="3120379"/>
                  </a:lnTo>
                  <a:lnTo>
                    <a:pt x="3354366" y="3120316"/>
                  </a:lnTo>
                  <a:lnTo>
                    <a:pt x="3357850" y="3120254"/>
                  </a:lnTo>
                  <a:lnTo>
                    <a:pt x="3361333" y="3120191"/>
                  </a:lnTo>
                  <a:lnTo>
                    <a:pt x="3364816" y="3120129"/>
                  </a:lnTo>
                  <a:lnTo>
                    <a:pt x="3368299" y="3120066"/>
                  </a:lnTo>
                  <a:lnTo>
                    <a:pt x="3371783" y="3120004"/>
                  </a:lnTo>
                  <a:lnTo>
                    <a:pt x="3375266" y="3119942"/>
                  </a:lnTo>
                  <a:lnTo>
                    <a:pt x="3378749" y="3119914"/>
                  </a:lnTo>
                  <a:lnTo>
                    <a:pt x="3382232" y="3120008"/>
                  </a:lnTo>
                  <a:lnTo>
                    <a:pt x="3385716" y="3120102"/>
                  </a:lnTo>
                  <a:lnTo>
                    <a:pt x="3389199" y="3122275"/>
                  </a:lnTo>
                  <a:lnTo>
                    <a:pt x="3392682" y="3122045"/>
                  </a:lnTo>
                  <a:lnTo>
                    <a:pt x="3396165" y="3121815"/>
                  </a:lnTo>
                  <a:lnTo>
                    <a:pt x="3399649" y="3121585"/>
                  </a:lnTo>
                  <a:lnTo>
                    <a:pt x="3403132" y="3121356"/>
                  </a:lnTo>
                  <a:lnTo>
                    <a:pt x="3406615" y="3121127"/>
                  </a:lnTo>
                  <a:lnTo>
                    <a:pt x="3410098" y="3120898"/>
                  </a:lnTo>
                  <a:lnTo>
                    <a:pt x="3413582" y="3120669"/>
                  </a:lnTo>
                  <a:lnTo>
                    <a:pt x="3417065" y="3122391"/>
                  </a:lnTo>
                  <a:lnTo>
                    <a:pt x="3420548" y="3122404"/>
                  </a:lnTo>
                  <a:lnTo>
                    <a:pt x="3424031" y="3122417"/>
                  </a:lnTo>
                  <a:lnTo>
                    <a:pt x="3427515" y="3122449"/>
                  </a:lnTo>
                  <a:lnTo>
                    <a:pt x="3430998" y="3122500"/>
                  </a:lnTo>
                  <a:lnTo>
                    <a:pt x="3434481" y="3122551"/>
                  </a:lnTo>
                  <a:lnTo>
                    <a:pt x="3437964" y="3122420"/>
                  </a:lnTo>
                  <a:lnTo>
                    <a:pt x="3441447" y="3122225"/>
                  </a:lnTo>
                  <a:lnTo>
                    <a:pt x="3444931" y="3122030"/>
                  </a:lnTo>
                  <a:lnTo>
                    <a:pt x="3448414" y="3121836"/>
                  </a:lnTo>
                  <a:lnTo>
                    <a:pt x="3451897" y="3121641"/>
                  </a:lnTo>
                  <a:lnTo>
                    <a:pt x="3455380" y="3122526"/>
                  </a:lnTo>
                  <a:lnTo>
                    <a:pt x="3458864" y="3122501"/>
                  </a:lnTo>
                  <a:lnTo>
                    <a:pt x="3462347" y="3122476"/>
                  </a:lnTo>
                  <a:lnTo>
                    <a:pt x="3465830" y="3122977"/>
                  </a:lnTo>
                  <a:lnTo>
                    <a:pt x="3469313" y="3122765"/>
                  </a:lnTo>
                  <a:lnTo>
                    <a:pt x="3472797" y="3122553"/>
                  </a:lnTo>
                  <a:lnTo>
                    <a:pt x="3476280" y="3124203"/>
                  </a:lnTo>
                  <a:lnTo>
                    <a:pt x="3479763" y="3123881"/>
                  </a:lnTo>
                  <a:lnTo>
                    <a:pt x="3483246" y="312355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689116"/>
              <a:ext cx="3483246" cy="862950"/>
            </a:xfrm>
            <a:custGeom>
              <a:avLst/>
              <a:gdLst/>
              <a:ahLst/>
              <a:cxnLst/>
              <a:rect l="0" t="0" r="0" b="0"/>
              <a:pathLst>
                <a:path w="3483246" h="862950">
                  <a:moveTo>
                    <a:pt x="0" y="862950"/>
                  </a:moveTo>
                  <a:lnTo>
                    <a:pt x="3483" y="663720"/>
                  </a:lnTo>
                  <a:lnTo>
                    <a:pt x="6966" y="486047"/>
                  </a:lnTo>
                  <a:lnTo>
                    <a:pt x="10449" y="326613"/>
                  </a:lnTo>
                  <a:lnTo>
                    <a:pt x="13932" y="182745"/>
                  </a:lnTo>
                  <a:lnTo>
                    <a:pt x="17416" y="52271"/>
                  </a:lnTo>
                  <a:lnTo>
                    <a:pt x="20899" y="182745"/>
                  </a:lnTo>
                  <a:lnTo>
                    <a:pt x="24382" y="94392"/>
                  </a:lnTo>
                  <a:lnTo>
                    <a:pt x="27865" y="11438"/>
                  </a:lnTo>
                  <a:lnTo>
                    <a:pt x="31349" y="202432"/>
                  </a:lnTo>
                  <a:lnTo>
                    <a:pt x="34832" y="144185"/>
                  </a:lnTo>
                  <a:lnTo>
                    <a:pt x="38315" y="129056"/>
                  </a:lnTo>
                  <a:lnTo>
                    <a:pt x="41798" y="77385"/>
                  </a:lnTo>
                  <a:lnTo>
                    <a:pt x="45282" y="27621"/>
                  </a:lnTo>
                  <a:lnTo>
                    <a:pt x="48765" y="158337"/>
                  </a:lnTo>
                  <a:lnTo>
                    <a:pt x="52248" y="129211"/>
                  </a:lnTo>
                  <a:lnTo>
                    <a:pt x="55731" y="101676"/>
                  </a:lnTo>
                  <a:lnTo>
                    <a:pt x="59215" y="70162"/>
                  </a:lnTo>
                  <a:lnTo>
                    <a:pt x="62698" y="34617"/>
                  </a:lnTo>
                  <a:lnTo>
                    <a:pt x="66181" y="0"/>
                  </a:lnTo>
                  <a:lnTo>
                    <a:pt x="69664" y="163997"/>
                  </a:lnTo>
                  <a:lnTo>
                    <a:pt x="73148" y="136339"/>
                  </a:lnTo>
                  <a:lnTo>
                    <a:pt x="76631" y="293781"/>
                  </a:lnTo>
                  <a:lnTo>
                    <a:pt x="80114" y="272297"/>
                  </a:lnTo>
                  <a:lnTo>
                    <a:pt x="83597" y="251127"/>
                  </a:lnTo>
                  <a:lnTo>
                    <a:pt x="87081" y="392660"/>
                  </a:lnTo>
                  <a:lnTo>
                    <a:pt x="90564" y="384191"/>
                  </a:lnTo>
                  <a:lnTo>
                    <a:pt x="94047" y="376073"/>
                  </a:lnTo>
                  <a:lnTo>
                    <a:pt x="97530" y="437194"/>
                  </a:lnTo>
                  <a:lnTo>
                    <a:pt x="101014" y="425805"/>
                  </a:lnTo>
                  <a:lnTo>
                    <a:pt x="104497" y="414612"/>
                  </a:lnTo>
                  <a:lnTo>
                    <a:pt x="107980" y="405128"/>
                  </a:lnTo>
                  <a:lnTo>
                    <a:pt x="111463" y="396295"/>
                  </a:lnTo>
                  <a:lnTo>
                    <a:pt x="114947" y="398177"/>
                  </a:lnTo>
                  <a:lnTo>
                    <a:pt x="118430" y="387934"/>
                  </a:lnTo>
                  <a:lnTo>
                    <a:pt x="121913" y="377855"/>
                  </a:lnTo>
                  <a:lnTo>
                    <a:pt x="125396" y="483566"/>
                  </a:lnTo>
                  <a:lnTo>
                    <a:pt x="128880" y="476535"/>
                  </a:lnTo>
                  <a:lnTo>
                    <a:pt x="132363" y="469629"/>
                  </a:lnTo>
                  <a:lnTo>
                    <a:pt x="135846" y="473533"/>
                  </a:lnTo>
                  <a:lnTo>
                    <a:pt x="139329" y="469192"/>
                  </a:lnTo>
                  <a:lnTo>
                    <a:pt x="142813" y="464972"/>
                  </a:lnTo>
                  <a:lnTo>
                    <a:pt x="146296" y="513272"/>
                  </a:lnTo>
                  <a:lnTo>
                    <a:pt x="149779" y="505800"/>
                  </a:lnTo>
                  <a:lnTo>
                    <a:pt x="153262" y="514382"/>
                  </a:lnTo>
                  <a:lnTo>
                    <a:pt x="156746" y="508876"/>
                  </a:lnTo>
                  <a:lnTo>
                    <a:pt x="160229" y="503444"/>
                  </a:lnTo>
                  <a:lnTo>
                    <a:pt x="163712" y="498084"/>
                  </a:lnTo>
                  <a:lnTo>
                    <a:pt x="167195" y="492796"/>
                  </a:lnTo>
                  <a:lnTo>
                    <a:pt x="170679" y="487578"/>
                  </a:lnTo>
                  <a:lnTo>
                    <a:pt x="174162" y="502751"/>
                  </a:lnTo>
                  <a:lnTo>
                    <a:pt x="177645" y="499307"/>
                  </a:lnTo>
                  <a:lnTo>
                    <a:pt x="181128" y="495934"/>
                  </a:lnTo>
                  <a:lnTo>
                    <a:pt x="184612" y="494996"/>
                  </a:lnTo>
                  <a:lnTo>
                    <a:pt x="188095" y="494660"/>
                  </a:lnTo>
                  <a:lnTo>
                    <a:pt x="191578" y="512666"/>
                  </a:lnTo>
                  <a:lnTo>
                    <a:pt x="195061" y="508887"/>
                  </a:lnTo>
                  <a:lnTo>
                    <a:pt x="198545" y="505162"/>
                  </a:lnTo>
                  <a:lnTo>
                    <a:pt x="202028" y="532530"/>
                  </a:lnTo>
                  <a:lnTo>
                    <a:pt x="205511" y="529560"/>
                  </a:lnTo>
                  <a:lnTo>
                    <a:pt x="208994" y="526637"/>
                  </a:lnTo>
                  <a:lnTo>
                    <a:pt x="212478" y="540992"/>
                  </a:lnTo>
                  <a:lnTo>
                    <a:pt x="215961" y="538663"/>
                  </a:lnTo>
                  <a:lnTo>
                    <a:pt x="219444" y="536375"/>
                  </a:lnTo>
                  <a:lnTo>
                    <a:pt x="222927" y="532342"/>
                  </a:lnTo>
                  <a:lnTo>
                    <a:pt x="226411" y="527922"/>
                  </a:lnTo>
                  <a:lnTo>
                    <a:pt x="229894" y="523521"/>
                  </a:lnTo>
                  <a:lnTo>
                    <a:pt x="233377" y="519140"/>
                  </a:lnTo>
                  <a:lnTo>
                    <a:pt x="236860" y="514778"/>
                  </a:lnTo>
                  <a:lnTo>
                    <a:pt x="240344" y="511010"/>
                  </a:lnTo>
                  <a:lnTo>
                    <a:pt x="243827" y="508505"/>
                  </a:lnTo>
                  <a:lnTo>
                    <a:pt x="247310" y="506036"/>
                  </a:lnTo>
                  <a:lnTo>
                    <a:pt x="250793" y="503012"/>
                  </a:lnTo>
                  <a:lnTo>
                    <a:pt x="254277" y="499578"/>
                  </a:lnTo>
                  <a:lnTo>
                    <a:pt x="257760" y="496172"/>
                  </a:lnTo>
                  <a:lnTo>
                    <a:pt x="261243" y="499863"/>
                  </a:lnTo>
                  <a:lnTo>
                    <a:pt x="264726" y="496549"/>
                  </a:lnTo>
                  <a:lnTo>
                    <a:pt x="268210" y="510715"/>
                  </a:lnTo>
                  <a:lnTo>
                    <a:pt x="271693" y="508930"/>
                  </a:lnTo>
                  <a:lnTo>
                    <a:pt x="275176" y="507173"/>
                  </a:lnTo>
                  <a:lnTo>
                    <a:pt x="278659" y="526056"/>
                  </a:lnTo>
                  <a:lnTo>
                    <a:pt x="282143" y="525516"/>
                  </a:lnTo>
                  <a:lnTo>
                    <a:pt x="285626" y="524988"/>
                  </a:lnTo>
                  <a:lnTo>
                    <a:pt x="289109" y="538633"/>
                  </a:lnTo>
                  <a:lnTo>
                    <a:pt x="292592" y="537283"/>
                  </a:lnTo>
                  <a:lnTo>
                    <a:pt x="296075" y="535953"/>
                  </a:lnTo>
                  <a:lnTo>
                    <a:pt x="299559" y="534344"/>
                  </a:lnTo>
                  <a:lnTo>
                    <a:pt x="303042" y="532696"/>
                  </a:lnTo>
                  <a:lnTo>
                    <a:pt x="306525" y="531039"/>
                  </a:lnTo>
                  <a:lnTo>
                    <a:pt x="310008" y="529075"/>
                  </a:lnTo>
                  <a:lnTo>
                    <a:pt x="313492" y="527132"/>
                  </a:lnTo>
                  <a:lnTo>
                    <a:pt x="316975" y="534699"/>
                  </a:lnTo>
                  <a:lnTo>
                    <a:pt x="320458" y="532461"/>
                  </a:lnTo>
                  <a:lnTo>
                    <a:pt x="323941" y="530241"/>
                  </a:lnTo>
                  <a:lnTo>
                    <a:pt x="327425" y="533075"/>
                  </a:lnTo>
                  <a:lnTo>
                    <a:pt x="330908" y="531568"/>
                  </a:lnTo>
                  <a:lnTo>
                    <a:pt x="334391" y="530080"/>
                  </a:lnTo>
                  <a:lnTo>
                    <a:pt x="337874" y="537458"/>
                  </a:lnTo>
                  <a:lnTo>
                    <a:pt x="341358" y="535993"/>
                  </a:lnTo>
                  <a:lnTo>
                    <a:pt x="344841" y="538739"/>
                  </a:lnTo>
                  <a:lnTo>
                    <a:pt x="348324" y="536844"/>
                  </a:lnTo>
                  <a:lnTo>
                    <a:pt x="351807" y="534965"/>
                  </a:lnTo>
                  <a:lnTo>
                    <a:pt x="355291" y="533101"/>
                  </a:lnTo>
                  <a:lnTo>
                    <a:pt x="358774" y="531253"/>
                  </a:lnTo>
                  <a:lnTo>
                    <a:pt x="362257" y="529420"/>
                  </a:lnTo>
                  <a:lnTo>
                    <a:pt x="365740" y="527696"/>
                  </a:lnTo>
                  <a:lnTo>
                    <a:pt x="369224" y="526047"/>
                  </a:lnTo>
                  <a:lnTo>
                    <a:pt x="372707" y="524413"/>
                  </a:lnTo>
                  <a:lnTo>
                    <a:pt x="376190" y="522794"/>
                  </a:lnTo>
                  <a:lnTo>
                    <a:pt x="379673" y="521189"/>
                  </a:lnTo>
                  <a:lnTo>
                    <a:pt x="383157" y="519599"/>
                  </a:lnTo>
                  <a:lnTo>
                    <a:pt x="386640" y="518023"/>
                  </a:lnTo>
                  <a:lnTo>
                    <a:pt x="390123" y="516461"/>
                  </a:lnTo>
                  <a:lnTo>
                    <a:pt x="393606" y="514913"/>
                  </a:lnTo>
                  <a:lnTo>
                    <a:pt x="397090" y="513379"/>
                  </a:lnTo>
                  <a:lnTo>
                    <a:pt x="400573" y="511858"/>
                  </a:lnTo>
                  <a:lnTo>
                    <a:pt x="404056" y="510350"/>
                  </a:lnTo>
                  <a:lnTo>
                    <a:pt x="407539" y="508855"/>
                  </a:lnTo>
                  <a:lnTo>
                    <a:pt x="411023" y="507374"/>
                  </a:lnTo>
                  <a:lnTo>
                    <a:pt x="414506" y="511422"/>
                  </a:lnTo>
                  <a:lnTo>
                    <a:pt x="417989" y="510560"/>
                  </a:lnTo>
                  <a:lnTo>
                    <a:pt x="421472" y="512060"/>
                  </a:lnTo>
                  <a:lnTo>
                    <a:pt x="424956" y="510627"/>
                  </a:lnTo>
                  <a:lnTo>
                    <a:pt x="428439" y="509206"/>
                  </a:lnTo>
                  <a:lnTo>
                    <a:pt x="431922" y="514521"/>
                  </a:lnTo>
                  <a:lnTo>
                    <a:pt x="435405" y="514242"/>
                  </a:lnTo>
                  <a:lnTo>
                    <a:pt x="438889" y="513968"/>
                  </a:lnTo>
                  <a:lnTo>
                    <a:pt x="442372" y="528596"/>
                  </a:lnTo>
                  <a:lnTo>
                    <a:pt x="445855" y="527737"/>
                  </a:lnTo>
                  <a:lnTo>
                    <a:pt x="449338" y="526887"/>
                  </a:lnTo>
                  <a:lnTo>
                    <a:pt x="452822" y="528017"/>
                  </a:lnTo>
                  <a:lnTo>
                    <a:pt x="456305" y="529388"/>
                  </a:lnTo>
                  <a:lnTo>
                    <a:pt x="459788" y="530443"/>
                  </a:lnTo>
                  <a:lnTo>
                    <a:pt x="463271" y="529611"/>
                  </a:lnTo>
                  <a:lnTo>
                    <a:pt x="466755" y="528788"/>
                  </a:lnTo>
                  <a:lnTo>
                    <a:pt x="470238" y="544358"/>
                  </a:lnTo>
                  <a:lnTo>
                    <a:pt x="473721" y="543944"/>
                  </a:lnTo>
                  <a:lnTo>
                    <a:pt x="477204" y="543534"/>
                  </a:lnTo>
                  <a:lnTo>
                    <a:pt x="480688" y="551085"/>
                  </a:lnTo>
                  <a:lnTo>
                    <a:pt x="484171" y="549739"/>
                  </a:lnTo>
                  <a:lnTo>
                    <a:pt x="487654" y="548401"/>
                  </a:lnTo>
                  <a:lnTo>
                    <a:pt x="491137" y="547071"/>
                  </a:lnTo>
                  <a:lnTo>
                    <a:pt x="494621" y="545749"/>
                  </a:lnTo>
                  <a:lnTo>
                    <a:pt x="498104" y="544406"/>
                  </a:lnTo>
                  <a:lnTo>
                    <a:pt x="501587" y="542894"/>
                  </a:lnTo>
                  <a:lnTo>
                    <a:pt x="505070" y="541390"/>
                  </a:lnTo>
                  <a:lnTo>
                    <a:pt x="508554" y="539892"/>
                  </a:lnTo>
                  <a:lnTo>
                    <a:pt x="512037" y="538401"/>
                  </a:lnTo>
                  <a:lnTo>
                    <a:pt x="515520" y="536916"/>
                  </a:lnTo>
                  <a:lnTo>
                    <a:pt x="519003" y="545286"/>
                  </a:lnTo>
                  <a:lnTo>
                    <a:pt x="522487" y="543740"/>
                  </a:lnTo>
                  <a:lnTo>
                    <a:pt x="525970" y="542200"/>
                  </a:lnTo>
                  <a:lnTo>
                    <a:pt x="529453" y="542981"/>
                  </a:lnTo>
                  <a:lnTo>
                    <a:pt x="532936" y="541653"/>
                  </a:lnTo>
                  <a:lnTo>
                    <a:pt x="536420" y="540450"/>
                  </a:lnTo>
                  <a:lnTo>
                    <a:pt x="539903" y="539910"/>
                  </a:lnTo>
                  <a:lnTo>
                    <a:pt x="543386" y="539375"/>
                  </a:lnTo>
                  <a:lnTo>
                    <a:pt x="546869" y="539546"/>
                  </a:lnTo>
                  <a:lnTo>
                    <a:pt x="550353" y="540725"/>
                  </a:lnTo>
                  <a:lnTo>
                    <a:pt x="553836" y="541882"/>
                  </a:lnTo>
                  <a:lnTo>
                    <a:pt x="557319" y="542894"/>
                  </a:lnTo>
                  <a:lnTo>
                    <a:pt x="560802" y="543826"/>
                  </a:lnTo>
                  <a:lnTo>
                    <a:pt x="564286" y="544741"/>
                  </a:lnTo>
                  <a:lnTo>
                    <a:pt x="567769" y="549494"/>
                  </a:lnTo>
                  <a:lnTo>
                    <a:pt x="571252" y="549303"/>
                  </a:lnTo>
                  <a:lnTo>
                    <a:pt x="574735" y="549113"/>
                  </a:lnTo>
                  <a:lnTo>
                    <a:pt x="578218" y="548926"/>
                  </a:lnTo>
                  <a:lnTo>
                    <a:pt x="581702" y="548741"/>
                  </a:lnTo>
                  <a:lnTo>
                    <a:pt x="585185" y="556733"/>
                  </a:lnTo>
                  <a:lnTo>
                    <a:pt x="588668" y="555553"/>
                  </a:lnTo>
                  <a:lnTo>
                    <a:pt x="592151" y="554379"/>
                  </a:lnTo>
                  <a:lnTo>
                    <a:pt x="595635" y="553389"/>
                  </a:lnTo>
                  <a:lnTo>
                    <a:pt x="599118" y="552493"/>
                  </a:lnTo>
                  <a:lnTo>
                    <a:pt x="602601" y="551603"/>
                  </a:lnTo>
                  <a:lnTo>
                    <a:pt x="606084" y="550717"/>
                  </a:lnTo>
                  <a:lnTo>
                    <a:pt x="609568" y="549837"/>
                  </a:lnTo>
                  <a:lnTo>
                    <a:pt x="613051" y="548961"/>
                  </a:lnTo>
                  <a:lnTo>
                    <a:pt x="616534" y="548091"/>
                  </a:lnTo>
                  <a:lnTo>
                    <a:pt x="620017" y="547226"/>
                  </a:lnTo>
                  <a:lnTo>
                    <a:pt x="623501" y="546733"/>
                  </a:lnTo>
                  <a:lnTo>
                    <a:pt x="626984" y="546730"/>
                  </a:lnTo>
                  <a:lnTo>
                    <a:pt x="630467" y="546728"/>
                  </a:lnTo>
                  <a:lnTo>
                    <a:pt x="633950" y="549621"/>
                  </a:lnTo>
                  <a:lnTo>
                    <a:pt x="637434" y="550065"/>
                  </a:lnTo>
                  <a:lnTo>
                    <a:pt x="640917" y="550502"/>
                  </a:lnTo>
                  <a:lnTo>
                    <a:pt x="644400" y="549611"/>
                  </a:lnTo>
                  <a:lnTo>
                    <a:pt x="647883" y="548630"/>
                  </a:lnTo>
                  <a:lnTo>
                    <a:pt x="651367" y="547654"/>
                  </a:lnTo>
                  <a:lnTo>
                    <a:pt x="654850" y="546683"/>
                  </a:lnTo>
                  <a:lnTo>
                    <a:pt x="658333" y="545715"/>
                  </a:lnTo>
                  <a:lnTo>
                    <a:pt x="661816" y="544752"/>
                  </a:lnTo>
                  <a:lnTo>
                    <a:pt x="665300" y="543794"/>
                  </a:lnTo>
                  <a:lnTo>
                    <a:pt x="668783" y="542839"/>
                  </a:lnTo>
                  <a:lnTo>
                    <a:pt x="672266" y="541889"/>
                  </a:lnTo>
                  <a:lnTo>
                    <a:pt x="675749" y="540943"/>
                  </a:lnTo>
                  <a:lnTo>
                    <a:pt x="679233" y="540002"/>
                  </a:lnTo>
                  <a:lnTo>
                    <a:pt x="682716" y="539064"/>
                  </a:lnTo>
                  <a:lnTo>
                    <a:pt x="686199" y="538131"/>
                  </a:lnTo>
                  <a:lnTo>
                    <a:pt x="689682" y="537202"/>
                  </a:lnTo>
                  <a:lnTo>
                    <a:pt x="693166" y="536276"/>
                  </a:lnTo>
                  <a:lnTo>
                    <a:pt x="696649" y="535355"/>
                  </a:lnTo>
                  <a:lnTo>
                    <a:pt x="700132" y="539875"/>
                  </a:lnTo>
                  <a:lnTo>
                    <a:pt x="703615" y="539015"/>
                  </a:lnTo>
                  <a:lnTo>
                    <a:pt x="707099" y="538159"/>
                  </a:lnTo>
                  <a:lnTo>
                    <a:pt x="710582" y="537307"/>
                  </a:lnTo>
                  <a:lnTo>
                    <a:pt x="714065" y="536459"/>
                  </a:lnTo>
                  <a:lnTo>
                    <a:pt x="717548" y="535615"/>
                  </a:lnTo>
                  <a:lnTo>
                    <a:pt x="721032" y="535059"/>
                  </a:lnTo>
                  <a:lnTo>
                    <a:pt x="724515" y="534521"/>
                  </a:lnTo>
                  <a:lnTo>
                    <a:pt x="727998" y="536107"/>
                  </a:lnTo>
                  <a:lnTo>
                    <a:pt x="731481" y="536011"/>
                  </a:lnTo>
                  <a:lnTo>
                    <a:pt x="734965" y="535916"/>
                  </a:lnTo>
                  <a:lnTo>
                    <a:pt x="738448" y="535822"/>
                  </a:lnTo>
                  <a:lnTo>
                    <a:pt x="741931" y="535728"/>
                  </a:lnTo>
                  <a:lnTo>
                    <a:pt x="745414" y="535635"/>
                  </a:lnTo>
                  <a:lnTo>
                    <a:pt x="748898" y="535237"/>
                  </a:lnTo>
                  <a:lnTo>
                    <a:pt x="752381" y="534718"/>
                  </a:lnTo>
                  <a:lnTo>
                    <a:pt x="755864" y="534202"/>
                  </a:lnTo>
                  <a:lnTo>
                    <a:pt x="759347" y="533690"/>
                  </a:lnTo>
                  <a:lnTo>
                    <a:pt x="762831" y="533180"/>
                  </a:lnTo>
                  <a:lnTo>
                    <a:pt x="766314" y="532689"/>
                  </a:lnTo>
                  <a:lnTo>
                    <a:pt x="769797" y="532257"/>
                  </a:lnTo>
                  <a:lnTo>
                    <a:pt x="773280" y="531828"/>
                  </a:lnTo>
                  <a:lnTo>
                    <a:pt x="776764" y="531401"/>
                  </a:lnTo>
                  <a:lnTo>
                    <a:pt x="780247" y="530977"/>
                  </a:lnTo>
                  <a:lnTo>
                    <a:pt x="783730" y="530555"/>
                  </a:lnTo>
                  <a:lnTo>
                    <a:pt x="787213" y="530595"/>
                  </a:lnTo>
                  <a:lnTo>
                    <a:pt x="790697" y="530808"/>
                  </a:lnTo>
                  <a:lnTo>
                    <a:pt x="794180" y="531018"/>
                  </a:lnTo>
                  <a:lnTo>
                    <a:pt x="797663" y="530820"/>
                  </a:lnTo>
                  <a:lnTo>
                    <a:pt x="801146" y="530615"/>
                  </a:lnTo>
                  <a:lnTo>
                    <a:pt x="804630" y="530317"/>
                  </a:lnTo>
                  <a:lnTo>
                    <a:pt x="808113" y="529703"/>
                  </a:lnTo>
                  <a:lnTo>
                    <a:pt x="811596" y="529093"/>
                  </a:lnTo>
                  <a:lnTo>
                    <a:pt x="815079" y="528486"/>
                  </a:lnTo>
                  <a:lnTo>
                    <a:pt x="818563" y="527881"/>
                  </a:lnTo>
                  <a:lnTo>
                    <a:pt x="822046" y="527280"/>
                  </a:lnTo>
                  <a:lnTo>
                    <a:pt x="825529" y="526681"/>
                  </a:lnTo>
                  <a:lnTo>
                    <a:pt x="829012" y="526086"/>
                  </a:lnTo>
                  <a:lnTo>
                    <a:pt x="832496" y="525493"/>
                  </a:lnTo>
                  <a:lnTo>
                    <a:pt x="835979" y="525443"/>
                  </a:lnTo>
                  <a:lnTo>
                    <a:pt x="839462" y="525400"/>
                  </a:lnTo>
                  <a:lnTo>
                    <a:pt x="842945" y="525357"/>
                  </a:lnTo>
                  <a:lnTo>
                    <a:pt x="846429" y="525314"/>
                  </a:lnTo>
                  <a:lnTo>
                    <a:pt x="849912" y="525271"/>
                  </a:lnTo>
                  <a:lnTo>
                    <a:pt x="853395" y="527816"/>
                  </a:lnTo>
                  <a:lnTo>
                    <a:pt x="856878" y="527108"/>
                  </a:lnTo>
                  <a:lnTo>
                    <a:pt x="860361" y="526402"/>
                  </a:lnTo>
                  <a:lnTo>
                    <a:pt x="863845" y="525699"/>
                  </a:lnTo>
                  <a:lnTo>
                    <a:pt x="867328" y="524999"/>
                  </a:lnTo>
                  <a:lnTo>
                    <a:pt x="870811" y="524301"/>
                  </a:lnTo>
                  <a:lnTo>
                    <a:pt x="870811" y="524301"/>
                  </a:lnTo>
                  <a:lnTo>
                    <a:pt x="874294" y="523607"/>
                  </a:lnTo>
                  <a:lnTo>
                    <a:pt x="877778" y="522915"/>
                  </a:lnTo>
                  <a:lnTo>
                    <a:pt x="881261" y="522208"/>
                  </a:lnTo>
                  <a:lnTo>
                    <a:pt x="884744" y="521456"/>
                  </a:lnTo>
                  <a:lnTo>
                    <a:pt x="888227" y="520706"/>
                  </a:lnTo>
                  <a:lnTo>
                    <a:pt x="891711" y="519958"/>
                  </a:lnTo>
                  <a:lnTo>
                    <a:pt x="895194" y="519214"/>
                  </a:lnTo>
                  <a:lnTo>
                    <a:pt x="898677" y="518471"/>
                  </a:lnTo>
                  <a:lnTo>
                    <a:pt x="902160" y="518880"/>
                  </a:lnTo>
                  <a:lnTo>
                    <a:pt x="905644" y="519646"/>
                  </a:lnTo>
                  <a:lnTo>
                    <a:pt x="909127" y="523897"/>
                  </a:lnTo>
                  <a:lnTo>
                    <a:pt x="912610" y="523232"/>
                  </a:lnTo>
                  <a:lnTo>
                    <a:pt x="916093" y="522569"/>
                  </a:lnTo>
                  <a:lnTo>
                    <a:pt x="919577" y="521908"/>
                  </a:lnTo>
                  <a:lnTo>
                    <a:pt x="923060" y="521250"/>
                  </a:lnTo>
                  <a:lnTo>
                    <a:pt x="926543" y="520594"/>
                  </a:lnTo>
                  <a:lnTo>
                    <a:pt x="930026" y="525393"/>
                  </a:lnTo>
                  <a:lnTo>
                    <a:pt x="933510" y="525354"/>
                  </a:lnTo>
                  <a:lnTo>
                    <a:pt x="936993" y="525315"/>
                  </a:lnTo>
                  <a:lnTo>
                    <a:pt x="940476" y="525742"/>
                  </a:lnTo>
                  <a:lnTo>
                    <a:pt x="943959" y="526304"/>
                  </a:lnTo>
                  <a:lnTo>
                    <a:pt x="947443" y="534838"/>
                  </a:lnTo>
                  <a:lnTo>
                    <a:pt x="950926" y="534655"/>
                  </a:lnTo>
                  <a:lnTo>
                    <a:pt x="954409" y="534473"/>
                  </a:lnTo>
                  <a:lnTo>
                    <a:pt x="957892" y="534324"/>
                  </a:lnTo>
                  <a:lnTo>
                    <a:pt x="961376" y="534256"/>
                  </a:lnTo>
                  <a:lnTo>
                    <a:pt x="964859" y="534189"/>
                  </a:lnTo>
                  <a:lnTo>
                    <a:pt x="968342" y="534064"/>
                  </a:lnTo>
                  <a:lnTo>
                    <a:pt x="971825" y="533887"/>
                  </a:lnTo>
                  <a:lnTo>
                    <a:pt x="975309" y="533711"/>
                  </a:lnTo>
                  <a:lnTo>
                    <a:pt x="978792" y="533536"/>
                  </a:lnTo>
                  <a:lnTo>
                    <a:pt x="982275" y="533362"/>
                  </a:lnTo>
                  <a:lnTo>
                    <a:pt x="985758" y="540902"/>
                  </a:lnTo>
                  <a:lnTo>
                    <a:pt x="989242" y="541235"/>
                  </a:lnTo>
                  <a:lnTo>
                    <a:pt x="992725" y="541566"/>
                  </a:lnTo>
                  <a:lnTo>
                    <a:pt x="996208" y="550969"/>
                  </a:lnTo>
                  <a:lnTo>
                    <a:pt x="999691" y="550172"/>
                  </a:lnTo>
                  <a:lnTo>
                    <a:pt x="1003175" y="549376"/>
                  </a:lnTo>
                  <a:lnTo>
                    <a:pt x="1006658" y="548582"/>
                  </a:lnTo>
                  <a:lnTo>
                    <a:pt x="1010141" y="547790"/>
                  </a:lnTo>
                  <a:lnTo>
                    <a:pt x="1013624" y="546999"/>
                  </a:lnTo>
                  <a:lnTo>
                    <a:pt x="1017108" y="546248"/>
                  </a:lnTo>
                  <a:lnTo>
                    <a:pt x="1020591" y="545510"/>
                  </a:lnTo>
                  <a:lnTo>
                    <a:pt x="1024074" y="544773"/>
                  </a:lnTo>
                  <a:lnTo>
                    <a:pt x="1027557" y="544037"/>
                  </a:lnTo>
                  <a:lnTo>
                    <a:pt x="1031041" y="543303"/>
                  </a:lnTo>
                  <a:lnTo>
                    <a:pt x="1034524" y="542615"/>
                  </a:lnTo>
                  <a:lnTo>
                    <a:pt x="1038007" y="542033"/>
                  </a:lnTo>
                  <a:lnTo>
                    <a:pt x="1041490" y="541453"/>
                  </a:lnTo>
                  <a:lnTo>
                    <a:pt x="1044974" y="540875"/>
                  </a:lnTo>
                  <a:lnTo>
                    <a:pt x="1044974" y="540875"/>
                  </a:lnTo>
                  <a:lnTo>
                    <a:pt x="1048457" y="540299"/>
                  </a:lnTo>
                  <a:lnTo>
                    <a:pt x="1051940" y="539724"/>
                  </a:lnTo>
                  <a:lnTo>
                    <a:pt x="1055423" y="539231"/>
                  </a:lnTo>
                  <a:lnTo>
                    <a:pt x="1058907" y="538759"/>
                  </a:lnTo>
                  <a:lnTo>
                    <a:pt x="1062390" y="538289"/>
                  </a:lnTo>
                  <a:lnTo>
                    <a:pt x="1065873" y="537821"/>
                  </a:lnTo>
                  <a:lnTo>
                    <a:pt x="1069356" y="537355"/>
                  </a:lnTo>
                  <a:lnTo>
                    <a:pt x="1072840" y="536879"/>
                  </a:lnTo>
                  <a:lnTo>
                    <a:pt x="1076323" y="536383"/>
                  </a:lnTo>
                  <a:lnTo>
                    <a:pt x="1079806" y="535889"/>
                  </a:lnTo>
                  <a:lnTo>
                    <a:pt x="1083289" y="535396"/>
                  </a:lnTo>
                  <a:lnTo>
                    <a:pt x="1086773" y="534905"/>
                  </a:lnTo>
                  <a:lnTo>
                    <a:pt x="1090256" y="534415"/>
                  </a:lnTo>
                  <a:lnTo>
                    <a:pt x="1093739" y="533927"/>
                  </a:lnTo>
                  <a:lnTo>
                    <a:pt x="1097222" y="533441"/>
                  </a:lnTo>
                  <a:lnTo>
                    <a:pt x="1100706" y="532952"/>
                  </a:lnTo>
                  <a:lnTo>
                    <a:pt x="1104189" y="532404"/>
                  </a:lnTo>
                  <a:lnTo>
                    <a:pt x="1107672" y="531857"/>
                  </a:lnTo>
                  <a:lnTo>
                    <a:pt x="1111155" y="531311"/>
                  </a:lnTo>
                  <a:lnTo>
                    <a:pt x="1114639" y="530767"/>
                  </a:lnTo>
                  <a:lnTo>
                    <a:pt x="1118122" y="530225"/>
                  </a:lnTo>
                  <a:lnTo>
                    <a:pt x="1121605" y="529967"/>
                  </a:lnTo>
                  <a:lnTo>
                    <a:pt x="1125088" y="529921"/>
                  </a:lnTo>
                  <a:lnTo>
                    <a:pt x="1128572" y="529876"/>
                  </a:lnTo>
                  <a:lnTo>
                    <a:pt x="1132055" y="529831"/>
                  </a:lnTo>
                  <a:lnTo>
                    <a:pt x="1135538" y="529787"/>
                  </a:lnTo>
                  <a:lnTo>
                    <a:pt x="1139021" y="529709"/>
                  </a:lnTo>
                  <a:lnTo>
                    <a:pt x="1142505" y="529227"/>
                  </a:lnTo>
                  <a:lnTo>
                    <a:pt x="1145988" y="528746"/>
                  </a:lnTo>
                  <a:lnTo>
                    <a:pt x="1149471" y="528267"/>
                  </a:lnTo>
                  <a:lnTo>
                    <a:pt x="1152954" y="527790"/>
                  </a:lnTo>
                  <a:lnTo>
                    <a:pt x="1156437" y="527314"/>
                  </a:lnTo>
                  <a:lnTo>
                    <a:pt x="1159921" y="526953"/>
                  </a:lnTo>
                  <a:lnTo>
                    <a:pt x="1163404" y="526674"/>
                  </a:lnTo>
                  <a:lnTo>
                    <a:pt x="1166887" y="526397"/>
                  </a:lnTo>
                  <a:lnTo>
                    <a:pt x="1170370" y="526121"/>
                  </a:lnTo>
                  <a:lnTo>
                    <a:pt x="1173854" y="525846"/>
                  </a:lnTo>
                  <a:lnTo>
                    <a:pt x="1177337" y="525585"/>
                  </a:lnTo>
                  <a:lnTo>
                    <a:pt x="1180820" y="525458"/>
                  </a:lnTo>
                  <a:lnTo>
                    <a:pt x="1184303" y="525330"/>
                  </a:lnTo>
                  <a:lnTo>
                    <a:pt x="1187787" y="525204"/>
                  </a:lnTo>
                  <a:lnTo>
                    <a:pt x="1191270" y="525078"/>
                  </a:lnTo>
                  <a:lnTo>
                    <a:pt x="1194753" y="524953"/>
                  </a:lnTo>
                  <a:lnTo>
                    <a:pt x="1198236" y="524659"/>
                  </a:lnTo>
                  <a:lnTo>
                    <a:pt x="1201720" y="524249"/>
                  </a:lnTo>
                  <a:lnTo>
                    <a:pt x="1205203" y="523841"/>
                  </a:lnTo>
                  <a:lnTo>
                    <a:pt x="1208686" y="523434"/>
                  </a:lnTo>
                  <a:lnTo>
                    <a:pt x="1212169" y="523028"/>
                  </a:lnTo>
                  <a:lnTo>
                    <a:pt x="1215653" y="525722"/>
                  </a:lnTo>
                  <a:lnTo>
                    <a:pt x="1219136" y="525178"/>
                  </a:lnTo>
                  <a:lnTo>
                    <a:pt x="1222619" y="524634"/>
                  </a:lnTo>
                  <a:lnTo>
                    <a:pt x="1226102" y="524093"/>
                  </a:lnTo>
                  <a:lnTo>
                    <a:pt x="1229586" y="523552"/>
                  </a:lnTo>
                  <a:lnTo>
                    <a:pt x="1233069" y="523013"/>
                  </a:lnTo>
                  <a:lnTo>
                    <a:pt x="1236552" y="522461"/>
                  </a:lnTo>
                  <a:lnTo>
                    <a:pt x="1240035" y="521901"/>
                  </a:lnTo>
                  <a:lnTo>
                    <a:pt x="1243519" y="521342"/>
                  </a:lnTo>
                  <a:lnTo>
                    <a:pt x="1247002" y="520785"/>
                  </a:lnTo>
                  <a:lnTo>
                    <a:pt x="1250485" y="520228"/>
                  </a:lnTo>
                  <a:lnTo>
                    <a:pt x="1253968" y="519674"/>
                  </a:lnTo>
                  <a:lnTo>
                    <a:pt x="1257452" y="519120"/>
                  </a:lnTo>
                  <a:lnTo>
                    <a:pt x="1260935" y="518568"/>
                  </a:lnTo>
                  <a:lnTo>
                    <a:pt x="1264418" y="518017"/>
                  </a:lnTo>
                  <a:lnTo>
                    <a:pt x="1267901" y="517467"/>
                  </a:lnTo>
                  <a:lnTo>
                    <a:pt x="1271385" y="516919"/>
                  </a:lnTo>
                  <a:lnTo>
                    <a:pt x="1274868" y="516502"/>
                  </a:lnTo>
                  <a:lnTo>
                    <a:pt x="1278351" y="516168"/>
                  </a:lnTo>
                  <a:lnTo>
                    <a:pt x="1281834" y="515835"/>
                  </a:lnTo>
                  <a:lnTo>
                    <a:pt x="1285318" y="515504"/>
                  </a:lnTo>
                  <a:lnTo>
                    <a:pt x="1288801" y="515173"/>
                  </a:lnTo>
                  <a:lnTo>
                    <a:pt x="1292284" y="514819"/>
                  </a:lnTo>
                  <a:lnTo>
                    <a:pt x="1295767" y="514288"/>
                  </a:lnTo>
                  <a:lnTo>
                    <a:pt x="1299251" y="513758"/>
                  </a:lnTo>
                  <a:lnTo>
                    <a:pt x="1302734" y="513229"/>
                  </a:lnTo>
                  <a:lnTo>
                    <a:pt x="1306217" y="512701"/>
                  </a:lnTo>
                  <a:lnTo>
                    <a:pt x="1309700" y="512175"/>
                  </a:lnTo>
                  <a:lnTo>
                    <a:pt x="1313184" y="511650"/>
                  </a:lnTo>
                  <a:lnTo>
                    <a:pt x="1316667" y="511126"/>
                  </a:lnTo>
                  <a:lnTo>
                    <a:pt x="1320150" y="510603"/>
                  </a:lnTo>
                  <a:lnTo>
                    <a:pt x="1323633" y="510549"/>
                  </a:lnTo>
                  <a:lnTo>
                    <a:pt x="1327117" y="510560"/>
                  </a:lnTo>
                  <a:lnTo>
                    <a:pt x="1330600" y="510571"/>
                  </a:lnTo>
                  <a:lnTo>
                    <a:pt x="1334083" y="510582"/>
                  </a:lnTo>
                  <a:lnTo>
                    <a:pt x="1337566" y="510592"/>
                  </a:lnTo>
                  <a:lnTo>
                    <a:pt x="1341050" y="513484"/>
                  </a:lnTo>
                  <a:lnTo>
                    <a:pt x="1344533" y="513759"/>
                  </a:lnTo>
                  <a:lnTo>
                    <a:pt x="1348016" y="514032"/>
                  </a:lnTo>
                  <a:lnTo>
                    <a:pt x="1351499" y="513758"/>
                  </a:lnTo>
                  <a:lnTo>
                    <a:pt x="1354983" y="513175"/>
                  </a:lnTo>
                  <a:lnTo>
                    <a:pt x="1358466" y="512592"/>
                  </a:lnTo>
                  <a:lnTo>
                    <a:pt x="1361949" y="512010"/>
                  </a:lnTo>
                  <a:lnTo>
                    <a:pt x="1365432" y="511430"/>
                  </a:lnTo>
                  <a:lnTo>
                    <a:pt x="1368916" y="510850"/>
                  </a:lnTo>
                  <a:lnTo>
                    <a:pt x="1372399" y="510272"/>
                  </a:lnTo>
                  <a:lnTo>
                    <a:pt x="1375882" y="509695"/>
                  </a:lnTo>
                  <a:lnTo>
                    <a:pt x="1379365" y="509118"/>
                  </a:lnTo>
                  <a:lnTo>
                    <a:pt x="1382849" y="508543"/>
                  </a:lnTo>
                  <a:lnTo>
                    <a:pt x="1386332" y="507969"/>
                  </a:lnTo>
                  <a:lnTo>
                    <a:pt x="1389815" y="510630"/>
                  </a:lnTo>
                  <a:lnTo>
                    <a:pt x="1393298" y="510462"/>
                  </a:lnTo>
                  <a:lnTo>
                    <a:pt x="1396782" y="510294"/>
                  </a:lnTo>
                  <a:lnTo>
                    <a:pt x="1400265" y="511817"/>
                  </a:lnTo>
                  <a:lnTo>
                    <a:pt x="1403748" y="512438"/>
                  </a:lnTo>
                  <a:lnTo>
                    <a:pt x="1407231" y="513040"/>
                  </a:lnTo>
                  <a:lnTo>
                    <a:pt x="1410715" y="513564"/>
                  </a:lnTo>
                  <a:lnTo>
                    <a:pt x="1414198" y="514084"/>
                  </a:lnTo>
                  <a:lnTo>
                    <a:pt x="1417681" y="514495"/>
                  </a:lnTo>
                  <a:lnTo>
                    <a:pt x="1421164" y="514751"/>
                  </a:lnTo>
                  <a:lnTo>
                    <a:pt x="1424648" y="515006"/>
                  </a:lnTo>
                  <a:lnTo>
                    <a:pt x="1428131" y="515761"/>
                  </a:lnTo>
                  <a:lnTo>
                    <a:pt x="1431614" y="516766"/>
                  </a:lnTo>
                  <a:lnTo>
                    <a:pt x="1435097" y="517760"/>
                  </a:lnTo>
                  <a:lnTo>
                    <a:pt x="1438580" y="517537"/>
                  </a:lnTo>
                  <a:lnTo>
                    <a:pt x="1442064" y="517199"/>
                  </a:lnTo>
                  <a:lnTo>
                    <a:pt x="1445547" y="516862"/>
                  </a:lnTo>
                  <a:lnTo>
                    <a:pt x="1449030" y="516525"/>
                  </a:lnTo>
                  <a:lnTo>
                    <a:pt x="1452513" y="516190"/>
                  </a:lnTo>
                  <a:lnTo>
                    <a:pt x="1455997" y="515977"/>
                  </a:lnTo>
                  <a:lnTo>
                    <a:pt x="1459480" y="515932"/>
                  </a:lnTo>
                  <a:lnTo>
                    <a:pt x="1462963" y="515888"/>
                  </a:lnTo>
                  <a:lnTo>
                    <a:pt x="1466446" y="515844"/>
                  </a:lnTo>
                  <a:lnTo>
                    <a:pt x="1469930" y="515800"/>
                  </a:lnTo>
                  <a:lnTo>
                    <a:pt x="1473413" y="515756"/>
                  </a:lnTo>
                  <a:lnTo>
                    <a:pt x="1476896" y="515373"/>
                  </a:lnTo>
                  <a:lnTo>
                    <a:pt x="1480379" y="514963"/>
                  </a:lnTo>
                  <a:lnTo>
                    <a:pt x="1483863" y="514554"/>
                  </a:lnTo>
                  <a:lnTo>
                    <a:pt x="1487346" y="514145"/>
                  </a:lnTo>
                  <a:lnTo>
                    <a:pt x="1490829" y="513738"/>
                  </a:lnTo>
                  <a:lnTo>
                    <a:pt x="1494312" y="513332"/>
                  </a:lnTo>
                  <a:lnTo>
                    <a:pt x="1497796" y="512926"/>
                  </a:lnTo>
                  <a:lnTo>
                    <a:pt x="1501279" y="512522"/>
                  </a:lnTo>
                  <a:lnTo>
                    <a:pt x="1504762" y="512118"/>
                  </a:lnTo>
                  <a:lnTo>
                    <a:pt x="1508245" y="511715"/>
                  </a:lnTo>
                  <a:lnTo>
                    <a:pt x="1511729" y="511314"/>
                  </a:lnTo>
                  <a:lnTo>
                    <a:pt x="1515212" y="510913"/>
                  </a:lnTo>
                  <a:lnTo>
                    <a:pt x="1518695" y="510513"/>
                  </a:lnTo>
                  <a:lnTo>
                    <a:pt x="1522178" y="510114"/>
                  </a:lnTo>
                  <a:lnTo>
                    <a:pt x="1525662" y="509716"/>
                  </a:lnTo>
                  <a:lnTo>
                    <a:pt x="1529145" y="509319"/>
                  </a:lnTo>
                  <a:lnTo>
                    <a:pt x="1532628" y="508923"/>
                  </a:lnTo>
                  <a:lnTo>
                    <a:pt x="1536111" y="508527"/>
                  </a:lnTo>
                  <a:lnTo>
                    <a:pt x="1539595" y="508133"/>
                  </a:lnTo>
                  <a:lnTo>
                    <a:pt x="1543078" y="507768"/>
                  </a:lnTo>
                  <a:lnTo>
                    <a:pt x="1546561" y="507416"/>
                  </a:lnTo>
                  <a:lnTo>
                    <a:pt x="1550044" y="507065"/>
                  </a:lnTo>
                  <a:lnTo>
                    <a:pt x="1553528" y="506716"/>
                  </a:lnTo>
                  <a:lnTo>
                    <a:pt x="1557011" y="506367"/>
                  </a:lnTo>
                  <a:lnTo>
                    <a:pt x="1560494" y="506139"/>
                  </a:lnTo>
                  <a:lnTo>
                    <a:pt x="1563977" y="506403"/>
                  </a:lnTo>
                  <a:lnTo>
                    <a:pt x="1567461" y="506665"/>
                  </a:lnTo>
                  <a:lnTo>
                    <a:pt x="1570944" y="506852"/>
                  </a:lnTo>
                  <a:lnTo>
                    <a:pt x="1574427" y="506950"/>
                  </a:lnTo>
                  <a:lnTo>
                    <a:pt x="1577910" y="507048"/>
                  </a:lnTo>
                  <a:lnTo>
                    <a:pt x="1581394" y="507145"/>
                  </a:lnTo>
                  <a:lnTo>
                    <a:pt x="1584877" y="507242"/>
                  </a:lnTo>
                  <a:lnTo>
                    <a:pt x="1588360" y="507338"/>
                  </a:lnTo>
                  <a:lnTo>
                    <a:pt x="1591843" y="508569"/>
                  </a:lnTo>
                  <a:lnTo>
                    <a:pt x="1595327" y="509837"/>
                  </a:lnTo>
                  <a:lnTo>
                    <a:pt x="1598810" y="510945"/>
                  </a:lnTo>
                  <a:lnTo>
                    <a:pt x="1602293" y="511494"/>
                  </a:lnTo>
                  <a:lnTo>
                    <a:pt x="1605776" y="512038"/>
                  </a:lnTo>
                  <a:lnTo>
                    <a:pt x="1609260" y="512238"/>
                  </a:lnTo>
                  <a:lnTo>
                    <a:pt x="1612743" y="512040"/>
                  </a:lnTo>
                  <a:lnTo>
                    <a:pt x="1616226" y="511842"/>
                  </a:lnTo>
                  <a:lnTo>
                    <a:pt x="1619709" y="511645"/>
                  </a:lnTo>
                  <a:lnTo>
                    <a:pt x="1623193" y="511449"/>
                  </a:lnTo>
                  <a:lnTo>
                    <a:pt x="1626676" y="511253"/>
                  </a:lnTo>
                  <a:lnTo>
                    <a:pt x="1630159" y="511058"/>
                  </a:lnTo>
                  <a:lnTo>
                    <a:pt x="1633642" y="510863"/>
                  </a:lnTo>
                  <a:lnTo>
                    <a:pt x="1637126" y="510594"/>
                  </a:lnTo>
                  <a:lnTo>
                    <a:pt x="1640609" y="510057"/>
                  </a:lnTo>
                  <a:lnTo>
                    <a:pt x="1644092" y="509520"/>
                  </a:lnTo>
                  <a:lnTo>
                    <a:pt x="1647575" y="508985"/>
                  </a:lnTo>
                  <a:lnTo>
                    <a:pt x="1651059" y="508450"/>
                  </a:lnTo>
                  <a:lnTo>
                    <a:pt x="1654542" y="507915"/>
                  </a:lnTo>
                  <a:lnTo>
                    <a:pt x="1658025" y="507381"/>
                  </a:lnTo>
                  <a:lnTo>
                    <a:pt x="1661508" y="506848"/>
                  </a:lnTo>
                  <a:lnTo>
                    <a:pt x="1664992" y="506316"/>
                  </a:lnTo>
                  <a:lnTo>
                    <a:pt x="1668475" y="505784"/>
                  </a:lnTo>
                  <a:lnTo>
                    <a:pt x="1671958" y="505252"/>
                  </a:lnTo>
                  <a:lnTo>
                    <a:pt x="1675441" y="504722"/>
                  </a:lnTo>
                  <a:lnTo>
                    <a:pt x="1678925" y="504192"/>
                  </a:lnTo>
                  <a:lnTo>
                    <a:pt x="1682408" y="503663"/>
                  </a:lnTo>
                  <a:lnTo>
                    <a:pt x="1685891" y="503697"/>
                  </a:lnTo>
                  <a:lnTo>
                    <a:pt x="1689374" y="504331"/>
                  </a:lnTo>
                  <a:lnTo>
                    <a:pt x="1692858" y="504959"/>
                  </a:lnTo>
                  <a:lnTo>
                    <a:pt x="1696341" y="507431"/>
                  </a:lnTo>
                  <a:lnTo>
                    <a:pt x="1699824" y="506924"/>
                  </a:lnTo>
                  <a:lnTo>
                    <a:pt x="1703307" y="506419"/>
                  </a:lnTo>
                  <a:lnTo>
                    <a:pt x="1706791" y="505914"/>
                  </a:lnTo>
                  <a:lnTo>
                    <a:pt x="1710274" y="505410"/>
                  </a:lnTo>
                  <a:lnTo>
                    <a:pt x="1713757" y="504906"/>
                  </a:lnTo>
                  <a:lnTo>
                    <a:pt x="1717240" y="504403"/>
                  </a:lnTo>
                  <a:lnTo>
                    <a:pt x="1720723" y="503901"/>
                  </a:lnTo>
                  <a:lnTo>
                    <a:pt x="1724207" y="503399"/>
                  </a:lnTo>
                  <a:lnTo>
                    <a:pt x="1727690" y="502898"/>
                  </a:lnTo>
                  <a:lnTo>
                    <a:pt x="1731173" y="502397"/>
                  </a:lnTo>
                  <a:lnTo>
                    <a:pt x="1734656" y="502150"/>
                  </a:lnTo>
                  <a:lnTo>
                    <a:pt x="1738140" y="501989"/>
                  </a:lnTo>
                  <a:lnTo>
                    <a:pt x="1741623" y="501828"/>
                  </a:lnTo>
                  <a:lnTo>
                    <a:pt x="1745106" y="501667"/>
                  </a:lnTo>
                  <a:lnTo>
                    <a:pt x="1748589" y="501507"/>
                  </a:lnTo>
                  <a:lnTo>
                    <a:pt x="1752073" y="503359"/>
                  </a:lnTo>
                  <a:lnTo>
                    <a:pt x="1755556" y="503087"/>
                  </a:lnTo>
                  <a:lnTo>
                    <a:pt x="1759039" y="502816"/>
                  </a:lnTo>
                  <a:lnTo>
                    <a:pt x="1762522" y="502545"/>
                  </a:lnTo>
                  <a:lnTo>
                    <a:pt x="1766006" y="502276"/>
                  </a:lnTo>
                  <a:lnTo>
                    <a:pt x="1769489" y="502007"/>
                  </a:lnTo>
                  <a:lnTo>
                    <a:pt x="1772972" y="501682"/>
                  </a:lnTo>
                  <a:lnTo>
                    <a:pt x="1776455" y="501341"/>
                  </a:lnTo>
                  <a:lnTo>
                    <a:pt x="1779939" y="501000"/>
                  </a:lnTo>
                  <a:lnTo>
                    <a:pt x="1783422" y="500660"/>
                  </a:lnTo>
                  <a:lnTo>
                    <a:pt x="1786905" y="500321"/>
                  </a:lnTo>
                  <a:lnTo>
                    <a:pt x="1790388" y="499982"/>
                  </a:lnTo>
                  <a:lnTo>
                    <a:pt x="1793872" y="499645"/>
                  </a:lnTo>
                  <a:lnTo>
                    <a:pt x="1797355" y="499307"/>
                  </a:lnTo>
                  <a:lnTo>
                    <a:pt x="1800838" y="498971"/>
                  </a:lnTo>
                  <a:lnTo>
                    <a:pt x="1804321" y="498635"/>
                  </a:lnTo>
                  <a:lnTo>
                    <a:pt x="1807805" y="498300"/>
                  </a:lnTo>
                  <a:lnTo>
                    <a:pt x="1811288" y="498868"/>
                  </a:lnTo>
                  <a:lnTo>
                    <a:pt x="1814771" y="499701"/>
                  </a:lnTo>
                  <a:lnTo>
                    <a:pt x="1818254" y="504252"/>
                  </a:lnTo>
                  <a:lnTo>
                    <a:pt x="1821738" y="504695"/>
                  </a:lnTo>
                  <a:lnTo>
                    <a:pt x="1825221" y="505136"/>
                  </a:lnTo>
                  <a:lnTo>
                    <a:pt x="1828704" y="512036"/>
                  </a:lnTo>
                  <a:lnTo>
                    <a:pt x="1832187" y="511974"/>
                  </a:lnTo>
                  <a:lnTo>
                    <a:pt x="1835671" y="511912"/>
                  </a:lnTo>
                  <a:lnTo>
                    <a:pt x="1839154" y="511756"/>
                  </a:lnTo>
                  <a:lnTo>
                    <a:pt x="1842637" y="511516"/>
                  </a:lnTo>
                  <a:lnTo>
                    <a:pt x="1846120" y="511276"/>
                  </a:lnTo>
                  <a:lnTo>
                    <a:pt x="1849604" y="511037"/>
                  </a:lnTo>
                  <a:lnTo>
                    <a:pt x="1853087" y="510799"/>
                  </a:lnTo>
                  <a:lnTo>
                    <a:pt x="1856570" y="510561"/>
                  </a:lnTo>
                  <a:lnTo>
                    <a:pt x="1860053" y="510324"/>
                  </a:lnTo>
                  <a:lnTo>
                    <a:pt x="1863537" y="510087"/>
                  </a:lnTo>
                  <a:lnTo>
                    <a:pt x="1867020" y="509813"/>
                  </a:lnTo>
                  <a:lnTo>
                    <a:pt x="1870503" y="509444"/>
                  </a:lnTo>
                  <a:lnTo>
                    <a:pt x="1873986" y="509075"/>
                  </a:lnTo>
                  <a:lnTo>
                    <a:pt x="1877470" y="508708"/>
                  </a:lnTo>
                  <a:lnTo>
                    <a:pt x="1880953" y="508340"/>
                  </a:lnTo>
                  <a:lnTo>
                    <a:pt x="1884436" y="507974"/>
                  </a:lnTo>
                  <a:lnTo>
                    <a:pt x="1887919" y="507607"/>
                  </a:lnTo>
                  <a:lnTo>
                    <a:pt x="1891403" y="507242"/>
                  </a:lnTo>
                  <a:lnTo>
                    <a:pt x="1894886" y="506879"/>
                  </a:lnTo>
                  <a:lnTo>
                    <a:pt x="1898369" y="506559"/>
                  </a:lnTo>
                  <a:lnTo>
                    <a:pt x="1901852" y="506240"/>
                  </a:lnTo>
                  <a:lnTo>
                    <a:pt x="1905336" y="505922"/>
                  </a:lnTo>
                  <a:lnTo>
                    <a:pt x="1908819" y="505604"/>
                  </a:lnTo>
                  <a:lnTo>
                    <a:pt x="1912302" y="505287"/>
                  </a:lnTo>
                  <a:lnTo>
                    <a:pt x="1915785" y="504970"/>
                  </a:lnTo>
                  <a:lnTo>
                    <a:pt x="1919269" y="504654"/>
                  </a:lnTo>
                  <a:lnTo>
                    <a:pt x="1922752" y="504338"/>
                  </a:lnTo>
                  <a:lnTo>
                    <a:pt x="1926235" y="504023"/>
                  </a:lnTo>
                  <a:lnTo>
                    <a:pt x="1929718" y="503709"/>
                  </a:lnTo>
                  <a:lnTo>
                    <a:pt x="1933202" y="503410"/>
                  </a:lnTo>
                  <a:lnTo>
                    <a:pt x="1936685" y="503364"/>
                  </a:lnTo>
                  <a:lnTo>
                    <a:pt x="1940168" y="503318"/>
                  </a:lnTo>
                  <a:lnTo>
                    <a:pt x="1943651" y="503272"/>
                  </a:lnTo>
                  <a:lnTo>
                    <a:pt x="1947135" y="503227"/>
                  </a:lnTo>
                  <a:lnTo>
                    <a:pt x="1950618" y="503182"/>
                  </a:lnTo>
                  <a:lnTo>
                    <a:pt x="1954101" y="503137"/>
                  </a:lnTo>
                  <a:lnTo>
                    <a:pt x="1957584" y="503091"/>
                  </a:lnTo>
                  <a:lnTo>
                    <a:pt x="1961068" y="503047"/>
                  </a:lnTo>
                  <a:lnTo>
                    <a:pt x="1964551" y="503270"/>
                  </a:lnTo>
                  <a:lnTo>
                    <a:pt x="1968034" y="503553"/>
                  </a:lnTo>
                  <a:lnTo>
                    <a:pt x="1971517" y="503809"/>
                  </a:lnTo>
                  <a:lnTo>
                    <a:pt x="1975001" y="503698"/>
                  </a:lnTo>
                  <a:lnTo>
                    <a:pt x="1978484" y="503588"/>
                  </a:lnTo>
                  <a:lnTo>
                    <a:pt x="1981967" y="503477"/>
                  </a:lnTo>
                  <a:lnTo>
                    <a:pt x="1985450" y="503367"/>
                  </a:lnTo>
                  <a:lnTo>
                    <a:pt x="1988934" y="503258"/>
                  </a:lnTo>
                  <a:lnTo>
                    <a:pt x="1992417" y="503012"/>
                  </a:lnTo>
                  <a:lnTo>
                    <a:pt x="1995900" y="502665"/>
                  </a:lnTo>
                  <a:lnTo>
                    <a:pt x="1999383" y="502318"/>
                  </a:lnTo>
                  <a:lnTo>
                    <a:pt x="2002867" y="501972"/>
                  </a:lnTo>
                  <a:lnTo>
                    <a:pt x="2006350" y="501627"/>
                  </a:lnTo>
                  <a:lnTo>
                    <a:pt x="2009833" y="501282"/>
                  </a:lnTo>
                  <a:lnTo>
                    <a:pt x="2013316" y="500937"/>
                  </a:lnTo>
                  <a:lnTo>
                    <a:pt x="2016799" y="500593"/>
                  </a:lnTo>
                  <a:lnTo>
                    <a:pt x="2020283" y="502737"/>
                  </a:lnTo>
                  <a:lnTo>
                    <a:pt x="2023766" y="502394"/>
                  </a:lnTo>
                  <a:lnTo>
                    <a:pt x="2027249" y="502052"/>
                  </a:lnTo>
                  <a:lnTo>
                    <a:pt x="2030732" y="501711"/>
                  </a:lnTo>
                  <a:lnTo>
                    <a:pt x="2034216" y="501370"/>
                  </a:lnTo>
                  <a:lnTo>
                    <a:pt x="2037699" y="501030"/>
                  </a:lnTo>
                  <a:lnTo>
                    <a:pt x="2041182" y="500690"/>
                  </a:lnTo>
                  <a:lnTo>
                    <a:pt x="2044665" y="500351"/>
                  </a:lnTo>
                  <a:lnTo>
                    <a:pt x="2048149" y="500012"/>
                  </a:lnTo>
                  <a:lnTo>
                    <a:pt x="2051632" y="499673"/>
                  </a:lnTo>
                  <a:lnTo>
                    <a:pt x="2055115" y="499336"/>
                  </a:lnTo>
                  <a:lnTo>
                    <a:pt x="2058598" y="498998"/>
                  </a:lnTo>
                  <a:lnTo>
                    <a:pt x="2062082" y="498662"/>
                  </a:lnTo>
                  <a:lnTo>
                    <a:pt x="2065565" y="498325"/>
                  </a:lnTo>
                  <a:lnTo>
                    <a:pt x="2069048" y="497990"/>
                  </a:lnTo>
                  <a:lnTo>
                    <a:pt x="2072531" y="497655"/>
                  </a:lnTo>
                  <a:lnTo>
                    <a:pt x="2076015" y="497320"/>
                  </a:lnTo>
                  <a:lnTo>
                    <a:pt x="2079498" y="497837"/>
                  </a:lnTo>
                  <a:lnTo>
                    <a:pt x="2082981" y="497674"/>
                  </a:lnTo>
                  <a:lnTo>
                    <a:pt x="2086464" y="497512"/>
                  </a:lnTo>
                  <a:lnTo>
                    <a:pt x="2089948" y="497350"/>
                  </a:lnTo>
                  <a:lnTo>
                    <a:pt x="2093431" y="497189"/>
                  </a:lnTo>
                  <a:lnTo>
                    <a:pt x="2096914" y="498430"/>
                  </a:lnTo>
                  <a:lnTo>
                    <a:pt x="2100397" y="498774"/>
                  </a:lnTo>
                  <a:lnTo>
                    <a:pt x="2103881" y="499116"/>
                  </a:lnTo>
                  <a:lnTo>
                    <a:pt x="2107364" y="499068"/>
                  </a:lnTo>
                  <a:lnTo>
                    <a:pt x="2110847" y="498765"/>
                  </a:lnTo>
                  <a:lnTo>
                    <a:pt x="2114330" y="498463"/>
                  </a:lnTo>
                  <a:lnTo>
                    <a:pt x="2117814" y="498161"/>
                  </a:lnTo>
                  <a:lnTo>
                    <a:pt x="2121297" y="497860"/>
                  </a:lnTo>
                  <a:lnTo>
                    <a:pt x="2124780" y="497559"/>
                  </a:lnTo>
                  <a:lnTo>
                    <a:pt x="2128263" y="497259"/>
                  </a:lnTo>
                  <a:lnTo>
                    <a:pt x="2131747" y="496959"/>
                  </a:lnTo>
                  <a:lnTo>
                    <a:pt x="2135230" y="496660"/>
                  </a:lnTo>
                  <a:lnTo>
                    <a:pt x="2138713" y="496361"/>
                  </a:lnTo>
                  <a:lnTo>
                    <a:pt x="2142196" y="496062"/>
                  </a:lnTo>
                  <a:lnTo>
                    <a:pt x="2145680" y="495749"/>
                  </a:lnTo>
                  <a:lnTo>
                    <a:pt x="2149163" y="495425"/>
                  </a:lnTo>
                  <a:lnTo>
                    <a:pt x="2152646" y="495102"/>
                  </a:lnTo>
                  <a:lnTo>
                    <a:pt x="2156129" y="494779"/>
                  </a:lnTo>
                  <a:lnTo>
                    <a:pt x="2159613" y="494457"/>
                  </a:lnTo>
                  <a:lnTo>
                    <a:pt x="2163096" y="494136"/>
                  </a:lnTo>
                  <a:lnTo>
                    <a:pt x="2166579" y="493814"/>
                  </a:lnTo>
                  <a:lnTo>
                    <a:pt x="2170062" y="493494"/>
                  </a:lnTo>
                  <a:lnTo>
                    <a:pt x="2173546" y="497337"/>
                  </a:lnTo>
                  <a:lnTo>
                    <a:pt x="2177029" y="497181"/>
                  </a:lnTo>
                  <a:lnTo>
                    <a:pt x="2180512" y="497026"/>
                  </a:lnTo>
                  <a:lnTo>
                    <a:pt x="2183995" y="496872"/>
                  </a:lnTo>
                  <a:lnTo>
                    <a:pt x="2187479" y="496718"/>
                  </a:lnTo>
                  <a:lnTo>
                    <a:pt x="2190962" y="496564"/>
                  </a:lnTo>
                  <a:lnTo>
                    <a:pt x="2194445" y="496572"/>
                  </a:lnTo>
                  <a:lnTo>
                    <a:pt x="2197928" y="496602"/>
                  </a:lnTo>
                  <a:lnTo>
                    <a:pt x="2201412" y="496696"/>
                  </a:lnTo>
                  <a:lnTo>
                    <a:pt x="2204895" y="497212"/>
                  </a:lnTo>
                  <a:lnTo>
                    <a:pt x="2208378" y="497725"/>
                  </a:lnTo>
                  <a:lnTo>
                    <a:pt x="2211861" y="498165"/>
                  </a:lnTo>
                  <a:lnTo>
                    <a:pt x="2215345" y="498492"/>
                  </a:lnTo>
                  <a:lnTo>
                    <a:pt x="2218828" y="498818"/>
                  </a:lnTo>
                  <a:lnTo>
                    <a:pt x="2222311" y="498838"/>
                  </a:lnTo>
                  <a:lnTo>
                    <a:pt x="2225794" y="498685"/>
                  </a:lnTo>
                  <a:lnTo>
                    <a:pt x="2229278" y="498532"/>
                  </a:lnTo>
                  <a:lnTo>
                    <a:pt x="2232761" y="498380"/>
                  </a:lnTo>
                  <a:lnTo>
                    <a:pt x="2236244" y="498228"/>
                  </a:lnTo>
                  <a:lnTo>
                    <a:pt x="2239727" y="498060"/>
                  </a:lnTo>
                  <a:lnTo>
                    <a:pt x="2243211" y="497790"/>
                  </a:lnTo>
                  <a:lnTo>
                    <a:pt x="2246694" y="497520"/>
                  </a:lnTo>
                  <a:lnTo>
                    <a:pt x="2250177" y="497251"/>
                  </a:lnTo>
                  <a:lnTo>
                    <a:pt x="2253660" y="496982"/>
                  </a:lnTo>
                  <a:lnTo>
                    <a:pt x="2257144" y="496714"/>
                  </a:lnTo>
                  <a:lnTo>
                    <a:pt x="2260627" y="496908"/>
                  </a:lnTo>
                  <a:lnTo>
                    <a:pt x="2264110" y="497350"/>
                  </a:lnTo>
                  <a:lnTo>
                    <a:pt x="2267593" y="497790"/>
                  </a:lnTo>
                  <a:lnTo>
                    <a:pt x="2271077" y="497567"/>
                  </a:lnTo>
                  <a:lnTo>
                    <a:pt x="2274560" y="497271"/>
                  </a:lnTo>
                  <a:lnTo>
                    <a:pt x="2278043" y="496976"/>
                  </a:lnTo>
                  <a:lnTo>
                    <a:pt x="2281526" y="496681"/>
                  </a:lnTo>
                  <a:lnTo>
                    <a:pt x="2285010" y="496387"/>
                  </a:lnTo>
                  <a:lnTo>
                    <a:pt x="2288493" y="496367"/>
                  </a:lnTo>
                  <a:lnTo>
                    <a:pt x="2291976" y="496748"/>
                  </a:lnTo>
                  <a:lnTo>
                    <a:pt x="2295459" y="497127"/>
                  </a:lnTo>
                  <a:lnTo>
                    <a:pt x="2298942" y="497656"/>
                  </a:lnTo>
                  <a:lnTo>
                    <a:pt x="2302426" y="498262"/>
                  </a:lnTo>
                  <a:lnTo>
                    <a:pt x="2305909" y="498864"/>
                  </a:lnTo>
                  <a:lnTo>
                    <a:pt x="2309392" y="498729"/>
                  </a:lnTo>
                  <a:lnTo>
                    <a:pt x="2312875" y="498525"/>
                  </a:lnTo>
                  <a:lnTo>
                    <a:pt x="2316359" y="498321"/>
                  </a:lnTo>
                  <a:lnTo>
                    <a:pt x="2319842" y="498117"/>
                  </a:lnTo>
                  <a:lnTo>
                    <a:pt x="2323325" y="497914"/>
                  </a:lnTo>
                  <a:lnTo>
                    <a:pt x="2326808" y="497830"/>
                  </a:lnTo>
                  <a:lnTo>
                    <a:pt x="2330292" y="497914"/>
                  </a:lnTo>
                  <a:lnTo>
                    <a:pt x="2333775" y="497997"/>
                  </a:lnTo>
                  <a:lnTo>
                    <a:pt x="2337258" y="498004"/>
                  </a:lnTo>
                  <a:lnTo>
                    <a:pt x="2340741" y="497973"/>
                  </a:lnTo>
                  <a:lnTo>
                    <a:pt x="2344225" y="497942"/>
                  </a:lnTo>
                  <a:lnTo>
                    <a:pt x="2347708" y="497596"/>
                  </a:lnTo>
                  <a:lnTo>
                    <a:pt x="2351191" y="497225"/>
                  </a:lnTo>
                  <a:lnTo>
                    <a:pt x="2354674" y="496854"/>
                  </a:lnTo>
                  <a:lnTo>
                    <a:pt x="2358158" y="496483"/>
                  </a:lnTo>
                  <a:lnTo>
                    <a:pt x="2361641" y="496113"/>
                  </a:lnTo>
                  <a:lnTo>
                    <a:pt x="2365124" y="495743"/>
                  </a:lnTo>
                  <a:lnTo>
                    <a:pt x="2368607" y="495374"/>
                  </a:lnTo>
                  <a:lnTo>
                    <a:pt x="2372091" y="495004"/>
                  </a:lnTo>
                  <a:lnTo>
                    <a:pt x="2375574" y="495257"/>
                  </a:lnTo>
                  <a:lnTo>
                    <a:pt x="2379057" y="495798"/>
                  </a:lnTo>
                  <a:lnTo>
                    <a:pt x="2382540" y="496335"/>
                  </a:lnTo>
                  <a:lnTo>
                    <a:pt x="2386024" y="499975"/>
                  </a:lnTo>
                  <a:lnTo>
                    <a:pt x="2389507" y="500218"/>
                  </a:lnTo>
                  <a:lnTo>
                    <a:pt x="2392990" y="500429"/>
                  </a:lnTo>
                  <a:lnTo>
                    <a:pt x="2396473" y="500505"/>
                  </a:lnTo>
                  <a:lnTo>
                    <a:pt x="2399957" y="500581"/>
                  </a:lnTo>
                  <a:lnTo>
                    <a:pt x="2403440" y="500440"/>
                  </a:lnTo>
                  <a:lnTo>
                    <a:pt x="2406923" y="500025"/>
                  </a:lnTo>
                  <a:lnTo>
                    <a:pt x="2410406" y="499609"/>
                  </a:lnTo>
                  <a:lnTo>
                    <a:pt x="2413890" y="499194"/>
                  </a:lnTo>
                  <a:lnTo>
                    <a:pt x="2417373" y="498778"/>
                  </a:lnTo>
                  <a:lnTo>
                    <a:pt x="2420856" y="498364"/>
                  </a:lnTo>
                  <a:lnTo>
                    <a:pt x="2424339" y="497949"/>
                  </a:lnTo>
                  <a:lnTo>
                    <a:pt x="2427823" y="497534"/>
                  </a:lnTo>
                  <a:lnTo>
                    <a:pt x="2431306" y="497120"/>
                  </a:lnTo>
                  <a:lnTo>
                    <a:pt x="2434789" y="496706"/>
                  </a:lnTo>
                  <a:lnTo>
                    <a:pt x="2438272" y="496293"/>
                  </a:lnTo>
                  <a:lnTo>
                    <a:pt x="2441756" y="495991"/>
                  </a:lnTo>
                  <a:lnTo>
                    <a:pt x="2445239" y="495826"/>
                  </a:lnTo>
                  <a:lnTo>
                    <a:pt x="2448722" y="495662"/>
                  </a:lnTo>
                  <a:lnTo>
                    <a:pt x="2452205" y="495498"/>
                  </a:lnTo>
                  <a:lnTo>
                    <a:pt x="2455689" y="495334"/>
                  </a:lnTo>
                  <a:lnTo>
                    <a:pt x="2459172" y="495170"/>
                  </a:lnTo>
                  <a:lnTo>
                    <a:pt x="2462655" y="495243"/>
                  </a:lnTo>
                  <a:lnTo>
                    <a:pt x="2466138" y="495327"/>
                  </a:lnTo>
                  <a:lnTo>
                    <a:pt x="2469622" y="495513"/>
                  </a:lnTo>
                  <a:lnTo>
                    <a:pt x="2473105" y="496087"/>
                  </a:lnTo>
                  <a:lnTo>
                    <a:pt x="2476588" y="496657"/>
                  </a:lnTo>
                  <a:lnTo>
                    <a:pt x="2480071" y="498230"/>
                  </a:lnTo>
                  <a:lnTo>
                    <a:pt x="2483555" y="498094"/>
                  </a:lnTo>
                  <a:lnTo>
                    <a:pt x="2487038" y="497957"/>
                  </a:lnTo>
                  <a:lnTo>
                    <a:pt x="2490521" y="497821"/>
                  </a:lnTo>
                  <a:lnTo>
                    <a:pt x="2494004" y="497685"/>
                  </a:lnTo>
                  <a:lnTo>
                    <a:pt x="2497488" y="497550"/>
                  </a:lnTo>
                  <a:lnTo>
                    <a:pt x="2500971" y="500352"/>
                  </a:lnTo>
                  <a:lnTo>
                    <a:pt x="2504454" y="500242"/>
                  </a:lnTo>
                  <a:lnTo>
                    <a:pt x="2507937" y="500131"/>
                  </a:lnTo>
                  <a:lnTo>
                    <a:pt x="2511421" y="500021"/>
                  </a:lnTo>
                  <a:lnTo>
                    <a:pt x="2514904" y="499911"/>
                  </a:lnTo>
                  <a:lnTo>
                    <a:pt x="2518387" y="499698"/>
                  </a:lnTo>
                  <a:lnTo>
                    <a:pt x="2521870" y="499371"/>
                  </a:lnTo>
                  <a:lnTo>
                    <a:pt x="2525354" y="499043"/>
                  </a:lnTo>
                  <a:lnTo>
                    <a:pt x="2525354" y="499043"/>
                  </a:lnTo>
                  <a:lnTo>
                    <a:pt x="2528837" y="498716"/>
                  </a:lnTo>
                  <a:lnTo>
                    <a:pt x="2532320" y="498390"/>
                  </a:lnTo>
                  <a:lnTo>
                    <a:pt x="2535803" y="498063"/>
                  </a:lnTo>
                  <a:lnTo>
                    <a:pt x="2539287" y="497737"/>
                  </a:lnTo>
                  <a:lnTo>
                    <a:pt x="2542770" y="497412"/>
                  </a:lnTo>
                  <a:lnTo>
                    <a:pt x="2546253" y="497137"/>
                  </a:lnTo>
                  <a:lnTo>
                    <a:pt x="2549736" y="497031"/>
                  </a:lnTo>
                  <a:lnTo>
                    <a:pt x="2553220" y="496925"/>
                  </a:lnTo>
                  <a:lnTo>
                    <a:pt x="2556703" y="496819"/>
                  </a:lnTo>
                  <a:lnTo>
                    <a:pt x="2560186" y="496714"/>
                  </a:lnTo>
                  <a:lnTo>
                    <a:pt x="2563669" y="496608"/>
                  </a:lnTo>
                  <a:lnTo>
                    <a:pt x="2567153" y="496484"/>
                  </a:lnTo>
                  <a:lnTo>
                    <a:pt x="2570636" y="496353"/>
                  </a:lnTo>
                  <a:lnTo>
                    <a:pt x="2574119" y="496222"/>
                  </a:lnTo>
                  <a:lnTo>
                    <a:pt x="2577602" y="496092"/>
                  </a:lnTo>
                  <a:lnTo>
                    <a:pt x="2581085" y="495962"/>
                  </a:lnTo>
                  <a:lnTo>
                    <a:pt x="2584569" y="495920"/>
                  </a:lnTo>
                  <a:lnTo>
                    <a:pt x="2588052" y="496155"/>
                  </a:lnTo>
                  <a:lnTo>
                    <a:pt x="2591535" y="496389"/>
                  </a:lnTo>
                  <a:lnTo>
                    <a:pt x="2595018" y="496359"/>
                  </a:lnTo>
                  <a:lnTo>
                    <a:pt x="2598502" y="496061"/>
                  </a:lnTo>
                  <a:lnTo>
                    <a:pt x="2601985" y="495764"/>
                  </a:lnTo>
                  <a:lnTo>
                    <a:pt x="2605468" y="495467"/>
                  </a:lnTo>
                  <a:lnTo>
                    <a:pt x="2608951" y="495170"/>
                  </a:lnTo>
                  <a:lnTo>
                    <a:pt x="2612435" y="494874"/>
                  </a:lnTo>
                  <a:lnTo>
                    <a:pt x="2615918" y="494577"/>
                  </a:lnTo>
                  <a:lnTo>
                    <a:pt x="2619401" y="494282"/>
                  </a:lnTo>
                  <a:lnTo>
                    <a:pt x="2622884" y="493986"/>
                  </a:lnTo>
                  <a:lnTo>
                    <a:pt x="2626368" y="493691"/>
                  </a:lnTo>
                  <a:lnTo>
                    <a:pt x="2629851" y="493396"/>
                  </a:lnTo>
                  <a:lnTo>
                    <a:pt x="2633334" y="494391"/>
                  </a:lnTo>
                  <a:lnTo>
                    <a:pt x="2636817" y="494677"/>
                  </a:lnTo>
                  <a:lnTo>
                    <a:pt x="2640301" y="494961"/>
                  </a:lnTo>
                  <a:lnTo>
                    <a:pt x="2643784" y="495375"/>
                  </a:lnTo>
                  <a:lnTo>
                    <a:pt x="2647267" y="495274"/>
                  </a:lnTo>
                  <a:lnTo>
                    <a:pt x="2650750" y="495174"/>
                  </a:lnTo>
                  <a:lnTo>
                    <a:pt x="2654234" y="495073"/>
                  </a:lnTo>
                  <a:lnTo>
                    <a:pt x="2657717" y="494973"/>
                  </a:lnTo>
                  <a:lnTo>
                    <a:pt x="2661200" y="494826"/>
                  </a:lnTo>
                  <a:lnTo>
                    <a:pt x="2664683" y="494548"/>
                  </a:lnTo>
                  <a:lnTo>
                    <a:pt x="2668167" y="494270"/>
                  </a:lnTo>
                  <a:lnTo>
                    <a:pt x="2671650" y="493993"/>
                  </a:lnTo>
                  <a:lnTo>
                    <a:pt x="2675133" y="493716"/>
                  </a:lnTo>
                  <a:lnTo>
                    <a:pt x="2678616" y="493439"/>
                  </a:lnTo>
                  <a:lnTo>
                    <a:pt x="2682100" y="493162"/>
                  </a:lnTo>
                  <a:lnTo>
                    <a:pt x="2685583" y="492886"/>
                  </a:lnTo>
                  <a:lnTo>
                    <a:pt x="2689066" y="492614"/>
                  </a:lnTo>
                  <a:lnTo>
                    <a:pt x="2692549" y="492517"/>
                  </a:lnTo>
                  <a:lnTo>
                    <a:pt x="2696033" y="492420"/>
                  </a:lnTo>
                  <a:lnTo>
                    <a:pt x="2699516" y="492324"/>
                  </a:lnTo>
                  <a:lnTo>
                    <a:pt x="2702999" y="492227"/>
                  </a:lnTo>
                  <a:lnTo>
                    <a:pt x="2706482" y="492131"/>
                  </a:lnTo>
                  <a:lnTo>
                    <a:pt x="2709966" y="492169"/>
                  </a:lnTo>
                  <a:lnTo>
                    <a:pt x="2713449" y="492326"/>
                  </a:lnTo>
                  <a:lnTo>
                    <a:pt x="2716932" y="492483"/>
                  </a:lnTo>
                  <a:lnTo>
                    <a:pt x="2720415" y="492639"/>
                  </a:lnTo>
                  <a:lnTo>
                    <a:pt x="2723899" y="492795"/>
                  </a:lnTo>
                  <a:lnTo>
                    <a:pt x="2727382" y="492949"/>
                  </a:lnTo>
                  <a:lnTo>
                    <a:pt x="2730865" y="493078"/>
                  </a:lnTo>
                  <a:lnTo>
                    <a:pt x="2734348" y="493208"/>
                  </a:lnTo>
                  <a:lnTo>
                    <a:pt x="2737832" y="493774"/>
                  </a:lnTo>
                  <a:lnTo>
                    <a:pt x="2741315" y="493516"/>
                  </a:lnTo>
                  <a:lnTo>
                    <a:pt x="2744798" y="493258"/>
                  </a:lnTo>
                  <a:lnTo>
                    <a:pt x="2748281" y="493001"/>
                  </a:lnTo>
                  <a:lnTo>
                    <a:pt x="2751765" y="492744"/>
                  </a:lnTo>
                  <a:lnTo>
                    <a:pt x="2755248" y="492487"/>
                  </a:lnTo>
                  <a:lnTo>
                    <a:pt x="2758731" y="492230"/>
                  </a:lnTo>
                  <a:lnTo>
                    <a:pt x="2762214" y="491974"/>
                  </a:lnTo>
                  <a:lnTo>
                    <a:pt x="2765698" y="491718"/>
                  </a:lnTo>
                  <a:lnTo>
                    <a:pt x="2769181" y="491463"/>
                  </a:lnTo>
                  <a:lnTo>
                    <a:pt x="2772664" y="491207"/>
                  </a:lnTo>
                  <a:lnTo>
                    <a:pt x="2776147" y="491813"/>
                  </a:lnTo>
                  <a:lnTo>
                    <a:pt x="2779631" y="491694"/>
                  </a:lnTo>
                  <a:lnTo>
                    <a:pt x="2783114" y="491576"/>
                  </a:lnTo>
                  <a:lnTo>
                    <a:pt x="2786597" y="492165"/>
                  </a:lnTo>
                  <a:lnTo>
                    <a:pt x="2790080" y="492342"/>
                  </a:lnTo>
                  <a:lnTo>
                    <a:pt x="2793564" y="492519"/>
                  </a:lnTo>
                  <a:lnTo>
                    <a:pt x="2797047" y="492499"/>
                  </a:lnTo>
                  <a:lnTo>
                    <a:pt x="2800530" y="492430"/>
                  </a:lnTo>
                  <a:lnTo>
                    <a:pt x="2804013" y="492361"/>
                  </a:lnTo>
                  <a:lnTo>
                    <a:pt x="2807497" y="492293"/>
                  </a:lnTo>
                  <a:lnTo>
                    <a:pt x="2810980" y="492225"/>
                  </a:lnTo>
                  <a:lnTo>
                    <a:pt x="2814463" y="492232"/>
                  </a:lnTo>
                  <a:lnTo>
                    <a:pt x="2817946" y="492407"/>
                  </a:lnTo>
                  <a:lnTo>
                    <a:pt x="2821430" y="492582"/>
                  </a:lnTo>
                  <a:lnTo>
                    <a:pt x="2824913" y="492621"/>
                  </a:lnTo>
                  <a:lnTo>
                    <a:pt x="2828396" y="492553"/>
                  </a:lnTo>
                  <a:lnTo>
                    <a:pt x="2831879" y="492485"/>
                  </a:lnTo>
                  <a:lnTo>
                    <a:pt x="2835363" y="492417"/>
                  </a:lnTo>
                  <a:lnTo>
                    <a:pt x="2838846" y="492349"/>
                  </a:lnTo>
                  <a:lnTo>
                    <a:pt x="2842329" y="494122"/>
                  </a:lnTo>
                  <a:lnTo>
                    <a:pt x="2845812" y="493909"/>
                  </a:lnTo>
                  <a:lnTo>
                    <a:pt x="2849296" y="493697"/>
                  </a:lnTo>
                  <a:lnTo>
                    <a:pt x="2852779" y="493485"/>
                  </a:lnTo>
                  <a:lnTo>
                    <a:pt x="2856262" y="493273"/>
                  </a:lnTo>
                  <a:lnTo>
                    <a:pt x="2859745" y="493062"/>
                  </a:lnTo>
                  <a:lnTo>
                    <a:pt x="2863229" y="494040"/>
                  </a:lnTo>
                  <a:lnTo>
                    <a:pt x="2866712" y="494304"/>
                  </a:lnTo>
                  <a:lnTo>
                    <a:pt x="2870195" y="494567"/>
                  </a:lnTo>
                  <a:lnTo>
                    <a:pt x="2873678" y="494400"/>
                  </a:lnTo>
                  <a:lnTo>
                    <a:pt x="2877161" y="494143"/>
                  </a:lnTo>
                  <a:lnTo>
                    <a:pt x="2880645" y="494940"/>
                  </a:lnTo>
                  <a:lnTo>
                    <a:pt x="2884128" y="494918"/>
                  </a:lnTo>
                  <a:lnTo>
                    <a:pt x="2887611" y="494896"/>
                  </a:lnTo>
                  <a:lnTo>
                    <a:pt x="2891094" y="494813"/>
                  </a:lnTo>
                  <a:lnTo>
                    <a:pt x="2894578" y="494604"/>
                  </a:lnTo>
                  <a:lnTo>
                    <a:pt x="2898061" y="494395"/>
                  </a:lnTo>
                  <a:lnTo>
                    <a:pt x="2901544" y="494186"/>
                  </a:lnTo>
                  <a:lnTo>
                    <a:pt x="2905027" y="493978"/>
                  </a:lnTo>
                  <a:lnTo>
                    <a:pt x="2908511" y="493770"/>
                  </a:lnTo>
                  <a:lnTo>
                    <a:pt x="2911994" y="493719"/>
                  </a:lnTo>
                  <a:lnTo>
                    <a:pt x="2915477" y="493699"/>
                  </a:lnTo>
                  <a:lnTo>
                    <a:pt x="2918960" y="493665"/>
                  </a:lnTo>
                  <a:lnTo>
                    <a:pt x="2922444" y="493489"/>
                  </a:lnTo>
                  <a:lnTo>
                    <a:pt x="2925927" y="493313"/>
                  </a:lnTo>
                  <a:lnTo>
                    <a:pt x="2929410" y="493138"/>
                  </a:lnTo>
                  <a:lnTo>
                    <a:pt x="2932893" y="492963"/>
                  </a:lnTo>
                  <a:lnTo>
                    <a:pt x="2936377" y="492788"/>
                  </a:lnTo>
                  <a:lnTo>
                    <a:pt x="2939860" y="492614"/>
                  </a:lnTo>
                  <a:lnTo>
                    <a:pt x="2943343" y="492439"/>
                  </a:lnTo>
                  <a:lnTo>
                    <a:pt x="2946826" y="492265"/>
                  </a:lnTo>
                  <a:lnTo>
                    <a:pt x="2950310" y="492013"/>
                  </a:lnTo>
                  <a:lnTo>
                    <a:pt x="2953793" y="491746"/>
                  </a:lnTo>
                  <a:lnTo>
                    <a:pt x="2957276" y="491479"/>
                  </a:lnTo>
                  <a:lnTo>
                    <a:pt x="2960759" y="491213"/>
                  </a:lnTo>
                  <a:lnTo>
                    <a:pt x="2964243" y="490947"/>
                  </a:lnTo>
                  <a:lnTo>
                    <a:pt x="2967726" y="490681"/>
                  </a:lnTo>
                  <a:lnTo>
                    <a:pt x="2971209" y="490415"/>
                  </a:lnTo>
                  <a:lnTo>
                    <a:pt x="2974692" y="490150"/>
                  </a:lnTo>
                  <a:lnTo>
                    <a:pt x="2978176" y="490064"/>
                  </a:lnTo>
                  <a:lnTo>
                    <a:pt x="2981659" y="490094"/>
                  </a:lnTo>
                  <a:lnTo>
                    <a:pt x="2985142" y="490125"/>
                  </a:lnTo>
                  <a:lnTo>
                    <a:pt x="2988625" y="490212"/>
                  </a:lnTo>
                  <a:lnTo>
                    <a:pt x="2992109" y="490010"/>
                  </a:lnTo>
                  <a:lnTo>
                    <a:pt x="2995592" y="489808"/>
                  </a:lnTo>
                  <a:lnTo>
                    <a:pt x="2999075" y="489607"/>
                  </a:lnTo>
                  <a:lnTo>
                    <a:pt x="3002558" y="489406"/>
                  </a:lnTo>
                  <a:lnTo>
                    <a:pt x="3006042" y="489239"/>
                  </a:lnTo>
                  <a:lnTo>
                    <a:pt x="3009525" y="489131"/>
                  </a:lnTo>
                  <a:lnTo>
                    <a:pt x="3013008" y="489023"/>
                  </a:lnTo>
                  <a:lnTo>
                    <a:pt x="3016491" y="488888"/>
                  </a:lnTo>
                  <a:lnTo>
                    <a:pt x="3019975" y="488734"/>
                  </a:lnTo>
                  <a:lnTo>
                    <a:pt x="3023458" y="488581"/>
                  </a:lnTo>
                  <a:lnTo>
                    <a:pt x="3026941" y="488441"/>
                  </a:lnTo>
                  <a:lnTo>
                    <a:pt x="3030424" y="488304"/>
                  </a:lnTo>
                  <a:lnTo>
                    <a:pt x="3033908" y="488167"/>
                  </a:lnTo>
                  <a:lnTo>
                    <a:pt x="3037391" y="488030"/>
                  </a:lnTo>
                  <a:lnTo>
                    <a:pt x="3040874" y="487893"/>
                  </a:lnTo>
                  <a:lnTo>
                    <a:pt x="3044357" y="487756"/>
                  </a:lnTo>
                  <a:lnTo>
                    <a:pt x="3047841" y="487620"/>
                  </a:lnTo>
                  <a:lnTo>
                    <a:pt x="3051324" y="487484"/>
                  </a:lnTo>
                  <a:lnTo>
                    <a:pt x="3054807" y="487367"/>
                  </a:lnTo>
                  <a:lnTo>
                    <a:pt x="3058290" y="487262"/>
                  </a:lnTo>
                  <a:lnTo>
                    <a:pt x="3061774" y="487158"/>
                  </a:lnTo>
                  <a:lnTo>
                    <a:pt x="3065257" y="487053"/>
                  </a:lnTo>
                  <a:lnTo>
                    <a:pt x="3068740" y="486949"/>
                  </a:lnTo>
                  <a:lnTo>
                    <a:pt x="3072223" y="487860"/>
                  </a:lnTo>
                  <a:lnTo>
                    <a:pt x="3075707" y="487801"/>
                  </a:lnTo>
                  <a:lnTo>
                    <a:pt x="3079190" y="487742"/>
                  </a:lnTo>
                  <a:lnTo>
                    <a:pt x="3082673" y="487719"/>
                  </a:lnTo>
                  <a:lnTo>
                    <a:pt x="3086156" y="487751"/>
                  </a:lnTo>
                  <a:lnTo>
                    <a:pt x="3089640" y="487784"/>
                  </a:lnTo>
                  <a:lnTo>
                    <a:pt x="3093123" y="487700"/>
                  </a:lnTo>
                  <a:lnTo>
                    <a:pt x="3096606" y="487551"/>
                  </a:lnTo>
                  <a:lnTo>
                    <a:pt x="3100089" y="487402"/>
                  </a:lnTo>
                  <a:lnTo>
                    <a:pt x="3103573" y="487334"/>
                  </a:lnTo>
                  <a:lnTo>
                    <a:pt x="3107056" y="487276"/>
                  </a:lnTo>
                  <a:lnTo>
                    <a:pt x="3110539" y="487183"/>
                  </a:lnTo>
                  <a:lnTo>
                    <a:pt x="3114022" y="486876"/>
                  </a:lnTo>
                  <a:lnTo>
                    <a:pt x="3117506" y="486569"/>
                  </a:lnTo>
                  <a:lnTo>
                    <a:pt x="3120989" y="486262"/>
                  </a:lnTo>
                  <a:lnTo>
                    <a:pt x="3124472" y="485955"/>
                  </a:lnTo>
                  <a:lnTo>
                    <a:pt x="3127955" y="485649"/>
                  </a:lnTo>
                  <a:lnTo>
                    <a:pt x="3131439" y="485791"/>
                  </a:lnTo>
                  <a:lnTo>
                    <a:pt x="3134922" y="485599"/>
                  </a:lnTo>
                  <a:lnTo>
                    <a:pt x="3138405" y="485407"/>
                  </a:lnTo>
                  <a:lnTo>
                    <a:pt x="3141888" y="485215"/>
                  </a:lnTo>
                  <a:lnTo>
                    <a:pt x="3145372" y="485023"/>
                  </a:lnTo>
                  <a:lnTo>
                    <a:pt x="3148855" y="486577"/>
                  </a:lnTo>
                  <a:lnTo>
                    <a:pt x="3152338" y="486431"/>
                  </a:lnTo>
                  <a:lnTo>
                    <a:pt x="3155821" y="486285"/>
                  </a:lnTo>
                  <a:lnTo>
                    <a:pt x="3159304" y="486193"/>
                  </a:lnTo>
                  <a:lnTo>
                    <a:pt x="3162788" y="486182"/>
                  </a:lnTo>
                  <a:lnTo>
                    <a:pt x="3166271" y="486171"/>
                  </a:lnTo>
                  <a:lnTo>
                    <a:pt x="3169754" y="485968"/>
                  </a:lnTo>
                  <a:lnTo>
                    <a:pt x="3173237" y="485666"/>
                  </a:lnTo>
                  <a:lnTo>
                    <a:pt x="3176721" y="485364"/>
                  </a:lnTo>
                  <a:lnTo>
                    <a:pt x="3180204" y="485063"/>
                  </a:lnTo>
                  <a:lnTo>
                    <a:pt x="3183687" y="484761"/>
                  </a:lnTo>
                  <a:lnTo>
                    <a:pt x="3187170" y="484486"/>
                  </a:lnTo>
                  <a:lnTo>
                    <a:pt x="3190654" y="484342"/>
                  </a:lnTo>
                  <a:lnTo>
                    <a:pt x="3194137" y="484198"/>
                  </a:lnTo>
                  <a:lnTo>
                    <a:pt x="3197620" y="484205"/>
                  </a:lnTo>
                  <a:lnTo>
                    <a:pt x="3201103" y="484420"/>
                  </a:lnTo>
                  <a:lnTo>
                    <a:pt x="3204587" y="484634"/>
                  </a:lnTo>
                  <a:lnTo>
                    <a:pt x="3208070" y="485801"/>
                  </a:lnTo>
                  <a:lnTo>
                    <a:pt x="3211553" y="485613"/>
                  </a:lnTo>
                  <a:lnTo>
                    <a:pt x="3215036" y="485426"/>
                  </a:lnTo>
                  <a:lnTo>
                    <a:pt x="3218520" y="487781"/>
                  </a:lnTo>
                  <a:lnTo>
                    <a:pt x="3222003" y="487987"/>
                  </a:lnTo>
                  <a:lnTo>
                    <a:pt x="3225486" y="489124"/>
                  </a:lnTo>
                  <a:lnTo>
                    <a:pt x="3228969" y="489197"/>
                  </a:lnTo>
                  <a:lnTo>
                    <a:pt x="3232453" y="489270"/>
                  </a:lnTo>
                  <a:lnTo>
                    <a:pt x="3235936" y="489398"/>
                  </a:lnTo>
                  <a:lnTo>
                    <a:pt x="3239419" y="489599"/>
                  </a:lnTo>
                  <a:lnTo>
                    <a:pt x="3242902" y="489799"/>
                  </a:lnTo>
                  <a:lnTo>
                    <a:pt x="3246386" y="489737"/>
                  </a:lnTo>
                  <a:lnTo>
                    <a:pt x="3249869" y="489551"/>
                  </a:lnTo>
                  <a:lnTo>
                    <a:pt x="3253352" y="489365"/>
                  </a:lnTo>
                  <a:lnTo>
                    <a:pt x="3256835" y="489688"/>
                  </a:lnTo>
                  <a:lnTo>
                    <a:pt x="3260319" y="489417"/>
                  </a:lnTo>
                  <a:lnTo>
                    <a:pt x="3263802" y="491423"/>
                  </a:lnTo>
                  <a:lnTo>
                    <a:pt x="3267285" y="491450"/>
                  </a:lnTo>
                  <a:lnTo>
                    <a:pt x="3270768" y="491476"/>
                  </a:lnTo>
                  <a:lnTo>
                    <a:pt x="3274252" y="492293"/>
                  </a:lnTo>
                  <a:lnTo>
                    <a:pt x="3277735" y="492276"/>
                  </a:lnTo>
                  <a:lnTo>
                    <a:pt x="3281218" y="492259"/>
                  </a:lnTo>
                  <a:lnTo>
                    <a:pt x="3284701" y="492185"/>
                  </a:lnTo>
                  <a:lnTo>
                    <a:pt x="3288185" y="492085"/>
                  </a:lnTo>
                  <a:lnTo>
                    <a:pt x="3291668" y="491985"/>
                  </a:lnTo>
                  <a:lnTo>
                    <a:pt x="3295151" y="493602"/>
                  </a:lnTo>
                  <a:lnTo>
                    <a:pt x="3298634" y="493626"/>
                  </a:lnTo>
                  <a:lnTo>
                    <a:pt x="3302118" y="493584"/>
                  </a:lnTo>
                  <a:lnTo>
                    <a:pt x="3305601" y="493277"/>
                  </a:lnTo>
                  <a:lnTo>
                    <a:pt x="3309084" y="492970"/>
                  </a:lnTo>
                  <a:lnTo>
                    <a:pt x="3312567" y="493984"/>
                  </a:lnTo>
                  <a:lnTo>
                    <a:pt x="3316051" y="493843"/>
                  </a:lnTo>
                  <a:lnTo>
                    <a:pt x="3319534" y="493702"/>
                  </a:lnTo>
                  <a:lnTo>
                    <a:pt x="3323017" y="496471"/>
                  </a:lnTo>
                  <a:lnTo>
                    <a:pt x="3326500" y="496329"/>
                  </a:lnTo>
                  <a:lnTo>
                    <a:pt x="3329984" y="496188"/>
                  </a:lnTo>
                  <a:lnTo>
                    <a:pt x="3333467" y="496606"/>
                  </a:lnTo>
                  <a:lnTo>
                    <a:pt x="3336950" y="496585"/>
                  </a:lnTo>
                  <a:lnTo>
                    <a:pt x="3340433" y="501227"/>
                  </a:lnTo>
                  <a:lnTo>
                    <a:pt x="3343917" y="501085"/>
                  </a:lnTo>
                  <a:lnTo>
                    <a:pt x="3347400" y="500943"/>
                  </a:lnTo>
                  <a:lnTo>
                    <a:pt x="3350883" y="500801"/>
                  </a:lnTo>
                  <a:lnTo>
                    <a:pt x="3354366" y="500660"/>
                  </a:lnTo>
                  <a:lnTo>
                    <a:pt x="3357850" y="500518"/>
                  </a:lnTo>
                  <a:lnTo>
                    <a:pt x="3361333" y="502486"/>
                  </a:lnTo>
                  <a:lnTo>
                    <a:pt x="3364816" y="502305"/>
                  </a:lnTo>
                  <a:lnTo>
                    <a:pt x="3368299" y="502126"/>
                  </a:lnTo>
                  <a:lnTo>
                    <a:pt x="3371783" y="502613"/>
                  </a:lnTo>
                  <a:lnTo>
                    <a:pt x="3375266" y="502356"/>
                  </a:lnTo>
                  <a:lnTo>
                    <a:pt x="3378749" y="502096"/>
                  </a:lnTo>
                  <a:lnTo>
                    <a:pt x="3382232" y="501820"/>
                  </a:lnTo>
                  <a:lnTo>
                    <a:pt x="3385716" y="501545"/>
                  </a:lnTo>
                  <a:lnTo>
                    <a:pt x="3389199" y="501269"/>
                  </a:lnTo>
                  <a:lnTo>
                    <a:pt x="3392682" y="500994"/>
                  </a:lnTo>
                  <a:lnTo>
                    <a:pt x="3396165" y="500719"/>
                  </a:lnTo>
                  <a:lnTo>
                    <a:pt x="3399649" y="503589"/>
                  </a:lnTo>
                  <a:lnTo>
                    <a:pt x="3403132" y="503296"/>
                  </a:lnTo>
                  <a:lnTo>
                    <a:pt x="3406615" y="503004"/>
                  </a:lnTo>
                  <a:lnTo>
                    <a:pt x="3410098" y="503903"/>
                  </a:lnTo>
                  <a:lnTo>
                    <a:pt x="3413582" y="503763"/>
                  </a:lnTo>
                  <a:lnTo>
                    <a:pt x="3417065" y="503588"/>
                  </a:lnTo>
                  <a:lnTo>
                    <a:pt x="3420548" y="503298"/>
                  </a:lnTo>
                  <a:lnTo>
                    <a:pt x="3424031" y="503007"/>
                  </a:lnTo>
                  <a:lnTo>
                    <a:pt x="3427515" y="502717"/>
                  </a:lnTo>
                  <a:lnTo>
                    <a:pt x="3430998" y="502427"/>
                  </a:lnTo>
                  <a:lnTo>
                    <a:pt x="3434481" y="502136"/>
                  </a:lnTo>
                  <a:lnTo>
                    <a:pt x="3437964" y="504097"/>
                  </a:lnTo>
                  <a:lnTo>
                    <a:pt x="3441447" y="503771"/>
                  </a:lnTo>
                  <a:lnTo>
                    <a:pt x="3444931" y="503445"/>
                  </a:lnTo>
                  <a:lnTo>
                    <a:pt x="3448414" y="504184"/>
                  </a:lnTo>
                  <a:lnTo>
                    <a:pt x="3451897" y="503896"/>
                  </a:lnTo>
                  <a:lnTo>
                    <a:pt x="3455380" y="503805"/>
                  </a:lnTo>
                  <a:lnTo>
                    <a:pt x="3458864" y="503480"/>
                  </a:lnTo>
                  <a:lnTo>
                    <a:pt x="3462347" y="503156"/>
                  </a:lnTo>
                  <a:lnTo>
                    <a:pt x="3465830" y="503139"/>
                  </a:lnTo>
                  <a:lnTo>
                    <a:pt x="3469313" y="502815"/>
                  </a:lnTo>
                  <a:lnTo>
                    <a:pt x="3472797" y="502491"/>
                  </a:lnTo>
                  <a:lnTo>
                    <a:pt x="3476280" y="503805"/>
                  </a:lnTo>
                  <a:lnTo>
                    <a:pt x="3479763" y="503482"/>
                  </a:lnTo>
                  <a:lnTo>
                    <a:pt x="3483246" y="503160"/>
                  </a:lnTo>
                  <a:lnTo>
                    <a:pt x="3483246" y="50326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622520"/>
              <a:ext cx="3483246" cy="929546"/>
            </a:xfrm>
            <a:custGeom>
              <a:avLst/>
              <a:gdLst/>
              <a:ahLst/>
              <a:cxnLst/>
              <a:rect l="0" t="0" r="0" b="0"/>
              <a:pathLst>
                <a:path w="3483246" h="929546">
                  <a:moveTo>
                    <a:pt x="0" y="929546"/>
                  </a:moveTo>
                  <a:lnTo>
                    <a:pt x="3483" y="393209"/>
                  </a:lnTo>
                  <a:lnTo>
                    <a:pt x="6966" y="0"/>
                  </a:lnTo>
                  <a:lnTo>
                    <a:pt x="10449" y="586623"/>
                  </a:lnTo>
                  <a:lnTo>
                    <a:pt x="13932" y="486843"/>
                  </a:lnTo>
                  <a:lnTo>
                    <a:pt x="17416" y="393209"/>
                  </a:lnTo>
                  <a:lnTo>
                    <a:pt x="20899" y="352528"/>
                  </a:lnTo>
                  <a:lnTo>
                    <a:pt x="24382" y="274445"/>
                  </a:lnTo>
                  <a:lnTo>
                    <a:pt x="27865" y="200448"/>
                  </a:lnTo>
                  <a:lnTo>
                    <a:pt x="31349" y="182550"/>
                  </a:lnTo>
                  <a:lnTo>
                    <a:pt x="34832" y="118867"/>
                  </a:lnTo>
                  <a:lnTo>
                    <a:pt x="38315" y="464711"/>
                  </a:lnTo>
                  <a:lnTo>
                    <a:pt x="41798" y="428531"/>
                  </a:lnTo>
                  <a:lnTo>
                    <a:pt x="45282" y="393209"/>
                  </a:lnTo>
                  <a:lnTo>
                    <a:pt x="48765" y="463602"/>
                  </a:lnTo>
                  <a:lnTo>
                    <a:pt x="52248" y="435045"/>
                  </a:lnTo>
                  <a:lnTo>
                    <a:pt x="55731" y="407023"/>
                  </a:lnTo>
                  <a:lnTo>
                    <a:pt x="59215" y="393209"/>
                  </a:lnTo>
                  <a:lnTo>
                    <a:pt x="62698" y="366757"/>
                  </a:lnTo>
                  <a:lnTo>
                    <a:pt x="66181" y="340776"/>
                  </a:lnTo>
                  <a:lnTo>
                    <a:pt x="69664" y="315253"/>
                  </a:lnTo>
                  <a:lnTo>
                    <a:pt x="73148" y="290176"/>
                  </a:lnTo>
                  <a:lnTo>
                    <a:pt x="76631" y="422459"/>
                  </a:lnTo>
                  <a:lnTo>
                    <a:pt x="80114" y="402895"/>
                  </a:lnTo>
                  <a:lnTo>
                    <a:pt x="83597" y="383586"/>
                  </a:lnTo>
                  <a:lnTo>
                    <a:pt x="87081" y="464090"/>
                  </a:lnTo>
                  <a:lnTo>
                    <a:pt x="90564" y="448046"/>
                  </a:lnTo>
                  <a:lnTo>
                    <a:pt x="94047" y="432171"/>
                  </a:lnTo>
                  <a:lnTo>
                    <a:pt x="97530" y="444504"/>
                  </a:lnTo>
                  <a:lnTo>
                    <a:pt x="101014" y="429667"/>
                  </a:lnTo>
                  <a:lnTo>
                    <a:pt x="104497" y="414976"/>
                  </a:lnTo>
                  <a:lnTo>
                    <a:pt x="107980" y="420968"/>
                  </a:lnTo>
                  <a:lnTo>
                    <a:pt x="111463" y="407023"/>
                  </a:lnTo>
                  <a:lnTo>
                    <a:pt x="114947" y="393209"/>
                  </a:lnTo>
                  <a:lnTo>
                    <a:pt x="118430" y="379523"/>
                  </a:lnTo>
                  <a:lnTo>
                    <a:pt x="121913" y="365963"/>
                  </a:lnTo>
                  <a:lnTo>
                    <a:pt x="125396" y="359731"/>
                  </a:lnTo>
                  <a:lnTo>
                    <a:pt x="128880" y="346552"/>
                  </a:lnTo>
                  <a:lnTo>
                    <a:pt x="132363" y="333492"/>
                  </a:lnTo>
                  <a:lnTo>
                    <a:pt x="135846" y="375170"/>
                  </a:lnTo>
                  <a:lnTo>
                    <a:pt x="139329" y="363266"/>
                  </a:lnTo>
                  <a:lnTo>
                    <a:pt x="142813" y="351458"/>
                  </a:lnTo>
                  <a:lnTo>
                    <a:pt x="146296" y="467643"/>
                  </a:lnTo>
                  <a:lnTo>
                    <a:pt x="149779" y="458134"/>
                  </a:lnTo>
                  <a:lnTo>
                    <a:pt x="153262" y="479704"/>
                  </a:lnTo>
                  <a:lnTo>
                    <a:pt x="156746" y="470826"/>
                  </a:lnTo>
                  <a:lnTo>
                    <a:pt x="160229" y="462001"/>
                  </a:lnTo>
                  <a:lnTo>
                    <a:pt x="163712" y="491722"/>
                  </a:lnTo>
                  <a:lnTo>
                    <a:pt x="167195" y="483599"/>
                  </a:lnTo>
                  <a:lnTo>
                    <a:pt x="170679" y="475520"/>
                  </a:lnTo>
                  <a:lnTo>
                    <a:pt x="174162" y="492941"/>
                  </a:lnTo>
                  <a:lnTo>
                    <a:pt x="177645" y="485323"/>
                  </a:lnTo>
                  <a:lnTo>
                    <a:pt x="181128" y="477742"/>
                  </a:lnTo>
                  <a:lnTo>
                    <a:pt x="184612" y="473318"/>
                  </a:lnTo>
                  <a:lnTo>
                    <a:pt x="188095" y="465856"/>
                  </a:lnTo>
                  <a:lnTo>
                    <a:pt x="191578" y="485433"/>
                  </a:lnTo>
                  <a:lnTo>
                    <a:pt x="195061" y="478405"/>
                  </a:lnTo>
                  <a:lnTo>
                    <a:pt x="198545" y="471408"/>
                  </a:lnTo>
                  <a:lnTo>
                    <a:pt x="202028" y="470253"/>
                  </a:lnTo>
                  <a:lnTo>
                    <a:pt x="205511" y="463394"/>
                  </a:lnTo>
                  <a:lnTo>
                    <a:pt x="208994" y="456566"/>
                  </a:lnTo>
                  <a:lnTo>
                    <a:pt x="212478" y="477793"/>
                  </a:lnTo>
                  <a:lnTo>
                    <a:pt x="215961" y="471361"/>
                  </a:lnTo>
                  <a:lnTo>
                    <a:pt x="219444" y="464957"/>
                  </a:lnTo>
                  <a:lnTo>
                    <a:pt x="222927" y="505357"/>
                  </a:lnTo>
                  <a:lnTo>
                    <a:pt x="226411" y="499547"/>
                  </a:lnTo>
                  <a:lnTo>
                    <a:pt x="229894" y="511189"/>
                  </a:lnTo>
                  <a:lnTo>
                    <a:pt x="233377" y="505622"/>
                  </a:lnTo>
                  <a:lnTo>
                    <a:pt x="236860" y="500075"/>
                  </a:lnTo>
                  <a:lnTo>
                    <a:pt x="240344" y="537440"/>
                  </a:lnTo>
                  <a:lnTo>
                    <a:pt x="243827" y="532405"/>
                  </a:lnTo>
                  <a:lnTo>
                    <a:pt x="247310" y="527387"/>
                  </a:lnTo>
                  <a:lnTo>
                    <a:pt x="250793" y="538098"/>
                  </a:lnTo>
                  <a:lnTo>
                    <a:pt x="254277" y="533280"/>
                  </a:lnTo>
                  <a:lnTo>
                    <a:pt x="257760" y="528476"/>
                  </a:lnTo>
                  <a:lnTo>
                    <a:pt x="261243" y="530500"/>
                  </a:lnTo>
                  <a:lnTo>
                    <a:pt x="264726" y="525797"/>
                  </a:lnTo>
                  <a:lnTo>
                    <a:pt x="268210" y="534334"/>
                  </a:lnTo>
                  <a:lnTo>
                    <a:pt x="271693" y="529791"/>
                  </a:lnTo>
                  <a:lnTo>
                    <a:pt x="275176" y="525260"/>
                  </a:lnTo>
                  <a:lnTo>
                    <a:pt x="278659" y="575037"/>
                  </a:lnTo>
                  <a:lnTo>
                    <a:pt x="282143" y="571062"/>
                  </a:lnTo>
                  <a:lnTo>
                    <a:pt x="285626" y="567097"/>
                  </a:lnTo>
                  <a:lnTo>
                    <a:pt x="289109" y="563142"/>
                  </a:lnTo>
                  <a:lnTo>
                    <a:pt x="292592" y="559196"/>
                  </a:lnTo>
                  <a:lnTo>
                    <a:pt x="296075" y="555261"/>
                  </a:lnTo>
                  <a:lnTo>
                    <a:pt x="299559" y="556512"/>
                  </a:lnTo>
                  <a:lnTo>
                    <a:pt x="303042" y="552643"/>
                  </a:lnTo>
                  <a:lnTo>
                    <a:pt x="306525" y="555173"/>
                  </a:lnTo>
                  <a:lnTo>
                    <a:pt x="310008" y="551380"/>
                  </a:lnTo>
                  <a:lnTo>
                    <a:pt x="313492" y="547597"/>
                  </a:lnTo>
                  <a:lnTo>
                    <a:pt x="316975" y="563408"/>
                  </a:lnTo>
                  <a:lnTo>
                    <a:pt x="320458" y="559811"/>
                  </a:lnTo>
                  <a:lnTo>
                    <a:pt x="323941" y="556223"/>
                  </a:lnTo>
                  <a:lnTo>
                    <a:pt x="327425" y="566423"/>
                  </a:lnTo>
                  <a:lnTo>
                    <a:pt x="330908" y="562967"/>
                  </a:lnTo>
                  <a:lnTo>
                    <a:pt x="334391" y="559518"/>
                  </a:lnTo>
                  <a:lnTo>
                    <a:pt x="337874" y="561663"/>
                  </a:lnTo>
                  <a:lnTo>
                    <a:pt x="341358" y="558274"/>
                  </a:lnTo>
                  <a:lnTo>
                    <a:pt x="344841" y="556008"/>
                  </a:lnTo>
                  <a:lnTo>
                    <a:pt x="348324" y="552643"/>
                  </a:lnTo>
                  <a:lnTo>
                    <a:pt x="351807" y="549286"/>
                  </a:lnTo>
                  <a:lnTo>
                    <a:pt x="355291" y="548198"/>
                  </a:lnTo>
                  <a:lnTo>
                    <a:pt x="358774" y="544872"/>
                  </a:lnTo>
                  <a:lnTo>
                    <a:pt x="362257" y="541553"/>
                  </a:lnTo>
                  <a:lnTo>
                    <a:pt x="365740" y="540528"/>
                  </a:lnTo>
                  <a:lnTo>
                    <a:pt x="369224" y="537241"/>
                  </a:lnTo>
                  <a:lnTo>
                    <a:pt x="372707" y="533960"/>
                  </a:lnTo>
                  <a:lnTo>
                    <a:pt x="376190" y="538656"/>
                  </a:lnTo>
                  <a:lnTo>
                    <a:pt x="379673" y="535447"/>
                  </a:lnTo>
                  <a:lnTo>
                    <a:pt x="383157" y="542175"/>
                  </a:lnTo>
                  <a:lnTo>
                    <a:pt x="386640" y="539048"/>
                  </a:lnTo>
                  <a:lnTo>
                    <a:pt x="390123" y="535928"/>
                  </a:lnTo>
                  <a:lnTo>
                    <a:pt x="393606" y="536082"/>
                  </a:lnTo>
                  <a:lnTo>
                    <a:pt x="397090" y="532997"/>
                  </a:lnTo>
                  <a:lnTo>
                    <a:pt x="400573" y="529917"/>
                  </a:lnTo>
                  <a:lnTo>
                    <a:pt x="404056" y="537576"/>
                  </a:lnTo>
                  <a:lnTo>
                    <a:pt x="407539" y="534580"/>
                  </a:lnTo>
                  <a:lnTo>
                    <a:pt x="411023" y="531590"/>
                  </a:lnTo>
                  <a:lnTo>
                    <a:pt x="414506" y="530725"/>
                  </a:lnTo>
                  <a:lnTo>
                    <a:pt x="417989" y="527761"/>
                  </a:lnTo>
                  <a:lnTo>
                    <a:pt x="421472" y="531108"/>
                  </a:lnTo>
                  <a:lnTo>
                    <a:pt x="424956" y="528195"/>
                  </a:lnTo>
                  <a:lnTo>
                    <a:pt x="428439" y="525287"/>
                  </a:lnTo>
                  <a:lnTo>
                    <a:pt x="431922" y="522385"/>
                  </a:lnTo>
                  <a:lnTo>
                    <a:pt x="435405" y="519488"/>
                  </a:lnTo>
                  <a:lnTo>
                    <a:pt x="438889" y="516596"/>
                  </a:lnTo>
                  <a:lnTo>
                    <a:pt x="442372" y="514781"/>
                  </a:lnTo>
                  <a:lnTo>
                    <a:pt x="445855" y="511907"/>
                  </a:lnTo>
                  <a:lnTo>
                    <a:pt x="449338" y="509038"/>
                  </a:lnTo>
                  <a:lnTo>
                    <a:pt x="452822" y="565946"/>
                  </a:lnTo>
                  <a:lnTo>
                    <a:pt x="456305" y="563443"/>
                  </a:lnTo>
                  <a:lnTo>
                    <a:pt x="459788" y="568109"/>
                  </a:lnTo>
                  <a:lnTo>
                    <a:pt x="463271" y="565656"/>
                  </a:lnTo>
                  <a:lnTo>
                    <a:pt x="466755" y="563208"/>
                  </a:lnTo>
                  <a:lnTo>
                    <a:pt x="470238" y="563132"/>
                  </a:lnTo>
                  <a:lnTo>
                    <a:pt x="473721" y="560705"/>
                  </a:lnTo>
                  <a:lnTo>
                    <a:pt x="477204" y="558282"/>
                  </a:lnTo>
                  <a:lnTo>
                    <a:pt x="480688" y="556659"/>
                  </a:lnTo>
                  <a:lnTo>
                    <a:pt x="484171" y="554249"/>
                  </a:lnTo>
                  <a:lnTo>
                    <a:pt x="487654" y="551841"/>
                  </a:lnTo>
                  <a:lnTo>
                    <a:pt x="491137" y="551847"/>
                  </a:lnTo>
                  <a:lnTo>
                    <a:pt x="494621" y="549461"/>
                  </a:lnTo>
                  <a:lnTo>
                    <a:pt x="498104" y="553425"/>
                  </a:lnTo>
                  <a:lnTo>
                    <a:pt x="501587" y="551081"/>
                  </a:lnTo>
                  <a:lnTo>
                    <a:pt x="505070" y="548740"/>
                  </a:lnTo>
                  <a:lnTo>
                    <a:pt x="508554" y="547194"/>
                  </a:lnTo>
                  <a:lnTo>
                    <a:pt x="512037" y="544864"/>
                  </a:lnTo>
                  <a:lnTo>
                    <a:pt x="515520" y="542538"/>
                  </a:lnTo>
                  <a:lnTo>
                    <a:pt x="519003" y="541814"/>
                  </a:lnTo>
                  <a:lnTo>
                    <a:pt x="522487" y="539503"/>
                  </a:lnTo>
                  <a:lnTo>
                    <a:pt x="525970" y="537195"/>
                  </a:lnTo>
                  <a:lnTo>
                    <a:pt x="529453" y="537301"/>
                  </a:lnTo>
                  <a:lnTo>
                    <a:pt x="532936" y="535013"/>
                  </a:lnTo>
                  <a:lnTo>
                    <a:pt x="536420" y="543706"/>
                  </a:lnTo>
                  <a:lnTo>
                    <a:pt x="539903" y="541480"/>
                  </a:lnTo>
                  <a:lnTo>
                    <a:pt x="543386" y="539256"/>
                  </a:lnTo>
                  <a:lnTo>
                    <a:pt x="546869" y="539345"/>
                  </a:lnTo>
                  <a:lnTo>
                    <a:pt x="550353" y="537139"/>
                  </a:lnTo>
                  <a:lnTo>
                    <a:pt x="553836" y="534937"/>
                  </a:lnTo>
                  <a:lnTo>
                    <a:pt x="557319" y="541838"/>
                  </a:lnTo>
                  <a:lnTo>
                    <a:pt x="560802" y="539686"/>
                  </a:lnTo>
                  <a:lnTo>
                    <a:pt x="564286" y="537537"/>
                  </a:lnTo>
                  <a:lnTo>
                    <a:pt x="567769" y="552643"/>
                  </a:lnTo>
                  <a:lnTo>
                    <a:pt x="571252" y="550583"/>
                  </a:lnTo>
                  <a:lnTo>
                    <a:pt x="574735" y="548525"/>
                  </a:lnTo>
                  <a:lnTo>
                    <a:pt x="578218" y="546469"/>
                  </a:lnTo>
                  <a:lnTo>
                    <a:pt x="581702" y="544417"/>
                  </a:lnTo>
                  <a:lnTo>
                    <a:pt x="585185" y="546544"/>
                  </a:lnTo>
                  <a:lnTo>
                    <a:pt x="588668" y="544516"/>
                  </a:lnTo>
                  <a:lnTo>
                    <a:pt x="592151" y="542491"/>
                  </a:lnTo>
                  <a:lnTo>
                    <a:pt x="595635" y="540469"/>
                  </a:lnTo>
                  <a:lnTo>
                    <a:pt x="599118" y="538449"/>
                  </a:lnTo>
                  <a:lnTo>
                    <a:pt x="602601" y="536432"/>
                  </a:lnTo>
                  <a:lnTo>
                    <a:pt x="606084" y="537924"/>
                  </a:lnTo>
                  <a:lnTo>
                    <a:pt x="609568" y="535928"/>
                  </a:lnTo>
                  <a:lnTo>
                    <a:pt x="613051" y="538098"/>
                  </a:lnTo>
                  <a:lnTo>
                    <a:pt x="616534" y="536125"/>
                  </a:lnTo>
                  <a:lnTo>
                    <a:pt x="620017" y="534154"/>
                  </a:lnTo>
                  <a:lnTo>
                    <a:pt x="623501" y="537675"/>
                  </a:lnTo>
                  <a:lnTo>
                    <a:pt x="626984" y="535734"/>
                  </a:lnTo>
                  <a:lnTo>
                    <a:pt x="630467" y="533794"/>
                  </a:lnTo>
                  <a:lnTo>
                    <a:pt x="633950" y="535928"/>
                  </a:lnTo>
                  <a:lnTo>
                    <a:pt x="637434" y="534011"/>
                  </a:lnTo>
                  <a:lnTo>
                    <a:pt x="640917" y="532096"/>
                  </a:lnTo>
                  <a:lnTo>
                    <a:pt x="644400" y="530183"/>
                  </a:lnTo>
                  <a:lnTo>
                    <a:pt x="647883" y="528273"/>
                  </a:lnTo>
                  <a:lnTo>
                    <a:pt x="651367" y="526366"/>
                  </a:lnTo>
                  <a:lnTo>
                    <a:pt x="654850" y="524460"/>
                  </a:lnTo>
                  <a:lnTo>
                    <a:pt x="658333" y="522557"/>
                  </a:lnTo>
                  <a:lnTo>
                    <a:pt x="661816" y="526809"/>
                  </a:lnTo>
                  <a:lnTo>
                    <a:pt x="665300" y="524936"/>
                  </a:lnTo>
                  <a:lnTo>
                    <a:pt x="668783" y="523064"/>
                  </a:lnTo>
                  <a:lnTo>
                    <a:pt x="672266" y="525910"/>
                  </a:lnTo>
                  <a:lnTo>
                    <a:pt x="675749" y="524063"/>
                  </a:lnTo>
                  <a:lnTo>
                    <a:pt x="679233" y="522217"/>
                  </a:lnTo>
                  <a:lnTo>
                    <a:pt x="682716" y="520373"/>
                  </a:lnTo>
                  <a:lnTo>
                    <a:pt x="686199" y="518532"/>
                  </a:lnTo>
                  <a:lnTo>
                    <a:pt x="689682" y="527921"/>
                  </a:lnTo>
                  <a:lnTo>
                    <a:pt x="693166" y="526128"/>
                  </a:lnTo>
                  <a:lnTo>
                    <a:pt x="696649" y="524336"/>
                  </a:lnTo>
                  <a:lnTo>
                    <a:pt x="700132" y="527047"/>
                  </a:lnTo>
                  <a:lnTo>
                    <a:pt x="703615" y="525277"/>
                  </a:lnTo>
                  <a:lnTo>
                    <a:pt x="707099" y="523509"/>
                  </a:lnTo>
                  <a:lnTo>
                    <a:pt x="710582" y="527448"/>
                  </a:lnTo>
                  <a:lnTo>
                    <a:pt x="714065" y="525706"/>
                  </a:lnTo>
                  <a:lnTo>
                    <a:pt x="717548" y="523965"/>
                  </a:lnTo>
                  <a:lnTo>
                    <a:pt x="721032" y="522227"/>
                  </a:lnTo>
                  <a:lnTo>
                    <a:pt x="724515" y="520490"/>
                  </a:lnTo>
                  <a:lnTo>
                    <a:pt x="727998" y="523165"/>
                  </a:lnTo>
                  <a:lnTo>
                    <a:pt x="731481" y="521448"/>
                  </a:lnTo>
                  <a:lnTo>
                    <a:pt x="734965" y="519734"/>
                  </a:lnTo>
                  <a:lnTo>
                    <a:pt x="738448" y="529753"/>
                  </a:lnTo>
                  <a:lnTo>
                    <a:pt x="741931" y="528302"/>
                  </a:lnTo>
                  <a:lnTo>
                    <a:pt x="745414" y="526854"/>
                  </a:lnTo>
                  <a:lnTo>
                    <a:pt x="748898" y="525409"/>
                  </a:lnTo>
                  <a:lnTo>
                    <a:pt x="752381" y="523967"/>
                  </a:lnTo>
                  <a:lnTo>
                    <a:pt x="755864" y="522528"/>
                  </a:lnTo>
                  <a:lnTo>
                    <a:pt x="759347" y="531474"/>
                  </a:lnTo>
                  <a:lnTo>
                    <a:pt x="762831" y="529857"/>
                  </a:lnTo>
                  <a:lnTo>
                    <a:pt x="766314" y="530538"/>
                  </a:lnTo>
                  <a:lnTo>
                    <a:pt x="769797" y="528933"/>
                  </a:lnTo>
                  <a:lnTo>
                    <a:pt x="773280" y="527330"/>
                  </a:lnTo>
                  <a:lnTo>
                    <a:pt x="776764" y="526878"/>
                  </a:lnTo>
                  <a:lnTo>
                    <a:pt x="780247" y="525282"/>
                  </a:lnTo>
                  <a:lnTo>
                    <a:pt x="783730" y="523688"/>
                  </a:lnTo>
                  <a:lnTo>
                    <a:pt x="787213" y="523826"/>
                  </a:lnTo>
                  <a:lnTo>
                    <a:pt x="790697" y="522240"/>
                  </a:lnTo>
                  <a:lnTo>
                    <a:pt x="794180" y="520657"/>
                  </a:lnTo>
                  <a:lnTo>
                    <a:pt x="797663" y="523665"/>
                  </a:lnTo>
                  <a:lnTo>
                    <a:pt x="801146" y="522100"/>
                  </a:lnTo>
                  <a:lnTo>
                    <a:pt x="804630" y="520537"/>
                  </a:lnTo>
                  <a:lnTo>
                    <a:pt x="808113" y="518975"/>
                  </a:lnTo>
                  <a:lnTo>
                    <a:pt x="811596" y="517414"/>
                  </a:lnTo>
                  <a:lnTo>
                    <a:pt x="815079" y="517579"/>
                  </a:lnTo>
                  <a:lnTo>
                    <a:pt x="818563" y="516027"/>
                  </a:lnTo>
                  <a:lnTo>
                    <a:pt x="822046" y="514477"/>
                  </a:lnTo>
                  <a:lnTo>
                    <a:pt x="825529" y="525260"/>
                  </a:lnTo>
                  <a:lnTo>
                    <a:pt x="829012" y="523753"/>
                  </a:lnTo>
                  <a:lnTo>
                    <a:pt x="832496" y="522248"/>
                  </a:lnTo>
                  <a:lnTo>
                    <a:pt x="835979" y="527229"/>
                  </a:lnTo>
                  <a:lnTo>
                    <a:pt x="839462" y="525747"/>
                  </a:lnTo>
                  <a:lnTo>
                    <a:pt x="842945" y="532141"/>
                  </a:lnTo>
                  <a:lnTo>
                    <a:pt x="846429" y="530686"/>
                  </a:lnTo>
                  <a:lnTo>
                    <a:pt x="849912" y="529234"/>
                  </a:lnTo>
                  <a:lnTo>
                    <a:pt x="853395" y="529850"/>
                  </a:lnTo>
                  <a:lnTo>
                    <a:pt x="856878" y="528407"/>
                  </a:lnTo>
                  <a:lnTo>
                    <a:pt x="860361" y="526964"/>
                  </a:lnTo>
                  <a:lnTo>
                    <a:pt x="863845" y="526042"/>
                  </a:lnTo>
                  <a:lnTo>
                    <a:pt x="867328" y="524604"/>
                  </a:lnTo>
                  <a:lnTo>
                    <a:pt x="870811" y="523168"/>
                  </a:lnTo>
                  <a:lnTo>
                    <a:pt x="870811" y="523688"/>
                  </a:lnTo>
                  <a:lnTo>
                    <a:pt x="870811" y="524207"/>
                  </a:lnTo>
                  <a:lnTo>
                    <a:pt x="870811" y="524725"/>
                  </a:lnTo>
                  <a:lnTo>
                    <a:pt x="874294" y="523294"/>
                  </a:lnTo>
                  <a:lnTo>
                    <a:pt x="877778" y="521865"/>
                  </a:lnTo>
                  <a:lnTo>
                    <a:pt x="881261" y="526604"/>
                  </a:lnTo>
                  <a:lnTo>
                    <a:pt x="884744" y="525196"/>
                  </a:lnTo>
                  <a:lnTo>
                    <a:pt x="888227" y="523790"/>
                  </a:lnTo>
                  <a:lnTo>
                    <a:pt x="891711" y="526430"/>
                  </a:lnTo>
                  <a:lnTo>
                    <a:pt x="895194" y="525038"/>
                  </a:lnTo>
                  <a:lnTo>
                    <a:pt x="898677" y="523648"/>
                  </a:lnTo>
                  <a:lnTo>
                    <a:pt x="902160" y="523768"/>
                  </a:lnTo>
                  <a:lnTo>
                    <a:pt x="905644" y="522385"/>
                  </a:lnTo>
                  <a:lnTo>
                    <a:pt x="909127" y="525492"/>
                  </a:lnTo>
                  <a:lnTo>
                    <a:pt x="912610" y="524124"/>
                  </a:lnTo>
                  <a:lnTo>
                    <a:pt x="916093" y="522757"/>
                  </a:lnTo>
                  <a:lnTo>
                    <a:pt x="919577" y="524846"/>
                  </a:lnTo>
                  <a:lnTo>
                    <a:pt x="923060" y="523492"/>
                  </a:lnTo>
                  <a:lnTo>
                    <a:pt x="926543" y="522139"/>
                  </a:lnTo>
                  <a:lnTo>
                    <a:pt x="930026" y="520787"/>
                  </a:lnTo>
                  <a:lnTo>
                    <a:pt x="933510" y="519436"/>
                  </a:lnTo>
                  <a:lnTo>
                    <a:pt x="936993" y="518087"/>
                  </a:lnTo>
                  <a:lnTo>
                    <a:pt x="940476" y="527878"/>
                  </a:lnTo>
                  <a:lnTo>
                    <a:pt x="943959" y="526563"/>
                  </a:lnTo>
                  <a:lnTo>
                    <a:pt x="947443" y="526665"/>
                  </a:lnTo>
                  <a:lnTo>
                    <a:pt x="950926" y="525356"/>
                  </a:lnTo>
                  <a:lnTo>
                    <a:pt x="954409" y="524048"/>
                  </a:lnTo>
                  <a:lnTo>
                    <a:pt x="957892" y="531563"/>
                  </a:lnTo>
                  <a:lnTo>
                    <a:pt x="961376" y="530282"/>
                  </a:lnTo>
                  <a:lnTo>
                    <a:pt x="964859" y="529002"/>
                  </a:lnTo>
                  <a:lnTo>
                    <a:pt x="968342" y="530000"/>
                  </a:lnTo>
                  <a:lnTo>
                    <a:pt x="971825" y="528728"/>
                  </a:lnTo>
                  <a:lnTo>
                    <a:pt x="975309" y="527457"/>
                  </a:lnTo>
                  <a:lnTo>
                    <a:pt x="978792" y="528006"/>
                  </a:lnTo>
                  <a:lnTo>
                    <a:pt x="982275" y="526742"/>
                  </a:lnTo>
                  <a:lnTo>
                    <a:pt x="985758" y="536544"/>
                  </a:lnTo>
                  <a:lnTo>
                    <a:pt x="989242" y="535312"/>
                  </a:lnTo>
                  <a:lnTo>
                    <a:pt x="992725" y="534082"/>
                  </a:lnTo>
                  <a:lnTo>
                    <a:pt x="996208" y="533718"/>
                  </a:lnTo>
                  <a:lnTo>
                    <a:pt x="999691" y="532492"/>
                  </a:lnTo>
                  <a:lnTo>
                    <a:pt x="1003175" y="531266"/>
                  </a:lnTo>
                  <a:lnTo>
                    <a:pt x="1006658" y="536048"/>
                  </a:lnTo>
                  <a:lnTo>
                    <a:pt x="1010141" y="534841"/>
                  </a:lnTo>
                  <a:lnTo>
                    <a:pt x="1013624" y="533635"/>
                  </a:lnTo>
                  <a:lnTo>
                    <a:pt x="1017108" y="537476"/>
                  </a:lnTo>
                  <a:lnTo>
                    <a:pt x="1020591" y="536285"/>
                  </a:lnTo>
                  <a:lnTo>
                    <a:pt x="1024074" y="543270"/>
                  </a:lnTo>
                  <a:lnTo>
                    <a:pt x="1027557" y="542102"/>
                  </a:lnTo>
                  <a:lnTo>
                    <a:pt x="1031041" y="540935"/>
                  </a:lnTo>
                  <a:lnTo>
                    <a:pt x="1034524" y="543762"/>
                  </a:lnTo>
                  <a:lnTo>
                    <a:pt x="1038007" y="542608"/>
                  </a:lnTo>
                  <a:lnTo>
                    <a:pt x="1041490" y="541454"/>
                  </a:lnTo>
                  <a:lnTo>
                    <a:pt x="1044974" y="543853"/>
                  </a:lnTo>
                  <a:lnTo>
                    <a:pt x="1048457" y="542710"/>
                  </a:lnTo>
                  <a:lnTo>
                    <a:pt x="1051940" y="541568"/>
                  </a:lnTo>
                  <a:lnTo>
                    <a:pt x="1055423" y="543167"/>
                  </a:lnTo>
                  <a:lnTo>
                    <a:pt x="1058907" y="542033"/>
                  </a:lnTo>
                  <a:lnTo>
                    <a:pt x="1062390" y="542844"/>
                  </a:lnTo>
                  <a:lnTo>
                    <a:pt x="1065873" y="541717"/>
                  </a:lnTo>
                  <a:lnTo>
                    <a:pt x="1069356" y="540591"/>
                  </a:lnTo>
                  <a:lnTo>
                    <a:pt x="1072840" y="541790"/>
                  </a:lnTo>
                  <a:lnTo>
                    <a:pt x="1076323" y="540672"/>
                  </a:lnTo>
                  <a:lnTo>
                    <a:pt x="1079806" y="539554"/>
                  </a:lnTo>
                  <a:lnTo>
                    <a:pt x="1083289" y="542279"/>
                  </a:lnTo>
                  <a:lnTo>
                    <a:pt x="1086773" y="541172"/>
                  </a:lnTo>
                  <a:lnTo>
                    <a:pt x="1090256" y="540067"/>
                  </a:lnTo>
                  <a:lnTo>
                    <a:pt x="1093739" y="541626"/>
                  </a:lnTo>
                  <a:lnTo>
                    <a:pt x="1097222" y="540528"/>
                  </a:lnTo>
                  <a:lnTo>
                    <a:pt x="1100706" y="544308"/>
                  </a:lnTo>
                  <a:lnTo>
                    <a:pt x="1104189" y="543224"/>
                  </a:lnTo>
                  <a:lnTo>
                    <a:pt x="1107672" y="542141"/>
                  </a:lnTo>
                  <a:lnTo>
                    <a:pt x="1111155" y="548021"/>
                  </a:lnTo>
                  <a:lnTo>
                    <a:pt x="1114639" y="546957"/>
                  </a:lnTo>
                  <a:lnTo>
                    <a:pt x="1118122" y="545893"/>
                  </a:lnTo>
                  <a:lnTo>
                    <a:pt x="1121605" y="547351"/>
                  </a:lnTo>
                  <a:lnTo>
                    <a:pt x="1125088" y="546294"/>
                  </a:lnTo>
                  <a:lnTo>
                    <a:pt x="1128572" y="545239"/>
                  </a:lnTo>
                  <a:lnTo>
                    <a:pt x="1132055" y="544544"/>
                  </a:lnTo>
                  <a:lnTo>
                    <a:pt x="1135538" y="543491"/>
                  </a:lnTo>
                  <a:lnTo>
                    <a:pt x="1139021" y="542438"/>
                  </a:lnTo>
                  <a:lnTo>
                    <a:pt x="1142505" y="541386"/>
                  </a:lnTo>
                  <a:lnTo>
                    <a:pt x="1145988" y="540335"/>
                  </a:lnTo>
                  <a:lnTo>
                    <a:pt x="1149471" y="544669"/>
                  </a:lnTo>
                  <a:lnTo>
                    <a:pt x="1152954" y="543632"/>
                  </a:lnTo>
                  <a:lnTo>
                    <a:pt x="1156437" y="542596"/>
                  </a:lnTo>
                  <a:lnTo>
                    <a:pt x="1159921" y="545093"/>
                  </a:lnTo>
                  <a:lnTo>
                    <a:pt x="1163404" y="544066"/>
                  </a:lnTo>
                  <a:lnTo>
                    <a:pt x="1166887" y="543040"/>
                  </a:lnTo>
                  <a:lnTo>
                    <a:pt x="1170370" y="545508"/>
                  </a:lnTo>
                  <a:lnTo>
                    <a:pt x="1173854" y="544492"/>
                  </a:lnTo>
                  <a:lnTo>
                    <a:pt x="1177337" y="544516"/>
                  </a:lnTo>
                  <a:lnTo>
                    <a:pt x="1180820" y="543503"/>
                  </a:lnTo>
                  <a:lnTo>
                    <a:pt x="1184303" y="542491"/>
                  </a:lnTo>
                  <a:lnTo>
                    <a:pt x="1187787" y="541828"/>
                  </a:lnTo>
                  <a:lnTo>
                    <a:pt x="1191270" y="540817"/>
                  </a:lnTo>
                  <a:lnTo>
                    <a:pt x="1194753" y="539808"/>
                  </a:lnTo>
                  <a:lnTo>
                    <a:pt x="1198236" y="541925"/>
                  </a:lnTo>
                  <a:lnTo>
                    <a:pt x="1201720" y="540923"/>
                  </a:lnTo>
                  <a:lnTo>
                    <a:pt x="1205203" y="539923"/>
                  </a:lnTo>
                  <a:lnTo>
                    <a:pt x="1208686" y="539961"/>
                  </a:lnTo>
                  <a:lnTo>
                    <a:pt x="1212169" y="538964"/>
                  </a:lnTo>
                  <a:lnTo>
                    <a:pt x="1215653" y="540721"/>
                  </a:lnTo>
                  <a:lnTo>
                    <a:pt x="1219136" y="539731"/>
                  </a:lnTo>
                  <a:lnTo>
                    <a:pt x="1222619" y="538742"/>
                  </a:lnTo>
                  <a:lnTo>
                    <a:pt x="1226102" y="541838"/>
                  </a:lnTo>
                  <a:lnTo>
                    <a:pt x="1229586" y="540860"/>
                  </a:lnTo>
                  <a:lnTo>
                    <a:pt x="1233069" y="539882"/>
                  </a:lnTo>
                  <a:lnTo>
                    <a:pt x="1236552" y="540592"/>
                  </a:lnTo>
                  <a:lnTo>
                    <a:pt x="1240035" y="539620"/>
                  </a:lnTo>
                  <a:lnTo>
                    <a:pt x="1243519" y="538647"/>
                  </a:lnTo>
                  <a:lnTo>
                    <a:pt x="1247002" y="541030"/>
                  </a:lnTo>
                  <a:lnTo>
                    <a:pt x="1250485" y="540066"/>
                  </a:lnTo>
                  <a:lnTo>
                    <a:pt x="1253968" y="539782"/>
                  </a:lnTo>
                  <a:lnTo>
                    <a:pt x="1257452" y="538943"/>
                  </a:lnTo>
                  <a:lnTo>
                    <a:pt x="1260935" y="538104"/>
                  </a:lnTo>
                  <a:lnTo>
                    <a:pt x="1264418" y="537890"/>
                  </a:lnTo>
                  <a:lnTo>
                    <a:pt x="1267901" y="536932"/>
                  </a:lnTo>
                  <a:lnTo>
                    <a:pt x="1271385" y="535976"/>
                  </a:lnTo>
                  <a:lnTo>
                    <a:pt x="1274868" y="536356"/>
                  </a:lnTo>
                  <a:lnTo>
                    <a:pt x="1278351" y="535404"/>
                  </a:lnTo>
                  <a:lnTo>
                    <a:pt x="1281834" y="534452"/>
                  </a:lnTo>
                  <a:lnTo>
                    <a:pt x="1285318" y="536825"/>
                  </a:lnTo>
                  <a:lnTo>
                    <a:pt x="1288801" y="535881"/>
                  </a:lnTo>
                  <a:lnTo>
                    <a:pt x="1292284" y="534952"/>
                  </a:lnTo>
                  <a:lnTo>
                    <a:pt x="1295767" y="534130"/>
                  </a:lnTo>
                  <a:lnTo>
                    <a:pt x="1299251" y="533308"/>
                  </a:lnTo>
                  <a:lnTo>
                    <a:pt x="1302734" y="536068"/>
                  </a:lnTo>
                  <a:lnTo>
                    <a:pt x="1306217" y="535135"/>
                  </a:lnTo>
                  <a:lnTo>
                    <a:pt x="1309700" y="534202"/>
                  </a:lnTo>
                  <a:lnTo>
                    <a:pt x="1313184" y="535232"/>
                  </a:lnTo>
                  <a:lnTo>
                    <a:pt x="1316667" y="534305"/>
                  </a:lnTo>
                  <a:lnTo>
                    <a:pt x="1320150" y="533378"/>
                  </a:lnTo>
                  <a:lnTo>
                    <a:pt x="1323633" y="535376"/>
                  </a:lnTo>
                  <a:lnTo>
                    <a:pt x="1327117" y="534456"/>
                  </a:lnTo>
                  <a:lnTo>
                    <a:pt x="1330600" y="537702"/>
                  </a:lnTo>
                  <a:lnTo>
                    <a:pt x="1334083" y="536792"/>
                  </a:lnTo>
                  <a:lnTo>
                    <a:pt x="1337566" y="535882"/>
                  </a:lnTo>
                  <a:lnTo>
                    <a:pt x="1341050" y="539700"/>
                  </a:lnTo>
                  <a:lnTo>
                    <a:pt x="1344533" y="538801"/>
                  </a:lnTo>
                  <a:lnTo>
                    <a:pt x="1348016" y="537903"/>
                  </a:lnTo>
                  <a:lnTo>
                    <a:pt x="1351499" y="537318"/>
                  </a:lnTo>
                  <a:lnTo>
                    <a:pt x="1354983" y="536421"/>
                  </a:lnTo>
                  <a:lnTo>
                    <a:pt x="1358466" y="535524"/>
                  </a:lnTo>
                  <a:lnTo>
                    <a:pt x="1361949" y="537750"/>
                  </a:lnTo>
                  <a:lnTo>
                    <a:pt x="1365432" y="536861"/>
                  </a:lnTo>
                  <a:lnTo>
                    <a:pt x="1368916" y="541489"/>
                  </a:lnTo>
                  <a:lnTo>
                    <a:pt x="1372399" y="540612"/>
                  </a:lnTo>
                  <a:lnTo>
                    <a:pt x="1375882" y="539735"/>
                  </a:lnTo>
                  <a:lnTo>
                    <a:pt x="1379365" y="539769"/>
                  </a:lnTo>
                  <a:lnTo>
                    <a:pt x="1382849" y="538895"/>
                  </a:lnTo>
                  <a:lnTo>
                    <a:pt x="1386332" y="538022"/>
                  </a:lnTo>
                  <a:lnTo>
                    <a:pt x="1389815" y="537453"/>
                  </a:lnTo>
                  <a:lnTo>
                    <a:pt x="1393298" y="536581"/>
                  </a:lnTo>
                  <a:lnTo>
                    <a:pt x="1396782" y="535710"/>
                  </a:lnTo>
                  <a:lnTo>
                    <a:pt x="1400265" y="535449"/>
                  </a:lnTo>
                  <a:lnTo>
                    <a:pt x="1403748" y="534580"/>
                  </a:lnTo>
                  <a:lnTo>
                    <a:pt x="1407231" y="536446"/>
                  </a:lnTo>
                  <a:lnTo>
                    <a:pt x="1410715" y="535583"/>
                  </a:lnTo>
                  <a:lnTo>
                    <a:pt x="1414198" y="534720"/>
                  </a:lnTo>
                  <a:lnTo>
                    <a:pt x="1417681" y="535369"/>
                  </a:lnTo>
                  <a:lnTo>
                    <a:pt x="1421164" y="534511"/>
                  </a:lnTo>
                  <a:lnTo>
                    <a:pt x="1424648" y="533652"/>
                  </a:lnTo>
                  <a:lnTo>
                    <a:pt x="1428131" y="533399"/>
                  </a:lnTo>
                  <a:lnTo>
                    <a:pt x="1431614" y="532543"/>
                  </a:lnTo>
                  <a:lnTo>
                    <a:pt x="1435097" y="531688"/>
                  </a:lnTo>
                  <a:lnTo>
                    <a:pt x="1438580" y="535038"/>
                  </a:lnTo>
                  <a:lnTo>
                    <a:pt x="1442064" y="534191"/>
                  </a:lnTo>
                  <a:lnTo>
                    <a:pt x="1445547" y="533941"/>
                  </a:lnTo>
                  <a:lnTo>
                    <a:pt x="1449030" y="533096"/>
                  </a:lnTo>
                  <a:lnTo>
                    <a:pt x="1452513" y="532252"/>
                  </a:lnTo>
                  <a:lnTo>
                    <a:pt x="1455997" y="535258"/>
                  </a:lnTo>
                  <a:lnTo>
                    <a:pt x="1459480" y="534422"/>
                  </a:lnTo>
                  <a:lnTo>
                    <a:pt x="1462963" y="533586"/>
                  </a:lnTo>
                  <a:lnTo>
                    <a:pt x="1466446" y="533046"/>
                  </a:lnTo>
                  <a:lnTo>
                    <a:pt x="1469930" y="532211"/>
                  </a:lnTo>
                  <a:lnTo>
                    <a:pt x="1473413" y="531377"/>
                  </a:lnTo>
                  <a:lnTo>
                    <a:pt x="1476896" y="535804"/>
                  </a:lnTo>
                  <a:lnTo>
                    <a:pt x="1480379" y="534981"/>
                  </a:lnTo>
                  <a:lnTo>
                    <a:pt x="1483863" y="534736"/>
                  </a:lnTo>
                  <a:lnTo>
                    <a:pt x="1487346" y="533914"/>
                  </a:lnTo>
                  <a:lnTo>
                    <a:pt x="1490829" y="533093"/>
                  </a:lnTo>
                  <a:lnTo>
                    <a:pt x="1494312" y="533718"/>
                  </a:lnTo>
                  <a:lnTo>
                    <a:pt x="1497796" y="532900"/>
                  </a:lnTo>
                  <a:lnTo>
                    <a:pt x="1501279" y="532083"/>
                  </a:lnTo>
                  <a:lnTo>
                    <a:pt x="1504762" y="532997"/>
                  </a:lnTo>
                  <a:lnTo>
                    <a:pt x="1508245" y="532183"/>
                  </a:lnTo>
                  <a:lnTo>
                    <a:pt x="1511729" y="531371"/>
                  </a:lnTo>
                  <a:lnTo>
                    <a:pt x="1515212" y="537367"/>
                  </a:lnTo>
                  <a:lnTo>
                    <a:pt x="1518695" y="536567"/>
                  </a:lnTo>
                  <a:lnTo>
                    <a:pt x="1522178" y="536327"/>
                  </a:lnTo>
                  <a:lnTo>
                    <a:pt x="1525662" y="535529"/>
                  </a:lnTo>
                  <a:lnTo>
                    <a:pt x="1529145" y="534731"/>
                  </a:lnTo>
                  <a:lnTo>
                    <a:pt x="1532628" y="535376"/>
                  </a:lnTo>
                  <a:lnTo>
                    <a:pt x="1536111" y="534684"/>
                  </a:lnTo>
                  <a:lnTo>
                    <a:pt x="1539595" y="533991"/>
                  </a:lnTo>
                  <a:lnTo>
                    <a:pt x="1543078" y="533230"/>
                  </a:lnTo>
                  <a:lnTo>
                    <a:pt x="1546561" y="532437"/>
                  </a:lnTo>
                  <a:lnTo>
                    <a:pt x="1550044" y="531645"/>
                  </a:lnTo>
                  <a:lnTo>
                    <a:pt x="1553528" y="533644"/>
                  </a:lnTo>
                  <a:lnTo>
                    <a:pt x="1557011" y="532858"/>
                  </a:lnTo>
                  <a:lnTo>
                    <a:pt x="1560494" y="534009"/>
                  </a:lnTo>
                  <a:lnTo>
                    <a:pt x="1563977" y="533227"/>
                  </a:lnTo>
                  <a:lnTo>
                    <a:pt x="1567461" y="532445"/>
                  </a:lnTo>
                  <a:lnTo>
                    <a:pt x="1570944" y="534412"/>
                  </a:lnTo>
                  <a:lnTo>
                    <a:pt x="1574427" y="533636"/>
                  </a:lnTo>
                  <a:lnTo>
                    <a:pt x="1577910" y="532860"/>
                  </a:lnTo>
                  <a:lnTo>
                    <a:pt x="1581394" y="532084"/>
                  </a:lnTo>
                  <a:lnTo>
                    <a:pt x="1584877" y="531308"/>
                  </a:lnTo>
                  <a:lnTo>
                    <a:pt x="1588360" y="530533"/>
                  </a:lnTo>
                  <a:lnTo>
                    <a:pt x="1591843" y="537336"/>
                  </a:lnTo>
                  <a:lnTo>
                    <a:pt x="1595327" y="536575"/>
                  </a:lnTo>
                  <a:lnTo>
                    <a:pt x="1598810" y="536080"/>
                  </a:lnTo>
                  <a:lnTo>
                    <a:pt x="1602293" y="535320"/>
                  </a:lnTo>
                  <a:lnTo>
                    <a:pt x="1605776" y="534560"/>
                  </a:lnTo>
                  <a:lnTo>
                    <a:pt x="1609260" y="533800"/>
                  </a:lnTo>
                  <a:lnTo>
                    <a:pt x="1612743" y="533041"/>
                  </a:lnTo>
                  <a:lnTo>
                    <a:pt x="1616226" y="532282"/>
                  </a:lnTo>
                  <a:lnTo>
                    <a:pt x="1619709" y="535251"/>
                  </a:lnTo>
                  <a:lnTo>
                    <a:pt x="1623193" y="534499"/>
                  </a:lnTo>
                  <a:lnTo>
                    <a:pt x="1626676" y="533748"/>
                  </a:lnTo>
                  <a:lnTo>
                    <a:pt x="1630159" y="534054"/>
                  </a:lnTo>
                  <a:lnTo>
                    <a:pt x="1633642" y="533305"/>
                  </a:lnTo>
                  <a:lnTo>
                    <a:pt x="1637126" y="534661"/>
                  </a:lnTo>
                  <a:lnTo>
                    <a:pt x="1640609" y="533916"/>
                  </a:lnTo>
                  <a:lnTo>
                    <a:pt x="1644092" y="533172"/>
                  </a:lnTo>
                  <a:lnTo>
                    <a:pt x="1647575" y="532428"/>
                  </a:lnTo>
                  <a:lnTo>
                    <a:pt x="1651059" y="531684"/>
                  </a:lnTo>
                  <a:lnTo>
                    <a:pt x="1654542" y="530941"/>
                  </a:lnTo>
                  <a:lnTo>
                    <a:pt x="1658025" y="530198"/>
                  </a:lnTo>
                  <a:lnTo>
                    <a:pt x="1661508" y="529455"/>
                  </a:lnTo>
                  <a:lnTo>
                    <a:pt x="1664992" y="528713"/>
                  </a:lnTo>
                  <a:lnTo>
                    <a:pt x="1668475" y="528501"/>
                  </a:lnTo>
                  <a:lnTo>
                    <a:pt x="1671958" y="527761"/>
                  </a:lnTo>
                  <a:lnTo>
                    <a:pt x="1675441" y="527020"/>
                  </a:lnTo>
                  <a:lnTo>
                    <a:pt x="1678925" y="526280"/>
                  </a:lnTo>
                  <a:lnTo>
                    <a:pt x="1682408" y="525541"/>
                  </a:lnTo>
                  <a:lnTo>
                    <a:pt x="1685891" y="525068"/>
                  </a:lnTo>
                  <a:lnTo>
                    <a:pt x="1689374" y="524330"/>
                  </a:lnTo>
                  <a:lnTo>
                    <a:pt x="1692858" y="523592"/>
                  </a:lnTo>
                  <a:lnTo>
                    <a:pt x="1696341" y="524455"/>
                  </a:lnTo>
                  <a:lnTo>
                    <a:pt x="1699824" y="523720"/>
                  </a:lnTo>
                  <a:lnTo>
                    <a:pt x="1703307" y="522985"/>
                  </a:lnTo>
                  <a:lnTo>
                    <a:pt x="1706791" y="527001"/>
                  </a:lnTo>
                  <a:lnTo>
                    <a:pt x="1710274" y="526275"/>
                  </a:lnTo>
                  <a:lnTo>
                    <a:pt x="1713757" y="528148"/>
                  </a:lnTo>
                  <a:lnTo>
                    <a:pt x="1717240" y="527427"/>
                  </a:lnTo>
                  <a:lnTo>
                    <a:pt x="1720723" y="526705"/>
                  </a:lnTo>
                  <a:lnTo>
                    <a:pt x="1724207" y="534912"/>
                  </a:lnTo>
                  <a:lnTo>
                    <a:pt x="1727690" y="534295"/>
                  </a:lnTo>
                  <a:lnTo>
                    <a:pt x="1731173" y="533679"/>
                  </a:lnTo>
                  <a:lnTo>
                    <a:pt x="1734656" y="540330"/>
                  </a:lnTo>
                  <a:lnTo>
                    <a:pt x="1738140" y="539636"/>
                  </a:lnTo>
                  <a:lnTo>
                    <a:pt x="1741623" y="538942"/>
                  </a:lnTo>
                  <a:lnTo>
                    <a:pt x="1741623" y="539182"/>
                  </a:lnTo>
                  <a:lnTo>
                    <a:pt x="1741623" y="539423"/>
                  </a:lnTo>
                  <a:lnTo>
                    <a:pt x="1741623" y="539663"/>
                  </a:lnTo>
                  <a:lnTo>
                    <a:pt x="1741623" y="539902"/>
                  </a:lnTo>
                  <a:lnTo>
                    <a:pt x="1741623" y="540142"/>
                  </a:lnTo>
                  <a:lnTo>
                    <a:pt x="1741623" y="540381"/>
                  </a:lnTo>
                  <a:lnTo>
                    <a:pt x="1741623" y="540619"/>
                  </a:lnTo>
                  <a:lnTo>
                    <a:pt x="1741623" y="540858"/>
                  </a:lnTo>
                  <a:lnTo>
                    <a:pt x="1741623" y="541096"/>
                  </a:lnTo>
                  <a:lnTo>
                    <a:pt x="1741623" y="541334"/>
                  </a:lnTo>
                  <a:lnTo>
                    <a:pt x="1741623" y="541571"/>
                  </a:lnTo>
                  <a:lnTo>
                    <a:pt x="1741623" y="541809"/>
                  </a:lnTo>
                  <a:lnTo>
                    <a:pt x="1741623" y="542046"/>
                  </a:lnTo>
                  <a:lnTo>
                    <a:pt x="1741623" y="542282"/>
                  </a:lnTo>
                  <a:lnTo>
                    <a:pt x="1745106" y="541594"/>
                  </a:lnTo>
                  <a:lnTo>
                    <a:pt x="1748589" y="540906"/>
                  </a:lnTo>
                  <a:lnTo>
                    <a:pt x="1752073" y="540219"/>
                  </a:lnTo>
                  <a:lnTo>
                    <a:pt x="1755556" y="539531"/>
                  </a:lnTo>
                  <a:lnTo>
                    <a:pt x="1759039" y="538844"/>
                  </a:lnTo>
                  <a:lnTo>
                    <a:pt x="1762522" y="541941"/>
                  </a:lnTo>
                  <a:lnTo>
                    <a:pt x="1766006" y="541260"/>
                  </a:lnTo>
                  <a:lnTo>
                    <a:pt x="1769489" y="540580"/>
                  </a:lnTo>
                  <a:lnTo>
                    <a:pt x="1772972" y="543859"/>
                  </a:lnTo>
                  <a:lnTo>
                    <a:pt x="1776455" y="543185"/>
                  </a:lnTo>
                  <a:lnTo>
                    <a:pt x="1779939" y="542512"/>
                  </a:lnTo>
                  <a:lnTo>
                    <a:pt x="1783422" y="541838"/>
                  </a:lnTo>
                  <a:lnTo>
                    <a:pt x="1786905" y="541166"/>
                  </a:lnTo>
                  <a:lnTo>
                    <a:pt x="1790388" y="541882"/>
                  </a:lnTo>
                  <a:lnTo>
                    <a:pt x="1793872" y="541212"/>
                  </a:lnTo>
                  <a:lnTo>
                    <a:pt x="1797355" y="540542"/>
                  </a:lnTo>
                  <a:lnTo>
                    <a:pt x="1800838" y="543316"/>
                  </a:lnTo>
                  <a:lnTo>
                    <a:pt x="1804321" y="542652"/>
                  </a:lnTo>
                  <a:lnTo>
                    <a:pt x="1807805" y="541988"/>
                  </a:lnTo>
                  <a:lnTo>
                    <a:pt x="1811288" y="541617"/>
                  </a:lnTo>
                  <a:lnTo>
                    <a:pt x="1814771" y="541038"/>
                  </a:lnTo>
                  <a:lnTo>
                    <a:pt x="1818254" y="540914"/>
                  </a:lnTo>
                  <a:lnTo>
                    <a:pt x="1821738" y="540252"/>
                  </a:lnTo>
                  <a:lnTo>
                    <a:pt x="1825221" y="539591"/>
                  </a:lnTo>
                  <a:lnTo>
                    <a:pt x="1828704" y="540528"/>
                  </a:lnTo>
                  <a:lnTo>
                    <a:pt x="1832187" y="539870"/>
                  </a:lnTo>
                  <a:lnTo>
                    <a:pt x="1835671" y="539213"/>
                  </a:lnTo>
                  <a:lnTo>
                    <a:pt x="1839154" y="540147"/>
                  </a:lnTo>
                  <a:lnTo>
                    <a:pt x="1842637" y="539492"/>
                  </a:lnTo>
                  <a:lnTo>
                    <a:pt x="1846120" y="538837"/>
                  </a:lnTo>
                  <a:lnTo>
                    <a:pt x="1849604" y="538183"/>
                  </a:lnTo>
                  <a:lnTo>
                    <a:pt x="1853087" y="537529"/>
                  </a:lnTo>
                  <a:lnTo>
                    <a:pt x="1856570" y="537559"/>
                  </a:lnTo>
                  <a:lnTo>
                    <a:pt x="1860053" y="536906"/>
                  </a:lnTo>
                  <a:lnTo>
                    <a:pt x="1863537" y="536254"/>
                  </a:lnTo>
                  <a:lnTo>
                    <a:pt x="1867020" y="538548"/>
                  </a:lnTo>
                  <a:lnTo>
                    <a:pt x="1870503" y="537901"/>
                  </a:lnTo>
                  <a:lnTo>
                    <a:pt x="1873986" y="537254"/>
                  </a:lnTo>
                  <a:lnTo>
                    <a:pt x="1877470" y="538630"/>
                  </a:lnTo>
                  <a:lnTo>
                    <a:pt x="1880953" y="537986"/>
                  </a:lnTo>
                  <a:lnTo>
                    <a:pt x="1884436" y="537342"/>
                  </a:lnTo>
                  <a:lnTo>
                    <a:pt x="1887919" y="545052"/>
                  </a:lnTo>
                  <a:lnTo>
                    <a:pt x="1891403" y="544421"/>
                  </a:lnTo>
                  <a:lnTo>
                    <a:pt x="1894886" y="544006"/>
                  </a:lnTo>
                  <a:lnTo>
                    <a:pt x="1898369" y="543375"/>
                  </a:lnTo>
                  <a:lnTo>
                    <a:pt x="1901852" y="542746"/>
                  </a:lnTo>
                  <a:lnTo>
                    <a:pt x="1905336" y="543195"/>
                  </a:lnTo>
                  <a:lnTo>
                    <a:pt x="1908819" y="542567"/>
                  </a:lnTo>
                  <a:lnTo>
                    <a:pt x="1912302" y="541940"/>
                  </a:lnTo>
                  <a:lnTo>
                    <a:pt x="1915785" y="543248"/>
                  </a:lnTo>
                  <a:lnTo>
                    <a:pt x="1919269" y="542624"/>
                  </a:lnTo>
                  <a:lnTo>
                    <a:pt x="1922752" y="541999"/>
                  </a:lnTo>
                  <a:lnTo>
                    <a:pt x="1926235" y="542233"/>
                  </a:lnTo>
                  <a:lnTo>
                    <a:pt x="1929718" y="541611"/>
                  </a:lnTo>
                  <a:lnTo>
                    <a:pt x="1933202" y="542059"/>
                  </a:lnTo>
                  <a:lnTo>
                    <a:pt x="1936685" y="541438"/>
                  </a:lnTo>
                  <a:lnTo>
                    <a:pt x="1940168" y="540818"/>
                  </a:lnTo>
                  <a:lnTo>
                    <a:pt x="1943651" y="544227"/>
                  </a:lnTo>
                  <a:lnTo>
                    <a:pt x="1947135" y="543613"/>
                  </a:lnTo>
                  <a:lnTo>
                    <a:pt x="1950618" y="542999"/>
                  </a:lnTo>
                  <a:lnTo>
                    <a:pt x="1954101" y="545106"/>
                  </a:lnTo>
                  <a:lnTo>
                    <a:pt x="1957584" y="544497"/>
                  </a:lnTo>
                  <a:lnTo>
                    <a:pt x="1961068" y="543887"/>
                  </a:lnTo>
                  <a:lnTo>
                    <a:pt x="1964551" y="543487"/>
                  </a:lnTo>
                  <a:lnTo>
                    <a:pt x="1968034" y="542878"/>
                  </a:lnTo>
                  <a:lnTo>
                    <a:pt x="1971517" y="542896"/>
                  </a:lnTo>
                  <a:lnTo>
                    <a:pt x="1975001" y="542289"/>
                  </a:lnTo>
                  <a:lnTo>
                    <a:pt x="1978484" y="541682"/>
                  </a:lnTo>
                  <a:lnTo>
                    <a:pt x="1981967" y="546439"/>
                  </a:lnTo>
                  <a:lnTo>
                    <a:pt x="1985450" y="545840"/>
                  </a:lnTo>
                  <a:lnTo>
                    <a:pt x="1988934" y="545241"/>
                  </a:lnTo>
                  <a:lnTo>
                    <a:pt x="1992417" y="546109"/>
                  </a:lnTo>
                  <a:lnTo>
                    <a:pt x="1995900" y="545586"/>
                  </a:lnTo>
                  <a:lnTo>
                    <a:pt x="1999383" y="545064"/>
                  </a:lnTo>
                  <a:lnTo>
                    <a:pt x="2002867" y="545091"/>
                  </a:lnTo>
                  <a:lnTo>
                    <a:pt x="2006350" y="544496"/>
                  </a:lnTo>
                  <a:lnTo>
                    <a:pt x="2009833" y="544105"/>
                  </a:lnTo>
                  <a:lnTo>
                    <a:pt x="2013316" y="543511"/>
                  </a:lnTo>
                  <a:lnTo>
                    <a:pt x="2016799" y="542917"/>
                  </a:lnTo>
                  <a:lnTo>
                    <a:pt x="2020283" y="544352"/>
                  </a:lnTo>
                  <a:lnTo>
                    <a:pt x="2023766" y="543761"/>
                  </a:lnTo>
                  <a:lnTo>
                    <a:pt x="2027249" y="543171"/>
                  </a:lnTo>
                  <a:lnTo>
                    <a:pt x="2030732" y="543389"/>
                  </a:lnTo>
                  <a:lnTo>
                    <a:pt x="2034216" y="542800"/>
                  </a:lnTo>
                  <a:lnTo>
                    <a:pt x="2037699" y="542212"/>
                  </a:lnTo>
                  <a:lnTo>
                    <a:pt x="2041182" y="542432"/>
                  </a:lnTo>
                  <a:lnTo>
                    <a:pt x="2044665" y="541845"/>
                  </a:lnTo>
                  <a:lnTo>
                    <a:pt x="2048149" y="545459"/>
                  </a:lnTo>
                  <a:lnTo>
                    <a:pt x="2051632" y="544878"/>
                  </a:lnTo>
                  <a:lnTo>
                    <a:pt x="2055115" y="544297"/>
                  </a:lnTo>
                  <a:lnTo>
                    <a:pt x="2058598" y="547649"/>
                  </a:lnTo>
                  <a:lnTo>
                    <a:pt x="2062082" y="547074"/>
                  </a:lnTo>
                  <a:lnTo>
                    <a:pt x="2065565" y="546499"/>
                  </a:lnTo>
                  <a:lnTo>
                    <a:pt x="2069048" y="546356"/>
                  </a:lnTo>
                  <a:lnTo>
                    <a:pt x="2072531" y="545853"/>
                  </a:lnTo>
                  <a:lnTo>
                    <a:pt x="2076015" y="545351"/>
                  </a:lnTo>
                  <a:lnTo>
                    <a:pt x="2079498" y="545179"/>
                  </a:lnTo>
                  <a:lnTo>
                    <a:pt x="2082981" y="544606"/>
                  </a:lnTo>
                  <a:lnTo>
                    <a:pt x="2086464" y="544034"/>
                  </a:lnTo>
                  <a:lnTo>
                    <a:pt x="2089948" y="543462"/>
                  </a:lnTo>
                  <a:lnTo>
                    <a:pt x="2093431" y="542890"/>
                  </a:lnTo>
                  <a:lnTo>
                    <a:pt x="2096914" y="542318"/>
                  </a:lnTo>
                  <a:lnTo>
                    <a:pt x="2100397" y="541746"/>
                  </a:lnTo>
                  <a:lnTo>
                    <a:pt x="2103881" y="541175"/>
                  </a:lnTo>
                  <a:lnTo>
                    <a:pt x="2107364" y="540998"/>
                  </a:lnTo>
                  <a:lnTo>
                    <a:pt x="2110847" y="540427"/>
                  </a:lnTo>
                  <a:lnTo>
                    <a:pt x="2114330" y="539857"/>
                  </a:lnTo>
                  <a:lnTo>
                    <a:pt x="2117814" y="542811"/>
                  </a:lnTo>
                  <a:lnTo>
                    <a:pt x="2121297" y="542246"/>
                  </a:lnTo>
                  <a:lnTo>
                    <a:pt x="2124780" y="542457"/>
                  </a:lnTo>
                  <a:lnTo>
                    <a:pt x="2128263" y="541893"/>
                  </a:lnTo>
                  <a:lnTo>
                    <a:pt x="2131747" y="541329"/>
                  </a:lnTo>
                  <a:lnTo>
                    <a:pt x="2135230" y="541929"/>
                  </a:lnTo>
                  <a:lnTo>
                    <a:pt x="2138713" y="541367"/>
                  </a:lnTo>
                  <a:lnTo>
                    <a:pt x="2142196" y="540806"/>
                  </a:lnTo>
                  <a:lnTo>
                    <a:pt x="2145680" y="541598"/>
                  </a:lnTo>
                  <a:lnTo>
                    <a:pt x="2149163" y="541038"/>
                  </a:lnTo>
                  <a:lnTo>
                    <a:pt x="2152646" y="540479"/>
                  </a:lnTo>
                  <a:lnTo>
                    <a:pt x="2156129" y="541653"/>
                  </a:lnTo>
                  <a:lnTo>
                    <a:pt x="2159613" y="541096"/>
                  </a:lnTo>
                  <a:lnTo>
                    <a:pt x="2163096" y="541880"/>
                  </a:lnTo>
                  <a:lnTo>
                    <a:pt x="2166579" y="541325"/>
                  </a:lnTo>
                  <a:lnTo>
                    <a:pt x="2170062" y="540771"/>
                  </a:lnTo>
                  <a:lnTo>
                    <a:pt x="2173546" y="540408"/>
                  </a:lnTo>
                  <a:lnTo>
                    <a:pt x="2177029" y="539854"/>
                  </a:lnTo>
                  <a:lnTo>
                    <a:pt x="2180512" y="539301"/>
                  </a:lnTo>
                  <a:lnTo>
                    <a:pt x="2183995" y="541608"/>
                  </a:lnTo>
                  <a:lnTo>
                    <a:pt x="2187479" y="541058"/>
                  </a:lnTo>
                  <a:lnTo>
                    <a:pt x="2190962" y="540509"/>
                  </a:lnTo>
                  <a:lnTo>
                    <a:pt x="2194445" y="542789"/>
                  </a:lnTo>
                  <a:lnTo>
                    <a:pt x="2197928" y="542243"/>
                  </a:lnTo>
                  <a:lnTo>
                    <a:pt x="2201412" y="543566"/>
                  </a:lnTo>
                  <a:lnTo>
                    <a:pt x="2204895" y="543023"/>
                  </a:lnTo>
                  <a:lnTo>
                    <a:pt x="2208378" y="542480"/>
                  </a:lnTo>
                  <a:lnTo>
                    <a:pt x="2211861" y="543979"/>
                  </a:lnTo>
                  <a:lnTo>
                    <a:pt x="2215345" y="543440"/>
                  </a:lnTo>
                  <a:lnTo>
                    <a:pt x="2218828" y="542900"/>
                  </a:lnTo>
                  <a:lnTo>
                    <a:pt x="2222311" y="550702"/>
                  </a:lnTo>
                  <a:lnTo>
                    <a:pt x="2225794" y="550172"/>
                  </a:lnTo>
                  <a:lnTo>
                    <a:pt x="2229278" y="549644"/>
                  </a:lnTo>
                  <a:lnTo>
                    <a:pt x="2232761" y="549826"/>
                  </a:lnTo>
                  <a:lnTo>
                    <a:pt x="2236244" y="549298"/>
                  </a:lnTo>
                  <a:lnTo>
                    <a:pt x="2239727" y="549135"/>
                  </a:lnTo>
                  <a:lnTo>
                    <a:pt x="2243211" y="548673"/>
                  </a:lnTo>
                  <a:lnTo>
                    <a:pt x="2246694" y="548211"/>
                  </a:lnTo>
                  <a:lnTo>
                    <a:pt x="2250177" y="548257"/>
                  </a:lnTo>
                  <a:lnTo>
                    <a:pt x="2253660" y="547731"/>
                  </a:lnTo>
                  <a:lnTo>
                    <a:pt x="2257144" y="547206"/>
                  </a:lnTo>
                  <a:lnTo>
                    <a:pt x="2260627" y="550386"/>
                  </a:lnTo>
                  <a:lnTo>
                    <a:pt x="2264110" y="549865"/>
                  </a:lnTo>
                  <a:lnTo>
                    <a:pt x="2267593" y="549345"/>
                  </a:lnTo>
                  <a:lnTo>
                    <a:pt x="2271077" y="549000"/>
                  </a:lnTo>
                  <a:lnTo>
                    <a:pt x="2274560" y="548480"/>
                  </a:lnTo>
                  <a:lnTo>
                    <a:pt x="2278043" y="550576"/>
                  </a:lnTo>
                  <a:lnTo>
                    <a:pt x="2281526" y="550060"/>
                  </a:lnTo>
                  <a:lnTo>
                    <a:pt x="2285010" y="549544"/>
                  </a:lnTo>
                  <a:lnTo>
                    <a:pt x="2288493" y="549722"/>
                  </a:lnTo>
                  <a:lnTo>
                    <a:pt x="2291976" y="549207"/>
                  </a:lnTo>
                  <a:lnTo>
                    <a:pt x="2295459" y="548692"/>
                  </a:lnTo>
                  <a:lnTo>
                    <a:pt x="2298942" y="549390"/>
                  </a:lnTo>
                  <a:lnTo>
                    <a:pt x="2302426" y="548877"/>
                  </a:lnTo>
                  <a:lnTo>
                    <a:pt x="2305909" y="548364"/>
                  </a:lnTo>
                  <a:lnTo>
                    <a:pt x="2309392" y="548773"/>
                  </a:lnTo>
                  <a:lnTo>
                    <a:pt x="2312875" y="548325"/>
                  </a:lnTo>
                  <a:lnTo>
                    <a:pt x="2316359" y="554154"/>
                  </a:lnTo>
                  <a:lnTo>
                    <a:pt x="2319842" y="553650"/>
                  </a:lnTo>
                  <a:lnTo>
                    <a:pt x="2323325" y="553147"/>
                  </a:lnTo>
                  <a:lnTo>
                    <a:pt x="2326808" y="553313"/>
                  </a:lnTo>
                  <a:lnTo>
                    <a:pt x="2330292" y="552811"/>
                  </a:lnTo>
                  <a:lnTo>
                    <a:pt x="2333775" y="552309"/>
                  </a:lnTo>
                  <a:lnTo>
                    <a:pt x="2337258" y="552851"/>
                  </a:lnTo>
                  <a:lnTo>
                    <a:pt x="2340741" y="552411"/>
                  </a:lnTo>
                  <a:lnTo>
                    <a:pt x="2344225" y="551972"/>
                  </a:lnTo>
                  <a:lnTo>
                    <a:pt x="2347708" y="552477"/>
                  </a:lnTo>
                  <a:lnTo>
                    <a:pt x="2351191" y="551978"/>
                  </a:lnTo>
                  <a:lnTo>
                    <a:pt x="2354674" y="551646"/>
                  </a:lnTo>
                  <a:lnTo>
                    <a:pt x="2358158" y="551148"/>
                  </a:lnTo>
                  <a:lnTo>
                    <a:pt x="2361641" y="550650"/>
                  </a:lnTo>
                  <a:lnTo>
                    <a:pt x="2365124" y="551319"/>
                  </a:lnTo>
                  <a:lnTo>
                    <a:pt x="2368607" y="550822"/>
                  </a:lnTo>
                  <a:lnTo>
                    <a:pt x="2372091" y="550326"/>
                  </a:lnTo>
                  <a:lnTo>
                    <a:pt x="2375574" y="549996"/>
                  </a:lnTo>
                  <a:lnTo>
                    <a:pt x="2379057" y="549501"/>
                  </a:lnTo>
                  <a:lnTo>
                    <a:pt x="2382540" y="549005"/>
                  </a:lnTo>
                  <a:lnTo>
                    <a:pt x="2386024" y="549010"/>
                  </a:lnTo>
                  <a:lnTo>
                    <a:pt x="2389507" y="548515"/>
                  </a:lnTo>
                  <a:lnTo>
                    <a:pt x="2392990" y="548855"/>
                  </a:lnTo>
                  <a:lnTo>
                    <a:pt x="2396473" y="548361"/>
                  </a:lnTo>
                  <a:lnTo>
                    <a:pt x="2399957" y="547868"/>
                  </a:lnTo>
                  <a:lnTo>
                    <a:pt x="2403440" y="548041"/>
                  </a:lnTo>
                  <a:lnTo>
                    <a:pt x="2406923" y="547549"/>
                  </a:lnTo>
                  <a:lnTo>
                    <a:pt x="2410406" y="547057"/>
                  </a:lnTo>
                  <a:lnTo>
                    <a:pt x="2413890" y="548888"/>
                  </a:lnTo>
                  <a:lnTo>
                    <a:pt x="2417373" y="548399"/>
                  </a:lnTo>
                  <a:lnTo>
                    <a:pt x="2420856" y="547910"/>
                  </a:lnTo>
                  <a:lnTo>
                    <a:pt x="2424339" y="547421"/>
                  </a:lnTo>
                  <a:lnTo>
                    <a:pt x="2427823" y="546932"/>
                  </a:lnTo>
                  <a:lnTo>
                    <a:pt x="2431306" y="547271"/>
                  </a:lnTo>
                  <a:lnTo>
                    <a:pt x="2434789" y="546783"/>
                  </a:lnTo>
                  <a:lnTo>
                    <a:pt x="2438272" y="546296"/>
                  </a:lnTo>
                  <a:lnTo>
                    <a:pt x="2441756" y="548114"/>
                  </a:lnTo>
                  <a:lnTo>
                    <a:pt x="2445239" y="547630"/>
                  </a:lnTo>
                  <a:lnTo>
                    <a:pt x="2448722" y="547146"/>
                  </a:lnTo>
                  <a:lnTo>
                    <a:pt x="2452205" y="550402"/>
                  </a:lnTo>
                  <a:lnTo>
                    <a:pt x="2455689" y="549922"/>
                  </a:lnTo>
                  <a:lnTo>
                    <a:pt x="2459172" y="549442"/>
                  </a:lnTo>
                  <a:lnTo>
                    <a:pt x="2462655" y="549286"/>
                  </a:lnTo>
                  <a:lnTo>
                    <a:pt x="2466138" y="548807"/>
                  </a:lnTo>
                  <a:lnTo>
                    <a:pt x="2469622" y="548328"/>
                  </a:lnTo>
                  <a:lnTo>
                    <a:pt x="2473105" y="547849"/>
                  </a:lnTo>
                  <a:lnTo>
                    <a:pt x="2476588" y="547370"/>
                  </a:lnTo>
                  <a:lnTo>
                    <a:pt x="2480071" y="547216"/>
                  </a:lnTo>
                  <a:lnTo>
                    <a:pt x="2483555" y="546738"/>
                  </a:lnTo>
                  <a:lnTo>
                    <a:pt x="2487038" y="546260"/>
                  </a:lnTo>
                  <a:lnTo>
                    <a:pt x="2490521" y="546107"/>
                  </a:lnTo>
                  <a:lnTo>
                    <a:pt x="2494004" y="545630"/>
                  </a:lnTo>
                  <a:lnTo>
                    <a:pt x="2497488" y="545153"/>
                  </a:lnTo>
                  <a:lnTo>
                    <a:pt x="2500971" y="545812"/>
                  </a:lnTo>
                  <a:lnTo>
                    <a:pt x="2504454" y="545336"/>
                  </a:lnTo>
                  <a:lnTo>
                    <a:pt x="2507937" y="544861"/>
                  </a:lnTo>
                  <a:lnTo>
                    <a:pt x="2511421" y="544386"/>
                  </a:lnTo>
                  <a:lnTo>
                    <a:pt x="2514904" y="543911"/>
                  </a:lnTo>
                  <a:lnTo>
                    <a:pt x="2518387" y="546501"/>
                  </a:lnTo>
                  <a:lnTo>
                    <a:pt x="2521870" y="546030"/>
                  </a:lnTo>
                  <a:lnTo>
                    <a:pt x="2525354" y="545558"/>
                  </a:lnTo>
                  <a:lnTo>
                    <a:pt x="2528837" y="545568"/>
                  </a:lnTo>
                  <a:lnTo>
                    <a:pt x="2532320" y="545098"/>
                  </a:lnTo>
                  <a:lnTo>
                    <a:pt x="2535803" y="544627"/>
                  </a:lnTo>
                  <a:lnTo>
                    <a:pt x="2539287" y="545279"/>
                  </a:lnTo>
                  <a:lnTo>
                    <a:pt x="2542770" y="544810"/>
                  </a:lnTo>
                  <a:lnTo>
                    <a:pt x="2546253" y="545299"/>
                  </a:lnTo>
                  <a:lnTo>
                    <a:pt x="2549736" y="544832"/>
                  </a:lnTo>
                  <a:lnTo>
                    <a:pt x="2553220" y="544364"/>
                  </a:lnTo>
                  <a:lnTo>
                    <a:pt x="2556703" y="548164"/>
                  </a:lnTo>
                  <a:lnTo>
                    <a:pt x="2560186" y="547701"/>
                  </a:lnTo>
                  <a:lnTo>
                    <a:pt x="2563669" y="547239"/>
                  </a:lnTo>
                  <a:lnTo>
                    <a:pt x="2567153" y="546933"/>
                  </a:lnTo>
                  <a:lnTo>
                    <a:pt x="2570636" y="546471"/>
                  </a:lnTo>
                  <a:lnTo>
                    <a:pt x="2574119" y="546009"/>
                  </a:lnTo>
                  <a:lnTo>
                    <a:pt x="2577602" y="546332"/>
                  </a:lnTo>
                  <a:lnTo>
                    <a:pt x="2581085" y="545871"/>
                  </a:lnTo>
                  <a:lnTo>
                    <a:pt x="2584569" y="548984"/>
                  </a:lnTo>
                  <a:lnTo>
                    <a:pt x="2588052" y="548527"/>
                  </a:lnTo>
                  <a:lnTo>
                    <a:pt x="2591535" y="548071"/>
                  </a:lnTo>
                  <a:lnTo>
                    <a:pt x="2595018" y="550678"/>
                  </a:lnTo>
                  <a:lnTo>
                    <a:pt x="2598502" y="550225"/>
                  </a:lnTo>
                  <a:lnTo>
                    <a:pt x="2601985" y="549772"/>
                  </a:lnTo>
                  <a:lnTo>
                    <a:pt x="2605468" y="550231"/>
                  </a:lnTo>
                  <a:lnTo>
                    <a:pt x="2608951" y="549780"/>
                  </a:lnTo>
                  <a:lnTo>
                    <a:pt x="2612435" y="549328"/>
                  </a:lnTo>
                  <a:lnTo>
                    <a:pt x="2612435" y="549480"/>
                  </a:lnTo>
                  <a:lnTo>
                    <a:pt x="2615918" y="549028"/>
                  </a:lnTo>
                  <a:lnTo>
                    <a:pt x="2619401" y="548577"/>
                  </a:lnTo>
                  <a:lnTo>
                    <a:pt x="2622884" y="550097"/>
                  </a:lnTo>
                  <a:lnTo>
                    <a:pt x="2626368" y="549648"/>
                  </a:lnTo>
                  <a:lnTo>
                    <a:pt x="2629851" y="549199"/>
                  </a:lnTo>
                  <a:lnTo>
                    <a:pt x="2633334" y="548901"/>
                  </a:lnTo>
                  <a:lnTo>
                    <a:pt x="2636817" y="548453"/>
                  </a:lnTo>
                  <a:lnTo>
                    <a:pt x="2640301" y="548005"/>
                  </a:lnTo>
                  <a:lnTo>
                    <a:pt x="2643784" y="551012"/>
                  </a:lnTo>
                  <a:lnTo>
                    <a:pt x="2647267" y="550568"/>
                  </a:lnTo>
                  <a:lnTo>
                    <a:pt x="2650750" y="550571"/>
                  </a:lnTo>
                  <a:lnTo>
                    <a:pt x="2654234" y="550127"/>
                  </a:lnTo>
                  <a:lnTo>
                    <a:pt x="2657717" y="549683"/>
                  </a:lnTo>
                  <a:lnTo>
                    <a:pt x="2661200" y="551171"/>
                  </a:lnTo>
                  <a:lnTo>
                    <a:pt x="2664683" y="550730"/>
                  </a:lnTo>
                  <a:lnTo>
                    <a:pt x="2668167" y="550288"/>
                  </a:lnTo>
                  <a:lnTo>
                    <a:pt x="2671650" y="550439"/>
                  </a:lnTo>
                  <a:lnTo>
                    <a:pt x="2675133" y="549999"/>
                  </a:lnTo>
                  <a:lnTo>
                    <a:pt x="2678616" y="549559"/>
                  </a:lnTo>
                  <a:lnTo>
                    <a:pt x="2682100" y="549118"/>
                  </a:lnTo>
                  <a:lnTo>
                    <a:pt x="2685583" y="548678"/>
                  </a:lnTo>
                  <a:lnTo>
                    <a:pt x="2689066" y="548239"/>
                  </a:lnTo>
                  <a:lnTo>
                    <a:pt x="2692549" y="547799"/>
                  </a:lnTo>
                  <a:lnTo>
                    <a:pt x="2696033" y="547359"/>
                  </a:lnTo>
                  <a:lnTo>
                    <a:pt x="2699516" y="547068"/>
                  </a:lnTo>
                  <a:lnTo>
                    <a:pt x="2702999" y="546629"/>
                  </a:lnTo>
                  <a:lnTo>
                    <a:pt x="2706482" y="546190"/>
                  </a:lnTo>
                  <a:lnTo>
                    <a:pt x="2709966" y="546347"/>
                  </a:lnTo>
                  <a:lnTo>
                    <a:pt x="2713449" y="545909"/>
                  </a:lnTo>
                  <a:lnTo>
                    <a:pt x="2716932" y="545471"/>
                  </a:lnTo>
                  <a:lnTo>
                    <a:pt x="2720415" y="549064"/>
                  </a:lnTo>
                  <a:lnTo>
                    <a:pt x="2723899" y="548683"/>
                  </a:lnTo>
                  <a:lnTo>
                    <a:pt x="2727382" y="548742"/>
                  </a:lnTo>
                  <a:lnTo>
                    <a:pt x="2730865" y="548362"/>
                  </a:lnTo>
                  <a:lnTo>
                    <a:pt x="2734348" y="547982"/>
                  </a:lnTo>
                  <a:lnTo>
                    <a:pt x="2737832" y="548609"/>
                  </a:lnTo>
                  <a:lnTo>
                    <a:pt x="2741315" y="548178"/>
                  </a:lnTo>
                  <a:lnTo>
                    <a:pt x="2744798" y="547746"/>
                  </a:lnTo>
                  <a:lnTo>
                    <a:pt x="2748281" y="547898"/>
                  </a:lnTo>
                  <a:lnTo>
                    <a:pt x="2751765" y="547468"/>
                  </a:lnTo>
                  <a:lnTo>
                    <a:pt x="2755248" y="547037"/>
                  </a:lnTo>
                  <a:lnTo>
                    <a:pt x="2758731" y="547916"/>
                  </a:lnTo>
                  <a:lnTo>
                    <a:pt x="2762214" y="547487"/>
                  </a:lnTo>
                  <a:lnTo>
                    <a:pt x="2765698" y="548073"/>
                  </a:lnTo>
                  <a:lnTo>
                    <a:pt x="2769181" y="547645"/>
                  </a:lnTo>
                  <a:lnTo>
                    <a:pt x="2772664" y="547218"/>
                  </a:lnTo>
                  <a:lnTo>
                    <a:pt x="2776147" y="550111"/>
                  </a:lnTo>
                  <a:lnTo>
                    <a:pt x="2779631" y="549739"/>
                  </a:lnTo>
                  <a:lnTo>
                    <a:pt x="2783114" y="549367"/>
                  </a:lnTo>
                  <a:lnTo>
                    <a:pt x="2786597" y="549963"/>
                  </a:lnTo>
                  <a:lnTo>
                    <a:pt x="2790080" y="549541"/>
                  </a:lnTo>
                  <a:lnTo>
                    <a:pt x="2793564" y="549118"/>
                  </a:lnTo>
                  <a:lnTo>
                    <a:pt x="2797047" y="548838"/>
                  </a:lnTo>
                  <a:lnTo>
                    <a:pt x="2800530" y="548416"/>
                  </a:lnTo>
                  <a:lnTo>
                    <a:pt x="2804013" y="551106"/>
                  </a:lnTo>
                  <a:lnTo>
                    <a:pt x="2807497" y="550687"/>
                  </a:lnTo>
                  <a:lnTo>
                    <a:pt x="2810980" y="550268"/>
                  </a:lnTo>
                  <a:lnTo>
                    <a:pt x="2814463" y="549849"/>
                  </a:lnTo>
                  <a:lnTo>
                    <a:pt x="2817946" y="549431"/>
                  </a:lnTo>
                  <a:lnTo>
                    <a:pt x="2821430" y="549012"/>
                  </a:lnTo>
                  <a:lnTo>
                    <a:pt x="2824913" y="550280"/>
                  </a:lnTo>
                  <a:lnTo>
                    <a:pt x="2828396" y="549863"/>
                  </a:lnTo>
                  <a:lnTo>
                    <a:pt x="2831879" y="549447"/>
                  </a:lnTo>
                  <a:lnTo>
                    <a:pt x="2835363" y="549311"/>
                  </a:lnTo>
                  <a:lnTo>
                    <a:pt x="2838846" y="548895"/>
                  </a:lnTo>
                  <a:lnTo>
                    <a:pt x="2842329" y="551265"/>
                  </a:lnTo>
                  <a:lnTo>
                    <a:pt x="2845812" y="550852"/>
                  </a:lnTo>
                  <a:lnTo>
                    <a:pt x="2849296" y="550439"/>
                  </a:lnTo>
                  <a:lnTo>
                    <a:pt x="2852779" y="550026"/>
                  </a:lnTo>
                  <a:lnTo>
                    <a:pt x="2856262" y="549613"/>
                  </a:lnTo>
                  <a:lnTo>
                    <a:pt x="2859745" y="549200"/>
                  </a:lnTo>
                  <a:lnTo>
                    <a:pt x="2863229" y="549066"/>
                  </a:lnTo>
                  <a:lnTo>
                    <a:pt x="2866712" y="548654"/>
                  </a:lnTo>
                  <a:lnTo>
                    <a:pt x="2870195" y="548241"/>
                  </a:lnTo>
                  <a:lnTo>
                    <a:pt x="2873678" y="548247"/>
                  </a:lnTo>
                  <a:lnTo>
                    <a:pt x="2877161" y="547835"/>
                  </a:lnTo>
                  <a:lnTo>
                    <a:pt x="2880645" y="549501"/>
                  </a:lnTo>
                  <a:lnTo>
                    <a:pt x="2884128" y="549092"/>
                  </a:lnTo>
                  <a:lnTo>
                    <a:pt x="2887611" y="548683"/>
                  </a:lnTo>
                  <a:lnTo>
                    <a:pt x="2891094" y="549787"/>
                  </a:lnTo>
                  <a:lnTo>
                    <a:pt x="2894578" y="549379"/>
                  </a:lnTo>
                  <a:lnTo>
                    <a:pt x="2898061" y="548972"/>
                  </a:lnTo>
                  <a:lnTo>
                    <a:pt x="2901544" y="549934"/>
                  </a:lnTo>
                  <a:lnTo>
                    <a:pt x="2905027" y="549528"/>
                  </a:lnTo>
                  <a:lnTo>
                    <a:pt x="2908511" y="549122"/>
                  </a:lnTo>
                  <a:lnTo>
                    <a:pt x="2911994" y="548990"/>
                  </a:lnTo>
                  <a:lnTo>
                    <a:pt x="2915477" y="548584"/>
                  </a:lnTo>
                  <a:lnTo>
                    <a:pt x="2918960" y="548862"/>
                  </a:lnTo>
                  <a:lnTo>
                    <a:pt x="2922444" y="548458"/>
                  </a:lnTo>
                  <a:lnTo>
                    <a:pt x="2925927" y="548053"/>
                  </a:lnTo>
                  <a:lnTo>
                    <a:pt x="2929410" y="548604"/>
                  </a:lnTo>
                  <a:lnTo>
                    <a:pt x="2932893" y="548200"/>
                  </a:lnTo>
                  <a:lnTo>
                    <a:pt x="2936377" y="547797"/>
                  </a:lnTo>
                  <a:lnTo>
                    <a:pt x="2939860" y="548347"/>
                  </a:lnTo>
                  <a:lnTo>
                    <a:pt x="2943343" y="547945"/>
                  </a:lnTo>
                  <a:lnTo>
                    <a:pt x="2946826" y="547543"/>
                  </a:lnTo>
                  <a:lnTo>
                    <a:pt x="2950310" y="549038"/>
                  </a:lnTo>
                  <a:lnTo>
                    <a:pt x="2953793" y="548637"/>
                  </a:lnTo>
                  <a:lnTo>
                    <a:pt x="2957276" y="548642"/>
                  </a:lnTo>
                  <a:lnTo>
                    <a:pt x="2960759" y="548243"/>
                  </a:lnTo>
                  <a:lnTo>
                    <a:pt x="2964243" y="547843"/>
                  </a:lnTo>
                  <a:lnTo>
                    <a:pt x="2967726" y="547596"/>
                  </a:lnTo>
                  <a:lnTo>
                    <a:pt x="2971209" y="547246"/>
                  </a:lnTo>
                  <a:lnTo>
                    <a:pt x="2974692" y="546897"/>
                  </a:lnTo>
                  <a:lnTo>
                    <a:pt x="2978176" y="547357"/>
                  </a:lnTo>
                  <a:lnTo>
                    <a:pt x="2981659" y="547009"/>
                  </a:lnTo>
                  <a:lnTo>
                    <a:pt x="2985142" y="546660"/>
                  </a:lnTo>
                  <a:lnTo>
                    <a:pt x="2988625" y="547078"/>
                  </a:lnTo>
                  <a:lnTo>
                    <a:pt x="2992109" y="546681"/>
                  </a:lnTo>
                  <a:lnTo>
                    <a:pt x="2995592" y="546957"/>
                  </a:lnTo>
                  <a:lnTo>
                    <a:pt x="2999075" y="546561"/>
                  </a:lnTo>
                  <a:lnTo>
                    <a:pt x="3002558" y="546165"/>
                  </a:lnTo>
                  <a:lnTo>
                    <a:pt x="3006042" y="547111"/>
                  </a:lnTo>
                  <a:lnTo>
                    <a:pt x="3009525" y="546716"/>
                  </a:lnTo>
                  <a:lnTo>
                    <a:pt x="3013008" y="546322"/>
                  </a:lnTo>
                  <a:lnTo>
                    <a:pt x="3016491" y="546997"/>
                  </a:lnTo>
                  <a:lnTo>
                    <a:pt x="3019975" y="546604"/>
                  </a:lnTo>
                  <a:lnTo>
                    <a:pt x="3023458" y="546210"/>
                  </a:lnTo>
                  <a:lnTo>
                    <a:pt x="3026941" y="546218"/>
                  </a:lnTo>
                  <a:lnTo>
                    <a:pt x="3030424" y="545825"/>
                  </a:lnTo>
                  <a:lnTo>
                    <a:pt x="3033908" y="545567"/>
                  </a:lnTo>
                  <a:lnTo>
                    <a:pt x="3037391" y="545174"/>
                  </a:lnTo>
                  <a:lnTo>
                    <a:pt x="3040874" y="544782"/>
                  </a:lnTo>
                  <a:lnTo>
                    <a:pt x="3044357" y="547708"/>
                  </a:lnTo>
                  <a:lnTo>
                    <a:pt x="3047841" y="547319"/>
                  </a:lnTo>
                  <a:lnTo>
                    <a:pt x="3051324" y="546930"/>
                  </a:lnTo>
                  <a:lnTo>
                    <a:pt x="3054807" y="546937"/>
                  </a:lnTo>
                  <a:lnTo>
                    <a:pt x="3058290" y="546549"/>
                  </a:lnTo>
                  <a:lnTo>
                    <a:pt x="3061774" y="546161"/>
                  </a:lnTo>
                  <a:lnTo>
                    <a:pt x="3065257" y="546563"/>
                  </a:lnTo>
                  <a:lnTo>
                    <a:pt x="3068740" y="546175"/>
                  </a:lnTo>
                  <a:lnTo>
                    <a:pt x="3072223" y="546446"/>
                  </a:lnTo>
                  <a:lnTo>
                    <a:pt x="3075707" y="546059"/>
                  </a:lnTo>
                  <a:lnTo>
                    <a:pt x="3079190" y="545673"/>
                  </a:lnTo>
                  <a:lnTo>
                    <a:pt x="3082673" y="545549"/>
                  </a:lnTo>
                  <a:lnTo>
                    <a:pt x="3086156" y="545163"/>
                  </a:lnTo>
                  <a:lnTo>
                    <a:pt x="3089640" y="544777"/>
                  </a:lnTo>
                  <a:lnTo>
                    <a:pt x="3093123" y="548820"/>
                  </a:lnTo>
                  <a:lnTo>
                    <a:pt x="3096606" y="548438"/>
                  </a:lnTo>
                  <a:lnTo>
                    <a:pt x="3100089" y="548056"/>
                  </a:lnTo>
                  <a:lnTo>
                    <a:pt x="3103573" y="547675"/>
                  </a:lnTo>
                  <a:lnTo>
                    <a:pt x="3107056" y="547293"/>
                  </a:lnTo>
                  <a:lnTo>
                    <a:pt x="3110539" y="550498"/>
                  </a:lnTo>
                  <a:lnTo>
                    <a:pt x="3114022" y="550120"/>
                  </a:lnTo>
                  <a:lnTo>
                    <a:pt x="3117506" y="549742"/>
                  </a:lnTo>
                  <a:lnTo>
                    <a:pt x="3120989" y="549999"/>
                  </a:lnTo>
                  <a:lnTo>
                    <a:pt x="3124472" y="549622"/>
                  </a:lnTo>
                  <a:lnTo>
                    <a:pt x="3127955" y="549244"/>
                  </a:lnTo>
                  <a:lnTo>
                    <a:pt x="3131439" y="549755"/>
                  </a:lnTo>
                  <a:lnTo>
                    <a:pt x="3134922" y="549379"/>
                  </a:lnTo>
                  <a:lnTo>
                    <a:pt x="3138405" y="549002"/>
                  </a:lnTo>
                  <a:lnTo>
                    <a:pt x="3141888" y="551022"/>
                  </a:lnTo>
                  <a:lnTo>
                    <a:pt x="3145372" y="550648"/>
                  </a:lnTo>
                  <a:lnTo>
                    <a:pt x="3148855" y="554002"/>
                  </a:lnTo>
                  <a:lnTo>
                    <a:pt x="3152338" y="553631"/>
                  </a:lnTo>
                  <a:lnTo>
                    <a:pt x="3155821" y="553261"/>
                  </a:lnTo>
                  <a:lnTo>
                    <a:pt x="3159304" y="554120"/>
                  </a:lnTo>
                  <a:lnTo>
                    <a:pt x="3162788" y="553751"/>
                  </a:lnTo>
                  <a:lnTo>
                    <a:pt x="3166271" y="553381"/>
                  </a:lnTo>
                  <a:lnTo>
                    <a:pt x="3169754" y="554481"/>
                  </a:lnTo>
                  <a:lnTo>
                    <a:pt x="3173237" y="554113"/>
                  </a:lnTo>
                  <a:lnTo>
                    <a:pt x="3176721" y="553746"/>
                  </a:lnTo>
                  <a:lnTo>
                    <a:pt x="3180204" y="553745"/>
                  </a:lnTo>
                  <a:lnTo>
                    <a:pt x="3183687" y="553377"/>
                  </a:lnTo>
                  <a:lnTo>
                    <a:pt x="3187170" y="554114"/>
                  </a:lnTo>
                  <a:lnTo>
                    <a:pt x="3190654" y="553792"/>
                  </a:lnTo>
                  <a:lnTo>
                    <a:pt x="3194137" y="553471"/>
                  </a:lnTo>
                  <a:lnTo>
                    <a:pt x="3197620" y="556867"/>
                  </a:lnTo>
                  <a:lnTo>
                    <a:pt x="3201103" y="556505"/>
                  </a:lnTo>
                  <a:lnTo>
                    <a:pt x="3204587" y="556142"/>
                  </a:lnTo>
                  <a:lnTo>
                    <a:pt x="3208070" y="556496"/>
                  </a:lnTo>
                  <a:lnTo>
                    <a:pt x="3211553" y="556135"/>
                  </a:lnTo>
                  <a:lnTo>
                    <a:pt x="3215036" y="555773"/>
                  </a:lnTo>
                  <a:lnTo>
                    <a:pt x="3218520" y="556008"/>
                  </a:lnTo>
                  <a:lnTo>
                    <a:pt x="3222003" y="555647"/>
                  </a:lnTo>
                  <a:lnTo>
                    <a:pt x="3225486" y="555406"/>
                  </a:lnTo>
                  <a:lnTo>
                    <a:pt x="3228969" y="555045"/>
                  </a:lnTo>
                  <a:lnTo>
                    <a:pt x="3232453" y="554685"/>
                  </a:lnTo>
                  <a:lnTo>
                    <a:pt x="3235936" y="556463"/>
                  </a:lnTo>
                  <a:lnTo>
                    <a:pt x="3239419" y="556105"/>
                  </a:lnTo>
                  <a:lnTo>
                    <a:pt x="3242902" y="555746"/>
                  </a:lnTo>
                  <a:lnTo>
                    <a:pt x="3246386" y="555388"/>
                  </a:lnTo>
                  <a:lnTo>
                    <a:pt x="3249869" y="555030"/>
                  </a:lnTo>
                  <a:lnTo>
                    <a:pt x="3253352" y="554672"/>
                  </a:lnTo>
                  <a:lnTo>
                    <a:pt x="3256835" y="556204"/>
                  </a:lnTo>
                  <a:lnTo>
                    <a:pt x="3260319" y="555848"/>
                  </a:lnTo>
                  <a:lnTo>
                    <a:pt x="3263802" y="555727"/>
                  </a:lnTo>
                  <a:lnTo>
                    <a:pt x="3267285" y="555371"/>
                  </a:lnTo>
                  <a:lnTo>
                    <a:pt x="3270768" y="555015"/>
                  </a:lnTo>
                  <a:lnTo>
                    <a:pt x="3274252" y="555012"/>
                  </a:lnTo>
                  <a:lnTo>
                    <a:pt x="3277735" y="554657"/>
                  </a:lnTo>
                  <a:lnTo>
                    <a:pt x="3281218" y="554301"/>
                  </a:lnTo>
                  <a:lnTo>
                    <a:pt x="3284701" y="554652"/>
                  </a:lnTo>
                  <a:lnTo>
                    <a:pt x="3288185" y="554298"/>
                  </a:lnTo>
                  <a:lnTo>
                    <a:pt x="3291668" y="553943"/>
                  </a:lnTo>
                  <a:lnTo>
                    <a:pt x="3295151" y="555464"/>
                  </a:lnTo>
                  <a:lnTo>
                    <a:pt x="3298634" y="555112"/>
                  </a:lnTo>
                  <a:lnTo>
                    <a:pt x="3302118" y="557543"/>
                  </a:lnTo>
                  <a:lnTo>
                    <a:pt x="3305601" y="557192"/>
                  </a:lnTo>
                  <a:lnTo>
                    <a:pt x="3309084" y="556842"/>
                  </a:lnTo>
                  <a:lnTo>
                    <a:pt x="3312567" y="557068"/>
                  </a:lnTo>
                  <a:lnTo>
                    <a:pt x="3316051" y="556718"/>
                  </a:lnTo>
                  <a:lnTo>
                    <a:pt x="3319534" y="556368"/>
                  </a:lnTo>
                  <a:lnTo>
                    <a:pt x="3323017" y="557512"/>
                  </a:lnTo>
                  <a:lnTo>
                    <a:pt x="3326500" y="557164"/>
                  </a:lnTo>
                  <a:lnTo>
                    <a:pt x="3329984" y="556816"/>
                  </a:lnTo>
                  <a:lnTo>
                    <a:pt x="3333467" y="556697"/>
                  </a:lnTo>
                  <a:lnTo>
                    <a:pt x="3336950" y="556349"/>
                  </a:lnTo>
                  <a:lnTo>
                    <a:pt x="3340433" y="559638"/>
                  </a:lnTo>
                  <a:lnTo>
                    <a:pt x="3343917" y="559293"/>
                  </a:lnTo>
                  <a:lnTo>
                    <a:pt x="3347400" y="558948"/>
                  </a:lnTo>
                  <a:lnTo>
                    <a:pt x="3350883" y="560400"/>
                  </a:lnTo>
                  <a:lnTo>
                    <a:pt x="3354366" y="560057"/>
                  </a:lnTo>
                  <a:lnTo>
                    <a:pt x="3357850" y="559714"/>
                  </a:lnTo>
                  <a:lnTo>
                    <a:pt x="3361333" y="561265"/>
                  </a:lnTo>
                  <a:lnTo>
                    <a:pt x="3364816" y="560924"/>
                  </a:lnTo>
                  <a:lnTo>
                    <a:pt x="3368299" y="560583"/>
                  </a:lnTo>
                  <a:lnTo>
                    <a:pt x="3371783" y="564959"/>
                  </a:lnTo>
                  <a:lnTo>
                    <a:pt x="3375266" y="564622"/>
                  </a:lnTo>
                  <a:lnTo>
                    <a:pt x="3378749" y="566227"/>
                  </a:lnTo>
                  <a:lnTo>
                    <a:pt x="3382232" y="565892"/>
                  </a:lnTo>
                  <a:lnTo>
                    <a:pt x="3385716" y="565556"/>
                  </a:lnTo>
                  <a:lnTo>
                    <a:pt x="3389199" y="565221"/>
                  </a:lnTo>
                  <a:lnTo>
                    <a:pt x="3392682" y="564886"/>
                  </a:lnTo>
                  <a:lnTo>
                    <a:pt x="3396165" y="564551"/>
                  </a:lnTo>
                  <a:lnTo>
                    <a:pt x="3399649" y="565612"/>
                  </a:lnTo>
                  <a:lnTo>
                    <a:pt x="3403132" y="565278"/>
                  </a:lnTo>
                  <a:lnTo>
                    <a:pt x="3406615" y="564944"/>
                  </a:lnTo>
                  <a:lnTo>
                    <a:pt x="3410098" y="564611"/>
                  </a:lnTo>
                  <a:lnTo>
                    <a:pt x="3413582" y="564277"/>
                  </a:lnTo>
                  <a:lnTo>
                    <a:pt x="3417065" y="568402"/>
                  </a:lnTo>
                  <a:lnTo>
                    <a:pt x="3420548" y="568072"/>
                  </a:lnTo>
                  <a:lnTo>
                    <a:pt x="3424031" y="567742"/>
                  </a:lnTo>
                  <a:lnTo>
                    <a:pt x="3427515" y="568878"/>
                  </a:lnTo>
                  <a:lnTo>
                    <a:pt x="3430998" y="568549"/>
                  </a:lnTo>
                  <a:lnTo>
                    <a:pt x="3434481" y="568221"/>
                  </a:lnTo>
                  <a:lnTo>
                    <a:pt x="3437964" y="570590"/>
                  </a:lnTo>
                  <a:lnTo>
                    <a:pt x="3441447" y="570263"/>
                  </a:lnTo>
                  <a:lnTo>
                    <a:pt x="3444931" y="569937"/>
                  </a:lnTo>
                  <a:lnTo>
                    <a:pt x="3448414" y="570948"/>
                  </a:lnTo>
                  <a:lnTo>
                    <a:pt x="3451897" y="570623"/>
                  </a:lnTo>
                  <a:lnTo>
                    <a:pt x="3455380" y="570401"/>
                  </a:lnTo>
                  <a:lnTo>
                    <a:pt x="3458864" y="570076"/>
                  </a:lnTo>
                  <a:lnTo>
                    <a:pt x="3462347" y="569752"/>
                  </a:lnTo>
                  <a:lnTo>
                    <a:pt x="3465830" y="570759"/>
                  </a:lnTo>
                  <a:lnTo>
                    <a:pt x="3469313" y="570435"/>
                  </a:lnTo>
                  <a:lnTo>
                    <a:pt x="3472797" y="570112"/>
                  </a:lnTo>
                  <a:lnTo>
                    <a:pt x="3476280" y="570299"/>
                  </a:lnTo>
                  <a:lnTo>
                    <a:pt x="3479763" y="569976"/>
                  </a:lnTo>
                  <a:lnTo>
                    <a:pt x="3483246" y="569654"/>
                  </a:lnTo>
                  <a:lnTo>
                    <a:pt x="3483246" y="569756"/>
                  </a:lnTo>
                  <a:lnTo>
                    <a:pt x="3483246" y="569858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871862"/>
              <a:ext cx="3483246" cy="680204"/>
            </a:xfrm>
            <a:custGeom>
              <a:avLst/>
              <a:gdLst/>
              <a:ahLst/>
              <a:cxnLst/>
              <a:rect l="0" t="0" r="0" b="0"/>
              <a:pathLst>
                <a:path w="3483246" h="680204">
                  <a:moveTo>
                    <a:pt x="0" y="680204"/>
                  </a:moveTo>
                  <a:lnTo>
                    <a:pt x="3483" y="303301"/>
                  </a:lnTo>
                  <a:lnTo>
                    <a:pt x="6966" y="0"/>
                  </a:lnTo>
                  <a:lnTo>
                    <a:pt x="10449" y="480974"/>
                  </a:lnTo>
                  <a:lnTo>
                    <a:pt x="13932" y="419534"/>
                  </a:lnTo>
                  <a:lnTo>
                    <a:pt x="17416" y="360350"/>
                  </a:lnTo>
                  <a:lnTo>
                    <a:pt x="20899" y="463986"/>
                  </a:lnTo>
                  <a:lnTo>
                    <a:pt x="24382" y="430533"/>
                  </a:lnTo>
                  <a:lnTo>
                    <a:pt x="27865" y="397758"/>
                  </a:lnTo>
                  <a:lnTo>
                    <a:pt x="31349" y="389668"/>
                  </a:lnTo>
                  <a:lnTo>
                    <a:pt x="34832" y="360350"/>
                  </a:lnTo>
                  <a:lnTo>
                    <a:pt x="38315" y="340069"/>
                  </a:lnTo>
                  <a:lnTo>
                    <a:pt x="41798" y="312412"/>
                  </a:lnTo>
                  <a:lnTo>
                    <a:pt x="45282" y="285238"/>
                  </a:lnTo>
                  <a:lnTo>
                    <a:pt x="48765" y="318655"/>
                  </a:lnTo>
                  <a:lnTo>
                    <a:pt x="52248" y="295681"/>
                  </a:lnTo>
                  <a:lnTo>
                    <a:pt x="55731" y="273043"/>
                  </a:lnTo>
                  <a:lnTo>
                    <a:pt x="59215" y="333605"/>
                  </a:lnTo>
                  <a:lnTo>
                    <a:pt x="62698" y="315352"/>
                  </a:lnTo>
                  <a:lnTo>
                    <a:pt x="66181" y="297311"/>
                  </a:lnTo>
                  <a:lnTo>
                    <a:pt x="69664" y="324452"/>
                  </a:lnTo>
                  <a:lnTo>
                    <a:pt x="73148" y="308562"/>
                  </a:lnTo>
                  <a:lnTo>
                    <a:pt x="76631" y="322628"/>
                  </a:lnTo>
                  <a:lnTo>
                    <a:pt x="80114" y="308110"/>
                  </a:lnTo>
                  <a:lnTo>
                    <a:pt x="83597" y="293727"/>
                  </a:lnTo>
                  <a:lnTo>
                    <a:pt x="87081" y="422710"/>
                  </a:lnTo>
                  <a:lnTo>
                    <a:pt x="90564" y="413200"/>
                  </a:lnTo>
                  <a:lnTo>
                    <a:pt x="94047" y="403745"/>
                  </a:lnTo>
                  <a:lnTo>
                    <a:pt x="97530" y="394347"/>
                  </a:lnTo>
                  <a:lnTo>
                    <a:pt x="101014" y="385003"/>
                  </a:lnTo>
                  <a:lnTo>
                    <a:pt x="104497" y="375713"/>
                  </a:lnTo>
                  <a:lnTo>
                    <a:pt x="107980" y="366477"/>
                  </a:lnTo>
                  <a:lnTo>
                    <a:pt x="111463" y="357295"/>
                  </a:lnTo>
                  <a:lnTo>
                    <a:pt x="114947" y="353354"/>
                  </a:lnTo>
                  <a:lnTo>
                    <a:pt x="118430" y="344404"/>
                  </a:lnTo>
                  <a:lnTo>
                    <a:pt x="121913" y="335505"/>
                  </a:lnTo>
                  <a:lnTo>
                    <a:pt x="125396" y="356723"/>
                  </a:lnTo>
                  <a:lnTo>
                    <a:pt x="128880" y="348593"/>
                  </a:lnTo>
                  <a:lnTo>
                    <a:pt x="132363" y="340505"/>
                  </a:lnTo>
                  <a:lnTo>
                    <a:pt x="135846" y="332458"/>
                  </a:lnTo>
                  <a:lnTo>
                    <a:pt x="139329" y="324452"/>
                  </a:lnTo>
                  <a:lnTo>
                    <a:pt x="142813" y="316487"/>
                  </a:lnTo>
                  <a:lnTo>
                    <a:pt x="146296" y="316184"/>
                  </a:lnTo>
                  <a:lnTo>
                    <a:pt x="149779" y="308441"/>
                  </a:lnTo>
                  <a:lnTo>
                    <a:pt x="153262" y="308326"/>
                  </a:lnTo>
                  <a:lnTo>
                    <a:pt x="156746" y="300795"/>
                  </a:lnTo>
                  <a:lnTo>
                    <a:pt x="160229" y="293300"/>
                  </a:lnTo>
                  <a:lnTo>
                    <a:pt x="163712" y="296012"/>
                  </a:lnTo>
                  <a:lnTo>
                    <a:pt x="167195" y="288756"/>
                  </a:lnTo>
                  <a:lnTo>
                    <a:pt x="170679" y="281534"/>
                  </a:lnTo>
                  <a:lnTo>
                    <a:pt x="174162" y="279477"/>
                  </a:lnTo>
                  <a:lnTo>
                    <a:pt x="177645" y="272401"/>
                  </a:lnTo>
                  <a:lnTo>
                    <a:pt x="181128" y="265357"/>
                  </a:lnTo>
                  <a:lnTo>
                    <a:pt x="184612" y="280906"/>
                  </a:lnTo>
                  <a:lnTo>
                    <a:pt x="188095" y="274250"/>
                  </a:lnTo>
                  <a:lnTo>
                    <a:pt x="191578" y="270049"/>
                  </a:lnTo>
                  <a:lnTo>
                    <a:pt x="195061" y="263484"/>
                  </a:lnTo>
                  <a:lnTo>
                    <a:pt x="198545" y="256947"/>
                  </a:lnTo>
                  <a:lnTo>
                    <a:pt x="202028" y="303301"/>
                  </a:lnTo>
                  <a:lnTo>
                    <a:pt x="205511" y="297517"/>
                  </a:lnTo>
                  <a:lnTo>
                    <a:pt x="208994" y="291754"/>
                  </a:lnTo>
                  <a:lnTo>
                    <a:pt x="212478" y="286013"/>
                  </a:lnTo>
                  <a:lnTo>
                    <a:pt x="215961" y="280292"/>
                  </a:lnTo>
                  <a:lnTo>
                    <a:pt x="219444" y="274593"/>
                  </a:lnTo>
                  <a:lnTo>
                    <a:pt x="222927" y="281054"/>
                  </a:lnTo>
                  <a:lnTo>
                    <a:pt x="226411" y="275542"/>
                  </a:lnTo>
                  <a:lnTo>
                    <a:pt x="229894" y="272050"/>
                  </a:lnTo>
                  <a:lnTo>
                    <a:pt x="233377" y="266600"/>
                  </a:lnTo>
                  <a:lnTo>
                    <a:pt x="236860" y="261169"/>
                  </a:lnTo>
                  <a:lnTo>
                    <a:pt x="240344" y="257807"/>
                  </a:lnTo>
                  <a:lnTo>
                    <a:pt x="243827" y="252437"/>
                  </a:lnTo>
                  <a:lnTo>
                    <a:pt x="247310" y="247086"/>
                  </a:lnTo>
                  <a:lnTo>
                    <a:pt x="250793" y="254035"/>
                  </a:lnTo>
                  <a:lnTo>
                    <a:pt x="254277" y="248849"/>
                  </a:lnTo>
                  <a:lnTo>
                    <a:pt x="257760" y="243680"/>
                  </a:lnTo>
                  <a:lnTo>
                    <a:pt x="261243" y="244599"/>
                  </a:lnTo>
                  <a:lnTo>
                    <a:pt x="264726" y="239526"/>
                  </a:lnTo>
                  <a:lnTo>
                    <a:pt x="268210" y="246354"/>
                  </a:lnTo>
                  <a:lnTo>
                    <a:pt x="271693" y="241429"/>
                  </a:lnTo>
                  <a:lnTo>
                    <a:pt x="275176" y="236521"/>
                  </a:lnTo>
                  <a:lnTo>
                    <a:pt x="278659" y="231628"/>
                  </a:lnTo>
                  <a:lnTo>
                    <a:pt x="282143" y="226750"/>
                  </a:lnTo>
                  <a:lnTo>
                    <a:pt x="285626" y="221889"/>
                  </a:lnTo>
                  <a:lnTo>
                    <a:pt x="289109" y="217043"/>
                  </a:lnTo>
                  <a:lnTo>
                    <a:pt x="292592" y="212212"/>
                  </a:lnTo>
                  <a:lnTo>
                    <a:pt x="296075" y="207397"/>
                  </a:lnTo>
                  <a:lnTo>
                    <a:pt x="299559" y="216806"/>
                  </a:lnTo>
                  <a:lnTo>
                    <a:pt x="303042" y="212141"/>
                  </a:lnTo>
                  <a:lnTo>
                    <a:pt x="306525" y="215369"/>
                  </a:lnTo>
                  <a:lnTo>
                    <a:pt x="310008" y="210799"/>
                  </a:lnTo>
                  <a:lnTo>
                    <a:pt x="313492" y="206242"/>
                  </a:lnTo>
                  <a:lnTo>
                    <a:pt x="316975" y="205636"/>
                  </a:lnTo>
                  <a:lnTo>
                    <a:pt x="320458" y="201138"/>
                  </a:lnTo>
                  <a:lnTo>
                    <a:pt x="323941" y="196653"/>
                  </a:lnTo>
                  <a:lnTo>
                    <a:pt x="327425" y="218642"/>
                  </a:lnTo>
                  <a:lnTo>
                    <a:pt x="330908" y="214388"/>
                  </a:lnTo>
                  <a:lnTo>
                    <a:pt x="334391" y="210147"/>
                  </a:lnTo>
                  <a:lnTo>
                    <a:pt x="337874" y="214889"/>
                  </a:lnTo>
                  <a:lnTo>
                    <a:pt x="341358" y="210739"/>
                  </a:lnTo>
                  <a:lnTo>
                    <a:pt x="344841" y="211901"/>
                  </a:lnTo>
                  <a:lnTo>
                    <a:pt x="348324" y="207812"/>
                  </a:lnTo>
                  <a:lnTo>
                    <a:pt x="351807" y="203734"/>
                  </a:lnTo>
                  <a:lnTo>
                    <a:pt x="355291" y="215217"/>
                  </a:lnTo>
                  <a:lnTo>
                    <a:pt x="358774" y="211272"/>
                  </a:lnTo>
                  <a:lnTo>
                    <a:pt x="362257" y="207337"/>
                  </a:lnTo>
                  <a:lnTo>
                    <a:pt x="365740" y="221484"/>
                  </a:lnTo>
                  <a:lnTo>
                    <a:pt x="369224" y="217696"/>
                  </a:lnTo>
                  <a:lnTo>
                    <a:pt x="372707" y="213917"/>
                  </a:lnTo>
                  <a:lnTo>
                    <a:pt x="376190" y="225747"/>
                  </a:lnTo>
                  <a:lnTo>
                    <a:pt x="379673" y="222093"/>
                  </a:lnTo>
                  <a:lnTo>
                    <a:pt x="383157" y="225966"/>
                  </a:lnTo>
                  <a:lnTo>
                    <a:pt x="386640" y="222380"/>
                  </a:lnTo>
                  <a:lnTo>
                    <a:pt x="390123" y="218802"/>
                  </a:lnTo>
                  <a:lnTo>
                    <a:pt x="393606" y="224113"/>
                  </a:lnTo>
                  <a:lnTo>
                    <a:pt x="397090" y="220609"/>
                  </a:lnTo>
                  <a:lnTo>
                    <a:pt x="400573" y="217114"/>
                  </a:lnTo>
                  <a:lnTo>
                    <a:pt x="404056" y="232106"/>
                  </a:lnTo>
                  <a:lnTo>
                    <a:pt x="407539" y="228744"/>
                  </a:lnTo>
                  <a:lnTo>
                    <a:pt x="411023" y="225389"/>
                  </a:lnTo>
                  <a:lnTo>
                    <a:pt x="414506" y="222042"/>
                  </a:lnTo>
                  <a:lnTo>
                    <a:pt x="417989" y="218702"/>
                  </a:lnTo>
                  <a:lnTo>
                    <a:pt x="421472" y="215369"/>
                  </a:lnTo>
                  <a:lnTo>
                    <a:pt x="424956" y="212044"/>
                  </a:lnTo>
                  <a:lnTo>
                    <a:pt x="428439" y="208726"/>
                  </a:lnTo>
                  <a:lnTo>
                    <a:pt x="431922" y="206845"/>
                  </a:lnTo>
                  <a:lnTo>
                    <a:pt x="435405" y="203550"/>
                  </a:lnTo>
                  <a:lnTo>
                    <a:pt x="438889" y="200262"/>
                  </a:lnTo>
                  <a:lnTo>
                    <a:pt x="442372" y="196981"/>
                  </a:lnTo>
                  <a:lnTo>
                    <a:pt x="445855" y="193708"/>
                  </a:lnTo>
                  <a:lnTo>
                    <a:pt x="449338" y="190441"/>
                  </a:lnTo>
                  <a:lnTo>
                    <a:pt x="452822" y="193011"/>
                  </a:lnTo>
                  <a:lnTo>
                    <a:pt x="456305" y="189791"/>
                  </a:lnTo>
                  <a:lnTo>
                    <a:pt x="459788" y="193752"/>
                  </a:lnTo>
                  <a:lnTo>
                    <a:pt x="463271" y="190585"/>
                  </a:lnTo>
                  <a:lnTo>
                    <a:pt x="466755" y="187424"/>
                  </a:lnTo>
                  <a:lnTo>
                    <a:pt x="470238" y="195505"/>
                  </a:lnTo>
                  <a:lnTo>
                    <a:pt x="473721" y="192417"/>
                  </a:lnTo>
                  <a:lnTo>
                    <a:pt x="477204" y="189336"/>
                  </a:lnTo>
                  <a:lnTo>
                    <a:pt x="480688" y="198500"/>
                  </a:lnTo>
                  <a:lnTo>
                    <a:pt x="484171" y="195495"/>
                  </a:lnTo>
                  <a:lnTo>
                    <a:pt x="487654" y="192496"/>
                  </a:lnTo>
                  <a:lnTo>
                    <a:pt x="491137" y="190847"/>
                  </a:lnTo>
                  <a:lnTo>
                    <a:pt x="494621" y="187866"/>
                  </a:lnTo>
                  <a:lnTo>
                    <a:pt x="498104" y="199342"/>
                  </a:lnTo>
                  <a:lnTo>
                    <a:pt x="501587" y="196447"/>
                  </a:lnTo>
                  <a:lnTo>
                    <a:pt x="505070" y="193557"/>
                  </a:lnTo>
                  <a:lnTo>
                    <a:pt x="508554" y="199569"/>
                  </a:lnTo>
                  <a:lnTo>
                    <a:pt x="512037" y="196734"/>
                  </a:lnTo>
                  <a:lnTo>
                    <a:pt x="515520" y="193905"/>
                  </a:lnTo>
                  <a:lnTo>
                    <a:pt x="519003" y="194850"/>
                  </a:lnTo>
                  <a:lnTo>
                    <a:pt x="522487" y="192049"/>
                  </a:lnTo>
                  <a:lnTo>
                    <a:pt x="525970" y="189253"/>
                  </a:lnTo>
                  <a:lnTo>
                    <a:pt x="529453" y="203559"/>
                  </a:lnTo>
                  <a:lnTo>
                    <a:pt x="532936" y="200855"/>
                  </a:lnTo>
                  <a:lnTo>
                    <a:pt x="536420" y="201699"/>
                  </a:lnTo>
                  <a:lnTo>
                    <a:pt x="539903" y="199021"/>
                  </a:lnTo>
                  <a:lnTo>
                    <a:pt x="543386" y="196348"/>
                  </a:lnTo>
                  <a:lnTo>
                    <a:pt x="546869" y="227946"/>
                  </a:lnTo>
                  <a:lnTo>
                    <a:pt x="550353" y="225442"/>
                  </a:lnTo>
                  <a:lnTo>
                    <a:pt x="553836" y="222941"/>
                  </a:lnTo>
                  <a:lnTo>
                    <a:pt x="557319" y="220445"/>
                  </a:lnTo>
                  <a:lnTo>
                    <a:pt x="560802" y="217953"/>
                  </a:lnTo>
                  <a:lnTo>
                    <a:pt x="564286" y="215465"/>
                  </a:lnTo>
                  <a:lnTo>
                    <a:pt x="567769" y="226320"/>
                  </a:lnTo>
                  <a:lnTo>
                    <a:pt x="571252" y="223900"/>
                  </a:lnTo>
                  <a:lnTo>
                    <a:pt x="574735" y="229392"/>
                  </a:lnTo>
                  <a:lnTo>
                    <a:pt x="578218" y="227016"/>
                  </a:lnTo>
                  <a:lnTo>
                    <a:pt x="581702" y="224643"/>
                  </a:lnTo>
                  <a:lnTo>
                    <a:pt x="585185" y="236579"/>
                  </a:lnTo>
                  <a:lnTo>
                    <a:pt x="588668" y="234277"/>
                  </a:lnTo>
                  <a:lnTo>
                    <a:pt x="592151" y="231978"/>
                  </a:lnTo>
                  <a:lnTo>
                    <a:pt x="595635" y="229682"/>
                  </a:lnTo>
                  <a:lnTo>
                    <a:pt x="599118" y="227390"/>
                  </a:lnTo>
                  <a:lnTo>
                    <a:pt x="602601" y="225101"/>
                  </a:lnTo>
                  <a:lnTo>
                    <a:pt x="606084" y="225643"/>
                  </a:lnTo>
                  <a:lnTo>
                    <a:pt x="609568" y="223373"/>
                  </a:lnTo>
                  <a:lnTo>
                    <a:pt x="613051" y="237501"/>
                  </a:lnTo>
                  <a:lnTo>
                    <a:pt x="616534" y="235307"/>
                  </a:lnTo>
                  <a:lnTo>
                    <a:pt x="620017" y="233116"/>
                  </a:lnTo>
                  <a:lnTo>
                    <a:pt x="623501" y="232700"/>
                  </a:lnTo>
                  <a:lnTo>
                    <a:pt x="626984" y="230523"/>
                  </a:lnTo>
                  <a:lnTo>
                    <a:pt x="630467" y="228349"/>
                  </a:lnTo>
                  <a:lnTo>
                    <a:pt x="633950" y="230601"/>
                  </a:lnTo>
                  <a:lnTo>
                    <a:pt x="637434" y="228451"/>
                  </a:lnTo>
                  <a:lnTo>
                    <a:pt x="640917" y="226304"/>
                  </a:lnTo>
                  <a:lnTo>
                    <a:pt x="644400" y="243680"/>
                  </a:lnTo>
                  <a:lnTo>
                    <a:pt x="647883" y="241618"/>
                  </a:lnTo>
                  <a:lnTo>
                    <a:pt x="651367" y="242001"/>
                  </a:lnTo>
                  <a:lnTo>
                    <a:pt x="654850" y="239954"/>
                  </a:lnTo>
                  <a:lnTo>
                    <a:pt x="658333" y="237910"/>
                  </a:lnTo>
                  <a:lnTo>
                    <a:pt x="661816" y="238313"/>
                  </a:lnTo>
                  <a:lnTo>
                    <a:pt x="665300" y="236284"/>
                  </a:lnTo>
                  <a:lnTo>
                    <a:pt x="668783" y="234257"/>
                  </a:lnTo>
                  <a:lnTo>
                    <a:pt x="672266" y="234680"/>
                  </a:lnTo>
                  <a:lnTo>
                    <a:pt x="675749" y="232668"/>
                  </a:lnTo>
                  <a:lnTo>
                    <a:pt x="679233" y="230659"/>
                  </a:lnTo>
                  <a:lnTo>
                    <a:pt x="682716" y="229472"/>
                  </a:lnTo>
                  <a:lnTo>
                    <a:pt x="686199" y="227471"/>
                  </a:lnTo>
                  <a:lnTo>
                    <a:pt x="689682" y="226295"/>
                  </a:lnTo>
                  <a:lnTo>
                    <a:pt x="693166" y="224303"/>
                  </a:lnTo>
                  <a:lnTo>
                    <a:pt x="696649" y="222313"/>
                  </a:lnTo>
                  <a:lnTo>
                    <a:pt x="700132" y="226870"/>
                  </a:lnTo>
                  <a:lnTo>
                    <a:pt x="703615" y="224909"/>
                  </a:lnTo>
                  <a:lnTo>
                    <a:pt x="707099" y="222951"/>
                  </a:lnTo>
                  <a:lnTo>
                    <a:pt x="710582" y="221810"/>
                  </a:lnTo>
                  <a:lnTo>
                    <a:pt x="714065" y="219860"/>
                  </a:lnTo>
                  <a:lnTo>
                    <a:pt x="717548" y="217912"/>
                  </a:lnTo>
                  <a:lnTo>
                    <a:pt x="721032" y="217603"/>
                  </a:lnTo>
                  <a:lnTo>
                    <a:pt x="724515" y="215667"/>
                  </a:lnTo>
                  <a:lnTo>
                    <a:pt x="727998" y="223382"/>
                  </a:lnTo>
                  <a:lnTo>
                    <a:pt x="731481" y="221484"/>
                  </a:lnTo>
                  <a:lnTo>
                    <a:pt x="734965" y="219589"/>
                  </a:lnTo>
                  <a:lnTo>
                    <a:pt x="738448" y="229333"/>
                  </a:lnTo>
                  <a:lnTo>
                    <a:pt x="741931" y="227482"/>
                  </a:lnTo>
                  <a:lnTo>
                    <a:pt x="745414" y="225634"/>
                  </a:lnTo>
                  <a:lnTo>
                    <a:pt x="748898" y="227578"/>
                  </a:lnTo>
                  <a:lnTo>
                    <a:pt x="752381" y="225747"/>
                  </a:lnTo>
                  <a:lnTo>
                    <a:pt x="755864" y="223919"/>
                  </a:lnTo>
                  <a:lnTo>
                    <a:pt x="759347" y="222851"/>
                  </a:lnTo>
                  <a:lnTo>
                    <a:pt x="762831" y="221029"/>
                  </a:lnTo>
                  <a:lnTo>
                    <a:pt x="766314" y="222988"/>
                  </a:lnTo>
                  <a:lnTo>
                    <a:pt x="769797" y="221184"/>
                  </a:lnTo>
                  <a:lnTo>
                    <a:pt x="773280" y="219382"/>
                  </a:lnTo>
                  <a:lnTo>
                    <a:pt x="776764" y="222820"/>
                  </a:lnTo>
                  <a:lnTo>
                    <a:pt x="780247" y="221039"/>
                  </a:lnTo>
                  <a:lnTo>
                    <a:pt x="783730" y="219261"/>
                  </a:lnTo>
                  <a:lnTo>
                    <a:pt x="787213" y="222656"/>
                  </a:lnTo>
                  <a:lnTo>
                    <a:pt x="790697" y="220899"/>
                  </a:lnTo>
                  <a:lnTo>
                    <a:pt x="794180" y="219143"/>
                  </a:lnTo>
                  <a:lnTo>
                    <a:pt x="797663" y="218126"/>
                  </a:lnTo>
                  <a:lnTo>
                    <a:pt x="801146" y="216377"/>
                  </a:lnTo>
                  <a:lnTo>
                    <a:pt x="804630" y="222631"/>
                  </a:lnTo>
                  <a:lnTo>
                    <a:pt x="808113" y="220911"/>
                  </a:lnTo>
                  <a:lnTo>
                    <a:pt x="811596" y="219194"/>
                  </a:lnTo>
                  <a:lnTo>
                    <a:pt x="815079" y="236176"/>
                  </a:lnTo>
                  <a:lnTo>
                    <a:pt x="818563" y="234521"/>
                  </a:lnTo>
                  <a:lnTo>
                    <a:pt x="822046" y="232868"/>
                  </a:lnTo>
                  <a:lnTo>
                    <a:pt x="825529" y="233885"/>
                  </a:lnTo>
                  <a:lnTo>
                    <a:pt x="829012" y="232244"/>
                  </a:lnTo>
                  <a:lnTo>
                    <a:pt x="832496" y="230604"/>
                  </a:lnTo>
                  <a:lnTo>
                    <a:pt x="835979" y="232946"/>
                  </a:lnTo>
                  <a:lnTo>
                    <a:pt x="839462" y="231323"/>
                  </a:lnTo>
                  <a:lnTo>
                    <a:pt x="842945" y="233635"/>
                  </a:lnTo>
                  <a:lnTo>
                    <a:pt x="846429" y="232027"/>
                  </a:lnTo>
                  <a:lnTo>
                    <a:pt x="849912" y="230421"/>
                  </a:lnTo>
                  <a:lnTo>
                    <a:pt x="853395" y="246464"/>
                  </a:lnTo>
                  <a:lnTo>
                    <a:pt x="856878" y="244915"/>
                  </a:lnTo>
                  <a:lnTo>
                    <a:pt x="860361" y="243368"/>
                  </a:lnTo>
                  <a:lnTo>
                    <a:pt x="863845" y="243041"/>
                  </a:lnTo>
                  <a:lnTo>
                    <a:pt x="867328" y="241500"/>
                  </a:lnTo>
                  <a:lnTo>
                    <a:pt x="870811" y="239961"/>
                  </a:lnTo>
                  <a:lnTo>
                    <a:pt x="870811" y="240571"/>
                  </a:lnTo>
                  <a:lnTo>
                    <a:pt x="870811" y="241180"/>
                  </a:lnTo>
                  <a:lnTo>
                    <a:pt x="870811" y="241787"/>
                  </a:lnTo>
                  <a:lnTo>
                    <a:pt x="870811" y="242393"/>
                  </a:lnTo>
                  <a:lnTo>
                    <a:pt x="870811" y="242997"/>
                  </a:lnTo>
                  <a:lnTo>
                    <a:pt x="870811" y="243599"/>
                  </a:lnTo>
                  <a:lnTo>
                    <a:pt x="870811" y="244200"/>
                  </a:lnTo>
                  <a:lnTo>
                    <a:pt x="870811" y="244799"/>
                  </a:lnTo>
                  <a:lnTo>
                    <a:pt x="870811" y="245396"/>
                  </a:lnTo>
                  <a:lnTo>
                    <a:pt x="870811" y="245991"/>
                  </a:lnTo>
                  <a:lnTo>
                    <a:pt x="870811" y="246585"/>
                  </a:lnTo>
                  <a:lnTo>
                    <a:pt x="870811" y="247178"/>
                  </a:lnTo>
                  <a:lnTo>
                    <a:pt x="870811" y="247769"/>
                  </a:lnTo>
                  <a:lnTo>
                    <a:pt x="870811" y="248358"/>
                  </a:lnTo>
                  <a:lnTo>
                    <a:pt x="870811" y="248945"/>
                  </a:lnTo>
                  <a:lnTo>
                    <a:pt x="870811" y="249531"/>
                  </a:lnTo>
                  <a:lnTo>
                    <a:pt x="870811" y="250116"/>
                  </a:lnTo>
                  <a:lnTo>
                    <a:pt x="870811" y="250698"/>
                  </a:lnTo>
                  <a:lnTo>
                    <a:pt x="870811" y="251280"/>
                  </a:lnTo>
                  <a:lnTo>
                    <a:pt x="870811" y="251859"/>
                  </a:lnTo>
                  <a:lnTo>
                    <a:pt x="870811" y="252437"/>
                  </a:lnTo>
                  <a:lnTo>
                    <a:pt x="870811" y="253014"/>
                  </a:lnTo>
                  <a:lnTo>
                    <a:pt x="870811" y="253589"/>
                  </a:lnTo>
                  <a:lnTo>
                    <a:pt x="870811" y="254162"/>
                  </a:lnTo>
                  <a:lnTo>
                    <a:pt x="870811" y="254734"/>
                  </a:lnTo>
                  <a:lnTo>
                    <a:pt x="870811" y="255304"/>
                  </a:lnTo>
                  <a:lnTo>
                    <a:pt x="874294" y="253813"/>
                  </a:lnTo>
                  <a:lnTo>
                    <a:pt x="877778" y="252323"/>
                  </a:lnTo>
                  <a:lnTo>
                    <a:pt x="881261" y="251980"/>
                  </a:lnTo>
                  <a:lnTo>
                    <a:pt x="884744" y="250497"/>
                  </a:lnTo>
                  <a:lnTo>
                    <a:pt x="888227" y="249014"/>
                  </a:lnTo>
                  <a:lnTo>
                    <a:pt x="891711" y="265764"/>
                  </a:lnTo>
                  <a:lnTo>
                    <a:pt x="895194" y="264339"/>
                  </a:lnTo>
                  <a:lnTo>
                    <a:pt x="898677" y="262914"/>
                  </a:lnTo>
                  <a:lnTo>
                    <a:pt x="902160" y="267801"/>
                  </a:lnTo>
                  <a:lnTo>
                    <a:pt x="905644" y="266398"/>
                  </a:lnTo>
                  <a:lnTo>
                    <a:pt x="909127" y="268611"/>
                  </a:lnTo>
                  <a:lnTo>
                    <a:pt x="912610" y="267221"/>
                  </a:lnTo>
                  <a:lnTo>
                    <a:pt x="916093" y="265833"/>
                  </a:lnTo>
                  <a:lnTo>
                    <a:pt x="919577" y="264445"/>
                  </a:lnTo>
                  <a:lnTo>
                    <a:pt x="923060" y="263059"/>
                  </a:lnTo>
                  <a:lnTo>
                    <a:pt x="926543" y="261674"/>
                  </a:lnTo>
                  <a:lnTo>
                    <a:pt x="930026" y="260810"/>
                  </a:lnTo>
                  <a:lnTo>
                    <a:pt x="933510" y="259429"/>
                  </a:lnTo>
                  <a:lnTo>
                    <a:pt x="936993" y="258050"/>
                  </a:lnTo>
                  <a:lnTo>
                    <a:pt x="940476" y="256671"/>
                  </a:lnTo>
                  <a:lnTo>
                    <a:pt x="943959" y="255294"/>
                  </a:lnTo>
                  <a:lnTo>
                    <a:pt x="947443" y="262691"/>
                  </a:lnTo>
                  <a:lnTo>
                    <a:pt x="950926" y="261341"/>
                  </a:lnTo>
                  <a:lnTo>
                    <a:pt x="954409" y="259991"/>
                  </a:lnTo>
                  <a:lnTo>
                    <a:pt x="957892" y="259153"/>
                  </a:lnTo>
                  <a:lnTo>
                    <a:pt x="961376" y="257807"/>
                  </a:lnTo>
                  <a:lnTo>
                    <a:pt x="964859" y="256463"/>
                  </a:lnTo>
                  <a:lnTo>
                    <a:pt x="968342" y="257161"/>
                  </a:lnTo>
                  <a:lnTo>
                    <a:pt x="971825" y="255824"/>
                  </a:lnTo>
                  <a:lnTo>
                    <a:pt x="975309" y="254489"/>
                  </a:lnTo>
                  <a:lnTo>
                    <a:pt x="978792" y="257713"/>
                  </a:lnTo>
                  <a:lnTo>
                    <a:pt x="982275" y="256392"/>
                  </a:lnTo>
                  <a:lnTo>
                    <a:pt x="985758" y="256078"/>
                  </a:lnTo>
                  <a:lnTo>
                    <a:pt x="989242" y="254762"/>
                  </a:lnTo>
                  <a:lnTo>
                    <a:pt x="992725" y="253448"/>
                  </a:lnTo>
                  <a:lnTo>
                    <a:pt x="996208" y="253143"/>
                  </a:lnTo>
                  <a:lnTo>
                    <a:pt x="999691" y="251833"/>
                  </a:lnTo>
                  <a:lnTo>
                    <a:pt x="1003175" y="250524"/>
                  </a:lnTo>
                  <a:lnTo>
                    <a:pt x="1006658" y="253235"/>
                  </a:lnTo>
                  <a:lnTo>
                    <a:pt x="1010141" y="251939"/>
                  </a:lnTo>
                  <a:lnTo>
                    <a:pt x="1013624" y="250644"/>
                  </a:lnTo>
                  <a:lnTo>
                    <a:pt x="1017108" y="264353"/>
                  </a:lnTo>
                  <a:lnTo>
                    <a:pt x="1020591" y="263100"/>
                  </a:lnTo>
                  <a:lnTo>
                    <a:pt x="1024074" y="266949"/>
                  </a:lnTo>
                  <a:lnTo>
                    <a:pt x="1027557" y="265710"/>
                  </a:lnTo>
                  <a:lnTo>
                    <a:pt x="1031041" y="264473"/>
                  </a:lnTo>
                  <a:lnTo>
                    <a:pt x="1034524" y="265075"/>
                  </a:lnTo>
                  <a:lnTo>
                    <a:pt x="1038007" y="263845"/>
                  </a:lnTo>
                  <a:lnTo>
                    <a:pt x="1041490" y="262615"/>
                  </a:lnTo>
                  <a:lnTo>
                    <a:pt x="1044974" y="261386"/>
                  </a:lnTo>
                  <a:lnTo>
                    <a:pt x="1048457" y="260159"/>
                  </a:lnTo>
                  <a:lnTo>
                    <a:pt x="1051940" y="258932"/>
                  </a:lnTo>
                  <a:lnTo>
                    <a:pt x="1055423" y="259095"/>
                  </a:lnTo>
                  <a:lnTo>
                    <a:pt x="1058907" y="257874"/>
                  </a:lnTo>
                  <a:lnTo>
                    <a:pt x="1062390" y="258501"/>
                  </a:lnTo>
                  <a:lnTo>
                    <a:pt x="1065873" y="257287"/>
                  </a:lnTo>
                  <a:lnTo>
                    <a:pt x="1069356" y="256073"/>
                  </a:lnTo>
                  <a:lnTo>
                    <a:pt x="1072840" y="259443"/>
                  </a:lnTo>
                  <a:lnTo>
                    <a:pt x="1076323" y="258242"/>
                  </a:lnTo>
                  <a:lnTo>
                    <a:pt x="1079806" y="257043"/>
                  </a:lnTo>
                  <a:lnTo>
                    <a:pt x="1083289" y="263908"/>
                  </a:lnTo>
                  <a:lnTo>
                    <a:pt x="1086773" y="262730"/>
                  </a:lnTo>
                  <a:lnTo>
                    <a:pt x="1090256" y="261553"/>
                  </a:lnTo>
                  <a:lnTo>
                    <a:pt x="1093739" y="263016"/>
                  </a:lnTo>
                  <a:lnTo>
                    <a:pt x="1097222" y="261847"/>
                  </a:lnTo>
                  <a:lnTo>
                    <a:pt x="1100706" y="260679"/>
                  </a:lnTo>
                  <a:lnTo>
                    <a:pt x="1104189" y="259512"/>
                  </a:lnTo>
                  <a:lnTo>
                    <a:pt x="1107672" y="258345"/>
                  </a:lnTo>
                  <a:lnTo>
                    <a:pt x="1111155" y="264570"/>
                  </a:lnTo>
                  <a:lnTo>
                    <a:pt x="1114639" y="263423"/>
                  </a:lnTo>
                  <a:lnTo>
                    <a:pt x="1118122" y="262277"/>
                  </a:lnTo>
                  <a:lnTo>
                    <a:pt x="1121605" y="261131"/>
                  </a:lnTo>
                  <a:lnTo>
                    <a:pt x="1125088" y="259987"/>
                  </a:lnTo>
                  <a:lnTo>
                    <a:pt x="1128572" y="258843"/>
                  </a:lnTo>
                  <a:lnTo>
                    <a:pt x="1132055" y="258133"/>
                  </a:lnTo>
                  <a:lnTo>
                    <a:pt x="1135538" y="256992"/>
                  </a:lnTo>
                  <a:lnTo>
                    <a:pt x="1139021" y="257151"/>
                  </a:lnTo>
                  <a:lnTo>
                    <a:pt x="1142505" y="256015"/>
                  </a:lnTo>
                  <a:lnTo>
                    <a:pt x="1145988" y="254880"/>
                  </a:lnTo>
                  <a:lnTo>
                    <a:pt x="1149471" y="253745"/>
                  </a:lnTo>
                  <a:lnTo>
                    <a:pt x="1152954" y="252612"/>
                  </a:lnTo>
                  <a:lnTo>
                    <a:pt x="1156437" y="251479"/>
                  </a:lnTo>
                  <a:lnTo>
                    <a:pt x="1159921" y="250347"/>
                  </a:lnTo>
                  <a:lnTo>
                    <a:pt x="1163404" y="249216"/>
                  </a:lnTo>
                  <a:lnTo>
                    <a:pt x="1166887" y="248085"/>
                  </a:lnTo>
                  <a:lnTo>
                    <a:pt x="1170370" y="247396"/>
                  </a:lnTo>
                  <a:lnTo>
                    <a:pt x="1173854" y="246268"/>
                  </a:lnTo>
                  <a:lnTo>
                    <a:pt x="1177337" y="248211"/>
                  </a:lnTo>
                  <a:lnTo>
                    <a:pt x="1180820" y="247092"/>
                  </a:lnTo>
                  <a:lnTo>
                    <a:pt x="1184303" y="245974"/>
                  </a:lnTo>
                  <a:lnTo>
                    <a:pt x="1187787" y="245731"/>
                  </a:lnTo>
                  <a:lnTo>
                    <a:pt x="1191270" y="244617"/>
                  </a:lnTo>
                  <a:lnTo>
                    <a:pt x="1194753" y="243503"/>
                  </a:lnTo>
                  <a:lnTo>
                    <a:pt x="1198236" y="244140"/>
                  </a:lnTo>
                  <a:lnTo>
                    <a:pt x="1201720" y="243032"/>
                  </a:lnTo>
                  <a:lnTo>
                    <a:pt x="1205203" y="241924"/>
                  </a:lnTo>
                  <a:lnTo>
                    <a:pt x="1208686" y="243868"/>
                  </a:lnTo>
                  <a:lnTo>
                    <a:pt x="1212169" y="242768"/>
                  </a:lnTo>
                  <a:lnTo>
                    <a:pt x="1215653" y="249774"/>
                  </a:lnTo>
                  <a:lnTo>
                    <a:pt x="1219136" y="248694"/>
                  </a:lnTo>
                  <a:lnTo>
                    <a:pt x="1222619" y="247614"/>
                  </a:lnTo>
                  <a:lnTo>
                    <a:pt x="1226102" y="250295"/>
                  </a:lnTo>
                  <a:lnTo>
                    <a:pt x="1229586" y="249224"/>
                  </a:lnTo>
                  <a:lnTo>
                    <a:pt x="1233069" y="248155"/>
                  </a:lnTo>
                  <a:lnTo>
                    <a:pt x="1236552" y="251623"/>
                  </a:lnTo>
                  <a:lnTo>
                    <a:pt x="1240035" y="250564"/>
                  </a:lnTo>
                  <a:lnTo>
                    <a:pt x="1243519" y="249507"/>
                  </a:lnTo>
                  <a:lnTo>
                    <a:pt x="1247002" y="250493"/>
                  </a:lnTo>
                  <a:lnTo>
                    <a:pt x="1250485" y="249442"/>
                  </a:lnTo>
                  <a:lnTo>
                    <a:pt x="1253968" y="251231"/>
                  </a:lnTo>
                  <a:lnTo>
                    <a:pt x="1257452" y="250187"/>
                  </a:lnTo>
                  <a:lnTo>
                    <a:pt x="1260935" y="249143"/>
                  </a:lnTo>
                  <a:lnTo>
                    <a:pt x="1264418" y="248100"/>
                  </a:lnTo>
                  <a:lnTo>
                    <a:pt x="1267901" y="247057"/>
                  </a:lnTo>
                  <a:lnTo>
                    <a:pt x="1271385" y="246016"/>
                  </a:lnTo>
                  <a:lnTo>
                    <a:pt x="1274868" y="245383"/>
                  </a:lnTo>
                  <a:lnTo>
                    <a:pt x="1278351" y="244343"/>
                  </a:lnTo>
                  <a:lnTo>
                    <a:pt x="1281834" y="243305"/>
                  </a:lnTo>
                  <a:lnTo>
                    <a:pt x="1285318" y="250709"/>
                  </a:lnTo>
                  <a:lnTo>
                    <a:pt x="1288801" y="249689"/>
                  </a:lnTo>
                  <a:lnTo>
                    <a:pt x="1292284" y="248670"/>
                  </a:lnTo>
                  <a:lnTo>
                    <a:pt x="1295767" y="247651"/>
                  </a:lnTo>
                  <a:lnTo>
                    <a:pt x="1299251" y="246633"/>
                  </a:lnTo>
                  <a:lnTo>
                    <a:pt x="1302734" y="259123"/>
                  </a:lnTo>
                  <a:lnTo>
                    <a:pt x="1306217" y="258133"/>
                  </a:lnTo>
                  <a:lnTo>
                    <a:pt x="1309700" y="257144"/>
                  </a:lnTo>
                  <a:lnTo>
                    <a:pt x="1313184" y="256532"/>
                  </a:lnTo>
                  <a:lnTo>
                    <a:pt x="1316667" y="255545"/>
                  </a:lnTo>
                  <a:lnTo>
                    <a:pt x="1320150" y="254559"/>
                  </a:lnTo>
                  <a:lnTo>
                    <a:pt x="1323633" y="254704"/>
                  </a:lnTo>
                  <a:lnTo>
                    <a:pt x="1327117" y="253721"/>
                  </a:lnTo>
                  <a:lnTo>
                    <a:pt x="1330600" y="253868"/>
                  </a:lnTo>
                  <a:lnTo>
                    <a:pt x="1334083" y="252889"/>
                  </a:lnTo>
                  <a:lnTo>
                    <a:pt x="1337566" y="251910"/>
                  </a:lnTo>
                  <a:lnTo>
                    <a:pt x="1341050" y="252062"/>
                  </a:lnTo>
                  <a:lnTo>
                    <a:pt x="1344533" y="251087"/>
                  </a:lnTo>
                  <a:lnTo>
                    <a:pt x="1348016" y="250113"/>
                  </a:lnTo>
                  <a:lnTo>
                    <a:pt x="1351499" y="252512"/>
                  </a:lnTo>
                  <a:lnTo>
                    <a:pt x="1354983" y="251545"/>
                  </a:lnTo>
                  <a:lnTo>
                    <a:pt x="1358466" y="250579"/>
                  </a:lnTo>
                  <a:lnTo>
                    <a:pt x="1361949" y="251475"/>
                  </a:lnTo>
                  <a:lnTo>
                    <a:pt x="1365432" y="250514"/>
                  </a:lnTo>
                  <a:lnTo>
                    <a:pt x="1368916" y="250297"/>
                  </a:lnTo>
                  <a:lnTo>
                    <a:pt x="1372399" y="249338"/>
                  </a:lnTo>
                  <a:lnTo>
                    <a:pt x="1375882" y="248380"/>
                  </a:lnTo>
                  <a:lnTo>
                    <a:pt x="1379365" y="248539"/>
                  </a:lnTo>
                  <a:lnTo>
                    <a:pt x="1382849" y="247584"/>
                  </a:lnTo>
                  <a:lnTo>
                    <a:pt x="1386332" y="246630"/>
                  </a:lnTo>
                  <a:lnTo>
                    <a:pt x="1389815" y="247164"/>
                  </a:lnTo>
                  <a:lnTo>
                    <a:pt x="1393298" y="246214"/>
                  </a:lnTo>
                  <a:lnTo>
                    <a:pt x="1396782" y="245265"/>
                  </a:lnTo>
                  <a:lnTo>
                    <a:pt x="1400265" y="246910"/>
                  </a:lnTo>
                  <a:lnTo>
                    <a:pt x="1403748" y="245966"/>
                  </a:lnTo>
                  <a:lnTo>
                    <a:pt x="1407231" y="246497"/>
                  </a:lnTo>
                  <a:lnTo>
                    <a:pt x="1410715" y="245558"/>
                  </a:lnTo>
                  <a:lnTo>
                    <a:pt x="1414198" y="244619"/>
                  </a:lnTo>
                  <a:lnTo>
                    <a:pt x="1417681" y="246615"/>
                  </a:lnTo>
                  <a:lnTo>
                    <a:pt x="1421164" y="245682"/>
                  </a:lnTo>
                  <a:lnTo>
                    <a:pt x="1424648" y="244750"/>
                  </a:lnTo>
                  <a:lnTo>
                    <a:pt x="1428131" y="249959"/>
                  </a:lnTo>
                  <a:lnTo>
                    <a:pt x="1431614" y="249039"/>
                  </a:lnTo>
                  <a:lnTo>
                    <a:pt x="1435097" y="248121"/>
                  </a:lnTo>
                  <a:lnTo>
                    <a:pt x="1438580" y="247202"/>
                  </a:lnTo>
                  <a:lnTo>
                    <a:pt x="1442064" y="246284"/>
                  </a:lnTo>
                  <a:lnTo>
                    <a:pt x="1445547" y="246085"/>
                  </a:lnTo>
                  <a:lnTo>
                    <a:pt x="1449030" y="245169"/>
                  </a:lnTo>
                  <a:lnTo>
                    <a:pt x="1452513" y="244254"/>
                  </a:lnTo>
                  <a:lnTo>
                    <a:pt x="1455997" y="246912"/>
                  </a:lnTo>
                  <a:lnTo>
                    <a:pt x="1459480" y="246004"/>
                  </a:lnTo>
                  <a:lnTo>
                    <a:pt x="1462963" y="245097"/>
                  </a:lnTo>
                  <a:lnTo>
                    <a:pt x="1466446" y="245965"/>
                  </a:lnTo>
                  <a:lnTo>
                    <a:pt x="1469930" y="245062"/>
                  </a:lnTo>
                  <a:lnTo>
                    <a:pt x="1473413" y="244160"/>
                  </a:lnTo>
                  <a:lnTo>
                    <a:pt x="1476896" y="259006"/>
                  </a:lnTo>
                  <a:lnTo>
                    <a:pt x="1480379" y="258133"/>
                  </a:lnTo>
                  <a:lnTo>
                    <a:pt x="1483863" y="259238"/>
                  </a:lnTo>
                  <a:lnTo>
                    <a:pt x="1487346" y="258370"/>
                  </a:lnTo>
                  <a:lnTo>
                    <a:pt x="1490829" y="257502"/>
                  </a:lnTo>
                  <a:lnTo>
                    <a:pt x="1494312" y="260879"/>
                  </a:lnTo>
                  <a:lnTo>
                    <a:pt x="1497796" y="260020"/>
                  </a:lnTo>
                  <a:lnTo>
                    <a:pt x="1501279" y="259161"/>
                  </a:lnTo>
                  <a:lnTo>
                    <a:pt x="1504762" y="258302"/>
                  </a:lnTo>
                  <a:lnTo>
                    <a:pt x="1508245" y="257444"/>
                  </a:lnTo>
                  <a:lnTo>
                    <a:pt x="1511729" y="256587"/>
                  </a:lnTo>
                  <a:lnTo>
                    <a:pt x="1515212" y="260254"/>
                  </a:lnTo>
                  <a:lnTo>
                    <a:pt x="1518695" y="259405"/>
                  </a:lnTo>
                  <a:lnTo>
                    <a:pt x="1522178" y="260474"/>
                  </a:lnTo>
                  <a:lnTo>
                    <a:pt x="1525662" y="259629"/>
                  </a:lnTo>
                  <a:lnTo>
                    <a:pt x="1529145" y="258785"/>
                  </a:lnTo>
                  <a:lnTo>
                    <a:pt x="1532628" y="270049"/>
                  </a:lnTo>
                  <a:lnTo>
                    <a:pt x="1536111" y="269227"/>
                  </a:lnTo>
                  <a:lnTo>
                    <a:pt x="1539595" y="268405"/>
                  </a:lnTo>
                  <a:lnTo>
                    <a:pt x="1543078" y="267887"/>
                  </a:lnTo>
                  <a:lnTo>
                    <a:pt x="1546561" y="267066"/>
                  </a:lnTo>
                  <a:lnTo>
                    <a:pt x="1550044" y="266246"/>
                  </a:lnTo>
                  <a:lnTo>
                    <a:pt x="1553528" y="272308"/>
                  </a:lnTo>
                  <a:lnTo>
                    <a:pt x="1557011" y="271501"/>
                  </a:lnTo>
                  <a:lnTo>
                    <a:pt x="1560494" y="275940"/>
                  </a:lnTo>
                  <a:lnTo>
                    <a:pt x="1563977" y="275143"/>
                  </a:lnTo>
                  <a:lnTo>
                    <a:pt x="1567461" y="274346"/>
                  </a:lnTo>
                  <a:lnTo>
                    <a:pt x="1570944" y="278689"/>
                  </a:lnTo>
                  <a:lnTo>
                    <a:pt x="1574427" y="277902"/>
                  </a:lnTo>
                  <a:lnTo>
                    <a:pt x="1577910" y="277114"/>
                  </a:lnTo>
                  <a:lnTo>
                    <a:pt x="1581394" y="277176"/>
                  </a:lnTo>
                  <a:lnTo>
                    <a:pt x="1584877" y="276391"/>
                  </a:lnTo>
                  <a:lnTo>
                    <a:pt x="1588360" y="275607"/>
                  </a:lnTo>
                  <a:lnTo>
                    <a:pt x="1591843" y="276236"/>
                  </a:lnTo>
                  <a:lnTo>
                    <a:pt x="1595327" y="275455"/>
                  </a:lnTo>
                  <a:lnTo>
                    <a:pt x="1598810" y="274956"/>
                  </a:lnTo>
                  <a:lnTo>
                    <a:pt x="1602293" y="274176"/>
                  </a:lnTo>
                  <a:lnTo>
                    <a:pt x="1605776" y="273397"/>
                  </a:lnTo>
                  <a:lnTo>
                    <a:pt x="1609260" y="273749"/>
                  </a:lnTo>
                  <a:lnTo>
                    <a:pt x="1612743" y="272972"/>
                  </a:lnTo>
                  <a:lnTo>
                    <a:pt x="1616226" y="272195"/>
                  </a:lnTo>
                  <a:lnTo>
                    <a:pt x="1619709" y="271985"/>
                  </a:lnTo>
                  <a:lnTo>
                    <a:pt x="1623193" y="271211"/>
                  </a:lnTo>
                  <a:lnTo>
                    <a:pt x="1626676" y="270436"/>
                  </a:lnTo>
                  <a:lnTo>
                    <a:pt x="1630159" y="271359"/>
                  </a:lnTo>
                  <a:lnTo>
                    <a:pt x="1633642" y="270588"/>
                  </a:lnTo>
                  <a:lnTo>
                    <a:pt x="1637126" y="270100"/>
                  </a:lnTo>
                  <a:lnTo>
                    <a:pt x="1640609" y="269331"/>
                  </a:lnTo>
                  <a:lnTo>
                    <a:pt x="1644092" y="268562"/>
                  </a:lnTo>
                  <a:lnTo>
                    <a:pt x="1647575" y="268359"/>
                  </a:lnTo>
                  <a:lnTo>
                    <a:pt x="1651059" y="267592"/>
                  </a:lnTo>
                  <a:lnTo>
                    <a:pt x="1654542" y="266824"/>
                  </a:lnTo>
                  <a:lnTo>
                    <a:pt x="1658025" y="270833"/>
                  </a:lnTo>
                  <a:lnTo>
                    <a:pt x="1661508" y="270074"/>
                  </a:lnTo>
                  <a:lnTo>
                    <a:pt x="1664992" y="269316"/>
                  </a:lnTo>
                  <a:lnTo>
                    <a:pt x="1668475" y="270225"/>
                  </a:lnTo>
                  <a:lnTo>
                    <a:pt x="1671958" y="269470"/>
                  </a:lnTo>
                  <a:lnTo>
                    <a:pt x="1675441" y="269270"/>
                  </a:lnTo>
                  <a:lnTo>
                    <a:pt x="1678925" y="268517"/>
                  </a:lnTo>
                  <a:lnTo>
                    <a:pt x="1682408" y="267764"/>
                  </a:lnTo>
                  <a:lnTo>
                    <a:pt x="1685891" y="268674"/>
                  </a:lnTo>
                  <a:lnTo>
                    <a:pt x="1689374" y="267924"/>
                  </a:lnTo>
                  <a:lnTo>
                    <a:pt x="1692858" y="267175"/>
                  </a:lnTo>
                  <a:lnTo>
                    <a:pt x="1696341" y="266426"/>
                  </a:lnTo>
                  <a:lnTo>
                    <a:pt x="1699824" y="265677"/>
                  </a:lnTo>
                  <a:lnTo>
                    <a:pt x="1703307" y="264929"/>
                  </a:lnTo>
                  <a:lnTo>
                    <a:pt x="1706791" y="265293"/>
                  </a:lnTo>
                  <a:lnTo>
                    <a:pt x="1710274" y="264547"/>
                  </a:lnTo>
                  <a:lnTo>
                    <a:pt x="1713757" y="264357"/>
                  </a:lnTo>
                  <a:lnTo>
                    <a:pt x="1717240" y="263613"/>
                  </a:lnTo>
                  <a:lnTo>
                    <a:pt x="1720723" y="262869"/>
                  </a:lnTo>
                  <a:lnTo>
                    <a:pt x="1724207" y="262959"/>
                  </a:lnTo>
                  <a:lnTo>
                    <a:pt x="1727690" y="262218"/>
                  </a:lnTo>
                  <a:lnTo>
                    <a:pt x="1731173" y="261476"/>
                  </a:lnTo>
                  <a:lnTo>
                    <a:pt x="1734656" y="261847"/>
                  </a:lnTo>
                  <a:lnTo>
                    <a:pt x="1738140" y="261108"/>
                  </a:lnTo>
                  <a:lnTo>
                    <a:pt x="1741623" y="260369"/>
                  </a:lnTo>
                  <a:lnTo>
                    <a:pt x="1741623" y="260647"/>
                  </a:lnTo>
                  <a:lnTo>
                    <a:pt x="1741623" y="260925"/>
                  </a:lnTo>
                  <a:lnTo>
                    <a:pt x="1741623" y="261202"/>
                  </a:lnTo>
                  <a:lnTo>
                    <a:pt x="1741623" y="261479"/>
                  </a:lnTo>
                  <a:lnTo>
                    <a:pt x="1741623" y="261755"/>
                  </a:lnTo>
                  <a:lnTo>
                    <a:pt x="1741623" y="262031"/>
                  </a:lnTo>
                  <a:lnTo>
                    <a:pt x="1745106" y="261295"/>
                  </a:lnTo>
                  <a:lnTo>
                    <a:pt x="1748589" y="260560"/>
                  </a:lnTo>
                  <a:lnTo>
                    <a:pt x="1752073" y="271935"/>
                  </a:lnTo>
                  <a:lnTo>
                    <a:pt x="1755556" y="271218"/>
                  </a:lnTo>
                  <a:lnTo>
                    <a:pt x="1759039" y="270502"/>
                  </a:lnTo>
                  <a:lnTo>
                    <a:pt x="1762522" y="271356"/>
                  </a:lnTo>
                  <a:lnTo>
                    <a:pt x="1766006" y="270643"/>
                  </a:lnTo>
                  <a:lnTo>
                    <a:pt x="1769489" y="269930"/>
                  </a:lnTo>
                  <a:lnTo>
                    <a:pt x="1772972" y="269741"/>
                  </a:lnTo>
                  <a:lnTo>
                    <a:pt x="1776455" y="269030"/>
                  </a:lnTo>
                  <a:lnTo>
                    <a:pt x="1779939" y="269624"/>
                  </a:lnTo>
                  <a:lnTo>
                    <a:pt x="1783422" y="268915"/>
                  </a:lnTo>
                  <a:lnTo>
                    <a:pt x="1786905" y="268207"/>
                  </a:lnTo>
                  <a:lnTo>
                    <a:pt x="1790388" y="268542"/>
                  </a:lnTo>
                  <a:lnTo>
                    <a:pt x="1793872" y="267836"/>
                  </a:lnTo>
                  <a:lnTo>
                    <a:pt x="1797355" y="267130"/>
                  </a:lnTo>
                  <a:lnTo>
                    <a:pt x="1800838" y="273106"/>
                  </a:lnTo>
                  <a:lnTo>
                    <a:pt x="1804321" y="272411"/>
                  </a:lnTo>
                  <a:lnTo>
                    <a:pt x="1807805" y="271716"/>
                  </a:lnTo>
                  <a:lnTo>
                    <a:pt x="1811288" y="272791"/>
                  </a:lnTo>
                  <a:lnTo>
                    <a:pt x="1814771" y="272099"/>
                  </a:lnTo>
                  <a:lnTo>
                    <a:pt x="1818254" y="273168"/>
                  </a:lnTo>
                  <a:lnTo>
                    <a:pt x="1821738" y="272479"/>
                  </a:lnTo>
                  <a:lnTo>
                    <a:pt x="1825221" y="271791"/>
                  </a:lnTo>
                  <a:lnTo>
                    <a:pt x="1828704" y="272856"/>
                  </a:lnTo>
                  <a:lnTo>
                    <a:pt x="1832187" y="272171"/>
                  </a:lnTo>
                  <a:lnTo>
                    <a:pt x="1835671" y="271486"/>
                  </a:lnTo>
                  <a:lnTo>
                    <a:pt x="1839154" y="271052"/>
                  </a:lnTo>
                  <a:lnTo>
                    <a:pt x="1842637" y="270368"/>
                  </a:lnTo>
                  <a:lnTo>
                    <a:pt x="1846120" y="269685"/>
                  </a:lnTo>
                  <a:lnTo>
                    <a:pt x="1849604" y="270004"/>
                  </a:lnTo>
                  <a:lnTo>
                    <a:pt x="1853087" y="269322"/>
                  </a:lnTo>
                  <a:lnTo>
                    <a:pt x="1856570" y="268641"/>
                  </a:lnTo>
                  <a:lnTo>
                    <a:pt x="1860053" y="267960"/>
                  </a:lnTo>
                  <a:lnTo>
                    <a:pt x="1863537" y="267280"/>
                  </a:lnTo>
                  <a:lnTo>
                    <a:pt x="1867020" y="267103"/>
                  </a:lnTo>
                  <a:lnTo>
                    <a:pt x="1870503" y="266423"/>
                  </a:lnTo>
                  <a:lnTo>
                    <a:pt x="1873986" y="265745"/>
                  </a:lnTo>
                  <a:lnTo>
                    <a:pt x="1877470" y="266323"/>
                  </a:lnTo>
                  <a:lnTo>
                    <a:pt x="1880953" y="265647"/>
                  </a:lnTo>
                  <a:lnTo>
                    <a:pt x="1884436" y="264970"/>
                  </a:lnTo>
                  <a:lnTo>
                    <a:pt x="1887919" y="265048"/>
                  </a:lnTo>
                  <a:lnTo>
                    <a:pt x="1891403" y="264374"/>
                  </a:lnTo>
                  <a:lnTo>
                    <a:pt x="1894886" y="266448"/>
                  </a:lnTo>
                  <a:lnTo>
                    <a:pt x="1898369" y="265778"/>
                  </a:lnTo>
                  <a:lnTo>
                    <a:pt x="1901852" y="265108"/>
                  </a:lnTo>
                  <a:lnTo>
                    <a:pt x="1905336" y="264936"/>
                  </a:lnTo>
                  <a:lnTo>
                    <a:pt x="1908819" y="264268"/>
                  </a:lnTo>
                  <a:lnTo>
                    <a:pt x="1912302" y="263600"/>
                  </a:lnTo>
                  <a:lnTo>
                    <a:pt x="1915785" y="263431"/>
                  </a:lnTo>
                  <a:lnTo>
                    <a:pt x="1919269" y="262764"/>
                  </a:lnTo>
                  <a:lnTo>
                    <a:pt x="1922752" y="262097"/>
                  </a:lnTo>
                  <a:lnTo>
                    <a:pt x="1926235" y="263174"/>
                  </a:lnTo>
                  <a:lnTo>
                    <a:pt x="1929718" y="262510"/>
                  </a:lnTo>
                  <a:lnTo>
                    <a:pt x="1933202" y="263087"/>
                  </a:lnTo>
                  <a:lnTo>
                    <a:pt x="1936685" y="262425"/>
                  </a:lnTo>
                  <a:lnTo>
                    <a:pt x="1940168" y="261764"/>
                  </a:lnTo>
                  <a:lnTo>
                    <a:pt x="1943651" y="265038"/>
                  </a:lnTo>
                  <a:lnTo>
                    <a:pt x="1947135" y="264383"/>
                  </a:lnTo>
                  <a:lnTo>
                    <a:pt x="1950618" y="263728"/>
                  </a:lnTo>
                  <a:lnTo>
                    <a:pt x="1954101" y="264050"/>
                  </a:lnTo>
                  <a:lnTo>
                    <a:pt x="1957584" y="263397"/>
                  </a:lnTo>
                  <a:lnTo>
                    <a:pt x="1961068" y="262744"/>
                  </a:lnTo>
                  <a:lnTo>
                    <a:pt x="1964551" y="264038"/>
                  </a:lnTo>
                  <a:lnTo>
                    <a:pt x="1968034" y="263389"/>
                  </a:lnTo>
                  <a:lnTo>
                    <a:pt x="1971517" y="264432"/>
                  </a:lnTo>
                  <a:lnTo>
                    <a:pt x="1975001" y="263786"/>
                  </a:lnTo>
                  <a:lnTo>
                    <a:pt x="1978484" y="263139"/>
                  </a:lnTo>
                  <a:lnTo>
                    <a:pt x="1981967" y="262735"/>
                  </a:lnTo>
                  <a:lnTo>
                    <a:pt x="1985450" y="262089"/>
                  </a:lnTo>
                  <a:lnTo>
                    <a:pt x="1988934" y="261444"/>
                  </a:lnTo>
                  <a:lnTo>
                    <a:pt x="1992417" y="262008"/>
                  </a:lnTo>
                  <a:lnTo>
                    <a:pt x="1995900" y="261365"/>
                  </a:lnTo>
                  <a:lnTo>
                    <a:pt x="1999383" y="260722"/>
                  </a:lnTo>
                  <a:lnTo>
                    <a:pt x="2002867" y="260079"/>
                  </a:lnTo>
                  <a:lnTo>
                    <a:pt x="2006350" y="259437"/>
                  </a:lnTo>
                  <a:lnTo>
                    <a:pt x="2009833" y="260005"/>
                  </a:lnTo>
                  <a:lnTo>
                    <a:pt x="2013316" y="259364"/>
                  </a:lnTo>
                  <a:lnTo>
                    <a:pt x="2016799" y="258724"/>
                  </a:lnTo>
                  <a:lnTo>
                    <a:pt x="2020283" y="258085"/>
                  </a:lnTo>
                  <a:lnTo>
                    <a:pt x="2023766" y="257445"/>
                  </a:lnTo>
                  <a:lnTo>
                    <a:pt x="2027249" y="256806"/>
                  </a:lnTo>
                  <a:lnTo>
                    <a:pt x="2030732" y="256167"/>
                  </a:lnTo>
                  <a:lnTo>
                    <a:pt x="2034216" y="255528"/>
                  </a:lnTo>
                  <a:lnTo>
                    <a:pt x="2037699" y="254890"/>
                  </a:lnTo>
                  <a:lnTo>
                    <a:pt x="2041182" y="254496"/>
                  </a:lnTo>
                  <a:lnTo>
                    <a:pt x="2044665" y="253858"/>
                  </a:lnTo>
                  <a:lnTo>
                    <a:pt x="2048149" y="253710"/>
                  </a:lnTo>
                  <a:lnTo>
                    <a:pt x="2051632" y="253073"/>
                  </a:lnTo>
                  <a:lnTo>
                    <a:pt x="2055115" y="252437"/>
                  </a:lnTo>
                  <a:lnTo>
                    <a:pt x="2058598" y="252535"/>
                  </a:lnTo>
                  <a:lnTo>
                    <a:pt x="2062082" y="251900"/>
                  </a:lnTo>
                  <a:lnTo>
                    <a:pt x="2065565" y="251266"/>
                  </a:lnTo>
                  <a:lnTo>
                    <a:pt x="2069048" y="256909"/>
                  </a:lnTo>
                  <a:lnTo>
                    <a:pt x="2072531" y="256283"/>
                  </a:lnTo>
                  <a:lnTo>
                    <a:pt x="2076015" y="255658"/>
                  </a:lnTo>
                  <a:lnTo>
                    <a:pt x="2079498" y="255271"/>
                  </a:lnTo>
                  <a:lnTo>
                    <a:pt x="2082981" y="254646"/>
                  </a:lnTo>
                  <a:lnTo>
                    <a:pt x="2086464" y="254738"/>
                  </a:lnTo>
                  <a:lnTo>
                    <a:pt x="2089948" y="254114"/>
                  </a:lnTo>
                  <a:lnTo>
                    <a:pt x="2093431" y="253491"/>
                  </a:lnTo>
                  <a:lnTo>
                    <a:pt x="2096914" y="253107"/>
                  </a:lnTo>
                  <a:lnTo>
                    <a:pt x="2100397" y="252485"/>
                  </a:lnTo>
                  <a:lnTo>
                    <a:pt x="2103881" y="251863"/>
                  </a:lnTo>
                  <a:lnTo>
                    <a:pt x="2107364" y="254337"/>
                  </a:lnTo>
                  <a:lnTo>
                    <a:pt x="2110847" y="253719"/>
                  </a:lnTo>
                  <a:lnTo>
                    <a:pt x="2114330" y="253102"/>
                  </a:lnTo>
                  <a:lnTo>
                    <a:pt x="2117814" y="253432"/>
                  </a:lnTo>
                  <a:lnTo>
                    <a:pt x="2121297" y="252816"/>
                  </a:lnTo>
                  <a:lnTo>
                    <a:pt x="2124780" y="253146"/>
                  </a:lnTo>
                  <a:lnTo>
                    <a:pt x="2128263" y="252532"/>
                  </a:lnTo>
                  <a:lnTo>
                    <a:pt x="2131747" y="251918"/>
                  </a:lnTo>
                  <a:lnTo>
                    <a:pt x="2135230" y="252955"/>
                  </a:lnTo>
                  <a:lnTo>
                    <a:pt x="2138713" y="252343"/>
                  </a:lnTo>
                  <a:lnTo>
                    <a:pt x="2142196" y="251732"/>
                  </a:lnTo>
                  <a:lnTo>
                    <a:pt x="2145680" y="251827"/>
                  </a:lnTo>
                  <a:lnTo>
                    <a:pt x="2149163" y="251217"/>
                  </a:lnTo>
                  <a:lnTo>
                    <a:pt x="2152646" y="250608"/>
                  </a:lnTo>
                  <a:lnTo>
                    <a:pt x="2156129" y="249999"/>
                  </a:lnTo>
                  <a:lnTo>
                    <a:pt x="2159613" y="249390"/>
                  </a:lnTo>
                  <a:lnTo>
                    <a:pt x="2163096" y="250194"/>
                  </a:lnTo>
                  <a:lnTo>
                    <a:pt x="2166579" y="249588"/>
                  </a:lnTo>
                  <a:lnTo>
                    <a:pt x="2170062" y="248981"/>
                  </a:lnTo>
                  <a:lnTo>
                    <a:pt x="2173546" y="248846"/>
                  </a:lnTo>
                  <a:lnTo>
                    <a:pt x="2177029" y="248240"/>
                  </a:lnTo>
                  <a:lnTo>
                    <a:pt x="2180512" y="247635"/>
                  </a:lnTo>
                  <a:lnTo>
                    <a:pt x="2183995" y="254681"/>
                  </a:lnTo>
                  <a:lnTo>
                    <a:pt x="2187479" y="254085"/>
                  </a:lnTo>
                  <a:lnTo>
                    <a:pt x="2190962" y="253490"/>
                  </a:lnTo>
                  <a:lnTo>
                    <a:pt x="2194445" y="254035"/>
                  </a:lnTo>
                  <a:lnTo>
                    <a:pt x="2197928" y="253441"/>
                  </a:lnTo>
                  <a:lnTo>
                    <a:pt x="2201412" y="254663"/>
                  </a:lnTo>
                  <a:lnTo>
                    <a:pt x="2204895" y="254072"/>
                  </a:lnTo>
                  <a:lnTo>
                    <a:pt x="2208378" y="253482"/>
                  </a:lnTo>
                  <a:lnTo>
                    <a:pt x="2211861" y="255147"/>
                  </a:lnTo>
                  <a:lnTo>
                    <a:pt x="2215345" y="254560"/>
                  </a:lnTo>
                  <a:lnTo>
                    <a:pt x="2218828" y="253972"/>
                  </a:lnTo>
                  <a:lnTo>
                    <a:pt x="2222311" y="257180"/>
                  </a:lnTo>
                  <a:lnTo>
                    <a:pt x="2225794" y="256597"/>
                  </a:lnTo>
                  <a:lnTo>
                    <a:pt x="2229278" y="256015"/>
                  </a:lnTo>
                  <a:lnTo>
                    <a:pt x="2232761" y="258737"/>
                  </a:lnTo>
                  <a:lnTo>
                    <a:pt x="2236244" y="258159"/>
                  </a:lnTo>
                  <a:lnTo>
                    <a:pt x="2239727" y="258238"/>
                  </a:lnTo>
                  <a:lnTo>
                    <a:pt x="2243211" y="257661"/>
                  </a:lnTo>
                  <a:lnTo>
                    <a:pt x="2246694" y="257085"/>
                  </a:lnTo>
                  <a:lnTo>
                    <a:pt x="2250177" y="256947"/>
                  </a:lnTo>
                  <a:lnTo>
                    <a:pt x="2253660" y="256371"/>
                  </a:lnTo>
                  <a:lnTo>
                    <a:pt x="2257144" y="255796"/>
                  </a:lnTo>
                  <a:lnTo>
                    <a:pt x="2260627" y="255440"/>
                  </a:lnTo>
                  <a:lnTo>
                    <a:pt x="2264110" y="254866"/>
                  </a:lnTo>
                  <a:lnTo>
                    <a:pt x="2267593" y="254291"/>
                  </a:lnTo>
                  <a:lnTo>
                    <a:pt x="2271077" y="253937"/>
                  </a:lnTo>
                  <a:lnTo>
                    <a:pt x="2274560" y="253363"/>
                  </a:lnTo>
                  <a:lnTo>
                    <a:pt x="2278043" y="253230"/>
                  </a:lnTo>
                  <a:lnTo>
                    <a:pt x="2281526" y="252657"/>
                  </a:lnTo>
                  <a:lnTo>
                    <a:pt x="2285010" y="252085"/>
                  </a:lnTo>
                  <a:lnTo>
                    <a:pt x="2288493" y="253051"/>
                  </a:lnTo>
                  <a:lnTo>
                    <a:pt x="2291976" y="252481"/>
                  </a:lnTo>
                  <a:lnTo>
                    <a:pt x="2295459" y="251911"/>
                  </a:lnTo>
                  <a:lnTo>
                    <a:pt x="2298942" y="251341"/>
                  </a:lnTo>
                  <a:lnTo>
                    <a:pt x="2302426" y="250771"/>
                  </a:lnTo>
                  <a:lnTo>
                    <a:pt x="2305909" y="250202"/>
                  </a:lnTo>
                  <a:lnTo>
                    <a:pt x="2309392" y="250073"/>
                  </a:lnTo>
                  <a:lnTo>
                    <a:pt x="2312875" y="249505"/>
                  </a:lnTo>
                  <a:lnTo>
                    <a:pt x="2316359" y="252003"/>
                  </a:lnTo>
                  <a:lnTo>
                    <a:pt x="2319842" y="251438"/>
                  </a:lnTo>
                  <a:lnTo>
                    <a:pt x="2323325" y="250874"/>
                  </a:lnTo>
                  <a:lnTo>
                    <a:pt x="2326808" y="257602"/>
                  </a:lnTo>
                  <a:lnTo>
                    <a:pt x="2330292" y="257047"/>
                  </a:lnTo>
                  <a:lnTo>
                    <a:pt x="2333775" y="256491"/>
                  </a:lnTo>
                  <a:lnTo>
                    <a:pt x="2337258" y="256358"/>
                  </a:lnTo>
                  <a:lnTo>
                    <a:pt x="2340741" y="255804"/>
                  </a:lnTo>
                  <a:lnTo>
                    <a:pt x="2344225" y="255249"/>
                  </a:lnTo>
                  <a:lnTo>
                    <a:pt x="2347708" y="255752"/>
                  </a:lnTo>
                  <a:lnTo>
                    <a:pt x="2351191" y="255199"/>
                  </a:lnTo>
                  <a:lnTo>
                    <a:pt x="2354674" y="258416"/>
                  </a:lnTo>
                  <a:lnTo>
                    <a:pt x="2358158" y="257867"/>
                  </a:lnTo>
                  <a:lnTo>
                    <a:pt x="2361641" y="257319"/>
                  </a:lnTo>
                  <a:lnTo>
                    <a:pt x="2365124" y="259462"/>
                  </a:lnTo>
                  <a:lnTo>
                    <a:pt x="2368607" y="258917"/>
                  </a:lnTo>
                  <a:lnTo>
                    <a:pt x="2372091" y="258372"/>
                  </a:lnTo>
                  <a:lnTo>
                    <a:pt x="2375574" y="257828"/>
                  </a:lnTo>
                  <a:lnTo>
                    <a:pt x="2379057" y="257284"/>
                  </a:lnTo>
                  <a:lnTo>
                    <a:pt x="2382540" y="256740"/>
                  </a:lnTo>
                  <a:lnTo>
                    <a:pt x="2386024" y="257435"/>
                  </a:lnTo>
                  <a:lnTo>
                    <a:pt x="2389507" y="256892"/>
                  </a:lnTo>
                  <a:lnTo>
                    <a:pt x="2392990" y="257994"/>
                  </a:lnTo>
                  <a:lnTo>
                    <a:pt x="2396473" y="257454"/>
                  </a:lnTo>
                  <a:lnTo>
                    <a:pt x="2399957" y="256914"/>
                  </a:lnTo>
                  <a:lnTo>
                    <a:pt x="2403440" y="260643"/>
                  </a:lnTo>
                  <a:lnTo>
                    <a:pt x="2406923" y="260108"/>
                  </a:lnTo>
                  <a:lnTo>
                    <a:pt x="2410406" y="259574"/>
                  </a:lnTo>
                  <a:lnTo>
                    <a:pt x="2413890" y="259040"/>
                  </a:lnTo>
                  <a:lnTo>
                    <a:pt x="2417373" y="258505"/>
                  </a:lnTo>
                  <a:lnTo>
                    <a:pt x="2420856" y="257971"/>
                  </a:lnTo>
                  <a:lnTo>
                    <a:pt x="2424339" y="258448"/>
                  </a:lnTo>
                  <a:lnTo>
                    <a:pt x="2427823" y="257915"/>
                  </a:lnTo>
                  <a:lnTo>
                    <a:pt x="2431306" y="257787"/>
                  </a:lnTo>
                  <a:lnTo>
                    <a:pt x="2434789" y="257255"/>
                  </a:lnTo>
                  <a:lnTo>
                    <a:pt x="2438272" y="256723"/>
                  </a:lnTo>
                  <a:lnTo>
                    <a:pt x="2441756" y="258806"/>
                  </a:lnTo>
                  <a:lnTo>
                    <a:pt x="2445239" y="258277"/>
                  </a:lnTo>
                  <a:lnTo>
                    <a:pt x="2448722" y="257749"/>
                  </a:lnTo>
                  <a:lnTo>
                    <a:pt x="2452205" y="258819"/>
                  </a:lnTo>
                  <a:lnTo>
                    <a:pt x="2455689" y="258293"/>
                  </a:lnTo>
                  <a:lnTo>
                    <a:pt x="2459172" y="257767"/>
                  </a:lnTo>
                  <a:lnTo>
                    <a:pt x="2462655" y="258038"/>
                  </a:lnTo>
                  <a:lnTo>
                    <a:pt x="2466138" y="257513"/>
                  </a:lnTo>
                  <a:lnTo>
                    <a:pt x="2469622" y="258774"/>
                  </a:lnTo>
                  <a:lnTo>
                    <a:pt x="2473105" y="258252"/>
                  </a:lnTo>
                  <a:lnTo>
                    <a:pt x="2476588" y="257730"/>
                  </a:lnTo>
                  <a:lnTo>
                    <a:pt x="2480071" y="263071"/>
                  </a:lnTo>
                  <a:lnTo>
                    <a:pt x="2483555" y="262556"/>
                  </a:lnTo>
                  <a:lnTo>
                    <a:pt x="2487038" y="262040"/>
                  </a:lnTo>
                  <a:lnTo>
                    <a:pt x="2490521" y="276443"/>
                  </a:lnTo>
                  <a:lnTo>
                    <a:pt x="2494004" y="275944"/>
                  </a:lnTo>
                  <a:lnTo>
                    <a:pt x="2497488" y="275445"/>
                  </a:lnTo>
                  <a:lnTo>
                    <a:pt x="2500971" y="277099"/>
                  </a:lnTo>
                  <a:lnTo>
                    <a:pt x="2504454" y="276603"/>
                  </a:lnTo>
                  <a:lnTo>
                    <a:pt x="2507937" y="276285"/>
                  </a:lnTo>
                  <a:lnTo>
                    <a:pt x="2511421" y="275789"/>
                  </a:lnTo>
                  <a:lnTo>
                    <a:pt x="2514904" y="275294"/>
                  </a:lnTo>
                  <a:lnTo>
                    <a:pt x="2518387" y="276938"/>
                  </a:lnTo>
                  <a:lnTo>
                    <a:pt x="2521870" y="276445"/>
                  </a:lnTo>
                  <a:lnTo>
                    <a:pt x="2525354" y="275952"/>
                  </a:lnTo>
                  <a:lnTo>
                    <a:pt x="2528837" y="275815"/>
                  </a:lnTo>
                  <a:lnTo>
                    <a:pt x="2532320" y="275323"/>
                  </a:lnTo>
                  <a:lnTo>
                    <a:pt x="2535803" y="274831"/>
                  </a:lnTo>
                  <a:lnTo>
                    <a:pt x="2539287" y="277697"/>
                  </a:lnTo>
                  <a:lnTo>
                    <a:pt x="2542770" y="277209"/>
                  </a:lnTo>
                  <a:lnTo>
                    <a:pt x="2546253" y="277072"/>
                  </a:lnTo>
                  <a:lnTo>
                    <a:pt x="2549736" y="276584"/>
                  </a:lnTo>
                  <a:lnTo>
                    <a:pt x="2553220" y="276097"/>
                  </a:lnTo>
                  <a:lnTo>
                    <a:pt x="2556703" y="276662"/>
                  </a:lnTo>
                  <a:lnTo>
                    <a:pt x="2560186" y="276176"/>
                  </a:lnTo>
                  <a:lnTo>
                    <a:pt x="2563669" y="275690"/>
                  </a:lnTo>
                  <a:lnTo>
                    <a:pt x="2567153" y="276604"/>
                  </a:lnTo>
                  <a:lnTo>
                    <a:pt x="2570636" y="276120"/>
                  </a:lnTo>
                  <a:lnTo>
                    <a:pt x="2574119" y="275636"/>
                  </a:lnTo>
                  <a:lnTo>
                    <a:pt x="2577602" y="276024"/>
                  </a:lnTo>
                  <a:lnTo>
                    <a:pt x="2581085" y="275542"/>
                  </a:lnTo>
                  <a:lnTo>
                    <a:pt x="2584569" y="275930"/>
                  </a:lnTo>
                  <a:lnTo>
                    <a:pt x="2588052" y="275448"/>
                  </a:lnTo>
                  <a:lnTo>
                    <a:pt x="2591535" y="274967"/>
                  </a:lnTo>
                  <a:lnTo>
                    <a:pt x="2595018" y="275702"/>
                  </a:lnTo>
                  <a:lnTo>
                    <a:pt x="2598502" y="275222"/>
                  </a:lnTo>
                  <a:lnTo>
                    <a:pt x="2601985" y="274742"/>
                  </a:lnTo>
                  <a:lnTo>
                    <a:pt x="2605468" y="274263"/>
                  </a:lnTo>
                  <a:lnTo>
                    <a:pt x="2608951" y="273783"/>
                  </a:lnTo>
                  <a:lnTo>
                    <a:pt x="2612435" y="273304"/>
                  </a:lnTo>
                  <a:lnTo>
                    <a:pt x="2612435" y="273478"/>
                  </a:lnTo>
                  <a:lnTo>
                    <a:pt x="2612435" y="273652"/>
                  </a:lnTo>
                  <a:lnTo>
                    <a:pt x="2615918" y="273173"/>
                  </a:lnTo>
                  <a:lnTo>
                    <a:pt x="2619401" y="272695"/>
                  </a:lnTo>
                  <a:lnTo>
                    <a:pt x="2622884" y="274125"/>
                  </a:lnTo>
                  <a:lnTo>
                    <a:pt x="2626368" y="273649"/>
                  </a:lnTo>
                  <a:lnTo>
                    <a:pt x="2629851" y="273172"/>
                  </a:lnTo>
                  <a:lnTo>
                    <a:pt x="2633334" y="273043"/>
                  </a:lnTo>
                  <a:lnTo>
                    <a:pt x="2636817" y="272567"/>
                  </a:lnTo>
                  <a:lnTo>
                    <a:pt x="2640301" y="272092"/>
                  </a:lnTo>
                  <a:lnTo>
                    <a:pt x="2643784" y="274373"/>
                  </a:lnTo>
                  <a:lnTo>
                    <a:pt x="2647267" y="273901"/>
                  </a:lnTo>
                  <a:lnTo>
                    <a:pt x="2650750" y="274455"/>
                  </a:lnTo>
                  <a:lnTo>
                    <a:pt x="2654234" y="273984"/>
                  </a:lnTo>
                  <a:lnTo>
                    <a:pt x="2657717" y="273513"/>
                  </a:lnTo>
                  <a:lnTo>
                    <a:pt x="2661200" y="273726"/>
                  </a:lnTo>
                  <a:lnTo>
                    <a:pt x="2664683" y="273256"/>
                  </a:lnTo>
                  <a:lnTo>
                    <a:pt x="2668167" y="272786"/>
                  </a:lnTo>
                  <a:lnTo>
                    <a:pt x="2671650" y="275205"/>
                  </a:lnTo>
                  <a:lnTo>
                    <a:pt x="2675133" y="274738"/>
                  </a:lnTo>
                  <a:lnTo>
                    <a:pt x="2678616" y="274272"/>
                  </a:lnTo>
                  <a:lnTo>
                    <a:pt x="2682100" y="273805"/>
                  </a:lnTo>
                  <a:lnTo>
                    <a:pt x="2685583" y="273339"/>
                  </a:lnTo>
                  <a:lnTo>
                    <a:pt x="2689066" y="275567"/>
                  </a:lnTo>
                  <a:lnTo>
                    <a:pt x="2692549" y="275104"/>
                  </a:lnTo>
                  <a:lnTo>
                    <a:pt x="2696033" y="274641"/>
                  </a:lnTo>
                  <a:lnTo>
                    <a:pt x="2699516" y="275683"/>
                  </a:lnTo>
                  <a:lnTo>
                    <a:pt x="2702999" y="275221"/>
                  </a:lnTo>
                  <a:lnTo>
                    <a:pt x="2706482" y="274760"/>
                  </a:lnTo>
                  <a:lnTo>
                    <a:pt x="2709966" y="275299"/>
                  </a:lnTo>
                  <a:lnTo>
                    <a:pt x="2713449" y="274839"/>
                  </a:lnTo>
                  <a:lnTo>
                    <a:pt x="2716932" y="274379"/>
                  </a:lnTo>
                  <a:lnTo>
                    <a:pt x="2720415" y="275249"/>
                  </a:lnTo>
                  <a:lnTo>
                    <a:pt x="2723899" y="274791"/>
                  </a:lnTo>
                  <a:lnTo>
                    <a:pt x="2727382" y="275491"/>
                  </a:lnTo>
                  <a:lnTo>
                    <a:pt x="2730865" y="275034"/>
                  </a:lnTo>
                  <a:lnTo>
                    <a:pt x="2734348" y="274577"/>
                  </a:lnTo>
                  <a:lnTo>
                    <a:pt x="2737832" y="275769"/>
                  </a:lnTo>
                  <a:lnTo>
                    <a:pt x="2741315" y="275314"/>
                  </a:lnTo>
                  <a:lnTo>
                    <a:pt x="2744798" y="274860"/>
                  </a:lnTo>
                  <a:lnTo>
                    <a:pt x="2748281" y="275718"/>
                  </a:lnTo>
                  <a:lnTo>
                    <a:pt x="2751765" y="275265"/>
                  </a:lnTo>
                  <a:lnTo>
                    <a:pt x="2755248" y="274812"/>
                  </a:lnTo>
                  <a:lnTo>
                    <a:pt x="2758731" y="274523"/>
                  </a:lnTo>
                  <a:lnTo>
                    <a:pt x="2762214" y="274070"/>
                  </a:lnTo>
                  <a:lnTo>
                    <a:pt x="2765698" y="275742"/>
                  </a:lnTo>
                  <a:lnTo>
                    <a:pt x="2769181" y="275292"/>
                  </a:lnTo>
                  <a:lnTo>
                    <a:pt x="2772664" y="274841"/>
                  </a:lnTo>
                  <a:lnTo>
                    <a:pt x="2776147" y="275042"/>
                  </a:lnTo>
                  <a:lnTo>
                    <a:pt x="2779631" y="274593"/>
                  </a:lnTo>
                  <a:lnTo>
                    <a:pt x="2783114" y="274144"/>
                  </a:lnTo>
                  <a:lnTo>
                    <a:pt x="2786597" y="281211"/>
                  </a:lnTo>
                  <a:lnTo>
                    <a:pt x="2790080" y="280769"/>
                  </a:lnTo>
                  <a:lnTo>
                    <a:pt x="2793564" y="280328"/>
                  </a:lnTo>
                  <a:lnTo>
                    <a:pt x="2797047" y="281766"/>
                  </a:lnTo>
                  <a:lnTo>
                    <a:pt x="2800530" y="281327"/>
                  </a:lnTo>
                  <a:lnTo>
                    <a:pt x="2804013" y="282444"/>
                  </a:lnTo>
                  <a:lnTo>
                    <a:pt x="2807497" y="282006"/>
                  </a:lnTo>
                  <a:lnTo>
                    <a:pt x="2810980" y="281569"/>
                  </a:lnTo>
                  <a:lnTo>
                    <a:pt x="2814463" y="281132"/>
                  </a:lnTo>
                  <a:lnTo>
                    <a:pt x="2817946" y="280694"/>
                  </a:lnTo>
                  <a:lnTo>
                    <a:pt x="2821430" y="280257"/>
                  </a:lnTo>
                  <a:lnTo>
                    <a:pt x="2824913" y="279820"/>
                  </a:lnTo>
                  <a:lnTo>
                    <a:pt x="2828396" y="279383"/>
                  </a:lnTo>
                  <a:lnTo>
                    <a:pt x="2831879" y="278946"/>
                  </a:lnTo>
                  <a:lnTo>
                    <a:pt x="2835363" y="278510"/>
                  </a:lnTo>
                  <a:lnTo>
                    <a:pt x="2838846" y="278073"/>
                  </a:lnTo>
                  <a:lnTo>
                    <a:pt x="2842329" y="280591"/>
                  </a:lnTo>
                  <a:lnTo>
                    <a:pt x="2845812" y="280158"/>
                  </a:lnTo>
                  <a:lnTo>
                    <a:pt x="2849296" y="279724"/>
                  </a:lnTo>
                  <a:lnTo>
                    <a:pt x="2852779" y="282972"/>
                  </a:lnTo>
                  <a:lnTo>
                    <a:pt x="2856262" y="282542"/>
                  </a:lnTo>
                  <a:lnTo>
                    <a:pt x="2859745" y="282113"/>
                  </a:lnTo>
                  <a:lnTo>
                    <a:pt x="2863229" y="282747"/>
                  </a:lnTo>
                  <a:lnTo>
                    <a:pt x="2866712" y="282319"/>
                  </a:lnTo>
                  <a:lnTo>
                    <a:pt x="2870195" y="281891"/>
                  </a:lnTo>
                  <a:lnTo>
                    <a:pt x="2873678" y="282524"/>
                  </a:lnTo>
                  <a:lnTo>
                    <a:pt x="2877161" y="282097"/>
                  </a:lnTo>
                  <a:lnTo>
                    <a:pt x="2880645" y="281670"/>
                  </a:lnTo>
                  <a:lnTo>
                    <a:pt x="2884128" y="281243"/>
                  </a:lnTo>
                  <a:lnTo>
                    <a:pt x="2887611" y="280817"/>
                  </a:lnTo>
                  <a:lnTo>
                    <a:pt x="2891094" y="280390"/>
                  </a:lnTo>
                  <a:lnTo>
                    <a:pt x="2894578" y="279964"/>
                  </a:lnTo>
                  <a:lnTo>
                    <a:pt x="2898061" y="279538"/>
                  </a:lnTo>
                  <a:lnTo>
                    <a:pt x="2901544" y="279416"/>
                  </a:lnTo>
                  <a:lnTo>
                    <a:pt x="2905027" y="278990"/>
                  </a:lnTo>
                  <a:lnTo>
                    <a:pt x="2908511" y="278565"/>
                  </a:lnTo>
                  <a:lnTo>
                    <a:pt x="2911994" y="289549"/>
                  </a:lnTo>
                  <a:lnTo>
                    <a:pt x="2915477" y="289134"/>
                  </a:lnTo>
                  <a:lnTo>
                    <a:pt x="2918960" y="289152"/>
                  </a:lnTo>
                  <a:lnTo>
                    <a:pt x="2922444" y="288738"/>
                  </a:lnTo>
                  <a:lnTo>
                    <a:pt x="2925927" y="288324"/>
                  </a:lnTo>
                  <a:lnTo>
                    <a:pt x="2929410" y="289920"/>
                  </a:lnTo>
                  <a:lnTo>
                    <a:pt x="2932893" y="289508"/>
                  </a:lnTo>
                  <a:lnTo>
                    <a:pt x="2936377" y="289096"/>
                  </a:lnTo>
                  <a:lnTo>
                    <a:pt x="2939860" y="295303"/>
                  </a:lnTo>
                  <a:lnTo>
                    <a:pt x="2943343" y="294897"/>
                  </a:lnTo>
                  <a:lnTo>
                    <a:pt x="2946826" y="294492"/>
                  </a:lnTo>
                  <a:lnTo>
                    <a:pt x="2950310" y="294918"/>
                  </a:lnTo>
                  <a:lnTo>
                    <a:pt x="2953793" y="294513"/>
                  </a:lnTo>
                  <a:lnTo>
                    <a:pt x="2957276" y="296449"/>
                  </a:lnTo>
                  <a:lnTo>
                    <a:pt x="2960759" y="296046"/>
                  </a:lnTo>
                  <a:lnTo>
                    <a:pt x="2964243" y="295644"/>
                  </a:lnTo>
                  <a:lnTo>
                    <a:pt x="2967726" y="296882"/>
                  </a:lnTo>
                  <a:lnTo>
                    <a:pt x="2971209" y="296481"/>
                  </a:lnTo>
                  <a:lnTo>
                    <a:pt x="2974692" y="296081"/>
                  </a:lnTo>
                  <a:lnTo>
                    <a:pt x="2978176" y="295817"/>
                  </a:lnTo>
                  <a:lnTo>
                    <a:pt x="2981659" y="295417"/>
                  </a:lnTo>
                  <a:lnTo>
                    <a:pt x="2985142" y="295018"/>
                  </a:lnTo>
                  <a:lnTo>
                    <a:pt x="2988625" y="294618"/>
                  </a:lnTo>
                  <a:lnTo>
                    <a:pt x="2992109" y="294218"/>
                  </a:lnTo>
                  <a:lnTo>
                    <a:pt x="2995592" y="296673"/>
                  </a:lnTo>
                  <a:lnTo>
                    <a:pt x="2999075" y="296276"/>
                  </a:lnTo>
                  <a:lnTo>
                    <a:pt x="3002558" y="295879"/>
                  </a:lnTo>
                  <a:lnTo>
                    <a:pt x="3006042" y="297367"/>
                  </a:lnTo>
                  <a:lnTo>
                    <a:pt x="3009525" y="296972"/>
                  </a:lnTo>
                  <a:lnTo>
                    <a:pt x="3013008" y="296578"/>
                  </a:lnTo>
                  <a:lnTo>
                    <a:pt x="3016491" y="297788"/>
                  </a:lnTo>
                  <a:lnTo>
                    <a:pt x="3019975" y="297395"/>
                  </a:lnTo>
                  <a:lnTo>
                    <a:pt x="3023458" y="297002"/>
                  </a:lnTo>
                  <a:lnTo>
                    <a:pt x="3026941" y="297143"/>
                  </a:lnTo>
                  <a:lnTo>
                    <a:pt x="3030424" y="296750"/>
                  </a:lnTo>
                  <a:lnTo>
                    <a:pt x="3033908" y="296758"/>
                  </a:lnTo>
                  <a:lnTo>
                    <a:pt x="3037391" y="296366"/>
                  </a:lnTo>
                  <a:lnTo>
                    <a:pt x="3040874" y="295975"/>
                  </a:lnTo>
                  <a:lnTo>
                    <a:pt x="3044357" y="298629"/>
                  </a:lnTo>
                  <a:lnTo>
                    <a:pt x="3047841" y="298240"/>
                  </a:lnTo>
                  <a:lnTo>
                    <a:pt x="3051324" y="297852"/>
                  </a:lnTo>
                  <a:lnTo>
                    <a:pt x="3054807" y="298645"/>
                  </a:lnTo>
                  <a:lnTo>
                    <a:pt x="3058290" y="298258"/>
                  </a:lnTo>
                  <a:lnTo>
                    <a:pt x="3061774" y="297871"/>
                  </a:lnTo>
                  <a:lnTo>
                    <a:pt x="3065257" y="298922"/>
                  </a:lnTo>
                  <a:lnTo>
                    <a:pt x="3068740" y="298536"/>
                  </a:lnTo>
                  <a:lnTo>
                    <a:pt x="3072223" y="302155"/>
                  </a:lnTo>
                  <a:lnTo>
                    <a:pt x="3075707" y="301773"/>
                  </a:lnTo>
                  <a:lnTo>
                    <a:pt x="3079190" y="301391"/>
                  </a:lnTo>
                  <a:lnTo>
                    <a:pt x="3082673" y="302413"/>
                  </a:lnTo>
                  <a:lnTo>
                    <a:pt x="3086156" y="302033"/>
                  </a:lnTo>
                  <a:lnTo>
                    <a:pt x="3089640" y="301652"/>
                  </a:lnTo>
                  <a:lnTo>
                    <a:pt x="3093123" y="301272"/>
                  </a:lnTo>
                  <a:lnTo>
                    <a:pt x="3096606" y="300891"/>
                  </a:lnTo>
                  <a:lnTo>
                    <a:pt x="3100089" y="300511"/>
                  </a:lnTo>
                  <a:lnTo>
                    <a:pt x="3103573" y="300387"/>
                  </a:lnTo>
                  <a:lnTo>
                    <a:pt x="3107056" y="300007"/>
                  </a:lnTo>
                  <a:lnTo>
                    <a:pt x="3110539" y="299755"/>
                  </a:lnTo>
                  <a:lnTo>
                    <a:pt x="3114022" y="299376"/>
                  </a:lnTo>
                  <a:lnTo>
                    <a:pt x="3117506" y="298996"/>
                  </a:lnTo>
                  <a:lnTo>
                    <a:pt x="3120989" y="298745"/>
                  </a:lnTo>
                  <a:lnTo>
                    <a:pt x="3124472" y="298366"/>
                  </a:lnTo>
                  <a:lnTo>
                    <a:pt x="3127955" y="297987"/>
                  </a:lnTo>
                  <a:lnTo>
                    <a:pt x="3131439" y="297639"/>
                  </a:lnTo>
                  <a:lnTo>
                    <a:pt x="3134922" y="297307"/>
                  </a:lnTo>
                  <a:lnTo>
                    <a:pt x="3138405" y="296975"/>
                  </a:lnTo>
                  <a:lnTo>
                    <a:pt x="3141888" y="297883"/>
                  </a:lnTo>
                  <a:lnTo>
                    <a:pt x="3145372" y="297506"/>
                  </a:lnTo>
                  <a:lnTo>
                    <a:pt x="3148855" y="299293"/>
                  </a:lnTo>
                  <a:lnTo>
                    <a:pt x="3152338" y="298918"/>
                  </a:lnTo>
                  <a:lnTo>
                    <a:pt x="3155821" y="298543"/>
                  </a:lnTo>
                  <a:lnTo>
                    <a:pt x="3159304" y="298295"/>
                  </a:lnTo>
                  <a:lnTo>
                    <a:pt x="3162788" y="297920"/>
                  </a:lnTo>
                  <a:lnTo>
                    <a:pt x="3166271" y="297545"/>
                  </a:lnTo>
                  <a:lnTo>
                    <a:pt x="3169754" y="297678"/>
                  </a:lnTo>
                  <a:lnTo>
                    <a:pt x="3173237" y="297304"/>
                  </a:lnTo>
                  <a:lnTo>
                    <a:pt x="3176721" y="296930"/>
                  </a:lnTo>
                  <a:lnTo>
                    <a:pt x="3180204" y="297571"/>
                  </a:lnTo>
                  <a:lnTo>
                    <a:pt x="3183687" y="297198"/>
                  </a:lnTo>
                  <a:lnTo>
                    <a:pt x="3187170" y="303056"/>
                  </a:lnTo>
                  <a:lnTo>
                    <a:pt x="3190654" y="302689"/>
                  </a:lnTo>
                  <a:lnTo>
                    <a:pt x="3194137" y="302321"/>
                  </a:lnTo>
                  <a:lnTo>
                    <a:pt x="3197620" y="306688"/>
                  </a:lnTo>
                  <a:lnTo>
                    <a:pt x="3201103" y="306325"/>
                  </a:lnTo>
                  <a:lnTo>
                    <a:pt x="3204587" y="305962"/>
                  </a:lnTo>
                  <a:lnTo>
                    <a:pt x="3208070" y="307749"/>
                  </a:lnTo>
                  <a:lnTo>
                    <a:pt x="3211553" y="307388"/>
                  </a:lnTo>
                  <a:lnTo>
                    <a:pt x="3215036" y="307027"/>
                  </a:lnTo>
                  <a:lnTo>
                    <a:pt x="3218520" y="306785"/>
                  </a:lnTo>
                  <a:lnTo>
                    <a:pt x="3222003" y="306424"/>
                  </a:lnTo>
                  <a:lnTo>
                    <a:pt x="3225486" y="307134"/>
                  </a:lnTo>
                  <a:lnTo>
                    <a:pt x="3228969" y="306774"/>
                  </a:lnTo>
                  <a:lnTo>
                    <a:pt x="3232453" y="306414"/>
                  </a:lnTo>
                  <a:lnTo>
                    <a:pt x="3235936" y="309003"/>
                  </a:lnTo>
                  <a:lnTo>
                    <a:pt x="3239419" y="308646"/>
                  </a:lnTo>
                  <a:lnTo>
                    <a:pt x="3242902" y="308289"/>
                  </a:lnTo>
                  <a:lnTo>
                    <a:pt x="3246386" y="308284"/>
                  </a:lnTo>
                  <a:lnTo>
                    <a:pt x="3249869" y="307927"/>
                  </a:lnTo>
                  <a:lnTo>
                    <a:pt x="3253352" y="307571"/>
                  </a:lnTo>
                  <a:lnTo>
                    <a:pt x="3256835" y="307683"/>
                  </a:lnTo>
                  <a:lnTo>
                    <a:pt x="3260319" y="307328"/>
                  </a:lnTo>
                  <a:lnTo>
                    <a:pt x="3263802" y="308490"/>
                  </a:lnTo>
                  <a:lnTo>
                    <a:pt x="3267285" y="308136"/>
                  </a:lnTo>
                  <a:lnTo>
                    <a:pt x="3270768" y="307782"/>
                  </a:lnTo>
                  <a:lnTo>
                    <a:pt x="3274252" y="308358"/>
                  </a:lnTo>
                  <a:lnTo>
                    <a:pt x="3277735" y="308004"/>
                  </a:lnTo>
                  <a:lnTo>
                    <a:pt x="3281218" y="307651"/>
                  </a:lnTo>
                  <a:lnTo>
                    <a:pt x="3284701" y="308110"/>
                  </a:lnTo>
                  <a:lnTo>
                    <a:pt x="3288185" y="307758"/>
                  </a:lnTo>
                  <a:lnTo>
                    <a:pt x="3291668" y="307406"/>
                  </a:lnTo>
                  <a:lnTo>
                    <a:pt x="3295151" y="308441"/>
                  </a:lnTo>
                  <a:lnTo>
                    <a:pt x="3298634" y="308090"/>
                  </a:lnTo>
                  <a:lnTo>
                    <a:pt x="3302118" y="308085"/>
                  </a:lnTo>
                  <a:lnTo>
                    <a:pt x="3305601" y="307735"/>
                  </a:lnTo>
                  <a:lnTo>
                    <a:pt x="3309084" y="307384"/>
                  </a:lnTo>
                  <a:lnTo>
                    <a:pt x="3312567" y="309215"/>
                  </a:lnTo>
                  <a:lnTo>
                    <a:pt x="3316051" y="308867"/>
                  </a:lnTo>
                  <a:lnTo>
                    <a:pt x="3319534" y="308519"/>
                  </a:lnTo>
                  <a:lnTo>
                    <a:pt x="3323017" y="310445"/>
                  </a:lnTo>
                  <a:lnTo>
                    <a:pt x="3326500" y="310098"/>
                  </a:lnTo>
                  <a:lnTo>
                    <a:pt x="3329984" y="309752"/>
                  </a:lnTo>
                  <a:lnTo>
                    <a:pt x="3333467" y="309971"/>
                  </a:lnTo>
                  <a:lnTo>
                    <a:pt x="3336950" y="309626"/>
                  </a:lnTo>
                  <a:lnTo>
                    <a:pt x="3340433" y="313531"/>
                  </a:lnTo>
                  <a:lnTo>
                    <a:pt x="3343917" y="313189"/>
                  </a:lnTo>
                  <a:lnTo>
                    <a:pt x="3347400" y="312847"/>
                  </a:lnTo>
                  <a:lnTo>
                    <a:pt x="3350883" y="312948"/>
                  </a:lnTo>
                  <a:lnTo>
                    <a:pt x="3354366" y="312606"/>
                  </a:lnTo>
                  <a:lnTo>
                    <a:pt x="3357850" y="312265"/>
                  </a:lnTo>
                  <a:lnTo>
                    <a:pt x="3361333" y="313688"/>
                  </a:lnTo>
                  <a:lnTo>
                    <a:pt x="3364816" y="313349"/>
                  </a:lnTo>
                  <a:lnTo>
                    <a:pt x="3368299" y="313009"/>
                  </a:lnTo>
                  <a:lnTo>
                    <a:pt x="3371783" y="312669"/>
                  </a:lnTo>
                  <a:lnTo>
                    <a:pt x="3375266" y="312330"/>
                  </a:lnTo>
                  <a:lnTo>
                    <a:pt x="3378749" y="312321"/>
                  </a:lnTo>
                  <a:lnTo>
                    <a:pt x="3382232" y="311981"/>
                  </a:lnTo>
                  <a:lnTo>
                    <a:pt x="3385716" y="311642"/>
                  </a:lnTo>
                  <a:lnTo>
                    <a:pt x="3389199" y="314041"/>
                  </a:lnTo>
                  <a:lnTo>
                    <a:pt x="3392682" y="313704"/>
                  </a:lnTo>
                  <a:lnTo>
                    <a:pt x="3396165" y="313367"/>
                  </a:lnTo>
                  <a:lnTo>
                    <a:pt x="3399649" y="316805"/>
                  </a:lnTo>
                  <a:lnTo>
                    <a:pt x="3403132" y="316471"/>
                  </a:lnTo>
                  <a:lnTo>
                    <a:pt x="3406615" y="316138"/>
                  </a:lnTo>
                  <a:lnTo>
                    <a:pt x="3410098" y="316125"/>
                  </a:lnTo>
                  <a:lnTo>
                    <a:pt x="3413582" y="315792"/>
                  </a:lnTo>
                  <a:lnTo>
                    <a:pt x="3417065" y="315459"/>
                  </a:lnTo>
                  <a:lnTo>
                    <a:pt x="3420548" y="315126"/>
                  </a:lnTo>
                  <a:lnTo>
                    <a:pt x="3424031" y="314794"/>
                  </a:lnTo>
                  <a:lnTo>
                    <a:pt x="3427515" y="314675"/>
                  </a:lnTo>
                  <a:lnTo>
                    <a:pt x="3430998" y="314343"/>
                  </a:lnTo>
                  <a:lnTo>
                    <a:pt x="3434481" y="314010"/>
                  </a:lnTo>
                  <a:lnTo>
                    <a:pt x="3437964" y="314321"/>
                  </a:lnTo>
                  <a:lnTo>
                    <a:pt x="3441447" y="313989"/>
                  </a:lnTo>
                  <a:lnTo>
                    <a:pt x="3444931" y="313658"/>
                  </a:lnTo>
                  <a:lnTo>
                    <a:pt x="3448414" y="313861"/>
                  </a:lnTo>
                  <a:lnTo>
                    <a:pt x="3451897" y="313530"/>
                  </a:lnTo>
                  <a:lnTo>
                    <a:pt x="3455380" y="315646"/>
                  </a:lnTo>
                  <a:lnTo>
                    <a:pt x="3458864" y="315317"/>
                  </a:lnTo>
                  <a:lnTo>
                    <a:pt x="3462347" y="314988"/>
                  </a:lnTo>
                  <a:lnTo>
                    <a:pt x="3465830" y="320496"/>
                  </a:lnTo>
                  <a:lnTo>
                    <a:pt x="3469313" y="320172"/>
                  </a:lnTo>
                  <a:lnTo>
                    <a:pt x="3472797" y="319848"/>
                  </a:lnTo>
                  <a:lnTo>
                    <a:pt x="3476280" y="321059"/>
                  </a:lnTo>
                  <a:lnTo>
                    <a:pt x="3479763" y="320736"/>
                  </a:lnTo>
                  <a:lnTo>
                    <a:pt x="3483246" y="320414"/>
                  </a:lnTo>
                  <a:lnTo>
                    <a:pt x="3483246" y="320516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109364"/>
              <a:ext cx="3483246" cy="442703"/>
            </a:xfrm>
            <a:custGeom>
              <a:avLst/>
              <a:gdLst/>
              <a:ahLst/>
              <a:cxnLst/>
              <a:rect l="0" t="0" r="0" b="0"/>
              <a:pathLst>
                <a:path w="3483246" h="442703">
                  <a:moveTo>
                    <a:pt x="0" y="442703"/>
                  </a:moveTo>
                  <a:lnTo>
                    <a:pt x="3483" y="206330"/>
                  </a:lnTo>
                  <a:lnTo>
                    <a:pt x="6966" y="0"/>
                  </a:lnTo>
                  <a:lnTo>
                    <a:pt x="10449" y="352336"/>
                  </a:lnTo>
                  <a:lnTo>
                    <a:pt x="13932" y="323247"/>
                  </a:lnTo>
                  <a:lnTo>
                    <a:pt x="17416" y="294652"/>
                  </a:lnTo>
                  <a:lnTo>
                    <a:pt x="20899" y="284820"/>
                  </a:lnTo>
                  <a:lnTo>
                    <a:pt x="24382" y="259887"/>
                  </a:lnTo>
                  <a:lnTo>
                    <a:pt x="27865" y="235326"/>
                  </a:lnTo>
                  <a:lnTo>
                    <a:pt x="31349" y="331131"/>
                  </a:lnTo>
                  <a:lnTo>
                    <a:pt x="34832" y="319174"/>
                  </a:lnTo>
                  <a:lnTo>
                    <a:pt x="38315" y="308603"/>
                  </a:lnTo>
                  <a:lnTo>
                    <a:pt x="41798" y="296922"/>
                  </a:lnTo>
                  <a:lnTo>
                    <a:pt x="45282" y="285323"/>
                  </a:lnTo>
                  <a:lnTo>
                    <a:pt x="48765" y="273804"/>
                  </a:lnTo>
                  <a:lnTo>
                    <a:pt x="52248" y="262364"/>
                  </a:lnTo>
                  <a:lnTo>
                    <a:pt x="55731" y="251003"/>
                  </a:lnTo>
                  <a:lnTo>
                    <a:pt x="59215" y="248848"/>
                  </a:lnTo>
                  <a:lnTo>
                    <a:pt x="62698" y="238114"/>
                  </a:lnTo>
                  <a:lnTo>
                    <a:pt x="66181" y="227451"/>
                  </a:lnTo>
                  <a:lnTo>
                    <a:pt x="69664" y="237008"/>
                  </a:lnTo>
                  <a:lnTo>
                    <a:pt x="73148" y="227359"/>
                  </a:lnTo>
                  <a:lnTo>
                    <a:pt x="76631" y="228148"/>
                  </a:lnTo>
                  <a:lnTo>
                    <a:pt x="80114" y="219022"/>
                  </a:lnTo>
                  <a:lnTo>
                    <a:pt x="83597" y="209946"/>
                  </a:lnTo>
                  <a:lnTo>
                    <a:pt x="87081" y="206330"/>
                  </a:lnTo>
                  <a:lnTo>
                    <a:pt x="90564" y="197541"/>
                  </a:lnTo>
                  <a:lnTo>
                    <a:pt x="94047" y="188799"/>
                  </a:lnTo>
                  <a:lnTo>
                    <a:pt x="97530" y="185805"/>
                  </a:lnTo>
                  <a:lnTo>
                    <a:pt x="101014" y="177329"/>
                  </a:lnTo>
                  <a:lnTo>
                    <a:pt x="104497" y="168897"/>
                  </a:lnTo>
                  <a:lnTo>
                    <a:pt x="107980" y="166460"/>
                  </a:lnTo>
                  <a:lnTo>
                    <a:pt x="111463" y="158276"/>
                  </a:lnTo>
                  <a:lnTo>
                    <a:pt x="114947" y="163787"/>
                  </a:lnTo>
                  <a:lnTo>
                    <a:pt x="118430" y="156030"/>
                  </a:lnTo>
                  <a:lnTo>
                    <a:pt x="121913" y="148311"/>
                  </a:lnTo>
                  <a:lnTo>
                    <a:pt x="125396" y="154004"/>
                  </a:lnTo>
                  <a:lnTo>
                    <a:pt x="128880" y="146666"/>
                  </a:lnTo>
                  <a:lnTo>
                    <a:pt x="132363" y="139362"/>
                  </a:lnTo>
                  <a:lnTo>
                    <a:pt x="135846" y="150449"/>
                  </a:lnTo>
                  <a:lnTo>
                    <a:pt x="139329" y="143599"/>
                  </a:lnTo>
                  <a:lnTo>
                    <a:pt x="142813" y="136778"/>
                  </a:lnTo>
                  <a:lnTo>
                    <a:pt x="146296" y="140629"/>
                  </a:lnTo>
                  <a:lnTo>
                    <a:pt x="149779" y="134075"/>
                  </a:lnTo>
                  <a:lnTo>
                    <a:pt x="153262" y="145985"/>
                  </a:lnTo>
                  <a:lnTo>
                    <a:pt x="156746" y="139828"/>
                  </a:lnTo>
                  <a:lnTo>
                    <a:pt x="160229" y="133694"/>
                  </a:lnTo>
                  <a:lnTo>
                    <a:pt x="163712" y="130882"/>
                  </a:lnTo>
                  <a:lnTo>
                    <a:pt x="167195" y="124853"/>
                  </a:lnTo>
                  <a:lnTo>
                    <a:pt x="170679" y="118847"/>
                  </a:lnTo>
                  <a:lnTo>
                    <a:pt x="174162" y="112863"/>
                  </a:lnTo>
                  <a:lnTo>
                    <a:pt x="177645" y="106903"/>
                  </a:lnTo>
                  <a:lnTo>
                    <a:pt x="181128" y="100964"/>
                  </a:lnTo>
                  <a:lnTo>
                    <a:pt x="184612" y="98609"/>
                  </a:lnTo>
                  <a:lnTo>
                    <a:pt x="188095" y="92769"/>
                  </a:lnTo>
                  <a:lnTo>
                    <a:pt x="191578" y="99216"/>
                  </a:lnTo>
                  <a:lnTo>
                    <a:pt x="195061" y="93597"/>
                  </a:lnTo>
                  <a:lnTo>
                    <a:pt x="198545" y="87998"/>
                  </a:lnTo>
                  <a:lnTo>
                    <a:pt x="202028" y="89343"/>
                  </a:lnTo>
                  <a:lnTo>
                    <a:pt x="205511" y="83879"/>
                  </a:lnTo>
                  <a:lnTo>
                    <a:pt x="208994" y="78433"/>
                  </a:lnTo>
                  <a:lnTo>
                    <a:pt x="212478" y="74765"/>
                  </a:lnTo>
                  <a:lnTo>
                    <a:pt x="215961" y="69379"/>
                  </a:lnTo>
                  <a:lnTo>
                    <a:pt x="219444" y="64013"/>
                  </a:lnTo>
                  <a:lnTo>
                    <a:pt x="222927" y="67542"/>
                  </a:lnTo>
                  <a:lnTo>
                    <a:pt x="226411" y="62320"/>
                  </a:lnTo>
                  <a:lnTo>
                    <a:pt x="229894" y="77319"/>
                  </a:lnTo>
                  <a:lnTo>
                    <a:pt x="233377" y="72372"/>
                  </a:lnTo>
                  <a:lnTo>
                    <a:pt x="236860" y="67440"/>
                  </a:lnTo>
                  <a:lnTo>
                    <a:pt x="240344" y="73747"/>
                  </a:lnTo>
                  <a:lnTo>
                    <a:pt x="243827" y="68974"/>
                  </a:lnTo>
                  <a:lnTo>
                    <a:pt x="247310" y="64215"/>
                  </a:lnTo>
                  <a:lnTo>
                    <a:pt x="250793" y="70411"/>
                  </a:lnTo>
                  <a:lnTo>
                    <a:pt x="254277" y="65800"/>
                  </a:lnTo>
                  <a:lnTo>
                    <a:pt x="257760" y="61202"/>
                  </a:lnTo>
                  <a:lnTo>
                    <a:pt x="261243" y="74982"/>
                  </a:lnTo>
                  <a:lnTo>
                    <a:pt x="264726" y="71125"/>
                  </a:lnTo>
                  <a:lnTo>
                    <a:pt x="268210" y="70115"/>
                  </a:lnTo>
                  <a:lnTo>
                    <a:pt x="271693" y="65800"/>
                  </a:lnTo>
                  <a:lnTo>
                    <a:pt x="275176" y="61496"/>
                  </a:lnTo>
                  <a:lnTo>
                    <a:pt x="278659" y="71320"/>
                  </a:lnTo>
                  <a:lnTo>
                    <a:pt x="282143" y="67178"/>
                  </a:lnTo>
                  <a:lnTo>
                    <a:pt x="285626" y="63047"/>
                  </a:lnTo>
                  <a:lnTo>
                    <a:pt x="289109" y="72430"/>
                  </a:lnTo>
                  <a:lnTo>
                    <a:pt x="292592" y="68448"/>
                  </a:lnTo>
                  <a:lnTo>
                    <a:pt x="296075" y="64477"/>
                  </a:lnTo>
                  <a:lnTo>
                    <a:pt x="299559" y="64492"/>
                  </a:lnTo>
                  <a:lnTo>
                    <a:pt x="303042" y="60577"/>
                  </a:lnTo>
                  <a:lnTo>
                    <a:pt x="306525" y="56671"/>
                  </a:lnTo>
                  <a:lnTo>
                    <a:pt x="310008" y="52776"/>
                  </a:lnTo>
                  <a:lnTo>
                    <a:pt x="313492" y="48890"/>
                  </a:lnTo>
                  <a:lnTo>
                    <a:pt x="316975" y="53072"/>
                  </a:lnTo>
                  <a:lnTo>
                    <a:pt x="320458" y="49274"/>
                  </a:lnTo>
                  <a:lnTo>
                    <a:pt x="323941" y="45485"/>
                  </a:lnTo>
                  <a:lnTo>
                    <a:pt x="327425" y="47031"/>
                  </a:lnTo>
                  <a:lnTo>
                    <a:pt x="330908" y="43304"/>
                  </a:lnTo>
                  <a:lnTo>
                    <a:pt x="334391" y="39586"/>
                  </a:lnTo>
                  <a:lnTo>
                    <a:pt x="337874" y="41190"/>
                  </a:lnTo>
                  <a:lnTo>
                    <a:pt x="341358" y="37532"/>
                  </a:lnTo>
                  <a:lnTo>
                    <a:pt x="344841" y="39141"/>
                  </a:lnTo>
                  <a:lnTo>
                    <a:pt x="348324" y="35541"/>
                  </a:lnTo>
                  <a:lnTo>
                    <a:pt x="351807" y="31949"/>
                  </a:lnTo>
                  <a:lnTo>
                    <a:pt x="355291" y="42630"/>
                  </a:lnTo>
                  <a:lnTo>
                    <a:pt x="358774" y="39615"/>
                  </a:lnTo>
                  <a:lnTo>
                    <a:pt x="362257" y="36614"/>
                  </a:lnTo>
                  <a:lnTo>
                    <a:pt x="365740" y="68154"/>
                  </a:lnTo>
                  <a:lnTo>
                    <a:pt x="369224" y="65359"/>
                  </a:lnTo>
                  <a:lnTo>
                    <a:pt x="372707" y="62577"/>
                  </a:lnTo>
                  <a:lnTo>
                    <a:pt x="376190" y="59471"/>
                  </a:lnTo>
                  <a:lnTo>
                    <a:pt x="379673" y="56316"/>
                  </a:lnTo>
                  <a:lnTo>
                    <a:pt x="383157" y="89688"/>
                  </a:lnTo>
                  <a:lnTo>
                    <a:pt x="386640" y="87134"/>
                  </a:lnTo>
                  <a:lnTo>
                    <a:pt x="390123" y="84589"/>
                  </a:lnTo>
                  <a:lnTo>
                    <a:pt x="393606" y="81934"/>
                  </a:lnTo>
                  <a:lnTo>
                    <a:pt x="397090" y="79074"/>
                  </a:lnTo>
                  <a:lnTo>
                    <a:pt x="400573" y="76220"/>
                  </a:lnTo>
                  <a:lnTo>
                    <a:pt x="404056" y="86971"/>
                  </a:lnTo>
                  <a:lnTo>
                    <a:pt x="407539" y="84535"/>
                  </a:lnTo>
                  <a:lnTo>
                    <a:pt x="411023" y="82107"/>
                  </a:lnTo>
                  <a:lnTo>
                    <a:pt x="414506" y="90698"/>
                  </a:lnTo>
                  <a:lnTo>
                    <a:pt x="417989" y="88342"/>
                  </a:lnTo>
                  <a:lnTo>
                    <a:pt x="421472" y="89245"/>
                  </a:lnTo>
                  <a:lnTo>
                    <a:pt x="424956" y="86623"/>
                  </a:lnTo>
                  <a:lnTo>
                    <a:pt x="428439" y="84004"/>
                  </a:lnTo>
                  <a:lnTo>
                    <a:pt x="431922" y="98128"/>
                  </a:lnTo>
                  <a:lnTo>
                    <a:pt x="435405" y="95902"/>
                  </a:lnTo>
                  <a:lnTo>
                    <a:pt x="438889" y="93684"/>
                  </a:lnTo>
                  <a:lnTo>
                    <a:pt x="442372" y="95840"/>
                  </a:lnTo>
                  <a:lnTo>
                    <a:pt x="445855" y="93382"/>
                  </a:lnTo>
                  <a:lnTo>
                    <a:pt x="449338" y="90929"/>
                  </a:lnTo>
                  <a:lnTo>
                    <a:pt x="452822" y="91498"/>
                  </a:lnTo>
                  <a:lnTo>
                    <a:pt x="456305" y="89071"/>
                  </a:lnTo>
                  <a:lnTo>
                    <a:pt x="459788" y="86647"/>
                  </a:lnTo>
                  <a:lnTo>
                    <a:pt x="463271" y="84228"/>
                  </a:lnTo>
                  <a:lnTo>
                    <a:pt x="466755" y="81812"/>
                  </a:lnTo>
                  <a:lnTo>
                    <a:pt x="470238" y="89883"/>
                  </a:lnTo>
                  <a:lnTo>
                    <a:pt x="473721" y="87536"/>
                  </a:lnTo>
                  <a:lnTo>
                    <a:pt x="477204" y="85193"/>
                  </a:lnTo>
                  <a:lnTo>
                    <a:pt x="480688" y="92223"/>
                  </a:lnTo>
                  <a:lnTo>
                    <a:pt x="484171" y="89941"/>
                  </a:lnTo>
                  <a:lnTo>
                    <a:pt x="487654" y="87662"/>
                  </a:lnTo>
                  <a:lnTo>
                    <a:pt x="491137" y="86099"/>
                  </a:lnTo>
                  <a:lnTo>
                    <a:pt x="494621" y="83830"/>
                  </a:lnTo>
                  <a:lnTo>
                    <a:pt x="498104" y="98729"/>
                  </a:lnTo>
                  <a:lnTo>
                    <a:pt x="501587" y="96801"/>
                  </a:lnTo>
                  <a:lnTo>
                    <a:pt x="505070" y="94879"/>
                  </a:lnTo>
                  <a:lnTo>
                    <a:pt x="508554" y="103756"/>
                  </a:lnTo>
                  <a:lnTo>
                    <a:pt x="512037" y="101662"/>
                  </a:lnTo>
                  <a:lnTo>
                    <a:pt x="515520" y="99570"/>
                  </a:lnTo>
                  <a:lnTo>
                    <a:pt x="519003" y="98739"/>
                  </a:lnTo>
                  <a:lnTo>
                    <a:pt x="522487" y="96660"/>
                  </a:lnTo>
                  <a:lnTo>
                    <a:pt x="525970" y="94583"/>
                  </a:lnTo>
                  <a:lnTo>
                    <a:pt x="529453" y="93778"/>
                  </a:lnTo>
                  <a:lnTo>
                    <a:pt x="532936" y="91713"/>
                  </a:lnTo>
                  <a:lnTo>
                    <a:pt x="536420" y="89688"/>
                  </a:lnTo>
                  <a:lnTo>
                    <a:pt x="539903" y="87862"/>
                  </a:lnTo>
                  <a:lnTo>
                    <a:pt x="543386" y="86042"/>
                  </a:lnTo>
                  <a:lnTo>
                    <a:pt x="546869" y="86247"/>
                  </a:lnTo>
                  <a:lnTo>
                    <a:pt x="550353" y="84677"/>
                  </a:lnTo>
                  <a:lnTo>
                    <a:pt x="553836" y="83112"/>
                  </a:lnTo>
                  <a:lnTo>
                    <a:pt x="557319" y="81888"/>
                  </a:lnTo>
                  <a:lnTo>
                    <a:pt x="560802" y="79868"/>
                  </a:lnTo>
                  <a:lnTo>
                    <a:pt x="564286" y="77850"/>
                  </a:lnTo>
                  <a:lnTo>
                    <a:pt x="567769" y="83487"/>
                  </a:lnTo>
                  <a:lnTo>
                    <a:pt x="571252" y="81512"/>
                  </a:lnTo>
                  <a:lnTo>
                    <a:pt x="574735" y="84514"/>
                  </a:lnTo>
                  <a:lnTo>
                    <a:pt x="578218" y="82567"/>
                  </a:lnTo>
                  <a:lnTo>
                    <a:pt x="581702" y="80623"/>
                  </a:lnTo>
                  <a:lnTo>
                    <a:pt x="585185" y="81153"/>
                  </a:lnTo>
                  <a:lnTo>
                    <a:pt x="588668" y="79226"/>
                  </a:lnTo>
                  <a:lnTo>
                    <a:pt x="592151" y="77301"/>
                  </a:lnTo>
                  <a:lnTo>
                    <a:pt x="595635" y="79683"/>
                  </a:lnTo>
                  <a:lnTo>
                    <a:pt x="599118" y="77783"/>
                  </a:lnTo>
                  <a:lnTo>
                    <a:pt x="602601" y="75884"/>
                  </a:lnTo>
                  <a:lnTo>
                    <a:pt x="606084" y="87257"/>
                  </a:lnTo>
                  <a:lnTo>
                    <a:pt x="609568" y="85633"/>
                  </a:lnTo>
                  <a:lnTo>
                    <a:pt x="613051" y="85698"/>
                  </a:lnTo>
                  <a:lnTo>
                    <a:pt x="616534" y="83879"/>
                  </a:lnTo>
                  <a:lnTo>
                    <a:pt x="620017" y="82061"/>
                  </a:lnTo>
                  <a:lnTo>
                    <a:pt x="623501" y="83117"/>
                  </a:lnTo>
                  <a:lnTo>
                    <a:pt x="626984" y="81317"/>
                  </a:lnTo>
                  <a:lnTo>
                    <a:pt x="630467" y="79519"/>
                  </a:lnTo>
                  <a:lnTo>
                    <a:pt x="633950" y="86181"/>
                  </a:lnTo>
                  <a:lnTo>
                    <a:pt x="637434" y="84423"/>
                  </a:lnTo>
                  <a:lnTo>
                    <a:pt x="640917" y="82668"/>
                  </a:lnTo>
                  <a:lnTo>
                    <a:pt x="644400" y="82581"/>
                  </a:lnTo>
                  <a:lnTo>
                    <a:pt x="647883" y="80836"/>
                  </a:lnTo>
                  <a:lnTo>
                    <a:pt x="651367" y="91482"/>
                  </a:lnTo>
                  <a:lnTo>
                    <a:pt x="654850" y="89794"/>
                  </a:lnTo>
                  <a:lnTo>
                    <a:pt x="658333" y="88108"/>
                  </a:lnTo>
                  <a:lnTo>
                    <a:pt x="661816" y="92127"/>
                  </a:lnTo>
                  <a:lnTo>
                    <a:pt x="665300" y="90469"/>
                  </a:lnTo>
                  <a:lnTo>
                    <a:pt x="668783" y="88812"/>
                  </a:lnTo>
                  <a:lnTo>
                    <a:pt x="672266" y="90864"/>
                  </a:lnTo>
                  <a:lnTo>
                    <a:pt x="675749" y="89411"/>
                  </a:lnTo>
                  <a:lnTo>
                    <a:pt x="679233" y="87961"/>
                  </a:lnTo>
                  <a:lnTo>
                    <a:pt x="682716" y="88875"/>
                  </a:lnTo>
                  <a:lnTo>
                    <a:pt x="686199" y="87254"/>
                  </a:lnTo>
                  <a:lnTo>
                    <a:pt x="689682" y="85635"/>
                  </a:lnTo>
                  <a:lnTo>
                    <a:pt x="693166" y="84017"/>
                  </a:lnTo>
                  <a:lnTo>
                    <a:pt x="696649" y="82401"/>
                  </a:lnTo>
                  <a:lnTo>
                    <a:pt x="700132" y="83844"/>
                  </a:lnTo>
                  <a:lnTo>
                    <a:pt x="703615" y="82244"/>
                  </a:lnTo>
                  <a:lnTo>
                    <a:pt x="707099" y="80645"/>
                  </a:lnTo>
                  <a:lnTo>
                    <a:pt x="710582" y="80575"/>
                  </a:lnTo>
                  <a:lnTo>
                    <a:pt x="714065" y="78985"/>
                  </a:lnTo>
                  <a:lnTo>
                    <a:pt x="717548" y="77397"/>
                  </a:lnTo>
                  <a:lnTo>
                    <a:pt x="721032" y="81367"/>
                  </a:lnTo>
                  <a:lnTo>
                    <a:pt x="724515" y="79803"/>
                  </a:lnTo>
                  <a:lnTo>
                    <a:pt x="727998" y="81716"/>
                  </a:lnTo>
                  <a:lnTo>
                    <a:pt x="731481" y="80169"/>
                  </a:lnTo>
                  <a:lnTo>
                    <a:pt x="734965" y="78623"/>
                  </a:lnTo>
                  <a:lnTo>
                    <a:pt x="738448" y="82469"/>
                  </a:lnTo>
                  <a:lnTo>
                    <a:pt x="741931" y="80946"/>
                  </a:lnTo>
                  <a:lnTo>
                    <a:pt x="745414" y="79425"/>
                  </a:lnTo>
                  <a:lnTo>
                    <a:pt x="748898" y="90626"/>
                  </a:lnTo>
                  <a:lnTo>
                    <a:pt x="752381" y="89155"/>
                  </a:lnTo>
                  <a:lnTo>
                    <a:pt x="755864" y="87685"/>
                  </a:lnTo>
                  <a:lnTo>
                    <a:pt x="759347" y="88500"/>
                  </a:lnTo>
                  <a:lnTo>
                    <a:pt x="762831" y="87041"/>
                  </a:lnTo>
                  <a:lnTo>
                    <a:pt x="766314" y="95833"/>
                  </a:lnTo>
                  <a:lnTo>
                    <a:pt x="769797" y="94572"/>
                  </a:lnTo>
                  <a:lnTo>
                    <a:pt x="773280" y="93313"/>
                  </a:lnTo>
                  <a:lnTo>
                    <a:pt x="776764" y="94143"/>
                  </a:lnTo>
                  <a:lnTo>
                    <a:pt x="780247" y="92737"/>
                  </a:lnTo>
                  <a:lnTo>
                    <a:pt x="783730" y="91332"/>
                  </a:lnTo>
                  <a:lnTo>
                    <a:pt x="787213" y="93369"/>
                  </a:lnTo>
                  <a:lnTo>
                    <a:pt x="790697" y="91979"/>
                  </a:lnTo>
                  <a:lnTo>
                    <a:pt x="794180" y="90590"/>
                  </a:lnTo>
                  <a:lnTo>
                    <a:pt x="797663" y="89632"/>
                  </a:lnTo>
                  <a:lnTo>
                    <a:pt x="801146" y="88247"/>
                  </a:lnTo>
                  <a:lnTo>
                    <a:pt x="804630" y="89048"/>
                  </a:lnTo>
                  <a:lnTo>
                    <a:pt x="808113" y="87829"/>
                  </a:lnTo>
                  <a:lnTo>
                    <a:pt x="811596" y="86612"/>
                  </a:lnTo>
                  <a:lnTo>
                    <a:pt x="815079" y="87611"/>
                  </a:lnTo>
                  <a:lnTo>
                    <a:pt x="818563" y="86559"/>
                  </a:lnTo>
                  <a:lnTo>
                    <a:pt x="822046" y="85510"/>
                  </a:lnTo>
                  <a:lnTo>
                    <a:pt x="825529" y="85936"/>
                  </a:lnTo>
                  <a:lnTo>
                    <a:pt x="829012" y="84586"/>
                  </a:lnTo>
                  <a:lnTo>
                    <a:pt x="832496" y="83236"/>
                  </a:lnTo>
                  <a:lnTo>
                    <a:pt x="835979" y="82469"/>
                  </a:lnTo>
                  <a:lnTo>
                    <a:pt x="839462" y="81280"/>
                  </a:lnTo>
                  <a:lnTo>
                    <a:pt x="842945" y="80055"/>
                  </a:lnTo>
                  <a:lnTo>
                    <a:pt x="846429" y="78713"/>
                  </a:lnTo>
                  <a:lnTo>
                    <a:pt x="849912" y="77372"/>
                  </a:lnTo>
                  <a:lnTo>
                    <a:pt x="853395" y="76110"/>
                  </a:lnTo>
                  <a:lnTo>
                    <a:pt x="856878" y="74930"/>
                  </a:lnTo>
                  <a:lnTo>
                    <a:pt x="860361" y="73751"/>
                  </a:lnTo>
                  <a:lnTo>
                    <a:pt x="863845" y="72892"/>
                  </a:lnTo>
                  <a:lnTo>
                    <a:pt x="867328" y="71560"/>
                  </a:lnTo>
                  <a:lnTo>
                    <a:pt x="870811" y="70229"/>
                  </a:lnTo>
                  <a:lnTo>
                    <a:pt x="870811" y="70666"/>
                  </a:lnTo>
                  <a:lnTo>
                    <a:pt x="870811" y="71102"/>
                  </a:lnTo>
                  <a:lnTo>
                    <a:pt x="870811" y="71537"/>
                  </a:lnTo>
                  <a:lnTo>
                    <a:pt x="870811" y="71971"/>
                  </a:lnTo>
                  <a:lnTo>
                    <a:pt x="870811" y="72404"/>
                  </a:lnTo>
                  <a:lnTo>
                    <a:pt x="870811" y="72836"/>
                  </a:lnTo>
                  <a:lnTo>
                    <a:pt x="870811" y="73267"/>
                  </a:lnTo>
                  <a:lnTo>
                    <a:pt x="870811" y="73697"/>
                  </a:lnTo>
                  <a:lnTo>
                    <a:pt x="870811" y="74127"/>
                  </a:lnTo>
                  <a:lnTo>
                    <a:pt x="870811" y="74555"/>
                  </a:lnTo>
                  <a:lnTo>
                    <a:pt x="870811" y="74982"/>
                  </a:lnTo>
                  <a:lnTo>
                    <a:pt x="870811" y="75408"/>
                  </a:lnTo>
                  <a:lnTo>
                    <a:pt x="870811" y="75833"/>
                  </a:lnTo>
                  <a:lnTo>
                    <a:pt x="870811" y="76257"/>
                  </a:lnTo>
                  <a:lnTo>
                    <a:pt x="870811" y="76680"/>
                  </a:lnTo>
                  <a:lnTo>
                    <a:pt x="870811" y="77102"/>
                  </a:lnTo>
                  <a:lnTo>
                    <a:pt x="870811" y="77524"/>
                  </a:lnTo>
                  <a:lnTo>
                    <a:pt x="870811" y="77944"/>
                  </a:lnTo>
                  <a:lnTo>
                    <a:pt x="870811" y="78363"/>
                  </a:lnTo>
                  <a:lnTo>
                    <a:pt x="870811" y="78781"/>
                  </a:lnTo>
                  <a:lnTo>
                    <a:pt x="874294" y="77478"/>
                  </a:lnTo>
                  <a:lnTo>
                    <a:pt x="877778" y="76176"/>
                  </a:lnTo>
                  <a:lnTo>
                    <a:pt x="881261" y="74875"/>
                  </a:lnTo>
                  <a:lnTo>
                    <a:pt x="884744" y="73576"/>
                  </a:lnTo>
                  <a:lnTo>
                    <a:pt x="888227" y="72277"/>
                  </a:lnTo>
                  <a:lnTo>
                    <a:pt x="891711" y="76845"/>
                  </a:lnTo>
                  <a:lnTo>
                    <a:pt x="895194" y="75567"/>
                  </a:lnTo>
                  <a:lnTo>
                    <a:pt x="898677" y="74289"/>
                  </a:lnTo>
                  <a:lnTo>
                    <a:pt x="902160" y="73843"/>
                  </a:lnTo>
                  <a:lnTo>
                    <a:pt x="905644" y="72571"/>
                  </a:lnTo>
                  <a:lnTo>
                    <a:pt x="909127" y="73371"/>
                  </a:lnTo>
                  <a:lnTo>
                    <a:pt x="912610" y="72107"/>
                  </a:lnTo>
                  <a:lnTo>
                    <a:pt x="916093" y="70843"/>
                  </a:lnTo>
                  <a:lnTo>
                    <a:pt x="919577" y="73287"/>
                  </a:lnTo>
                  <a:lnTo>
                    <a:pt x="923060" y="72037"/>
                  </a:lnTo>
                  <a:lnTo>
                    <a:pt x="926543" y="70787"/>
                  </a:lnTo>
                  <a:lnTo>
                    <a:pt x="930026" y="69539"/>
                  </a:lnTo>
                  <a:lnTo>
                    <a:pt x="933510" y="68291"/>
                  </a:lnTo>
                  <a:lnTo>
                    <a:pt x="936993" y="67045"/>
                  </a:lnTo>
                  <a:lnTo>
                    <a:pt x="940476" y="66032"/>
                  </a:lnTo>
                  <a:lnTo>
                    <a:pt x="943959" y="65090"/>
                  </a:lnTo>
                  <a:lnTo>
                    <a:pt x="947443" y="71079"/>
                  </a:lnTo>
                  <a:lnTo>
                    <a:pt x="950926" y="69859"/>
                  </a:lnTo>
                  <a:lnTo>
                    <a:pt x="954409" y="68640"/>
                  </a:lnTo>
                  <a:lnTo>
                    <a:pt x="957892" y="69031"/>
                  </a:lnTo>
                  <a:lnTo>
                    <a:pt x="961376" y="67818"/>
                  </a:lnTo>
                  <a:lnTo>
                    <a:pt x="964859" y="66607"/>
                  </a:lnTo>
                  <a:lnTo>
                    <a:pt x="968342" y="70575"/>
                  </a:lnTo>
                  <a:lnTo>
                    <a:pt x="971825" y="69379"/>
                  </a:lnTo>
                  <a:lnTo>
                    <a:pt x="975309" y="68185"/>
                  </a:lnTo>
                  <a:lnTo>
                    <a:pt x="978792" y="72458"/>
                  </a:lnTo>
                  <a:lnTo>
                    <a:pt x="982275" y="71281"/>
                  </a:lnTo>
                  <a:lnTo>
                    <a:pt x="985758" y="72412"/>
                  </a:lnTo>
                  <a:lnTo>
                    <a:pt x="989242" y="71243"/>
                  </a:lnTo>
                  <a:lnTo>
                    <a:pt x="992725" y="70075"/>
                  </a:lnTo>
                  <a:lnTo>
                    <a:pt x="996208" y="74973"/>
                  </a:lnTo>
                  <a:lnTo>
                    <a:pt x="999691" y="73823"/>
                  </a:lnTo>
                  <a:lnTo>
                    <a:pt x="1003175" y="72674"/>
                  </a:lnTo>
                  <a:lnTo>
                    <a:pt x="1006658" y="74140"/>
                  </a:lnTo>
                  <a:lnTo>
                    <a:pt x="1010141" y="73000"/>
                  </a:lnTo>
                  <a:lnTo>
                    <a:pt x="1013624" y="71861"/>
                  </a:lnTo>
                  <a:lnTo>
                    <a:pt x="1017108" y="72582"/>
                  </a:lnTo>
                  <a:lnTo>
                    <a:pt x="1020591" y="71449"/>
                  </a:lnTo>
                  <a:lnTo>
                    <a:pt x="1024074" y="79745"/>
                  </a:lnTo>
                  <a:lnTo>
                    <a:pt x="1027557" y="78640"/>
                  </a:lnTo>
                  <a:lnTo>
                    <a:pt x="1031041" y="77535"/>
                  </a:lnTo>
                  <a:lnTo>
                    <a:pt x="1034524" y="77850"/>
                  </a:lnTo>
                  <a:lnTo>
                    <a:pt x="1038007" y="76751"/>
                  </a:lnTo>
                  <a:lnTo>
                    <a:pt x="1041490" y="75652"/>
                  </a:lnTo>
                  <a:lnTo>
                    <a:pt x="1044974" y="76328"/>
                  </a:lnTo>
                  <a:lnTo>
                    <a:pt x="1048457" y="75235"/>
                  </a:lnTo>
                  <a:lnTo>
                    <a:pt x="1051940" y="74144"/>
                  </a:lnTo>
                  <a:lnTo>
                    <a:pt x="1055423" y="73053"/>
                  </a:lnTo>
                  <a:lnTo>
                    <a:pt x="1058907" y="71963"/>
                  </a:lnTo>
                  <a:lnTo>
                    <a:pt x="1062390" y="73359"/>
                  </a:lnTo>
                  <a:lnTo>
                    <a:pt x="1065873" y="72277"/>
                  </a:lnTo>
                  <a:lnTo>
                    <a:pt x="1069356" y="71196"/>
                  </a:lnTo>
                  <a:lnTo>
                    <a:pt x="1072840" y="72937"/>
                  </a:lnTo>
                  <a:lnTo>
                    <a:pt x="1076323" y="71864"/>
                  </a:lnTo>
                  <a:lnTo>
                    <a:pt x="1079806" y="70792"/>
                  </a:lnTo>
                  <a:lnTo>
                    <a:pt x="1083289" y="70777"/>
                  </a:lnTo>
                  <a:lnTo>
                    <a:pt x="1086773" y="69709"/>
                  </a:lnTo>
                  <a:lnTo>
                    <a:pt x="1090256" y="68642"/>
                  </a:lnTo>
                  <a:lnTo>
                    <a:pt x="1093739" y="82834"/>
                  </a:lnTo>
                  <a:lnTo>
                    <a:pt x="1097222" y="81807"/>
                  </a:lnTo>
                  <a:lnTo>
                    <a:pt x="1100706" y="89397"/>
                  </a:lnTo>
                  <a:lnTo>
                    <a:pt x="1104189" y="88393"/>
                  </a:lnTo>
                  <a:lnTo>
                    <a:pt x="1107672" y="87389"/>
                  </a:lnTo>
                  <a:lnTo>
                    <a:pt x="1111155" y="88260"/>
                  </a:lnTo>
                  <a:lnTo>
                    <a:pt x="1114639" y="87262"/>
                  </a:lnTo>
                  <a:lnTo>
                    <a:pt x="1118122" y="86265"/>
                  </a:lnTo>
                  <a:lnTo>
                    <a:pt x="1121605" y="87754"/>
                  </a:lnTo>
                  <a:lnTo>
                    <a:pt x="1125088" y="86765"/>
                  </a:lnTo>
                  <a:lnTo>
                    <a:pt x="1128572" y="85776"/>
                  </a:lnTo>
                  <a:lnTo>
                    <a:pt x="1132055" y="86026"/>
                  </a:lnTo>
                  <a:lnTo>
                    <a:pt x="1135538" y="85042"/>
                  </a:lnTo>
                  <a:lnTo>
                    <a:pt x="1139021" y="88046"/>
                  </a:lnTo>
                  <a:lnTo>
                    <a:pt x="1142505" y="87072"/>
                  </a:lnTo>
                  <a:lnTo>
                    <a:pt x="1145988" y="86099"/>
                  </a:lnTo>
                  <a:lnTo>
                    <a:pt x="1149471" y="85126"/>
                  </a:lnTo>
                  <a:lnTo>
                    <a:pt x="1152954" y="84154"/>
                  </a:lnTo>
                  <a:lnTo>
                    <a:pt x="1156437" y="83183"/>
                  </a:lnTo>
                  <a:lnTo>
                    <a:pt x="1159921" y="82212"/>
                  </a:lnTo>
                  <a:lnTo>
                    <a:pt x="1163404" y="81242"/>
                  </a:lnTo>
                  <a:lnTo>
                    <a:pt x="1166887" y="80272"/>
                  </a:lnTo>
                  <a:lnTo>
                    <a:pt x="1170370" y="79303"/>
                  </a:lnTo>
                  <a:lnTo>
                    <a:pt x="1173854" y="78334"/>
                  </a:lnTo>
                  <a:lnTo>
                    <a:pt x="1177337" y="79841"/>
                  </a:lnTo>
                  <a:lnTo>
                    <a:pt x="1180820" y="78880"/>
                  </a:lnTo>
                  <a:lnTo>
                    <a:pt x="1184303" y="77919"/>
                  </a:lnTo>
                  <a:lnTo>
                    <a:pt x="1187787" y="78575"/>
                  </a:lnTo>
                  <a:lnTo>
                    <a:pt x="1191270" y="77843"/>
                  </a:lnTo>
                  <a:lnTo>
                    <a:pt x="1194753" y="77112"/>
                  </a:lnTo>
                  <a:lnTo>
                    <a:pt x="1198236" y="76383"/>
                  </a:lnTo>
                  <a:lnTo>
                    <a:pt x="1201720" y="75654"/>
                  </a:lnTo>
                  <a:lnTo>
                    <a:pt x="1205203" y="74927"/>
                  </a:lnTo>
                  <a:lnTo>
                    <a:pt x="1208686" y="74202"/>
                  </a:lnTo>
                  <a:lnTo>
                    <a:pt x="1212169" y="73478"/>
                  </a:lnTo>
                  <a:lnTo>
                    <a:pt x="1215653" y="74579"/>
                  </a:lnTo>
                  <a:lnTo>
                    <a:pt x="1219136" y="73636"/>
                  </a:lnTo>
                  <a:lnTo>
                    <a:pt x="1222619" y="72694"/>
                  </a:lnTo>
                  <a:lnTo>
                    <a:pt x="1226102" y="74241"/>
                  </a:lnTo>
                  <a:lnTo>
                    <a:pt x="1229586" y="73416"/>
                  </a:lnTo>
                  <a:lnTo>
                    <a:pt x="1233069" y="72592"/>
                  </a:lnTo>
                  <a:lnTo>
                    <a:pt x="1236552" y="71702"/>
                  </a:lnTo>
                  <a:lnTo>
                    <a:pt x="1240035" y="70769"/>
                  </a:lnTo>
                  <a:lnTo>
                    <a:pt x="1243519" y="69836"/>
                  </a:lnTo>
                  <a:lnTo>
                    <a:pt x="1247002" y="70436"/>
                  </a:lnTo>
                  <a:lnTo>
                    <a:pt x="1250485" y="69508"/>
                  </a:lnTo>
                  <a:lnTo>
                    <a:pt x="1253968" y="73124"/>
                  </a:lnTo>
                  <a:lnTo>
                    <a:pt x="1257452" y="72206"/>
                  </a:lnTo>
                  <a:lnTo>
                    <a:pt x="1260935" y="71290"/>
                  </a:lnTo>
                  <a:lnTo>
                    <a:pt x="1264418" y="71574"/>
                  </a:lnTo>
                  <a:lnTo>
                    <a:pt x="1267901" y="70661"/>
                  </a:lnTo>
                  <a:lnTo>
                    <a:pt x="1271385" y="69748"/>
                  </a:lnTo>
                  <a:lnTo>
                    <a:pt x="1274868" y="70403"/>
                  </a:lnTo>
                  <a:lnTo>
                    <a:pt x="1278351" y="69604"/>
                  </a:lnTo>
                  <a:lnTo>
                    <a:pt x="1281834" y="68805"/>
                  </a:lnTo>
                  <a:lnTo>
                    <a:pt x="1285318" y="68812"/>
                  </a:lnTo>
                  <a:lnTo>
                    <a:pt x="1288801" y="67907"/>
                  </a:lnTo>
                  <a:lnTo>
                    <a:pt x="1292284" y="67304"/>
                  </a:lnTo>
                  <a:lnTo>
                    <a:pt x="1295767" y="66401"/>
                  </a:lnTo>
                  <a:lnTo>
                    <a:pt x="1299251" y="65499"/>
                  </a:lnTo>
                  <a:lnTo>
                    <a:pt x="1302734" y="64598"/>
                  </a:lnTo>
                  <a:lnTo>
                    <a:pt x="1306217" y="63697"/>
                  </a:lnTo>
                  <a:lnTo>
                    <a:pt x="1309700" y="62796"/>
                  </a:lnTo>
                  <a:lnTo>
                    <a:pt x="1313184" y="63407"/>
                  </a:lnTo>
                  <a:lnTo>
                    <a:pt x="1316667" y="62511"/>
                  </a:lnTo>
                  <a:lnTo>
                    <a:pt x="1320150" y="61615"/>
                  </a:lnTo>
                  <a:lnTo>
                    <a:pt x="1323633" y="60720"/>
                  </a:lnTo>
                  <a:lnTo>
                    <a:pt x="1327117" y="59825"/>
                  </a:lnTo>
                  <a:lnTo>
                    <a:pt x="1330600" y="58931"/>
                  </a:lnTo>
                  <a:lnTo>
                    <a:pt x="1334083" y="58037"/>
                  </a:lnTo>
                  <a:lnTo>
                    <a:pt x="1337566" y="57144"/>
                  </a:lnTo>
                  <a:lnTo>
                    <a:pt x="1341050" y="59588"/>
                  </a:lnTo>
                  <a:lnTo>
                    <a:pt x="1344533" y="58702"/>
                  </a:lnTo>
                  <a:lnTo>
                    <a:pt x="1348016" y="57817"/>
                  </a:lnTo>
                  <a:lnTo>
                    <a:pt x="1351499" y="59039"/>
                  </a:lnTo>
                  <a:lnTo>
                    <a:pt x="1354983" y="58159"/>
                  </a:lnTo>
                  <a:lnTo>
                    <a:pt x="1358466" y="57280"/>
                  </a:lnTo>
                  <a:lnTo>
                    <a:pt x="1361949" y="60076"/>
                  </a:lnTo>
                  <a:lnTo>
                    <a:pt x="1365432" y="59313"/>
                  </a:lnTo>
                  <a:lnTo>
                    <a:pt x="1368916" y="61474"/>
                  </a:lnTo>
                  <a:lnTo>
                    <a:pt x="1372399" y="60611"/>
                  </a:lnTo>
                  <a:lnTo>
                    <a:pt x="1375882" y="59747"/>
                  </a:lnTo>
                  <a:lnTo>
                    <a:pt x="1379365" y="59220"/>
                  </a:lnTo>
                  <a:lnTo>
                    <a:pt x="1382849" y="58465"/>
                  </a:lnTo>
                  <a:lnTo>
                    <a:pt x="1386332" y="57711"/>
                  </a:lnTo>
                  <a:lnTo>
                    <a:pt x="1389815" y="60676"/>
                  </a:lnTo>
                  <a:lnTo>
                    <a:pt x="1393298" y="59824"/>
                  </a:lnTo>
                  <a:lnTo>
                    <a:pt x="1396782" y="58973"/>
                  </a:lnTo>
                  <a:lnTo>
                    <a:pt x="1400265" y="58990"/>
                  </a:lnTo>
                  <a:lnTo>
                    <a:pt x="1403748" y="58141"/>
                  </a:lnTo>
                  <a:lnTo>
                    <a:pt x="1407231" y="61310"/>
                  </a:lnTo>
                  <a:lnTo>
                    <a:pt x="1410715" y="60469"/>
                  </a:lnTo>
                  <a:lnTo>
                    <a:pt x="1414198" y="59629"/>
                  </a:lnTo>
                  <a:lnTo>
                    <a:pt x="1417681" y="60212"/>
                  </a:lnTo>
                  <a:lnTo>
                    <a:pt x="1421164" y="59376"/>
                  </a:lnTo>
                  <a:lnTo>
                    <a:pt x="1424648" y="58540"/>
                  </a:lnTo>
                  <a:lnTo>
                    <a:pt x="1428131" y="59972"/>
                  </a:lnTo>
                  <a:lnTo>
                    <a:pt x="1431614" y="59142"/>
                  </a:lnTo>
                  <a:lnTo>
                    <a:pt x="1435097" y="58311"/>
                  </a:lnTo>
                  <a:lnTo>
                    <a:pt x="1438580" y="64165"/>
                  </a:lnTo>
                  <a:lnTo>
                    <a:pt x="1442064" y="63348"/>
                  </a:lnTo>
                  <a:lnTo>
                    <a:pt x="1445547" y="65800"/>
                  </a:lnTo>
                  <a:lnTo>
                    <a:pt x="1449030" y="64990"/>
                  </a:lnTo>
                  <a:lnTo>
                    <a:pt x="1452513" y="64181"/>
                  </a:lnTo>
                  <a:lnTo>
                    <a:pt x="1455997" y="65800"/>
                  </a:lnTo>
                  <a:lnTo>
                    <a:pt x="1459480" y="64996"/>
                  </a:lnTo>
                  <a:lnTo>
                    <a:pt x="1462963" y="64192"/>
                  </a:lnTo>
                  <a:lnTo>
                    <a:pt x="1466446" y="65267"/>
                  </a:lnTo>
                  <a:lnTo>
                    <a:pt x="1469930" y="64467"/>
                  </a:lnTo>
                  <a:lnTo>
                    <a:pt x="1473413" y="63669"/>
                  </a:lnTo>
                  <a:lnTo>
                    <a:pt x="1476896" y="63674"/>
                  </a:lnTo>
                  <a:lnTo>
                    <a:pt x="1480379" y="62877"/>
                  </a:lnTo>
                  <a:lnTo>
                    <a:pt x="1483863" y="62349"/>
                  </a:lnTo>
                  <a:lnTo>
                    <a:pt x="1487346" y="61554"/>
                  </a:lnTo>
                  <a:lnTo>
                    <a:pt x="1490829" y="60759"/>
                  </a:lnTo>
                  <a:lnTo>
                    <a:pt x="1494312" y="60503"/>
                  </a:lnTo>
                  <a:lnTo>
                    <a:pt x="1497796" y="59710"/>
                  </a:lnTo>
                  <a:lnTo>
                    <a:pt x="1501279" y="58917"/>
                  </a:lnTo>
                  <a:lnTo>
                    <a:pt x="1504762" y="59471"/>
                  </a:lnTo>
                  <a:lnTo>
                    <a:pt x="1508245" y="58681"/>
                  </a:lnTo>
                  <a:lnTo>
                    <a:pt x="1511729" y="57892"/>
                  </a:lnTo>
                  <a:lnTo>
                    <a:pt x="1515212" y="57373"/>
                  </a:lnTo>
                  <a:lnTo>
                    <a:pt x="1518695" y="56586"/>
                  </a:lnTo>
                  <a:lnTo>
                    <a:pt x="1522178" y="56876"/>
                  </a:lnTo>
                  <a:lnTo>
                    <a:pt x="1525662" y="56091"/>
                  </a:lnTo>
                  <a:lnTo>
                    <a:pt x="1529145" y="55307"/>
                  </a:lnTo>
                  <a:lnTo>
                    <a:pt x="1532628" y="55331"/>
                  </a:lnTo>
                  <a:lnTo>
                    <a:pt x="1536111" y="54549"/>
                  </a:lnTo>
                  <a:lnTo>
                    <a:pt x="1539595" y="53767"/>
                  </a:lnTo>
                  <a:lnTo>
                    <a:pt x="1543078" y="53526"/>
                  </a:lnTo>
                  <a:lnTo>
                    <a:pt x="1546561" y="52745"/>
                  </a:lnTo>
                  <a:lnTo>
                    <a:pt x="1550044" y="51966"/>
                  </a:lnTo>
                  <a:lnTo>
                    <a:pt x="1553528" y="52268"/>
                  </a:lnTo>
                  <a:lnTo>
                    <a:pt x="1557011" y="51491"/>
                  </a:lnTo>
                  <a:lnTo>
                    <a:pt x="1560494" y="52598"/>
                  </a:lnTo>
                  <a:lnTo>
                    <a:pt x="1563977" y="51825"/>
                  </a:lnTo>
                  <a:lnTo>
                    <a:pt x="1567461" y="51053"/>
                  </a:lnTo>
                  <a:lnTo>
                    <a:pt x="1570944" y="50818"/>
                  </a:lnTo>
                  <a:lnTo>
                    <a:pt x="1574427" y="50047"/>
                  </a:lnTo>
                  <a:lnTo>
                    <a:pt x="1577910" y="49277"/>
                  </a:lnTo>
                  <a:lnTo>
                    <a:pt x="1581394" y="49383"/>
                  </a:lnTo>
                  <a:lnTo>
                    <a:pt x="1584877" y="48713"/>
                  </a:lnTo>
                  <a:lnTo>
                    <a:pt x="1588360" y="48043"/>
                  </a:lnTo>
                  <a:lnTo>
                    <a:pt x="1591843" y="48357"/>
                  </a:lnTo>
                  <a:lnTo>
                    <a:pt x="1595327" y="47592"/>
                  </a:lnTo>
                  <a:lnTo>
                    <a:pt x="1598810" y="52141"/>
                  </a:lnTo>
                  <a:lnTo>
                    <a:pt x="1602293" y="51385"/>
                  </a:lnTo>
                  <a:lnTo>
                    <a:pt x="1605776" y="50630"/>
                  </a:lnTo>
                  <a:lnTo>
                    <a:pt x="1609260" y="50402"/>
                  </a:lnTo>
                  <a:lnTo>
                    <a:pt x="1612743" y="49649"/>
                  </a:lnTo>
                  <a:lnTo>
                    <a:pt x="1616226" y="48896"/>
                  </a:lnTo>
                  <a:lnTo>
                    <a:pt x="1619709" y="49527"/>
                  </a:lnTo>
                  <a:lnTo>
                    <a:pt x="1623193" y="48873"/>
                  </a:lnTo>
                  <a:lnTo>
                    <a:pt x="1626676" y="48219"/>
                  </a:lnTo>
                  <a:lnTo>
                    <a:pt x="1630159" y="47999"/>
                  </a:lnTo>
                  <a:lnTo>
                    <a:pt x="1633642" y="47252"/>
                  </a:lnTo>
                  <a:lnTo>
                    <a:pt x="1637126" y="48340"/>
                  </a:lnTo>
                  <a:lnTo>
                    <a:pt x="1640609" y="47596"/>
                  </a:lnTo>
                  <a:lnTo>
                    <a:pt x="1644092" y="46852"/>
                  </a:lnTo>
                  <a:lnTo>
                    <a:pt x="1647575" y="46633"/>
                  </a:lnTo>
                  <a:lnTo>
                    <a:pt x="1651059" y="45891"/>
                  </a:lnTo>
                  <a:lnTo>
                    <a:pt x="1654542" y="45149"/>
                  </a:lnTo>
                  <a:lnTo>
                    <a:pt x="1658025" y="46569"/>
                  </a:lnTo>
                  <a:lnTo>
                    <a:pt x="1661508" y="45926"/>
                  </a:lnTo>
                  <a:lnTo>
                    <a:pt x="1664992" y="45284"/>
                  </a:lnTo>
                  <a:lnTo>
                    <a:pt x="1668475" y="45071"/>
                  </a:lnTo>
                  <a:lnTo>
                    <a:pt x="1671958" y="44336"/>
                  </a:lnTo>
                  <a:lnTo>
                    <a:pt x="1675441" y="51537"/>
                  </a:lnTo>
                  <a:lnTo>
                    <a:pt x="1678925" y="50815"/>
                  </a:lnTo>
                  <a:lnTo>
                    <a:pt x="1682408" y="50093"/>
                  </a:lnTo>
                  <a:lnTo>
                    <a:pt x="1685891" y="49372"/>
                  </a:lnTo>
                  <a:lnTo>
                    <a:pt x="1689374" y="48652"/>
                  </a:lnTo>
                  <a:lnTo>
                    <a:pt x="1692858" y="47931"/>
                  </a:lnTo>
                  <a:lnTo>
                    <a:pt x="1696341" y="55154"/>
                  </a:lnTo>
                  <a:lnTo>
                    <a:pt x="1699824" y="54447"/>
                  </a:lnTo>
                  <a:lnTo>
                    <a:pt x="1703307" y="53741"/>
                  </a:lnTo>
                  <a:lnTo>
                    <a:pt x="1706791" y="53034"/>
                  </a:lnTo>
                  <a:lnTo>
                    <a:pt x="1710274" y="52328"/>
                  </a:lnTo>
                  <a:lnTo>
                    <a:pt x="1713757" y="51622"/>
                  </a:lnTo>
                  <a:lnTo>
                    <a:pt x="1717240" y="50917"/>
                  </a:lnTo>
                  <a:lnTo>
                    <a:pt x="1720723" y="50212"/>
                  </a:lnTo>
                  <a:lnTo>
                    <a:pt x="1724207" y="50735"/>
                  </a:lnTo>
                  <a:lnTo>
                    <a:pt x="1727690" y="50032"/>
                  </a:lnTo>
                  <a:lnTo>
                    <a:pt x="1731173" y="49330"/>
                  </a:lnTo>
                  <a:lnTo>
                    <a:pt x="1734656" y="48874"/>
                  </a:lnTo>
                  <a:lnTo>
                    <a:pt x="1738140" y="48172"/>
                  </a:lnTo>
                  <a:lnTo>
                    <a:pt x="1741623" y="47471"/>
                  </a:lnTo>
                  <a:lnTo>
                    <a:pt x="1741623" y="47718"/>
                  </a:lnTo>
                  <a:lnTo>
                    <a:pt x="1741623" y="47964"/>
                  </a:lnTo>
                  <a:lnTo>
                    <a:pt x="1745106" y="47264"/>
                  </a:lnTo>
                  <a:lnTo>
                    <a:pt x="1748589" y="46564"/>
                  </a:lnTo>
                  <a:lnTo>
                    <a:pt x="1752073" y="45865"/>
                  </a:lnTo>
                  <a:lnTo>
                    <a:pt x="1755556" y="45166"/>
                  </a:lnTo>
                  <a:lnTo>
                    <a:pt x="1759039" y="44468"/>
                  </a:lnTo>
                  <a:lnTo>
                    <a:pt x="1762522" y="45498"/>
                  </a:lnTo>
                  <a:lnTo>
                    <a:pt x="1766006" y="44803"/>
                  </a:lnTo>
                  <a:lnTo>
                    <a:pt x="1769489" y="44108"/>
                  </a:lnTo>
                  <a:lnTo>
                    <a:pt x="1772972" y="44890"/>
                  </a:lnTo>
                  <a:lnTo>
                    <a:pt x="1776455" y="44198"/>
                  </a:lnTo>
                  <a:lnTo>
                    <a:pt x="1779939" y="51225"/>
                  </a:lnTo>
                  <a:lnTo>
                    <a:pt x="1783422" y="50545"/>
                  </a:lnTo>
                  <a:lnTo>
                    <a:pt x="1786905" y="49865"/>
                  </a:lnTo>
                  <a:lnTo>
                    <a:pt x="1790388" y="56874"/>
                  </a:lnTo>
                  <a:lnTo>
                    <a:pt x="1793872" y="56207"/>
                  </a:lnTo>
                  <a:lnTo>
                    <a:pt x="1797355" y="55540"/>
                  </a:lnTo>
                  <a:lnTo>
                    <a:pt x="1800838" y="56288"/>
                  </a:lnTo>
                  <a:lnTo>
                    <a:pt x="1804321" y="55706"/>
                  </a:lnTo>
                  <a:lnTo>
                    <a:pt x="1807805" y="55125"/>
                  </a:lnTo>
                  <a:lnTo>
                    <a:pt x="1811288" y="54938"/>
                  </a:lnTo>
                  <a:lnTo>
                    <a:pt x="1814771" y="54275"/>
                  </a:lnTo>
                  <a:lnTo>
                    <a:pt x="1818254" y="53842"/>
                  </a:lnTo>
                  <a:lnTo>
                    <a:pt x="1821738" y="53180"/>
                  </a:lnTo>
                  <a:lnTo>
                    <a:pt x="1825221" y="52519"/>
                  </a:lnTo>
                  <a:lnTo>
                    <a:pt x="1828704" y="54592"/>
                  </a:lnTo>
                  <a:lnTo>
                    <a:pt x="1832187" y="53935"/>
                  </a:lnTo>
                  <a:lnTo>
                    <a:pt x="1835671" y="53279"/>
                  </a:lnTo>
                  <a:lnTo>
                    <a:pt x="1839154" y="56449"/>
                  </a:lnTo>
                  <a:lnTo>
                    <a:pt x="1842637" y="55798"/>
                  </a:lnTo>
                  <a:lnTo>
                    <a:pt x="1846120" y="55148"/>
                  </a:lnTo>
                  <a:lnTo>
                    <a:pt x="1849604" y="56122"/>
                  </a:lnTo>
                  <a:lnTo>
                    <a:pt x="1853087" y="55556"/>
                  </a:lnTo>
                  <a:lnTo>
                    <a:pt x="1856570" y="59171"/>
                  </a:lnTo>
                  <a:lnTo>
                    <a:pt x="1860053" y="58610"/>
                  </a:lnTo>
                  <a:lnTo>
                    <a:pt x="1863537" y="58050"/>
                  </a:lnTo>
                  <a:lnTo>
                    <a:pt x="1867020" y="57685"/>
                  </a:lnTo>
                  <a:lnTo>
                    <a:pt x="1870503" y="57047"/>
                  </a:lnTo>
                  <a:lnTo>
                    <a:pt x="1873986" y="56408"/>
                  </a:lnTo>
                  <a:lnTo>
                    <a:pt x="1877470" y="57297"/>
                  </a:lnTo>
                  <a:lnTo>
                    <a:pt x="1880953" y="56662"/>
                  </a:lnTo>
                  <a:lnTo>
                    <a:pt x="1884436" y="56026"/>
                  </a:lnTo>
                  <a:lnTo>
                    <a:pt x="1887919" y="56479"/>
                  </a:lnTo>
                  <a:lnTo>
                    <a:pt x="1891403" y="55846"/>
                  </a:lnTo>
                  <a:lnTo>
                    <a:pt x="1894886" y="56514"/>
                  </a:lnTo>
                  <a:lnTo>
                    <a:pt x="1898369" y="55883"/>
                  </a:lnTo>
                  <a:lnTo>
                    <a:pt x="1901852" y="55252"/>
                  </a:lnTo>
                  <a:lnTo>
                    <a:pt x="1905336" y="55296"/>
                  </a:lnTo>
                  <a:lnTo>
                    <a:pt x="1908819" y="54745"/>
                  </a:lnTo>
                  <a:lnTo>
                    <a:pt x="1912302" y="54195"/>
                  </a:lnTo>
                  <a:lnTo>
                    <a:pt x="1915785" y="54036"/>
                  </a:lnTo>
                  <a:lnTo>
                    <a:pt x="1919269" y="53408"/>
                  </a:lnTo>
                  <a:lnTo>
                    <a:pt x="1922752" y="52781"/>
                  </a:lnTo>
                  <a:lnTo>
                    <a:pt x="1926235" y="53238"/>
                  </a:lnTo>
                  <a:lnTo>
                    <a:pt x="1929718" y="52613"/>
                  </a:lnTo>
                  <a:lnTo>
                    <a:pt x="1933202" y="53285"/>
                  </a:lnTo>
                  <a:lnTo>
                    <a:pt x="1936685" y="52662"/>
                  </a:lnTo>
                  <a:lnTo>
                    <a:pt x="1940168" y="52039"/>
                  </a:lnTo>
                  <a:lnTo>
                    <a:pt x="1943651" y="53996"/>
                  </a:lnTo>
                  <a:lnTo>
                    <a:pt x="1947135" y="53377"/>
                  </a:lnTo>
                  <a:lnTo>
                    <a:pt x="1950618" y="52759"/>
                  </a:lnTo>
                  <a:lnTo>
                    <a:pt x="1954101" y="52141"/>
                  </a:lnTo>
                  <a:lnTo>
                    <a:pt x="1957584" y="51523"/>
                  </a:lnTo>
                  <a:lnTo>
                    <a:pt x="1961068" y="50905"/>
                  </a:lnTo>
                  <a:lnTo>
                    <a:pt x="1964551" y="50718"/>
                  </a:lnTo>
                  <a:lnTo>
                    <a:pt x="1968034" y="50101"/>
                  </a:lnTo>
                  <a:lnTo>
                    <a:pt x="1971517" y="49700"/>
                  </a:lnTo>
                  <a:lnTo>
                    <a:pt x="1975001" y="49084"/>
                  </a:lnTo>
                  <a:lnTo>
                    <a:pt x="1978484" y="48468"/>
                  </a:lnTo>
                  <a:lnTo>
                    <a:pt x="1981967" y="50855"/>
                  </a:lnTo>
                  <a:lnTo>
                    <a:pt x="1985450" y="50244"/>
                  </a:lnTo>
                  <a:lnTo>
                    <a:pt x="1988934" y="49634"/>
                  </a:lnTo>
                  <a:lnTo>
                    <a:pt x="1992417" y="51360"/>
                  </a:lnTo>
                  <a:lnTo>
                    <a:pt x="1995900" y="50753"/>
                  </a:lnTo>
                  <a:lnTo>
                    <a:pt x="1999383" y="50146"/>
                  </a:lnTo>
                  <a:lnTo>
                    <a:pt x="2002867" y="51648"/>
                  </a:lnTo>
                  <a:lnTo>
                    <a:pt x="2006350" y="51044"/>
                  </a:lnTo>
                  <a:lnTo>
                    <a:pt x="2009833" y="51280"/>
                  </a:lnTo>
                  <a:lnTo>
                    <a:pt x="2013316" y="50678"/>
                  </a:lnTo>
                  <a:lnTo>
                    <a:pt x="2016799" y="50076"/>
                  </a:lnTo>
                  <a:lnTo>
                    <a:pt x="2020283" y="49685"/>
                  </a:lnTo>
                  <a:lnTo>
                    <a:pt x="2023766" y="49084"/>
                  </a:lnTo>
                  <a:lnTo>
                    <a:pt x="2027249" y="48483"/>
                  </a:lnTo>
                  <a:lnTo>
                    <a:pt x="2030732" y="48813"/>
                  </a:lnTo>
                  <a:lnTo>
                    <a:pt x="2034216" y="48367"/>
                  </a:lnTo>
                  <a:lnTo>
                    <a:pt x="2037699" y="47922"/>
                  </a:lnTo>
                  <a:lnTo>
                    <a:pt x="2041182" y="49024"/>
                  </a:lnTo>
                  <a:lnTo>
                    <a:pt x="2044665" y="48429"/>
                  </a:lnTo>
                  <a:lnTo>
                    <a:pt x="2048149" y="49084"/>
                  </a:lnTo>
                  <a:lnTo>
                    <a:pt x="2051632" y="48490"/>
                  </a:lnTo>
                  <a:lnTo>
                    <a:pt x="2055115" y="47897"/>
                  </a:lnTo>
                  <a:lnTo>
                    <a:pt x="2058598" y="47721"/>
                  </a:lnTo>
                  <a:lnTo>
                    <a:pt x="2062082" y="47128"/>
                  </a:lnTo>
                  <a:lnTo>
                    <a:pt x="2065565" y="46536"/>
                  </a:lnTo>
                  <a:lnTo>
                    <a:pt x="2069048" y="46243"/>
                  </a:lnTo>
                  <a:lnTo>
                    <a:pt x="2072531" y="45804"/>
                  </a:lnTo>
                  <a:lnTo>
                    <a:pt x="2076015" y="45365"/>
                  </a:lnTo>
                  <a:lnTo>
                    <a:pt x="2079498" y="44798"/>
                  </a:lnTo>
                  <a:lnTo>
                    <a:pt x="2082981" y="44208"/>
                  </a:lnTo>
                  <a:lnTo>
                    <a:pt x="2086464" y="43618"/>
                  </a:lnTo>
                  <a:lnTo>
                    <a:pt x="2089948" y="43028"/>
                  </a:lnTo>
                  <a:lnTo>
                    <a:pt x="2093431" y="42438"/>
                  </a:lnTo>
                  <a:lnTo>
                    <a:pt x="2096914" y="44982"/>
                  </a:lnTo>
                  <a:lnTo>
                    <a:pt x="2100397" y="44397"/>
                  </a:lnTo>
                  <a:lnTo>
                    <a:pt x="2103881" y="43812"/>
                  </a:lnTo>
                  <a:lnTo>
                    <a:pt x="2107364" y="44265"/>
                  </a:lnTo>
                  <a:lnTo>
                    <a:pt x="2110847" y="43682"/>
                  </a:lnTo>
                  <a:lnTo>
                    <a:pt x="2114330" y="43099"/>
                  </a:lnTo>
                  <a:lnTo>
                    <a:pt x="2117814" y="43345"/>
                  </a:lnTo>
                  <a:lnTo>
                    <a:pt x="2121297" y="42764"/>
                  </a:lnTo>
                  <a:lnTo>
                    <a:pt x="2124780" y="43835"/>
                  </a:lnTo>
                  <a:lnTo>
                    <a:pt x="2128263" y="43256"/>
                  </a:lnTo>
                  <a:lnTo>
                    <a:pt x="2131747" y="42678"/>
                  </a:lnTo>
                  <a:lnTo>
                    <a:pt x="2135230" y="43129"/>
                  </a:lnTo>
                  <a:lnTo>
                    <a:pt x="2138713" y="42552"/>
                  </a:lnTo>
                  <a:lnTo>
                    <a:pt x="2142196" y="41975"/>
                  </a:lnTo>
                  <a:lnTo>
                    <a:pt x="2145680" y="41399"/>
                  </a:lnTo>
                  <a:lnTo>
                    <a:pt x="2149163" y="40822"/>
                  </a:lnTo>
                  <a:lnTo>
                    <a:pt x="2152646" y="40246"/>
                  </a:lnTo>
                  <a:lnTo>
                    <a:pt x="2156129" y="39670"/>
                  </a:lnTo>
                  <a:lnTo>
                    <a:pt x="2159613" y="39095"/>
                  </a:lnTo>
                  <a:lnTo>
                    <a:pt x="2163096" y="40583"/>
                  </a:lnTo>
                  <a:lnTo>
                    <a:pt x="2166579" y="40011"/>
                  </a:lnTo>
                  <a:lnTo>
                    <a:pt x="2170062" y="39438"/>
                  </a:lnTo>
                  <a:lnTo>
                    <a:pt x="2173546" y="41352"/>
                  </a:lnTo>
                  <a:lnTo>
                    <a:pt x="2177029" y="40858"/>
                  </a:lnTo>
                  <a:lnTo>
                    <a:pt x="2180512" y="40363"/>
                  </a:lnTo>
                  <a:lnTo>
                    <a:pt x="2183995" y="40027"/>
                  </a:lnTo>
                  <a:lnTo>
                    <a:pt x="2187479" y="39459"/>
                  </a:lnTo>
                  <a:lnTo>
                    <a:pt x="2190962" y="38891"/>
                  </a:lnTo>
                  <a:lnTo>
                    <a:pt x="2194445" y="39141"/>
                  </a:lnTo>
                  <a:lnTo>
                    <a:pt x="2197928" y="38574"/>
                  </a:lnTo>
                  <a:lnTo>
                    <a:pt x="2201412" y="42055"/>
                  </a:lnTo>
                  <a:lnTo>
                    <a:pt x="2204895" y="41494"/>
                  </a:lnTo>
                  <a:lnTo>
                    <a:pt x="2208378" y="40934"/>
                  </a:lnTo>
                  <a:lnTo>
                    <a:pt x="2211861" y="44382"/>
                  </a:lnTo>
                  <a:lnTo>
                    <a:pt x="2215345" y="43898"/>
                  </a:lnTo>
                  <a:lnTo>
                    <a:pt x="2218828" y="43415"/>
                  </a:lnTo>
                  <a:lnTo>
                    <a:pt x="2222311" y="43084"/>
                  </a:lnTo>
                  <a:lnTo>
                    <a:pt x="2225794" y="42529"/>
                  </a:lnTo>
                  <a:lnTo>
                    <a:pt x="2229278" y="41975"/>
                  </a:lnTo>
                  <a:lnTo>
                    <a:pt x="2232761" y="42212"/>
                  </a:lnTo>
                  <a:lnTo>
                    <a:pt x="2236244" y="41659"/>
                  </a:lnTo>
                  <a:lnTo>
                    <a:pt x="2239727" y="42093"/>
                  </a:lnTo>
                  <a:lnTo>
                    <a:pt x="2243211" y="41542"/>
                  </a:lnTo>
                  <a:lnTo>
                    <a:pt x="2246694" y="40991"/>
                  </a:lnTo>
                  <a:lnTo>
                    <a:pt x="2250177" y="40835"/>
                  </a:lnTo>
                  <a:lnTo>
                    <a:pt x="2253660" y="40285"/>
                  </a:lnTo>
                  <a:lnTo>
                    <a:pt x="2257144" y="39735"/>
                  </a:lnTo>
                  <a:lnTo>
                    <a:pt x="2260627" y="40172"/>
                  </a:lnTo>
                  <a:lnTo>
                    <a:pt x="2264110" y="39623"/>
                  </a:lnTo>
                  <a:lnTo>
                    <a:pt x="2267593" y="39075"/>
                  </a:lnTo>
                  <a:lnTo>
                    <a:pt x="2271077" y="42635"/>
                  </a:lnTo>
                  <a:lnTo>
                    <a:pt x="2274560" y="42091"/>
                  </a:lnTo>
                  <a:lnTo>
                    <a:pt x="2278043" y="44821"/>
                  </a:lnTo>
                  <a:lnTo>
                    <a:pt x="2281526" y="44282"/>
                  </a:lnTo>
                  <a:lnTo>
                    <a:pt x="2285010" y="43744"/>
                  </a:lnTo>
                  <a:lnTo>
                    <a:pt x="2288493" y="44922"/>
                  </a:lnTo>
                  <a:lnTo>
                    <a:pt x="2291976" y="44386"/>
                  </a:lnTo>
                  <a:lnTo>
                    <a:pt x="2295459" y="43850"/>
                  </a:lnTo>
                  <a:lnTo>
                    <a:pt x="2298942" y="43931"/>
                  </a:lnTo>
                  <a:lnTo>
                    <a:pt x="2302426" y="43465"/>
                  </a:lnTo>
                  <a:lnTo>
                    <a:pt x="2305909" y="43000"/>
                  </a:lnTo>
                  <a:lnTo>
                    <a:pt x="2309392" y="43801"/>
                  </a:lnTo>
                  <a:lnTo>
                    <a:pt x="2312875" y="43268"/>
                  </a:lnTo>
                  <a:lnTo>
                    <a:pt x="2316359" y="43126"/>
                  </a:lnTo>
                  <a:lnTo>
                    <a:pt x="2319842" y="42663"/>
                  </a:lnTo>
                  <a:lnTo>
                    <a:pt x="2323325" y="42201"/>
                  </a:lnTo>
                  <a:lnTo>
                    <a:pt x="2326808" y="42468"/>
                  </a:lnTo>
                  <a:lnTo>
                    <a:pt x="2330292" y="41937"/>
                  </a:lnTo>
                  <a:lnTo>
                    <a:pt x="2333775" y="41407"/>
                  </a:lnTo>
                  <a:lnTo>
                    <a:pt x="2337258" y="41635"/>
                  </a:lnTo>
                  <a:lnTo>
                    <a:pt x="2340741" y="41106"/>
                  </a:lnTo>
                  <a:lnTo>
                    <a:pt x="2344225" y="40578"/>
                  </a:lnTo>
                  <a:lnTo>
                    <a:pt x="2347708" y="46214"/>
                  </a:lnTo>
                  <a:lnTo>
                    <a:pt x="2351191" y="45693"/>
                  </a:lnTo>
                  <a:lnTo>
                    <a:pt x="2354674" y="46299"/>
                  </a:lnTo>
                  <a:lnTo>
                    <a:pt x="2358158" y="45913"/>
                  </a:lnTo>
                  <a:lnTo>
                    <a:pt x="2361641" y="45527"/>
                  </a:lnTo>
                  <a:lnTo>
                    <a:pt x="2365124" y="45084"/>
                  </a:lnTo>
                  <a:lnTo>
                    <a:pt x="2368607" y="44566"/>
                  </a:lnTo>
                  <a:lnTo>
                    <a:pt x="2372091" y="44047"/>
                  </a:lnTo>
                  <a:lnTo>
                    <a:pt x="2375574" y="43713"/>
                  </a:lnTo>
                  <a:lnTo>
                    <a:pt x="2379057" y="43195"/>
                  </a:lnTo>
                  <a:lnTo>
                    <a:pt x="2382540" y="42678"/>
                  </a:lnTo>
                  <a:lnTo>
                    <a:pt x="2386024" y="42345"/>
                  </a:lnTo>
                  <a:lnTo>
                    <a:pt x="2389507" y="41827"/>
                  </a:lnTo>
                  <a:lnTo>
                    <a:pt x="2392990" y="43883"/>
                  </a:lnTo>
                  <a:lnTo>
                    <a:pt x="2396473" y="43369"/>
                  </a:lnTo>
                  <a:lnTo>
                    <a:pt x="2399957" y="42856"/>
                  </a:lnTo>
                  <a:lnTo>
                    <a:pt x="2403440" y="42342"/>
                  </a:lnTo>
                  <a:lnTo>
                    <a:pt x="2406923" y="41828"/>
                  </a:lnTo>
                  <a:lnTo>
                    <a:pt x="2410406" y="41315"/>
                  </a:lnTo>
                  <a:lnTo>
                    <a:pt x="2413890" y="40986"/>
                  </a:lnTo>
                  <a:lnTo>
                    <a:pt x="2417373" y="40473"/>
                  </a:lnTo>
                  <a:lnTo>
                    <a:pt x="2420856" y="39961"/>
                  </a:lnTo>
                  <a:lnTo>
                    <a:pt x="2424339" y="39816"/>
                  </a:lnTo>
                  <a:lnTo>
                    <a:pt x="2427823" y="39304"/>
                  </a:lnTo>
                  <a:lnTo>
                    <a:pt x="2431306" y="39896"/>
                  </a:lnTo>
                  <a:lnTo>
                    <a:pt x="2434789" y="39386"/>
                  </a:lnTo>
                  <a:lnTo>
                    <a:pt x="2438272" y="38876"/>
                  </a:lnTo>
                  <a:lnTo>
                    <a:pt x="2441756" y="38733"/>
                  </a:lnTo>
                  <a:lnTo>
                    <a:pt x="2445239" y="38224"/>
                  </a:lnTo>
                  <a:lnTo>
                    <a:pt x="2448722" y="37715"/>
                  </a:lnTo>
                  <a:lnTo>
                    <a:pt x="2452205" y="37253"/>
                  </a:lnTo>
                  <a:lnTo>
                    <a:pt x="2455689" y="36811"/>
                  </a:lnTo>
                  <a:lnTo>
                    <a:pt x="2459172" y="36370"/>
                  </a:lnTo>
                  <a:lnTo>
                    <a:pt x="2462655" y="36969"/>
                  </a:lnTo>
                  <a:lnTo>
                    <a:pt x="2466138" y="36462"/>
                  </a:lnTo>
                  <a:lnTo>
                    <a:pt x="2469622" y="37422"/>
                  </a:lnTo>
                  <a:lnTo>
                    <a:pt x="2473105" y="36917"/>
                  </a:lnTo>
                  <a:lnTo>
                    <a:pt x="2476588" y="36413"/>
                  </a:lnTo>
                  <a:lnTo>
                    <a:pt x="2480071" y="38820"/>
                  </a:lnTo>
                  <a:lnTo>
                    <a:pt x="2483555" y="38318"/>
                  </a:lnTo>
                  <a:lnTo>
                    <a:pt x="2487038" y="37817"/>
                  </a:lnTo>
                  <a:lnTo>
                    <a:pt x="2490521" y="39480"/>
                  </a:lnTo>
                  <a:lnTo>
                    <a:pt x="2494004" y="38981"/>
                  </a:lnTo>
                  <a:lnTo>
                    <a:pt x="2497488" y="38483"/>
                  </a:lnTo>
                  <a:lnTo>
                    <a:pt x="2500971" y="41551"/>
                  </a:lnTo>
                  <a:lnTo>
                    <a:pt x="2504454" y="41057"/>
                  </a:lnTo>
                  <a:lnTo>
                    <a:pt x="2507937" y="41461"/>
                  </a:lnTo>
                  <a:lnTo>
                    <a:pt x="2511421" y="41032"/>
                  </a:lnTo>
                  <a:lnTo>
                    <a:pt x="2514904" y="40604"/>
                  </a:lnTo>
                  <a:lnTo>
                    <a:pt x="2518387" y="41730"/>
                  </a:lnTo>
                  <a:lnTo>
                    <a:pt x="2521870" y="41239"/>
                  </a:lnTo>
                  <a:lnTo>
                    <a:pt x="2525354" y="40749"/>
                  </a:lnTo>
                  <a:lnTo>
                    <a:pt x="2528837" y="42880"/>
                  </a:lnTo>
                  <a:lnTo>
                    <a:pt x="2532320" y="42393"/>
                  </a:lnTo>
                  <a:lnTo>
                    <a:pt x="2535803" y="41906"/>
                  </a:lnTo>
                  <a:lnTo>
                    <a:pt x="2539287" y="42288"/>
                  </a:lnTo>
                  <a:lnTo>
                    <a:pt x="2542770" y="41802"/>
                  </a:lnTo>
                  <a:lnTo>
                    <a:pt x="2546253" y="43391"/>
                  </a:lnTo>
                  <a:lnTo>
                    <a:pt x="2549736" y="42907"/>
                  </a:lnTo>
                  <a:lnTo>
                    <a:pt x="2553220" y="42424"/>
                  </a:lnTo>
                  <a:lnTo>
                    <a:pt x="2556703" y="42458"/>
                  </a:lnTo>
                  <a:lnTo>
                    <a:pt x="2560186" y="41975"/>
                  </a:lnTo>
                  <a:lnTo>
                    <a:pt x="2563669" y="41493"/>
                  </a:lnTo>
                  <a:lnTo>
                    <a:pt x="2567153" y="42730"/>
                  </a:lnTo>
                  <a:lnTo>
                    <a:pt x="2570636" y="42250"/>
                  </a:lnTo>
                  <a:lnTo>
                    <a:pt x="2574119" y="41769"/>
                  </a:lnTo>
                  <a:lnTo>
                    <a:pt x="2577602" y="41804"/>
                  </a:lnTo>
                  <a:lnTo>
                    <a:pt x="2581085" y="41325"/>
                  </a:lnTo>
                  <a:lnTo>
                    <a:pt x="2584569" y="42970"/>
                  </a:lnTo>
                  <a:lnTo>
                    <a:pt x="2588052" y="42802"/>
                  </a:lnTo>
                  <a:lnTo>
                    <a:pt x="2591535" y="42635"/>
                  </a:lnTo>
                  <a:lnTo>
                    <a:pt x="2595018" y="44539"/>
                  </a:lnTo>
                  <a:lnTo>
                    <a:pt x="2598502" y="44127"/>
                  </a:lnTo>
                  <a:lnTo>
                    <a:pt x="2601985" y="43715"/>
                  </a:lnTo>
                  <a:lnTo>
                    <a:pt x="2605468" y="47420"/>
                  </a:lnTo>
                  <a:lnTo>
                    <a:pt x="2608951" y="46952"/>
                  </a:lnTo>
                  <a:lnTo>
                    <a:pt x="2612435" y="46483"/>
                  </a:lnTo>
                  <a:lnTo>
                    <a:pt x="2612435" y="46648"/>
                  </a:lnTo>
                  <a:lnTo>
                    <a:pt x="2612435" y="46813"/>
                  </a:lnTo>
                  <a:lnTo>
                    <a:pt x="2612435" y="46978"/>
                  </a:lnTo>
                  <a:lnTo>
                    <a:pt x="2612435" y="47143"/>
                  </a:lnTo>
                  <a:lnTo>
                    <a:pt x="2612435" y="47307"/>
                  </a:lnTo>
                  <a:lnTo>
                    <a:pt x="2612435" y="47471"/>
                  </a:lnTo>
                  <a:lnTo>
                    <a:pt x="2612435" y="47636"/>
                  </a:lnTo>
                  <a:lnTo>
                    <a:pt x="2612435" y="47800"/>
                  </a:lnTo>
                  <a:lnTo>
                    <a:pt x="2612435" y="47964"/>
                  </a:lnTo>
                  <a:lnTo>
                    <a:pt x="2612435" y="48127"/>
                  </a:lnTo>
                  <a:lnTo>
                    <a:pt x="2612435" y="48291"/>
                  </a:lnTo>
                  <a:lnTo>
                    <a:pt x="2612435" y="48455"/>
                  </a:lnTo>
                  <a:lnTo>
                    <a:pt x="2612435" y="48618"/>
                  </a:lnTo>
                  <a:lnTo>
                    <a:pt x="2612435" y="48781"/>
                  </a:lnTo>
                  <a:lnTo>
                    <a:pt x="2612435" y="48944"/>
                  </a:lnTo>
                  <a:lnTo>
                    <a:pt x="2612435" y="49107"/>
                  </a:lnTo>
                  <a:lnTo>
                    <a:pt x="2615918" y="48701"/>
                  </a:lnTo>
                  <a:lnTo>
                    <a:pt x="2619401" y="48295"/>
                  </a:lnTo>
                  <a:lnTo>
                    <a:pt x="2622884" y="49354"/>
                  </a:lnTo>
                  <a:lnTo>
                    <a:pt x="2626368" y="48950"/>
                  </a:lnTo>
                  <a:lnTo>
                    <a:pt x="2629851" y="48545"/>
                  </a:lnTo>
                  <a:lnTo>
                    <a:pt x="2633334" y="49407"/>
                  </a:lnTo>
                  <a:lnTo>
                    <a:pt x="2636817" y="48946"/>
                  </a:lnTo>
                  <a:lnTo>
                    <a:pt x="2640301" y="48484"/>
                  </a:lnTo>
                  <a:lnTo>
                    <a:pt x="2643784" y="49840"/>
                  </a:lnTo>
                  <a:lnTo>
                    <a:pt x="2647267" y="49439"/>
                  </a:lnTo>
                  <a:lnTo>
                    <a:pt x="2650750" y="51115"/>
                  </a:lnTo>
                  <a:lnTo>
                    <a:pt x="2654234" y="50658"/>
                  </a:lnTo>
                  <a:lnTo>
                    <a:pt x="2657717" y="50202"/>
                  </a:lnTo>
                  <a:lnTo>
                    <a:pt x="2661200" y="50858"/>
                  </a:lnTo>
                  <a:lnTo>
                    <a:pt x="2664683" y="50403"/>
                  </a:lnTo>
                  <a:lnTo>
                    <a:pt x="2668167" y="49948"/>
                  </a:lnTo>
                  <a:lnTo>
                    <a:pt x="2671650" y="50316"/>
                  </a:lnTo>
                  <a:lnTo>
                    <a:pt x="2675133" y="49920"/>
                  </a:lnTo>
                  <a:lnTo>
                    <a:pt x="2678616" y="49524"/>
                  </a:lnTo>
                  <a:lnTo>
                    <a:pt x="2682100" y="50350"/>
                  </a:lnTo>
                  <a:lnTo>
                    <a:pt x="2685583" y="49897"/>
                  </a:lnTo>
                  <a:lnTo>
                    <a:pt x="2689066" y="49603"/>
                  </a:lnTo>
                  <a:lnTo>
                    <a:pt x="2692549" y="49152"/>
                  </a:lnTo>
                  <a:lnTo>
                    <a:pt x="2696033" y="48700"/>
                  </a:lnTo>
                  <a:lnTo>
                    <a:pt x="2699516" y="54483"/>
                  </a:lnTo>
                  <a:lnTo>
                    <a:pt x="2702999" y="54038"/>
                  </a:lnTo>
                  <a:lnTo>
                    <a:pt x="2706482" y="53593"/>
                  </a:lnTo>
                  <a:lnTo>
                    <a:pt x="2709966" y="53609"/>
                  </a:lnTo>
                  <a:lnTo>
                    <a:pt x="2713449" y="53165"/>
                  </a:lnTo>
                  <a:lnTo>
                    <a:pt x="2716932" y="52721"/>
                  </a:lnTo>
                  <a:lnTo>
                    <a:pt x="2720415" y="52891"/>
                  </a:lnTo>
                  <a:lnTo>
                    <a:pt x="2723899" y="52448"/>
                  </a:lnTo>
                  <a:lnTo>
                    <a:pt x="2727382" y="53843"/>
                  </a:lnTo>
                  <a:lnTo>
                    <a:pt x="2730865" y="53458"/>
                  </a:lnTo>
                  <a:lnTo>
                    <a:pt x="2734348" y="53072"/>
                  </a:lnTo>
                  <a:lnTo>
                    <a:pt x="2737832" y="53585"/>
                  </a:lnTo>
                  <a:lnTo>
                    <a:pt x="2741315" y="53145"/>
                  </a:lnTo>
                  <a:lnTo>
                    <a:pt x="2744798" y="52706"/>
                  </a:lnTo>
                  <a:lnTo>
                    <a:pt x="2748281" y="52723"/>
                  </a:lnTo>
                  <a:lnTo>
                    <a:pt x="2751765" y="52284"/>
                  </a:lnTo>
                  <a:lnTo>
                    <a:pt x="2755248" y="51845"/>
                  </a:lnTo>
                  <a:lnTo>
                    <a:pt x="2758731" y="54326"/>
                  </a:lnTo>
                  <a:lnTo>
                    <a:pt x="2762214" y="53945"/>
                  </a:lnTo>
                  <a:lnTo>
                    <a:pt x="2765698" y="54462"/>
                  </a:lnTo>
                  <a:lnTo>
                    <a:pt x="2769181" y="54028"/>
                  </a:lnTo>
                  <a:lnTo>
                    <a:pt x="2772664" y="53593"/>
                  </a:lnTo>
                  <a:lnTo>
                    <a:pt x="2776147" y="54655"/>
                  </a:lnTo>
                  <a:lnTo>
                    <a:pt x="2779631" y="54223"/>
                  </a:lnTo>
                  <a:lnTo>
                    <a:pt x="2783114" y="53790"/>
                  </a:lnTo>
                  <a:lnTo>
                    <a:pt x="2786597" y="54252"/>
                  </a:lnTo>
                  <a:lnTo>
                    <a:pt x="2790080" y="53821"/>
                  </a:lnTo>
                  <a:lnTo>
                    <a:pt x="2793564" y="53390"/>
                  </a:lnTo>
                  <a:lnTo>
                    <a:pt x="2797047" y="56360"/>
                  </a:lnTo>
                  <a:lnTo>
                    <a:pt x="2800530" y="55933"/>
                  </a:lnTo>
                  <a:lnTo>
                    <a:pt x="2804013" y="56092"/>
                  </a:lnTo>
                  <a:lnTo>
                    <a:pt x="2807497" y="55665"/>
                  </a:lnTo>
                  <a:lnTo>
                    <a:pt x="2810980" y="55238"/>
                  </a:lnTo>
                  <a:lnTo>
                    <a:pt x="2814463" y="55398"/>
                  </a:lnTo>
                  <a:lnTo>
                    <a:pt x="2817946" y="54972"/>
                  </a:lnTo>
                  <a:lnTo>
                    <a:pt x="2821430" y="54546"/>
                  </a:lnTo>
                  <a:lnTo>
                    <a:pt x="2824913" y="57035"/>
                  </a:lnTo>
                  <a:lnTo>
                    <a:pt x="2828396" y="56612"/>
                  </a:lnTo>
                  <a:lnTo>
                    <a:pt x="2831879" y="56190"/>
                  </a:lnTo>
                  <a:lnTo>
                    <a:pt x="2835363" y="55767"/>
                  </a:lnTo>
                  <a:lnTo>
                    <a:pt x="2838846" y="55344"/>
                  </a:lnTo>
                  <a:lnTo>
                    <a:pt x="2842329" y="55647"/>
                  </a:lnTo>
                  <a:lnTo>
                    <a:pt x="2845812" y="55226"/>
                  </a:lnTo>
                  <a:lnTo>
                    <a:pt x="2849296" y="54804"/>
                  </a:lnTo>
                  <a:lnTo>
                    <a:pt x="2852779" y="55863"/>
                  </a:lnTo>
                  <a:lnTo>
                    <a:pt x="2856262" y="55548"/>
                  </a:lnTo>
                  <a:lnTo>
                    <a:pt x="2859745" y="55234"/>
                  </a:lnTo>
                  <a:lnTo>
                    <a:pt x="2863229" y="59142"/>
                  </a:lnTo>
                  <a:lnTo>
                    <a:pt x="2866712" y="58726"/>
                  </a:lnTo>
                  <a:lnTo>
                    <a:pt x="2870195" y="58311"/>
                  </a:lnTo>
                  <a:lnTo>
                    <a:pt x="2873678" y="59110"/>
                  </a:lnTo>
                  <a:lnTo>
                    <a:pt x="2877161" y="58799"/>
                  </a:lnTo>
                  <a:lnTo>
                    <a:pt x="2880645" y="58761"/>
                  </a:lnTo>
                  <a:lnTo>
                    <a:pt x="2884128" y="58348"/>
                  </a:lnTo>
                  <a:lnTo>
                    <a:pt x="2887611" y="57935"/>
                  </a:lnTo>
                  <a:lnTo>
                    <a:pt x="2891094" y="57804"/>
                  </a:lnTo>
                  <a:lnTo>
                    <a:pt x="2894578" y="57392"/>
                  </a:lnTo>
                  <a:lnTo>
                    <a:pt x="2898061" y="56979"/>
                  </a:lnTo>
                  <a:lnTo>
                    <a:pt x="2901544" y="56708"/>
                  </a:lnTo>
                  <a:lnTo>
                    <a:pt x="2905027" y="56296"/>
                  </a:lnTo>
                  <a:lnTo>
                    <a:pt x="2908511" y="55885"/>
                  </a:lnTo>
                  <a:lnTo>
                    <a:pt x="2911994" y="56742"/>
                  </a:lnTo>
                  <a:lnTo>
                    <a:pt x="2915477" y="56331"/>
                  </a:lnTo>
                  <a:lnTo>
                    <a:pt x="2918960" y="58717"/>
                  </a:lnTo>
                  <a:lnTo>
                    <a:pt x="2922444" y="58309"/>
                  </a:lnTo>
                  <a:lnTo>
                    <a:pt x="2925927" y="57901"/>
                  </a:lnTo>
                  <a:lnTo>
                    <a:pt x="2929410" y="60000"/>
                  </a:lnTo>
                  <a:lnTo>
                    <a:pt x="2932893" y="59645"/>
                  </a:lnTo>
                  <a:lnTo>
                    <a:pt x="2936377" y="59290"/>
                  </a:lnTo>
                  <a:lnTo>
                    <a:pt x="2939860" y="60989"/>
                  </a:lnTo>
                  <a:lnTo>
                    <a:pt x="2943343" y="60636"/>
                  </a:lnTo>
                  <a:lnTo>
                    <a:pt x="2946826" y="60283"/>
                  </a:lnTo>
                  <a:lnTo>
                    <a:pt x="2950310" y="60339"/>
                  </a:lnTo>
                  <a:lnTo>
                    <a:pt x="2953793" y="59987"/>
                  </a:lnTo>
                  <a:lnTo>
                    <a:pt x="2957276" y="63013"/>
                  </a:lnTo>
                  <a:lnTo>
                    <a:pt x="2960759" y="62663"/>
                  </a:lnTo>
                  <a:lnTo>
                    <a:pt x="2964243" y="62314"/>
                  </a:lnTo>
                  <a:lnTo>
                    <a:pt x="2967726" y="62215"/>
                  </a:lnTo>
                  <a:lnTo>
                    <a:pt x="2971209" y="61818"/>
                  </a:lnTo>
                  <a:lnTo>
                    <a:pt x="2974692" y="61420"/>
                  </a:lnTo>
                  <a:lnTo>
                    <a:pt x="2978176" y="62628"/>
                  </a:lnTo>
                  <a:lnTo>
                    <a:pt x="2981659" y="62232"/>
                  </a:lnTo>
                  <a:lnTo>
                    <a:pt x="2985142" y="61836"/>
                  </a:lnTo>
                  <a:lnTo>
                    <a:pt x="2988625" y="61574"/>
                  </a:lnTo>
                  <a:lnTo>
                    <a:pt x="2992109" y="61179"/>
                  </a:lnTo>
                  <a:lnTo>
                    <a:pt x="2995592" y="61850"/>
                  </a:lnTo>
                  <a:lnTo>
                    <a:pt x="2999075" y="61456"/>
                  </a:lnTo>
                  <a:lnTo>
                    <a:pt x="3002558" y="61062"/>
                  </a:lnTo>
                  <a:lnTo>
                    <a:pt x="3006042" y="61067"/>
                  </a:lnTo>
                  <a:lnTo>
                    <a:pt x="3009525" y="60673"/>
                  </a:lnTo>
                  <a:lnTo>
                    <a:pt x="3013008" y="60280"/>
                  </a:lnTo>
                  <a:lnTo>
                    <a:pt x="3016491" y="60153"/>
                  </a:lnTo>
                  <a:lnTo>
                    <a:pt x="3019975" y="59760"/>
                  </a:lnTo>
                  <a:lnTo>
                    <a:pt x="3023458" y="59367"/>
                  </a:lnTo>
                  <a:lnTo>
                    <a:pt x="3026941" y="60040"/>
                  </a:lnTo>
                  <a:lnTo>
                    <a:pt x="3030424" y="59648"/>
                  </a:lnTo>
                  <a:lnTo>
                    <a:pt x="3033908" y="61375"/>
                  </a:lnTo>
                  <a:lnTo>
                    <a:pt x="3037391" y="60985"/>
                  </a:lnTo>
                  <a:lnTo>
                    <a:pt x="3040874" y="60595"/>
                  </a:lnTo>
                  <a:lnTo>
                    <a:pt x="3044357" y="66457"/>
                  </a:lnTo>
                  <a:lnTo>
                    <a:pt x="3047841" y="66119"/>
                  </a:lnTo>
                  <a:lnTo>
                    <a:pt x="3051324" y="65782"/>
                  </a:lnTo>
                  <a:lnTo>
                    <a:pt x="3054807" y="66055"/>
                  </a:lnTo>
                  <a:lnTo>
                    <a:pt x="3058290" y="65672"/>
                  </a:lnTo>
                  <a:lnTo>
                    <a:pt x="3061774" y="65289"/>
                  </a:lnTo>
                  <a:lnTo>
                    <a:pt x="3065257" y="71196"/>
                  </a:lnTo>
                  <a:lnTo>
                    <a:pt x="3068740" y="70819"/>
                  </a:lnTo>
                  <a:lnTo>
                    <a:pt x="3072223" y="70442"/>
                  </a:lnTo>
                  <a:lnTo>
                    <a:pt x="3075707" y="70065"/>
                  </a:lnTo>
                  <a:lnTo>
                    <a:pt x="3079190" y="69688"/>
                  </a:lnTo>
                  <a:lnTo>
                    <a:pt x="3082673" y="69842"/>
                  </a:lnTo>
                  <a:lnTo>
                    <a:pt x="3086156" y="69556"/>
                  </a:lnTo>
                  <a:lnTo>
                    <a:pt x="3089640" y="69271"/>
                  </a:lnTo>
                  <a:lnTo>
                    <a:pt x="3093123" y="69671"/>
                  </a:lnTo>
                  <a:lnTo>
                    <a:pt x="3096606" y="69296"/>
                  </a:lnTo>
                  <a:lnTo>
                    <a:pt x="3100089" y="68921"/>
                  </a:lnTo>
                  <a:lnTo>
                    <a:pt x="3103573" y="69658"/>
                  </a:lnTo>
                  <a:lnTo>
                    <a:pt x="3107056" y="69284"/>
                  </a:lnTo>
                  <a:lnTo>
                    <a:pt x="3110539" y="70140"/>
                  </a:lnTo>
                  <a:lnTo>
                    <a:pt x="3114022" y="69768"/>
                  </a:lnTo>
                  <a:lnTo>
                    <a:pt x="3117506" y="69395"/>
                  </a:lnTo>
                  <a:lnTo>
                    <a:pt x="3120989" y="69146"/>
                  </a:lnTo>
                  <a:lnTo>
                    <a:pt x="3124472" y="68774"/>
                  </a:lnTo>
                  <a:lnTo>
                    <a:pt x="3127955" y="68402"/>
                  </a:lnTo>
                  <a:lnTo>
                    <a:pt x="3131439" y="68276"/>
                  </a:lnTo>
                  <a:lnTo>
                    <a:pt x="3134922" y="67904"/>
                  </a:lnTo>
                  <a:lnTo>
                    <a:pt x="3138405" y="67533"/>
                  </a:lnTo>
                  <a:lnTo>
                    <a:pt x="3141888" y="68513"/>
                  </a:lnTo>
                  <a:lnTo>
                    <a:pt x="3145372" y="68142"/>
                  </a:lnTo>
                  <a:lnTo>
                    <a:pt x="3148855" y="71175"/>
                  </a:lnTo>
                  <a:lnTo>
                    <a:pt x="3152338" y="70808"/>
                  </a:lnTo>
                  <a:lnTo>
                    <a:pt x="3155821" y="70441"/>
                  </a:lnTo>
                  <a:lnTo>
                    <a:pt x="3159304" y="70935"/>
                  </a:lnTo>
                  <a:lnTo>
                    <a:pt x="3162788" y="70613"/>
                  </a:lnTo>
                  <a:lnTo>
                    <a:pt x="3166271" y="70291"/>
                  </a:lnTo>
                  <a:lnTo>
                    <a:pt x="3169754" y="70781"/>
                  </a:lnTo>
                  <a:lnTo>
                    <a:pt x="3173237" y="70416"/>
                  </a:lnTo>
                  <a:lnTo>
                    <a:pt x="3176721" y="70051"/>
                  </a:lnTo>
                  <a:lnTo>
                    <a:pt x="3180204" y="71004"/>
                  </a:lnTo>
                  <a:lnTo>
                    <a:pt x="3183687" y="70640"/>
                  </a:lnTo>
                  <a:lnTo>
                    <a:pt x="3187170" y="72777"/>
                  </a:lnTo>
                  <a:lnTo>
                    <a:pt x="3190654" y="72459"/>
                  </a:lnTo>
                  <a:lnTo>
                    <a:pt x="3194137" y="72141"/>
                  </a:lnTo>
                  <a:lnTo>
                    <a:pt x="3197620" y="72277"/>
                  </a:lnTo>
                  <a:lnTo>
                    <a:pt x="3201103" y="71916"/>
                  </a:lnTo>
                  <a:lnTo>
                    <a:pt x="3204587" y="71556"/>
                  </a:lnTo>
                  <a:lnTo>
                    <a:pt x="3208070" y="74476"/>
                  </a:lnTo>
                  <a:lnTo>
                    <a:pt x="3211553" y="74118"/>
                  </a:lnTo>
                  <a:lnTo>
                    <a:pt x="3215036" y="73761"/>
                  </a:lnTo>
                  <a:lnTo>
                    <a:pt x="3218520" y="74680"/>
                  </a:lnTo>
                  <a:lnTo>
                    <a:pt x="3222003" y="74323"/>
                  </a:lnTo>
                  <a:lnTo>
                    <a:pt x="3225486" y="74776"/>
                  </a:lnTo>
                  <a:lnTo>
                    <a:pt x="3228969" y="74421"/>
                  </a:lnTo>
                  <a:lnTo>
                    <a:pt x="3232453" y="74066"/>
                  </a:lnTo>
                  <a:lnTo>
                    <a:pt x="3235936" y="75665"/>
                  </a:lnTo>
                  <a:lnTo>
                    <a:pt x="3239419" y="75312"/>
                  </a:lnTo>
                  <a:lnTo>
                    <a:pt x="3242902" y="74958"/>
                  </a:lnTo>
                  <a:lnTo>
                    <a:pt x="3246386" y="75748"/>
                  </a:lnTo>
                  <a:lnTo>
                    <a:pt x="3249869" y="75396"/>
                  </a:lnTo>
                  <a:lnTo>
                    <a:pt x="3253352" y="75044"/>
                  </a:lnTo>
                  <a:lnTo>
                    <a:pt x="3256835" y="78982"/>
                  </a:lnTo>
                  <a:lnTo>
                    <a:pt x="3260319" y="78634"/>
                  </a:lnTo>
                  <a:lnTo>
                    <a:pt x="3263802" y="79733"/>
                  </a:lnTo>
                  <a:lnTo>
                    <a:pt x="3267285" y="79386"/>
                  </a:lnTo>
                  <a:lnTo>
                    <a:pt x="3270768" y="79039"/>
                  </a:lnTo>
                  <a:lnTo>
                    <a:pt x="3274252" y="78915"/>
                  </a:lnTo>
                  <a:lnTo>
                    <a:pt x="3277735" y="78568"/>
                  </a:lnTo>
                  <a:lnTo>
                    <a:pt x="3281218" y="78222"/>
                  </a:lnTo>
                  <a:lnTo>
                    <a:pt x="3284701" y="78764"/>
                  </a:lnTo>
                  <a:lnTo>
                    <a:pt x="3288185" y="78418"/>
                  </a:lnTo>
                  <a:lnTo>
                    <a:pt x="3291668" y="78073"/>
                  </a:lnTo>
                  <a:lnTo>
                    <a:pt x="3295151" y="78060"/>
                  </a:lnTo>
                  <a:lnTo>
                    <a:pt x="3298634" y="77715"/>
                  </a:lnTo>
                  <a:lnTo>
                    <a:pt x="3302118" y="78256"/>
                  </a:lnTo>
                  <a:lnTo>
                    <a:pt x="3305601" y="77912"/>
                  </a:lnTo>
                  <a:lnTo>
                    <a:pt x="3309084" y="77568"/>
                  </a:lnTo>
                  <a:lnTo>
                    <a:pt x="3312567" y="77887"/>
                  </a:lnTo>
                  <a:lnTo>
                    <a:pt x="3316051" y="77544"/>
                  </a:lnTo>
                  <a:lnTo>
                    <a:pt x="3319534" y="77201"/>
                  </a:lnTo>
                  <a:lnTo>
                    <a:pt x="3323017" y="77520"/>
                  </a:lnTo>
                  <a:lnTo>
                    <a:pt x="3326500" y="77177"/>
                  </a:lnTo>
                  <a:lnTo>
                    <a:pt x="3329984" y="76835"/>
                  </a:lnTo>
                  <a:lnTo>
                    <a:pt x="3333467" y="77044"/>
                  </a:lnTo>
                  <a:lnTo>
                    <a:pt x="3336950" y="76702"/>
                  </a:lnTo>
                  <a:lnTo>
                    <a:pt x="3340433" y="76360"/>
                  </a:lnTo>
                  <a:lnTo>
                    <a:pt x="3343917" y="76019"/>
                  </a:lnTo>
                  <a:lnTo>
                    <a:pt x="3347400" y="75677"/>
                  </a:lnTo>
                  <a:lnTo>
                    <a:pt x="3350883" y="76658"/>
                  </a:lnTo>
                  <a:lnTo>
                    <a:pt x="3354366" y="76318"/>
                  </a:lnTo>
                  <a:lnTo>
                    <a:pt x="3357850" y="75977"/>
                  </a:lnTo>
                  <a:lnTo>
                    <a:pt x="3361333" y="75747"/>
                  </a:lnTo>
                  <a:lnTo>
                    <a:pt x="3364816" y="75407"/>
                  </a:lnTo>
                  <a:lnTo>
                    <a:pt x="3368299" y="75067"/>
                  </a:lnTo>
                  <a:lnTo>
                    <a:pt x="3371783" y="79410"/>
                  </a:lnTo>
                  <a:lnTo>
                    <a:pt x="3375266" y="79074"/>
                  </a:lnTo>
                  <a:lnTo>
                    <a:pt x="3378749" y="79169"/>
                  </a:lnTo>
                  <a:lnTo>
                    <a:pt x="3382232" y="78833"/>
                  </a:lnTo>
                  <a:lnTo>
                    <a:pt x="3385716" y="78497"/>
                  </a:lnTo>
                  <a:lnTo>
                    <a:pt x="3389199" y="81682"/>
                  </a:lnTo>
                  <a:lnTo>
                    <a:pt x="3392682" y="81350"/>
                  </a:lnTo>
                  <a:lnTo>
                    <a:pt x="3396165" y="81017"/>
                  </a:lnTo>
                  <a:lnTo>
                    <a:pt x="3399649" y="81319"/>
                  </a:lnTo>
                  <a:lnTo>
                    <a:pt x="3403132" y="80987"/>
                  </a:lnTo>
                  <a:lnTo>
                    <a:pt x="3406615" y="80656"/>
                  </a:lnTo>
                  <a:lnTo>
                    <a:pt x="3410098" y="80430"/>
                  </a:lnTo>
                  <a:lnTo>
                    <a:pt x="3413582" y="80098"/>
                  </a:lnTo>
                  <a:lnTo>
                    <a:pt x="3417065" y="81138"/>
                  </a:lnTo>
                  <a:lnTo>
                    <a:pt x="3420548" y="80808"/>
                  </a:lnTo>
                  <a:lnTo>
                    <a:pt x="3424031" y="80478"/>
                  </a:lnTo>
                  <a:lnTo>
                    <a:pt x="3427515" y="81408"/>
                  </a:lnTo>
                  <a:lnTo>
                    <a:pt x="3430998" y="81079"/>
                  </a:lnTo>
                  <a:lnTo>
                    <a:pt x="3434481" y="80750"/>
                  </a:lnTo>
                  <a:lnTo>
                    <a:pt x="3437964" y="81779"/>
                  </a:lnTo>
                  <a:lnTo>
                    <a:pt x="3441447" y="81451"/>
                  </a:lnTo>
                  <a:lnTo>
                    <a:pt x="3444931" y="81124"/>
                  </a:lnTo>
                  <a:lnTo>
                    <a:pt x="3448414" y="82458"/>
                  </a:lnTo>
                  <a:lnTo>
                    <a:pt x="3451897" y="82132"/>
                  </a:lnTo>
                  <a:lnTo>
                    <a:pt x="3455380" y="82941"/>
                  </a:lnTo>
                  <a:lnTo>
                    <a:pt x="3458864" y="82616"/>
                  </a:lnTo>
                  <a:lnTo>
                    <a:pt x="3462347" y="82291"/>
                  </a:lnTo>
                  <a:lnTo>
                    <a:pt x="3465830" y="82275"/>
                  </a:lnTo>
                  <a:lnTo>
                    <a:pt x="3469313" y="81950"/>
                  </a:lnTo>
                  <a:lnTo>
                    <a:pt x="3472797" y="81625"/>
                  </a:lnTo>
                  <a:lnTo>
                    <a:pt x="3476280" y="82535"/>
                  </a:lnTo>
                  <a:lnTo>
                    <a:pt x="3479763" y="82212"/>
                  </a:lnTo>
                  <a:lnTo>
                    <a:pt x="3483246" y="81888"/>
                  </a:lnTo>
                  <a:lnTo>
                    <a:pt x="3483246" y="81991"/>
                  </a:lnTo>
                  <a:lnTo>
                    <a:pt x="3483246" y="82093"/>
                  </a:lnTo>
                  <a:lnTo>
                    <a:pt x="3483246" y="82196"/>
                  </a:lnTo>
                  <a:lnTo>
                    <a:pt x="3483246" y="82298"/>
                  </a:lnTo>
                  <a:lnTo>
                    <a:pt x="3483246" y="82401"/>
                  </a:lnTo>
                  <a:lnTo>
                    <a:pt x="3483246" y="82503"/>
                  </a:lnTo>
                  <a:lnTo>
                    <a:pt x="3483246" y="82606"/>
                  </a:lnTo>
                  <a:lnTo>
                    <a:pt x="3483246" y="82708"/>
                  </a:lnTo>
                  <a:lnTo>
                    <a:pt x="3483246" y="82810"/>
                  </a:lnTo>
                  <a:lnTo>
                    <a:pt x="3483246" y="82912"/>
                  </a:lnTo>
                  <a:lnTo>
                    <a:pt x="3483246" y="83014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622520"/>
              <a:ext cx="3483246" cy="929546"/>
            </a:xfrm>
            <a:custGeom>
              <a:avLst/>
              <a:gdLst/>
              <a:ahLst/>
              <a:cxnLst/>
              <a:rect l="0" t="0" r="0" b="0"/>
              <a:pathLst>
                <a:path w="3483246" h="929546">
                  <a:moveTo>
                    <a:pt x="0" y="929546"/>
                  </a:moveTo>
                  <a:lnTo>
                    <a:pt x="3483" y="393209"/>
                  </a:lnTo>
                  <a:lnTo>
                    <a:pt x="6966" y="0"/>
                  </a:lnTo>
                  <a:lnTo>
                    <a:pt x="10449" y="511189"/>
                  </a:lnTo>
                  <a:lnTo>
                    <a:pt x="13932" y="393209"/>
                  </a:lnTo>
                  <a:lnTo>
                    <a:pt x="17416" y="283975"/>
                  </a:lnTo>
                  <a:lnTo>
                    <a:pt x="20899" y="614983"/>
                  </a:lnTo>
                  <a:lnTo>
                    <a:pt x="24382" y="567997"/>
                  </a:lnTo>
                  <a:lnTo>
                    <a:pt x="27865" y="522385"/>
                  </a:lnTo>
                  <a:lnTo>
                    <a:pt x="31349" y="511189"/>
                  </a:lnTo>
                  <a:lnTo>
                    <a:pt x="34832" y="470826"/>
                  </a:lnTo>
                  <a:lnTo>
                    <a:pt x="38315" y="580908"/>
                  </a:lnTo>
                  <a:lnTo>
                    <a:pt x="41798" y="552643"/>
                  </a:lnTo>
                  <a:lnTo>
                    <a:pt x="45282" y="524884"/>
                  </a:lnTo>
                  <a:lnTo>
                    <a:pt x="48765" y="517661"/>
                  </a:lnTo>
                  <a:lnTo>
                    <a:pt x="52248" y="491936"/>
                  </a:lnTo>
                  <a:lnTo>
                    <a:pt x="55731" y="466639"/>
                  </a:lnTo>
                  <a:lnTo>
                    <a:pt x="59215" y="491343"/>
                  </a:lnTo>
                  <a:lnTo>
                    <a:pt x="62698" y="468975"/>
                  </a:lnTo>
                  <a:lnTo>
                    <a:pt x="66181" y="446933"/>
                  </a:lnTo>
                  <a:lnTo>
                    <a:pt x="69664" y="528819"/>
                  </a:lnTo>
                  <a:lnTo>
                    <a:pt x="73148" y="511189"/>
                  </a:lnTo>
                  <a:lnTo>
                    <a:pt x="76631" y="513270"/>
                  </a:lnTo>
                  <a:lnTo>
                    <a:pt x="80114" y="496700"/>
                  </a:lnTo>
                  <a:lnTo>
                    <a:pt x="83597" y="480307"/>
                  </a:lnTo>
                  <a:lnTo>
                    <a:pt x="87081" y="483730"/>
                  </a:lnTo>
                  <a:lnTo>
                    <a:pt x="90564" y="468259"/>
                  </a:lnTo>
                  <a:lnTo>
                    <a:pt x="94047" y="452945"/>
                  </a:lnTo>
                  <a:lnTo>
                    <a:pt x="97530" y="437785"/>
                  </a:lnTo>
                  <a:lnTo>
                    <a:pt x="101014" y="422777"/>
                  </a:lnTo>
                  <a:lnTo>
                    <a:pt x="104497" y="407919"/>
                  </a:lnTo>
                  <a:lnTo>
                    <a:pt x="107980" y="566566"/>
                  </a:lnTo>
                  <a:lnTo>
                    <a:pt x="111463" y="556112"/>
                  </a:lnTo>
                  <a:lnTo>
                    <a:pt x="114947" y="562561"/>
                  </a:lnTo>
                  <a:lnTo>
                    <a:pt x="118430" y="552643"/>
                  </a:lnTo>
                  <a:lnTo>
                    <a:pt x="121913" y="542789"/>
                  </a:lnTo>
                  <a:lnTo>
                    <a:pt x="125396" y="555730"/>
                  </a:lnTo>
                  <a:lnTo>
                    <a:pt x="128880" y="546488"/>
                  </a:lnTo>
                  <a:lnTo>
                    <a:pt x="132363" y="537301"/>
                  </a:lnTo>
                  <a:lnTo>
                    <a:pt x="135846" y="558303"/>
                  </a:lnTo>
                  <a:lnTo>
                    <a:pt x="139329" y="549821"/>
                  </a:lnTo>
                  <a:lnTo>
                    <a:pt x="142813" y="541386"/>
                  </a:lnTo>
                  <a:lnTo>
                    <a:pt x="146296" y="538816"/>
                  </a:lnTo>
                  <a:lnTo>
                    <a:pt x="149779" y="530578"/>
                  </a:lnTo>
                  <a:lnTo>
                    <a:pt x="153262" y="544846"/>
                  </a:lnTo>
                  <a:lnTo>
                    <a:pt x="156746" y="537088"/>
                  </a:lnTo>
                  <a:lnTo>
                    <a:pt x="160229" y="529369"/>
                  </a:lnTo>
                  <a:lnTo>
                    <a:pt x="163712" y="521688"/>
                  </a:lnTo>
                  <a:lnTo>
                    <a:pt x="167195" y="514045"/>
                  </a:lnTo>
                  <a:lnTo>
                    <a:pt x="170679" y="506440"/>
                  </a:lnTo>
                  <a:lnTo>
                    <a:pt x="174162" y="513021"/>
                  </a:lnTo>
                  <a:lnTo>
                    <a:pt x="177645" y="505705"/>
                  </a:lnTo>
                  <a:lnTo>
                    <a:pt x="181128" y="498423"/>
                  </a:lnTo>
                  <a:lnTo>
                    <a:pt x="184612" y="507687"/>
                  </a:lnTo>
                  <a:lnTo>
                    <a:pt x="188095" y="500707"/>
                  </a:lnTo>
                  <a:lnTo>
                    <a:pt x="191578" y="493760"/>
                  </a:lnTo>
                  <a:lnTo>
                    <a:pt x="195061" y="486843"/>
                  </a:lnTo>
                  <a:lnTo>
                    <a:pt x="198545" y="479958"/>
                  </a:lnTo>
                  <a:lnTo>
                    <a:pt x="202028" y="481448"/>
                  </a:lnTo>
                  <a:lnTo>
                    <a:pt x="205511" y="474731"/>
                  </a:lnTo>
                  <a:lnTo>
                    <a:pt x="208994" y="468044"/>
                  </a:lnTo>
                  <a:lnTo>
                    <a:pt x="212478" y="464202"/>
                  </a:lnTo>
                  <a:lnTo>
                    <a:pt x="215961" y="457607"/>
                  </a:lnTo>
                  <a:lnTo>
                    <a:pt x="219444" y="451041"/>
                  </a:lnTo>
                  <a:lnTo>
                    <a:pt x="222927" y="447386"/>
                  </a:lnTo>
                  <a:lnTo>
                    <a:pt x="226411" y="440909"/>
                  </a:lnTo>
                  <a:lnTo>
                    <a:pt x="229894" y="443094"/>
                  </a:lnTo>
                  <a:lnTo>
                    <a:pt x="233377" y="436766"/>
                  </a:lnTo>
                  <a:lnTo>
                    <a:pt x="236860" y="430465"/>
                  </a:lnTo>
                  <a:lnTo>
                    <a:pt x="240344" y="464486"/>
                  </a:lnTo>
                  <a:lnTo>
                    <a:pt x="243827" y="458657"/>
                  </a:lnTo>
                  <a:lnTo>
                    <a:pt x="247310" y="452851"/>
                  </a:lnTo>
                  <a:lnTo>
                    <a:pt x="250793" y="454598"/>
                  </a:lnTo>
                  <a:lnTo>
                    <a:pt x="254277" y="448911"/>
                  </a:lnTo>
                  <a:lnTo>
                    <a:pt x="257760" y="443247"/>
                  </a:lnTo>
                  <a:lnTo>
                    <a:pt x="261243" y="440135"/>
                  </a:lnTo>
                  <a:lnTo>
                    <a:pt x="264726" y="434537"/>
                  </a:lnTo>
                  <a:lnTo>
                    <a:pt x="268210" y="483811"/>
                  </a:lnTo>
                  <a:lnTo>
                    <a:pt x="271693" y="478772"/>
                  </a:lnTo>
                  <a:lnTo>
                    <a:pt x="275176" y="473749"/>
                  </a:lnTo>
                  <a:lnTo>
                    <a:pt x="278659" y="472892"/>
                  </a:lnTo>
                  <a:lnTo>
                    <a:pt x="282143" y="467940"/>
                  </a:lnTo>
                  <a:lnTo>
                    <a:pt x="285626" y="463004"/>
                  </a:lnTo>
                  <a:lnTo>
                    <a:pt x="289109" y="482138"/>
                  </a:lnTo>
                  <a:lnTo>
                    <a:pt x="292592" y="477447"/>
                  </a:lnTo>
                  <a:lnTo>
                    <a:pt x="296075" y="472771"/>
                  </a:lnTo>
                  <a:lnTo>
                    <a:pt x="299559" y="497371"/>
                  </a:lnTo>
                  <a:lnTo>
                    <a:pt x="303042" y="492976"/>
                  </a:lnTo>
                  <a:lnTo>
                    <a:pt x="306525" y="488593"/>
                  </a:lnTo>
                  <a:lnTo>
                    <a:pt x="310008" y="484223"/>
                  </a:lnTo>
                  <a:lnTo>
                    <a:pt x="313492" y="479865"/>
                  </a:lnTo>
                  <a:lnTo>
                    <a:pt x="316975" y="511694"/>
                  </a:lnTo>
                  <a:lnTo>
                    <a:pt x="320458" y="507658"/>
                  </a:lnTo>
                  <a:lnTo>
                    <a:pt x="323941" y="503633"/>
                  </a:lnTo>
                  <a:lnTo>
                    <a:pt x="327425" y="521688"/>
                  </a:lnTo>
                  <a:lnTo>
                    <a:pt x="330908" y="517862"/>
                  </a:lnTo>
                  <a:lnTo>
                    <a:pt x="334391" y="514045"/>
                  </a:lnTo>
                  <a:lnTo>
                    <a:pt x="337874" y="526719"/>
                  </a:lnTo>
                  <a:lnTo>
                    <a:pt x="341358" y="523051"/>
                  </a:lnTo>
                  <a:lnTo>
                    <a:pt x="344841" y="546898"/>
                  </a:lnTo>
                  <a:lnTo>
                    <a:pt x="348324" y="543462"/>
                  </a:lnTo>
                  <a:lnTo>
                    <a:pt x="351807" y="540033"/>
                  </a:lnTo>
                  <a:lnTo>
                    <a:pt x="355291" y="543646"/>
                  </a:lnTo>
                  <a:lnTo>
                    <a:pt x="358774" y="540286"/>
                  </a:lnTo>
                  <a:lnTo>
                    <a:pt x="362257" y="536932"/>
                  </a:lnTo>
                  <a:lnTo>
                    <a:pt x="365740" y="538242"/>
                  </a:lnTo>
                  <a:lnTo>
                    <a:pt x="369224" y="534937"/>
                  </a:lnTo>
                  <a:lnTo>
                    <a:pt x="372707" y="531640"/>
                  </a:lnTo>
                  <a:lnTo>
                    <a:pt x="376190" y="537537"/>
                  </a:lnTo>
                  <a:lnTo>
                    <a:pt x="379673" y="534320"/>
                  </a:lnTo>
                  <a:lnTo>
                    <a:pt x="383157" y="531108"/>
                  </a:lnTo>
                  <a:lnTo>
                    <a:pt x="386640" y="527904"/>
                  </a:lnTo>
                  <a:lnTo>
                    <a:pt x="390123" y="524706"/>
                  </a:lnTo>
                  <a:lnTo>
                    <a:pt x="393606" y="533909"/>
                  </a:lnTo>
                  <a:lnTo>
                    <a:pt x="397090" y="530809"/>
                  </a:lnTo>
                  <a:lnTo>
                    <a:pt x="400573" y="527714"/>
                  </a:lnTo>
                  <a:lnTo>
                    <a:pt x="404056" y="525738"/>
                  </a:lnTo>
                  <a:lnTo>
                    <a:pt x="407539" y="522664"/>
                  </a:lnTo>
                  <a:lnTo>
                    <a:pt x="411023" y="519595"/>
                  </a:lnTo>
                  <a:lnTo>
                    <a:pt x="414506" y="538984"/>
                  </a:lnTo>
                  <a:lnTo>
                    <a:pt x="417989" y="536073"/>
                  </a:lnTo>
                  <a:lnTo>
                    <a:pt x="421472" y="535205"/>
                  </a:lnTo>
                  <a:lnTo>
                    <a:pt x="424956" y="532318"/>
                  </a:lnTo>
                  <a:lnTo>
                    <a:pt x="428439" y="529436"/>
                  </a:lnTo>
                  <a:lnTo>
                    <a:pt x="431922" y="526559"/>
                  </a:lnTo>
                  <a:lnTo>
                    <a:pt x="435405" y="523688"/>
                  </a:lnTo>
                  <a:lnTo>
                    <a:pt x="438889" y="520822"/>
                  </a:lnTo>
                  <a:lnTo>
                    <a:pt x="442372" y="524178"/>
                  </a:lnTo>
                  <a:lnTo>
                    <a:pt x="445855" y="521360"/>
                  </a:lnTo>
                  <a:lnTo>
                    <a:pt x="449338" y="518548"/>
                  </a:lnTo>
                  <a:lnTo>
                    <a:pt x="452822" y="517808"/>
                  </a:lnTo>
                  <a:lnTo>
                    <a:pt x="456305" y="515017"/>
                  </a:lnTo>
                  <a:lnTo>
                    <a:pt x="459788" y="517371"/>
                  </a:lnTo>
                  <a:lnTo>
                    <a:pt x="463271" y="514620"/>
                  </a:lnTo>
                  <a:lnTo>
                    <a:pt x="466755" y="511875"/>
                  </a:lnTo>
                  <a:lnTo>
                    <a:pt x="470238" y="512209"/>
                  </a:lnTo>
                  <a:lnTo>
                    <a:pt x="473721" y="509490"/>
                  </a:lnTo>
                  <a:lnTo>
                    <a:pt x="477204" y="506777"/>
                  </a:lnTo>
                  <a:lnTo>
                    <a:pt x="480688" y="505100"/>
                  </a:lnTo>
                  <a:lnTo>
                    <a:pt x="484171" y="502401"/>
                  </a:lnTo>
                  <a:lnTo>
                    <a:pt x="487654" y="499707"/>
                  </a:lnTo>
                  <a:lnTo>
                    <a:pt x="491137" y="497018"/>
                  </a:lnTo>
                  <a:lnTo>
                    <a:pt x="494621" y="494334"/>
                  </a:lnTo>
                  <a:lnTo>
                    <a:pt x="498104" y="502987"/>
                  </a:lnTo>
                  <a:lnTo>
                    <a:pt x="501587" y="500371"/>
                  </a:lnTo>
                  <a:lnTo>
                    <a:pt x="505070" y="497761"/>
                  </a:lnTo>
                  <a:lnTo>
                    <a:pt x="508554" y="501185"/>
                  </a:lnTo>
                  <a:lnTo>
                    <a:pt x="512037" y="498614"/>
                  </a:lnTo>
                  <a:lnTo>
                    <a:pt x="515520" y="496048"/>
                  </a:lnTo>
                  <a:lnTo>
                    <a:pt x="519003" y="493485"/>
                  </a:lnTo>
                  <a:lnTo>
                    <a:pt x="522487" y="490927"/>
                  </a:lnTo>
                  <a:lnTo>
                    <a:pt x="525970" y="488373"/>
                  </a:lnTo>
                  <a:lnTo>
                    <a:pt x="529453" y="487858"/>
                  </a:lnTo>
                  <a:lnTo>
                    <a:pt x="532936" y="485323"/>
                  </a:lnTo>
                  <a:lnTo>
                    <a:pt x="536420" y="489834"/>
                  </a:lnTo>
                  <a:lnTo>
                    <a:pt x="539903" y="487341"/>
                  </a:lnTo>
                  <a:lnTo>
                    <a:pt x="543386" y="484853"/>
                  </a:lnTo>
                  <a:lnTo>
                    <a:pt x="546869" y="484368"/>
                  </a:lnTo>
                  <a:lnTo>
                    <a:pt x="550353" y="481897"/>
                  </a:lnTo>
                  <a:lnTo>
                    <a:pt x="553836" y="479430"/>
                  </a:lnTo>
                  <a:lnTo>
                    <a:pt x="557319" y="488767"/>
                  </a:lnTo>
                  <a:lnTo>
                    <a:pt x="560802" y="486363"/>
                  </a:lnTo>
                  <a:lnTo>
                    <a:pt x="564286" y="483962"/>
                  </a:lnTo>
                  <a:lnTo>
                    <a:pt x="567769" y="485416"/>
                  </a:lnTo>
                  <a:lnTo>
                    <a:pt x="571252" y="483041"/>
                  </a:lnTo>
                  <a:lnTo>
                    <a:pt x="574735" y="495568"/>
                  </a:lnTo>
                  <a:lnTo>
                    <a:pt x="578218" y="493267"/>
                  </a:lnTo>
                  <a:lnTo>
                    <a:pt x="581702" y="490970"/>
                  </a:lnTo>
                  <a:lnTo>
                    <a:pt x="585185" y="488676"/>
                  </a:lnTo>
                  <a:lnTo>
                    <a:pt x="588668" y="486385"/>
                  </a:lnTo>
                  <a:lnTo>
                    <a:pt x="592151" y="484098"/>
                  </a:lnTo>
                  <a:lnTo>
                    <a:pt x="595635" y="481815"/>
                  </a:lnTo>
                  <a:lnTo>
                    <a:pt x="599118" y="479535"/>
                  </a:lnTo>
                  <a:lnTo>
                    <a:pt x="602601" y="477258"/>
                  </a:lnTo>
                  <a:lnTo>
                    <a:pt x="606084" y="475920"/>
                  </a:lnTo>
                  <a:lnTo>
                    <a:pt x="609568" y="473654"/>
                  </a:lnTo>
                  <a:lnTo>
                    <a:pt x="613051" y="472330"/>
                  </a:lnTo>
                  <a:lnTo>
                    <a:pt x="616534" y="470075"/>
                  </a:lnTo>
                  <a:lnTo>
                    <a:pt x="620017" y="467823"/>
                  </a:lnTo>
                  <a:lnTo>
                    <a:pt x="623501" y="470269"/>
                  </a:lnTo>
                  <a:lnTo>
                    <a:pt x="626984" y="468044"/>
                  </a:lnTo>
                  <a:lnTo>
                    <a:pt x="630467" y="465821"/>
                  </a:lnTo>
                  <a:lnTo>
                    <a:pt x="633950" y="472824"/>
                  </a:lnTo>
                  <a:lnTo>
                    <a:pt x="637434" y="470645"/>
                  </a:lnTo>
                  <a:lnTo>
                    <a:pt x="640917" y="468469"/>
                  </a:lnTo>
                  <a:lnTo>
                    <a:pt x="644400" y="467210"/>
                  </a:lnTo>
                  <a:lnTo>
                    <a:pt x="647883" y="465044"/>
                  </a:lnTo>
                  <a:lnTo>
                    <a:pt x="651367" y="470115"/>
                  </a:lnTo>
                  <a:lnTo>
                    <a:pt x="654850" y="467984"/>
                  </a:lnTo>
                  <a:lnTo>
                    <a:pt x="658333" y="465856"/>
                  </a:lnTo>
                  <a:lnTo>
                    <a:pt x="661816" y="463730"/>
                  </a:lnTo>
                  <a:lnTo>
                    <a:pt x="665300" y="461608"/>
                  </a:lnTo>
                  <a:lnTo>
                    <a:pt x="668783" y="459489"/>
                  </a:lnTo>
                  <a:lnTo>
                    <a:pt x="672266" y="461884"/>
                  </a:lnTo>
                  <a:lnTo>
                    <a:pt x="675749" y="459788"/>
                  </a:lnTo>
                  <a:lnTo>
                    <a:pt x="679233" y="457695"/>
                  </a:lnTo>
                  <a:lnTo>
                    <a:pt x="682716" y="455604"/>
                  </a:lnTo>
                  <a:lnTo>
                    <a:pt x="686199" y="453516"/>
                  </a:lnTo>
                  <a:lnTo>
                    <a:pt x="689682" y="451432"/>
                  </a:lnTo>
                  <a:lnTo>
                    <a:pt x="693166" y="449350"/>
                  </a:lnTo>
                  <a:lnTo>
                    <a:pt x="696649" y="447271"/>
                  </a:lnTo>
                  <a:lnTo>
                    <a:pt x="700132" y="447941"/>
                  </a:lnTo>
                  <a:lnTo>
                    <a:pt x="703615" y="445878"/>
                  </a:lnTo>
                  <a:lnTo>
                    <a:pt x="707099" y="443817"/>
                  </a:lnTo>
                  <a:lnTo>
                    <a:pt x="710582" y="446316"/>
                  </a:lnTo>
                  <a:lnTo>
                    <a:pt x="714065" y="444277"/>
                  </a:lnTo>
                  <a:lnTo>
                    <a:pt x="717548" y="442241"/>
                  </a:lnTo>
                  <a:lnTo>
                    <a:pt x="721032" y="443830"/>
                  </a:lnTo>
                  <a:lnTo>
                    <a:pt x="724515" y="441812"/>
                  </a:lnTo>
                  <a:lnTo>
                    <a:pt x="727998" y="446052"/>
                  </a:lnTo>
                  <a:lnTo>
                    <a:pt x="731481" y="444061"/>
                  </a:lnTo>
                  <a:lnTo>
                    <a:pt x="734965" y="442073"/>
                  </a:lnTo>
                  <a:lnTo>
                    <a:pt x="738448" y="445377"/>
                  </a:lnTo>
                  <a:lnTo>
                    <a:pt x="741931" y="443412"/>
                  </a:lnTo>
                  <a:lnTo>
                    <a:pt x="745414" y="441450"/>
                  </a:lnTo>
                  <a:lnTo>
                    <a:pt x="748898" y="448993"/>
                  </a:lnTo>
                  <a:lnTo>
                    <a:pt x="752381" y="447067"/>
                  </a:lnTo>
                  <a:lnTo>
                    <a:pt x="755864" y="445144"/>
                  </a:lnTo>
                  <a:lnTo>
                    <a:pt x="759347" y="446622"/>
                  </a:lnTo>
                  <a:lnTo>
                    <a:pt x="762831" y="444715"/>
                  </a:lnTo>
                  <a:lnTo>
                    <a:pt x="766314" y="447021"/>
                  </a:lnTo>
                  <a:lnTo>
                    <a:pt x="769797" y="445132"/>
                  </a:lnTo>
                  <a:lnTo>
                    <a:pt x="773280" y="443247"/>
                  </a:lnTo>
                  <a:lnTo>
                    <a:pt x="776764" y="447193"/>
                  </a:lnTo>
                  <a:lnTo>
                    <a:pt x="780247" y="445330"/>
                  </a:lnTo>
                  <a:lnTo>
                    <a:pt x="783730" y="443470"/>
                  </a:lnTo>
                  <a:lnTo>
                    <a:pt x="787213" y="446547"/>
                  </a:lnTo>
                  <a:lnTo>
                    <a:pt x="790697" y="444708"/>
                  </a:lnTo>
                  <a:lnTo>
                    <a:pt x="794180" y="442870"/>
                  </a:lnTo>
                  <a:lnTo>
                    <a:pt x="797663" y="451491"/>
                  </a:lnTo>
                  <a:lnTo>
                    <a:pt x="801146" y="449691"/>
                  </a:lnTo>
                  <a:lnTo>
                    <a:pt x="804630" y="447894"/>
                  </a:lnTo>
                  <a:lnTo>
                    <a:pt x="808113" y="446098"/>
                  </a:lnTo>
                  <a:lnTo>
                    <a:pt x="811596" y="444304"/>
                  </a:lnTo>
                  <a:lnTo>
                    <a:pt x="815079" y="471110"/>
                  </a:lnTo>
                  <a:lnTo>
                    <a:pt x="818563" y="469410"/>
                  </a:lnTo>
                  <a:lnTo>
                    <a:pt x="822046" y="467711"/>
                  </a:lnTo>
                  <a:lnTo>
                    <a:pt x="825529" y="466729"/>
                  </a:lnTo>
                  <a:lnTo>
                    <a:pt x="829012" y="465036"/>
                  </a:lnTo>
                  <a:lnTo>
                    <a:pt x="832496" y="463346"/>
                  </a:lnTo>
                  <a:lnTo>
                    <a:pt x="835979" y="469439"/>
                  </a:lnTo>
                  <a:lnTo>
                    <a:pt x="839462" y="467776"/>
                  </a:lnTo>
                  <a:lnTo>
                    <a:pt x="842945" y="466115"/>
                  </a:lnTo>
                  <a:lnTo>
                    <a:pt x="846429" y="464456"/>
                  </a:lnTo>
                  <a:lnTo>
                    <a:pt x="849912" y="462798"/>
                  </a:lnTo>
                  <a:lnTo>
                    <a:pt x="853395" y="463252"/>
                  </a:lnTo>
                  <a:lnTo>
                    <a:pt x="856878" y="461604"/>
                  </a:lnTo>
                  <a:lnTo>
                    <a:pt x="860361" y="459959"/>
                  </a:lnTo>
                  <a:lnTo>
                    <a:pt x="863845" y="463207"/>
                  </a:lnTo>
                  <a:lnTo>
                    <a:pt x="867328" y="461579"/>
                  </a:lnTo>
                  <a:lnTo>
                    <a:pt x="870811" y="459953"/>
                  </a:lnTo>
                  <a:lnTo>
                    <a:pt x="870811" y="460648"/>
                  </a:lnTo>
                  <a:lnTo>
                    <a:pt x="870811" y="461340"/>
                  </a:lnTo>
                  <a:lnTo>
                    <a:pt x="870811" y="462031"/>
                  </a:lnTo>
                  <a:lnTo>
                    <a:pt x="870811" y="462719"/>
                  </a:lnTo>
                  <a:lnTo>
                    <a:pt x="870811" y="463406"/>
                  </a:lnTo>
                  <a:lnTo>
                    <a:pt x="870811" y="464090"/>
                  </a:lnTo>
                  <a:lnTo>
                    <a:pt x="870811" y="464773"/>
                  </a:lnTo>
                  <a:lnTo>
                    <a:pt x="870811" y="465453"/>
                  </a:lnTo>
                  <a:lnTo>
                    <a:pt x="870811" y="466132"/>
                  </a:lnTo>
                  <a:lnTo>
                    <a:pt x="874294" y="464526"/>
                  </a:lnTo>
                  <a:lnTo>
                    <a:pt x="877778" y="462921"/>
                  </a:lnTo>
                  <a:lnTo>
                    <a:pt x="881261" y="468055"/>
                  </a:lnTo>
                  <a:lnTo>
                    <a:pt x="884744" y="466473"/>
                  </a:lnTo>
                  <a:lnTo>
                    <a:pt x="888227" y="464893"/>
                  </a:lnTo>
                  <a:lnTo>
                    <a:pt x="891711" y="470567"/>
                  </a:lnTo>
                  <a:lnTo>
                    <a:pt x="895194" y="469011"/>
                  </a:lnTo>
                  <a:lnTo>
                    <a:pt x="898677" y="467457"/>
                  </a:lnTo>
                  <a:lnTo>
                    <a:pt x="902160" y="469799"/>
                  </a:lnTo>
                  <a:lnTo>
                    <a:pt x="905644" y="468259"/>
                  </a:lnTo>
                  <a:lnTo>
                    <a:pt x="909127" y="468011"/>
                  </a:lnTo>
                  <a:lnTo>
                    <a:pt x="912610" y="466478"/>
                  </a:lnTo>
                  <a:lnTo>
                    <a:pt x="916093" y="464946"/>
                  </a:lnTo>
                  <a:lnTo>
                    <a:pt x="919577" y="467916"/>
                  </a:lnTo>
                  <a:lnTo>
                    <a:pt x="923060" y="466400"/>
                  </a:lnTo>
                  <a:lnTo>
                    <a:pt x="926543" y="464886"/>
                  </a:lnTo>
                  <a:lnTo>
                    <a:pt x="930026" y="471571"/>
                  </a:lnTo>
                  <a:lnTo>
                    <a:pt x="933510" y="470082"/>
                  </a:lnTo>
                  <a:lnTo>
                    <a:pt x="936993" y="468595"/>
                  </a:lnTo>
                  <a:lnTo>
                    <a:pt x="940476" y="467108"/>
                  </a:lnTo>
                  <a:lnTo>
                    <a:pt x="943959" y="465624"/>
                  </a:lnTo>
                  <a:lnTo>
                    <a:pt x="947443" y="464141"/>
                  </a:lnTo>
                  <a:lnTo>
                    <a:pt x="950926" y="462659"/>
                  </a:lnTo>
                  <a:lnTo>
                    <a:pt x="954409" y="461179"/>
                  </a:lnTo>
                  <a:lnTo>
                    <a:pt x="957892" y="461592"/>
                  </a:lnTo>
                  <a:lnTo>
                    <a:pt x="961376" y="460119"/>
                  </a:lnTo>
                  <a:lnTo>
                    <a:pt x="964859" y="458648"/>
                  </a:lnTo>
                  <a:lnTo>
                    <a:pt x="968342" y="465878"/>
                  </a:lnTo>
                  <a:lnTo>
                    <a:pt x="971825" y="464433"/>
                  </a:lnTo>
                  <a:lnTo>
                    <a:pt x="975309" y="462989"/>
                  </a:lnTo>
                  <a:lnTo>
                    <a:pt x="978792" y="461547"/>
                  </a:lnTo>
                  <a:lnTo>
                    <a:pt x="982275" y="460106"/>
                  </a:lnTo>
                  <a:lnTo>
                    <a:pt x="985758" y="462953"/>
                  </a:lnTo>
                  <a:lnTo>
                    <a:pt x="989242" y="461525"/>
                  </a:lnTo>
                  <a:lnTo>
                    <a:pt x="992725" y="460099"/>
                  </a:lnTo>
                  <a:lnTo>
                    <a:pt x="996208" y="459895"/>
                  </a:lnTo>
                  <a:lnTo>
                    <a:pt x="999691" y="458475"/>
                  </a:lnTo>
                  <a:lnTo>
                    <a:pt x="1003175" y="457056"/>
                  </a:lnTo>
                  <a:lnTo>
                    <a:pt x="1006658" y="461091"/>
                  </a:lnTo>
                  <a:lnTo>
                    <a:pt x="1010141" y="459689"/>
                  </a:lnTo>
                  <a:lnTo>
                    <a:pt x="1013624" y="458288"/>
                  </a:lnTo>
                  <a:lnTo>
                    <a:pt x="1017108" y="456888"/>
                  </a:lnTo>
                  <a:lnTo>
                    <a:pt x="1020591" y="455490"/>
                  </a:lnTo>
                  <a:lnTo>
                    <a:pt x="1024074" y="454093"/>
                  </a:lnTo>
                  <a:lnTo>
                    <a:pt x="1027557" y="452697"/>
                  </a:lnTo>
                  <a:lnTo>
                    <a:pt x="1031041" y="451303"/>
                  </a:lnTo>
                  <a:lnTo>
                    <a:pt x="1034524" y="449909"/>
                  </a:lnTo>
                  <a:lnTo>
                    <a:pt x="1038007" y="448517"/>
                  </a:lnTo>
                  <a:lnTo>
                    <a:pt x="1041490" y="447127"/>
                  </a:lnTo>
                  <a:lnTo>
                    <a:pt x="1044974" y="448186"/>
                  </a:lnTo>
                  <a:lnTo>
                    <a:pt x="1048457" y="446804"/>
                  </a:lnTo>
                  <a:lnTo>
                    <a:pt x="1051940" y="445423"/>
                  </a:lnTo>
                  <a:lnTo>
                    <a:pt x="1055423" y="448301"/>
                  </a:lnTo>
                  <a:lnTo>
                    <a:pt x="1058907" y="446933"/>
                  </a:lnTo>
                  <a:lnTo>
                    <a:pt x="1062390" y="457384"/>
                  </a:lnTo>
                  <a:lnTo>
                    <a:pt x="1065873" y="456047"/>
                  </a:lnTo>
                  <a:lnTo>
                    <a:pt x="1069356" y="454710"/>
                  </a:lnTo>
                  <a:lnTo>
                    <a:pt x="1072840" y="458544"/>
                  </a:lnTo>
                  <a:lnTo>
                    <a:pt x="1076323" y="457222"/>
                  </a:lnTo>
                  <a:lnTo>
                    <a:pt x="1079806" y="455901"/>
                  </a:lnTo>
                  <a:lnTo>
                    <a:pt x="1083289" y="457425"/>
                  </a:lnTo>
                  <a:lnTo>
                    <a:pt x="1086773" y="456113"/>
                  </a:lnTo>
                  <a:lnTo>
                    <a:pt x="1090256" y="454803"/>
                  </a:lnTo>
                  <a:lnTo>
                    <a:pt x="1093739" y="465155"/>
                  </a:lnTo>
                  <a:lnTo>
                    <a:pt x="1097222" y="463873"/>
                  </a:lnTo>
                  <a:lnTo>
                    <a:pt x="1100706" y="463137"/>
                  </a:lnTo>
                  <a:lnTo>
                    <a:pt x="1104189" y="461859"/>
                  </a:lnTo>
                  <a:lnTo>
                    <a:pt x="1107672" y="460582"/>
                  </a:lnTo>
                  <a:lnTo>
                    <a:pt x="1111155" y="459307"/>
                  </a:lnTo>
                  <a:lnTo>
                    <a:pt x="1114639" y="458032"/>
                  </a:lnTo>
                  <a:lnTo>
                    <a:pt x="1118122" y="456759"/>
                  </a:lnTo>
                  <a:lnTo>
                    <a:pt x="1121605" y="456585"/>
                  </a:lnTo>
                  <a:lnTo>
                    <a:pt x="1125088" y="455316"/>
                  </a:lnTo>
                  <a:lnTo>
                    <a:pt x="1128572" y="454048"/>
                  </a:lnTo>
                  <a:lnTo>
                    <a:pt x="1132055" y="462508"/>
                  </a:lnTo>
                  <a:lnTo>
                    <a:pt x="1135538" y="461264"/>
                  </a:lnTo>
                  <a:lnTo>
                    <a:pt x="1139021" y="461082"/>
                  </a:lnTo>
                  <a:lnTo>
                    <a:pt x="1142505" y="459843"/>
                  </a:lnTo>
                  <a:lnTo>
                    <a:pt x="1145988" y="458604"/>
                  </a:lnTo>
                  <a:lnTo>
                    <a:pt x="1149471" y="457367"/>
                  </a:lnTo>
                  <a:lnTo>
                    <a:pt x="1152954" y="456131"/>
                  </a:lnTo>
                  <a:lnTo>
                    <a:pt x="1156437" y="454895"/>
                  </a:lnTo>
                  <a:lnTo>
                    <a:pt x="1159921" y="453661"/>
                  </a:lnTo>
                  <a:lnTo>
                    <a:pt x="1163404" y="452428"/>
                  </a:lnTo>
                  <a:lnTo>
                    <a:pt x="1166887" y="451195"/>
                  </a:lnTo>
                  <a:lnTo>
                    <a:pt x="1170370" y="456881"/>
                  </a:lnTo>
                  <a:lnTo>
                    <a:pt x="1173854" y="455666"/>
                  </a:lnTo>
                  <a:lnTo>
                    <a:pt x="1177337" y="469744"/>
                  </a:lnTo>
                  <a:lnTo>
                    <a:pt x="1180820" y="468563"/>
                  </a:lnTo>
                  <a:lnTo>
                    <a:pt x="1184303" y="467384"/>
                  </a:lnTo>
                  <a:lnTo>
                    <a:pt x="1187787" y="473054"/>
                  </a:lnTo>
                  <a:lnTo>
                    <a:pt x="1191270" y="471892"/>
                  </a:lnTo>
                  <a:lnTo>
                    <a:pt x="1194753" y="470730"/>
                  </a:lnTo>
                  <a:lnTo>
                    <a:pt x="1198236" y="477670"/>
                  </a:lnTo>
                  <a:lnTo>
                    <a:pt x="1201720" y="476527"/>
                  </a:lnTo>
                  <a:lnTo>
                    <a:pt x="1205203" y="475385"/>
                  </a:lnTo>
                  <a:lnTo>
                    <a:pt x="1208686" y="479369"/>
                  </a:lnTo>
                  <a:lnTo>
                    <a:pt x="1212169" y="478240"/>
                  </a:lnTo>
                  <a:lnTo>
                    <a:pt x="1215653" y="480326"/>
                  </a:lnTo>
                  <a:lnTo>
                    <a:pt x="1219136" y="479206"/>
                  </a:lnTo>
                  <a:lnTo>
                    <a:pt x="1222619" y="478086"/>
                  </a:lnTo>
                  <a:lnTo>
                    <a:pt x="1226102" y="477883"/>
                  </a:lnTo>
                  <a:lnTo>
                    <a:pt x="1229586" y="476766"/>
                  </a:lnTo>
                  <a:lnTo>
                    <a:pt x="1233069" y="475651"/>
                  </a:lnTo>
                  <a:lnTo>
                    <a:pt x="1236552" y="489225"/>
                  </a:lnTo>
                  <a:lnTo>
                    <a:pt x="1240035" y="488142"/>
                  </a:lnTo>
                  <a:lnTo>
                    <a:pt x="1243519" y="487060"/>
                  </a:lnTo>
                  <a:lnTo>
                    <a:pt x="1247002" y="488992"/>
                  </a:lnTo>
                  <a:lnTo>
                    <a:pt x="1250485" y="487917"/>
                  </a:lnTo>
                  <a:lnTo>
                    <a:pt x="1253968" y="492774"/>
                  </a:lnTo>
                  <a:lnTo>
                    <a:pt x="1257452" y="491713"/>
                  </a:lnTo>
                  <a:lnTo>
                    <a:pt x="1260935" y="490653"/>
                  </a:lnTo>
                  <a:lnTo>
                    <a:pt x="1264418" y="494994"/>
                  </a:lnTo>
                  <a:lnTo>
                    <a:pt x="1267901" y="493947"/>
                  </a:lnTo>
                  <a:lnTo>
                    <a:pt x="1271385" y="492900"/>
                  </a:lnTo>
                  <a:lnTo>
                    <a:pt x="1274868" y="493089"/>
                  </a:lnTo>
                  <a:lnTo>
                    <a:pt x="1278351" y="492046"/>
                  </a:lnTo>
                  <a:lnTo>
                    <a:pt x="1281834" y="491004"/>
                  </a:lnTo>
                  <a:lnTo>
                    <a:pt x="1285318" y="492018"/>
                  </a:lnTo>
                  <a:lnTo>
                    <a:pt x="1288801" y="490982"/>
                  </a:lnTo>
                  <a:lnTo>
                    <a:pt x="1292284" y="491991"/>
                  </a:lnTo>
                  <a:lnTo>
                    <a:pt x="1295767" y="490960"/>
                  </a:lnTo>
                  <a:lnTo>
                    <a:pt x="1299251" y="489930"/>
                  </a:lnTo>
                  <a:lnTo>
                    <a:pt x="1302734" y="490938"/>
                  </a:lnTo>
                  <a:lnTo>
                    <a:pt x="1306217" y="489913"/>
                  </a:lnTo>
                  <a:lnTo>
                    <a:pt x="1309700" y="488889"/>
                  </a:lnTo>
                  <a:lnTo>
                    <a:pt x="1313184" y="493108"/>
                  </a:lnTo>
                  <a:lnTo>
                    <a:pt x="1316667" y="492096"/>
                  </a:lnTo>
                  <a:lnTo>
                    <a:pt x="1320150" y="491085"/>
                  </a:lnTo>
                  <a:lnTo>
                    <a:pt x="1323633" y="491671"/>
                  </a:lnTo>
                  <a:lnTo>
                    <a:pt x="1327117" y="490664"/>
                  </a:lnTo>
                  <a:lnTo>
                    <a:pt x="1330600" y="490853"/>
                  </a:lnTo>
                  <a:lnTo>
                    <a:pt x="1334083" y="489850"/>
                  </a:lnTo>
                  <a:lnTo>
                    <a:pt x="1337566" y="488847"/>
                  </a:lnTo>
                  <a:lnTo>
                    <a:pt x="1341050" y="492198"/>
                  </a:lnTo>
                  <a:lnTo>
                    <a:pt x="1344533" y="491205"/>
                  </a:lnTo>
                  <a:lnTo>
                    <a:pt x="1348016" y="490212"/>
                  </a:lnTo>
                  <a:lnTo>
                    <a:pt x="1351499" y="498858"/>
                  </a:lnTo>
                  <a:lnTo>
                    <a:pt x="1354983" y="497886"/>
                  </a:lnTo>
                  <a:lnTo>
                    <a:pt x="1358466" y="496914"/>
                  </a:lnTo>
                  <a:lnTo>
                    <a:pt x="1361949" y="497831"/>
                  </a:lnTo>
                  <a:lnTo>
                    <a:pt x="1365432" y="496864"/>
                  </a:lnTo>
                  <a:lnTo>
                    <a:pt x="1368916" y="496274"/>
                  </a:lnTo>
                  <a:lnTo>
                    <a:pt x="1372399" y="495309"/>
                  </a:lnTo>
                  <a:lnTo>
                    <a:pt x="1375882" y="494345"/>
                  </a:lnTo>
                  <a:lnTo>
                    <a:pt x="1379365" y="500463"/>
                  </a:lnTo>
                  <a:lnTo>
                    <a:pt x="1382849" y="499513"/>
                  </a:lnTo>
                  <a:lnTo>
                    <a:pt x="1386332" y="498564"/>
                  </a:lnTo>
                  <a:lnTo>
                    <a:pt x="1389815" y="499086"/>
                  </a:lnTo>
                  <a:lnTo>
                    <a:pt x="1393298" y="498140"/>
                  </a:lnTo>
                  <a:lnTo>
                    <a:pt x="1396782" y="497196"/>
                  </a:lnTo>
                  <a:lnTo>
                    <a:pt x="1400265" y="505269"/>
                  </a:lnTo>
                  <a:lnTo>
                    <a:pt x="1403748" y="504342"/>
                  </a:lnTo>
                  <a:lnTo>
                    <a:pt x="1407231" y="503416"/>
                  </a:lnTo>
                  <a:lnTo>
                    <a:pt x="1410715" y="502491"/>
                  </a:lnTo>
                  <a:lnTo>
                    <a:pt x="1414198" y="501566"/>
                  </a:lnTo>
                  <a:lnTo>
                    <a:pt x="1417681" y="502063"/>
                  </a:lnTo>
                  <a:lnTo>
                    <a:pt x="1421164" y="501142"/>
                  </a:lnTo>
                  <a:lnTo>
                    <a:pt x="1424648" y="500221"/>
                  </a:lnTo>
                  <a:lnTo>
                    <a:pt x="1428131" y="501074"/>
                  </a:lnTo>
                  <a:lnTo>
                    <a:pt x="1431614" y="500158"/>
                  </a:lnTo>
                  <a:lnTo>
                    <a:pt x="1435097" y="499242"/>
                  </a:lnTo>
                  <a:lnTo>
                    <a:pt x="1438580" y="506000"/>
                  </a:lnTo>
                  <a:lnTo>
                    <a:pt x="1442064" y="505100"/>
                  </a:lnTo>
                  <a:lnTo>
                    <a:pt x="1445547" y="505912"/>
                  </a:lnTo>
                  <a:lnTo>
                    <a:pt x="1449030" y="505016"/>
                  </a:lnTo>
                  <a:lnTo>
                    <a:pt x="1452513" y="504120"/>
                  </a:lnTo>
                  <a:lnTo>
                    <a:pt x="1455997" y="511299"/>
                  </a:lnTo>
                  <a:lnTo>
                    <a:pt x="1459480" y="510419"/>
                  </a:lnTo>
                  <a:lnTo>
                    <a:pt x="1462963" y="509539"/>
                  </a:lnTo>
                  <a:lnTo>
                    <a:pt x="1466446" y="509983"/>
                  </a:lnTo>
                  <a:lnTo>
                    <a:pt x="1469930" y="509107"/>
                  </a:lnTo>
                  <a:lnTo>
                    <a:pt x="1473413" y="508231"/>
                  </a:lnTo>
                  <a:lnTo>
                    <a:pt x="1476896" y="508678"/>
                  </a:lnTo>
                  <a:lnTo>
                    <a:pt x="1480379" y="507805"/>
                  </a:lnTo>
                  <a:lnTo>
                    <a:pt x="1483863" y="517256"/>
                  </a:lnTo>
                  <a:lnTo>
                    <a:pt x="1487346" y="516403"/>
                  </a:lnTo>
                  <a:lnTo>
                    <a:pt x="1490829" y="515551"/>
                  </a:lnTo>
                  <a:lnTo>
                    <a:pt x="1494312" y="514699"/>
                  </a:lnTo>
                  <a:lnTo>
                    <a:pt x="1497796" y="513847"/>
                  </a:lnTo>
                  <a:lnTo>
                    <a:pt x="1501279" y="512996"/>
                  </a:lnTo>
                  <a:lnTo>
                    <a:pt x="1504762" y="516240"/>
                  </a:lnTo>
                  <a:lnTo>
                    <a:pt x="1508245" y="515397"/>
                  </a:lnTo>
                  <a:lnTo>
                    <a:pt x="1511729" y="514554"/>
                  </a:lnTo>
                  <a:lnTo>
                    <a:pt x="1515212" y="515895"/>
                  </a:lnTo>
                  <a:lnTo>
                    <a:pt x="1518695" y="515058"/>
                  </a:lnTo>
                  <a:lnTo>
                    <a:pt x="1522178" y="516388"/>
                  </a:lnTo>
                  <a:lnTo>
                    <a:pt x="1525662" y="515555"/>
                  </a:lnTo>
                  <a:lnTo>
                    <a:pt x="1529145" y="514723"/>
                  </a:lnTo>
                  <a:lnTo>
                    <a:pt x="1532628" y="514200"/>
                  </a:lnTo>
                  <a:lnTo>
                    <a:pt x="1536111" y="513369"/>
                  </a:lnTo>
                  <a:lnTo>
                    <a:pt x="1539595" y="512538"/>
                  </a:lnTo>
                  <a:lnTo>
                    <a:pt x="1543078" y="514487"/>
                  </a:lnTo>
                  <a:lnTo>
                    <a:pt x="1546561" y="513661"/>
                  </a:lnTo>
                  <a:lnTo>
                    <a:pt x="1550044" y="512837"/>
                  </a:lnTo>
                  <a:lnTo>
                    <a:pt x="1553528" y="513242"/>
                  </a:lnTo>
                  <a:lnTo>
                    <a:pt x="1557011" y="512421"/>
                  </a:lnTo>
                  <a:lnTo>
                    <a:pt x="1560494" y="511599"/>
                  </a:lnTo>
                  <a:lnTo>
                    <a:pt x="1563977" y="510779"/>
                  </a:lnTo>
                  <a:lnTo>
                    <a:pt x="1567461" y="509958"/>
                  </a:lnTo>
                  <a:lnTo>
                    <a:pt x="1570944" y="509447"/>
                  </a:lnTo>
                  <a:lnTo>
                    <a:pt x="1574427" y="508628"/>
                  </a:lnTo>
                  <a:lnTo>
                    <a:pt x="1577910" y="507810"/>
                  </a:lnTo>
                  <a:lnTo>
                    <a:pt x="1581394" y="511594"/>
                  </a:lnTo>
                  <a:lnTo>
                    <a:pt x="1584877" y="510784"/>
                  </a:lnTo>
                  <a:lnTo>
                    <a:pt x="1588360" y="509975"/>
                  </a:lnTo>
                  <a:lnTo>
                    <a:pt x="1591843" y="512494"/>
                  </a:lnTo>
                  <a:lnTo>
                    <a:pt x="1595327" y="511691"/>
                  </a:lnTo>
                  <a:lnTo>
                    <a:pt x="1598810" y="512986"/>
                  </a:lnTo>
                  <a:lnTo>
                    <a:pt x="1602293" y="512187"/>
                  </a:lnTo>
                  <a:lnTo>
                    <a:pt x="1605776" y="511388"/>
                  </a:lnTo>
                  <a:lnTo>
                    <a:pt x="1609260" y="510590"/>
                  </a:lnTo>
                  <a:lnTo>
                    <a:pt x="1612743" y="509793"/>
                  </a:lnTo>
                  <a:lnTo>
                    <a:pt x="1616226" y="508996"/>
                  </a:lnTo>
                  <a:lnTo>
                    <a:pt x="1619709" y="510594"/>
                  </a:lnTo>
                  <a:lnTo>
                    <a:pt x="1623193" y="509802"/>
                  </a:lnTo>
                  <a:lnTo>
                    <a:pt x="1626676" y="509010"/>
                  </a:lnTo>
                  <a:lnTo>
                    <a:pt x="1630159" y="508517"/>
                  </a:lnTo>
                  <a:lnTo>
                    <a:pt x="1633642" y="507727"/>
                  </a:lnTo>
                  <a:lnTo>
                    <a:pt x="1637126" y="509617"/>
                  </a:lnTo>
                  <a:lnTo>
                    <a:pt x="1640609" y="508831"/>
                  </a:lnTo>
                  <a:lnTo>
                    <a:pt x="1644092" y="508046"/>
                  </a:lnTo>
                  <a:lnTo>
                    <a:pt x="1647575" y="512256"/>
                  </a:lnTo>
                  <a:lnTo>
                    <a:pt x="1651059" y="511480"/>
                  </a:lnTo>
                  <a:lnTo>
                    <a:pt x="1654542" y="510704"/>
                  </a:lnTo>
                  <a:lnTo>
                    <a:pt x="1658025" y="510220"/>
                  </a:lnTo>
                  <a:lnTo>
                    <a:pt x="1661508" y="509445"/>
                  </a:lnTo>
                  <a:lnTo>
                    <a:pt x="1664992" y="508671"/>
                  </a:lnTo>
                  <a:lnTo>
                    <a:pt x="1668475" y="508774"/>
                  </a:lnTo>
                  <a:lnTo>
                    <a:pt x="1671958" y="508001"/>
                  </a:lnTo>
                  <a:lnTo>
                    <a:pt x="1675441" y="507522"/>
                  </a:lnTo>
                  <a:lnTo>
                    <a:pt x="1678925" y="506751"/>
                  </a:lnTo>
                  <a:lnTo>
                    <a:pt x="1682408" y="505980"/>
                  </a:lnTo>
                  <a:lnTo>
                    <a:pt x="1685891" y="505796"/>
                  </a:lnTo>
                  <a:lnTo>
                    <a:pt x="1689374" y="505028"/>
                  </a:lnTo>
                  <a:lnTo>
                    <a:pt x="1692858" y="504259"/>
                  </a:lnTo>
                  <a:lnTo>
                    <a:pt x="1696341" y="507067"/>
                  </a:lnTo>
                  <a:lnTo>
                    <a:pt x="1699824" y="506411"/>
                  </a:lnTo>
                  <a:lnTo>
                    <a:pt x="1703307" y="505755"/>
                  </a:lnTo>
                  <a:lnTo>
                    <a:pt x="1706791" y="505285"/>
                  </a:lnTo>
                  <a:lnTo>
                    <a:pt x="1710274" y="504524"/>
                  </a:lnTo>
                  <a:lnTo>
                    <a:pt x="1713757" y="509499"/>
                  </a:lnTo>
                  <a:lnTo>
                    <a:pt x="1717240" y="508748"/>
                  </a:lnTo>
                  <a:lnTo>
                    <a:pt x="1720723" y="507998"/>
                  </a:lnTo>
                  <a:lnTo>
                    <a:pt x="1724207" y="507248"/>
                  </a:lnTo>
                  <a:lnTo>
                    <a:pt x="1727690" y="506498"/>
                  </a:lnTo>
                  <a:lnTo>
                    <a:pt x="1731173" y="505749"/>
                  </a:lnTo>
                  <a:lnTo>
                    <a:pt x="1734656" y="507554"/>
                  </a:lnTo>
                  <a:lnTo>
                    <a:pt x="1738140" y="506810"/>
                  </a:lnTo>
                  <a:lnTo>
                    <a:pt x="1741623" y="506065"/>
                  </a:lnTo>
                  <a:lnTo>
                    <a:pt x="1745106" y="505322"/>
                  </a:lnTo>
                  <a:lnTo>
                    <a:pt x="1748589" y="504578"/>
                  </a:lnTo>
                  <a:lnTo>
                    <a:pt x="1752073" y="503835"/>
                  </a:lnTo>
                  <a:lnTo>
                    <a:pt x="1755556" y="503092"/>
                  </a:lnTo>
                  <a:lnTo>
                    <a:pt x="1759039" y="502350"/>
                  </a:lnTo>
                  <a:lnTo>
                    <a:pt x="1762522" y="505567"/>
                  </a:lnTo>
                  <a:lnTo>
                    <a:pt x="1766006" y="504832"/>
                  </a:lnTo>
                  <a:lnTo>
                    <a:pt x="1769489" y="504096"/>
                  </a:lnTo>
                  <a:lnTo>
                    <a:pt x="1772972" y="504764"/>
                  </a:lnTo>
                  <a:lnTo>
                    <a:pt x="1776455" y="504031"/>
                  </a:lnTo>
                  <a:lnTo>
                    <a:pt x="1779939" y="503299"/>
                  </a:lnTo>
                  <a:lnTo>
                    <a:pt x="1783422" y="502567"/>
                  </a:lnTo>
                  <a:lnTo>
                    <a:pt x="1786905" y="501835"/>
                  </a:lnTo>
                  <a:lnTo>
                    <a:pt x="1790388" y="501386"/>
                  </a:lnTo>
                  <a:lnTo>
                    <a:pt x="1793872" y="500655"/>
                  </a:lnTo>
                  <a:lnTo>
                    <a:pt x="1797355" y="499925"/>
                  </a:lnTo>
                  <a:lnTo>
                    <a:pt x="1800838" y="500884"/>
                  </a:lnTo>
                  <a:lnTo>
                    <a:pt x="1804321" y="500157"/>
                  </a:lnTo>
                  <a:lnTo>
                    <a:pt x="1807805" y="499431"/>
                  </a:lnTo>
                  <a:lnTo>
                    <a:pt x="1811288" y="503162"/>
                  </a:lnTo>
                  <a:lnTo>
                    <a:pt x="1814771" y="502443"/>
                  </a:lnTo>
                  <a:lnTo>
                    <a:pt x="1818254" y="511189"/>
                  </a:lnTo>
                  <a:lnTo>
                    <a:pt x="1821738" y="510484"/>
                  </a:lnTo>
                  <a:lnTo>
                    <a:pt x="1825221" y="509779"/>
                  </a:lnTo>
                  <a:lnTo>
                    <a:pt x="1828704" y="512238"/>
                  </a:lnTo>
                  <a:lnTo>
                    <a:pt x="1832187" y="511539"/>
                  </a:lnTo>
                  <a:lnTo>
                    <a:pt x="1835671" y="510839"/>
                  </a:lnTo>
                  <a:lnTo>
                    <a:pt x="1839154" y="513787"/>
                  </a:lnTo>
                  <a:lnTo>
                    <a:pt x="1842637" y="513094"/>
                  </a:lnTo>
                  <a:lnTo>
                    <a:pt x="1846120" y="512401"/>
                  </a:lnTo>
                  <a:lnTo>
                    <a:pt x="1849604" y="514797"/>
                  </a:lnTo>
                  <a:lnTo>
                    <a:pt x="1853087" y="514109"/>
                  </a:lnTo>
                  <a:lnTo>
                    <a:pt x="1856570" y="513678"/>
                  </a:lnTo>
                  <a:lnTo>
                    <a:pt x="1860053" y="512991"/>
                  </a:lnTo>
                  <a:lnTo>
                    <a:pt x="1863537" y="512304"/>
                  </a:lnTo>
                  <a:lnTo>
                    <a:pt x="1867020" y="513918"/>
                  </a:lnTo>
                  <a:lnTo>
                    <a:pt x="1870503" y="513235"/>
                  </a:lnTo>
                  <a:lnTo>
                    <a:pt x="1873986" y="512553"/>
                  </a:lnTo>
                  <a:lnTo>
                    <a:pt x="1877470" y="513903"/>
                  </a:lnTo>
                  <a:lnTo>
                    <a:pt x="1880953" y="513224"/>
                  </a:lnTo>
                  <a:lnTo>
                    <a:pt x="1884436" y="512545"/>
                  </a:lnTo>
                  <a:lnTo>
                    <a:pt x="1887919" y="515890"/>
                  </a:lnTo>
                  <a:lnTo>
                    <a:pt x="1891403" y="515217"/>
                  </a:lnTo>
                  <a:lnTo>
                    <a:pt x="1894886" y="515044"/>
                  </a:lnTo>
                  <a:lnTo>
                    <a:pt x="1898369" y="514373"/>
                  </a:lnTo>
                  <a:lnTo>
                    <a:pt x="1901852" y="513702"/>
                  </a:lnTo>
                  <a:lnTo>
                    <a:pt x="1905336" y="513531"/>
                  </a:lnTo>
                  <a:lnTo>
                    <a:pt x="1908819" y="512862"/>
                  </a:lnTo>
                  <a:lnTo>
                    <a:pt x="1912302" y="512192"/>
                  </a:lnTo>
                  <a:lnTo>
                    <a:pt x="1915785" y="514014"/>
                  </a:lnTo>
                  <a:lnTo>
                    <a:pt x="1919269" y="513349"/>
                  </a:lnTo>
                  <a:lnTo>
                    <a:pt x="1922752" y="512684"/>
                  </a:lnTo>
                  <a:lnTo>
                    <a:pt x="1926235" y="512516"/>
                  </a:lnTo>
                  <a:lnTo>
                    <a:pt x="1929718" y="511852"/>
                  </a:lnTo>
                  <a:lnTo>
                    <a:pt x="1933202" y="511934"/>
                  </a:lnTo>
                  <a:lnTo>
                    <a:pt x="1936685" y="511272"/>
                  </a:lnTo>
                  <a:lnTo>
                    <a:pt x="1940168" y="510610"/>
                  </a:lnTo>
                  <a:lnTo>
                    <a:pt x="1943651" y="510197"/>
                  </a:lnTo>
                  <a:lnTo>
                    <a:pt x="1947135" y="509536"/>
                  </a:lnTo>
                  <a:lnTo>
                    <a:pt x="1950618" y="508876"/>
                  </a:lnTo>
                  <a:lnTo>
                    <a:pt x="1954101" y="512904"/>
                  </a:lnTo>
                  <a:lnTo>
                    <a:pt x="1957584" y="512251"/>
                  </a:lnTo>
                  <a:lnTo>
                    <a:pt x="1961068" y="511597"/>
                  </a:lnTo>
                  <a:lnTo>
                    <a:pt x="1964551" y="512409"/>
                  </a:lnTo>
                  <a:lnTo>
                    <a:pt x="1968034" y="511758"/>
                  </a:lnTo>
                  <a:lnTo>
                    <a:pt x="1971517" y="518301"/>
                  </a:lnTo>
                  <a:lnTo>
                    <a:pt x="1975001" y="517661"/>
                  </a:lnTo>
                  <a:lnTo>
                    <a:pt x="1978484" y="517020"/>
                  </a:lnTo>
                  <a:lnTo>
                    <a:pt x="1981967" y="517795"/>
                  </a:lnTo>
                  <a:lnTo>
                    <a:pt x="1985450" y="517157"/>
                  </a:lnTo>
                  <a:lnTo>
                    <a:pt x="1988934" y="516519"/>
                  </a:lnTo>
                  <a:lnTo>
                    <a:pt x="1992417" y="516353"/>
                  </a:lnTo>
                  <a:lnTo>
                    <a:pt x="1995900" y="515717"/>
                  </a:lnTo>
                  <a:lnTo>
                    <a:pt x="1999383" y="515080"/>
                  </a:lnTo>
                  <a:lnTo>
                    <a:pt x="2002867" y="515388"/>
                  </a:lnTo>
                  <a:lnTo>
                    <a:pt x="2006350" y="514753"/>
                  </a:lnTo>
                  <a:lnTo>
                    <a:pt x="2009833" y="518091"/>
                  </a:lnTo>
                  <a:lnTo>
                    <a:pt x="2013316" y="517462"/>
                  </a:lnTo>
                  <a:lnTo>
                    <a:pt x="2016799" y="516834"/>
                  </a:lnTo>
                  <a:lnTo>
                    <a:pt x="2020283" y="516438"/>
                  </a:lnTo>
                  <a:lnTo>
                    <a:pt x="2023766" y="515810"/>
                  </a:lnTo>
                  <a:lnTo>
                    <a:pt x="2027249" y="515183"/>
                  </a:lnTo>
                  <a:lnTo>
                    <a:pt x="2030732" y="515021"/>
                  </a:lnTo>
                  <a:lnTo>
                    <a:pt x="2034216" y="514395"/>
                  </a:lnTo>
                  <a:lnTo>
                    <a:pt x="2037699" y="513769"/>
                  </a:lnTo>
                  <a:lnTo>
                    <a:pt x="2041182" y="513842"/>
                  </a:lnTo>
                  <a:lnTo>
                    <a:pt x="2044665" y="513217"/>
                  </a:lnTo>
                  <a:lnTo>
                    <a:pt x="2048149" y="513523"/>
                  </a:lnTo>
                  <a:lnTo>
                    <a:pt x="2051632" y="512901"/>
                  </a:lnTo>
                  <a:lnTo>
                    <a:pt x="2055115" y="512278"/>
                  </a:lnTo>
                  <a:lnTo>
                    <a:pt x="2058598" y="513049"/>
                  </a:lnTo>
                  <a:lnTo>
                    <a:pt x="2062082" y="512429"/>
                  </a:lnTo>
                  <a:lnTo>
                    <a:pt x="2065565" y="511809"/>
                  </a:lnTo>
                  <a:lnTo>
                    <a:pt x="2069048" y="513730"/>
                  </a:lnTo>
                  <a:lnTo>
                    <a:pt x="2072531" y="513113"/>
                  </a:lnTo>
                  <a:lnTo>
                    <a:pt x="2076015" y="512497"/>
                  </a:lnTo>
                  <a:lnTo>
                    <a:pt x="2079498" y="513717"/>
                  </a:lnTo>
                  <a:lnTo>
                    <a:pt x="2082981" y="513104"/>
                  </a:lnTo>
                  <a:lnTo>
                    <a:pt x="2086464" y="513633"/>
                  </a:lnTo>
                  <a:lnTo>
                    <a:pt x="2089948" y="513021"/>
                  </a:lnTo>
                  <a:lnTo>
                    <a:pt x="2093431" y="512410"/>
                  </a:lnTo>
                  <a:lnTo>
                    <a:pt x="2096914" y="519211"/>
                  </a:lnTo>
                  <a:lnTo>
                    <a:pt x="2100397" y="518609"/>
                  </a:lnTo>
                  <a:lnTo>
                    <a:pt x="2103881" y="518008"/>
                  </a:lnTo>
                  <a:lnTo>
                    <a:pt x="2107364" y="519172"/>
                  </a:lnTo>
                  <a:lnTo>
                    <a:pt x="2110847" y="518573"/>
                  </a:lnTo>
                  <a:lnTo>
                    <a:pt x="2114330" y="517975"/>
                  </a:lnTo>
                  <a:lnTo>
                    <a:pt x="2117814" y="517598"/>
                  </a:lnTo>
                  <a:lnTo>
                    <a:pt x="2121297" y="517000"/>
                  </a:lnTo>
                  <a:lnTo>
                    <a:pt x="2124780" y="517504"/>
                  </a:lnTo>
                  <a:lnTo>
                    <a:pt x="2128263" y="516908"/>
                  </a:lnTo>
                  <a:lnTo>
                    <a:pt x="2131747" y="516313"/>
                  </a:lnTo>
                  <a:lnTo>
                    <a:pt x="2135230" y="518780"/>
                  </a:lnTo>
                  <a:lnTo>
                    <a:pt x="2138713" y="518189"/>
                  </a:lnTo>
                  <a:lnTo>
                    <a:pt x="2142196" y="517598"/>
                  </a:lnTo>
                  <a:lnTo>
                    <a:pt x="2145680" y="518528"/>
                  </a:lnTo>
                  <a:lnTo>
                    <a:pt x="2149163" y="517939"/>
                  </a:lnTo>
                  <a:lnTo>
                    <a:pt x="2152646" y="517351"/>
                  </a:lnTo>
                  <a:lnTo>
                    <a:pt x="2156129" y="517630"/>
                  </a:lnTo>
                  <a:lnTo>
                    <a:pt x="2159613" y="517043"/>
                  </a:lnTo>
                  <a:lnTo>
                    <a:pt x="2163096" y="519682"/>
                  </a:lnTo>
                  <a:lnTo>
                    <a:pt x="2166579" y="519100"/>
                  </a:lnTo>
                  <a:lnTo>
                    <a:pt x="2170062" y="518518"/>
                  </a:lnTo>
                  <a:lnTo>
                    <a:pt x="2173546" y="518150"/>
                  </a:lnTo>
                  <a:lnTo>
                    <a:pt x="2177029" y="517569"/>
                  </a:lnTo>
                  <a:lnTo>
                    <a:pt x="2180512" y="516988"/>
                  </a:lnTo>
                  <a:lnTo>
                    <a:pt x="2183995" y="517526"/>
                  </a:lnTo>
                  <a:lnTo>
                    <a:pt x="2187479" y="517025"/>
                  </a:lnTo>
                  <a:lnTo>
                    <a:pt x="2190962" y="516524"/>
                  </a:lnTo>
                  <a:lnTo>
                    <a:pt x="2194445" y="518508"/>
                  </a:lnTo>
                  <a:lnTo>
                    <a:pt x="2197928" y="517933"/>
                  </a:lnTo>
                  <a:lnTo>
                    <a:pt x="2201412" y="518204"/>
                  </a:lnTo>
                  <a:lnTo>
                    <a:pt x="2204895" y="517630"/>
                  </a:lnTo>
                  <a:lnTo>
                    <a:pt x="2208378" y="517057"/>
                  </a:lnTo>
                  <a:lnTo>
                    <a:pt x="2211861" y="523360"/>
                  </a:lnTo>
                  <a:lnTo>
                    <a:pt x="2215345" y="522795"/>
                  </a:lnTo>
                  <a:lnTo>
                    <a:pt x="2218828" y="522231"/>
                  </a:lnTo>
                  <a:lnTo>
                    <a:pt x="2222311" y="523305"/>
                  </a:lnTo>
                  <a:lnTo>
                    <a:pt x="2225794" y="522742"/>
                  </a:lnTo>
                  <a:lnTo>
                    <a:pt x="2229278" y="522180"/>
                  </a:lnTo>
                  <a:lnTo>
                    <a:pt x="2232761" y="523453"/>
                  </a:lnTo>
                  <a:lnTo>
                    <a:pt x="2236244" y="522893"/>
                  </a:lnTo>
                  <a:lnTo>
                    <a:pt x="2239727" y="523146"/>
                  </a:lnTo>
                  <a:lnTo>
                    <a:pt x="2243211" y="522587"/>
                  </a:lnTo>
                  <a:lnTo>
                    <a:pt x="2246694" y="522029"/>
                  </a:lnTo>
                  <a:lnTo>
                    <a:pt x="2250177" y="522688"/>
                  </a:lnTo>
                  <a:lnTo>
                    <a:pt x="2253660" y="522132"/>
                  </a:lnTo>
                  <a:lnTo>
                    <a:pt x="2257144" y="521576"/>
                  </a:lnTo>
                  <a:lnTo>
                    <a:pt x="2260627" y="522636"/>
                  </a:lnTo>
                  <a:lnTo>
                    <a:pt x="2264110" y="522083"/>
                  </a:lnTo>
                  <a:lnTo>
                    <a:pt x="2267593" y="521529"/>
                  </a:lnTo>
                  <a:lnTo>
                    <a:pt x="2271077" y="521178"/>
                  </a:lnTo>
                  <a:lnTo>
                    <a:pt x="2274560" y="520625"/>
                  </a:lnTo>
                  <a:lnTo>
                    <a:pt x="2278043" y="520274"/>
                  </a:lnTo>
                  <a:lnTo>
                    <a:pt x="2281526" y="519722"/>
                  </a:lnTo>
                  <a:lnTo>
                    <a:pt x="2285010" y="519170"/>
                  </a:lnTo>
                  <a:lnTo>
                    <a:pt x="2288493" y="518619"/>
                  </a:lnTo>
                  <a:lnTo>
                    <a:pt x="2291976" y="518067"/>
                  </a:lnTo>
                  <a:lnTo>
                    <a:pt x="2295459" y="517516"/>
                  </a:lnTo>
                  <a:lnTo>
                    <a:pt x="2298942" y="516964"/>
                  </a:lnTo>
                  <a:lnTo>
                    <a:pt x="2302426" y="516413"/>
                  </a:lnTo>
                  <a:lnTo>
                    <a:pt x="2305909" y="515863"/>
                  </a:lnTo>
                  <a:lnTo>
                    <a:pt x="2309392" y="515312"/>
                  </a:lnTo>
                  <a:lnTo>
                    <a:pt x="2312875" y="514762"/>
                  </a:lnTo>
                  <a:lnTo>
                    <a:pt x="2316359" y="514824"/>
                  </a:lnTo>
                  <a:lnTo>
                    <a:pt x="2319842" y="514275"/>
                  </a:lnTo>
                  <a:lnTo>
                    <a:pt x="2323325" y="513726"/>
                  </a:lnTo>
                  <a:lnTo>
                    <a:pt x="2326808" y="513790"/>
                  </a:lnTo>
                  <a:lnTo>
                    <a:pt x="2330292" y="513242"/>
                  </a:lnTo>
                  <a:lnTo>
                    <a:pt x="2333775" y="512694"/>
                  </a:lnTo>
                  <a:lnTo>
                    <a:pt x="2337258" y="513575"/>
                  </a:lnTo>
                  <a:lnTo>
                    <a:pt x="2340741" y="513030"/>
                  </a:lnTo>
                  <a:lnTo>
                    <a:pt x="2344225" y="512484"/>
                  </a:lnTo>
                  <a:lnTo>
                    <a:pt x="2347708" y="512956"/>
                  </a:lnTo>
                  <a:lnTo>
                    <a:pt x="2351191" y="512412"/>
                  </a:lnTo>
                  <a:lnTo>
                    <a:pt x="2354674" y="512681"/>
                  </a:lnTo>
                  <a:lnTo>
                    <a:pt x="2358158" y="512138"/>
                  </a:lnTo>
                  <a:lnTo>
                    <a:pt x="2361641" y="511596"/>
                  </a:lnTo>
                  <a:lnTo>
                    <a:pt x="2365124" y="511257"/>
                  </a:lnTo>
                  <a:lnTo>
                    <a:pt x="2368607" y="510715"/>
                  </a:lnTo>
                  <a:lnTo>
                    <a:pt x="2372091" y="510173"/>
                  </a:lnTo>
                  <a:lnTo>
                    <a:pt x="2375574" y="510445"/>
                  </a:lnTo>
                  <a:lnTo>
                    <a:pt x="2379057" y="509905"/>
                  </a:lnTo>
                  <a:lnTo>
                    <a:pt x="2382540" y="509365"/>
                  </a:lnTo>
                  <a:lnTo>
                    <a:pt x="2386024" y="509232"/>
                  </a:lnTo>
                  <a:lnTo>
                    <a:pt x="2389507" y="508692"/>
                  </a:lnTo>
                  <a:lnTo>
                    <a:pt x="2392990" y="517326"/>
                  </a:lnTo>
                  <a:lnTo>
                    <a:pt x="2396473" y="516798"/>
                  </a:lnTo>
                  <a:lnTo>
                    <a:pt x="2399957" y="516269"/>
                  </a:lnTo>
                  <a:lnTo>
                    <a:pt x="2403440" y="515740"/>
                  </a:lnTo>
                  <a:lnTo>
                    <a:pt x="2406923" y="515212"/>
                  </a:lnTo>
                  <a:lnTo>
                    <a:pt x="2410406" y="514684"/>
                  </a:lnTo>
                  <a:lnTo>
                    <a:pt x="2413890" y="514940"/>
                  </a:lnTo>
                  <a:lnTo>
                    <a:pt x="2417373" y="514413"/>
                  </a:lnTo>
                  <a:lnTo>
                    <a:pt x="2420856" y="513886"/>
                  </a:lnTo>
                  <a:lnTo>
                    <a:pt x="2424339" y="514534"/>
                  </a:lnTo>
                  <a:lnTo>
                    <a:pt x="2427823" y="514009"/>
                  </a:lnTo>
                  <a:lnTo>
                    <a:pt x="2431306" y="514264"/>
                  </a:lnTo>
                  <a:lnTo>
                    <a:pt x="2434789" y="513741"/>
                  </a:lnTo>
                  <a:lnTo>
                    <a:pt x="2438272" y="513217"/>
                  </a:lnTo>
                  <a:lnTo>
                    <a:pt x="2441756" y="515412"/>
                  </a:lnTo>
                  <a:lnTo>
                    <a:pt x="2445239" y="514892"/>
                  </a:lnTo>
                  <a:lnTo>
                    <a:pt x="2448722" y="514372"/>
                  </a:lnTo>
                  <a:lnTo>
                    <a:pt x="2452205" y="514817"/>
                  </a:lnTo>
                  <a:lnTo>
                    <a:pt x="2455689" y="514298"/>
                  </a:lnTo>
                  <a:lnTo>
                    <a:pt x="2459172" y="513780"/>
                  </a:lnTo>
                  <a:lnTo>
                    <a:pt x="2462655" y="514802"/>
                  </a:lnTo>
                  <a:lnTo>
                    <a:pt x="2466138" y="514285"/>
                  </a:lnTo>
                  <a:lnTo>
                    <a:pt x="2469622" y="514728"/>
                  </a:lnTo>
                  <a:lnTo>
                    <a:pt x="2473105" y="514213"/>
                  </a:lnTo>
                  <a:lnTo>
                    <a:pt x="2476588" y="513698"/>
                  </a:lnTo>
                  <a:lnTo>
                    <a:pt x="2480071" y="513375"/>
                  </a:lnTo>
                  <a:lnTo>
                    <a:pt x="2483555" y="512860"/>
                  </a:lnTo>
                  <a:lnTo>
                    <a:pt x="2487038" y="512346"/>
                  </a:lnTo>
                  <a:lnTo>
                    <a:pt x="2490521" y="513938"/>
                  </a:lnTo>
                  <a:lnTo>
                    <a:pt x="2494004" y="513426"/>
                  </a:lnTo>
                  <a:lnTo>
                    <a:pt x="2497488" y="512915"/>
                  </a:lnTo>
                  <a:lnTo>
                    <a:pt x="2500971" y="514116"/>
                  </a:lnTo>
                  <a:lnTo>
                    <a:pt x="2504454" y="513607"/>
                  </a:lnTo>
                  <a:lnTo>
                    <a:pt x="2507937" y="514612"/>
                  </a:lnTo>
                  <a:lnTo>
                    <a:pt x="2511421" y="514104"/>
                  </a:lnTo>
                  <a:lnTo>
                    <a:pt x="2514904" y="513597"/>
                  </a:lnTo>
                  <a:lnTo>
                    <a:pt x="2518387" y="513279"/>
                  </a:lnTo>
                  <a:lnTo>
                    <a:pt x="2521870" y="512772"/>
                  </a:lnTo>
                  <a:lnTo>
                    <a:pt x="2525354" y="512265"/>
                  </a:lnTo>
                  <a:lnTo>
                    <a:pt x="2528837" y="514957"/>
                  </a:lnTo>
                  <a:lnTo>
                    <a:pt x="2532320" y="514454"/>
                  </a:lnTo>
                  <a:lnTo>
                    <a:pt x="2535803" y="513952"/>
                  </a:lnTo>
                  <a:lnTo>
                    <a:pt x="2539287" y="514010"/>
                  </a:lnTo>
                  <a:lnTo>
                    <a:pt x="2542770" y="513508"/>
                  </a:lnTo>
                  <a:lnTo>
                    <a:pt x="2546253" y="518548"/>
                  </a:lnTo>
                  <a:lnTo>
                    <a:pt x="2549736" y="518052"/>
                  </a:lnTo>
                  <a:lnTo>
                    <a:pt x="2553220" y="517556"/>
                  </a:lnTo>
                  <a:lnTo>
                    <a:pt x="2556703" y="517061"/>
                  </a:lnTo>
                  <a:lnTo>
                    <a:pt x="2560186" y="516565"/>
                  </a:lnTo>
                  <a:lnTo>
                    <a:pt x="2563669" y="516070"/>
                  </a:lnTo>
                  <a:lnTo>
                    <a:pt x="2567153" y="517401"/>
                  </a:lnTo>
                  <a:lnTo>
                    <a:pt x="2570636" y="516908"/>
                  </a:lnTo>
                  <a:lnTo>
                    <a:pt x="2574119" y="516415"/>
                  </a:lnTo>
                  <a:lnTo>
                    <a:pt x="2577602" y="518999"/>
                  </a:lnTo>
                  <a:lnTo>
                    <a:pt x="2581085" y="518510"/>
                  </a:lnTo>
                  <a:lnTo>
                    <a:pt x="2584569" y="518740"/>
                  </a:lnTo>
                  <a:lnTo>
                    <a:pt x="2588052" y="518251"/>
                  </a:lnTo>
                  <a:lnTo>
                    <a:pt x="2591535" y="517763"/>
                  </a:lnTo>
                  <a:lnTo>
                    <a:pt x="2595018" y="518531"/>
                  </a:lnTo>
                  <a:lnTo>
                    <a:pt x="2598502" y="518045"/>
                  </a:lnTo>
                  <a:lnTo>
                    <a:pt x="2601985" y="517558"/>
                  </a:lnTo>
                  <a:lnTo>
                    <a:pt x="2605468" y="519214"/>
                  </a:lnTo>
                  <a:lnTo>
                    <a:pt x="2608951" y="518730"/>
                  </a:lnTo>
                  <a:lnTo>
                    <a:pt x="2612435" y="518246"/>
                  </a:lnTo>
                  <a:lnTo>
                    <a:pt x="2612435" y="518424"/>
                  </a:lnTo>
                  <a:lnTo>
                    <a:pt x="2612435" y="518601"/>
                  </a:lnTo>
                  <a:lnTo>
                    <a:pt x="2612435" y="518779"/>
                  </a:lnTo>
                  <a:lnTo>
                    <a:pt x="2612435" y="518956"/>
                  </a:lnTo>
                  <a:lnTo>
                    <a:pt x="2612435" y="519134"/>
                  </a:lnTo>
                  <a:lnTo>
                    <a:pt x="2612435" y="519311"/>
                  </a:lnTo>
                  <a:lnTo>
                    <a:pt x="2612435" y="519488"/>
                  </a:lnTo>
                  <a:lnTo>
                    <a:pt x="2612435" y="519664"/>
                  </a:lnTo>
                  <a:lnTo>
                    <a:pt x="2612435" y="519841"/>
                  </a:lnTo>
                  <a:lnTo>
                    <a:pt x="2612435" y="520017"/>
                  </a:lnTo>
                  <a:lnTo>
                    <a:pt x="2612435" y="520194"/>
                  </a:lnTo>
                  <a:lnTo>
                    <a:pt x="2612435" y="520370"/>
                  </a:lnTo>
                  <a:lnTo>
                    <a:pt x="2612435" y="520546"/>
                  </a:lnTo>
                  <a:lnTo>
                    <a:pt x="2612435" y="520722"/>
                  </a:lnTo>
                  <a:lnTo>
                    <a:pt x="2612435" y="520897"/>
                  </a:lnTo>
                  <a:lnTo>
                    <a:pt x="2612435" y="521073"/>
                  </a:lnTo>
                  <a:lnTo>
                    <a:pt x="2612435" y="521248"/>
                  </a:lnTo>
                  <a:lnTo>
                    <a:pt x="2612435" y="521423"/>
                  </a:lnTo>
                  <a:lnTo>
                    <a:pt x="2612435" y="521599"/>
                  </a:lnTo>
                  <a:lnTo>
                    <a:pt x="2612435" y="521773"/>
                  </a:lnTo>
                  <a:lnTo>
                    <a:pt x="2612435" y="521948"/>
                  </a:lnTo>
                  <a:lnTo>
                    <a:pt x="2612435" y="522123"/>
                  </a:lnTo>
                  <a:lnTo>
                    <a:pt x="2615918" y="521643"/>
                  </a:lnTo>
                  <a:lnTo>
                    <a:pt x="2619401" y="521164"/>
                  </a:lnTo>
                  <a:lnTo>
                    <a:pt x="2622884" y="521558"/>
                  </a:lnTo>
                  <a:lnTo>
                    <a:pt x="2626368" y="521080"/>
                  </a:lnTo>
                  <a:lnTo>
                    <a:pt x="2629851" y="520602"/>
                  </a:lnTo>
                  <a:lnTo>
                    <a:pt x="2633334" y="522903"/>
                  </a:lnTo>
                  <a:lnTo>
                    <a:pt x="2636817" y="522428"/>
                  </a:lnTo>
                  <a:lnTo>
                    <a:pt x="2640301" y="521953"/>
                  </a:lnTo>
                  <a:lnTo>
                    <a:pt x="2643784" y="522169"/>
                  </a:lnTo>
                  <a:lnTo>
                    <a:pt x="2647267" y="521695"/>
                  </a:lnTo>
                  <a:lnTo>
                    <a:pt x="2650750" y="521739"/>
                  </a:lnTo>
                  <a:lnTo>
                    <a:pt x="2654234" y="521266"/>
                  </a:lnTo>
                  <a:lnTo>
                    <a:pt x="2657717" y="520793"/>
                  </a:lnTo>
                  <a:lnTo>
                    <a:pt x="2661200" y="521699"/>
                  </a:lnTo>
                  <a:lnTo>
                    <a:pt x="2664683" y="521228"/>
                  </a:lnTo>
                  <a:lnTo>
                    <a:pt x="2668167" y="520756"/>
                  </a:lnTo>
                  <a:lnTo>
                    <a:pt x="2671650" y="520802"/>
                  </a:lnTo>
                  <a:lnTo>
                    <a:pt x="2675133" y="520331"/>
                  </a:lnTo>
                  <a:lnTo>
                    <a:pt x="2678616" y="519861"/>
                  </a:lnTo>
                  <a:lnTo>
                    <a:pt x="2682100" y="523316"/>
                  </a:lnTo>
                  <a:lnTo>
                    <a:pt x="2685583" y="522850"/>
                  </a:lnTo>
                  <a:lnTo>
                    <a:pt x="2689066" y="522554"/>
                  </a:lnTo>
                  <a:lnTo>
                    <a:pt x="2692549" y="522088"/>
                  </a:lnTo>
                  <a:lnTo>
                    <a:pt x="2696033" y="521623"/>
                  </a:lnTo>
                  <a:lnTo>
                    <a:pt x="2699516" y="524858"/>
                  </a:lnTo>
                  <a:lnTo>
                    <a:pt x="2702999" y="524396"/>
                  </a:lnTo>
                  <a:lnTo>
                    <a:pt x="2706482" y="523935"/>
                  </a:lnTo>
                  <a:lnTo>
                    <a:pt x="2709966" y="526954"/>
                  </a:lnTo>
                  <a:lnTo>
                    <a:pt x="2713449" y="526497"/>
                  </a:lnTo>
                  <a:lnTo>
                    <a:pt x="2716932" y="526039"/>
                  </a:lnTo>
                  <a:lnTo>
                    <a:pt x="2720415" y="526240"/>
                  </a:lnTo>
                  <a:lnTo>
                    <a:pt x="2723899" y="525784"/>
                  </a:lnTo>
                  <a:lnTo>
                    <a:pt x="2727382" y="529239"/>
                  </a:lnTo>
                  <a:lnTo>
                    <a:pt x="2730865" y="528787"/>
                  </a:lnTo>
                  <a:lnTo>
                    <a:pt x="2734348" y="528334"/>
                  </a:lnTo>
                  <a:lnTo>
                    <a:pt x="2737832" y="528851"/>
                  </a:lnTo>
                  <a:lnTo>
                    <a:pt x="2741315" y="528400"/>
                  </a:lnTo>
                  <a:lnTo>
                    <a:pt x="2744798" y="527949"/>
                  </a:lnTo>
                  <a:lnTo>
                    <a:pt x="2748281" y="528626"/>
                  </a:lnTo>
                  <a:lnTo>
                    <a:pt x="2751765" y="528177"/>
                  </a:lnTo>
                  <a:lnTo>
                    <a:pt x="2755248" y="527727"/>
                  </a:lnTo>
                  <a:lnTo>
                    <a:pt x="2758731" y="528403"/>
                  </a:lnTo>
                  <a:lnTo>
                    <a:pt x="2762214" y="527955"/>
                  </a:lnTo>
                  <a:lnTo>
                    <a:pt x="2765698" y="527667"/>
                  </a:lnTo>
                  <a:lnTo>
                    <a:pt x="2769181" y="527219"/>
                  </a:lnTo>
                  <a:lnTo>
                    <a:pt x="2772664" y="526772"/>
                  </a:lnTo>
                  <a:lnTo>
                    <a:pt x="2776147" y="526806"/>
                  </a:lnTo>
                  <a:lnTo>
                    <a:pt x="2779631" y="526360"/>
                  </a:lnTo>
                  <a:lnTo>
                    <a:pt x="2783114" y="525913"/>
                  </a:lnTo>
                  <a:lnTo>
                    <a:pt x="2786597" y="527229"/>
                  </a:lnTo>
                  <a:lnTo>
                    <a:pt x="2790080" y="526785"/>
                  </a:lnTo>
                  <a:lnTo>
                    <a:pt x="2793564" y="526340"/>
                  </a:lnTo>
                  <a:lnTo>
                    <a:pt x="2797047" y="526694"/>
                  </a:lnTo>
                  <a:lnTo>
                    <a:pt x="2800530" y="526251"/>
                  </a:lnTo>
                  <a:lnTo>
                    <a:pt x="2804013" y="525967"/>
                  </a:lnTo>
                  <a:lnTo>
                    <a:pt x="2807497" y="525523"/>
                  </a:lnTo>
                  <a:lnTo>
                    <a:pt x="2810980" y="525080"/>
                  </a:lnTo>
                  <a:lnTo>
                    <a:pt x="2814463" y="526232"/>
                  </a:lnTo>
                  <a:lnTo>
                    <a:pt x="2817946" y="525790"/>
                  </a:lnTo>
                  <a:lnTo>
                    <a:pt x="2821430" y="525349"/>
                  </a:lnTo>
                  <a:lnTo>
                    <a:pt x="2824913" y="525226"/>
                  </a:lnTo>
                  <a:lnTo>
                    <a:pt x="2828396" y="524786"/>
                  </a:lnTo>
                  <a:lnTo>
                    <a:pt x="2831879" y="524345"/>
                  </a:lnTo>
                  <a:lnTo>
                    <a:pt x="2835363" y="525809"/>
                  </a:lnTo>
                  <a:lnTo>
                    <a:pt x="2838846" y="525371"/>
                  </a:lnTo>
                  <a:lnTo>
                    <a:pt x="2842329" y="524932"/>
                  </a:lnTo>
                  <a:lnTo>
                    <a:pt x="2845812" y="524494"/>
                  </a:lnTo>
                  <a:lnTo>
                    <a:pt x="2849296" y="524056"/>
                  </a:lnTo>
                  <a:lnTo>
                    <a:pt x="2852779" y="524094"/>
                  </a:lnTo>
                  <a:lnTo>
                    <a:pt x="2856262" y="523656"/>
                  </a:lnTo>
                  <a:lnTo>
                    <a:pt x="2859745" y="523219"/>
                  </a:lnTo>
                  <a:lnTo>
                    <a:pt x="2863229" y="523099"/>
                  </a:lnTo>
                  <a:lnTo>
                    <a:pt x="2866712" y="522662"/>
                  </a:lnTo>
                  <a:lnTo>
                    <a:pt x="2870195" y="522226"/>
                  </a:lnTo>
                  <a:lnTo>
                    <a:pt x="2873678" y="525569"/>
                  </a:lnTo>
                  <a:lnTo>
                    <a:pt x="2877161" y="525136"/>
                  </a:lnTo>
                  <a:lnTo>
                    <a:pt x="2880645" y="526105"/>
                  </a:lnTo>
                  <a:lnTo>
                    <a:pt x="2884128" y="525674"/>
                  </a:lnTo>
                  <a:lnTo>
                    <a:pt x="2887611" y="525243"/>
                  </a:lnTo>
                  <a:lnTo>
                    <a:pt x="2891094" y="528054"/>
                  </a:lnTo>
                  <a:lnTo>
                    <a:pt x="2894578" y="527626"/>
                  </a:lnTo>
                  <a:lnTo>
                    <a:pt x="2898061" y="527199"/>
                  </a:lnTo>
                  <a:lnTo>
                    <a:pt x="2901544" y="532226"/>
                  </a:lnTo>
                  <a:lnTo>
                    <a:pt x="2905027" y="531803"/>
                  </a:lnTo>
                  <a:lnTo>
                    <a:pt x="2908511" y="531381"/>
                  </a:lnTo>
                  <a:lnTo>
                    <a:pt x="2911994" y="532005"/>
                  </a:lnTo>
                  <a:lnTo>
                    <a:pt x="2915477" y="531584"/>
                  </a:lnTo>
                  <a:lnTo>
                    <a:pt x="2918960" y="533095"/>
                  </a:lnTo>
                  <a:lnTo>
                    <a:pt x="2922444" y="532676"/>
                  </a:lnTo>
                  <a:lnTo>
                    <a:pt x="2925927" y="532257"/>
                  </a:lnTo>
                  <a:lnTo>
                    <a:pt x="2929410" y="532430"/>
                  </a:lnTo>
                  <a:lnTo>
                    <a:pt x="2932893" y="532012"/>
                  </a:lnTo>
                  <a:lnTo>
                    <a:pt x="2936377" y="531594"/>
                  </a:lnTo>
                  <a:lnTo>
                    <a:pt x="2939860" y="531620"/>
                  </a:lnTo>
                  <a:lnTo>
                    <a:pt x="2943343" y="531203"/>
                  </a:lnTo>
                  <a:lnTo>
                    <a:pt x="2946826" y="530785"/>
                  </a:lnTo>
                  <a:lnTo>
                    <a:pt x="2950310" y="534770"/>
                  </a:lnTo>
                  <a:lnTo>
                    <a:pt x="2953793" y="534357"/>
                  </a:lnTo>
                  <a:lnTo>
                    <a:pt x="2957276" y="536256"/>
                  </a:lnTo>
                  <a:lnTo>
                    <a:pt x="2960759" y="535846"/>
                  </a:lnTo>
                  <a:lnTo>
                    <a:pt x="2964243" y="535435"/>
                  </a:lnTo>
                  <a:lnTo>
                    <a:pt x="2967726" y="535024"/>
                  </a:lnTo>
                  <a:lnTo>
                    <a:pt x="2971209" y="534614"/>
                  </a:lnTo>
                  <a:lnTo>
                    <a:pt x="2974692" y="534203"/>
                  </a:lnTo>
                  <a:lnTo>
                    <a:pt x="2978176" y="533937"/>
                  </a:lnTo>
                  <a:lnTo>
                    <a:pt x="2981659" y="533527"/>
                  </a:lnTo>
                  <a:lnTo>
                    <a:pt x="2985142" y="533117"/>
                  </a:lnTo>
                  <a:lnTo>
                    <a:pt x="2988625" y="534006"/>
                  </a:lnTo>
                  <a:lnTo>
                    <a:pt x="2992109" y="533597"/>
                  </a:lnTo>
                  <a:lnTo>
                    <a:pt x="2995592" y="533189"/>
                  </a:lnTo>
                  <a:lnTo>
                    <a:pt x="2999075" y="532780"/>
                  </a:lnTo>
                  <a:lnTo>
                    <a:pt x="3002558" y="532372"/>
                  </a:lnTo>
                  <a:lnTo>
                    <a:pt x="3006042" y="532253"/>
                  </a:lnTo>
                  <a:lnTo>
                    <a:pt x="3009525" y="531845"/>
                  </a:lnTo>
                  <a:lnTo>
                    <a:pt x="3013008" y="531437"/>
                  </a:lnTo>
                  <a:lnTo>
                    <a:pt x="3016491" y="535746"/>
                  </a:lnTo>
                  <a:lnTo>
                    <a:pt x="3019975" y="535343"/>
                  </a:lnTo>
                  <a:lnTo>
                    <a:pt x="3023458" y="534940"/>
                  </a:lnTo>
                  <a:lnTo>
                    <a:pt x="3026941" y="540808"/>
                  </a:lnTo>
                  <a:lnTo>
                    <a:pt x="3030424" y="540411"/>
                  </a:lnTo>
                  <a:lnTo>
                    <a:pt x="3033908" y="541655"/>
                  </a:lnTo>
                  <a:lnTo>
                    <a:pt x="3037391" y="541260"/>
                  </a:lnTo>
                  <a:lnTo>
                    <a:pt x="3040874" y="540864"/>
                  </a:lnTo>
                  <a:lnTo>
                    <a:pt x="3044357" y="544390"/>
                  </a:lnTo>
                  <a:lnTo>
                    <a:pt x="3047841" y="543998"/>
                  </a:lnTo>
                  <a:lnTo>
                    <a:pt x="3051324" y="543607"/>
                  </a:lnTo>
                  <a:lnTo>
                    <a:pt x="3054807" y="544152"/>
                  </a:lnTo>
                  <a:lnTo>
                    <a:pt x="3058290" y="543761"/>
                  </a:lnTo>
                  <a:lnTo>
                    <a:pt x="3061774" y="543371"/>
                  </a:lnTo>
                  <a:lnTo>
                    <a:pt x="3065257" y="543515"/>
                  </a:lnTo>
                  <a:lnTo>
                    <a:pt x="3068740" y="543125"/>
                  </a:lnTo>
                  <a:lnTo>
                    <a:pt x="3072223" y="547362"/>
                  </a:lnTo>
                  <a:lnTo>
                    <a:pt x="3075707" y="546976"/>
                  </a:lnTo>
                  <a:lnTo>
                    <a:pt x="3079190" y="546591"/>
                  </a:lnTo>
                  <a:lnTo>
                    <a:pt x="3082673" y="547120"/>
                  </a:lnTo>
                  <a:lnTo>
                    <a:pt x="3086156" y="546735"/>
                  </a:lnTo>
                  <a:lnTo>
                    <a:pt x="3089640" y="546351"/>
                  </a:lnTo>
                  <a:lnTo>
                    <a:pt x="3093123" y="547269"/>
                  </a:lnTo>
                  <a:lnTo>
                    <a:pt x="3096606" y="546885"/>
                  </a:lnTo>
                  <a:lnTo>
                    <a:pt x="3100089" y="546502"/>
                  </a:lnTo>
                  <a:lnTo>
                    <a:pt x="3103573" y="547416"/>
                  </a:lnTo>
                  <a:lnTo>
                    <a:pt x="3107056" y="547034"/>
                  </a:lnTo>
                  <a:lnTo>
                    <a:pt x="3110539" y="546782"/>
                  </a:lnTo>
                  <a:lnTo>
                    <a:pt x="3114022" y="546401"/>
                  </a:lnTo>
                  <a:lnTo>
                    <a:pt x="3117506" y="546019"/>
                  </a:lnTo>
                  <a:lnTo>
                    <a:pt x="3120989" y="545768"/>
                  </a:lnTo>
                  <a:lnTo>
                    <a:pt x="3124472" y="545387"/>
                  </a:lnTo>
                  <a:lnTo>
                    <a:pt x="3127955" y="545006"/>
                  </a:lnTo>
                  <a:lnTo>
                    <a:pt x="3131439" y="546436"/>
                  </a:lnTo>
                  <a:lnTo>
                    <a:pt x="3134922" y="546057"/>
                  </a:lnTo>
                  <a:lnTo>
                    <a:pt x="3138405" y="545678"/>
                  </a:lnTo>
                  <a:lnTo>
                    <a:pt x="3141888" y="546970"/>
                  </a:lnTo>
                  <a:lnTo>
                    <a:pt x="3145372" y="546592"/>
                  </a:lnTo>
                  <a:lnTo>
                    <a:pt x="3148855" y="550274"/>
                  </a:lnTo>
                  <a:lnTo>
                    <a:pt x="3152338" y="549900"/>
                  </a:lnTo>
                  <a:lnTo>
                    <a:pt x="3155821" y="549526"/>
                  </a:lnTo>
                  <a:lnTo>
                    <a:pt x="3159304" y="550656"/>
                  </a:lnTo>
                  <a:lnTo>
                    <a:pt x="3162788" y="550284"/>
                  </a:lnTo>
                  <a:lnTo>
                    <a:pt x="3166271" y="549912"/>
                  </a:lnTo>
                  <a:lnTo>
                    <a:pt x="3169754" y="550787"/>
                  </a:lnTo>
                  <a:lnTo>
                    <a:pt x="3173237" y="550416"/>
                  </a:lnTo>
                  <a:lnTo>
                    <a:pt x="3176721" y="550046"/>
                  </a:lnTo>
                  <a:lnTo>
                    <a:pt x="3180204" y="552643"/>
                  </a:lnTo>
                  <a:lnTo>
                    <a:pt x="3183687" y="552275"/>
                  </a:lnTo>
                  <a:lnTo>
                    <a:pt x="3187170" y="555800"/>
                  </a:lnTo>
                  <a:lnTo>
                    <a:pt x="3190654" y="555436"/>
                  </a:lnTo>
                  <a:lnTo>
                    <a:pt x="3194137" y="555071"/>
                  </a:lnTo>
                  <a:lnTo>
                    <a:pt x="3197620" y="558175"/>
                  </a:lnTo>
                  <a:lnTo>
                    <a:pt x="3201103" y="557814"/>
                  </a:lnTo>
                  <a:lnTo>
                    <a:pt x="3204587" y="557452"/>
                  </a:lnTo>
                  <a:lnTo>
                    <a:pt x="3208070" y="558157"/>
                  </a:lnTo>
                  <a:lnTo>
                    <a:pt x="3211553" y="557797"/>
                  </a:lnTo>
                  <a:lnTo>
                    <a:pt x="3215036" y="557437"/>
                  </a:lnTo>
                  <a:lnTo>
                    <a:pt x="3218520" y="557077"/>
                  </a:lnTo>
                  <a:lnTo>
                    <a:pt x="3222003" y="556717"/>
                  </a:lnTo>
                  <a:lnTo>
                    <a:pt x="3225486" y="558245"/>
                  </a:lnTo>
                  <a:lnTo>
                    <a:pt x="3228969" y="557887"/>
                  </a:lnTo>
                  <a:lnTo>
                    <a:pt x="3232453" y="557529"/>
                  </a:lnTo>
                  <a:lnTo>
                    <a:pt x="3235936" y="558345"/>
                  </a:lnTo>
                  <a:lnTo>
                    <a:pt x="3239419" y="557988"/>
                  </a:lnTo>
                  <a:lnTo>
                    <a:pt x="3242902" y="557631"/>
                  </a:lnTo>
                  <a:lnTo>
                    <a:pt x="3246386" y="557743"/>
                  </a:lnTo>
                  <a:lnTo>
                    <a:pt x="3249869" y="557386"/>
                  </a:lnTo>
                  <a:lnTo>
                    <a:pt x="3253352" y="557030"/>
                  </a:lnTo>
                  <a:lnTo>
                    <a:pt x="3256835" y="556791"/>
                  </a:lnTo>
                  <a:lnTo>
                    <a:pt x="3260319" y="556435"/>
                  </a:lnTo>
                  <a:lnTo>
                    <a:pt x="3263802" y="557832"/>
                  </a:lnTo>
                  <a:lnTo>
                    <a:pt x="3267285" y="557478"/>
                  </a:lnTo>
                  <a:lnTo>
                    <a:pt x="3270768" y="557123"/>
                  </a:lnTo>
                  <a:lnTo>
                    <a:pt x="3274252" y="557119"/>
                  </a:lnTo>
                  <a:lnTo>
                    <a:pt x="3277735" y="556765"/>
                  </a:lnTo>
                  <a:lnTo>
                    <a:pt x="3281218" y="556411"/>
                  </a:lnTo>
                  <a:lnTo>
                    <a:pt x="3284701" y="556756"/>
                  </a:lnTo>
                  <a:lnTo>
                    <a:pt x="3288185" y="556403"/>
                  </a:lnTo>
                  <a:lnTo>
                    <a:pt x="3291668" y="556050"/>
                  </a:lnTo>
                  <a:lnTo>
                    <a:pt x="3295151" y="556163"/>
                  </a:lnTo>
                  <a:lnTo>
                    <a:pt x="3298634" y="555811"/>
                  </a:lnTo>
                  <a:lnTo>
                    <a:pt x="3302118" y="558576"/>
                  </a:lnTo>
                  <a:lnTo>
                    <a:pt x="3305601" y="558226"/>
                  </a:lnTo>
                  <a:lnTo>
                    <a:pt x="3309084" y="557877"/>
                  </a:lnTo>
                  <a:lnTo>
                    <a:pt x="3312567" y="558900"/>
                  </a:lnTo>
                  <a:lnTo>
                    <a:pt x="3316051" y="558551"/>
                  </a:lnTo>
                  <a:lnTo>
                    <a:pt x="3319534" y="558203"/>
                  </a:lnTo>
                  <a:lnTo>
                    <a:pt x="3323017" y="559674"/>
                  </a:lnTo>
                  <a:lnTo>
                    <a:pt x="3326500" y="559327"/>
                  </a:lnTo>
                  <a:lnTo>
                    <a:pt x="3329984" y="558981"/>
                  </a:lnTo>
                  <a:lnTo>
                    <a:pt x="3333467" y="561782"/>
                  </a:lnTo>
                  <a:lnTo>
                    <a:pt x="3336950" y="561438"/>
                  </a:lnTo>
                  <a:lnTo>
                    <a:pt x="3340433" y="562319"/>
                  </a:lnTo>
                  <a:lnTo>
                    <a:pt x="3343917" y="561976"/>
                  </a:lnTo>
                  <a:lnTo>
                    <a:pt x="3347400" y="561634"/>
                  </a:lnTo>
                  <a:lnTo>
                    <a:pt x="3350883" y="562290"/>
                  </a:lnTo>
                  <a:lnTo>
                    <a:pt x="3354366" y="561948"/>
                  </a:lnTo>
                  <a:lnTo>
                    <a:pt x="3357850" y="561607"/>
                  </a:lnTo>
                  <a:lnTo>
                    <a:pt x="3361333" y="563030"/>
                  </a:lnTo>
                  <a:lnTo>
                    <a:pt x="3364816" y="562691"/>
                  </a:lnTo>
                  <a:lnTo>
                    <a:pt x="3368299" y="562351"/>
                  </a:lnTo>
                  <a:lnTo>
                    <a:pt x="3371783" y="564851"/>
                  </a:lnTo>
                  <a:lnTo>
                    <a:pt x="3375266" y="564513"/>
                  </a:lnTo>
                  <a:lnTo>
                    <a:pt x="3378749" y="566656"/>
                  </a:lnTo>
                  <a:lnTo>
                    <a:pt x="3382232" y="566321"/>
                  </a:lnTo>
                  <a:lnTo>
                    <a:pt x="3385716" y="565986"/>
                  </a:lnTo>
                  <a:lnTo>
                    <a:pt x="3389199" y="567360"/>
                  </a:lnTo>
                  <a:lnTo>
                    <a:pt x="3392682" y="567027"/>
                  </a:lnTo>
                  <a:lnTo>
                    <a:pt x="3396165" y="566693"/>
                  </a:lnTo>
                  <a:lnTo>
                    <a:pt x="3399649" y="569844"/>
                  </a:lnTo>
                  <a:lnTo>
                    <a:pt x="3403132" y="569513"/>
                  </a:lnTo>
                  <a:lnTo>
                    <a:pt x="3406615" y="569183"/>
                  </a:lnTo>
                  <a:lnTo>
                    <a:pt x="3410098" y="570314"/>
                  </a:lnTo>
                  <a:lnTo>
                    <a:pt x="3413582" y="569985"/>
                  </a:lnTo>
                  <a:lnTo>
                    <a:pt x="3417065" y="570280"/>
                  </a:lnTo>
                  <a:lnTo>
                    <a:pt x="3420548" y="569951"/>
                  </a:lnTo>
                  <a:lnTo>
                    <a:pt x="3424031" y="569623"/>
                  </a:lnTo>
                  <a:lnTo>
                    <a:pt x="3427515" y="569295"/>
                  </a:lnTo>
                  <a:lnTo>
                    <a:pt x="3430998" y="568966"/>
                  </a:lnTo>
                  <a:lnTo>
                    <a:pt x="3434481" y="568638"/>
                  </a:lnTo>
                  <a:lnTo>
                    <a:pt x="3437964" y="569453"/>
                  </a:lnTo>
                  <a:lnTo>
                    <a:pt x="3441447" y="569126"/>
                  </a:lnTo>
                  <a:lnTo>
                    <a:pt x="3444931" y="568799"/>
                  </a:lnTo>
                  <a:lnTo>
                    <a:pt x="3448414" y="568576"/>
                  </a:lnTo>
                  <a:lnTo>
                    <a:pt x="3451897" y="568249"/>
                  </a:lnTo>
                  <a:lnTo>
                    <a:pt x="3455380" y="569476"/>
                  </a:lnTo>
                  <a:lnTo>
                    <a:pt x="3458864" y="569150"/>
                  </a:lnTo>
                  <a:lnTo>
                    <a:pt x="3462347" y="568825"/>
                  </a:lnTo>
                  <a:lnTo>
                    <a:pt x="3465830" y="569427"/>
                  </a:lnTo>
                  <a:lnTo>
                    <a:pt x="3469313" y="569103"/>
                  </a:lnTo>
                  <a:lnTo>
                    <a:pt x="3472797" y="568778"/>
                  </a:lnTo>
                  <a:lnTo>
                    <a:pt x="3476280" y="570299"/>
                  </a:lnTo>
                  <a:lnTo>
                    <a:pt x="3479763" y="569976"/>
                  </a:lnTo>
                  <a:lnTo>
                    <a:pt x="3483246" y="569654"/>
                  </a:lnTo>
                  <a:lnTo>
                    <a:pt x="3483246" y="569756"/>
                  </a:lnTo>
                  <a:lnTo>
                    <a:pt x="3483246" y="569858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9237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AUC:0.106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AUC:0.104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AUC:0.114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AUC:0.119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AUC:0.107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AUC:0.121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24725" y="1616488"/>
              <a:ext cx="577817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Total cholesterol 90% and over</a:t>
              </a: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2156888"/>
            </a:xfrm>
            <a:custGeom>
              <a:avLst/>
              <a:gdLst/>
              <a:ahLst/>
              <a:cxnLst/>
              <a:rect l="0" t="0" r="0" b="0"/>
              <a:pathLst>
                <a:path w="3483246" h="2156888">
                  <a:moveTo>
                    <a:pt x="0" y="0"/>
                  </a:moveTo>
                  <a:lnTo>
                    <a:pt x="3483" y="2156888"/>
                  </a:lnTo>
                  <a:lnTo>
                    <a:pt x="6966" y="2125486"/>
                  </a:lnTo>
                  <a:lnTo>
                    <a:pt x="10449" y="1778800"/>
                  </a:lnTo>
                  <a:lnTo>
                    <a:pt x="13932" y="1831355"/>
                  </a:lnTo>
                  <a:lnTo>
                    <a:pt x="17416" y="2087325"/>
                  </a:lnTo>
                  <a:lnTo>
                    <a:pt x="20899" y="1973636"/>
                  </a:lnTo>
                  <a:lnTo>
                    <a:pt x="24382" y="1884625"/>
                  </a:lnTo>
                  <a:lnTo>
                    <a:pt x="27865" y="1868047"/>
                  </a:lnTo>
                  <a:lnTo>
                    <a:pt x="31349" y="1840680"/>
                  </a:lnTo>
                  <a:lnTo>
                    <a:pt x="34832" y="1773361"/>
                  </a:lnTo>
                  <a:lnTo>
                    <a:pt x="38315" y="1714035"/>
                  </a:lnTo>
                  <a:lnTo>
                    <a:pt x="41798" y="1661358"/>
                  </a:lnTo>
                  <a:lnTo>
                    <a:pt x="45282" y="1614272"/>
                  </a:lnTo>
                  <a:lnTo>
                    <a:pt x="48765" y="1674455"/>
                  </a:lnTo>
                  <a:lnTo>
                    <a:pt x="52248" y="1694534"/>
                  </a:lnTo>
                  <a:lnTo>
                    <a:pt x="55731" y="1697023"/>
                  </a:lnTo>
                  <a:lnTo>
                    <a:pt x="59215" y="1672440"/>
                  </a:lnTo>
                  <a:lnTo>
                    <a:pt x="62698" y="1650012"/>
                  </a:lnTo>
                  <a:lnTo>
                    <a:pt x="66181" y="1629470"/>
                  </a:lnTo>
                  <a:lnTo>
                    <a:pt x="69664" y="1631097"/>
                  </a:lnTo>
                  <a:lnTo>
                    <a:pt x="73148" y="1645954"/>
                  </a:lnTo>
                  <a:lnTo>
                    <a:pt x="76631" y="1659254"/>
                  </a:lnTo>
                  <a:lnTo>
                    <a:pt x="80114" y="1667471"/>
                  </a:lnTo>
                  <a:lnTo>
                    <a:pt x="83597" y="1670687"/>
                  </a:lnTo>
                  <a:lnTo>
                    <a:pt x="87081" y="1673635"/>
                  </a:lnTo>
                  <a:lnTo>
                    <a:pt x="90564" y="1682221"/>
                  </a:lnTo>
                  <a:lnTo>
                    <a:pt x="94047" y="1701783"/>
                  </a:lnTo>
                  <a:lnTo>
                    <a:pt x="97530" y="1722518"/>
                  </a:lnTo>
                  <a:lnTo>
                    <a:pt x="101014" y="1741394"/>
                  </a:lnTo>
                  <a:lnTo>
                    <a:pt x="104497" y="1758649"/>
                  </a:lnTo>
                  <a:lnTo>
                    <a:pt x="107980" y="1754696"/>
                  </a:lnTo>
                  <a:lnTo>
                    <a:pt x="111463" y="1749809"/>
                  </a:lnTo>
                  <a:lnTo>
                    <a:pt x="114947" y="1745193"/>
                  </a:lnTo>
                  <a:lnTo>
                    <a:pt x="118430" y="1742101"/>
                  </a:lnTo>
                  <a:lnTo>
                    <a:pt x="121913" y="1744570"/>
                  </a:lnTo>
                  <a:lnTo>
                    <a:pt x="125396" y="1746896"/>
                  </a:lnTo>
                  <a:lnTo>
                    <a:pt x="128880" y="1749091"/>
                  </a:lnTo>
                  <a:lnTo>
                    <a:pt x="132363" y="1751164"/>
                  </a:lnTo>
                  <a:lnTo>
                    <a:pt x="135846" y="1753127"/>
                  </a:lnTo>
                  <a:lnTo>
                    <a:pt x="139329" y="1754988"/>
                  </a:lnTo>
                  <a:lnTo>
                    <a:pt x="142813" y="1762526"/>
                  </a:lnTo>
                  <a:lnTo>
                    <a:pt x="146296" y="1770096"/>
                  </a:lnTo>
                  <a:lnTo>
                    <a:pt x="149779" y="1777253"/>
                  </a:lnTo>
                  <a:lnTo>
                    <a:pt x="153262" y="1780759"/>
                  </a:lnTo>
                  <a:lnTo>
                    <a:pt x="156746" y="1783267"/>
                  </a:lnTo>
                  <a:lnTo>
                    <a:pt x="160229" y="1785659"/>
                  </a:lnTo>
                  <a:lnTo>
                    <a:pt x="163712" y="1787943"/>
                  </a:lnTo>
                  <a:lnTo>
                    <a:pt x="167195" y="1790127"/>
                  </a:lnTo>
                  <a:lnTo>
                    <a:pt x="170679" y="1792215"/>
                  </a:lnTo>
                  <a:lnTo>
                    <a:pt x="174162" y="1794216"/>
                  </a:lnTo>
                  <a:lnTo>
                    <a:pt x="177645" y="1813280"/>
                  </a:lnTo>
                  <a:lnTo>
                    <a:pt x="181128" y="1832896"/>
                  </a:lnTo>
                  <a:lnTo>
                    <a:pt x="184612" y="1851341"/>
                  </a:lnTo>
                  <a:lnTo>
                    <a:pt x="188095" y="1868718"/>
                  </a:lnTo>
                  <a:lnTo>
                    <a:pt x="191578" y="1885116"/>
                  </a:lnTo>
                  <a:lnTo>
                    <a:pt x="195061" y="1889505"/>
                  </a:lnTo>
                  <a:lnTo>
                    <a:pt x="198545" y="1892456"/>
                  </a:lnTo>
                  <a:lnTo>
                    <a:pt x="202028" y="1895295"/>
                  </a:lnTo>
                  <a:lnTo>
                    <a:pt x="205511" y="1898028"/>
                  </a:lnTo>
                  <a:lnTo>
                    <a:pt x="208994" y="1900661"/>
                  </a:lnTo>
                  <a:lnTo>
                    <a:pt x="212478" y="1903199"/>
                  </a:lnTo>
                  <a:lnTo>
                    <a:pt x="215961" y="1905648"/>
                  </a:lnTo>
                  <a:lnTo>
                    <a:pt x="219444" y="1905539"/>
                  </a:lnTo>
                  <a:lnTo>
                    <a:pt x="222927" y="1901491"/>
                  </a:lnTo>
                  <a:lnTo>
                    <a:pt x="226411" y="1897547"/>
                  </a:lnTo>
                  <a:lnTo>
                    <a:pt x="229894" y="1893704"/>
                  </a:lnTo>
                  <a:lnTo>
                    <a:pt x="233377" y="1889958"/>
                  </a:lnTo>
                  <a:lnTo>
                    <a:pt x="236860" y="1886305"/>
                  </a:lnTo>
                  <a:lnTo>
                    <a:pt x="240344" y="1882742"/>
                  </a:lnTo>
                  <a:lnTo>
                    <a:pt x="243827" y="1879266"/>
                  </a:lnTo>
                  <a:lnTo>
                    <a:pt x="247310" y="1876395"/>
                  </a:lnTo>
                  <a:lnTo>
                    <a:pt x="250793" y="1875209"/>
                  </a:lnTo>
                  <a:lnTo>
                    <a:pt x="254277" y="1874054"/>
                  </a:lnTo>
                  <a:lnTo>
                    <a:pt x="257760" y="1872929"/>
                  </a:lnTo>
                  <a:lnTo>
                    <a:pt x="261243" y="1871832"/>
                  </a:lnTo>
                  <a:lnTo>
                    <a:pt x="264726" y="1870762"/>
                  </a:lnTo>
                  <a:lnTo>
                    <a:pt x="268210" y="1869719"/>
                  </a:lnTo>
                  <a:lnTo>
                    <a:pt x="271693" y="1868701"/>
                  </a:lnTo>
                  <a:lnTo>
                    <a:pt x="275176" y="1867708"/>
                  </a:lnTo>
                  <a:lnTo>
                    <a:pt x="278659" y="1866738"/>
                  </a:lnTo>
                  <a:lnTo>
                    <a:pt x="282143" y="1865791"/>
                  </a:lnTo>
                  <a:lnTo>
                    <a:pt x="285626" y="1864867"/>
                  </a:lnTo>
                  <a:lnTo>
                    <a:pt x="289109" y="1866922"/>
                  </a:lnTo>
                  <a:lnTo>
                    <a:pt x="292592" y="1874432"/>
                  </a:lnTo>
                  <a:lnTo>
                    <a:pt x="296075" y="1881697"/>
                  </a:lnTo>
                  <a:lnTo>
                    <a:pt x="299559" y="1888731"/>
                  </a:lnTo>
                  <a:lnTo>
                    <a:pt x="303042" y="1890637"/>
                  </a:lnTo>
                  <a:lnTo>
                    <a:pt x="306525" y="1889087"/>
                  </a:lnTo>
                  <a:lnTo>
                    <a:pt x="310008" y="1887569"/>
                  </a:lnTo>
                  <a:lnTo>
                    <a:pt x="313492" y="1886082"/>
                  </a:lnTo>
                  <a:lnTo>
                    <a:pt x="316975" y="1884625"/>
                  </a:lnTo>
                  <a:lnTo>
                    <a:pt x="320458" y="1883197"/>
                  </a:lnTo>
                  <a:lnTo>
                    <a:pt x="323941" y="1881797"/>
                  </a:lnTo>
                  <a:lnTo>
                    <a:pt x="327425" y="1880425"/>
                  </a:lnTo>
                  <a:lnTo>
                    <a:pt x="330908" y="1879079"/>
                  </a:lnTo>
                  <a:lnTo>
                    <a:pt x="334391" y="1877759"/>
                  </a:lnTo>
                  <a:lnTo>
                    <a:pt x="337874" y="1876465"/>
                  </a:lnTo>
                  <a:lnTo>
                    <a:pt x="341358" y="1875194"/>
                  </a:lnTo>
                  <a:lnTo>
                    <a:pt x="344841" y="1873947"/>
                  </a:lnTo>
                  <a:lnTo>
                    <a:pt x="348324" y="1872724"/>
                  </a:lnTo>
                  <a:lnTo>
                    <a:pt x="351807" y="1871523"/>
                  </a:lnTo>
                  <a:lnTo>
                    <a:pt x="355291" y="1870343"/>
                  </a:lnTo>
                  <a:lnTo>
                    <a:pt x="358774" y="1869286"/>
                  </a:lnTo>
                  <a:lnTo>
                    <a:pt x="362257" y="1868475"/>
                  </a:lnTo>
                  <a:lnTo>
                    <a:pt x="365740" y="1867679"/>
                  </a:lnTo>
                  <a:lnTo>
                    <a:pt x="369224" y="1866897"/>
                  </a:lnTo>
                  <a:lnTo>
                    <a:pt x="372707" y="1866128"/>
                  </a:lnTo>
                  <a:lnTo>
                    <a:pt x="376190" y="1865374"/>
                  </a:lnTo>
                  <a:lnTo>
                    <a:pt x="379673" y="1864632"/>
                  </a:lnTo>
                  <a:lnTo>
                    <a:pt x="383157" y="1863903"/>
                  </a:lnTo>
                  <a:lnTo>
                    <a:pt x="386640" y="1863187"/>
                  </a:lnTo>
                  <a:lnTo>
                    <a:pt x="390123" y="1862483"/>
                  </a:lnTo>
                  <a:lnTo>
                    <a:pt x="393606" y="1861790"/>
                  </a:lnTo>
                  <a:lnTo>
                    <a:pt x="397090" y="1861110"/>
                  </a:lnTo>
                  <a:lnTo>
                    <a:pt x="400573" y="1860440"/>
                  </a:lnTo>
                  <a:lnTo>
                    <a:pt x="404056" y="1859782"/>
                  </a:lnTo>
                  <a:lnTo>
                    <a:pt x="407539" y="1859895"/>
                  </a:lnTo>
                  <a:lnTo>
                    <a:pt x="411023" y="1860670"/>
                  </a:lnTo>
                  <a:lnTo>
                    <a:pt x="414506" y="1861431"/>
                  </a:lnTo>
                  <a:lnTo>
                    <a:pt x="417989" y="1862179"/>
                  </a:lnTo>
                  <a:lnTo>
                    <a:pt x="421472" y="1862914"/>
                  </a:lnTo>
                  <a:lnTo>
                    <a:pt x="424956" y="1863637"/>
                  </a:lnTo>
                  <a:lnTo>
                    <a:pt x="428439" y="1864347"/>
                  </a:lnTo>
                  <a:lnTo>
                    <a:pt x="431922" y="1865044"/>
                  </a:lnTo>
                  <a:lnTo>
                    <a:pt x="435405" y="1865730"/>
                  </a:lnTo>
                  <a:lnTo>
                    <a:pt x="438889" y="1866657"/>
                  </a:lnTo>
                  <a:lnTo>
                    <a:pt x="442372" y="1869116"/>
                  </a:lnTo>
                  <a:lnTo>
                    <a:pt x="445855" y="1871528"/>
                  </a:lnTo>
                  <a:lnTo>
                    <a:pt x="449338" y="1873896"/>
                  </a:lnTo>
                  <a:lnTo>
                    <a:pt x="452822" y="1876221"/>
                  </a:lnTo>
                  <a:lnTo>
                    <a:pt x="456305" y="1878504"/>
                  </a:lnTo>
                  <a:lnTo>
                    <a:pt x="459788" y="1880746"/>
                  </a:lnTo>
                  <a:lnTo>
                    <a:pt x="463271" y="1882948"/>
                  </a:lnTo>
                  <a:lnTo>
                    <a:pt x="466755" y="1885111"/>
                  </a:lnTo>
                  <a:lnTo>
                    <a:pt x="470238" y="1886401"/>
                  </a:lnTo>
                  <a:lnTo>
                    <a:pt x="473721" y="1886275"/>
                  </a:lnTo>
                  <a:lnTo>
                    <a:pt x="477204" y="1886151"/>
                  </a:lnTo>
                  <a:lnTo>
                    <a:pt x="480688" y="1886028"/>
                  </a:lnTo>
                  <a:lnTo>
                    <a:pt x="484171" y="1885907"/>
                  </a:lnTo>
                  <a:lnTo>
                    <a:pt x="487654" y="1885788"/>
                  </a:lnTo>
                  <a:lnTo>
                    <a:pt x="491137" y="1885671"/>
                  </a:lnTo>
                  <a:lnTo>
                    <a:pt x="494621" y="1885555"/>
                  </a:lnTo>
                  <a:lnTo>
                    <a:pt x="498104" y="1885441"/>
                  </a:lnTo>
                  <a:lnTo>
                    <a:pt x="501587" y="1885328"/>
                  </a:lnTo>
                  <a:lnTo>
                    <a:pt x="505070" y="1885217"/>
                  </a:lnTo>
                  <a:lnTo>
                    <a:pt x="508554" y="1885108"/>
                  </a:lnTo>
                  <a:lnTo>
                    <a:pt x="512037" y="1885641"/>
                  </a:lnTo>
                  <a:lnTo>
                    <a:pt x="515520" y="1886869"/>
                  </a:lnTo>
                  <a:lnTo>
                    <a:pt x="519003" y="1888079"/>
                  </a:lnTo>
                  <a:lnTo>
                    <a:pt x="522487" y="1889271"/>
                  </a:lnTo>
                  <a:lnTo>
                    <a:pt x="525970" y="1890446"/>
                  </a:lnTo>
                  <a:lnTo>
                    <a:pt x="529453" y="1891603"/>
                  </a:lnTo>
                  <a:lnTo>
                    <a:pt x="532936" y="1892744"/>
                  </a:lnTo>
                  <a:lnTo>
                    <a:pt x="536420" y="1893868"/>
                  </a:lnTo>
                  <a:lnTo>
                    <a:pt x="539903" y="1894976"/>
                  </a:lnTo>
                  <a:lnTo>
                    <a:pt x="543386" y="1896068"/>
                  </a:lnTo>
                  <a:lnTo>
                    <a:pt x="546869" y="1897145"/>
                  </a:lnTo>
                  <a:lnTo>
                    <a:pt x="550353" y="1898207"/>
                  </a:lnTo>
                  <a:lnTo>
                    <a:pt x="553836" y="1899254"/>
                  </a:lnTo>
                  <a:lnTo>
                    <a:pt x="557319" y="1899520"/>
                  </a:lnTo>
                  <a:lnTo>
                    <a:pt x="560802" y="1898201"/>
                  </a:lnTo>
                  <a:lnTo>
                    <a:pt x="564286" y="1896896"/>
                  </a:lnTo>
                  <a:lnTo>
                    <a:pt x="567769" y="1895605"/>
                  </a:lnTo>
                  <a:lnTo>
                    <a:pt x="571252" y="1894328"/>
                  </a:lnTo>
                  <a:lnTo>
                    <a:pt x="574735" y="1893065"/>
                  </a:lnTo>
                  <a:lnTo>
                    <a:pt x="578218" y="1891814"/>
                  </a:lnTo>
                  <a:lnTo>
                    <a:pt x="581702" y="1890577"/>
                  </a:lnTo>
                  <a:lnTo>
                    <a:pt x="585185" y="1889352"/>
                  </a:lnTo>
                  <a:lnTo>
                    <a:pt x="588668" y="1888140"/>
                  </a:lnTo>
                  <a:lnTo>
                    <a:pt x="592151" y="1886941"/>
                  </a:lnTo>
                  <a:lnTo>
                    <a:pt x="595635" y="1885754"/>
                  </a:lnTo>
                  <a:lnTo>
                    <a:pt x="599118" y="1884578"/>
                  </a:lnTo>
                  <a:lnTo>
                    <a:pt x="602601" y="1883182"/>
                  </a:lnTo>
                  <a:lnTo>
                    <a:pt x="606084" y="1880710"/>
                  </a:lnTo>
                  <a:lnTo>
                    <a:pt x="609568" y="1878258"/>
                  </a:lnTo>
                  <a:lnTo>
                    <a:pt x="613051" y="1875827"/>
                  </a:lnTo>
                  <a:lnTo>
                    <a:pt x="616534" y="1873416"/>
                  </a:lnTo>
                  <a:lnTo>
                    <a:pt x="620017" y="1871025"/>
                  </a:lnTo>
                  <a:lnTo>
                    <a:pt x="623501" y="1868654"/>
                  </a:lnTo>
                  <a:lnTo>
                    <a:pt x="626984" y="1866303"/>
                  </a:lnTo>
                  <a:lnTo>
                    <a:pt x="630467" y="1863970"/>
                  </a:lnTo>
                  <a:lnTo>
                    <a:pt x="633950" y="1861657"/>
                  </a:lnTo>
                  <a:lnTo>
                    <a:pt x="637434" y="1859362"/>
                  </a:lnTo>
                  <a:lnTo>
                    <a:pt x="640917" y="1857086"/>
                  </a:lnTo>
                  <a:lnTo>
                    <a:pt x="644400" y="1854829"/>
                  </a:lnTo>
                  <a:lnTo>
                    <a:pt x="647883" y="1852589"/>
                  </a:lnTo>
                  <a:lnTo>
                    <a:pt x="651367" y="1850367"/>
                  </a:lnTo>
                  <a:lnTo>
                    <a:pt x="654850" y="1848163"/>
                  </a:lnTo>
                  <a:lnTo>
                    <a:pt x="658333" y="1845977"/>
                  </a:lnTo>
                  <a:lnTo>
                    <a:pt x="661816" y="1844337"/>
                  </a:lnTo>
                  <a:lnTo>
                    <a:pt x="665300" y="1844141"/>
                  </a:lnTo>
                  <a:lnTo>
                    <a:pt x="668783" y="1843948"/>
                  </a:lnTo>
                  <a:lnTo>
                    <a:pt x="672266" y="1843756"/>
                  </a:lnTo>
                  <a:lnTo>
                    <a:pt x="675749" y="1843566"/>
                  </a:lnTo>
                  <a:lnTo>
                    <a:pt x="679233" y="1843379"/>
                  </a:lnTo>
                  <a:lnTo>
                    <a:pt x="682716" y="1843193"/>
                  </a:lnTo>
                  <a:lnTo>
                    <a:pt x="686199" y="1843009"/>
                  </a:lnTo>
                  <a:lnTo>
                    <a:pt x="689682" y="1842700"/>
                  </a:lnTo>
                  <a:lnTo>
                    <a:pt x="693166" y="1841546"/>
                  </a:lnTo>
                  <a:lnTo>
                    <a:pt x="696649" y="1840401"/>
                  </a:lnTo>
                  <a:lnTo>
                    <a:pt x="700132" y="1839266"/>
                  </a:lnTo>
                  <a:lnTo>
                    <a:pt x="703615" y="1838141"/>
                  </a:lnTo>
                  <a:lnTo>
                    <a:pt x="707099" y="1837026"/>
                  </a:lnTo>
                  <a:lnTo>
                    <a:pt x="710582" y="1835920"/>
                  </a:lnTo>
                  <a:lnTo>
                    <a:pt x="714065" y="1834823"/>
                  </a:lnTo>
                  <a:lnTo>
                    <a:pt x="717548" y="1833736"/>
                  </a:lnTo>
                  <a:lnTo>
                    <a:pt x="721032" y="1832657"/>
                  </a:lnTo>
                  <a:lnTo>
                    <a:pt x="724515" y="1831588"/>
                  </a:lnTo>
                  <a:lnTo>
                    <a:pt x="727998" y="1830527"/>
                  </a:lnTo>
                  <a:lnTo>
                    <a:pt x="731481" y="1829475"/>
                  </a:lnTo>
                  <a:lnTo>
                    <a:pt x="734965" y="1828432"/>
                  </a:lnTo>
                  <a:lnTo>
                    <a:pt x="738448" y="1827397"/>
                  </a:lnTo>
                  <a:lnTo>
                    <a:pt x="741931" y="1827018"/>
                  </a:lnTo>
                  <a:lnTo>
                    <a:pt x="745414" y="1826884"/>
                  </a:lnTo>
                  <a:lnTo>
                    <a:pt x="748898" y="1826751"/>
                  </a:lnTo>
                  <a:lnTo>
                    <a:pt x="752381" y="1826619"/>
                  </a:lnTo>
                  <a:lnTo>
                    <a:pt x="755864" y="1826489"/>
                  </a:lnTo>
                  <a:lnTo>
                    <a:pt x="759347" y="1826359"/>
                  </a:lnTo>
                  <a:lnTo>
                    <a:pt x="762831" y="1826231"/>
                  </a:lnTo>
                  <a:lnTo>
                    <a:pt x="766314" y="1826104"/>
                  </a:lnTo>
                  <a:lnTo>
                    <a:pt x="769797" y="1825978"/>
                  </a:lnTo>
                  <a:lnTo>
                    <a:pt x="773280" y="1825862"/>
                  </a:lnTo>
                  <a:lnTo>
                    <a:pt x="776764" y="1825765"/>
                  </a:lnTo>
                  <a:lnTo>
                    <a:pt x="780247" y="1825668"/>
                  </a:lnTo>
                  <a:lnTo>
                    <a:pt x="783730" y="1825572"/>
                  </a:lnTo>
                  <a:lnTo>
                    <a:pt x="787213" y="1825477"/>
                  </a:lnTo>
                  <a:lnTo>
                    <a:pt x="790697" y="1825383"/>
                  </a:lnTo>
                  <a:lnTo>
                    <a:pt x="794180" y="1825290"/>
                  </a:lnTo>
                  <a:lnTo>
                    <a:pt x="797663" y="1825197"/>
                  </a:lnTo>
                  <a:lnTo>
                    <a:pt x="801146" y="1825105"/>
                  </a:lnTo>
                  <a:lnTo>
                    <a:pt x="804630" y="1825014"/>
                  </a:lnTo>
                  <a:lnTo>
                    <a:pt x="808113" y="1824924"/>
                  </a:lnTo>
                  <a:lnTo>
                    <a:pt x="811596" y="1824835"/>
                  </a:lnTo>
                  <a:lnTo>
                    <a:pt x="815079" y="1824746"/>
                  </a:lnTo>
                  <a:lnTo>
                    <a:pt x="818563" y="1824658"/>
                  </a:lnTo>
                  <a:lnTo>
                    <a:pt x="822046" y="1824571"/>
                  </a:lnTo>
                  <a:lnTo>
                    <a:pt x="825529" y="1824485"/>
                  </a:lnTo>
                  <a:lnTo>
                    <a:pt x="829012" y="1824399"/>
                  </a:lnTo>
                  <a:lnTo>
                    <a:pt x="832496" y="1824074"/>
                  </a:lnTo>
                  <a:lnTo>
                    <a:pt x="835979" y="1823433"/>
                  </a:lnTo>
                  <a:lnTo>
                    <a:pt x="839462" y="1822797"/>
                  </a:lnTo>
                  <a:lnTo>
                    <a:pt x="842945" y="1822165"/>
                  </a:lnTo>
                  <a:lnTo>
                    <a:pt x="846429" y="1821539"/>
                  </a:lnTo>
                  <a:lnTo>
                    <a:pt x="849912" y="1820916"/>
                  </a:lnTo>
                  <a:lnTo>
                    <a:pt x="853395" y="1820299"/>
                  </a:lnTo>
                  <a:lnTo>
                    <a:pt x="856878" y="1819686"/>
                  </a:lnTo>
                  <a:lnTo>
                    <a:pt x="860361" y="1819078"/>
                  </a:lnTo>
                  <a:lnTo>
                    <a:pt x="863845" y="1818474"/>
                  </a:lnTo>
                  <a:lnTo>
                    <a:pt x="867328" y="1817874"/>
                  </a:lnTo>
                  <a:lnTo>
                    <a:pt x="870811" y="1817279"/>
                  </a:lnTo>
                  <a:lnTo>
                    <a:pt x="874294" y="1816688"/>
                  </a:lnTo>
                  <a:lnTo>
                    <a:pt x="877778" y="1816185"/>
                  </a:lnTo>
                  <a:lnTo>
                    <a:pt x="881261" y="1815903"/>
                  </a:lnTo>
                  <a:lnTo>
                    <a:pt x="884744" y="1815623"/>
                  </a:lnTo>
                  <a:lnTo>
                    <a:pt x="888227" y="1815345"/>
                  </a:lnTo>
                  <a:lnTo>
                    <a:pt x="891711" y="1815069"/>
                  </a:lnTo>
                  <a:lnTo>
                    <a:pt x="895194" y="1814795"/>
                  </a:lnTo>
                  <a:lnTo>
                    <a:pt x="898677" y="1814524"/>
                  </a:lnTo>
                  <a:lnTo>
                    <a:pt x="902160" y="1814254"/>
                  </a:lnTo>
                  <a:lnTo>
                    <a:pt x="905644" y="1813986"/>
                  </a:lnTo>
                  <a:lnTo>
                    <a:pt x="909127" y="1813720"/>
                  </a:lnTo>
                  <a:lnTo>
                    <a:pt x="912610" y="1813457"/>
                  </a:lnTo>
                  <a:lnTo>
                    <a:pt x="916093" y="1813192"/>
                  </a:lnTo>
                  <a:lnTo>
                    <a:pt x="919577" y="1812527"/>
                  </a:lnTo>
                  <a:lnTo>
                    <a:pt x="923060" y="1811867"/>
                  </a:lnTo>
                  <a:lnTo>
                    <a:pt x="926543" y="1811212"/>
                  </a:lnTo>
                  <a:lnTo>
                    <a:pt x="930026" y="1810560"/>
                  </a:lnTo>
                  <a:lnTo>
                    <a:pt x="933510" y="1809913"/>
                  </a:lnTo>
                  <a:lnTo>
                    <a:pt x="936993" y="1809271"/>
                  </a:lnTo>
                  <a:lnTo>
                    <a:pt x="940476" y="1808632"/>
                  </a:lnTo>
                  <a:lnTo>
                    <a:pt x="943959" y="1807998"/>
                  </a:lnTo>
                  <a:lnTo>
                    <a:pt x="947443" y="1807368"/>
                  </a:lnTo>
                  <a:lnTo>
                    <a:pt x="950926" y="1806743"/>
                  </a:lnTo>
                  <a:lnTo>
                    <a:pt x="954409" y="1806121"/>
                  </a:lnTo>
                  <a:lnTo>
                    <a:pt x="957892" y="1805503"/>
                  </a:lnTo>
                  <a:lnTo>
                    <a:pt x="961376" y="1804890"/>
                  </a:lnTo>
                  <a:lnTo>
                    <a:pt x="964859" y="1804280"/>
                  </a:lnTo>
                  <a:lnTo>
                    <a:pt x="968342" y="1803675"/>
                  </a:lnTo>
                  <a:lnTo>
                    <a:pt x="971825" y="1803073"/>
                  </a:lnTo>
                  <a:lnTo>
                    <a:pt x="975309" y="1802475"/>
                  </a:lnTo>
                  <a:lnTo>
                    <a:pt x="978792" y="1801881"/>
                  </a:lnTo>
                  <a:lnTo>
                    <a:pt x="982275" y="1801305"/>
                  </a:lnTo>
                  <a:lnTo>
                    <a:pt x="985758" y="1800782"/>
                  </a:lnTo>
                  <a:lnTo>
                    <a:pt x="989242" y="1800263"/>
                  </a:lnTo>
                  <a:lnTo>
                    <a:pt x="992725" y="1799747"/>
                  </a:lnTo>
                  <a:lnTo>
                    <a:pt x="996208" y="1799234"/>
                  </a:lnTo>
                  <a:lnTo>
                    <a:pt x="999691" y="1798725"/>
                  </a:lnTo>
                  <a:lnTo>
                    <a:pt x="1003175" y="1798218"/>
                  </a:lnTo>
                  <a:lnTo>
                    <a:pt x="1006658" y="1797715"/>
                  </a:lnTo>
                  <a:lnTo>
                    <a:pt x="1010141" y="1797216"/>
                  </a:lnTo>
                  <a:lnTo>
                    <a:pt x="1013624" y="1796719"/>
                  </a:lnTo>
                  <a:lnTo>
                    <a:pt x="1017108" y="1796225"/>
                  </a:lnTo>
                  <a:lnTo>
                    <a:pt x="1020591" y="1795735"/>
                  </a:lnTo>
                  <a:lnTo>
                    <a:pt x="1024074" y="1795247"/>
                  </a:lnTo>
                  <a:lnTo>
                    <a:pt x="1027557" y="1794763"/>
                  </a:lnTo>
                  <a:lnTo>
                    <a:pt x="1031041" y="1794282"/>
                  </a:lnTo>
                  <a:lnTo>
                    <a:pt x="1034524" y="1793803"/>
                  </a:lnTo>
                  <a:lnTo>
                    <a:pt x="1038007" y="1793328"/>
                  </a:lnTo>
                  <a:lnTo>
                    <a:pt x="1041490" y="1792642"/>
                  </a:lnTo>
                  <a:lnTo>
                    <a:pt x="1044974" y="1791500"/>
                  </a:lnTo>
                  <a:lnTo>
                    <a:pt x="1048457" y="1790363"/>
                  </a:lnTo>
                  <a:lnTo>
                    <a:pt x="1051940" y="1789232"/>
                  </a:lnTo>
                  <a:lnTo>
                    <a:pt x="1055423" y="1788108"/>
                  </a:lnTo>
                  <a:lnTo>
                    <a:pt x="1058907" y="1786989"/>
                  </a:lnTo>
                  <a:lnTo>
                    <a:pt x="1062390" y="1785876"/>
                  </a:lnTo>
                  <a:lnTo>
                    <a:pt x="1065873" y="1784769"/>
                  </a:lnTo>
                  <a:lnTo>
                    <a:pt x="1069356" y="1783668"/>
                  </a:lnTo>
                  <a:lnTo>
                    <a:pt x="1072840" y="1782572"/>
                  </a:lnTo>
                  <a:lnTo>
                    <a:pt x="1076323" y="1781483"/>
                  </a:lnTo>
                  <a:lnTo>
                    <a:pt x="1079806" y="1780398"/>
                  </a:lnTo>
                  <a:lnTo>
                    <a:pt x="1083289" y="1779320"/>
                  </a:lnTo>
                  <a:lnTo>
                    <a:pt x="1086773" y="1778247"/>
                  </a:lnTo>
                  <a:lnTo>
                    <a:pt x="1090256" y="1777179"/>
                  </a:lnTo>
                  <a:lnTo>
                    <a:pt x="1093739" y="1776117"/>
                  </a:lnTo>
                  <a:lnTo>
                    <a:pt x="1097222" y="1775061"/>
                  </a:lnTo>
                  <a:lnTo>
                    <a:pt x="1100706" y="1774010"/>
                  </a:lnTo>
                  <a:lnTo>
                    <a:pt x="1104189" y="1773621"/>
                  </a:lnTo>
                  <a:lnTo>
                    <a:pt x="1107672" y="1773416"/>
                  </a:lnTo>
                  <a:lnTo>
                    <a:pt x="1111155" y="1773213"/>
                  </a:lnTo>
                  <a:lnTo>
                    <a:pt x="1114639" y="1773011"/>
                  </a:lnTo>
                  <a:lnTo>
                    <a:pt x="1118122" y="1772811"/>
                  </a:lnTo>
                  <a:lnTo>
                    <a:pt x="1121605" y="1772611"/>
                  </a:lnTo>
                  <a:lnTo>
                    <a:pt x="1125088" y="1772413"/>
                  </a:lnTo>
                  <a:lnTo>
                    <a:pt x="1128572" y="1772216"/>
                  </a:lnTo>
                  <a:lnTo>
                    <a:pt x="1132055" y="1772020"/>
                  </a:lnTo>
                  <a:lnTo>
                    <a:pt x="1135538" y="1771825"/>
                  </a:lnTo>
                  <a:lnTo>
                    <a:pt x="1139021" y="1771631"/>
                  </a:lnTo>
                  <a:lnTo>
                    <a:pt x="1142505" y="1771439"/>
                  </a:lnTo>
                  <a:lnTo>
                    <a:pt x="1145988" y="1771247"/>
                  </a:lnTo>
                  <a:lnTo>
                    <a:pt x="1149471" y="1771057"/>
                  </a:lnTo>
                  <a:lnTo>
                    <a:pt x="1152954" y="1770868"/>
                  </a:lnTo>
                  <a:lnTo>
                    <a:pt x="1156437" y="1770747"/>
                  </a:lnTo>
                  <a:lnTo>
                    <a:pt x="1159921" y="1771082"/>
                  </a:lnTo>
                  <a:lnTo>
                    <a:pt x="1163404" y="1771415"/>
                  </a:lnTo>
                  <a:lnTo>
                    <a:pt x="1166887" y="1771746"/>
                  </a:lnTo>
                  <a:lnTo>
                    <a:pt x="1170370" y="1772075"/>
                  </a:lnTo>
                  <a:lnTo>
                    <a:pt x="1173854" y="1772402"/>
                  </a:lnTo>
                  <a:lnTo>
                    <a:pt x="1177337" y="1772727"/>
                  </a:lnTo>
                  <a:lnTo>
                    <a:pt x="1180820" y="1773050"/>
                  </a:lnTo>
                  <a:lnTo>
                    <a:pt x="1184303" y="1773421"/>
                  </a:lnTo>
                  <a:lnTo>
                    <a:pt x="1187787" y="1773822"/>
                  </a:lnTo>
                  <a:lnTo>
                    <a:pt x="1191270" y="1774220"/>
                  </a:lnTo>
                  <a:lnTo>
                    <a:pt x="1194753" y="1774616"/>
                  </a:lnTo>
                  <a:lnTo>
                    <a:pt x="1198236" y="1775009"/>
                  </a:lnTo>
                  <a:lnTo>
                    <a:pt x="1201720" y="1775399"/>
                  </a:lnTo>
                  <a:lnTo>
                    <a:pt x="1205203" y="1775787"/>
                  </a:lnTo>
                  <a:lnTo>
                    <a:pt x="1208686" y="1776173"/>
                  </a:lnTo>
                  <a:lnTo>
                    <a:pt x="1212169" y="1776557"/>
                  </a:lnTo>
                  <a:lnTo>
                    <a:pt x="1215653" y="1776938"/>
                  </a:lnTo>
                  <a:lnTo>
                    <a:pt x="1219136" y="1777316"/>
                  </a:lnTo>
                  <a:lnTo>
                    <a:pt x="1222619" y="1777693"/>
                  </a:lnTo>
                  <a:lnTo>
                    <a:pt x="1226102" y="1778238"/>
                  </a:lnTo>
                  <a:lnTo>
                    <a:pt x="1229586" y="1780498"/>
                  </a:lnTo>
                  <a:lnTo>
                    <a:pt x="1233069" y="1782739"/>
                  </a:lnTo>
                  <a:lnTo>
                    <a:pt x="1236552" y="1784961"/>
                  </a:lnTo>
                  <a:lnTo>
                    <a:pt x="1240035" y="1787165"/>
                  </a:lnTo>
                  <a:lnTo>
                    <a:pt x="1243519" y="1789352"/>
                  </a:lnTo>
                  <a:lnTo>
                    <a:pt x="1247002" y="1791520"/>
                  </a:lnTo>
                  <a:lnTo>
                    <a:pt x="1250485" y="1791778"/>
                  </a:lnTo>
                  <a:lnTo>
                    <a:pt x="1253968" y="1791643"/>
                  </a:lnTo>
                  <a:lnTo>
                    <a:pt x="1257452" y="1791508"/>
                  </a:lnTo>
                  <a:lnTo>
                    <a:pt x="1260935" y="1791374"/>
                  </a:lnTo>
                  <a:lnTo>
                    <a:pt x="1264418" y="1791241"/>
                  </a:lnTo>
                  <a:lnTo>
                    <a:pt x="1267901" y="1791109"/>
                  </a:lnTo>
                  <a:lnTo>
                    <a:pt x="1271385" y="1790977"/>
                  </a:lnTo>
                  <a:lnTo>
                    <a:pt x="1274868" y="1790846"/>
                  </a:lnTo>
                  <a:lnTo>
                    <a:pt x="1278351" y="1790715"/>
                  </a:lnTo>
                  <a:lnTo>
                    <a:pt x="1281834" y="1790586"/>
                  </a:lnTo>
                  <a:lnTo>
                    <a:pt x="1285318" y="1790457"/>
                  </a:lnTo>
                  <a:lnTo>
                    <a:pt x="1288801" y="1790329"/>
                  </a:lnTo>
                  <a:lnTo>
                    <a:pt x="1292284" y="1790201"/>
                  </a:lnTo>
                  <a:lnTo>
                    <a:pt x="1295767" y="1790074"/>
                  </a:lnTo>
                  <a:lnTo>
                    <a:pt x="1299251" y="1789948"/>
                  </a:lnTo>
                  <a:lnTo>
                    <a:pt x="1302734" y="1789822"/>
                  </a:lnTo>
                  <a:lnTo>
                    <a:pt x="1306217" y="1789697"/>
                  </a:lnTo>
                  <a:lnTo>
                    <a:pt x="1309700" y="1789573"/>
                  </a:lnTo>
                  <a:lnTo>
                    <a:pt x="1313184" y="1789834"/>
                  </a:lnTo>
                  <a:lnTo>
                    <a:pt x="1316667" y="1790283"/>
                  </a:lnTo>
                  <a:lnTo>
                    <a:pt x="1320150" y="1790729"/>
                  </a:lnTo>
                  <a:lnTo>
                    <a:pt x="1323633" y="1791173"/>
                  </a:lnTo>
                  <a:lnTo>
                    <a:pt x="1327117" y="1791614"/>
                  </a:lnTo>
                  <a:lnTo>
                    <a:pt x="1330600" y="1792053"/>
                  </a:lnTo>
                  <a:lnTo>
                    <a:pt x="1334083" y="1792489"/>
                  </a:lnTo>
                  <a:lnTo>
                    <a:pt x="1337566" y="1792923"/>
                  </a:lnTo>
                  <a:lnTo>
                    <a:pt x="1341050" y="1793354"/>
                  </a:lnTo>
                  <a:lnTo>
                    <a:pt x="1344533" y="1793783"/>
                  </a:lnTo>
                  <a:lnTo>
                    <a:pt x="1348016" y="1794209"/>
                  </a:lnTo>
                  <a:lnTo>
                    <a:pt x="1351499" y="1794633"/>
                  </a:lnTo>
                  <a:lnTo>
                    <a:pt x="1354983" y="1795140"/>
                  </a:lnTo>
                  <a:lnTo>
                    <a:pt x="1358466" y="1795670"/>
                  </a:lnTo>
                  <a:lnTo>
                    <a:pt x="1361949" y="1796196"/>
                  </a:lnTo>
                  <a:lnTo>
                    <a:pt x="1365432" y="1796719"/>
                  </a:lnTo>
                  <a:lnTo>
                    <a:pt x="1368916" y="1797239"/>
                  </a:lnTo>
                  <a:lnTo>
                    <a:pt x="1372399" y="1797757"/>
                  </a:lnTo>
                  <a:lnTo>
                    <a:pt x="1375882" y="1798271"/>
                  </a:lnTo>
                  <a:lnTo>
                    <a:pt x="1379365" y="1798782"/>
                  </a:lnTo>
                  <a:lnTo>
                    <a:pt x="1382849" y="1799291"/>
                  </a:lnTo>
                  <a:lnTo>
                    <a:pt x="1386332" y="1799797"/>
                  </a:lnTo>
                  <a:lnTo>
                    <a:pt x="1389815" y="1800299"/>
                  </a:lnTo>
                  <a:lnTo>
                    <a:pt x="1393298" y="1800799"/>
                  </a:lnTo>
                  <a:lnTo>
                    <a:pt x="1396782" y="1801110"/>
                  </a:lnTo>
                  <a:lnTo>
                    <a:pt x="1400265" y="1801393"/>
                  </a:lnTo>
                  <a:lnTo>
                    <a:pt x="1403748" y="1801674"/>
                  </a:lnTo>
                  <a:lnTo>
                    <a:pt x="1407231" y="1801953"/>
                  </a:lnTo>
                  <a:lnTo>
                    <a:pt x="1410715" y="1802231"/>
                  </a:lnTo>
                  <a:lnTo>
                    <a:pt x="1414198" y="1802508"/>
                  </a:lnTo>
                  <a:lnTo>
                    <a:pt x="1417681" y="1802783"/>
                  </a:lnTo>
                  <a:lnTo>
                    <a:pt x="1421164" y="1803056"/>
                  </a:lnTo>
                  <a:lnTo>
                    <a:pt x="1424648" y="1803329"/>
                  </a:lnTo>
                  <a:lnTo>
                    <a:pt x="1428131" y="1803599"/>
                  </a:lnTo>
                  <a:lnTo>
                    <a:pt x="1431614" y="1803869"/>
                  </a:lnTo>
                  <a:lnTo>
                    <a:pt x="1435097" y="1804137"/>
                  </a:lnTo>
                  <a:lnTo>
                    <a:pt x="1438580" y="1804101"/>
                  </a:lnTo>
                  <a:lnTo>
                    <a:pt x="1442064" y="1804058"/>
                  </a:lnTo>
                  <a:lnTo>
                    <a:pt x="1445547" y="1804016"/>
                  </a:lnTo>
                  <a:lnTo>
                    <a:pt x="1449030" y="1803974"/>
                  </a:lnTo>
                  <a:lnTo>
                    <a:pt x="1452513" y="1803932"/>
                  </a:lnTo>
                  <a:lnTo>
                    <a:pt x="1455997" y="1803890"/>
                  </a:lnTo>
                  <a:lnTo>
                    <a:pt x="1459480" y="1803848"/>
                  </a:lnTo>
                  <a:lnTo>
                    <a:pt x="1462963" y="1803807"/>
                  </a:lnTo>
                  <a:lnTo>
                    <a:pt x="1466446" y="1803766"/>
                  </a:lnTo>
                  <a:lnTo>
                    <a:pt x="1469930" y="1803725"/>
                  </a:lnTo>
                  <a:lnTo>
                    <a:pt x="1473413" y="1803684"/>
                  </a:lnTo>
                  <a:lnTo>
                    <a:pt x="1476896" y="1803854"/>
                  </a:lnTo>
                  <a:lnTo>
                    <a:pt x="1480379" y="1806430"/>
                  </a:lnTo>
                  <a:lnTo>
                    <a:pt x="1483863" y="1808987"/>
                  </a:lnTo>
                  <a:lnTo>
                    <a:pt x="1487346" y="1811524"/>
                  </a:lnTo>
                  <a:lnTo>
                    <a:pt x="1490829" y="1814041"/>
                  </a:lnTo>
                  <a:lnTo>
                    <a:pt x="1494312" y="1816539"/>
                  </a:lnTo>
                  <a:lnTo>
                    <a:pt x="1497796" y="1819019"/>
                  </a:lnTo>
                  <a:lnTo>
                    <a:pt x="1501279" y="1821479"/>
                  </a:lnTo>
                  <a:lnTo>
                    <a:pt x="1504762" y="1823921"/>
                  </a:lnTo>
                  <a:lnTo>
                    <a:pt x="1508245" y="1825678"/>
                  </a:lnTo>
                  <a:lnTo>
                    <a:pt x="1511729" y="1825972"/>
                  </a:lnTo>
                  <a:lnTo>
                    <a:pt x="1515212" y="1826264"/>
                  </a:lnTo>
                  <a:lnTo>
                    <a:pt x="1518695" y="1826555"/>
                  </a:lnTo>
                  <a:lnTo>
                    <a:pt x="1522178" y="1826845"/>
                  </a:lnTo>
                  <a:lnTo>
                    <a:pt x="1525662" y="1827133"/>
                  </a:lnTo>
                  <a:lnTo>
                    <a:pt x="1529145" y="1827420"/>
                  </a:lnTo>
                  <a:lnTo>
                    <a:pt x="1532628" y="1827705"/>
                  </a:lnTo>
                  <a:lnTo>
                    <a:pt x="1536111" y="1827989"/>
                  </a:lnTo>
                  <a:lnTo>
                    <a:pt x="1539595" y="1828272"/>
                  </a:lnTo>
                  <a:lnTo>
                    <a:pt x="1543078" y="1828553"/>
                  </a:lnTo>
                  <a:lnTo>
                    <a:pt x="1546561" y="1828833"/>
                  </a:lnTo>
                  <a:lnTo>
                    <a:pt x="1550044" y="1829252"/>
                  </a:lnTo>
                  <a:lnTo>
                    <a:pt x="1553528" y="1829865"/>
                  </a:lnTo>
                  <a:lnTo>
                    <a:pt x="1557011" y="1830476"/>
                  </a:lnTo>
                  <a:lnTo>
                    <a:pt x="1560494" y="1831083"/>
                  </a:lnTo>
                  <a:lnTo>
                    <a:pt x="1563977" y="1831687"/>
                  </a:lnTo>
                  <a:lnTo>
                    <a:pt x="1567461" y="1832288"/>
                  </a:lnTo>
                  <a:lnTo>
                    <a:pt x="1570944" y="1832886"/>
                  </a:lnTo>
                  <a:lnTo>
                    <a:pt x="1574427" y="1832951"/>
                  </a:lnTo>
                  <a:lnTo>
                    <a:pt x="1577910" y="1832544"/>
                  </a:lnTo>
                  <a:lnTo>
                    <a:pt x="1581394" y="1832139"/>
                  </a:lnTo>
                  <a:lnTo>
                    <a:pt x="1584877" y="1831735"/>
                  </a:lnTo>
                  <a:lnTo>
                    <a:pt x="1588360" y="1831333"/>
                  </a:lnTo>
                  <a:lnTo>
                    <a:pt x="1591843" y="1830933"/>
                  </a:lnTo>
                  <a:lnTo>
                    <a:pt x="1595327" y="1830534"/>
                  </a:lnTo>
                  <a:lnTo>
                    <a:pt x="1598810" y="1830136"/>
                  </a:lnTo>
                  <a:lnTo>
                    <a:pt x="1602293" y="1829740"/>
                  </a:lnTo>
                  <a:lnTo>
                    <a:pt x="1605776" y="1829346"/>
                  </a:lnTo>
                  <a:lnTo>
                    <a:pt x="1609260" y="1830175"/>
                  </a:lnTo>
                  <a:lnTo>
                    <a:pt x="1612743" y="1832169"/>
                  </a:lnTo>
                  <a:lnTo>
                    <a:pt x="1616226" y="1834151"/>
                  </a:lnTo>
                  <a:lnTo>
                    <a:pt x="1619709" y="1836119"/>
                  </a:lnTo>
                  <a:lnTo>
                    <a:pt x="1623193" y="1837751"/>
                  </a:lnTo>
                  <a:lnTo>
                    <a:pt x="1626676" y="1837155"/>
                  </a:lnTo>
                  <a:lnTo>
                    <a:pt x="1630159" y="1836561"/>
                  </a:lnTo>
                  <a:lnTo>
                    <a:pt x="1633642" y="1835968"/>
                  </a:lnTo>
                  <a:lnTo>
                    <a:pt x="1637126" y="1835378"/>
                  </a:lnTo>
                  <a:lnTo>
                    <a:pt x="1640609" y="1834790"/>
                  </a:lnTo>
                  <a:lnTo>
                    <a:pt x="1644092" y="1834204"/>
                  </a:lnTo>
                  <a:lnTo>
                    <a:pt x="1647575" y="1833620"/>
                  </a:lnTo>
                  <a:lnTo>
                    <a:pt x="1651059" y="1833038"/>
                  </a:lnTo>
                  <a:lnTo>
                    <a:pt x="1654542" y="1832458"/>
                  </a:lnTo>
                  <a:lnTo>
                    <a:pt x="1658025" y="1831881"/>
                  </a:lnTo>
                  <a:lnTo>
                    <a:pt x="1661508" y="1831305"/>
                  </a:lnTo>
                  <a:lnTo>
                    <a:pt x="1664992" y="1830731"/>
                  </a:lnTo>
                  <a:lnTo>
                    <a:pt x="1668475" y="1830159"/>
                  </a:lnTo>
                  <a:lnTo>
                    <a:pt x="1671958" y="1829589"/>
                  </a:lnTo>
                  <a:lnTo>
                    <a:pt x="1675441" y="1829022"/>
                  </a:lnTo>
                  <a:lnTo>
                    <a:pt x="1678925" y="1828456"/>
                  </a:lnTo>
                  <a:lnTo>
                    <a:pt x="1682408" y="1827892"/>
                  </a:lnTo>
                  <a:lnTo>
                    <a:pt x="1685891" y="1827330"/>
                  </a:lnTo>
                  <a:lnTo>
                    <a:pt x="1689374" y="1826916"/>
                  </a:lnTo>
                  <a:lnTo>
                    <a:pt x="1692858" y="1826509"/>
                  </a:lnTo>
                  <a:lnTo>
                    <a:pt x="1696341" y="1826104"/>
                  </a:lnTo>
                  <a:lnTo>
                    <a:pt x="1699824" y="1825700"/>
                  </a:lnTo>
                  <a:lnTo>
                    <a:pt x="1703307" y="1825297"/>
                  </a:lnTo>
                  <a:lnTo>
                    <a:pt x="1706791" y="1824896"/>
                  </a:lnTo>
                  <a:lnTo>
                    <a:pt x="1710274" y="1824496"/>
                  </a:lnTo>
                  <a:lnTo>
                    <a:pt x="1713757" y="1824097"/>
                  </a:lnTo>
                  <a:lnTo>
                    <a:pt x="1717240" y="1823701"/>
                  </a:lnTo>
                  <a:lnTo>
                    <a:pt x="1720723" y="1823305"/>
                  </a:lnTo>
                  <a:lnTo>
                    <a:pt x="1724207" y="1822911"/>
                  </a:lnTo>
                  <a:lnTo>
                    <a:pt x="1727690" y="1822518"/>
                  </a:lnTo>
                  <a:lnTo>
                    <a:pt x="1731173" y="1822127"/>
                  </a:lnTo>
                  <a:lnTo>
                    <a:pt x="1734656" y="1821737"/>
                  </a:lnTo>
                  <a:lnTo>
                    <a:pt x="1738140" y="1821348"/>
                  </a:lnTo>
                  <a:lnTo>
                    <a:pt x="1741623" y="1820961"/>
                  </a:lnTo>
                  <a:lnTo>
                    <a:pt x="1745106" y="1820566"/>
                  </a:lnTo>
                  <a:lnTo>
                    <a:pt x="1748589" y="1820020"/>
                  </a:lnTo>
                  <a:lnTo>
                    <a:pt x="1752073" y="1819476"/>
                  </a:lnTo>
                  <a:lnTo>
                    <a:pt x="1755556" y="1818934"/>
                  </a:lnTo>
                  <a:lnTo>
                    <a:pt x="1759039" y="1818394"/>
                  </a:lnTo>
                  <a:lnTo>
                    <a:pt x="1762522" y="1817856"/>
                  </a:lnTo>
                  <a:lnTo>
                    <a:pt x="1766006" y="1817319"/>
                  </a:lnTo>
                  <a:lnTo>
                    <a:pt x="1769489" y="1816784"/>
                  </a:lnTo>
                  <a:lnTo>
                    <a:pt x="1772972" y="1816621"/>
                  </a:lnTo>
                  <a:lnTo>
                    <a:pt x="1776455" y="1816765"/>
                  </a:lnTo>
                  <a:lnTo>
                    <a:pt x="1779939" y="1816908"/>
                  </a:lnTo>
                  <a:lnTo>
                    <a:pt x="1783422" y="1817050"/>
                  </a:lnTo>
                  <a:lnTo>
                    <a:pt x="1786905" y="1817192"/>
                  </a:lnTo>
                  <a:lnTo>
                    <a:pt x="1790388" y="1817333"/>
                  </a:lnTo>
                  <a:lnTo>
                    <a:pt x="1793872" y="1817474"/>
                  </a:lnTo>
                  <a:lnTo>
                    <a:pt x="1797355" y="1818128"/>
                  </a:lnTo>
                  <a:lnTo>
                    <a:pt x="1800838" y="1819044"/>
                  </a:lnTo>
                  <a:lnTo>
                    <a:pt x="1804321" y="1819956"/>
                  </a:lnTo>
                  <a:lnTo>
                    <a:pt x="1807805" y="1820864"/>
                  </a:lnTo>
                  <a:lnTo>
                    <a:pt x="1811288" y="1821767"/>
                  </a:lnTo>
                  <a:lnTo>
                    <a:pt x="1814771" y="1822665"/>
                  </a:lnTo>
                  <a:lnTo>
                    <a:pt x="1818254" y="1823560"/>
                  </a:lnTo>
                  <a:lnTo>
                    <a:pt x="1821738" y="1824449"/>
                  </a:lnTo>
                  <a:lnTo>
                    <a:pt x="1825221" y="1825335"/>
                  </a:lnTo>
                  <a:lnTo>
                    <a:pt x="1828704" y="1826216"/>
                  </a:lnTo>
                  <a:lnTo>
                    <a:pt x="1832187" y="1826614"/>
                  </a:lnTo>
                  <a:lnTo>
                    <a:pt x="1835671" y="1826740"/>
                  </a:lnTo>
                  <a:lnTo>
                    <a:pt x="1839154" y="1826867"/>
                  </a:lnTo>
                  <a:lnTo>
                    <a:pt x="1842637" y="1826993"/>
                  </a:lnTo>
                  <a:lnTo>
                    <a:pt x="1846120" y="1827118"/>
                  </a:lnTo>
                  <a:lnTo>
                    <a:pt x="1849604" y="1827243"/>
                  </a:lnTo>
                  <a:lnTo>
                    <a:pt x="1853087" y="1827368"/>
                  </a:lnTo>
                  <a:lnTo>
                    <a:pt x="1856570" y="1827492"/>
                  </a:lnTo>
                  <a:lnTo>
                    <a:pt x="1860053" y="1827615"/>
                  </a:lnTo>
                  <a:lnTo>
                    <a:pt x="1863537" y="1827738"/>
                  </a:lnTo>
                  <a:lnTo>
                    <a:pt x="1867020" y="1827963"/>
                  </a:lnTo>
                  <a:lnTo>
                    <a:pt x="1870503" y="1828250"/>
                  </a:lnTo>
                  <a:lnTo>
                    <a:pt x="1873986" y="1828535"/>
                  </a:lnTo>
                  <a:lnTo>
                    <a:pt x="1877470" y="1828819"/>
                  </a:lnTo>
                  <a:lnTo>
                    <a:pt x="1880953" y="1829102"/>
                  </a:lnTo>
                  <a:lnTo>
                    <a:pt x="1884436" y="1829384"/>
                  </a:lnTo>
                  <a:lnTo>
                    <a:pt x="1887919" y="1829604"/>
                  </a:lnTo>
                  <a:lnTo>
                    <a:pt x="1891403" y="1829713"/>
                  </a:lnTo>
                  <a:lnTo>
                    <a:pt x="1894886" y="1829821"/>
                  </a:lnTo>
                  <a:lnTo>
                    <a:pt x="1898369" y="1829930"/>
                  </a:lnTo>
                  <a:lnTo>
                    <a:pt x="1901852" y="1830037"/>
                  </a:lnTo>
                  <a:lnTo>
                    <a:pt x="1905336" y="1830145"/>
                  </a:lnTo>
                  <a:lnTo>
                    <a:pt x="1908819" y="1830252"/>
                  </a:lnTo>
                  <a:lnTo>
                    <a:pt x="1912302" y="1830043"/>
                  </a:lnTo>
                  <a:lnTo>
                    <a:pt x="1915785" y="1829483"/>
                  </a:lnTo>
                  <a:lnTo>
                    <a:pt x="1919269" y="1828924"/>
                  </a:lnTo>
                  <a:lnTo>
                    <a:pt x="1922752" y="1828367"/>
                  </a:lnTo>
                  <a:lnTo>
                    <a:pt x="1926235" y="1827812"/>
                  </a:lnTo>
                  <a:lnTo>
                    <a:pt x="1929718" y="1827258"/>
                  </a:lnTo>
                  <a:lnTo>
                    <a:pt x="1933202" y="1826706"/>
                  </a:lnTo>
                  <a:lnTo>
                    <a:pt x="1936685" y="1826155"/>
                  </a:lnTo>
                  <a:lnTo>
                    <a:pt x="1940168" y="1825606"/>
                  </a:lnTo>
                  <a:lnTo>
                    <a:pt x="1943651" y="1825157"/>
                  </a:lnTo>
                  <a:lnTo>
                    <a:pt x="1947135" y="1824750"/>
                  </a:lnTo>
                  <a:lnTo>
                    <a:pt x="1950618" y="1824344"/>
                  </a:lnTo>
                  <a:lnTo>
                    <a:pt x="1954101" y="1823939"/>
                  </a:lnTo>
                  <a:lnTo>
                    <a:pt x="1957584" y="1823536"/>
                  </a:lnTo>
                  <a:lnTo>
                    <a:pt x="1961068" y="1823134"/>
                  </a:lnTo>
                  <a:lnTo>
                    <a:pt x="1964551" y="1822733"/>
                  </a:lnTo>
                  <a:lnTo>
                    <a:pt x="1968034" y="1822333"/>
                  </a:lnTo>
                  <a:lnTo>
                    <a:pt x="1971517" y="1821935"/>
                  </a:lnTo>
                  <a:lnTo>
                    <a:pt x="1975001" y="1821537"/>
                  </a:lnTo>
                  <a:lnTo>
                    <a:pt x="1978484" y="1821374"/>
                  </a:lnTo>
                  <a:lnTo>
                    <a:pt x="1981967" y="1821318"/>
                  </a:lnTo>
                  <a:lnTo>
                    <a:pt x="1985450" y="1821262"/>
                  </a:lnTo>
                  <a:lnTo>
                    <a:pt x="1988934" y="1821206"/>
                  </a:lnTo>
                  <a:lnTo>
                    <a:pt x="1992417" y="1821150"/>
                  </a:lnTo>
                  <a:lnTo>
                    <a:pt x="1995900" y="1821095"/>
                  </a:lnTo>
                  <a:lnTo>
                    <a:pt x="1999383" y="1821039"/>
                  </a:lnTo>
                  <a:lnTo>
                    <a:pt x="2002867" y="1820984"/>
                  </a:lnTo>
                  <a:lnTo>
                    <a:pt x="2006350" y="1820929"/>
                  </a:lnTo>
                  <a:lnTo>
                    <a:pt x="2009833" y="1820874"/>
                  </a:lnTo>
                  <a:lnTo>
                    <a:pt x="2013316" y="1820820"/>
                  </a:lnTo>
                  <a:lnTo>
                    <a:pt x="2016799" y="1821199"/>
                  </a:lnTo>
                  <a:lnTo>
                    <a:pt x="2020283" y="1822186"/>
                  </a:lnTo>
                  <a:lnTo>
                    <a:pt x="2023766" y="1823169"/>
                  </a:lnTo>
                  <a:lnTo>
                    <a:pt x="2027249" y="1824147"/>
                  </a:lnTo>
                  <a:lnTo>
                    <a:pt x="2030732" y="1825120"/>
                  </a:lnTo>
                  <a:lnTo>
                    <a:pt x="2034216" y="1826090"/>
                  </a:lnTo>
                  <a:lnTo>
                    <a:pt x="2037699" y="1827054"/>
                  </a:lnTo>
                  <a:lnTo>
                    <a:pt x="2041182" y="1827435"/>
                  </a:lnTo>
                  <a:lnTo>
                    <a:pt x="2044665" y="1827296"/>
                  </a:lnTo>
                  <a:lnTo>
                    <a:pt x="2048149" y="1827158"/>
                  </a:lnTo>
                  <a:lnTo>
                    <a:pt x="2051632" y="1827020"/>
                  </a:lnTo>
                  <a:lnTo>
                    <a:pt x="2055115" y="1826882"/>
                  </a:lnTo>
                  <a:lnTo>
                    <a:pt x="2058598" y="1826745"/>
                  </a:lnTo>
                  <a:lnTo>
                    <a:pt x="2062082" y="1826608"/>
                  </a:lnTo>
                  <a:lnTo>
                    <a:pt x="2065565" y="1826472"/>
                  </a:lnTo>
                  <a:lnTo>
                    <a:pt x="2069048" y="1826989"/>
                  </a:lnTo>
                  <a:lnTo>
                    <a:pt x="2072531" y="1828536"/>
                  </a:lnTo>
                  <a:lnTo>
                    <a:pt x="2076015" y="1830074"/>
                  </a:lnTo>
                  <a:lnTo>
                    <a:pt x="2079498" y="1831605"/>
                  </a:lnTo>
                  <a:lnTo>
                    <a:pt x="2082981" y="1833128"/>
                  </a:lnTo>
                  <a:lnTo>
                    <a:pt x="2086464" y="1834643"/>
                  </a:lnTo>
                  <a:lnTo>
                    <a:pt x="2089948" y="1836150"/>
                  </a:lnTo>
                  <a:lnTo>
                    <a:pt x="2093431" y="1837109"/>
                  </a:lnTo>
                  <a:lnTo>
                    <a:pt x="2096914" y="1837525"/>
                  </a:lnTo>
                  <a:lnTo>
                    <a:pt x="2100397" y="1837939"/>
                  </a:lnTo>
                  <a:lnTo>
                    <a:pt x="2103881" y="1838351"/>
                  </a:lnTo>
                  <a:lnTo>
                    <a:pt x="2107364" y="1838761"/>
                  </a:lnTo>
                  <a:lnTo>
                    <a:pt x="2110847" y="1839170"/>
                  </a:lnTo>
                  <a:lnTo>
                    <a:pt x="2114330" y="1839578"/>
                  </a:lnTo>
                  <a:lnTo>
                    <a:pt x="2117814" y="1839984"/>
                  </a:lnTo>
                  <a:lnTo>
                    <a:pt x="2121297" y="1840388"/>
                  </a:lnTo>
                  <a:lnTo>
                    <a:pt x="2124780" y="1840791"/>
                  </a:lnTo>
                  <a:lnTo>
                    <a:pt x="2128263" y="1841207"/>
                  </a:lnTo>
                  <a:lnTo>
                    <a:pt x="2131747" y="1841637"/>
                  </a:lnTo>
                  <a:lnTo>
                    <a:pt x="2135230" y="1842066"/>
                  </a:lnTo>
                  <a:lnTo>
                    <a:pt x="2138713" y="1842493"/>
                  </a:lnTo>
                  <a:lnTo>
                    <a:pt x="2142196" y="1842918"/>
                  </a:lnTo>
                  <a:lnTo>
                    <a:pt x="2145680" y="1843342"/>
                  </a:lnTo>
                  <a:lnTo>
                    <a:pt x="2149163" y="1843764"/>
                  </a:lnTo>
                  <a:lnTo>
                    <a:pt x="2152646" y="1844185"/>
                  </a:lnTo>
                  <a:lnTo>
                    <a:pt x="2156129" y="1844644"/>
                  </a:lnTo>
                  <a:lnTo>
                    <a:pt x="2159613" y="1845178"/>
                  </a:lnTo>
                  <a:lnTo>
                    <a:pt x="2163096" y="1845710"/>
                  </a:lnTo>
                  <a:lnTo>
                    <a:pt x="2166579" y="1846240"/>
                  </a:lnTo>
                  <a:lnTo>
                    <a:pt x="2170062" y="1846768"/>
                  </a:lnTo>
                  <a:lnTo>
                    <a:pt x="2173546" y="1847294"/>
                  </a:lnTo>
                  <a:lnTo>
                    <a:pt x="2177029" y="1847770"/>
                  </a:lnTo>
                  <a:lnTo>
                    <a:pt x="2180512" y="1848224"/>
                  </a:lnTo>
                  <a:lnTo>
                    <a:pt x="2183995" y="1848676"/>
                  </a:lnTo>
                  <a:lnTo>
                    <a:pt x="2187479" y="1849127"/>
                  </a:lnTo>
                  <a:lnTo>
                    <a:pt x="2190962" y="1849576"/>
                  </a:lnTo>
                  <a:lnTo>
                    <a:pt x="2194445" y="1850023"/>
                  </a:lnTo>
                  <a:lnTo>
                    <a:pt x="2197928" y="1850267"/>
                  </a:lnTo>
                  <a:lnTo>
                    <a:pt x="2201412" y="1850258"/>
                  </a:lnTo>
                  <a:lnTo>
                    <a:pt x="2204895" y="1850248"/>
                  </a:lnTo>
                  <a:lnTo>
                    <a:pt x="2208378" y="1850238"/>
                  </a:lnTo>
                  <a:lnTo>
                    <a:pt x="2211861" y="1850229"/>
                  </a:lnTo>
                  <a:lnTo>
                    <a:pt x="2215345" y="1850219"/>
                  </a:lnTo>
                  <a:lnTo>
                    <a:pt x="2218828" y="1850209"/>
                  </a:lnTo>
                  <a:lnTo>
                    <a:pt x="2222311" y="1850200"/>
                  </a:lnTo>
                  <a:lnTo>
                    <a:pt x="2225794" y="1850190"/>
                  </a:lnTo>
                  <a:lnTo>
                    <a:pt x="2229278" y="1850181"/>
                  </a:lnTo>
                  <a:lnTo>
                    <a:pt x="2232761" y="1850246"/>
                  </a:lnTo>
                  <a:lnTo>
                    <a:pt x="2236244" y="1850412"/>
                  </a:lnTo>
                  <a:lnTo>
                    <a:pt x="2239727" y="1850578"/>
                  </a:lnTo>
                  <a:lnTo>
                    <a:pt x="2243211" y="1850744"/>
                  </a:lnTo>
                  <a:lnTo>
                    <a:pt x="2246694" y="1850909"/>
                  </a:lnTo>
                  <a:lnTo>
                    <a:pt x="2250177" y="1851073"/>
                  </a:lnTo>
                  <a:lnTo>
                    <a:pt x="2253660" y="1851237"/>
                  </a:lnTo>
                  <a:lnTo>
                    <a:pt x="2257144" y="1851520"/>
                  </a:lnTo>
                  <a:lnTo>
                    <a:pt x="2260627" y="1851905"/>
                  </a:lnTo>
                  <a:lnTo>
                    <a:pt x="2264110" y="1852288"/>
                  </a:lnTo>
                  <a:lnTo>
                    <a:pt x="2267593" y="1852670"/>
                  </a:lnTo>
                  <a:lnTo>
                    <a:pt x="2271077" y="1853051"/>
                  </a:lnTo>
                  <a:lnTo>
                    <a:pt x="2274560" y="1853430"/>
                  </a:lnTo>
                  <a:lnTo>
                    <a:pt x="2278043" y="1853809"/>
                  </a:lnTo>
                  <a:lnTo>
                    <a:pt x="2281526" y="1854185"/>
                  </a:lnTo>
                  <a:lnTo>
                    <a:pt x="2285010" y="1855267"/>
                  </a:lnTo>
                  <a:lnTo>
                    <a:pt x="2288493" y="1857419"/>
                  </a:lnTo>
                  <a:lnTo>
                    <a:pt x="2291976" y="1859558"/>
                  </a:lnTo>
                  <a:lnTo>
                    <a:pt x="2295459" y="1861686"/>
                  </a:lnTo>
                  <a:lnTo>
                    <a:pt x="2298942" y="1863801"/>
                  </a:lnTo>
                  <a:lnTo>
                    <a:pt x="2302426" y="1865202"/>
                  </a:lnTo>
                  <a:lnTo>
                    <a:pt x="2305909" y="1865483"/>
                  </a:lnTo>
                  <a:lnTo>
                    <a:pt x="2309392" y="1865763"/>
                  </a:lnTo>
                  <a:lnTo>
                    <a:pt x="2312875" y="1866041"/>
                  </a:lnTo>
                  <a:lnTo>
                    <a:pt x="2316359" y="1866319"/>
                  </a:lnTo>
                  <a:lnTo>
                    <a:pt x="2319842" y="1866596"/>
                  </a:lnTo>
                  <a:lnTo>
                    <a:pt x="2323325" y="1866842"/>
                  </a:lnTo>
                  <a:lnTo>
                    <a:pt x="2326808" y="1866879"/>
                  </a:lnTo>
                  <a:lnTo>
                    <a:pt x="2330292" y="1866915"/>
                  </a:lnTo>
                  <a:lnTo>
                    <a:pt x="2333775" y="1866952"/>
                  </a:lnTo>
                  <a:lnTo>
                    <a:pt x="2337258" y="1866988"/>
                  </a:lnTo>
                  <a:lnTo>
                    <a:pt x="2340741" y="1867024"/>
                  </a:lnTo>
                  <a:lnTo>
                    <a:pt x="2344225" y="1867060"/>
                  </a:lnTo>
                  <a:lnTo>
                    <a:pt x="2347708" y="1867096"/>
                  </a:lnTo>
                  <a:lnTo>
                    <a:pt x="2351191" y="1867132"/>
                  </a:lnTo>
                  <a:lnTo>
                    <a:pt x="2354674" y="1867167"/>
                  </a:lnTo>
                  <a:lnTo>
                    <a:pt x="2358158" y="1867189"/>
                  </a:lnTo>
                  <a:lnTo>
                    <a:pt x="2361641" y="1867091"/>
                  </a:lnTo>
                  <a:lnTo>
                    <a:pt x="2365124" y="1866993"/>
                  </a:lnTo>
                  <a:lnTo>
                    <a:pt x="2368607" y="1866895"/>
                  </a:lnTo>
                  <a:lnTo>
                    <a:pt x="2372091" y="1866798"/>
                  </a:lnTo>
                  <a:lnTo>
                    <a:pt x="2375574" y="1866701"/>
                  </a:lnTo>
                  <a:lnTo>
                    <a:pt x="2379057" y="1866604"/>
                  </a:lnTo>
                  <a:lnTo>
                    <a:pt x="2382540" y="1866508"/>
                  </a:lnTo>
                  <a:lnTo>
                    <a:pt x="2386024" y="1866412"/>
                  </a:lnTo>
                  <a:lnTo>
                    <a:pt x="2389507" y="1866316"/>
                  </a:lnTo>
                  <a:lnTo>
                    <a:pt x="2392990" y="1866843"/>
                  </a:lnTo>
                  <a:lnTo>
                    <a:pt x="2396473" y="1867619"/>
                  </a:lnTo>
                  <a:lnTo>
                    <a:pt x="2399957" y="1868391"/>
                  </a:lnTo>
                  <a:lnTo>
                    <a:pt x="2403440" y="1869161"/>
                  </a:lnTo>
                  <a:lnTo>
                    <a:pt x="2406923" y="1869928"/>
                  </a:lnTo>
                  <a:lnTo>
                    <a:pt x="2410406" y="1870691"/>
                  </a:lnTo>
                  <a:lnTo>
                    <a:pt x="2413890" y="1871452"/>
                  </a:lnTo>
                  <a:lnTo>
                    <a:pt x="2417373" y="1872210"/>
                  </a:lnTo>
                  <a:lnTo>
                    <a:pt x="2420856" y="1872965"/>
                  </a:lnTo>
                  <a:lnTo>
                    <a:pt x="2424339" y="1873567"/>
                  </a:lnTo>
                  <a:lnTo>
                    <a:pt x="2427823" y="1873849"/>
                  </a:lnTo>
                  <a:lnTo>
                    <a:pt x="2431306" y="1874131"/>
                  </a:lnTo>
                  <a:lnTo>
                    <a:pt x="2434789" y="1874411"/>
                  </a:lnTo>
                  <a:lnTo>
                    <a:pt x="2438272" y="1874691"/>
                  </a:lnTo>
                  <a:lnTo>
                    <a:pt x="2441756" y="1874970"/>
                  </a:lnTo>
                  <a:lnTo>
                    <a:pt x="2445239" y="1875248"/>
                  </a:lnTo>
                  <a:lnTo>
                    <a:pt x="2448722" y="1875525"/>
                  </a:lnTo>
                  <a:lnTo>
                    <a:pt x="2452205" y="1875801"/>
                  </a:lnTo>
                  <a:lnTo>
                    <a:pt x="2455689" y="1875923"/>
                  </a:lnTo>
                  <a:lnTo>
                    <a:pt x="2459172" y="1875923"/>
                  </a:lnTo>
                  <a:lnTo>
                    <a:pt x="2462655" y="1875923"/>
                  </a:lnTo>
                  <a:lnTo>
                    <a:pt x="2466138" y="1875922"/>
                  </a:lnTo>
                  <a:lnTo>
                    <a:pt x="2469622" y="1876973"/>
                  </a:lnTo>
                  <a:lnTo>
                    <a:pt x="2473105" y="1878287"/>
                  </a:lnTo>
                  <a:lnTo>
                    <a:pt x="2476588" y="1879594"/>
                  </a:lnTo>
                  <a:lnTo>
                    <a:pt x="2480071" y="1880896"/>
                  </a:lnTo>
                  <a:lnTo>
                    <a:pt x="2483555" y="1881887"/>
                  </a:lnTo>
                  <a:lnTo>
                    <a:pt x="2487038" y="1882443"/>
                  </a:lnTo>
                  <a:lnTo>
                    <a:pt x="2490521" y="1882997"/>
                  </a:lnTo>
                  <a:lnTo>
                    <a:pt x="2494004" y="1883548"/>
                  </a:lnTo>
                  <a:lnTo>
                    <a:pt x="2497488" y="1884105"/>
                  </a:lnTo>
                  <a:lnTo>
                    <a:pt x="2500971" y="1884877"/>
                  </a:lnTo>
                  <a:lnTo>
                    <a:pt x="2504454" y="1885646"/>
                  </a:lnTo>
                  <a:lnTo>
                    <a:pt x="2507937" y="1886412"/>
                  </a:lnTo>
                  <a:lnTo>
                    <a:pt x="2511421" y="1887175"/>
                  </a:lnTo>
                  <a:lnTo>
                    <a:pt x="2514904" y="1887935"/>
                  </a:lnTo>
                  <a:lnTo>
                    <a:pt x="2518387" y="1888693"/>
                  </a:lnTo>
                  <a:lnTo>
                    <a:pt x="2521870" y="1889447"/>
                  </a:lnTo>
                  <a:lnTo>
                    <a:pt x="2525354" y="1890199"/>
                  </a:lnTo>
                  <a:lnTo>
                    <a:pt x="2528837" y="1890948"/>
                  </a:lnTo>
                  <a:lnTo>
                    <a:pt x="2532320" y="1891290"/>
                  </a:lnTo>
                  <a:lnTo>
                    <a:pt x="2535803" y="1891402"/>
                  </a:lnTo>
                  <a:lnTo>
                    <a:pt x="2539287" y="1891514"/>
                  </a:lnTo>
                  <a:lnTo>
                    <a:pt x="2542770" y="1891625"/>
                  </a:lnTo>
                  <a:lnTo>
                    <a:pt x="2546253" y="1891736"/>
                  </a:lnTo>
                  <a:lnTo>
                    <a:pt x="2549736" y="1891847"/>
                  </a:lnTo>
                  <a:lnTo>
                    <a:pt x="2553220" y="1891947"/>
                  </a:lnTo>
                  <a:lnTo>
                    <a:pt x="2556703" y="1892030"/>
                  </a:lnTo>
                  <a:lnTo>
                    <a:pt x="2560186" y="1892112"/>
                  </a:lnTo>
                  <a:lnTo>
                    <a:pt x="2563669" y="1892195"/>
                  </a:lnTo>
                  <a:lnTo>
                    <a:pt x="2567153" y="1892277"/>
                  </a:lnTo>
                  <a:lnTo>
                    <a:pt x="2570636" y="1892359"/>
                  </a:lnTo>
                  <a:lnTo>
                    <a:pt x="2574119" y="1892441"/>
                  </a:lnTo>
                  <a:lnTo>
                    <a:pt x="2577602" y="1892392"/>
                  </a:lnTo>
                  <a:lnTo>
                    <a:pt x="2581085" y="1892206"/>
                  </a:lnTo>
                  <a:lnTo>
                    <a:pt x="2584569" y="1892021"/>
                  </a:lnTo>
                  <a:lnTo>
                    <a:pt x="2588052" y="1891836"/>
                  </a:lnTo>
                  <a:lnTo>
                    <a:pt x="2591535" y="1891651"/>
                  </a:lnTo>
                  <a:lnTo>
                    <a:pt x="2595018" y="1891467"/>
                  </a:lnTo>
                  <a:lnTo>
                    <a:pt x="2598502" y="1891283"/>
                  </a:lnTo>
                  <a:lnTo>
                    <a:pt x="2601985" y="1891100"/>
                  </a:lnTo>
                  <a:lnTo>
                    <a:pt x="2605468" y="1890918"/>
                  </a:lnTo>
                  <a:lnTo>
                    <a:pt x="2608951" y="1890735"/>
                  </a:lnTo>
                  <a:lnTo>
                    <a:pt x="2612435" y="1890554"/>
                  </a:lnTo>
                  <a:lnTo>
                    <a:pt x="2615918" y="1890621"/>
                  </a:lnTo>
                  <a:lnTo>
                    <a:pt x="2619401" y="1891584"/>
                  </a:lnTo>
                  <a:lnTo>
                    <a:pt x="2622884" y="1892543"/>
                  </a:lnTo>
                  <a:lnTo>
                    <a:pt x="2626368" y="1893498"/>
                  </a:lnTo>
                  <a:lnTo>
                    <a:pt x="2629851" y="1894450"/>
                  </a:lnTo>
                  <a:lnTo>
                    <a:pt x="2633334" y="1895397"/>
                  </a:lnTo>
                  <a:lnTo>
                    <a:pt x="2636817" y="1896342"/>
                  </a:lnTo>
                  <a:lnTo>
                    <a:pt x="2640301" y="1896892"/>
                  </a:lnTo>
                  <a:lnTo>
                    <a:pt x="2643784" y="1896646"/>
                  </a:lnTo>
                  <a:lnTo>
                    <a:pt x="2647267" y="1896401"/>
                  </a:lnTo>
                  <a:lnTo>
                    <a:pt x="2650750" y="1896156"/>
                  </a:lnTo>
                  <a:lnTo>
                    <a:pt x="2654234" y="1895912"/>
                  </a:lnTo>
                  <a:lnTo>
                    <a:pt x="2657717" y="1895668"/>
                  </a:lnTo>
                  <a:lnTo>
                    <a:pt x="2661200" y="1895425"/>
                  </a:lnTo>
                  <a:lnTo>
                    <a:pt x="2664683" y="1895183"/>
                  </a:lnTo>
                  <a:lnTo>
                    <a:pt x="2668167" y="1894941"/>
                  </a:lnTo>
                  <a:lnTo>
                    <a:pt x="2671650" y="1894699"/>
                  </a:lnTo>
                  <a:lnTo>
                    <a:pt x="2675133" y="1894741"/>
                  </a:lnTo>
                  <a:lnTo>
                    <a:pt x="2678616" y="1895407"/>
                  </a:lnTo>
                  <a:lnTo>
                    <a:pt x="2682100" y="1896070"/>
                  </a:lnTo>
                  <a:lnTo>
                    <a:pt x="2685583" y="1896732"/>
                  </a:lnTo>
                  <a:lnTo>
                    <a:pt x="2689066" y="1897391"/>
                  </a:lnTo>
                  <a:lnTo>
                    <a:pt x="2692549" y="1898048"/>
                  </a:lnTo>
                  <a:lnTo>
                    <a:pt x="2696033" y="1898684"/>
                  </a:lnTo>
                  <a:lnTo>
                    <a:pt x="2699516" y="1898965"/>
                  </a:lnTo>
                  <a:lnTo>
                    <a:pt x="2702999" y="1899245"/>
                  </a:lnTo>
                  <a:lnTo>
                    <a:pt x="2706482" y="1899523"/>
                  </a:lnTo>
                  <a:lnTo>
                    <a:pt x="2709966" y="1899802"/>
                  </a:lnTo>
                  <a:lnTo>
                    <a:pt x="2713449" y="1900086"/>
                  </a:lnTo>
                  <a:lnTo>
                    <a:pt x="2716932" y="1900547"/>
                  </a:lnTo>
                  <a:lnTo>
                    <a:pt x="2720415" y="1901007"/>
                  </a:lnTo>
                  <a:lnTo>
                    <a:pt x="2723899" y="1901465"/>
                  </a:lnTo>
                  <a:lnTo>
                    <a:pt x="2727382" y="1901921"/>
                  </a:lnTo>
                  <a:lnTo>
                    <a:pt x="2730865" y="1902377"/>
                  </a:lnTo>
                  <a:lnTo>
                    <a:pt x="2734348" y="1902830"/>
                  </a:lnTo>
                  <a:lnTo>
                    <a:pt x="2737832" y="1902915"/>
                  </a:lnTo>
                  <a:lnTo>
                    <a:pt x="2741315" y="1902895"/>
                  </a:lnTo>
                  <a:lnTo>
                    <a:pt x="2744798" y="1902875"/>
                  </a:lnTo>
                  <a:lnTo>
                    <a:pt x="2748281" y="1902854"/>
                  </a:lnTo>
                  <a:lnTo>
                    <a:pt x="2751765" y="1902834"/>
                  </a:lnTo>
                  <a:lnTo>
                    <a:pt x="2755248" y="1902814"/>
                  </a:lnTo>
                  <a:lnTo>
                    <a:pt x="2758731" y="1902794"/>
                  </a:lnTo>
                  <a:lnTo>
                    <a:pt x="2762214" y="1902728"/>
                  </a:lnTo>
                  <a:lnTo>
                    <a:pt x="2765698" y="1902657"/>
                  </a:lnTo>
                  <a:lnTo>
                    <a:pt x="2769181" y="1902586"/>
                  </a:lnTo>
                  <a:lnTo>
                    <a:pt x="2772664" y="1902515"/>
                  </a:lnTo>
                  <a:lnTo>
                    <a:pt x="2776147" y="1902444"/>
                  </a:lnTo>
                  <a:lnTo>
                    <a:pt x="2779631" y="1902374"/>
                  </a:lnTo>
                  <a:lnTo>
                    <a:pt x="2783114" y="1902304"/>
                  </a:lnTo>
                  <a:lnTo>
                    <a:pt x="2786597" y="1902233"/>
                  </a:lnTo>
                  <a:lnTo>
                    <a:pt x="2790080" y="1902163"/>
                  </a:lnTo>
                  <a:lnTo>
                    <a:pt x="2793564" y="1902093"/>
                  </a:lnTo>
                  <a:lnTo>
                    <a:pt x="2797047" y="1902251"/>
                  </a:lnTo>
                  <a:lnTo>
                    <a:pt x="2800530" y="1902441"/>
                  </a:lnTo>
                  <a:lnTo>
                    <a:pt x="2804013" y="1902631"/>
                  </a:lnTo>
                  <a:lnTo>
                    <a:pt x="2807497" y="1902821"/>
                  </a:lnTo>
                  <a:lnTo>
                    <a:pt x="2810980" y="1903010"/>
                  </a:lnTo>
                  <a:lnTo>
                    <a:pt x="2814463" y="1903198"/>
                  </a:lnTo>
                  <a:lnTo>
                    <a:pt x="2817946" y="1903386"/>
                  </a:lnTo>
                  <a:lnTo>
                    <a:pt x="2821430" y="1903369"/>
                  </a:lnTo>
                  <a:lnTo>
                    <a:pt x="2824913" y="1902984"/>
                  </a:lnTo>
                  <a:lnTo>
                    <a:pt x="2828396" y="1902600"/>
                  </a:lnTo>
                  <a:lnTo>
                    <a:pt x="2831879" y="1902217"/>
                  </a:lnTo>
                  <a:lnTo>
                    <a:pt x="2835363" y="1901834"/>
                  </a:lnTo>
                  <a:lnTo>
                    <a:pt x="2838846" y="1901452"/>
                  </a:lnTo>
                  <a:lnTo>
                    <a:pt x="2842329" y="1901071"/>
                  </a:lnTo>
                  <a:lnTo>
                    <a:pt x="2845812" y="1900691"/>
                  </a:lnTo>
                  <a:lnTo>
                    <a:pt x="2849296" y="1900355"/>
                  </a:lnTo>
                  <a:lnTo>
                    <a:pt x="2852779" y="1900179"/>
                  </a:lnTo>
                  <a:lnTo>
                    <a:pt x="2856262" y="1900003"/>
                  </a:lnTo>
                  <a:lnTo>
                    <a:pt x="2859745" y="1899828"/>
                  </a:lnTo>
                  <a:lnTo>
                    <a:pt x="2863229" y="1899653"/>
                  </a:lnTo>
                  <a:lnTo>
                    <a:pt x="2866712" y="1899478"/>
                  </a:lnTo>
                  <a:lnTo>
                    <a:pt x="2870195" y="1899304"/>
                  </a:lnTo>
                  <a:lnTo>
                    <a:pt x="2873678" y="1899130"/>
                  </a:lnTo>
                  <a:lnTo>
                    <a:pt x="2877161" y="1898956"/>
                  </a:lnTo>
                  <a:lnTo>
                    <a:pt x="2880645" y="1898783"/>
                  </a:lnTo>
                  <a:lnTo>
                    <a:pt x="2884128" y="1898611"/>
                  </a:lnTo>
                  <a:lnTo>
                    <a:pt x="2887611" y="1898438"/>
                  </a:lnTo>
                  <a:lnTo>
                    <a:pt x="2891094" y="1898780"/>
                  </a:lnTo>
                  <a:lnTo>
                    <a:pt x="2894578" y="1899150"/>
                  </a:lnTo>
                  <a:lnTo>
                    <a:pt x="2898061" y="1899519"/>
                  </a:lnTo>
                  <a:lnTo>
                    <a:pt x="2901544" y="1899886"/>
                  </a:lnTo>
                  <a:lnTo>
                    <a:pt x="2905027" y="1900253"/>
                  </a:lnTo>
                  <a:lnTo>
                    <a:pt x="2908511" y="1900859"/>
                  </a:lnTo>
                  <a:lnTo>
                    <a:pt x="2911994" y="1901480"/>
                  </a:lnTo>
                  <a:lnTo>
                    <a:pt x="2915477" y="1902098"/>
                  </a:lnTo>
                  <a:lnTo>
                    <a:pt x="2918960" y="1902714"/>
                  </a:lnTo>
                  <a:lnTo>
                    <a:pt x="2922444" y="1903329"/>
                  </a:lnTo>
                  <a:lnTo>
                    <a:pt x="2925927" y="1903942"/>
                  </a:lnTo>
                  <a:lnTo>
                    <a:pt x="2929410" y="1904552"/>
                  </a:lnTo>
                  <a:lnTo>
                    <a:pt x="2932893" y="1905161"/>
                  </a:lnTo>
                  <a:lnTo>
                    <a:pt x="2936377" y="1905177"/>
                  </a:lnTo>
                  <a:lnTo>
                    <a:pt x="2939860" y="1905042"/>
                  </a:lnTo>
                  <a:lnTo>
                    <a:pt x="2943343" y="1904907"/>
                  </a:lnTo>
                  <a:lnTo>
                    <a:pt x="2946826" y="1904772"/>
                  </a:lnTo>
                  <a:lnTo>
                    <a:pt x="2950310" y="1904638"/>
                  </a:lnTo>
                  <a:lnTo>
                    <a:pt x="2953793" y="1904504"/>
                  </a:lnTo>
                  <a:lnTo>
                    <a:pt x="2957276" y="1904370"/>
                  </a:lnTo>
                  <a:lnTo>
                    <a:pt x="2960759" y="1904237"/>
                  </a:lnTo>
                  <a:lnTo>
                    <a:pt x="2964243" y="1904103"/>
                  </a:lnTo>
                  <a:lnTo>
                    <a:pt x="2967726" y="1903971"/>
                  </a:lnTo>
                  <a:lnTo>
                    <a:pt x="2971209" y="1903838"/>
                  </a:lnTo>
                  <a:lnTo>
                    <a:pt x="2974692" y="1903706"/>
                  </a:lnTo>
                  <a:lnTo>
                    <a:pt x="2978176" y="1903574"/>
                  </a:lnTo>
                  <a:lnTo>
                    <a:pt x="2981659" y="1903632"/>
                  </a:lnTo>
                  <a:lnTo>
                    <a:pt x="2985142" y="1903795"/>
                  </a:lnTo>
                  <a:lnTo>
                    <a:pt x="2988625" y="1903958"/>
                  </a:lnTo>
                  <a:lnTo>
                    <a:pt x="2992109" y="1903909"/>
                  </a:lnTo>
                  <a:lnTo>
                    <a:pt x="2995592" y="1903662"/>
                  </a:lnTo>
                  <a:lnTo>
                    <a:pt x="2999075" y="1903416"/>
                  </a:lnTo>
                  <a:lnTo>
                    <a:pt x="3002558" y="1903170"/>
                  </a:lnTo>
                  <a:lnTo>
                    <a:pt x="3006042" y="1902924"/>
                  </a:lnTo>
                  <a:lnTo>
                    <a:pt x="3009525" y="1902680"/>
                  </a:lnTo>
                  <a:lnTo>
                    <a:pt x="3013008" y="1902435"/>
                  </a:lnTo>
                  <a:lnTo>
                    <a:pt x="3016491" y="1902239"/>
                  </a:lnTo>
                  <a:lnTo>
                    <a:pt x="3019975" y="1902070"/>
                  </a:lnTo>
                  <a:lnTo>
                    <a:pt x="3023458" y="1901902"/>
                  </a:lnTo>
                  <a:lnTo>
                    <a:pt x="3026941" y="1901735"/>
                  </a:lnTo>
                  <a:lnTo>
                    <a:pt x="3030424" y="1901568"/>
                  </a:lnTo>
                  <a:lnTo>
                    <a:pt x="3033908" y="1901401"/>
                  </a:lnTo>
                  <a:lnTo>
                    <a:pt x="3037391" y="1901118"/>
                  </a:lnTo>
                  <a:lnTo>
                    <a:pt x="3040874" y="1900834"/>
                  </a:lnTo>
                  <a:lnTo>
                    <a:pt x="3044357" y="1900551"/>
                  </a:lnTo>
                  <a:lnTo>
                    <a:pt x="3047841" y="1900269"/>
                  </a:lnTo>
                  <a:lnTo>
                    <a:pt x="3051324" y="1899987"/>
                  </a:lnTo>
                  <a:lnTo>
                    <a:pt x="3054807" y="1899705"/>
                  </a:lnTo>
                  <a:lnTo>
                    <a:pt x="3058290" y="1899424"/>
                  </a:lnTo>
                  <a:lnTo>
                    <a:pt x="3061774" y="1899144"/>
                  </a:lnTo>
                  <a:lnTo>
                    <a:pt x="3065257" y="1898921"/>
                  </a:lnTo>
                  <a:lnTo>
                    <a:pt x="3068740" y="1898895"/>
                  </a:lnTo>
                  <a:lnTo>
                    <a:pt x="3072223" y="1898869"/>
                  </a:lnTo>
                  <a:lnTo>
                    <a:pt x="3075707" y="1898843"/>
                  </a:lnTo>
                  <a:lnTo>
                    <a:pt x="3079190" y="1898817"/>
                  </a:lnTo>
                  <a:lnTo>
                    <a:pt x="3082673" y="1898791"/>
                  </a:lnTo>
                  <a:lnTo>
                    <a:pt x="3086156" y="1898766"/>
                  </a:lnTo>
                  <a:lnTo>
                    <a:pt x="3089640" y="1898740"/>
                  </a:lnTo>
                  <a:lnTo>
                    <a:pt x="3093123" y="1899003"/>
                  </a:lnTo>
                  <a:lnTo>
                    <a:pt x="3096606" y="1899382"/>
                  </a:lnTo>
                  <a:lnTo>
                    <a:pt x="3100089" y="1899760"/>
                  </a:lnTo>
                  <a:lnTo>
                    <a:pt x="3103573" y="1900137"/>
                  </a:lnTo>
                  <a:lnTo>
                    <a:pt x="3107056" y="1900514"/>
                  </a:lnTo>
                  <a:lnTo>
                    <a:pt x="3110539" y="1900889"/>
                  </a:lnTo>
                  <a:lnTo>
                    <a:pt x="3114022" y="1901263"/>
                  </a:lnTo>
                  <a:lnTo>
                    <a:pt x="3117506" y="1901636"/>
                  </a:lnTo>
                  <a:lnTo>
                    <a:pt x="3120989" y="1902008"/>
                  </a:lnTo>
                  <a:lnTo>
                    <a:pt x="3124472" y="1902379"/>
                  </a:lnTo>
                  <a:lnTo>
                    <a:pt x="3127955" y="1902749"/>
                  </a:lnTo>
                  <a:lnTo>
                    <a:pt x="3131439" y="1902788"/>
                  </a:lnTo>
                  <a:lnTo>
                    <a:pt x="3134922" y="1902408"/>
                  </a:lnTo>
                  <a:lnTo>
                    <a:pt x="3138405" y="1902029"/>
                  </a:lnTo>
                  <a:lnTo>
                    <a:pt x="3141888" y="1901651"/>
                  </a:lnTo>
                  <a:lnTo>
                    <a:pt x="3145372" y="1901273"/>
                  </a:lnTo>
                  <a:lnTo>
                    <a:pt x="3148855" y="1900895"/>
                  </a:lnTo>
                  <a:lnTo>
                    <a:pt x="3152338" y="1900519"/>
                  </a:lnTo>
                  <a:lnTo>
                    <a:pt x="3155821" y="1900302"/>
                  </a:lnTo>
                  <a:lnTo>
                    <a:pt x="3159304" y="1900215"/>
                  </a:lnTo>
                  <a:lnTo>
                    <a:pt x="3162788" y="1900129"/>
                  </a:lnTo>
                  <a:lnTo>
                    <a:pt x="3166271" y="1900042"/>
                  </a:lnTo>
                  <a:lnTo>
                    <a:pt x="3169754" y="1899956"/>
                  </a:lnTo>
                  <a:lnTo>
                    <a:pt x="3173237" y="1899870"/>
                  </a:lnTo>
                  <a:lnTo>
                    <a:pt x="3176721" y="1899784"/>
                  </a:lnTo>
                  <a:lnTo>
                    <a:pt x="3180204" y="1899650"/>
                  </a:lnTo>
                  <a:lnTo>
                    <a:pt x="3183687" y="1899493"/>
                  </a:lnTo>
                  <a:lnTo>
                    <a:pt x="3187170" y="1899336"/>
                  </a:lnTo>
                  <a:lnTo>
                    <a:pt x="3190654" y="1899179"/>
                  </a:lnTo>
                  <a:lnTo>
                    <a:pt x="3194137" y="1899023"/>
                  </a:lnTo>
                  <a:lnTo>
                    <a:pt x="3197620" y="1898862"/>
                  </a:lnTo>
                  <a:lnTo>
                    <a:pt x="3201103" y="1898510"/>
                  </a:lnTo>
                  <a:lnTo>
                    <a:pt x="3204587" y="1898159"/>
                  </a:lnTo>
                  <a:lnTo>
                    <a:pt x="3208070" y="1899415"/>
                  </a:lnTo>
                  <a:lnTo>
                    <a:pt x="3211553" y="1902119"/>
                  </a:lnTo>
                  <a:lnTo>
                    <a:pt x="3215036" y="1903159"/>
                  </a:lnTo>
                  <a:lnTo>
                    <a:pt x="3218520" y="1903291"/>
                  </a:lnTo>
                  <a:lnTo>
                    <a:pt x="3222003" y="1903423"/>
                  </a:lnTo>
                  <a:lnTo>
                    <a:pt x="3225486" y="1903555"/>
                  </a:lnTo>
                  <a:lnTo>
                    <a:pt x="3228969" y="1903686"/>
                  </a:lnTo>
                  <a:lnTo>
                    <a:pt x="3232453" y="1904042"/>
                  </a:lnTo>
                  <a:lnTo>
                    <a:pt x="3235936" y="1904526"/>
                  </a:lnTo>
                  <a:lnTo>
                    <a:pt x="3239419" y="1905008"/>
                  </a:lnTo>
                  <a:lnTo>
                    <a:pt x="3242902" y="1905489"/>
                  </a:lnTo>
                  <a:lnTo>
                    <a:pt x="3246386" y="1905407"/>
                  </a:lnTo>
                  <a:lnTo>
                    <a:pt x="3249869" y="1905248"/>
                  </a:lnTo>
                  <a:lnTo>
                    <a:pt x="3253352" y="1905089"/>
                  </a:lnTo>
                  <a:lnTo>
                    <a:pt x="3256835" y="1904913"/>
                  </a:lnTo>
                  <a:lnTo>
                    <a:pt x="3260319" y="1904616"/>
                  </a:lnTo>
                  <a:lnTo>
                    <a:pt x="3263802" y="1904320"/>
                  </a:lnTo>
                  <a:lnTo>
                    <a:pt x="3267285" y="1904024"/>
                  </a:lnTo>
                  <a:lnTo>
                    <a:pt x="3270768" y="1903728"/>
                  </a:lnTo>
                  <a:lnTo>
                    <a:pt x="3274252" y="1903433"/>
                  </a:lnTo>
                  <a:lnTo>
                    <a:pt x="3277735" y="1903139"/>
                  </a:lnTo>
                  <a:lnTo>
                    <a:pt x="3281218" y="1903115"/>
                  </a:lnTo>
                  <a:lnTo>
                    <a:pt x="3284701" y="1903973"/>
                  </a:lnTo>
                  <a:lnTo>
                    <a:pt x="3288185" y="1904522"/>
                  </a:lnTo>
                  <a:lnTo>
                    <a:pt x="3291668" y="1904517"/>
                  </a:lnTo>
                  <a:lnTo>
                    <a:pt x="3295151" y="1904512"/>
                  </a:lnTo>
                  <a:lnTo>
                    <a:pt x="3298634" y="1904445"/>
                  </a:lnTo>
                  <a:lnTo>
                    <a:pt x="3302118" y="1904164"/>
                  </a:lnTo>
                  <a:lnTo>
                    <a:pt x="3305601" y="1903883"/>
                  </a:lnTo>
                  <a:lnTo>
                    <a:pt x="3309084" y="1903602"/>
                  </a:lnTo>
                  <a:lnTo>
                    <a:pt x="3312567" y="1903381"/>
                  </a:lnTo>
                  <a:lnTo>
                    <a:pt x="3316051" y="1903227"/>
                  </a:lnTo>
                  <a:lnTo>
                    <a:pt x="3319534" y="1903073"/>
                  </a:lnTo>
                  <a:lnTo>
                    <a:pt x="3323017" y="1903402"/>
                  </a:lnTo>
                  <a:lnTo>
                    <a:pt x="3326500" y="1903706"/>
                  </a:lnTo>
                  <a:lnTo>
                    <a:pt x="3329984" y="1903552"/>
                  </a:lnTo>
                  <a:lnTo>
                    <a:pt x="3333467" y="1903398"/>
                  </a:lnTo>
                  <a:lnTo>
                    <a:pt x="3336950" y="1903245"/>
                  </a:lnTo>
                  <a:lnTo>
                    <a:pt x="3340433" y="1903092"/>
                  </a:lnTo>
                  <a:lnTo>
                    <a:pt x="3343917" y="1903254"/>
                  </a:lnTo>
                  <a:lnTo>
                    <a:pt x="3347400" y="1903549"/>
                  </a:lnTo>
                  <a:lnTo>
                    <a:pt x="3350883" y="1903843"/>
                  </a:lnTo>
                  <a:lnTo>
                    <a:pt x="3354366" y="1904730"/>
                  </a:lnTo>
                  <a:lnTo>
                    <a:pt x="3357850" y="1905529"/>
                  </a:lnTo>
                  <a:lnTo>
                    <a:pt x="3361333" y="1905190"/>
                  </a:lnTo>
                  <a:lnTo>
                    <a:pt x="3364816" y="1904851"/>
                  </a:lnTo>
                  <a:lnTo>
                    <a:pt x="3368299" y="1904965"/>
                  </a:lnTo>
                  <a:lnTo>
                    <a:pt x="3371783" y="1905181"/>
                  </a:lnTo>
                  <a:lnTo>
                    <a:pt x="3375266" y="1908435"/>
                  </a:lnTo>
                  <a:lnTo>
                    <a:pt x="3378749" y="1908034"/>
                  </a:lnTo>
                  <a:lnTo>
                    <a:pt x="3382232" y="1907424"/>
                  </a:lnTo>
                  <a:lnTo>
                    <a:pt x="3385716" y="1906890"/>
                  </a:lnTo>
                  <a:lnTo>
                    <a:pt x="3389199" y="1906443"/>
                  </a:lnTo>
                  <a:lnTo>
                    <a:pt x="3392682" y="1905996"/>
                  </a:lnTo>
                  <a:lnTo>
                    <a:pt x="3396165" y="1905353"/>
                  </a:lnTo>
                  <a:lnTo>
                    <a:pt x="3399649" y="1904615"/>
                  </a:lnTo>
                  <a:lnTo>
                    <a:pt x="3403132" y="1903878"/>
                  </a:lnTo>
                  <a:lnTo>
                    <a:pt x="3406615" y="1904650"/>
                  </a:lnTo>
                  <a:lnTo>
                    <a:pt x="3410098" y="1904013"/>
                  </a:lnTo>
                  <a:lnTo>
                    <a:pt x="3413582" y="1903860"/>
                  </a:lnTo>
                  <a:lnTo>
                    <a:pt x="3417065" y="1904075"/>
                  </a:lnTo>
                  <a:lnTo>
                    <a:pt x="3420548" y="1904926"/>
                  </a:lnTo>
                  <a:lnTo>
                    <a:pt x="3424031" y="1907199"/>
                  </a:lnTo>
                  <a:lnTo>
                    <a:pt x="3427515" y="1908022"/>
                  </a:lnTo>
                  <a:lnTo>
                    <a:pt x="3430998" y="1907416"/>
                  </a:lnTo>
                  <a:lnTo>
                    <a:pt x="3434481" y="1907119"/>
                  </a:lnTo>
                  <a:lnTo>
                    <a:pt x="3437964" y="1906578"/>
                  </a:lnTo>
                  <a:lnTo>
                    <a:pt x="3441447" y="1905885"/>
                  </a:lnTo>
                  <a:lnTo>
                    <a:pt x="3444931" y="1905193"/>
                  </a:lnTo>
                  <a:lnTo>
                    <a:pt x="3448414" y="1904618"/>
                  </a:lnTo>
                  <a:lnTo>
                    <a:pt x="3451897" y="1906002"/>
                  </a:lnTo>
                  <a:lnTo>
                    <a:pt x="3455380" y="1908056"/>
                  </a:lnTo>
                  <a:lnTo>
                    <a:pt x="3458864" y="1907187"/>
                  </a:lnTo>
                  <a:lnTo>
                    <a:pt x="3462347" y="1906412"/>
                  </a:lnTo>
                  <a:lnTo>
                    <a:pt x="3465830" y="1906350"/>
                  </a:lnTo>
                  <a:lnTo>
                    <a:pt x="3469313" y="1905932"/>
                  </a:lnTo>
                  <a:lnTo>
                    <a:pt x="3472797" y="1905515"/>
                  </a:lnTo>
                  <a:lnTo>
                    <a:pt x="3476280" y="1905098"/>
                  </a:lnTo>
                  <a:lnTo>
                    <a:pt x="3479763" y="1905578"/>
                  </a:lnTo>
                  <a:lnTo>
                    <a:pt x="3483246" y="190516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728371"/>
              <a:ext cx="3483246" cy="1823695"/>
            </a:xfrm>
            <a:custGeom>
              <a:avLst/>
              <a:gdLst/>
              <a:ahLst/>
              <a:cxnLst/>
              <a:rect l="0" t="0" r="0" b="0"/>
              <a:pathLst>
                <a:path w="3483246" h="1823695">
                  <a:moveTo>
                    <a:pt x="0" y="1823695"/>
                  </a:moveTo>
                  <a:lnTo>
                    <a:pt x="3483" y="82072"/>
                  </a:lnTo>
                  <a:lnTo>
                    <a:pt x="6966" y="27523"/>
                  </a:lnTo>
                  <a:lnTo>
                    <a:pt x="10449" y="519010"/>
                  </a:lnTo>
                  <a:lnTo>
                    <a:pt x="13932" y="465935"/>
                  </a:lnTo>
                  <a:lnTo>
                    <a:pt x="17416" y="358658"/>
                  </a:lnTo>
                  <a:lnTo>
                    <a:pt x="20899" y="345683"/>
                  </a:lnTo>
                  <a:lnTo>
                    <a:pt x="24382" y="288116"/>
                  </a:lnTo>
                  <a:lnTo>
                    <a:pt x="27865" y="317809"/>
                  </a:lnTo>
                  <a:lnTo>
                    <a:pt x="31349" y="353776"/>
                  </a:lnTo>
                  <a:lnTo>
                    <a:pt x="34832" y="277200"/>
                  </a:lnTo>
                  <a:lnTo>
                    <a:pt x="38315" y="260088"/>
                  </a:lnTo>
                  <a:lnTo>
                    <a:pt x="41798" y="224669"/>
                  </a:lnTo>
                  <a:lnTo>
                    <a:pt x="45282" y="321547"/>
                  </a:lnTo>
                  <a:lnTo>
                    <a:pt x="48765" y="288116"/>
                  </a:lnTo>
                  <a:lnTo>
                    <a:pt x="52248" y="262077"/>
                  </a:lnTo>
                  <a:lnTo>
                    <a:pt x="55731" y="221522"/>
                  </a:lnTo>
                  <a:lnTo>
                    <a:pt x="59215" y="197413"/>
                  </a:lnTo>
                  <a:lnTo>
                    <a:pt x="62698" y="175366"/>
                  </a:lnTo>
                  <a:lnTo>
                    <a:pt x="66181" y="128362"/>
                  </a:lnTo>
                  <a:lnTo>
                    <a:pt x="69664" y="83706"/>
                  </a:lnTo>
                  <a:lnTo>
                    <a:pt x="73148" y="82072"/>
                  </a:lnTo>
                  <a:lnTo>
                    <a:pt x="76631" y="80410"/>
                  </a:lnTo>
                  <a:lnTo>
                    <a:pt x="80114" y="61308"/>
                  </a:lnTo>
                  <a:lnTo>
                    <a:pt x="83597" y="56498"/>
                  </a:lnTo>
                  <a:lnTo>
                    <a:pt x="87081" y="45514"/>
                  </a:lnTo>
                  <a:lnTo>
                    <a:pt x="90564" y="27523"/>
                  </a:lnTo>
                  <a:lnTo>
                    <a:pt x="94047" y="0"/>
                  </a:lnTo>
                  <a:lnTo>
                    <a:pt x="97530" y="49497"/>
                  </a:lnTo>
                  <a:lnTo>
                    <a:pt x="101014" y="60052"/>
                  </a:lnTo>
                  <a:lnTo>
                    <a:pt x="104497" y="45798"/>
                  </a:lnTo>
                  <a:lnTo>
                    <a:pt x="107980" y="90701"/>
                  </a:lnTo>
                  <a:lnTo>
                    <a:pt x="111463" y="63054"/>
                  </a:lnTo>
                  <a:lnTo>
                    <a:pt x="114947" y="65390"/>
                  </a:lnTo>
                  <a:lnTo>
                    <a:pt x="118430" y="102643"/>
                  </a:lnTo>
                  <a:lnTo>
                    <a:pt x="121913" y="102530"/>
                  </a:lnTo>
                  <a:lnTo>
                    <a:pt x="125396" y="84054"/>
                  </a:lnTo>
                  <a:lnTo>
                    <a:pt x="128880" y="68542"/>
                  </a:lnTo>
                  <a:lnTo>
                    <a:pt x="132363" y="124082"/>
                  </a:lnTo>
                  <a:lnTo>
                    <a:pt x="135846" y="124914"/>
                  </a:lnTo>
                  <a:lnTo>
                    <a:pt x="139329" y="134175"/>
                  </a:lnTo>
                  <a:lnTo>
                    <a:pt x="142813" y="114992"/>
                  </a:lnTo>
                  <a:lnTo>
                    <a:pt x="146296" y="94012"/>
                  </a:lnTo>
                  <a:lnTo>
                    <a:pt x="149779" y="90458"/>
                  </a:lnTo>
                  <a:lnTo>
                    <a:pt x="153262" y="133405"/>
                  </a:lnTo>
                  <a:lnTo>
                    <a:pt x="156746" y="130776"/>
                  </a:lnTo>
                  <a:lnTo>
                    <a:pt x="160229" y="150405"/>
                  </a:lnTo>
                  <a:lnTo>
                    <a:pt x="163712" y="149007"/>
                  </a:lnTo>
                  <a:lnTo>
                    <a:pt x="167195" y="154538"/>
                  </a:lnTo>
                  <a:lnTo>
                    <a:pt x="170679" y="169312"/>
                  </a:lnTo>
                  <a:lnTo>
                    <a:pt x="174162" y="183251"/>
                  </a:lnTo>
                  <a:lnTo>
                    <a:pt x="177645" y="196425"/>
                  </a:lnTo>
                  <a:lnTo>
                    <a:pt x="181128" y="199427"/>
                  </a:lnTo>
                  <a:lnTo>
                    <a:pt x="184612" y="197359"/>
                  </a:lnTo>
                  <a:lnTo>
                    <a:pt x="188095" y="220062"/>
                  </a:lnTo>
                  <a:lnTo>
                    <a:pt x="191578" y="208724"/>
                  </a:lnTo>
                  <a:lnTo>
                    <a:pt x="195061" y="197332"/>
                  </a:lnTo>
                  <a:lnTo>
                    <a:pt x="198545" y="185364"/>
                  </a:lnTo>
                  <a:lnTo>
                    <a:pt x="202028" y="173641"/>
                  </a:lnTo>
                  <a:lnTo>
                    <a:pt x="205511" y="169835"/>
                  </a:lnTo>
                  <a:lnTo>
                    <a:pt x="208994" y="168445"/>
                  </a:lnTo>
                  <a:lnTo>
                    <a:pt x="212478" y="172808"/>
                  </a:lnTo>
                  <a:lnTo>
                    <a:pt x="215961" y="172122"/>
                  </a:lnTo>
                  <a:lnTo>
                    <a:pt x="219444" y="168271"/>
                  </a:lnTo>
                  <a:lnTo>
                    <a:pt x="222927" y="164524"/>
                  </a:lnTo>
                  <a:lnTo>
                    <a:pt x="226411" y="157998"/>
                  </a:lnTo>
                  <a:lnTo>
                    <a:pt x="229894" y="148802"/>
                  </a:lnTo>
                  <a:lnTo>
                    <a:pt x="233377" y="144834"/>
                  </a:lnTo>
                  <a:lnTo>
                    <a:pt x="236860" y="143944"/>
                  </a:lnTo>
                  <a:lnTo>
                    <a:pt x="240344" y="149466"/>
                  </a:lnTo>
                  <a:lnTo>
                    <a:pt x="243827" y="140832"/>
                  </a:lnTo>
                  <a:lnTo>
                    <a:pt x="247310" y="147866"/>
                  </a:lnTo>
                  <a:lnTo>
                    <a:pt x="250793" y="144179"/>
                  </a:lnTo>
                  <a:lnTo>
                    <a:pt x="254277" y="140577"/>
                  </a:lnTo>
                  <a:lnTo>
                    <a:pt x="257760" y="139091"/>
                  </a:lnTo>
                  <a:lnTo>
                    <a:pt x="261243" y="138355"/>
                  </a:lnTo>
                  <a:lnTo>
                    <a:pt x="264726" y="137639"/>
                  </a:lnTo>
                  <a:lnTo>
                    <a:pt x="268210" y="136940"/>
                  </a:lnTo>
                  <a:lnTo>
                    <a:pt x="271693" y="136258"/>
                  </a:lnTo>
                  <a:lnTo>
                    <a:pt x="275176" y="141231"/>
                  </a:lnTo>
                  <a:lnTo>
                    <a:pt x="278659" y="148107"/>
                  </a:lnTo>
                  <a:lnTo>
                    <a:pt x="282143" y="153102"/>
                  </a:lnTo>
                  <a:lnTo>
                    <a:pt x="285626" y="150321"/>
                  </a:lnTo>
                  <a:lnTo>
                    <a:pt x="289109" y="146293"/>
                  </a:lnTo>
                  <a:lnTo>
                    <a:pt x="292592" y="142342"/>
                  </a:lnTo>
                  <a:lnTo>
                    <a:pt x="296075" y="138466"/>
                  </a:lnTo>
                  <a:lnTo>
                    <a:pt x="299559" y="150133"/>
                  </a:lnTo>
                  <a:lnTo>
                    <a:pt x="303042" y="153994"/>
                  </a:lnTo>
                  <a:lnTo>
                    <a:pt x="306525" y="157749"/>
                  </a:lnTo>
                  <a:lnTo>
                    <a:pt x="310008" y="156648"/>
                  </a:lnTo>
                  <a:lnTo>
                    <a:pt x="313492" y="153633"/>
                  </a:lnTo>
                  <a:lnTo>
                    <a:pt x="316975" y="149834"/>
                  </a:lnTo>
                  <a:lnTo>
                    <a:pt x="320458" y="142852"/>
                  </a:lnTo>
                  <a:lnTo>
                    <a:pt x="323941" y="135964"/>
                  </a:lnTo>
                  <a:lnTo>
                    <a:pt x="327425" y="129167"/>
                  </a:lnTo>
                  <a:lnTo>
                    <a:pt x="330908" y="122460"/>
                  </a:lnTo>
                  <a:lnTo>
                    <a:pt x="334391" y="119162"/>
                  </a:lnTo>
                  <a:lnTo>
                    <a:pt x="337874" y="116634"/>
                  </a:lnTo>
                  <a:lnTo>
                    <a:pt x="341358" y="114829"/>
                  </a:lnTo>
                  <a:lnTo>
                    <a:pt x="344841" y="114504"/>
                  </a:lnTo>
                  <a:lnTo>
                    <a:pt x="348324" y="114185"/>
                  </a:lnTo>
                  <a:lnTo>
                    <a:pt x="351807" y="114388"/>
                  </a:lnTo>
                  <a:lnTo>
                    <a:pt x="355291" y="116815"/>
                  </a:lnTo>
                  <a:lnTo>
                    <a:pt x="358774" y="128268"/>
                  </a:lnTo>
                  <a:lnTo>
                    <a:pt x="362257" y="157742"/>
                  </a:lnTo>
                  <a:lnTo>
                    <a:pt x="365740" y="158945"/>
                  </a:lnTo>
                  <a:lnTo>
                    <a:pt x="369224" y="152598"/>
                  </a:lnTo>
                  <a:lnTo>
                    <a:pt x="372707" y="146322"/>
                  </a:lnTo>
                  <a:lnTo>
                    <a:pt x="376190" y="148777"/>
                  </a:lnTo>
                  <a:lnTo>
                    <a:pt x="379673" y="153360"/>
                  </a:lnTo>
                  <a:lnTo>
                    <a:pt x="383157" y="158547"/>
                  </a:lnTo>
                  <a:lnTo>
                    <a:pt x="386640" y="163610"/>
                  </a:lnTo>
                  <a:lnTo>
                    <a:pt x="390123" y="178747"/>
                  </a:lnTo>
                  <a:lnTo>
                    <a:pt x="393606" y="193225"/>
                  </a:lnTo>
                  <a:lnTo>
                    <a:pt x="397090" y="186546"/>
                  </a:lnTo>
                  <a:lnTo>
                    <a:pt x="400573" y="179931"/>
                  </a:lnTo>
                  <a:lnTo>
                    <a:pt x="404056" y="173377"/>
                  </a:lnTo>
                  <a:lnTo>
                    <a:pt x="407539" y="166883"/>
                  </a:lnTo>
                  <a:lnTo>
                    <a:pt x="411023" y="170488"/>
                  </a:lnTo>
                  <a:lnTo>
                    <a:pt x="414506" y="175045"/>
                  </a:lnTo>
                  <a:lnTo>
                    <a:pt x="417989" y="179502"/>
                  </a:lnTo>
                  <a:lnTo>
                    <a:pt x="421472" y="176913"/>
                  </a:lnTo>
                  <a:lnTo>
                    <a:pt x="424956" y="172337"/>
                  </a:lnTo>
                  <a:lnTo>
                    <a:pt x="428439" y="167810"/>
                  </a:lnTo>
                  <a:lnTo>
                    <a:pt x="431922" y="169879"/>
                  </a:lnTo>
                  <a:lnTo>
                    <a:pt x="435405" y="175475"/>
                  </a:lnTo>
                  <a:lnTo>
                    <a:pt x="438889" y="186275"/>
                  </a:lnTo>
                  <a:lnTo>
                    <a:pt x="442372" y="186980"/>
                  </a:lnTo>
                  <a:lnTo>
                    <a:pt x="445855" y="186209"/>
                  </a:lnTo>
                  <a:lnTo>
                    <a:pt x="449338" y="192875"/>
                  </a:lnTo>
                  <a:lnTo>
                    <a:pt x="452822" y="189459"/>
                  </a:lnTo>
                  <a:lnTo>
                    <a:pt x="456305" y="186081"/>
                  </a:lnTo>
                  <a:lnTo>
                    <a:pt x="459788" y="182742"/>
                  </a:lnTo>
                  <a:lnTo>
                    <a:pt x="463271" y="179438"/>
                  </a:lnTo>
                  <a:lnTo>
                    <a:pt x="466755" y="176172"/>
                  </a:lnTo>
                  <a:lnTo>
                    <a:pt x="470238" y="176053"/>
                  </a:lnTo>
                  <a:lnTo>
                    <a:pt x="473721" y="180772"/>
                  </a:lnTo>
                  <a:lnTo>
                    <a:pt x="477204" y="182918"/>
                  </a:lnTo>
                  <a:lnTo>
                    <a:pt x="480688" y="181626"/>
                  </a:lnTo>
                  <a:lnTo>
                    <a:pt x="484171" y="179835"/>
                  </a:lnTo>
                  <a:lnTo>
                    <a:pt x="487654" y="178066"/>
                  </a:lnTo>
                  <a:lnTo>
                    <a:pt x="491137" y="175095"/>
                  </a:lnTo>
                  <a:lnTo>
                    <a:pt x="494621" y="171721"/>
                  </a:lnTo>
                  <a:lnTo>
                    <a:pt x="498104" y="169019"/>
                  </a:lnTo>
                  <a:lnTo>
                    <a:pt x="501587" y="168445"/>
                  </a:lnTo>
                  <a:lnTo>
                    <a:pt x="505070" y="167879"/>
                  </a:lnTo>
                  <a:lnTo>
                    <a:pt x="508554" y="167320"/>
                  </a:lnTo>
                  <a:lnTo>
                    <a:pt x="512037" y="166768"/>
                  </a:lnTo>
                  <a:lnTo>
                    <a:pt x="515520" y="166223"/>
                  </a:lnTo>
                  <a:lnTo>
                    <a:pt x="519003" y="165686"/>
                  </a:lnTo>
                  <a:lnTo>
                    <a:pt x="522487" y="165155"/>
                  </a:lnTo>
                  <a:lnTo>
                    <a:pt x="525970" y="167741"/>
                  </a:lnTo>
                  <a:lnTo>
                    <a:pt x="529453" y="165476"/>
                  </a:lnTo>
                  <a:lnTo>
                    <a:pt x="532936" y="163160"/>
                  </a:lnTo>
                  <a:lnTo>
                    <a:pt x="536420" y="160598"/>
                  </a:lnTo>
                  <a:lnTo>
                    <a:pt x="539903" y="158061"/>
                  </a:lnTo>
                  <a:lnTo>
                    <a:pt x="543386" y="156142"/>
                  </a:lnTo>
                  <a:lnTo>
                    <a:pt x="546869" y="160762"/>
                  </a:lnTo>
                  <a:lnTo>
                    <a:pt x="550353" y="166681"/>
                  </a:lnTo>
                  <a:lnTo>
                    <a:pt x="553836" y="172762"/>
                  </a:lnTo>
                  <a:lnTo>
                    <a:pt x="557319" y="175637"/>
                  </a:lnTo>
                  <a:lnTo>
                    <a:pt x="560802" y="178076"/>
                  </a:lnTo>
                  <a:lnTo>
                    <a:pt x="564286" y="177516"/>
                  </a:lnTo>
                  <a:lnTo>
                    <a:pt x="567769" y="176962"/>
                  </a:lnTo>
                  <a:lnTo>
                    <a:pt x="571252" y="180456"/>
                  </a:lnTo>
                  <a:lnTo>
                    <a:pt x="574735" y="186915"/>
                  </a:lnTo>
                  <a:lnTo>
                    <a:pt x="578218" y="192917"/>
                  </a:lnTo>
                  <a:lnTo>
                    <a:pt x="581702" y="194009"/>
                  </a:lnTo>
                  <a:lnTo>
                    <a:pt x="585185" y="195087"/>
                  </a:lnTo>
                  <a:lnTo>
                    <a:pt x="588668" y="196150"/>
                  </a:lnTo>
                  <a:lnTo>
                    <a:pt x="592151" y="197200"/>
                  </a:lnTo>
                  <a:lnTo>
                    <a:pt x="595635" y="198387"/>
                  </a:lnTo>
                  <a:lnTo>
                    <a:pt x="599118" y="202157"/>
                  </a:lnTo>
                  <a:lnTo>
                    <a:pt x="602601" y="200272"/>
                  </a:lnTo>
                  <a:lnTo>
                    <a:pt x="606084" y="197023"/>
                  </a:lnTo>
                  <a:lnTo>
                    <a:pt x="609568" y="193798"/>
                  </a:lnTo>
                  <a:lnTo>
                    <a:pt x="613051" y="191376"/>
                  </a:lnTo>
                  <a:lnTo>
                    <a:pt x="616534" y="189355"/>
                  </a:lnTo>
                  <a:lnTo>
                    <a:pt x="620017" y="187351"/>
                  </a:lnTo>
                  <a:lnTo>
                    <a:pt x="623501" y="185364"/>
                  </a:lnTo>
                  <a:lnTo>
                    <a:pt x="626984" y="191993"/>
                  </a:lnTo>
                  <a:lnTo>
                    <a:pt x="630467" y="193534"/>
                  </a:lnTo>
                  <a:lnTo>
                    <a:pt x="633950" y="195484"/>
                  </a:lnTo>
                  <a:lnTo>
                    <a:pt x="637434" y="198020"/>
                  </a:lnTo>
                  <a:lnTo>
                    <a:pt x="640917" y="200520"/>
                  </a:lnTo>
                  <a:lnTo>
                    <a:pt x="644400" y="203293"/>
                  </a:lnTo>
                  <a:lnTo>
                    <a:pt x="647883" y="206060"/>
                  </a:lnTo>
                  <a:lnTo>
                    <a:pt x="651367" y="208787"/>
                  </a:lnTo>
                  <a:lnTo>
                    <a:pt x="654850" y="210694"/>
                  </a:lnTo>
                  <a:lnTo>
                    <a:pt x="658333" y="208083"/>
                  </a:lnTo>
                  <a:lnTo>
                    <a:pt x="661816" y="205492"/>
                  </a:lnTo>
                  <a:lnTo>
                    <a:pt x="665300" y="202919"/>
                  </a:lnTo>
                  <a:lnTo>
                    <a:pt x="668783" y="201135"/>
                  </a:lnTo>
                  <a:lnTo>
                    <a:pt x="672266" y="200560"/>
                  </a:lnTo>
                  <a:lnTo>
                    <a:pt x="675749" y="199991"/>
                  </a:lnTo>
                  <a:lnTo>
                    <a:pt x="679233" y="199225"/>
                  </a:lnTo>
                  <a:lnTo>
                    <a:pt x="682716" y="197893"/>
                  </a:lnTo>
                  <a:lnTo>
                    <a:pt x="686199" y="196573"/>
                  </a:lnTo>
                  <a:lnTo>
                    <a:pt x="689682" y="195363"/>
                  </a:lnTo>
                  <a:lnTo>
                    <a:pt x="693166" y="194831"/>
                  </a:lnTo>
                  <a:lnTo>
                    <a:pt x="696649" y="194303"/>
                  </a:lnTo>
                  <a:lnTo>
                    <a:pt x="700132" y="192200"/>
                  </a:lnTo>
                  <a:lnTo>
                    <a:pt x="703615" y="189161"/>
                  </a:lnTo>
                  <a:lnTo>
                    <a:pt x="707099" y="187084"/>
                  </a:lnTo>
                  <a:lnTo>
                    <a:pt x="710582" y="185342"/>
                  </a:lnTo>
                  <a:lnTo>
                    <a:pt x="714065" y="183613"/>
                  </a:lnTo>
                  <a:lnTo>
                    <a:pt x="717548" y="181898"/>
                  </a:lnTo>
                  <a:lnTo>
                    <a:pt x="721032" y="180195"/>
                  </a:lnTo>
                  <a:lnTo>
                    <a:pt x="724515" y="178780"/>
                  </a:lnTo>
                  <a:lnTo>
                    <a:pt x="727998" y="179582"/>
                  </a:lnTo>
                  <a:lnTo>
                    <a:pt x="731481" y="180089"/>
                  </a:lnTo>
                  <a:lnTo>
                    <a:pt x="734965" y="179651"/>
                  </a:lnTo>
                  <a:lnTo>
                    <a:pt x="738448" y="179216"/>
                  </a:lnTo>
                  <a:lnTo>
                    <a:pt x="741931" y="179888"/>
                  </a:lnTo>
                  <a:lnTo>
                    <a:pt x="745414" y="184811"/>
                  </a:lnTo>
                  <a:lnTo>
                    <a:pt x="748898" y="183643"/>
                  </a:lnTo>
                  <a:lnTo>
                    <a:pt x="752381" y="182484"/>
                  </a:lnTo>
                  <a:lnTo>
                    <a:pt x="755864" y="181580"/>
                  </a:lnTo>
                  <a:lnTo>
                    <a:pt x="759347" y="181150"/>
                  </a:lnTo>
                  <a:lnTo>
                    <a:pt x="762831" y="180723"/>
                  </a:lnTo>
                  <a:lnTo>
                    <a:pt x="766314" y="180300"/>
                  </a:lnTo>
                  <a:lnTo>
                    <a:pt x="769797" y="179880"/>
                  </a:lnTo>
                  <a:lnTo>
                    <a:pt x="773280" y="179297"/>
                  </a:lnTo>
                  <a:lnTo>
                    <a:pt x="776764" y="178388"/>
                  </a:lnTo>
                  <a:lnTo>
                    <a:pt x="780247" y="177485"/>
                  </a:lnTo>
                  <a:lnTo>
                    <a:pt x="783730" y="176590"/>
                  </a:lnTo>
                  <a:lnTo>
                    <a:pt x="787213" y="175702"/>
                  </a:lnTo>
                  <a:lnTo>
                    <a:pt x="790697" y="179200"/>
                  </a:lnTo>
                  <a:lnTo>
                    <a:pt x="794180" y="182876"/>
                  </a:lnTo>
                  <a:lnTo>
                    <a:pt x="797663" y="186504"/>
                  </a:lnTo>
                  <a:lnTo>
                    <a:pt x="801146" y="190221"/>
                  </a:lnTo>
                  <a:lnTo>
                    <a:pt x="804630" y="193918"/>
                  </a:lnTo>
                  <a:lnTo>
                    <a:pt x="808113" y="198342"/>
                  </a:lnTo>
                  <a:lnTo>
                    <a:pt x="811596" y="198551"/>
                  </a:lnTo>
                  <a:lnTo>
                    <a:pt x="815079" y="196139"/>
                  </a:lnTo>
                  <a:lnTo>
                    <a:pt x="818563" y="193740"/>
                  </a:lnTo>
                  <a:lnTo>
                    <a:pt x="822046" y="192440"/>
                  </a:lnTo>
                  <a:lnTo>
                    <a:pt x="825529" y="192004"/>
                  </a:lnTo>
                  <a:lnTo>
                    <a:pt x="829012" y="190915"/>
                  </a:lnTo>
                  <a:lnTo>
                    <a:pt x="832496" y="189527"/>
                  </a:lnTo>
                  <a:lnTo>
                    <a:pt x="835979" y="188147"/>
                  </a:lnTo>
                  <a:lnTo>
                    <a:pt x="839462" y="186777"/>
                  </a:lnTo>
                  <a:lnTo>
                    <a:pt x="842945" y="185415"/>
                  </a:lnTo>
                  <a:lnTo>
                    <a:pt x="846429" y="184063"/>
                  </a:lnTo>
                  <a:lnTo>
                    <a:pt x="849912" y="181791"/>
                  </a:lnTo>
                  <a:lnTo>
                    <a:pt x="853395" y="178241"/>
                  </a:lnTo>
                  <a:lnTo>
                    <a:pt x="856878" y="174704"/>
                  </a:lnTo>
                  <a:lnTo>
                    <a:pt x="860361" y="175231"/>
                  </a:lnTo>
                  <a:lnTo>
                    <a:pt x="863845" y="176133"/>
                  </a:lnTo>
                  <a:lnTo>
                    <a:pt x="867328" y="177027"/>
                  </a:lnTo>
                  <a:lnTo>
                    <a:pt x="870811" y="176125"/>
                  </a:lnTo>
                  <a:lnTo>
                    <a:pt x="874294" y="174735"/>
                  </a:lnTo>
                  <a:lnTo>
                    <a:pt x="877778" y="173353"/>
                  </a:lnTo>
                  <a:lnTo>
                    <a:pt x="881261" y="171980"/>
                  </a:lnTo>
                  <a:lnTo>
                    <a:pt x="884744" y="170615"/>
                  </a:lnTo>
                  <a:lnTo>
                    <a:pt x="888227" y="169259"/>
                  </a:lnTo>
                  <a:lnTo>
                    <a:pt x="891711" y="167911"/>
                  </a:lnTo>
                  <a:lnTo>
                    <a:pt x="895194" y="166572"/>
                  </a:lnTo>
                  <a:lnTo>
                    <a:pt x="898677" y="165240"/>
                  </a:lnTo>
                  <a:lnTo>
                    <a:pt x="902160" y="164484"/>
                  </a:lnTo>
                  <a:lnTo>
                    <a:pt x="905644" y="164617"/>
                  </a:lnTo>
                  <a:lnTo>
                    <a:pt x="909127" y="164748"/>
                  </a:lnTo>
                  <a:lnTo>
                    <a:pt x="912610" y="164878"/>
                  </a:lnTo>
                  <a:lnTo>
                    <a:pt x="916093" y="165004"/>
                  </a:lnTo>
                  <a:lnTo>
                    <a:pt x="919577" y="164705"/>
                  </a:lnTo>
                  <a:lnTo>
                    <a:pt x="923060" y="164408"/>
                  </a:lnTo>
                  <a:lnTo>
                    <a:pt x="926543" y="164113"/>
                  </a:lnTo>
                  <a:lnTo>
                    <a:pt x="930026" y="163926"/>
                  </a:lnTo>
                  <a:lnTo>
                    <a:pt x="933510" y="164056"/>
                  </a:lnTo>
                  <a:lnTo>
                    <a:pt x="936993" y="164186"/>
                  </a:lnTo>
                  <a:lnTo>
                    <a:pt x="940476" y="164314"/>
                  </a:lnTo>
                  <a:lnTo>
                    <a:pt x="943959" y="164442"/>
                  </a:lnTo>
                  <a:lnTo>
                    <a:pt x="947443" y="162948"/>
                  </a:lnTo>
                  <a:lnTo>
                    <a:pt x="950926" y="162361"/>
                  </a:lnTo>
                  <a:lnTo>
                    <a:pt x="954409" y="162494"/>
                  </a:lnTo>
                  <a:lnTo>
                    <a:pt x="957892" y="162627"/>
                  </a:lnTo>
                  <a:lnTo>
                    <a:pt x="961376" y="162759"/>
                  </a:lnTo>
                  <a:lnTo>
                    <a:pt x="964859" y="163785"/>
                  </a:lnTo>
                  <a:lnTo>
                    <a:pt x="968342" y="167764"/>
                  </a:lnTo>
                  <a:lnTo>
                    <a:pt x="971825" y="166179"/>
                  </a:lnTo>
                  <a:lnTo>
                    <a:pt x="975309" y="164483"/>
                  </a:lnTo>
                  <a:lnTo>
                    <a:pt x="978792" y="162796"/>
                  </a:lnTo>
                  <a:lnTo>
                    <a:pt x="982275" y="161117"/>
                  </a:lnTo>
                  <a:lnTo>
                    <a:pt x="985758" y="159447"/>
                  </a:lnTo>
                  <a:lnTo>
                    <a:pt x="989242" y="157785"/>
                  </a:lnTo>
                  <a:lnTo>
                    <a:pt x="992725" y="157803"/>
                  </a:lnTo>
                  <a:lnTo>
                    <a:pt x="996208" y="158478"/>
                  </a:lnTo>
                  <a:lnTo>
                    <a:pt x="999691" y="159148"/>
                  </a:lnTo>
                  <a:lnTo>
                    <a:pt x="1003175" y="159813"/>
                  </a:lnTo>
                  <a:lnTo>
                    <a:pt x="1006658" y="158932"/>
                  </a:lnTo>
                  <a:lnTo>
                    <a:pt x="1010141" y="157992"/>
                  </a:lnTo>
                  <a:lnTo>
                    <a:pt x="1013624" y="157058"/>
                  </a:lnTo>
                  <a:lnTo>
                    <a:pt x="1017108" y="156129"/>
                  </a:lnTo>
                  <a:lnTo>
                    <a:pt x="1020591" y="155205"/>
                  </a:lnTo>
                  <a:lnTo>
                    <a:pt x="1024074" y="156225"/>
                  </a:lnTo>
                  <a:lnTo>
                    <a:pt x="1027557" y="157336"/>
                  </a:lnTo>
                  <a:lnTo>
                    <a:pt x="1031041" y="158439"/>
                  </a:lnTo>
                  <a:lnTo>
                    <a:pt x="1034524" y="159273"/>
                  </a:lnTo>
                  <a:lnTo>
                    <a:pt x="1038007" y="159026"/>
                  </a:lnTo>
                  <a:lnTo>
                    <a:pt x="1041490" y="158780"/>
                  </a:lnTo>
                  <a:lnTo>
                    <a:pt x="1044974" y="158559"/>
                  </a:lnTo>
                  <a:lnTo>
                    <a:pt x="1048457" y="158694"/>
                  </a:lnTo>
                  <a:lnTo>
                    <a:pt x="1051940" y="158828"/>
                  </a:lnTo>
                  <a:lnTo>
                    <a:pt x="1055423" y="158961"/>
                  </a:lnTo>
                  <a:lnTo>
                    <a:pt x="1058907" y="159093"/>
                  </a:lnTo>
                  <a:lnTo>
                    <a:pt x="1062390" y="159325"/>
                  </a:lnTo>
                  <a:lnTo>
                    <a:pt x="1065873" y="159604"/>
                  </a:lnTo>
                  <a:lnTo>
                    <a:pt x="1069356" y="159880"/>
                  </a:lnTo>
                  <a:lnTo>
                    <a:pt x="1072840" y="160226"/>
                  </a:lnTo>
                  <a:lnTo>
                    <a:pt x="1076323" y="160627"/>
                  </a:lnTo>
                  <a:lnTo>
                    <a:pt x="1079806" y="161296"/>
                  </a:lnTo>
                  <a:lnTo>
                    <a:pt x="1083289" y="167830"/>
                  </a:lnTo>
                  <a:lnTo>
                    <a:pt x="1086773" y="173084"/>
                  </a:lnTo>
                  <a:lnTo>
                    <a:pt x="1090256" y="172309"/>
                  </a:lnTo>
                  <a:lnTo>
                    <a:pt x="1093739" y="171537"/>
                  </a:lnTo>
                  <a:lnTo>
                    <a:pt x="1097222" y="170787"/>
                  </a:lnTo>
                  <a:lnTo>
                    <a:pt x="1100706" y="170520"/>
                  </a:lnTo>
                  <a:lnTo>
                    <a:pt x="1104189" y="170256"/>
                  </a:lnTo>
                  <a:lnTo>
                    <a:pt x="1107672" y="169992"/>
                  </a:lnTo>
                  <a:lnTo>
                    <a:pt x="1111155" y="169731"/>
                  </a:lnTo>
                  <a:lnTo>
                    <a:pt x="1114639" y="169470"/>
                  </a:lnTo>
                  <a:lnTo>
                    <a:pt x="1118122" y="169212"/>
                  </a:lnTo>
                  <a:lnTo>
                    <a:pt x="1121605" y="169332"/>
                  </a:lnTo>
                  <a:lnTo>
                    <a:pt x="1125088" y="169562"/>
                  </a:lnTo>
                  <a:lnTo>
                    <a:pt x="1128572" y="169790"/>
                  </a:lnTo>
                  <a:lnTo>
                    <a:pt x="1132055" y="169965"/>
                  </a:lnTo>
                  <a:lnTo>
                    <a:pt x="1135538" y="170111"/>
                  </a:lnTo>
                  <a:lnTo>
                    <a:pt x="1139021" y="170255"/>
                  </a:lnTo>
                  <a:lnTo>
                    <a:pt x="1142505" y="170399"/>
                  </a:lnTo>
                  <a:lnTo>
                    <a:pt x="1145988" y="169345"/>
                  </a:lnTo>
                  <a:lnTo>
                    <a:pt x="1149471" y="168140"/>
                  </a:lnTo>
                  <a:lnTo>
                    <a:pt x="1152954" y="166941"/>
                  </a:lnTo>
                  <a:lnTo>
                    <a:pt x="1156437" y="166166"/>
                  </a:lnTo>
                  <a:lnTo>
                    <a:pt x="1159921" y="165531"/>
                  </a:lnTo>
                  <a:lnTo>
                    <a:pt x="1163404" y="164899"/>
                  </a:lnTo>
                  <a:lnTo>
                    <a:pt x="1166887" y="164270"/>
                  </a:lnTo>
                  <a:lnTo>
                    <a:pt x="1170370" y="165910"/>
                  </a:lnTo>
                  <a:lnTo>
                    <a:pt x="1173854" y="167545"/>
                  </a:lnTo>
                  <a:lnTo>
                    <a:pt x="1177337" y="169167"/>
                  </a:lnTo>
                  <a:lnTo>
                    <a:pt x="1180820" y="170375"/>
                  </a:lnTo>
                  <a:lnTo>
                    <a:pt x="1184303" y="171512"/>
                  </a:lnTo>
                  <a:lnTo>
                    <a:pt x="1187787" y="172642"/>
                  </a:lnTo>
                  <a:lnTo>
                    <a:pt x="1191270" y="173174"/>
                  </a:lnTo>
                  <a:lnTo>
                    <a:pt x="1194753" y="173493"/>
                  </a:lnTo>
                  <a:lnTo>
                    <a:pt x="1198236" y="173874"/>
                  </a:lnTo>
                  <a:lnTo>
                    <a:pt x="1201720" y="174472"/>
                  </a:lnTo>
                  <a:lnTo>
                    <a:pt x="1205203" y="175065"/>
                  </a:lnTo>
                  <a:lnTo>
                    <a:pt x="1208686" y="175654"/>
                  </a:lnTo>
                  <a:lnTo>
                    <a:pt x="1212169" y="176240"/>
                  </a:lnTo>
                  <a:lnTo>
                    <a:pt x="1215653" y="176390"/>
                  </a:lnTo>
                  <a:lnTo>
                    <a:pt x="1219136" y="175021"/>
                  </a:lnTo>
                  <a:lnTo>
                    <a:pt x="1222619" y="173658"/>
                  </a:lnTo>
                  <a:lnTo>
                    <a:pt x="1226102" y="172300"/>
                  </a:lnTo>
                  <a:lnTo>
                    <a:pt x="1229586" y="171720"/>
                  </a:lnTo>
                  <a:lnTo>
                    <a:pt x="1233069" y="172033"/>
                  </a:lnTo>
                  <a:lnTo>
                    <a:pt x="1236552" y="172344"/>
                  </a:lnTo>
                  <a:lnTo>
                    <a:pt x="1240035" y="171774"/>
                  </a:lnTo>
                  <a:lnTo>
                    <a:pt x="1243519" y="171170"/>
                  </a:lnTo>
                  <a:lnTo>
                    <a:pt x="1247002" y="170569"/>
                  </a:lnTo>
                  <a:lnTo>
                    <a:pt x="1250485" y="169918"/>
                  </a:lnTo>
                  <a:lnTo>
                    <a:pt x="1253968" y="169062"/>
                  </a:lnTo>
                  <a:lnTo>
                    <a:pt x="1257452" y="168211"/>
                  </a:lnTo>
                  <a:lnTo>
                    <a:pt x="1260935" y="167363"/>
                  </a:lnTo>
                  <a:lnTo>
                    <a:pt x="1264418" y="166519"/>
                  </a:lnTo>
                  <a:lnTo>
                    <a:pt x="1267901" y="167073"/>
                  </a:lnTo>
                  <a:lnTo>
                    <a:pt x="1271385" y="167931"/>
                  </a:lnTo>
                  <a:lnTo>
                    <a:pt x="1274868" y="168783"/>
                  </a:lnTo>
                  <a:lnTo>
                    <a:pt x="1278351" y="169629"/>
                  </a:lnTo>
                  <a:lnTo>
                    <a:pt x="1281834" y="170470"/>
                  </a:lnTo>
                  <a:lnTo>
                    <a:pt x="1285318" y="172508"/>
                  </a:lnTo>
                  <a:lnTo>
                    <a:pt x="1288801" y="174812"/>
                  </a:lnTo>
                  <a:lnTo>
                    <a:pt x="1292284" y="177097"/>
                  </a:lnTo>
                  <a:lnTo>
                    <a:pt x="1295767" y="178016"/>
                  </a:lnTo>
                  <a:lnTo>
                    <a:pt x="1299251" y="178294"/>
                  </a:lnTo>
                  <a:lnTo>
                    <a:pt x="1302734" y="178525"/>
                  </a:lnTo>
                  <a:lnTo>
                    <a:pt x="1306217" y="178541"/>
                  </a:lnTo>
                  <a:lnTo>
                    <a:pt x="1309700" y="178557"/>
                  </a:lnTo>
                  <a:lnTo>
                    <a:pt x="1313184" y="178573"/>
                  </a:lnTo>
                  <a:lnTo>
                    <a:pt x="1316667" y="178589"/>
                  </a:lnTo>
                  <a:lnTo>
                    <a:pt x="1320150" y="178370"/>
                  </a:lnTo>
                  <a:lnTo>
                    <a:pt x="1323633" y="176960"/>
                  </a:lnTo>
                  <a:lnTo>
                    <a:pt x="1327117" y="175556"/>
                  </a:lnTo>
                  <a:lnTo>
                    <a:pt x="1330600" y="174157"/>
                  </a:lnTo>
                  <a:lnTo>
                    <a:pt x="1334083" y="172762"/>
                  </a:lnTo>
                  <a:lnTo>
                    <a:pt x="1337566" y="171885"/>
                  </a:lnTo>
                  <a:lnTo>
                    <a:pt x="1341050" y="171155"/>
                  </a:lnTo>
                  <a:lnTo>
                    <a:pt x="1344533" y="170428"/>
                  </a:lnTo>
                  <a:lnTo>
                    <a:pt x="1348016" y="169704"/>
                  </a:lnTo>
                  <a:lnTo>
                    <a:pt x="1351499" y="168983"/>
                  </a:lnTo>
                  <a:lnTo>
                    <a:pt x="1354983" y="168879"/>
                  </a:lnTo>
                  <a:lnTo>
                    <a:pt x="1358466" y="168955"/>
                  </a:lnTo>
                  <a:lnTo>
                    <a:pt x="1361949" y="169031"/>
                  </a:lnTo>
                  <a:lnTo>
                    <a:pt x="1365432" y="169107"/>
                  </a:lnTo>
                  <a:lnTo>
                    <a:pt x="1368916" y="169516"/>
                  </a:lnTo>
                  <a:lnTo>
                    <a:pt x="1372399" y="170444"/>
                  </a:lnTo>
                  <a:lnTo>
                    <a:pt x="1375882" y="171366"/>
                  </a:lnTo>
                  <a:lnTo>
                    <a:pt x="1379365" y="172282"/>
                  </a:lnTo>
                  <a:lnTo>
                    <a:pt x="1382849" y="173187"/>
                  </a:lnTo>
                  <a:lnTo>
                    <a:pt x="1386332" y="172970"/>
                  </a:lnTo>
                  <a:lnTo>
                    <a:pt x="1389815" y="172754"/>
                  </a:lnTo>
                  <a:lnTo>
                    <a:pt x="1393298" y="172539"/>
                  </a:lnTo>
                  <a:lnTo>
                    <a:pt x="1396782" y="171082"/>
                  </a:lnTo>
                  <a:lnTo>
                    <a:pt x="1400265" y="169452"/>
                  </a:lnTo>
                  <a:lnTo>
                    <a:pt x="1403748" y="167827"/>
                  </a:lnTo>
                  <a:lnTo>
                    <a:pt x="1407231" y="166206"/>
                  </a:lnTo>
                  <a:lnTo>
                    <a:pt x="1410715" y="164591"/>
                  </a:lnTo>
                  <a:lnTo>
                    <a:pt x="1414198" y="162980"/>
                  </a:lnTo>
                  <a:lnTo>
                    <a:pt x="1417681" y="161374"/>
                  </a:lnTo>
                  <a:lnTo>
                    <a:pt x="1421164" y="160875"/>
                  </a:lnTo>
                  <a:lnTo>
                    <a:pt x="1424648" y="160392"/>
                  </a:lnTo>
                  <a:lnTo>
                    <a:pt x="1428131" y="159911"/>
                  </a:lnTo>
                  <a:lnTo>
                    <a:pt x="1431614" y="159433"/>
                  </a:lnTo>
                  <a:lnTo>
                    <a:pt x="1435097" y="158956"/>
                  </a:lnTo>
                  <a:lnTo>
                    <a:pt x="1438580" y="158482"/>
                  </a:lnTo>
                  <a:lnTo>
                    <a:pt x="1442064" y="158009"/>
                  </a:lnTo>
                  <a:lnTo>
                    <a:pt x="1445547" y="157539"/>
                  </a:lnTo>
                  <a:lnTo>
                    <a:pt x="1449030" y="157590"/>
                  </a:lnTo>
                  <a:lnTo>
                    <a:pt x="1452513" y="157736"/>
                  </a:lnTo>
                  <a:lnTo>
                    <a:pt x="1455997" y="157880"/>
                  </a:lnTo>
                  <a:lnTo>
                    <a:pt x="1459480" y="158060"/>
                  </a:lnTo>
                  <a:lnTo>
                    <a:pt x="1462963" y="158597"/>
                  </a:lnTo>
                  <a:lnTo>
                    <a:pt x="1466446" y="159133"/>
                  </a:lnTo>
                  <a:lnTo>
                    <a:pt x="1469930" y="159665"/>
                  </a:lnTo>
                  <a:lnTo>
                    <a:pt x="1473413" y="160194"/>
                  </a:lnTo>
                  <a:lnTo>
                    <a:pt x="1476896" y="160814"/>
                  </a:lnTo>
                  <a:lnTo>
                    <a:pt x="1480379" y="162504"/>
                  </a:lnTo>
                  <a:lnTo>
                    <a:pt x="1483863" y="164181"/>
                  </a:lnTo>
                  <a:lnTo>
                    <a:pt x="1487346" y="165848"/>
                  </a:lnTo>
                  <a:lnTo>
                    <a:pt x="1490829" y="173364"/>
                  </a:lnTo>
                  <a:lnTo>
                    <a:pt x="1494312" y="172707"/>
                  </a:lnTo>
                  <a:lnTo>
                    <a:pt x="1497796" y="172052"/>
                  </a:lnTo>
                  <a:lnTo>
                    <a:pt x="1501279" y="171399"/>
                  </a:lnTo>
                  <a:lnTo>
                    <a:pt x="1504762" y="170749"/>
                  </a:lnTo>
                  <a:lnTo>
                    <a:pt x="1508245" y="172643"/>
                  </a:lnTo>
                  <a:lnTo>
                    <a:pt x="1511729" y="171964"/>
                  </a:lnTo>
                  <a:lnTo>
                    <a:pt x="1515212" y="171287"/>
                  </a:lnTo>
                  <a:lnTo>
                    <a:pt x="1518695" y="170613"/>
                  </a:lnTo>
                  <a:lnTo>
                    <a:pt x="1522178" y="169942"/>
                  </a:lnTo>
                  <a:lnTo>
                    <a:pt x="1525662" y="169273"/>
                  </a:lnTo>
                  <a:lnTo>
                    <a:pt x="1529145" y="168607"/>
                  </a:lnTo>
                  <a:lnTo>
                    <a:pt x="1532628" y="167943"/>
                  </a:lnTo>
                  <a:lnTo>
                    <a:pt x="1536111" y="167282"/>
                  </a:lnTo>
                  <a:lnTo>
                    <a:pt x="1539595" y="166623"/>
                  </a:lnTo>
                  <a:lnTo>
                    <a:pt x="1543078" y="168860"/>
                  </a:lnTo>
                  <a:lnTo>
                    <a:pt x="1546561" y="171326"/>
                  </a:lnTo>
                  <a:lnTo>
                    <a:pt x="1550044" y="172402"/>
                  </a:lnTo>
                  <a:lnTo>
                    <a:pt x="1553528" y="171552"/>
                  </a:lnTo>
                  <a:lnTo>
                    <a:pt x="1557011" y="170704"/>
                  </a:lnTo>
                  <a:lnTo>
                    <a:pt x="1560494" y="169859"/>
                  </a:lnTo>
                  <a:lnTo>
                    <a:pt x="1563977" y="169017"/>
                  </a:lnTo>
                  <a:lnTo>
                    <a:pt x="1567461" y="168919"/>
                  </a:lnTo>
                  <a:lnTo>
                    <a:pt x="1570944" y="169898"/>
                  </a:lnTo>
                  <a:lnTo>
                    <a:pt x="1574427" y="170871"/>
                  </a:lnTo>
                  <a:lnTo>
                    <a:pt x="1577910" y="171838"/>
                  </a:lnTo>
                  <a:lnTo>
                    <a:pt x="1581394" y="171773"/>
                  </a:lnTo>
                  <a:lnTo>
                    <a:pt x="1584877" y="171155"/>
                  </a:lnTo>
                  <a:lnTo>
                    <a:pt x="1588360" y="170540"/>
                  </a:lnTo>
                  <a:lnTo>
                    <a:pt x="1591843" y="169927"/>
                  </a:lnTo>
                  <a:lnTo>
                    <a:pt x="1595327" y="169316"/>
                  </a:lnTo>
                  <a:lnTo>
                    <a:pt x="1598810" y="169255"/>
                  </a:lnTo>
                  <a:lnTo>
                    <a:pt x="1602293" y="169502"/>
                  </a:lnTo>
                  <a:lnTo>
                    <a:pt x="1605776" y="169748"/>
                  </a:lnTo>
                  <a:lnTo>
                    <a:pt x="1609260" y="169993"/>
                  </a:lnTo>
                  <a:lnTo>
                    <a:pt x="1612743" y="170237"/>
                  </a:lnTo>
                  <a:lnTo>
                    <a:pt x="1616226" y="170479"/>
                  </a:lnTo>
                  <a:lnTo>
                    <a:pt x="1619709" y="170720"/>
                  </a:lnTo>
                  <a:lnTo>
                    <a:pt x="1623193" y="170955"/>
                  </a:lnTo>
                  <a:lnTo>
                    <a:pt x="1626676" y="171147"/>
                  </a:lnTo>
                  <a:lnTo>
                    <a:pt x="1630159" y="171339"/>
                  </a:lnTo>
                  <a:lnTo>
                    <a:pt x="1633642" y="171530"/>
                  </a:lnTo>
                  <a:lnTo>
                    <a:pt x="1637126" y="171720"/>
                  </a:lnTo>
                  <a:lnTo>
                    <a:pt x="1640609" y="171909"/>
                  </a:lnTo>
                  <a:lnTo>
                    <a:pt x="1644092" y="171800"/>
                  </a:lnTo>
                  <a:lnTo>
                    <a:pt x="1647575" y="171383"/>
                  </a:lnTo>
                  <a:lnTo>
                    <a:pt x="1651059" y="170968"/>
                  </a:lnTo>
                  <a:lnTo>
                    <a:pt x="1654542" y="170554"/>
                  </a:lnTo>
                  <a:lnTo>
                    <a:pt x="1658025" y="170094"/>
                  </a:lnTo>
                  <a:lnTo>
                    <a:pt x="1661508" y="169232"/>
                  </a:lnTo>
                  <a:lnTo>
                    <a:pt x="1664992" y="168374"/>
                  </a:lnTo>
                  <a:lnTo>
                    <a:pt x="1668475" y="167518"/>
                  </a:lnTo>
                  <a:lnTo>
                    <a:pt x="1671958" y="166664"/>
                  </a:lnTo>
                  <a:lnTo>
                    <a:pt x="1675441" y="165814"/>
                  </a:lnTo>
                  <a:lnTo>
                    <a:pt x="1678925" y="164966"/>
                  </a:lnTo>
                  <a:lnTo>
                    <a:pt x="1682408" y="164121"/>
                  </a:lnTo>
                  <a:lnTo>
                    <a:pt x="1685891" y="163197"/>
                  </a:lnTo>
                  <a:lnTo>
                    <a:pt x="1689374" y="162221"/>
                  </a:lnTo>
                  <a:lnTo>
                    <a:pt x="1692858" y="161248"/>
                  </a:lnTo>
                  <a:lnTo>
                    <a:pt x="1696341" y="160277"/>
                  </a:lnTo>
                  <a:lnTo>
                    <a:pt x="1699824" y="161126"/>
                  </a:lnTo>
                  <a:lnTo>
                    <a:pt x="1703307" y="162323"/>
                  </a:lnTo>
                  <a:lnTo>
                    <a:pt x="1706791" y="163513"/>
                  </a:lnTo>
                  <a:lnTo>
                    <a:pt x="1710274" y="164591"/>
                  </a:lnTo>
                  <a:lnTo>
                    <a:pt x="1713757" y="164431"/>
                  </a:lnTo>
                  <a:lnTo>
                    <a:pt x="1717240" y="164272"/>
                  </a:lnTo>
                  <a:lnTo>
                    <a:pt x="1720723" y="164113"/>
                  </a:lnTo>
                  <a:lnTo>
                    <a:pt x="1724207" y="163955"/>
                  </a:lnTo>
                  <a:lnTo>
                    <a:pt x="1727690" y="163798"/>
                  </a:lnTo>
                  <a:lnTo>
                    <a:pt x="1731173" y="165053"/>
                  </a:lnTo>
                  <a:lnTo>
                    <a:pt x="1734656" y="168061"/>
                  </a:lnTo>
                  <a:lnTo>
                    <a:pt x="1738140" y="171046"/>
                  </a:lnTo>
                  <a:lnTo>
                    <a:pt x="1741623" y="170920"/>
                  </a:lnTo>
                  <a:lnTo>
                    <a:pt x="1745106" y="170595"/>
                  </a:lnTo>
                  <a:lnTo>
                    <a:pt x="1748589" y="170272"/>
                  </a:lnTo>
                  <a:lnTo>
                    <a:pt x="1752073" y="169949"/>
                  </a:lnTo>
                  <a:lnTo>
                    <a:pt x="1755556" y="169628"/>
                  </a:lnTo>
                  <a:lnTo>
                    <a:pt x="1759039" y="169307"/>
                  </a:lnTo>
                  <a:lnTo>
                    <a:pt x="1762522" y="170145"/>
                  </a:lnTo>
                  <a:lnTo>
                    <a:pt x="1766006" y="171527"/>
                  </a:lnTo>
                  <a:lnTo>
                    <a:pt x="1769489" y="172902"/>
                  </a:lnTo>
                  <a:lnTo>
                    <a:pt x="1772972" y="174269"/>
                  </a:lnTo>
                  <a:lnTo>
                    <a:pt x="1776455" y="175096"/>
                  </a:lnTo>
                  <a:lnTo>
                    <a:pt x="1779939" y="174646"/>
                  </a:lnTo>
                  <a:lnTo>
                    <a:pt x="1783422" y="174197"/>
                  </a:lnTo>
                  <a:lnTo>
                    <a:pt x="1786905" y="173750"/>
                  </a:lnTo>
                  <a:lnTo>
                    <a:pt x="1790388" y="173305"/>
                  </a:lnTo>
                  <a:lnTo>
                    <a:pt x="1793872" y="172861"/>
                  </a:lnTo>
                  <a:lnTo>
                    <a:pt x="1797355" y="172418"/>
                  </a:lnTo>
                  <a:lnTo>
                    <a:pt x="1800838" y="172335"/>
                  </a:lnTo>
                  <a:lnTo>
                    <a:pt x="1804321" y="172774"/>
                  </a:lnTo>
                  <a:lnTo>
                    <a:pt x="1807805" y="173211"/>
                  </a:lnTo>
                  <a:lnTo>
                    <a:pt x="1811288" y="173244"/>
                  </a:lnTo>
                  <a:lnTo>
                    <a:pt x="1814771" y="172220"/>
                  </a:lnTo>
                  <a:lnTo>
                    <a:pt x="1818254" y="171199"/>
                  </a:lnTo>
                  <a:lnTo>
                    <a:pt x="1821738" y="170180"/>
                  </a:lnTo>
                  <a:lnTo>
                    <a:pt x="1825221" y="169164"/>
                  </a:lnTo>
                  <a:lnTo>
                    <a:pt x="1828704" y="168245"/>
                  </a:lnTo>
                  <a:lnTo>
                    <a:pt x="1832187" y="167341"/>
                  </a:lnTo>
                  <a:lnTo>
                    <a:pt x="1835671" y="166440"/>
                  </a:lnTo>
                  <a:lnTo>
                    <a:pt x="1839154" y="165541"/>
                  </a:lnTo>
                  <a:lnTo>
                    <a:pt x="1842637" y="164644"/>
                  </a:lnTo>
                  <a:lnTo>
                    <a:pt x="1846120" y="163749"/>
                  </a:lnTo>
                  <a:lnTo>
                    <a:pt x="1849604" y="163059"/>
                  </a:lnTo>
                  <a:lnTo>
                    <a:pt x="1853087" y="162488"/>
                  </a:lnTo>
                  <a:lnTo>
                    <a:pt x="1856570" y="161920"/>
                  </a:lnTo>
                  <a:lnTo>
                    <a:pt x="1860053" y="161353"/>
                  </a:lnTo>
                  <a:lnTo>
                    <a:pt x="1863537" y="160840"/>
                  </a:lnTo>
                  <a:lnTo>
                    <a:pt x="1867020" y="160488"/>
                  </a:lnTo>
                  <a:lnTo>
                    <a:pt x="1870503" y="160137"/>
                  </a:lnTo>
                  <a:lnTo>
                    <a:pt x="1873986" y="159787"/>
                  </a:lnTo>
                  <a:lnTo>
                    <a:pt x="1877470" y="159439"/>
                  </a:lnTo>
                  <a:lnTo>
                    <a:pt x="1880953" y="161307"/>
                  </a:lnTo>
                  <a:lnTo>
                    <a:pt x="1884436" y="163511"/>
                  </a:lnTo>
                  <a:lnTo>
                    <a:pt x="1887919" y="165701"/>
                  </a:lnTo>
                  <a:lnTo>
                    <a:pt x="1891403" y="165908"/>
                  </a:lnTo>
                  <a:lnTo>
                    <a:pt x="1894886" y="165398"/>
                  </a:lnTo>
                  <a:lnTo>
                    <a:pt x="1898369" y="164890"/>
                  </a:lnTo>
                  <a:lnTo>
                    <a:pt x="1901852" y="164384"/>
                  </a:lnTo>
                  <a:lnTo>
                    <a:pt x="1905336" y="163879"/>
                  </a:lnTo>
                  <a:lnTo>
                    <a:pt x="1908819" y="163637"/>
                  </a:lnTo>
                  <a:lnTo>
                    <a:pt x="1912302" y="163496"/>
                  </a:lnTo>
                  <a:lnTo>
                    <a:pt x="1915785" y="163355"/>
                  </a:lnTo>
                  <a:lnTo>
                    <a:pt x="1919269" y="163214"/>
                  </a:lnTo>
                  <a:lnTo>
                    <a:pt x="1922752" y="163074"/>
                  </a:lnTo>
                  <a:lnTo>
                    <a:pt x="1926235" y="162934"/>
                  </a:lnTo>
                  <a:lnTo>
                    <a:pt x="1929718" y="162795"/>
                  </a:lnTo>
                  <a:lnTo>
                    <a:pt x="1933202" y="162298"/>
                  </a:lnTo>
                  <a:lnTo>
                    <a:pt x="1936685" y="161733"/>
                  </a:lnTo>
                  <a:lnTo>
                    <a:pt x="1940168" y="161169"/>
                  </a:lnTo>
                  <a:lnTo>
                    <a:pt x="1943651" y="160607"/>
                  </a:lnTo>
                  <a:lnTo>
                    <a:pt x="1947135" y="160046"/>
                  </a:lnTo>
                  <a:lnTo>
                    <a:pt x="1950618" y="159488"/>
                  </a:lnTo>
                  <a:lnTo>
                    <a:pt x="1954101" y="159898"/>
                  </a:lnTo>
                  <a:lnTo>
                    <a:pt x="1957584" y="161022"/>
                  </a:lnTo>
                  <a:lnTo>
                    <a:pt x="1961068" y="162140"/>
                  </a:lnTo>
                  <a:lnTo>
                    <a:pt x="1964551" y="163253"/>
                  </a:lnTo>
                  <a:lnTo>
                    <a:pt x="1968034" y="164361"/>
                  </a:lnTo>
                  <a:lnTo>
                    <a:pt x="1971517" y="165463"/>
                  </a:lnTo>
                  <a:lnTo>
                    <a:pt x="1975001" y="165980"/>
                  </a:lnTo>
                  <a:lnTo>
                    <a:pt x="1978484" y="166456"/>
                  </a:lnTo>
                  <a:lnTo>
                    <a:pt x="1981967" y="166931"/>
                  </a:lnTo>
                  <a:lnTo>
                    <a:pt x="1985450" y="167403"/>
                  </a:lnTo>
                  <a:lnTo>
                    <a:pt x="1988934" y="167874"/>
                  </a:lnTo>
                  <a:lnTo>
                    <a:pt x="1992417" y="168679"/>
                  </a:lnTo>
                  <a:lnTo>
                    <a:pt x="1995900" y="170249"/>
                  </a:lnTo>
                  <a:lnTo>
                    <a:pt x="1999383" y="171811"/>
                  </a:lnTo>
                  <a:lnTo>
                    <a:pt x="2002867" y="173817"/>
                  </a:lnTo>
                  <a:lnTo>
                    <a:pt x="2006350" y="175924"/>
                  </a:lnTo>
                  <a:lnTo>
                    <a:pt x="2009833" y="176572"/>
                  </a:lnTo>
                  <a:lnTo>
                    <a:pt x="2013316" y="177091"/>
                  </a:lnTo>
                  <a:lnTo>
                    <a:pt x="2016799" y="177608"/>
                  </a:lnTo>
                  <a:lnTo>
                    <a:pt x="2020283" y="178450"/>
                  </a:lnTo>
                  <a:lnTo>
                    <a:pt x="2023766" y="180964"/>
                  </a:lnTo>
                  <a:lnTo>
                    <a:pt x="2027249" y="183463"/>
                  </a:lnTo>
                  <a:lnTo>
                    <a:pt x="2030732" y="185876"/>
                  </a:lnTo>
                  <a:lnTo>
                    <a:pt x="2034216" y="186203"/>
                  </a:lnTo>
                  <a:lnTo>
                    <a:pt x="2037699" y="186529"/>
                  </a:lnTo>
                  <a:lnTo>
                    <a:pt x="2041182" y="186854"/>
                  </a:lnTo>
                  <a:lnTo>
                    <a:pt x="2044665" y="187178"/>
                  </a:lnTo>
                  <a:lnTo>
                    <a:pt x="2048149" y="187489"/>
                  </a:lnTo>
                  <a:lnTo>
                    <a:pt x="2051632" y="187321"/>
                  </a:lnTo>
                  <a:lnTo>
                    <a:pt x="2055115" y="187153"/>
                  </a:lnTo>
                  <a:lnTo>
                    <a:pt x="2058598" y="186986"/>
                  </a:lnTo>
                  <a:lnTo>
                    <a:pt x="2062082" y="186889"/>
                  </a:lnTo>
                  <a:lnTo>
                    <a:pt x="2065565" y="186982"/>
                  </a:lnTo>
                  <a:lnTo>
                    <a:pt x="2069048" y="187075"/>
                  </a:lnTo>
                  <a:lnTo>
                    <a:pt x="2072531" y="187168"/>
                  </a:lnTo>
                  <a:lnTo>
                    <a:pt x="2076015" y="187260"/>
                  </a:lnTo>
                  <a:lnTo>
                    <a:pt x="2079498" y="187352"/>
                  </a:lnTo>
                  <a:lnTo>
                    <a:pt x="2082981" y="187443"/>
                  </a:lnTo>
                  <a:lnTo>
                    <a:pt x="2086464" y="187492"/>
                  </a:lnTo>
                  <a:lnTo>
                    <a:pt x="2089948" y="187540"/>
                  </a:lnTo>
                  <a:lnTo>
                    <a:pt x="2093431" y="187589"/>
                  </a:lnTo>
                  <a:lnTo>
                    <a:pt x="2096914" y="187584"/>
                  </a:lnTo>
                  <a:lnTo>
                    <a:pt x="2100397" y="187420"/>
                  </a:lnTo>
                  <a:lnTo>
                    <a:pt x="2103881" y="187256"/>
                  </a:lnTo>
                  <a:lnTo>
                    <a:pt x="2107364" y="187093"/>
                  </a:lnTo>
                  <a:lnTo>
                    <a:pt x="2110847" y="186930"/>
                  </a:lnTo>
                  <a:lnTo>
                    <a:pt x="2114330" y="186805"/>
                  </a:lnTo>
                  <a:lnTo>
                    <a:pt x="2117814" y="186801"/>
                  </a:lnTo>
                  <a:lnTo>
                    <a:pt x="2121297" y="186797"/>
                  </a:lnTo>
                  <a:lnTo>
                    <a:pt x="2124780" y="186794"/>
                  </a:lnTo>
                  <a:lnTo>
                    <a:pt x="2128263" y="186790"/>
                  </a:lnTo>
                  <a:lnTo>
                    <a:pt x="2131747" y="187323"/>
                  </a:lnTo>
                  <a:lnTo>
                    <a:pt x="2135230" y="188663"/>
                  </a:lnTo>
                  <a:lnTo>
                    <a:pt x="2138713" y="189333"/>
                  </a:lnTo>
                  <a:lnTo>
                    <a:pt x="2142196" y="189760"/>
                  </a:lnTo>
                  <a:lnTo>
                    <a:pt x="2145680" y="190094"/>
                  </a:lnTo>
                  <a:lnTo>
                    <a:pt x="2149163" y="190426"/>
                  </a:lnTo>
                  <a:lnTo>
                    <a:pt x="2152646" y="190137"/>
                  </a:lnTo>
                  <a:lnTo>
                    <a:pt x="2156129" y="189423"/>
                  </a:lnTo>
                  <a:lnTo>
                    <a:pt x="2159613" y="188711"/>
                  </a:lnTo>
                  <a:lnTo>
                    <a:pt x="2163096" y="188000"/>
                  </a:lnTo>
                  <a:lnTo>
                    <a:pt x="2166579" y="187291"/>
                  </a:lnTo>
                  <a:lnTo>
                    <a:pt x="2170062" y="186583"/>
                  </a:lnTo>
                  <a:lnTo>
                    <a:pt x="2173546" y="186234"/>
                  </a:lnTo>
                  <a:lnTo>
                    <a:pt x="2177029" y="185901"/>
                  </a:lnTo>
                  <a:lnTo>
                    <a:pt x="2180512" y="185569"/>
                  </a:lnTo>
                  <a:lnTo>
                    <a:pt x="2183995" y="185238"/>
                  </a:lnTo>
                  <a:lnTo>
                    <a:pt x="2187479" y="185150"/>
                  </a:lnTo>
                  <a:lnTo>
                    <a:pt x="2190962" y="185241"/>
                  </a:lnTo>
                  <a:lnTo>
                    <a:pt x="2194445" y="185331"/>
                  </a:lnTo>
                  <a:lnTo>
                    <a:pt x="2197928" y="185777"/>
                  </a:lnTo>
                  <a:lnTo>
                    <a:pt x="2201412" y="186667"/>
                  </a:lnTo>
                  <a:lnTo>
                    <a:pt x="2204895" y="187553"/>
                  </a:lnTo>
                  <a:lnTo>
                    <a:pt x="2208378" y="188435"/>
                  </a:lnTo>
                  <a:lnTo>
                    <a:pt x="2211861" y="189241"/>
                  </a:lnTo>
                  <a:lnTo>
                    <a:pt x="2215345" y="188911"/>
                  </a:lnTo>
                  <a:lnTo>
                    <a:pt x="2218828" y="188581"/>
                  </a:lnTo>
                  <a:lnTo>
                    <a:pt x="2222311" y="188253"/>
                  </a:lnTo>
                  <a:lnTo>
                    <a:pt x="2225794" y="187925"/>
                  </a:lnTo>
                  <a:lnTo>
                    <a:pt x="2229278" y="187849"/>
                  </a:lnTo>
                  <a:lnTo>
                    <a:pt x="2232761" y="187894"/>
                  </a:lnTo>
                  <a:lnTo>
                    <a:pt x="2236244" y="187939"/>
                  </a:lnTo>
                  <a:lnTo>
                    <a:pt x="2239727" y="187983"/>
                  </a:lnTo>
                  <a:lnTo>
                    <a:pt x="2243211" y="187723"/>
                  </a:lnTo>
                  <a:lnTo>
                    <a:pt x="2246694" y="187437"/>
                  </a:lnTo>
                  <a:lnTo>
                    <a:pt x="2250177" y="187151"/>
                  </a:lnTo>
                  <a:lnTo>
                    <a:pt x="2253660" y="186867"/>
                  </a:lnTo>
                  <a:lnTo>
                    <a:pt x="2257144" y="186583"/>
                  </a:lnTo>
                  <a:lnTo>
                    <a:pt x="2260627" y="186169"/>
                  </a:lnTo>
                  <a:lnTo>
                    <a:pt x="2264110" y="185426"/>
                  </a:lnTo>
                  <a:lnTo>
                    <a:pt x="2267593" y="184684"/>
                  </a:lnTo>
                  <a:lnTo>
                    <a:pt x="2271077" y="183944"/>
                  </a:lnTo>
                  <a:lnTo>
                    <a:pt x="2274560" y="183767"/>
                  </a:lnTo>
                  <a:lnTo>
                    <a:pt x="2278043" y="184092"/>
                  </a:lnTo>
                  <a:lnTo>
                    <a:pt x="2281526" y="184417"/>
                  </a:lnTo>
                  <a:lnTo>
                    <a:pt x="2285010" y="184740"/>
                  </a:lnTo>
                  <a:lnTo>
                    <a:pt x="2288493" y="185063"/>
                  </a:lnTo>
                  <a:lnTo>
                    <a:pt x="2291976" y="185384"/>
                  </a:lnTo>
                  <a:lnTo>
                    <a:pt x="2295459" y="185658"/>
                  </a:lnTo>
                  <a:lnTo>
                    <a:pt x="2298942" y="185802"/>
                  </a:lnTo>
                  <a:lnTo>
                    <a:pt x="2302426" y="185946"/>
                  </a:lnTo>
                  <a:lnTo>
                    <a:pt x="2305909" y="186089"/>
                  </a:lnTo>
                  <a:lnTo>
                    <a:pt x="2309392" y="186232"/>
                  </a:lnTo>
                  <a:lnTo>
                    <a:pt x="2312875" y="186263"/>
                  </a:lnTo>
                  <a:lnTo>
                    <a:pt x="2316359" y="185971"/>
                  </a:lnTo>
                  <a:lnTo>
                    <a:pt x="2319842" y="185680"/>
                  </a:lnTo>
                  <a:lnTo>
                    <a:pt x="2323325" y="185389"/>
                  </a:lnTo>
                  <a:lnTo>
                    <a:pt x="2326808" y="185099"/>
                  </a:lnTo>
                  <a:lnTo>
                    <a:pt x="2330292" y="184799"/>
                  </a:lnTo>
                  <a:lnTo>
                    <a:pt x="2333775" y="184462"/>
                  </a:lnTo>
                  <a:lnTo>
                    <a:pt x="2337258" y="184127"/>
                  </a:lnTo>
                  <a:lnTo>
                    <a:pt x="2340741" y="183793"/>
                  </a:lnTo>
                  <a:lnTo>
                    <a:pt x="2344225" y="183833"/>
                  </a:lnTo>
                  <a:lnTo>
                    <a:pt x="2347708" y="184264"/>
                  </a:lnTo>
                  <a:lnTo>
                    <a:pt x="2351191" y="184693"/>
                  </a:lnTo>
                  <a:lnTo>
                    <a:pt x="2354674" y="185120"/>
                  </a:lnTo>
                  <a:lnTo>
                    <a:pt x="2358158" y="185546"/>
                  </a:lnTo>
                  <a:lnTo>
                    <a:pt x="2361641" y="185516"/>
                  </a:lnTo>
                  <a:lnTo>
                    <a:pt x="2365124" y="184995"/>
                  </a:lnTo>
                  <a:lnTo>
                    <a:pt x="2368607" y="184474"/>
                  </a:lnTo>
                  <a:lnTo>
                    <a:pt x="2372091" y="183955"/>
                  </a:lnTo>
                  <a:lnTo>
                    <a:pt x="2375574" y="183812"/>
                  </a:lnTo>
                  <a:lnTo>
                    <a:pt x="2379057" y="183813"/>
                  </a:lnTo>
                  <a:lnTo>
                    <a:pt x="2382540" y="183814"/>
                  </a:lnTo>
                  <a:lnTo>
                    <a:pt x="2386024" y="183815"/>
                  </a:lnTo>
                  <a:lnTo>
                    <a:pt x="2389507" y="183816"/>
                  </a:lnTo>
                  <a:lnTo>
                    <a:pt x="2392990" y="184518"/>
                  </a:lnTo>
                  <a:lnTo>
                    <a:pt x="2396473" y="185498"/>
                  </a:lnTo>
                  <a:lnTo>
                    <a:pt x="2399957" y="186242"/>
                  </a:lnTo>
                  <a:lnTo>
                    <a:pt x="2403440" y="186100"/>
                  </a:lnTo>
                  <a:lnTo>
                    <a:pt x="2406923" y="185958"/>
                  </a:lnTo>
                  <a:lnTo>
                    <a:pt x="2410406" y="185846"/>
                  </a:lnTo>
                  <a:lnTo>
                    <a:pt x="2413890" y="186076"/>
                  </a:lnTo>
                  <a:lnTo>
                    <a:pt x="2417373" y="186231"/>
                  </a:lnTo>
                  <a:lnTo>
                    <a:pt x="2420856" y="186090"/>
                  </a:lnTo>
                  <a:lnTo>
                    <a:pt x="2424339" y="186659"/>
                  </a:lnTo>
                  <a:lnTo>
                    <a:pt x="2427823" y="188723"/>
                  </a:lnTo>
                  <a:lnTo>
                    <a:pt x="2431306" y="190775"/>
                  </a:lnTo>
                  <a:lnTo>
                    <a:pt x="2434789" y="191033"/>
                  </a:lnTo>
                  <a:lnTo>
                    <a:pt x="2438272" y="190887"/>
                  </a:lnTo>
                  <a:lnTo>
                    <a:pt x="2441756" y="190741"/>
                  </a:lnTo>
                  <a:lnTo>
                    <a:pt x="2445239" y="192089"/>
                  </a:lnTo>
                  <a:lnTo>
                    <a:pt x="2448722" y="193058"/>
                  </a:lnTo>
                  <a:lnTo>
                    <a:pt x="2452205" y="192639"/>
                  </a:lnTo>
                  <a:lnTo>
                    <a:pt x="2455689" y="192221"/>
                  </a:lnTo>
                  <a:lnTo>
                    <a:pt x="2459172" y="191804"/>
                  </a:lnTo>
                  <a:lnTo>
                    <a:pt x="2462655" y="191389"/>
                  </a:lnTo>
                  <a:lnTo>
                    <a:pt x="2466138" y="190997"/>
                  </a:lnTo>
                  <a:lnTo>
                    <a:pt x="2469622" y="190637"/>
                  </a:lnTo>
                  <a:lnTo>
                    <a:pt x="2473105" y="190277"/>
                  </a:lnTo>
                  <a:lnTo>
                    <a:pt x="2476588" y="190117"/>
                  </a:lnTo>
                  <a:lnTo>
                    <a:pt x="2480071" y="190436"/>
                  </a:lnTo>
                  <a:lnTo>
                    <a:pt x="2483555" y="190754"/>
                  </a:lnTo>
                  <a:lnTo>
                    <a:pt x="2487038" y="191070"/>
                  </a:lnTo>
                  <a:lnTo>
                    <a:pt x="2490521" y="191386"/>
                  </a:lnTo>
                  <a:lnTo>
                    <a:pt x="2494004" y="191840"/>
                  </a:lnTo>
                  <a:lnTo>
                    <a:pt x="2497488" y="192305"/>
                  </a:lnTo>
                  <a:lnTo>
                    <a:pt x="2500971" y="192769"/>
                  </a:lnTo>
                  <a:lnTo>
                    <a:pt x="2504454" y="193232"/>
                  </a:lnTo>
                  <a:lnTo>
                    <a:pt x="2507937" y="193375"/>
                  </a:lnTo>
                  <a:lnTo>
                    <a:pt x="2511421" y="193230"/>
                  </a:lnTo>
                  <a:lnTo>
                    <a:pt x="2514904" y="193086"/>
                  </a:lnTo>
                  <a:lnTo>
                    <a:pt x="2518387" y="192733"/>
                  </a:lnTo>
                  <a:lnTo>
                    <a:pt x="2521870" y="192063"/>
                  </a:lnTo>
                  <a:lnTo>
                    <a:pt x="2525354" y="191393"/>
                  </a:lnTo>
                  <a:lnTo>
                    <a:pt x="2528837" y="190725"/>
                  </a:lnTo>
                  <a:lnTo>
                    <a:pt x="2532320" y="193413"/>
                  </a:lnTo>
                  <a:lnTo>
                    <a:pt x="2535803" y="196048"/>
                  </a:lnTo>
                  <a:lnTo>
                    <a:pt x="2539287" y="195603"/>
                  </a:lnTo>
                  <a:lnTo>
                    <a:pt x="2542770" y="195160"/>
                  </a:lnTo>
                  <a:lnTo>
                    <a:pt x="2546253" y="194718"/>
                  </a:lnTo>
                  <a:lnTo>
                    <a:pt x="2549736" y="194277"/>
                  </a:lnTo>
                  <a:lnTo>
                    <a:pt x="2553220" y="194003"/>
                  </a:lnTo>
                  <a:lnTo>
                    <a:pt x="2556703" y="193731"/>
                  </a:lnTo>
                  <a:lnTo>
                    <a:pt x="2560186" y="193459"/>
                  </a:lnTo>
                  <a:lnTo>
                    <a:pt x="2563669" y="193188"/>
                  </a:lnTo>
                  <a:lnTo>
                    <a:pt x="2567153" y="192917"/>
                  </a:lnTo>
                  <a:lnTo>
                    <a:pt x="2570636" y="195852"/>
                  </a:lnTo>
                  <a:lnTo>
                    <a:pt x="2574119" y="196618"/>
                  </a:lnTo>
                  <a:lnTo>
                    <a:pt x="2577602" y="196620"/>
                  </a:lnTo>
                  <a:lnTo>
                    <a:pt x="2581085" y="196622"/>
                  </a:lnTo>
                  <a:lnTo>
                    <a:pt x="2584569" y="196624"/>
                  </a:lnTo>
                  <a:lnTo>
                    <a:pt x="2588052" y="196574"/>
                  </a:lnTo>
                  <a:lnTo>
                    <a:pt x="2591535" y="196430"/>
                  </a:lnTo>
                  <a:lnTo>
                    <a:pt x="2595018" y="196287"/>
                  </a:lnTo>
                  <a:lnTo>
                    <a:pt x="2598502" y="196452"/>
                  </a:lnTo>
                  <a:lnTo>
                    <a:pt x="2601985" y="197665"/>
                  </a:lnTo>
                  <a:lnTo>
                    <a:pt x="2605468" y="198637"/>
                  </a:lnTo>
                  <a:lnTo>
                    <a:pt x="2608951" y="199167"/>
                  </a:lnTo>
                  <a:lnTo>
                    <a:pt x="2612435" y="199694"/>
                  </a:lnTo>
                  <a:lnTo>
                    <a:pt x="2615918" y="200220"/>
                  </a:lnTo>
                  <a:lnTo>
                    <a:pt x="2619401" y="200942"/>
                  </a:lnTo>
                  <a:lnTo>
                    <a:pt x="2622884" y="201799"/>
                  </a:lnTo>
                  <a:lnTo>
                    <a:pt x="2626368" y="202041"/>
                  </a:lnTo>
                  <a:lnTo>
                    <a:pt x="2629851" y="202036"/>
                  </a:lnTo>
                  <a:lnTo>
                    <a:pt x="2633334" y="202031"/>
                  </a:lnTo>
                  <a:lnTo>
                    <a:pt x="2636817" y="202026"/>
                  </a:lnTo>
                  <a:lnTo>
                    <a:pt x="2640301" y="201974"/>
                  </a:lnTo>
                  <a:lnTo>
                    <a:pt x="2643784" y="201827"/>
                  </a:lnTo>
                  <a:lnTo>
                    <a:pt x="2647267" y="201680"/>
                  </a:lnTo>
                  <a:lnTo>
                    <a:pt x="2650750" y="201385"/>
                  </a:lnTo>
                  <a:lnTo>
                    <a:pt x="2654234" y="201058"/>
                  </a:lnTo>
                  <a:lnTo>
                    <a:pt x="2657717" y="200733"/>
                  </a:lnTo>
                  <a:lnTo>
                    <a:pt x="2661200" y="200408"/>
                  </a:lnTo>
                  <a:lnTo>
                    <a:pt x="2664683" y="200084"/>
                  </a:lnTo>
                  <a:lnTo>
                    <a:pt x="2668167" y="199761"/>
                  </a:lnTo>
                  <a:lnTo>
                    <a:pt x="2671650" y="199438"/>
                  </a:lnTo>
                  <a:lnTo>
                    <a:pt x="2675133" y="199515"/>
                  </a:lnTo>
                  <a:lnTo>
                    <a:pt x="2678616" y="199619"/>
                  </a:lnTo>
                  <a:lnTo>
                    <a:pt x="2682100" y="199722"/>
                  </a:lnTo>
                  <a:lnTo>
                    <a:pt x="2685583" y="199826"/>
                  </a:lnTo>
                  <a:lnTo>
                    <a:pt x="2689066" y="199929"/>
                  </a:lnTo>
                  <a:lnTo>
                    <a:pt x="2692549" y="199623"/>
                  </a:lnTo>
                  <a:lnTo>
                    <a:pt x="2696033" y="199285"/>
                  </a:lnTo>
                  <a:lnTo>
                    <a:pt x="2699516" y="198949"/>
                  </a:lnTo>
                  <a:lnTo>
                    <a:pt x="2702999" y="198768"/>
                  </a:lnTo>
                  <a:lnTo>
                    <a:pt x="2706482" y="198628"/>
                  </a:lnTo>
                  <a:lnTo>
                    <a:pt x="2709966" y="198488"/>
                  </a:lnTo>
                  <a:lnTo>
                    <a:pt x="2713449" y="198344"/>
                  </a:lnTo>
                  <a:lnTo>
                    <a:pt x="2716932" y="198083"/>
                  </a:lnTo>
                  <a:lnTo>
                    <a:pt x="2720415" y="197823"/>
                  </a:lnTo>
                  <a:lnTo>
                    <a:pt x="2723899" y="197564"/>
                  </a:lnTo>
                  <a:lnTo>
                    <a:pt x="2727382" y="197305"/>
                  </a:lnTo>
                  <a:lnTo>
                    <a:pt x="2730865" y="197037"/>
                  </a:lnTo>
                  <a:lnTo>
                    <a:pt x="2734348" y="196470"/>
                  </a:lnTo>
                  <a:lnTo>
                    <a:pt x="2737832" y="195904"/>
                  </a:lnTo>
                  <a:lnTo>
                    <a:pt x="2741315" y="195339"/>
                  </a:lnTo>
                  <a:lnTo>
                    <a:pt x="2744798" y="194775"/>
                  </a:lnTo>
                  <a:lnTo>
                    <a:pt x="2748281" y="194212"/>
                  </a:lnTo>
                  <a:lnTo>
                    <a:pt x="2751765" y="194146"/>
                  </a:lnTo>
                  <a:lnTo>
                    <a:pt x="2755248" y="194839"/>
                  </a:lnTo>
                  <a:lnTo>
                    <a:pt x="2758731" y="195530"/>
                  </a:lnTo>
                  <a:lnTo>
                    <a:pt x="2762214" y="196219"/>
                  </a:lnTo>
                  <a:lnTo>
                    <a:pt x="2765698" y="196928"/>
                  </a:lnTo>
                  <a:lnTo>
                    <a:pt x="2769181" y="198677"/>
                  </a:lnTo>
                  <a:lnTo>
                    <a:pt x="2772664" y="198858"/>
                  </a:lnTo>
                  <a:lnTo>
                    <a:pt x="2776147" y="198717"/>
                  </a:lnTo>
                  <a:lnTo>
                    <a:pt x="2779631" y="198264"/>
                  </a:lnTo>
                  <a:lnTo>
                    <a:pt x="2783114" y="197811"/>
                  </a:lnTo>
                  <a:lnTo>
                    <a:pt x="2786597" y="197360"/>
                  </a:lnTo>
                  <a:lnTo>
                    <a:pt x="2790080" y="197573"/>
                  </a:lnTo>
                  <a:lnTo>
                    <a:pt x="2793564" y="198006"/>
                  </a:lnTo>
                  <a:lnTo>
                    <a:pt x="2797047" y="198438"/>
                  </a:lnTo>
                  <a:lnTo>
                    <a:pt x="2800530" y="198713"/>
                  </a:lnTo>
                  <a:lnTo>
                    <a:pt x="2804013" y="198892"/>
                  </a:lnTo>
                  <a:lnTo>
                    <a:pt x="2807497" y="199070"/>
                  </a:lnTo>
                  <a:lnTo>
                    <a:pt x="2810980" y="199248"/>
                  </a:lnTo>
                  <a:lnTo>
                    <a:pt x="2814463" y="199156"/>
                  </a:lnTo>
                  <a:lnTo>
                    <a:pt x="2817946" y="199021"/>
                  </a:lnTo>
                  <a:lnTo>
                    <a:pt x="2821430" y="198886"/>
                  </a:lnTo>
                  <a:lnTo>
                    <a:pt x="2824913" y="198752"/>
                  </a:lnTo>
                  <a:lnTo>
                    <a:pt x="2828396" y="198975"/>
                  </a:lnTo>
                  <a:lnTo>
                    <a:pt x="2831879" y="199586"/>
                  </a:lnTo>
                  <a:lnTo>
                    <a:pt x="2835363" y="200196"/>
                  </a:lnTo>
                  <a:lnTo>
                    <a:pt x="2838846" y="200384"/>
                  </a:lnTo>
                  <a:lnTo>
                    <a:pt x="2842329" y="199785"/>
                  </a:lnTo>
                  <a:lnTo>
                    <a:pt x="2845812" y="199187"/>
                  </a:lnTo>
                  <a:lnTo>
                    <a:pt x="2849296" y="199566"/>
                  </a:lnTo>
                  <a:lnTo>
                    <a:pt x="2852779" y="200126"/>
                  </a:lnTo>
                  <a:lnTo>
                    <a:pt x="2856262" y="200488"/>
                  </a:lnTo>
                  <a:lnTo>
                    <a:pt x="2859745" y="200469"/>
                  </a:lnTo>
                  <a:lnTo>
                    <a:pt x="2863229" y="200450"/>
                  </a:lnTo>
                  <a:lnTo>
                    <a:pt x="2866712" y="200431"/>
                  </a:lnTo>
                  <a:lnTo>
                    <a:pt x="2870195" y="200412"/>
                  </a:lnTo>
                  <a:lnTo>
                    <a:pt x="2873678" y="200154"/>
                  </a:lnTo>
                  <a:lnTo>
                    <a:pt x="2877161" y="199409"/>
                  </a:lnTo>
                  <a:lnTo>
                    <a:pt x="2880645" y="199491"/>
                  </a:lnTo>
                  <a:lnTo>
                    <a:pt x="2884128" y="200578"/>
                  </a:lnTo>
                  <a:lnTo>
                    <a:pt x="2887611" y="200966"/>
                  </a:lnTo>
                  <a:lnTo>
                    <a:pt x="2891094" y="202123"/>
                  </a:lnTo>
                  <a:lnTo>
                    <a:pt x="2894578" y="203245"/>
                  </a:lnTo>
                  <a:lnTo>
                    <a:pt x="2898061" y="204317"/>
                  </a:lnTo>
                  <a:lnTo>
                    <a:pt x="2901544" y="204772"/>
                  </a:lnTo>
                  <a:lnTo>
                    <a:pt x="2905027" y="205087"/>
                  </a:lnTo>
                  <a:lnTo>
                    <a:pt x="2908511" y="205167"/>
                  </a:lnTo>
                  <a:lnTo>
                    <a:pt x="2911994" y="204731"/>
                  </a:lnTo>
                  <a:lnTo>
                    <a:pt x="2915477" y="204294"/>
                  </a:lnTo>
                  <a:lnTo>
                    <a:pt x="2918960" y="203859"/>
                  </a:lnTo>
                  <a:lnTo>
                    <a:pt x="2922444" y="204186"/>
                  </a:lnTo>
                  <a:lnTo>
                    <a:pt x="2925927" y="205126"/>
                  </a:lnTo>
                  <a:lnTo>
                    <a:pt x="2929410" y="206063"/>
                  </a:lnTo>
                  <a:lnTo>
                    <a:pt x="2932893" y="206858"/>
                  </a:lnTo>
                  <a:lnTo>
                    <a:pt x="2936377" y="207462"/>
                  </a:lnTo>
                  <a:lnTo>
                    <a:pt x="2939860" y="208065"/>
                  </a:lnTo>
                  <a:lnTo>
                    <a:pt x="2943343" y="208665"/>
                  </a:lnTo>
                  <a:lnTo>
                    <a:pt x="2946826" y="208774"/>
                  </a:lnTo>
                  <a:lnTo>
                    <a:pt x="2950310" y="208635"/>
                  </a:lnTo>
                  <a:lnTo>
                    <a:pt x="2953793" y="208496"/>
                  </a:lnTo>
                  <a:lnTo>
                    <a:pt x="2957276" y="208358"/>
                  </a:lnTo>
                  <a:lnTo>
                    <a:pt x="2960759" y="207687"/>
                  </a:lnTo>
                  <a:lnTo>
                    <a:pt x="2964243" y="206966"/>
                  </a:lnTo>
                  <a:lnTo>
                    <a:pt x="2967726" y="206390"/>
                  </a:lnTo>
                  <a:lnTo>
                    <a:pt x="2971209" y="206156"/>
                  </a:lnTo>
                  <a:lnTo>
                    <a:pt x="2974692" y="206021"/>
                  </a:lnTo>
                  <a:lnTo>
                    <a:pt x="2978176" y="206006"/>
                  </a:lnTo>
                  <a:lnTo>
                    <a:pt x="2981659" y="206311"/>
                  </a:lnTo>
                  <a:lnTo>
                    <a:pt x="2985142" y="206614"/>
                  </a:lnTo>
                  <a:lnTo>
                    <a:pt x="2988625" y="206805"/>
                  </a:lnTo>
                  <a:lnTo>
                    <a:pt x="2992109" y="206961"/>
                  </a:lnTo>
                  <a:lnTo>
                    <a:pt x="2995592" y="207634"/>
                  </a:lnTo>
                  <a:lnTo>
                    <a:pt x="2999075" y="208376"/>
                  </a:lnTo>
                  <a:lnTo>
                    <a:pt x="3002558" y="209760"/>
                  </a:lnTo>
                  <a:lnTo>
                    <a:pt x="3006042" y="211138"/>
                  </a:lnTo>
                  <a:lnTo>
                    <a:pt x="3009525" y="211856"/>
                  </a:lnTo>
                  <a:lnTo>
                    <a:pt x="3013008" y="211933"/>
                  </a:lnTo>
                  <a:lnTo>
                    <a:pt x="3016491" y="212009"/>
                  </a:lnTo>
                  <a:lnTo>
                    <a:pt x="3019975" y="212301"/>
                  </a:lnTo>
                  <a:lnTo>
                    <a:pt x="3023458" y="212591"/>
                  </a:lnTo>
                  <a:lnTo>
                    <a:pt x="3026941" y="213094"/>
                  </a:lnTo>
                  <a:lnTo>
                    <a:pt x="3030424" y="213706"/>
                  </a:lnTo>
                  <a:lnTo>
                    <a:pt x="3033908" y="213993"/>
                  </a:lnTo>
                  <a:lnTo>
                    <a:pt x="3037391" y="215925"/>
                  </a:lnTo>
                  <a:lnTo>
                    <a:pt x="3040874" y="216978"/>
                  </a:lnTo>
                  <a:lnTo>
                    <a:pt x="3044357" y="217400"/>
                  </a:lnTo>
                  <a:lnTo>
                    <a:pt x="3047841" y="217822"/>
                  </a:lnTo>
                  <a:lnTo>
                    <a:pt x="3051324" y="218242"/>
                  </a:lnTo>
                  <a:lnTo>
                    <a:pt x="3054807" y="218281"/>
                  </a:lnTo>
                  <a:lnTo>
                    <a:pt x="3058290" y="217632"/>
                  </a:lnTo>
                  <a:lnTo>
                    <a:pt x="3061774" y="216984"/>
                  </a:lnTo>
                  <a:lnTo>
                    <a:pt x="3065257" y="217116"/>
                  </a:lnTo>
                  <a:lnTo>
                    <a:pt x="3068740" y="219913"/>
                  </a:lnTo>
                  <a:lnTo>
                    <a:pt x="3072223" y="219848"/>
                  </a:lnTo>
                  <a:lnTo>
                    <a:pt x="3075707" y="219705"/>
                  </a:lnTo>
                  <a:lnTo>
                    <a:pt x="3079190" y="219561"/>
                  </a:lnTo>
                  <a:lnTo>
                    <a:pt x="3082673" y="219594"/>
                  </a:lnTo>
                  <a:lnTo>
                    <a:pt x="3086156" y="219659"/>
                  </a:lnTo>
                  <a:lnTo>
                    <a:pt x="3089640" y="223955"/>
                  </a:lnTo>
                  <a:lnTo>
                    <a:pt x="3093123" y="225697"/>
                  </a:lnTo>
                  <a:lnTo>
                    <a:pt x="3096606" y="225054"/>
                  </a:lnTo>
                  <a:lnTo>
                    <a:pt x="3100089" y="224411"/>
                  </a:lnTo>
                  <a:lnTo>
                    <a:pt x="3103573" y="223770"/>
                  </a:lnTo>
                  <a:lnTo>
                    <a:pt x="3107056" y="223601"/>
                  </a:lnTo>
                  <a:lnTo>
                    <a:pt x="3110539" y="223409"/>
                  </a:lnTo>
                  <a:lnTo>
                    <a:pt x="3114022" y="222646"/>
                  </a:lnTo>
                  <a:lnTo>
                    <a:pt x="3117506" y="221885"/>
                  </a:lnTo>
                  <a:lnTo>
                    <a:pt x="3120989" y="222103"/>
                  </a:lnTo>
                  <a:lnTo>
                    <a:pt x="3124472" y="223053"/>
                  </a:lnTo>
                  <a:lnTo>
                    <a:pt x="3127955" y="223528"/>
                  </a:lnTo>
                  <a:lnTo>
                    <a:pt x="3131439" y="223793"/>
                  </a:lnTo>
                  <a:lnTo>
                    <a:pt x="3134922" y="224363"/>
                  </a:lnTo>
                  <a:lnTo>
                    <a:pt x="3138405" y="226253"/>
                  </a:lnTo>
                  <a:lnTo>
                    <a:pt x="3141888" y="228012"/>
                  </a:lnTo>
                  <a:lnTo>
                    <a:pt x="3145372" y="228616"/>
                  </a:lnTo>
                  <a:lnTo>
                    <a:pt x="3148855" y="228265"/>
                  </a:lnTo>
                  <a:lnTo>
                    <a:pt x="3152338" y="227916"/>
                  </a:lnTo>
                  <a:lnTo>
                    <a:pt x="3155821" y="228123"/>
                  </a:lnTo>
                  <a:lnTo>
                    <a:pt x="3159304" y="228035"/>
                  </a:lnTo>
                  <a:lnTo>
                    <a:pt x="3162788" y="228003"/>
                  </a:lnTo>
                  <a:lnTo>
                    <a:pt x="3166271" y="229251"/>
                  </a:lnTo>
                  <a:lnTo>
                    <a:pt x="3169754" y="229284"/>
                  </a:lnTo>
                  <a:lnTo>
                    <a:pt x="3173237" y="230203"/>
                  </a:lnTo>
                  <a:lnTo>
                    <a:pt x="3176721" y="230733"/>
                  </a:lnTo>
                  <a:lnTo>
                    <a:pt x="3180204" y="230318"/>
                  </a:lnTo>
                  <a:lnTo>
                    <a:pt x="3183687" y="229849"/>
                  </a:lnTo>
                  <a:lnTo>
                    <a:pt x="3187170" y="229303"/>
                  </a:lnTo>
                  <a:lnTo>
                    <a:pt x="3190654" y="228757"/>
                  </a:lnTo>
                  <a:lnTo>
                    <a:pt x="3194137" y="228393"/>
                  </a:lnTo>
                  <a:lnTo>
                    <a:pt x="3197620" y="228048"/>
                  </a:lnTo>
                  <a:lnTo>
                    <a:pt x="3201103" y="227890"/>
                  </a:lnTo>
                  <a:lnTo>
                    <a:pt x="3204587" y="228010"/>
                  </a:lnTo>
                  <a:lnTo>
                    <a:pt x="3208070" y="227574"/>
                  </a:lnTo>
                  <a:lnTo>
                    <a:pt x="3211553" y="226636"/>
                  </a:lnTo>
                  <a:lnTo>
                    <a:pt x="3215036" y="225706"/>
                  </a:lnTo>
                  <a:lnTo>
                    <a:pt x="3218520" y="225167"/>
                  </a:lnTo>
                  <a:lnTo>
                    <a:pt x="3222003" y="226452"/>
                  </a:lnTo>
                  <a:lnTo>
                    <a:pt x="3225486" y="227268"/>
                  </a:lnTo>
                  <a:lnTo>
                    <a:pt x="3228969" y="227125"/>
                  </a:lnTo>
                  <a:lnTo>
                    <a:pt x="3232453" y="228485"/>
                  </a:lnTo>
                  <a:lnTo>
                    <a:pt x="3235936" y="231489"/>
                  </a:lnTo>
                  <a:lnTo>
                    <a:pt x="3239419" y="235418"/>
                  </a:lnTo>
                  <a:lnTo>
                    <a:pt x="3242902" y="236147"/>
                  </a:lnTo>
                  <a:lnTo>
                    <a:pt x="3246386" y="235559"/>
                  </a:lnTo>
                  <a:lnTo>
                    <a:pt x="3249869" y="234827"/>
                  </a:lnTo>
                  <a:lnTo>
                    <a:pt x="3253352" y="234095"/>
                  </a:lnTo>
                  <a:lnTo>
                    <a:pt x="3256835" y="233219"/>
                  </a:lnTo>
                  <a:lnTo>
                    <a:pt x="3260319" y="232295"/>
                  </a:lnTo>
                  <a:lnTo>
                    <a:pt x="3263802" y="232385"/>
                  </a:lnTo>
                  <a:lnTo>
                    <a:pt x="3267285" y="232148"/>
                  </a:lnTo>
                  <a:lnTo>
                    <a:pt x="3270768" y="232887"/>
                  </a:lnTo>
                  <a:lnTo>
                    <a:pt x="3274252" y="234497"/>
                  </a:lnTo>
                  <a:lnTo>
                    <a:pt x="3277735" y="235633"/>
                  </a:lnTo>
                  <a:lnTo>
                    <a:pt x="3281218" y="235649"/>
                  </a:lnTo>
                  <a:lnTo>
                    <a:pt x="3284701" y="234924"/>
                  </a:lnTo>
                  <a:lnTo>
                    <a:pt x="3288185" y="235366"/>
                  </a:lnTo>
                  <a:lnTo>
                    <a:pt x="3291668" y="235218"/>
                  </a:lnTo>
                  <a:lnTo>
                    <a:pt x="3295151" y="235071"/>
                  </a:lnTo>
                  <a:lnTo>
                    <a:pt x="3298634" y="236396"/>
                  </a:lnTo>
                  <a:lnTo>
                    <a:pt x="3302118" y="238079"/>
                  </a:lnTo>
                  <a:lnTo>
                    <a:pt x="3305601" y="243455"/>
                  </a:lnTo>
                  <a:lnTo>
                    <a:pt x="3309084" y="243961"/>
                  </a:lnTo>
                  <a:lnTo>
                    <a:pt x="3312567" y="243555"/>
                  </a:lnTo>
                  <a:lnTo>
                    <a:pt x="3316051" y="243204"/>
                  </a:lnTo>
                  <a:lnTo>
                    <a:pt x="3319534" y="243051"/>
                  </a:lnTo>
                  <a:lnTo>
                    <a:pt x="3323017" y="243151"/>
                  </a:lnTo>
                  <a:lnTo>
                    <a:pt x="3326500" y="243748"/>
                  </a:lnTo>
                  <a:lnTo>
                    <a:pt x="3329984" y="244688"/>
                  </a:lnTo>
                  <a:lnTo>
                    <a:pt x="3333467" y="245567"/>
                  </a:lnTo>
                  <a:lnTo>
                    <a:pt x="3336950" y="245098"/>
                  </a:lnTo>
                  <a:lnTo>
                    <a:pt x="3340433" y="244944"/>
                  </a:lnTo>
                  <a:lnTo>
                    <a:pt x="3343917" y="247531"/>
                  </a:lnTo>
                  <a:lnTo>
                    <a:pt x="3347400" y="246632"/>
                  </a:lnTo>
                  <a:lnTo>
                    <a:pt x="3350883" y="246346"/>
                  </a:lnTo>
                  <a:lnTo>
                    <a:pt x="3354366" y="246403"/>
                  </a:lnTo>
                  <a:lnTo>
                    <a:pt x="3357850" y="246737"/>
                  </a:lnTo>
                  <a:lnTo>
                    <a:pt x="3361333" y="246554"/>
                  </a:lnTo>
                  <a:lnTo>
                    <a:pt x="3364816" y="246842"/>
                  </a:lnTo>
                  <a:lnTo>
                    <a:pt x="3368299" y="247818"/>
                  </a:lnTo>
                  <a:lnTo>
                    <a:pt x="3371783" y="247295"/>
                  </a:lnTo>
                  <a:lnTo>
                    <a:pt x="3375266" y="246428"/>
                  </a:lnTo>
                  <a:lnTo>
                    <a:pt x="3378749" y="246481"/>
                  </a:lnTo>
                  <a:lnTo>
                    <a:pt x="3382232" y="245960"/>
                  </a:lnTo>
                  <a:lnTo>
                    <a:pt x="3385716" y="247115"/>
                  </a:lnTo>
                  <a:lnTo>
                    <a:pt x="3389199" y="247880"/>
                  </a:lnTo>
                  <a:lnTo>
                    <a:pt x="3392682" y="247616"/>
                  </a:lnTo>
                  <a:lnTo>
                    <a:pt x="3396165" y="247080"/>
                  </a:lnTo>
                  <a:lnTo>
                    <a:pt x="3399649" y="246195"/>
                  </a:lnTo>
                  <a:lnTo>
                    <a:pt x="3403132" y="246309"/>
                  </a:lnTo>
                  <a:lnTo>
                    <a:pt x="3406615" y="245914"/>
                  </a:lnTo>
                  <a:lnTo>
                    <a:pt x="3410098" y="247839"/>
                  </a:lnTo>
                  <a:lnTo>
                    <a:pt x="3413582" y="248284"/>
                  </a:lnTo>
                  <a:lnTo>
                    <a:pt x="3417065" y="250902"/>
                  </a:lnTo>
                  <a:lnTo>
                    <a:pt x="3420548" y="251044"/>
                  </a:lnTo>
                  <a:lnTo>
                    <a:pt x="3424031" y="250504"/>
                  </a:lnTo>
                  <a:lnTo>
                    <a:pt x="3427515" y="250079"/>
                  </a:lnTo>
                  <a:lnTo>
                    <a:pt x="3430998" y="250107"/>
                  </a:lnTo>
                  <a:lnTo>
                    <a:pt x="3434481" y="249232"/>
                  </a:lnTo>
                  <a:lnTo>
                    <a:pt x="3437964" y="248809"/>
                  </a:lnTo>
                  <a:lnTo>
                    <a:pt x="3441447" y="248387"/>
                  </a:lnTo>
                  <a:lnTo>
                    <a:pt x="3444931" y="248417"/>
                  </a:lnTo>
                  <a:lnTo>
                    <a:pt x="3448414" y="248897"/>
                  </a:lnTo>
                  <a:lnTo>
                    <a:pt x="3451897" y="248308"/>
                  </a:lnTo>
                  <a:lnTo>
                    <a:pt x="3455380" y="248505"/>
                  </a:lnTo>
                  <a:lnTo>
                    <a:pt x="3458864" y="248086"/>
                  </a:lnTo>
                  <a:lnTo>
                    <a:pt x="3462347" y="249013"/>
                  </a:lnTo>
                  <a:lnTo>
                    <a:pt x="3465830" y="248145"/>
                  </a:lnTo>
                  <a:lnTo>
                    <a:pt x="3469313" y="247278"/>
                  </a:lnTo>
                  <a:lnTo>
                    <a:pt x="3472797" y="246412"/>
                  </a:lnTo>
                  <a:lnTo>
                    <a:pt x="3476280" y="245547"/>
                  </a:lnTo>
                  <a:lnTo>
                    <a:pt x="3479763" y="245131"/>
                  </a:lnTo>
                  <a:lnTo>
                    <a:pt x="3483246" y="244716"/>
                  </a:lnTo>
                  <a:lnTo>
                    <a:pt x="3483246" y="245164"/>
                  </a:lnTo>
                  <a:lnTo>
                    <a:pt x="3483246" y="24561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899351"/>
              <a:ext cx="3483246" cy="2652715"/>
            </a:xfrm>
            <a:custGeom>
              <a:avLst/>
              <a:gdLst/>
              <a:ahLst/>
              <a:cxnLst/>
              <a:rect l="0" t="0" r="0" b="0"/>
              <a:pathLst>
                <a:path w="3483246" h="2652715">
                  <a:moveTo>
                    <a:pt x="0" y="2652715"/>
                  </a:moveTo>
                  <a:lnTo>
                    <a:pt x="3483" y="510726"/>
                  </a:lnTo>
                  <a:lnTo>
                    <a:pt x="6966" y="0"/>
                  </a:lnTo>
                  <a:lnTo>
                    <a:pt x="10449" y="510726"/>
                  </a:lnTo>
                  <a:lnTo>
                    <a:pt x="13932" y="282564"/>
                  </a:lnTo>
                  <a:lnTo>
                    <a:pt x="17416" y="332004"/>
                  </a:lnTo>
                  <a:lnTo>
                    <a:pt x="20899" y="195311"/>
                  </a:lnTo>
                  <a:lnTo>
                    <a:pt x="24382" y="87381"/>
                  </a:lnTo>
                  <a:lnTo>
                    <a:pt x="27865" y="609091"/>
                  </a:lnTo>
                  <a:lnTo>
                    <a:pt x="31349" y="679567"/>
                  </a:lnTo>
                  <a:lnTo>
                    <a:pt x="34832" y="732541"/>
                  </a:lnTo>
                  <a:lnTo>
                    <a:pt x="38315" y="714292"/>
                  </a:lnTo>
                  <a:lnTo>
                    <a:pt x="41798" y="806876"/>
                  </a:lnTo>
                  <a:lnTo>
                    <a:pt x="45282" y="787034"/>
                  </a:lnTo>
                  <a:lnTo>
                    <a:pt x="48765" y="769684"/>
                  </a:lnTo>
                  <a:lnTo>
                    <a:pt x="52248" y="754384"/>
                  </a:lnTo>
                  <a:lnTo>
                    <a:pt x="55731" y="780998"/>
                  </a:lnTo>
                  <a:lnTo>
                    <a:pt x="59215" y="728634"/>
                  </a:lnTo>
                  <a:lnTo>
                    <a:pt x="62698" y="717698"/>
                  </a:lnTo>
                  <a:lnTo>
                    <a:pt x="66181" y="671347"/>
                  </a:lnTo>
                  <a:lnTo>
                    <a:pt x="69664" y="663890"/>
                  </a:lnTo>
                  <a:lnTo>
                    <a:pt x="73148" y="723025"/>
                  </a:lnTo>
                  <a:lnTo>
                    <a:pt x="76631" y="744517"/>
                  </a:lnTo>
                  <a:lnTo>
                    <a:pt x="80114" y="706250"/>
                  </a:lnTo>
                  <a:lnTo>
                    <a:pt x="83597" y="669798"/>
                  </a:lnTo>
                  <a:lnTo>
                    <a:pt x="87081" y="635035"/>
                  </a:lnTo>
                  <a:lnTo>
                    <a:pt x="90564" y="685530"/>
                  </a:lnTo>
                  <a:lnTo>
                    <a:pt x="94047" y="705152"/>
                  </a:lnTo>
                  <a:lnTo>
                    <a:pt x="97530" y="673996"/>
                  </a:lnTo>
                  <a:lnTo>
                    <a:pt x="101014" y="644079"/>
                  </a:lnTo>
                  <a:lnTo>
                    <a:pt x="104497" y="639902"/>
                  </a:lnTo>
                  <a:lnTo>
                    <a:pt x="107980" y="682072"/>
                  </a:lnTo>
                  <a:lnTo>
                    <a:pt x="111463" y="698818"/>
                  </a:lnTo>
                  <a:lnTo>
                    <a:pt x="114947" y="672471"/>
                  </a:lnTo>
                  <a:lnTo>
                    <a:pt x="118430" y="767001"/>
                  </a:lnTo>
                  <a:lnTo>
                    <a:pt x="121913" y="760533"/>
                  </a:lnTo>
                  <a:lnTo>
                    <a:pt x="125396" y="872510"/>
                  </a:lnTo>
                  <a:lnTo>
                    <a:pt x="128880" y="894894"/>
                  </a:lnTo>
                  <a:lnTo>
                    <a:pt x="132363" y="886558"/>
                  </a:lnTo>
                  <a:lnTo>
                    <a:pt x="135846" y="878576"/>
                  </a:lnTo>
                  <a:lnTo>
                    <a:pt x="139329" y="870926"/>
                  </a:lnTo>
                  <a:lnTo>
                    <a:pt x="142813" y="981573"/>
                  </a:lnTo>
                  <a:lnTo>
                    <a:pt x="146296" y="1008253"/>
                  </a:lnTo>
                  <a:lnTo>
                    <a:pt x="149779" y="987814"/>
                  </a:lnTo>
                  <a:lnTo>
                    <a:pt x="153262" y="967824"/>
                  </a:lnTo>
                  <a:lnTo>
                    <a:pt x="156746" y="959796"/>
                  </a:lnTo>
                  <a:lnTo>
                    <a:pt x="160229" y="963273"/>
                  </a:lnTo>
                  <a:lnTo>
                    <a:pt x="163712" y="944557"/>
                  </a:lnTo>
                  <a:lnTo>
                    <a:pt x="167195" y="959080"/>
                  </a:lnTo>
                  <a:lnTo>
                    <a:pt x="170679" y="962362"/>
                  </a:lnTo>
                  <a:lnTo>
                    <a:pt x="174162" y="955204"/>
                  </a:lnTo>
                  <a:lnTo>
                    <a:pt x="177645" y="997977"/>
                  </a:lnTo>
                  <a:lnTo>
                    <a:pt x="181128" y="990706"/>
                  </a:lnTo>
                  <a:lnTo>
                    <a:pt x="184612" y="983649"/>
                  </a:lnTo>
                  <a:lnTo>
                    <a:pt x="188095" y="1004386"/>
                  </a:lnTo>
                  <a:lnTo>
                    <a:pt x="191578" y="988446"/>
                  </a:lnTo>
                  <a:lnTo>
                    <a:pt x="195061" y="981791"/>
                  </a:lnTo>
                  <a:lnTo>
                    <a:pt x="198545" y="966399"/>
                  </a:lnTo>
                  <a:lnTo>
                    <a:pt x="202028" y="951265"/>
                  </a:lnTo>
                  <a:lnTo>
                    <a:pt x="205511" y="945313"/>
                  </a:lnTo>
                  <a:lnTo>
                    <a:pt x="208994" y="930681"/>
                  </a:lnTo>
                  <a:lnTo>
                    <a:pt x="212478" y="959608"/>
                  </a:lnTo>
                  <a:lnTo>
                    <a:pt x="215961" y="945456"/>
                  </a:lnTo>
                  <a:lnTo>
                    <a:pt x="219444" y="980795"/>
                  </a:lnTo>
                  <a:lnTo>
                    <a:pt x="222927" y="990706"/>
                  </a:lnTo>
                  <a:lnTo>
                    <a:pt x="226411" y="992614"/>
                  </a:lnTo>
                  <a:lnTo>
                    <a:pt x="229894" y="1001916"/>
                  </a:lnTo>
                  <a:lnTo>
                    <a:pt x="233377" y="988851"/>
                  </a:lnTo>
                  <a:lnTo>
                    <a:pt x="236860" y="1012328"/>
                  </a:lnTo>
                  <a:lnTo>
                    <a:pt x="240344" y="1020739"/>
                  </a:lnTo>
                  <a:lnTo>
                    <a:pt x="243827" y="1022027"/>
                  </a:lnTo>
                  <a:lnTo>
                    <a:pt x="247310" y="1009719"/>
                  </a:lnTo>
                  <a:lnTo>
                    <a:pt x="250793" y="997574"/>
                  </a:lnTo>
                  <a:lnTo>
                    <a:pt x="254277" y="999166"/>
                  </a:lnTo>
                  <a:lnTo>
                    <a:pt x="257760" y="1007314"/>
                  </a:lnTo>
                  <a:lnTo>
                    <a:pt x="261243" y="1008716"/>
                  </a:lnTo>
                  <a:lnTo>
                    <a:pt x="264726" y="1022745"/>
                  </a:lnTo>
                  <a:lnTo>
                    <a:pt x="268210" y="1011404"/>
                  </a:lnTo>
                  <a:lnTo>
                    <a:pt x="271693" y="1018869"/>
                  </a:lnTo>
                  <a:lnTo>
                    <a:pt x="275176" y="1032078"/>
                  </a:lnTo>
                  <a:lnTo>
                    <a:pt x="278659" y="1033049"/>
                  </a:lnTo>
                  <a:lnTo>
                    <a:pt x="282143" y="1028158"/>
                  </a:lnTo>
                  <a:lnTo>
                    <a:pt x="285626" y="1023358"/>
                  </a:lnTo>
                  <a:lnTo>
                    <a:pt x="289109" y="1024409"/>
                  </a:lnTo>
                  <a:lnTo>
                    <a:pt x="292592" y="1019747"/>
                  </a:lnTo>
                  <a:lnTo>
                    <a:pt x="296075" y="1009478"/>
                  </a:lnTo>
                  <a:lnTo>
                    <a:pt x="299559" y="1005017"/>
                  </a:lnTo>
                  <a:lnTo>
                    <a:pt x="303042" y="1000635"/>
                  </a:lnTo>
                  <a:lnTo>
                    <a:pt x="306525" y="996330"/>
                  </a:lnTo>
                  <a:lnTo>
                    <a:pt x="310008" y="986511"/>
                  </a:lnTo>
                  <a:lnTo>
                    <a:pt x="313492" y="976797"/>
                  </a:lnTo>
                  <a:lnTo>
                    <a:pt x="316975" y="1037120"/>
                  </a:lnTo>
                  <a:lnTo>
                    <a:pt x="320458" y="1032792"/>
                  </a:lnTo>
                  <a:lnTo>
                    <a:pt x="323941" y="1038670"/>
                  </a:lnTo>
                  <a:lnTo>
                    <a:pt x="327425" y="1044382"/>
                  </a:lnTo>
                  <a:lnTo>
                    <a:pt x="330908" y="1035218"/>
                  </a:lnTo>
                  <a:lnTo>
                    <a:pt x="334391" y="1035991"/>
                  </a:lnTo>
                  <a:lnTo>
                    <a:pt x="337874" y="1027010"/>
                  </a:lnTo>
                  <a:lnTo>
                    <a:pt x="341358" y="1023002"/>
                  </a:lnTo>
                  <a:lnTo>
                    <a:pt x="344841" y="1023887"/>
                  </a:lnTo>
                  <a:lnTo>
                    <a:pt x="348324" y="1015169"/>
                  </a:lnTo>
                  <a:lnTo>
                    <a:pt x="351807" y="1011342"/>
                  </a:lnTo>
                  <a:lnTo>
                    <a:pt x="355291" y="1007572"/>
                  </a:lnTo>
                  <a:lnTo>
                    <a:pt x="358774" y="1017972"/>
                  </a:lnTo>
                  <a:lnTo>
                    <a:pt x="362257" y="1018869"/>
                  </a:lnTo>
                  <a:lnTo>
                    <a:pt x="365740" y="1010565"/>
                  </a:lnTo>
                  <a:lnTo>
                    <a:pt x="369224" y="1025113"/>
                  </a:lnTo>
                  <a:lnTo>
                    <a:pt x="372707" y="1021452"/>
                  </a:lnTo>
                  <a:lnTo>
                    <a:pt x="376190" y="1013382"/>
                  </a:lnTo>
                  <a:lnTo>
                    <a:pt x="379673" y="1018699"/>
                  </a:lnTo>
                  <a:lnTo>
                    <a:pt x="383157" y="1023887"/>
                  </a:lnTo>
                  <a:lnTo>
                    <a:pt x="386640" y="1020364"/>
                  </a:lnTo>
                  <a:lnTo>
                    <a:pt x="390123" y="1012582"/>
                  </a:lnTo>
                  <a:lnTo>
                    <a:pt x="393606" y="1013461"/>
                  </a:lnTo>
                  <a:lnTo>
                    <a:pt x="397090" y="1010079"/>
                  </a:lnTo>
                  <a:lnTo>
                    <a:pt x="400573" y="1002496"/>
                  </a:lnTo>
                  <a:lnTo>
                    <a:pt x="404056" y="999224"/>
                  </a:lnTo>
                  <a:lnTo>
                    <a:pt x="407539" y="995994"/>
                  </a:lnTo>
                  <a:lnTo>
                    <a:pt x="411023" y="1029745"/>
                  </a:lnTo>
                  <a:lnTo>
                    <a:pt x="414506" y="1034385"/>
                  </a:lnTo>
                  <a:lnTo>
                    <a:pt x="417989" y="1031081"/>
                  </a:lnTo>
                  <a:lnTo>
                    <a:pt x="421472" y="1039502"/>
                  </a:lnTo>
                  <a:lnTo>
                    <a:pt x="424956" y="1040073"/>
                  </a:lnTo>
                  <a:lnTo>
                    <a:pt x="428439" y="1051948"/>
                  </a:lnTo>
                  <a:lnTo>
                    <a:pt x="431922" y="1052401"/>
                  </a:lnTo>
                  <a:lnTo>
                    <a:pt x="435405" y="1045450"/>
                  </a:lnTo>
                  <a:lnTo>
                    <a:pt x="438889" y="1045951"/>
                  </a:lnTo>
                  <a:lnTo>
                    <a:pt x="442372" y="1050088"/>
                  </a:lnTo>
                  <a:lnTo>
                    <a:pt x="445855" y="1043299"/>
                  </a:lnTo>
                  <a:lnTo>
                    <a:pt x="449338" y="1043807"/>
                  </a:lnTo>
                  <a:lnTo>
                    <a:pt x="452822" y="1042910"/>
                  </a:lnTo>
                  <a:lnTo>
                    <a:pt x="456305" y="1065807"/>
                  </a:lnTo>
                  <a:lnTo>
                    <a:pt x="459788" y="1069542"/>
                  </a:lnTo>
                  <a:lnTo>
                    <a:pt x="463271" y="1066430"/>
                  </a:lnTo>
                  <a:lnTo>
                    <a:pt x="466755" y="1059957"/>
                  </a:lnTo>
                  <a:lnTo>
                    <a:pt x="470238" y="1053528"/>
                  </a:lnTo>
                  <a:lnTo>
                    <a:pt x="473721" y="1053928"/>
                  </a:lnTo>
                  <a:lnTo>
                    <a:pt x="477204" y="1047590"/>
                  </a:lnTo>
                  <a:lnTo>
                    <a:pt x="480688" y="1044669"/>
                  </a:lnTo>
                  <a:lnTo>
                    <a:pt x="484171" y="1051786"/>
                  </a:lnTo>
                  <a:lnTo>
                    <a:pt x="487654" y="1048893"/>
                  </a:lnTo>
                  <a:lnTo>
                    <a:pt x="491137" y="1055843"/>
                  </a:lnTo>
                  <a:lnTo>
                    <a:pt x="494621" y="1056209"/>
                  </a:lnTo>
                  <a:lnTo>
                    <a:pt x="498104" y="1066121"/>
                  </a:lnTo>
                  <a:lnTo>
                    <a:pt x="501587" y="1072664"/>
                  </a:lnTo>
                  <a:lnTo>
                    <a:pt x="505070" y="1066688"/>
                  </a:lnTo>
                  <a:lnTo>
                    <a:pt x="508554" y="1066966"/>
                  </a:lnTo>
                  <a:lnTo>
                    <a:pt x="512037" y="1064159"/>
                  </a:lnTo>
                  <a:lnTo>
                    <a:pt x="515520" y="1064451"/>
                  </a:lnTo>
                  <a:lnTo>
                    <a:pt x="519003" y="1070801"/>
                  </a:lnTo>
                  <a:lnTo>
                    <a:pt x="522487" y="1074035"/>
                  </a:lnTo>
                  <a:lnTo>
                    <a:pt x="525970" y="1077213"/>
                  </a:lnTo>
                  <a:lnTo>
                    <a:pt x="529453" y="1074467"/>
                  </a:lnTo>
                  <a:lnTo>
                    <a:pt x="532936" y="1097743"/>
                  </a:lnTo>
                  <a:lnTo>
                    <a:pt x="536420" y="1092133"/>
                  </a:lnTo>
                  <a:lnTo>
                    <a:pt x="539903" y="1103441"/>
                  </a:lnTo>
                  <a:lnTo>
                    <a:pt x="543386" y="1106220"/>
                  </a:lnTo>
                  <a:lnTo>
                    <a:pt x="546869" y="1103476"/>
                  </a:lnTo>
                  <a:lnTo>
                    <a:pt x="550353" y="1111643"/>
                  </a:lnTo>
                  <a:lnTo>
                    <a:pt x="553836" y="1114289"/>
                  </a:lnTo>
                  <a:lnTo>
                    <a:pt x="557319" y="1111575"/>
                  </a:lnTo>
                  <a:lnTo>
                    <a:pt x="560802" y="1106220"/>
                  </a:lnTo>
                  <a:lnTo>
                    <a:pt x="564286" y="1108869"/>
                  </a:lnTo>
                  <a:lnTo>
                    <a:pt x="567769" y="1106220"/>
                  </a:lnTo>
                  <a:lnTo>
                    <a:pt x="571252" y="1100959"/>
                  </a:lnTo>
                  <a:lnTo>
                    <a:pt x="574735" y="1095726"/>
                  </a:lnTo>
                  <a:lnTo>
                    <a:pt x="578218" y="1108805"/>
                  </a:lnTo>
                  <a:lnTo>
                    <a:pt x="581702" y="1106220"/>
                  </a:lnTo>
                  <a:lnTo>
                    <a:pt x="585185" y="1101084"/>
                  </a:lnTo>
                  <a:lnTo>
                    <a:pt x="588668" y="1098550"/>
                  </a:lnTo>
                  <a:lnTo>
                    <a:pt x="592151" y="1096037"/>
                  </a:lnTo>
                  <a:lnTo>
                    <a:pt x="595635" y="1096097"/>
                  </a:lnTo>
                  <a:lnTo>
                    <a:pt x="599118" y="1091075"/>
                  </a:lnTo>
                  <a:lnTo>
                    <a:pt x="602601" y="1093693"/>
                  </a:lnTo>
                  <a:lnTo>
                    <a:pt x="606084" y="1095967"/>
                  </a:lnTo>
                  <a:lnTo>
                    <a:pt x="609568" y="1093837"/>
                  </a:lnTo>
                  <a:lnTo>
                    <a:pt x="613051" y="1091422"/>
                  </a:lnTo>
                  <a:lnTo>
                    <a:pt x="616534" y="1086540"/>
                  </a:lnTo>
                  <a:lnTo>
                    <a:pt x="620017" y="1089125"/>
                  </a:lnTo>
                  <a:lnTo>
                    <a:pt x="623501" y="1084296"/>
                  </a:lnTo>
                  <a:lnTo>
                    <a:pt x="626984" y="1086872"/>
                  </a:lnTo>
                  <a:lnTo>
                    <a:pt x="630467" y="1084542"/>
                  </a:lnTo>
                  <a:lnTo>
                    <a:pt x="633950" y="1079790"/>
                  </a:lnTo>
                  <a:lnTo>
                    <a:pt x="637434" y="1075062"/>
                  </a:lnTo>
                  <a:lnTo>
                    <a:pt x="640917" y="1072429"/>
                  </a:lnTo>
                  <a:lnTo>
                    <a:pt x="644400" y="1072984"/>
                  </a:lnTo>
                  <a:lnTo>
                    <a:pt x="647883" y="1070752"/>
                  </a:lnTo>
                  <a:lnTo>
                    <a:pt x="651367" y="1068537"/>
                  </a:lnTo>
                  <a:lnTo>
                    <a:pt x="654850" y="1066340"/>
                  </a:lnTo>
                  <a:lnTo>
                    <a:pt x="658333" y="1061755"/>
                  </a:lnTo>
                  <a:lnTo>
                    <a:pt x="661816" y="1057193"/>
                  </a:lnTo>
                  <a:lnTo>
                    <a:pt x="665300" y="1055059"/>
                  </a:lnTo>
                  <a:lnTo>
                    <a:pt x="668783" y="1050542"/>
                  </a:lnTo>
                  <a:lnTo>
                    <a:pt x="672266" y="1056132"/>
                  </a:lnTo>
                  <a:lnTo>
                    <a:pt x="675749" y="1055446"/>
                  </a:lnTo>
                  <a:lnTo>
                    <a:pt x="679233" y="1065488"/>
                  </a:lnTo>
                  <a:lnTo>
                    <a:pt x="682716" y="1065729"/>
                  </a:lnTo>
                  <a:lnTo>
                    <a:pt x="686199" y="1075050"/>
                  </a:lnTo>
                  <a:lnTo>
                    <a:pt x="689682" y="1081959"/>
                  </a:lnTo>
                  <a:lnTo>
                    <a:pt x="693166" y="1077614"/>
                  </a:lnTo>
                  <a:lnTo>
                    <a:pt x="696649" y="1073287"/>
                  </a:lnTo>
                  <a:lnTo>
                    <a:pt x="700132" y="1071221"/>
                  </a:lnTo>
                  <a:lnTo>
                    <a:pt x="703615" y="1071398"/>
                  </a:lnTo>
                  <a:lnTo>
                    <a:pt x="707099" y="1073784"/>
                  </a:lnTo>
                  <a:lnTo>
                    <a:pt x="710582" y="1069542"/>
                  </a:lnTo>
                  <a:lnTo>
                    <a:pt x="714065" y="1074107"/>
                  </a:lnTo>
                  <a:lnTo>
                    <a:pt x="717548" y="1069906"/>
                  </a:lnTo>
                  <a:lnTo>
                    <a:pt x="721032" y="1072258"/>
                  </a:lnTo>
                  <a:lnTo>
                    <a:pt x="724515" y="1068096"/>
                  </a:lnTo>
                  <a:lnTo>
                    <a:pt x="727998" y="1070439"/>
                  </a:lnTo>
                  <a:lnTo>
                    <a:pt x="731481" y="1072753"/>
                  </a:lnTo>
                  <a:lnTo>
                    <a:pt x="734965" y="1072915"/>
                  </a:lnTo>
                  <a:lnTo>
                    <a:pt x="738448" y="1070957"/>
                  </a:lnTo>
                  <a:lnTo>
                    <a:pt x="741931" y="1071127"/>
                  </a:lnTo>
                  <a:lnTo>
                    <a:pt x="745414" y="1072885"/>
                  </a:lnTo>
                  <a:lnTo>
                    <a:pt x="748898" y="1069367"/>
                  </a:lnTo>
                  <a:lnTo>
                    <a:pt x="752381" y="1065359"/>
                  </a:lnTo>
                  <a:lnTo>
                    <a:pt x="755864" y="1067636"/>
                  </a:lnTo>
                  <a:lnTo>
                    <a:pt x="759347" y="1067817"/>
                  </a:lnTo>
                  <a:lnTo>
                    <a:pt x="762831" y="1065933"/>
                  </a:lnTo>
                  <a:lnTo>
                    <a:pt x="766314" y="1068175"/>
                  </a:lnTo>
                  <a:lnTo>
                    <a:pt x="769797" y="1064257"/>
                  </a:lnTo>
                  <a:lnTo>
                    <a:pt x="773280" y="1064451"/>
                  </a:lnTo>
                  <a:lnTo>
                    <a:pt x="776764" y="1062608"/>
                  </a:lnTo>
                  <a:lnTo>
                    <a:pt x="780247" y="1060777"/>
                  </a:lnTo>
                  <a:lnTo>
                    <a:pt x="783730" y="1065023"/>
                  </a:lnTo>
                  <a:lnTo>
                    <a:pt x="787213" y="1063203"/>
                  </a:lnTo>
                  <a:lnTo>
                    <a:pt x="790697" y="1063398"/>
                  </a:lnTo>
                  <a:lnTo>
                    <a:pt x="794180" y="1059598"/>
                  </a:lnTo>
                  <a:lnTo>
                    <a:pt x="797663" y="1055814"/>
                  </a:lnTo>
                  <a:lnTo>
                    <a:pt x="801146" y="1052046"/>
                  </a:lnTo>
                  <a:lnTo>
                    <a:pt x="804630" y="1048292"/>
                  </a:lnTo>
                  <a:lnTo>
                    <a:pt x="808113" y="1044553"/>
                  </a:lnTo>
                  <a:lnTo>
                    <a:pt x="811596" y="1042831"/>
                  </a:lnTo>
                  <a:lnTo>
                    <a:pt x="815079" y="1041120"/>
                  </a:lnTo>
                  <a:lnTo>
                    <a:pt x="818563" y="1043392"/>
                  </a:lnTo>
                  <a:lnTo>
                    <a:pt x="822046" y="1039715"/>
                  </a:lnTo>
                  <a:lnTo>
                    <a:pt x="825529" y="1041978"/>
                  </a:lnTo>
                  <a:lnTo>
                    <a:pt x="829012" y="1040298"/>
                  </a:lnTo>
                  <a:lnTo>
                    <a:pt x="832496" y="1036666"/>
                  </a:lnTo>
                  <a:lnTo>
                    <a:pt x="835979" y="1035011"/>
                  </a:lnTo>
                  <a:lnTo>
                    <a:pt x="839462" y="1033367"/>
                  </a:lnTo>
                  <a:lnTo>
                    <a:pt x="842945" y="1037567"/>
                  </a:lnTo>
                  <a:lnTo>
                    <a:pt x="846429" y="1037862"/>
                  </a:lnTo>
                  <a:lnTo>
                    <a:pt x="849912" y="1047700"/>
                  </a:lnTo>
                  <a:lnTo>
                    <a:pt x="853395" y="1044160"/>
                  </a:lnTo>
                  <a:lnTo>
                    <a:pt x="856878" y="1046310"/>
                  </a:lnTo>
                  <a:lnTo>
                    <a:pt x="860361" y="1042799"/>
                  </a:lnTo>
                  <a:lnTo>
                    <a:pt x="863845" y="1043065"/>
                  </a:lnTo>
                  <a:lnTo>
                    <a:pt x="867328" y="1041457"/>
                  </a:lnTo>
                  <a:lnTo>
                    <a:pt x="870811" y="1052846"/>
                  </a:lnTo>
                  <a:lnTo>
                    <a:pt x="874294" y="1049392"/>
                  </a:lnTo>
                  <a:lnTo>
                    <a:pt x="877778" y="1045951"/>
                  </a:lnTo>
                  <a:lnTo>
                    <a:pt x="881261" y="1048030"/>
                  </a:lnTo>
                  <a:lnTo>
                    <a:pt x="884744" y="1046444"/>
                  </a:lnTo>
                  <a:lnTo>
                    <a:pt x="888227" y="1044867"/>
                  </a:lnTo>
                  <a:lnTo>
                    <a:pt x="891711" y="1043299"/>
                  </a:lnTo>
                  <a:lnTo>
                    <a:pt x="895194" y="1041741"/>
                  </a:lnTo>
                  <a:lnTo>
                    <a:pt x="898677" y="1050989"/>
                  </a:lnTo>
                  <a:lnTo>
                    <a:pt x="902160" y="1047642"/>
                  </a:lnTo>
                  <a:lnTo>
                    <a:pt x="905644" y="1051429"/>
                  </a:lnTo>
                  <a:lnTo>
                    <a:pt x="909127" y="1055170"/>
                  </a:lnTo>
                  <a:lnTo>
                    <a:pt x="912610" y="1057120"/>
                  </a:lnTo>
                  <a:lnTo>
                    <a:pt x="916093" y="1059050"/>
                  </a:lnTo>
                  <a:lnTo>
                    <a:pt x="919577" y="1055769"/>
                  </a:lnTo>
                  <a:lnTo>
                    <a:pt x="923060" y="1059417"/>
                  </a:lnTo>
                  <a:lnTo>
                    <a:pt x="926543" y="1056161"/>
                  </a:lnTo>
                  <a:lnTo>
                    <a:pt x="930026" y="1054636"/>
                  </a:lnTo>
                  <a:lnTo>
                    <a:pt x="933510" y="1053121"/>
                  </a:lnTo>
                  <a:lnTo>
                    <a:pt x="936993" y="1058437"/>
                  </a:lnTo>
                  <a:lnTo>
                    <a:pt x="940476" y="1056926"/>
                  </a:lnTo>
                  <a:lnTo>
                    <a:pt x="943959" y="1053729"/>
                  </a:lnTo>
                  <a:lnTo>
                    <a:pt x="947443" y="1050542"/>
                  </a:lnTo>
                  <a:lnTo>
                    <a:pt x="950926" y="1054126"/>
                  </a:lnTo>
                  <a:lnTo>
                    <a:pt x="954409" y="1057668"/>
                  </a:lnTo>
                  <a:lnTo>
                    <a:pt x="957892" y="1062823"/>
                  </a:lnTo>
                  <a:lnTo>
                    <a:pt x="961376" y="1059685"/>
                  </a:lnTo>
                  <a:lnTo>
                    <a:pt x="964859" y="1063145"/>
                  </a:lnTo>
                  <a:lnTo>
                    <a:pt x="968342" y="1063304"/>
                  </a:lnTo>
                  <a:lnTo>
                    <a:pt x="971825" y="1061833"/>
                  </a:lnTo>
                  <a:lnTo>
                    <a:pt x="975309" y="1058740"/>
                  </a:lnTo>
                  <a:lnTo>
                    <a:pt x="978792" y="1057288"/>
                  </a:lnTo>
                  <a:lnTo>
                    <a:pt x="982275" y="1060705"/>
                  </a:lnTo>
                  <a:lnTo>
                    <a:pt x="985758" y="1057644"/>
                  </a:lnTo>
                  <a:lnTo>
                    <a:pt x="989242" y="1056209"/>
                  </a:lnTo>
                  <a:lnTo>
                    <a:pt x="992725" y="1057996"/>
                  </a:lnTo>
                  <a:lnTo>
                    <a:pt x="996208" y="1061360"/>
                  </a:lnTo>
                  <a:lnTo>
                    <a:pt x="999691" y="1058342"/>
                  </a:lnTo>
                  <a:lnTo>
                    <a:pt x="1003175" y="1056926"/>
                  </a:lnTo>
                  <a:lnTo>
                    <a:pt x="1006658" y="1057102"/>
                  </a:lnTo>
                  <a:lnTo>
                    <a:pt x="1010141" y="1055697"/>
                  </a:lnTo>
                  <a:lnTo>
                    <a:pt x="1013624" y="1052720"/>
                  </a:lnTo>
                  <a:lnTo>
                    <a:pt x="1017108" y="1059187"/>
                  </a:lnTo>
                  <a:lnTo>
                    <a:pt x="1020591" y="1060909"/>
                  </a:lnTo>
                  <a:lnTo>
                    <a:pt x="1024074" y="1059517"/>
                  </a:lnTo>
                  <a:lnTo>
                    <a:pt x="1027557" y="1062767"/>
                  </a:lnTo>
                  <a:lnTo>
                    <a:pt x="1031041" y="1059842"/>
                  </a:lnTo>
                  <a:lnTo>
                    <a:pt x="1034524" y="1060003"/>
                  </a:lnTo>
                  <a:lnTo>
                    <a:pt x="1038007" y="1057096"/>
                  </a:lnTo>
                  <a:lnTo>
                    <a:pt x="1041490" y="1054199"/>
                  </a:lnTo>
                  <a:lnTo>
                    <a:pt x="1044974" y="1055908"/>
                  </a:lnTo>
                  <a:lnTo>
                    <a:pt x="1048457" y="1054556"/>
                  </a:lnTo>
                  <a:lnTo>
                    <a:pt x="1051940" y="1062297"/>
                  </a:lnTo>
                  <a:lnTo>
                    <a:pt x="1055423" y="1059440"/>
                  </a:lnTo>
                  <a:lnTo>
                    <a:pt x="1058907" y="1058096"/>
                  </a:lnTo>
                  <a:lnTo>
                    <a:pt x="1062390" y="1061250"/>
                  </a:lnTo>
                  <a:lnTo>
                    <a:pt x="1065873" y="1058420"/>
                  </a:lnTo>
                  <a:lnTo>
                    <a:pt x="1069356" y="1055599"/>
                  </a:lnTo>
                  <a:lnTo>
                    <a:pt x="1072840" y="1052786"/>
                  </a:lnTo>
                  <a:lnTo>
                    <a:pt x="1076323" y="1060375"/>
                  </a:lnTo>
                  <a:lnTo>
                    <a:pt x="1079806" y="1059056"/>
                  </a:lnTo>
                  <a:lnTo>
                    <a:pt x="1083289" y="1056271"/>
                  </a:lnTo>
                  <a:lnTo>
                    <a:pt x="1086773" y="1057903"/>
                  </a:lnTo>
                  <a:lnTo>
                    <a:pt x="1090256" y="1056601"/>
                  </a:lnTo>
                  <a:lnTo>
                    <a:pt x="1093739" y="1056764"/>
                  </a:lnTo>
                  <a:lnTo>
                    <a:pt x="1097222" y="1056926"/>
                  </a:lnTo>
                  <a:lnTo>
                    <a:pt x="1100706" y="1057087"/>
                  </a:lnTo>
                  <a:lnTo>
                    <a:pt x="1104189" y="1057247"/>
                  </a:lnTo>
                  <a:lnTo>
                    <a:pt x="1107672" y="1057406"/>
                  </a:lnTo>
                  <a:lnTo>
                    <a:pt x="1111155" y="1054690"/>
                  </a:lnTo>
                  <a:lnTo>
                    <a:pt x="1114639" y="1053421"/>
                  </a:lnTo>
                  <a:lnTo>
                    <a:pt x="1118122" y="1052158"/>
                  </a:lnTo>
                  <a:lnTo>
                    <a:pt x="1121605" y="1055186"/>
                  </a:lnTo>
                  <a:lnTo>
                    <a:pt x="1125088" y="1052504"/>
                  </a:lnTo>
                  <a:lnTo>
                    <a:pt x="1128572" y="1053284"/>
                  </a:lnTo>
                  <a:lnTo>
                    <a:pt x="1132055" y="1059894"/>
                  </a:lnTo>
                  <a:lnTo>
                    <a:pt x="1135538" y="1058640"/>
                  </a:lnTo>
                  <a:lnTo>
                    <a:pt x="1139021" y="1055992"/>
                  </a:lnTo>
                  <a:lnTo>
                    <a:pt x="1142505" y="1055893"/>
                  </a:lnTo>
                  <a:lnTo>
                    <a:pt x="1145988" y="1056307"/>
                  </a:lnTo>
                  <a:lnTo>
                    <a:pt x="1149471" y="1063373"/>
                  </a:lnTo>
                  <a:lnTo>
                    <a:pt x="1152954" y="1062134"/>
                  </a:lnTo>
                  <a:lnTo>
                    <a:pt x="1156437" y="1059526"/>
                  </a:lnTo>
                  <a:lnTo>
                    <a:pt x="1159921" y="1056926"/>
                  </a:lnTo>
                  <a:lnTo>
                    <a:pt x="1163404" y="1057078"/>
                  </a:lnTo>
                  <a:lnTo>
                    <a:pt x="1166887" y="1054493"/>
                  </a:lnTo>
                  <a:lnTo>
                    <a:pt x="1170370" y="1053284"/>
                  </a:lnTo>
                  <a:lnTo>
                    <a:pt x="1173854" y="1052340"/>
                  </a:lnTo>
                  <a:lnTo>
                    <a:pt x="1177337" y="1053608"/>
                  </a:lnTo>
                  <a:lnTo>
                    <a:pt x="1180820" y="1055123"/>
                  </a:lnTo>
                  <a:lnTo>
                    <a:pt x="1184303" y="1057972"/>
                  </a:lnTo>
                  <a:lnTo>
                    <a:pt x="1187787" y="1055433"/>
                  </a:lnTo>
                  <a:lnTo>
                    <a:pt x="1191270" y="1055586"/>
                  </a:lnTo>
                  <a:lnTo>
                    <a:pt x="1194753" y="1053061"/>
                  </a:lnTo>
                  <a:lnTo>
                    <a:pt x="1198236" y="1050542"/>
                  </a:lnTo>
                  <a:lnTo>
                    <a:pt x="1201720" y="1048030"/>
                  </a:lnTo>
                  <a:lnTo>
                    <a:pt x="1205203" y="1045525"/>
                  </a:lnTo>
                  <a:lnTo>
                    <a:pt x="1208686" y="1045707"/>
                  </a:lnTo>
                  <a:lnTo>
                    <a:pt x="1212169" y="1043216"/>
                  </a:lnTo>
                  <a:lnTo>
                    <a:pt x="1215653" y="1043404"/>
                  </a:lnTo>
                  <a:lnTo>
                    <a:pt x="1219136" y="1044919"/>
                  </a:lnTo>
                  <a:lnTo>
                    <a:pt x="1222619" y="1045101"/>
                  </a:lnTo>
                  <a:lnTo>
                    <a:pt x="1226102" y="1050542"/>
                  </a:lnTo>
                  <a:lnTo>
                    <a:pt x="1229586" y="1052012"/>
                  </a:lnTo>
                  <a:lnTo>
                    <a:pt x="1233069" y="1049564"/>
                  </a:lnTo>
                  <a:lnTo>
                    <a:pt x="1236552" y="1047123"/>
                  </a:lnTo>
                  <a:lnTo>
                    <a:pt x="1240035" y="1047295"/>
                  </a:lnTo>
                  <a:lnTo>
                    <a:pt x="1243519" y="1046168"/>
                  </a:lnTo>
                  <a:lnTo>
                    <a:pt x="1247002" y="1045045"/>
                  </a:lnTo>
                  <a:lnTo>
                    <a:pt x="1250485" y="1043927"/>
                  </a:lnTo>
                  <a:lnTo>
                    <a:pt x="1253968" y="1044107"/>
                  </a:lnTo>
                  <a:lnTo>
                    <a:pt x="1257452" y="1049423"/>
                  </a:lnTo>
                  <a:lnTo>
                    <a:pt x="1260935" y="1047029"/>
                  </a:lnTo>
                  <a:lnTo>
                    <a:pt x="1264418" y="1047198"/>
                  </a:lnTo>
                  <a:lnTo>
                    <a:pt x="1267901" y="1051176"/>
                  </a:lnTo>
                  <a:lnTo>
                    <a:pt x="1271385" y="1048802"/>
                  </a:lnTo>
                  <a:lnTo>
                    <a:pt x="1274868" y="1055256"/>
                  </a:lnTo>
                  <a:lnTo>
                    <a:pt x="1278351" y="1055400"/>
                  </a:lnTo>
                  <a:lnTo>
                    <a:pt x="1281834" y="1059272"/>
                  </a:lnTo>
                  <a:lnTo>
                    <a:pt x="1285318" y="1061873"/>
                  </a:lnTo>
                  <a:lnTo>
                    <a:pt x="1288801" y="1060766"/>
                  </a:lnTo>
                  <a:lnTo>
                    <a:pt x="1292284" y="1065788"/>
                  </a:lnTo>
                  <a:lnTo>
                    <a:pt x="1295767" y="1065900"/>
                  </a:lnTo>
                  <a:lnTo>
                    <a:pt x="1299251" y="1063580"/>
                  </a:lnTo>
                  <a:lnTo>
                    <a:pt x="1302734" y="1062483"/>
                  </a:lnTo>
                  <a:lnTo>
                    <a:pt x="1306217" y="1060175"/>
                  </a:lnTo>
                  <a:lnTo>
                    <a:pt x="1309700" y="1057872"/>
                  </a:lnTo>
                  <a:lnTo>
                    <a:pt x="1313184" y="1060426"/>
                  </a:lnTo>
                  <a:lnTo>
                    <a:pt x="1316667" y="1058136"/>
                  </a:lnTo>
                  <a:lnTo>
                    <a:pt x="1320150" y="1059472"/>
                  </a:lnTo>
                  <a:lnTo>
                    <a:pt x="1323633" y="1057193"/>
                  </a:lnTo>
                  <a:lnTo>
                    <a:pt x="1327117" y="1057326"/>
                  </a:lnTo>
                  <a:lnTo>
                    <a:pt x="1330600" y="1057458"/>
                  </a:lnTo>
                  <a:lnTo>
                    <a:pt x="1334083" y="1056394"/>
                  </a:lnTo>
                  <a:lnTo>
                    <a:pt x="1337566" y="1058910"/>
                  </a:lnTo>
                  <a:lnTo>
                    <a:pt x="1341050" y="1060222"/>
                  </a:lnTo>
                  <a:lnTo>
                    <a:pt x="1344533" y="1063879"/>
                  </a:lnTo>
                  <a:lnTo>
                    <a:pt x="1348016" y="1061643"/>
                  </a:lnTo>
                  <a:lnTo>
                    <a:pt x="1351499" y="1060588"/>
                  </a:lnTo>
                  <a:lnTo>
                    <a:pt x="1354983" y="1060709"/>
                  </a:lnTo>
                  <a:lnTo>
                    <a:pt x="1358466" y="1059660"/>
                  </a:lnTo>
                  <a:lnTo>
                    <a:pt x="1361949" y="1059783"/>
                  </a:lnTo>
                  <a:lnTo>
                    <a:pt x="1365432" y="1058740"/>
                  </a:lnTo>
                  <a:lnTo>
                    <a:pt x="1368916" y="1062343"/>
                  </a:lnTo>
                  <a:lnTo>
                    <a:pt x="1372399" y="1061303"/>
                  </a:lnTo>
                  <a:lnTo>
                    <a:pt x="1375882" y="1059112"/>
                  </a:lnTo>
                  <a:lnTo>
                    <a:pt x="1379365" y="1061537"/>
                  </a:lnTo>
                  <a:lnTo>
                    <a:pt x="1382849" y="1059356"/>
                  </a:lnTo>
                  <a:lnTo>
                    <a:pt x="1386332" y="1058330"/>
                  </a:lnTo>
                  <a:lnTo>
                    <a:pt x="1389815" y="1058454"/>
                  </a:lnTo>
                  <a:lnTo>
                    <a:pt x="1393298" y="1056290"/>
                  </a:lnTo>
                  <a:lnTo>
                    <a:pt x="1396782" y="1057560"/>
                  </a:lnTo>
                  <a:lnTo>
                    <a:pt x="1400265" y="1059957"/>
                  </a:lnTo>
                  <a:lnTo>
                    <a:pt x="1403748" y="1058943"/>
                  </a:lnTo>
                  <a:lnTo>
                    <a:pt x="1407231" y="1057932"/>
                  </a:lnTo>
                  <a:lnTo>
                    <a:pt x="1410715" y="1055795"/>
                  </a:lnTo>
                  <a:lnTo>
                    <a:pt x="1414198" y="1054793"/>
                  </a:lnTo>
                  <a:lnTo>
                    <a:pt x="1417681" y="1052665"/>
                  </a:lnTo>
                  <a:lnTo>
                    <a:pt x="1421164" y="1051672"/>
                  </a:lnTo>
                  <a:lnTo>
                    <a:pt x="1424648" y="1054060"/>
                  </a:lnTo>
                  <a:lnTo>
                    <a:pt x="1428131" y="1053071"/>
                  </a:lnTo>
                  <a:lnTo>
                    <a:pt x="1431614" y="1052085"/>
                  </a:lnTo>
                  <a:lnTo>
                    <a:pt x="1435097" y="1049982"/>
                  </a:lnTo>
                  <a:lnTo>
                    <a:pt x="1438580" y="1050123"/>
                  </a:lnTo>
                  <a:lnTo>
                    <a:pt x="1442064" y="1049148"/>
                  </a:lnTo>
                  <a:lnTo>
                    <a:pt x="1445547" y="1054839"/>
                  </a:lnTo>
                  <a:lnTo>
                    <a:pt x="1449030" y="1053863"/>
                  </a:lnTo>
                  <a:lnTo>
                    <a:pt x="1452513" y="1051786"/>
                  </a:lnTo>
                  <a:lnTo>
                    <a:pt x="1455997" y="1049714"/>
                  </a:lnTo>
                  <a:lnTo>
                    <a:pt x="1459480" y="1048751"/>
                  </a:lnTo>
                  <a:lnTo>
                    <a:pt x="1462963" y="1047791"/>
                  </a:lnTo>
                  <a:lnTo>
                    <a:pt x="1466446" y="1051227"/>
                  </a:lnTo>
                  <a:lnTo>
                    <a:pt x="1469930" y="1049174"/>
                  </a:lnTo>
                  <a:lnTo>
                    <a:pt x="1473413" y="1050406"/>
                  </a:lnTo>
                  <a:lnTo>
                    <a:pt x="1476896" y="1050542"/>
                  </a:lnTo>
                  <a:lnTo>
                    <a:pt x="1480379" y="1048504"/>
                  </a:lnTo>
                  <a:lnTo>
                    <a:pt x="1483863" y="1048644"/>
                  </a:lnTo>
                  <a:lnTo>
                    <a:pt x="1487346" y="1047700"/>
                  </a:lnTo>
                  <a:lnTo>
                    <a:pt x="1490829" y="1045676"/>
                  </a:lnTo>
                  <a:lnTo>
                    <a:pt x="1494312" y="1047984"/>
                  </a:lnTo>
                  <a:lnTo>
                    <a:pt x="1497796" y="1047047"/>
                  </a:lnTo>
                  <a:lnTo>
                    <a:pt x="1501279" y="1047189"/>
                  </a:lnTo>
                  <a:lnTo>
                    <a:pt x="1504762" y="1046258"/>
                  </a:lnTo>
                  <a:lnTo>
                    <a:pt x="1508245" y="1046402"/>
                  </a:lnTo>
                  <a:lnTo>
                    <a:pt x="1511729" y="1045476"/>
                  </a:lnTo>
                  <a:lnTo>
                    <a:pt x="1515212" y="1045621"/>
                  </a:lnTo>
                  <a:lnTo>
                    <a:pt x="1518695" y="1045765"/>
                  </a:lnTo>
                  <a:lnTo>
                    <a:pt x="1522178" y="1043782"/>
                  </a:lnTo>
                  <a:lnTo>
                    <a:pt x="1525662" y="1041803"/>
                  </a:lnTo>
                  <a:lnTo>
                    <a:pt x="1529145" y="1039828"/>
                  </a:lnTo>
                  <a:lnTo>
                    <a:pt x="1532628" y="1037857"/>
                  </a:lnTo>
                  <a:lnTo>
                    <a:pt x="1536111" y="1038019"/>
                  </a:lnTo>
                  <a:lnTo>
                    <a:pt x="1539595" y="1036057"/>
                  </a:lnTo>
                  <a:lnTo>
                    <a:pt x="1543078" y="1037282"/>
                  </a:lnTo>
                  <a:lnTo>
                    <a:pt x="1546561" y="1036388"/>
                  </a:lnTo>
                  <a:lnTo>
                    <a:pt x="1550044" y="1038659"/>
                  </a:lnTo>
                  <a:lnTo>
                    <a:pt x="1553528" y="1037767"/>
                  </a:lnTo>
                  <a:lnTo>
                    <a:pt x="1557011" y="1036877"/>
                  </a:lnTo>
                  <a:lnTo>
                    <a:pt x="1560494" y="1040175"/>
                  </a:lnTo>
                  <a:lnTo>
                    <a:pt x="1563977" y="1041369"/>
                  </a:lnTo>
                  <a:lnTo>
                    <a:pt x="1567461" y="1039442"/>
                  </a:lnTo>
                  <a:lnTo>
                    <a:pt x="1570944" y="1037520"/>
                  </a:lnTo>
                  <a:lnTo>
                    <a:pt x="1574427" y="1035601"/>
                  </a:lnTo>
                  <a:lnTo>
                    <a:pt x="1577910" y="1036801"/>
                  </a:lnTo>
                  <a:lnTo>
                    <a:pt x="1581394" y="1038033"/>
                  </a:lnTo>
                  <a:lnTo>
                    <a:pt x="1584877" y="1040207"/>
                  </a:lnTo>
                  <a:lnTo>
                    <a:pt x="1588360" y="1041383"/>
                  </a:lnTo>
                  <a:lnTo>
                    <a:pt x="1591843" y="1042551"/>
                  </a:lnTo>
                  <a:lnTo>
                    <a:pt x="1595327" y="1043712"/>
                  </a:lnTo>
                  <a:lnTo>
                    <a:pt x="1598810" y="1041824"/>
                  </a:lnTo>
                  <a:lnTo>
                    <a:pt x="1602293" y="1039939"/>
                  </a:lnTo>
                  <a:lnTo>
                    <a:pt x="1605776" y="1039075"/>
                  </a:lnTo>
                  <a:lnTo>
                    <a:pt x="1609260" y="1037198"/>
                  </a:lnTo>
                  <a:lnTo>
                    <a:pt x="1612743" y="1039377"/>
                  </a:lnTo>
                  <a:lnTo>
                    <a:pt x="1616226" y="1039527"/>
                  </a:lnTo>
                  <a:lnTo>
                    <a:pt x="1619709" y="1038670"/>
                  </a:lnTo>
                  <a:lnTo>
                    <a:pt x="1623193" y="1038822"/>
                  </a:lnTo>
                  <a:lnTo>
                    <a:pt x="1626676" y="1040975"/>
                  </a:lnTo>
                  <a:lnTo>
                    <a:pt x="1630159" y="1040122"/>
                  </a:lnTo>
                  <a:lnTo>
                    <a:pt x="1633642" y="1038273"/>
                  </a:lnTo>
                  <a:lnTo>
                    <a:pt x="1637126" y="1041409"/>
                  </a:lnTo>
                  <a:lnTo>
                    <a:pt x="1640609" y="1042727"/>
                  </a:lnTo>
                  <a:lnTo>
                    <a:pt x="1644092" y="1042683"/>
                  </a:lnTo>
                  <a:lnTo>
                    <a:pt x="1647575" y="1043807"/>
                  </a:lnTo>
                  <a:lnTo>
                    <a:pt x="1651059" y="1041978"/>
                  </a:lnTo>
                  <a:lnTo>
                    <a:pt x="1654542" y="1040153"/>
                  </a:lnTo>
                  <a:lnTo>
                    <a:pt x="1658025" y="1040298"/>
                  </a:lnTo>
                  <a:lnTo>
                    <a:pt x="1661508" y="1039462"/>
                  </a:lnTo>
                  <a:lnTo>
                    <a:pt x="1664992" y="1046429"/>
                  </a:lnTo>
                  <a:lnTo>
                    <a:pt x="1668475" y="1044620"/>
                  </a:lnTo>
                  <a:lnTo>
                    <a:pt x="1671958" y="1043784"/>
                  </a:lnTo>
                  <a:lnTo>
                    <a:pt x="1675441" y="1041982"/>
                  </a:lnTo>
                  <a:lnTo>
                    <a:pt x="1678925" y="1041153"/>
                  </a:lnTo>
                  <a:lnTo>
                    <a:pt x="1682408" y="1039358"/>
                  </a:lnTo>
                  <a:lnTo>
                    <a:pt x="1685891" y="1039502"/>
                  </a:lnTo>
                  <a:lnTo>
                    <a:pt x="1689374" y="1041572"/>
                  </a:lnTo>
                  <a:lnTo>
                    <a:pt x="1692858" y="1041711"/>
                  </a:lnTo>
                  <a:lnTo>
                    <a:pt x="1696341" y="1039931"/>
                  </a:lnTo>
                  <a:lnTo>
                    <a:pt x="1699824" y="1038154"/>
                  </a:lnTo>
                  <a:lnTo>
                    <a:pt x="1703307" y="1040214"/>
                  </a:lnTo>
                  <a:lnTo>
                    <a:pt x="1706791" y="1041307"/>
                  </a:lnTo>
                  <a:lnTo>
                    <a:pt x="1710274" y="1041445"/>
                  </a:lnTo>
                  <a:lnTo>
                    <a:pt x="1713757" y="1039683"/>
                  </a:lnTo>
                  <a:lnTo>
                    <a:pt x="1717240" y="1037924"/>
                  </a:lnTo>
                  <a:lnTo>
                    <a:pt x="1720723" y="1037042"/>
                  </a:lnTo>
                  <a:lnTo>
                    <a:pt x="1724207" y="1036317"/>
                  </a:lnTo>
                  <a:lnTo>
                    <a:pt x="1727690" y="1036464"/>
                  </a:lnTo>
                  <a:lnTo>
                    <a:pt x="1731173" y="1034719"/>
                  </a:lnTo>
                  <a:lnTo>
                    <a:pt x="1734656" y="1037699"/>
                  </a:lnTo>
                  <a:lnTo>
                    <a:pt x="1738140" y="1037843"/>
                  </a:lnTo>
                  <a:lnTo>
                    <a:pt x="1741623" y="1036108"/>
                  </a:lnTo>
                  <a:lnTo>
                    <a:pt x="1745106" y="1034377"/>
                  </a:lnTo>
                  <a:lnTo>
                    <a:pt x="1748589" y="1033589"/>
                  </a:lnTo>
                  <a:lnTo>
                    <a:pt x="1752073" y="1032803"/>
                  </a:lnTo>
                  <a:lnTo>
                    <a:pt x="1755556" y="1035758"/>
                  </a:lnTo>
                  <a:lnTo>
                    <a:pt x="1759039" y="1036834"/>
                  </a:lnTo>
                  <a:lnTo>
                    <a:pt x="1762522" y="1037904"/>
                  </a:lnTo>
                  <a:lnTo>
                    <a:pt x="1766006" y="1039891"/>
                  </a:lnTo>
                  <a:lnTo>
                    <a:pt x="1769489" y="1038185"/>
                  </a:lnTo>
                  <a:lnTo>
                    <a:pt x="1772972" y="1036481"/>
                  </a:lnTo>
                  <a:lnTo>
                    <a:pt x="1776455" y="1044867"/>
                  </a:lnTo>
                  <a:lnTo>
                    <a:pt x="1779939" y="1045901"/>
                  </a:lnTo>
                  <a:lnTo>
                    <a:pt x="1783422" y="1044208"/>
                  </a:lnTo>
                  <a:lnTo>
                    <a:pt x="1786905" y="1043427"/>
                  </a:lnTo>
                  <a:lnTo>
                    <a:pt x="1790388" y="1041741"/>
                  </a:lnTo>
                  <a:lnTo>
                    <a:pt x="1793872" y="1040058"/>
                  </a:lnTo>
                  <a:lnTo>
                    <a:pt x="1797355" y="1044708"/>
                  </a:lnTo>
                  <a:lnTo>
                    <a:pt x="1800838" y="1043932"/>
                  </a:lnTo>
                  <a:lnTo>
                    <a:pt x="1804321" y="1044278"/>
                  </a:lnTo>
                  <a:lnTo>
                    <a:pt x="1807805" y="1045078"/>
                  </a:lnTo>
                  <a:lnTo>
                    <a:pt x="1811288" y="1044306"/>
                  </a:lnTo>
                  <a:lnTo>
                    <a:pt x="1814771" y="1045322"/>
                  </a:lnTo>
                  <a:lnTo>
                    <a:pt x="1818254" y="1043662"/>
                  </a:lnTo>
                  <a:lnTo>
                    <a:pt x="1821738" y="1042005"/>
                  </a:lnTo>
                  <a:lnTo>
                    <a:pt x="1825221" y="1041242"/>
                  </a:lnTo>
                  <a:lnTo>
                    <a:pt x="1828704" y="1039591"/>
                  </a:lnTo>
                  <a:lnTo>
                    <a:pt x="1832187" y="1041499"/>
                  </a:lnTo>
                  <a:lnTo>
                    <a:pt x="1835671" y="1041627"/>
                  </a:lnTo>
                  <a:lnTo>
                    <a:pt x="1839154" y="1040871"/>
                  </a:lnTo>
                  <a:lnTo>
                    <a:pt x="1842637" y="1040116"/>
                  </a:lnTo>
                  <a:lnTo>
                    <a:pt x="1846120" y="1040246"/>
                  </a:lnTo>
                  <a:lnTo>
                    <a:pt x="1849604" y="1041255"/>
                  </a:lnTo>
                  <a:lnTo>
                    <a:pt x="1853087" y="1039626"/>
                  </a:lnTo>
                  <a:lnTo>
                    <a:pt x="1856570" y="1037999"/>
                  </a:lnTo>
                  <a:lnTo>
                    <a:pt x="1860053" y="1039010"/>
                  </a:lnTo>
                  <a:lnTo>
                    <a:pt x="1863537" y="1041761"/>
                  </a:lnTo>
                  <a:lnTo>
                    <a:pt x="1867020" y="1041887"/>
                  </a:lnTo>
                  <a:lnTo>
                    <a:pt x="1870503" y="1042879"/>
                  </a:lnTo>
                  <a:lnTo>
                    <a:pt x="1873986" y="1041268"/>
                  </a:lnTo>
                  <a:lnTo>
                    <a:pt x="1877470" y="1039660"/>
                  </a:lnTo>
                  <a:lnTo>
                    <a:pt x="1880953" y="1042383"/>
                  </a:lnTo>
                  <a:lnTo>
                    <a:pt x="1884436" y="1044227"/>
                  </a:lnTo>
                  <a:lnTo>
                    <a:pt x="1887919" y="1042628"/>
                  </a:lnTo>
                  <a:lnTo>
                    <a:pt x="1891403" y="1041032"/>
                  </a:lnTo>
                  <a:lnTo>
                    <a:pt x="1894886" y="1039438"/>
                  </a:lnTo>
                  <a:lnTo>
                    <a:pt x="1898369" y="1038707"/>
                  </a:lnTo>
                  <a:lnTo>
                    <a:pt x="1901852" y="1037120"/>
                  </a:lnTo>
                  <a:lnTo>
                    <a:pt x="1905336" y="1036393"/>
                  </a:lnTo>
                  <a:lnTo>
                    <a:pt x="1908819" y="1038238"/>
                  </a:lnTo>
                  <a:lnTo>
                    <a:pt x="1912302" y="1036659"/>
                  </a:lnTo>
                  <a:lnTo>
                    <a:pt x="1915785" y="1035382"/>
                  </a:lnTo>
                  <a:lnTo>
                    <a:pt x="1919269" y="1036923"/>
                  </a:lnTo>
                  <a:lnTo>
                    <a:pt x="1922752" y="1042983"/>
                  </a:lnTo>
                  <a:lnTo>
                    <a:pt x="1926235" y="1044785"/>
                  </a:lnTo>
                  <a:lnTo>
                    <a:pt x="1929718" y="1043221"/>
                  </a:lnTo>
                  <a:lnTo>
                    <a:pt x="1933202" y="1044177"/>
                  </a:lnTo>
                  <a:lnTo>
                    <a:pt x="1936685" y="1042619"/>
                  </a:lnTo>
                  <a:lnTo>
                    <a:pt x="1940168" y="1042738"/>
                  </a:lnTo>
                  <a:lnTo>
                    <a:pt x="1943651" y="1043690"/>
                  </a:lnTo>
                  <a:lnTo>
                    <a:pt x="1947135" y="1043807"/>
                  </a:lnTo>
                  <a:lnTo>
                    <a:pt x="1950618" y="1042259"/>
                  </a:lnTo>
                  <a:lnTo>
                    <a:pt x="1954101" y="1040714"/>
                  </a:lnTo>
                  <a:lnTo>
                    <a:pt x="1957584" y="1040004"/>
                  </a:lnTo>
                  <a:lnTo>
                    <a:pt x="1961068" y="1041786"/>
                  </a:lnTo>
                  <a:lnTo>
                    <a:pt x="1964551" y="1040249"/>
                  </a:lnTo>
                  <a:lnTo>
                    <a:pt x="1968034" y="1040371"/>
                  </a:lnTo>
                  <a:lnTo>
                    <a:pt x="1971517" y="1040492"/>
                  </a:lnTo>
                  <a:lnTo>
                    <a:pt x="1975001" y="1038963"/>
                  </a:lnTo>
                  <a:lnTo>
                    <a:pt x="1978484" y="1043197"/>
                  </a:lnTo>
                  <a:lnTo>
                    <a:pt x="1981967" y="1042493"/>
                  </a:lnTo>
                  <a:lnTo>
                    <a:pt x="1985450" y="1042610"/>
                  </a:lnTo>
                  <a:lnTo>
                    <a:pt x="1988934" y="1041092"/>
                  </a:lnTo>
                  <a:lnTo>
                    <a:pt x="1992417" y="1039577"/>
                  </a:lnTo>
                  <a:lnTo>
                    <a:pt x="1995900" y="1041329"/>
                  </a:lnTo>
                  <a:lnTo>
                    <a:pt x="1999383" y="1039819"/>
                  </a:lnTo>
                  <a:lnTo>
                    <a:pt x="2002867" y="1038311"/>
                  </a:lnTo>
                  <a:lnTo>
                    <a:pt x="2006350" y="1040871"/>
                  </a:lnTo>
                  <a:lnTo>
                    <a:pt x="2009833" y="1041798"/>
                  </a:lnTo>
                  <a:lnTo>
                    <a:pt x="2013316" y="1041106"/>
                  </a:lnTo>
                  <a:lnTo>
                    <a:pt x="2016799" y="1040417"/>
                  </a:lnTo>
                  <a:lnTo>
                    <a:pt x="2020283" y="1038922"/>
                  </a:lnTo>
                  <a:lnTo>
                    <a:pt x="2023766" y="1041457"/>
                  </a:lnTo>
                  <a:lnTo>
                    <a:pt x="2027249" y="1042374"/>
                  </a:lnTo>
                  <a:lnTo>
                    <a:pt x="2030732" y="1041688"/>
                  </a:lnTo>
                  <a:lnTo>
                    <a:pt x="2034216" y="1040204"/>
                  </a:lnTo>
                  <a:lnTo>
                    <a:pt x="2037699" y="1042715"/>
                  </a:lnTo>
                  <a:lnTo>
                    <a:pt x="2041182" y="1041236"/>
                  </a:lnTo>
                  <a:lnTo>
                    <a:pt x="2044665" y="1039759"/>
                  </a:lnTo>
                  <a:lnTo>
                    <a:pt x="2048149" y="1041466"/>
                  </a:lnTo>
                  <a:lnTo>
                    <a:pt x="2051632" y="1039995"/>
                  </a:lnTo>
                  <a:lnTo>
                    <a:pt x="2055115" y="1038525"/>
                  </a:lnTo>
                  <a:lnTo>
                    <a:pt x="2058598" y="1037058"/>
                  </a:lnTo>
                  <a:lnTo>
                    <a:pt x="2062082" y="1036388"/>
                  </a:lnTo>
                  <a:lnTo>
                    <a:pt x="2065565" y="1036511"/>
                  </a:lnTo>
                  <a:lnTo>
                    <a:pt x="2069048" y="1037423"/>
                  </a:lnTo>
                  <a:lnTo>
                    <a:pt x="2072531" y="1037544"/>
                  </a:lnTo>
                  <a:lnTo>
                    <a:pt x="2076015" y="1036089"/>
                  </a:lnTo>
                  <a:lnTo>
                    <a:pt x="2079498" y="1038569"/>
                  </a:lnTo>
                  <a:lnTo>
                    <a:pt x="2082981" y="1041033"/>
                  </a:lnTo>
                  <a:lnTo>
                    <a:pt x="2086464" y="1039586"/>
                  </a:lnTo>
                  <a:lnTo>
                    <a:pt x="2089948" y="1043590"/>
                  </a:lnTo>
                  <a:lnTo>
                    <a:pt x="2093431" y="1042149"/>
                  </a:lnTo>
                  <a:lnTo>
                    <a:pt x="2096914" y="1043033"/>
                  </a:lnTo>
                  <a:lnTo>
                    <a:pt x="2100397" y="1042370"/>
                  </a:lnTo>
                  <a:lnTo>
                    <a:pt x="2103881" y="1045561"/>
                  </a:lnTo>
                  <a:lnTo>
                    <a:pt x="2107364" y="1048870"/>
                  </a:lnTo>
                  <a:lnTo>
                    <a:pt x="2110847" y="1049590"/>
                  </a:lnTo>
                  <a:lnTo>
                    <a:pt x="2114330" y="1048925"/>
                  </a:lnTo>
                  <a:lnTo>
                    <a:pt x="2117814" y="1047501"/>
                  </a:lnTo>
                  <a:lnTo>
                    <a:pt x="2121297" y="1049120"/>
                  </a:lnTo>
                  <a:lnTo>
                    <a:pt x="2124780" y="1049975"/>
                  </a:lnTo>
                  <a:lnTo>
                    <a:pt x="2128263" y="1053840"/>
                  </a:lnTo>
                  <a:lnTo>
                    <a:pt x="2131747" y="1053928"/>
                  </a:lnTo>
                  <a:lnTo>
                    <a:pt x="2135230" y="1052516"/>
                  </a:lnTo>
                  <a:lnTo>
                    <a:pt x="2138713" y="1052606"/>
                  </a:lnTo>
                  <a:lnTo>
                    <a:pt x="2142196" y="1053445"/>
                  </a:lnTo>
                  <a:lnTo>
                    <a:pt x="2145680" y="1052039"/>
                  </a:lnTo>
                  <a:lnTo>
                    <a:pt x="2149163" y="1051644"/>
                  </a:lnTo>
                  <a:lnTo>
                    <a:pt x="2152646" y="1050729"/>
                  </a:lnTo>
                  <a:lnTo>
                    <a:pt x="2156129" y="1050076"/>
                  </a:lnTo>
                  <a:lnTo>
                    <a:pt x="2159613" y="1050914"/>
                  </a:lnTo>
                  <a:lnTo>
                    <a:pt x="2163096" y="1051007"/>
                  </a:lnTo>
                  <a:lnTo>
                    <a:pt x="2166579" y="1049614"/>
                  </a:lnTo>
                  <a:lnTo>
                    <a:pt x="2170062" y="1048224"/>
                  </a:lnTo>
                  <a:lnTo>
                    <a:pt x="2173546" y="1049062"/>
                  </a:lnTo>
                  <a:lnTo>
                    <a:pt x="2177029" y="1049896"/>
                  </a:lnTo>
                  <a:lnTo>
                    <a:pt x="2180512" y="1048513"/>
                  </a:lnTo>
                  <a:lnTo>
                    <a:pt x="2183995" y="1050818"/>
                  </a:lnTo>
                  <a:lnTo>
                    <a:pt x="2187479" y="1050175"/>
                  </a:lnTo>
                  <a:lnTo>
                    <a:pt x="2190962" y="1048798"/>
                  </a:lnTo>
                  <a:lnTo>
                    <a:pt x="2194445" y="1047423"/>
                  </a:lnTo>
                  <a:lnTo>
                    <a:pt x="2197928" y="1046050"/>
                  </a:lnTo>
                  <a:lnTo>
                    <a:pt x="2201412" y="1045415"/>
                  </a:lnTo>
                  <a:lnTo>
                    <a:pt x="2204895" y="1044046"/>
                  </a:lnTo>
                  <a:lnTo>
                    <a:pt x="2208378" y="1044882"/>
                  </a:lnTo>
                  <a:lnTo>
                    <a:pt x="2211861" y="1044250"/>
                  </a:lnTo>
                  <a:lnTo>
                    <a:pt x="2215345" y="1043620"/>
                  </a:lnTo>
                  <a:lnTo>
                    <a:pt x="2218828" y="1044452"/>
                  </a:lnTo>
                  <a:lnTo>
                    <a:pt x="2222311" y="1043094"/>
                  </a:lnTo>
                  <a:lnTo>
                    <a:pt x="2225794" y="1044653"/>
                  </a:lnTo>
                  <a:lnTo>
                    <a:pt x="2229278" y="1043299"/>
                  </a:lnTo>
                  <a:lnTo>
                    <a:pt x="2232761" y="1041948"/>
                  </a:lnTo>
                  <a:lnTo>
                    <a:pt x="2236244" y="1043503"/>
                  </a:lnTo>
                  <a:lnTo>
                    <a:pt x="2239727" y="1042156"/>
                  </a:lnTo>
                  <a:lnTo>
                    <a:pt x="2243211" y="1042983"/>
                  </a:lnTo>
                  <a:lnTo>
                    <a:pt x="2246694" y="1046688"/>
                  </a:lnTo>
                  <a:lnTo>
                    <a:pt x="2250177" y="1046065"/>
                  </a:lnTo>
                  <a:lnTo>
                    <a:pt x="2253660" y="1046162"/>
                  </a:lnTo>
                  <a:lnTo>
                    <a:pt x="2257144" y="1045542"/>
                  </a:lnTo>
                  <a:lnTo>
                    <a:pt x="2260627" y="1045639"/>
                  </a:lnTo>
                  <a:lnTo>
                    <a:pt x="2264110" y="1047163"/>
                  </a:lnTo>
                  <a:lnTo>
                    <a:pt x="2267593" y="1049849"/>
                  </a:lnTo>
                  <a:lnTo>
                    <a:pt x="2271077" y="1049480"/>
                  </a:lnTo>
                  <a:lnTo>
                    <a:pt x="2274560" y="1048862"/>
                  </a:lnTo>
                  <a:lnTo>
                    <a:pt x="2278043" y="1048953"/>
                  </a:lnTo>
                  <a:lnTo>
                    <a:pt x="2281526" y="1051158"/>
                  </a:lnTo>
                  <a:lnTo>
                    <a:pt x="2285010" y="1049839"/>
                  </a:lnTo>
                  <a:lnTo>
                    <a:pt x="2288493" y="1049927"/>
                  </a:lnTo>
                  <a:lnTo>
                    <a:pt x="2291976" y="1049314"/>
                  </a:lnTo>
                  <a:lnTo>
                    <a:pt x="2295459" y="1049404"/>
                  </a:lnTo>
                  <a:lnTo>
                    <a:pt x="2298942" y="1051590"/>
                  </a:lnTo>
                  <a:lnTo>
                    <a:pt x="2302426" y="1052373"/>
                  </a:lnTo>
                  <a:lnTo>
                    <a:pt x="2305909" y="1053152"/>
                  </a:lnTo>
                  <a:lnTo>
                    <a:pt x="2309392" y="1053235"/>
                  </a:lnTo>
                  <a:lnTo>
                    <a:pt x="2312875" y="1053317"/>
                  </a:lnTo>
                  <a:lnTo>
                    <a:pt x="2316359" y="1052708"/>
                  </a:lnTo>
                  <a:lnTo>
                    <a:pt x="2319842" y="1052100"/>
                  </a:lnTo>
                  <a:lnTo>
                    <a:pt x="2323325" y="1051493"/>
                  </a:lnTo>
                  <a:lnTo>
                    <a:pt x="2326808" y="1052956"/>
                  </a:lnTo>
                  <a:lnTo>
                    <a:pt x="2330292" y="1053039"/>
                  </a:lnTo>
                  <a:lnTo>
                    <a:pt x="2333775" y="1051747"/>
                  </a:lnTo>
                  <a:lnTo>
                    <a:pt x="2337258" y="1050456"/>
                  </a:lnTo>
                  <a:lnTo>
                    <a:pt x="2340741" y="1049855"/>
                  </a:lnTo>
                  <a:lnTo>
                    <a:pt x="2344225" y="1048569"/>
                  </a:lnTo>
                  <a:lnTo>
                    <a:pt x="2347708" y="1048657"/>
                  </a:lnTo>
                  <a:lnTo>
                    <a:pt x="2351191" y="1047374"/>
                  </a:lnTo>
                  <a:lnTo>
                    <a:pt x="2354674" y="1046093"/>
                  </a:lnTo>
                  <a:lnTo>
                    <a:pt x="2358158" y="1046870"/>
                  </a:lnTo>
                  <a:lnTo>
                    <a:pt x="2361641" y="1046277"/>
                  </a:lnTo>
                  <a:lnTo>
                    <a:pt x="2365124" y="1047734"/>
                  </a:lnTo>
                  <a:lnTo>
                    <a:pt x="2368607" y="1046460"/>
                  </a:lnTo>
                  <a:lnTo>
                    <a:pt x="2372091" y="1045870"/>
                  </a:lnTo>
                  <a:lnTo>
                    <a:pt x="2375574" y="1045962"/>
                  </a:lnTo>
                  <a:lnTo>
                    <a:pt x="2379057" y="1044694"/>
                  </a:lnTo>
                  <a:lnTo>
                    <a:pt x="2382540" y="1045466"/>
                  </a:lnTo>
                  <a:lnTo>
                    <a:pt x="2386024" y="1045559"/>
                  </a:lnTo>
                  <a:lnTo>
                    <a:pt x="2389507" y="1044973"/>
                  </a:lnTo>
                  <a:lnTo>
                    <a:pt x="2392990" y="1045066"/>
                  </a:lnTo>
                  <a:lnTo>
                    <a:pt x="2396473" y="1043807"/>
                  </a:lnTo>
                  <a:lnTo>
                    <a:pt x="2399957" y="1046598"/>
                  </a:lnTo>
                  <a:lnTo>
                    <a:pt x="2403440" y="1046015"/>
                  </a:lnTo>
                  <a:lnTo>
                    <a:pt x="2406923" y="1044762"/>
                  </a:lnTo>
                  <a:lnTo>
                    <a:pt x="2410406" y="1044182"/>
                  </a:lnTo>
                  <a:lnTo>
                    <a:pt x="2413890" y="1042932"/>
                  </a:lnTo>
                  <a:lnTo>
                    <a:pt x="2417373" y="1041683"/>
                  </a:lnTo>
                  <a:lnTo>
                    <a:pt x="2420856" y="1040436"/>
                  </a:lnTo>
                  <a:lnTo>
                    <a:pt x="2424339" y="1039191"/>
                  </a:lnTo>
                  <a:lnTo>
                    <a:pt x="2427823" y="1041303"/>
                  </a:lnTo>
                  <a:lnTo>
                    <a:pt x="2431306" y="1040062"/>
                  </a:lnTo>
                  <a:lnTo>
                    <a:pt x="2434789" y="1038822"/>
                  </a:lnTo>
                  <a:lnTo>
                    <a:pt x="2438272" y="1037583"/>
                  </a:lnTo>
                  <a:lnTo>
                    <a:pt x="2441756" y="1036347"/>
                  </a:lnTo>
                  <a:lnTo>
                    <a:pt x="2445239" y="1035782"/>
                  </a:lnTo>
                  <a:lnTo>
                    <a:pt x="2448722" y="1034548"/>
                  </a:lnTo>
                  <a:lnTo>
                    <a:pt x="2452205" y="1035991"/>
                  </a:lnTo>
                  <a:lnTo>
                    <a:pt x="2455689" y="1035428"/>
                  </a:lnTo>
                  <a:lnTo>
                    <a:pt x="2459172" y="1038856"/>
                  </a:lnTo>
                  <a:lnTo>
                    <a:pt x="2462655" y="1037630"/>
                  </a:lnTo>
                  <a:lnTo>
                    <a:pt x="2466138" y="1039054"/>
                  </a:lnTo>
                  <a:lnTo>
                    <a:pt x="2469622" y="1039153"/>
                  </a:lnTo>
                  <a:lnTo>
                    <a:pt x="2473105" y="1037933"/>
                  </a:lnTo>
                  <a:lnTo>
                    <a:pt x="2476588" y="1039350"/>
                  </a:lnTo>
                  <a:lnTo>
                    <a:pt x="2480071" y="1038791"/>
                  </a:lnTo>
                  <a:lnTo>
                    <a:pt x="2483555" y="1038232"/>
                  </a:lnTo>
                  <a:lnTo>
                    <a:pt x="2487038" y="1040298"/>
                  </a:lnTo>
                  <a:lnTo>
                    <a:pt x="2490521" y="1039740"/>
                  </a:lnTo>
                  <a:lnTo>
                    <a:pt x="2494004" y="1041794"/>
                  </a:lnTo>
                  <a:lnTo>
                    <a:pt x="2497488" y="1042538"/>
                  </a:lnTo>
                  <a:lnTo>
                    <a:pt x="2500971" y="1047161"/>
                  </a:lnTo>
                  <a:lnTo>
                    <a:pt x="2504454" y="1049333"/>
                  </a:lnTo>
                  <a:lnTo>
                    <a:pt x="2507937" y="1049259"/>
                  </a:lnTo>
                  <a:lnTo>
                    <a:pt x="2511421" y="1049982"/>
                  </a:lnTo>
                  <a:lnTo>
                    <a:pt x="2514904" y="1053276"/>
                  </a:lnTo>
                  <a:lnTo>
                    <a:pt x="2518387" y="1053330"/>
                  </a:lnTo>
                  <a:lnTo>
                    <a:pt x="2521870" y="1052134"/>
                  </a:lnTo>
                  <a:lnTo>
                    <a:pt x="2525354" y="1050940"/>
                  </a:lnTo>
                  <a:lnTo>
                    <a:pt x="2528837" y="1051922"/>
                  </a:lnTo>
                  <a:lnTo>
                    <a:pt x="2532320" y="1057415"/>
                  </a:lnTo>
                  <a:lnTo>
                    <a:pt x="2535803" y="1057485"/>
                  </a:lnTo>
                  <a:lnTo>
                    <a:pt x="2539287" y="1057554"/>
                  </a:lnTo>
                  <a:lnTo>
                    <a:pt x="2542770" y="1056368"/>
                  </a:lnTo>
                  <a:lnTo>
                    <a:pt x="2546253" y="1057065"/>
                  </a:lnTo>
                  <a:lnTo>
                    <a:pt x="2549736" y="1062120"/>
                  </a:lnTo>
                  <a:lnTo>
                    <a:pt x="2553220" y="1060940"/>
                  </a:lnTo>
                  <a:lnTo>
                    <a:pt x="2556703" y="1061004"/>
                  </a:lnTo>
                  <a:lnTo>
                    <a:pt x="2560186" y="1059827"/>
                  </a:lnTo>
                  <a:lnTo>
                    <a:pt x="2563669" y="1058652"/>
                  </a:lnTo>
                  <a:lnTo>
                    <a:pt x="2567153" y="1057478"/>
                  </a:lnTo>
                  <a:lnTo>
                    <a:pt x="2570636" y="1056926"/>
                  </a:lnTo>
                  <a:lnTo>
                    <a:pt x="2574119" y="1058851"/>
                  </a:lnTo>
                  <a:lnTo>
                    <a:pt x="2577602" y="1057682"/>
                  </a:lnTo>
                  <a:lnTo>
                    <a:pt x="2581085" y="1057132"/>
                  </a:lnTo>
                  <a:lnTo>
                    <a:pt x="2584569" y="1055966"/>
                  </a:lnTo>
                  <a:lnTo>
                    <a:pt x="2588052" y="1056035"/>
                  </a:lnTo>
                  <a:lnTo>
                    <a:pt x="2591535" y="1057336"/>
                  </a:lnTo>
                  <a:lnTo>
                    <a:pt x="2595018" y="1057404"/>
                  </a:lnTo>
                  <a:lnTo>
                    <a:pt x="2598502" y="1059309"/>
                  </a:lnTo>
                  <a:lnTo>
                    <a:pt x="2601985" y="1058151"/>
                  </a:lnTo>
                  <a:lnTo>
                    <a:pt x="2605468" y="1057334"/>
                  </a:lnTo>
                  <a:lnTo>
                    <a:pt x="2608951" y="1058893"/>
                  </a:lnTo>
                  <a:lnTo>
                    <a:pt x="2612435" y="1058349"/>
                  </a:lnTo>
                  <a:lnTo>
                    <a:pt x="2615918" y="1057806"/>
                  </a:lnTo>
                  <a:lnTo>
                    <a:pt x="2619401" y="1057264"/>
                  </a:lnTo>
                  <a:lnTo>
                    <a:pt x="2622884" y="1059152"/>
                  </a:lnTo>
                  <a:lnTo>
                    <a:pt x="2626368" y="1058611"/>
                  </a:lnTo>
                  <a:lnTo>
                    <a:pt x="2629851" y="1057465"/>
                  </a:lnTo>
                  <a:lnTo>
                    <a:pt x="2633334" y="1056926"/>
                  </a:lnTo>
                  <a:lnTo>
                    <a:pt x="2636817" y="1056388"/>
                  </a:lnTo>
                  <a:lnTo>
                    <a:pt x="2640301" y="1055246"/>
                  </a:lnTo>
                  <a:lnTo>
                    <a:pt x="2643784" y="1056524"/>
                  </a:lnTo>
                  <a:lnTo>
                    <a:pt x="2647267" y="1055385"/>
                  </a:lnTo>
                  <a:lnTo>
                    <a:pt x="2650750" y="1056056"/>
                  </a:lnTo>
                  <a:lnTo>
                    <a:pt x="2654234" y="1055523"/>
                  </a:lnTo>
                  <a:lnTo>
                    <a:pt x="2657717" y="1056192"/>
                  </a:lnTo>
                  <a:lnTo>
                    <a:pt x="2661200" y="1055660"/>
                  </a:lnTo>
                  <a:lnTo>
                    <a:pt x="2664683" y="1054529"/>
                  </a:lnTo>
                  <a:lnTo>
                    <a:pt x="2668167" y="1053399"/>
                  </a:lnTo>
                  <a:lnTo>
                    <a:pt x="2671650" y="1052270"/>
                  </a:lnTo>
                  <a:lnTo>
                    <a:pt x="2675133" y="1054139"/>
                  </a:lnTo>
                  <a:lnTo>
                    <a:pt x="2678616" y="1053612"/>
                  </a:lnTo>
                  <a:lnTo>
                    <a:pt x="2682100" y="1053497"/>
                  </a:lnTo>
                  <a:lnTo>
                    <a:pt x="2685583" y="1054944"/>
                  </a:lnTo>
                  <a:lnTo>
                    <a:pt x="2689066" y="1055013"/>
                  </a:lnTo>
                  <a:lnTo>
                    <a:pt x="2692549" y="1054487"/>
                  </a:lnTo>
                  <a:lnTo>
                    <a:pt x="2696033" y="1054556"/>
                  </a:lnTo>
                  <a:lnTo>
                    <a:pt x="2699516" y="1053440"/>
                  </a:lnTo>
                  <a:lnTo>
                    <a:pt x="2702999" y="1052324"/>
                  </a:lnTo>
                  <a:lnTo>
                    <a:pt x="2706482" y="1051210"/>
                  </a:lnTo>
                  <a:lnTo>
                    <a:pt x="2709966" y="1052468"/>
                  </a:lnTo>
                  <a:lnTo>
                    <a:pt x="2713449" y="1051948"/>
                  </a:lnTo>
                  <a:lnTo>
                    <a:pt x="2716932" y="1050838"/>
                  </a:lnTo>
                  <a:lnTo>
                    <a:pt x="2720415" y="1050911"/>
                  </a:lnTo>
                  <a:lnTo>
                    <a:pt x="2723899" y="1050395"/>
                  </a:lnTo>
                  <a:lnTo>
                    <a:pt x="2727382" y="1049879"/>
                  </a:lnTo>
                  <a:lnTo>
                    <a:pt x="2730865" y="1049953"/>
                  </a:lnTo>
                  <a:lnTo>
                    <a:pt x="2734348" y="1048850"/>
                  </a:lnTo>
                  <a:lnTo>
                    <a:pt x="2737832" y="1049068"/>
                  </a:lnTo>
                  <a:lnTo>
                    <a:pt x="2741315" y="1050668"/>
                  </a:lnTo>
                  <a:lnTo>
                    <a:pt x="2744798" y="1050249"/>
                  </a:lnTo>
                  <a:lnTo>
                    <a:pt x="2748281" y="1049152"/>
                  </a:lnTo>
                  <a:lnTo>
                    <a:pt x="2751765" y="1048056"/>
                  </a:lnTo>
                  <a:lnTo>
                    <a:pt x="2755248" y="1046961"/>
                  </a:lnTo>
                  <a:lnTo>
                    <a:pt x="2758731" y="1045867"/>
                  </a:lnTo>
                  <a:lnTo>
                    <a:pt x="2762214" y="1044775"/>
                  </a:lnTo>
                  <a:lnTo>
                    <a:pt x="2765698" y="1045441"/>
                  </a:lnTo>
                  <a:lnTo>
                    <a:pt x="2769181" y="1044351"/>
                  </a:lnTo>
                  <a:lnTo>
                    <a:pt x="2772664" y="1045599"/>
                  </a:lnTo>
                  <a:lnTo>
                    <a:pt x="2776147" y="1044513"/>
                  </a:lnTo>
                  <a:lnTo>
                    <a:pt x="2779631" y="1044010"/>
                  </a:lnTo>
                  <a:lnTo>
                    <a:pt x="2783114" y="1044675"/>
                  </a:lnTo>
                  <a:lnTo>
                    <a:pt x="2786597" y="1047074"/>
                  </a:lnTo>
                  <a:lnTo>
                    <a:pt x="2790080" y="1051766"/>
                  </a:lnTo>
                  <a:lnTo>
                    <a:pt x="2793564" y="1050686"/>
                  </a:lnTo>
                  <a:lnTo>
                    <a:pt x="2797047" y="1050758"/>
                  </a:lnTo>
                  <a:lnTo>
                    <a:pt x="2800530" y="1050829"/>
                  </a:lnTo>
                  <a:lnTo>
                    <a:pt x="2804013" y="1052046"/>
                  </a:lnTo>
                  <a:lnTo>
                    <a:pt x="2807497" y="1050972"/>
                  </a:lnTo>
                  <a:lnTo>
                    <a:pt x="2810980" y="1052185"/>
                  </a:lnTo>
                  <a:lnTo>
                    <a:pt x="2814463" y="1052254"/>
                  </a:lnTo>
                  <a:lnTo>
                    <a:pt x="2817946" y="1052892"/>
                  </a:lnTo>
                  <a:lnTo>
                    <a:pt x="2821430" y="1051823"/>
                  </a:lnTo>
                  <a:lnTo>
                    <a:pt x="2824913" y="1054728"/>
                  </a:lnTo>
                  <a:lnTo>
                    <a:pt x="2828396" y="1054793"/>
                  </a:lnTo>
                  <a:lnTo>
                    <a:pt x="2831879" y="1055423"/>
                  </a:lnTo>
                  <a:lnTo>
                    <a:pt x="2835363" y="1057152"/>
                  </a:lnTo>
                  <a:lnTo>
                    <a:pt x="2838846" y="1056676"/>
                  </a:lnTo>
                  <a:lnTo>
                    <a:pt x="2842329" y="1057300"/>
                  </a:lnTo>
                  <a:lnTo>
                    <a:pt x="2845812" y="1056241"/>
                  </a:lnTo>
                  <a:lnTo>
                    <a:pt x="2849296" y="1056304"/>
                  </a:lnTo>
                  <a:lnTo>
                    <a:pt x="2852779" y="1056367"/>
                  </a:lnTo>
                  <a:lnTo>
                    <a:pt x="2856262" y="1055311"/>
                  </a:lnTo>
                  <a:lnTo>
                    <a:pt x="2859745" y="1054257"/>
                  </a:lnTo>
                  <a:lnTo>
                    <a:pt x="2863229" y="1054881"/>
                  </a:lnTo>
                  <a:lnTo>
                    <a:pt x="2866712" y="1055503"/>
                  </a:lnTo>
                  <a:lnTo>
                    <a:pt x="2870195" y="1055567"/>
                  </a:lnTo>
                  <a:lnTo>
                    <a:pt x="2873678" y="1056186"/>
                  </a:lnTo>
                  <a:lnTo>
                    <a:pt x="2877161" y="1055138"/>
                  </a:lnTo>
                  <a:lnTo>
                    <a:pt x="2880645" y="1054092"/>
                  </a:lnTo>
                  <a:lnTo>
                    <a:pt x="2884128" y="1054157"/>
                  </a:lnTo>
                  <a:lnTo>
                    <a:pt x="2887611" y="1053113"/>
                  </a:lnTo>
                  <a:lnTo>
                    <a:pt x="2891094" y="1053733"/>
                  </a:lnTo>
                  <a:lnTo>
                    <a:pt x="2894578" y="1053245"/>
                  </a:lnTo>
                  <a:lnTo>
                    <a:pt x="2898061" y="1052204"/>
                  </a:lnTo>
                  <a:lnTo>
                    <a:pt x="2901544" y="1051165"/>
                  </a:lnTo>
                  <a:lnTo>
                    <a:pt x="2905027" y="1050127"/>
                  </a:lnTo>
                  <a:lnTo>
                    <a:pt x="2908511" y="1051854"/>
                  </a:lnTo>
                  <a:lnTo>
                    <a:pt x="2911994" y="1051370"/>
                  </a:lnTo>
                  <a:lnTo>
                    <a:pt x="2915477" y="1050335"/>
                  </a:lnTo>
                  <a:lnTo>
                    <a:pt x="2918960" y="1050405"/>
                  </a:lnTo>
                  <a:lnTo>
                    <a:pt x="2922444" y="1049373"/>
                  </a:lnTo>
                  <a:lnTo>
                    <a:pt x="2925927" y="1048342"/>
                  </a:lnTo>
                  <a:lnTo>
                    <a:pt x="2929410" y="1048413"/>
                  </a:lnTo>
                  <a:lnTo>
                    <a:pt x="2932893" y="1047385"/>
                  </a:lnTo>
                  <a:lnTo>
                    <a:pt x="2936377" y="1046908"/>
                  </a:lnTo>
                  <a:lnTo>
                    <a:pt x="2939860" y="1046431"/>
                  </a:lnTo>
                  <a:lnTo>
                    <a:pt x="2943343" y="1045956"/>
                  </a:lnTo>
                  <a:lnTo>
                    <a:pt x="2946826" y="1045481"/>
                  </a:lnTo>
                  <a:lnTo>
                    <a:pt x="2950310" y="1045007"/>
                  </a:lnTo>
                  <a:lnTo>
                    <a:pt x="2953793" y="1044534"/>
                  </a:lnTo>
                  <a:lnTo>
                    <a:pt x="2957276" y="1043514"/>
                  </a:lnTo>
                  <a:lnTo>
                    <a:pt x="2960759" y="1043043"/>
                  </a:lnTo>
                  <a:lnTo>
                    <a:pt x="2964243" y="1045306"/>
                  </a:lnTo>
                  <a:lnTo>
                    <a:pt x="2967726" y="1044289"/>
                  </a:lnTo>
                  <a:lnTo>
                    <a:pt x="2971209" y="1045454"/>
                  </a:lnTo>
                  <a:lnTo>
                    <a:pt x="2974692" y="1044440"/>
                  </a:lnTo>
                  <a:lnTo>
                    <a:pt x="2978176" y="1044515"/>
                  </a:lnTo>
                  <a:lnTo>
                    <a:pt x="2981659" y="1044047"/>
                  </a:lnTo>
                  <a:lnTo>
                    <a:pt x="2985142" y="1044665"/>
                  </a:lnTo>
                  <a:lnTo>
                    <a:pt x="2988625" y="1044740"/>
                  </a:lnTo>
                  <a:lnTo>
                    <a:pt x="2992109" y="1043731"/>
                  </a:lnTo>
                  <a:lnTo>
                    <a:pt x="2995592" y="1046508"/>
                  </a:lnTo>
                  <a:lnTo>
                    <a:pt x="2999075" y="1050341"/>
                  </a:lnTo>
                  <a:lnTo>
                    <a:pt x="3002558" y="1049337"/>
                  </a:lnTo>
                  <a:lnTo>
                    <a:pt x="3006042" y="1049405"/>
                  </a:lnTo>
                  <a:lnTo>
                    <a:pt x="3009525" y="1051610"/>
                  </a:lnTo>
                  <a:lnTo>
                    <a:pt x="3013008" y="1054865"/>
                  </a:lnTo>
                  <a:lnTo>
                    <a:pt x="3016491" y="1055456"/>
                  </a:lnTo>
                  <a:lnTo>
                    <a:pt x="3019975" y="1054458"/>
                  </a:lnTo>
                  <a:lnTo>
                    <a:pt x="3023458" y="1053461"/>
                  </a:lnTo>
                  <a:lnTo>
                    <a:pt x="3026941" y="1052994"/>
                  </a:lnTo>
                  <a:lnTo>
                    <a:pt x="3030424" y="1053586"/>
                  </a:lnTo>
                  <a:lnTo>
                    <a:pt x="3033908" y="1053121"/>
                  </a:lnTo>
                  <a:lnTo>
                    <a:pt x="3037391" y="1055291"/>
                  </a:lnTo>
                  <a:lnTo>
                    <a:pt x="3040874" y="1056401"/>
                  </a:lnTo>
                  <a:lnTo>
                    <a:pt x="3044357" y="1055411"/>
                  </a:lnTo>
                  <a:lnTo>
                    <a:pt x="3047841" y="1055995"/>
                  </a:lnTo>
                  <a:lnTo>
                    <a:pt x="3051324" y="1056577"/>
                  </a:lnTo>
                  <a:lnTo>
                    <a:pt x="3054807" y="1058201"/>
                  </a:lnTo>
                  <a:lnTo>
                    <a:pt x="3058290" y="1058257"/>
                  </a:lnTo>
                  <a:lnTo>
                    <a:pt x="3061774" y="1057273"/>
                  </a:lnTo>
                  <a:lnTo>
                    <a:pt x="3065257" y="1056810"/>
                  </a:lnTo>
                  <a:lnTo>
                    <a:pt x="3068740" y="1055828"/>
                  </a:lnTo>
                  <a:lnTo>
                    <a:pt x="3072223" y="1056926"/>
                  </a:lnTo>
                  <a:lnTo>
                    <a:pt x="3075707" y="1056465"/>
                  </a:lnTo>
                  <a:lnTo>
                    <a:pt x="3079190" y="1056005"/>
                  </a:lnTo>
                  <a:lnTo>
                    <a:pt x="3082673" y="1055027"/>
                  </a:lnTo>
                  <a:lnTo>
                    <a:pt x="3086156" y="1054050"/>
                  </a:lnTo>
                  <a:lnTo>
                    <a:pt x="3089640" y="1054111"/>
                  </a:lnTo>
                  <a:lnTo>
                    <a:pt x="3093123" y="1053654"/>
                  </a:lnTo>
                  <a:lnTo>
                    <a:pt x="3096606" y="1052681"/>
                  </a:lnTo>
                  <a:lnTo>
                    <a:pt x="3100089" y="1051708"/>
                  </a:lnTo>
                  <a:lnTo>
                    <a:pt x="3103573" y="1050736"/>
                  </a:lnTo>
                  <a:lnTo>
                    <a:pt x="3107056" y="1052867"/>
                  </a:lnTo>
                  <a:lnTo>
                    <a:pt x="3110539" y="1052413"/>
                  </a:lnTo>
                  <a:lnTo>
                    <a:pt x="3114022" y="1051960"/>
                  </a:lnTo>
                  <a:lnTo>
                    <a:pt x="3117506" y="1051508"/>
                  </a:lnTo>
                  <a:lnTo>
                    <a:pt x="3120989" y="1051057"/>
                  </a:lnTo>
                  <a:lnTo>
                    <a:pt x="3124472" y="1050092"/>
                  </a:lnTo>
                  <a:lnTo>
                    <a:pt x="3127955" y="1049642"/>
                  </a:lnTo>
                  <a:lnTo>
                    <a:pt x="3131439" y="1048679"/>
                  </a:lnTo>
                  <a:lnTo>
                    <a:pt x="3134922" y="1048746"/>
                  </a:lnTo>
                  <a:lnTo>
                    <a:pt x="3138405" y="1047785"/>
                  </a:lnTo>
                  <a:lnTo>
                    <a:pt x="3141888" y="1048878"/>
                  </a:lnTo>
                  <a:lnTo>
                    <a:pt x="3145372" y="1050478"/>
                  </a:lnTo>
                  <a:lnTo>
                    <a:pt x="3148855" y="1049521"/>
                  </a:lnTo>
                  <a:lnTo>
                    <a:pt x="3152338" y="1049586"/>
                  </a:lnTo>
                  <a:lnTo>
                    <a:pt x="3155821" y="1048630"/>
                  </a:lnTo>
                  <a:lnTo>
                    <a:pt x="3159304" y="1053272"/>
                  </a:lnTo>
                  <a:lnTo>
                    <a:pt x="3162788" y="1053333"/>
                  </a:lnTo>
                  <a:lnTo>
                    <a:pt x="3166271" y="1053898"/>
                  </a:lnTo>
                  <a:lnTo>
                    <a:pt x="3169754" y="1053958"/>
                  </a:lnTo>
                  <a:lnTo>
                    <a:pt x="3173237" y="1053008"/>
                  </a:lnTo>
                  <a:lnTo>
                    <a:pt x="3176721" y="1056089"/>
                  </a:lnTo>
                  <a:lnTo>
                    <a:pt x="3180204" y="1055141"/>
                  </a:lnTo>
                  <a:lnTo>
                    <a:pt x="3183687" y="1055199"/>
                  </a:lnTo>
                  <a:lnTo>
                    <a:pt x="3187170" y="1054755"/>
                  </a:lnTo>
                  <a:lnTo>
                    <a:pt x="3190654" y="1055314"/>
                  </a:lnTo>
                  <a:lnTo>
                    <a:pt x="3194137" y="1057369"/>
                  </a:lnTo>
                  <a:lnTo>
                    <a:pt x="3197620" y="1057424"/>
                  </a:lnTo>
                  <a:lnTo>
                    <a:pt x="3201103" y="1056981"/>
                  </a:lnTo>
                  <a:lnTo>
                    <a:pt x="3204587" y="1056539"/>
                  </a:lnTo>
                  <a:lnTo>
                    <a:pt x="3208070" y="1056594"/>
                  </a:lnTo>
                  <a:lnTo>
                    <a:pt x="3211553" y="1058139"/>
                  </a:lnTo>
                  <a:lnTo>
                    <a:pt x="3215036" y="1058687"/>
                  </a:lnTo>
                  <a:lnTo>
                    <a:pt x="3218520" y="1057751"/>
                  </a:lnTo>
                  <a:lnTo>
                    <a:pt x="3222003" y="1058299"/>
                  </a:lnTo>
                  <a:lnTo>
                    <a:pt x="3225486" y="1058353"/>
                  </a:lnTo>
                  <a:lnTo>
                    <a:pt x="3228969" y="1058899"/>
                  </a:lnTo>
                  <a:lnTo>
                    <a:pt x="3232453" y="1058459"/>
                  </a:lnTo>
                  <a:lnTo>
                    <a:pt x="3235936" y="1057528"/>
                  </a:lnTo>
                  <a:lnTo>
                    <a:pt x="3239419" y="1058565"/>
                  </a:lnTo>
                  <a:lnTo>
                    <a:pt x="3242902" y="1059598"/>
                  </a:lnTo>
                  <a:lnTo>
                    <a:pt x="3246386" y="1059650"/>
                  </a:lnTo>
                  <a:lnTo>
                    <a:pt x="3249869" y="1062142"/>
                  </a:lnTo>
                  <a:lnTo>
                    <a:pt x="3253352" y="1061217"/>
                  </a:lnTo>
                  <a:lnTo>
                    <a:pt x="3256835" y="1061266"/>
                  </a:lnTo>
                  <a:lnTo>
                    <a:pt x="3260319" y="1060342"/>
                  </a:lnTo>
                  <a:lnTo>
                    <a:pt x="3263802" y="1060393"/>
                  </a:lnTo>
                  <a:lnTo>
                    <a:pt x="3267285" y="1060443"/>
                  </a:lnTo>
                  <a:lnTo>
                    <a:pt x="3270768" y="1059522"/>
                  </a:lnTo>
                  <a:lnTo>
                    <a:pt x="3274252" y="1059573"/>
                  </a:lnTo>
                  <a:lnTo>
                    <a:pt x="3277735" y="1058654"/>
                  </a:lnTo>
                  <a:lnTo>
                    <a:pt x="3281218" y="1059675"/>
                  </a:lnTo>
                  <a:lnTo>
                    <a:pt x="3284701" y="1061176"/>
                  </a:lnTo>
                  <a:lnTo>
                    <a:pt x="3288185" y="1060260"/>
                  </a:lnTo>
                  <a:lnTo>
                    <a:pt x="3291668" y="1059827"/>
                  </a:lnTo>
                  <a:lnTo>
                    <a:pt x="3295151" y="1060360"/>
                  </a:lnTo>
                  <a:lnTo>
                    <a:pt x="3298634" y="1061371"/>
                  </a:lnTo>
                  <a:lnTo>
                    <a:pt x="3302118" y="1060459"/>
                  </a:lnTo>
                  <a:lnTo>
                    <a:pt x="3305601" y="1060029"/>
                  </a:lnTo>
                  <a:lnTo>
                    <a:pt x="3309084" y="1061996"/>
                  </a:lnTo>
                  <a:lnTo>
                    <a:pt x="3312567" y="1061566"/>
                  </a:lnTo>
                  <a:lnTo>
                    <a:pt x="3316051" y="1061136"/>
                  </a:lnTo>
                  <a:lnTo>
                    <a:pt x="3319534" y="1060706"/>
                  </a:lnTo>
                  <a:lnTo>
                    <a:pt x="3323017" y="1063140"/>
                  </a:lnTo>
                  <a:lnTo>
                    <a:pt x="3326500" y="1066035"/>
                  </a:lnTo>
                  <a:lnTo>
                    <a:pt x="3329984" y="1068441"/>
                  </a:lnTo>
                  <a:lnTo>
                    <a:pt x="3333467" y="1067538"/>
                  </a:lnTo>
                  <a:lnTo>
                    <a:pt x="3336950" y="1069463"/>
                  </a:lnTo>
                  <a:lnTo>
                    <a:pt x="3340433" y="1069032"/>
                  </a:lnTo>
                  <a:lnTo>
                    <a:pt x="3343917" y="1068602"/>
                  </a:lnTo>
                  <a:lnTo>
                    <a:pt x="3347400" y="1067703"/>
                  </a:lnTo>
                  <a:lnTo>
                    <a:pt x="3350883" y="1066805"/>
                  </a:lnTo>
                  <a:lnTo>
                    <a:pt x="3354366" y="1065907"/>
                  </a:lnTo>
                  <a:lnTo>
                    <a:pt x="3357850" y="1065950"/>
                  </a:lnTo>
                  <a:lnTo>
                    <a:pt x="3361333" y="1066462"/>
                  </a:lnTo>
                  <a:lnTo>
                    <a:pt x="3364816" y="1065567"/>
                  </a:lnTo>
                  <a:lnTo>
                    <a:pt x="3368299" y="1064673"/>
                  </a:lnTo>
                  <a:lnTo>
                    <a:pt x="3371783" y="1064668"/>
                  </a:lnTo>
                  <a:lnTo>
                    <a:pt x="3375266" y="1067563"/>
                  </a:lnTo>
                  <a:lnTo>
                    <a:pt x="3378749" y="1069464"/>
                  </a:lnTo>
                  <a:lnTo>
                    <a:pt x="3382232" y="1068574"/>
                  </a:lnTo>
                  <a:lnTo>
                    <a:pt x="3385716" y="1070468"/>
                  </a:lnTo>
                  <a:lnTo>
                    <a:pt x="3389199" y="1070968"/>
                  </a:lnTo>
                  <a:lnTo>
                    <a:pt x="3392682" y="1070543"/>
                  </a:lnTo>
                  <a:lnTo>
                    <a:pt x="3396165" y="1069657"/>
                  </a:lnTo>
                  <a:lnTo>
                    <a:pt x="3399649" y="1069234"/>
                  </a:lnTo>
                  <a:lnTo>
                    <a:pt x="3403132" y="1071116"/>
                  </a:lnTo>
                  <a:lnTo>
                    <a:pt x="3406615" y="1071152"/>
                  </a:lnTo>
                  <a:lnTo>
                    <a:pt x="3410098" y="1071648"/>
                  </a:lnTo>
                  <a:lnTo>
                    <a:pt x="3413582" y="1071226"/>
                  </a:lnTo>
                  <a:lnTo>
                    <a:pt x="3417065" y="1073550"/>
                  </a:lnTo>
                  <a:lnTo>
                    <a:pt x="3420548" y="1073128"/>
                  </a:lnTo>
                  <a:lnTo>
                    <a:pt x="3424031" y="1072249"/>
                  </a:lnTo>
                  <a:lnTo>
                    <a:pt x="3427515" y="1073196"/>
                  </a:lnTo>
                  <a:lnTo>
                    <a:pt x="3430998" y="1072319"/>
                  </a:lnTo>
                  <a:lnTo>
                    <a:pt x="3434481" y="1072810"/>
                  </a:lnTo>
                  <a:lnTo>
                    <a:pt x="3437964" y="1072390"/>
                  </a:lnTo>
                  <a:lnTo>
                    <a:pt x="3441447" y="1071970"/>
                  </a:lnTo>
                  <a:lnTo>
                    <a:pt x="3444931" y="1071097"/>
                  </a:lnTo>
                  <a:lnTo>
                    <a:pt x="3448414" y="1072948"/>
                  </a:lnTo>
                  <a:lnTo>
                    <a:pt x="3451897" y="1073887"/>
                  </a:lnTo>
                  <a:lnTo>
                    <a:pt x="3455380" y="1074372"/>
                  </a:lnTo>
                  <a:lnTo>
                    <a:pt x="3458864" y="1073502"/>
                  </a:lnTo>
                  <a:lnTo>
                    <a:pt x="3462347" y="1073536"/>
                  </a:lnTo>
                  <a:lnTo>
                    <a:pt x="3465830" y="1073569"/>
                  </a:lnTo>
                  <a:lnTo>
                    <a:pt x="3469313" y="1073603"/>
                  </a:lnTo>
                  <a:lnTo>
                    <a:pt x="3472797" y="1075432"/>
                  </a:lnTo>
                  <a:lnTo>
                    <a:pt x="3476280" y="1074567"/>
                  </a:lnTo>
                  <a:lnTo>
                    <a:pt x="3479763" y="1075047"/>
                  </a:lnTo>
                  <a:lnTo>
                    <a:pt x="3483246" y="1074184"/>
                  </a:lnTo>
                  <a:lnTo>
                    <a:pt x="3483246" y="1074632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899351"/>
              <a:ext cx="3483246" cy="2652715"/>
            </a:xfrm>
            <a:custGeom>
              <a:avLst/>
              <a:gdLst/>
              <a:ahLst/>
              <a:cxnLst/>
              <a:rect l="0" t="0" r="0" b="0"/>
              <a:pathLst>
                <a:path w="3483246" h="2652715">
                  <a:moveTo>
                    <a:pt x="0" y="2652715"/>
                  </a:moveTo>
                  <a:lnTo>
                    <a:pt x="3483" y="510726"/>
                  </a:lnTo>
                  <a:lnTo>
                    <a:pt x="6966" y="0"/>
                  </a:lnTo>
                  <a:lnTo>
                    <a:pt x="10449" y="510726"/>
                  </a:lnTo>
                  <a:lnTo>
                    <a:pt x="13932" y="698818"/>
                  </a:lnTo>
                  <a:lnTo>
                    <a:pt x="17416" y="510726"/>
                  </a:lnTo>
                  <a:lnTo>
                    <a:pt x="20899" y="856543"/>
                  </a:lnTo>
                  <a:lnTo>
                    <a:pt x="24382" y="897036"/>
                  </a:lnTo>
                  <a:lnTo>
                    <a:pt x="27865" y="780998"/>
                  </a:lnTo>
                  <a:lnTo>
                    <a:pt x="31349" y="679567"/>
                  </a:lnTo>
                  <a:lnTo>
                    <a:pt x="34832" y="663890"/>
                  </a:lnTo>
                  <a:lnTo>
                    <a:pt x="38315" y="583172"/>
                  </a:lnTo>
                  <a:lnTo>
                    <a:pt x="41798" y="698818"/>
                  </a:lnTo>
                  <a:lnTo>
                    <a:pt x="45282" y="630521"/>
                  </a:lnTo>
                  <a:lnTo>
                    <a:pt x="48765" y="568063"/>
                  </a:lnTo>
                  <a:lnTo>
                    <a:pt x="52248" y="564337"/>
                  </a:lnTo>
                  <a:lnTo>
                    <a:pt x="55731" y="561065"/>
                  </a:lnTo>
                  <a:lnTo>
                    <a:pt x="59215" y="603556"/>
                  </a:lnTo>
                  <a:lnTo>
                    <a:pt x="62698" y="639902"/>
                  </a:lnTo>
                  <a:lnTo>
                    <a:pt x="66181" y="809558"/>
                  </a:lnTo>
                  <a:lnTo>
                    <a:pt x="69664" y="827069"/>
                  </a:lnTo>
                  <a:lnTo>
                    <a:pt x="73148" y="870247"/>
                  </a:lnTo>
                  <a:lnTo>
                    <a:pt x="76631" y="829788"/>
                  </a:lnTo>
                  <a:lnTo>
                    <a:pt x="80114" y="817905"/>
                  </a:lnTo>
                  <a:lnTo>
                    <a:pt x="83597" y="948269"/>
                  </a:lnTo>
                  <a:lnTo>
                    <a:pt x="87081" y="934228"/>
                  </a:lnTo>
                  <a:lnTo>
                    <a:pt x="90564" y="941547"/>
                  </a:lnTo>
                  <a:lnTo>
                    <a:pt x="94047" y="986095"/>
                  </a:lnTo>
                  <a:lnTo>
                    <a:pt x="97530" y="954464"/>
                  </a:lnTo>
                  <a:lnTo>
                    <a:pt x="101014" y="923914"/>
                  </a:lnTo>
                  <a:lnTo>
                    <a:pt x="104497" y="894393"/>
                  </a:lnTo>
                  <a:lnTo>
                    <a:pt x="107980" y="884175"/>
                  </a:lnTo>
                  <a:lnTo>
                    <a:pt x="111463" y="856543"/>
                  </a:lnTo>
                  <a:lnTo>
                    <a:pt x="114947" y="829788"/>
                  </a:lnTo>
                  <a:lnTo>
                    <a:pt x="118430" y="922278"/>
                  </a:lnTo>
                  <a:lnTo>
                    <a:pt x="121913" y="912726"/>
                  </a:lnTo>
                  <a:lnTo>
                    <a:pt x="125396" y="948269"/>
                  </a:lnTo>
                  <a:lnTo>
                    <a:pt x="128880" y="952961"/>
                  </a:lnTo>
                  <a:lnTo>
                    <a:pt x="132363" y="929745"/>
                  </a:lnTo>
                  <a:lnTo>
                    <a:pt x="135846" y="907126"/>
                  </a:lnTo>
                  <a:lnTo>
                    <a:pt x="139329" y="885081"/>
                  </a:lnTo>
                  <a:lnTo>
                    <a:pt x="142813" y="956719"/>
                  </a:lnTo>
                  <a:lnTo>
                    <a:pt x="146296" y="996597"/>
                  </a:lnTo>
                  <a:lnTo>
                    <a:pt x="149779" y="976145"/>
                  </a:lnTo>
                  <a:lnTo>
                    <a:pt x="153262" y="990706"/>
                  </a:lnTo>
                  <a:lnTo>
                    <a:pt x="156746" y="993460"/>
                  </a:lnTo>
                  <a:lnTo>
                    <a:pt x="160229" y="1006742"/>
                  </a:lnTo>
                  <a:lnTo>
                    <a:pt x="163712" y="988061"/>
                  </a:lnTo>
                  <a:lnTo>
                    <a:pt x="167195" y="969755"/>
                  </a:lnTo>
                  <a:lnTo>
                    <a:pt x="170679" y="951814"/>
                  </a:lnTo>
                  <a:lnTo>
                    <a:pt x="174162" y="934228"/>
                  </a:lnTo>
                  <a:lnTo>
                    <a:pt x="177645" y="916985"/>
                  </a:lnTo>
                  <a:lnTo>
                    <a:pt x="181128" y="910630"/>
                  </a:lnTo>
                  <a:lnTo>
                    <a:pt x="184612" y="904472"/>
                  </a:lnTo>
                  <a:lnTo>
                    <a:pt x="188095" y="888196"/>
                  </a:lnTo>
                  <a:lnTo>
                    <a:pt x="191578" y="932295"/>
                  </a:lnTo>
                  <a:lnTo>
                    <a:pt x="195061" y="954464"/>
                  </a:lnTo>
                  <a:lnTo>
                    <a:pt x="198545" y="948269"/>
                  </a:lnTo>
                  <a:lnTo>
                    <a:pt x="202028" y="951265"/>
                  </a:lnTo>
                  <a:lnTo>
                    <a:pt x="205511" y="980119"/>
                  </a:lnTo>
                  <a:lnTo>
                    <a:pt x="208994" y="965501"/>
                  </a:lnTo>
                  <a:lnTo>
                    <a:pt x="212478" y="968014"/>
                  </a:lnTo>
                  <a:lnTo>
                    <a:pt x="215961" y="953866"/>
                  </a:lnTo>
                  <a:lnTo>
                    <a:pt x="219444" y="948269"/>
                  </a:lnTo>
                  <a:lnTo>
                    <a:pt x="222927" y="975042"/>
                  </a:lnTo>
                  <a:lnTo>
                    <a:pt x="226411" y="969429"/>
                  </a:lnTo>
                  <a:lnTo>
                    <a:pt x="229894" y="971681"/>
                  </a:lnTo>
                  <a:lnTo>
                    <a:pt x="233377" y="958599"/>
                  </a:lnTo>
                  <a:lnTo>
                    <a:pt x="236860" y="960974"/>
                  </a:lnTo>
                  <a:lnTo>
                    <a:pt x="240344" y="955804"/>
                  </a:lnTo>
                  <a:lnTo>
                    <a:pt x="243827" y="943281"/>
                  </a:lnTo>
                  <a:lnTo>
                    <a:pt x="247310" y="945814"/>
                  </a:lnTo>
                  <a:lnTo>
                    <a:pt x="250793" y="940984"/>
                  </a:lnTo>
                  <a:lnTo>
                    <a:pt x="254277" y="928975"/>
                  </a:lnTo>
                  <a:lnTo>
                    <a:pt x="257760" y="938807"/>
                  </a:lnTo>
                  <a:lnTo>
                    <a:pt x="261243" y="934228"/>
                  </a:lnTo>
                  <a:lnTo>
                    <a:pt x="264726" y="936739"/>
                  </a:lnTo>
                  <a:lnTo>
                    <a:pt x="268210" y="925357"/>
                  </a:lnTo>
                  <a:lnTo>
                    <a:pt x="271693" y="941547"/>
                  </a:lnTo>
                  <a:lnTo>
                    <a:pt x="275176" y="943850"/>
                  </a:lnTo>
                  <a:lnTo>
                    <a:pt x="278659" y="932899"/>
                  </a:lnTo>
                  <a:lnTo>
                    <a:pt x="282143" y="948269"/>
                  </a:lnTo>
                  <a:lnTo>
                    <a:pt x="285626" y="956719"/>
                  </a:lnTo>
                  <a:lnTo>
                    <a:pt x="289109" y="964884"/>
                  </a:lnTo>
                  <a:lnTo>
                    <a:pt x="292592" y="972780"/>
                  </a:lnTo>
                  <a:lnTo>
                    <a:pt x="296075" y="974484"/>
                  </a:lnTo>
                  <a:lnTo>
                    <a:pt x="299559" y="993588"/>
                  </a:lnTo>
                  <a:lnTo>
                    <a:pt x="303042" y="989278"/>
                  </a:lnTo>
                  <a:lnTo>
                    <a:pt x="306525" y="1007464"/>
                  </a:lnTo>
                  <a:lnTo>
                    <a:pt x="310008" y="1008643"/>
                  </a:lnTo>
                  <a:lnTo>
                    <a:pt x="313492" y="998941"/>
                  </a:lnTo>
                  <a:lnTo>
                    <a:pt x="316975" y="1005578"/>
                  </a:lnTo>
                  <a:lnTo>
                    <a:pt x="320458" y="1006742"/>
                  </a:lnTo>
                  <a:lnTo>
                    <a:pt x="323941" y="1007880"/>
                  </a:lnTo>
                  <a:lnTo>
                    <a:pt x="327425" y="1029403"/>
                  </a:lnTo>
                  <a:lnTo>
                    <a:pt x="330908" y="1020228"/>
                  </a:lnTo>
                  <a:lnTo>
                    <a:pt x="334391" y="1026142"/>
                  </a:lnTo>
                  <a:lnTo>
                    <a:pt x="337874" y="1017154"/>
                  </a:lnTo>
                  <a:lnTo>
                    <a:pt x="341358" y="1013199"/>
                  </a:lnTo>
                  <a:lnTo>
                    <a:pt x="344841" y="1004386"/>
                  </a:lnTo>
                  <a:lnTo>
                    <a:pt x="348324" y="1000578"/>
                  </a:lnTo>
                  <a:lnTo>
                    <a:pt x="351807" y="991934"/>
                  </a:lnTo>
                  <a:lnTo>
                    <a:pt x="355291" y="983371"/>
                  </a:lnTo>
                  <a:lnTo>
                    <a:pt x="358774" y="989500"/>
                  </a:lnTo>
                  <a:lnTo>
                    <a:pt x="362257" y="985918"/>
                  </a:lnTo>
                  <a:lnTo>
                    <a:pt x="365740" y="991888"/>
                  </a:lnTo>
                  <a:lnTo>
                    <a:pt x="369224" y="993045"/>
                  </a:lnTo>
                  <a:lnTo>
                    <a:pt x="372707" y="984885"/>
                  </a:lnTo>
                  <a:lnTo>
                    <a:pt x="376190" y="986095"/>
                  </a:lnTo>
                  <a:lnTo>
                    <a:pt x="379673" y="987282"/>
                  </a:lnTo>
                  <a:lnTo>
                    <a:pt x="383157" y="979343"/>
                  </a:lnTo>
                  <a:lnTo>
                    <a:pt x="386640" y="998498"/>
                  </a:lnTo>
                  <a:lnTo>
                    <a:pt x="390123" y="990706"/>
                  </a:lnTo>
                  <a:lnTo>
                    <a:pt x="393606" y="987404"/>
                  </a:lnTo>
                  <a:lnTo>
                    <a:pt x="397090" y="988525"/>
                  </a:lnTo>
                  <a:lnTo>
                    <a:pt x="400573" y="989626"/>
                  </a:lnTo>
                  <a:lnTo>
                    <a:pt x="404056" y="994976"/>
                  </a:lnTo>
                  <a:lnTo>
                    <a:pt x="407539" y="987517"/>
                  </a:lnTo>
                  <a:lnTo>
                    <a:pt x="411023" y="996995"/>
                  </a:lnTo>
                  <a:lnTo>
                    <a:pt x="414506" y="993830"/>
                  </a:lnTo>
                  <a:lnTo>
                    <a:pt x="417989" y="986558"/>
                  </a:lnTo>
                  <a:lnTo>
                    <a:pt x="421472" y="983493"/>
                  </a:lnTo>
                  <a:lnTo>
                    <a:pt x="424956" y="976337"/>
                  </a:lnTo>
                  <a:lnTo>
                    <a:pt x="428439" y="969237"/>
                  </a:lnTo>
                  <a:lnTo>
                    <a:pt x="431922" y="998677"/>
                  </a:lnTo>
                  <a:lnTo>
                    <a:pt x="435405" y="991699"/>
                  </a:lnTo>
                  <a:lnTo>
                    <a:pt x="438889" y="1019747"/>
                  </a:lnTo>
                  <a:lnTo>
                    <a:pt x="442372" y="1012888"/>
                  </a:lnTo>
                  <a:lnTo>
                    <a:pt x="445855" y="1021173"/>
                  </a:lnTo>
                  <a:lnTo>
                    <a:pt x="449338" y="1021868"/>
                  </a:lnTo>
                  <a:lnTo>
                    <a:pt x="452822" y="1015169"/>
                  </a:lnTo>
                  <a:lnTo>
                    <a:pt x="456305" y="1019573"/>
                  </a:lnTo>
                  <a:lnTo>
                    <a:pt x="459788" y="1031081"/>
                  </a:lnTo>
                  <a:lnTo>
                    <a:pt x="463271" y="1028114"/>
                  </a:lnTo>
                  <a:lnTo>
                    <a:pt x="466755" y="1025180"/>
                  </a:lnTo>
                  <a:lnTo>
                    <a:pt x="470238" y="1022280"/>
                  </a:lnTo>
                  <a:lnTo>
                    <a:pt x="473721" y="1033395"/>
                  </a:lnTo>
                  <a:lnTo>
                    <a:pt x="477204" y="1033952"/>
                  </a:lnTo>
                  <a:lnTo>
                    <a:pt x="480688" y="1027649"/>
                  </a:lnTo>
                  <a:lnTo>
                    <a:pt x="484171" y="1028242"/>
                  </a:lnTo>
                  <a:lnTo>
                    <a:pt x="487654" y="1022027"/>
                  </a:lnTo>
                  <a:lnTo>
                    <a:pt x="491137" y="1019261"/>
                  </a:lnTo>
                  <a:lnTo>
                    <a:pt x="494621" y="1013130"/>
                  </a:lnTo>
                  <a:lnTo>
                    <a:pt x="498104" y="1010436"/>
                  </a:lnTo>
                  <a:lnTo>
                    <a:pt x="501587" y="1004386"/>
                  </a:lnTo>
                  <a:lnTo>
                    <a:pt x="505070" y="1015169"/>
                  </a:lnTo>
                  <a:lnTo>
                    <a:pt x="508554" y="1015829"/>
                  </a:lnTo>
                  <a:lnTo>
                    <a:pt x="512037" y="1016480"/>
                  </a:lnTo>
                  <a:lnTo>
                    <a:pt x="515520" y="1017121"/>
                  </a:lnTo>
                  <a:lnTo>
                    <a:pt x="519003" y="1011277"/>
                  </a:lnTo>
                  <a:lnTo>
                    <a:pt x="522487" y="1008716"/>
                  </a:lnTo>
                  <a:lnTo>
                    <a:pt x="525970" y="1015807"/>
                  </a:lnTo>
                  <a:lnTo>
                    <a:pt x="529453" y="1016437"/>
                  </a:lnTo>
                  <a:lnTo>
                    <a:pt x="532936" y="1020195"/>
                  </a:lnTo>
                  <a:lnTo>
                    <a:pt x="536420" y="1023887"/>
                  </a:lnTo>
                  <a:lnTo>
                    <a:pt x="539903" y="1018273"/>
                  </a:lnTo>
                  <a:lnTo>
                    <a:pt x="543386" y="1021939"/>
                  </a:lnTo>
                  <a:lnTo>
                    <a:pt x="546869" y="1028568"/>
                  </a:lnTo>
                  <a:lnTo>
                    <a:pt x="550353" y="1029084"/>
                  </a:lnTo>
                  <a:lnTo>
                    <a:pt x="553836" y="1023614"/>
                  </a:lnTo>
                  <a:lnTo>
                    <a:pt x="557319" y="1021173"/>
                  </a:lnTo>
                  <a:lnTo>
                    <a:pt x="560802" y="1021730"/>
                  </a:lnTo>
                  <a:lnTo>
                    <a:pt x="564286" y="1019324"/>
                  </a:lnTo>
                  <a:lnTo>
                    <a:pt x="567769" y="1013985"/>
                  </a:lnTo>
                  <a:lnTo>
                    <a:pt x="571252" y="1023358"/>
                  </a:lnTo>
                  <a:lnTo>
                    <a:pt x="574735" y="1026772"/>
                  </a:lnTo>
                  <a:lnTo>
                    <a:pt x="578218" y="1024409"/>
                  </a:lnTo>
                  <a:lnTo>
                    <a:pt x="581702" y="1024925"/>
                  </a:lnTo>
                  <a:lnTo>
                    <a:pt x="585185" y="1019747"/>
                  </a:lnTo>
                  <a:lnTo>
                    <a:pt x="588668" y="1014598"/>
                  </a:lnTo>
                  <a:lnTo>
                    <a:pt x="592151" y="1023632"/>
                  </a:lnTo>
                  <a:lnTo>
                    <a:pt x="595635" y="1021347"/>
                  </a:lnTo>
                  <a:lnTo>
                    <a:pt x="599118" y="1016289"/>
                  </a:lnTo>
                  <a:lnTo>
                    <a:pt x="602601" y="1019615"/>
                  </a:lnTo>
                  <a:lnTo>
                    <a:pt x="606084" y="1014615"/>
                  </a:lnTo>
                  <a:lnTo>
                    <a:pt x="609568" y="1020660"/>
                  </a:lnTo>
                  <a:lnTo>
                    <a:pt x="613051" y="1015717"/>
                  </a:lnTo>
                  <a:lnTo>
                    <a:pt x="616534" y="1010800"/>
                  </a:lnTo>
                  <a:lnTo>
                    <a:pt x="620017" y="1008643"/>
                  </a:lnTo>
                  <a:lnTo>
                    <a:pt x="623501" y="1003779"/>
                  </a:lnTo>
                  <a:lnTo>
                    <a:pt x="626984" y="1007095"/>
                  </a:lnTo>
                  <a:lnTo>
                    <a:pt x="630467" y="1002285"/>
                  </a:lnTo>
                  <a:lnTo>
                    <a:pt x="633950" y="1000201"/>
                  </a:lnTo>
                  <a:lnTo>
                    <a:pt x="637434" y="1006163"/>
                  </a:lnTo>
                  <a:lnTo>
                    <a:pt x="640917" y="1001431"/>
                  </a:lnTo>
                  <a:lnTo>
                    <a:pt x="644400" y="996724"/>
                  </a:lnTo>
                  <a:lnTo>
                    <a:pt x="647883" y="997354"/>
                  </a:lnTo>
                  <a:lnTo>
                    <a:pt x="651367" y="992695"/>
                  </a:lnTo>
                  <a:lnTo>
                    <a:pt x="654850" y="988061"/>
                  </a:lnTo>
                  <a:lnTo>
                    <a:pt x="658333" y="988733"/>
                  </a:lnTo>
                  <a:lnTo>
                    <a:pt x="661816" y="984147"/>
                  </a:lnTo>
                  <a:lnTo>
                    <a:pt x="665300" y="984836"/>
                  </a:lnTo>
                  <a:lnTo>
                    <a:pt x="668783" y="980296"/>
                  </a:lnTo>
                  <a:lnTo>
                    <a:pt x="672266" y="978394"/>
                  </a:lnTo>
                  <a:lnTo>
                    <a:pt x="675749" y="976508"/>
                  </a:lnTo>
                  <a:lnTo>
                    <a:pt x="679233" y="974637"/>
                  </a:lnTo>
                  <a:lnTo>
                    <a:pt x="682716" y="972780"/>
                  </a:lnTo>
                  <a:lnTo>
                    <a:pt x="686199" y="968354"/>
                  </a:lnTo>
                  <a:lnTo>
                    <a:pt x="689682" y="976797"/>
                  </a:lnTo>
                  <a:lnTo>
                    <a:pt x="693166" y="985073"/>
                  </a:lnTo>
                  <a:lnTo>
                    <a:pt x="696649" y="988220"/>
                  </a:lnTo>
                  <a:lnTo>
                    <a:pt x="700132" y="983884"/>
                  </a:lnTo>
                  <a:lnTo>
                    <a:pt x="703615" y="979570"/>
                  </a:lnTo>
                  <a:lnTo>
                    <a:pt x="707099" y="987643"/>
                  </a:lnTo>
                  <a:lnTo>
                    <a:pt x="710582" y="985823"/>
                  </a:lnTo>
                  <a:lnTo>
                    <a:pt x="714065" y="986456"/>
                  </a:lnTo>
                  <a:lnTo>
                    <a:pt x="717548" y="987082"/>
                  </a:lnTo>
                  <a:lnTo>
                    <a:pt x="721032" y="987702"/>
                  </a:lnTo>
                  <a:lnTo>
                    <a:pt x="724515" y="985918"/>
                  </a:lnTo>
                  <a:lnTo>
                    <a:pt x="727998" y="986538"/>
                  </a:lnTo>
                  <a:lnTo>
                    <a:pt x="731481" y="984773"/>
                  </a:lnTo>
                  <a:lnTo>
                    <a:pt x="734965" y="985394"/>
                  </a:lnTo>
                  <a:lnTo>
                    <a:pt x="738448" y="995378"/>
                  </a:lnTo>
                  <a:lnTo>
                    <a:pt x="741931" y="993615"/>
                  </a:lnTo>
                  <a:lnTo>
                    <a:pt x="745414" y="989545"/>
                  </a:lnTo>
                  <a:lnTo>
                    <a:pt x="748898" y="987814"/>
                  </a:lnTo>
                  <a:lnTo>
                    <a:pt x="752381" y="983781"/>
                  </a:lnTo>
                  <a:lnTo>
                    <a:pt x="755864" y="979765"/>
                  </a:lnTo>
                  <a:lnTo>
                    <a:pt x="759347" y="980392"/>
                  </a:lnTo>
                  <a:lnTo>
                    <a:pt x="762831" y="981013"/>
                  </a:lnTo>
                  <a:lnTo>
                    <a:pt x="766314" y="988446"/>
                  </a:lnTo>
                  <a:lnTo>
                    <a:pt x="769797" y="984504"/>
                  </a:lnTo>
                  <a:lnTo>
                    <a:pt x="773280" y="982840"/>
                  </a:lnTo>
                  <a:lnTo>
                    <a:pt x="776764" y="983437"/>
                  </a:lnTo>
                  <a:lnTo>
                    <a:pt x="780247" y="984029"/>
                  </a:lnTo>
                  <a:lnTo>
                    <a:pt x="783730" y="982389"/>
                  </a:lnTo>
                  <a:lnTo>
                    <a:pt x="787213" y="980760"/>
                  </a:lnTo>
                  <a:lnTo>
                    <a:pt x="790697" y="983566"/>
                  </a:lnTo>
                  <a:lnTo>
                    <a:pt x="794180" y="984147"/>
                  </a:lnTo>
                  <a:lnTo>
                    <a:pt x="797663" y="980342"/>
                  </a:lnTo>
                  <a:lnTo>
                    <a:pt x="801146" y="989626"/>
                  </a:lnTo>
                  <a:lnTo>
                    <a:pt x="804630" y="985855"/>
                  </a:lnTo>
                  <a:lnTo>
                    <a:pt x="808113" y="982100"/>
                  </a:lnTo>
                  <a:lnTo>
                    <a:pt x="811596" y="978361"/>
                  </a:lnTo>
                  <a:lnTo>
                    <a:pt x="815079" y="976797"/>
                  </a:lnTo>
                  <a:lnTo>
                    <a:pt x="818563" y="983810"/>
                  </a:lnTo>
                  <a:lnTo>
                    <a:pt x="822046" y="982247"/>
                  </a:lnTo>
                  <a:lnTo>
                    <a:pt x="825529" y="989133"/>
                  </a:lnTo>
                  <a:lnTo>
                    <a:pt x="829012" y="987571"/>
                  </a:lnTo>
                  <a:lnTo>
                    <a:pt x="832496" y="983926"/>
                  </a:lnTo>
                  <a:lnTo>
                    <a:pt x="835979" y="986558"/>
                  </a:lnTo>
                  <a:lnTo>
                    <a:pt x="839462" y="982943"/>
                  </a:lnTo>
                  <a:lnTo>
                    <a:pt x="842945" y="981421"/>
                  </a:lnTo>
                  <a:lnTo>
                    <a:pt x="846429" y="977835"/>
                  </a:lnTo>
                  <a:lnTo>
                    <a:pt x="849912" y="974264"/>
                  </a:lnTo>
                  <a:lnTo>
                    <a:pt x="853395" y="976912"/>
                  </a:lnTo>
                  <a:lnTo>
                    <a:pt x="856878" y="973369"/>
                  </a:lnTo>
                  <a:lnTo>
                    <a:pt x="860361" y="969841"/>
                  </a:lnTo>
                  <a:lnTo>
                    <a:pt x="863845" y="970439"/>
                  </a:lnTo>
                  <a:lnTo>
                    <a:pt x="867328" y="968988"/>
                  </a:lnTo>
                  <a:lnTo>
                    <a:pt x="870811" y="967546"/>
                  </a:lnTo>
                  <a:lnTo>
                    <a:pt x="874294" y="964073"/>
                  </a:lnTo>
                  <a:lnTo>
                    <a:pt x="877778" y="960613"/>
                  </a:lnTo>
                  <a:lnTo>
                    <a:pt x="881261" y="963273"/>
                  </a:lnTo>
                  <a:lnTo>
                    <a:pt x="884744" y="959841"/>
                  </a:lnTo>
                  <a:lnTo>
                    <a:pt x="888227" y="958448"/>
                  </a:lnTo>
                  <a:lnTo>
                    <a:pt x="891711" y="957063"/>
                  </a:lnTo>
                  <a:lnTo>
                    <a:pt x="895194" y="957700"/>
                  </a:lnTo>
                  <a:lnTo>
                    <a:pt x="898677" y="956328"/>
                  </a:lnTo>
                  <a:lnTo>
                    <a:pt x="902160" y="956962"/>
                  </a:lnTo>
                  <a:lnTo>
                    <a:pt x="905644" y="961556"/>
                  </a:lnTo>
                  <a:lnTo>
                    <a:pt x="909127" y="962161"/>
                  </a:lnTo>
                  <a:lnTo>
                    <a:pt x="912610" y="968621"/>
                  </a:lnTo>
                  <a:lnTo>
                    <a:pt x="916093" y="971125"/>
                  </a:lnTo>
                  <a:lnTo>
                    <a:pt x="919577" y="967824"/>
                  </a:lnTo>
                  <a:lnTo>
                    <a:pt x="923060" y="968393"/>
                  </a:lnTo>
                  <a:lnTo>
                    <a:pt x="926543" y="972780"/>
                  </a:lnTo>
                  <a:lnTo>
                    <a:pt x="930026" y="984640"/>
                  </a:lnTo>
                  <a:lnTo>
                    <a:pt x="933510" y="983261"/>
                  </a:lnTo>
                  <a:lnTo>
                    <a:pt x="936993" y="989320"/>
                  </a:lnTo>
                  <a:lnTo>
                    <a:pt x="940476" y="986095"/>
                  </a:lnTo>
                  <a:lnTo>
                    <a:pt x="943959" y="982882"/>
                  </a:lnTo>
                  <a:lnTo>
                    <a:pt x="947443" y="985211"/>
                  </a:lnTo>
                  <a:lnTo>
                    <a:pt x="950926" y="982021"/>
                  </a:lnTo>
                  <a:lnTo>
                    <a:pt x="954409" y="986163"/>
                  </a:lnTo>
                  <a:lnTo>
                    <a:pt x="957892" y="984817"/>
                  </a:lnTo>
                  <a:lnTo>
                    <a:pt x="961376" y="983478"/>
                  </a:lnTo>
                  <a:lnTo>
                    <a:pt x="964859" y="980334"/>
                  </a:lnTo>
                  <a:lnTo>
                    <a:pt x="968342" y="977201"/>
                  </a:lnTo>
                  <a:lnTo>
                    <a:pt x="971825" y="981309"/>
                  </a:lnTo>
                  <a:lnTo>
                    <a:pt x="975309" y="983582"/>
                  </a:lnTo>
                  <a:lnTo>
                    <a:pt x="978792" y="985832"/>
                  </a:lnTo>
                  <a:lnTo>
                    <a:pt x="982275" y="993343"/>
                  </a:lnTo>
                  <a:lnTo>
                    <a:pt x="985758" y="992021"/>
                  </a:lnTo>
                  <a:lnTo>
                    <a:pt x="989242" y="988956"/>
                  </a:lnTo>
                  <a:lnTo>
                    <a:pt x="992725" y="985901"/>
                  </a:lnTo>
                  <a:lnTo>
                    <a:pt x="996208" y="986354"/>
                  </a:lnTo>
                  <a:lnTo>
                    <a:pt x="999691" y="990273"/>
                  </a:lnTo>
                  <a:lnTo>
                    <a:pt x="1003175" y="987251"/>
                  </a:lnTo>
                  <a:lnTo>
                    <a:pt x="1006658" y="985968"/>
                  </a:lnTo>
                  <a:lnTo>
                    <a:pt x="1010141" y="984691"/>
                  </a:lnTo>
                  <a:lnTo>
                    <a:pt x="1013624" y="990279"/>
                  </a:lnTo>
                  <a:lnTo>
                    <a:pt x="1017108" y="987298"/>
                  </a:lnTo>
                  <a:lnTo>
                    <a:pt x="1020591" y="984326"/>
                  </a:lnTo>
                  <a:lnTo>
                    <a:pt x="1024074" y="984773"/>
                  </a:lnTo>
                  <a:lnTo>
                    <a:pt x="1027557" y="981822"/>
                  </a:lnTo>
                  <a:lnTo>
                    <a:pt x="1031041" y="978879"/>
                  </a:lnTo>
                  <a:lnTo>
                    <a:pt x="1034524" y="975947"/>
                  </a:lnTo>
                  <a:lnTo>
                    <a:pt x="1038007" y="976421"/>
                  </a:lnTo>
                  <a:lnTo>
                    <a:pt x="1041490" y="976891"/>
                  </a:lnTo>
                  <a:lnTo>
                    <a:pt x="1044974" y="975674"/>
                  </a:lnTo>
                  <a:lnTo>
                    <a:pt x="1048457" y="976145"/>
                  </a:lnTo>
                  <a:lnTo>
                    <a:pt x="1051940" y="978282"/>
                  </a:lnTo>
                  <a:lnTo>
                    <a:pt x="1055423" y="977075"/>
                  </a:lnTo>
                  <a:lnTo>
                    <a:pt x="1058907" y="977535"/>
                  </a:lnTo>
                  <a:lnTo>
                    <a:pt x="1062390" y="991113"/>
                  </a:lnTo>
                  <a:lnTo>
                    <a:pt x="1065873" y="991517"/>
                  </a:lnTo>
                  <a:lnTo>
                    <a:pt x="1069356" y="991918"/>
                  </a:lnTo>
                  <a:lnTo>
                    <a:pt x="1072840" y="989092"/>
                  </a:lnTo>
                  <a:lnTo>
                    <a:pt x="1076323" y="986275"/>
                  </a:lnTo>
                  <a:lnTo>
                    <a:pt x="1079806" y="985081"/>
                  </a:lnTo>
                  <a:lnTo>
                    <a:pt x="1083289" y="982281"/>
                  </a:lnTo>
                  <a:lnTo>
                    <a:pt x="1086773" y="985918"/>
                  </a:lnTo>
                  <a:lnTo>
                    <a:pt x="1090256" y="984735"/>
                  </a:lnTo>
                  <a:lnTo>
                    <a:pt x="1093739" y="986743"/>
                  </a:lnTo>
                  <a:lnTo>
                    <a:pt x="1097222" y="983979"/>
                  </a:lnTo>
                  <a:lnTo>
                    <a:pt x="1100706" y="981224"/>
                  </a:lnTo>
                  <a:lnTo>
                    <a:pt x="1104189" y="986387"/>
                  </a:lnTo>
                  <a:lnTo>
                    <a:pt x="1107672" y="991486"/>
                  </a:lnTo>
                  <a:lnTo>
                    <a:pt x="1111155" y="988758"/>
                  </a:lnTo>
                  <a:lnTo>
                    <a:pt x="1114639" y="986038"/>
                  </a:lnTo>
                  <a:lnTo>
                    <a:pt x="1118122" y="984885"/>
                  </a:lnTo>
                  <a:lnTo>
                    <a:pt x="1121605" y="988390"/>
                  </a:lnTo>
                  <a:lnTo>
                    <a:pt x="1125088" y="990322"/>
                  </a:lnTo>
                  <a:lnTo>
                    <a:pt x="1128572" y="987635"/>
                  </a:lnTo>
                  <a:lnTo>
                    <a:pt x="1132055" y="986494"/>
                  </a:lnTo>
                  <a:lnTo>
                    <a:pt x="1135538" y="983823"/>
                  </a:lnTo>
                  <a:lnTo>
                    <a:pt x="1139021" y="982695"/>
                  </a:lnTo>
                  <a:lnTo>
                    <a:pt x="1142505" y="980041"/>
                  </a:lnTo>
                  <a:lnTo>
                    <a:pt x="1145988" y="980455"/>
                  </a:lnTo>
                  <a:lnTo>
                    <a:pt x="1149471" y="979343"/>
                  </a:lnTo>
                  <a:lnTo>
                    <a:pt x="1152954" y="976712"/>
                  </a:lnTo>
                  <a:lnTo>
                    <a:pt x="1156437" y="980170"/>
                  </a:lnTo>
                  <a:lnTo>
                    <a:pt x="1159921" y="979068"/>
                  </a:lnTo>
                  <a:lnTo>
                    <a:pt x="1163404" y="977972"/>
                  </a:lnTo>
                  <a:lnTo>
                    <a:pt x="1166887" y="978387"/>
                  </a:lnTo>
                  <a:lnTo>
                    <a:pt x="1170370" y="975795"/>
                  </a:lnTo>
                  <a:lnTo>
                    <a:pt x="1173854" y="977712"/>
                  </a:lnTo>
                  <a:lnTo>
                    <a:pt x="1177337" y="975136"/>
                  </a:lnTo>
                  <a:lnTo>
                    <a:pt x="1180820" y="978533"/>
                  </a:lnTo>
                  <a:lnTo>
                    <a:pt x="1184303" y="977457"/>
                  </a:lnTo>
                  <a:lnTo>
                    <a:pt x="1187787" y="976386"/>
                  </a:lnTo>
                  <a:lnTo>
                    <a:pt x="1191270" y="973839"/>
                  </a:lnTo>
                  <a:lnTo>
                    <a:pt x="1194753" y="974258"/>
                  </a:lnTo>
                  <a:lnTo>
                    <a:pt x="1198236" y="971726"/>
                  </a:lnTo>
                  <a:lnTo>
                    <a:pt x="1201720" y="970677"/>
                  </a:lnTo>
                  <a:lnTo>
                    <a:pt x="1205203" y="969632"/>
                  </a:lnTo>
                  <a:lnTo>
                    <a:pt x="1208686" y="967122"/>
                  </a:lnTo>
                  <a:lnTo>
                    <a:pt x="1212169" y="964618"/>
                  </a:lnTo>
                  <a:lnTo>
                    <a:pt x="1215653" y="963593"/>
                  </a:lnTo>
                  <a:lnTo>
                    <a:pt x="1219136" y="961103"/>
                  </a:lnTo>
                  <a:lnTo>
                    <a:pt x="1222619" y="963019"/>
                  </a:lnTo>
                  <a:lnTo>
                    <a:pt x="1226102" y="962005"/>
                  </a:lnTo>
                  <a:lnTo>
                    <a:pt x="1229586" y="959536"/>
                  </a:lnTo>
                  <a:lnTo>
                    <a:pt x="1233069" y="958534"/>
                  </a:lnTo>
                  <a:lnTo>
                    <a:pt x="1236552" y="956079"/>
                  </a:lnTo>
                  <a:lnTo>
                    <a:pt x="1240035" y="957993"/>
                  </a:lnTo>
                  <a:lnTo>
                    <a:pt x="1243519" y="957001"/>
                  </a:lnTo>
                  <a:lnTo>
                    <a:pt x="1247002" y="954567"/>
                  </a:lnTo>
                  <a:lnTo>
                    <a:pt x="1250485" y="955031"/>
                  </a:lnTo>
                  <a:lnTo>
                    <a:pt x="1253968" y="952610"/>
                  </a:lnTo>
                  <a:lnTo>
                    <a:pt x="1257452" y="953078"/>
                  </a:lnTo>
                  <a:lnTo>
                    <a:pt x="1260935" y="954975"/>
                  </a:lnTo>
                  <a:lnTo>
                    <a:pt x="1264418" y="954004"/>
                  </a:lnTo>
                  <a:lnTo>
                    <a:pt x="1267901" y="961556"/>
                  </a:lnTo>
                  <a:lnTo>
                    <a:pt x="1271385" y="959168"/>
                  </a:lnTo>
                  <a:lnTo>
                    <a:pt x="1274868" y="959608"/>
                  </a:lnTo>
                  <a:lnTo>
                    <a:pt x="1278351" y="958641"/>
                  </a:lnTo>
                  <a:lnTo>
                    <a:pt x="1281834" y="956273"/>
                  </a:lnTo>
                  <a:lnTo>
                    <a:pt x="1285318" y="955316"/>
                  </a:lnTo>
                  <a:lnTo>
                    <a:pt x="1288801" y="955764"/>
                  </a:lnTo>
                  <a:lnTo>
                    <a:pt x="1292284" y="960382"/>
                  </a:lnTo>
                  <a:lnTo>
                    <a:pt x="1295767" y="959427"/>
                  </a:lnTo>
                  <a:lnTo>
                    <a:pt x="1299251" y="957091"/>
                  </a:lnTo>
                  <a:lnTo>
                    <a:pt x="1302734" y="958908"/>
                  </a:lnTo>
                  <a:lnTo>
                    <a:pt x="1306217" y="956584"/>
                  </a:lnTo>
                  <a:lnTo>
                    <a:pt x="1309700" y="958394"/>
                  </a:lnTo>
                  <a:lnTo>
                    <a:pt x="1313184" y="958824"/>
                  </a:lnTo>
                  <a:lnTo>
                    <a:pt x="1316667" y="959251"/>
                  </a:lnTo>
                  <a:lnTo>
                    <a:pt x="1320150" y="958314"/>
                  </a:lnTo>
                  <a:lnTo>
                    <a:pt x="1323633" y="960097"/>
                  </a:lnTo>
                  <a:lnTo>
                    <a:pt x="1327117" y="957810"/>
                  </a:lnTo>
                  <a:lnTo>
                    <a:pt x="1330600" y="955529"/>
                  </a:lnTo>
                  <a:lnTo>
                    <a:pt x="1334083" y="966703"/>
                  </a:lnTo>
                  <a:lnTo>
                    <a:pt x="1337566" y="967099"/>
                  </a:lnTo>
                  <a:lnTo>
                    <a:pt x="1341050" y="964836"/>
                  </a:lnTo>
                  <a:lnTo>
                    <a:pt x="1344533" y="962580"/>
                  </a:lnTo>
                  <a:lnTo>
                    <a:pt x="1348016" y="960328"/>
                  </a:lnTo>
                  <a:lnTo>
                    <a:pt x="1351499" y="959412"/>
                  </a:lnTo>
                  <a:lnTo>
                    <a:pt x="1354983" y="963789"/>
                  </a:lnTo>
                  <a:lnTo>
                    <a:pt x="1358466" y="961556"/>
                  </a:lnTo>
                  <a:lnTo>
                    <a:pt x="1361949" y="960645"/>
                  </a:lnTo>
                  <a:lnTo>
                    <a:pt x="1365432" y="958422"/>
                  </a:lnTo>
                  <a:lnTo>
                    <a:pt x="1368916" y="956205"/>
                  </a:lnTo>
                  <a:lnTo>
                    <a:pt x="1372399" y="959244"/>
                  </a:lnTo>
                  <a:lnTo>
                    <a:pt x="1375882" y="959651"/>
                  </a:lnTo>
                  <a:lnTo>
                    <a:pt x="1379365" y="960056"/>
                  </a:lnTo>
                  <a:lnTo>
                    <a:pt x="1382849" y="966918"/>
                  </a:lnTo>
                  <a:lnTo>
                    <a:pt x="1386332" y="964729"/>
                  </a:lnTo>
                  <a:lnTo>
                    <a:pt x="1389815" y="965116"/>
                  </a:lnTo>
                  <a:lnTo>
                    <a:pt x="1393298" y="964221"/>
                  </a:lnTo>
                  <a:lnTo>
                    <a:pt x="1396782" y="963329"/>
                  </a:lnTo>
                  <a:lnTo>
                    <a:pt x="1400265" y="962440"/>
                  </a:lnTo>
                  <a:lnTo>
                    <a:pt x="1403748" y="967910"/>
                  </a:lnTo>
                  <a:lnTo>
                    <a:pt x="1407231" y="972062"/>
                  </a:lnTo>
                  <a:lnTo>
                    <a:pt x="1410715" y="973675"/>
                  </a:lnTo>
                  <a:lnTo>
                    <a:pt x="1414198" y="971530"/>
                  </a:lnTo>
                  <a:lnTo>
                    <a:pt x="1417681" y="970641"/>
                  </a:lnTo>
                  <a:lnTo>
                    <a:pt x="1421164" y="971002"/>
                  </a:lnTo>
                  <a:lnTo>
                    <a:pt x="1424648" y="972603"/>
                  </a:lnTo>
                  <a:lnTo>
                    <a:pt x="1428131" y="970479"/>
                  </a:lnTo>
                  <a:lnTo>
                    <a:pt x="1431614" y="970838"/>
                  </a:lnTo>
                  <a:lnTo>
                    <a:pt x="1435097" y="968724"/>
                  </a:lnTo>
                  <a:lnTo>
                    <a:pt x="1438580" y="966616"/>
                  </a:lnTo>
                  <a:lnTo>
                    <a:pt x="1442064" y="965748"/>
                  </a:lnTo>
                  <a:lnTo>
                    <a:pt x="1445547" y="963650"/>
                  </a:lnTo>
                  <a:lnTo>
                    <a:pt x="1449030" y="966485"/>
                  </a:lnTo>
                  <a:lnTo>
                    <a:pt x="1452513" y="965624"/>
                  </a:lnTo>
                  <a:lnTo>
                    <a:pt x="1455997" y="968434"/>
                  </a:lnTo>
                  <a:lnTo>
                    <a:pt x="1459480" y="967575"/>
                  </a:lnTo>
                  <a:lnTo>
                    <a:pt x="1462963" y="965501"/>
                  </a:lnTo>
                  <a:lnTo>
                    <a:pt x="1466446" y="963432"/>
                  </a:lnTo>
                  <a:lnTo>
                    <a:pt x="1469930" y="965016"/>
                  </a:lnTo>
                  <a:lnTo>
                    <a:pt x="1473413" y="965380"/>
                  </a:lnTo>
                  <a:lnTo>
                    <a:pt x="1476896" y="963326"/>
                  </a:lnTo>
                  <a:lnTo>
                    <a:pt x="1480379" y="963693"/>
                  </a:lnTo>
                  <a:lnTo>
                    <a:pt x="1483863" y="964058"/>
                  </a:lnTo>
                  <a:lnTo>
                    <a:pt x="1487346" y="963221"/>
                  </a:lnTo>
                  <a:lnTo>
                    <a:pt x="1490829" y="967173"/>
                  </a:lnTo>
                  <a:lnTo>
                    <a:pt x="1494312" y="966336"/>
                  </a:lnTo>
                  <a:lnTo>
                    <a:pt x="1497796" y="969064"/>
                  </a:lnTo>
                  <a:lnTo>
                    <a:pt x="1501279" y="968228"/>
                  </a:lnTo>
                  <a:lnTo>
                    <a:pt x="1504762" y="966212"/>
                  </a:lnTo>
                  <a:lnTo>
                    <a:pt x="1508245" y="970098"/>
                  </a:lnTo>
                  <a:lnTo>
                    <a:pt x="1511729" y="969266"/>
                  </a:lnTo>
                  <a:lnTo>
                    <a:pt x="1515212" y="967264"/>
                  </a:lnTo>
                  <a:lnTo>
                    <a:pt x="1518695" y="966440"/>
                  </a:lnTo>
                  <a:lnTo>
                    <a:pt x="1522178" y="964447"/>
                  </a:lnTo>
                  <a:lnTo>
                    <a:pt x="1525662" y="963630"/>
                  </a:lnTo>
                  <a:lnTo>
                    <a:pt x="1529145" y="962816"/>
                  </a:lnTo>
                  <a:lnTo>
                    <a:pt x="1532628" y="964337"/>
                  </a:lnTo>
                  <a:lnTo>
                    <a:pt x="1536111" y="963526"/>
                  </a:lnTo>
                  <a:lnTo>
                    <a:pt x="1539595" y="961556"/>
                  </a:lnTo>
                  <a:lnTo>
                    <a:pt x="1543078" y="960752"/>
                  </a:lnTo>
                  <a:lnTo>
                    <a:pt x="1546561" y="962268"/>
                  </a:lnTo>
                  <a:lnTo>
                    <a:pt x="1550044" y="960310"/>
                  </a:lnTo>
                  <a:lnTo>
                    <a:pt x="1553528" y="960668"/>
                  </a:lnTo>
                  <a:lnTo>
                    <a:pt x="1557011" y="958720"/>
                  </a:lnTo>
                  <a:lnTo>
                    <a:pt x="1560494" y="962526"/>
                  </a:lnTo>
                  <a:lnTo>
                    <a:pt x="1563977" y="966299"/>
                  </a:lnTo>
                  <a:lnTo>
                    <a:pt x="1567461" y="964363"/>
                  </a:lnTo>
                  <a:lnTo>
                    <a:pt x="1570944" y="963570"/>
                  </a:lnTo>
                  <a:lnTo>
                    <a:pt x="1574427" y="962780"/>
                  </a:lnTo>
                  <a:lnTo>
                    <a:pt x="1577910" y="964258"/>
                  </a:lnTo>
                  <a:lnTo>
                    <a:pt x="1581394" y="963470"/>
                  </a:lnTo>
                  <a:lnTo>
                    <a:pt x="1584877" y="961556"/>
                  </a:lnTo>
                  <a:lnTo>
                    <a:pt x="1588360" y="960775"/>
                  </a:lnTo>
                  <a:lnTo>
                    <a:pt x="1591843" y="958869"/>
                  </a:lnTo>
                  <a:lnTo>
                    <a:pt x="1595327" y="956966"/>
                  </a:lnTo>
                  <a:lnTo>
                    <a:pt x="1598810" y="955068"/>
                  </a:lnTo>
                  <a:lnTo>
                    <a:pt x="1602293" y="953174"/>
                  </a:lnTo>
                  <a:lnTo>
                    <a:pt x="1605776" y="952413"/>
                  </a:lnTo>
                  <a:lnTo>
                    <a:pt x="1609260" y="950527"/>
                  </a:lnTo>
                  <a:lnTo>
                    <a:pt x="1612743" y="950897"/>
                  </a:lnTo>
                  <a:lnTo>
                    <a:pt x="1616226" y="949019"/>
                  </a:lnTo>
                  <a:lnTo>
                    <a:pt x="1619709" y="947145"/>
                  </a:lnTo>
                  <a:lnTo>
                    <a:pt x="1623193" y="945275"/>
                  </a:lnTo>
                  <a:lnTo>
                    <a:pt x="1626676" y="943409"/>
                  </a:lnTo>
                  <a:lnTo>
                    <a:pt x="1630159" y="941547"/>
                  </a:lnTo>
                  <a:lnTo>
                    <a:pt x="1633642" y="941935"/>
                  </a:lnTo>
                  <a:lnTo>
                    <a:pt x="1637126" y="944557"/>
                  </a:lnTo>
                  <a:lnTo>
                    <a:pt x="1640609" y="946048"/>
                  </a:lnTo>
                  <a:lnTo>
                    <a:pt x="1644092" y="946423"/>
                  </a:lnTo>
                  <a:lnTo>
                    <a:pt x="1647575" y="956692"/>
                  </a:lnTo>
                  <a:lnTo>
                    <a:pt x="1651059" y="958128"/>
                  </a:lnTo>
                  <a:lnTo>
                    <a:pt x="1654542" y="956294"/>
                  </a:lnTo>
                  <a:lnTo>
                    <a:pt x="1658025" y="957725"/>
                  </a:lnTo>
                  <a:lnTo>
                    <a:pt x="1661508" y="960228"/>
                  </a:lnTo>
                  <a:lnTo>
                    <a:pt x="1664992" y="958406"/>
                  </a:lnTo>
                  <a:lnTo>
                    <a:pt x="1668475" y="956587"/>
                  </a:lnTo>
                  <a:lnTo>
                    <a:pt x="1671958" y="958005"/>
                  </a:lnTo>
                  <a:lnTo>
                    <a:pt x="1675441" y="957269"/>
                  </a:lnTo>
                  <a:lnTo>
                    <a:pt x="1678925" y="958679"/>
                  </a:lnTo>
                  <a:lnTo>
                    <a:pt x="1682408" y="956875"/>
                  </a:lnTo>
                  <a:lnTo>
                    <a:pt x="1685891" y="958281"/>
                  </a:lnTo>
                  <a:lnTo>
                    <a:pt x="1689374" y="961800"/>
                  </a:lnTo>
                  <a:lnTo>
                    <a:pt x="1692858" y="967394"/>
                  </a:lnTo>
                  <a:lnTo>
                    <a:pt x="1696341" y="965606"/>
                  </a:lnTo>
                  <a:lnTo>
                    <a:pt x="1699824" y="964872"/>
                  </a:lnTo>
                  <a:lnTo>
                    <a:pt x="1703307" y="964140"/>
                  </a:lnTo>
                  <a:lnTo>
                    <a:pt x="1706791" y="965501"/>
                  </a:lnTo>
                  <a:lnTo>
                    <a:pt x="1710274" y="966855"/>
                  </a:lnTo>
                  <a:lnTo>
                    <a:pt x="1713757" y="967164"/>
                  </a:lnTo>
                  <a:lnTo>
                    <a:pt x="1717240" y="966435"/>
                  </a:lnTo>
                  <a:lnTo>
                    <a:pt x="1720723" y="966743"/>
                  </a:lnTo>
                  <a:lnTo>
                    <a:pt x="1724207" y="970141"/>
                  </a:lnTo>
                  <a:lnTo>
                    <a:pt x="1727690" y="971464"/>
                  </a:lnTo>
                  <a:lnTo>
                    <a:pt x="1731173" y="969712"/>
                  </a:lnTo>
                  <a:lnTo>
                    <a:pt x="1734656" y="968988"/>
                  </a:lnTo>
                  <a:lnTo>
                    <a:pt x="1738140" y="967243"/>
                  </a:lnTo>
                  <a:lnTo>
                    <a:pt x="1741623" y="966524"/>
                  </a:lnTo>
                  <a:lnTo>
                    <a:pt x="1745106" y="965808"/>
                  </a:lnTo>
                  <a:lnTo>
                    <a:pt x="1748589" y="966113"/>
                  </a:lnTo>
                  <a:lnTo>
                    <a:pt x="1752073" y="972492"/>
                  </a:lnTo>
                  <a:lnTo>
                    <a:pt x="1755556" y="970765"/>
                  </a:lnTo>
                  <a:lnTo>
                    <a:pt x="1759039" y="971056"/>
                  </a:lnTo>
                  <a:lnTo>
                    <a:pt x="1762522" y="970342"/>
                  </a:lnTo>
                  <a:lnTo>
                    <a:pt x="1766006" y="973638"/>
                  </a:lnTo>
                  <a:lnTo>
                    <a:pt x="1769489" y="971924"/>
                  </a:lnTo>
                  <a:lnTo>
                    <a:pt x="1772972" y="972211"/>
                  </a:lnTo>
                  <a:lnTo>
                    <a:pt x="1776455" y="971500"/>
                  </a:lnTo>
                  <a:lnTo>
                    <a:pt x="1779939" y="969797"/>
                  </a:lnTo>
                  <a:lnTo>
                    <a:pt x="1783422" y="969092"/>
                  </a:lnTo>
                  <a:lnTo>
                    <a:pt x="1786905" y="970375"/>
                  </a:lnTo>
                  <a:lnTo>
                    <a:pt x="1790388" y="972639"/>
                  </a:lnTo>
                  <a:lnTo>
                    <a:pt x="1793872" y="972921"/>
                  </a:lnTo>
                  <a:lnTo>
                    <a:pt x="1797355" y="975165"/>
                  </a:lnTo>
                  <a:lnTo>
                    <a:pt x="1800838" y="973481"/>
                  </a:lnTo>
                  <a:lnTo>
                    <a:pt x="1804321" y="972780"/>
                  </a:lnTo>
                  <a:lnTo>
                    <a:pt x="1807805" y="973060"/>
                  </a:lnTo>
                  <a:lnTo>
                    <a:pt x="1811288" y="971385"/>
                  </a:lnTo>
                  <a:lnTo>
                    <a:pt x="1814771" y="973615"/>
                  </a:lnTo>
                  <a:lnTo>
                    <a:pt x="1818254" y="971947"/>
                  </a:lnTo>
                  <a:lnTo>
                    <a:pt x="1821738" y="972226"/>
                  </a:lnTo>
                  <a:lnTo>
                    <a:pt x="1825221" y="970564"/>
                  </a:lnTo>
                  <a:lnTo>
                    <a:pt x="1828704" y="968906"/>
                  </a:lnTo>
                  <a:lnTo>
                    <a:pt x="1832187" y="968221"/>
                  </a:lnTo>
                  <a:lnTo>
                    <a:pt x="1835671" y="967538"/>
                  </a:lnTo>
                  <a:lnTo>
                    <a:pt x="1839154" y="965889"/>
                  </a:lnTo>
                  <a:lnTo>
                    <a:pt x="1842637" y="964243"/>
                  </a:lnTo>
                  <a:lnTo>
                    <a:pt x="1846120" y="963568"/>
                  </a:lnTo>
                  <a:lnTo>
                    <a:pt x="1849604" y="962895"/>
                  </a:lnTo>
                  <a:lnTo>
                    <a:pt x="1853087" y="963189"/>
                  </a:lnTo>
                  <a:lnTo>
                    <a:pt x="1856570" y="963483"/>
                  </a:lnTo>
                  <a:lnTo>
                    <a:pt x="1860053" y="963774"/>
                  </a:lnTo>
                  <a:lnTo>
                    <a:pt x="1863537" y="964065"/>
                  </a:lnTo>
                  <a:lnTo>
                    <a:pt x="1867020" y="966265"/>
                  </a:lnTo>
                  <a:lnTo>
                    <a:pt x="1870503" y="964643"/>
                  </a:lnTo>
                  <a:lnTo>
                    <a:pt x="1873986" y="963024"/>
                  </a:lnTo>
                  <a:lnTo>
                    <a:pt x="1877470" y="961409"/>
                  </a:lnTo>
                  <a:lnTo>
                    <a:pt x="1880953" y="960750"/>
                  </a:lnTo>
                  <a:lnTo>
                    <a:pt x="1884436" y="960092"/>
                  </a:lnTo>
                  <a:lnTo>
                    <a:pt x="1887919" y="958485"/>
                  </a:lnTo>
                  <a:lnTo>
                    <a:pt x="1891403" y="960681"/>
                  </a:lnTo>
                  <a:lnTo>
                    <a:pt x="1894886" y="959080"/>
                  </a:lnTo>
                  <a:lnTo>
                    <a:pt x="1898369" y="957482"/>
                  </a:lnTo>
                  <a:lnTo>
                    <a:pt x="1901852" y="960613"/>
                  </a:lnTo>
                  <a:lnTo>
                    <a:pt x="1905336" y="960905"/>
                  </a:lnTo>
                  <a:lnTo>
                    <a:pt x="1908819" y="963070"/>
                  </a:lnTo>
                  <a:lnTo>
                    <a:pt x="1912302" y="962420"/>
                  </a:lnTo>
                  <a:lnTo>
                    <a:pt x="1915785" y="962705"/>
                  </a:lnTo>
                  <a:lnTo>
                    <a:pt x="1919269" y="961125"/>
                  </a:lnTo>
                  <a:lnTo>
                    <a:pt x="1922752" y="962343"/>
                  </a:lnTo>
                  <a:lnTo>
                    <a:pt x="1926235" y="961699"/>
                  </a:lnTo>
                  <a:lnTo>
                    <a:pt x="1929718" y="960127"/>
                  </a:lnTo>
                  <a:lnTo>
                    <a:pt x="1933202" y="959486"/>
                  </a:lnTo>
                  <a:lnTo>
                    <a:pt x="1936685" y="957920"/>
                  </a:lnTo>
                  <a:lnTo>
                    <a:pt x="1940168" y="960063"/>
                  </a:lnTo>
                  <a:lnTo>
                    <a:pt x="1943651" y="958502"/>
                  </a:lnTo>
                  <a:lnTo>
                    <a:pt x="1947135" y="956944"/>
                  </a:lnTo>
                  <a:lnTo>
                    <a:pt x="1950618" y="957237"/>
                  </a:lnTo>
                  <a:lnTo>
                    <a:pt x="1954101" y="955684"/>
                  </a:lnTo>
                  <a:lnTo>
                    <a:pt x="1957584" y="957818"/>
                  </a:lnTo>
                  <a:lnTo>
                    <a:pt x="1961068" y="958106"/>
                  </a:lnTo>
                  <a:lnTo>
                    <a:pt x="1964551" y="956562"/>
                  </a:lnTo>
                  <a:lnTo>
                    <a:pt x="1968034" y="955937"/>
                  </a:lnTo>
                  <a:lnTo>
                    <a:pt x="1971517" y="954398"/>
                  </a:lnTo>
                  <a:lnTo>
                    <a:pt x="1975001" y="953778"/>
                  </a:lnTo>
                  <a:lnTo>
                    <a:pt x="1978484" y="953159"/>
                  </a:lnTo>
                  <a:lnTo>
                    <a:pt x="1981967" y="953454"/>
                  </a:lnTo>
                  <a:lnTo>
                    <a:pt x="1985450" y="955567"/>
                  </a:lnTo>
                  <a:lnTo>
                    <a:pt x="1988934" y="954950"/>
                  </a:lnTo>
                  <a:lnTo>
                    <a:pt x="1992417" y="955240"/>
                  </a:lnTo>
                  <a:lnTo>
                    <a:pt x="1995900" y="954625"/>
                  </a:lnTo>
                  <a:lnTo>
                    <a:pt x="1999383" y="953108"/>
                  </a:lnTo>
                  <a:lnTo>
                    <a:pt x="2002867" y="954303"/>
                  </a:lnTo>
                  <a:lnTo>
                    <a:pt x="2006350" y="955492"/>
                  </a:lnTo>
                  <a:lnTo>
                    <a:pt x="2009833" y="957571"/>
                  </a:lnTo>
                  <a:lnTo>
                    <a:pt x="2013316" y="956064"/>
                  </a:lnTo>
                  <a:lnTo>
                    <a:pt x="2016799" y="959915"/>
                  </a:lnTo>
                  <a:lnTo>
                    <a:pt x="2020283" y="959302"/>
                  </a:lnTo>
                  <a:lnTo>
                    <a:pt x="2023766" y="959579"/>
                  </a:lnTo>
                  <a:lnTo>
                    <a:pt x="2027249" y="960740"/>
                  </a:lnTo>
                  <a:lnTo>
                    <a:pt x="2030732" y="961013"/>
                  </a:lnTo>
                  <a:lnTo>
                    <a:pt x="2034216" y="960403"/>
                  </a:lnTo>
                  <a:lnTo>
                    <a:pt x="2037699" y="960676"/>
                  </a:lnTo>
                  <a:lnTo>
                    <a:pt x="2041182" y="959190"/>
                  </a:lnTo>
                  <a:lnTo>
                    <a:pt x="2044665" y="959464"/>
                  </a:lnTo>
                  <a:lnTo>
                    <a:pt x="2048149" y="959738"/>
                  </a:lnTo>
                  <a:lnTo>
                    <a:pt x="2051632" y="960010"/>
                  </a:lnTo>
                  <a:lnTo>
                    <a:pt x="2055115" y="959408"/>
                  </a:lnTo>
                  <a:lnTo>
                    <a:pt x="2058598" y="957934"/>
                  </a:lnTo>
                  <a:lnTo>
                    <a:pt x="2062082" y="960820"/>
                  </a:lnTo>
                  <a:lnTo>
                    <a:pt x="2065565" y="961089"/>
                  </a:lnTo>
                  <a:lnTo>
                    <a:pt x="2069048" y="959622"/>
                  </a:lnTo>
                  <a:lnTo>
                    <a:pt x="2072531" y="959026"/>
                  </a:lnTo>
                  <a:lnTo>
                    <a:pt x="2076015" y="959296"/>
                  </a:lnTo>
                  <a:lnTo>
                    <a:pt x="2079498" y="964729"/>
                  </a:lnTo>
                  <a:lnTo>
                    <a:pt x="2082981" y="964131"/>
                  </a:lnTo>
                  <a:lnTo>
                    <a:pt x="2086464" y="963534"/>
                  </a:lnTo>
                  <a:lnTo>
                    <a:pt x="2089948" y="966354"/>
                  </a:lnTo>
                  <a:lnTo>
                    <a:pt x="2093431" y="968306"/>
                  </a:lnTo>
                  <a:lnTo>
                    <a:pt x="2096914" y="968556"/>
                  </a:lnTo>
                  <a:lnTo>
                    <a:pt x="2100397" y="969649"/>
                  </a:lnTo>
                  <a:lnTo>
                    <a:pt x="2103881" y="969895"/>
                  </a:lnTo>
                  <a:lnTo>
                    <a:pt x="2107364" y="969299"/>
                  </a:lnTo>
                  <a:lnTo>
                    <a:pt x="2110847" y="970385"/>
                  </a:lnTo>
                  <a:lnTo>
                    <a:pt x="2114330" y="968951"/>
                  </a:lnTo>
                  <a:lnTo>
                    <a:pt x="2117814" y="967519"/>
                  </a:lnTo>
                  <a:lnTo>
                    <a:pt x="2121297" y="966929"/>
                  </a:lnTo>
                  <a:lnTo>
                    <a:pt x="2124780" y="967177"/>
                  </a:lnTo>
                  <a:lnTo>
                    <a:pt x="2128263" y="965752"/>
                  </a:lnTo>
                  <a:lnTo>
                    <a:pt x="2131747" y="968506"/>
                  </a:lnTo>
                  <a:lnTo>
                    <a:pt x="2135230" y="971242"/>
                  </a:lnTo>
                  <a:lnTo>
                    <a:pt x="2138713" y="970653"/>
                  </a:lnTo>
                  <a:lnTo>
                    <a:pt x="2142196" y="970893"/>
                  </a:lnTo>
                  <a:lnTo>
                    <a:pt x="2145680" y="971956"/>
                  </a:lnTo>
                  <a:lnTo>
                    <a:pt x="2149163" y="970545"/>
                  </a:lnTo>
                  <a:lnTo>
                    <a:pt x="2152646" y="969961"/>
                  </a:lnTo>
                  <a:lnTo>
                    <a:pt x="2156129" y="971022"/>
                  </a:lnTo>
                  <a:lnTo>
                    <a:pt x="2159613" y="970439"/>
                  </a:lnTo>
                  <a:lnTo>
                    <a:pt x="2163096" y="969037"/>
                  </a:lnTo>
                  <a:lnTo>
                    <a:pt x="2166579" y="972547"/>
                  </a:lnTo>
                  <a:lnTo>
                    <a:pt x="2170062" y="971150"/>
                  </a:lnTo>
                  <a:lnTo>
                    <a:pt x="2173546" y="970571"/>
                  </a:lnTo>
                  <a:lnTo>
                    <a:pt x="2177029" y="971620"/>
                  </a:lnTo>
                  <a:lnTo>
                    <a:pt x="2180512" y="970229"/>
                  </a:lnTo>
                  <a:lnTo>
                    <a:pt x="2183995" y="968841"/>
                  </a:lnTo>
                  <a:lnTo>
                    <a:pt x="2187479" y="969079"/>
                  </a:lnTo>
                  <a:lnTo>
                    <a:pt x="2190962" y="968506"/>
                  </a:lnTo>
                  <a:lnTo>
                    <a:pt x="2194445" y="967935"/>
                  </a:lnTo>
                  <a:lnTo>
                    <a:pt x="2197928" y="969789"/>
                  </a:lnTo>
                  <a:lnTo>
                    <a:pt x="2201412" y="970023"/>
                  </a:lnTo>
                  <a:lnTo>
                    <a:pt x="2204895" y="969453"/>
                  </a:lnTo>
                  <a:lnTo>
                    <a:pt x="2208378" y="968885"/>
                  </a:lnTo>
                  <a:lnTo>
                    <a:pt x="2211861" y="969922"/>
                  </a:lnTo>
                  <a:lnTo>
                    <a:pt x="2215345" y="969355"/>
                  </a:lnTo>
                  <a:lnTo>
                    <a:pt x="2218828" y="971983"/>
                  </a:lnTo>
                  <a:lnTo>
                    <a:pt x="2222311" y="970619"/>
                  </a:lnTo>
                  <a:lnTo>
                    <a:pt x="2225794" y="972440"/>
                  </a:lnTo>
                  <a:lnTo>
                    <a:pt x="2229278" y="971874"/>
                  </a:lnTo>
                  <a:lnTo>
                    <a:pt x="2232761" y="972893"/>
                  </a:lnTo>
                  <a:lnTo>
                    <a:pt x="2236244" y="971538"/>
                  </a:lnTo>
                  <a:lnTo>
                    <a:pt x="2239727" y="970184"/>
                  </a:lnTo>
                  <a:lnTo>
                    <a:pt x="2243211" y="969623"/>
                  </a:lnTo>
                  <a:lnTo>
                    <a:pt x="2246694" y="968274"/>
                  </a:lnTo>
                  <a:lnTo>
                    <a:pt x="2250177" y="967716"/>
                  </a:lnTo>
                  <a:lnTo>
                    <a:pt x="2253660" y="970312"/>
                  </a:lnTo>
                  <a:lnTo>
                    <a:pt x="2257144" y="970540"/>
                  </a:lnTo>
                  <a:lnTo>
                    <a:pt x="2260627" y="973896"/>
                  </a:lnTo>
                  <a:lnTo>
                    <a:pt x="2264110" y="972557"/>
                  </a:lnTo>
                  <a:lnTo>
                    <a:pt x="2267593" y="971220"/>
                  </a:lnTo>
                  <a:lnTo>
                    <a:pt x="2271077" y="973780"/>
                  </a:lnTo>
                  <a:lnTo>
                    <a:pt x="2274560" y="972447"/>
                  </a:lnTo>
                  <a:lnTo>
                    <a:pt x="2278043" y="971893"/>
                  </a:lnTo>
                  <a:lnTo>
                    <a:pt x="2281526" y="977525"/>
                  </a:lnTo>
                  <a:lnTo>
                    <a:pt x="2285010" y="976198"/>
                  </a:lnTo>
                  <a:lnTo>
                    <a:pt x="2288493" y="980248"/>
                  </a:lnTo>
                  <a:lnTo>
                    <a:pt x="2291976" y="980455"/>
                  </a:lnTo>
                  <a:lnTo>
                    <a:pt x="2295459" y="985225"/>
                  </a:lnTo>
                  <a:lnTo>
                    <a:pt x="2298942" y="986936"/>
                  </a:lnTo>
                  <a:lnTo>
                    <a:pt x="2302426" y="985620"/>
                  </a:lnTo>
                  <a:lnTo>
                    <a:pt x="2305909" y="985816"/>
                  </a:lnTo>
                  <a:lnTo>
                    <a:pt x="2309392" y="984504"/>
                  </a:lnTo>
                  <a:lnTo>
                    <a:pt x="2312875" y="985455"/>
                  </a:lnTo>
                  <a:lnTo>
                    <a:pt x="2316359" y="988650"/>
                  </a:lnTo>
                  <a:lnTo>
                    <a:pt x="2319842" y="987344"/>
                  </a:lnTo>
                  <a:lnTo>
                    <a:pt x="2323325" y="989775"/>
                  </a:lnTo>
                  <a:lnTo>
                    <a:pt x="2326808" y="988473"/>
                  </a:lnTo>
                  <a:lnTo>
                    <a:pt x="2330292" y="995332"/>
                  </a:lnTo>
                  <a:lnTo>
                    <a:pt x="2333775" y="994772"/>
                  </a:lnTo>
                  <a:lnTo>
                    <a:pt x="2337258" y="993477"/>
                  </a:lnTo>
                  <a:lnTo>
                    <a:pt x="2340741" y="995863"/>
                  </a:lnTo>
                  <a:lnTo>
                    <a:pt x="2344225" y="994571"/>
                  </a:lnTo>
                  <a:lnTo>
                    <a:pt x="2347708" y="993281"/>
                  </a:lnTo>
                  <a:lnTo>
                    <a:pt x="2351191" y="991992"/>
                  </a:lnTo>
                  <a:lnTo>
                    <a:pt x="2354674" y="998747"/>
                  </a:lnTo>
                  <a:lnTo>
                    <a:pt x="2358158" y="998190"/>
                  </a:lnTo>
                  <a:lnTo>
                    <a:pt x="2361641" y="996908"/>
                  </a:lnTo>
                  <a:lnTo>
                    <a:pt x="2365124" y="1002866"/>
                  </a:lnTo>
                  <a:lnTo>
                    <a:pt x="2368607" y="1001588"/>
                  </a:lnTo>
                  <a:lnTo>
                    <a:pt x="2372091" y="1002471"/>
                  </a:lnTo>
                  <a:lnTo>
                    <a:pt x="2375574" y="1002634"/>
                  </a:lnTo>
                  <a:lnTo>
                    <a:pt x="2379057" y="1002795"/>
                  </a:lnTo>
                  <a:lnTo>
                    <a:pt x="2382540" y="1005813"/>
                  </a:lnTo>
                  <a:lnTo>
                    <a:pt x="2386024" y="1004545"/>
                  </a:lnTo>
                  <a:lnTo>
                    <a:pt x="2389507" y="1003990"/>
                  </a:lnTo>
                  <a:lnTo>
                    <a:pt x="2392990" y="1002726"/>
                  </a:lnTo>
                  <a:lnTo>
                    <a:pt x="2396473" y="1002886"/>
                  </a:lnTo>
                  <a:lnTo>
                    <a:pt x="2399957" y="1001625"/>
                  </a:lnTo>
                  <a:lnTo>
                    <a:pt x="2403440" y="1001076"/>
                  </a:lnTo>
                  <a:lnTo>
                    <a:pt x="2406923" y="999818"/>
                  </a:lnTo>
                  <a:lnTo>
                    <a:pt x="2410406" y="998562"/>
                  </a:lnTo>
                  <a:lnTo>
                    <a:pt x="2413890" y="1002269"/>
                  </a:lnTo>
                  <a:lnTo>
                    <a:pt x="2417373" y="1001017"/>
                  </a:lnTo>
                  <a:lnTo>
                    <a:pt x="2420856" y="999766"/>
                  </a:lnTo>
                  <a:lnTo>
                    <a:pt x="2424339" y="999224"/>
                  </a:lnTo>
                  <a:lnTo>
                    <a:pt x="2427823" y="1000093"/>
                  </a:lnTo>
                  <a:lnTo>
                    <a:pt x="2431306" y="1000958"/>
                  </a:lnTo>
                  <a:lnTo>
                    <a:pt x="2434789" y="1000417"/>
                  </a:lnTo>
                  <a:lnTo>
                    <a:pt x="2438272" y="999175"/>
                  </a:lnTo>
                  <a:lnTo>
                    <a:pt x="2441756" y="999339"/>
                  </a:lnTo>
                  <a:lnTo>
                    <a:pt x="2445239" y="1002993"/>
                  </a:lnTo>
                  <a:lnTo>
                    <a:pt x="2448722" y="1002454"/>
                  </a:lnTo>
                  <a:lnTo>
                    <a:pt x="2452205" y="1003306"/>
                  </a:lnTo>
                  <a:lnTo>
                    <a:pt x="2455689" y="1002074"/>
                  </a:lnTo>
                  <a:lnTo>
                    <a:pt x="2459172" y="1001537"/>
                  </a:lnTo>
                  <a:lnTo>
                    <a:pt x="2462655" y="1002388"/>
                  </a:lnTo>
                  <a:lnTo>
                    <a:pt x="2466138" y="1002544"/>
                  </a:lnTo>
                  <a:lnTo>
                    <a:pt x="2469622" y="1004080"/>
                  </a:lnTo>
                  <a:lnTo>
                    <a:pt x="2473105" y="1002856"/>
                  </a:lnTo>
                  <a:lnTo>
                    <a:pt x="2476588" y="1006444"/>
                  </a:lnTo>
                  <a:lnTo>
                    <a:pt x="2480071" y="1010688"/>
                  </a:lnTo>
                  <a:lnTo>
                    <a:pt x="2483555" y="1012189"/>
                  </a:lnTo>
                  <a:lnTo>
                    <a:pt x="2487038" y="1014358"/>
                  </a:lnTo>
                  <a:lnTo>
                    <a:pt x="2490521" y="1015169"/>
                  </a:lnTo>
                  <a:lnTo>
                    <a:pt x="2494004" y="1014630"/>
                  </a:lnTo>
                  <a:lnTo>
                    <a:pt x="2497488" y="1017452"/>
                  </a:lnTo>
                  <a:lnTo>
                    <a:pt x="2500971" y="1016913"/>
                  </a:lnTo>
                  <a:lnTo>
                    <a:pt x="2504454" y="1019715"/>
                  </a:lnTo>
                  <a:lnTo>
                    <a:pt x="2507937" y="1019176"/>
                  </a:lnTo>
                  <a:lnTo>
                    <a:pt x="2511421" y="1017972"/>
                  </a:lnTo>
                  <a:lnTo>
                    <a:pt x="2514904" y="1016770"/>
                  </a:lnTo>
                  <a:lnTo>
                    <a:pt x="2518387" y="1016901"/>
                  </a:lnTo>
                  <a:lnTo>
                    <a:pt x="2521870" y="1019684"/>
                  </a:lnTo>
                  <a:lnTo>
                    <a:pt x="2525354" y="1019149"/>
                  </a:lnTo>
                  <a:lnTo>
                    <a:pt x="2528837" y="1019936"/>
                  </a:lnTo>
                  <a:lnTo>
                    <a:pt x="2532320" y="1019402"/>
                  </a:lnTo>
                  <a:lnTo>
                    <a:pt x="2535803" y="1018209"/>
                  </a:lnTo>
                  <a:lnTo>
                    <a:pt x="2539287" y="1017678"/>
                  </a:lnTo>
                  <a:lnTo>
                    <a:pt x="2542770" y="1016489"/>
                  </a:lnTo>
                  <a:lnTo>
                    <a:pt x="2546253" y="1016618"/>
                  </a:lnTo>
                  <a:lnTo>
                    <a:pt x="2549736" y="1016090"/>
                  </a:lnTo>
                  <a:lnTo>
                    <a:pt x="2553220" y="1014906"/>
                  </a:lnTo>
                  <a:lnTo>
                    <a:pt x="2556703" y="1013723"/>
                  </a:lnTo>
                  <a:lnTo>
                    <a:pt x="2560186" y="1013856"/>
                  </a:lnTo>
                  <a:lnTo>
                    <a:pt x="2563669" y="1015955"/>
                  </a:lnTo>
                  <a:lnTo>
                    <a:pt x="2567153" y="1015431"/>
                  </a:lnTo>
                  <a:lnTo>
                    <a:pt x="2570636" y="1015561"/>
                  </a:lnTo>
                  <a:lnTo>
                    <a:pt x="2574119" y="1015039"/>
                  </a:lnTo>
                  <a:lnTo>
                    <a:pt x="2577602" y="1015169"/>
                  </a:lnTo>
                  <a:lnTo>
                    <a:pt x="2581085" y="1021132"/>
                  </a:lnTo>
                  <a:lnTo>
                    <a:pt x="2584569" y="1020608"/>
                  </a:lnTo>
                  <a:lnTo>
                    <a:pt x="2588052" y="1022017"/>
                  </a:lnTo>
                  <a:lnTo>
                    <a:pt x="2591535" y="1022779"/>
                  </a:lnTo>
                  <a:lnTo>
                    <a:pt x="2595018" y="1021614"/>
                  </a:lnTo>
                  <a:lnTo>
                    <a:pt x="2598502" y="1020451"/>
                  </a:lnTo>
                  <a:lnTo>
                    <a:pt x="2601985" y="1021213"/>
                  </a:lnTo>
                  <a:lnTo>
                    <a:pt x="2605468" y="1022611"/>
                  </a:lnTo>
                  <a:lnTo>
                    <a:pt x="2608951" y="1022090"/>
                  </a:lnTo>
                  <a:lnTo>
                    <a:pt x="2612435" y="1020933"/>
                  </a:lnTo>
                  <a:lnTo>
                    <a:pt x="2615918" y="1019778"/>
                  </a:lnTo>
                  <a:lnTo>
                    <a:pt x="2619401" y="1019899"/>
                  </a:lnTo>
                  <a:lnTo>
                    <a:pt x="2622884" y="1019383"/>
                  </a:lnTo>
                  <a:lnTo>
                    <a:pt x="2626368" y="1018232"/>
                  </a:lnTo>
                  <a:lnTo>
                    <a:pt x="2629851" y="1017082"/>
                  </a:lnTo>
                  <a:lnTo>
                    <a:pt x="2633334" y="1015934"/>
                  </a:lnTo>
                  <a:lnTo>
                    <a:pt x="2636817" y="1016696"/>
                  </a:lnTo>
                  <a:lnTo>
                    <a:pt x="2640301" y="1015550"/>
                  </a:lnTo>
                  <a:lnTo>
                    <a:pt x="2643784" y="1014406"/>
                  </a:lnTo>
                  <a:lnTo>
                    <a:pt x="2647267" y="1016437"/>
                  </a:lnTo>
                  <a:lnTo>
                    <a:pt x="2650750" y="1017825"/>
                  </a:lnTo>
                  <a:lnTo>
                    <a:pt x="2654234" y="1018578"/>
                  </a:lnTo>
                  <a:lnTo>
                    <a:pt x="2657717" y="1017440"/>
                  </a:lnTo>
                  <a:lnTo>
                    <a:pt x="2661200" y="1016934"/>
                  </a:lnTo>
                  <a:lnTo>
                    <a:pt x="2664683" y="1015799"/>
                  </a:lnTo>
                  <a:lnTo>
                    <a:pt x="2668167" y="1018435"/>
                  </a:lnTo>
                  <a:lnTo>
                    <a:pt x="2671650" y="1019182"/>
                  </a:lnTo>
                  <a:lnTo>
                    <a:pt x="2675133" y="1018676"/>
                  </a:lnTo>
                  <a:lnTo>
                    <a:pt x="2678616" y="1018797"/>
                  </a:lnTo>
                  <a:lnTo>
                    <a:pt x="2682100" y="1018917"/>
                  </a:lnTo>
                  <a:lnTo>
                    <a:pt x="2685583" y="1018414"/>
                  </a:lnTo>
                  <a:lnTo>
                    <a:pt x="2689066" y="1019777"/>
                  </a:lnTo>
                  <a:lnTo>
                    <a:pt x="2692549" y="1018654"/>
                  </a:lnTo>
                  <a:lnTo>
                    <a:pt x="2696033" y="1017532"/>
                  </a:lnTo>
                  <a:lnTo>
                    <a:pt x="2699516" y="1017033"/>
                  </a:lnTo>
                  <a:lnTo>
                    <a:pt x="2702999" y="1016535"/>
                  </a:lnTo>
                  <a:lnTo>
                    <a:pt x="2706482" y="1016037"/>
                  </a:lnTo>
                  <a:lnTo>
                    <a:pt x="2709966" y="1016778"/>
                  </a:lnTo>
                  <a:lnTo>
                    <a:pt x="2713449" y="1016282"/>
                  </a:lnTo>
                  <a:lnTo>
                    <a:pt x="2716932" y="1015787"/>
                  </a:lnTo>
                  <a:lnTo>
                    <a:pt x="2720415" y="1020215"/>
                  </a:lnTo>
                  <a:lnTo>
                    <a:pt x="2723899" y="1019105"/>
                  </a:lnTo>
                  <a:lnTo>
                    <a:pt x="2727382" y="1022280"/>
                  </a:lnTo>
                  <a:lnTo>
                    <a:pt x="2730865" y="1023610"/>
                  </a:lnTo>
                  <a:lnTo>
                    <a:pt x="2734348" y="1024936"/>
                  </a:lnTo>
                  <a:lnTo>
                    <a:pt x="2737832" y="1025650"/>
                  </a:lnTo>
                  <a:lnTo>
                    <a:pt x="2741315" y="1026966"/>
                  </a:lnTo>
                  <a:lnTo>
                    <a:pt x="2744798" y="1029480"/>
                  </a:lnTo>
                  <a:lnTo>
                    <a:pt x="2748281" y="1028381"/>
                  </a:lnTo>
                  <a:lnTo>
                    <a:pt x="2751765" y="1028484"/>
                  </a:lnTo>
                  <a:lnTo>
                    <a:pt x="2755248" y="1029187"/>
                  </a:lnTo>
                  <a:lnTo>
                    <a:pt x="2758731" y="1028091"/>
                  </a:lnTo>
                  <a:lnTo>
                    <a:pt x="2762214" y="1026998"/>
                  </a:lnTo>
                  <a:lnTo>
                    <a:pt x="2765698" y="1027102"/>
                  </a:lnTo>
                  <a:lnTo>
                    <a:pt x="2769181" y="1026011"/>
                  </a:lnTo>
                  <a:lnTo>
                    <a:pt x="2772664" y="1026117"/>
                  </a:lnTo>
                  <a:lnTo>
                    <a:pt x="2776147" y="1028011"/>
                  </a:lnTo>
                  <a:lnTo>
                    <a:pt x="2779631" y="1026924"/>
                  </a:lnTo>
                  <a:lnTo>
                    <a:pt x="2783114" y="1026433"/>
                  </a:lnTo>
                  <a:lnTo>
                    <a:pt x="2786597" y="1025944"/>
                  </a:lnTo>
                  <a:lnTo>
                    <a:pt x="2790080" y="1027236"/>
                  </a:lnTo>
                  <a:lnTo>
                    <a:pt x="2793564" y="1026154"/>
                  </a:lnTo>
                  <a:lnTo>
                    <a:pt x="2797047" y="1026259"/>
                  </a:lnTo>
                  <a:lnTo>
                    <a:pt x="2800530" y="1027546"/>
                  </a:lnTo>
                  <a:lnTo>
                    <a:pt x="2804013" y="1029416"/>
                  </a:lnTo>
                  <a:lnTo>
                    <a:pt x="2807497" y="1029516"/>
                  </a:lnTo>
                  <a:lnTo>
                    <a:pt x="2810980" y="1030202"/>
                  </a:lnTo>
                  <a:lnTo>
                    <a:pt x="2814463" y="1030886"/>
                  </a:lnTo>
                  <a:lnTo>
                    <a:pt x="2817946" y="1029814"/>
                  </a:lnTo>
                  <a:lnTo>
                    <a:pt x="2821430" y="1028744"/>
                  </a:lnTo>
                  <a:lnTo>
                    <a:pt x="2824913" y="1030596"/>
                  </a:lnTo>
                  <a:lnTo>
                    <a:pt x="2828396" y="1030693"/>
                  </a:lnTo>
                  <a:lnTo>
                    <a:pt x="2831879" y="1030791"/>
                  </a:lnTo>
                  <a:lnTo>
                    <a:pt x="2835363" y="1030888"/>
                  </a:lnTo>
                  <a:lnTo>
                    <a:pt x="2838846" y="1030985"/>
                  </a:lnTo>
                  <a:lnTo>
                    <a:pt x="2842329" y="1033395"/>
                  </a:lnTo>
                  <a:lnTo>
                    <a:pt x="2845812" y="1032912"/>
                  </a:lnTo>
                  <a:lnTo>
                    <a:pt x="2849296" y="1035883"/>
                  </a:lnTo>
                  <a:lnTo>
                    <a:pt x="2852779" y="1034825"/>
                  </a:lnTo>
                  <a:lnTo>
                    <a:pt x="2856262" y="1034916"/>
                  </a:lnTo>
                  <a:lnTo>
                    <a:pt x="2859745" y="1033860"/>
                  </a:lnTo>
                  <a:lnTo>
                    <a:pt x="2863229" y="1032805"/>
                  </a:lnTo>
                  <a:lnTo>
                    <a:pt x="2866712" y="1032325"/>
                  </a:lnTo>
                  <a:lnTo>
                    <a:pt x="2870195" y="1031273"/>
                  </a:lnTo>
                  <a:lnTo>
                    <a:pt x="2873678" y="1031368"/>
                  </a:lnTo>
                  <a:lnTo>
                    <a:pt x="2877161" y="1030318"/>
                  </a:lnTo>
                  <a:lnTo>
                    <a:pt x="2880645" y="1029269"/>
                  </a:lnTo>
                  <a:lnTo>
                    <a:pt x="2884128" y="1028794"/>
                  </a:lnTo>
                  <a:lnTo>
                    <a:pt x="2887611" y="1027748"/>
                  </a:lnTo>
                  <a:lnTo>
                    <a:pt x="2891094" y="1028990"/>
                  </a:lnTo>
                  <a:lnTo>
                    <a:pt x="2894578" y="1030228"/>
                  </a:lnTo>
                  <a:lnTo>
                    <a:pt x="2898061" y="1029755"/>
                  </a:lnTo>
                  <a:lnTo>
                    <a:pt x="2901544" y="1030987"/>
                  </a:lnTo>
                  <a:lnTo>
                    <a:pt x="2905027" y="1029947"/>
                  </a:lnTo>
                  <a:lnTo>
                    <a:pt x="2908511" y="1028908"/>
                  </a:lnTo>
                  <a:lnTo>
                    <a:pt x="2911994" y="1029005"/>
                  </a:lnTo>
                  <a:lnTo>
                    <a:pt x="2915477" y="1027969"/>
                  </a:lnTo>
                  <a:lnTo>
                    <a:pt x="2918960" y="1029199"/>
                  </a:lnTo>
                  <a:lnTo>
                    <a:pt x="2922444" y="1028730"/>
                  </a:lnTo>
                  <a:lnTo>
                    <a:pt x="2925927" y="1029391"/>
                  </a:lnTo>
                  <a:lnTo>
                    <a:pt x="2929410" y="1029487"/>
                  </a:lnTo>
                  <a:lnTo>
                    <a:pt x="2932893" y="1028457"/>
                  </a:lnTo>
                  <a:lnTo>
                    <a:pt x="2936377" y="1030240"/>
                  </a:lnTo>
                  <a:lnTo>
                    <a:pt x="2939860" y="1031455"/>
                  </a:lnTo>
                  <a:lnTo>
                    <a:pt x="2943343" y="1030988"/>
                  </a:lnTo>
                  <a:lnTo>
                    <a:pt x="2946826" y="1029963"/>
                  </a:lnTo>
                  <a:lnTo>
                    <a:pt x="2950310" y="1029499"/>
                  </a:lnTo>
                  <a:lnTo>
                    <a:pt x="2953793" y="1029035"/>
                  </a:lnTo>
                  <a:lnTo>
                    <a:pt x="2957276" y="1028013"/>
                  </a:lnTo>
                  <a:lnTo>
                    <a:pt x="2960759" y="1026993"/>
                  </a:lnTo>
                  <a:lnTo>
                    <a:pt x="2964243" y="1028206"/>
                  </a:lnTo>
                  <a:lnTo>
                    <a:pt x="2967726" y="1030526"/>
                  </a:lnTo>
                  <a:lnTo>
                    <a:pt x="2971209" y="1031174"/>
                  </a:lnTo>
                  <a:lnTo>
                    <a:pt x="2974692" y="1030158"/>
                  </a:lnTo>
                  <a:lnTo>
                    <a:pt x="2978176" y="1030805"/>
                  </a:lnTo>
                  <a:lnTo>
                    <a:pt x="2981659" y="1033655"/>
                  </a:lnTo>
                  <a:lnTo>
                    <a:pt x="2985142" y="1033743"/>
                  </a:lnTo>
                  <a:lnTo>
                    <a:pt x="2988625" y="1038758"/>
                  </a:lnTo>
                  <a:lnTo>
                    <a:pt x="2992109" y="1037750"/>
                  </a:lnTo>
                  <a:lnTo>
                    <a:pt x="2995592" y="1036742"/>
                  </a:lnTo>
                  <a:lnTo>
                    <a:pt x="2999075" y="1037371"/>
                  </a:lnTo>
                  <a:lnTo>
                    <a:pt x="3002558" y="1036910"/>
                  </a:lnTo>
                  <a:lnTo>
                    <a:pt x="3006042" y="1036450"/>
                  </a:lnTo>
                  <a:lnTo>
                    <a:pt x="3009525" y="1035447"/>
                  </a:lnTo>
                  <a:lnTo>
                    <a:pt x="3013008" y="1034989"/>
                  </a:lnTo>
                  <a:lnTo>
                    <a:pt x="3016491" y="1035075"/>
                  </a:lnTo>
                  <a:lnTo>
                    <a:pt x="3019975" y="1034400"/>
                  </a:lnTo>
                  <a:lnTo>
                    <a:pt x="3023458" y="1033619"/>
                  </a:lnTo>
                  <a:lnTo>
                    <a:pt x="3026941" y="1033164"/>
                  </a:lnTo>
                  <a:lnTo>
                    <a:pt x="3030424" y="1033252"/>
                  </a:lnTo>
                  <a:lnTo>
                    <a:pt x="3033908" y="1032257"/>
                  </a:lnTo>
                  <a:lnTo>
                    <a:pt x="3037391" y="1031262"/>
                  </a:lnTo>
                  <a:lnTo>
                    <a:pt x="3040874" y="1032434"/>
                  </a:lnTo>
                  <a:lnTo>
                    <a:pt x="3044357" y="1033062"/>
                  </a:lnTo>
                  <a:lnTo>
                    <a:pt x="3047841" y="1032071"/>
                  </a:lnTo>
                  <a:lnTo>
                    <a:pt x="3051324" y="1031081"/>
                  </a:lnTo>
                  <a:lnTo>
                    <a:pt x="3054807" y="1031710"/>
                  </a:lnTo>
                  <a:lnTo>
                    <a:pt x="3058290" y="1031261"/>
                  </a:lnTo>
                  <a:lnTo>
                    <a:pt x="3061774" y="1031888"/>
                  </a:lnTo>
                  <a:lnTo>
                    <a:pt x="3065257" y="1031439"/>
                  </a:lnTo>
                  <a:lnTo>
                    <a:pt x="3068740" y="1032600"/>
                  </a:lnTo>
                  <a:lnTo>
                    <a:pt x="3072223" y="1031617"/>
                  </a:lnTo>
                  <a:lnTo>
                    <a:pt x="3075707" y="1031171"/>
                  </a:lnTo>
                  <a:lnTo>
                    <a:pt x="3079190" y="1031260"/>
                  </a:lnTo>
                  <a:lnTo>
                    <a:pt x="3082673" y="1034014"/>
                  </a:lnTo>
                  <a:lnTo>
                    <a:pt x="3086156" y="1033035"/>
                  </a:lnTo>
                  <a:lnTo>
                    <a:pt x="3089640" y="1035776"/>
                  </a:lnTo>
                  <a:lnTo>
                    <a:pt x="3093123" y="1041134"/>
                  </a:lnTo>
                  <a:lnTo>
                    <a:pt x="3096606" y="1042259"/>
                  </a:lnTo>
                  <a:lnTo>
                    <a:pt x="3100089" y="1043381"/>
                  </a:lnTo>
                  <a:lnTo>
                    <a:pt x="3103573" y="1042932"/>
                  </a:lnTo>
                  <a:lnTo>
                    <a:pt x="3107056" y="1043006"/>
                  </a:lnTo>
                  <a:lnTo>
                    <a:pt x="3110539" y="1045163"/>
                  </a:lnTo>
                  <a:lnTo>
                    <a:pt x="3114022" y="1044714"/>
                  </a:lnTo>
                  <a:lnTo>
                    <a:pt x="3117506" y="1044266"/>
                  </a:lnTo>
                  <a:lnTo>
                    <a:pt x="3120989" y="1046929"/>
                  </a:lnTo>
                  <a:lnTo>
                    <a:pt x="3124472" y="1046998"/>
                  </a:lnTo>
                  <a:lnTo>
                    <a:pt x="3127955" y="1046550"/>
                  </a:lnTo>
                  <a:lnTo>
                    <a:pt x="3131439" y="1048165"/>
                  </a:lnTo>
                  <a:lnTo>
                    <a:pt x="3134922" y="1047717"/>
                  </a:lnTo>
                  <a:lnTo>
                    <a:pt x="3138405" y="1046756"/>
                  </a:lnTo>
                  <a:lnTo>
                    <a:pt x="3141888" y="1046825"/>
                  </a:lnTo>
                  <a:lnTo>
                    <a:pt x="3145372" y="1048944"/>
                  </a:lnTo>
                  <a:lnTo>
                    <a:pt x="3148855" y="1048498"/>
                  </a:lnTo>
                  <a:lnTo>
                    <a:pt x="3152338" y="1048053"/>
                  </a:lnTo>
                  <a:lnTo>
                    <a:pt x="3155821" y="1048119"/>
                  </a:lnTo>
                  <a:lnTo>
                    <a:pt x="3159304" y="1048696"/>
                  </a:lnTo>
                  <a:lnTo>
                    <a:pt x="3162788" y="1049271"/>
                  </a:lnTo>
                  <a:lnTo>
                    <a:pt x="3166271" y="1048827"/>
                  </a:lnTo>
                  <a:lnTo>
                    <a:pt x="3169754" y="1049400"/>
                  </a:lnTo>
                  <a:lnTo>
                    <a:pt x="3173237" y="1048958"/>
                  </a:lnTo>
                  <a:lnTo>
                    <a:pt x="3176721" y="1049023"/>
                  </a:lnTo>
                  <a:lnTo>
                    <a:pt x="3180204" y="1049088"/>
                  </a:lnTo>
                  <a:lnTo>
                    <a:pt x="3183687" y="1048647"/>
                  </a:lnTo>
                  <a:lnTo>
                    <a:pt x="3187170" y="1047700"/>
                  </a:lnTo>
                  <a:lnTo>
                    <a:pt x="3190654" y="1047261"/>
                  </a:lnTo>
                  <a:lnTo>
                    <a:pt x="3194137" y="1047328"/>
                  </a:lnTo>
                  <a:lnTo>
                    <a:pt x="3197620" y="1047899"/>
                  </a:lnTo>
                  <a:lnTo>
                    <a:pt x="3201103" y="1046957"/>
                  </a:lnTo>
                  <a:lnTo>
                    <a:pt x="3204587" y="1047023"/>
                  </a:lnTo>
                  <a:lnTo>
                    <a:pt x="3208070" y="1046083"/>
                  </a:lnTo>
                  <a:lnTo>
                    <a:pt x="3211553" y="1048161"/>
                  </a:lnTo>
                  <a:lnTo>
                    <a:pt x="3215036" y="1048728"/>
                  </a:lnTo>
                  <a:lnTo>
                    <a:pt x="3218520" y="1048792"/>
                  </a:lnTo>
                  <a:lnTo>
                    <a:pt x="3222003" y="1049357"/>
                  </a:lnTo>
                  <a:lnTo>
                    <a:pt x="3225486" y="1048921"/>
                  </a:lnTo>
                  <a:lnTo>
                    <a:pt x="3228969" y="1047987"/>
                  </a:lnTo>
                  <a:lnTo>
                    <a:pt x="3232453" y="1049049"/>
                  </a:lnTo>
                  <a:lnTo>
                    <a:pt x="3235936" y="1048117"/>
                  </a:lnTo>
                  <a:lnTo>
                    <a:pt x="3239419" y="1048679"/>
                  </a:lnTo>
                  <a:lnTo>
                    <a:pt x="3242902" y="1047749"/>
                  </a:lnTo>
                  <a:lnTo>
                    <a:pt x="3246386" y="1047814"/>
                  </a:lnTo>
                  <a:lnTo>
                    <a:pt x="3249869" y="1049862"/>
                  </a:lnTo>
                  <a:lnTo>
                    <a:pt x="3253352" y="1048935"/>
                  </a:lnTo>
                  <a:lnTo>
                    <a:pt x="3256835" y="1049493"/>
                  </a:lnTo>
                  <a:lnTo>
                    <a:pt x="3260319" y="1049062"/>
                  </a:lnTo>
                  <a:lnTo>
                    <a:pt x="3263802" y="1049125"/>
                  </a:lnTo>
                  <a:lnTo>
                    <a:pt x="3267285" y="1048202"/>
                  </a:lnTo>
                  <a:lnTo>
                    <a:pt x="3270768" y="1050727"/>
                  </a:lnTo>
                  <a:lnTo>
                    <a:pt x="3274252" y="1051278"/>
                  </a:lnTo>
                  <a:lnTo>
                    <a:pt x="3277735" y="1050849"/>
                  </a:lnTo>
                  <a:lnTo>
                    <a:pt x="3281218" y="1050910"/>
                  </a:lnTo>
                  <a:lnTo>
                    <a:pt x="3284701" y="1049992"/>
                  </a:lnTo>
                  <a:lnTo>
                    <a:pt x="3288185" y="1052007"/>
                  </a:lnTo>
                  <a:lnTo>
                    <a:pt x="3291668" y="1053041"/>
                  </a:lnTo>
                  <a:lnTo>
                    <a:pt x="3295151" y="1053099"/>
                  </a:lnTo>
                  <a:lnTo>
                    <a:pt x="3298634" y="1052671"/>
                  </a:lnTo>
                  <a:lnTo>
                    <a:pt x="3302118" y="1051758"/>
                  </a:lnTo>
                  <a:lnTo>
                    <a:pt x="3305601" y="1053273"/>
                  </a:lnTo>
                  <a:lnTo>
                    <a:pt x="3309084" y="1053814"/>
                  </a:lnTo>
                  <a:lnTo>
                    <a:pt x="3312567" y="1052904"/>
                  </a:lnTo>
                  <a:lnTo>
                    <a:pt x="3316051" y="1054411"/>
                  </a:lnTo>
                  <a:lnTo>
                    <a:pt x="3319534" y="1053503"/>
                  </a:lnTo>
                  <a:lnTo>
                    <a:pt x="3323017" y="1053078"/>
                  </a:lnTo>
                  <a:lnTo>
                    <a:pt x="3326500" y="1053135"/>
                  </a:lnTo>
                  <a:lnTo>
                    <a:pt x="3329984" y="1052711"/>
                  </a:lnTo>
                  <a:lnTo>
                    <a:pt x="3333467" y="1053250"/>
                  </a:lnTo>
                  <a:lnTo>
                    <a:pt x="3336950" y="1052347"/>
                  </a:lnTo>
                  <a:lnTo>
                    <a:pt x="3340433" y="1053364"/>
                  </a:lnTo>
                  <a:lnTo>
                    <a:pt x="3343917" y="1053421"/>
                  </a:lnTo>
                  <a:lnTo>
                    <a:pt x="3347400" y="1053478"/>
                  </a:lnTo>
                  <a:lnTo>
                    <a:pt x="3350883" y="1054012"/>
                  </a:lnTo>
                  <a:lnTo>
                    <a:pt x="3354366" y="1054068"/>
                  </a:lnTo>
                  <a:lnTo>
                    <a:pt x="3357850" y="1054124"/>
                  </a:lnTo>
                  <a:lnTo>
                    <a:pt x="3361333" y="1055132"/>
                  </a:lnTo>
                  <a:lnTo>
                    <a:pt x="3364816" y="1055661"/>
                  </a:lnTo>
                  <a:lnTo>
                    <a:pt x="3368299" y="1055241"/>
                  </a:lnTo>
                  <a:lnTo>
                    <a:pt x="3371783" y="1054821"/>
                  </a:lnTo>
                  <a:lnTo>
                    <a:pt x="3375266" y="1053928"/>
                  </a:lnTo>
                  <a:lnTo>
                    <a:pt x="3378749" y="1056821"/>
                  </a:lnTo>
                  <a:lnTo>
                    <a:pt x="3382232" y="1055930"/>
                  </a:lnTo>
                  <a:lnTo>
                    <a:pt x="3385716" y="1055983"/>
                  </a:lnTo>
                  <a:lnTo>
                    <a:pt x="3389199" y="1057918"/>
                  </a:lnTo>
                  <a:lnTo>
                    <a:pt x="3392682" y="1058439"/>
                  </a:lnTo>
                  <a:lnTo>
                    <a:pt x="3396165" y="1059894"/>
                  </a:lnTo>
                  <a:lnTo>
                    <a:pt x="3399649" y="1060410"/>
                  </a:lnTo>
                  <a:lnTo>
                    <a:pt x="3403132" y="1059992"/>
                  </a:lnTo>
                  <a:lnTo>
                    <a:pt x="3406615" y="1059107"/>
                  </a:lnTo>
                  <a:lnTo>
                    <a:pt x="3410098" y="1060089"/>
                  </a:lnTo>
                  <a:lnTo>
                    <a:pt x="3413582" y="1059672"/>
                  </a:lnTo>
                  <a:lnTo>
                    <a:pt x="3417065" y="1058790"/>
                  </a:lnTo>
                  <a:lnTo>
                    <a:pt x="3420548" y="1062089"/>
                  </a:lnTo>
                  <a:lnTo>
                    <a:pt x="3424031" y="1062598"/>
                  </a:lnTo>
                  <a:lnTo>
                    <a:pt x="3427515" y="1062643"/>
                  </a:lnTo>
                  <a:lnTo>
                    <a:pt x="3430998" y="1066371"/>
                  </a:lnTo>
                  <a:lnTo>
                    <a:pt x="3434481" y="1065495"/>
                  </a:lnTo>
                  <a:lnTo>
                    <a:pt x="3437964" y="1066912"/>
                  </a:lnTo>
                  <a:lnTo>
                    <a:pt x="3441447" y="1068781"/>
                  </a:lnTo>
                  <a:lnTo>
                    <a:pt x="3444931" y="1068820"/>
                  </a:lnTo>
                  <a:lnTo>
                    <a:pt x="3448414" y="1072494"/>
                  </a:lnTo>
                  <a:lnTo>
                    <a:pt x="3451897" y="1073435"/>
                  </a:lnTo>
                  <a:lnTo>
                    <a:pt x="3455380" y="1074372"/>
                  </a:lnTo>
                  <a:lnTo>
                    <a:pt x="3458864" y="1073953"/>
                  </a:lnTo>
                  <a:lnTo>
                    <a:pt x="3462347" y="1073536"/>
                  </a:lnTo>
                  <a:lnTo>
                    <a:pt x="3465830" y="1074470"/>
                  </a:lnTo>
                  <a:lnTo>
                    <a:pt x="3469313" y="1075401"/>
                  </a:lnTo>
                  <a:lnTo>
                    <a:pt x="3472797" y="1075881"/>
                  </a:lnTo>
                  <a:lnTo>
                    <a:pt x="3476280" y="1075016"/>
                  </a:lnTo>
                  <a:lnTo>
                    <a:pt x="3479763" y="1075047"/>
                  </a:lnTo>
                  <a:lnTo>
                    <a:pt x="3483246" y="1074184"/>
                  </a:lnTo>
                  <a:lnTo>
                    <a:pt x="3483246" y="107463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950674"/>
              <a:ext cx="3483246" cy="1601392"/>
            </a:xfrm>
            <a:custGeom>
              <a:avLst/>
              <a:gdLst/>
              <a:ahLst/>
              <a:cxnLst/>
              <a:rect l="0" t="0" r="0" b="0"/>
              <a:pathLst>
                <a:path w="3483246" h="1601392">
                  <a:moveTo>
                    <a:pt x="0" y="1601392"/>
                  </a:moveTo>
                  <a:lnTo>
                    <a:pt x="3483" y="607513"/>
                  </a:lnTo>
                  <a:lnTo>
                    <a:pt x="6966" y="243632"/>
                  </a:lnTo>
                  <a:lnTo>
                    <a:pt x="10449" y="54897"/>
                  </a:lnTo>
                  <a:lnTo>
                    <a:pt x="13932" y="391311"/>
                  </a:lnTo>
                  <a:lnTo>
                    <a:pt x="17416" y="209662"/>
                  </a:lnTo>
                  <a:lnTo>
                    <a:pt x="20899" y="391311"/>
                  </a:lnTo>
                  <a:lnTo>
                    <a:pt x="24382" y="352500"/>
                  </a:lnTo>
                  <a:lnTo>
                    <a:pt x="27865" y="321718"/>
                  </a:lnTo>
                  <a:lnTo>
                    <a:pt x="31349" y="419869"/>
                  </a:lnTo>
                  <a:lnTo>
                    <a:pt x="34832" y="417074"/>
                  </a:lnTo>
                  <a:lnTo>
                    <a:pt x="38315" y="366898"/>
                  </a:lnTo>
                  <a:lnTo>
                    <a:pt x="41798" y="433648"/>
                  </a:lnTo>
                  <a:lnTo>
                    <a:pt x="45282" y="370717"/>
                  </a:lnTo>
                  <a:lnTo>
                    <a:pt x="48765" y="372212"/>
                  </a:lnTo>
                  <a:lnTo>
                    <a:pt x="52248" y="336270"/>
                  </a:lnTo>
                  <a:lnTo>
                    <a:pt x="55731" y="391311"/>
                  </a:lnTo>
                  <a:lnTo>
                    <a:pt x="59215" y="450232"/>
                  </a:lnTo>
                  <a:lnTo>
                    <a:pt x="62698" y="419869"/>
                  </a:lnTo>
                  <a:lnTo>
                    <a:pt x="66181" y="405008"/>
                  </a:lnTo>
                  <a:lnTo>
                    <a:pt x="69664" y="429548"/>
                  </a:lnTo>
                  <a:lnTo>
                    <a:pt x="73148" y="462119"/>
                  </a:lnTo>
                  <a:lnTo>
                    <a:pt x="76631" y="437350"/>
                  </a:lnTo>
                  <a:lnTo>
                    <a:pt x="80114" y="445951"/>
                  </a:lnTo>
                  <a:lnTo>
                    <a:pt x="83597" y="433648"/>
                  </a:lnTo>
                  <a:lnTo>
                    <a:pt x="87081" y="432011"/>
                  </a:lnTo>
                  <a:lnTo>
                    <a:pt x="90564" y="439900"/>
                  </a:lnTo>
                  <a:lnTo>
                    <a:pt x="94047" y="438170"/>
                  </a:lnTo>
                  <a:lnTo>
                    <a:pt x="97530" y="409825"/>
                  </a:lnTo>
                  <a:lnTo>
                    <a:pt x="101014" y="391311"/>
                  </a:lnTo>
                  <a:lnTo>
                    <a:pt x="104497" y="364402"/>
                  </a:lnTo>
                  <a:lnTo>
                    <a:pt x="107980" y="356364"/>
                  </a:lnTo>
                  <a:lnTo>
                    <a:pt x="111463" y="357487"/>
                  </a:lnTo>
                  <a:lnTo>
                    <a:pt x="114947" y="350068"/>
                  </a:lnTo>
                  <a:lnTo>
                    <a:pt x="118430" y="326032"/>
                  </a:lnTo>
                  <a:lnTo>
                    <a:pt x="121913" y="311117"/>
                  </a:lnTo>
                  <a:lnTo>
                    <a:pt x="125396" y="329843"/>
                  </a:lnTo>
                  <a:lnTo>
                    <a:pt x="128880" y="315723"/>
                  </a:lnTo>
                  <a:lnTo>
                    <a:pt x="132363" y="302053"/>
                  </a:lnTo>
                  <a:lnTo>
                    <a:pt x="135846" y="280823"/>
                  </a:lnTo>
                  <a:lnTo>
                    <a:pt x="139329" y="260002"/>
                  </a:lnTo>
                  <a:lnTo>
                    <a:pt x="142813" y="279056"/>
                  </a:lnTo>
                  <a:lnTo>
                    <a:pt x="146296" y="266898"/>
                  </a:lnTo>
                  <a:lnTo>
                    <a:pt x="149779" y="247474"/>
                  </a:lnTo>
                  <a:lnTo>
                    <a:pt x="153262" y="251122"/>
                  </a:lnTo>
                  <a:lnTo>
                    <a:pt x="156746" y="254589"/>
                  </a:lnTo>
                  <a:lnTo>
                    <a:pt x="160229" y="243632"/>
                  </a:lnTo>
                  <a:lnTo>
                    <a:pt x="163712" y="240097"/>
                  </a:lnTo>
                  <a:lnTo>
                    <a:pt x="167195" y="222598"/>
                  </a:lnTo>
                  <a:lnTo>
                    <a:pt x="170679" y="247005"/>
                  </a:lnTo>
                  <a:lnTo>
                    <a:pt x="174162" y="230245"/>
                  </a:lnTo>
                  <a:lnTo>
                    <a:pt x="177645" y="227190"/>
                  </a:lnTo>
                  <a:lnTo>
                    <a:pt x="181128" y="211000"/>
                  </a:lnTo>
                  <a:lnTo>
                    <a:pt x="184612" y="201734"/>
                  </a:lnTo>
                  <a:lnTo>
                    <a:pt x="188095" y="212237"/>
                  </a:lnTo>
                  <a:lnTo>
                    <a:pt x="191578" y="196884"/>
                  </a:lnTo>
                  <a:lnTo>
                    <a:pt x="195061" y="200903"/>
                  </a:lnTo>
                  <a:lnTo>
                    <a:pt x="198545" y="210883"/>
                  </a:lnTo>
                  <a:lnTo>
                    <a:pt x="202028" y="196328"/>
                  </a:lnTo>
                  <a:lnTo>
                    <a:pt x="205511" y="194147"/>
                  </a:lnTo>
                  <a:lnTo>
                    <a:pt x="208994" y="192032"/>
                  </a:lnTo>
                  <a:lnTo>
                    <a:pt x="212478" y="178140"/>
                  </a:lnTo>
                  <a:lnTo>
                    <a:pt x="215961" y="193758"/>
                  </a:lnTo>
                  <a:lnTo>
                    <a:pt x="219444" y="180316"/>
                  </a:lnTo>
                  <a:lnTo>
                    <a:pt x="222927" y="222598"/>
                  </a:lnTo>
                  <a:lnTo>
                    <a:pt x="226411" y="209662"/>
                  </a:lnTo>
                  <a:lnTo>
                    <a:pt x="229894" y="207549"/>
                  </a:lnTo>
                  <a:lnTo>
                    <a:pt x="233377" y="194957"/>
                  </a:lnTo>
                  <a:lnTo>
                    <a:pt x="236860" y="218819"/>
                  </a:lnTo>
                  <a:lnTo>
                    <a:pt x="240344" y="221669"/>
                  </a:lnTo>
                  <a:lnTo>
                    <a:pt x="243827" y="209662"/>
                  </a:lnTo>
                  <a:lnTo>
                    <a:pt x="247310" y="222297"/>
                  </a:lnTo>
                  <a:lnTo>
                    <a:pt x="250793" y="210629"/>
                  </a:lnTo>
                  <a:lnTo>
                    <a:pt x="254277" y="199089"/>
                  </a:lnTo>
                  <a:lnTo>
                    <a:pt x="257760" y="211542"/>
                  </a:lnTo>
                  <a:lnTo>
                    <a:pt x="261243" y="200315"/>
                  </a:lnTo>
                  <a:lnTo>
                    <a:pt x="264726" y="198579"/>
                  </a:lnTo>
                  <a:lnTo>
                    <a:pt x="268210" y="196884"/>
                  </a:lnTo>
                  <a:lnTo>
                    <a:pt x="271693" y="190657"/>
                  </a:lnTo>
                  <a:lnTo>
                    <a:pt x="275176" y="189088"/>
                  </a:lnTo>
                  <a:lnTo>
                    <a:pt x="278659" y="178513"/>
                  </a:lnTo>
                  <a:lnTo>
                    <a:pt x="282143" y="190487"/>
                  </a:lnTo>
                  <a:lnTo>
                    <a:pt x="285626" y="194718"/>
                  </a:lnTo>
                  <a:lnTo>
                    <a:pt x="289109" y="186852"/>
                  </a:lnTo>
                  <a:lnTo>
                    <a:pt x="292592" y="190330"/>
                  </a:lnTo>
                  <a:lnTo>
                    <a:pt x="296075" y="180384"/>
                  </a:lnTo>
                  <a:lnTo>
                    <a:pt x="299559" y="187450"/>
                  </a:lnTo>
                  <a:lnTo>
                    <a:pt x="303042" y="190183"/>
                  </a:lnTo>
                  <a:lnTo>
                    <a:pt x="306525" y="184690"/>
                  </a:lnTo>
                  <a:lnTo>
                    <a:pt x="310008" y="179280"/>
                  </a:lnTo>
                  <a:lnTo>
                    <a:pt x="313492" y="169868"/>
                  </a:lnTo>
                  <a:lnTo>
                    <a:pt x="316975" y="178071"/>
                  </a:lnTo>
                  <a:lnTo>
                    <a:pt x="320458" y="171557"/>
                  </a:lnTo>
                  <a:lnTo>
                    <a:pt x="323941" y="191921"/>
                  </a:lnTo>
                  <a:lnTo>
                    <a:pt x="327425" y="184778"/>
                  </a:lnTo>
                  <a:lnTo>
                    <a:pt x="330908" y="183524"/>
                  </a:lnTo>
                  <a:lnTo>
                    <a:pt x="334391" y="189797"/>
                  </a:lnTo>
                  <a:lnTo>
                    <a:pt x="337874" y="206785"/>
                  </a:lnTo>
                  <a:lnTo>
                    <a:pt x="341358" y="201802"/>
                  </a:lnTo>
                  <a:lnTo>
                    <a:pt x="344841" y="204012"/>
                  </a:lnTo>
                  <a:lnTo>
                    <a:pt x="348324" y="198076"/>
                  </a:lnTo>
                  <a:lnTo>
                    <a:pt x="351807" y="194326"/>
                  </a:lnTo>
                  <a:lnTo>
                    <a:pt x="355291" y="186056"/>
                  </a:lnTo>
                  <a:lnTo>
                    <a:pt x="358774" y="181379"/>
                  </a:lnTo>
                  <a:lnTo>
                    <a:pt x="362257" y="200903"/>
                  </a:lnTo>
                  <a:lnTo>
                    <a:pt x="365740" y="192882"/>
                  </a:lnTo>
                  <a:lnTo>
                    <a:pt x="369224" y="201734"/>
                  </a:lnTo>
                  <a:lnTo>
                    <a:pt x="372707" y="200092"/>
                  </a:lnTo>
                  <a:lnTo>
                    <a:pt x="376190" y="199268"/>
                  </a:lnTo>
                  <a:lnTo>
                    <a:pt x="379673" y="194811"/>
                  </a:lnTo>
                  <a:lnTo>
                    <a:pt x="383157" y="187146"/>
                  </a:lnTo>
                  <a:lnTo>
                    <a:pt x="386640" y="189292"/>
                  </a:lnTo>
                  <a:lnTo>
                    <a:pt x="390123" y="184983"/>
                  </a:lnTo>
                  <a:lnTo>
                    <a:pt x="393606" y="177506"/>
                  </a:lnTo>
                  <a:lnTo>
                    <a:pt x="397090" y="179710"/>
                  </a:lnTo>
                  <a:lnTo>
                    <a:pt x="400573" y="175540"/>
                  </a:lnTo>
                  <a:lnTo>
                    <a:pt x="404056" y="171419"/>
                  </a:lnTo>
                  <a:lnTo>
                    <a:pt x="407539" y="164178"/>
                  </a:lnTo>
                  <a:lnTo>
                    <a:pt x="411023" y="160159"/>
                  </a:lnTo>
                  <a:lnTo>
                    <a:pt x="414506" y="168697"/>
                  </a:lnTo>
                  <a:lnTo>
                    <a:pt x="417989" y="164733"/>
                  </a:lnTo>
                  <a:lnTo>
                    <a:pt x="421472" y="163889"/>
                  </a:lnTo>
                  <a:lnTo>
                    <a:pt x="424956" y="156936"/>
                  </a:lnTo>
                  <a:lnTo>
                    <a:pt x="428439" y="159207"/>
                  </a:lnTo>
                  <a:lnTo>
                    <a:pt x="431922" y="152359"/>
                  </a:lnTo>
                  <a:lnTo>
                    <a:pt x="435405" y="145557"/>
                  </a:lnTo>
                  <a:lnTo>
                    <a:pt x="438889" y="150908"/>
                  </a:lnTo>
                  <a:lnTo>
                    <a:pt x="442372" y="144212"/>
                  </a:lnTo>
                  <a:lnTo>
                    <a:pt x="445855" y="137560"/>
                  </a:lnTo>
                  <a:lnTo>
                    <a:pt x="449338" y="136953"/>
                  </a:lnTo>
                  <a:lnTo>
                    <a:pt x="452822" y="133381"/>
                  </a:lnTo>
                  <a:lnTo>
                    <a:pt x="456305" y="132812"/>
                  </a:lnTo>
                  <a:lnTo>
                    <a:pt x="459788" y="129306"/>
                  </a:lnTo>
                  <a:lnTo>
                    <a:pt x="463271" y="125837"/>
                  </a:lnTo>
                  <a:lnTo>
                    <a:pt x="466755" y="119462"/>
                  </a:lnTo>
                  <a:lnTo>
                    <a:pt x="470238" y="116072"/>
                  </a:lnTo>
                  <a:lnTo>
                    <a:pt x="473721" y="115640"/>
                  </a:lnTo>
                  <a:lnTo>
                    <a:pt x="477204" y="129565"/>
                  </a:lnTo>
                  <a:lnTo>
                    <a:pt x="480688" y="131868"/>
                  </a:lnTo>
                  <a:lnTo>
                    <a:pt x="484171" y="128542"/>
                  </a:lnTo>
                  <a:lnTo>
                    <a:pt x="487654" y="126869"/>
                  </a:lnTo>
                  <a:lnTo>
                    <a:pt x="491137" y="149374"/>
                  </a:lnTo>
                  <a:lnTo>
                    <a:pt x="494621" y="143386"/>
                  </a:lnTo>
                  <a:lnTo>
                    <a:pt x="498104" y="140123"/>
                  </a:lnTo>
                  <a:lnTo>
                    <a:pt x="501587" y="136891"/>
                  </a:lnTo>
                  <a:lnTo>
                    <a:pt x="505070" y="133690"/>
                  </a:lnTo>
                  <a:lnTo>
                    <a:pt x="508554" y="130518"/>
                  </a:lnTo>
                  <a:lnTo>
                    <a:pt x="512037" y="124715"/>
                  </a:lnTo>
                  <a:lnTo>
                    <a:pt x="515520" y="118945"/>
                  </a:lnTo>
                  <a:lnTo>
                    <a:pt x="519003" y="118532"/>
                  </a:lnTo>
                  <a:lnTo>
                    <a:pt x="522487" y="112833"/>
                  </a:lnTo>
                  <a:lnTo>
                    <a:pt x="525970" y="112464"/>
                  </a:lnTo>
                  <a:lnTo>
                    <a:pt x="529453" y="109471"/>
                  </a:lnTo>
                  <a:lnTo>
                    <a:pt x="532936" y="111739"/>
                  </a:lnTo>
                  <a:lnTo>
                    <a:pt x="536420" y="106182"/>
                  </a:lnTo>
                  <a:lnTo>
                    <a:pt x="539903" y="103264"/>
                  </a:lnTo>
                  <a:lnTo>
                    <a:pt x="543386" y="102963"/>
                  </a:lnTo>
                  <a:lnTo>
                    <a:pt x="546869" y="107793"/>
                  </a:lnTo>
                  <a:lnTo>
                    <a:pt x="550353" y="110004"/>
                  </a:lnTo>
                  <a:lnTo>
                    <a:pt x="553836" y="109670"/>
                  </a:lnTo>
                  <a:lnTo>
                    <a:pt x="557319" y="114326"/>
                  </a:lnTo>
                  <a:lnTo>
                    <a:pt x="560802" y="118895"/>
                  </a:lnTo>
                  <a:lnTo>
                    <a:pt x="564286" y="113620"/>
                  </a:lnTo>
                  <a:lnTo>
                    <a:pt x="567769" y="108372"/>
                  </a:lnTo>
                  <a:lnTo>
                    <a:pt x="571252" y="115355"/>
                  </a:lnTo>
                  <a:lnTo>
                    <a:pt x="574735" y="119802"/>
                  </a:lnTo>
                  <a:lnTo>
                    <a:pt x="578218" y="117045"/>
                  </a:lnTo>
                  <a:lnTo>
                    <a:pt x="581702" y="111926"/>
                  </a:lnTo>
                  <a:lnTo>
                    <a:pt x="585185" y="106834"/>
                  </a:lnTo>
                  <a:lnTo>
                    <a:pt x="588668" y="104156"/>
                  </a:lnTo>
                  <a:lnTo>
                    <a:pt x="592151" y="101501"/>
                  </a:lnTo>
                  <a:lnTo>
                    <a:pt x="595635" y="96490"/>
                  </a:lnTo>
                  <a:lnTo>
                    <a:pt x="599118" y="93883"/>
                  </a:lnTo>
                  <a:lnTo>
                    <a:pt x="602601" y="93663"/>
                  </a:lnTo>
                  <a:lnTo>
                    <a:pt x="606084" y="88733"/>
                  </a:lnTo>
                  <a:lnTo>
                    <a:pt x="609568" y="93231"/>
                  </a:lnTo>
                  <a:lnTo>
                    <a:pt x="613051" y="90691"/>
                  </a:lnTo>
                  <a:lnTo>
                    <a:pt x="616534" y="90494"/>
                  </a:lnTo>
                  <a:lnTo>
                    <a:pt x="620017" y="85672"/>
                  </a:lnTo>
                  <a:lnTo>
                    <a:pt x="623501" y="83192"/>
                  </a:lnTo>
                  <a:lnTo>
                    <a:pt x="626984" y="83038"/>
                  </a:lnTo>
                  <a:lnTo>
                    <a:pt x="630467" y="80591"/>
                  </a:lnTo>
                  <a:lnTo>
                    <a:pt x="633950" y="86493"/>
                  </a:lnTo>
                  <a:lnTo>
                    <a:pt x="637434" y="89352"/>
                  </a:lnTo>
                  <a:lnTo>
                    <a:pt x="640917" y="84688"/>
                  </a:lnTo>
                  <a:lnTo>
                    <a:pt x="644400" y="84530"/>
                  </a:lnTo>
                  <a:lnTo>
                    <a:pt x="647883" y="86594"/>
                  </a:lnTo>
                  <a:lnTo>
                    <a:pt x="651367" y="82003"/>
                  </a:lnTo>
                  <a:lnTo>
                    <a:pt x="654850" y="77433"/>
                  </a:lnTo>
                  <a:lnTo>
                    <a:pt x="658333" y="72884"/>
                  </a:lnTo>
                  <a:lnTo>
                    <a:pt x="661816" y="74998"/>
                  </a:lnTo>
                  <a:lnTo>
                    <a:pt x="665300" y="70495"/>
                  </a:lnTo>
                  <a:lnTo>
                    <a:pt x="668783" y="66013"/>
                  </a:lnTo>
                  <a:lnTo>
                    <a:pt x="672266" y="61551"/>
                  </a:lnTo>
                  <a:lnTo>
                    <a:pt x="675749" y="61517"/>
                  </a:lnTo>
                  <a:lnTo>
                    <a:pt x="679233" y="57098"/>
                  </a:lnTo>
                  <a:lnTo>
                    <a:pt x="682716" y="54897"/>
                  </a:lnTo>
                  <a:lnTo>
                    <a:pt x="686199" y="59249"/>
                  </a:lnTo>
                  <a:lnTo>
                    <a:pt x="689682" y="72075"/>
                  </a:lnTo>
                  <a:lnTo>
                    <a:pt x="693166" y="78303"/>
                  </a:lnTo>
                  <a:lnTo>
                    <a:pt x="696649" y="82347"/>
                  </a:lnTo>
                  <a:lnTo>
                    <a:pt x="700132" y="80146"/>
                  </a:lnTo>
                  <a:lnTo>
                    <a:pt x="703615" y="92282"/>
                  </a:lnTo>
                  <a:lnTo>
                    <a:pt x="707099" y="98130"/>
                  </a:lnTo>
                  <a:lnTo>
                    <a:pt x="710582" y="97924"/>
                  </a:lnTo>
                  <a:lnTo>
                    <a:pt x="714065" y="117289"/>
                  </a:lnTo>
                  <a:lnTo>
                    <a:pt x="717548" y="116998"/>
                  </a:lnTo>
                  <a:lnTo>
                    <a:pt x="721032" y="120529"/>
                  </a:lnTo>
                  <a:lnTo>
                    <a:pt x="724515" y="120227"/>
                  </a:lnTo>
                  <a:lnTo>
                    <a:pt x="727998" y="125569"/>
                  </a:lnTo>
                  <a:lnTo>
                    <a:pt x="731481" y="128969"/>
                  </a:lnTo>
                  <a:lnTo>
                    <a:pt x="734965" y="124930"/>
                  </a:lnTo>
                  <a:lnTo>
                    <a:pt x="738448" y="135463"/>
                  </a:lnTo>
                  <a:lnTo>
                    <a:pt x="741931" y="144571"/>
                  </a:lnTo>
                  <a:lnTo>
                    <a:pt x="745414" y="142102"/>
                  </a:lnTo>
                  <a:lnTo>
                    <a:pt x="748898" y="139936"/>
                  </a:lnTo>
                  <a:lnTo>
                    <a:pt x="752381" y="135998"/>
                  </a:lnTo>
                  <a:lnTo>
                    <a:pt x="755864" y="132076"/>
                  </a:lnTo>
                  <a:lnTo>
                    <a:pt x="759347" y="128168"/>
                  </a:lnTo>
                  <a:lnTo>
                    <a:pt x="762831" y="125606"/>
                  </a:lnTo>
                  <a:lnTo>
                    <a:pt x="766314" y="124581"/>
                  </a:lnTo>
                  <a:lnTo>
                    <a:pt x="769797" y="123676"/>
                  </a:lnTo>
                  <a:lnTo>
                    <a:pt x="773280" y="123852"/>
                  </a:lnTo>
                  <a:lnTo>
                    <a:pt x="776764" y="124846"/>
                  </a:lnTo>
                  <a:lnTo>
                    <a:pt x="780247" y="122796"/>
                  </a:lnTo>
                  <a:lnTo>
                    <a:pt x="783730" y="119004"/>
                  </a:lnTo>
                  <a:lnTo>
                    <a:pt x="787213" y="115227"/>
                  </a:lnTo>
                  <a:lnTo>
                    <a:pt x="790697" y="112375"/>
                  </a:lnTo>
                  <a:lnTo>
                    <a:pt x="794180" y="109471"/>
                  </a:lnTo>
                  <a:lnTo>
                    <a:pt x="797663" y="117930"/>
                  </a:lnTo>
                  <a:lnTo>
                    <a:pt x="801146" y="114218"/>
                  </a:lnTo>
                  <a:lnTo>
                    <a:pt x="804630" y="112247"/>
                  </a:lnTo>
                  <a:lnTo>
                    <a:pt x="808113" y="108563"/>
                  </a:lnTo>
                  <a:lnTo>
                    <a:pt x="811596" y="110059"/>
                  </a:lnTo>
                  <a:lnTo>
                    <a:pt x="815079" y="108120"/>
                  </a:lnTo>
                  <a:lnTo>
                    <a:pt x="818563" y="113003"/>
                  </a:lnTo>
                  <a:lnTo>
                    <a:pt x="822046" y="112766"/>
                  </a:lnTo>
                  <a:lnTo>
                    <a:pt x="825529" y="115886"/>
                  </a:lnTo>
                  <a:lnTo>
                    <a:pt x="829012" y="113971"/>
                  </a:lnTo>
                  <a:lnTo>
                    <a:pt x="832496" y="110396"/>
                  </a:lnTo>
                  <a:lnTo>
                    <a:pt x="835979" y="111837"/>
                  </a:lnTo>
                  <a:lnTo>
                    <a:pt x="839462" y="108291"/>
                  </a:lnTo>
                  <a:lnTo>
                    <a:pt x="842945" y="104757"/>
                  </a:lnTo>
                  <a:lnTo>
                    <a:pt x="846429" y="106214"/>
                  </a:lnTo>
                  <a:lnTo>
                    <a:pt x="849912" y="104362"/>
                  </a:lnTo>
                  <a:lnTo>
                    <a:pt x="853395" y="101088"/>
                  </a:lnTo>
                  <a:lnTo>
                    <a:pt x="856878" y="98927"/>
                  </a:lnTo>
                  <a:lnTo>
                    <a:pt x="860361" y="110281"/>
                  </a:lnTo>
                  <a:lnTo>
                    <a:pt x="863845" y="114886"/>
                  </a:lnTo>
                  <a:lnTo>
                    <a:pt x="867328" y="111456"/>
                  </a:lnTo>
                  <a:lnTo>
                    <a:pt x="870811" y="111238"/>
                  </a:lnTo>
                  <a:lnTo>
                    <a:pt x="874294" y="111022"/>
                  </a:lnTo>
                  <a:lnTo>
                    <a:pt x="877778" y="108337"/>
                  </a:lnTo>
                  <a:lnTo>
                    <a:pt x="881261" y="109013"/>
                  </a:lnTo>
                  <a:lnTo>
                    <a:pt x="884744" y="110383"/>
                  </a:lnTo>
                  <a:lnTo>
                    <a:pt x="888227" y="108604"/>
                  </a:lnTo>
                  <a:lnTo>
                    <a:pt x="891711" y="105264"/>
                  </a:lnTo>
                  <a:lnTo>
                    <a:pt x="895194" y="103507"/>
                  </a:lnTo>
                  <a:lnTo>
                    <a:pt x="898677" y="108001"/>
                  </a:lnTo>
                  <a:lnTo>
                    <a:pt x="902160" y="104699"/>
                  </a:lnTo>
                  <a:lnTo>
                    <a:pt x="905644" y="104514"/>
                  </a:lnTo>
                  <a:lnTo>
                    <a:pt x="909127" y="101236"/>
                  </a:lnTo>
                  <a:lnTo>
                    <a:pt x="912610" y="97969"/>
                  </a:lnTo>
                  <a:lnTo>
                    <a:pt x="916093" y="96263"/>
                  </a:lnTo>
                  <a:lnTo>
                    <a:pt x="919577" y="93019"/>
                  </a:lnTo>
                  <a:lnTo>
                    <a:pt x="923060" y="94736"/>
                  </a:lnTo>
                  <a:lnTo>
                    <a:pt x="926543" y="101912"/>
                  </a:lnTo>
                  <a:lnTo>
                    <a:pt x="930026" y="100831"/>
                  </a:lnTo>
                  <a:lnTo>
                    <a:pt x="933510" y="103079"/>
                  </a:lnTo>
                  <a:lnTo>
                    <a:pt x="936993" y="99898"/>
                  </a:lnTo>
                  <a:lnTo>
                    <a:pt x="940476" y="99736"/>
                  </a:lnTo>
                  <a:lnTo>
                    <a:pt x="943959" y="96578"/>
                  </a:lnTo>
                  <a:lnTo>
                    <a:pt x="947443" y="94930"/>
                  </a:lnTo>
                  <a:lnTo>
                    <a:pt x="950926" y="91792"/>
                  </a:lnTo>
                  <a:lnTo>
                    <a:pt x="954409" y="91660"/>
                  </a:lnTo>
                  <a:lnTo>
                    <a:pt x="957892" y="91530"/>
                  </a:lnTo>
                  <a:lnTo>
                    <a:pt x="961376" y="88424"/>
                  </a:lnTo>
                  <a:lnTo>
                    <a:pt x="964859" y="85328"/>
                  </a:lnTo>
                  <a:lnTo>
                    <a:pt x="968342" y="85221"/>
                  </a:lnTo>
                  <a:lnTo>
                    <a:pt x="971825" y="88071"/>
                  </a:lnTo>
                  <a:lnTo>
                    <a:pt x="975309" y="89425"/>
                  </a:lnTo>
                  <a:lnTo>
                    <a:pt x="978792" y="87840"/>
                  </a:lnTo>
                  <a:lnTo>
                    <a:pt x="982275" y="84799"/>
                  </a:lnTo>
                  <a:lnTo>
                    <a:pt x="985758" y="83233"/>
                  </a:lnTo>
                  <a:lnTo>
                    <a:pt x="989242" y="81675"/>
                  </a:lnTo>
                  <a:lnTo>
                    <a:pt x="992725" y="84491"/>
                  </a:lnTo>
                  <a:lnTo>
                    <a:pt x="996208" y="82941"/>
                  </a:lnTo>
                  <a:lnTo>
                    <a:pt x="999691" y="81399"/>
                  </a:lnTo>
                  <a:lnTo>
                    <a:pt x="1003175" y="85624"/>
                  </a:lnTo>
                  <a:lnTo>
                    <a:pt x="1006658" y="85519"/>
                  </a:lnTo>
                  <a:lnTo>
                    <a:pt x="1010141" y="83990"/>
                  </a:lnTo>
                  <a:lnTo>
                    <a:pt x="1013624" y="81041"/>
                  </a:lnTo>
                  <a:lnTo>
                    <a:pt x="1017108" y="86625"/>
                  </a:lnTo>
                  <a:lnTo>
                    <a:pt x="1020591" y="83698"/>
                  </a:lnTo>
                  <a:lnTo>
                    <a:pt x="1024074" y="87815"/>
                  </a:lnTo>
                  <a:lnTo>
                    <a:pt x="1027557" y="84909"/>
                  </a:lnTo>
                  <a:lnTo>
                    <a:pt x="1031041" y="82010"/>
                  </a:lnTo>
                  <a:lnTo>
                    <a:pt x="1034524" y="80522"/>
                  </a:lnTo>
                  <a:lnTo>
                    <a:pt x="1038007" y="79041"/>
                  </a:lnTo>
                  <a:lnTo>
                    <a:pt x="1041490" y="80353"/>
                  </a:lnTo>
                  <a:lnTo>
                    <a:pt x="1044974" y="83038"/>
                  </a:lnTo>
                  <a:lnTo>
                    <a:pt x="1048457" y="84322"/>
                  </a:lnTo>
                  <a:lnTo>
                    <a:pt x="1051940" y="82855"/>
                  </a:lnTo>
                  <a:lnTo>
                    <a:pt x="1055423" y="81395"/>
                  </a:lnTo>
                  <a:lnTo>
                    <a:pt x="1058907" y="79941"/>
                  </a:lnTo>
                  <a:lnTo>
                    <a:pt x="1062390" y="82585"/>
                  </a:lnTo>
                  <a:lnTo>
                    <a:pt x="1065873" y="82496"/>
                  </a:lnTo>
                  <a:lnTo>
                    <a:pt x="1069356" y="79701"/>
                  </a:lnTo>
                  <a:lnTo>
                    <a:pt x="1072840" y="76913"/>
                  </a:lnTo>
                  <a:lnTo>
                    <a:pt x="1076323" y="75490"/>
                  </a:lnTo>
                  <a:lnTo>
                    <a:pt x="1079806" y="80806"/>
                  </a:lnTo>
                  <a:lnTo>
                    <a:pt x="1083289" y="78941"/>
                  </a:lnTo>
                  <a:lnTo>
                    <a:pt x="1086773" y="80643"/>
                  </a:lnTo>
                  <a:lnTo>
                    <a:pt x="1090256" y="79233"/>
                  </a:lnTo>
                  <a:lnTo>
                    <a:pt x="1093739" y="83126"/>
                  </a:lnTo>
                  <a:lnTo>
                    <a:pt x="1097222" y="83038"/>
                  </a:lnTo>
                  <a:lnTo>
                    <a:pt x="1100706" y="80322"/>
                  </a:lnTo>
                  <a:lnTo>
                    <a:pt x="1104189" y="78930"/>
                  </a:lnTo>
                  <a:lnTo>
                    <a:pt x="1107672" y="80165"/>
                  </a:lnTo>
                  <a:lnTo>
                    <a:pt x="1111155" y="83990"/>
                  </a:lnTo>
                  <a:lnTo>
                    <a:pt x="1114639" y="81309"/>
                  </a:lnTo>
                  <a:lnTo>
                    <a:pt x="1118122" y="78635"/>
                  </a:lnTo>
                  <a:lnTo>
                    <a:pt x="1121605" y="78563"/>
                  </a:lnTo>
                  <a:lnTo>
                    <a:pt x="1125088" y="77199"/>
                  </a:lnTo>
                  <a:lnTo>
                    <a:pt x="1128572" y="74548"/>
                  </a:lnTo>
                  <a:lnTo>
                    <a:pt x="1132055" y="75809"/>
                  </a:lnTo>
                  <a:lnTo>
                    <a:pt x="1135538" y="75069"/>
                  </a:lnTo>
                  <a:lnTo>
                    <a:pt x="1139021" y="74082"/>
                  </a:lnTo>
                  <a:lnTo>
                    <a:pt x="1142505" y="73100"/>
                  </a:lnTo>
                  <a:lnTo>
                    <a:pt x="1145988" y="75527"/>
                  </a:lnTo>
                  <a:lnTo>
                    <a:pt x="1149471" y="74196"/>
                  </a:lnTo>
                  <a:lnTo>
                    <a:pt x="1152954" y="71600"/>
                  </a:lnTo>
                  <a:lnTo>
                    <a:pt x="1156437" y="70282"/>
                  </a:lnTo>
                  <a:lnTo>
                    <a:pt x="1159921" y="68970"/>
                  </a:lnTo>
                  <a:lnTo>
                    <a:pt x="1163404" y="68167"/>
                  </a:lnTo>
                  <a:lnTo>
                    <a:pt x="1166887" y="66362"/>
                  </a:lnTo>
                  <a:lnTo>
                    <a:pt x="1170370" y="68845"/>
                  </a:lnTo>
                  <a:lnTo>
                    <a:pt x="1173854" y="67550"/>
                  </a:lnTo>
                  <a:lnTo>
                    <a:pt x="1177337" y="65992"/>
                  </a:lnTo>
                  <a:lnTo>
                    <a:pt x="1180820" y="67476"/>
                  </a:lnTo>
                  <a:lnTo>
                    <a:pt x="1184303" y="64947"/>
                  </a:lnTo>
                  <a:lnTo>
                    <a:pt x="1187787" y="63672"/>
                  </a:lnTo>
                  <a:lnTo>
                    <a:pt x="1191270" y="61157"/>
                  </a:lnTo>
                  <a:lnTo>
                    <a:pt x="1194753" y="62381"/>
                  </a:lnTo>
                  <a:lnTo>
                    <a:pt x="1198236" y="59880"/>
                  </a:lnTo>
                  <a:lnTo>
                    <a:pt x="1201720" y="61103"/>
                  </a:lnTo>
                  <a:lnTo>
                    <a:pt x="1205203" y="58615"/>
                  </a:lnTo>
                  <a:lnTo>
                    <a:pt x="1208686" y="57371"/>
                  </a:lnTo>
                  <a:lnTo>
                    <a:pt x="1212169" y="54897"/>
                  </a:lnTo>
                  <a:lnTo>
                    <a:pt x="1215653" y="53664"/>
                  </a:lnTo>
                  <a:lnTo>
                    <a:pt x="1219136" y="54897"/>
                  </a:lnTo>
                  <a:lnTo>
                    <a:pt x="1222619" y="52443"/>
                  </a:lnTo>
                  <a:lnTo>
                    <a:pt x="1226102" y="49995"/>
                  </a:lnTo>
                  <a:lnTo>
                    <a:pt x="1229586" y="60963"/>
                  </a:lnTo>
                  <a:lnTo>
                    <a:pt x="1233069" y="64552"/>
                  </a:lnTo>
                  <a:lnTo>
                    <a:pt x="1236552" y="62129"/>
                  </a:lnTo>
                  <a:lnTo>
                    <a:pt x="1240035" y="62109"/>
                  </a:lnTo>
                  <a:lnTo>
                    <a:pt x="1243519" y="64472"/>
                  </a:lnTo>
                  <a:lnTo>
                    <a:pt x="1247002" y="64445"/>
                  </a:lnTo>
                  <a:lnTo>
                    <a:pt x="1250485" y="62049"/>
                  </a:lnTo>
                  <a:lnTo>
                    <a:pt x="1253968" y="70268"/>
                  </a:lnTo>
                  <a:lnTo>
                    <a:pt x="1257452" y="69057"/>
                  </a:lnTo>
                  <a:lnTo>
                    <a:pt x="1260935" y="72509"/>
                  </a:lnTo>
                  <a:lnTo>
                    <a:pt x="1264418" y="72461"/>
                  </a:lnTo>
                  <a:lnTo>
                    <a:pt x="1267901" y="77018"/>
                  </a:lnTo>
                  <a:lnTo>
                    <a:pt x="1271385" y="74665"/>
                  </a:lnTo>
                  <a:lnTo>
                    <a:pt x="1274868" y="72319"/>
                  </a:lnTo>
                  <a:lnTo>
                    <a:pt x="1278351" y="69978"/>
                  </a:lnTo>
                  <a:lnTo>
                    <a:pt x="1281834" y="74506"/>
                  </a:lnTo>
                  <a:lnTo>
                    <a:pt x="1285318" y="74454"/>
                  </a:lnTo>
                  <a:lnTo>
                    <a:pt x="1288801" y="73268"/>
                  </a:lnTo>
                  <a:lnTo>
                    <a:pt x="1292284" y="72086"/>
                  </a:lnTo>
                  <a:lnTo>
                    <a:pt x="1295767" y="74298"/>
                  </a:lnTo>
                  <a:lnTo>
                    <a:pt x="1299251" y="74247"/>
                  </a:lnTo>
                  <a:lnTo>
                    <a:pt x="1302734" y="73074"/>
                  </a:lnTo>
                  <a:lnTo>
                    <a:pt x="1306217" y="79715"/>
                  </a:lnTo>
                  <a:lnTo>
                    <a:pt x="1309700" y="80756"/>
                  </a:lnTo>
                  <a:lnTo>
                    <a:pt x="1313184" y="78480"/>
                  </a:lnTo>
                  <a:lnTo>
                    <a:pt x="1316667" y="76210"/>
                  </a:lnTo>
                  <a:lnTo>
                    <a:pt x="1320150" y="73944"/>
                  </a:lnTo>
                  <a:lnTo>
                    <a:pt x="1323633" y="73895"/>
                  </a:lnTo>
                  <a:lnTo>
                    <a:pt x="1327117" y="80423"/>
                  </a:lnTo>
                  <a:lnTo>
                    <a:pt x="1330600" y="79267"/>
                  </a:lnTo>
                  <a:lnTo>
                    <a:pt x="1334083" y="78116"/>
                  </a:lnTo>
                  <a:lnTo>
                    <a:pt x="1337566" y="79142"/>
                  </a:lnTo>
                  <a:lnTo>
                    <a:pt x="1341050" y="77998"/>
                  </a:lnTo>
                  <a:lnTo>
                    <a:pt x="1344533" y="79019"/>
                  </a:lnTo>
                  <a:lnTo>
                    <a:pt x="1348016" y="80033"/>
                  </a:lnTo>
                  <a:lnTo>
                    <a:pt x="1351499" y="78896"/>
                  </a:lnTo>
                  <a:lnTo>
                    <a:pt x="1354983" y="77764"/>
                  </a:lnTo>
                  <a:lnTo>
                    <a:pt x="1358466" y="75563"/>
                  </a:lnTo>
                  <a:lnTo>
                    <a:pt x="1361949" y="75510"/>
                  </a:lnTo>
                  <a:lnTo>
                    <a:pt x="1365432" y="74390"/>
                  </a:lnTo>
                  <a:lnTo>
                    <a:pt x="1368916" y="72205"/>
                  </a:lnTo>
                  <a:lnTo>
                    <a:pt x="1372399" y="71093"/>
                  </a:lnTo>
                  <a:lnTo>
                    <a:pt x="1375882" y="69986"/>
                  </a:lnTo>
                  <a:lnTo>
                    <a:pt x="1379365" y="72075"/>
                  </a:lnTo>
                  <a:lnTo>
                    <a:pt x="1382849" y="74148"/>
                  </a:lnTo>
                  <a:lnTo>
                    <a:pt x="1386332" y="71990"/>
                  </a:lnTo>
                  <a:lnTo>
                    <a:pt x="1389815" y="70051"/>
                  </a:lnTo>
                  <a:lnTo>
                    <a:pt x="1393298" y="74005"/>
                  </a:lnTo>
                  <a:lnTo>
                    <a:pt x="1396782" y="72911"/>
                  </a:lnTo>
                  <a:lnTo>
                    <a:pt x="1400265" y="70774"/>
                  </a:lnTo>
                  <a:lnTo>
                    <a:pt x="1403748" y="72823"/>
                  </a:lnTo>
                  <a:lnTo>
                    <a:pt x="1407231" y="71739"/>
                  </a:lnTo>
                  <a:lnTo>
                    <a:pt x="1410715" y="70434"/>
                  </a:lnTo>
                  <a:lnTo>
                    <a:pt x="1414198" y="68542"/>
                  </a:lnTo>
                  <a:lnTo>
                    <a:pt x="1417681" y="67470"/>
                  </a:lnTo>
                  <a:lnTo>
                    <a:pt x="1421164" y="76714"/>
                  </a:lnTo>
                  <a:lnTo>
                    <a:pt x="1424648" y="75639"/>
                  </a:lnTo>
                  <a:lnTo>
                    <a:pt x="1428131" y="74567"/>
                  </a:lnTo>
                  <a:lnTo>
                    <a:pt x="1431614" y="74520"/>
                  </a:lnTo>
                  <a:lnTo>
                    <a:pt x="1435097" y="74436"/>
                  </a:lnTo>
                  <a:lnTo>
                    <a:pt x="1438580" y="74995"/>
                  </a:lnTo>
                  <a:lnTo>
                    <a:pt x="1442064" y="76402"/>
                  </a:lnTo>
                  <a:lnTo>
                    <a:pt x="1445547" y="74333"/>
                  </a:lnTo>
                  <a:lnTo>
                    <a:pt x="1449030" y="74642"/>
                  </a:lnTo>
                  <a:lnTo>
                    <a:pt x="1452513" y="74241"/>
                  </a:lnTo>
                  <a:lnTo>
                    <a:pt x="1455997" y="75745"/>
                  </a:lnTo>
                  <a:lnTo>
                    <a:pt x="1459480" y="76149"/>
                  </a:lnTo>
                  <a:lnTo>
                    <a:pt x="1462963" y="75102"/>
                  </a:lnTo>
                  <a:lnTo>
                    <a:pt x="1466446" y="77042"/>
                  </a:lnTo>
                  <a:lnTo>
                    <a:pt x="1469930" y="80940"/>
                  </a:lnTo>
                  <a:lnTo>
                    <a:pt x="1473413" y="78912"/>
                  </a:lnTo>
                  <a:lnTo>
                    <a:pt x="1476896" y="78856"/>
                  </a:lnTo>
                  <a:lnTo>
                    <a:pt x="1480379" y="79780"/>
                  </a:lnTo>
                  <a:lnTo>
                    <a:pt x="1483863" y="78745"/>
                  </a:lnTo>
                  <a:lnTo>
                    <a:pt x="1487346" y="76735"/>
                  </a:lnTo>
                  <a:lnTo>
                    <a:pt x="1490829" y="74730"/>
                  </a:lnTo>
                  <a:lnTo>
                    <a:pt x="1494312" y="75660"/>
                  </a:lnTo>
                  <a:lnTo>
                    <a:pt x="1497796" y="73663"/>
                  </a:lnTo>
                  <a:lnTo>
                    <a:pt x="1501279" y="72646"/>
                  </a:lnTo>
                  <a:lnTo>
                    <a:pt x="1504762" y="70658"/>
                  </a:lnTo>
                  <a:lnTo>
                    <a:pt x="1508245" y="74504"/>
                  </a:lnTo>
                  <a:lnTo>
                    <a:pt x="1511729" y="73493"/>
                  </a:lnTo>
                  <a:lnTo>
                    <a:pt x="1515212" y="73450"/>
                  </a:lnTo>
                  <a:lnTo>
                    <a:pt x="1518695" y="74370"/>
                  </a:lnTo>
                  <a:lnTo>
                    <a:pt x="1522178" y="72405"/>
                  </a:lnTo>
                  <a:lnTo>
                    <a:pt x="1525662" y="71406"/>
                  </a:lnTo>
                  <a:lnTo>
                    <a:pt x="1529145" y="69449"/>
                  </a:lnTo>
                  <a:lnTo>
                    <a:pt x="1532628" y="67496"/>
                  </a:lnTo>
                  <a:lnTo>
                    <a:pt x="1536111" y="68426"/>
                  </a:lnTo>
                  <a:lnTo>
                    <a:pt x="1539595" y="66482"/>
                  </a:lnTo>
                  <a:lnTo>
                    <a:pt x="1543078" y="64541"/>
                  </a:lnTo>
                  <a:lnTo>
                    <a:pt x="1546561" y="63563"/>
                  </a:lnTo>
                  <a:lnTo>
                    <a:pt x="1550044" y="61630"/>
                  </a:lnTo>
                  <a:lnTo>
                    <a:pt x="1553528" y="62570"/>
                  </a:lnTo>
                  <a:lnTo>
                    <a:pt x="1557011" y="60646"/>
                  </a:lnTo>
                  <a:lnTo>
                    <a:pt x="1560494" y="60633"/>
                  </a:lnTo>
                  <a:lnTo>
                    <a:pt x="1563977" y="59720"/>
                  </a:lnTo>
                  <a:lnTo>
                    <a:pt x="1567461" y="58709"/>
                  </a:lnTo>
                  <a:lnTo>
                    <a:pt x="1570944" y="58700"/>
                  </a:lnTo>
                  <a:lnTo>
                    <a:pt x="1574427" y="59638"/>
                  </a:lnTo>
                  <a:lnTo>
                    <a:pt x="1577910" y="59516"/>
                  </a:lnTo>
                  <a:lnTo>
                    <a:pt x="1581394" y="61497"/>
                  </a:lnTo>
                  <a:lnTo>
                    <a:pt x="1584877" y="60545"/>
                  </a:lnTo>
                  <a:lnTo>
                    <a:pt x="1588360" y="60533"/>
                  </a:lnTo>
                  <a:lnTo>
                    <a:pt x="1591843" y="59586"/>
                  </a:lnTo>
                  <a:lnTo>
                    <a:pt x="1595327" y="58642"/>
                  </a:lnTo>
                  <a:lnTo>
                    <a:pt x="1598810" y="56768"/>
                  </a:lnTo>
                  <a:lnTo>
                    <a:pt x="1602293" y="54897"/>
                  </a:lnTo>
                  <a:lnTo>
                    <a:pt x="1605776" y="53029"/>
                  </a:lnTo>
                  <a:lnTo>
                    <a:pt x="1609260" y="52860"/>
                  </a:lnTo>
                  <a:lnTo>
                    <a:pt x="1612743" y="55825"/>
                  </a:lnTo>
                  <a:lnTo>
                    <a:pt x="1616226" y="53969"/>
                  </a:lnTo>
                  <a:lnTo>
                    <a:pt x="1619709" y="54897"/>
                  </a:lnTo>
                  <a:lnTo>
                    <a:pt x="1623193" y="53973"/>
                  </a:lnTo>
                  <a:lnTo>
                    <a:pt x="1626676" y="52130"/>
                  </a:lnTo>
                  <a:lnTo>
                    <a:pt x="1630159" y="50655"/>
                  </a:lnTo>
                  <a:lnTo>
                    <a:pt x="1633642" y="49377"/>
                  </a:lnTo>
                  <a:lnTo>
                    <a:pt x="1637126" y="50309"/>
                  </a:lnTo>
                  <a:lnTo>
                    <a:pt x="1640609" y="52325"/>
                  </a:lnTo>
                  <a:lnTo>
                    <a:pt x="1644092" y="54700"/>
                  </a:lnTo>
                  <a:lnTo>
                    <a:pt x="1647575" y="53987"/>
                  </a:lnTo>
                  <a:lnTo>
                    <a:pt x="1651059" y="52171"/>
                  </a:lnTo>
                  <a:lnTo>
                    <a:pt x="1654542" y="50358"/>
                  </a:lnTo>
                  <a:lnTo>
                    <a:pt x="1658025" y="49458"/>
                  </a:lnTo>
                  <a:lnTo>
                    <a:pt x="1661508" y="47652"/>
                  </a:lnTo>
                  <a:lnTo>
                    <a:pt x="1664992" y="51290"/>
                  </a:lnTo>
                  <a:lnTo>
                    <a:pt x="1668475" y="50396"/>
                  </a:lnTo>
                  <a:lnTo>
                    <a:pt x="1671958" y="51305"/>
                  </a:lnTo>
                  <a:lnTo>
                    <a:pt x="1675441" y="49515"/>
                  </a:lnTo>
                  <a:lnTo>
                    <a:pt x="1678925" y="48627"/>
                  </a:lnTo>
                  <a:lnTo>
                    <a:pt x="1682408" y="51328"/>
                  </a:lnTo>
                  <a:lnTo>
                    <a:pt x="1685891" y="56625"/>
                  </a:lnTo>
                  <a:lnTo>
                    <a:pt x="1689374" y="55783"/>
                  </a:lnTo>
                  <a:lnTo>
                    <a:pt x="1692858" y="54011"/>
                  </a:lnTo>
                  <a:lnTo>
                    <a:pt x="1696341" y="52244"/>
                  </a:lnTo>
                  <a:lnTo>
                    <a:pt x="1699824" y="50777"/>
                  </a:lnTo>
                  <a:lnTo>
                    <a:pt x="1703307" y="53136"/>
                  </a:lnTo>
                  <a:lnTo>
                    <a:pt x="1706791" y="53140"/>
                  </a:lnTo>
                  <a:lnTo>
                    <a:pt x="1710274" y="51498"/>
                  </a:lnTo>
                  <a:lnTo>
                    <a:pt x="1713757" y="50515"/>
                  </a:lnTo>
                  <a:lnTo>
                    <a:pt x="1717240" y="48768"/>
                  </a:lnTo>
                  <a:lnTo>
                    <a:pt x="1720723" y="47024"/>
                  </a:lnTo>
                  <a:lnTo>
                    <a:pt x="1724207" y="48793"/>
                  </a:lnTo>
                  <a:lnTo>
                    <a:pt x="1727690" y="50550"/>
                  </a:lnTo>
                  <a:lnTo>
                    <a:pt x="1731173" y="50559"/>
                  </a:lnTo>
                  <a:lnTo>
                    <a:pt x="1734656" y="51436"/>
                  </a:lnTo>
                  <a:lnTo>
                    <a:pt x="1738140" y="50577"/>
                  </a:lnTo>
                  <a:lnTo>
                    <a:pt x="1741623" y="48854"/>
                  </a:lnTo>
                  <a:lnTo>
                    <a:pt x="1745106" y="52318"/>
                  </a:lnTo>
                  <a:lnTo>
                    <a:pt x="1748589" y="50602"/>
                  </a:lnTo>
                  <a:lnTo>
                    <a:pt x="1752073" y="48890"/>
                  </a:lnTo>
                  <a:lnTo>
                    <a:pt x="1755556" y="47181"/>
                  </a:lnTo>
                  <a:lnTo>
                    <a:pt x="1759039" y="48056"/>
                  </a:lnTo>
                  <a:lnTo>
                    <a:pt x="1762522" y="48069"/>
                  </a:lnTo>
                  <a:lnTo>
                    <a:pt x="1766006" y="48083"/>
                  </a:lnTo>
                  <a:lnTo>
                    <a:pt x="1769489" y="47242"/>
                  </a:lnTo>
                  <a:lnTo>
                    <a:pt x="1772972" y="46403"/>
                  </a:lnTo>
                  <a:lnTo>
                    <a:pt x="1776455" y="45567"/>
                  </a:lnTo>
                  <a:lnTo>
                    <a:pt x="1779939" y="43881"/>
                  </a:lnTo>
                  <a:lnTo>
                    <a:pt x="1783422" y="42197"/>
                  </a:lnTo>
                  <a:lnTo>
                    <a:pt x="1786905" y="43074"/>
                  </a:lnTo>
                  <a:lnTo>
                    <a:pt x="1790388" y="41396"/>
                  </a:lnTo>
                  <a:lnTo>
                    <a:pt x="1793872" y="42658"/>
                  </a:lnTo>
                  <a:lnTo>
                    <a:pt x="1797355" y="42297"/>
                  </a:lnTo>
                  <a:lnTo>
                    <a:pt x="1800838" y="41178"/>
                  </a:lnTo>
                  <a:lnTo>
                    <a:pt x="1804321" y="40657"/>
                  </a:lnTo>
                  <a:lnTo>
                    <a:pt x="1807805" y="39840"/>
                  </a:lnTo>
                  <a:lnTo>
                    <a:pt x="1811288" y="38182"/>
                  </a:lnTo>
                  <a:lnTo>
                    <a:pt x="1814771" y="37371"/>
                  </a:lnTo>
                  <a:lnTo>
                    <a:pt x="1818254" y="36562"/>
                  </a:lnTo>
                  <a:lnTo>
                    <a:pt x="1821738" y="35755"/>
                  </a:lnTo>
                  <a:lnTo>
                    <a:pt x="1825221" y="34951"/>
                  </a:lnTo>
                  <a:lnTo>
                    <a:pt x="1828704" y="34989"/>
                  </a:lnTo>
                  <a:lnTo>
                    <a:pt x="1832187" y="33349"/>
                  </a:lnTo>
                  <a:lnTo>
                    <a:pt x="1835671" y="32551"/>
                  </a:lnTo>
                  <a:lnTo>
                    <a:pt x="1839154" y="30916"/>
                  </a:lnTo>
                  <a:lnTo>
                    <a:pt x="1842637" y="29284"/>
                  </a:lnTo>
                  <a:lnTo>
                    <a:pt x="1846120" y="30343"/>
                  </a:lnTo>
                  <a:lnTo>
                    <a:pt x="1849604" y="29400"/>
                  </a:lnTo>
                  <a:lnTo>
                    <a:pt x="1853087" y="31099"/>
                  </a:lnTo>
                  <a:lnTo>
                    <a:pt x="1856570" y="30313"/>
                  </a:lnTo>
                  <a:lnTo>
                    <a:pt x="1860053" y="30359"/>
                  </a:lnTo>
                  <a:lnTo>
                    <a:pt x="1863537" y="29576"/>
                  </a:lnTo>
                  <a:lnTo>
                    <a:pt x="1867020" y="27965"/>
                  </a:lnTo>
                  <a:lnTo>
                    <a:pt x="1870503" y="29819"/>
                  </a:lnTo>
                  <a:lnTo>
                    <a:pt x="1873986" y="28894"/>
                  </a:lnTo>
                  <a:lnTo>
                    <a:pt x="1877470" y="30591"/>
                  </a:lnTo>
                  <a:lnTo>
                    <a:pt x="1880953" y="33097"/>
                  </a:lnTo>
                  <a:lnTo>
                    <a:pt x="1884436" y="33137"/>
                  </a:lnTo>
                  <a:lnTo>
                    <a:pt x="1887919" y="33178"/>
                  </a:lnTo>
                  <a:lnTo>
                    <a:pt x="1891403" y="33219"/>
                  </a:lnTo>
                  <a:lnTo>
                    <a:pt x="1894886" y="31632"/>
                  </a:lnTo>
                  <a:lnTo>
                    <a:pt x="1898369" y="30048"/>
                  </a:lnTo>
                  <a:lnTo>
                    <a:pt x="1901852" y="28467"/>
                  </a:lnTo>
                  <a:lnTo>
                    <a:pt x="1905336" y="32571"/>
                  </a:lnTo>
                  <a:lnTo>
                    <a:pt x="1908819" y="34225"/>
                  </a:lnTo>
                  <a:lnTo>
                    <a:pt x="1912302" y="32654"/>
                  </a:lnTo>
                  <a:lnTo>
                    <a:pt x="1915785" y="31084"/>
                  </a:lnTo>
                  <a:lnTo>
                    <a:pt x="1919269" y="29518"/>
                  </a:lnTo>
                  <a:lnTo>
                    <a:pt x="1922752" y="33577"/>
                  </a:lnTo>
                  <a:lnTo>
                    <a:pt x="1926235" y="35213"/>
                  </a:lnTo>
                  <a:lnTo>
                    <a:pt x="1929718" y="36044"/>
                  </a:lnTo>
                  <a:lnTo>
                    <a:pt x="1933202" y="35284"/>
                  </a:lnTo>
                  <a:lnTo>
                    <a:pt x="1936685" y="33733"/>
                  </a:lnTo>
                  <a:lnTo>
                    <a:pt x="1940168" y="34564"/>
                  </a:lnTo>
                  <a:lnTo>
                    <a:pt x="1943651" y="33809"/>
                  </a:lnTo>
                  <a:lnTo>
                    <a:pt x="1947135" y="32266"/>
                  </a:lnTo>
                  <a:lnTo>
                    <a:pt x="1950618" y="30724"/>
                  </a:lnTo>
                  <a:lnTo>
                    <a:pt x="1954101" y="29186"/>
                  </a:lnTo>
                  <a:lnTo>
                    <a:pt x="1957584" y="30428"/>
                  </a:lnTo>
                  <a:lnTo>
                    <a:pt x="1961068" y="29278"/>
                  </a:lnTo>
                  <a:lnTo>
                    <a:pt x="1964551" y="27748"/>
                  </a:lnTo>
                  <a:lnTo>
                    <a:pt x="1968034" y="26219"/>
                  </a:lnTo>
                  <a:lnTo>
                    <a:pt x="1971517" y="26271"/>
                  </a:lnTo>
                  <a:lnTo>
                    <a:pt x="1975001" y="30245"/>
                  </a:lnTo>
                  <a:lnTo>
                    <a:pt x="1978484" y="29583"/>
                  </a:lnTo>
                  <a:lnTo>
                    <a:pt x="1981967" y="29553"/>
                  </a:lnTo>
                  <a:lnTo>
                    <a:pt x="1985450" y="31155"/>
                  </a:lnTo>
                  <a:lnTo>
                    <a:pt x="1988934" y="29643"/>
                  </a:lnTo>
                  <a:lnTo>
                    <a:pt x="1992417" y="29688"/>
                  </a:lnTo>
                  <a:lnTo>
                    <a:pt x="1995900" y="28181"/>
                  </a:lnTo>
                  <a:lnTo>
                    <a:pt x="1999383" y="26677"/>
                  </a:lnTo>
                  <a:lnTo>
                    <a:pt x="2002867" y="28276"/>
                  </a:lnTo>
                  <a:lnTo>
                    <a:pt x="2006350" y="26777"/>
                  </a:lnTo>
                  <a:lnTo>
                    <a:pt x="2009833" y="26826"/>
                  </a:lnTo>
                  <a:lnTo>
                    <a:pt x="2013316" y="26104"/>
                  </a:lnTo>
                  <a:lnTo>
                    <a:pt x="2016799" y="26155"/>
                  </a:lnTo>
                  <a:lnTo>
                    <a:pt x="2020283" y="24666"/>
                  </a:lnTo>
                  <a:lnTo>
                    <a:pt x="2023766" y="23949"/>
                  </a:lnTo>
                  <a:lnTo>
                    <a:pt x="2027249" y="27837"/>
                  </a:lnTo>
                  <a:lnTo>
                    <a:pt x="2030732" y="30932"/>
                  </a:lnTo>
                  <a:lnTo>
                    <a:pt x="2034216" y="29454"/>
                  </a:lnTo>
                  <a:lnTo>
                    <a:pt x="2037699" y="29498"/>
                  </a:lnTo>
                  <a:lnTo>
                    <a:pt x="2041182" y="28025"/>
                  </a:lnTo>
                  <a:lnTo>
                    <a:pt x="2044665" y="27313"/>
                  </a:lnTo>
                  <a:lnTo>
                    <a:pt x="2048149" y="28902"/>
                  </a:lnTo>
                  <a:lnTo>
                    <a:pt x="2051632" y="29674"/>
                  </a:lnTo>
                  <a:lnTo>
                    <a:pt x="2055115" y="28964"/>
                  </a:lnTo>
                  <a:lnTo>
                    <a:pt x="2058598" y="27503"/>
                  </a:lnTo>
                  <a:lnTo>
                    <a:pt x="2062082" y="26364"/>
                  </a:lnTo>
                  <a:lnTo>
                    <a:pt x="2065565" y="26094"/>
                  </a:lnTo>
                  <a:lnTo>
                    <a:pt x="2069048" y="26894"/>
                  </a:lnTo>
                  <a:lnTo>
                    <a:pt x="2072531" y="25443"/>
                  </a:lnTo>
                  <a:lnTo>
                    <a:pt x="2076015" y="25352"/>
                  </a:lnTo>
                  <a:lnTo>
                    <a:pt x="2079498" y="25543"/>
                  </a:lnTo>
                  <a:lnTo>
                    <a:pt x="2082981" y="25593"/>
                  </a:lnTo>
                  <a:lnTo>
                    <a:pt x="2086464" y="24151"/>
                  </a:lnTo>
                  <a:lnTo>
                    <a:pt x="2089948" y="23458"/>
                  </a:lnTo>
                  <a:lnTo>
                    <a:pt x="2093431" y="22020"/>
                  </a:lnTo>
                  <a:lnTo>
                    <a:pt x="2096914" y="22821"/>
                  </a:lnTo>
                  <a:lnTo>
                    <a:pt x="2100397" y="21388"/>
                  </a:lnTo>
                  <a:lnTo>
                    <a:pt x="2103881" y="22929"/>
                  </a:lnTo>
                  <a:lnTo>
                    <a:pt x="2107364" y="23723"/>
                  </a:lnTo>
                  <a:lnTo>
                    <a:pt x="2110847" y="22297"/>
                  </a:lnTo>
                  <a:lnTo>
                    <a:pt x="2114330" y="23090"/>
                  </a:lnTo>
                  <a:lnTo>
                    <a:pt x="2117814" y="21669"/>
                  </a:lnTo>
                  <a:lnTo>
                    <a:pt x="2121297" y="21725"/>
                  </a:lnTo>
                  <a:lnTo>
                    <a:pt x="2124780" y="21045"/>
                  </a:lnTo>
                  <a:lnTo>
                    <a:pt x="2128263" y="19631"/>
                  </a:lnTo>
                  <a:lnTo>
                    <a:pt x="2131747" y="20424"/>
                  </a:lnTo>
                  <a:lnTo>
                    <a:pt x="2135230" y="19748"/>
                  </a:lnTo>
                  <a:lnTo>
                    <a:pt x="2138713" y="19807"/>
                  </a:lnTo>
                  <a:lnTo>
                    <a:pt x="2142196" y="18402"/>
                  </a:lnTo>
                  <a:lnTo>
                    <a:pt x="2145680" y="17274"/>
                  </a:lnTo>
                  <a:lnTo>
                    <a:pt x="2149163" y="16330"/>
                  </a:lnTo>
                  <a:lnTo>
                    <a:pt x="2152646" y="15663"/>
                  </a:lnTo>
                  <a:lnTo>
                    <a:pt x="2156129" y="14266"/>
                  </a:lnTo>
                  <a:lnTo>
                    <a:pt x="2159613" y="13705"/>
                  </a:lnTo>
                  <a:lnTo>
                    <a:pt x="2163096" y="13479"/>
                  </a:lnTo>
                  <a:lnTo>
                    <a:pt x="2166579" y="12280"/>
                  </a:lnTo>
                  <a:lnTo>
                    <a:pt x="2170062" y="15260"/>
                  </a:lnTo>
                  <a:lnTo>
                    <a:pt x="2173546" y="14600"/>
                  </a:lnTo>
                  <a:lnTo>
                    <a:pt x="2177029" y="13942"/>
                  </a:lnTo>
                  <a:lnTo>
                    <a:pt x="2180512" y="12560"/>
                  </a:lnTo>
                  <a:lnTo>
                    <a:pt x="2183995" y="14076"/>
                  </a:lnTo>
                  <a:lnTo>
                    <a:pt x="2187479" y="12699"/>
                  </a:lnTo>
                  <a:lnTo>
                    <a:pt x="2190962" y="11324"/>
                  </a:lnTo>
                  <a:lnTo>
                    <a:pt x="2194445" y="9951"/>
                  </a:lnTo>
                  <a:lnTo>
                    <a:pt x="2197928" y="10745"/>
                  </a:lnTo>
                  <a:lnTo>
                    <a:pt x="2201412" y="15123"/>
                  </a:lnTo>
                  <a:lnTo>
                    <a:pt x="2204895" y="14473"/>
                  </a:lnTo>
                  <a:lnTo>
                    <a:pt x="2208378" y="15252"/>
                  </a:lnTo>
                  <a:lnTo>
                    <a:pt x="2211861" y="15316"/>
                  </a:lnTo>
                  <a:lnTo>
                    <a:pt x="2215345" y="14668"/>
                  </a:lnTo>
                  <a:lnTo>
                    <a:pt x="2218828" y="14733"/>
                  </a:lnTo>
                  <a:lnTo>
                    <a:pt x="2222311" y="14088"/>
                  </a:lnTo>
                  <a:lnTo>
                    <a:pt x="2225794" y="13078"/>
                  </a:lnTo>
                  <a:lnTo>
                    <a:pt x="2229278" y="13511"/>
                  </a:lnTo>
                  <a:lnTo>
                    <a:pt x="2232761" y="13577"/>
                  </a:lnTo>
                  <a:lnTo>
                    <a:pt x="2236244" y="13643"/>
                  </a:lnTo>
                  <a:lnTo>
                    <a:pt x="2239727" y="12299"/>
                  </a:lnTo>
                  <a:lnTo>
                    <a:pt x="2243211" y="13071"/>
                  </a:lnTo>
                  <a:lnTo>
                    <a:pt x="2246694" y="11730"/>
                  </a:lnTo>
                  <a:lnTo>
                    <a:pt x="2250177" y="10391"/>
                  </a:lnTo>
                  <a:lnTo>
                    <a:pt x="2253660" y="10462"/>
                  </a:lnTo>
                  <a:lnTo>
                    <a:pt x="2257144" y="11235"/>
                  </a:lnTo>
                  <a:lnTo>
                    <a:pt x="2260627" y="10603"/>
                  </a:lnTo>
                  <a:lnTo>
                    <a:pt x="2264110" y="10673"/>
                  </a:lnTo>
                  <a:lnTo>
                    <a:pt x="2267593" y="10044"/>
                  </a:lnTo>
                  <a:lnTo>
                    <a:pt x="2271077" y="8717"/>
                  </a:lnTo>
                  <a:lnTo>
                    <a:pt x="2274560" y="7392"/>
                  </a:lnTo>
                  <a:lnTo>
                    <a:pt x="2278043" y="7467"/>
                  </a:lnTo>
                  <a:lnTo>
                    <a:pt x="2281526" y="6146"/>
                  </a:lnTo>
                  <a:lnTo>
                    <a:pt x="2285010" y="4827"/>
                  </a:lnTo>
                  <a:lnTo>
                    <a:pt x="2288493" y="3510"/>
                  </a:lnTo>
                  <a:lnTo>
                    <a:pt x="2291976" y="2194"/>
                  </a:lnTo>
                  <a:lnTo>
                    <a:pt x="2295459" y="1579"/>
                  </a:lnTo>
                  <a:lnTo>
                    <a:pt x="2298942" y="3055"/>
                  </a:lnTo>
                  <a:lnTo>
                    <a:pt x="2302426" y="1746"/>
                  </a:lnTo>
                  <a:lnTo>
                    <a:pt x="2305909" y="1829"/>
                  </a:lnTo>
                  <a:lnTo>
                    <a:pt x="2309392" y="1912"/>
                  </a:lnTo>
                  <a:lnTo>
                    <a:pt x="2312875" y="1301"/>
                  </a:lnTo>
                  <a:lnTo>
                    <a:pt x="2316359" y="0"/>
                  </a:lnTo>
                  <a:lnTo>
                    <a:pt x="2319842" y="5603"/>
                  </a:lnTo>
                  <a:lnTo>
                    <a:pt x="2323325" y="5679"/>
                  </a:lnTo>
                  <a:lnTo>
                    <a:pt x="2326808" y="4384"/>
                  </a:lnTo>
                  <a:lnTo>
                    <a:pt x="2330292" y="5146"/>
                  </a:lnTo>
                  <a:lnTo>
                    <a:pt x="2333775" y="6589"/>
                  </a:lnTo>
                  <a:lnTo>
                    <a:pt x="2337258" y="8705"/>
                  </a:lnTo>
                  <a:lnTo>
                    <a:pt x="2340741" y="8865"/>
                  </a:lnTo>
                  <a:lnTo>
                    <a:pt x="2344225" y="8353"/>
                  </a:lnTo>
                  <a:lnTo>
                    <a:pt x="2347708" y="7842"/>
                  </a:lnTo>
                  <a:lnTo>
                    <a:pt x="2351191" y="7333"/>
                  </a:lnTo>
                  <a:lnTo>
                    <a:pt x="2354674" y="6824"/>
                  </a:lnTo>
                  <a:lnTo>
                    <a:pt x="2358158" y="7779"/>
                  </a:lnTo>
                  <a:lnTo>
                    <a:pt x="2361641" y="7019"/>
                  </a:lnTo>
                  <a:lnTo>
                    <a:pt x="2365124" y="7922"/>
                  </a:lnTo>
                  <a:lnTo>
                    <a:pt x="2368607" y="6649"/>
                  </a:lnTo>
                  <a:lnTo>
                    <a:pt x="2372091" y="5379"/>
                  </a:lnTo>
                  <a:lnTo>
                    <a:pt x="2375574" y="5454"/>
                  </a:lnTo>
                  <a:lnTo>
                    <a:pt x="2379057" y="5528"/>
                  </a:lnTo>
                  <a:lnTo>
                    <a:pt x="2382540" y="7608"/>
                  </a:lnTo>
                  <a:lnTo>
                    <a:pt x="2386024" y="6345"/>
                  </a:lnTo>
                  <a:lnTo>
                    <a:pt x="2389507" y="6418"/>
                  </a:lnTo>
                  <a:lnTo>
                    <a:pt x="2392990" y="6491"/>
                  </a:lnTo>
                  <a:lnTo>
                    <a:pt x="2396473" y="6563"/>
                  </a:lnTo>
                  <a:lnTo>
                    <a:pt x="2399957" y="12146"/>
                  </a:lnTo>
                  <a:lnTo>
                    <a:pt x="2403440" y="13306"/>
                  </a:lnTo>
                  <a:lnTo>
                    <a:pt x="2406923" y="12054"/>
                  </a:lnTo>
                  <a:lnTo>
                    <a:pt x="2410406" y="10805"/>
                  </a:lnTo>
                  <a:lnTo>
                    <a:pt x="2413890" y="9556"/>
                  </a:lnTo>
                  <a:lnTo>
                    <a:pt x="2417373" y="11144"/>
                  </a:lnTo>
                  <a:lnTo>
                    <a:pt x="2420856" y="12961"/>
                  </a:lnTo>
                  <a:lnTo>
                    <a:pt x="2424339" y="12371"/>
                  </a:lnTo>
                  <a:lnTo>
                    <a:pt x="2427823" y="13155"/>
                  </a:lnTo>
                  <a:lnTo>
                    <a:pt x="2431306" y="12496"/>
                  </a:lnTo>
                  <a:lnTo>
                    <a:pt x="2434789" y="11259"/>
                  </a:lnTo>
                  <a:lnTo>
                    <a:pt x="2438272" y="11258"/>
                  </a:lnTo>
                  <a:lnTo>
                    <a:pt x="2441756" y="11387"/>
                  </a:lnTo>
                  <a:lnTo>
                    <a:pt x="2445239" y="10155"/>
                  </a:lnTo>
                  <a:lnTo>
                    <a:pt x="2448722" y="10220"/>
                  </a:lnTo>
                  <a:lnTo>
                    <a:pt x="2452205" y="11577"/>
                  </a:lnTo>
                  <a:lnTo>
                    <a:pt x="2455689" y="10350"/>
                  </a:lnTo>
                  <a:lnTo>
                    <a:pt x="2459172" y="11060"/>
                  </a:lnTo>
                  <a:lnTo>
                    <a:pt x="2462655" y="11766"/>
                  </a:lnTo>
                  <a:lnTo>
                    <a:pt x="2466138" y="10979"/>
                  </a:lnTo>
                  <a:lnTo>
                    <a:pt x="2469622" y="10609"/>
                  </a:lnTo>
                  <a:lnTo>
                    <a:pt x="2473105" y="9391"/>
                  </a:lnTo>
                  <a:lnTo>
                    <a:pt x="2476588" y="10737"/>
                  </a:lnTo>
                  <a:lnTo>
                    <a:pt x="2480071" y="10162"/>
                  </a:lnTo>
                  <a:lnTo>
                    <a:pt x="2483555" y="8949"/>
                  </a:lnTo>
                  <a:lnTo>
                    <a:pt x="2487038" y="11565"/>
                  </a:lnTo>
                  <a:lnTo>
                    <a:pt x="2490521" y="10899"/>
                  </a:lnTo>
                  <a:lnTo>
                    <a:pt x="2494004" y="12957"/>
                  </a:lnTo>
                  <a:lnTo>
                    <a:pt x="2497488" y="15543"/>
                  </a:lnTo>
                  <a:lnTo>
                    <a:pt x="2500971" y="14970"/>
                  </a:lnTo>
                  <a:lnTo>
                    <a:pt x="2504454" y="16912"/>
                  </a:lnTo>
                  <a:lnTo>
                    <a:pt x="2507937" y="18844"/>
                  </a:lnTo>
                  <a:lnTo>
                    <a:pt x="2511421" y="19519"/>
                  </a:lnTo>
                  <a:lnTo>
                    <a:pt x="2514904" y="20192"/>
                  </a:lnTo>
                  <a:lnTo>
                    <a:pt x="2518387" y="18997"/>
                  </a:lnTo>
                  <a:lnTo>
                    <a:pt x="2521870" y="18426"/>
                  </a:lnTo>
                  <a:lnTo>
                    <a:pt x="2525354" y="17856"/>
                  </a:lnTo>
                  <a:lnTo>
                    <a:pt x="2528837" y="16665"/>
                  </a:lnTo>
                  <a:lnTo>
                    <a:pt x="2532320" y="15476"/>
                  </a:lnTo>
                  <a:lnTo>
                    <a:pt x="2535803" y="14672"/>
                  </a:lnTo>
                  <a:lnTo>
                    <a:pt x="2539287" y="18064"/>
                  </a:lnTo>
                  <a:lnTo>
                    <a:pt x="2542770" y="16880"/>
                  </a:lnTo>
                  <a:lnTo>
                    <a:pt x="2546253" y="16316"/>
                  </a:lnTo>
                  <a:lnTo>
                    <a:pt x="2549736" y="15753"/>
                  </a:lnTo>
                  <a:lnTo>
                    <a:pt x="2553220" y="14573"/>
                  </a:lnTo>
                  <a:lnTo>
                    <a:pt x="2556703" y="14630"/>
                  </a:lnTo>
                  <a:lnTo>
                    <a:pt x="2560186" y="13453"/>
                  </a:lnTo>
                  <a:lnTo>
                    <a:pt x="2563669" y="18050"/>
                  </a:lnTo>
                  <a:lnTo>
                    <a:pt x="2567153" y="17250"/>
                  </a:lnTo>
                  <a:lnTo>
                    <a:pt x="2570636" y="17302"/>
                  </a:lnTo>
                  <a:lnTo>
                    <a:pt x="2574119" y="16744"/>
                  </a:lnTo>
                  <a:lnTo>
                    <a:pt x="2577602" y="15576"/>
                  </a:lnTo>
                  <a:lnTo>
                    <a:pt x="2581085" y="16849"/>
                  </a:lnTo>
                  <a:lnTo>
                    <a:pt x="2584569" y="15684"/>
                  </a:lnTo>
                  <a:lnTo>
                    <a:pt x="2588052" y="16346"/>
                  </a:lnTo>
                  <a:lnTo>
                    <a:pt x="2591535" y="16400"/>
                  </a:lnTo>
                  <a:lnTo>
                    <a:pt x="2595018" y="15239"/>
                  </a:lnTo>
                  <a:lnTo>
                    <a:pt x="2598502" y="16724"/>
                  </a:lnTo>
                  <a:lnTo>
                    <a:pt x="2601985" y="16558"/>
                  </a:lnTo>
                  <a:lnTo>
                    <a:pt x="2605468" y="16007"/>
                  </a:lnTo>
                  <a:lnTo>
                    <a:pt x="2608951" y="19070"/>
                  </a:lnTo>
                  <a:lnTo>
                    <a:pt x="2612435" y="17918"/>
                  </a:lnTo>
                  <a:lnTo>
                    <a:pt x="2615918" y="17968"/>
                  </a:lnTo>
                  <a:lnTo>
                    <a:pt x="2619401" y="16819"/>
                  </a:lnTo>
                  <a:lnTo>
                    <a:pt x="2622884" y="15671"/>
                  </a:lnTo>
                  <a:lnTo>
                    <a:pt x="2626368" y="14525"/>
                  </a:lnTo>
                  <a:lnTo>
                    <a:pt x="2629851" y="13380"/>
                  </a:lnTo>
                  <a:lnTo>
                    <a:pt x="2633334" y="12236"/>
                  </a:lnTo>
                  <a:lnTo>
                    <a:pt x="2636817" y="11694"/>
                  </a:lnTo>
                  <a:lnTo>
                    <a:pt x="2640301" y="13863"/>
                  </a:lnTo>
                  <a:lnTo>
                    <a:pt x="2643784" y="14201"/>
                  </a:lnTo>
                  <a:lnTo>
                    <a:pt x="2647267" y="13660"/>
                  </a:lnTo>
                  <a:lnTo>
                    <a:pt x="2650750" y="12524"/>
                  </a:lnTo>
                  <a:lnTo>
                    <a:pt x="2654234" y="11389"/>
                  </a:lnTo>
                  <a:lnTo>
                    <a:pt x="2657717" y="10256"/>
                  </a:lnTo>
                  <a:lnTo>
                    <a:pt x="2661200" y="10911"/>
                  </a:lnTo>
                  <a:lnTo>
                    <a:pt x="2664683" y="9781"/>
                  </a:lnTo>
                  <a:lnTo>
                    <a:pt x="2668167" y="10436"/>
                  </a:lnTo>
                  <a:lnTo>
                    <a:pt x="2671650" y="11681"/>
                  </a:lnTo>
                  <a:lnTo>
                    <a:pt x="2675133" y="11739"/>
                  </a:lnTo>
                  <a:lnTo>
                    <a:pt x="2678616" y="13566"/>
                  </a:lnTo>
                  <a:lnTo>
                    <a:pt x="2682100" y="12443"/>
                  </a:lnTo>
                  <a:lnTo>
                    <a:pt x="2685583" y="11911"/>
                  </a:lnTo>
                  <a:lnTo>
                    <a:pt x="2689066" y="10791"/>
                  </a:lnTo>
                  <a:lnTo>
                    <a:pt x="2692549" y="9672"/>
                  </a:lnTo>
                  <a:lnTo>
                    <a:pt x="2696033" y="9732"/>
                  </a:lnTo>
                  <a:lnTo>
                    <a:pt x="2699516" y="8616"/>
                  </a:lnTo>
                  <a:lnTo>
                    <a:pt x="2702999" y="8090"/>
                  </a:lnTo>
                  <a:lnTo>
                    <a:pt x="2706482" y="7487"/>
                  </a:lnTo>
                  <a:lnTo>
                    <a:pt x="2709966" y="10556"/>
                  </a:lnTo>
                  <a:lnTo>
                    <a:pt x="2713449" y="11198"/>
                  </a:lnTo>
                  <a:lnTo>
                    <a:pt x="2716932" y="10282"/>
                  </a:lnTo>
                  <a:lnTo>
                    <a:pt x="2720415" y="10149"/>
                  </a:lnTo>
                  <a:lnTo>
                    <a:pt x="2723899" y="9043"/>
                  </a:lnTo>
                  <a:lnTo>
                    <a:pt x="2727382" y="9685"/>
                  </a:lnTo>
                  <a:lnTo>
                    <a:pt x="2730865" y="13222"/>
                  </a:lnTo>
                  <a:lnTo>
                    <a:pt x="2734348" y="12120"/>
                  </a:lnTo>
                  <a:lnTo>
                    <a:pt x="2737832" y="11599"/>
                  </a:lnTo>
                  <a:lnTo>
                    <a:pt x="2741315" y="10500"/>
                  </a:lnTo>
                  <a:lnTo>
                    <a:pt x="2744798" y="13439"/>
                  </a:lnTo>
                  <a:lnTo>
                    <a:pt x="2748281" y="14067"/>
                  </a:lnTo>
                  <a:lnTo>
                    <a:pt x="2751765" y="12973"/>
                  </a:lnTo>
                  <a:lnTo>
                    <a:pt x="2755248" y="13027"/>
                  </a:lnTo>
                  <a:lnTo>
                    <a:pt x="2758731" y="11936"/>
                  </a:lnTo>
                  <a:lnTo>
                    <a:pt x="2762214" y="13708"/>
                  </a:lnTo>
                  <a:lnTo>
                    <a:pt x="2765698" y="13190"/>
                  </a:lnTo>
                  <a:lnTo>
                    <a:pt x="2769181" y="12102"/>
                  </a:lnTo>
                  <a:lnTo>
                    <a:pt x="2772664" y="12158"/>
                  </a:lnTo>
                  <a:lnTo>
                    <a:pt x="2776147" y="11073"/>
                  </a:lnTo>
                  <a:lnTo>
                    <a:pt x="2779631" y="10559"/>
                  </a:lnTo>
                  <a:lnTo>
                    <a:pt x="2783114" y="10902"/>
                  </a:lnTo>
                  <a:lnTo>
                    <a:pt x="2786597" y="10673"/>
                  </a:lnTo>
                  <a:lnTo>
                    <a:pt x="2790080" y="9593"/>
                  </a:lnTo>
                  <a:lnTo>
                    <a:pt x="2793564" y="8515"/>
                  </a:lnTo>
                  <a:lnTo>
                    <a:pt x="2797047" y="8228"/>
                  </a:lnTo>
                  <a:lnTo>
                    <a:pt x="2800530" y="7498"/>
                  </a:lnTo>
                  <a:lnTo>
                    <a:pt x="2804013" y="8693"/>
                  </a:lnTo>
                  <a:lnTo>
                    <a:pt x="2807497" y="8752"/>
                  </a:lnTo>
                  <a:lnTo>
                    <a:pt x="2810980" y="8811"/>
                  </a:lnTo>
                  <a:lnTo>
                    <a:pt x="2814463" y="7740"/>
                  </a:lnTo>
                  <a:lnTo>
                    <a:pt x="2817946" y="6671"/>
                  </a:lnTo>
                  <a:lnTo>
                    <a:pt x="2821430" y="9870"/>
                  </a:lnTo>
                  <a:lnTo>
                    <a:pt x="2824913" y="10168"/>
                  </a:lnTo>
                  <a:lnTo>
                    <a:pt x="2828396" y="9103"/>
                  </a:lnTo>
                  <a:lnTo>
                    <a:pt x="2831879" y="8600"/>
                  </a:lnTo>
                  <a:lnTo>
                    <a:pt x="2835363" y="7538"/>
                  </a:lnTo>
                  <a:lnTo>
                    <a:pt x="2838846" y="9835"/>
                  </a:lnTo>
                  <a:lnTo>
                    <a:pt x="2842329" y="9892"/>
                  </a:lnTo>
                  <a:lnTo>
                    <a:pt x="2845812" y="9392"/>
                  </a:lnTo>
                  <a:lnTo>
                    <a:pt x="2849296" y="11673"/>
                  </a:lnTo>
                  <a:lnTo>
                    <a:pt x="2852779" y="10618"/>
                  </a:lnTo>
                  <a:lnTo>
                    <a:pt x="2856262" y="12336"/>
                  </a:lnTo>
                  <a:lnTo>
                    <a:pt x="2859745" y="13494"/>
                  </a:lnTo>
                  <a:lnTo>
                    <a:pt x="2863229" y="13546"/>
                  </a:lnTo>
                  <a:lnTo>
                    <a:pt x="2866712" y="15793"/>
                  </a:lnTo>
                  <a:lnTo>
                    <a:pt x="2870195" y="16942"/>
                  </a:lnTo>
                  <a:lnTo>
                    <a:pt x="2873678" y="18082"/>
                  </a:lnTo>
                  <a:lnTo>
                    <a:pt x="2877161" y="18128"/>
                  </a:lnTo>
                  <a:lnTo>
                    <a:pt x="2880645" y="17628"/>
                  </a:lnTo>
                  <a:lnTo>
                    <a:pt x="2884128" y="17674"/>
                  </a:lnTo>
                  <a:lnTo>
                    <a:pt x="2887611" y="16632"/>
                  </a:lnTo>
                  <a:lnTo>
                    <a:pt x="2891094" y="15590"/>
                  </a:lnTo>
                  <a:lnTo>
                    <a:pt x="2894578" y="18896"/>
                  </a:lnTo>
                  <a:lnTo>
                    <a:pt x="2898061" y="18239"/>
                  </a:lnTo>
                  <a:lnTo>
                    <a:pt x="2901544" y="18525"/>
                  </a:lnTo>
                  <a:lnTo>
                    <a:pt x="2905027" y="17921"/>
                  </a:lnTo>
                  <a:lnTo>
                    <a:pt x="2908511" y="16913"/>
                  </a:lnTo>
                  <a:lnTo>
                    <a:pt x="2911994" y="19654"/>
                  </a:lnTo>
                  <a:lnTo>
                    <a:pt x="2915477" y="18622"/>
                  </a:lnTo>
                  <a:lnTo>
                    <a:pt x="2918960" y="18820"/>
                  </a:lnTo>
                  <a:lnTo>
                    <a:pt x="2922444" y="19247"/>
                  </a:lnTo>
                  <a:lnTo>
                    <a:pt x="2925927" y="18755"/>
                  </a:lnTo>
                  <a:lnTo>
                    <a:pt x="2929410" y="18263"/>
                  </a:lnTo>
                  <a:lnTo>
                    <a:pt x="2932893" y="17772"/>
                  </a:lnTo>
                  <a:lnTo>
                    <a:pt x="2936377" y="17283"/>
                  </a:lnTo>
                  <a:lnTo>
                    <a:pt x="2939860" y="16259"/>
                  </a:lnTo>
                  <a:lnTo>
                    <a:pt x="2943343" y="16554"/>
                  </a:lnTo>
                  <a:lnTo>
                    <a:pt x="2946826" y="21673"/>
                  </a:lnTo>
                  <a:lnTo>
                    <a:pt x="2950310" y="21183"/>
                  </a:lnTo>
                  <a:lnTo>
                    <a:pt x="2953793" y="20300"/>
                  </a:lnTo>
                  <a:lnTo>
                    <a:pt x="2957276" y="19677"/>
                  </a:lnTo>
                  <a:lnTo>
                    <a:pt x="2960759" y="18660"/>
                  </a:lnTo>
                  <a:lnTo>
                    <a:pt x="2964243" y="17645"/>
                  </a:lnTo>
                  <a:lnTo>
                    <a:pt x="2967726" y="18899"/>
                  </a:lnTo>
                  <a:lnTo>
                    <a:pt x="2971209" y="19318"/>
                  </a:lnTo>
                  <a:lnTo>
                    <a:pt x="2974692" y="18306"/>
                  </a:lnTo>
                  <a:lnTo>
                    <a:pt x="2978176" y="17823"/>
                  </a:lnTo>
                  <a:lnTo>
                    <a:pt x="2981659" y="17868"/>
                  </a:lnTo>
                  <a:lnTo>
                    <a:pt x="2985142" y="16859"/>
                  </a:lnTo>
                  <a:lnTo>
                    <a:pt x="2988625" y="16175"/>
                  </a:lnTo>
                  <a:lnTo>
                    <a:pt x="2992109" y="16950"/>
                  </a:lnTo>
                  <a:lnTo>
                    <a:pt x="2995592" y="16470"/>
                  </a:lnTo>
                  <a:lnTo>
                    <a:pt x="2999075" y="15991"/>
                  </a:lnTo>
                  <a:lnTo>
                    <a:pt x="3002558" y="14989"/>
                  </a:lnTo>
                  <a:lnTo>
                    <a:pt x="3006042" y="16084"/>
                  </a:lnTo>
                  <a:lnTo>
                    <a:pt x="3009525" y="15607"/>
                  </a:lnTo>
                  <a:lnTo>
                    <a:pt x="3013008" y="17741"/>
                  </a:lnTo>
                  <a:lnTo>
                    <a:pt x="3016491" y="16743"/>
                  </a:lnTo>
                  <a:lnTo>
                    <a:pt x="3019975" y="15746"/>
                  </a:lnTo>
                  <a:lnTo>
                    <a:pt x="3023458" y="15272"/>
                  </a:lnTo>
                  <a:lnTo>
                    <a:pt x="3026941" y="14277"/>
                  </a:lnTo>
                  <a:lnTo>
                    <a:pt x="3030424" y="16404"/>
                  </a:lnTo>
                  <a:lnTo>
                    <a:pt x="3033908" y="16449"/>
                  </a:lnTo>
                  <a:lnTo>
                    <a:pt x="3037391" y="15761"/>
                  </a:lnTo>
                  <a:lnTo>
                    <a:pt x="3040874" y="17573"/>
                  </a:lnTo>
                  <a:lnTo>
                    <a:pt x="3044357" y="16584"/>
                  </a:lnTo>
                  <a:lnTo>
                    <a:pt x="3047841" y="15597"/>
                  </a:lnTo>
                  <a:lnTo>
                    <a:pt x="3051324" y="15643"/>
                  </a:lnTo>
                  <a:lnTo>
                    <a:pt x="3054807" y="15173"/>
                  </a:lnTo>
                  <a:lnTo>
                    <a:pt x="3058290" y="16334"/>
                  </a:lnTo>
                  <a:lnTo>
                    <a:pt x="3061774" y="15780"/>
                  </a:lnTo>
                  <a:lnTo>
                    <a:pt x="3065257" y="15825"/>
                  </a:lnTo>
                  <a:lnTo>
                    <a:pt x="3068740" y="14844"/>
                  </a:lnTo>
                  <a:lnTo>
                    <a:pt x="3072223" y="15688"/>
                  </a:lnTo>
                  <a:lnTo>
                    <a:pt x="3075707" y="15962"/>
                  </a:lnTo>
                  <a:lnTo>
                    <a:pt x="3079190" y="14984"/>
                  </a:lnTo>
                  <a:lnTo>
                    <a:pt x="3082673" y="14519"/>
                  </a:lnTo>
                  <a:lnTo>
                    <a:pt x="3086156" y="14054"/>
                  </a:lnTo>
                  <a:lnTo>
                    <a:pt x="3089640" y="16142"/>
                  </a:lnTo>
                  <a:lnTo>
                    <a:pt x="3093123" y="16186"/>
                  </a:lnTo>
                  <a:lnTo>
                    <a:pt x="3096606" y="15723"/>
                  </a:lnTo>
                  <a:lnTo>
                    <a:pt x="3100089" y="14751"/>
                  </a:lnTo>
                  <a:lnTo>
                    <a:pt x="3103573" y="15305"/>
                  </a:lnTo>
                  <a:lnTo>
                    <a:pt x="3107056" y="16364"/>
                  </a:lnTo>
                  <a:lnTo>
                    <a:pt x="3110539" y="17419"/>
                  </a:lnTo>
                  <a:lnTo>
                    <a:pt x="3114022" y="16453"/>
                  </a:lnTo>
                  <a:lnTo>
                    <a:pt x="3117506" y="17001"/>
                  </a:lnTo>
                  <a:lnTo>
                    <a:pt x="3120989" y="16540"/>
                  </a:lnTo>
                  <a:lnTo>
                    <a:pt x="3124472" y="16337"/>
                  </a:lnTo>
                  <a:lnTo>
                    <a:pt x="3127955" y="15622"/>
                  </a:lnTo>
                  <a:lnTo>
                    <a:pt x="3131439" y="14660"/>
                  </a:lnTo>
                  <a:lnTo>
                    <a:pt x="3134922" y="16715"/>
                  </a:lnTo>
                  <a:lnTo>
                    <a:pt x="3138405" y="15756"/>
                  </a:lnTo>
                  <a:lnTo>
                    <a:pt x="3141888" y="17302"/>
                  </a:lnTo>
                  <a:lnTo>
                    <a:pt x="3145372" y="17345"/>
                  </a:lnTo>
                  <a:lnTo>
                    <a:pt x="3148855" y="16389"/>
                  </a:lnTo>
                  <a:lnTo>
                    <a:pt x="3152338" y="15434"/>
                  </a:lnTo>
                  <a:lnTo>
                    <a:pt x="3155821" y="14920"/>
                  </a:lnTo>
                  <a:lnTo>
                    <a:pt x="3159304" y="16021"/>
                  </a:lnTo>
                  <a:lnTo>
                    <a:pt x="3162788" y="15568"/>
                  </a:lnTo>
                  <a:lnTo>
                    <a:pt x="3166271" y="15612"/>
                  </a:lnTo>
                  <a:lnTo>
                    <a:pt x="3169754" y="15656"/>
                  </a:lnTo>
                  <a:lnTo>
                    <a:pt x="3173237" y="17187"/>
                  </a:lnTo>
                  <a:lnTo>
                    <a:pt x="3176721" y="17230"/>
                  </a:lnTo>
                  <a:lnTo>
                    <a:pt x="3180204" y="16283"/>
                  </a:lnTo>
                  <a:lnTo>
                    <a:pt x="3183687" y="15338"/>
                  </a:lnTo>
                  <a:lnTo>
                    <a:pt x="3187170" y="16863"/>
                  </a:lnTo>
                  <a:lnTo>
                    <a:pt x="3190654" y="15920"/>
                  </a:lnTo>
                  <a:lnTo>
                    <a:pt x="3194137" y="15470"/>
                  </a:lnTo>
                  <a:lnTo>
                    <a:pt x="3197620" y="14529"/>
                  </a:lnTo>
                  <a:lnTo>
                    <a:pt x="3201103" y="13588"/>
                  </a:lnTo>
                  <a:lnTo>
                    <a:pt x="3204587" y="15602"/>
                  </a:lnTo>
                  <a:lnTo>
                    <a:pt x="3208070" y="20539"/>
                  </a:lnTo>
                  <a:lnTo>
                    <a:pt x="3211553" y="20090"/>
                  </a:lnTo>
                  <a:lnTo>
                    <a:pt x="3215036" y="21588"/>
                  </a:lnTo>
                  <a:lnTo>
                    <a:pt x="3218520" y="21139"/>
                  </a:lnTo>
                  <a:lnTo>
                    <a:pt x="3222003" y="20691"/>
                  </a:lnTo>
                  <a:lnTo>
                    <a:pt x="3225486" y="19758"/>
                  </a:lnTo>
                  <a:lnTo>
                    <a:pt x="3228969" y="19311"/>
                  </a:lnTo>
                  <a:lnTo>
                    <a:pt x="3232453" y="18380"/>
                  </a:lnTo>
                  <a:lnTo>
                    <a:pt x="3235936" y="18421"/>
                  </a:lnTo>
                  <a:lnTo>
                    <a:pt x="3239419" y="20879"/>
                  </a:lnTo>
                  <a:lnTo>
                    <a:pt x="3242902" y="20916"/>
                  </a:lnTo>
                  <a:lnTo>
                    <a:pt x="3246386" y="23359"/>
                  </a:lnTo>
                  <a:lnTo>
                    <a:pt x="3249869" y="23393"/>
                  </a:lnTo>
                  <a:lnTo>
                    <a:pt x="3253352" y="26298"/>
                  </a:lnTo>
                  <a:lnTo>
                    <a:pt x="3256835" y="25374"/>
                  </a:lnTo>
                  <a:lnTo>
                    <a:pt x="3260319" y="24452"/>
                  </a:lnTo>
                  <a:lnTo>
                    <a:pt x="3263802" y="25915"/>
                  </a:lnTo>
                  <a:lnTo>
                    <a:pt x="3267285" y="24994"/>
                  </a:lnTo>
                  <a:lnTo>
                    <a:pt x="3270768" y="24551"/>
                  </a:lnTo>
                  <a:lnTo>
                    <a:pt x="3274252" y="25534"/>
                  </a:lnTo>
                  <a:lnTo>
                    <a:pt x="3277735" y="24617"/>
                  </a:lnTo>
                  <a:lnTo>
                    <a:pt x="3281218" y="24175"/>
                  </a:lnTo>
                  <a:lnTo>
                    <a:pt x="3284701" y="23259"/>
                  </a:lnTo>
                  <a:lnTo>
                    <a:pt x="3288185" y="25188"/>
                  </a:lnTo>
                  <a:lnTo>
                    <a:pt x="3291668" y="24274"/>
                  </a:lnTo>
                  <a:lnTo>
                    <a:pt x="3295151" y="23362"/>
                  </a:lnTo>
                  <a:lnTo>
                    <a:pt x="3298634" y="24340"/>
                  </a:lnTo>
                  <a:lnTo>
                    <a:pt x="3302118" y="23430"/>
                  </a:lnTo>
                  <a:lnTo>
                    <a:pt x="3305601" y="22992"/>
                  </a:lnTo>
                  <a:lnTo>
                    <a:pt x="3309084" y="22082"/>
                  </a:lnTo>
                  <a:lnTo>
                    <a:pt x="3312567" y="21174"/>
                  </a:lnTo>
                  <a:lnTo>
                    <a:pt x="3316051" y="21210"/>
                  </a:lnTo>
                  <a:lnTo>
                    <a:pt x="3319534" y="20304"/>
                  </a:lnTo>
                  <a:lnTo>
                    <a:pt x="3323017" y="20812"/>
                  </a:lnTo>
                  <a:lnTo>
                    <a:pt x="3326500" y="21319"/>
                  </a:lnTo>
                  <a:lnTo>
                    <a:pt x="3329984" y="20885"/>
                  </a:lnTo>
                  <a:lnTo>
                    <a:pt x="3333467" y="21390"/>
                  </a:lnTo>
                  <a:lnTo>
                    <a:pt x="3336950" y="21894"/>
                  </a:lnTo>
                  <a:lnTo>
                    <a:pt x="3340433" y="22397"/>
                  </a:lnTo>
                  <a:lnTo>
                    <a:pt x="3343917" y="23831"/>
                  </a:lnTo>
                  <a:lnTo>
                    <a:pt x="3347400" y="23864"/>
                  </a:lnTo>
                  <a:lnTo>
                    <a:pt x="3350883" y="27145"/>
                  </a:lnTo>
                  <a:lnTo>
                    <a:pt x="3354366" y="26249"/>
                  </a:lnTo>
                  <a:lnTo>
                    <a:pt x="3357850" y="28127"/>
                  </a:lnTo>
                  <a:lnTo>
                    <a:pt x="3361333" y="29538"/>
                  </a:lnTo>
                  <a:lnTo>
                    <a:pt x="3364816" y="29104"/>
                  </a:lnTo>
                  <a:lnTo>
                    <a:pt x="3368299" y="30509"/>
                  </a:lnTo>
                  <a:lnTo>
                    <a:pt x="3371783" y="29617"/>
                  </a:lnTo>
                  <a:lnTo>
                    <a:pt x="3375266" y="28727"/>
                  </a:lnTo>
                  <a:lnTo>
                    <a:pt x="3378749" y="29213"/>
                  </a:lnTo>
                  <a:lnTo>
                    <a:pt x="3382232" y="28324"/>
                  </a:lnTo>
                  <a:lnTo>
                    <a:pt x="3385716" y="27436"/>
                  </a:lnTo>
                  <a:lnTo>
                    <a:pt x="3389199" y="27007"/>
                  </a:lnTo>
                  <a:lnTo>
                    <a:pt x="3392682" y="26120"/>
                  </a:lnTo>
                  <a:lnTo>
                    <a:pt x="3396165" y="25693"/>
                  </a:lnTo>
                  <a:lnTo>
                    <a:pt x="3399649" y="27094"/>
                  </a:lnTo>
                  <a:lnTo>
                    <a:pt x="3403132" y="27579"/>
                  </a:lnTo>
                  <a:lnTo>
                    <a:pt x="3406615" y="26696"/>
                  </a:lnTo>
                  <a:lnTo>
                    <a:pt x="3410098" y="26270"/>
                  </a:lnTo>
                  <a:lnTo>
                    <a:pt x="3413582" y="25844"/>
                  </a:lnTo>
                  <a:lnTo>
                    <a:pt x="3417065" y="24964"/>
                  </a:lnTo>
                  <a:lnTo>
                    <a:pt x="3420548" y="25450"/>
                  </a:lnTo>
                  <a:lnTo>
                    <a:pt x="3424031" y="24572"/>
                  </a:lnTo>
                  <a:lnTo>
                    <a:pt x="3427515" y="23694"/>
                  </a:lnTo>
                  <a:lnTo>
                    <a:pt x="3430998" y="22818"/>
                  </a:lnTo>
                  <a:lnTo>
                    <a:pt x="3434481" y="21942"/>
                  </a:lnTo>
                  <a:lnTo>
                    <a:pt x="3437964" y="21976"/>
                  </a:lnTo>
                  <a:lnTo>
                    <a:pt x="3441447" y="21556"/>
                  </a:lnTo>
                  <a:lnTo>
                    <a:pt x="3444931" y="22497"/>
                  </a:lnTo>
                  <a:lnTo>
                    <a:pt x="3448414" y="21625"/>
                  </a:lnTo>
                  <a:lnTo>
                    <a:pt x="3451897" y="21206"/>
                  </a:lnTo>
                  <a:lnTo>
                    <a:pt x="3455380" y="20788"/>
                  </a:lnTo>
                  <a:lnTo>
                    <a:pt x="3458864" y="19918"/>
                  </a:lnTo>
                  <a:lnTo>
                    <a:pt x="3462347" y="20406"/>
                  </a:lnTo>
                  <a:lnTo>
                    <a:pt x="3465830" y="23147"/>
                  </a:lnTo>
                  <a:lnTo>
                    <a:pt x="3469313" y="22280"/>
                  </a:lnTo>
                  <a:lnTo>
                    <a:pt x="3472797" y="22313"/>
                  </a:lnTo>
                  <a:lnTo>
                    <a:pt x="3476280" y="21448"/>
                  </a:lnTo>
                  <a:lnTo>
                    <a:pt x="3479763" y="23276"/>
                  </a:lnTo>
                  <a:lnTo>
                    <a:pt x="3483246" y="22861"/>
                  </a:lnTo>
                  <a:lnTo>
                    <a:pt x="3483246" y="23309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094662"/>
              <a:ext cx="3483246" cy="2457404"/>
            </a:xfrm>
            <a:custGeom>
              <a:avLst/>
              <a:gdLst/>
              <a:ahLst/>
              <a:cxnLst/>
              <a:rect l="0" t="0" r="0" b="0"/>
              <a:pathLst>
                <a:path w="3483246" h="2457404">
                  <a:moveTo>
                    <a:pt x="0" y="2457404"/>
                  </a:moveTo>
                  <a:lnTo>
                    <a:pt x="3483" y="315415"/>
                  </a:lnTo>
                  <a:lnTo>
                    <a:pt x="6966" y="910909"/>
                  </a:lnTo>
                  <a:lnTo>
                    <a:pt x="10449" y="752958"/>
                  </a:lnTo>
                  <a:lnTo>
                    <a:pt x="13932" y="503507"/>
                  </a:lnTo>
                  <a:lnTo>
                    <a:pt x="17416" y="315415"/>
                  </a:lnTo>
                  <a:lnTo>
                    <a:pt x="20899" y="168523"/>
                  </a:lnTo>
                  <a:lnTo>
                    <a:pt x="24382" y="427099"/>
                  </a:lnTo>
                  <a:lnTo>
                    <a:pt x="27865" y="315415"/>
                  </a:lnTo>
                  <a:lnTo>
                    <a:pt x="31349" y="219675"/>
                  </a:lnTo>
                  <a:lnTo>
                    <a:pt x="34832" y="136693"/>
                  </a:lnTo>
                  <a:lnTo>
                    <a:pt x="38315" y="154163"/>
                  </a:lnTo>
                  <a:lnTo>
                    <a:pt x="41798" y="87253"/>
                  </a:lnTo>
                  <a:lnTo>
                    <a:pt x="45282" y="106516"/>
                  </a:lnTo>
                  <a:lnTo>
                    <a:pt x="48765" y="122779"/>
                  </a:lnTo>
                  <a:lnTo>
                    <a:pt x="52248" y="136693"/>
                  </a:lnTo>
                  <a:lnTo>
                    <a:pt x="55731" y="87253"/>
                  </a:lnTo>
                  <a:lnTo>
                    <a:pt x="59215" y="41847"/>
                  </a:lnTo>
                  <a:lnTo>
                    <a:pt x="62698" y="0"/>
                  </a:lnTo>
                  <a:lnTo>
                    <a:pt x="66181" y="73890"/>
                  </a:lnTo>
                  <a:lnTo>
                    <a:pt x="69664" y="87253"/>
                  </a:lnTo>
                  <a:lnTo>
                    <a:pt x="73148" y="99214"/>
                  </a:lnTo>
                  <a:lnTo>
                    <a:pt x="76631" y="64077"/>
                  </a:lnTo>
                  <a:lnTo>
                    <a:pt x="80114" y="31068"/>
                  </a:lnTo>
                  <a:lnTo>
                    <a:pt x="83597" y="44415"/>
                  </a:lnTo>
                  <a:lnTo>
                    <a:pt x="87081" y="56565"/>
                  </a:lnTo>
                  <a:lnTo>
                    <a:pt x="90564" y="180534"/>
                  </a:lnTo>
                  <a:lnTo>
                    <a:pt x="94047" y="185831"/>
                  </a:lnTo>
                  <a:lnTo>
                    <a:pt x="97530" y="157256"/>
                  </a:lnTo>
                  <a:lnTo>
                    <a:pt x="101014" y="195270"/>
                  </a:lnTo>
                  <a:lnTo>
                    <a:pt x="104497" y="168523"/>
                  </a:lnTo>
                  <a:lnTo>
                    <a:pt x="107980" y="142922"/>
                  </a:lnTo>
                  <a:lnTo>
                    <a:pt x="111463" y="118396"/>
                  </a:lnTo>
                  <a:lnTo>
                    <a:pt x="114947" y="124898"/>
                  </a:lnTo>
                  <a:lnTo>
                    <a:pt x="118430" y="130984"/>
                  </a:lnTo>
                  <a:lnTo>
                    <a:pt x="121913" y="136693"/>
                  </a:lnTo>
                  <a:lnTo>
                    <a:pt x="125396" y="464620"/>
                  </a:lnTo>
                  <a:lnTo>
                    <a:pt x="128880" y="460862"/>
                  </a:lnTo>
                  <a:lnTo>
                    <a:pt x="132363" y="457288"/>
                  </a:lnTo>
                  <a:lnTo>
                    <a:pt x="135846" y="453885"/>
                  </a:lnTo>
                  <a:lnTo>
                    <a:pt x="139329" y="486198"/>
                  </a:lnTo>
                  <a:lnTo>
                    <a:pt x="142813" y="532368"/>
                  </a:lnTo>
                  <a:lnTo>
                    <a:pt x="146296" y="543522"/>
                  </a:lnTo>
                  <a:lnTo>
                    <a:pt x="149779" y="523256"/>
                  </a:lnTo>
                  <a:lnTo>
                    <a:pt x="153262" y="518981"/>
                  </a:lnTo>
                  <a:lnTo>
                    <a:pt x="156746" y="499687"/>
                  </a:lnTo>
                  <a:lnTo>
                    <a:pt x="160229" y="496019"/>
                  </a:lnTo>
                  <a:lnTo>
                    <a:pt x="163712" y="477615"/>
                  </a:lnTo>
                  <a:lnTo>
                    <a:pt x="167195" y="459651"/>
                  </a:lnTo>
                  <a:lnTo>
                    <a:pt x="170679" y="442111"/>
                  </a:lnTo>
                  <a:lnTo>
                    <a:pt x="174162" y="424980"/>
                  </a:lnTo>
                  <a:lnTo>
                    <a:pt x="177645" y="408245"/>
                  </a:lnTo>
                  <a:lnTo>
                    <a:pt x="181128" y="420974"/>
                  </a:lnTo>
                  <a:lnTo>
                    <a:pt x="184612" y="419078"/>
                  </a:lnTo>
                  <a:lnTo>
                    <a:pt x="188095" y="403299"/>
                  </a:lnTo>
                  <a:lnTo>
                    <a:pt x="191578" y="387861"/>
                  </a:lnTo>
                  <a:lnTo>
                    <a:pt x="195061" y="400285"/>
                  </a:lnTo>
                  <a:lnTo>
                    <a:pt x="198545" y="385402"/>
                  </a:lnTo>
                  <a:lnTo>
                    <a:pt x="202028" y="370826"/>
                  </a:lnTo>
                  <a:lnTo>
                    <a:pt x="205511" y="383104"/>
                  </a:lnTo>
                  <a:lnTo>
                    <a:pt x="208994" y="369025"/>
                  </a:lnTo>
                  <a:lnTo>
                    <a:pt x="212478" y="380953"/>
                  </a:lnTo>
                  <a:lnTo>
                    <a:pt x="215961" y="367338"/>
                  </a:lnTo>
                  <a:lnTo>
                    <a:pt x="219444" y="353984"/>
                  </a:lnTo>
                  <a:lnTo>
                    <a:pt x="222927" y="365753"/>
                  </a:lnTo>
                  <a:lnTo>
                    <a:pt x="226411" y="352818"/>
                  </a:lnTo>
                  <a:lnTo>
                    <a:pt x="229894" y="340121"/>
                  </a:lnTo>
                  <a:lnTo>
                    <a:pt x="233377" y="339756"/>
                  </a:lnTo>
                  <a:lnTo>
                    <a:pt x="236860" y="327476"/>
                  </a:lnTo>
                  <a:lnTo>
                    <a:pt x="240344" y="339059"/>
                  </a:lnTo>
                  <a:lnTo>
                    <a:pt x="243827" y="361532"/>
                  </a:lnTo>
                  <a:lnTo>
                    <a:pt x="247310" y="382920"/>
                  </a:lnTo>
                  <a:lnTo>
                    <a:pt x="250793" y="371201"/>
                  </a:lnTo>
                  <a:lnTo>
                    <a:pt x="254277" y="370456"/>
                  </a:lnTo>
                  <a:lnTo>
                    <a:pt x="257760" y="369731"/>
                  </a:lnTo>
                  <a:lnTo>
                    <a:pt x="261243" y="358519"/>
                  </a:lnTo>
                  <a:lnTo>
                    <a:pt x="264726" y="378610"/>
                  </a:lnTo>
                  <a:lnTo>
                    <a:pt x="268210" y="377813"/>
                  </a:lnTo>
                  <a:lnTo>
                    <a:pt x="271693" y="386963"/>
                  </a:lnTo>
                  <a:lnTo>
                    <a:pt x="275176" y="452244"/>
                  </a:lnTo>
                  <a:lnTo>
                    <a:pt x="278659" y="441552"/>
                  </a:lnTo>
                  <a:lnTo>
                    <a:pt x="282143" y="431013"/>
                  </a:lnTo>
                  <a:lnTo>
                    <a:pt x="285626" y="429678"/>
                  </a:lnTo>
                  <a:lnTo>
                    <a:pt x="289109" y="437252"/>
                  </a:lnTo>
                  <a:lnTo>
                    <a:pt x="292592" y="435883"/>
                  </a:lnTo>
                  <a:lnTo>
                    <a:pt x="296075" y="443162"/>
                  </a:lnTo>
                  <a:lnTo>
                    <a:pt x="299559" y="433236"/>
                  </a:lnTo>
                  <a:lnTo>
                    <a:pt x="303042" y="423442"/>
                  </a:lnTo>
                  <a:lnTo>
                    <a:pt x="306525" y="455566"/>
                  </a:lnTo>
                  <a:lnTo>
                    <a:pt x="310008" y="445954"/>
                  </a:lnTo>
                  <a:lnTo>
                    <a:pt x="313492" y="436466"/>
                  </a:lnTo>
                  <a:lnTo>
                    <a:pt x="316975" y="451238"/>
                  </a:lnTo>
                  <a:lnTo>
                    <a:pt x="320458" y="441949"/>
                  </a:lnTo>
                  <a:lnTo>
                    <a:pt x="323941" y="448499"/>
                  </a:lnTo>
                  <a:lnTo>
                    <a:pt x="327425" y="439412"/>
                  </a:lnTo>
                  <a:lnTo>
                    <a:pt x="330908" y="445868"/>
                  </a:lnTo>
                  <a:lnTo>
                    <a:pt x="334391" y="444591"/>
                  </a:lnTo>
                  <a:lnTo>
                    <a:pt x="337874" y="435793"/>
                  </a:lnTo>
                  <a:lnTo>
                    <a:pt x="341358" y="471477"/>
                  </a:lnTo>
                  <a:lnTo>
                    <a:pt x="344841" y="491300"/>
                  </a:lnTo>
                  <a:lnTo>
                    <a:pt x="348324" y="482699"/>
                  </a:lnTo>
                  <a:lnTo>
                    <a:pt x="351807" y="501807"/>
                  </a:lnTo>
                  <a:lnTo>
                    <a:pt x="355291" y="500137"/>
                  </a:lnTo>
                  <a:lnTo>
                    <a:pt x="358774" y="498497"/>
                  </a:lnTo>
                  <a:lnTo>
                    <a:pt x="362257" y="510084"/>
                  </a:lnTo>
                  <a:lnTo>
                    <a:pt x="365740" y="501872"/>
                  </a:lnTo>
                  <a:lnTo>
                    <a:pt x="369224" y="525908"/>
                  </a:lnTo>
                  <a:lnTo>
                    <a:pt x="372707" y="530392"/>
                  </a:lnTo>
                  <a:lnTo>
                    <a:pt x="376190" y="522387"/>
                  </a:lnTo>
                  <a:lnTo>
                    <a:pt x="379673" y="526836"/>
                  </a:lnTo>
                  <a:lnTo>
                    <a:pt x="383157" y="525103"/>
                  </a:lnTo>
                  <a:lnTo>
                    <a:pt x="386640" y="535437"/>
                  </a:lnTo>
                  <a:lnTo>
                    <a:pt x="390123" y="533673"/>
                  </a:lnTo>
                  <a:lnTo>
                    <a:pt x="393606" y="543660"/>
                  </a:lnTo>
                  <a:lnTo>
                    <a:pt x="397090" y="570370"/>
                  </a:lnTo>
                  <a:lnTo>
                    <a:pt x="400573" y="562820"/>
                  </a:lnTo>
                  <a:lnTo>
                    <a:pt x="404056" y="588397"/>
                  </a:lnTo>
                  <a:lnTo>
                    <a:pt x="407539" y="580965"/>
                  </a:lnTo>
                  <a:lnTo>
                    <a:pt x="411023" y="573600"/>
                  </a:lnTo>
                  <a:lnTo>
                    <a:pt x="414506" y="566303"/>
                  </a:lnTo>
                  <a:lnTo>
                    <a:pt x="417989" y="564456"/>
                  </a:lnTo>
                  <a:lnTo>
                    <a:pt x="421472" y="562635"/>
                  </a:lnTo>
                  <a:lnTo>
                    <a:pt x="424956" y="560841"/>
                  </a:lnTo>
                  <a:lnTo>
                    <a:pt x="428439" y="559072"/>
                  </a:lnTo>
                  <a:lnTo>
                    <a:pt x="431922" y="552081"/>
                  </a:lnTo>
                  <a:lnTo>
                    <a:pt x="435405" y="550395"/>
                  </a:lnTo>
                  <a:lnTo>
                    <a:pt x="438889" y="543522"/>
                  </a:lnTo>
                  <a:lnTo>
                    <a:pt x="442372" y="536708"/>
                  </a:lnTo>
                  <a:lnTo>
                    <a:pt x="445855" y="540332"/>
                  </a:lnTo>
                  <a:lnTo>
                    <a:pt x="449338" y="538770"/>
                  </a:lnTo>
                  <a:lnTo>
                    <a:pt x="452822" y="537230"/>
                  </a:lnTo>
                  <a:lnTo>
                    <a:pt x="456305" y="540765"/>
                  </a:lnTo>
                  <a:lnTo>
                    <a:pt x="459788" y="549206"/>
                  </a:lnTo>
                  <a:lnTo>
                    <a:pt x="463271" y="547639"/>
                  </a:lnTo>
                  <a:lnTo>
                    <a:pt x="466755" y="541179"/>
                  </a:lnTo>
                  <a:lnTo>
                    <a:pt x="470238" y="534772"/>
                  </a:lnTo>
                  <a:lnTo>
                    <a:pt x="473721" y="538204"/>
                  </a:lnTo>
                  <a:lnTo>
                    <a:pt x="477204" y="531893"/>
                  </a:lnTo>
                  <a:lnTo>
                    <a:pt x="480688" y="525633"/>
                  </a:lnTo>
                  <a:lnTo>
                    <a:pt x="484171" y="529089"/>
                  </a:lnTo>
                  <a:lnTo>
                    <a:pt x="487654" y="522921"/>
                  </a:lnTo>
                  <a:lnTo>
                    <a:pt x="491137" y="526357"/>
                  </a:lnTo>
                  <a:lnTo>
                    <a:pt x="494621" y="534425"/>
                  </a:lnTo>
                  <a:lnTo>
                    <a:pt x="498104" y="533049"/>
                  </a:lnTo>
                  <a:lnTo>
                    <a:pt x="501587" y="527050"/>
                  </a:lnTo>
                  <a:lnTo>
                    <a:pt x="505070" y="530349"/>
                  </a:lnTo>
                  <a:lnTo>
                    <a:pt x="508554" y="542662"/>
                  </a:lnTo>
                  <a:lnTo>
                    <a:pt x="512037" y="536779"/>
                  </a:lnTo>
                  <a:lnTo>
                    <a:pt x="515520" y="535437"/>
                  </a:lnTo>
                  <a:lnTo>
                    <a:pt x="519003" y="538563"/>
                  </a:lnTo>
                  <a:lnTo>
                    <a:pt x="522487" y="532801"/>
                  </a:lnTo>
                  <a:lnTo>
                    <a:pt x="525970" y="531507"/>
                  </a:lnTo>
                  <a:lnTo>
                    <a:pt x="529453" y="525825"/>
                  </a:lnTo>
                  <a:lnTo>
                    <a:pt x="532936" y="528963"/>
                  </a:lnTo>
                  <a:lnTo>
                    <a:pt x="536420" y="532051"/>
                  </a:lnTo>
                  <a:lnTo>
                    <a:pt x="539903" y="526479"/>
                  </a:lnTo>
                  <a:lnTo>
                    <a:pt x="543386" y="520947"/>
                  </a:lnTo>
                  <a:lnTo>
                    <a:pt x="546869" y="515455"/>
                  </a:lnTo>
                  <a:lnTo>
                    <a:pt x="550353" y="510001"/>
                  </a:lnTo>
                  <a:lnTo>
                    <a:pt x="553836" y="504586"/>
                  </a:lnTo>
                  <a:lnTo>
                    <a:pt x="557319" y="503507"/>
                  </a:lnTo>
                  <a:lnTo>
                    <a:pt x="560802" y="510939"/>
                  </a:lnTo>
                  <a:lnTo>
                    <a:pt x="564286" y="522387"/>
                  </a:lnTo>
                  <a:lnTo>
                    <a:pt x="567769" y="517096"/>
                  </a:lnTo>
                  <a:lnTo>
                    <a:pt x="571252" y="520104"/>
                  </a:lnTo>
                  <a:lnTo>
                    <a:pt x="574735" y="527134"/>
                  </a:lnTo>
                  <a:lnTo>
                    <a:pt x="578218" y="521936"/>
                  </a:lnTo>
                  <a:lnTo>
                    <a:pt x="581702" y="532854"/>
                  </a:lnTo>
                  <a:lnTo>
                    <a:pt x="585185" y="527714"/>
                  </a:lnTo>
                  <a:lnTo>
                    <a:pt x="588668" y="526582"/>
                  </a:lnTo>
                  <a:lnTo>
                    <a:pt x="592151" y="521507"/>
                  </a:lnTo>
                  <a:lnTo>
                    <a:pt x="595635" y="520417"/>
                  </a:lnTo>
                  <a:lnTo>
                    <a:pt x="599118" y="523256"/>
                  </a:lnTo>
                  <a:lnTo>
                    <a:pt x="602601" y="533776"/>
                  </a:lnTo>
                  <a:lnTo>
                    <a:pt x="606084" y="528813"/>
                  </a:lnTo>
                  <a:lnTo>
                    <a:pt x="609568" y="527714"/>
                  </a:lnTo>
                  <a:lnTo>
                    <a:pt x="613051" y="526627"/>
                  </a:lnTo>
                  <a:lnTo>
                    <a:pt x="616534" y="521753"/>
                  </a:lnTo>
                  <a:lnTo>
                    <a:pt x="620017" y="535739"/>
                  </a:lnTo>
                  <a:lnTo>
                    <a:pt x="623501" y="530914"/>
                  </a:lnTo>
                  <a:lnTo>
                    <a:pt x="626984" y="526119"/>
                  </a:lnTo>
                  <a:lnTo>
                    <a:pt x="630467" y="528770"/>
                  </a:lnTo>
                  <a:lnTo>
                    <a:pt x="633950" y="524029"/>
                  </a:lnTo>
                  <a:lnTo>
                    <a:pt x="637434" y="519317"/>
                  </a:lnTo>
                  <a:lnTo>
                    <a:pt x="640917" y="514633"/>
                  </a:lnTo>
                  <a:lnTo>
                    <a:pt x="644400" y="524608"/>
                  </a:lnTo>
                  <a:lnTo>
                    <a:pt x="647883" y="523592"/>
                  </a:lnTo>
                  <a:lnTo>
                    <a:pt x="651367" y="518981"/>
                  </a:lnTo>
                  <a:lnTo>
                    <a:pt x="654850" y="525167"/>
                  </a:lnTo>
                  <a:lnTo>
                    <a:pt x="658333" y="534772"/>
                  </a:lnTo>
                  <a:lnTo>
                    <a:pt x="661816" y="530227"/>
                  </a:lnTo>
                  <a:lnTo>
                    <a:pt x="665300" y="539656"/>
                  </a:lnTo>
                  <a:lnTo>
                    <a:pt x="668783" y="535156"/>
                  </a:lnTo>
                  <a:lnTo>
                    <a:pt x="672266" y="530683"/>
                  </a:lnTo>
                  <a:lnTo>
                    <a:pt x="675749" y="526234"/>
                  </a:lnTo>
                  <a:lnTo>
                    <a:pt x="679233" y="535529"/>
                  </a:lnTo>
                  <a:lnTo>
                    <a:pt x="682716" y="534521"/>
                  </a:lnTo>
                  <a:lnTo>
                    <a:pt x="686199" y="536893"/>
                  </a:lnTo>
                  <a:lnTo>
                    <a:pt x="689682" y="539236"/>
                  </a:lnTo>
                  <a:lnTo>
                    <a:pt x="693166" y="534896"/>
                  </a:lnTo>
                  <a:lnTo>
                    <a:pt x="696649" y="537230"/>
                  </a:lnTo>
                  <a:lnTo>
                    <a:pt x="700132" y="532933"/>
                  </a:lnTo>
                  <a:lnTo>
                    <a:pt x="703615" y="545073"/>
                  </a:lnTo>
                  <a:lnTo>
                    <a:pt x="707099" y="544062"/>
                  </a:lnTo>
                  <a:lnTo>
                    <a:pt x="710582" y="543060"/>
                  </a:lnTo>
                  <a:lnTo>
                    <a:pt x="714065" y="538845"/>
                  </a:lnTo>
                  <a:lnTo>
                    <a:pt x="717548" y="541083"/>
                  </a:lnTo>
                  <a:lnTo>
                    <a:pt x="721032" y="536910"/>
                  </a:lnTo>
                  <a:lnTo>
                    <a:pt x="724515" y="539140"/>
                  </a:lnTo>
                  <a:lnTo>
                    <a:pt x="727998" y="541344"/>
                  </a:lnTo>
                  <a:lnTo>
                    <a:pt x="731481" y="537230"/>
                  </a:lnTo>
                  <a:lnTo>
                    <a:pt x="734965" y="533137"/>
                  </a:lnTo>
                  <a:lnTo>
                    <a:pt x="738448" y="532214"/>
                  </a:lnTo>
                  <a:lnTo>
                    <a:pt x="741931" y="543743"/>
                  </a:lnTo>
                  <a:lnTo>
                    <a:pt x="745414" y="542789"/>
                  </a:lnTo>
                  <a:lnTo>
                    <a:pt x="748898" y="547960"/>
                  </a:lnTo>
                  <a:lnTo>
                    <a:pt x="752381" y="543957"/>
                  </a:lnTo>
                  <a:lnTo>
                    <a:pt x="755864" y="549069"/>
                  </a:lnTo>
                  <a:lnTo>
                    <a:pt x="759347" y="551115"/>
                  </a:lnTo>
                  <a:lnTo>
                    <a:pt x="762831" y="559072"/>
                  </a:lnTo>
                  <a:lnTo>
                    <a:pt x="766314" y="566892"/>
                  </a:lnTo>
                  <a:lnTo>
                    <a:pt x="769797" y="565888"/>
                  </a:lnTo>
                  <a:lnTo>
                    <a:pt x="773280" y="564891"/>
                  </a:lnTo>
                  <a:lnTo>
                    <a:pt x="776764" y="561007"/>
                  </a:lnTo>
                  <a:lnTo>
                    <a:pt x="780247" y="557142"/>
                  </a:lnTo>
                  <a:lnTo>
                    <a:pt x="783730" y="559072"/>
                  </a:lnTo>
                  <a:lnTo>
                    <a:pt x="787213" y="555243"/>
                  </a:lnTo>
                  <a:lnTo>
                    <a:pt x="790697" y="551432"/>
                  </a:lnTo>
                  <a:lnTo>
                    <a:pt x="794180" y="550510"/>
                  </a:lnTo>
                  <a:lnTo>
                    <a:pt x="797663" y="546734"/>
                  </a:lnTo>
                  <a:lnTo>
                    <a:pt x="801146" y="545837"/>
                  </a:lnTo>
                  <a:lnTo>
                    <a:pt x="804630" y="542095"/>
                  </a:lnTo>
                  <a:lnTo>
                    <a:pt x="808113" y="541221"/>
                  </a:lnTo>
                  <a:lnTo>
                    <a:pt x="811596" y="543185"/>
                  </a:lnTo>
                  <a:lnTo>
                    <a:pt x="815079" y="539493"/>
                  </a:lnTo>
                  <a:lnTo>
                    <a:pt x="818563" y="547051"/>
                  </a:lnTo>
                  <a:lnTo>
                    <a:pt x="822046" y="557241"/>
                  </a:lnTo>
                  <a:lnTo>
                    <a:pt x="825529" y="556335"/>
                  </a:lnTo>
                  <a:lnTo>
                    <a:pt x="829012" y="558165"/>
                  </a:lnTo>
                  <a:lnTo>
                    <a:pt x="832496" y="578744"/>
                  </a:lnTo>
                  <a:lnTo>
                    <a:pt x="835979" y="580424"/>
                  </a:lnTo>
                  <a:lnTo>
                    <a:pt x="839462" y="582086"/>
                  </a:lnTo>
                  <a:lnTo>
                    <a:pt x="842945" y="578502"/>
                  </a:lnTo>
                  <a:lnTo>
                    <a:pt x="846429" y="574934"/>
                  </a:lnTo>
                  <a:lnTo>
                    <a:pt x="849912" y="571382"/>
                  </a:lnTo>
                  <a:lnTo>
                    <a:pt x="853395" y="567846"/>
                  </a:lnTo>
                  <a:lnTo>
                    <a:pt x="856878" y="566940"/>
                  </a:lnTo>
                  <a:lnTo>
                    <a:pt x="860361" y="571234"/>
                  </a:lnTo>
                  <a:lnTo>
                    <a:pt x="863845" y="570325"/>
                  </a:lnTo>
                  <a:lnTo>
                    <a:pt x="867328" y="577111"/>
                  </a:lnTo>
                  <a:lnTo>
                    <a:pt x="870811" y="576192"/>
                  </a:lnTo>
                  <a:lnTo>
                    <a:pt x="874294" y="572738"/>
                  </a:lnTo>
                  <a:lnTo>
                    <a:pt x="877778" y="569300"/>
                  </a:lnTo>
                  <a:lnTo>
                    <a:pt x="881261" y="570947"/>
                  </a:lnTo>
                  <a:lnTo>
                    <a:pt x="884744" y="567536"/>
                  </a:lnTo>
                  <a:lnTo>
                    <a:pt x="888227" y="589076"/>
                  </a:lnTo>
                  <a:lnTo>
                    <a:pt x="891711" y="585686"/>
                  </a:lnTo>
                  <a:lnTo>
                    <a:pt x="895194" y="582311"/>
                  </a:lnTo>
                  <a:lnTo>
                    <a:pt x="898677" y="588733"/>
                  </a:lnTo>
                  <a:lnTo>
                    <a:pt x="902160" y="585382"/>
                  </a:lnTo>
                  <a:lnTo>
                    <a:pt x="905644" y="582046"/>
                  </a:lnTo>
                  <a:lnTo>
                    <a:pt x="909127" y="578723"/>
                  </a:lnTo>
                  <a:lnTo>
                    <a:pt x="912610" y="582677"/>
                  </a:lnTo>
                  <a:lnTo>
                    <a:pt x="916093" y="588973"/>
                  </a:lnTo>
                  <a:lnTo>
                    <a:pt x="919577" y="585686"/>
                  </a:lnTo>
                  <a:lnTo>
                    <a:pt x="923060" y="582413"/>
                  </a:lnTo>
                  <a:lnTo>
                    <a:pt x="926543" y="579153"/>
                  </a:lnTo>
                  <a:lnTo>
                    <a:pt x="930026" y="580661"/>
                  </a:lnTo>
                  <a:lnTo>
                    <a:pt x="933510" y="579793"/>
                  </a:lnTo>
                  <a:lnTo>
                    <a:pt x="936993" y="583636"/>
                  </a:lnTo>
                  <a:lnTo>
                    <a:pt x="940476" y="594393"/>
                  </a:lnTo>
                  <a:lnTo>
                    <a:pt x="943959" y="593497"/>
                  </a:lnTo>
                  <a:lnTo>
                    <a:pt x="947443" y="604028"/>
                  </a:lnTo>
                  <a:lnTo>
                    <a:pt x="950926" y="600846"/>
                  </a:lnTo>
                  <a:lnTo>
                    <a:pt x="954409" y="606709"/>
                  </a:lnTo>
                  <a:lnTo>
                    <a:pt x="957892" y="612492"/>
                  </a:lnTo>
                  <a:lnTo>
                    <a:pt x="961376" y="613781"/>
                  </a:lnTo>
                  <a:lnTo>
                    <a:pt x="964859" y="612854"/>
                  </a:lnTo>
                  <a:lnTo>
                    <a:pt x="968342" y="611932"/>
                  </a:lnTo>
                  <a:lnTo>
                    <a:pt x="971825" y="615398"/>
                  </a:lnTo>
                  <a:lnTo>
                    <a:pt x="975309" y="616655"/>
                  </a:lnTo>
                  <a:lnTo>
                    <a:pt x="978792" y="613561"/>
                  </a:lnTo>
                  <a:lnTo>
                    <a:pt x="982275" y="610478"/>
                  </a:lnTo>
                  <a:lnTo>
                    <a:pt x="985758" y="613906"/>
                  </a:lnTo>
                  <a:lnTo>
                    <a:pt x="989242" y="610846"/>
                  </a:lnTo>
                  <a:lnTo>
                    <a:pt x="992725" y="607796"/>
                  </a:lnTo>
                  <a:lnTo>
                    <a:pt x="996208" y="606913"/>
                  </a:lnTo>
                  <a:lnTo>
                    <a:pt x="999691" y="608179"/>
                  </a:lnTo>
                  <a:lnTo>
                    <a:pt x="1003175" y="615808"/>
                  </a:lnTo>
                  <a:lnTo>
                    <a:pt x="1006658" y="617023"/>
                  </a:lnTo>
                  <a:lnTo>
                    <a:pt x="1010141" y="622413"/>
                  </a:lnTo>
                  <a:lnTo>
                    <a:pt x="1013624" y="619424"/>
                  </a:lnTo>
                  <a:lnTo>
                    <a:pt x="1017108" y="622684"/>
                  </a:lnTo>
                  <a:lnTo>
                    <a:pt x="1020591" y="619716"/>
                  </a:lnTo>
                  <a:lnTo>
                    <a:pt x="1024074" y="620892"/>
                  </a:lnTo>
                  <a:lnTo>
                    <a:pt x="1027557" y="626155"/>
                  </a:lnTo>
                  <a:lnTo>
                    <a:pt x="1031041" y="623216"/>
                  </a:lnTo>
                  <a:lnTo>
                    <a:pt x="1034524" y="622328"/>
                  </a:lnTo>
                  <a:lnTo>
                    <a:pt x="1038007" y="619410"/>
                  </a:lnTo>
                  <a:lnTo>
                    <a:pt x="1041490" y="616502"/>
                  </a:lnTo>
                  <a:lnTo>
                    <a:pt x="1044974" y="621717"/>
                  </a:lnTo>
                  <a:lnTo>
                    <a:pt x="1048457" y="622856"/>
                  </a:lnTo>
                  <a:lnTo>
                    <a:pt x="1051940" y="619977"/>
                  </a:lnTo>
                  <a:lnTo>
                    <a:pt x="1055423" y="619114"/>
                  </a:lnTo>
                  <a:lnTo>
                    <a:pt x="1058907" y="616254"/>
                  </a:lnTo>
                  <a:lnTo>
                    <a:pt x="1062390" y="621386"/>
                  </a:lnTo>
                  <a:lnTo>
                    <a:pt x="1065873" y="622508"/>
                  </a:lnTo>
                  <a:lnTo>
                    <a:pt x="1069356" y="621651"/>
                  </a:lnTo>
                  <a:lnTo>
                    <a:pt x="1072840" y="620798"/>
                  </a:lnTo>
                  <a:lnTo>
                    <a:pt x="1076323" y="617984"/>
                  </a:lnTo>
                  <a:lnTo>
                    <a:pt x="1079806" y="619108"/>
                  </a:lnTo>
                  <a:lnTo>
                    <a:pt x="1083289" y="616312"/>
                  </a:lnTo>
                  <a:lnTo>
                    <a:pt x="1086773" y="619384"/>
                  </a:lnTo>
                  <a:lnTo>
                    <a:pt x="1090256" y="616606"/>
                  </a:lnTo>
                  <a:lnTo>
                    <a:pt x="1093739" y="613838"/>
                  </a:lnTo>
                  <a:lnTo>
                    <a:pt x="1097222" y="614961"/>
                  </a:lnTo>
                  <a:lnTo>
                    <a:pt x="1100706" y="614145"/>
                  </a:lnTo>
                  <a:lnTo>
                    <a:pt x="1104189" y="615261"/>
                  </a:lnTo>
                  <a:lnTo>
                    <a:pt x="1107672" y="624000"/>
                  </a:lnTo>
                  <a:lnTo>
                    <a:pt x="1111155" y="623171"/>
                  </a:lnTo>
                  <a:lnTo>
                    <a:pt x="1114639" y="635495"/>
                  </a:lnTo>
                  <a:lnTo>
                    <a:pt x="1118122" y="634646"/>
                  </a:lnTo>
                  <a:lnTo>
                    <a:pt x="1121605" y="635657"/>
                  </a:lnTo>
                  <a:lnTo>
                    <a:pt x="1125088" y="632963"/>
                  </a:lnTo>
                  <a:lnTo>
                    <a:pt x="1128572" y="630277"/>
                  </a:lnTo>
                  <a:lnTo>
                    <a:pt x="1132055" y="627600"/>
                  </a:lnTo>
                  <a:lnTo>
                    <a:pt x="1135538" y="628628"/>
                  </a:lnTo>
                  <a:lnTo>
                    <a:pt x="1139021" y="636965"/>
                  </a:lnTo>
                  <a:lnTo>
                    <a:pt x="1142505" y="634311"/>
                  </a:lnTo>
                  <a:lnTo>
                    <a:pt x="1145988" y="635302"/>
                  </a:lnTo>
                  <a:lnTo>
                    <a:pt x="1149471" y="636286"/>
                  </a:lnTo>
                  <a:lnTo>
                    <a:pt x="1152954" y="633656"/>
                  </a:lnTo>
                  <a:lnTo>
                    <a:pt x="1156437" y="634641"/>
                  </a:lnTo>
                  <a:lnTo>
                    <a:pt x="1159921" y="639194"/>
                  </a:lnTo>
                  <a:lnTo>
                    <a:pt x="1163404" y="641926"/>
                  </a:lnTo>
                  <a:lnTo>
                    <a:pt x="1166887" y="642868"/>
                  </a:lnTo>
                  <a:lnTo>
                    <a:pt x="1170370" y="643804"/>
                  </a:lnTo>
                  <a:lnTo>
                    <a:pt x="1173854" y="642978"/>
                  </a:lnTo>
                  <a:lnTo>
                    <a:pt x="1177337" y="642157"/>
                  </a:lnTo>
                  <a:lnTo>
                    <a:pt x="1180820" y="641340"/>
                  </a:lnTo>
                  <a:lnTo>
                    <a:pt x="1184303" y="644011"/>
                  </a:lnTo>
                  <a:lnTo>
                    <a:pt x="1187787" y="641458"/>
                  </a:lnTo>
                  <a:lnTo>
                    <a:pt x="1191270" y="645839"/>
                  </a:lnTo>
                  <a:lnTo>
                    <a:pt x="1194753" y="643301"/>
                  </a:lnTo>
                  <a:lnTo>
                    <a:pt x="1198236" y="640770"/>
                  </a:lnTo>
                  <a:lnTo>
                    <a:pt x="1201720" y="639970"/>
                  </a:lnTo>
                  <a:lnTo>
                    <a:pt x="1205203" y="642602"/>
                  </a:lnTo>
                  <a:lnTo>
                    <a:pt x="1208686" y="641803"/>
                  </a:lnTo>
                  <a:lnTo>
                    <a:pt x="1212169" y="644410"/>
                  </a:lnTo>
                  <a:lnTo>
                    <a:pt x="1215653" y="645305"/>
                  </a:lnTo>
                  <a:lnTo>
                    <a:pt x="1219136" y="647877"/>
                  </a:lnTo>
                  <a:lnTo>
                    <a:pt x="1222619" y="647077"/>
                  </a:lnTo>
                  <a:lnTo>
                    <a:pt x="1226102" y="646280"/>
                  </a:lnTo>
                  <a:lnTo>
                    <a:pt x="1229586" y="643814"/>
                  </a:lnTo>
                  <a:lnTo>
                    <a:pt x="1233069" y="641354"/>
                  </a:lnTo>
                  <a:lnTo>
                    <a:pt x="1236552" y="645576"/>
                  </a:lnTo>
                  <a:lnTo>
                    <a:pt x="1240035" y="649755"/>
                  </a:lnTo>
                  <a:lnTo>
                    <a:pt x="1243519" y="648965"/>
                  </a:lnTo>
                  <a:lnTo>
                    <a:pt x="1247002" y="646532"/>
                  </a:lnTo>
                  <a:lnTo>
                    <a:pt x="1250485" y="644107"/>
                  </a:lnTo>
                  <a:lnTo>
                    <a:pt x="1253968" y="643334"/>
                  </a:lnTo>
                  <a:lnTo>
                    <a:pt x="1257452" y="642565"/>
                  </a:lnTo>
                  <a:lnTo>
                    <a:pt x="1260935" y="643434"/>
                  </a:lnTo>
                  <a:lnTo>
                    <a:pt x="1264418" y="644298"/>
                  </a:lnTo>
                  <a:lnTo>
                    <a:pt x="1267901" y="651621"/>
                  </a:lnTo>
                  <a:lnTo>
                    <a:pt x="1271385" y="649235"/>
                  </a:lnTo>
                  <a:lnTo>
                    <a:pt x="1274868" y="646856"/>
                  </a:lnTo>
                  <a:lnTo>
                    <a:pt x="1278351" y="646093"/>
                  </a:lnTo>
                  <a:lnTo>
                    <a:pt x="1281834" y="643727"/>
                  </a:lnTo>
                  <a:lnTo>
                    <a:pt x="1285318" y="641368"/>
                  </a:lnTo>
                  <a:lnTo>
                    <a:pt x="1288801" y="640621"/>
                  </a:lnTo>
                  <a:lnTo>
                    <a:pt x="1292284" y="639877"/>
                  </a:lnTo>
                  <a:lnTo>
                    <a:pt x="1295767" y="642326"/>
                  </a:lnTo>
                  <a:lnTo>
                    <a:pt x="1299251" y="639993"/>
                  </a:lnTo>
                  <a:lnTo>
                    <a:pt x="1302734" y="645590"/>
                  </a:lnTo>
                  <a:lnTo>
                    <a:pt x="1306217" y="644845"/>
                  </a:lnTo>
                  <a:lnTo>
                    <a:pt x="1309700" y="655041"/>
                  </a:lnTo>
                  <a:lnTo>
                    <a:pt x="1313184" y="657378"/>
                  </a:lnTo>
                  <a:lnTo>
                    <a:pt x="1316667" y="655074"/>
                  </a:lnTo>
                  <a:lnTo>
                    <a:pt x="1320150" y="654319"/>
                  </a:lnTo>
                  <a:lnTo>
                    <a:pt x="1323633" y="652028"/>
                  </a:lnTo>
                  <a:lnTo>
                    <a:pt x="1327117" y="649742"/>
                  </a:lnTo>
                  <a:lnTo>
                    <a:pt x="1330600" y="649003"/>
                  </a:lnTo>
                  <a:lnTo>
                    <a:pt x="1334083" y="654392"/>
                  </a:lnTo>
                  <a:lnTo>
                    <a:pt x="1337566" y="658206"/>
                  </a:lnTo>
                  <a:lnTo>
                    <a:pt x="1341050" y="657458"/>
                  </a:lnTo>
                  <a:lnTo>
                    <a:pt x="1344533" y="662733"/>
                  </a:lnTo>
                  <a:lnTo>
                    <a:pt x="1348016" y="664971"/>
                  </a:lnTo>
                  <a:lnTo>
                    <a:pt x="1351499" y="662726"/>
                  </a:lnTo>
                  <a:lnTo>
                    <a:pt x="1354983" y="660486"/>
                  </a:lnTo>
                  <a:lnTo>
                    <a:pt x="1358466" y="661232"/>
                  </a:lnTo>
                  <a:lnTo>
                    <a:pt x="1361949" y="670822"/>
                  </a:lnTo>
                  <a:lnTo>
                    <a:pt x="1365432" y="672991"/>
                  </a:lnTo>
                  <a:lnTo>
                    <a:pt x="1368916" y="670774"/>
                  </a:lnTo>
                  <a:lnTo>
                    <a:pt x="1372399" y="668562"/>
                  </a:lnTo>
                  <a:lnTo>
                    <a:pt x="1375882" y="666356"/>
                  </a:lnTo>
                  <a:lnTo>
                    <a:pt x="1379365" y="665615"/>
                  </a:lnTo>
                  <a:lnTo>
                    <a:pt x="1382849" y="670678"/>
                  </a:lnTo>
                  <a:lnTo>
                    <a:pt x="1386332" y="668489"/>
                  </a:lnTo>
                  <a:lnTo>
                    <a:pt x="1389815" y="667749"/>
                  </a:lnTo>
                  <a:lnTo>
                    <a:pt x="1393298" y="667013"/>
                  </a:lnTo>
                  <a:lnTo>
                    <a:pt x="1396782" y="670584"/>
                  </a:lnTo>
                  <a:lnTo>
                    <a:pt x="1400265" y="669847"/>
                  </a:lnTo>
                  <a:lnTo>
                    <a:pt x="1403748" y="674801"/>
                  </a:lnTo>
                  <a:lnTo>
                    <a:pt x="1407231" y="676886"/>
                  </a:lnTo>
                  <a:lnTo>
                    <a:pt x="1410715" y="674734"/>
                  </a:lnTo>
                  <a:lnTo>
                    <a:pt x="1414198" y="672588"/>
                  </a:lnTo>
                  <a:lnTo>
                    <a:pt x="1417681" y="670447"/>
                  </a:lnTo>
                  <a:lnTo>
                    <a:pt x="1421164" y="669721"/>
                  </a:lnTo>
                  <a:lnTo>
                    <a:pt x="1424648" y="668998"/>
                  </a:lnTo>
                  <a:lnTo>
                    <a:pt x="1428131" y="666873"/>
                  </a:lnTo>
                  <a:lnTo>
                    <a:pt x="1431614" y="666157"/>
                  </a:lnTo>
                  <a:lnTo>
                    <a:pt x="1435097" y="664043"/>
                  </a:lnTo>
                  <a:lnTo>
                    <a:pt x="1438580" y="666134"/>
                  </a:lnTo>
                  <a:lnTo>
                    <a:pt x="1442064" y="664030"/>
                  </a:lnTo>
                  <a:lnTo>
                    <a:pt x="1445547" y="667499"/>
                  </a:lnTo>
                  <a:lnTo>
                    <a:pt x="1449030" y="676438"/>
                  </a:lnTo>
                  <a:lnTo>
                    <a:pt x="1452513" y="678451"/>
                  </a:lnTo>
                  <a:lnTo>
                    <a:pt x="1455997" y="677729"/>
                  </a:lnTo>
                  <a:lnTo>
                    <a:pt x="1459480" y="679726"/>
                  </a:lnTo>
                  <a:lnTo>
                    <a:pt x="1462963" y="679006"/>
                  </a:lnTo>
                  <a:lnTo>
                    <a:pt x="1466446" y="676936"/>
                  </a:lnTo>
                  <a:lnTo>
                    <a:pt x="1469930" y="674871"/>
                  </a:lnTo>
                  <a:lnTo>
                    <a:pt x="1473413" y="680895"/>
                  </a:lnTo>
                  <a:lnTo>
                    <a:pt x="1476896" y="678840"/>
                  </a:lnTo>
                  <a:lnTo>
                    <a:pt x="1480379" y="676790"/>
                  </a:lnTo>
                  <a:lnTo>
                    <a:pt x="1483863" y="680092"/>
                  </a:lnTo>
                  <a:lnTo>
                    <a:pt x="1487346" y="678051"/>
                  </a:lnTo>
                  <a:lnTo>
                    <a:pt x="1490829" y="677347"/>
                  </a:lnTo>
                  <a:lnTo>
                    <a:pt x="1494312" y="679299"/>
                  </a:lnTo>
                  <a:lnTo>
                    <a:pt x="1497796" y="677273"/>
                  </a:lnTo>
                  <a:lnTo>
                    <a:pt x="1501279" y="679216"/>
                  </a:lnTo>
                  <a:lnTo>
                    <a:pt x="1504762" y="682459"/>
                  </a:lnTo>
                  <a:lnTo>
                    <a:pt x="1508245" y="684370"/>
                  </a:lnTo>
                  <a:lnTo>
                    <a:pt x="1511729" y="682362"/>
                  </a:lnTo>
                  <a:lnTo>
                    <a:pt x="1515212" y="680359"/>
                  </a:lnTo>
                  <a:lnTo>
                    <a:pt x="1518695" y="682266"/>
                  </a:lnTo>
                  <a:lnTo>
                    <a:pt x="1522178" y="680272"/>
                  </a:lnTo>
                  <a:lnTo>
                    <a:pt x="1525662" y="683464"/>
                  </a:lnTo>
                  <a:lnTo>
                    <a:pt x="1529145" y="682769"/>
                  </a:lnTo>
                  <a:lnTo>
                    <a:pt x="1532628" y="680789"/>
                  </a:lnTo>
                  <a:lnTo>
                    <a:pt x="1536111" y="681388"/>
                  </a:lnTo>
                  <a:lnTo>
                    <a:pt x="1539595" y="679416"/>
                  </a:lnTo>
                  <a:lnTo>
                    <a:pt x="1543078" y="677449"/>
                  </a:lnTo>
                  <a:lnTo>
                    <a:pt x="1546561" y="684441"/>
                  </a:lnTo>
                  <a:lnTo>
                    <a:pt x="1550044" y="682482"/>
                  </a:lnTo>
                  <a:lnTo>
                    <a:pt x="1553528" y="681800"/>
                  </a:lnTo>
                  <a:lnTo>
                    <a:pt x="1557011" y="679850"/>
                  </a:lnTo>
                  <a:lnTo>
                    <a:pt x="1560494" y="685497"/>
                  </a:lnTo>
                  <a:lnTo>
                    <a:pt x="1563977" y="683556"/>
                  </a:lnTo>
                  <a:lnTo>
                    <a:pt x="1567461" y="681619"/>
                  </a:lnTo>
                  <a:lnTo>
                    <a:pt x="1570944" y="683458"/>
                  </a:lnTo>
                  <a:lnTo>
                    <a:pt x="1574427" y="684035"/>
                  </a:lnTo>
                  <a:lnTo>
                    <a:pt x="1577910" y="685856"/>
                  </a:lnTo>
                  <a:lnTo>
                    <a:pt x="1581394" y="691377"/>
                  </a:lnTo>
                  <a:lnTo>
                    <a:pt x="1584877" y="690695"/>
                  </a:lnTo>
                  <a:lnTo>
                    <a:pt x="1588360" y="690016"/>
                  </a:lnTo>
                  <a:lnTo>
                    <a:pt x="1591843" y="689340"/>
                  </a:lnTo>
                  <a:lnTo>
                    <a:pt x="1595327" y="689893"/>
                  </a:lnTo>
                  <a:lnTo>
                    <a:pt x="1598810" y="690443"/>
                  </a:lnTo>
                  <a:lnTo>
                    <a:pt x="1602293" y="688548"/>
                  </a:lnTo>
                  <a:lnTo>
                    <a:pt x="1605776" y="686658"/>
                  </a:lnTo>
                  <a:lnTo>
                    <a:pt x="1609260" y="684771"/>
                  </a:lnTo>
                  <a:lnTo>
                    <a:pt x="1612743" y="682889"/>
                  </a:lnTo>
                  <a:lnTo>
                    <a:pt x="1616226" y="683453"/>
                  </a:lnTo>
                  <a:lnTo>
                    <a:pt x="1619709" y="682797"/>
                  </a:lnTo>
                  <a:lnTo>
                    <a:pt x="1623193" y="680927"/>
                  </a:lnTo>
                  <a:lnTo>
                    <a:pt x="1626676" y="679061"/>
                  </a:lnTo>
                  <a:lnTo>
                    <a:pt x="1630159" y="679631"/>
                  </a:lnTo>
                  <a:lnTo>
                    <a:pt x="1633642" y="681407"/>
                  </a:lnTo>
                  <a:lnTo>
                    <a:pt x="1637126" y="681968"/>
                  </a:lnTo>
                  <a:lnTo>
                    <a:pt x="1640609" y="689710"/>
                  </a:lnTo>
                  <a:lnTo>
                    <a:pt x="1644092" y="690246"/>
                  </a:lnTo>
                  <a:lnTo>
                    <a:pt x="1647575" y="689592"/>
                  </a:lnTo>
                  <a:lnTo>
                    <a:pt x="1651059" y="688940"/>
                  </a:lnTo>
                  <a:lnTo>
                    <a:pt x="1654542" y="689474"/>
                  </a:lnTo>
                  <a:lnTo>
                    <a:pt x="1658025" y="688825"/>
                  </a:lnTo>
                  <a:lnTo>
                    <a:pt x="1661508" y="686998"/>
                  </a:lnTo>
                  <a:lnTo>
                    <a:pt x="1664992" y="691062"/>
                  </a:lnTo>
                  <a:lnTo>
                    <a:pt x="1668475" y="690415"/>
                  </a:lnTo>
                  <a:lnTo>
                    <a:pt x="1671958" y="693274"/>
                  </a:lnTo>
                  <a:lnTo>
                    <a:pt x="1675441" y="693790"/>
                  </a:lnTo>
                  <a:lnTo>
                    <a:pt x="1678925" y="693143"/>
                  </a:lnTo>
                  <a:lnTo>
                    <a:pt x="1682408" y="692499"/>
                  </a:lnTo>
                  <a:lnTo>
                    <a:pt x="1685891" y="690698"/>
                  </a:lnTo>
                  <a:lnTo>
                    <a:pt x="1689374" y="688901"/>
                  </a:lnTo>
                  <a:lnTo>
                    <a:pt x="1692858" y="688266"/>
                  </a:lnTo>
                  <a:lnTo>
                    <a:pt x="1696341" y="686477"/>
                  </a:lnTo>
                  <a:lnTo>
                    <a:pt x="1699824" y="689309"/>
                  </a:lnTo>
                  <a:lnTo>
                    <a:pt x="1703307" y="687527"/>
                  </a:lnTo>
                  <a:lnTo>
                    <a:pt x="1706791" y="691488"/>
                  </a:lnTo>
                  <a:lnTo>
                    <a:pt x="1710274" y="690856"/>
                  </a:lnTo>
                  <a:lnTo>
                    <a:pt x="1713757" y="689085"/>
                  </a:lnTo>
                  <a:lnTo>
                    <a:pt x="1717240" y="689599"/>
                  </a:lnTo>
                  <a:lnTo>
                    <a:pt x="1720723" y="688974"/>
                  </a:lnTo>
                  <a:lnTo>
                    <a:pt x="1724207" y="692885"/>
                  </a:lnTo>
                  <a:lnTo>
                    <a:pt x="1727690" y="691128"/>
                  </a:lnTo>
                  <a:lnTo>
                    <a:pt x="1731173" y="691633"/>
                  </a:lnTo>
                  <a:lnTo>
                    <a:pt x="1734656" y="689883"/>
                  </a:lnTo>
                  <a:lnTo>
                    <a:pt x="1738140" y="695995"/>
                  </a:lnTo>
                  <a:lnTo>
                    <a:pt x="1741623" y="695369"/>
                  </a:lnTo>
                  <a:lnTo>
                    <a:pt x="1745106" y="693629"/>
                  </a:lnTo>
                  <a:lnTo>
                    <a:pt x="1748589" y="693009"/>
                  </a:lnTo>
                  <a:lnTo>
                    <a:pt x="1752073" y="699045"/>
                  </a:lnTo>
                  <a:lnTo>
                    <a:pt x="1755556" y="698420"/>
                  </a:lnTo>
                  <a:lnTo>
                    <a:pt x="1759039" y="698899"/>
                  </a:lnTo>
                  <a:lnTo>
                    <a:pt x="1762522" y="698276"/>
                  </a:lnTo>
                  <a:lnTo>
                    <a:pt x="1766006" y="705308"/>
                  </a:lnTo>
                  <a:lnTo>
                    <a:pt x="1769489" y="706852"/>
                  </a:lnTo>
                  <a:lnTo>
                    <a:pt x="1772972" y="705140"/>
                  </a:lnTo>
                  <a:lnTo>
                    <a:pt x="1776455" y="703430"/>
                  </a:lnTo>
                  <a:lnTo>
                    <a:pt x="1779939" y="704972"/>
                  </a:lnTo>
                  <a:lnTo>
                    <a:pt x="1783422" y="703269"/>
                  </a:lnTo>
                  <a:lnTo>
                    <a:pt x="1786905" y="701570"/>
                  </a:lnTo>
                  <a:lnTo>
                    <a:pt x="1790388" y="700954"/>
                  </a:lnTo>
                  <a:lnTo>
                    <a:pt x="1793872" y="702493"/>
                  </a:lnTo>
                  <a:lnTo>
                    <a:pt x="1797355" y="711488"/>
                  </a:lnTo>
                  <a:lnTo>
                    <a:pt x="1800838" y="711924"/>
                  </a:lnTo>
                  <a:lnTo>
                    <a:pt x="1804321" y="711300"/>
                  </a:lnTo>
                  <a:lnTo>
                    <a:pt x="1807805" y="719091"/>
                  </a:lnTo>
                  <a:lnTo>
                    <a:pt x="1811288" y="718461"/>
                  </a:lnTo>
                  <a:lnTo>
                    <a:pt x="1814771" y="716788"/>
                  </a:lnTo>
                  <a:lnTo>
                    <a:pt x="1818254" y="715118"/>
                  </a:lnTo>
                  <a:lnTo>
                    <a:pt x="1821738" y="714496"/>
                  </a:lnTo>
                  <a:lnTo>
                    <a:pt x="1825221" y="714919"/>
                  </a:lnTo>
                  <a:lnTo>
                    <a:pt x="1828704" y="715339"/>
                  </a:lnTo>
                  <a:lnTo>
                    <a:pt x="1832187" y="713682"/>
                  </a:lnTo>
                  <a:lnTo>
                    <a:pt x="1835671" y="714104"/>
                  </a:lnTo>
                  <a:lnTo>
                    <a:pt x="1839154" y="714524"/>
                  </a:lnTo>
                  <a:lnTo>
                    <a:pt x="1842637" y="712876"/>
                  </a:lnTo>
                  <a:lnTo>
                    <a:pt x="1846120" y="713298"/>
                  </a:lnTo>
                  <a:lnTo>
                    <a:pt x="1849604" y="713717"/>
                  </a:lnTo>
                  <a:lnTo>
                    <a:pt x="1853087" y="712079"/>
                  </a:lnTo>
                  <a:lnTo>
                    <a:pt x="1856570" y="711472"/>
                  </a:lnTo>
                  <a:lnTo>
                    <a:pt x="1860053" y="711894"/>
                  </a:lnTo>
                  <a:lnTo>
                    <a:pt x="1863537" y="710265"/>
                  </a:lnTo>
                  <a:lnTo>
                    <a:pt x="1867020" y="710688"/>
                  </a:lnTo>
                  <a:lnTo>
                    <a:pt x="1870503" y="713148"/>
                  </a:lnTo>
                  <a:lnTo>
                    <a:pt x="1873986" y="712546"/>
                  </a:lnTo>
                  <a:lnTo>
                    <a:pt x="1877470" y="710929"/>
                  </a:lnTo>
                  <a:lnTo>
                    <a:pt x="1880953" y="710331"/>
                  </a:lnTo>
                  <a:lnTo>
                    <a:pt x="1884436" y="708720"/>
                  </a:lnTo>
                  <a:lnTo>
                    <a:pt x="1887919" y="711167"/>
                  </a:lnTo>
                  <a:lnTo>
                    <a:pt x="1891403" y="715609"/>
                  </a:lnTo>
                  <a:lnTo>
                    <a:pt x="1894886" y="715011"/>
                  </a:lnTo>
                  <a:lnTo>
                    <a:pt x="1898369" y="714414"/>
                  </a:lnTo>
                  <a:lnTo>
                    <a:pt x="1901852" y="713819"/>
                  </a:lnTo>
                  <a:lnTo>
                    <a:pt x="1905336" y="719204"/>
                  </a:lnTo>
                  <a:lnTo>
                    <a:pt x="1908819" y="720588"/>
                  </a:lnTo>
                  <a:lnTo>
                    <a:pt x="1912302" y="719000"/>
                  </a:lnTo>
                  <a:lnTo>
                    <a:pt x="1915785" y="719392"/>
                  </a:lnTo>
                  <a:lnTo>
                    <a:pt x="1919269" y="718797"/>
                  </a:lnTo>
                  <a:lnTo>
                    <a:pt x="1922752" y="718204"/>
                  </a:lnTo>
                  <a:lnTo>
                    <a:pt x="1926235" y="720559"/>
                  </a:lnTo>
                  <a:lnTo>
                    <a:pt x="1929718" y="719966"/>
                  </a:lnTo>
                  <a:lnTo>
                    <a:pt x="1933202" y="720352"/>
                  </a:lnTo>
                  <a:lnTo>
                    <a:pt x="1936685" y="718785"/>
                  </a:lnTo>
                  <a:lnTo>
                    <a:pt x="1940168" y="717220"/>
                  </a:lnTo>
                  <a:lnTo>
                    <a:pt x="1943651" y="720531"/>
                  </a:lnTo>
                  <a:lnTo>
                    <a:pt x="1947135" y="718972"/>
                  </a:lnTo>
                  <a:lnTo>
                    <a:pt x="1950618" y="717415"/>
                  </a:lnTo>
                  <a:lnTo>
                    <a:pt x="1954101" y="716833"/>
                  </a:lnTo>
                  <a:lnTo>
                    <a:pt x="1957584" y="717221"/>
                  </a:lnTo>
                  <a:lnTo>
                    <a:pt x="1961068" y="717608"/>
                  </a:lnTo>
                  <a:lnTo>
                    <a:pt x="1964551" y="716063"/>
                  </a:lnTo>
                  <a:lnTo>
                    <a:pt x="1968034" y="724132"/>
                  </a:lnTo>
                  <a:lnTo>
                    <a:pt x="1971517" y="723548"/>
                  </a:lnTo>
                  <a:lnTo>
                    <a:pt x="1975001" y="724870"/>
                  </a:lnTo>
                  <a:lnTo>
                    <a:pt x="1978484" y="724287"/>
                  </a:lnTo>
                  <a:lnTo>
                    <a:pt x="1981967" y="722755"/>
                  </a:lnTo>
                  <a:lnTo>
                    <a:pt x="1985450" y="722176"/>
                  </a:lnTo>
                  <a:lnTo>
                    <a:pt x="1988934" y="721599"/>
                  </a:lnTo>
                  <a:lnTo>
                    <a:pt x="1992417" y="722916"/>
                  </a:lnTo>
                  <a:lnTo>
                    <a:pt x="1995900" y="721395"/>
                  </a:lnTo>
                  <a:lnTo>
                    <a:pt x="1999383" y="719877"/>
                  </a:lnTo>
                  <a:lnTo>
                    <a:pt x="2002867" y="720250"/>
                  </a:lnTo>
                  <a:lnTo>
                    <a:pt x="2006350" y="718737"/>
                  </a:lnTo>
                  <a:lnTo>
                    <a:pt x="2009833" y="717226"/>
                  </a:lnTo>
                  <a:lnTo>
                    <a:pt x="2013316" y="718544"/>
                  </a:lnTo>
                  <a:lnTo>
                    <a:pt x="2016799" y="717039"/>
                  </a:lnTo>
                  <a:lnTo>
                    <a:pt x="2020283" y="721161"/>
                  </a:lnTo>
                  <a:lnTo>
                    <a:pt x="2023766" y="719660"/>
                  </a:lnTo>
                  <a:lnTo>
                    <a:pt x="2027249" y="720030"/>
                  </a:lnTo>
                  <a:lnTo>
                    <a:pt x="2030732" y="723184"/>
                  </a:lnTo>
                  <a:lnTo>
                    <a:pt x="2034216" y="721692"/>
                  </a:lnTo>
                  <a:lnTo>
                    <a:pt x="2037699" y="722055"/>
                  </a:lnTo>
                  <a:lnTo>
                    <a:pt x="2041182" y="721492"/>
                  </a:lnTo>
                  <a:lnTo>
                    <a:pt x="2044665" y="727371"/>
                  </a:lnTo>
                  <a:lnTo>
                    <a:pt x="2048149" y="727721"/>
                  </a:lnTo>
                  <a:lnTo>
                    <a:pt x="2051632" y="726241"/>
                  </a:lnTo>
                  <a:lnTo>
                    <a:pt x="2055115" y="728415"/>
                  </a:lnTo>
                  <a:lnTo>
                    <a:pt x="2058598" y="726940"/>
                  </a:lnTo>
                  <a:lnTo>
                    <a:pt x="2062082" y="725468"/>
                  </a:lnTo>
                  <a:lnTo>
                    <a:pt x="2065565" y="724909"/>
                  </a:lnTo>
                  <a:lnTo>
                    <a:pt x="2069048" y="723442"/>
                  </a:lnTo>
                  <a:lnTo>
                    <a:pt x="2072531" y="723795"/>
                  </a:lnTo>
                  <a:lnTo>
                    <a:pt x="2076015" y="722332"/>
                  </a:lnTo>
                  <a:lnTo>
                    <a:pt x="2079498" y="720873"/>
                  </a:lnTo>
                  <a:lnTo>
                    <a:pt x="2082981" y="721229"/>
                  </a:lnTo>
                  <a:lnTo>
                    <a:pt x="2086464" y="721585"/>
                  </a:lnTo>
                  <a:lnTo>
                    <a:pt x="2089948" y="720132"/>
                  </a:lnTo>
                  <a:lnTo>
                    <a:pt x="2093431" y="718682"/>
                  </a:lnTo>
                  <a:lnTo>
                    <a:pt x="2096914" y="720844"/>
                  </a:lnTo>
                  <a:lnTo>
                    <a:pt x="2100397" y="720291"/>
                  </a:lnTo>
                  <a:lnTo>
                    <a:pt x="2103881" y="719755"/>
                  </a:lnTo>
                  <a:lnTo>
                    <a:pt x="2107364" y="724582"/>
                  </a:lnTo>
                  <a:lnTo>
                    <a:pt x="2110847" y="723144"/>
                  </a:lnTo>
                  <a:lnTo>
                    <a:pt x="2114330" y="722600"/>
                  </a:lnTo>
                  <a:lnTo>
                    <a:pt x="2117814" y="722058"/>
                  </a:lnTo>
                  <a:lnTo>
                    <a:pt x="2121297" y="733003"/>
                  </a:lnTo>
                  <a:lnTo>
                    <a:pt x="2124780" y="735952"/>
                  </a:lnTo>
                  <a:lnTo>
                    <a:pt x="2128263" y="736271"/>
                  </a:lnTo>
                  <a:lnTo>
                    <a:pt x="2131747" y="736588"/>
                  </a:lnTo>
                  <a:lnTo>
                    <a:pt x="2135230" y="736905"/>
                  </a:lnTo>
                  <a:lnTo>
                    <a:pt x="2138713" y="737220"/>
                  </a:lnTo>
                  <a:lnTo>
                    <a:pt x="2142196" y="739262"/>
                  </a:lnTo>
                  <a:lnTo>
                    <a:pt x="2145680" y="739571"/>
                  </a:lnTo>
                  <a:lnTo>
                    <a:pt x="2149163" y="739020"/>
                  </a:lnTo>
                  <a:lnTo>
                    <a:pt x="2152646" y="737610"/>
                  </a:lnTo>
                  <a:lnTo>
                    <a:pt x="2156129" y="736202"/>
                  </a:lnTo>
                  <a:lnTo>
                    <a:pt x="2159613" y="737374"/>
                  </a:lnTo>
                  <a:lnTo>
                    <a:pt x="2163096" y="735971"/>
                  </a:lnTo>
                  <a:lnTo>
                    <a:pt x="2166579" y="736284"/>
                  </a:lnTo>
                  <a:lnTo>
                    <a:pt x="2170062" y="736595"/>
                  </a:lnTo>
                  <a:lnTo>
                    <a:pt x="2173546" y="740311"/>
                  </a:lnTo>
                  <a:lnTo>
                    <a:pt x="2177029" y="739765"/>
                  </a:lnTo>
                  <a:lnTo>
                    <a:pt x="2180512" y="739222"/>
                  </a:lnTo>
                  <a:lnTo>
                    <a:pt x="2183995" y="737832"/>
                  </a:lnTo>
                  <a:lnTo>
                    <a:pt x="2187479" y="736444"/>
                  </a:lnTo>
                  <a:lnTo>
                    <a:pt x="2190962" y="735059"/>
                  </a:lnTo>
                  <a:lnTo>
                    <a:pt x="2194445" y="734523"/>
                  </a:lnTo>
                  <a:lnTo>
                    <a:pt x="2197928" y="733142"/>
                  </a:lnTo>
                  <a:lnTo>
                    <a:pt x="2201412" y="731763"/>
                  </a:lnTo>
                  <a:lnTo>
                    <a:pt x="2204895" y="730387"/>
                  </a:lnTo>
                  <a:lnTo>
                    <a:pt x="2208378" y="729859"/>
                  </a:lnTo>
                  <a:lnTo>
                    <a:pt x="2211861" y="729332"/>
                  </a:lnTo>
                  <a:lnTo>
                    <a:pt x="2215345" y="727962"/>
                  </a:lnTo>
                  <a:lnTo>
                    <a:pt x="2218828" y="728283"/>
                  </a:lnTo>
                  <a:lnTo>
                    <a:pt x="2222311" y="726917"/>
                  </a:lnTo>
                  <a:lnTo>
                    <a:pt x="2225794" y="726397"/>
                  </a:lnTo>
                  <a:lnTo>
                    <a:pt x="2229278" y="725878"/>
                  </a:lnTo>
                  <a:lnTo>
                    <a:pt x="2232761" y="724518"/>
                  </a:lnTo>
                  <a:lnTo>
                    <a:pt x="2236244" y="724003"/>
                  </a:lnTo>
                  <a:lnTo>
                    <a:pt x="2239727" y="722647"/>
                  </a:lnTo>
                  <a:lnTo>
                    <a:pt x="2243211" y="721294"/>
                  </a:lnTo>
                  <a:lnTo>
                    <a:pt x="2246694" y="720784"/>
                  </a:lnTo>
                  <a:lnTo>
                    <a:pt x="2250177" y="725299"/>
                  </a:lnTo>
                  <a:lnTo>
                    <a:pt x="2253660" y="724786"/>
                  </a:lnTo>
                  <a:lnTo>
                    <a:pt x="2257144" y="725940"/>
                  </a:lnTo>
                  <a:lnTo>
                    <a:pt x="2260627" y="725429"/>
                  </a:lnTo>
                  <a:lnTo>
                    <a:pt x="2264110" y="726577"/>
                  </a:lnTo>
                  <a:lnTo>
                    <a:pt x="2267593" y="726067"/>
                  </a:lnTo>
                  <a:lnTo>
                    <a:pt x="2271077" y="729682"/>
                  </a:lnTo>
                  <a:lnTo>
                    <a:pt x="2274560" y="728348"/>
                  </a:lnTo>
                  <a:lnTo>
                    <a:pt x="2278043" y="727838"/>
                  </a:lnTo>
                  <a:lnTo>
                    <a:pt x="2281526" y="733061"/>
                  </a:lnTo>
                  <a:lnTo>
                    <a:pt x="2285010" y="731732"/>
                  </a:lnTo>
                  <a:lnTo>
                    <a:pt x="2288493" y="732037"/>
                  </a:lnTo>
                  <a:lnTo>
                    <a:pt x="2291976" y="730712"/>
                  </a:lnTo>
                  <a:lnTo>
                    <a:pt x="2295459" y="732642"/>
                  </a:lnTo>
                  <a:lnTo>
                    <a:pt x="2298942" y="732133"/>
                  </a:lnTo>
                  <a:lnTo>
                    <a:pt x="2302426" y="730815"/>
                  </a:lnTo>
                  <a:lnTo>
                    <a:pt x="2305909" y="731927"/>
                  </a:lnTo>
                  <a:lnTo>
                    <a:pt x="2309392" y="734646"/>
                  </a:lnTo>
                  <a:lnTo>
                    <a:pt x="2312875" y="734138"/>
                  </a:lnTo>
                  <a:lnTo>
                    <a:pt x="2316359" y="733631"/>
                  </a:lnTo>
                  <a:lnTo>
                    <a:pt x="2319842" y="734729"/>
                  </a:lnTo>
                  <a:lnTo>
                    <a:pt x="2323325" y="735023"/>
                  </a:lnTo>
                  <a:lnTo>
                    <a:pt x="2326808" y="737708"/>
                  </a:lnTo>
                  <a:lnTo>
                    <a:pt x="2330292" y="737201"/>
                  </a:lnTo>
                  <a:lnTo>
                    <a:pt x="2333775" y="738282"/>
                  </a:lnTo>
                  <a:lnTo>
                    <a:pt x="2337258" y="736984"/>
                  </a:lnTo>
                  <a:lnTo>
                    <a:pt x="2340741" y="743581"/>
                  </a:lnTo>
                  <a:lnTo>
                    <a:pt x="2344225" y="743071"/>
                  </a:lnTo>
                  <a:lnTo>
                    <a:pt x="2347708" y="743347"/>
                  </a:lnTo>
                  <a:lnTo>
                    <a:pt x="2351191" y="742840"/>
                  </a:lnTo>
                  <a:lnTo>
                    <a:pt x="2354674" y="741551"/>
                  </a:lnTo>
                  <a:lnTo>
                    <a:pt x="2358158" y="743390"/>
                  </a:lnTo>
                  <a:lnTo>
                    <a:pt x="2361641" y="742105"/>
                  </a:lnTo>
                  <a:lnTo>
                    <a:pt x="2365124" y="740822"/>
                  </a:lnTo>
                  <a:lnTo>
                    <a:pt x="2368607" y="740321"/>
                  </a:lnTo>
                  <a:lnTo>
                    <a:pt x="2372091" y="740599"/>
                  </a:lnTo>
                  <a:lnTo>
                    <a:pt x="2375574" y="740099"/>
                  </a:lnTo>
                  <a:lnTo>
                    <a:pt x="2379057" y="741152"/>
                  </a:lnTo>
                  <a:lnTo>
                    <a:pt x="2382540" y="743746"/>
                  </a:lnTo>
                  <a:lnTo>
                    <a:pt x="2386024" y="743246"/>
                  </a:lnTo>
                  <a:lnTo>
                    <a:pt x="2389507" y="741976"/>
                  </a:lnTo>
                  <a:lnTo>
                    <a:pt x="2392990" y="745322"/>
                  </a:lnTo>
                  <a:lnTo>
                    <a:pt x="2396473" y="744822"/>
                  </a:lnTo>
                  <a:lnTo>
                    <a:pt x="2399957" y="745854"/>
                  </a:lnTo>
                  <a:lnTo>
                    <a:pt x="2403440" y="755980"/>
                  </a:lnTo>
                  <a:lnTo>
                    <a:pt x="2406923" y="758482"/>
                  </a:lnTo>
                  <a:lnTo>
                    <a:pt x="2410406" y="757224"/>
                  </a:lnTo>
                  <a:lnTo>
                    <a:pt x="2413890" y="755967"/>
                  </a:lnTo>
                  <a:lnTo>
                    <a:pt x="2417373" y="754712"/>
                  </a:lnTo>
                  <a:lnTo>
                    <a:pt x="2420856" y="756457"/>
                  </a:lnTo>
                  <a:lnTo>
                    <a:pt x="2424339" y="758940"/>
                  </a:lnTo>
                  <a:lnTo>
                    <a:pt x="2427823" y="759179"/>
                  </a:lnTo>
                  <a:lnTo>
                    <a:pt x="2431306" y="757931"/>
                  </a:lnTo>
                  <a:lnTo>
                    <a:pt x="2434789" y="756685"/>
                  </a:lnTo>
                  <a:lnTo>
                    <a:pt x="2438272" y="755441"/>
                  </a:lnTo>
                  <a:lnTo>
                    <a:pt x="2441756" y="754942"/>
                  </a:lnTo>
                  <a:lnTo>
                    <a:pt x="2445239" y="754444"/>
                  </a:lnTo>
                  <a:lnTo>
                    <a:pt x="2448722" y="754689"/>
                  </a:lnTo>
                  <a:lnTo>
                    <a:pt x="2452205" y="757151"/>
                  </a:lnTo>
                  <a:lnTo>
                    <a:pt x="2455689" y="757391"/>
                  </a:lnTo>
                  <a:lnTo>
                    <a:pt x="2459172" y="758365"/>
                  </a:lnTo>
                  <a:lnTo>
                    <a:pt x="2462655" y="759336"/>
                  </a:lnTo>
                  <a:lnTo>
                    <a:pt x="2466138" y="758106"/>
                  </a:lnTo>
                  <a:lnTo>
                    <a:pt x="2469622" y="758342"/>
                  </a:lnTo>
                  <a:lnTo>
                    <a:pt x="2473105" y="759309"/>
                  </a:lnTo>
                  <a:lnTo>
                    <a:pt x="2476588" y="759543"/>
                  </a:lnTo>
                  <a:lnTo>
                    <a:pt x="2480071" y="760504"/>
                  </a:lnTo>
                  <a:lnTo>
                    <a:pt x="2483555" y="759282"/>
                  </a:lnTo>
                  <a:lnTo>
                    <a:pt x="2487038" y="760241"/>
                  </a:lnTo>
                  <a:lnTo>
                    <a:pt x="2490521" y="759748"/>
                  </a:lnTo>
                  <a:lnTo>
                    <a:pt x="2494004" y="758532"/>
                  </a:lnTo>
                  <a:lnTo>
                    <a:pt x="2497488" y="759488"/>
                  </a:lnTo>
                  <a:lnTo>
                    <a:pt x="2500971" y="758275"/>
                  </a:lnTo>
                  <a:lnTo>
                    <a:pt x="2504454" y="759230"/>
                  </a:lnTo>
                  <a:lnTo>
                    <a:pt x="2507937" y="758020"/>
                  </a:lnTo>
                  <a:lnTo>
                    <a:pt x="2511421" y="757533"/>
                  </a:lnTo>
                  <a:lnTo>
                    <a:pt x="2514904" y="759204"/>
                  </a:lnTo>
                  <a:lnTo>
                    <a:pt x="2518387" y="757999"/>
                  </a:lnTo>
                  <a:lnTo>
                    <a:pt x="2521870" y="757514"/>
                  </a:lnTo>
                  <a:lnTo>
                    <a:pt x="2525354" y="757030"/>
                  </a:lnTo>
                  <a:lnTo>
                    <a:pt x="2528837" y="759407"/>
                  </a:lnTo>
                  <a:lnTo>
                    <a:pt x="2532320" y="758923"/>
                  </a:lnTo>
                  <a:lnTo>
                    <a:pt x="2535803" y="759864"/>
                  </a:lnTo>
                  <a:lnTo>
                    <a:pt x="2539287" y="758670"/>
                  </a:lnTo>
                  <a:lnTo>
                    <a:pt x="2542770" y="757477"/>
                  </a:lnTo>
                  <a:lnTo>
                    <a:pt x="2546253" y="762666"/>
                  </a:lnTo>
                  <a:lnTo>
                    <a:pt x="2549736" y="764297"/>
                  </a:lnTo>
                  <a:lnTo>
                    <a:pt x="2553220" y="764516"/>
                  </a:lnTo>
                  <a:lnTo>
                    <a:pt x="2556703" y="765436"/>
                  </a:lnTo>
                  <a:lnTo>
                    <a:pt x="2560186" y="767051"/>
                  </a:lnTo>
                  <a:lnTo>
                    <a:pt x="2563669" y="768659"/>
                  </a:lnTo>
                  <a:lnTo>
                    <a:pt x="2567153" y="768870"/>
                  </a:lnTo>
                  <a:lnTo>
                    <a:pt x="2570636" y="769080"/>
                  </a:lnTo>
                  <a:lnTo>
                    <a:pt x="2574119" y="767902"/>
                  </a:lnTo>
                  <a:lnTo>
                    <a:pt x="2577602" y="767419"/>
                  </a:lnTo>
                  <a:lnTo>
                    <a:pt x="2581085" y="768323"/>
                  </a:lnTo>
                  <a:lnTo>
                    <a:pt x="2584569" y="768533"/>
                  </a:lnTo>
                  <a:lnTo>
                    <a:pt x="2588052" y="769432"/>
                  </a:lnTo>
                  <a:lnTo>
                    <a:pt x="2591535" y="768951"/>
                  </a:lnTo>
                  <a:lnTo>
                    <a:pt x="2595018" y="769847"/>
                  </a:lnTo>
                  <a:lnTo>
                    <a:pt x="2598502" y="771424"/>
                  </a:lnTo>
                  <a:lnTo>
                    <a:pt x="2601985" y="775040"/>
                  </a:lnTo>
                  <a:lnTo>
                    <a:pt x="2605468" y="776597"/>
                  </a:lnTo>
                  <a:lnTo>
                    <a:pt x="2608951" y="777469"/>
                  </a:lnTo>
                  <a:lnTo>
                    <a:pt x="2612435" y="777662"/>
                  </a:lnTo>
                  <a:lnTo>
                    <a:pt x="2615918" y="777855"/>
                  </a:lnTo>
                  <a:lnTo>
                    <a:pt x="2619401" y="777373"/>
                  </a:lnTo>
                  <a:lnTo>
                    <a:pt x="2622884" y="778912"/>
                  </a:lnTo>
                  <a:lnTo>
                    <a:pt x="2626368" y="781114"/>
                  </a:lnTo>
                  <a:lnTo>
                    <a:pt x="2629851" y="779961"/>
                  </a:lnTo>
                  <a:lnTo>
                    <a:pt x="2633334" y="781486"/>
                  </a:lnTo>
                  <a:lnTo>
                    <a:pt x="2636817" y="781004"/>
                  </a:lnTo>
                  <a:lnTo>
                    <a:pt x="2640301" y="780523"/>
                  </a:lnTo>
                  <a:lnTo>
                    <a:pt x="2643784" y="781375"/>
                  </a:lnTo>
                  <a:lnTo>
                    <a:pt x="2647267" y="780230"/>
                  </a:lnTo>
                  <a:lnTo>
                    <a:pt x="2650750" y="782407"/>
                  </a:lnTo>
                  <a:lnTo>
                    <a:pt x="2654234" y="781928"/>
                  </a:lnTo>
                  <a:lnTo>
                    <a:pt x="2657717" y="782111"/>
                  </a:lnTo>
                  <a:lnTo>
                    <a:pt x="2661200" y="782953"/>
                  </a:lnTo>
                  <a:lnTo>
                    <a:pt x="2664683" y="782475"/>
                  </a:lnTo>
                  <a:lnTo>
                    <a:pt x="2668167" y="785286"/>
                  </a:lnTo>
                  <a:lnTo>
                    <a:pt x="2671650" y="786772"/>
                  </a:lnTo>
                  <a:lnTo>
                    <a:pt x="2675133" y="785639"/>
                  </a:lnTo>
                  <a:lnTo>
                    <a:pt x="2678616" y="784508"/>
                  </a:lnTo>
                  <a:lnTo>
                    <a:pt x="2682100" y="784686"/>
                  </a:lnTo>
                  <a:lnTo>
                    <a:pt x="2685583" y="784863"/>
                  </a:lnTo>
                  <a:lnTo>
                    <a:pt x="2689066" y="784388"/>
                  </a:lnTo>
                  <a:lnTo>
                    <a:pt x="2692549" y="786515"/>
                  </a:lnTo>
                  <a:lnTo>
                    <a:pt x="2696033" y="786040"/>
                  </a:lnTo>
                  <a:lnTo>
                    <a:pt x="2699516" y="788155"/>
                  </a:lnTo>
                  <a:lnTo>
                    <a:pt x="2702999" y="787034"/>
                  </a:lnTo>
                  <a:lnTo>
                    <a:pt x="2706482" y="786561"/>
                  </a:lnTo>
                  <a:lnTo>
                    <a:pt x="2709966" y="786088"/>
                  </a:lnTo>
                  <a:lnTo>
                    <a:pt x="2713449" y="786261"/>
                  </a:lnTo>
                  <a:lnTo>
                    <a:pt x="2716932" y="785146"/>
                  </a:lnTo>
                  <a:lnTo>
                    <a:pt x="2720415" y="785964"/>
                  </a:lnTo>
                  <a:lnTo>
                    <a:pt x="2723899" y="788701"/>
                  </a:lnTo>
                  <a:lnTo>
                    <a:pt x="2727382" y="787590"/>
                  </a:lnTo>
                  <a:lnTo>
                    <a:pt x="2730865" y="787760"/>
                  </a:lnTo>
                  <a:lnTo>
                    <a:pt x="2734348" y="786651"/>
                  </a:lnTo>
                  <a:lnTo>
                    <a:pt x="2737832" y="787460"/>
                  </a:lnTo>
                  <a:lnTo>
                    <a:pt x="2741315" y="787630"/>
                  </a:lnTo>
                  <a:lnTo>
                    <a:pt x="2744798" y="787798"/>
                  </a:lnTo>
                  <a:lnTo>
                    <a:pt x="2748281" y="787332"/>
                  </a:lnTo>
                  <a:lnTo>
                    <a:pt x="2751765" y="786230"/>
                  </a:lnTo>
                  <a:lnTo>
                    <a:pt x="2755248" y="785766"/>
                  </a:lnTo>
                  <a:lnTo>
                    <a:pt x="2758731" y="785302"/>
                  </a:lnTo>
                  <a:lnTo>
                    <a:pt x="2762214" y="787373"/>
                  </a:lnTo>
                  <a:lnTo>
                    <a:pt x="2765698" y="788172"/>
                  </a:lnTo>
                  <a:lnTo>
                    <a:pt x="2769181" y="787077"/>
                  </a:lnTo>
                  <a:lnTo>
                    <a:pt x="2772664" y="789133"/>
                  </a:lnTo>
                  <a:lnTo>
                    <a:pt x="2776147" y="788670"/>
                  </a:lnTo>
                  <a:lnTo>
                    <a:pt x="2779631" y="787580"/>
                  </a:lnTo>
                  <a:lnTo>
                    <a:pt x="2783114" y="789000"/>
                  </a:lnTo>
                  <a:lnTo>
                    <a:pt x="2786597" y="787913"/>
                  </a:lnTo>
                  <a:lnTo>
                    <a:pt x="2790080" y="789953"/>
                  </a:lnTo>
                  <a:lnTo>
                    <a:pt x="2793564" y="788868"/>
                  </a:lnTo>
                  <a:lnTo>
                    <a:pt x="2797047" y="787785"/>
                  </a:lnTo>
                  <a:lnTo>
                    <a:pt x="2800530" y="786703"/>
                  </a:lnTo>
                  <a:lnTo>
                    <a:pt x="2804013" y="786870"/>
                  </a:lnTo>
                  <a:lnTo>
                    <a:pt x="2807497" y="789521"/>
                  </a:lnTo>
                  <a:lnTo>
                    <a:pt x="2810980" y="788444"/>
                  </a:lnTo>
                  <a:lnTo>
                    <a:pt x="2814463" y="787987"/>
                  </a:lnTo>
                  <a:lnTo>
                    <a:pt x="2817946" y="787532"/>
                  </a:lnTo>
                  <a:lnTo>
                    <a:pt x="2821430" y="787077"/>
                  </a:lnTo>
                  <a:lnTo>
                    <a:pt x="2824913" y="786624"/>
                  </a:lnTo>
                  <a:lnTo>
                    <a:pt x="2828396" y="785552"/>
                  </a:lnTo>
                  <a:lnTo>
                    <a:pt x="2831879" y="784482"/>
                  </a:lnTo>
                  <a:lnTo>
                    <a:pt x="2835363" y="783414"/>
                  </a:lnTo>
                  <a:lnTo>
                    <a:pt x="2838846" y="782346"/>
                  </a:lnTo>
                  <a:lnTo>
                    <a:pt x="2842329" y="783752"/>
                  </a:lnTo>
                  <a:lnTo>
                    <a:pt x="2845812" y="782687"/>
                  </a:lnTo>
                  <a:lnTo>
                    <a:pt x="2849296" y="785318"/>
                  </a:lnTo>
                  <a:lnTo>
                    <a:pt x="2852779" y="784870"/>
                  </a:lnTo>
                  <a:lnTo>
                    <a:pt x="2856262" y="786261"/>
                  </a:lnTo>
                  <a:lnTo>
                    <a:pt x="2859745" y="785814"/>
                  </a:lnTo>
                  <a:lnTo>
                    <a:pt x="2863229" y="784756"/>
                  </a:lnTo>
                  <a:lnTo>
                    <a:pt x="2866712" y="784310"/>
                  </a:lnTo>
                  <a:lnTo>
                    <a:pt x="2870195" y="783254"/>
                  </a:lnTo>
                  <a:lnTo>
                    <a:pt x="2873678" y="782200"/>
                  </a:lnTo>
                  <a:lnTo>
                    <a:pt x="2877161" y="783589"/>
                  </a:lnTo>
                  <a:lnTo>
                    <a:pt x="2880645" y="782537"/>
                  </a:lnTo>
                  <a:lnTo>
                    <a:pt x="2884128" y="782705"/>
                  </a:lnTo>
                  <a:lnTo>
                    <a:pt x="2887611" y="781655"/>
                  </a:lnTo>
                  <a:lnTo>
                    <a:pt x="2891094" y="784859"/>
                  </a:lnTo>
                  <a:lnTo>
                    <a:pt x="2894578" y="786232"/>
                  </a:lnTo>
                  <a:lnTo>
                    <a:pt x="2898061" y="786997"/>
                  </a:lnTo>
                  <a:lnTo>
                    <a:pt x="2901544" y="790162"/>
                  </a:lnTo>
                  <a:lnTo>
                    <a:pt x="2905027" y="790917"/>
                  </a:lnTo>
                  <a:lnTo>
                    <a:pt x="2908511" y="791670"/>
                  </a:lnTo>
                  <a:lnTo>
                    <a:pt x="2911994" y="793016"/>
                  </a:lnTo>
                  <a:lnTo>
                    <a:pt x="2915477" y="792572"/>
                  </a:lnTo>
                  <a:lnTo>
                    <a:pt x="2918960" y="792724"/>
                  </a:lnTo>
                  <a:lnTo>
                    <a:pt x="2922444" y="794062"/>
                  </a:lnTo>
                  <a:lnTo>
                    <a:pt x="2925927" y="795986"/>
                  </a:lnTo>
                  <a:lnTo>
                    <a:pt x="2929410" y="796722"/>
                  </a:lnTo>
                  <a:lnTo>
                    <a:pt x="2932893" y="795690"/>
                  </a:lnTo>
                  <a:lnTo>
                    <a:pt x="2936377" y="798188"/>
                  </a:lnTo>
                  <a:lnTo>
                    <a:pt x="2939860" y="799503"/>
                  </a:lnTo>
                  <a:lnTo>
                    <a:pt x="2943343" y="799060"/>
                  </a:lnTo>
                  <a:lnTo>
                    <a:pt x="2946826" y="798617"/>
                  </a:lnTo>
                  <a:lnTo>
                    <a:pt x="2950310" y="797591"/>
                  </a:lnTo>
                  <a:lnTo>
                    <a:pt x="2953793" y="800648"/>
                  </a:lnTo>
                  <a:lnTo>
                    <a:pt x="2957276" y="799625"/>
                  </a:lnTo>
                  <a:lnTo>
                    <a:pt x="2960759" y="800926"/>
                  </a:lnTo>
                  <a:lnTo>
                    <a:pt x="2964243" y="801644"/>
                  </a:lnTo>
                  <a:lnTo>
                    <a:pt x="2967726" y="801203"/>
                  </a:lnTo>
                  <a:lnTo>
                    <a:pt x="2971209" y="807674"/>
                  </a:lnTo>
                  <a:lnTo>
                    <a:pt x="2974692" y="806657"/>
                  </a:lnTo>
                  <a:lnTo>
                    <a:pt x="2978176" y="809075"/>
                  </a:lnTo>
                  <a:lnTo>
                    <a:pt x="2981659" y="809772"/>
                  </a:lnTo>
                  <a:lnTo>
                    <a:pt x="2985142" y="808758"/>
                  </a:lnTo>
                  <a:lnTo>
                    <a:pt x="2988625" y="807746"/>
                  </a:lnTo>
                  <a:lnTo>
                    <a:pt x="2992109" y="807304"/>
                  </a:lnTo>
                  <a:lnTo>
                    <a:pt x="2995592" y="806294"/>
                  </a:lnTo>
                  <a:lnTo>
                    <a:pt x="2999075" y="805854"/>
                  </a:lnTo>
                  <a:lnTo>
                    <a:pt x="3002558" y="805415"/>
                  </a:lnTo>
                  <a:lnTo>
                    <a:pt x="3006042" y="808383"/>
                  </a:lnTo>
                  <a:lnTo>
                    <a:pt x="3009525" y="811333"/>
                  </a:lnTo>
                  <a:lnTo>
                    <a:pt x="3013008" y="812018"/>
                  </a:lnTo>
                  <a:lnTo>
                    <a:pt x="3016491" y="811015"/>
                  </a:lnTo>
                  <a:lnTo>
                    <a:pt x="3019975" y="810013"/>
                  </a:lnTo>
                  <a:lnTo>
                    <a:pt x="3023458" y="811821"/>
                  </a:lnTo>
                  <a:lnTo>
                    <a:pt x="3026941" y="815854"/>
                  </a:lnTo>
                  <a:lnTo>
                    <a:pt x="3030424" y="814856"/>
                  </a:lnTo>
                  <a:lnTo>
                    <a:pt x="3033908" y="815530"/>
                  </a:lnTo>
                  <a:lnTo>
                    <a:pt x="3037391" y="815090"/>
                  </a:lnTo>
                  <a:lnTo>
                    <a:pt x="3040874" y="814651"/>
                  </a:lnTo>
                  <a:lnTo>
                    <a:pt x="3044357" y="814213"/>
                  </a:lnTo>
                  <a:lnTo>
                    <a:pt x="3047841" y="814330"/>
                  </a:lnTo>
                  <a:lnTo>
                    <a:pt x="3051324" y="813339"/>
                  </a:lnTo>
                  <a:lnTo>
                    <a:pt x="3054807" y="817877"/>
                  </a:lnTo>
                  <a:lnTo>
                    <a:pt x="3058290" y="816888"/>
                  </a:lnTo>
                  <a:lnTo>
                    <a:pt x="3061774" y="816451"/>
                  </a:lnTo>
                  <a:lnTo>
                    <a:pt x="3065257" y="819858"/>
                  </a:lnTo>
                  <a:lnTo>
                    <a:pt x="3068740" y="822698"/>
                  </a:lnTo>
                  <a:lnTo>
                    <a:pt x="3072223" y="823348"/>
                  </a:lnTo>
                  <a:lnTo>
                    <a:pt x="3075707" y="822909"/>
                  </a:lnTo>
                  <a:lnTo>
                    <a:pt x="3079190" y="823558"/>
                  </a:lnTo>
                  <a:lnTo>
                    <a:pt x="3082673" y="825287"/>
                  </a:lnTo>
                  <a:lnTo>
                    <a:pt x="3086156" y="825389"/>
                  </a:lnTo>
                  <a:lnTo>
                    <a:pt x="3089640" y="824951"/>
                  </a:lnTo>
                  <a:lnTo>
                    <a:pt x="3093123" y="825053"/>
                  </a:lnTo>
                  <a:lnTo>
                    <a:pt x="3096606" y="824616"/>
                  </a:lnTo>
                  <a:lnTo>
                    <a:pt x="3100089" y="826332"/>
                  </a:lnTo>
                  <a:lnTo>
                    <a:pt x="3103573" y="826968"/>
                  </a:lnTo>
                  <a:lnTo>
                    <a:pt x="3107056" y="828673"/>
                  </a:lnTo>
                  <a:lnTo>
                    <a:pt x="3110539" y="829304"/>
                  </a:lnTo>
                  <a:lnTo>
                    <a:pt x="3114022" y="828867"/>
                  </a:lnTo>
                  <a:lnTo>
                    <a:pt x="3117506" y="828963"/>
                  </a:lnTo>
                  <a:lnTo>
                    <a:pt x="3120989" y="828527"/>
                  </a:lnTo>
                  <a:lnTo>
                    <a:pt x="3124472" y="830218"/>
                  </a:lnTo>
                  <a:lnTo>
                    <a:pt x="3127955" y="829252"/>
                  </a:lnTo>
                  <a:lnTo>
                    <a:pt x="3131439" y="828817"/>
                  </a:lnTo>
                  <a:lnTo>
                    <a:pt x="3134922" y="831557"/>
                  </a:lnTo>
                  <a:lnTo>
                    <a:pt x="3138405" y="833230"/>
                  </a:lnTo>
                  <a:lnTo>
                    <a:pt x="3141888" y="834371"/>
                  </a:lnTo>
                  <a:lnTo>
                    <a:pt x="3145372" y="833936"/>
                  </a:lnTo>
                  <a:lnTo>
                    <a:pt x="3148855" y="834549"/>
                  </a:lnTo>
                  <a:lnTo>
                    <a:pt x="3152338" y="834638"/>
                  </a:lnTo>
                  <a:lnTo>
                    <a:pt x="3155821" y="833680"/>
                  </a:lnTo>
                  <a:lnTo>
                    <a:pt x="3159304" y="833247"/>
                  </a:lnTo>
                  <a:lnTo>
                    <a:pt x="3162788" y="833337"/>
                  </a:lnTo>
                  <a:lnTo>
                    <a:pt x="3166271" y="837588"/>
                  </a:lnTo>
                  <a:lnTo>
                    <a:pt x="3169754" y="841293"/>
                  </a:lnTo>
                  <a:lnTo>
                    <a:pt x="3173237" y="840341"/>
                  </a:lnTo>
                  <a:lnTo>
                    <a:pt x="3176721" y="840422"/>
                  </a:lnTo>
                  <a:lnTo>
                    <a:pt x="3180204" y="840503"/>
                  </a:lnTo>
                  <a:lnTo>
                    <a:pt x="3183687" y="839554"/>
                  </a:lnTo>
                  <a:lnTo>
                    <a:pt x="3187170" y="838607"/>
                  </a:lnTo>
                  <a:lnTo>
                    <a:pt x="3190654" y="837660"/>
                  </a:lnTo>
                  <a:lnTo>
                    <a:pt x="3194137" y="841848"/>
                  </a:lnTo>
                  <a:lnTo>
                    <a:pt x="3197620" y="842437"/>
                  </a:lnTo>
                  <a:lnTo>
                    <a:pt x="3201103" y="841494"/>
                  </a:lnTo>
                  <a:lnTo>
                    <a:pt x="3204587" y="842083"/>
                  </a:lnTo>
                  <a:lnTo>
                    <a:pt x="3208070" y="841142"/>
                  </a:lnTo>
                  <a:lnTo>
                    <a:pt x="3211553" y="840202"/>
                  </a:lnTo>
                  <a:lnTo>
                    <a:pt x="3215036" y="840282"/>
                  </a:lnTo>
                  <a:lnTo>
                    <a:pt x="3218520" y="839853"/>
                  </a:lnTo>
                  <a:lnTo>
                    <a:pt x="3222003" y="839425"/>
                  </a:lnTo>
                  <a:lnTo>
                    <a:pt x="3225486" y="838997"/>
                  </a:lnTo>
                  <a:lnTo>
                    <a:pt x="3228969" y="838062"/>
                  </a:lnTo>
                  <a:lnTo>
                    <a:pt x="3232453" y="839159"/>
                  </a:lnTo>
                  <a:lnTo>
                    <a:pt x="3235936" y="838226"/>
                  </a:lnTo>
                  <a:lnTo>
                    <a:pt x="3239419" y="839827"/>
                  </a:lnTo>
                  <a:lnTo>
                    <a:pt x="3242902" y="839401"/>
                  </a:lnTo>
                  <a:lnTo>
                    <a:pt x="3246386" y="839481"/>
                  </a:lnTo>
                  <a:lnTo>
                    <a:pt x="3249869" y="841576"/>
                  </a:lnTo>
                  <a:lnTo>
                    <a:pt x="3253352" y="843661"/>
                  </a:lnTo>
                  <a:lnTo>
                    <a:pt x="3256835" y="843736"/>
                  </a:lnTo>
                  <a:lnTo>
                    <a:pt x="3260319" y="842810"/>
                  </a:lnTo>
                  <a:lnTo>
                    <a:pt x="3263802" y="843886"/>
                  </a:lnTo>
                  <a:lnTo>
                    <a:pt x="3267285" y="843960"/>
                  </a:lnTo>
                  <a:lnTo>
                    <a:pt x="3270768" y="845031"/>
                  </a:lnTo>
                  <a:lnTo>
                    <a:pt x="3274252" y="845601"/>
                  </a:lnTo>
                  <a:lnTo>
                    <a:pt x="3277735" y="844680"/>
                  </a:lnTo>
                  <a:lnTo>
                    <a:pt x="3281218" y="844257"/>
                  </a:lnTo>
                  <a:lnTo>
                    <a:pt x="3284701" y="845322"/>
                  </a:lnTo>
                  <a:lnTo>
                    <a:pt x="3288185" y="844899"/>
                  </a:lnTo>
                  <a:lnTo>
                    <a:pt x="3291668" y="845467"/>
                  </a:lnTo>
                  <a:lnTo>
                    <a:pt x="3295151" y="845539"/>
                  </a:lnTo>
                  <a:lnTo>
                    <a:pt x="3298634" y="846596"/>
                  </a:lnTo>
                  <a:lnTo>
                    <a:pt x="3302118" y="846175"/>
                  </a:lnTo>
                  <a:lnTo>
                    <a:pt x="3305601" y="845262"/>
                  </a:lnTo>
                  <a:lnTo>
                    <a:pt x="3309084" y="848769"/>
                  </a:lnTo>
                  <a:lnTo>
                    <a:pt x="3312567" y="848348"/>
                  </a:lnTo>
                  <a:lnTo>
                    <a:pt x="3316051" y="850857"/>
                  </a:lnTo>
                  <a:lnTo>
                    <a:pt x="3319534" y="850922"/>
                  </a:lnTo>
                  <a:lnTo>
                    <a:pt x="3323017" y="850987"/>
                  </a:lnTo>
                  <a:lnTo>
                    <a:pt x="3326500" y="850567"/>
                  </a:lnTo>
                  <a:lnTo>
                    <a:pt x="3329984" y="850147"/>
                  </a:lnTo>
                  <a:lnTo>
                    <a:pt x="3333467" y="854568"/>
                  </a:lnTo>
                  <a:lnTo>
                    <a:pt x="3336950" y="854147"/>
                  </a:lnTo>
                  <a:lnTo>
                    <a:pt x="3340433" y="853726"/>
                  </a:lnTo>
                  <a:lnTo>
                    <a:pt x="3343917" y="855712"/>
                  </a:lnTo>
                  <a:lnTo>
                    <a:pt x="3347400" y="856251"/>
                  </a:lnTo>
                  <a:lnTo>
                    <a:pt x="3350883" y="859179"/>
                  </a:lnTo>
                  <a:lnTo>
                    <a:pt x="3354366" y="858757"/>
                  </a:lnTo>
                  <a:lnTo>
                    <a:pt x="3357850" y="860717"/>
                  </a:lnTo>
                  <a:lnTo>
                    <a:pt x="3361333" y="860296"/>
                  </a:lnTo>
                  <a:lnTo>
                    <a:pt x="3364816" y="859400"/>
                  </a:lnTo>
                  <a:lnTo>
                    <a:pt x="3368299" y="858505"/>
                  </a:lnTo>
                  <a:lnTo>
                    <a:pt x="3371783" y="857611"/>
                  </a:lnTo>
                  <a:lnTo>
                    <a:pt x="3375266" y="860512"/>
                  </a:lnTo>
                  <a:lnTo>
                    <a:pt x="3378749" y="860093"/>
                  </a:lnTo>
                  <a:lnTo>
                    <a:pt x="3382232" y="859674"/>
                  </a:lnTo>
                  <a:lnTo>
                    <a:pt x="3385716" y="862086"/>
                  </a:lnTo>
                  <a:lnTo>
                    <a:pt x="3389199" y="861667"/>
                  </a:lnTo>
                  <a:lnTo>
                    <a:pt x="3392682" y="865002"/>
                  </a:lnTo>
                  <a:lnTo>
                    <a:pt x="3396165" y="865050"/>
                  </a:lnTo>
                  <a:lnTo>
                    <a:pt x="3399649" y="864632"/>
                  </a:lnTo>
                  <a:lnTo>
                    <a:pt x="3403132" y="866080"/>
                  </a:lnTo>
                  <a:lnTo>
                    <a:pt x="3406615" y="866592"/>
                  </a:lnTo>
                  <a:lnTo>
                    <a:pt x="3410098" y="867103"/>
                  </a:lnTo>
                  <a:lnTo>
                    <a:pt x="3413582" y="867613"/>
                  </a:lnTo>
                  <a:lnTo>
                    <a:pt x="3417065" y="867195"/>
                  </a:lnTo>
                  <a:lnTo>
                    <a:pt x="3420548" y="866314"/>
                  </a:lnTo>
                  <a:lnTo>
                    <a:pt x="3424031" y="868211"/>
                  </a:lnTo>
                  <a:lnTo>
                    <a:pt x="3427515" y="868255"/>
                  </a:lnTo>
                  <a:lnTo>
                    <a:pt x="3430998" y="868300"/>
                  </a:lnTo>
                  <a:lnTo>
                    <a:pt x="3434481" y="867884"/>
                  </a:lnTo>
                  <a:lnTo>
                    <a:pt x="3437964" y="867928"/>
                  </a:lnTo>
                  <a:lnTo>
                    <a:pt x="3441447" y="867053"/>
                  </a:lnTo>
                  <a:lnTo>
                    <a:pt x="3444931" y="868936"/>
                  </a:lnTo>
                  <a:lnTo>
                    <a:pt x="3448414" y="868062"/>
                  </a:lnTo>
                  <a:lnTo>
                    <a:pt x="3451897" y="867648"/>
                  </a:lnTo>
                  <a:lnTo>
                    <a:pt x="3455380" y="869523"/>
                  </a:lnTo>
                  <a:lnTo>
                    <a:pt x="3458864" y="869109"/>
                  </a:lnTo>
                  <a:lnTo>
                    <a:pt x="3462347" y="870975"/>
                  </a:lnTo>
                  <a:lnTo>
                    <a:pt x="3465830" y="871925"/>
                  </a:lnTo>
                  <a:lnTo>
                    <a:pt x="3469313" y="871511"/>
                  </a:lnTo>
                  <a:lnTo>
                    <a:pt x="3472797" y="873816"/>
                  </a:lnTo>
                  <a:lnTo>
                    <a:pt x="3476280" y="872950"/>
                  </a:lnTo>
                  <a:lnTo>
                    <a:pt x="3479763" y="879736"/>
                  </a:lnTo>
                  <a:lnTo>
                    <a:pt x="3483246" y="878873"/>
                  </a:lnTo>
                  <a:lnTo>
                    <a:pt x="3483246" y="879321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397398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AUC:0.469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0177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AUC:0.47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AUC:0.465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AUC:0.478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AUC:0.439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AUC:0.514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578229" y="1634483"/>
              <a:ext cx="577817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Total cholesterol 200mg/</a:t>
              </a:r>
              <a:r>
                <a:rPr lang="en-US" sz="1320" dirty="0" err="1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dL</a:t>
              </a: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835497"/>
              <a:ext cx="3483246" cy="716569"/>
            </a:xfrm>
            <a:custGeom>
              <a:avLst/>
              <a:gdLst/>
              <a:ahLst/>
              <a:cxnLst/>
              <a:rect l="0" t="0" r="0" b="0"/>
              <a:pathLst>
                <a:path w="3483246" h="716569">
                  <a:moveTo>
                    <a:pt x="0" y="716569"/>
                  </a:moveTo>
                  <a:lnTo>
                    <a:pt x="3483" y="547938"/>
                  </a:lnTo>
                  <a:lnTo>
                    <a:pt x="6966" y="394880"/>
                  </a:lnTo>
                  <a:lnTo>
                    <a:pt x="10449" y="255334"/>
                  </a:lnTo>
                  <a:lnTo>
                    <a:pt x="13932" y="127586"/>
                  </a:lnTo>
                  <a:lnTo>
                    <a:pt x="17416" y="172771"/>
                  </a:lnTo>
                  <a:lnTo>
                    <a:pt x="20899" y="83770"/>
                  </a:lnTo>
                  <a:lnTo>
                    <a:pt x="24382" y="0"/>
                  </a:lnTo>
                  <a:lnTo>
                    <a:pt x="27865" y="40194"/>
                  </a:lnTo>
                  <a:lnTo>
                    <a:pt x="31349" y="7295"/>
                  </a:lnTo>
                  <a:lnTo>
                    <a:pt x="34832" y="78261"/>
                  </a:lnTo>
                  <a:lnTo>
                    <a:pt x="38315" y="51019"/>
                  </a:lnTo>
                  <a:lnTo>
                    <a:pt x="41798" y="26476"/>
                  </a:lnTo>
                  <a:lnTo>
                    <a:pt x="45282" y="90874"/>
                  </a:lnTo>
                  <a:lnTo>
                    <a:pt x="48765" y="86288"/>
                  </a:lnTo>
                  <a:lnTo>
                    <a:pt x="52248" y="256382"/>
                  </a:lnTo>
                  <a:lnTo>
                    <a:pt x="55731" y="234200"/>
                  </a:lnTo>
                  <a:lnTo>
                    <a:pt x="59215" y="212773"/>
                  </a:lnTo>
                  <a:lnTo>
                    <a:pt x="62698" y="295531"/>
                  </a:lnTo>
                  <a:lnTo>
                    <a:pt x="66181" y="294799"/>
                  </a:lnTo>
                  <a:lnTo>
                    <a:pt x="69664" y="291477"/>
                  </a:lnTo>
                  <a:lnTo>
                    <a:pt x="73148" y="283437"/>
                  </a:lnTo>
                  <a:lnTo>
                    <a:pt x="76631" y="275860"/>
                  </a:lnTo>
                  <a:lnTo>
                    <a:pt x="80114" y="333709"/>
                  </a:lnTo>
                  <a:lnTo>
                    <a:pt x="83597" y="328199"/>
                  </a:lnTo>
                  <a:lnTo>
                    <a:pt x="87081" y="321451"/>
                  </a:lnTo>
                  <a:lnTo>
                    <a:pt x="90564" y="312972"/>
                  </a:lnTo>
                  <a:lnTo>
                    <a:pt x="94047" y="304789"/>
                  </a:lnTo>
                  <a:lnTo>
                    <a:pt x="97530" y="296888"/>
                  </a:lnTo>
                  <a:lnTo>
                    <a:pt x="101014" y="289255"/>
                  </a:lnTo>
                  <a:lnTo>
                    <a:pt x="104497" y="306578"/>
                  </a:lnTo>
                  <a:lnTo>
                    <a:pt x="107980" y="298650"/>
                  </a:lnTo>
                  <a:lnTo>
                    <a:pt x="111463" y="290935"/>
                  </a:lnTo>
                  <a:lnTo>
                    <a:pt x="114947" y="283423"/>
                  </a:lnTo>
                  <a:lnTo>
                    <a:pt x="118430" y="276106"/>
                  </a:lnTo>
                  <a:lnTo>
                    <a:pt x="121913" y="270457"/>
                  </a:lnTo>
                  <a:lnTo>
                    <a:pt x="125396" y="265955"/>
                  </a:lnTo>
                  <a:lnTo>
                    <a:pt x="128880" y="261612"/>
                  </a:lnTo>
                  <a:lnTo>
                    <a:pt x="132363" y="257420"/>
                  </a:lnTo>
                  <a:lnTo>
                    <a:pt x="135846" y="253371"/>
                  </a:lnTo>
                  <a:lnTo>
                    <a:pt x="139329" y="273958"/>
                  </a:lnTo>
                  <a:lnTo>
                    <a:pt x="142813" y="268586"/>
                  </a:lnTo>
                  <a:lnTo>
                    <a:pt x="146296" y="263346"/>
                  </a:lnTo>
                  <a:lnTo>
                    <a:pt x="149779" y="258235"/>
                  </a:lnTo>
                  <a:lnTo>
                    <a:pt x="153262" y="253247"/>
                  </a:lnTo>
                  <a:lnTo>
                    <a:pt x="156746" y="251069"/>
                  </a:lnTo>
                  <a:lnTo>
                    <a:pt x="160229" y="249736"/>
                  </a:lnTo>
                  <a:lnTo>
                    <a:pt x="163712" y="248452"/>
                  </a:lnTo>
                  <a:lnTo>
                    <a:pt x="167195" y="247216"/>
                  </a:lnTo>
                  <a:lnTo>
                    <a:pt x="170679" y="246023"/>
                  </a:lnTo>
                  <a:lnTo>
                    <a:pt x="174162" y="244323"/>
                  </a:lnTo>
                  <a:lnTo>
                    <a:pt x="177645" y="242590"/>
                  </a:lnTo>
                  <a:lnTo>
                    <a:pt x="181128" y="265167"/>
                  </a:lnTo>
                  <a:lnTo>
                    <a:pt x="184612" y="265479"/>
                  </a:lnTo>
                  <a:lnTo>
                    <a:pt x="188095" y="265780"/>
                  </a:lnTo>
                  <a:lnTo>
                    <a:pt x="191578" y="262025"/>
                  </a:lnTo>
                  <a:lnTo>
                    <a:pt x="195061" y="258111"/>
                  </a:lnTo>
                  <a:lnTo>
                    <a:pt x="198545" y="254271"/>
                  </a:lnTo>
                  <a:lnTo>
                    <a:pt x="202028" y="250501"/>
                  </a:lnTo>
                  <a:lnTo>
                    <a:pt x="205511" y="246739"/>
                  </a:lnTo>
                  <a:lnTo>
                    <a:pt x="208994" y="241167"/>
                  </a:lnTo>
                  <a:lnTo>
                    <a:pt x="212478" y="235650"/>
                  </a:lnTo>
                  <a:lnTo>
                    <a:pt x="215961" y="230188"/>
                  </a:lnTo>
                  <a:lnTo>
                    <a:pt x="219444" y="224780"/>
                  </a:lnTo>
                  <a:lnTo>
                    <a:pt x="222927" y="219425"/>
                  </a:lnTo>
                  <a:lnTo>
                    <a:pt x="226411" y="214122"/>
                  </a:lnTo>
                  <a:lnTo>
                    <a:pt x="229894" y="208871"/>
                  </a:lnTo>
                  <a:lnTo>
                    <a:pt x="233377" y="203670"/>
                  </a:lnTo>
                  <a:lnTo>
                    <a:pt x="236860" y="198520"/>
                  </a:lnTo>
                  <a:lnTo>
                    <a:pt x="240344" y="193419"/>
                  </a:lnTo>
                  <a:lnTo>
                    <a:pt x="243827" y="188366"/>
                  </a:lnTo>
                  <a:lnTo>
                    <a:pt x="247310" y="183361"/>
                  </a:lnTo>
                  <a:lnTo>
                    <a:pt x="250793" y="181236"/>
                  </a:lnTo>
                  <a:lnTo>
                    <a:pt x="254277" y="180099"/>
                  </a:lnTo>
                  <a:lnTo>
                    <a:pt x="257760" y="178988"/>
                  </a:lnTo>
                  <a:lnTo>
                    <a:pt x="261243" y="177902"/>
                  </a:lnTo>
                  <a:lnTo>
                    <a:pt x="264726" y="176841"/>
                  </a:lnTo>
                  <a:lnTo>
                    <a:pt x="268210" y="175348"/>
                  </a:lnTo>
                  <a:lnTo>
                    <a:pt x="271693" y="173796"/>
                  </a:lnTo>
                  <a:lnTo>
                    <a:pt x="275176" y="172274"/>
                  </a:lnTo>
                  <a:lnTo>
                    <a:pt x="278659" y="170782"/>
                  </a:lnTo>
                  <a:lnTo>
                    <a:pt x="282143" y="169319"/>
                  </a:lnTo>
                  <a:lnTo>
                    <a:pt x="285626" y="172684"/>
                  </a:lnTo>
                  <a:lnTo>
                    <a:pt x="289109" y="176339"/>
                  </a:lnTo>
                  <a:lnTo>
                    <a:pt x="292592" y="179859"/>
                  </a:lnTo>
                  <a:lnTo>
                    <a:pt x="296075" y="183252"/>
                  </a:lnTo>
                  <a:lnTo>
                    <a:pt x="299559" y="186507"/>
                  </a:lnTo>
                  <a:lnTo>
                    <a:pt x="303042" y="185977"/>
                  </a:lnTo>
                  <a:lnTo>
                    <a:pt x="306525" y="185457"/>
                  </a:lnTo>
                  <a:lnTo>
                    <a:pt x="310008" y="184949"/>
                  </a:lnTo>
                  <a:lnTo>
                    <a:pt x="313492" y="184451"/>
                  </a:lnTo>
                  <a:lnTo>
                    <a:pt x="316975" y="219140"/>
                  </a:lnTo>
                  <a:lnTo>
                    <a:pt x="320458" y="221061"/>
                  </a:lnTo>
                  <a:lnTo>
                    <a:pt x="323941" y="222926"/>
                  </a:lnTo>
                  <a:lnTo>
                    <a:pt x="327425" y="224738"/>
                  </a:lnTo>
                  <a:lnTo>
                    <a:pt x="330908" y="226499"/>
                  </a:lnTo>
                  <a:lnTo>
                    <a:pt x="334391" y="227727"/>
                  </a:lnTo>
                  <a:lnTo>
                    <a:pt x="337874" y="226693"/>
                  </a:lnTo>
                  <a:lnTo>
                    <a:pt x="341358" y="225676"/>
                  </a:lnTo>
                  <a:lnTo>
                    <a:pt x="344841" y="224676"/>
                  </a:lnTo>
                  <a:lnTo>
                    <a:pt x="348324" y="223691"/>
                  </a:lnTo>
                  <a:lnTo>
                    <a:pt x="351807" y="222722"/>
                  </a:lnTo>
                  <a:lnTo>
                    <a:pt x="355291" y="221768"/>
                  </a:lnTo>
                  <a:lnTo>
                    <a:pt x="358774" y="220830"/>
                  </a:lnTo>
                  <a:lnTo>
                    <a:pt x="362257" y="237722"/>
                  </a:lnTo>
                  <a:lnTo>
                    <a:pt x="365740" y="244353"/>
                  </a:lnTo>
                  <a:lnTo>
                    <a:pt x="369224" y="247646"/>
                  </a:lnTo>
                  <a:lnTo>
                    <a:pt x="372707" y="245189"/>
                  </a:lnTo>
                  <a:lnTo>
                    <a:pt x="376190" y="242752"/>
                  </a:lnTo>
                  <a:lnTo>
                    <a:pt x="379673" y="240336"/>
                  </a:lnTo>
                  <a:lnTo>
                    <a:pt x="383157" y="237940"/>
                  </a:lnTo>
                  <a:lnTo>
                    <a:pt x="386640" y="235563"/>
                  </a:lnTo>
                  <a:lnTo>
                    <a:pt x="390123" y="233205"/>
                  </a:lnTo>
                  <a:lnTo>
                    <a:pt x="393606" y="230867"/>
                  </a:lnTo>
                  <a:lnTo>
                    <a:pt x="397090" y="228547"/>
                  </a:lnTo>
                  <a:lnTo>
                    <a:pt x="400573" y="226246"/>
                  </a:lnTo>
                  <a:lnTo>
                    <a:pt x="404056" y="223964"/>
                  </a:lnTo>
                  <a:lnTo>
                    <a:pt x="407539" y="221699"/>
                  </a:lnTo>
                  <a:lnTo>
                    <a:pt x="411023" y="219453"/>
                  </a:lnTo>
                  <a:lnTo>
                    <a:pt x="414506" y="217225"/>
                  </a:lnTo>
                  <a:lnTo>
                    <a:pt x="417989" y="215014"/>
                  </a:lnTo>
                  <a:lnTo>
                    <a:pt x="421472" y="212820"/>
                  </a:lnTo>
                  <a:lnTo>
                    <a:pt x="424956" y="210644"/>
                  </a:lnTo>
                  <a:lnTo>
                    <a:pt x="428439" y="209045"/>
                  </a:lnTo>
                  <a:lnTo>
                    <a:pt x="431922" y="210613"/>
                  </a:lnTo>
                  <a:lnTo>
                    <a:pt x="435405" y="212146"/>
                  </a:lnTo>
                  <a:lnTo>
                    <a:pt x="438889" y="213645"/>
                  </a:lnTo>
                  <a:lnTo>
                    <a:pt x="442372" y="215113"/>
                  </a:lnTo>
                  <a:lnTo>
                    <a:pt x="445855" y="247157"/>
                  </a:lnTo>
                  <a:lnTo>
                    <a:pt x="449338" y="246460"/>
                  </a:lnTo>
                  <a:lnTo>
                    <a:pt x="452822" y="245771"/>
                  </a:lnTo>
                  <a:lnTo>
                    <a:pt x="456305" y="245091"/>
                  </a:lnTo>
                  <a:lnTo>
                    <a:pt x="459788" y="244419"/>
                  </a:lnTo>
                  <a:lnTo>
                    <a:pt x="463271" y="243755"/>
                  </a:lnTo>
                  <a:lnTo>
                    <a:pt x="466755" y="243099"/>
                  </a:lnTo>
                  <a:lnTo>
                    <a:pt x="470238" y="242451"/>
                  </a:lnTo>
                  <a:lnTo>
                    <a:pt x="473721" y="241812"/>
                  </a:lnTo>
                  <a:lnTo>
                    <a:pt x="477204" y="241179"/>
                  </a:lnTo>
                  <a:lnTo>
                    <a:pt x="480688" y="240234"/>
                  </a:lnTo>
                  <a:lnTo>
                    <a:pt x="484171" y="238834"/>
                  </a:lnTo>
                  <a:lnTo>
                    <a:pt x="487654" y="237445"/>
                  </a:lnTo>
                  <a:lnTo>
                    <a:pt x="491137" y="236069"/>
                  </a:lnTo>
                  <a:lnTo>
                    <a:pt x="494621" y="234704"/>
                  </a:lnTo>
                  <a:lnTo>
                    <a:pt x="498104" y="233350"/>
                  </a:lnTo>
                  <a:lnTo>
                    <a:pt x="501587" y="232008"/>
                  </a:lnTo>
                  <a:lnTo>
                    <a:pt x="505070" y="230677"/>
                  </a:lnTo>
                  <a:lnTo>
                    <a:pt x="508554" y="229357"/>
                  </a:lnTo>
                  <a:lnTo>
                    <a:pt x="512037" y="228048"/>
                  </a:lnTo>
                  <a:lnTo>
                    <a:pt x="515520" y="226750"/>
                  </a:lnTo>
                  <a:lnTo>
                    <a:pt x="519003" y="225463"/>
                  </a:lnTo>
                  <a:lnTo>
                    <a:pt x="522487" y="224185"/>
                  </a:lnTo>
                  <a:lnTo>
                    <a:pt x="525970" y="222919"/>
                  </a:lnTo>
                  <a:lnTo>
                    <a:pt x="529453" y="221662"/>
                  </a:lnTo>
                  <a:lnTo>
                    <a:pt x="532936" y="220416"/>
                  </a:lnTo>
                  <a:lnTo>
                    <a:pt x="536420" y="219180"/>
                  </a:lnTo>
                  <a:lnTo>
                    <a:pt x="539903" y="217954"/>
                  </a:lnTo>
                  <a:lnTo>
                    <a:pt x="543386" y="216737"/>
                  </a:lnTo>
                  <a:lnTo>
                    <a:pt x="546869" y="215530"/>
                  </a:lnTo>
                  <a:lnTo>
                    <a:pt x="550353" y="214333"/>
                  </a:lnTo>
                  <a:lnTo>
                    <a:pt x="553836" y="213145"/>
                  </a:lnTo>
                  <a:lnTo>
                    <a:pt x="557319" y="211966"/>
                  </a:lnTo>
                  <a:lnTo>
                    <a:pt x="560802" y="210797"/>
                  </a:lnTo>
                  <a:lnTo>
                    <a:pt x="564286" y="209636"/>
                  </a:lnTo>
                  <a:lnTo>
                    <a:pt x="567769" y="208485"/>
                  </a:lnTo>
                  <a:lnTo>
                    <a:pt x="571252" y="207343"/>
                  </a:lnTo>
                  <a:lnTo>
                    <a:pt x="574735" y="206209"/>
                  </a:lnTo>
                  <a:lnTo>
                    <a:pt x="578218" y="205084"/>
                  </a:lnTo>
                  <a:lnTo>
                    <a:pt x="581702" y="203968"/>
                  </a:lnTo>
                  <a:lnTo>
                    <a:pt x="585185" y="208491"/>
                  </a:lnTo>
                  <a:lnTo>
                    <a:pt x="588668" y="213332"/>
                  </a:lnTo>
                  <a:lnTo>
                    <a:pt x="592151" y="215861"/>
                  </a:lnTo>
                  <a:lnTo>
                    <a:pt x="595635" y="215879"/>
                  </a:lnTo>
                  <a:lnTo>
                    <a:pt x="599118" y="215897"/>
                  </a:lnTo>
                  <a:lnTo>
                    <a:pt x="602601" y="215915"/>
                  </a:lnTo>
                  <a:lnTo>
                    <a:pt x="606084" y="215933"/>
                  </a:lnTo>
                  <a:lnTo>
                    <a:pt x="609568" y="215950"/>
                  </a:lnTo>
                  <a:lnTo>
                    <a:pt x="613051" y="215967"/>
                  </a:lnTo>
                  <a:lnTo>
                    <a:pt x="616534" y="216179"/>
                  </a:lnTo>
                  <a:lnTo>
                    <a:pt x="620017" y="218206"/>
                  </a:lnTo>
                  <a:lnTo>
                    <a:pt x="623501" y="220194"/>
                  </a:lnTo>
                  <a:lnTo>
                    <a:pt x="626984" y="220937"/>
                  </a:lnTo>
                  <a:lnTo>
                    <a:pt x="630467" y="220991"/>
                  </a:lnTo>
                  <a:lnTo>
                    <a:pt x="633950" y="221045"/>
                  </a:lnTo>
                  <a:lnTo>
                    <a:pt x="637434" y="221097"/>
                  </a:lnTo>
                  <a:lnTo>
                    <a:pt x="640917" y="221150"/>
                  </a:lnTo>
                  <a:lnTo>
                    <a:pt x="644400" y="221201"/>
                  </a:lnTo>
                  <a:lnTo>
                    <a:pt x="647883" y="221253"/>
                  </a:lnTo>
                  <a:lnTo>
                    <a:pt x="651367" y="221303"/>
                  </a:lnTo>
                  <a:lnTo>
                    <a:pt x="654850" y="221353"/>
                  </a:lnTo>
                  <a:lnTo>
                    <a:pt x="658333" y="221403"/>
                  </a:lnTo>
                  <a:lnTo>
                    <a:pt x="661816" y="221452"/>
                  </a:lnTo>
                  <a:lnTo>
                    <a:pt x="665300" y="221500"/>
                  </a:lnTo>
                  <a:lnTo>
                    <a:pt x="668783" y="221548"/>
                  </a:lnTo>
                  <a:lnTo>
                    <a:pt x="672266" y="221595"/>
                  </a:lnTo>
                  <a:lnTo>
                    <a:pt x="675749" y="221642"/>
                  </a:lnTo>
                  <a:lnTo>
                    <a:pt x="679233" y="221419"/>
                  </a:lnTo>
                  <a:lnTo>
                    <a:pt x="682716" y="221167"/>
                  </a:lnTo>
                  <a:lnTo>
                    <a:pt x="686199" y="220917"/>
                  </a:lnTo>
                  <a:lnTo>
                    <a:pt x="689682" y="220670"/>
                  </a:lnTo>
                  <a:lnTo>
                    <a:pt x="693166" y="220425"/>
                  </a:lnTo>
                  <a:lnTo>
                    <a:pt x="696649" y="220182"/>
                  </a:lnTo>
                  <a:lnTo>
                    <a:pt x="700132" y="219941"/>
                  </a:lnTo>
                  <a:lnTo>
                    <a:pt x="703615" y="219702"/>
                  </a:lnTo>
                  <a:lnTo>
                    <a:pt x="707099" y="219466"/>
                  </a:lnTo>
                  <a:lnTo>
                    <a:pt x="710582" y="219232"/>
                  </a:lnTo>
                  <a:lnTo>
                    <a:pt x="714065" y="218999"/>
                  </a:lnTo>
                  <a:lnTo>
                    <a:pt x="717548" y="218769"/>
                  </a:lnTo>
                  <a:lnTo>
                    <a:pt x="721032" y="218541"/>
                  </a:lnTo>
                  <a:lnTo>
                    <a:pt x="724515" y="218314"/>
                  </a:lnTo>
                  <a:lnTo>
                    <a:pt x="727998" y="217977"/>
                  </a:lnTo>
                  <a:lnTo>
                    <a:pt x="731481" y="217029"/>
                  </a:lnTo>
                  <a:lnTo>
                    <a:pt x="734965" y="216085"/>
                  </a:lnTo>
                  <a:lnTo>
                    <a:pt x="738448" y="215147"/>
                  </a:lnTo>
                  <a:lnTo>
                    <a:pt x="741931" y="214215"/>
                  </a:lnTo>
                  <a:lnTo>
                    <a:pt x="745414" y="213288"/>
                  </a:lnTo>
                  <a:lnTo>
                    <a:pt x="748898" y="212366"/>
                  </a:lnTo>
                  <a:lnTo>
                    <a:pt x="752381" y="211449"/>
                  </a:lnTo>
                  <a:lnTo>
                    <a:pt x="755864" y="210537"/>
                  </a:lnTo>
                  <a:lnTo>
                    <a:pt x="759347" y="209631"/>
                  </a:lnTo>
                  <a:lnTo>
                    <a:pt x="762831" y="208729"/>
                  </a:lnTo>
                  <a:lnTo>
                    <a:pt x="766314" y="207833"/>
                  </a:lnTo>
                  <a:lnTo>
                    <a:pt x="769797" y="206941"/>
                  </a:lnTo>
                  <a:lnTo>
                    <a:pt x="773280" y="207458"/>
                  </a:lnTo>
                  <a:lnTo>
                    <a:pt x="776764" y="208177"/>
                  </a:lnTo>
                  <a:lnTo>
                    <a:pt x="780247" y="208888"/>
                  </a:lnTo>
                  <a:lnTo>
                    <a:pt x="783730" y="209590"/>
                  </a:lnTo>
                  <a:lnTo>
                    <a:pt x="787213" y="210285"/>
                  </a:lnTo>
                  <a:lnTo>
                    <a:pt x="790697" y="210971"/>
                  </a:lnTo>
                  <a:lnTo>
                    <a:pt x="794180" y="211649"/>
                  </a:lnTo>
                  <a:lnTo>
                    <a:pt x="797663" y="212320"/>
                  </a:lnTo>
                  <a:lnTo>
                    <a:pt x="801146" y="212983"/>
                  </a:lnTo>
                  <a:lnTo>
                    <a:pt x="804630" y="230746"/>
                  </a:lnTo>
                  <a:lnTo>
                    <a:pt x="808113" y="230063"/>
                  </a:lnTo>
                  <a:lnTo>
                    <a:pt x="811596" y="229383"/>
                  </a:lnTo>
                  <a:lnTo>
                    <a:pt x="815079" y="228708"/>
                  </a:lnTo>
                  <a:lnTo>
                    <a:pt x="818563" y="228036"/>
                  </a:lnTo>
                  <a:lnTo>
                    <a:pt x="822046" y="227369"/>
                  </a:lnTo>
                  <a:lnTo>
                    <a:pt x="825529" y="226705"/>
                  </a:lnTo>
                  <a:lnTo>
                    <a:pt x="829012" y="226045"/>
                  </a:lnTo>
                  <a:lnTo>
                    <a:pt x="832496" y="225388"/>
                  </a:lnTo>
                  <a:lnTo>
                    <a:pt x="835979" y="224736"/>
                  </a:lnTo>
                  <a:lnTo>
                    <a:pt x="839462" y="224087"/>
                  </a:lnTo>
                  <a:lnTo>
                    <a:pt x="842945" y="223442"/>
                  </a:lnTo>
                  <a:lnTo>
                    <a:pt x="846429" y="222800"/>
                  </a:lnTo>
                  <a:lnTo>
                    <a:pt x="849912" y="222162"/>
                  </a:lnTo>
                  <a:lnTo>
                    <a:pt x="853395" y="221528"/>
                  </a:lnTo>
                  <a:lnTo>
                    <a:pt x="856878" y="221212"/>
                  </a:lnTo>
                  <a:lnTo>
                    <a:pt x="860361" y="221630"/>
                  </a:lnTo>
                  <a:lnTo>
                    <a:pt x="863845" y="222045"/>
                  </a:lnTo>
                  <a:lnTo>
                    <a:pt x="867328" y="222455"/>
                  </a:lnTo>
                  <a:lnTo>
                    <a:pt x="870811" y="222861"/>
                  </a:lnTo>
                  <a:lnTo>
                    <a:pt x="874294" y="223264"/>
                  </a:lnTo>
                  <a:lnTo>
                    <a:pt x="877778" y="223662"/>
                  </a:lnTo>
                  <a:lnTo>
                    <a:pt x="881261" y="224057"/>
                  </a:lnTo>
                  <a:lnTo>
                    <a:pt x="884744" y="224448"/>
                  </a:lnTo>
                  <a:lnTo>
                    <a:pt x="888227" y="224836"/>
                  </a:lnTo>
                  <a:lnTo>
                    <a:pt x="891711" y="225156"/>
                  </a:lnTo>
                  <a:lnTo>
                    <a:pt x="895194" y="225401"/>
                  </a:lnTo>
                  <a:lnTo>
                    <a:pt x="898677" y="225645"/>
                  </a:lnTo>
                  <a:lnTo>
                    <a:pt x="902160" y="225887"/>
                  </a:lnTo>
                  <a:lnTo>
                    <a:pt x="905644" y="226126"/>
                  </a:lnTo>
                  <a:lnTo>
                    <a:pt x="909127" y="226364"/>
                  </a:lnTo>
                  <a:lnTo>
                    <a:pt x="912610" y="226599"/>
                  </a:lnTo>
                  <a:lnTo>
                    <a:pt x="916093" y="226764"/>
                  </a:lnTo>
                  <a:lnTo>
                    <a:pt x="919577" y="226317"/>
                  </a:lnTo>
                  <a:lnTo>
                    <a:pt x="923060" y="225872"/>
                  </a:lnTo>
                  <a:lnTo>
                    <a:pt x="926543" y="225431"/>
                  </a:lnTo>
                  <a:lnTo>
                    <a:pt x="930026" y="224991"/>
                  </a:lnTo>
                  <a:lnTo>
                    <a:pt x="933510" y="224555"/>
                  </a:lnTo>
                  <a:lnTo>
                    <a:pt x="936993" y="224120"/>
                  </a:lnTo>
                  <a:lnTo>
                    <a:pt x="940476" y="223688"/>
                  </a:lnTo>
                  <a:lnTo>
                    <a:pt x="943959" y="223259"/>
                  </a:lnTo>
                  <a:lnTo>
                    <a:pt x="947443" y="222832"/>
                  </a:lnTo>
                  <a:lnTo>
                    <a:pt x="950926" y="222407"/>
                  </a:lnTo>
                  <a:lnTo>
                    <a:pt x="954409" y="221985"/>
                  </a:lnTo>
                  <a:lnTo>
                    <a:pt x="957892" y="221565"/>
                  </a:lnTo>
                  <a:lnTo>
                    <a:pt x="961376" y="222104"/>
                  </a:lnTo>
                  <a:lnTo>
                    <a:pt x="964859" y="222852"/>
                  </a:lnTo>
                  <a:lnTo>
                    <a:pt x="968342" y="223592"/>
                  </a:lnTo>
                  <a:lnTo>
                    <a:pt x="971825" y="224325"/>
                  </a:lnTo>
                  <a:lnTo>
                    <a:pt x="975309" y="225050"/>
                  </a:lnTo>
                  <a:lnTo>
                    <a:pt x="978792" y="226765"/>
                  </a:lnTo>
                  <a:lnTo>
                    <a:pt x="982275" y="228562"/>
                  </a:lnTo>
                  <a:lnTo>
                    <a:pt x="985758" y="230335"/>
                  </a:lnTo>
                  <a:lnTo>
                    <a:pt x="989242" y="232082"/>
                  </a:lnTo>
                  <a:lnTo>
                    <a:pt x="992725" y="233804"/>
                  </a:lnTo>
                  <a:lnTo>
                    <a:pt x="996208" y="233590"/>
                  </a:lnTo>
                  <a:lnTo>
                    <a:pt x="999691" y="233354"/>
                  </a:lnTo>
                  <a:lnTo>
                    <a:pt x="1003175" y="233119"/>
                  </a:lnTo>
                  <a:lnTo>
                    <a:pt x="1006658" y="232886"/>
                  </a:lnTo>
                  <a:lnTo>
                    <a:pt x="1010141" y="232654"/>
                  </a:lnTo>
                  <a:lnTo>
                    <a:pt x="1013624" y="232423"/>
                  </a:lnTo>
                  <a:lnTo>
                    <a:pt x="1017108" y="232194"/>
                  </a:lnTo>
                  <a:lnTo>
                    <a:pt x="1020591" y="231966"/>
                  </a:lnTo>
                  <a:lnTo>
                    <a:pt x="1024074" y="231739"/>
                  </a:lnTo>
                  <a:lnTo>
                    <a:pt x="1027557" y="231514"/>
                  </a:lnTo>
                  <a:lnTo>
                    <a:pt x="1031041" y="231290"/>
                  </a:lnTo>
                  <a:lnTo>
                    <a:pt x="1034524" y="231067"/>
                  </a:lnTo>
                  <a:lnTo>
                    <a:pt x="1038007" y="231253"/>
                  </a:lnTo>
                  <a:lnTo>
                    <a:pt x="1041490" y="231608"/>
                  </a:lnTo>
                  <a:lnTo>
                    <a:pt x="1044974" y="231961"/>
                  </a:lnTo>
                  <a:lnTo>
                    <a:pt x="1048457" y="232310"/>
                  </a:lnTo>
                  <a:lnTo>
                    <a:pt x="1051940" y="232657"/>
                  </a:lnTo>
                  <a:lnTo>
                    <a:pt x="1055423" y="233001"/>
                  </a:lnTo>
                  <a:lnTo>
                    <a:pt x="1058907" y="233343"/>
                  </a:lnTo>
                  <a:lnTo>
                    <a:pt x="1062390" y="233681"/>
                  </a:lnTo>
                  <a:lnTo>
                    <a:pt x="1065873" y="234017"/>
                  </a:lnTo>
                  <a:lnTo>
                    <a:pt x="1069356" y="234350"/>
                  </a:lnTo>
                  <a:lnTo>
                    <a:pt x="1072840" y="236426"/>
                  </a:lnTo>
                  <a:lnTo>
                    <a:pt x="1076323" y="238717"/>
                  </a:lnTo>
                  <a:lnTo>
                    <a:pt x="1079806" y="240971"/>
                  </a:lnTo>
                  <a:lnTo>
                    <a:pt x="1083289" y="243190"/>
                  </a:lnTo>
                  <a:lnTo>
                    <a:pt x="1086773" y="245374"/>
                  </a:lnTo>
                  <a:lnTo>
                    <a:pt x="1090256" y="245643"/>
                  </a:lnTo>
                  <a:lnTo>
                    <a:pt x="1093739" y="245832"/>
                  </a:lnTo>
                  <a:lnTo>
                    <a:pt x="1097222" y="246021"/>
                  </a:lnTo>
                  <a:lnTo>
                    <a:pt x="1100706" y="246208"/>
                  </a:lnTo>
                  <a:lnTo>
                    <a:pt x="1104189" y="246394"/>
                  </a:lnTo>
                  <a:lnTo>
                    <a:pt x="1107672" y="246578"/>
                  </a:lnTo>
                  <a:lnTo>
                    <a:pt x="1111155" y="246762"/>
                  </a:lnTo>
                  <a:lnTo>
                    <a:pt x="1114639" y="247313"/>
                  </a:lnTo>
                  <a:lnTo>
                    <a:pt x="1118122" y="248114"/>
                  </a:lnTo>
                  <a:lnTo>
                    <a:pt x="1121605" y="248908"/>
                  </a:lnTo>
                  <a:lnTo>
                    <a:pt x="1125088" y="249695"/>
                  </a:lnTo>
                  <a:lnTo>
                    <a:pt x="1128572" y="250473"/>
                  </a:lnTo>
                  <a:lnTo>
                    <a:pt x="1132055" y="255407"/>
                  </a:lnTo>
                  <a:lnTo>
                    <a:pt x="1135538" y="262134"/>
                  </a:lnTo>
                  <a:lnTo>
                    <a:pt x="1139021" y="267294"/>
                  </a:lnTo>
                  <a:lnTo>
                    <a:pt x="1142505" y="267603"/>
                  </a:lnTo>
                  <a:lnTo>
                    <a:pt x="1145988" y="267909"/>
                  </a:lnTo>
                  <a:lnTo>
                    <a:pt x="1149471" y="268213"/>
                  </a:lnTo>
                  <a:lnTo>
                    <a:pt x="1152954" y="268515"/>
                  </a:lnTo>
                  <a:lnTo>
                    <a:pt x="1156437" y="268946"/>
                  </a:lnTo>
                  <a:lnTo>
                    <a:pt x="1159921" y="269673"/>
                  </a:lnTo>
                  <a:lnTo>
                    <a:pt x="1163404" y="270394"/>
                  </a:lnTo>
                  <a:lnTo>
                    <a:pt x="1166887" y="271108"/>
                  </a:lnTo>
                  <a:lnTo>
                    <a:pt x="1170370" y="271816"/>
                  </a:lnTo>
                  <a:lnTo>
                    <a:pt x="1173854" y="272583"/>
                  </a:lnTo>
                  <a:lnTo>
                    <a:pt x="1177337" y="273444"/>
                  </a:lnTo>
                  <a:lnTo>
                    <a:pt x="1180820" y="274297"/>
                  </a:lnTo>
                  <a:lnTo>
                    <a:pt x="1184303" y="278345"/>
                  </a:lnTo>
                  <a:lnTo>
                    <a:pt x="1187787" y="282517"/>
                  </a:lnTo>
                  <a:lnTo>
                    <a:pt x="1191270" y="285126"/>
                  </a:lnTo>
                  <a:lnTo>
                    <a:pt x="1194753" y="286099"/>
                  </a:lnTo>
                  <a:lnTo>
                    <a:pt x="1198236" y="287062"/>
                  </a:lnTo>
                  <a:lnTo>
                    <a:pt x="1201720" y="288016"/>
                  </a:lnTo>
                  <a:lnTo>
                    <a:pt x="1205203" y="288959"/>
                  </a:lnTo>
                  <a:lnTo>
                    <a:pt x="1208686" y="289893"/>
                  </a:lnTo>
                  <a:lnTo>
                    <a:pt x="1212169" y="290818"/>
                  </a:lnTo>
                  <a:lnTo>
                    <a:pt x="1215653" y="291670"/>
                  </a:lnTo>
                  <a:lnTo>
                    <a:pt x="1219136" y="291986"/>
                  </a:lnTo>
                  <a:lnTo>
                    <a:pt x="1222619" y="292300"/>
                  </a:lnTo>
                  <a:lnTo>
                    <a:pt x="1226102" y="292612"/>
                  </a:lnTo>
                  <a:lnTo>
                    <a:pt x="1229586" y="292921"/>
                  </a:lnTo>
                  <a:lnTo>
                    <a:pt x="1233069" y="293228"/>
                  </a:lnTo>
                  <a:lnTo>
                    <a:pt x="1236552" y="293533"/>
                  </a:lnTo>
                  <a:lnTo>
                    <a:pt x="1240035" y="293836"/>
                  </a:lnTo>
                  <a:lnTo>
                    <a:pt x="1243519" y="293785"/>
                  </a:lnTo>
                  <a:lnTo>
                    <a:pt x="1247002" y="293607"/>
                  </a:lnTo>
                  <a:lnTo>
                    <a:pt x="1250485" y="293430"/>
                  </a:lnTo>
                  <a:lnTo>
                    <a:pt x="1253968" y="293254"/>
                  </a:lnTo>
                  <a:lnTo>
                    <a:pt x="1257452" y="293079"/>
                  </a:lnTo>
                  <a:lnTo>
                    <a:pt x="1260935" y="292905"/>
                  </a:lnTo>
                  <a:lnTo>
                    <a:pt x="1264418" y="292731"/>
                  </a:lnTo>
                  <a:lnTo>
                    <a:pt x="1267901" y="292558"/>
                  </a:lnTo>
                  <a:lnTo>
                    <a:pt x="1271385" y="292387"/>
                  </a:lnTo>
                  <a:lnTo>
                    <a:pt x="1274868" y="292215"/>
                  </a:lnTo>
                  <a:lnTo>
                    <a:pt x="1278351" y="292045"/>
                  </a:lnTo>
                  <a:lnTo>
                    <a:pt x="1281834" y="291876"/>
                  </a:lnTo>
                  <a:lnTo>
                    <a:pt x="1285318" y="292778"/>
                  </a:lnTo>
                  <a:lnTo>
                    <a:pt x="1288801" y="294966"/>
                  </a:lnTo>
                  <a:lnTo>
                    <a:pt x="1292284" y="297119"/>
                  </a:lnTo>
                  <a:lnTo>
                    <a:pt x="1295767" y="297094"/>
                  </a:lnTo>
                  <a:lnTo>
                    <a:pt x="1299251" y="297053"/>
                  </a:lnTo>
                  <a:lnTo>
                    <a:pt x="1302734" y="297012"/>
                  </a:lnTo>
                  <a:lnTo>
                    <a:pt x="1306217" y="296971"/>
                  </a:lnTo>
                  <a:lnTo>
                    <a:pt x="1309700" y="296931"/>
                  </a:lnTo>
                  <a:lnTo>
                    <a:pt x="1313184" y="296890"/>
                  </a:lnTo>
                  <a:lnTo>
                    <a:pt x="1316667" y="296850"/>
                  </a:lnTo>
                  <a:lnTo>
                    <a:pt x="1320150" y="296810"/>
                  </a:lnTo>
                  <a:lnTo>
                    <a:pt x="1323633" y="296771"/>
                  </a:lnTo>
                  <a:lnTo>
                    <a:pt x="1327117" y="296656"/>
                  </a:lnTo>
                  <a:lnTo>
                    <a:pt x="1330600" y="296162"/>
                  </a:lnTo>
                  <a:lnTo>
                    <a:pt x="1334083" y="295669"/>
                  </a:lnTo>
                  <a:lnTo>
                    <a:pt x="1337566" y="295178"/>
                  </a:lnTo>
                  <a:lnTo>
                    <a:pt x="1341050" y="294688"/>
                  </a:lnTo>
                  <a:lnTo>
                    <a:pt x="1344533" y="294200"/>
                  </a:lnTo>
                  <a:lnTo>
                    <a:pt x="1348016" y="293713"/>
                  </a:lnTo>
                  <a:lnTo>
                    <a:pt x="1351499" y="293227"/>
                  </a:lnTo>
                  <a:lnTo>
                    <a:pt x="1354983" y="292743"/>
                  </a:lnTo>
                  <a:lnTo>
                    <a:pt x="1358466" y="292260"/>
                  </a:lnTo>
                  <a:lnTo>
                    <a:pt x="1361949" y="291779"/>
                  </a:lnTo>
                  <a:lnTo>
                    <a:pt x="1365432" y="291299"/>
                  </a:lnTo>
                  <a:lnTo>
                    <a:pt x="1368916" y="290820"/>
                  </a:lnTo>
                  <a:lnTo>
                    <a:pt x="1372399" y="290343"/>
                  </a:lnTo>
                  <a:lnTo>
                    <a:pt x="1375882" y="289867"/>
                  </a:lnTo>
                  <a:lnTo>
                    <a:pt x="1379365" y="289392"/>
                  </a:lnTo>
                  <a:lnTo>
                    <a:pt x="1382849" y="288919"/>
                  </a:lnTo>
                  <a:lnTo>
                    <a:pt x="1386332" y="288447"/>
                  </a:lnTo>
                  <a:lnTo>
                    <a:pt x="1389815" y="288986"/>
                  </a:lnTo>
                  <a:lnTo>
                    <a:pt x="1393298" y="289556"/>
                  </a:lnTo>
                  <a:lnTo>
                    <a:pt x="1393298" y="289556"/>
                  </a:lnTo>
                  <a:lnTo>
                    <a:pt x="1396782" y="290123"/>
                  </a:lnTo>
                  <a:lnTo>
                    <a:pt x="1400265" y="290684"/>
                  </a:lnTo>
                  <a:lnTo>
                    <a:pt x="1403748" y="291204"/>
                  </a:lnTo>
                  <a:lnTo>
                    <a:pt x="1407231" y="291026"/>
                  </a:lnTo>
                  <a:lnTo>
                    <a:pt x="1410715" y="290848"/>
                  </a:lnTo>
                  <a:lnTo>
                    <a:pt x="1414198" y="290670"/>
                  </a:lnTo>
                  <a:lnTo>
                    <a:pt x="1417681" y="290494"/>
                  </a:lnTo>
                  <a:lnTo>
                    <a:pt x="1421164" y="290318"/>
                  </a:lnTo>
                  <a:lnTo>
                    <a:pt x="1424648" y="290143"/>
                  </a:lnTo>
                  <a:lnTo>
                    <a:pt x="1428131" y="289969"/>
                  </a:lnTo>
                  <a:lnTo>
                    <a:pt x="1431614" y="289795"/>
                  </a:lnTo>
                  <a:lnTo>
                    <a:pt x="1435097" y="289622"/>
                  </a:lnTo>
                  <a:lnTo>
                    <a:pt x="1438580" y="289450"/>
                  </a:lnTo>
                  <a:lnTo>
                    <a:pt x="1442064" y="289279"/>
                  </a:lnTo>
                  <a:lnTo>
                    <a:pt x="1445547" y="289108"/>
                  </a:lnTo>
                  <a:lnTo>
                    <a:pt x="1449030" y="288884"/>
                  </a:lnTo>
                  <a:lnTo>
                    <a:pt x="1452513" y="288646"/>
                  </a:lnTo>
                  <a:lnTo>
                    <a:pt x="1455997" y="288408"/>
                  </a:lnTo>
                  <a:lnTo>
                    <a:pt x="1459480" y="288171"/>
                  </a:lnTo>
                  <a:lnTo>
                    <a:pt x="1462963" y="287935"/>
                  </a:lnTo>
                  <a:lnTo>
                    <a:pt x="1466446" y="287700"/>
                  </a:lnTo>
                  <a:lnTo>
                    <a:pt x="1469930" y="287465"/>
                  </a:lnTo>
                  <a:lnTo>
                    <a:pt x="1473413" y="287232"/>
                  </a:lnTo>
                  <a:lnTo>
                    <a:pt x="1476896" y="286999"/>
                  </a:lnTo>
                  <a:lnTo>
                    <a:pt x="1480379" y="286767"/>
                  </a:lnTo>
                  <a:lnTo>
                    <a:pt x="1483863" y="286189"/>
                  </a:lnTo>
                  <a:lnTo>
                    <a:pt x="1487346" y="285590"/>
                  </a:lnTo>
                  <a:lnTo>
                    <a:pt x="1490829" y="284991"/>
                  </a:lnTo>
                  <a:lnTo>
                    <a:pt x="1494312" y="284394"/>
                  </a:lnTo>
                  <a:lnTo>
                    <a:pt x="1497796" y="283798"/>
                  </a:lnTo>
                  <a:lnTo>
                    <a:pt x="1501279" y="283203"/>
                  </a:lnTo>
                  <a:lnTo>
                    <a:pt x="1504762" y="282609"/>
                  </a:lnTo>
                  <a:lnTo>
                    <a:pt x="1508245" y="282016"/>
                  </a:lnTo>
                  <a:lnTo>
                    <a:pt x="1511729" y="281425"/>
                  </a:lnTo>
                  <a:lnTo>
                    <a:pt x="1515212" y="280834"/>
                  </a:lnTo>
                  <a:lnTo>
                    <a:pt x="1518695" y="280245"/>
                  </a:lnTo>
                  <a:lnTo>
                    <a:pt x="1522178" y="279656"/>
                  </a:lnTo>
                  <a:lnTo>
                    <a:pt x="1525662" y="279069"/>
                  </a:lnTo>
                  <a:lnTo>
                    <a:pt x="1529145" y="278483"/>
                  </a:lnTo>
                  <a:lnTo>
                    <a:pt x="1532628" y="277898"/>
                  </a:lnTo>
                  <a:lnTo>
                    <a:pt x="1536111" y="277314"/>
                  </a:lnTo>
                  <a:lnTo>
                    <a:pt x="1539595" y="276731"/>
                  </a:lnTo>
                  <a:lnTo>
                    <a:pt x="1543078" y="276588"/>
                  </a:lnTo>
                  <a:lnTo>
                    <a:pt x="1546561" y="276598"/>
                  </a:lnTo>
                  <a:lnTo>
                    <a:pt x="1550044" y="276608"/>
                  </a:lnTo>
                  <a:lnTo>
                    <a:pt x="1553528" y="276619"/>
                  </a:lnTo>
                  <a:lnTo>
                    <a:pt x="1557011" y="276629"/>
                  </a:lnTo>
                  <a:lnTo>
                    <a:pt x="1560494" y="276639"/>
                  </a:lnTo>
                  <a:lnTo>
                    <a:pt x="1563977" y="276649"/>
                  </a:lnTo>
                  <a:lnTo>
                    <a:pt x="1567461" y="276660"/>
                  </a:lnTo>
                  <a:lnTo>
                    <a:pt x="1570944" y="276670"/>
                  </a:lnTo>
                  <a:lnTo>
                    <a:pt x="1574427" y="276680"/>
                  </a:lnTo>
                  <a:lnTo>
                    <a:pt x="1577910" y="276231"/>
                  </a:lnTo>
                  <a:lnTo>
                    <a:pt x="1581394" y="275739"/>
                  </a:lnTo>
                  <a:lnTo>
                    <a:pt x="1584877" y="275247"/>
                  </a:lnTo>
                  <a:lnTo>
                    <a:pt x="1588360" y="274757"/>
                  </a:lnTo>
                  <a:lnTo>
                    <a:pt x="1591843" y="274268"/>
                  </a:lnTo>
                  <a:lnTo>
                    <a:pt x="1595327" y="273780"/>
                  </a:lnTo>
                  <a:lnTo>
                    <a:pt x="1598810" y="273293"/>
                  </a:lnTo>
                  <a:lnTo>
                    <a:pt x="1602293" y="272807"/>
                  </a:lnTo>
                  <a:lnTo>
                    <a:pt x="1605776" y="272322"/>
                  </a:lnTo>
                  <a:lnTo>
                    <a:pt x="1609260" y="271839"/>
                  </a:lnTo>
                  <a:lnTo>
                    <a:pt x="1612743" y="271356"/>
                  </a:lnTo>
                  <a:lnTo>
                    <a:pt x="1616226" y="270874"/>
                  </a:lnTo>
                  <a:lnTo>
                    <a:pt x="1619709" y="270393"/>
                  </a:lnTo>
                  <a:lnTo>
                    <a:pt x="1623193" y="269914"/>
                  </a:lnTo>
                  <a:lnTo>
                    <a:pt x="1626676" y="269435"/>
                  </a:lnTo>
                  <a:lnTo>
                    <a:pt x="1630159" y="268958"/>
                  </a:lnTo>
                  <a:lnTo>
                    <a:pt x="1633642" y="268481"/>
                  </a:lnTo>
                  <a:lnTo>
                    <a:pt x="1637126" y="268005"/>
                  </a:lnTo>
                  <a:lnTo>
                    <a:pt x="1640609" y="267531"/>
                  </a:lnTo>
                  <a:lnTo>
                    <a:pt x="1644092" y="267057"/>
                  </a:lnTo>
                  <a:lnTo>
                    <a:pt x="1647575" y="266585"/>
                  </a:lnTo>
                  <a:lnTo>
                    <a:pt x="1651059" y="266113"/>
                  </a:lnTo>
                  <a:lnTo>
                    <a:pt x="1654542" y="265643"/>
                  </a:lnTo>
                  <a:lnTo>
                    <a:pt x="1658025" y="265173"/>
                  </a:lnTo>
                  <a:lnTo>
                    <a:pt x="1661508" y="265296"/>
                  </a:lnTo>
                  <a:lnTo>
                    <a:pt x="1664992" y="266550"/>
                  </a:lnTo>
                  <a:lnTo>
                    <a:pt x="1668475" y="267791"/>
                  </a:lnTo>
                  <a:lnTo>
                    <a:pt x="1671958" y="269021"/>
                  </a:lnTo>
                  <a:lnTo>
                    <a:pt x="1675441" y="270240"/>
                  </a:lnTo>
                  <a:lnTo>
                    <a:pt x="1678925" y="271194"/>
                  </a:lnTo>
                  <a:lnTo>
                    <a:pt x="1682408" y="271803"/>
                  </a:lnTo>
                  <a:lnTo>
                    <a:pt x="1685891" y="272409"/>
                  </a:lnTo>
                  <a:lnTo>
                    <a:pt x="1689374" y="273010"/>
                  </a:lnTo>
                  <a:lnTo>
                    <a:pt x="1692858" y="273608"/>
                  </a:lnTo>
                  <a:lnTo>
                    <a:pt x="1696341" y="273890"/>
                  </a:lnTo>
                  <a:lnTo>
                    <a:pt x="1699824" y="273876"/>
                  </a:lnTo>
                  <a:lnTo>
                    <a:pt x="1703307" y="273863"/>
                  </a:lnTo>
                  <a:lnTo>
                    <a:pt x="1706791" y="273849"/>
                  </a:lnTo>
                  <a:lnTo>
                    <a:pt x="1710274" y="273836"/>
                  </a:lnTo>
                  <a:lnTo>
                    <a:pt x="1713757" y="273822"/>
                  </a:lnTo>
                  <a:lnTo>
                    <a:pt x="1717240" y="273809"/>
                  </a:lnTo>
                  <a:lnTo>
                    <a:pt x="1720723" y="273795"/>
                  </a:lnTo>
                  <a:lnTo>
                    <a:pt x="1724207" y="273782"/>
                  </a:lnTo>
                  <a:lnTo>
                    <a:pt x="1727690" y="273769"/>
                  </a:lnTo>
                  <a:lnTo>
                    <a:pt x="1731173" y="273633"/>
                  </a:lnTo>
                  <a:lnTo>
                    <a:pt x="1734656" y="273441"/>
                  </a:lnTo>
                  <a:lnTo>
                    <a:pt x="1738140" y="273249"/>
                  </a:lnTo>
                  <a:lnTo>
                    <a:pt x="1741623" y="273058"/>
                  </a:lnTo>
                  <a:lnTo>
                    <a:pt x="1745106" y="272868"/>
                  </a:lnTo>
                  <a:lnTo>
                    <a:pt x="1748589" y="272679"/>
                  </a:lnTo>
                  <a:lnTo>
                    <a:pt x="1752073" y="272489"/>
                  </a:lnTo>
                  <a:lnTo>
                    <a:pt x="1755556" y="272301"/>
                  </a:lnTo>
                  <a:lnTo>
                    <a:pt x="1759039" y="272113"/>
                  </a:lnTo>
                  <a:lnTo>
                    <a:pt x="1762522" y="271926"/>
                  </a:lnTo>
                  <a:lnTo>
                    <a:pt x="1766006" y="271739"/>
                  </a:lnTo>
                  <a:lnTo>
                    <a:pt x="1769489" y="271553"/>
                  </a:lnTo>
                  <a:lnTo>
                    <a:pt x="1772972" y="271367"/>
                  </a:lnTo>
                  <a:lnTo>
                    <a:pt x="1776455" y="271182"/>
                  </a:lnTo>
                  <a:lnTo>
                    <a:pt x="1779939" y="270998"/>
                  </a:lnTo>
                  <a:lnTo>
                    <a:pt x="1783422" y="271688"/>
                  </a:lnTo>
                  <a:lnTo>
                    <a:pt x="1786905" y="272426"/>
                  </a:lnTo>
                  <a:lnTo>
                    <a:pt x="1790388" y="273158"/>
                  </a:lnTo>
                  <a:lnTo>
                    <a:pt x="1793872" y="273885"/>
                  </a:lnTo>
                  <a:lnTo>
                    <a:pt x="1797355" y="274570"/>
                  </a:lnTo>
                  <a:lnTo>
                    <a:pt x="1800838" y="274040"/>
                  </a:lnTo>
                  <a:lnTo>
                    <a:pt x="1804321" y="273511"/>
                  </a:lnTo>
                  <a:lnTo>
                    <a:pt x="1807805" y="272982"/>
                  </a:lnTo>
                  <a:lnTo>
                    <a:pt x="1811288" y="272455"/>
                  </a:lnTo>
                  <a:lnTo>
                    <a:pt x="1814771" y="271928"/>
                  </a:lnTo>
                  <a:lnTo>
                    <a:pt x="1818254" y="271401"/>
                  </a:lnTo>
                  <a:lnTo>
                    <a:pt x="1821738" y="270876"/>
                  </a:lnTo>
                  <a:lnTo>
                    <a:pt x="1825221" y="270351"/>
                  </a:lnTo>
                  <a:lnTo>
                    <a:pt x="1828704" y="269827"/>
                  </a:lnTo>
                  <a:lnTo>
                    <a:pt x="1832187" y="269304"/>
                  </a:lnTo>
                  <a:lnTo>
                    <a:pt x="1835671" y="268782"/>
                  </a:lnTo>
                  <a:lnTo>
                    <a:pt x="1839154" y="268260"/>
                  </a:lnTo>
                  <a:lnTo>
                    <a:pt x="1842637" y="267739"/>
                  </a:lnTo>
                  <a:lnTo>
                    <a:pt x="1846120" y="267219"/>
                  </a:lnTo>
                  <a:lnTo>
                    <a:pt x="1849604" y="266700"/>
                  </a:lnTo>
                  <a:lnTo>
                    <a:pt x="1853087" y="266181"/>
                  </a:lnTo>
                  <a:lnTo>
                    <a:pt x="1856570" y="265663"/>
                  </a:lnTo>
                  <a:lnTo>
                    <a:pt x="1860053" y="265146"/>
                  </a:lnTo>
                  <a:lnTo>
                    <a:pt x="1863537" y="264630"/>
                  </a:lnTo>
                  <a:lnTo>
                    <a:pt x="1867020" y="264319"/>
                  </a:lnTo>
                  <a:lnTo>
                    <a:pt x="1870503" y="264352"/>
                  </a:lnTo>
                  <a:lnTo>
                    <a:pt x="1873986" y="264384"/>
                  </a:lnTo>
                  <a:lnTo>
                    <a:pt x="1877470" y="264417"/>
                  </a:lnTo>
                  <a:lnTo>
                    <a:pt x="1880953" y="264449"/>
                  </a:lnTo>
                  <a:lnTo>
                    <a:pt x="1884436" y="264481"/>
                  </a:lnTo>
                  <a:lnTo>
                    <a:pt x="1887919" y="264513"/>
                  </a:lnTo>
                  <a:lnTo>
                    <a:pt x="1891403" y="264545"/>
                  </a:lnTo>
                  <a:lnTo>
                    <a:pt x="1894886" y="264540"/>
                  </a:lnTo>
                  <a:lnTo>
                    <a:pt x="1898369" y="264536"/>
                  </a:lnTo>
                  <a:lnTo>
                    <a:pt x="1901852" y="264532"/>
                  </a:lnTo>
                  <a:lnTo>
                    <a:pt x="1905336" y="264528"/>
                  </a:lnTo>
                  <a:lnTo>
                    <a:pt x="1908819" y="264524"/>
                  </a:lnTo>
                  <a:lnTo>
                    <a:pt x="1912302" y="264519"/>
                  </a:lnTo>
                  <a:lnTo>
                    <a:pt x="1915785" y="264515"/>
                  </a:lnTo>
                  <a:lnTo>
                    <a:pt x="1919269" y="265171"/>
                  </a:lnTo>
                  <a:lnTo>
                    <a:pt x="1922752" y="266206"/>
                  </a:lnTo>
                  <a:lnTo>
                    <a:pt x="1926235" y="267232"/>
                  </a:lnTo>
                  <a:lnTo>
                    <a:pt x="1929718" y="268249"/>
                  </a:lnTo>
                  <a:lnTo>
                    <a:pt x="1933202" y="269259"/>
                  </a:lnTo>
                  <a:lnTo>
                    <a:pt x="1936685" y="269496"/>
                  </a:lnTo>
                  <a:lnTo>
                    <a:pt x="1940168" y="269432"/>
                  </a:lnTo>
                  <a:lnTo>
                    <a:pt x="1943651" y="269368"/>
                  </a:lnTo>
                  <a:lnTo>
                    <a:pt x="1947135" y="269304"/>
                  </a:lnTo>
                  <a:lnTo>
                    <a:pt x="1950618" y="269240"/>
                  </a:lnTo>
                  <a:lnTo>
                    <a:pt x="1954101" y="269176"/>
                  </a:lnTo>
                  <a:lnTo>
                    <a:pt x="1957584" y="269113"/>
                  </a:lnTo>
                  <a:lnTo>
                    <a:pt x="1961068" y="269050"/>
                  </a:lnTo>
                  <a:lnTo>
                    <a:pt x="1964551" y="268987"/>
                  </a:lnTo>
                  <a:lnTo>
                    <a:pt x="1968034" y="268924"/>
                  </a:lnTo>
                  <a:lnTo>
                    <a:pt x="1971517" y="268862"/>
                  </a:lnTo>
                  <a:lnTo>
                    <a:pt x="1975001" y="268800"/>
                  </a:lnTo>
                  <a:lnTo>
                    <a:pt x="1978484" y="268738"/>
                  </a:lnTo>
                  <a:lnTo>
                    <a:pt x="1981967" y="268676"/>
                  </a:lnTo>
                  <a:lnTo>
                    <a:pt x="1985450" y="268614"/>
                  </a:lnTo>
                  <a:lnTo>
                    <a:pt x="1988934" y="268320"/>
                  </a:lnTo>
                  <a:lnTo>
                    <a:pt x="1992417" y="268020"/>
                  </a:lnTo>
                  <a:lnTo>
                    <a:pt x="1995900" y="267721"/>
                  </a:lnTo>
                  <a:lnTo>
                    <a:pt x="1999383" y="267422"/>
                  </a:lnTo>
                  <a:lnTo>
                    <a:pt x="2002867" y="267124"/>
                  </a:lnTo>
                  <a:lnTo>
                    <a:pt x="2006350" y="266827"/>
                  </a:lnTo>
                  <a:lnTo>
                    <a:pt x="2009833" y="266530"/>
                  </a:lnTo>
                  <a:lnTo>
                    <a:pt x="2013316" y="266235"/>
                  </a:lnTo>
                  <a:lnTo>
                    <a:pt x="2016799" y="265939"/>
                  </a:lnTo>
                  <a:lnTo>
                    <a:pt x="2020283" y="265645"/>
                  </a:lnTo>
                  <a:lnTo>
                    <a:pt x="2023766" y="265351"/>
                  </a:lnTo>
                  <a:lnTo>
                    <a:pt x="2027249" y="265057"/>
                  </a:lnTo>
                  <a:lnTo>
                    <a:pt x="2030732" y="265160"/>
                  </a:lnTo>
                  <a:lnTo>
                    <a:pt x="2034216" y="265438"/>
                  </a:lnTo>
                  <a:lnTo>
                    <a:pt x="2037699" y="265716"/>
                  </a:lnTo>
                  <a:lnTo>
                    <a:pt x="2041182" y="265992"/>
                  </a:lnTo>
                  <a:lnTo>
                    <a:pt x="2044665" y="266266"/>
                  </a:lnTo>
                  <a:lnTo>
                    <a:pt x="2048149" y="266053"/>
                  </a:lnTo>
                  <a:lnTo>
                    <a:pt x="2051632" y="265700"/>
                  </a:lnTo>
                  <a:lnTo>
                    <a:pt x="2055115" y="265348"/>
                  </a:lnTo>
                  <a:lnTo>
                    <a:pt x="2058598" y="264996"/>
                  </a:lnTo>
                  <a:lnTo>
                    <a:pt x="2062082" y="264645"/>
                  </a:lnTo>
                  <a:lnTo>
                    <a:pt x="2065565" y="264295"/>
                  </a:lnTo>
                  <a:lnTo>
                    <a:pt x="2069048" y="263945"/>
                  </a:lnTo>
                  <a:lnTo>
                    <a:pt x="2072531" y="263596"/>
                  </a:lnTo>
                  <a:lnTo>
                    <a:pt x="2076015" y="263248"/>
                  </a:lnTo>
                  <a:lnTo>
                    <a:pt x="2079498" y="262900"/>
                  </a:lnTo>
                  <a:lnTo>
                    <a:pt x="2082981" y="262553"/>
                  </a:lnTo>
                  <a:lnTo>
                    <a:pt x="2086464" y="262206"/>
                  </a:lnTo>
                  <a:lnTo>
                    <a:pt x="2089948" y="261860"/>
                  </a:lnTo>
                  <a:lnTo>
                    <a:pt x="2093431" y="261515"/>
                  </a:lnTo>
                  <a:lnTo>
                    <a:pt x="2096914" y="261170"/>
                  </a:lnTo>
                  <a:lnTo>
                    <a:pt x="2100397" y="260826"/>
                  </a:lnTo>
                  <a:lnTo>
                    <a:pt x="2103881" y="260482"/>
                  </a:lnTo>
                  <a:lnTo>
                    <a:pt x="2107364" y="260140"/>
                  </a:lnTo>
                  <a:lnTo>
                    <a:pt x="2110847" y="259797"/>
                  </a:lnTo>
                  <a:lnTo>
                    <a:pt x="2114330" y="259456"/>
                  </a:lnTo>
                  <a:lnTo>
                    <a:pt x="2117814" y="259115"/>
                  </a:lnTo>
                  <a:lnTo>
                    <a:pt x="2121297" y="258774"/>
                  </a:lnTo>
                  <a:lnTo>
                    <a:pt x="2124780" y="258435"/>
                  </a:lnTo>
                  <a:lnTo>
                    <a:pt x="2128263" y="258096"/>
                  </a:lnTo>
                  <a:lnTo>
                    <a:pt x="2131747" y="257757"/>
                  </a:lnTo>
                  <a:lnTo>
                    <a:pt x="2135230" y="257419"/>
                  </a:lnTo>
                  <a:lnTo>
                    <a:pt x="2138713" y="257082"/>
                  </a:lnTo>
                  <a:lnTo>
                    <a:pt x="2142196" y="256745"/>
                  </a:lnTo>
                  <a:lnTo>
                    <a:pt x="2145680" y="256409"/>
                  </a:lnTo>
                  <a:lnTo>
                    <a:pt x="2149163" y="256163"/>
                  </a:lnTo>
                  <a:lnTo>
                    <a:pt x="2152646" y="256136"/>
                  </a:lnTo>
                  <a:lnTo>
                    <a:pt x="2156129" y="256108"/>
                  </a:lnTo>
                  <a:lnTo>
                    <a:pt x="2159613" y="256081"/>
                  </a:lnTo>
                  <a:lnTo>
                    <a:pt x="2163096" y="256054"/>
                  </a:lnTo>
                  <a:lnTo>
                    <a:pt x="2166579" y="256026"/>
                  </a:lnTo>
                  <a:lnTo>
                    <a:pt x="2170062" y="255999"/>
                  </a:lnTo>
                  <a:lnTo>
                    <a:pt x="2173546" y="255972"/>
                  </a:lnTo>
                  <a:lnTo>
                    <a:pt x="2177029" y="255945"/>
                  </a:lnTo>
                  <a:lnTo>
                    <a:pt x="2180512" y="255918"/>
                  </a:lnTo>
                  <a:lnTo>
                    <a:pt x="2183995" y="255892"/>
                  </a:lnTo>
                  <a:lnTo>
                    <a:pt x="2187479" y="255865"/>
                  </a:lnTo>
                  <a:lnTo>
                    <a:pt x="2190962" y="255838"/>
                  </a:lnTo>
                  <a:lnTo>
                    <a:pt x="2194445" y="255812"/>
                  </a:lnTo>
                  <a:lnTo>
                    <a:pt x="2197928" y="255785"/>
                  </a:lnTo>
                  <a:lnTo>
                    <a:pt x="2201412" y="255759"/>
                  </a:lnTo>
                  <a:lnTo>
                    <a:pt x="2204895" y="255732"/>
                  </a:lnTo>
                  <a:lnTo>
                    <a:pt x="2208378" y="255692"/>
                  </a:lnTo>
                  <a:lnTo>
                    <a:pt x="2211861" y="255519"/>
                  </a:lnTo>
                  <a:lnTo>
                    <a:pt x="2215345" y="255345"/>
                  </a:lnTo>
                  <a:lnTo>
                    <a:pt x="2218828" y="255173"/>
                  </a:lnTo>
                  <a:lnTo>
                    <a:pt x="2222311" y="255000"/>
                  </a:lnTo>
                  <a:lnTo>
                    <a:pt x="2225794" y="254828"/>
                  </a:lnTo>
                  <a:lnTo>
                    <a:pt x="2229278" y="254657"/>
                  </a:lnTo>
                  <a:lnTo>
                    <a:pt x="2232761" y="254485"/>
                  </a:lnTo>
                  <a:lnTo>
                    <a:pt x="2236244" y="254315"/>
                  </a:lnTo>
                  <a:lnTo>
                    <a:pt x="2239727" y="254144"/>
                  </a:lnTo>
                  <a:lnTo>
                    <a:pt x="2243211" y="254082"/>
                  </a:lnTo>
                  <a:lnTo>
                    <a:pt x="2246694" y="254317"/>
                  </a:lnTo>
                  <a:lnTo>
                    <a:pt x="2250177" y="254550"/>
                  </a:lnTo>
                  <a:lnTo>
                    <a:pt x="2253660" y="254783"/>
                  </a:lnTo>
                  <a:lnTo>
                    <a:pt x="2257144" y="255015"/>
                  </a:lnTo>
                  <a:lnTo>
                    <a:pt x="2260627" y="255247"/>
                  </a:lnTo>
                  <a:lnTo>
                    <a:pt x="2264110" y="255477"/>
                  </a:lnTo>
                  <a:lnTo>
                    <a:pt x="2267593" y="255706"/>
                  </a:lnTo>
                  <a:lnTo>
                    <a:pt x="2271077" y="255662"/>
                  </a:lnTo>
                  <a:lnTo>
                    <a:pt x="2274560" y="255587"/>
                  </a:lnTo>
                  <a:lnTo>
                    <a:pt x="2278043" y="255512"/>
                  </a:lnTo>
                  <a:lnTo>
                    <a:pt x="2281526" y="255437"/>
                  </a:lnTo>
                  <a:lnTo>
                    <a:pt x="2285010" y="255362"/>
                  </a:lnTo>
                  <a:lnTo>
                    <a:pt x="2288493" y="255287"/>
                  </a:lnTo>
                  <a:lnTo>
                    <a:pt x="2291976" y="255213"/>
                  </a:lnTo>
                  <a:lnTo>
                    <a:pt x="2295459" y="255139"/>
                  </a:lnTo>
                  <a:lnTo>
                    <a:pt x="2298942" y="255065"/>
                  </a:lnTo>
                  <a:lnTo>
                    <a:pt x="2302426" y="254994"/>
                  </a:lnTo>
                  <a:lnTo>
                    <a:pt x="2305909" y="254958"/>
                  </a:lnTo>
                  <a:lnTo>
                    <a:pt x="2309392" y="254923"/>
                  </a:lnTo>
                  <a:lnTo>
                    <a:pt x="2312875" y="254889"/>
                  </a:lnTo>
                  <a:lnTo>
                    <a:pt x="2316359" y="254854"/>
                  </a:lnTo>
                  <a:lnTo>
                    <a:pt x="2319842" y="254819"/>
                  </a:lnTo>
                  <a:lnTo>
                    <a:pt x="2323325" y="254784"/>
                  </a:lnTo>
                  <a:lnTo>
                    <a:pt x="2326808" y="254750"/>
                  </a:lnTo>
                  <a:lnTo>
                    <a:pt x="2330292" y="254716"/>
                  </a:lnTo>
                  <a:lnTo>
                    <a:pt x="2333775" y="254681"/>
                  </a:lnTo>
                  <a:lnTo>
                    <a:pt x="2337258" y="254647"/>
                  </a:lnTo>
                  <a:lnTo>
                    <a:pt x="2340741" y="254613"/>
                  </a:lnTo>
                  <a:lnTo>
                    <a:pt x="2344225" y="254579"/>
                  </a:lnTo>
                  <a:lnTo>
                    <a:pt x="2347708" y="254545"/>
                  </a:lnTo>
                  <a:lnTo>
                    <a:pt x="2351191" y="254511"/>
                  </a:lnTo>
                  <a:lnTo>
                    <a:pt x="2354674" y="254443"/>
                  </a:lnTo>
                  <a:lnTo>
                    <a:pt x="2358158" y="254304"/>
                  </a:lnTo>
                  <a:lnTo>
                    <a:pt x="2361641" y="254165"/>
                  </a:lnTo>
                  <a:lnTo>
                    <a:pt x="2365124" y="254026"/>
                  </a:lnTo>
                  <a:lnTo>
                    <a:pt x="2368607" y="253888"/>
                  </a:lnTo>
                  <a:lnTo>
                    <a:pt x="2372091" y="253750"/>
                  </a:lnTo>
                  <a:lnTo>
                    <a:pt x="2375574" y="253612"/>
                  </a:lnTo>
                  <a:lnTo>
                    <a:pt x="2379057" y="253475"/>
                  </a:lnTo>
                  <a:lnTo>
                    <a:pt x="2382540" y="253338"/>
                  </a:lnTo>
                  <a:lnTo>
                    <a:pt x="2386024" y="253201"/>
                  </a:lnTo>
                  <a:lnTo>
                    <a:pt x="2389507" y="253065"/>
                  </a:lnTo>
                  <a:lnTo>
                    <a:pt x="2392990" y="252929"/>
                  </a:lnTo>
                  <a:lnTo>
                    <a:pt x="2396473" y="252793"/>
                  </a:lnTo>
                  <a:lnTo>
                    <a:pt x="2399957" y="252658"/>
                  </a:lnTo>
                  <a:lnTo>
                    <a:pt x="2403440" y="252523"/>
                  </a:lnTo>
                  <a:lnTo>
                    <a:pt x="2406923" y="252388"/>
                  </a:lnTo>
                  <a:lnTo>
                    <a:pt x="2410406" y="252253"/>
                  </a:lnTo>
                  <a:lnTo>
                    <a:pt x="2413890" y="252119"/>
                  </a:lnTo>
                  <a:lnTo>
                    <a:pt x="2417373" y="251985"/>
                  </a:lnTo>
                  <a:lnTo>
                    <a:pt x="2420856" y="251852"/>
                  </a:lnTo>
                  <a:lnTo>
                    <a:pt x="2424339" y="251942"/>
                  </a:lnTo>
                  <a:lnTo>
                    <a:pt x="2427823" y="252142"/>
                  </a:lnTo>
                  <a:lnTo>
                    <a:pt x="2431306" y="252342"/>
                  </a:lnTo>
                  <a:lnTo>
                    <a:pt x="2434789" y="252540"/>
                  </a:lnTo>
                  <a:lnTo>
                    <a:pt x="2438272" y="252738"/>
                  </a:lnTo>
                  <a:lnTo>
                    <a:pt x="2441756" y="252936"/>
                  </a:lnTo>
                  <a:lnTo>
                    <a:pt x="2445239" y="253132"/>
                  </a:lnTo>
                  <a:lnTo>
                    <a:pt x="2448722" y="253328"/>
                  </a:lnTo>
                  <a:lnTo>
                    <a:pt x="2452205" y="253523"/>
                  </a:lnTo>
                  <a:lnTo>
                    <a:pt x="2455689" y="253718"/>
                  </a:lnTo>
                  <a:lnTo>
                    <a:pt x="2459172" y="254733"/>
                  </a:lnTo>
                  <a:lnTo>
                    <a:pt x="2462655" y="255895"/>
                  </a:lnTo>
                  <a:lnTo>
                    <a:pt x="2466138" y="257049"/>
                  </a:lnTo>
                  <a:lnTo>
                    <a:pt x="2469622" y="258194"/>
                  </a:lnTo>
                  <a:lnTo>
                    <a:pt x="2473105" y="259329"/>
                  </a:lnTo>
                  <a:lnTo>
                    <a:pt x="2476588" y="259677"/>
                  </a:lnTo>
                  <a:lnTo>
                    <a:pt x="2480071" y="259961"/>
                  </a:lnTo>
                  <a:lnTo>
                    <a:pt x="2483555" y="260244"/>
                  </a:lnTo>
                  <a:lnTo>
                    <a:pt x="2487038" y="260525"/>
                  </a:lnTo>
                  <a:lnTo>
                    <a:pt x="2490521" y="260806"/>
                  </a:lnTo>
                  <a:lnTo>
                    <a:pt x="2494004" y="261085"/>
                  </a:lnTo>
                  <a:lnTo>
                    <a:pt x="2497488" y="261364"/>
                  </a:lnTo>
                  <a:lnTo>
                    <a:pt x="2500971" y="261641"/>
                  </a:lnTo>
                  <a:lnTo>
                    <a:pt x="2504454" y="261917"/>
                  </a:lnTo>
                  <a:lnTo>
                    <a:pt x="2507937" y="262219"/>
                  </a:lnTo>
                  <a:lnTo>
                    <a:pt x="2511421" y="262766"/>
                  </a:lnTo>
                  <a:lnTo>
                    <a:pt x="2514904" y="263311"/>
                  </a:lnTo>
                  <a:lnTo>
                    <a:pt x="2518387" y="263853"/>
                  </a:lnTo>
                  <a:lnTo>
                    <a:pt x="2521870" y="264391"/>
                  </a:lnTo>
                  <a:lnTo>
                    <a:pt x="2525354" y="264928"/>
                  </a:lnTo>
                  <a:lnTo>
                    <a:pt x="2528837" y="265461"/>
                  </a:lnTo>
                  <a:lnTo>
                    <a:pt x="2532320" y="265992"/>
                  </a:lnTo>
                  <a:lnTo>
                    <a:pt x="2535803" y="266061"/>
                  </a:lnTo>
                  <a:lnTo>
                    <a:pt x="2539287" y="265958"/>
                  </a:lnTo>
                  <a:lnTo>
                    <a:pt x="2542770" y="265855"/>
                  </a:lnTo>
                  <a:lnTo>
                    <a:pt x="2546253" y="265753"/>
                  </a:lnTo>
                  <a:lnTo>
                    <a:pt x="2549736" y="265651"/>
                  </a:lnTo>
                  <a:lnTo>
                    <a:pt x="2553220" y="265549"/>
                  </a:lnTo>
                  <a:lnTo>
                    <a:pt x="2556703" y="265447"/>
                  </a:lnTo>
                  <a:lnTo>
                    <a:pt x="2560186" y="265345"/>
                  </a:lnTo>
                  <a:lnTo>
                    <a:pt x="2563669" y="265244"/>
                  </a:lnTo>
                  <a:lnTo>
                    <a:pt x="2567153" y="265143"/>
                  </a:lnTo>
                  <a:lnTo>
                    <a:pt x="2570636" y="265042"/>
                  </a:lnTo>
                  <a:lnTo>
                    <a:pt x="2574119" y="264942"/>
                  </a:lnTo>
                  <a:lnTo>
                    <a:pt x="2577602" y="264841"/>
                  </a:lnTo>
                  <a:lnTo>
                    <a:pt x="2581085" y="264741"/>
                  </a:lnTo>
                  <a:lnTo>
                    <a:pt x="2584569" y="264641"/>
                  </a:lnTo>
                  <a:lnTo>
                    <a:pt x="2588052" y="264542"/>
                  </a:lnTo>
                  <a:lnTo>
                    <a:pt x="2591535" y="264442"/>
                  </a:lnTo>
                  <a:lnTo>
                    <a:pt x="2595018" y="264343"/>
                  </a:lnTo>
                  <a:lnTo>
                    <a:pt x="2598502" y="264244"/>
                  </a:lnTo>
                  <a:lnTo>
                    <a:pt x="2601985" y="264145"/>
                  </a:lnTo>
                  <a:lnTo>
                    <a:pt x="2605468" y="264046"/>
                  </a:lnTo>
                  <a:lnTo>
                    <a:pt x="2608951" y="263948"/>
                  </a:lnTo>
                  <a:lnTo>
                    <a:pt x="2612435" y="263901"/>
                  </a:lnTo>
                  <a:lnTo>
                    <a:pt x="2615918" y="263885"/>
                  </a:lnTo>
                  <a:lnTo>
                    <a:pt x="2619401" y="263870"/>
                  </a:lnTo>
                  <a:lnTo>
                    <a:pt x="2622884" y="263855"/>
                  </a:lnTo>
                  <a:lnTo>
                    <a:pt x="2626368" y="263840"/>
                  </a:lnTo>
                  <a:lnTo>
                    <a:pt x="2629851" y="263825"/>
                  </a:lnTo>
                  <a:lnTo>
                    <a:pt x="2633334" y="263810"/>
                  </a:lnTo>
                  <a:lnTo>
                    <a:pt x="2636817" y="263795"/>
                  </a:lnTo>
                  <a:lnTo>
                    <a:pt x="2640301" y="263780"/>
                  </a:lnTo>
                  <a:lnTo>
                    <a:pt x="2643784" y="263765"/>
                  </a:lnTo>
                  <a:lnTo>
                    <a:pt x="2647267" y="263829"/>
                  </a:lnTo>
                  <a:lnTo>
                    <a:pt x="2650750" y="263914"/>
                  </a:lnTo>
                  <a:lnTo>
                    <a:pt x="2654234" y="264000"/>
                  </a:lnTo>
                  <a:lnTo>
                    <a:pt x="2657717" y="264085"/>
                  </a:lnTo>
                  <a:lnTo>
                    <a:pt x="2661200" y="264170"/>
                  </a:lnTo>
                  <a:lnTo>
                    <a:pt x="2664683" y="264254"/>
                  </a:lnTo>
                  <a:lnTo>
                    <a:pt x="2668167" y="264338"/>
                  </a:lnTo>
                  <a:lnTo>
                    <a:pt x="2671650" y="264422"/>
                  </a:lnTo>
                  <a:lnTo>
                    <a:pt x="2675133" y="264506"/>
                  </a:lnTo>
                  <a:lnTo>
                    <a:pt x="2678616" y="264590"/>
                  </a:lnTo>
                  <a:lnTo>
                    <a:pt x="2682100" y="264673"/>
                  </a:lnTo>
                  <a:lnTo>
                    <a:pt x="2685583" y="264756"/>
                  </a:lnTo>
                  <a:lnTo>
                    <a:pt x="2689066" y="264834"/>
                  </a:lnTo>
                  <a:lnTo>
                    <a:pt x="2692549" y="264906"/>
                  </a:lnTo>
                  <a:lnTo>
                    <a:pt x="2696033" y="264978"/>
                  </a:lnTo>
                  <a:lnTo>
                    <a:pt x="2699516" y="265050"/>
                  </a:lnTo>
                  <a:lnTo>
                    <a:pt x="2702999" y="265122"/>
                  </a:lnTo>
                  <a:lnTo>
                    <a:pt x="2706482" y="265194"/>
                  </a:lnTo>
                  <a:lnTo>
                    <a:pt x="2709966" y="265265"/>
                  </a:lnTo>
                  <a:lnTo>
                    <a:pt x="2713449" y="265411"/>
                  </a:lnTo>
                  <a:lnTo>
                    <a:pt x="2716932" y="266055"/>
                  </a:lnTo>
                  <a:lnTo>
                    <a:pt x="2720415" y="266696"/>
                  </a:lnTo>
                  <a:lnTo>
                    <a:pt x="2723899" y="267334"/>
                  </a:lnTo>
                  <a:lnTo>
                    <a:pt x="2727382" y="267968"/>
                  </a:lnTo>
                  <a:lnTo>
                    <a:pt x="2730865" y="268598"/>
                  </a:lnTo>
                  <a:lnTo>
                    <a:pt x="2734348" y="269225"/>
                  </a:lnTo>
                  <a:lnTo>
                    <a:pt x="2737832" y="269849"/>
                  </a:lnTo>
                  <a:lnTo>
                    <a:pt x="2741315" y="269931"/>
                  </a:lnTo>
                  <a:lnTo>
                    <a:pt x="2744798" y="269842"/>
                  </a:lnTo>
                  <a:lnTo>
                    <a:pt x="2748281" y="269753"/>
                  </a:lnTo>
                  <a:lnTo>
                    <a:pt x="2751765" y="269664"/>
                  </a:lnTo>
                  <a:lnTo>
                    <a:pt x="2755248" y="269575"/>
                  </a:lnTo>
                  <a:lnTo>
                    <a:pt x="2758731" y="269487"/>
                  </a:lnTo>
                  <a:lnTo>
                    <a:pt x="2762214" y="269399"/>
                  </a:lnTo>
                  <a:lnTo>
                    <a:pt x="2765698" y="269310"/>
                  </a:lnTo>
                  <a:lnTo>
                    <a:pt x="2769181" y="269223"/>
                  </a:lnTo>
                  <a:lnTo>
                    <a:pt x="2772664" y="269135"/>
                  </a:lnTo>
                  <a:lnTo>
                    <a:pt x="2776147" y="269047"/>
                  </a:lnTo>
                  <a:lnTo>
                    <a:pt x="2779631" y="268960"/>
                  </a:lnTo>
                  <a:lnTo>
                    <a:pt x="2783114" y="268873"/>
                  </a:lnTo>
                  <a:lnTo>
                    <a:pt x="2786597" y="268786"/>
                  </a:lnTo>
                  <a:lnTo>
                    <a:pt x="2790080" y="268699"/>
                  </a:lnTo>
                  <a:lnTo>
                    <a:pt x="2793564" y="268612"/>
                  </a:lnTo>
                  <a:lnTo>
                    <a:pt x="2797047" y="268526"/>
                  </a:lnTo>
                  <a:lnTo>
                    <a:pt x="2800530" y="270217"/>
                  </a:lnTo>
                  <a:lnTo>
                    <a:pt x="2804013" y="273266"/>
                  </a:lnTo>
                  <a:lnTo>
                    <a:pt x="2807497" y="275938"/>
                  </a:lnTo>
                  <a:lnTo>
                    <a:pt x="2810980" y="275743"/>
                  </a:lnTo>
                  <a:lnTo>
                    <a:pt x="2814463" y="275549"/>
                  </a:lnTo>
                  <a:lnTo>
                    <a:pt x="2817946" y="275355"/>
                  </a:lnTo>
                  <a:lnTo>
                    <a:pt x="2821430" y="275162"/>
                  </a:lnTo>
                  <a:lnTo>
                    <a:pt x="2824913" y="274968"/>
                  </a:lnTo>
                  <a:lnTo>
                    <a:pt x="2828396" y="274775"/>
                  </a:lnTo>
                  <a:lnTo>
                    <a:pt x="2831879" y="274583"/>
                  </a:lnTo>
                  <a:lnTo>
                    <a:pt x="2835363" y="274391"/>
                  </a:lnTo>
                  <a:lnTo>
                    <a:pt x="2838846" y="274199"/>
                  </a:lnTo>
                  <a:lnTo>
                    <a:pt x="2842329" y="274007"/>
                  </a:lnTo>
                  <a:lnTo>
                    <a:pt x="2845812" y="273815"/>
                  </a:lnTo>
                  <a:lnTo>
                    <a:pt x="2849296" y="273624"/>
                  </a:lnTo>
                  <a:lnTo>
                    <a:pt x="2852779" y="273434"/>
                  </a:lnTo>
                  <a:lnTo>
                    <a:pt x="2856262" y="273243"/>
                  </a:lnTo>
                  <a:lnTo>
                    <a:pt x="2859745" y="273053"/>
                  </a:lnTo>
                  <a:lnTo>
                    <a:pt x="2863229" y="272863"/>
                  </a:lnTo>
                  <a:lnTo>
                    <a:pt x="2866712" y="272673"/>
                  </a:lnTo>
                  <a:lnTo>
                    <a:pt x="2870195" y="272484"/>
                  </a:lnTo>
                  <a:lnTo>
                    <a:pt x="2873678" y="272295"/>
                  </a:lnTo>
                  <a:lnTo>
                    <a:pt x="2877161" y="272106"/>
                  </a:lnTo>
                  <a:lnTo>
                    <a:pt x="2880645" y="271918"/>
                  </a:lnTo>
                  <a:lnTo>
                    <a:pt x="2884128" y="271730"/>
                  </a:lnTo>
                  <a:lnTo>
                    <a:pt x="2887611" y="271542"/>
                  </a:lnTo>
                  <a:lnTo>
                    <a:pt x="2891094" y="271355"/>
                  </a:lnTo>
                  <a:lnTo>
                    <a:pt x="2894578" y="271167"/>
                  </a:lnTo>
                  <a:lnTo>
                    <a:pt x="2898061" y="270980"/>
                  </a:lnTo>
                  <a:lnTo>
                    <a:pt x="2901544" y="270814"/>
                  </a:lnTo>
                  <a:lnTo>
                    <a:pt x="2905027" y="270895"/>
                  </a:lnTo>
                  <a:lnTo>
                    <a:pt x="2908511" y="270976"/>
                  </a:lnTo>
                  <a:lnTo>
                    <a:pt x="2911994" y="271057"/>
                  </a:lnTo>
                  <a:lnTo>
                    <a:pt x="2915477" y="271137"/>
                  </a:lnTo>
                  <a:lnTo>
                    <a:pt x="2918960" y="271217"/>
                  </a:lnTo>
                  <a:lnTo>
                    <a:pt x="2922444" y="271297"/>
                  </a:lnTo>
                  <a:lnTo>
                    <a:pt x="2925927" y="271377"/>
                  </a:lnTo>
                  <a:lnTo>
                    <a:pt x="2929410" y="271457"/>
                  </a:lnTo>
                  <a:lnTo>
                    <a:pt x="2932893" y="271536"/>
                  </a:lnTo>
                  <a:lnTo>
                    <a:pt x="2936377" y="271632"/>
                  </a:lnTo>
                  <a:lnTo>
                    <a:pt x="2939860" y="271778"/>
                  </a:lnTo>
                  <a:lnTo>
                    <a:pt x="2943343" y="271924"/>
                  </a:lnTo>
                  <a:lnTo>
                    <a:pt x="2946826" y="272069"/>
                  </a:lnTo>
                  <a:lnTo>
                    <a:pt x="2950310" y="272214"/>
                  </a:lnTo>
                  <a:lnTo>
                    <a:pt x="2953793" y="272358"/>
                  </a:lnTo>
                  <a:lnTo>
                    <a:pt x="2957276" y="272502"/>
                  </a:lnTo>
                  <a:lnTo>
                    <a:pt x="2960759" y="272646"/>
                  </a:lnTo>
                  <a:lnTo>
                    <a:pt x="2964243" y="272789"/>
                  </a:lnTo>
                  <a:lnTo>
                    <a:pt x="2967726" y="272932"/>
                  </a:lnTo>
                  <a:lnTo>
                    <a:pt x="2971209" y="272990"/>
                  </a:lnTo>
                  <a:lnTo>
                    <a:pt x="2974692" y="272934"/>
                  </a:lnTo>
                  <a:lnTo>
                    <a:pt x="2978176" y="272878"/>
                  </a:lnTo>
                  <a:lnTo>
                    <a:pt x="2981659" y="272822"/>
                  </a:lnTo>
                  <a:lnTo>
                    <a:pt x="2985142" y="272766"/>
                  </a:lnTo>
                  <a:lnTo>
                    <a:pt x="2988625" y="272710"/>
                  </a:lnTo>
                  <a:lnTo>
                    <a:pt x="2992109" y="272654"/>
                  </a:lnTo>
                  <a:lnTo>
                    <a:pt x="2995592" y="272598"/>
                  </a:lnTo>
                  <a:lnTo>
                    <a:pt x="2999075" y="272543"/>
                  </a:lnTo>
                  <a:lnTo>
                    <a:pt x="3002558" y="272487"/>
                  </a:lnTo>
                  <a:lnTo>
                    <a:pt x="3006042" y="272432"/>
                  </a:lnTo>
                  <a:lnTo>
                    <a:pt x="3009525" y="272376"/>
                  </a:lnTo>
                  <a:lnTo>
                    <a:pt x="3013008" y="272321"/>
                  </a:lnTo>
                  <a:lnTo>
                    <a:pt x="3016491" y="272266"/>
                  </a:lnTo>
                  <a:lnTo>
                    <a:pt x="3019975" y="272211"/>
                  </a:lnTo>
                  <a:lnTo>
                    <a:pt x="3023458" y="272157"/>
                  </a:lnTo>
                  <a:lnTo>
                    <a:pt x="3026941" y="272102"/>
                  </a:lnTo>
                  <a:lnTo>
                    <a:pt x="3030424" y="272047"/>
                  </a:lnTo>
                  <a:lnTo>
                    <a:pt x="3033908" y="271993"/>
                  </a:lnTo>
                  <a:lnTo>
                    <a:pt x="3037391" y="271939"/>
                  </a:lnTo>
                  <a:lnTo>
                    <a:pt x="3040874" y="272050"/>
                  </a:lnTo>
                  <a:lnTo>
                    <a:pt x="3044357" y="272212"/>
                  </a:lnTo>
                  <a:lnTo>
                    <a:pt x="3047841" y="272374"/>
                  </a:lnTo>
                  <a:lnTo>
                    <a:pt x="3051324" y="272535"/>
                  </a:lnTo>
                  <a:lnTo>
                    <a:pt x="3054807" y="272695"/>
                  </a:lnTo>
                  <a:lnTo>
                    <a:pt x="3058290" y="272855"/>
                  </a:lnTo>
                  <a:lnTo>
                    <a:pt x="3061774" y="273015"/>
                  </a:lnTo>
                  <a:lnTo>
                    <a:pt x="3065257" y="273125"/>
                  </a:lnTo>
                  <a:lnTo>
                    <a:pt x="3068740" y="273160"/>
                  </a:lnTo>
                  <a:lnTo>
                    <a:pt x="3072223" y="273195"/>
                  </a:lnTo>
                  <a:lnTo>
                    <a:pt x="3075707" y="273230"/>
                  </a:lnTo>
                  <a:lnTo>
                    <a:pt x="3079190" y="273264"/>
                  </a:lnTo>
                  <a:lnTo>
                    <a:pt x="3082673" y="273299"/>
                  </a:lnTo>
                  <a:lnTo>
                    <a:pt x="3086156" y="273334"/>
                  </a:lnTo>
                  <a:lnTo>
                    <a:pt x="3089640" y="273368"/>
                  </a:lnTo>
                  <a:lnTo>
                    <a:pt x="3093123" y="273402"/>
                  </a:lnTo>
                  <a:lnTo>
                    <a:pt x="3096606" y="273437"/>
                  </a:lnTo>
                  <a:lnTo>
                    <a:pt x="3100089" y="273471"/>
                  </a:lnTo>
                  <a:lnTo>
                    <a:pt x="3103573" y="273505"/>
                  </a:lnTo>
                  <a:lnTo>
                    <a:pt x="3107056" y="273512"/>
                  </a:lnTo>
                  <a:lnTo>
                    <a:pt x="3110539" y="273300"/>
                  </a:lnTo>
                  <a:lnTo>
                    <a:pt x="3114022" y="273088"/>
                  </a:lnTo>
                  <a:lnTo>
                    <a:pt x="3117506" y="272876"/>
                  </a:lnTo>
                  <a:lnTo>
                    <a:pt x="3120989" y="272665"/>
                  </a:lnTo>
                  <a:lnTo>
                    <a:pt x="3124472" y="272454"/>
                  </a:lnTo>
                  <a:lnTo>
                    <a:pt x="3127955" y="272243"/>
                  </a:lnTo>
                  <a:lnTo>
                    <a:pt x="3131439" y="272032"/>
                  </a:lnTo>
                  <a:lnTo>
                    <a:pt x="3134922" y="271822"/>
                  </a:lnTo>
                  <a:lnTo>
                    <a:pt x="3138405" y="271612"/>
                  </a:lnTo>
                  <a:lnTo>
                    <a:pt x="3141888" y="271402"/>
                  </a:lnTo>
                  <a:lnTo>
                    <a:pt x="3145372" y="271192"/>
                  </a:lnTo>
                  <a:lnTo>
                    <a:pt x="3148855" y="270983"/>
                  </a:lnTo>
                  <a:lnTo>
                    <a:pt x="3152338" y="270774"/>
                  </a:lnTo>
                  <a:lnTo>
                    <a:pt x="3155821" y="270565"/>
                  </a:lnTo>
                  <a:lnTo>
                    <a:pt x="3159304" y="270583"/>
                  </a:lnTo>
                  <a:lnTo>
                    <a:pt x="3162788" y="270993"/>
                  </a:lnTo>
                  <a:lnTo>
                    <a:pt x="3166271" y="271401"/>
                  </a:lnTo>
                  <a:lnTo>
                    <a:pt x="3169754" y="271808"/>
                  </a:lnTo>
                  <a:lnTo>
                    <a:pt x="3173237" y="272213"/>
                  </a:lnTo>
                  <a:lnTo>
                    <a:pt x="3176721" y="272616"/>
                  </a:lnTo>
                  <a:lnTo>
                    <a:pt x="3180204" y="273018"/>
                  </a:lnTo>
                  <a:lnTo>
                    <a:pt x="3183687" y="273418"/>
                  </a:lnTo>
                  <a:lnTo>
                    <a:pt x="3187170" y="274163"/>
                  </a:lnTo>
                  <a:lnTo>
                    <a:pt x="3190654" y="274906"/>
                  </a:lnTo>
                  <a:lnTo>
                    <a:pt x="3194137" y="275644"/>
                  </a:lnTo>
                  <a:lnTo>
                    <a:pt x="3197620" y="276379"/>
                  </a:lnTo>
                  <a:lnTo>
                    <a:pt x="3201103" y="277074"/>
                  </a:lnTo>
                  <a:lnTo>
                    <a:pt x="3204587" y="277364"/>
                  </a:lnTo>
                  <a:lnTo>
                    <a:pt x="3208070" y="277654"/>
                  </a:lnTo>
                  <a:lnTo>
                    <a:pt x="3211553" y="277942"/>
                  </a:lnTo>
                  <a:lnTo>
                    <a:pt x="3215036" y="278230"/>
                  </a:lnTo>
                  <a:lnTo>
                    <a:pt x="3218520" y="278516"/>
                  </a:lnTo>
                  <a:lnTo>
                    <a:pt x="3222003" y="278802"/>
                  </a:lnTo>
                  <a:lnTo>
                    <a:pt x="3225486" y="279087"/>
                  </a:lnTo>
                  <a:lnTo>
                    <a:pt x="3228969" y="279370"/>
                  </a:lnTo>
                  <a:lnTo>
                    <a:pt x="3232453" y="279653"/>
                  </a:lnTo>
                  <a:lnTo>
                    <a:pt x="3235936" y="280050"/>
                  </a:lnTo>
                  <a:lnTo>
                    <a:pt x="3239419" y="280785"/>
                  </a:lnTo>
                  <a:lnTo>
                    <a:pt x="3242902" y="281517"/>
                  </a:lnTo>
                  <a:lnTo>
                    <a:pt x="3246386" y="282244"/>
                  </a:lnTo>
                  <a:lnTo>
                    <a:pt x="3249869" y="282967"/>
                  </a:lnTo>
                  <a:lnTo>
                    <a:pt x="3253352" y="283520"/>
                  </a:lnTo>
                  <a:lnTo>
                    <a:pt x="3256835" y="283748"/>
                  </a:lnTo>
                  <a:lnTo>
                    <a:pt x="3260319" y="283975"/>
                  </a:lnTo>
                  <a:lnTo>
                    <a:pt x="3263802" y="284201"/>
                  </a:lnTo>
                  <a:lnTo>
                    <a:pt x="3267285" y="284427"/>
                  </a:lnTo>
                  <a:lnTo>
                    <a:pt x="3270768" y="284651"/>
                  </a:lnTo>
                  <a:lnTo>
                    <a:pt x="3274252" y="284875"/>
                  </a:lnTo>
                  <a:lnTo>
                    <a:pt x="3277735" y="285099"/>
                  </a:lnTo>
                  <a:lnTo>
                    <a:pt x="3281218" y="285596"/>
                  </a:lnTo>
                  <a:lnTo>
                    <a:pt x="3284701" y="286099"/>
                  </a:lnTo>
                  <a:lnTo>
                    <a:pt x="3288185" y="286601"/>
                  </a:lnTo>
                  <a:lnTo>
                    <a:pt x="3291668" y="287100"/>
                  </a:lnTo>
                  <a:lnTo>
                    <a:pt x="3295151" y="287614"/>
                  </a:lnTo>
                  <a:lnTo>
                    <a:pt x="3298634" y="288414"/>
                  </a:lnTo>
                  <a:lnTo>
                    <a:pt x="3302118" y="289210"/>
                  </a:lnTo>
                  <a:lnTo>
                    <a:pt x="3305601" y="290002"/>
                  </a:lnTo>
                  <a:lnTo>
                    <a:pt x="3309084" y="290788"/>
                  </a:lnTo>
                  <a:lnTo>
                    <a:pt x="3312567" y="291470"/>
                  </a:lnTo>
                  <a:lnTo>
                    <a:pt x="3316051" y="291532"/>
                  </a:lnTo>
                  <a:lnTo>
                    <a:pt x="3319534" y="291594"/>
                  </a:lnTo>
                  <a:lnTo>
                    <a:pt x="3323017" y="291656"/>
                  </a:lnTo>
                  <a:lnTo>
                    <a:pt x="3326500" y="291717"/>
                  </a:lnTo>
                  <a:lnTo>
                    <a:pt x="3329984" y="291779"/>
                  </a:lnTo>
                  <a:lnTo>
                    <a:pt x="3333467" y="291840"/>
                  </a:lnTo>
                  <a:lnTo>
                    <a:pt x="3336950" y="291901"/>
                  </a:lnTo>
                  <a:lnTo>
                    <a:pt x="3340433" y="291907"/>
                  </a:lnTo>
                  <a:lnTo>
                    <a:pt x="3343917" y="291896"/>
                  </a:lnTo>
                  <a:lnTo>
                    <a:pt x="3347400" y="291885"/>
                  </a:lnTo>
                  <a:lnTo>
                    <a:pt x="3350883" y="291874"/>
                  </a:lnTo>
                  <a:lnTo>
                    <a:pt x="3354366" y="291864"/>
                  </a:lnTo>
                  <a:lnTo>
                    <a:pt x="3357850" y="291853"/>
                  </a:lnTo>
                  <a:lnTo>
                    <a:pt x="3361333" y="291842"/>
                  </a:lnTo>
                  <a:lnTo>
                    <a:pt x="3364816" y="292044"/>
                  </a:lnTo>
                  <a:lnTo>
                    <a:pt x="3368299" y="292568"/>
                  </a:lnTo>
                  <a:lnTo>
                    <a:pt x="3371783" y="293089"/>
                  </a:lnTo>
                  <a:lnTo>
                    <a:pt x="3375266" y="293358"/>
                  </a:lnTo>
                  <a:lnTo>
                    <a:pt x="3378749" y="293611"/>
                  </a:lnTo>
                  <a:lnTo>
                    <a:pt x="3382232" y="293863"/>
                  </a:lnTo>
                  <a:lnTo>
                    <a:pt x="3385716" y="294114"/>
                  </a:lnTo>
                  <a:lnTo>
                    <a:pt x="3389199" y="294364"/>
                  </a:lnTo>
                  <a:lnTo>
                    <a:pt x="3392682" y="294613"/>
                  </a:lnTo>
                  <a:lnTo>
                    <a:pt x="3396165" y="294862"/>
                  </a:lnTo>
                  <a:lnTo>
                    <a:pt x="3399649" y="298212"/>
                  </a:lnTo>
                  <a:lnTo>
                    <a:pt x="3403132" y="298530"/>
                  </a:lnTo>
                  <a:lnTo>
                    <a:pt x="3406615" y="298846"/>
                  </a:lnTo>
                  <a:lnTo>
                    <a:pt x="3410098" y="299161"/>
                  </a:lnTo>
                  <a:lnTo>
                    <a:pt x="3413582" y="299475"/>
                  </a:lnTo>
                  <a:lnTo>
                    <a:pt x="3417065" y="299754"/>
                  </a:lnTo>
                  <a:lnTo>
                    <a:pt x="3420548" y="300015"/>
                  </a:lnTo>
                  <a:lnTo>
                    <a:pt x="3424031" y="300276"/>
                  </a:lnTo>
                  <a:lnTo>
                    <a:pt x="3427515" y="300535"/>
                  </a:lnTo>
                  <a:lnTo>
                    <a:pt x="3430998" y="300793"/>
                  </a:lnTo>
                  <a:lnTo>
                    <a:pt x="3434481" y="300995"/>
                  </a:lnTo>
                  <a:lnTo>
                    <a:pt x="3437964" y="301177"/>
                  </a:lnTo>
                  <a:lnTo>
                    <a:pt x="3441447" y="301358"/>
                  </a:lnTo>
                  <a:lnTo>
                    <a:pt x="3444931" y="301539"/>
                  </a:lnTo>
                  <a:lnTo>
                    <a:pt x="3448414" y="301719"/>
                  </a:lnTo>
                  <a:lnTo>
                    <a:pt x="3451897" y="308480"/>
                  </a:lnTo>
                  <a:lnTo>
                    <a:pt x="3455380" y="308309"/>
                  </a:lnTo>
                  <a:lnTo>
                    <a:pt x="3458864" y="311734"/>
                  </a:lnTo>
                  <a:lnTo>
                    <a:pt x="3462347" y="311752"/>
                  </a:lnTo>
                  <a:lnTo>
                    <a:pt x="3465830" y="311771"/>
                  </a:lnTo>
                  <a:lnTo>
                    <a:pt x="3469313" y="311906"/>
                  </a:lnTo>
                  <a:lnTo>
                    <a:pt x="3472797" y="311924"/>
                  </a:lnTo>
                  <a:lnTo>
                    <a:pt x="3476280" y="313586"/>
                  </a:lnTo>
                  <a:lnTo>
                    <a:pt x="3479763" y="313416"/>
                  </a:lnTo>
                  <a:lnTo>
                    <a:pt x="3483246" y="313246"/>
                  </a:lnTo>
                  <a:lnTo>
                    <a:pt x="3483246" y="313360"/>
                  </a:lnTo>
                  <a:lnTo>
                    <a:pt x="3483246" y="313475"/>
                  </a:lnTo>
                  <a:lnTo>
                    <a:pt x="3483246" y="313590"/>
                  </a:lnTo>
                  <a:lnTo>
                    <a:pt x="3483246" y="313704"/>
                  </a:lnTo>
                  <a:lnTo>
                    <a:pt x="3483246" y="313819"/>
                  </a:lnTo>
                  <a:lnTo>
                    <a:pt x="3483246" y="313933"/>
                  </a:lnTo>
                  <a:lnTo>
                    <a:pt x="3483246" y="314047"/>
                  </a:lnTo>
                  <a:lnTo>
                    <a:pt x="3483246" y="314162"/>
                  </a:lnTo>
                  <a:lnTo>
                    <a:pt x="3483246" y="314276"/>
                  </a:lnTo>
                  <a:lnTo>
                    <a:pt x="3483246" y="31439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880265"/>
              <a:ext cx="3483246" cy="671801"/>
            </a:xfrm>
            <a:custGeom>
              <a:avLst/>
              <a:gdLst/>
              <a:ahLst/>
              <a:cxnLst/>
              <a:rect l="0" t="0" r="0" b="0"/>
              <a:pathLst>
                <a:path w="3483246" h="671801">
                  <a:moveTo>
                    <a:pt x="0" y="671801"/>
                  </a:moveTo>
                  <a:lnTo>
                    <a:pt x="3483" y="611234"/>
                  </a:lnTo>
                  <a:lnTo>
                    <a:pt x="6966" y="552738"/>
                  </a:lnTo>
                  <a:lnTo>
                    <a:pt x="10449" y="496208"/>
                  </a:lnTo>
                  <a:lnTo>
                    <a:pt x="13932" y="441546"/>
                  </a:lnTo>
                  <a:lnTo>
                    <a:pt x="17416" y="443400"/>
                  </a:lnTo>
                  <a:lnTo>
                    <a:pt x="20899" y="401268"/>
                  </a:lnTo>
                  <a:lnTo>
                    <a:pt x="24382" y="360213"/>
                  </a:lnTo>
                  <a:lnTo>
                    <a:pt x="27865" y="367381"/>
                  </a:lnTo>
                  <a:lnTo>
                    <a:pt x="31349" y="333030"/>
                  </a:lnTo>
                  <a:lnTo>
                    <a:pt x="34832" y="300096"/>
                  </a:lnTo>
                  <a:lnTo>
                    <a:pt x="38315" y="271470"/>
                  </a:lnTo>
                  <a:lnTo>
                    <a:pt x="41798" y="244015"/>
                  </a:lnTo>
                  <a:lnTo>
                    <a:pt x="45282" y="214382"/>
                  </a:lnTo>
                  <a:lnTo>
                    <a:pt x="48765" y="184122"/>
                  </a:lnTo>
                  <a:lnTo>
                    <a:pt x="52248" y="221362"/>
                  </a:lnTo>
                  <a:lnTo>
                    <a:pt x="55731" y="199477"/>
                  </a:lnTo>
                  <a:lnTo>
                    <a:pt x="59215" y="178321"/>
                  </a:lnTo>
                  <a:lnTo>
                    <a:pt x="62698" y="184122"/>
                  </a:lnTo>
                  <a:lnTo>
                    <a:pt x="66181" y="161002"/>
                  </a:lnTo>
                  <a:lnTo>
                    <a:pt x="69664" y="166749"/>
                  </a:lnTo>
                  <a:lnTo>
                    <a:pt x="73148" y="145313"/>
                  </a:lnTo>
                  <a:lnTo>
                    <a:pt x="76631" y="124184"/>
                  </a:lnTo>
                  <a:lnTo>
                    <a:pt x="80114" y="103354"/>
                  </a:lnTo>
                  <a:lnTo>
                    <a:pt x="83597" y="82818"/>
                  </a:lnTo>
                  <a:lnTo>
                    <a:pt x="87081" y="129459"/>
                  </a:lnTo>
                  <a:lnTo>
                    <a:pt x="90564" y="114705"/>
                  </a:lnTo>
                  <a:lnTo>
                    <a:pt x="94047" y="100309"/>
                  </a:lnTo>
                  <a:lnTo>
                    <a:pt x="97530" y="93020"/>
                  </a:lnTo>
                  <a:lnTo>
                    <a:pt x="101014" y="86249"/>
                  </a:lnTo>
                  <a:lnTo>
                    <a:pt x="104497" y="190796"/>
                  </a:lnTo>
                  <a:lnTo>
                    <a:pt x="107980" y="179297"/>
                  </a:lnTo>
                  <a:lnTo>
                    <a:pt x="111463" y="199358"/>
                  </a:lnTo>
                  <a:lnTo>
                    <a:pt x="114947" y="186651"/>
                  </a:lnTo>
                  <a:lnTo>
                    <a:pt x="118430" y="174050"/>
                  </a:lnTo>
                  <a:lnTo>
                    <a:pt x="121913" y="165383"/>
                  </a:lnTo>
                  <a:lnTo>
                    <a:pt x="125396" y="159427"/>
                  </a:lnTo>
                  <a:lnTo>
                    <a:pt x="128880" y="153361"/>
                  </a:lnTo>
                  <a:lnTo>
                    <a:pt x="132363" y="145698"/>
                  </a:lnTo>
                  <a:lnTo>
                    <a:pt x="135846" y="138216"/>
                  </a:lnTo>
                  <a:lnTo>
                    <a:pt x="139329" y="176800"/>
                  </a:lnTo>
                  <a:lnTo>
                    <a:pt x="142813" y="168005"/>
                  </a:lnTo>
                  <a:lnTo>
                    <a:pt x="146296" y="160161"/>
                  </a:lnTo>
                  <a:lnTo>
                    <a:pt x="149779" y="155206"/>
                  </a:lnTo>
                  <a:lnTo>
                    <a:pt x="153262" y="150385"/>
                  </a:lnTo>
                  <a:lnTo>
                    <a:pt x="156746" y="142255"/>
                  </a:lnTo>
                  <a:lnTo>
                    <a:pt x="160229" y="133217"/>
                  </a:lnTo>
                  <a:lnTo>
                    <a:pt x="163712" y="124269"/>
                  </a:lnTo>
                  <a:lnTo>
                    <a:pt x="167195" y="115411"/>
                  </a:lnTo>
                  <a:lnTo>
                    <a:pt x="170679" y="106641"/>
                  </a:lnTo>
                  <a:lnTo>
                    <a:pt x="174162" y="97957"/>
                  </a:lnTo>
                  <a:lnTo>
                    <a:pt x="177645" y="89359"/>
                  </a:lnTo>
                  <a:lnTo>
                    <a:pt x="181128" y="80845"/>
                  </a:lnTo>
                  <a:lnTo>
                    <a:pt x="184612" y="72413"/>
                  </a:lnTo>
                  <a:lnTo>
                    <a:pt x="188095" y="64064"/>
                  </a:lnTo>
                  <a:lnTo>
                    <a:pt x="191578" y="57663"/>
                  </a:lnTo>
                  <a:lnTo>
                    <a:pt x="195061" y="51468"/>
                  </a:lnTo>
                  <a:lnTo>
                    <a:pt x="198545" y="45371"/>
                  </a:lnTo>
                  <a:lnTo>
                    <a:pt x="202028" y="39370"/>
                  </a:lnTo>
                  <a:lnTo>
                    <a:pt x="205511" y="33430"/>
                  </a:lnTo>
                  <a:lnTo>
                    <a:pt x="208994" y="26618"/>
                  </a:lnTo>
                  <a:lnTo>
                    <a:pt x="212478" y="19890"/>
                  </a:lnTo>
                  <a:lnTo>
                    <a:pt x="215961" y="22967"/>
                  </a:lnTo>
                  <a:lnTo>
                    <a:pt x="219444" y="16440"/>
                  </a:lnTo>
                  <a:lnTo>
                    <a:pt x="222927" y="15922"/>
                  </a:lnTo>
                  <a:lnTo>
                    <a:pt x="226411" y="19116"/>
                  </a:lnTo>
                  <a:lnTo>
                    <a:pt x="229894" y="22184"/>
                  </a:lnTo>
                  <a:lnTo>
                    <a:pt x="233377" y="21559"/>
                  </a:lnTo>
                  <a:lnTo>
                    <a:pt x="236860" y="19128"/>
                  </a:lnTo>
                  <a:lnTo>
                    <a:pt x="240344" y="33493"/>
                  </a:lnTo>
                  <a:lnTo>
                    <a:pt x="243827" y="29361"/>
                  </a:lnTo>
                  <a:lnTo>
                    <a:pt x="247310" y="25293"/>
                  </a:lnTo>
                  <a:lnTo>
                    <a:pt x="250793" y="22547"/>
                  </a:lnTo>
                  <a:lnTo>
                    <a:pt x="254277" y="20276"/>
                  </a:lnTo>
                  <a:lnTo>
                    <a:pt x="257760" y="19012"/>
                  </a:lnTo>
                  <a:lnTo>
                    <a:pt x="261243" y="20093"/>
                  </a:lnTo>
                  <a:lnTo>
                    <a:pt x="264726" y="21143"/>
                  </a:lnTo>
                  <a:lnTo>
                    <a:pt x="268210" y="18206"/>
                  </a:lnTo>
                  <a:lnTo>
                    <a:pt x="271693" y="14523"/>
                  </a:lnTo>
                  <a:lnTo>
                    <a:pt x="275176" y="12678"/>
                  </a:lnTo>
                  <a:lnTo>
                    <a:pt x="278659" y="13791"/>
                  </a:lnTo>
                  <a:lnTo>
                    <a:pt x="282143" y="14874"/>
                  </a:lnTo>
                  <a:lnTo>
                    <a:pt x="285626" y="14539"/>
                  </a:lnTo>
                  <a:lnTo>
                    <a:pt x="289109" y="14091"/>
                  </a:lnTo>
                  <a:lnTo>
                    <a:pt x="292592" y="16377"/>
                  </a:lnTo>
                  <a:lnTo>
                    <a:pt x="296075" y="21681"/>
                  </a:lnTo>
                  <a:lnTo>
                    <a:pt x="299559" y="26725"/>
                  </a:lnTo>
                  <a:lnTo>
                    <a:pt x="303042" y="20626"/>
                  </a:lnTo>
                  <a:lnTo>
                    <a:pt x="306525" y="14554"/>
                  </a:lnTo>
                  <a:lnTo>
                    <a:pt x="310008" y="9284"/>
                  </a:lnTo>
                  <a:lnTo>
                    <a:pt x="313492" y="4692"/>
                  </a:lnTo>
                  <a:lnTo>
                    <a:pt x="316975" y="526"/>
                  </a:lnTo>
                  <a:lnTo>
                    <a:pt x="320458" y="260"/>
                  </a:lnTo>
                  <a:lnTo>
                    <a:pt x="323941" y="0"/>
                  </a:lnTo>
                  <a:lnTo>
                    <a:pt x="327425" y="47763"/>
                  </a:lnTo>
                  <a:lnTo>
                    <a:pt x="330908" y="48255"/>
                  </a:lnTo>
                  <a:lnTo>
                    <a:pt x="334391" y="47707"/>
                  </a:lnTo>
                  <a:lnTo>
                    <a:pt x="337874" y="42381"/>
                  </a:lnTo>
                  <a:lnTo>
                    <a:pt x="341358" y="37074"/>
                  </a:lnTo>
                  <a:lnTo>
                    <a:pt x="344841" y="31787"/>
                  </a:lnTo>
                  <a:lnTo>
                    <a:pt x="348324" y="26520"/>
                  </a:lnTo>
                  <a:lnTo>
                    <a:pt x="351807" y="41323"/>
                  </a:lnTo>
                  <a:lnTo>
                    <a:pt x="355291" y="36220"/>
                  </a:lnTo>
                  <a:lnTo>
                    <a:pt x="358774" y="31135"/>
                  </a:lnTo>
                  <a:lnTo>
                    <a:pt x="362257" y="30216"/>
                  </a:lnTo>
                  <a:lnTo>
                    <a:pt x="365740" y="30295"/>
                  </a:lnTo>
                  <a:lnTo>
                    <a:pt x="369224" y="30374"/>
                  </a:lnTo>
                  <a:lnTo>
                    <a:pt x="372707" y="30450"/>
                  </a:lnTo>
                  <a:lnTo>
                    <a:pt x="376190" y="30526"/>
                  </a:lnTo>
                  <a:lnTo>
                    <a:pt x="379673" y="31082"/>
                  </a:lnTo>
                  <a:lnTo>
                    <a:pt x="383157" y="31685"/>
                  </a:lnTo>
                  <a:lnTo>
                    <a:pt x="386640" y="39530"/>
                  </a:lnTo>
                  <a:lnTo>
                    <a:pt x="390123" y="39008"/>
                  </a:lnTo>
                  <a:lnTo>
                    <a:pt x="393606" y="38495"/>
                  </a:lnTo>
                  <a:lnTo>
                    <a:pt x="397090" y="45359"/>
                  </a:lnTo>
                  <a:lnTo>
                    <a:pt x="400573" y="44810"/>
                  </a:lnTo>
                  <a:lnTo>
                    <a:pt x="404056" y="43252"/>
                  </a:lnTo>
                  <a:lnTo>
                    <a:pt x="407539" y="40778"/>
                  </a:lnTo>
                  <a:lnTo>
                    <a:pt x="411023" y="45321"/>
                  </a:lnTo>
                  <a:lnTo>
                    <a:pt x="414506" y="40973"/>
                  </a:lnTo>
                  <a:lnTo>
                    <a:pt x="417989" y="36639"/>
                  </a:lnTo>
                  <a:lnTo>
                    <a:pt x="421472" y="38758"/>
                  </a:lnTo>
                  <a:lnTo>
                    <a:pt x="424956" y="41104"/>
                  </a:lnTo>
                  <a:lnTo>
                    <a:pt x="428439" y="58464"/>
                  </a:lnTo>
                  <a:lnTo>
                    <a:pt x="431922" y="57872"/>
                  </a:lnTo>
                  <a:lnTo>
                    <a:pt x="435405" y="57288"/>
                  </a:lnTo>
                  <a:lnTo>
                    <a:pt x="438889" y="56712"/>
                  </a:lnTo>
                  <a:lnTo>
                    <a:pt x="442372" y="56145"/>
                  </a:lnTo>
                  <a:lnTo>
                    <a:pt x="445855" y="84815"/>
                  </a:lnTo>
                  <a:lnTo>
                    <a:pt x="449338" y="81395"/>
                  </a:lnTo>
                  <a:lnTo>
                    <a:pt x="452822" y="77988"/>
                  </a:lnTo>
                  <a:lnTo>
                    <a:pt x="456305" y="74595"/>
                  </a:lnTo>
                  <a:lnTo>
                    <a:pt x="459788" y="71216"/>
                  </a:lnTo>
                  <a:lnTo>
                    <a:pt x="463271" y="75983"/>
                  </a:lnTo>
                  <a:lnTo>
                    <a:pt x="466755" y="74193"/>
                  </a:lnTo>
                  <a:lnTo>
                    <a:pt x="470238" y="72419"/>
                  </a:lnTo>
                  <a:lnTo>
                    <a:pt x="473721" y="70661"/>
                  </a:lnTo>
                  <a:lnTo>
                    <a:pt x="477204" y="68919"/>
                  </a:lnTo>
                  <a:lnTo>
                    <a:pt x="480688" y="99469"/>
                  </a:lnTo>
                  <a:lnTo>
                    <a:pt x="484171" y="98734"/>
                  </a:lnTo>
                  <a:lnTo>
                    <a:pt x="487654" y="98007"/>
                  </a:lnTo>
                  <a:lnTo>
                    <a:pt x="491137" y="97288"/>
                  </a:lnTo>
                  <a:lnTo>
                    <a:pt x="494621" y="96578"/>
                  </a:lnTo>
                  <a:lnTo>
                    <a:pt x="498104" y="95547"/>
                  </a:lnTo>
                  <a:lnTo>
                    <a:pt x="501587" y="94190"/>
                  </a:lnTo>
                  <a:lnTo>
                    <a:pt x="505070" y="100933"/>
                  </a:lnTo>
                  <a:lnTo>
                    <a:pt x="508554" y="100868"/>
                  </a:lnTo>
                  <a:lnTo>
                    <a:pt x="512037" y="100804"/>
                  </a:lnTo>
                  <a:lnTo>
                    <a:pt x="515520" y="99638"/>
                  </a:lnTo>
                  <a:lnTo>
                    <a:pt x="519003" y="97683"/>
                  </a:lnTo>
                  <a:lnTo>
                    <a:pt x="522487" y="106462"/>
                  </a:lnTo>
                  <a:lnTo>
                    <a:pt x="525970" y="104534"/>
                  </a:lnTo>
                  <a:lnTo>
                    <a:pt x="529453" y="102619"/>
                  </a:lnTo>
                  <a:lnTo>
                    <a:pt x="532936" y="100717"/>
                  </a:lnTo>
                  <a:lnTo>
                    <a:pt x="536420" y="98826"/>
                  </a:lnTo>
                  <a:lnTo>
                    <a:pt x="539903" y="96777"/>
                  </a:lnTo>
                  <a:lnTo>
                    <a:pt x="543386" y="94093"/>
                  </a:lnTo>
                  <a:lnTo>
                    <a:pt x="546869" y="91418"/>
                  </a:lnTo>
                  <a:lnTo>
                    <a:pt x="550353" y="88752"/>
                  </a:lnTo>
                  <a:lnTo>
                    <a:pt x="553836" y="86096"/>
                  </a:lnTo>
                  <a:lnTo>
                    <a:pt x="557319" y="83450"/>
                  </a:lnTo>
                  <a:lnTo>
                    <a:pt x="560802" y="80812"/>
                  </a:lnTo>
                  <a:lnTo>
                    <a:pt x="564286" y="78184"/>
                  </a:lnTo>
                  <a:lnTo>
                    <a:pt x="567769" y="90762"/>
                  </a:lnTo>
                  <a:lnTo>
                    <a:pt x="571252" y="90173"/>
                  </a:lnTo>
                  <a:lnTo>
                    <a:pt x="574735" y="89591"/>
                  </a:lnTo>
                  <a:lnTo>
                    <a:pt x="578218" y="89014"/>
                  </a:lnTo>
                  <a:lnTo>
                    <a:pt x="581702" y="88443"/>
                  </a:lnTo>
                  <a:lnTo>
                    <a:pt x="585185" y="107587"/>
                  </a:lnTo>
                  <a:lnTo>
                    <a:pt x="588668" y="105866"/>
                  </a:lnTo>
                  <a:lnTo>
                    <a:pt x="592151" y="104154"/>
                  </a:lnTo>
                  <a:lnTo>
                    <a:pt x="595635" y="102452"/>
                  </a:lnTo>
                  <a:lnTo>
                    <a:pt x="599118" y="100763"/>
                  </a:lnTo>
                  <a:lnTo>
                    <a:pt x="602601" y="99353"/>
                  </a:lnTo>
                  <a:lnTo>
                    <a:pt x="606084" y="97952"/>
                  </a:lnTo>
                  <a:lnTo>
                    <a:pt x="609568" y="96560"/>
                  </a:lnTo>
                  <a:lnTo>
                    <a:pt x="613051" y="95177"/>
                  </a:lnTo>
                  <a:lnTo>
                    <a:pt x="616534" y="93778"/>
                  </a:lnTo>
                  <a:lnTo>
                    <a:pt x="620017" y="92143"/>
                  </a:lnTo>
                  <a:lnTo>
                    <a:pt x="623501" y="90516"/>
                  </a:lnTo>
                  <a:lnTo>
                    <a:pt x="626984" y="89591"/>
                  </a:lnTo>
                  <a:lnTo>
                    <a:pt x="630467" y="89062"/>
                  </a:lnTo>
                  <a:lnTo>
                    <a:pt x="633950" y="91260"/>
                  </a:lnTo>
                  <a:lnTo>
                    <a:pt x="637434" y="91260"/>
                  </a:lnTo>
                  <a:lnTo>
                    <a:pt x="640917" y="91260"/>
                  </a:lnTo>
                  <a:lnTo>
                    <a:pt x="644400" y="90120"/>
                  </a:lnTo>
                  <a:lnTo>
                    <a:pt x="647883" y="88555"/>
                  </a:lnTo>
                  <a:lnTo>
                    <a:pt x="651367" y="86999"/>
                  </a:lnTo>
                  <a:lnTo>
                    <a:pt x="654850" y="85451"/>
                  </a:lnTo>
                  <a:lnTo>
                    <a:pt x="658333" y="83911"/>
                  </a:lnTo>
                  <a:lnTo>
                    <a:pt x="661816" y="82380"/>
                  </a:lnTo>
                  <a:lnTo>
                    <a:pt x="665300" y="80857"/>
                  </a:lnTo>
                  <a:lnTo>
                    <a:pt x="668783" y="79713"/>
                  </a:lnTo>
                  <a:lnTo>
                    <a:pt x="672266" y="79252"/>
                  </a:lnTo>
                  <a:lnTo>
                    <a:pt x="675749" y="78795"/>
                  </a:lnTo>
                  <a:lnTo>
                    <a:pt x="679233" y="78342"/>
                  </a:lnTo>
                  <a:lnTo>
                    <a:pt x="682716" y="77893"/>
                  </a:lnTo>
                  <a:lnTo>
                    <a:pt x="686199" y="77562"/>
                  </a:lnTo>
                  <a:lnTo>
                    <a:pt x="689682" y="77376"/>
                  </a:lnTo>
                  <a:lnTo>
                    <a:pt x="693166" y="77193"/>
                  </a:lnTo>
                  <a:lnTo>
                    <a:pt x="696649" y="77011"/>
                  </a:lnTo>
                  <a:lnTo>
                    <a:pt x="700132" y="76831"/>
                  </a:lnTo>
                  <a:lnTo>
                    <a:pt x="703615" y="77049"/>
                  </a:lnTo>
                  <a:lnTo>
                    <a:pt x="707099" y="77621"/>
                  </a:lnTo>
                  <a:lnTo>
                    <a:pt x="710582" y="78129"/>
                  </a:lnTo>
                  <a:lnTo>
                    <a:pt x="714065" y="77865"/>
                  </a:lnTo>
                  <a:lnTo>
                    <a:pt x="717548" y="77604"/>
                  </a:lnTo>
                  <a:lnTo>
                    <a:pt x="721032" y="77345"/>
                  </a:lnTo>
                  <a:lnTo>
                    <a:pt x="724515" y="77088"/>
                  </a:lnTo>
                  <a:lnTo>
                    <a:pt x="727998" y="76833"/>
                  </a:lnTo>
                  <a:lnTo>
                    <a:pt x="731481" y="76581"/>
                  </a:lnTo>
                  <a:lnTo>
                    <a:pt x="734965" y="76331"/>
                  </a:lnTo>
                  <a:lnTo>
                    <a:pt x="738448" y="76641"/>
                  </a:lnTo>
                  <a:lnTo>
                    <a:pt x="741931" y="77189"/>
                  </a:lnTo>
                  <a:lnTo>
                    <a:pt x="745414" y="77216"/>
                  </a:lnTo>
                  <a:lnTo>
                    <a:pt x="748898" y="75627"/>
                  </a:lnTo>
                  <a:lnTo>
                    <a:pt x="752381" y="74043"/>
                  </a:lnTo>
                  <a:lnTo>
                    <a:pt x="755864" y="72466"/>
                  </a:lnTo>
                  <a:lnTo>
                    <a:pt x="759347" y="70896"/>
                  </a:lnTo>
                  <a:lnTo>
                    <a:pt x="762831" y="69720"/>
                  </a:lnTo>
                  <a:lnTo>
                    <a:pt x="766314" y="69348"/>
                  </a:lnTo>
                  <a:lnTo>
                    <a:pt x="769797" y="68979"/>
                  </a:lnTo>
                  <a:lnTo>
                    <a:pt x="773280" y="69022"/>
                  </a:lnTo>
                  <a:lnTo>
                    <a:pt x="776764" y="69126"/>
                  </a:lnTo>
                  <a:lnTo>
                    <a:pt x="780247" y="69996"/>
                  </a:lnTo>
                  <a:lnTo>
                    <a:pt x="783730" y="71936"/>
                  </a:lnTo>
                  <a:lnTo>
                    <a:pt x="787213" y="73846"/>
                  </a:lnTo>
                  <a:lnTo>
                    <a:pt x="790697" y="75298"/>
                  </a:lnTo>
                  <a:lnTo>
                    <a:pt x="794180" y="76711"/>
                  </a:lnTo>
                  <a:lnTo>
                    <a:pt x="797663" y="76945"/>
                  </a:lnTo>
                  <a:lnTo>
                    <a:pt x="801146" y="76014"/>
                  </a:lnTo>
                  <a:lnTo>
                    <a:pt x="804630" y="75088"/>
                  </a:lnTo>
                  <a:lnTo>
                    <a:pt x="808113" y="74166"/>
                  </a:lnTo>
                  <a:lnTo>
                    <a:pt x="811596" y="73250"/>
                  </a:lnTo>
                  <a:lnTo>
                    <a:pt x="815079" y="72339"/>
                  </a:lnTo>
                  <a:lnTo>
                    <a:pt x="818563" y="71433"/>
                  </a:lnTo>
                  <a:lnTo>
                    <a:pt x="822046" y="70532"/>
                  </a:lnTo>
                  <a:lnTo>
                    <a:pt x="825529" y="69636"/>
                  </a:lnTo>
                  <a:lnTo>
                    <a:pt x="829012" y="68745"/>
                  </a:lnTo>
                  <a:lnTo>
                    <a:pt x="832496" y="68079"/>
                  </a:lnTo>
                  <a:lnTo>
                    <a:pt x="835979" y="67525"/>
                  </a:lnTo>
                  <a:lnTo>
                    <a:pt x="839462" y="66975"/>
                  </a:lnTo>
                  <a:lnTo>
                    <a:pt x="842945" y="66428"/>
                  </a:lnTo>
                  <a:lnTo>
                    <a:pt x="846429" y="65884"/>
                  </a:lnTo>
                  <a:lnTo>
                    <a:pt x="849912" y="66162"/>
                  </a:lnTo>
                  <a:lnTo>
                    <a:pt x="853395" y="66698"/>
                  </a:lnTo>
                  <a:lnTo>
                    <a:pt x="856878" y="77655"/>
                  </a:lnTo>
                  <a:lnTo>
                    <a:pt x="860361" y="78530"/>
                  </a:lnTo>
                  <a:lnTo>
                    <a:pt x="863845" y="79396"/>
                  </a:lnTo>
                  <a:lnTo>
                    <a:pt x="867328" y="81862"/>
                  </a:lnTo>
                  <a:lnTo>
                    <a:pt x="870811" y="81100"/>
                  </a:lnTo>
                  <a:lnTo>
                    <a:pt x="874294" y="84857"/>
                  </a:lnTo>
                  <a:lnTo>
                    <a:pt x="877778" y="85667"/>
                  </a:lnTo>
                  <a:lnTo>
                    <a:pt x="881261" y="86468"/>
                  </a:lnTo>
                  <a:lnTo>
                    <a:pt x="884744" y="87439"/>
                  </a:lnTo>
                  <a:lnTo>
                    <a:pt x="888227" y="88414"/>
                  </a:lnTo>
                  <a:lnTo>
                    <a:pt x="891711" y="89378"/>
                  </a:lnTo>
                  <a:lnTo>
                    <a:pt x="895194" y="90331"/>
                  </a:lnTo>
                  <a:lnTo>
                    <a:pt x="898677" y="91249"/>
                  </a:lnTo>
                  <a:lnTo>
                    <a:pt x="902160" y="90501"/>
                  </a:lnTo>
                  <a:lnTo>
                    <a:pt x="905644" y="89756"/>
                  </a:lnTo>
                  <a:lnTo>
                    <a:pt x="909127" y="89016"/>
                  </a:lnTo>
                  <a:lnTo>
                    <a:pt x="912610" y="88279"/>
                  </a:lnTo>
                  <a:lnTo>
                    <a:pt x="916093" y="87546"/>
                  </a:lnTo>
                  <a:lnTo>
                    <a:pt x="919577" y="86817"/>
                  </a:lnTo>
                  <a:lnTo>
                    <a:pt x="923060" y="86092"/>
                  </a:lnTo>
                  <a:lnTo>
                    <a:pt x="926543" y="85370"/>
                  </a:lnTo>
                  <a:lnTo>
                    <a:pt x="930026" y="84652"/>
                  </a:lnTo>
                  <a:lnTo>
                    <a:pt x="933510" y="83891"/>
                  </a:lnTo>
                  <a:lnTo>
                    <a:pt x="936993" y="82934"/>
                  </a:lnTo>
                  <a:lnTo>
                    <a:pt x="940476" y="81980"/>
                  </a:lnTo>
                  <a:lnTo>
                    <a:pt x="943959" y="81031"/>
                  </a:lnTo>
                  <a:lnTo>
                    <a:pt x="947443" y="80085"/>
                  </a:lnTo>
                  <a:lnTo>
                    <a:pt x="950926" y="79143"/>
                  </a:lnTo>
                  <a:lnTo>
                    <a:pt x="954409" y="78206"/>
                  </a:lnTo>
                  <a:lnTo>
                    <a:pt x="957892" y="77272"/>
                  </a:lnTo>
                  <a:lnTo>
                    <a:pt x="961376" y="76843"/>
                  </a:lnTo>
                  <a:lnTo>
                    <a:pt x="964859" y="76529"/>
                  </a:lnTo>
                  <a:lnTo>
                    <a:pt x="968342" y="76217"/>
                  </a:lnTo>
                  <a:lnTo>
                    <a:pt x="971825" y="75908"/>
                  </a:lnTo>
                  <a:lnTo>
                    <a:pt x="975309" y="75600"/>
                  </a:lnTo>
                  <a:lnTo>
                    <a:pt x="978792" y="75294"/>
                  </a:lnTo>
                  <a:lnTo>
                    <a:pt x="982275" y="74989"/>
                  </a:lnTo>
                  <a:lnTo>
                    <a:pt x="985758" y="74687"/>
                  </a:lnTo>
                  <a:lnTo>
                    <a:pt x="989242" y="74386"/>
                  </a:lnTo>
                  <a:lnTo>
                    <a:pt x="992725" y="74088"/>
                  </a:lnTo>
                  <a:lnTo>
                    <a:pt x="996208" y="74499"/>
                  </a:lnTo>
                  <a:lnTo>
                    <a:pt x="999691" y="74916"/>
                  </a:lnTo>
                  <a:lnTo>
                    <a:pt x="1003175" y="74386"/>
                  </a:lnTo>
                  <a:lnTo>
                    <a:pt x="1006658" y="73025"/>
                  </a:lnTo>
                  <a:lnTo>
                    <a:pt x="1010141" y="80301"/>
                  </a:lnTo>
                  <a:lnTo>
                    <a:pt x="1013624" y="78956"/>
                  </a:lnTo>
                  <a:lnTo>
                    <a:pt x="1017108" y="77614"/>
                  </a:lnTo>
                  <a:lnTo>
                    <a:pt x="1020591" y="76275"/>
                  </a:lnTo>
                  <a:lnTo>
                    <a:pt x="1024074" y="74939"/>
                  </a:lnTo>
                  <a:lnTo>
                    <a:pt x="1027557" y="73810"/>
                  </a:lnTo>
                  <a:lnTo>
                    <a:pt x="1031041" y="73755"/>
                  </a:lnTo>
                  <a:lnTo>
                    <a:pt x="1034524" y="73700"/>
                  </a:lnTo>
                  <a:lnTo>
                    <a:pt x="1038007" y="73646"/>
                  </a:lnTo>
                  <a:lnTo>
                    <a:pt x="1041490" y="73592"/>
                  </a:lnTo>
                  <a:lnTo>
                    <a:pt x="1044974" y="73539"/>
                  </a:lnTo>
                  <a:lnTo>
                    <a:pt x="1048457" y="73486"/>
                  </a:lnTo>
                  <a:lnTo>
                    <a:pt x="1051940" y="73433"/>
                  </a:lnTo>
                  <a:lnTo>
                    <a:pt x="1055423" y="73336"/>
                  </a:lnTo>
                  <a:lnTo>
                    <a:pt x="1058907" y="73228"/>
                  </a:lnTo>
                  <a:lnTo>
                    <a:pt x="1062390" y="73120"/>
                  </a:lnTo>
                  <a:lnTo>
                    <a:pt x="1065873" y="73013"/>
                  </a:lnTo>
                  <a:lnTo>
                    <a:pt x="1069356" y="72907"/>
                  </a:lnTo>
                  <a:lnTo>
                    <a:pt x="1072840" y="72947"/>
                  </a:lnTo>
                  <a:lnTo>
                    <a:pt x="1076323" y="73008"/>
                  </a:lnTo>
                  <a:lnTo>
                    <a:pt x="1079806" y="72884"/>
                  </a:lnTo>
                  <a:lnTo>
                    <a:pt x="1083289" y="72503"/>
                  </a:lnTo>
                  <a:lnTo>
                    <a:pt x="1086773" y="72124"/>
                  </a:lnTo>
                  <a:lnTo>
                    <a:pt x="1090256" y="71747"/>
                  </a:lnTo>
                  <a:lnTo>
                    <a:pt x="1093739" y="71373"/>
                  </a:lnTo>
                  <a:lnTo>
                    <a:pt x="1097222" y="70999"/>
                  </a:lnTo>
                  <a:lnTo>
                    <a:pt x="1100706" y="70628"/>
                  </a:lnTo>
                  <a:lnTo>
                    <a:pt x="1104189" y="70241"/>
                  </a:lnTo>
                  <a:lnTo>
                    <a:pt x="1107672" y="69492"/>
                  </a:lnTo>
                  <a:lnTo>
                    <a:pt x="1111155" y="68746"/>
                  </a:lnTo>
                  <a:lnTo>
                    <a:pt x="1114639" y="68002"/>
                  </a:lnTo>
                  <a:lnTo>
                    <a:pt x="1118122" y="67262"/>
                  </a:lnTo>
                  <a:lnTo>
                    <a:pt x="1121605" y="66524"/>
                  </a:lnTo>
                  <a:lnTo>
                    <a:pt x="1125088" y="65789"/>
                  </a:lnTo>
                  <a:lnTo>
                    <a:pt x="1128572" y="65056"/>
                  </a:lnTo>
                  <a:lnTo>
                    <a:pt x="1132055" y="64327"/>
                  </a:lnTo>
                  <a:lnTo>
                    <a:pt x="1135538" y="63600"/>
                  </a:lnTo>
                  <a:lnTo>
                    <a:pt x="1139021" y="63125"/>
                  </a:lnTo>
                  <a:lnTo>
                    <a:pt x="1142505" y="63539"/>
                  </a:lnTo>
                  <a:lnTo>
                    <a:pt x="1145988" y="63949"/>
                  </a:lnTo>
                  <a:lnTo>
                    <a:pt x="1149471" y="64357"/>
                  </a:lnTo>
                  <a:lnTo>
                    <a:pt x="1152954" y="64762"/>
                  </a:lnTo>
                  <a:lnTo>
                    <a:pt x="1156437" y="74973"/>
                  </a:lnTo>
                  <a:lnTo>
                    <a:pt x="1159921" y="74716"/>
                  </a:lnTo>
                  <a:lnTo>
                    <a:pt x="1163404" y="74461"/>
                  </a:lnTo>
                  <a:lnTo>
                    <a:pt x="1166887" y="74206"/>
                  </a:lnTo>
                  <a:lnTo>
                    <a:pt x="1170370" y="73953"/>
                  </a:lnTo>
                  <a:lnTo>
                    <a:pt x="1173854" y="78507"/>
                  </a:lnTo>
                  <a:lnTo>
                    <a:pt x="1177337" y="77247"/>
                  </a:lnTo>
                  <a:lnTo>
                    <a:pt x="1180820" y="75990"/>
                  </a:lnTo>
                  <a:lnTo>
                    <a:pt x="1184303" y="74734"/>
                  </a:lnTo>
                  <a:lnTo>
                    <a:pt x="1187787" y="73481"/>
                  </a:lnTo>
                  <a:lnTo>
                    <a:pt x="1191270" y="72230"/>
                  </a:lnTo>
                  <a:lnTo>
                    <a:pt x="1194753" y="70981"/>
                  </a:lnTo>
                  <a:lnTo>
                    <a:pt x="1198236" y="69754"/>
                  </a:lnTo>
                  <a:lnTo>
                    <a:pt x="1201720" y="69516"/>
                  </a:lnTo>
                  <a:lnTo>
                    <a:pt x="1205203" y="69281"/>
                  </a:lnTo>
                  <a:lnTo>
                    <a:pt x="1208686" y="69046"/>
                  </a:lnTo>
                  <a:lnTo>
                    <a:pt x="1212169" y="68812"/>
                  </a:lnTo>
                  <a:lnTo>
                    <a:pt x="1215653" y="68580"/>
                  </a:lnTo>
                  <a:lnTo>
                    <a:pt x="1219136" y="68349"/>
                  </a:lnTo>
                  <a:lnTo>
                    <a:pt x="1222619" y="68119"/>
                  </a:lnTo>
                  <a:lnTo>
                    <a:pt x="1226102" y="67890"/>
                  </a:lnTo>
                  <a:lnTo>
                    <a:pt x="1229586" y="67662"/>
                  </a:lnTo>
                  <a:lnTo>
                    <a:pt x="1233069" y="67350"/>
                  </a:lnTo>
                  <a:lnTo>
                    <a:pt x="1236552" y="66681"/>
                  </a:lnTo>
                  <a:lnTo>
                    <a:pt x="1240035" y="66014"/>
                  </a:lnTo>
                  <a:lnTo>
                    <a:pt x="1243519" y="65349"/>
                  </a:lnTo>
                  <a:lnTo>
                    <a:pt x="1247002" y="64687"/>
                  </a:lnTo>
                  <a:lnTo>
                    <a:pt x="1250485" y="64026"/>
                  </a:lnTo>
                  <a:lnTo>
                    <a:pt x="1253968" y="63368"/>
                  </a:lnTo>
                  <a:lnTo>
                    <a:pt x="1257452" y="62713"/>
                  </a:lnTo>
                  <a:lnTo>
                    <a:pt x="1260935" y="62059"/>
                  </a:lnTo>
                  <a:lnTo>
                    <a:pt x="1264418" y="61408"/>
                  </a:lnTo>
                  <a:lnTo>
                    <a:pt x="1267901" y="61187"/>
                  </a:lnTo>
                  <a:lnTo>
                    <a:pt x="1271385" y="61713"/>
                  </a:lnTo>
                  <a:lnTo>
                    <a:pt x="1274868" y="62235"/>
                  </a:lnTo>
                  <a:lnTo>
                    <a:pt x="1278351" y="62754"/>
                  </a:lnTo>
                  <a:lnTo>
                    <a:pt x="1281834" y="63269"/>
                  </a:lnTo>
                  <a:lnTo>
                    <a:pt x="1285318" y="71577"/>
                  </a:lnTo>
                  <a:lnTo>
                    <a:pt x="1288801" y="70792"/>
                  </a:lnTo>
                  <a:lnTo>
                    <a:pt x="1292284" y="70010"/>
                  </a:lnTo>
                  <a:lnTo>
                    <a:pt x="1295767" y="69230"/>
                  </a:lnTo>
                  <a:lnTo>
                    <a:pt x="1299251" y="68452"/>
                  </a:lnTo>
                  <a:lnTo>
                    <a:pt x="1302734" y="67676"/>
                  </a:lnTo>
                  <a:lnTo>
                    <a:pt x="1306217" y="66902"/>
                  </a:lnTo>
                  <a:lnTo>
                    <a:pt x="1309700" y="78347"/>
                  </a:lnTo>
                  <a:lnTo>
                    <a:pt x="1313184" y="78561"/>
                  </a:lnTo>
                  <a:lnTo>
                    <a:pt x="1316667" y="78773"/>
                  </a:lnTo>
                  <a:lnTo>
                    <a:pt x="1320150" y="78984"/>
                  </a:lnTo>
                  <a:lnTo>
                    <a:pt x="1323633" y="79194"/>
                  </a:lnTo>
                  <a:lnTo>
                    <a:pt x="1327117" y="79403"/>
                  </a:lnTo>
                  <a:lnTo>
                    <a:pt x="1330600" y="79610"/>
                  </a:lnTo>
                  <a:lnTo>
                    <a:pt x="1334083" y="79817"/>
                  </a:lnTo>
                  <a:lnTo>
                    <a:pt x="1337566" y="79279"/>
                  </a:lnTo>
                  <a:lnTo>
                    <a:pt x="1341050" y="78437"/>
                  </a:lnTo>
                  <a:lnTo>
                    <a:pt x="1344533" y="77597"/>
                  </a:lnTo>
                  <a:lnTo>
                    <a:pt x="1348016" y="76759"/>
                  </a:lnTo>
                  <a:lnTo>
                    <a:pt x="1351499" y="75923"/>
                  </a:lnTo>
                  <a:lnTo>
                    <a:pt x="1354983" y="75089"/>
                  </a:lnTo>
                  <a:lnTo>
                    <a:pt x="1358466" y="74257"/>
                  </a:lnTo>
                  <a:lnTo>
                    <a:pt x="1361949" y="73633"/>
                  </a:lnTo>
                  <a:lnTo>
                    <a:pt x="1365432" y="73417"/>
                  </a:lnTo>
                  <a:lnTo>
                    <a:pt x="1368916" y="73202"/>
                  </a:lnTo>
                  <a:lnTo>
                    <a:pt x="1372399" y="72988"/>
                  </a:lnTo>
                  <a:lnTo>
                    <a:pt x="1375882" y="72775"/>
                  </a:lnTo>
                  <a:lnTo>
                    <a:pt x="1379365" y="72563"/>
                  </a:lnTo>
                  <a:lnTo>
                    <a:pt x="1382849" y="72352"/>
                  </a:lnTo>
                  <a:lnTo>
                    <a:pt x="1386332" y="72142"/>
                  </a:lnTo>
                  <a:lnTo>
                    <a:pt x="1389815" y="71807"/>
                  </a:lnTo>
                  <a:lnTo>
                    <a:pt x="1393298" y="71470"/>
                  </a:lnTo>
                  <a:lnTo>
                    <a:pt x="1396782" y="71134"/>
                  </a:lnTo>
                  <a:lnTo>
                    <a:pt x="1400265" y="70799"/>
                  </a:lnTo>
                  <a:lnTo>
                    <a:pt x="1403748" y="70512"/>
                  </a:lnTo>
                  <a:lnTo>
                    <a:pt x="1407231" y="71078"/>
                  </a:lnTo>
                  <a:lnTo>
                    <a:pt x="1410715" y="71641"/>
                  </a:lnTo>
                  <a:lnTo>
                    <a:pt x="1414198" y="72200"/>
                  </a:lnTo>
                  <a:lnTo>
                    <a:pt x="1417681" y="72755"/>
                  </a:lnTo>
                  <a:lnTo>
                    <a:pt x="1421164" y="73115"/>
                  </a:lnTo>
                  <a:lnTo>
                    <a:pt x="1424648" y="72279"/>
                  </a:lnTo>
                  <a:lnTo>
                    <a:pt x="1428131" y="71445"/>
                  </a:lnTo>
                  <a:lnTo>
                    <a:pt x="1431614" y="70613"/>
                  </a:lnTo>
                  <a:lnTo>
                    <a:pt x="1435097" y="69782"/>
                  </a:lnTo>
                  <a:lnTo>
                    <a:pt x="1438580" y="68953"/>
                  </a:lnTo>
                  <a:lnTo>
                    <a:pt x="1442064" y="68126"/>
                  </a:lnTo>
                  <a:lnTo>
                    <a:pt x="1445547" y="67300"/>
                  </a:lnTo>
                  <a:lnTo>
                    <a:pt x="1449030" y="66476"/>
                  </a:lnTo>
                  <a:lnTo>
                    <a:pt x="1452513" y="65654"/>
                  </a:lnTo>
                  <a:lnTo>
                    <a:pt x="1455997" y="65421"/>
                  </a:lnTo>
                  <a:lnTo>
                    <a:pt x="1459480" y="66491"/>
                  </a:lnTo>
                  <a:lnTo>
                    <a:pt x="1462963" y="67553"/>
                  </a:lnTo>
                  <a:lnTo>
                    <a:pt x="1466446" y="68076"/>
                  </a:lnTo>
                  <a:lnTo>
                    <a:pt x="1469930" y="68505"/>
                  </a:lnTo>
                  <a:lnTo>
                    <a:pt x="1473413" y="68931"/>
                  </a:lnTo>
                  <a:lnTo>
                    <a:pt x="1476896" y="69354"/>
                  </a:lnTo>
                  <a:lnTo>
                    <a:pt x="1480379" y="69775"/>
                  </a:lnTo>
                  <a:lnTo>
                    <a:pt x="1483863" y="75566"/>
                  </a:lnTo>
                  <a:lnTo>
                    <a:pt x="1487346" y="75365"/>
                  </a:lnTo>
                  <a:lnTo>
                    <a:pt x="1490829" y="75164"/>
                  </a:lnTo>
                  <a:lnTo>
                    <a:pt x="1494312" y="74964"/>
                  </a:lnTo>
                  <a:lnTo>
                    <a:pt x="1497796" y="74765"/>
                  </a:lnTo>
                  <a:lnTo>
                    <a:pt x="1501279" y="74567"/>
                  </a:lnTo>
                  <a:lnTo>
                    <a:pt x="1504762" y="74370"/>
                  </a:lnTo>
                  <a:lnTo>
                    <a:pt x="1508245" y="74308"/>
                  </a:lnTo>
                  <a:lnTo>
                    <a:pt x="1511729" y="74348"/>
                  </a:lnTo>
                  <a:lnTo>
                    <a:pt x="1515212" y="74388"/>
                  </a:lnTo>
                  <a:lnTo>
                    <a:pt x="1518695" y="74428"/>
                  </a:lnTo>
                  <a:lnTo>
                    <a:pt x="1522178" y="74467"/>
                  </a:lnTo>
                  <a:lnTo>
                    <a:pt x="1525662" y="74252"/>
                  </a:lnTo>
                  <a:lnTo>
                    <a:pt x="1529145" y="73903"/>
                  </a:lnTo>
                  <a:lnTo>
                    <a:pt x="1532628" y="73554"/>
                  </a:lnTo>
                  <a:lnTo>
                    <a:pt x="1536111" y="73207"/>
                  </a:lnTo>
                  <a:lnTo>
                    <a:pt x="1539595" y="72861"/>
                  </a:lnTo>
                  <a:lnTo>
                    <a:pt x="1543078" y="72516"/>
                  </a:lnTo>
                  <a:lnTo>
                    <a:pt x="1546561" y="72173"/>
                  </a:lnTo>
                  <a:lnTo>
                    <a:pt x="1550044" y="72136"/>
                  </a:lnTo>
                  <a:lnTo>
                    <a:pt x="1553528" y="72874"/>
                  </a:lnTo>
                  <a:lnTo>
                    <a:pt x="1557011" y="73607"/>
                  </a:lnTo>
                  <a:lnTo>
                    <a:pt x="1560494" y="74523"/>
                  </a:lnTo>
                  <a:lnTo>
                    <a:pt x="1563977" y="75472"/>
                  </a:lnTo>
                  <a:lnTo>
                    <a:pt x="1567461" y="76081"/>
                  </a:lnTo>
                  <a:lnTo>
                    <a:pt x="1570944" y="76115"/>
                  </a:lnTo>
                  <a:lnTo>
                    <a:pt x="1574427" y="76150"/>
                  </a:lnTo>
                  <a:lnTo>
                    <a:pt x="1577910" y="76184"/>
                  </a:lnTo>
                  <a:lnTo>
                    <a:pt x="1581394" y="76218"/>
                  </a:lnTo>
                  <a:lnTo>
                    <a:pt x="1584877" y="76252"/>
                  </a:lnTo>
                  <a:lnTo>
                    <a:pt x="1588360" y="76286"/>
                  </a:lnTo>
                  <a:lnTo>
                    <a:pt x="1591843" y="76319"/>
                  </a:lnTo>
                  <a:lnTo>
                    <a:pt x="1595327" y="76279"/>
                  </a:lnTo>
                  <a:lnTo>
                    <a:pt x="1598810" y="76238"/>
                  </a:lnTo>
                  <a:lnTo>
                    <a:pt x="1602293" y="76198"/>
                  </a:lnTo>
                  <a:lnTo>
                    <a:pt x="1605776" y="76158"/>
                  </a:lnTo>
                  <a:lnTo>
                    <a:pt x="1609260" y="76118"/>
                  </a:lnTo>
                  <a:lnTo>
                    <a:pt x="1612743" y="76078"/>
                  </a:lnTo>
                  <a:lnTo>
                    <a:pt x="1616226" y="76039"/>
                  </a:lnTo>
                  <a:lnTo>
                    <a:pt x="1619709" y="75839"/>
                  </a:lnTo>
                  <a:lnTo>
                    <a:pt x="1623193" y="75544"/>
                  </a:lnTo>
                  <a:lnTo>
                    <a:pt x="1626676" y="75251"/>
                  </a:lnTo>
                  <a:lnTo>
                    <a:pt x="1630159" y="74959"/>
                  </a:lnTo>
                  <a:lnTo>
                    <a:pt x="1633642" y="74667"/>
                  </a:lnTo>
                  <a:lnTo>
                    <a:pt x="1637126" y="75849"/>
                  </a:lnTo>
                  <a:lnTo>
                    <a:pt x="1640609" y="77609"/>
                  </a:lnTo>
                  <a:lnTo>
                    <a:pt x="1644092" y="83034"/>
                  </a:lnTo>
                  <a:lnTo>
                    <a:pt x="1647575" y="82841"/>
                  </a:lnTo>
                  <a:lnTo>
                    <a:pt x="1651059" y="82649"/>
                  </a:lnTo>
                  <a:lnTo>
                    <a:pt x="1654542" y="82457"/>
                  </a:lnTo>
                  <a:lnTo>
                    <a:pt x="1658025" y="82267"/>
                  </a:lnTo>
                  <a:lnTo>
                    <a:pt x="1661508" y="82100"/>
                  </a:lnTo>
                  <a:lnTo>
                    <a:pt x="1664992" y="81980"/>
                  </a:lnTo>
                  <a:lnTo>
                    <a:pt x="1668475" y="81861"/>
                  </a:lnTo>
                  <a:lnTo>
                    <a:pt x="1671958" y="81742"/>
                  </a:lnTo>
                  <a:lnTo>
                    <a:pt x="1675441" y="81624"/>
                  </a:lnTo>
                  <a:lnTo>
                    <a:pt x="1678925" y="81506"/>
                  </a:lnTo>
                  <a:lnTo>
                    <a:pt x="1682408" y="81388"/>
                  </a:lnTo>
                  <a:lnTo>
                    <a:pt x="1685891" y="81271"/>
                  </a:lnTo>
                  <a:lnTo>
                    <a:pt x="1689374" y="80486"/>
                  </a:lnTo>
                  <a:lnTo>
                    <a:pt x="1692858" y="79681"/>
                  </a:lnTo>
                  <a:lnTo>
                    <a:pt x="1696341" y="78877"/>
                  </a:lnTo>
                  <a:lnTo>
                    <a:pt x="1699824" y="78075"/>
                  </a:lnTo>
                  <a:lnTo>
                    <a:pt x="1703307" y="77274"/>
                  </a:lnTo>
                  <a:lnTo>
                    <a:pt x="1706791" y="76473"/>
                  </a:lnTo>
                  <a:lnTo>
                    <a:pt x="1710274" y="75674"/>
                  </a:lnTo>
                  <a:lnTo>
                    <a:pt x="1713757" y="75499"/>
                  </a:lnTo>
                  <a:lnTo>
                    <a:pt x="1717240" y="75739"/>
                  </a:lnTo>
                  <a:lnTo>
                    <a:pt x="1720723" y="80917"/>
                  </a:lnTo>
                  <a:lnTo>
                    <a:pt x="1724207" y="80533"/>
                  </a:lnTo>
                  <a:lnTo>
                    <a:pt x="1727690" y="80150"/>
                  </a:lnTo>
                  <a:lnTo>
                    <a:pt x="1731173" y="79768"/>
                  </a:lnTo>
                  <a:lnTo>
                    <a:pt x="1734656" y="79387"/>
                  </a:lnTo>
                  <a:lnTo>
                    <a:pt x="1738140" y="79007"/>
                  </a:lnTo>
                  <a:lnTo>
                    <a:pt x="1741623" y="78629"/>
                  </a:lnTo>
                  <a:lnTo>
                    <a:pt x="1745106" y="78251"/>
                  </a:lnTo>
                  <a:lnTo>
                    <a:pt x="1748589" y="86334"/>
                  </a:lnTo>
                  <a:lnTo>
                    <a:pt x="1752073" y="86148"/>
                  </a:lnTo>
                  <a:lnTo>
                    <a:pt x="1755556" y="85963"/>
                  </a:lnTo>
                  <a:lnTo>
                    <a:pt x="1759039" y="85778"/>
                  </a:lnTo>
                  <a:lnTo>
                    <a:pt x="1762522" y="85594"/>
                  </a:lnTo>
                  <a:lnTo>
                    <a:pt x="1766006" y="85689"/>
                  </a:lnTo>
                  <a:lnTo>
                    <a:pt x="1769489" y="85830"/>
                  </a:lnTo>
                  <a:lnTo>
                    <a:pt x="1772972" y="85969"/>
                  </a:lnTo>
                  <a:lnTo>
                    <a:pt x="1776455" y="86109"/>
                  </a:lnTo>
                  <a:lnTo>
                    <a:pt x="1779939" y="86247"/>
                  </a:lnTo>
                  <a:lnTo>
                    <a:pt x="1783422" y="86385"/>
                  </a:lnTo>
                  <a:lnTo>
                    <a:pt x="1786905" y="86523"/>
                  </a:lnTo>
                  <a:lnTo>
                    <a:pt x="1790388" y="87062"/>
                  </a:lnTo>
                  <a:lnTo>
                    <a:pt x="1793872" y="88022"/>
                  </a:lnTo>
                  <a:lnTo>
                    <a:pt x="1797355" y="88941"/>
                  </a:lnTo>
                  <a:lnTo>
                    <a:pt x="1800838" y="88757"/>
                  </a:lnTo>
                  <a:lnTo>
                    <a:pt x="1804321" y="88574"/>
                  </a:lnTo>
                  <a:lnTo>
                    <a:pt x="1807805" y="88391"/>
                  </a:lnTo>
                  <a:lnTo>
                    <a:pt x="1811288" y="88208"/>
                  </a:lnTo>
                  <a:lnTo>
                    <a:pt x="1814771" y="88026"/>
                  </a:lnTo>
                  <a:lnTo>
                    <a:pt x="1818254" y="87845"/>
                  </a:lnTo>
                  <a:lnTo>
                    <a:pt x="1821738" y="87664"/>
                  </a:lnTo>
                  <a:lnTo>
                    <a:pt x="1825221" y="89081"/>
                  </a:lnTo>
                  <a:lnTo>
                    <a:pt x="1828704" y="91305"/>
                  </a:lnTo>
                  <a:lnTo>
                    <a:pt x="1832187" y="93283"/>
                  </a:lnTo>
                  <a:lnTo>
                    <a:pt x="1835671" y="94371"/>
                  </a:lnTo>
                  <a:lnTo>
                    <a:pt x="1839154" y="95451"/>
                  </a:lnTo>
                  <a:lnTo>
                    <a:pt x="1842637" y="100586"/>
                  </a:lnTo>
                  <a:lnTo>
                    <a:pt x="1846120" y="100038"/>
                  </a:lnTo>
                  <a:lnTo>
                    <a:pt x="1849604" y="99491"/>
                  </a:lnTo>
                  <a:lnTo>
                    <a:pt x="1853087" y="98945"/>
                  </a:lnTo>
                  <a:lnTo>
                    <a:pt x="1856570" y="98400"/>
                  </a:lnTo>
                  <a:lnTo>
                    <a:pt x="1860053" y="97856"/>
                  </a:lnTo>
                  <a:lnTo>
                    <a:pt x="1863537" y="97313"/>
                  </a:lnTo>
                  <a:lnTo>
                    <a:pt x="1867020" y="96947"/>
                  </a:lnTo>
                  <a:lnTo>
                    <a:pt x="1870503" y="96877"/>
                  </a:lnTo>
                  <a:lnTo>
                    <a:pt x="1873986" y="96808"/>
                  </a:lnTo>
                  <a:lnTo>
                    <a:pt x="1877470" y="96739"/>
                  </a:lnTo>
                  <a:lnTo>
                    <a:pt x="1880953" y="96671"/>
                  </a:lnTo>
                  <a:lnTo>
                    <a:pt x="1884436" y="96602"/>
                  </a:lnTo>
                  <a:lnTo>
                    <a:pt x="1887919" y="96534"/>
                  </a:lnTo>
                  <a:lnTo>
                    <a:pt x="1891403" y="96469"/>
                  </a:lnTo>
                  <a:lnTo>
                    <a:pt x="1894886" y="97680"/>
                  </a:lnTo>
                  <a:lnTo>
                    <a:pt x="1898369" y="98881"/>
                  </a:lnTo>
                  <a:lnTo>
                    <a:pt x="1901852" y="100073"/>
                  </a:lnTo>
                  <a:lnTo>
                    <a:pt x="1905336" y="101256"/>
                  </a:lnTo>
                  <a:lnTo>
                    <a:pt x="1908819" y="102284"/>
                  </a:lnTo>
                  <a:lnTo>
                    <a:pt x="1912302" y="101812"/>
                  </a:lnTo>
                  <a:lnTo>
                    <a:pt x="1915785" y="101340"/>
                  </a:lnTo>
                  <a:lnTo>
                    <a:pt x="1919269" y="100870"/>
                  </a:lnTo>
                  <a:lnTo>
                    <a:pt x="1922752" y="100400"/>
                  </a:lnTo>
                  <a:lnTo>
                    <a:pt x="1926235" y="99931"/>
                  </a:lnTo>
                  <a:lnTo>
                    <a:pt x="1929718" y="99464"/>
                  </a:lnTo>
                  <a:lnTo>
                    <a:pt x="1933202" y="98997"/>
                  </a:lnTo>
                  <a:lnTo>
                    <a:pt x="1936685" y="98531"/>
                  </a:lnTo>
                  <a:lnTo>
                    <a:pt x="1940168" y="98066"/>
                  </a:lnTo>
                  <a:lnTo>
                    <a:pt x="1943651" y="97602"/>
                  </a:lnTo>
                  <a:lnTo>
                    <a:pt x="1947135" y="97139"/>
                  </a:lnTo>
                  <a:lnTo>
                    <a:pt x="1950618" y="96677"/>
                  </a:lnTo>
                  <a:lnTo>
                    <a:pt x="1954101" y="96215"/>
                  </a:lnTo>
                  <a:lnTo>
                    <a:pt x="1957584" y="95755"/>
                  </a:lnTo>
                  <a:lnTo>
                    <a:pt x="1961068" y="95745"/>
                  </a:lnTo>
                  <a:lnTo>
                    <a:pt x="1964551" y="96581"/>
                  </a:lnTo>
                  <a:lnTo>
                    <a:pt x="1968034" y="97411"/>
                  </a:lnTo>
                  <a:lnTo>
                    <a:pt x="1971517" y="102592"/>
                  </a:lnTo>
                  <a:lnTo>
                    <a:pt x="1975001" y="102354"/>
                  </a:lnTo>
                  <a:lnTo>
                    <a:pt x="1978484" y="102116"/>
                  </a:lnTo>
                  <a:lnTo>
                    <a:pt x="1981967" y="101879"/>
                  </a:lnTo>
                  <a:lnTo>
                    <a:pt x="1985450" y="101642"/>
                  </a:lnTo>
                  <a:lnTo>
                    <a:pt x="1988934" y="101406"/>
                  </a:lnTo>
                  <a:lnTo>
                    <a:pt x="1992417" y="101171"/>
                  </a:lnTo>
                  <a:lnTo>
                    <a:pt x="1995900" y="101556"/>
                  </a:lnTo>
                  <a:lnTo>
                    <a:pt x="1999383" y="102513"/>
                  </a:lnTo>
                  <a:lnTo>
                    <a:pt x="2002867" y="106537"/>
                  </a:lnTo>
                  <a:lnTo>
                    <a:pt x="2006350" y="106193"/>
                  </a:lnTo>
                  <a:lnTo>
                    <a:pt x="2009833" y="105849"/>
                  </a:lnTo>
                  <a:lnTo>
                    <a:pt x="2013316" y="106755"/>
                  </a:lnTo>
                  <a:lnTo>
                    <a:pt x="2016799" y="108465"/>
                  </a:lnTo>
                  <a:lnTo>
                    <a:pt x="2020283" y="110136"/>
                  </a:lnTo>
                  <a:lnTo>
                    <a:pt x="2023766" y="111659"/>
                  </a:lnTo>
                  <a:lnTo>
                    <a:pt x="2027249" y="113169"/>
                  </a:lnTo>
                  <a:lnTo>
                    <a:pt x="2030732" y="114349"/>
                  </a:lnTo>
                  <a:lnTo>
                    <a:pt x="2034216" y="115378"/>
                  </a:lnTo>
                  <a:lnTo>
                    <a:pt x="2037699" y="116096"/>
                  </a:lnTo>
                  <a:lnTo>
                    <a:pt x="2041182" y="115813"/>
                  </a:lnTo>
                  <a:lnTo>
                    <a:pt x="2044665" y="115531"/>
                  </a:lnTo>
                  <a:lnTo>
                    <a:pt x="2048149" y="115250"/>
                  </a:lnTo>
                  <a:lnTo>
                    <a:pt x="2051632" y="114969"/>
                  </a:lnTo>
                  <a:lnTo>
                    <a:pt x="2055115" y="114689"/>
                  </a:lnTo>
                  <a:lnTo>
                    <a:pt x="2058598" y="114410"/>
                  </a:lnTo>
                  <a:lnTo>
                    <a:pt x="2062082" y="114131"/>
                  </a:lnTo>
                  <a:lnTo>
                    <a:pt x="2065565" y="113853"/>
                  </a:lnTo>
                  <a:lnTo>
                    <a:pt x="2069048" y="113575"/>
                  </a:lnTo>
                  <a:lnTo>
                    <a:pt x="2072531" y="113299"/>
                  </a:lnTo>
                  <a:lnTo>
                    <a:pt x="2076015" y="113023"/>
                  </a:lnTo>
                  <a:lnTo>
                    <a:pt x="2079498" y="112747"/>
                  </a:lnTo>
                  <a:lnTo>
                    <a:pt x="2082981" y="113553"/>
                  </a:lnTo>
                  <a:lnTo>
                    <a:pt x="2086464" y="114412"/>
                  </a:lnTo>
                  <a:lnTo>
                    <a:pt x="2089948" y="115083"/>
                  </a:lnTo>
                  <a:lnTo>
                    <a:pt x="2093431" y="115563"/>
                  </a:lnTo>
                  <a:lnTo>
                    <a:pt x="2096914" y="116040"/>
                  </a:lnTo>
                  <a:lnTo>
                    <a:pt x="2100397" y="116515"/>
                  </a:lnTo>
                  <a:lnTo>
                    <a:pt x="2103881" y="116988"/>
                  </a:lnTo>
                  <a:lnTo>
                    <a:pt x="2107364" y="117219"/>
                  </a:lnTo>
                  <a:lnTo>
                    <a:pt x="2110847" y="117276"/>
                  </a:lnTo>
                  <a:lnTo>
                    <a:pt x="2114330" y="117332"/>
                  </a:lnTo>
                  <a:lnTo>
                    <a:pt x="2117814" y="117387"/>
                  </a:lnTo>
                  <a:lnTo>
                    <a:pt x="2121297" y="117443"/>
                  </a:lnTo>
                  <a:lnTo>
                    <a:pt x="2124780" y="117498"/>
                  </a:lnTo>
                  <a:lnTo>
                    <a:pt x="2128263" y="117554"/>
                  </a:lnTo>
                  <a:lnTo>
                    <a:pt x="2131747" y="117559"/>
                  </a:lnTo>
                  <a:lnTo>
                    <a:pt x="2135230" y="117374"/>
                  </a:lnTo>
                  <a:lnTo>
                    <a:pt x="2138713" y="117190"/>
                  </a:lnTo>
                  <a:lnTo>
                    <a:pt x="2142196" y="117006"/>
                  </a:lnTo>
                  <a:lnTo>
                    <a:pt x="2145680" y="116822"/>
                  </a:lnTo>
                  <a:lnTo>
                    <a:pt x="2149163" y="116640"/>
                  </a:lnTo>
                  <a:lnTo>
                    <a:pt x="2152646" y="116457"/>
                  </a:lnTo>
                  <a:lnTo>
                    <a:pt x="2156129" y="116275"/>
                  </a:lnTo>
                  <a:lnTo>
                    <a:pt x="2159613" y="120872"/>
                  </a:lnTo>
                  <a:lnTo>
                    <a:pt x="2163096" y="121808"/>
                  </a:lnTo>
                  <a:lnTo>
                    <a:pt x="2166579" y="122438"/>
                  </a:lnTo>
                  <a:lnTo>
                    <a:pt x="2170062" y="122576"/>
                  </a:lnTo>
                  <a:lnTo>
                    <a:pt x="2173546" y="122714"/>
                  </a:lnTo>
                  <a:lnTo>
                    <a:pt x="2177029" y="122851"/>
                  </a:lnTo>
                  <a:lnTo>
                    <a:pt x="2180512" y="122987"/>
                  </a:lnTo>
                  <a:lnTo>
                    <a:pt x="2183995" y="123123"/>
                  </a:lnTo>
                  <a:lnTo>
                    <a:pt x="2187479" y="123259"/>
                  </a:lnTo>
                  <a:lnTo>
                    <a:pt x="2190962" y="123393"/>
                  </a:lnTo>
                  <a:lnTo>
                    <a:pt x="2194445" y="123413"/>
                  </a:lnTo>
                  <a:lnTo>
                    <a:pt x="2197928" y="123434"/>
                  </a:lnTo>
                  <a:lnTo>
                    <a:pt x="2201412" y="123454"/>
                  </a:lnTo>
                  <a:lnTo>
                    <a:pt x="2204895" y="123474"/>
                  </a:lnTo>
                  <a:lnTo>
                    <a:pt x="2208378" y="123494"/>
                  </a:lnTo>
                  <a:lnTo>
                    <a:pt x="2211861" y="123514"/>
                  </a:lnTo>
                  <a:lnTo>
                    <a:pt x="2215345" y="123534"/>
                  </a:lnTo>
                  <a:lnTo>
                    <a:pt x="2218828" y="123554"/>
                  </a:lnTo>
                  <a:lnTo>
                    <a:pt x="2222311" y="123574"/>
                  </a:lnTo>
                  <a:lnTo>
                    <a:pt x="2225794" y="123642"/>
                  </a:lnTo>
                  <a:lnTo>
                    <a:pt x="2229278" y="123931"/>
                  </a:lnTo>
                  <a:lnTo>
                    <a:pt x="2232761" y="124219"/>
                  </a:lnTo>
                  <a:lnTo>
                    <a:pt x="2236244" y="124506"/>
                  </a:lnTo>
                  <a:lnTo>
                    <a:pt x="2239727" y="124791"/>
                  </a:lnTo>
                  <a:lnTo>
                    <a:pt x="2243211" y="125164"/>
                  </a:lnTo>
                  <a:lnTo>
                    <a:pt x="2246694" y="125779"/>
                  </a:lnTo>
                  <a:lnTo>
                    <a:pt x="2250177" y="126390"/>
                  </a:lnTo>
                  <a:lnTo>
                    <a:pt x="2253660" y="126998"/>
                  </a:lnTo>
                  <a:lnTo>
                    <a:pt x="2257144" y="127603"/>
                  </a:lnTo>
                  <a:lnTo>
                    <a:pt x="2260627" y="138380"/>
                  </a:lnTo>
                  <a:lnTo>
                    <a:pt x="2264110" y="139192"/>
                  </a:lnTo>
                  <a:lnTo>
                    <a:pt x="2267593" y="139999"/>
                  </a:lnTo>
                  <a:lnTo>
                    <a:pt x="2271077" y="140690"/>
                  </a:lnTo>
                  <a:lnTo>
                    <a:pt x="2274560" y="141364"/>
                  </a:lnTo>
                  <a:lnTo>
                    <a:pt x="2278043" y="141657"/>
                  </a:lnTo>
                  <a:lnTo>
                    <a:pt x="2281526" y="141463"/>
                  </a:lnTo>
                  <a:lnTo>
                    <a:pt x="2285010" y="141270"/>
                  </a:lnTo>
                  <a:lnTo>
                    <a:pt x="2288493" y="141078"/>
                  </a:lnTo>
                  <a:lnTo>
                    <a:pt x="2291976" y="140885"/>
                  </a:lnTo>
                  <a:lnTo>
                    <a:pt x="2295459" y="140694"/>
                  </a:lnTo>
                  <a:lnTo>
                    <a:pt x="2298942" y="140502"/>
                  </a:lnTo>
                  <a:lnTo>
                    <a:pt x="2302426" y="143365"/>
                  </a:lnTo>
                  <a:lnTo>
                    <a:pt x="2305909" y="144019"/>
                  </a:lnTo>
                  <a:lnTo>
                    <a:pt x="2309392" y="144670"/>
                  </a:lnTo>
                  <a:lnTo>
                    <a:pt x="2312875" y="156945"/>
                  </a:lnTo>
                  <a:lnTo>
                    <a:pt x="2316359" y="157257"/>
                  </a:lnTo>
                  <a:lnTo>
                    <a:pt x="2319842" y="157569"/>
                  </a:lnTo>
                  <a:lnTo>
                    <a:pt x="2323325" y="157879"/>
                  </a:lnTo>
                  <a:lnTo>
                    <a:pt x="2326808" y="158188"/>
                  </a:lnTo>
                  <a:lnTo>
                    <a:pt x="2330292" y="158167"/>
                  </a:lnTo>
                  <a:lnTo>
                    <a:pt x="2333775" y="158004"/>
                  </a:lnTo>
                  <a:lnTo>
                    <a:pt x="2337258" y="157840"/>
                  </a:lnTo>
                  <a:lnTo>
                    <a:pt x="2340741" y="157677"/>
                  </a:lnTo>
                  <a:lnTo>
                    <a:pt x="2344225" y="157515"/>
                  </a:lnTo>
                  <a:lnTo>
                    <a:pt x="2347708" y="157352"/>
                  </a:lnTo>
                  <a:lnTo>
                    <a:pt x="2351191" y="157191"/>
                  </a:lnTo>
                  <a:lnTo>
                    <a:pt x="2354674" y="157053"/>
                  </a:lnTo>
                  <a:lnTo>
                    <a:pt x="2358158" y="156967"/>
                  </a:lnTo>
                  <a:lnTo>
                    <a:pt x="2361641" y="156881"/>
                  </a:lnTo>
                  <a:lnTo>
                    <a:pt x="2365124" y="156796"/>
                  </a:lnTo>
                  <a:lnTo>
                    <a:pt x="2368607" y="156710"/>
                  </a:lnTo>
                  <a:lnTo>
                    <a:pt x="2372091" y="156625"/>
                  </a:lnTo>
                  <a:lnTo>
                    <a:pt x="2375574" y="156540"/>
                  </a:lnTo>
                  <a:lnTo>
                    <a:pt x="2379057" y="156455"/>
                  </a:lnTo>
                  <a:lnTo>
                    <a:pt x="2382540" y="156636"/>
                  </a:lnTo>
                  <a:lnTo>
                    <a:pt x="2386024" y="156829"/>
                  </a:lnTo>
                  <a:lnTo>
                    <a:pt x="2389507" y="157022"/>
                  </a:lnTo>
                  <a:lnTo>
                    <a:pt x="2392990" y="157214"/>
                  </a:lnTo>
                  <a:lnTo>
                    <a:pt x="2396473" y="157407"/>
                  </a:lnTo>
                  <a:lnTo>
                    <a:pt x="2399957" y="157653"/>
                  </a:lnTo>
                  <a:lnTo>
                    <a:pt x="2403440" y="157897"/>
                  </a:lnTo>
                  <a:lnTo>
                    <a:pt x="2406923" y="158173"/>
                  </a:lnTo>
                  <a:lnTo>
                    <a:pt x="2410406" y="158470"/>
                  </a:lnTo>
                  <a:lnTo>
                    <a:pt x="2413890" y="158766"/>
                  </a:lnTo>
                  <a:lnTo>
                    <a:pt x="2417373" y="159061"/>
                  </a:lnTo>
                  <a:lnTo>
                    <a:pt x="2420856" y="159355"/>
                  </a:lnTo>
                  <a:lnTo>
                    <a:pt x="2424339" y="159901"/>
                  </a:lnTo>
                  <a:lnTo>
                    <a:pt x="2427823" y="160568"/>
                  </a:lnTo>
                  <a:lnTo>
                    <a:pt x="2431306" y="161089"/>
                  </a:lnTo>
                  <a:lnTo>
                    <a:pt x="2434789" y="161073"/>
                  </a:lnTo>
                  <a:lnTo>
                    <a:pt x="2438272" y="161056"/>
                  </a:lnTo>
                  <a:lnTo>
                    <a:pt x="2441756" y="161040"/>
                  </a:lnTo>
                  <a:lnTo>
                    <a:pt x="2445239" y="161023"/>
                  </a:lnTo>
                  <a:lnTo>
                    <a:pt x="2448722" y="161007"/>
                  </a:lnTo>
                  <a:lnTo>
                    <a:pt x="2452205" y="160991"/>
                  </a:lnTo>
                  <a:lnTo>
                    <a:pt x="2455689" y="160975"/>
                  </a:lnTo>
                  <a:lnTo>
                    <a:pt x="2459172" y="168538"/>
                  </a:lnTo>
                  <a:lnTo>
                    <a:pt x="2462655" y="169265"/>
                  </a:lnTo>
                  <a:lnTo>
                    <a:pt x="2466138" y="170066"/>
                  </a:lnTo>
                  <a:lnTo>
                    <a:pt x="2469622" y="170988"/>
                  </a:lnTo>
                  <a:lnTo>
                    <a:pt x="2473105" y="171903"/>
                  </a:lnTo>
                  <a:lnTo>
                    <a:pt x="2476588" y="172533"/>
                  </a:lnTo>
                  <a:lnTo>
                    <a:pt x="2480071" y="173138"/>
                  </a:lnTo>
                  <a:lnTo>
                    <a:pt x="2483555" y="176791"/>
                  </a:lnTo>
                  <a:lnTo>
                    <a:pt x="2487038" y="176610"/>
                  </a:lnTo>
                  <a:lnTo>
                    <a:pt x="2490521" y="176429"/>
                  </a:lnTo>
                  <a:lnTo>
                    <a:pt x="2494004" y="176249"/>
                  </a:lnTo>
                  <a:lnTo>
                    <a:pt x="2497488" y="176069"/>
                  </a:lnTo>
                  <a:lnTo>
                    <a:pt x="2500971" y="175890"/>
                  </a:lnTo>
                  <a:lnTo>
                    <a:pt x="2504454" y="175710"/>
                  </a:lnTo>
                  <a:lnTo>
                    <a:pt x="2507937" y="175532"/>
                  </a:lnTo>
                  <a:lnTo>
                    <a:pt x="2511421" y="175353"/>
                  </a:lnTo>
                  <a:lnTo>
                    <a:pt x="2514904" y="175175"/>
                  </a:lnTo>
                  <a:lnTo>
                    <a:pt x="2518387" y="174997"/>
                  </a:lnTo>
                  <a:lnTo>
                    <a:pt x="2521870" y="174820"/>
                  </a:lnTo>
                  <a:lnTo>
                    <a:pt x="2525354" y="174621"/>
                  </a:lnTo>
                  <a:lnTo>
                    <a:pt x="2528837" y="174327"/>
                  </a:lnTo>
                  <a:lnTo>
                    <a:pt x="2532320" y="174034"/>
                  </a:lnTo>
                  <a:lnTo>
                    <a:pt x="2535803" y="174451"/>
                  </a:lnTo>
                  <a:lnTo>
                    <a:pt x="2539287" y="175132"/>
                  </a:lnTo>
                  <a:lnTo>
                    <a:pt x="2542770" y="175534"/>
                  </a:lnTo>
                  <a:lnTo>
                    <a:pt x="2546253" y="175193"/>
                  </a:lnTo>
                  <a:lnTo>
                    <a:pt x="2549736" y="174853"/>
                  </a:lnTo>
                  <a:lnTo>
                    <a:pt x="2553220" y="174514"/>
                  </a:lnTo>
                  <a:lnTo>
                    <a:pt x="2556703" y="174174"/>
                  </a:lnTo>
                  <a:lnTo>
                    <a:pt x="2560186" y="173974"/>
                  </a:lnTo>
                  <a:lnTo>
                    <a:pt x="2563669" y="174022"/>
                  </a:lnTo>
                  <a:lnTo>
                    <a:pt x="2567153" y="174071"/>
                  </a:lnTo>
                  <a:lnTo>
                    <a:pt x="2570636" y="174119"/>
                  </a:lnTo>
                  <a:lnTo>
                    <a:pt x="2574119" y="174167"/>
                  </a:lnTo>
                  <a:lnTo>
                    <a:pt x="2577602" y="174166"/>
                  </a:lnTo>
                  <a:lnTo>
                    <a:pt x="2581085" y="174102"/>
                  </a:lnTo>
                  <a:lnTo>
                    <a:pt x="2584569" y="174038"/>
                  </a:lnTo>
                  <a:lnTo>
                    <a:pt x="2588052" y="173975"/>
                  </a:lnTo>
                  <a:lnTo>
                    <a:pt x="2591535" y="173911"/>
                  </a:lnTo>
                  <a:lnTo>
                    <a:pt x="2595018" y="173848"/>
                  </a:lnTo>
                  <a:lnTo>
                    <a:pt x="2598502" y="173785"/>
                  </a:lnTo>
                  <a:lnTo>
                    <a:pt x="2601985" y="176760"/>
                  </a:lnTo>
                  <a:lnTo>
                    <a:pt x="2605468" y="176850"/>
                  </a:lnTo>
                  <a:lnTo>
                    <a:pt x="2608951" y="176941"/>
                  </a:lnTo>
                  <a:lnTo>
                    <a:pt x="2612435" y="177031"/>
                  </a:lnTo>
                  <a:lnTo>
                    <a:pt x="2615918" y="177121"/>
                  </a:lnTo>
                  <a:lnTo>
                    <a:pt x="2619401" y="177210"/>
                  </a:lnTo>
                  <a:lnTo>
                    <a:pt x="2622884" y="177299"/>
                  </a:lnTo>
                  <a:lnTo>
                    <a:pt x="2626368" y="177388"/>
                  </a:lnTo>
                  <a:lnTo>
                    <a:pt x="2629851" y="177260"/>
                  </a:lnTo>
                  <a:lnTo>
                    <a:pt x="2633334" y="177039"/>
                  </a:lnTo>
                  <a:lnTo>
                    <a:pt x="2636817" y="176819"/>
                  </a:lnTo>
                  <a:lnTo>
                    <a:pt x="2640301" y="176599"/>
                  </a:lnTo>
                  <a:lnTo>
                    <a:pt x="2643784" y="176379"/>
                  </a:lnTo>
                  <a:lnTo>
                    <a:pt x="2647267" y="176160"/>
                  </a:lnTo>
                  <a:lnTo>
                    <a:pt x="2650750" y="175941"/>
                  </a:lnTo>
                  <a:lnTo>
                    <a:pt x="2654234" y="175656"/>
                  </a:lnTo>
                  <a:lnTo>
                    <a:pt x="2657717" y="175237"/>
                  </a:lnTo>
                  <a:lnTo>
                    <a:pt x="2661200" y="174818"/>
                  </a:lnTo>
                  <a:lnTo>
                    <a:pt x="2664683" y="174400"/>
                  </a:lnTo>
                  <a:lnTo>
                    <a:pt x="2668167" y="173982"/>
                  </a:lnTo>
                  <a:lnTo>
                    <a:pt x="2671650" y="173565"/>
                  </a:lnTo>
                  <a:lnTo>
                    <a:pt x="2675133" y="173148"/>
                  </a:lnTo>
                  <a:lnTo>
                    <a:pt x="2678616" y="172731"/>
                  </a:lnTo>
                  <a:lnTo>
                    <a:pt x="2682100" y="172315"/>
                  </a:lnTo>
                  <a:lnTo>
                    <a:pt x="2685583" y="171899"/>
                  </a:lnTo>
                  <a:lnTo>
                    <a:pt x="2689066" y="172205"/>
                  </a:lnTo>
                  <a:lnTo>
                    <a:pt x="2692549" y="173225"/>
                  </a:lnTo>
                  <a:lnTo>
                    <a:pt x="2696033" y="174196"/>
                  </a:lnTo>
                  <a:lnTo>
                    <a:pt x="2699516" y="174242"/>
                  </a:lnTo>
                  <a:lnTo>
                    <a:pt x="2702999" y="174288"/>
                  </a:lnTo>
                  <a:lnTo>
                    <a:pt x="2706482" y="174333"/>
                  </a:lnTo>
                  <a:lnTo>
                    <a:pt x="2709966" y="174379"/>
                  </a:lnTo>
                  <a:lnTo>
                    <a:pt x="2713449" y="174391"/>
                  </a:lnTo>
                  <a:lnTo>
                    <a:pt x="2716932" y="174178"/>
                  </a:lnTo>
                  <a:lnTo>
                    <a:pt x="2720415" y="173965"/>
                  </a:lnTo>
                  <a:lnTo>
                    <a:pt x="2723899" y="173753"/>
                  </a:lnTo>
                  <a:lnTo>
                    <a:pt x="2727382" y="173541"/>
                  </a:lnTo>
                  <a:lnTo>
                    <a:pt x="2730865" y="173330"/>
                  </a:lnTo>
                  <a:lnTo>
                    <a:pt x="2734348" y="173119"/>
                  </a:lnTo>
                  <a:lnTo>
                    <a:pt x="2737832" y="172908"/>
                  </a:lnTo>
                  <a:lnTo>
                    <a:pt x="2741315" y="174989"/>
                  </a:lnTo>
                  <a:lnTo>
                    <a:pt x="2744798" y="174868"/>
                  </a:lnTo>
                  <a:lnTo>
                    <a:pt x="2748281" y="174748"/>
                  </a:lnTo>
                  <a:lnTo>
                    <a:pt x="2751765" y="174627"/>
                  </a:lnTo>
                  <a:lnTo>
                    <a:pt x="2755248" y="174507"/>
                  </a:lnTo>
                  <a:lnTo>
                    <a:pt x="2758731" y="174387"/>
                  </a:lnTo>
                  <a:lnTo>
                    <a:pt x="2762214" y="174267"/>
                  </a:lnTo>
                  <a:lnTo>
                    <a:pt x="2765698" y="174107"/>
                  </a:lnTo>
                  <a:lnTo>
                    <a:pt x="2769181" y="173884"/>
                  </a:lnTo>
                  <a:lnTo>
                    <a:pt x="2772664" y="173660"/>
                  </a:lnTo>
                  <a:lnTo>
                    <a:pt x="2776147" y="173438"/>
                  </a:lnTo>
                  <a:lnTo>
                    <a:pt x="2779631" y="173215"/>
                  </a:lnTo>
                  <a:lnTo>
                    <a:pt x="2783114" y="173141"/>
                  </a:lnTo>
                  <a:lnTo>
                    <a:pt x="2786597" y="173232"/>
                  </a:lnTo>
                  <a:lnTo>
                    <a:pt x="2790080" y="173322"/>
                  </a:lnTo>
                  <a:lnTo>
                    <a:pt x="2793564" y="173412"/>
                  </a:lnTo>
                  <a:lnTo>
                    <a:pt x="2797047" y="173502"/>
                  </a:lnTo>
                  <a:lnTo>
                    <a:pt x="2800530" y="173691"/>
                  </a:lnTo>
                  <a:lnTo>
                    <a:pt x="2804013" y="173956"/>
                  </a:lnTo>
                  <a:lnTo>
                    <a:pt x="2807497" y="174221"/>
                  </a:lnTo>
                  <a:lnTo>
                    <a:pt x="2810980" y="174486"/>
                  </a:lnTo>
                  <a:lnTo>
                    <a:pt x="2814463" y="174749"/>
                  </a:lnTo>
                  <a:lnTo>
                    <a:pt x="2817946" y="177328"/>
                  </a:lnTo>
                  <a:lnTo>
                    <a:pt x="2821430" y="177194"/>
                  </a:lnTo>
                  <a:lnTo>
                    <a:pt x="2824913" y="177060"/>
                  </a:lnTo>
                  <a:lnTo>
                    <a:pt x="2828396" y="176927"/>
                  </a:lnTo>
                  <a:lnTo>
                    <a:pt x="2831879" y="176794"/>
                  </a:lnTo>
                  <a:lnTo>
                    <a:pt x="2835363" y="176882"/>
                  </a:lnTo>
                  <a:lnTo>
                    <a:pt x="2838846" y="177052"/>
                  </a:lnTo>
                  <a:lnTo>
                    <a:pt x="2842329" y="177220"/>
                  </a:lnTo>
                  <a:lnTo>
                    <a:pt x="2845812" y="177388"/>
                  </a:lnTo>
                  <a:lnTo>
                    <a:pt x="2849296" y="177556"/>
                  </a:lnTo>
                  <a:lnTo>
                    <a:pt x="2852779" y="181686"/>
                  </a:lnTo>
                  <a:lnTo>
                    <a:pt x="2856262" y="181845"/>
                  </a:lnTo>
                  <a:lnTo>
                    <a:pt x="2859745" y="182125"/>
                  </a:lnTo>
                  <a:lnTo>
                    <a:pt x="2863229" y="182617"/>
                  </a:lnTo>
                  <a:lnTo>
                    <a:pt x="2866712" y="183108"/>
                  </a:lnTo>
                  <a:lnTo>
                    <a:pt x="2870195" y="186287"/>
                  </a:lnTo>
                  <a:lnTo>
                    <a:pt x="2873678" y="186601"/>
                  </a:lnTo>
                  <a:lnTo>
                    <a:pt x="2877161" y="186803"/>
                  </a:lnTo>
                  <a:lnTo>
                    <a:pt x="2880645" y="186870"/>
                  </a:lnTo>
                  <a:lnTo>
                    <a:pt x="2884128" y="186937"/>
                  </a:lnTo>
                  <a:lnTo>
                    <a:pt x="2887611" y="187406"/>
                  </a:lnTo>
                  <a:lnTo>
                    <a:pt x="2891094" y="187877"/>
                  </a:lnTo>
                  <a:lnTo>
                    <a:pt x="2894578" y="187904"/>
                  </a:lnTo>
                  <a:lnTo>
                    <a:pt x="2898061" y="187545"/>
                  </a:lnTo>
                  <a:lnTo>
                    <a:pt x="2901544" y="187185"/>
                  </a:lnTo>
                  <a:lnTo>
                    <a:pt x="2905027" y="186826"/>
                  </a:lnTo>
                  <a:lnTo>
                    <a:pt x="2908511" y="186467"/>
                  </a:lnTo>
                  <a:lnTo>
                    <a:pt x="2911994" y="186109"/>
                  </a:lnTo>
                  <a:lnTo>
                    <a:pt x="2915477" y="185751"/>
                  </a:lnTo>
                  <a:lnTo>
                    <a:pt x="2918960" y="185393"/>
                  </a:lnTo>
                  <a:lnTo>
                    <a:pt x="2922444" y="185036"/>
                  </a:lnTo>
                  <a:lnTo>
                    <a:pt x="2925927" y="184679"/>
                  </a:lnTo>
                  <a:lnTo>
                    <a:pt x="2929410" y="184546"/>
                  </a:lnTo>
                  <a:lnTo>
                    <a:pt x="2932893" y="184507"/>
                  </a:lnTo>
                  <a:lnTo>
                    <a:pt x="2936377" y="184468"/>
                  </a:lnTo>
                  <a:lnTo>
                    <a:pt x="2939860" y="184429"/>
                  </a:lnTo>
                  <a:lnTo>
                    <a:pt x="2943343" y="184391"/>
                  </a:lnTo>
                  <a:lnTo>
                    <a:pt x="2946826" y="184352"/>
                  </a:lnTo>
                  <a:lnTo>
                    <a:pt x="2950310" y="184313"/>
                  </a:lnTo>
                  <a:lnTo>
                    <a:pt x="2953793" y="188842"/>
                  </a:lnTo>
                  <a:lnTo>
                    <a:pt x="2957276" y="188983"/>
                  </a:lnTo>
                  <a:lnTo>
                    <a:pt x="2960759" y="189123"/>
                  </a:lnTo>
                  <a:lnTo>
                    <a:pt x="2964243" y="189022"/>
                  </a:lnTo>
                  <a:lnTo>
                    <a:pt x="2967726" y="188887"/>
                  </a:lnTo>
                  <a:lnTo>
                    <a:pt x="2971209" y="188753"/>
                  </a:lnTo>
                  <a:lnTo>
                    <a:pt x="2974692" y="188618"/>
                  </a:lnTo>
                  <a:lnTo>
                    <a:pt x="2978176" y="188484"/>
                  </a:lnTo>
                  <a:lnTo>
                    <a:pt x="2981659" y="189067"/>
                  </a:lnTo>
                  <a:lnTo>
                    <a:pt x="2985142" y="189674"/>
                  </a:lnTo>
                  <a:lnTo>
                    <a:pt x="2988625" y="190081"/>
                  </a:lnTo>
                  <a:lnTo>
                    <a:pt x="2992109" y="190296"/>
                  </a:lnTo>
                  <a:lnTo>
                    <a:pt x="2995592" y="193358"/>
                  </a:lnTo>
                  <a:lnTo>
                    <a:pt x="2999075" y="193870"/>
                  </a:lnTo>
                  <a:lnTo>
                    <a:pt x="3002558" y="194381"/>
                  </a:lnTo>
                  <a:lnTo>
                    <a:pt x="3006042" y="194888"/>
                  </a:lnTo>
                  <a:lnTo>
                    <a:pt x="3009525" y="195394"/>
                  </a:lnTo>
                  <a:lnTo>
                    <a:pt x="3013008" y="195785"/>
                  </a:lnTo>
                  <a:lnTo>
                    <a:pt x="3016491" y="195461"/>
                  </a:lnTo>
                  <a:lnTo>
                    <a:pt x="3019975" y="195137"/>
                  </a:lnTo>
                  <a:lnTo>
                    <a:pt x="3023458" y="194813"/>
                  </a:lnTo>
                  <a:lnTo>
                    <a:pt x="3026941" y="194489"/>
                  </a:lnTo>
                  <a:lnTo>
                    <a:pt x="3030424" y="194166"/>
                  </a:lnTo>
                  <a:lnTo>
                    <a:pt x="3033908" y="193843"/>
                  </a:lnTo>
                  <a:lnTo>
                    <a:pt x="3037391" y="193520"/>
                  </a:lnTo>
                  <a:lnTo>
                    <a:pt x="3040874" y="193198"/>
                  </a:lnTo>
                  <a:lnTo>
                    <a:pt x="3044357" y="192876"/>
                  </a:lnTo>
                  <a:lnTo>
                    <a:pt x="3047841" y="192554"/>
                  </a:lnTo>
                  <a:lnTo>
                    <a:pt x="3051324" y="192232"/>
                  </a:lnTo>
                  <a:lnTo>
                    <a:pt x="3054807" y="191911"/>
                  </a:lnTo>
                  <a:lnTo>
                    <a:pt x="3058290" y="191846"/>
                  </a:lnTo>
                  <a:lnTo>
                    <a:pt x="3061774" y="191827"/>
                  </a:lnTo>
                  <a:lnTo>
                    <a:pt x="3065257" y="191823"/>
                  </a:lnTo>
                  <a:lnTo>
                    <a:pt x="3068740" y="191841"/>
                  </a:lnTo>
                  <a:lnTo>
                    <a:pt x="3072223" y="191859"/>
                  </a:lnTo>
                  <a:lnTo>
                    <a:pt x="3075707" y="191877"/>
                  </a:lnTo>
                  <a:lnTo>
                    <a:pt x="3079190" y="191895"/>
                  </a:lnTo>
                  <a:lnTo>
                    <a:pt x="3082673" y="195353"/>
                  </a:lnTo>
                  <a:lnTo>
                    <a:pt x="3086156" y="195698"/>
                  </a:lnTo>
                  <a:lnTo>
                    <a:pt x="3089640" y="196034"/>
                  </a:lnTo>
                  <a:lnTo>
                    <a:pt x="3093123" y="196047"/>
                  </a:lnTo>
                  <a:lnTo>
                    <a:pt x="3096606" y="196060"/>
                  </a:lnTo>
                  <a:lnTo>
                    <a:pt x="3100089" y="196073"/>
                  </a:lnTo>
                  <a:lnTo>
                    <a:pt x="3103573" y="196086"/>
                  </a:lnTo>
                  <a:lnTo>
                    <a:pt x="3107056" y="196139"/>
                  </a:lnTo>
                  <a:lnTo>
                    <a:pt x="3110539" y="196515"/>
                  </a:lnTo>
                  <a:lnTo>
                    <a:pt x="3114022" y="196890"/>
                  </a:lnTo>
                  <a:lnTo>
                    <a:pt x="3117506" y="197263"/>
                  </a:lnTo>
                  <a:lnTo>
                    <a:pt x="3120989" y="197635"/>
                  </a:lnTo>
                  <a:lnTo>
                    <a:pt x="3124472" y="197915"/>
                  </a:lnTo>
                  <a:lnTo>
                    <a:pt x="3127955" y="197818"/>
                  </a:lnTo>
                  <a:lnTo>
                    <a:pt x="3131439" y="197721"/>
                  </a:lnTo>
                  <a:lnTo>
                    <a:pt x="3134922" y="197625"/>
                  </a:lnTo>
                  <a:lnTo>
                    <a:pt x="3138405" y="197528"/>
                  </a:lnTo>
                  <a:lnTo>
                    <a:pt x="3141888" y="198355"/>
                  </a:lnTo>
                  <a:lnTo>
                    <a:pt x="3145372" y="199041"/>
                  </a:lnTo>
                  <a:lnTo>
                    <a:pt x="3148855" y="199724"/>
                  </a:lnTo>
                  <a:lnTo>
                    <a:pt x="3152338" y="203100"/>
                  </a:lnTo>
                  <a:lnTo>
                    <a:pt x="3155821" y="203487"/>
                  </a:lnTo>
                  <a:lnTo>
                    <a:pt x="3159304" y="203949"/>
                  </a:lnTo>
                  <a:lnTo>
                    <a:pt x="3162788" y="204540"/>
                  </a:lnTo>
                  <a:lnTo>
                    <a:pt x="3166271" y="205129"/>
                  </a:lnTo>
                  <a:lnTo>
                    <a:pt x="3169754" y="205527"/>
                  </a:lnTo>
                  <a:lnTo>
                    <a:pt x="3173237" y="205906"/>
                  </a:lnTo>
                  <a:lnTo>
                    <a:pt x="3176721" y="206376"/>
                  </a:lnTo>
                  <a:lnTo>
                    <a:pt x="3180204" y="206955"/>
                  </a:lnTo>
                  <a:lnTo>
                    <a:pt x="3183687" y="207532"/>
                  </a:lnTo>
                  <a:lnTo>
                    <a:pt x="3187170" y="208858"/>
                  </a:lnTo>
                  <a:lnTo>
                    <a:pt x="3190654" y="208688"/>
                  </a:lnTo>
                  <a:lnTo>
                    <a:pt x="3194137" y="210236"/>
                  </a:lnTo>
                  <a:lnTo>
                    <a:pt x="3197620" y="210199"/>
                  </a:lnTo>
                  <a:lnTo>
                    <a:pt x="3201103" y="213255"/>
                  </a:lnTo>
                  <a:lnTo>
                    <a:pt x="3204587" y="213282"/>
                  </a:lnTo>
                  <a:lnTo>
                    <a:pt x="3208070" y="213308"/>
                  </a:lnTo>
                  <a:lnTo>
                    <a:pt x="3211553" y="213191"/>
                  </a:lnTo>
                  <a:lnTo>
                    <a:pt x="3215036" y="212989"/>
                  </a:lnTo>
                  <a:lnTo>
                    <a:pt x="3218520" y="212787"/>
                  </a:lnTo>
                  <a:lnTo>
                    <a:pt x="3222003" y="212585"/>
                  </a:lnTo>
                  <a:lnTo>
                    <a:pt x="3225486" y="212383"/>
                  </a:lnTo>
                  <a:lnTo>
                    <a:pt x="3228969" y="212437"/>
                  </a:lnTo>
                  <a:lnTo>
                    <a:pt x="3232453" y="212594"/>
                  </a:lnTo>
                  <a:lnTo>
                    <a:pt x="3235936" y="214163"/>
                  </a:lnTo>
                  <a:lnTo>
                    <a:pt x="3239419" y="214220"/>
                  </a:lnTo>
                  <a:lnTo>
                    <a:pt x="3242902" y="214277"/>
                  </a:lnTo>
                  <a:lnTo>
                    <a:pt x="3246386" y="214334"/>
                  </a:lnTo>
                  <a:lnTo>
                    <a:pt x="3249869" y="214392"/>
                  </a:lnTo>
                  <a:lnTo>
                    <a:pt x="3253352" y="216212"/>
                  </a:lnTo>
                  <a:lnTo>
                    <a:pt x="3256835" y="216362"/>
                  </a:lnTo>
                  <a:lnTo>
                    <a:pt x="3260319" y="216512"/>
                  </a:lnTo>
                  <a:lnTo>
                    <a:pt x="3263802" y="220499"/>
                  </a:lnTo>
                  <a:lnTo>
                    <a:pt x="3267285" y="220610"/>
                  </a:lnTo>
                  <a:lnTo>
                    <a:pt x="3270768" y="220721"/>
                  </a:lnTo>
                  <a:lnTo>
                    <a:pt x="3274252" y="220831"/>
                  </a:lnTo>
                  <a:lnTo>
                    <a:pt x="3277735" y="220941"/>
                  </a:lnTo>
                  <a:lnTo>
                    <a:pt x="3281218" y="228859"/>
                  </a:lnTo>
                  <a:lnTo>
                    <a:pt x="3284701" y="228688"/>
                  </a:lnTo>
                  <a:lnTo>
                    <a:pt x="3288185" y="232386"/>
                  </a:lnTo>
                  <a:lnTo>
                    <a:pt x="3291668" y="232097"/>
                  </a:lnTo>
                  <a:lnTo>
                    <a:pt x="3295151" y="231808"/>
                  </a:lnTo>
                  <a:lnTo>
                    <a:pt x="3298634" y="231519"/>
                  </a:lnTo>
                  <a:lnTo>
                    <a:pt x="3302118" y="231231"/>
                  </a:lnTo>
                  <a:lnTo>
                    <a:pt x="3305601" y="233060"/>
                  </a:lnTo>
                  <a:lnTo>
                    <a:pt x="3309084" y="232947"/>
                  </a:lnTo>
                  <a:lnTo>
                    <a:pt x="3312567" y="232843"/>
                  </a:lnTo>
                  <a:lnTo>
                    <a:pt x="3316051" y="232789"/>
                  </a:lnTo>
                  <a:lnTo>
                    <a:pt x="3319534" y="232734"/>
                  </a:lnTo>
                  <a:lnTo>
                    <a:pt x="3323017" y="232680"/>
                  </a:lnTo>
                  <a:lnTo>
                    <a:pt x="3326500" y="232626"/>
                  </a:lnTo>
                  <a:lnTo>
                    <a:pt x="3329984" y="236197"/>
                  </a:lnTo>
                  <a:lnTo>
                    <a:pt x="3333467" y="235941"/>
                  </a:lnTo>
                  <a:lnTo>
                    <a:pt x="3336950" y="235685"/>
                  </a:lnTo>
                  <a:lnTo>
                    <a:pt x="3340433" y="235430"/>
                  </a:lnTo>
                  <a:lnTo>
                    <a:pt x="3343917" y="235174"/>
                  </a:lnTo>
                  <a:lnTo>
                    <a:pt x="3347400" y="235106"/>
                  </a:lnTo>
                  <a:lnTo>
                    <a:pt x="3350883" y="235448"/>
                  </a:lnTo>
                  <a:lnTo>
                    <a:pt x="3354366" y="235790"/>
                  </a:lnTo>
                  <a:lnTo>
                    <a:pt x="3357850" y="236829"/>
                  </a:lnTo>
                  <a:lnTo>
                    <a:pt x="3361333" y="236688"/>
                  </a:lnTo>
                  <a:lnTo>
                    <a:pt x="3364816" y="236547"/>
                  </a:lnTo>
                  <a:lnTo>
                    <a:pt x="3368299" y="236406"/>
                  </a:lnTo>
                  <a:lnTo>
                    <a:pt x="3371783" y="236265"/>
                  </a:lnTo>
                  <a:lnTo>
                    <a:pt x="3375266" y="236574"/>
                  </a:lnTo>
                  <a:lnTo>
                    <a:pt x="3378749" y="236910"/>
                  </a:lnTo>
                  <a:lnTo>
                    <a:pt x="3382232" y="241485"/>
                  </a:lnTo>
                  <a:lnTo>
                    <a:pt x="3385716" y="241589"/>
                  </a:lnTo>
                  <a:lnTo>
                    <a:pt x="3389199" y="242621"/>
                  </a:lnTo>
                  <a:lnTo>
                    <a:pt x="3392682" y="242425"/>
                  </a:lnTo>
                  <a:lnTo>
                    <a:pt x="3396165" y="242229"/>
                  </a:lnTo>
                  <a:lnTo>
                    <a:pt x="3399649" y="242033"/>
                  </a:lnTo>
                  <a:lnTo>
                    <a:pt x="3403132" y="241837"/>
                  </a:lnTo>
                  <a:lnTo>
                    <a:pt x="3406615" y="244459"/>
                  </a:lnTo>
                  <a:lnTo>
                    <a:pt x="3410098" y="244558"/>
                  </a:lnTo>
                  <a:lnTo>
                    <a:pt x="3413582" y="244657"/>
                  </a:lnTo>
                  <a:lnTo>
                    <a:pt x="3417065" y="244860"/>
                  </a:lnTo>
                  <a:lnTo>
                    <a:pt x="3420548" y="244719"/>
                  </a:lnTo>
                  <a:lnTo>
                    <a:pt x="3424031" y="244577"/>
                  </a:lnTo>
                  <a:lnTo>
                    <a:pt x="3427515" y="244436"/>
                  </a:lnTo>
                  <a:lnTo>
                    <a:pt x="3430998" y="244295"/>
                  </a:lnTo>
                  <a:lnTo>
                    <a:pt x="3434481" y="244173"/>
                  </a:lnTo>
                  <a:lnTo>
                    <a:pt x="3437964" y="244059"/>
                  </a:lnTo>
                  <a:lnTo>
                    <a:pt x="3441447" y="249695"/>
                  </a:lnTo>
                  <a:lnTo>
                    <a:pt x="3444931" y="249397"/>
                  </a:lnTo>
                  <a:lnTo>
                    <a:pt x="3448414" y="249100"/>
                  </a:lnTo>
                  <a:lnTo>
                    <a:pt x="3451897" y="248803"/>
                  </a:lnTo>
                  <a:lnTo>
                    <a:pt x="3455380" y="248505"/>
                  </a:lnTo>
                  <a:lnTo>
                    <a:pt x="3458864" y="251563"/>
                  </a:lnTo>
                  <a:lnTo>
                    <a:pt x="3462347" y="251446"/>
                  </a:lnTo>
                  <a:lnTo>
                    <a:pt x="3465830" y="251330"/>
                  </a:lnTo>
                  <a:lnTo>
                    <a:pt x="3469313" y="254353"/>
                  </a:lnTo>
                  <a:lnTo>
                    <a:pt x="3472797" y="254135"/>
                  </a:lnTo>
                  <a:lnTo>
                    <a:pt x="3476280" y="259901"/>
                  </a:lnTo>
                  <a:lnTo>
                    <a:pt x="3479763" y="259733"/>
                  </a:lnTo>
                  <a:lnTo>
                    <a:pt x="3483246" y="259564"/>
                  </a:lnTo>
                  <a:lnTo>
                    <a:pt x="3483246" y="259684"/>
                  </a:lnTo>
                  <a:lnTo>
                    <a:pt x="3483246" y="259804"/>
                  </a:lnTo>
                  <a:lnTo>
                    <a:pt x="3483246" y="259924"/>
                  </a:lnTo>
                  <a:lnTo>
                    <a:pt x="3483246" y="260043"/>
                  </a:lnTo>
                  <a:lnTo>
                    <a:pt x="3483246" y="260163"/>
                  </a:lnTo>
                  <a:lnTo>
                    <a:pt x="3483246" y="260282"/>
                  </a:lnTo>
                  <a:lnTo>
                    <a:pt x="3483246" y="260402"/>
                  </a:lnTo>
                  <a:lnTo>
                    <a:pt x="3483246" y="260521"/>
                  </a:lnTo>
                  <a:lnTo>
                    <a:pt x="3483246" y="260640"/>
                  </a:lnTo>
                  <a:lnTo>
                    <a:pt x="3483246" y="260760"/>
                  </a:lnTo>
                  <a:lnTo>
                    <a:pt x="3483246" y="260879"/>
                  </a:lnTo>
                  <a:lnTo>
                    <a:pt x="3483246" y="260998"/>
                  </a:lnTo>
                  <a:lnTo>
                    <a:pt x="3483246" y="261117"/>
                  </a:lnTo>
                  <a:lnTo>
                    <a:pt x="3483246" y="261236"/>
                  </a:lnTo>
                  <a:lnTo>
                    <a:pt x="3483246" y="261355"/>
                  </a:lnTo>
                  <a:lnTo>
                    <a:pt x="3483246" y="261473"/>
                  </a:lnTo>
                  <a:lnTo>
                    <a:pt x="3483246" y="261592"/>
                  </a:lnTo>
                  <a:lnTo>
                    <a:pt x="3483246" y="261711"/>
                  </a:lnTo>
                  <a:lnTo>
                    <a:pt x="3483246" y="261829"/>
                  </a:lnTo>
                  <a:lnTo>
                    <a:pt x="3483246" y="261948"/>
                  </a:lnTo>
                  <a:lnTo>
                    <a:pt x="3483246" y="262066"/>
                  </a:lnTo>
                  <a:lnTo>
                    <a:pt x="3483246" y="262185"/>
                  </a:lnTo>
                  <a:lnTo>
                    <a:pt x="3483246" y="262303"/>
                  </a:lnTo>
                  <a:lnTo>
                    <a:pt x="3483246" y="262421"/>
                  </a:lnTo>
                  <a:lnTo>
                    <a:pt x="3483246" y="262539"/>
                  </a:lnTo>
                  <a:lnTo>
                    <a:pt x="3483246" y="262658"/>
                  </a:lnTo>
                  <a:lnTo>
                    <a:pt x="3483246" y="262776"/>
                  </a:lnTo>
                  <a:lnTo>
                    <a:pt x="3483246" y="262894"/>
                  </a:lnTo>
                  <a:lnTo>
                    <a:pt x="3483246" y="263012"/>
                  </a:lnTo>
                  <a:lnTo>
                    <a:pt x="3483246" y="263129"/>
                  </a:lnTo>
                  <a:lnTo>
                    <a:pt x="3483246" y="263247"/>
                  </a:lnTo>
                  <a:lnTo>
                    <a:pt x="3483246" y="263365"/>
                  </a:lnTo>
                  <a:lnTo>
                    <a:pt x="3483246" y="263482"/>
                  </a:lnTo>
                  <a:lnTo>
                    <a:pt x="3483246" y="263600"/>
                  </a:lnTo>
                  <a:lnTo>
                    <a:pt x="3483246" y="263718"/>
                  </a:lnTo>
                  <a:lnTo>
                    <a:pt x="3483246" y="263835"/>
                  </a:lnTo>
                  <a:lnTo>
                    <a:pt x="3483246" y="263952"/>
                  </a:lnTo>
                  <a:lnTo>
                    <a:pt x="3483246" y="264070"/>
                  </a:lnTo>
                  <a:lnTo>
                    <a:pt x="3483246" y="264187"/>
                  </a:lnTo>
                  <a:lnTo>
                    <a:pt x="3483246" y="264304"/>
                  </a:lnTo>
                  <a:lnTo>
                    <a:pt x="3483246" y="264421"/>
                  </a:lnTo>
                  <a:lnTo>
                    <a:pt x="3483246" y="264538"/>
                  </a:lnTo>
                  <a:lnTo>
                    <a:pt x="3483246" y="264655"/>
                  </a:lnTo>
                  <a:lnTo>
                    <a:pt x="3483246" y="264772"/>
                  </a:lnTo>
                  <a:lnTo>
                    <a:pt x="3483246" y="264889"/>
                  </a:lnTo>
                  <a:lnTo>
                    <a:pt x="3483246" y="265006"/>
                  </a:lnTo>
                  <a:lnTo>
                    <a:pt x="3483246" y="265122"/>
                  </a:lnTo>
                  <a:lnTo>
                    <a:pt x="3483246" y="265239"/>
                  </a:lnTo>
                  <a:lnTo>
                    <a:pt x="3483246" y="265355"/>
                  </a:lnTo>
                  <a:lnTo>
                    <a:pt x="3483246" y="265472"/>
                  </a:lnTo>
                  <a:lnTo>
                    <a:pt x="3483246" y="265588"/>
                  </a:lnTo>
                  <a:lnTo>
                    <a:pt x="3483246" y="265705"/>
                  </a:lnTo>
                  <a:lnTo>
                    <a:pt x="3483246" y="265821"/>
                  </a:lnTo>
                  <a:lnTo>
                    <a:pt x="3483246" y="265937"/>
                  </a:lnTo>
                  <a:lnTo>
                    <a:pt x="3483246" y="266053"/>
                  </a:lnTo>
                  <a:lnTo>
                    <a:pt x="3483246" y="266170"/>
                  </a:lnTo>
                  <a:lnTo>
                    <a:pt x="3483246" y="266286"/>
                  </a:lnTo>
                  <a:lnTo>
                    <a:pt x="3483246" y="266402"/>
                  </a:lnTo>
                  <a:lnTo>
                    <a:pt x="3483246" y="266517"/>
                  </a:lnTo>
                  <a:lnTo>
                    <a:pt x="3483246" y="266633"/>
                  </a:lnTo>
                  <a:lnTo>
                    <a:pt x="3483246" y="266749"/>
                  </a:lnTo>
                  <a:lnTo>
                    <a:pt x="3483246" y="266865"/>
                  </a:lnTo>
                  <a:lnTo>
                    <a:pt x="3483246" y="266980"/>
                  </a:lnTo>
                  <a:lnTo>
                    <a:pt x="3483246" y="267096"/>
                  </a:lnTo>
                  <a:lnTo>
                    <a:pt x="3483246" y="267211"/>
                  </a:lnTo>
                  <a:lnTo>
                    <a:pt x="3483246" y="267327"/>
                  </a:lnTo>
                  <a:lnTo>
                    <a:pt x="3483246" y="267442"/>
                  </a:lnTo>
                  <a:lnTo>
                    <a:pt x="3483246" y="267558"/>
                  </a:lnTo>
                  <a:lnTo>
                    <a:pt x="3483246" y="267673"/>
                  </a:lnTo>
                  <a:lnTo>
                    <a:pt x="3483246" y="267788"/>
                  </a:lnTo>
                  <a:lnTo>
                    <a:pt x="3483246" y="267903"/>
                  </a:lnTo>
                  <a:lnTo>
                    <a:pt x="3483246" y="268018"/>
                  </a:lnTo>
                  <a:lnTo>
                    <a:pt x="3483246" y="268133"/>
                  </a:lnTo>
                  <a:lnTo>
                    <a:pt x="3483246" y="268248"/>
                  </a:lnTo>
                  <a:lnTo>
                    <a:pt x="3483246" y="268363"/>
                  </a:lnTo>
                  <a:lnTo>
                    <a:pt x="3483246" y="268478"/>
                  </a:lnTo>
                  <a:lnTo>
                    <a:pt x="3483246" y="268592"/>
                  </a:lnTo>
                  <a:lnTo>
                    <a:pt x="3483246" y="268707"/>
                  </a:lnTo>
                  <a:lnTo>
                    <a:pt x="3483246" y="268821"/>
                  </a:lnTo>
                  <a:lnTo>
                    <a:pt x="3483246" y="268936"/>
                  </a:lnTo>
                  <a:lnTo>
                    <a:pt x="3483246" y="269050"/>
                  </a:lnTo>
                  <a:lnTo>
                    <a:pt x="3483246" y="269165"/>
                  </a:lnTo>
                  <a:lnTo>
                    <a:pt x="3483246" y="269279"/>
                  </a:lnTo>
                  <a:lnTo>
                    <a:pt x="3483246" y="269393"/>
                  </a:lnTo>
                  <a:lnTo>
                    <a:pt x="3483246" y="269508"/>
                  </a:lnTo>
                  <a:lnTo>
                    <a:pt x="3483246" y="26962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883754"/>
              <a:ext cx="3483246" cy="668312"/>
            </a:xfrm>
            <a:custGeom>
              <a:avLst/>
              <a:gdLst/>
              <a:ahLst/>
              <a:cxnLst/>
              <a:rect l="0" t="0" r="0" b="0"/>
              <a:pathLst>
                <a:path w="3483246" h="668312">
                  <a:moveTo>
                    <a:pt x="0" y="668312"/>
                  </a:moveTo>
                  <a:lnTo>
                    <a:pt x="3483" y="447041"/>
                  </a:lnTo>
                  <a:lnTo>
                    <a:pt x="6966" y="252203"/>
                  </a:lnTo>
                  <a:lnTo>
                    <a:pt x="10449" y="421343"/>
                  </a:lnTo>
                  <a:lnTo>
                    <a:pt x="13932" y="346623"/>
                  </a:lnTo>
                  <a:lnTo>
                    <a:pt x="17416" y="406118"/>
                  </a:lnTo>
                  <a:lnTo>
                    <a:pt x="20899" y="358346"/>
                  </a:lnTo>
                  <a:lnTo>
                    <a:pt x="24382" y="311970"/>
                  </a:lnTo>
                  <a:lnTo>
                    <a:pt x="27865" y="327277"/>
                  </a:lnTo>
                  <a:lnTo>
                    <a:pt x="31349" y="289286"/>
                  </a:lnTo>
                  <a:lnTo>
                    <a:pt x="34832" y="264069"/>
                  </a:lnTo>
                  <a:lnTo>
                    <a:pt x="38315" y="228745"/>
                  </a:lnTo>
                  <a:lnTo>
                    <a:pt x="41798" y="194224"/>
                  </a:lnTo>
                  <a:lnTo>
                    <a:pt x="45282" y="160476"/>
                  </a:lnTo>
                  <a:lnTo>
                    <a:pt x="48765" y="127477"/>
                  </a:lnTo>
                  <a:lnTo>
                    <a:pt x="52248" y="95203"/>
                  </a:lnTo>
                  <a:lnTo>
                    <a:pt x="55731" y="63628"/>
                  </a:lnTo>
                  <a:lnTo>
                    <a:pt x="59215" y="32731"/>
                  </a:lnTo>
                  <a:lnTo>
                    <a:pt x="62698" y="92617"/>
                  </a:lnTo>
                  <a:lnTo>
                    <a:pt x="66181" y="66162"/>
                  </a:lnTo>
                  <a:lnTo>
                    <a:pt x="69664" y="102823"/>
                  </a:lnTo>
                  <a:lnTo>
                    <a:pt x="73148" y="79329"/>
                  </a:lnTo>
                  <a:lnTo>
                    <a:pt x="76631" y="56211"/>
                  </a:lnTo>
                  <a:lnTo>
                    <a:pt x="80114" y="119017"/>
                  </a:lnTo>
                  <a:lnTo>
                    <a:pt x="83597" y="99038"/>
                  </a:lnTo>
                  <a:lnTo>
                    <a:pt x="87081" y="88957"/>
                  </a:lnTo>
                  <a:lnTo>
                    <a:pt x="90564" y="69765"/>
                  </a:lnTo>
                  <a:lnTo>
                    <a:pt x="94047" y="50825"/>
                  </a:lnTo>
                  <a:lnTo>
                    <a:pt x="97530" y="112327"/>
                  </a:lnTo>
                  <a:lnTo>
                    <a:pt x="101014" y="95735"/>
                  </a:lnTo>
                  <a:lnTo>
                    <a:pt x="104497" y="79329"/>
                  </a:lnTo>
                  <a:lnTo>
                    <a:pt x="107980" y="63107"/>
                  </a:lnTo>
                  <a:lnTo>
                    <a:pt x="111463" y="55459"/>
                  </a:lnTo>
                  <a:lnTo>
                    <a:pt x="114947" y="39763"/>
                  </a:lnTo>
                  <a:lnTo>
                    <a:pt x="118430" y="24238"/>
                  </a:lnTo>
                  <a:lnTo>
                    <a:pt x="121913" y="65006"/>
                  </a:lnTo>
                  <a:lnTo>
                    <a:pt x="125396" y="50825"/>
                  </a:lnTo>
                  <a:lnTo>
                    <a:pt x="128880" y="44295"/>
                  </a:lnTo>
                  <a:lnTo>
                    <a:pt x="132363" y="30518"/>
                  </a:lnTo>
                  <a:lnTo>
                    <a:pt x="135846" y="16873"/>
                  </a:lnTo>
                  <a:lnTo>
                    <a:pt x="139329" y="47067"/>
                  </a:lnTo>
                  <a:lnTo>
                    <a:pt x="142813" y="34362"/>
                  </a:lnTo>
                  <a:lnTo>
                    <a:pt x="146296" y="67442"/>
                  </a:lnTo>
                  <a:lnTo>
                    <a:pt x="149779" y="55652"/>
                  </a:lnTo>
                  <a:lnTo>
                    <a:pt x="153262" y="43958"/>
                  </a:lnTo>
                  <a:lnTo>
                    <a:pt x="156746" y="38635"/>
                  </a:lnTo>
                  <a:lnTo>
                    <a:pt x="160229" y="27218"/>
                  </a:lnTo>
                  <a:lnTo>
                    <a:pt x="163712" y="89561"/>
                  </a:lnTo>
                  <a:lnTo>
                    <a:pt x="167195" y="79329"/>
                  </a:lnTo>
                  <a:lnTo>
                    <a:pt x="170679" y="69169"/>
                  </a:lnTo>
                  <a:lnTo>
                    <a:pt x="174162" y="79329"/>
                  </a:lnTo>
                  <a:lnTo>
                    <a:pt x="177645" y="69574"/>
                  </a:lnTo>
                  <a:lnTo>
                    <a:pt x="181128" y="59885"/>
                  </a:lnTo>
                  <a:lnTo>
                    <a:pt x="184612" y="50261"/>
                  </a:lnTo>
                  <a:lnTo>
                    <a:pt x="188095" y="40700"/>
                  </a:lnTo>
                  <a:lnTo>
                    <a:pt x="191578" y="65673"/>
                  </a:lnTo>
                  <a:lnTo>
                    <a:pt x="195061" y="56640"/>
                  </a:lnTo>
                  <a:lnTo>
                    <a:pt x="198545" y="47663"/>
                  </a:lnTo>
                  <a:lnTo>
                    <a:pt x="202028" y="38743"/>
                  </a:lnTo>
                  <a:lnTo>
                    <a:pt x="205511" y="39477"/>
                  </a:lnTo>
                  <a:lnTo>
                    <a:pt x="208994" y="30770"/>
                  </a:lnTo>
                  <a:lnTo>
                    <a:pt x="212478" y="22115"/>
                  </a:lnTo>
                  <a:lnTo>
                    <a:pt x="215961" y="102094"/>
                  </a:lnTo>
                  <a:lnTo>
                    <a:pt x="219444" y="94466"/>
                  </a:lnTo>
                  <a:lnTo>
                    <a:pt x="222927" y="97845"/>
                  </a:lnTo>
                  <a:lnTo>
                    <a:pt x="226411" y="90410"/>
                  </a:lnTo>
                  <a:lnTo>
                    <a:pt x="229894" y="83013"/>
                  </a:lnTo>
                  <a:lnTo>
                    <a:pt x="233377" y="82959"/>
                  </a:lnTo>
                  <a:lnTo>
                    <a:pt x="236860" y="75709"/>
                  </a:lnTo>
                  <a:lnTo>
                    <a:pt x="240344" y="82854"/>
                  </a:lnTo>
                  <a:lnTo>
                    <a:pt x="243827" y="75813"/>
                  </a:lnTo>
                  <a:lnTo>
                    <a:pt x="247310" y="68805"/>
                  </a:lnTo>
                  <a:lnTo>
                    <a:pt x="250793" y="79329"/>
                  </a:lnTo>
                  <a:lnTo>
                    <a:pt x="254277" y="72548"/>
                  </a:lnTo>
                  <a:lnTo>
                    <a:pt x="257760" y="69239"/>
                  </a:lnTo>
                  <a:lnTo>
                    <a:pt x="261243" y="62551"/>
                  </a:lnTo>
                  <a:lnTo>
                    <a:pt x="264726" y="55895"/>
                  </a:lnTo>
                  <a:lnTo>
                    <a:pt x="268210" y="85617"/>
                  </a:lnTo>
                  <a:lnTo>
                    <a:pt x="271693" y="79329"/>
                  </a:lnTo>
                  <a:lnTo>
                    <a:pt x="275176" y="76215"/>
                  </a:lnTo>
                  <a:lnTo>
                    <a:pt x="278659" y="70008"/>
                  </a:lnTo>
                  <a:lnTo>
                    <a:pt x="282143" y="63827"/>
                  </a:lnTo>
                  <a:lnTo>
                    <a:pt x="285626" y="64021"/>
                  </a:lnTo>
                  <a:lnTo>
                    <a:pt x="289109" y="57943"/>
                  </a:lnTo>
                  <a:lnTo>
                    <a:pt x="292592" y="51890"/>
                  </a:lnTo>
                  <a:lnTo>
                    <a:pt x="296075" y="45863"/>
                  </a:lnTo>
                  <a:lnTo>
                    <a:pt x="299559" y="52557"/>
                  </a:lnTo>
                  <a:lnTo>
                    <a:pt x="303042" y="46675"/>
                  </a:lnTo>
                  <a:lnTo>
                    <a:pt x="306525" y="40817"/>
                  </a:lnTo>
                  <a:lnTo>
                    <a:pt x="310008" y="47449"/>
                  </a:lnTo>
                  <a:lnTo>
                    <a:pt x="313492" y="41728"/>
                  </a:lnTo>
                  <a:lnTo>
                    <a:pt x="316975" y="39113"/>
                  </a:lnTo>
                  <a:lnTo>
                    <a:pt x="320458" y="33459"/>
                  </a:lnTo>
                  <a:lnTo>
                    <a:pt x="323941" y="27827"/>
                  </a:lnTo>
                  <a:lnTo>
                    <a:pt x="327425" y="22218"/>
                  </a:lnTo>
                  <a:lnTo>
                    <a:pt x="330908" y="16630"/>
                  </a:lnTo>
                  <a:lnTo>
                    <a:pt x="334391" y="11065"/>
                  </a:lnTo>
                  <a:lnTo>
                    <a:pt x="337874" y="5521"/>
                  </a:lnTo>
                  <a:lnTo>
                    <a:pt x="341358" y="0"/>
                  </a:lnTo>
                  <a:lnTo>
                    <a:pt x="344841" y="39763"/>
                  </a:lnTo>
                  <a:lnTo>
                    <a:pt x="348324" y="34570"/>
                  </a:lnTo>
                  <a:lnTo>
                    <a:pt x="351807" y="37834"/>
                  </a:lnTo>
                  <a:lnTo>
                    <a:pt x="355291" y="32731"/>
                  </a:lnTo>
                  <a:lnTo>
                    <a:pt x="358774" y="27646"/>
                  </a:lnTo>
                  <a:lnTo>
                    <a:pt x="362257" y="28186"/>
                  </a:lnTo>
                  <a:lnTo>
                    <a:pt x="365740" y="23171"/>
                  </a:lnTo>
                  <a:lnTo>
                    <a:pt x="369224" y="39923"/>
                  </a:lnTo>
                  <a:lnTo>
                    <a:pt x="372707" y="35072"/>
                  </a:lnTo>
                  <a:lnTo>
                    <a:pt x="376190" y="30238"/>
                  </a:lnTo>
                  <a:lnTo>
                    <a:pt x="379673" y="55990"/>
                  </a:lnTo>
                  <a:lnTo>
                    <a:pt x="383157" y="51368"/>
                  </a:lnTo>
                  <a:lnTo>
                    <a:pt x="386640" y="56427"/>
                  </a:lnTo>
                  <a:lnTo>
                    <a:pt x="390123" y="51890"/>
                  </a:lnTo>
                  <a:lnTo>
                    <a:pt x="393606" y="47368"/>
                  </a:lnTo>
                  <a:lnTo>
                    <a:pt x="397090" y="75005"/>
                  </a:lnTo>
                  <a:lnTo>
                    <a:pt x="400573" y="70693"/>
                  </a:lnTo>
                  <a:lnTo>
                    <a:pt x="404056" y="77212"/>
                  </a:lnTo>
                  <a:lnTo>
                    <a:pt x="407539" y="72987"/>
                  </a:lnTo>
                  <a:lnTo>
                    <a:pt x="411023" y="68775"/>
                  </a:lnTo>
                  <a:lnTo>
                    <a:pt x="414506" y="64575"/>
                  </a:lnTo>
                  <a:lnTo>
                    <a:pt x="417989" y="60387"/>
                  </a:lnTo>
                  <a:lnTo>
                    <a:pt x="421472" y="56211"/>
                  </a:lnTo>
                  <a:lnTo>
                    <a:pt x="424956" y="52047"/>
                  </a:lnTo>
                  <a:lnTo>
                    <a:pt x="428439" y="56601"/>
                  </a:lnTo>
                  <a:lnTo>
                    <a:pt x="431922" y="52507"/>
                  </a:lnTo>
                  <a:lnTo>
                    <a:pt x="435405" y="48425"/>
                  </a:lnTo>
                  <a:lnTo>
                    <a:pt x="438889" y="65414"/>
                  </a:lnTo>
                  <a:lnTo>
                    <a:pt x="442372" y="61462"/>
                  </a:lnTo>
                  <a:lnTo>
                    <a:pt x="445855" y="59571"/>
                  </a:lnTo>
                  <a:lnTo>
                    <a:pt x="449338" y="55652"/>
                  </a:lnTo>
                  <a:lnTo>
                    <a:pt x="452822" y="51743"/>
                  </a:lnTo>
                  <a:lnTo>
                    <a:pt x="456305" y="63997"/>
                  </a:lnTo>
                  <a:lnTo>
                    <a:pt x="459788" y="60189"/>
                  </a:lnTo>
                  <a:lnTo>
                    <a:pt x="463271" y="60338"/>
                  </a:lnTo>
                  <a:lnTo>
                    <a:pt x="466755" y="56569"/>
                  </a:lnTo>
                  <a:lnTo>
                    <a:pt x="470238" y="52811"/>
                  </a:lnTo>
                  <a:lnTo>
                    <a:pt x="473721" y="56917"/>
                  </a:lnTo>
                  <a:lnTo>
                    <a:pt x="477204" y="53215"/>
                  </a:lnTo>
                  <a:lnTo>
                    <a:pt x="480688" y="49523"/>
                  </a:lnTo>
                  <a:lnTo>
                    <a:pt x="484171" y="45840"/>
                  </a:lnTo>
                  <a:lnTo>
                    <a:pt x="487654" y="42167"/>
                  </a:lnTo>
                  <a:lnTo>
                    <a:pt x="491137" y="38503"/>
                  </a:lnTo>
                  <a:lnTo>
                    <a:pt x="494621" y="34849"/>
                  </a:lnTo>
                  <a:lnTo>
                    <a:pt x="498104" y="31204"/>
                  </a:lnTo>
                  <a:lnTo>
                    <a:pt x="501587" y="27568"/>
                  </a:lnTo>
                  <a:lnTo>
                    <a:pt x="505070" y="27956"/>
                  </a:lnTo>
                  <a:lnTo>
                    <a:pt x="508554" y="24356"/>
                  </a:lnTo>
                  <a:lnTo>
                    <a:pt x="512037" y="20766"/>
                  </a:lnTo>
                  <a:lnTo>
                    <a:pt x="515520" y="21200"/>
                  </a:lnTo>
                  <a:lnTo>
                    <a:pt x="519003" y="17645"/>
                  </a:lnTo>
                  <a:lnTo>
                    <a:pt x="522487" y="42956"/>
                  </a:lnTo>
                  <a:lnTo>
                    <a:pt x="525970" y="39540"/>
                  </a:lnTo>
                  <a:lnTo>
                    <a:pt x="529453" y="36131"/>
                  </a:lnTo>
                  <a:lnTo>
                    <a:pt x="532936" y="38270"/>
                  </a:lnTo>
                  <a:lnTo>
                    <a:pt x="536420" y="34901"/>
                  </a:lnTo>
                  <a:lnTo>
                    <a:pt x="539903" y="35209"/>
                  </a:lnTo>
                  <a:lnTo>
                    <a:pt x="543386" y="31870"/>
                  </a:lnTo>
                  <a:lnTo>
                    <a:pt x="546869" y="28540"/>
                  </a:lnTo>
                  <a:lnTo>
                    <a:pt x="550353" y="25217"/>
                  </a:lnTo>
                  <a:lnTo>
                    <a:pt x="553836" y="21902"/>
                  </a:lnTo>
                  <a:lnTo>
                    <a:pt x="557319" y="18595"/>
                  </a:lnTo>
                  <a:lnTo>
                    <a:pt x="560802" y="15296"/>
                  </a:lnTo>
                  <a:lnTo>
                    <a:pt x="564286" y="12004"/>
                  </a:lnTo>
                  <a:lnTo>
                    <a:pt x="567769" y="10597"/>
                  </a:lnTo>
                  <a:lnTo>
                    <a:pt x="571252" y="7328"/>
                  </a:lnTo>
                  <a:lnTo>
                    <a:pt x="574735" y="7817"/>
                  </a:lnTo>
                  <a:lnTo>
                    <a:pt x="578218" y="4577"/>
                  </a:lnTo>
                  <a:lnTo>
                    <a:pt x="581702" y="1344"/>
                  </a:lnTo>
                  <a:lnTo>
                    <a:pt x="585185" y="18241"/>
                  </a:lnTo>
                  <a:lnTo>
                    <a:pt x="588668" y="15097"/>
                  </a:lnTo>
                  <a:lnTo>
                    <a:pt x="592151" y="13743"/>
                  </a:lnTo>
                  <a:lnTo>
                    <a:pt x="595635" y="10619"/>
                  </a:lnTo>
                  <a:lnTo>
                    <a:pt x="599118" y="23236"/>
                  </a:lnTo>
                  <a:lnTo>
                    <a:pt x="602601" y="20184"/>
                  </a:lnTo>
                  <a:lnTo>
                    <a:pt x="606084" y="17137"/>
                  </a:lnTo>
                  <a:lnTo>
                    <a:pt x="609568" y="37390"/>
                  </a:lnTo>
                  <a:lnTo>
                    <a:pt x="613051" y="34441"/>
                  </a:lnTo>
                  <a:lnTo>
                    <a:pt x="616534" y="34714"/>
                  </a:lnTo>
                  <a:lnTo>
                    <a:pt x="620017" y="31788"/>
                  </a:lnTo>
                  <a:lnTo>
                    <a:pt x="623501" y="28869"/>
                  </a:lnTo>
                  <a:lnTo>
                    <a:pt x="626984" y="37078"/>
                  </a:lnTo>
                  <a:lnTo>
                    <a:pt x="630467" y="34209"/>
                  </a:lnTo>
                  <a:lnTo>
                    <a:pt x="633950" y="42167"/>
                  </a:lnTo>
                  <a:lnTo>
                    <a:pt x="637434" y="39348"/>
                  </a:lnTo>
                  <a:lnTo>
                    <a:pt x="640917" y="36534"/>
                  </a:lnTo>
                  <a:lnTo>
                    <a:pt x="644400" y="44295"/>
                  </a:lnTo>
                  <a:lnTo>
                    <a:pt x="647883" y="41529"/>
                  </a:lnTo>
                  <a:lnTo>
                    <a:pt x="651367" y="43222"/>
                  </a:lnTo>
                  <a:lnTo>
                    <a:pt x="654850" y="40481"/>
                  </a:lnTo>
                  <a:lnTo>
                    <a:pt x="658333" y="37746"/>
                  </a:lnTo>
                  <a:lnTo>
                    <a:pt x="661816" y="36502"/>
                  </a:lnTo>
                  <a:lnTo>
                    <a:pt x="665300" y="33782"/>
                  </a:lnTo>
                  <a:lnTo>
                    <a:pt x="668783" y="36980"/>
                  </a:lnTo>
                  <a:lnTo>
                    <a:pt x="672266" y="34291"/>
                  </a:lnTo>
                  <a:lnTo>
                    <a:pt x="675749" y="31606"/>
                  </a:lnTo>
                  <a:lnTo>
                    <a:pt x="679233" y="33332"/>
                  </a:lnTo>
                  <a:lnTo>
                    <a:pt x="682716" y="30672"/>
                  </a:lnTo>
                  <a:lnTo>
                    <a:pt x="686199" y="29481"/>
                  </a:lnTo>
                  <a:lnTo>
                    <a:pt x="689682" y="26836"/>
                  </a:lnTo>
                  <a:lnTo>
                    <a:pt x="693166" y="24195"/>
                  </a:lnTo>
                  <a:lnTo>
                    <a:pt x="696649" y="28852"/>
                  </a:lnTo>
                  <a:lnTo>
                    <a:pt x="700132" y="26245"/>
                  </a:lnTo>
                  <a:lnTo>
                    <a:pt x="703615" y="44699"/>
                  </a:lnTo>
                  <a:lnTo>
                    <a:pt x="707099" y="42167"/>
                  </a:lnTo>
                  <a:lnTo>
                    <a:pt x="710582" y="39639"/>
                  </a:lnTo>
                  <a:lnTo>
                    <a:pt x="714065" y="37116"/>
                  </a:lnTo>
                  <a:lnTo>
                    <a:pt x="717548" y="34597"/>
                  </a:lnTo>
                  <a:lnTo>
                    <a:pt x="721032" y="50825"/>
                  </a:lnTo>
                  <a:lnTo>
                    <a:pt x="724515" y="48373"/>
                  </a:lnTo>
                  <a:lnTo>
                    <a:pt x="727998" y="45925"/>
                  </a:lnTo>
                  <a:lnTo>
                    <a:pt x="731481" y="43481"/>
                  </a:lnTo>
                  <a:lnTo>
                    <a:pt x="734965" y="41042"/>
                  </a:lnTo>
                  <a:lnTo>
                    <a:pt x="738448" y="55303"/>
                  </a:lnTo>
                  <a:lnTo>
                    <a:pt x="741931" y="52922"/>
                  </a:lnTo>
                  <a:lnTo>
                    <a:pt x="745414" y="51801"/>
                  </a:lnTo>
                  <a:lnTo>
                    <a:pt x="748898" y="49432"/>
                  </a:lnTo>
                  <a:lnTo>
                    <a:pt x="752381" y="47067"/>
                  </a:lnTo>
                  <a:lnTo>
                    <a:pt x="755864" y="64296"/>
                  </a:lnTo>
                  <a:lnTo>
                    <a:pt x="759347" y="61997"/>
                  </a:lnTo>
                  <a:lnTo>
                    <a:pt x="762831" y="64437"/>
                  </a:lnTo>
                  <a:lnTo>
                    <a:pt x="766314" y="62159"/>
                  </a:lnTo>
                  <a:lnTo>
                    <a:pt x="769797" y="59885"/>
                  </a:lnTo>
                  <a:lnTo>
                    <a:pt x="773280" y="65798"/>
                  </a:lnTo>
                  <a:lnTo>
                    <a:pt x="776764" y="63556"/>
                  </a:lnTo>
                  <a:lnTo>
                    <a:pt x="780247" y="69331"/>
                  </a:lnTo>
                  <a:lnTo>
                    <a:pt x="783730" y="67118"/>
                  </a:lnTo>
                  <a:lnTo>
                    <a:pt x="787213" y="64909"/>
                  </a:lnTo>
                  <a:lnTo>
                    <a:pt x="790697" y="68349"/>
                  </a:lnTo>
                  <a:lnTo>
                    <a:pt x="794180" y="66162"/>
                  </a:lnTo>
                  <a:lnTo>
                    <a:pt x="797663" y="66221"/>
                  </a:lnTo>
                  <a:lnTo>
                    <a:pt x="801146" y="64048"/>
                  </a:lnTo>
                  <a:lnTo>
                    <a:pt x="804630" y="62999"/>
                  </a:lnTo>
                  <a:lnTo>
                    <a:pt x="808113" y="60836"/>
                  </a:lnTo>
                  <a:lnTo>
                    <a:pt x="811596" y="58676"/>
                  </a:lnTo>
                  <a:lnTo>
                    <a:pt x="815079" y="56519"/>
                  </a:lnTo>
                  <a:lnTo>
                    <a:pt x="818563" y="54365"/>
                  </a:lnTo>
                  <a:lnTo>
                    <a:pt x="822046" y="56719"/>
                  </a:lnTo>
                  <a:lnTo>
                    <a:pt x="825529" y="54585"/>
                  </a:lnTo>
                  <a:lnTo>
                    <a:pt x="829012" y="52453"/>
                  </a:lnTo>
                  <a:lnTo>
                    <a:pt x="832496" y="67847"/>
                  </a:lnTo>
                  <a:lnTo>
                    <a:pt x="835979" y="65770"/>
                  </a:lnTo>
                  <a:lnTo>
                    <a:pt x="839462" y="67945"/>
                  </a:lnTo>
                  <a:lnTo>
                    <a:pt x="842945" y="65884"/>
                  </a:lnTo>
                  <a:lnTo>
                    <a:pt x="846429" y="63827"/>
                  </a:lnTo>
                  <a:lnTo>
                    <a:pt x="849912" y="63892"/>
                  </a:lnTo>
                  <a:lnTo>
                    <a:pt x="853395" y="61846"/>
                  </a:lnTo>
                  <a:lnTo>
                    <a:pt x="856878" y="76330"/>
                  </a:lnTo>
                  <a:lnTo>
                    <a:pt x="860361" y="74334"/>
                  </a:lnTo>
                  <a:lnTo>
                    <a:pt x="863845" y="72340"/>
                  </a:lnTo>
                  <a:lnTo>
                    <a:pt x="867328" y="70350"/>
                  </a:lnTo>
                  <a:lnTo>
                    <a:pt x="870811" y="68362"/>
                  </a:lnTo>
                  <a:lnTo>
                    <a:pt x="874294" y="71425"/>
                  </a:lnTo>
                  <a:lnTo>
                    <a:pt x="877778" y="69456"/>
                  </a:lnTo>
                  <a:lnTo>
                    <a:pt x="881261" y="67490"/>
                  </a:lnTo>
                  <a:lnTo>
                    <a:pt x="884744" y="65526"/>
                  </a:lnTo>
                  <a:lnTo>
                    <a:pt x="888227" y="63565"/>
                  </a:lnTo>
                  <a:lnTo>
                    <a:pt x="891711" y="66635"/>
                  </a:lnTo>
                  <a:lnTo>
                    <a:pt x="895194" y="64692"/>
                  </a:lnTo>
                  <a:lnTo>
                    <a:pt x="898677" y="71643"/>
                  </a:lnTo>
                  <a:lnTo>
                    <a:pt x="902160" y="69727"/>
                  </a:lnTo>
                  <a:lnTo>
                    <a:pt x="905644" y="67815"/>
                  </a:lnTo>
                  <a:lnTo>
                    <a:pt x="909127" y="85820"/>
                  </a:lnTo>
                  <a:lnTo>
                    <a:pt x="912610" y="83962"/>
                  </a:lnTo>
                  <a:lnTo>
                    <a:pt x="916093" y="82107"/>
                  </a:lnTo>
                  <a:lnTo>
                    <a:pt x="919577" y="80255"/>
                  </a:lnTo>
                  <a:lnTo>
                    <a:pt x="923060" y="78404"/>
                  </a:lnTo>
                  <a:lnTo>
                    <a:pt x="926543" y="76556"/>
                  </a:lnTo>
                  <a:lnTo>
                    <a:pt x="930026" y="74711"/>
                  </a:lnTo>
                  <a:lnTo>
                    <a:pt x="933510" y="75654"/>
                  </a:lnTo>
                  <a:lnTo>
                    <a:pt x="936993" y="73820"/>
                  </a:lnTo>
                  <a:lnTo>
                    <a:pt x="940476" y="71989"/>
                  </a:lnTo>
                  <a:lnTo>
                    <a:pt x="943959" y="86727"/>
                  </a:lnTo>
                  <a:lnTo>
                    <a:pt x="947443" y="85299"/>
                  </a:lnTo>
                  <a:lnTo>
                    <a:pt x="950926" y="83777"/>
                  </a:lnTo>
                  <a:lnTo>
                    <a:pt x="954409" y="81996"/>
                  </a:lnTo>
                  <a:lnTo>
                    <a:pt x="957892" y="80218"/>
                  </a:lnTo>
                  <a:lnTo>
                    <a:pt x="961376" y="85470"/>
                  </a:lnTo>
                  <a:lnTo>
                    <a:pt x="964859" y="83713"/>
                  </a:lnTo>
                  <a:lnTo>
                    <a:pt x="968342" y="89705"/>
                  </a:lnTo>
                  <a:lnTo>
                    <a:pt x="971825" y="87971"/>
                  </a:lnTo>
                  <a:lnTo>
                    <a:pt x="975309" y="86238"/>
                  </a:lnTo>
                  <a:lnTo>
                    <a:pt x="978792" y="87910"/>
                  </a:lnTo>
                  <a:lnTo>
                    <a:pt x="982275" y="86190"/>
                  </a:lnTo>
                  <a:lnTo>
                    <a:pt x="985758" y="84472"/>
                  </a:lnTo>
                  <a:lnTo>
                    <a:pt x="989242" y="82755"/>
                  </a:lnTo>
                  <a:lnTo>
                    <a:pt x="992725" y="81041"/>
                  </a:lnTo>
                  <a:lnTo>
                    <a:pt x="996208" y="79329"/>
                  </a:lnTo>
                  <a:lnTo>
                    <a:pt x="999691" y="77619"/>
                  </a:lnTo>
                  <a:lnTo>
                    <a:pt x="1003175" y="75911"/>
                  </a:lnTo>
                  <a:lnTo>
                    <a:pt x="1006658" y="74205"/>
                  </a:lnTo>
                  <a:lnTo>
                    <a:pt x="1010141" y="72501"/>
                  </a:lnTo>
                  <a:lnTo>
                    <a:pt x="1013624" y="70799"/>
                  </a:lnTo>
                  <a:lnTo>
                    <a:pt x="1017108" y="69098"/>
                  </a:lnTo>
                  <a:lnTo>
                    <a:pt x="1020591" y="68268"/>
                  </a:lnTo>
                  <a:lnTo>
                    <a:pt x="1024074" y="66574"/>
                  </a:lnTo>
                  <a:lnTo>
                    <a:pt x="1027557" y="67483"/>
                  </a:lnTo>
                  <a:lnTo>
                    <a:pt x="1031041" y="65798"/>
                  </a:lnTo>
                  <a:lnTo>
                    <a:pt x="1034524" y="64116"/>
                  </a:lnTo>
                  <a:lnTo>
                    <a:pt x="1038007" y="65031"/>
                  </a:lnTo>
                  <a:lnTo>
                    <a:pt x="1041490" y="63358"/>
                  </a:lnTo>
                  <a:lnTo>
                    <a:pt x="1044974" y="65129"/>
                  </a:lnTo>
                  <a:lnTo>
                    <a:pt x="1048457" y="63467"/>
                  </a:lnTo>
                  <a:lnTo>
                    <a:pt x="1051940" y="61808"/>
                  </a:lnTo>
                  <a:lnTo>
                    <a:pt x="1055423" y="60150"/>
                  </a:lnTo>
                  <a:lnTo>
                    <a:pt x="1058907" y="58494"/>
                  </a:lnTo>
                  <a:lnTo>
                    <a:pt x="1062390" y="69542"/>
                  </a:lnTo>
                  <a:lnTo>
                    <a:pt x="1065873" y="67917"/>
                  </a:lnTo>
                  <a:lnTo>
                    <a:pt x="1069356" y="66294"/>
                  </a:lnTo>
                  <a:lnTo>
                    <a:pt x="1072840" y="67166"/>
                  </a:lnTo>
                  <a:lnTo>
                    <a:pt x="1076323" y="65552"/>
                  </a:lnTo>
                  <a:lnTo>
                    <a:pt x="1079806" y="67246"/>
                  </a:lnTo>
                  <a:lnTo>
                    <a:pt x="1083289" y="65643"/>
                  </a:lnTo>
                  <a:lnTo>
                    <a:pt x="1086773" y="64041"/>
                  </a:lnTo>
                  <a:lnTo>
                    <a:pt x="1090256" y="68988"/>
                  </a:lnTo>
                  <a:lnTo>
                    <a:pt x="1093739" y="67403"/>
                  </a:lnTo>
                  <a:lnTo>
                    <a:pt x="1097222" y="65820"/>
                  </a:lnTo>
                  <a:lnTo>
                    <a:pt x="1100706" y="64239"/>
                  </a:lnTo>
                  <a:lnTo>
                    <a:pt x="1104189" y="66714"/>
                  </a:lnTo>
                  <a:lnTo>
                    <a:pt x="1107672" y="65145"/>
                  </a:lnTo>
                  <a:lnTo>
                    <a:pt x="1111155" y="63577"/>
                  </a:lnTo>
                  <a:lnTo>
                    <a:pt x="1114639" y="71582"/>
                  </a:lnTo>
                  <a:lnTo>
                    <a:pt x="1118122" y="70037"/>
                  </a:lnTo>
                  <a:lnTo>
                    <a:pt x="1121605" y="77040"/>
                  </a:lnTo>
                  <a:lnTo>
                    <a:pt x="1125088" y="75517"/>
                  </a:lnTo>
                  <a:lnTo>
                    <a:pt x="1128572" y="73995"/>
                  </a:lnTo>
                  <a:lnTo>
                    <a:pt x="1132055" y="91134"/>
                  </a:lnTo>
                  <a:lnTo>
                    <a:pt x="1135538" y="89653"/>
                  </a:lnTo>
                  <a:lnTo>
                    <a:pt x="1139021" y="89622"/>
                  </a:lnTo>
                  <a:lnTo>
                    <a:pt x="1142505" y="88147"/>
                  </a:lnTo>
                  <a:lnTo>
                    <a:pt x="1145988" y="86674"/>
                  </a:lnTo>
                  <a:lnTo>
                    <a:pt x="1149471" y="88095"/>
                  </a:lnTo>
                  <a:lnTo>
                    <a:pt x="1152954" y="86630"/>
                  </a:lnTo>
                  <a:lnTo>
                    <a:pt x="1156437" y="105393"/>
                  </a:lnTo>
                  <a:lnTo>
                    <a:pt x="1159921" y="103972"/>
                  </a:lnTo>
                  <a:lnTo>
                    <a:pt x="1163404" y="102552"/>
                  </a:lnTo>
                  <a:lnTo>
                    <a:pt x="1166887" y="101811"/>
                  </a:lnTo>
                  <a:lnTo>
                    <a:pt x="1170370" y="100396"/>
                  </a:lnTo>
                  <a:lnTo>
                    <a:pt x="1173854" y="105023"/>
                  </a:lnTo>
                  <a:lnTo>
                    <a:pt x="1177337" y="103622"/>
                  </a:lnTo>
                  <a:lnTo>
                    <a:pt x="1180820" y="102223"/>
                  </a:lnTo>
                  <a:lnTo>
                    <a:pt x="1184303" y="105464"/>
                  </a:lnTo>
                  <a:lnTo>
                    <a:pt x="1187787" y="104077"/>
                  </a:lnTo>
                  <a:lnTo>
                    <a:pt x="1191270" y="103350"/>
                  </a:lnTo>
                  <a:lnTo>
                    <a:pt x="1194753" y="101966"/>
                  </a:lnTo>
                  <a:lnTo>
                    <a:pt x="1198236" y="101903"/>
                  </a:lnTo>
                  <a:lnTo>
                    <a:pt x="1201720" y="100525"/>
                  </a:lnTo>
                  <a:lnTo>
                    <a:pt x="1205203" y="99148"/>
                  </a:lnTo>
                  <a:lnTo>
                    <a:pt x="1208686" y="99751"/>
                  </a:lnTo>
                  <a:lnTo>
                    <a:pt x="1212169" y="98380"/>
                  </a:lnTo>
                  <a:lnTo>
                    <a:pt x="1215653" y="99638"/>
                  </a:lnTo>
                  <a:lnTo>
                    <a:pt x="1219136" y="98275"/>
                  </a:lnTo>
                  <a:lnTo>
                    <a:pt x="1222619" y="96914"/>
                  </a:lnTo>
                  <a:lnTo>
                    <a:pt x="1226102" y="100118"/>
                  </a:lnTo>
                  <a:lnTo>
                    <a:pt x="1229586" y="98768"/>
                  </a:lnTo>
                  <a:lnTo>
                    <a:pt x="1233069" y="101289"/>
                  </a:lnTo>
                  <a:lnTo>
                    <a:pt x="1236552" y="99949"/>
                  </a:lnTo>
                  <a:lnTo>
                    <a:pt x="1240035" y="98610"/>
                  </a:lnTo>
                  <a:lnTo>
                    <a:pt x="1243519" y="100475"/>
                  </a:lnTo>
                  <a:lnTo>
                    <a:pt x="1247002" y="99144"/>
                  </a:lnTo>
                  <a:lnTo>
                    <a:pt x="1250485" y="98454"/>
                  </a:lnTo>
                  <a:lnTo>
                    <a:pt x="1253968" y="97127"/>
                  </a:lnTo>
                  <a:lnTo>
                    <a:pt x="1257452" y="95801"/>
                  </a:lnTo>
                  <a:lnTo>
                    <a:pt x="1260935" y="103942"/>
                  </a:lnTo>
                  <a:lnTo>
                    <a:pt x="1264418" y="102636"/>
                  </a:lnTo>
                  <a:lnTo>
                    <a:pt x="1267901" y="105045"/>
                  </a:lnTo>
                  <a:lnTo>
                    <a:pt x="1271385" y="103748"/>
                  </a:lnTo>
                  <a:lnTo>
                    <a:pt x="1274868" y="102453"/>
                  </a:lnTo>
                  <a:lnTo>
                    <a:pt x="1278351" y="101158"/>
                  </a:lnTo>
                  <a:lnTo>
                    <a:pt x="1281834" y="99865"/>
                  </a:lnTo>
                  <a:lnTo>
                    <a:pt x="1285318" y="99193"/>
                  </a:lnTo>
                  <a:lnTo>
                    <a:pt x="1288801" y="97903"/>
                  </a:lnTo>
                  <a:lnTo>
                    <a:pt x="1292284" y="96615"/>
                  </a:lnTo>
                  <a:lnTo>
                    <a:pt x="1295767" y="97806"/>
                  </a:lnTo>
                  <a:lnTo>
                    <a:pt x="1299251" y="96525"/>
                  </a:lnTo>
                  <a:lnTo>
                    <a:pt x="1302734" y="97230"/>
                  </a:lnTo>
                  <a:lnTo>
                    <a:pt x="1306217" y="96205"/>
                  </a:lnTo>
                  <a:lnTo>
                    <a:pt x="1309700" y="99443"/>
                  </a:lnTo>
                  <a:lnTo>
                    <a:pt x="1313184" y="98178"/>
                  </a:lnTo>
                  <a:lnTo>
                    <a:pt x="1316667" y="96914"/>
                  </a:lnTo>
                  <a:lnTo>
                    <a:pt x="1320150" y="96869"/>
                  </a:lnTo>
                  <a:lnTo>
                    <a:pt x="1323633" y="95609"/>
                  </a:lnTo>
                  <a:lnTo>
                    <a:pt x="1327117" y="98588"/>
                  </a:lnTo>
                  <a:lnTo>
                    <a:pt x="1330600" y="97338"/>
                  </a:lnTo>
                  <a:lnTo>
                    <a:pt x="1334083" y="96088"/>
                  </a:lnTo>
                  <a:lnTo>
                    <a:pt x="1337566" y="104929"/>
                  </a:lnTo>
                  <a:lnTo>
                    <a:pt x="1341050" y="103700"/>
                  </a:lnTo>
                  <a:lnTo>
                    <a:pt x="1344533" y="102472"/>
                  </a:lnTo>
                  <a:lnTo>
                    <a:pt x="1348016" y="101245"/>
                  </a:lnTo>
                  <a:lnTo>
                    <a:pt x="1351499" y="100018"/>
                  </a:lnTo>
                  <a:lnTo>
                    <a:pt x="1354983" y="99381"/>
                  </a:lnTo>
                  <a:lnTo>
                    <a:pt x="1358466" y="98158"/>
                  </a:lnTo>
                  <a:lnTo>
                    <a:pt x="1361949" y="96935"/>
                  </a:lnTo>
                  <a:lnTo>
                    <a:pt x="1365432" y="95714"/>
                  </a:lnTo>
                  <a:lnTo>
                    <a:pt x="1368916" y="94494"/>
                  </a:lnTo>
                  <a:lnTo>
                    <a:pt x="1372399" y="94457"/>
                  </a:lnTo>
                  <a:lnTo>
                    <a:pt x="1375882" y="93241"/>
                  </a:lnTo>
                  <a:lnTo>
                    <a:pt x="1379365" y="92026"/>
                  </a:lnTo>
                  <a:lnTo>
                    <a:pt x="1382849" y="90812"/>
                  </a:lnTo>
                  <a:lnTo>
                    <a:pt x="1386332" y="89599"/>
                  </a:lnTo>
                  <a:lnTo>
                    <a:pt x="1389815" y="88981"/>
                  </a:lnTo>
                  <a:lnTo>
                    <a:pt x="1393298" y="87771"/>
                  </a:lnTo>
                  <a:lnTo>
                    <a:pt x="1396782" y="91286"/>
                  </a:lnTo>
                  <a:lnTo>
                    <a:pt x="1400265" y="90086"/>
                  </a:lnTo>
                  <a:lnTo>
                    <a:pt x="1403748" y="90059"/>
                  </a:lnTo>
                  <a:lnTo>
                    <a:pt x="1407231" y="88863"/>
                  </a:lnTo>
                  <a:lnTo>
                    <a:pt x="1410715" y="87668"/>
                  </a:lnTo>
                  <a:lnTo>
                    <a:pt x="1414198" y="90702"/>
                  </a:lnTo>
                  <a:lnTo>
                    <a:pt x="1417681" y="89752"/>
                  </a:lnTo>
                  <a:lnTo>
                    <a:pt x="1421164" y="91085"/>
                  </a:lnTo>
                  <a:lnTo>
                    <a:pt x="1424648" y="89905"/>
                  </a:lnTo>
                  <a:lnTo>
                    <a:pt x="1428131" y="88726"/>
                  </a:lnTo>
                  <a:lnTo>
                    <a:pt x="1431614" y="88703"/>
                  </a:lnTo>
                  <a:lnTo>
                    <a:pt x="1435097" y="87528"/>
                  </a:lnTo>
                  <a:lnTo>
                    <a:pt x="1438580" y="89232"/>
                  </a:lnTo>
                  <a:lnTo>
                    <a:pt x="1442064" y="88063"/>
                  </a:lnTo>
                  <a:lnTo>
                    <a:pt x="1445547" y="86896"/>
                  </a:lnTo>
                  <a:lnTo>
                    <a:pt x="1449030" y="86304"/>
                  </a:lnTo>
                  <a:lnTo>
                    <a:pt x="1452513" y="85139"/>
                  </a:lnTo>
                  <a:lnTo>
                    <a:pt x="1455997" y="95830"/>
                  </a:lnTo>
                  <a:lnTo>
                    <a:pt x="1459480" y="94686"/>
                  </a:lnTo>
                  <a:lnTo>
                    <a:pt x="1462963" y="93543"/>
                  </a:lnTo>
                  <a:lnTo>
                    <a:pt x="1466446" y="92401"/>
                  </a:lnTo>
                  <a:lnTo>
                    <a:pt x="1469930" y="91259"/>
                  </a:lnTo>
                  <a:lnTo>
                    <a:pt x="1473413" y="91786"/>
                  </a:lnTo>
                  <a:lnTo>
                    <a:pt x="1476896" y="90650"/>
                  </a:lnTo>
                  <a:lnTo>
                    <a:pt x="1480379" y="89514"/>
                  </a:lnTo>
                  <a:lnTo>
                    <a:pt x="1483863" y="92251"/>
                  </a:lnTo>
                  <a:lnTo>
                    <a:pt x="1487346" y="91122"/>
                  </a:lnTo>
                  <a:lnTo>
                    <a:pt x="1490829" y="89995"/>
                  </a:lnTo>
                  <a:lnTo>
                    <a:pt x="1494312" y="88869"/>
                  </a:lnTo>
                  <a:lnTo>
                    <a:pt x="1497796" y="89397"/>
                  </a:lnTo>
                  <a:lnTo>
                    <a:pt x="1501279" y="88275"/>
                  </a:lnTo>
                  <a:lnTo>
                    <a:pt x="1504762" y="87154"/>
                  </a:lnTo>
                  <a:lnTo>
                    <a:pt x="1508245" y="88234"/>
                  </a:lnTo>
                  <a:lnTo>
                    <a:pt x="1511729" y="87118"/>
                  </a:lnTo>
                  <a:lnTo>
                    <a:pt x="1515212" y="86552"/>
                  </a:lnTo>
                  <a:lnTo>
                    <a:pt x="1518695" y="85439"/>
                  </a:lnTo>
                  <a:lnTo>
                    <a:pt x="1522178" y="84326"/>
                  </a:lnTo>
                  <a:lnTo>
                    <a:pt x="1525662" y="89216"/>
                  </a:lnTo>
                  <a:lnTo>
                    <a:pt x="1529145" y="88114"/>
                  </a:lnTo>
                  <a:lnTo>
                    <a:pt x="1532628" y="88095"/>
                  </a:lnTo>
                  <a:lnTo>
                    <a:pt x="1536111" y="86996"/>
                  </a:lnTo>
                  <a:lnTo>
                    <a:pt x="1539595" y="85898"/>
                  </a:lnTo>
                  <a:lnTo>
                    <a:pt x="1543078" y="89640"/>
                  </a:lnTo>
                  <a:lnTo>
                    <a:pt x="1546561" y="88551"/>
                  </a:lnTo>
                  <a:lnTo>
                    <a:pt x="1550044" y="92763"/>
                  </a:lnTo>
                  <a:lnTo>
                    <a:pt x="1553528" y="91683"/>
                  </a:lnTo>
                  <a:lnTo>
                    <a:pt x="1557011" y="90605"/>
                  </a:lnTo>
                  <a:lnTo>
                    <a:pt x="1560494" y="91105"/>
                  </a:lnTo>
                  <a:lnTo>
                    <a:pt x="1563977" y="90031"/>
                  </a:lnTo>
                  <a:lnTo>
                    <a:pt x="1567461" y="91576"/>
                  </a:lnTo>
                  <a:lnTo>
                    <a:pt x="1570944" y="90507"/>
                  </a:lnTo>
                  <a:lnTo>
                    <a:pt x="1574427" y="89438"/>
                  </a:lnTo>
                  <a:lnTo>
                    <a:pt x="1577910" y="99668"/>
                  </a:lnTo>
                  <a:lnTo>
                    <a:pt x="1581394" y="98618"/>
                  </a:lnTo>
                  <a:lnTo>
                    <a:pt x="1584877" y="98074"/>
                  </a:lnTo>
                  <a:lnTo>
                    <a:pt x="1588360" y="97026"/>
                  </a:lnTo>
                  <a:lnTo>
                    <a:pt x="1591843" y="95979"/>
                  </a:lnTo>
                  <a:lnTo>
                    <a:pt x="1595327" y="95438"/>
                  </a:lnTo>
                  <a:lnTo>
                    <a:pt x="1598810" y="94394"/>
                  </a:lnTo>
                  <a:lnTo>
                    <a:pt x="1602293" y="94362"/>
                  </a:lnTo>
                  <a:lnTo>
                    <a:pt x="1605776" y="93320"/>
                  </a:lnTo>
                  <a:lnTo>
                    <a:pt x="1609260" y="94316"/>
                  </a:lnTo>
                  <a:lnTo>
                    <a:pt x="1612743" y="93483"/>
                  </a:lnTo>
                  <a:lnTo>
                    <a:pt x="1616226" y="92652"/>
                  </a:lnTo>
                  <a:lnTo>
                    <a:pt x="1619709" y="103549"/>
                  </a:lnTo>
                  <a:lnTo>
                    <a:pt x="1623193" y="102532"/>
                  </a:lnTo>
                  <a:lnTo>
                    <a:pt x="1626676" y="107754"/>
                  </a:lnTo>
                  <a:lnTo>
                    <a:pt x="1630159" y="106747"/>
                  </a:lnTo>
                  <a:lnTo>
                    <a:pt x="1633642" y="105741"/>
                  </a:lnTo>
                  <a:lnTo>
                    <a:pt x="1637126" y="106636"/>
                  </a:lnTo>
                  <a:lnTo>
                    <a:pt x="1640609" y="105634"/>
                  </a:lnTo>
                  <a:lnTo>
                    <a:pt x="1644092" y="106526"/>
                  </a:lnTo>
                  <a:lnTo>
                    <a:pt x="1647575" y="105528"/>
                  </a:lnTo>
                  <a:lnTo>
                    <a:pt x="1651059" y="104531"/>
                  </a:lnTo>
                  <a:lnTo>
                    <a:pt x="1654542" y="103688"/>
                  </a:lnTo>
                  <a:lnTo>
                    <a:pt x="1658025" y="102885"/>
                  </a:lnTo>
                  <a:lnTo>
                    <a:pt x="1661508" y="103437"/>
                  </a:lnTo>
                  <a:lnTo>
                    <a:pt x="1664992" y="102445"/>
                  </a:lnTo>
                  <a:lnTo>
                    <a:pt x="1668475" y="101454"/>
                  </a:lnTo>
                  <a:lnTo>
                    <a:pt x="1671958" y="105628"/>
                  </a:lnTo>
                  <a:lnTo>
                    <a:pt x="1675441" y="104646"/>
                  </a:lnTo>
                  <a:lnTo>
                    <a:pt x="1678925" y="104130"/>
                  </a:lnTo>
                  <a:lnTo>
                    <a:pt x="1682408" y="103149"/>
                  </a:lnTo>
                  <a:lnTo>
                    <a:pt x="1685891" y="102169"/>
                  </a:lnTo>
                  <a:lnTo>
                    <a:pt x="1689374" y="102124"/>
                  </a:lnTo>
                  <a:lnTo>
                    <a:pt x="1692858" y="101147"/>
                  </a:lnTo>
                  <a:lnTo>
                    <a:pt x="1696341" y="104347"/>
                  </a:lnTo>
                  <a:lnTo>
                    <a:pt x="1699824" y="103377"/>
                  </a:lnTo>
                  <a:lnTo>
                    <a:pt x="1703307" y="106534"/>
                  </a:lnTo>
                  <a:lnTo>
                    <a:pt x="1706791" y="105571"/>
                  </a:lnTo>
                  <a:lnTo>
                    <a:pt x="1710274" y="104609"/>
                  </a:lnTo>
                  <a:lnTo>
                    <a:pt x="1713757" y="103647"/>
                  </a:lnTo>
                  <a:lnTo>
                    <a:pt x="1717240" y="102685"/>
                  </a:lnTo>
                  <a:lnTo>
                    <a:pt x="1720723" y="105820"/>
                  </a:lnTo>
                  <a:lnTo>
                    <a:pt x="1724207" y="104866"/>
                  </a:lnTo>
                  <a:lnTo>
                    <a:pt x="1727690" y="103912"/>
                  </a:lnTo>
                  <a:lnTo>
                    <a:pt x="1731173" y="107459"/>
                  </a:lnTo>
                  <a:lnTo>
                    <a:pt x="1734656" y="106513"/>
                  </a:lnTo>
                  <a:lnTo>
                    <a:pt x="1738140" y="109567"/>
                  </a:lnTo>
                  <a:lnTo>
                    <a:pt x="1741623" y="108627"/>
                  </a:lnTo>
                  <a:lnTo>
                    <a:pt x="1745106" y="107688"/>
                  </a:lnTo>
                  <a:lnTo>
                    <a:pt x="1748589" y="108076"/>
                  </a:lnTo>
                  <a:lnTo>
                    <a:pt x="1752073" y="107139"/>
                  </a:lnTo>
                  <a:lnTo>
                    <a:pt x="1755556" y="106204"/>
                  </a:lnTo>
                  <a:lnTo>
                    <a:pt x="1759039" y="105269"/>
                  </a:lnTo>
                  <a:lnTo>
                    <a:pt x="1762522" y="104334"/>
                  </a:lnTo>
                  <a:lnTo>
                    <a:pt x="1766006" y="103844"/>
                  </a:lnTo>
                  <a:lnTo>
                    <a:pt x="1769489" y="102911"/>
                  </a:lnTo>
                  <a:lnTo>
                    <a:pt x="1772972" y="103310"/>
                  </a:lnTo>
                  <a:lnTo>
                    <a:pt x="1776455" y="102380"/>
                  </a:lnTo>
                  <a:lnTo>
                    <a:pt x="1779939" y="101451"/>
                  </a:lnTo>
                  <a:lnTo>
                    <a:pt x="1783422" y="100522"/>
                  </a:lnTo>
                  <a:lnTo>
                    <a:pt x="1786905" y="99595"/>
                  </a:lnTo>
                  <a:lnTo>
                    <a:pt x="1790388" y="102647"/>
                  </a:lnTo>
                  <a:lnTo>
                    <a:pt x="1793872" y="101726"/>
                  </a:lnTo>
                  <a:lnTo>
                    <a:pt x="1797355" y="106902"/>
                  </a:lnTo>
                  <a:lnTo>
                    <a:pt x="1800838" y="105990"/>
                  </a:lnTo>
                  <a:lnTo>
                    <a:pt x="1804321" y="105078"/>
                  </a:lnTo>
                  <a:lnTo>
                    <a:pt x="1807805" y="106321"/>
                  </a:lnTo>
                  <a:lnTo>
                    <a:pt x="1811288" y="105413"/>
                  </a:lnTo>
                  <a:lnTo>
                    <a:pt x="1814771" y="106650"/>
                  </a:lnTo>
                  <a:lnTo>
                    <a:pt x="1818254" y="105746"/>
                  </a:lnTo>
                  <a:lnTo>
                    <a:pt x="1821738" y="104842"/>
                  </a:lnTo>
                  <a:lnTo>
                    <a:pt x="1825221" y="105223"/>
                  </a:lnTo>
                  <a:lnTo>
                    <a:pt x="1828704" y="104322"/>
                  </a:lnTo>
                  <a:lnTo>
                    <a:pt x="1832187" y="109769"/>
                  </a:lnTo>
                  <a:lnTo>
                    <a:pt x="1835671" y="108878"/>
                  </a:lnTo>
                  <a:lnTo>
                    <a:pt x="1839154" y="107987"/>
                  </a:lnTo>
                  <a:lnTo>
                    <a:pt x="1842637" y="108354"/>
                  </a:lnTo>
                  <a:lnTo>
                    <a:pt x="1846120" y="107466"/>
                  </a:lnTo>
                  <a:lnTo>
                    <a:pt x="1849604" y="110326"/>
                  </a:lnTo>
                  <a:lnTo>
                    <a:pt x="1853087" y="109443"/>
                  </a:lnTo>
                  <a:lnTo>
                    <a:pt x="1856570" y="108562"/>
                  </a:lnTo>
                  <a:lnTo>
                    <a:pt x="1860053" y="111392"/>
                  </a:lnTo>
                  <a:lnTo>
                    <a:pt x="1863537" y="110516"/>
                  </a:lnTo>
                  <a:lnTo>
                    <a:pt x="1867020" y="113375"/>
                  </a:lnTo>
                  <a:lnTo>
                    <a:pt x="1870503" y="112670"/>
                  </a:lnTo>
                  <a:lnTo>
                    <a:pt x="1873986" y="111966"/>
                  </a:lnTo>
                  <a:lnTo>
                    <a:pt x="1877470" y="113941"/>
                  </a:lnTo>
                  <a:lnTo>
                    <a:pt x="1880953" y="113076"/>
                  </a:lnTo>
                  <a:lnTo>
                    <a:pt x="1884436" y="118195"/>
                  </a:lnTo>
                  <a:lnTo>
                    <a:pt x="1887919" y="117339"/>
                  </a:lnTo>
                  <a:lnTo>
                    <a:pt x="1891403" y="117274"/>
                  </a:lnTo>
                  <a:lnTo>
                    <a:pt x="1894886" y="116420"/>
                  </a:lnTo>
                  <a:lnTo>
                    <a:pt x="1898369" y="115566"/>
                  </a:lnTo>
                  <a:lnTo>
                    <a:pt x="1901852" y="120976"/>
                  </a:lnTo>
                  <a:lnTo>
                    <a:pt x="1905336" y="120132"/>
                  </a:lnTo>
                  <a:lnTo>
                    <a:pt x="1908819" y="119301"/>
                  </a:lnTo>
                  <a:lnTo>
                    <a:pt x="1912302" y="118616"/>
                  </a:lnTo>
                  <a:lnTo>
                    <a:pt x="1915785" y="117931"/>
                  </a:lnTo>
                  <a:lnTo>
                    <a:pt x="1919269" y="122538"/>
                  </a:lnTo>
                  <a:lnTo>
                    <a:pt x="1922752" y="121703"/>
                  </a:lnTo>
                  <a:lnTo>
                    <a:pt x="1926235" y="121250"/>
                  </a:lnTo>
                  <a:lnTo>
                    <a:pt x="1929718" y="120417"/>
                  </a:lnTo>
                  <a:lnTo>
                    <a:pt x="1933202" y="119584"/>
                  </a:lnTo>
                  <a:lnTo>
                    <a:pt x="1936685" y="118751"/>
                  </a:lnTo>
                  <a:lnTo>
                    <a:pt x="1940168" y="117919"/>
                  </a:lnTo>
                  <a:lnTo>
                    <a:pt x="1943651" y="120143"/>
                  </a:lnTo>
                  <a:lnTo>
                    <a:pt x="1947135" y="119315"/>
                  </a:lnTo>
                  <a:lnTo>
                    <a:pt x="1950618" y="118488"/>
                  </a:lnTo>
                  <a:lnTo>
                    <a:pt x="1954101" y="125182"/>
                  </a:lnTo>
                  <a:lnTo>
                    <a:pt x="1957584" y="124365"/>
                  </a:lnTo>
                  <a:lnTo>
                    <a:pt x="1961068" y="123549"/>
                  </a:lnTo>
                  <a:lnTo>
                    <a:pt x="1964551" y="122733"/>
                  </a:lnTo>
                  <a:lnTo>
                    <a:pt x="1968034" y="121917"/>
                  </a:lnTo>
                  <a:lnTo>
                    <a:pt x="1971517" y="123702"/>
                  </a:lnTo>
                  <a:lnTo>
                    <a:pt x="1975001" y="122890"/>
                  </a:lnTo>
                  <a:lnTo>
                    <a:pt x="1978484" y="123189"/>
                  </a:lnTo>
                  <a:lnTo>
                    <a:pt x="1981967" y="122379"/>
                  </a:lnTo>
                  <a:lnTo>
                    <a:pt x="1985450" y="121570"/>
                  </a:lnTo>
                  <a:lnTo>
                    <a:pt x="1988934" y="130940"/>
                  </a:lnTo>
                  <a:lnTo>
                    <a:pt x="1992417" y="130144"/>
                  </a:lnTo>
                  <a:lnTo>
                    <a:pt x="1995900" y="138142"/>
                  </a:lnTo>
                  <a:lnTo>
                    <a:pt x="1999383" y="137358"/>
                  </a:lnTo>
                  <a:lnTo>
                    <a:pt x="2002867" y="136921"/>
                  </a:lnTo>
                  <a:lnTo>
                    <a:pt x="2006350" y="136138"/>
                  </a:lnTo>
                  <a:lnTo>
                    <a:pt x="2009833" y="135356"/>
                  </a:lnTo>
                  <a:lnTo>
                    <a:pt x="2013316" y="141098"/>
                  </a:lnTo>
                  <a:lnTo>
                    <a:pt x="2016799" y="140324"/>
                  </a:lnTo>
                  <a:lnTo>
                    <a:pt x="2020283" y="145933"/>
                  </a:lnTo>
                  <a:lnTo>
                    <a:pt x="2023766" y="145168"/>
                  </a:lnTo>
                  <a:lnTo>
                    <a:pt x="2027249" y="144403"/>
                  </a:lnTo>
                  <a:lnTo>
                    <a:pt x="2030732" y="146619"/>
                  </a:lnTo>
                  <a:lnTo>
                    <a:pt x="2034216" y="145858"/>
                  </a:lnTo>
                  <a:lnTo>
                    <a:pt x="2037699" y="150327"/>
                  </a:lnTo>
                  <a:lnTo>
                    <a:pt x="2041182" y="149573"/>
                  </a:lnTo>
                  <a:lnTo>
                    <a:pt x="2044665" y="148820"/>
                  </a:lnTo>
                  <a:lnTo>
                    <a:pt x="2048149" y="148067"/>
                  </a:lnTo>
                  <a:lnTo>
                    <a:pt x="2051632" y="147315"/>
                  </a:lnTo>
                  <a:lnTo>
                    <a:pt x="2055115" y="147537"/>
                  </a:lnTo>
                  <a:lnTo>
                    <a:pt x="2058598" y="146787"/>
                  </a:lnTo>
                  <a:lnTo>
                    <a:pt x="2062082" y="146036"/>
                  </a:lnTo>
                  <a:lnTo>
                    <a:pt x="2065565" y="145612"/>
                  </a:lnTo>
                  <a:lnTo>
                    <a:pt x="2069048" y="144863"/>
                  </a:lnTo>
                  <a:lnTo>
                    <a:pt x="2072531" y="146707"/>
                  </a:lnTo>
                  <a:lnTo>
                    <a:pt x="2076015" y="145962"/>
                  </a:lnTo>
                  <a:lnTo>
                    <a:pt x="2079498" y="145217"/>
                  </a:lnTo>
                  <a:lnTo>
                    <a:pt x="2082981" y="145120"/>
                  </a:lnTo>
                  <a:lnTo>
                    <a:pt x="2086464" y="144376"/>
                  </a:lnTo>
                  <a:lnTo>
                    <a:pt x="2089948" y="143633"/>
                  </a:lnTo>
                  <a:lnTo>
                    <a:pt x="2093431" y="142891"/>
                  </a:lnTo>
                  <a:lnTo>
                    <a:pt x="2096914" y="143770"/>
                  </a:lnTo>
                  <a:lnTo>
                    <a:pt x="2100397" y="143161"/>
                  </a:lnTo>
                  <a:lnTo>
                    <a:pt x="2103881" y="142553"/>
                  </a:lnTo>
                  <a:lnTo>
                    <a:pt x="2107364" y="146990"/>
                  </a:lnTo>
                  <a:lnTo>
                    <a:pt x="2110847" y="146257"/>
                  </a:lnTo>
                  <a:lnTo>
                    <a:pt x="2114330" y="147424"/>
                  </a:lnTo>
                  <a:lnTo>
                    <a:pt x="2117814" y="146694"/>
                  </a:lnTo>
                  <a:lnTo>
                    <a:pt x="2121297" y="145965"/>
                  </a:lnTo>
                  <a:lnTo>
                    <a:pt x="2124780" y="147441"/>
                  </a:lnTo>
                  <a:lnTo>
                    <a:pt x="2128263" y="146715"/>
                  </a:lnTo>
                  <a:lnTo>
                    <a:pt x="2131747" y="146304"/>
                  </a:lnTo>
                  <a:lnTo>
                    <a:pt x="2135230" y="145579"/>
                  </a:lnTo>
                  <a:lnTo>
                    <a:pt x="2138713" y="144854"/>
                  </a:lnTo>
                  <a:lnTo>
                    <a:pt x="2142196" y="144760"/>
                  </a:lnTo>
                  <a:lnTo>
                    <a:pt x="2145680" y="144036"/>
                  </a:lnTo>
                  <a:lnTo>
                    <a:pt x="2149163" y="143314"/>
                  </a:lnTo>
                  <a:lnTo>
                    <a:pt x="2152646" y="142591"/>
                  </a:lnTo>
                  <a:lnTo>
                    <a:pt x="2156129" y="141869"/>
                  </a:lnTo>
                  <a:lnTo>
                    <a:pt x="2159613" y="141463"/>
                  </a:lnTo>
                  <a:lnTo>
                    <a:pt x="2163096" y="140742"/>
                  </a:lnTo>
                  <a:lnTo>
                    <a:pt x="2166579" y="144416"/>
                  </a:lnTo>
                  <a:lnTo>
                    <a:pt x="2170062" y="143700"/>
                  </a:lnTo>
                  <a:lnTo>
                    <a:pt x="2173546" y="142985"/>
                  </a:lnTo>
                  <a:lnTo>
                    <a:pt x="2177029" y="142583"/>
                  </a:lnTo>
                  <a:lnTo>
                    <a:pt x="2180512" y="141869"/>
                  </a:lnTo>
                  <a:lnTo>
                    <a:pt x="2183995" y="142713"/>
                  </a:lnTo>
                  <a:lnTo>
                    <a:pt x="2187479" y="142002"/>
                  </a:lnTo>
                  <a:lnTo>
                    <a:pt x="2190962" y="151672"/>
                  </a:lnTo>
                  <a:lnTo>
                    <a:pt x="2194445" y="150973"/>
                  </a:lnTo>
                  <a:lnTo>
                    <a:pt x="2197928" y="150274"/>
                  </a:lnTo>
                  <a:lnTo>
                    <a:pt x="2201412" y="149875"/>
                  </a:lnTo>
                  <a:lnTo>
                    <a:pt x="2204895" y="149177"/>
                  </a:lnTo>
                  <a:lnTo>
                    <a:pt x="2208378" y="150874"/>
                  </a:lnTo>
                  <a:lnTo>
                    <a:pt x="2211861" y="150179"/>
                  </a:lnTo>
                  <a:lnTo>
                    <a:pt x="2215345" y="149484"/>
                  </a:lnTo>
                  <a:lnTo>
                    <a:pt x="2218828" y="149983"/>
                  </a:lnTo>
                  <a:lnTo>
                    <a:pt x="2222311" y="149291"/>
                  </a:lnTo>
                  <a:lnTo>
                    <a:pt x="2225794" y="151268"/>
                  </a:lnTo>
                  <a:lnTo>
                    <a:pt x="2229278" y="150579"/>
                  </a:lnTo>
                  <a:lnTo>
                    <a:pt x="2232761" y="149891"/>
                  </a:lnTo>
                  <a:lnTo>
                    <a:pt x="2236244" y="149794"/>
                  </a:lnTo>
                  <a:lnTo>
                    <a:pt x="2239727" y="149107"/>
                  </a:lnTo>
                  <a:lnTo>
                    <a:pt x="2243211" y="149896"/>
                  </a:lnTo>
                  <a:lnTo>
                    <a:pt x="2246694" y="149211"/>
                  </a:lnTo>
                  <a:lnTo>
                    <a:pt x="2250177" y="148526"/>
                  </a:lnTo>
                  <a:lnTo>
                    <a:pt x="2253660" y="149117"/>
                  </a:lnTo>
                  <a:lnTo>
                    <a:pt x="2257144" y="148554"/>
                  </a:lnTo>
                  <a:lnTo>
                    <a:pt x="2260627" y="148537"/>
                  </a:lnTo>
                  <a:lnTo>
                    <a:pt x="2264110" y="147856"/>
                  </a:lnTo>
                  <a:lnTo>
                    <a:pt x="2267593" y="147175"/>
                  </a:lnTo>
                  <a:lnTo>
                    <a:pt x="2271077" y="147377"/>
                  </a:lnTo>
                  <a:lnTo>
                    <a:pt x="2274560" y="146698"/>
                  </a:lnTo>
                  <a:lnTo>
                    <a:pt x="2278043" y="146019"/>
                  </a:lnTo>
                  <a:lnTo>
                    <a:pt x="2281526" y="145340"/>
                  </a:lnTo>
                  <a:lnTo>
                    <a:pt x="2285010" y="144661"/>
                  </a:lnTo>
                  <a:lnTo>
                    <a:pt x="2288493" y="144278"/>
                  </a:lnTo>
                  <a:lnTo>
                    <a:pt x="2291976" y="143601"/>
                  </a:lnTo>
                  <a:lnTo>
                    <a:pt x="2295459" y="142924"/>
                  </a:lnTo>
                  <a:lnTo>
                    <a:pt x="2298942" y="142247"/>
                  </a:lnTo>
                  <a:lnTo>
                    <a:pt x="2302426" y="143047"/>
                  </a:lnTo>
                  <a:lnTo>
                    <a:pt x="2305909" y="142372"/>
                  </a:lnTo>
                  <a:lnTo>
                    <a:pt x="2309392" y="141698"/>
                  </a:lnTo>
                  <a:lnTo>
                    <a:pt x="2312875" y="141319"/>
                  </a:lnTo>
                  <a:lnTo>
                    <a:pt x="2316359" y="140645"/>
                  </a:lnTo>
                  <a:lnTo>
                    <a:pt x="2319842" y="145820"/>
                  </a:lnTo>
                  <a:lnTo>
                    <a:pt x="2323325" y="145153"/>
                  </a:lnTo>
                  <a:lnTo>
                    <a:pt x="2326808" y="144487"/>
                  </a:lnTo>
                  <a:lnTo>
                    <a:pt x="2330292" y="146705"/>
                  </a:lnTo>
                  <a:lnTo>
                    <a:pt x="2333775" y="146042"/>
                  </a:lnTo>
                  <a:lnTo>
                    <a:pt x="2337258" y="149090"/>
                  </a:lnTo>
                  <a:lnTo>
                    <a:pt x="2340741" y="148432"/>
                  </a:lnTo>
                  <a:lnTo>
                    <a:pt x="2344225" y="147774"/>
                  </a:lnTo>
                  <a:lnTo>
                    <a:pt x="2347708" y="149662"/>
                  </a:lnTo>
                  <a:lnTo>
                    <a:pt x="2351191" y="149008"/>
                  </a:lnTo>
                  <a:lnTo>
                    <a:pt x="2354674" y="151438"/>
                  </a:lnTo>
                  <a:lnTo>
                    <a:pt x="2358158" y="150787"/>
                  </a:lnTo>
                  <a:lnTo>
                    <a:pt x="2361641" y="150136"/>
                  </a:lnTo>
                  <a:lnTo>
                    <a:pt x="2365124" y="150602"/>
                  </a:lnTo>
                  <a:lnTo>
                    <a:pt x="2368607" y="149953"/>
                  </a:lnTo>
                  <a:lnTo>
                    <a:pt x="2372091" y="150418"/>
                  </a:lnTo>
                  <a:lnTo>
                    <a:pt x="2375574" y="149770"/>
                  </a:lnTo>
                  <a:lnTo>
                    <a:pt x="2379057" y="149123"/>
                  </a:lnTo>
                  <a:lnTo>
                    <a:pt x="2382540" y="150420"/>
                  </a:lnTo>
                  <a:lnTo>
                    <a:pt x="2386024" y="149776"/>
                  </a:lnTo>
                  <a:lnTo>
                    <a:pt x="2389507" y="152983"/>
                  </a:lnTo>
                  <a:lnTo>
                    <a:pt x="2392990" y="152343"/>
                  </a:lnTo>
                  <a:lnTo>
                    <a:pt x="2396473" y="151704"/>
                  </a:lnTo>
                  <a:lnTo>
                    <a:pt x="2399957" y="151064"/>
                  </a:lnTo>
                  <a:lnTo>
                    <a:pt x="2403440" y="150425"/>
                  </a:lnTo>
                  <a:lnTo>
                    <a:pt x="2406923" y="150399"/>
                  </a:lnTo>
                  <a:lnTo>
                    <a:pt x="2410406" y="149873"/>
                  </a:lnTo>
                  <a:lnTo>
                    <a:pt x="2413890" y="153143"/>
                  </a:lnTo>
                  <a:lnTo>
                    <a:pt x="2417373" y="152510"/>
                  </a:lnTo>
                  <a:lnTo>
                    <a:pt x="2420856" y="151877"/>
                  </a:lnTo>
                  <a:lnTo>
                    <a:pt x="2424339" y="151785"/>
                  </a:lnTo>
                  <a:lnTo>
                    <a:pt x="2427823" y="151153"/>
                  </a:lnTo>
                  <a:lnTo>
                    <a:pt x="2431306" y="154020"/>
                  </a:lnTo>
                  <a:lnTo>
                    <a:pt x="2434789" y="153392"/>
                  </a:lnTo>
                  <a:lnTo>
                    <a:pt x="2438272" y="152765"/>
                  </a:lnTo>
                  <a:lnTo>
                    <a:pt x="2441756" y="152405"/>
                  </a:lnTo>
                  <a:lnTo>
                    <a:pt x="2445239" y="151778"/>
                  </a:lnTo>
                  <a:lnTo>
                    <a:pt x="2448722" y="154882"/>
                  </a:lnTo>
                  <a:lnTo>
                    <a:pt x="2452205" y="154259"/>
                  </a:lnTo>
                  <a:lnTo>
                    <a:pt x="2455689" y="153637"/>
                  </a:lnTo>
                  <a:lnTo>
                    <a:pt x="2459172" y="158267"/>
                  </a:lnTo>
                  <a:lnTo>
                    <a:pt x="2462655" y="157650"/>
                  </a:lnTo>
                  <a:lnTo>
                    <a:pt x="2466138" y="157294"/>
                  </a:lnTo>
                  <a:lnTo>
                    <a:pt x="2469622" y="156678"/>
                  </a:lnTo>
                  <a:lnTo>
                    <a:pt x="2473105" y="156063"/>
                  </a:lnTo>
                  <a:lnTo>
                    <a:pt x="2476588" y="156229"/>
                  </a:lnTo>
                  <a:lnTo>
                    <a:pt x="2480071" y="155615"/>
                  </a:lnTo>
                  <a:lnTo>
                    <a:pt x="2483555" y="162957"/>
                  </a:lnTo>
                  <a:lnTo>
                    <a:pt x="2487038" y="162351"/>
                  </a:lnTo>
                  <a:lnTo>
                    <a:pt x="2490521" y="166013"/>
                  </a:lnTo>
                  <a:lnTo>
                    <a:pt x="2494004" y="165412"/>
                  </a:lnTo>
                  <a:lnTo>
                    <a:pt x="2497488" y="164811"/>
                  </a:lnTo>
                  <a:lnTo>
                    <a:pt x="2500971" y="166199"/>
                  </a:lnTo>
                  <a:lnTo>
                    <a:pt x="2504454" y="165601"/>
                  </a:lnTo>
                  <a:lnTo>
                    <a:pt x="2507937" y="165003"/>
                  </a:lnTo>
                  <a:lnTo>
                    <a:pt x="2511421" y="164405"/>
                  </a:lnTo>
                  <a:lnTo>
                    <a:pt x="2514904" y="163807"/>
                  </a:lnTo>
                  <a:lnTo>
                    <a:pt x="2518387" y="166425"/>
                  </a:lnTo>
                  <a:lnTo>
                    <a:pt x="2521870" y="165831"/>
                  </a:lnTo>
                  <a:lnTo>
                    <a:pt x="2525354" y="167931"/>
                  </a:lnTo>
                  <a:lnTo>
                    <a:pt x="2528837" y="167340"/>
                  </a:lnTo>
                  <a:lnTo>
                    <a:pt x="2532320" y="166750"/>
                  </a:lnTo>
                  <a:lnTo>
                    <a:pt x="2535803" y="166891"/>
                  </a:lnTo>
                  <a:lnTo>
                    <a:pt x="2539287" y="166302"/>
                  </a:lnTo>
                  <a:lnTo>
                    <a:pt x="2542770" y="166930"/>
                  </a:lnTo>
                  <a:lnTo>
                    <a:pt x="2546253" y="166342"/>
                  </a:lnTo>
                  <a:lnTo>
                    <a:pt x="2549736" y="165754"/>
                  </a:lnTo>
                  <a:lnTo>
                    <a:pt x="2553220" y="168314"/>
                  </a:lnTo>
                  <a:lnTo>
                    <a:pt x="2556703" y="167730"/>
                  </a:lnTo>
                  <a:lnTo>
                    <a:pt x="2560186" y="168588"/>
                  </a:lnTo>
                  <a:lnTo>
                    <a:pt x="2563669" y="168006"/>
                  </a:lnTo>
                  <a:lnTo>
                    <a:pt x="2567153" y="167424"/>
                  </a:lnTo>
                  <a:lnTo>
                    <a:pt x="2570636" y="168041"/>
                  </a:lnTo>
                  <a:lnTo>
                    <a:pt x="2574119" y="167461"/>
                  </a:lnTo>
                  <a:lnTo>
                    <a:pt x="2577602" y="169503"/>
                  </a:lnTo>
                  <a:lnTo>
                    <a:pt x="2581085" y="168926"/>
                  </a:lnTo>
                  <a:lnTo>
                    <a:pt x="2584569" y="168349"/>
                  </a:lnTo>
                  <a:lnTo>
                    <a:pt x="2588052" y="169431"/>
                  </a:lnTo>
                  <a:lnTo>
                    <a:pt x="2591535" y="168856"/>
                  </a:lnTo>
                  <a:lnTo>
                    <a:pt x="2595018" y="170403"/>
                  </a:lnTo>
                  <a:lnTo>
                    <a:pt x="2598502" y="169830"/>
                  </a:lnTo>
                  <a:lnTo>
                    <a:pt x="2601985" y="172760"/>
                  </a:lnTo>
                  <a:lnTo>
                    <a:pt x="2605468" y="172191"/>
                  </a:lnTo>
                  <a:lnTo>
                    <a:pt x="2608951" y="171623"/>
                  </a:lnTo>
                  <a:lnTo>
                    <a:pt x="2612435" y="171054"/>
                  </a:lnTo>
                  <a:lnTo>
                    <a:pt x="2615918" y="170486"/>
                  </a:lnTo>
                  <a:lnTo>
                    <a:pt x="2619401" y="170863"/>
                  </a:lnTo>
                  <a:lnTo>
                    <a:pt x="2622884" y="170391"/>
                  </a:lnTo>
                  <a:lnTo>
                    <a:pt x="2626368" y="169919"/>
                  </a:lnTo>
                  <a:lnTo>
                    <a:pt x="2629851" y="172845"/>
                  </a:lnTo>
                  <a:lnTo>
                    <a:pt x="2633334" y="172282"/>
                  </a:lnTo>
                  <a:lnTo>
                    <a:pt x="2636817" y="172408"/>
                  </a:lnTo>
                  <a:lnTo>
                    <a:pt x="2640301" y="171846"/>
                  </a:lnTo>
                  <a:lnTo>
                    <a:pt x="2643784" y="171285"/>
                  </a:lnTo>
                  <a:lnTo>
                    <a:pt x="2647267" y="171641"/>
                  </a:lnTo>
                  <a:lnTo>
                    <a:pt x="2650750" y="171081"/>
                  </a:lnTo>
                  <a:lnTo>
                    <a:pt x="2654234" y="171437"/>
                  </a:lnTo>
                  <a:lnTo>
                    <a:pt x="2657717" y="170878"/>
                  </a:lnTo>
                  <a:lnTo>
                    <a:pt x="2661200" y="170319"/>
                  </a:lnTo>
                  <a:lnTo>
                    <a:pt x="2664683" y="173175"/>
                  </a:lnTo>
                  <a:lnTo>
                    <a:pt x="2668167" y="172619"/>
                  </a:lnTo>
                  <a:lnTo>
                    <a:pt x="2671650" y="172969"/>
                  </a:lnTo>
                  <a:lnTo>
                    <a:pt x="2675133" y="172415"/>
                  </a:lnTo>
                  <a:lnTo>
                    <a:pt x="2678616" y="171861"/>
                  </a:lnTo>
                  <a:lnTo>
                    <a:pt x="2682100" y="173336"/>
                  </a:lnTo>
                  <a:lnTo>
                    <a:pt x="2685583" y="172785"/>
                  </a:lnTo>
                  <a:lnTo>
                    <a:pt x="2689066" y="176469"/>
                  </a:lnTo>
                  <a:lnTo>
                    <a:pt x="2692549" y="175922"/>
                  </a:lnTo>
                  <a:lnTo>
                    <a:pt x="2696033" y="176039"/>
                  </a:lnTo>
                  <a:lnTo>
                    <a:pt x="2699516" y="175493"/>
                  </a:lnTo>
                  <a:lnTo>
                    <a:pt x="2702999" y="174947"/>
                  </a:lnTo>
                  <a:lnTo>
                    <a:pt x="2706482" y="174401"/>
                  </a:lnTo>
                  <a:lnTo>
                    <a:pt x="2709966" y="173856"/>
                  </a:lnTo>
                  <a:lnTo>
                    <a:pt x="2713449" y="175079"/>
                  </a:lnTo>
                  <a:lnTo>
                    <a:pt x="2716932" y="174536"/>
                  </a:lnTo>
                  <a:lnTo>
                    <a:pt x="2720415" y="173993"/>
                  </a:lnTo>
                  <a:lnTo>
                    <a:pt x="2723899" y="173670"/>
                  </a:lnTo>
                  <a:lnTo>
                    <a:pt x="2727382" y="173128"/>
                  </a:lnTo>
                  <a:lnTo>
                    <a:pt x="2730865" y="175225"/>
                  </a:lnTo>
                  <a:lnTo>
                    <a:pt x="2734348" y="174685"/>
                  </a:lnTo>
                  <a:lnTo>
                    <a:pt x="2737832" y="174145"/>
                  </a:lnTo>
                  <a:lnTo>
                    <a:pt x="2741315" y="177739"/>
                  </a:lnTo>
                  <a:lnTo>
                    <a:pt x="2744798" y="177203"/>
                  </a:lnTo>
                  <a:lnTo>
                    <a:pt x="2748281" y="177531"/>
                  </a:lnTo>
                  <a:lnTo>
                    <a:pt x="2751765" y="176996"/>
                  </a:lnTo>
                  <a:lnTo>
                    <a:pt x="2755248" y="176462"/>
                  </a:lnTo>
                  <a:lnTo>
                    <a:pt x="2758731" y="178292"/>
                  </a:lnTo>
                  <a:lnTo>
                    <a:pt x="2762214" y="177761"/>
                  </a:lnTo>
                  <a:lnTo>
                    <a:pt x="2765698" y="182946"/>
                  </a:lnTo>
                  <a:lnTo>
                    <a:pt x="2769181" y="182420"/>
                  </a:lnTo>
                  <a:lnTo>
                    <a:pt x="2772664" y="181895"/>
                  </a:lnTo>
                  <a:lnTo>
                    <a:pt x="2776147" y="181788"/>
                  </a:lnTo>
                  <a:lnTo>
                    <a:pt x="2779631" y="181263"/>
                  </a:lnTo>
                  <a:lnTo>
                    <a:pt x="2783114" y="182203"/>
                  </a:lnTo>
                  <a:lnTo>
                    <a:pt x="2786597" y="181680"/>
                  </a:lnTo>
                  <a:lnTo>
                    <a:pt x="2790080" y="182199"/>
                  </a:lnTo>
                  <a:lnTo>
                    <a:pt x="2793564" y="181677"/>
                  </a:lnTo>
                  <a:lnTo>
                    <a:pt x="2797047" y="181155"/>
                  </a:lnTo>
                  <a:lnTo>
                    <a:pt x="2800530" y="181882"/>
                  </a:lnTo>
                  <a:lnTo>
                    <a:pt x="2804013" y="181362"/>
                  </a:lnTo>
                  <a:lnTo>
                    <a:pt x="2807497" y="181257"/>
                  </a:lnTo>
                  <a:lnTo>
                    <a:pt x="2810980" y="180737"/>
                  </a:lnTo>
                  <a:lnTo>
                    <a:pt x="2814463" y="180218"/>
                  </a:lnTo>
                  <a:lnTo>
                    <a:pt x="2817946" y="180114"/>
                  </a:lnTo>
                  <a:lnTo>
                    <a:pt x="2821430" y="179596"/>
                  </a:lnTo>
                  <a:lnTo>
                    <a:pt x="2824913" y="179077"/>
                  </a:lnTo>
                  <a:lnTo>
                    <a:pt x="2828396" y="178559"/>
                  </a:lnTo>
                  <a:lnTo>
                    <a:pt x="2831879" y="178040"/>
                  </a:lnTo>
                  <a:lnTo>
                    <a:pt x="2835363" y="180221"/>
                  </a:lnTo>
                  <a:lnTo>
                    <a:pt x="2838846" y="179705"/>
                  </a:lnTo>
                  <a:lnTo>
                    <a:pt x="2842329" y="179397"/>
                  </a:lnTo>
                  <a:lnTo>
                    <a:pt x="2845812" y="178882"/>
                  </a:lnTo>
                  <a:lnTo>
                    <a:pt x="2849296" y="178367"/>
                  </a:lnTo>
                  <a:lnTo>
                    <a:pt x="2852779" y="181145"/>
                  </a:lnTo>
                  <a:lnTo>
                    <a:pt x="2856262" y="180633"/>
                  </a:lnTo>
                  <a:lnTo>
                    <a:pt x="2859745" y="181551"/>
                  </a:lnTo>
                  <a:lnTo>
                    <a:pt x="2863229" y="181041"/>
                  </a:lnTo>
                  <a:lnTo>
                    <a:pt x="2866712" y="180531"/>
                  </a:lnTo>
                  <a:lnTo>
                    <a:pt x="2870195" y="181243"/>
                  </a:lnTo>
                  <a:lnTo>
                    <a:pt x="2873678" y="180735"/>
                  </a:lnTo>
                  <a:lnTo>
                    <a:pt x="2877161" y="181242"/>
                  </a:lnTo>
                  <a:lnTo>
                    <a:pt x="2880645" y="180735"/>
                  </a:lnTo>
                  <a:lnTo>
                    <a:pt x="2884128" y="180228"/>
                  </a:lnTo>
                  <a:lnTo>
                    <a:pt x="2887611" y="183750"/>
                  </a:lnTo>
                  <a:lnTo>
                    <a:pt x="2891094" y="183247"/>
                  </a:lnTo>
                  <a:lnTo>
                    <a:pt x="2894578" y="182744"/>
                  </a:lnTo>
                  <a:lnTo>
                    <a:pt x="2898061" y="182241"/>
                  </a:lnTo>
                  <a:lnTo>
                    <a:pt x="2901544" y="181939"/>
                  </a:lnTo>
                  <a:lnTo>
                    <a:pt x="2905027" y="181437"/>
                  </a:lnTo>
                  <a:lnTo>
                    <a:pt x="2908511" y="180935"/>
                  </a:lnTo>
                  <a:lnTo>
                    <a:pt x="2911994" y="181235"/>
                  </a:lnTo>
                  <a:lnTo>
                    <a:pt x="2915477" y="180734"/>
                  </a:lnTo>
                  <a:lnTo>
                    <a:pt x="2918960" y="180633"/>
                  </a:lnTo>
                  <a:lnTo>
                    <a:pt x="2922444" y="180133"/>
                  </a:lnTo>
                  <a:lnTo>
                    <a:pt x="2925927" y="179633"/>
                  </a:lnTo>
                  <a:lnTo>
                    <a:pt x="2929410" y="180134"/>
                  </a:lnTo>
                  <a:lnTo>
                    <a:pt x="2932893" y="179635"/>
                  </a:lnTo>
                  <a:lnTo>
                    <a:pt x="2936377" y="182517"/>
                  </a:lnTo>
                  <a:lnTo>
                    <a:pt x="2939860" y="182021"/>
                  </a:lnTo>
                  <a:lnTo>
                    <a:pt x="2943343" y="181525"/>
                  </a:lnTo>
                  <a:lnTo>
                    <a:pt x="2946826" y="181623"/>
                  </a:lnTo>
                  <a:lnTo>
                    <a:pt x="2950310" y="181128"/>
                  </a:lnTo>
                  <a:lnTo>
                    <a:pt x="2953793" y="181226"/>
                  </a:lnTo>
                  <a:lnTo>
                    <a:pt x="2957276" y="180732"/>
                  </a:lnTo>
                  <a:lnTo>
                    <a:pt x="2960759" y="180238"/>
                  </a:lnTo>
                  <a:lnTo>
                    <a:pt x="2964243" y="183280"/>
                  </a:lnTo>
                  <a:lnTo>
                    <a:pt x="2967726" y="182790"/>
                  </a:lnTo>
                  <a:lnTo>
                    <a:pt x="2971209" y="184438"/>
                  </a:lnTo>
                  <a:lnTo>
                    <a:pt x="2974692" y="183950"/>
                  </a:lnTo>
                  <a:lnTo>
                    <a:pt x="2978176" y="183462"/>
                  </a:lnTo>
                  <a:lnTo>
                    <a:pt x="2981659" y="188917"/>
                  </a:lnTo>
                  <a:lnTo>
                    <a:pt x="2985142" y="188435"/>
                  </a:lnTo>
                  <a:lnTo>
                    <a:pt x="2988625" y="188520"/>
                  </a:lnTo>
                  <a:lnTo>
                    <a:pt x="2992109" y="188038"/>
                  </a:lnTo>
                  <a:lnTo>
                    <a:pt x="2995592" y="199210"/>
                  </a:lnTo>
                  <a:lnTo>
                    <a:pt x="2999075" y="198738"/>
                  </a:lnTo>
                  <a:lnTo>
                    <a:pt x="3002558" y="198266"/>
                  </a:lnTo>
                  <a:lnTo>
                    <a:pt x="3006042" y="202097"/>
                  </a:lnTo>
                  <a:lnTo>
                    <a:pt x="3009525" y="201630"/>
                  </a:lnTo>
                  <a:lnTo>
                    <a:pt x="3013008" y="201340"/>
                  </a:lnTo>
                  <a:lnTo>
                    <a:pt x="3016491" y="200872"/>
                  </a:lnTo>
                  <a:lnTo>
                    <a:pt x="3019975" y="200405"/>
                  </a:lnTo>
                  <a:lnTo>
                    <a:pt x="3023458" y="207480"/>
                  </a:lnTo>
                  <a:lnTo>
                    <a:pt x="3026941" y="207020"/>
                  </a:lnTo>
                  <a:lnTo>
                    <a:pt x="3030424" y="206905"/>
                  </a:lnTo>
                  <a:lnTo>
                    <a:pt x="3033908" y="206445"/>
                  </a:lnTo>
                  <a:lnTo>
                    <a:pt x="3037391" y="205985"/>
                  </a:lnTo>
                  <a:lnTo>
                    <a:pt x="3040874" y="206561"/>
                  </a:lnTo>
                  <a:lnTo>
                    <a:pt x="3044357" y="206102"/>
                  </a:lnTo>
                  <a:lnTo>
                    <a:pt x="3047841" y="205816"/>
                  </a:lnTo>
                  <a:lnTo>
                    <a:pt x="3051324" y="205358"/>
                  </a:lnTo>
                  <a:lnTo>
                    <a:pt x="3054807" y="204900"/>
                  </a:lnTo>
                  <a:lnTo>
                    <a:pt x="3058290" y="210077"/>
                  </a:lnTo>
                  <a:lnTo>
                    <a:pt x="3061774" y="209624"/>
                  </a:lnTo>
                  <a:lnTo>
                    <a:pt x="3065257" y="212526"/>
                  </a:lnTo>
                  <a:lnTo>
                    <a:pt x="3068740" y="212076"/>
                  </a:lnTo>
                  <a:lnTo>
                    <a:pt x="3072223" y="211626"/>
                  </a:lnTo>
                  <a:lnTo>
                    <a:pt x="3075707" y="211676"/>
                  </a:lnTo>
                  <a:lnTo>
                    <a:pt x="3079190" y="211227"/>
                  </a:lnTo>
                  <a:lnTo>
                    <a:pt x="3082673" y="211444"/>
                  </a:lnTo>
                  <a:lnTo>
                    <a:pt x="3086156" y="210996"/>
                  </a:lnTo>
                  <a:lnTo>
                    <a:pt x="3089640" y="214020"/>
                  </a:lnTo>
                  <a:lnTo>
                    <a:pt x="3093123" y="213575"/>
                  </a:lnTo>
                  <a:lnTo>
                    <a:pt x="3096606" y="213130"/>
                  </a:lnTo>
                  <a:lnTo>
                    <a:pt x="3100089" y="212849"/>
                  </a:lnTo>
                  <a:lnTo>
                    <a:pt x="3103573" y="212404"/>
                  </a:lnTo>
                  <a:lnTo>
                    <a:pt x="3107056" y="216847"/>
                  </a:lnTo>
                  <a:lnTo>
                    <a:pt x="3110539" y="216407"/>
                  </a:lnTo>
                  <a:lnTo>
                    <a:pt x="3114022" y="215967"/>
                  </a:lnTo>
                  <a:lnTo>
                    <a:pt x="3117506" y="219212"/>
                  </a:lnTo>
                  <a:lnTo>
                    <a:pt x="3120989" y="218775"/>
                  </a:lnTo>
                  <a:lnTo>
                    <a:pt x="3124472" y="219767"/>
                  </a:lnTo>
                  <a:lnTo>
                    <a:pt x="3127955" y="219331"/>
                  </a:lnTo>
                  <a:lnTo>
                    <a:pt x="3131439" y="218896"/>
                  </a:lnTo>
                  <a:lnTo>
                    <a:pt x="3134922" y="222858"/>
                  </a:lnTo>
                  <a:lnTo>
                    <a:pt x="3138405" y="222426"/>
                  </a:lnTo>
                  <a:lnTo>
                    <a:pt x="3141888" y="222306"/>
                  </a:lnTo>
                  <a:lnTo>
                    <a:pt x="3145372" y="221875"/>
                  </a:lnTo>
                  <a:lnTo>
                    <a:pt x="3148855" y="221444"/>
                  </a:lnTo>
                  <a:lnTo>
                    <a:pt x="3152338" y="222567"/>
                  </a:lnTo>
                  <a:lnTo>
                    <a:pt x="3155821" y="222138"/>
                  </a:lnTo>
                  <a:lnTo>
                    <a:pt x="3159304" y="222174"/>
                  </a:lnTo>
                  <a:lnTo>
                    <a:pt x="3162788" y="221745"/>
                  </a:lnTo>
                  <a:lnTo>
                    <a:pt x="3166271" y="221316"/>
                  </a:lnTo>
                  <a:lnTo>
                    <a:pt x="3169754" y="223203"/>
                  </a:lnTo>
                  <a:lnTo>
                    <a:pt x="3173237" y="222776"/>
                  </a:lnTo>
                  <a:lnTo>
                    <a:pt x="3176721" y="227820"/>
                  </a:lnTo>
                  <a:lnTo>
                    <a:pt x="3180204" y="227398"/>
                  </a:lnTo>
                  <a:lnTo>
                    <a:pt x="3183687" y="226976"/>
                  </a:lnTo>
                  <a:lnTo>
                    <a:pt x="3187170" y="227455"/>
                  </a:lnTo>
                  <a:lnTo>
                    <a:pt x="3190654" y="227035"/>
                  </a:lnTo>
                  <a:lnTo>
                    <a:pt x="3194137" y="227363"/>
                  </a:lnTo>
                  <a:lnTo>
                    <a:pt x="3197620" y="226943"/>
                  </a:lnTo>
                  <a:lnTo>
                    <a:pt x="3201103" y="228907"/>
                  </a:lnTo>
                  <a:lnTo>
                    <a:pt x="3204587" y="228489"/>
                  </a:lnTo>
                  <a:lnTo>
                    <a:pt x="3208070" y="228072"/>
                  </a:lnTo>
                  <a:lnTo>
                    <a:pt x="3211553" y="227654"/>
                  </a:lnTo>
                  <a:lnTo>
                    <a:pt x="3215036" y="227237"/>
                  </a:lnTo>
                  <a:lnTo>
                    <a:pt x="3218520" y="232547"/>
                  </a:lnTo>
                  <a:lnTo>
                    <a:pt x="3222003" y="232135"/>
                  </a:lnTo>
                  <a:lnTo>
                    <a:pt x="3225486" y="231722"/>
                  </a:lnTo>
                  <a:lnTo>
                    <a:pt x="3228969" y="231601"/>
                  </a:lnTo>
                  <a:lnTo>
                    <a:pt x="3232453" y="231189"/>
                  </a:lnTo>
                  <a:lnTo>
                    <a:pt x="3235936" y="231212"/>
                  </a:lnTo>
                  <a:lnTo>
                    <a:pt x="3239419" y="230801"/>
                  </a:lnTo>
                  <a:lnTo>
                    <a:pt x="3242902" y="230390"/>
                  </a:lnTo>
                  <a:lnTo>
                    <a:pt x="3246386" y="230849"/>
                  </a:lnTo>
                  <a:lnTo>
                    <a:pt x="3249869" y="230439"/>
                  </a:lnTo>
                  <a:lnTo>
                    <a:pt x="3253352" y="232481"/>
                  </a:lnTo>
                  <a:lnTo>
                    <a:pt x="3256835" y="232073"/>
                  </a:lnTo>
                  <a:lnTo>
                    <a:pt x="3260319" y="231665"/>
                  </a:lnTo>
                  <a:lnTo>
                    <a:pt x="3263802" y="233403"/>
                  </a:lnTo>
                  <a:lnTo>
                    <a:pt x="3267285" y="232997"/>
                  </a:lnTo>
                  <a:lnTo>
                    <a:pt x="3270768" y="233445"/>
                  </a:lnTo>
                  <a:lnTo>
                    <a:pt x="3274252" y="233040"/>
                  </a:lnTo>
                  <a:lnTo>
                    <a:pt x="3277735" y="232635"/>
                  </a:lnTo>
                  <a:lnTo>
                    <a:pt x="3281218" y="233932"/>
                  </a:lnTo>
                  <a:lnTo>
                    <a:pt x="3284701" y="233528"/>
                  </a:lnTo>
                  <a:lnTo>
                    <a:pt x="3288185" y="235797"/>
                  </a:lnTo>
                  <a:lnTo>
                    <a:pt x="3291668" y="235396"/>
                  </a:lnTo>
                  <a:lnTo>
                    <a:pt x="3295151" y="235135"/>
                  </a:lnTo>
                  <a:lnTo>
                    <a:pt x="3298634" y="234734"/>
                  </a:lnTo>
                  <a:lnTo>
                    <a:pt x="3302118" y="234333"/>
                  </a:lnTo>
                  <a:lnTo>
                    <a:pt x="3305601" y="236442"/>
                  </a:lnTo>
                  <a:lnTo>
                    <a:pt x="3309084" y="236043"/>
                  </a:lnTo>
                  <a:lnTo>
                    <a:pt x="3312567" y="238267"/>
                  </a:lnTo>
                  <a:lnTo>
                    <a:pt x="3316051" y="237871"/>
                  </a:lnTo>
                  <a:lnTo>
                    <a:pt x="3319534" y="237474"/>
                  </a:lnTo>
                  <a:lnTo>
                    <a:pt x="3323017" y="237628"/>
                  </a:lnTo>
                  <a:lnTo>
                    <a:pt x="3326500" y="237232"/>
                  </a:lnTo>
                  <a:lnTo>
                    <a:pt x="3329984" y="237522"/>
                  </a:lnTo>
                  <a:lnTo>
                    <a:pt x="3333467" y="237128"/>
                  </a:lnTo>
                  <a:lnTo>
                    <a:pt x="3336950" y="236733"/>
                  </a:lnTo>
                  <a:lnTo>
                    <a:pt x="3340433" y="236338"/>
                  </a:lnTo>
                  <a:lnTo>
                    <a:pt x="3343917" y="235944"/>
                  </a:lnTo>
                  <a:lnTo>
                    <a:pt x="3347400" y="235824"/>
                  </a:lnTo>
                  <a:lnTo>
                    <a:pt x="3350883" y="235430"/>
                  </a:lnTo>
                  <a:lnTo>
                    <a:pt x="3354366" y="235036"/>
                  </a:lnTo>
                  <a:lnTo>
                    <a:pt x="3357850" y="241015"/>
                  </a:lnTo>
                  <a:lnTo>
                    <a:pt x="3361333" y="240626"/>
                  </a:lnTo>
                  <a:lnTo>
                    <a:pt x="3364816" y="240237"/>
                  </a:lnTo>
                  <a:lnTo>
                    <a:pt x="3368299" y="239849"/>
                  </a:lnTo>
                  <a:lnTo>
                    <a:pt x="3371783" y="239460"/>
                  </a:lnTo>
                  <a:lnTo>
                    <a:pt x="3375266" y="241074"/>
                  </a:lnTo>
                  <a:lnTo>
                    <a:pt x="3378749" y="240687"/>
                  </a:lnTo>
                  <a:lnTo>
                    <a:pt x="3382232" y="241230"/>
                  </a:lnTo>
                  <a:lnTo>
                    <a:pt x="3385716" y="240844"/>
                  </a:lnTo>
                  <a:lnTo>
                    <a:pt x="3389199" y="242045"/>
                  </a:lnTo>
                  <a:lnTo>
                    <a:pt x="3392682" y="241661"/>
                  </a:lnTo>
                  <a:lnTo>
                    <a:pt x="3396165" y="241276"/>
                  </a:lnTo>
                  <a:lnTo>
                    <a:pt x="3399649" y="242602"/>
                  </a:lnTo>
                  <a:lnTo>
                    <a:pt x="3403132" y="242219"/>
                  </a:lnTo>
                  <a:lnTo>
                    <a:pt x="3406615" y="242360"/>
                  </a:lnTo>
                  <a:lnTo>
                    <a:pt x="3410098" y="241978"/>
                  </a:lnTo>
                  <a:lnTo>
                    <a:pt x="3413582" y="241596"/>
                  </a:lnTo>
                  <a:lnTo>
                    <a:pt x="3417065" y="241345"/>
                  </a:lnTo>
                  <a:lnTo>
                    <a:pt x="3420548" y="240963"/>
                  </a:lnTo>
                  <a:lnTo>
                    <a:pt x="3424031" y="243450"/>
                  </a:lnTo>
                  <a:lnTo>
                    <a:pt x="3427515" y="243071"/>
                  </a:lnTo>
                  <a:lnTo>
                    <a:pt x="3430998" y="242691"/>
                  </a:lnTo>
                  <a:lnTo>
                    <a:pt x="3434481" y="245661"/>
                  </a:lnTo>
                  <a:lnTo>
                    <a:pt x="3437964" y="245284"/>
                  </a:lnTo>
                  <a:lnTo>
                    <a:pt x="3441447" y="252327"/>
                  </a:lnTo>
                  <a:lnTo>
                    <a:pt x="3444931" y="251956"/>
                  </a:lnTo>
                  <a:lnTo>
                    <a:pt x="3448414" y="251586"/>
                  </a:lnTo>
                  <a:lnTo>
                    <a:pt x="3451897" y="254897"/>
                  </a:lnTo>
                  <a:lnTo>
                    <a:pt x="3455380" y="254530"/>
                  </a:lnTo>
                  <a:lnTo>
                    <a:pt x="3458864" y="258741"/>
                  </a:lnTo>
                  <a:lnTo>
                    <a:pt x="3462347" y="258377"/>
                  </a:lnTo>
                  <a:lnTo>
                    <a:pt x="3465830" y="258013"/>
                  </a:lnTo>
                  <a:lnTo>
                    <a:pt x="3469313" y="258007"/>
                  </a:lnTo>
                  <a:lnTo>
                    <a:pt x="3472797" y="257644"/>
                  </a:lnTo>
                  <a:lnTo>
                    <a:pt x="3476280" y="261184"/>
                  </a:lnTo>
                  <a:lnTo>
                    <a:pt x="3479763" y="260823"/>
                  </a:lnTo>
                  <a:lnTo>
                    <a:pt x="3483246" y="260463"/>
                  </a:lnTo>
                  <a:lnTo>
                    <a:pt x="3483246" y="260581"/>
                  </a:lnTo>
                  <a:lnTo>
                    <a:pt x="3483246" y="260698"/>
                  </a:lnTo>
                  <a:lnTo>
                    <a:pt x="3483246" y="260815"/>
                  </a:lnTo>
                  <a:lnTo>
                    <a:pt x="3483246" y="260932"/>
                  </a:lnTo>
                  <a:lnTo>
                    <a:pt x="3483246" y="261049"/>
                  </a:lnTo>
                  <a:lnTo>
                    <a:pt x="3483246" y="261166"/>
                  </a:lnTo>
                  <a:lnTo>
                    <a:pt x="3483246" y="261283"/>
                  </a:lnTo>
                  <a:lnTo>
                    <a:pt x="3483246" y="261400"/>
                  </a:lnTo>
                  <a:lnTo>
                    <a:pt x="3483246" y="261517"/>
                  </a:lnTo>
                  <a:lnTo>
                    <a:pt x="3483246" y="261633"/>
                  </a:lnTo>
                  <a:lnTo>
                    <a:pt x="3483246" y="261750"/>
                  </a:lnTo>
                  <a:lnTo>
                    <a:pt x="3483246" y="261866"/>
                  </a:lnTo>
                  <a:lnTo>
                    <a:pt x="3483246" y="261983"/>
                  </a:lnTo>
                  <a:lnTo>
                    <a:pt x="3483246" y="262099"/>
                  </a:lnTo>
                  <a:lnTo>
                    <a:pt x="3483246" y="262216"/>
                  </a:lnTo>
                  <a:lnTo>
                    <a:pt x="3483246" y="262332"/>
                  </a:lnTo>
                  <a:lnTo>
                    <a:pt x="3483246" y="262448"/>
                  </a:lnTo>
                  <a:lnTo>
                    <a:pt x="3483246" y="262564"/>
                  </a:lnTo>
                  <a:lnTo>
                    <a:pt x="3483246" y="262681"/>
                  </a:lnTo>
                  <a:lnTo>
                    <a:pt x="3483246" y="262797"/>
                  </a:lnTo>
                  <a:lnTo>
                    <a:pt x="3483246" y="262913"/>
                  </a:lnTo>
                  <a:lnTo>
                    <a:pt x="3483246" y="263028"/>
                  </a:lnTo>
                  <a:lnTo>
                    <a:pt x="3483246" y="263144"/>
                  </a:lnTo>
                  <a:lnTo>
                    <a:pt x="3483246" y="263260"/>
                  </a:lnTo>
                  <a:lnTo>
                    <a:pt x="3483246" y="263376"/>
                  </a:lnTo>
                  <a:lnTo>
                    <a:pt x="3483246" y="263491"/>
                  </a:lnTo>
                  <a:lnTo>
                    <a:pt x="3483246" y="263607"/>
                  </a:lnTo>
                  <a:lnTo>
                    <a:pt x="3483246" y="263722"/>
                  </a:lnTo>
                  <a:lnTo>
                    <a:pt x="3483246" y="263838"/>
                  </a:lnTo>
                  <a:lnTo>
                    <a:pt x="3483246" y="263953"/>
                  </a:lnTo>
                  <a:lnTo>
                    <a:pt x="3483246" y="264069"/>
                  </a:lnTo>
                  <a:lnTo>
                    <a:pt x="3483246" y="264184"/>
                  </a:lnTo>
                  <a:lnTo>
                    <a:pt x="3483246" y="264299"/>
                  </a:lnTo>
                  <a:lnTo>
                    <a:pt x="3483246" y="264414"/>
                  </a:lnTo>
                  <a:lnTo>
                    <a:pt x="3483246" y="264529"/>
                  </a:lnTo>
                  <a:lnTo>
                    <a:pt x="3483246" y="264644"/>
                  </a:lnTo>
                  <a:lnTo>
                    <a:pt x="3483246" y="264759"/>
                  </a:lnTo>
                  <a:lnTo>
                    <a:pt x="3483246" y="264874"/>
                  </a:lnTo>
                  <a:lnTo>
                    <a:pt x="3483246" y="264989"/>
                  </a:lnTo>
                  <a:lnTo>
                    <a:pt x="3483246" y="265103"/>
                  </a:lnTo>
                  <a:lnTo>
                    <a:pt x="3483246" y="265218"/>
                  </a:lnTo>
                  <a:lnTo>
                    <a:pt x="3483246" y="265332"/>
                  </a:lnTo>
                  <a:lnTo>
                    <a:pt x="3483246" y="265447"/>
                  </a:lnTo>
                  <a:lnTo>
                    <a:pt x="3483246" y="265561"/>
                  </a:lnTo>
                  <a:lnTo>
                    <a:pt x="3483246" y="265676"/>
                  </a:lnTo>
                  <a:lnTo>
                    <a:pt x="3483246" y="265790"/>
                  </a:lnTo>
                  <a:lnTo>
                    <a:pt x="3483246" y="265904"/>
                  </a:lnTo>
                  <a:lnTo>
                    <a:pt x="3483246" y="266019"/>
                  </a:lnTo>
                  <a:lnTo>
                    <a:pt x="3483246" y="26613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081067"/>
            </a:xfrm>
            <a:custGeom>
              <a:avLst/>
              <a:gdLst/>
              <a:ahLst/>
              <a:cxnLst/>
              <a:rect l="0" t="0" r="0" b="0"/>
              <a:pathLst>
                <a:path w="3483246" h="3081067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3022012"/>
                  </a:lnTo>
                  <a:lnTo>
                    <a:pt x="13932" y="2894264"/>
                  </a:lnTo>
                  <a:lnTo>
                    <a:pt x="17416" y="2939448"/>
                  </a:lnTo>
                  <a:lnTo>
                    <a:pt x="20899" y="2850447"/>
                  </a:lnTo>
                  <a:lnTo>
                    <a:pt x="24382" y="2766677"/>
                  </a:lnTo>
                  <a:lnTo>
                    <a:pt x="27865" y="2739837"/>
                  </a:lnTo>
                  <a:lnTo>
                    <a:pt x="31349" y="2668643"/>
                  </a:lnTo>
                  <a:lnTo>
                    <a:pt x="34832" y="3011786"/>
                  </a:lnTo>
                  <a:lnTo>
                    <a:pt x="38315" y="2971566"/>
                  </a:lnTo>
                  <a:lnTo>
                    <a:pt x="41798" y="2932405"/>
                  </a:lnTo>
                  <a:lnTo>
                    <a:pt x="45282" y="2961021"/>
                  </a:lnTo>
                  <a:lnTo>
                    <a:pt x="48765" y="2927262"/>
                  </a:lnTo>
                  <a:lnTo>
                    <a:pt x="52248" y="2953008"/>
                  </a:lnTo>
                  <a:lnTo>
                    <a:pt x="55731" y="2923341"/>
                  </a:lnTo>
                  <a:lnTo>
                    <a:pt x="59215" y="2894264"/>
                  </a:lnTo>
                  <a:lnTo>
                    <a:pt x="62698" y="3022012"/>
                  </a:lnTo>
                  <a:lnTo>
                    <a:pt x="66181" y="2999943"/>
                  </a:lnTo>
                  <a:lnTo>
                    <a:pt x="69664" y="3011786"/>
                  </a:lnTo>
                  <a:lnTo>
                    <a:pt x="73148" y="2991541"/>
                  </a:lnTo>
                  <a:lnTo>
                    <a:pt x="76631" y="2971566"/>
                  </a:lnTo>
                  <a:lnTo>
                    <a:pt x="80114" y="2976625"/>
                  </a:lnTo>
                  <a:lnTo>
                    <a:pt x="83597" y="2957920"/>
                  </a:lnTo>
                  <a:lnTo>
                    <a:pt x="87081" y="2939448"/>
                  </a:lnTo>
                  <a:lnTo>
                    <a:pt x="90564" y="2921206"/>
                  </a:lnTo>
                  <a:lnTo>
                    <a:pt x="94047" y="2903189"/>
                  </a:lnTo>
                  <a:lnTo>
                    <a:pt x="97530" y="2894264"/>
                  </a:lnTo>
                  <a:lnTo>
                    <a:pt x="101014" y="2876890"/>
                  </a:lnTo>
                  <a:lnTo>
                    <a:pt x="104497" y="2877486"/>
                  </a:lnTo>
                  <a:lnTo>
                    <a:pt x="107980" y="2860902"/>
                  </a:lnTo>
                  <a:lnTo>
                    <a:pt x="111463" y="2930167"/>
                  </a:lnTo>
                  <a:lnTo>
                    <a:pt x="114947" y="2915699"/>
                  </a:lnTo>
                  <a:lnTo>
                    <a:pt x="118430" y="2901374"/>
                  </a:lnTo>
                  <a:lnTo>
                    <a:pt x="121913" y="2887188"/>
                  </a:lnTo>
                  <a:lnTo>
                    <a:pt x="125396" y="2873141"/>
                  </a:lnTo>
                  <a:lnTo>
                    <a:pt x="128880" y="2873732"/>
                  </a:lnTo>
                  <a:lnTo>
                    <a:pt x="132363" y="2860205"/>
                  </a:lnTo>
                  <a:lnTo>
                    <a:pt x="135846" y="2846805"/>
                  </a:lnTo>
                  <a:lnTo>
                    <a:pt x="139329" y="2840890"/>
                  </a:lnTo>
                  <a:lnTo>
                    <a:pt x="142813" y="2827852"/>
                  </a:lnTo>
                  <a:lnTo>
                    <a:pt x="146296" y="2894264"/>
                  </a:lnTo>
                  <a:lnTo>
                    <a:pt x="149779" y="2882658"/>
                  </a:lnTo>
                  <a:lnTo>
                    <a:pt x="153262" y="2871145"/>
                  </a:lnTo>
                  <a:lnTo>
                    <a:pt x="156746" y="2877486"/>
                  </a:lnTo>
                  <a:lnTo>
                    <a:pt x="160229" y="2866408"/>
                  </a:lnTo>
                  <a:lnTo>
                    <a:pt x="163712" y="2861276"/>
                  </a:lnTo>
                  <a:lnTo>
                    <a:pt x="167195" y="2850447"/>
                  </a:lnTo>
                  <a:lnTo>
                    <a:pt x="170679" y="2839699"/>
                  </a:lnTo>
                  <a:lnTo>
                    <a:pt x="174162" y="2846658"/>
                  </a:lnTo>
                  <a:lnTo>
                    <a:pt x="177645" y="2836291"/>
                  </a:lnTo>
                  <a:lnTo>
                    <a:pt x="181128" y="2831808"/>
                  </a:lnTo>
                  <a:lnTo>
                    <a:pt x="184612" y="2821659"/>
                  </a:lnTo>
                  <a:lnTo>
                    <a:pt x="188095" y="2811583"/>
                  </a:lnTo>
                  <a:lnTo>
                    <a:pt x="191578" y="2807487"/>
                  </a:lnTo>
                  <a:lnTo>
                    <a:pt x="195061" y="2797619"/>
                  </a:lnTo>
                  <a:lnTo>
                    <a:pt x="198545" y="2805323"/>
                  </a:lnTo>
                  <a:lnTo>
                    <a:pt x="202028" y="2795777"/>
                  </a:lnTo>
                  <a:lnTo>
                    <a:pt x="205511" y="2786295"/>
                  </a:lnTo>
                  <a:lnTo>
                    <a:pt x="208994" y="2776878"/>
                  </a:lnTo>
                  <a:lnTo>
                    <a:pt x="212478" y="2767524"/>
                  </a:lnTo>
                  <a:lnTo>
                    <a:pt x="215961" y="2803114"/>
                  </a:lnTo>
                  <a:lnTo>
                    <a:pt x="219444" y="2794314"/>
                  </a:lnTo>
                  <a:lnTo>
                    <a:pt x="222927" y="2785569"/>
                  </a:lnTo>
                  <a:lnTo>
                    <a:pt x="226411" y="2776878"/>
                  </a:lnTo>
                  <a:lnTo>
                    <a:pt x="229894" y="2768241"/>
                  </a:lnTo>
                  <a:lnTo>
                    <a:pt x="233377" y="2796291"/>
                  </a:lnTo>
                  <a:lnTo>
                    <a:pt x="236860" y="2788084"/>
                  </a:lnTo>
                  <a:lnTo>
                    <a:pt x="240344" y="2784946"/>
                  </a:lnTo>
                  <a:lnTo>
                    <a:pt x="243827" y="2776878"/>
                  </a:lnTo>
                  <a:lnTo>
                    <a:pt x="247310" y="2768857"/>
                  </a:lnTo>
                  <a:lnTo>
                    <a:pt x="250793" y="2808624"/>
                  </a:lnTo>
                  <a:lnTo>
                    <a:pt x="254277" y="2801089"/>
                  </a:lnTo>
                  <a:lnTo>
                    <a:pt x="257760" y="2798099"/>
                  </a:lnTo>
                  <a:lnTo>
                    <a:pt x="261243" y="2790681"/>
                  </a:lnTo>
                  <a:lnTo>
                    <a:pt x="264726" y="2783302"/>
                  </a:lnTo>
                  <a:lnTo>
                    <a:pt x="268210" y="2775963"/>
                  </a:lnTo>
                  <a:lnTo>
                    <a:pt x="271693" y="2768662"/>
                  </a:lnTo>
                  <a:lnTo>
                    <a:pt x="275176" y="2766021"/>
                  </a:lnTo>
                  <a:lnTo>
                    <a:pt x="278659" y="2758831"/>
                  </a:lnTo>
                  <a:lnTo>
                    <a:pt x="282143" y="2751677"/>
                  </a:lnTo>
                  <a:lnTo>
                    <a:pt x="285626" y="2753831"/>
                  </a:lnTo>
                  <a:lnTo>
                    <a:pt x="289109" y="2746816"/>
                  </a:lnTo>
                  <a:lnTo>
                    <a:pt x="292592" y="2762339"/>
                  </a:lnTo>
                  <a:lnTo>
                    <a:pt x="296075" y="2755550"/>
                  </a:lnTo>
                  <a:lnTo>
                    <a:pt x="299559" y="2798307"/>
                  </a:lnTo>
                  <a:lnTo>
                    <a:pt x="303042" y="2791923"/>
                  </a:lnTo>
                  <a:lnTo>
                    <a:pt x="306525" y="2785569"/>
                  </a:lnTo>
                  <a:lnTo>
                    <a:pt x="310008" y="2779243"/>
                  </a:lnTo>
                  <a:lnTo>
                    <a:pt x="313492" y="2772946"/>
                  </a:lnTo>
                  <a:lnTo>
                    <a:pt x="316975" y="2797163"/>
                  </a:lnTo>
                  <a:lnTo>
                    <a:pt x="320458" y="2791122"/>
                  </a:lnTo>
                  <a:lnTo>
                    <a:pt x="323941" y="2785107"/>
                  </a:lnTo>
                  <a:lnTo>
                    <a:pt x="327425" y="2846415"/>
                  </a:lnTo>
                  <a:lnTo>
                    <a:pt x="330908" y="2840890"/>
                  </a:lnTo>
                  <a:lnTo>
                    <a:pt x="334391" y="2835386"/>
                  </a:lnTo>
                  <a:lnTo>
                    <a:pt x="337874" y="2829903"/>
                  </a:lnTo>
                  <a:lnTo>
                    <a:pt x="341358" y="2824441"/>
                  </a:lnTo>
                  <a:lnTo>
                    <a:pt x="344841" y="2849017"/>
                  </a:lnTo>
                  <a:lnTo>
                    <a:pt x="348324" y="2843787"/>
                  </a:lnTo>
                  <a:lnTo>
                    <a:pt x="351807" y="2876802"/>
                  </a:lnTo>
                  <a:lnTo>
                    <a:pt x="355291" y="2871851"/>
                  </a:lnTo>
                  <a:lnTo>
                    <a:pt x="358774" y="2866918"/>
                  </a:lnTo>
                  <a:lnTo>
                    <a:pt x="362257" y="2862001"/>
                  </a:lnTo>
                  <a:lnTo>
                    <a:pt x="365740" y="2857102"/>
                  </a:lnTo>
                  <a:lnTo>
                    <a:pt x="369224" y="2872728"/>
                  </a:lnTo>
                  <a:lnTo>
                    <a:pt x="372707" y="2867986"/>
                  </a:lnTo>
                  <a:lnTo>
                    <a:pt x="376190" y="2863259"/>
                  </a:lnTo>
                  <a:lnTo>
                    <a:pt x="379673" y="2866034"/>
                  </a:lnTo>
                  <a:lnTo>
                    <a:pt x="383157" y="2861382"/>
                  </a:lnTo>
                  <a:lnTo>
                    <a:pt x="386640" y="2859230"/>
                  </a:lnTo>
                  <a:lnTo>
                    <a:pt x="390123" y="2854623"/>
                  </a:lnTo>
                  <a:lnTo>
                    <a:pt x="393606" y="2850030"/>
                  </a:lnTo>
                  <a:lnTo>
                    <a:pt x="397090" y="2847960"/>
                  </a:lnTo>
                  <a:lnTo>
                    <a:pt x="400573" y="2843411"/>
                  </a:lnTo>
                  <a:lnTo>
                    <a:pt x="404056" y="2870108"/>
                  </a:lnTo>
                  <a:lnTo>
                    <a:pt x="407539" y="2865759"/>
                  </a:lnTo>
                  <a:lnTo>
                    <a:pt x="411023" y="2868282"/>
                  </a:lnTo>
                  <a:lnTo>
                    <a:pt x="414506" y="2863997"/>
                  </a:lnTo>
                  <a:lnTo>
                    <a:pt x="417989" y="2859724"/>
                  </a:lnTo>
                  <a:lnTo>
                    <a:pt x="421472" y="2857754"/>
                  </a:lnTo>
                  <a:lnTo>
                    <a:pt x="424956" y="2853519"/>
                  </a:lnTo>
                  <a:lnTo>
                    <a:pt x="428439" y="2853873"/>
                  </a:lnTo>
                  <a:lnTo>
                    <a:pt x="431922" y="2849687"/>
                  </a:lnTo>
                  <a:lnTo>
                    <a:pt x="435405" y="2845513"/>
                  </a:lnTo>
                  <a:lnTo>
                    <a:pt x="438889" y="2857102"/>
                  </a:lnTo>
                  <a:lnTo>
                    <a:pt x="442372" y="2853031"/>
                  </a:lnTo>
                  <a:lnTo>
                    <a:pt x="445855" y="2853376"/>
                  </a:lnTo>
                  <a:lnTo>
                    <a:pt x="449338" y="2849350"/>
                  </a:lnTo>
                  <a:lnTo>
                    <a:pt x="452822" y="2845336"/>
                  </a:lnTo>
                  <a:lnTo>
                    <a:pt x="456305" y="2854376"/>
                  </a:lnTo>
                  <a:lnTo>
                    <a:pt x="459788" y="2850447"/>
                  </a:lnTo>
                  <a:lnTo>
                    <a:pt x="463271" y="2850801"/>
                  </a:lnTo>
                  <a:lnTo>
                    <a:pt x="466755" y="2846914"/>
                  </a:lnTo>
                  <a:lnTo>
                    <a:pt x="470238" y="2843038"/>
                  </a:lnTo>
                  <a:lnTo>
                    <a:pt x="473721" y="2847666"/>
                  </a:lnTo>
                  <a:lnTo>
                    <a:pt x="477204" y="2843850"/>
                  </a:lnTo>
                  <a:lnTo>
                    <a:pt x="480688" y="2840045"/>
                  </a:lnTo>
                  <a:lnTo>
                    <a:pt x="484171" y="2836250"/>
                  </a:lnTo>
                  <a:lnTo>
                    <a:pt x="487654" y="2832465"/>
                  </a:lnTo>
                  <a:lnTo>
                    <a:pt x="491137" y="2837152"/>
                  </a:lnTo>
                  <a:lnTo>
                    <a:pt x="494621" y="2833425"/>
                  </a:lnTo>
                  <a:lnTo>
                    <a:pt x="498104" y="2831808"/>
                  </a:lnTo>
                  <a:lnTo>
                    <a:pt x="501587" y="2828109"/>
                  </a:lnTo>
                  <a:lnTo>
                    <a:pt x="505070" y="2826525"/>
                  </a:lnTo>
                  <a:lnTo>
                    <a:pt x="508554" y="2822854"/>
                  </a:lnTo>
                  <a:lnTo>
                    <a:pt x="512037" y="2819193"/>
                  </a:lnTo>
                  <a:lnTo>
                    <a:pt x="515520" y="2821856"/>
                  </a:lnTo>
                  <a:lnTo>
                    <a:pt x="519003" y="2818240"/>
                  </a:lnTo>
                  <a:lnTo>
                    <a:pt x="522487" y="2816730"/>
                  </a:lnTo>
                  <a:lnTo>
                    <a:pt x="525970" y="2813141"/>
                  </a:lnTo>
                  <a:lnTo>
                    <a:pt x="529453" y="2809561"/>
                  </a:lnTo>
                  <a:lnTo>
                    <a:pt x="532936" y="2805991"/>
                  </a:lnTo>
                  <a:lnTo>
                    <a:pt x="536420" y="2802430"/>
                  </a:lnTo>
                  <a:lnTo>
                    <a:pt x="539903" y="2813479"/>
                  </a:lnTo>
                  <a:lnTo>
                    <a:pt x="543386" y="2809993"/>
                  </a:lnTo>
                  <a:lnTo>
                    <a:pt x="546869" y="2806516"/>
                  </a:lnTo>
                  <a:lnTo>
                    <a:pt x="550353" y="2811210"/>
                  </a:lnTo>
                  <a:lnTo>
                    <a:pt x="553836" y="2807782"/>
                  </a:lnTo>
                  <a:lnTo>
                    <a:pt x="557319" y="2810403"/>
                  </a:lnTo>
                  <a:lnTo>
                    <a:pt x="560802" y="2807014"/>
                  </a:lnTo>
                  <a:lnTo>
                    <a:pt x="564286" y="2803633"/>
                  </a:lnTo>
                  <a:lnTo>
                    <a:pt x="567769" y="2812161"/>
                  </a:lnTo>
                  <a:lnTo>
                    <a:pt x="571252" y="2808841"/>
                  </a:lnTo>
                  <a:lnTo>
                    <a:pt x="574735" y="2805529"/>
                  </a:lnTo>
                  <a:lnTo>
                    <a:pt x="578218" y="2802225"/>
                  </a:lnTo>
                  <a:lnTo>
                    <a:pt x="581702" y="2798928"/>
                  </a:lnTo>
                  <a:lnTo>
                    <a:pt x="585185" y="2807348"/>
                  </a:lnTo>
                  <a:lnTo>
                    <a:pt x="588668" y="2804109"/>
                  </a:lnTo>
                  <a:lnTo>
                    <a:pt x="592151" y="2845985"/>
                  </a:lnTo>
                  <a:lnTo>
                    <a:pt x="595635" y="2842926"/>
                  </a:lnTo>
                  <a:lnTo>
                    <a:pt x="599118" y="2846592"/>
                  </a:lnTo>
                  <a:lnTo>
                    <a:pt x="602601" y="2843570"/>
                  </a:lnTo>
                  <a:lnTo>
                    <a:pt x="606084" y="2840555"/>
                  </a:lnTo>
                  <a:lnTo>
                    <a:pt x="609568" y="2858678"/>
                  </a:lnTo>
                  <a:lnTo>
                    <a:pt x="613051" y="2855752"/>
                  </a:lnTo>
                  <a:lnTo>
                    <a:pt x="616534" y="2855984"/>
                  </a:lnTo>
                  <a:lnTo>
                    <a:pt x="620017" y="2853081"/>
                  </a:lnTo>
                  <a:lnTo>
                    <a:pt x="623501" y="2850184"/>
                  </a:lnTo>
                  <a:lnTo>
                    <a:pt x="626984" y="2856662"/>
                  </a:lnTo>
                  <a:lnTo>
                    <a:pt x="630467" y="2853810"/>
                  </a:lnTo>
                  <a:lnTo>
                    <a:pt x="633950" y="2850964"/>
                  </a:lnTo>
                  <a:lnTo>
                    <a:pt x="637434" y="2848123"/>
                  </a:lnTo>
                  <a:lnTo>
                    <a:pt x="640917" y="2845288"/>
                  </a:lnTo>
                  <a:lnTo>
                    <a:pt x="644400" y="2848661"/>
                  </a:lnTo>
                  <a:lnTo>
                    <a:pt x="647883" y="2845858"/>
                  </a:lnTo>
                  <a:lnTo>
                    <a:pt x="651367" y="2872555"/>
                  </a:lnTo>
                  <a:lnTo>
                    <a:pt x="654850" y="2869865"/>
                  </a:lnTo>
                  <a:lnTo>
                    <a:pt x="658333" y="2867179"/>
                  </a:lnTo>
                  <a:lnTo>
                    <a:pt x="661816" y="2871525"/>
                  </a:lnTo>
                  <a:lnTo>
                    <a:pt x="665300" y="2868873"/>
                  </a:lnTo>
                  <a:lnTo>
                    <a:pt x="668783" y="2887822"/>
                  </a:lnTo>
                  <a:lnTo>
                    <a:pt x="672266" y="2885253"/>
                  </a:lnTo>
                  <a:lnTo>
                    <a:pt x="675749" y="2882689"/>
                  </a:lnTo>
                  <a:lnTo>
                    <a:pt x="679233" y="2881442"/>
                  </a:lnTo>
                  <a:lnTo>
                    <a:pt x="682716" y="2878891"/>
                  </a:lnTo>
                  <a:lnTo>
                    <a:pt x="686199" y="2877661"/>
                  </a:lnTo>
                  <a:lnTo>
                    <a:pt x="689682" y="2875124"/>
                  </a:lnTo>
                  <a:lnTo>
                    <a:pt x="693166" y="2872591"/>
                  </a:lnTo>
                  <a:lnTo>
                    <a:pt x="696649" y="2876622"/>
                  </a:lnTo>
                  <a:lnTo>
                    <a:pt x="700132" y="2874119"/>
                  </a:lnTo>
                  <a:lnTo>
                    <a:pt x="703615" y="2878083"/>
                  </a:lnTo>
                  <a:lnTo>
                    <a:pt x="707099" y="2875610"/>
                  </a:lnTo>
                  <a:lnTo>
                    <a:pt x="710582" y="2883267"/>
                  </a:lnTo>
                  <a:lnTo>
                    <a:pt x="714065" y="2880834"/>
                  </a:lnTo>
                  <a:lnTo>
                    <a:pt x="717548" y="2878406"/>
                  </a:lnTo>
                  <a:lnTo>
                    <a:pt x="721032" y="2883429"/>
                  </a:lnTo>
                  <a:lnTo>
                    <a:pt x="724515" y="2881032"/>
                  </a:lnTo>
                  <a:lnTo>
                    <a:pt x="727998" y="2879871"/>
                  </a:lnTo>
                  <a:lnTo>
                    <a:pt x="731481" y="2877486"/>
                  </a:lnTo>
                  <a:lnTo>
                    <a:pt x="734965" y="2875105"/>
                  </a:lnTo>
                  <a:lnTo>
                    <a:pt x="738448" y="2878867"/>
                  </a:lnTo>
                  <a:lnTo>
                    <a:pt x="741931" y="2876512"/>
                  </a:lnTo>
                  <a:lnTo>
                    <a:pt x="745414" y="2874162"/>
                  </a:lnTo>
                  <a:lnTo>
                    <a:pt x="748898" y="2871815"/>
                  </a:lnTo>
                  <a:lnTo>
                    <a:pt x="752381" y="2869472"/>
                  </a:lnTo>
                  <a:lnTo>
                    <a:pt x="755864" y="2874449"/>
                  </a:lnTo>
                  <a:lnTo>
                    <a:pt x="759347" y="2872136"/>
                  </a:lnTo>
                  <a:lnTo>
                    <a:pt x="762831" y="2873441"/>
                  </a:lnTo>
                  <a:lnTo>
                    <a:pt x="766314" y="2871145"/>
                  </a:lnTo>
                  <a:lnTo>
                    <a:pt x="769797" y="2868854"/>
                  </a:lnTo>
                  <a:lnTo>
                    <a:pt x="773280" y="2872549"/>
                  </a:lnTo>
                  <a:lnTo>
                    <a:pt x="776764" y="2870282"/>
                  </a:lnTo>
                  <a:lnTo>
                    <a:pt x="780247" y="2903934"/>
                  </a:lnTo>
                  <a:lnTo>
                    <a:pt x="783730" y="2901779"/>
                  </a:lnTo>
                  <a:lnTo>
                    <a:pt x="787213" y="2899628"/>
                  </a:lnTo>
                  <a:lnTo>
                    <a:pt x="790697" y="2900661"/>
                  </a:lnTo>
                  <a:lnTo>
                    <a:pt x="794180" y="2898526"/>
                  </a:lnTo>
                  <a:lnTo>
                    <a:pt x="797663" y="2898507"/>
                  </a:lnTo>
                  <a:lnTo>
                    <a:pt x="801146" y="2896384"/>
                  </a:lnTo>
                  <a:lnTo>
                    <a:pt x="804630" y="2895321"/>
                  </a:lnTo>
                  <a:lnTo>
                    <a:pt x="808113" y="2893207"/>
                  </a:lnTo>
                  <a:lnTo>
                    <a:pt x="811596" y="2891096"/>
                  </a:lnTo>
                  <a:lnTo>
                    <a:pt x="815079" y="2900472"/>
                  </a:lnTo>
                  <a:lnTo>
                    <a:pt x="818563" y="2898399"/>
                  </a:lnTo>
                  <a:lnTo>
                    <a:pt x="822046" y="2898382"/>
                  </a:lnTo>
                  <a:lnTo>
                    <a:pt x="825529" y="2896321"/>
                  </a:lnTo>
                  <a:lnTo>
                    <a:pt x="829012" y="2894264"/>
                  </a:lnTo>
                  <a:lnTo>
                    <a:pt x="832496" y="2892209"/>
                  </a:lnTo>
                  <a:lnTo>
                    <a:pt x="835979" y="2890157"/>
                  </a:lnTo>
                  <a:lnTo>
                    <a:pt x="839462" y="2889143"/>
                  </a:lnTo>
                  <a:lnTo>
                    <a:pt x="842945" y="2887100"/>
                  </a:lnTo>
                  <a:lnTo>
                    <a:pt x="846429" y="2885059"/>
                  </a:lnTo>
                  <a:lnTo>
                    <a:pt x="849912" y="2883022"/>
                  </a:lnTo>
                  <a:lnTo>
                    <a:pt x="853395" y="2880987"/>
                  </a:lnTo>
                  <a:lnTo>
                    <a:pt x="856878" y="2881042"/>
                  </a:lnTo>
                  <a:lnTo>
                    <a:pt x="860361" y="2879019"/>
                  </a:lnTo>
                  <a:lnTo>
                    <a:pt x="863845" y="2876999"/>
                  </a:lnTo>
                  <a:lnTo>
                    <a:pt x="867328" y="2876027"/>
                  </a:lnTo>
                  <a:lnTo>
                    <a:pt x="870811" y="2874015"/>
                  </a:lnTo>
                  <a:lnTo>
                    <a:pt x="874294" y="2901010"/>
                  </a:lnTo>
                  <a:lnTo>
                    <a:pt x="877778" y="2899079"/>
                  </a:lnTo>
                  <a:lnTo>
                    <a:pt x="881261" y="2897151"/>
                  </a:lnTo>
                  <a:lnTo>
                    <a:pt x="884744" y="2895225"/>
                  </a:lnTo>
                  <a:lnTo>
                    <a:pt x="888227" y="2893303"/>
                  </a:lnTo>
                  <a:lnTo>
                    <a:pt x="891711" y="2895218"/>
                  </a:lnTo>
                  <a:lnTo>
                    <a:pt x="895194" y="2893310"/>
                  </a:lnTo>
                  <a:lnTo>
                    <a:pt x="898677" y="2896154"/>
                  </a:lnTo>
                  <a:lnTo>
                    <a:pt x="902160" y="2894264"/>
                  </a:lnTo>
                  <a:lnTo>
                    <a:pt x="905644" y="2892375"/>
                  </a:lnTo>
                  <a:lnTo>
                    <a:pt x="909127" y="2897063"/>
                  </a:lnTo>
                  <a:lnTo>
                    <a:pt x="912610" y="2895196"/>
                  </a:lnTo>
                  <a:lnTo>
                    <a:pt x="916093" y="2894264"/>
                  </a:lnTo>
                  <a:lnTo>
                    <a:pt x="919577" y="2892404"/>
                  </a:lnTo>
                  <a:lnTo>
                    <a:pt x="923060" y="2890547"/>
                  </a:lnTo>
                  <a:lnTo>
                    <a:pt x="926543" y="2891491"/>
                  </a:lnTo>
                  <a:lnTo>
                    <a:pt x="930026" y="2889645"/>
                  </a:lnTo>
                  <a:lnTo>
                    <a:pt x="933510" y="2888734"/>
                  </a:lnTo>
                  <a:lnTo>
                    <a:pt x="936993" y="2886895"/>
                  </a:lnTo>
                  <a:lnTo>
                    <a:pt x="940476" y="2885059"/>
                  </a:lnTo>
                  <a:lnTo>
                    <a:pt x="943959" y="2883225"/>
                  </a:lnTo>
                  <a:lnTo>
                    <a:pt x="947443" y="2881394"/>
                  </a:lnTo>
                  <a:lnTo>
                    <a:pt x="950926" y="2879565"/>
                  </a:lnTo>
                  <a:lnTo>
                    <a:pt x="954409" y="2877738"/>
                  </a:lnTo>
                  <a:lnTo>
                    <a:pt x="957892" y="2875913"/>
                  </a:lnTo>
                  <a:lnTo>
                    <a:pt x="961376" y="2879728"/>
                  </a:lnTo>
                  <a:lnTo>
                    <a:pt x="964859" y="2877922"/>
                  </a:lnTo>
                  <a:lnTo>
                    <a:pt x="968342" y="2876117"/>
                  </a:lnTo>
                  <a:lnTo>
                    <a:pt x="971825" y="2874315"/>
                  </a:lnTo>
                  <a:lnTo>
                    <a:pt x="975309" y="2872515"/>
                  </a:lnTo>
                  <a:lnTo>
                    <a:pt x="978792" y="2874462"/>
                  </a:lnTo>
                  <a:lnTo>
                    <a:pt x="982275" y="2872675"/>
                  </a:lnTo>
                  <a:lnTo>
                    <a:pt x="985758" y="2877364"/>
                  </a:lnTo>
                  <a:lnTo>
                    <a:pt x="989242" y="2875597"/>
                  </a:lnTo>
                  <a:lnTo>
                    <a:pt x="992725" y="2873831"/>
                  </a:lnTo>
                  <a:lnTo>
                    <a:pt x="996208" y="2873905"/>
                  </a:lnTo>
                  <a:lnTo>
                    <a:pt x="999691" y="2872148"/>
                  </a:lnTo>
                  <a:lnTo>
                    <a:pt x="1003175" y="2875864"/>
                  </a:lnTo>
                  <a:lnTo>
                    <a:pt x="1006658" y="2874124"/>
                  </a:lnTo>
                  <a:lnTo>
                    <a:pt x="1010141" y="2875096"/>
                  </a:lnTo>
                  <a:lnTo>
                    <a:pt x="1013624" y="2873367"/>
                  </a:lnTo>
                  <a:lnTo>
                    <a:pt x="1017108" y="2871639"/>
                  </a:lnTo>
                  <a:lnTo>
                    <a:pt x="1020591" y="2876188"/>
                  </a:lnTo>
                  <a:lnTo>
                    <a:pt x="1024074" y="2874478"/>
                  </a:lnTo>
                  <a:lnTo>
                    <a:pt x="1027557" y="2900013"/>
                  </a:lnTo>
                  <a:lnTo>
                    <a:pt x="1031041" y="2898368"/>
                  </a:lnTo>
                  <a:lnTo>
                    <a:pt x="1034524" y="2896725"/>
                  </a:lnTo>
                  <a:lnTo>
                    <a:pt x="1038007" y="2895084"/>
                  </a:lnTo>
                  <a:lnTo>
                    <a:pt x="1041490" y="2893444"/>
                  </a:lnTo>
                  <a:lnTo>
                    <a:pt x="1044974" y="2892628"/>
                  </a:lnTo>
                  <a:lnTo>
                    <a:pt x="1048457" y="2890994"/>
                  </a:lnTo>
                  <a:lnTo>
                    <a:pt x="1051940" y="2889362"/>
                  </a:lnTo>
                  <a:lnTo>
                    <a:pt x="1055423" y="2899863"/>
                  </a:lnTo>
                  <a:lnTo>
                    <a:pt x="1058907" y="2898261"/>
                  </a:lnTo>
                  <a:lnTo>
                    <a:pt x="1062390" y="2899827"/>
                  </a:lnTo>
                  <a:lnTo>
                    <a:pt x="1065873" y="2898235"/>
                  </a:lnTo>
                  <a:lnTo>
                    <a:pt x="1069356" y="2896645"/>
                  </a:lnTo>
                  <a:lnTo>
                    <a:pt x="1072840" y="2897425"/>
                  </a:lnTo>
                  <a:lnTo>
                    <a:pt x="1076323" y="2895843"/>
                  </a:lnTo>
                  <a:lnTo>
                    <a:pt x="1079806" y="2898184"/>
                  </a:lnTo>
                  <a:lnTo>
                    <a:pt x="1083289" y="2896615"/>
                  </a:lnTo>
                  <a:lnTo>
                    <a:pt x="1086773" y="2895047"/>
                  </a:lnTo>
                  <a:lnTo>
                    <a:pt x="1090256" y="2901217"/>
                  </a:lnTo>
                  <a:lnTo>
                    <a:pt x="1093739" y="2899669"/>
                  </a:lnTo>
                  <a:lnTo>
                    <a:pt x="1097222" y="2900413"/>
                  </a:lnTo>
                  <a:lnTo>
                    <a:pt x="1100706" y="2898873"/>
                  </a:lnTo>
                  <a:lnTo>
                    <a:pt x="1104189" y="2897335"/>
                  </a:lnTo>
                  <a:lnTo>
                    <a:pt x="1107672" y="2895799"/>
                  </a:lnTo>
                  <a:lnTo>
                    <a:pt x="1111155" y="2894264"/>
                  </a:lnTo>
                  <a:lnTo>
                    <a:pt x="1114639" y="2893498"/>
                  </a:lnTo>
                  <a:lnTo>
                    <a:pt x="1118122" y="2891968"/>
                  </a:lnTo>
                  <a:lnTo>
                    <a:pt x="1121605" y="2892740"/>
                  </a:lnTo>
                  <a:lnTo>
                    <a:pt x="1125088" y="2891218"/>
                  </a:lnTo>
                  <a:lnTo>
                    <a:pt x="1128572" y="2889697"/>
                  </a:lnTo>
                  <a:lnTo>
                    <a:pt x="1132055" y="2891237"/>
                  </a:lnTo>
                  <a:lnTo>
                    <a:pt x="1135538" y="2889725"/>
                  </a:lnTo>
                  <a:lnTo>
                    <a:pt x="1139021" y="2903109"/>
                  </a:lnTo>
                  <a:lnTo>
                    <a:pt x="1142505" y="2901631"/>
                  </a:lnTo>
                  <a:lnTo>
                    <a:pt x="1145988" y="2900154"/>
                  </a:lnTo>
                  <a:lnTo>
                    <a:pt x="1149471" y="2899409"/>
                  </a:lnTo>
                  <a:lnTo>
                    <a:pt x="1152954" y="2897937"/>
                  </a:lnTo>
                  <a:lnTo>
                    <a:pt x="1156437" y="2897197"/>
                  </a:lnTo>
                  <a:lnTo>
                    <a:pt x="1159921" y="2895730"/>
                  </a:lnTo>
                  <a:lnTo>
                    <a:pt x="1163404" y="2894264"/>
                  </a:lnTo>
                  <a:lnTo>
                    <a:pt x="1166887" y="2895721"/>
                  </a:lnTo>
                  <a:lnTo>
                    <a:pt x="1170370" y="2894264"/>
                  </a:lnTo>
                  <a:lnTo>
                    <a:pt x="1173854" y="2899303"/>
                  </a:lnTo>
                  <a:lnTo>
                    <a:pt x="1177337" y="2897861"/>
                  </a:lnTo>
                  <a:lnTo>
                    <a:pt x="1180820" y="2896421"/>
                  </a:lnTo>
                  <a:lnTo>
                    <a:pt x="1184303" y="2899259"/>
                  </a:lnTo>
                  <a:lnTo>
                    <a:pt x="1187787" y="2897830"/>
                  </a:lnTo>
                  <a:lnTo>
                    <a:pt x="1191270" y="2898526"/>
                  </a:lnTo>
                  <a:lnTo>
                    <a:pt x="1194753" y="2897104"/>
                  </a:lnTo>
                  <a:lnTo>
                    <a:pt x="1198236" y="2898501"/>
                  </a:lnTo>
                  <a:lnTo>
                    <a:pt x="1201720" y="2897087"/>
                  </a:lnTo>
                  <a:lnTo>
                    <a:pt x="1205203" y="2895675"/>
                  </a:lnTo>
                  <a:lnTo>
                    <a:pt x="1208686" y="2900543"/>
                  </a:lnTo>
                  <a:lnTo>
                    <a:pt x="1212169" y="2899145"/>
                  </a:lnTo>
                  <a:lnTo>
                    <a:pt x="1215653" y="2913918"/>
                  </a:lnTo>
                  <a:lnTo>
                    <a:pt x="1219136" y="2912554"/>
                  </a:lnTo>
                  <a:lnTo>
                    <a:pt x="1222619" y="2911191"/>
                  </a:lnTo>
                  <a:lnTo>
                    <a:pt x="1226102" y="2911145"/>
                  </a:lnTo>
                  <a:lnTo>
                    <a:pt x="1229586" y="2909787"/>
                  </a:lnTo>
                  <a:lnTo>
                    <a:pt x="1233069" y="2910399"/>
                  </a:lnTo>
                  <a:lnTo>
                    <a:pt x="1236552" y="2909047"/>
                  </a:lnTo>
                  <a:lnTo>
                    <a:pt x="1240035" y="2907697"/>
                  </a:lnTo>
                  <a:lnTo>
                    <a:pt x="1243519" y="2909617"/>
                  </a:lnTo>
                  <a:lnTo>
                    <a:pt x="1247002" y="2908276"/>
                  </a:lnTo>
                  <a:lnTo>
                    <a:pt x="1250485" y="2906936"/>
                  </a:lnTo>
                  <a:lnTo>
                    <a:pt x="1253968" y="2905596"/>
                  </a:lnTo>
                  <a:lnTo>
                    <a:pt x="1257452" y="2904259"/>
                  </a:lnTo>
                  <a:lnTo>
                    <a:pt x="1260935" y="2902922"/>
                  </a:lnTo>
                  <a:lnTo>
                    <a:pt x="1264418" y="2901587"/>
                  </a:lnTo>
                  <a:lnTo>
                    <a:pt x="1267901" y="2900910"/>
                  </a:lnTo>
                  <a:lnTo>
                    <a:pt x="1271385" y="2899578"/>
                  </a:lnTo>
                  <a:lnTo>
                    <a:pt x="1274868" y="2898248"/>
                  </a:lnTo>
                  <a:lnTo>
                    <a:pt x="1278351" y="2896919"/>
                  </a:lnTo>
                  <a:lnTo>
                    <a:pt x="1281834" y="2895591"/>
                  </a:lnTo>
                  <a:lnTo>
                    <a:pt x="1285318" y="2894264"/>
                  </a:lnTo>
                  <a:lnTo>
                    <a:pt x="1288801" y="2892938"/>
                  </a:lnTo>
                  <a:lnTo>
                    <a:pt x="1292284" y="2891614"/>
                  </a:lnTo>
                  <a:lnTo>
                    <a:pt x="1295767" y="2892945"/>
                  </a:lnTo>
                  <a:lnTo>
                    <a:pt x="1299251" y="2891628"/>
                  </a:lnTo>
                  <a:lnTo>
                    <a:pt x="1302734" y="2891635"/>
                  </a:lnTo>
                  <a:lnTo>
                    <a:pt x="1306217" y="2890322"/>
                  </a:lnTo>
                  <a:lnTo>
                    <a:pt x="1309700" y="2898143"/>
                  </a:lnTo>
                  <a:lnTo>
                    <a:pt x="1313184" y="2896849"/>
                  </a:lnTo>
                  <a:lnTo>
                    <a:pt x="1316667" y="2895556"/>
                  </a:lnTo>
                  <a:lnTo>
                    <a:pt x="1320150" y="2908133"/>
                  </a:lnTo>
                  <a:lnTo>
                    <a:pt x="1323633" y="2906867"/>
                  </a:lnTo>
                  <a:lnTo>
                    <a:pt x="1327117" y="2908674"/>
                  </a:lnTo>
                  <a:lnTo>
                    <a:pt x="1330600" y="2907415"/>
                  </a:lnTo>
                  <a:lnTo>
                    <a:pt x="1334083" y="2906158"/>
                  </a:lnTo>
                  <a:lnTo>
                    <a:pt x="1337566" y="2906127"/>
                  </a:lnTo>
                  <a:lnTo>
                    <a:pt x="1341050" y="2904874"/>
                  </a:lnTo>
                  <a:lnTo>
                    <a:pt x="1344533" y="2904847"/>
                  </a:lnTo>
                  <a:lnTo>
                    <a:pt x="1348016" y="2903598"/>
                  </a:lnTo>
                  <a:lnTo>
                    <a:pt x="1351499" y="2902350"/>
                  </a:lnTo>
                  <a:lnTo>
                    <a:pt x="1354983" y="2905373"/>
                  </a:lnTo>
                  <a:lnTo>
                    <a:pt x="1358466" y="2904134"/>
                  </a:lnTo>
                  <a:lnTo>
                    <a:pt x="1361949" y="2905919"/>
                  </a:lnTo>
                  <a:lnTo>
                    <a:pt x="1365432" y="2904688"/>
                  </a:lnTo>
                  <a:lnTo>
                    <a:pt x="1368916" y="2903457"/>
                  </a:lnTo>
                  <a:lnTo>
                    <a:pt x="1372399" y="2904636"/>
                  </a:lnTo>
                  <a:lnTo>
                    <a:pt x="1375882" y="2903412"/>
                  </a:lnTo>
                  <a:lnTo>
                    <a:pt x="1379365" y="2904584"/>
                  </a:lnTo>
                  <a:lnTo>
                    <a:pt x="1382849" y="2903366"/>
                  </a:lnTo>
                  <a:lnTo>
                    <a:pt x="1386332" y="2902149"/>
                  </a:lnTo>
                  <a:lnTo>
                    <a:pt x="1389815" y="2901532"/>
                  </a:lnTo>
                  <a:lnTo>
                    <a:pt x="1393298" y="2900318"/>
                  </a:lnTo>
                  <a:lnTo>
                    <a:pt x="1396782" y="2899705"/>
                  </a:lnTo>
                  <a:lnTo>
                    <a:pt x="1400265" y="2898494"/>
                  </a:lnTo>
                  <a:lnTo>
                    <a:pt x="1403748" y="2907326"/>
                  </a:lnTo>
                  <a:lnTo>
                    <a:pt x="1407231" y="2906133"/>
                  </a:lnTo>
                  <a:lnTo>
                    <a:pt x="1410715" y="2904942"/>
                  </a:lnTo>
                  <a:lnTo>
                    <a:pt x="1414198" y="2905497"/>
                  </a:lnTo>
                  <a:lnTo>
                    <a:pt x="1417681" y="2904310"/>
                  </a:lnTo>
                  <a:lnTo>
                    <a:pt x="1421164" y="2904286"/>
                  </a:lnTo>
                  <a:lnTo>
                    <a:pt x="1424648" y="2903103"/>
                  </a:lnTo>
                  <a:lnTo>
                    <a:pt x="1428131" y="2901921"/>
                  </a:lnTo>
                  <a:lnTo>
                    <a:pt x="1431614" y="2926351"/>
                  </a:lnTo>
                  <a:lnTo>
                    <a:pt x="1435097" y="2925213"/>
                  </a:lnTo>
                  <a:lnTo>
                    <a:pt x="1438580" y="2924076"/>
                  </a:lnTo>
                  <a:lnTo>
                    <a:pt x="1442064" y="2922940"/>
                  </a:lnTo>
                  <a:lnTo>
                    <a:pt x="1445547" y="2921805"/>
                  </a:lnTo>
                  <a:lnTo>
                    <a:pt x="1449030" y="2933774"/>
                  </a:lnTo>
                  <a:lnTo>
                    <a:pt x="1452513" y="2932662"/>
                  </a:lnTo>
                  <a:lnTo>
                    <a:pt x="1455997" y="2934107"/>
                  </a:lnTo>
                  <a:lnTo>
                    <a:pt x="1459480" y="2933001"/>
                  </a:lnTo>
                  <a:lnTo>
                    <a:pt x="1462963" y="2931895"/>
                  </a:lnTo>
                  <a:lnTo>
                    <a:pt x="1466446" y="2944747"/>
                  </a:lnTo>
                  <a:lnTo>
                    <a:pt x="1469930" y="2943666"/>
                  </a:lnTo>
                  <a:lnTo>
                    <a:pt x="1473413" y="2943073"/>
                  </a:lnTo>
                  <a:lnTo>
                    <a:pt x="1476896" y="2941995"/>
                  </a:lnTo>
                  <a:lnTo>
                    <a:pt x="1480379" y="2940917"/>
                  </a:lnTo>
                  <a:lnTo>
                    <a:pt x="1483863" y="2947076"/>
                  </a:lnTo>
                  <a:lnTo>
                    <a:pt x="1487346" y="2946012"/>
                  </a:lnTo>
                  <a:lnTo>
                    <a:pt x="1490829" y="2945902"/>
                  </a:lnTo>
                  <a:lnTo>
                    <a:pt x="1494312" y="2944840"/>
                  </a:lnTo>
                  <a:lnTo>
                    <a:pt x="1497796" y="2956369"/>
                  </a:lnTo>
                  <a:lnTo>
                    <a:pt x="1501279" y="2955329"/>
                  </a:lnTo>
                  <a:lnTo>
                    <a:pt x="1504762" y="2954290"/>
                  </a:lnTo>
                  <a:lnTo>
                    <a:pt x="1508245" y="2954166"/>
                  </a:lnTo>
                  <a:lnTo>
                    <a:pt x="1511729" y="2953130"/>
                  </a:lnTo>
                  <a:lnTo>
                    <a:pt x="1515212" y="2955278"/>
                  </a:lnTo>
                  <a:lnTo>
                    <a:pt x="1518695" y="2954248"/>
                  </a:lnTo>
                  <a:lnTo>
                    <a:pt x="1522178" y="2953219"/>
                  </a:lnTo>
                  <a:lnTo>
                    <a:pt x="1525662" y="2954002"/>
                  </a:lnTo>
                  <a:lnTo>
                    <a:pt x="1529145" y="2952978"/>
                  </a:lnTo>
                  <a:lnTo>
                    <a:pt x="1532628" y="2952406"/>
                  </a:lnTo>
                  <a:lnTo>
                    <a:pt x="1536111" y="2951384"/>
                  </a:lnTo>
                  <a:lnTo>
                    <a:pt x="1539595" y="2950362"/>
                  </a:lnTo>
                  <a:lnTo>
                    <a:pt x="1543078" y="2951151"/>
                  </a:lnTo>
                  <a:lnTo>
                    <a:pt x="1546561" y="2950134"/>
                  </a:lnTo>
                  <a:lnTo>
                    <a:pt x="1550044" y="2952710"/>
                  </a:lnTo>
                  <a:lnTo>
                    <a:pt x="1553528" y="2951700"/>
                  </a:lnTo>
                  <a:lnTo>
                    <a:pt x="1557011" y="2950691"/>
                  </a:lnTo>
                  <a:lnTo>
                    <a:pt x="1560494" y="2952358"/>
                  </a:lnTo>
                  <a:lnTo>
                    <a:pt x="1563977" y="2951354"/>
                  </a:lnTo>
                  <a:lnTo>
                    <a:pt x="1567461" y="2950795"/>
                  </a:lnTo>
                  <a:lnTo>
                    <a:pt x="1570944" y="2949793"/>
                  </a:lnTo>
                  <a:lnTo>
                    <a:pt x="1574427" y="2948792"/>
                  </a:lnTo>
                  <a:lnTo>
                    <a:pt x="1577910" y="2947791"/>
                  </a:lnTo>
                  <a:lnTo>
                    <a:pt x="1581394" y="2946791"/>
                  </a:lnTo>
                  <a:lnTo>
                    <a:pt x="1584877" y="2956759"/>
                  </a:lnTo>
                  <a:lnTo>
                    <a:pt x="1588360" y="2955777"/>
                  </a:lnTo>
                  <a:lnTo>
                    <a:pt x="1591843" y="2954795"/>
                  </a:lnTo>
                  <a:lnTo>
                    <a:pt x="1595327" y="2958521"/>
                  </a:lnTo>
                  <a:lnTo>
                    <a:pt x="1598810" y="2957548"/>
                  </a:lnTo>
                  <a:lnTo>
                    <a:pt x="1602293" y="2957426"/>
                  </a:lnTo>
                  <a:lnTo>
                    <a:pt x="1605776" y="2956455"/>
                  </a:lnTo>
                  <a:lnTo>
                    <a:pt x="1609260" y="2963856"/>
                  </a:lnTo>
                  <a:lnTo>
                    <a:pt x="1612743" y="2962900"/>
                  </a:lnTo>
                  <a:lnTo>
                    <a:pt x="1616226" y="2961944"/>
                  </a:lnTo>
                  <a:lnTo>
                    <a:pt x="1619709" y="2960989"/>
                  </a:lnTo>
                  <a:lnTo>
                    <a:pt x="1623193" y="2960035"/>
                  </a:lnTo>
                  <a:lnTo>
                    <a:pt x="1626676" y="2960736"/>
                  </a:lnTo>
                  <a:lnTo>
                    <a:pt x="1630159" y="2959785"/>
                  </a:lnTo>
                  <a:lnTo>
                    <a:pt x="1633642" y="2958835"/>
                  </a:lnTo>
                  <a:lnTo>
                    <a:pt x="1637126" y="2960359"/>
                  </a:lnTo>
                  <a:lnTo>
                    <a:pt x="1640609" y="2959414"/>
                  </a:lnTo>
                  <a:lnTo>
                    <a:pt x="1644092" y="2959291"/>
                  </a:lnTo>
                  <a:lnTo>
                    <a:pt x="1647575" y="2958348"/>
                  </a:lnTo>
                  <a:lnTo>
                    <a:pt x="1651059" y="2957406"/>
                  </a:lnTo>
                  <a:lnTo>
                    <a:pt x="1654542" y="2956464"/>
                  </a:lnTo>
                  <a:lnTo>
                    <a:pt x="1658025" y="2955523"/>
                  </a:lnTo>
                  <a:lnTo>
                    <a:pt x="1661508" y="2954996"/>
                  </a:lnTo>
                  <a:lnTo>
                    <a:pt x="1664992" y="2954057"/>
                  </a:lnTo>
                  <a:lnTo>
                    <a:pt x="1668475" y="2953118"/>
                  </a:lnTo>
                  <a:lnTo>
                    <a:pt x="1671958" y="2956700"/>
                  </a:lnTo>
                  <a:lnTo>
                    <a:pt x="1675441" y="2955770"/>
                  </a:lnTo>
                  <a:lnTo>
                    <a:pt x="1678925" y="2958894"/>
                  </a:lnTo>
                  <a:lnTo>
                    <a:pt x="1682408" y="2957970"/>
                  </a:lnTo>
                  <a:lnTo>
                    <a:pt x="1685891" y="2957047"/>
                  </a:lnTo>
                  <a:lnTo>
                    <a:pt x="1689374" y="2963692"/>
                  </a:lnTo>
                  <a:lnTo>
                    <a:pt x="1692858" y="2962781"/>
                  </a:lnTo>
                  <a:lnTo>
                    <a:pt x="1696341" y="2965778"/>
                  </a:lnTo>
                  <a:lnTo>
                    <a:pt x="1699824" y="2964874"/>
                  </a:lnTo>
                  <a:lnTo>
                    <a:pt x="1703307" y="2963970"/>
                  </a:lnTo>
                  <a:lnTo>
                    <a:pt x="1706791" y="2963066"/>
                  </a:lnTo>
                  <a:lnTo>
                    <a:pt x="1710274" y="2962164"/>
                  </a:lnTo>
                  <a:lnTo>
                    <a:pt x="1713757" y="2964368"/>
                  </a:lnTo>
                  <a:lnTo>
                    <a:pt x="1717240" y="2963471"/>
                  </a:lnTo>
                  <a:lnTo>
                    <a:pt x="1720723" y="2964502"/>
                  </a:lnTo>
                  <a:lnTo>
                    <a:pt x="1724207" y="2963609"/>
                  </a:lnTo>
                  <a:lnTo>
                    <a:pt x="1727690" y="2962716"/>
                  </a:lnTo>
                  <a:lnTo>
                    <a:pt x="1731173" y="2964129"/>
                  </a:lnTo>
                  <a:lnTo>
                    <a:pt x="1734656" y="2963240"/>
                  </a:lnTo>
                  <a:lnTo>
                    <a:pt x="1738140" y="2963118"/>
                  </a:lnTo>
                  <a:lnTo>
                    <a:pt x="1741623" y="2962232"/>
                  </a:lnTo>
                  <a:lnTo>
                    <a:pt x="1745106" y="2961346"/>
                  </a:lnTo>
                  <a:lnTo>
                    <a:pt x="1748589" y="2965028"/>
                  </a:lnTo>
                  <a:lnTo>
                    <a:pt x="1752073" y="2964150"/>
                  </a:lnTo>
                  <a:lnTo>
                    <a:pt x="1755556" y="2975466"/>
                  </a:lnTo>
                  <a:lnTo>
                    <a:pt x="1759039" y="2974606"/>
                  </a:lnTo>
                  <a:lnTo>
                    <a:pt x="1762522" y="2973746"/>
                  </a:lnTo>
                  <a:lnTo>
                    <a:pt x="1766006" y="2973249"/>
                  </a:lnTo>
                  <a:lnTo>
                    <a:pt x="1769489" y="2972391"/>
                  </a:lnTo>
                  <a:lnTo>
                    <a:pt x="1772972" y="2971895"/>
                  </a:lnTo>
                  <a:lnTo>
                    <a:pt x="1776455" y="2971038"/>
                  </a:lnTo>
                  <a:lnTo>
                    <a:pt x="1779939" y="2970182"/>
                  </a:lnTo>
                  <a:lnTo>
                    <a:pt x="1783422" y="2989262"/>
                  </a:lnTo>
                  <a:lnTo>
                    <a:pt x="1786905" y="2988434"/>
                  </a:lnTo>
                  <a:lnTo>
                    <a:pt x="1790388" y="2988952"/>
                  </a:lnTo>
                  <a:lnTo>
                    <a:pt x="1793872" y="2988127"/>
                  </a:lnTo>
                  <a:lnTo>
                    <a:pt x="1797355" y="2987302"/>
                  </a:lnTo>
                  <a:lnTo>
                    <a:pt x="1800838" y="2986478"/>
                  </a:lnTo>
                  <a:lnTo>
                    <a:pt x="1804321" y="2985655"/>
                  </a:lnTo>
                  <a:lnTo>
                    <a:pt x="1807805" y="2984831"/>
                  </a:lnTo>
                  <a:lnTo>
                    <a:pt x="1811288" y="2984009"/>
                  </a:lnTo>
                  <a:lnTo>
                    <a:pt x="1814771" y="2983863"/>
                  </a:lnTo>
                  <a:lnTo>
                    <a:pt x="1818254" y="2983042"/>
                  </a:lnTo>
                  <a:lnTo>
                    <a:pt x="1821738" y="2982221"/>
                  </a:lnTo>
                  <a:lnTo>
                    <a:pt x="1825221" y="2984099"/>
                  </a:lnTo>
                  <a:lnTo>
                    <a:pt x="1828704" y="2983283"/>
                  </a:lnTo>
                  <a:lnTo>
                    <a:pt x="1832187" y="2985144"/>
                  </a:lnTo>
                  <a:lnTo>
                    <a:pt x="1835671" y="2984333"/>
                  </a:lnTo>
                  <a:lnTo>
                    <a:pt x="1839154" y="2983522"/>
                  </a:lnTo>
                  <a:lnTo>
                    <a:pt x="1842637" y="2983378"/>
                  </a:lnTo>
                  <a:lnTo>
                    <a:pt x="1846120" y="2982569"/>
                  </a:lnTo>
                  <a:lnTo>
                    <a:pt x="1849604" y="2985738"/>
                  </a:lnTo>
                  <a:lnTo>
                    <a:pt x="1853087" y="2984935"/>
                  </a:lnTo>
                  <a:lnTo>
                    <a:pt x="1856570" y="2984132"/>
                  </a:lnTo>
                  <a:lnTo>
                    <a:pt x="1860053" y="2991449"/>
                  </a:lnTo>
                  <a:lnTo>
                    <a:pt x="1863537" y="2990659"/>
                  </a:lnTo>
                  <a:lnTo>
                    <a:pt x="1867020" y="2991146"/>
                  </a:lnTo>
                  <a:lnTo>
                    <a:pt x="1870503" y="2990358"/>
                  </a:lnTo>
                  <a:lnTo>
                    <a:pt x="1873986" y="2989570"/>
                  </a:lnTo>
                  <a:lnTo>
                    <a:pt x="1877470" y="2990060"/>
                  </a:lnTo>
                  <a:lnTo>
                    <a:pt x="1880953" y="2989274"/>
                  </a:lnTo>
                  <a:lnTo>
                    <a:pt x="1884436" y="2992918"/>
                  </a:lnTo>
                  <a:lnTo>
                    <a:pt x="1887919" y="2992139"/>
                  </a:lnTo>
                  <a:lnTo>
                    <a:pt x="1891403" y="2991675"/>
                  </a:lnTo>
                  <a:lnTo>
                    <a:pt x="1894886" y="2990898"/>
                  </a:lnTo>
                  <a:lnTo>
                    <a:pt x="1898369" y="2990121"/>
                  </a:lnTo>
                  <a:lnTo>
                    <a:pt x="1901852" y="2989974"/>
                  </a:lnTo>
                  <a:lnTo>
                    <a:pt x="1905336" y="2989199"/>
                  </a:lnTo>
                  <a:lnTo>
                    <a:pt x="1908819" y="2991866"/>
                  </a:lnTo>
                  <a:lnTo>
                    <a:pt x="1912302" y="2991096"/>
                  </a:lnTo>
                  <a:lnTo>
                    <a:pt x="1915785" y="2990327"/>
                  </a:lnTo>
                  <a:lnTo>
                    <a:pt x="1919269" y="2993888"/>
                  </a:lnTo>
                  <a:lnTo>
                    <a:pt x="1922752" y="2993124"/>
                  </a:lnTo>
                  <a:lnTo>
                    <a:pt x="1926235" y="2996627"/>
                  </a:lnTo>
                  <a:lnTo>
                    <a:pt x="1929718" y="2995871"/>
                  </a:lnTo>
                  <a:lnTo>
                    <a:pt x="1933202" y="2995114"/>
                  </a:lnTo>
                  <a:lnTo>
                    <a:pt x="1936685" y="2994964"/>
                  </a:lnTo>
                  <a:lnTo>
                    <a:pt x="1940168" y="2994209"/>
                  </a:lnTo>
                  <a:lnTo>
                    <a:pt x="1943651" y="2994664"/>
                  </a:lnTo>
                  <a:lnTo>
                    <a:pt x="1947135" y="2993912"/>
                  </a:lnTo>
                  <a:lnTo>
                    <a:pt x="1950618" y="2993160"/>
                  </a:lnTo>
                  <a:lnTo>
                    <a:pt x="1954101" y="2993013"/>
                  </a:lnTo>
                  <a:lnTo>
                    <a:pt x="1957584" y="2992262"/>
                  </a:lnTo>
                  <a:lnTo>
                    <a:pt x="1961068" y="2992721"/>
                  </a:lnTo>
                  <a:lnTo>
                    <a:pt x="1964551" y="2991972"/>
                  </a:lnTo>
                  <a:lnTo>
                    <a:pt x="1968034" y="2991224"/>
                  </a:lnTo>
                  <a:lnTo>
                    <a:pt x="1971517" y="2990477"/>
                  </a:lnTo>
                  <a:lnTo>
                    <a:pt x="1975001" y="2989729"/>
                  </a:lnTo>
                  <a:lnTo>
                    <a:pt x="1978484" y="2990796"/>
                  </a:lnTo>
                  <a:lnTo>
                    <a:pt x="1981967" y="2990052"/>
                  </a:lnTo>
                  <a:lnTo>
                    <a:pt x="1985450" y="2989308"/>
                  </a:lnTo>
                  <a:lnTo>
                    <a:pt x="1988934" y="2995421"/>
                  </a:lnTo>
                  <a:lnTo>
                    <a:pt x="1992417" y="2994686"/>
                  </a:lnTo>
                  <a:lnTo>
                    <a:pt x="1995900" y="2994835"/>
                  </a:lnTo>
                  <a:lnTo>
                    <a:pt x="1999383" y="2994102"/>
                  </a:lnTo>
                  <a:lnTo>
                    <a:pt x="2002867" y="2998612"/>
                  </a:lnTo>
                  <a:lnTo>
                    <a:pt x="2006350" y="2997887"/>
                  </a:lnTo>
                  <a:lnTo>
                    <a:pt x="2009833" y="2997162"/>
                  </a:lnTo>
                  <a:lnTo>
                    <a:pt x="2013316" y="3000737"/>
                  </a:lnTo>
                  <a:lnTo>
                    <a:pt x="2016799" y="3000018"/>
                  </a:lnTo>
                  <a:lnTo>
                    <a:pt x="2020283" y="3000436"/>
                  </a:lnTo>
                  <a:lnTo>
                    <a:pt x="2023766" y="2999719"/>
                  </a:lnTo>
                  <a:lnTo>
                    <a:pt x="2027249" y="2999003"/>
                  </a:lnTo>
                  <a:lnTo>
                    <a:pt x="2030732" y="2999139"/>
                  </a:lnTo>
                  <a:lnTo>
                    <a:pt x="2034216" y="2998424"/>
                  </a:lnTo>
                  <a:lnTo>
                    <a:pt x="2037699" y="3000254"/>
                  </a:lnTo>
                  <a:lnTo>
                    <a:pt x="2041182" y="2999543"/>
                  </a:lnTo>
                  <a:lnTo>
                    <a:pt x="2044665" y="2998833"/>
                  </a:lnTo>
                  <a:lnTo>
                    <a:pt x="2048149" y="3008077"/>
                  </a:lnTo>
                  <a:lnTo>
                    <a:pt x="2051632" y="3007380"/>
                  </a:lnTo>
                  <a:lnTo>
                    <a:pt x="2055115" y="3011254"/>
                  </a:lnTo>
                  <a:lnTo>
                    <a:pt x="2058598" y="3010563"/>
                  </a:lnTo>
                  <a:lnTo>
                    <a:pt x="2062082" y="3009871"/>
                  </a:lnTo>
                  <a:lnTo>
                    <a:pt x="2065565" y="3010513"/>
                  </a:lnTo>
                  <a:lnTo>
                    <a:pt x="2069048" y="3009825"/>
                  </a:lnTo>
                  <a:lnTo>
                    <a:pt x="2072531" y="3012049"/>
                  </a:lnTo>
                  <a:lnTo>
                    <a:pt x="2076015" y="3011365"/>
                  </a:lnTo>
                  <a:lnTo>
                    <a:pt x="2079498" y="3010680"/>
                  </a:lnTo>
                  <a:lnTo>
                    <a:pt x="2082981" y="3015738"/>
                  </a:lnTo>
                  <a:lnTo>
                    <a:pt x="2086464" y="3015061"/>
                  </a:lnTo>
                  <a:lnTo>
                    <a:pt x="2089948" y="3014385"/>
                  </a:lnTo>
                  <a:lnTo>
                    <a:pt x="2093431" y="3013709"/>
                  </a:lnTo>
                  <a:lnTo>
                    <a:pt x="2096914" y="3013550"/>
                  </a:lnTo>
                  <a:lnTo>
                    <a:pt x="2100397" y="3012876"/>
                  </a:lnTo>
                  <a:lnTo>
                    <a:pt x="2103881" y="3012201"/>
                  </a:lnTo>
                  <a:lnTo>
                    <a:pt x="2107364" y="3017419"/>
                  </a:lnTo>
                  <a:lnTo>
                    <a:pt x="2110847" y="3016752"/>
                  </a:lnTo>
                  <a:lnTo>
                    <a:pt x="2114330" y="3017854"/>
                  </a:lnTo>
                  <a:lnTo>
                    <a:pt x="2117814" y="3017190"/>
                  </a:lnTo>
                  <a:lnTo>
                    <a:pt x="2121297" y="3016526"/>
                  </a:lnTo>
                  <a:lnTo>
                    <a:pt x="2124780" y="3018625"/>
                  </a:lnTo>
                  <a:lnTo>
                    <a:pt x="2128263" y="3017965"/>
                  </a:lnTo>
                  <a:lnTo>
                    <a:pt x="2131747" y="3018553"/>
                  </a:lnTo>
                  <a:lnTo>
                    <a:pt x="2135230" y="3017895"/>
                  </a:lnTo>
                  <a:lnTo>
                    <a:pt x="2138713" y="3017238"/>
                  </a:lnTo>
                  <a:lnTo>
                    <a:pt x="2142196" y="3016830"/>
                  </a:lnTo>
                  <a:lnTo>
                    <a:pt x="2145680" y="3016174"/>
                  </a:lnTo>
                  <a:lnTo>
                    <a:pt x="2149163" y="3018746"/>
                  </a:lnTo>
                  <a:lnTo>
                    <a:pt x="2152646" y="3018094"/>
                  </a:lnTo>
                  <a:lnTo>
                    <a:pt x="2156129" y="3017442"/>
                  </a:lnTo>
                  <a:lnTo>
                    <a:pt x="2159613" y="3016790"/>
                  </a:lnTo>
                  <a:lnTo>
                    <a:pt x="2163096" y="3016139"/>
                  </a:lnTo>
                  <a:lnTo>
                    <a:pt x="2166579" y="3016231"/>
                  </a:lnTo>
                  <a:lnTo>
                    <a:pt x="2170062" y="3015581"/>
                  </a:lnTo>
                  <a:lnTo>
                    <a:pt x="2173546" y="3014931"/>
                  </a:lnTo>
                  <a:lnTo>
                    <a:pt x="2177029" y="3015025"/>
                  </a:lnTo>
                  <a:lnTo>
                    <a:pt x="2180512" y="3014376"/>
                  </a:lnTo>
                  <a:lnTo>
                    <a:pt x="2183995" y="3016931"/>
                  </a:lnTo>
                  <a:lnTo>
                    <a:pt x="2187479" y="3016287"/>
                  </a:lnTo>
                  <a:lnTo>
                    <a:pt x="2190962" y="3016622"/>
                  </a:lnTo>
                  <a:lnTo>
                    <a:pt x="2194445" y="3015979"/>
                  </a:lnTo>
                  <a:lnTo>
                    <a:pt x="2197928" y="3015337"/>
                  </a:lnTo>
                  <a:lnTo>
                    <a:pt x="2201412" y="3017859"/>
                  </a:lnTo>
                  <a:lnTo>
                    <a:pt x="2204895" y="3017221"/>
                  </a:lnTo>
                  <a:lnTo>
                    <a:pt x="2208378" y="3018994"/>
                  </a:lnTo>
                  <a:lnTo>
                    <a:pt x="2211861" y="3018360"/>
                  </a:lnTo>
                  <a:lnTo>
                    <a:pt x="2215345" y="3017725"/>
                  </a:lnTo>
                  <a:lnTo>
                    <a:pt x="2218828" y="3017332"/>
                  </a:lnTo>
                  <a:lnTo>
                    <a:pt x="2222311" y="3016698"/>
                  </a:lnTo>
                  <a:lnTo>
                    <a:pt x="2225794" y="3020835"/>
                  </a:lnTo>
                  <a:lnTo>
                    <a:pt x="2229278" y="3020207"/>
                  </a:lnTo>
                  <a:lnTo>
                    <a:pt x="2232761" y="3019580"/>
                  </a:lnTo>
                  <a:lnTo>
                    <a:pt x="2236244" y="3020605"/>
                  </a:lnTo>
                  <a:lnTo>
                    <a:pt x="2239727" y="3019980"/>
                  </a:lnTo>
                  <a:lnTo>
                    <a:pt x="2243211" y="3020297"/>
                  </a:lnTo>
                  <a:lnTo>
                    <a:pt x="2246694" y="3019674"/>
                  </a:lnTo>
                  <a:lnTo>
                    <a:pt x="2250177" y="3019051"/>
                  </a:lnTo>
                  <a:lnTo>
                    <a:pt x="2253660" y="3018899"/>
                  </a:lnTo>
                  <a:lnTo>
                    <a:pt x="2257144" y="3018277"/>
                  </a:lnTo>
                  <a:lnTo>
                    <a:pt x="2260627" y="3018830"/>
                  </a:lnTo>
                  <a:lnTo>
                    <a:pt x="2264110" y="3018210"/>
                  </a:lnTo>
                  <a:lnTo>
                    <a:pt x="2267593" y="3017590"/>
                  </a:lnTo>
                  <a:lnTo>
                    <a:pt x="2271077" y="3018845"/>
                  </a:lnTo>
                  <a:lnTo>
                    <a:pt x="2274560" y="3018228"/>
                  </a:lnTo>
                  <a:lnTo>
                    <a:pt x="2278043" y="3018544"/>
                  </a:lnTo>
                  <a:lnTo>
                    <a:pt x="2281526" y="3017929"/>
                  </a:lnTo>
                  <a:lnTo>
                    <a:pt x="2285010" y="3017313"/>
                  </a:lnTo>
                  <a:lnTo>
                    <a:pt x="2288493" y="3019947"/>
                  </a:lnTo>
                  <a:lnTo>
                    <a:pt x="2291976" y="3019336"/>
                  </a:lnTo>
                  <a:lnTo>
                    <a:pt x="2295459" y="3027339"/>
                  </a:lnTo>
                  <a:lnTo>
                    <a:pt x="2298942" y="3026738"/>
                  </a:lnTo>
                  <a:lnTo>
                    <a:pt x="2302426" y="3027249"/>
                  </a:lnTo>
                  <a:lnTo>
                    <a:pt x="2305909" y="3026649"/>
                  </a:lnTo>
                  <a:lnTo>
                    <a:pt x="2309392" y="3026050"/>
                  </a:lnTo>
                  <a:lnTo>
                    <a:pt x="2312875" y="3029424"/>
                  </a:lnTo>
                  <a:lnTo>
                    <a:pt x="2316359" y="3028830"/>
                  </a:lnTo>
                  <a:lnTo>
                    <a:pt x="2319842" y="3029983"/>
                  </a:lnTo>
                  <a:lnTo>
                    <a:pt x="2323325" y="3029391"/>
                  </a:lnTo>
                  <a:lnTo>
                    <a:pt x="2326808" y="3028799"/>
                  </a:lnTo>
                  <a:lnTo>
                    <a:pt x="2330292" y="3028644"/>
                  </a:lnTo>
                  <a:lnTo>
                    <a:pt x="2333775" y="3028053"/>
                  </a:lnTo>
                  <a:lnTo>
                    <a:pt x="2337258" y="3027899"/>
                  </a:lnTo>
                  <a:lnTo>
                    <a:pt x="2340741" y="3027310"/>
                  </a:lnTo>
                  <a:lnTo>
                    <a:pt x="2344225" y="3026720"/>
                  </a:lnTo>
                  <a:lnTo>
                    <a:pt x="2347708" y="3027004"/>
                  </a:lnTo>
                  <a:lnTo>
                    <a:pt x="2351191" y="3026416"/>
                  </a:lnTo>
                  <a:lnTo>
                    <a:pt x="2354674" y="3028217"/>
                  </a:lnTo>
                  <a:lnTo>
                    <a:pt x="2358158" y="3027632"/>
                  </a:lnTo>
                  <a:lnTo>
                    <a:pt x="2361641" y="3027047"/>
                  </a:lnTo>
                  <a:lnTo>
                    <a:pt x="2365124" y="3027974"/>
                  </a:lnTo>
                  <a:lnTo>
                    <a:pt x="2368607" y="3027392"/>
                  </a:lnTo>
                  <a:lnTo>
                    <a:pt x="2372091" y="3027886"/>
                  </a:lnTo>
                  <a:lnTo>
                    <a:pt x="2375574" y="3027304"/>
                  </a:lnTo>
                  <a:lnTo>
                    <a:pt x="2379057" y="3026724"/>
                  </a:lnTo>
                  <a:lnTo>
                    <a:pt x="2382540" y="3027860"/>
                  </a:lnTo>
                  <a:lnTo>
                    <a:pt x="2386024" y="3027282"/>
                  </a:lnTo>
                  <a:lnTo>
                    <a:pt x="2389507" y="3030529"/>
                  </a:lnTo>
                  <a:lnTo>
                    <a:pt x="2392990" y="3029954"/>
                  </a:lnTo>
                  <a:lnTo>
                    <a:pt x="2396473" y="3032735"/>
                  </a:lnTo>
                  <a:lnTo>
                    <a:pt x="2399957" y="3032165"/>
                  </a:lnTo>
                  <a:lnTo>
                    <a:pt x="2403440" y="3031595"/>
                  </a:lnTo>
                  <a:lnTo>
                    <a:pt x="2406923" y="3031859"/>
                  </a:lnTo>
                  <a:lnTo>
                    <a:pt x="2410406" y="3031290"/>
                  </a:lnTo>
                  <a:lnTo>
                    <a:pt x="2413890" y="3032590"/>
                  </a:lnTo>
                  <a:lnTo>
                    <a:pt x="2417373" y="3032024"/>
                  </a:lnTo>
                  <a:lnTo>
                    <a:pt x="2420856" y="3031458"/>
                  </a:lnTo>
                  <a:lnTo>
                    <a:pt x="2424339" y="3032752"/>
                  </a:lnTo>
                  <a:lnTo>
                    <a:pt x="2427823" y="3032188"/>
                  </a:lnTo>
                  <a:lnTo>
                    <a:pt x="2431306" y="3032242"/>
                  </a:lnTo>
                  <a:lnTo>
                    <a:pt x="2434789" y="3031680"/>
                  </a:lnTo>
                  <a:lnTo>
                    <a:pt x="2438272" y="3031118"/>
                  </a:lnTo>
                  <a:lnTo>
                    <a:pt x="2441756" y="3030968"/>
                  </a:lnTo>
                  <a:lnTo>
                    <a:pt x="2445239" y="3030407"/>
                  </a:lnTo>
                  <a:lnTo>
                    <a:pt x="2448722" y="3032715"/>
                  </a:lnTo>
                  <a:lnTo>
                    <a:pt x="2452205" y="3032157"/>
                  </a:lnTo>
                  <a:lnTo>
                    <a:pt x="2455689" y="3031599"/>
                  </a:lnTo>
                  <a:lnTo>
                    <a:pt x="2459172" y="3034086"/>
                  </a:lnTo>
                  <a:lnTo>
                    <a:pt x="2462655" y="3033532"/>
                  </a:lnTo>
                  <a:lnTo>
                    <a:pt x="2466138" y="3034388"/>
                  </a:lnTo>
                  <a:lnTo>
                    <a:pt x="2469622" y="3033835"/>
                  </a:lnTo>
                  <a:lnTo>
                    <a:pt x="2473105" y="3033283"/>
                  </a:lnTo>
                  <a:lnTo>
                    <a:pt x="2476588" y="3033536"/>
                  </a:lnTo>
                  <a:lnTo>
                    <a:pt x="2480071" y="3032985"/>
                  </a:lnTo>
                  <a:lnTo>
                    <a:pt x="2483555" y="3037798"/>
                  </a:lnTo>
                  <a:lnTo>
                    <a:pt x="2487038" y="3037254"/>
                  </a:lnTo>
                  <a:lnTo>
                    <a:pt x="2490521" y="3036906"/>
                  </a:lnTo>
                  <a:lnTo>
                    <a:pt x="2494004" y="3036361"/>
                  </a:lnTo>
                  <a:lnTo>
                    <a:pt x="2497488" y="3035817"/>
                  </a:lnTo>
                  <a:lnTo>
                    <a:pt x="2500971" y="3035864"/>
                  </a:lnTo>
                  <a:lnTo>
                    <a:pt x="2504454" y="3035321"/>
                  </a:lnTo>
                  <a:lnTo>
                    <a:pt x="2507937" y="3034779"/>
                  </a:lnTo>
                  <a:lnTo>
                    <a:pt x="2511421" y="3034236"/>
                  </a:lnTo>
                  <a:lnTo>
                    <a:pt x="2514904" y="3033694"/>
                  </a:lnTo>
                  <a:lnTo>
                    <a:pt x="2518387" y="3034138"/>
                  </a:lnTo>
                  <a:lnTo>
                    <a:pt x="2521870" y="3033597"/>
                  </a:lnTo>
                  <a:lnTo>
                    <a:pt x="2525354" y="3035605"/>
                  </a:lnTo>
                  <a:lnTo>
                    <a:pt x="2528837" y="3035067"/>
                  </a:lnTo>
                  <a:lnTo>
                    <a:pt x="2532320" y="3034529"/>
                  </a:lnTo>
                  <a:lnTo>
                    <a:pt x="2535803" y="3033991"/>
                  </a:lnTo>
                  <a:lnTo>
                    <a:pt x="2539287" y="3033454"/>
                  </a:lnTo>
                  <a:lnTo>
                    <a:pt x="2542770" y="3036802"/>
                  </a:lnTo>
                  <a:lnTo>
                    <a:pt x="2546253" y="3036269"/>
                  </a:lnTo>
                  <a:lnTo>
                    <a:pt x="2549736" y="3035736"/>
                  </a:lnTo>
                  <a:lnTo>
                    <a:pt x="2553220" y="3035975"/>
                  </a:lnTo>
                  <a:lnTo>
                    <a:pt x="2556703" y="3035443"/>
                  </a:lnTo>
                  <a:lnTo>
                    <a:pt x="2560186" y="3036449"/>
                  </a:lnTo>
                  <a:lnTo>
                    <a:pt x="2563669" y="3035919"/>
                  </a:lnTo>
                  <a:lnTo>
                    <a:pt x="2567153" y="3035390"/>
                  </a:lnTo>
                  <a:lnTo>
                    <a:pt x="2570636" y="3035052"/>
                  </a:lnTo>
                  <a:lnTo>
                    <a:pt x="2574119" y="3034523"/>
                  </a:lnTo>
                  <a:lnTo>
                    <a:pt x="2577602" y="3034379"/>
                  </a:lnTo>
                  <a:lnTo>
                    <a:pt x="2581085" y="3033851"/>
                  </a:lnTo>
                  <a:lnTo>
                    <a:pt x="2584569" y="3033322"/>
                  </a:lnTo>
                  <a:lnTo>
                    <a:pt x="2588052" y="3033372"/>
                  </a:lnTo>
                  <a:lnTo>
                    <a:pt x="2591535" y="3032844"/>
                  </a:lnTo>
                  <a:lnTo>
                    <a:pt x="2595018" y="3033086"/>
                  </a:lnTo>
                  <a:lnTo>
                    <a:pt x="2598502" y="3032560"/>
                  </a:lnTo>
                  <a:lnTo>
                    <a:pt x="2601985" y="3032418"/>
                  </a:lnTo>
                  <a:lnTo>
                    <a:pt x="2605468" y="3031893"/>
                  </a:lnTo>
                  <a:lnTo>
                    <a:pt x="2608951" y="3031368"/>
                  </a:lnTo>
                  <a:lnTo>
                    <a:pt x="2612435" y="3030843"/>
                  </a:lnTo>
                  <a:lnTo>
                    <a:pt x="2615918" y="3030318"/>
                  </a:lnTo>
                  <a:lnTo>
                    <a:pt x="2619401" y="3032096"/>
                  </a:lnTo>
                  <a:lnTo>
                    <a:pt x="2622884" y="3031574"/>
                  </a:lnTo>
                  <a:lnTo>
                    <a:pt x="2626368" y="3031052"/>
                  </a:lnTo>
                  <a:lnTo>
                    <a:pt x="2629851" y="3030722"/>
                  </a:lnTo>
                  <a:lnTo>
                    <a:pt x="2633334" y="3030200"/>
                  </a:lnTo>
                  <a:lnTo>
                    <a:pt x="2636817" y="3035545"/>
                  </a:lnTo>
                  <a:lnTo>
                    <a:pt x="2640301" y="3035030"/>
                  </a:lnTo>
                  <a:lnTo>
                    <a:pt x="2643784" y="3034514"/>
                  </a:lnTo>
                  <a:lnTo>
                    <a:pt x="2647267" y="3035493"/>
                  </a:lnTo>
                  <a:lnTo>
                    <a:pt x="2650750" y="3034980"/>
                  </a:lnTo>
                  <a:lnTo>
                    <a:pt x="2654234" y="3035953"/>
                  </a:lnTo>
                  <a:lnTo>
                    <a:pt x="2657717" y="3035442"/>
                  </a:lnTo>
                  <a:lnTo>
                    <a:pt x="2661200" y="3034930"/>
                  </a:lnTo>
                  <a:lnTo>
                    <a:pt x="2664683" y="3034419"/>
                  </a:lnTo>
                  <a:lnTo>
                    <a:pt x="2668167" y="3033908"/>
                  </a:lnTo>
                  <a:lnTo>
                    <a:pt x="2671650" y="3033583"/>
                  </a:lnTo>
                  <a:lnTo>
                    <a:pt x="2675133" y="3033073"/>
                  </a:lnTo>
                  <a:lnTo>
                    <a:pt x="2678616" y="3032562"/>
                  </a:lnTo>
                  <a:lnTo>
                    <a:pt x="2682100" y="3033168"/>
                  </a:lnTo>
                  <a:lnTo>
                    <a:pt x="2685583" y="3032660"/>
                  </a:lnTo>
                  <a:lnTo>
                    <a:pt x="2689066" y="3032893"/>
                  </a:lnTo>
                  <a:lnTo>
                    <a:pt x="2692549" y="3032385"/>
                  </a:lnTo>
                  <a:lnTo>
                    <a:pt x="2696033" y="3032989"/>
                  </a:lnTo>
                  <a:lnTo>
                    <a:pt x="2699516" y="3032483"/>
                  </a:lnTo>
                  <a:lnTo>
                    <a:pt x="2702999" y="3031976"/>
                  </a:lnTo>
                  <a:lnTo>
                    <a:pt x="2706482" y="3034598"/>
                  </a:lnTo>
                  <a:lnTo>
                    <a:pt x="2709966" y="3034095"/>
                  </a:lnTo>
                  <a:lnTo>
                    <a:pt x="2713449" y="3034324"/>
                  </a:lnTo>
                  <a:lnTo>
                    <a:pt x="2716932" y="3033822"/>
                  </a:lnTo>
                  <a:lnTo>
                    <a:pt x="2720415" y="3033320"/>
                  </a:lnTo>
                  <a:lnTo>
                    <a:pt x="2723899" y="3032818"/>
                  </a:lnTo>
                  <a:lnTo>
                    <a:pt x="2727382" y="3032317"/>
                  </a:lnTo>
                  <a:lnTo>
                    <a:pt x="2730865" y="3036533"/>
                  </a:lnTo>
                  <a:lnTo>
                    <a:pt x="2734348" y="3036036"/>
                  </a:lnTo>
                  <a:lnTo>
                    <a:pt x="2737832" y="3035540"/>
                  </a:lnTo>
                  <a:lnTo>
                    <a:pt x="2741315" y="3037728"/>
                  </a:lnTo>
                  <a:lnTo>
                    <a:pt x="2744798" y="3037235"/>
                  </a:lnTo>
                  <a:lnTo>
                    <a:pt x="2748281" y="3038340"/>
                  </a:lnTo>
                  <a:lnTo>
                    <a:pt x="2751765" y="3037848"/>
                  </a:lnTo>
                  <a:lnTo>
                    <a:pt x="2755248" y="3037356"/>
                  </a:lnTo>
                  <a:lnTo>
                    <a:pt x="2758731" y="3039511"/>
                  </a:lnTo>
                  <a:lnTo>
                    <a:pt x="2762214" y="3039022"/>
                  </a:lnTo>
                  <a:lnTo>
                    <a:pt x="2765698" y="3041674"/>
                  </a:lnTo>
                  <a:lnTo>
                    <a:pt x="2769181" y="3041188"/>
                  </a:lnTo>
                  <a:lnTo>
                    <a:pt x="2772664" y="3040703"/>
                  </a:lnTo>
                  <a:lnTo>
                    <a:pt x="2776147" y="3041603"/>
                  </a:lnTo>
                  <a:lnTo>
                    <a:pt x="2779631" y="3041119"/>
                  </a:lnTo>
                  <a:lnTo>
                    <a:pt x="2783114" y="3042530"/>
                  </a:lnTo>
                  <a:lnTo>
                    <a:pt x="2786597" y="3042048"/>
                  </a:lnTo>
                  <a:lnTo>
                    <a:pt x="2790080" y="3045145"/>
                  </a:lnTo>
                  <a:lnTo>
                    <a:pt x="2793564" y="3044667"/>
                  </a:lnTo>
                  <a:lnTo>
                    <a:pt x="2797047" y="3044189"/>
                  </a:lnTo>
                  <a:lnTo>
                    <a:pt x="2800530" y="3045231"/>
                  </a:lnTo>
                  <a:lnTo>
                    <a:pt x="2804013" y="3044755"/>
                  </a:lnTo>
                  <a:lnTo>
                    <a:pt x="2807497" y="3044279"/>
                  </a:lnTo>
                  <a:lnTo>
                    <a:pt x="2810980" y="3043803"/>
                  </a:lnTo>
                  <a:lnTo>
                    <a:pt x="2814463" y="3043327"/>
                  </a:lnTo>
                  <a:lnTo>
                    <a:pt x="2817946" y="3043021"/>
                  </a:lnTo>
                  <a:lnTo>
                    <a:pt x="2821430" y="3042545"/>
                  </a:lnTo>
                  <a:lnTo>
                    <a:pt x="2824913" y="3045430"/>
                  </a:lnTo>
                  <a:lnTo>
                    <a:pt x="2828396" y="3044958"/>
                  </a:lnTo>
                  <a:lnTo>
                    <a:pt x="2831879" y="3044486"/>
                  </a:lnTo>
                  <a:lnTo>
                    <a:pt x="2835363" y="3046012"/>
                  </a:lnTo>
                  <a:lnTo>
                    <a:pt x="2838846" y="3045542"/>
                  </a:lnTo>
                  <a:lnTo>
                    <a:pt x="2842329" y="3045735"/>
                  </a:lnTo>
                  <a:lnTo>
                    <a:pt x="2845812" y="3045267"/>
                  </a:lnTo>
                  <a:lnTo>
                    <a:pt x="2849296" y="3044798"/>
                  </a:lnTo>
                  <a:lnTo>
                    <a:pt x="2852779" y="3046312"/>
                  </a:lnTo>
                  <a:lnTo>
                    <a:pt x="2856262" y="3045845"/>
                  </a:lnTo>
                  <a:lnTo>
                    <a:pt x="2859745" y="3045379"/>
                  </a:lnTo>
                  <a:lnTo>
                    <a:pt x="2863229" y="3044913"/>
                  </a:lnTo>
                  <a:lnTo>
                    <a:pt x="2866712" y="3044447"/>
                  </a:lnTo>
                  <a:lnTo>
                    <a:pt x="2870195" y="3044476"/>
                  </a:lnTo>
                  <a:lnTo>
                    <a:pt x="2873678" y="3044010"/>
                  </a:lnTo>
                  <a:lnTo>
                    <a:pt x="2877161" y="3043545"/>
                  </a:lnTo>
                  <a:lnTo>
                    <a:pt x="2880645" y="3043080"/>
                  </a:lnTo>
                  <a:lnTo>
                    <a:pt x="2884128" y="3042615"/>
                  </a:lnTo>
                  <a:lnTo>
                    <a:pt x="2887611" y="3044456"/>
                  </a:lnTo>
                  <a:lnTo>
                    <a:pt x="2891094" y="3043993"/>
                  </a:lnTo>
                  <a:lnTo>
                    <a:pt x="2894578" y="3044350"/>
                  </a:lnTo>
                  <a:lnTo>
                    <a:pt x="2898061" y="3043888"/>
                  </a:lnTo>
                  <a:lnTo>
                    <a:pt x="2901544" y="3048767"/>
                  </a:lnTo>
                  <a:lnTo>
                    <a:pt x="2905027" y="3048311"/>
                  </a:lnTo>
                  <a:lnTo>
                    <a:pt x="2908511" y="3047854"/>
                  </a:lnTo>
                  <a:lnTo>
                    <a:pt x="2911994" y="3051211"/>
                  </a:lnTo>
                  <a:lnTo>
                    <a:pt x="2915477" y="3050759"/>
                  </a:lnTo>
                  <a:lnTo>
                    <a:pt x="2918960" y="3052816"/>
                  </a:lnTo>
                  <a:lnTo>
                    <a:pt x="2922444" y="3052366"/>
                  </a:lnTo>
                  <a:lnTo>
                    <a:pt x="2925927" y="3051916"/>
                  </a:lnTo>
                  <a:lnTo>
                    <a:pt x="2929410" y="3052246"/>
                  </a:lnTo>
                  <a:lnTo>
                    <a:pt x="2932893" y="3051797"/>
                  </a:lnTo>
                  <a:lnTo>
                    <a:pt x="2936377" y="3051348"/>
                  </a:lnTo>
                  <a:lnTo>
                    <a:pt x="2939860" y="3050900"/>
                  </a:lnTo>
                  <a:lnTo>
                    <a:pt x="2943343" y="3050451"/>
                  </a:lnTo>
                  <a:lnTo>
                    <a:pt x="2946826" y="3050315"/>
                  </a:lnTo>
                  <a:lnTo>
                    <a:pt x="2950310" y="3049867"/>
                  </a:lnTo>
                  <a:lnTo>
                    <a:pt x="2953793" y="3051600"/>
                  </a:lnTo>
                  <a:lnTo>
                    <a:pt x="2957276" y="3051154"/>
                  </a:lnTo>
                  <a:lnTo>
                    <a:pt x="2960759" y="3050708"/>
                  </a:lnTo>
                  <a:lnTo>
                    <a:pt x="2964243" y="3051965"/>
                  </a:lnTo>
                  <a:lnTo>
                    <a:pt x="2967726" y="3051521"/>
                  </a:lnTo>
                  <a:lnTo>
                    <a:pt x="2971209" y="3051386"/>
                  </a:lnTo>
                  <a:lnTo>
                    <a:pt x="2974692" y="3050943"/>
                  </a:lnTo>
                  <a:lnTo>
                    <a:pt x="2978176" y="3050500"/>
                  </a:lnTo>
                  <a:lnTo>
                    <a:pt x="2981659" y="3051136"/>
                  </a:lnTo>
                  <a:lnTo>
                    <a:pt x="2985142" y="3050694"/>
                  </a:lnTo>
                  <a:lnTo>
                    <a:pt x="2988625" y="3050252"/>
                  </a:lnTo>
                  <a:lnTo>
                    <a:pt x="2992109" y="3049810"/>
                  </a:lnTo>
                  <a:lnTo>
                    <a:pt x="2995592" y="3049677"/>
                  </a:lnTo>
                  <a:lnTo>
                    <a:pt x="2999075" y="3049236"/>
                  </a:lnTo>
                  <a:lnTo>
                    <a:pt x="3002558" y="3048794"/>
                  </a:lnTo>
                  <a:lnTo>
                    <a:pt x="3006042" y="3048662"/>
                  </a:lnTo>
                  <a:lnTo>
                    <a:pt x="3009525" y="3048222"/>
                  </a:lnTo>
                  <a:lnTo>
                    <a:pt x="3013008" y="3047936"/>
                  </a:lnTo>
                  <a:lnTo>
                    <a:pt x="3016491" y="3047495"/>
                  </a:lnTo>
                  <a:lnTo>
                    <a:pt x="3019975" y="3047055"/>
                  </a:lnTo>
                  <a:lnTo>
                    <a:pt x="3023458" y="3047234"/>
                  </a:lnTo>
                  <a:lnTo>
                    <a:pt x="3026941" y="3046795"/>
                  </a:lnTo>
                  <a:lnTo>
                    <a:pt x="3030424" y="3046355"/>
                  </a:lnTo>
                  <a:lnTo>
                    <a:pt x="3033908" y="3045916"/>
                  </a:lnTo>
                  <a:lnTo>
                    <a:pt x="3037391" y="3045477"/>
                  </a:lnTo>
                  <a:lnTo>
                    <a:pt x="3040874" y="3045193"/>
                  </a:lnTo>
                  <a:lnTo>
                    <a:pt x="3044357" y="3044755"/>
                  </a:lnTo>
                  <a:lnTo>
                    <a:pt x="3047841" y="3045246"/>
                  </a:lnTo>
                  <a:lnTo>
                    <a:pt x="3051324" y="3044809"/>
                  </a:lnTo>
                  <a:lnTo>
                    <a:pt x="3054807" y="3044371"/>
                  </a:lnTo>
                  <a:lnTo>
                    <a:pt x="3058290" y="3045325"/>
                  </a:lnTo>
                  <a:lnTo>
                    <a:pt x="3061774" y="3044889"/>
                  </a:lnTo>
                  <a:lnTo>
                    <a:pt x="3065257" y="3046450"/>
                  </a:lnTo>
                  <a:lnTo>
                    <a:pt x="3068740" y="3046016"/>
                  </a:lnTo>
                  <a:lnTo>
                    <a:pt x="3072223" y="3045582"/>
                  </a:lnTo>
                  <a:lnTo>
                    <a:pt x="3075707" y="3045455"/>
                  </a:lnTo>
                  <a:lnTo>
                    <a:pt x="3079190" y="3045022"/>
                  </a:lnTo>
                  <a:lnTo>
                    <a:pt x="3082673" y="3045354"/>
                  </a:lnTo>
                  <a:lnTo>
                    <a:pt x="3086156" y="3044921"/>
                  </a:lnTo>
                  <a:lnTo>
                    <a:pt x="3089640" y="3052012"/>
                  </a:lnTo>
                  <a:lnTo>
                    <a:pt x="3093123" y="3051586"/>
                  </a:lnTo>
                  <a:lnTo>
                    <a:pt x="3096606" y="3051160"/>
                  </a:lnTo>
                  <a:lnTo>
                    <a:pt x="3100089" y="3050883"/>
                  </a:lnTo>
                  <a:lnTo>
                    <a:pt x="3103573" y="3050457"/>
                  </a:lnTo>
                  <a:lnTo>
                    <a:pt x="3107056" y="3050625"/>
                  </a:lnTo>
                  <a:lnTo>
                    <a:pt x="3110539" y="3050200"/>
                  </a:lnTo>
                  <a:lnTo>
                    <a:pt x="3114022" y="3049776"/>
                  </a:lnTo>
                  <a:lnTo>
                    <a:pt x="3117506" y="3053029"/>
                  </a:lnTo>
                  <a:lnTo>
                    <a:pt x="3120989" y="3052608"/>
                  </a:lnTo>
                  <a:lnTo>
                    <a:pt x="3124472" y="3053933"/>
                  </a:lnTo>
                  <a:lnTo>
                    <a:pt x="3127955" y="3053513"/>
                  </a:lnTo>
                  <a:lnTo>
                    <a:pt x="3131439" y="3053094"/>
                  </a:lnTo>
                  <a:lnTo>
                    <a:pt x="3134922" y="3052675"/>
                  </a:lnTo>
                  <a:lnTo>
                    <a:pt x="3138405" y="3052255"/>
                  </a:lnTo>
                  <a:lnTo>
                    <a:pt x="3141888" y="3052273"/>
                  </a:lnTo>
                  <a:lnTo>
                    <a:pt x="3145372" y="3051854"/>
                  </a:lnTo>
                  <a:lnTo>
                    <a:pt x="3148855" y="3051435"/>
                  </a:lnTo>
                  <a:lnTo>
                    <a:pt x="3152338" y="3051163"/>
                  </a:lnTo>
                  <a:lnTo>
                    <a:pt x="3155821" y="3050744"/>
                  </a:lnTo>
                  <a:lnTo>
                    <a:pt x="3159304" y="3051656"/>
                  </a:lnTo>
                  <a:lnTo>
                    <a:pt x="3162788" y="3051298"/>
                  </a:lnTo>
                  <a:lnTo>
                    <a:pt x="3166271" y="3050940"/>
                  </a:lnTo>
                  <a:lnTo>
                    <a:pt x="3169754" y="3051109"/>
                  </a:lnTo>
                  <a:lnTo>
                    <a:pt x="3173237" y="3050693"/>
                  </a:lnTo>
                  <a:lnTo>
                    <a:pt x="3176721" y="3050277"/>
                  </a:lnTo>
                  <a:lnTo>
                    <a:pt x="3180204" y="3049862"/>
                  </a:lnTo>
                  <a:lnTo>
                    <a:pt x="3183687" y="3049446"/>
                  </a:lnTo>
                  <a:lnTo>
                    <a:pt x="3187170" y="3050912"/>
                  </a:lnTo>
                  <a:lnTo>
                    <a:pt x="3190654" y="3050498"/>
                  </a:lnTo>
                  <a:lnTo>
                    <a:pt x="3194137" y="3051523"/>
                  </a:lnTo>
                  <a:lnTo>
                    <a:pt x="3197620" y="3051111"/>
                  </a:lnTo>
                  <a:lnTo>
                    <a:pt x="3201103" y="3050698"/>
                  </a:lnTo>
                  <a:lnTo>
                    <a:pt x="3204587" y="3050286"/>
                  </a:lnTo>
                  <a:lnTo>
                    <a:pt x="3208070" y="3049874"/>
                  </a:lnTo>
                  <a:lnTo>
                    <a:pt x="3211553" y="3050324"/>
                  </a:lnTo>
                  <a:lnTo>
                    <a:pt x="3215036" y="3049913"/>
                  </a:lnTo>
                  <a:lnTo>
                    <a:pt x="3218520" y="3049789"/>
                  </a:lnTo>
                  <a:lnTo>
                    <a:pt x="3222003" y="3049378"/>
                  </a:lnTo>
                  <a:lnTo>
                    <a:pt x="3225486" y="3048968"/>
                  </a:lnTo>
                  <a:lnTo>
                    <a:pt x="3228969" y="3048557"/>
                  </a:lnTo>
                  <a:lnTo>
                    <a:pt x="3232453" y="3048147"/>
                  </a:lnTo>
                  <a:lnTo>
                    <a:pt x="3235936" y="3049029"/>
                  </a:lnTo>
                  <a:lnTo>
                    <a:pt x="3239419" y="3048620"/>
                  </a:lnTo>
                  <a:lnTo>
                    <a:pt x="3242902" y="3048211"/>
                  </a:lnTo>
                  <a:lnTo>
                    <a:pt x="3246386" y="3048804"/>
                  </a:lnTo>
                  <a:lnTo>
                    <a:pt x="3249869" y="3048396"/>
                  </a:lnTo>
                  <a:lnTo>
                    <a:pt x="3253352" y="3049982"/>
                  </a:lnTo>
                  <a:lnTo>
                    <a:pt x="3256835" y="3049576"/>
                  </a:lnTo>
                  <a:lnTo>
                    <a:pt x="3260319" y="3049170"/>
                  </a:lnTo>
                  <a:lnTo>
                    <a:pt x="3263802" y="3049048"/>
                  </a:lnTo>
                  <a:lnTo>
                    <a:pt x="3267285" y="3048643"/>
                  </a:lnTo>
                  <a:lnTo>
                    <a:pt x="3270768" y="3051902"/>
                  </a:lnTo>
                  <a:lnTo>
                    <a:pt x="3274252" y="3051500"/>
                  </a:lnTo>
                  <a:lnTo>
                    <a:pt x="3277735" y="3051097"/>
                  </a:lnTo>
                  <a:lnTo>
                    <a:pt x="3281218" y="3052787"/>
                  </a:lnTo>
                  <a:lnTo>
                    <a:pt x="3284701" y="3052386"/>
                  </a:lnTo>
                  <a:lnTo>
                    <a:pt x="3288185" y="3055842"/>
                  </a:lnTo>
                  <a:lnTo>
                    <a:pt x="3291668" y="3055445"/>
                  </a:lnTo>
                  <a:lnTo>
                    <a:pt x="3295151" y="3056682"/>
                  </a:lnTo>
                  <a:lnTo>
                    <a:pt x="3298634" y="3056287"/>
                  </a:lnTo>
                  <a:lnTo>
                    <a:pt x="3302118" y="3055891"/>
                  </a:lnTo>
                  <a:lnTo>
                    <a:pt x="3305601" y="3059137"/>
                  </a:lnTo>
                  <a:lnTo>
                    <a:pt x="3309084" y="3058744"/>
                  </a:lnTo>
                  <a:lnTo>
                    <a:pt x="3312567" y="3061013"/>
                  </a:lnTo>
                  <a:lnTo>
                    <a:pt x="3316051" y="3060623"/>
                  </a:lnTo>
                  <a:lnTo>
                    <a:pt x="3319534" y="3060233"/>
                  </a:lnTo>
                  <a:lnTo>
                    <a:pt x="3323017" y="3061559"/>
                  </a:lnTo>
                  <a:lnTo>
                    <a:pt x="3326500" y="3061171"/>
                  </a:lnTo>
                  <a:lnTo>
                    <a:pt x="3329984" y="3062357"/>
                  </a:lnTo>
                  <a:lnTo>
                    <a:pt x="3333467" y="3061970"/>
                  </a:lnTo>
                  <a:lnTo>
                    <a:pt x="3336950" y="3061583"/>
                  </a:lnTo>
                  <a:lnTo>
                    <a:pt x="3340433" y="3061327"/>
                  </a:lnTo>
                  <a:lnTo>
                    <a:pt x="3343917" y="3060940"/>
                  </a:lnTo>
                  <a:lnTo>
                    <a:pt x="3347400" y="3061209"/>
                  </a:lnTo>
                  <a:lnTo>
                    <a:pt x="3350883" y="3060823"/>
                  </a:lnTo>
                  <a:lnTo>
                    <a:pt x="3354366" y="3060437"/>
                  </a:lnTo>
                  <a:lnTo>
                    <a:pt x="3357850" y="3066122"/>
                  </a:lnTo>
                  <a:lnTo>
                    <a:pt x="3361333" y="3065741"/>
                  </a:lnTo>
                  <a:lnTo>
                    <a:pt x="3364816" y="3066251"/>
                  </a:lnTo>
                  <a:lnTo>
                    <a:pt x="3368299" y="3065871"/>
                  </a:lnTo>
                  <a:lnTo>
                    <a:pt x="3371783" y="3065491"/>
                  </a:lnTo>
                  <a:lnTo>
                    <a:pt x="3375266" y="3065874"/>
                  </a:lnTo>
                  <a:lnTo>
                    <a:pt x="3378749" y="3065495"/>
                  </a:lnTo>
                  <a:lnTo>
                    <a:pt x="3382232" y="3066382"/>
                  </a:lnTo>
                  <a:lnTo>
                    <a:pt x="3385716" y="3066004"/>
                  </a:lnTo>
                  <a:lnTo>
                    <a:pt x="3389199" y="3065626"/>
                  </a:lnTo>
                  <a:lnTo>
                    <a:pt x="3392682" y="3065249"/>
                  </a:lnTo>
                  <a:lnTo>
                    <a:pt x="3396165" y="3064871"/>
                  </a:lnTo>
                  <a:lnTo>
                    <a:pt x="3399649" y="3065252"/>
                  </a:lnTo>
                  <a:lnTo>
                    <a:pt x="3403132" y="3064876"/>
                  </a:lnTo>
                  <a:lnTo>
                    <a:pt x="3406615" y="3064752"/>
                  </a:lnTo>
                  <a:lnTo>
                    <a:pt x="3410098" y="3064375"/>
                  </a:lnTo>
                  <a:lnTo>
                    <a:pt x="3413582" y="3063999"/>
                  </a:lnTo>
                  <a:lnTo>
                    <a:pt x="3417065" y="3065011"/>
                  </a:lnTo>
                  <a:lnTo>
                    <a:pt x="3420548" y="3064636"/>
                  </a:lnTo>
                  <a:lnTo>
                    <a:pt x="3424031" y="3067758"/>
                  </a:lnTo>
                  <a:lnTo>
                    <a:pt x="3427515" y="3067386"/>
                  </a:lnTo>
                  <a:lnTo>
                    <a:pt x="3430998" y="3067014"/>
                  </a:lnTo>
                  <a:lnTo>
                    <a:pt x="3434481" y="3072638"/>
                  </a:lnTo>
                  <a:lnTo>
                    <a:pt x="3437964" y="3072271"/>
                  </a:lnTo>
                  <a:lnTo>
                    <a:pt x="3441447" y="3072988"/>
                  </a:lnTo>
                  <a:lnTo>
                    <a:pt x="3444931" y="3072622"/>
                  </a:lnTo>
                  <a:lnTo>
                    <a:pt x="3448414" y="3072256"/>
                  </a:lnTo>
                  <a:lnTo>
                    <a:pt x="3451897" y="3078875"/>
                  </a:lnTo>
                  <a:lnTo>
                    <a:pt x="3455380" y="3078514"/>
                  </a:lnTo>
                  <a:lnTo>
                    <a:pt x="3458864" y="3079316"/>
                  </a:lnTo>
                  <a:lnTo>
                    <a:pt x="3462347" y="3078957"/>
                  </a:lnTo>
                  <a:lnTo>
                    <a:pt x="3465830" y="3078597"/>
                  </a:lnTo>
                  <a:lnTo>
                    <a:pt x="3469313" y="3081007"/>
                  </a:lnTo>
                  <a:lnTo>
                    <a:pt x="3472797" y="3080650"/>
                  </a:lnTo>
                  <a:lnTo>
                    <a:pt x="3476280" y="3080866"/>
                  </a:lnTo>
                  <a:lnTo>
                    <a:pt x="3479763" y="3080509"/>
                  </a:lnTo>
                  <a:lnTo>
                    <a:pt x="3483246" y="3080152"/>
                  </a:lnTo>
                  <a:lnTo>
                    <a:pt x="3483246" y="3080267"/>
                  </a:lnTo>
                  <a:lnTo>
                    <a:pt x="3483246" y="3080382"/>
                  </a:lnTo>
                  <a:lnTo>
                    <a:pt x="3483246" y="3080496"/>
                  </a:lnTo>
                  <a:lnTo>
                    <a:pt x="3483246" y="3080610"/>
                  </a:lnTo>
                  <a:lnTo>
                    <a:pt x="3483246" y="3080725"/>
                  </a:lnTo>
                  <a:lnTo>
                    <a:pt x="3483246" y="3080839"/>
                  </a:lnTo>
                  <a:lnTo>
                    <a:pt x="3483246" y="3080953"/>
                  </a:lnTo>
                  <a:lnTo>
                    <a:pt x="3483246" y="3081067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326759"/>
              <a:ext cx="3483246" cy="1225308"/>
            </a:xfrm>
            <a:custGeom>
              <a:avLst/>
              <a:gdLst/>
              <a:ahLst/>
              <a:cxnLst/>
              <a:rect l="0" t="0" r="0" b="0"/>
              <a:pathLst>
                <a:path w="3483246" h="1225308">
                  <a:moveTo>
                    <a:pt x="0" y="1225308"/>
                  </a:moveTo>
                  <a:lnTo>
                    <a:pt x="3483" y="636325"/>
                  </a:lnTo>
                  <a:lnTo>
                    <a:pt x="6966" y="217716"/>
                  </a:lnTo>
                  <a:lnTo>
                    <a:pt x="10449" y="410704"/>
                  </a:lnTo>
                  <a:lnTo>
                    <a:pt x="13932" y="217716"/>
                  </a:lnTo>
                  <a:lnTo>
                    <a:pt x="17416" y="518939"/>
                  </a:lnTo>
                  <a:lnTo>
                    <a:pt x="20899" y="410704"/>
                  </a:lnTo>
                  <a:lnTo>
                    <a:pt x="24382" y="310590"/>
                  </a:lnTo>
                  <a:lnTo>
                    <a:pt x="27865" y="217716"/>
                  </a:lnTo>
                  <a:lnTo>
                    <a:pt x="31349" y="131324"/>
                  </a:lnTo>
                  <a:lnTo>
                    <a:pt x="34832" y="140624"/>
                  </a:lnTo>
                  <a:lnTo>
                    <a:pt x="38315" y="68188"/>
                  </a:lnTo>
                  <a:lnTo>
                    <a:pt x="41798" y="0"/>
                  </a:lnTo>
                  <a:lnTo>
                    <a:pt x="45282" y="217716"/>
                  </a:lnTo>
                  <a:lnTo>
                    <a:pt x="48765" y="163828"/>
                  </a:lnTo>
                  <a:lnTo>
                    <a:pt x="52248" y="468673"/>
                  </a:lnTo>
                  <a:lnTo>
                    <a:pt x="55731" y="429751"/>
                  </a:lnTo>
                  <a:lnTo>
                    <a:pt x="59215" y="391925"/>
                  </a:lnTo>
                  <a:lnTo>
                    <a:pt x="62698" y="383843"/>
                  </a:lnTo>
                  <a:lnTo>
                    <a:pt x="66181" y="348857"/>
                  </a:lnTo>
                  <a:lnTo>
                    <a:pt x="69664" y="343116"/>
                  </a:lnTo>
                  <a:lnTo>
                    <a:pt x="73148" y="310590"/>
                  </a:lnTo>
                  <a:lnTo>
                    <a:pt x="76631" y="278867"/>
                  </a:lnTo>
                  <a:lnTo>
                    <a:pt x="80114" y="375312"/>
                  </a:lnTo>
                  <a:lnTo>
                    <a:pt x="83597" y="347667"/>
                  </a:lnTo>
                  <a:lnTo>
                    <a:pt x="87081" y="546016"/>
                  </a:lnTo>
                  <a:lnTo>
                    <a:pt x="90564" y="524313"/>
                  </a:lnTo>
                  <a:lnTo>
                    <a:pt x="94047" y="502943"/>
                  </a:lnTo>
                  <a:lnTo>
                    <a:pt x="97530" y="508738"/>
                  </a:lnTo>
                  <a:lnTo>
                    <a:pt x="101014" y="488559"/>
                  </a:lnTo>
                  <a:lnTo>
                    <a:pt x="104497" y="530479"/>
                  </a:lnTo>
                  <a:lnTo>
                    <a:pt x="107980" y="512061"/>
                  </a:lnTo>
                  <a:lnTo>
                    <a:pt x="111463" y="505490"/>
                  </a:lnTo>
                  <a:lnTo>
                    <a:pt x="114947" y="487758"/>
                  </a:lnTo>
                  <a:lnTo>
                    <a:pt x="118430" y="470253"/>
                  </a:lnTo>
                  <a:lnTo>
                    <a:pt x="121913" y="464807"/>
                  </a:lnTo>
                  <a:lnTo>
                    <a:pt x="125396" y="447928"/>
                  </a:lnTo>
                  <a:lnTo>
                    <a:pt x="128880" y="507337"/>
                  </a:lnTo>
                  <a:lnTo>
                    <a:pt x="132363" y="492017"/>
                  </a:lnTo>
                  <a:lnTo>
                    <a:pt x="135846" y="476867"/>
                  </a:lnTo>
                  <a:lnTo>
                    <a:pt x="139329" y="590146"/>
                  </a:lnTo>
                  <a:lnTo>
                    <a:pt x="142813" y="577221"/>
                  </a:lnTo>
                  <a:lnTo>
                    <a:pt x="146296" y="664082"/>
                  </a:lnTo>
                  <a:lnTo>
                    <a:pt x="149779" y="652916"/>
                  </a:lnTo>
                  <a:lnTo>
                    <a:pt x="153262" y="641834"/>
                  </a:lnTo>
                  <a:lnTo>
                    <a:pt x="156746" y="692033"/>
                  </a:lnTo>
                  <a:lnTo>
                    <a:pt x="160229" y="683866"/>
                  </a:lnTo>
                  <a:lnTo>
                    <a:pt x="163712" y="679729"/>
                  </a:lnTo>
                  <a:lnTo>
                    <a:pt x="167195" y="669971"/>
                  </a:lnTo>
                  <a:lnTo>
                    <a:pt x="170679" y="660278"/>
                  </a:lnTo>
                  <a:lnTo>
                    <a:pt x="174162" y="664294"/>
                  </a:lnTo>
                  <a:lnTo>
                    <a:pt x="177645" y="654911"/>
                  </a:lnTo>
                  <a:lnTo>
                    <a:pt x="181128" y="663267"/>
                  </a:lnTo>
                  <a:lnTo>
                    <a:pt x="184612" y="654231"/>
                  </a:lnTo>
                  <a:lnTo>
                    <a:pt x="188095" y="645250"/>
                  </a:lnTo>
                  <a:lnTo>
                    <a:pt x="191578" y="640741"/>
                  </a:lnTo>
                  <a:lnTo>
                    <a:pt x="195061" y="631923"/>
                  </a:lnTo>
                  <a:lnTo>
                    <a:pt x="198545" y="623158"/>
                  </a:lnTo>
                  <a:lnTo>
                    <a:pt x="202028" y="614447"/>
                  </a:lnTo>
                  <a:lnTo>
                    <a:pt x="205511" y="644504"/>
                  </a:lnTo>
                  <a:lnTo>
                    <a:pt x="208994" y="636325"/>
                  </a:lnTo>
                  <a:lnTo>
                    <a:pt x="212478" y="628191"/>
                  </a:lnTo>
                  <a:lnTo>
                    <a:pt x="215961" y="620103"/>
                  </a:lnTo>
                  <a:lnTo>
                    <a:pt x="219444" y="612060"/>
                  </a:lnTo>
                  <a:lnTo>
                    <a:pt x="222927" y="628578"/>
                  </a:lnTo>
                  <a:lnTo>
                    <a:pt x="226411" y="620872"/>
                  </a:lnTo>
                  <a:lnTo>
                    <a:pt x="229894" y="613207"/>
                  </a:lnTo>
                  <a:lnTo>
                    <a:pt x="233377" y="617480"/>
                  </a:lnTo>
                  <a:lnTo>
                    <a:pt x="236860" y="610010"/>
                  </a:lnTo>
                  <a:lnTo>
                    <a:pt x="240344" y="606519"/>
                  </a:lnTo>
                  <a:lnTo>
                    <a:pt x="243827" y="599163"/>
                  </a:lnTo>
                  <a:lnTo>
                    <a:pt x="247310" y="591845"/>
                  </a:lnTo>
                  <a:lnTo>
                    <a:pt x="250793" y="596407"/>
                  </a:lnTo>
                  <a:lnTo>
                    <a:pt x="254277" y="589267"/>
                  </a:lnTo>
                  <a:lnTo>
                    <a:pt x="257760" y="597557"/>
                  </a:lnTo>
                  <a:lnTo>
                    <a:pt x="261243" y="590620"/>
                  </a:lnTo>
                  <a:lnTo>
                    <a:pt x="264726" y="583716"/>
                  </a:lnTo>
                  <a:lnTo>
                    <a:pt x="268210" y="599163"/>
                  </a:lnTo>
                  <a:lnTo>
                    <a:pt x="271693" y="592508"/>
                  </a:lnTo>
                  <a:lnTo>
                    <a:pt x="275176" y="600161"/>
                  </a:lnTo>
                  <a:lnTo>
                    <a:pt x="278659" y="593683"/>
                  </a:lnTo>
                  <a:lnTo>
                    <a:pt x="282143" y="587234"/>
                  </a:lnTo>
                  <a:lnTo>
                    <a:pt x="285626" y="580814"/>
                  </a:lnTo>
                  <a:lnTo>
                    <a:pt x="289109" y="574423"/>
                  </a:lnTo>
                  <a:lnTo>
                    <a:pt x="292592" y="621390"/>
                  </a:lnTo>
                  <a:lnTo>
                    <a:pt x="296075" y="615460"/>
                  </a:lnTo>
                  <a:lnTo>
                    <a:pt x="299559" y="609553"/>
                  </a:lnTo>
                  <a:lnTo>
                    <a:pt x="303042" y="603671"/>
                  </a:lnTo>
                  <a:lnTo>
                    <a:pt x="306525" y="597813"/>
                  </a:lnTo>
                  <a:lnTo>
                    <a:pt x="310008" y="607485"/>
                  </a:lnTo>
                  <a:lnTo>
                    <a:pt x="313492" y="601785"/>
                  </a:lnTo>
                  <a:lnTo>
                    <a:pt x="316975" y="599163"/>
                  </a:lnTo>
                  <a:lnTo>
                    <a:pt x="320458" y="593530"/>
                  </a:lnTo>
                  <a:lnTo>
                    <a:pt x="323941" y="587919"/>
                  </a:lnTo>
                  <a:lnTo>
                    <a:pt x="327425" y="606227"/>
                  </a:lnTo>
                  <a:lnTo>
                    <a:pt x="330908" y="600822"/>
                  </a:lnTo>
                  <a:lnTo>
                    <a:pt x="334391" y="604062"/>
                  </a:lnTo>
                  <a:lnTo>
                    <a:pt x="337874" y="598755"/>
                  </a:lnTo>
                  <a:lnTo>
                    <a:pt x="341358" y="593468"/>
                  </a:lnTo>
                  <a:lnTo>
                    <a:pt x="344841" y="615865"/>
                  </a:lnTo>
                  <a:lnTo>
                    <a:pt x="348324" y="610795"/>
                  </a:lnTo>
                  <a:lnTo>
                    <a:pt x="351807" y="606029"/>
                  </a:lnTo>
                  <a:lnTo>
                    <a:pt x="355291" y="602092"/>
                  </a:lnTo>
                  <a:lnTo>
                    <a:pt x="358774" y="598182"/>
                  </a:lnTo>
                  <a:lnTo>
                    <a:pt x="362257" y="593412"/>
                  </a:lnTo>
                  <a:lnTo>
                    <a:pt x="365740" y="588447"/>
                  </a:lnTo>
                  <a:lnTo>
                    <a:pt x="369224" y="583500"/>
                  </a:lnTo>
                  <a:lnTo>
                    <a:pt x="372707" y="578569"/>
                  </a:lnTo>
                  <a:lnTo>
                    <a:pt x="376190" y="573655"/>
                  </a:lnTo>
                  <a:lnTo>
                    <a:pt x="379673" y="568759"/>
                  </a:lnTo>
                  <a:lnTo>
                    <a:pt x="383157" y="563879"/>
                  </a:lnTo>
                  <a:lnTo>
                    <a:pt x="386640" y="572830"/>
                  </a:lnTo>
                  <a:lnTo>
                    <a:pt x="390123" y="568061"/>
                  </a:lnTo>
                  <a:lnTo>
                    <a:pt x="393606" y="563308"/>
                  </a:lnTo>
                  <a:lnTo>
                    <a:pt x="397090" y="577284"/>
                  </a:lnTo>
                  <a:lnTo>
                    <a:pt x="400573" y="572665"/>
                  </a:lnTo>
                  <a:lnTo>
                    <a:pt x="404056" y="568061"/>
                  </a:lnTo>
                  <a:lnTo>
                    <a:pt x="407539" y="563471"/>
                  </a:lnTo>
                  <a:lnTo>
                    <a:pt x="411023" y="571911"/>
                  </a:lnTo>
                  <a:lnTo>
                    <a:pt x="414506" y="567420"/>
                  </a:lnTo>
                  <a:lnTo>
                    <a:pt x="417989" y="562943"/>
                  </a:lnTo>
                  <a:lnTo>
                    <a:pt x="421472" y="566167"/>
                  </a:lnTo>
                  <a:lnTo>
                    <a:pt x="424956" y="561757"/>
                  </a:lnTo>
                  <a:lnTo>
                    <a:pt x="428439" y="562593"/>
                  </a:lnTo>
                  <a:lnTo>
                    <a:pt x="431922" y="559265"/>
                  </a:lnTo>
                  <a:lnTo>
                    <a:pt x="435405" y="555958"/>
                  </a:lnTo>
                  <a:lnTo>
                    <a:pt x="438889" y="556995"/>
                  </a:lnTo>
                  <a:lnTo>
                    <a:pt x="442372" y="552715"/>
                  </a:lnTo>
                  <a:lnTo>
                    <a:pt x="445855" y="548448"/>
                  </a:lnTo>
                  <a:lnTo>
                    <a:pt x="449338" y="544195"/>
                  </a:lnTo>
                  <a:lnTo>
                    <a:pt x="452822" y="539953"/>
                  </a:lnTo>
                  <a:lnTo>
                    <a:pt x="456305" y="538276"/>
                  </a:lnTo>
                  <a:lnTo>
                    <a:pt x="459788" y="534072"/>
                  </a:lnTo>
                  <a:lnTo>
                    <a:pt x="463271" y="534974"/>
                  </a:lnTo>
                  <a:lnTo>
                    <a:pt x="466755" y="530818"/>
                  </a:lnTo>
                  <a:lnTo>
                    <a:pt x="470238" y="526675"/>
                  </a:lnTo>
                  <a:lnTo>
                    <a:pt x="473721" y="525096"/>
                  </a:lnTo>
                  <a:lnTo>
                    <a:pt x="477204" y="520988"/>
                  </a:lnTo>
                  <a:lnTo>
                    <a:pt x="480688" y="519449"/>
                  </a:lnTo>
                  <a:lnTo>
                    <a:pt x="484171" y="515376"/>
                  </a:lnTo>
                  <a:lnTo>
                    <a:pt x="487654" y="511316"/>
                  </a:lnTo>
                  <a:lnTo>
                    <a:pt x="491137" y="524879"/>
                  </a:lnTo>
                  <a:lnTo>
                    <a:pt x="494621" y="520916"/>
                  </a:lnTo>
                  <a:lnTo>
                    <a:pt x="498104" y="529127"/>
                  </a:lnTo>
                  <a:lnTo>
                    <a:pt x="501587" y="525237"/>
                  </a:lnTo>
                  <a:lnTo>
                    <a:pt x="505070" y="540129"/>
                  </a:lnTo>
                  <a:lnTo>
                    <a:pt x="508554" y="536338"/>
                  </a:lnTo>
                  <a:lnTo>
                    <a:pt x="512037" y="532558"/>
                  </a:lnTo>
                  <a:lnTo>
                    <a:pt x="515520" y="537915"/>
                  </a:lnTo>
                  <a:lnTo>
                    <a:pt x="519003" y="534192"/>
                  </a:lnTo>
                  <a:lnTo>
                    <a:pt x="522487" y="560873"/>
                  </a:lnTo>
                  <a:lnTo>
                    <a:pt x="525970" y="557293"/>
                  </a:lnTo>
                  <a:lnTo>
                    <a:pt x="529453" y="553722"/>
                  </a:lnTo>
                  <a:lnTo>
                    <a:pt x="532936" y="559018"/>
                  </a:lnTo>
                  <a:lnTo>
                    <a:pt x="536420" y="556336"/>
                  </a:lnTo>
                  <a:lnTo>
                    <a:pt x="539903" y="565594"/>
                  </a:lnTo>
                  <a:lnTo>
                    <a:pt x="543386" y="562148"/>
                  </a:lnTo>
                  <a:lnTo>
                    <a:pt x="546869" y="558711"/>
                  </a:lnTo>
                  <a:lnTo>
                    <a:pt x="550353" y="559266"/>
                  </a:lnTo>
                  <a:lnTo>
                    <a:pt x="553836" y="555861"/>
                  </a:lnTo>
                  <a:lnTo>
                    <a:pt x="557319" y="584765"/>
                  </a:lnTo>
                  <a:lnTo>
                    <a:pt x="560802" y="581501"/>
                  </a:lnTo>
                  <a:lnTo>
                    <a:pt x="564286" y="578245"/>
                  </a:lnTo>
                  <a:lnTo>
                    <a:pt x="567769" y="575620"/>
                  </a:lnTo>
                  <a:lnTo>
                    <a:pt x="571252" y="573127"/>
                  </a:lnTo>
                  <a:lnTo>
                    <a:pt x="574735" y="574008"/>
                  </a:lnTo>
                  <a:lnTo>
                    <a:pt x="578218" y="570803"/>
                  </a:lnTo>
                  <a:lnTo>
                    <a:pt x="581702" y="567604"/>
                  </a:lnTo>
                  <a:lnTo>
                    <a:pt x="585185" y="568742"/>
                  </a:lnTo>
                  <a:lnTo>
                    <a:pt x="588668" y="566313"/>
                  </a:lnTo>
                  <a:lnTo>
                    <a:pt x="592151" y="572511"/>
                  </a:lnTo>
                  <a:lnTo>
                    <a:pt x="595635" y="569394"/>
                  </a:lnTo>
                  <a:lnTo>
                    <a:pt x="599118" y="571585"/>
                  </a:lnTo>
                  <a:lnTo>
                    <a:pt x="602601" y="568501"/>
                  </a:lnTo>
                  <a:lnTo>
                    <a:pt x="606084" y="565423"/>
                  </a:lnTo>
                  <a:lnTo>
                    <a:pt x="609568" y="566271"/>
                  </a:lnTo>
                  <a:lnTo>
                    <a:pt x="613051" y="563935"/>
                  </a:lnTo>
                  <a:lnTo>
                    <a:pt x="616534" y="561541"/>
                  </a:lnTo>
                  <a:lnTo>
                    <a:pt x="620017" y="558509"/>
                  </a:lnTo>
                  <a:lnTo>
                    <a:pt x="623501" y="555483"/>
                  </a:lnTo>
                  <a:lnTo>
                    <a:pt x="626984" y="555994"/>
                  </a:lnTo>
                  <a:lnTo>
                    <a:pt x="630467" y="552993"/>
                  </a:lnTo>
                  <a:lnTo>
                    <a:pt x="633950" y="551761"/>
                  </a:lnTo>
                  <a:lnTo>
                    <a:pt x="637434" y="548779"/>
                  </a:lnTo>
                  <a:lnTo>
                    <a:pt x="640917" y="545804"/>
                  </a:lnTo>
                  <a:lnTo>
                    <a:pt x="644400" y="556752"/>
                  </a:lnTo>
                  <a:lnTo>
                    <a:pt x="647883" y="553835"/>
                  </a:lnTo>
                  <a:lnTo>
                    <a:pt x="651367" y="557717"/>
                  </a:lnTo>
                  <a:lnTo>
                    <a:pt x="654850" y="554834"/>
                  </a:lnTo>
                  <a:lnTo>
                    <a:pt x="658333" y="551957"/>
                  </a:lnTo>
                  <a:lnTo>
                    <a:pt x="661816" y="549086"/>
                  </a:lnTo>
                  <a:lnTo>
                    <a:pt x="665300" y="546220"/>
                  </a:lnTo>
                  <a:lnTo>
                    <a:pt x="668783" y="551798"/>
                  </a:lnTo>
                  <a:lnTo>
                    <a:pt x="672266" y="548971"/>
                  </a:lnTo>
                  <a:lnTo>
                    <a:pt x="675749" y="546150"/>
                  </a:lnTo>
                  <a:lnTo>
                    <a:pt x="679233" y="549999"/>
                  </a:lnTo>
                  <a:lnTo>
                    <a:pt x="682716" y="547210"/>
                  </a:lnTo>
                  <a:lnTo>
                    <a:pt x="686199" y="555851"/>
                  </a:lnTo>
                  <a:lnTo>
                    <a:pt x="689682" y="553109"/>
                  </a:lnTo>
                  <a:lnTo>
                    <a:pt x="693166" y="550371"/>
                  </a:lnTo>
                  <a:lnTo>
                    <a:pt x="696649" y="558791"/>
                  </a:lnTo>
                  <a:lnTo>
                    <a:pt x="700132" y="556098"/>
                  </a:lnTo>
                  <a:lnTo>
                    <a:pt x="703615" y="556883"/>
                  </a:lnTo>
                  <a:lnTo>
                    <a:pt x="707099" y="554848"/>
                  </a:lnTo>
                  <a:lnTo>
                    <a:pt x="710582" y="575445"/>
                  </a:lnTo>
                  <a:lnTo>
                    <a:pt x="714065" y="572856"/>
                  </a:lnTo>
                  <a:lnTo>
                    <a:pt x="717548" y="570272"/>
                  </a:lnTo>
                  <a:lnTo>
                    <a:pt x="721032" y="582457"/>
                  </a:lnTo>
                  <a:lnTo>
                    <a:pt x="724515" y="580501"/>
                  </a:lnTo>
                  <a:lnTo>
                    <a:pt x="727998" y="581275"/>
                  </a:lnTo>
                  <a:lnTo>
                    <a:pt x="731481" y="578766"/>
                  </a:lnTo>
                  <a:lnTo>
                    <a:pt x="734965" y="576261"/>
                  </a:lnTo>
                  <a:lnTo>
                    <a:pt x="738448" y="573760"/>
                  </a:lnTo>
                  <a:lnTo>
                    <a:pt x="741931" y="571264"/>
                  </a:lnTo>
                  <a:lnTo>
                    <a:pt x="745414" y="570190"/>
                  </a:lnTo>
                  <a:lnTo>
                    <a:pt x="748898" y="567706"/>
                  </a:lnTo>
                  <a:lnTo>
                    <a:pt x="752381" y="565227"/>
                  </a:lnTo>
                  <a:lnTo>
                    <a:pt x="755864" y="566045"/>
                  </a:lnTo>
                  <a:lnTo>
                    <a:pt x="759347" y="564160"/>
                  </a:lnTo>
                  <a:lnTo>
                    <a:pt x="762831" y="566317"/>
                  </a:lnTo>
                  <a:lnTo>
                    <a:pt x="766314" y="563879"/>
                  </a:lnTo>
                  <a:lnTo>
                    <a:pt x="769797" y="561446"/>
                  </a:lnTo>
                  <a:lnTo>
                    <a:pt x="773280" y="570113"/>
                  </a:lnTo>
                  <a:lnTo>
                    <a:pt x="776764" y="567719"/>
                  </a:lnTo>
                  <a:lnTo>
                    <a:pt x="780247" y="577447"/>
                  </a:lnTo>
                  <a:lnTo>
                    <a:pt x="783730" y="575094"/>
                  </a:lnTo>
                  <a:lnTo>
                    <a:pt x="787213" y="572746"/>
                  </a:lnTo>
                  <a:lnTo>
                    <a:pt x="790697" y="591053"/>
                  </a:lnTo>
                  <a:lnTo>
                    <a:pt x="794180" y="588770"/>
                  </a:lnTo>
                  <a:lnTo>
                    <a:pt x="797663" y="586490"/>
                  </a:lnTo>
                  <a:lnTo>
                    <a:pt x="801146" y="584214"/>
                  </a:lnTo>
                  <a:lnTo>
                    <a:pt x="804630" y="590669"/>
                  </a:lnTo>
                  <a:lnTo>
                    <a:pt x="808113" y="588424"/>
                  </a:lnTo>
                  <a:lnTo>
                    <a:pt x="811596" y="586182"/>
                  </a:lnTo>
                  <a:lnTo>
                    <a:pt x="815079" y="586415"/>
                  </a:lnTo>
                  <a:lnTo>
                    <a:pt x="818563" y="584187"/>
                  </a:lnTo>
                  <a:lnTo>
                    <a:pt x="822046" y="585653"/>
                  </a:lnTo>
                  <a:lnTo>
                    <a:pt x="825529" y="583442"/>
                  </a:lnTo>
                  <a:lnTo>
                    <a:pt x="829012" y="581234"/>
                  </a:lnTo>
                  <a:lnTo>
                    <a:pt x="832496" y="579030"/>
                  </a:lnTo>
                  <a:lnTo>
                    <a:pt x="835979" y="576829"/>
                  </a:lnTo>
                  <a:lnTo>
                    <a:pt x="839462" y="580770"/>
                  </a:lnTo>
                  <a:lnTo>
                    <a:pt x="842945" y="578592"/>
                  </a:lnTo>
                  <a:lnTo>
                    <a:pt x="846429" y="576417"/>
                  </a:lnTo>
                  <a:lnTo>
                    <a:pt x="849912" y="593279"/>
                  </a:lnTo>
                  <a:lnTo>
                    <a:pt x="853395" y="591160"/>
                  </a:lnTo>
                  <a:lnTo>
                    <a:pt x="856878" y="594935"/>
                  </a:lnTo>
                  <a:lnTo>
                    <a:pt x="860361" y="593303"/>
                  </a:lnTo>
                  <a:lnTo>
                    <a:pt x="863845" y="591675"/>
                  </a:lnTo>
                  <a:lnTo>
                    <a:pt x="867328" y="610688"/>
                  </a:lnTo>
                  <a:lnTo>
                    <a:pt x="870811" y="608656"/>
                  </a:lnTo>
                  <a:lnTo>
                    <a:pt x="874294" y="618238"/>
                  </a:lnTo>
                  <a:lnTo>
                    <a:pt x="877778" y="616242"/>
                  </a:lnTo>
                  <a:lnTo>
                    <a:pt x="881261" y="614249"/>
                  </a:lnTo>
                  <a:lnTo>
                    <a:pt x="884744" y="613301"/>
                  </a:lnTo>
                  <a:lnTo>
                    <a:pt x="888227" y="611316"/>
                  </a:lnTo>
                  <a:lnTo>
                    <a:pt x="891711" y="621629"/>
                  </a:lnTo>
                  <a:lnTo>
                    <a:pt x="895194" y="619681"/>
                  </a:lnTo>
                  <a:lnTo>
                    <a:pt x="898677" y="624719"/>
                  </a:lnTo>
                  <a:lnTo>
                    <a:pt x="902160" y="622794"/>
                  </a:lnTo>
                  <a:lnTo>
                    <a:pt x="905644" y="620872"/>
                  </a:lnTo>
                  <a:lnTo>
                    <a:pt x="909127" y="620932"/>
                  </a:lnTo>
                  <a:lnTo>
                    <a:pt x="912610" y="619020"/>
                  </a:lnTo>
                  <a:lnTo>
                    <a:pt x="916093" y="623005"/>
                  </a:lnTo>
                  <a:lnTo>
                    <a:pt x="919577" y="621112"/>
                  </a:lnTo>
                  <a:lnTo>
                    <a:pt x="923060" y="619221"/>
                  </a:lnTo>
                  <a:lnTo>
                    <a:pt x="926543" y="617590"/>
                  </a:lnTo>
                  <a:lnTo>
                    <a:pt x="930026" y="616105"/>
                  </a:lnTo>
                  <a:lnTo>
                    <a:pt x="933510" y="634493"/>
                  </a:lnTo>
                  <a:lnTo>
                    <a:pt x="936993" y="632664"/>
                  </a:lnTo>
                  <a:lnTo>
                    <a:pt x="940476" y="630837"/>
                  </a:lnTo>
                  <a:lnTo>
                    <a:pt x="943959" y="629012"/>
                  </a:lnTo>
                  <a:lnTo>
                    <a:pt x="947443" y="627189"/>
                  </a:lnTo>
                  <a:lnTo>
                    <a:pt x="950926" y="636325"/>
                  </a:lnTo>
                  <a:lnTo>
                    <a:pt x="954409" y="634533"/>
                  </a:lnTo>
                  <a:lnTo>
                    <a:pt x="957892" y="632744"/>
                  </a:lnTo>
                  <a:lnTo>
                    <a:pt x="961376" y="635437"/>
                  </a:lnTo>
                  <a:lnTo>
                    <a:pt x="964859" y="633663"/>
                  </a:lnTo>
                  <a:lnTo>
                    <a:pt x="968342" y="645850"/>
                  </a:lnTo>
                  <a:lnTo>
                    <a:pt x="971825" y="644114"/>
                  </a:lnTo>
                  <a:lnTo>
                    <a:pt x="975309" y="642379"/>
                  </a:lnTo>
                  <a:lnTo>
                    <a:pt x="978792" y="649104"/>
                  </a:lnTo>
                  <a:lnTo>
                    <a:pt x="982275" y="647393"/>
                  </a:lnTo>
                  <a:lnTo>
                    <a:pt x="985758" y="648336"/>
                  </a:lnTo>
                  <a:lnTo>
                    <a:pt x="989242" y="646975"/>
                  </a:lnTo>
                  <a:lnTo>
                    <a:pt x="992725" y="645616"/>
                  </a:lnTo>
                  <a:lnTo>
                    <a:pt x="996208" y="644758"/>
                  </a:lnTo>
                  <a:lnTo>
                    <a:pt x="999691" y="643068"/>
                  </a:lnTo>
                  <a:lnTo>
                    <a:pt x="1003175" y="645525"/>
                  </a:lnTo>
                  <a:lnTo>
                    <a:pt x="1006658" y="643848"/>
                  </a:lnTo>
                  <a:lnTo>
                    <a:pt x="1010141" y="659040"/>
                  </a:lnTo>
                  <a:lnTo>
                    <a:pt x="1013624" y="657405"/>
                  </a:lnTo>
                  <a:lnTo>
                    <a:pt x="1017108" y="655773"/>
                  </a:lnTo>
                  <a:lnTo>
                    <a:pt x="1020591" y="658816"/>
                  </a:lnTo>
                  <a:lnTo>
                    <a:pt x="1024074" y="657198"/>
                  </a:lnTo>
                  <a:lnTo>
                    <a:pt x="1027557" y="657129"/>
                  </a:lnTo>
                  <a:lnTo>
                    <a:pt x="1031041" y="655519"/>
                  </a:lnTo>
                  <a:lnTo>
                    <a:pt x="1034524" y="653909"/>
                  </a:lnTo>
                  <a:lnTo>
                    <a:pt x="1038007" y="652302"/>
                  </a:lnTo>
                  <a:lnTo>
                    <a:pt x="1041490" y="650696"/>
                  </a:lnTo>
                  <a:lnTo>
                    <a:pt x="1044974" y="649092"/>
                  </a:lnTo>
                  <a:lnTo>
                    <a:pt x="1048457" y="647490"/>
                  </a:lnTo>
                  <a:lnTo>
                    <a:pt x="1051940" y="645890"/>
                  </a:lnTo>
                  <a:lnTo>
                    <a:pt x="1055423" y="646640"/>
                  </a:lnTo>
                  <a:lnTo>
                    <a:pt x="1058907" y="645048"/>
                  </a:lnTo>
                  <a:lnTo>
                    <a:pt x="1062390" y="654970"/>
                  </a:lnTo>
                  <a:lnTo>
                    <a:pt x="1065873" y="653407"/>
                  </a:lnTo>
                  <a:lnTo>
                    <a:pt x="1069356" y="651846"/>
                  </a:lnTo>
                  <a:lnTo>
                    <a:pt x="1072840" y="661425"/>
                  </a:lnTo>
                  <a:lnTo>
                    <a:pt x="1076323" y="659891"/>
                  </a:lnTo>
                  <a:lnTo>
                    <a:pt x="1079806" y="660545"/>
                  </a:lnTo>
                  <a:lnTo>
                    <a:pt x="1083289" y="659019"/>
                  </a:lnTo>
                  <a:lnTo>
                    <a:pt x="1086773" y="657495"/>
                  </a:lnTo>
                  <a:lnTo>
                    <a:pt x="1090256" y="657430"/>
                  </a:lnTo>
                  <a:lnTo>
                    <a:pt x="1093739" y="655912"/>
                  </a:lnTo>
                  <a:lnTo>
                    <a:pt x="1097222" y="654396"/>
                  </a:lnTo>
                  <a:lnTo>
                    <a:pt x="1100706" y="652882"/>
                  </a:lnTo>
                  <a:lnTo>
                    <a:pt x="1104189" y="652831"/>
                  </a:lnTo>
                  <a:lnTo>
                    <a:pt x="1107672" y="651323"/>
                  </a:lnTo>
                  <a:lnTo>
                    <a:pt x="1111155" y="649816"/>
                  </a:lnTo>
                  <a:lnTo>
                    <a:pt x="1114639" y="658745"/>
                  </a:lnTo>
                  <a:lnTo>
                    <a:pt x="1118122" y="657840"/>
                  </a:lnTo>
                  <a:lnTo>
                    <a:pt x="1121605" y="656937"/>
                  </a:lnTo>
                  <a:lnTo>
                    <a:pt x="1125088" y="656038"/>
                  </a:lnTo>
                  <a:lnTo>
                    <a:pt x="1128572" y="655141"/>
                  </a:lnTo>
                  <a:lnTo>
                    <a:pt x="1132055" y="656678"/>
                  </a:lnTo>
                  <a:lnTo>
                    <a:pt x="1135538" y="655215"/>
                  </a:lnTo>
                  <a:lnTo>
                    <a:pt x="1139021" y="662086"/>
                  </a:lnTo>
                  <a:lnTo>
                    <a:pt x="1142505" y="660642"/>
                  </a:lnTo>
                  <a:lnTo>
                    <a:pt x="1145988" y="659201"/>
                  </a:lnTo>
                  <a:lnTo>
                    <a:pt x="1149471" y="665650"/>
                  </a:lnTo>
                  <a:lnTo>
                    <a:pt x="1152954" y="664772"/>
                  </a:lnTo>
                  <a:lnTo>
                    <a:pt x="1156437" y="663732"/>
                  </a:lnTo>
                  <a:lnTo>
                    <a:pt x="1159921" y="662314"/>
                  </a:lnTo>
                  <a:lnTo>
                    <a:pt x="1163404" y="660897"/>
                  </a:lnTo>
                  <a:lnTo>
                    <a:pt x="1166887" y="665052"/>
                  </a:lnTo>
                  <a:lnTo>
                    <a:pt x="1170370" y="663918"/>
                  </a:lnTo>
                  <a:lnTo>
                    <a:pt x="1173854" y="665975"/>
                  </a:lnTo>
                  <a:lnTo>
                    <a:pt x="1177337" y="664583"/>
                  </a:lnTo>
                  <a:lnTo>
                    <a:pt x="1180820" y="663192"/>
                  </a:lnTo>
                  <a:lnTo>
                    <a:pt x="1184303" y="663771"/>
                  </a:lnTo>
                  <a:lnTo>
                    <a:pt x="1187787" y="662386"/>
                  </a:lnTo>
                  <a:lnTo>
                    <a:pt x="1191270" y="670051"/>
                  </a:lnTo>
                  <a:lnTo>
                    <a:pt x="1194753" y="668687"/>
                  </a:lnTo>
                  <a:lnTo>
                    <a:pt x="1198236" y="671128"/>
                  </a:lnTo>
                  <a:lnTo>
                    <a:pt x="1201720" y="669774"/>
                  </a:lnTo>
                  <a:lnTo>
                    <a:pt x="1205203" y="668421"/>
                  </a:lnTo>
                  <a:lnTo>
                    <a:pt x="1208686" y="671469"/>
                  </a:lnTo>
                  <a:lnTo>
                    <a:pt x="1212169" y="670127"/>
                  </a:lnTo>
                  <a:lnTo>
                    <a:pt x="1215653" y="668787"/>
                  </a:lnTo>
                  <a:lnTo>
                    <a:pt x="1219136" y="667448"/>
                  </a:lnTo>
                  <a:lnTo>
                    <a:pt x="1222619" y="666110"/>
                  </a:lnTo>
                  <a:lnTo>
                    <a:pt x="1226102" y="677690"/>
                  </a:lnTo>
                  <a:lnTo>
                    <a:pt x="1229586" y="676380"/>
                  </a:lnTo>
                  <a:lnTo>
                    <a:pt x="1233069" y="675673"/>
                  </a:lnTo>
                  <a:lnTo>
                    <a:pt x="1236552" y="674366"/>
                  </a:lnTo>
                  <a:lnTo>
                    <a:pt x="1240035" y="673060"/>
                  </a:lnTo>
                  <a:lnTo>
                    <a:pt x="1243519" y="672964"/>
                  </a:lnTo>
                  <a:lnTo>
                    <a:pt x="1247002" y="671662"/>
                  </a:lnTo>
                  <a:lnTo>
                    <a:pt x="1250485" y="670967"/>
                  </a:lnTo>
                  <a:lnTo>
                    <a:pt x="1253968" y="669669"/>
                  </a:lnTo>
                  <a:lnTo>
                    <a:pt x="1257452" y="668372"/>
                  </a:lnTo>
                  <a:lnTo>
                    <a:pt x="1260935" y="667683"/>
                  </a:lnTo>
                  <a:lnTo>
                    <a:pt x="1264418" y="666390"/>
                  </a:lnTo>
                  <a:lnTo>
                    <a:pt x="1267901" y="671114"/>
                  </a:lnTo>
                  <a:lnTo>
                    <a:pt x="1271385" y="669835"/>
                  </a:lnTo>
                  <a:lnTo>
                    <a:pt x="1274868" y="668556"/>
                  </a:lnTo>
                  <a:lnTo>
                    <a:pt x="1278351" y="668473"/>
                  </a:lnTo>
                  <a:lnTo>
                    <a:pt x="1281834" y="667199"/>
                  </a:lnTo>
                  <a:lnTo>
                    <a:pt x="1285318" y="665926"/>
                  </a:lnTo>
                  <a:lnTo>
                    <a:pt x="1288801" y="664654"/>
                  </a:lnTo>
                  <a:lnTo>
                    <a:pt x="1292284" y="663383"/>
                  </a:lnTo>
                  <a:lnTo>
                    <a:pt x="1295767" y="663912"/>
                  </a:lnTo>
                  <a:lnTo>
                    <a:pt x="1299251" y="662646"/>
                  </a:lnTo>
                  <a:lnTo>
                    <a:pt x="1302734" y="663176"/>
                  </a:lnTo>
                  <a:lnTo>
                    <a:pt x="1306217" y="661916"/>
                  </a:lnTo>
                  <a:lnTo>
                    <a:pt x="1309700" y="661255"/>
                  </a:lnTo>
                  <a:lnTo>
                    <a:pt x="1313184" y="659998"/>
                  </a:lnTo>
                  <a:lnTo>
                    <a:pt x="1316667" y="658742"/>
                  </a:lnTo>
                  <a:lnTo>
                    <a:pt x="1320150" y="657488"/>
                  </a:lnTo>
                  <a:lnTo>
                    <a:pt x="1323633" y="656234"/>
                  </a:lnTo>
                  <a:lnTo>
                    <a:pt x="1327117" y="660351"/>
                  </a:lnTo>
                  <a:lnTo>
                    <a:pt x="1330600" y="659109"/>
                  </a:lnTo>
                  <a:lnTo>
                    <a:pt x="1334083" y="657868"/>
                  </a:lnTo>
                  <a:lnTo>
                    <a:pt x="1337566" y="656629"/>
                  </a:lnTo>
                  <a:lnTo>
                    <a:pt x="1341050" y="655390"/>
                  </a:lnTo>
                  <a:lnTo>
                    <a:pt x="1344533" y="654152"/>
                  </a:lnTo>
                  <a:lnTo>
                    <a:pt x="1348016" y="652916"/>
                  </a:lnTo>
                  <a:lnTo>
                    <a:pt x="1351499" y="651680"/>
                  </a:lnTo>
                  <a:lnTo>
                    <a:pt x="1354983" y="655789"/>
                  </a:lnTo>
                  <a:lnTo>
                    <a:pt x="1358466" y="654565"/>
                  </a:lnTo>
                  <a:lnTo>
                    <a:pt x="1361949" y="654012"/>
                  </a:lnTo>
                  <a:lnTo>
                    <a:pt x="1365432" y="653031"/>
                  </a:lnTo>
                  <a:lnTo>
                    <a:pt x="1368916" y="652051"/>
                  </a:lnTo>
                  <a:lnTo>
                    <a:pt x="1372399" y="650862"/>
                  </a:lnTo>
                  <a:lnTo>
                    <a:pt x="1375882" y="649645"/>
                  </a:lnTo>
                  <a:lnTo>
                    <a:pt x="1379365" y="649021"/>
                  </a:lnTo>
                  <a:lnTo>
                    <a:pt x="1382849" y="647807"/>
                  </a:lnTo>
                  <a:lnTo>
                    <a:pt x="1386332" y="646594"/>
                  </a:lnTo>
                  <a:lnTo>
                    <a:pt x="1389815" y="648340"/>
                  </a:lnTo>
                  <a:lnTo>
                    <a:pt x="1393298" y="647134"/>
                  </a:lnTo>
                  <a:lnTo>
                    <a:pt x="1396782" y="648281"/>
                  </a:lnTo>
                  <a:lnTo>
                    <a:pt x="1400265" y="647081"/>
                  </a:lnTo>
                  <a:lnTo>
                    <a:pt x="1403748" y="656270"/>
                  </a:lnTo>
                  <a:lnTo>
                    <a:pt x="1407231" y="655089"/>
                  </a:lnTo>
                  <a:lnTo>
                    <a:pt x="1410715" y="653909"/>
                  </a:lnTo>
                  <a:lnTo>
                    <a:pt x="1414198" y="653867"/>
                  </a:lnTo>
                  <a:lnTo>
                    <a:pt x="1417681" y="652691"/>
                  </a:lnTo>
                  <a:lnTo>
                    <a:pt x="1421164" y="651516"/>
                  </a:lnTo>
                  <a:lnTo>
                    <a:pt x="1424648" y="650342"/>
                  </a:lnTo>
                  <a:lnTo>
                    <a:pt x="1428131" y="649169"/>
                  </a:lnTo>
                  <a:lnTo>
                    <a:pt x="1431614" y="650999"/>
                  </a:lnTo>
                  <a:lnTo>
                    <a:pt x="1435097" y="650063"/>
                  </a:lnTo>
                  <a:lnTo>
                    <a:pt x="1438580" y="649077"/>
                  </a:lnTo>
                  <a:lnTo>
                    <a:pt x="1442064" y="647913"/>
                  </a:lnTo>
                  <a:lnTo>
                    <a:pt x="1445547" y="646750"/>
                  </a:lnTo>
                  <a:lnTo>
                    <a:pt x="1449030" y="646726"/>
                  </a:lnTo>
                  <a:lnTo>
                    <a:pt x="1452513" y="645566"/>
                  </a:lnTo>
                  <a:lnTo>
                    <a:pt x="1455997" y="650605"/>
                  </a:lnTo>
                  <a:lnTo>
                    <a:pt x="1459480" y="649457"/>
                  </a:lnTo>
                  <a:lnTo>
                    <a:pt x="1462963" y="648311"/>
                  </a:lnTo>
                  <a:lnTo>
                    <a:pt x="1466446" y="651611"/>
                  </a:lnTo>
                  <a:lnTo>
                    <a:pt x="1469930" y="650473"/>
                  </a:lnTo>
                  <a:lnTo>
                    <a:pt x="1473413" y="655986"/>
                  </a:lnTo>
                  <a:lnTo>
                    <a:pt x="1476896" y="655080"/>
                  </a:lnTo>
                  <a:lnTo>
                    <a:pt x="1480379" y="654177"/>
                  </a:lnTo>
                  <a:lnTo>
                    <a:pt x="1483863" y="656507"/>
                  </a:lnTo>
                  <a:lnTo>
                    <a:pt x="1487346" y="655608"/>
                  </a:lnTo>
                  <a:lnTo>
                    <a:pt x="1490829" y="655678"/>
                  </a:lnTo>
                  <a:lnTo>
                    <a:pt x="1494312" y="654565"/>
                  </a:lnTo>
                  <a:lnTo>
                    <a:pt x="1497796" y="653458"/>
                  </a:lnTo>
                  <a:lnTo>
                    <a:pt x="1501279" y="652566"/>
                  </a:lnTo>
                  <a:lnTo>
                    <a:pt x="1504762" y="651674"/>
                  </a:lnTo>
                  <a:lnTo>
                    <a:pt x="1508245" y="651734"/>
                  </a:lnTo>
                  <a:lnTo>
                    <a:pt x="1511729" y="650628"/>
                  </a:lnTo>
                  <a:lnTo>
                    <a:pt x="1515212" y="655902"/>
                  </a:lnTo>
                  <a:lnTo>
                    <a:pt x="1518695" y="654808"/>
                  </a:lnTo>
                  <a:lnTo>
                    <a:pt x="1522178" y="653714"/>
                  </a:lnTo>
                  <a:lnTo>
                    <a:pt x="1525662" y="654201"/>
                  </a:lnTo>
                  <a:lnTo>
                    <a:pt x="1529145" y="653112"/>
                  </a:lnTo>
                  <a:lnTo>
                    <a:pt x="1532628" y="652023"/>
                  </a:lnTo>
                  <a:lnTo>
                    <a:pt x="1536111" y="650935"/>
                  </a:lnTo>
                  <a:lnTo>
                    <a:pt x="1539595" y="649847"/>
                  </a:lnTo>
                  <a:lnTo>
                    <a:pt x="1543078" y="650344"/>
                  </a:lnTo>
                  <a:lnTo>
                    <a:pt x="1546561" y="649261"/>
                  </a:lnTo>
                  <a:lnTo>
                    <a:pt x="1550044" y="654446"/>
                  </a:lnTo>
                  <a:lnTo>
                    <a:pt x="1553528" y="653373"/>
                  </a:lnTo>
                  <a:lnTo>
                    <a:pt x="1557011" y="652302"/>
                  </a:lnTo>
                  <a:lnTo>
                    <a:pt x="1560494" y="651231"/>
                  </a:lnTo>
                  <a:lnTo>
                    <a:pt x="1563977" y="650161"/>
                  </a:lnTo>
                  <a:lnTo>
                    <a:pt x="1567461" y="660319"/>
                  </a:lnTo>
                  <a:lnTo>
                    <a:pt x="1570944" y="659268"/>
                  </a:lnTo>
                  <a:lnTo>
                    <a:pt x="1574427" y="658217"/>
                  </a:lnTo>
                  <a:lnTo>
                    <a:pt x="1577910" y="659854"/>
                  </a:lnTo>
                  <a:lnTo>
                    <a:pt x="1581394" y="659011"/>
                  </a:lnTo>
                  <a:lnTo>
                    <a:pt x="1584877" y="660561"/>
                  </a:lnTo>
                  <a:lnTo>
                    <a:pt x="1588360" y="659521"/>
                  </a:lnTo>
                  <a:lnTo>
                    <a:pt x="1591843" y="658483"/>
                  </a:lnTo>
                  <a:lnTo>
                    <a:pt x="1595327" y="657941"/>
                  </a:lnTo>
                  <a:lnTo>
                    <a:pt x="1598810" y="656904"/>
                  </a:lnTo>
                  <a:lnTo>
                    <a:pt x="1602293" y="656970"/>
                  </a:lnTo>
                  <a:lnTo>
                    <a:pt x="1605776" y="656138"/>
                  </a:lnTo>
                  <a:lnTo>
                    <a:pt x="1609260" y="657268"/>
                  </a:lnTo>
                  <a:lnTo>
                    <a:pt x="1612743" y="656239"/>
                  </a:lnTo>
                  <a:lnTo>
                    <a:pt x="1616226" y="655212"/>
                  </a:lnTo>
                  <a:lnTo>
                    <a:pt x="1619709" y="655172"/>
                  </a:lnTo>
                  <a:lnTo>
                    <a:pt x="1623193" y="654147"/>
                  </a:lnTo>
                  <a:lnTo>
                    <a:pt x="1626676" y="655094"/>
                  </a:lnTo>
                  <a:lnTo>
                    <a:pt x="1630159" y="654073"/>
                  </a:lnTo>
                  <a:lnTo>
                    <a:pt x="1633642" y="653053"/>
                  </a:lnTo>
                  <a:lnTo>
                    <a:pt x="1637126" y="659338"/>
                  </a:lnTo>
                  <a:lnTo>
                    <a:pt x="1640609" y="658330"/>
                  </a:lnTo>
                  <a:lnTo>
                    <a:pt x="1644092" y="657854"/>
                  </a:lnTo>
                  <a:lnTo>
                    <a:pt x="1647575" y="657044"/>
                  </a:lnTo>
                  <a:lnTo>
                    <a:pt x="1651059" y="656235"/>
                  </a:lnTo>
                  <a:lnTo>
                    <a:pt x="1654542" y="663826"/>
                  </a:lnTo>
                  <a:lnTo>
                    <a:pt x="1658025" y="662835"/>
                  </a:lnTo>
                  <a:lnTo>
                    <a:pt x="1661508" y="666501"/>
                  </a:lnTo>
                  <a:lnTo>
                    <a:pt x="1664992" y="665517"/>
                  </a:lnTo>
                  <a:lnTo>
                    <a:pt x="1668475" y="664535"/>
                  </a:lnTo>
                  <a:lnTo>
                    <a:pt x="1671958" y="666780"/>
                  </a:lnTo>
                  <a:lnTo>
                    <a:pt x="1675441" y="665804"/>
                  </a:lnTo>
                  <a:lnTo>
                    <a:pt x="1678925" y="668482"/>
                  </a:lnTo>
                  <a:lnTo>
                    <a:pt x="1682408" y="667511"/>
                  </a:lnTo>
                  <a:lnTo>
                    <a:pt x="1685891" y="666542"/>
                  </a:lnTo>
                  <a:lnTo>
                    <a:pt x="1689374" y="669194"/>
                  </a:lnTo>
                  <a:lnTo>
                    <a:pt x="1692858" y="668231"/>
                  </a:lnTo>
                  <a:lnTo>
                    <a:pt x="1696341" y="679187"/>
                  </a:lnTo>
                  <a:lnTo>
                    <a:pt x="1699824" y="678242"/>
                  </a:lnTo>
                  <a:lnTo>
                    <a:pt x="1703307" y="678162"/>
                  </a:lnTo>
                  <a:lnTo>
                    <a:pt x="1706791" y="677219"/>
                  </a:lnTo>
                  <a:lnTo>
                    <a:pt x="1710274" y="676277"/>
                  </a:lnTo>
                  <a:lnTo>
                    <a:pt x="1713757" y="675335"/>
                  </a:lnTo>
                  <a:lnTo>
                    <a:pt x="1717240" y="674394"/>
                  </a:lnTo>
                  <a:lnTo>
                    <a:pt x="1720723" y="673888"/>
                  </a:lnTo>
                  <a:lnTo>
                    <a:pt x="1724207" y="672949"/>
                  </a:lnTo>
                  <a:lnTo>
                    <a:pt x="1727690" y="672010"/>
                  </a:lnTo>
                  <a:lnTo>
                    <a:pt x="1731173" y="674968"/>
                  </a:lnTo>
                  <a:lnTo>
                    <a:pt x="1734656" y="674036"/>
                  </a:lnTo>
                  <a:lnTo>
                    <a:pt x="1738140" y="675679"/>
                  </a:lnTo>
                  <a:lnTo>
                    <a:pt x="1741623" y="674752"/>
                  </a:lnTo>
                  <a:lnTo>
                    <a:pt x="1745106" y="673825"/>
                  </a:lnTo>
                  <a:lnTo>
                    <a:pt x="1748589" y="675460"/>
                  </a:lnTo>
                  <a:lnTo>
                    <a:pt x="1752073" y="674537"/>
                  </a:lnTo>
                  <a:lnTo>
                    <a:pt x="1755556" y="673616"/>
                  </a:lnTo>
                  <a:lnTo>
                    <a:pt x="1759039" y="672695"/>
                  </a:lnTo>
                  <a:lnTo>
                    <a:pt x="1762522" y="671774"/>
                  </a:lnTo>
                  <a:lnTo>
                    <a:pt x="1766006" y="670855"/>
                  </a:lnTo>
                  <a:lnTo>
                    <a:pt x="1769489" y="669935"/>
                  </a:lnTo>
                  <a:lnTo>
                    <a:pt x="1772972" y="673695"/>
                  </a:lnTo>
                  <a:lnTo>
                    <a:pt x="1776455" y="672783"/>
                  </a:lnTo>
                  <a:lnTo>
                    <a:pt x="1779939" y="671871"/>
                  </a:lnTo>
                  <a:lnTo>
                    <a:pt x="1783422" y="671123"/>
                  </a:lnTo>
                  <a:lnTo>
                    <a:pt x="1786905" y="670386"/>
                  </a:lnTo>
                  <a:lnTo>
                    <a:pt x="1790388" y="671255"/>
                  </a:lnTo>
                  <a:lnTo>
                    <a:pt x="1793872" y="670349"/>
                  </a:lnTo>
                  <a:lnTo>
                    <a:pt x="1797355" y="669444"/>
                  </a:lnTo>
                  <a:lnTo>
                    <a:pt x="1800838" y="668539"/>
                  </a:lnTo>
                  <a:lnTo>
                    <a:pt x="1804321" y="667634"/>
                  </a:lnTo>
                  <a:lnTo>
                    <a:pt x="1807805" y="666730"/>
                  </a:lnTo>
                  <a:lnTo>
                    <a:pt x="1811288" y="665827"/>
                  </a:lnTo>
                  <a:lnTo>
                    <a:pt x="1814771" y="666619"/>
                  </a:lnTo>
                  <a:lnTo>
                    <a:pt x="1818254" y="665719"/>
                  </a:lnTo>
                  <a:lnTo>
                    <a:pt x="1821738" y="664820"/>
                  </a:lnTo>
                  <a:lnTo>
                    <a:pt x="1825221" y="664768"/>
                  </a:lnTo>
                  <a:lnTo>
                    <a:pt x="1828704" y="663871"/>
                  </a:lnTo>
                  <a:lnTo>
                    <a:pt x="1832187" y="668051"/>
                  </a:lnTo>
                  <a:lnTo>
                    <a:pt x="1835671" y="667331"/>
                  </a:lnTo>
                  <a:lnTo>
                    <a:pt x="1839154" y="666612"/>
                  </a:lnTo>
                  <a:lnTo>
                    <a:pt x="1842637" y="668674"/>
                  </a:lnTo>
                  <a:lnTo>
                    <a:pt x="1846120" y="667791"/>
                  </a:lnTo>
                  <a:lnTo>
                    <a:pt x="1849604" y="667735"/>
                  </a:lnTo>
                  <a:lnTo>
                    <a:pt x="1853087" y="666853"/>
                  </a:lnTo>
                  <a:lnTo>
                    <a:pt x="1856570" y="665972"/>
                  </a:lnTo>
                  <a:lnTo>
                    <a:pt x="1860053" y="666332"/>
                  </a:lnTo>
                  <a:lnTo>
                    <a:pt x="1863537" y="665453"/>
                  </a:lnTo>
                  <a:lnTo>
                    <a:pt x="1867020" y="677906"/>
                  </a:lnTo>
                  <a:lnTo>
                    <a:pt x="1870503" y="677045"/>
                  </a:lnTo>
                  <a:lnTo>
                    <a:pt x="1873986" y="676185"/>
                  </a:lnTo>
                  <a:lnTo>
                    <a:pt x="1877470" y="682432"/>
                  </a:lnTo>
                  <a:lnTo>
                    <a:pt x="1880953" y="681660"/>
                  </a:lnTo>
                  <a:lnTo>
                    <a:pt x="1884436" y="680889"/>
                  </a:lnTo>
                  <a:lnTo>
                    <a:pt x="1887919" y="680119"/>
                  </a:lnTo>
                  <a:lnTo>
                    <a:pt x="1891403" y="685097"/>
                  </a:lnTo>
                  <a:lnTo>
                    <a:pt x="1894886" y="684256"/>
                  </a:lnTo>
                  <a:lnTo>
                    <a:pt x="1898369" y="683417"/>
                  </a:lnTo>
                  <a:lnTo>
                    <a:pt x="1901852" y="684095"/>
                  </a:lnTo>
                  <a:lnTo>
                    <a:pt x="1905336" y="683258"/>
                  </a:lnTo>
                  <a:lnTo>
                    <a:pt x="1908819" y="683557"/>
                  </a:lnTo>
                  <a:lnTo>
                    <a:pt x="1912302" y="682723"/>
                  </a:lnTo>
                  <a:lnTo>
                    <a:pt x="1915785" y="681889"/>
                  </a:lnTo>
                  <a:lnTo>
                    <a:pt x="1919269" y="681909"/>
                  </a:lnTo>
                  <a:lnTo>
                    <a:pt x="1922752" y="681231"/>
                  </a:lnTo>
                  <a:lnTo>
                    <a:pt x="1926235" y="684313"/>
                  </a:lnTo>
                  <a:lnTo>
                    <a:pt x="1929718" y="683639"/>
                  </a:lnTo>
                  <a:lnTo>
                    <a:pt x="1933202" y="682966"/>
                  </a:lnTo>
                  <a:lnTo>
                    <a:pt x="1936685" y="682184"/>
                  </a:lnTo>
                  <a:lnTo>
                    <a:pt x="1940168" y="681360"/>
                  </a:lnTo>
                  <a:lnTo>
                    <a:pt x="1943651" y="682778"/>
                  </a:lnTo>
                  <a:lnTo>
                    <a:pt x="1947135" y="681957"/>
                  </a:lnTo>
                  <a:lnTo>
                    <a:pt x="1950618" y="681137"/>
                  </a:lnTo>
                  <a:lnTo>
                    <a:pt x="1954101" y="684515"/>
                  </a:lnTo>
                  <a:lnTo>
                    <a:pt x="1957584" y="683850"/>
                  </a:lnTo>
                  <a:lnTo>
                    <a:pt x="1961068" y="684604"/>
                  </a:lnTo>
                  <a:lnTo>
                    <a:pt x="1964551" y="683793"/>
                  </a:lnTo>
                  <a:lnTo>
                    <a:pt x="1968034" y="682982"/>
                  </a:lnTo>
                  <a:lnTo>
                    <a:pt x="1971517" y="683039"/>
                  </a:lnTo>
                  <a:lnTo>
                    <a:pt x="1975001" y="682380"/>
                  </a:lnTo>
                  <a:lnTo>
                    <a:pt x="1978484" y="682023"/>
                  </a:lnTo>
                  <a:lnTo>
                    <a:pt x="1981967" y="681216"/>
                  </a:lnTo>
                  <a:lnTo>
                    <a:pt x="1985450" y="680410"/>
                  </a:lnTo>
                  <a:lnTo>
                    <a:pt x="1988934" y="682166"/>
                  </a:lnTo>
                  <a:lnTo>
                    <a:pt x="1992417" y="681364"/>
                  </a:lnTo>
                  <a:lnTo>
                    <a:pt x="1995900" y="680561"/>
                  </a:lnTo>
                  <a:lnTo>
                    <a:pt x="1999383" y="679760"/>
                  </a:lnTo>
                  <a:lnTo>
                    <a:pt x="2002867" y="686185"/>
                  </a:lnTo>
                  <a:lnTo>
                    <a:pt x="2006350" y="685393"/>
                  </a:lnTo>
                  <a:lnTo>
                    <a:pt x="2009833" y="684601"/>
                  </a:lnTo>
                  <a:lnTo>
                    <a:pt x="2013316" y="686303"/>
                  </a:lnTo>
                  <a:lnTo>
                    <a:pt x="2016799" y="685515"/>
                  </a:lnTo>
                  <a:lnTo>
                    <a:pt x="2020283" y="685082"/>
                  </a:lnTo>
                  <a:lnTo>
                    <a:pt x="2023766" y="684296"/>
                  </a:lnTo>
                  <a:lnTo>
                    <a:pt x="2027249" y="683509"/>
                  </a:lnTo>
                  <a:lnTo>
                    <a:pt x="2030732" y="682823"/>
                  </a:lnTo>
                  <a:lnTo>
                    <a:pt x="2034216" y="682183"/>
                  </a:lnTo>
                  <a:lnTo>
                    <a:pt x="2037699" y="685755"/>
                  </a:lnTo>
                  <a:lnTo>
                    <a:pt x="2041182" y="684976"/>
                  </a:lnTo>
                  <a:lnTo>
                    <a:pt x="2044665" y="684197"/>
                  </a:lnTo>
                  <a:lnTo>
                    <a:pt x="2048149" y="684824"/>
                  </a:lnTo>
                  <a:lnTo>
                    <a:pt x="2051632" y="684048"/>
                  </a:lnTo>
                  <a:lnTo>
                    <a:pt x="2055115" y="687108"/>
                  </a:lnTo>
                  <a:lnTo>
                    <a:pt x="2058598" y="686337"/>
                  </a:lnTo>
                  <a:lnTo>
                    <a:pt x="2062082" y="685566"/>
                  </a:lnTo>
                  <a:lnTo>
                    <a:pt x="2065565" y="691997"/>
                  </a:lnTo>
                  <a:lnTo>
                    <a:pt x="2069048" y="691235"/>
                  </a:lnTo>
                  <a:lnTo>
                    <a:pt x="2072531" y="690474"/>
                  </a:lnTo>
                  <a:lnTo>
                    <a:pt x="2076015" y="689714"/>
                  </a:lnTo>
                  <a:lnTo>
                    <a:pt x="2079498" y="688953"/>
                  </a:lnTo>
                  <a:lnTo>
                    <a:pt x="2082981" y="690358"/>
                  </a:lnTo>
                  <a:lnTo>
                    <a:pt x="2086464" y="689738"/>
                  </a:lnTo>
                  <a:lnTo>
                    <a:pt x="2089948" y="695399"/>
                  </a:lnTo>
                  <a:lnTo>
                    <a:pt x="2093431" y="694651"/>
                  </a:lnTo>
                  <a:lnTo>
                    <a:pt x="2096914" y="694563"/>
                  </a:lnTo>
                  <a:lnTo>
                    <a:pt x="2100397" y="693816"/>
                  </a:lnTo>
                  <a:lnTo>
                    <a:pt x="2103881" y="693069"/>
                  </a:lnTo>
                  <a:lnTo>
                    <a:pt x="2107364" y="692654"/>
                  </a:lnTo>
                  <a:lnTo>
                    <a:pt x="2110847" y="691909"/>
                  </a:lnTo>
                  <a:lnTo>
                    <a:pt x="2114330" y="691495"/>
                  </a:lnTo>
                  <a:lnTo>
                    <a:pt x="2117814" y="690750"/>
                  </a:lnTo>
                  <a:lnTo>
                    <a:pt x="2121297" y="690006"/>
                  </a:lnTo>
                  <a:lnTo>
                    <a:pt x="2124780" y="693547"/>
                  </a:lnTo>
                  <a:lnTo>
                    <a:pt x="2128263" y="692809"/>
                  </a:lnTo>
                  <a:lnTo>
                    <a:pt x="2131747" y="695031"/>
                  </a:lnTo>
                  <a:lnTo>
                    <a:pt x="2135230" y="694429"/>
                  </a:lnTo>
                  <a:lnTo>
                    <a:pt x="2138713" y="693827"/>
                  </a:lnTo>
                  <a:lnTo>
                    <a:pt x="2142196" y="693127"/>
                  </a:lnTo>
                  <a:lnTo>
                    <a:pt x="2145680" y="692394"/>
                  </a:lnTo>
                  <a:lnTo>
                    <a:pt x="2149163" y="691987"/>
                  </a:lnTo>
                  <a:lnTo>
                    <a:pt x="2152646" y="691255"/>
                  </a:lnTo>
                  <a:lnTo>
                    <a:pt x="2156129" y="690524"/>
                  </a:lnTo>
                  <a:lnTo>
                    <a:pt x="2159613" y="695391"/>
                  </a:lnTo>
                  <a:lnTo>
                    <a:pt x="2163096" y="694796"/>
                  </a:lnTo>
                  <a:lnTo>
                    <a:pt x="2166579" y="696701"/>
                  </a:lnTo>
                  <a:lnTo>
                    <a:pt x="2170062" y="695980"/>
                  </a:lnTo>
                  <a:lnTo>
                    <a:pt x="2173546" y="695260"/>
                  </a:lnTo>
                  <a:lnTo>
                    <a:pt x="2177029" y="694540"/>
                  </a:lnTo>
                  <a:lnTo>
                    <a:pt x="2180512" y="693820"/>
                  </a:lnTo>
                  <a:lnTo>
                    <a:pt x="2183995" y="693419"/>
                  </a:lnTo>
                  <a:lnTo>
                    <a:pt x="2187479" y="692700"/>
                  </a:lnTo>
                  <a:lnTo>
                    <a:pt x="2190962" y="692301"/>
                  </a:lnTo>
                  <a:lnTo>
                    <a:pt x="2194445" y="691583"/>
                  </a:lnTo>
                  <a:lnTo>
                    <a:pt x="2197928" y="690866"/>
                  </a:lnTo>
                  <a:lnTo>
                    <a:pt x="2201412" y="697782"/>
                  </a:lnTo>
                  <a:lnTo>
                    <a:pt x="2204895" y="697200"/>
                  </a:lnTo>
                  <a:lnTo>
                    <a:pt x="2208378" y="697539"/>
                  </a:lnTo>
                  <a:lnTo>
                    <a:pt x="2211861" y="696833"/>
                  </a:lnTo>
                  <a:lnTo>
                    <a:pt x="2215345" y="696127"/>
                  </a:lnTo>
                  <a:lnTo>
                    <a:pt x="2218828" y="695422"/>
                  </a:lnTo>
                  <a:lnTo>
                    <a:pt x="2222311" y="694716"/>
                  </a:lnTo>
                  <a:lnTo>
                    <a:pt x="2225794" y="698338"/>
                  </a:lnTo>
                  <a:lnTo>
                    <a:pt x="2229278" y="697639"/>
                  </a:lnTo>
                  <a:lnTo>
                    <a:pt x="2232761" y="696939"/>
                  </a:lnTo>
                  <a:lnTo>
                    <a:pt x="2236244" y="708556"/>
                  </a:lnTo>
                  <a:lnTo>
                    <a:pt x="2239727" y="707871"/>
                  </a:lnTo>
                  <a:lnTo>
                    <a:pt x="2243211" y="707217"/>
                  </a:lnTo>
                  <a:lnTo>
                    <a:pt x="2246694" y="706652"/>
                  </a:lnTo>
                  <a:lnTo>
                    <a:pt x="2250177" y="706088"/>
                  </a:lnTo>
                  <a:lnTo>
                    <a:pt x="2253660" y="706310"/>
                  </a:lnTo>
                  <a:lnTo>
                    <a:pt x="2257144" y="705627"/>
                  </a:lnTo>
                  <a:lnTo>
                    <a:pt x="2260627" y="706120"/>
                  </a:lnTo>
                  <a:lnTo>
                    <a:pt x="2264110" y="705439"/>
                  </a:lnTo>
                  <a:lnTo>
                    <a:pt x="2267593" y="704759"/>
                  </a:lnTo>
                  <a:lnTo>
                    <a:pt x="2271077" y="711143"/>
                  </a:lnTo>
                  <a:lnTo>
                    <a:pt x="2274560" y="710587"/>
                  </a:lnTo>
                  <a:lnTo>
                    <a:pt x="2278043" y="709981"/>
                  </a:lnTo>
                  <a:lnTo>
                    <a:pt x="2281526" y="709310"/>
                  </a:lnTo>
                  <a:lnTo>
                    <a:pt x="2285010" y="708639"/>
                  </a:lnTo>
                  <a:lnTo>
                    <a:pt x="2288493" y="709687"/>
                  </a:lnTo>
                  <a:lnTo>
                    <a:pt x="2291976" y="709018"/>
                  </a:lnTo>
                  <a:lnTo>
                    <a:pt x="2295459" y="708922"/>
                  </a:lnTo>
                  <a:lnTo>
                    <a:pt x="2298942" y="708254"/>
                  </a:lnTo>
                  <a:lnTo>
                    <a:pt x="2302426" y="709021"/>
                  </a:lnTo>
                  <a:lnTo>
                    <a:pt x="2305909" y="708472"/>
                  </a:lnTo>
                  <a:lnTo>
                    <a:pt x="2309392" y="707923"/>
                  </a:lnTo>
                  <a:lnTo>
                    <a:pt x="2312875" y="712664"/>
                  </a:lnTo>
                  <a:lnTo>
                    <a:pt x="2316359" y="712006"/>
                  </a:lnTo>
                  <a:lnTo>
                    <a:pt x="2319842" y="711907"/>
                  </a:lnTo>
                  <a:lnTo>
                    <a:pt x="2323325" y="711250"/>
                  </a:lnTo>
                  <a:lnTo>
                    <a:pt x="2326808" y="710593"/>
                  </a:lnTo>
                  <a:lnTo>
                    <a:pt x="2330292" y="711054"/>
                  </a:lnTo>
                  <a:lnTo>
                    <a:pt x="2333775" y="710399"/>
                  </a:lnTo>
                  <a:lnTo>
                    <a:pt x="2337258" y="710303"/>
                  </a:lnTo>
                  <a:lnTo>
                    <a:pt x="2340741" y="709649"/>
                  </a:lnTo>
                  <a:lnTo>
                    <a:pt x="2344225" y="708995"/>
                  </a:lnTo>
                  <a:lnTo>
                    <a:pt x="2347708" y="712228"/>
                  </a:lnTo>
                  <a:lnTo>
                    <a:pt x="2351191" y="711579"/>
                  </a:lnTo>
                  <a:lnTo>
                    <a:pt x="2354674" y="711482"/>
                  </a:lnTo>
                  <a:lnTo>
                    <a:pt x="2358158" y="710834"/>
                  </a:lnTo>
                  <a:lnTo>
                    <a:pt x="2361641" y="710187"/>
                  </a:lnTo>
                  <a:lnTo>
                    <a:pt x="2365124" y="713395"/>
                  </a:lnTo>
                  <a:lnTo>
                    <a:pt x="2368607" y="713085"/>
                  </a:lnTo>
                  <a:lnTo>
                    <a:pt x="2372091" y="713183"/>
                  </a:lnTo>
                  <a:lnTo>
                    <a:pt x="2375574" y="712541"/>
                  </a:lnTo>
                  <a:lnTo>
                    <a:pt x="2379057" y="711900"/>
                  </a:lnTo>
                  <a:lnTo>
                    <a:pt x="2382540" y="714986"/>
                  </a:lnTo>
                  <a:lnTo>
                    <a:pt x="2386024" y="714568"/>
                  </a:lnTo>
                  <a:lnTo>
                    <a:pt x="2389507" y="716184"/>
                  </a:lnTo>
                  <a:lnTo>
                    <a:pt x="2392990" y="715550"/>
                  </a:lnTo>
                  <a:lnTo>
                    <a:pt x="2396473" y="715717"/>
                  </a:lnTo>
                  <a:lnTo>
                    <a:pt x="2399957" y="715085"/>
                  </a:lnTo>
                  <a:lnTo>
                    <a:pt x="2403440" y="714453"/>
                  </a:lnTo>
                  <a:lnTo>
                    <a:pt x="2406923" y="715153"/>
                  </a:lnTo>
                  <a:lnTo>
                    <a:pt x="2410406" y="714523"/>
                  </a:lnTo>
                  <a:lnTo>
                    <a:pt x="2413890" y="716805"/>
                  </a:lnTo>
                  <a:lnTo>
                    <a:pt x="2417373" y="716178"/>
                  </a:lnTo>
                  <a:lnTo>
                    <a:pt x="2420856" y="715552"/>
                  </a:lnTo>
                  <a:lnTo>
                    <a:pt x="2424339" y="715980"/>
                  </a:lnTo>
                  <a:lnTo>
                    <a:pt x="2427823" y="715355"/>
                  </a:lnTo>
                  <a:lnTo>
                    <a:pt x="2431306" y="717895"/>
                  </a:lnTo>
                  <a:lnTo>
                    <a:pt x="2434789" y="717380"/>
                  </a:lnTo>
                  <a:lnTo>
                    <a:pt x="2438272" y="716866"/>
                  </a:lnTo>
                  <a:lnTo>
                    <a:pt x="2441756" y="717572"/>
                  </a:lnTo>
                  <a:lnTo>
                    <a:pt x="2445239" y="716953"/>
                  </a:lnTo>
                  <a:lnTo>
                    <a:pt x="2448722" y="723005"/>
                  </a:lnTo>
                  <a:lnTo>
                    <a:pt x="2452205" y="722393"/>
                  </a:lnTo>
                  <a:lnTo>
                    <a:pt x="2455689" y="721782"/>
                  </a:lnTo>
                  <a:lnTo>
                    <a:pt x="2459172" y="725786"/>
                  </a:lnTo>
                  <a:lnTo>
                    <a:pt x="2462655" y="725282"/>
                  </a:lnTo>
                  <a:lnTo>
                    <a:pt x="2466138" y="726480"/>
                  </a:lnTo>
                  <a:lnTo>
                    <a:pt x="2469622" y="725877"/>
                  </a:lnTo>
                  <a:lnTo>
                    <a:pt x="2473105" y="725273"/>
                  </a:lnTo>
                  <a:lnTo>
                    <a:pt x="2476588" y="725415"/>
                  </a:lnTo>
                  <a:lnTo>
                    <a:pt x="2480071" y="724813"/>
                  </a:lnTo>
                  <a:lnTo>
                    <a:pt x="2483555" y="725250"/>
                  </a:lnTo>
                  <a:lnTo>
                    <a:pt x="2487038" y="724751"/>
                  </a:lnTo>
                  <a:lnTo>
                    <a:pt x="2490521" y="727205"/>
                  </a:lnTo>
                  <a:lnTo>
                    <a:pt x="2494004" y="726608"/>
                  </a:lnTo>
                  <a:lnTo>
                    <a:pt x="2497488" y="726011"/>
                  </a:lnTo>
                  <a:lnTo>
                    <a:pt x="2500971" y="734809"/>
                  </a:lnTo>
                  <a:lnTo>
                    <a:pt x="2504454" y="734222"/>
                  </a:lnTo>
                  <a:lnTo>
                    <a:pt x="2507937" y="733636"/>
                  </a:lnTo>
                  <a:lnTo>
                    <a:pt x="2511421" y="733049"/>
                  </a:lnTo>
                  <a:lnTo>
                    <a:pt x="2514904" y="732463"/>
                  </a:lnTo>
                  <a:lnTo>
                    <a:pt x="2518387" y="732115"/>
                  </a:lnTo>
                  <a:lnTo>
                    <a:pt x="2521870" y="731529"/>
                  </a:lnTo>
                  <a:lnTo>
                    <a:pt x="2525354" y="734953"/>
                  </a:lnTo>
                  <a:lnTo>
                    <a:pt x="2528837" y="734372"/>
                  </a:lnTo>
                  <a:lnTo>
                    <a:pt x="2532320" y="733792"/>
                  </a:lnTo>
                  <a:lnTo>
                    <a:pt x="2535803" y="733914"/>
                  </a:lnTo>
                  <a:lnTo>
                    <a:pt x="2539287" y="733334"/>
                  </a:lnTo>
                  <a:lnTo>
                    <a:pt x="2542770" y="734157"/>
                  </a:lnTo>
                  <a:lnTo>
                    <a:pt x="2546253" y="733580"/>
                  </a:lnTo>
                  <a:lnTo>
                    <a:pt x="2549736" y="733002"/>
                  </a:lnTo>
                  <a:lnTo>
                    <a:pt x="2553220" y="737744"/>
                  </a:lnTo>
                  <a:lnTo>
                    <a:pt x="2556703" y="737172"/>
                  </a:lnTo>
                  <a:lnTo>
                    <a:pt x="2560186" y="737286"/>
                  </a:lnTo>
                  <a:lnTo>
                    <a:pt x="2563669" y="736716"/>
                  </a:lnTo>
                  <a:lnTo>
                    <a:pt x="2567153" y="736145"/>
                  </a:lnTo>
                  <a:lnTo>
                    <a:pt x="2570636" y="737174"/>
                  </a:lnTo>
                  <a:lnTo>
                    <a:pt x="2574119" y="736605"/>
                  </a:lnTo>
                  <a:lnTo>
                    <a:pt x="2577602" y="736265"/>
                  </a:lnTo>
                  <a:lnTo>
                    <a:pt x="2581085" y="735697"/>
                  </a:lnTo>
                  <a:lnTo>
                    <a:pt x="2584569" y="735129"/>
                  </a:lnTo>
                  <a:lnTo>
                    <a:pt x="2588052" y="743540"/>
                  </a:lnTo>
                  <a:lnTo>
                    <a:pt x="2591535" y="742981"/>
                  </a:lnTo>
                  <a:lnTo>
                    <a:pt x="2595018" y="743304"/>
                  </a:lnTo>
                  <a:lnTo>
                    <a:pt x="2598502" y="742747"/>
                  </a:lnTo>
                  <a:lnTo>
                    <a:pt x="2601985" y="746990"/>
                  </a:lnTo>
                  <a:lnTo>
                    <a:pt x="2605468" y="746438"/>
                  </a:lnTo>
                  <a:lnTo>
                    <a:pt x="2608951" y="745886"/>
                  </a:lnTo>
                  <a:lnTo>
                    <a:pt x="2612435" y="745334"/>
                  </a:lnTo>
                  <a:lnTo>
                    <a:pt x="2615918" y="744783"/>
                  </a:lnTo>
                  <a:lnTo>
                    <a:pt x="2619401" y="745098"/>
                  </a:lnTo>
                  <a:lnTo>
                    <a:pt x="2622884" y="744547"/>
                  </a:lnTo>
                  <a:lnTo>
                    <a:pt x="2626368" y="743997"/>
                  </a:lnTo>
                  <a:lnTo>
                    <a:pt x="2629851" y="747747"/>
                  </a:lnTo>
                  <a:lnTo>
                    <a:pt x="2633334" y="747201"/>
                  </a:lnTo>
                  <a:lnTo>
                    <a:pt x="2636817" y="746656"/>
                  </a:lnTo>
                  <a:lnTo>
                    <a:pt x="2640301" y="746110"/>
                  </a:lnTo>
                  <a:lnTo>
                    <a:pt x="2643784" y="745565"/>
                  </a:lnTo>
                  <a:lnTo>
                    <a:pt x="2647267" y="745089"/>
                  </a:lnTo>
                  <a:lnTo>
                    <a:pt x="2650750" y="744631"/>
                  </a:lnTo>
                  <a:lnTo>
                    <a:pt x="2654234" y="744360"/>
                  </a:lnTo>
                  <a:lnTo>
                    <a:pt x="2657717" y="743816"/>
                  </a:lnTo>
                  <a:lnTo>
                    <a:pt x="2661200" y="743272"/>
                  </a:lnTo>
                  <a:lnTo>
                    <a:pt x="2664683" y="746563"/>
                  </a:lnTo>
                  <a:lnTo>
                    <a:pt x="2668167" y="746023"/>
                  </a:lnTo>
                  <a:lnTo>
                    <a:pt x="2671650" y="752165"/>
                  </a:lnTo>
                  <a:lnTo>
                    <a:pt x="2675133" y="751632"/>
                  </a:lnTo>
                  <a:lnTo>
                    <a:pt x="2678616" y="751099"/>
                  </a:lnTo>
                  <a:lnTo>
                    <a:pt x="2682100" y="752418"/>
                  </a:lnTo>
                  <a:lnTo>
                    <a:pt x="2685583" y="751887"/>
                  </a:lnTo>
                  <a:lnTo>
                    <a:pt x="2689066" y="752218"/>
                  </a:lnTo>
                  <a:lnTo>
                    <a:pt x="2692549" y="751771"/>
                  </a:lnTo>
                  <a:lnTo>
                    <a:pt x="2696033" y="752139"/>
                  </a:lnTo>
                  <a:lnTo>
                    <a:pt x="2699516" y="751611"/>
                  </a:lnTo>
                  <a:lnTo>
                    <a:pt x="2702999" y="751083"/>
                  </a:lnTo>
                  <a:lnTo>
                    <a:pt x="2706482" y="750555"/>
                  </a:lnTo>
                  <a:lnTo>
                    <a:pt x="2709966" y="750028"/>
                  </a:lnTo>
                  <a:lnTo>
                    <a:pt x="2713449" y="749921"/>
                  </a:lnTo>
                  <a:lnTo>
                    <a:pt x="2716932" y="749477"/>
                  </a:lnTo>
                  <a:lnTo>
                    <a:pt x="2720415" y="749034"/>
                  </a:lnTo>
                  <a:lnTo>
                    <a:pt x="2723899" y="748535"/>
                  </a:lnTo>
                  <a:lnTo>
                    <a:pt x="2727382" y="748009"/>
                  </a:lnTo>
                  <a:lnTo>
                    <a:pt x="2730865" y="750544"/>
                  </a:lnTo>
                  <a:lnTo>
                    <a:pt x="2734348" y="750022"/>
                  </a:lnTo>
                  <a:lnTo>
                    <a:pt x="2737832" y="749499"/>
                  </a:lnTo>
                  <a:lnTo>
                    <a:pt x="2741315" y="750304"/>
                  </a:lnTo>
                  <a:lnTo>
                    <a:pt x="2744798" y="750194"/>
                  </a:lnTo>
                  <a:lnTo>
                    <a:pt x="2748281" y="756338"/>
                  </a:lnTo>
                  <a:lnTo>
                    <a:pt x="2751765" y="755824"/>
                  </a:lnTo>
                  <a:lnTo>
                    <a:pt x="2755248" y="755309"/>
                  </a:lnTo>
                  <a:lnTo>
                    <a:pt x="2758731" y="754993"/>
                  </a:lnTo>
                  <a:lnTo>
                    <a:pt x="2762214" y="754479"/>
                  </a:lnTo>
                  <a:lnTo>
                    <a:pt x="2765698" y="753966"/>
                  </a:lnTo>
                  <a:lnTo>
                    <a:pt x="2769181" y="753452"/>
                  </a:lnTo>
                  <a:lnTo>
                    <a:pt x="2772664" y="752939"/>
                  </a:lnTo>
                  <a:lnTo>
                    <a:pt x="2776147" y="754594"/>
                  </a:lnTo>
                  <a:lnTo>
                    <a:pt x="2779631" y="754083"/>
                  </a:lnTo>
                  <a:lnTo>
                    <a:pt x="2783114" y="755529"/>
                  </a:lnTo>
                  <a:lnTo>
                    <a:pt x="2786597" y="755020"/>
                  </a:lnTo>
                  <a:lnTo>
                    <a:pt x="2790080" y="754512"/>
                  </a:lnTo>
                  <a:lnTo>
                    <a:pt x="2793564" y="754004"/>
                  </a:lnTo>
                  <a:lnTo>
                    <a:pt x="2797047" y="753495"/>
                  </a:lnTo>
                  <a:lnTo>
                    <a:pt x="2800530" y="752988"/>
                  </a:lnTo>
                  <a:lnTo>
                    <a:pt x="2804013" y="752480"/>
                  </a:lnTo>
                  <a:lnTo>
                    <a:pt x="2807497" y="752168"/>
                  </a:lnTo>
                  <a:lnTo>
                    <a:pt x="2810980" y="751661"/>
                  </a:lnTo>
                  <a:lnTo>
                    <a:pt x="2814463" y="751154"/>
                  </a:lnTo>
                  <a:lnTo>
                    <a:pt x="2817946" y="753770"/>
                  </a:lnTo>
                  <a:lnTo>
                    <a:pt x="2821430" y="753266"/>
                  </a:lnTo>
                  <a:lnTo>
                    <a:pt x="2824913" y="752762"/>
                  </a:lnTo>
                  <a:lnTo>
                    <a:pt x="2828396" y="752259"/>
                  </a:lnTo>
                  <a:lnTo>
                    <a:pt x="2831879" y="751755"/>
                  </a:lnTo>
                  <a:lnTo>
                    <a:pt x="2835363" y="752418"/>
                  </a:lnTo>
                  <a:lnTo>
                    <a:pt x="2838846" y="751916"/>
                  </a:lnTo>
                  <a:lnTo>
                    <a:pt x="2842329" y="756408"/>
                  </a:lnTo>
                  <a:lnTo>
                    <a:pt x="2845812" y="755911"/>
                  </a:lnTo>
                  <a:lnTo>
                    <a:pt x="2849296" y="755414"/>
                  </a:lnTo>
                  <a:lnTo>
                    <a:pt x="2852779" y="756626"/>
                  </a:lnTo>
                  <a:lnTo>
                    <a:pt x="2856262" y="756131"/>
                  </a:lnTo>
                  <a:lnTo>
                    <a:pt x="2859745" y="757711"/>
                  </a:lnTo>
                  <a:lnTo>
                    <a:pt x="2863229" y="757218"/>
                  </a:lnTo>
                  <a:lnTo>
                    <a:pt x="2866712" y="756725"/>
                  </a:lnTo>
                  <a:lnTo>
                    <a:pt x="2870195" y="759852"/>
                  </a:lnTo>
                  <a:lnTo>
                    <a:pt x="2873678" y="759439"/>
                  </a:lnTo>
                  <a:lnTo>
                    <a:pt x="2877161" y="760657"/>
                  </a:lnTo>
                  <a:lnTo>
                    <a:pt x="2880645" y="760169"/>
                  </a:lnTo>
                  <a:lnTo>
                    <a:pt x="2884128" y="759682"/>
                  </a:lnTo>
                  <a:lnTo>
                    <a:pt x="2887611" y="765577"/>
                  </a:lnTo>
                  <a:lnTo>
                    <a:pt x="2891094" y="765095"/>
                  </a:lnTo>
                  <a:lnTo>
                    <a:pt x="2894578" y="764974"/>
                  </a:lnTo>
                  <a:lnTo>
                    <a:pt x="2898061" y="764493"/>
                  </a:lnTo>
                  <a:lnTo>
                    <a:pt x="2901544" y="766700"/>
                  </a:lnTo>
                  <a:lnTo>
                    <a:pt x="2905027" y="766222"/>
                  </a:lnTo>
                  <a:lnTo>
                    <a:pt x="2908511" y="765744"/>
                  </a:lnTo>
                  <a:lnTo>
                    <a:pt x="2911994" y="767576"/>
                  </a:lnTo>
                  <a:lnTo>
                    <a:pt x="2915477" y="767101"/>
                  </a:lnTo>
                  <a:lnTo>
                    <a:pt x="2918960" y="766802"/>
                  </a:lnTo>
                  <a:lnTo>
                    <a:pt x="2922444" y="766327"/>
                  </a:lnTo>
                  <a:lnTo>
                    <a:pt x="2925927" y="765853"/>
                  </a:lnTo>
                  <a:lnTo>
                    <a:pt x="2929410" y="766616"/>
                  </a:lnTo>
                  <a:lnTo>
                    <a:pt x="2932893" y="766143"/>
                  </a:lnTo>
                  <a:lnTo>
                    <a:pt x="2936377" y="767781"/>
                  </a:lnTo>
                  <a:lnTo>
                    <a:pt x="2939860" y="767310"/>
                  </a:lnTo>
                  <a:lnTo>
                    <a:pt x="2943343" y="766839"/>
                  </a:lnTo>
                  <a:lnTo>
                    <a:pt x="2946826" y="767300"/>
                  </a:lnTo>
                  <a:lnTo>
                    <a:pt x="2950310" y="766901"/>
                  </a:lnTo>
                  <a:lnTo>
                    <a:pt x="2953793" y="767701"/>
                  </a:lnTo>
                  <a:lnTo>
                    <a:pt x="2957276" y="767233"/>
                  </a:lnTo>
                  <a:lnTo>
                    <a:pt x="2960759" y="766764"/>
                  </a:lnTo>
                  <a:lnTo>
                    <a:pt x="2964243" y="771987"/>
                  </a:lnTo>
                  <a:lnTo>
                    <a:pt x="2967726" y="771524"/>
                  </a:lnTo>
                  <a:lnTo>
                    <a:pt x="2971209" y="771061"/>
                  </a:lnTo>
                  <a:lnTo>
                    <a:pt x="2974692" y="770598"/>
                  </a:lnTo>
                  <a:lnTo>
                    <a:pt x="2978176" y="770135"/>
                  </a:lnTo>
                  <a:lnTo>
                    <a:pt x="2981659" y="771377"/>
                  </a:lnTo>
                  <a:lnTo>
                    <a:pt x="2985142" y="770916"/>
                  </a:lnTo>
                  <a:lnTo>
                    <a:pt x="2988625" y="776165"/>
                  </a:lnTo>
                  <a:lnTo>
                    <a:pt x="2992109" y="775709"/>
                  </a:lnTo>
                  <a:lnTo>
                    <a:pt x="2995592" y="777238"/>
                  </a:lnTo>
                  <a:lnTo>
                    <a:pt x="2999075" y="776784"/>
                  </a:lnTo>
                  <a:lnTo>
                    <a:pt x="3002558" y="776330"/>
                  </a:lnTo>
                  <a:lnTo>
                    <a:pt x="3006042" y="777029"/>
                  </a:lnTo>
                  <a:lnTo>
                    <a:pt x="3009525" y="776577"/>
                  </a:lnTo>
                  <a:lnTo>
                    <a:pt x="3013008" y="779715"/>
                  </a:lnTo>
                  <a:lnTo>
                    <a:pt x="3016491" y="779266"/>
                  </a:lnTo>
                  <a:lnTo>
                    <a:pt x="3019975" y="778817"/>
                  </a:lnTo>
                  <a:lnTo>
                    <a:pt x="3023458" y="780147"/>
                  </a:lnTo>
                  <a:lnTo>
                    <a:pt x="3026941" y="779700"/>
                  </a:lnTo>
                  <a:lnTo>
                    <a:pt x="3030424" y="782629"/>
                  </a:lnTo>
                  <a:lnTo>
                    <a:pt x="3033908" y="782249"/>
                  </a:lnTo>
                  <a:lnTo>
                    <a:pt x="3037391" y="781870"/>
                  </a:lnTo>
                  <a:lnTo>
                    <a:pt x="3040874" y="781919"/>
                  </a:lnTo>
                  <a:lnTo>
                    <a:pt x="3044357" y="781476"/>
                  </a:lnTo>
                  <a:lnTo>
                    <a:pt x="3047841" y="782796"/>
                  </a:lnTo>
                  <a:lnTo>
                    <a:pt x="3051324" y="782419"/>
                  </a:lnTo>
                  <a:lnTo>
                    <a:pt x="3054807" y="782042"/>
                  </a:lnTo>
                  <a:lnTo>
                    <a:pt x="3058290" y="782084"/>
                  </a:lnTo>
                  <a:lnTo>
                    <a:pt x="3061774" y="781644"/>
                  </a:lnTo>
                  <a:lnTo>
                    <a:pt x="3065257" y="781203"/>
                  </a:lnTo>
                  <a:lnTo>
                    <a:pt x="3068740" y="780763"/>
                  </a:lnTo>
                  <a:lnTo>
                    <a:pt x="3072223" y="780323"/>
                  </a:lnTo>
                  <a:lnTo>
                    <a:pt x="3075707" y="780832"/>
                  </a:lnTo>
                  <a:lnTo>
                    <a:pt x="3079190" y="780393"/>
                  </a:lnTo>
                  <a:lnTo>
                    <a:pt x="3082673" y="779954"/>
                  </a:lnTo>
                  <a:lnTo>
                    <a:pt x="3086156" y="779515"/>
                  </a:lnTo>
                  <a:lnTo>
                    <a:pt x="3089640" y="779867"/>
                  </a:lnTo>
                  <a:lnTo>
                    <a:pt x="3093123" y="779429"/>
                  </a:lnTo>
                  <a:lnTo>
                    <a:pt x="3096606" y="778991"/>
                  </a:lnTo>
                  <a:lnTo>
                    <a:pt x="3100089" y="782162"/>
                  </a:lnTo>
                  <a:lnTo>
                    <a:pt x="3103573" y="781728"/>
                  </a:lnTo>
                  <a:lnTo>
                    <a:pt x="3107056" y="781293"/>
                  </a:lnTo>
                  <a:lnTo>
                    <a:pt x="3110539" y="780859"/>
                  </a:lnTo>
                  <a:lnTo>
                    <a:pt x="3114022" y="780425"/>
                  </a:lnTo>
                  <a:lnTo>
                    <a:pt x="3117506" y="780303"/>
                  </a:lnTo>
                  <a:lnTo>
                    <a:pt x="3120989" y="779870"/>
                  </a:lnTo>
                  <a:lnTo>
                    <a:pt x="3124472" y="780994"/>
                  </a:lnTo>
                  <a:lnTo>
                    <a:pt x="3127955" y="780562"/>
                  </a:lnTo>
                  <a:lnTo>
                    <a:pt x="3131439" y="780130"/>
                  </a:lnTo>
                  <a:lnTo>
                    <a:pt x="3134922" y="780630"/>
                  </a:lnTo>
                  <a:lnTo>
                    <a:pt x="3138405" y="780199"/>
                  </a:lnTo>
                  <a:lnTo>
                    <a:pt x="3141888" y="780079"/>
                  </a:lnTo>
                  <a:lnTo>
                    <a:pt x="3145372" y="779648"/>
                  </a:lnTo>
                  <a:lnTo>
                    <a:pt x="3148855" y="779218"/>
                  </a:lnTo>
                  <a:lnTo>
                    <a:pt x="3152338" y="778943"/>
                  </a:lnTo>
                  <a:lnTo>
                    <a:pt x="3155821" y="778513"/>
                  </a:lnTo>
                  <a:lnTo>
                    <a:pt x="3159304" y="781938"/>
                  </a:lnTo>
                  <a:lnTo>
                    <a:pt x="3162788" y="781512"/>
                  </a:lnTo>
                  <a:lnTo>
                    <a:pt x="3166271" y="781085"/>
                  </a:lnTo>
                  <a:lnTo>
                    <a:pt x="3169754" y="789815"/>
                  </a:lnTo>
                  <a:lnTo>
                    <a:pt x="3173237" y="789396"/>
                  </a:lnTo>
                  <a:lnTo>
                    <a:pt x="3176721" y="789299"/>
                  </a:lnTo>
                  <a:lnTo>
                    <a:pt x="3180204" y="788941"/>
                  </a:lnTo>
                  <a:lnTo>
                    <a:pt x="3183687" y="788583"/>
                  </a:lnTo>
                  <a:lnTo>
                    <a:pt x="3187170" y="791527"/>
                  </a:lnTo>
                  <a:lnTo>
                    <a:pt x="3190654" y="791112"/>
                  </a:lnTo>
                  <a:lnTo>
                    <a:pt x="3194137" y="794014"/>
                  </a:lnTo>
                  <a:lnTo>
                    <a:pt x="3197620" y="793602"/>
                  </a:lnTo>
                  <a:lnTo>
                    <a:pt x="3201103" y="794481"/>
                  </a:lnTo>
                  <a:lnTo>
                    <a:pt x="3204587" y="794128"/>
                  </a:lnTo>
                  <a:lnTo>
                    <a:pt x="3208070" y="793775"/>
                  </a:lnTo>
                  <a:lnTo>
                    <a:pt x="3211553" y="794099"/>
                  </a:lnTo>
                  <a:lnTo>
                    <a:pt x="3215036" y="793689"/>
                  </a:lnTo>
                  <a:lnTo>
                    <a:pt x="3218520" y="796532"/>
                  </a:lnTo>
                  <a:lnTo>
                    <a:pt x="3222003" y="796125"/>
                  </a:lnTo>
                  <a:lnTo>
                    <a:pt x="3225486" y="795719"/>
                  </a:lnTo>
                  <a:lnTo>
                    <a:pt x="3228969" y="796335"/>
                  </a:lnTo>
                  <a:lnTo>
                    <a:pt x="3232453" y="795986"/>
                  </a:lnTo>
                  <a:lnTo>
                    <a:pt x="3235936" y="796463"/>
                  </a:lnTo>
                  <a:lnTo>
                    <a:pt x="3239419" y="796058"/>
                  </a:lnTo>
                  <a:lnTo>
                    <a:pt x="3242902" y="795654"/>
                  </a:lnTo>
                  <a:lnTo>
                    <a:pt x="3246386" y="799040"/>
                  </a:lnTo>
                  <a:lnTo>
                    <a:pt x="3249869" y="798695"/>
                  </a:lnTo>
                  <a:lnTo>
                    <a:pt x="3253352" y="800250"/>
                  </a:lnTo>
                  <a:lnTo>
                    <a:pt x="3256835" y="799850"/>
                  </a:lnTo>
                  <a:lnTo>
                    <a:pt x="3260319" y="799451"/>
                  </a:lnTo>
                  <a:lnTo>
                    <a:pt x="3263802" y="800958"/>
                  </a:lnTo>
                  <a:lnTo>
                    <a:pt x="3267285" y="800560"/>
                  </a:lnTo>
                  <a:lnTo>
                    <a:pt x="3270768" y="800298"/>
                  </a:lnTo>
                  <a:lnTo>
                    <a:pt x="3274252" y="799901"/>
                  </a:lnTo>
                  <a:lnTo>
                    <a:pt x="3277735" y="799504"/>
                  </a:lnTo>
                  <a:lnTo>
                    <a:pt x="3281218" y="801406"/>
                  </a:lnTo>
                  <a:lnTo>
                    <a:pt x="3284701" y="801011"/>
                  </a:lnTo>
                  <a:lnTo>
                    <a:pt x="3288185" y="806464"/>
                  </a:lnTo>
                  <a:lnTo>
                    <a:pt x="3291668" y="806074"/>
                  </a:lnTo>
                  <a:lnTo>
                    <a:pt x="3295151" y="808423"/>
                  </a:lnTo>
                  <a:lnTo>
                    <a:pt x="3298634" y="808035"/>
                  </a:lnTo>
                  <a:lnTo>
                    <a:pt x="3302118" y="807647"/>
                  </a:lnTo>
                  <a:lnTo>
                    <a:pt x="3305601" y="811121"/>
                  </a:lnTo>
                  <a:lnTo>
                    <a:pt x="3309084" y="810736"/>
                  </a:lnTo>
                  <a:lnTo>
                    <a:pt x="3312567" y="810607"/>
                  </a:lnTo>
                  <a:lnTo>
                    <a:pt x="3316051" y="810223"/>
                  </a:lnTo>
                  <a:lnTo>
                    <a:pt x="3319534" y="809839"/>
                  </a:lnTo>
                  <a:lnTo>
                    <a:pt x="3323017" y="810475"/>
                  </a:lnTo>
                  <a:lnTo>
                    <a:pt x="3326500" y="810092"/>
                  </a:lnTo>
                  <a:lnTo>
                    <a:pt x="3329984" y="812871"/>
                  </a:lnTo>
                  <a:lnTo>
                    <a:pt x="3333467" y="812491"/>
                  </a:lnTo>
                  <a:lnTo>
                    <a:pt x="3336950" y="812111"/>
                  </a:lnTo>
                  <a:lnTo>
                    <a:pt x="3340433" y="813399"/>
                  </a:lnTo>
                  <a:lnTo>
                    <a:pt x="3343917" y="813071"/>
                  </a:lnTo>
                  <a:lnTo>
                    <a:pt x="3347400" y="813849"/>
                  </a:lnTo>
                  <a:lnTo>
                    <a:pt x="3350883" y="813471"/>
                  </a:lnTo>
                  <a:lnTo>
                    <a:pt x="3354366" y="813094"/>
                  </a:lnTo>
                  <a:lnTo>
                    <a:pt x="3357850" y="812966"/>
                  </a:lnTo>
                  <a:lnTo>
                    <a:pt x="3361333" y="812589"/>
                  </a:lnTo>
                  <a:lnTo>
                    <a:pt x="3364816" y="816527"/>
                  </a:lnTo>
                  <a:lnTo>
                    <a:pt x="3368299" y="816154"/>
                  </a:lnTo>
                  <a:lnTo>
                    <a:pt x="3371783" y="815780"/>
                  </a:lnTo>
                  <a:lnTo>
                    <a:pt x="3375266" y="816627"/>
                  </a:lnTo>
                  <a:lnTo>
                    <a:pt x="3378749" y="816254"/>
                  </a:lnTo>
                  <a:lnTo>
                    <a:pt x="3382232" y="816247"/>
                  </a:lnTo>
                  <a:lnTo>
                    <a:pt x="3385716" y="815876"/>
                  </a:lnTo>
                  <a:lnTo>
                    <a:pt x="3389199" y="815626"/>
                  </a:lnTo>
                  <a:lnTo>
                    <a:pt x="3392682" y="815254"/>
                  </a:lnTo>
                  <a:lnTo>
                    <a:pt x="3396165" y="814883"/>
                  </a:lnTo>
                  <a:lnTo>
                    <a:pt x="3399649" y="815392"/>
                  </a:lnTo>
                  <a:lnTo>
                    <a:pt x="3403132" y="815070"/>
                  </a:lnTo>
                  <a:lnTo>
                    <a:pt x="3406615" y="816077"/>
                  </a:lnTo>
                  <a:lnTo>
                    <a:pt x="3410098" y="815708"/>
                  </a:lnTo>
                  <a:lnTo>
                    <a:pt x="3413582" y="815339"/>
                  </a:lnTo>
                  <a:lnTo>
                    <a:pt x="3417065" y="815936"/>
                  </a:lnTo>
                  <a:lnTo>
                    <a:pt x="3420548" y="815568"/>
                  </a:lnTo>
                  <a:lnTo>
                    <a:pt x="3424031" y="818076"/>
                  </a:lnTo>
                  <a:lnTo>
                    <a:pt x="3427515" y="817710"/>
                  </a:lnTo>
                  <a:lnTo>
                    <a:pt x="3430998" y="817344"/>
                  </a:lnTo>
                  <a:lnTo>
                    <a:pt x="3434481" y="819468"/>
                  </a:lnTo>
                  <a:lnTo>
                    <a:pt x="3437964" y="819104"/>
                  </a:lnTo>
                  <a:lnTo>
                    <a:pt x="3441447" y="821088"/>
                  </a:lnTo>
                  <a:lnTo>
                    <a:pt x="3444931" y="820726"/>
                  </a:lnTo>
                  <a:lnTo>
                    <a:pt x="3448414" y="820364"/>
                  </a:lnTo>
                  <a:lnTo>
                    <a:pt x="3451897" y="822444"/>
                  </a:lnTo>
                  <a:lnTo>
                    <a:pt x="3455380" y="822084"/>
                  </a:lnTo>
                  <a:lnTo>
                    <a:pt x="3458864" y="822994"/>
                  </a:lnTo>
                  <a:lnTo>
                    <a:pt x="3462347" y="822635"/>
                  </a:lnTo>
                  <a:lnTo>
                    <a:pt x="3465830" y="822277"/>
                  </a:lnTo>
                  <a:lnTo>
                    <a:pt x="3469313" y="822953"/>
                  </a:lnTo>
                  <a:lnTo>
                    <a:pt x="3472797" y="822596"/>
                  </a:lnTo>
                  <a:lnTo>
                    <a:pt x="3476280" y="822812"/>
                  </a:lnTo>
                  <a:lnTo>
                    <a:pt x="3479763" y="822456"/>
                  </a:lnTo>
                  <a:lnTo>
                    <a:pt x="3483246" y="822099"/>
                  </a:lnTo>
                  <a:lnTo>
                    <a:pt x="3483246" y="822214"/>
                  </a:lnTo>
                  <a:lnTo>
                    <a:pt x="3483246" y="822328"/>
                  </a:lnTo>
                  <a:lnTo>
                    <a:pt x="3483246" y="822443"/>
                  </a:lnTo>
                  <a:lnTo>
                    <a:pt x="3483246" y="822557"/>
                  </a:lnTo>
                  <a:lnTo>
                    <a:pt x="3483246" y="822672"/>
                  </a:lnTo>
                  <a:lnTo>
                    <a:pt x="3483246" y="822786"/>
                  </a:lnTo>
                  <a:lnTo>
                    <a:pt x="3483246" y="822900"/>
                  </a:lnTo>
                  <a:lnTo>
                    <a:pt x="3483246" y="823014"/>
                  </a:lnTo>
                  <a:lnTo>
                    <a:pt x="3483246" y="823128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934580"/>
              <a:ext cx="3483246" cy="617486"/>
            </a:xfrm>
            <a:custGeom>
              <a:avLst/>
              <a:gdLst/>
              <a:ahLst/>
              <a:cxnLst/>
              <a:rect l="0" t="0" r="0" b="0"/>
              <a:pathLst>
                <a:path w="3483246" h="617486">
                  <a:moveTo>
                    <a:pt x="0" y="617486"/>
                  </a:moveTo>
                  <a:lnTo>
                    <a:pt x="3483" y="355293"/>
                  </a:lnTo>
                  <a:lnTo>
                    <a:pt x="6966" y="129808"/>
                  </a:lnTo>
                  <a:lnTo>
                    <a:pt x="10449" y="384072"/>
                  </a:lnTo>
                  <a:lnTo>
                    <a:pt x="13932" y="313067"/>
                  </a:lnTo>
                  <a:lnTo>
                    <a:pt x="17416" y="263685"/>
                  </a:lnTo>
                  <a:lnTo>
                    <a:pt x="20899" y="201378"/>
                  </a:lnTo>
                  <a:lnTo>
                    <a:pt x="24382" y="141503"/>
                  </a:lnTo>
                  <a:lnTo>
                    <a:pt x="27865" y="229824"/>
                  </a:lnTo>
                  <a:lnTo>
                    <a:pt x="31349" y="187350"/>
                  </a:lnTo>
                  <a:lnTo>
                    <a:pt x="34832" y="280505"/>
                  </a:lnTo>
                  <a:lnTo>
                    <a:pt x="38315" y="250358"/>
                  </a:lnTo>
                  <a:lnTo>
                    <a:pt x="41798" y="220784"/>
                  </a:lnTo>
                  <a:lnTo>
                    <a:pt x="45282" y="201378"/>
                  </a:lnTo>
                  <a:lnTo>
                    <a:pt x="48765" y="173450"/>
                  </a:lnTo>
                  <a:lnTo>
                    <a:pt x="52248" y="146026"/>
                  </a:lnTo>
                  <a:lnTo>
                    <a:pt x="55731" y="119093"/>
                  </a:lnTo>
                  <a:lnTo>
                    <a:pt x="59215" y="92637"/>
                  </a:lnTo>
                  <a:lnTo>
                    <a:pt x="62698" y="164441"/>
                  </a:lnTo>
                  <a:lnTo>
                    <a:pt x="66181" y="142702"/>
                  </a:lnTo>
                  <a:lnTo>
                    <a:pt x="69664" y="121273"/>
                  </a:lnTo>
                  <a:lnTo>
                    <a:pt x="73148" y="100147"/>
                  </a:lnTo>
                  <a:lnTo>
                    <a:pt x="76631" y="79318"/>
                  </a:lnTo>
                  <a:lnTo>
                    <a:pt x="80114" y="77292"/>
                  </a:lnTo>
                  <a:lnTo>
                    <a:pt x="83597" y="57581"/>
                  </a:lnTo>
                  <a:lnTo>
                    <a:pt x="87081" y="38132"/>
                  </a:lnTo>
                  <a:lnTo>
                    <a:pt x="90564" y="18940"/>
                  </a:lnTo>
                  <a:lnTo>
                    <a:pt x="94047" y="0"/>
                  </a:lnTo>
                  <a:lnTo>
                    <a:pt x="97530" y="45478"/>
                  </a:lnTo>
                  <a:lnTo>
                    <a:pt x="101014" y="28504"/>
                  </a:lnTo>
                  <a:lnTo>
                    <a:pt x="104497" y="59417"/>
                  </a:lnTo>
                  <a:lnTo>
                    <a:pt x="107980" y="43878"/>
                  </a:lnTo>
                  <a:lnTo>
                    <a:pt x="111463" y="50584"/>
                  </a:lnTo>
                  <a:lnTo>
                    <a:pt x="114947" y="35827"/>
                  </a:lnTo>
                  <a:lnTo>
                    <a:pt x="118430" y="21218"/>
                  </a:lnTo>
                  <a:lnTo>
                    <a:pt x="121913" y="14181"/>
                  </a:lnTo>
                  <a:lnTo>
                    <a:pt x="125396" y="0"/>
                  </a:lnTo>
                  <a:lnTo>
                    <a:pt x="128880" y="71424"/>
                  </a:lnTo>
                  <a:lnTo>
                    <a:pt x="132363" y="59032"/>
                  </a:lnTo>
                  <a:lnTo>
                    <a:pt x="135846" y="46744"/>
                  </a:lnTo>
                  <a:lnTo>
                    <a:pt x="139329" y="103275"/>
                  </a:lnTo>
                  <a:lnTo>
                    <a:pt x="142813" y="92358"/>
                  </a:lnTo>
                  <a:lnTo>
                    <a:pt x="146296" y="108984"/>
                  </a:lnTo>
                  <a:lnTo>
                    <a:pt x="149779" y="98680"/>
                  </a:lnTo>
                  <a:lnTo>
                    <a:pt x="153262" y="88447"/>
                  </a:lnTo>
                  <a:lnTo>
                    <a:pt x="156746" y="82804"/>
                  </a:lnTo>
                  <a:lnTo>
                    <a:pt x="160229" y="72780"/>
                  </a:lnTo>
                  <a:lnTo>
                    <a:pt x="163712" y="67403"/>
                  </a:lnTo>
                  <a:lnTo>
                    <a:pt x="167195" y="57581"/>
                  </a:lnTo>
                  <a:lnTo>
                    <a:pt x="170679" y="47824"/>
                  </a:lnTo>
                  <a:lnTo>
                    <a:pt x="174162" y="73688"/>
                  </a:lnTo>
                  <a:lnTo>
                    <a:pt x="177645" y="64539"/>
                  </a:lnTo>
                  <a:lnTo>
                    <a:pt x="181128" y="91535"/>
                  </a:lnTo>
                  <a:lnTo>
                    <a:pt x="184612" y="82973"/>
                  </a:lnTo>
                  <a:lnTo>
                    <a:pt x="188095" y="74460"/>
                  </a:lnTo>
                  <a:lnTo>
                    <a:pt x="191578" y="88447"/>
                  </a:lnTo>
                  <a:lnTo>
                    <a:pt x="195061" y="80312"/>
                  </a:lnTo>
                  <a:lnTo>
                    <a:pt x="198545" y="72221"/>
                  </a:lnTo>
                  <a:lnTo>
                    <a:pt x="202028" y="64174"/>
                  </a:lnTo>
                  <a:lnTo>
                    <a:pt x="205511" y="125505"/>
                  </a:lnTo>
                  <a:lnTo>
                    <a:pt x="208994" y="118361"/>
                  </a:lnTo>
                  <a:lnTo>
                    <a:pt x="212478" y="111252"/>
                  </a:lnTo>
                  <a:lnTo>
                    <a:pt x="215961" y="124336"/>
                  </a:lnTo>
                  <a:lnTo>
                    <a:pt x="219444" y="117523"/>
                  </a:lnTo>
                  <a:lnTo>
                    <a:pt x="222927" y="116340"/>
                  </a:lnTo>
                  <a:lnTo>
                    <a:pt x="226411" y="109651"/>
                  </a:lnTo>
                  <a:lnTo>
                    <a:pt x="229894" y="102992"/>
                  </a:lnTo>
                  <a:lnTo>
                    <a:pt x="233377" y="99206"/>
                  </a:lnTo>
                  <a:lnTo>
                    <a:pt x="236860" y="92637"/>
                  </a:lnTo>
                  <a:lnTo>
                    <a:pt x="240344" y="108227"/>
                  </a:lnTo>
                  <a:lnTo>
                    <a:pt x="243827" y="101939"/>
                  </a:lnTo>
                  <a:lnTo>
                    <a:pt x="247310" y="95678"/>
                  </a:lnTo>
                  <a:lnTo>
                    <a:pt x="250793" y="102756"/>
                  </a:lnTo>
                  <a:lnTo>
                    <a:pt x="254277" y="96676"/>
                  </a:lnTo>
                  <a:lnTo>
                    <a:pt x="257760" y="120568"/>
                  </a:lnTo>
                  <a:lnTo>
                    <a:pt x="261243" y="114822"/>
                  </a:lnTo>
                  <a:lnTo>
                    <a:pt x="264726" y="109098"/>
                  </a:lnTo>
                  <a:lnTo>
                    <a:pt x="268210" y="108193"/>
                  </a:lnTo>
                  <a:lnTo>
                    <a:pt x="271693" y="102556"/>
                  </a:lnTo>
                  <a:lnTo>
                    <a:pt x="275176" y="96941"/>
                  </a:lnTo>
                  <a:lnTo>
                    <a:pt x="278659" y="91347"/>
                  </a:lnTo>
                  <a:lnTo>
                    <a:pt x="282143" y="85775"/>
                  </a:lnTo>
                  <a:lnTo>
                    <a:pt x="285626" y="85143"/>
                  </a:lnTo>
                  <a:lnTo>
                    <a:pt x="289109" y="79654"/>
                  </a:lnTo>
                  <a:lnTo>
                    <a:pt x="292592" y="76652"/>
                  </a:lnTo>
                  <a:lnTo>
                    <a:pt x="296075" y="71223"/>
                  </a:lnTo>
                  <a:lnTo>
                    <a:pt x="299559" y="109488"/>
                  </a:lnTo>
                  <a:lnTo>
                    <a:pt x="303042" y="104451"/>
                  </a:lnTo>
                  <a:lnTo>
                    <a:pt x="306525" y="99431"/>
                  </a:lnTo>
                  <a:lnTo>
                    <a:pt x="310008" y="100854"/>
                  </a:lnTo>
                  <a:lnTo>
                    <a:pt x="313492" y="95918"/>
                  </a:lnTo>
                  <a:lnTo>
                    <a:pt x="316975" y="136176"/>
                  </a:lnTo>
                  <a:lnTo>
                    <a:pt x="320458" y="131625"/>
                  </a:lnTo>
                  <a:lnTo>
                    <a:pt x="323941" y="127087"/>
                  </a:lnTo>
                  <a:lnTo>
                    <a:pt x="327425" y="126212"/>
                  </a:lnTo>
                  <a:lnTo>
                    <a:pt x="330908" y="121730"/>
                  </a:lnTo>
                  <a:lnTo>
                    <a:pt x="334391" y="117261"/>
                  </a:lnTo>
                  <a:lnTo>
                    <a:pt x="337874" y="112805"/>
                  </a:lnTo>
                  <a:lnTo>
                    <a:pt x="341358" y="108363"/>
                  </a:lnTo>
                  <a:lnTo>
                    <a:pt x="344841" y="103933"/>
                  </a:lnTo>
                  <a:lnTo>
                    <a:pt x="348324" y="99517"/>
                  </a:lnTo>
                  <a:lnTo>
                    <a:pt x="351807" y="97013"/>
                  </a:lnTo>
                  <a:lnTo>
                    <a:pt x="355291" y="92637"/>
                  </a:lnTo>
                  <a:lnTo>
                    <a:pt x="358774" y="88273"/>
                  </a:lnTo>
                  <a:lnTo>
                    <a:pt x="362257" y="87756"/>
                  </a:lnTo>
                  <a:lnTo>
                    <a:pt x="365740" y="83443"/>
                  </a:lnTo>
                  <a:lnTo>
                    <a:pt x="369224" y="128220"/>
                  </a:lnTo>
                  <a:lnTo>
                    <a:pt x="372707" y="124258"/>
                  </a:lnTo>
                  <a:lnTo>
                    <a:pt x="376190" y="120306"/>
                  </a:lnTo>
                  <a:lnTo>
                    <a:pt x="379673" y="124361"/>
                  </a:lnTo>
                  <a:lnTo>
                    <a:pt x="383157" y="120482"/>
                  </a:lnTo>
                  <a:lnTo>
                    <a:pt x="386640" y="126000"/>
                  </a:lnTo>
                  <a:lnTo>
                    <a:pt x="390123" y="122202"/>
                  </a:lnTo>
                  <a:lnTo>
                    <a:pt x="393606" y="118413"/>
                  </a:lnTo>
                  <a:lnTo>
                    <a:pt x="397090" y="123850"/>
                  </a:lnTo>
                  <a:lnTo>
                    <a:pt x="400573" y="120138"/>
                  </a:lnTo>
                  <a:lnTo>
                    <a:pt x="404056" y="138333"/>
                  </a:lnTo>
                  <a:lnTo>
                    <a:pt x="407539" y="134775"/>
                  </a:lnTo>
                  <a:lnTo>
                    <a:pt x="411023" y="132635"/>
                  </a:lnTo>
                  <a:lnTo>
                    <a:pt x="414506" y="129102"/>
                  </a:lnTo>
                  <a:lnTo>
                    <a:pt x="417989" y="125578"/>
                  </a:lnTo>
                  <a:lnTo>
                    <a:pt x="421472" y="129114"/>
                  </a:lnTo>
                  <a:lnTo>
                    <a:pt x="424956" y="125648"/>
                  </a:lnTo>
                  <a:lnTo>
                    <a:pt x="428439" y="122189"/>
                  </a:lnTo>
                  <a:lnTo>
                    <a:pt x="431922" y="118739"/>
                  </a:lnTo>
                  <a:lnTo>
                    <a:pt x="435405" y="115297"/>
                  </a:lnTo>
                  <a:lnTo>
                    <a:pt x="438889" y="111862"/>
                  </a:lnTo>
                  <a:lnTo>
                    <a:pt x="442372" y="108436"/>
                  </a:lnTo>
                  <a:lnTo>
                    <a:pt x="445855" y="113556"/>
                  </a:lnTo>
                  <a:lnTo>
                    <a:pt x="449338" y="110193"/>
                  </a:lnTo>
                  <a:lnTo>
                    <a:pt x="452822" y="106837"/>
                  </a:lnTo>
                  <a:lnTo>
                    <a:pt x="456305" y="125284"/>
                  </a:lnTo>
                  <a:lnTo>
                    <a:pt x="459788" y="122061"/>
                  </a:lnTo>
                  <a:lnTo>
                    <a:pt x="463271" y="121469"/>
                  </a:lnTo>
                  <a:lnTo>
                    <a:pt x="466755" y="118274"/>
                  </a:lnTo>
                  <a:lnTo>
                    <a:pt x="470238" y="115086"/>
                  </a:lnTo>
                  <a:lnTo>
                    <a:pt x="473721" y="126079"/>
                  </a:lnTo>
                  <a:lnTo>
                    <a:pt x="477204" y="122979"/>
                  </a:lnTo>
                  <a:lnTo>
                    <a:pt x="480688" y="127364"/>
                  </a:lnTo>
                  <a:lnTo>
                    <a:pt x="484171" y="124316"/>
                  </a:lnTo>
                  <a:lnTo>
                    <a:pt x="487654" y="121273"/>
                  </a:lnTo>
                  <a:lnTo>
                    <a:pt x="491137" y="131586"/>
                  </a:lnTo>
                  <a:lnTo>
                    <a:pt x="494621" y="128624"/>
                  </a:lnTo>
                  <a:lnTo>
                    <a:pt x="498104" y="126857"/>
                  </a:lnTo>
                  <a:lnTo>
                    <a:pt x="501587" y="123913"/>
                  </a:lnTo>
                  <a:lnTo>
                    <a:pt x="505070" y="143854"/>
                  </a:lnTo>
                  <a:lnTo>
                    <a:pt x="508554" y="141034"/>
                  </a:lnTo>
                  <a:lnTo>
                    <a:pt x="512037" y="138220"/>
                  </a:lnTo>
                  <a:lnTo>
                    <a:pt x="515520" y="136515"/>
                  </a:lnTo>
                  <a:lnTo>
                    <a:pt x="519003" y="133717"/>
                  </a:lnTo>
                  <a:lnTo>
                    <a:pt x="522487" y="140741"/>
                  </a:lnTo>
                  <a:lnTo>
                    <a:pt x="525970" y="138000"/>
                  </a:lnTo>
                  <a:lnTo>
                    <a:pt x="529453" y="135265"/>
                  </a:lnTo>
                  <a:lnTo>
                    <a:pt x="532936" y="154282"/>
                  </a:lnTo>
                  <a:lnTo>
                    <a:pt x="536420" y="151659"/>
                  </a:lnTo>
                  <a:lnTo>
                    <a:pt x="539903" y="152018"/>
                  </a:lnTo>
                  <a:lnTo>
                    <a:pt x="543386" y="149419"/>
                  </a:lnTo>
                  <a:lnTo>
                    <a:pt x="546869" y="146824"/>
                  </a:lnTo>
                  <a:lnTo>
                    <a:pt x="550353" y="172442"/>
                  </a:lnTo>
                  <a:lnTo>
                    <a:pt x="553836" y="169987"/>
                  </a:lnTo>
                  <a:lnTo>
                    <a:pt x="557319" y="173698"/>
                  </a:lnTo>
                  <a:lnTo>
                    <a:pt x="560802" y="171280"/>
                  </a:lnTo>
                  <a:lnTo>
                    <a:pt x="564286" y="168865"/>
                  </a:lnTo>
                  <a:lnTo>
                    <a:pt x="567769" y="168209"/>
                  </a:lnTo>
                  <a:lnTo>
                    <a:pt x="571252" y="165810"/>
                  </a:lnTo>
                  <a:lnTo>
                    <a:pt x="574735" y="170358"/>
                  </a:lnTo>
                  <a:lnTo>
                    <a:pt x="578218" y="167998"/>
                  </a:lnTo>
                  <a:lnTo>
                    <a:pt x="581702" y="165641"/>
                  </a:lnTo>
                  <a:lnTo>
                    <a:pt x="585185" y="174276"/>
                  </a:lnTo>
                  <a:lnTo>
                    <a:pt x="588668" y="171976"/>
                  </a:lnTo>
                  <a:lnTo>
                    <a:pt x="592151" y="175428"/>
                  </a:lnTo>
                  <a:lnTo>
                    <a:pt x="595635" y="173159"/>
                  </a:lnTo>
                  <a:lnTo>
                    <a:pt x="599118" y="176547"/>
                  </a:lnTo>
                  <a:lnTo>
                    <a:pt x="602601" y="174310"/>
                  </a:lnTo>
                  <a:lnTo>
                    <a:pt x="606084" y="172076"/>
                  </a:lnTo>
                  <a:lnTo>
                    <a:pt x="609568" y="190639"/>
                  </a:lnTo>
                  <a:lnTo>
                    <a:pt x="613051" y="188501"/>
                  </a:lnTo>
                  <a:lnTo>
                    <a:pt x="616534" y="187104"/>
                  </a:lnTo>
                  <a:lnTo>
                    <a:pt x="620017" y="184975"/>
                  </a:lnTo>
                  <a:lnTo>
                    <a:pt x="623501" y="182848"/>
                  </a:lnTo>
                  <a:lnTo>
                    <a:pt x="626984" y="185895"/>
                  </a:lnTo>
                  <a:lnTo>
                    <a:pt x="630467" y="183796"/>
                  </a:lnTo>
                  <a:lnTo>
                    <a:pt x="633950" y="195939"/>
                  </a:lnTo>
                  <a:lnTo>
                    <a:pt x="637434" y="193905"/>
                  </a:lnTo>
                  <a:lnTo>
                    <a:pt x="640917" y="191873"/>
                  </a:lnTo>
                  <a:lnTo>
                    <a:pt x="644400" y="192615"/>
                  </a:lnTo>
                  <a:lnTo>
                    <a:pt x="647883" y="190600"/>
                  </a:lnTo>
                  <a:lnTo>
                    <a:pt x="651367" y="200068"/>
                  </a:lnTo>
                  <a:lnTo>
                    <a:pt x="654850" y="198104"/>
                  </a:lnTo>
                  <a:lnTo>
                    <a:pt x="658333" y="196143"/>
                  </a:lnTo>
                  <a:lnTo>
                    <a:pt x="661816" y="195511"/>
                  </a:lnTo>
                  <a:lnTo>
                    <a:pt x="665300" y="193561"/>
                  </a:lnTo>
                  <a:lnTo>
                    <a:pt x="668783" y="200741"/>
                  </a:lnTo>
                  <a:lnTo>
                    <a:pt x="672266" y="198831"/>
                  </a:lnTo>
                  <a:lnTo>
                    <a:pt x="675749" y="196924"/>
                  </a:lnTo>
                  <a:lnTo>
                    <a:pt x="679233" y="196306"/>
                  </a:lnTo>
                  <a:lnTo>
                    <a:pt x="682716" y="194409"/>
                  </a:lnTo>
                  <a:lnTo>
                    <a:pt x="686199" y="198883"/>
                  </a:lnTo>
                  <a:lnTo>
                    <a:pt x="689682" y="197015"/>
                  </a:lnTo>
                  <a:lnTo>
                    <a:pt x="693166" y="195149"/>
                  </a:lnTo>
                  <a:lnTo>
                    <a:pt x="696649" y="196435"/>
                  </a:lnTo>
                  <a:lnTo>
                    <a:pt x="700132" y="194585"/>
                  </a:lnTo>
                  <a:lnTo>
                    <a:pt x="703615" y="198333"/>
                  </a:lnTo>
                  <a:lnTo>
                    <a:pt x="707099" y="196509"/>
                  </a:lnTo>
                  <a:lnTo>
                    <a:pt x="710582" y="194687"/>
                  </a:lnTo>
                  <a:lnTo>
                    <a:pt x="714065" y="192867"/>
                  </a:lnTo>
                  <a:lnTo>
                    <a:pt x="717548" y="191049"/>
                  </a:lnTo>
                  <a:lnTo>
                    <a:pt x="721032" y="193564"/>
                  </a:lnTo>
                  <a:lnTo>
                    <a:pt x="724515" y="191766"/>
                  </a:lnTo>
                  <a:lnTo>
                    <a:pt x="727998" y="196051"/>
                  </a:lnTo>
                  <a:lnTo>
                    <a:pt x="731481" y="194280"/>
                  </a:lnTo>
                  <a:lnTo>
                    <a:pt x="734965" y="192511"/>
                  </a:lnTo>
                  <a:lnTo>
                    <a:pt x="738448" y="193153"/>
                  </a:lnTo>
                  <a:lnTo>
                    <a:pt x="741931" y="191396"/>
                  </a:lnTo>
                  <a:lnTo>
                    <a:pt x="745414" y="189642"/>
                  </a:lnTo>
                  <a:lnTo>
                    <a:pt x="748898" y="187889"/>
                  </a:lnTo>
                  <a:lnTo>
                    <a:pt x="752381" y="186138"/>
                  </a:lnTo>
                  <a:lnTo>
                    <a:pt x="755864" y="190402"/>
                  </a:lnTo>
                  <a:lnTo>
                    <a:pt x="759347" y="188676"/>
                  </a:lnTo>
                  <a:lnTo>
                    <a:pt x="762831" y="188143"/>
                  </a:lnTo>
                  <a:lnTo>
                    <a:pt x="766314" y="186425"/>
                  </a:lnTo>
                  <a:lnTo>
                    <a:pt x="769797" y="184709"/>
                  </a:lnTo>
                  <a:lnTo>
                    <a:pt x="773280" y="182995"/>
                  </a:lnTo>
                  <a:lnTo>
                    <a:pt x="776764" y="181283"/>
                  </a:lnTo>
                  <a:lnTo>
                    <a:pt x="780247" y="181976"/>
                  </a:lnTo>
                  <a:lnTo>
                    <a:pt x="783730" y="180275"/>
                  </a:lnTo>
                  <a:lnTo>
                    <a:pt x="787213" y="178577"/>
                  </a:lnTo>
                  <a:lnTo>
                    <a:pt x="790697" y="182832"/>
                  </a:lnTo>
                  <a:lnTo>
                    <a:pt x="794180" y="181157"/>
                  </a:lnTo>
                  <a:lnTo>
                    <a:pt x="797663" y="182418"/>
                  </a:lnTo>
                  <a:lnTo>
                    <a:pt x="801146" y="180757"/>
                  </a:lnTo>
                  <a:lnTo>
                    <a:pt x="804630" y="182012"/>
                  </a:lnTo>
                  <a:lnTo>
                    <a:pt x="808113" y="180363"/>
                  </a:lnTo>
                  <a:lnTo>
                    <a:pt x="811596" y="178716"/>
                  </a:lnTo>
                  <a:lnTo>
                    <a:pt x="815079" y="178238"/>
                  </a:lnTo>
                  <a:lnTo>
                    <a:pt x="818563" y="176598"/>
                  </a:lnTo>
                  <a:lnTo>
                    <a:pt x="822046" y="190764"/>
                  </a:lnTo>
                  <a:lnTo>
                    <a:pt x="825529" y="189178"/>
                  </a:lnTo>
                  <a:lnTo>
                    <a:pt x="829012" y="187594"/>
                  </a:lnTo>
                  <a:lnTo>
                    <a:pt x="832496" y="205927"/>
                  </a:lnTo>
                  <a:lnTo>
                    <a:pt x="835979" y="204409"/>
                  </a:lnTo>
                  <a:lnTo>
                    <a:pt x="839462" y="202893"/>
                  </a:lnTo>
                  <a:lnTo>
                    <a:pt x="842945" y="201378"/>
                  </a:lnTo>
                  <a:lnTo>
                    <a:pt x="846429" y="199865"/>
                  </a:lnTo>
                  <a:lnTo>
                    <a:pt x="849912" y="200877"/>
                  </a:lnTo>
                  <a:lnTo>
                    <a:pt x="853395" y="199374"/>
                  </a:lnTo>
                  <a:lnTo>
                    <a:pt x="856878" y="200383"/>
                  </a:lnTo>
                  <a:lnTo>
                    <a:pt x="860361" y="198891"/>
                  </a:lnTo>
                  <a:lnTo>
                    <a:pt x="863845" y="197401"/>
                  </a:lnTo>
                  <a:lnTo>
                    <a:pt x="867328" y="197916"/>
                  </a:lnTo>
                  <a:lnTo>
                    <a:pt x="870811" y="196435"/>
                  </a:lnTo>
                  <a:lnTo>
                    <a:pt x="874294" y="198438"/>
                  </a:lnTo>
                  <a:lnTo>
                    <a:pt x="877778" y="196970"/>
                  </a:lnTo>
                  <a:lnTo>
                    <a:pt x="881261" y="195503"/>
                  </a:lnTo>
                  <a:lnTo>
                    <a:pt x="884744" y="194038"/>
                  </a:lnTo>
                  <a:lnTo>
                    <a:pt x="888227" y="192574"/>
                  </a:lnTo>
                  <a:lnTo>
                    <a:pt x="891711" y="193106"/>
                  </a:lnTo>
                  <a:lnTo>
                    <a:pt x="895194" y="191651"/>
                  </a:lnTo>
                  <a:lnTo>
                    <a:pt x="898677" y="195132"/>
                  </a:lnTo>
                  <a:lnTo>
                    <a:pt x="902160" y="193694"/>
                  </a:lnTo>
                  <a:lnTo>
                    <a:pt x="905644" y="192257"/>
                  </a:lnTo>
                  <a:lnTo>
                    <a:pt x="909127" y="194238"/>
                  </a:lnTo>
                  <a:lnTo>
                    <a:pt x="912610" y="192815"/>
                  </a:lnTo>
                  <a:lnTo>
                    <a:pt x="916093" y="197629"/>
                  </a:lnTo>
                  <a:lnTo>
                    <a:pt x="919577" y="196226"/>
                  </a:lnTo>
                  <a:lnTo>
                    <a:pt x="923060" y="194824"/>
                  </a:lnTo>
                  <a:lnTo>
                    <a:pt x="926543" y="193423"/>
                  </a:lnTo>
                  <a:lnTo>
                    <a:pt x="930026" y="192024"/>
                  </a:lnTo>
                  <a:lnTo>
                    <a:pt x="933510" y="190626"/>
                  </a:lnTo>
                  <a:lnTo>
                    <a:pt x="936993" y="189229"/>
                  </a:lnTo>
                  <a:lnTo>
                    <a:pt x="940476" y="187833"/>
                  </a:lnTo>
                  <a:lnTo>
                    <a:pt x="943959" y="190273"/>
                  </a:lnTo>
                  <a:lnTo>
                    <a:pt x="947443" y="188891"/>
                  </a:lnTo>
                  <a:lnTo>
                    <a:pt x="950926" y="187509"/>
                  </a:lnTo>
                  <a:lnTo>
                    <a:pt x="954409" y="186129"/>
                  </a:lnTo>
                  <a:lnTo>
                    <a:pt x="957892" y="184751"/>
                  </a:lnTo>
                  <a:lnTo>
                    <a:pt x="961376" y="184813"/>
                  </a:lnTo>
                  <a:lnTo>
                    <a:pt x="964859" y="183441"/>
                  </a:lnTo>
                  <a:lnTo>
                    <a:pt x="968342" y="182070"/>
                  </a:lnTo>
                  <a:lnTo>
                    <a:pt x="971825" y="180700"/>
                  </a:lnTo>
                  <a:lnTo>
                    <a:pt x="975309" y="179332"/>
                  </a:lnTo>
                  <a:lnTo>
                    <a:pt x="978792" y="186056"/>
                  </a:lnTo>
                  <a:lnTo>
                    <a:pt x="982275" y="184712"/>
                  </a:lnTo>
                  <a:lnTo>
                    <a:pt x="985758" y="188933"/>
                  </a:lnTo>
                  <a:lnTo>
                    <a:pt x="989242" y="187605"/>
                  </a:lnTo>
                  <a:lnTo>
                    <a:pt x="992725" y="186279"/>
                  </a:lnTo>
                  <a:lnTo>
                    <a:pt x="996208" y="184954"/>
                  </a:lnTo>
                  <a:lnTo>
                    <a:pt x="999691" y="183630"/>
                  </a:lnTo>
                  <a:lnTo>
                    <a:pt x="1003175" y="186897"/>
                  </a:lnTo>
                  <a:lnTo>
                    <a:pt x="1006658" y="185587"/>
                  </a:lnTo>
                  <a:lnTo>
                    <a:pt x="1010141" y="184734"/>
                  </a:lnTo>
                  <a:lnTo>
                    <a:pt x="1013624" y="183428"/>
                  </a:lnTo>
                  <a:lnTo>
                    <a:pt x="1017108" y="182123"/>
                  </a:lnTo>
                  <a:lnTo>
                    <a:pt x="1020591" y="186259"/>
                  </a:lnTo>
                  <a:lnTo>
                    <a:pt x="1024074" y="184970"/>
                  </a:lnTo>
                  <a:lnTo>
                    <a:pt x="1027557" y="185920"/>
                  </a:lnTo>
                  <a:lnTo>
                    <a:pt x="1031041" y="184639"/>
                  </a:lnTo>
                  <a:lnTo>
                    <a:pt x="1034524" y="183359"/>
                  </a:lnTo>
                  <a:lnTo>
                    <a:pt x="1038007" y="183867"/>
                  </a:lnTo>
                  <a:lnTo>
                    <a:pt x="1041490" y="182594"/>
                  </a:lnTo>
                  <a:lnTo>
                    <a:pt x="1044974" y="181322"/>
                  </a:lnTo>
                  <a:lnTo>
                    <a:pt x="1048457" y="180050"/>
                  </a:lnTo>
                  <a:lnTo>
                    <a:pt x="1051940" y="178780"/>
                  </a:lnTo>
                  <a:lnTo>
                    <a:pt x="1055423" y="185476"/>
                  </a:lnTo>
                  <a:lnTo>
                    <a:pt x="1058907" y="184227"/>
                  </a:lnTo>
                  <a:lnTo>
                    <a:pt x="1062390" y="186015"/>
                  </a:lnTo>
                  <a:lnTo>
                    <a:pt x="1065873" y="184776"/>
                  </a:lnTo>
                  <a:lnTo>
                    <a:pt x="1069356" y="183538"/>
                  </a:lnTo>
                  <a:lnTo>
                    <a:pt x="1072840" y="184888"/>
                  </a:lnTo>
                  <a:lnTo>
                    <a:pt x="1076323" y="183658"/>
                  </a:lnTo>
                  <a:lnTo>
                    <a:pt x="1079806" y="182860"/>
                  </a:lnTo>
                  <a:lnTo>
                    <a:pt x="1083289" y="181633"/>
                  </a:lnTo>
                  <a:lnTo>
                    <a:pt x="1086773" y="180408"/>
                  </a:lnTo>
                  <a:lnTo>
                    <a:pt x="1090256" y="180047"/>
                  </a:lnTo>
                  <a:lnTo>
                    <a:pt x="1093739" y="178826"/>
                  </a:lnTo>
                  <a:lnTo>
                    <a:pt x="1097222" y="178038"/>
                  </a:lnTo>
                  <a:lnTo>
                    <a:pt x="1100706" y="176819"/>
                  </a:lnTo>
                  <a:lnTo>
                    <a:pt x="1104189" y="180755"/>
                  </a:lnTo>
                  <a:lnTo>
                    <a:pt x="1107672" y="179550"/>
                  </a:lnTo>
                  <a:lnTo>
                    <a:pt x="1111155" y="178347"/>
                  </a:lnTo>
                  <a:lnTo>
                    <a:pt x="1114639" y="177998"/>
                  </a:lnTo>
                  <a:lnTo>
                    <a:pt x="1118122" y="176798"/>
                  </a:lnTo>
                  <a:lnTo>
                    <a:pt x="1121605" y="192071"/>
                  </a:lnTo>
                  <a:lnTo>
                    <a:pt x="1125088" y="190912"/>
                  </a:lnTo>
                  <a:lnTo>
                    <a:pt x="1128572" y="189753"/>
                  </a:lnTo>
                  <a:lnTo>
                    <a:pt x="1132055" y="192943"/>
                  </a:lnTo>
                  <a:lnTo>
                    <a:pt x="1135538" y="191796"/>
                  </a:lnTo>
                  <a:lnTo>
                    <a:pt x="1139021" y="193384"/>
                  </a:lnTo>
                  <a:lnTo>
                    <a:pt x="1142505" y="192245"/>
                  </a:lnTo>
                  <a:lnTo>
                    <a:pt x="1145988" y="191108"/>
                  </a:lnTo>
                  <a:lnTo>
                    <a:pt x="1149471" y="189971"/>
                  </a:lnTo>
                  <a:lnTo>
                    <a:pt x="1152954" y="188835"/>
                  </a:lnTo>
                  <a:lnTo>
                    <a:pt x="1156437" y="192358"/>
                  </a:lnTo>
                  <a:lnTo>
                    <a:pt x="1159921" y="191234"/>
                  </a:lnTo>
                  <a:lnTo>
                    <a:pt x="1163404" y="190111"/>
                  </a:lnTo>
                  <a:lnTo>
                    <a:pt x="1166887" y="201742"/>
                  </a:lnTo>
                  <a:lnTo>
                    <a:pt x="1170370" y="200650"/>
                  </a:lnTo>
                  <a:lnTo>
                    <a:pt x="1173854" y="201015"/>
                  </a:lnTo>
                  <a:lnTo>
                    <a:pt x="1177337" y="199928"/>
                  </a:lnTo>
                  <a:lnTo>
                    <a:pt x="1180820" y="198841"/>
                  </a:lnTo>
                  <a:lnTo>
                    <a:pt x="1184303" y="198120"/>
                  </a:lnTo>
                  <a:lnTo>
                    <a:pt x="1187787" y="197035"/>
                  </a:lnTo>
                  <a:lnTo>
                    <a:pt x="1191270" y="199224"/>
                  </a:lnTo>
                  <a:lnTo>
                    <a:pt x="1194753" y="198148"/>
                  </a:lnTo>
                  <a:lnTo>
                    <a:pt x="1198236" y="197797"/>
                  </a:lnTo>
                  <a:lnTo>
                    <a:pt x="1201720" y="196724"/>
                  </a:lnTo>
                  <a:lnTo>
                    <a:pt x="1205203" y="195653"/>
                  </a:lnTo>
                  <a:lnTo>
                    <a:pt x="1208686" y="196031"/>
                  </a:lnTo>
                  <a:lnTo>
                    <a:pt x="1212169" y="194963"/>
                  </a:lnTo>
                  <a:lnTo>
                    <a:pt x="1215653" y="198559"/>
                  </a:lnTo>
                  <a:lnTo>
                    <a:pt x="1219136" y="197504"/>
                  </a:lnTo>
                  <a:lnTo>
                    <a:pt x="1222619" y="196449"/>
                  </a:lnTo>
                  <a:lnTo>
                    <a:pt x="1226102" y="196818"/>
                  </a:lnTo>
                  <a:lnTo>
                    <a:pt x="1229586" y="195768"/>
                  </a:lnTo>
                  <a:lnTo>
                    <a:pt x="1233069" y="199646"/>
                  </a:lnTo>
                  <a:lnTo>
                    <a:pt x="1236552" y="198607"/>
                  </a:lnTo>
                  <a:lnTo>
                    <a:pt x="1240035" y="197570"/>
                  </a:lnTo>
                  <a:lnTo>
                    <a:pt x="1243519" y="201036"/>
                  </a:lnTo>
                  <a:lnTo>
                    <a:pt x="1247002" y="200009"/>
                  </a:lnTo>
                  <a:lnTo>
                    <a:pt x="1250485" y="203409"/>
                  </a:lnTo>
                  <a:lnTo>
                    <a:pt x="1253968" y="202393"/>
                  </a:lnTo>
                  <a:lnTo>
                    <a:pt x="1257452" y="201378"/>
                  </a:lnTo>
                  <a:lnTo>
                    <a:pt x="1260935" y="200363"/>
                  </a:lnTo>
                  <a:lnTo>
                    <a:pt x="1264418" y="199349"/>
                  </a:lnTo>
                  <a:lnTo>
                    <a:pt x="1267901" y="200706"/>
                  </a:lnTo>
                  <a:lnTo>
                    <a:pt x="1271385" y="199698"/>
                  </a:lnTo>
                  <a:lnTo>
                    <a:pt x="1274868" y="198691"/>
                  </a:lnTo>
                  <a:lnTo>
                    <a:pt x="1278351" y="199372"/>
                  </a:lnTo>
                  <a:lnTo>
                    <a:pt x="1281834" y="198369"/>
                  </a:lnTo>
                  <a:lnTo>
                    <a:pt x="1285318" y="198378"/>
                  </a:lnTo>
                  <a:lnTo>
                    <a:pt x="1288801" y="197379"/>
                  </a:lnTo>
                  <a:lnTo>
                    <a:pt x="1292284" y="196381"/>
                  </a:lnTo>
                  <a:lnTo>
                    <a:pt x="1295767" y="195721"/>
                  </a:lnTo>
                  <a:lnTo>
                    <a:pt x="1299251" y="194725"/>
                  </a:lnTo>
                  <a:lnTo>
                    <a:pt x="1302734" y="198749"/>
                  </a:lnTo>
                  <a:lnTo>
                    <a:pt x="1306217" y="197764"/>
                  </a:lnTo>
                  <a:lnTo>
                    <a:pt x="1309700" y="201053"/>
                  </a:lnTo>
                  <a:lnTo>
                    <a:pt x="1313184" y="200078"/>
                  </a:lnTo>
                  <a:lnTo>
                    <a:pt x="1316667" y="199104"/>
                  </a:lnTo>
                  <a:lnTo>
                    <a:pt x="1320150" y="200733"/>
                  </a:lnTo>
                  <a:lnTo>
                    <a:pt x="1323633" y="199765"/>
                  </a:lnTo>
                  <a:lnTo>
                    <a:pt x="1327117" y="208003"/>
                  </a:lnTo>
                  <a:lnTo>
                    <a:pt x="1330600" y="207054"/>
                  </a:lnTo>
                  <a:lnTo>
                    <a:pt x="1334083" y="206107"/>
                  </a:lnTo>
                  <a:lnTo>
                    <a:pt x="1337566" y="205784"/>
                  </a:lnTo>
                  <a:lnTo>
                    <a:pt x="1341050" y="204839"/>
                  </a:lnTo>
                  <a:lnTo>
                    <a:pt x="1344533" y="205451"/>
                  </a:lnTo>
                  <a:lnTo>
                    <a:pt x="1348016" y="204510"/>
                  </a:lnTo>
                  <a:lnTo>
                    <a:pt x="1351499" y="203570"/>
                  </a:lnTo>
                  <a:lnTo>
                    <a:pt x="1354983" y="202630"/>
                  </a:lnTo>
                  <a:lnTo>
                    <a:pt x="1358466" y="201691"/>
                  </a:lnTo>
                  <a:lnTo>
                    <a:pt x="1361949" y="210841"/>
                  </a:lnTo>
                  <a:lnTo>
                    <a:pt x="1365432" y="209923"/>
                  </a:lnTo>
                  <a:lnTo>
                    <a:pt x="1368916" y="209005"/>
                  </a:lnTo>
                  <a:lnTo>
                    <a:pt x="1372399" y="208088"/>
                  </a:lnTo>
                  <a:lnTo>
                    <a:pt x="1375882" y="207171"/>
                  </a:lnTo>
                  <a:lnTo>
                    <a:pt x="1379365" y="207157"/>
                  </a:lnTo>
                  <a:lnTo>
                    <a:pt x="1382849" y="206243"/>
                  </a:lnTo>
                  <a:lnTo>
                    <a:pt x="1386332" y="205329"/>
                  </a:lnTo>
                  <a:lnTo>
                    <a:pt x="1389815" y="204718"/>
                  </a:lnTo>
                  <a:lnTo>
                    <a:pt x="1393298" y="203806"/>
                  </a:lnTo>
                  <a:lnTo>
                    <a:pt x="1396782" y="202895"/>
                  </a:lnTo>
                  <a:lnTo>
                    <a:pt x="1400265" y="201985"/>
                  </a:lnTo>
                  <a:lnTo>
                    <a:pt x="1403748" y="202285"/>
                  </a:lnTo>
                  <a:lnTo>
                    <a:pt x="1407231" y="201378"/>
                  </a:lnTo>
                  <a:lnTo>
                    <a:pt x="1410715" y="200471"/>
                  </a:lnTo>
                  <a:lnTo>
                    <a:pt x="1414198" y="199565"/>
                  </a:lnTo>
                  <a:lnTo>
                    <a:pt x="1417681" y="198660"/>
                  </a:lnTo>
                  <a:lnTo>
                    <a:pt x="1421164" y="200478"/>
                  </a:lnTo>
                  <a:lnTo>
                    <a:pt x="1424648" y="199579"/>
                  </a:lnTo>
                  <a:lnTo>
                    <a:pt x="1428131" y="198680"/>
                  </a:lnTo>
                  <a:lnTo>
                    <a:pt x="1431614" y="197781"/>
                  </a:lnTo>
                  <a:lnTo>
                    <a:pt x="1435097" y="196883"/>
                  </a:lnTo>
                  <a:lnTo>
                    <a:pt x="1438580" y="197799"/>
                  </a:lnTo>
                  <a:lnTo>
                    <a:pt x="1442064" y="196905"/>
                  </a:lnTo>
                  <a:lnTo>
                    <a:pt x="1445547" y="196012"/>
                  </a:lnTo>
                  <a:lnTo>
                    <a:pt x="1449030" y="195120"/>
                  </a:lnTo>
                  <a:lnTo>
                    <a:pt x="1452513" y="194228"/>
                  </a:lnTo>
                  <a:lnTo>
                    <a:pt x="1455997" y="194849"/>
                  </a:lnTo>
                  <a:lnTo>
                    <a:pt x="1459480" y="193961"/>
                  </a:lnTo>
                  <a:lnTo>
                    <a:pt x="1462963" y="193073"/>
                  </a:lnTo>
                  <a:lnTo>
                    <a:pt x="1466446" y="195494"/>
                  </a:lnTo>
                  <a:lnTo>
                    <a:pt x="1469930" y="194613"/>
                  </a:lnTo>
                  <a:lnTo>
                    <a:pt x="1473413" y="206511"/>
                  </a:lnTo>
                  <a:lnTo>
                    <a:pt x="1476896" y="205654"/>
                  </a:lnTo>
                  <a:lnTo>
                    <a:pt x="1480379" y="204798"/>
                  </a:lnTo>
                  <a:lnTo>
                    <a:pt x="1483863" y="204333"/>
                  </a:lnTo>
                  <a:lnTo>
                    <a:pt x="1487346" y="203594"/>
                  </a:lnTo>
                  <a:lnTo>
                    <a:pt x="1490829" y="202800"/>
                  </a:lnTo>
                  <a:lnTo>
                    <a:pt x="1494312" y="201947"/>
                  </a:lnTo>
                  <a:lnTo>
                    <a:pt x="1497796" y="203075"/>
                  </a:lnTo>
                  <a:lnTo>
                    <a:pt x="1501279" y="202226"/>
                  </a:lnTo>
                  <a:lnTo>
                    <a:pt x="1504762" y="201378"/>
                  </a:lnTo>
                  <a:lnTo>
                    <a:pt x="1508245" y="201096"/>
                  </a:lnTo>
                  <a:lnTo>
                    <a:pt x="1511729" y="200249"/>
                  </a:lnTo>
                  <a:lnTo>
                    <a:pt x="1515212" y="202498"/>
                  </a:lnTo>
                  <a:lnTo>
                    <a:pt x="1518695" y="201658"/>
                  </a:lnTo>
                  <a:lnTo>
                    <a:pt x="1522178" y="200818"/>
                  </a:lnTo>
                  <a:lnTo>
                    <a:pt x="1525662" y="202213"/>
                  </a:lnTo>
                  <a:lnTo>
                    <a:pt x="1529145" y="201378"/>
                  </a:lnTo>
                  <a:lnTo>
                    <a:pt x="1532628" y="202761"/>
                  </a:lnTo>
                  <a:lnTo>
                    <a:pt x="1536111" y="201931"/>
                  </a:lnTo>
                  <a:lnTo>
                    <a:pt x="1539595" y="201102"/>
                  </a:lnTo>
                  <a:lnTo>
                    <a:pt x="1543078" y="207891"/>
                  </a:lnTo>
                  <a:lnTo>
                    <a:pt x="1546561" y="207076"/>
                  </a:lnTo>
                  <a:lnTo>
                    <a:pt x="1550044" y="206796"/>
                  </a:lnTo>
                  <a:lnTo>
                    <a:pt x="1553528" y="205982"/>
                  </a:lnTo>
                  <a:lnTo>
                    <a:pt x="1557011" y="205168"/>
                  </a:lnTo>
                  <a:lnTo>
                    <a:pt x="1560494" y="204624"/>
                  </a:lnTo>
                  <a:lnTo>
                    <a:pt x="1563977" y="203812"/>
                  </a:lnTo>
                  <a:lnTo>
                    <a:pt x="1567461" y="205143"/>
                  </a:lnTo>
                  <a:lnTo>
                    <a:pt x="1570944" y="204336"/>
                  </a:lnTo>
                  <a:lnTo>
                    <a:pt x="1574427" y="203529"/>
                  </a:lnTo>
                  <a:lnTo>
                    <a:pt x="1577910" y="203790"/>
                  </a:lnTo>
                  <a:lnTo>
                    <a:pt x="1581394" y="202986"/>
                  </a:lnTo>
                  <a:lnTo>
                    <a:pt x="1584877" y="202182"/>
                  </a:lnTo>
                  <a:lnTo>
                    <a:pt x="1588360" y="201378"/>
                  </a:lnTo>
                  <a:lnTo>
                    <a:pt x="1591843" y="200575"/>
                  </a:lnTo>
                  <a:lnTo>
                    <a:pt x="1595327" y="200040"/>
                  </a:lnTo>
                  <a:lnTo>
                    <a:pt x="1598810" y="199238"/>
                  </a:lnTo>
                  <a:lnTo>
                    <a:pt x="1602293" y="199779"/>
                  </a:lnTo>
                  <a:lnTo>
                    <a:pt x="1605776" y="198980"/>
                  </a:lnTo>
                  <a:lnTo>
                    <a:pt x="1609260" y="200052"/>
                  </a:lnTo>
                  <a:lnTo>
                    <a:pt x="1612743" y="199257"/>
                  </a:lnTo>
                  <a:lnTo>
                    <a:pt x="1616226" y="198462"/>
                  </a:lnTo>
                  <a:lnTo>
                    <a:pt x="1619709" y="198469"/>
                  </a:lnTo>
                  <a:lnTo>
                    <a:pt x="1623193" y="197676"/>
                  </a:lnTo>
                  <a:lnTo>
                    <a:pt x="1626676" y="198746"/>
                  </a:lnTo>
                  <a:lnTo>
                    <a:pt x="1630159" y="197958"/>
                  </a:lnTo>
                  <a:lnTo>
                    <a:pt x="1633642" y="197169"/>
                  </a:lnTo>
                  <a:lnTo>
                    <a:pt x="1637126" y="197972"/>
                  </a:lnTo>
                  <a:lnTo>
                    <a:pt x="1640609" y="197187"/>
                  </a:lnTo>
                  <a:lnTo>
                    <a:pt x="1644092" y="196668"/>
                  </a:lnTo>
                  <a:lnTo>
                    <a:pt x="1647575" y="195884"/>
                  </a:lnTo>
                  <a:lnTo>
                    <a:pt x="1651059" y="195101"/>
                  </a:lnTo>
                  <a:lnTo>
                    <a:pt x="1654542" y="197485"/>
                  </a:lnTo>
                  <a:lnTo>
                    <a:pt x="1658025" y="196708"/>
                  </a:lnTo>
                  <a:lnTo>
                    <a:pt x="1661508" y="196456"/>
                  </a:lnTo>
                  <a:lnTo>
                    <a:pt x="1664992" y="195680"/>
                  </a:lnTo>
                  <a:lnTo>
                    <a:pt x="1668475" y="194904"/>
                  </a:lnTo>
                  <a:lnTo>
                    <a:pt x="1671958" y="194393"/>
                  </a:lnTo>
                  <a:lnTo>
                    <a:pt x="1675441" y="193619"/>
                  </a:lnTo>
                  <a:lnTo>
                    <a:pt x="1678925" y="201378"/>
                  </a:lnTo>
                  <a:lnTo>
                    <a:pt x="1682408" y="200618"/>
                  </a:lnTo>
                  <a:lnTo>
                    <a:pt x="1685891" y="199858"/>
                  </a:lnTo>
                  <a:lnTo>
                    <a:pt x="1689374" y="199354"/>
                  </a:lnTo>
                  <a:lnTo>
                    <a:pt x="1692858" y="198595"/>
                  </a:lnTo>
                  <a:lnTo>
                    <a:pt x="1696341" y="200624"/>
                  </a:lnTo>
                  <a:lnTo>
                    <a:pt x="1699824" y="199871"/>
                  </a:lnTo>
                  <a:lnTo>
                    <a:pt x="1703307" y="201628"/>
                  </a:lnTo>
                  <a:lnTo>
                    <a:pt x="1706791" y="200879"/>
                  </a:lnTo>
                  <a:lnTo>
                    <a:pt x="1710274" y="200131"/>
                  </a:lnTo>
                  <a:lnTo>
                    <a:pt x="1713757" y="200383"/>
                  </a:lnTo>
                  <a:lnTo>
                    <a:pt x="1717240" y="199637"/>
                  </a:lnTo>
                  <a:lnTo>
                    <a:pt x="1720723" y="200138"/>
                  </a:lnTo>
                  <a:lnTo>
                    <a:pt x="1724207" y="199395"/>
                  </a:lnTo>
                  <a:lnTo>
                    <a:pt x="1727690" y="198652"/>
                  </a:lnTo>
                  <a:lnTo>
                    <a:pt x="1731173" y="201132"/>
                  </a:lnTo>
                  <a:lnTo>
                    <a:pt x="1734656" y="200395"/>
                  </a:lnTo>
                  <a:lnTo>
                    <a:pt x="1738140" y="200397"/>
                  </a:lnTo>
                  <a:lnTo>
                    <a:pt x="1741623" y="199661"/>
                  </a:lnTo>
                  <a:lnTo>
                    <a:pt x="1745106" y="198926"/>
                  </a:lnTo>
                  <a:lnTo>
                    <a:pt x="1748589" y="198684"/>
                  </a:lnTo>
                  <a:lnTo>
                    <a:pt x="1752073" y="197951"/>
                  </a:lnTo>
                  <a:lnTo>
                    <a:pt x="1755556" y="198941"/>
                  </a:lnTo>
                  <a:lnTo>
                    <a:pt x="1759039" y="198210"/>
                  </a:lnTo>
                  <a:lnTo>
                    <a:pt x="1762522" y="197480"/>
                  </a:lnTo>
                  <a:lnTo>
                    <a:pt x="1766006" y="198955"/>
                  </a:lnTo>
                  <a:lnTo>
                    <a:pt x="1769489" y="198229"/>
                  </a:lnTo>
                  <a:lnTo>
                    <a:pt x="1772972" y="200657"/>
                  </a:lnTo>
                  <a:lnTo>
                    <a:pt x="1776455" y="199936"/>
                  </a:lnTo>
                  <a:lnTo>
                    <a:pt x="1779939" y="199216"/>
                  </a:lnTo>
                  <a:lnTo>
                    <a:pt x="1783422" y="199220"/>
                  </a:lnTo>
                  <a:lnTo>
                    <a:pt x="1786905" y="198501"/>
                  </a:lnTo>
                  <a:lnTo>
                    <a:pt x="1790388" y="199947"/>
                  </a:lnTo>
                  <a:lnTo>
                    <a:pt x="1793872" y="199233"/>
                  </a:lnTo>
                  <a:lnTo>
                    <a:pt x="1797355" y="201615"/>
                  </a:lnTo>
                  <a:lnTo>
                    <a:pt x="1800838" y="200905"/>
                  </a:lnTo>
                  <a:lnTo>
                    <a:pt x="1804321" y="200196"/>
                  </a:lnTo>
                  <a:lnTo>
                    <a:pt x="1807805" y="205109"/>
                  </a:lnTo>
                  <a:lnTo>
                    <a:pt x="1811288" y="204409"/>
                  </a:lnTo>
                  <a:lnTo>
                    <a:pt x="1814771" y="208520"/>
                  </a:lnTo>
                  <a:lnTo>
                    <a:pt x="1818254" y="207828"/>
                  </a:lnTo>
                  <a:lnTo>
                    <a:pt x="1821738" y="207135"/>
                  </a:lnTo>
                  <a:lnTo>
                    <a:pt x="1825221" y="209155"/>
                  </a:lnTo>
                  <a:lnTo>
                    <a:pt x="1828704" y="208467"/>
                  </a:lnTo>
                  <a:lnTo>
                    <a:pt x="1832187" y="210018"/>
                  </a:lnTo>
                  <a:lnTo>
                    <a:pt x="1835671" y="209334"/>
                  </a:lnTo>
                  <a:lnTo>
                    <a:pt x="1839154" y="208651"/>
                  </a:lnTo>
                  <a:lnTo>
                    <a:pt x="1842637" y="209970"/>
                  </a:lnTo>
                  <a:lnTo>
                    <a:pt x="1846120" y="209290"/>
                  </a:lnTo>
                  <a:lnTo>
                    <a:pt x="1849604" y="213655"/>
                  </a:lnTo>
                  <a:lnTo>
                    <a:pt x="1853087" y="212983"/>
                  </a:lnTo>
                  <a:lnTo>
                    <a:pt x="1856570" y="212311"/>
                  </a:lnTo>
                  <a:lnTo>
                    <a:pt x="1860053" y="214663"/>
                  </a:lnTo>
                  <a:lnTo>
                    <a:pt x="1863537" y="213996"/>
                  </a:lnTo>
                  <a:lnTo>
                    <a:pt x="1867020" y="213759"/>
                  </a:lnTo>
                  <a:lnTo>
                    <a:pt x="1870503" y="213093"/>
                  </a:lnTo>
                  <a:lnTo>
                    <a:pt x="1873986" y="212427"/>
                  </a:lnTo>
                  <a:lnTo>
                    <a:pt x="1877470" y="212407"/>
                  </a:lnTo>
                  <a:lnTo>
                    <a:pt x="1880953" y="211743"/>
                  </a:lnTo>
                  <a:lnTo>
                    <a:pt x="1884436" y="214919"/>
                  </a:lnTo>
                  <a:lnTo>
                    <a:pt x="1887919" y="214261"/>
                  </a:lnTo>
                  <a:lnTo>
                    <a:pt x="1891403" y="213604"/>
                  </a:lnTo>
                  <a:lnTo>
                    <a:pt x="1894886" y="212946"/>
                  </a:lnTo>
                  <a:lnTo>
                    <a:pt x="1898369" y="212289"/>
                  </a:lnTo>
                  <a:lnTo>
                    <a:pt x="1901852" y="212482"/>
                  </a:lnTo>
                  <a:lnTo>
                    <a:pt x="1905336" y="211826"/>
                  </a:lnTo>
                  <a:lnTo>
                    <a:pt x="1908819" y="211384"/>
                  </a:lnTo>
                  <a:lnTo>
                    <a:pt x="1912302" y="210729"/>
                  </a:lnTo>
                  <a:lnTo>
                    <a:pt x="1915785" y="210075"/>
                  </a:lnTo>
                  <a:lnTo>
                    <a:pt x="1919269" y="211752"/>
                  </a:lnTo>
                  <a:lnTo>
                    <a:pt x="1922752" y="211102"/>
                  </a:lnTo>
                  <a:lnTo>
                    <a:pt x="1926235" y="210452"/>
                  </a:lnTo>
                  <a:lnTo>
                    <a:pt x="1929718" y="209802"/>
                  </a:lnTo>
                  <a:lnTo>
                    <a:pt x="1933202" y="209152"/>
                  </a:lnTo>
                  <a:lnTo>
                    <a:pt x="1936685" y="210614"/>
                  </a:lnTo>
                  <a:lnTo>
                    <a:pt x="1940168" y="209968"/>
                  </a:lnTo>
                  <a:lnTo>
                    <a:pt x="1943651" y="209532"/>
                  </a:lnTo>
                  <a:lnTo>
                    <a:pt x="1947135" y="208887"/>
                  </a:lnTo>
                  <a:lnTo>
                    <a:pt x="1950618" y="208242"/>
                  </a:lnTo>
                  <a:lnTo>
                    <a:pt x="1954101" y="208440"/>
                  </a:lnTo>
                  <a:lnTo>
                    <a:pt x="1957584" y="207797"/>
                  </a:lnTo>
                  <a:lnTo>
                    <a:pt x="1961068" y="207575"/>
                  </a:lnTo>
                  <a:lnTo>
                    <a:pt x="1964551" y="206933"/>
                  </a:lnTo>
                  <a:lnTo>
                    <a:pt x="1968034" y="206291"/>
                  </a:lnTo>
                  <a:lnTo>
                    <a:pt x="1971517" y="206493"/>
                  </a:lnTo>
                  <a:lnTo>
                    <a:pt x="1975001" y="205853"/>
                  </a:lnTo>
                  <a:lnTo>
                    <a:pt x="1978484" y="207104"/>
                  </a:lnTo>
                  <a:lnTo>
                    <a:pt x="1981967" y="206467"/>
                  </a:lnTo>
                  <a:lnTo>
                    <a:pt x="1985450" y="205830"/>
                  </a:lnTo>
                  <a:lnTo>
                    <a:pt x="1988934" y="205193"/>
                  </a:lnTo>
                  <a:lnTo>
                    <a:pt x="1992417" y="204556"/>
                  </a:lnTo>
                  <a:lnTo>
                    <a:pt x="1995900" y="206431"/>
                  </a:lnTo>
                  <a:lnTo>
                    <a:pt x="1999383" y="205799"/>
                  </a:lnTo>
                  <a:lnTo>
                    <a:pt x="2002867" y="206621"/>
                  </a:lnTo>
                  <a:lnTo>
                    <a:pt x="2006350" y="205991"/>
                  </a:lnTo>
                  <a:lnTo>
                    <a:pt x="2009833" y="205361"/>
                  </a:lnTo>
                  <a:lnTo>
                    <a:pt x="2013316" y="205354"/>
                  </a:lnTo>
                  <a:lnTo>
                    <a:pt x="2016799" y="204726"/>
                  </a:lnTo>
                  <a:lnTo>
                    <a:pt x="2020283" y="205547"/>
                  </a:lnTo>
                  <a:lnTo>
                    <a:pt x="2023766" y="204921"/>
                  </a:lnTo>
                  <a:lnTo>
                    <a:pt x="2027249" y="204295"/>
                  </a:lnTo>
                  <a:lnTo>
                    <a:pt x="2030732" y="204290"/>
                  </a:lnTo>
                  <a:lnTo>
                    <a:pt x="2034216" y="203666"/>
                  </a:lnTo>
                  <a:lnTo>
                    <a:pt x="2037699" y="206329"/>
                  </a:lnTo>
                  <a:lnTo>
                    <a:pt x="2041182" y="205709"/>
                  </a:lnTo>
                  <a:lnTo>
                    <a:pt x="2044665" y="205090"/>
                  </a:lnTo>
                  <a:lnTo>
                    <a:pt x="2048149" y="205491"/>
                  </a:lnTo>
                  <a:lnTo>
                    <a:pt x="2051632" y="204873"/>
                  </a:lnTo>
                  <a:lnTo>
                    <a:pt x="2055115" y="206691"/>
                  </a:lnTo>
                  <a:lnTo>
                    <a:pt x="2058598" y="206077"/>
                  </a:lnTo>
                  <a:lnTo>
                    <a:pt x="2062082" y="205464"/>
                  </a:lnTo>
                  <a:lnTo>
                    <a:pt x="2065565" y="205860"/>
                  </a:lnTo>
                  <a:lnTo>
                    <a:pt x="2069048" y="205248"/>
                  </a:lnTo>
                  <a:lnTo>
                    <a:pt x="2072531" y="206046"/>
                  </a:lnTo>
                  <a:lnTo>
                    <a:pt x="2076015" y="205436"/>
                  </a:lnTo>
                  <a:lnTo>
                    <a:pt x="2079498" y="204827"/>
                  </a:lnTo>
                  <a:lnTo>
                    <a:pt x="2082981" y="204419"/>
                  </a:lnTo>
                  <a:lnTo>
                    <a:pt x="2086464" y="203810"/>
                  </a:lnTo>
                  <a:lnTo>
                    <a:pt x="2089948" y="206405"/>
                  </a:lnTo>
                  <a:lnTo>
                    <a:pt x="2093431" y="205801"/>
                  </a:lnTo>
                  <a:lnTo>
                    <a:pt x="2096914" y="210506"/>
                  </a:lnTo>
                  <a:lnTo>
                    <a:pt x="2100397" y="209909"/>
                  </a:lnTo>
                  <a:lnTo>
                    <a:pt x="2103881" y="209312"/>
                  </a:lnTo>
                  <a:lnTo>
                    <a:pt x="2107364" y="209299"/>
                  </a:lnTo>
                  <a:lnTo>
                    <a:pt x="2110847" y="208704"/>
                  </a:lnTo>
                  <a:lnTo>
                    <a:pt x="2114330" y="209274"/>
                  </a:lnTo>
                  <a:lnTo>
                    <a:pt x="2117814" y="208680"/>
                  </a:lnTo>
                  <a:lnTo>
                    <a:pt x="2121297" y="208087"/>
                  </a:lnTo>
                  <a:lnTo>
                    <a:pt x="2124780" y="208270"/>
                  </a:lnTo>
                  <a:lnTo>
                    <a:pt x="2128263" y="207678"/>
                  </a:lnTo>
                  <a:lnTo>
                    <a:pt x="2131747" y="209977"/>
                  </a:lnTo>
                  <a:lnTo>
                    <a:pt x="2135230" y="209390"/>
                  </a:lnTo>
                  <a:lnTo>
                    <a:pt x="2138713" y="208802"/>
                  </a:lnTo>
                  <a:lnTo>
                    <a:pt x="2142196" y="208215"/>
                  </a:lnTo>
                  <a:lnTo>
                    <a:pt x="2145680" y="207627"/>
                  </a:lnTo>
                  <a:lnTo>
                    <a:pt x="2149163" y="208193"/>
                  </a:lnTo>
                  <a:lnTo>
                    <a:pt x="2152646" y="207607"/>
                  </a:lnTo>
                  <a:lnTo>
                    <a:pt x="2156129" y="207022"/>
                  </a:lnTo>
                  <a:lnTo>
                    <a:pt x="2159613" y="206437"/>
                  </a:lnTo>
                  <a:lnTo>
                    <a:pt x="2163096" y="205853"/>
                  </a:lnTo>
                  <a:lnTo>
                    <a:pt x="2166579" y="205653"/>
                  </a:lnTo>
                  <a:lnTo>
                    <a:pt x="2170062" y="205070"/>
                  </a:lnTo>
                  <a:lnTo>
                    <a:pt x="2173546" y="204486"/>
                  </a:lnTo>
                  <a:lnTo>
                    <a:pt x="2177029" y="206588"/>
                  </a:lnTo>
                  <a:lnTo>
                    <a:pt x="2180512" y="206008"/>
                  </a:lnTo>
                  <a:lnTo>
                    <a:pt x="2183995" y="206191"/>
                  </a:lnTo>
                  <a:lnTo>
                    <a:pt x="2187479" y="205613"/>
                  </a:lnTo>
                  <a:lnTo>
                    <a:pt x="2190962" y="207877"/>
                  </a:lnTo>
                  <a:lnTo>
                    <a:pt x="2194445" y="207302"/>
                  </a:lnTo>
                  <a:lnTo>
                    <a:pt x="2197928" y="206728"/>
                  </a:lnTo>
                  <a:lnTo>
                    <a:pt x="2201412" y="207284"/>
                  </a:lnTo>
                  <a:lnTo>
                    <a:pt x="2204895" y="206711"/>
                  </a:lnTo>
                  <a:lnTo>
                    <a:pt x="2208378" y="206139"/>
                  </a:lnTo>
                  <a:lnTo>
                    <a:pt x="2211861" y="205567"/>
                  </a:lnTo>
                  <a:lnTo>
                    <a:pt x="2215345" y="204995"/>
                  </a:lnTo>
                  <a:lnTo>
                    <a:pt x="2218828" y="204801"/>
                  </a:lnTo>
                  <a:lnTo>
                    <a:pt x="2222311" y="204230"/>
                  </a:lnTo>
                  <a:lnTo>
                    <a:pt x="2225794" y="206102"/>
                  </a:lnTo>
                  <a:lnTo>
                    <a:pt x="2229278" y="205534"/>
                  </a:lnTo>
                  <a:lnTo>
                    <a:pt x="2232761" y="204967"/>
                  </a:lnTo>
                  <a:lnTo>
                    <a:pt x="2236244" y="209218"/>
                  </a:lnTo>
                  <a:lnTo>
                    <a:pt x="2239727" y="208656"/>
                  </a:lnTo>
                  <a:lnTo>
                    <a:pt x="2243211" y="209011"/>
                  </a:lnTo>
                  <a:lnTo>
                    <a:pt x="2246694" y="208451"/>
                  </a:lnTo>
                  <a:lnTo>
                    <a:pt x="2250177" y="207892"/>
                  </a:lnTo>
                  <a:lnTo>
                    <a:pt x="2253660" y="208612"/>
                  </a:lnTo>
                  <a:lnTo>
                    <a:pt x="2257144" y="208054"/>
                  </a:lnTo>
                  <a:lnTo>
                    <a:pt x="2260627" y="210219"/>
                  </a:lnTo>
                  <a:lnTo>
                    <a:pt x="2264110" y="209665"/>
                  </a:lnTo>
                  <a:lnTo>
                    <a:pt x="2267593" y="209111"/>
                  </a:lnTo>
                  <a:lnTo>
                    <a:pt x="2271077" y="208558"/>
                  </a:lnTo>
                  <a:lnTo>
                    <a:pt x="2274560" y="208004"/>
                  </a:lnTo>
                  <a:lnTo>
                    <a:pt x="2278043" y="208355"/>
                  </a:lnTo>
                  <a:lnTo>
                    <a:pt x="2281526" y="207803"/>
                  </a:lnTo>
                  <a:lnTo>
                    <a:pt x="2285010" y="207252"/>
                  </a:lnTo>
                  <a:lnTo>
                    <a:pt x="2288493" y="208504"/>
                  </a:lnTo>
                  <a:lnTo>
                    <a:pt x="2291976" y="207954"/>
                  </a:lnTo>
                  <a:lnTo>
                    <a:pt x="2295459" y="207765"/>
                  </a:lnTo>
                  <a:lnTo>
                    <a:pt x="2298942" y="207217"/>
                  </a:lnTo>
                  <a:lnTo>
                    <a:pt x="2302426" y="209530"/>
                  </a:lnTo>
                  <a:lnTo>
                    <a:pt x="2305909" y="208985"/>
                  </a:lnTo>
                  <a:lnTo>
                    <a:pt x="2309392" y="208440"/>
                  </a:lnTo>
                  <a:lnTo>
                    <a:pt x="2312875" y="207896"/>
                  </a:lnTo>
                  <a:lnTo>
                    <a:pt x="2316359" y="207352"/>
                  </a:lnTo>
                  <a:lnTo>
                    <a:pt x="2319842" y="207521"/>
                  </a:lnTo>
                  <a:lnTo>
                    <a:pt x="2323325" y="206978"/>
                  </a:lnTo>
                  <a:lnTo>
                    <a:pt x="2326808" y="206435"/>
                  </a:lnTo>
                  <a:lnTo>
                    <a:pt x="2330292" y="208025"/>
                  </a:lnTo>
                  <a:lnTo>
                    <a:pt x="2333775" y="207485"/>
                  </a:lnTo>
                  <a:lnTo>
                    <a:pt x="2337258" y="207653"/>
                  </a:lnTo>
                  <a:lnTo>
                    <a:pt x="2340741" y="207114"/>
                  </a:lnTo>
                  <a:lnTo>
                    <a:pt x="2344225" y="206575"/>
                  </a:lnTo>
                  <a:lnTo>
                    <a:pt x="2347708" y="206037"/>
                  </a:lnTo>
                  <a:lnTo>
                    <a:pt x="2351191" y="205498"/>
                  </a:lnTo>
                  <a:lnTo>
                    <a:pt x="2354674" y="206376"/>
                  </a:lnTo>
                  <a:lnTo>
                    <a:pt x="2358158" y="205840"/>
                  </a:lnTo>
                  <a:lnTo>
                    <a:pt x="2361641" y="205304"/>
                  </a:lnTo>
                  <a:lnTo>
                    <a:pt x="2365124" y="205474"/>
                  </a:lnTo>
                  <a:lnTo>
                    <a:pt x="2368607" y="204939"/>
                  </a:lnTo>
                  <a:lnTo>
                    <a:pt x="2372091" y="204405"/>
                  </a:lnTo>
                  <a:lnTo>
                    <a:pt x="2375574" y="203870"/>
                  </a:lnTo>
                  <a:lnTo>
                    <a:pt x="2379057" y="203336"/>
                  </a:lnTo>
                  <a:lnTo>
                    <a:pt x="2382540" y="204039"/>
                  </a:lnTo>
                  <a:lnTo>
                    <a:pt x="2386024" y="203507"/>
                  </a:lnTo>
                  <a:lnTo>
                    <a:pt x="2389507" y="205782"/>
                  </a:lnTo>
                  <a:lnTo>
                    <a:pt x="2392990" y="205253"/>
                  </a:lnTo>
                  <a:lnTo>
                    <a:pt x="2396473" y="204724"/>
                  </a:lnTo>
                  <a:lnTo>
                    <a:pt x="2399957" y="204195"/>
                  </a:lnTo>
                  <a:lnTo>
                    <a:pt x="2403440" y="203666"/>
                  </a:lnTo>
                  <a:lnTo>
                    <a:pt x="2406923" y="204709"/>
                  </a:lnTo>
                  <a:lnTo>
                    <a:pt x="2410406" y="204183"/>
                  </a:lnTo>
                  <a:lnTo>
                    <a:pt x="2413890" y="203657"/>
                  </a:lnTo>
                  <a:lnTo>
                    <a:pt x="2417373" y="203130"/>
                  </a:lnTo>
                  <a:lnTo>
                    <a:pt x="2420856" y="202605"/>
                  </a:lnTo>
                  <a:lnTo>
                    <a:pt x="2424339" y="202777"/>
                  </a:lnTo>
                  <a:lnTo>
                    <a:pt x="2427823" y="202252"/>
                  </a:lnTo>
                  <a:lnTo>
                    <a:pt x="2431306" y="206732"/>
                  </a:lnTo>
                  <a:lnTo>
                    <a:pt x="2434789" y="206214"/>
                  </a:lnTo>
                  <a:lnTo>
                    <a:pt x="2438272" y="205695"/>
                  </a:lnTo>
                  <a:lnTo>
                    <a:pt x="2441756" y="207388"/>
                  </a:lnTo>
                  <a:lnTo>
                    <a:pt x="2445239" y="206872"/>
                  </a:lnTo>
                  <a:lnTo>
                    <a:pt x="2448722" y="206695"/>
                  </a:lnTo>
                  <a:lnTo>
                    <a:pt x="2452205" y="206180"/>
                  </a:lnTo>
                  <a:lnTo>
                    <a:pt x="2455689" y="205664"/>
                  </a:lnTo>
                  <a:lnTo>
                    <a:pt x="2459172" y="206504"/>
                  </a:lnTo>
                  <a:lnTo>
                    <a:pt x="2462655" y="205991"/>
                  </a:lnTo>
                  <a:lnTo>
                    <a:pt x="2466138" y="206826"/>
                  </a:lnTo>
                  <a:lnTo>
                    <a:pt x="2469622" y="206314"/>
                  </a:lnTo>
                  <a:lnTo>
                    <a:pt x="2473105" y="205803"/>
                  </a:lnTo>
                  <a:lnTo>
                    <a:pt x="2476588" y="205629"/>
                  </a:lnTo>
                  <a:lnTo>
                    <a:pt x="2480071" y="205118"/>
                  </a:lnTo>
                  <a:lnTo>
                    <a:pt x="2483555" y="208616"/>
                  </a:lnTo>
                  <a:lnTo>
                    <a:pt x="2487038" y="208110"/>
                  </a:lnTo>
                  <a:lnTo>
                    <a:pt x="2490521" y="207935"/>
                  </a:lnTo>
                  <a:lnTo>
                    <a:pt x="2494004" y="207430"/>
                  </a:lnTo>
                  <a:lnTo>
                    <a:pt x="2497488" y="206924"/>
                  </a:lnTo>
                  <a:lnTo>
                    <a:pt x="2500971" y="206585"/>
                  </a:lnTo>
                  <a:lnTo>
                    <a:pt x="2504454" y="206081"/>
                  </a:lnTo>
                  <a:lnTo>
                    <a:pt x="2507937" y="207561"/>
                  </a:lnTo>
                  <a:lnTo>
                    <a:pt x="2511421" y="207059"/>
                  </a:lnTo>
                  <a:lnTo>
                    <a:pt x="2514904" y="206557"/>
                  </a:lnTo>
                  <a:lnTo>
                    <a:pt x="2518387" y="206055"/>
                  </a:lnTo>
                  <a:lnTo>
                    <a:pt x="2521870" y="205553"/>
                  </a:lnTo>
                  <a:lnTo>
                    <a:pt x="2525354" y="205382"/>
                  </a:lnTo>
                  <a:lnTo>
                    <a:pt x="2528837" y="204881"/>
                  </a:lnTo>
                  <a:lnTo>
                    <a:pt x="2532320" y="204380"/>
                  </a:lnTo>
                  <a:lnTo>
                    <a:pt x="2535803" y="204541"/>
                  </a:lnTo>
                  <a:lnTo>
                    <a:pt x="2539287" y="204041"/>
                  </a:lnTo>
                  <a:lnTo>
                    <a:pt x="2542770" y="207640"/>
                  </a:lnTo>
                  <a:lnTo>
                    <a:pt x="2546253" y="207145"/>
                  </a:lnTo>
                  <a:lnTo>
                    <a:pt x="2549736" y="206650"/>
                  </a:lnTo>
                  <a:lnTo>
                    <a:pt x="2553220" y="206155"/>
                  </a:lnTo>
                  <a:lnTo>
                    <a:pt x="2556703" y="205660"/>
                  </a:lnTo>
                  <a:lnTo>
                    <a:pt x="2560186" y="206628"/>
                  </a:lnTo>
                  <a:lnTo>
                    <a:pt x="2563669" y="206135"/>
                  </a:lnTo>
                  <a:lnTo>
                    <a:pt x="2567153" y="205643"/>
                  </a:lnTo>
                  <a:lnTo>
                    <a:pt x="2570636" y="208534"/>
                  </a:lnTo>
                  <a:lnTo>
                    <a:pt x="2574119" y="208045"/>
                  </a:lnTo>
                  <a:lnTo>
                    <a:pt x="2577602" y="207557"/>
                  </a:lnTo>
                  <a:lnTo>
                    <a:pt x="2581085" y="207068"/>
                  </a:lnTo>
                  <a:lnTo>
                    <a:pt x="2584569" y="206579"/>
                  </a:lnTo>
                  <a:lnTo>
                    <a:pt x="2588052" y="207692"/>
                  </a:lnTo>
                  <a:lnTo>
                    <a:pt x="2591535" y="207205"/>
                  </a:lnTo>
                  <a:lnTo>
                    <a:pt x="2595018" y="207675"/>
                  </a:lnTo>
                  <a:lnTo>
                    <a:pt x="2598502" y="207190"/>
                  </a:lnTo>
                  <a:lnTo>
                    <a:pt x="2601985" y="207182"/>
                  </a:lnTo>
                  <a:lnTo>
                    <a:pt x="2605468" y="206697"/>
                  </a:lnTo>
                  <a:lnTo>
                    <a:pt x="2608951" y="206213"/>
                  </a:lnTo>
                  <a:lnTo>
                    <a:pt x="2612435" y="206207"/>
                  </a:lnTo>
                  <a:lnTo>
                    <a:pt x="2615918" y="205723"/>
                  </a:lnTo>
                  <a:lnTo>
                    <a:pt x="2619401" y="205876"/>
                  </a:lnTo>
                  <a:lnTo>
                    <a:pt x="2622884" y="205394"/>
                  </a:lnTo>
                  <a:lnTo>
                    <a:pt x="2626368" y="204911"/>
                  </a:lnTo>
                  <a:lnTo>
                    <a:pt x="2629851" y="205225"/>
                  </a:lnTo>
                  <a:lnTo>
                    <a:pt x="2633334" y="204743"/>
                  </a:lnTo>
                  <a:lnTo>
                    <a:pt x="2636817" y="204262"/>
                  </a:lnTo>
                  <a:lnTo>
                    <a:pt x="2640301" y="203781"/>
                  </a:lnTo>
                  <a:lnTo>
                    <a:pt x="2643784" y="203300"/>
                  </a:lnTo>
                  <a:lnTo>
                    <a:pt x="2647267" y="202819"/>
                  </a:lnTo>
                  <a:lnTo>
                    <a:pt x="2650750" y="202339"/>
                  </a:lnTo>
                  <a:lnTo>
                    <a:pt x="2654234" y="202337"/>
                  </a:lnTo>
                  <a:lnTo>
                    <a:pt x="2657717" y="201858"/>
                  </a:lnTo>
                  <a:lnTo>
                    <a:pt x="2661200" y="201378"/>
                  </a:lnTo>
                  <a:lnTo>
                    <a:pt x="2664683" y="200899"/>
                  </a:lnTo>
                  <a:lnTo>
                    <a:pt x="2668167" y="200419"/>
                  </a:lnTo>
                  <a:lnTo>
                    <a:pt x="2671650" y="205945"/>
                  </a:lnTo>
                  <a:lnTo>
                    <a:pt x="2675133" y="205472"/>
                  </a:lnTo>
                  <a:lnTo>
                    <a:pt x="2678616" y="204999"/>
                  </a:lnTo>
                  <a:lnTo>
                    <a:pt x="2682100" y="205617"/>
                  </a:lnTo>
                  <a:lnTo>
                    <a:pt x="2685583" y="205145"/>
                  </a:lnTo>
                  <a:lnTo>
                    <a:pt x="2689066" y="205296"/>
                  </a:lnTo>
                  <a:lnTo>
                    <a:pt x="2692549" y="204825"/>
                  </a:lnTo>
                  <a:lnTo>
                    <a:pt x="2696033" y="204821"/>
                  </a:lnTo>
                  <a:lnTo>
                    <a:pt x="2699516" y="204351"/>
                  </a:lnTo>
                  <a:lnTo>
                    <a:pt x="2702999" y="203881"/>
                  </a:lnTo>
                  <a:lnTo>
                    <a:pt x="2706482" y="203878"/>
                  </a:lnTo>
                  <a:lnTo>
                    <a:pt x="2709966" y="203409"/>
                  </a:lnTo>
                  <a:lnTo>
                    <a:pt x="2713449" y="205261"/>
                  </a:lnTo>
                  <a:lnTo>
                    <a:pt x="2716932" y="204795"/>
                  </a:lnTo>
                  <a:lnTo>
                    <a:pt x="2720415" y="204328"/>
                  </a:lnTo>
                  <a:lnTo>
                    <a:pt x="2723899" y="204016"/>
                  </a:lnTo>
                  <a:lnTo>
                    <a:pt x="2727382" y="203550"/>
                  </a:lnTo>
                  <a:lnTo>
                    <a:pt x="2730865" y="205389"/>
                  </a:lnTo>
                  <a:lnTo>
                    <a:pt x="2734348" y="204926"/>
                  </a:lnTo>
                  <a:lnTo>
                    <a:pt x="2737832" y="204463"/>
                  </a:lnTo>
                  <a:lnTo>
                    <a:pt x="2741315" y="205678"/>
                  </a:lnTo>
                  <a:lnTo>
                    <a:pt x="2744798" y="205217"/>
                  </a:lnTo>
                  <a:lnTo>
                    <a:pt x="2748281" y="207929"/>
                  </a:lnTo>
                  <a:lnTo>
                    <a:pt x="2751765" y="207471"/>
                  </a:lnTo>
                  <a:lnTo>
                    <a:pt x="2755248" y="207014"/>
                  </a:lnTo>
                  <a:lnTo>
                    <a:pt x="2758731" y="208651"/>
                  </a:lnTo>
                  <a:lnTo>
                    <a:pt x="2762214" y="208195"/>
                  </a:lnTo>
                  <a:lnTo>
                    <a:pt x="2765698" y="207740"/>
                  </a:lnTo>
                  <a:lnTo>
                    <a:pt x="2769181" y="207284"/>
                  </a:lnTo>
                  <a:lnTo>
                    <a:pt x="2772664" y="206829"/>
                  </a:lnTo>
                  <a:lnTo>
                    <a:pt x="2776147" y="207567"/>
                  </a:lnTo>
                  <a:lnTo>
                    <a:pt x="2779631" y="207114"/>
                  </a:lnTo>
                  <a:lnTo>
                    <a:pt x="2783114" y="206660"/>
                  </a:lnTo>
                  <a:lnTo>
                    <a:pt x="2786597" y="206207"/>
                  </a:lnTo>
                  <a:lnTo>
                    <a:pt x="2790080" y="206350"/>
                  </a:lnTo>
                  <a:lnTo>
                    <a:pt x="2793564" y="205897"/>
                  </a:lnTo>
                  <a:lnTo>
                    <a:pt x="2797047" y="205445"/>
                  </a:lnTo>
                  <a:lnTo>
                    <a:pt x="2800530" y="205588"/>
                  </a:lnTo>
                  <a:lnTo>
                    <a:pt x="2804013" y="205137"/>
                  </a:lnTo>
                  <a:lnTo>
                    <a:pt x="2807497" y="204685"/>
                  </a:lnTo>
                  <a:lnTo>
                    <a:pt x="2810980" y="204234"/>
                  </a:lnTo>
                  <a:lnTo>
                    <a:pt x="2814463" y="203783"/>
                  </a:lnTo>
                  <a:lnTo>
                    <a:pt x="2817946" y="203481"/>
                  </a:lnTo>
                  <a:lnTo>
                    <a:pt x="2821430" y="203030"/>
                  </a:lnTo>
                  <a:lnTo>
                    <a:pt x="2824913" y="204071"/>
                  </a:lnTo>
                  <a:lnTo>
                    <a:pt x="2828396" y="203622"/>
                  </a:lnTo>
                  <a:lnTo>
                    <a:pt x="2831879" y="203173"/>
                  </a:lnTo>
                  <a:lnTo>
                    <a:pt x="2835363" y="203171"/>
                  </a:lnTo>
                  <a:lnTo>
                    <a:pt x="2838846" y="202722"/>
                  </a:lnTo>
                  <a:lnTo>
                    <a:pt x="2842329" y="202572"/>
                  </a:lnTo>
                  <a:lnTo>
                    <a:pt x="2845812" y="202124"/>
                  </a:lnTo>
                  <a:lnTo>
                    <a:pt x="2849296" y="201676"/>
                  </a:lnTo>
                  <a:lnTo>
                    <a:pt x="2852779" y="203603"/>
                  </a:lnTo>
                  <a:lnTo>
                    <a:pt x="2856262" y="203158"/>
                  </a:lnTo>
                  <a:lnTo>
                    <a:pt x="2859745" y="206085"/>
                  </a:lnTo>
                  <a:lnTo>
                    <a:pt x="2863229" y="205643"/>
                  </a:lnTo>
                  <a:lnTo>
                    <a:pt x="2866712" y="205201"/>
                  </a:lnTo>
                  <a:lnTo>
                    <a:pt x="2870195" y="204759"/>
                  </a:lnTo>
                  <a:lnTo>
                    <a:pt x="2873678" y="204318"/>
                  </a:lnTo>
                  <a:lnTo>
                    <a:pt x="2877161" y="204023"/>
                  </a:lnTo>
                  <a:lnTo>
                    <a:pt x="2880645" y="203582"/>
                  </a:lnTo>
                  <a:lnTo>
                    <a:pt x="2884128" y="203141"/>
                  </a:lnTo>
                  <a:lnTo>
                    <a:pt x="2887611" y="207045"/>
                  </a:lnTo>
                  <a:lnTo>
                    <a:pt x="2891094" y="206609"/>
                  </a:lnTo>
                  <a:lnTo>
                    <a:pt x="2894578" y="207746"/>
                  </a:lnTo>
                  <a:lnTo>
                    <a:pt x="2898061" y="207311"/>
                  </a:lnTo>
                  <a:lnTo>
                    <a:pt x="2901544" y="207873"/>
                  </a:lnTo>
                  <a:lnTo>
                    <a:pt x="2905027" y="207439"/>
                  </a:lnTo>
                  <a:lnTo>
                    <a:pt x="2908511" y="207005"/>
                  </a:lnTo>
                  <a:lnTo>
                    <a:pt x="2911994" y="207283"/>
                  </a:lnTo>
                  <a:lnTo>
                    <a:pt x="2915477" y="206850"/>
                  </a:lnTo>
                  <a:lnTo>
                    <a:pt x="2918960" y="208681"/>
                  </a:lnTo>
                  <a:lnTo>
                    <a:pt x="2922444" y="208250"/>
                  </a:lnTo>
                  <a:lnTo>
                    <a:pt x="2925927" y="207820"/>
                  </a:lnTo>
                  <a:lnTo>
                    <a:pt x="2929410" y="207812"/>
                  </a:lnTo>
                  <a:lnTo>
                    <a:pt x="2932893" y="207382"/>
                  </a:lnTo>
                  <a:lnTo>
                    <a:pt x="2936377" y="209893"/>
                  </a:lnTo>
                  <a:lnTo>
                    <a:pt x="2939860" y="209466"/>
                  </a:lnTo>
                  <a:lnTo>
                    <a:pt x="2943343" y="209039"/>
                  </a:lnTo>
                  <a:lnTo>
                    <a:pt x="2946826" y="210555"/>
                  </a:lnTo>
                  <a:lnTo>
                    <a:pt x="2950310" y="210130"/>
                  </a:lnTo>
                  <a:lnTo>
                    <a:pt x="2953793" y="210258"/>
                  </a:lnTo>
                  <a:lnTo>
                    <a:pt x="2957276" y="209834"/>
                  </a:lnTo>
                  <a:lnTo>
                    <a:pt x="2960759" y="209410"/>
                  </a:lnTo>
                  <a:lnTo>
                    <a:pt x="2964243" y="211051"/>
                  </a:lnTo>
                  <a:lnTo>
                    <a:pt x="2967726" y="210629"/>
                  </a:lnTo>
                  <a:lnTo>
                    <a:pt x="2971209" y="210481"/>
                  </a:lnTo>
                  <a:lnTo>
                    <a:pt x="2974692" y="210060"/>
                  </a:lnTo>
                  <a:lnTo>
                    <a:pt x="2978176" y="209639"/>
                  </a:lnTo>
                  <a:lnTo>
                    <a:pt x="2981659" y="210450"/>
                  </a:lnTo>
                  <a:lnTo>
                    <a:pt x="2985142" y="210030"/>
                  </a:lnTo>
                  <a:lnTo>
                    <a:pt x="2988625" y="212193"/>
                  </a:lnTo>
                  <a:lnTo>
                    <a:pt x="2992109" y="211775"/>
                  </a:lnTo>
                  <a:lnTo>
                    <a:pt x="2995592" y="213243"/>
                  </a:lnTo>
                  <a:lnTo>
                    <a:pt x="2999075" y="212828"/>
                  </a:lnTo>
                  <a:lnTo>
                    <a:pt x="3002558" y="212412"/>
                  </a:lnTo>
                  <a:lnTo>
                    <a:pt x="3006042" y="212131"/>
                  </a:lnTo>
                  <a:lnTo>
                    <a:pt x="3009525" y="211716"/>
                  </a:lnTo>
                  <a:lnTo>
                    <a:pt x="3013008" y="213176"/>
                  </a:lnTo>
                  <a:lnTo>
                    <a:pt x="3016491" y="212763"/>
                  </a:lnTo>
                  <a:lnTo>
                    <a:pt x="3019975" y="212350"/>
                  </a:lnTo>
                  <a:lnTo>
                    <a:pt x="3023458" y="212471"/>
                  </a:lnTo>
                  <a:lnTo>
                    <a:pt x="3026941" y="212059"/>
                  </a:lnTo>
                  <a:lnTo>
                    <a:pt x="3030424" y="211914"/>
                  </a:lnTo>
                  <a:lnTo>
                    <a:pt x="3033908" y="211502"/>
                  </a:lnTo>
                  <a:lnTo>
                    <a:pt x="3037391" y="211090"/>
                  </a:lnTo>
                  <a:lnTo>
                    <a:pt x="3040874" y="211613"/>
                  </a:lnTo>
                  <a:lnTo>
                    <a:pt x="3044357" y="211202"/>
                  </a:lnTo>
                  <a:lnTo>
                    <a:pt x="3047841" y="211457"/>
                  </a:lnTo>
                  <a:lnTo>
                    <a:pt x="3051324" y="211047"/>
                  </a:lnTo>
                  <a:lnTo>
                    <a:pt x="3054807" y="210637"/>
                  </a:lnTo>
                  <a:lnTo>
                    <a:pt x="3058290" y="210361"/>
                  </a:lnTo>
                  <a:lnTo>
                    <a:pt x="3061774" y="209951"/>
                  </a:lnTo>
                  <a:lnTo>
                    <a:pt x="3065257" y="212061"/>
                  </a:lnTo>
                  <a:lnTo>
                    <a:pt x="3068740" y="211654"/>
                  </a:lnTo>
                  <a:lnTo>
                    <a:pt x="3072223" y="211247"/>
                  </a:lnTo>
                  <a:lnTo>
                    <a:pt x="3075707" y="212025"/>
                  </a:lnTo>
                  <a:lnTo>
                    <a:pt x="3079190" y="211620"/>
                  </a:lnTo>
                  <a:lnTo>
                    <a:pt x="3082673" y="211346"/>
                  </a:lnTo>
                  <a:lnTo>
                    <a:pt x="3086156" y="210940"/>
                  </a:lnTo>
                  <a:lnTo>
                    <a:pt x="3089640" y="213022"/>
                  </a:lnTo>
                  <a:lnTo>
                    <a:pt x="3093123" y="212619"/>
                  </a:lnTo>
                  <a:lnTo>
                    <a:pt x="3096606" y="212216"/>
                  </a:lnTo>
                  <a:lnTo>
                    <a:pt x="3100089" y="212595"/>
                  </a:lnTo>
                  <a:lnTo>
                    <a:pt x="3103573" y="212193"/>
                  </a:lnTo>
                  <a:lnTo>
                    <a:pt x="3107056" y="213217"/>
                  </a:lnTo>
                  <a:lnTo>
                    <a:pt x="3110539" y="212817"/>
                  </a:lnTo>
                  <a:lnTo>
                    <a:pt x="3114022" y="212416"/>
                  </a:lnTo>
                  <a:lnTo>
                    <a:pt x="3117506" y="213565"/>
                  </a:lnTo>
                  <a:lnTo>
                    <a:pt x="3120989" y="213166"/>
                  </a:lnTo>
                  <a:lnTo>
                    <a:pt x="3124472" y="213282"/>
                  </a:lnTo>
                  <a:lnTo>
                    <a:pt x="3127955" y="212883"/>
                  </a:lnTo>
                  <a:lnTo>
                    <a:pt x="3131439" y="212485"/>
                  </a:lnTo>
                  <a:lnTo>
                    <a:pt x="3134922" y="212087"/>
                  </a:lnTo>
                  <a:lnTo>
                    <a:pt x="3138405" y="211689"/>
                  </a:lnTo>
                  <a:lnTo>
                    <a:pt x="3141888" y="212064"/>
                  </a:lnTo>
                  <a:lnTo>
                    <a:pt x="3145372" y="211667"/>
                  </a:lnTo>
                  <a:lnTo>
                    <a:pt x="3148855" y="211270"/>
                  </a:lnTo>
                  <a:lnTo>
                    <a:pt x="3152338" y="213561"/>
                  </a:lnTo>
                  <a:lnTo>
                    <a:pt x="3155821" y="213167"/>
                  </a:lnTo>
                  <a:lnTo>
                    <a:pt x="3159304" y="214169"/>
                  </a:lnTo>
                  <a:lnTo>
                    <a:pt x="3162788" y="213776"/>
                  </a:lnTo>
                  <a:lnTo>
                    <a:pt x="3166271" y="213383"/>
                  </a:lnTo>
                  <a:lnTo>
                    <a:pt x="3169754" y="215636"/>
                  </a:lnTo>
                  <a:lnTo>
                    <a:pt x="3173237" y="215245"/>
                  </a:lnTo>
                  <a:lnTo>
                    <a:pt x="3176721" y="215230"/>
                  </a:lnTo>
                  <a:lnTo>
                    <a:pt x="3180204" y="214840"/>
                  </a:lnTo>
                  <a:lnTo>
                    <a:pt x="3183687" y="214450"/>
                  </a:lnTo>
                  <a:lnTo>
                    <a:pt x="3187170" y="219628"/>
                  </a:lnTo>
                  <a:lnTo>
                    <a:pt x="3190654" y="219243"/>
                  </a:lnTo>
                  <a:lnTo>
                    <a:pt x="3194137" y="218980"/>
                  </a:lnTo>
                  <a:lnTo>
                    <a:pt x="3197620" y="218596"/>
                  </a:lnTo>
                  <a:lnTo>
                    <a:pt x="3201103" y="218211"/>
                  </a:lnTo>
                  <a:lnTo>
                    <a:pt x="3204587" y="217826"/>
                  </a:lnTo>
                  <a:lnTo>
                    <a:pt x="3208070" y="217442"/>
                  </a:lnTo>
                  <a:lnTo>
                    <a:pt x="3211553" y="217670"/>
                  </a:lnTo>
                  <a:lnTo>
                    <a:pt x="3215036" y="217286"/>
                  </a:lnTo>
                  <a:lnTo>
                    <a:pt x="3218520" y="217269"/>
                  </a:lnTo>
                  <a:lnTo>
                    <a:pt x="3222003" y="216886"/>
                  </a:lnTo>
                  <a:lnTo>
                    <a:pt x="3225486" y="216503"/>
                  </a:lnTo>
                  <a:lnTo>
                    <a:pt x="3228969" y="216365"/>
                  </a:lnTo>
                  <a:lnTo>
                    <a:pt x="3232453" y="215982"/>
                  </a:lnTo>
                  <a:lnTo>
                    <a:pt x="3235936" y="216822"/>
                  </a:lnTo>
                  <a:lnTo>
                    <a:pt x="3239419" y="216440"/>
                  </a:lnTo>
                  <a:lnTo>
                    <a:pt x="3242902" y="216059"/>
                  </a:lnTo>
                  <a:lnTo>
                    <a:pt x="3246386" y="215921"/>
                  </a:lnTo>
                  <a:lnTo>
                    <a:pt x="3249869" y="215540"/>
                  </a:lnTo>
                  <a:lnTo>
                    <a:pt x="3253352" y="215281"/>
                  </a:lnTo>
                  <a:lnTo>
                    <a:pt x="3256835" y="214901"/>
                  </a:lnTo>
                  <a:lnTo>
                    <a:pt x="3260319" y="214520"/>
                  </a:lnTo>
                  <a:lnTo>
                    <a:pt x="3263802" y="214384"/>
                  </a:lnTo>
                  <a:lnTo>
                    <a:pt x="3267285" y="214004"/>
                  </a:lnTo>
                  <a:lnTo>
                    <a:pt x="3270768" y="214235"/>
                  </a:lnTo>
                  <a:lnTo>
                    <a:pt x="3274252" y="213855"/>
                  </a:lnTo>
                  <a:lnTo>
                    <a:pt x="3277735" y="213476"/>
                  </a:lnTo>
                  <a:lnTo>
                    <a:pt x="3281218" y="214682"/>
                  </a:lnTo>
                  <a:lnTo>
                    <a:pt x="3284701" y="214304"/>
                  </a:lnTo>
                  <a:lnTo>
                    <a:pt x="3288185" y="214047"/>
                  </a:lnTo>
                  <a:lnTo>
                    <a:pt x="3291668" y="213670"/>
                  </a:lnTo>
                  <a:lnTo>
                    <a:pt x="3295151" y="213292"/>
                  </a:lnTo>
                  <a:lnTo>
                    <a:pt x="3298634" y="212914"/>
                  </a:lnTo>
                  <a:lnTo>
                    <a:pt x="3302118" y="212537"/>
                  </a:lnTo>
                  <a:lnTo>
                    <a:pt x="3305601" y="213255"/>
                  </a:lnTo>
                  <a:lnTo>
                    <a:pt x="3309084" y="212879"/>
                  </a:lnTo>
                  <a:lnTo>
                    <a:pt x="3312567" y="213110"/>
                  </a:lnTo>
                  <a:lnTo>
                    <a:pt x="3316051" y="212734"/>
                  </a:lnTo>
                  <a:lnTo>
                    <a:pt x="3319534" y="212358"/>
                  </a:lnTo>
                  <a:lnTo>
                    <a:pt x="3323017" y="211983"/>
                  </a:lnTo>
                  <a:lnTo>
                    <a:pt x="3326500" y="211607"/>
                  </a:lnTo>
                  <a:lnTo>
                    <a:pt x="3329984" y="212688"/>
                  </a:lnTo>
                  <a:lnTo>
                    <a:pt x="3333467" y="212314"/>
                  </a:lnTo>
                  <a:lnTo>
                    <a:pt x="3336950" y="211939"/>
                  </a:lnTo>
                  <a:lnTo>
                    <a:pt x="3340433" y="211808"/>
                  </a:lnTo>
                  <a:lnTo>
                    <a:pt x="3343917" y="211434"/>
                  </a:lnTo>
                  <a:lnTo>
                    <a:pt x="3347400" y="212390"/>
                  </a:lnTo>
                  <a:lnTo>
                    <a:pt x="3350883" y="212017"/>
                  </a:lnTo>
                  <a:lnTo>
                    <a:pt x="3354366" y="211645"/>
                  </a:lnTo>
                  <a:lnTo>
                    <a:pt x="3357850" y="213434"/>
                  </a:lnTo>
                  <a:lnTo>
                    <a:pt x="3361333" y="213064"/>
                  </a:lnTo>
                  <a:lnTo>
                    <a:pt x="3364816" y="213172"/>
                  </a:lnTo>
                  <a:lnTo>
                    <a:pt x="3368299" y="212802"/>
                  </a:lnTo>
                  <a:lnTo>
                    <a:pt x="3371783" y="212432"/>
                  </a:lnTo>
                  <a:lnTo>
                    <a:pt x="3375266" y="214086"/>
                  </a:lnTo>
                  <a:lnTo>
                    <a:pt x="3378749" y="213718"/>
                  </a:lnTo>
                  <a:lnTo>
                    <a:pt x="3382232" y="213469"/>
                  </a:lnTo>
                  <a:lnTo>
                    <a:pt x="3385716" y="213101"/>
                  </a:lnTo>
                  <a:lnTo>
                    <a:pt x="3389199" y="212733"/>
                  </a:lnTo>
                  <a:lnTo>
                    <a:pt x="3392682" y="212365"/>
                  </a:lnTo>
                  <a:lnTo>
                    <a:pt x="3396165" y="211998"/>
                  </a:lnTo>
                  <a:lnTo>
                    <a:pt x="3399649" y="213644"/>
                  </a:lnTo>
                  <a:lnTo>
                    <a:pt x="3403132" y="213279"/>
                  </a:lnTo>
                  <a:lnTo>
                    <a:pt x="3406615" y="214325"/>
                  </a:lnTo>
                  <a:lnTo>
                    <a:pt x="3410098" y="213960"/>
                  </a:lnTo>
                  <a:lnTo>
                    <a:pt x="3413582" y="213596"/>
                  </a:lnTo>
                  <a:lnTo>
                    <a:pt x="3417065" y="213349"/>
                  </a:lnTo>
                  <a:lnTo>
                    <a:pt x="3420548" y="212985"/>
                  </a:lnTo>
                  <a:lnTo>
                    <a:pt x="3424031" y="212621"/>
                  </a:lnTo>
                  <a:lnTo>
                    <a:pt x="3427515" y="212257"/>
                  </a:lnTo>
                  <a:lnTo>
                    <a:pt x="3430998" y="211893"/>
                  </a:lnTo>
                  <a:lnTo>
                    <a:pt x="3434481" y="212470"/>
                  </a:lnTo>
                  <a:lnTo>
                    <a:pt x="3437964" y="212107"/>
                  </a:lnTo>
                  <a:lnTo>
                    <a:pt x="3441447" y="213965"/>
                  </a:lnTo>
                  <a:lnTo>
                    <a:pt x="3444931" y="213604"/>
                  </a:lnTo>
                  <a:lnTo>
                    <a:pt x="3448414" y="213243"/>
                  </a:lnTo>
                  <a:lnTo>
                    <a:pt x="3451897" y="214507"/>
                  </a:lnTo>
                  <a:lnTo>
                    <a:pt x="3455380" y="214147"/>
                  </a:lnTo>
                  <a:lnTo>
                    <a:pt x="3458864" y="215287"/>
                  </a:lnTo>
                  <a:lnTo>
                    <a:pt x="3462347" y="214929"/>
                  </a:lnTo>
                  <a:lnTo>
                    <a:pt x="3465830" y="214571"/>
                  </a:lnTo>
                  <a:lnTo>
                    <a:pt x="3469313" y="215361"/>
                  </a:lnTo>
                  <a:lnTo>
                    <a:pt x="3472797" y="215004"/>
                  </a:lnTo>
                  <a:lnTo>
                    <a:pt x="3476280" y="214647"/>
                  </a:lnTo>
                  <a:lnTo>
                    <a:pt x="3479763" y="214290"/>
                  </a:lnTo>
                  <a:lnTo>
                    <a:pt x="3483246" y="213934"/>
                  </a:lnTo>
                  <a:lnTo>
                    <a:pt x="3483246" y="214048"/>
                  </a:lnTo>
                  <a:lnTo>
                    <a:pt x="3483246" y="214163"/>
                  </a:lnTo>
                  <a:lnTo>
                    <a:pt x="3483246" y="214278"/>
                  </a:lnTo>
                  <a:lnTo>
                    <a:pt x="3483246" y="214393"/>
                  </a:lnTo>
                  <a:lnTo>
                    <a:pt x="3483246" y="214507"/>
                  </a:lnTo>
                  <a:lnTo>
                    <a:pt x="3483246" y="214622"/>
                  </a:lnTo>
                  <a:lnTo>
                    <a:pt x="3483246" y="214736"/>
                  </a:lnTo>
                  <a:lnTo>
                    <a:pt x="3483246" y="214850"/>
                  </a:lnTo>
                  <a:lnTo>
                    <a:pt x="3483246" y="214965"/>
                  </a:lnTo>
                  <a:lnTo>
                    <a:pt x="3483246" y="215079"/>
                  </a:lnTo>
                  <a:lnTo>
                    <a:pt x="3483246" y="215193"/>
                  </a:lnTo>
                  <a:lnTo>
                    <a:pt x="3483246" y="215307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4988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AUC:0.132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AUC:0.157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AUC:0.156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AUC:0.153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AUC:0.159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AUC:0.123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657877" y="1641333"/>
              <a:ext cx="493997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HDL cholesterol 10% and under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197314"/>
              <a:ext cx="3483246" cy="1354752"/>
            </a:xfrm>
            <a:custGeom>
              <a:avLst/>
              <a:gdLst/>
              <a:ahLst/>
              <a:cxnLst/>
              <a:rect l="0" t="0" r="0" b="0"/>
              <a:pathLst>
                <a:path w="3483246" h="1354752">
                  <a:moveTo>
                    <a:pt x="0" y="1354752"/>
                  </a:moveTo>
                  <a:lnTo>
                    <a:pt x="3483" y="167786"/>
                  </a:lnTo>
                  <a:lnTo>
                    <a:pt x="6966" y="439009"/>
                  </a:lnTo>
                  <a:lnTo>
                    <a:pt x="10449" y="140721"/>
                  </a:lnTo>
                  <a:lnTo>
                    <a:pt x="13932" y="232139"/>
                  </a:lnTo>
                  <a:lnTo>
                    <a:pt x="17416" y="227044"/>
                  </a:lnTo>
                  <a:lnTo>
                    <a:pt x="20899" y="121302"/>
                  </a:lnTo>
                  <a:lnTo>
                    <a:pt x="24382" y="207203"/>
                  </a:lnTo>
                  <a:lnTo>
                    <a:pt x="27865" y="129748"/>
                  </a:lnTo>
                  <a:lnTo>
                    <a:pt x="31349" y="107312"/>
                  </a:lnTo>
                  <a:lnTo>
                    <a:pt x="34832" y="101954"/>
                  </a:lnTo>
                  <a:lnTo>
                    <a:pt x="38315" y="90363"/>
                  </a:lnTo>
                  <a:lnTo>
                    <a:pt x="41798" y="65107"/>
                  </a:lnTo>
                  <a:lnTo>
                    <a:pt x="45282" y="116758"/>
                  </a:lnTo>
                  <a:lnTo>
                    <a:pt x="48765" y="65585"/>
                  </a:lnTo>
                  <a:lnTo>
                    <a:pt x="52248" y="17685"/>
                  </a:lnTo>
                  <a:lnTo>
                    <a:pt x="55731" y="61751"/>
                  </a:lnTo>
                  <a:lnTo>
                    <a:pt x="59215" y="12089"/>
                  </a:lnTo>
                  <a:lnTo>
                    <a:pt x="62698" y="0"/>
                  </a:lnTo>
                  <a:lnTo>
                    <a:pt x="66181" y="42888"/>
                  </a:lnTo>
                  <a:lnTo>
                    <a:pt x="69664" y="136754"/>
                  </a:lnTo>
                  <a:lnTo>
                    <a:pt x="73148" y="209638"/>
                  </a:lnTo>
                  <a:lnTo>
                    <a:pt x="76631" y="221433"/>
                  </a:lnTo>
                  <a:lnTo>
                    <a:pt x="80114" y="212163"/>
                  </a:lnTo>
                  <a:lnTo>
                    <a:pt x="83597" y="255860"/>
                  </a:lnTo>
                  <a:lnTo>
                    <a:pt x="87081" y="261768"/>
                  </a:lnTo>
                  <a:lnTo>
                    <a:pt x="90564" y="259297"/>
                  </a:lnTo>
                  <a:lnTo>
                    <a:pt x="94047" y="246237"/>
                  </a:lnTo>
                  <a:lnTo>
                    <a:pt x="97530" y="231656"/>
                  </a:lnTo>
                  <a:lnTo>
                    <a:pt x="101014" y="217732"/>
                  </a:lnTo>
                  <a:lnTo>
                    <a:pt x="104497" y="219602"/>
                  </a:lnTo>
                  <a:lnTo>
                    <a:pt x="107980" y="235597"/>
                  </a:lnTo>
                  <a:lnTo>
                    <a:pt x="111463" y="216019"/>
                  </a:lnTo>
                  <a:lnTo>
                    <a:pt x="114947" y="196992"/>
                  </a:lnTo>
                  <a:lnTo>
                    <a:pt x="118430" y="178495"/>
                  </a:lnTo>
                  <a:lnTo>
                    <a:pt x="121913" y="160505"/>
                  </a:lnTo>
                  <a:lnTo>
                    <a:pt x="125396" y="153905"/>
                  </a:lnTo>
                  <a:lnTo>
                    <a:pt x="128880" y="158726"/>
                  </a:lnTo>
                  <a:lnTo>
                    <a:pt x="132363" y="163259"/>
                  </a:lnTo>
                  <a:lnTo>
                    <a:pt x="135846" y="192927"/>
                  </a:lnTo>
                  <a:lnTo>
                    <a:pt x="139329" y="195475"/>
                  </a:lnTo>
                  <a:lnTo>
                    <a:pt x="142813" y="185943"/>
                  </a:lnTo>
                  <a:lnTo>
                    <a:pt x="146296" y="176718"/>
                  </a:lnTo>
                  <a:lnTo>
                    <a:pt x="149779" y="167838"/>
                  </a:lnTo>
                  <a:lnTo>
                    <a:pt x="153262" y="164754"/>
                  </a:lnTo>
                  <a:lnTo>
                    <a:pt x="156746" y="161791"/>
                  </a:lnTo>
                  <a:lnTo>
                    <a:pt x="160229" y="158944"/>
                  </a:lnTo>
                  <a:lnTo>
                    <a:pt x="163712" y="156205"/>
                  </a:lnTo>
                  <a:lnTo>
                    <a:pt x="167195" y="151823"/>
                  </a:lnTo>
                  <a:lnTo>
                    <a:pt x="170679" y="144182"/>
                  </a:lnTo>
                  <a:lnTo>
                    <a:pt x="174162" y="136754"/>
                  </a:lnTo>
                  <a:lnTo>
                    <a:pt x="177645" y="155958"/>
                  </a:lnTo>
                  <a:lnTo>
                    <a:pt x="181128" y="167786"/>
                  </a:lnTo>
                  <a:lnTo>
                    <a:pt x="184612" y="160610"/>
                  </a:lnTo>
                  <a:lnTo>
                    <a:pt x="188095" y="153618"/>
                  </a:lnTo>
                  <a:lnTo>
                    <a:pt x="191578" y="146802"/>
                  </a:lnTo>
                  <a:lnTo>
                    <a:pt x="195061" y="144476"/>
                  </a:lnTo>
                  <a:lnTo>
                    <a:pt x="198545" y="142914"/>
                  </a:lnTo>
                  <a:lnTo>
                    <a:pt x="202028" y="140955"/>
                  </a:lnTo>
                  <a:lnTo>
                    <a:pt x="205511" y="131576"/>
                  </a:lnTo>
                  <a:lnTo>
                    <a:pt x="208994" y="122370"/>
                  </a:lnTo>
                  <a:lnTo>
                    <a:pt x="212478" y="113334"/>
                  </a:lnTo>
                  <a:lnTo>
                    <a:pt x="215961" y="104462"/>
                  </a:lnTo>
                  <a:lnTo>
                    <a:pt x="219444" y="95750"/>
                  </a:lnTo>
                  <a:lnTo>
                    <a:pt x="222927" y="87194"/>
                  </a:lnTo>
                  <a:lnTo>
                    <a:pt x="226411" y="83130"/>
                  </a:lnTo>
                  <a:lnTo>
                    <a:pt x="229894" y="83206"/>
                  </a:lnTo>
                  <a:lnTo>
                    <a:pt x="233377" y="83280"/>
                  </a:lnTo>
                  <a:lnTo>
                    <a:pt x="236860" y="83351"/>
                  </a:lnTo>
                  <a:lnTo>
                    <a:pt x="240344" y="95050"/>
                  </a:lnTo>
                  <a:lnTo>
                    <a:pt x="243827" y="109429"/>
                  </a:lnTo>
                  <a:lnTo>
                    <a:pt x="247310" y="123091"/>
                  </a:lnTo>
                  <a:lnTo>
                    <a:pt x="250793" y="136090"/>
                  </a:lnTo>
                  <a:lnTo>
                    <a:pt x="254277" y="148472"/>
                  </a:lnTo>
                  <a:lnTo>
                    <a:pt x="257760" y="157854"/>
                  </a:lnTo>
                  <a:lnTo>
                    <a:pt x="261243" y="155050"/>
                  </a:lnTo>
                  <a:lnTo>
                    <a:pt x="261243" y="155050"/>
                  </a:lnTo>
                  <a:lnTo>
                    <a:pt x="264726" y="152307"/>
                  </a:lnTo>
                  <a:lnTo>
                    <a:pt x="268210" y="149622"/>
                  </a:lnTo>
                  <a:lnTo>
                    <a:pt x="271693" y="146995"/>
                  </a:lnTo>
                  <a:lnTo>
                    <a:pt x="275176" y="160298"/>
                  </a:lnTo>
                  <a:lnTo>
                    <a:pt x="278659" y="188218"/>
                  </a:lnTo>
                  <a:lnTo>
                    <a:pt x="282143" y="217100"/>
                  </a:lnTo>
                  <a:lnTo>
                    <a:pt x="285626" y="245544"/>
                  </a:lnTo>
                  <a:lnTo>
                    <a:pt x="289109" y="249811"/>
                  </a:lnTo>
                  <a:lnTo>
                    <a:pt x="292592" y="246782"/>
                  </a:lnTo>
                  <a:lnTo>
                    <a:pt x="296075" y="243809"/>
                  </a:lnTo>
                  <a:lnTo>
                    <a:pt x="299559" y="240889"/>
                  </a:lnTo>
                  <a:lnTo>
                    <a:pt x="303042" y="238021"/>
                  </a:lnTo>
                  <a:lnTo>
                    <a:pt x="306525" y="235205"/>
                  </a:lnTo>
                  <a:lnTo>
                    <a:pt x="310008" y="236416"/>
                  </a:lnTo>
                  <a:lnTo>
                    <a:pt x="313492" y="248977"/>
                  </a:lnTo>
                  <a:lnTo>
                    <a:pt x="316975" y="254160"/>
                  </a:lnTo>
                  <a:lnTo>
                    <a:pt x="320458" y="259184"/>
                  </a:lnTo>
                  <a:lnTo>
                    <a:pt x="323941" y="264055"/>
                  </a:lnTo>
                  <a:lnTo>
                    <a:pt x="327425" y="264469"/>
                  </a:lnTo>
                  <a:lnTo>
                    <a:pt x="330908" y="261245"/>
                  </a:lnTo>
                  <a:lnTo>
                    <a:pt x="334391" y="258070"/>
                  </a:lnTo>
                  <a:lnTo>
                    <a:pt x="337874" y="254942"/>
                  </a:lnTo>
                  <a:lnTo>
                    <a:pt x="341358" y="251861"/>
                  </a:lnTo>
                  <a:lnTo>
                    <a:pt x="344841" y="248825"/>
                  </a:lnTo>
                  <a:lnTo>
                    <a:pt x="348324" y="245834"/>
                  </a:lnTo>
                  <a:lnTo>
                    <a:pt x="351807" y="242886"/>
                  </a:lnTo>
                  <a:lnTo>
                    <a:pt x="355291" y="239980"/>
                  </a:lnTo>
                  <a:lnTo>
                    <a:pt x="358774" y="238141"/>
                  </a:lnTo>
                  <a:lnTo>
                    <a:pt x="362257" y="240478"/>
                  </a:lnTo>
                  <a:lnTo>
                    <a:pt x="365740" y="242761"/>
                  </a:lnTo>
                  <a:lnTo>
                    <a:pt x="369224" y="244993"/>
                  </a:lnTo>
                  <a:lnTo>
                    <a:pt x="372707" y="247173"/>
                  </a:lnTo>
                  <a:lnTo>
                    <a:pt x="376190" y="263072"/>
                  </a:lnTo>
                  <a:lnTo>
                    <a:pt x="379673" y="290041"/>
                  </a:lnTo>
                  <a:lnTo>
                    <a:pt x="383157" y="298379"/>
                  </a:lnTo>
                  <a:lnTo>
                    <a:pt x="386640" y="297520"/>
                  </a:lnTo>
                  <a:lnTo>
                    <a:pt x="390123" y="296675"/>
                  </a:lnTo>
                  <a:lnTo>
                    <a:pt x="393606" y="295844"/>
                  </a:lnTo>
                  <a:lnTo>
                    <a:pt x="397090" y="295026"/>
                  </a:lnTo>
                  <a:lnTo>
                    <a:pt x="400573" y="294221"/>
                  </a:lnTo>
                  <a:lnTo>
                    <a:pt x="404056" y="293429"/>
                  </a:lnTo>
                  <a:lnTo>
                    <a:pt x="407539" y="292157"/>
                  </a:lnTo>
                  <a:lnTo>
                    <a:pt x="411023" y="288634"/>
                  </a:lnTo>
                  <a:lnTo>
                    <a:pt x="414506" y="285148"/>
                  </a:lnTo>
                  <a:lnTo>
                    <a:pt x="417989" y="281698"/>
                  </a:lnTo>
                  <a:lnTo>
                    <a:pt x="421472" y="278283"/>
                  </a:lnTo>
                  <a:lnTo>
                    <a:pt x="424956" y="274902"/>
                  </a:lnTo>
                  <a:lnTo>
                    <a:pt x="428439" y="271556"/>
                  </a:lnTo>
                  <a:lnTo>
                    <a:pt x="431922" y="268243"/>
                  </a:lnTo>
                  <a:lnTo>
                    <a:pt x="435405" y="264964"/>
                  </a:lnTo>
                  <a:lnTo>
                    <a:pt x="438889" y="261717"/>
                  </a:lnTo>
                  <a:lnTo>
                    <a:pt x="442372" y="258503"/>
                  </a:lnTo>
                  <a:lnTo>
                    <a:pt x="445855" y="255320"/>
                  </a:lnTo>
                  <a:lnTo>
                    <a:pt x="449338" y="252263"/>
                  </a:lnTo>
                  <a:lnTo>
                    <a:pt x="452822" y="252506"/>
                  </a:lnTo>
                  <a:lnTo>
                    <a:pt x="456305" y="252745"/>
                  </a:lnTo>
                  <a:lnTo>
                    <a:pt x="459788" y="252981"/>
                  </a:lnTo>
                  <a:lnTo>
                    <a:pt x="463271" y="253213"/>
                  </a:lnTo>
                  <a:lnTo>
                    <a:pt x="466755" y="253441"/>
                  </a:lnTo>
                  <a:lnTo>
                    <a:pt x="470238" y="253666"/>
                  </a:lnTo>
                  <a:lnTo>
                    <a:pt x="473721" y="253887"/>
                  </a:lnTo>
                  <a:lnTo>
                    <a:pt x="477204" y="254595"/>
                  </a:lnTo>
                  <a:lnTo>
                    <a:pt x="480688" y="255686"/>
                  </a:lnTo>
                  <a:lnTo>
                    <a:pt x="484171" y="256760"/>
                  </a:lnTo>
                  <a:lnTo>
                    <a:pt x="487654" y="257816"/>
                  </a:lnTo>
                  <a:lnTo>
                    <a:pt x="491137" y="258855"/>
                  </a:lnTo>
                  <a:lnTo>
                    <a:pt x="494621" y="261154"/>
                  </a:lnTo>
                  <a:lnTo>
                    <a:pt x="498104" y="263585"/>
                  </a:lnTo>
                  <a:lnTo>
                    <a:pt x="501587" y="265972"/>
                  </a:lnTo>
                  <a:lnTo>
                    <a:pt x="505070" y="268316"/>
                  </a:lnTo>
                  <a:lnTo>
                    <a:pt x="508554" y="274312"/>
                  </a:lnTo>
                  <a:lnTo>
                    <a:pt x="512037" y="288611"/>
                  </a:lnTo>
                  <a:lnTo>
                    <a:pt x="515520" y="288179"/>
                  </a:lnTo>
                  <a:lnTo>
                    <a:pt x="519003" y="287753"/>
                  </a:lnTo>
                  <a:lnTo>
                    <a:pt x="522487" y="287332"/>
                  </a:lnTo>
                  <a:lnTo>
                    <a:pt x="525970" y="286916"/>
                  </a:lnTo>
                  <a:lnTo>
                    <a:pt x="529453" y="286506"/>
                  </a:lnTo>
                  <a:lnTo>
                    <a:pt x="532936" y="286100"/>
                  </a:lnTo>
                  <a:lnTo>
                    <a:pt x="536420" y="285700"/>
                  </a:lnTo>
                  <a:lnTo>
                    <a:pt x="539903" y="285304"/>
                  </a:lnTo>
                  <a:lnTo>
                    <a:pt x="543386" y="284913"/>
                  </a:lnTo>
                  <a:lnTo>
                    <a:pt x="546869" y="284527"/>
                  </a:lnTo>
                  <a:lnTo>
                    <a:pt x="550353" y="284146"/>
                  </a:lnTo>
                  <a:lnTo>
                    <a:pt x="553836" y="283769"/>
                  </a:lnTo>
                  <a:lnTo>
                    <a:pt x="557319" y="283677"/>
                  </a:lnTo>
                  <a:lnTo>
                    <a:pt x="560802" y="284796"/>
                  </a:lnTo>
                  <a:lnTo>
                    <a:pt x="564286" y="285900"/>
                  </a:lnTo>
                  <a:lnTo>
                    <a:pt x="567769" y="286987"/>
                  </a:lnTo>
                  <a:lnTo>
                    <a:pt x="571252" y="288060"/>
                  </a:lnTo>
                  <a:lnTo>
                    <a:pt x="574735" y="289117"/>
                  </a:lnTo>
                  <a:lnTo>
                    <a:pt x="578218" y="290159"/>
                  </a:lnTo>
                  <a:lnTo>
                    <a:pt x="581702" y="291187"/>
                  </a:lnTo>
                  <a:lnTo>
                    <a:pt x="585185" y="292201"/>
                  </a:lnTo>
                  <a:lnTo>
                    <a:pt x="588668" y="293201"/>
                  </a:lnTo>
                  <a:lnTo>
                    <a:pt x="592151" y="292907"/>
                  </a:lnTo>
                  <a:lnTo>
                    <a:pt x="595635" y="292376"/>
                  </a:lnTo>
                  <a:lnTo>
                    <a:pt x="599118" y="291851"/>
                  </a:lnTo>
                  <a:lnTo>
                    <a:pt x="602601" y="291331"/>
                  </a:lnTo>
                  <a:lnTo>
                    <a:pt x="606084" y="290817"/>
                  </a:lnTo>
                  <a:lnTo>
                    <a:pt x="609568" y="290308"/>
                  </a:lnTo>
                  <a:lnTo>
                    <a:pt x="613051" y="290357"/>
                  </a:lnTo>
                  <a:lnTo>
                    <a:pt x="616534" y="291692"/>
                  </a:lnTo>
                  <a:lnTo>
                    <a:pt x="620017" y="293009"/>
                  </a:lnTo>
                  <a:lnTo>
                    <a:pt x="623501" y="294308"/>
                  </a:lnTo>
                  <a:lnTo>
                    <a:pt x="626984" y="295590"/>
                  </a:lnTo>
                  <a:lnTo>
                    <a:pt x="630467" y="296854"/>
                  </a:lnTo>
                  <a:lnTo>
                    <a:pt x="633950" y="298101"/>
                  </a:lnTo>
                  <a:lnTo>
                    <a:pt x="637434" y="299332"/>
                  </a:lnTo>
                  <a:lnTo>
                    <a:pt x="640917" y="300547"/>
                  </a:lnTo>
                  <a:lnTo>
                    <a:pt x="644400" y="307317"/>
                  </a:lnTo>
                  <a:lnTo>
                    <a:pt x="647883" y="314617"/>
                  </a:lnTo>
                  <a:lnTo>
                    <a:pt x="651367" y="321183"/>
                  </a:lnTo>
                  <a:lnTo>
                    <a:pt x="654850" y="321598"/>
                  </a:lnTo>
                  <a:lnTo>
                    <a:pt x="658333" y="322009"/>
                  </a:lnTo>
                  <a:lnTo>
                    <a:pt x="661816" y="322415"/>
                  </a:lnTo>
                  <a:lnTo>
                    <a:pt x="665300" y="322817"/>
                  </a:lnTo>
                  <a:lnTo>
                    <a:pt x="668783" y="323214"/>
                  </a:lnTo>
                  <a:lnTo>
                    <a:pt x="672266" y="323607"/>
                  </a:lnTo>
                  <a:lnTo>
                    <a:pt x="675749" y="323995"/>
                  </a:lnTo>
                  <a:lnTo>
                    <a:pt x="679233" y="324973"/>
                  </a:lnTo>
                  <a:lnTo>
                    <a:pt x="682716" y="326318"/>
                  </a:lnTo>
                  <a:lnTo>
                    <a:pt x="686199" y="327647"/>
                  </a:lnTo>
                  <a:lnTo>
                    <a:pt x="689682" y="328959"/>
                  </a:lnTo>
                  <a:lnTo>
                    <a:pt x="693166" y="330254"/>
                  </a:lnTo>
                  <a:lnTo>
                    <a:pt x="696649" y="331533"/>
                  </a:lnTo>
                  <a:lnTo>
                    <a:pt x="700132" y="332796"/>
                  </a:lnTo>
                  <a:lnTo>
                    <a:pt x="703615" y="333885"/>
                  </a:lnTo>
                  <a:lnTo>
                    <a:pt x="707099" y="333909"/>
                  </a:lnTo>
                  <a:lnTo>
                    <a:pt x="710582" y="333933"/>
                  </a:lnTo>
                  <a:lnTo>
                    <a:pt x="714065" y="333957"/>
                  </a:lnTo>
                  <a:lnTo>
                    <a:pt x="717548" y="333981"/>
                  </a:lnTo>
                  <a:lnTo>
                    <a:pt x="721032" y="334004"/>
                  </a:lnTo>
                  <a:lnTo>
                    <a:pt x="724515" y="334027"/>
                  </a:lnTo>
                  <a:lnTo>
                    <a:pt x="727998" y="333689"/>
                  </a:lnTo>
                  <a:lnTo>
                    <a:pt x="731481" y="333102"/>
                  </a:lnTo>
                  <a:lnTo>
                    <a:pt x="734965" y="332521"/>
                  </a:lnTo>
                  <a:lnTo>
                    <a:pt x="738448" y="331944"/>
                  </a:lnTo>
                  <a:lnTo>
                    <a:pt x="741931" y="331372"/>
                  </a:lnTo>
                  <a:lnTo>
                    <a:pt x="745414" y="330804"/>
                  </a:lnTo>
                  <a:lnTo>
                    <a:pt x="748898" y="330241"/>
                  </a:lnTo>
                  <a:lnTo>
                    <a:pt x="752381" y="329683"/>
                  </a:lnTo>
                  <a:lnTo>
                    <a:pt x="755864" y="329376"/>
                  </a:lnTo>
                  <a:lnTo>
                    <a:pt x="759347" y="330211"/>
                  </a:lnTo>
                  <a:lnTo>
                    <a:pt x="762831" y="331036"/>
                  </a:lnTo>
                  <a:lnTo>
                    <a:pt x="766314" y="331852"/>
                  </a:lnTo>
                  <a:lnTo>
                    <a:pt x="769797" y="332660"/>
                  </a:lnTo>
                  <a:lnTo>
                    <a:pt x="773280" y="332710"/>
                  </a:lnTo>
                  <a:lnTo>
                    <a:pt x="776764" y="332026"/>
                  </a:lnTo>
                  <a:lnTo>
                    <a:pt x="780247" y="331347"/>
                  </a:lnTo>
                  <a:lnTo>
                    <a:pt x="783730" y="330674"/>
                  </a:lnTo>
                  <a:lnTo>
                    <a:pt x="787213" y="330006"/>
                  </a:lnTo>
                  <a:lnTo>
                    <a:pt x="790697" y="329342"/>
                  </a:lnTo>
                  <a:lnTo>
                    <a:pt x="794180" y="328684"/>
                  </a:lnTo>
                  <a:lnTo>
                    <a:pt x="797663" y="328031"/>
                  </a:lnTo>
                  <a:lnTo>
                    <a:pt x="801146" y="327382"/>
                  </a:lnTo>
                  <a:lnTo>
                    <a:pt x="804630" y="326780"/>
                  </a:lnTo>
                  <a:lnTo>
                    <a:pt x="808113" y="326403"/>
                  </a:lnTo>
                  <a:lnTo>
                    <a:pt x="811596" y="326028"/>
                  </a:lnTo>
                  <a:lnTo>
                    <a:pt x="815079" y="325657"/>
                  </a:lnTo>
                  <a:lnTo>
                    <a:pt x="818563" y="325288"/>
                  </a:lnTo>
                  <a:lnTo>
                    <a:pt x="822046" y="324923"/>
                  </a:lnTo>
                  <a:lnTo>
                    <a:pt x="825529" y="324560"/>
                  </a:lnTo>
                  <a:lnTo>
                    <a:pt x="829012" y="324200"/>
                  </a:lnTo>
                  <a:lnTo>
                    <a:pt x="832496" y="323842"/>
                  </a:lnTo>
                  <a:lnTo>
                    <a:pt x="835979" y="323488"/>
                  </a:lnTo>
                  <a:lnTo>
                    <a:pt x="839462" y="323948"/>
                  </a:lnTo>
                  <a:lnTo>
                    <a:pt x="842945" y="324591"/>
                  </a:lnTo>
                  <a:lnTo>
                    <a:pt x="846429" y="325227"/>
                  </a:lnTo>
                  <a:lnTo>
                    <a:pt x="849912" y="325857"/>
                  </a:lnTo>
                  <a:lnTo>
                    <a:pt x="853395" y="326481"/>
                  </a:lnTo>
                  <a:lnTo>
                    <a:pt x="856878" y="327099"/>
                  </a:lnTo>
                  <a:lnTo>
                    <a:pt x="860361" y="327712"/>
                  </a:lnTo>
                  <a:lnTo>
                    <a:pt x="863845" y="328319"/>
                  </a:lnTo>
                  <a:lnTo>
                    <a:pt x="867328" y="329948"/>
                  </a:lnTo>
                  <a:lnTo>
                    <a:pt x="870811" y="333076"/>
                  </a:lnTo>
                  <a:lnTo>
                    <a:pt x="870811" y="333076"/>
                  </a:lnTo>
                  <a:lnTo>
                    <a:pt x="874294" y="336159"/>
                  </a:lnTo>
                  <a:lnTo>
                    <a:pt x="877778" y="339200"/>
                  </a:lnTo>
                  <a:lnTo>
                    <a:pt x="881261" y="342199"/>
                  </a:lnTo>
                  <a:lnTo>
                    <a:pt x="884744" y="345157"/>
                  </a:lnTo>
                  <a:lnTo>
                    <a:pt x="888227" y="345462"/>
                  </a:lnTo>
                  <a:lnTo>
                    <a:pt x="891711" y="345089"/>
                  </a:lnTo>
                  <a:lnTo>
                    <a:pt x="895194" y="344719"/>
                  </a:lnTo>
                  <a:lnTo>
                    <a:pt x="898677" y="344352"/>
                  </a:lnTo>
                  <a:lnTo>
                    <a:pt x="902160" y="343987"/>
                  </a:lnTo>
                  <a:lnTo>
                    <a:pt x="905644" y="343624"/>
                  </a:lnTo>
                  <a:lnTo>
                    <a:pt x="909127" y="343264"/>
                  </a:lnTo>
                  <a:lnTo>
                    <a:pt x="912610" y="342964"/>
                  </a:lnTo>
                  <a:lnTo>
                    <a:pt x="916093" y="342789"/>
                  </a:lnTo>
                  <a:lnTo>
                    <a:pt x="919577" y="342615"/>
                  </a:lnTo>
                  <a:lnTo>
                    <a:pt x="923060" y="342442"/>
                  </a:lnTo>
                  <a:lnTo>
                    <a:pt x="926543" y="342270"/>
                  </a:lnTo>
                  <a:lnTo>
                    <a:pt x="930026" y="342100"/>
                  </a:lnTo>
                  <a:lnTo>
                    <a:pt x="933510" y="341931"/>
                  </a:lnTo>
                  <a:lnTo>
                    <a:pt x="936993" y="348274"/>
                  </a:lnTo>
                  <a:lnTo>
                    <a:pt x="940476" y="356329"/>
                  </a:lnTo>
                  <a:lnTo>
                    <a:pt x="943959" y="364199"/>
                  </a:lnTo>
                  <a:lnTo>
                    <a:pt x="947443" y="371711"/>
                  </a:lnTo>
                  <a:lnTo>
                    <a:pt x="950926" y="374538"/>
                  </a:lnTo>
                  <a:lnTo>
                    <a:pt x="954409" y="377329"/>
                  </a:lnTo>
                  <a:lnTo>
                    <a:pt x="957892" y="379542"/>
                  </a:lnTo>
                  <a:lnTo>
                    <a:pt x="961376" y="379966"/>
                  </a:lnTo>
                  <a:lnTo>
                    <a:pt x="964859" y="380386"/>
                  </a:lnTo>
                  <a:lnTo>
                    <a:pt x="968342" y="380802"/>
                  </a:lnTo>
                  <a:lnTo>
                    <a:pt x="971825" y="381215"/>
                  </a:lnTo>
                  <a:lnTo>
                    <a:pt x="975309" y="381625"/>
                  </a:lnTo>
                  <a:lnTo>
                    <a:pt x="978792" y="387450"/>
                  </a:lnTo>
                  <a:lnTo>
                    <a:pt x="982275" y="390628"/>
                  </a:lnTo>
                  <a:lnTo>
                    <a:pt x="985758" y="391228"/>
                  </a:lnTo>
                  <a:lnTo>
                    <a:pt x="989242" y="391824"/>
                  </a:lnTo>
                  <a:lnTo>
                    <a:pt x="992725" y="392414"/>
                  </a:lnTo>
                  <a:lnTo>
                    <a:pt x="996208" y="393000"/>
                  </a:lnTo>
                  <a:lnTo>
                    <a:pt x="999691" y="393581"/>
                  </a:lnTo>
                  <a:lnTo>
                    <a:pt x="1003175" y="394157"/>
                  </a:lnTo>
                  <a:lnTo>
                    <a:pt x="1006658" y="394597"/>
                  </a:lnTo>
                  <a:lnTo>
                    <a:pt x="1010141" y="394557"/>
                  </a:lnTo>
                  <a:lnTo>
                    <a:pt x="1013624" y="394517"/>
                  </a:lnTo>
                  <a:lnTo>
                    <a:pt x="1017108" y="394476"/>
                  </a:lnTo>
                  <a:lnTo>
                    <a:pt x="1020591" y="394437"/>
                  </a:lnTo>
                  <a:lnTo>
                    <a:pt x="1024074" y="394397"/>
                  </a:lnTo>
                  <a:lnTo>
                    <a:pt x="1027557" y="394358"/>
                  </a:lnTo>
                  <a:lnTo>
                    <a:pt x="1031041" y="394319"/>
                  </a:lnTo>
                  <a:lnTo>
                    <a:pt x="1034524" y="394280"/>
                  </a:lnTo>
                  <a:lnTo>
                    <a:pt x="1038007" y="394242"/>
                  </a:lnTo>
                  <a:lnTo>
                    <a:pt x="1041490" y="394204"/>
                  </a:lnTo>
                  <a:lnTo>
                    <a:pt x="1044974" y="394166"/>
                  </a:lnTo>
                  <a:lnTo>
                    <a:pt x="1048457" y="395520"/>
                  </a:lnTo>
                  <a:lnTo>
                    <a:pt x="1051940" y="396861"/>
                  </a:lnTo>
                  <a:lnTo>
                    <a:pt x="1055423" y="398189"/>
                  </a:lnTo>
                  <a:lnTo>
                    <a:pt x="1058907" y="399505"/>
                  </a:lnTo>
                  <a:lnTo>
                    <a:pt x="1062390" y="400809"/>
                  </a:lnTo>
                  <a:lnTo>
                    <a:pt x="1065873" y="401274"/>
                  </a:lnTo>
                  <a:lnTo>
                    <a:pt x="1069356" y="400456"/>
                  </a:lnTo>
                  <a:lnTo>
                    <a:pt x="1072840" y="399642"/>
                  </a:lnTo>
                  <a:lnTo>
                    <a:pt x="1076323" y="398832"/>
                  </a:lnTo>
                  <a:lnTo>
                    <a:pt x="1079806" y="398027"/>
                  </a:lnTo>
                  <a:lnTo>
                    <a:pt x="1083289" y="397224"/>
                  </a:lnTo>
                  <a:lnTo>
                    <a:pt x="1086773" y="396426"/>
                  </a:lnTo>
                  <a:lnTo>
                    <a:pt x="1090256" y="395632"/>
                  </a:lnTo>
                  <a:lnTo>
                    <a:pt x="1093739" y="394841"/>
                  </a:lnTo>
                  <a:lnTo>
                    <a:pt x="1097222" y="394054"/>
                  </a:lnTo>
                  <a:lnTo>
                    <a:pt x="1100706" y="393271"/>
                  </a:lnTo>
                  <a:lnTo>
                    <a:pt x="1104189" y="392491"/>
                  </a:lnTo>
                  <a:lnTo>
                    <a:pt x="1107672" y="391981"/>
                  </a:lnTo>
                  <a:lnTo>
                    <a:pt x="1111155" y="392299"/>
                  </a:lnTo>
                  <a:lnTo>
                    <a:pt x="1114639" y="392616"/>
                  </a:lnTo>
                  <a:lnTo>
                    <a:pt x="1118122" y="392930"/>
                  </a:lnTo>
                  <a:lnTo>
                    <a:pt x="1121605" y="393242"/>
                  </a:lnTo>
                  <a:lnTo>
                    <a:pt x="1125088" y="393552"/>
                  </a:lnTo>
                  <a:lnTo>
                    <a:pt x="1128572" y="393629"/>
                  </a:lnTo>
                  <a:lnTo>
                    <a:pt x="1132055" y="393573"/>
                  </a:lnTo>
                  <a:lnTo>
                    <a:pt x="1135538" y="393517"/>
                  </a:lnTo>
                  <a:lnTo>
                    <a:pt x="1139021" y="393462"/>
                  </a:lnTo>
                  <a:lnTo>
                    <a:pt x="1142505" y="393407"/>
                  </a:lnTo>
                  <a:lnTo>
                    <a:pt x="1145988" y="393352"/>
                  </a:lnTo>
                  <a:lnTo>
                    <a:pt x="1149471" y="393298"/>
                  </a:lnTo>
                  <a:lnTo>
                    <a:pt x="1152954" y="393244"/>
                  </a:lnTo>
                  <a:lnTo>
                    <a:pt x="1156437" y="393031"/>
                  </a:lnTo>
                  <a:lnTo>
                    <a:pt x="1159921" y="392269"/>
                  </a:lnTo>
                  <a:lnTo>
                    <a:pt x="1163404" y="391510"/>
                  </a:lnTo>
                  <a:lnTo>
                    <a:pt x="1166887" y="390754"/>
                  </a:lnTo>
                  <a:lnTo>
                    <a:pt x="1170370" y="390002"/>
                  </a:lnTo>
                  <a:lnTo>
                    <a:pt x="1173854" y="389253"/>
                  </a:lnTo>
                  <a:lnTo>
                    <a:pt x="1177337" y="388507"/>
                  </a:lnTo>
                  <a:lnTo>
                    <a:pt x="1180820" y="387765"/>
                  </a:lnTo>
                  <a:lnTo>
                    <a:pt x="1184303" y="387026"/>
                  </a:lnTo>
                  <a:lnTo>
                    <a:pt x="1187787" y="386290"/>
                  </a:lnTo>
                  <a:lnTo>
                    <a:pt x="1191270" y="385557"/>
                  </a:lnTo>
                  <a:lnTo>
                    <a:pt x="1194753" y="384869"/>
                  </a:lnTo>
                  <a:lnTo>
                    <a:pt x="1198236" y="388577"/>
                  </a:lnTo>
                  <a:lnTo>
                    <a:pt x="1201720" y="392236"/>
                  </a:lnTo>
                  <a:lnTo>
                    <a:pt x="1205203" y="395072"/>
                  </a:lnTo>
                  <a:lnTo>
                    <a:pt x="1208686" y="394897"/>
                  </a:lnTo>
                  <a:lnTo>
                    <a:pt x="1212169" y="394723"/>
                  </a:lnTo>
                  <a:lnTo>
                    <a:pt x="1215653" y="394550"/>
                  </a:lnTo>
                  <a:lnTo>
                    <a:pt x="1219136" y="394378"/>
                  </a:lnTo>
                  <a:lnTo>
                    <a:pt x="1222619" y="394207"/>
                  </a:lnTo>
                  <a:lnTo>
                    <a:pt x="1226102" y="394036"/>
                  </a:lnTo>
                  <a:lnTo>
                    <a:pt x="1229586" y="393867"/>
                  </a:lnTo>
                  <a:lnTo>
                    <a:pt x="1233069" y="393698"/>
                  </a:lnTo>
                  <a:lnTo>
                    <a:pt x="1236552" y="393531"/>
                  </a:lnTo>
                  <a:lnTo>
                    <a:pt x="1240035" y="392965"/>
                  </a:lnTo>
                  <a:lnTo>
                    <a:pt x="1243519" y="392337"/>
                  </a:lnTo>
                  <a:lnTo>
                    <a:pt x="1247002" y="391711"/>
                  </a:lnTo>
                  <a:lnTo>
                    <a:pt x="1250485" y="391089"/>
                  </a:lnTo>
                  <a:lnTo>
                    <a:pt x="1253968" y="390468"/>
                  </a:lnTo>
                  <a:lnTo>
                    <a:pt x="1257452" y="389851"/>
                  </a:lnTo>
                  <a:lnTo>
                    <a:pt x="1260935" y="389236"/>
                  </a:lnTo>
                  <a:lnTo>
                    <a:pt x="1264418" y="388624"/>
                  </a:lnTo>
                  <a:lnTo>
                    <a:pt x="1267901" y="387729"/>
                  </a:lnTo>
                  <a:lnTo>
                    <a:pt x="1271385" y="386488"/>
                  </a:lnTo>
                  <a:lnTo>
                    <a:pt x="1274868" y="385251"/>
                  </a:lnTo>
                  <a:lnTo>
                    <a:pt x="1278351" y="384017"/>
                  </a:lnTo>
                  <a:lnTo>
                    <a:pt x="1281834" y="382786"/>
                  </a:lnTo>
                  <a:lnTo>
                    <a:pt x="1285318" y="381559"/>
                  </a:lnTo>
                  <a:lnTo>
                    <a:pt x="1288801" y="380336"/>
                  </a:lnTo>
                  <a:lnTo>
                    <a:pt x="1292284" y="379116"/>
                  </a:lnTo>
                  <a:lnTo>
                    <a:pt x="1295767" y="377900"/>
                  </a:lnTo>
                  <a:lnTo>
                    <a:pt x="1299251" y="376687"/>
                  </a:lnTo>
                  <a:lnTo>
                    <a:pt x="1302734" y="375478"/>
                  </a:lnTo>
                  <a:lnTo>
                    <a:pt x="1306217" y="374401"/>
                  </a:lnTo>
                  <a:lnTo>
                    <a:pt x="1309700" y="373751"/>
                  </a:lnTo>
                  <a:lnTo>
                    <a:pt x="1313184" y="373102"/>
                  </a:lnTo>
                  <a:lnTo>
                    <a:pt x="1316667" y="372457"/>
                  </a:lnTo>
                  <a:lnTo>
                    <a:pt x="1320150" y="371813"/>
                  </a:lnTo>
                  <a:lnTo>
                    <a:pt x="1323633" y="371173"/>
                  </a:lnTo>
                  <a:lnTo>
                    <a:pt x="1327117" y="370535"/>
                  </a:lnTo>
                  <a:lnTo>
                    <a:pt x="1330600" y="369899"/>
                  </a:lnTo>
                  <a:lnTo>
                    <a:pt x="1334083" y="369266"/>
                  </a:lnTo>
                  <a:lnTo>
                    <a:pt x="1337566" y="368636"/>
                  </a:lnTo>
                  <a:lnTo>
                    <a:pt x="1341050" y="368008"/>
                  </a:lnTo>
                  <a:lnTo>
                    <a:pt x="1344533" y="367374"/>
                  </a:lnTo>
                  <a:lnTo>
                    <a:pt x="1348016" y="366306"/>
                  </a:lnTo>
                  <a:lnTo>
                    <a:pt x="1351499" y="365241"/>
                  </a:lnTo>
                  <a:lnTo>
                    <a:pt x="1354983" y="364179"/>
                  </a:lnTo>
                  <a:lnTo>
                    <a:pt x="1358466" y="363121"/>
                  </a:lnTo>
                  <a:lnTo>
                    <a:pt x="1361949" y="362065"/>
                  </a:lnTo>
                  <a:lnTo>
                    <a:pt x="1365432" y="361013"/>
                  </a:lnTo>
                  <a:lnTo>
                    <a:pt x="1368916" y="359964"/>
                  </a:lnTo>
                  <a:lnTo>
                    <a:pt x="1372399" y="358919"/>
                  </a:lnTo>
                  <a:lnTo>
                    <a:pt x="1375882" y="357876"/>
                  </a:lnTo>
                  <a:lnTo>
                    <a:pt x="1379365" y="356836"/>
                  </a:lnTo>
                  <a:lnTo>
                    <a:pt x="1382849" y="355800"/>
                  </a:lnTo>
                  <a:lnTo>
                    <a:pt x="1386332" y="354766"/>
                  </a:lnTo>
                  <a:lnTo>
                    <a:pt x="1389815" y="353736"/>
                  </a:lnTo>
                  <a:lnTo>
                    <a:pt x="1393298" y="352708"/>
                  </a:lnTo>
                  <a:lnTo>
                    <a:pt x="1396782" y="351684"/>
                  </a:lnTo>
                  <a:lnTo>
                    <a:pt x="1400265" y="350663"/>
                  </a:lnTo>
                  <a:lnTo>
                    <a:pt x="1403748" y="349644"/>
                  </a:lnTo>
                  <a:lnTo>
                    <a:pt x="1407231" y="349210"/>
                  </a:lnTo>
                  <a:lnTo>
                    <a:pt x="1410715" y="350412"/>
                  </a:lnTo>
                  <a:lnTo>
                    <a:pt x="1414198" y="351605"/>
                  </a:lnTo>
                  <a:lnTo>
                    <a:pt x="1417681" y="352790"/>
                  </a:lnTo>
                  <a:lnTo>
                    <a:pt x="1421164" y="353965"/>
                  </a:lnTo>
                  <a:lnTo>
                    <a:pt x="1424648" y="355133"/>
                  </a:lnTo>
                  <a:lnTo>
                    <a:pt x="1428131" y="356292"/>
                  </a:lnTo>
                  <a:lnTo>
                    <a:pt x="1431614" y="356314"/>
                  </a:lnTo>
                  <a:lnTo>
                    <a:pt x="1435097" y="355897"/>
                  </a:lnTo>
                  <a:lnTo>
                    <a:pt x="1438580" y="355482"/>
                  </a:lnTo>
                  <a:lnTo>
                    <a:pt x="1442064" y="355069"/>
                  </a:lnTo>
                  <a:lnTo>
                    <a:pt x="1445547" y="354657"/>
                  </a:lnTo>
                  <a:lnTo>
                    <a:pt x="1449030" y="354247"/>
                  </a:lnTo>
                  <a:lnTo>
                    <a:pt x="1452513" y="353838"/>
                  </a:lnTo>
                  <a:lnTo>
                    <a:pt x="1455997" y="353431"/>
                  </a:lnTo>
                  <a:lnTo>
                    <a:pt x="1459480" y="352961"/>
                  </a:lnTo>
                  <a:lnTo>
                    <a:pt x="1462963" y="352348"/>
                  </a:lnTo>
                  <a:lnTo>
                    <a:pt x="1466446" y="351736"/>
                  </a:lnTo>
                  <a:lnTo>
                    <a:pt x="1469930" y="351127"/>
                  </a:lnTo>
                  <a:lnTo>
                    <a:pt x="1473413" y="350520"/>
                  </a:lnTo>
                  <a:lnTo>
                    <a:pt x="1476896" y="349915"/>
                  </a:lnTo>
                  <a:lnTo>
                    <a:pt x="1480379" y="349313"/>
                  </a:lnTo>
                  <a:lnTo>
                    <a:pt x="1483863" y="348712"/>
                  </a:lnTo>
                  <a:lnTo>
                    <a:pt x="1487346" y="348114"/>
                  </a:lnTo>
                  <a:lnTo>
                    <a:pt x="1490829" y="347517"/>
                  </a:lnTo>
                  <a:lnTo>
                    <a:pt x="1494312" y="346923"/>
                  </a:lnTo>
                  <a:lnTo>
                    <a:pt x="1497796" y="346380"/>
                  </a:lnTo>
                  <a:lnTo>
                    <a:pt x="1501279" y="346319"/>
                  </a:lnTo>
                  <a:lnTo>
                    <a:pt x="1504762" y="346257"/>
                  </a:lnTo>
                  <a:lnTo>
                    <a:pt x="1508245" y="346197"/>
                  </a:lnTo>
                  <a:lnTo>
                    <a:pt x="1511729" y="346136"/>
                  </a:lnTo>
                  <a:lnTo>
                    <a:pt x="1515212" y="346076"/>
                  </a:lnTo>
                  <a:lnTo>
                    <a:pt x="1518695" y="346016"/>
                  </a:lnTo>
                  <a:lnTo>
                    <a:pt x="1522178" y="345956"/>
                  </a:lnTo>
                  <a:lnTo>
                    <a:pt x="1525662" y="345896"/>
                  </a:lnTo>
                  <a:lnTo>
                    <a:pt x="1529145" y="345837"/>
                  </a:lnTo>
                  <a:lnTo>
                    <a:pt x="1532628" y="345778"/>
                  </a:lnTo>
                  <a:lnTo>
                    <a:pt x="1536111" y="345469"/>
                  </a:lnTo>
                  <a:lnTo>
                    <a:pt x="1539595" y="345105"/>
                  </a:lnTo>
                  <a:lnTo>
                    <a:pt x="1543078" y="344741"/>
                  </a:lnTo>
                  <a:lnTo>
                    <a:pt x="1546561" y="344379"/>
                  </a:lnTo>
                  <a:lnTo>
                    <a:pt x="1550044" y="344018"/>
                  </a:lnTo>
                  <a:lnTo>
                    <a:pt x="1553528" y="343659"/>
                  </a:lnTo>
                  <a:lnTo>
                    <a:pt x="1557011" y="343301"/>
                  </a:lnTo>
                  <a:lnTo>
                    <a:pt x="1560494" y="342944"/>
                  </a:lnTo>
                  <a:lnTo>
                    <a:pt x="1563977" y="342589"/>
                  </a:lnTo>
                  <a:lnTo>
                    <a:pt x="1567461" y="342082"/>
                  </a:lnTo>
                  <a:lnTo>
                    <a:pt x="1570944" y="341403"/>
                  </a:lnTo>
                  <a:lnTo>
                    <a:pt x="1574427" y="340726"/>
                  </a:lnTo>
                  <a:lnTo>
                    <a:pt x="1577910" y="340051"/>
                  </a:lnTo>
                  <a:lnTo>
                    <a:pt x="1581394" y="339378"/>
                  </a:lnTo>
                  <a:lnTo>
                    <a:pt x="1584877" y="338707"/>
                  </a:lnTo>
                  <a:lnTo>
                    <a:pt x="1588360" y="338039"/>
                  </a:lnTo>
                  <a:lnTo>
                    <a:pt x="1591843" y="337372"/>
                  </a:lnTo>
                  <a:lnTo>
                    <a:pt x="1595327" y="336707"/>
                  </a:lnTo>
                  <a:lnTo>
                    <a:pt x="1598810" y="336045"/>
                  </a:lnTo>
                  <a:lnTo>
                    <a:pt x="1602293" y="335384"/>
                  </a:lnTo>
                  <a:lnTo>
                    <a:pt x="1605776" y="334726"/>
                  </a:lnTo>
                  <a:lnTo>
                    <a:pt x="1609260" y="334069"/>
                  </a:lnTo>
                  <a:lnTo>
                    <a:pt x="1612743" y="333414"/>
                  </a:lnTo>
                  <a:lnTo>
                    <a:pt x="1616226" y="332762"/>
                  </a:lnTo>
                  <a:lnTo>
                    <a:pt x="1619709" y="332111"/>
                  </a:lnTo>
                  <a:lnTo>
                    <a:pt x="1623193" y="331463"/>
                  </a:lnTo>
                  <a:lnTo>
                    <a:pt x="1626676" y="330816"/>
                  </a:lnTo>
                  <a:lnTo>
                    <a:pt x="1630159" y="330171"/>
                  </a:lnTo>
                  <a:lnTo>
                    <a:pt x="1633642" y="329970"/>
                  </a:lnTo>
                  <a:lnTo>
                    <a:pt x="1637126" y="329898"/>
                  </a:lnTo>
                  <a:lnTo>
                    <a:pt x="1640609" y="329825"/>
                  </a:lnTo>
                  <a:lnTo>
                    <a:pt x="1644092" y="329753"/>
                  </a:lnTo>
                  <a:lnTo>
                    <a:pt x="1647575" y="329681"/>
                  </a:lnTo>
                  <a:lnTo>
                    <a:pt x="1651059" y="329610"/>
                  </a:lnTo>
                  <a:lnTo>
                    <a:pt x="1654542" y="329450"/>
                  </a:lnTo>
                  <a:lnTo>
                    <a:pt x="1658025" y="329003"/>
                  </a:lnTo>
                  <a:lnTo>
                    <a:pt x="1661508" y="328558"/>
                  </a:lnTo>
                  <a:lnTo>
                    <a:pt x="1664992" y="328113"/>
                  </a:lnTo>
                  <a:lnTo>
                    <a:pt x="1668475" y="327671"/>
                  </a:lnTo>
                  <a:lnTo>
                    <a:pt x="1671958" y="327229"/>
                  </a:lnTo>
                  <a:lnTo>
                    <a:pt x="1675441" y="326790"/>
                  </a:lnTo>
                  <a:lnTo>
                    <a:pt x="1678925" y="326351"/>
                  </a:lnTo>
                  <a:lnTo>
                    <a:pt x="1682408" y="325914"/>
                  </a:lnTo>
                  <a:lnTo>
                    <a:pt x="1685891" y="325479"/>
                  </a:lnTo>
                  <a:lnTo>
                    <a:pt x="1689374" y="325045"/>
                  </a:lnTo>
                  <a:lnTo>
                    <a:pt x="1692858" y="324612"/>
                  </a:lnTo>
                  <a:lnTo>
                    <a:pt x="1696341" y="324152"/>
                  </a:lnTo>
                  <a:lnTo>
                    <a:pt x="1699824" y="323383"/>
                  </a:lnTo>
                  <a:lnTo>
                    <a:pt x="1703307" y="322616"/>
                  </a:lnTo>
                  <a:lnTo>
                    <a:pt x="1706791" y="321851"/>
                  </a:lnTo>
                  <a:lnTo>
                    <a:pt x="1710274" y="321088"/>
                  </a:lnTo>
                  <a:lnTo>
                    <a:pt x="1713757" y="320327"/>
                  </a:lnTo>
                  <a:lnTo>
                    <a:pt x="1717240" y="319568"/>
                  </a:lnTo>
                  <a:lnTo>
                    <a:pt x="1720723" y="318811"/>
                  </a:lnTo>
                  <a:lnTo>
                    <a:pt x="1724207" y="318056"/>
                  </a:lnTo>
                  <a:lnTo>
                    <a:pt x="1727690" y="317303"/>
                  </a:lnTo>
                  <a:lnTo>
                    <a:pt x="1731173" y="316551"/>
                  </a:lnTo>
                  <a:lnTo>
                    <a:pt x="1734656" y="315802"/>
                  </a:lnTo>
                  <a:lnTo>
                    <a:pt x="1738140" y="315055"/>
                  </a:lnTo>
                  <a:lnTo>
                    <a:pt x="1741623" y="314309"/>
                  </a:lnTo>
                  <a:lnTo>
                    <a:pt x="1745106" y="313565"/>
                  </a:lnTo>
                  <a:lnTo>
                    <a:pt x="1748589" y="312824"/>
                  </a:lnTo>
                  <a:lnTo>
                    <a:pt x="1752073" y="312084"/>
                  </a:lnTo>
                  <a:lnTo>
                    <a:pt x="1755556" y="311346"/>
                  </a:lnTo>
                  <a:lnTo>
                    <a:pt x="1759039" y="310610"/>
                  </a:lnTo>
                  <a:lnTo>
                    <a:pt x="1762522" y="309884"/>
                  </a:lnTo>
                  <a:lnTo>
                    <a:pt x="1766006" y="309171"/>
                  </a:lnTo>
                  <a:lnTo>
                    <a:pt x="1769489" y="308460"/>
                  </a:lnTo>
                  <a:lnTo>
                    <a:pt x="1772972" y="307752"/>
                  </a:lnTo>
                  <a:lnTo>
                    <a:pt x="1776455" y="307044"/>
                  </a:lnTo>
                  <a:lnTo>
                    <a:pt x="1779939" y="306339"/>
                  </a:lnTo>
                  <a:lnTo>
                    <a:pt x="1783422" y="305636"/>
                  </a:lnTo>
                  <a:lnTo>
                    <a:pt x="1786905" y="304934"/>
                  </a:lnTo>
                  <a:lnTo>
                    <a:pt x="1790388" y="304234"/>
                  </a:lnTo>
                  <a:lnTo>
                    <a:pt x="1793872" y="303536"/>
                  </a:lnTo>
                  <a:lnTo>
                    <a:pt x="1797355" y="302834"/>
                  </a:lnTo>
                  <a:lnTo>
                    <a:pt x="1800838" y="302089"/>
                  </a:lnTo>
                  <a:lnTo>
                    <a:pt x="1804321" y="301346"/>
                  </a:lnTo>
                  <a:lnTo>
                    <a:pt x="1807805" y="300605"/>
                  </a:lnTo>
                  <a:lnTo>
                    <a:pt x="1811288" y="299866"/>
                  </a:lnTo>
                  <a:lnTo>
                    <a:pt x="1814771" y="299128"/>
                  </a:lnTo>
                  <a:lnTo>
                    <a:pt x="1818254" y="298393"/>
                  </a:lnTo>
                  <a:lnTo>
                    <a:pt x="1821738" y="297659"/>
                  </a:lnTo>
                  <a:lnTo>
                    <a:pt x="1825221" y="296926"/>
                  </a:lnTo>
                  <a:lnTo>
                    <a:pt x="1828704" y="296196"/>
                  </a:lnTo>
                  <a:lnTo>
                    <a:pt x="1832187" y="295548"/>
                  </a:lnTo>
                  <a:lnTo>
                    <a:pt x="1835671" y="294927"/>
                  </a:lnTo>
                  <a:lnTo>
                    <a:pt x="1839154" y="294308"/>
                  </a:lnTo>
                  <a:lnTo>
                    <a:pt x="1842637" y="293690"/>
                  </a:lnTo>
                  <a:lnTo>
                    <a:pt x="1846120" y="293073"/>
                  </a:lnTo>
                  <a:lnTo>
                    <a:pt x="1849604" y="292459"/>
                  </a:lnTo>
                  <a:lnTo>
                    <a:pt x="1853087" y="291845"/>
                  </a:lnTo>
                  <a:lnTo>
                    <a:pt x="1856570" y="291234"/>
                  </a:lnTo>
                  <a:lnTo>
                    <a:pt x="1860053" y="290624"/>
                  </a:lnTo>
                  <a:lnTo>
                    <a:pt x="1863537" y="290016"/>
                  </a:lnTo>
                  <a:lnTo>
                    <a:pt x="1867020" y="289409"/>
                  </a:lnTo>
                  <a:lnTo>
                    <a:pt x="1870503" y="288804"/>
                  </a:lnTo>
                  <a:lnTo>
                    <a:pt x="1873986" y="288200"/>
                  </a:lnTo>
                  <a:lnTo>
                    <a:pt x="1877470" y="287598"/>
                  </a:lnTo>
                  <a:lnTo>
                    <a:pt x="1880953" y="286997"/>
                  </a:lnTo>
                  <a:lnTo>
                    <a:pt x="1884436" y="286398"/>
                  </a:lnTo>
                  <a:lnTo>
                    <a:pt x="1887919" y="285801"/>
                  </a:lnTo>
                  <a:lnTo>
                    <a:pt x="1891403" y="285205"/>
                  </a:lnTo>
                  <a:lnTo>
                    <a:pt x="1894886" y="284611"/>
                  </a:lnTo>
                  <a:lnTo>
                    <a:pt x="1898369" y="284018"/>
                  </a:lnTo>
                  <a:lnTo>
                    <a:pt x="1901852" y="283388"/>
                  </a:lnTo>
                  <a:lnTo>
                    <a:pt x="1905336" y="282610"/>
                  </a:lnTo>
                  <a:lnTo>
                    <a:pt x="1908819" y="281835"/>
                  </a:lnTo>
                  <a:lnTo>
                    <a:pt x="1912302" y="281060"/>
                  </a:lnTo>
                  <a:lnTo>
                    <a:pt x="1915785" y="280288"/>
                  </a:lnTo>
                  <a:lnTo>
                    <a:pt x="1919269" y="279517"/>
                  </a:lnTo>
                  <a:lnTo>
                    <a:pt x="1922752" y="278748"/>
                  </a:lnTo>
                  <a:lnTo>
                    <a:pt x="1926235" y="277981"/>
                  </a:lnTo>
                  <a:lnTo>
                    <a:pt x="1929718" y="277216"/>
                  </a:lnTo>
                  <a:lnTo>
                    <a:pt x="1933202" y="276452"/>
                  </a:lnTo>
                  <a:lnTo>
                    <a:pt x="1936685" y="275689"/>
                  </a:lnTo>
                  <a:lnTo>
                    <a:pt x="1940168" y="274929"/>
                  </a:lnTo>
                  <a:lnTo>
                    <a:pt x="1943651" y="274170"/>
                  </a:lnTo>
                  <a:lnTo>
                    <a:pt x="1947135" y="273412"/>
                  </a:lnTo>
                  <a:lnTo>
                    <a:pt x="1950618" y="272657"/>
                  </a:lnTo>
                  <a:lnTo>
                    <a:pt x="1954101" y="271903"/>
                  </a:lnTo>
                  <a:lnTo>
                    <a:pt x="1957584" y="271150"/>
                  </a:lnTo>
                  <a:lnTo>
                    <a:pt x="1961068" y="270400"/>
                  </a:lnTo>
                  <a:lnTo>
                    <a:pt x="1964551" y="269651"/>
                  </a:lnTo>
                  <a:lnTo>
                    <a:pt x="1968034" y="268903"/>
                  </a:lnTo>
                  <a:lnTo>
                    <a:pt x="1971517" y="268157"/>
                  </a:lnTo>
                  <a:lnTo>
                    <a:pt x="1975001" y="267413"/>
                  </a:lnTo>
                  <a:lnTo>
                    <a:pt x="1978484" y="266670"/>
                  </a:lnTo>
                  <a:lnTo>
                    <a:pt x="1981967" y="265929"/>
                  </a:lnTo>
                  <a:lnTo>
                    <a:pt x="1985450" y="265190"/>
                  </a:lnTo>
                  <a:lnTo>
                    <a:pt x="1988934" y="264947"/>
                  </a:lnTo>
                  <a:lnTo>
                    <a:pt x="1992417" y="264755"/>
                  </a:lnTo>
                  <a:lnTo>
                    <a:pt x="1995900" y="264564"/>
                  </a:lnTo>
                  <a:lnTo>
                    <a:pt x="1999383" y="264374"/>
                  </a:lnTo>
                  <a:lnTo>
                    <a:pt x="2002867" y="264184"/>
                  </a:lnTo>
                  <a:lnTo>
                    <a:pt x="2006350" y="263995"/>
                  </a:lnTo>
                  <a:lnTo>
                    <a:pt x="2009833" y="263807"/>
                  </a:lnTo>
                  <a:lnTo>
                    <a:pt x="2013316" y="263735"/>
                  </a:lnTo>
                  <a:lnTo>
                    <a:pt x="2016799" y="263818"/>
                  </a:lnTo>
                  <a:lnTo>
                    <a:pt x="2020283" y="263901"/>
                  </a:lnTo>
                  <a:lnTo>
                    <a:pt x="2023766" y="263983"/>
                  </a:lnTo>
                  <a:lnTo>
                    <a:pt x="2027249" y="264065"/>
                  </a:lnTo>
                  <a:lnTo>
                    <a:pt x="2030732" y="264147"/>
                  </a:lnTo>
                  <a:lnTo>
                    <a:pt x="2034216" y="264229"/>
                  </a:lnTo>
                  <a:lnTo>
                    <a:pt x="2037699" y="264310"/>
                  </a:lnTo>
                  <a:lnTo>
                    <a:pt x="2041182" y="264379"/>
                  </a:lnTo>
                  <a:lnTo>
                    <a:pt x="2044665" y="263830"/>
                  </a:lnTo>
                  <a:lnTo>
                    <a:pt x="2048149" y="263282"/>
                  </a:lnTo>
                  <a:lnTo>
                    <a:pt x="2051632" y="262735"/>
                  </a:lnTo>
                  <a:lnTo>
                    <a:pt x="2055115" y="262189"/>
                  </a:lnTo>
                  <a:lnTo>
                    <a:pt x="2058598" y="261645"/>
                  </a:lnTo>
                  <a:lnTo>
                    <a:pt x="2062082" y="261102"/>
                  </a:lnTo>
                  <a:lnTo>
                    <a:pt x="2065565" y="260560"/>
                  </a:lnTo>
                  <a:lnTo>
                    <a:pt x="2069048" y="260020"/>
                  </a:lnTo>
                  <a:lnTo>
                    <a:pt x="2072531" y="259481"/>
                  </a:lnTo>
                  <a:lnTo>
                    <a:pt x="2076015" y="258943"/>
                  </a:lnTo>
                  <a:lnTo>
                    <a:pt x="2079498" y="258406"/>
                  </a:lnTo>
                  <a:lnTo>
                    <a:pt x="2082981" y="258074"/>
                  </a:lnTo>
                  <a:lnTo>
                    <a:pt x="2086464" y="257792"/>
                  </a:lnTo>
                  <a:lnTo>
                    <a:pt x="2089948" y="257511"/>
                  </a:lnTo>
                  <a:lnTo>
                    <a:pt x="2093431" y="257231"/>
                  </a:lnTo>
                  <a:lnTo>
                    <a:pt x="2096914" y="256952"/>
                  </a:lnTo>
                  <a:lnTo>
                    <a:pt x="2100397" y="256673"/>
                  </a:lnTo>
                  <a:lnTo>
                    <a:pt x="2103881" y="256395"/>
                  </a:lnTo>
                  <a:lnTo>
                    <a:pt x="2107364" y="256118"/>
                  </a:lnTo>
                  <a:lnTo>
                    <a:pt x="2110847" y="255842"/>
                  </a:lnTo>
                  <a:lnTo>
                    <a:pt x="2114330" y="255567"/>
                  </a:lnTo>
                  <a:lnTo>
                    <a:pt x="2117814" y="255292"/>
                  </a:lnTo>
                  <a:lnTo>
                    <a:pt x="2121297" y="255018"/>
                  </a:lnTo>
                  <a:lnTo>
                    <a:pt x="2124780" y="254745"/>
                  </a:lnTo>
                  <a:lnTo>
                    <a:pt x="2128263" y="254472"/>
                  </a:lnTo>
                  <a:lnTo>
                    <a:pt x="2131747" y="254201"/>
                  </a:lnTo>
                  <a:lnTo>
                    <a:pt x="2135230" y="253852"/>
                  </a:lnTo>
                  <a:lnTo>
                    <a:pt x="2138713" y="253490"/>
                  </a:lnTo>
                  <a:lnTo>
                    <a:pt x="2142196" y="253130"/>
                  </a:lnTo>
                  <a:lnTo>
                    <a:pt x="2145680" y="252770"/>
                  </a:lnTo>
                  <a:lnTo>
                    <a:pt x="2149163" y="252412"/>
                  </a:lnTo>
                  <a:lnTo>
                    <a:pt x="2152646" y="252054"/>
                  </a:lnTo>
                  <a:lnTo>
                    <a:pt x="2156129" y="251697"/>
                  </a:lnTo>
                  <a:lnTo>
                    <a:pt x="2159613" y="251341"/>
                  </a:lnTo>
                  <a:lnTo>
                    <a:pt x="2163096" y="250986"/>
                  </a:lnTo>
                  <a:lnTo>
                    <a:pt x="2166579" y="250632"/>
                  </a:lnTo>
                  <a:lnTo>
                    <a:pt x="2170062" y="250279"/>
                  </a:lnTo>
                  <a:lnTo>
                    <a:pt x="2173546" y="249927"/>
                  </a:lnTo>
                  <a:lnTo>
                    <a:pt x="2177029" y="249575"/>
                  </a:lnTo>
                  <a:lnTo>
                    <a:pt x="2180512" y="249225"/>
                  </a:lnTo>
                  <a:lnTo>
                    <a:pt x="2183995" y="248875"/>
                  </a:lnTo>
                  <a:lnTo>
                    <a:pt x="2187479" y="248527"/>
                  </a:lnTo>
                  <a:lnTo>
                    <a:pt x="2190962" y="248179"/>
                  </a:lnTo>
                  <a:lnTo>
                    <a:pt x="2194445" y="247845"/>
                  </a:lnTo>
                  <a:lnTo>
                    <a:pt x="2197928" y="247644"/>
                  </a:lnTo>
                  <a:lnTo>
                    <a:pt x="2201412" y="247443"/>
                  </a:lnTo>
                  <a:lnTo>
                    <a:pt x="2204895" y="247243"/>
                  </a:lnTo>
                  <a:lnTo>
                    <a:pt x="2208378" y="247043"/>
                  </a:lnTo>
                  <a:lnTo>
                    <a:pt x="2211861" y="246844"/>
                  </a:lnTo>
                  <a:lnTo>
                    <a:pt x="2215345" y="246646"/>
                  </a:lnTo>
                  <a:lnTo>
                    <a:pt x="2218828" y="246448"/>
                  </a:lnTo>
                  <a:lnTo>
                    <a:pt x="2222311" y="246250"/>
                  </a:lnTo>
                  <a:lnTo>
                    <a:pt x="2225794" y="246054"/>
                  </a:lnTo>
                  <a:lnTo>
                    <a:pt x="2229278" y="245857"/>
                  </a:lnTo>
                  <a:lnTo>
                    <a:pt x="2232761" y="245661"/>
                  </a:lnTo>
                  <a:lnTo>
                    <a:pt x="2236244" y="245466"/>
                  </a:lnTo>
                  <a:lnTo>
                    <a:pt x="2239727" y="245293"/>
                  </a:lnTo>
                  <a:lnTo>
                    <a:pt x="2243211" y="247407"/>
                  </a:lnTo>
                  <a:lnTo>
                    <a:pt x="2246694" y="249507"/>
                  </a:lnTo>
                  <a:lnTo>
                    <a:pt x="2250177" y="251592"/>
                  </a:lnTo>
                  <a:lnTo>
                    <a:pt x="2253660" y="253663"/>
                  </a:lnTo>
                  <a:lnTo>
                    <a:pt x="2257144" y="255720"/>
                  </a:lnTo>
                  <a:lnTo>
                    <a:pt x="2260627" y="257050"/>
                  </a:lnTo>
                  <a:lnTo>
                    <a:pt x="2264110" y="257312"/>
                  </a:lnTo>
                  <a:lnTo>
                    <a:pt x="2267593" y="257574"/>
                  </a:lnTo>
                  <a:lnTo>
                    <a:pt x="2271077" y="257834"/>
                  </a:lnTo>
                  <a:lnTo>
                    <a:pt x="2274560" y="258094"/>
                  </a:lnTo>
                  <a:lnTo>
                    <a:pt x="2278043" y="258353"/>
                  </a:lnTo>
                  <a:lnTo>
                    <a:pt x="2281526" y="258611"/>
                  </a:lnTo>
                  <a:lnTo>
                    <a:pt x="2285010" y="258868"/>
                  </a:lnTo>
                  <a:lnTo>
                    <a:pt x="2288493" y="259124"/>
                  </a:lnTo>
                  <a:lnTo>
                    <a:pt x="2291976" y="259379"/>
                  </a:lnTo>
                  <a:lnTo>
                    <a:pt x="2295459" y="259634"/>
                  </a:lnTo>
                  <a:lnTo>
                    <a:pt x="2298942" y="259852"/>
                  </a:lnTo>
                  <a:lnTo>
                    <a:pt x="2302426" y="259918"/>
                  </a:lnTo>
                  <a:lnTo>
                    <a:pt x="2305909" y="259984"/>
                  </a:lnTo>
                  <a:lnTo>
                    <a:pt x="2309392" y="260049"/>
                  </a:lnTo>
                  <a:lnTo>
                    <a:pt x="2312875" y="260114"/>
                  </a:lnTo>
                  <a:lnTo>
                    <a:pt x="2316359" y="260179"/>
                  </a:lnTo>
                  <a:lnTo>
                    <a:pt x="2319842" y="260244"/>
                  </a:lnTo>
                  <a:lnTo>
                    <a:pt x="2323325" y="260308"/>
                  </a:lnTo>
                  <a:lnTo>
                    <a:pt x="2326808" y="260373"/>
                  </a:lnTo>
                  <a:lnTo>
                    <a:pt x="2330292" y="260437"/>
                  </a:lnTo>
                  <a:lnTo>
                    <a:pt x="2333775" y="260501"/>
                  </a:lnTo>
                  <a:lnTo>
                    <a:pt x="2337258" y="260565"/>
                  </a:lnTo>
                  <a:lnTo>
                    <a:pt x="2340741" y="260623"/>
                  </a:lnTo>
                  <a:lnTo>
                    <a:pt x="2344225" y="260556"/>
                  </a:lnTo>
                  <a:lnTo>
                    <a:pt x="2347708" y="260490"/>
                  </a:lnTo>
                  <a:lnTo>
                    <a:pt x="2351191" y="260423"/>
                  </a:lnTo>
                  <a:lnTo>
                    <a:pt x="2354674" y="260357"/>
                  </a:lnTo>
                  <a:lnTo>
                    <a:pt x="2358158" y="260291"/>
                  </a:lnTo>
                  <a:lnTo>
                    <a:pt x="2361641" y="260225"/>
                  </a:lnTo>
                  <a:lnTo>
                    <a:pt x="2365124" y="260159"/>
                  </a:lnTo>
                  <a:lnTo>
                    <a:pt x="2368607" y="260094"/>
                  </a:lnTo>
                  <a:lnTo>
                    <a:pt x="2372091" y="260028"/>
                  </a:lnTo>
                  <a:lnTo>
                    <a:pt x="2375574" y="259963"/>
                  </a:lnTo>
                  <a:lnTo>
                    <a:pt x="2379057" y="259898"/>
                  </a:lnTo>
                  <a:lnTo>
                    <a:pt x="2382540" y="259833"/>
                  </a:lnTo>
                  <a:lnTo>
                    <a:pt x="2386024" y="259769"/>
                  </a:lnTo>
                  <a:lnTo>
                    <a:pt x="2389507" y="259704"/>
                  </a:lnTo>
                  <a:lnTo>
                    <a:pt x="2392990" y="259640"/>
                  </a:lnTo>
                  <a:lnTo>
                    <a:pt x="2396473" y="259576"/>
                  </a:lnTo>
                  <a:lnTo>
                    <a:pt x="2399957" y="259512"/>
                  </a:lnTo>
                  <a:lnTo>
                    <a:pt x="2403440" y="259344"/>
                  </a:lnTo>
                  <a:lnTo>
                    <a:pt x="2406923" y="258909"/>
                  </a:lnTo>
                  <a:lnTo>
                    <a:pt x="2410406" y="258475"/>
                  </a:lnTo>
                  <a:lnTo>
                    <a:pt x="2413890" y="258042"/>
                  </a:lnTo>
                  <a:lnTo>
                    <a:pt x="2417373" y="257609"/>
                  </a:lnTo>
                  <a:lnTo>
                    <a:pt x="2420856" y="257178"/>
                  </a:lnTo>
                  <a:lnTo>
                    <a:pt x="2424339" y="256748"/>
                  </a:lnTo>
                  <a:lnTo>
                    <a:pt x="2427823" y="256318"/>
                  </a:lnTo>
                  <a:lnTo>
                    <a:pt x="2431306" y="255889"/>
                  </a:lnTo>
                  <a:lnTo>
                    <a:pt x="2434789" y="255462"/>
                  </a:lnTo>
                  <a:lnTo>
                    <a:pt x="2438272" y="255035"/>
                  </a:lnTo>
                  <a:lnTo>
                    <a:pt x="2441756" y="254609"/>
                  </a:lnTo>
                  <a:lnTo>
                    <a:pt x="2445239" y="254272"/>
                  </a:lnTo>
                  <a:lnTo>
                    <a:pt x="2448722" y="254520"/>
                  </a:lnTo>
                  <a:lnTo>
                    <a:pt x="2452205" y="254767"/>
                  </a:lnTo>
                  <a:lnTo>
                    <a:pt x="2455689" y="255013"/>
                  </a:lnTo>
                  <a:lnTo>
                    <a:pt x="2459172" y="255259"/>
                  </a:lnTo>
                  <a:lnTo>
                    <a:pt x="2462655" y="255503"/>
                  </a:lnTo>
                  <a:lnTo>
                    <a:pt x="2466138" y="255747"/>
                  </a:lnTo>
                  <a:lnTo>
                    <a:pt x="2469622" y="255990"/>
                  </a:lnTo>
                  <a:lnTo>
                    <a:pt x="2473105" y="256233"/>
                  </a:lnTo>
                  <a:lnTo>
                    <a:pt x="2476588" y="256474"/>
                  </a:lnTo>
                  <a:lnTo>
                    <a:pt x="2480071" y="256715"/>
                  </a:lnTo>
                  <a:lnTo>
                    <a:pt x="2483555" y="256955"/>
                  </a:lnTo>
                  <a:lnTo>
                    <a:pt x="2487038" y="256849"/>
                  </a:lnTo>
                  <a:lnTo>
                    <a:pt x="2490521" y="256712"/>
                  </a:lnTo>
                  <a:lnTo>
                    <a:pt x="2494004" y="256575"/>
                  </a:lnTo>
                  <a:lnTo>
                    <a:pt x="2497488" y="256438"/>
                  </a:lnTo>
                  <a:lnTo>
                    <a:pt x="2500971" y="256302"/>
                  </a:lnTo>
                  <a:lnTo>
                    <a:pt x="2504454" y="256166"/>
                  </a:lnTo>
                  <a:lnTo>
                    <a:pt x="2507937" y="256030"/>
                  </a:lnTo>
                  <a:lnTo>
                    <a:pt x="2511421" y="255895"/>
                  </a:lnTo>
                  <a:lnTo>
                    <a:pt x="2514904" y="255973"/>
                  </a:lnTo>
                  <a:lnTo>
                    <a:pt x="2518387" y="256260"/>
                  </a:lnTo>
                  <a:lnTo>
                    <a:pt x="2521870" y="256547"/>
                  </a:lnTo>
                  <a:lnTo>
                    <a:pt x="2525354" y="256832"/>
                  </a:lnTo>
                  <a:lnTo>
                    <a:pt x="2528837" y="257116"/>
                  </a:lnTo>
                  <a:lnTo>
                    <a:pt x="2532320" y="257400"/>
                  </a:lnTo>
                  <a:lnTo>
                    <a:pt x="2535803" y="257682"/>
                  </a:lnTo>
                  <a:lnTo>
                    <a:pt x="2539287" y="257964"/>
                  </a:lnTo>
                  <a:lnTo>
                    <a:pt x="2542770" y="258244"/>
                  </a:lnTo>
                  <a:lnTo>
                    <a:pt x="2546253" y="258524"/>
                  </a:lnTo>
                  <a:lnTo>
                    <a:pt x="2549736" y="258803"/>
                  </a:lnTo>
                  <a:lnTo>
                    <a:pt x="2553220" y="259081"/>
                  </a:lnTo>
                  <a:lnTo>
                    <a:pt x="2556703" y="259155"/>
                  </a:lnTo>
                  <a:lnTo>
                    <a:pt x="2560186" y="258863"/>
                  </a:lnTo>
                  <a:lnTo>
                    <a:pt x="2563669" y="258571"/>
                  </a:lnTo>
                  <a:lnTo>
                    <a:pt x="2567153" y="258280"/>
                  </a:lnTo>
                  <a:lnTo>
                    <a:pt x="2570636" y="257989"/>
                  </a:lnTo>
                  <a:lnTo>
                    <a:pt x="2574119" y="257699"/>
                  </a:lnTo>
                  <a:lnTo>
                    <a:pt x="2577602" y="257410"/>
                  </a:lnTo>
                  <a:lnTo>
                    <a:pt x="2581085" y="257121"/>
                  </a:lnTo>
                  <a:lnTo>
                    <a:pt x="2584569" y="256833"/>
                  </a:lnTo>
                  <a:lnTo>
                    <a:pt x="2588052" y="256546"/>
                  </a:lnTo>
                  <a:lnTo>
                    <a:pt x="2591535" y="256259"/>
                  </a:lnTo>
                  <a:lnTo>
                    <a:pt x="2595018" y="255973"/>
                  </a:lnTo>
                  <a:lnTo>
                    <a:pt x="2598502" y="255687"/>
                  </a:lnTo>
                  <a:lnTo>
                    <a:pt x="2601985" y="255402"/>
                  </a:lnTo>
                  <a:lnTo>
                    <a:pt x="2605468" y="255118"/>
                  </a:lnTo>
                  <a:lnTo>
                    <a:pt x="2608951" y="254834"/>
                  </a:lnTo>
                  <a:lnTo>
                    <a:pt x="2612435" y="254551"/>
                  </a:lnTo>
                  <a:lnTo>
                    <a:pt x="2615918" y="254536"/>
                  </a:lnTo>
                  <a:lnTo>
                    <a:pt x="2619401" y="254757"/>
                  </a:lnTo>
                  <a:lnTo>
                    <a:pt x="2622884" y="254976"/>
                  </a:lnTo>
                  <a:lnTo>
                    <a:pt x="2626368" y="255195"/>
                  </a:lnTo>
                  <a:lnTo>
                    <a:pt x="2629851" y="255413"/>
                  </a:lnTo>
                  <a:lnTo>
                    <a:pt x="2633334" y="255631"/>
                  </a:lnTo>
                  <a:lnTo>
                    <a:pt x="2636817" y="255848"/>
                  </a:lnTo>
                  <a:lnTo>
                    <a:pt x="2640301" y="256064"/>
                  </a:lnTo>
                  <a:lnTo>
                    <a:pt x="2643784" y="256280"/>
                  </a:lnTo>
                  <a:lnTo>
                    <a:pt x="2647267" y="256495"/>
                  </a:lnTo>
                  <a:lnTo>
                    <a:pt x="2650750" y="256710"/>
                  </a:lnTo>
                  <a:lnTo>
                    <a:pt x="2654234" y="256923"/>
                  </a:lnTo>
                  <a:lnTo>
                    <a:pt x="2657717" y="257136"/>
                  </a:lnTo>
                  <a:lnTo>
                    <a:pt x="2661200" y="257083"/>
                  </a:lnTo>
                  <a:lnTo>
                    <a:pt x="2664683" y="256703"/>
                  </a:lnTo>
                  <a:lnTo>
                    <a:pt x="2668167" y="256324"/>
                  </a:lnTo>
                  <a:lnTo>
                    <a:pt x="2671650" y="255945"/>
                  </a:lnTo>
                  <a:lnTo>
                    <a:pt x="2675133" y="255568"/>
                  </a:lnTo>
                  <a:lnTo>
                    <a:pt x="2678616" y="255191"/>
                  </a:lnTo>
                  <a:lnTo>
                    <a:pt x="2682100" y="254814"/>
                  </a:lnTo>
                  <a:lnTo>
                    <a:pt x="2685583" y="254439"/>
                  </a:lnTo>
                  <a:lnTo>
                    <a:pt x="2689066" y="254064"/>
                  </a:lnTo>
                  <a:lnTo>
                    <a:pt x="2692549" y="253690"/>
                  </a:lnTo>
                  <a:lnTo>
                    <a:pt x="2696033" y="253316"/>
                  </a:lnTo>
                  <a:lnTo>
                    <a:pt x="2699516" y="252943"/>
                  </a:lnTo>
                  <a:lnTo>
                    <a:pt x="2702999" y="252571"/>
                  </a:lnTo>
                  <a:lnTo>
                    <a:pt x="2706482" y="252200"/>
                  </a:lnTo>
                  <a:lnTo>
                    <a:pt x="2709966" y="251829"/>
                  </a:lnTo>
                  <a:lnTo>
                    <a:pt x="2713449" y="251460"/>
                  </a:lnTo>
                  <a:lnTo>
                    <a:pt x="2716932" y="251090"/>
                  </a:lnTo>
                  <a:lnTo>
                    <a:pt x="2720415" y="250722"/>
                  </a:lnTo>
                  <a:lnTo>
                    <a:pt x="2723899" y="250354"/>
                  </a:lnTo>
                  <a:lnTo>
                    <a:pt x="2727382" y="249987"/>
                  </a:lnTo>
                  <a:lnTo>
                    <a:pt x="2730865" y="249621"/>
                  </a:lnTo>
                  <a:lnTo>
                    <a:pt x="2734348" y="249255"/>
                  </a:lnTo>
                  <a:lnTo>
                    <a:pt x="2737832" y="248898"/>
                  </a:lnTo>
                  <a:lnTo>
                    <a:pt x="2741315" y="248952"/>
                  </a:lnTo>
                  <a:lnTo>
                    <a:pt x="2744798" y="249007"/>
                  </a:lnTo>
                  <a:lnTo>
                    <a:pt x="2748281" y="249062"/>
                  </a:lnTo>
                  <a:lnTo>
                    <a:pt x="2751765" y="249116"/>
                  </a:lnTo>
                  <a:lnTo>
                    <a:pt x="2755248" y="249170"/>
                  </a:lnTo>
                  <a:lnTo>
                    <a:pt x="2758731" y="249224"/>
                  </a:lnTo>
                  <a:lnTo>
                    <a:pt x="2762214" y="249278"/>
                  </a:lnTo>
                  <a:lnTo>
                    <a:pt x="2765698" y="249332"/>
                  </a:lnTo>
                  <a:lnTo>
                    <a:pt x="2769181" y="249386"/>
                  </a:lnTo>
                  <a:lnTo>
                    <a:pt x="2772664" y="249439"/>
                  </a:lnTo>
                  <a:lnTo>
                    <a:pt x="2776147" y="249429"/>
                  </a:lnTo>
                  <a:lnTo>
                    <a:pt x="2779631" y="249396"/>
                  </a:lnTo>
                  <a:lnTo>
                    <a:pt x="2783114" y="249364"/>
                  </a:lnTo>
                  <a:lnTo>
                    <a:pt x="2786597" y="249331"/>
                  </a:lnTo>
                  <a:lnTo>
                    <a:pt x="2790080" y="249299"/>
                  </a:lnTo>
                  <a:lnTo>
                    <a:pt x="2793564" y="249266"/>
                  </a:lnTo>
                  <a:lnTo>
                    <a:pt x="2797047" y="249234"/>
                  </a:lnTo>
                  <a:lnTo>
                    <a:pt x="2800530" y="249202"/>
                  </a:lnTo>
                  <a:lnTo>
                    <a:pt x="2804013" y="249170"/>
                  </a:lnTo>
                  <a:lnTo>
                    <a:pt x="2807497" y="249138"/>
                  </a:lnTo>
                  <a:lnTo>
                    <a:pt x="2810980" y="249106"/>
                  </a:lnTo>
                  <a:lnTo>
                    <a:pt x="2814463" y="249074"/>
                  </a:lnTo>
                  <a:lnTo>
                    <a:pt x="2817946" y="249009"/>
                  </a:lnTo>
                  <a:lnTo>
                    <a:pt x="2821430" y="248921"/>
                  </a:lnTo>
                  <a:lnTo>
                    <a:pt x="2824913" y="248833"/>
                  </a:lnTo>
                  <a:lnTo>
                    <a:pt x="2828396" y="248746"/>
                  </a:lnTo>
                  <a:lnTo>
                    <a:pt x="2831879" y="248658"/>
                  </a:lnTo>
                  <a:lnTo>
                    <a:pt x="2835363" y="248571"/>
                  </a:lnTo>
                  <a:lnTo>
                    <a:pt x="2838846" y="248485"/>
                  </a:lnTo>
                  <a:lnTo>
                    <a:pt x="2842329" y="248398"/>
                  </a:lnTo>
                  <a:lnTo>
                    <a:pt x="2845812" y="248311"/>
                  </a:lnTo>
                  <a:lnTo>
                    <a:pt x="2849296" y="248225"/>
                  </a:lnTo>
                  <a:lnTo>
                    <a:pt x="2852779" y="248139"/>
                  </a:lnTo>
                  <a:lnTo>
                    <a:pt x="2856262" y="248053"/>
                  </a:lnTo>
                  <a:lnTo>
                    <a:pt x="2859745" y="247967"/>
                  </a:lnTo>
                  <a:lnTo>
                    <a:pt x="2863229" y="247882"/>
                  </a:lnTo>
                  <a:lnTo>
                    <a:pt x="2866712" y="247797"/>
                  </a:lnTo>
                  <a:lnTo>
                    <a:pt x="2870195" y="247712"/>
                  </a:lnTo>
                  <a:lnTo>
                    <a:pt x="2873678" y="247627"/>
                  </a:lnTo>
                  <a:lnTo>
                    <a:pt x="2877161" y="247542"/>
                  </a:lnTo>
                  <a:lnTo>
                    <a:pt x="2880645" y="247412"/>
                  </a:lnTo>
                  <a:lnTo>
                    <a:pt x="2884128" y="247272"/>
                  </a:lnTo>
                  <a:lnTo>
                    <a:pt x="2887611" y="247134"/>
                  </a:lnTo>
                  <a:lnTo>
                    <a:pt x="2891094" y="246995"/>
                  </a:lnTo>
                  <a:lnTo>
                    <a:pt x="2894578" y="246857"/>
                  </a:lnTo>
                  <a:lnTo>
                    <a:pt x="2898061" y="246719"/>
                  </a:lnTo>
                  <a:lnTo>
                    <a:pt x="2901544" y="246581"/>
                  </a:lnTo>
                  <a:lnTo>
                    <a:pt x="2905027" y="246443"/>
                  </a:lnTo>
                  <a:lnTo>
                    <a:pt x="2908511" y="246306"/>
                  </a:lnTo>
                  <a:lnTo>
                    <a:pt x="2911994" y="246169"/>
                  </a:lnTo>
                  <a:lnTo>
                    <a:pt x="2915477" y="246129"/>
                  </a:lnTo>
                  <a:lnTo>
                    <a:pt x="2918960" y="246166"/>
                  </a:lnTo>
                  <a:lnTo>
                    <a:pt x="2922444" y="246204"/>
                  </a:lnTo>
                  <a:lnTo>
                    <a:pt x="2925927" y="246241"/>
                  </a:lnTo>
                  <a:lnTo>
                    <a:pt x="2929410" y="246278"/>
                  </a:lnTo>
                  <a:lnTo>
                    <a:pt x="2932893" y="246315"/>
                  </a:lnTo>
                  <a:lnTo>
                    <a:pt x="2936377" y="246352"/>
                  </a:lnTo>
                  <a:lnTo>
                    <a:pt x="2939860" y="246389"/>
                  </a:lnTo>
                  <a:lnTo>
                    <a:pt x="2943343" y="246425"/>
                  </a:lnTo>
                  <a:lnTo>
                    <a:pt x="2946826" y="246462"/>
                  </a:lnTo>
                  <a:lnTo>
                    <a:pt x="2950310" y="246499"/>
                  </a:lnTo>
                  <a:lnTo>
                    <a:pt x="2953793" y="246535"/>
                  </a:lnTo>
                  <a:lnTo>
                    <a:pt x="2957276" y="246379"/>
                  </a:lnTo>
                  <a:lnTo>
                    <a:pt x="2960759" y="245937"/>
                  </a:lnTo>
                  <a:lnTo>
                    <a:pt x="2964243" y="245495"/>
                  </a:lnTo>
                  <a:lnTo>
                    <a:pt x="2967726" y="245054"/>
                  </a:lnTo>
                  <a:lnTo>
                    <a:pt x="2971209" y="244614"/>
                  </a:lnTo>
                  <a:lnTo>
                    <a:pt x="2974692" y="244174"/>
                  </a:lnTo>
                  <a:lnTo>
                    <a:pt x="2978176" y="243735"/>
                  </a:lnTo>
                  <a:lnTo>
                    <a:pt x="2981659" y="243297"/>
                  </a:lnTo>
                  <a:lnTo>
                    <a:pt x="2985142" y="242859"/>
                  </a:lnTo>
                  <a:lnTo>
                    <a:pt x="2988625" y="242422"/>
                  </a:lnTo>
                  <a:lnTo>
                    <a:pt x="2992109" y="241986"/>
                  </a:lnTo>
                  <a:lnTo>
                    <a:pt x="2995592" y="241550"/>
                  </a:lnTo>
                  <a:lnTo>
                    <a:pt x="2999075" y="241397"/>
                  </a:lnTo>
                  <a:lnTo>
                    <a:pt x="3002558" y="242078"/>
                  </a:lnTo>
                  <a:lnTo>
                    <a:pt x="3006042" y="242756"/>
                  </a:lnTo>
                  <a:lnTo>
                    <a:pt x="3009525" y="243431"/>
                  </a:lnTo>
                  <a:lnTo>
                    <a:pt x="3013008" y="244105"/>
                  </a:lnTo>
                  <a:lnTo>
                    <a:pt x="3016491" y="244775"/>
                  </a:lnTo>
                  <a:lnTo>
                    <a:pt x="3019975" y="245444"/>
                  </a:lnTo>
                  <a:lnTo>
                    <a:pt x="3023458" y="246110"/>
                  </a:lnTo>
                  <a:lnTo>
                    <a:pt x="3026941" y="246774"/>
                  </a:lnTo>
                  <a:lnTo>
                    <a:pt x="3030424" y="247511"/>
                  </a:lnTo>
                  <a:lnTo>
                    <a:pt x="3033908" y="248260"/>
                  </a:lnTo>
                  <a:lnTo>
                    <a:pt x="3037391" y="249006"/>
                  </a:lnTo>
                  <a:lnTo>
                    <a:pt x="3040874" y="249749"/>
                  </a:lnTo>
                  <a:lnTo>
                    <a:pt x="3044357" y="250490"/>
                  </a:lnTo>
                  <a:lnTo>
                    <a:pt x="3047841" y="251228"/>
                  </a:lnTo>
                  <a:lnTo>
                    <a:pt x="3051324" y="251963"/>
                  </a:lnTo>
                  <a:lnTo>
                    <a:pt x="3054807" y="252587"/>
                  </a:lnTo>
                  <a:lnTo>
                    <a:pt x="3058290" y="253019"/>
                  </a:lnTo>
                  <a:lnTo>
                    <a:pt x="3061774" y="253451"/>
                  </a:lnTo>
                  <a:lnTo>
                    <a:pt x="3065257" y="253881"/>
                  </a:lnTo>
                  <a:lnTo>
                    <a:pt x="3068740" y="254309"/>
                  </a:lnTo>
                  <a:lnTo>
                    <a:pt x="3072223" y="254737"/>
                  </a:lnTo>
                  <a:lnTo>
                    <a:pt x="3075707" y="255163"/>
                  </a:lnTo>
                  <a:lnTo>
                    <a:pt x="3079190" y="255588"/>
                  </a:lnTo>
                  <a:lnTo>
                    <a:pt x="3082673" y="256011"/>
                  </a:lnTo>
                  <a:lnTo>
                    <a:pt x="3086156" y="256433"/>
                  </a:lnTo>
                  <a:lnTo>
                    <a:pt x="3089640" y="256854"/>
                  </a:lnTo>
                  <a:lnTo>
                    <a:pt x="3093123" y="257265"/>
                  </a:lnTo>
                  <a:lnTo>
                    <a:pt x="3096606" y="257625"/>
                  </a:lnTo>
                  <a:lnTo>
                    <a:pt x="3100089" y="257985"/>
                  </a:lnTo>
                  <a:lnTo>
                    <a:pt x="3103573" y="258343"/>
                  </a:lnTo>
                  <a:lnTo>
                    <a:pt x="3107056" y="258700"/>
                  </a:lnTo>
                  <a:lnTo>
                    <a:pt x="3110539" y="259056"/>
                  </a:lnTo>
                  <a:lnTo>
                    <a:pt x="3114022" y="259410"/>
                  </a:lnTo>
                  <a:lnTo>
                    <a:pt x="3117506" y="259764"/>
                  </a:lnTo>
                  <a:lnTo>
                    <a:pt x="3120989" y="260117"/>
                  </a:lnTo>
                  <a:lnTo>
                    <a:pt x="3124472" y="260469"/>
                  </a:lnTo>
                  <a:lnTo>
                    <a:pt x="3127955" y="260482"/>
                  </a:lnTo>
                  <a:lnTo>
                    <a:pt x="3131439" y="260412"/>
                  </a:lnTo>
                  <a:lnTo>
                    <a:pt x="3134922" y="260342"/>
                  </a:lnTo>
                  <a:lnTo>
                    <a:pt x="3134922" y="260342"/>
                  </a:lnTo>
                  <a:lnTo>
                    <a:pt x="3138405" y="260272"/>
                  </a:lnTo>
                  <a:lnTo>
                    <a:pt x="3141888" y="260202"/>
                  </a:lnTo>
                  <a:lnTo>
                    <a:pt x="3145372" y="260133"/>
                  </a:lnTo>
                  <a:lnTo>
                    <a:pt x="3148855" y="260064"/>
                  </a:lnTo>
                  <a:lnTo>
                    <a:pt x="3152338" y="259994"/>
                  </a:lnTo>
                  <a:lnTo>
                    <a:pt x="3155821" y="259925"/>
                  </a:lnTo>
                  <a:lnTo>
                    <a:pt x="3159304" y="259857"/>
                  </a:lnTo>
                  <a:lnTo>
                    <a:pt x="3162788" y="259788"/>
                  </a:lnTo>
                  <a:lnTo>
                    <a:pt x="3166271" y="259998"/>
                  </a:lnTo>
                  <a:lnTo>
                    <a:pt x="3169754" y="260402"/>
                  </a:lnTo>
                  <a:lnTo>
                    <a:pt x="3173237" y="260804"/>
                  </a:lnTo>
                  <a:lnTo>
                    <a:pt x="3176721" y="261206"/>
                  </a:lnTo>
                  <a:lnTo>
                    <a:pt x="3180204" y="261606"/>
                  </a:lnTo>
                  <a:lnTo>
                    <a:pt x="3183687" y="262005"/>
                  </a:lnTo>
                  <a:lnTo>
                    <a:pt x="3187170" y="262403"/>
                  </a:lnTo>
                  <a:lnTo>
                    <a:pt x="3190654" y="262810"/>
                  </a:lnTo>
                  <a:lnTo>
                    <a:pt x="3194137" y="263299"/>
                  </a:lnTo>
                  <a:lnTo>
                    <a:pt x="3197620" y="263786"/>
                  </a:lnTo>
                  <a:lnTo>
                    <a:pt x="3201103" y="264272"/>
                  </a:lnTo>
                  <a:lnTo>
                    <a:pt x="3204587" y="264756"/>
                  </a:lnTo>
                  <a:lnTo>
                    <a:pt x="3208070" y="265239"/>
                  </a:lnTo>
                  <a:lnTo>
                    <a:pt x="3211553" y="265720"/>
                  </a:lnTo>
                  <a:lnTo>
                    <a:pt x="3215036" y="266200"/>
                  </a:lnTo>
                  <a:lnTo>
                    <a:pt x="3218520" y="266679"/>
                  </a:lnTo>
                  <a:lnTo>
                    <a:pt x="3222003" y="267156"/>
                  </a:lnTo>
                  <a:lnTo>
                    <a:pt x="3225486" y="267491"/>
                  </a:lnTo>
                  <a:lnTo>
                    <a:pt x="3228969" y="267782"/>
                  </a:lnTo>
                  <a:lnTo>
                    <a:pt x="3232453" y="268073"/>
                  </a:lnTo>
                  <a:lnTo>
                    <a:pt x="3235936" y="268363"/>
                  </a:lnTo>
                  <a:lnTo>
                    <a:pt x="3239419" y="268652"/>
                  </a:lnTo>
                  <a:lnTo>
                    <a:pt x="3242902" y="268940"/>
                  </a:lnTo>
                  <a:lnTo>
                    <a:pt x="3246386" y="269228"/>
                  </a:lnTo>
                  <a:lnTo>
                    <a:pt x="3249869" y="269515"/>
                  </a:lnTo>
                  <a:lnTo>
                    <a:pt x="3253352" y="269801"/>
                  </a:lnTo>
                  <a:lnTo>
                    <a:pt x="3256835" y="270086"/>
                  </a:lnTo>
                  <a:lnTo>
                    <a:pt x="3260319" y="270371"/>
                  </a:lnTo>
                  <a:lnTo>
                    <a:pt x="3263802" y="270654"/>
                  </a:lnTo>
                  <a:lnTo>
                    <a:pt x="3267285" y="270849"/>
                  </a:lnTo>
                  <a:lnTo>
                    <a:pt x="3270768" y="270987"/>
                  </a:lnTo>
                  <a:lnTo>
                    <a:pt x="3274252" y="271126"/>
                  </a:lnTo>
                  <a:lnTo>
                    <a:pt x="3277735" y="271264"/>
                  </a:lnTo>
                  <a:lnTo>
                    <a:pt x="3281218" y="271402"/>
                  </a:lnTo>
                  <a:lnTo>
                    <a:pt x="3284701" y="271786"/>
                  </a:lnTo>
                  <a:lnTo>
                    <a:pt x="3288185" y="272185"/>
                  </a:lnTo>
                  <a:lnTo>
                    <a:pt x="3291668" y="272582"/>
                  </a:lnTo>
                  <a:lnTo>
                    <a:pt x="3295151" y="272978"/>
                  </a:lnTo>
                  <a:lnTo>
                    <a:pt x="3298634" y="273372"/>
                  </a:lnTo>
                  <a:lnTo>
                    <a:pt x="3302118" y="273766"/>
                  </a:lnTo>
                  <a:lnTo>
                    <a:pt x="3305601" y="274159"/>
                  </a:lnTo>
                  <a:lnTo>
                    <a:pt x="3309084" y="274550"/>
                  </a:lnTo>
                  <a:lnTo>
                    <a:pt x="3312567" y="274771"/>
                  </a:lnTo>
                  <a:lnTo>
                    <a:pt x="3316051" y="274843"/>
                  </a:lnTo>
                  <a:lnTo>
                    <a:pt x="3319534" y="274914"/>
                  </a:lnTo>
                  <a:lnTo>
                    <a:pt x="3323017" y="274985"/>
                  </a:lnTo>
                  <a:lnTo>
                    <a:pt x="3326500" y="275056"/>
                  </a:lnTo>
                  <a:lnTo>
                    <a:pt x="3329984" y="275127"/>
                  </a:lnTo>
                  <a:lnTo>
                    <a:pt x="3333467" y="275198"/>
                  </a:lnTo>
                  <a:lnTo>
                    <a:pt x="3336950" y="275336"/>
                  </a:lnTo>
                  <a:lnTo>
                    <a:pt x="3340433" y="275475"/>
                  </a:lnTo>
                  <a:lnTo>
                    <a:pt x="3343917" y="275613"/>
                  </a:lnTo>
                  <a:lnTo>
                    <a:pt x="3347400" y="275752"/>
                  </a:lnTo>
                  <a:lnTo>
                    <a:pt x="3350883" y="275889"/>
                  </a:lnTo>
                  <a:lnTo>
                    <a:pt x="3354366" y="276027"/>
                  </a:lnTo>
                  <a:lnTo>
                    <a:pt x="3357850" y="276164"/>
                  </a:lnTo>
                  <a:lnTo>
                    <a:pt x="3361333" y="276617"/>
                  </a:lnTo>
                  <a:lnTo>
                    <a:pt x="3364816" y="277365"/>
                  </a:lnTo>
                  <a:lnTo>
                    <a:pt x="3368299" y="278112"/>
                  </a:lnTo>
                  <a:lnTo>
                    <a:pt x="3371783" y="278855"/>
                  </a:lnTo>
                  <a:lnTo>
                    <a:pt x="3375266" y="279597"/>
                  </a:lnTo>
                  <a:lnTo>
                    <a:pt x="3378749" y="279645"/>
                  </a:lnTo>
                  <a:lnTo>
                    <a:pt x="3382232" y="279563"/>
                  </a:lnTo>
                  <a:lnTo>
                    <a:pt x="3385716" y="279481"/>
                  </a:lnTo>
                  <a:lnTo>
                    <a:pt x="3389199" y="279399"/>
                  </a:lnTo>
                  <a:lnTo>
                    <a:pt x="3392682" y="279318"/>
                  </a:lnTo>
                  <a:lnTo>
                    <a:pt x="3396165" y="279237"/>
                  </a:lnTo>
                  <a:lnTo>
                    <a:pt x="3399649" y="279155"/>
                  </a:lnTo>
                  <a:lnTo>
                    <a:pt x="3403132" y="279446"/>
                  </a:lnTo>
                  <a:lnTo>
                    <a:pt x="3406615" y="280382"/>
                  </a:lnTo>
                  <a:lnTo>
                    <a:pt x="3410098" y="281189"/>
                  </a:lnTo>
                  <a:lnTo>
                    <a:pt x="3413582" y="281866"/>
                  </a:lnTo>
                  <a:lnTo>
                    <a:pt x="3417065" y="282540"/>
                  </a:lnTo>
                  <a:lnTo>
                    <a:pt x="3420548" y="283213"/>
                  </a:lnTo>
                  <a:lnTo>
                    <a:pt x="3424031" y="283481"/>
                  </a:lnTo>
                  <a:lnTo>
                    <a:pt x="3427515" y="283620"/>
                  </a:lnTo>
                  <a:lnTo>
                    <a:pt x="3430998" y="283759"/>
                  </a:lnTo>
                  <a:lnTo>
                    <a:pt x="3434481" y="286810"/>
                  </a:lnTo>
                  <a:lnTo>
                    <a:pt x="3437964" y="287526"/>
                  </a:lnTo>
                  <a:lnTo>
                    <a:pt x="3441447" y="289528"/>
                  </a:lnTo>
                  <a:lnTo>
                    <a:pt x="3444931" y="290263"/>
                  </a:lnTo>
                  <a:lnTo>
                    <a:pt x="3448414" y="293518"/>
                  </a:lnTo>
                  <a:lnTo>
                    <a:pt x="3451897" y="293426"/>
                  </a:lnTo>
                  <a:lnTo>
                    <a:pt x="3455380" y="293334"/>
                  </a:lnTo>
                  <a:lnTo>
                    <a:pt x="3458864" y="293779"/>
                  </a:lnTo>
                  <a:lnTo>
                    <a:pt x="3462347" y="294175"/>
                  </a:lnTo>
                  <a:lnTo>
                    <a:pt x="3465830" y="294471"/>
                  </a:lnTo>
                  <a:lnTo>
                    <a:pt x="3469313" y="296733"/>
                  </a:lnTo>
                  <a:lnTo>
                    <a:pt x="3472797" y="296688"/>
                  </a:lnTo>
                  <a:lnTo>
                    <a:pt x="3476280" y="296433"/>
                  </a:lnTo>
                  <a:lnTo>
                    <a:pt x="3479763" y="296038"/>
                  </a:lnTo>
                  <a:lnTo>
                    <a:pt x="3483246" y="29742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2426030"/>
            </a:xfrm>
            <a:custGeom>
              <a:avLst/>
              <a:gdLst/>
              <a:ahLst/>
              <a:cxnLst/>
              <a:rect l="0" t="0" r="0" b="0"/>
              <a:pathLst>
                <a:path w="3483246" h="2426030">
                  <a:moveTo>
                    <a:pt x="0" y="0"/>
                  </a:moveTo>
                  <a:lnTo>
                    <a:pt x="3483" y="1682728"/>
                  </a:lnTo>
                  <a:lnTo>
                    <a:pt x="6966" y="1109314"/>
                  </a:lnTo>
                  <a:lnTo>
                    <a:pt x="10449" y="1337138"/>
                  </a:lnTo>
                  <a:lnTo>
                    <a:pt x="13932" y="2269216"/>
                  </a:lnTo>
                  <a:lnTo>
                    <a:pt x="17416" y="2184614"/>
                  </a:lnTo>
                  <a:lnTo>
                    <a:pt x="20899" y="2331730"/>
                  </a:lnTo>
                  <a:lnTo>
                    <a:pt x="24382" y="2269216"/>
                  </a:lnTo>
                  <a:lnTo>
                    <a:pt x="27865" y="2217686"/>
                  </a:lnTo>
                  <a:lnTo>
                    <a:pt x="31349" y="2121344"/>
                  </a:lnTo>
                  <a:lnTo>
                    <a:pt x="34832" y="2228339"/>
                  </a:lnTo>
                  <a:lnTo>
                    <a:pt x="38315" y="2192790"/>
                  </a:lnTo>
                  <a:lnTo>
                    <a:pt x="41798" y="2121344"/>
                  </a:lnTo>
                  <a:lnTo>
                    <a:pt x="45282" y="2095336"/>
                  </a:lnTo>
                  <a:lnTo>
                    <a:pt x="48765" y="2109391"/>
                  </a:lnTo>
                  <a:lnTo>
                    <a:pt x="52248" y="2051592"/>
                  </a:lnTo>
                  <a:lnTo>
                    <a:pt x="55731" y="1996876"/>
                  </a:lnTo>
                  <a:lnTo>
                    <a:pt x="59215" y="1952066"/>
                  </a:lnTo>
                  <a:lnTo>
                    <a:pt x="62698" y="2071476"/>
                  </a:lnTo>
                  <a:lnTo>
                    <a:pt x="66181" y="2085410"/>
                  </a:lnTo>
                  <a:lnTo>
                    <a:pt x="69664" y="2060699"/>
                  </a:lnTo>
                  <a:lnTo>
                    <a:pt x="73148" y="2097226"/>
                  </a:lnTo>
                  <a:lnTo>
                    <a:pt x="76631" y="2058227"/>
                  </a:lnTo>
                  <a:lnTo>
                    <a:pt x="80114" y="2020651"/>
                  </a:lnTo>
                  <a:lnTo>
                    <a:pt x="83597" y="2001308"/>
                  </a:lnTo>
                  <a:lnTo>
                    <a:pt x="87081" y="1992417"/>
                  </a:lnTo>
                  <a:lnTo>
                    <a:pt x="90564" y="1984114"/>
                  </a:lnTo>
                  <a:lnTo>
                    <a:pt x="94047" y="1976343"/>
                  </a:lnTo>
                  <a:lnTo>
                    <a:pt x="97530" y="2010095"/>
                  </a:lnTo>
                  <a:lnTo>
                    <a:pt x="101014" y="2044988"/>
                  </a:lnTo>
                  <a:lnTo>
                    <a:pt x="104497" y="2089079"/>
                  </a:lnTo>
                  <a:lnTo>
                    <a:pt x="107980" y="2077146"/>
                  </a:lnTo>
                  <a:lnTo>
                    <a:pt x="111463" y="2091898"/>
                  </a:lnTo>
                  <a:lnTo>
                    <a:pt x="114947" y="2090500"/>
                  </a:lnTo>
                  <a:lnTo>
                    <a:pt x="118430" y="2065474"/>
                  </a:lnTo>
                  <a:lnTo>
                    <a:pt x="121913" y="2087339"/>
                  </a:lnTo>
                  <a:lnTo>
                    <a:pt x="125396" y="2093123"/>
                  </a:lnTo>
                  <a:lnTo>
                    <a:pt x="128880" y="2078666"/>
                  </a:lnTo>
                  <a:lnTo>
                    <a:pt x="132363" y="2071476"/>
                  </a:lnTo>
                  <a:lnTo>
                    <a:pt x="135846" y="2074623"/>
                  </a:lnTo>
                  <a:lnTo>
                    <a:pt x="139329" y="2060699"/>
                  </a:lnTo>
                  <a:lnTo>
                    <a:pt x="142813" y="2039872"/>
                  </a:lnTo>
                  <a:lnTo>
                    <a:pt x="146296" y="2083344"/>
                  </a:lnTo>
                  <a:lnTo>
                    <a:pt x="149779" y="2077667"/>
                  </a:lnTo>
                  <a:lnTo>
                    <a:pt x="153262" y="2070827"/>
                  </a:lnTo>
                  <a:lnTo>
                    <a:pt x="156746" y="2056261"/>
                  </a:lnTo>
                  <a:lnTo>
                    <a:pt x="160229" y="2042044"/>
                  </a:lnTo>
                  <a:lnTo>
                    <a:pt x="163712" y="2028748"/>
                  </a:lnTo>
                  <a:lnTo>
                    <a:pt x="167195" y="2017337"/>
                  </a:lnTo>
                  <a:lnTo>
                    <a:pt x="170679" y="2003650"/>
                  </a:lnTo>
                  <a:lnTo>
                    <a:pt x="174162" y="1986429"/>
                  </a:lnTo>
                  <a:lnTo>
                    <a:pt x="177645" y="1969503"/>
                  </a:lnTo>
                  <a:lnTo>
                    <a:pt x="181128" y="1964376"/>
                  </a:lnTo>
                  <a:lnTo>
                    <a:pt x="184612" y="1966955"/>
                  </a:lnTo>
                  <a:lnTo>
                    <a:pt x="188095" y="1964975"/>
                  </a:lnTo>
                  <a:lnTo>
                    <a:pt x="191578" y="1983692"/>
                  </a:lnTo>
                  <a:lnTo>
                    <a:pt x="195061" y="1993977"/>
                  </a:lnTo>
                  <a:lnTo>
                    <a:pt x="198545" y="1993915"/>
                  </a:lnTo>
                  <a:lnTo>
                    <a:pt x="202028" y="1994880"/>
                  </a:lnTo>
                  <a:lnTo>
                    <a:pt x="205511" y="2008712"/>
                  </a:lnTo>
                  <a:lnTo>
                    <a:pt x="208994" y="1994402"/>
                  </a:lnTo>
                  <a:lnTo>
                    <a:pt x="212478" y="2001212"/>
                  </a:lnTo>
                  <a:lnTo>
                    <a:pt x="215961" y="1992513"/>
                  </a:lnTo>
                  <a:lnTo>
                    <a:pt x="219444" y="1983338"/>
                  </a:lnTo>
                  <a:lnTo>
                    <a:pt x="222927" y="1973291"/>
                  </a:lnTo>
                  <a:lnTo>
                    <a:pt x="226411" y="1963423"/>
                  </a:lnTo>
                  <a:lnTo>
                    <a:pt x="229894" y="1954713"/>
                  </a:lnTo>
                  <a:lnTo>
                    <a:pt x="233377" y="1946876"/>
                  </a:lnTo>
                  <a:lnTo>
                    <a:pt x="236860" y="1939192"/>
                  </a:lnTo>
                  <a:lnTo>
                    <a:pt x="240344" y="1931657"/>
                  </a:lnTo>
                  <a:lnTo>
                    <a:pt x="243827" y="1924267"/>
                  </a:lnTo>
                  <a:lnTo>
                    <a:pt x="247310" y="1917017"/>
                  </a:lnTo>
                  <a:lnTo>
                    <a:pt x="250793" y="1924164"/>
                  </a:lnTo>
                  <a:lnTo>
                    <a:pt x="254277" y="1929745"/>
                  </a:lnTo>
                  <a:lnTo>
                    <a:pt x="257760" y="1920399"/>
                  </a:lnTo>
                  <a:lnTo>
                    <a:pt x="261243" y="1911194"/>
                  </a:lnTo>
                  <a:lnTo>
                    <a:pt x="264726" y="1902126"/>
                  </a:lnTo>
                  <a:lnTo>
                    <a:pt x="268210" y="1896622"/>
                  </a:lnTo>
                  <a:lnTo>
                    <a:pt x="271693" y="1897128"/>
                  </a:lnTo>
                  <a:lnTo>
                    <a:pt x="275176" y="1897620"/>
                  </a:lnTo>
                  <a:lnTo>
                    <a:pt x="278659" y="1898101"/>
                  </a:lnTo>
                  <a:lnTo>
                    <a:pt x="282143" y="1891571"/>
                  </a:lnTo>
                  <a:lnTo>
                    <a:pt x="285626" y="1887152"/>
                  </a:lnTo>
                  <a:lnTo>
                    <a:pt x="289109" y="1880515"/>
                  </a:lnTo>
                  <a:lnTo>
                    <a:pt x="292592" y="1872368"/>
                  </a:lnTo>
                  <a:lnTo>
                    <a:pt x="296075" y="1864332"/>
                  </a:lnTo>
                  <a:lnTo>
                    <a:pt x="299559" y="1873198"/>
                  </a:lnTo>
                  <a:lnTo>
                    <a:pt x="303042" y="1889462"/>
                  </a:lnTo>
                  <a:lnTo>
                    <a:pt x="306525" y="1911244"/>
                  </a:lnTo>
                  <a:lnTo>
                    <a:pt x="310008" y="1923655"/>
                  </a:lnTo>
                  <a:lnTo>
                    <a:pt x="313492" y="1929580"/>
                  </a:lnTo>
                  <a:lnTo>
                    <a:pt x="316975" y="1930086"/>
                  </a:lnTo>
                  <a:lnTo>
                    <a:pt x="320458" y="1920674"/>
                  </a:lnTo>
                  <a:lnTo>
                    <a:pt x="323941" y="1914982"/>
                  </a:lnTo>
                  <a:lnTo>
                    <a:pt x="327425" y="1925465"/>
                  </a:lnTo>
                  <a:lnTo>
                    <a:pt x="330908" y="1927911"/>
                  </a:lnTo>
                  <a:lnTo>
                    <a:pt x="334391" y="1924779"/>
                  </a:lnTo>
                  <a:lnTo>
                    <a:pt x="337874" y="1924527"/>
                  </a:lnTo>
                  <a:lnTo>
                    <a:pt x="341358" y="1924280"/>
                  </a:lnTo>
                  <a:lnTo>
                    <a:pt x="344841" y="1924038"/>
                  </a:lnTo>
                  <a:lnTo>
                    <a:pt x="348324" y="1923801"/>
                  </a:lnTo>
                  <a:lnTo>
                    <a:pt x="351807" y="1929081"/>
                  </a:lnTo>
                  <a:lnTo>
                    <a:pt x="355291" y="1952497"/>
                  </a:lnTo>
                  <a:lnTo>
                    <a:pt x="358774" y="1953962"/>
                  </a:lnTo>
                  <a:lnTo>
                    <a:pt x="362257" y="1971878"/>
                  </a:lnTo>
                  <a:lnTo>
                    <a:pt x="365740" y="1967882"/>
                  </a:lnTo>
                  <a:lnTo>
                    <a:pt x="369224" y="1963942"/>
                  </a:lnTo>
                  <a:lnTo>
                    <a:pt x="372707" y="1963846"/>
                  </a:lnTo>
                  <a:lnTo>
                    <a:pt x="376190" y="1968176"/>
                  </a:lnTo>
                  <a:lnTo>
                    <a:pt x="379673" y="1965288"/>
                  </a:lnTo>
                  <a:lnTo>
                    <a:pt x="383157" y="1969667"/>
                  </a:lnTo>
                  <a:lnTo>
                    <a:pt x="386640" y="1971829"/>
                  </a:lnTo>
                  <a:lnTo>
                    <a:pt x="390123" y="1973946"/>
                  </a:lnTo>
                  <a:lnTo>
                    <a:pt x="393606" y="1992206"/>
                  </a:lnTo>
                  <a:lnTo>
                    <a:pt x="397090" y="1997422"/>
                  </a:lnTo>
                  <a:lnTo>
                    <a:pt x="400573" y="1995522"/>
                  </a:lnTo>
                  <a:lnTo>
                    <a:pt x="404056" y="1993650"/>
                  </a:lnTo>
                  <a:lnTo>
                    <a:pt x="407539" y="1991805"/>
                  </a:lnTo>
                  <a:lnTo>
                    <a:pt x="411023" y="1995241"/>
                  </a:lnTo>
                  <a:lnTo>
                    <a:pt x="414506" y="2019333"/>
                  </a:lnTo>
                  <a:lnTo>
                    <a:pt x="417989" y="2038644"/>
                  </a:lnTo>
                  <a:lnTo>
                    <a:pt x="421472" y="2034118"/>
                  </a:lnTo>
                  <a:lnTo>
                    <a:pt x="424956" y="2042215"/>
                  </a:lnTo>
                  <a:lnTo>
                    <a:pt x="428439" y="2039023"/>
                  </a:lnTo>
                  <a:lnTo>
                    <a:pt x="431922" y="2038644"/>
                  </a:lnTo>
                  <a:lnTo>
                    <a:pt x="435405" y="2038271"/>
                  </a:lnTo>
                  <a:lnTo>
                    <a:pt x="438889" y="2102443"/>
                  </a:lnTo>
                  <a:lnTo>
                    <a:pt x="442372" y="2100314"/>
                  </a:lnTo>
                  <a:lnTo>
                    <a:pt x="445855" y="2095621"/>
                  </a:lnTo>
                  <a:lnTo>
                    <a:pt x="449338" y="2090971"/>
                  </a:lnTo>
                  <a:lnTo>
                    <a:pt x="452822" y="2086361"/>
                  </a:lnTo>
                  <a:lnTo>
                    <a:pt x="456305" y="2081792"/>
                  </a:lnTo>
                  <a:lnTo>
                    <a:pt x="459788" y="2077263"/>
                  </a:lnTo>
                  <a:lnTo>
                    <a:pt x="463271" y="2073483"/>
                  </a:lnTo>
                  <a:lnTo>
                    <a:pt x="466755" y="2071476"/>
                  </a:lnTo>
                  <a:lnTo>
                    <a:pt x="470238" y="2089079"/>
                  </a:lnTo>
                  <a:lnTo>
                    <a:pt x="473721" y="2087031"/>
                  </a:lnTo>
                  <a:lnTo>
                    <a:pt x="477204" y="2085007"/>
                  </a:lnTo>
                  <a:lnTo>
                    <a:pt x="480688" y="2085518"/>
                  </a:lnTo>
                  <a:lnTo>
                    <a:pt x="484171" y="2085732"/>
                  </a:lnTo>
                  <a:lnTo>
                    <a:pt x="487654" y="2085094"/>
                  </a:lnTo>
                  <a:lnTo>
                    <a:pt x="491137" y="2084465"/>
                  </a:lnTo>
                  <a:lnTo>
                    <a:pt x="494621" y="2082684"/>
                  </a:lnTo>
                  <a:lnTo>
                    <a:pt x="498104" y="2080763"/>
                  </a:lnTo>
                  <a:lnTo>
                    <a:pt x="501587" y="2078766"/>
                  </a:lnTo>
                  <a:lnTo>
                    <a:pt x="505070" y="2075582"/>
                  </a:lnTo>
                  <a:lnTo>
                    <a:pt x="508554" y="2072428"/>
                  </a:lnTo>
                  <a:lnTo>
                    <a:pt x="512037" y="2072294"/>
                  </a:lnTo>
                  <a:lnTo>
                    <a:pt x="515520" y="2080095"/>
                  </a:lnTo>
                  <a:lnTo>
                    <a:pt x="519003" y="2084684"/>
                  </a:lnTo>
                  <a:lnTo>
                    <a:pt x="522487" y="2084720"/>
                  </a:lnTo>
                  <a:lnTo>
                    <a:pt x="525970" y="2084754"/>
                  </a:lnTo>
                  <a:lnTo>
                    <a:pt x="529453" y="2084789"/>
                  </a:lnTo>
                  <a:lnTo>
                    <a:pt x="532936" y="2102849"/>
                  </a:lnTo>
                  <a:lnTo>
                    <a:pt x="536420" y="2124932"/>
                  </a:lnTo>
                  <a:lnTo>
                    <a:pt x="539903" y="2123000"/>
                  </a:lnTo>
                  <a:lnTo>
                    <a:pt x="543386" y="2121088"/>
                  </a:lnTo>
                  <a:lnTo>
                    <a:pt x="546869" y="2123901"/>
                  </a:lnTo>
                  <a:lnTo>
                    <a:pt x="550353" y="2126667"/>
                  </a:lnTo>
                  <a:lnTo>
                    <a:pt x="553836" y="2123110"/>
                  </a:lnTo>
                  <a:lnTo>
                    <a:pt x="557319" y="2119267"/>
                  </a:lnTo>
                  <a:lnTo>
                    <a:pt x="560802" y="2114093"/>
                  </a:lnTo>
                  <a:lnTo>
                    <a:pt x="564286" y="2108944"/>
                  </a:lnTo>
                  <a:lnTo>
                    <a:pt x="567769" y="2103820"/>
                  </a:lnTo>
                  <a:lnTo>
                    <a:pt x="571252" y="2098721"/>
                  </a:lnTo>
                  <a:lnTo>
                    <a:pt x="574735" y="2093647"/>
                  </a:lnTo>
                  <a:lnTo>
                    <a:pt x="578218" y="2088597"/>
                  </a:lnTo>
                  <a:lnTo>
                    <a:pt x="581702" y="2087902"/>
                  </a:lnTo>
                  <a:lnTo>
                    <a:pt x="585185" y="2089576"/>
                  </a:lnTo>
                  <a:lnTo>
                    <a:pt x="588668" y="2087385"/>
                  </a:lnTo>
                  <a:lnTo>
                    <a:pt x="592151" y="2084102"/>
                  </a:lnTo>
                  <a:lnTo>
                    <a:pt x="595635" y="2080842"/>
                  </a:lnTo>
                  <a:lnTo>
                    <a:pt x="599118" y="2077605"/>
                  </a:lnTo>
                  <a:lnTo>
                    <a:pt x="602601" y="2074391"/>
                  </a:lnTo>
                  <a:lnTo>
                    <a:pt x="606084" y="2072213"/>
                  </a:lnTo>
                  <a:lnTo>
                    <a:pt x="609568" y="2075032"/>
                  </a:lnTo>
                  <a:lnTo>
                    <a:pt x="613051" y="2077808"/>
                  </a:lnTo>
                  <a:lnTo>
                    <a:pt x="616534" y="2079863"/>
                  </a:lnTo>
                  <a:lnTo>
                    <a:pt x="620017" y="2080713"/>
                  </a:lnTo>
                  <a:lnTo>
                    <a:pt x="623501" y="2081553"/>
                  </a:lnTo>
                  <a:lnTo>
                    <a:pt x="626984" y="2082383"/>
                  </a:lnTo>
                  <a:lnTo>
                    <a:pt x="630467" y="2084662"/>
                  </a:lnTo>
                  <a:lnTo>
                    <a:pt x="633950" y="2087769"/>
                  </a:lnTo>
                  <a:lnTo>
                    <a:pt x="637434" y="2091980"/>
                  </a:lnTo>
                  <a:lnTo>
                    <a:pt x="640917" y="2096484"/>
                  </a:lnTo>
                  <a:lnTo>
                    <a:pt x="644400" y="2100911"/>
                  </a:lnTo>
                  <a:lnTo>
                    <a:pt x="647883" y="2105172"/>
                  </a:lnTo>
                  <a:lnTo>
                    <a:pt x="651367" y="2104605"/>
                  </a:lnTo>
                  <a:lnTo>
                    <a:pt x="654850" y="2104044"/>
                  </a:lnTo>
                  <a:lnTo>
                    <a:pt x="658333" y="2103074"/>
                  </a:lnTo>
                  <a:lnTo>
                    <a:pt x="661816" y="2100603"/>
                  </a:lnTo>
                  <a:lnTo>
                    <a:pt x="665300" y="2098148"/>
                  </a:lnTo>
                  <a:lnTo>
                    <a:pt x="668783" y="2095711"/>
                  </a:lnTo>
                  <a:lnTo>
                    <a:pt x="672266" y="2093291"/>
                  </a:lnTo>
                  <a:lnTo>
                    <a:pt x="675749" y="2090887"/>
                  </a:lnTo>
                  <a:lnTo>
                    <a:pt x="679233" y="2090815"/>
                  </a:lnTo>
                  <a:lnTo>
                    <a:pt x="682716" y="2092229"/>
                  </a:lnTo>
                  <a:lnTo>
                    <a:pt x="686199" y="2094318"/>
                  </a:lnTo>
                  <a:lnTo>
                    <a:pt x="689682" y="2096624"/>
                  </a:lnTo>
                  <a:lnTo>
                    <a:pt x="693166" y="2098898"/>
                  </a:lnTo>
                  <a:lnTo>
                    <a:pt x="696649" y="2115513"/>
                  </a:lnTo>
                  <a:lnTo>
                    <a:pt x="700132" y="2118720"/>
                  </a:lnTo>
                  <a:lnTo>
                    <a:pt x="703615" y="2121881"/>
                  </a:lnTo>
                  <a:lnTo>
                    <a:pt x="707099" y="2124997"/>
                  </a:lnTo>
                  <a:lnTo>
                    <a:pt x="710582" y="2127560"/>
                  </a:lnTo>
                  <a:lnTo>
                    <a:pt x="714065" y="2128668"/>
                  </a:lnTo>
                  <a:lnTo>
                    <a:pt x="717548" y="2129763"/>
                  </a:lnTo>
                  <a:lnTo>
                    <a:pt x="721032" y="2131426"/>
                  </a:lnTo>
                  <a:lnTo>
                    <a:pt x="724515" y="2133751"/>
                  </a:lnTo>
                  <a:lnTo>
                    <a:pt x="727998" y="2138243"/>
                  </a:lnTo>
                  <a:lnTo>
                    <a:pt x="731481" y="2144178"/>
                  </a:lnTo>
                  <a:lnTo>
                    <a:pt x="734965" y="2144061"/>
                  </a:lnTo>
                  <a:lnTo>
                    <a:pt x="738448" y="2141625"/>
                  </a:lnTo>
                  <a:lnTo>
                    <a:pt x="741931" y="2139204"/>
                  </a:lnTo>
                  <a:lnTo>
                    <a:pt x="745414" y="2136796"/>
                  </a:lnTo>
                  <a:lnTo>
                    <a:pt x="748898" y="2134562"/>
                  </a:lnTo>
                  <a:lnTo>
                    <a:pt x="752381" y="2135028"/>
                  </a:lnTo>
                  <a:lnTo>
                    <a:pt x="755864" y="2131209"/>
                  </a:lnTo>
                  <a:lnTo>
                    <a:pt x="759347" y="2127404"/>
                  </a:lnTo>
                  <a:lnTo>
                    <a:pt x="762831" y="2123612"/>
                  </a:lnTo>
                  <a:lnTo>
                    <a:pt x="766314" y="2122549"/>
                  </a:lnTo>
                  <a:lnTo>
                    <a:pt x="769797" y="2123195"/>
                  </a:lnTo>
                  <a:lnTo>
                    <a:pt x="773280" y="2120252"/>
                  </a:lnTo>
                  <a:lnTo>
                    <a:pt x="776764" y="2117322"/>
                  </a:lnTo>
                  <a:lnTo>
                    <a:pt x="780247" y="2114406"/>
                  </a:lnTo>
                  <a:lnTo>
                    <a:pt x="783730" y="2111504"/>
                  </a:lnTo>
                  <a:lnTo>
                    <a:pt x="787213" y="2108616"/>
                  </a:lnTo>
                  <a:lnTo>
                    <a:pt x="790697" y="2108728"/>
                  </a:lnTo>
                  <a:lnTo>
                    <a:pt x="794180" y="2109439"/>
                  </a:lnTo>
                  <a:lnTo>
                    <a:pt x="797663" y="2110144"/>
                  </a:lnTo>
                  <a:lnTo>
                    <a:pt x="801146" y="2110841"/>
                  </a:lnTo>
                  <a:lnTo>
                    <a:pt x="804630" y="2111532"/>
                  </a:lnTo>
                  <a:lnTo>
                    <a:pt x="808113" y="2112129"/>
                  </a:lnTo>
                  <a:lnTo>
                    <a:pt x="811596" y="2112422"/>
                  </a:lnTo>
                  <a:lnTo>
                    <a:pt x="815079" y="2112711"/>
                  </a:lnTo>
                  <a:lnTo>
                    <a:pt x="818563" y="2112999"/>
                  </a:lnTo>
                  <a:lnTo>
                    <a:pt x="822046" y="2113283"/>
                  </a:lnTo>
                  <a:lnTo>
                    <a:pt x="825529" y="2113565"/>
                  </a:lnTo>
                  <a:lnTo>
                    <a:pt x="829012" y="2112914"/>
                  </a:lnTo>
                  <a:lnTo>
                    <a:pt x="832496" y="2111690"/>
                  </a:lnTo>
                  <a:lnTo>
                    <a:pt x="835979" y="2110475"/>
                  </a:lnTo>
                  <a:lnTo>
                    <a:pt x="839462" y="2109268"/>
                  </a:lnTo>
                  <a:lnTo>
                    <a:pt x="842945" y="2108068"/>
                  </a:lnTo>
                  <a:lnTo>
                    <a:pt x="846429" y="2106172"/>
                  </a:lnTo>
                  <a:lnTo>
                    <a:pt x="849912" y="2104244"/>
                  </a:lnTo>
                  <a:lnTo>
                    <a:pt x="853395" y="2102327"/>
                  </a:lnTo>
                  <a:lnTo>
                    <a:pt x="856878" y="2100420"/>
                  </a:lnTo>
                  <a:lnTo>
                    <a:pt x="860361" y="2098523"/>
                  </a:lnTo>
                  <a:lnTo>
                    <a:pt x="863845" y="2096886"/>
                  </a:lnTo>
                  <a:lnTo>
                    <a:pt x="867328" y="2095749"/>
                  </a:lnTo>
                  <a:lnTo>
                    <a:pt x="870811" y="2094620"/>
                  </a:lnTo>
                  <a:lnTo>
                    <a:pt x="874294" y="2093497"/>
                  </a:lnTo>
                  <a:lnTo>
                    <a:pt x="877778" y="2092382"/>
                  </a:lnTo>
                  <a:lnTo>
                    <a:pt x="881261" y="2093459"/>
                  </a:lnTo>
                  <a:lnTo>
                    <a:pt x="884744" y="2095625"/>
                  </a:lnTo>
                  <a:lnTo>
                    <a:pt x="888227" y="2095188"/>
                  </a:lnTo>
                  <a:lnTo>
                    <a:pt x="891711" y="2096563"/>
                  </a:lnTo>
                  <a:lnTo>
                    <a:pt x="895194" y="2098325"/>
                  </a:lnTo>
                  <a:lnTo>
                    <a:pt x="898677" y="2099910"/>
                  </a:lnTo>
                  <a:lnTo>
                    <a:pt x="902160" y="2098810"/>
                  </a:lnTo>
                  <a:lnTo>
                    <a:pt x="905644" y="2098271"/>
                  </a:lnTo>
                  <a:lnTo>
                    <a:pt x="909127" y="2100136"/>
                  </a:lnTo>
                  <a:lnTo>
                    <a:pt x="912610" y="2101982"/>
                  </a:lnTo>
                  <a:lnTo>
                    <a:pt x="916093" y="2103808"/>
                  </a:lnTo>
                  <a:lnTo>
                    <a:pt x="919577" y="2105616"/>
                  </a:lnTo>
                  <a:lnTo>
                    <a:pt x="923060" y="2107687"/>
                  </a:lnTo>
                  <a:lnTo>
                    <a:pt x="926543" y="2110000"/>
                  </a:lnTo>
                  <a:lnTo>
                    <a:pt x="930026" y="2112288"/>
                  </a:lnTo>
                  <a:lnTo>
                    <a:pt x="933510" y="2113600"/>
                  </a:lnTo>
                  <a:lnTo>
                    <a:pt x="936993" y="2114514"/>
                  </a:lnTo>
                  <a:lnTo>
                    <a:pt x="940476" y="2116256"/>
                  </a:lnTo>
                  <a:lnTo>
                    <a:pt x="943959" y="2118138"/>
                  </a:lnTo>
                  <a:lnTo>
                    <a:pt x="947443" y="2120001"/>
                  </a:lnTo>
                  <a:lnTo>
                    <a:pt x="950926" y="2121704"/>
                  </a:lnTo>
                  <a:lnTo>
                    <a:pt x="954409" y="2122174"/>
                  </a:lnTo>
                  <a:lnTo>
                    <a:pt x="957892" y="2122639"/>
                  </a:lnTo>
                  <a:lnTo>
                    <a:pt x="961376" y="2123101"/>
                  </a:lnTo>
                  <a:lnTo>
                    <a:pt x="964859" y="2123559"/>
                  </a:lnTo>
                  <a:lnTo>
                    <a:pt x="968342" y="2123152"/>
                  </a:lnTo>
                  <a:lnTo>
                    <a:pt x="971825" y="2121607"/>
                  </a:lnTo>
                  <a:lnTo>
                    <a:pt x="975309" y="2120069"/>
                  </a:lnTo>
                  <a:lnTo>
                    <a:pt x="978792" y="2118538"/>
                  </a:lnTo>
                  <a:lnTo>
                    <a:pt x="982275" y="2117015"/>
                  </a:lnTo>
                  <a:lnTo>
                    <a:pt x="985758" y="2115499"/>
                  </a:lnTo>
                  <a:lnTo>
                    <a:pt x="989242" y="2113991"/>
                  </a:lnTo>
                  <a:lnTo>
                    <a:pt x="992725" y="2112490"/>
                  </a:lnTo>
                  <a:lnTo>
                    <a:pt x="996208" y="2119502"/>
                  </a:lnTo>
                  <a:lnTo>
                    <a:pt x="999691" y="2126184"/>
                  </a:lnTo>
                  <a:lnTo>
                    <a:pt x="1003175" y="2126062"/>
                  </a:lnTo>
                  <a:lnTo>
                    <a:pt x="1006658" y="2125940"/>
                  </a:lnTo>
                  <a:lnTo>
                    <a:pt x="1010141" y="2125819"/>
                  </a:lnTo>
                  <a:lnTo>
                    <a:pt x="1013624" y="2126327"/>
                  </a:lnTo>
                  <a:lnTo>
                    <a:pt x="1017108" y="2128014"/>
                  </a:lnTo>
                  <a:lnTo>
                    <a:pt x="1020591" y="2128115"/>
                  </a:lnTo>
                  <a:lnTo>
                    <a:pt x="1024074" y="2126492"/>
                  </a:lnTo>
                  <a:lnTo>
                    <a:pt x="1027557" y="2124877"/>
                  </a:lnTo>
                  <a:lnTo>
                    <a:pt x="1031041" y="2123939"/>
                  </a:lnTo>
                  <a:lnTo>
                    <a:pt x="1034524" y="2123331"/>
                  </a:lnTo>
                  <a:lnTo>
                    <a:pt x="1038007" y="2122726"/>
                  </a:lnTo>
                  <a:lnTo>
                    <a:pt x="1041490" y="2122125"/>
                  </a:lnTo>
                  <a:lnTo>
                    <a:pt x="1044974" y="2121528"/>
                  </a:lnTo>
                  <a:lnTo>
                    <a:pt x="1048457" y="2120934"/>
                  </a:lnTo>
                  <a:lnTo>
                    <a:pt x="1051940" y="2120343"/>
                  </a:lnTo>
                  <a:lnTo>
                    <a:pt x="1055423" y="2119756"/>
                  </a:lnTo>
                  <a:lnTo>
                    <a:pt x="1058907" y="2119223"/>
                  </a:lnTo>
                  <a:lnTo>
                    <a:pt x="1062390" y="2118837"/>
                  </a:lnTo>
                  <a:lnTo>
                    <a:pt x="1065873" y="2118453"/>
                  </a:lnTo>
                  <a:lnTo>
                    <a:pt x="1069356" y="2118072"/>
                  </a:lnTo>
                  <a:lnTo>
                    <a:pt x="1072840" y="2117693"/>
                  </a:lnTo>
                  <a:lnTo>
                    <a:pt x="1076323" y="2117316"/>
                  </a:lnTo>
                  <a:lnTo>
                    <a:pt x="1079806" y="2116726"/>
                  </a:lnTo>
                  <a:lnTo>
                    <a:pt x="1083289" y="2116026"/>
                  </a:lnTo>
                  <a:lnTo>
                    <a:pt x="1086773" y="2115329"/>
                  </a:lnTo>
                  <a:lnTo>
                    <a:pt x="1090256" y="2114636"/>
                  </a:lnTo>
                  <a:lnTo>
                    <a:pt x="1093739" y="2113947"/>
                  </a:lnTo>
                  <a:lnTo>
                    <a:pt x="1097222" y="2113261"/>
                  </a:lnTo>
                  <a:lnTo>
                    <a:pt x="1100706" y="2112935"/>
                  </a:lnTo>
                  <a:lnTo>
                    <a:pt x="1104189" y="2115410"/>
                  </a:lnTo>
                  <a:lnTo>
                    <a:pt x="1107672" y="2117861"/>
                  </a:lnTo>
                  <a:lnTo>
                    <a:pt x="1111155" y="2119152"/>
                  </a:lnTo>
                  <a:lnTo>
                    <a:pt x="1114639" y="2117893"/>
                  </a:lnTo>
                  <a:lnTo>
                    <a:pt x="1118122" y="2116639"/>
                  </a:lnTo>
                  <a:lnTo>
                    <a:pt x="1121605" y="2115391"/>
                  </a:lnTo>
                  <a:lnTo>
                    <a:pt x="1125088" y="2114149"/>
                  </a:lnTo>
                  <a:lnTo>
                    <a:pt x="1128572" y="2115761"/>
                  </a:lnTo>
                  <a:lnTo>
                    <a:pt x="1132055" y="2118979"/>
                  </a:lnTo>
                  <a:lnTo>
                    <a:pt x="1135538" y="2122162"/>
                  </a:lnTo>
                  <a:lnTo>
                    <a:pt x="1139021" y="2125312"/>
                  </a:lnTo>
                  <a:lnTo>
                    <a:pt x="1142505" y="2126055"/>
                  </a:lnTo>
                  <a:lnTo>
                    <a:pt x="1145988" y="2126522"/>
                  </a:lnTo>
                  <a:lnTo>
                    <a:pt x="1149471" y="2126986"/>
                  </a:lnTo>
                  <a:lnTo>
                    <a:pt x="1152954" y="2127447"/>
                  </a:lnTo>
                  <a:lnTo>
                    <a:pt x="1156437" y="2127904"/>
                  </a:lnTo>
                  <a:lnTo>
                    <a:pt x="1159921" y="2128359"/>
                  </a:lnTo>
                  <a:lnTo>
                    <a:pt x="1163404" y="2128330"/>
                  </a:lnTo>
                  <a:lnTo>
                    <a:pt x="1166887" y="2127432"/>
                  </a:lnTo>
                  <a:lnTo>
                    <a:pt x="1170370" y="2126537"/>
                  </a:lnTo>
                  <a:lnTo>
                    <a:pt x="1173854" y="2125647"/>
                  </a:lnTo>
                  <a:lnTo>
                    <a:pt x="1177337" y="2125727"/>
                  </a:lnTo>
                  <a:lnTo>
                    <a:pt x="1180820" y="2126404"/>
                  </a:lnTo>
                  <a:lnTo>
                    <a:pt x="1184303" y="2127076"/>
                  </a:lnTo>
                  <a:lnTo>
                    <a:pt x="1187787" y="2127744"/>
                  </a:lnTo>
                  <a:lnTo>
                    <a:pt x="1191270" y="2128408"/>
                  </a:lnTo>
                  <a:lnTo>
                    <a:pt x="1194753" y="2129067"/>
                  </a:lnTo>
                  <a:lnTo>
                    <a:pt x="1198236" y="2129721"/>
                  </a:lnTo>
                  <a:lnTo>
                    <a:pt x="1201720" y="2130584"/>
                  </a:lnTo>
                  <a:lnTo>
                    <a:pt x="1205203" y="2132744"/>
                  </a:lnTo>
                  <a:lnTo>
                    <a:pt x="1208686" y="2134885"/>
                  </a:lnTo>
                  <a:lnTo>
                    <a:pt x="1212169" y="2137006"/>
                  </a:lnTo>
                  <a:lnTo>
                    <a:pt x="1215653" y="2137913"/>
                  </a:lnTo>
                  <a:lnTo>
                    <a:pt x="1219136" y="2137038"/>
                  </a:lnTo>
                  <a:lnTo>
                    <a:pt x="1222619" y="2136167"/>
                  </a:lnTo>
                  <a:lnTo>
                    <a:pt x="1226102" y="2135299"/>
                  </a:lnTo>
                  <a:lnTo>
                    <a:pt x="1229586" y="2134435"/>
                  </a:lnTo>
                  <a:lnTo>
                    <a:pt x="1233069" y="2136799"/>
                  </a:lnTo>
                  <a:lnTo>
                    <a:pt x="1236552" y="2140327"/>
                  </a:lnTo>
                  <a:lnTo>
                    <a:pt x="1240035" y="2140254"/>
                  </a:lnTo>
                  <a:lnTo>
                    <a:pt x="1243519" y="2139600"/>
                  </a:lnTo>
                  <a:lnTo>
                    <a:pt x="1247002" y="2138948"/>
                  </a:lnTo>
                  <a:lnTo>
                    <a:pt x="1250485" y="2138300"/>
                  </a:lnTo>
                  <a:lnTo>
                    <a:pt x="1253968" y="2137655"/>
                  </a:lnTo>
                  <a:lnTo>
                    <a:pt x="1257452" y="2137013"/>
                  </a:lnTo>
                  <a:lnTo>
                    <a:pt x="1260935" y="2137679"/>
                  </a:lnTo>
                  <a:lnTo>
                    <a:pt x="1264418" y="2141123"/>
                  </a:lnTo>
                  <a:lnTo>
                    <a:pt x="1267901" y="2142943"/>
                  </a:lnTo>
                  <a:lnTo>
                    <a:pt x="1271385" y="2142803"/>
                  </a:lnTo>
                  <a:lnTo>
                    <a:pt x="1274868" y="2142665"/>
                  </a:lnTo>
                  <a:lnTo>
                    <a:pt x="1278351" y="2142526"/>
                  </a:lnTo>
                  <a:lnTo>
                    <a:pt x="1281834" y="2142389"/>
                  </a:lnTo>
                  <a:lnTo>
                    <a:pt x="1285318" y="2142252"/>
                  </a:lnTo>
                  <a:lnTo>
                    <a:pt x="1288801" y="2142703"/>
                  </a:lnTo>
                  <a:lnTo>
                    <a:pt x="1292284" y="2143261"/>
                  </a:lnTo>
                  <a:lnTo>
                    <a:pt x="1295767" y="2143816"/>
                  </a:lnTo>
                  <a:lnTo>
                    <a:pt x="1299251" y="2144249"/>
                  </a:lnTo>
                  <a:lnTo>
                    <a:pt x="1302734" y="2143650"/>
                  </a:lnTo>
                  <a:lnTo>
                    <a:pt x="1306217" y="2143054"/>
                  </a:lnTo>
                  <a:lnTo>
                    <a:pt x="1309700" y="2142461"/>
                  </a:lnTo>
                  <a:lnTo>
                    <a:pt x="1313184" y="2141870"/>
                  </a:lnTo>
                  <a:lnTo>
                    <a:pt x="1316667" y="2141282"/>
                  </a:lnTo>
                  <a:lnTo>
                    <a:pt x="1320150" y="2141260"/>
                  </a:lnTo>
                  <a:lnTo>
                    <a:pt x="1323633" y="2141810"/>
                  </a:lnTo>
                  <a:lnTo>
                    <a:pt x="1327117" y="2142357"/>
                  </a:lnTo>
                  <a:lnTo>
                    <a:pt x="1330600" y="2149405"/>
                  </a:lnTo>
                  <a:lnTo>
                    <a:pt x="1334083" y="2151431"/>
                  </a:lnTo>
                  <a:lnTo>
                    <a:pt x="1337566" y="2150947"/>
                  </a:lnTo>
                  <a:lnTo>
                    <a:pt x="1341050" y="2150464"/>
                  </a:lnTo>
                  <a:lnTo>
                    <a:pt x="1344533" y="2149984"/>
                  </a:lnTo>
                  <a:lnTo>
                    <a:pt x="1348016" y="2149505"/>
                  </a:lnTo>
                  <a:lnTo>
                    <a:pt x="1351499" y="2149029"/>
                  </a:lnTo>
                  <a:lnTo>
                    <a:pt x="1354983" y="2148555"/>
                  </a:lnTo>
                  <a:lnTo>
                    <a:pt x="1358466" y="2148037"/>
                  </a:lnTo>
                  <a:lnTo>
                    <a:pt x="1361949" y="2147404"/>
                  </a:lnTo>
                  <a:lnTo>
                    <a:pt x="1365432" y="2146773"/>
                  </a:lnTo>
                  <a:lnTo>
                    <a:pt x="1368916" y="2146144"/>
                  </a:lnTo>
                  <a:lnTo>
                    <a:pt x="1372399" y="2145519"/>
                  </a:lnTo>
                  <a:lnTo>
                    <a:pt x="1375882" y="2144896"/>
                  </a:lnTo>
                  <a:lnTo>
                    <a:pt x="1379365" y="2144275"/>
                  </a:lnTo>
                  <a:lnTo>
                    <a:pt x="1382849" y="2143657"/>
                  </a:lnTo>
                  <a:lnTo>
                    <a:pt x="1386332" y="2143172"/>
                  </a:lnTo>
                  <a:lnTo>
                    <a:pt x="1389815" y="2142720"/>
                  </a:lnTo>
                  <a:lnTo>
                    <a:pt x="1393298" y="2142271"/>
                  </a:lnTo>
                  <a:lnTo>
                    <a:pt x="1396782" y="2141929"/>
                  </a:lnTo>
                  <a:lnTo>
                    <a:pt x="1400265" y="2143088"/>
                  </a:lnTo>
                  <a:lnTo>
                    <a:pt x="1403748" y="2144240"/>
                  </a:lnTo>
                  <a:lnTo>
                    <a:pt x="1407231" y="2145384"/>
                  </a:lnTo>
                  <a:lnTo>
                    <a:pt x="1410715" y="2146175"/>
                  </a:lnTo>
                  <a:lnTo>
                    <a:pt x="1414198" y="2146252"/>
                  </a:lnTo>
                  <a:lnTo>
                    <a:pt x="1417681" y="2146330"/>
                  </a:lnTo>
                  <a:lnTo>
                    <a:pt x="1421164" y="2146297"/>
                  </a:lnTo>
                  <a:lnTo>
                    <a:pt x="1424648" y="2146165"/>
                  </a:lnTo>
                  <a:lnTo>
                    <a:pt x="1428131" y="2146033"/>
                  </a:lnTo>
                  <a:lnTo>
                    <a:pt x="1431614" y="2145902"/>
                  </a:lnTo>
                  <a:lnTo>
                    <a:pt x="1435097" y="2145562"/>
                  </a:lnTo>
                  <a:lnTo>
                    <a:pt x="1438580" y="2145166"/>
                  </a:lnTo>
                  <a:lnTo>
                    <a:pt x="1442064" y="2144772"/>
                  </a:lnTo>
                  <a:lnTo>
                    <a:pt x="1445547" y="2144379"/>
                  </a:lnTo>
                  <a:lnTo>
                    <a:pt x="1449030" y="2143988"/>
                  </a:lnTo>
                  <a:lnTo>
                    <a:pt x="1452513" y="2143599"/>
                  </a:lnTo>
                  <a:lnTo>
                    <a:pt x="1455997" y="2142886"/>
                  </a:lnTo>
                  <a:lnTo>
                    <a:pt x="1459480" y="2141162"/>
                  </a:lnTo>
                  <a:lnTo>
                    <a:pt x="1462963" y="2139442"/>
                  </a:lnTo>
                  <a:lnTo>
                    <a:pt x="1466446" y="2137725"/>
                  </a:lnTo>
                  <a:lnTo>
                    <a:pt x="1469930" y="2136013"/>
                  </a:lnTo>
                  <a:lnTo>
                    <a:pt x="1473413" y="2135101"/>
                  </a:lnTo>
                  <a:lnTo>
                    <a:pt x="1476896" y="2134793"/>
                  </a:lnTo>
                  <a:lnTo>
                    <a:pt x="1480379" y="2134486"/>
                  </a:lnTo>
                  <a:lnTo>
                    <a:pt x="1483863" y="2136682"/>
                  </a:lnTo>
                  <a:lnTo>
                    <a:pt x="1487346" y="2139618"/>
                  </a:lnTo>
                  <a:lnTo>
                    <a:pt x="1490829" y="2139709"/>
                  </a:lnTo>
                  <a:lnTo>
                    <a:pt x="1494312" y="2139476"/>
                  </a:lnTo>
                  <a:lnTo>
                    <a:pt x="1497796" y="2139244"/>
                  </a:lnTo>
                  <a:lnTo>
                    <a:pt x="1501279" y="2139014"/>
                  </a:lnTo>
                  <a:lnTo>
                    <a:pt x="1504762" y="2139664"/>
                  </a:lnTo>
                  <a:lnTo>
                    <a:pt x="1508245" y="2143333"/>
                  </a:lnTo>
                  <a:lnTo>
                    <a:pt x="1511729" y="2146966"/>
                  </a:lnTo>
                  <a:lnTo>
                    <a:pt x="1515212" y="2148999"/>
                  </a:lnTo>
                  <a:lnTo>
                    <a:pt x="1518695" y="2148869"/>
                  </a:lnTo>
                  <a:lnTo>
                    <a:pt x="1522178" y="2148740"/>
                  </a:lnTo>
                  <a:lnTo>
                    <a:pt x="1525662" y="2148612"/>
                  </a:lnTo>
                  <a:lnTo>
                    <a:pt x="1529145" y="2148767"/>
                  </a:lnTo>
                  <a:lnTo>
                    <a:pt x="1532628" y="2149054"/>
                  </a:lnTo>
                  <a:lnTo>
                    <a:pt x="1536111" y="2149340"/>
                  </a:lnTo>
                  <a:lnTo>
                    <a:pt x="1539595" y="2149624"/>
                  </a:lnTo>
                  <a:lnTo>
                    <a:pt x="1543078" y="2149907"/>
                  </a:lnTo>
                  <a:lnTo>
                    <a:pt x="1546561" y="2150188"/>
                  </a:lnTo>
                  <a:lnTo>
                    <a:pt x="1550044" y="2150598"/>
                  </a:lnTo>
                  <a:lnTo>
                    <a:pt x="1553528" y="2151800"/>
                  </a:lnTo>
                  <a:lnTo>
                    <a:pt x="1557011" y="2152995"/>
                  </a:lnTo>
                  <a:lnTo>
                    <a:pt x="1560494" y="2153602"/>
                  </a:lnTo>
                  <a:lnTo>
                    <a:pt x="1563977" y="2153063"/>
                  </a:lnTo>
                  <a:lnTo>
                    <a:pt x="1567461" y="2152526"/>
                  </a:lnTo>
                  <a:lnTo>
                    <a:pt x="1570944" y="2151990"/>
                  </a:lnTo>
                  <a:lnTo>
                    <a:pt x="1574427" y="2151457"/>
                  </a:lnTo>
                  <a:lnTo>
                    <a:pt x="1577910" y="2150926"/>
                  </a:lnTo>
                  <a:lnTo>
                    <a:pt x="1581394" y="2150396"/>
                  </a:lnTo>
                  <a:lnTo>
                    <a:pt x="1584877" y="2150632"/>
                  </a:lnTo>
                  <a:lnTo>
                    <a:pt x="1588360" y="2151063"/>
                  </a:lnTo>
                  <a:lnTo>
                    <a:pt x="1591843" y="2151493"/>
                  </a:lnTo>
                  <a:lnTo>
                    <a:pt x="1595327" y="2151920"/>
                  </a:lnTo>
                  <a:lnTo>
                    <a:pt x="1598810" y="2152345"/>
                  </a:lnTo>
                  <a:lnTo>
                    <a:pt x="1602293" y="2153388"/>
                  </a:lnTo>
                  <a:lnTo>
                    <a:pt x="1605776" y="2157101"/>
                  </a:lnTo>
                  <a:lnTo>
                    <a:pt x="1609260" y="2160777"/>
                  </a:lnTo>
                  <a:lnTo>
                    <a:pt x="1612743" y="2164417"/>
                  </a:lnTo>
                  <a:lnTo>
                    <a:pt x="1616226" y="2166002"/>
                  </a:lnTo>
                  <a:lnTo>
                    <a:pt x="1619709" y="2165097"/>
                  </a:lnTo>
                  <a:lnTo>
                    <a:pt x="1623193" y="2164195"/>
                  </a:lnTo>
                  <a:lnTo>
                    <a:pt x="1626676" y="2163295"/>
                  </a:lnTo>
                  <a:lnTo>
                    <a:pt x="1630159" y="2162398"/>
                  </a:lnTo>
                  <a:lnTo>
                    <a:pt x="1633642" y="2161577"/>
                  </a:lnTo>
                  <a:lnTo>
                    <a:pt x="1637126" y="2160780"/>
                  </a:lnTo>
                  <a:lnTo>
                    <a:pt x="1640609" y="2159985"/>
                  </a:lnTo>
                  <a:lnTo>
                    <a:pt x="1644092" y="2159193"/>
                  </a:lnTo>
                  <a:lnTo>
                    <a:pt x="1647575" y="2158403"/>
                  </a:lnTo>
                  <a:lnTo>
                    <a:pt x="1651059" y="2157615"/>
                  </a:lnTo>
                  <a:lnTo>
                    <a:pt x="1654542" y="2156830"/>
                  </a:lnTo>
                  <a:lnTo>
                    <a:pt x="1658025" y="2156048"/>
                  </a:lnTo>
                  <a:lnTo>
                    <a:pt x="1661508" y="2155095"/>
                  </a:lnTo>
                  <a:lnTo>
                    <a:pt x="1664992" y="2153846"/>
                  </a:lnTo>
                  <a:lnTo>
                    <a:pt x="1668475" y="2152599"/>
                  </a:lnTo>
                  <a:lnTo>
                    <a:pt x="1671958" y="2151356"/>
                  </a:lnTo>
                  <a:lnTo>
                    <a:pt x="1675441" y="2150115"/>
                  </a:lnTo>
                  <a:lnTo>
                    <a:pt x="1678925" y="2148877"/>
                  </a:lnTo>
                  <a:lnTo>
                    <a:pt x="1682408" y="2147642"/>
                  </a:lnTo>
                  <a:lnTo>
                    <a:pt x="1685891" y="2146410"/>
                  </a:lnTo>
                  <a:lnTo>
                    <a:pt x="1689374" y="2145180"/>
                  </a:lnTo>
                  <a:lnTo>
                    <a:pt x="1692858" y="2145775"/>
                  </a:lnTo>
                  <a:lnTo>
                    <a:pt x="1696341" y="2146455"/>
                  </a:lnTo>
                  <a:lnTo>
                    <a:pt x="1699824" y="2147132"/>
                  </a:lnTo>
                  <a:lnTo>
                    <a:pt x="1703307" y="2147483"/>
                  </a:lnTo>
                  <a:lnTo>
                    <a:pt x="1706791" y="2146658"/>
                  </a:lnTo>
                  <a:lnTo>
                    <a:pt x="1710274" y="2145834"/>
                  </a:lnTo>
                  <a:lnTo>
                    <a:pt x="1713757" y="2145013"/>
                  </a:lnTo>
                  <a:lnTo>
                    <a:pt x="1717240" y="2144194"/>
                  </a:lnTo>
                  <a:lnTo>
                    <a:pt x="1720723" y="2143378"/>
                  </a:lnTo>
                  <a:lnTo>
                    <a:pt x="1724207" y="2142563"/>
                  </a:lnTo>
                  <a:lnTo>
                    <a:pt x="1727690" y="2141752"/>
                  </a:lnTo>
                  <a:lnTo>
                    <a:pt x="1731173" y="2140942"/>
                  </a:lnTo>
                  <a:lnTo>
                    <a:pt x="1734656" y="2140135"/>
                  </a:lnTo>
                  <a:lnTo>
                    <a:pt x="1738140" y="2139329"/>
                  </a:lnTo>
                  <a:lnTo>
                    <a:pt x="1741623" y="2142090"/>
                  </a:lnTo>
                  <a:lnTo>
                    <a:pt x="1745106" y="2145142"/>
                  </a:lnTo>
                  <a:lnTo>
                    <a:pt x="1748589" y="2149121"/>
                  </a:lnTo>
                  <a:lnTo>
                    <a:pt x="1752073" y="2152234"/>
                  </a:lnTo>
                  <a:lnTo>
                    <a:pt x="1755556" y="2151947"/>
                  </a:lnTo>
                  <a:lnTo>
                    <a:pt x="1759039" y="2151662"/>
                  </a:lnTo>
                  <a:lnTo>
                    <a:pt x="1762522" y="2151378"/>
                  </a:lnTo>
                  <a:lnTo>
                    <a:pt x="1766006" y="2151094"/>
                  </a:lnTo>
                  <a:lnTo>
                    <a:pt x="1769489" y="2150812"/>
                  </a:lnTo>
                  <a:lnTo>
                    <a:pt x="1772972" y="2151513"/>
                  </a:lnTo>
                  <a:lnTo>
                    <a:pt x="1776455" y="2152894"/>
                  </a:lnTo>
                  <a:lnTo>
                    <a:pt x="1779939" y="2154266"/>
                  </a:lnTo>
                  <a:lnTo>
                    <a:pt x="1783422" y="2154595"/>
                  </a:lnTo>
                  <a:lnTo>
                    <a:pt x="1786905" y="2154640"/>
                  </a:lnTo>
                  <a:lnTo>
                    <a:pt x="1790388" y="2154684"/>
                  </a:lnTo>
                  <a:lnTo>
                    <a:pt x="1793872" y="2156091"/>
                  </a:lnTo>
                  <a:lnTo>
                    <a:pt x="1797355" y="2159065"/>
                  </a:lnTo>
                  <a:lnTo>
                    <a:pt x="1800838" y="2162015"/>
                  </a:lnTo>
                  <a:lnTo>
                    <a:pt x="1804321" y="2164029"/>
                  </a:lnTo>
                  <a:lnTo>
                    <a:pt x="1807805" y="2163198"/>
                  </a:lnTo>
                  <a:lnTo>
                    <a:pt x="1811288" y="2162370"/>
                  </a:lnTo>
                  <a:lnTo>
                    <a:pt x="1814771" y="2161543"/>
                  </a:lnTo>
                  <a:lnTo>
                    <a:pt x="1818254" y="2160718"/>
                  </a:lnTo>
                  <a:lnTo>
                    <a:pt x="1821738" y="2159896"/>
                  </a:lnTo>
                  <a:lnTo>
                    <a:pt x="1825221" y="2159076"/>
                  </a:lnTo>
                  <a:lnTo>
                    <a:pt x="1828704" y="2158258"/>
                  </a:lnTo>
                  <a:lnTo>
                    <a:pt x="1832187" y="2157442"/>
                  </a:lnTo>
                  <a:lnTo>
                    <a:pt x="1835671" y="2158663"/>
                  </a:lnTo>
                  <a:lnTo>
                    <a:pt x="1839154" y="2160286"/>
                  </a:lnTo>
                  <a:lnTo>
                    <a:pt x="1842637" y="2161881"/>
                  </a:lnTo>
                  <a:lnTo>
                    <a:pt x="1846120" y="2162855"/>
                  </a:lnTo>
                  <a:lnTo>
                    <a:pt x="1849604" y="2163824"/>
                  </a:lnTo>
                  <a:lnTo>
                    <a:pt x="1853087" y="2164788"/>
                  </a:lnTo>
                  <a:lnTo>
                    <a:pt x="1856570" y="2165747"/>
                  </a:lnTo>
                  <a:lnTo>
                    <a:pt x="1860053" y="2166700"/>
                  </a:lnTo>
                  <a:lnTo>
                    <a:pt x="1863537" y="2166998"/>
                  </a:lnTo>
                  <a:lnTo>
                    <a:pt x="1867020" y="2166398"/>
                  </a:lnTo>
                  <a:lnTo>
                    <a:pt x="1870503" y="2165800"/>
                  </a:lnTo>
                  <a:lnTo>
                    <a:pt x="1873986" y="2165203"/>
                  </a:lnTo>
                  <a:lnTo>
                    <a:pt x="1877470" y="2164608"/>
                  </a:lnTo>
                  <a:lnTo>
                    <a:pt x="1880953" y="2164015"/>
                  </a:lnTo>
                  <a:lnTo>
                    <a:pt x="1884436" y="2165487"/>
                  </a:lnTo>
                  <a:lnTo>
                    <a:pt x="1887919" y="2167421"/>
                  </a:lnTo>
                  <a:lnTo>
                    <a:pt x="1891403" y="2169344"/>
                  </a:lnTo>
                  <a:lnTo>
                    <a:pt x="1894886" y="2171100"/>
                  </a:lnTo>
                  <a:lnTo>
                    <a:pt x="1898369" y="2170960"/>
                  </a:lnTo>
                  <a:lnTo>
                    <a:pt x="1901852" y="2170820"/>
                  </a:lnTo>
                  <a:lnTo>
                    <a:pt x="1905336" y="2170681"/>
                  </a:lnTo>
                  <a:lnTo>
                    <a:pt x="1908819" y="2170542"/>
                  </a:lnTo>
                  <a:lnTo>
                    <a:pt x="1912302" y="2170404"/>
                  </a:lnTo>
                  <a:lnTo>
                    <a:pt x="1915785" y="2170266"/>
                  </a:lnTo>
                  <a:lnTo>
                    <a:pt x="1919269" y="2170129"/>
                  </a:lnTo>
                  <a:lnTo>
                    <a:pt x="1922752" y="2170260"/>
                  </a:lnTo>
                  <a:lnTo>
                    <a:pt x="1926235" y="2170570"/>
                  </a:lnTo>
                  <a:lnTo>
                    <a:pt x="1929718" y="2170880"/>
                  </a:lnTo>
                  <a:lnTo>
                    <a:pt x="1933202" y="2171188"/>
                  </a:lnTo>
                  <a:lnTo>
                    <a:pt x="1936685" y="2171494"/>
                  </a:lnTo>
                  <a:lnTo>
                    <a:pt x="1940168" y="2172347"/>
                  </a:lnTo>
                  <a:lnTo>
                    <a:pt x="1943651" y="2173239"/>
                  </a:lnTo>
                  <a:lnTo>
                    <a:pt x="1947135" y="2174082"/>
                  </a:lnTo>
                  <a:lnTo>
                    <a:pt x="1950618" y="2174599"/>
                  </a:lnTo>
                  <a:lnTo>
                    <a:pt x="1954101" y="2175115"/>
                  </a:lnTo>
                  <a:lnTo>
                    <a:pt x="1957584" y="2175628"/>
                  </a:lnTo>
                  <a:lnTo>
                    <a:pt x="1961068" y="2176522"/>
                  </a:lnTo>
                  <a:lnTo>
                    <a:pt x="1964551" y="2178028"/>
                  </a:lnTo>
                  <a:lnTo>
                    <a:pt x="1968034" y="2179525"/>
                  </a:lnTo>
                  <a:lnTo>
                    <a:pt x="1971517" y="2181013"/>
                  </a:lnTo>
                  <a:lnTo>
                    <a:pt x="1975001" y="2182493"/>
                  </a:lnTo>
                  <a:lnTo>
                    <a:pt x="1978484" y="2183047"/>
                  </a:lnTo>
                  <a:lnTo>
                    <a:pt x="1981967" y="2183226"/>
                  </a:lnTo>
                  <a:lnTo>
                    <a:pt x="1985450" y="2183405"/>
                  </a:lnTo>
                  <a:lnTo>
                    <a:pt x="1988934" y="2183582"/>
                  </a:lnTo>
                  <a:lnTo>
                    <a:pt x="1992417" y="2183759"/>
                  </a:lnTo>
                  <a:lnTo>
                    <a:pt x="1995900" y="2183936"/>
                  </a:lnTo>
                  <a:lnTo>
                    <a:pt x="1999383" y="2184111"/>
                  </a:lnTo>
                  <a:lnTo>
                    <a:pt x="2002867" y="2184286"/>
                  </a:lnTo>
                  <a:lnTo>
                    <a:pt x="2006350" y="2184803"/>
                  </a:lnTo>
                  <a:lnTo>
                    <a:pt x="2009833" y="2186116"/>
                  </a:lnTo>
                  <a:lnTo>
                    <a:pt x="2013316" y="2187423"/>
                  </a:lnTo>
                  <a:lnTo>
                    <a:pt x="2016799" y="2188722"/>
                  </a:lnTo>
                  <a:lnTo>
                    <a:pt x="2020283" y="2189743"/>
                  </a:lnTo>
                  <a:lnTo>
                    <a:pt x="2023766" y="2190548"/>
                  </a:lnTo>
                  <a:lnTo>
                    <a:pt x="2027249" y="2191348"/>
                  </a:lnTo>
                  <a:lnTo>
                    <a:pt x="2030732" y="2192145"/>
                  </a:lnTo>
                  <a:lnTo>
                    <a:pt x="2034216" y="2192939"/>
                  </a:lnTo>
                  <a:lnTo>
                    <a:pt x="2037699" y="2193729"/>
                  </a:lnTo>
                  <a:lnTo>
                    <a:pt x="2041182" y="2193842"/>
                  </a:lnTo>
                  <a:lnTo>
                    <a:pt x="2044665" y="2193922"/>
                  </a:lnTo>
                  <a:lnTo>
                    <a:pt x="2048149" y="2194002"/>
                  </a:lnTo>
                  <a:lnTo>
                    <a:pt x="2051632" y="2194082"/>
                  </a:lnTo>
                  <a:lnTo>
                    <a:pt x="2055115" y="2194342"/>
                  </a:lnTo>
                  <a:lnTo>
                    <a:pt x="2058598" y="2195066"/>
                  </a:lnTo>
                  <a:lnTo>
                    <a:pt x="2062082" y="2195787"/>
                  </a:lnTo>
                  <a:lnTo>
                    <a:pt x="2065565" y="2196504"/>
                  </a:lnTo>
                  <a:lnTo>
                    <a:pt x="2069048" y="2197218"/>
                  </a:lnTo>
                  <a:lnTo>
                    <a:pt x="2072531" y="2197760"/>
                  </a:lnTo>
                  <a:lnTo>
                    <a:pt x="2076015" y="2198190"/>
                  </a:lnTo>
                  <a:lnTo>
                    <a:pt x="2079498" y="2198618"/>
                  </a:lnTo>
                  <a:lnTo>
                    <a:pt x="2082981" y="2199044"/>
                  </a:lnTo>
                  <a:lnTo>
                    <a:pt x="2086464" y="2199984"/>
                  </a:lnTo>
                  <a:lnTo>
                    <a:pt x="2089948" y="2200996"/>
                  </a:lnTo>
                  <a:lnTo>
                    <a:pt x="2093431" y="2201926"/>
                  </a:lnTo>
                  <a:lnTo>
                    <a:pt x="2096914" y="2201755"/>
                  </a:lnTo>
                  <a:lnTo>
                    <a:pt x="2100397" y="2201585"/>
                  </a:lnTo>
                  <a:lnTo>
                    <a:pt x="2103881" y="2201415"/>
                  </a:lnTo>
                  <a:lnTo>
                    <a:pt x="2107364" y="2201245"/>
                  </a:lnTo>
                  <a:lnTo>
                    <a:pt x="2110847" y="2201076"/>
                  </a:lnTo>
                  <a:lnTo>
                    <a:pt x="2114330" y="2200908"/>
                  </a:lnTo>
                  <a:lnTo>
                    <a:pt x="2117814" y="2200740"/>
                  </a:lnTo>
                  <a:lnTo>
                    <a:pt x="2121297" y="2200572"/>
                  </a:lnTo>
                  <a:lnTo>
                    <a:pt x="2124780" y="2200405"/>
                  </a:lnTo>
                  <a:lnTo>
                    <a:pt x="2128263" y="2201073"/>
                  </a:lnTo>
                  <a:lnTo>
                    <a:pt x="2131747" y="2202062"/>
                  </a:lnTo>
                  <a:lnTo>
                    <a:pt x="2135230" y="2203046"/>
                  </a:lnTo>
                  <a:lnTo>
                    <a:pt x="2138713" y="2203558"/>
                  </a:lnTo>
                  <a:lnTo>
                    <a:pt x="2142196" y="2204026"/>
                  </a:lnTo>
                  <a:lnTo>
                    <a:pt x="2145680" y="2204491"/>
                  </a:lnTo>
                  <a:lnTo>
                    <a:pt x="2149163" y="2204954"/>
                  </a:lnTo>
                  <a:lnTo>
                    <a:pt x="2152646" y="2205416"/>
                  </a:lnTo>
                  <a:lnTo>
                    <a:pt x="2156129" y="2205798"/>
                  </a:lnTo>
                  <a:lnTo>
                    <a:pt x="2159613" y="2206005"/>
                  </a:lnTo>
                  <a:lnTo>
                    <a:pt x="2163096" y="2206210"/>
                  </a:lnTo>
                  <a:lnTo>
                    <a:pt x="2166579" y="2206415"/>
                  </a:lnTo>
                  <a:lnTo>
                    <a:pt x="2170062" y="2206620"/>
                  </a:lnTo>
                  <a:lnTo>
                    <a:pt x="2173546" y="2206823"/>
                  </a:lnTo>
                  <a:lnTo>
                    <a:pt x="2177029" y="2207026"/>
                  </a:lnTo>
                  <a:lnTo>
                    <a:pt x="2180512" y="2208229"/>
                  </a:lnTo>
                  <a:lnTo>
                    <a:pt x="2183995" y="2209729"/>
                  </a:lnTo>
                  <a:lnTo>
                    <a:pt x="2187479" y="2211221"/>
                  </a:lnTo>
                  <a:lnTo>
                    <a:pt x="2190962" y="2212648"/>
                  </a:lnTo>
                  <a:lnTo>
                    <a:pt x="2194445" y="2212103"/>
                  </a:lnTo>
                  <a:lnTo>
                    <a:pt x="2197928" y="2211558"/>
                  </a:lnTo>
                  <a:lnTo>
                    <a:pt x="2201412" y="2211015"/>
                  </a:lnTo>
                  <a:lnTo>
                    <a:pt x="2204895" y="2210473"/>
                  </a:lnTo>
                  <a:lnTo>
                    <a:pt x="2208378" y="2209933"/>
                  </a:lnTo>
                  <a:lnTo>
                    <a:pt x="2211861" y="2209393"/>
                  </a:lnTo>
                  <a:lnTo>
                    <a:pt x="2215345" y="2208855"/>
                  </a:lnTo>
                  <a:lnTo>
                    <a:pt x="2218828" y="2209327"/>
                  </a:lnTo>
                  <a:lnTo>
                    <a:pt x="2222311" y="2210615"/>
                  </a:lnTo>
                  <a:lnTo>
                    <a:pt x="2225794" y="2211897"/>
                  </a:lnTo>
                  <a:lnTo>
                    <a:pt x="2229278" y="2213172"/>
                  </a:lnTo>
                  <a:lnTo>
                    <a:pt x="2232761" y="2213046"/>
                  </a:lnTo>
                  <a:lnTo>
                    <a:pt x="2236244" y="2212601"/>
                  </a:lnTo>
                  <a:lnTo>
                    <a:pt x="2239727" y="2212156"/>
                  </a:lnTo>
                  <a:lnTo>
                    <a:pt x="2243211" y="2211713"/>
                  </a:lnTo>
                  <a:lnTo>
                    <a:pt x="2246694" y="2211271"/>
                  </a:lnTo>
                  <a:lnTo>
                    <a:pt x="2250177" y="2210829"/>
                  </a:lnTo>
                  <a:lnTo>
                    <a:pt x="2253660" y="2210389"/>
                  </a:lnTo>
                  <a:lnTo>
                    <a:pt x="2257144" y="2209980"/>
                  </a:lnTo>
                  <a:lnTo>
                    <a:pt x="2260627" y="2209632"/>
                  </a:lnTo>
                  <a:lnTo>
                    <a:pt x="2264110" y="2209284"/>
                  </a:lnTo>
                  <a:lnTo>
                    <a:pt x="2267593" y="2208938"/>
                  </a:lnTo>
                  <a:lnTo>
                    <a:pt x="2271077" y="2209255"/>
                  </a:lnTo>
                  <a:lnTo>
                    <a:pt x="2274560" y="2210015"/>
                  </a:lnTo>
                  <a:lnTo>
                    <a:pt x="2278043" y="2210772"/>
                  </a:lnTo>
                  <a:lnTo>
                    <a:pt x="2281526" y="2211526"/>
                  </a:lnTo>
                  <a:lnTo>
                    <a:pt x="2285010" y="2212276"/>
                  </a:lnTo>
                  <a:lnTo>
                    <a:pt x="2288493" y="2214782"/>
                  </a:lnTo>
                  <a:lnTo>
                    <a:pt x="2291976" y="2217255"/>
                  </a:lnTo>
                  <a:lnTo>
                    <a:pt x="2295459" y="2217080"/>
                  </a:lnTo>
                  <a:lnTo>
                    <a:pt x="2298942" y="2216905"/>
                  </a:lnTo>
                  <a:lnTo>
                    <a:pt x="2302426" y="2216730"/>
                  </a:lnTo>
                  <a:lnTo>
                    <a:pt x="2305909" y="2216556"/>
                  </a:lnTo>
                  <a:lnTo>
                    <a:pt x="2309392" y="2216382"/>
                  </a:lnTo>
                  <a:lnTo>
                    <a:pt x="2312875" y="2216209"/>
                  </a:lnTo>
                  <a:lnTo>
                    <a:pt x="2316359" y="2216036"/>
                  </a:lnTo>
                  <a:lnTo>
                    <a:pt x="2319842" y="2218467"/>
                  </a:lnTo>
                  <a:lnTo>
                    <a:pt x="2323325" y="2222753"/>
                  </a:lnTo>
                  <a:lnTo>
                    <a:pt x="2326808" y="2226997"/>
                  </a:lnTo>
                  <a:lnTo>
                    <a:pt x="2330292" y="2227956"/>
                  </a:lnTo>
                  <a:lnTo>
                    <a:pt x="2333775" y="2227973"/>
                  </a:lnTo>
                  <a:lnTo>
                    <a:pt x="2337258" y="2227990"/>
                  </a:lnTo>
                  <a:lnTo>
                    <a:pt x="2340741" y="2228007"/>
                  </a:lnTo>
                  <a:lnTo>
                    <a:pt x="2344225" y="2228383"/>
                  </a:lnTo>
                  <a:lnTo>
                    <a:pt x="2347708" y="2231878"/>
                  </a:lnTo>
                  <a:lnTo>
                    <a:pt x="2351191" y="2236115"/>
                  </a:lnTo>
                  <a:lnTo>
                    <a:pt x="2354674" y="2241191"/>
                  </a:lnTo>
                  <a:lnTo>
                    <a:pt x="2358158" y="2242408"/>
                  </a:lnTo>
                  <a:lnTo>
                    <a:pt x="2361641" y="2243619"/>
                  </a:lnTo>
                  <a:lnTo>
                    <a:pt x="2365124" y="2244160"/>
                  </a:lnTo>
                  <a:lnTo>
                    <a:pt x="2368607" y="2244023"/>
                  </a:lnTo>
                  <a:lnTo>
                    <a:pt x="2372091" y="2243886"/>
                  </a:lnTo>
                  <a:lnTo>
                    <a:pt x="2375574" y="2243750"/>
                  </a:lnTo>
                  <a:lnTo>
                    <a:pt x="2379057" y="2243614"/>
                  </a:lnTo>
                  <a:lnTo>
                    <a:pt x="2382540" y="2243479"/>
                  </a:lnTo>
                  <a:lnTo>
                    <a:pt x="2386024" y="2243344"/>
                  </a:lnTo>
                  <a:lnTo>
                    <a:pt x="2389507" y="2243209"/>
                  </a:lnTo>
                  <a:lnTo>
                    <a:pt x="2392990" y="2243075"/>
                  </a:lnTo>
                  <a:lnTo>
                    <a:pt x="2396473" y="2242884"/>
                  </a:lnTo>
                  <a:lnTo>
                    <a:pt x="2399957" y="2242365"/>
                  </a:lnTo>
                  <a:lnTo>
                    <a:pt x="2403440" y="2241992"/>
                  </a:lnTo>
                  <a:lnTo>
                    <a:pt x="2406923" y="2241988"/>
                  </a:lnTo>
                  <a:lnTo>
                    <a:pt x="2410406" y="2241984"/>
                  </a:lnTo>
                  <a:lnTo>
                    <a:pt x="2413890" y="2241980"/>
                  </a:lnTo>
                  <a:lnTo>
                    <a:pt x="2417373" y="2241976"/>
                  </a:lnTo>
                  <a:lnTo>
                    <a:pt x="2420856" y="2242242"/>
                  </a:lnTo>
                  <a:lnTo>
                    <a:pt x="2424339" y="2242683"/>
                  </a:lnTo>
                  <a:lnTo>
                    <a:pt x="2427823" y="2242887"/>
                  </a:lnTo>
                  <a:lnTo>
                    <a:pt x="2431306" y="2243009"/>
                  </a:lnTo>
                  <a:lnTo>
                    <a:pt x="2434789" y="2243130"/>
                  </a:lnTo>
                  <a:lnTo>
                    <a:pt x="2438272" y="2243250"/>
                  </a:lnTo>
                  <a:lnTo>
                    <a:pt x="2438272" y="2243250"/>
                  </a:lnTo>
                  <a:lnTo>
                    <a:pt x="2441756" y="2243377"/>
                  </a:lnTo>
                  <a:lnTo>
                    <a:pt x="2445239" y="2243602"/>
                  </a:lnTo>
                  <a:lnTo>
                    <a:pt x="2448722" y="2243826"/>
                  </a:lnTo>
                  <a:lnTo>
                    <a:pt x="2452205" y="2244049"/>
                  </a:lnTo>
                  <a:lnTo>
                    <a:pt x="2455689" y="2244271"/>
                  </a:lnTo>
                  <a:lnTo>
                    <a:pt x="2459172" y="2244493"/>
                  </a:lnTo>
                  <a:lnTo>
                    <a:pt x="2462655" y="2245047"/>
                  </a:lnTo>
                  <a:lnTo>
                    <a:pt x="2466138" y="2245991"/>
                  </a:lnTo>
                  <a:lnTo>
                    <a:pt x="2469622" y="2246931"/>
                  </a:lnTo>
                  <a:lnTo>
                    <a:pt x="2473105" y="2248056"/>
                  </a:lnTo>
                  <a:lnTo>
                    <a:pt x="2476588" y="2249275"/>
                  </a:lnTo>
                  <a:lnTo>
                    <a:pt x="2480071" y="2250487"/>
                  </a:lnTo>
                  <a:lnTo>
                    <a:pt x="2483555" y="2251694"/>
                  </a:lnTo>
                  <a:lnTo>
                    <a:pt x="2487038" y="2252896"/>
                  </a:lnTo>
                  <a:lnTo>
                    <a:pt x="2490521" y="2252422"/>
                  </a:lnTo>
                  <a:lnTo>
                    <a:pt x="2494004" y="2251918"/>
                  </a:lnTo>
                  <a:lnTo>
                    <a:pt x="2497488" y="2251414"/>
                  </a:lnTo>
                  <a:lnTo>
                    <a:pt x="2500971" y="2250912"/>
                  </a:lnTo>
                  <a:lnTo>
                    <a:pt x="2504454" y="2250410"/>
                  </a:lnTo>
                  <a:lnTo>
                    <a:pt x="2507937" y="2249910"/>
                  </a:lnTo>
                  <a:lnTo>
                    <a:pt x="2511421" y="2249322"/>
                  </a:lnTo>
                  <a:lnTo>
                    <a:pt x="2514904" y="2248621"/>
                  </a:lnTo>
                  <a:lnTo>
                    <a:pt x="2518387" y="2247922"/>
                  </a:lnTo>
                  <a:lnTo>
                    <a:pt x="2521870" y="2247224"/>
                  </a:lnTo>
                  <a:lnTo>
                    <a:pt x="2525354" y="2246527"/>
                  </a:lnTo>
                  <a:lnTo>
                    <a:pt x="2528837" y="2245831"/>
                  </a:lnTo>
                  <a:lnTo>
                    <a:pt x="2532320" y="2247315"/>
                  </a:lnTo>
                  <a:lnTo>
                    <a:pt x="2535803" y="2249228"/>
                  </a:lnTo>
                  <a:lnTo>
                    <a:pt x="2539287" y="2251080"/>
                  </a:lnTo>
                  <a:lnTo>
                    <a:pt x="2542770" y="2251184"/>
                  </a:lnTo>
                  <a:lnTo>
                    <a:pt x="2546253" y="2251287"/>
                  </a:lnTo>
                  <a:lnTo>
                    <a:pt x="2549736" y="2251389"/>
                  </a:lnTo>
                  <a:lnTo>
                    <a:pt x="2553220" y="2251492"/>
                  </a:lnTo>
                  <a:lnTo>
                    <a:pt x="2556703" y="2251552"/>
                  </a:lnTo>
                  <a:lnTo>
                    <a:pt x="2560186" y="2251535"/>
                  </a:lnTo>
                  <a:lnTo>
                    <a:pt x="2563669" y="2251519"/>
                  </a:lnTo>
                  <a:lnTo>
                    <a:pt x="2567153" y="2251502"/>
                  </a:lnTo>
                  <a:lnTo>
                    <a:pt x="2570636" y="2251486"/>
                  </a:lnTo>
                  <a:lnTo>
                    <a:pt x="2574119" y="2254358"/>
                  </a:lnTo>
                  <a:lnTo>
                    <a:pt x="2577602" y="2254852"/>
                  </a:lnTo>
                  <a:lnTo>
                    <a:pt x="2581085" y="2254098"/>
                  </a:lnTo>
                  <a:lnTo>
                    <a:pt x="2584569" y="2253344"/>
                  </a:lnTo>
                  <a:lnTo>
                    <a:pt x="2588052" y="2252592"/>
                  </a:lnTo>
                  <a:lnTo>
                    <a:pt x="2591535" y="2251840"/>
                  </a:lnTo>
                  <a:lnTo>
                    <a:pt x="2595018" y="2251090"/>
                  </a:lnTo>
                  <a:lnTo>
                    <a:pt x="2598502" y="2250341"/>
                  </a:lnTo>
                  <a:lnTo>
                    <a:pt x="2601985" y="2249593"/>
                  </a:lnTo>
                  <a:lnTo>
                    <a:pt x="2605468" y="2248846"/>
                  </a:lnTo>
                  <a:lnTo>
                    <a:pt x="2608951" y="2248100"/>
                  </a:lnTo>
                  <a:lnTo>
                    <a:pt x="2612435" y="2248162"/>
                  </a:lnTo>
                  <a:lnTo>
                    <a:pt x="2615918" y="2249140"/>
                  </a:lnTo>
                  <a:lnTo>
                    <a:pt x="2619401" y="2249346"/>
                  </a:lnTo>
                  <a:lnTo>
                    <a:pt x="2622884" y="2249034"/>
                  </a:lnTo>
                  <a:lnTo>
                    <a:pt x="2626368" y="2248722"/>
                  </a:lnTo>
                  <a:lnTo>
                    <a:pt x="2629851" y="2248412"/>
                  </a:lnTo>
                  <a:lnTo>
                    <a:pt x="2633334" y="2248102"/>
                  </a:lnTo>
                  <a:lnTo>
                    <a:pt x="2636817" y="2247793"/>
                  </a:lnTo>
                  <a:lnTo>
                    <a:pt x="2640301" y="2247518"/>
                  </a:lnTo>
                  <a:lnTo>
                    <a:pt x="2643784" y="2247815"/>
                  </a:lnTo>
                  <a:lnTo>
                    <a:pt x="2647267" y="2248111"/>
                  </a:lnTo>
                  <a:lnTo>
                    <a:pt x="2650750" y="2248407"/>
                  </a:lnTo>
                  <a:lnTo>
                    <a:pt x="2654234" y="2248701"/>
                  </a:lnTo>
                  <a:lnTo>
                    <a:pt x="2657717" y="2248995"/>
                  </a:lnTo>
                  <a:lnTo>
                    <a:pt x="2661200" y="2249458"/>
                  </a:lnTo>
                  <a:lnTo>
                    <a:pt x="2664683" y="2250130"/>
                  </a:lnTo>
                  <a:lnTo>
                    <a:pt x="2668167" y="2250799"/>
                  </a:lnTo>
                  <a:lnTo>
                    <a:pt x="2671650" y="2251008"/>
                  </a:lnTo>
                  <a:lnTo>
                    <a:pt x="2675133" y="2250965"/>
                  </a:lnTo>
                  <a:lnTo>
                    <a:pt x="2678616" y="2250921"/>
                  </a:lnTo>
                  <a:lnTo>
                    <a:pt x="2682100" y="2250878"/>
                  </a:lnTo>
                  <a:lnTo>
                    <a:pt x="2685583" y="2251731"/>
                  </a:lnTo>
                  <a:lnTo>
                    <a:pt x="2689066" y="2252642"/>
                  </a:lnTo>
                  <a:lnTo>
                    <a:pt x="2692549" y="2252737"/>
                  </a:lnTo>
                  <a:lnTo>
                    <a:pt x="2696033" y="2252832"/>
                  </a:lnTo>
                  <a:lnTo>
                    <a:pt x="2699516" y="2253364"/>
                  </a:lnTo>
                  <a:lnTo>
                    <a:pt x="2702999" y="2255320"/>
                  </a:lnTo>
                  <a:lnTo>
                    <a:pt x="2706482" y="2257265"/>
                  </a:lnTo>
                  <a:lnTo>
                    <a:pt x="2709966" y="2258762"/>
                  </a:lnTo>
                  <a:lnTo>
                    <a:pt x="2713449" y="2259676"/>
                  </a:lnTo>
                  <a:lnTo>
                    <a:pt x="2716932" y="2261204"/>
                  </a:lnTo>
                  <a:lnTo>
                    <a:pt x="2720415" y="2263204"/>
                  </a:lnTo>
                  <a:lnTo>
                    <a:pt x="2723899" y="2268011"/>
                  </a:lnTo>
                  <a:lnTo>
                    <a:pt x="2727382" y="2269427"/>
                  </a:lnTo>
                  <a:lnTo>
                    <a:pt x="2730865" y="2269362"/>
                  </a:lnTo>
                  <a:lnTo>
                    <a:pt x="2734348" y="2269298"/>
                  </a:lnTo>
                  <a:lnTo>
                    <a:pt x="2737832" y="2269246"/>
                  </a:lnTo>
                  <a:lnTo>
                    <a:pt x="2741315" y="2269854"/>
                  </a:lnTo>
                  <a:lnTo>
                    <a:pt x="2744798" y="2270399"/>
                  </a:lnTo>
                  <a:lnTo>
                    <a:pt x="2748281" y="2270601"/>
                  </a:lnTo>
                  <a:lnTo>
                    <a:pt x="2751765" y="2270803"/>
                  </a:lnTo>
                  <a:lnTo>
                    <a:pt x="2755248" y="2271004"/>
                  </a:lnTo>
                  <a:lnTo>
                    <a:pt x="2758731" y="2270975"/>
                  </a:lnTo>
                  <a:lnTo>
                    <a:pt x="2762214" y="2270616"/>
                  </a:lnTo>
                  <a:lnTo>
                    <a:pt x="2765698" y="2270259"/>
                  </a:lnTo>
                  <a:lnTo>
                    <a:pt x="2769181" y="2269902"/>
                  </a:lnTo>
                  <a:lnTo>
                    <a:pt x="2772664" y="2269546"/>
                  </a:lnTo>
                  <a:lnTo>
                    <a:pt x="2776147" y="2269634"/>
                  </a:lnTo>
                  <a:lnTo>
                    <a:pt x="2779631" y="2269879"/>
                  </a:lnTo>
                  <a:lnTo>
                    <a:pt x="2783114" y="2270124"/>
                  </a:lnTo>
                  <a:lnTo>
                    <a:pt x="2786597" y="2270368"/>
                  </a:lnTo>
                  <a:lnTo>
                    <a:pt x="2790080" y="2270611"/>
                  </a:lnTo>
                  <a:lnTo>
                    <a:pt x="2793564" y="2270934"/>
                  </a:lnTo>
                  <a:lnTo>
                    <a:pt x="2797047" y="2271788"/>
                  </a:lnTo>
                  <a:lnTo>
                    <a:pt x="2800530" y="2273939"/>
                  </a:lnTo>
                  <a:lnTo>
                    <a:pt x="2804013" y="2277849"/>
                  </a:lnTo>
                  <a:lnTo>
                    <a:pt x="2807497" y="2277906"/>
                  </a:lnTo>
                  <a:lnTo>
                    <a:pt x="2810980" y="2277963"/>
                  </a:lnTo>
                  <a:lnTo>
                    <a:pt x="2814463" y="2277952"/>
                  </a:lnTo>
                  <a:lnTo>
                    <a:pt x="2817946" y="2277880"/>
                  </a:lnTo>
                  <a:lnTo>
                    <a:pt x="2821430" y="2277808"/>
                  </a:lnTo>
                  <a:lnTo>
                    <a:pt x="2824913" y="2277736"/>
                  </a:lnTo>
                  <a:lnTo>
                    <a:pt x="2828396" y="2278572"/>
                  </a:lnTo>
                  <a:lnTo>
                    <a:pt x="2831879" y="2279651"/>
                  </a:lnTo>
                  <a:lnTo>
                    <a:pt x="2835363" y="2280726"/>
                  </a:lnTo>
                  <a:lnTo>
                    <a:pt x="2838846" y="2281797"/>
                  </a:lnTo>
                  <a:lnTo>
                    <a:pt x="2842329" y="2282863"/>
                  </a:lnTo>
                  <a:lnTo>
                    <a:pt x="2845812" y="2283924"/>
                  </a:lnTo>
                  <a:lnTo>
                    <a:pt x="2849296" y="2284981"/>
                  </a:lnTo>
                  <a:lnTo>
                    <a:pt x="2852779" y="2285801"/>
                  </a:lnTo>
                  <a:lnTo>
                    <a:pt x="2856262" y="2286098"/>
                  </a:lnTo>
                  <a:lnTo>
                    <a:pt x="2859745" y="2286394"/>
                  </a:lnTo>
                  <a:lnTo>
                    <a:pt x="2863229" y="2286689"/>
                  </a:lnTo>
                  <a:lnTo>
                    <a:pt x="2866712" y="2287314"/>
                  </a:lnTo>
                  <a:lnTo>
                    <a:pt x="2870195" y="2288188"/>
                  </a:lnTo>
                  <a:lnTo>
                    <a:pt x="2873678" y="2289058"/>
                  </a:lnTo>
                  <a:lnTo>
                    <a:pt x="2877161" y="2288967"/>
                  </a:lnTo>
                  <a:lnTo>
                    <a:pt x="2880645" y="2288583"/>
                  </a:lnTo>
                  <a:lnTo>
                    <a:pt x="2884128" y="2288201"/>
                  </a:lnTo>
                  <a:lnTo>
                    <a:pt x="2887611" y="2287819"/>
                  </a:lnTo>
                  <a:lnTo>
                    <a:pt x="2891094" y="2287438"/>
                  </a:lnTo>
                  <a:lnTo>
                    <a:pt x="2894578" y="2287057"/>
                  </a:lnTo>
                  <a:lnTo>
                    <a:pt x="2898061" y="2286828"/>
                  </a:lnTo>
                  <a:lnTo>
                    <a:pt x="2901544" y="2287118"/>
                  </a:lnTo>
                  <a:lnTo>
                    <a:pt x="2905027" y="2287320"/>
                  </a:lnTo>
                  <a:lnTo>
                    <a:pt x="2908511" y="2287363"/>
                  </a:lnTo>
                  <a:lnTo>
                    <a:pt x="2911994" y="2287406"/>
                  </a:lnTo>
                  <a:lnTo>
                    <a:pt x="2915477" y="2287449"/>
                  </a:lnTo>
                  <a:lnTo>
                    <a:pt x="2918960" y="2287491"/>
                  </a:lnTo>
                  <a:lnTo>
                    <a:pt x="2922444" y="2287534"/>
                  </a:lnTo>
                  <a:lnTo>
                    <a:pt x="2925927" y="2294748"/>
                  </a:lnTo>
                  <a:lnTo>
                    <a:pt x="2929410" y="2295263"/>
                  </a:lnTo>
                  <a:lnTo>
                    <a:pt x="2932893" y="2295777"/>
                  </a:lnTo>
                  <a:lnTo>
                    <a:pt x="2936377" y="2297872"/>
                  </a:lnTo>
                  <a:lnTo>
                    <a:pt x="2939860" y="2299908"/>
                  </a:lnTo>
                  <a:lnTo>
                    <a:pt x="2943343" y="2300207"/>
                  </a:lnTo>
                  <a:lnTo>
                    <a:pt x="2946826" y="2300505"/>
                  </a:lnTo>
                  <a:lnTo>
                    <a:pt x="2950310" y="2300802"/>
                  </a:lnTo>
                  <a:lnTo>
                    <a:pt x="2953793" y="2301098"/>
                  </a:lnTo>
                  <a:lnTo>
                    <a:pt x="2957276" y="2301393"/>
                  </a:lnTo>
                  <a:lnTo>
                    <a:pt x="2960759" y="2301687"/>
                  </a:lnTo>
                  <a:lnTo>
                    <a:pt x="2964243" y="2302088"/>
                  </a:lnTo>
                  <a:lnTo>
                    <a:pt x="2967726" y="2302582"/>
                  </a:lnTo>
                  <a:lnTo>
                    <a:pt x="2971209" y="2303075"/>
                  </a:lnTo>
                  <a:lnTo>
                    <a:pt x="2974692" y="2305108"/>
                  </a:lnTo>
                  <a:lnTo>
                    <a:pt x="2978176" y="2305314"/>
                  </a:lnTo>
                  <a:lnTo>
                    <a:pt x="2981659" y="2305520"/>
                  </a:lnTo>
                  <a:lnTo>
                    <a:pt x="2985142" y="2305726"/>
                  </a:lnTo>
                  <a:lnTo>
                    <a:pt x="2988625" y="2305894"/>
                  </a:lnTo>
                  <a:lnTo>
                    <a:pt x="2992109" y="2305450"/>
                  </a:lnTo>
                  <a:lnTo>
                    <a:pt x="2995592" y="2305007"/>
                  </a:lnTo>
                  <a:lnTo>
                    <a:pt x="2999075" y="2305148"/>
                  </a:lnTo>
                  <a:lnTo>
                    <a:pt x="3002558" y="2306575"/>
                  </a:lnTo>
                  <a:lnTo>
                    <a:pt x="3006042" y="2307112"/>
                  </a:lnTo>
                  <a:lnTo>
                    <a:pt x="3009525" y="2307742"/>
                  </a:lnTo>
                  <a:lnTo>
                    <a:pt x="3013008" y="2308370"/>
                  </a:lnTo>
                  <a:lnTo>
                    <a:pt x="3016491" y="2312078"/>
                  </a:lnTo>
                  <a:lnTo>
                    <a:pt x="3019975" y="2314256"/>
                  </a:lnTo>
                  <a:lnTo>
                    <a:pt x="3023458" y="2314378"/>
                  </a:lnTo>
                  <a:lnTo>
                    <a:pt x="3026941" y="2314500"/>
                  </a:lnTo>
                  <a:lnTo>
                    <a:pt x="3030424" y="2314621"/>
                  </a:lnTo>
                  <a:lnTo>
                    <a:pt x="3033908" y="2316677"/>
                  </a:lnTo>
                  <a:lnTo>
                    <a:pt x="3037391" y="2318936"/>
                  </a:lnTo>
                  <a:lnTo>
                    <a:pt x="3040874" y="2321312"/>
                  </a:lnTo>
                  <a:lnTo>
                    <a:pt x="3044357" y="2321091"/>
                  </a:lnTo>
                  <a:lnTo>
                    <a:pt x="3047841" y="2321130"/>
                  </a:lnTo>
                  <a:lnTo>
                    <a:pt x="3051324" y="2322015"/>
                  </a:lnTo>
                  <a:lnTo>
                    <a:pt x="3054807" y="2322657"/>
                  </a:lnTo>
                  <a:lnTo>
                    <a:pt x="3058290" y="2322876"/>
                  </a:lnTo>
                  <a:lnTo>
                    <a:pt x="3061774" y="2323422"/>
                  </a:lnTo>
                  <a:lnTo>
                    <a:pt x="3065257" y="2324298"/>
                  </a:lnTo>
                  <a:lnTo>
                    <a:pt x="3065257" y="2324298"/>
                  </a:lnTo>
                  <a:lnTo>
                    <a:pt x="3068740" y="2325170"/>
                  </a:lnTo>
                  <a:lnTo>
                    <a:pt x="3072223" y="2325134"/>
                  </a:lnTo>
                  <a:lnTo>
                    <a:pt x="3075707" y="2324694"/>
                  </a:lnTo>
                  <a:lnTo>
                    <a:pt x="3079190" y="2324255"/>
                  </a:lnTo>
                  <a:lnTo>
                    <a:pt x="3082673" y="2323817"/>
                  </a:lnTo>
                  <a:lnTo>
                    <a:pt x="3086156" y="2323379"/>
                  </a:lnTo>
                  <a:lnTo>
                    <a:pt x="3089640" y="2322924"/>
                  </a:lnTo>
                  <a:lnTo>
                    <a:pt x="3093123" y="2322270"/>
                  </a:lnTo>
                  <a:lnTo>
                    <a:pt x="3096606" y="2321617"/>
                  </a:lnTo>
                  <a:lnTo>
                    <a:pt x="3100089" y="2320964"/>
                  </a:lnTo>
                  <a:lnTo>
                    <a:pt x="3103573" y="2320312"/>
                  </a:lnTo>
                  <a:lnTo>
                    <a:pt x="3107056" y="2319661"/>
                  </a:lnTo>
                  <a:lnTo>
                    <a:pt x="3110539" y="2320773"/>
                  </a:lnTo>
                  <a:lnTo>
                    <a:pt x="3114022" y="2323570"/>
                  </a:lnTo>
                  <a:lnTo>
                    <a:pt x="3117506" y="2324911"/>
                  </a:lnTo>
                  <a:lnTo>
                    <a:pt x="3120989" y="2325445"/>
                  </a:lnTo>
                  <a:lnTo>
                    <a:pt x="3124472" y="2325977"/>
                  </a:lnTo>
                  <a:lnTo>
                    <a:pt x="3127955" y="2326508"/>
                  </a:lnTo>
                  <a:lnTo>
                    <a:pt x="3131439" y="2331685"/>
                  </a:lnTo>
                  <a:lnTo>
                    <a:pt x="3134922" y="2332520"/>
                  </a:lnTo>
                  <a:lnTo>
                    <a:pt x="3134922" y="2332915"/>
                  </a:lnTo>
                  <a:lnTo>
                    <a:pt x="3134922" y="2333309"/>
                  </a:lnTo>
                  <a:lnTo>
                    <a:pt x="3138405" y="2336157"/>
                  </a:lnTo>
                  <a:lnTo>
                    <a:pt x="3141888" y="2337759"/>
                  </a:lnTo>
                  <a:lnTo>
                    <a:pt x="3145372" y="2338761"/>
                  </a:lnTo>
                  <a:lnTo>
                    <a:pt x="3148855" y="2338812"/>
                  </a:lnTo>
                  <a:lnTo>
                    <a:pt x="3152338" y="2338863"/>
                  </a:lnTo>
                  <a:lnTo>
                    <a:pt x="3155821" y="2338914"/>
                  </a:lnTo>
                  <a:lnTo>
                    <a:pt x="3159304" y="2338965"/>
                  </a:lnTo>
                  <a:lnTo>
                    <a:pt x="3162788" y="2339016"/>
                  </a:lnTo>
                  <a:lnTo>
                    <a:pt x="3166271" y="2339148"/>
                  </a:lnTo>
                  <a:lnTo>
                    <a:pt x="3169754" y="2339336"/>
                  </a:lnTo>
                  <a:lnTo>
                    <a:pt x="3173237" y="2339523"/>
                  </a:lnTo>
                  <a:lnTo>
                    <a:pt x="3176721" y="2339711"/>
                  </a:lnTo>
                  <a:lnTo>
                    <a:pt x="3180204" y="2340072"/>
                  </a:lnTo>
                  <a:lnTo>
                    <a:pt x="3183687" y="2340463"/>
                  </a:lnTo>
                  <a:lnTo>
                    <a:pt x="3187170" y="2342353"/>
                  </a:lnTo>
                  <a:lnTo>
                    <a:pt x="3190654" y="2342127"/>
                  </a:lnTo>
                  <a:lnTo>
                    <a:pt x="3194137" y="2341902"/>
                  </a:lnTo>
                  <a:lnTo>
                    <a:pt x="3197620" y="2341677"/>
                  </a:lnTo>
                  <a:lnTo>
                    <a:pt x="3201103" y="2341892"/>
                  </a:lnTo>
                  <a:lnTo>
                    <a:pt x="3204587" y="2342584"/>
                  </a:lnTo>
                  <a:lnTo>
                    <a:pt x="3208070" y="2342427"/>
                  </a:lnTo>
                  <a:lnTo>
                    <a:pt x="3211553" y="2342270"/>
                  </a:lnTo>
                  <a:lnTo>
                    <a:pt x="3215036" y="2342652"/>
                  </a:lnTo>
                  <a:lnTo>
                    <a:pt x="3218520" y="2342925"/>
                  </a:lnTo>
                  <a:lnTo>
                    <a:pt x="3222003" y="2342997"/>
                  </a:lnTo>
                  <a:lnTo>
                    <a:pt x="3225486" y="2343109"/>
                  </a:lnTo>
                  <a:lnTo>
                    <a:pt x="3228969" y="2343221"/>
                  </a:lnTo>
                  <a:lnTo>
                    <a:pt x="3232453" y="2343814"/>
                  </a:lnTo>
                  <a:lnTo>
                    <a:pt x="3235936" y="2344459"/>
                  </a:lnTo>
                  <a:lnTo>
                    <a:pt x="3239419" y="2345040"/>
                  </a:lnTo>
                  <a:lnTo>
                    <a:pt x="3242902" y="2345016"/>
                  </a:lnTo>
                  <a:lnTo>
                    <a:pt x="3246386" y="2348517"/>
                  </a:lnTo>
                  <a:lnTo>
                    <a:pt x="3249869" y="2349052"/>
                  </a:lnTo>
                  <a:lnTo>
                    <a:pt x="3253352" y="2349024"/>
                  </a:lnTo>
                  <a:lnTo>
                    <a:pt x="3256835" y="2348963"/>
                  </a:lnTo>
                  <a:lnTo>
                    <a:pt x="3260319" y="2348856"/>
                  </a:lnTo>
                  <a:lnTo>
                    <a:pt x="3263802" y="2348749"/>
                  </a:lnTo>
                  <a:lnTo>
                    <a:pt x="3267285" y="2348643"/>
                  </a:lnTo>
                  <a:lnTo>
                    <a:pt x="3270768" y="2348536"/>
                  </a:lnTo>
                  <a:lnTo>
                    <a:pt x="3274252" y="2352737"/>
                  </a:lnTo>
                  <a:lnTo>
                    <a:pt x="3274252" y="2352737"/>
                  </a:lnTo>
                  <a:lnTo>
                    <a:pt x="3277735" y="2355475"/>
                  </a:lnTo>
                  <a:lnTo>
                    <a:pt x="3281218" y="2355894"/>
                  </a:lnTo>
                  <a:lnTo>
                    <a:pt x="3284701" y="2356052"/>
                  </a:lnTo>
                  <a:lnTo>
                    <a:pt x="3288185" y="2356211"/>
                  </a:lnTo>
                  <a:lnTo>
                    <a:pt x="3291668" y="2356369"/>
                  </a:lnTo>
                  <a:lnTo>
                    <a:pt x="3295151" y="2356526"/>
                  </a:lnTo>
                  <a:lnTo>
                    <a:pt x="3298634" y="2359418"/>
                  </a:lnTo>
                  <a:lnTo>
                    <a:pt x="3302118" y="2359074"/>
                  </a:lnTo>
                  <a:lnTo>
                    <a:pt x="3305601" y="2358730"/>
                  </a:lnTo>
                  <a:lnTo>
                    <a:pt x="3309084" y="2358387"/>
                  </a:lnTo>
                  <a:lnTo>
                    <a:pt x="3312567" y="2358044"/>
                  </a:lnTo>
                  <a:lnTo>
                    <a:pt x="3316051" y="2360392"/>
                  </a:lnTo>
                  <a:lnTo>
                    <a:pt x="3319534" y="2364026"/>
                  </a:lnTo>
                  <a:lnTo>
                    <a:pt x="3323017" y="2364188"/>
                  </a:lnTo>
                  <a:lnTo>
                    <a:pt x="3326500" y="2366831"/>
                  </a:lnTo>
                  <a:lnTo>
                    <a:pt x="3329984" y="2370339"/>
                  </a:lnTo>
                  <a:lnTo>
                    <a:pt x="3333467" y="2371034"/>
                  </a:lnTo>
                  <a:lnTo>
                    <a:pt x="3336950" y="2372407"/>
                  </a:lnTo>
                  <a:lnTo>
                    <a:pt x="3340433" y="2372911"/>
                  </a:lnTo>
                  <a:lnTo>
                    <a:pt x="3343917" y="2379201"/>
                  </a:lnTo>
                  <a:lnTo>
                    <a:pt x="3347400" y="2379600"/>
                  </a:lnTo>
                  <a:lnTo>
                    <a:pt x="3350883" y="2380270"/>
                  </a:lnTo>
                  <a:lnTo>
                    <a:pt x="3354366" y="2380382"/>
                  </a:lnTo>
                  <a:lnTo>
                    <a:pt x="3357850" y="2379600"/>
                  </a:lnTo>
                  <a:lnTo>
                    <a:pt x="3361333" y="2379315"/>
                  </a:lnTo>
                  <a:lnTo>
                    <a:pt x="3364816" y="2379500"/>
                  </a:lnTo>
                  <a:lnTo>
                    <a:pt x="3368299" y="2379685"/>
                  </a:lnTo>
                  <a:lnTo>
                    <a:pt x="3371783" y="2379442"/>
                  </a:lnTo>
                  <a:lnTo>
                    <a:pt x="3375266" y="2379024"/>
                  </a:lnTo>
                  <a:lnTo>
                    <a:pt x="3378749" y="2378608"/>
                  </a:lnTo>
                  <a:lnTo>
                    <a:pt x="3382232" y="2378191"/>
                  </a:lnTo>
                  <a:lnTo>
                    <a:pt x="3385716" y="2388479"/>
                  </a:lnTo>
                  <a:lnTo>
                    <a:pt x="3389199" y="2388415"/>
                  </a:lnTo>
                  <a:lnTo>
                    <a:pt x="3392682" y="2388351"/>
                  </a:lnTo>
                  <a:lnTo>
                    <a:pt x="3396165" y="2388246"/>
                  </a:lnTo>
                  <a:lnTo>
                    <a:pt x="3399649" y="2388005"/>
                  </a:lnTo>
                  <a:lnTo>
                    <a:pt x="3403132" y="2396331"/>
                  </a:lnTo>
                  <a:lnTo>
                    <a:pt x="3406615" y="2396260"/>
                  </a:lnTo>
                  <a:lnTo>
                    <a:pt x="3410098" y="2396704"/>
                  </a:lnTo>
                  <a:lnTo>
                    <a:pt x="3413582" y="2397088"/>
                  </a:lnTo>
                  <a:lnTo>
                    <a:pt x="3417065" y="2397017"/>
                  </a:lnTo>
                  <a:lnTo>
                    <a:pt x="3420548" y="2396946"/>
                  </a:lnTo>
                  <a:lnTo>
                    <a:pt x="3424031" y="2396874"/>
                  </a:lnTo>
                  <a:lnTo>
                    <a:pt x="3427515" y="2399654"/>
                  </a:lnTo>
                  <a:lnTo>
                    <a:pt x="3430998" y="2402776"/>
                  </a:lnTo>
                  <a:lnTo>
                    <a:pt x="3434481" y="2404001"/>
                  </a:lnTo>
                  <a:lnTo>
                    <a:pt x="3437964" y="2403981"/>
                  </a:lnTo>
                  <a:lnTo>
                    <a:pt x="3441447" y="2411051"/>
                  </a:lnTo>
                  <a:lnTo>
                    <a:pt x="3444931" y="2410801"/>
                  </a:lnTo>
                  <a:lnTo>
                    <a:pt x="3448414" y="2412652"/>
                  </a:lnTo>
                  <a:lnTo>
                    <a:pt x="3451897" y="2413450"/>
                  </a:lnTo>
                  <a:lnTo>
                    <a:pt x="3455380" y="2412868"/>
                  </a:lnTo>
                  <a:lnTo>
                    <a:pt x="3458864" y="2419757"/>
                  </a:lnTo>
                  <a:lnTo>
                    <a:pt x="3462347" y="2419817"/>
                  </a:lnTo>
                  <a:lnTo>
                    <a:pt x="3465830" y="2419941"/>
                  </a:lnTo>
                  <a:lnTo>
                    <a:pt x="3469313" y="2424056"/>
                  </a:lnTo>
                  <a:lnTo>
                    <a:pt x="3472797" y="2426030"/>
                  </a:lnTo>
                  <a:lnTo>
                    <a:pt x="3476280" y="2425551"/>
                  </a:lnTo>
                  <a:lnTo>
                    <a:pt x="3479763" y="2425456"/>
                  </a:lnTo>
                  <a:lnTo>
                    <a:pt x="3483246" y="2425620"/>
                  </a:lnTo>
                  <a:lnTo>
                    <a:pt x="3483246" y="242592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2425920"/>
            </a:xfrm>
            <a:custGeom>
              <a:avLst/>
              <a:gdLst/>
              <a:ahLst/>
              <a:cxnLst/>
              <a:rect l="0" t="0" r="0" b="0"/>
              <a:pathLst>
                <a:path w="3483246" h="2425920">
                  <a:moveTo>
                    <a:pt x="0" y="0"/>
                  </a:moveTo>
                  <a:lnTo>
                    <a:pt x="3483" y="0"/>
                  </a:lnTo>
                  <a:lnTo>
                    <a:pt x="6966" y="1682728"/>
                  </a:lnTo>
                  <a:lnTo>
                    <a:pt x="10449" y="1682728"/>
                  </a:lnTo>
                  <a:lnTo>
                    <a:pt x="13932" y="1876749"/>
                  </a:lnTo>
                  <a:lnTo>
                    <a:pt x="17416" y="2269216"/>
                  </a:lnTo>
                  <a:lnTo>
                    <a:pt x="20899" y="2121344"/>
                  </a:lnTo>
                  <a:lnTo>
                    <a:pt x="24382" y="1991564"/>
                  </a:lnTo>
                  <a:lnTo>
                    <a:pt x="27865" y="1876749"/>
                  </a:lnTo>
                  <a:lnTo>
                    <a:pt x="31349" y="1857281"/>
                  </a:lnTo>
                  <a:lnTo>
                    <a:pt x="34832" y="1765701"/>
                  </a:lnTo>
                  <a:lnTo>
                    <a:pt x="38315" y="1758475"/>
                  </a:lnTo>
                  <a:lnTo>
                    <a:pt x="41798" y="1682728"/>
                  </a:lnTo>
                  <a:lnTo>
                    <a:pt x="45282" y="1747239"/>
                  </a:lnTo>
                  <a:lnTo>
                    <a:pt x="48765" y="1682728"/>
                  </a:lnTo>
                  <a:lnTo>
                    <a:pt x="52248" y="1888208"/>
                  </a:lnTo>
                  <a:lnTo>
                    <a:pt x="55731" y="1832272"/>
                  </a:lnTo>
                  <a:lnTo>
                    <a:pt x="59215" y="1779556"/>
                  </a:lnTo>
                  <a:lnTo>
                    <a:pt x="62698" y="1816894"/>
                  </a:lnTo>
                  <a:lnTo>
                    <a:pt x="66181" y="1848942"/>
                  </a:lnTo>
                  <a:lnTo>
                    <a:pt x="69664" y="1804384"/>
                  </a:lnTo>
                  <a:lnTo>
                    <a:pt x="73148" y="1901105"/>
                  </a:lnTo>
                  <a:lnTo>
                    <a:pt x="76631" y="1860856"/>
                  </a:lnTo>
                  <a:lnTo>
                    <a:pt x="80114" y="1968979"/>
                  </a:lnTo>
                  <a:lnTo>
                    <a:pt x="83597" y="1958881"/>
                  </a:lnTo>
                  <a:lnTo>
                    <a:pt x="87081" y="1923801"/>
                  </a:lnTo>
                  <a:lnTo>
                    <a:pt x="90564" y="1889956"/>
                  </a:lnTo>
                  <a:lnTo>
                    <a:pt x="94047" y="1857281"/>
                  </a:lnTo>
                  <a:lnTo>
                    <a:pt x="97530" y="1947666"/>
                  </a:lnTo>
                  <a:lnTo>
                    <a:pt x="101014" y="1961563"/>
                  </a:lnTo>
                  <a:lnTo>
                    <a:pt x="104497" y="1932453"/>
                  </a:lnTo>
                  <a:lnTo>
                    <a:pt x="107980" y="1904194"/>
                  </a:lnTo>
                  <a:lnTo>
                    <a:pt x="111463" y="1876749"/>
                  </a:lnTo>
                  <a:lnTo>
                    <a:pt x="114947" y="1912649"/>
                  </a:lnTo>
                  <a:lnTo>
                    <a:pt x="118430" y="1945003"/>
                  </a:lnTo>
                  <a:lnTo>
                    <a:pt x="121913" y="1938574"/>
                  </a:lnTo>
                  <a:lnTo>
                    <a:pt x="125396" y="1914319"/>
                  </a:lnTo>
                  <a:lnTo>
                    <a:pt x="128880" y="1890664"/>
                  </a:lnTo>
                  <a:lnTo>
                    <a:pt x="132363" y="1867586"/>
                  </a:lnTo>
                  <a:lnTo>
                    <a:pt x="135846" y="1845064"/>
                  </a:lnTo>
                  <a:lnTo>
                    <a:pt x="139329" y="1859249"/>
                  </a:lnTo>
                  <a:lnTo>
                    <a:pt x="142813" y="1855356"/>
                  </a:lnTo>
                  <a:lnTo>
                    <a:pt x="146296" y="1851632"/>
                  </a:lnTo>
                  <a:lnTo>
                    <a:pt x="149779" y="1831209"/>
                  </a:lnTo>
                  <a:lnTo>
                    <a:pt x="153262" y="1811231"/>
                  </a:lnTo>
                  <a:lnTo>
                    <a:pt x="156746" y="1791685"/>
                  </a:lnTo>
                  <a:lnTo>
                    <a:pt x="160229" y="1789457"/>
                  </a:lnTo>
                  <a:lnTo>
                    <a:pt x="163712" y="1770738"/>
                  </a:lnTo>
                  <a:lnTo>
                    <a:pt x="167195" y="1752407"/>
                  </a:lnTo>
                  <a:lnTo>
                    <a:pt x="170679" y="1734452"/>
                  </a:lnTo>
                  <a:lnTo>
                    <a:pt x="174162" y="1733446"/>
                  </a:lnTo>
                  <a:lnTo>
                    <a:pt x="177645" y="1794690"/>
                  </a:lnTo>
                  <a:lnTo>
                    <a:pt x="181128" y="1807288"/>
                  </a:lnTo>
                  <a:lnTo>
                    <a:pt x="184612" y="1833134"/>
                  </a:lnTo>
                  <a:lnTo>
                    <a:pt x="188095" y="1816894"/>
                  </a:lnTo>
                  <a:lnTo>
                    <a:pt x="191578" y="1800940"/>
                  </a:lnTo>
                  <a:lnTo>
                    <a:pt x="195061" y="1785263"/>
                  </a:lnTo>
                  <a:lnTo>
                    <a:pt x="198545" y="1769856"/>
                  </a:lnTo>
                  <a:lnTo>
                    <a:pt x="202028" y="1808287"/>
                  </a:lnTo>
                  <a:lnTo>
                    <a:pt x="205511" y="1793418"/>
                  </a:lnTo>
                  <a:lnTo>
                    <a:pt x="208994" y="1778792"/>
                  </a:lnTo>
                  <a:lnTo>
                    <a:pt x="212478" y="1764402"/>
                  </a:lnTo>
                  <a:lnTo>
                    <a:pt x="215961" y="1750244"/>
                  </a:lnTo>
                  <a:lnTo>
                    <a:pt x="219444" y="1749211"/>
                  </a:lnTo>
                  <a:lnTo>
                    <a:pt x="222927" y="1785263"/>
                  </a:lnTo>
                  <a:lnTo>
                    <a:pt x="226411" y="1852416"/>
                  </a:lnTo>
                  <a:lnTo>
                    <a:pt x="229894" y="1839169"/>
                  </a:lnTo>
                  <a:lnTo>
                    <a:pt x="233377" y="1858456"/>
                  </a:lnTo>
                  <a:lnTo>
                    <a:pt x="236860" y="1845607"/>
                  </a:lnTo>
                  <a:lnTo>
                    <a:pt x="240344" y="1832934"/>
                  </a:lnTo>
                  <a:lnTo>
                    <a:pt x="243827" y="1841364"/>
                  </a:lnTo>
                  <a:lnTo>
                    <a:pt x="247310" y="1829047"/>
                  </a:lnTo>
                  <a:lnTo>
                    <a:pt x="250793" y="1837335"/>
                  </a:lnTo>
                  <a:lnTo>
                    <a:pt x="254277" y="1825356"/>
                  </a:lnTo>
                  <a:lnTo>
                    <a:pt x="257760" y="1813532"/>
                  </a:lnTo>
                  <a:lnTo>
                    <a:pt x="261243" y="1811913"/>
                  </a:lnTo>
                  <a:lnTo>
                    <a:pt x="264726" y="1848942"/>
                  </a:lnTo>
                  <a:lnTo>
                    <a:pt x="268210" y="1846980"/>
                  </a:lnTo>
                  <a:lnTo>
                    <a:pt x="271693" y="1872298"/>
                  </a:lnTo>
                  <a:lnTo>
                    <a:pt x="275176" y="1870148"/>
                  </a:lnTo>
                  <a:lnTo>
                    <a:pt x="278659" y="1876749"/>
                  </a:lnTo>
                  <a:lnTo>
                    <a:pt x="282143" y="1874609"/>
                  </a:lnTo>
                  <a:lnTo>
                    <a:pt x="285626" y="1863981"/>
                  </a:lnTo>
                  <a:lnTo>
                    <a:pt x="289109" y="1853474"/>
                  </a:lnTo>
                  <a:lnTo>
                    <a:pt x="292592" y="1843084"/>
                  </a:lnTo>
                  <a:lnTo>
                    <a:pt x="296075" y="1841364"/>
                  </a:lnTo>
                  <a:lnTo>
                    <a:pt x="299559" y="1848064"/>
                  </a:lnTo>
                  <a:lnTo>
                    <a:pt x="303042" y="1838031"/>
                  </a:lnTo>
                  <a:lnTo>
                    <a:pt x="306525" y="1828107"/>
                  </a:lnTo>
                  <a:lnTo>
                    <a:pt x="310008" y="1826604"/>
                  </a:lnTo>
                  <a:lnTo>
                    <a:pt x="313492" y="1816894"/>
                  </a:lnTo>
                  <a:lnTo>
                    <a:pt x="316975" y="1807288"/>
                  </a:lnTo>
                  <a:lnTo>
                    <a:pt x="320458" y="1797782"/>
                  </a:lnTo>
                  <a:lnTo>
                    <a:pt x="323941" y="1788376"/>
                  </a:lnTo>
                  <a:lnTo>
                    <a:pt x="327425" y="1779068"/>
                  </a:lnTo>
                  <a:lnTo>
                    <a:pt x="330908" y="1769856"/>
                  </a:lnTo>
                  <a:lnTo>
                    <a:pt x="334391" y="1760740"/>
                  </a:lnTo>
                  <a:lnTo>
                    <a:pt x="337874" y="1751716"/>
                  </a:lnTo>
                  <a:lnTo>
                    <a:pt x="341358" y="1783287"/>
                  </a:lnTo>
                  <a:lnTo>
                    <a:pt x="344841" y="1782327"/>
                  </a:lnTo>
                  <a:lnTo>
                    <a:pt x="348324" y="1804384"/>
                  </a:lnTo>
                  <a:lnTo>
                    <a:pt x="348324" y="1811913"/>
                  </a:lnTo>
                  <a:lnTo>
                    <a:pt x="351807" y="1825456"/>
                  </a:lnTo>
                  <a:lnTo>
                    <a:pt x="355291" y="1831376"/>
                  </a:lnTo>
                  <a:lnTo>
                    <a:pt x="358774" y="1844168"/>
                  </a:lnTo>
                  <a:lnTo>
                    <a:pt x="362257" y="1835781"/>
                  </a:lnTo>
                  <a:lnTo>
                    <a:pt x="365740" y="1848223"/>
                  </a:lnTo>
                  <a:lnTo>
                    <a:pt x="369224" y="1880009"/>
                  </a:lnTo>
                  <a:lnTo>
                    <a:pt x="372707" y="1903790"/>
                  </a:lnTo>
                  <a:lnTo>
                    <a:pt x="376190" y="1901992"/>
                  </a:lnTo>
                  <a:lnTo>
                    <a:pt x="379673" y="1894031"/>
                  </a:lnTo>
                  <a:lnTo>
                    <a:pt x="383157" y="1892334"/>
                  </a:lnTo>
                  <a:lnTo>
                    <a:pt x="386640" y="1890664"/>
                  </a:lnTo>
                  <a:lnTo>
                    <a:pt x="390123" y="1918892"/>
                  </a:lnTo>
                  <a:lnTo>
                    <a:pt x="393606" y="1917074"/>
                  </a:lnTo>
                  <a:lnTo>
                    <a:pt x="397090" y="1909476"/>
                  </a:lnTo>
                  <a:lnTo>
                    <a:pt x="400573" y="1907751"/>
                  </a:lnTo>
                  <a:lnTo>
                    <a:pt x="404056" y="1928735"/>
                  </a:lnTo>
                  <a:lnTo>
                    <a:pt x="407539" y="1921344"/>
                  </a:lnTo>
                  <a:lnTo>
                    <a:pt x="411023" y="1914008"/>
                  </a:lnTo>
                  <a:lnTo>
                    <a:pt x="414506" y="1917857"/>
                  </a:lnTo>
                  <a:lnTo>
                    <a:pt x="417989" y="1916151"/>
                  </a:lnTo>
                  <a:lnTo>
                    <a:pt x="421472" y="1919909"/>
                  </a:lnTo>
                  <a:lnTo>
                    <a:pt x="424956" y="1912814"/>
                  </a:lnTo>
                  <a:lnTo>
                    <a:pt x="428439" y="1932453"/>
                  </a:lnTo>
                  <a:lnTo>
                    <a:pt x="431922" y="1925483"/>
                  </a:lnTo>
                  <a:lnTo>
                    <a:pt x="435405" y="1923801"/>
                  </a:lnTo>
                  <a:lnTo>
                    <a:pt x="438889" y="1922142"/>
                  </a:lnTo>
                  <a:lnTo>
                    <a:pt x="442372" y="1930757"/>
                  </a:lnTo>
                  <a:lnTo>
                    <a:pt x="445855" y="1934131"/>
                  </a:lnTo>
                  <a:lnTo>
                    <a:pt x="449338" y="1937439"/>
                  </a:lnTo>
                  <a:lnTo>
                    <a:pt x="452822" y="1945577"/>
                  </a:lnTo>
                  <a:lnTo>
                    <a:pt x="456305" y="1938993"/>
                  </a:lnTo>
                  <a:lnTo>
                    <a:pt x="459788" y="1932453"/>
                  </a:lnTo>
                  <a:lnTo>
                    <a:pt x="463271" y="1925957"/>
                  </a:lnTo>
                  <a:lnTo>
                    <a:pt x="466755" y="1924385"/>
                  </a:lnTo>
                  <a:lnTo>
                    <a:pt x="470238" y="1917980"/>
                  </a:lnTo>
                  <a:lnTo>
                    <a:pt x="473721" y="1921302"/>
                  </a:lnTo>
                  <a:lnTo>
                    <a:pt x="477204" y="1914988"/>
                  </a:lnTo>
                  <a:lnTo>
                    <a:pt x="480688" y="1950933"/>
                  </a:lnTo>
                  <a:lnTo>
                    <a:pt x="484171" y="1962795"/>
                  </a:lnTo>
                  <a:lnTo>
                    <a:pt x="487654" y="1965532"/>
                  </a:lnTo>
                  <a:lnTo>
                    <a:pt x="491137" y="1959433"/>
                  </a:lnTo>
                  <a:lnTo>
                    <a:pt x="494621" y="1953373"/>
                  </a:lnTo>
                  <a:lnTo>
                    <a:pt x="498104" y="1951763"/>
                  </a:lnTo>
                  <a:lnTo>
                    <a:pt x="501587" y="1945780"/>
                  </a:lnTo>
                  <a:lnTo>
                    <a:pt x="505070" y="1944230"/>
                  </a:lnTo>
                  <a:lnTo>
                    <a:pt x="508554" y="1947046"/>
                  </a:lnTo>
                  <a:lnTo>
                    <a:pt x="512037" y="1954094"/>
                  </a:lnTo>
                  <a:lnTo>
                    <a:pt x="515520" y="1948276"/>
                  </a:lnTo>
                  <a:lnTo>
                    <a:pt x="519003" y="1950995"/>
                  </a:lnTo>
                  <a:lnTo>
                    <a:pt x="522487" y="1945252"/>
                  </a:lnTo>
                  <a:lnTo>
                    <a:pt x="525970" y="1947965"/>
                  </a:lnTo>
                  <a:lnTo>
                    <a:pt x="529453" y="1946475"/>
                  </a:lnTo>
                  <a:lnTo>
                    <a:pt x="532936" y="1940842"/>
                  </a:lnTo>
                  <a:lnTo>
                    <a:pt x="536420" y="1947666"/>
                  </a:lnTo>
                  <a:lnTo>
                    <a:pt x="539903" y="1958378"/>
                  </a:lnTo>
                  <a:lnTo>
                    <a:pt x="543386" y="1952862"/>
                  </a:lnTo>
                  <a:lnTo>
                    <a:pt x="546869" y="1947378"/>
                  </a:lnTo>
                  <a:lnTo>
                    <a:pt x="550353" y="1953932"/>
                  </a:lnTo>
                  <a:lnTo>
                    <a:pt x="553836" y="1975845"/>
                  </a:lnTo>
                  <a:lnTo>
                    <a:pt x="557319" y="1978118"/>
                  </a:lnTo>
                  <a:lnTo>
                    <a:pt x="560802" y="1987847"/>
                  </a:lnTo>
                  <a:lnTo>
                    <a:pt x="564286" y="1982560"/>
                  </a:lnTo>
                  <a:lnTo>
                    <a:pt x="567769" y="1981026"/>
                  </a:lnTo>
                  <a:lnTo>
                    <a:pt x="571252" y="1975798"/>
                  </a:lnTo>
                  <a:lnTo>
                    <a:pt x="574735" y="1992597"/>
                  </a:lnTo>
                  <a:lnTo>
                    <a:pt x="578218" y="1991050"/>
                  </a:lnTo>
                  <a:lnTo>
                    <a:pt x="581702" y="2003721"/>
                  </a:lnTo>
                  <a:lnTo>
                    <a:pt x="585185" y="2002150"/>
                  </a:lnTo>
                  <a:lnTo>
                    <a:pt x="588668" y="1997095"/>
                  </a:lnTo>
                  <a:lnTo>
                    <a:pt x="592151" y="1992066"/>
                  </a:lnTo>
                  <a:lnTo>
                    <a:pt x="595635" y="1990566"/>
                  </a:lnTo>
                  <a:lnTo>
                    <a:pt x="599118" y="1992555"/>
                  </a:lnTo>
                  <a:lnTo>
                    <a:pt x="602601" y="1987610"/>
                  </a:lnTo>
                  <a:lnTo>
                    <a:pt x="606084" y="1993033"/>
                  </a:lnTo>
                  <a:lnTo>
                    <a:pt x="609568" y="1988145"/>
                  </a:lnTo>
                  <a:lnTo>
                    <a:pt x="613051" y="1983281"/>
                  </a:lnTo>
                  <a:lnTo>
                    <a:pt x="616534" y="1981865"/>
                  </a:lnTo>
                  <a:lnTo>
                    <a:pt x="620017" y="1987240"/>
                  </a:lnTo>
                  <a:lnTo>
                    <a:pt x="623501" y="1982456"/>
                  </a:lnTo>
                  <a:lnTo>
                    <a:pt x="626984" y="1994402"/>
                  </a:lnTo>
                  <a:lnTo>
                    <a:pt x="630467" y="2002788"/>
                  </a:lnTo>
                  <a:lnTo>
                    <a:pt x="633950" y="2004571"/>
                  </a:lnTo>
                  <a:lnTo>
                    <a:pt x="637434" y="1999906"/>
                  </a:lnTo>
                  <a:lnTo>
                    <a:pt x="640917" y="1995263"/>
                  </a:lnTo>
                  <a:lnTo>
                    <a:pt x="644400" y="1993866"/>
                  </a:lnTo>
                  <a:lnTo>
                    <a:pt x="647883" y="1998865"/>
                  </a:lnTo>
                  <a:lnTo>
                    <a:pt x="651367" y="2010032"/>
                  </a:lnTo>
                  <a:lnTo>
                    <a:pt x="654850" y="2008606"/>
                  </a:lnTo>
                  <a:lnTo>
                    <a:pt x="658333" y="2004093"/>
                  </a:lnTo>
                  <a:lnTo>
                    <a:pt x="661816" y="2018020"/>
                  </a:lnTo>
                  <a:lnTo>
                    <a:pt x="665300" y="2031544"/>
                  </a:lnTo>
                  <a:lnTo>
                    <a:pt x="668783" y="2030078"/>
                  </a:lnTo>
                  <a:lnTo>
                    <a:pt x="672266" y="2037395"/>
                  </a:lnTo>
                  <a:lnTo>
                    <a:pt x="675749" y="2033023"/>
                  </a:lnTo>
                  <a:lnTo>
                    <a:pt x="679233" y="2028669"/>
                  </a:lnTo>
                  <a:lnTo>
                    <a:pt x="682716" y="2024334"/>
                  </a:lnTo>
                  <a:lnTo>
                    <a:pt x="686199" y="2042980"/>
                  </a:lnTo>
                  <a:lnTo>
                    <a:pt x="689682" y="2049923"/>
                  </a:lnTo>
                  <a:lnTo>
                    <a:pt x="693166" y="2048259"/>
                  </a:lnTo>
                  <a:lnTo>
                    <a:pt x="696649" y="2046994"/>
                  </a:lnTo>
                  <a:lnTo>
                    <a:pt x="696649" y="2049756"/>
                  </a:lnTo>
                  <a:lnTo>
                    <a:pt x="700132" y="2045547"/>
                  </a:lnTo>
                  <a:lnTo>
                    <a:pt x="703615" y="2041355"/>
                  </a:lnTo>
                  <a:lnTo>
                    <a:pt x="707099" y="2056272"/>
                  </a:lnTo>
                  <a:lnTo>
                    <a:pt x="710582" y="2052131"/>
                  </a:lnTo>
                  <a:lnTo>
                    <a:pt x="714065" y="2058710"/>
                  </a:lnTo>
                  <a:lnTo>
                    <a:pt x="717548" y="2054611"/>
                  </a:lnTo>
                  <a:lnTo>
                    <a:pt x="721032" y="2053184"/>
                  </a:lnTo>
                  <a:lnTo>
                    <a:pt x="724515" y="2051768"/>
                  </a:lnTo>
                  <a:lnTo>
                    <a:pt x="727998" y="2047722"/>
                  </a:lnTo>
                  <a:lnTo>
                    <a:pt x="731481" y="2054206"/>
                  </a:lnTo>
                  <a:lnTo>
                    <a:pt x="734965" y="2055404"/>
                  </a:lnTo>
                  <a:lnTo>
                    <a:pt x="738448" y="2051419"/>
                  </a:lnTo>
                  <a:lnTo>
                    <a:pt x="741931" y="2050041"/>
                  </a:lnTo>
                  <a:lnTo>
                    <a:pt x="745414" y="2046089"/>
                  </a:lnTo>
                  <a:lnTo>
                    <a:pt x="748898" y="2042151"/>
                  </a:lnTo>
                  <a:lnTo>
                    <a:pt x="752381" y="2043398"/>
                  </a:lnTo>
                  <a:lnTo>
                    <a:pt x="755864" y="2039495"/>
                  </a:lnTo>
                  <a:lnTo>
                    <a:pt x="759347" y="2043304"/>
                  </a:lnTo>
                  <a:lnTo>
                    <a:pt x="762831" y="2047058"/>
                  </a:lnTo>
                  <a:lnTo>
                    <a:pt x="766314" y="2043211"/>
                  </a:lnTo>
                  <a:lnTo>
                    <a:pt x="769797" y="2044423"/>
                  </a:lnTo>
                  <a:lnTo>
                    <a:pt x="773280" y="2043120"/>
                  </a:lnTo>
                  <a:lnTo>
                    <a:pt x="776764" y="2056670"/>
                  </a:lnTo>
                  <a:lnTo>
                    <a:pt x="780247" y="2052900"/>
                  </a:lnTo>
                  <a:lnTo>
                    <a:pt x="783730" y="2049144"/>
                  </a:lnTo>
                  <a:lnTo>
                    <a:pt x="787213" y="2055152"/>
                  </a:lnTo>
                  <a:lnTo>
                    <a:pt x="790697" y="2051430"/>
                  </a:lnTo>
                  <a:lnTo>
                    <a:pt x="794180" y="2050143"/>
                  </a:lnTo>
                  <a:lnTo>
                    <a:pt x="797663" y="2048865"/>
                  </a:lnTo>
                  <a:lnTo>
                    <a:pt x="801146" y="2045187"/>
                  </a:lnTo>
                  <a:lnTo>
                    <a:pt x="804630" y="2041523"/>
                  </a:lnTo>
                  <a:lnTo>
                    <a:pt x="808113" y="2042687"/>
                  </a:lnTo>
                  <a:lnTo>
                    <a:pt x="811596" y="2043840"/>
                  </a:lnTo>
                  <a:lnTo>
                    <a:pt x="815079" y="2047349"/>
                  </a:lnTo>
                  <a:lnTo>
                    <a:pt x="818563" y="2046111"/>
                  </a:lnTo>
                  <a:lnTo>
                    <a:pt x="822046" y="2049569"/>
                  </a:lnTo>
                  <a:lnTo>
                    <a:pt x="825529" y="2050663"/>
                  </a:lnTo>
                  <a:lnTo>
                    <a:pt x="829012" y="2060927"/>
                  </a:lnTo>
                  <a:lnTo>
                    <a:pt x="832496" y="2059676"/>
                  </a:lnTo>
                  <a:lnTo>
                    <a:pt x="835979" y="2056160"/>
                  </a:lnTo>
                  <a:lnTo>
                    <a:pt x="839462" y="2070654"/>
                  </a:lnTo>
                  <a:lnTo>
                    <a:pt x="842945" y="2067176"/>
                  </a:lnTo>
                  <a:lnTo>
                    <a:pt x="846429" y="2063709"/>
                  </a:lnTo>
                  <a:lnTo>
                    <a:pt x="849912" y="2064693"/>
                  </a:lnTo>
                  <a:lnTo>
                    <a:pt x="853395" y="2061253"/>
                  </a:lnTo>
                  <a:lnTo>
                    <a:pt x="856878" y="2057824"/>
                  </a:lnTo>
                  <a:lnTo>
                    <a:pt x="860361" y="2059467"/>
                  </a:lnTo>
                  <a:lnTo>
                    <a:pt x="863845" y="2062011"/>
                  </a:lnTo>
                  <a:lnTo>
                    <a:pt x="867328" y="2062985"/>
                  </a:lnTo>
                  <a:lnTo>
                    <a:pt x="870811" y="2065029"/>
                  </a:lnTo>
                  <a:lnTo>
                    <a:pt x="874294" y="2062751"/>
                  </a:lnTo>
                  <a:lnTo>
                    <a:pt x="877778" y="2061560"/>
                  </a:lnTo>
                  <a:lnTo>
                    <a:pt x="881261" y="2058227"/>
                  </a:lnTo>
                  <a:lnTo>
                    <a:pt x="884744" y="2054904"/>
                  </a:lnTo>
                  <a:lnTo>
                    <a:pt x="888227" y="2055892"/>
                  </a:lnTo>
                  <a:lnTo>
                    <a:pt x="891711" y="2052594"/>
                  </a:lnTo>
                  <a:lnTo>
                    <a:pt x="895194" y="2049306"/>
                  </a:lnTo>
                  <a:lnTo>
                    <a:pt x="898677" y="2048173"/>
                  </a:lnTo>
                  <a:lnTo>
                    <a:pt x="902160" y="2044908"/>
                  </a:lnTo>
                  <a:lnTo>
                    <a:pt x="905644" y="2041653"/>
                  </a:lnTo>
                  <a:lnTo>
                    <a:pt x="909127" y="2038408"/>
                  </a:lnTo>
                  <a:lnTo>
                    <a:pt x="912610" y="2039456"/>
                  </a:lnTo>
                  <a:lnTo>
                    <a:pt x="916093" y="2038367"/>
                  </a:lnTo>
                  <a:lnTo>
                    <a:pt x="919577" y="2039407"/>
                  </a:lnTo>
                  <a:lnTo>
                    <a:pt x="923060" y="2041596"/>
                  </a:lnTo>
                  <a:lnTo>
                    <a:pt x="926543" y="2039359"/>
                  </a:lnTo>
                  <a:lnTo>
                    <a:pt x="930026" y="2036186"/>
                  </a:lnTo>
                  <a:lnTo>
                    <a:pt x="933510" y="2033023"/>
                  </a:lnTo>
                  <a:lnTo>
                    <a:pt x="936993" y="2029870"/>
                  </a:lnTo>
                  <a:lnTo>
                    <a:pt x="940476" y="2026726"/>
                  </a:lnTo>
                  <a:lnTo>
                    <a:pt x="943959" y="2023592"/>
                  </a:lnTo>
                  <a:lnTo>
                    <a:pt x="947443" y="2026772"/>
                  </a:lnTo>
                  <a:lnTo>
                    <a:pt x="950926" y="2023662"/>
                  </a:lnTo>
                  <a:lnTo>
                    <a:pt x="954409" y="2020560"/>
                  </a:lnTo>
                  <a:lnTo>
                    <a:pt x="957892" y="2019561"/>
                  </a:lnTo>
                  <a:lnTo>
                    <a:pt x="961376" y="2016480"/>
                  </a:lnTo>
                  <a:lnTo>
                    <a:pt x="964859" y="2017582"/>
                  </a:lnTo>
                  <a:lnTo>
                    <a:pt x="968342" y="2014522"/>
                  </a:lnTo>
                  <a:lnTo>
                    <a:pt x="971825" y="2011471"/>
                  </a:lnTo>
                  <a:lnTo>
                    <a:pt x="975309" y="2039044"/>
                  </a:lnTo>
                  <a:lnTo>
                    <a:pt x="978792" y="2038026"/>
                  </a:lnTo>
                  <a:lnTo>
                    <a:pt x="982275" y="2035021"/>
                  </a:lnTo>
                  <a:lnTo>
                    <a:pt x="985758" y="2032025"/>
                  </a:lnTo>
                  <a:lnTo>
                    <a:pt x="989242" y="2036986"/>
                  </a:lnTo>
                  <a:lnTo>
                    <a:pt x="992725" y="2045780"/>
                  </a:lnTo>
                  <a:lnTo>
                    <a:pt x="996208" y="2044765"/>
                  </a:lnTo>
                  <a:lnTo>
                    <a:pt x="999691" y="2051464"/>
                  </a:lnTo>
                  <a:lnTo>
                    <a:pt x="1003175" y="2048530"/>
                  </a:lnTo>
                  <a:lnTo>
                    <a:pt x="1006658" y="2057026"/>
                  </a:lnTo>
                  <a:lnTo>
                    <a:pt x="1010141" y="2061635"/>
                  </a:lnTo>
                  <a:lnTo>
                    <a:pt x="1013624" y="2062469"/>
                  </a:lnTo>
                  <a:lnTo>
                    <a:pt x="1017108" y="2068834"/>
                  </a:lnTo>
                  <a:lnTo>
                    <a:pt x="1020591" y="2065961"/>
                  </a:lnTo>
                  <a:lnTo>
                    <a:pt x="1024074" y="2063096"/>
                  </a:lnTo>
                  <a:lnTo>
                    <a:pt x="1027557" y="2060239"/>
                  </a:lnTo>
                  <a:lnTo>
                    <a:pt x="1031041" y="2059230"/>
                  </a:lnTo>
                  <a:lnTo>
                    <a:pt x="1034524" y="2070954"/>
                  </a:lnTo>
                  <a:lnTo>
                    <a:pt x="1038007" y="2069931"/>
                  </a:lnTo>
                  <a:lnTo>
                    <a:pt x="1041490" y="2067116"/>
                  </a:lnTo>
                  <a:lnTo>
                    <a:pt x="1044974" y="2073256"/>
                  </a:lnTo>
                  <a:lnTo>
                    <a:pt x="1044974" y="2075032"/>
                  </a:lnTo>
                  <a:lnTo>
                    <a:pt x="1044974" y="2076803"/>
                  </a:lnTo>
                  <a:lnTo>
                    <a:pt x="1044974" y="2078570"/>
                  </a:lnTo>
                  <a:lnTo>
                    <a:pt x="1044974" y="2080333"/>
                  </a:lnTo>
                  <a:lnTo>
                    <a:pt x="1048457" y="2077544"/>
                  </a:lnTo>
                  <a:lnTo>
                    <a:pt x="1051940" y="2074762"/>
                  </a:lnTo>
                  <a:lnTo>
                    <a:pt x="1055423" y="2073749"/>
                  </a:lnTo>
                  <a:lnTo>
                    <a:pt x="1058907" y="2070983"/>
                  </a:lnTo>
                  <a:lnTo>
                    <a:pt x="1062390" y="2069984"/>
                  </a:lnTo>
                  <a:lnTo>
                    <a:pt x="1065873" y="2068990"/>
                  </a:lnTo>
                  <a:lnTo>
                    <a:pt x="1069356" y="2066248"/>
                  </a:lnTo>
                  <a:lnTo>
                    <a:pt x="1072840" y="2065268"/>
                  </a:lnTo>
                  <a:lnTo>
                    <a:pt x="1076323" y="2064292"/>
                  </a:lnTo>
                  <a:lnTo>
                    <a:pt x="1079806" y="2061574"/>
                  </a:lnTo>
                  <a:lnTo>
                    <a:pt x="1083289" y="2072730"/>
                  </a:lnTo>
                  <a:lnTo>
                    <a:pt x="1086773" y="2073461"/>
                  </a:lnTo>
                  <a:lnTo>
                    <a:pt x="1090256" y="2077583"/>
                  </a:lnTo>
                  <a:lnTo>
                    <a:pt x="1093739" y="2074908"/>
                  </a:lnTo>
                  <a:lnTo>
                    <a:pt x="1097222" y="2072239"/>
                  </a:lnTo>
                  <a:lnTo>
                    <a:pt x="1100706" y="2074650"/>
                  </a:lnTo>
                  <a:lnTo>
                    <a:pt x="1104189" y="2073682"/>
                  </a:lnTo>
                  <a:lnTo>
                    <a:pt x="1107672" y="2076069"/>
                  </a:lnTo>
                  <a:lnTo>
                    <a:pt x="1111155" y="2081744"/>
                  </a:lnTo>
                  <a:lnTo>
                    <a:pt x="1114639" y="2079121"/>
                  </a:lnTo>
                  <a:lnTo>
                    <a:pt x="1118122" y="2086361"/>
                  </a:lnTo>
                  <a:lnTo>
                    <a:pt x="1121605" y="2085387"/>
                  </a:lnTo>
                  <a:lnTo>
                    <a:pt x="1125088" y="2086042"/>
                  </a:lnTo>
                  <a:lnTo>
                    <a:pt x="1128572" y="2085076"/>
                  </a:lnTo>
                  <a:lnTo>
                    <a:pt x="1132055" y="2082496"/>
                  </a:lnTo>
                  <a:lnTo>
                    <a:pt x="1135538" y="2079922"/>
                  </a:lnTo>
                  <a:lnTo>
                    <a:pt x="1139021" y="2080591"/>
                  </a:lnTo>
                  <a:lnTo>
                    <a:pt x="1142505" y="2079645"/>
                  </a:lnTo>
                  <a:lnTo>
                    <a:pt x="1145988" y="2077094"/>
                  </a:lnTo>
                  <a:lnTo>
                    <a:pt x="1149471" y="2076160"/>
                  </a:lnTo>
                  <a:lnTo>
                    <a:pt x="1152954" y="2078437"/>
                  </a:lnTo>
                  <a:lnTo>
                    <a:pt x="1156437" y="2077506"/>
                  </a:lnTo>
                  <a:lnTo>
                    <a:pt x="1159921" y="2074984"/>
                  </a:lnTo>
                  <a:lnTo>
                    <a:pt x="1163404" y="2074065"/>
                  </a:lnTo>
                  <a:lnTo>
                    <a:pt x="1166887" y="2073150"/>
                  </a:lnTo>
                  <a:lnTo>
                    <a:pt x="1170370" y="2076993"/>
                  </a:lnTo>
                  <a:lnTo>
                    <a:pt x="1173854" y="2074500"/>
                  </a:lnTo>
                  <a:lnTo>
                    <a:pt x="1177337" y="2073593"/>
                  </a:lnTo>
                  <a:lnTo>
                    <a:pt x="1180820" y="2071113"/>
                  </a:lnTo>
                  <a:lnTo>
                    <a:pt x="1184303" y="2070217"/>
                  </a:lnTo>
                  <a:lnTo>
                    <a:pt x="1187787" y="2067749"/>
                  </a:lnTo>
                  <a:lnTo>
                    <a:pt x="1191270" y="2066864"/>
                  </a:lnTo>
                  <a:lnTo>
                    <a:pt x="1194753" y="2072239"/>
                  </a:lnTo>
                  <a:lnTo>
                    <a:pt x="1198236" y="2072905"/>
                  </a:lnTo>
                  <a:lnTo>
                    <a:pt x="1201720" y="2070468"/>
                  </a:lnTo>
                  <a:lnTo>
                    <a:pt x="1205203" y="2075760"/>
                  </a:lnTo>
                  <a:lnTo>
                    <a:pt x="1208686" y="2073338"/>
                  </a:lnTo>
                  <a:lnTo>
                    <a:pt x="1212169" y="2072459"/>
                  </a:lnTo>
                  <a:lnTo>
                    <a:pt x="1215653" y="2071583"/>
                  </a:lnTo>
                  <a:lnTo>
                    <a:pt x="1219136" y="2072239"/>
                  </a:lnTo>
                  <a:lnTo>
                    <a:pt x="1222619" y="2074410"/>
                  </a:lnTo>
                  <a:lnTo>
                    <a:pt x="1226102" y="2072023"/>
                  </a:lnTo>
                  <a:lnTo>
                    <a:pt x="1229586" y="2072672"/>
                  </a:lnTo>
                  <a:lnTo>
                    <a:pt x="1233069" y="2076323"/>
                  </a:lnTo>
                  <a:lnTo>
                    <a:pt x="1236552" y="2076953"/>
                  </a:lnTo>
                  <a:lnTo>
                    <a:pt x="1240035" y="2076087"/>
                  </a:lnTo>
                  <a:lnTo>
                    <a:pt x="1243519" y="2081161"/>
                  </a:lnTo>
                  <a:lnTo>
                    <a:pt x="1247002" y="2089089"/>
                  </a:lnTo>
                  <a:lnTo>
                    <a:pt x="1250485" y="2089665"/>
                  </a:lnTo>
                  <a:lnTo>
                    <a:pt x="1253968" y="2087339"/>
                  </a:lnTo>
                  <a:lnTo>
                    <a:pt x="1257452" y="2086469"/>
                  </a:lnTo>
                  <a:lnTo>
                    <a:pt x="1260935" y="2087050"/>
                  </a:lnTo>
                  <a:lnTo>
                    <a:pt x="1264418" y="2084741"/>
                  </a:lnTo>
                  <a:lnTo>
                    <a:pt x="1267901" y="2082438"/>
                  </a:lnTo>
                  <a:lnTo>
                    <a:pt x="1271385" y="2080140"/>
                  </a:lnTo>
                  <a:lnTo>
                    <a:pt x="1274868" y="2077847"/>
                  </a:lnTo>
                  <a:lnTo>
                    <a:pt x="1278351" y="2075559"/>
                  </a:lnTo>
                  <a:lnTo>
                    <a:pt x="1281834" y="2074723"/>
                  </a:lnTo>
                  <a:lnTo>
                    <a:pt x="1285318" y="2072446"/>
                  </a:lnTo>
                  <a:lnTo>
                    <a:pt x="1288801" y="2070174"/>
                  </a:lnTo>
                  <a:lnTo>
                    <a:pt x="1292284" y="2067907"/>
                  </a:lnTo>
                  <a:lnTo>
                    <a:pt x="1295767" y="2075718"/>
                  </a:lnTo>
                  <a:lnTo>
                    <a:pt x="1299251" y="2073466"/>
                  </a:lnTo>
                  <a:lnTo>
                    <a:pt x="1302734" y="2072647"/>
                  </a:lnTo>
                  <a:lnTo>
                    <a:pt x="1306217" y="2076095"/>
                  </a:lnTo>
                  <a:lnTo>
                    <a:pt x="1309700" y="2073861"/>
                  </a:lnTo>
                  <a:lnTo>
                    <a:pt x="1313184" y="2073600"/>
                  </a:lnTo>
                  <a:lnTo>
                    <a:pt x="1316667" y="2073651"/>
                  </a:lnTo>
                  <a:lnTo>
                    <a:pt x="1320150" y="2071434"/>
                  </a:lnTo>
                  <a:lnTo>
                    <a:pt x="1323633" y="2069221"/>
                  </a:lnTo>
                  <a:lnTo>
                    <a:pt x="1327117" y="2067013"/>
                  </a:lnTo>
                  <a:lnTo>
                    <a:pt x="1330600" y="2067630"/>
                  </a:lnTo>
                  <a:lnTo>
                    <a:pt x="1334083" y="2068243"/>
                  </a:lnTo>
                  <a:lnTo>
                    <a:pt x="1337566" y="2068853"/>
                  </a:lnTo>
                  <a:lnTo>
                    <a:pt x="1341050" y="2068065"/>
                  </a:lnTo>
                  <a:lnTo>
                    <a:pt x="1344533" y="2089232"/>
                  </a:lnTo>
                  <a:lnTo>
                    <a:pt x="1348016" y="2087068"/>
                  </a:lnTo>
                  <a:lnTo>
                    <a:pt x="1351499" y="2086260"/>
                  </a:lnTo>
                  <a:lnTo>
                    <a:pt x="1354983" y="2084105"/>
                  </a:lnTo>
                  <a:lnTo>
                    <a:pt x="1358466" y="2085997"/>
                  </a:lnTo>
                  <a:lnTo>
                    <a:pt x="1361949" y="2093197"/>
                  </a:lnTo>
                  <a:lnTo>
                    <a:pt x="1365432" y="2091063"/>
                  </a:lnTo>
                  <a:lnTo>
                    <a:pt x="1368916" y="2092904"/>
                  </a:lnTo>
                  <a:lnTo>
                    <a:pt x="1372399" y="2096042"/>
                  </a:lnTo>
                  <a:lnTo>
                    <a:pt x="1375882" y="2095235"/>
                  </a:lnTo>
                  <a:lnTo>
                    <a:pt x="1379365" y="2093123"/>
                  </a:lnTo>
                  <a:lnTo>
                    <a:pt x="1382849" y="2094935"/>
                  </a:lnTo>
                  <a:lnTo>
                    <a:pt x="1386332" y="2094136"/>
                  </a:lnTo>
                  <a:lnTo>
                    <a:pt x="1389815" y="2093340"/>
                  </a:lnTo>
                  <a:lnTo>
                    <a:pt x="1393298" y="2091249"/>
                  </a:lnTo>
                  <a:lnTo>
                    <a:pt x="1393298" y="2092547"/>
                  </a:lnTo>
                  <a:lnTo>
                    <a:pt x="1396782" y="2093052"/>
                  </a:lnTo>
                  <a:lnTo>
                    <a:pt x="1400265" y="2093553"/>
                  </a:lnTo>
                  <a:lnTo>
                    <a:pt x="1403748" y="2096617"/>
                  </a:lnTo>
                  <a:lnTo>
                    <a:pt x="1407231" y="2095828"/>
                  </a:lnTo>
                  <a:lnTo>
                    <a:pt x="1410715" y="2095041"/>
                  </a:lnTo>
                  <a:lnTo>
                    <a:pt x="1414198" y="2103126"/>
                  </a:lnTo>
                  <a:lnTo>
                    <a:pt x="1417681" y="2101075"/>
                  </a:lnTo>
                  <a:lnTo>
                    <a:pt x="1421164" y="2101544"/>
                  </a:lnTo>
                  <a:lnTo>
                    <a:pt x="1424648" y="2099503"/>
                  </a:lnTo>
                  <a:lnTo>
                    <a:pt x="1428131" y="2097466"/>
                  </a:lnTo>
                  <a:lnTo>
                    <a:pt x="1431614" y="2099194"/>
                  </a:lnTo>
                  <a:lnTo>
                    <a:pt x="1435097" y="2105870"/>
                  </a:lnTo>
                  <a:lnTo>
                    <a:pt x="1438580" y="2107549"/>
                  </a:lnTo>
                  <a:lnTo>
                    <a:pt x="1442064" y="2106765"/>
                  </a:lnTo>
                  <a:lnTo>
                    <a:pt x="1445547" y="2109713"/>
                  </a:lnTo>
                  <a:lnTo>
                    <a:pt x="1449030" y="2110086"/>
                  </a:lnTo>
                  <a:lnTo>
                    <a:pt x="1452513" y="2108088"/>
                  </a:lnTo>
                  <a:lnTo>
                    <a:pt x="1455997" y="2106094"/>
                  </a:lnTo>
                  <a:lnTo>
                    <a:pt x="1459480" y="2105321"/>
                  </a:lnTo>
                  <a:lnTo>
                    <a:pt x="1462963" y="2105764"/>
                  </a:lnTo>
                  <a:lnTo>
                    <a:pt x="1466446" y="2109183"/>
                  </a:lnTo>
                  <a:lnTo>
                    <a:pt x="1469930" y="2107846"/>
                  </a:lnTo>
                  <a:lnTo>
                    <a:pt x="1473413" y="2105876"/>
                  </a:lnTo>
                  <a:lnTo>
                    <a:pt x="1476896" y="2109902"/>
                  </a:lnTo>
                  <a:lnTo>
                    <a:pt x="1480379" y="2109135"/>
                  </a:lnTo>
                  <a:lnTo>
                    <a:pt x="1483863" y="2107179"/>
                  </a:lnTo>
                  <a:lnTo>
                    <a:pt x="1487346" y="2109984"/>
                  </a:lnTo>
                  <a:lnTo>
                    <a:pt x="1490829" y="2110404"/>
                  </a:lnTo>
                  <a:lnTo>
                    <a:pt x="1494312" y="2117890"/>
                  </a:lnTo>
                  <a:lnTo>
                    <a:pt x="1497796" y="2126340"/>
                  </a:lnTo>
                  <a:lnTo>
                    <a:pt x="1501279" y="2128998"/>
                  </a:lnTo>
                  <a:lnTo>
                    <a:pt x="1504762" y="2131633"/>
                  </a:lnTo>
                  <a:lnTo>
                    <a:pt x="1508245" y="2129720"/>
                  </a:lnTo>
                  <a:lnTo>
                    <a:pt x="1511729" y="2127810"/>
                  </a:lnTo>
                  <a:lnTo>
                    <a:pt x="1515212" y="2129305"/>
                  </a:lnTo>
                  <a:lnTo>
                    <a:pt x="1518695" y="2129121"/>
                  </a:lnTo>
                  <a:lnTo>
                    <a:pt x="1522178" y="2136731"/>
                  </a:lnTo>
                  <a:lnTo>
                    <a:pt x="1525662" y="2135956"/>
                  </a:lnTo>
                  <a:lnTo>
                    <a:pt x="1529145" y="2136292"/>
                  </a:lnTo>
                  <a:lnTo>
                    <a:pt x="1532628" y="2142134"/>
                  </a:lnTo>
                  <a:lnTo>
                    <a:pt x="1536111" y="2141357"/>
                  </a:lnTo>
                  <a:lnTo>
                    <a:pt x="1539595" y="2140584"/>
                  </a:lnTo>
                  <a:lnTo>
                    <a:pt x="1543078" y="2143084"/>
                  </a:lnTo>
                  <a:lnTo>
                    <a:pt x="1546561" y="2142312"/>
                  </a:lnTo>
                  <a:lnTo>
                    <a:pt x="1550044" y="2140456"/>
                  </a:lnTo>
                  <a:lnTo>
                    <a:pt x="1553528" y="2138603"/>
                  </a:lnTo>
                  <a:lnTo>
                    <a:pt x="1557011" y="2145404"/>
                  </a:lnTo>
                  <a:lnTo>
                    <a:pt x="1560494" y="2145708"/>
                  </a:lnTo>
                  <a:lnTo>
                    <a:pt x="1563977" y="2149209"/>
                  </a:lnTo>
                  <a:lnTo>
                    <a:pt x="1567461" y="2148441"/>
                  </a:lnTo>
                  <a:lnTo>
                    <a:pt x="1570944" y="2152960"/>
                  </a:lnTo>
                  <a:lnTo>
                    <a:pt x="1574427" y="2153241"/>
                  </a:lnTo>
                  <a:lnTo>
                    <a:pt x="1577910" y="2152474"/>
                  </a:lnTo>
                  <a:lnTo>
                    <a:pt x="1581394" y="2151709"/>
                  </a:lnTo>
                  <a:lnTo>
                    <a:pt x="1584877" y="2149898"/>
                  </a:lnTo>
                  <a:lnTo>
                    <a:pt x="1588360" y="2149139"/>
                  </a:lnTo>
                  <a:lnTo>
                    <a:pt x="1591843" y="2147336"/>
                  </a:lnTo>
                  <a:lnTo>
                    <a:pt x="1595327" y="2145535"/>
                  </a:lnTo>
                  <a:lnTo>
                    <a:pt x="1598810" y="2143738"/>
                  </a:lnTo>
                  <a:lnTo>
                    <a:pt x="1602293" y="2141943"/>
                  </a:lnTo>
                  <a:lnTo>
                    <a:pt x="1605776" y="2141200"/>
                  </a:lnTo>
                  <a:lnTo>
                    <a:pt x="1609260" y="2139412"/>
                  </a:lnTo>
                  <a:lnTo>
                    <a:pt x="1612743" y="2138676"/>
                  </a:lnTo>
                  <a:lnTo>
                    <a:pt x="1616226" y="2141074"/>
                  </a:lnTo>
                  <a:lnTo>
                    <a:pt x="1619709" y="2139297"/>
                  </a:lnTo>
                  <a:lnTo>
                    <a:pt x="1623193" y="2140645"/>
                  </a:lnTo>
                  <a:lnTo>
                    <a:pt x="1626676" y="2138875"/>
                  </a:lnTo>
                  <a:lnTo>
                    <a:pt x="1630159" y="2138147"/>
                  </a:lnTo>
                  <a:lnTo>
                    <a:pt x="1633642" y="2140523"/>
                  </a:lnTo>
                  <a:lnTo>
                    <a:pt x="1637126" y="2139796"/>
                  </a:lnTo>
                  <a:lnTo>
                    <a:pt x="1640609" y="2142152"/>
                  </a:lnTo>
                  <a:lnTo>
                    <a:pt x="1644092" y="2142450"/>
                  </a:lnTo>
                  <a:lnTo>
                    <a:pt x="1647575" y="2142746"/>
                  </a:lnTo>
                  <a:lnTo>
                    <a:pt x="1651059" y="2142023"/>
                  </a:lnTo>
                  <a:lnTo>
                    <a:pt x="1654542" y="2141302"/>
                  </a:lnTo>
                  <a:lnTo>
                    <a:pt x="1658025" y="2139567"/>
                  </a:lnTo>
                  <a:lnTo>
                    <a:pt x="1661508" y="2137834"/>
                  </a:lnTo>
                  <a:lnTo>
                    <a:pt x="1664992" y="2139153"/>
                  </a:lnTo>
                  <a:lnTo>
                    <a:pt x="1668475" y="2140465"/>
                  </a:lnTo>
                  <a:lnTo>
                    <a:pt x="1671958" y="2141768"/>
                  </a:lnTo>
                  <a:lnTo>
                    <a:pt x="1675441" y="2141057"/>
                  </a:lnTo>
                  <a:lnTo>
                    <a:pt x="1678925" y="2139343"/>
                  </a:lnTo>
                  <a:lnTo>
                    <a:pt x="1682408" y="2137632"/>
                  </a:lnTo>
                  <a:lnTo>
                    <a:pt x="1685891" y="2135923"/>
                  </a:lnTo>
                  <a:lnTo>
                    <a:pt x="1689374" y="2134218"/>
                  </a:lnTo>
                  <a:lnTo>
                    <a:pt x="1692858" y="2134526"/>
                  </a:lnTo>
                  <a:lnTo>
                    <a:pt x="1696341" y="2132827"/>
                  </a:lnTo>
                  <a:lnTo>
                    <a:pt x="1699824" y="2133138"/>
                  </a:lnTo>
                  <a:lnTo>
                    <a:pt x="1703307" y="2132447"/>
                  </a:lnTo>
                  <a:lnTo>
                    <a:pt x="1706791" y="2132757"/>
                  </a:lnTo>
                  <a:lnTo>
                    <a:pt x="1710274" y="2133066"/>
                  </a:lnTo>
                  <a:lnTo>
                    <a:pt x="1713757" y="2131384"/>
                  </a:lnTo>
                  <a:lnTo>
                    <a:pt x="1717240" y="2130700"/>
                  </a:lnTo>
                  <a:lnTo>
                    <a:pt x="1720723" y="2129023"/>
                  </a:lnTo>
                  <a:lnTo>
                    <a:pt x="1724207" y="2132313"/>
                  </a:lnTo>
                  <a:lnTo>
                    <a:pt x="1727690" y="2132620"/>
                  </a:lnTo>
                  <a:lnTo>
                    <a:pt x="1731173" y="2131734"/>
                  </a:lnTo>
                  <a:lnTo>
                    <a:pt x="1734656" y="2134212"/>
                  </a:lnTo>
                  <a:lnTo>
                    <a:pt x="1738140" y="2134512"/>
                  </a:lnTo>
                  <a:lnTo>
                    <a:pt x="1741623" y="2140640"/>
                  </a:lnTo>
                  <a:lnTo>
                    <a:pt x="1741623" y="2141607"/>
                  </a:lnTo>
                  <a:lnTo>
                    <a:pt x="1741623" y="2142572"/>
                  </a:lnTo>
                  <a:lnTo>
                    <a:pt x="1741623" y="2143536"/>
                  </a:lnTo>
                  <a:lnTo>
                    <a:pt x="1741623" y="2144499"/>
                  </a:lnTo>
                  <a:lnTo>
                    <a:pt x="1741623" y="2145460"/>
                  </a:lnTo>
                  <a:lnTo>
                    <a:pt x="1741623" y="2146419"/>
                  </a:lnTo>
                  <a:lnTo>
                    <a:pt x="1745106" y="2144773"/>
                  </a:lnTo>
                  <a:lnTo>
                    <a:pt x="1748589" y="2143129"/>
                  </a:lnTo>
                  <a:lnTo>
                    <a:pt x="1752073" y="2141488"/>
                  </a:lnTo>
                  <a:lnTo>
                    <a:pt x="1755556" y="2140809"/>
                  </a:lnTo>
                  <a:lnTo>
                    <a:pt x="1759039" y="2142047"/>
                  </a:lnTo>
                  <a:lnTo>
                    <a:pt x="1762522" y="2140415"/>
                  </a:lnTo>
                  <a:lnTo>
                    <a:pt x="1766006" y="2143551"/>
                  </a:lnTo>
                  <a:lnTo>
                    <a:pt x="1769489" y="2141926"/>
                  </a:lnTo>
                  <a:lnTo>
                    <a:pt x="1772972" y="2142203"/>
                  </a:lnTo>
                  <a:lnTo>
                    <a:pt x="1776455" y="2141247"/>
                  </a:lnTo>
                  <a:lnTo>
                    <a:pt x="1779939" y="2148174"/>
                  </a:lnTo>
                  <a:lnTo>
                    <a:pt x="1783422" y="2147714"/>
                  </a:lnTo>
                  <a:lnTo>
                    <a:pt x="1786905" y="2146107"/>
                  </a:lnTo>
                  <a:lnTo>
                    <a:pt x="1790388" y="2145437"/>
                  </a:lnTo>
                  <a:lnTo>
                    <a:pt x="1793872" y="2143835"/>
                  </a:lnTo>
                  <a:lnTo>
                    <a:pt x="1797355" y="2142236"/>
                  </a:lnTo>
                  <a:lnTo>
                    <a:pt x="1800838" y="2148081"/>
                  </a:lnTo>
                  <a:lnTo>
                    <a:pt x="1804321" y="2148338"/>
                  </a:lnTo>
                  <a:lnTo>
                    <a:pt x="1807805" y="2148594"/>
                  </a:lnTo>
                  <a:lnTo>
                    <a:pt x="1811288" y="2152514"/>
                  </a:lnTo>
                  <a:lnTo>
                    <a:pt x="1814771" y="2150934"/>
                  </a:lnTo>
                  <a:lnTo>
                    <a:pt x="1818254" y="2150270"/>
                  </a:lnTo>
                  <a:lnTo>
                    <a:pt x="1821738" y="2152339"/>
                  </a:lnTo>
                  <a:lnTo>
                    <a:pt x="1825221" y="2150768"/>
                  </a:lnTo>
                  <a:lnTo>
                    <a:pt x="1828704" y="2149199"/>
                  </a:lnTo>
                  <a:lnTo>
                    <a:pt x="1832187" y="2150357"/>
                  </a:lnTo>
                  <a:lnTo>
                    <a:pt x="1835671" y="2150604"/>
                  </a:lnTo>
                  <a:lnTo>
                    <a:pt x="1839154" y="2150851"/>
                  </a:lnTo>
                  <a:lnTo>
                    <a:pt x="1842637" y="2155582"/>
                  </a:lnTo>
                  <a:lnTo>
                    <a:pt x="1846120" y="2155816"/>
                  </a:lnTo>
                  <a:lnTo>
                    <a:pt x="1849604" y="2154267"/>
                  </a:lnTo>
                  <a:lnTo>
                    <a:pt x="1853087" y="2155393"/>
                  </a:lnTo>
                  <a:lnTo>
                    <a:pt x="1856570" y="2159166"/>
                  </a:lnTo>
                  <a:lnTo>
                    <a:pt x="1860053" y="2161150"/>
                  </a:lnTo>
                  <a:lnTo>
                    <a:pt x="1863537" y="2159615"/>
                  </a:lnTo>
                  <a:lnTo>
                    <a:pt x="1867020" y="2163335"/>
                  </a:lnTo>
                  <a:lnTo>
                    <a:pt x="1870503" y="2169613"/>
                  </a:lnTo>
                  <a:lnTo>
                    <a:pt x="1873986" y="2168090"/>
                  </a:lnTo>
                  <a:lnTo>
                    <a:pt x="1877470" y="2166570"/>
                  </a:lnTo>
                  <a:lnTo>
                    <a:pt x="1880953" y="2167637"/>
                  </a:lnTo>
                  <a:lnTo>
                    <a:pt x="1884436" y="2167840"/>
                  </a:lnTo>
                  <a:lnTo>
                    <a:pt x="1887919" y="2167186"/>
                  </a:lnTo>
                  <a:lnTo>
                    <a:pt x="1891403" y="2169098"/>
                  </a:lnTo>
                  <a:lnTo>
                    <a:pt x="1894886" y="2178598"/>
                  </a:lnTo>
                  <a:lnTo>
                    <a:pt x="1898369" y="2177099"/>
                  </a:lnTo>
                  <a:lnTo>
                    <a:pt x="1901852" y="2175602"/>
                  </a:lnTo>
                  <a:lnTo>
                    <a:pt x="1905336" y="2178297"/>
                  </a:lnTo>
                  <a:lnTo>
                    <a:pt x="1908819" y="2177942"/>
                  </a:lnTo>
                  <a:lnTo>
                    <a:pt x="1912302" y="2176987"/>
                  </a:lnTo>
                  <a:lnTo>
                    <a:pt x="1915785" y="2176335"/>
                  </a:lnTo>
                  <a:lnTo>
                    <a:pt x="1919269" y="2179006"/>
                  </a:lnTo>
                  <a:lnTo>
                    <a:pt x="1922752" y="2183301"/>
                  </a:lnTo>
                  <a:lnTo>
                    <a:pt x="1926235" y="2182648"/>
                  </a:lnTo>
                  <a:lnTo>
                    <a:pt x="1929718" y="2184451"/>
                  </a:lnTo>
                  <a:lnTo>
                    <a:pt x="1933202" y="2190296"/>
                  </a:lnTo>
                  <a:lnTo>
                    <a:pt x="1936685" y="2189640"/>
                  </a:lnTo>
                  <a:lnTo>
                    <a:pt x="1940168" y="2188179"/>
                  </a:lnTo>
                  <a:lnTo>
                    <a:pt x="1943651" y="2189140"/>
                  </a:lnTo>
                  <a:lnTo>
                    <a:pt x="1947135" y="2187683"/>
                  </a:lnTo>
                  <a:lnTo>
                    <a:pt x="1950618" y="2190246"/>
                  </a:lnTo>
                  <a:lnTo>
                    <a:pt x="1954101" y="2188795"/>
                  </a:lnTo>
                  <a:lnTo>
                    <a:pt x="1957584" y="2188147"/>
                  </a:lnTo>
                  <a:lnTo>
                    <a:pt x="1961068" y="2187501"/>
                  </a:lnTo>
                  <a:lnTo>
                    <a:pt x="1964551" y="2186057"/>
                  </a:lnTo>
                  <a:lnTo>
                    <a:pt x="1968034" y="2184614"/>
                  </a:lnTo>
                  <a:lnTo>
                    <a:pt x="1971517" y="2185573"/>
                  </a:lnTo>
                  <a:lnTo>
                    <a:pt x="1975001" y="2185484"/>
                  </a:lnTo>
                  <a:lnTo>
                    <a:pt x="1978484" y="2187476"/>
                  </a:lnTo>
                  <a:lnTo>
                    <a:pt x="1981967" y="2192361"/>
                  </a:lnTo>
                  <a:lnTo>
                    <a:pt x="1985450" y="2192504"/>
                  </a:lnTo>
                  <a:lnTo>
                    <a:pt x="1988934" y="2192647"/>
                  </a:lnTo>
                  <a:lnTo>
                    <a:pt x="1992417" y="2197459"/>
                  </a:lnTo>
                  <a:lnTo>
                    <a:pt x="1995900" y="2196818"/>
                  </a:lnTo>
                  <a:lnTo>
                    <a:pt x="1999383" y="2195403"/>
                  </a:lnTo>
                  <a:lnTo>
                    <a:pt x="2002867" y="2193989"/>
                  </a:lnTo>
                  <a:lnTo>
                    <a:pt x="2006350" y="2194128"/>
                  </a:lnTo>
                  <a:lnTo>
                    <a:pt x="2009833" y="2192719"/>
                  </a:lnTo>
                  <a:lnTo>
                    <a:pt x="2013316" y="2192086"/>
                  </a:lnTo>
                  <a:lnTo>
                    <a:pt x="2016799" y="2194541"/>
                  </a:lnTo>
                  <a:lnTo>
                    <a:pt x="2020283" y="2199270"/>
                  </a:lnTo>
                  <a:lnTo>
                    <a:pt x="2023766" y="2197873"/>
                  </a:lnTo>
                  <a:lnTo>
                    <a:pt x="2027249" y="2196478"/>
                  </a:lnTo>
                  <a:lnTo>
                    <a:pt x="2030732" y="2196610"/>
                  </a:lnTo>
                  <a:lnTo>
                    <a:pt x="2034216" y="2195219"/>
                  </a:lnTo>
                  <a:lnTo>
                    <a:pt x="2037699" y="2194592"/>
                  </a:lnTo>
                  <a:lnTo>
                    <a:pt x="2041182" y="2193967"/>
                  </a:lnTo>
                  <a:lnTo>
                    <a:pt x="2044665" y="2193343"/>
                  </a:lnTo>
                  <a:lnTo>
                    <a:pt x="2048149" y="2193480"/>
                  </a:lnTo>
                  <a:lnTo>
                    <a:pt x="2051632" y="2192100"/>
                  </a:lnTo>
                  <a:lnTo>
                    <a:pt x="2055115" y="2192996"/>
                  </a:lnTo>
                  <a:lnTo>
                    <a:pt x="2058598" y="2191620"/>
                  </a:lnTo>
                  <a:lnTo>
                    <a:pt x="2062082" y="2190246"/>
                  </a:lnTo>
                  <a:lnTo>
                    <a:pt x="2065565" y="2188873"/>
                  </a:lnTo>
                  <a:lnTo>
                    <a:pt x="2069048" y="2192790"/>
                  </a:lnTo>
                  <a:lnTo>
                    <a:pt x="2072531" y="2191423"/>
                  </a:lnTo>
                  <a:lnTo>
                    <a:pt x="2076015" y="2190810"/>
                  </a:lnTo>
                  <a:lnTo>
                    <a:pt x="2079498" y="2193945"/>
                  </a:lnTo>
                  <a:lnTo>
                    <a:pt x="2082981" y="2192586"/>
                  </a:lnTo>
                  <a:lnTo>
                    <a:pt x="2086464" y="2191228"/>
                  </a:lnTo>
                  <a:lnTo>
                    <a:pt x="2089948" y="2189872"/>
                  </a:lnTo>
                  <a:lnTo>
                    <a:pt x="2089948" y="2190620"/>
                  </a:lnTo>
                  <a:lnTo>
                    <a:pt x="2093431" y="2189266"/>
                  </a:lnTo>
                  <a:lnTo>
                    <a:pt x="2096914" y="2191641"/>
                  </a:lnTo>
                  <a:lnTo>
                    <a:pt x="2100397" y="2192520"/>
                  </a:lnTo>
                  <a:lnTo>
                    <a:pt x="2103881" y="2191174"/>
                  </a:lnTo>
                  <a:lnTo>
                    <a:pt x="2107364" y="2190570"/>
                  </a:lnTo>
                  <a:lnTo>
                    <a:pt x="2110847" y="2190708"/>
                  </a:lnTo>
                  <a:lnTo>
                    <a:pt x="2114330" y="2190107"/>
                  </a:lnTo>
                  <a:lnTo>
                    <a:pt x="2117814" y="2190246"/>
                  </a:lnTo>
                  <a:lnTo>
                    <a:pt x="2121297" y="2190384"/>
                  </a:lnTo>
                  <a:lnTo>
                    <a:pt x="2124780" y="2189786"/>
                  </a:lnTo>
                  <a:lnTo>
                    <a:pt x="2128263" y="2190659"/>
                  </a:lnTo>
                  <a:lnTo>
                    <a:pt x="2131747" y="2192258"/>
                  </a:lnTo>
                  <a:lnTo>
                    <a:pt x="2135230" y="2190932"/>
                  </a:lnTo>
                  <a:lnTo>
                    <a:pt x="2138713" y="2189606"/>
                  </a:lnTo>
                  <a:lnTo>
                    <a:pt x="2142196" y="2190474"/>
                  </a:lnTo>
                  <a:lnTo>
                    <a:pt x="2145680" y="2189153"/>
                  </a:lnTo>
                  <a:lnTo>
                    <a:pt x="2149163" y="2187833"/>
                  </a:lnTo>
                  <a:lnTo>
                    <a:pt x="2152646" y="2187245"/>
                  </a:lnTo>
                  <a:lnTo>
                    <a:pt x="2156129" y="2185929"/>
                  </a:lnTo>
                  <a:lnTo>
                    <a:pt x="2159613" y="2188253"/>
                  </a:lnTo>
                  <a:lnTo>
                    <a:pt x="2163096" y="2186942"/>
                  </a:lnTo>
                  <a:lnTo>
                    <a:pt x="2166579" y="2185632"/>
                  </a:lnTo>
                  <a:lnTo>
                    <a:pt x="2170062" y="2185050"/>
                  </a:lnTo>
                  <a:lnTo>
                    <a:pt x="2173546" y="2184469"/>
                  </a:lnTo>
                  <a:lnTo>
                    <a:pt x="2177029" y="2183709"/>
                  </a:lnTo>
                  <a:lnTo>
                    <a:pt x="2180512" y="2182587"/>
                  </a:lnTo>
                  <a:lnTo>
                    <a:pt x="2183995" y="2184181"/>
                  </a:lnTo>
                  <a:lnTo>
                    <a:pt x="2187479" y="2185046"/>
                  </a:lnTo>
                  <a:lnTo>
                    <a:pt x="2190962" y="2186625"/>
                  </a:lnTo>
                  <a:lnTo>
                    <a:pt x="2194445" y="2186765"/>
                  </a:lnTo>
                  <a:lnTo>
                    <a:pt x="2197928" y="2188333"/>
                  </a:lnTo>
                  <a:lnTo>
                    <a:pt x="2201412" y="2187757"/>
                  </a:lnTo>
                  <a:lnTo>
                    <a:pt x="2204895" y="2190024"/>
                  </a:lnTo>
                  <a:lnTo>
                    <a:pt x="2208378" y="2191571"/>
                  </a:lnTo>
                  <a:lnTo>
                    <a:pt x="2211861" y="2191701"/>
                  </a:lnTo>
                  <a:lnTo>
                    <a:pt x="2215345" y="2193938"/>
                  </a:lnTo>
                  <a:lnTo>
                    <a:pt x="2218828" y="2194064"/>
                  </a:lnTo>
                  <a:lnTo>
                    <a:pt x="2222311" y="2192790"/>
                  </a:lnTo>
                  <a:lnTo>
                    <a:pt x="2225794" y="2192217"/>
                  </a:lnTo>
                  <a:lnTo>
                    <a:pt x="2229278" y="2190946"/>
                  </a:lnTo>
                  <a:lnTo>
                    <a:pt x="2232761" y="2192473"/>
                  </a:lnTo>
                  <a:lnTo>
                    <a:pt x="2236244" y="2193295"/>
                  </a:lnTo>
                  <a:lnTo>
                    <a:pt x="2239727" y="2193421"/>
                  </a:lnTo>
                  <a:lnTo>
                    <a:pt x="2243211" y="2192158"/>
                  </a:lnTo>
                  <a:lnTo>
                    <a:pt x="2246694" y="2193671"/>
                  </a:lnTo>
                  <a:lnTo>
                    <a:pt x="2250177" y="2195174"/>
                  </a:lnTo>
                  <a:lnTo>
                    <a:pt x="2253660" y="2195296"/>
                  </a:lnTo>
                  <a:lnTo>
                    <a:pt x="2257144" y="2194730"/>
                  </a:lnTo>
                  <a:lnTo>
                    <a:pt x="2260627" y="2194165"/>
                  </a:lnTo>
                  <a:lnTo>
                    <a:pt x="2264110" y="2193601"/>
                  </a:lnTo>
                  <a:lnTo>
                    <a:pt x="2267593" y="2193039"/>
                  </a:lnTo>
                  <a:lnTo>
                    <a:pt x="2271077" y="2191792"/>
                  </a:lnTo>
                  <a:lnTo>
                    <a:pt x="2274560" y="2192603"/>
                  </a:lnTo>
                  <a:lnTo>
                    <a:pt x="2278043" y="2191359"/>
                  </a:lnTo>
                  <a:lnTo>
                    <a:pt x="2281526" y="2190117"/>
                  </a:lnTo>
                  <a:lnTo>
                    <a:pt x="2285010" y="2188877"/>
                  </a:lnTo>
                  <a:lnTo>
                    <a:pt x="2288493" y="2189684"/>
                  </a:lnTo>
                  <a:lnTo>
                    <a:pt x="2291976" y="2193900"/>
                  </a:lnTo>
                  <a:lnTo>
                    <a:pt x="2295459" y="2195373"/>
                  </a:lnTo>
                  <a:lnTo>
                    <a:pt x="2298942" y="2195492"/>
                  </a:lnTo>
                  <a:lnTo>
                    <a:pt x="2302426" y="2194937"/>
                  </a:lnTo>
                  <a:lnTo>
                    <a:pt x="2305909" y="2197070"/>
                  </a:lnTo>
                  <a:lnTo>
                    <a:pt x="2309392" y="2196516"/>
                  </a:lnTo>
                  <a:lnTo>
                    <a:pt x="2312875" y="2197300"/>
                  </a:lnTo>
                  <a:lnTo>
                    <a:pt x="2316359" y="2196079"/>
                  </a:lnTo>
                  <a:lnTo>
                    <a:pt x="2319842" y="2194860"/>
                  </a:lnTo>
                  <a:lnTo>
                    <a:pt x="2323325" y="2194978"/>
                  </a:lnTo>
                  <a:lnTo>
                    <a:pt x="2326808" y="2201067"/>
                  </a:lnTo>
                  <a:lnTo>
                    <a:pt x="2330292" y="2200515"/>
                  </a:lnTo>
                  <a:lnTo>
                    <a:pt x="2333775" y="2203909"/>
                  </a:lnTo>
                  <a:lnTo>
                    <a:pt x="2337258" y="2208575"/>
                  </a:lnTo>
                  <a:lnTo>
                    <a:pt x="2340741" y="2208021"/>
                  </a:lnTo>
                  <a:lnTo>
                    <a:pt x="2344225" y="2208764"/>
                  </a:lnTo>
                  <a:lnTo>
                    <a:pt x="2347708" y="2209505"/>
                  </a:lnTo>
                  <a:lnTo>
                    <a:pt x="2351191" y="2210886"/>
                  </a:lnTo>
                  <a:lnTo>
                    <a:pt x="2354674" y="2213541"/>
                  </a:lnTo>
                  <a:lnTo>
                    <a:pt x="2358158" y="2215541"/>
                  </a:lnTo>
                  <a:lnTo>
                    <a:pt x="2361641" y="2216259"/>
                  </a:lnTo>
                  <a:lnTo>
                    <a:pt x="2365124" y="2218240"/>
                  </a:lnTo>
                  <a:lnTo>
                    <a:pt x="2368607" y="2217686"/>
                  </a:lnTo>
                  <a:lnTo>
                    <a:pt x="2372091" y="2220912"/>
                  </a:lnTo>
                  <a:lnTo>
                    <a:pt x="2375574" y="2220986"/>
                  </a:lnTo>
                  <a:lnTo>
                    <a:pt x="2379057" y="2221685"/>
                  </a:lnTo>
                  <a:lnTo>
                    <a:pt x="2382540" y="2220507"/>
                  </a:lnTo>
                  <a:lnTo>
                    <a:pt x="2386024" y="2221174"/>
                  </a:lnTo>
                  <a:lnTo>
                    <a:pt x="2389507" y="2220031"/>
                  </a:lnTo>
                  <a:lnTo>
                    <a:pt x="2392990" y="2219482"/>
                  </a:lnTo>
                  <a:lnTo>
                    <a:pt x="2396473" y="2218311"/>
                  </a:lnTo>
                  <a:lnTo>
                    <a:pt x="2399957" y="2217140"/>
                  </a:lnTo>
                  <a:lnTo>
                    <a:pt x="2403440" y="2224038"/>
                  </a:lnTo>
                  <a:lnTo>
                    <a:pt x="2406923" y="2224106"/>
                  </a:lnTo>
                  <a:lnTo>
                    <a:pt x="2410406" y="2224174"/>
                  </a:lnTo>
                  <a:lnTo>
                    <a:pt x="2413890" y="2223012"/>
                  </a:lnTo>
                  <a:lnTo>
                    <a:pt x="2417373" y="2224308"/>
                  </a:lnTo>
                  <a:lnTo>
                    <a:pt x="2420856" y="2223763"/>
                  </a:lnTo>
                  <a:lnTo>
                    <a:pt x="2424339" y="2223219"/>
                  </a:lnTo>
                  <a:lnTo>
                    <a:pt x="2427823" y="2223288"/>
                  </a:lnTo>
                  <a:lnTo>
                    <a:pt x="2431306" y="2223356"/>
                  </a:lnTo>
                  <a:lnTo>
                    <a:pt x="2434789" y="2224641"/>
                  </a:lnTo>
                  <a:lnTo>
                    <a:pt x="2438272" y="2227735"/>
                  </a:lnTo>
                  <a:lnTo>
                    <a:pt x="2441756" y="2227797"/>
                  </a:lnTo>
                  <a:lnTo>
                    <a:pt x="2445239" y="2228460"/>
                  </a:lnTo>
                  <a:lnTo>
                    <a:pt x="2448722" y="2229720"/>
                  </a:lnTo>
                  <a:lnTo>
                    <a:pt x="2452205" y="2228579"/>
                  </a:lnTo>
                  <a:lnTo>
                    <a:pt x="2455689" y="2227440"/>
                  </a:lnTo>
                  <a:lnTo>
                    <a:pt x="2459172" y="2228698"/>
                  </a:lnTo>
                  <a:lnTo>
                    <a:pt x="2462655" y="2227855"/>
                  </a:lnTo>
                  <a:lnTo>
                    <a:pt x="2466138" y="2228817"/>
                  </a:lnTo>
                  <a:lnTo>
                    <a:pt x="2469622" y="2228280"/>
                  </a:lnTo>
                  <a:lnTo>
                    <a:pt x="2473105" y="2227744"/>
                  </a:lnTo>
                  <a:lnTo>
                    <a:pt x="2476588" y="2228399"/>
                  </a:lnTo>
                  <a:lnTo>
                    <a:pt x="2480071" y="2228458"/>
                  </a:lnTo>
                  <a:lnTo>
                    <a:pt x="2483555" y="2230882"/>
                  </a:lnTo>
                  <a:lnTo>
                    <a:pt x="2487038" y="2233291"/>
                  </a:lnTo>
                  <a:lnTo>
                    <a:pt x="2490521" y="2232756"/>
                  </a:lnTo>
                  <a:lnTo>
                    <a:pt x="2494004" y="2234564"/>
                  </a:lnTo>
                  <a:lnTo>
                    <a:pt x="2497488" y="2233445"/>
                  </a:lnTo>
                  <a:lnTo>
                    <a:pt x="2500971" y="2232328"/>
                  </a:lnTo>
                  <a:lnTo>
                    <a:pt x="2504454" y="2231797"/>
                  </a:lnTo>
                  <a:lnTo>
                    <a:pt x="2507937" y="2231500"/>
                  </a:lnTo>
                  <a:lnTo>
                    <a:pt x="2511421" y="2230737"/>
                  </a:lnTo>
                  <a:lnTo>
                    <a:pt x="2514904" y="2229941"/>
                  </a:lnTo>
                  <a:lnTo>
                    <a:pt x="2518387" y="2230265"/>
                  </a:lnTo>
                  <a:lnTo>
                    <a:pt x="2521870" y="2230320"/>
                  </a:lnTo>
                  <a:lnTo>
                    <a:pt x="2525354" y="2229213"/>
                  </a:lnTo>
                  <a:lnTo>
                    <a:pt x="2528837" y="2231011"/>
                  </a:lnTo>
                  <a:lnTo>
                    <a:pt x="2532320" y="2229907"/>
                  </a:lnTo>
                  <a:lnTo>
                    <a:pt x="2535803" y="2229383"/>
                  </a:lnTo>
                  <a:lnTo>
                    <a:pt x="2539287" y="2230596"/>
                  </a:lnTo>
                  <a:lnTo>
                    <a:pt x="2542770" y="2231803"/>
                  </a:lnTo>
                  <a:lnTo>
                    <a:pt x="2546253" y="2235866"/>
                  </a:lnTo>
                  <a:lnTo>
                    <a:pt x="2549736" y="2234771"/>
                  </a:lnTo>
                  <a:lnTo>
                    <a:pt x="2553220" y="2235390"/>
                  </a:lnTo>
                  <a:lnTo>
                    <a:pt x="2556703" y="2234298"/>
                  </a:lnTo>
                  <a:lnTo>
                    <a:pt x="2560186" y="2235484"/>
                  </a:lnTo>
                  <a:lnTo>
                    <a:pt x="2563669" y="2234964"/>
                  </a:lnTo>
                  <a:lnTo>
                    <a:pt x="2567153" y="2233876"/>
                  </a:lnTo>
                  <a:lnTo>
                    <a:pt x="2570636" y="2236191"/>
                  </a:lnTo>
                  <a:lnTo>
                    <a:pt x="2574119" y="2237365"/>
                  </a:lnTo>
                  <a:lnTo>
                    <a:pt x="2577602" y="2237972"/>
                  </a:lnTo>
                  <a:lnTo>
                    <a:pt x="2581085" y="2239137"/>
                  </a:lnTo>
                  <a:lnTo>
                    <a:pt x="2584569" y="2239178"/>
                  </a:lnTo>
                  <a:lnTo>
                    <a:pt x="2588052" y="2240894"/>
                  </a:lnTo>
                  <a:lnTo>
                    <a:pt x="2591535" y="2239819"/>
                  </a:lnTo>
                  <a:lnTo>
                    <a:pt x="2595018" y="2239302"/>
                  </a:lnTo>
                  <a:lnTo>
                    <a:pt x="2598502" y="2241010"/>
                  </a:lnTo>
                  <a:lnTo>
                    <a:pt x="2601985" y="2239940"/>
                  </a:lnTo>
                  <a:lnTo>
                    <a:pt x="2605468" y="2239425"/>
                  </a:lnTo>
                  <a:lnTo>
                    <a:pt x="2608951" y="2240573"/>
                  </a:lnTo>
                  <a:lnTo>
                    <a:pt x="2612435" y="2243368"/>
                  </a:lnTo>
                  <a:lnTo>
                    <a:pt x="2615918" y="2245049"/>
                  </a:lnTo>
                  <a:lnTo>
                    <a:pt x="2619401" y="2244534"/>
                  </a:lnTo>
                  <a:lnTo>
                    <a:pt x="2622884" y="2244021"/>
                  </a:lnTo>
                  <a:lnTo>
                    <a:pt x="2626368" y="2242961"/>
                  </a:lnTo>
                  <a:lnTo>
                    <a:pt x="2629851" y="2241902"/>
                  </a:lnTo>
                  <a:lnTo>
                    <a:pt x="2633334" y="2244123"/>
                  </a:lnTo>
                  <a:lnTo>
                    <a:pt x="2636817" y="2243067"/>
                  </a:lnTo>
                  <a:lnTo>
                    <a:pt x="2640301" y="2242558"/>
                  </a:lnTo>
                  <a:lnTo>
                    <a:pt x="2643784" y="2241505"/>
                  </a:lnTo>
                  <a:lnTo>
                    <a:pt x="2647267" y="2240452"/>
                  </a:lnTo>
                  <a:lnTo>
                    <a:pt x="2650750" y="2241579"/>
                  </a:lnTo>
                  <a:lnTo>
                    <a:pt x="2654234" y="2241616"/>
                  </a:lnTo>
                  <a:lnTo>
                    <a:pt x="2657717" y="2242195"/>
                  </a:lnTo>
                  <a:lnTo>
                    <a:pt x="2661200" y="2242772"/>
                  </a:lnTo>
                  <a:lnTo>
                    <a:pt x="2664683" y="2247109"/>
                  </a:lnTo>
                  <a:lnTo>
                    <a:pt x="2668167" y="2246068"/>
                  </a:lnTo>
                  <a:lnTo>
                    <a:pt x="2671650" y="2249835"/>
                  </a:lnTo>
                  <a:lnTo>
                    <a:pt x="2675133" y="2249329"/>
                  </a:lnTo>
                  <a:lnTo>
                    <a:pt x="2678616" y="2248292"/>
                  </a:lnTo>
                  <a:lnTo>
                    <a:pt x="2682100" y="2247256"/>
                  </a:lnTo>
                  <a:lnTo>
                    <a:pt x="2685583" y="2246220"/>
                  </a:lnTo>
                  <a:lnTo>
                    <a:pt x="2689066" y="2248374"/>
                  </a:lnTo>
                  <a:lnTo>
                    <a:pt x="2692549" y="2248989"/>
                  </a:lnTo>
                  <a:lnTo>
                    <a:pt x="2696033" y="2248429"/>
                  </a:lnTo>
                  <a:lnTo>
                    <a:pt x="2699516" y="2249511"/>
                  </a:lnTo>
                  <a:lnTo>
                    <a:pt x="2702999" y="2249011"/>
                  </a:lnTo>
                  <a:lnTo>
                    <a:pt x="2706482" y="2248511"/>
                  </a:lnTo>
                  <a:lnTo>
                    <a:pt x="2709966" y="2247485"/>
                  </a:lnTo>
                  <a:lnTo>
                    <a:pt x="2713449" y="2247514"/>
                  </a:lnTo>
                  <a:lnTo>
                    <a:pt x="2716932" y="2246491"/>
                  </a:lnTo>
                  <a:lnTo>
                    <a:pt x="2720415" y="2249142"/>
                  </a:lnTo>
                  <a:lnTo>
                    <a:pt x="2723899" y="2248645"/>
                  </a:lnTo>
                  <a:lnTo>
                    <a:pt x="2727382" y="2249194"/>
                  </a:lnTo>
                  <a:lnTo>
                    <a:pt x="2730865" y="2248699"/>
                  </a:lnTo>
                  <a:lnTo>
                    <a:pt x="2734348" y="2250805"/>
                  </a:lnTo>
                  <a:lnTo>
                    <a:pt x="2737832" y="2254448"/>
                  </a:lnTo>
                  <a:lnTo>
                    <a:pt x="2741315" y="2256522"/>
                  </a:lnTo>
                  <a:lnTo>
                    <a:pt x="2744798" y="2258585"/>
                  </a:lnTo>
                  <a:lnTo>
                    <a:pt x="2748281" y="2259618"/>
                  </a:lnTo>
                  <a:lnTo>
                    <a:pt x="2751765" y="2258612"/>
                  </a:lnTo>
                  <a:lnTo>
                    <a:pt x="2755248" y="2260657"/>
                  </a:lnTo>
                  <a:lnTo>
                    <a:pt x="2758731" y="2260161"/>
                  </a:lnTo>
                  <a:lnTo>
                    <a:pt x="2762214" y="2263202"/>
                  </a:lnTo>
                  <a:lnTo>
                    <a:pt x="2765698" y="2262706"/>
                  </a:lnTo>
                  <a:lnTo>
                    <a:pt x="2769181" y="2261708"/>
                  </a:lnTo>
                  <a:lnTo>
                    <a:pt x="2772664" y="2260711"/>
                  </a:lnTo>
                  <a:lnTo>
                    <a:pt x="2776147" y="2260218"/>
                  </a:lnTo>
                  <a:lnTo>
                    <a:pt x="2779631" y="2260733"/>
                  </a:lnTo>
                  <a:lnTo>
                    <a:pt x="2783114" y="2259739"/>
                  </a:lnTo>
                  <a:lnTo>
                    <a:pt x="2786597" y="2259751"/>
                  </a:lnTo>
                  <a:lnTo>
                    <a:pt x="2786597" y="2260252"/>
                  </a:lnTo>
                  <a:lnTo>
                    <a:pt x="2786597" y="2260754"/>
                  </a:lnTo>
                  <a:lnTo>
                    <a:pt x="2786597" y="2261255"/>
                  </a:lnTo>
                  <a:lnTo>
                    <a:pt x="2786597" y="2261756"/>
                  </a:lnTo>
                  <a:lnTo>
                    <a:pt x="2786597" y="2262256"/>
                  </a:lnTo>
                  <a:lnTo>
                    <a:pt x="2790080" y="2261265"/>
                  </a:lnTo>
                  <a:lnTo>
                    <a:pt x="2793564" y="2261275"/>
                  </a:lnTo>
                  <a:lnTo>
                    <a:pt x="2797047" y="2260286"/>
                  </a:lnTo>
                  <a:lnTo>
                    <a:pt x="2800530" y="2261793"/>
                  </a:lnTo>
                  <a:lnTo>
                    <a:pt x="2804013" y="2263788"/>
                  </a:lnTo>
                  <a:lnTo>
                    <a:pt x="2807497" y="2264290"/>
                  </a:lnTo>
                  <a:lnTo>
                    <a:pt x="2810980" y="2264789"/>
                  </a:lnTo>
                  <a:lnTo>
                    <a:pt x="2814463" y="2264302"/>
                  </a:lnTo>
                  <a:lnTo>
                    <a:pt x="2817946" y="2263322"/>
                  </a:lnTo>
                  <a:lnTo>
                    <a:pt x="2821430" y="2265297"/>
                  </a:lnTo>
                  <a:lnTo>
                    <a:pt x="2824913" y="2264811"/>
                  </a:lnTo>
                  <a:lnTo>
                    <a:pt x="2828396" y="2266776"/>
                  </a:lnTo>
                  <a:lnTo>
                    <a:pt x="2831879" y="2268729"/>
                  </a:lnTo>
                  <a:lnTo>
                    <a:pt x="2835363" y="2267757"/>
                  </a:lnTo>
                  <a:lnTo>
                    <a:pt x="2838846" y="2267758"/>
                  </a:lnTo>
                  <a:lnTo>
                    <a:pt x="2842329" y="2268246"/>
                  </a:lnTo>
                  <a:lnTo>
                    <a:pt x="2845812" y="2269216"/>
                  </a:lnTo>
                  <a:lnTo>
                    <a:pt x="2849296" y="2268248"/>
                  </a:lnTo>
                  <a:lnTo>
                    <a:pt x="2852779" y="2267925"/>
                  </a:lnTo>
                  <a:lnTo>
                    <a:pt x="2856262" y="2271814"/>
                  </a:lnTo>
                  <a:lnTo>
                    <a:pt x="2859745" y="2274013"/>
                  </a:lnTo>
                  <a:lnTo>
                    <a:pt x="2863229" y="2273052"/>
                  </a:lnTo>
                  <a:lnTo>
                    <a:pt x="2866712" y="2273048"/>
                  </a:lnTo>
                  <a:lnTo>
                    <a:pt x="2870195" y="2272088"/>
                  </a:lnTo>
                  <a:lnTo>
                    <a:pt x="2873678" y="2271130"/>
                  </a:lnTo>
                  <a:lnTo>
                    <a:pt x="2877161" y="2272081"/>
                  </a:lnTo>
                  <a:lnTo>
                    <a:pt x="2880645" y="2272554"/>
                  </a:lnTo>
                  <a:lnTo>
                    <a:pt x="2884128" y="2273499"/>
                  </a:lnTo>
                  <a:lnTo>
                    <a:pt x="2887611" y="2274913"/>
                  </a:lnTo>
                  <a:lnTo>
                    <a:pt x="2891094" y="2273962"/>
                  </a:lnTo>
                  <a:lnTo>
                    <a:pt x="2894578" y="2283326"/>
                  </a:lnTo>
                  <a:lnTo>
                    <a:pt x="2898061" y="2285164"/>
                  </a:lnTo>
                  <a:lnTo>
                    <a:pt x="2901544" y="2288832"/>
                  </a:lnTo>
                  <a:lnTo>
                    <a:pt x="2905027" y="2295654"/>
                  </a:lnTo>
                  <a:lnTo>
                    <a:pt x="2908511" y="2295170"/>
                  </a:lnTo>
                  <a:lnTo>
                    <a:pt x="2911994" y="2294233"/>
                  </a:lnTo>
                  <a:lnTo>
                    <a:pt x="2915477" y="2293750"/>
                  </a:lnTo>
                  <a:lnTo>
                    <a:pt x="2918960" y="2292815"/>
                  </a:lnTo>
                  <a:lnTo>
                    <a:pt x="2922444" y="2291880"/>
                  </a:lnTo>
                  <a:lnTo>
                    <a:pt x="2925927" y="2291400"/>
                  </a:lnTo>
                  <a:lnTo>
                    <a:pt x="2929410" y="2290921"/>
                  </a:lnTo>
                  <a:lnTo>
                    <a:pt x="2932893" y="2300334"/>
                  </a:lnTo>
                  <a:lnTo>
                    <a:pt x="2936377" y="2302077"/>
                  </a:lnTo>
                  <a:lnTo>
                    <a:pt x="2939860" y="2302074"/>
                  </a:lnTo>
                  <a:lnTo>
                    <a:pt x="2943343" y="2303770"/>
                  </a:lnTo>
                  <a:lnTo>
                    <a:pt x="2946826" y="2303731"/>
                  </a:lnTo>
                  <a:lnTo>
                    <a:pt x="2950310" y="2305452"/>
                  </a:lnTo>
                  <a:lnTo>
                    <a:pt x="2953793" y="2304971"/>
                  </a:lnTo>
                  <a:lnTo>
                    <a:pt x="2957276" y="2304930"/>
                  </a:lnTo>
                  <a:lnTo>
                    <a:pt x="2960759" y="2317035"/>
                  </a:lnTo>
                  <a:lnTo>
                    <a:pt x="2964243" y="2317838"/>
                  </a:lnTo>
                  <a:lnTo>
                    <a:pt x="2967726" y="2316927"/>
                  </a:lnTo>
                  <a:lnTo>
                    <a:pt x="2971209" y="2318886"/>
                  </a:lnTo>
                  <a:lnTo>
                    <a:pt x="2974692" y="2319379"/>
                  </a:lnTo>
                  <a:lnTo>
                    <a:pt x="2978176" y="2319323"/>
                  </a:lnTo>
                  <a:lnTo>
                    <a:pt x="2981659" y="2319691"/>
                  </a:lnTo>
                  <a:lnTo>
                    <a:pt x="2985142" y="2320482"/>
                  </a:lnTo>
                  <a:lnTo>
                    <a:pt x="2988625" y="2326339"/>
                  </a:lnTo>
                  <a:lnTo>
                    <a:pt x="2992109" y="2326669"/>
                  </a:lnTo>
                  <a:lnTo>
                    <a:pt x="2995592" y="2326188"/>
                  </a:lnTo>
                  <a:lnTo>
                    <a:pt x="2999075" y="2325707"/>
                  </a:lnTo>
                  <a:lnTo>
                    <a:pt x="3002558" y="2329387"/>
                  </a:lnTo>
                  <a:lnTo>
                    <a:pt x="3006042" y="2333856"/>
                  </a:lnTo>
                  <a:lnTo>
                    <a:pt x="3009525" y="2333785"/>
                  </a:lnTo>
                  <a:lnTo>
                    <a:pt x="3013008" y="2334534"/>
                  </a:lnTo>
                  <a:lnTo>
                    <a:pt x="3016491" y="2335688"/>
                  </a:lnTo>
                  <a:lnTo>
                    <a:pt x="3019975" y="2339677"/>
                  </a:lnTo>
                  <a:lnTo>
                    <a:pt x="3023458" y="2339908"/>
                  </a:lnTo>
                  <a:lnTo>
                    <a:pt x="3026941" y="2339928"/>
                  </a:lnTo>
                  <a:lnTo>
                    <a:pt x="3030424" y="2339851"/>
                  </a:lnTo>
                  <a:lnTo>
                    <a:pt x="3033908" y="2340982"/>
                  </a:lnTo>
                  <a:lnTo>
                    <a:pt x="3037391" y="2342909"/>
                  </a:lnTo>
                  <a:lnTo>
                    <a:pt x="3040874" y="2342029"/>
                  </a:lnTo>
                  <a:lnTo>
                    <a:pt x="3044357" y="2341951"/>
                  </a:lnTo>
                  <a:lnTo>
                    <a:pt x="3047841" y="2343070"/>
                  </a:lnTo>
                  <a:lnTo>
                    <a:pt x="3051324" y="2342194"/>
                  </a:lnTo>
                  <a:lnTo>
                    <a:pt x="3054807" y="2342116"/>
                  </a:lnTo>
                  <a:lnTo>
                    <a:pt x="3058290" y="2342037"/>
                  </a:lnTo>
                  <a:lnTo>
                    <a:pt x="3061774" y="2345131"/>
                  </a:lnTo>
                  <a:lnTo>
                    <a:pt x="3065257" y="2344260"/>
                  </a:lnTo>
                  <a:lnTo>
                    <a:pt x="3068740" y="2343389"/>
                  </a:lnTo>
                  <a:lnTo>
                    <a:pt x="3072223" y="2342519"/>
                  </a:lnTo>
                  <a:lnTo>
                    <a:pt x="3075707" y="2341650"/>
                  </a:lnTo>
                  <a:lnTo>
                    <a:pt x="3079190" y="2341573"/>
                  </a:lnTo>
                  <a:lnTo>
                    <a:pt x="3082673" y="2340705"/>
                  </a:lnTo>
                  <a:lnTo>
                    <a:pt x="3086156" y="2341419"/>
                  </a:lnTo>
                  <a:lnTo>
                    <a:pt x="3089640" y="2342525"/>
                  </a:lnTo>
                  <a:lnTo>
                    <a:pt x="3093123" y="2341723"/>
                  </a:lnTo>
                  <a:lnTo>
                    <a:pt x="3096606" y="2342762"/>
                  </a:lnTo>
                  <a:lnTo>
                    <a:pt x="3100089" y="2345813"/>
                  </a:lnTo>
                  <a:lnTo>
                    <a:pt x="3103573" y="2344953"/>
                  </a:lnTo>
                  <a:lnTo>
                    <a:pt x="3107056" y="2344093"/>
                  </a:lnTo>
                  <a:lnTo>
                    <a:pt x="3110539" y="2346349"/>
                  </a:lnTo>
                  <a:lnTo>
                    <a:pt x="3114022" y="2348205"/>
                  </a:lnTo>
                  <a:lnTo>
                    <a:pt x="3117506" y="2349280"/>
                  </a:lnTo>
                  <a:lnTo>
                    <a:pt x="3120989" y="2348426"/>
                  </a:lnTo>
                  <a:lnTo>
                    <a:pt x="3124472" y="2349498"/>
                  </a:lnTo>
                  <a:lnTo>
                    <a:pt x="3127955" y="2349030"/>
                  </a:lnTo>
                  <a:lnTo>
                    <a:pt x="3131439" y="2348563"/>
                  </a:lnTo>
                  <a:lnTo>
                    <a:pt x="3134922" y="2349631"/>
                  </a:lnTo>
                  <a:lnTo>
                    <a:pt x="3134922" y="2350014"/>
                  </a:lnTo>
                  <a:lnTo>
                    <a:pt x="3134922" y="2350397"/>
                  </a:lnTo>
                  <a:lnTo>
                    <a:pt x="3134922" y="2350780"/>
                  </a:lnTo>
                  <a:lnTo>
                    <a:pt x="3134922" y="2351162"/>
                  </a:lnTo>
                  <a:lnTo>
                    <a:pt x="3134922" y="2351544"/>
                  </a:lnTo>
                  <a:lnTo>
                    <a:pt x="3134922" y="2351925"/>
                  </a:lnTo>
                  <a:lnTo>
                    <a:pt x="3138405" y="2351077"/>
                  </a:lnTo>
                  <a:lnTo>
                    <a:pt x="3141888" y="2352135"/>
                  </a:lnTo>
                  <a:lnTo>
                    <a:pt x="3145372" y="2355083"/>
                  </a:lnTo>
                  <a:lnTo>
                    <a:pt x="3148855" y="2355373"/>
                  </a:lnTo>
                  <a:lnTo>
                    <a:pt x="3152338" y="2354529"/>
                  </a:lnTo>
                  <a:lnTo>
                    <a:pt x="3155821" y="2353686"/>
                  </a:lnTo>
                  <a:lnTo>
                    <a:pt x="3159304" y="2355484"/>
                  </a:lnTo>
                  <a:lnTo>
                    <a:pt x="3162788" y="2356897"/>
                  </a:lnTo>
                  <a:lnTo>
                    <a:pt x="3166271" y="2356433"/>
                  </a:lnTo>
                  <a:lnTo>
                    <a:pt x="3169754" y="2356344"/>
                  </a:lnTo>
                  <a:lnTo>
                    <a:pt x="3173237" y="2356629"/>
                  </a:lnTo>
                  <a:lnTo>
                    <a:pt x="3176721" y="2357287"/>
                  </a:lnTo>
                  <a:lnTo>
                    <a:pt x="3180204" y="2356825"/>
                  </a:lnTo>
                  <a:lnTo>
                    <a:pt x="3183687" y="2355990"/>
                  </a:lnTo>
                  <a:lnTo>
                    <a:pt x="3187170" y="2357762"/>
                  </a:lnTo>
                  <a:lnTo>
                    <a:pt x="3190654" y="2357673"/>
                  </a:lnTo>
                  <a:lnTo>
                    <a:pt x="3194137" y="2357954"/>
                  </a:lnTo>
                  <a:lnTo>
                    <a:pt x="3197620" y="2357124"/>
                  </a:lnTo>
                  <a:lnTo>
                    <a:pt x="3201103" y="2357775"/>
                  </a:lnTo>
                  <a:lnTo>
                    <a:pt x="3204587" y="2360634"/>
                  </a:lnTo>
                  <a:lnTo>
                    <a:pt x="3208070" y="2362009"/>
                  </a:lnTo>
                  <a:lnTo>
                    <a:pt x="3211553" y="2361184"/>
                  </a:lnTo>
                  <a:lnTo>
                    <a:pt x="3215036" y="2360359"/>
                  </a:lnTo>
                  <a:lnTo>
                    <a:pt x="3218520" y="2363190"/>
                  </a:lnTo>
                  <a:lnTo>
                    <a:pt x="3222003" y="2362732"/>
                  </a:lnTo>
                  <a:lnTo>
                    <a:pt x="3225486" y="2364817"/>
                  </a:lnTo>
                  <a:lnTo>
                    <a:pt x="3228969" y="2364360"/>
                  </a:lnTo>
                  <a:lnTo>
                    <a:pt x="3232453" y="2364613"/>
                  </a:lnTo>
                  <a:lnTo>
                    <a:pt x="3235936" y="2364894"/>
                  </a:lnTo>
                  <a:lnTo>
                    <a:pt x="3239419" y="2364799"/>
                  </a:lnTo>
                  <a:lnTo>
                    <a:pt x="3242902" y="2369373"/>
                  </a:lnTo>
                  <a:lnTo>
                    <a:pt x="3246386" y="2375314"/>
                  </a:lnTo>
                  <a:lnTo>
                    <a:pt x="3249869" y="2374857"/>
                  </a:lnTo>
                  <a:lnTo>
                    <a:pt x="3253352" y="2374401"/>
                  </a:lnTo>
                  <a:lnTo>
                    <a:pt x="3256835" y="2373592"/>
                  </a:lnTo>
                  <a:lnTo>
                    <a:pt x="3260319" y="2374548"/>
                  </a:lnTo>
                  <a:lnTo>
                    <a:pt x="3263802" y="2373741"/>
                  </a:lnTo>
                  <a:lnTo>
                    <a:pt x="3267285" y="2372934"/>
                  </a:lnTo>
                  <a:lnTo>
                    <a:pt x="3270768" y="2372481"/>
                  </a:lnTo>
                  <a:lnTo>
                    <a:pt x="3274252" y="2371675"/>
                  </a:lnTo>
                  <a:lnTo>
                    <a:pt x="3277735" y="2373335"/>
                  </a:lnTo>
                  <a:lnTo>
                    <a:pt x="3281218" y="2372531"/>
                  </a:lnTo>
                  <a:lnTo>
                    <a:pt x="3284701" y="2378020"/>
                  </a:lnTo>
                  <a:lnTo>
                    <a:pt x="3288185" y="2381032"/>
                  </a:lnTo>
                  <a:lnTo>
                    <a:pt x="3291668" y="2380924"/>
                  </a:lnTo>
                  <a:lnTo>
                    <a:pt x="3295151" y="2380127"/>
                  </a:lnTo>
                  <a:lnTo>
                    <a:pt x="3298634" y="2379676"/>
                  </a:lnTo>
                  <a:lnTo>
                    <a:pt x="3302118" y="2378880"/>
                  </a:lnTo>
                  <a:lnTo>
                    <a:pt x="3305601" y="2379808"/>
                  </a:lnTo>
                  <a:lnTo>
                    <a:pt x="3309084" y="2379014"/>
                  </a:lnTo>
                  <a:lnTo>
                    <a:pt x="3312567" y="2380970"/>
                  </a:lnTo>
                  <a:lnTo>
                    <a:pt x="3316051" y="2381206"/>
                  </a:lnTo>
                  <a:lnTo>
                    <a:pt x="3319534" y="2381441"/>
                  </a:lnTo>
                  <a:lnTo>
                    <a:pt x="3323017" y="2381334"/>
                  </a:lnTo>
                  <a:lnTo>
                    <a:pt x="3326500" y="2381228"/>
                  </a:lnTo>
                  <a:lnTo>
                    <a:pt x="3329984" y="2382483"/>
                  </a:lnTo>
                  <a:lnTo>
                    <a:pt x="3333467" y="2383055"/>
                  </a:lnTo>
                  <a:lnTo>
                    <a:pt x="3336950" y="2382608"/>
                  </a:lnTo>
                  <a:lnTo>
                    <a:pt x="3340433" y="2382840"/>
                  </a:lnTo>
                  <a:lnTo>
                    <a:pt x="3343917" y="2382394"/>
                  </a:lnTo>
                  <a:lnTo>
                    <a:pt x="3347400" y="2382963"/>
                  </a:lnTo>
                  <a:lnTo>
                    <a:pt x="3350883" y="2382518"/>
                  </a:lnTo>
                  <a:lnTo>
                    <a:pt x="3354366" y="2384770"/>
                  </a:lnTo>
                  <a:lnTo>
                    <a:pt x="3357850" y="2384662"/>
                  </a:lnTo>
                  <a:lnTo>
                    <a:pt x="3361333" y="2386898"/>
                  </a:lnTo>
                  <a:lnTo>
                    <a:pt x="3364816" y="2386788"/>
                  </a:lnTo>
                  <a:lnTo>
                    <a:pt x="3368299" y="2389008"/>
                  </a:lnTo>
                  <a:lnTo>
                    <a:pt x="3371783" y="2389892"/>
                  </a:lnTo>
                  <a:lnTo>
                    <a:pt x="3375266" y="2391433"/>
                  </a:lnTo>
                  <a:lnTo>
                    <a:pt x="3378749" y="2395590"/>
                  </a:lnTo>
                  <a:lnTo>
                    <a:pt x="3382232" y="2398083"/>
                  </a:lnTo>
                  <a:lnTo>
                    <a:pt x="3385716" y="2397313"/>
                  </a:lnTo>
                  <a:lnTo>
                    <a:pt x="3389199" y="2396545"/>
                  </a:lnTo>
                  <a:lnTo>
                    <a:pt x="3392682" y="2396428"/>
                  </a:lnTo>
                  <a:lnTo>
                    <a:pt x="3396165" y="2395986"/>
                  </a:lnTo>
                  <a:lnTo>
                    <a:pt x="3399649" y="2395869"/>
                  </a:lnTo>
                  <a:lnTo>
                    <a:pt x="3403132" y="2397051"/>
                  </a:lnTo>
                  <a:lnTo>
                    <a:pt x="3406615" y="2396610"/>
                  </a:lnTo>
                  <a:lnTo>
                    <a:pt x="3410098" y="2395846"/>
                  </a:lnTo>
                  <a:lnTo>
                    <a:pt x="3413582" y="2396377"/>
                  </a:lnTo>
                  <a:lnTo>
                    <a:pt x="3417065" y="2397552"/>
                  </a:lnTo>
                  <a:lnTo>
                    <a:pt x="3420548" y="2400967"/>
                  </a:lnTo>
                  <a:lnTo>
                    <a:pt x="3424031" y="2402125"/>
                  </a:lnTo>
                  <a:lnTo>
                    <a:pt x="3427515" y="2404232"/>
                  </a:lnTo>
                  <a:lnTo>
                    <a:pt x="3430998" y="2404110"/>
                  </a:lnTo>
                  <a:lnTo>
                    <a:pt x="3434481" y="2407779"/>
                  </a:lnTo>
                  <a:lnTo>
                    <a:pt x="3437964" y="2407025"/>
                  </a:lnTo>
                  <a:lnTo>
                    <a:pt x="3441447" y="2411912"/>
                  </a:lnTo>
                  <a:lnTo>
                    <a:pt x="3444931" y="2412096"/>
                  </a:lnTo>
                  <a:lnTo>
                    <a:pt x="3448414" y="2413211"/>
                  </a:lnTo>
                  <a:lnTo>
                    <a:pt x="3451897" y="2420473"/>
                  </a:lnTo>
                  <a:lnTo>
                    <a:pt x="3455380" y="2420950"/>
                  </a:lnTo>
                  <a:lnTo>
                    <a:pt x="3458864" y="2423251"/>
                  </a:lnTo>
                  <a:lnTo>
                    <a:pt x="3462347" y="2422509"/>
                  </a:lnTo>
                  <a:lnTo>
                    <a:pt x="3465830" y="2422374"/>
                  </a:lnTo>
                  <a:lnTo>
                    <a:pt x="3469313" y="2422543"/>
                  </a:lnTo>
                  <a:lnTo>
                    <a:pt x="3472797" y="2422105"/>
                  </a:lnTo>
                  <a:lnTo>
                    <a:pt x="3476280" y="2423483"/>
                  </a:lnTo>
                  <a:lnTo>
                    <a:pt x="3479763" y="2425456"/>
                  </a:lnTo>
                  <a:lnTo>
                    <a:pt x="3483246" y="2425320"/>
                  </a:lnTo>
                  <a:lnTo>
                    <a:pt x="3483246" y="2425620"/>
                  </a:lnTo>
                  <a:lnTo>
                    <a:pt x="3483246" y="242592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2425920"/>
            </a:xfrm>
            <a:custGeom>
              <a:avLst/>
              <a:gdLst/>
              <a:ahLst/>
              <a:cxnLst/>
              <a:rect l="0" t="0" r="0" b="0"/>
              <a:pathLst>
                <a:path w="3483246" h="242592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337138"/>
                  </a:lnTo>
                  <a:lnTo>
                    <a:pt x="13932" y="1435403"/>
                  </a:lnTo>
                  <a:lnTo>
                    <a:pt x="17416" y="1490159"/>
                  </a:lnTo>
                  <a:lnTo>
                    <a:pt x="20899" y="1337138"/>
                  </a:lnTo>
                  <a:lnTo>
                    <a:pt x="24382" y="1212618"/>
                  </a:lnTo>
                  <a:lnTo>
                    <a:pt x="27865" y="1109314"/>
                  </a:lnTo>
                  <a:lnTo>
                    <a:pt x="31349" y="1022229"/>
                  </a:lnTo>
                  <a:lnTo>
                    <a:pt x="34832" y="947822"/>
                  </a:lnTo>
                  <a:lnTo>
                    <a:pt x="38315" y="883512"/>
                  </a:lnTo>
                  <a:lnTo>
                    <a:pt x="41798" y="827374"/>
                  </a:lnTo>
                  <a:lnTo>
                    <a:pt x="45282" y="777944"/>
                  </a:lnTo>
                  <a:lnTo>
                    <a:pt x="48765" y="1307307"/>
                  </a:lnTo>
                  <a:lnTo>
                    <a:pt x="52248" y="1622810"/>
                  </a:lnTo>
                  <a:lnTo>
                    <a:pt x="55731" y="1735498"/>
                  </a:lnTo>
                  <a:lnTo>
                    <a:pt x="59215" y="1682728"/>
                  </a:lnTo>
                  <a:lnTo>
                    <a:pt x="62698" y="1633072"/>
                  </a:lnTo>
                  <a:lnTo>
                    <a:pt x="66181" y="1635753"/>
                  </a:lnTo>
                  <a:lnTo>
                    <a:pt x="69664" y="1591331"/>
                  </a:lnTo>
                  <a:lnTo>
                    <a:pt x="73148" y="1549257"/>
                  </a:lnTo>
                  <a:lnTo>
                    <a:pt x="76631" y="1509351"/>
                  </a:lnTo>
                  <a:lnTo>
                    <a:pt x="80114" y="1517580"/>
                  </a:lnTo>
                  <a:lnTo>
                    <a:pt x="83597" y="1481237"/>
                  </a:lnTo>
                  <a:lnTo>
                    <a:pt x="87081" y="1490159"/>
                  </a:lnTo>
                  <a:lnTo>
                    <a:pt x="90564" y="1456815"/>
                  </a:lnTo>
                  <a:lnTo>
                    <a:pt x="94047" y="1424932"/>
                  </a:lnTo>
                  <a:lnTo>
                    <a:pt x="97530" y="1394414"/>
                  </a:lnTo>
                  <a:lnTo>
                    <a:pt x="101014" y="1482781"/>
                  </a:lnTo>
                  <a:lnTo>
                    <a:pt x="104497" y="1453986"/>
                  </a:lnTo>
                  <a:lnTo>
                    <a:pt x="107980" y="1563032"/>
                  </a:lnTo>
                  <a:lnTo>
                    <a:pt x="111463" y="1535722"/>
                  </a:lnTo>
                  <a:lnTo>
                    <a:pt x="114947" y="1570738"/>
                  </a:lnTo>
                  <a:lnTo>
                    <a:pt x="118430" y="1545031"/>
                  </a:lnTo>
                  <a:lnTo>
                    <a:pt x="121913" y="1549257"/>
                  </a:lnTo>
                  <a:lnTo>
                    <a:pt x="125396" y="1525064"/>
                  </a:lnTo>
                  <a:lnTo>
                    <a:pt x="128880" y="1501615"/>
                  </a:lnTo>
                  <a:lnTo>
                    <a:pt x="132363" y="1478876"/>
                  </a:lnTo>
                  <a:lnTo>
                    <a:pt x="135846" y="1484678"/>
                  </a:lnTo>
                  <a:lnTo>
                    <a:pt x="139329" y="1542062"/>
                  </a:lnTo>
                  <a:lnTo>
                    <a:pt x="142813" y="1570012"/>
                  </a:lnTo>
                  <a:lnTo>
                    <a:pt x="146296" y="1572859"/>
                  </a:lnTo>
                  <a:lnTo>
                    <a:pt x="149779" y="1552585"/>
                  </a:lnTo>
                  <a:lnTo>
                    <a:pt x="153262" y="1555752"/>
                  </a:lnTo>
                  <a:lnTo>
                    <a:pt x="156746" y="1536429"/>
                  </a:lnTo>
                  <a:lnTo>
                    <a:pt x="160229" y="1539862"/>
                  </a:lnTo>
                  <a:lnTo>
                    <a:pt x="163712" y="1543137"/>
                  </a:lnTo>
                  <a:lnTo>
                    <a:pt x="167195" y="1546265"/>
                  </a:lnTo>
                  <a:lnTo>
                    <a:pt x="170679" y="1549257"/>
                  </a:lnTo>
                  <a:lnTo>
                    <a:pt x="174162" y="1591331"/>
                  </a:lnTo>
                  <a:lnTo>
                    <a:pt x="177645" y="1611820"/>
                  </a:lnTo>
                  <a:lnTo>
                    <a:pt x="181128" y="1595017"/>
                  </a:lnTo>
                  <a:lnTo>
                    <a:pt x="184612" y="1578561"/>
                  </a:lnTo>
                  <a:lnTo>
                    <a:pt x="188095" y="1562441"/>
                  </a:lnTo>
                  <a:lnTo>
                    <a:pt x="191578" y="1546647"/>
                  </a:lnTo>
                  <a:lnTo>
                    <a:pt x="195061" y="1531169"/>
                  </a:lnTo>
                  <a:lnTo>
                    <a:pt x="198545" y="1515997"/>
                  </a:lnTo>
                  <a:lnTo>
                    <a:pt x="202028" y="1519133"/>
                  </a:lnTo>
                  <a:lnTo>
                    <a:pt x="205511" y="1504506"/>
                  </a:lnTo>
                  <a:lnTo>
                    <a:pt x="208994" y="1507765"/>
                  </a:lnTo>
                  <a:lnTo>
                    <a:pt x="212478" y="1510907"/>
                  </a:lnTo>
                  <a:lnTo>
                    <a:pt x="215961" y="1497011"/>
                  </a:lnTo>
                  <a:lnTo>
                    <a:pt x="219444" y="1500258"/>
                  </a:lnTo>
                  <a:lnTo>
                    <a:pt x="222927" y="1486822"/>
                  </a:lnTo>
                  <a:lnTo>
                    <a:pt x="226411" y="1473625"/>
                  </a:lnTo>
                  <a:lnTo>
                    <a:pt x="229894" y="1525064"/>
                  </a:lnTo>
                  <a:lnTo>
                    <a:pt x="233377" y="1557778"/>
                  </a:lnTo>
                  <a:lnTo>
                    <a:pt x="236860" y="1545031"/>
                  </a:lnTo>
                  <a:lnTo>
                    <a:pt x="240344" y="1561644"/>
                  </a:lnTo>
                  <a:lnTo>
                    <a:pt x="243827" y="1577511"/>
                  </a:lnTo>
                  <a:lnTo>
                    <a:pt x="247310" y="1565277"/>
                  </a:lnTo>
                  <a:lnTo>
                    <a:pt x="250793" y="1567013"/>
                  </a:lnTo>
                  <a:lnTo>
                    <a:pt x="254277" y="1568698"/>
                  </a:lnTo>
                  <a:lnTo>
                    <a:pt x="257760" y="1570336"/>
                  </a:lnTo>
                  <a:lnTo>
                    <a:pt x="261243" y="1558768"/>
                  </a:lnTo>
                  <a:lnTo>
                    <a:pt x="264726" y="1611335"/>
                  </a:lnTo>
                  <a:lnTo>
                    <a:pt x="268210" y="1612298"/>
                  </a:lnTo>
                  <a:lnTo>
                    <a:pt x="271693" y="1601129"/>
                  </a:lnTo>
                  <a:lnTo>
                    <a:pt x="275176" y="1602209"/>
                  </a:lnTo>
                  <a:lnTo>
                    <a:pt x="278659" y="1615039"/>
                  </a:lnTo>
                  <a:lnTo>
                    <a:pt x="282143" y="1660991"/>
                  </a:lnTo>
                  <a:lnTo>
                    <a:pt x="285626" y="1661260"/>
                  </a:lnTo>
                  <a:lnTo>
                    <a:pt x="289109" y="1650730"/>
                  </a:lnTo>
                  <a:lnTo>
                    <a:pt x="292592" y="1661777"/>
                  </a:lnTo>
                  <a:lnTo>
                    <a:pt x="296075" y="1672436"/>
                  </a:lnTo>
                  <a:lnTo>
                    <a:pt x="299559" y="1662269"/>
                  </a:lnTo>
                  <a:lnTo>
                    <a:pt x="303042" y="1662507"/>
                  </a:lnTo>
                  <a:lnTo>
                    <a:pt x="306525" y="1652578"/>
                  </a:lnTo>
                  <a:lnTo>
                    <a:pt x="310008" y="1652923"/>
                  </a:lnTo>
                  <a:lnTo>
                    <a:pt x="313492" y="1673011"/>
                  </a:lnTo>
                  <a:lnTo>
                    <a:pt x="316975" y="1682728"/>
                  </a:lnTo>
                  <a:lnTo>
                    <a:pt x="320458" y="1673223"/>
                  </a:lnTo>
                  <a:lnTo>
                    <a:pt x="323941" y="1673326"/>
                  </a:lnTo>
                  <a:lnTo>
                    <a:pt x="327425" y="1718995"/>
                  </a:lnTo>
                  <a:lnTo>
                    <a:pt x="330908" y="1718621"/>
                  </a:lnTo>
                  <a:lnTo>
                    <a:pt x="334391" y="1735498"/>
                  </a:lnTo>
                  <a:lnTo>
                    <a:pt x="337874" y="1759970"/>
                  </a:lnTo>
                  <a:lnTo>
                    <a:pt x="341358" y="1751039"/>
                  </a:lnTo>
                  <a:lnTo>
                    <a:pt x="344841" y="1766500"/>
                  </a:lnTo>
                  <a:lnTo>
                    <a:pt x="348324" y="1773579"/>
                  </a:lnTo>
                  <a:lnTo>
                    <a:pt x="348324" y="1781386"/>
                  </a:lnTo>
                  <a:lnTo>
                    <a:pt x="348324" y="1789122"/>
                  </a:lnTo>
                  <a:lnTo>
                    <a:pt x="348324" y="1796788"/>
                  </a:lnTo>
                  <a:lnTo>
                    <a:pt x="351807" y="1795729"/>
                  </a:lnTo>
                  <a:lnTo>
                    <a:pt x="355291" y="1831376"/>
                  </a:lnTo>
                  <a:lnTo>
                    <a:pt x="358774" y="1830050"/>
                  </a:lnTo>
                  <a:lnTo>
                    <a:pt x="362257" y="1842753"/>
                  </a:lnTo>
                  <a:lnTo>
                    <a:pt x="365740" y="1834446"/>
                  </a:lnTo>
                  <a:lnTo>
                    <a:pt x="369224" y="1826213"/>
                  </a:lnTo>
                  <a:lnTo>
                    <a:pt x="372707" y="1838655"/>
                  </a:lnTo>
                  <a:lnTo>
                    <a:pt x="376190" y="1844038"/>
                  </a:lnTo>
                  <a:lnTo>
                    <a:pt x="379673" y="1836038"/>
                  </a:lnTo>
                  <a:lnTo>
                    <a:pt x="383157" y="1834762"/>
                  </a:lnTo>
                  <a:lnTo>
                    <a:pt x="386640" y="1833507"/>
                  </a:lnTo>
                  <a:lnTo>
                    <a:pt x="390123" y="1832272"/>
                  </a:lnTo>
                  <a:lnTo>
                    <a:pt x="393606" y="1831058"/>
                  </a:lnTo>
                  <a:lnTo>
                    <a:pt x="397090" y="1836272"/>
                  </a:lnTo>
                  <a:lnTo>
                    <a:pt x="400573" y="1847629"/>
                  </a:lnTo>
                  <a:lnTo>
                    <a:pt x="404056" y="1864721"/>
                  </a:lnTo>
                  <a:lnTo>
                    <a:pt x="407539" y="1857281"/>
                  </a:lnTo>
                  <a:lnTo>
                    <a:pt x="411023" y="1849900"/>
                  </a:lnTo>
                  <a:lnTo>
                    <a:pt x="414506" y="1854627"/>
                  </a:lnTo>
                  <a:lnTo>
                    <a:pt x="417989" y="1853331"/>
                  </a:lnTo>
                  <a:lnTo>
                    <a:pt x="421472" y="1852053"/>
                  </a:lnTo>
                  <a:lnTo>
                    <a:pt x="424956" y="1844913"/>
                  </a:lnTo>
                  <a:lnTo>
                    <a:pt x="428439" y="1878155"/>
                  </a:lnTo>
                  <a:lnTo>
                    <a:pt x="431922" y="1871145"/>
                  </a:lnTo>
                  <a:lnTo>
                    <a:pt x="435405" y="1869794"/>
                  </a:lnTo>
                  <a:lnTo>
                    <a:pt x="438889" y="1862891"/>
                  </a:lnTo>
                  <a:lnTo>
                    <a:pt x="442372" y="1856039"/>
                  </a:lnTo>
                  <a:lnTo>
                    <a:pt x="445855" y="1849237"/>
                  </a:lnTo>
                  <a:lnTo>
                    <a:pt x="449338" y="1853607"/>
                  </a:lnTo>
                  <a:lnTo>
                    <a:pt x="452822" y="1846909"/>
                  </a:lnTo>
                  <a:lnTo>
                    <a:pt x="456305" y="1845769"/>
                  </a:lnTo>
                  <a:lnTo>
                    <a:pt x="459788" y="1855488"/>
                  </a:lnTo>
                  <a:lnTo>
                    <a:pt x="463271" y="1848942"/>
                  </a:lnTo>
                  <a:lnTo>
                    <a:pt x="466755" y="1842442"/>
                  </a:lnTo>
                  <a:lnTo>
                    <a:pt x="470238" y="1841364"/>
                  </a:lnTo>
                  <a:lnTo>
                    <a:pt x="473721" y="1845607"/>
                  </a:lnTo>
                  <a:lnTo>
                    <a:pt x="477204" y="1844525"/>
                  </a:lnTo>
                  <a:lnTo>
                    <a:pt x="480688" y="1843457"/>
                  </a:lnTo>
                  <a:lnTo>
                    <a:pt x="484171" y="1842404"/>
                  </a:lnTo>
                  <a:lnTo>
                    <a:pt x="487654" y="1841364"/>
                  </a:lnTo>
                  <a:lnTo>
                    <a:pt x="491137" y="1840337"/>
                  </a:lnTo>
                  <a:lnTo>
                    <a:pt x="494621" y="1834201"/>
                  </a:lnTo>
                  <a:lnTo>
                    <a:pt x="498104" y="1843384"/>
                  </a:lnTo>
                  <a:lnTo>
                    <a:pt x="501587" y="1842367"/>
                  </a:lnTo>
                  <a:lnTo>
                    <a:pt x="505070" y="1836360"/>
                  </a:lnTo>
                  <a:lnTo>
                    <a:pt x="508554" y="1845317"/>
                  </a:lnTo>
                  <a:lnTo>
                    <a:pt x="512037" y="1839393"/>
                  </a:lnTo>
                  <a:lnTo>
                    <a:pt x="515520" y="1848177"/>
                  </a:lnTo>
                  <a:lnTo>
                    <a:pt x="519003" y="1847168"/>
                  </a:lnTo>
                  <a:lnTo>
                    <a:pt x="522487" y="1855703"/>
                  </a:lnTo>
                  <a:lnTo>
                    <a:pt x="525970" y="1849941"/>
                  </a:lnTo>
                  <a:lnTo>
                    <a:pt x="529453" y="1844214"/>
                  </a:lnTo>
                  <a:lnTo>
                    <a:pt x="532936" y="1861904"/>
                  </a:lnTo>
                  <a:lnTo>
                    <a:pt x="536420" y="1856257"/>
                  </a:lnTo>
                  <a:lnTo>
                    <a:pt x="539903" y="1868893"/>
                  </a:lnTo>
                  <a:lnTo>
                    <a:pt x="543386" y="1863321"/>
                  </a:lnTo>
                  <a:lnTo>
                    <a:pt x="546869" y="1880050"/>
                  </a:lnTo>
                  <a:lnTo>
                    <a:pt x="550353" y="1874555"/>
                  </a:lnTo>
                  <a:lnTo>
                    <a:pt x="553836" y="1890779"/>
                  </a:lnTo>
                  <a:lnTo>
                    <a:pt x="557319" y="1885358"/>
                  </a:lnTo>
                  <a:lnTo>
                    <a:pt x="560802" y="1896922"/>
                  </a:lnTo>
                  <a:lnTo>
                    <a:pt x="564286" y="1908180"/>
                  </a:lnTo>
                  <a:lnTo>
                    <a:pt x="567769" y="1902868"/>
                  </a:lnTo>
                  <a:lnTo>
                    <a:pt x="571252" y="1897587"/>
                  </a:lnTo>
                  <a:lnTo>
                    <a:pt x="574735" y="1892334"/>
                  </a:lnTo>
                  <a:lnTo>
                    <a:pt x="578218" y="1899369"/>
                  </a:lnTo>
                  <a:lnTo>
                    <a:pt x="581702" y="1898227"/>
                  </a:lnTo>
                  <a:lnTo>
                    <a:pt x="585185" y="1893069"/>
                  </a:lnTo>
                  <a:lnTo>
                    <a:pt x="588668" y="1887938"/>
                  </a:lnTo>
                  <a:lnTo>
                    <a:pt x="592151" y="1882836"/>
                  </a:lnTo>
                  <a:lnTo>
                    <a:pt x="595635" y="1877761"/>
                  </a:lnTo>
                  <a:lnTo>
                    <a:pt x="599118" y="1872713"/>
                  </a:lnTo>
                  <a:lnTo>
                    <a:pt x="602601" y="1871730"/>
                  </a:lnTo>
                  <a:lnTo>
                    <a:pt x="606084" y="1866738"/>
                  </a:lnTo>
                  <a:lnTo>
                    <a:pt x="609568" y="1881680"/>
                  </a:lnTo>
                  <a:lnTo>
                    <a:pt x="613051" y="1876749"/>
                  </a:lnTo>
                  <a:lnTo>
                    <a:pt x="616534" y="1887436"/>
                  </a:lnTo>
                  <a:lnTo>
                    <a:pt x="620017" y="1882563"/>
                  </a:lnTo>
                  <a:lnTo>
                    <a:pt x="623501" y="1877715"/>
                  </a:lnTo>
                  <a:lnTo>
                    <a:pt x="626984" y="1884406"/>
                  </a:lnTo>
                  <a:lnTo>
                    <a:pt x="630467" y="1879613"/>
                  </a:lnTo>
                  <a:lnTo>
                    <a:pt x="633950" y="1897406"/>
                  </a:lnTo>
                  <a:lnTo>
                    <a:pt x="637434" y="1896372"/>
                  </a:lnTo>
                  <a:lnTo>
                    <a:pt x="640917" y="1899016"/>
                  </a:lnTo>
                  <a:lnTo>
                    <a:pt x="644400" y="1897987"/>
                  </a:lnTo>
                  <a:lnTo>
                    <a:pt x="647883" y="1907782"/>
                  </a:lnTo>
                  <a:lnTo>
                    <a:pt x="651367" y="1903154"/>
                  </a:lnTo>
                  <a:lnTo>
                    <a:pt x="654850" y="1902125"/>
                  </a:lnTo>
                  <a:lnTo>
                    <a:pt x="658333" y="1897543"/>
                  </a:lnTo>
                  <a:lnTo>
                    <a:pt x="661816" y="1892983"/>
                  </a:lnTo>
                  <a:lnTo>
                    <a:pt x="665300" y="1926802"/>
                  </a:lnTo>
                  <a:lnTo>
                    <a:pt x="668783" y="1925702"/>
                  </a:lnTo>
                  <a:lnTo>
                    <a:pt x="672266" y="1921228"/>
                  </a:lnTo>
                  <a:lnTo>
                    <a:pt x="675749" y="1916774"/>
                  </a:lnTo>
                  <a:lnTo>
                    <a:pt x="679233" y="1912341"/>
                  </a:lnTo>
                  <a:lnTo>
                    <a:pt x="682716" y="1907928"/>
                  </a:lnTo>
                  <a:lnTo>
                    <a:pt x="686199" y="1903536"/>
                  </a:lnTo>
                  <a:lnTo>
                    <a:pt x="689682" y="1905936"/>
                  </a:lnTo>
                  <a:lnTo>
                    <a:pt x="693166" y="1904952"/>
                  </a:lnTo>
                  <a:lnTo>
                    <a:pt x="696649" y="1903978"/>
                  </a:lnTo>
                  <a:lnTo>
                    <a:pt x="700132" y="1899671"/>
                  </a:lnTo>
                  <a:lnTo>
                    <a:pt x="703615" y="1898726"/>
                  </a:lnTo>
                  <a:lnTo>
                    <a:pt x="707099" y="1901105"/>
                  </a:lnTo>
                  <a:lnTo>
                    <a:pt x="710582" y="1906728"/>
                  </a:lnTo>
                  <a:lnTo>
                    <a:pt x="714065" y="1915482"/>
                  </a:lnTo>
                  <a:lnTo>
                    <a:pt x="717548" y="1911285"/>
                  </a:lnTo>
                  <a:lnTo>
                    <a:pt x="721032" y="1907107"/>
                  </a:lnTo>
                  <a:lnTo>
                    <a:pt x="724515" y="1906162"/>
                  </a:lnTo>
                  <a:lnTo>
                    <a:pt x="727998" y="1914758"/>
                  </a:lnTo>
                  <a:lnTo>
                    <a:pt x="731481" y="1910641"/>
                  </a:lnTo>
                  <a:lnTo>
                    <a:pt x="734965" y="1906542"/>
                  </a:lnTo>
                  <a:lnTo>
                    <a:pt x="738448" y="1918117"/>
                  </a:lnTo>
                  <a:lnTo>
                    <a:pt x="741931" y="1914061"/>
                  </a:lnTo>
                  <a:lnTo>
                    <a:pt x="745414" y="1910021"/>
                  </a:lnTo>
                  <a:lnTo>
                    <a:pt x="748898" y="1912183"/>
                  </a:lnTo>
                  <a:lnTo>
                    <a:pt x="752381" y="1911255"/>
                  </a:lnTo>
                  <a:lnTo>
                    <a:pt x="755864" y="1907270"/>
                  </a:lnTo>
                  <a:lnTo>
                    <a:pt x="759347" y="1906368"/>
                  </a:lnTo>
                  <a:lnTo>
                    <a:pt x="762831" y="1905474"/>
                  </a:lnTo>
                  <a:lnTo>
                    <a:pt x="766314" y="1901541"/>
                  </a:lnTo>
                  <a:lnTo>
                    <a:pt x="769797" y="1912740"/>
                  </a:lnTo>
                  <a:lnTo>
                    <a:pt x="773280" y="1908846"/>
                  </a:lnTo>
                  <a:lnTo>
                    <a:pt x="776764" y="1913908"/>
                  </a:lnTo>
                  <a:lnTo>
                    <a:pt x="780247" y="1913008"/>
                  </a:lnTo>
                  <a:lnTo>
                    <a:pt x="783730" y="1909165"/>
                  </a:lnTo>
                  <a:lnTo>
                    <a:pt x="787213" y="1905339"/>
                  </a:lnTo>
                  <a:lnTo>
                    <a:pt x="790697" y="1901527"/>
                  </a:lnTo>
                  <a:lnTo>
                    <a:pt x="794180" y="1897731"/>
                  </a:lnTo>
                  <a:lnTo>
                    <a:pt x="797663" y="1896904"/>
                  </a:lnTo>
                  <a:lnTo>
                    <a:pt x="801146" y="1896083"/>
                  </a:lnTo>
                  <a:lnTo>
                    <a:pt x="804630" y="1901105"/>
                  </a:lnTo>
                  <a:lnTo>
                    <a:pt x="808113" y="1906052"/>
                  </a:lnTo>
                  <a:lnTo>
                    <a:pt x="811596" y="1908074"/>
                  </a:lnTo>
                  <a:lnTo>
                    <a:pt x="815079" y="1904378"/>
                  </a:lnTo>
                  <a:lnTo>
                    <a:pt x="818563" y="1903550"/>
                  </a:lnTo>
                  <a:lnTo>
                    <a:pt x="822046" y="1899884"/>
                  </a:lnTo>
                  <a:lnTo>
                    <a:pt x="825529" y="1896232"/>
                  </a:lnTo>
                  <a:lnTo>
                    <a:pt x="829012" y="1892593"/>
                  </a:lnTo>
                  <a:lnTo>
                    <a:pt x="832496" y="1888969"/>
                  </a:lnTo>
                  <a:lnTo>
                    <a:pt x="835979" y="1899504"/>
                  </a:lnTo>
                  <a:lnTo>
                    <a:pt x="839462" y="1895912"/>
                  </a:lnTo>
                  <a:lnTo>
                    <a:pt x="842945" y="1900708"/>
                  </a:lnTo>
                  <a:lnTo>
                    <a:pt x="846429" y="1899919"/>
                  </a:lnTo>
                  <a:lnTo>
                    <a:pt x="849912" y="1896372"/>
                  </a:lnTo>
                  <a:lnTo>
                    <a:pt x="853395" y="1895603"/>
                  </a:lnTo>
                  <a:lnTo>
                    <a:pt x="856878" y="1892083"/>
                  </a:lnTo>
                  <a:lnTo>
                    <a:pt x="860361" y="1894082"/>
                  </a:lnTo>
                  <a:lnTo>
                    <a:pt x="863845" y="1893329"/>
                  </a:lnTo>
                  <a:lnTo>
                    <a:pt x="867328" y="1889851"/>
                  </a:lnTo>
                  <a:lnTo>
                    <a:pt x="870811" y="1891840"/>
                  </a:lnTo>
                  <a:lnTo>
                    <a:pt x="874294" y="1891103"/>
                  </a:lnTo>
                  <a:lnTo>
                    <a:pt x="877778" y="1893069"/>
                  </a:lnTo>
                  <a:lnTo>
                    <a:pt x="881261" y="1892334"/>
                  </a:lnTo>
                  <a:lnTo>
                    <a:pt x="884744" y="1888924"/>
                  </a:lnTo>
                  <a:lnTo>
                    <a:pt x="888227" y="1885526"/>
                  </a:lnTo>
                  <a:lnTo>
                    <a:pt x="891711" y="1882141"/>
                  </a:lnTo>
                  <a:lnTo>
                    <a:pt x="895194" y="1881450"/>
                  </a:lnTo>
                  <a:lnTo>
                    <a:pt x="898677" y="1883431"/>
                  </a:lnTo>
                  <a:lnTo>
                    <a:pt x="902160" y="1903693"/>
                  </a:lnTo>
                  <a:lnTo>
                    <a:pt x="905644" y="1900366"/>
                  </a:lnTo>
                  <a:lnTo>
                    <a:pt x="909127" y="1899633"/>
                  </a:lnTo>
                  <a:lnTo>
                    <a:pt x="912610" y="1901471"/>
                  </a:lnTo>
                  <a:lnTo>
                    <a:pt x="916093" y="1900740"/>
                  </a:lnTo>
                  <a:lnTo>
                    <a:pt x="919577" y="1900014"/>
                  </a:lnTo>
                  <a:lnTo>
                    <a:pt x="923060" y="1896748"/>
                  </a:lnTo>
                  <a:lnTo>
                    <a:pt x="926543" y="1893493"/>
                  </a:lnTo>
                  <a:lnTo>
                    <a:pt x="930026" y="1907903"/>
                  </a:lnTo>
                  <a:lnTo>
                    <a:pt x="933510" y="1907167"/>
                  </a:lnTo>
                  <a:lnTo>
                    <a:pt x="936993" y="1908913"/>
                  </a:lnTo>
                  <a:lnTo>
                    <a:pt x="940476" y="1905711"/>
                  </a:lnTo>
                  <a:lnTo>
                    <a:pt x="943959" y="1904989"/>
                  </a:lnTo>
                  <a:lnTo>
                    <a:pt x="947443" y="1901810"/>
                  </a:lnTo>
                  <a:lnTo>
                    <a:pt x="950926" y="1910884"/>
                  </a:lnTo>
                  <a:lnTo>
                    <a:pt x="954409" y="1907730"/>
                  </a:lnTo>
                  <a:lnTo>
                    <a:pt x="957892" y="1904586"/>
                  </a:lnTo>
                  <a:lnTo>
                    <a:pt x="961376" y="1901452"/>
                  </a:lnTo>
                  <a:lnTo>
                    <a:pt x="964859" y="1905595"/>
                  </a:lnTo>
                  <a:lnTo>
                    <a:pt x="968342" y="1914451"/>
                  </a:lnTo>
                  <a:lnTo>
                    <a:pt x="971825" y="1913727"/>
                  </a:lnTo>
                  <a:lnTo>
                    <a:pt x="975309" y="1910641"/>
                  </a:lnTo>
                  <a:lnTo>
                    <a:pt x="978792" y="1909933"/>
                  </a:lnTo>
                  <a:lnTo>
                    <a:pt x="982275" y="1906867"/>
                  </a:lnTo>
                  <a:lnTo>
                    <a:pt x="985758" y="1903812"/>
                  </a:lnTo>
                  <a:lnTo>
                    <a:pt x="989242" y="1907833"/>
                  </a:lnTo>
                  <a:lnTo>
                    <a:pt x="992725" y="1904799"/>
                  </a:lnTo>
                  <a:lnTo>
                    <a:pt x="996208" y="1922614"/>
                  </a:lnTo>
                  <a:lnTo>
                    <a:pt x="999691" y="1919607"/>
                  </a:lnTo>
                  <a:lnTo>
                    <a:pt x="1003175" y="1916609"/>
                  </a:lnTo>
                  <a:lnTo>
                    <a:pt x="1006658" y="1918182"/>
                  </a:lnTo>
                  <a:lnTo>
                    <a:pt x="1010141" y="1921999"/>
                  </a:lnTo>
                  <a:lnTo>
                    <a:pt x="1013624" y="1928005"/>
                  </a:lnTo>
                  <a:lnTo>
                    <a:pt x="1017108" y="1925052"/>
                  </a:lnTo>
                  <a:lnTo>
                    <a:pt x="1020591" y="1926558"/>
                  </a:lnTo>
                  <a:lnTo>
                    <a:pt x="1024074" y="1923624"/>
                  </a:lnTo>
                  <a:lnTo>
                    <a:pt x="1027557" y="1922916"/>
                  </a:lnTo>
                  <a:lnTo>
                    <a:pt x="1031041" y="1920000"/>
                  </a:lnTo>
                  <a:lnTo>
                    <a:pt x="1034524" y="1923713"/>
                  </a:lnTo>
                  <a:lnTo>
                    <a:pt x="1038007" y="1936053"/>
                  </a:lnTo>
                  <a:lnTo>
                    <a:pt x="1041490" y="1933172"/>
                  </a:lnTo>
                  <a:lnTo>
                    <a:pt x="1044974" y="1932453"/>
                  </a:lnTo>
                  <a:lnTo>
                    <a:pt x="1044974" y="1934601"/>
                  </a:lnTo>
                  <a:lnTo>
                    <a:pt x="1044974" y="1936743"/>
                  </a:lnTo>
                  <a:lnTo>
                    <a:pt x="1048457" y="1944506"/>
                  </a:lnTo>
                  <a:lnTo>
                    <a:pt x="1051940" y="1954222"/>
                  </a:lnTo>
                  <a:lnTo>
                    <a:pt x="1055423" y="1955530"/>
                  </a:lnTo>
                  <a:lnTo>
                    <a:pt x="1058907" y="1954768"/>
                  </a:lnTo>
                  <a:lnTo>
                    <a:pt x="1062390" y="1951950"/>
                  </a:lnTo>
                  <a:lnTo>
                    <a:pt x="1065873" y="1953257"/>
                  </a:lnTo>
                  <a:lnTo>
                    <a:pt x="1069356" y="1950457"/>
                  </a:lnTo>
                  <a:lnTo>
                    <a:pt x="1072840" y="1947666"/>
                  </a:lnTo>
                  <a:lnTo>
                    <a:pt x="1076323" y="1944882"/>
                  </a:lnTo>
                  <a:lnTo>
                    <a:pt x="1079806" y="1946206"/>
                  </a:lnTo>
                  <a:lnTo>
                    <a:pt x="1083289" y="1949552"/>
                  </a:lnTo>
                  <a:lnTo>
                    <a:pt x="1086773" y="1958881"/>
                  </a:lnTo>
                  <a:lnTo>
                    <a:pt x="1090256" y="1960125"/>
                  </a:lnTo>
                  <a:lnTo>
                    <a:pt x="1093739" y="1957390"/>
                  </a:lnTo>
                  <a:lnTo>
                    <a:pt x="1097222" y="1954663"/>
                  </a:lnTo>
                  <a:lnTo>
                    <a:pt x="1100706" y="1951944"/>
                  </a:lnTo>
                  <a:lnTo>
                    <a:pt x="1104189" y="1949232"/>
                  </a:lnTo>
                  <a:lnTo>
                    <a:pt x="1107672" y="1946528"/>
                  </a:lnTo>
                  <a:lnTo>
                    <a:pt x="1111155" y="1943831"/>
                  </a:lnTo>
                  <a:lnTo>
                    <a:pt x="1114639" y="1941142"/>
                  </a:lnTo>
                  <a:lnTo>
                    <a:pt x="1118122" y="1938460"/>
                  </a:lnTo>
                  <a:lnTo>
                    <a:pt x="1121605" y="1935785"/>
                  </a:lnTo>
                  <a:lnTo>
                    <a:pt x="1125088" y="1933118"/>
                  </a:lnTo>
                  <a:lnTo>
                    <a:pt x="1128572" y="1932453"/>
                  </a:lnTo>
                  <a:lnTo>
                    <a:pt x="1132055" y="1933775"/>
                  </a:lnTo>
                  <a:lnTo>
                    <a:pt x="1135538" y="1931132"/>
                  </a:lnTo>
                  <a:lnTo>
                    <a:pt x="1139021" y="1930477"/>
                  </a:lnTo>
                  <a:lnTo>
                    <a:pt x="1142505" y="1927849"/>
                  </a:lnTo>
                  <a:lnTo>
                    <a:pt x="1145988" y="1948626"/>
                  </a:lnTo>
                  <a:lnTo>
                    <a:pt x="1149471" y="1946020"/>
                  </a:lnTo>
                  <a:lnTo>
                    <a:pt x="1152954" y="1943421"/>
                  </a:lnTo>
                  <a:lnTo>
                    <a:pt x="1156437" y="1942750"/>
                  </a:lnTo>
                  <a:lnTo>
                    <a:pt x="1159921" y="1947801"/>
                  </a:lnTo>
                  <a:lnTo>
                    <a:pt x="1163404" y="1945226"/>
                  </a:lnTo>
                  <a:lnTo>
                    <a:pt x="1166887" y="1946451"/>
                  </a:lnTo>
                  <a:lnTo>
                    <a:pt x="1170370" y="1943890"/>
                  </a:lnTo>
                  <a:lnTo>
                    <a:pt x="1173854" y="1948871"/>
                  </a:lnTo>
                  <a:lnTo>
                    <a:pt x="1177337" y="1951932"/>
                  </a:lnTo>
                  <a:lnTo>
                    <a:pt x="1180820" y="1949397"/>
                  </a:lnTo>
                  <a:lnTo>
                    <a:pt x="1184303" y="1948728"/>
                  </a:lnTo>
                  <a:lnTo>
                    <a:pt x="1187787" y="1951763"/>
                  </a:lnTo>
                  <a:lnTo>
                    <a:pt x="1191270" y="1951093"/>
                  </a:lnTo>
                  <a:lnTo>
                    <a:pt x="1194753" y="1952263"/>
                  </a:lnTo>
                  <a:lnTo>
                    <a:pt x="1198236" y="1951597"/>
                  </a:lnTo>
                  <a:lnTo>
                    <a:pt x="1201720" y="1952757"/>
                  </a:lnTo>
                  <a:lnTo>
                    <a:pt x="1205203" y="1953909"/>
                  </a:lnTo>
                  <a:lnTo>
                    <a:pt x="1208686" y="1951433"/>
                  </a:lnTo>
                  <a:lnTo>
                    <a:pt x="1212169" y="1948963"/>
                  </a:lnTo>
                  <a:lnTo>
                    <a:pt x="1215653" y="1948313"/>
                  </a:lnTo>
                  <a:lnTo>
                    <a:pt x="1219136" y="1945856"/>
                  </a:lnTo>
                  <a:lnTo>
                    <a:pt x="1222619" y="1952415"/>
                  </a:lnTo>
                  <a:lnTo>
                    <a:pt x="1226102" y="1953549"/>
                  </a:lnTo>
                  <a:lnTo>
                    <a:pt x="1229586" y="1959984"/>
                  </a:lnTo>
                  <a:lnTo>
                    <a:pt x="1233069" y="1966329"/>
                  </a:lnTo>
                  <a:lnTo>
                    <a:pt x="1236552" y="1963913"/>
                  </a:lnTo>
                  <a:lnTo>
                    <a:pt x="1240035" y="1963246"/>
                  </a:lnTo>
                  <a:lnTo>
                    <a:pt x="1243519" y="1962583"/>
                  </a:lnTo>
                  <a:lnTo>
                    <a:pt x="1247002" y="1960186"/>
                  </a:lnTo>
                  <a:lnTo>
                    <a:pt x="1250485" y="1959532"/>
                  </a:lnTo>
                  <a:lnTo>
                    <a:pt x="1253968" y="1960611"/>
                  </a:lnTo>
                  <a:lnTo>
                    <a:pt x="1257452" y="1958233"/>
                  </a:lnTo>
                  <a:lnTo>
                    <a:pt x="1260935" y="1955861"/>
                  </a:lnTo>
                  <a:lnTo>
                    <a:pt x="1264418" y="1953494"/>
                  </a:lnTo>
                  <a:lnTo>
                    <a:pt x="1267901" y="1952862"/>
                  </a:lnTo>
                  <a:lnTo>
                    <a:pt x="1271385" y="1950508"/>
                  </a:lnTo>
                  <a:lnTo>
                    <a:pt x="1274868" y="1948159"/>
                  </a:lnTo>
                  <a:lnTo>
                    <a:pt x="1278351" y="1952698"/>
                  </a:lnTo>
                  <a:lnTo>
                    <a:pt x="1281834" y="1953781"/>
                  </a:lnTo>
                  <a:lnTo>
                    <a:pt x="1285318" y="1974971"/>
                  </a:lnTo>
                  <a:lnTo>
                    <a:pt x="1288801" y="1982520"/>
                  </a:lnTo>
                  <a:lnTo>
                    <a:pt x="1292284" y="1991564"/>
                  </a:lnTo>
                  <a:lnTo>
                    <a:pt x="1295767" y="1989268"/>
                  </a:lnTo>
                  <a:lnTo>
                    <a:pt x="1299251" y="1991793"/>
                  </a:lnTo>
                  <a:lnTo>
                    <a:pt x="1302734" y="1991108"/>
                  </a:lnTo>
                  <a:lnTo>
                    <a:pt x="1306217" y="1993608"/>
                  </a:lnTo>
                  <a:lnTo>
                    <a:pt x="1309700" y="1992924"/>
                  </a:lnTo>
                  <a:lnTo>
                    <a:pt x="1313184" y="1990659"/>
                  </a:lnTo>
                  <a:lnTo>
                    <a:pt x="1316667" y="1988399"/>
                  </a:lnTo>
                  <a:lnTo>
                    <a:pt x="1320150" y="1986144"/>
                  </a:lnTo>
                  <a:lnTo>
                    <a:pt x="1323633" y="1983894"/>
                  </a:lnTo>
                  <a:lnTo>
                    <a:pt x="1327117" y="1983236"/>
                  </a:lnTo>
                  <a:lnTo>
                    <a:pt x="1330600" y="1985737"/>
                  </a:lnTo>
                  <a:lnTo>
                    <a:pt x="1334083" y="1985078"/>
                  </a:lnTo>
                  <a:lnTo>
                    <a:pt x="1337566" y="1984423"/>
                  </a:lnTo>
                  <a:lnTo>
                    <a:pt x="1341050" y="1982202"/>
                  </a:lnTo>
                  <a:lnTo>
                    <a:pt x="1344533" y="1990901"/>
                  </a:lnTo>
                  <a:lnTo>
                    <a:pt x="1348016" y="1988694"/>
                  </a:lnTo>
                  <a:lnTo>
                    <a:pt x="1351499" y="1992663"/>
                  </a:lnTo>
                  <a:lnTo>
                    <a:pt x="1354983" y="1992003"/>
                  </a:lnTo>
                  <a:lnTo>
                    <a:pt x="1358466" y="1991346"/>
                  </a:lnTo>
                  <a:lnTo>
                    <a:pt x="1361949" y="1992218"/>
                  </a:lnTo>
                  <a:lnTo>
                    <a:pt x="1365432" y="2002150"/>
                  </a:lnTo>
                  <a:lnTo>
                    <a:pt x="1368916" y="2001481"/>
                  </a:lnTo>
                  <a:lnTo>
                    <a:pt x="1372399" y="2003802"/>
                  </a:lnTo>
                  <a:lnTo>
                    <a:pt x="1375882" y="2004620"/>
                  </a:lnTo>
                  <a:lnTo>
                    <a:pt x="1379365" y="2002468"/>
                  </a:lnTo>
                  <a:lnTo>
                    <a:pt x="1382849" y="2001805"/>
                  </a:lnTo>
                  <a:lnTo>
                    <a:pt x="1386332" y="1999663"/>
                  </a:lnTo>
                  <a:lnTo>
                    <a:pt x="1389815" y="1997526"/>
                  </a:lnTo>
                  <a:lnTo>
                    <a:pt x="1393298" y="1995392"/>
                  </a:lnTo>
                  <a:lnTo>
                    <a:pt x="1396782" y="1993264"/>
                  </a:lnTo>
                  <a:lnTo>
                    <a:pt x="1400265" y="1991140"/>
                  </a:lnTo>
                  <a:lnTo>
                    <a:pt x="1403748" y="1999354"/>
                  </a:lnTo>
                  <a:lnTo>
                    <a:pt x="1407231" y="1998708"/>
                  </a:lnTo>
                  <a:lnTo>
                    <a:pt x="1410715" y="1998064"/>
                  </a:lnTo>
                  <a:lnTo>
                    <a:pt x="1414198" y="1998881"/>
                  </a:lnTo>
                  <a:lnTo>
                    <a:pt x="1417681" y="2002589"/>
                  </a:lnTo>
                  <a:lnTo>
                    <a:pt x="1421164" y="2001944"/>
                  </a:lnTo>
                  <a:lnTo>
                    <a:pt x="1424648" y="2001301"/>
                  </a:lnTo>
                  <a:lnTo>
                    <a:pt x="1428131" y="2000661"/>
                  </a:lnTo>
                  <a:lnTo>
                    <a:pt x="1431614" y="2001459"/>
                  </a:lnTo>
                  <a:lnTo>
                    <a:pt x="1435097" y="1999389"/>
                  </a:lnTo>
                  <a:lnTo>
                    <a:pt x="1438580" y="2001615"/>
                  </a:lnTo>
                  <a:lnTo>
                    <a:pt x="1442064" y="2009475"/>
                  </a:lnTo>
                  <a:lnTo>
                    <a:pt x="1445547" y="2022753"/>
                  </a:lnTo>
                  <a:lnTo>
                    <a:pt x="1449030" y="2020711"/>
                  </a:lnTo>
                  <a:lnTo>
                    <a:pt x="1452513" y="2018674"/>
                  </a:lnTo>
                  <a:lnTo>
                    <a:pt x="1455997" y="2022142"/>
                  </a:lnTo>
                  <a:lnTo>
                    <a:pt x="1459480" y="2022852"/>
                  </a:lnTo>
                  <a:lnTo>
                    <a:pt x="1462963" y="2024917"/>
                  </a:lnTo>
                  <a:lnTo>
                    <a:pt x="1466446" y="2022900"/>
                  </a:lnTo>
                  <a:lnTo>
                    <a:pt x="1469930" y="2026306"/>
                  </a:lnTo>
                  <a:lnTo>
                    <a:pt x="1473413" y="2024300"/>
                  </a:lnTo>
                  <a:lnTo>
                    <a:pt x="1476896" y="2023647"/>
                  </a:lnTo>
                  <a:lnTo>
                    <a:pt x="1480379" y="2022996"/>
                  </a:lnTo>
                  <a:lnTo>
                    <a:pt x="1483863" y="2023691"/>
                  </a:lnTo>
                  <a:lnTo>
                    <a:pt x="1487346" y="2023043"/>
                  </a:lnTo>
                  <a:lnTo>
                    <a:pt x="1490829" y="2021059"/>
                  </a:lnTo>
                  <a:lnTo>
                    <a:pt x="1494312" y="2020418"/>
                  </a:lnTo>
                  <a:lnTo>
                    <a:pt x="1497796" y="2021115"/>
                  </a:lnTo>
                  <a:lnTo>
                    <a:pt x="1501279" y="2033677"/>
                  </a:lnTo>
                  <a:lnTo>
                    <a:pt x="1504762" y="2033023"/>
                  </a:lnTo>
                  <a:lnTo>
                    <a:pt x="1508245" y="2045299"/>
                  </a:lnTo>
                  <a:lnTo>
                    <a:pt x="1511729" y="2047186"/>
                  </a:lnTo>
                  <a:lnTo>
                    <a:pt x="1515212" y="2045243"/>
                  </a:lnTo>
                  <a:lnTo>
                    <a:pt x="1518695" y="2044578"/>
                  </a:lnTo>
                  <a:lnTo>
                    <a:pt x="1522178" y="2045187"/>
                  </a:lnTo>
                  <a:lnTo>
                    <a:pt x="1525662" y="2044526"/>
                  </a:lnTo>
                  <a:lnTo>
                    <a:pt x="1529145" y="2042600"/>
                  </a:lnTo>
                  <a:lnTo>
                    <a:pt x="1532628" y="2040677"/>
                  </a:lnTo>
                  <a:lnTo>
                    <a:pt x="1536111" y="2038758"/>
                  </a:lnTo>
                  <a:lnTo>
                    <a:pt x="1539595" y="2036843"/>
                  </a:lnTo>
                  <a:lnTo>
                    <a:pt x="1543078" y="2034931"/>
                  </a:lnTo>
                  <a:lnTo>
                    <a:pt x="1546561" y="2039350"/>
                  </a:lnTo>
                  <a:lnTo>
                    <a:pt x="1550044" y="2039964"/>
                  </a:lnTo>
                  <a:lnTo>
                    <a:pt x="1553528" y="2038066"/>
                  </a:lnTo>
                  <a:lnTo>
                    <a:pt x="1557011" y="2043675"/>
                  </a:lnTo>
                  <a:lnTo>
                    <a:pt x="1560494" y="2041787"/>
                  </a:lnTo>
                  <a:lnTo>
                    <a:pt x="1563977" y="2041146"/>
                  </a:lnTo>
                  <a:lnTo>
                    <a:pt x="1567461" y="2039266"/>
                  </a:lnTo>
                  <a:lnTo>
                    <a:pt x="1570944" y="2041110"/>
                  </a:lnTo>
                  <a:lnTo>
                    <a:pt x="1574427" y="2041710"/>
                  </a:lnTo>
                  <a:lnTo>
                    <a:pt x="1577910" y="2041075"/>
                  </a:lnTo>
                  <a:lnTo>
                    <a:pt x="1581394" y="2039211"/>
                  </a:lnTo>
                  <a:lnTo>
                    <a:pt x="1584877" y="2038583"/>
                  </a:lnTo>
                  <a:lnTo>
                    <a:pt x="1588360" y="2037956"/>
                  </a:lnTo>
                  <a:lnTo>
                    <a:pt x="1591843" y="2038558"/>
                  </a:lnTo>
                  <a:lnTo>
                    <a:pt x="1595327" y="2037935"/>
                  </a:lnTo>
                  <a:lnTo>
                    <a:pt x="1598810" y="2040970"/>
                  </a:lnTo>
                  <a:lnTo>
                    <a:pt x="1602293" y="2041559"/>
                  </a:lnTo>
                  <a:lnTo>
                    <a:pt x="1605776" y="2042146"/>
                  </a:lnTo>
                  <a:lnTo>
                    <a:pt x="1609260" y="2043933"/>
                  </a:lnTo>
                  <a:lnTo>
                    <a:pt x="1612743" y="2042107"/>
                  </a:lnTo>
                  <a:lnTo>
                    <a:pt x="1616226" y="2040283"/>
                  </a:lnTo>
                  <a:lnTo>
                    <a:pt x="1619709" y="2038463"/>
                  </a:lnTo>
                  <a:lnTo>
                    <a:pt x="1623193" y="2043840"/>
                  </a:lnTo>
                  <a:lnTo>
                    <a:pt x="1626676" y="2043222"/>
                  </a:lnTo>
                  <a:lnTo>
                    <a:pt x="1630159" y="2042605"/>
                  </a:lnTo>
                  <a:lnTo>
                    <a:pt x="1633642" y="2040802"/>
                  </a:lnTo>
                  <a:lnTo>
                    <a:pt x="1637126" y="2042565"/>
                  </a:lnTo>
                  <a:lnTo>
                    <a:pt x="1640609" y="2040769"/>
                  </a:lnTo>
                  <a:lnTo>
                    <a:pt x="1644092" y="2047229"/>
                  </a:lnTo>
                  <a:lnTo>
                    <a:pt x="1647575" y="2045442"/>
                  </a:lnTo>
                  <a:lnTo>
                    <a:pt x="1651059" y="2044831"/>
                  </a:lnTo>
                  <a:lnTo>
                    <a:pt x="1654542" y="2052363"/>
                  </a:lnTo>
                  <a:lnTo>
                    <a:pt x="1658025" y="2050590"/>
                  </a:lnTo>
                  <a:lnTo>
                    <a:pt x="1661508" y="2049976"/>
                  </a:lnTo>
                  <a:lnTo>
                    <a:pt x="1664992" y="2051669"/>
                  </a:lnTo>
                  <a:lnTo>
                    <a:pt x="1668475" y="2053350"/>
                  </a:lnTo>
                  <a:lnTo>
                    <a:pt x="1671958" y="2052737"/>
                  </a:lnTo>
                  <a:lnTo>
                    <a:pt x="1675441" y="2053267"/>
                  </a:lnTo>
                  <a:lnTo>
                    <a:pt x="1678925" y="2052656"/>
                  </a:lnTo>
                  <a:lnTo>
                    <a:pt x="1682408" y="2050908"/>
                  </a:lnTo>
                  <a:lnTo>
                    <a:pt x="1685891" y="2053710"/>
                  </a:lnTo>
                  <a:lnTo>
                    <a:pt x="1689374" y="2051970"/>
                  </a:lnTo>
                  <a:lnTo>
                    <a:pt x="1692858" y="2053626"/>
                  </a:lnTo>
                  <a:lnTo>
                    <a:pt x="1696341" y="2054147"/>
                  </a:lnTo>
                  <a:lnTo>
                    <a:pt x="1699824" y="2054665"/>
                  </a:lnTo>
                  <a:lnTo>
                    <a:pt x="1703307" y="2052940"/>
                  </a:lnTo>
                  <a:lnTo>
                    <a:pt x="1706791" y="2053460"/>
                  </a:lnTo>
                  <a:lnTo>
                    <a:pt x="1710274" y="2051741"/>
                  </a:lnTo>
                  <a:lnTo>
                    <a:pt x="1713757" y="2050025"/>
                  </a:lnTo>
                  <a:lnTo>
                    <a:pt x="1717240" y="2048312"/>
                  </a:lnTo>
                  <a:lnTo>
                    <a:pt x="1720723" y="2047722"/>
                  </a:lnTo>
                  <a:lnTo>
                    <a:pt x="1724207" y="2049366"/>
                  </a:lnTo>
                  <a:lnTo>
                    <a:pt x="1727690" y="2052109"/>
                  </a:lnTo>
                  <a:lnTo>
                    <a:pt x="1731173" y="2050411"/>
                  </a:lnTo>
                  <a:lnTo>
                    <a:pt x="1734656" y="2055337"/>
                  </a:lnTo>
                  <a:lnTo>
                    <a:pt x="1738140" y="2056935"/>
                  </a:lnTo>
                  <a:lnTo>
                    <a:pt x="1741623" y="2061784"/>
                  </a:lnTo>
                  <a:lnTo>
                    <a:pt x="1741623" y="2062868"/>
                  </a:lnTo>
                  <a:lnTo>
                    <a:pt x="1741623" y="2063949"/>
                  </a:lnTo>
                  <a:lnTo>
                    <a:pt x="1741623" y="2065029"/>
                  </a:lnTo>
                  <a:lnTo>
                    <a:pt x="1741623" y="2066108"/>
                  </a:lnTo>
                  <a:lnTo>
                    <a:pt x="1745106" y="2064428"/>
                  </a:lnTo>
                  <a:lnTo>
                    <a:pt x="1748589" y="2063829"/>
                  </a:lnTo>
                  <a:lnTo>
                    <a:pt x="1752073" y="2066451"/>
                  </a:lnTo>
                  <a:lnTo>
                    <a:pt x="1755556" y="2066151"/>
                  </a:lnTo>
                  <a:lnTo>
                    <a:pt x="1759039" y="2068451"/>
                  </a:lnTo>
                  <a:lnTo>
                    <a:pt x="1762522" y="2066789"/>
                  </a:lnTo>
                  <a:lnTo>
                    <a:pt x="1766006" y="2067255"/>
                  </a:lnTo>
                  <a:lnTo>
                    <a:pt x="1769489" y="2065599"/>
                  </a:lnTo>
                  <a:lnTo>
                    <a:pt x="1772972" y="2065006"/>
                  </a:lnTo>
                  <a:lnTo>
                    <a:pt x="1776455" y="2069691"/>
                  </a:lnTo>
                  <a:lnTo>
                    <a:pt x="1779939" y="2073284"/>
                  </a:lnTo>
                  <a:lnTo>
                    <a:pt x="1783422" y="2072686"/>
                  </a:lnTo>
                  <a:lnTo>
                    <a:pt x="1786905" y="2075208"/>
                  </a:lnTo>
                  <a:lnTo>
                    <a:pt x="1790388" y="2073574"/>
                  </a:lnTo>
                  <a:lnTo>
                    <a:pt x="1793872" y="2076082"/>
                  </a:lnTo>
                  <a:lnTo>
                    <a:pt x="1797355" y="2078570"/>
                  </a:lnTo>
                  <a:lnTo>
                    <a:pt x="1800838" y="2080019"/>
                  </a:lnTo>
                  <a:lnTo>
                    <a:pt x="1804321" y="2079421"/>
                  </a:lnTo>
                  <a:lnTo>
                    <a:pt x="1807805" y="2084917"/>
                  </a:lnTo>
                  <a:lnTo>
                    <a:pt x="1811288" y="2089346"/>
                  </a:lnTo>
                  <a:lnTo>
                    <a:pt x="1814771" y="2088742"/>
                  </a:lnTo>
                  <a:lnTo>
                    <a:pt x="1818254" y="2096097"/>
                  </a:lnTo>
                  <a:lnTo>
                    <a:pt x="1821738" y="2098445"/>
                  </a:lnTo>
                  <a:lnTo>
                    <a:pt x="1825221" y="2097835"/>
                  </a:lnTo>
                  <a:lnTo>
                    <a:pt x="1828704" y="2097226"/>
                  </a:lnTo>
                  <a:lnTo>
                    <a:pt x="1832187" y="2100531"/>
                  </a:lnTo>
                  <a:lnTo>
                    <a:pt x="1835671" y="2098947"/>
                  </a:lnTo>
                  <a:lnTo>
                    <a:pt x="1839154" y="2100288"/>
                  </a:lnTo>
                  <a:lnTo>
                    <a:pt x="1842637" y="2101620"/>
                  </a:lnTo>
                  <a:lnTo>
                    <a:pt x="1846120" y="2104871"/>
                  </a:lnTo>
                  <a:lnTo>
                    <a:pt x="1849604" y="2104262"/>
                  </a:lnTo>
                  <a:lnTo>
                    <a:pt x="1853087" y="2104615"/>
                  </a:lnTo>
                  <a:lnTo>
                    <a:pt x="1856570" y="2104965"/>
                  </a:lnTo>
                  <a:lnTo>
                    <a:pt x="1860053" y="2103404"/>
                  </a:lnTo>
                  <a:lnTo>
                    <a:pt x="1863537" y="2103756"/>
                  </a:lnTo>
                  <a:lnTo>
                    <a:pt x="1867020" y="2106008"/>
                  </a:lnTo>
                  <a:lnTo>
                    <a:pt x="1870503" y="2110131"/>
                  </a:lnTo>
                  <a:lnTo>
                    <a:pt x="1873986" y="2109525"/>
                  </a:lnTo>
                  <a:lnTo>
                    <a:pt x="1877470" y="2109860"/>
                  </a:lnTo>
                  <a:lnTo>
                    <a:pt x="1880953" y="2113931"/>
                  </a:lnTo>
                  <a:lnTo>
                    <a:pt x="1884436" y="2116111"/>
                  </a:lnTo>
                  <a:lnTo>
                    <a:pt x="1887919" y="2114577"/>
                  </a:lnTo>
                  <a:lnTo>
                    <a:pt x="1891403" y="2113045"/>
                  </a:lnTo>
                  <a:lnTo>
                    <a:pt x="1894886" y="2111515"/>
                  </a:lnTo>
                  <a:lnTo>
                    <a:pt x="1898369" y="2109988"/>
                  </a:lnTo>
                  <a:lnTo>
                    <a:pt x="1901852" y="2110318"/>
                  </a:lnTo>
                  <a:lnTo>
                    <a:pt x="1905336" y="2113413"/>
                  </a:lnTo>
                  <a:lnTo>
                    <a:pt x="1908819" y="2113734"/>
                  </a:lnTo>
                  <a:lnTo>
                    <a:pt x="1912302" y="2116796"/>
                  </a:lnTo>
                  <a:lnTo>
                    <a:pt x="1915785" y="2117108"/>
                  </a:lnTo>
                  <a:lnTo>
                    <a:pt x="1919269" y="2123748"/>
                  </a:lnTo>
                  <a:lnTo>
                    <a:pt x="1922752" y="2124043"/>
                  </a:lnTo>
                  <a:lnTo>
                    <a:pt x="1926235" y="2122542"/>
                  </a:lnTo>
                  <a:lnTo>
                    <a:pt x="1929718" y="2124629"/>
                  </a:lnTo>
                  <a:lnTo>
                    <a:pt x="1933202" y="2127591"/>
                  </a:lnTo>
                  <a:lnTo>
                    <a:pt x="1936685" y="2128762"/>
                  </a:lnTo>
                  <a:lnTo>
                    <a:pt x="1940168" y="2132567"/>
                  </a:lnTo>
                  <a:lnTo>
                    <a:pt x="1943651" y="2133716"/>
                  </a:lnTo>
                  <a:lnTo>
                    <a:pt x="1947135" y="2133985"/>
                  </a:lnTo>
                  <a:lnTo>
                    <a:pt x="1950618" y="2132508"/>
                  </a:lnTo>
                  <a:lnTo>
                    <a:pt x="1954101" y="2133650"/>
                  </a:lnTo>
                  <a:lnTo>
                    <a:pt x="1957584" y="2136521"/>
                  </a:lnTo>
                  <a:lnTo>
                    <a:pt x="1961068" y="2135052"/>
                  </a:lnTo>
                  <a:lnTo>
                    <a:pt x="1964551" y="2133586"/>
                  </a:lnTo>
                  <a:lnTo>
                    <a:pt x="1968034" y="2132121"/>
                  </a:lnTo>
                  <a:lnTo>
                    <a:pt x="1971517" y="2134118"/>
                  </a:lnTo>
                  <a:lnTo>
                    <a:pt x="1975001" y="2132659"/>
                  </a:lnTo>
                  <a:lnTo>
                    <a:pt x="1978484" y="2132064"/>
                  </a:lnTo>
                  <a:lnTo>
                    <a:pt x="1981967" y="2132333"/>
                  </a:lnTo>
                  <a:lnTo>
                    <a:pt x="1985450" y="2130880"/>
                  </a:lnTo>
                  <a:lnTo>
                    <a:pt x="1988934" y="2129430"/>
                  </a:lnTo>
                  <a:lnTo>
                    <a:pt x="1992417" y="2133985"/>
                  </a:lnTo>
                  <a:lnTo>
                    <a:pt x="1995900" y="2132541"/>
                  </a:lnTo>
                  <a:lnTo>
                    <a:pt x="1999383" y="2131099"/>
                  </a:lnTo>
                  <a:lnTo>
                    <a:pt x="2002867" y="2137310"/>
                  </a:lnTo>
                  <a:lnTo>
                    <a:pt x="2006350" y="2138407"/>
                  </a:lnTo>
                  <a:lnTo>
                    <a:pt x="2009833" y="2138658"/>
                  </a:lnTo>
                  <a:lnTo>
                    <a:pt x="2013316" y="2138908"/>
                  </a:lnTo>
                  <a:lnTo>
                    <a:pt x="2016799" y="2138319"/>
                  </a:lnTo>
                  <a:lnTo>
                    <a:pt x="2020283" y="2141907"/>
                  </a:lnTo>
                  <a:lnTo>
                    <a:pt x="2023766" y="2141318"/>
                  </a:lnTo>
                  <a:lnTo>
                    <a:pt x="2027249" y="2139899"/>
                  </a:lnTo>
                  <a:lnTo>
                    <a:pt x="2030732" y="2140974"/>
                  </a:lnTo>
                  <a:lnTo>
                    <a:pt x="2034216" y="2139560"/>
                  </a:lnTo>
                  <a:lnTo>
                    <a:pt x="2037699" y="2138977"/>
                  </a:lnTo>
                  <a:lnTo>
                    <a:pt x="2041182" y="2140875"/>
                  </a:lnTo>
                  <a:lnTo>
                    <a:pt x="2044665" y="2139468"/>
                  </a:lnTo>
                  <a:lnTo>
                    <a:pt x="2048149" y="2141357"/>
                  </a:lnTo>
                  <a:lnTo>
                    <a:pt x="2051632" y="2140777"/>
                  </a:lnTo>
                  <a:lnTo>
                    <a:pt x="2055115" y="2149969"/>
                  </a:lnTo>
                  <a:lnTo>
                    <a:pt x="2058598" y="2148576"/>
                  </a:lnTo>
                  <a:lnTo>
                    <a:pt x="2062082" y="2149606"/>
                  </a:lnTo>
                  <a:lnTo>
                    <a:pt x="2065565" y="2148217"/>
                  </a:lnTo>
                  <a:lnTo>
                    <a:pt x="2069048" y="2148441"/>
                  </a:lnTo>
                  <a:lnTo>
                    <a:pt x="2072531" y="2147056"/>
                  </a:lnTo>
                  <a:lnTo>
                    <a:pt x="2076015" y="2147281"/>
                  </a:lnTo>
                  <a:lnTo>
                    <a:pt x="2079498" y="2145900"/>
                  </a:lnTo>
                  <a:lnTo>
                    <a:pt x="2082981" y="2145325"/>
                  </a:lnTo>
                  <a:lnTo>
                    <a:pt x="2086464" y="2148751"/>
                  </a:lnTo>
                  <a:lnTo>
                    <a:pt x="2089948" y="2149767"/>
                  </a:lnTo>
                  <a:lnTo>
                    <a:pt x="2089948" y="2150562"/>
                  </a:lnTo>
                  <a:lnTo>
                    <a:pt x="2093431" y="2151571"/>
                  </a:lnTo>
                  <a:lnTo>
                    <a:pt x="2096914" y="2151785"/>
                  </a:lnTo>
                  <a:lnTo>
                    <a:pt x="2100397" y="2153574"/>
                  </a:lnTo>
                  <a:lnTo>
                    <a:pt x="2103881" y="2154568"/>
                  </a:lnTo>
                  <a:lnTo>
                    <a:pt x="2107364" y="2155558"/>
                  </a:lnTo>
                  <a:lnTo>
                    <a:pt x="2110847" y="2157322"/>
                  </a:lnTo>
                  <a:lnTo>
                    <a:pt x="2114330" y="2158299"/>
                  </a:lnTo>
                  <a:lnTo>
                    <a:pt x="2117814" y="2162359"/>
                  </a:lnTo>
                  <a:lnTo>
                    <a:pt x="2121297" y="2161781"/>
                  </a:lnTo>
                  <a:lnTo>
                    <a:pt x="2124780" y="2167326"/>
                  </a:lnTo>
                  <a:lnTo>
                    <a:pt x="2128263" y="2165985"/>
                  </a:lnTo>
                  <a:lnTo>
                    <a:pt x="2131747" y="2170715"/>
                  </a:lnTo>
                  <a:lnTo>
                    <a:pt x="2135230" y="2173897"/>
                  </a:lnTo>
                  <a:lnTo>
                    <a:pt x="2138713" y="2172565"/>
                  </a:lnTo>
                  <a:lnTo>
                    <a:pt x="2142196" y="2176470"/>
                  </a:lnTo>
                  <a:lnTo>
                    <a:pt x="2145680" y="2175143"/>
                  </a:lnTo>
                  <a:lnTo>
                    <a:pt x="2149163" y="2181969"/>
                  </a:lnTo>
                  <a:lnTo>
                    <a:pt x="2152646" y="2183588"/>
                  </a:lnTo>
                  <a:lnTo>
                    <a:pt x="2156129" y="2182271"/>
                  </a:lnTo>
                  <a:lnTo>
                    <a:pt x="2159613" y="2183884"/>
                  </a:lnTo>
                  <a:lnTo>
                    <a:pt x="2163096" y="2184760"/>
                  </a:lnTo>
                  <a:lnTo>
                    <a:pt x="2166579" y="2184178"/>
                  </a:lnTo>
                  <a:lnTo>
                    <a:pt x="2170062" y="2183597"/>
                  </a:lnTo>
                  <a:lnTo>
                    <a:pt x="2173546" y="2184469"/>
                  </a:lnTo>
                  <a:lnTo>
                    <a:pt x="2177029" y="2184614"/>
                  </a:lnTo>
                  <a:lnTo>
                    <a:pt x="2180512" y="2184036"/>
                  </a:lnTo>
                  <a:lnTo>
                    <a:pt x="2183995" y="2189933"/>
                  </a:lnTo>
                  <a:lnTo>
                    <a:pt x="2187479" y="2189352"/>
                  </a:lnTo>
                  <a:lnTo>
                    <a:pt x="2190962" y="2190914"/>
                  </a:lnTo>
                  <a:lnTo>
                    <a:pt x="2194445" y="2191046"/>
                  </a:lnTo>
                  <a:lnTo>
                    <a:pt x="2197928" y="2191178"/>
                  </a:lnTo>
                  <a:lnTo>
                    <a:pt x="2201412" y="2189891"/>
                  </a:lnTo>
                  <a:lnTo>
                    <a:pt x="2204895" y="2199873"/>
                  </a:lnTo>
                  <a:lnTo>
                    <a:pt x="2208378" y="2199989"/>
                  </a:lnTo>
                  <a:lnTo>
                    <a:pt x="2211861" y="2200104"/>
                  </a:lnTo>
                  <a:lnTo>
                    <a:pt x="2215345" y="2201606"/>
                  </a:lnTo>
                  <a:lnTo>
                    <a:pt x="2218828" y="2204479"/>
                  </a:lnTo>
                  <a:lnTo>
                    <a:pt x="2222311" y="2205960"/>
                  </a:lnTo>
                  <a:lnTo>
                    <a:pt x="2225794" y="2208115"/>
                  </a:lnTo>
                  <a:lnTo>
                    <a:pt x="2229278" y="2207534"/>
                  </a:lnTo>
                  <a:lnTo>
                    <a:pt x="2232761" y="2206953"/>
                  </a:lnTo>
                  <a:lnTo>
                    <a:pt x="2236244" y="2205693"/>
                  </a:lnTo>
                  <a:lnTo>
                    <a:pt x="2239727" y="2209192"/>
                  </a:lnTo>
                  <a:lnTo>
                    <a:pt x="2243211" y="2208614"/>
                  </a:lnTo>
                  <a:lnTo>
                    <a:pt x="2246694" y="2207359"/>
                  </a:lnTo>
                  <a:lnTo>
                    <a:pt x="2250177" y="2208136"/>
                  </a:lnTo>
                  <a:lnTo>
                    <a:pt x="2253660" y="2207560"/>
                  </a:lnTo>
                  <a:lnTo>
                    <a:pt x="2257144" y="2206986"/>
                  </a:lnTo>
                  <a:lnTo>
                    <a:pt x="2260627" y="2207760"/>
                  </a:lnTo>
                  <a:lnTo>
                    <a:pt x="2264110" y="2207859"/>
                  </a:lnTo>
                  <a:lnTo>
                    <a:pt x="2267593" y="2206616"/>
                  </a:lnTo>
                  <a:lnTo>
                    <a:pt x="2271077" y="2208057"/>
                  </a:lnTo>
                  <a:lnTo>
                    <a:pt x="2274560" y="2206818"/>
                  </a:lnTo>
                  <a:lnTo>
                    <a:pt x="2278043" y="2208253"/>
                  </a:lnTo>
                  <a:lnTo>
                    <a:pt x="2281526" y="2208351"/>
                  </a:lnTo>
                  <a:lnTo>
                    <a:pt x="2285010" y="2209113"/>
                  </a:lnTo>
                  <a:lnTo>
                    <a:pt x="2288493" y="2211855"/>
                  </a:lnTo>
                  <a:lnTo>
                    <a:pt x="2291976" y="2212605"/>
                  </a:lnTo>
                  <a:lnTo>
                    <a:pt x="2295459" y="2212037"/>
                  </a:lnTo>
                  <a:lnTo>
                    <a:pt x="2298942" y="2212128"/>
                  </a:lnTo>
                  <a:lnTo>
                    <a:pt x="2302426" y="2210905"/>
                  </a:lnTo>
                  <a:lnTo>
                    <a:pt x="2305909" y="2210341"/>
                  </a:lnTo>
                  <a:lnTo>
                    <a:pt x="2309392" y="2215007"/>
                  </a:lnTo>
                  <a:lnTo>
                    <a:pt x="2312875" y="2218333"/>
                  </a:lnTo>
                  <a:lnTo>
                    <a:pt x="2316359" y="2218413"/>
                  </a:lnTo>
                  <a:lnTo>
                    <a:pt x="2319842" y="2219780"/>
                  </a:lnTo>
                  <a:lnTo>
                    <a:pt x="2323325" y="2218572"/>
                  </a:lnTo>
                  <a:lnTo>
                    <a:pt x="2326808" y="2218008"/>
                  </a:lnTo>
                  <a:lnTo>
                    <a:pt x="2330292" y="2217446"/>
                  </a:lnTo>
                  <a:lnTo>
                    <a:pt x="2333775" y="2217526"/>
                  </a:lnTo>
                  <a:lnTo>
                    <a:pt x="2337258" y="2217606"/>
                  </a:lnTo>
                  <a:lnTo>
                    <a:pt x="2340741" y="2218964"/>
                  </a:lnTo>
                  <a:lnTo>
                    <a:pt x="2344225" y="2217766"/>
                  </a:lnTo>
                  <a:lnTo>
                    <a:pt x="2347708" y="2217846"/>
                  </a:lnTo>
                  <a:lnTo>
                    <a:pt x="2351191" y="2216651"/>
                  </a:lnTo>
                  <a:lnTo>
                    <a:pt x="2354674" y="2216095"/>
                  </a:lnTo>
                  <a:lnTo>
                    <a:pt x="2358158" y="2215541"/>
                  </a:lnTo>
                  <a:lnTo>
                    <a:pt x="2361641" y="2215623"/>
                  </a:lnTo>
                  <a:lnTo>
                    <a:pt x="2365124" y="2215070"/>
                  </a:lnTo>
                  <a:lnTo>
                    <a:pt x="2368607" y="2214519"/>
                  </a:lnTo>
                  <a:lnTo>
                    <a:pt x="2372091" y="2213968"/>
                  </a:lnTo>
                  <a:lnTo>
                    <a:pt x="2375574" y="2214053"/>
                  </a:lnTo>
                  <a:lnTo>
                    <a:pt x="2379057" y="2213504"/>
                  </a:lnTo>
                  <a:lnTo>
                    <a:pt x="2382540" y="2215484"/>
                  </a:lnTo>
                  <a:lnTo>
                    <a:pt x="2386024" y="2214936"/>
                  </a:lnTo>
                  <a:lnTo>
                    <a:pt x="2389507" y="2215019"/>
                  </a:lnTo>
                  <a:lnTo>
                    <a:pt x="2392990" y="2216356"/>
                  </a:lnTo>
                  <a:lnTo>
                    <a:pt x="2396473" y="2215810"/>
                  </a:lnTo>
                  <a:lnTo>
                    <a:pt x="2399957" y="2215891"/>
                  </a:lnTo>
                  <a:lnTo>
                    <a:pt x="2403440" y="2217842"/>
                  </a:lnTo>
                  <a:lnTo>
                    <a:pt x="2406923" y="2220401"/>
                  </a:lnTo>
                  <a:lnTo>
                    <a:pt x="2410406" y="2222327"/>
                  </a:lnTo>
                  <a:lnTo>
                    <a:pt x="2413890" y="2221781"/>
                  </a:lnTo>
                  <a:lnTo>
                    <a:pt x="2417373" y="2221237"/>
                  </a:lnTo>
                  <a:lnTo>
                    <a:pt x="2420856" y="2221309"/>
                  </a:lnTo>
                  <a:lnTo>
                    <a:pt x="2424339" y="2220151"/>
                  </a:lnTo>
                  <a:lnTo>
                    <a:pt x="2427823" y="2219610"/>
                  </a:lnTo>
                  <a:lnTo>
                    <a:pt x="2431306" y="2219684"/>
                  </a:lnTo>
                  <a:lnTo>
                    <a:pt x="2434789" y="2219145"/>
                  </a:lnTo>
                  <a:lnTo>
                    <a:pt x="2438272" y="2221054"/>
                  </a:lnTo>
                  <a:lnTo>
                    <a:pt x="2441756" y="2221125"/>
                  </a:lnTo>
                  <a:lnTo>
                    <a:pt x="2445239" y="2221805"/>
                  </a:lnTo>
                  <a:lnTo>
                    <a:pt x="2448722" y="2225508"/>
                  </a:lnTo>
                  <a:lnTo>
                    <a:pt x="2452205" y="2225572"/>
                  </a:lnTo>
                  <a:lnTo>
                    <a:pt x="2455689" y="2225637"/>
                  </a:lnTo>
                  <a:lnTo>
                    <a:pt x="2459172" y="2226301"/>
                  </a:lnTo>
                  <a:lnTo>
                    <a:pt x="2462655" y="2225164"/>
                  </a:lnTo>
                  <a:lnTo>
                    <a:pt x="2466138" y="2225228"/>
                  </a:lnTo>
                  <a:lnTo>
                    <a:pt x="2469622" y="2225293"/>
                  </a:lnTo>
                  <a:lnTo>
                    <a:pt x="2473105" y="2227148"/>
                  </a:lnTo>
                  <a:lnTo>
                    <a:pt x="2476588" y="2226017"/>
                  </a:lnTo>
                  <a:lnTo>
                    <a:pt x="2480071" y="2225484"/>
                  </a:lnTo>
                  <a:lnTo>
                    <a:pt x="2483555" y="2226143"/>
                  </a:lnTo>
                  <a:lnTo>
                    <a:pt x="2487038" y="2225017"/>
                  </a:lnTo>
                  <a:lnTo>
                    <a:pt x="2490521" y="2231581"/>
                  </a:lnTo>
                  <a:lnTo>
                    <a:pt x="2494004" y="2233979"/>
                  </a:lnTo>
                  <a:lnTo>
                    <a:pt x="2497488" y="2234613"/>
                  </a:lnTo>
                  <a:lnTo>
                    <a:pt x="2500971" y="2235245"/>
                  </a:lnTo>
                  <a:lnTo>
                    <a:pt x="2504454" y="2235875"/>
                  </a:lnTo>
                  <a:lnTo>
                    <a:pt x="2507937" y="2235342"/>
                  </a:lnTo>
                  <a:lnTo>
                    <a:pt x="2511421" y="2236548"/>
                  </a:lnTo>
                  <a:lnTo>
                    <a:pt x="2514904" y="2236017"/>
                  </a:lnTo>
                  <a:lnTo>
                    <a:pt x="2518387" y="2238944"/>
                  </a:lnTo>
                  <a:lnTo>
                    <a:pt x="2521870" y="2237838"/>
                  </a:lnTo>
                  <a:lnTo>
                    <a:pt x="2525354" y="2238456"/>
                  </a:lnTo>
                  <a:lnTo>
                    <a:pt x="2528837" y="2238499"/>
                  </a:lnTo>
                  <a:lnTo>
                    <a:pt x="2532320" y="2238543"/>
                  </a:lnTo>
                  <a:lnTo>
                    <a:pt x="2535803" y="2237443"/>
                  </a:lnTo>
                  <a:lnTo>
                    <a:pt x="2539287" y="2237488"/>
                  </a:lnTo>
                  <a:lnTo>
                    <a:pt x="2542770" y="2239241"/>
                  </a:lnTo>
                  <a:lnTo>
                    <a:pt x="2546253" y="2239283"/>
                  </a:lnTo>
                  <a:lnTo>
                    <a:pt x="2549736" y="2238758"/>
                  </a:lnTo>
                  <a:lnTo>
                    <a:pt x="2553220" y="2237665"/>
                  </a:lnTo>
                  <a:lnTo>
                    <a:pt x="2556703" y="2236574"/>
                  </a:lnTo>
                  <a:lnTo>
                    <a:pt x="2560186" y="2236620"/>
                  </a:lnTo>
                  <a:lnTo>
                    <a:pt x="2563669" y="2237232"/>
                  </a:lnTo>
                  <a:lnTo>
                    <a:pt x="2567153" y="2241781"/>
                  </a:lnTo>
                  <a:lnTo>
                    <a:pt x="2570636" y="2247397"/>
                  </a:lnTo>
                  <a:lnTo>
                    <a:pt x="2574119" y="2247427"/>
                  </a:lnTo>
                  <a:lnTo>
                    <a:pt x="2577602" y="2249668"/>
                  </a:lnTo>
                  <a:lnTo>
                    <a:pt x="2581085" y="2248592"/>
                  </a:lnTo>
                  <a:lnTo>
                    <a:pt x="2584569" y="2249721"/>
                  </a:lnTo>
                  <a:lnTo>
                    <a:pt x="2588052" y="2253036"/>
                  </a:lnTo>
                  <a:lnTo>
                    <a:pt x="2591535" y="2252512"/>
                  </a:lnTo>
                  <a:lnTo>
                    <a:pt x="2595018" y="2254713"/>
                  </a:lnTo>
                  <a:lnTo>
                    <a:pt x="2598502" y="2255275"/>
                  </a:lnTo>
                  <a:lnTo>
                    <a:pt x="2601985" y="2255835"/>
                  </a:lnTo>
                  <a:lnTo>
                    <a:pt x="2605468" y="2254772"/>
                  </a:lnTo>
                  <a:lnTo>
                    <a:pt x="2608951" y="2254250"/>
                  </a:lnTo>
                  <a:lnTo>
                    <a:pt x="2612435" y="2254811"/>
                  </a:lnTo>
                  <a:lnTo>
                    <a:pt x="2615918" y="2253751"/>
                  </a:lnTo>
                  <a:lnTo>
                    <a:pt x="2619401" y="2253232"/>
                  </a:lnTo>
                  <a:lnTo>
                    <a:pt x="2622884" y="2252175"/>
                  </a:lnTo>
                  <a:lnTo>
                    <a:pt x="2626368" y="2252197"/>
                  </a:lnTo>
                  <a:lnTo>
                    <a:pt x="2629851" y="2253296"/>
                  </a:lnTo>
                  <a:lnTo>
                    <a:pt x="2633334" y="2254391"/>
                  </a:lnTo>
                  <a:lnTo>
                    <a:pt x="2636817" y="2253339"/>
                  </a:lnTo>
                  <a:lnTo>
                    <a:pt x="2640301" y="2252825"/>
                  </a:lnTo>
                  <a:lnTo>
                    <a:pt x="2643784" y="2251775"/>
                  </a:lnTo>
                  <a:lnTo>
                    <a:pt x="2647267" y="2256598"/>
                  </a:lnTo>
                  <a:lnTo>
                    <a:pt x="2650750" y="2255553"/>
                  </a:lnTo>
                  <a:lnTo>
                    <a:pt x="2654234" y="2254509"/>
                  </a:lnTo>
                  <a:lnTo>
                    <a:pt x="2657717" y="2256648"/>
                  </a:lnTo>
                  <a:lnTo>
                    <a:pt x="2661200" y="2257721"/>
                  </a:lnTo>
                  <a:lnTo>
                    <a:pt x="2664683" y="2256681"/>
                  </a:lnTo>
                  <a:lnTo>
                    <a:pt x="2668167" y="2256171"/>
                  </a:lnTo>
                  <a:lnTo>
                    <a:pt x="2671650" y="2257766"/>
                  </a:lnTo>
                  <a:lnTo>
                    <a:pt x="2675133" y="2257256"/>
                  </a:lnTo>
                  <a:lnTo>
                    <a:pt x="2678616" y="2257272"/>
                  </a:lnTo>
                  <a:lnTo>
                    <a:pt x="2682100" y="2256239"/>
                  </a:lnTo>
                  <a:lnTo>
                    <a:pt x="2685583" y="2256256"/>
                  </a:lnTo>
                  <a:lnTo>
                    <a:pt x="2689066" y="2257319"/>
                  </a:lnTo>
                  <a:lnTo>
                    <a:pt x="2692549" y="2256812"/>
                  </a:lnTo>
                  <a:lnTo>
                    <a:pt x="2696033" y="2255785"/>
                  </a:lnTo>
                  <a:lnTo>
                    <a:pt x="2699516" y="2254758"/>
                  </a:lnTo>
                  <a:lnTo>
                    <a:pt x="2702999" y="2253733"/>
                  </a:lnTo>
                  <a:lnTo>
                    <a:pt x="2706482" y="2253753"/>
                  </a:lnTo>
                  <a:lnTo>
                    <a:pt x="2709966" y="2253773"/>
                  </a:lnTo>
                  <a:lnTo>
                    <a:pt x="2713449" y="2252751"/>
                  </a:lnTo>
                  <a:lnTo>
                    <a:pt x="2716932" y="2252772"/>
                  </a:lnTo>
                  <a:lnTo>
                    <a:pt x="2720415" y="2251753"/>
                  </a:lnTo>
                  <a:lnTo>
                    <a:pt x="2723899" y="2251255"/>
                  </a:lnTo>
                  <a:lnTo>
                    <a:pt x="2727382" y="2250237"/>
                  </a:lnTo>
                  <a:lnTo>
                    <a:pt x="2730865" y="2250262"/>
                  </a:lnTo>
                  <a:lnTo>
                    <a:pt x="2734348" y="2255460"/>
                  </a:lnTo>
                  <a:lnTo>
                    <a:pt x="2737832" y="2263656"/>
                  </a:lnTo>
                  <a:lnTo>
                    <a:pt x="2741315" y="2263663"/>
                  </a:lnTo>
                  <a:lnTo>
                    <a:pt x="2744798" y="2262657"/>
                  </a:lnTo>
                  <a:lnTo>
                    <a:pt x="2748281" y="2264183"/>
                  </a:lnTo>
                  <a:lnTo>
                    <a:pt x="2751765" y="2263684"/>
                  </a:lnTo>
                  <a:lnTo>
                    <a:pt x="2755248" y="2262682"/>
                  </a:lnTo>
                  <a:lnTo>
                    <a:pt x="2758731" y="2261680"/>
                  </a:lnTo>
                  <a:lnTo>
                    <a:pt x="2762214" y="2261184"/>
                  </a:lnTo>
                  <a:lnTo>
                    <a:pt x="2765698" y="2263210"/>
                  </a:lnTo>
                  <a:lnTo>
                    <a:pt x="2769181" y="2264221"/>
                  </a:lnTo>
                  <a:lnTo>
                    <a:pt x="2772664" y="2265228"/>
                  </a:lnTo>
                  <a:lnTo>
                    <a:pt x="2776147" y="2264734"/>
                  </a:lnTo>
                  <a:lnTo>
                    <a:pt x="2779631" y="2264739"/>
                  </a:lnTo>
                  <a:lnTo>
                    <a:pt x="2783114" y="2263747"/>
                  </a:lnTo>
                  <a:lnTo>
                    <a:pt x="2786597" y="2264252"/>
                  </a:lnTo>
                  <a:lnTo>
                    <a:pt x="2786597" y="2264751"/>
                  </a:lnTo>
                  <a:lnTo>
                    <a:pt x="2786597" y="2265248"/>
                  </a:lnTo>
                  <a:lnTo>
                    <a:pt x="2790080" y="2267238"/>
                  </a:lnTo>
                  <a:lnTo>
                    <a:pt x="2793564" y="2266745"/>
                  </a:lnTo>
                  <a:lnTo>
                    <a:pt x="2797047" y="2266748"/>
                  </a:lnTo>
                  <a:lnTo>
                    <a:pt x="2800530" y="2265763"/>
                  </a:lnTo>
                  <a:lnTo>
                    <a:pt x="2804013" y="2273621"/>
                  </a:lnTo>
                  <a:lnTo>
                    <a:pt x="2807497" y="2276046"/>
                  </a:lnTo>
                  <a:lnTo>
                    <a:pt x="2810980" y="2282304"/>
                  </a:lnTo>
                  <a:lnTo>
                    <a:pt x="2814463" y="2281809"/>
                  </a:lnTo>
                  <a:lnTo>
                    <a:pt x="2817946" y="2282750"/>
                  </a:lnTo>
                  <a:lnTo>
                    <a:pt x="2821430" y="2282733"/>
                  </a:lnTo>
                  <a:lnTo>
                    <a:pt x="2824913" y="2282240"/>
                  </a:lnTo>
                  <a:lnTo>
                    <a:pt x="2828396" y="2283177"/>
                  </a:lnTo>
                  <a:lnTo>
                    <a:pt x="2831879" y="2282208"/>
                  </a:lnTo>
                  <a:lnTo>
                    <a:pt x="2835363" y="2284091"/>
                  </a:lnTo>
                  <a:lnTo>
                    <a:pt x="2838846" y="2283126"/>
                  </a:lnTo>
                  <a:lnTo>
                    <a:pt x="2842329" y="2284055"/>
                  </a:lnTo>
                  <a:lnTo>
                    <a:pt x="2845812" y="2283092"/>
                  </a:lnTo>
                  <a:lnTo>
                    <a:pt x="2849296" y="2283548"/>
                  </a:lnTo>
                  <a:lnTo>
                    <a:pt x="2852779" y="2284002"/>
                  </a:lnTo>
                  <a:lnTo>
                    <a:pt x="2856262" y="2284454"/>
                  </a:lnTo>
                  <a:lnTo>
                    <a:pt x="2859745" y="2287247"/>
                  </a:lnTo>
                  <a:lnTo>
                    <a:pt x="2863229" y="2290485"/>
                  </a:lnTo>
                  <a:lnTo>
                    <a:pt x="2866712" y="2289996"/>
                  </a:lnTo>
                  <a:lnTo>
                    <a:pt x="2870195" y="2291360"/>
                  </a:lnTo>
                  <a:lnTo>
                    <a:pt x="2873678" y="2294100"/>
                  </a:lnTo>
                  <a:lnTo>
                    <a:pt x="2877161" y="2295905"/>
                  </a:lnTo>
                  <a:lnTo>
                    <a:pt x="2880645" y="2296330"/>
                  </a:lnTo>
                  <a:lnTo>
                    <a:pt x="2884128" y="2297666"/>
                  </a:lnTo>
                  <a:lnTo>
                    <a:pt x="2887611" y="2297178"/>
                  </a:lnTo>
                  <a:lnTo>
                    <a:pt x="2891094" y="2298054"/>
                  </a:lnTo>
                  <a:lnTo>
                    <a:pt x="2894578" y="2303887"/>
                  </a:lnTo>
                  <a:lnTo>
                    <a:pt x="2898061" y="2308315"/>
                  </a:lnTo>
                  <a:lnTo>
                    <a:pt x="2901544" y="2307380"/>
                  </a:lnTo>
                  <a:lnTo>
                    <a:pt x="2905027" y="2306445"/>
                  </a:lnTo>
                  <a:lnTo>
                    <a:pt x="2908511" y="2306402"/>
                  </a:lnTo>
                  <a:lnTo>
                    <a:pt x="2911994" y="2306359"/>
                  </a:lnTo>
                  <a:lnTo>
                    <a:pt x="2915477" y="2308532"/>
                  </a:lnTo>
                  <a:lnTo>
                    <a:pt x="2918960" y="2307602"/>
                  </a:lnTo>
                  <a:lnTo>
                    <a:pt x="2922444" y="2306673"/>
                  </a:lnTo>
                  <a:lnTo>
                    <a:pt x="2925927" y="2305744"/>
                  </a:lnTo>
                  <a:lnTo>
                    <a:pt x="2929410" y="2305702"/>
                  </a:lnTo>
                  <a:lnTo>
                    <a:pt x="2932893" y="2304776"/>
                  </a:lnTo>
                  <a:lnTo>
                    <a:pt x="2936377" y="2307381"/>
                  </a:lnTo>
                  <a:lnTo>
                    <a:pt x="2939860" y="2306898"/>
                  </a:lnTo>
                  <a:lnTo>
                    <a:pt x="2943343" y="2307294"/>
                  </a:lnTo>
                  <a:lnTo>
                    <a:pt x="2946826" y="2308565"/>
                  </a:lnTo>
                  <a:lnTo>
                    <a:pt x="2950310" y="2308520"/>
                  </a:lnTo>
                  <a:lnTo>
                    <a:pt x="2953793" y="2308911"/>
                  </a:lnTo>
                  <a:lnTo>
                    <a:pt x="2957276" y="2308866"/>
                  </a:lnTo>
                  <a:lnTo>
                    <a:pt x="2960759" y="2317893"/>
                  </a:lnTo>
                  <a:lnTo>
                    <a:pt x="2964243" y="2317410"/>
                  </a:lnTo>
                  <a:lnTo>
                    <a:pt x="2967726" y="2317783"/>
                  </a:lnTo>
                  <a:lnTo>
                    <a:pt x="2971209" y="2317301"/>
                  </a:lnTo>
                  <a:lnTo>
                    <a:pt x="2974692" y="2317674"/>
                  </a:lnTo>
                  <a:lnTo>
                    <a:pt x="2978176" y="2318472"/>
                  </a:lnTo>
                  <a:lnTo>
                    <a:pt x="2981659" y="2317565"/>
                  </a:lnTo>
                  <a:lnTo>
                    <a:pt x="2985142" y="2317511"/>
                  </a:lnTo>
                  <a:lnTo>
                    <a:pt x="2988625" y="2318731"/>
                  </a:lnTo>
                  <a:lnTo>
                    <a:pt x="2992109" y="2318252"/>
                  </a:lnTo>
                  <a:lnTo>
                    <a:pt x="2995592" y="2317350"/>
                  </a:lnTo>
                  <a:lnTo>
                    <a:pt x="2999075" y="2317296"/>
                  </a:lnTo>
                  <a:lnTo>
                    <a:pt x="3002558" y="2319354"/>
                  </a:lnTo>
                  <a:lnTo>
                    <a:pt x="3006042" y="2319299"/>
                  </a:lnTo>
                  <a:lnTo>
                    <a:pt x="3009525" y="2319243"/>
                  </a:lnTo>
                  <a:lnTo>
                    <a:pt x="3013008" y="2318346"/>
                  </a:lnTo>
                  <a:lnTo>
                    <a:pt x="3016491" y="2317871"/>
                  </a:lnTo>
                  <a:lnTo>
                    <a:pt x="3019975" y="2316976"/>
                  </a:lnTo>
                  <a:lnTo>
                    <a:pt x="3023458" y="2320695"/>
                  </a:lnTo>
                  <a:lnTo>
                    <a:pt x="3026941" y="2320639"/>
                  </a:lnTo>
                  <a:lnTo>
                    <a:pt x="3030424" y="2320165"/>
                  </a:lnTo>
                  <a:lnTo>
                    <a:pt x="3033908" y="2320526"/>
                  </a:lnTo>
                  <a:lnTo>
                    <a:pt x="3037391" y="2322546"/>
                  </a:lnTo>
                  <a:lnTo>
                    <a:pt x="3040874" y="2324554"/>
                  </a:lnTo>
                  <a:lnTo>
                    <a:pt x="3044357" y="2323669"/>
                  </a:lnTo>
                  <a:lnTo>
                    <a:pt x="3047841" y="2323197"/>
                  </a:lnTo>
                  <a:lnTo>
                    <a:pt x="3051324" y="2322313"/>
                  </a:lnTo>
                  <a:lnTo>
                    <a:pt x="3054807" y="2321842"/>
                  </a:lnTo>
                  <a:lnTo>
                    <a:pt x="3058290" y="2320960"/>
                  </a:lnTo>
                  <a:lnTo>
                    <a:pt x="3061774" y="2320491"/>
                  </a:lnTo>
                  <a:lnTo>
                    <a:pt x="3065257" y="2321259"/>
                  </a:lnTo>
                  <a:lnTo>
                    <a:pt x="3068740" y="2320380"/>
                  </a:lnTo>
                  <a:lnTo>
                    <a:pt x="3072223" y="2319912"/>
                  </a:lnTo>
                  <a:lnTo>
                    <a:pt x="3075707" y="2319857"/>
                  </a:lnTo>
                  <a:lnTo>
                    <a:pt x="3079190" y="2319392"/>
                  </a:lnTo>
                  <a:lnTo>
                    <a:pt x="3082673" y="2318926"/>
                  </a:lnTo>
                  <a:lnTo>
                    <a:pt x="3086156" y="2323371"/>
                  </a:lnTo>
                  <a:lnTo>
                    <a:pt x="3089640" y="2325750"/>
                  </a:lnTo>
                  <a:lnTo>
                    <a:pt x="3093123" y="2325689"/>
                  </a:lnTo>
                  <a:lnTo>
                    <a:pt x="3096606" y="2326841"/>
                  </a:lnTo>
                  <a:lnTo>
                    <a:pt x="3100089" y="2325972"/>
                  </a:lnTo>
                  <a:lnTo>
                    <a:pt x="3103573" y="2325911"/>
                  </a:lnTo>
                  <a:lnTo>
                    <a:pt x="3107056" y="2326253"/>
                  </a:lnTo>
                  <a:lnTo>
                    <a:pt x="3110539" y="2328200"/>
                  </a:lnTo>
                  <a:lnTo>
                    <a:pt x="3114022" y="2330535"/>
                  </a:lnTo>
                  <a:lnTo>
                    <a:pt x="3117506" y="2334044"/>
                  </a:lnTo>
                  <a:lnTo>
                    <a:pt x="3120989" y="2337918"/>
                  </a:lnTo>
                  <a:lnTo>
                    <a:pt x="3124472" y="2337060"/>
                  </a:lnTo>
                  <a:lnTo>
                    <a:pt x="3127955" y="2336596"/>
                  </a:lnTo>
                  <a:lnTo>
                    <a:pt x="3131439" y="2337309"/>
                  </a:lnTo>
                  <a:lnTo>
                    <a:pt x="3134922" y="2341917"/>
                  </a:lnTo>
                  <a:lnTo>
                    <a:pt x="3134922" y="2342305"/>
                  </a:lnTo>
                  <a:lnTo>
                    <a:pt x="3134922" y="2342693"/>
                  </a:lnTo>
                  <a:lnTo>
                    <a:pt x="3134922" y="2343081"/>
                  </a:lnTo>
                  <a:lnTo>
                    <a:pt x="3134922" y="2343468"/>
                  </a:lnTo>
                  <a:lnTo>
                    <a:pt x="3138405" y="2344551"/>
                  </a:lnTo>
                  <a:lnTo>
                    <a:pt x="3141888" y="2343700"/>
                  </a:lnTo>
                  <a:lnTo>
                    <a:pt x="3145372" y="2342850"/>
                  </a:lnTo>
                  <a:lnTo>
                    <a:pt x="3148855" y="2343160"/>
                  </a:lnTo>
                  <a:lnTo>
                    <a:pt x="3152338" y="2342698"/>
                  </a:lnTo>
                  <a:lnTo>
                    <a:pt x="3155821" y="2343391"/>
                  </a:lnTo>
                  <a:lnTo>
                    <a:pt x="3159304" y="2342545"/>
                  </a:lnTo>
                  <a:lnTo>
                    <a:pt x="3162788" y="2342854"/>
                  </a:lnTo>
                  <a:lnTo>
                    <a:pt x="3166271" y="2342394"/>
                  </a:lnTo>
                  <a:lnTo>
                    <a:pt x="3169754" y="2345266"/>
                  </a:lnTo>
                  <a:lnTo>
                    <a:pt x="3173237" y="2346064"/>
                  </a:lnTo>
                  <a:lnTo>
                    <a:pt x="3176721" y="2345224"/>
                  </a:lnTo>
                  <a:lnTo>
                    <a:pt x="3180204" y="2346287"/>
                  </a:lnTo>
                  <a:lnTo>
                    <a:pt x="3183687" y="2348102"/>
                  </a:lnTo>
                  <a:lnTo>
                    <a:pt x="3187170" y="2348399"/>
                  </a:lnTo>
                  <a:lnTo>
                    <a:pt x="3190654" y="2348695"/>
                  </a:lnTo>
                  <a:lnTo>
                    <a:pt x="3194137" y="2348238"/>
                  </a:lnTo>
                  <a:lnTo>
                    <a:pt x="3197620" y="2347404"/>
                  </a:lnTo>
                  <a:lnTo>
                    <a:pt x="3201103" y="2346947"/>
                  </a:lnTo>
                  <a:lnTo>
                    <a:pt x="3204587" y="2346491"/>
                  </a:lnTo>
                  <a:lnTo>
                    <a:pt x="3208070" y="2346413"/>
                  </a:lnTo>
                  <a:lnTo>
                    <a:pt x="3211553" y="2346334"/>
                  </a:lnTo>
                  <a:lnTo>
                    <a:pt x="3215036" y="2345504"/>
                  </a:lnTo>
                  <a:lnTo>
                    <a:pt x="3218520" y="2345802"/>
                  </a:lnTo>
                  <a:lnTo>
                    <a:pt x="3222003" y="2346100"/>
                  </a:lnTo>
                  <a:lnTo>
                    <a:pt x="3225486" y="2345647"/>
                  </a:lnTo>
                  <a:lnTo>
                    <a:pt x="3228969" y="2347440"/>
                  </a:lnTo>
                  <a:lnTo>
                    <a:pt x="3232453" y="2347361"/>
                  </a:lnTo>
                  <a:lnTo>
                    <a:pt x="3235936" y="2351367"/>
                  </a:lnTo>
                  <a:lnTo>
                    <a:pt x="3239419" y="2360088"/>
                  </a:lnTo>
                  <a:lnTo>
                    <a:pt x="3242902" y="2359998"/>
                  </a:lnTo>
                  <a:lnTo>
                    <a:pt x="3246386" y="2362445"/>
                  </a:lnTo>
                  <a:lnTo>
                    <a:pt x="3249869" y="2361991"/>
                  </a:lnTo>
                  <a:lnTo>
                    <a:pt x="3253352" y="2361177"/>
                  </a:lnTo>
                  <a:lnTo>
                    <a:pt x="3256835" y="2363250"/>
                  </a:lnTo>
                  <a:lnTo>
                    <a:pt x="3260319" y="2362437"/>
                  </a:lnTo>
                  <a:lnTo>
                    <a:pt x="3263802" y="2368072"/>
                  </a:lnTo>
                  <a:lnTo>
                    <a:pt x="3267285" y="2371168"/>
                  </a:lnTo>
                  <a:lnTo>
                    <a:pt x="3270768" y="2370362"/>
                  </a:lnTo>
                  <a:lnTo>
                    <a:pt x="3274252" y="2370970"/>
                  </a:lnTo>
                  <a:lnTo>
                    <a:pt x="3277735" y="2375438"/>
                  </a:lnTo>
                  <a:lnTo>
                    <a:pt x="3281218" y="2374986"/>
                  </a:lnTo>
                  <a:lnTo>
                    <a:pt x="3284701" y="2375233"/>
                  </a:lnTo>
                  <a:lnTo>
                    <a:pt x="3288185" y="2379302"/>
                  </a:lnTo>
                  <a:lnTo>
                    <a:pt x="3291668" y="2379542"/>
                  </a:lnTo>
                  <a:lnTo>
                    <a:pt x="3295151" y="2379091"/>
                  </a:lnTo>
                  <a:lnTo>
                    <a:pt x="3298634" y="2378294"/>
                  </a:lnTo>
                  <a:lnTo>
                    <a:pt x="3302118" y="2381634"/>
                  </a:lnTo>
                  <a:lnTo>
                    <a:pt x="3305601" y="2383582"/>
                  </a:lnTo>
                  <a:lnTo>
                    <a:pt x="3309084" y="2383131"/>
                  </a:lnTo>
                  <a:lnTo>
                    <a:pt x="3312567" y="2382681"/>
                  </a:lnTo>
                  <a:lnTo>
                    <a:pt x="3316051" y="2382232"/>
                  </a:lnTo>
                  <a:lnTo>
                    <a:pt x="3319534" y="2383147"/>
                  </a:lnTo>
                  <a:lnTo>
                    <a:pt x="3323017" y="2383719"/>
                  </a:lnTo>
                  <a:lnTo>
                    <a:pt x="3326500" y="2383611"/>
                  </a:lnTo>
                  <a:lnTo>
                    <a:pt x="3329984" y="2386886"/>
                  </a:lnTo>
                  <a:lnTo>
                    <a:pt x="3333467" y="2386438"/>
                  </a:lnTo>
                  <a:lnTo>
                    <a:pt x="3336950" y="2392360"/>
                  </a:lnTo>
                  <a:lnTo>
                    <a:pt x="3340433" y="2391578"/>
                  </a:lnTo>
                  <a:lnTo>
                    <a:pt x="3343917" y="2390797"/>
                  </a:lnTo>
                  <a:lnTo>
                    <a:pt x="3347400" y="2390016"/>
                  </a:lnTo>
                  <a:lnTo>
                    <a:pt x="3350883" y="2389903"/>
                  </a:lnTo>
                  <a:lnTo>
                    <a:pt x="3354366" y="2390123"/>
                  </a:lnTo>
                  <a:lnTo>
                    <a:pt x="3357850" y="2389344"/>
                  </a:lnTo>
                  <a:lnTo>
                    <a:pt x="3361333" y="2389232"/>
                  </a:lnTo>
                  <a:lnTo>
                    <a:pt x="3364816" y="2389453"/>
                  </a:lnTo>
                  <a:lnTo>
                    <a:pt x="3368299" y="2391990"/>
                  </a:lnTo>
                  <a:lnTo>
                    <a:pt x="3371783" y="2391216"/>
                  </a:lnTo>
                  <a:lnTo>
                    <a:pt x="3375266" y="2392422"/>
                  </a:lnTo>
                  <a:lnTo>
                    <a:pt x="3378749" y="2391649"/>
                  </a:lnTo>
                  <a:lnTo>
                    <a:pt x="3382232" y="2390876"/>
                  </a:lnTo>
                  <a:lnTo>
                    <a:pt x="3385716" y="2393393"/>
                  </a:lnTo>
                  <a:lnTo>
                    <a:pt x="3389199" y="2392623"/>
                  </a:lnTo>
                  <a:lnTo>
                    <a:pt x="3392682" y="2392837"/>
                  </a:lnTo>
                  <a:lnTo>
                    <a:pt x="3396165" y="2396636"/>
                  </a:lnTo>
                  <a:lnTo>
                    <a:pt x="3399649" y="2397816"/>
                  </a:lnTo>
                  <a:lnTo>
                    <a:pt x="3403132" y="2397698"/>
                  </a:lnTo>
                  <a:lnTo>
                    <a:pt x="3406615" y="2403370"/>
                  </a:lnTo>
                  <a:lnTo>
                    <a:pt x="3410098" y="2403248"/>
                  </a:lnTo>
                  <a:lnTo>
                    <a:pt x="3413582" y="2402488"/>
                  </a:lnTo>
                  <a:lnTo>
                    <a:pt x="3417065" y="2403643"/>
                  </a:lnTo>
                  <a:lnTo>
                    <a:pt x="3420548" y="2403203"/>
                  </a:lnTo>
                  <a:lnTo>
                    <a:pt x="3424031" y="2403400"/>
                  </a:lnTo>
                  <a:lnTo>
                    <a:pt x="3427515" y="2404232"/>
                  </a:lnTo>
                  <a:lnTo>
                    <a:pt x="3430998" y="2405061"/>
                  </a:lnTo>
                  <a:lnTo>
                    <a:pt x="3434481" y="2406518"/>
                  </a:lnTo>
                  <a:lnTo>
                    <a:pt x="3437964" y="2405764"/>
                  </a:lnTo>
                  <a:lnTo>
                    <a:pt x="3441447" y="2405957"/>
                  </a:lnTo>
                  <a:lnTo>
                    <a:pt x="3444931" y="2408661"/>
                  </a:lnTo>
                  <a:lnTo>
                    <a:pt x="3448414" y="2420607"/>
                  </a:lnTo>
                  <a:lnTo>
                    <a:pt x="3451897" y="2420167"/>
                  </a:lnTo>
                  <a:lnTo>
                    <a:pt x="3455380" y="2422474"/>
                  </a:lnTo>
                  <a:lnTo>
                    <a:pt x="3458864" y="2421731"/>
                  </a:lnTo>
                  <a:lnTo>
                    <a:pt x="3462347" y="2420988"/>
                  </a:lnTo>
                  <a:lnTo>
                    <a:pt x="3465830" y="2420550"/>
                  </a:lnTo>
                  <a:lnTo>
                    <a:pt x="3469313" y="2422543"/>
                  </a:lnTo>
                  <a:lnTo>
                    <a:pt x="3472797" y="2424826"/>
                  </a:lnTo>
                  <a:lnTo>
                    <a:pt x="3476280" y="2424991"/>
                  </a:lnTo>
                  <a:lnTo>
                    <a:pt x="3479763" y="2424253"/>
                  </a:lnTo>
                  <a:lnTo>
                    <a:pt x="3483246" y="2423515"/>
                  </a:lnTo>
                  <a:lnTo>
                    <a:pt x="3483246" y="2423817"/>
                  </a:lnTo>
                  <a:lnTo>
                    <a:pt x="3483246" y="2424118"/>
                  </a:lnTo>
                  <a:lnTo>
                    <a:pt x="3483246" y="2424419"/>
                  </a:lnTo>
                  <a:lnTo>
                    <a:pt x="3483246" y="2424719"/>
                  </a:lnTo>
                  <a:lnTo>
                    <a:pt x="3483246" y="2425020"/>
                  </a:lnTo>
                  <a:lnTo>
                    <a:pt x="3483246" y="2425320"/>
                  </a:lnTo>
                  <a:lnTo>
                    <a:pt x="3483246" y="2425620"/>
                  </a:lnTo>
                  <a:lnTo>
                    <a:pt x="3483246" y="242592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2425920"/>
            </a:xfrm>
            <a:custGeom>
              <a:avLst/>
              <a:gdLst/>
              <a:ahLst/>
              <a:cxnLst/>
              <a:rect l="0" t="0" r="0" b="0"/>
              <a:pathLst>
                <a:path w="3483246" h="2425920">
                  <a:moveTo>
                    <a:pt x="0" y="0"/>
                  </a:moveTo>
                  <a:lnTo>
                    <a:pt x="3483" y="1682728"/>
                  </a:lnTo>
                  <a:lnTo>
                    <a:pt x="6966" y="1682728"/>
                  </a:lnTo>
                  <a:lnTo>
                    <a:pt x="10449" y="1337138"/>
                  </a:lnTo>
                  <a:lnTo>
                    <a:pt x="13932" y="1109314"/>
                  </a:lnTo>
                  <a:lnTo>
                    <a:pt x="17416" y="1251465"/>
                  </a:lnTo>
                  <a:lnTo>
                    <a:pt x="20899" y="1109314"/>
                  </a:lnTo>
                  <a:lnTo>
                    <a:pt x="24382" y="996162"/>
                  </a:lnTo>
                  <a:lnTo>
                    <a:pt x="27865" y="903956"/>
                  </a:lnTo>
                  <a:lnTo>
                    <a:pt x="31349" y="1022229"/>
                  </a:lnTo>
                  <a:lnTo>
                    <a:pt x="34832" y="947822"/>
                  </a:lnTo>
                  <a:lnTo>
                    <a:pt x="38315" y="1038535"/>
                  </a:lnTo>
                  <a:lnTo>
                    <a:pt x="41798" y="1109314"/>
                  </a:lnTo>
                  <a:lnTo>
                    <a:pt x="45282" y="1049697"/>
                  </a:lnTo>
                  <a:lnTo>
                    <a:pt x="48765" y="996162"/>
                  </a:lnTo>
                  <a:lnTo>
                    <a:pt x="52248" y="1337138"/>
                  </a:lnTo>
                  <a:lnTo>
                    <a:pt x="55731" y="1362578"/>
                  </a:lnTo>
                  <a:lnTo>
                    <a:pt x="59215" y="1312631"/>
                  </a:lnTo>
                  <a:lnTo>
                    <a:pt x="62698" y="1266216"/>
                  </a:lnTo>
                  <a:lnTo>
                    <a:pt x="66181" y="1222972"/>
                  </a:lnTo>
                  <a:lnTo>
                    <a:pt x="69664" y="1182583"/>
                  </a:lnTo>
                  <a:lnTo>
                    <a:pt x="73148" y="1212618"/>
                  </a:lnTo>
                  <a:lnTo>
                    <a:pt x="76631" y="1239250"/>
                  </a:lnTo>
                  <a:lnTo>
                    <a:pt x="80114" y="1263026"/>
                  </a:lnTo>
                  <a:lnTo>
                    <a:pt x="83597" y="1337138"/>
                  </a:lnTo>
                  <a:lnTo>
                    <a:pt x="87081" y="1303671"/>
                  </a:lnTo>
                  <a:lnTo>
                    <a:pt x="90564" y="1368364"/>
                  </a:lnTo>
                  <a:lnTo>
                    <a:pt x="94047" y="1337138"/>
                  </a:lnTo>
                  <a:lnTo>
                    <a:pt x="97530" y="1394414"/>
                  </a:lnTo>
                  <a:lnTo>
                    <a:pt x="101014" y="1445058"/>
                  </a:lnTo>
                  <a:lnTo>
                    <a:pt x="104497" y="1416477"/>
                  </a:lnTo>
                  <a:lnTo>
                    <a:pt x="107980" y="1389005"/>
                  </a:lnTo>
                  <a:lnTo>
                    <a:pt x="111463" y="1362578"/>
                  </a:lnTo>
                  <a:lnTo>
                    <a:pt x="114947" y="1443892"/>
                  </a:lnTo>
                  <a:lnTo>
                    <a:pt x="118430" y="1418722"/>
                  </a:lnTo>
                  <a:lnTo>
                    <a:pt x="121913" y="1427335"/>
                  </a:lnTo>
                  <a:lnTo>
                    <a:pt x="125396" y="1435403"/>
                  </a:lnTo>
                  <a:lnTo>
                    <a:pt x="128880" y="1472724"/>
                  </a:lnTo>
                  <a:lnTo>
                    <a:pt x="132363" y="1534047"/>
                  </a:lnTo>
                  <a:lnTo>
                    <a:pt x="135846" y="1511784"/>
                  </a:lnTo>
                  <a:lnTo>
                    <a:pt x="139329" y="1516453"/>
                  </a:lnTo>
                  <a:lnTo>
                    <a:pt x="142813" y="1570012"/>
                  </a:lnTo>
                  <a:lnTo>
                    <a:pt x="146296" y="1549257"/>
                  </a:lnTo>
                  <a:lnTo>
                    <a:pt x="149779" y="1575567"/>
                  </a:lnTo>
                  <a:lnTo>
                    <a:pt x="153262" y="1578143"/>
                  </a:lnTo>
                  <a:lnTo>
                    <a:pt x="156746" y="1580599"/>
                  </a:lnTo>
                  <a:lnTo>
                    <a:pt x="160229" y="1561644"/>
                  </a:lnTo>
                  <a:lnTo>
                    <a:pt x="163712" y="1585181"/>
                  </a:lnTo>
                  <a:lnTo>
                    <a:pt x="167195" y="1587321"/>
                  </a:lnTo>
                  <a:lnTo>
                    <a:pt x="170679" y="1569523"/>
                  </a:lnTo>
                  <a:lnTo>
                    <a:pt x="174162" y="1552120"/>
                  </a:lnTo>
                  <a:lnTo>
                    <a:pt x="177645" y="1611820"/>
                  </a:lnTo>
                  <a:lnTo>
                    <a:pt x="181128" y="1613236"/>
                  </a:lnTo>
                  <a:lnTo>
                    <a:pt x="184612" y="1632108"/>
                  </a:lnTo>
                  <a:lnTo>
                    <a:pt x="188095" y="1649925"/>
                  </a:lnTo>
                  <a:lnTo>
                    <a:pt x="191578" y="1666773"/>
                  </a:lnTo>
                  <a:lnTo>
                    <a:pt x="195061" y="1682728"/>
                  </a:lnTo>
                  <a:lnTo>
                    <a:pt x="198545" y="1667337"/>
                  </a:lnTo>
                  <a:lnTo>
                    <a:pt x="202028" y="1668519"/>
                  </a:lnTo>
                  <a:lnTo>
                    <a:pt x="205511" y="1682728"/>
                  </a:lnTo>
                  <a:lnTo>
                    <a:pt x="208994" y="1668113"/>
                  </a:lnTo>
                  <a:lnTo>
                    <a:pt x="212478" y="1653750"/>
                  </a:lnTo>
                  <a:lnTo>
                    <a:pt x="215961" y="1654225"/>
                  </a:lnTo>
                  <a:lnTo>
                    <a:pt x="219444" y="1682728"/>
                  </a:lnTo>
                  <a:lnTo>
                    <a:pt x="222927" y="1669033"/>
                  </a:lnTo>
                  <a:lnTo>
                    <a:pt x="226411" y="1655560"/>
                  </a:lnTo>
                  <a:lnTo>
                    <a:pt x="229894" y="1642303"/>
                  </a:lnTo>
                  <a:lnTo>
                    <a:pt x="233377" y="1629256"/>
                  </a:lnTo>
                  <a:lnTo>
                    <a:pt x="236860" y="1616415"/>
                  </a:lnTo>
                  <a:lnTo>
                    <a:pt x="240344" y="1617411"/>
                  </a:lnTo>
                  <a:lnTo>
                    <a:pt x="243827" y="1670215"/>
                  </a:lnTo>
                  <a:lnTo>
                    <a:pt x="247310" y="1657888"/>
                  </a:lnTo>
                  <a:lnTo>
                    <a:pt x="250793" y="1694728"/>
                  </a:lnTo>
                  <a:lnTo>
                    <a:pt x="254277" y="1694564"/>
                  </a:lnTo>
                  <a:lnTo>
                    <a:pt x="257760" y="1705933"/>
                  </a:lnTo>
                  <a:lnTo>
                    <a:pt x="261243" y="1694251"/>
                  </a:lnTo>
                  <a:lnTo>
                    <a:pt x="264726" y="1682728"/>
                  </a:lnTo>
                  <a:lnTo>
                    <a:pt x="268210" y="1671360"/>
                  </a:lnTo>
                  <a:lnTo>
                    <a:pt x="271693" y="1660145"/>
                  </a:lnTo>
                  <a:lnTo>
                    <a:pt x="275176" y="1660434"/>
                  </a:lnTo>
                  <a:lnTo>
                    <a:pt x="278659" y="1649508"/>
                  </a:lnTo>
                  <a:lnTo>
                    <a:pt x="282143" y="1638724"/>
                  </a:lnTo>
                  <a:lnTo>
                    <a:pt x="285626" y="1650332"/>
                  </a:lnTo>
                  <a:lnTo>
                    <a:pt x="289109" y="1639809"/>
                  </a:lnTo>
                  <a:lnTo>
                    <a:pt x="292592" y="1651117"/>
                  </a:lnTo>
                  <a:lnTo>
                    <a:pt x="296075" y="1672436"/>
                  </a:lnTo>
                  <a:lnTo>
                    <a:pt x="299559" y="1692785"/>
                  </a:lnTo>
                  <a:lnTo>
                    <a:pt x="303042" y="1682728"/>
                  </a:lnTo>
                  <a:lnTo>
                    <a:pt x="306525" y="1682728"/>
                  </a:lnTo>
                  <a:lnTo>
                    <a:pt x="310008" y="1682728"/>
                  </a:lnTo>
                  <a:lnTo>
                    <a:pt x="313492" y="1783111"/>
                  </a:lnTo>
                  <a:lnTo>
                    <a:pt x="316975" y="1773493"/>
                  </a:lnTo>
                  <a:lnTo>
                    <a:pt x="320458" y="1763978"/>
                  </a:lnTo>
                  <a:lnTo>
                    <a:pt x="323941" y="1754565"/>
                  </a:lnTo>
                  <a:lnTo>
                    <a:pt x="327425" y="1770738"/>
                  </a:lnTo>
                  <a:lnTo>
                    <a:pt x="330908" y="1761525"/>
                  </a:lnTo>
                  <a:lnTo>
                    <a:pt x="334391" y="1752407"/>
                  </a:lnTo>
                  <a:lnTo>
                    <a:pt x="337874" y="1751716"/>
                  </a:lnTo>
                  <a:lnTo>
                    <a:pt x="341358" y="1759215"/>
                  </a:lnTo>
                  <a:lnTo>
                    <a:pt x="344841" y="1766500"/>
                  </a:lnTo>
                  <a:lnTo>
                    <a:pt x="348324" y="1757749"/>
                  </a:lnTo>
                  <a:lnTo>
                    <a:pt x="348324" y="1765701"/>
                  </a:lnTo>
                  <a:lnTo>
                    <a:pt x="348324" y="1773579"/>
                  </a:lnTo>
                  <a:lnTo>
                    <a:pt x="348324" y="1781386"/>
                  </a:lnTo>
                  <a:lnTo>
                    <a:pt x="351807" y="1773269"/>
                  </a:lnTo>
                  <a:lnTo>
                    <a:pt x="355291" y="1771886"/>
                  </a:lnTo>
                  <a:lnTo>
                    <a:pt x="358774" y="1801074"/>
                  </a:lnTo>
                  <a:lnTo>
                    <a:pt x="362257" y="1792668"/>
                  </a:lnTo>
                  <a:lnTo>
                    <a:pt x="365740" y="1784341"/>
                  </a:lnTo>
                  <a:lnTo>
                    <a:pt x="369224" y="1776091"/>
                  </a:lnTo>
                  <a:lnTo>
                    <a:pt x="372707" y="1767917"/>
                  </a:lnTo>
                  <a:lnTo>
                    <a:pt x="376190" y="1759818"/>
                  </a:lnTo>
                  <a:lnTo>
                    <a:pt x="379673" y="1751792"/>
                  </a:lnTo>
                  <a:lnTo>
                    <a:pt x="383157" y="1743840"/>
                  </a:lnTo>
                  <a:lnTo>
                    <a:pt x="386640" y="1757821"/>
                  </a:lnTo>
                  <a:lnTo>
                    <a:pt x="390123" y="1757178"/>
                  </a:lnTo>
                  <a:lnTo>
                    <a:pt x="393606" y="1798002"/>
                  </a:lnTo>
                  <a:lnTo>
                    <a:pt x="397090" y="1790337"/>
                  </a:lnTo>
                  <a:lnTo>
                    <a:pt x="400573" y="1796124"/>
                  </a:lnTo>
                  <a:lnTo>
                    <a:pt x="404056" y="1795207"/>
                  </a:lnTo>
                  <a:lnTo>
                    <a:pt x="407539" y="1795547"/>
                  </a:lnTo>
                  <a:lnTo>
                    <a:pt x="411023" y="1793418"/>
                  </a:lnTo>
                  <a:lnTo>
                    <a:pt x="414506" y="1801073"/>
                  </a:lnTo>
                  <a:lnTo>
                    <a:pt x="417989" y="1798058"/>
                  </a:lnTo>
                  <a:lnTo>
                    <a:pt x="421472" y="1790838"/>
                  </a:lnTo>
                  <a:lnTo>
                    <a:pt x="424956" y="1783676"/>
                  </a:lnTo>
                  <a:lnTo>
                    <a:pt x="428439" y="1776571"/>
                  </a:lnTo>
                  <a:lnTo>
                    <a:pt x="431922" y="1775853"/>
                  </a:lnTo>
                  <a:lnTo>
                    <a:pt x="435405" y="1775146"/>
                  </a:lnTo>
                  <a:lnTo>
                    <a:pt x="438889" y="1768210"/>
                  </a:lnTo>
                  <a:lnTo>
                    <a:pt x="442372" y="1767568"/>
                  </a:lnTo>
                  <a:lnTo>
                    <a:pt x="445855" y="1766937"/>
                  </a:lnTo>
                  <a:lnTo>
                    <a:pt x="449338" y="1796433"/>
                  </a:lnTo>
                  <a:lnTo>
                    <a:pt x="452822" y="1801471"/>
                  </a:lnTo>
                  <a:lnTo>
                    <a:pt x="456305" y="1800623"/>
                  </a:lnTo>
                  <a:lnTo>
                    <a:pt x="459788" y="1794008"/>
                  </a:lnTo>
                  <a:lnTo>
                    <a:pt x="463271" y="1804668"/>
                  </a:lnTo>
                  <a:lnTo>
                    <a:pt x="466755" y="1809448"/>
                  </a:lnTo>
                  <a:lnTo>
                    <a:pt x="470238" y="1808575"/>
                  </a:lnTo>
                  <a:lnTo>
                    <a:pt x="473721" y="1802157"/>
                  </a:lnTo>
                  <a:lnTo>
                    <a:pt x="477204" y="1812350"/>
                  </a:lnTo>
                  <a:lnTo>
                    <a:pt x="480688" y="1816894"/>
                  </a:lnTo>
                  <a:lnTo>
                    <a:pt x="484171" y="1851345"/>
                  </a:lnTo>
                  <a:lnTo>
                    <a:pt x="487654" y="1856718"/>
                  </a:lnTo>
                  <a:lnTo>
                    <a:pt x="491137" y="1864975"/>
                  </a:lnTo>
                  <a:lnTo>
                    <a:pt x="494621" y="1864167"/>
                  </a:lnTo>
                  <a:lnTo>
                    <a:pt x="498104" y="1868230"/>
                  </a:lnTo>
                  <a:lnTo>
                    <a:pt x="501587" y="1862192"/>
                  </a:lnTo>
                  <a:lnTo>
                    <a:pt x="505070" y="1861077"/>
                  </a:lnTo>
                  <a:lnTo>
                    <a:pt x="508554" y="1864804"/>
                  </a:lnTo>
                  <a:lnTo>
                    <a:pt x="512037" y="1882616"/>
                  </a:lnTo>
                  <a:lnTo>
                    <a:pt x="515520" y="1876749"/>
                  </a:lnTo>
                  <a:lnTo>
                    <a:pt x="519003" y="1870919"/>
                  </a:lnTo>
                  <a:lnTo>
                    <a:pt x="522487" y="1865125"/>
                  </a:lnTo>
                  <a:lnTo>
                    <a:pt x="525970" y="1873302"/>
                  </a:lnTo>
                  <a:lnTo>
                    <a:pt x="529453" y="1872180"/>
                  </a:lnTo>
                  <a:lnTo>
                    <a:pt x="532936" y="1866501"/>
                  </a:lnTo>
                  <a:lnTo>
                    <a:pt x="536420" y="1865429"/>
                  </a:lnTo>
                  <a:lnTo>
                    <a:pt x="539903" y="1863688"/>
                  </a:lnTo>
                  <a:lnTo>
                    <a:pt x="543386" y="1858795"/>
                  </a:lnTo>
                  <a:lnTo>
                    <a:pt x="546869" y="1853255"/>
                  </a:lnTo>
                  <a:lnTo>
                    <a:pt x="550353" y="1848020"/>
                  </a:lnTo>
                  <a:lnTo>
                    <a:pt x="553836" y="1847392"/>
                  </a:lnTo>
                  <a:lnTo>
                    <a:pt x="557319" y="1845872"/>
                  </a:lnTo>
                  <a:lnTo>
                    <a:pt x="560802" y="1840465"/>
                  </a:lnTo>
                  <a:lnTo>
                    <a:pt x="564286" y="1835089"/>
                  </a:lnTo>
                  <a:lnTo>
                    <a:pt x="567769" y="1838697"/>
                  </a:lnTo>
                  <a:lnTo>
                    <a:pt x="571252" y="1837828"/>
                  </a:lnTo>
                  <a:lnTo>
                    <a:pt x="574735" y="1832549"/>
                  </a:lnTo>
                  <a:lnTo>
                    <a:pt x="578218" y="1827301"/>
                  </a:lnTo>
                  <a:lnTo>
                    <a:pt x="581702" y="1822083"/>
                  </a:lnTo>
                  <a:lnTo>
                    <a:pt x="585185" y="1824663"/>
                  </a:lnTo>
                  <a:lnTo>
                    <a:pt x="588668" y="1820560"/>
                  </a:lnTo>
                  <a:lnTo>
                    <a:pt x="592151" y="1815432"/>
                  </a:lnTo>
                  <a:lnTo>
                    <a:pt x="595635" y="1814713"/>
                  </a:lnTo>
                  <a:lnTo>
                    <a:pt x="599118" y="1809644"/>
                  </a:lnTo>
                  <a:lnTo>
                    <a:pt x="602601" y="1804603"/>
                  </a:lnTo>
                  <a:lnTo>
                    <a:pt x="606084" y="1829641"/>
                  </a:lnTo>
                  <a:lnTo>
                    <a:pt x="609568" y="1841364"/>
                  </a:lnTo>
                  <a:lnTo>
                    <a:pt x="613051" y="1836417"/>
                  </a:lnTo>
                  <a:lnTo>
                    <a:pt x="616534" y="1839727"/>
                  </a:lnTo>
                  <a:lnTo>
                    <a:pt x="620017" y="1838922"/>
                  </a:lnTo>
                  <a:lnTo>
                    <a:pt x="623501" y="1834058"/>
                  </a:lnTo>
                  <a:lnTo>
                    <a:pt x="626984" y="1845372"/>
                  </a:lnTo>
                  <a:lnTo>
                    <a:pt x="630467" y="1868095"/>
                  </a:lnTo>
                  <a:lnTo>
                    <a:pt x="633950" y="1878649"/>
                  </a:lnTo>
                  <a:lnTo>
                    <a:pt x="637434" y="1876976"/>
                  </a:lnTo>
                  <a:lnTo>
                    <a:pt x="640917" y="1872977"/>
                  </a:lnTo>
                  <a:lnTo>
                    <a:pt x="644400" y="1868283"/>
                  </a:lnTo>
                  <a:lnTo>
                    <a:pt x="647883" y="1874885"/>
                  </a:lnTo>
                  <a:lnTo>
                    <a:pt x="651367" y="1877674"/>
                  </a:lnTo>
                  <a:lnTo>
                    <a:pt x="654850" y="1873057"/>
                  </a:lnTo>
                  <a:lnTo>
                    <a:pt x="658333" y="1883135"/>
                  </a:lnTo>
                  <a:lnTo>
                    <a:pt x="661816" y="1883282"/>
                  </a:lnTo>
                  <a:lnTo>
                    <a:pt x="665300" y="1884865"/>
                  </a:lnTo>
                  <a:lnTo>
                    <a:pt x="668783" y="1880347"/>
                  </a:lnTo>
                  <a:lnTo>
                    <a:pt x="672266" y="1879435"/>
                  </a:lnTo>
                  <a:lnTo>
                    <a:pt x="675749" y="1882085"/>
                  </a:lnTo>
                  <a:lnTo>
                    <a:pt x="679233" y="1877636"/>
                  </a:lnTo>
                  <a:lnTo>
                    <a:pt x="682716" y="1876749"/>
                  </a:lnTo>
                  <a:lnTo>
                    <a:pt x="686199" y="1878645"/>
                  </a:lnTo>
                  <a:lnTo>
                    <a:pt x="689682" y="1874998"/>
                  </a:lnTo>
                  <a:lnTo>
                    <a:pt x="693166" y="1874135"/>
                  </a:lnTo>
                  <a:lnTo>
                    <a:pt x="696649" y="1869794"/>
                  </a:lnTo>
                  <a:lnTo>
                    <a:pt x="696649" y="1873279"/>
                  </a:lnTo>
                  <a:lnTo>
                    <a:pt x="700132" y="1868960"/>
                  </a:lnTo>
                  <a:lnTo>
                    <a:pt x="703615" y="1864661"/>
                  </a:lnTo>
                  <a:lnTo>
                    <a:pt x="707099" y="1861112"/>
                  </a:lnTo>
                  <a:lnTo>
                    <a:pt x="710582" y="1859596"/>
                  </a:lnTo>
                  <a:lnTo>
                    <a:pt x="714065" y="1862264"/>
                  </a:lnTo>
                  <a:lnTo>
                    <a:pt x="717548" y="1858046"/>
                  </a:lnTo>
                  <a:lnTo>
                    <a:pt x="721032" y="1853847"/>
                  </a:lnTo>
                  <a:lnTo>
                    <a:pt x="724515" y="1863321"/>
                  </a:lnTo>
                  <a:lnTo>
                    <a:pt x="727998" y="1859164"/>
                  </a:lnTo>
                  <a:lnTo>
                    <a:pt x="731481" y="1855026"/>
                  </a:lnTo>
                  <a:lnTo>
                    <a:pt x="734965" y="1853511"/>
                  </a:lnTo>
                  <a:lnTo>
                    <a:pt x="738448" y="1853555"/>
                  </a:lnTo>
                  <a:lnTo>
                    <a:pt x="741931" y="1856170"/>
                  </a:lnTo>
                  <a:lnTo>
                    <a:pt x="745414" y="1858753"/>
                  </a:lnTo>
                  <a:lnTo>
                    <a:pt x="748898" y="1861303"/>
                  </a:lnTo>
                  <a:lnTo>
                    <a:pt x="752381" y="1857281"/>
                  </a:lnTo>
                  <a:lnTo>
                    <a:pt x="755864" y="1859819"/>
                  </a:lnTo>
                  <a:lnTo>
                    <a:pt x="759347" y="1855834"/>
                  </a:lnTo>
                  <a:lnTo>
                    <a:pt x="762831" y="1852940"/>
                  </a:lnTo>
                  <a:lnTo>
                    <a:pt x="766314" y="1858927"/>
                  </a:lnTo>
                  <a:lnTo>
                    <a:pt x="769797" y="1860129"/>
                  </a:lnTo>
                  <a:lnTo>
                    <a:pt x="773280" y="1856215"/>
                  </a:lnTo>
                  <a:lnTo>
                    <a:pt x="776764" y="1858693"/>
                  </a:lnTo>
                  <a:lnTo>
                    <a:pt x="780247" y="1867421"/>
                  </a:lnTo>
                  <a:lnTo>
                    <a:pt x="783730" y="1869794"/>
                  </a:lnTo>
                  <a:lnTo>
                    <a:pt x="787213" y="1869052"/>
                  </a:lnTo>
                  <a:lnTo>
                    <a:pt x="790697" y="1868316"/>
                  </a:lnTo>
                  <a:lnTo>
                    <a:pt x="794180" y="1864508"/>
                  </a:lnTo>
                  <a:lnTo>
                    <a:pt x="797663" y="1863886"/>
                  </a:lnTo>
                  <a:lnTo>
                    <a:pt x="801146" y="1866142"/>
                  </a:lnTo>
                  <a:lnTo>
                    <a:pt x="804630" y="1862642"/>
                  </a:lnTo>
                  <a:lnTo>
                    <a:pt x="808113" y="1860529"/>
                  </a:lnTo>
                  <a:lnTo>
                    <a:pt x="811596" y="1864018"/>
                  </a:lnTo>
                  <a:lnTo>
                    <a:pt x="815079" y="1866324"/>
                  </a:lnTo>
                  <a:lnTo>
                    <a:pt x="818563" y="1868605"/>
                  </a:lnTo>
                  <a:lnTo>
                    <a:pt x="822046" y="1864926"/>
                  </a:lnTo>
                  <a:lnTo>
                    <a:pt x="825529" y="1870148"/>
                  </a:lnTo>
                  <a:lnTo>
                    <a:pt x="829012" y="1869442"/>
                  </a:lnTo>
                  <a:lnTo>
                    <a:pt x="832496" y="1865810"/>
                  </a:lnTo>
                  <a:lnTo>
                    <a:pt x="835979" y="1868046"/>
                  </a:lnTo>
                  <a:lnTo>
                    <a:pt x="839462" y="1864444"/>
                  </a:lnTo>
                  <a:lnTo>
                    <a:pt x="842945" y="1881030"/>
                  </a:lnTo>
                  <a:lnTo>
                    <a:pt x="846429" y="1885957"/>
                  </a:lnTo>
                  <a:lnTo>
                    <a:pt x="849912" y="1882405"/>
                  </a:lnTo>
                  <a:lnTo>
                    <a:pt x="853395" y="1881680"/>
                  </a:lnTo>
                  <a:lnTo>
                    <a:pt x="856878" y="1878155"/>
                  </a:lnTo>
                  <a:lnTo>
                    <a:pt x="860361" y="1880246"/>
                  </a:lnTo>
                  <a:lnTo>
                    <a:pt x="863845" y="1876749"/>
                  </a:lnTo>
                  <a:lnTo>
                    <a:pt x="867328" y="1876053"/>
                  </a:lnTo>
                  <a:lnTo>
                    <a:pt x="870811" y="1872583"/>
                  </a:lnTo>
                  <a:lnTo>
                    <a:pt x="874294" y="1874677"/>
                  </a:lnTo>
                  <a:lnTo>
                    <a:pt x="877778" y="1879492"/>
                  </a:lnTo>
                  <a:lnTo>
                    <a:pt x="881261" y="1876064"/>
                  </a:lnTo>
                  <a:lnTo>
                    <a:pt x="884744" y="1875385"/>
                  </a:lnTo>
                  <a:lnTo>
                    <a:pt x="888227" y="1874710"/>
                  </a:lnTo>
                  <a:lnTo>
                    <a:pt x="891711" y="1876749"/>
                  </a:lnTo>
                  <a:lnTo>
                    <a:pt x="895194" y="1876048"/>
                  </a:lnTo>
                  <a:lnTo>
                    <a:pt x="898677" y="1883431"/>
                  </a:lnTo>
                  <a:lnTo>
                    <a:pt x="902160" y="1895901"/>
                  </a:lnTo>
                  <a:lnTo>
                    <a:pt x="905644" y="1892571"/>
                  </a:lnTo>
                  <a:lnTo>
                    <a:pt x="909127" y="1894460"/>
                  </a:lnTo>
                  <a:lnTo>
                    <a:pt x="912610" y="1891155"/>
                  </a:lnTo>
                  <a:lnTo>
                    <a:pt x="916093" y="1893038"/>
                  </a:lnTo>
                  <a:lnTo>
                    <a:pt x="919577" y="1894902"/>
                  </a:lnTo>
                  <a:lnTo>
                    <a:pt x="923060" y="1891635"/>
                  </a:lnTo>
                  <a:lnTo>
                    <a:pt x="926543" y="1888379"/>
                  </a:lnTo>
                  <a:lnTo>
                    <a:pt x="930026" y="1887696"/>
                  </a:lnTo>
                  <a:lnTo>
                    <a:pt x="933510" y="1884463"/>
                  </a:lnTo>
                  <a:lnTo>
                    <a:pt x="936993" y="1893939"/>
                  </a:lnTo>
                  <a:lnTo>
                    <a:pt x="940476" y="1893248"/>
                  </a:lnTo>
                  <a:lnTo>
                    <a:pt x="943959" y="1895063"/>
                  </a:lnTo>
                  <a:lnTo>
                    <a:pt x="947443" y="1906728"/>
                  </a:lnTo>
                  <a:lnTo>
                    <a:pt x="950926" y="1903561"/>
                  </a:lnTo>
                  <a:lnTo>
                    <a:pt x="954409" y="1900404"/>
                  </a:lnTo>
                  <a:lnTo>
                    <a:pt x="957892" y="1897257"/>
                  </a:lnTo>
                  <a:lnTo>
                    <a:pt x="961376" y="1896572"/>
                  </a:lnTo>
                  <a:lnTo>
                    <a:pt x="964859" y="1898329"/>
                  </a:lnTo>
                  <a:lnTo>
                    <a:pt x="968342" y="1895216"/>
                  </a:lnTo>
                  <a:lnTo>
                    <a:pt x="971825" y="1896967"/>
                  </a:lnTo>
                  <a:lnTo>
                    <a:pt x="975309" y="1896293"/>
                  </a:lnTo>
                  <a:lnTo>
                    <a:pt x="978792" y="1893212"/>
                  </a:lnTo>
                  <a:lnTo>
                    <a:pt x="982275" y="1890142"/>
                  </a:lnTo>
                  <a:lnTo>
                    <a:pt x="985758" y="1887081"/>
                  </a:lnTo>
                  <a:lnTo>
                    <a:pt x="989242" y="1884030"/>
                  </a:lnTo>
                  <a:lnTo>
                    <a:pt x="992725" y="1883403"/>
                  </a:lnTo>
                  <a:lnTo>
                    <a:pt x="996208" y="1887571"/>
                  </a:lnTo>
                  <a:lnTo>
                    <a:pt x="999691" y="1886938"/>
                  </a:lnTo>
                  <a:lnTo>
                    <a:pt x="1003175" y="1891047"/>
                  </a:lnTo>
                  <a:lnTo>
                    <a:pt x="1006658" y="1892761"/>
                  </a:lnTo>
                  <a:lnTo>
                    <a:pt x="1010141" y="1889775"/>
                  </a:lnTo>
                  <a:lnTo>
                    <a:pt x="1013624" y="1889145"/>
                  </a:lnTo>
                  <a:lnTo>
                    <a:pt x="1017108" y="1886179"/>
                  </a:lnTo>
                  <a:lnTo>
                    <a:pt x="1020591" y="1883222"/>
                  </a:lnTo>
                  <a:lnTo>
                    <a:pt x="1024074" y="1887278"/>
                  </a:lnTo>
                  <a:lnTo>
                    <a:pt x="1027557" y="1884342"/>
                  </a:lnTo>
                  <a:lnTo>
                    <a:pt x="1031041" y="1888361"/>
                  </a:lnTo>
                  <a:lnTo>
                    <a:pt x="1034524" y="1890044"/>
                  </a:lnTo>
                  <a:lnTo>
                    <a:pt x="1038007" y="1887138"/>
                  </a:lnTo>
                  <a:lnTo>
                    <a:pt x="1041490" y="1884241"/>
                  </a:lnTo>
                  <a:lnTo>
                    <a:pt x="1044974" y="1883644"/>
                  </a:lnTo>
                  <a:lnTo>
                    <a:pt x="1044974" y="1885929"/>
                  </a:lnTo>
                  <a:lnTo>
                    <a:pt x="1044974" y="1888208"/>
                  </a:lnTo>
                  <a:lnTo>
                    <a:pt x="1048457" y="1889869"/>
                  </a:lnTo>
                  <a:lnTo>
                    <a:pt x="1051940" y="1904908"/>
                  </a:lnTo>
                  <a:lnTo>
                    <a:pt x="1055423" y="1919569"/>
                  </a:lnTo>
                  <a:lnTo>
                    <a:pt x="1058907" y="1916729"/>
                  </a:lnTo>
                  <a:lnTo>
                    <a:pt x="1062390" y="1916061"/>
                  </a:lnTo>
                  <a:lnTo>
                    <a:pt x="1065873" y="1913239"/>
                  </a:lnTo>
                  <a:lnTo>
                    <a:pt x="1069356" y="1923291"/>
                  </a:lnTo>
                  <a:lnTo>
                    <a:pt x="1072840" y="1922614"/>
                  </a:lnTo>
                  <a:lnTo>
                    <a:pt x="1076323" y="1919821"/>
                  </a:lnTo>
                  <a:lnTo>
                    <a:pt x="1079806" y="1917037"/>
                  </a:lnTo>
                  <a:lnTo>
                    <a:pt x="1083289" y="1914260"/>
                  </a:lnTo>
                  <a:lnTo>
                    <a:pt x="1086773" y="1917839"/>
                  </a:lnTo>
                  <a:lnTo>
                    <a:pt x="1090256" y="1919285"/>
                  </a:lnTo>
                  <a:lnTo>
                    <a:pt x="1093739" y="1931082"/>
                  </a:lnTo>
                  <a:lnTo>
                    <a:pt x="1097222" y="1934499"/>
                  </a:lnTo>
                  <a:lnTo>
                    <a:pt x="1100706" y="1933813"/>
                  </a:lnTo>
                  <a:lnTo>
                    <a:pt x="1104189" y="1931482"/>
                  </a:lnTo>
                  <a:lnTo>
                    <a:pt x="1107672" y="1936500"/>
                  </a:lnTo>
                  <a:lnTo>
                    <a:pt x="1111155" y="1937828"/>
                  </a:lnTo>
                  <a:lnTo>
                    <a:pt x="1114639" y="1937144"/>
                  </a:lnTo>
                  <a:lnTo>
                    <a:pt x="1118122" y="1938460"/>
                  </a:lnTo>
                  <a:lnTo>
                    <a:pt x="1121605" y="1941748"/>
                  </a:lnTo>
                  <a:lnTo>
                    <a:pt x="1125088" y="1939083"/>
                  </a:lnTo>
                  <a:lnTo>
                    <a:pt x="1128572" y="1938405"/>
                  </a:lnTo>
                  <a:lnTo>
                    <a:pt x="1132055" y="1935755"/>
                  </a:lnTo>
                  <a:lnTo>
                    <a:pt x="1135538" y="1933112"/>
                  </a:lnTo>
                  <a:lnTo>
                    <a:pt x="1139021" y="1932453"/>
                  </a:lnTo>
                  <a:lnTo>
                    <a:pt x="1142505" y="1929825"/>
                  </a:lnTo>
                  <a:lnTo>
                    <a:pt x="1145988" y="1937016"/>
                  </a:lnTo>
                  <a:lnTo>
                    <a:pt x="1149471" y="1938491"/>
                  </a:lnTo>
                  <a:lnTo>
                    <a:pt x="1152954" y="1941661"/>
                  </a:lnTo>
                  <a:lnTo>
                    <a:pt x="1156437" y="1940098"/>
                  </a:lnTo>
                  <a:lnTo>
                    <a:pt x="1159921" y="1938542"/>
                  </a:lnTo>
                  <a:lnTo>
                    <a:pt x="1163404" y="1936992"/>
                  </a:lnTo>
                  <a:lnTo>
                    <a:pt x="1166887" y="1942658"/>
                  </a:lnTo>
                  <a:lnTo>
                    <a:pt x="1170370" y="1941996"/>
                  </a:lnTo>
                  <a:lnTo>
                    <a:pt x="1173854" y="1948871"/>
                  </a:lnTo>
                  <a:lnTo>
                    <a:pt x="1177337" y="1946327"/>
                  </a:lnTo>
                  <a:lnTo>
                    <a:pt x="1180820" y="1947532"/>
                  </a:lnTo>
                  <a:lnTo>
                    <a:pt x="1184303" y="1945003"/>
                  </a:lnTo>
                  <a:lnTo>
                    <a:pt x="1187787" y="1944103"/>
                  </a:lnTo>
                  <a:lnTo>
                    <a:pt x="1191270" y="1943691"/>
                  </a:lnTo>
                  <a:lnTo>
                    <a:pt x="1194753" y="1957744"/>
                  </a:lnTo>
                  <a:lnTo>
                    <a:pt x="1198236" y="1955247"/>
                  </a:lnTo>
                  <a:lnTo>
                    <a:pt x="1201720" y="1952757"/>
                  </a:lnTo>
                  <a:lnTo>
                    <a:pt x="1205203" y="1953909"/>
                  </a:lnTo>
                  <a:lnTo>
                    <a:pt x="1208686" y="1957379"/>
                  </a:lnTo>
                  <a:lnTo>
                    <a:pt x="1212169" y="1956189"/>
                  </a:lnTo>
                  <a:lnTo>
                    <a:pt x="1215653" y="1956295"/>
                  </a:lnTo>
                  <a:lnTo>
                    <a:pt x="1219136" y="1956651"/>
                  </a:lnTo>
                  <a:lnTo>
                    <a:pt x="1222619" y="1955989"/>
                  </a:lnTo>
                  <a:lnTo>
                    <a:pt x="1226102" y="1955330"/>
                  </a:lnTo>
                  <a:lnTo>
                    <a:pt x="1229586" y="1959984"/>
                  </a:lnTo>
                  <a:lnTo>
                    <a:pt x="1233069" y="1959321"/>
                  </a:lnTo>
                  <a:lnTo>
                    <a:pt x="1236552" y="1956902"/>
                  </a:lnTo>
                  <a:lnTo>
                    <a:pt x="1240035" y="1956249"/>
                  </a:lnTo>
                  <a:lnTo>
                    <a:pt x="1243519" y="1953843"/>
                  </a:lnTo>
                  <a:lnTo>
                    <a:pt x="1247002" y="1954952"/>
                  </a:lnTo>
                  <a:lnTo>
                    <a:pt x="1250485" y="1952559"/>
                  </a:lnTo>
                  <a:lnTo>
                    <a:pt x="1253968" y="1953667"/>
                  </a:lnTo>
                  <a:lnTo>
                    <a:pt x="1257452" y="1951287"/>
                  </a:lnTo>
                  <a:lnTo>
                    <a:pt x="1260935" y="1948913"/>
                  </a:lnTo>
                  <a:lnTo>
                    <a:pt x="1264418" y="1946544"/>
                  </a:lnTo>
                  <a:lnTo>
                    <a:pt x="1267901" y="1944181"/>
                  </a:lnTo>
                  <a:lnTo>
                    <a:pt x="1271385" y="1950508"/>
                  </a:lnTo>
                  <a:lnTo>
                    <a:pt x="1274868" y="1948159"/>
                  </a:lnTo>
                  <a:lnTo>
                    <a:pt x="1278351" y="1945816"/>
                  </a:lnTo>
                  <a:lnTo>
                    <a:pt x="1281834" y="1943479"/>
                  </a:lnTo>
                  <a:lnTo>
                    <a:pt x="1285318" y="1951453"/>
                  </a:lnTo>
                  <a:lnTo>
                    <a:pt x="1288801" y="1971000"/>
                  </a:lnTo>
                  <a:lnTo>
                    <a:pt x="1292284" y="1970347"/>
                  </a:lnTo>
                  <a:lnTo>
                    <a:pt x="1295767" y="1971348"/>
                  </a:lnTo>
                  <a:lnTo>
                    <a:pt x="1299251" y="1969050"/>
                  </a:lnTo>
                  <a:lnTo>
                    <a:pt x="1302734" y="1968406"/>
                  </a:lnTo>
                  <a:lnTo>
                    <a:pt x="1306217" y="1969406"/>
                  </a:lnTo>
                  <a:lnTo>
                    <a:pt x="1309700" y="1978522"/>
                  </a:lnTo>
                  <a:lnTo>
                    <a:pt x="1313184" y="1977866"/>
                  </a:lnTo>
                  <a:lnTo>
                    <a:pt x="1316667" y="1975601"/>
                  </a:lnTo>
                  <a:lnTo>
                    <a:pt x="1320150" y="1973342"/>
                  </a:lnTo>
                  <a:lnTo>
                    <a:pt x="1323633" y="1975915"/>
                  </a:lnTo>
                  <a:lnTo>
                    <a:pt x="1327117" y="1978467"/>
                  </a:lnTo>
                  <a:lnTo>
                    <a:pt x="1330600" y="1977820"/>
                  </a:lnTo>
                  <a:lnTo>
                    <a:pt x="1334083" y="1975584"/>
                  </a:lnTo>
                  <a:lnTo>
                    <a:pt x="1337566" y="1981277"/>
                  </a:lnTo>
                  <a:lnTo>
                    <a:pt x="1341050" y="1980551"/>
                  </a:lnTo>
                  <a:lnTo>
                    <a:pt x="1344533" y="1978413"/>
                  </a:lnTo>
                  <a:lnTo>
                    <a:pt x="1348016" y="1976201"/>
                  </a:lnTo>
                  <a:lnTo>
                    <a:pt x="1351499" y="1973995"/>
                  </a:lnTo>
                  <a:lnTo>
                    <a:pt x="1354983" y="1973367"/>
                  </a:lnTo>
                  <a:lnTo>
                    <a:pt x="1358466" y="1982101"/>
                  </a:lnTo>
                  <a:lnTo>
                    <a:pt x="1361949" y="1982035"/>
                  </a:lnTo>
                  <a:lnTo>
                    <a:pt x="1365432" y="1980827"/>
                  </a:lnTo>
                  <a:lnTo>
                    <a:pt x="1368916" y="1980193"/>
                  </a:lnTo>
                  <a:lnTo>
                    <a:pt x="1372399" y="1982636"/>
                  </a:lnTo>
                  <a:lnTo>
                    <a:pt x="1375882" y="1980471"/>
                  </a:lnTo>
                  <a:lnTo>
                    <a:pt x="1379365" y="1978310"/>
                  </a:lnTo>
                  <a:lnTo>
                    <a:pt x="1382849" y="1980745"/>
                  </a:lnTo>
                  <a:lnTo>
                    <a:pt x="1386332" y="1978595"/>
                  </a:lnTo>
                  <a:lnTo>
                    <a:pt x="1389815" y="1988566"/>
                  </a:lnTo>
                  <a:lnTo>
                    <a:pt x="1393298" y="1996876"/>
                  </a:lnTo>
                  <a:lnTo>
                    <a:pt x="1393298" y="1998356"/>
                  </a:lnTo>
                  <a:lnTo>
                    <a:pt x="1396782" y="1999182"/>
                  </a:lnTo>
                  <a:lnTo>
                    <a:pt x="1400265" y="1997060"/>
                  </a:lnTo>
                  <a:lnTo>
                    <a:pt x="1403748" y="2002587"/>
                  </a:lnTo>
                  <a:lnTo>
                    <a:pt x="1407231" y="2001629"/>
                  </a:lnTo>
                  <a:lnTo>
                    <a:pt x="1410715" y="2000981"/>
                  </a:lnTo>
                  <a:lnTo>
                    <a:pt x="1414198" y="1998881"/>
                  </a:lnTo>
                  <a:lnTo>
                    <a:pt x="1417681" y="1999692"/>
                  </a:lnTo>
                  <a:lnTo>
                    <a:pt x="1421164" y="1999052"/>
                  </a:lnTo>
                  <a:lnTo>
                    <a:pt x="1424648" y="1996966"/>
                  </a:lnTo>
                  <a:lnTo>
                    <a:pt x="1428131" y="1996334"/>
                  </a:lnTo>
                  <a:lnTo>
                    <a:pt x="1431614" y="1998587"/>
                  </a:lnTo>
                  <a:lnTo>
                    <a:pt x="1435097" y="1996516"/>
                  </a:lnTo>
                  <a:lnTo>
                    <a:pt x="1438580" y="1997324"/>
                  </a:lnTo>
                  <a:lnTo>
                    <a:pt x="1442064" y="1996697"/>
                  </a:lnTo>
                  <a:lnTo>
                    <a:pt x="1445547" y="2001770"/>
                  </a:lnTo>
                  <a:lnTo>
                    <a:pt x="1449030" y="2001138"/>
                  </a:lnTo>
                  <a:lnTo>
                    <a:pt x="1452513" y="2001923"/>
                  </a:lnTo>
                  <a:lnTo>
                    <a:pt x="1455997" y="2001294"/>
                  </a:lnTo>
                  <a:lnTo>
                    <a:pt x="1459480" y="1999259"/>
                  </a:lnTo>
                  <a:lnTo>
                    <a:pt x="1462963" y="1997229"/>
                  </a:lnTo>
                  <a:lnTo>
                    <a:pt x="1466446" y="1995202"/>
                  </a:lnTo>
                  <a:lnTo>
                    <a:pt x="1469930" y="1994590"/>
                  </a:lnTo>
                  <a:lnTo>
                    <a:pt x="1473413" y="1998188"/>
                  </a:lnTo>
                  <a:lnTo>
                    <a:pt x="1476896" y="1996177"/>
                  </a:lnTo>
                  <a:lnTo>
                    <a:pt x="1480379" y="1996963"/>
                  </a:lnTo>
                  <a:lnTo>
                    <a:pt x="1483863" y="1996103"/>
                  </a:lnTo>
                  <a:lnTo>
                    <a:pt x="1487346" y="1994355"/>
                  </a:lnTo>
                  <a:lnTo>
                    <a:pt x="1490829" y="1993753"/>
                  </a:lnTo>
                  <a:lnTo>
                    <a:pt x="1494312" y="2006912"/>
                  </a:lnTo>
                  <a:lnTo>
                    <a:pt x="1497796" y="2009010"/>
                  </a:lnTo>
                  <a:lnTo>
                    <a:pt x="1501279" y="2007035"/>
                  </a:lnTo>
                  <a:lnTo>
                    <a:pt x="1504762" y="2007773"/>
                  </a:lnTo>
                  <a:lnTo>
                    <a:pt x="1508245" y="2005806"/>
                  </a:lnTo>
                  <a:lnTo>
                    <a:pt x="1511729" y="2003843"/>
                  </a:lnTo>
                  <a:lnTo>
                    <a:pt x="1515212" y="2003236"/>
                  </a:lnTo>
                  <a:lnTo>
                    <a:pt x="1518695" y="2002632"/>
                  </a:lnTo>
                  <a:lnTo>
                    <a:pt x="1522178" y="2000681"/>
                  </a:lnTo>
                  <a:lnTo>
                    <a:pt x="1525662" y="1998734"/>
                  </a:lnTo>
                  <a:lnTo>
                    <a:pt x="1529145" y="1998760"/>
                  </a:lnTo>
                  <a:lnTo>
                    <a:pt x="1532628" y="2000236"/>
                  </a:lnTo>
                  <a:lnTo>
                    <a:pt x="1536111" y="1998303"/>
                  </a:lnTo>
                  <a:lnTo>
                    <a:pt x="1539595" y="1996373"/>
                  </a:lnTo>
                  <a:lnTo>
                    <a:pt x="1543078" y="2007751"/>
                  </a:lnTo>
                  <a:lnTo>
                    <a:pt x="1546561" y="2012399"/>
                  </a:lnTo>
                  <a:lnTo>
                    <a:pt x="1550044" y="2011794"/>
                  </a:lnTo>
                  <a:lnTo>
                    <a:pt x="1553528" y="2011190"/>
                  </a:lnTo>
                  <a:lnTo>
                    <a:pt x="1557011" y="2011890"/>
                  </a:lnTo>
                  <a:lnTo>
                    <a:pt x="1560494" y="2009991"/>
                  </a:lnTo>
                  <a:lnTo>
                    <a:pt x="1563977" y="2008095"/>
                  </a:lnTo>
                  <a:lnTo>
                    <a:pt x="1567461" y="2006853"/>
                  </a:lnTo>
                  <a:lnTo>
                    <a:pt x="1570944" y="2005614"/>
                  </a:lnTo>
                  <a:lnTo>
                    <a:pt x="1574427" y="2005027"/>
                  </a:lnTo>
                  <a:lnTo>
                    <a:pt x="1577910" y="2005737"/>
                  </a:lnTo>
                  <a:lnTo>
                    <a:pt x="1581394" y="2005153"/>
                  </a:lnTo>
                  <a:lnTo>
                    <a:pt x="1584877" y="2006953"/>
                  </a:lnTo>
                  <a:lnTo>
                    <a:pt x="1588360" y="2009123"/>
                  </a:lnTo>
                  <a:lnTo>
                    <a:pt x="1591843" y="2007261"/>
                  </a:lnTo>
                  <a:lnTo>
                    <a:pt x="1595327" y="2006679"/>
                  </a:lnTo>
                  <a:lnTo>
                    <a:pt x="1598810" y="2009917"/>
                  </a:lnTo>
                  <a:lnTo>
                    <a:pt x="1602293" y="2011865"/>
                  </a:lnTo>
                  <a:lnTo>
                    <a:pt x="1605776" y="2010019"/>
                  </a:lnTo>
                  <a:lnTo>
                    <a:pt x="1609260" y="2009439"/>
                  </a:lnTo>
                  <a:lnTo>
                    <a:pt x="1612743" y="2012631"/>
                  </a:lnTo>
                  <a:lnTo>
                    <a:pt x="1616226" y="2013300"/>
                  </a:lnTo>
                  <a:lnTo>
                    <a:pt x="1619709" y="2011471"/>
                  </a:lnTo>
                  <a:lnTo>
                    <a:pt x="1623193" y="2011667"/>
                  </a:lnTo>
                  <a:lnTo>
                    <a:pt x="1626676" y="2010319"/>
                  </a:lnTo>
                  <a:lnTo>
                    <a:pt x="1630159" y="2009746"/>
                  </a:lnTo>
                  <a:lnTo>
                    <a:pt x="1633642" y="2007931"/>
                  </a:lnTo>
                  <a:lnTo>
                    <a:pt x="1637126" y="2017858"/>
                  </a:lnTo>
                  <a:lnTo>
                    <a:pt x="1640609" y="2020333"/>
                  </a:lnTo>
                  <a:lnTo>
                    <a:pt x="1644092" y="2024606"/>
                  </a:lnTo>
                  <a:lnTo>
                    <a:pt x="1647575" y="2026432"/>
                  </a:lnTo>
                  <a:lnTo>
                    <a:pt x="1651059" y="2033023"/>
                  </a:lnTo>
                  <a:lnTo>
                    <a:pt x="1654542" y="2033617"/>
                  </a:lnTo>
                  <a:lnTo>
                    <a:pt x="1658025" y="2036571"/>
                  </a:lnTo>
                  <a:lnTo>
                    <a:pt x="1661508" y="2034795"/>
                  </a:lnTo>
                  <a:lnTo>
                    <a:pt x="1664992" y="2033023"/>
                  </a:lnTo>
                  <a:lnTo>
                    <a:pt x="1668475" y="2034788"/>
                  </a:lnTo>
                  <a:lnTo>
                    <a:pt x="1671958" y="2034198"/>
                  </a:lnTo>
                  <a:lnTo>
                    <a:pt x="1675441" y="2033609"/>
                  </a:lnTo>
                  <a:lnTo>
                    <a:pt x="1678925" y="2036527"/>
                  </a:lnTo>
                  <a:lnTo>
                    <a:pt x="1682408" y="2037101"/>
                  </a:lnTo>
                  <a:lnTo>
                    <a:pt x="1685891" y="2037533"/>
                  </a:lnTo>
                  <a:lnTo>
                    <a:pt x="1689374" y="2037084"/>
                  </a:lnTo>
                  <a:lnTo>
                    <a:pt x="1692858" y="2043398"/>
                  </a:lnTo>
                  <a:lnTo>
                    <a:pt x="1696341" y="2046227"/>
                  </a:lnTo>
                  <a:lnTo>
                    <a:pt x="1699824" y="2044495"/>
                  </a:lnTo>
                  <a:lnTo>
                    <a:pt x="1703307" y="2045039"/>
                  </a:lnTo>
                  <a:lnTo>
                    <a:pt x="1706791" y="2043314"/>
                  </a:lnTo>
                  <a:lnTo>
                    <a:pt x="1710274" y="2042726"/>
                  </a:lnTo>
                  <a:lnTo>
                    <a:pt x="1713757" y="2043272"/>
                  </a:lnTo>
                  <a:lnTo>
                    <a:pt x="1717240" y="2045517"/>
                  </a:lnTo>
                  <a:lnTo>
                    <a:pt x="1720723" y="2044357"/>
                  </a:lnTo>
                  <a:lnTo>
                    <a:pt x="1724207" y="2042649"/>
                  </a:lnTo>
                  <a:lnTo>
                    <a:pt x="1727690" y="2043190"/>
                  </a:lnTo>
                  <a:lnTo>
                    <a:pt x="1731173" y="2044847"/>
                  </a:lnTo>
                  <a:lnTo>
                    <a:pt x="1734656" y="2049823"/>
                  </a:lnTo>
                  <a:lnTo>
                    <a:pt x="1738140" y="2048130"/>
                  </a:lnTo>
                  <a:lnTo>
                    <a:pt x="1741623" y="2046441"/>
                  </a:lnTo>
                  <a:lnTo>
                    <a:pt x="1741623" y="2047548"/>
                  </a:lnTo>
                  <a:lnTo>
                    <a:pt x="1741623" y="2048653"/>
                  </a:lnTo>
                  <a:lnTo>
                    <a:pt x="1741623" y="2049756"/>
                  </a:lnTo>
                  <a:lnTo>
                    <a:pt x="1741623" y="2050858"/>
                  </a:lnTo>
                  <a:lnTo>
                    <a:pt x="1741623" y="2051958"/>
                  </a:lnTo>
                  <a:lnTo>
                    <a:pt x="1741623" y="2053057"/>
                  </a:lnTo>
                  <a:lnTo>
                    <a:pt x="1741623" y="2054154"/>
                  </a:lnTo>
                  <a:lnTo>
                    <a:pt x="1741623" y="2055249"/>
                  </a:lnTo>
                  <a:lnTo>
                    <a:pt x="1741623" y="2056342"/>
                  </a:lnTo>
                  <a:lnTo>
                    <a:pt x="1741623" y="2057434"/>
                  </a:lnTo>
                  <a:lnTo>
                    <a:pt x="1741623" y="2058524"/>
                  </a:lnTo>
                  <a:lnTo>
                    <a:pt x="1745106" y="2056841"/>
                  </a:lnTo>
                  <a:lnTo>
                    <a:pt x="1748589" y="2055161"/>
                  </a:lnTo>
                  <a:lnTo>
                    <a:pt x="1752073" y="2054574"/>
                  </a:lnTo>
                  <a:lnTo>
                    <a:pt x="1755556" y="2055075"/>
                  </a:lnTo>
                  <a:lnTo>
                    <a:pt x="1759039" y="2053404"/>
                  </a:lnTo>
                  <a:lnTo>
                    <a:pt x="1762522" y="2051737"/>
                  </a:lnTo>
                  <a:lnTo>
                    <a:pt x="1766006" y="2051158"/>
                  </a:lnTo>
                  <a:lnTo>
                    <a:pt x="1769489" y="2051664"/>
                  </a:lnTo>
                  <a:lnTo>
                    <a:pt x="1772972" y="2051087"/>
                  </a:lnTo>
                  <a:lnTo>
                    <a:pt x="1776455" y="2049432"/>
                  </a:lnTo>
                  <a:lnTo>
                    <a:pt x="1779939" y="2051846"/>
                  </a:lnTo>
                  <a:lnTo>
                    <a:pt x="1783422" y="2057936"/>
                  </a:lnTo>
                  <a:lnTo>
                    <a:pt x="1786905" y="2056293"/>
                  </a:lnTo>
                  <a:lnTo>
                    <a:pt x="1790388" y="2062071"/>
                  </a:lnTo>
                  <a:lnTo>
                    <a:pt x="1793872" y="2064642"/>
                  </a:lnTo>
                  <a:lnTo>
                    <a:pt x="1797355" y="2063010"/>
                  </a:lnTo>
                  <a:lnTo>
                    <a:pt x="1800838" y="2061381"/>
                  </a:lnTo>
                  <a:lnTo>
                    <a:pt x="1804321" y="2063941"/>
                  </a:lnTo>
                  <a:lnTo>
                    <a:pt x="1807805" y="2063362"/>
                  </a:lnTo>
                  <a:lnTo>
                    <a:pt x="1811288" y="2062784"/>
                  </a:lnTo>
                  <a:lnTo>
                    <a:pt x="1814771" y="2061168"/>
                  </a:lnTo>
                  <a:lnTo>
                    <a:pt x="1818254" y="2066810"/>
                  </a:lnTo>
                  <a:lnTo>
                    <a:pt x="1821738" y="2073406"/>
                  </a:lnTo>
                  <a:lnTo>
                    <a:pt x="1825221" y="2076884"/>
                  </a:lnTo>
                  <a:lnTo>
                    <a:pt x="1828704" y="2079074"/>
                  </a:lnTo>
                  <a:lnTo>
                    <a:pt x="1832187" y="2080748"/>
                  </a:lnTo>
                  <a:lnTo>
                    <a:pt x="1835671" y="2079156"/>
                  </a:lnTo>
                  <a:lnTo>
                    <a:pt x="1839154" y="2086546"/>
                  </a:lnTo>
                  <a:lnTo>
                    <a:pt x="1842637" y="2084963"/>
                  </a:lnTo>
                  <a:lnTo>
                    <a:pt x="1846120" y="2083382"/>
                  </a:lnTo>
                  <a:lnTo>
                    <a:pt x="1849604" y="2087732"/>
                  </a:lnTo>
                  <a:lnTo>
                    <a:pt x="1853087" y="2092040"/>
                  </a:lnTo>
                  <a:lnTo>
                    <a:pt x="1856570" y="2090470"/>
                  </a:lnTo>
                  <a:lnTo>
                    <a:pt x="1860053" y="2089879"/>
                  </a:lnTo>
                  <a:lnTo>
                    <a:pt x="1863537" y="2089290"/>
                  </a:lnTo>
                  <a:lnTo>
                    <a:pt x="1867020" y="2090647"/>
                  </a:lnTo>
                  <a:lnTo>
                    <a:pt x="1870503" y="2091028"/>
                  </a:lnTo>
                  <a:lnTo>
                    <a:pt x="1873986" y="2089473"/>
                  </a:lnTo>
                  <a:lnTo>
                    <a:pt x="1877470" y="2087920"/>
                  </a:lnTo>
                  <a:lnTo>
                    <a:pt x="1880953" y="2088306"/>
                  </a:lnTo>
                  <a:lnTo>
                    <a:pt x="1884436" y="2086758"/>
                  </a:lnTo>
                  <a:lnTo>
                    <a:pt x="1887919" y="2090034"/>
                  </a:lnTo>
                  <a:lnTo>
                    <a:pt x="1891403" y="2088493"/>
                  </a:lnTo>
                  <a:lnTo>
                    <a:pt x="1894886" y="2088874"/>
                  </a:lnTo>
                  <a:lnTo>
                    <a:pt x="1898369" y="2087339"/>
                  </a:lnTo>
                  <a:lnTo>
                    <a:pt x="1901852" y="2087721"/>
                  </a:lnTo>
                  <a:lnTo>
                    <a:pt x="1905336" y="2087147"/>
                  </a:lnTo>
                  <a:lnTo>
                    <a:pt x="1908819" y="2086575"/>
                  </a:lnTo>
                  <a:lnTo>
                    <a:pt x="1912302" y="2086957"/>
                  </a:lnTo>
                  <a:lnTo>
                    <a:pt x="1915785" y="2089237"/>
                  </a:lnTo>
                  <a:lnTo>
                    <a:pt x="1919269" y="2087718"/>
                  </a:lnTo>
                  <a:lnTo>
                    <a:pt x="1922752" y="2089985"/>
                  </a:lnTo>
                  <a:lnTo>
                    <a:pt x="1926235" y="2091025"/>
                  </a:lnTo>
                  <a:lnTo>
                    <a:pt x="1929718" y="2090728"/>
                  </a:lnTo>
                  <a:lnTo>
                    <a:pt x="1933202" y="2089220"/>
                  </a:lnTo>
                  <a:lnTo>
                    <a:pt x="1936685" y="2088654"/>
                  </a:lnTo>
                  <a:lnTo>
                    <a:pt x="1940168" y="2090896"/>
                  </a:lnTo>
                  <a:lnTo>
                    <a:pt x="1943651" y="2094979"/>
                  </a:lnTo>
                  <a:lnTo>
                    <a:pt x="1947135" y="2093605"/>
                  </a:lnTo>
                  <a:lnTo>
                    <a:pt x="1950618" y="2097533"/>
                  </a:lnTo>
                  <a:lnTo>
                    <a:pt x="1954101" y="2096964"/>
                  </a:lnTo>
                  <a:lnTo>
                    <a:pt x="1957584" y="2096396"/>
                  </a:lnTo>
                  <a:lnTo>
                    <a:pt x="1961068" y="2094912"/>
                  </a:lnTo>
                  <a:lnTo>
                    <a:pt x="1964551" y="2093430"/>
                  </a:lnTo>
                  <a:lnTo>
                    <a:pt x="1968034" y="2098355"/>
                  </a:lnTo>
                  <a:lnTo>
                    <a:pt x="1971517" y="2097790"/>
                  </a:lnTo>
                  <a:lnTo>
                    <a:pt x="1975001" y="2096944"/>
                  </a:lnTo>
                  <a:lnTo>
                    <a:pt x="1978484" y="2106583"/>
                  </a:lnTo>
                  <a:lnTo>
                    <a:pt x="1981967" y="2108691"/>
                  </a:lnTo>
                  <a:lnTo>
                    <a:pt x="1985450" y="2107230"/>
                  </a:lnTo>
                  <a:lnTo>
                    <a:pt x="1988934" y="2108440"/>
                  </a:lnTo>
                  <a:lnTo>
                    <a:pt x="1992417" y="2111411"/>
                  </a:lnTo>
                  <a:lnTo>
                    <a:pt x="1995900" y="2109959"/>
                  </a:lnTo>
                  <a:lnTo>
                    <a:pt x="1999383" y="2108508"/>
                  </a:lnTo>
                  <a:lnTo>
                    <a:pt x="2002867" y="2107942"/>
                  </a:lnTo>
                  <a:lnTo>
                    <a:pt x="2006350" y="2109140"/>
                  </a:lnTo>
                  <a:lnTo>
                    <a:pt x="2009833" y="2118174"/>
                  </a:lnTo>
                  <a:lnTo>
                    <a:pt x="2013316" y="2116736"/>
                  </a:lnTo>
                  <a:lnTo>
                    <a:pt x="2016799" y="2115300"/>
                  </a:lnTo>
                  <a:lnTo>
                    <a:pt x="2020283" y="2116464"/>
                  </a:lnTo>
                  <a:lnTo>
                    <a:pt x="2023766" y="2117337"/>
                  </a:lnTo>
                  <a:lnTo>
                    <a:pt x="2027249" y="2117055"/>
                  </a:lnTo>
                  <a:lnTo>
                    <a:pt x="2030732" y="2118206"/>
                  </a:lnTo>
                  <a:lnTo>
                    <a:pt x="2034216" y="2124461"/>
                  </a:lnTo>
                  <a:lnTo>
                    <a:pt x="2037699" y="2125584"/>
                  </a:lnTo>
                  <a:lnTo>
                    <a:pt x="2041182" y="2125858"/>
                  </a:lnTo>
                  <a:lnTo>
                    <a:pt x="2044665" y="2124445"/>
                  </a:lnTo>
                  <a:lnTo>
                    <a:pt x="2048149" y="2123878"/>
                  </a:lnTo>
                  <a:lnTo>
                    <a:pt x="2051632" y="2125835"/>
                  </a:lnTo>
                  <a:lnTo>
                    <a:pt x="2055115" y="2125268"/>
                  </a:lnTo>
                  <a:lnTo>
                    <a:pt x="2058598" y="2128880"/>
                  </a:lnTo>
                  <a:lnTo>
                    <a:pt x="2062082" y="2134937"/>
                  </a:lnTo>
                  <a:lnTo>
                    <a:pt x="2065565" y="2133542"/>
                  </a:lnTo>
                  <a:lnTo>
                    <a:pt x="2069048" y="2132148"/>
                  </a:lnTo>
                  <a:lnTo>
                    <a:pt x="2072531" y="2131581"/>
                  </a:lnTo>
                  <a:lnTo>
                    <a:pt x="2076015" y="2131839"/>
                  </a:lnTo>
                  <a:lnTo>
                    <a:pt x="2079498" y="2136507"/>
                  </a:lnTo>
                  <a:lnTo>
                    <a:pt x="2082981" y="2135560"/>
                  </a:lnTo>
                  <a:lnTo>
                    <a:pt x="2086464" y="2136677"/>
                  </a:lnTo>
                  <a:lnTo>
                    <a:pt x="2089948" y="2136111"/>
                  </a:lnTo>
                  <a:lnTo>
                    <a:pt x="2089948" y="2136922"/>
                  </a:lnTo>
                  <a:lnTo>
                    <a:pt x="2089948" y="2137732"/>
                  </a:lnTo>
                  <a:lnTo>
                    <a:pt x="2093431" y="2137166"/>
                  </a:lnTo>
                  <a:lnTo>
                    <a:pt x="2096914" y="2138216"/>
                  </a:lnTo>
                  <a:lnTo>
                    <a:pt x="2100397" y="2136846"/>
                  </a:lnTo>
                  <a:lnTo>
                    <a:pt x="2103881" y="2136283"/>
                  </a:lnTo>
                  <a:lnTo>
                    <a:pt x="2107364" y="2135722"/>
                  </a:lnTo>
                  <a:lnTo>
                    <a:pt x="2110847" y="2137909"/>
                  </a:lnTo>
                  <a:lnTo>
                    <a:pt x="2114330" y="2139411"/>
                  </a:lnTo>
                  <a:lnTo>
                    <a:pt x="2117814" y="2142826"/>
                  </a:lnTo>
                  <a:lnTo>
                    <a:pt x="2121297" y="2147495"/>
                  </a:lnTo>
                  <a:lnTo>
                    <a:pt x="2124780" y="2146435"/>
                  </a:lnTo>
                  <a:lnTo>
                    <a:pt x="2128263" y="2145871"/>
                  </a:lnTo>
                  <a:lnTo>
                    <a:pt x="2131747" y="2144524"/>
                  </a:lnTo>
                  <a:lnTo>
                    <a:pt x="2135230" y="2143178"/>
                  </a:lnTo>
                  <a:lnTo>
                    <a:pt x="2138713" y="2144188"/>
                  </a:lnTo>
                  <a:lnTo>
                    <a:pt x="2142196" y="2143630"/>
                  </a:lnTo>
                  <a:lnTo>
                    <a:pt x="2145680" y="2146195"/>
                  </a:lnTo>
                  <a:lnTo>
                    <a:pt x="2149163" y="2145637"/>
                  </a:lnTo>
                  <a:lnTo>
                    <a:pt x="2152646" y="2145080"/>
                  </a:lnTo>
                  <a:lnTo>
                    <a:pt x="2156129" y="2145301"/>
                  </a:lnTo>
                  <a:lnTo>
                    <a:pt x="2159613" y="2147069"/>
                  </a:lnTo>
                  <a:lnTo>
                    <a:pt x="2163096" y="2147285"/>
                  </a:lnTo>
                  <a:lnTo>
                    <a:pt x="2166579" y="2146731"/>
                  </a:lnTo>
                  <a:lnTo>
                    <a:pt x="2170062" y="2148951"/>
                  </a:lnTo>
                  <a:lnTo>
                    <a:pt x="2173546" y="2150226"/>
                  </a:lnTo>
                  <a:lnTo>
                    <a:pt x="2177029" y="2153288"/>
                  </a:lnTo>
                  <a:lnTo>
                    <a:pt x="2180512" y="2152164"/>
                  </a:lnTo>
                  <a:lnTo>
                    <a:pt x="2183995" y="2153126"/>
                  </a:lnTo>
                  <a:lnTo>
                    <a:pt x="2187479" y="2152572"/>
                  </a:lnTo>
                  <a:lnTo>
                    <a:pt x="2190962" y="2152798"/>
                  </a:lnTo>
                  <a:lnTo>
                    <a:pt x="2194445" y="2152978"/>
                  </a:lnTo>
                  <a:lnTo>
                    <a:pt x="2197928" y="2152427"/>
                  </a:lnTo>
                  <a:lnTo>
                    <a:pt x="2201412" y="2151125"/>
                  </a:lnTo>
                  <a:lnTo>
                    <a:pt x="2204895" y="2149824"/>
                  </a:lnTo>
                  <a:lnTo>
                    <a:pt x="2208378" y="2148524"/>
                  </a:lnTo>
                  <a:lnTo>
                    <a:pt x="2211861" y="2147227"/>
                  </a:lnTo>
                  <a:lnTo>
                    <a:pt x="2215345" y="2145931"/>
                  </a:lnTo>
                  <a:lnTo>
                    <a:pt x="2218828" y="2145390"/>
                  </a:lnTo>
                  <a:lnTo>
                    <a:pt x="2222311" y="2147858"/>
                  </a:lnTo>
                  <a:lnTo>
                    <a:pt x="2225794" y="2151799"/>
                  </a:lnTo>
                  <a:lnTo>
                    <a:pt x="2229278" y="2151851"/>
                  </a:lnTo>
                  <a:lnTo>
                    <a:pt x="2232761" y="2150716"/>
                  </a:lnTo>
                  <a:lnTo>
                    <a:pt x="2236244" y="2149433"/>
                  </a:lnTo>
                  <a:lnTo>
                    <a:pt x="2239727" y="2151120"/>
                  </a:lnTo>
                  <a:lnTo>
                    <a:pt x="2243211" y="2153535"/>
                  </a:lnTo>
                  <a:lnTo>
                    <a:pt x="2246694" y="2152259"/>
                  </a:lnTo>
                  <a:lnTo>
                    <a:pt x="2250177" y="2152458"/>
                  </a:lnTo>
                  <a:lnTo>
                    <a:pt x="2253660" y="2155066"/>
                  </a:lnTo>
                  <a:lnTo>
                    <a:pt x="2257144" y="2158690"/>
                  </a:lnTo>
                  <a:lnTo>
                    <a:pt x="2260627" y="2166087"/>
                  </a:lnTo>
                  <a:lnTo>
                    <a:pt x="2264110" y="2166259"/>
                  </a:lnTo>
                  <a:lnTo>
                    <a:pt x="2267593" y="2165000"/>
                  </a:lnTo>
                  <a:lnTo>
                    <a:pt x="2271077" y="2165888"/>
                  </a:lnTo>
                  <a:lnTo>
                    <a:pt x="2274560" y="2166060"/>
                  </a:lnTo>
                  <a:lnTo>
                    <a:pt x="2278043" y="2168362"/>
                  </a:lnTo>
                  <a:lnTo>
                    <a:pt x="2281526" y="2172059"/>
                  </a:lnTo>
                  <a:lnTo>
                    <a:pt x="2285010" y="2170812"/>
                  </a:lnTo>
                  <a:lnTo>
                    <a:pt x="2288493" y="2169566"/>
                  </a:lnTo>
                  <a:lnTo>
                    <a:pt x="2291976" y="2171135"/>
                  </a:lnTo>
                  <a:lnTo>
                    <a:pt x="2295459" y="2171296"/>
                  </a:lnTo>
                  <a:lnTo>
                    <a:pt x="2298942" y="2171456"/>
                  </a:lnTo>
                  <a:lnTo>
                    <a:pt x="2302426" y="2172377"/>
                  </a:lnTo>
                  <a:lnTo>
                    <a:pt x="2305909" y="2171389"/>
                  </a:lnTo>
                  <a:lnTo>
                    <a:pt x="2309392" y="2170404"/>
                  </a:lnTo>
                  <a:lnTo>
                    <a:pt x="2312875" y="2170701"/>
                  </a:lnTo>
                  <a:lnTo>
                    <a:pt x="2316359" y="2171556"/>
                  </a:lnTo>
                  <a:lnTo>
                    <a:pt x="2319842" y="2171021"/>
                  </a:lnTo>
                  <a:lnTo>
                    <a:pt x="2323325" y="2169794"/>
                  </a:lnTo>
                  <a:lnTo>
                    <a:pt x="2326808" y="2169955"/>
                  </a:lnTo>
                  <a:lnTo>
                    <a:pt x="2330292" y="2171093"/>
                  </a:lnTo>
                  <a:lnTo>
                    <a:pt x="2333775" y="2170241"/>
                  </a:lnTo>
                  <a:lnTo>
                    <a:pt x="2337258" y="2172499"/>
                  </a:lnTo>
                  <a:lnTo>
                    <a:pt x="2340741" y="2174709"/>
                  </a:lnTo>
                  <a:lnTo>
                    <a:pt x="2344225" y="2174177"/>
                  </a:lnTo>
                  <a:lnTo>
                    <a:pt x="2347708" y="2172964"/>
                  </a:lnTo>
                  <a:lnTo>
                    <a:pt x="2351191" y="2173118"/>
                  </a:lnTo>
                  <a:lnTo>
                    <a:pt x="2354674" y="2171907"/>
                  </a:lnTo>
                  <a:lnTo>
                    <a:pt x="2358158" y="2177491"/>
                  </a:lnTo>
                  <a:lnTo>
                    <a:pt x="2361641" y="2176961"/>
                  </a:lnTo>
                  <a:lnTo>
                    <a:pt x="2365124" y="2175758"/>
                  </a:lnTo>
                  <a:lnTo>
                    <a:pt x="2368607" y="2175231"/>
                  </a:lnTo>
                  <a:lnTo>
                    <a:pt x="2372091" y="2174706"/>
                  </a:lnTo>
                  <a:lnTo>
                    <a:pt x="2375574" y="2173507"/>
                  </a:lnTo>
                  <a:lnTo>
                    <a:pt x="2379057" y="2172309"/>
                  </a:lnTo>
                  <a:lnTo>
                    <a:pt x="2382540" y="2175152"/>
                  </a:lnTo>
                  <a:lnTo>
                    <a:pt x="2386024" y="2174630"/>
                  </a:lnTo>
                  <a:lnTo>
                    <a:pt x="2389507" y="2174108"/>
                  </a:lnTo>
                  <a:lnTo>
                    <a:pt x="2392990" y="2174926"/>
                  </a:lnTo>
                  <a:lnTo>
                    <a:pt x="2396473" y="2175741"/>
                  </a:lnTo>
                  <a:lnTo>
                    <a:pt x="2399957" y="2174555"/>
                  </a:lnTo>
                  <a:lnTo>
                    <a:pt x="2403440" y="2178023"/>
                  </a:lnTo>
                  <a:lnTo>
                    <a:pt x="2406923" y="2178826"/>
                  </a:lnTo>
                  <a:lnTo>
                    <a:pt x="2410406" y="2179626"/>
                  </a:lnTo>
                  <a:lnTo>
                    <a:pt x="2413890" y="2181735"/>
                  </a:lnTo>
                  <a:lnTo>
                    <a:pt x="2417373" y="2180559"/>
                  </a:lnTo>
                  <a:lnTo>
                    <a:pt x="2420856" y="2179385"/>
                  </a:lnTo>
                  <a:lnTo>
                    <a:pt x="2424339" y="2180833"/>
                  </a:lnTo>
                  <a:lnTo>
                    <a:pt x="2427823" y="2179662"/>
                  </a:lnTo>
                  <a:lnTo>
                    <a:pt x="2431306" y="2181104"/>
                  </a:lnTo>
                  <a:lnTo>
                    <a:pt x="2434789" y="2183792"/>
                  </a:lnTo>
                  <a:lnTo>
                    <a:pt x="2438272" y="2189123"/>
                  </a:lnTo>
                  <a:lnTo>
                    <a:pt x="2441756" y="2190571"/>
                  </a:lnTo>
                  <a:lnTo>
                    <a:pt x="2445239" y="2190006"/>
                  </a:lnTo>
                  <a:lnTo>
                    <a:pt x="2448722" y="2190764"/>
                  </a:lnTo>
                  <a:lnTo>
                    <a:pt x="2452205" y="2191697"/>
                  </a:lnTo>
                  <a:lnTo>
                    <a:pt x="2455689" y="2191636"/>
                  </a:lnTo>
                  <a:lnTo>
                    <a:pt x="2459172" y="2190484"/>
                  </a:lnTo>
                  <a:lnTo>
                    <a:pt x="2462655" y="2189968"/>
                  </a:lnTo>
                  <a:lnTo>
                    <a:pt x="2466138" y="2188819"/>
                  </a:lnTo>
                  <a:lnTo>
                    <a:pt x="2469622" y="2187670"/>
                  </a:lnTo>
                  <a:lnTo>
                    <a:pt x="2473105" y="2186523"/>
                  </a:lnTo>
                  <a:lnTo>
                    <a:pt x="2476588" y="2186013"/>
                  </a:lnTo>
                  <a:lnTo>
                    <a:pt x="2480071" y="2184868"/>
                  </a:lnTo>
                  <a:lnTo>
                    <a:pt x="2483555" y="2184360"/>
                  </a:lnTo>
                  <a:lnTo>
                    <a:pt x="2487038" y="2183853"/>
                  </a:lnTo>
                  <a:lnTo>
                    <a:pt x="2490521" y="2191539"/>
                  </a:lnTo>
                  <a:lnTo>
                    <a:pt x="2494004" y="2195394"/>
                  </a:lnTo>
                  <a:lnTo>
                    <a:pt x="2497488" y="2194882"/>
                  </a:lnTo>
                  <a:lnTo>
                    <a:pt x="2500971" y="2193751"/>
                  </a:lnTo>
                  <a:lnTo>
                    <a:pt x="2504454" y="2192620"/>
                  </a:lnTo>
                  <a:lnTo>
                    <a:pt x="2507937" y="2191491"/>
                  </a:lnTo>
                  <a:lnTo>
                    <a:pt x="2511421" y="2190362"/>
                  </a:lnTo>
                  <a:lnTo>
                    <a:pt x="2514904" y="2191100"/>
                  </a:lnTo>
                  <a:lnTo>
                    <a:pt x="2518387" y="2196152"/>
                  </a:lnTo>
                  <a:lnTo>
                    <a:pt x="2521870" y="2196259"/>
                  </a:lnTo>
                  <a:lnTo>
                    <a:pt x="2525354" y="2196978"/>
                  </a:lnTo>
                  <a:lnTo>
                    <a:pt x="2528837" y="2195859"/>
                  </a:lnTo>
                  <a:lnTo>
                    <a:pt x="2532320" y="2196578"/>
                  </a:lnTo>
                  <a:lnTo>
                    <a:pt x="2535803" y="2196073"/>
                  </a:lnTo>
                  <a:lnTo>
                    <a:pt x="2539287" y="2208259"/>
                  </a:lnTo>
                  <a:lnTo>
                    <a:pt x="2542770" y="2207749"/>
                  </a:lnTo>
                  <a:lnTo>
                    <a:pt x="2546253" y="2207240"/>
                  </a:lnTo>
                  <a:lnTo>
                    <a:pt x="2549736" y="2206134"/>
                  </a:lnTo>
                  <a:lnTo>
                    <a:pt x="2553220" y="2208013"/>
                  </a:lnTo>
                  <a:lnTo>
                    <a:pt x="2556703" y="2206911"/>
                  </a:lnTo>
                  <a:lnTo>
                    <a:pt x="2560186" y="2206405"/>
                  </a:lnTo>
                  <a:lnTo>
                    <a:pt x="2563669" y="2205305"/>
                  </a:lnTo>
                  <a:lnTo>
                    <a:pt x="2567153" y="2207770"/>
                  </a:lnTo>
                  <a:lnTo>
                    <a:pt x="2570636" y="2207857"/>
                  </a:lnTo>
                  <a:lnTo>
                    <a:pt x="2574119" y="2207945"/>
                  </a:lnTo>
                  <a:lnTo>
                    <a:pt x="2577602" y="2213900"/>
                  </a:lnTo>
                  <a:lnTo>
                    <a:pt x="2581085" y="2214562"/>
                  </a:lnTo>
                  <a:lnTo>
                    <a:pt x="2584569" y="2216962"/>
                  </a:lnTo>
                  <a:lnTo>
                    <a:pt x="2588052" y="2217035"/>
                  </a:lnTo>
                  <a:lnTo>
                    <a:pt x="2591535" y="2217686"/>
                  </a:lnTo>
                  <a:lnTo>
                    <a:pt x="2595018" y="2220061"/>
                  </a:lnTo>
                  <a:lnTo>
                    <a:pt x="2598502" y="2220256"/>
                  </a:lnTo>
                  <a:lnTo>
                    <a:pt x="2601985" y="2219625"/>
                  </a:lnTo>
                  <a:lnTo>
                    <a:pt x="2605468" y="2221981"/>
                  </a:lnTo>
                  <a:lnTo>
                    <a:pt x="2608951" y="2222616"/>
                  </a:lnTo>
                  <a:lnTo>
                    <a:pt x="2612435" y="2221542"/>
                  </a:lnTo>
                  <a:lnTo>
                    <a:pt x="2615918" y="2222177"/>
                  </a:lnTo>
                  <a:lnTo>
                    <a:pt x="2619401" y="2221106"/>
                  </a:lnTo>
                  <a:lnTo>
                    <a:pt x="2622884" y="2220605"/>
                  </a:lnTo>
                  <a:lnTo>
                    <a:pt x="2626368" y="2223501"/>
                  </a:lnTo>
                  <a:lnTo>
                    <a:pt x="2629851" y="2223000"/>
                  </a:lnTo>
                  <a:lnTo>
                    <a:pt x="2633334" y="2224190"/>
                  </a:lnTo>
                  <a:lnTo>
                    <a:pt x="2636817" y="2223127"/>
                  </a:lnTo>
                  <a:lnTo>
                    <a:pt x="2640301" y="2223190"/>
                  </a:lnTo>
                  <a:lnTo>
                    <a:pt x="2643784" y="2222129"/>
                  </a:lnTo>
                  <a:lnTo>
                    <a:pt x="2647267" y="2221070"/>
                  </a:lnTo>
                  <a:lnTo>
                    <a:pt x="2650750" y="2220574"/>
                  </a:lnTo>
                  <a:lnTo>
                    <a:pt x="2654234" y="2227340"/>
                  </a:lnTo>
                  <a:lnTo>
                    <a:pt x="2657717" y="2226287"/>
                  </a:lnTo>
                  <a:lnTo>
                    <a:pt x="2661200" y="2226345"/>
                  </a:lnTo>
                  <a:lnTo>
                    <a:pt x="2664683" y="2226957"/>
                  </a:lnTo>
                  <a:lnTo>
                    <a:pt x="2668167" y="2228119"/>
                  </a:lnTo>
                  <a:lnTo>
                    <a:pt x="2671650" y="2230374"/>
                  </a:lnTo>
                  <a:lnTo>
                    <a:pt x="2675133" y="2230843"/>
                  </a:lnTo>
                  <a:lnTo>
                    <a:pt x="2678616" y="2230479"/>
                  </a:lnTo>
                  <a:lnTo>
                    <a:pt x="2682100" y="2229436"/>
                  </a:lnTo>
                  <a:lnTo>
                    <a:pt x="2685583" y="2232763"/>
                  </a:lnTo>
                  <a:lnTo>
                    <a:pt x="2689066" y="2233354"/>
                  </a:lnTo>
                  <a:lnTo>
                    <a:pt x="2692549" y="2232317"/>
                  </a:lnTo>
                  <a:lnTo>
                    <a:pt x="2696033" y="2232366"/>
                  </a:lnTo>
                  <a:lnTo>
                    <a:pt x="2699516" y="2231331"/>
                  </a:lnTo>
                  <a:lnTo>
                    <a:pt x="2702999" y="2230296"/>
                  </a:lnTo>
                  <a:lnTo>
                    <a:pt x="2706482" y="2229806"/>
                  </a:lnTo>
                  <a:lnTo>
                    <a:pt x="2709966" y="2230107"/>
                  </a:lnTo>
                  <a:lnTo>
                    <a:pt x="2713449" y="2231531"/>
                  </a:lnTo>
                  <a:lnTo>
                    <a:pt x="2716932" y="2230502"/>
                  </a:lnTo>
                  <a:lnTo>
                    <a:pt x="2720415" y="2230554"/>
                  </a:lnTo>
                  <a:lnTo>
                    <a:pt x="2723899" y="2229527"/>
                  </a:lnTo>
                  <a:lnTo>
                    <a:pt x="2727382" y="2228501"/>
                  </a:lnTo>
                  <a:lnTo>
                    <a:pt x="2730865" y="2233385"/>
                  </a:lnTo>
                  <a:lnTo>
                    <a:pt x="2734348" y="2233966"/>
                  </a:lnTo>
                  <a:lnTo>
                    <a:pt x="2737832" y="2232945"/>
                  </a:lnTo>
                  <a:lnTo>
                    <a:pt x="2741315" y="2233669"/>
                  </a:lnTo>
                  <a:lnTo>
                    <a:pt x="2744798" y="2234359"/>
                  </a:lnTo>
                  <a:lnTo>
                    <a:pt x="2748281" y="2235046"/>
                  </a:lnTo>
                  <a:lnTo>
                    <a:pt x="2751765" y="2235783"/>
                  </a:lnTo>
                  <a:lnTo>
                    <a:pt x="2755248" y="2234770"/>
                  </a:lnTo>
                  <a:lnTo>
                    <a:pt x="2758731" y="2235869"/>
                  </a:lnTo>
                  <a:lnTo>
                    <a:pt x="2762214" y="2239063"/>
                  </a:lnTo>
                  <a:lnTo>
                    <a:pt x="2765698" y="2241493"/>
                  </a:lnTo>
                  <a:lnTo>
                    <a:pt x="2769181" y="2240706"/>
                  </a:lnTo>
                  <a:lnTo>
                    <a:pt x="2772664" y="2239701"/>
                  </a:lnTo>
                  <a:lnTo>
                    <a:pt x="2776147" y="2238697"/>
                  </a:lnTo>
                  <a:lnTo>
                    <a:pt x="2779631" y="2237694"/>
                  </a:lnTo>
                  <a:lnTo>
                    <a:pt x="2783114" y="2236692"/>
                  </a:lnTo>
                  <a:lnTo>
                    <a:pt x="2786597" y="2241406"/>
                  </a:lnTo>
                  <a:lnTo>
                    <a:pt x="2790080" y="2240925"/>
                  </a:lnTo>
                  <a:lnTo>
                    <a:pt x="2793564" y="2239927"/>
                  </a:lnTo>
                  <a:lnTo>
                    <a:pt x="2797047" y="2242027"/>
                  </a:lnTo>
                  <a:lnTo>
                    <a:pt x="2800530" y="2241033"/>
                  </a:lnTo>
                  <a:lnTo>
                    <a:pt x="2804013" y="2240039"/>
                  </a:lnTo>
                  <a:lnTo>
                    <a:pt x="2807497" y="2239561"/>
                  </a:lnTo>
                  <a:lnTo>
                    <a:pt x="2810980" y="2238822"/>
                  </a:lnTo>
                  <a:lnTo>
                    <a:pt x="2814463" y="2243731"/>
                  </a:lnTo>
                  <a:lnTo>
                    <a:pt x="2817946" y="2242744"/>
                  </a:lnTo>
                  <a:lnTo>
                    <a:pt x="2821430" y="2242267"/>
                  </a:lnTo>
                  <a:lnTo>
                    <a:pt x="2824913" y="2241281"/>
                  </a:lnTo>
                  <a:lnTo>
                    <a:pt x="2828396" y="2240296"/>
                  </a:lnTo>
                  <a:lnTo>
                    <a:pt x="2831879" y="2240843"/>
                  </a:lnTo>
                  <a:lnTo>
                    <a:pt x="2835363" y="2240369"/>
                  </a:lnTo>
                  <a:lnTo>
                    <a:pt x="2838846" y="2241955"/>
                  </a:lnTo>
                  <a:lnTo>
                    <a:pt x="2842329" y="2244491"/>
                  </a:lnTo>
                  <a:lnTo>
                    <a:pt x="2845812" y="2245026"/>
                  </a:lnTo>
                  <a:lnTo>
                    <a:pt x="2849296" y="2244553"/>
                  </a:lnTo>
                  <a:lnTo>
                    <a:pt x="2852779" y="2246090"/>
                  </a:lnTo>
                  <a:lnTo>
                    <a:pt x="2856262" y="2249614"/>
                  </a:lnTo>
                  <a:lnTo>
                    <a:pt x="2859745" y="2248643"/>
                  </a:lnTo>
                  <a:lnTo>
                    <a:pt x="2863229" y="2247673"/>
                  </a:lnTo>
                  <a:lnTo>
                    <a:pt x="2866712" y="2248694"/>
                  </a:lnTo>
                  <a:lnTo>
                    <a:pt x="2870195" y="2248719"/>
                  </a:lnTo>
                  <a:lnTo>
                    <a:pt x="2873678" y="2247752"/>
                  </a:lnTo>
                  <a:lnTo>
                    <a:pt x="2877161" y="2246786"/>
                  </a:lnTo>
                  <a:lnTo>
                    <a:pt x="2880645" y="2249783"/>
                  </a:lnTo>
                  <a:lnTo>
                    <a:pt x="2884128" y="2251284"/>
                  </a:lnTo>
                  <a:lnTo>
                    <a:pt x="2887611" y="2250814"/>
                  </a:lnTo>
                  <a:lnTo>
                    <a:pt x="2891094" y="2250395"/>
                  </a:lnTo>
                  <a:lnTo>
                    <a:pt x="2894578" y="2250369"/>
                  </a:lnTo>
                  <a:lnTo>
                    <a:pt x="2898061" y="2250882"/>
                  </a:lnTo>
                  <a:lnTo>
                    <a:pt x="2901544" y="2250904"/>
                  </a:lnTo>
                  <a:lnTo>
                    <a:pt x="2905027" y="2249948"/>
                  </a:lnTo>
                  <a:lnTo>
                    <a:pt x="2908511" y="2248994"/>
                  </a:lnTo>
                  <a:lnTo>
                    <a:pt x="2911994" y="2250483"/>
                  </a:lnTo>
                  <a:lnTo>
                    <a:pt x="2915477" y="2256126"/>
                  </a:lnTo>
                  <a:lnTo>
                    <a:pt x="2918960" y="2257784"/>
                  </a:lnTo>
                  <a:lnTo>
                    <a:pt x="2922444" y="2256836"/>
                  </a:lnTo>
                  <a:lnTo>
                    <a:pt x="2925927" y="2256755"/>
                  </a:lnTo>
                  <a:lnTo>
                    <a:pt x="2929410" y="2256323"/>
                  </a:lnTo>
                  <a:lnTo>
                    <a:pt x="2932893" y="2255441"/>
                  </a:lnTo>
                  <a:lnTo>
                    <a:pt x="2936377" y="2254502"/>
                  </a:lnTo>
                  <a:lnTo>
                    <a:pt x="2939860" y="2254035"/>
                  </a:lnTo>
                  <a:lnTo>
                    <a:pt x="2943343" y="2257879"/>
                  </a:lnTo>
                  <a:lnTo>
                    <a:pt x="2946826" y="2258844"/>
                  </a:lnTo>
                  <a:lnTo>
                    <a:pt x="2950310" y="2259806"/>
                  </a:lnTo>
                  <a:lnTo>
                    <a:pt x="2953793" y="2260290"/>
                  </a:lnTo>
                  <a:lnTo>
                    <a:pt x="2957276" y="2260773"/>
                  </a:lnTo>
                  <a:lnTo>
                    <a:pt x="2960759" y="2259839"/>
                  </a:lnTo>
                  <a:lnTo>
                    <a:pt x="2964243" y="2258906"/>
                  </a:lnTo>
                  <a:lnTo>
                    <a:pt x="2967726" y="2257973"/>
                  </a:lnTo>
                  <a:lnTo>
                    <a:pt x="2971209" y="2257041"/>
                  </a:lnTo>
                  <a:lnTo>
                    <a:pt x="2974692" y="2257896"/>
                  </a:lnTo>
                  <a:lnTo>
                    <a:pt x="2978176" y="2257542"/>
                  </a:lnTo>
                  <a:lnTo>
                    <a:pt x="2981659" y="2257084"/>
                  </a:lnTo>
                  <a:lnTo>
                    <a:pt x="2985142" y="2257099"/>
                  </a:lnTo>
                  <a:lnTo>
                    <a:pt x="2988625" y="2258053"/>
                  </a:lnTo>
                  <a:lnTo>
                    <a:pt x="2992109" y="2257127"/>
                  </a:lnTo>
                  <a:lnTo>
                    <a:pt x="2995592" y="2256203"/>
                  </a:lnTo>
                  <a:lnTo>
                    <a:pt x="2999075" y="2257156"/>
                  </a:lnTo>
                  <a:lnTo>
                    <a:pt x="3002558" y="2256392"/>
                  </a:lnTo>
                  <a:lnTo>
                    <a:pt x="3006042" y="2259050"/>
                  </a:lnTo>
                  <a:lnTo>
                    <a:pt x="3009525" y="2267382"/>
                  </a:lnTo>
                  <a:lnTo>
                    <a:pt x="3013008" y="2266926"/>
                  </a:lnTo>
                  <a:lnTo>
                    <a:pt x="3016491" y="2266470"/>
                  </a:lnTo>
                  <a:lnTo>
                    <a:pt x="3019975" y="2269216"/>
                  </a:lnTo>
                  <a:lnTo>
                    <a:pt x="3023458" y="2268304"/>
                  </a:lnTo>
                  <a:lnTo>
                    <a:pt x="3026941" y="2270579"/>
                  </a:lnTo>
                  <a:lnTo>
                    <a:pt x="3030424" y="2270578"/>
                  </a:lnTo>
                  <a:lnTo>
                    <a:pt x="3033908" y="2270576"/>
                  </a:lnTo>
                  <a:lnTo>
                    <a:pt x="3037391" y="2271479"/>
                  </a:lnTo>
                  <a:lnTo>
                    <a:pt x="3040874" y="2271124"/>
                  </a:lnTo>
                  <a:lnTo>
                    <a:pt x="3044357" y="2275965"/>
                  </a:lnTo>
                  <a:lnTo>
                    <a:pt x="3047841" y="2275510"/>
                  </a:lnTo>
                  <a:lnTo>
                    <a:pt x="3051324" y="2277733"/>
                  </a:lnTo>
                  <a:lnTo>
                    <a:pt x="3054807" y="2280385"/>
                  </a:lnTo>
                  <a:lnTo>
                    <a:pt x="3058290" y="2280814"/>
                  </a:lnTo>
                  <a:lnTo>
                    <a:pt x="3061774" y="2283004"/>
                  </a:lnTo>
                  <a:lnTo>
                    <a:pt x="3065257" y="2283427"/>
                  </a:lnTo>
                  <a:lnTo>
                    <a:pt x="3068740" y="2290386"/>
                  </a:lnTo>
                  <a:lnTo>
                    <a:pt x="3072223" y="2289496"/>
                  </a:lnTo>
                  <a:lnTo>
                    <a:pt x="3075707" y="2288606"/>
                  </a:lnTo>
                  <a:lnTo>
                    <a:pt x="3079190" y="2291609"/>
                  </a:lnTo>
                  <a:lnTo>
                    <a:pt x="3082673" y="2300112"/>
                  </a:lnTo>
                  <a:lnTo>
                    <a:pt x="3086156" y="2302215"/>
                  </a:lnTo>
                  <a:lnTo>
                    <a:pt x="3089640" y="2303443"/>
                  </a:lnTo>
                  <a:lnTo>
                    <a:pt x="3093123" y="2302631"/>
                  </a:lnTo>
                  <a:lnTo>
                    <a:pt x="3096606" y="2303368"/>
                  </a:lnTo>
                  <a:lnTo>
                    <a:pt x="3100089" y="2302491"/>
                  </a:lnTo>
                  <a:lnTo>
                    <a:pt x="3103573" y="2302874"/>
                  </a:lnTo>
                  <a:lnTo>
                    <a:pt x="3107056" y="2302419"/>
                  </a:lnTo>
                  <a:lnTo>
                    <a:pt x="3110539" y="2301544"/>
                  </a:lnTo>
                  <a:lnTo>
                    <a:pt x="3114022" y="2300670"/>
                  </a:lnTo>
                  <a:lnTo>
                    <a:pt x="3117506" y="2300216"/>
                  </a:lnTo>
                  <a:lnTo>
                    <a:pt x="3120989" y="2300601"/>
                  </a:lnTo>
                  <a:lnTo>
                    <a:pt x="3124472" y="2307224"/>
                  </a:lnTo>
                  <a:lnTo>
                    <a:pt x="3127955" y="2308009"/>
                  </a:lnTo>
                  <a:lnTo>
                    <a:pt x="3131439" y="2307142"/>
                  </a:lnTo>
                  <a:lnTo>
                    <a:pt x="3134922" y="2307101"/>
                  </a:lnTo>
                  <a:lnTo>
                    <a:pt x="3134922" y="2307513"/>
                  </a:lnTo>
                  <a:lnTo>
                    <a:pt x="3134922" y="2307925"/>
                  </a:lnTo>
                  <a:lnTo>
                    <a:pt x="3134922" y="2308337"/>
                  </a:lnTo>
                  <a:lnTo>
                    <a:pt x="3134922" y="2308748"/>
                  </a:lnTo>
                  <a:lnTo>
                    <a:pt x="3134922" y="2309159"/>
                  </a:lnTo>
                  <a:lnTo>
                    <a:pt x="3134922" y="2309570"/>
                  </a:lnTo>
                  <a:lnTo>
                    <a:pt x="3134922" y="2309981"/>
                  </a:lnTo>
                  <a:lnTo>
                    <a:pt x="3134922" y="2310391"/>
                  </a:lnTo>
                  <a:lnTo>
                    <a:pt x="3134922" y="2310801"/>
                  </a:lnTo>
                  <a:lnTo>
                    <a:pt x="3134922" y="2311211"/>
                  </a:lnTo>
                  <a:lnTo>
                    <a:pt x="3138405" y="2311983"/>
                  </a:lnTo>
                  <a:lnTo>
                    <a:pt x="3141888" y="2311529"/>
                  </a:lnTo>
                  <a:lnTo>
                    <a:pt x="3145372" y="2311484"/>
                  </a:lnTo>
                  <a:lnTo>
                    <a:pt x="3148855" y="2311031"/>
                  </a:lnTo>
                  <a:lnTo>
                    <a:pt x="3152338" y="2310987"/>
                  </a:lnTo>
                  <a:lnTo>
                    <a:pt x="3155821" y="2310535"/>
                  </a:lnTo>
                  <a:lnTo>
                    <a:pt x="3159304" y="2311710"/>
                  </a:lnTo>
                  <a:lnTo>
                    <a:pt x="3162788" y="2312476"/>
                  </a:lnTo>
                  <a:lnTo>
                    <a:pt x="3166271" y="2315255"/>
                  </a:lnTo>
                  <a:lnTo>
                    <a:pt x="3169754" y="2316010"/>
                  </a:lnTo>
                  <a:lnTo>
                    <a:pt x="3173237" y="2317964"/>
                  </a:lnTo>
                  <a:lnTo>
                    <a:pt x="3176721" y="2319110"/>
                  </a:lnTo>
                  <a:lnTo>
                    <a:pt x="3180204" y="2320613"/>
                  </a:lnTo>
                  <a:lnTo>
                    <a:pt x="3183687" y="2320190"/>
                  </a:lnTo>
                  <a:lnTo>
                    <a:pt x="3187170" y="2320541"/>
                  </a:lnTo>
                  <a:lnTo>
                    <a:pt x="3190654" y="2320091"/>
                  </a:lnTo>
                  <a:lnTo>
                    <a:pt x="3194137" y="2321620"/>
                  </a:lnTo>
                  <a:lnTo>
                    <a:pt x="3197620" y="2322353"/>
                  </a:lnTo>
                  <a:lnTo>
                    <a:pt x="3201103" y="2325829"/>
                  </a:lnTo>
                  <a:lnTo>
                    <a:pt x="3204587" y="2325770"/>
                  </a:lnTo>
                  <a:lnTo>
                    <a:pt x="3208070" y="2325895"/>
                  </a:lnTo>
                  <a:lnTo>
                    <a:pt x="3211553" y="2325684"/>
                  </a:lnTo>
                  <a:lnTo>
                    <a:pt x="3215036" y="2327539"/>
                  </a:lnTo>
                  <a:lnTo>
                    <a:pt x="3218520" y="2326703"/>
                  </a:lnTo>
                  <a:lnTo>
                    <a:pt x="3222003" y="2326644"/>
                  </a:lnTo>
                  <a:lnTo>
                    <a:pt x="3225486" y="2328133"/>
                  </a:lnTo>
                  <a:lnTo>
                    <a:pt x="3228969" y="2327300"/>
                  </a:lnTo>
                  <a:lnTo>
                    <a:pt x="3232453" y="2326854"/>
                  </a:lnTo>
                  <a:lnTo>
                    <a:pt x="3235936" y="2330260"/>
                  </a:lnTo>
                  <a:lnTo>
                    <a:pt x="3239419" y="2333258"/>
                  </a:lnTo>
                  <a:lnTo>
                    <a:pt x="3242902" y="2335920"/>
                  </a:lnTo>
                  <a:lnTo>
                    <a:pt x="3246386" y="2337302"/>
                  </a:lnTo>
                  <a:lnTo>
                    <a:pt x="3249869" y="2341747"/>
                  </a:lnTo>
                  <a:lnTo>
                    <a:pt x="3253352" y="2341817"/>
                  </a:lnTo>
                  <a:lnTo>
                    <a:pt x="3256835" y="2341770"/>
                  </a:lnTo>
                  <a:lnTo>
                    <a:pt x="3260319" y="2341529"/>
                  </a:lnTo>
                  <a:lnTo>
                    <a:pt x="3263802" y="2343539"/>
                  </a:lnTo>
                  <a:lnTo>
                    <a:pt x="3267285" y="2345101"/>
                  </a:lnTo>
                  <a:lnTo>
                    <a:pt x="3270768" y="2350184"/>
                  </a:lnTo>
                  <a:lnTo>
                    <a:pt x="3274252" y="2351568"/>
                  </a:lnTo>
                  <a:lnTo>
                    <a:pt x="3277735" y="2351852"/>
                  </a:lnTo>
                  <a:lnTo>
                    <a:pt x="3281218" y="2351040"/>
                  </a:lnTo>
                  <a:lnTo>
                    <a:pt x="3284701" y="2354958"/>
                  </a:lnTo>
                  <a:lnTo>
                    <a:pt x="3288185" y="2357040"/>
                  </a:lnTo>
                  <a:lnTo>
                    <a:pt x="3291668" y="2356594"/>
                  </a:lnTo>
                  <a:lnTo>
                    <a:pt x="3295151" y="2356868"/>
                  </a:lnTo>
                  <a:lnTo>
                    <a:pt x="3298634" y="2356423"/>
                  </a:lnTo>
                  <a:lnTo>
                    <a:pt x="3302118" y="2358847"/>
                  </a:lnTo>
                  <a:lnTo>
                    <a:pt x="3305601" y="2359628"/>
                  </a:lnTo>
                  <a:lnTo>
                    <a:pt x="3309084" y="2359387"/>
                  </a:lnTo>
                  <a:lnTo>
                    <a:pt x="3312567" y="2358586"/>
                  </a:lnTo>
                  <a:lnTo>
                    <a:pt x="3316051" y="2372929"/>
                  </a:lnTo>
                  <a:lnTo>
                    <a:pt x="3319534" y="2372830"/>
                  </a:lnTo>
                  <a:lnTo>
                    <a:pt x="3323017" y="2374116"/>
                  </a:lnTo>
                  <a:lnTo>
                    <a:pt x="3326500" y="2374706"/>
                  </a:lnTo>
                  <a:lnTo>
                    <a:pt x="3329984" y="2375984"/>
                  </a:lnTo>
                  <a:lnTo>
                    <a:pt x="3333467" y="2376226"/>
                  </a:lnTo>
                  <a:lnTo>
                    <a:pt x="3336950" y="2379887"/>
                  </a:lnTo>
                  <a:lnTo>
                    <a:pt x="3340433" y="2379100"/>
                  </a:lnTo>
                  <a:lnTo>
                    <a:pt x="3343917" y="2378996"/>
                  </a:lnTo>
                  <a:lnTo>
                    <a:pt x="3347400" y="2380592"/>
                  </a:lnTo>
                  <a:lnTo>
                    <a:pt x="3350883" y="2380487"/>
                  </a:lnTo>
                  <a:lnTo>
                    <a:pt x="3354366" y="2382074"/>
                  </a:lnTo>
                  <a:lnTo>
                    <a:pt x="3357850" y="2381292"/>
                  </a:lnTo>
                  <a:lnTo>
                    <a:pt x="3361333" y="2382536"/>
                  </a:lnTo>
                  <a:lnTo>
                    <a:pt x="3364816" y="2387789"/>
                  </a:lnTo>
                  <a:lnTo>
                    <a:pt x="3368299" y="2391557"/>
                  </a:lnTo>
                  <a:lnTo>
                    <a:pt x="3371783" y="2393854"/>
                  </a:lnTo>
                  <a:lnTo>
                    <a:pt x="3375266" y="2393738"/>
                  </a:lnTo>
                  <a:lnTo>
                    <a:pt x="3378749" y="2394607"/>
                  </a:lnTo>
                  <a:lnTo>
                    <a:pt x="3382232" y="2395146"/>
                  </a:lnTo>
                  <a:lnTo>
                    <a:pt x="3385716" y="2401852"/>
                  </a:lnTo>
                  <a:lnTo>
                    <a:pt x="3389199" y="2404304"/>
                  </a:lnTo>
                  <a:lnTo>
                    <a:pt x="3392682" y="2404502"/>
                  </a:lnTo>
                  <a:lnTo>
                    <a:pt x="3396165" y="2404058"/>
                  </a:lnTo>
                  <a:lnTo>
                    <a:pt x="3399649" y="2403935"/>
                  </a:lnTo>
                  <a:lnTo>
                    <a:pt x="3403132" y="2403172"/>
                  </a:lnTo>
                  <a:lnTo>
                    <a:pt x="3406615" y="2403517"/>
                  </a:lnTo>
                  <a:lnTo>
                    <a:pt x="3410098" y="2405163"/>
                  </a:lnTo>
                  <a:lnTo>
                    <a:pt x="3413582" y="2404403"/>
                  </a:lnTo>
                  <a:lnTo>
                    <a:pt x="3417065" y="2404280"/>
                  </a:lnTo>
                  <a:lnTo>
                    <a:pt x="3420548" y="2406064"/>
                  </a:lnTo>
                  <a:lnTo>
                    <a:pt x="3424031" y="2408784"/>
                  </a:lnTo>
                  <a:lnTo>
                    <a:pt x="3427515" y="2409287"/>
                  </a:lnTo>
                  <a:lnTo>
                    <a:pt x="3430998" y="2409162"/>
                  </a:lnTo>
                  <a:lnTo>
                    <a:pt x="3434481" y="2409350"/>
                  </a:lnTo>
                  <a:lnTo>
                    <a:pt x="3437964" y="2412039"/>
                  </a:lnTo>
                  <a:lnTo>
                    <a:pt x="3441447" y="2411912"/>
                  </a:lnTo>
                  <a:lnTo>
                    <a:pt x="3444931" y="2412096"/>
                  </a:lnTo>
                  <a:lnTo>
                    <a:pt x="3448414" y="2411968"/>
                  </a:lnTo>
                  <a:lnTo>
                    <a:pt x="3451897" y="2412773"/>
                  </a:lnTo>
                  <a:lnTo>
                    <a:pt x="3455380" y="2416352"/>
                  </a:lnTo>
                  <a:lnTo>
                    <a:pt x="3458864" y="2422035"/>
                  </a:lnTo>
                  <a:lnTo>
                    <a:pt x="3462347" y="2422812"/>
                  </a:lnTo>
                  <a:lnTo>
                    <a:pt x="3465830" y="2423587"/>
                  </a:lnTo>
                  <a:lnTo>
                    <a:pt x="3469313" y="2424660"/>
                  </a:lnTo>
                  <a:lnTo>
                    <a:pt x="3472797" y="2424524"/>
                  </a:lnTo>
                  <a:lnTo>
                    <a:pt x="3476280" y="2423785"/>
                  </a:lnTo>
                  <a:lnTo>
                    <a:pt x="3479763" y="2423047"/>
                  </a:lnTo>
                  <a:lnTo>
                    <a:pt x="3483246" y="2423214"/>
                  </a:lnTo>
                  <a:lnTo>
                    <a:pt x="3483246" y="2423515"/>
                  </a:lnTo>
                  <a:lnTo>
                    <a:pt x="3483246" y="2423817"/>
                  </a:lnTo>
                  <a:lnTo>
                    <a:pt x="3483246" y="2424118"/>
                  </a:lnTo>
                  <a:lnTo>
                    <a:pt x="3483246" y="2424419"/>
                  </a:lnTo>
                  <a:lnTo>
                    <a:pt x="3483246" y="2424719"/>
                  </a:lnTo>
                  <a:lnTo>
                    <a:pt x="3483246" y="2425020"/>
                  </a:lnTo>
                  <a:lnTo>
                    <a:pt x="3483246" y="2425320"/>
                  </a:lnTo>
                  <a:lnTo>
                    <a:pt x="3483246" y="2425620"/>
                  </a:lnTo>
                  <a:lnTo>
                    <a:pt x="3483246" y="242592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2427158"/>
            </a:xfrm>
            <a:custGeom>
              <a:avLst/>
              <a:gdLst/>
              <a:ahLst/>
              <a:cxnLst/>
              <a:rect l="0" t="0" r="0" b="0"/>
              <a:pathLst>
                <a:path w="3483246" h="2427158">
                  <a:moveTo>
                    <a:pt x="0" y="0"/>
                  </a:moveTo>
                  <a:lnTo>
                    <a:pt x="3483" y="0"/>
                  </a:lnTo>
                  <a:lnTo>
                    <a:pt x="6966" y="2033023"/>
                  </a:lnTo>
                  <a:lnTo>
                    <a:pt x="10449" y="1682728"/>
                  </a:lnTo>
                  <a:lnTo>
                    <a:pt x="13932" y="2033023"/>
                  </a:lnTo>
                  <a:lnTo>
                    <a:pt x="17416" y="1841364"/>
                  </a:lnTo>
                  <a:lnTo>
                    <a:pt x="20899" y="1682728"/>
                  </a:lnTo>
                  <a:lnTo>
                    <a:pt x="24382" y="1549257"/>
                  </a:lnTo>
                  <a:lnTo>
                    <a:pt x="27865" y="1435403"/>
                  </a:lnTo>
                  <a:lnTo>
                    <a:pt x="31349" y="1682728"/>
                  </a:lnTo>
                  <a:lnTo>
                    <a:pt x="34832" y="1682728"/>
                  </a:lnTo>
                  <a:lnTo>
                    <a:pt x="38315" y="1758475"/>
                  </a:lnTo>
                  <a:lnTo>
                    <a:pt x="41798" y="1816894"/>
                  </a:lnTo>
                  <a:lnTo>
                    <a:pt x="45282" y="1747239"/>
                  </a:lnTo>
                  <a:lnTo>
                    <a:pt x="48765" y="1742785"/>
                  </a:lnTo>
                  <a:lnTo>
                    <a:pt x="52248" y="1738906"/>
                  </a:lnTo>
                  <a:lnTo>
                    <a:pt x="55731" y="1996876"/>
                  </a:lnTo>
                  <a:lnTo>
                    <a:pt x="59215" y="1981463"/>
                  </a:lnTo>
                  <a:lnTo>
                    <a:pt x="62698" y="1967491"/>
                  </a:lnTo>
                  <a:lnTo>
                    <a:pt x="66181" y="1921049"/>
                  </a:lnTo>
                  <a:lnTo>
                    <a:pt x="69664" y="1943133"/>
                  </a:lnTo>
                  <a:lnTo>
                    <a:pt x="73148" y="2097226"/>
                  </a:lnTo>
                  <a:lnTo>
                    <a:pt x="76631" y="2058227"/>
                  </a:lnTo>
                  <a:lnTo>
                    <a:pt x="80114" y="2068914"/>
                  </a:lnTo>
                  <a:lnTo>
                    <a:pt x="83597" y="2033023"/>
                  </a:lnTo>
                  <a:lnTo>
                    <a:pt x="87081" y="2044222"/>
                  </a:lnTo>
                  <a:lnTo>
                    <a:pt x="90564" y="2010990"/>
                  </a:lnTo>
                  <a:lnTo>
                    <a:pt x="94047" y="1978821"/>
                  </a:lnTo>
                  <a:lnTo>
                    <a:pt x="97530" y="1991564"/>
                  </a:lnTo>
                  <a:lnTo>
                    <a:pt x="101014" y="2061635"/>
                  </a:lnTo>
                  <a:lnTo>
                    <a:pt x="104497" y="2087339"/>
                  </a:lnTo>
                  <a:lnTo>
                    <a:pt x="107980" y="2077146"/>
                  </a:lnTo>
                  <a:lnTo>
                    <a:pt x="111463" y="2067454"/>
                  </a:lnTo>
                  <a:lnTo>
                    <a:pt x="114947" y="2041523"/>
                  </a:lnTo>
                  <a:lnTo>
                    <a:pt x="118430" y="2016234"/>
                  </a:lnTo>
                  <a:lnTo>
                    <a:pt x="121913" y="2041040"/>
                  </a:lnTo>
                  <a:lnTo>
                    <a:pt x="125396" y="2017177"/>
                  </a:lnTo>
                  <a:lnTo>
                    <a:pt x="128880" y="2055544"/>
                  </a:lnTo>
                  <a:lnTo>
                    <a:pt x="132363" y="2090085"/>
                  </a:lnTo>
                  <a:lnTo>
                    <a:pt x="135846" y="2068315"/>
                  </a:lnTo>
                  <a:lnTo>
                    <a:pt x="139329" y="2046994"/>
                  </a:lnTo>
                  <a:lnTo>
                    <a:pt x="142813" y="2104965"/>
                  </a:lnTo>
                  <a:lnTo>
                    <a:pt x="146296" y="2133090"/>
                  </a:lnTo>
                  <a:lnTo>
                    <a:pt x="149779" y="2136602"/>
                  </a:lnTo>
                  <a:lnTo>
                    <a:pt x="153262" y="2128842"/>
                  </a:lnTo>
                  <a:lnTo>
                    <a:pt x="156746" y="2132313"/>
                  </a:lnTo>
                  <a:lnTo>
                    <a:pt x="160229" y="2135617"/>
                  </a:lnTo>
                  <a:lnTo>
                    <a:pt x="163712" y="2138765"/>
                  </a:lnTo>
                  <a:lnTo>
                    <a:pt x="167195" y="2121344"/>
                  </a:lnTo>
                  <a:lnTo>
                    <a:pt x="170679" y="2114539"/>
                  </a:lnTo>
                  <a:lnTo>
                    <a:pt x="174162" y="2107942"/>
                  </a:lnTo>
                  <a:lnTo>
                    <a:pt x="177645" y="2111515"/>
                  </a:lnTo>
                  <a:lnTo>
                    <a:pt x="181128" y="2105204"/>
                  </a:lnTo>
                  <a:lnTo>
                    <a:pt x="184612" y="2145931"/>
                  </a:lnTo>
                  <a:lnTo>
                    <a:pt x="188095" y="2130497"/>
                  </a:lnTo>
                  <a:lnTo>
                    <a:pt x="191578" y="2142134"/>
                  </a:lnTo>
                  <a:lnTo>
                    <a:pt x="195061" y="2161589"/>
                  </a:lnTo>
                  <a:lnTo>
                    <a:pt x="198545" y="2163641"/>
                  </a:lnTo>
                  <a:lnTo>
                    <a:pt x="202028" y="2212105"/>
                  </a:lnTo>
                  <a:lnTo>
                    <a:pt x="205511" y="2205739"/>
                  </a:lnTo>
                  <a:lnTo>
                    <a:pt x="208994" y="2192112"/>
                  </a:lnTo>
                  <a:lnTo>
                    <a:pt x="212478" y="2193455"/>
                  </a:lnTo>
                  <a:lnTo>
                    <a:pt x="215961" y="2187527"/>
                  </a:lnTo>
                  <a:lnTo>
                    <a:pt x="219444" y="2188909"/>
                  </a:lnTo>
                  <a:lnTo>
                    <a:pt x="222927" y="2183199"/>
                  </a:lnTo>
                  <a:lnTo>
                    <a:pt x="226411" y="2170541"/>
                  </a:lnTo>
                  <a:lnTo>
                    <a:pt x="229894" y="2165130"/>
                  </a:lnTo>
                  <a:lnTo>
                    <a:pt x="233377" y="2187310"/>
                  </a:lnTo>
                  <a:lnTo>
                    <a:pt x="236860" y="2188595"/>
                  </a:lnTo>
                  <a:lnTo>
                    <a:pt x="240344" y="2176697"/>
                  </a:lnTo>
                  <a:lnTo>
                    <a:pt x="243827" y="2171556"/>
                  </a:lnTo>
                  <a:lnTo>
                    <a:pt x="247310" y="2159937"/>
                  </a:lnTo>
                  <a:lnTo>
                    <a:pt x="250793" y="2148441"/>
                  </a:lnTo>
                  <a:lnTo>
                    <a:pt x="254277" y="2143694"/>
                  </a:lnTo>
                  <a:lnTo>
                    <a:pt x="257760" y="2158415"/>
                  </a:lnTo>
                  <a:lnTo>
                    <a:pt x="261243" y="2147378"/>
                  </a:lnTo>
                  <a:lnTo>
                    <a:pt x="264726" y="2136453"/>
                  </a:lnTo>
                  <a:lnTo>
                    <a:pt x="268210" y="2125639"/>
                  </a:lnTo>
                  <a:lnTo>
                    <a:pt x="271693" y="2121344"/>
                  </a:lnTo>
                  <a:lnTo>
                    <a:pt x="275176" y="2110763"/>
                  </a:lnTo>
                  <a:lnTo>
                    <a:pt x="278659" y="2100288"/>
                  </a:lnTo>
                  <a:lnTo>
                    <a:pt x="282143" y="2089916"/>
                  </a:lnTo>
                  <a:lnTo>
                    <a:pt x="285626" y="2086062"/>
                  </a:lnTo>
                  <a:lnTo>
                    <a:pt x="289109" y="2082281"/>
                  </a:lnTo>
                  <a:lnTo>
                    <a:pt x="292592" y="2103335"/>
                  </a:lnTo>
                  <a:lnTo>
                    <a:pt x="296075" y="2099533"/>
                  </a:lnTo>
                  <a:lnTo>
                    <a:pt x="299559" y="2125190"/>
                  </a:lnTo>
                  <a:lnTo>
                    <a:pt x="303042" y="2132689"/>
                  </a:lnTo>
                  <a:lnTo>
                    <a:pt x="306525" y="2123226"/>
                  </a:lnTo>
                  <a:lnTo>
                    <a:pt x="310008" y="2125061"/>
                  </a:lnTo>
                  <a:lnTo>
                    <a:pt x="313492" y="2194592"/>
                  </a:lnTo>
                  <a:lnTo>
                    <a:pt x="316975" y="2219455"/>
                  </a:lnTo>
                  <a:lnTo>
                    <a:pt x="320458" y="2220018"/>
                  </a:lnTo>
                  <a:lnTo>
                    <a:pt x="323941" y="2211301"/>
                  </a:lnTo>
                  <a:lnTo>
                    <a:pt x="327425" y="2202652"/>
                  </a:lnTo>
                  <a:lnTo>
                    <a:pt x="330908" y="2194071"/>
                  </a:lnTo>
                  <a:lnTo>
                    <a:pt x="334391" y="2185556"/>
                  </a:lnTo>
                  <a:lnTo>
                    <a:pt x="337874" y="2181809"/>
                  </a:lnTo>
                  <a:lnTo>
                    <a:pt x="341358" y="2173438"/>
                  </a:lnTo>
                  <a:lnTo>
                    <a:pt x="344841" y="2188260"/>
                  </a:lnTo>
                  <a:lnTo>
                    <a:pt x="348324" y="2180074"/>
                  </a:lnTo>
                  <a:lnTo>
                    <a:pt x="348324" y="2184614"/>
                  </a:lnTo>
                  <a:lnTo>
                    <a:pt x="348324" y="2189123"/>
                  </a:lnTo>
                  <a:lnTo>
                    <a:pt x="348324" y="2193601"/>
                  </a:lnTo>
                  <a:lnTo>
                    <a:pt x="348324" y="2198048"/>
                  </a:lnTo>
                  <a:lnTo>
                    <a:pt x="348324" y="2202465"/>
                  </a:lnTo>
                  <a:lnTo>
                    <a:pt x="348324" y="2206851"/>
                  </a:lnTo>
                  <a:lnTo>
                    <a:pt x="348324" y="2211207"/>
                  </a:lnTo>
                  <a:lnTo>
                    <a:pt x="351807" y="2228758"/>
                  </a:lnTo>
                  <a:lnTo>
                    <a:pt x="355291" y="2220838"/>
                  </a:lnTo>
                  <a:lnTo>
                    <a:pt x="358774" y="2212975"/>
                  </a:lnTo>
                  <a:lnTo>
                    <a:pt x="362257" y="2221805"/>
                  </a:lnTo>
                  <a:lnTo>
                    <a:pt x="365740" y="2226324"/>
                  </a:lnTo>
                  <a:lnTo>
                    <a:pt x="369224" y="2222734"/>
                  </a:lnTo>
                  <a:lnTo>
                    <a:pt x="372707" y="2215171"/>
                  </a:lnTo>
                  <a:lnTo>
                    <a:pt x="376190" y="2207660"/>
                  </a:lnTo>
                  <a:lnTo>
                    <a:pt x="379673" y="2216206"/>
                  </a:lnTo>
                  <a:lnTo>
                    <a:pt x="383157" y="2212784"/>
                  </a:lnTo>
                  <a:lnTo>
                    <a:pt x="386640" y="2221065"/>
                  </a:lnTo>
                  <a:lnTo>
                    <a:pt x="390123" y="2221512"/>
                  </a:lnTo>
                  <a:lnTo>
                    <a:pt x="393606" y="2244214"/>
                  </a:lnTo>
                  <a:lnTo>
                    <a:pt x="397090" y="2248040"/>
                  </a:lnTo>
                  <a:lnTo>
                    <a:pt x="400573" y="2241068"/>
                  </a:lnTo>
                  <a:lnTo>
                    <a:pt x="404056" y="2237739"/>
                  </a:lnTo>
                  <a:lnTo>
                    <a:pt x="407539" y="2241561"/>
                  </a:lnTo>
                  <a:lnTo>
                    <a:pt x="411023" y="2234752"/>
                  </a:lnTo>
                  <a:lnTo>
                    <a:pt x="414506" y="2227984"/>
                  </a:lnTo>
                  <a:lnTo>
                    <a:pt x="417989" y="2224808"/>
                  </a:lnTo>
                  <a:lnTo>
                    <a:pt x="421472" y="2218130"/>
                  </a:lnTo>
                  <a:lnTo>
                    <a:pt x="424956" y="2218566"/>
                  </a:lnTo>
                  <a:lnTo>
                    <a:pt x="428439" y="2211984"/>
                  </a:lnTo>
                  <a:lnTo>
                    <a:pt x="431922" y="2212467"/>
                  </a:lnTo>
                  <a:lnTo>
                    <a:pt x="435405" y="2205976"/>
                  </a:lnTo>
                  <a:lnTo>
                    <a:pt x="438889" y="2209966"/>
                  </a:lnTo>
                  <a:lnTo>
                    <a:pt x="442372" y="2210455"/>
                  </a:lnTo>
                  <a:lnTo>
                    <a:pt x="445855" y="2221035"/>
                  </a:lnTo>
                  <a:lnTo>
                    <a:pt x="449338" y="2224726"/>
                  </a:lnTo>
                  <a:lnTo>
                    <a:pt x="452822" y="2221805"/>
                  </a:lnTo>
                  <a:lnTo>
                    <a:pt x="456305" y="2215633"/>
                  </a:lnTo>
                  <a:lnTo>
                    <a:pt x="459788" y="2212784"/>
                  </a:lnTo>
                  <a:lnTo>
                    <a:pt x="463271" y="2219703"/>
                  </a:lnTo>
                  <a:lnTo>
                    <a:pt x="466755" y="2223274"/>
                  </a:lnTo>
                  <a:lnTo>
                    <a:pt x="470238" y="2220466"/>
                  </a:lnTo>
                  <a:lnTo>
                    <a:pt x="473721" y="2214519"/>
                  </a:lnTo>
                  <a:lnTo>
                    <a:pt x="477204" y="2221205"/>
                  </a:lnTo>
                  <a:lnTo>
                    <a:pt x="480688" y="2233826"/>
                  </a:lnTo>
                  <a:lnTo>
                    <a:pt x="484171" y="2231069"/>
                  </a:lnTo>
                  <a:lnTo>
                    <a:pt x="487654" y="2234347"/>
                  </a:lnTo>
                  <a:lnTo>
                    <a:pt x="491137" y="2231627"/>
                  </a:lnTo>
                  <a:lnTo>
                    <a:pt x="494621" y="2240713"/>
                  </a:lnTo>
                  <a:lnTo>
                    <a:pt x="498104" y="2255230"/>
                  </a:lnTo>
                  <a:lnTo>
                    <a:pt x="501587" y="2252512"/>
                  </a:lnTo>
                  <a:lnTo>
                    <a:pt x="505070" y="2260979"/>
                  </a:lnTo>
                  <a:lnTo>
                    <a:pt x="508554" y="2263774"/>
                  </a:lnTo>
                  <a:lnTo>
                    <a:pt x="512037" y="2261091"/>
                  </a:lnTo>
                  <a:lnTo>
                    <a:pt x="515520" y="2290222"/>
                  </a:lnTo>
                  <a:lnTo>
                    <a:pt x="519003" y="2284934"/>
                  </a:lnTo>
                  <a:lnTo>
                    <a:pt x="522487" y="2289946"/>
                  </a:lnTo>
                  <a:lnTo>
                    <a:pt x="525970" y="2289811"/>
                  </a:lnTo>
                  <a:lnTo>
                    <a:pt x="529453" y="2284627"/>
                  </a:lnTo>
                  <a:lnTo>
                    <a:pt x="532936" y="2294523"/>
                  </a:lnTo>
                  <a:lnTo>
                    <a:pt x="536420" y="2289417"/>
                  </a:lnTo>
                  <a:lnTo>
                    <a:pt x="539903" y="2289289"/>
                  </a:lnTo>
                  <a:lnTo>
                    <a:pt x="543386" y="2296474"/>
                  </a:lnTo>
                  <a:lnTo>
                    <a:pt x="546869" y="2291469"/>
                  </a:lnTo>
                  <a:lnTo>
                    <a:pt x="550353" y="2288914"/>
                  </a:lnTo>
                  <a:lnTo>
                    <a:pt x="553836" y="2298345"/>
                  </a:lnTo>
                  <a:lnTo>
                    <a:pt x="557319" y="2295807"/>
                  </a:lnTo>
                  <a:lnTo>
                    <a:pt x="560802" y="2290926"/>
                  </a:lnTo>
                  <a:lnTo>
                    <a:pt x="564286" y="2286066"/>
                  </a:lnTo>
                  <a:lnTo>
                    <a:pt x="567769" y="2295329"/>
                  </a:lnTo>
                  <a:lnTo>
                    <a:pt x="571252" y="2295173"/>
                  </a:lnTo>
                  <a:lnTo>
                    <a:pt x="574735" y="2308636"/>
                  </a:lnTo>
                  <a:lnTo>
                    <a:pt x="578218" y="2308406"/>
                  </a:lnTo>
                  <a:lnTo>
                    <a:pt x="581702" y="2308179"/>
                  </a:lnTo>
                  <a:lnTo>
                    <a:pt x="585185" y="2305744"/>
                  </a:lnTo>
                  <a:lnTo>
                    <a:pt x="588668" y="2307733"/>
                  </a:lnTo>
                  <a:lnTo>
                    <a:pt x="592151" y="2303134"/>
                  </a:lnTo>
                  <a:lnTo>
                    <a:pt x="595635" y="2298553"/>
                  </a:lnTo>
                  <a:lnTo>
                    <a:pt x="599118" y="2304920"/>
                  </a:lnTo>
                  <a:lnTo>
                    <a:pt x="602601" y="2300396"/>
                  </a:lnTo>
                  <a:lnTo>
                    <a:pt x="606084" y="2308791"/>
                  </a:lnTo>
                  <a:lnTo>
                    <a:pt x="609568" y="2304326"/>
                  </a:lnTo>
                  <a:lnTo>
                    <a:pt x="613051" y="2304132"/>
                  </a:lnTo>
                  <a:lnTo>
                    <a:pt x="616534" y="2310231"/>
                  </a:lnTo>
                  <a:lnTo>
                    <a:pt x="620017" y="2314143"/>
                  </a:lnTo>
                  <a:lnTo>
                    <a:pt x="623501" y="2320018"/>
                  </a:lnTo>
                  <a:lnTo>
                    <a:pt x="626984" y="2323770"/>
                  </a:lnTo>
                  <a:lnTo>
                    <a:pt x="630467" y="2319480"/>
                  </a:lnTo>
                  <a:lnTo>
                    <a:pt x="633950" y="2317214"/>
                  </a:lnTo>
                  <a:lnTo>
                    <a:pt x="637434" y="2312960"/>
                  </a:lnTo>
                  <a:lnTo>
                    <a:pt x="640917" y="2308721"/>
                  </a:lnTo>
                  <a:lnTo>
                    <a:pt x="644400" y="2318437"/>
                  </a:lnTo>
                  <a:lnTo>
                    <a:pt x="647883" y="2318183"/>
                  </a:lnTo>
                  <a:lnTo>
                    <a:pt x="651367" y="2317932"/>
                  </a:lnTo>
                  <a:lnTo>
                    <a:pt x="654850" y="2323471"/>
                  </a:lnTo>
                  <a:lnTo>
                    <a:pt x="658333" y="2319363"/>
                  </a:lnTo>
                  <a:lnTo>
                    <a:pt x="661816" y="2315270"/>
                  </a:lnTo>
                  <a:lnTo>
                    <a:pt x="665300" y="2320761"/>
                  </a:lnTo>
                  <a:lnTo>
                    <a:pt x="668783" y="2316713"/>
                  </a:lnTo>
                  <a:lnTo>
                    <a:pt x="672266" y="2318366"/>
                  </a:lnTo>
                  <a:lnTo>
                    <a:pt x="675749" y="2325585"/>
                  </a:lnTo>
                  <a:lnTo>
                    <a:pt x="679233" y="2332642"/>
                  </a:lnTo>
                  <a:lnTo>
                    <a:pt x="682716" y="2332335"/>
                  </a:lnTo>
                  <a:lnTo>
                    <a:pt x="686199" y="2328410"/>
                  </a:lnTo>
                  <a:lnTo>
                    <a:pt x="689682" y="2328125"/>
                  </a:lnTo>
                  <a:lnTo>
                    <a:pt x="693166" y="2326041"/>
                  </a:lnTo>
                  <a:lnTo>
                    <a:pt x="696649" y="2331137"/>
                  </a:lnTo>
                  <a:lnTo>
                    <a:pt x="696649" y="2332915"/>
                  </a:lnTo>
                  <a:lnTo>
                    <a:pt x="696649" y="2334687"/>
                  </a:lnTo>
                  <a:lnTo>
                    <a:pt x="696649" y="2336454"/>
                  </a:lnTo>
                  <a:lnTo>
                    <a:pt x="696649" y="2338216"/>
                  </a:lnTo>
                  <a:lnTo>
                    <a:pt x="696649" y="2339972"/>
                  </a:lnTo>
                  <a:lnTo>
                    <a:pt x="696649" y="2341723"/>
                  </a:lnTo>
                  <a:lnTo>
                    <a:pt x="700132" y="2341384"/>
                  </a:lnTo>
                  <a:lnTo>
                    <a:pt x="703615" y="2342778"/>
                  </a:lnTo>
                  <a:lnTo>
                    <a:pt x="707099" y="2349277"/>
                  </a:lnTo>
                  <a:lnTo>
                    <a:pt x="710582" y="2345515"/>
                  </a:lnTo>
                  <a:lnTo>
                    <a:pt x="714065" y="2343468"/>
                  </a:lnTo>
                  <a:lnTo>
                    <a:pt x="717548" y="2343130"/>
                  </a:lnTo>
                  <a:lnTo>
                    <a:pt x="721032" y="2342794"/>
                  </a:lnTo>
                  <a:lnTo>
                    <a:pt x="724515" y="2339095"/>
                  </a:lnTo>
                  <a:lnTo>
                    <a:pt x="727998" y="2335407"/>
                  </a:lnTo>
                  <a:lnTo>
                    <a:pt x="731481" y="2333422"/>
                  </a:lnTo>
                  <a:lnTo>
                    <a:pt x="734965" y="2333134"/>
                  </a:lnTo>
                  <a:lnTo>
                    <a:pt x="738448" y="2329488"/>
                  </a:lnTo>
                  <a:lnTo>
                    <a:pt x="741931" y="2327539"/>
                  </a:lnTo>
                  <a:lnTo>
                    <a:pt x="745414" y="2325602"/>
                  </a:lnTo>
                  <a:lnTo>
                    <a:pt x="748898" y="2335304"/>
                  </a:lnTo>
                  <a:lnTo>
                    <a:pt x="752381" y="2331730"/>
                  </a:lnTo>
                  <a:lnTo>
                    <a:pt x="755864" y="2329814"/>
                  </a:lnTo>
                  <a:lnTo>
                    <a:pt x="759347" y="2327910"/>
                  </a:lnTo>
                  <a:lnTo>
                    <a:pt x="762831" y="2327655"/>
                  </a:lnTo>
                  <a:lnTo>
                    <a:pt x="766314" y="2325770"/>
                  </a:lnTo>
                  <a:lnTo>
                    <a:pt x="769797" y="2322262"/>
                  </a:lnTo>
                  <a:lnTo>
                    <a:pt x="773280" y="2328516"/>
                  </a:lnTo>
                  <a:lnTo>
                    <a:pt x="776764" y="2325044"/>
                  </a:lnTo>
                  <a:lnTo>
                    <a:pt x="780247" y="2323197"/>
                  </a:lnTo>
                  <a:lnTo>
                    <a:pt x="783730" y="2319748"/>
                  </a:lnTo>
                  <a:lnTo>
                    <a:pt x="787213" y="2316309"/>
                  </a:lnTo>
                  <a:lnTo>
                    <a:pt x="790697" y="2314497"/>
                  </a:lnTo>
                  <a:lnTo>
                    <a:pt x="794180" y="2311081"/>
                  </a:lnTo>
                  <a:lnTo>
                    <a:pt x="797663" y="2312513"/>
                  </a:lnTo>
                  <a:lnTo>
                    <a:pt x="801146" y="2313928"/>
                  </a:lnTo>
                  <a:lnTo>
                    <a:pt x="804630" y="2312151"/>
                  </a:lnTo>
                  <a:lnTo>
                    <a:pt x="808113" y="2313557"/>
                  </a:lnTo>
                  <a:lnTo>
                    <a:pt x="811596" y="2310213"/>
                  </a:lnTo>
                  <a:lnTo>
                    <a:pt x="815079" y="2308464"/>
                  </a:lnTo>
                  <a:lnTo>
                    <a:pt x="818563" y="2305141"/>
                  </a:lnTo>
                  <a:lnTo>
                    <a:pt x="822046" y="2301828"/>
                  </a:lnTo>
                  <a:lnTo>
                    <a:pt x="825529" y="2300112"/>
                  </a:lnTo>
                  <a:lnTo>
                    <a:pt x="829012" y="2298405"/>
                  </a:lnTo>
                  <a:lnTo>
                    <a:pt x="832496" y="2295124"/>
                  </a:lnTo>
                  <a:lnTo>
                    <a:pt x="835979" y="2291854"/>
                  </a:lnTo>
                  <a:lnTo>
                    <a:pt x="839462" y="2288592"/>
                  </a:lnTo>
                  <a:lnTo>
                    <a:pt x="842945" y="2285340"/>
                  </a:lnTo>
                  <a:lnTo>
                    <a:pt x="846429" y="2282097"/>
                  </a:lnTo>
                  <a:lnTo>
                    <a:pt x="849912" y="2278863"/>
                  </a:lnTo>
                  <a:lnTo>
                    <a:pt x="853395" y="2283571"/>
                  </a:lnTo>
                  <a:lnTo>
                    <a:pt x="856878" y="2280365"/>
                  </a:lnTo>
                  <a:lnTo>
                    <a:pt x="860361" y="2280320"/>
                  </a:lnTo>
                  <a:lnTo>
                    <a:pt x="863845" y="2284955"/>
                  </a:lnTo>
                  <a:lnTo>
                    <a:pt x="867328" y="2283343"/>
                  </a:lnTo>
                  <a:lnTo>
                    <a:pt x="870811" y="2281740"/>
                  </a:lnTo>
                  <a:lnTo>
                    <a:pt x="874294" y="2284769"/>
                  </a:lnTo>
                  <a:lnTo>
                    <a:pt x="877778" y="2284708"/>
                  </a:lnTo>
                  <a:lnTo>
                    <a:pt x="881261" y="2281593"/>
                  </a:lnTo>
                  <a:lnTo>
                    <a:pt x="884744" y="2281544"/>
                  </a:lnTo>
                  <a:lnTo>
                    <a:pt x="888227" y="2283014"/>
                  </a:lnTo>
                  <a:lnTo>
                    <a:pt x="891711" y="2279933"/>
                  </a:lnTo>
                  <a:lnTo>
                    <a:pt x="895194" y="2276861"/>
                  </a:lnTo>
                  <a:lnTo>
                    <a:pt x="898677" y="2279851"/>
                  </a:lnTo>
                  <a:lnTo>
                    <a:pt x="902160" y="2278308"/>
                  </a:lnTo>
                  <a:lnTo>
                    <a:pt x="905644" y="2275269"/>
                  </a:lnTo>
                  <a:lnTo>
                    <a:pt x="909127" y="2278239"/>
                  </a:lnTo>
                  <a:lnTo>
                    <a:pt x="912610" y="2279690"/>
                  </a:lnTo>
                  <a:lnTo>
                    <a:pt x="916093" y="2281127"/>
                  </a:lnTo>
                  <a:lnTo>
                    <a:pt x="919577" y="2278137"/>
                  </a:lnTo>
                  <a:lnTo>
                    <a:pt x="923060" y="2275156"/>
                  </a:lnTo>
                  <a:lnTo>
                    <a:pt x="926543" y="2272182"/>
                  </a:lnTo>
                  <a:lnTo>
                    <a:pt x="930026" y="2270695"/>
                  </a:lnTo>
                  <a:lnTo>
                    <a:pt x="933510" y="2270690"/>
                  </a:lnTo>
                  <a:lnTo>
                    <a:pt x="936993" y="2267744"/>
                  </a:lnTo>
                  <a:lnTo>
                    <a:pt x="940476" y="2272138"/>
                  </a:lnTo>
                  <a:lnTo>
                    <a:pt x="943959" y="2275025"/>
                  </a:lnTo>
                  <a:lnTo>
                    <a:pt x="947443" y="2277877"/>
                  </a:lnTo>
                  <a:lnTo>
                    <a:pt x="950926" y="2274982"/>
                  </a:lnTo>
                  <a:lnTo>
                    <a:pt x="954409" y="2274961"/>
                  </a:lnTo>
                  <a:lnTo>
                    <a:pt x="957892" y="2273514"/>
                  </a:lnTo>
                  <a:lnTo>
                    <a:pt x="961376" y="2270647"/>
                  </a:lnTo>
                  <a:lnTo>
                    <a:pt x="964859" y="2267786"/>
                  </a:lnTo>
                  <a:lnTo>
                    <a:pt x="968342" y="2264933"/>
                  </a:lnTo>
                  <a:lnTo>
                    <a:pt x="971825" y="2262087"/>
                  </a:lnTo>
                  <a:lnTo>
                    <a:pt x="975309" y="2259248"/>
                  </a:lnTo>
                  <a:lnTo>
                    <a:pt x="978792" y="2256417"/>
                  </a:lnTo>
                  <a:lnTo>
                    <a:pt x="982275" y="2255029"/>
                  </a:lnTo>
                  <a:lnTo>
                    <a:pt x="985758" y="2252213"/>
                  </a:lnTo>
                  <a:lnTo>
                    <a:pt x="989242" y="2252273"/>
                  </a:lnTo>
                  <a:lnTo>
                    <a:pt x="992725" y="2253758"/>
                  </a:lnTo>
                  <a:lnTo>
                    <a:pt x="996208" y="2250971"/>
                  </a:lnTo>
                  <a:lnTo>
                    <a:pt x="999691" y="2248190"/>
                  </a:lnTo>
                  <a:lnTo>
                    <a:pt x="1003175" y="2253922"/>
                  </a:lnTo>
                  <a:lnTo>
                    <a:pt x="1006658" y="2251163"/>
                  </a:lnTo>
                  <a:lnTo>
                    <a:pt x="1010141" y="2256818"/>
                  </a:lnTo>
                  <a:lnTo>
                    <a:pt x="1013624" y="2261007"/>
                  </a:lnTo>
                  <a:lnTo>
                    <a:pt x="1017108" y="2258284"/>
                  </a:lnTo>
                  <a:lnTo>
                    <a:pt x="1020591" y="2255567"/>
                  </a:lnTo>
                  <a:lnTo>
                    <a:pt x="1024074" y="2252857"/>
                  </a:lnTo>
                  <a:lnTo>
                    <a:pt x="1027557" y="2261119"/>
                  </a:lnTo>
                  <a:lnTo>
                    <a:pt x="1031041" y="2258433"/>
                  </a:lnTo>
                  <a:lnTo>
                    <a:pt x="1034524" y="2259823"/>
                  </a:lnTo>
                  <a:lnTo>
                    <a:pt x="1038007" y="2257154"/>
                  </a:lnTo>
                  <a:lnTo>
                    <a:pt x="1041490" y="2255844"/>
                  </a:lnTo>
                  <a:lnTo>
                    <a:pt x="1044974" y="2257235"/>
                  </a:lnTo>
                  <a:lnTo>
                    <a:pt x="1044974" y="2258578"/>
                  </a:lnTo>
                  <a:lnTo>
                    <a:pt x="1044974" y="2259918"/>
                  </a:lnTo>
                  <a:lnTo>
                    <a:pt x="1044974" y="2261255"/>
                  </a:lnTo>
                  <a:lnTo>
                    <a:pt x="1044974" y="2262589"/>
                  </a:lnTo>
                  <a:lnTo>
                    <a:pt x="1048457" y="2262611"/>
                  </a:lnTo>
                  <a:lnTo>
                    <a:pt x="1051940" y="2262633"/>
                  </a:lnTo>
                  <a:lnTo>
                    <a:pt x="1055423" y="2260011"/>
                  </a:lnTo>
                  <a:lnTo>
                    <a:pt x="1058907" y="2265301"/>
                  </a:lnTo>
                  <a:lnTo>
                    <a:pt x="1062390" y="2262698"/>
                  </a:lnTo>
                  <a:lnTo>
                    <a:pt x="1065873" y="2265326"/>
                  </a:lnTo>
                  <a:lnTo>
                    <a:pt x="1069356" y="2262741"/>
                  </a:lnTo>
                  <a:lnTo>
                    <a:pt x="1072840" y="2267930"/>
                  </a:lnTo>
                  <a:lnTo>
                    <a:pt x="1076323" y="2265364"/>
                  </a:lnTo>
                  <a:lnTo>
                    <a:pt x="1079806" y="2265377"/>
                  </a:lnTo>
                  <a:lnTo>
                    <a:pt x="1083289" y="2264108"/>
                  </a:lnTo>
                  <a:lnTo>
                    <a:pt x="1086773" y="2261563"/>
                  </a:lnTo>
                  <a:lnTo>
                    <a:pt x="1090256" y="2259024"/>
                  </a:lnTo>
                  <a:lnTo>
                    <a:pt x="1093739" y="2256490"/>
                  </a:lnTo>
                  <a:lnTo>
                    <a:pt x="1097222" y="2257811"/>
                  </a:lnTo>
                  <a:lnTo>
                    <a:pt x="1100706" y="2255292"/>
                  </a:lnTo>
                  <a:lnTo>
                    <a:pt x="1104189" y="2256611"/>
                  </a:lnTo>
                  <a:lnTo>
                    <a:pt x="1107672" y="2260448"/>
                  </a:lnTo>
                  <a:lnTo>
                    <a:pt x="1111155" y="2259217"/>
                  </a:lnTo>
                  <a:lnTo>
                    <a:pt x="1114639" y="2256731"/>
                  </a:lnTo>
                  <a:lnTo>
                    <a:pt x="1118122" y="2254250"/>
                  </a:lnTo>
                  <a:lnTo>
                    <a:pt x="1121605" y="2251775"/>
                  </a:lnTo>
                  <a:lnTo>
                    <a:pt x="1125088" y="2249306"/>
                  </a:lnTo>
                  <a:lnTo>
                    <a:pt x="1128572" y="2250628"/>
                  </a:lnTo>
                  <a:lnTo>
                    <a:pt x="1132055" y="2249430"/>
                  </a:lnTo>
                  <a:lnTo>
                    <a:pt x="1135538" y="2250743"/>
                  </a:lnTo>
                  <a:lnTo>
                    <a:pt x="1139021" y="2254528"/>
                  </a:lnTo>
                  <a:lnTo>
                    <a:pt x="1142505" y="2254574"/>
                  </a:lnTo>
                  <a:lnTo>
                    <a:pt x="1145988" y="2259523"/>
                  </a:lnTo>
                  <a:lnTo>
                    <a:pt x="1149471" y="2260769"/>
                  </a:lnTo>
                  <a:lnTo>
                    <a:pt x="1152954" y="2260795"/>
                  </a:lnTo>
                  <a:lnTo>
                    <a:pt x="1156437" y="2258400"/>
                  </a:lnTo>
                  <a:lnTo>
                    <a:pt x="1159921" y="2256011"/>
                  </a:lnTo>
                  <a:lnTo>
                    <a:pt x="1163404" y="2256051"/>
                  </a:lnTo>
                  <a:lnTo>
                    <a:pt x="1166887" y="2254883"/>
                  </a:lnTo>
                  <a:lnTo>
                    <a:pt x="1170370" y="2265675"/>
                  </a:lnTo>
                  <a:lnTo>
                    <a:pt x="1173854" y="2263320"/>
                  </a:lnTo>
                  <a:lnTo>
                    <a:pt x="1177337" y="2262155"/>
                  </a:lnTo>
                  <a:lnTo>
                    <a:pt x="1180820" y="2259811"/>
                  </a:lnTo>
                  <a:lnTo>
                    <a:pt x="1184303" y="2264546"/>
                  </a:lnTo>
                  <a:lnTo>
                    <a:pt x="1187787" y="2266892"/>
                  </a:lnTo>
                  <a:lnTo>
                    <a:pt x="1191270" y="2264573"/>
                  </a:lnTo>
                  <a:lnTo>
                    <a:pt x="1194753" y="2274953"/>
                  </a:lnTo>
                  <a:lnTo>
                    <a:pt x="1198236" y="2273797"/>
                  </a:lnTo>
                  <a:lnTo>
                    <a:pt x="1201720" y="2272645"/>
                  </a:lnTo>
                  <a:lnTo>
                    <a:pt x="1205203" y="2270358"/>
                  </a:lnTo>
                  <a:lnTo>
                    <a:pt x="1208686" y="2268075"/>
                  </a:lnTo>
                  <a:lnTo>
                    <a:pt x="1212169" y="2265797"/>
                  </a:lnTo>
                  <a:lnTo>
                    <a:pt x="1215653" y="2263524"/>
                  </a:lnTo>
                  <a:lnTo>
                    <a:pt x="1219136" y="2261255"/>
                  </a:lnTo>
                  <a:lnTo>
                    <a:pt x="1222619" y="2258991"/>
                  </a:lnTo>
                  <a:lnTo>
                    <a:pt x="1226102" y="2257876"/>
                  </a:lnTo>
                  <a:lnTo>
                    <a:pt x="1229586" y="2257909"/>
                  </a:lnTo>
                  <a:lnTo>
                    <a:pt x="1233069" y="2263604"/>
                  </a:lnTo>
                  <a:lnTo>
                    <a:pt x="1236552" y="2264744"/>
                  </a:lnTo>
                  <a:lnTo>
                    <a:pt x="1240035" y="2270326"/>
                  </a:lnTo>
                  <a:lnTo>
                    <a:pt x="1243519" y="2268107"/>
                  </a:lnTo>
                  <a:lnTo>
                    <a:pt x="1247002" y="2268110"/>
                  </a:lnTo>
                  <a:lnTo>
                    <a:pt x="1250485" y="2270316"/>
                  </a:lnTo>
                  <a:lnTo>
                    <a:pt x="1253968" y="2269216"/>
                  </a:lnTo>
                  <a:lnTo>
                    <a:pt x="1257452" y="2268119"/>
                  </a:lnTo>
                  <a:lnTo>
                    <a:pt x="1260935" y="2265930"/>
                  </a:lnTo>
                  <a:lnTo>
                    <a:pt x="1264418" y="2263744"/>
                  </a:lnTo>
                  <a:lnTo>
                    <a:pt x="1267901" y="2265948"/>
                  </a:lnTo>
                  <a:lnTo>
                    <a:pt x="1271385" y="2265957"/>
                  </a:lnTo>
                  <a:lnTo>
                    <a:pt x="1274868" y="2265966"/>
                  </a:lnTo>
                  <a:lnTo>
                    <a:pt x="1278351" y="2264890"/>
                  </a:lnTo>
                  <a:lnTo>
                    <a:pt x="1281834" y="2265983"/>
                  </a:lnTo>
                  <a:lnTo>
                    <a:pt x="1285318" y="2269216"/>
                  </a:lnTo>
                  <a:lnTo>
                    <a:pt x="1288801" y="2273476"/>
                  </a:lnTo>
                  <a:lnTo>
                    <a:pt x="1292284" y="2271344"/>
                  </a:lnTo>
                  <a:lnTo>
                    <a:pt x="1295767" y="2269216"/>
                  </a:lnTo>
                  <a:lnTo>
                    <a:pt x="1299251" y="2271332"/>
                  </a:lnTo>
                  <a:lnTo>
                    <a:pt x="1302734" y="2269216"/>
                  </a:lnTo>
                  <a:lnTo>
                    <a:pt x="1306217" y="2267103"/>
                  </a:lnTo>
                  <a:lnTo>
                    <a:pt x="1309700" y="2267109"/>
                  </a:lnTo>
                  <a:lnTo>
                    <a:pt x="1313184" y="2271310"/>
                  </a:lnTo>
                  <a:lnTo>
                    <a:pt x="1316667" y="2270261"/>
                  </a:lnTo>
                  <a:lnTo>
                    <a:pt x="1320150" y="2268171"/>
                  </a:lnTo>
                  <a:lnTo>
                    <a:pt x="1323633" y="2267131"/>
                  </a:lnTo>
                  <a:lnTo>
                    <a:pt x="1327117" y="2267136"/>
                  </a:lnTo>
                  <a:lnTo>
                    <a:pt x="1330600" y="2265061"/>
                  </a:lnTo>
                  <a:lnTo>
                    <a:pt x="1334083" y="2275379"/>
                  </a:lnTo>
                  <a:lnTo>
                    <a:pt x="1337566" y="2277399"/>
                  </a:lnTo>
                  <a:lnTo>
                    <a:pt x="1341050" y="2276363"/>
                  </a:lnTo>
                  <a:lnTo>
                    <a:pt x="1344533" y="2281386"/>
                  </a:lnTo>
                  <a:lnTo>
                    <a:pt x="1348016" y="2280353"/>
                  </a:lnTo>
                  <a:lnTo>
                    <a:pt x="1351499" y="2279323"/>
                  </a:lnTo>
                  <a:lnTo>
                    <a:pt x="1354983" y="2287243"/>
                  </a:lnTo>
                  <a:lnTo>
                    <a:pt x="1358466" y="2287197"/>
                  </a:lnTo>
                  <a:lnTo>
                    <a:pt x="1361949" y="2287152"/>
                  </a:lnTo>
                  <a:lnTo>
                    <a:pt x="1365432" y="2285145"/>
                  </a:lnTo>
                  <a:lnTo>
                    <a:pt x="1368916" y="2289012"/>
                  </a:lnTo>
                  <a:lnTo>
                    <a:pt x="1372399" y="2288963"/>
                  </a:lnTo>
                  <a:lnTo>
                    <a:pt x="1375882" y="2286973"/>
                  </a:lnTo>
                  <a:lnTo>
                    <a:pt x="1379365" y="2286928"/>
                  </a:lnTo>
                  <a:lnTo>
                    <a:pt x="1382849" y="2288816"/>
                  </a:lnTo>
                  <a:lnTo>
                    <a:pt x="1386332" y="2291646"/>
                  </a:lnTo>
                  <a:lnTo>
                    <a:pt x="1389815" y="2292545"/>
                  </a:lnTo>
                  <a:lnTo>
                    <a:pt x="1393298" y="2290583"/>
                  </a:lnTo>
                  <a:lnTo>
                    <a:pt x="1396782" y="2298097"/>
                  </a:lnTo>
                  <a:lnTo>
                    <a:pt x="1400265" y="2298027"/>
                  </a:lnTo>
                  <a:lnTo>
                    <a:pt x="1403748" y="2297021"/>
                  </a:lnTo>
                  <a:lnTo>
                    <a:pt x="1407231" y="2298820"/>
                  </a:lnTo>
                  <a:lnTo>
                    <a:pt x="1410715" y="2298748"/>
                  </a:lnTo>
                  <a:lnTo>
                    <a:pt x="1414198" y="2301453"/>
                  </a:lnTo>
                  <a:lnTo>
                    <a:pt x="1417681" y="2301376"/>
                  </a:lnTo>
                  <a:lnTo>
                    <a:pt x="1421164" y="2302217"/>
                  </a:lnTo>
                  <a:lnTo>
                    <a:pt x="1424648" y="2301223"/>
                  </a:lnTo>
                  <a:lnTo>
                    <a:pt x="1428131" y="2299315"/>
                  </a:lnTo>
                  <a:lnTo>
                    <a:pt x="1431614" y="2298328"/>
                  </a:lnTo>
                  <a:lnTo>
                    <a:pt x="1435097" y="2297344"/>
                  </a:lnTo>
                  <a:lnTo>
                    <a:pt x="1438580" y="2314388"/>
                  </a:lnTo>
                  <a:lnTo>
                    <a:pt x="1442064" y="2313396"/>
                  </a:lnTo>
                  <a:lnTo>
                    <a:pt x="1445547" y="2313294"/>
                  </a:lnTo>
                  <a:lnTo>
                    <a:pt x="1449030" y="2315835"/>
                  </a:lnTo>
                  <a:lnTo>
                    <a:pt x="1452513" y="2313970"/>
                  </a:lnTo>
                  <a:lnTo>
                    <a:pt x="1455997" y="2316495"/>
                  </a:lnTo>
                  <a:lnTo>
                    <a:pt x="1459480" y="2327612"/>
                  </a:lnTo>
                  <a:lnTo>
                    <a:pt x="1462963" y="2330883"/>
                  </a:lnTo>
                  <a:lnTo>
                    <a:pt x="1466446" y="2332434"/>
                  </a:lnTo>
                  <a:lnTo>
                    <a:pt x="1469930" y="2330605"/>
                  </a:lnTo>
                  <a:lnTo>
                    <a:pt x="1473413" y="2329624"/>
                  </a:lnTo>
                  <a:lnTo>
                    <a:pt x="1476896" y="2328645"/>
                  </a:lnTo>
                  <a:lnTo>
                    <a:pt x="1480379" y="2327670"/>
                  </a:lnTo>
                  <a:lnTo>
                    <a:pt x="1483863" y="2325854"/>
                  </a:lnTo>
                  <a:lnTo>
                    <a:pt x="1487346" y="2325728"/>
                  </a:lnTo>
                  <a:lnTo>
                    <a:pt x="1490829" y="2324761"/>
                  </a:lnTo>
                  <a:lnTo>
                    <a:pt x="1494312" y="2326314"/>
                  </a:lnTo>
                  <a:lnTo>
                    <a:pt x="1497796" y="2324515"/>
                  </a:lnTo>
                  <a:lnTo>
                    <a:pt x="1501279" y="2324392"/>
                  </a:lnTo>
                  <a:lnTo>
                    <a:pt x="1504762" y="2322599"/>
                  </a:lnTo>
                  <a:lnTo>
                    <a:pt x="1508245" y="2320809"/>
                  </a:lnTo>
                  <a:lnTo>
                    <a:pt x="1511729" y="2322364"/>
                  </a:lnTo>
                  <a:lnTo>
                    <a:pt x="1515212" y="2321415"/>
                  </a:lnTo>
                  <a:lnTo>
                    <a:pt x="1518695" y="2319637"/>
                  </a:lnTo>
                  <a:lnTo>
                    <a:pt x="1522178" y="2319526"/>
                  </a:lnTo>
                  <a:lnTo>
                    <a:pt x="1525662" y="2319416"/>
                  </a:lnTo>
                  <a:lnTo>
                    <a:pt x="1529145" y="2320960"/>
                  </a:lnTo>
                  <a:lnTo>
                    <a:pt x="1532628" y="2320023"/>
                  </a:lnTo>
                  <a:lnTo>
                    <a:pt x="1536111" y="2320735"/>
                  </a:lnTo>
                  <a:lnTo>
                    <a:pt x="1539595" y="2318980"/>
                  </a:lnTo>
                  <a:lnTo>
                    <a:pt x="1543078" y="2318873"/>
                  </a:lnTo>
                  <a:lnTo>
                    <a:pt x="1546561" y="2330125"/>
                  </a:lnTo>
                  <a:lnTo>
                    <a:pt x="1550044" y="2329995"/>
                  </a:lnTo>
                  <a:lnTo>
                    <a:pt x="1553528" y="2328263"/>
                  </a:lnTo>
                  <a:lnTo>
                    <a:pt x="1557011" y="2326533"/>
                  </a:lnTo>
                  <a:lnTo>
                    <a:pt x="1560494" y="2325609"/>
                  </a:lnTo>
                  <a:lnTo>
                    <a:pt x="1563977" y="2324688"/>
                  </a:lnTo>
                  <a:lnTo>
                    <a:pt x="1567461" y="2325370"/>
                  </a:lnTo>
                  <a:lnTo>
                    <a:pt x="1570944" y="2323654"/>
                  </a:lnTo>
                  <a:lnTo>
                    <a:pt x="1574427" y="2322740"/>
                  </a:lnTo>
                  <a:lnTo>
                    <a:pt x="1577910" y="2322627"/>
                  </a:lnTo>
                  <a:lnTo>
                    <a:pt x="1581394" y="2324105"/>
                  </a:lnTo>
                  <a:lnTo>
                    <a:pt x="1584877" y="2323871"/>
                  </a:lnTo>
                  <a:lnTo>
                    <a:pt x="1588360" y="2322291"/>
                  </a:lnTo>
                  <a:lnTo>
                    <a:pt x="1591843" y="2326124"/>
                  </a:lnTo>
                  <a:lnTo>
                    <a:pt x="1595327" y="2326005"/>
                  </a:lnTo>
                  <a:lnTo>
                    <a:pt x="1598810" y="2329011"/>
                  </a:lnTo>
                  <a:lnTo>
                    <a:pt x="1602293" y="2328887"/>
                  </a:lnTo>
                  <a:lnTo>
                    <a:pt x="1605776" y="2327211"/>
                  </a:lnTo>
                  <a:lnTo>
                    <a:pt x="1609260" y="2329415"/>
                  </a:lnTo>
                  <a:lnTo>
                    <a:pt x="1612743" y="2327746"/>
                  </a:lnTo>
                  <a:lnTo>
                    <a:pt x="1616226" y="2326854"/>
                  </a:lnTo>
                  <a:lnTo>
                    <a:pt x="1619709" y="2329814"/>
                  </a:lnTo>
                  <a:lnTo>
                    <a:pt x="1623193" y="2328924"/>
                  </a:lnTo>
                  <a:lnTo>
                    <a:pt x="1626676" y="2329568"/>
                  </a:lnTo>
                  <a:lnTo>
                    <a:pt x="1630159" y="2327917"/>
                  </a:lnTo>
                  <a:lnTo>
                    <a:pt x="1633642" y="2327033"/>
                  </a:lnTo>
                  <a:lnTo>
                    <a:pt x="1637126" y="2329201"/>
                  </a:lnTo>
                  <a:lnTo>
                    <a:pt x="1640609" y="2327561"/>
                  </a:lnTo>
                  <a:lnTo>
                    <a:pt x="1644092" y="2331227"/>
                  </a:lnTo>
                  <a:lnTo>
                    <a:pt x="1647575" y="2333358"/>
                  </a:lnTo>
                  <a:lnTo>
                    <a:pt x="1651059" y="2333229"/>
                  </a:lnTo>
                  <a:lnTo>
                    <a:pt x="1654542" y="2332354"/>
                  </a:lnTo>
                  <a:lnTo>
                    <a:pt x="1658025" y="2332228"/>
                  </a:lnTo>
                  <a:lnTo>
                    <a:pt x="1661508" y="2332103"/>
                  </a:lnTo>
                  <a:lnTo>
                    <a:pt x="1664992" y="2330488"/>
                  </a:lnTo>
                  <a:lnTo>
                    <a:pt x="1668475" y="2329622"/>
                  </a:lnTo>
                  <a:lnTo>
                    <a:pt x="1671958" y="2330246"/>
                  </a:lnTo>
                  <a:lnTo>
                    <a:pt x="1675441" y="2328640"/>
                  </a:lnTo>
                  <a:lnTo>
                    <a:pt x="1678925" y="2327036"/>
                  </a:lnTo>
                  <a:lnTo>
                    <a:pt x="1682408" y="2326179"/>
                  </a:lnTo>
                  <a:lnTo>
                    <a:pt x="1685891" y="2325324"/>
                  </a:lnTo>
                  <a:lnTo>
                    <a:pt x="1689374" y="2324471"/>
                  </a:lnTo>
                  <a:lnTo>
                    <a:pt x="1692858" y="2325104"/>
                  </a:lnTo>
                  <a:lnTo>
                    <a:pt x="1696341" y="2324255"/>
                  </a:lnTo>
                  <a:lnTo>
                    <a:pt x="1699824" y="2324147"/>
                  </a:lnTo>
                  <a:lnTo>
                    <a:pt x="1703307" y="2324040"/>
                  </a:lnTo>
                  <a:lnTo>
                    <a:pt x="1706791" y="2322459"/>
                  </a:lnTo>
                  <a:lnTo>
                    <a:pt x="1710274" y="2324561"/>
                  </a:lnTo>
                  <a:lnTo>
                    <a:pt x="1713757" y="2323721"/>
                  </a:lnTo>
                  <a:lnTo>
                    <a:pt x="1717240" y="2322883"/>
                  </a:lnTo>
                  <a:lnTo>
                    <a:pt x="1720723" y="2321314"/>
                  </a:lnTo>
                  <a:lnTo>
                    <a:pt x="1724207" y="2321213"/>
                  </a:lnTo>
                  <a:lnTo>
                    <a:pt x="1727690" y="2319650"/>
                  </a:lnTo>
                  <a:lnTo>
                    <a:pt x="1731173" y="2318821"/>
                  </a:lnTo>
                  <a:lnTo>
                    <a:pt x="1734656" y="2322367"/>
                  </a:lnTo>
                  <a:lnTo>
                    <a:pt x="1738140" y="2320814"/>
                  </a:lnTo>
                  <a:lnTo>
                    <a:pt x="1741623" y="2319990"/>
                  </a:lnTo>
                  <a:lnTo>
                    <a:pt x="1745106" y="2318441"/>
                  </a:lnTo>
                  <a:lnTo>
                    <a:pt x="1748589" y="2317621"/>
                  </a:lnTo>
                  <a:lnTo>
                    <a:pt x="1752073" y="2316078"/>
                  </a:lnTo>
                  <a:lnTo>
                    <a:pt x="1755556" y="2314536"/>
                  </a:lnTo>
                  <a:lnTo>
                    <a:pt x="1759039" y="2312996"/>
                  </a:lnTo>
                  <a:lnTo>
                    <a:pt x="1762522" y="2315810"/>
                  </a:lnTo>
                  <a:lnTo>
                    <a:pt x="1766006" y="2315000"/>
                  </a:lnTo>
                  <a:lnTo>
                    <a:pt x="1769489" y="2316354"/>
                  </a:lnTo>
                  <a:lnTo>
                    <a:pt x="1772972" y="2314827"/>
                  </a:lnTo>
                  <a:lnTo>
                    <a:pt x="1776455" y="2313303"/>
                  </a:lnTo>
                  <a:lnTo>
                    <a:pt x="1779939" y="2313938"/>
                  </a:lnTo>
                  <a:lnTo>
                    <a:pt x="1783422" y="2316000"/>
                  </a:lnTo>
                  <a:lnTo>
                    <a:pt x="1786905" y="2319464"/>
                  </a:lnTo>
                  <a:lnTo>
                    <a:pt x="1790388" y="2318663"/>
                  </a:lnTo>
                  <a:lnTo>
                    <a:pt x="1793872" y="2320687"/>
                  </a:lnTo>
                  <a:lnTo>
                    <a:pt x="1797355" y="2319184"/>
                  </a:lnTo>
                  <a:lnTo>
                    <a:pt x="1800838" y="2319092"/>
                  </a:lnTo>
                  <a:lnTo>
                    <a:pt x="1804321" y="2317593"/>
                  </a:lnTo>
                  <a:lnTo>
                    <a:pt x="1807805" y="2316097"/>
                  </a:lnTo>
                  <a:lnTo>
                    <a:pt x="1811288" y="2320911"/>
                  </a:lnTo>
                  <a:lnTo>
                    <a:pt x="1814771" y="2322206"/>
                  </a:lnTo>
                  <a:lnTo>
                    <a:pt x="1818254" y="2324184"/>
                  </a:lnTo>
                  <a:lnTo>
                    <a:pt x="1821738" y="2325461"/>
                  </a:lnTo>
                  <a:lnTo>
                    <a:pt x="1825221" y="2325358"/>
                  </a:lnTo>
                  <a:lnTo>
                    <a:pt x="1828704" y="2323884"/>
                  </a:lnTo>
                  <a:lnTo>
                    <a:pt x="1832187" y="2324470"/>
                  </a:lnTo>
                  <a:lnTo>
                    <a:pt x="1835671" y="2323001"/>
                  </a:lnTo>
                  <a:lnTo>
                    <a:pt x="1839154" y="2322219"/>
                  </a:lnTo>
                  <a:lnTo>
                    <a:pt x="1842637" y="2322123"/>
                  </a:lnTo>
                  <a:lnTo>
                    <a:pt x="1846120" y="2320661"/>
                  </a:lnTo>
                  <a:lnTo>
                    <a:pt x="1849604" y="2319885"/>
                  </a:lnTo>
                  <a:lnTo>
                    <a:pt x="1853087" y="2321838"/>
                  </a:lnTo>
                  <a:lnTo>
                    <a:pt x="1856570" y="2320383"/>
                  </a:lnTo>
                  <a:lnTo>
                    <a:pt x="1860053" y="2323679"/>
                  </a:lnTo>
                  <a:lnTo>
                    <a:pt x="1863537" y="2322232"/>
                  </a:lnTo>
                  <a:lnTo>
                    <a:pt x="1867020" y="2324158"/>
                  </a:lnTo>
                  <a:lnTo>
                    <a:pt x="1870503" y="2322716"/>
                  </a:lnTo>
                  <a:lnTo>
                    <a:pt x="1873986" y="2325302"/>
                  </a:lnTo>
                  <a:lnTo>
                    <a:pt x="1877470" y="2325870"/>
                  </a:lnTo>
                  <a:lnTo>
                    <a:pt x="1880953" y="2326435"/>
                  </a:lnTo>
                  <a:lnTo>
                    <a:pt x="1884436" y="2326334"/>
                  </a:lnTo>
                  <a:lnTo>
                    <a:pt x="1887919" y="2326234"/>
                  </a:lnTo>
                  <a:lnTo>
                    <a:pt x="1891403" y="2326795"/>
                  </a:lnTo>
                  <a:lnTo>
                    <a:pt x="1894886" y="2325373"/>
                  </a:lnTo>
                  <a:lnTo>
                    <a:pt x="1898369" y="2325275"/>
                  </a:lnTo>
                  <a:lnTo>
                    <a:pt x="1901852" y="2326494"/>
                  </a:lnTo>
                  <a:lnTo>
                    <a:pt x="1905336" y="2334865"/>
                  </a:lnTo>
                  <a:lnTo>
                    <a:pt x="1908819" y="2334752"/>
                  </a:lnTo>
                  <a:lnTo>
                    <a:pt x="1912302" y="2335283"/>
                  </a:lnTo>
                  <a:lnTo>
                    <a:pt x="1915785" y="2334526"/>
                  </a:lnTo>
                  <a:lnTo>
                    <a:pt x="1919269" y="2333128"/>
                  </a:lnTo>
                  <a:lnTo>
                    <a:pt x="1922752" y="2332374"/>
                  </a:lnTo>
                  <a:lnTo>
                    <a:pt x="1926235" y="2331623"/>
                  </a:lnTo>
                  <a:lnTo>
                    <a:pt x="1929718" y="2331516"/>
                  </a:lnTo>
                  <a:lnTo>
                    <a:pt x="1933202" y="2330125"/>
                  </a:lnTo>
                  <a:lnTo>
                    <a:pt x="1936685" y="2331943"/>
                  </a:lnTo>
                  <a:lnTo>
                    <a:pt x="1940168" y="2331198"/>
                  </a:lnTo>
                  <a:lnTo>
                    <a:pt x="1943651" y="2332367"/>
                  </a:lnTo>
                  <a:lnTo>
                    <a:pt x="1947135" y="2332896"/>
                  </a:lnTo>
                  <a:lnTo>
                    <a:pt x="1950618" y="2335319"/>
                  </a:lnTo>
                  <a:lnTo>
                    <a:pt x="1954101" y="2333946"/>
                  </a:lnTo>
                  <a:lnTo>
                    <a:pt x="1957584" y="2334467"/>
                  </a:lnTo>
                  <a:lnTo>
                    <a:pt x="1961068" y="2333098"/>
                  </a:lnTo>
                  <a:lnTo>
                    <a:pt x="1964551" y="2333620"/>
                  </a:lnTo>
                  <a:lnTo>
                    <a:pt x="1968034" y="2332883"/>
                  </a:lnTo>
                  <a:lnTo>
                    <a:pt x="1971517" y="2332777"/>
                  </a:lnTo>
                  <a:lnTo>
                    <a:pt x="1975001" y="2335171"/>
                  </a:lnTo>
                  <a:lnTo>
                    <a:pt x="1978484" y="2338166"/>
                  </a:lnTo>
                  <a:lnTo>
                    <a:pt x="1981967" y="2338052"/>
                  </a:lnTo>
                  <a:lnTo>
                    <a:pt x="1985450" y="2342244"/>
                  </a:lnTo>
                  <a:lnTo>
                    <a:pt x="1988934" y="2341512"/>
                  </a:lnTo>
                  <a:lnTo>
                    <a:pt x="1992417" y="2340168"/>
                  </a:lnTo>
                  <a:lnTo>
                    <a:pt x="1995900" y="2340052"/>
                  </a:lnTo>
                  <a:lnTo>
                    <a:pt x="1999383" y="2338712"/>
                  </a:lnTo>
                  <a:lnTo>
                    <a:pt x="2002867" y="2337374"/>
                  </a:lnTo>
                  <a:lnTo>
                    <a:pt x="2006350" y="2337874"/>
                  </a:lnTo>
                  <a:lnTo>
                    <a:pt x="2009833" y="2337151"/>
                  </a:lnTo>
                  <a:lnTo>
                    <a:pt x="2013316" y="2336430"/>
                  </a:lnTo>
                  <a:lnTo>
                    <a:pt x="2016799" y="2335100"/>
                  </a:lnTo>
                  <a:lnTo>
                    <a:pt x="2020283" y="2334992"/>
                  </a:lnTo>
                  <a:lnTo>
                    <a:pt x="2023766" y="2335494"/>
                  </a:lnTo>
                  <a:lnTo>
                    <a:pt x="2027249" y="2334779"/>
                  </a:lnTo>
                  <a:lnTo>
                    <a:pt x="2030732" y="2333457"/>
                  </a:lnTo>
                  <a:lnTo>
                    <a:pt x="2034216" y="2334566"/>
                  </a:lnTo>
                  <a:lnTo>
                    <a:pt x="2037699" y="2335065"/>
                  </a:lnTo>
                  <a:lnTo>
                    <a:pt x="2041182" y="2334959"/>
                  </a:lnTo>
                  <a:lnTo>
                    <a:pt x="2044665" y="2334853"/>
                  </a:lnTo>
                  <a:lnTo>
                    <a:pt x="2048149" y="2333543"/>
                  </a:lnTo>
                  <a:lnTo>
                    <a:pt x="2051632" y="2334642"/>
                  </a:lnTo>
                  <a:lnTo>
                    <a:pt x="2055115" y="2333937"/>
                  </a:lnTo>
                  <a:lnTo>
                    <a:pt x="2058598" y="2339206"/>
                  </a:lnTo>
                  <a:lnTo>
                    <a:pt x="2062082" y="2337907"/>
                  </a:lnTo>
                  <a:lnTo>
                    <a:pt x="2065565" y="2340758"/>
                  </a:lnTo>
                  <a:lnTo>
                    <a:pt x="2069048" y="2340645"/>
                  </a:lnTo>
                  <a:lnTo>
                    <a:pt x="2072531" y="2339943"/>
                  </a:lnTo>
                  <a:lnTo>
                    <a:pt x="2076015" y="2341007"/>
                  </a:lnTo>
                  <a:lnTo>
                    <a:pt x="2079498" y="2339720"/>
                  </a:lnTo>
                  <a:lnTo>
                    <a:pt x="2082981" y="2339021"/>
                  </a:lnTo>
                  <a:lnTo>
                    <a:pt x="2086464" y="2339498"/>
                  </a:lnTo>
                  <a:lnTo>
                    <a:pt x="2089948" y="2338216"/>
                  </a:lnTo>
                  <a:lnTo>
                    <a:pt x="2089948" y="2338802"/>
                  </a:lnTo>
                  <a:lnTo>
                    <a:pt x="2089948" y="2339387"/>
                  </a:lnTo>
                  <a:lnTo>
                    <a:pt x="2089948" y="2339972"/>
                  </a:lnTo>
                  <a:lnTo>
                    <a:pt x="2089948" y="2340556"/>
                  </a:lnTo>
                  <a:lnTo>
                    <a:pt x="2089948" y="2341140"/>
                  </a:lnTo>
                  <a:lnTo>
                    <a:pt x="2089948" y="2341723"/>
                  </a:lnTo>
                  <a:lnTo>
                    <a:pt x="2089948" y="2342305"/>
                  </a:lnTo>
                  <a:lnTo>
                    <a:pt x="2089948" y="2342887"/>
                  </a:lnTo>
                  <a:lnTo>
                    <a:pt x="2089948" y="2343468"/>
                  </a:lnTo>
                  <a:lnTo>
                    <a:pt x="2093431" y="2342191"/>
                  </a:lnTo>
                  <a:lnTo>
                    <a:pt x="2096914" y="2343816"/>
                  </a:lnTo>
                  <a:lnTo>
                    <a:pt x="2100397" y="2343700"/>
                  </a:lnTo>
                  <a:lnTo>
                    <a:pt x="2103881" y="2342429"/>
                  </a:lnTo>
                  <a:lnTo>
                    <a:pt x="2107364" y="2341737"/>
                  </a:lnTo>
                  <a:lnTo>
                    <a:pt x="2110847" y="2340470"/>
                  </a:lnTo>
                  <a:lnTo>
                    <a:pt x="2114330" y="2343239"/>
                  </a:lnTo>
                  <a:lnTo>
                    <a:pt x="2117814" y="2343698"/>
                  </a:lnTo>
                  <a:lnTo>
                    <a:pt x="2121297" y="2344726"/>
                  </a:lnTo>
                  <a:lnTo>
                    <a:pt x="2124780" y="2344610"/>
                  </a:lnTo>
                  <a:lnTo>
                    <a:pt x="2128263" y="2345063"/>
                  </a:lnTo>
                  <a:lnTo>
                    <a:pt x="2131747" y="2344379"/>
                  </a:lnTo>
                  <a:lnTo>
                    <a:pt x="2135230" y="2348788"/>
                  </a:lnTo>
                  <a:lnTo>
                    <a:pt x="2138713" y="2349229"/>
                  </a:lnTo>
                  <a:lnTo>
                    <a:pt x="2142196" y="2350229"/>
                  </a:lnTo>
                  <a:lnTo>
                    <a:pt x="2145680" y="2355672"/>
                  </a:lnTo>
                  <a:lnTo>
                    <a:pt x="2149163" y="2356094"/>
                  </a:lnTo>
                  <a:lnTo>
                    <a:pt x="2152646" y="2355412"/>
                  </a:lnTo>
                  <a:lnTo>
                    <a:pt x="2156129" y="2354178"/>
                  </a:lnTo>
                  <a:lnTo>
                    <a:pt x="2159613" y="2356254"/>
                  </a:lnTo>
                  <a:lnTo>
                    <a:pt x="2163096" y="2355025"/>
                  </a:lnTo>
                  <a:lnTo>
                    <a:pt x="2166579" y="2353797"/>
                  </a:lnTo>
                  <a:lnTo>
                    <a:pt x="2170062" y="2355317"/>
                  </a:lnTo>
                  <a:lnTo>
                    <a:pt x="2173546" y="2357918"/>
                  </a:lnTo>
                  <a:lnTo>
                    <a:pt x="2177029" y="2356698"/>
                  </a:lnTo>
                  <a:lnTo>
                    <a:pt x="2180512" y="2356024"/>
                  </a:lnTo>
                  <a:lnTo>
                    <a:pt x="2183995" y="2359689"/>
                  </a:lnTo>
                  <a:lnTo>
                    <a:pt x="2187479" y="2365459"/>
                  </a:lnTo>
                  <a:lnTo>
                    <a:pt x="2190962" y="2365318"/>
                  </a:lnTo>
                  <a:lnTo>
                    <a:pt x="2194445" y="2365710"/>
                  </a:lnTo>
                  <a:lnTo>
                    <a:pt x="2197928" y="2365569"/>
                  </a:lnTo>
                  <a:lnTo>
                    <a:pt x="2201412" y="2365959"/>
                  </a:lnTo>
                  <a:lnTo>
                    <a:pt x="2204895" y="2365818"/>
                  </a:lnTo>
                  <a:lnTo>
                    <a:pt x="2208378" y="2364620"/>
                  </a:lnTo>
                  <a:lnTo>
                    <a:pt x="2211861" y="2363422"/>
                  </a:lnTo>
                  <a:lnTo>
                    <a:pt x="2215345" y="2362756"/>
                  </a:lnTo>
                  <a:lnTo>
                    <a:pt x="2218828" y="2365786"/>
                  </a:lnTo>
                  <a:lnTo>
                    <a:pt x="2222311" y="2364595"/>
                  </a:lnTo>
                  <a:lnTo>
                    <a:pt x="2225794" y="2364982"/>
                  </a:lnTo>
                  <a:lnTo>
                    <a:pt x="2229278" y="2363795"/>
                  </a:lnTo>
                  <a:lnTo>
                    <a:pt x="2232761" y="2365754"/>
                  </a:lnTo>
                  <a:lnTo>
                    <a:pt x="2236244" y="2364570"/>
                  </a:lnTo>
                  <a:lnTo>
                    <a:pt x="2239727" y="2364955"/>
                  </a:lnTo>
                  <a:lnTo>
                    <a:pt x="2243211" y="2364819"/>
                  </a:lnTo>
                  <a:lnTo>
                    <a:pt x="2246694" y="2367278"/>
                  </a:lnTo>
                  <a:lnTo>
                    <a:pt x="2250177" y="2366621"/>
                  </a:lnTo>
                  <a:lnTo>
                    <a:pt x="2253660" y="2367516"/>
                  </a:lnTo>
                  <a:lnTo>
                    <a:pt x="2257144" y="2366861"/>
                  </a:lnTo>
                  <a:lnTo>
                    <a:pt x="2260627" y="2367238"/>
                  </a:lnTo>
                  <a:lnTo>
                    <a:pt x="2264110" y="2367099"/>
                  </a:lnTo>
                  <a:lnTo>
                    <a:pt x="2267593" y="2366961"/>
                  </a:lnTo>
                  <a:lnTo>
                    <a:pt x="2271077" y="2365796"/>
                  </a:lnTo>
                  <a:lnTo>
                    <a:pt x="2274560" y="2365660"/>
                  </a:lnTo>
                  <a:lnTo>
                    <a:pt x="2278043" y="2367570"/>
                  </a:lnTo>
                  <a:lnTo>
                    <a:pt x="2281526" y="2366412"/>
                  </a:lnTo>
                  <a:lnTo>
                    <a:pt x="2285010" y="2366275"/>
                  </a:lnTo>
                  <a:lnTo>
                    <a:pt x="2288493" y="2366139"/>
                  </a:lnTo>
                  <a:lnTo>
                    <a:pt x="2291976" y="2365495"/>
                  </a:lnTo>
                  <a:lnTo>
                    <a:pt x="2295459" y="2365360"/>
                  </a:lnTo>
                  <a:lnTo>
                    <a:pt x="2298942" y="2366241"/>
                  </a:lnTo>
                  <a:lnTo>
                    <a:pt x="2302426" y="2367624"/>
                  </a:lnTo>
                  <a:lnTo>
                    <a:pt x="2305909" y="2366982"/>
                  </a:lnTo>
                  <a:lnTo>
                    <a:pt x="2309392" y="2366342"/>
                  </a:lnTo>
                  <a:lnTo>
                    <a:pt x="2312875" y="2368221"/>
                  </a:lnTo>
                  <a:lnTo>
                    <a:pt x="2316359" y="2367582"/>
                  </a:lnTo>
                  <a:lnTo>
                    <a:pt x="2319842" y="2366442"/>
                  </a:lnTo>
                  <a:lnTo>
                    <a:pt x="2323325" y="2365304"/>
                  </a:lnTo>
                  <a:lnTo>
                    <a:pt x="2326808" y="2364669"/>
                  </a:lnTo>
                  <a:lnTo>
                    <a:pt x="2330292" y="2365039"/>
                  </a:lnTo>
                  <a:lnTo>
                    <a:pt x="2333775" y="2363905"/>
                  </a:lnTo>
                  <a:lnTo>
                    <a:pt x="2337258" y="2364275"/>
                  </a:lnTo>
                  <a:lnTo>
                    <a:pt x="2340741" y="2366640"/>
                  </a:lnTo>
                  <a:lnTo>
                    <a:pt x="2344225" y="2368492"/>
                  </a:lnTo>
                  <a:lnTo>
                    <a:pt x="2347708" y="2370825"/>
                  </a:lnTo>
                  <a:lnTo>
                    <a:pt x="2351191" y="2369702"/>
                  </a:lnTo>
                  <a:lnTo>
                    <a:pt x="2354674" y="2368580"/>
                  </a:lnTo>
                  <a:lnTo>
                    <a:pt x="2358158" y="2369921"/>
                  </a:lnTo>
                  <a:lnTo>
                    <a:pt x="2361641" y="2370765"/>
                  </a:lnTo>
                  <a:lnTo>
                    <a:pt x="2365124" y="2372094"/>
                  </a:lnTo>
                  <a:lnTo>
                    <a:pt x="2368607" y="2371955"/>
                  </a:lnTo>
                  <a:lnTo>
                    <a:pt x="2372091" y="2372304"/>
                  </a:lnTo>
                  <a:lnTo>
                    <a:pt x="2375574" y="2372651"/>
                  </a:lnTo>
                  <a:lnTo>
                    <a:pt x="2379057" y="2373481"/>
                  </a:lnTo>
                  <a:lnTo>
                    <a:pt x="2382540" y="2372374"/>
                  </a:lnTo>
                  <a:lnTo>
                    <a:pt x="2386024" y="2371753"/>
                  </a:lnTo>
                  <a:lnTo>
                    <a:pt x="2389507" y="2370648"/>
                  </a:lnTo>
                  <a:lnTo>
                    <a:pt x="2392990" y="2369545"/>
                  </a:lnTo>
                  <a:lnTo>
                    <a:pt x="2396473" y="2368927"/>
                  </a:lnTo>
                  <a:lnTo>
                    <a:pt x="2399957" y="2368310"/>
                  </a:lnTo>
                  <a:lnTo>
                    <a:pt x="2403440" y="2372993"/>
                  </a:lnTo>
                  <a:lnTo>
                    <a:pt x="2406923" y="2373812"/>
                  </a:lnTo>
                  <a:lnTo>
                    <a:pt x="2410406" y="2372718"/>
                  </a:lnTo>
                  <a:lnTo>
                    <a:pt x="2413890" y="2374012"/>
                  </a:lnTo>
                  <a:lnTo>
                    <a:pt x="2417373" y="2373874"/>
                  </a:lnTo>
                  <a:lnTo>
                    <a:pt x="2420856" y="2374687"/>
                  </a:lnTo>
                  <a:lnTo>
                    <a:pt x="2424339" y="2373600"/>
                  </a:lnTo>
                  <a:lnTo>
                    <a:pt x="2427823" y="2374410"/>
                  </a:lnTo>
                  <a:lnTo>
                    <a:pt x="2431306" y="2374272"/>
                  </a:lnTo>
                  <a:lnTo>
                    <a:pt x="2434789" y="2374135"/>
                  </a:lnTo>
                  <a:lnTo>
                    <a:pt x="2438272" y="2376351"/>
                  </a:lnTo>
                  <a:lnTo>
                    <a:pt x="2441756" y="2376681"/>
                  </a:lnTo>
                  <a:lnTo>
                    <a:pt x="2445239" y="2375604"/>
                  </a:lnTo>
                  <a:lnTo>
                    <a:pt x="2448722" y="2374529"/>
                  </a:lnTo>
                  <a:lnTo>
                    <a:pt x="2452205" y="2373923"/>
                  </a:lnTo>
                  <a:lnTo>
                    <a:pt x="2455689" y="2374256"/>
                  </a:lnTo>
                  <a:lnTo>
                    <a:pt x="2459172" y="2374587"/>
                  </a:lnTo>
                  <a:lnTo>
                    <a:pt x="2462655" y="2373517"/>
                  </a:lnTo>
                  <a:lnTo>
                    <a:pt x="2466138" y="2372915"/>
                  </a:lnTo>
                  <a:lnTo>
                    <a:pt x="2469622" y="2371847"/>
                  </a:lnTo>
                  <a:lnTo>
                    <a:pt x="2473105" y="2371248"/>
                  </a:lnTo>
                  <a:lnTo>
                    <a:pt x="2476588" y="2372515"/>
                  </a:lnTo>
                  <a:lnTo>
                    <a:pt x="2480071" y="2371451"/>
                  </a:lnTo>
                  <a:lnTo>
                    <a:pt x="2483555" y="2370389"/>
                  </a:lnTo>
                  <a:lnTo>
                    <a:pt x="2487038" y="2370259"/>
                  </a:lnTo>
                  <a:lnTo>
                    <a:pt x="2490521" y="2370594"/>
                  </a:lnTo>
                  <a:lnTo>
                    <a:pt x="2494004" y="2372317"/>
                  </a:lnTo>
                  <a:lnTo>
                    <a:pt x="2497488" y="2374030"/>
                  </a:lnTo>
                  <a:lnTo>
                    <a:pt x="2500971" y="2374357"/>
                  </a:lnTo>
                  <a:lnTo>
                    <a:pt x="2504454" y="2373764"/>
                  </a:lnTo>
                  <a:lnTo>
                    <a:pt x="2507937" y="2372713"/>
                  </a:lnTo>
                  <a:lnTo>
                    <a:pt x="2511421" y="2372582"/>
                  </a:lnTo>
                  <a:lnTo>
                    <a:pt x="2514904" y="2371533"/>
                  </a:lnTo>
                  <a:lnTo>
                    <a:pt x="2518387" y="2371403"/>
                  </a:lnTo>
                  <a:lnTo>
                    <a:pt x="2521870" y="2371274"/>
                  </a:lnTo>
                  <a:lnTo>
                    <a:pt x="2525354" y="2373884"/>
                  </a:lnTo>
                  <a:lnTo>
                    <a:pt x="2528837" y="2373753"/>
                  </a:lnTo>
                  <a:lnTo>
                    <a:pt x="2532320" y="2373621"/>
                  </a:lnTo>
                  <a:lnTo>
                    <a:pt x="2535803" y="2373490"/>
                  </a:lnTo>
                  <a:lnTo>
                    <a:pt x="2539287" y="2372452"/>
                  </a:lnTo>
                  <a:lnTo>
                    <a:pt x="2542770" y="2371414"/>
                  </a:lnTo>
                  <a:lnTo>
                    <a:pt x="2546253" y="2370832"/>
                  </a:lnTo>
                  <a:lnTo>
                    <a:pt x="2549736" y="2373872"/>
                  </a:lnTo>
                  <a:lnTo>
                    <a:pt x="2553220" y="2378229"/>
                  </a:lnTo>
                  <a:lnTo>
                    <a:pt x="2556703" y="2378094"/>
                  </a:lnTo>
                  <a:lnTo>
                    <a:pt x="2560186" y="2377513"/>
                  </a:lnTo>
                  <a:lnTo>
                    <a:pt x="2563669" y="2376487"/>
                  </a:lnTo>
                  <a:lnTo>
                    <a:pt x="2567153" y="2376354"/>
                  </a:lnTo>
                  <a:lnTo>
                    <a:pt x="2570636" y="2375776"/>
                  </a:lnTo>
                  <a:lnTo>
                    <a:pt x="2574119" y="2377423"/>
                  </a:lnTo>
                  <a:lnTo>
                    <a:pt x="2577602" y="2376402"/>
                  </a:lnTo>
                  <a:lnTo>
                    <a:pt x="2581085" y="2375382"/>
                  </a:lnTo>
                  <a:lnTo>
                    <a:pt x="2584569" y="2374363"/>
                  </a:lnTo>
                  <a:lnTo>
                    <a:pt x="2588052" y="2373789"/>
                  </a:lnTo>
                  <a:lnTo>
                    <a:pt x="2591535" y="2373661"/>
                  </a:lnTo>
                  <a:lnTo>
                    <a:pt x="2595018" y="2378390"/>
                  </a:lnTo>
                  <a:lnTo>
                    <a:pt x="2598502" y="2380448"/>
                  </a:lnTo>
                  <a:lnTo>
                    <a:pt x="2601985" y="2380750"/>
                  </a:lnTo>
                  <a:lnTo>
                    <a:pt x="2605468" y="2379741"/>
                  </a:lnTo>
                  <a:lnTo>
                    <a:pt x="2608951" y="2382653"/>
                  </a:lnTo>
                  <a:lnTo>
                    <a:pt x="2612435" y="2385110"/>
                  </a:lnTo>
                  <a:lnTo>
                    <a:pt x="2615918" y="2384540"/>
                  </a:lnTo>
                  <a:lnTo>
                    <a:pt x="2619401" y="2383970"/>
                  </a:lnTo>
                  <a:lnTo>
                    <a:pt x="2622884" y="2383401"/>
                  </a:lnTo>
                  <a:lnTo>
                    <a:pt x="2626368" y="2383264"/>
                  </a:lnTo>
                  <a:lnTo>
                    <a:pt x="2629851" y="2383557"/>
                  </a:lnTo>
                  <a:lnTo>
                    <a:pt x="2633334" y="2382560"/>
                  </a:lnTo>
                  <a:lnTo>
                    <a:pt x="2636817" y="2384568"/>
                  </a:lnTo>
                  <a:lnTo>
                    <a:pt x="2640301" y="2384858"/>
                  </a:lnTo>
                  <a:lnTo>
                    <a:pt x="2643784" y="2384293"/>
                  </a:lnTo>
                  <a:lnTo>
                    <a:pt x="2647267" y="2384156"/>
                  </a:lnTo>
                  <a:lnTo>
                    <a:pt x="2650750" y="2384019"/>
                  </a:lnTo>
                  <a:lnTo>
                    <a:pt x="2654234" y="2383031"/>
                  </a:lnTo>
                  <a:lnTo>
                    <a:pt x="2657717" y="2382043"/>
                  </a:lnTo>
                  <a:lnTo>
                    <a:pt x="2661200" y="2381909"/>
                  </a:lnTo>
                  <a:lnTo>
                    <a:pt x="2664683" y="2381776"/>
                  </a:lnTo>
                  <a:lnTo>
                    <a:pt x="2668167" y="2381217"/>
                  </a:lnTo>
                  <a:lnTo>
                    <a:pt x="2671650" y="2381509"/>
                  </a:lnTo>
                  <a:lnTo>
                    <a:pt x="2675133" y="2380952"/>
                  </a:lnTo>
                  <a:lnTo>
                    <a:pt x="2678616" y="2379972"/>
                  </a:lnTo>
                  <a:lnTo>
                    <a:pt x="2682100" y="2378992"/>
                  </a:lnTo>
                  <a:lnTo>
                    <a:pt x="2685583" y="2378862"/>
                  </a:lnTo>
                  <a:lnTo>
                    <a:pt x="2689066" y="2377885"/>
                  </a:lnTo>
                  <a:lnTo>
                    <a:pt x="2692549" y="2379873"/>
                  </a:lnTo>
                  <a:lnTo>
                    <a:pt x="2696033" y="2382270"/>
                  </a:lnTo>
                  <a:lnTo>
                    <a:pt x="2699516" y="2381718"/>
                  </a:lnTo>
                  <a:lnTo>
                    <a:pt x="2702999" y="2388260"/>
                  </a:lnTo>
                  <a:lnTo>
                    <a:pt x="2706482" y="2387293"/>
                  </a:lnTo>
                  <a:lnTo>
                    <a:pt x="2709966" y="2386327"/>
                  </a:lnTo>
                  <a:lnTo>
                    <a:pt x="2713449" y="2386605"/>
                  </a:lnTo>
                  <a:lnTo>
                    <a:pt x="2716932" y="2386469"/>
                  </a:lnTo>
                  <a:lnTo>
                    <a:pt x="2720415" y="2387160"/>
                  </a:lnTo>
                  <a:lnTo>
                    <a:pt x="2723899" y="2387436"/>
                  </a:lnTo>
                  <a:lnTo>
                    <a:pt x="2727382" y="2387299"/>
                  </a:lnTo>
                  <a:lnTo>
                    <a:pt x="2730865" y="2386340"/>
                  </a:lnTo>
                  <a:lnTo>
                    <a:pt x="2734348" y="2385794"/>
                  </a:lnTo>
                  <a:lnTo>
                    <a:pt x="2737832" y="2388122"/>
                  </a:lnTo>
                  <a:lnTo>
                    <a:pt x="2741315" y="2387576"/>
                  </a:lnTo>
                  <a:lnTo>
                    <a:pt x="2744798" y="2387032"/>
                  </a:lnTo>
                  <a:lnTo>
                    <a:pt x="2748281" y="2386488"/>
                  </a:lnTo>
                  <a:lnTo>
                    <a:pt x="2751765" y="2387578"/>
                  </a:lnTo>
                  <a:lnTo>
                    <a:pt x="2755248" y="2387036"/>
                  </a:lnTo>
                  <a:lnTo>
                    <a:pt x="2758731" y="2386087"/>
                  </a:lnTo>
                  <a:lnTo>
                    <a:pt x="2762214" y="2385546"/>
                  </a:lnTo>
                  <a:lnTo>
                    <a:pt x="2765698" y="2384598"/>
                  </a:lnTo>
                  <a:lnTo>
                    <a:pt x="2769181" y="2384874"/>
                  </a:lnTo>
                  <a:lnTo>
                    <a:pt x="2772664" y="2385556"/>
                  </a:lnTo>
                  <a:lnTo>
                    <a:pt x="2776147" y="2385018"/>
                  </a:lnTo>
                  <a:lnTo>
                    <a:pt x="2779631" y="2384075"/>
                  </a:lnTo>
                  <a:lnTo>
                    <a:pt x="2783114" y="2384350"/>
                  </a:lnTo>
                  <a:lnTo>
                    <a:pt x="2786597" y="2383409"/>
                  </a:lnTo>
                  <a:lnTo>
                    <a:pt x="2790080" y="2384494"/>
                  </a:lnTo>
                  <a:lnTo>
                    <a:pt x="2793564" y="2384768"/>
                  </a:lnTo>
                  <a:lnTo>
                    <a:pt x="2797047" y="2387454"/>
                  </a:lnTo>
                  <a:lnTo>
                    <a:pt x="2800530" y="2388922"/>
                  </a:lnTo>
                  <a:lnTo>
                    <a:pt x="2804013" y="2388388"/>
                  </a:lnTo>
                  <a:lnTo>
                    <a:pt x="2807497" y="2388654"/>
                  </a:lnTo>
                  <a:lnTo>
                    <a:pt x="2810980" y="2387723"/>
                  </a:lnTo>
                  <a:lnTo>
                    <a:pt x="2814463" y="2386793"/>
                  </a:lnTo>
                  <a:lnTo>
                    <a:pt x="2817946" y="2385863"/>
                  </a:lnTo>
                  <a:lnTo>
                    <a:pt x="2821430" y="2386132"/>
                  </a:lnTo>
                  <a:lnTo>
                    <a:pt x="2824913" y="2386798"/>
                  </a:lnTo>
                  <a:lnTo>
                    <a:pt x="2828396" y="2385872"/>
                  </a:lnTo>
                  <a:lnTo>
                    <a:pt x="2831879" y="2384946"/>
                  </a:lnTo>
                  <a:lnTo>
                    <a:pt x="2835363" y="2385215"/>
                  </a:lnTo>
                  <a:lnTo>
                    <a:pt x="2838846" y="2385483"/>
                  </a:lnTo>
                  <a:lnTo>
                    <a:pt x="2842329" y="2384561"/>
                  </a:lnTo>
                  <a:lnTo>
                    <a:pt x="2845812" y="2384037"/>
                  </a:lnTo>
                  <a:lnTo>
                    <a:pt x="2849296" y="2383116"/>
                  </a:lnTo>
                  <a:lnTo>
                    <a:pt x="2852779" y="2385759"/>
                  </a:lnTo>
                  <a:lnTo>
                    <a:pt x="2856262" y="2385237"/>
                  </a:lnTo>
                  <a:lnTo>
                    <a:pt x="2859745" y="2384714"/>
                  </a:lnTo>
                  <a:lnTo>
                    <a:pt x="2863229" y="2383799"/>
                  </a:lnTo>
                  <a:lnTo>
                    <a:pt x="2866712" y="2383278"/>
                  </a:lnTo>
                  <a:lnTo>
                    <a:pt x="2870195" y="2382759"/>
                  </a:lnTo>
                  <a:lnTo>
                    <a:pt x="2873678" y="2386950"/>
                  </a:lnTo>
                  <a:lnTo>
                    <a:pt x="2877161" y="2386040"/>
                  </a:lnTo>
                  <a:lnTo>
                    <a:pt x="2880645" y="2386693"/>
                  </a:lnTo>
                  <a:lnTo>
                    <a:pt x="2884128" y="2385785"/>
                  </a:lnTo>
                  <a:lnTo>
                    <a:pt x="2887611" y="2385268"/>
                  </a:lnTo>
                  <a:lnTo>
                    <a:pt x="2891094" y="2384361"/>
                  </a:lnTo>
                  <a:lnTo>
                    <a:pt x="2894578" y="2384236"/>
                  </a:lnTo>
                  <a:lnTo>
                    <a:pt x="2898061" y="2386055"/>
                  </a:lnTo>
                  <a:lnTo>
                    <a:pt x="2901544" y="2385928"/>
                  </a:lnTo>
                  <a:lnTo>
                    <a:pt x="2905027" y="2385026"/>
                  </a:lnTo>
                  <a:lnTo>
                    <a:pt x="2908511" y="2384513"/>
                  </a:lnTo>
                  <a:lnTo>
                    <a:pt x="2911994" y="2384001"/>
                  </a:lnTo>
                  <a:lnTo>
                    <a:pt x="2915477" y="2383877"/>
                  </a:lnTo>
                  <a:lnTo>
                    <a:pt x="2918960" y="2383365"/>
                  </a:lnTo>
                  <a:lnTo>
                    <a:pt x="2922444" y="2385944"/>
                  </a:lnTo>
                  <a:lnTo>
                    <a:pt x="2925927" y="2385434"/>
                  </a:lnTo>
                  <a:lnTo>
                    <a:pt x="2929410" y="2384924"/>
                  </a:lnTo>
                  <a:lnTo>
                    <a:pt x="2932893" y="2386719"/>
                  </a:lnTo>
                  <a:lnTo>
                    <a:pt x="2936377" y="2386975"/>
                  </a:lnTo>
                  <a:lnTo>
                    <a:pt x="2939860" y="2386467"/>
                  </a:lnTo>
                  <a:lnTo>
                    <a:pt x="2943343" y="2387868"/>
                  </a:lnTo>
                  <a:lnTo>
                    <a:pt x="2946826" y="2387361"/>
                  </a:lnTo>
                  <a:lnTo>
                    <a:pt x="2950310" y="2386854"/>
                  </a:lnTo>
                  <a:lnTo>
                    <a:pt x="2953793" y="2387109"/>
                  </a:lnTo>
                  <a:lnTo>
                    <a:pt x="2957276" y="2386604"/>
                  </a:lnTo>
                  <a:lnTo>
                    <a:pt x="2960759" y="2386858"/>
                  </a:lnTo>
                  <a:lnTo>
                    <a:pt x="2964243" y="2389381"/>
                  </a:lnTo>
                  <a:lnTo>
                    <a:pt x="2967726" y="2390759"/>
                  </a:lnTo>
                  <a:lnTo>
                    <a:pt x="2971209" y="2391006"/>
                  </a:lnTo>
                  <a:lnTo>
                    <a:pt x="2974692" y="2392002"/>
                  </a:lnTo>
                  <a:lnTo>
                    <a:pt x="2978176" y="2394483"/>
                  </a:lnTo>
                  <a:lnTo>
                    <a:pt x="2981659" y="2393608"/>
                  </a:lnTo>
                  <a:lnTo>
                    <a:pt x="2985142" y="2393105"/>
                  </a:lnTo>
                  <a:lnTo>
                    <a:pt x="2988625" y="2394831"/>
                  </a:lnTo>
                  <a:lnTo>
                    <a:pt x="2992109" y="2395440"/>
                  </a:lnTo>
                  <a:lnTo>
                    <a:pt x="2995592" y="2395677"/>
                  </a:lnTo>
                  <a:lnTo>
                    <a:pt x="2999075" y="2394808"/>
                  </a:lnTo>
                  <a:lnTo>
                    <a:pt x="3002558" y="2395046"/>
                  </a:lnTo>
                  <a:lnTo>
                    <a:pt x="3006042" y="2396386"/>
                  </a:lnTo>
                  <a:lnTo>
                    <a:pt x="3009525" y="2397720"/>
                  </a:lnTo>
                  <a:lnTo>
                    <a:pt x="3013008" y="2397222"/>
                  </a:lnTo>
                  <a:lnTo>
                    <a:pt x="3016491" y="2397089"/>
                  </a:lnTo>
                  <a:lnTo>
                    <a:pt x="3019975" y="2396226"/>
                  </a:lnTo>
                  <a:lnTo>
                    <a:pt x="3023458" y="2398283"/>
                  </a:lnTo>
                  <a:lnTo>
                    <a:pt x="3026941" y="2397787"/>
                  </a:lnTo>
                  <a:lnTo>
                    <a:pt x="3030424" y="2399469"/>
                  </a:lnTo>
                  <a:lnTo>
                    <a:pt x="3033908" y="2399697"/>
                  </a:lnTo>
                  <a:lnTo>
                    <a:pt x="3037391" y="2401727"/>
                  </a:lnTo>
                  <a:lnTo>
                    <a:pt x="3040874" y="2401951"/>
                  </a:lnTo>
                  <a:lnTo>
                    <a:pt x="3044357" y="2401816"/>
                  </a:lnTo>
                  <a:lnTo>
                    <a:pt x="3047841" y="2401322"/>
                  </a:lnTo>
                  <a:lnTo>
                    <a:pt x="3051324" y="2400829"/>
                  </a:lnTo>
                  <a:lnTo>
                    <a:pt x="3054807" y="2399978"/>
                  </a:lnTo>
                  <a:lnTo>
                    <a:pt x="3058290" y="2399127"/>
                  </a:lnTo>
                  <a:lnTo>
                    <a:pt x="3061774" y="2398277"/>
                  </a:lnTo>
                  <a:lnTo>
                    <a:pt x="3065257" y="2398863"/>
                  </a:lnTo>
                  <a:lnTo>
                    <a:pt x="3068740" y="2400877"/>
                  </a:lnTo>
                  <a:lnTo>
                    <a:pt x="3072223" y="2400387"/>
                  </a:lnTo>
                  <a:lnTo>
                    <a:pt x="3075707" y="2399541"/>
                  </a:lnTo>
                  <a:lnTo>
                    <a:pt x="3079190" y="2398696"/>
                  </a:lnTo>
                  <a:lnTo>
                    <a:pt x="3082673" y="2397852"/>
                  </a:lnTo>
                  <a:lnTo>
                    <a:pt x="3086156" y="2397365"/>
                  </a:lnTo>
                  <a:lnTo>
                    <a:pt x="3089640" y="2396879"/>
                  </a:lnTo>
                  <a:lnTo>
                    <a:pt x="3093123" y="2397819"/>
                  </a:lnTo>
                  <a:lnTo>
                    <a:pt x="3096606" y="2397690"/>
                  </a:lnTo>
                  <a:lnTo>
                    <a:pt x="3100089" y="2397561"/>
                  </a:lnTo>
                  <a:lnTo>
                    <a:pt x="3103573" y="2397077"/>
                  </a:lnTo>
                  <a:lnTo>
                    <a:pt x="3107056" y="2402949"/>
                  </a:lnTo>
                  <a:lnTo>
                    <a:pt x="3110539" y="2402816"/>
                  </a:lnTo>
                  <a:lnTo>
                    <a:pt x="3114022" y="2404083"/>
                  </a:lnTo>
                  <a:lnTo>
                    <a:pt x="3117506" y="2403250"/>
                  </a:lnTo>
                  <a:lnTo>
                    <a:pt x="3120989" y="2402418"/>
                  </a:lnTo>
                  <a:lnTo>
                    <a:pt x="3124472" y="2402285"/>
                  </a:lnTo>
                  <a:lnTo>
                    <a:pt x="3127955" y="2402503"/>
                  </a:lnTo>
                  <a:lnTo>
                    <a:pt x="3131439" y="2401673"/>
                  </a:lnTo>
                  <a:lnTo>
                    <a:pt x="3134922" y="2404672"/>
                  </a:lnTo>
                  <a:lnTo>
                    <a:pt x="3134922" y="2405019"/>
                  </a:lnTo>
                  <a:lnTo>
                    <a:pt x="3134922" y="2405365"/>
                  </a:lnTo>
                  <a:lnTo>
                    <a:pt x="3134922" y="2405711"/>
                  </a:lnTo>
                  <a:lnTo>
                    <a:pt x="3134922" y="2406057"/>
                  </a:lnTo>
                  <a:lnTo>
                    <a:pt x="3134922" y="2406403"/>
                  </a:lnTo>
                  <a:lnTo>
                    <a:pt x="3134922" y="2406749"/>
                  </a:lnTo>
                  <a:lnTo>
                    <a:pt x="3138405" y="2408337"/>
                  </a:lnTo>
                  <a:lnTo>
                    <a:pt x="3141888" y="2408544"/>
                  </a:lnTo>
                  <a:lnTo>
                    <a:pt x="3145372" y="2409093"/>
                  </a:lnTo>
                  <a:lnTo>
                    <a:pt x="3148855" y="2410666"/>
                  </a:lnTo>
                  <a:lnTo>
                    <a:pt x="3152338" y="2411210"/>
                  </a:lnTo>
                  <a:lnTo>
                    <a:pt x="3155821" y="2410390"/>
                  </a:lnTo>
                  <a:lnTo>
                    <a:pt x="3159304" y="2410933"/>
                  </a:lnTo>
                  <a:lnTo>
                    <a:pt x="3162788" y="2410456"/>
                  </a:lnTo>
                  <a:lnTo>
                    <a:pt x="3166271" y="2409978"/>
                  </a:lnTo>
                  <a:lnTo>
                    <a:pt x="3169754" y="2410860"/>
                  </a:lnTo>
                  <a:lnTo>
                    <a:pt x="3173237" y="2411061"/>
                  </a:lnTo>
                  <a:lnTo>
                    <a:pt x="3176721" y="2411938"/>
                  </a:lnTo>
                  <a:lnTo>
                    <a:pt x="3180204" y="2411800"/>
                  </a:lnTo>
                  <a:lnTo>
                    <a:pt x="3183687" y="2410987"/>
                  </a:lnTo>
                  <a:lnTo>
                    <a:pt x="3187170" y="2413541"/>
                  </a:lnTo>
                  <a:lnTo>
                    <a:pt x="3190654" y="2413738"/>
                  </a:lnTo>
                  <a:lnTo>
                    <a:pt x="3194137" y="2412929"/>
                  </a:lnTo>
                  <a:lnTo>
                    <a:pt x="3197620" y="2414463"/>
                  </a:lnTo>
                  <a:lnTo>
                    <a:pt x="3201103" y="2416321"/>
                  </a:lnTo>
                  <a:lnTo>
                    <a:pt x="3204587" y="2416513"/>
                  </a:lnTo>
                  <a:lnTo>
                    <a:pt x="3208070" y="2418358"/>
                  </a:lnTo>
                  <a:lnTo>
                    <a:pt x="3211553" y="2421835"/>
                  </a:lnTo>
                  <a:lnTo>
                    <a:pt x="3215036" y="2426257"/>
                  </a:lnTo>
                  <a:lnTo>
                    <a:pt x="3218520" y="2425784"/>
                  </a:lnTo>
                  <a:lnTo>
                    <a:pt x="3222003" y="2425312"/>
                  </a:lnTo>
                  <a:lnTo>
                    <a:pt x="3225486" y="2424841"/>
                  </a:lnTo>
                  <a:lnTo>
                    <a:pt x="3228969" y="2424370"/>
                  </a:lnTo>
                  <a:lnTo>
                    <a:pt x="3232453" y="2423575"/>
                  </a:lnTo>
                  <a:lnTo>
                    <a:pt x="3235936" y="2423106"/>
                  </a:lnTo>
                  <a:lnTo>
                    <a:pt x="3239419" y="2422961"/>
                  </a:lnTo>
                  <a:lnTo>
                    <a:pt x="3242902" y="2423141"/>
                  </a:lnTo>
                  <a:lnTo>
                    <a:pt x="3246386" y="2422673"/>
                  </a:lnTo>
                  <a:lnTo>
                    <a:pt x="3249869" y="2421882"/>
                  </a:lnTo>
                  <a:lnTo>
                    <a:pt x="3253352" y="2421091"/>
                  </a:lnTo>
                  <a:lnTo>
                    <a:pt x="3256835" y="2420949"/>
                  </a:lnTo>
                  <a:lnTo>
                    <a:pt x="3260319" y="2422100"/>
                  </a:lnTo>
                  <a:lnTo>
                    <a:pt x="3263802" y="2421957"/>
                  </a:lnTo>
                  <a:lnTo>
                    <a:pt x="3267285" y="2421492"/>
                  </a:lnTo>
                  <a:lnTo>
                    <a:pt x="3270768" y="2421350"/>
                  </a:lnTo>
                  <a:lnTo>
                    <a:pt x="3274252" y="2420887"/>
                  </a:lnTo>
                  <a:lnTo>
                    <a:pt x="3277735" y="2421067"/>
                  </a:lnTo>
                  <a:lnTo>
                    <a:pt x="3281218" y="2422531"/>
                  </a:lnTo>
                  <a:lnTo>
                    <a:pt x="3284701" y="2423029"/>
                  </a:lnTo>
                  <a:lnTo>
                    <a:pt x="3288185" y="2422247"/>
                  </a:lnTo>
                  <a:lnTo>
                    <a:pt x="3291668" y="2421466"/>
                  </a:lnTo>
                  <a:lnTo>
                    <a:pt x="3295151" y="2420685"/>
                  </a:lnTo>
                  <a:lnTo>
                    <a:pt x="3298634" y="2421504"/>
                  </a:lnTo>
                  <a:lnTo>
                    <a:pt x="3302118" y="2421683"/>
                  </a:lnTo>
                  <a:lnTo>
                    <a:pt x="3305601" y="2421223"/>
                  </a:lnTo>
                  <a:lnTo>
                    <a:pt x="3309084" y="2421083"/>
                  </a:lnTo>
                  <a:lnTo>
                    <a:pt x="3312567" y="2420307"/>
                  </a:lnTo>
                  <a:lnTo>
                    <a:pt x="3316051" y="2419530"/>
                  </a:lnTo>
                  <a:lnTo>
                    <a:pt x="3319534" y="2420029"/>
                  </a:lnTo>
                  <a:lnTo>
                    <a:pt x="3323017" y="2419572"/>
                  </a:lnTo>
                  <a:lnTo>
                    <a:pt x="3326500" y="2418798"/>
                  </a:lnTo>
                  <a:lnTo>
                    <a:pt x="3329984" y="2419297"/>
                  </a:lnTo>
                  <a:lnTo>
                    <a:pt x="3333467" y="2418842"/>
                  </a:lnTo>
                  <a:lnTo>
                    <a:pt x="3336950" y="2419973"/>
                  </a:lnTo>
                  <a:lnTo>
                    <a:pt x="3340433" y="2420467"/>
                  </a:lnTo>
                  <a:lnTo>
                    <a:pt x="3343917" y="2420329"/>
                  </a:lnTo>
                  <a:lnTo>
                    <a:pt x="3347400" y="2423338"/>
                  </a:lnTo>
                  <a:lnTo>
                    <a:pt x="3350883" y="2423198"/>
                  </a:lnTo>
                  <a:lnTo>
                    <a:pt x="3354366" y="2423684"/>
                  </a:lnTo>
                  <a:lnTo>
                    <a:pt x="3357850" y="2425105"/>
                  </a:lnTo>
                  <a:lnTo>
                    <a:pt x="3361333" y="2427139"/>
                  </a:lnTo>
                  <a:lnTo>
                    <a:pt x="3364816" y="2426687"/>
                  </a:lnTo>
                  <a:lnTo>
                    <a:pt x="3368299" y="2425925"/>
                  </a:lnTo>
                  <a:lnTo>
                    <a:pt x="3371783" y="2425164"/>
                  </a:lnTo>
                  <a:lnTo>
                    <a:pt x="3375266" y="2425643"/>
                  </a:lnTo>
                  <a:lnTo>
                    <a:pt x="3378749" y="2425812"/>
                  </a:lnTo>
                  <a:lnTo>
                    <a:pt x="3382232" y="2425363"/>
                  </a:lnTo>
                  <a:lnTo>
                    <a:pt x="3385716" y="2426457"/>
                  </a:lnTo>
                  <a:lnTo>
                    <a:pt x="3389199" y="2426008"/>
                  </a:lnTo>
                  <a:lnTo>
                    <a:pt x="3392682" y="2426176"/>
                  </a:lnTo>
                  <a:lnTo>
                    <a:pt x="3396165" y="2425728"/>
                  </a:lnTo>
                  <a:lnTo>
                    <a:pt x="3399649" y="2425588"/>
                  </a:lnTo>
                  <a:lnTo>
                    <a:pt x="3403132" y="2425142"/>
                  </a:lnTo>
                  <a:lnTo>
                    <a:pt x="3406615" y="2424388"/>
                  </a:lnTo>
                  <a:lnTo>
                    <a:pt x="3410098" y="2423634"/>
                  </a:lnTo>
                  <a:lnTo>
                    <a:pt x="3413582" y="2423804"/>
                  </a:lnTo>
                  <a:lnTo>
                    <a:pt x="3417065" y="2423360"/>
                  </a:lnTo>
                  <a:lnTo>
                    <a:pt x="3420548" y="2422915"/>
                  </a:lnTo>
                  <a:lnTo>
                    <a:pt x="3424031" y="2423392"/>
                  </a:lnTo>
                  <a:lnTo>
                    <a:pt x="3427515" y="2422643"/>
                  </a:lnTo>
                  <a:lnTo>
                    <a:pt x="3430998" y="2424342"/>
                  </a:lnTo>
                  <a:lnTo>
                    <a:pt x="3434481" y="2424510"/>
                  </a:lnTo>
                  <a:lnTo>
                    <a:pt x="3437964" y="2424068"/>
                  </a:lnTo>
                  <a:lnTo>
                    <a:pt x="3441447" y="2425756"/>
                  </a:lnTo>
                  <a:lnTo>
                    <a:pt x="3444931" y="2425922"/>
                  </a:lnTo>
                  <a:lnTo>
                    <a:pt x="3448414" y="2425178"/>
                  </a:lnTo>
                  <a:lnTo>
                    <a:pt x="3451897" y="2427158"/>
                  </a:lnTo>
                  <a:lnTo>
                    <a:pt x="3455380" y="2426718"/>
                  </a:lnTo>
                  <a:lnTo>
                    <a:pt x="3458864" y="2425976"/>
                  </a:lnTo>
                  <a:lnTo>
                    <a:pt x="3462347" y="2426442"/>
                  </a:lnTo>
                  <a:lnTo>
                    <a:pt x="3465830" y="2425702"/>
                  </a:lnTo>
                  <a:lnTo>
                    <a:pt x="3469313" y="2426167"/>
                  </a:lnTo>
                  <a:lnTo>
                    <a:pt x="3472797" y="2425428"/>
                  </a:lnTo>
                  <a:lnTo>
                    <a:pt x="3476280" y="2424991"/>
                  </a:lnTo>
                  <a:lnTo>
                    <a:pt x="3479763" y="2424554"/>
                  </a:lnTo>
                  <a:lnTo>
                    <a:pt x="3483246" y="2423817"/>
                  </a:lnTo>
                  <a:lnTo>
                    <a:pt x="3483246" y="2424118"/>
                  </a:lnTo>
                  <a:lnTo>
                    <a:pt x="3483246" y="2424419"/>
                  </a:lnTo>
                  <a:lnTo>
                    <a:pt x="3483246" y="2424719"/>
                  </a:lnTo>
                  <a:lnTo>
                    <a:pt x="3483246" y="2425020"/>
                  </a:lnTo>
                  <a:lnTo>
                    <a:pt x="3483246" y="2425320"/>
                  </a:lnTo>
                  <a:lnTo>
                    <a:pt x="3483246" y="2425620"/>
                  </a:lnTo>
                  <a:lnTo>
                    <a:pt x="3483246" y="242592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49474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AUC:0.307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AUC:0.376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AUC:0.388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AUC:0.411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AUC:0.418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AUC:0.338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819535" y="1602091"/>
              <a:ext cx="493997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HDL cholesterol </a:t>
              </a:r>
              <a:r>
                <a:rPr lang="en-US" altLang="ko-KR" sz="1320" dirty="0"/>
                <a:t>Male: under 40mg/</a:t>
              </a:r>
              <a:r>
                <a:rPr lang="en-US" altLang="ko-KR" sz="1320" dirty="0" err="1"/>
                <a:t>dL</a:t>
              </a:r>
              <a:r>
                <a:rPr lang="en-US" altLang="ko-KR" sz="1320" dirty="0"/>
                <a:t> Female: under 50mg/</a:t>
              </a:r>
              <a:r>
                <a:rPr lang="en-US" altLang="ko-KR" sz="1320" dirty="0" err="1"/>
                <a:t>dL</a:t>
              </a:r>
              <a:r>
                <a:rPr lang="en-US" altLang="ko-KR" sz="1320" dirty="0"/>
                <a:t> </a:t>
              </a: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64072"/>
            </a:xfrm>
            <a:custGeom>
              <a:avLst/>
              <a:gdLst/>
              <a:ahLst/>
              <a:cxnLst/>
              <a:rect l="0" t="0" r="0" b="0"/>
              <a:pathLst>
                <a:path w="3483246" h="316407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2940512"/>
                  </a:lnTo>
                  <a:lnTo>
                    <a:pt x="17416" y="2830264"/>
                  </a:lnTo>
                  <a:lnTo>
                    <a:pt x="20899" y="2727984"/>
                  </a:lnTo>
                  <a:lnTo>
                    <a:pt x="24382" y="2632839"/>
                  </a:lnTo>
                  <a:lnTo>
                    <a:pt x="27865" y="2544107"/>
                  </a:lnTo>
                  <a:lnTo>
                    <a:pt x="31349" y="2461161"/>
                  </a:lnTo>
                  <a:lnTo>
                    <a:pt x="34832" y="2632839"/>
                  </a:lnTo>
                  <a:lnTo>
                    <a:pt x="38315" y="2570092"/>
                  </a:lnTo>
                  <a:lnTo>
                    <a:pt x="41798" y="2510267"/>
                  </a:lnTo>
                  <a:lnTo>
                    <a:pt x="45282" y="2601994"/>
                  </a:lnTo>
                  <a:lnTo>
                    <a:pt x="48765" y="2586557"/>
                  </a:lnTo>
                  <a:lnTo>
                    <a:pt x="52248" y="2572735"/>
                  </a:lnTo>
                  <a:lnTo>
                    <a:pt x="55731" y="2544107"/>
                  </a:lnTo>
                  <a:lnTo>
                    <a:pt x="59215" y="2501947"/>
                  </a:lnTo>
                  <a:lnTo>
                    <a:pt x="62698" y="2461161"/>
                  </a:lnTo>
                  <a:lnTo>
                    <a:pt x="66181" y="2421684"/>
                  </a:lnTo>
                  <a:lnTo>
                    <a:pt x="69664" y="2383453"/>
                  </a:lnTo>
                  <a:lnTo>
                    <a:pt x="73148" y="2346410"/>
                  </a:lnTo>
                  <a:lnTo>
                    <a:pt x="76631" y="2374189"/>
                  </a:lnTo>
                  <a:lnTo>
                    <a:pt x="80114" y="2372024"/>
                  </a:lnTo>
                  <a:lnTo>
                    <a:pt x="83597" y="2370032"/>
                  </a:lnTo>
                  <a:lnTo>
                    <a:pt x="87081" y="2483168"/>
                  </a:lnTo>
                  <a:lnTo>
                    <a:pt x="90564" y="2462698"/>
                  </a:lnTo>
                  <a:lnTo>
                    <a:pt x="94047" y="2442984"/>
                  </a:lnTo>
                  <a:lnTo>
                    <a:pt x="97530" y="2423983"/>
                  </a:lnTo>
                  <a:lnTo>
                    <a:pt x="101014" y="2405658"/>
                  </a:lnTo>
                  <a:lnTo>
                    <a:pt x="104497" y="2387973"/>
                  </a:lnTo>
                  <a:lnTo>
                    <a:pt x="107980" y="2370896"/>
                  </a:lnTo>
                  <a:lnTo>
                    <a:pt x="111463" y="2354395"/>
                  </a:lnTo>
                  <a:lnTo>
                    <a:pt x="114947" y="2338442"/>
                  </a:lnTo>
                  <a:lnTo>
                    <a:pt x="118430" y="2323009"/>
                  </a:lnTo>
                  <a:lnTo>
                    <a:pt x="121913" y="2460660"/>
                  </a:lnTo>
                  <a:lnTo>
                    <a:pt x="125396" y="2445944"/>
                  </a:lnTo>
                  <a:lnTo>
                    <a:pt x="128880" y="2431629"/>
                  </a:lnTo>
                  <a:lnTo>
                    <a:pt x="132363" y="2417698"/>
                  </a:lnTo>
                  <a:lnTo>
                    <a:pt x="135846" y="2404135"/>
                  </a:lnTo>
                  <a:lnTo>
                    <a:pt x="139329" y="2390927"/>
                  </a:lnTo>
                  <a:lnTo>
                    <a:pt x="142813" y="2378060"/>
                  </a:lnTo>
                  <a:lnTo>
                    <a:pt x="146296" y="2365520"/>
                  </a:lnTo>
                  <a:lnTo>
                    <a:pt x="149779" y="2353296"/>
                  </a:lnTo>
                  <a:lnTo>
                    <a:pt x="153262" y="2340444"/>
                  </a:lnTo>
                  <a:lnTo>
                    <a:pt x="156746" y="2327399"/>
                  </a:lnTo>
                  <a:lnTo>
                    <a:pt x="160229" y="2314640"/>
                  </a:lnTo>
                  <a:lnTo>
                    <a:pt x="163712" y="2302156"/>
                  </a:lnTo>
                  <a:lnTo>
                    <a:pt x="167195" y="2289940"/>
                  </a:lnTo>
                  <a:lnTo>
                    <a:pt x="170679" y="2277983"/>
                  </a:lnTo>
                  <a:lnTo>
                    <a:pt x="174162" y="2264299"/>
                  </a:lnTo>
                  <a:lnTo>
                    <a:pt x="177645" y="2248561"/>
                  </a:lnTo>
                  <a:lnTo>
                    <a:pt x="181128" y="2233041"/>
                  </a:lnTo>
                  <a:lnTo>
                    <a:pt x="184612" y="2217734"/>
                  </a:lnTo>
                  <a:lnTo>
                    <a:pt x="188095" y="2202634"/>
                  </a:lnTo>
                  <a:lnTo>
                    <a:pt x="191578" y="2187740"/>
                  </a:lnTo>
                  <a:lnTo>
                    <a:pt x="195061" y="2173045"/>
                  </a:lnTo>
                  <a:lnTo>
                    <a:pt x="198545" y="2158546"/>
                  </a:lnTo>
                  <a:lnTo>
                    <a:pt x="202028" y="2144240"/>
                  </a:lnTo>
                  <a:lnTo>
                    <a:pt x="205511" y="2131692"/>
                  </a:lnTo>
                  <a:lnTo>
                    <a:pt x="208994" y="2126628"/>
                  </a:lnTo>
                  <a:lnTo>
                    <a:pt x="212478" y="2121694"/>
                  </a:lnTo>
                  <a:lnTo>
                    <a:pt x="215961" y="2143804"/>
                  </a:lnTo>
                  <a:lnTo>
                    <a:pt x="219444" y="2147062"/>
                  </a:lnTo>
                  <a:lnTo>
                    <a:pt x="222927" y="2150203"/>
                  </a:lnTo>
                  <a:lnTo>
                    <a:pt x="226411" y="2153233"/>
                  </a:lnTo>
                  <a:lnTo>
                    <a:pt x="229894" y="2156159"/>
                  </a:lnTo>
                  <a:lnTo>
                    <a:pt x="233377" y="2158985"/>
                  </a:lnTo>
                  <a:lnTo>
                    <a:pt x="236860" y="2161716"/>
                  </a:lnTo>
                  <a:lnTo>
                    <a:pt x="240344" y="2400789"/>
                  </a:lnTo>
                  <a:lnTo>
                    <a:pt x="243827" y="2397328"/>
                  </a:lnTo>
                  <a:lnTo>
                    <a:pt x="247310" y="2393944"/>
                  </a:lnTo>
                  <a:lnTo>
                    <a:pt x="250793" y="2390633"/>
                  </a:lnTo>
                  <a:lnTo>
                    <a:pt x="254277" y="2387393"/>
                  </a:lnTo>
                  <a:lnTo>
                    <a:pt x="257760" y="2384222"/>
                  </a:lnTo>
                  <a:lnTo>
                    <a:pt x="261243" y="2376239"/>
                  </a:lnTo>
                  <a:lnTo>
                    <a:pt x="264726" y="2366212"/>
                  </a:lnTo>
                  <a:lnTo>
                    <a:pt x="268210" y="2356270"/>
                  </a:lnTo>
                  <a:lnTo>
                    <a:pt x="271693" y="2346410"/>
                  </a:lnTo>
                  <a:lnTo>
                    <a:pt x="275176" y="2336633"/>
                  </a:lnTo>
                  <a:lnTo>
                    <a:pt x="278659" y="2326937"/>
                  </a:lnTo>
                  <a:lnTo>
                    <a:pt x="282143" y="2326967"/>
                  </a:lnTo>
                  <a:lnTo>
                    <a:pt x="285626" y="2336196"/>
                  </a:lnTo>
                  <a:lnTo>
                    <a:pt x="289109" y="2345062"/>
                  </a:lnTo>
                  <a:lnTo>
                    <a:pt x="292592" y="2348213"/>
                  </a:lnTo>
                  <a:lnTo>
                    <a:pt x="296075" y="2343543"/>
                  </a:lnTo>
                  <a:lnTo>
                    <a:pt x="299559" y="2338944"/>
                  </a:lnTo>
                  <a:lnTo>
                    <a:pt x="303042" y="2334415"/>
                  </a:lnTo>
                  <a:lnTo>
                    <a:pt x="306525" y="2329954"/>
                  </a:lnTo>
                  <a:lnTo>
                    <a:pt x="310008" y="2325560"/>
                  </a:lnTo>
                  <a:lnTo>
                    <a:pt x="313492" y="2321231"/>
                  </a:lnTo>
                  <a:lnTo>
                    <a:pt x="316975" y="2316966"/>
                  </a:lnTo>
                  <a:lnTo>
                    <a:pt x="320458" y="2312763"/>
                  </a:lnTo>
                  <a:lnTo>
                    <a:pt x="323941" y="2308964"/>
                  </a:lnTo>
                  <a:lnTo>
                    <a:pt x="327425" y="2307701"/>
                  </a:lnTo>
                  <a:lnTo>
                    <a:pt x="330908" y="2306462"/>
                  </a:lnTo>
                  <a:lnTo>
                    <a:pt x="334391" y="2305246"/>
                  </a:lnTo>
                  <a:lnTo>
                    <a:pt x="337874" y="2304053"/>
                  </a:lnTo>
                  <a:lnTo>
                    <a:pt x="341358" y="2302881"/>
                  </a:lnTo>
                  <a:lnTo>
                    <a:pt x="344841" y="2301731"/>
                  </a:lnTo>
                  <a:lnTo>
                    <a:pt x="348324" y="2300602"/>
                  </a:lnTo>
                  <a:lnTo>
                    <a:pt x="351807" y="2299494"/>
                  </a:lnTo>
                  <a:lnTo>
                    <a:pt x="355291" y="2298404"/>
                  </a:lnTo>
                  <a:lnTo>
                    <a:pt x="358774" y="2316765"/>
                  </a:lnTo>
                  <a:lnTo>
                    <a:pt x="362257" y="2324280"/>
                  </a:lnTo>
                  <a:lnTo>
                    <a:pt x="365740" y="2331559"/>
                  </a:lnTo>
                  <a:lnTo>
                    <a:pt x="369224" y="2404903"/>
                  </a:lnTo>
                  <a:lnTo>
                    <a:pt x="372707" y="2402620"/>
                  </a:lnTo>
                  <a:lnTo>
                    <a:pt x="376190" y="2400370"/>
                  </a:lnTo>
                  <a:lnTo>
                    <a:pt x="379673" y="2398152"/>
                  </a:lnTo>
                  <a:lnTo>
                    <a:pt x="383157" y="2395965"/>
                  </a:lnTo>
                  <a:lnTo>
                    <a:pt x="386640" y="2393810"/>
                  </a:lnTo>
                  <a:lnTo>
                    <a:pt x="390123" y="2391684"/>
                  </a:lnTo>
                  <a:lnTo>
                    <a:pt x="393606" y="2389588"/>
                  </a:lnTo>
                  <a:lnTo>
                    <a:pt x="397090" y="2387521"/>
                  </a:lnTo>
                  <a:lnTo>
                    <a:pt x="400573" y="2385482"/>
                  </a:lnTo>
                  <a:lnTo>
                    <a:pt x="404056" y="2383471"/>
                  </a:lnTo>
                  <a:lnTo>
                    <a:pt x="407539" y="2381488"/>
                  </a:lnTo>
                  <a:lnTo>
                    <a:pt x="411023" y="2384218"/>
                  </a:lnTo>
                  <a:lnTo>
                    <a:pt x="414506" y="2395268"/>
                  </a:lnTo>
                  <a:lnTo>
                    <a:pt x="417989" y="2405919"/>
                  </a:lnTo>
                  <a:lnTo>
                    <a:pt x="421472" y="2416887"/>
                  </a:lnTo>
                  <a:lnTo>
                    <a:pt x="424956" y="2429404"/>
                  </a:lnTo>
                  <a:lnTo>
                    <a:pt x="428439" y="2441435"/>
                  </a:lnTo>
                  <a:lnTo>
                    <a:pt x="431922" y="2454981"/>
                  </a:lnTo>
                  <a:lnTo>
                    <a:pt x="435405" y="2477805"/>
                  </a:lnTo>
                  <a:lnTo>
                    <a:pt x="438889" y="2499299"/>
                  </a:lnTo>
                  <a:lnTo>
                    <a:pt x="442372" y="2518620"/>
                  </a:lnTo>
                  <a:lnTo>
                    <a:pt x="445855" y="2523580"/>
                  </a:lnTo>
                  <a:lnTo>
                    <a:pt x="449338" y="2528414"/>
                  </a:lnTo>
                  <a:lnTo>
                    <a:pt x="452822" y="2533126"/>
                  </a:lnTo>
                  <a:lnTo>
                    <a:pt x="456305" y="2533908"/>
                  </a:lnTo>
                  <a:lnTo>
                    <a:pt x="459788" y="2534557"/>
                  </a:lnTo>
                  <a:lnTo>
                    <a:pt x="463271" y="2535194"/>
                  </a:lnTo>
                  <a:lnTo>
                    <a:pt x="466755" y="2535821"/>
                  </a:lnTo>
                  <a:lnTo>
                    <a:pt x="470238" y="2536438"/>
                  </a:lnTo>
                  <a:lnTo>
                    <a:pt x="473721" y="2537045"/>
                  </a:lnTo>
                  <a:lnTo>
                    <a:pt x="477204" y="2543432"/>
                  </a:lnTo>
                  <a:lnTo>
                    <a:pt x="480688" y="2551255"/>
                  </a:lnTo>
                  <a:lnTo>
                    <a:pt x="484171" y="2558840"/>
                  </a:lnTo>
                  <a:lnTo>
                    <a:pt x="487654" y="2561474"/>
                  </a:lnTo>
                  <a:lnTo>
                    <a:pt x="491137" y="2561857"/>
                  </a:lnTo>
                  <a:lnTo>
                    <a:pt x="494621" y="2562233"/>
                  </a:lnTo>
                  <a:lnTo>
                    <a:pt x="498104" y="2562605"/>
                  </a:lnTo>
                  <a:lnTo>
                    <a:pt x="501587" y="2562970"/>
                  </a:lnTo>
                  <a:lnTo>
                    <a:pt x="505070" y="2563331"/>
                  </a:lnTo>
                  <a:lnTo>
                    <a:pt x="508554" y="2562668"/>
                  </a:lnTo>
                  <a:lnTo>
                    <a:pt x="512037" y="2560954"/>
                  </a:lnTo>
                  <a:lnTo>
                    <a:pt x="515520" y="2559257"/>
                  </a:lnTo>
                  <a:lnTo>
                    <a:pt x="519003" y="2557576"/>
                  </a:lnTo>
                  <a:lnTo>
                    <a:pt x="522487" y="2555912"/>
                  </a:lnTo>
                  <a:lnTo>
                    <a:pt x="525970" y="2554264"/>
                  </a:lnTo>
                  <a:lnTo>
                    <a:pt x="529453" y="2552632"/>
                  </a:lnTo>
                  <a:lnTo>
                    <a:pt x="532936" y="2551015"/>
                  </a:lnTo>
                  <a:lnTo>
                    <a:pt x="536420" y="2549414"/>
                  </a:lnTo>
                  <a:lnTo>
                    <a:pt x="539903" y="2547829"/>
                  </a:lnTo>
                  <a:lnTo>
                    <a:pt x="543386" y="2546258"/>
                  </a:lnTo>
                  <a:lnTo>
                    <a:pt x="546869" y="2544702"/>
                  </a:lnTo>
                  <a:lnTo>
                    <a:pt x="550353" y="2544554"/>
                  </a:lnTo>
                  <a:lnTo>
                    <a:pt x="553836" y="2556009"/>
                  </a:lnTo>
                  <a:lnTo>
                    <a:pt x="557319" y="2567050"/>
                  </a:lnTo>
                  <a:lnTo>
                    <a:pt x="560802" y="2577686"/>
                  </a:lnTo>
                  <a:lnTo>
                    <a:pt x="564286" y="2586541"/>
                  </a:lnTo>
                  <a:lnTo>
                    <a:pt x="567769" y="2595119"/>
                  </a:lnTo>
                  <a:lnTo>
                    <a:pt x="571252" y="2603433"/>
                  </a:lnTo>
                  <a:lnTo>
                    <a:pt x="574735" y="2605414"/>
                  </a:lnTo>
                  <a:lnTo>
                    <a:pt x="578218" y="2606787"/>
                  </a:lnTo>
                  <a:lnTo>
                    <a:pt x="581702" y="2608140"/>
                  </a:lnTo>
                  <a:lnTo>
                    <a:pt x="585185" y="2609472"/>
                  </a:lnTo>
                  <a:lnTo>
                    <a:pt x="588668" y="2610784"/>
                  </a:lnTo>
                  <a:lnTo>
                    <a:pt x="592151" y="2612078"/>
                  </a:lnTo>
                  <a:lnTo>
                    <a:pt x="595635" y="2613352"/>
                  </a:lnTo>
                  <a:lnTo>
                    <a:pt x="599118" y="2614608"/>
                  </a:lnTo>
                  <a:lnTo>
                    <a:pt x="602601" y="2615846"/>
                  </a:lnTo>
                  <a:lnTo>
                    <a:pt x="606084" y="2617066"/>
                  </a:lnTo>
                  <a:lnTo>
                    <a:pt x="609568" y="2618269"/>
                  </a:lnTo>
                  <a:lnTo>
                    <a:pt x="613051" y="2619455"/>
                  </a:lnTo>
                  <a:lnTo>
                    <a:pt x="616534" y="2621262"/>
                  </a:lnTo>
                  <a:lnTo>
                    <a:pt x="620017" y="2623604"/>
                  </a:lnTo>
                  <a:lnTo>
                    <a:pt x="623501" y="2625906"/>
                  </a:lnTo>
                  <a:lnTo>
                    <a:pt x="626984" y="2628171"/>
                  </a:lnTo>
                  <a:lnTo>
                    <a:pt x="630467" y="2630400"/>
                  </a:lnTo>
                  <a:lnTo>
                    <a:pt x="633950" y="2632592"/>
                  </a:lnTo>
                  <a:lnTo>
                    <a:pt x="637434" y="2634622"/>
                  </a:lnTo>
                  <a:lnTo>
                    <a:pt x="640917" y="2636374"/>
                  </a:lnTo>
                  <a:lnTo>
                    <a:pt x="644400" y="2638099"/>
                  </a:lnTo>
                  <a:lnTo>
                    <a:pt x="647883" y="2639799"/>
                  </a:lnTo>
                  <a:lnTo>
                    <a:pt x="651367" y="2641475"/>
                  </a:lnTo>
                  <a:lnTo>
                    <a:pt x="654850" y="2643126"/>
                  </a:lnTo>
                  <a:lnTo>
                    <a:pt x="658333" y="2644753"/>
                  </a:lnTo>
                  <a:lnTo>
                    <a:pt x="661816" y="2646356"/>
                  </a:lnTo>
                  <a:lnTo>
                    <a:pt x="665300" y="2647937"/>
                  </a:lnTo>
                  <a:lnTo>
                    <a:pt x="668783" y="2650182"/>
                  </a:lnTo>
                  <a:lnTo>
                    <a:pt x="672266" y="2665204"/>
                  </a:lnTo>
                  <a:lnTo>
                    <a:pt x="675749" y="2679547"/>
                  </a:lnTo>
                  <a:lnTo>
                    <a:pt x="679233" y="2693256"/>
                  </a:lnTo>
                  <a:lnTo>
                    <a:pt x="682716" y="2697419"/>
                  </a:lnTo>
                  <a:lnTo>
                    <a:pt x="686199" y="2701062"/>
                  </a:lnTo>
                  <a:lnTo>
                    <a:pt x="689682" y="2704636"/>
                  </a:lnTo>
                  <a:lnTo>
                    <a:pt x="693166" y="2708141"/>
                  </a:lnTo>
                  <a:lnTo>
                    <a:pt x="696649" y="2711581"/>
                  </a:lnTo>
                  <a:lnTo>
                    <a:pt x="700132" y="2714956"/>
                  </a:lnTo>
                  <a:lnTo>
                    <a:pt x="703615" y="2715089"/>
                  </a:lnTo>
                  <a:lnTo>
                    <a:pt x="707099" y="2714224"/>
                  </a:lnTo>
                  <a:lnTo>
                    <a:pt x="710582" y="2713367"/>
                  </a:lnTo>
                  <a:lnTo>
                    <a:pt x="714065" y="2712515"/>
                  </a:lnTo>
                  <a:lnTo>
                    <a:pt x="717548" y="2711671"/>
                  </a:lnTo>
                  <a:lnTo>
                    <a:pt x="721032" y="2710832"/>
                  </a:lnTo>
                  <a:lnTo>
                    <a:pt x="724515" y="2711173"/>
                  </a:lnTo>
                  <a:lnTo>
                    <a:pt x="727998" y="2712390"/>
                  </a:lnTo>
                  <a:lnTo>
                    <a:pt x="731481" y="2713592"/>
                  </a:lnTo>
                  <a:lnTo>
                    <a:pt x="734965" y="2714778"/>
                  </a:lnTo>
                  <a:lnTo>
                    <a:pt x="738448" y="2715950"/>
                  </a:lnTo>
                  <a:lnTo>
                    <a:pt x="741931" y="2717107"/>
                  </a:lnTo>
                  <a:lnTo>
                    <a:pt x="745414" y="2718250"/>
                  </a:lnTo>
                  <a:lnTo>
                    <a:pt x="748898" y="2719378"/>
                  </a:lnTo>
                  <a:lnTo>
                    <a:pt x="752381" y="2720494"/>
                  </a:lnTo>
                  <a:lnTo>
                    <a:pt x="755864" y="2720919"/>
                  </a:lnTo>
                  <a:lnTo>
                    <a:pt x="759347" y="2719620"/>
                  </a:lnTo>
                  <a:lnTo>
                    <a:pt x="762831" y="2718329"/>
                  </a:lnTo>
                  <a:lnTo>
                    <a:pt x="766314" y="2717045"/>
                  </a:lnTo>
                  <a:lnTo>
                    <a:pt x="769797" y="2715768"/>
                  </a:lnTo>
                  <a:lnTo>
                    <a:pt x="773280" y="2714499"/>
                  </a:lnTo>
                  <a:lnTo>
                    <a:pt x="776764" y="2713237"/>
                  </a:lnTo>
                  <a:lnTo>
                    <a:pt x="780247" y="2711982"/>
                  </a:lnTo>
                  <a:lnTo>
                    <a:pt x="783730" y="2710734"/>
                  </a:lnTo>
                  <a:lnTo>
                    <a:pt x="787213" y="2709494"/>
                  </a:lnTo>
                  <a:lnTo>
                    <a:pt x="790697" y="2708260"/>
                  </a:lnTo>
                  <a:lnTo>
                    <a:pt x="794180" y="2707033"/>
                  </a:lnTo>
                  <a:lnTo>
                    <a:pt x="797663" y="2705813"/>
                  </a:lnTo>
                  <a:lnTo>
                    <a:pt x="801146" y="2704600"/>
                  </a:lnTo>
                  <a:lnTo>
                    <a:pt x="804630" y="2703394"/>
                  </a:lnTo>
                  <a:lnTo>
                    <a:pt x="808113" y="2702194"/>
                  </a:lnTo>
                  <a:lnTo>
                    <a:pt x="811596" y="2701001"/>
                  </a:lnTo>
                  <a:lnTo>
                    <a:pt x="815079" y="2699815"/>
                  </a:lnTo>
                  <a:lnTo>
                    <a:pt x="818563" y="2698635"/>
                  </a:lnTo>
                  <a:lnTo>
                    <a:pt x="822046" y="2697462"/>
                  </a:lnTo>
                  <a:lnTo>
                    <a:pt x="825529" y="2696295"/>
                  </a:lnTo>
                  <a:lnTo>
                    <a:pt x="829012" y="2695134"/>
                  </a:lnTo>
                  <a:lnTo>
                    <a:pt x="832496" y="2693980"/>
                  </a:lnTo>
                  <a:lnTo>
                    <a:pt x="835979" y="2692832"/>
                  </a:lnTo>
                  <a:lnTo>
                    <a:pt x="839462" y="2691691"/>
                  </a:lnTo>
                  <a:lnTo>
                    <a:pt x="842945" y="2690909"/>
                  </a:lnTo>
                  <a:lnTo>
                    <a:pt x="846429" y="2690467"/>
                  </a:lnTo>
                  <a:lnTo>
                    <a:pt x="849912" y="2690028"/>
                  </a:lnTo>
                  <a:lnTo>
                    <a:pt x="853395" y="2689591"/>
                  </a:lnTo>
                  <a:lnTo>
                    <a:pt x="856878" y="2689158"/>
                  </a:lnTo>
                  <a:lnTo>
                    <a:pt x="860361" y="2688728"/>
                  </a:lnTo>
                  <a:lnTo>
                    <a:pt x="863845" y="2688301"/>
                  </a:lnTo>
                  <a:lnTo>
                    <a:pt x="867328" y="2687877"/>
                  </a:lnTo>
                  <a:lnTo>
                    <a:pt x="870811" y="2687456"/>
                  </a:lnTo>
                  <a:lnTo>
                    <a:pt x="874294" y="2687038"/>
                  </a:lnTo>
                  <a:lnTo>
                    <a:pt x="877778" y="2686622"/>
                  </a:lnTo>
                  <a:lnTo>
                    <a:pt x="881261" y="2686210"/>
                  </a:lnTo>
                  <a:lnTo>
                    <a:pt x="884744" y="2685800"/>
                  </a:lnTo>
                  <a:lnTo>
                    <a:pt x="888227" y="2685393"/>
                  </a:lnTo>
                  <a:lnTo>
                    <a:pt x="891711" y="2684989"/>
                  </a:lnTo>
                  <a:lnTo>
                    <a:pt x="895194" y="2734287"/>
                  </a:lnTo>
                  <a:lnTo>
                    <a:pt x="898677" y="2735128"/>
                  </a:lnTo>
                  <a:lnTo>
                    <a:pt x="902160" y="2735961"/>
                  </a:lnTo>
                  <a:lnTo>
                    <a:pt x="905644" y="2736786"/>
                  </a:lnTo>
                  <a:lnTo>
                    <a:pt x="909127" y="2737602"/>
                  </a:lnTo>
                  <a:lnTo>
                    <a:pt x="912610" y="2738411"/>
                  </a:lnTo>
                  <a:lnTo>
                    <a:pt x="916093" y="2739211"/>
                  </a:lnTo>
                  <a:lnTo>
                    <a:pt x="919577" y="2740004"/>
                  </a:lnTo>
                  <a:lnTo>
                    <a:pt x="923060" y="2740789"/>
                  </a:lnTo>
                  <a:lnTo>
                    <a:pt x="926543" y="2741567"/>
                  </a:lnTo>
                  <a:lnTo>
                    <a:pt x="930026" y="2742337"/>
                  </a:lnTo>
                  <a:lnTo>
                    <a:pt x="933510" y="2743100"/>
                  </a:lnTo>
                  <a:lnTo>
                    <a:pt x="936993" y="2743856"/>
                  </a:lnTo>
                  <a:lnTo>
                    <a:pt x="940476" y="2743741"/>
                  </a:lnTo>
                  <a:lnTo>
                    <a:pt x="943959" y="2743164"/>
                  </a:lnTo>
                  <a:lnTo>
                    <a:pt x="947443" y="2742590"/>
                  </a:lnTo>
                  <a:lnTo>
                    <a:pt x="950926" y="2742019"/>
                  </a:lnTo>
                  <a:lnTo>
                    <a:pt x="954409" y="2741451"/>
                  </a:lnTo>
                  <a:lnTo>
                    <a:pt x="957892" y="2740887"/>
                  </a:lnTo>
                  <a:lnTo>
                    <a:pt x="961376" y="2740326"/>
                  </a:lnTo>
                  <a:lnTo>
                    <a:pt x="964859" y="2739769"/>
                  </a:lnTo>
                  <a:lnTo>
                    <a:pt x="968342" y="2739214"/>
                  </a:lnTo>
                  <a:lnTo>
                    <a:pt x="971825" y="2738663"/>
                  </a:lnTo>
                  <a:lnTo>
                    <a:pt x="975309" y="2738114"/>
                  </a:lnTo>
                  <a:lnTo>
                    <a:pt x="978792" y="2737569"/>
                  </a:lnTo>
                  <a:lnTo>
                    <a:pt x="982275" y="2737027"/>
                  </a:lnTo>
                  <a:lnTo>
                    <a:pt x="985758" y="2736488"/>
                  </a:lnTo>
                  <a:lnTo>
                    <a:pt x="989242" y="2735952"/>
                  </a:lnTo>
                  <a:lnTo>
                    <a:pt x="992725" y="2735419"/>
                  </a:lnTo>
                  <a:lnTo>
                    <a:pt x="996208" y="2734889"/>
                  </a:lnTo>
                  <a:lnTo>
                    <a:pt x="999691" y="2734362"/>
                  </a:lnTo>
                  <a:lnTo>
                    <a:pt x="1003175" y="2733838"/>
                  </a:lnTo>
                  <a:lnTo>
                    <a:pt x="1006658" y="2733316"/>
                  </a:lnTo>
                  <a:lnTo>
                    <a:pt x="1010141" y="2732798"/>
                  </a:lnTo>
                  <a:lnTo>
                    <a:pt x="1013624" y="2732282"/>
                  </a:lnTo>
                  <a:lnTo>
                    <a:pt x="1017108" y="2733280"/>
                  </a:lnTo>
                  <a:lnTo>
                    <a:pt x="1020591" y="2734301"/>
                  </a:lnTo>
                  <a:lnTo>
                    <a:pt x="1024074" y="2735312"/>
                  </a:lnTo>
                  <a:lnTo>
                    <a:pt x="1027557" y="2736314"/>
                  </a:lnTo>
                  <a:lnTo>
                    <a:pt x="1031041" y="2737307"/>
                  </a:lnTo>
                  <a:lnTo>
                    <a:pt x="1034524" y="2738290"/>
                  </a:lnTo>
                  <a:lnTo>
                    <a:pt x="1038007" y="2739264"/>
                  </a:lnTo>
                  <a:lnTo>
                    <a:pt x="1041490" y="2740229"/>
                  </a:lnTo>
                  <a:lnTo>
                    <a:pt x="1044974" y="2741185"/>
                  </a:lnTo>
                  <a:lnTo>
                    <a:pt x="1048457" y="2742132"/>
                  </a:lnTo>
                  <a:lnTo>
                    <a:pt x="1051940" y="2743071"/>
                  </a:lnTo>
                  <a:lnTo>
                    <a:pt x="1055423" y="2744001"/>
                  </a:lnTo>
                  <a:lnTo>
                    <a:pt x="1058907" y="2744770"/>
                  </a:lnTo>
                  <a:lnTo>
                    <a:pt x="1062390" y="2745428"/>
                  </a:lnTo>
                  <a:lnTo>
                    <a:pt x="1065873" y="2746080"/>
                  </a:lnTo>
                  <a:lnTo>
                    <a:pt x="1069356" y="2746728"/>
                  </a:lnTo>
                  <a:lnTo>
                    <a:pt x="1072840" y="2747370"/>
                  </a:lnTo>
                  <a:lnTo>
                    <a:pt x="1076323" y="2748006"/>
                  </a:lnTo>
                  <a:lnTo>
                    <a:pt x="1079806" y="2748638"/>
                  </a:lnTo>
                  <a:lnTo>
                    <a:pt x="1083289" y="2749264"/>
                  </a:lnTo>
                  <a:lnTo>
                    <a:pt x="1086773" y="2749885"/>
                  </a:lnTo>
                  <a:lnTo>
                    <a:pt x="1090256" y="2750230"/>
                  </a:lnTo>
                  <a:lnTo>
                    <a:pt x="1093739" y="2749959"/>
                  </a:lnTo>
                  <a:lnTo>
                    <a:pt x="1097222" y="2749689"/>
                  </a:lnTo>
                  <a:lnTo>
                    <a:pt x="1100706" y="2749421"/>
                  </a:lnTo>
                  <a:lnTo>
                    <a:pt x="1104189" y="2749154"/>
                  </a:lnTo>
                  <a:lnTo>
                    <a:pt x="1107672" y="2748889"/>
                  </a:lnTo>
                  <a:lnTo>
                    <a:pt x="1111155" y="2748625"/>
                  </a:lnTo>
                  <a:lnTo>
                    <a:pt x="1114639" y="2748363"/>
                  </a:lnTo>
                  <a:lnTo>
                    <a:pt x="1118122" y="2748102"/>
                  </a:lnTo>
                  <a:lnTo>
                    <a:pt x="1121605" y="2747842"/>
                  </a:lnTo>
                  <a:lnTo>
                    <a:pt x="1125088" y="2747584"/>
                  </a:lnTo>
                  <a:lnTo>
                    <a:pt x="1128572" y="2747328"/>
                  </a:lnTo>
                  <a:lnTo>
                    <a:pt x="1132055" y="2747073"/>
                  </a:lnTo>
                  <a:lnTo>
                    <a:pt x="1135538" y="2746819"/>
                  </a:lnTo>
                  <a:lnTo>
                    <a:pt x="1139021" y="2746566"/>
                  </a:lnTo>
                  <a:lnTo>
                    <a:pt x="1142505" y="2746315"/>
                  </a:lnTo>
                  <a:lnTo>
                    <a:pt x="1145988" y="2763711"/>
                  </a:lnTo>
                  <a:lnTo>
                    <a:pt x="1149471" y="2763952"/>
                  </a:lnTo>
                  <a:lnTo>
                    <a:pt x="1152954" y="2764191"/>
                  </a:lnTo>
                  <a:lnTo>
                    <a:pt x="1156437" y="2764428"/>
                  </a:lnTo>
                  <a:lnTo>
                    <a:pt x="1159921" y="2764663"/>
                  </a:lnTo>
                  <a:lnTo>
                    <a:pt x="1163404" y="2764898"/>
                  </a:lnTo>
                  <a:lnTo>
                    <a:pt x="1166887" y="2765130"/>
                  </a:lnTo>
                  <a:lnTo>
                    <a:pt x="1170370" y="2765361"/>
                  </a:lnTo>
                  <a:lnTo>
                    <a:pt x="1173854" y="2765591"/>
                  </a:lnTo>
                  <a:lnTo>
                    <a:pt x="1177337" y="2765819"/>
                  </a:lnTo>
                  <a:lnTo>
                    <a:pt x="1180820" y="2766045"/>
                  </a:lnTo>
                  <a:lnTo>
                    <a:pt x="1184303" y="2766270"/>
                  </a:lnTo>
                  <a:lnTo>
                    <a:pt x="1187787" y="2766494"/>
                  </a:lnTo>
                  <a:lnTo>
                    <a:pt x="1191270" y="2766716"/>
                  </a:lnTo>
                  <a:lnTo>
                    <a:pt x="1194753" y="2766937"/>
                  </a:lnTo>
                  <a:lnTo>
                    <a:pt x="1198236" y="2767156"/>
                  </a:lnTo>
                  <a:lnTo>
                    <a:pt x="1201720" y="2767374"/>
                  </a:lnTo>
                  <a:lnTo>
                    <a:pt x="1205203" y="2767590"/>
                  </a:lnTo>
                  <a:lnTo>
                    <a:pt x="1208686" y="2767805"/>
                  </a:lnTo>
                  <a:lnTo>
                    <a:pt x="1212169" y="2768019"/>
                  </a:lnTo>
                  <a:lnTo>
                    <a:pt x="1215653" y="2768231"/>
                  </a:lnTo>
                  <a:lnTo>
                    <a:pt x="1219136" y="2768442"/>
                  </a:lnTo>
                  <a:lnTo>
                    <a:pt x="1222619" y="2768652"/>
                  </a:lnTo>
                  <a:lnTo>
                    <a:pt x="1226102" y="2768861"/>
                  </a:lnTo>
                  <a:lnTo>
                    <a:pt x="1229586" y="2769069"/>
                  </a:lnTo>
                  <a:lnTo>
                    <a:pt x="1233069" y="2769297"/>
                  </a:lnTo>
                  <a:lnTo>
                    <a:pt x="1236552" y="2769523"/>
                  </a:lnTo>
                  <a:lnTo>
                    <a:pt x="1240035" y="2769749"/>
                  </a:lnTo>
                  <a:lnTo>
                    <a:pt x="1243519" y="2769972"/>
                  </a:lnTo>
                  <a:lnTo>
                    <a:pt x="1247002" y="2770195"/>
                  </a:lnTo>
                  <a:lnTo>
                    <a:pt x="1250485" y="2770416"/>
                  </a:lnTo>
                  <a:lnTo>
                    <a:pt x="1253968" y="2770635"/>
                  </a:lnTo>
                  <a:lnTo>
                    <a:pt x="1257452" y="2770853"/>
                  </a:lnTo>
                  <a:lnTo>
                    <a:pt x="1260935" y="2771070"/>
                  </a:lnTo>
                  <a:lnTo>
                    <a:pt x="1264418" y="2771286"/>
                  </a:lnTo>
                  <a:lnTo>
                    <a:pt x="1267901" y="2771500"/>
                  </a:lnTo>
                  <a:lnTo>
                    <a:pt x="1271385" y="2771713"/>
                  </a:lnTo>
                  <a:lnTo>
                    <a:pt x="1274868" y="2771925"/>
                  </a:lnTo>
                  <a:lnTo>
                    <a:pt x="1278351" y="2772135"/>
                  </a:lnTo>
                  <a:lnTo>
                    <a:pt x="1281834" y="2772344"/>
                  </a:lnTo>
                  <a:lnTo>
                    <a:pt x="1285318" y="2772552"/>
                  </a:lnTo>
                  <a:lnTo>
                    <a:pt x="1288801" y="2772759"/>
                  </a:lnTo>
                  <a:lnTo>
                    <a:pt x="1292284" y="2772964"/>
                  </a:lnTo>
                  <a:lnTo>
                    <a:pt x="1295767" y="2773168"/>
                  </a:lnTo>
                  <a:lnTo>
                    <a:pt x="1299251" y="2773371"/>
                  </a:lnTo>
                  <a:lnTo>
                    <a:pt x="1302734" y="2773573"/>
                  </a:lnTo>
                  <a:lnTo>
                    <a:pt x="1306217" y="2773747"/>
                  </a:lnTo>
                  <a:lnTo>
                    <a:pt x="1309700" y="2773878"/>
                  </a:lnTo>
                  <a:lnTo>
                    <a:pt x="1313184" y="2774008"/>
                  </a:lnTo>
                  <a:lnTo>
                    <a:pt x="1316667" y="2774137"/>
                  </a:lnTo>
                  <a:lnTo>
                    <a:pt x="1320150" y="2774266"/>
                  </a:lnTo>
                  <a:lnTo>
                    <a:pt x="1323633" y="2774394"/>
                  </a:lnTo>
                  <a:lnTo>
                    <a:pt x="1327117" y="2774521"/>
                  </a:lnTo>
                  <a:lnTo>
                    <a:pt x="1330600" y="2774648"/>
                  </a:lnTo>
                  <a:lnTo>
                    <a:pt x="1334083" y="2774774"/>
                  </a:lnTo>
                  <a:lnTo>
                    <a:pt x="1337566" y="2774899"/>
                  </a:lnTo>
                  <a:lnTo>
                    <a:pt x="1341050" y="2775023"/>
                  </a:lnTo>
                  <a:lnTo>
                    <a:pt x="1344533" y="2775147"/>
                  </a:lnTo>
                  <a:lnTo>
                    <a:pt x="1348016" y="2775271"/>
                  </a:lnTo>
                  <a:lnTo>
                    <a:pt x="1351499" y="2775671"/>
                  </a:lnTo>
                  <a:lnTo>
                    <a:pt x="1354983" y="2776069"/>
                  </a:lnTo>
                  <a:lnTo>
                    <a:pt x="1358466" y="2776464"/>
                  </a:lnTo>
                  <a:lnTo>
                    <a:pt x="1361949" y="2776857"/>
                  </a:lnTo>
                  <a:lnTo>
                    <a:pt x="1365432" y="2777247"/>
                  </a:lnTo>
                  <a:lnTo>
                    <a:pt x="1368916" y="2777635"/>
                  </a:lnTo>
                  <a:lnTo>
                    <a:pt x="1372399" y="2778021"/>
                  </a:lnTo>
                  <a:lnTo>
                    <a:pt x="1375882" y="2778404"/>
                  </a:lnTo>
                  <a:lnTo>
                    <a:pt x="1379365" y="2778785"/>
                  </a:lnTo>
                  <a:lnTo>
                    <a:pt x="1382849" y="2779164"/>
                  </a:lnTo>
                  <a:lnTo>
                    <a:pt x="1386332" y="2779540"/>
                  </a:lnTo>
                  <a:lnTo>
                    <a:pt x="1389815" y="2779914"/>
                  </a:lnTo>
                  <a:lnTo>
                    <a:pt x="1393298" y="2780286"/>
                  </a:lnTo>
                  <a:lnTo>
                    <a:pt x="1396782" y="2780655"/>
                  </a:lnTo>
                  <a:lnTo>
                    <a:pt x="1400265" y="2781022"/>
                  </a:lnTo>
                  <a:lnTo>
                    <a:pt x="1403748" y="2781387"/>
                  </a:lnTo>
                  <a:lnTo>
                    <a:pt x="1407231" y="2781750"/>
                  </a:lnTo>
                  <a:lnTo>
                    <a:pt x="1410715" y="2782111"/>
                  </a:lnTo>
                  <a:lnTo>
                    <a:pt x="1414198" y="2782148"/>
                  </a:lnTo>
                  <a:lnTo>
                    <a:pt x="1417681" y="2781754"/>
                  </a:lnTo>
                  <a:lnTo>
                    <a:pt x="1421164" y="2781362"/>
                  </a:lnTo>
                  <a:lnTo>
                    <a:pt x="1424648" y="2780971"/>
                  </a:lnTo>
                  <a:lnTo>
                    <a:pt x="1428131" y="2780582"/>
                  </a:lnTo>
                  <a:lnTo>
                    <a:pt x="1431614" y="2780194"/>
                  </a:lnTo>
                  <a:lnTo>
                    <a:pt x="1435097" y="2779808"/>
                  </a:lnTo>
                  <a:lnTo>
                    <a:pt x="1438580" y="2779423"/>
                  </a:lnTo>
                  <a:lnTo>
                    <a:pt x="1442064" y="2779039"/>
                  </a:lnTo>
                  <a:lnTo>
                    <a:pt x="1445547" y="2778657"/>
                  </a:lnTo>
                  <a:lnTo>
                    <a:pt x="1449030" y="2778277"/>
                  </a:lnTo>
                  <a:lnTo>
                    <a:pt x="1452513" y="2777898"/>
                  </a:lnTo>
                  <a:lnTo>
                    <a:pt x="1455997" y="2777520"/>
                  </a:lnTo>
                  <a:lnTo>
                    <a:pt x="1459480" y="2777143"/>
                  </a:lnTo>
                  <a:lnTo>
                    <a:pt x="1462963" y="2776768"/>
                  </a:lnTo>
                  <a:lnTo>
                    <a:pt x="1466446" y="2776395"/>
                  </a:lnTo>
                  <a:lnTo>
                    <a:pt x="1469930" y="2776023"/>
                  </a:lnTo>
                  <a:lnTo>
                    <a:pt x="1473413" y="2775652"/>
                  </a:lnTo>
                  <a:lnTo>
                    <a:pt x="1476896" y="2775282"/>
                  </a:lnTo>
                  <a:lnTo>
                    <a:pt x="1480379" y="2774854"/>
                  </a:lnTo>
                  <a:lnTo>
                    <a:pt x="1483863" y="2774417"/>
                  </a:lnTo>
                  <a:lnTo>
                    <a:pt x="1487346" y="2773981"/>
                  </a:lnTo>
                  <a:lnTo>
                    <a:pt x="1490829" y="2773547"/>
                  </a:lnTo>
                  <a:lnTo>
                    <a:pt x="1494312" y="2773114"/>
                  </a:lnTo>
                  <a:lnTo>
                    <a:pt x="1497796" y="2772683"/>
                  </a:lnTo>
                  <a:lnTo>
                    <a:pt x="1501279" y="2772253"/>
                  </a:lnTo>
                  <a:lnTo>
                    <a:pt x="1504762" y="2771825"/>
                  </a:lnTo>
                  <a:lnTo>
                    <a:pt x="1508245" y="2771398"/>
                  </a:lnTo>
                  <a:lnTo>
                    <a:pt x="1511729" y="2770973"/>
                  </a:lnTo>
                  <a:lnTo>
                    <a:pt x="1515212" y="2770549"/>
                  </a:lnTo>
                  <a:lnTo>
                    <a:pt x="1518695" y="2770126"/>
                  </a:lnTo>
                  <a:lnTo>
                    <a:pt x="1522178" y="2769705"/>
                  </a:lnTo>
                  <a:lnTo>
                    <a:pt x="1525662" y="2769286"/>
                  </a:lnTo>
                  <a:lnTo>
                    <a:pt x="1529145" y="2768867"/>
                  </a:lnTo>
                  <a:lnTo>
                    <a:pt x="1532628" y="2768451"/>
                  </a:lnTo>
                  <a:lnTo>
                    <a:pt x="1536111" y="2768035"/>
                  </a:lnTo>
                  <a:lnTo>
                    <a:pt x="1539595" y="2767621"/>
                  </a:lnTo>
                  <a:lnTo>
                    <a:pt x="1543078" y="2767209"/>
                  </a:lnTo>
                  <a:lnTo>
                    <a:pt x="1546561" y="2766797"/>
                  </a:lnTo>
                  <a:lnTo>
                    <a:pt x="1550044" y="2766388"/>
                  </a:lnTo>
                  <a:lnTo>
                    <a:pt x="1553528" y="2765979"/>
                  </a:lnTo>
                  <a:lnTo>
                    <a:pt x="1557011" y="2765572"/>
                  </a:lnTo>
                  <a:lnTo>
                    <a:pt x="1560494" y="2765166"/>
                  </a:lnTo>
                  <a:lnTo>
                    <a:pt x="1563977" y="2765131"/>
                  </a:lnTo>
                  <a:lnTo>
                    <a:pt x="1567461" y="2769106"/>
                  </a:lnTo>
                  <a:lnTo>
                    <a:pt x="1570944" y="2773020"/>
                  </a:lnTo>
                  <a:lnTo>
                    <a:pt x="1574427" y="2776874"/>
                  </a:lnTo>
                  <a:lnTo>
                    <a:pt x="1577910" y="2780670"/>
                  </a:lnTo>
                  <a:lnTo>
                    <a:pt x="1581394" y="2784409"/>
                  </a:lnTo>
                  <a:lnTo>
                    <a:pt x="1584877" y="2788092"/>
                  </a:lnTo>
                  <a:lnTo>
                    <a:pt x="1588360" y="2790375"/>
                  </a:lnTo>
                  <a:lnTo>
                    <a:pt x="1591843" y="2792472"/>
                  </a:lnTo>
                  <a:lnTo>
                    <a:pt x="1595327" y="2794547"/>
                  </a:lnTo>
                  <a:lnTo>
                    <a:pt x="1598810" y="2796600"/>
                  </a:lnTo>
                  <a:lnTo>
                    <a:pt x="1602293" y="2798632"/>
                  </a:lnTo>
                  <a:lnTo>
                    <a:pt x="1605776" y="2800644"/>
                  </a:lnTo>
                  <a:lnTo>
                    <a:pt x="1609260" y="2801303"/>
                  </a:lnTo>
                  <a:lnTo>
                    <a:pt x="1612743" y="2801388"/>
                  </a:lnTo>
                  <a:lnTo>
                    <a:pt x="1616226" y="2801471"/>
                  </a:lnTo>
                  <a:lnTo>
                    <a:pt x="1619709" y="2801555"/>
                  </a:lnTo>
                  <a:lnTo>
                    <a:pt x="1623193" y="2801638"/>
                  </a:lnTo>
                  <a:lnTo>
                    <a:pt x="1626676" y="2801721"/>
                  </a:lnTo>
                  <a:lnTo>
                    <a:pt x="1630159" y="2801803"/>
                  </a:lnTo>
                  <a:lnTo>
                    <a:pt x="1633642" y="2801885"/>
                  </a:lnTo>
                  <a:lnTo>
                    <a:pt x="1637126" y="2801967"/>
                  </a:lnTo>
                  <a:lnTo>
                    <a:pt x="1640609" y="2802048"/>
                  </a:lnTo>
                  <a:lnTo>
                    <a:pt x="1644092" y="2802129"/>
                  </a:lnTo>
                  <a:lnTo>
                    <a:pt x="1647575" y="2802209"/>
                  </a:lnTo>
                  <a:lnTo>
                    <a:pt x="1651059" y="2802289"/>
                  </a:lnTo>
                  <a:lnTo>
                    <a:pt x="1654542" y="2802369"/>
                  </a:lnTo>
                  <a:lnTo>
                    <a:pt x="1658025" y="2802449"/>
                  </a:lnTo>
                  <a:lnTo>
                    <a:pt x="1661508" y="2802442"/>
                  </a:lnTo>
                  <a:lnTo>
                    <a:pt x="1664992" y="2802131"/>
                  </a:lnTo>
                  <a:lnTo>
                    <a:pt x="1668475" y="2801821"/>
                  </a:lnTo>
                  <a:lnTo>
                    <a:pt x="1671958" y="2801512"/>
                  </a:lnTo>
                  <a:lnTo>
                    <a:pt x="1675441" y="2801204"/>
                  </a:lnTo>
                  <a:lnTo>
                    <a:pt x="1678925" y="2800897"/>
                  </a:lnTo>
                  <a:lnTo>
                    <a:pt x="1682408" y="2800592"/>
                  </a:lnTo>
                  <a:lnTo>
                    <a:pt x="1685891" y="2800287"/>
                  </a:lnTo>
                  <a:lnTo>
                    <a:pt x="1689374" y="2799983"/>
                  </a:lnTo>
                  <a:lnTo>
                    <a:pt x="1692858" y="2799680"/>
                  </a:lnTo>
                  <a:lnTo>
                    <a:pt x="1696341" y="2799378"/>
                  </a:lnTo>
                  <a:lnTo>
                    <a:pt x="1699824" y="2799077"/>
                  </a:lnTo>
                  <a:lnTo>
                    <a:pt x="1703307" y="2798777"/>
                  </a:lnTo>
                  <a:lnTo>
                    <a:pt x="1706791" y="2798478"/>
                  </a:lnTo>
                  <a:lnTo>
                    <a:pt x="1710274" y="2798180"/>
                  </a:lnTo>
                  <a:lnTo>
                    <a:pt x="1713757" y="2797883"/>
                  </a:lnTo>
                  <a:lnTo>
                    <a:pt x="1717240" y="2797951"/>
                  </a:lnTo>
                  <a:lnTo>
                    <a:pt x="1720723" y="2798147"/>
                  </a:lnTo>
                  <a:lnTo>
                    <a:pt x="1724207" y="2798341"/>
                  </a:lnTo>
                  <a:lnTo>
                    <a:pt x="1727690" y="2798535"/>
                  </a:lnTo>
                  <a:lnTo>
                    <a:pt x="1731173" y="2798728"/>
                  </a:lnTo>
                  <a:lnTo>
                    <a:pt x="1734656" y="2798920"/>
                  </a:lnTo>
                  <a:lnTo>
                    <a:pt x="1738140" y="2799112"/>
                  </a:lnTo>
                  <a:lnTo>
                    <a:pt x="1741623" y="2799302"/>
                  </a:lnTo>
                  <a:lnTo>
                    <a:pt x="1745106" y="2799491"/>
                  </a:lnTo>
                  <a:lnTo>
                    <a:pt x="1748589" y="2799680"/>
                  </a:lnTo>
                  <a:lnTo>
                    <a:pt x="1752073" y="2799868"/>
                  </a:lnTo>
                  <a:lnTo>
                    <a:pt x="1755556" y="2800055"/>
                  </a:lnTo>
                  <a:lnTo>
                    <a:pt x="1759039" y="2800241"/>
                  </a:lnTo>
                  <a:lnTo>
                    <a:pt x="1762522" y="2800426"/>
                  </a:lnTo>
                  <a:lnTo>
                    <a:pt x="1766006" y="2800611"/>
                  </a:lnTo>
                  <a:lnTo>
                    <a:pt x="1769489" y="2801104"/>
                  </a:lnTo>
                  <a:lnTo>
                    <a:pt x="1772972" y="2802473"/>
                  </a:lnTo>
                  <a:lnTo>
                    <a:pt x="1776455" y="2803832"/>
                  </a:lnTo>
                  <a:lnTo>
                    <a:pt x="1779939" y="2805179"/>
                  </a:lnTo>
                  <a:lnTo>
                    <a:pt x="1783422" y="2806516"/>
                  </a:lnTo>
                  <a:lnTo>
                    <a:pt x="1786905" y="2807843"/>
                  </a:lnTo>
                  <a:lnTo>
                    <a:pt x="1790388" y="2809159"/>
                  </a:lnTo>
                  <a:lnTo>
                    <a:pt x="1793872" y="2810465"/>
                  </a:lnTo>
                  <a:lnTo>
                    <a:pt x="1797355" y="2811761"/>
                  </a:lnTo>
                  <a:lnTo>
                    <a:pt x="1800838" y="2813047"/>
                  </a:lnTo>
                  <a:lnTo>
                    <a:pt x="1804321" y="2813941"/>
                  </a:lnTo>
                  <a:lnTo>
                    <a:pt x="1807805" y="2814819"/>
                  </a:lnTo>
                  <a:lnTo>
                    <a:pt x="1811288" y="2815690"/>
                  </a:lnTo>
                  <a:lnTo>
                    <a:pt x="1814771" y="2816557"/>
                  </a:lnTo>
                  <a:lnTo>
                    <a:pt x="1818254" y="2817417"/>
                  </a:lnTo>
                  <a:lnTo>
                    <a:pt x="1821738" y="2818272"/>
                  </a:lnTo>
                  <a:lnTo>
                    <a:pt x="1825221" y="2819122"/>
                  </a:lnTo>
                  <a:lnTo>
                    <a:pt x="1828704" y="2819966"/>
                  </a:lnTo>
                  <a:lnTo>
                    <a:pt x="1832187" y="2820805"/>
                  </a:lnTo>
                  <a:lnTo>
                    <a:pt x="1835671" y="2821639"/>
                  </a:lnTo>
                  <a:lnTo>
                    <a:pt x="1839154" y="2822468"/>
                  </a:lnTo>
                  <a:lnTo>
                    <a:pt x="1842637" y="2823291"/>
                  </a:lnTo>
                  <a:lnTo>
                    <a:pt x="1846120" y="2823728"/>
                  </a:lnTo>
                  <a:lnTo>
                    <a:pt x="1849604" y="2823897"/>
                  </a:lnTo>
                  <a:lnTo>
                    <a:pt x="1853087" y="2824065"/>
                  </a:lnTo>
                  <a:lnTo>
                    <a:pt x="1856570" y="2824233"/>
                  </a:lnTo>
                  <a:lnTo>
                    <a:pt x="1860053" y="2824399"/>
                  </a:lnTo>
                  <a:lnTo>
                    <a:pt x="1863537" y="2824565"/>
                  </a:lnTo>
                  <a:lnTo>
                    <a:pt x="1867020" y="2824731"/>
                  </a:lnTo>
                  <a:lnTo>
                    <a:pt x="1870503" y="2824895"/>
                  </a:lnTo>
                  <a:lnTo>
                    <a:pt x="1873986" y="2825059"/>
                  </a:lnTo>
                  <a:lnTo>
                    <a:pt x="1877470" y="2825223"/>
                  </a:lnTo>
                  <a:lnTo>
                    <a:pt x="1880953" y="2825385"/>
                  </a:lnTo>
                  <a:lnTo>
                    <a:pt x="1884436" y="2825547"/>
                  </a:lnTo>
                  <a:lnTo>
                    <a:pt x="1887919" y="2825708"/>
                  </a:lnTo>
                  <a:lnTo>
                    <a:pt x="1891403" y="2825869"/>
                  </a:lnTo>
                  <a:lnTo>
                    <a:pt x="1894886" y="2826029"/>
                  </a:lnTo>
                  <a:lnTo>
                    <a:pt x="1898369" y="2826188"/>
                  </a:lnTo>
                  <a:lnTo>
                    <a:pt x="1901852" y="2826347"/>
                  </a:lnTo>
                  <a:lnTo>
                    <a:pt x="1905336" y="2826505"/>
                  </a:lnTo>
                  <a:lnTo>
                    <a:pt x="1908819" y="2826668"/>
                  </a:lnTo>
                  <a:lnTo>
                    <a:pt x="1912302" y="2827350"/>
                  </a:lnTo>
                  <a:lnTo>
                    <a:pt x="1915785" y="2828028"/>
                  </a:lnTo>
                  <a:lnTo>
                    <a:pt x="1919269" y="2828703"/>
                  </a:lnTo>
                  <a:lnTo>
                    <a:pt x="1922752" y="2829373"/>
                  </a:lnTo>
                  <a:lnTo>
                    <a:pt x="1926235" y="2830040"/>
                  </a:lnTo>
                  <a:lnTo>
                    <a:pt x="1929718" y="2830702"/>
                  </a:lnTo>
                  <a:lnTo>
                    <a:pt x="1933202" y="2831362"/>
                  </a:lnTo>
                  <a:lnTo>
                    <a:pt x="1936685" y="2832017"/>
                  </a:lnTo>
                  <a:lnTo>
                    <a:pt x="1940168" y="2832669"/>
                  </a:lnTo>
                  <a:lnTo>
                    <a:pt x="1943651" y="2853745"/>
                  </a:lnTo>
                  <a:lnTo>
                    <a:pt x="1947135" y="2861477"/>
                  </a:lnTo>
                  <a:lnTo>
                    <a:pt x="1950618" y="2868995"/>
                  </a:lnTo>
                  <a:lnTo>
                    <a:pt x="1954101" y="2873331"/>
                  </a:lnTo>
                  <a:lnTo>
                    <a:pt x="1957584" y="2875846"/>
                  </a:lnTo>
                  <a:lnTo>
                    <a:pt x="1961068" y="2878332"/>
                  </a:lnTo>
                  <a:lnTo>
                    <a:pt x="1964551" y="2881280"/>
                  </a:lnTo>
                  <a:lnTo>
                    <a:pt x="1968034" y="2884615"/>
                  </a:lnTo>
                  <a:lnTo>
                    <a:pt x="1971517" y="2887901"/>
                  </a:lnTo>
                  <a:lnTo>
                    <a:pt x="1975001" y="2897240"/>
                  </a:lnTo>
                  <a:lnTo>
                    <a:pt x="1978484" y="2898174"/>
                  </a:lnTo>
                  <a:lnTo>
                    <a:pt x="1981967" y="2899102"/>
                  </a:lnTo>
                  <a:lnTo>
                    <a:pt x="1985450" y="2900023"/>
                  </a:lnTo>
                  <a:lnTo>
                    <a:pt x="1988934" y="2900939"/>
                  </a:lnTo>
                  <a:lnTo>
                    <a:pt x="1992417" y="2901848"/>
                  </a:lnTo>
                  <a:lnTo>
                    <a:pt x="1995900" y="2902751"/>
                  </a:lnTo>
                  <a:lnTo>
                    <a:pt x="1999383" y="2903649"/>
                  </a:lnTo>
                  <a:lnTo>
                    <a:pt x="2002867" y="2904540"/>
                  </a:lnTo>
                  <a:lnTo>
                    <a:pt x="2006350" y="2905677"/>
                  </a:lnTo>
                  <a:lnTo>
                    <a:pt x="2009833" y="2908233"/>
                  </a:lnTo>
                  <a:lnTo>
                    <a:pt x="2013316" y="2910758"/>
                  </a:lnTo>
                  <a:lnTo>
                    <a:pt x="2016799" y="2913253"/>
                  </a:lnTo>
                  <a:lnTo>
                    <a:pt x="2020283" y="2915717"/>
                  </a:lnTo>
                  <a:lnTo>
                    <a:pt x="2023766" y="2918151"/>
                  </a:lnTo>
                  <a:lnTo>
                    <a:pt x="2027249" y="2920557"/>
                  </a:lnTo>
                  <a:lnTo>
                    <a:pt x="2030732" y="2920892"/>
                  </a:lnTo>
                  <a:lnTo>
                    <a:pt x="2034216" y="2921134"/>
                  </a:lnTo>
                  <a:lnTo>
                    <a:pt x="2037699" y="2921375"/>
                  </a:lnTo>
                  <a:lnTo>
                    <a:pt x="2041182" y="2921615"/>
                  </a:lnTo>
                  <a:lnTo>
                    <a:pt x="2044665" y="2921853"/>
                  </a:lnTo>
                  <a:lnTo>
                    <a:pt x="2048149" y="2922091"/>
                  </a:lnTo>
                  <a:lnTo>
                    <a:pt x="2051632" y="2922328"/>
                  </a:lnTo>
                  <a:lnTo>
                    <a:pt x="2055115" y="2922563"/>
                  </a:lnTo>
                  <a:lnTo>
                    <a:pt x="2058598" y="2922798"/>
                  </a:lnTo>
                  <a:lnTo>
                    <a:pt x="2062082" y="2923032"/>
                  </a:lnTo>
                  <a:lnTo>
                    <a:pt x="2065565" y="2923265"/>
                  </a:lnTo>
                  <a:lnTo>
                    <a:pt x="2069048" y="2923496"/>
                  </a:lnTo>
                  <a:lnTo>
                    <a:pt x="2072531" y="2924569"/>
                  </a:lnTo>
                  <a:lnTo>
                    <a:pt x="2076015" y="2926258"/>
                  </a:lnTo>
                  <a:lnTo>
                    <a:pt x="2079498" y="2927931"/>
                  </a:lnTo>
                  <a:lnTo>
                    <a:pt x="2082981" y="2929588"/>
                  </a:lnTo>
                  <a:lnTo>
                    <a:pt x="2086464" y="2931230"/>
                  </a:lnTo>
                  <a:lnTo>
                    <a:pt x="2089948" y="2932857"/>
                  </a:lnTo>
                  <a:lnTo>
                    <a:pt x="2093431" y="2934824"/>
                  </a:lnTo>
                  <a:lnTo>
                    <a:pt x="2096914" y="2937344"/>
                  </a:lnTo>
                  <a:lnTo>
                    <a:pt x="2100397" y="2939832"/>
                  </a:lnTo>
                  <a:lnTo>
                    <a:pt x="2103881" y="2941973"/>
                  </a:lnTo>
                  <a:lnTo>
                    <a:pt x="2107364" y="2943300"/>
                  </a:lnTo>
                  <a:lnTo>
                    <a:pt x="2110847" y="2944615"/>
                  </a:lnTo>
                  <a:lnTo>
                    <a:pt x="2114330" y="2945920"/>
                  </a:lnTo>
                  <a:lnTo>
                    <a:pt x="2117814" y="2947215"/>
                  </a:lnTo>
                  <a:lnTo>
                    <a:pt x="2121297" y="2948498"/>
                  </a:lnTo>
                  <a:lnTo>
                    <a:pt x="2124780" y="2949772"/>
                  </a:lnTo>
                  <a:lnTo>
                    <a:pt x="2128263" y="2951035"/>
                  </a:lnTo>
                  <a:lnTo>
                    <a:pt x="2131747" y="2952289"/>
                  </a:lnTo>
                  <a:lnTo>
                    <a:pt x="2135230" y="2953532"/>
                  </a:lnTo>
                  <a:lnTo>
                    <a:pt x="2138713" y="2954766"/>
                  </a:lnTo>
                  <a:lnTo>
                    <a:pt x="2142196" y="2955990"/>
                  </a:lnTo>
                  <a:lnTo>
                    <a:pt x="2145680" y="2957204"/>
                  </a:lnTo>
                  <a:lnTo>
                    <a:pt x="2149163" y="2968256"/>
                  </a:lnTo>
                  <a:lnTo>
                    <a:pt x="2152646" y="2969514"/>
                  </a:lnTo>
                  <a:lnTo>
                    <a:pt x="2156129" y="2970762"/>
                  </a:lnTo>
                  <a:lnTo>
                    <a:pt x="2159613" y="2972000"/>
                  </a:lnTo>
                  <a:lnTo>
                    <a:pt x="2163096" y="2973228"/>
                  </a:lnTo>
                  <a:lnTo>
                    <a:pt x="2166579" y="2974446"/>
                  </a:lnTo>
                  <a:lnTo>
                    <a:pt x="2170062" y="2974924"/>
                  </a:lnTo>
                  <a:lnTo>
                    <a:pt x="2173546" y="2975100"/>
                  </a:lnTo>
                  <a:lnTo>
                    <a:pt x="2177029" y="2975275"/>
                  </a:lnTo>
                  <a:lnTo>
                    <a:pt x="2180512" y="2975450"/>
                  </a:lnTo>
                  <a:lnTo>
                    <a:pt x="2183995" y="2975624"/>
                  </a:lnTo>
                  <a:lnTo>
                    <a:pt x="2187479" y="2975797"/>
                  </a:lnTo>
                  <a:lnTo>
                    <a:pt x="2190962" y="2975970"/>
                  </a:lnTo>
                  <a:lnTo>
                    <a:pt x="2194445" y="2976142"/>
                  </a:lnTo>
                  <a:lnTo>
                    <a:pt x="2197928" y="2976313"/>
                  </a:lnTo>
                  <a:lnTo>
                    <a:pt x="2201412" y="2976300"/>
                  </a:lnTo>
                  <a:lnTo>
                    <a:pt x="2204895" y="2976035"/>
                  </a:lnTo>
                  <a:lnTo>
                    <a:pt x="2208378" y="2975771"/>
                  </a:lnTo>
                  <a:lnTo>
                    <a:pt x="2211861" y="2975507"/>
                  </a:lnTo>
                  <a:lnTo>
                    <a:pt x="2215345" y="2975244"/>
                  </a:lnTo>
                  <a:lnTo>
                    <a:pt x="2218828" y="2974981"/>
                  </a:lnTo>
                  <a:lnTo>
                    <a:pt x="2222311" y="2974719"/>
                  </a:lnTo>
                  <a:lnTo>
                    <a:pt x="2225794" y="2974458"/>
                  </a:lnTo>
                  <a:lnTo>
                    <a:pt x="2229278" y="2974197"/>
                  </a:lnTo>
                  <a:lnTo>
                    <a:pt x="2232761" y="2973936"/>
                  </a:lnTo>
                  <a:lnTo>
                    <a:pt x="2236244" y="2973677"/>
                  </a:lnTo>
                  <a:lnTo>
                    <a:pt x="2239727" y="2973417"/>
                  </a:lnTo>
                  <a:lnTo>
                    <a:pt x="2243211" y="2973158"/>
                  </a:lnTo>
                  <a:lnTo>
                    <a:pt x="2246694" y="2972900"/>
                  </a:lnTo>
                  <a:lnTo>
                    <a:pt x="2250177" y="2972643"/>
                  </a:lnTo>
                  <a:lnTo>
                    <a:pt x="2253660" y="2972385"/>
                  </a:lnTo>
                  <a:lnTo>
                    <a:pt x="2257144" y="2972325"/>
                  </a:lnTo>
                  <a:lnTo>
                    <a:pt x="2260627" y="2972277"/>
                  </a:lnTo>
                  <a:lnTo>
                    <a:pt x="2264110" y="2972228"/>
                  </a:lnTo>
                  <a:lnTo>
                    <a:pt x="2267593" y="2972180"/>
                  </a:lnTo>
                  <a:lnTo>
                    <a:pt x="2271077" y="2972133"/>
                  </a:lnTo>
                  <a:lnTo>
                    <a:pt x="2274560" y="2972085"/>
                  </a:lnTo>
                  <a:lnTo>
                    <a:pt x="2278043" y="2972037"/>
                  </a:lnTo>
                  <a:lnTo>
                    <a:pt x="2281526" y="2971990"/>
                  </a:lnTo>
                  <a:lnTo>
                    <a:pt x="2285010" y="2971943"/>
                  </a:lnTo>
                  <a:lnTo>
                    <a:pt x="2288493" y="2971896"/>
                  </a:lnTo>
                  <a:lnTo>
                    <a:pt x="2291976" y="2971849"/>
                  </a:lnTo>
                  <a:lnTo>
                    <a:pt x="2295459" y="2971802"/>
                  </a:lnTo>
                  <a:lnTo>
                    <a:pt x="2298942" y="2971755"/>
                  </a:lnTo>
                  <a:lnTo>
                    <a:pt x="2302426" y="2971709"/>
                  </a:lnTo>
                  <a:lnTo>
                    <a:pt x="2305909" y="2971662"/>
                  </a:lnTo>
                  <a:lnTo>
                    <a:pt x="2309392" y="2971508"/>
                  </a:lnTo>
                  <a:lnTo>
                    <a:pt x="2312875" y="2971227"/>
                  </a:lnTo>
                  <a:lnTo>
                    <a:pt x="2316359" y="2970948"/>
                  </a:lnTo>
                  <a:lnTo>
                    <a:pt x="2319842" y="2970669"/>
                  </a:lnTo>
                  <a:lnTo>
                    <a:pt x="2323325" y="2970390"/>
                  </a:lnTo>
                  <a:lnTo>
                    <a:pt x="2326808" y="2970112"/>
                  </a:lnTo>
                  <a:lnTo>
                    <a:pt x="2330292" y="2969834"/>
                  </a:lnTo>
                  <a:lnTo>
                    <a:pt x="2333775" y="2969557"/>
                  </a:lnTo>
                  <a:lnTo>
                    <a:pt x="2337258" y="2969281"/>
                  </a:lnTo>
                  <a:lnTo>
                    <a:pt x="2340741" y="2969005"/>
                  </a:lnTo>
                  <a:lnTo>
                    <a:pt x="2344225" y="2968730"/>
                  </a:lnTo>
                  <a:lnTo>
                    <a:pt x="2347708" y="2968455"/>
                  </a:lnTo>
                  <a:lnTo>
                    <a:pt x="2351191" y="2968180"/>
                  </a:lnTo>
                  <a:lnTo>
                    <a:pt x="2354674" y="2967907"/>
                  </a:lnTo>
                  <a:lnTo>
                    <a:pt x="2358158" y="2967633"/>
                  </a:lnTo>
                  <a:lnTo>
                    <a:pt x="2361641" y="2967360"/>
                  </a:lnTo>
                  <a:lnTo>
                    <a:pt x="2365124" y="2967088"/>
                  </a:lnTo>
                  <a:lnTo>
                    <a:pt x="2368607" y="2966816"/>
                  </a:lnTo>
                  <a:lnTo>
                    <a:pt x="2372091" y="2966545"/>
                  </a:lnTo>
                  <a:lnTo>
                    <a:pt x="2375574" y="2966274"/>
                  </a:lnTo>
                  <a:lnTo>
                    <a:pt x="2379057" y="2966004"/>
                  </a:lnTo>
                  <a:lnTo>
                    <a:pt x="2382540" y="2965734"/>
                  </a:lnTo>
                  <a:lnTo>
                    <a:pt x="2386024" y="2965465"/>
                  </a:lnTo>
                  <a:lnTo>
                    <a:pt x="2389507" y="2965196"/>
                  </a:lnTo>
                  <a:lnTo>
                    <a:pt x="2392990" y="2964928"/>
                  </a:lnTo>
                  <a:lnTo>
                    <a:pt x="2396473" y="2964660"/>
                  </a:lnTo>
                  <a:lnTo>
                    <a:pt x="2399957" y="2964393"/>
                  </a:lnTo>
                  <a:lnTo>
                    <a:pt x="2403440" y="2964126"/>
                  </a:lnTo>
                  <a:lnTo>
                    <a:pt x="2406923" y="2965972"/>
                  </a:lnTo>
                  <a:lnTo>
                    <a:pt x="2410406" y="2969201"/>
                  </a:lnTo>
                  <a:lnTo>
                    <a:pt x="2413890" y="2972380"/>
                  </a:lnTo>
                  <a:lnTo>
                    <a:pt x="2417373" y="2974045"/>
                  </a:lnTo>
                  <a:lnTo>
                    <a:pt x="2420856" y="2974240"/>
                  </a:lnTo>
                  <a:lnTo>
                    <a:pt x="2424339" y="2974435"/>
                  </a:lnTo>
                  <a:lnTo>
                    <a:pt x="2427823" y="2974629"/>
                  </a:lnTo>
                  <a:lnTo>
                    <a:pt x="2431306" y="2974823"/>
                  </a:lnTo>
                  <a:lnTo>
                    <a:pt x="2434789" y="2975015"/>
                  </a:lnTo>
                  <a:lnTo>
                    <a:pt x="2438272" y="2975207"/>
                  </a:lnTo>
                  <a:lnTo>
                    <a:pt x="2441756" y="2975399"/>
                  </a:lnTo>
                  <a:lnTo>
                    <a:pt x="2445239" y="2975589"/>
                  </a:lnTo>
                  <a:lnTo>
                    <a:pt x="2448722" y="2975817"/>
                  </a:lnTo>
                  <a:lnTo>
                    <a:pt x="2452205" y="2976181"/>
                  </a:lnTo>
                  <a:lnTo>
                    <a:pt x="2455689" y="2976543"/>
                  </a:lnTo>
                  <a:lnTo>
                    <a:pt x="2459172" y="2976904"/>
                  </a:lnTo>
                  <a:lnTo>
                    <a:pt x="2462655" y="2977263"/>
                  </a:lnTo>
                  <a:lnTo>
                    <a:pt x="2466138" y="2977621"/>
                  </a:lnTo>
                  <a:lnTo>
                    <a:pt x="2469622" y="2977977"/>
                  </a:lnTo>
                  <a:lnTo>
                    <a:pt x="2473105" y="2978332"/>
                  </a:lnTo>
                  <a:lnTo>
                    <a:pt x="2476588" y="2978686"/>
                  </a:lnTo>
                  <a:lnTo>
                    <a:pt x="2480071" y="2979037"/>
                  </a:lnTo>
                  <a:lnTo>
                    <a:pt x="2483555" y="2979110"/>
                  </a:lnTo>
                  <a:lnTo>
                    <a:pt x="2487038" y="2979160"/>
                  </a:lnTo>
                  <a:lnTo>
                    <a:pt x="2490521" y="2979210"/>
                  </a:lnTo>
                  <a:lnTo>
                    <a:pt x="2494004" y="2979260"/>
                  </a:lnTo>
                  <a:lnTo>
                    <a:pt x="2497488" y="2979310"/>
                  </a:lnTo>
                  <a:lnTo>
                    <a:pt x="2500971" y="2979359"/>
                  </a:lnTo>
                  <a:lnTo>
                    <a:pt x="2504454" y="2979409"/>
                  </a:lnTo>
                  <a:lnTo>
                    <a:pt x="2507937" y="2979458"/>
                  </a:lnTo>
                  <a:lnTo>
                    <a:pt x="2511421" y="2979507"/>
                  </a:lnTo>
                  <a:lnTo>
                    <a:pt x="2514904" y="2979556"/>
                  </a:lnTo>
                  <a:lnTo>
                    <a:pt x="2518387" y="2979605"/>
                  </a:lnTo>
                  <a:lnTo>
                    <a:pt x="2521870" y="2979653"/>
                  </a:lnTo>
                  <a:lnTo>
                    <a:pt x="2525354" y="2979702"/>
                  </a:lnTo>
                  <a:lnTo>
                    <a:pt x="2528837" y="2979750"/>
                  </a:lnTo>
                  <a:lnTo>
                    <a:pt x="2532320" y="2979798"/>
                  </a:lnTo>
                  <a:lnTo>
                    <a:pt x="2535803" y="2979840"/>
                  </a:lnTo>
                  <a:lnTo>
                    <a:pt x="2539287" y="2979873"/>
                  </a:lnTo>
                  <a:lnTo>
                    <a:pt x="2542770" y="2979906"/>
                  </a:lnTo>
                  <a:lnTo>
                    <a:pt x="2546253" y="2979939"/>
                  </a:lnTo>
                  <a:lnTo>
                    <a:pt x="2549736" y="2979971"/>
                  </a:lnTo>
                  <a:lnTo>
                    <a:pt x="2553220" y="2980004"/>
                  </a:lnTo>
                  <a:lnTo>
                    <a:pt x="2556703" y="2980036"/>
                  </a:lnTo>
                  <a:lnTo>
                    <a:pt x="2560186" y="2980069"/>
                  </a:lnTo>
                  <a:lnTo>
                    <a:pt x="2563669" y="2980101"/>
                  </a:lnTo>
                  <a:lnTo>
                    <a:pt x="2567153" y="2980133"/>
                  </a:lnTo>
                  <a:lnTo>
                    <a:pt x="2570636" y="2980166"/>
                  </a:lnTo>
                  <a:lnTo>
                    <a:pt x="2574119" y="2980198"/>
                  </a:lnTo>
                  <a:lnTo>
                    <a:pt x="2577602" y="2980215"/>
                  </a:lnTo>
                  <a:lnTo>
                    <a:pt x="2581085" y="2980006"/>
                  </a:lnTo>
                  <a:lnTo>
                    <a:pt x="2584569" y="2979798"/>
                  </a:lnTo>
                  <a:lnTo>
                    <a:pt x="2588052" y="2979591"/>
                  </a:lnTo>
                  <a:lnTo>
                    <a:pt x="2591535" y="2979384"/>
                  </a:lnTo>
                  <a:lnTo>
                    <a:pt x="2595018" y="2979177"/>
                  </a:lnTo>
                  <a:lnTo>
                    <a:pt x="2598502" y="2978970"/>
                  </a:lnTo>
                  <a:lnTo>
                    <a:pt x="2601985" y="2978764"/>
                  </a:lnTo>
                  <a:lnTo>
                    <a:pt x="2605468" y="2978559"/>
                  </a:lnTo>
                  <a:lnTo>
                    <a:pt x="2608951" y="2978353"/>
                  </a:lnTo>
                  <a:lnTo>
                    <a:pt x="2612435" y="2978149"/>
                  </a:lnTo>
                  <a:lnTo>
                    <a:pt x="2615918" y="2977944"/>
                  </a:lnTo>
                  <a:lnTo>
                    <a:pt x="2619401" y="2977740"/>
                  </a:lnTo>
                  <a:lnTo>
                    <a:pt x="2622884" y="2977536"/>
                  </a:lnTo>
                  <a:lnTo>
                    <a:pt x="2626368" y="2977333"/>
                  </a:lnTo>
                  <a:lnTo>
                    <a:pt x="2629851" y="2977130"/>
                  </a:lnTo>
                  <a:lnTo>
                    <a:pt x="2633334" y="2977335"/>
                  </a:lnTo>
                  <a:lnTo>
                    <a:pt x="2636817" y="2977831"/>
                  </a:lnTo>
                  <a:lnTo>
                    <a:pt x="2640301" y="2978324"/>
                  </a:lnTo>
                  <a:lnTo>
                    <a:pt x="2643784" y="2978816"/>
                  </a:lnTo>
                  <a:lnTo>
                    <a:pt x="2647267" y="2979305"/>
                  </a:lnTo>
                  <a:lnTo>
                    <a:pt x="2650750" y="2979792"/>
                  </a:lnTo>
                  <a:lnTo>
                    <a:pt x="2654234" y="2980686"/>
                  </a:lnTo>
                  <a:lnTo>
                    <a:pt x="2657717" y="2982208"/>
                  </a:lnTo>
                  <a:lnTo>
                    <a:pt x="2661200" y="2983717"/>
                  </a:lnTo>
                  <a:lnTo>
                    <a:pt x="2664683" y="2985063"/>
                  </a:lnTo>
                  <a:lnTo>
                    <a:pt x="2668167" y="2986039"/>
                  </a:lnTo>
                  <a:lnTo>
                    <a:pt x="2671650" y="2987008"/>
                  </a:lnTo>
                  <a:lnTo>
                    <a:pt x="2675133" y="2987971"/>
                  </a:lnTo>
                  <a:lnTo>
                    <a:pt x="2678616" y="2988927"/>
                  </a:lnTo>
                  <a:lnTo>
                    <a:pt x="2682100" y="2989878"/>
                  </a:lnTo>
                  <a:lnTo>
                    <a:pt x="2685583" y="2990859"/>
                  </a:lnTo>
                  <a:lnTo>
                    <a:pt x="2689066" y="2992156"/>
                  </a:lnTo>
                  <a:lnTo>
                    <a:pt x="2692549" y="2993443"/>
                  </a:lnTo>
                  <a:lnTo>
                    <a:pt x="2696033" y="2994720"/>
                  </a:lnTo>
                  <a:lnTo>
                    <a:pt x="2699516" y="2995988"/>
                  </a:lnTo>
                  <a:lnTo>
                    <a:pt x="2702999" y="2997245"/>
                  </a:lnTo>
                  <a:lnTo>
                    <a:pt x="2706482" y="2998492"/>
                  </a:lnTo>
                  <a:lnTo>
                    <a:pt x="2709966" y="2999927"/>
                  </a:lnTo>
                  <a:lnTo>
                    <a:pt x="2713449" y="3001368"/>
                  </a:lnTo>
                  <a:lnTo>
                    <a:pt x="2716932" y="3002797"/>
                  </a:lnTo>
                  <a:lnTo>
                    <a:pt x="2720415" y="3004008"/>
                  </a:lnTo>
                  <a:lnTo>
                    <a:pt x="2723899" y="3005163"/>
                  </a:lnTo>
                  <a:lnTo>
                    <a:pt x="2727382" y="3006310"/>
                  </a:lnTo>
                  <a:lnTo>
                    <a:pt x="2730865" y="3006621"/>
                  </a:lnTo>
                  <a:lnTo>
                    <a:pt x="2734348" y="3006608"/>
                  </a:lnTo>
                  <a:lnTo>
                    <a:pt x="2737832" y="3006594"/>
                  </a:lnTo>
                  <a:lnTo>
                    <a:pt x="2741315" y="3006580"/>
                  </a:lnTo>
                  <a:lnTo>
                    <a:pt x="2744798" y="3006567"/>
                  </a:lnTo>
                  <a:lnTo>
                    <a:pt x="2748281" y="3006553"/>
                  </a:lnTo>
                  <a:lnTo>
                    <a:pt x="2751765" y="3006540"/>
                  </a:lnTo>
                  <a:lnTo>
                    <a:pt x="2755248" y="3006526"/>
                  </a:lnTo>
                  <a:lnTo>
                    <a:pt x="2758731" y="3006512"/>
                  </a:lnTo>
                  <a:lnTo>
                    <a:pt x="2762214" y="3006499"/>
                  </a:lnTo>
                  <a:lnTo>
                    <a:pt x="2765698" y="3006486"/>
                  </a:lnTo>
                  <a:lnTo>
                    <a:pt x="2769181" y="3006472"/>
                  </a:lnTo>
                  <a:lnTo>
                    <a:pt x="2772664" y="3006459"/>
                  </a:lnTo>
                  <a:lnTo>
                    <a:pt x="2776147" y="3006445"/>
                  </a:lnTo>
                  <a:lnTo>
                    <a:pt x="2779631" y="3006432"/>
                  </a:lnTo>
                  <a:lnTo>
                    <a:pt x="2783114" y="3006419"/>
                  </a:lnTo>
                  <a:lnTo>
                    <a:pt x="2786597" y="3006406"/>
                  </a:lnTo>
                  <a:lnTo>
                    <a:pt x="2790080" y="3006392"/>
                  </a:lnTo>
                  <a:lnTo>
                    <a:pt x="2793564" y="3006379"/>
                  </a:lnTo>
                  <a:lnTo>
                    <a:pt x="2797047" y="3006366"/>
                  </a:lnTo>
                  <a:lnTo>
                    <a:pt x="2800530" y="3006353"/>
                  </a:lnTo>
                  <a:lnTo>
                    <a:pt x="2804013" y="3006352"/>
                  </a:lnTo>
                  <a:lnTo>
                    <a:pt x="2807497" y="3006586"/>
                  </a:lnTo>
                  <a:lnTo>
                    <a:pt x="2810980" y="3006820"/>
                  </a:lnTo>
                  <a:lnTo>
                    <a:pt x="2814463" y="3007053"/>
                  </a:lnTo>
                  <a:lnTo>
                    <a:pt x="2817946" y="3007285"/>
                  </a:lnTo>
                  <a:lnTo>
                    <a:pt x="2821430" y="3007516"/>
                  </a:lnTo>
                  <a:lnTo>
                    <a:pt x="2824913" y="3007746"/>
                  </a:lnTo>
                  <a:lnTo>
                    <a:pt x="2828396" y="3007976"/>
                  </a:lnTo>
                  <a:lnTo>
                    <a:pt x="2831879" y="3008205"/>
                  </a:lnTo>
                  <a:lnTo>
                    <a:pt x="2835363" y="3008433"/>
                  </a:lnTo>
                  <a:lnTo>
                    <a:pt x="2838846" y="3008660"/>
                  </a:lnTo>
                  <a:lnTo>
                    <a:pt x="2842329" y="3008887"/>
                  </a:lnTo>
                  <a:lnTo>
                    <a:pt x="2845812" y="3009113"/>
                  </a:lnTo>
                  <a:lnTo>
                    <a:pt x="2849296" y="3009338"/>
                  </a:lnTo>
                  <a:lnTo>
                    <a:pt x="2852779" y="3009562"/>
                  </a:lnTo>
                  <a:lnTo>
                    <a:pt x="2856262" y="3009785"/>
                  </a:lnTo>
                  <a:lnTo>
                    <a:pt x="2859745" y="3022373"/>
                  </a:lnTo>
                  <a:lnTo>
                    <a:pt x="2863229" y="3022314"/>
                  </a:lnTo>
                  <a:lnTo>
                    <a:pt x="2866712" y="3022254"/>
                  </a:lnTo>
                  <a:lnTo>
                    <a:pt x="2870195" y="3022194"/>
                  </a:lnTo>
                  <a:lnTo>
                    <a:pt x="2873678" y="3022134"/>
                  </a:lnTo>
                  <a:lnTo>
                    <a:pt x="2877161" y="3022075"/>
                  </a:lnTo>
                  <a:lnTo>
                    <a:pt x="2880645" y="3022016"/>
                  </a:lnTo>
                  <a:lnTo>
                    <a:pt x="2884128" y="3021957"/>
                  </a:lnTo>
                  <a:lnTo>
                    <a:pt x="2887611" y="3021898"/>
                  </a:lnTo>
                  <a:lnTo>
                    <a:pt x="2891094" y="3021839"/>
                  </a:lnTo>
                  <a:lnTo>
                    <a:pt x="2894578" y="3021780"/>
                  </a:lnTo>
                  <a:lnTo>
                    <a:pt x="2898061" y="3021721"/>
                  </a:lnTo>
                  <a:lnTo>
                    <a:pt x="2901544" y="3021860"/>
                  </a:lnTo>
                  <a:lnTo>
                    <a:pt x="2905027" y="3022880"/>
                  </a:lnTo>
                  <a:lnTo>
                    <a:pt x="2908511" y="3023894"/>
                  </a:lnTo>
                  <a:lnTo>
                    <a:pt x="2911994" y="3024900"/>
                  </a:lnTo>
                  <a:lnTo>
                    <a:pt x="2915477" y="3025899"/>
                  </a:lnTo>
                  <a:lnTo>
                    <a:pt x="2918960" y="3026892"/>
                  </a:lnTo>
                  <a:lnTo>
                    <a:pt x="2922444" y="3027878"/>
                  </a:lnTo>
                  <a:lnTo>
                    <a:pt x="2925927" y="3028024"/>
                  </a:lnTo>
                  <a:lnTo>
                    <a:pt x="2929410" y="3028162"/>
                  </a:lnTo>
                  <a:lnTo>
                    <a:pt x="2932893" y="3028299"/>
                  </a:lnTo>
                  <a:lnTo>
                    <a:pt x="2936377" y="3028436"/>
                  </a:lnTo>
                  <a:lnTo>
                    <a:pt x="2939860" y="3028573"/>
                  </a:lnTo>
                  <a:lnTo>
                    <a:pt x="2943343" y="3028709"/>
                  </a:lnTo>
                  <a:lnTo>
                    <a:pt x="2946826" y="3028845"/>
                  </a:lnTo>
                  <a:lnTo>
                    <a:pt x="2950310" y="3028980"/>
                  </a:lnTo>
                  <a:lnTo>
                    <a:pt x="2953793" y="3029115"/>
                  </a:lnTo>
                  <a:lnTo>
                    <a:pt x="2957276" y="3029249"/>
                  </a:lnTo>
                  <a:lnTo>
                    <a:pt x="2960759" y="3029384"/>
                  </a:lnTo>
                  <a:lnTo>
                    <a:pt x="2964243" y="3029517"/>
                  </a:lnTo>
                  <a:lnTo>
                    <a:pt x="2967726" y="3029651"/>
                  </a:lnTo>
                  <a:lnTo>
                    <a:pt x="2971209" y="3029784"/>
                  </a:lnTo>
                  <a:lnTo>
                    <a:pt x="2974692" y="3029916"/>
                  </a:lnTo>
                  <a:lnTo>
                    <a:pt x="2978176" y="3030168"/>
                  </a:lnTo>
                  <a:lnTo>
                    <a:pt x="2981659" y="3030534"/>
                  </a:lnTo>
                  <a:lnTo>
                    <a:pt x="2985142" y="3030898"/>
                  </a:lnTo>
                  <a:lnTo>
                    <a:pt x="2988625" y="3031260"/>
                  </a:lnTo>
                  <a:lnTo>
                    <a:pt x="2992109" y="3031621"/>
                  </a:lnTo>
                  <a:lnTo>
                    <a:pt x="2995592" y="3031981"/>
                  </a:lnTo>
                  <a:lnTo>
                    <a:pt x="2999075" y="3032339"/>
                  </a:lnTo>
                  <a:lnTo>
                    <a:pt x="3002558" y="3032696"/>
                  </a:lnTo>
                  <a:lnTo>
                    <a:pt x="3006042" y="3033052"/>
                  </a:lnTo>
                  <a:lnTo>
                    <a:pt x="3009525" y="3033840"/>
                  </a:lnTo>
                  <a:lnTo>
                    <a:pt x="3013008" y="3036124"/>
                  </a:lnTo>
                  <a:lnTo>
                    <a:pt x="3016491" y="3038380"/>
                  </a:lnTo>
                  <a:lnTo>
                    <a:pt x="3019975" y="3040625"/>
                  </a:lnTo>
                  <a:lnTo>
                    <a:pt x="3023458" y="3042953"/>
                  </a:lnTo>
                  <a:lnTo>
                    <a:pt x="3026941" y="3045253"/>
                  </a:lnTo>
                  <a:lnTo>
                    <a:pt x="3030424" y="3047521"/>
                  </a:lnTo>
                  <a:lnTo>
                    <a:pt x="3033908" y="3049700"/>
                  </a:lnTo>
                  <a:lnTo>
                    <a:pt x="3037391" y="3051853"/>
                  </a:lnTo>
                  <a:lnTo>
                    <a:pt x="3040874" y="3053980"/>
                  </a:lnTo>
                  <a:lnTo>
                    <a:pt x="3044357" y="3054751"/>
                  </a:lnTo>
                  <a:lnTo>
                    <a:pt x="3047841" y="3055425"/>
                  </a:lnTo>
                  <a:lnTo>
                    <a:pt x="3051324" y="3056095"/>
                  </a:lnTo>
                  <a:lnTo>
                    <a:pt x="3054807" y="3056762"/>
                  </a:lnTo>
                  <a:lnTo>
                    <a:pt x="3058290" y="3057425"/>
                  </a:lnTo>
                  <a:lnTo>
                    <a:pt x="3061774" y="3058085"/>
                  </a:lnTo>
                  <a:lnTo>
                    <a:pt x="3065257" y="3058740"/>
                  </a:lnTo>
                  <a:lnTo>
                    <a:pt x="3068740" y="3059393"/>
                  </a:lnTo>
                  <a:lnTo>
                    <a:pt x="3072223" y="3060042"/>
                  </a:lnTo>
                  <a:lnTo>
                    <a:pt x="3075707" y="3060525"/>
                  </a:lnTo>
                  <a:lnTo>
                    <a:pt x="3079190" y="3060917"/>
                  </a:lnTo>
                  <a:lnTo>
                    <a:pt x="3082673" y="3061307"/>
                  </a:lnTo>
                  <a:lnTo>
                    <a:pt x="3086156" y="3061696"/>
                  </a:lnTo>
                  <a:lnTo>
                    <a:pt x="3089640" y="3062083"/>
                  </a:lnTo>
                  <a:lnTo>
                    <a:pt x="3093123" y="3062468"/>
                  </a:lnTo>
                  <a:lnTo>
                    <a:pt x="3096606" y="3075699"/>
                  </a:lnTo>
                  <a:lnTo>
                    <a:pt x="3100089" y="3077855"/>
                  </a:lnTo>
                  <a:lnTo>
                    <a:pt x="3103573" y="3079983"/>
                  </a:lnTo>
                  <a:lnTo>
                    <a:pt x="3107056" y="3081458"/>
                  </a:lnTo>
                  <a:lnTo>
                    <a:pt x="3110539" y="3081803"/>
                  </a:lnTo>
                  <a:lnTo>
                    <a:pt x="3114022" y="3082148"/>
                  </a:lnTo>
                  <a:lnTo>
                    <a:pt x="3117506" y="3082490"/>
                  </a:lnTo>
                  <a:lnTo>
                    <a:pt x="3120989" y="3082832"/>
                  </a:lnTo>
                  <a:lnTo>
                    <a:pt x="3124472" y="3083172"/>
                  </a:lnTo>
                  <a:lnTo>
                    <a:pt x="3127955" y="3083511"/>
                  </a:lnTo>
                  <a:lnTo>
                    <a:pt x="3131439" y="3083848"/>
                  </a:lnTo>
                  <a:lnTo>
                    <a:pt x="3134922" y="3084184"/>
                  </a:lnTo>
                  <a:lnTo>
                    <a:pt x="3138405" y="3092356"/>
                  </a:lnTo>
                  <a:lnTo>
                    <a:pt x="3141888" y="3092603"/>
                  </a:lnTo>
                  <a:lnTo>
                    <a:pt x="3145372" y="3092850"/>
                  </a:lnTo>
                  <a:lnTo>
                    <a:pt x="3148855" y="3093095"/>
                  </a:lnTo>
                  <a:lnTo>
                    <a:pt x="3152338" y="3093340"/>
                  </a:lnTo>
                  <a:lnTo>
                    <a:pt x="3155821" y="3093584"/>
                  </a:lnTo>
                  <a:lnTo>
                    <a:pt x="3159304" y="3093827"/>
                  </a:lnTo>
                  <a:lnTo>
                    <a:pt x="3162788" y="3094069"/>
                  </a:lnTo>
                  <a:lnTo>
                    <a:pt x="3166271" y="3094311"/>
                  </a:lnTo>
                  <a:lnTo>
                    <a:pt x="3169754" y="3094551"/>
                  </a:lnTo>
                  <a:lnTo>
                    <a:pt x="3173237" y="3094791"/>
                  </a:lnTo>
                  <a:lnTo>
                    <a:pt x="3176721" y="3095030"/>
                  </a:lnTo>
                  <a:lnTo>
                    <a:pt x="3180204" y="3095268"/>
                  </a:lnTo>
                  <a:lnTo>
                    <a:pt x="3183687" y="3095440"/>
                  </a:lnTo>
                  <a:lnTo>
                    <a:pt x="3187170" y="3095583"/>
                  </a:lnTo>
                  <a:lnTo>
                    <a:pt x="3190654" y="3095725"/>
                  </a:lnTo>
                  <a:lnTo>
                    <a:pt x="3194137" y="3095866"/>
                  </a:lnTo>
                  <a:lnTo>
                    <a:pt x="3197620" y="3096007"/>
                  </a:lnTo>
                  <a:lnTo>
                    <a:pt x="3201103" y="3096148"/>
                  </a:lnTo>
                  <a:lnTo>
                    <a:pt x="3204587" y="3096288"/>
                  </a:lnTo>
                  <a:lnTo>
                    <a:pt x="3208070" y="3096428"/>
                  </a:lnTo>
                  <a:lnTo>
                    <a:pt x="3211553" y="3096568"/>
                  </a:lnTo>
                  <a:lnTo>
                    <a:pt x="3215036" y="3096855"/>
                  </a:lnTo>
                  <a:lnTo>
                    <a:pt x="3218520" y="3097364"/>
                  </a:lnTo>
                  <a:lnTo>
                    <a:pt x="3222003" y="3097871"/>
                  </a:lnTo>
                  <a:lnTo>
                    <a:pt x="3225486" y="3098375"/>
                  </a:lnTo>
                  <a:lnTo>
                    <a:pt x="3228969" y="3098876"/>
                  </a:lnTo>
                  <a:lnTo>
                    <a:pt x="3232453" y="3099376"/>
                  </a:lnTo>
                  <a:lnTo>
                    <a:pt x="3235936" y="3099816"/>
                  </a:lnTo>
                  <a:lnTo>
                    <a:pt x="3239419" y="3100039"/>
                  </a:lnTo>
                  <a:lnTo>
                    <a:pt x="3242902" y="3100261"/>
                  </a:lnTo>
                  <a:lnTo>
                    <a:pt x="3246386" y="3100483"/>
                  </a:lnTo>
                  <a:lnTo>
                    <a:pt x="3249869" y="3100704"/>
                  </a:lnTo>
                  <a:lnTo>
                    <a:pt x="3253352" y="3100924"/>
                  </a:lnTo>
                  <a:lnTo>
                    <a:pt x="3256835" y="3101143"/>
                  </a:lnTo>
                  <a:lnTo>
                    <a:pt x="3260319" y="3101361"/>
                  </a:lnTo>
                  <a:lnTo>
                    <a:pt x="3263802" y="3101579"/>
                  </a:lnTo>
                  <a:lnTo>
                    <a:pt x="3267285" y="3101796"/>
                  </a:lnTo>
                  <a:lnTo>
                    <a:pt x="3270768" y="3102013"/>
                  </a:lnTo>
                  <a:lnTo>
                    <a:pt x="3274252" y="3102229"/>
                  </a:lnTo>
                  <a:lnTo>
                    <a:pt x="3277735" y="3102444"/>
                  </a:lnTo>
                  <a:lnTo>
                    <a:pt x="3281218" y="3103275"/>
                  </a:lnTo>
                  <a:lnTo>
                    <a:pt x="3284701" y="3104232"/>
                  </a:lnTo>
                  <a:lnTo>
                    <a:pt x="3288185" y="3105183"/>
                  </a:lnTo>
                  <a:lnTo>
                    <a:pt x="3291668" y="3105591"/>
                  </a:lnTo>
                  <a:lnTo>
                    <a:pt x="3295151" y="3105798"/>
                  </a:lnTo>
                  <a:lnTo>
                    <a:pt x="3298634" y="3106004"/>
                  </a:lnTo>
                  <a:lnTo>
                    <a:pt x="3302118" y="3106209"/>
                  </a:lnTo>
                  <a:lnTo>
                    <a:pt x="3305601" y="3106414"/>
                  </a:lnTo>
                  <a:lnTo>
                    <a:pt x="3309084" y="3106618"/>
                  </a:lnTo>
                  <a:lnTo>
                    <a:pt x="3312567" y="3106821"/>
                  </a:lnTo>
                  <a:lnTo>
                    <a:pt x="3316051" y="3107024"/>
                  </a:lnTo>
                  <a:lnTo>
                    <a:pt x="3319534" y="3107226"/>
                  </a:lnTo>
                  <a:lnTo>
                    <a:pt x="3323017" y="3107670"/>
                  </a:lnTo>
                  <a:lnTo>
                    <a:pt x="3326500" y="3108420"/>
                  </a:lnTo>
                  <a:lnTo>
                    <a:pt x="3329984" y="3109166"/>
                  </a:lnTo>
                  <a:lnTo>
                    <a:pt x="3333467" y="3110137"/>
                  </a:lnTo>
                  <a:lnTo>
                    <a:pt x="3336950" y="3111536"/>
                  </a:lnTo>
                  <a:lnTo>
                    <a:pt x="3340433" y="3112922"/>
                  </a:lnTo>
                  <a:lnTo>
                    <a:pt x="3343917" y="3114062"/>
                  </a:lnTo>
                  <a:lnTo>
                    <a:pt x="3347400" y="3114492"/>
                  </a:lnTo>
                  <a:lnTo>
                    <a:pt x="3350883" y="3114920"/>
                  </a:lnTo>
                  <a:lnTo>
                    <a:pt x="3354366" y="3115346"/>
                  </a:lnTo>
                  <a:lnTo>
                    <a:pt x="3357850" y="3115770"/>
                  </a:lnTo>
                  <a:lnTo>
                    <a:pt x="3361333" y="3116192"/>
                  </a:lnTo>
                  <a:lnTo>
                    <a:pt x="3364816" y="3122858"/>
                  </a:lnTo>
                  <a:lnTo>
                    <a:pt x="3368299" y="3124063"/>
                  </a:lnTo>
                  <a:lnTo>
                    <a:pt x="3371783" y="3125256"/>
                  </a:lnTo>
                  <a:lnTo>
                    <a:pt x="3375266" y="3126440"/>
                  </a:lnTo>
                  <a:lnTo>
                    <a:pt x="3378749" y="3126568"/>
                  </a:lnTo>
                  <a:lnTo>
                    <a:pt x="3382232" y="3126652"/>
                  </a:lnTo>
                  <a:lnTo>
                    <a:pt x="3385716" y="3126736"/>
                  </a:lnTo>
                  <a:lnTo>
                    <a:pt x="3389199" y="3126819"/>
                  </a:lnTo>
                  <a:lnTo>
                    <a:pt x="3392682" y="3126903"/>
                  </a:lnTo>
                  <a:lnTo>
                    <a:pt x="3396165" y="3126986"/>
                  </a:lnTo>
                  <a:lnTo>
                    <a:pt x="3399649" y="3127069"/>
                  </a:lnTo>
                  <a:lnTo>
                    <a:pt x="3403132" y="3127152"/>
                  </a:lnTo>
                  <a:lnTo>
                    <a:pt x="3406615" y="3127234"/>
                  </a:lnTo>
                  <a:lnTo>
                    <a:pt x="3410098" y="3136224"/>
                  </a:lnTo>
                  <a:lnTo>
                    <a:pt x="3413582" y="3136364"/>
                  </a:lnTo>
                  <a:lnTo>
                    <a:pt x="3417065" y="3136503"/>
                  </a:lnTo>
                  <a:lnTo>
                    <a:pt x="3420548" y="3136642"/>
                  </a:lnTo>
                  <a:lnTo>
                    <a:pt x="3424031" y="3136781"/>
                  </a:lnTo>
                  <a:lnTo>
                    <a:pt x="3427515" y="3136919"/>
                  </a:lnTo>
                  <a:lnTo>
                    <a:pt x="3430998" y="3137224"/>
                  </a:lnTo>
                  <a:lnTo>
                    <a:pt x="3434481" y="3137709"/>
                  </a:lnTo>
                  <a:lnTo>
                    <a:pt x="3437964" y="3138192"/>
                  </a:lnTo>
                  <a:lnTo>
                    <a:pt x="3441447" y="3140781"/>
                  </a:lnTo>
                  <a:lnTo>
                    <a:pt x="3444931" y="3141759"/>
                  </a:lnTo>
                  <a:lnTo>
                    <a:pt x="3448414" y="3142731"/>
                  </a:lnTo>
                  <a:lnTo>
                    <a:pt x="3451897" y="3143434"/>
                  </a:lnTo>
                  <a:lnTo>
                    <a:pt x="3455380" y="3143493"/>
                  </a:lnTo>
                  <a:lnTo>
                    <a:pt x="3458864" y="3143551"/>
                  </a:lnTo>
                  <a:lnTo>
                    <a:pt x="3462347" y="3143609"/>
                  </a:lnTo>
                  <a:lnTo>
                    <a:pt x="3465830" y="3143667"/>
                  </a:lnTo>
                  <a:lnTo>
                    <a:pt x="3469313" y="3143725"/>
                  </a:lnTo>
                  <a:lnTo>
                    <a:pt x="3472797" y="3160570"/>
                  </a:lnTo>
                  <a:lnTo>
                    <a:pt x="3476280" y="3160516"/>
                  </a:lnTo>
                  <a:lnTo>
                    <a:pt x="3479763" y="3160463"/>
                  </a:lnTo>
                  <a:lnTo>
                    <a:pt x="3483246" y="3160409"/>
                  </a:lnTo>
                  <a:lnTo>
                    <a:pt x="3483246" y="3160502"/>
                  </a:lnTo>
                  <a:lnTo>
                    <a:pt x="3483246" y="3160594"/>
                  </a:lnTo>
                  <a:lnTo>
                    <a:pt x="3483246" y="3160687"/>
                  </a:lnTo>
                  <a:lnTo>
                    <a:pt x="3483246" y="3160779"/>
                  </a:lnTo>
                  <a:lnTo>
                    <a:pt x="3483246" y="3160871"/>
                  </a:lnTo>
                  <a:lnTo>
                    <a:pt x="3483246" y="3160964"/>
                  </a:lnTo>
                  <a:lnTo>
                    <a:pt x="3483246" y="3161056"/>
                  </a:lnTo>
                  <a:lnTo>
                    <a:pt x="3483246" y="3161148"/>
                  </a:lnTo>
                  <a:lnTo>
                    <a:pt x="3483246" y="3161241"/>
                  </a:lnTo>
                  <a:lnTo>
                    <a:pt x="3483246" y="3161333"/>
                  </a:lnTo>
                  <a:lnTo>
                    <a:pt x="3483246" y="3161425"/>
                  </a:lnTo>
                  <a:lnTo>
                    <a:pt x="3483246" y="3161517"/>
                  </a:lnTo>
                  <a:lnTo>
                    <a:pt x="3483246" y="3161609"/>
                  </a:lnTo>
                  <a:lnTo>
                    <a:pt x="3483246" y="3161701"/>
                  </a:lnTo>
                  <a:lnTo>
                    <a:pt x="3483246" y="3161793"/>
                  </a:lnTo>
                  <a:lnTo>
                    <a:pt x="3483246" y="3161884"/>
                  </a:lnTo>
                  <a:lnTo>
                    <a:pt x="3483246" y="3161976"/>
                  </a:lnTo>
                  <a:lnTo>
                    <a:pt x="3483246" y="3162068"/>
                  </a:lnTo>
                  <a:lnTo>
                    <a:pt x="3483246" y="3162159"/>
                  </a:lnTo>
                  <a:lnTo>
                    <a:pt x="3483246" y="3162251"/>
                  </a:lnTo>
                  <a:lnTo>
                    <a:pt x="3483246" y="3162343"/>
                  </a:lnTo>
                  <a:lnTo>
                    <a:pt x="3483246" y="3162434"/>
                  </a:lnTo>
                  <a:lnTo>
                    <a:pt x="3483246" y="3162526"/>
                  </a:lnTo>
                  <a:lnTo>
                    <a:pt x="3483246" y="3162617"/>
                  </a:lnTo>
                  <a:lnTo>
                    <a:pt x="3483246" y="3162708"/>
                  </a:lnTo>
                  <a:lnTo>
                    <a:pt x="3483246" y="3162800"/>
                  </a:lnTo>
                  <a:lnTo>
                    <a:pt x="3483246" y="3162891"/>
                  </a:lnTo>
                  <a:lnTo>
                    <a:pt x="3483246" y="3162982"/>
                  </a:lnTo>
                  <a:lnTo>
                    <a:pt x="3483246" y="3163073"/>
                  </a:lnTo>
                  <a:lnTo>
                    <a:pt x="3483246" y="3163164"/>
                  </a:lnTo>
                  <a:lnTo>
                    <a:pt x="3483246" y="3163255"/>
                  </a:lnTo>
                  <a:lnTo>
                    <a:pt x="3483246" y="3163346"/>
                  </a:lnTo>
                  <a:lnTo>
                    <a:pt x="3483246" y="3163437"/>
                  </a:lnTo>
                  <a:lnTo>
                    <a:pt x="3483246" y="3163528"/>
                  </a:lnTo>
                  <a:lnTo>
                    <a:pt x="3483246" y="3163619"/>
                  </a:lnTo>
                  <a:lnTo>
                    <a:pt x="3483246" y="3163710"/>
                  </a:lnTo>
                  <a:lnTo>
                    <a:pt x="3483246" y="3163800"/>
                  </a:lnTo>
                  <a:lnTo>
                    <a:pt x="3483246" y="3163891"/>
                  </a:lnTo>
                  <a:lnTo>
                    <a:pt x="3483246" y="3163982"/>
                  </a:lnTo>
                  <a:lnTo>
                    <a:pt x="3483246" y="316407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415231"/>
              <a:ext cx="3483246" cy="1136836"/>
            </a:xfrm>
            <a:custGeom>
              <a:avLst/>
              <a:gdLst/>
              <a:ahLst/>
              <a:cxnLst/>
              <a:rect l="0" t="0" r="0" b="0"/>
              <a:pathLst>
                <a:path w="3483246" h="1136836">
                  <a:moveTo>
                    <a:pt x="0" y="1136836"/>
                  </a:moveTo>
                  <a:lnTo>
                    <a:pt x="3483" y="652510"/>
                  </a:lnTo>
                  <a:lnTo>
                    <a:pt x="6966" y="286428"/>
                  </a:lnTo>
                  <a:lnTo>
                    <a:pt x="10449" y="0"/>
                  </a:lnTo>
                  <a:lnTo>
                    <a:pt x="13932" y="453307"/>
                  </a:lnTo>
                  <a:lnTo>
                    <a:pt x="17416" y="358766"/>
                  </a:lnTo>
                  <a:lnTo>
                    <a:pt x="20899" y="279734"/>
                  </a:lnTo>
                  <a:lnTo>
                    <a:pt x="24382" y="494504"/>
                  </a:lnTo>
                  <a:lnTo>
                    <a:pt x="27865" y="421585"/>
                  </a:lnTo>
                  <a:lnTo>
                    <a:pt x="31349" y="352316"/>
                  </a:lnTo>
                  <a:lnTo>
                    <a:pt x="34832" y="551766"/>
                  </a:lnTo>
                  <a:lnTo>
                    <a:pt x="38315" y="503890"/>
                  </a:lnTo>
                  <a:lnTo>
                    <a:pt x="41798" y="457571"/>
                  </a:lnTo>
                  <a:lnTo>
                    <a:pt x="45282" y="446890"/>
                  </a:lnTo>
                  <a:lnTo>
                    <a:pt x="48765" y="404969"/>
                  </a:lnTo>
                  <a:lnTo>
                    <a:pt x="52248" y="364287"/>
                  </a:lnTo>
                  <a:lnTo>
                    <a:pt x="55731" y="391990"/>
                  </a:lnTo>
                  <a:lnTo>
                    <a:pt x="59215" y="355875"/>
                  </a:lnTo>
                  <a:lnTo>
                    <a:pt x="62698" y="320700"/>
                  </a:lnTo>
                  <a:lnTo>
                    <a:pt x="66181" y="450299"/>
                  </a:lnTo>
                  <a:lnTo>
                    <a:pt x="69664" y="421585"/>
                  </a:lnTo>
                  <a:lnTo>
                    <a:pt x="73148" y="393455"/>
                  </a:lnTo>
                  <a:lnTo>
                    <a:pt x="76631" y="489082"/>
                  </a:lnTo>
                  <a:lnTo>
                    <a:pt x="80114" y="470897"/>
                  </a:lnTo>
                  <a:lnTo>
                    <a:pt x="83597" y="453307"/>
                  </a:lnTo>
                  <a:lnTo>
                    <a:pt x="87081" y="483853"/>
                  </a:lnTo>
                  <a:lnTo>
                    <a:pt x="90564" y="462788"/>
                  </a:lnTo>
                  <a:lnTo>
                    <a:pt x="94047" y="442035"/>
                  </a:lnTo>
                  <a:lnTo>
                    <a:pt x="97530" y="467823"/>
                  </a:lnTo>
                  <a:lnTo>
                    <a:pt x="101014" y="453307"/>
                  </a:lnTo>
                  <a:lnTo>
                    <a:pt x="104497" y="439178"/>
                  </a:lnTo>
                  <a:lnTo>
                    <a:pt x="107980" y="425234"/>
                  </a:lnTo>
                  <a:lnTo>
                    <a:pt x="111463" y="407088"/>
                  </a:lnTo>
                  <a:lnTo>
                    <a:pt x="114947" y="389178"/>
                  </a:lnTo>
                  <a:lnTo>
                    <a:pt x="118430" y="371500"/>
                  </a:lnTo>
                  <a:lnTo>
                    <a:pt x="121913" y="424818"/>
                  </a:lnTo>
                  <a:lnTo>
                    <a:pt x="125396" y="408728"/>
                  </a:lnTo>
                  <a:lnTo>
                    <a:pt x="128880" y="392822"/>
                  </a:lnTo>
                  <a:lnTo>
                    <a:pt x="132363" y="377100"/>
                  </a:lnTo>
                  <a:lnTo>
                    <a:pt x="135846" y="361557"/>
                  </a:lnTo>
                  <a:lnTo>
                    <a:pt x="139329" y="346190"/>
                  </a:lnTo>
                  <a:lnTo>
                    <a:pt x="142813" y="373849"/>
                  </a:lnTo>
                  <a:lnTo>
                    <a:pt x="146296" y="379516"/>
                  </a:lnTo>
                  <a:lnTo>
                    <a:pt x="149779" y="384841"/>
                  </a:lnTo>
                  <a:lnTo>
                    <a:pt x="153262" y="380173"/>
                  </a:lnTo>
                  <a:lnTo>
                    <a:pt x="156746" y="370542"/>
                  </a:lnTo>
                  <a:lnTo>
                    <a:pt x="160229" y="361098"/>
                  </a:lnTo>
                  <a:lnTo>
                    <a:pt x="163712" y="356032"/>
                  </a:lnTo>
                  <a:lnTo>
                    <a:pt x="167195" y="354347"/>
                  </a:lnTo>
                  <a:lnTo>
                    <a:pt x="170679" y="352724"/>
                  </a:lnTo>
                  <a:lnTo>
                    <a:pt x="174162" y="394203"/>
                  </a:lnTo>
                  <a:lnTo>
                    <a:pt x="177645" y="395163"/>
                  </a:lnTo>
                  <a:lnTo>
                    <a:pt x="181128" y="396083"/>
                  </a:lnTo>
                  <a:lnTo>
                    <a:pt x="184612" y="420460"/>
                  </a:lnTo>
                  <a:lnTo>
                    <a:pt x="188095" y="412564"/>
                  </a:lnTo>
                  <a:lnTo>
                    <a:pt x="191578" y="404789"/>
                  </a:lnTo>
                  <a:lnTo>
                    <a:pt x="195061" y="397896"/>
                  </a:lnTo>
                  <a:lnTo>
                    <a:pt x="198545" y="393152"/>
                  </a:lnTo>
                  <a:lnTo>
                    <a:pt x="202028" y="388514"/>
                  </a:lnTo>
                  <a:lnTo>
                    <a:pt x="205511" y="383491"/>
                  </a:lnTo>
                  <a:lnTo>
                    <a:pt x="208994" y="376298"/>
                  </a:lnTo>
                  <a:lnTo>
                    <a:pt x="212478" y="369209"/>
                  </a:lnTo>
                  <a:lnTo>
                    <a:pt x="215961" y="395166"/>
                  </a:lnTo>
                  <a:lnTo>
                    <a:pt x="219444" y="388345"/>
                  </a:lnTo>
                  <a:lnTo>
                    <a:pt x="222927" y="381616"/>
                  </a:lnTo>
                  <a:lnTo>
                    <a:pt x="226411" y="374977"/>
                  </a:lnTo>
                  <a:lnTo>
                    <a:pt x="229894" y="376298"/>
                  </a:lnTo>
                  <a:lnTo>
                    <a:pt x="233377" y="369849"/>
                  </a:lnTo>
                  <a:lnTo>
                    <a:pt x="236860" y="363485"/>
                  </a:lnTo>
                  <a:lnTo>
                    <a:pt x="240344" y="357203"/>
                  </a:lnTo>
                  <a:lnTo>
                    <a:pt x="243827" y="351002"/>
                  </a:lnTo>
                  <a:lnTo>
                    <a:pt x="247310" y="344881"/>
                  </a:lnTo>
                  <a:lnTo>
                    <a:pt x="250793" y="444615"/>
                  </a:lnTo>
                  <a:lnTo>
                    <a:pt x="254277" y="442665"/>
                  </a:lnTo>
                  <a:lnTo>
                    <a:pt x="257760" y="440757"/>
                  </a:lnTo>
                  <a:lnTo>
                    <a:pt x="261243" y="437588"/>
                  </a:lnTo>
                  <a:lnTo>
                    <a:pt x="264726" y="433909"/>
                  </a:lnTo>
                  <a:lnTo>
                    <a:pt x="268210" y="430289"/>
                  </a:lnTo>
                  <a:lnTo>
                    <a:pt x="271693" y="426725"/>
                  </a:lnTo>
                  <a:lnTo>
                    <a:pt x="275176" y="423216"/>
                  </a:lnTo>
                  <a:lnTo>
                    <a:pt x="278659" y="419762"/>
                  </a:lnTo>
                  <a:lnTo>
                    <a:pt x="282143" y="462596"/>
                  </a:lnTo>
                  <a:lnTo>
                    <a:pt x="285626" y="455900"/>
                  </a:lnTo>
                  <a:lnTo>
                    <a:pt x="289109" y="449235"/>
                  </a:lnTo>
                  <a:lnTo>
                    <a:pt x="292592" y="442602"/>
                  </a:lnTo>
                  <a:lnTo>
                    <a:pt x="296075" y="436000"/>
                  </a:lnTo>
                  <a:lnTo>
                    <a:pt x="299559" y="429429"/>
                  </a:lnTo>
                  <a:lnTo>
                    <a:pt x="303042" y="431156"/>
                  </a:lnTo>
                  <a:lnTo>
                    <a:pt x="306525" y="434493"/>
                  </a:lnTo>
                  <a:lnTo>
                    <a:pt x="310008" y="437725"/>
                  </a:lnTo>
                  <a:lnTo>
                    <a:pt x="313492" y="439178"/>
                  </a:lnTo>
                  <a:lnTo>
                    <a:pt x="316975" y="434552"/>
                  </a:lnTo>
                  <a:lnTo>
                    <a:pt x="320458" y="429967"/>
                  </a:lnTo>
                  <a:lnTo>
                    <a:pt x="323941" y="425422"/>
                  </a:lnTo>
                  <a:lnTo>
                    <a:pt x="327425" y="420917"/>
                  </a:lnTo>
                  <a:lnTo>
                    <a:pt x="330908" y="416451"/>
                  </a:lnTo>
                  <a:lnTo>
                    <a:pt x="334391" y="412024"/>
                  </a:lnTo>
                  <a:lnTo>
                    <a:pt x="337874" y="407635"/>
                  </a:lnTo>
                  <a:lnTo>
                    <a:pt x="341358" y="403284"/>
                  </a:lnTo>
                  <a:lnTo>
                    <a:pt x="344841" y="398970"/>
                  </a:lnTo>
                  <a:lnTo>
                    <a:pt x="348324" y="393221"/>
                  </a:lnTo>
                  <a:lnTo>
                    <a:pt x="351807" y="387385"/>
                  </a:lnTo>
                  <a:lnTo>
                    <a:pt x="355291" y="381573"/>
                  </a:lnTo>
                  <a:lnTo>
                    <a:pt x="358774" y="375787"/>
                  </a:lnTo>
                  <a:lnTo>
                    <a:pt x="362257" y="370025"/>
                  </a:lnTo>
                  <a:lnTo>
                    <a:pt x="365740" y="364287"/>
                  </a:lnTo>
                  <a:lnTo>
                    <a:pt x="369224" y="394776"/>
                  </a:lnTo>
                  <a:lnTo>
                    <a:pt x="372707" y="392264"/>
                  </a:lnTo>
                  <a:lnTo>
                    <a:pt x="376190" y="389783"/>
                  </a:lnTo>
                  <a:lnTo>
                    <a:pt x="379673" y="387331"/>
                  </a:lnTo>
                  <a:lnTo>
                    <a:pt x="383157" y="384908"/>
                  </a:lnTo>
                  <a:lnTo>
                    <a:pt x="386640" y="382513"/>
                  </a:lnTo>
                  <a:lnTo>
                    <a:pt x="390123" y="380146"/>
                  </a:lnTo>
                  <a:lnTo>
                    <a:pt x="393606" y="377807"/>
                  </a:lnTo>
                  <a:lnTo>
                    <a:pt x="397090" y="375494"/>
                  </a:lnTo>
                  <a:lnTo>
                    <a:pt x="400573" y="373208"/>
                  </a:lnTo>
                  <a:lnTo>
                    <a:pt x="404056" y="370948"/>
                  </a:lnTo>
                  <a:lnTo>
                    <a:pt x="407539" y="368713"/>
                  </a:lnTo>
                  <a:lnTo>
                    <a:pt x="411023" y="366504"/>
                  </a:lnTo>
                  <a:lnTo>
                    <a:pt x="414506" y="364319"/>
                  </a:lnTo>
                  <a:lnTo>
                    <a:pt x="417989" y="362159"/>
                  </a:lnTo>
                  <a:lnTo>
                    <a:pt x="421472" y="383652"/>
                  </a:lnTo>
                  <a:lnTo>
                    <a:pt x="424956" y="389447"/>
                  </a:lnTo>
                  <a:lnTo>
                    <a:pt x="428439" y="395063"/>
                  </a:lnTo>
                  <a:lnTo>
                    <a:pt x="431922" y="410707"/>
                  </a:lnTo>
                  <a:lnTo>
                    <a:pt x="435405" y="407915"/>
                  </a:lnTo>
                  <a:lnTo>
                    <a:pt x="438889" y="405146"/>
                  </a:lnTo>
                  <a:lnTo>
                    <a:pt x="442372" y="402400"/>
                  </a:lnTo>
                  <a:lnTo>
                    <a:pt x="445855" y="399677"/>
                  </a:lnTo>
                  <a:lnTo>
                    <a:pt x="449338" y="396976"/>
                  </a:lnTo>
                  <a:lnTo>
                    <a:pt x="452822" y="394297"/>
                  </a:lnTo>
                  <a:lnTo>
                    <a:pt x="456305" y="400830"/>
                  </a:lnTo>
                  <a:lnTo>
                    <a:pt x="459788" y="399966"/>
                  </a:lnTo>
                  <a:lnTo>
                    <a:pt x="463271" y="399112"/>
                  </a:lnTo>
                  <a:lnTo>
                    <a:pt x="466755" y="399289"/>
                  </a:lnTo>
                  <a:lnTo>
                    <a:pt x="470238" y="399610"/>
                  </a:lnTo>
                  <a:lnTo>
                    <a:pt x="473721" y="399925"/>
                  </a:lnTo>
                  <a:lnTo>
                    <a:pt x="477204" y="414902"/>
                  </a:lnTo>
                  <a:lnTo>
                    <a:pt x="480688" y="416174"/>
                  </a:lnTo>
                  <a:lnTo>
                    <a:pt x="484171" y="417423"/>
                  </a:lnTo>
                  <a:lnTo>
                    <a:pt x="487654" y="448427"/>
                  </a:lnTo>
                  <a:lnTo>
                    <a:pt x="491137" y="447080"/>
                  </a:lnTo>
                  <a:lnTo>
                    <a:pt x="494621" y="445747"/>
                  </a:lnTo>
                  <a:lnTo>
                    <a:pt x="498104" y="444428"/>
                  </a:lnTo>
                  <a:lnTo>
                    <a:pt x="501587" y="443121"/>
                  </a:lnTo>
                  <a:lnTo>
                    <a:pt x="505070" y="441828"/>
                  </a:lnTo>
                  <a:lnTo>
                    <a:pt x="508554" y="440548"/>
                  </a:lnTo>
                  <a:lnTo>
                    <a:pt x="512037" y="439281"/>
                  </a:lnTo>
                  <a:lnTo>
                    <a:pt x="515520" y="438027"/>
                  </a:lnTo>
                  <a:lnTo>
                    <a:pt x="519003" y="453660"/>
                  </a:lnTo>
                  <a:lnTo>
                    <a:pt x="522487" y="451781"/>
                  </a:lnTo>
                  <a:lnTo>
                    <a:pt x="525970" y="449915"/>
                  </a:lnTo>
                  <a:lnTo>
                    <a:pt x="529453" y="448597"/>
                  </a:lnTo>
                  <a:lnTo>
                    <a:pt x="532936" y="448543"/>
                  </a:lnTo>
                  <a:lnTo>
                    <a:pt x="536420" y="448489"/>
                  </a:lnTo>
                  <a:lnTo>
                    <a:pt x="539903" y="448083"/>
                  </a:lnTo>
                  <a:lnTo>
                    <a:pt x="543386" y="446282"/>
                  </a:lnTo>
                  <a:lnTo>
                    <a:pt x="546869" y="444495"/>
                  </a:lnTo>
                  <a:lnTo>
                    <a:pt x="550353" y="442906"/>
                  </a:lnTo>
                  <a:lnTo>
                    <a:pt x="553836" y="442889"/>
                  </a:lnTo>
                  <a:lnTo>
                    <a:pt x="557319" y="442872"/>
                  </a:lnTo>
                  <a:lnTo>
                    <a:pt x="560802" y="458419"/>
                  </a:lnTo>
                  <a:lnTo>
                    <a:pt x="564286" y="455030"/>
                  </a:lnTo>
                  <a:lnTo>
                    <a:pt x="567769" y="451649"/>
                  </a:lnTo>
                  <a:lnTo>
                    <a:pt x="571252" y="448276"/>
                  </a:lnTo>
                  <a:lnTo>
                    <a:pt x="574735" y="489895"/>
                  </a:lnTo>
                  <a:lnTo>
                    <a:pt x="578218" y="493219"/>
                  </a:lnTo>
                  <a:lnTo>
                    <a:pt x="581702" y="496469"/>
                  </a:lnTo>
                  <a:lnTo>
                    <a:pt x="585185" y="511737"/>
                  </a:lnTo>
                  <a:lnTo>
                    <a:pt x="588668" y="514004"/>
                  </a:lnTo>
                  <a:lnTo>
                    <a:pt x="592151" y="516228"/>
                  </a:lnTo>
                  <a:lnTo>
                    <a:pt x="595635" y="514917"/>
                  </a:lnTo>
                  <a:lnTo>
                    <a:pt x="599118" y="512258"/>
                  </a:lnTo>
                  <a:lnTo>
                    <a:pt x="602601" y="509608"/>
                  </a:lnTo>
                  <a:lnTo>
                    <a:pt x="606084" y="506966"/>
                  </a:lnTo>
                  <a:lnTo>
                    <a:pt x="609568" y="504332"/>
                  </a:lnTo>
                  <a:lnTo>
                    <a:pt x="613051" y="501706"/>
                  </a:lnTo>
                  <a:lnTo>
                    <a:pt x="616534" y="509022"/>
                  </a:lnTo>
                  <a:lnTo>
                    <a:pt x="620017" y="509943"/>
                  </a:lnTo>
                  <a:lnTo>
                    <a:pt x="623501" y="510852"/>
                  </a:lnTo>
                  <a:lnTo>
                    <a:pt x="626984" y="511748"/>
                  </a:lnTo>
                  <a:lnTo>
                    <a:pt x="630467" y="512631"/>
                  </a:lnTo>
                  <a:lnTo>
                    <a:pt x="633950" y="513503"/>
                  </a:lnTo>
                  <a:lnTo>
                    <a:pt x="637434" y="534012"/>
                  </a:lnTo>
                  <a:lnTo>
                    <a:pt x="640917" y="533571"/>
                  </a:lnTo>
                  <a:lnTo>
                    <a:pt x="644400" y="533133"/>
                  </a:lnTo>
                  <a:lnTo>
                    <a:pt x="647883" y="532700"/>
                  </a:lnTo>
                  <a:lnTo>
                    <a:pt x="651367" y="532271"/>
                  </a:lnTo>
                  <a:lnTo>
                    <a:pt x="654850" y="531845"/>
                  </a:lnTo>
                  <a:lnTo>
                    <a:pt x="658333" y="531343"/>
                  </a:lnTo>
                  <a:lnTo>
                    <a:pt x="661816" y="530370"/>
                  </a:lnTo>
                  <a:lnTo>
                    <a:pt x="665300" y="529405"/>
                  </a:lnTo>
                  <a:lnTo>
                    <a:pt x="668783" y="551512"/>
                  </a:lnTo>
                  <a:lnTo>
                    <a:pt x="672266" y="550261"/>
                  </a:lnTo>
                  <a:lnTo>
                    <a:pt x="675749" y="549016"/>
                  </a:lnTo>
                  <a:lnTo>
                    <a:pt x="679233" y="547780"/>
                  </a:lnTo>
                  <a:lnTo>
                    <a:pt x="682716" y="546551"/>
                  </a:lnTo>
                  <a:lnTo>
                    <a:pt x="686199" y="545329"/>
                  </a:lnTo>
                  <a:lnTo>
                    <a:pt x="689682" y="544115"/>
                  </a:lnTo>
                  <a:lnTo>
                    <a:pt x="693166" y="543997"/>
                  </a:lnTo>
                  <a:lnTo>
                    <a:pt x="696649" y="544060"/>
                  </a:lnTo>
                  <a:lnTo>
                    <a:pt x="700132" y="544122"/>
                  </a:lnTo>
                  <a:lnTo>
                    <a:pt x="703615" y="552920"/>
                  </a:lnTo>
                  <a:lnTo>
                    <a:pt x="707099" y="554380"/>
                  </a:lnTo>
                  <a:lnTo>
                    <a:pt x="710582" y="555818"/>
                  </a:lnTo>
                  <a:lnTo>
                    <a:pt x="714065" y="557548"/>
                  </a:lnTo>
                  <a:lnTo>
                    <a:pt x="717548" y="559407"/>
                  </a:lnTo>
                  <a:lnTo>
                    <a:pt x="721032" y="561236"/>
                  </a:lnTo>
                  <a:lnTo>
                    <a:pt x="724515" y="563036"/>
                  </a:lnTo>
                  <a:lnTo>
                    <a:pt x="727998" y="564808"/>
                  </a:lnTo>
                  <a:lnTo>
                    <a:pt x="731481" y="566552"/>
                  </a:lnTo>
                  <a:lnTo>
                    <a:pt x="734965" y="581575"/>
                  </a:lnTo>
                  <a:lnTo>
                    <a:pt x="738448" y="580414"/>
                  </a:lnTo>
                  <a:lnTo>
                    <a:pt x="741931" y="579260"/>
                  </a:lnTo>
                  <a:lnTo>
                    <a:pt x="745414" y="578112"/>
                  </a:lnTo>
                  <a:lnTo>
                    <a:pt x="748898" y="576970"/>
                  </a:lnTo>
                  <a:lnTo>
                    <a:pt x="752381" y="575834"/>
                  </a:lnTo>
                  <a:lnTo>
                    <a:pt x="755864" y="578734"/>
                  </a:lnTo>
                  <a:lnTo>
                    <a:pt x="759347" y="578225"/>
                  </a:lnTo>
                  <a:lnTo>
                    <a:pt x="762831" y="577719"/>
                  </a:lnTo>
                  <a:lnTo>
                    <a:pt x="766314" y="587451"/>
                  </a:lnTo>
                  <a:lnTo>
                    <a:pt x="769797" y="588492"/>
                  </a:lnTo>
                  <a:lnTo>
                    <a:pt x="773280" y="589520"/>
                  </a:lnTo>
                  <a:lnTo>
                    <a:pt x="776764" y="590339"/>
                  </a:lnTo>
                  <a:lnTo>
                    <a:pt x="780247" y="589173"/>
                  </a:lnTo>
                  <a:lnTo>
                    <a:pt x="783730" y="588012"/>
                  </a:lnTo>
                  <a:lnTo>
                    <a:pt x="787213" y="586856"/>
                  </a:lnTo>
                  <a:lnTo>
                    <a:pt x="790697" y="585706"/>
                  </a:lnTo>
                  <a:lnTo>
                    <a:pt x="794180" y="584562"/>
                  </a:lnTo>
                  <a:lnTo>
                    <a:pt x="797663" y="583422"/>
                  </a:lnTo>
                  <a:lnTo>
                    <a:pt x="801146" y="582288"/>
                  </a:lnTo>
                  <a:lnTo>
                    <a:pt x="804630" y="581159"/>
                  </a:lnTo>
                  <a:lnTo>
                    <a:pt x="808113" y="580035"/>
                  </a:lnTo>
                  <a:lnTo>
                    <a:pt x="811596" y="591728"/>
                  </a:lnTo>
                  <a:lnTo>
                    <a:pt x="815079" y="590673"/>
                  </a:lnTo>
                  <a:lnTo>
                    <a:pt x="818563" y="589622"/>
                  </a:lnTo>
                  <a:lnTo>
                    <a:pt x="822046" y="588576"/>
                  </a:lnTo>
                  <a:lnTo>
                    <a:pt x="825529" y="587535"/>
                  </a:lnTo>
                  <a:lnTo>
                    <a:pt x="829012" y="586499"/>
                  </a:lnTo>
                  <a:lnTo>
                    <a:pt x="832496" y="586468"/>
                  </a:lnTo>
                  <a:lnTo>
                    <a:pt x="835979" y="587073"/>
                  </a:lnTo>
                  <a:lnTo>
                    <a:pt x="839462" y="587672"/>
                  </a:lnTo>
                  <a:lnTo>
                    <a:pt x="842945" y="588264"/>
                  </a:lnTo>
                  <a:lnTo>
                    <a:pt x="846429" y="588850"/>
                  </a:lnTo>
                  <a:lnTo>
                    <a:pt x="849912" y="589430"/>
                  </a:lnTo>
                  <a:lnTo>
                    <a:pt x="853395" y="589858"/>
                  </a:lnTo>
                  <a:lnTo>
                    <a:pt x="856878" y="590078"/>
                  </a:lnTo>
                  <a:lnTo>
                    <a:pt x="860361" y="590297"/>
                  </a:lnTo>
                  <a:lnTo>
                    <a:pt x="863845" y="595319"/>
                  </a:lnTo>
                  <a:lnTo>
                    <a:pt x="867328" y="593986"/>
                  </a:lnTo>
                  <a:lnTo>
                    <a:pt x="870811" y="592657"/>
                  </a:lnTo>
                  <a:lnTo>
                    <a:pt x="874294" y="591333"/>
                  </a:lnTo>
                  <a:lnTo>
                    <a:pt x="877778" y="590012"/>
                  </a:lnTo>
                  <a:lnTo>
                    <a:pt x="881261" y="588696"/>
                  </a:lnTo>
                  <a:lnTo>
                    <a:pt x="884744" y="587539"/>
                  </a:lnTo>
                  <a:lnTo>
                    <a:pt x="888227" y="587423"/>
                  </a:lnTo>
                  <a:lnTo>
                    <a:pt x="891711" y="587308"/>
                  </a:lnTo>
                  <a:lnTo>
                    <a:pt x="895194" y="587163"/>
                  </a:lnTo>
                  <a:lnTo>
                    <a:pt x="898677" y="586152"/>
                  </a:lnTo>
                  <a:lnTo>
                    <a:pt x="902160" y="585144"/>
                  </a:lnTo>
                  <a:lnTo>
                    <a:pt x="905644" y="584141"/>
                  </a:lnTo>
                  <a:lnTo>
                    <a:pt x="909127" y="583141"/>
                  </a:lnTo>
                  <a:lnTo>
                    <a:pt x="912610" y="582146"/>
                  </a:lnTo>
                  <a:lnTo>
                    <a:pt x="916093" y="581154"/>
                  </a:lnTo>
                  <a:lnTo>
                    <a:pt x="919577" y="580167"/>
                  </a:lnTo>
                  <a:lnTo>
                    <a:pt x="923060" y="579184"/>
                  </a:lnTo>
                  <a:lnTo>
                    <a:pt x="926543" y="578204"/>
                  </a:lnTo>
                  <a:lnTo>
                    <a:pt x="930026" y="586558"/>
                  </a:lnTo>
                  <a:lnTo>
                    <a:pt x="933510" y="585720"/>
                  </a:lnTo>
                  <a:lnTo>
                    <a:pt x="936993" y="584885"/>
                  </a:lnTo>
                  <a:lnTo>
                    <a:pt x="940476" y="584054"/>
                  </a:lnTo>
                  <a:lnTo>
                    <a:pt x="943959" y="583227"/>
                  </a:lnTo>
                  <a:lnTo>
                    <a:pt x="947443" y="582404"/>
                  </a:lnTo>
                  <a:lnTo>
                    <a:pt x="950926" y="581584"/>
                  </a:lnTo>
                  <a:lnTo>
                    <a:pt x="954409" y="580768"/>
                  </a:lnTo>
                  <a:lnTo>
                    <a:pt x="957892" y="579955"/>
                  </a:lnTo>
                  <a:lnTo>
                    <a:pt x="961376" y="579146"/>
                  </a:lnTo>
                  <a:lnTo>
                    <a:pt x="964859" y="578340"/>
                  </a:lnTo>
                  <a:lnTo>
                    <a:pt x="968342" y="577538"/>
                  </a:lnTo>
                  <a:lnTo>
                    <a:pt x="971825" y="576827"/>
                  </a:lnTo>
                  <a:lnTo>
                    <a:pt x="975309" y="576273"/>
                  </a:lnTo>
                  <a:lnTo>
                    <a:pt x="978792" y="575722"/>
                  </a:lnTo>
                  <a:lnTo>
                    <a:pt x="982275" y="575175"/>
                  </a:lnTo>
                  <a:lnTo>
                    <a:pt x="985758" y="574629"/>
                  </a:lnTo>
                  <a:lnTo>
                    <a:pt x="989242" y="574087"/>
                  </a:lnTo>
                  <a:lnTo>
                    <a:pt x="992725" y="573430"/>
                  </a:lnTo>
                  <a:lnTo>
                    <a:pt x="996208" y="572200"/>
                  </a:lnTo>
                  <a:lnTo>
                    <a:pt x="999691" y="570975"/>
                  </a:lnTo>
                  <a:lnTo>
                    <a:pt x="1003175" y="569752"/>
                  </a:lnTo>
                  <a:lnTo>
                    <a:pt x="1006658" y="568532"/>
                  </a:lnTo>
                  <a:lnTo>
                    <a:pt x="1010141" y="567316"/>
                  </a:lnTo>
                  <a:lnTo>
                    <a:pt x="1013624" y="566103"/>
                  </a:lnTo>
                  <a:lnTo>
                    <a:pt x="1017108" y="564893"/>
                  </a:lnTo>
                  <a:lnTo>
                    <a:pt x="1020591" y="563687"/>
                  </a:lnTo>
                  <a:lnTo>
                    <a:pt x="1024074" y="562483"/>
                  </a:lnTo>
                  <a:lnTo>
                    <a:pt x="1027557" y="571551"/>
                  </a:lnTo>
                  <a:lnTo>
                    <a:pt x="1031041" y="570880"/>
                  </a:lnTo>
                  <a:lnTo>
                    <a:pt x="1034524" y="570212"/>
                  </a:lnTo>
                  <a:lnTo>
                    <a:pt x="1038007" y="569547"/>
                  </a:lnTo>
                  <a:lnTo>
                    <a:pt x="1041490" y="568885"/>
                  </a:lnTo>
                  <a:lnTo>
                    <a:pt x="1044974" y="568226"/>
                  </a:lnTo>
                  <a:lnTo>
                    <a:pt x="1048457" y="570426"/>
                  </a:lnTo>
                  <a:lnTo>
                    <a:pt x="1051940" y="569770"/>
                  </a:lnTo>
                  <a:lnTo>
                    <a:pt x="1055423" y="569116"/>
                  </a:lnTo>
                  <a:lnTo>
                    <a:pt x="1058907" y="572218"/>
                  </a:lnTo>
                  <a:lnTo>
                    <a:pt x="1062390" y="571567"/>
                  </a:lnTo>
                  <a:lnTo>
                    <a:pt x="1065873" y="570918"/>
                  </a:lnTo>
                  <a:lnTo>
                    <a:pt x="1069356" y="570272"/>
                  </a:lnTo>
                  <a:lnTo>
                    <a:pt x="1072840" y="569628"/>
                  </a:lnTo>
                  <a:lnTo>
                    <a:pt x="1076323" y="568988"/>
                  </a:lnTo>
                  <a:lnTo>
                    <a:pt x="1079806" y="568380"/>
                  </a:lnTo>
                  <a:lnTo>
                    <a:pt x="1083289" y="567819"/>
                  </a:lnTo>
                  <a:lnTo>
                    <a:pt x="1086773" y="567261"/>
                  </a:lnTo>
                  <a:lnTo>
                    <a:pt x="1090256" y="566705"/>
                  </a:lnTo>
                  <a:lnTo>
                    <a:pt x="1093739" y="566152"/>
                  </a:lnTo>
                  <a:lnTo>
                    <a:pt x="1097222" y="565601"/>
                  </a:lnTo>
                  <a:lnTo>
                    <a:pt x="1100706" y="565053"/>
                  </a:lnTo>
                  <a:lnTo>
                    <a:pt x="1104189" y="564507"/>
                  </a:lnTo>
                  <a:lnTo>
                    <a:pt x="1107672" y="563964"/>
                  </a:lnTo>
                  <a:lnTo>
                    <a:pt x="1111155" y="563423"/>
                  </a:lnTo>
                  <a:lnTo>
                    <a:pt x="1114639" y="562884"/>
                  </a:lnTo>
                  <a:lnTo>
                    <a:pt x="1118122" y="562348"/>
                  </a:lnTo>
                  <a:lnTo>
                    <a:pt x="1121605" y="561819"/>
                  </a:lnTo>
                  <a:lnTo>
                    <a:pt x="1125088" y="561606"/>
                  </a:lnTo>
                  <a:lnTo>
                    <a:pt x="1128572" y="561395"/>
                  </a:lnTo>
                  <a:lnTo>
                    <a:pt x="1132055" y="561184"/>
                  </a:lnTo>
                  <a:lnTo>
                    <a:pt x="1135538" y="560975"/>
                  </a:lnTo>
                  <a:lnTo>
                    <a:pt x="1139021" y="560766"/>
                  </a:lnTo>
                  <a:lnTo>
                    <a:pt x="1142505" y="560559"/>
                  </a:lnTo>
                  <a:lnTo>
                    <a:pt x="1145988" y="560353"/>
                  </a:lnTo>
                  <a:lnTo>
                    <a:pt x="1149471" y="560148"/>
                  </a:lnTo>
                  <a:lnTo>
                    <a:pt x="1152954" y="559944"/>
                  </a:lnTo>
                  <a:lnTo>
                    <a:pt x="1156437" y="569472"/>
                  </a:lnTo>
                  <a:lnTo>
                    <a:pt x="1159921" y="570541"/>
                  </a:lnTo>
                  <a:lnTo>
                    <a:pt x="1163404" y="571600"/>
                  </a:lnTo>
                  <a:lnTo>
                    <a:pt x="1166887" y="571493"/>
                  </a:lnTo>
                  <a:lnTo>
                    <a:pt x="1170370" y="570719"/>
                  </a:lnTo>
                  <a:lnTo>
                    <a:pt x="1173854" y="569948"/>
                  </a:lnTo>
                  <a:lnTo>
                    <a:pt x="1177337" y="569180"/>
                  </a:lnTo>
                  <a:lnTo>
                    <a:pt x="1180820" y="568414"/>
                  </a:lnTo>
                  <a:lnTo>
                    <a:pt x="1184303" y="567651"/>
                  </a:lnTo>
                  <a:lnTo>
                    <a:pt x="1187787" y="566890"/>
                  </a:lnTo>
                  <a:lnTo>
                    <a:pt x="1191270" y="566131"/>
                  </a:lnTo>
                  <a:lnTo>
                    <a:pt x="1194753" y="565375"/>
                  </a:lnTo>
                  <a:lnTo>
                    <a:pt x="1198236" y="580316"/>
                  </a:lnTo>
                  <a:lnTo>
                    <a:pt x="1201720" y="579733"/>
                  </a:lnTo>
                  <a:lnTo>
                    <a:pt x="1205203" y="579152"/>
                  </a:lnTo>
                  <a:lnTo>
                    <a:pt x="1208686" y="578865"/>
                  </a:lnTo>
                  <a:lnTo>
                    <a:pt x="1212169" y="579444"/>
                  </a:lnTo>
                  <a:lnTo>
                    <a:pt x="1215653" y="580019"/>
                  </a:lnTo>
                  <a:lnTo>
                    <a:pt x="1219136" y="580589"/>
                  </a:lnTo>
                  <a:lnTo>
                    <a:pt x="1222619" y="581154"/>
                  </a:lnTo>
                  <a:lnTo>
                    <a:pt x="1226102" y="581716"/>
                  </a:lnTo>
                  <a:lnTo>
                    <a:pt x="1229586" y="590584"/>
                  </a:lnTo>
                  <a:lnTo>
                    <a:pt x="1233069" y="589765"/>
                  </a:lnTo>
                  <a:lnTo>
                    <a:pt x="1236552" y="588949"/>
                  </a:lnTo>
                  <a:lnTo>
                    <a:pt x="1240035" y="588135"/>
                  </a:lnTo>
                  <a:lnTo>
                    <a:pt x="1243519" y="587323"/>
                  </a:lnTo>
                  <a:lnTo>
                    <a:pt x="1247002" y="586514"/>
                  </a:lnTo>
                  <a:lnTo>
                    <a:pt x="1250485" y="585706"/>
                  </a:lnTo>
                  <a:lnTo>
                    <a:pt x="1253968" y="587207"/>
                  </a:lnTo>
                  <a:lnTo>
                    <a:pt x="1257452" y="589042"/>
                  </a:lnTo>
                  <a:lnTo>
                    <a:pt x="1260935" y="590855"/>
                  </a:lnTo>
                  <a:lnTo>
                    <a:pt x="1264418" y="591378"/>
                  </a:lnTo>
                  <a:lnTo>
                    <a:pt x="1267901" y="591522"/>
                  </a:lnTo>
                  <a:lnTo>
                    <a:pt x="1271385" y="591666"/>
                  </a:lnTo>
                  <a:lnTo>
                    <a:pt x="1274868" y="591808"/>
                  </a:lnTo>
                  <a:lnTo>
                    <a:pt x="1278351" y="591950"/>
                  </a:lnTo>
                  <a:lnTo>
                    <a:pt x="1281834" y="592090"/>
                  </a:lnTo>
                  <a:lnTo>
                    <a:pt x="1285318" y="592230"/>
                  </a:lnTo>
                  <a:lnTo>
                    <a:pt x="1288801" y="592369"/>
                  </a:lnTo>
                  <a:lnTo>
                    <a:pt x="1292284" y="592507"/>
                  </a:lnTo>
                  <a:lnTo>
                    <a:pt x="1295767" y="592644"/>
                  </a:lnTo>
                  <a:lnTo>
                    <a:pt x="1299251" y="592781"/>
                  </a:lnTo>
                  <a:lnTo>
                    <a:pt x="1302734" y="592917"/>
                  </a:lnTo>
                  <a:lnTo>
                    <a:pt x="1306217" y="602267"/>
                  </a:lnTo>
                  <a:lnTo>
                    <a:pt x="1309700" y="603026"/>
                  </a:lnTo>
                  <a:lnTo>
                    <a:pt x="1313184" y="603779"/>
                  </a:lnTo>
                  <a:lnTo>
                    <a:pt x="1316667" y="604338"/>
                  </a:lnTo>
                  <a:lnTo>
                    <a:pt x="1320150" y="604436"/>
                  </a:lnTo>
                  <a:lnTo>
                    <a:pt x="1323633" y="604534"/>
                  </a:lnTo>
                  <a:lnTo>
                    <a:pt x="1327117" y="604548"/>
                  </a:lnTo>
                  <a:lnTo>
                    <a:pt x="1330600" y="604219"/>
                  </a:lnTo>
                  <a:lnTo>
                    <a:pt x="1334083" y="603892"/>
                  </a:lnTo>
                  <a:lnTo>
                    <a:pt x="1337566" y="603671"/>
                  </a:lnTo>
                  <a:lnTo>
                    <a:pt x="1341050" y="604405"/>
                  </a:lnTo>
                  <a:lnTo>
                    <a:pt x="1344533" y="605133"/>
                  </a:lnTo>
                  <a:lnTo>
                    <a:pt x="1348016" y="605855"/>
                  </a:lnTo>
                  <a:lnTo>
                    <a:pt x="1351499" y="606572"/>
                  </a:lnTo>
                  <a:lnTo>
                    <a:pt x="1354983" y="607283"/>
                  </a:lnTo>
                  <a:lnTo>
                    <a:pt x="1358466" y="607988"/>
                  </a:lnTo>
                  <a:lnTo>
                    <a:pt x="1361949" y="608130"/>
                  </a:lnTo>
                  <a:lnTo>
                    <a:pt x="1365432" y="608215"/>
                  </a:lnTo>
                  <a:lnTo>
                    <a:pt x="1368916" y="608298"/>
                  </a:lnTo>
                  <a:lnTo>
                    <a:pt x="1372399" y="608382"/>
                  </a:lnTo>
                  <a:lnTo>
                    <a:pt x="1375882" y="608465"/>
                  </a:lnTo>
                  <a:lnTo>
                    <a:pt x="1379365" y="608547"/>
                  </a:lnTo>
                  <a:lnTo>
                    <a:pt x="1382849" y="608051"/>
                  </a:lnTo>
                  <a:lnTo>
                    <a:pt x="1386332" y="607327"/>
                  </a:lnTo>
                  <a:lnTo>
                    <a:pt x="1389815" y="606604"/>
                  </a:lnTo>
                  <a:lnTo>
                    <a:pt x="1393298" y="605883"/>
                  </a:lnTo>
                  <a:lnTo>
                    <a:pt x="1396782" y="605163"/>
                  </a:lnTo>
                  <a:lnTo>
                    <a:pt x="1400265" y="604445"/>
                  </a:lnTo>
                  <a:lnTo>
                    <a:pt x="1403748" y="603729"/>
                  </a:lnTo>
                  <a:lnTo>
                    <a:pt x="1407231" y="603014"/>
                  </a:lnTo>
                  <a:lnTo>
                    <a:pt x="1410715" y="602301"/>
                  </a:lnTo>
                  <a:lnTo>
                    <a:pt x="1414198" y="601590"/>
                  </a:lnTo>
                  <a:lnTo>
                    <a:pt x="1417681" y="600880"/>
                  </a:lnTo>
                  <a:lnTo>
                    <a:pt x="1421164" y="600172"/>
                  </a:lnTo>
                  <a:lnTo>
                    <a:pt x="1424648" y="599465"/>
                  </a:lnTo>
                  <a:lnTo>
                    <a:pt x="1428131" y="598760"/>
                  </a:lnTo>
                  <a:lnTo>
                    <a:pt x="1431614" y="598057"/>
                  </a:lnTo>
                  <a:lnTo>
                    <a:pt x="1435097" y="597498"/>
                  </a:lnTo>
                  <a:lnTo>
                    <a:pt x="1438580" y="597406"/>
                  </a:lnTo>
                  <a:lnTo>
                    <a:pt x="1442064" y="597313"/>
                  </a:lnTo>
                  <a:lnTo>
                    <a:pt x="1445547" y="597222"/>
                  </a:lnTo>
                  <a:lnTo>
                    <a:pt x="1449030" y="597130"/>
                  </a:lnTo>
                  <a:lnTo>
                    <a:pt x="1452513" y="597039"/>
                  </a:lnTo>
                  <a:lnTo>
                    <a:pt x="1455997" y="596916"/>
                  </a:lnTo>
                  <a:lnTo>
                    <a:pt x="1459480" y="596075"/>
                  </a:lnTo>
                  <a:lnTo>
                    <a:pt x="1462963" y="595236"/>
                  </a:lnTo>
                  <a:lnTo>
                    <a:pt x="1466446" y="594399"/>
                  </a:lnTo>
                  <a:lnTo>
                    <a:pt x="1469930" y="593562"/>
                  </a:lnTo>
                  <a:lnTo>
                    <a:pt x="1473413" y="592727"/>
                  </a:lnTo>
                  <a:lnTo>
                    <a:pt x="1476896" y="591894"/>
                  </a:lnTo>
                  <a:lnTo>
                    <a:pt x="1480379" y="591062"/>
                  </a:lnTo>
                  <a:lnTo>
                    <a:pt x="1483863" y="590231"/>
                  </a:lnTo>
                  <a:lnTo>
                    <a:pt x="1487346" y="589402"/>
                  </a:lnTo>
                  <a:lnTo>
                    <a:pt x="1490829" y="588574"/>
                  </a:lnTo>
                  <a:lnTo>
                    <a:pt x="1494312" y="587747"/>
                  </a:lnTo>
                  <a:lnTo>
                    <a:pt x="1497796" y="586922"/>
                  </a:lnTo>
                  <a:lnTo>
                    <a:pt x="1501279" y="586397"/>
                  </a:lnTo>
                  <a:lnTo>
                    <a:pt x="1504762" y="586029"/>
                  </a:lnTo>
                  <a:lnTo>
                    <a:pt x="1508245" y="585662"/>
                  </a:lnTo>
                  <a:lnTo>
                    <a:pt x="1511729" y="585296"/>
                  </a:lnTo>
                  <a:lnTo>
                    <a:pt x="1515212" y="584931"/>
                  </a:lnTo>
                  <a:lnTo>
                    <a:pt x="1518695" y="584568"/>
                  </a:lnTo>
                  <a:lnTo>
                    <a:pt x="1522178" y="584205"/>
                  </a:lnTo>
                  <a:lnTo>
                    <a:pt x="1525662" y="583844"/>
                  </a:lnTo>
                  <a:lnTo>
                    <a:pt x="1529145" y="583484"/>
                  </a:lnTo>
                  <a:lnTo>
                    <a:pt x="1532628" y="583125"/>
                  </a:lnTo>
                  <a:lnTo>
                    <a:pt x="1536111" y="582768"/>
                  </a:lnTo>
                  <a:lnTo>
                    <a:pt x="1539595" y="582411"/>
                  </a:lnTo>
                  <a:lnTo>
                    <a:pt x="1543078" y="582358"/>
                  </a:lnTo>
                  <a:lnTo>
                    <a:pt x="1546561" y="583096"/>
                  </a:lnTo>
                  <a:lnTo>
                    <a:pt x="1550044" y="583829"/>
                  </a:lnTo>
                  <a:lnTo>
                    <a:pt x="1553528" y="584557"/>
                  </a:lnTo>
                  <a:lnTo>
                    <a:pt x="1557011" y="585279"/>
                  </a:lnTo>
                  <a:lnTo>
                    <a:pt x="1560494" y="585997"/>
                  </a:lnTo>
                  <a:lnTo>
                    <a:pt x="1563977" y="591540"/>
                  </a:lnTo>
                  <a:lnTo>
                    <a:pt x="1567461" y="593169"/>
                  </a:lnTo>
                  <a:lnTo>
                    <a:pt x="1570944" y="594781"/>
                  </a:lnTo>
                  <a:lnTo>
                    <a:pt x="1574427" y="596376"/>
                  </a:lnTo>
                  <a:lnTo>
                    <a:pt x="1577910" y="596040"/>
                  </a:lnTo>
                  <a:lnTo>
                    <a:pt x="1581394" y="595681"/>
                  </a:lnTo>
                  <a:lnTo>
                    <a:pt x="1584877" y="595322"/>
                  </a:lnTo>
                  <a:lnTo>
                    <a:pt x="1588360" y="594965"/>
                  </a:lnTo>
                  <a:lnTo>
                    <a:pt x="1591843" y="594610"/>
                  </a:lnTo>
                  <a:lnTo>
                    <a:pt x="1595327" y="594255"/>
                  </a:lnTo>
                  <a:lnTo>
                    <a:pt x="1598810" y="602954"/>
                  </a:lnTo>
                  <a:lnTo>
                    <a:pt x="1602293" y="602683"/>
                  </a:lnTo>
                  <a:lnTo>
                    <a:pt x="1605776" y="602412"/>
                  </a:lnTo>
                  <a:lnTo>
                    <a:pt x="1609260" y="602143"/>
                  </a:lnTo>
                  <a:lnTo>
                    <a:pt x="1612743" y="601874"/>
                  </a:lnTo>
                  <a:lnTo>
                    <a:pt x="1616226" y="601606"/>
                  </a:lnTo>
                  <a:lnTo>
                    <a:pt x="1619709" y="601873"/>
                  </a:lnTo>
                  <a:lnTo>
                    <a:pt x="1623193" y="602488"/>
                  </a:lnTo>
                  <a:lnTo>
                    <a:pt x="1626676" y="603098"/>
                  </a:lnTo>
                  <a:lnTo>
                    <a:pt x="1630159" y="604147"/>
                  </a:lnTo>
                  <a:lnTo>
                    <a:pt x="1633642" y="605612"/>
                  </a:lnTo>
                  <a:lnTo>
                    <a:pt x="1637126" y="607064"/>
                  </a:lnTo>
                  <a:lnTo>
                    <a:pt x="1640609" y="613201"/>
                  </a:lnTo>
                  <a:lnTo>
                    <a:pt x="1644092" y="613342"/>
                  </a:lnTo>
                  <a:lnTo>
                    <a:pt x="1647575" y="613483"/>
                  </a:lnTo>
                  <a:lnTo>
                    <a:pt x="1651059" y="613623"/>
                  </a:lnTo>
                  <a:lnTo>
                    <a:pt x="1654542" y="613763"/>
                  </a:lnTo>
                  <a:lnTo>
                    <a:pt x="1658025" y="613901"/>
                  </a:lnTo>
                  <a:lnTo>
                    <a:pt x="1661508" y="614202"/>
                  </a:lnTo>
                  <a:lnTo>
                    <a:pt x="1664992" y="615076"/>
                  </a:lnTo>
                  <a:lnTo>
                    <a:pt x="1668475" y="615943"/>
                  </a:lnTo>
                  <a:lnTo>
                    <a:pt x="1671958" y="616824"/>
                  </a:lnTo>
                  <a:lnTo>
                    <a:pt x="1675441" y="617839"/>
                  </a:lnTo>
                  <a:lnTo>
                    <a:pt x="1678925" y="618846"/>
                  </a:lnTo>
                  <a:lnTo>
                    <a:pt x="1682408" y="619827"/>
                  </a:lnTo>
                  <a:lnTo>
                    <a:pt x="1685891" y="620186"/>
                  </a:lnTo>
                  <a:lnTo>
                    <a:pt x="1689374" y="620542"/>
                  </a:lnTo>
                  <a:lnTo>
                    <a:pt x="1692858" y="620897"/>
                  </a:lnTo>
                  <a:lnTo>
                    <a:pt x="1696341" y="626056"/>
                  </a:lnTo>
                  <a:lnTo>
                    <a:pt x="1699824" y="626390"/>
                  </a:lnTo>
                  <a:lnTo>
                    <a:pt x="1703307" y="626723"/>
                  </a:lnTo>
                  <a:lnTo>
                    <a:pt x="1706791" y="627054"/>
                  </a:lnTo>
                  <a:lnTo>
                    <a:pt x="1710274" y="627383"/>
                  </a:lnTo>
                  <a:lnTo>
                    <a:pt x="1713757" y="627710"/>
                  </a:lnTo>
                  <a:lnTo>
                    <a:pt x="1717240" y="627664"/>
                  </a:lnTo>
                  <a:lnTo>
                    <a:pt x="1720723" y="627487"/>
                  </a:lnTo>
                  <a:lnTo>
                    <a:pt x="1724207" y="627310"/>
                  </a:lnTo>
                  <a:lnTo>
                    <a:pt x="1727690" y="627134"/>
                  </a:lnTo>
                  <a:lnTo>
                    <a:pt x="1731173" y="626959"/>
                  </a:lnTo>
                  <a:lnTo>
                    <a:pt x="1734656" y="626784"/>
                  </a:lnTo>
                  <a:lnTo>
                    <a:pt x="1738140" y="626610"/>
                  </a:lnTo>
                  <a:lnTo>
                    <a:pt x="1741623" y="626437"/>
                  </a:lnTo>
                  <a:lnTo>
                    <a:pt x="1745106" y="626264"/>
                  </a:lnTo>
                  <a:lnTo>
                    <a:pt x="1748589" y="626013"/>
                  </a:lnTo>
                  <a:lnTo>
                    <a:pt x="1752073" y="625667"/>
                  </a:lnTo>
                  <a:lnTo>
                    <a:pt x="1755556" y="625323"/>
                  </a:lnTo>
                  <a:lnTo>
                    <a:pt x="1759039" y="624979"/>
                  </a:lnTo>
                  <a:lnTo>
                    <a:pt x="1762522" y="624636"/>
                  </a:lnTo>
                  <a:lnTo>
                    <a:pt x="1766006" y="624294"/>
                  </a:lnTo>
                  <a:lnTo>
                    <a:pt x="1769489" y="633901"/>
                  </a:lnTo>
                  <a:lnTo>
                    <a:pt x="1772972" y="633626"/>
                  </a:lnTo>
                  <a:lnTo>
                    <a:pt x="1776455" y="633352"/>
                  </a:lnTo>
                  <a:lnTo>
                    <a:pt x="1779939" y="633078"/>
                  </a:lnTo>
                  <a:lnTo>
                    <a:pt x="1783422" y="632806"/>
                  </a:lnTo>
                  <a:lnTo>
                    <a:pt x="1786905" y="632534"/>
                  </a:lnTo>
                  <a:lnTo>
                    <a:pt x="1790388" y="632266"/>
                  </a:lnTo>
                  <a:lnTo>
                    <a:pt x="1793872" y="632043"/>
                  </a:lnTo>
                  <a:lnTo>
                    <a:pt x="1797355" y="631821"/>
                  </a:lnTo>
                  <a:lnTo>
                    <a:pt x="1800838" y="631599"/>
                  </a:lnTo>
                  <a:lnTo>
                    <a:pt x="1804321" y="631379"/>
                  </a:lnTo>
                  <a:lnTo>
                    <a:pt x="1807805" y="631158"/>
                  </a:lnTo>
                  <a:lnTo>
                    <a:pt x="1811288" y="630939"/>
                  </a:lnTo>
                  <a:lnTo>
                    <a:pt x="1814771" y="630720"/>
                  </a:lnTo>
                  <a:lnTo>
                    <a:pt x="1818254" y="630501"/>
                  </a:lnTo>
                  <a:lnTo>
                    <a:pt x="1821738" y="630284"/>
                  </a:lnTo>
                  <a:lnTo>
                    <a:pt x="1825221" y="632848"/>
                  </a:lnTo>
                  <a:lnTo>
                    <a:pt x="1828704" y="632860"/>
                  </a:lnTo>
                  <a:lnTo>
                    <a:pt x="1832187" y="632873"/>
                  </a:lnTo>
                  <a:lnTo>
                    <a:pt x="1835671" y="632695"/>
                  </a:lnTo>
                  <a:lnTo>
                    <a:pt x="1839154" y="632431"/>
                  </a:lnTo>
                  <a:lnTo>
                    <a:pt x="1842637" y="632168"/>
                  </a:lnTo>
                  <a:lnTo>
                    <a:pt x="1846120" y="631906"/>
                  </a:lnTo>
                  <a:lnTo>
                    <a:pt x="1849604" y="631644"/>
                  </a:lnTo>
                  <a:lnTo>
                    <a:pt x="1853087" y="631383"/>
                  </a:lnTo>
                  <a:lnTo>
                    <a:pt x="1856570" y="631596"/>
                  </a:lnTo>
                  <a:lnTo>
                    <a:pt x="1860053" y="632296"/>
                  </a:lnTo>
                  <a:lnTo>
                    <a:pt x="1863537" y="632991"/>
                  </a:lnTo>
                  <a:lnTo>
                    <a:pt x="1867020" y="633951"/>
                  </a:lnTo>
                  <a:lnTo>
                    <a:pt x="1870503" y="635309"/>
                  </a:lnTo>
                  <a:lnTo>
                    <a:pt x="1873986" y="636655"/>
                  </a:lnTo>
                  <a:lnTo>
                    <a:pt x="1877470" y="637710"/>
                  </a:lnTo>
                  <a:lnTo>
                    <a:pt x="1880953" y="638110"/>
                  </a:lnTo>
                  <a:lnTo>
                    <a:pt x="1884436" y="638507"/>
                  </a:lnTo>
                  <a:lnTo>
                    <a:pt x="1887919" y="638769"/>
                  </a:lnTo>
                  <a:lnTo>
                    <a:pt x="1891403" y="638507"/>
                  </a:lnTo>
                  <a:lnTo>
                    <a:pt x="1894886" y="638246"/>
                  </a:lnTo>
                  <a:lnTo>
                    <a:pt x="1898369" y="637986"/>
                  </a:lnTo>
                  <a:lnTo>
                    <a:pt x="1901852" y="637726"/>
                  </a:lnTo>
                  <a:lnTo>
                    <a:pt x="1905336" y="637468"/>
                  </a:lnTo>
                  <a:lnTo>
                    <a:pt x="1908819" y="637209"/>
                  </a:lnTo>
                  <a:lnTo>
                    <a:pt x="1912302" y="636952"/>
                  </a:lnTo>
                  <a:lnTo>
                    <a:pt x="1915785" y="636695"/>
                  </a:lnTo>
                  <a:lnTo>
                    <a:pt x="1919269" y="636439"/>
                  </a:lnTo>
                  <a:lnTo>
                    <a:pt x="1922752" y="636183"/>
                  </a:lnTo>
                  <a:lnTo>
                    <a:pt x="1926235" y="635929"/>
                  </a:lnTo>
                  <a:lnTo>
                    <a:pt x="1929718" y="635674"/>
                  </a:lnTo>
                  <a:lnTo>
                    <a:pt x="1933202" y="639811"/>
                  </a:lnTo>
                  <a:lnTo>
                    <a:pt x="1936685" y="639555"/>
                  </a:lnTo>
                  <a:lnTo>
                    <a:pt x="1940168" y="639299"/>
                  </a:lnTo>
                  <a:lnTo>
                    <a:pt x="1943651" y="639044"/>
                  </a:lnTo>
                  <a:lnTo>
                    <a:pt x="1947135" y="638790"/>
                  </a:lnTo>
                  <a:lnTo>
                    <a:pt x="1950618" y="638536"/>
                  </a:lnTo>
                  <a:lnTo>
                    <a:pt x="1954101" y="638283"/>
                  </a:lnTo>
                  <a:lnTo>
                    <a:pt x="1957584" y="638031"/>
                  </a:lnTo>
                  <a:lnTo>
                    <a:pt x="1961068" y="637779"/>
                  </a:lnTo>
                  <a:lnTo>
                    <a:pt x="1964551" y="638405"/>
                  </a:lnTo>
                  <a:lnTo>
                    <a:pt x="1968034" y="639791"/>
                  </a:lnTo>
                  <a:lnTo>
                    <a:pt x="1971517" y="641165"/>
                  </a:lnTo>
                  <a:lnTo>
                    <a:pt x="1975001" y="641877"/>
                  </a:lnTo>
                  <a:lnTo>
                    <a:pt x="1978484" y="641749"/>
                  </a:lnTo>
                  <a:lnTo>
                    <a:pt x="1981967" y="641620"/>
                  </a:lnTo>
                  <a:lnTo>
                    <a:pt x="1985450" y="641493"/>
                  </a:lnTo>
                  <a:lnTo>
                    <a:pt x="1988934" y="641365"/>
                  </a:lnTo>
                  <a:lnTo>
                    <a:pt x="1992417" y="641238"/>
                  </a:lnTo>
                  <a:lnTo>
                    <a:pt x="1995900" y="641112"/>
                  </a:lnTo>
                  <a:lnTo>
                    <a:pt x="1999383" y="640986"/>
                  </a:lnTo>
                  <a:lnTo>
                    <a:pt x="2002867" y="640860"/>
                  </a:lnTo>
                  <a:lnTo>
                    <a:pt x="2006350" y="640734"/>
                  </a:lnTo>
                  <a:lnTo>
                    <a:pt x="2009833" y="640609"/>
                  </a:lnTo>
                  <a:lnTo>
                    <a:pt x="2013316" y="640485"/>
                  </a:lnTo>
                  <a:lnTo>
                    <a:pt x="2016799" y="640341"/>
                  </a:lnTo>
                  <a:lnTo>
                    <a:pt x="2020283" y="639850"/>
                  </a:lnTo>
                  <a:lnTo>
                    <a:pt x="2023766" y="639361"/>
                  </a:lnTo>
                  <a:lnTo>
                    <a:pt x="2027249" y="638872"/>
                  </a:lnTo>
                  <a:lnTo>
                    <a:pt x="2030732" y="638383"/>
                  </a:lnTo>
                  <a:lnTo>
                    <a:pt x="2034216" y="637896"/>
                  </a:lnTo>
                  <a:lnTo>
                    <a:pt x="2037699" y="637409"/>
                  </a:lnTo>
                  <a:lnTo>
                    <a:pt x="2041182" y="636923"/>
                  </a:lnTo>
                  <a:lnTo>
                    <a:pt x="2044665" y="636437"/>
                  </a:lnTo>
                  <a:lnTo>
                    <a:pt x="2048149" y="635953"/>
                  </a:lnTo>
                  <a:lnTo>
                    <a:pt x="2051632" y="636777"/>
                  </a:lnTo>
                  <a:lnTo>
                    <a:pt x="2055115" y="637995"/>
                  </a:lnTo>
                  <a:lnTo>
                    <a:pt x="2058598" y="639203"/>
                  </a:lnTo>
                  <a:lnTo>
                    <a:pt x="2062082" y="640081"/>
                  </a:lnTo>
                  <a:lnTo>
                    <a:pt x="2065565" y="640795"/>
                  </a:lnTo>
                  <a:lnTo>
                    <a:pt x="2069048" y="641505"/>
                  </a:lnTo>
                  <a:lnTo>
                    <a:pt x="2072531" y="641771"/>
                  </a:lnTo>
                  <a:lnTo>
                    <a:pt x="2076015" y="641708"/>
                  </a:lnTo>
                  <a:lnTo>
                    <a:pt x="2079498" y="641644"/>
                  </a:lnTo>
                  <a:lnTo>
                    <a:pt x="2082981" y="641582"/>
                  </a:lnTo>
                  <a:lnTo>
                    <a:pt x="2086464" y="641519"/>
                  </a:lnTo>
                  <a:lnTo>
                    <a:pt x="2089948" y="641456"/>
                  </a:lnTo>
                  <a:lnTo>
                    <a:pt x="2093431" y="641550"/>
                  </a:lnTo>
                  <a:lnTo>
                    <a:pt x="2096914" y="641897"/>
                  </a:lnTo>
                  <a:lnTo>
                    <a:pt x="2100397" y="642242"/>
                  </a:lnTo>
                  <a:lnTo>
                    <a:pt x="2103881" y="642586"/>
                  </a:lnTo>
                  <a:lnTo>
                    <a:pt x="2107364" y="642928"/>
                  </a:lnTo>
                  <a:lnTo>
                    <a:pt x="2110847" y="643268"/>
                  </a:lnTo>
                  <a:lnTo>
                    <a:pt x="2114330" y="643470"/>
                  </a:lnTo>
                  <a:lnTo>
                    <a:pt x="2117814" y="643079"/>
                  </a:lnTo>
                  <a:lnTo>
                    <a:pt x="2121297" y="642690"/>
                  </a:lnTo>
                  <a:lnTo>
                    <a:pt x="2124780" y="642301"/>
                  </a:lnTo>
                  <a:lnTo>
                    <a:pt x="2128263" y="641912"/>
                  </a:lnTo>
                  <a:lnTo>
                    <a:pt x="2131747" y="641525"/>
                  </a:lnTo>
                  <a:lnTo>
                    <a:pt x="2135230" y="641138"/>
                  </a:lnTo>
                  <a:lnTo>
                    <a:pt x="2138713" y="640751"/>
                  </a:lnTo>
                  <a:lnTo>
                    <a:pt x="2142196" y="640365"/>
                  </a:lnTo>
                  <a:lnTo>
                    <a:pt x="2145680" y="639980"/>
                  </a:lnTo>
                  <a:lnTo>
                    <a:pt x="2149163" y="645233"/>
                  </a:lnTo>
                  <a:lnTo>
                    <a:pt x="2152646" y="646008"/>
                  </a:lnTo>
                  <a:lnTo>
                    <a:pt x="2156129" y="646778"/>
                  </a:lnTo>
                  <a:lnTo>
                    <a:pt x="2159613" y="647364"/>
                  </a:lnTo>
                  <a:lnTo>
                    <a:pt x="2163096" y="647905"/>
                  </a:lnTo>
                  <a:lnTo>
                    <a:pt x="2166579" y="648442"/>
                  </a:lnTo>
                  <a:lnTo>
                    <a:pt x="2170062" y="658928"/>
                  </a:lnTo>
                  <a:lnTo>
                    <a:pt x="2173546" y="659841"/>
                  </a:lnTo>
                  <a:lnTo>
                    <a:pt x="2177029" y="660749"/>
                  </a:lnTo>
                  <a:lnTo>
                    <a:pt x="2180512" y="661046"/>
                  </a:lnTo>
                  <a:lnTo>
                    <a:pt x="2183995" y="660961"/>
                  </a:lnTo>
                  <a:lnTo>
                    <a:pt x="2187479" y="660876"/>
                  </a:lnTo>
                  <a:lnTo>
                    <a:pt x="2190962" y="660791"/>
                  </a:lnTo>
                  <a:lnTo>
                    <a:pt x="2194445" y="660707"/>
                  </a:lnTo>
                  <a:lnTo>
                    <a:pt x="2197928" y="660623"/>
                  </a:lnTo>
                  <a:lnTo>
                    <a:pt x="2201412" y="660734"/>
                  </a:lnTo>
                  <a:lnTo>
                    <a:pt x="2204895" y="661112"/>
                  </a:lnTo>
                  <a:lnTo>
                    <a:pt x="2208378" y="661489"/>
                  </a:lnTo>
                  <a:lnTo>
                    <a:pt x="2211861" y="661864"/>
                  </a:lnTo>
                  <a:lnTo>
                    <a:pt x="2215345" y="662237"/>
                  </a:lnTo>
                  <a:lnTo>
                    <a:pt x="2218828" y="662608"/>
                  </a:lnTo>
                  <a:lnTo>
                    <a:pt x="2222311" y="662862"/>
                  </a:lnTo>
                  <a:lnTo>
                    <a:pt x="2225794" y="662726"/>
                  </a:lnTo>
                  <a:lnTo>
                    <a:pt x="2229278" y="662590"/>
                  </a:lnTo>
                  <a:lnTo>
                    <a:pt x="2232761" y="662454"/>
                  </a:lnTo>
                  <a:lnTo>
                    <a:pt x="2236244" y="662319"/>
                  </a:lnTo>
                  <a:lnTo>
                    <a:pt x="2239727" y="662184"/>
                  </a:lnTo>
                  <a:lnTo>
                    <a:pt x="2243211" y="662098"/>
                  </a:lnTo>
                  <a:lnTo>
                    <a:pt x="2246694" y="663265"/>
                  </a:lnTo>
                  <a:lnTo>
                    <a:pt x="2250177" y="664423"/>
                  </a:lnTo>
                  <a:lnTo>
                    <a:pt x="2253660" y="665572"/>
                  </a:lnTo>
                  <a:lnTo>
                    <a:pt x="2257144" y="665880"/>
                  </a:lnTo>
                  <a:lnTo>
                    <a:pt x="2260627" y="666136"/>
                  </a:lnTo>
                  <a:lnTo>
                    <a:pt x="2264110" y="666390"/>
                  </a:lnTo>
                  <a:lnTo>
                    <a:pt x="2267593" y="666643"/>
                  </a:lnTo>
                  <a:lnTo>
                    <a:pt x="2271077" y="666895"/>
                  </a:lnTo>
                  <a:lnTo>
                    <a:pt x="2274560" y="667146"/>
                  </a:lnTo>
                  <a:lnTo>
                    <a:pt x="2278043" y="667034"/>
                  </a:lnTo>
                  <a:lnTo>
                    <a:pt x="2281526" y="666800"/>
                  </a:lnTo>
                  <a:lnTo>
                    <a:pt x="2285010" y="666567"/>
                  </a:lnTo>
                  <a:lnTo>
                    <a:pt x="2288493" y="666334"/>
                  </a:lnTo>
                  <a:lnTo>
                    <a:pt x="2291976" y="666102"/>
                  </a:lnTo>
                  <a:lnTo>
                    <a:pt x="2295459" y="665870"/>
                  </a:lnTo>
                  <a:lnTo>
                    <a:pt x="2298942" y="665639"/>
                  </a:lnTo>
                  <a:lnTo>
                    <a:pt x="2302426" y="665408"/>
                  </a:lnTo>
                  <a:lnTo>
                    <a:pt x="2305909" y="665178"/>
                  </a:lnTo>
                  <a:lnTo>
                    <a:pt x="2309392" y="668560"/>
                  </a:lnTo>
                  <a:lnTo>
                    <a:pt x="2312875" y="669086"/>
                  </a:lnTo>
                  <a:lnTo>
                    <a:pt x="2316359" y="669610"/>
                  </a:lnTo>
                  <a:lnTo>
                    <a:pt x="2319842" y="670440"/>
                  </a:lnTo>
                  <a:lnTo>
                    <a:pt x="2323325" y="671797"/>
                  </a:lnTo>
                  <a:lnTo>
                    <a:pt x="2326808" y="673141"/>
                  </a:lnTo>
                  <a:lnTo>
                    <a:pt x="2330292" y="674252"/>
                  </a:lnTo>
                  <a:lnTo>
                    <a:pt x="2333775" y="674753"/>
                  </a:lnTo>
                  <a:lnTo>
                    <a:pt x="2337258" y="675251"/>
                  </a:lnTo>
                  <a:lnTo>
                    <a:pt x="2340741" y="675747"/>
                  </a:lnTo>
                  <a:lnTo>
                    <a:pt x="2344225" y="676240"/>
                  </a:lnTo>
                  <a:lnTo>
                    <a:pt x="2347708" y="676731"/>
                  </a:lnTo>
                  <a:lnTo>
                    <a:pt x="2351191" y="677159"/>
                  </a:lnTo>
                  <a:lnTo>
                    <a:pt x="2354674" y="676860"/>
                  </a:lnTo>
                  <a:lnTo>
                    <a:pt x="2358158" y="676562"/>
                  </a:lnTo>
                  <a:lnTo>
                    <a:pt x="2361641" y="676264"/>
                  </a:lnTo>
                  <a:lnTo>
                    <a:pt x="2365124" y="675967"/>
                  </a:lnTo>
                  <a:lnTo>
                    <a:pt x="2368607" y="675670"/>
                  </a:lnTo>
                  <a:lnTo>
                    <a:pt x="2372091" y="675373"/>
                  </a:lnTo>
                  <a:lnTo>
                    <a:pt x="2375574" y="675078"/>
                  </a:lnTo>
                  <a:lnTo>
                    <a:pt x="2379057" y="674782"/>
                  </a:lnTo>
                  <a:lnTo>
                    <a:pt x="2382540" y="674487"/>
                  </a:lnTo>
                  <a:lnTo>
                    <a:pt x="2386024" y="674193"/>
                  </a:lnTo>
                  <a:lnTo>
                    <a:pt x="2389507" y="673899"/>
                  </a:lnTo>
                  <a:lnTo>
                    <a:pt x="2392990" y="673606"/>
                  </a:lnTo>
                  <a:lnTo>
                    <a:pt x="2396473" y="673504"/>
                  </a:lnTo>
                  <a:lnTo>
                    <a:pt x="2399957" y="673488"/>
                  </a:lnTo>
                  <a:lnTo>
                    <a:pt x="2403440" y="673471"/>
                  </a:lnTo>
                  <a:lnTo>
                    <a:pt x="2406923" y="673455"/>
                  </a:lnTo>
                  <a:lnTo>
                    <a:pt x="2410406" y="673439"/>
                  </a:lnTo>
                  <a:lnTo>
                    <a:pt x="2413890" y="673422"/>
                  </a:lnTo>
                  <a:lnTo>
                    <a:pt x="2417373" y="673406"/>
                  </a:lnTo>
                  <a:lnTo>
                    <a:pt x="2420856" y="673390"/>
                  </a:lnTo>
                  <a:lnTo>
                    <a:pt x="2424339" y="673374"/>
                  </a:lnTo>
                  <a:lnTo>
                    <a:pt x="2427823" y="673345"/>
                  </a:lnTo>
                  <a:lnTo>
                    <a:pt x="2431306" y="673300"/>
                  </a:lnTo>
                  <a:lnTo>
                    <a:pt x="2434789" y="673254"/>
                  </a:lnTo>
                  <a:lnTo>
                    <a:pt x="2438272" y="673209"/>
                  </a:lnTo>
                  <a:lnTo>
                    <a:pt x="2441756" y="673164"/>
                  </a:lnTo>
                  <a:lnTo>
                    <a:pt x="2445239" y="673119"/>
                  </a:lnTo>
                  <a:lnTo>
                    <a:pt x="2448722" y="678028"/>
                  </a:lnTo>
                  <a:lnTo>
                    <a:pt x="2452205" y="678492"/>
                  </a:lnTo>
                  <a:lnTo>
                    <a:pt x="2455689" y="678953"/>
                  </a:lnTo>
                  <a:lnTo>
                    <a:pt x="2459172" y="679402"/>
                  </a:lnTo>
                  <a:lnTo>
                    <a:pt x="2462655" y="679775"/>
                  </a:lnTo>
                  <a:lnTo>
                    <a:pt x="2466138" y="680145"/>
                  </a:lnTo>
                  <a:lnTo>
                    <a:pt x="2469622" y="680506"/>
                  </a:lnTo>
                  <a:lnTo>
                    <a:pt x="2473105" y="680495"/>
                  </a:lnTo>
                  <a:lnTo>
                    <a:pt x="2476588" y="680484"/>
                  </a:lnTo>
                  <a:lnTo>
                    <a:pt x="2480071" y="680473"/>
                  </a:lnTo>
                  <a:lnTo>
                    <a:pt x="2483555" y="680461"/>
                  </a:lnTo>
                  <a:lnTo>
                    <a:pt x="2487038" y="680450"/>
                  </a:lnTo>
                  <a:lnTo>
                    <a:pt x="2490521" y="680439"/>
                  </a:lnTo>
                  <a:lnTo>
                    <a:pt x="2494004" y="680601"/>
                  </a:lnTo>
                  <a:lnTo>
                    <a:pt x="2497488" y="680798"/>
                  </a:lnTo>
                  <a:lnTo>
                    <a:pt x="2500971" y="680995"/>
                  </a:lnTo>
                  <a:lnTo>
                    <a:pt x="2504454" y="684249"/>
                  </a:lnTo>
                  <a:lnTo>
                    <a:pt x="2507937" y="684438"/>
                  </a:lnTo>
                  <a:lnTo>
                    <a:pt x="2511421" y="684625"/>
                  </a:lnTo>
                  <a:lnTo>
                    <a:pt x="2514904" y="684812"/>
                  </a:lnTo>
                  <a:lnTo>
                    <a:pt x="2518387" y="684998"/>
                  </a:lnTo>
                  <a:lnTo>
                    <a:pt x="2521870" y="685183"/>
                  </a:lnTo>
                  <a:lnTo>
                    <a:pt x="2525354" y="685237"/>
                  </a:lnTo>
                  <a:lnTo>
                    <a:pt x="2528837" y="685179"/>
                  </a:lnTo>
                  <a:lnTo>
                    <a:pt x="2532320" y="685122"/>
                  </a:lnTo>
                  <a:lnTo>
                    <a:pt x="2535803" y="685064"/>
                  </a:lnTo>
                  <a:lnTo>
                    <a:pt x="2539287" y="685007"/>
                  </a:lnTo>
                  <a:lnTo>
                    <a:pt x="2542770" y="684950"/>
                  </a:lnTo>
                  <a:lnTo>
                    <a:pt x="2546253" y="684894"/>
                  </a:lnTo>
                  <a:lnTo>
                    <a:pt x="2549736" y="684837"/>
                  </a:lnTo>
                  <a:lnTo>
                    <a:pt x="2553220" y="684780"/>
                  </a:lnTo>
                  <a:lnTo>
                    <a:pt x="2556703" y="693263"/>
                  </a:lnTo>
                  <a:lnTo>
                    <a:pt x="2560186" y="693352"/>
                  </a:lnTo>
                  <a:lnTo>
                    <a:pt x="2563669" y="693439"/>
                  </a:lnTo>
                  <a:lnTo>
                    <a:pt x="2567153" y="693527"/>
                  </a:lnTo>
                  <a:lnTo>
                    <a:pt x="2570636" y="693614"/>
                  </a:lnTo>
                  <a:lnTo>
                    <a:pt x="2574119" y="693701"/>
                  </a:lnTo>
                  <a:lnTo>
                    <a:pt x="2577602" y="693786"/>
                  </a:lnTo>
                  <a:lnTo>
                    <a:pt x="2581085" y="693834"/>
                  </a:lnTo>
                  <a:lnTo>
                    <a:pt x="2584569" y="693883"/>
                  </a:lnTo>
                  <a:lnTo>
                    <a:pt x="2588052" y="693931"/>
                  </a:lnTo>
                  <a:lnTo>
                    <a:pt x="2591535" y="693979"/>
                  </a:lnTo>
                  <a:lnTo>
                    <a:pt x="2595018" y="694027"/>
                  </a:lnTo>
                  <a:lnTo>
                    <a:pt x="2598502" y="694075"/>
                  </a:lnTo>
                  <a:lnTo>
                    <a:pt x="2601985" y="696276"/>
                  </a:lnTo>
                  <a:lnTo>
                    <a:pt x="2605468" y="696395"/>
                  </a:lnTo>
                  <a:lnTo>
                    <a:pt x="2608951" y="696513"/>
                  </a:lnTo>
                  <a:lnTo>
                    <a:pt x="2612435" y="696631"/>
                  </a:lnTo>
                  <a:lnTo>
                    <a:pt x="2615918" y="696749"/>
                  </a:lnTo>
                  <a:lnTo>
                    <a:pt x="2619401" y="696866"/>
                  </a:lnTo>
                  <a:lnTo>
                    <a:pt x="2622884" y="700449"/>
                  </a:lnTo>
                  <a:lnTo>
                    <a:pt x="2626368" y="701319"/>
                  </a:lnTo>
                  <a:lnTo>
                    <a:pt x="2629851" y="702183"/>
                  </a:lnTo>
                  <a:lnTo>
                    <a:pt x="2633334" y="702583"/>
                  </a:lnTo>
                  <a:lnTo>
                    <a:pt x="2636817" y="702653"/>
                  </a:lnTo>
                  <a:lnTo>
                    <a:pt x="2640301" y="702723"/>
                  </a:lnTo>
                  <a:lnTo>
                    <a:pt x="2643784" y="702792"/>
                  </a:lnTo>
                  <a:lnTo>
                    <a:pt x="2647267" y="702862"/>
                  </a:lnTo>
                  <a:lnTo>
                    <a:pt x="2650750" y="702931"/>
                  </a:lnTo>
                  <a:lnTo>
                    <a:pt x="2654234" y="703000"/>
                  </a:lnTo>
                  <a:lnTo>
                    <a:pt x="2657717" y="703069"/>
                  </a:lnTo>
                  <a:lnTo>
                    <a:pt x="2661200" y="703137"/>
                  </a:lnTo>
                  <a:lnTo>
                    <a:pt x="2664683" y="703309"/>
                  </a:lnTo>
                  <a:lnTo>
                    <a:pt x="2668167" y="703729"/>
                  </a:lnTo>
                  <a:lnTo>
                    <a:pt x="2671650" y="704147"/>
                  </a:lnTo>
                  <a:lnTo>
                    <a:pt x="2675133" y="710650"/>
                  </a:lnTo>
                  <a:lnTo>
                    <a:pt x="2678616" y="710571"/>
                  </a:lnTo>
                  <a:lnTo>
                    <a:pt x="2682100" y="710492"/>
                  </a:lnTo>
                  <a:lnTo>
                    <a:pt x="2685583" y="710412"/>
                  </a:lnTo>
                  <a:lnTo>
                    <a:pt x="2689066" y="710333"/>
                  </a:lnTo>
                  <a:lnTo>
                    <a:pt x="2692549" y="710254"/>
                  </a:lnTo>
                  <a:lnTo>
                    <a:pt x="2696033" y="710176"/>
                  </a:lnTo>
                  <a:lnTo>
                    <a:pt x="2699516" y="710063"/>
                  </a:lnTo>
                  <a:lnTo>
                    <a:pt x="2702999" y="709951"/>
                  </a:lnTo>
                  <a:lnTo>
                    <a:pt x="2706482" y="709840"/>
                  </a:lnTo>
                  <a:lnTo>
                    <a:pt x="2709966" y="709728"/>
                  </a:lnTo>
                  <a:lnTo>
                    <a:pt x="2713449" y="709617"/>
                  </a:lnTo>
                  <a:lnTo>
                    <a:pt x="2716932" y="709506"/>
                  </a:lnTo>
                  <a:lnTo>
                    <a:pt x="2720415" y="709395"/>
                  </a:lnTo>
                  <a:lnTo>
                    <a:pt x="2723899" y="709284"/>
                  </a:lnTo>
                  <a:lnTo>
                    <a:pt x="2727382" y="709174"/>
                  </a:lnTo>
                  <a:lnTo>
                    <a:pt x="2730865" y="709063"/>
                  </a:lnTo>
                  <a:lnTo>
                    <a:pt x="2734348" y="708953"/>
                  </a:lnTo>
                  <a:lnTo>
                    <a:pt x="2737832" y="708844"/>
                  </a:lnTo>
                  <a:lnTo>
                    <a:pt x="2741315" y="709871"/>
                  </a:lnTo>
                  <a:lnTo>
                    <a:pt x="2744798" y="710259"/>
                  </a:lnTo>
                  <a:lnTo>
                    <a:pt x="2748281" y="710645"/>
                  </a:lnTo>
                  <a:lnTo>
                    <a:pt x="2751765" y="712228"/>
                  </a:lnTo>
                  <a:lnTo>
                    <a:pt x="2755248" y="712182"/>
                  </a:lnTo>
                  <a:lnTo>
                    <a:pt x="2758731" y="712136"/>
                  </a:lnTo>
                  <a:lnTo>
                    <a:pt x="2762214" y="712090"/>
                  </a:lnTo>
                  <a:lnTo>
                    <a:pt x="2765698" y="712045"/>
                  </a:lnTo>
                  <a:lnTo>
                    <a:pt x="2769181" y="711999"/>
                  </a:lnTo>
                  <a:lnTo>
                    <a:pt x="2772664" y="712204"/>
                  </a:lnTo>
                  <a:lnTo>
                    <a:pt x="2776147" y="712904"/>
                  </a:lnTo>
                  <a:lnTo>
                    <a:pt x="2779631" y="713600"/>
                  </a:lnTo>
                  <a:lnTo>
                    <a:pt x="2783114" y="714200"/>
                  </a:lnTo>
                  <a:lnTo>
                    <a:pt x="2786597" y="714505"/>
                  </a:lnTo>
                  <a:lnTo>
                    <a:pt x="2790080" y="714809"/>
                  </a:lnTo>
                  <a:lnTo>
                    <a:pt x="2793564" y="715211"/>
                  </a:lnTo>
                  <a:lnTo>
                    <a:pt x="2797047" y="716209"/>
                  </a:lnTo>
                  <a:lnTo>
                    <a:pt x="2800530" y="717199"/>
                  </a:lnTo>
                  <a:lnTo>
                    <a:pt x="2804013" y="718134"/>
                  </a:lnTo>
                  <a:lnTo>
                    <a:pt x="2807497" y="718051"/>
                  </a:lnTo>
                  <a:lnTo>
                    <a:pt x="2810980" y="717969"/>
                  </a:lnTo>
                  <a:lnTo>
                    <a:pt x="2814463" y="717887"/>
                  </a:lnTo>
                  <a:lnTo>
                    <a:pt x="2817946" y="717805"/>
                  </a:lnTo>
                  <a:lnTo>
                    <a:pt x="2821430" y="717723"/>
                  </a:lnTo>
                  <a:lnTo>
                    <a:pt x="2824913" y="717642"/>
                  </a:lnTo>
                  <a:lnTo>
                    <a:pt x="2828396" y="717366"/>
                  </a:lnTo>
                  <a:lnTo>
                    <a:pt x="2831879" y="717057"/>
                  </a:lnTo>
                  <a:lnTo>
                    <a:pt x="2835363" y="716748"/>
                  </a:lnTo>
                  <a:lnTo>
                    <a:pt x="2838846" y="716439"/>
                  </a:lnTo>
                  <a:lnTo>
                    <a:pt x="2842329" y="716131"/>
                  </a:lnTo>
                  <a:lnTo>
                    <a:pt x="2845812" y="715823"/>
                  </a:lnTo>
                  <a:lnTo>
                    <a:pt x="2849296" y="715516"/>
                  </a:lnTo>
                  <a:lnTo>
                    <a:pt x="2852779" y="715209"/>
                  </a:lnTo>
                  <a:lnTo>
                    <a:pt x="2856262" y="714902"/>
                  </a:lnTo>
                  <a:lnTo>
                    <a:pt x="2859745" y="718186"/>
                  </a:lnTo>
                  <a:lnTo>
                    <a:pt x="2863229" y="718135"/>
                  </a:lnTo>
                  <a:lnTo>
                    <a:pt x="2866712" y="718085"/>
                  </a:lnTo>
                  <a:lnTo>
                    <a:pt x="2870195" y="718035"/>
                  </a:lnTo>
                  <a:lnTo>
                    <a:pt x="2873678" y="717985"/>
                  </a:lnTo>
                  <a:lnTo>
                    <a:pt x="2877161" y="717936"/>
                  </a:lnTo>
                  <a:lnTo>
                    <a:pt x="2880645" y="717875"/>
                  </a:lnTo>
                  <a:lnTo>
                    <a:pt x="2884128" y="717795"/>
                  </a:lnTo>
                  <a:lnTo>
                    <a:pt x="2887611" y="717715"/>
                  </a:lnTo>
                  <a:lnTo>
                    <a:pt x="2891094" y="717635"/>
                  </a:lnTo>
                  <a:lnTo>
                    <a:pt x="2894578" y="717556"/>
                  </a:lnTo>
                  <a:lnTo>
                    <a:pt x="2898061" y="717476"/>
                  </a:lnTo>
                  <a:lnTo>
                    <a:pt x="2901544" y="717430"/>
                  </a:lnTo>
                  <a:lnTo>
                    <a:pt x="2905027" y="717533"/>
                  </a:lnTo>
                  <a:lnTo>
                    <a:pt x="2908511" y="717635"/>
                  </a:lnTo>
                  <a:lnTo>
                    <a:pt x="2911994" y="717774"/>
                  </a:lnTo>
                  <a:lnTo>
                    <a:pt x="2915477" y="718296"/>
                  </a:lnTo>
                  <a:lnTo>
                    <a:pt x="2918960" y="718817"/>
                  </a:lnTo>
                  <a:lnTo>
                    <a:pt x="2922444" y="719334"/>
                  </a:lnTo>
                  <a:lnTo>
                    <a:pt x="2925927" y="719378"/>
                  </a:lnTo>
                  <a:lnTo>
                    <a:pt x="2929410" y="719417"/>
                  </a:lnTo>
                  <a:lnTo>
                    <a:pt x="2932893" y="719456"/>
                  </a:lnTo>
                  <a:lnTo>
                    <a:pt x="2936377" y="719229"/>
                  </a:lnTo>
                  <a:lnTo>
                    <a:pt x="2939860" y="718971"/>
                  </a:lnTo>
                  <a:lnTo>
                    <a:pt x="2943343" y="718714"/>
                  </a:lnTo>
                  <a:lnTo>
                    <a:pt x="2946826" y="718457"/>
                  </a:lnTo>
                  <a:lnTo>
                    <a:pt x="2950310" y="718200"/>
                  </a:lnTo>
                  <a:lnTo>
                    <a:pt x="2953793" y="717944"/>
                  </a:lnTo>
                  <a:lnTo>
                    <a:pt x="2957276" y="717687"/>
                  </a:lnTo>
                  <a:lnTo>
                    <a:pt x="2960759" y="717431"/>
                  </a:lnTo>
                  <a:lnTo>
                    <a:pt x="2964243" y="717176"/>
                  </a:lnTo>
                  <a:lnTo>
                    <a:pt x="2967726" y="716920"/>
                  </a:lnTo>
                  <a:lnTo>
                    <a:pt x="2971209" y="716665"/>
                  </a:lnTo>
                  <a:lnTo>
                    <a:pt x="2974692" y="716411"/>
                  </a:lnTo>
                  <a:lnTo>
                    <a:pt x="2978176" y="716641"/>
                  </a:lnTo>
                  <a:lnTo>
                    <a:pt x="2981659" y="717334"/>
                  </a:lnTo>
                  <a:lnTo>
                    <a:pt x="2985142" y="718022"/>
                  </a:lnTo>
                  <a:lnTo>
                    <a:pt x="2988625" y="724057"/>
                  </a:lnTo>
                  <a:lnTo>
                    <a:pt x="2992109" y="723832"/>
                  </a:lnTo>
                  <a:lnTo>
                    <a:pt x="2995592" y="723608"/>
                  </a:lnTo>
                  <a:lnTo>
                    <a:pt x="2999075" y="723384"/>
                  </a:lnTo>
                  <a:lnTo>
                    <a:pt x="3002558" y="723161"/>
                  </a:lnTo>
                  <a:lnTo>
                    <a:pt x="3006042" y="722937"/>
                  </a:lnTo>
                  <a:lnTo>
                    <a:pt x="3009525" y="722778"/>
                  </a:lnTo>
                  <a:lnTo>
                    <a:pt x="3013008" y="722840"/>
                  </a:lnTo>
                  <a:lnTo>
                    <a:pt x="3016491" y="722901"/>
                  </a:lnTo>
                  <a:lnTo>
                    <a:pt x="3019975" y="722963"/>
                  </a:lnTo>
                  <a:lnTo>
                    <a:pt x="3023458" y="723024"/>
                  </a:lnTo>
                  <a:lnTo>
                    <a:pt x="3026941" y="723086"/>
                  </a:lnTo>
                  <a:lnTo>
                    <a:pt x="3030424" y="723138"/>
                  </a:lnTo>
                  <a:lnTo>
                    <a:pt x="3033908" y="722917"/>
                  </a:lnTo>
                  <a:lnTo>
                    <a:pt x="3037391" y="722696"/>
                  </a:lnTo>
                  <a:lnTo>
                    <a:pt x="3040874" y="722475"/>
                  </a:lnTo>
                  <a:lnTo>
                    <a:pt x="3044357" y="722255"/>
                  </a:lnTo>
                  <a:lnTo>
                    <a:pt x="3047841" y="722034"/>
                  </a:lnTo>
                  <a:lnTo>
                    <a:pt x="3051324" y="721815"/>
                  </a:lnTo>
                  <a:lnTo>
                    <a:pt x="3054807" y="721690"/>
                  </a:lnTo>
                  <a:lnTo>
                    <a:pt x="3058290" y="721583"/>
                  </a:lnTo>
                  <a:lnTo>
                    <a:pt x="3061774" y="721477"/>
                  </a:lnTo>
                  <a:lnTo>
                    <a:pt x="3065257" y="721371"/>
                  </a:lnTo>
                  <a:lnTo>
                    <a:pt x="3068740" y="721265"/>
                  </a:lnTo>
                  <a:lnTo>
                    <a:pt x="3072223" y="721159"/>
                  </a:lnTo>
                  <a:lnTo>
                    <a:pt x="3075707" y="721326"/>
                  </a:lnTo>
                  <a:lnTo>
                    <a:pt x="3079190" y="721640"/>
                  </a:lnTo>
                  <a:lnTo>
                    <a:pt x="3082673" y="721954"/>
                  </a:lnTo>
                  <a:lnTo>
                    <a:pt x="3086156" y="725486"/>
                  </a:lnTo>
                  <a:lnTo>
                    <a:pt x="3089640" y="725734"/>
                  </a:lnTo>
                  <a:lnTo>
                    <a:pt x="3093123" y="725981"/>
                  </a:lnTo>
                  <a:lnTo>
                    <a:pt x="3096606" y="726178"/>
                  </a:lnTo>
                  <a:lnTo>
                    <a:pt x="3100089" y="726315"/>
                  </a:lnTo>
                  <a:lnTo>
                    <a:pt x="3103573" y="726452"/>
                  </a:lnTo>
                  <a:lnTo>
                    <a:pt x="3107056" y="726763"/>
                  </a:lnTo>
                  <a:lnTo>
                    <a:pt x="3110539" y="727384"/>
                  </a:lnTo>
                  <a:lnTo>
                    <a:pt x="3114022" y="728002"/>
                  </a:lnTo>
                  <a:lnTo>
                    <a:pt x="3117506" y="728398"/>
                  </a:lnTo>
                  <a:lnTo>
                    <a:pt x="3120989" y="728183"/>
                  </a:lnTo>
                  <a:lnTo>
                    <a:pt x="3124472" y="727968"/>
                  </a:lnTo>
                  <a:lnTo>
                    <a:pt x="3127955" y="727753"/>
                  </a:lnTo>
                  <a:lnTo>
                    <a:pt x="3131439" y="727538"/>
                  </a:lnTo>
                  <a:lnTo>
                    <a:pt x="3134922" y="727324"/>
                  </a:lnTo>
                  <a:lnTo>
                    <a:pt x="3138405" y="730908"/>
                  </a:lnTo>
                  <a:lnTo>
                    <a:pt x="3141888" y="731034"/>
                  </a:lnTo>
                  <a:lnTo>
                    <a:pt x="3145372" y="731161"/>
                  </a:lnTo>
                  <a:lnTo>
                    <a:pt x="3148855" y="731287"/>
                  </a:lnTo>
                  <a:lnTo>
                    <a:pt x="3152338" y="733518"/>
                  </a:lnTo>
                  <a:lnTo>
                    <a:pt x="3155821" y="733331"/>
                  </a:lnTo>
                  <a:lnTo>
                    <a:pt x="3159304" y="733143"/>
                  </a:lnTo>
                  <a:lnTo>
                    <a:pt x="3162788" y="732956"/>
                  </a:lnTo>
                  <a:lnTo>
                    <a:pt x="3166271" y="732769"/>
                  </a:lnTo>
                  <a:lnTo>
                    <a:pt x="3169754" y="732583"/>
                  </a:lnTo>
                  <a:lnTo>
                    <a:pt x="3173237" y="735135"/>
                  </a:lnTo>
                  <a:lnTo>
                    <a:pt x="3176721" y="735406"/>
                  </a:lnTo>
                  <a:lnTo>
                    <a:pt x="3180204" y="735675"/>
                  </a:lnTo>
                  <a:lnTo>
                    <a:pt x="3183687" y="737811"/>
                  </a:lnTo>
                  <a:lnTo>
                    <a:pt x="3187170" y="737624"/>
                  </a:lnTo>
                  <a:lnTo>
                    <a:pt x="3190654" y="737438"/>
                  </a:lnTo>
                  <a:lnTo>
                    <a:pt x="3194137" y="737252"/>
                  </a:lnTo>
                  <a:lnTo>
                    <a:pt x="3197620" y="737066"/>
                  </a:lnTo>
                  <a:lnTo>
                    <a:pt x="3201103" y="736881"/>
                  </a:lnTo>
                  <a:lnTo>
                    <a:pt x="3204587" y="736696"/>
                  </a:lnTo>
                  <a:lnTo>
                    <a:pt x="3208070" y="736511"/>
                  </a:lnTo>
                  <a:lnTo>
                    <a:pt x="3211553" y="736326"/>
                  </a:lnTo>
                  <a:lnTo>
                    <a:pt x="3215036" y="737419"/>
                  </a:lnTo>
                  <a:lnTo>
                    <a:pt x="3218520" y="737730"/>
                  </a:lnTo>
                  <a:lnTo>
                    <a:pt x="3222003" y="738040"/>
                  </a:lnTo>
                  <a:lnTo>
                    <a:pt x="3225486" y="738805"/>
                  </a:lnTo>
                  <a:lnTo>
                    <a:pt x="3228969" y="739112"/>
                  </a:lnTo>
                  <a:lnTo>
                    <a:pt x="3232453" y="739417"/>
                  </a:lnTo>
                  <a:lnTo>
                    <a:pt x="3235936" y="743729"/>
                  </a:lnTo>
                  <a:lnTo>
                    <a:pt x="3239419" y="743902"/>
                  </a:lnTo>
                  <a:lnTo>
                    <a:pt x="3242902" y="744075"/>
                  </a:lnTo>
                  <a:lnTo>
                    <a:pt x="3246386" y="744248"/>
                  </a:lnTo>
                  <a:lnTo>
                    <a:pt x="3249869" y="744420"/>
                  </a:lnTo>
                  <a:lnTo>
                    <a:pt x="3253352" y="744591"/>
                  </a:lnTo>
                  <a:lnTo>
                    <a:pt x="3256835" y="744762"/>
                  </a:lnTo>
                  <a:lnTo>
                    <a:pt x="3260319" y="744908"/>
                  </a:lnTo>
                  <a:lnTo>
                    <a:pt x="3263802" y="745055"/>
                  </a:lnTo>
                  <a:lnTo>
                    <a:pt x="3267285" y="745201"/>
                  </a:lnTo>
                  <a:lnTo>
                    <a:pt x="3270768" y="750825"/>
                  </a:lnTo>
                  <a:lnTo>
                    <a:pt x="3274252" y="751005"/>
                  </a:lnTo>
                  <a:lnTo>
                    <a:pt x="3277735" y="751186"/>
                  </a:lnTo>
                  <a:lnTo>
                    <a:pt x="3281218" y="751477"/>
                  </a:lnTo>
                  <a:lnTo>
                    <a:pt x="3284701" y="751792"/>
                  </a:lnTo>
                  <a:lnTo>
                    <a:pt x="3288185" y="752105"/>
                  </a:lnTo>
                  <a:lnTo>
                    <a:pt x="3291668" y="752319"/>
                  </a:lnTo>
                  <a:lnTo>
                    <a:pt x="3295151" y="752496"/>
                  </a:lnTo>
                  <a:lnTo>
                    <a:pt x="3298634" y="752672"/>
                  </a:lnTo>
                  <a:lnTo>
                    <a:pt x="3302118" y="756868"/>
                  </a:lnTo>
                  <a:lnTo>
                    <a:pt x="3305601" y="756904"/>
                  </a:lnTo>
                  <a:lnTo>
                    <a:pt x="3309084" y="756941"/>
                  </a:lnTo>
                  <a:lnTo>
                    <a:pt x="3312567" y="760405"/>
                  </a:lnTo>
                  <a:lnTo>
                    <a:pt x="3316051" y="760352"/>
                  </a:lnTo>
                  <a:lnTo>
                    <a:pt x="3319534" y="760298"/>
                  </a:lnTo>
                  <a:lnTo>
                    <a:pt x="3323017" y="760179"/>
                  </a:lnTo>
                  <a:lnTo>
                    <a:pt x="3326500" y="759977"/>
                  </a:lnTo>
                  <a:lnTo>
                    <a:pt x="3329984" y="759774"/>
                  </a:lnTo>
                  <a:lnTo>
                    <a:pt x="3333467" y="759572"/>
                  </a:lnTo>
                  <a:lnTo>
                    <a:pt x="3336950" y="759370"/>
                  </a:lnTo>
                  <a:lnTo>
                    <a:pt x="3340433" y="759168"/>
                  </a:lnTo>
                  <a:lnTo>
                    <a:pt x="3343917" y="758972"/>
                  </a:lnTo>
                  <a:lnTo>
                    <a:pt x="3347400" y="758792"/>
                  </a:lnTo>
                  <a:lnTo>
                    <a:pt x="3350883" y="758612"/>
                  </a:lnTo>
                  <a:lnTo>
                    <a:pt x="3354366" y="758433"/>
                  </a:lnTo>
                  <a:lnTo>
                    <a:pt x="3357850" y="758253"/>
                  </a:lnTo>
                  <a:lnTo>
                    <a:pt x="3361333" y="758074"/>
                  </a:lnTo>
                  <a:lnTo>
                    <a:pt x="3364816" y="761313"/>
                  </a:lnTo>
                  <a:lnTo>
                    <a:pt x="3368299" y="761385"/>
                  </a:lnTo>
                  <a:lnTo>
                    <a:pt x="3371783" y="761457"/>
                  </a:lnTo>
                  <a:lnTo>
                    <a:pt x="3375266" y="761529"/>
                  </a:lnTo>
                  <a:lnTo>
                    <a:pt x="3378749" y="765109"/>
                  </a:lnTo>
                  <a:lnTo>
                    <a:pt x="3382232" y="764972"/>
                  </a:lnTo>
                  <a:lnTo>
                    <a:pt x="3385716" y="764834"/>
                  </a:lnTo>
                  <a:lnTo>
                    <a:pt x="3389199" y="764820"/>
                  </a:lnTo>
                  <a:lnTo>
                    <a:pt x="3392682" y="764826"/>
                  </a:lnTo>
                  <a:lnTo>
                    <a:pt x="3396165" y="764831"/>
                  </a:lnTo>
                  <a:lnTo>
                    <a:pt x="3399649" y="764837"/>
                  </a:lnTo>
                  <a:lnTo>
                    <a:pt x="3403132" y="764842"/>
                  </a:lnTo>
                  <a:lnTo>
                    <a:pt x="3406615" y="764848"/>
                  </a:lnTo>
                  <a:lnTo>
                    <a:pt x="3410098" y="764976"/>
                  </a:lnTo>
                  <a:lnTo>
                    <a:pt x="3413582" y="765164"/>
                  </a:lnTo>
                  <a:lnTo>
                    <a:pt x="3417065" y="765351"/>
                  </a:lnTo>
                  <a:lnTo>
                    <a:pt x="3420548" y="769260"/>
                  </a:lnTo>
                  <a:lnTo>
                    <a:pt x="3424031" y="769044"/>
                  </a:lnTo>
                  <a:lnTo>
                    <a:pt x="3427515" y="768828"/>
                  </a:lnTo>
                  <a:lnTo>
                    <a:pt x="3430998" y="768612"/>
                  </a:lnTo>
                  <a:lnTo>
                    <a:pt x="3434481" y="768397"/>
                  </a:lnTo>
                  <a:lnTo>
                    <a:pt x="3437964" y="768181"/>
                  </a:lnTo>
                  <a:lnTo>
                    <a:pt x="3441447" y="772633"/>
                  </a:lnTo>
                  <a:lnTo>
                    <a:pt x="3444931" y="772612"/>
                  </a:lnTo>
                  <a:lnTo>
                    <a:pt x="3448414" y="772590"/>
                  </a:lnTo>
                  <a:lnTo>
                    <a:pt x="3451897" y="788184"/>
                  </a:lnTo>
                  <a:lnTo>
                    <a:pt x="3455380" y="788184"/>
                  </a:lnTo>
                  <a:lnTo>
                    <a:pt x="3458864" y="788185"/>
                  </a:lnTo>
                  <a:lnTo>
                    <a:pt x="3462347" y="793402"/>
                  </a:lnTo>
                  <a:lnTo>
                    <a:pt x="3465830" y="793244"/>
                  </a:lnTo>
                  <a:lnTo>
                    <a:pt x="3469313" y="793086"/>
                  </a:lnTo>
                  <a:lnTo>
                    <a:pt x="3472797" y="792928"/>
                  </a:lnTo>
                  <a:lnTo>
                    <a:pt x="3476280" y="792770"/>
                  </a:lnTo>
                  <a:lnTo>
                    <a:pt x="3479763" y="792613"/>
                  </a:lnTo>
                  <a:lnTo>
                    <a:pt x="3483246" y="792456"/>
                  </a:lnTo>
                  <a:lnTo>
                    <a:pt x="3483246" y="792561"/>
                  </a:lnTo>
                  <a:lnTo>
                    <a:pt x="3483246" y="792666"/>
                  </a:lnTo>
                  <a:lnTo>
                    <a:pt x="3483246" y="792772"/>
                  </a:lnTo>
                  <a:lnTo>
                    <a:pt x="3483246" y="792877"/>
                  </a:lnTo>
                  <a:lnTo>
                    <a:pt x="3483246" y="792982"/>
                  </a:lnTo>
                  <a:lnTo>
                    <a:pt x="3483246" y="793087"/>
                  </a:lnTo>
                  <a:lnTo>
                    <a:pt x="3483246" y="793192"/>
                  </a:lnTo>
                  <a:lnTo>
                    <a:pt x="3483246" y="793297"/>
                  </a:lnTo>
                  <a:lnTo>
                    <a:pt x="3483246" y="793402"/>
                  </a:lnTo>
                  <a:lnTo>
                    <a:pt x="3483246" y="793507"/>
                  </a:lnTo>
                  <a:lnTo>
                    <a:pt x="3483246" y="793611"/>
                  </a:lnTo>
                  <a:lnTo>
                    <a:pt x="3483246" y="793716"/>
                  </a:lnTo>
                  <a:lnTo>
                    <a:pt x="3483246" y="793821"/>
                  </a:lnTo>
                  <a:lnTo>
                    <a:pt x="3483246" y="793925"/>
                  </a:lnTo>
                  <a:lnTo>
                    <a:pt x="3483246" y="794030"/>
                  </a:lnTo>
                  <a:lnTo>
                    <a:pt x="3483246" y="794134"/>
                  </a:lnTo>
                  <a:lnTo>
                    <a:pt x="3483246" y="794239"/>
                  </a:lnTo>
                  <a:lnTo>
                    <a:pt x="3483246" y="794343"/>
                  </a:lnTo>
                  <a:lnTo>
                    <a:pt x="3483246" y="794447"/>
                  </a:lnTo>
                  <a:lnTo>
                    <a:pt x="3483246" y="794551"/>
                  </a:lnTo>
                  <a:lnTo>
                    <a:pt x="3483246" y="794655"/>
                  </a:lnTo>
                  <a:lnTo>
                    <a:pt x="3483246" y="794759"/>
                  </a:lnTo>
                  <a:lnTo>
                    <a:pt x="3483246" y="794863"/>
                  </a:lnTo>
                  <a:lnTo>
                    <a:pt x="3483246" y="794967"/>
                  </a:lnTo>
                  <a:lnTo>
                    <a:pt x="3483246" y="795071"/>
                  </a:lnTo>
                  <a:lnTo>
                    <a:pt x="3483246" y="795175"/>
                  </a:lnTo>
                  <a:lnTo>
                    <a:pt x="3483246" y="795279"/>
                  </a:lnTo>
                  <a:lnTo>
                    <a:pt x="3483246" y="795382"/>
                  </a:lnTo>
                  <a:lnTo>
                    <a:pt x="3483246" y="795486"/>
                  </a:lnTo>
                  <a:lnTo>
                    <a:pt x="3483246" y="795589"/>
                  </a:lnTo>
                  <a:lnTo>
                    <a:pt x="3483246" y="795693"/>
                  </a:lnTo>
                  <a:lnTo>
                    <a:pt x="3483246" y="795796"/>
                  </a:lnTo>
                  <a:lnTo>
                    <a:pt x="3483246" y="795900"/>
                  </a:lnTo>
                  <a:lnTo>
                    <a:pt x="3483246" y="796003"/>
                  </a:lnTo>
                  <a:lnTo>
                    <a:pt x="3483246" y="796106"/>
                  </a:lnTo>
                  <a:lnTo>
                    <a:pt x="3483246" y="796209"/>
                  </a:lnTo>
                  <a:lnTo>
                    <a:pt x="3483246" y="796312"/>
                  </a:lnTo>
                  <a:lnTo>
                    <a:pt x="3483246" y="796415"/>
                  </a:lnTo>
                  <a:lnTo>
                    <a:pt x="3483246" y="796518"/>
                  </a:lnTo>
                  <a:lnTo>
                    <a:pt x="3483246" y="796621"/>
                  </a:lnTo>
                  <a:lnTo>
                    <a:pt x="3483246" y="796724"/>
                  </a:lnTo>
                  <a:lnTo>
                    <a:pt x="3483246" y="796827"/>
                  </a:lnTo>
                  <a:lnTo>
                    <a:pt x="3483246" y="796930"/>
                  </a:lnTo>
                  <a:lnTo>
                    <a:pt x="3483246" y="797032"/>
                  </a:lnTo>
                  <a:lnTo>
                    <a:pt x="3483246" y="797135"/>
                  </a:lnTo>
                  <a:lnTo>
                    <a:pt x="3483246" y="797237"/>
                  </a:lnTo>
                  <a:lnTo>
                    <a:pt x="3483246" y="797340"/>
                  </a:lnTo>
                  <a:lnTo>
                    <a:pt x="3483246" y="797442"/>
                  </a:lnTo>
                  <a:lnTo>
                    <a:pt x="3483246" y="797545"/>
                  </a:lnTo>
                  <a:lnTo>
                    <a:pt x="3483246" y="797647"/>
                  </a:lnTo>
                  <a:lnTo>
                    <a:pt x="3483246" y="797749"/>
                  </a:lnTo>
                  <a:lnTo>
                    <a:pt x="3483246" y="797851"/>
                  </a:lnTo>
                  <a:lnTo>
                    <a:pt x="3483246" y="797953"/>
                  </a:lnTo>
                  <a:lnTo>
                    <a:pt x="3483246" y="798055"/>
                  </a:lnTo>
                  <a:lnTo>
                    <a:pt x="3483246" y="798157"/>
                  </a:lnTo>
                  <a:lnTo>
                    <a:pt x="3483246" y="798259"/>
                  </a:lnTo>
                  <a:lnTo>
                    <a:pt x="3483246" y="798361"/>
                  </a:lnTo>
                  <a:lnTo>
                    <a:pt x="3483246" y="798463"/>
                  </a:lnTo>
                  <a:lnTo>
                    <a:pt x="3483246" y="798565"/>
                  </a:lnTo>
                  <a:lnTo>
                    <a:pt x="3483246" y="798666"/>
                  </a:lnTo>
                  <a:lnTo>
                    <a:pt x="3483246" y="798768"/>
                  </a:lnTo>
                  <a:lnTo>
                    <a:pt x="3483246" y="798870"/>
                  </a:lnTo>
                  <a:lnTo>
                    <a:pt x="3483246" y="798971"/>
                  </a:lnTo>
                  <a:lnTo>
                    <a:pt x="3483246" y="799073"/>
                  </a:lnTo>
                  <a:lnTo>
                    <a:pt x="3483246" y="799174"/>
                  </a:lnTo>
                  <a:lnTo>
                    <a:pt x="3483246" y="799275"/>
                  </a:lnTo>
                  <a:lnTo>
                    <a:pt x="3483246" y="799376"/>
                  </a:lnTo>
                  <a:lnTo>
                    <a:pt x="3483246" y="799478"/>
                  </a:lnTo>
                  <a:lnTo>
                    <a:pt x="3483246" y="799579"/>
                  </a:lnTo>
                  <a:lnTo>
                    <a:pt x="3483246" y="799680"/>
                  </a:lnTo>
                  <a:lnTo>
                    <a:pt x="3483246" y="799781"/>
                  </a:lnTo>
                  <a:lnTo>
                    <a:pt x="3483246" y="799882"/>
                  </a:lnTo>
                  <a:lnTo>
                    <a:pt x="3483246" y="799983"/>
                  </a:lnTo>
                  <a:lnTo>
                    <a:pt x="3483246" y="800083"/>
                  </a:lnTo>
                  <a:lnTo>
                    <a:pt x="3483246" y="800184"/>
                  </a:lnTo>
                  <a:lnTo>
                    <a:pt x="3483246" y="800285"/>
                  </a:lnTo>
                  <a:lnTo>
                    <a:pt x="3483246" y="800386"/>
                  </a:lnTo>
                  <a:lnTo>
                    <a:pt x="3483246" y="800486"/>
                  </a:lnTo>
                  <a:lnTo>
                    <a:pt x="3483246" y="800587"/>
                  </a:lnTo>
                  <a:lnTo>
                    <a:pt x="3483246" y="800687"/>
                  </a:lnTo>
                  <a:lnTo>
                    <a:pt x="3483246" y="800788"/>
                  </a:lnTo>
                  <a:lnTo>
                    <a:pt x="3483246" y="800888"/>
                  </a:lnTo>
                  <a:lnTo>
                    <a:pt x="3483246" y="800988"/>
                  </a:lnTo>
                  <a:lnTo>
                    <a:pt x="3483246" y="801088"/>
                  </a:lnTo>
                  <a:lnTo>
                    <a:pt x="3483246" y="801189"/>
                  </a:lnTo>
                  <a:lnTo>
                    <a:pt x="3483246" y="801289"/>
                  </a:lnTo>
                  <a:lnTo>
                    <a:pt x="3483246" y="801389"/>
                  </a:lnTo>
                  <a:lnTo>
                    <a:pt x="3483246" y="801489"/>
                  </a:lnTo>
                  <a:lnTo>
                    <a:pt x="3483246" y="801589"/>
                  </a:lnTo>
                  <a:lnTo>
                    <a:pt x="3483246" y="801688"/>
                  </a:lnTo>
                  <a:lnTo>
                    <a:pt x="3483246" y="801788"/>
                  </a:lnTo>
                  <a:lnTo>
                    <a:pt x="3483246" y="801888"/>
                  </a:lnTo>
                  <a:lnTo>
                    <a:pt x="3483246" y="801988"/>
                  </a:lnTo>
                  <a:lnTo>
                    <a:pt x="3483246" y="802087"/>
                  </a:lnTo>
                  <a:lnTo>
                    <a:pt x="3483246" y="802187"/>
                  </a:lnTo>
                  <a:lnTo>
                    <a:pt x="3483246" y="802286"/>
                  </a:lnTo>
                  <a:lnTo>
                    <a:pt x="3483246" y="802386"/>
                  </a:lnTo>
                  <a:lnTo>
                    <a:pt x="3483246" y="802485"/>
                  </a:lnTo>
                  <a:lnTo>
                    <a:pt x="3483246" y="802585"/>
                  </a:lnTo>
                  <a:lnTo>
                    <a:pt x="3483246" y="802684"/>
                  </a:lnTo>
                  <a:lnTo>
                    <a:pt x="3483246" y="802783"/>
                  </a:lnTo>
                  <a:lnTo>
                    <a:pt x="3483246" y="802882"/>
                  </a:lnTo>
                  <a:lnTo>
                    <a:pt x="3483246" y="802981"/>
                  </a:lnTo>
                  <a:lnTo>
                    <a:pt x="3483246" y="803080"/>
                  </a:lnTo>
                  <a:lnTo>
                    <a:pt x="3483246" y="803179"/>
                  </a:lnTo>
                  <a:lnTo>
                    <a:pt x="3483246" y="803278"/>
                  </a:lnTo>
                  <a:lnTo>
                    <a:pt x="3483246" y="803377"/>
                  </a:lnTo>
                  <a:lnTo>
                    <a:pt x="3483246" y="803476"/>
                  </a:lnTo>
                  <a:lnTo>
                    <a:pt x="3483246" y="803575"/>
                  </a:lnTo>
                  <a:lnTo>
                    <a:pt x="3483246" y="803673"/>
                  </a:lnTo>
                  <a:lnTo>
                    <a:pt x="3483246" y="803772"/>
                  </a:lnTo>
                  <a:lnTo>
                    <a:pt x="3483246" y="803871"/>
                  </a:lnTo>
                  <a:lnTo>
                    <a:pt x="3483246" y="803969"/>
                  </a:lnTo>
                  <a:lnTo>
                    <a:pt x="3483246" y="804068"/>
                  </a:lnTo>
                  <a:lnTo>
                    <a:pt x="3483246" y="804166"/>
                  </a:lnTo>
                  <a:lnTo>
                    <a:pt x="3483246" y="804264"/>
                  </a:lnTo>
                  <a:lnTo>
                    <a:pt x="3483246" y="804363"/>
                  </a:lnTo>
                  <a:lnTo>
                    <a:pt x="3483246" y="804461"/>
                  </a:lnTo>
                  <a:lnTo>
                    <a:pt x="3483246" y="804559"/>
                  </a:lnTo>
                  <a:lnTo>
                    <a:pt x="3483246" y="804657"/>
                  </a:lnTo>
                  <a:lnTo>
                    <a:pt x="3483246" y="804755"/>
                  </a:lnTo>
                  <a:lnTo>
                    <a:pt x="3483246" y="804853"/>
                  </a:lnTo>
                  <a:lnTo>
                    <a:pt x="3483246" y="804951"/>
                  </a:lnTo>
                  <a:lnTo>
                    <a:pt x="3483246" y="805049"/>
                  </a:lnTo>
                  <a:lnTo>
                    <a:pt x="3483246" y="805147"/>
                  </a:lnTo>
                  <a:lnTo>
                    <a:pt x="3483246" y="805244"/>
                  </a:lnTo>
                  <a:lnTo>
                    <a:pt x="3483246" y="805342"/>
                  </a:lnTo>
                  <a:lnTo>
                    <a:pt x="3483246" y="805440"/>
                  </a:lnTo>
                  <a:lnTo>
                    <a:pt x="3483246" y="805537"/>
                  </a:lnTo>
                  <a:lnTo>
                    <a:pt x="3483246" y="805635"/>
                  </a:lnTo>
                  <a:lnTo>
                    <a:pt x="3483246" y="805732"/>
                  </a:lnTo>
                  <a:lnTo>
                    <a:pt x="3483246" y="805830"/>
                  </a:lnTo>
                  <a:lnTo>
                    <a:pt x="3483246" y="805927"/>
                  </a:lnTo>
                  <a:lnTo>
                    <a:pt x="3483246" y="806024"/>
                  </a:lnTo>
                  <a:lnTo>
                    <a:pt x="3483246" y="806122"/>
                  </a:lnTo>
                  <a:lnTo>
                    <a:pt x="3483246" y="806219"/>
                  </a:lnTo>
                  <a:lnTo>
                    <a:pt x="3483246" y="806316"/>
                  </a:lnTo>
                  <a:lnTo>
                    <a:pt x="3483246" y="806413"/>
                  </a:lnTo>
                  <a:lnTo>
                    <a:pt x="3483246" y="806510"/>
                  </a:lnTo>
                  <a:lnTo>
                    <a:pt x="3483246" y="806607"/>
                  </a:lnTo>
                  <a:lnTo>
                    <a:pt x="3483246" y="806704"/>
                  </a:lnTo>
                  <a:lnTo>
                    <a:pt x="3483246" y="806801"/>
                  </a:lnTo>
                  <a:lnTo>
                    <a:pt x="3483246" y="806898"/>
                  </a:lnTo>
                  <a:lnTo>
                    <a:pt x="3483246" y="806994"/>
                  </a:lnTo>
                  <a:lnTo>
                    <a:pt x="3483246" y="807091"/>
                  </a:lnTo>
                  <a:lnTo>
                    <a:pt x="3483246" y="807188"/>
                  </a:lnTo>
                  <a:lnTo>
                    <a:pt x="3483246" y="807284"/>
                  </a:lnTo>
                  <a:lnTo>
                    <a:pt x="3483246" y="807381"/>
                  </a:lnTo>
                  <a:lnTo>
                    <a:pt x="3483246" y="807477"/>
                  </a:lnTo>
                  <a:lnTo>
                    <a:pt x="3483246" y="807573"/>
                  </a:lnTo>
                  <a:lnTo>
                    <a:pt x="3483246" y="807670"/>
                  </a:lnTo>
                  <a:lnTo>
                    <a:pt x="3483246" y="807766"/>
                  </a:lnTo>
                  <a:lnTo>
                    <a:pt x="3483246" y="807862"/>
                  </a:lnTo>
                  <a:lnTo>
                    <a:pt x="3483246" y="807958"/>
                  </a:lnTo>
                  <a:lnTo>
                    <a:pt x="3483246" y="808055"/>
                  </a:lnTo>
                  <a:lnTo>
                    <a:pt x="3483246" y="808151"/>
                  </a:lnTo>
                  <a:lnTo>
                    <a:pt x="3483246" y="808247"/>
                  </a:lnTo>
                  <a:lnTo>
                    <a:pt x="3483246" y="808343"/>
                  </a:lnTo>
                  <a:lnTo>
                    <a:pt x="3483246" y="808438"/>
                  </a:lnTo>
                  <a:lnTo>
                    <a:pt x="3483246" y="808534"/>
                  </a:lnTo>
                  <a:lnTo>
                    <a:pt x="3483246" y="808630"/>
                  </a:lnTo>
                  <a:lnTo>
                    <a:pt x="3483246" y="808726"/>
                  </a:lnTo>
                  <a:lnTo>
                    <a:pt x="3483246" y="808821"/>
                  </a:lnTo>
                  <a:lnTo>
                    <a:pt x="3483246" y="808917"/>
                  </a:lnTo>
                  <a:lnTo>
                    <a:pt x="3483246" y="809013"/>
                  </a:lnTo>
                  <a:lnTo>
                    <a:pt x="3483246" y="809108"/>
                  </a:lnTo>
                  <a:lnTo>
                    <a:pt x="3483246" y="809203"/>
                  </a:lnTo>
                  <a:lnTo>
                    <a:pt x="3483246" y="809299"/>
                  </a:lnTo>
                  <a:lnTo>
                    <a:pt x="3483246" y="809394"/>
                  </a:lnTo>
                  <a:lnTo>
                    <a:pt x="3483246" y="809489"/>
                  </a:lnTo>
                  <a:lnTo>
                    <a:pt x="3483246" y="809585"/>
                  </a:lnTo>
                  <a:lnTo>
                    <a:pt x="3483246" y="809680"/>
                  </a:lnTo>
                  <a:lnTo>
                    <a:pt x="3483246" y="809775"/>
                  </a:lnTo>
                  <a:lnTo>
                    <a:pt x="3483246" y="809870"/>
                  </a:lnTo>
                  <a:lnTo>
                    <a:pt x="3483246" y="809965"/>
                  </a:lnTo>
                  <a:lnTo>
                    <a:pt x="3483246" y="810060"/>
                  </a:lnTo>
                  <a:lnTo>
                    <a:pt x="3483246" y="810155"/>
                  </a:lnTo>
                  <a:lnTo>
                    <a:pt x="3483246" y="810250"/>
                  </a:lnTo>
                  <a:lnTo>
                    <a:pt x="3483246" y="810344"/>
                  </a:lnTo>
                  <a:lnTo>
                    <a:pt x="3483246" y="810439"/>
                  </a:lnTo>
                  <a:lnTo>
                    <a:pt x="3483246" y="810534"/>
                  </a:lnTo>
                  <a:lnTo>
                    <a:pt x="3483246" y="810628"/>
                  </a:lnTo>
                  <a:lnTo>
                    <a:pt x="3483246" y="810723"/>
                  </a:lnTo>
                  <a:lnTo>
                    <a:pt x="3483246" y="810817"/>
                  </a:lnTo>
                  <a:lnTo>
                    <a:pt x="3483246" y="810912"/>
                  </a:lnTo>
                  <a:lnTo>
                    <a:pt x="3483246" y="811006"/>
                  </a:lnTo>
                  <a:lnTo>
                    <a:pt x="3483246" y="811101"/>
                  </a:lnTo>
                  <a:lnTo>
                    <a:pt x="3483246" y="811195"/>
                  </a:lnTo>
                  <a:lnTo>
                    <a:pt x="3483246" y="811289"/>
                  </a:lnTo>
                  <a:lnTo>
                    <a:pt x="3483246" y="811383"/>
                  </a:lnTo>
                  <a:lnTo>
                    <a:pt x="3483246" y="811477"/>
                  </a:lnTo>
                  <a:lnTo>
                    <a:pt x="3483246" y="811571"/>
                  </a:lnTo>
                  <a:lnTo>
                    <a:pt x="3483246" y="811665"/>
                  </a:lnTo>
                  <a:lnTo>
                    <a:pt x="3483246" y="811759"/>
                  </a:lnTo>
                  <a:lnTo>
                    <a:pt x="3483246" y="811853"/>
                  </a:lnTo>
                  <a:lnTo>
                    <a:pt x="3483246" y="811947"/>
                  </a:lnTo>
                  <a:lnTo>
                    <a:pt x="3483246" y="812041"/>
                  </a:lnTo>
                  <a:lnTo>
                    <a:pt x="3483246" y="812135"/>
                  </a:lnTo>
                  <a:lnTo>
                    <a:pt x="3483246" y="812228"/>
                  </a:lnTo>
                  <a:lnTo>
                    <a:pt x="3483246" y="812322"/>
                  </a:lnTo>
                  <a:lnTo>
                    <a:pt x="3483246" y="812416"/>
                  </a:lnTo>
                  <a:lnTo>
                    <a:pt x="3483246" y="812509"/>
                  </a:lnTo>
                  <a:lnTo>
                    <a:pt x="3483246" y="812603"/>
                  </a:lnTo>
                  <a:lnTo>
                    <a:pt x="3483246" y="812696"/>
                  </a:lnTo>
                  <a:lnTo>
                    <a:pt x="3483246" y="812789"/>
                  </a:lnTo>
                  <a:lnTo>
                    <a:pt x="3483246" y="812883"/>
                  </a:lnTo>
                  <a:lnTo>
                    <a:pt x="3483246" y="812976"/>
                  </a:lnTo>
                  <a:lnTo>
                    <a:pt x="3483246" y="813069"/>
                  </a:lnTo>
                  <a:lnTo>
                    <a:pt x="3483246" y="813162"/>
                  </a:lnTo>
                  <a:lnTo>
                    <a:pt x="3483246" y="813255"/>
                  </a:lnTo>
                  <a:lnTo>
                    <a:pt x="3483246" y="813348"/>
                  </a:lnTo>
                  <a:lnTo>
                    <a:pt x="3483246" y="813441"/>
                  </a:lnTo>
                  <a:lnTo>
                    <a:pt x="3483246" y="813534"/>
                  </a:lnTo>
                  <a:lnTo>
                    <a:pt x="3483246" y="813627"/>
                  </a:lnTo>
                  <a:lnTo>
                    <a:pt x="3483246" y="813720"/>
                  </a:lnTo>
                  <a:lnTo>
                    <a:pt x="3483246" y="813813"/>
                  </a:lnTo>
                  <a:lnTo>
                    <a:pt x="3483246" y="813905"/>
                  </a:lnTo>
                  <a:lnTo>
                    <a:pt x="3483246" y="813998"/>
                  </a:lnTo>
                  <a:lnTo>
                    <a:pt x="3483246" y="814091"/>
                  </a:lnTo>
                  <a:lnTo>
                    <a:pt x="3483246" y="814183"/>
                  </a:lnTo>
                  <a:lnTo>
                    <a:pt x="3483246" y="814276"/>
                  </a:lnTo>
                  <a:lnTo>
                    <a:pt x="3483246" y="814368"/>
                  </a:lnTo>
                  <a:lnTo>
                    <a:pt x="3483246" y="814461"/>
                  </a:lnTo>
                  <a:lnTo>
                    <a:pt x="3483246" y="814553"/>
                  </a:lnTo>
                  <a:lnTo>
                    <a:pt x="3483246" y="814645"/>
                  </a:lnTo>
                  <a:lnTo>
                    <a:pt x="3483246" y="814737"/>
                  </a:lnTo>
                  <a:lnTo>
                    <a:pt x="3483246" y="814830"/>
                  </a:lnTo>
                  <a:lnTo>
                    <a:pt x="3483246" y="814922"/>
                  </a:lnTo>
                  <a:lnTo>
                    <a:pt x="3483246" y="815014"/>
                  </a:lnTo>
                  <a:lnTo>
                    <a:pt x="3483246" y="815106"/>
                  </a:lnTo>
                  <a:lnTo>
                    <a:pt x="3483246" y="815198"/>
                  </a:lnTo>
                  <a:lnTo>
                    <a:pt x="3483246" y="815290"/>
                  </a:lnTo>
                  <a:lnTo>
                    <a:pt x="3483246" y="815382"/>
                  </a:lnTo>
                  <a:lnTo>
                    <a:pt x="3483246" y="815473"/>
                  </a:lnTo>
                  <a:lnTo>
                    <a:pt x="3483246" y="815565"/>
                  </a:lnTo>
                  <a:lnTo>
                    <a:pt x="3483246" y="815657"/>
                  </a:lnTo>
                  <a:lnTo>
                    <a:pt x="3483246" y="815749"/>
                  </a:lnTo>
                  <a:lnTo>
                    <a:pt x="3483246" y="815840"/>
                  </a:lnTo>
                  <a:lnTo>
                    <a:pt x="3483246" y="815932"/>
                  </a:lnTo>
                  <a:lnTo>
                    <a:pt x="3483246" y="816023"/>
                  </a:lnTo>
                  <a:lnTo>
                    <a:pt x="3483246" y="816115"/>
                  </a:lnTo>
                  <a:lnTo>
                    <a:pt x="3483246" y="816206"/>
                  </a:lnTo>
                  <a:lnTo>
                    <a:pt x="3483246" y="816297"/>
                  </a:lnTo>
                  <a:lnTo>
                    <a:pt x="3483246" y="816389"/>
                  </a:lnTo>
                  <a:lnTo>
                    <a:pt x="3483246" y="816480"/>
                  </a:lnTo>
                  <a:lnTo>
                    <a:pt x="3483246" y="816571"/>
                  </a:lnTo>
                  <a:lnTo>
                    <a:pt x="3483246" y="816662"/>
                  </a:lnTo>
                  <a:lnTo>
                    <a:pt x="3483246" y="816753"/>
                  </a:lnTo>
                  <a:lnTo>
                    <a:pt x="3483246" y="816844"/>
                  </a:lnTo>
                  <a:lnTo>
                    <a:pt x="3483246" y="816935"/>
                  </a:lnTo>
                  <a:lnTo>
                    <a:pt x="3483246" y="817026"/>
                  </a:lnTo>
                  <a:lnTo>
                    <a:pt x="3483246" y="817117"/>
                  </a:lnTo>
                  <a:lnTo>
                    <a:pt x="3483246" y="817208"/>
                  </a:lnTo>
                  <a:lnTo>
                    <a:pt x="3483246" y="817299"/>
                  </a:lnTo>
                  <a:lnTo>
                    <a:pt x="3483246" y="817390"/>
                  </a:lnTo>
                  <a:lnTo>
                    <a:pt x="3483246" y="817480"/>
                  </a:lnTo>
                  <a:lnTo>
                    <a:pt x="3483246" y="817571"/>
                  </a:lnTo>
                  <a:lnTo>
                    <a:pt x="3483246" y="817661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837863"/>
              <a:ext cx="3483246" cy="1714203"/>
            </a:xfrm>
            <a:custGeom>
              <a:avLst/>
              <a:gdLst/>
              <a:ahLst/>
              <a:cxnLst/>
              <a:rect l="0" t="0" r="0" b="0"/>
              <a:pathLst>
                <a:path w="3483246" h="1714203">
                  <a:moveTo>
                    <a:pt x="0" y="1714203"/>
                  </a:moveTo>
                  <a:lnTo>
                    <a:pt x="3483" y="863796"/>
                  </a:lnTo>
                  <a:lnTo>
                    <a:pt x="6966" y="347145"/>
                  </a:lnTo>
                  <a:lnTo>
                    <a:pt x="10449" y="0"/>
                  </a:lnTo>
                  <a:lnTo>
                    <a:pt x="13932" y="665658"/>
                  </a:lnTo>
                  <a:lnTo>
                    <a:pt x="17416" y="495255"/>
                  </a:lnTo>
                  <a:lnTo>
                    <a:pt x="20899" y="347145"/>
                  </a:lnTo>
                  <a:lnTo>
                    <a:pt x="24382" y="863796"/>
                  </a:lnTo>
                  <a:lnTo>
                    <a:pt x="27865" y="775064"/>
                  </a:lnTo>
                  <a:lnTo>
                    <a:pt x="31349" y="692118"/>
                  </a:lnTo>
                  <a:lnTo>
                    <a:pt x="34832" y="712343"/>
                  </a:lnTo>
                  <a:lnTo>
                    <a:pt x="38315" y="642968"/>
                  </a:lnTo>
                  <a:lnTo>
                    <a:pt x="41798" y="577367"/>
                  </a:lnTo>
                  <a:lnTo>
                    <a:pt x="45282" y="751893"/>
                  </a:lnTo>
                  <a:lnTo>
                    <a:pt x="48765" y="699434"/>
                  </a:lnTo>
                  <a:lnTo>
                    <a:pt x="52248" y="649114"/>
                  </a:lnTo>
                  <a:lnTo>
                    <a:pt x="55731" y="1187353"/>
                  </a:lnTo>
                  <a:lnTo>
                    <a:pt x="59215" y="1159667"/>
                  </a:lnTo>
                  <a:lnTo>
                    <a:pt x="62698" y="1132494"/>
                  </a:lnTo>
                  <a:lnTo>
                    <a:pt x="66181" y="1122657"/>
                  </a:lnTo>
                  <a:lnTo>
                    <a:pt x="69664" y="1097039"/>
                  </a:lnTo>
                  <a:lnTo>
                    <a:pt x="73148" y="1071872"/>
                  </a:lnTo>
                  <a:lnTo>
                    <a:pt x="76631" y="1199673"/>
                  </a:lnTo>
                  <a:lnTo>
                    <a:pt x="80114" y="1179873"/>
                  </a:lnTo>
                  <a:lnTo>
                    <a:pt x="83597" y="1160336"/>
                  </a:lnTo>
                  <a:lnTo>
                    <a:pt x="87081" y="1152501"/>
                  </a:lnTo>
                  <a:lnTo>
                    <a:pt x="90564" y="1133777"/>
                  </a:lnTo>
                  <a:lnTo>
                    <a:pt x="94047" y="1115291"/>
                  </a:lnTo>
                  <a:lnTo>
                    <a:pt x="97530" y="1097039"/>
                  </a:lnTo>
                  <a:lnTo>
                    <a:pt x="101014" y="1079017"/>
                  </a:lnTo>
                  <a:lnTo>
                    <a:pt x="104497" y="1061220"/>
                  </a:lnTo>
                  <a:lnTo>
                    <a:pt x="107980" y="1123185"/>
                  </a:lnTo>
                  <a:lnTo>
                    <a:pt x="111463" y="1107441"/>
                  </a:lnTo>
                  <a:lnTo>
                    <a:pt x="114947" y="1091867"/>
                  </a:lnTo>
                  <a:lnTo>
                    <a:pt x="118430" y="1076461"/>
                  </a:lnTo>
                  <a:lnTo>
                    <a:pt x="121913" y="1061220"/>
                  </a:lnTo>
                  <a:lnTo>
                    <a:pt x="125396" y="1046142"/>
                  </a:lnTo>
                  <a:lnTo>
                    <a:pt x="128880" y="1031223"/>
                  </a:lnTo>
                  <a:lnTo>
                    <a:pt x="132363" y="1016462"/>
                  </a:lnTo>
                  <a:lnTo>
                    <a:pt x="135846" y="1001855"/>
                  </a:lnTo>
                  <a:lnTo>
                    <a:pt x="139329" y="987401"/>
                  </a:lnTo>
                  <a:lnTo>
                    <a:pt x="142813" y="996169"/>
                  </a:lnTo>
                  <a:lnTo>
                    <a:pt x="146296" y="982336"/>
                  </a:lnTo>
                  <a:lnTo>
                    <a:pt x="149779" y="968640"/>
                  </a:lnTo>
                  <a:lnTo>
                    <a:pt x="153262" y="1047142"/>
                  </a:lnTo>
                  <a:lnTo>
                    <a:pt x="156746" y="1034938"/>
                  </a:lnTo>
                  <a:lnTo>
                    <a:pt x="160229" y="1022839"/>
                  </a:lnTo>
                  <a:lnTo>
                    <a:pt x="163712" y="1029071"/>
                  </a:lnTo>
                  <a:lnTo>
                    <a:pt x="167195" y="1017410"/>
                  </a:lnTo>
                  <a:lnTo>
                    <a:pt x="170679" y="1005845"/>
                  </a:lnTo>
                  <a:lnTo>
                    <a:pt x="174162" y="1012338"/>
                  </a:lnTo>
                  <a:lnTo>
                    <a:pt x="177645" y="1001174"/>
                  </a:lnTo>
                  <a:lnTo>
                    <a:pt x="181128" y="990100"/>
                  </a:lnTo>
                  <a:lnTo>
                    <a:pt x="184612" y="1100217"/>
                  </a:lnTo>
                  <a:lnTo>
                    <a:pt x="188095" y="1090706"/>
                  </a:lnTo>
                  <a:lnTo>
                    <a:pt x="191578" y="1081258"/>
                  </a:lnTo>
                  <a:lnTo>
                    <a:pt x="195061" y="1084707"/>
                  </a:lnTo>
                  <a:lnTo>
                    <a:pt x="198545" y="1075527"/>
                  </a:lnTo>
                  <a:lnTo>
                    <a:pt x="202028" y="1066406"/>
                  </a:lnTo>
                  <a:lnTo>
                    <a:pt x="205511" y="1057343"/>
                  </a:lnTo>
                  <a:lnTo>
                    <a:pt x="208994" y="1048338"/>
                  </a:lnTo>
                  <a:lnTo>
                    <a:pt x="212478" y="1039391"/>
                  </a:lnTo>
                  <a:lnTo>
                    <a:pt x="215961" y="1037136"/>
                  </a:lnTo>
                  <a:lnTo>
                    <a:pt x="219444" y="1028366"/>
                  </a:lnTo>
                  <a:lnTo>
                    <a:pt x="222927" y="1019650"/>
                  </a:lnTo>
                  <a:lnTo>
                    <a:pt x="226411" y="1010989"/>
                  </a:lnTo>
                  <a:lnTo>
                    <a:pt x="229894" y="1053081"/>
                  </a:lnTo>
                  <a:lnTo>
                    <a:pt x="233377" y="1044989"/>
                  </a:lnTo>
                  <a:lnTo>
                    <a:pt x="236860" y="1036942"/>
                  </a:lnTo>
                  <a:lnTo>
                    <a:pt x="240344" y="1040830"/>
                  </a:lnTo>
                  <a:lnTo>
                    <a:pt x="243827" y="1032980"/>
                  </a:lnTo>
                  <a:lnTo>
                    <a:pt x="247310" y="1025173"/>
                  </a:lnTo>
                  <a:lnTo>
                    <a:pt x="250793" y="1040587"/>
                  </a:lnTo>
                  <a:lnTo>
                    <a:pt x="254277" y="1033060"/>
                  </a:lnTo>
                  <a:lnTo>
                    <a:pt x="257760" y="1025574"/>
                  </a:lnTo>
                  <a:lnTo>
                    <a:pt x="261243" y="1023823"/>
                  </a:lnTo>
                  <a:lnTo>
                    <a:pt x="264726" y="1016462"/>
                  </a:lnTo>
                  <a:lnTo>
                    <a:pt x="268210" y="1009139"/>
                  </a:lnTo>
                  <a:lnTo>
                    <a:pt x="271693" y="1007591"/>
                  </a:lnTo>
                  <a:lnTo>
                    <a:pt x="275176" y="1000389"/>
                  </a:lnTo>
                  <a:lnTo>
                    <a:pt x="278659" y="993223"/>
                  </a:lnTo>
                  <a:lnTo>
                    <a:pt x="282143" y="986095"/>
                  </a:lnTo>
                  <a:lnTo>
                    <a:pt x="285626" y="979003"/>
                  </a:lnTo>
                  <a:lnTo>
                    <a:pt x="289109" y="971948"/>
                  </a:lnTo>
                  <a:lnTo>
                    <a:pt x="292592" y="1044564"/>
                  </a:lnTo>
                  <a:lnTo>
                    <a:pt x="296075" y="1038139"/>
                  </a:lnTo>
                  <a:lnTo>
                    <a:pt x="299559" y="1031744"/>
                  </a:lnTo>
                  <a:lnTo>
                    <a:pt x="303042" y="1039619"/>
                  </a:lnTo>
                  <a:lnTo>
                    <a:pt x="306525" y="1033381"/>
                  </a:lnTo>
                  <a:lnTo>
                    <a:pt x="310008" y="1027170"/>
                  </a:lnTo>
                  <a:lnTo>
                    <a:pt x="313492" y="1020987"/>
                  </a:lnTo>
                  <a:lnTo>
                    <a:pt x="316975" y="1014831"/>
                  </a:lnTo>
                  <a:lnTo>
                    <a:pt x="320458" y="1008703"/>
                  </a:lnTo>
                  <a:lnTo>
                    <a:pt x="323941" y="1002601"/>
                  </a:lnTo>
                  <a:lnTo>
                    <a:pt x="327425" y="996526"/>
                  </a:lnTo>
                  <a:lnTo>
                    <a:pt x="330908" y="990477"/>
                  </a:lnTo>
                  <a:lnTo>
                    <a:pt x="334391" y="1003658"/>
                  </a:lnTo>
                  <a:lnTo>
                    <a:pt x="337874" y="997779"/>
                  </a:lnTo>
                  <a:lnTo>
                    <a:pt x="341358" y="991924"/>
                  </a:lnTo>
                  <a:lnTo>
                    <a:pt x="344841" y="986095"/>
                  </a:lnTo>
                  <a:lnTo>
                    <a:pt x="348324" y="989741"/>
                  </a:lnTo>
                  <a:lnTo>
                    <a:pt x="351807" y="984015"/>
                  </a:lnTo>
                  <a:lnTo>
                    <a:pt x="355291" y="978313"/>
                  </a:lnTo>
                  <a:lnTo>
                    <a:pt x="358774" y="1008749"/>
                  </a:lnTo>
                  <a:lnTo>
                    <a:pt x="362257" y="1003298"/>
                  </a:lnTo>
                  <a:lnTo>
                    <a:pt x="365740" y="997868"/>
                  </a:lnTo>
                  <a:lnTo>
                    <a:pt x="369224" y="1083994"/>
                  </a:lnTo>
                  <a:lnTo>
                    <a:pt x="372707" y="1079133"/>
                  </a:lnTo>
                  <a:lnTo>
                    <a:pt x="376190" y="1074288"/>
                  </a:lnTo>
                  <a:lnTo>
                    <a:pt x="379673" y="1076168"/>
                  </a:lnTo>
                  <a:lnTo>
                    <a:pt x="383157" y="1071395"/>
                  </a:lnTo>
                  <a:lnTo>
                    <a:pt x="386640" y="1066638"/>
                  </a:lnTo>
                  <a:lnTo>
                    <a:pt x="390123" y="1084707"/>
                  </a:lnTo>
                  <a:lnTo>
                    <a:pt x="393606" y="1080110"/>
                  </a:lnTo>
                  <a:lnTo>
                    <a:pt x="397090" y="1075527"/>
                  </a:lnTo>
                  <a:lnTo>
                    <a:pt x="400573" y="1089591"/>
                  </a:lnTo>
                  <a:lnTo>
                    <a:pt x="404056" y="1085141"/>
                  </a:lnTo>
                  <a:lnTo>
                    <a:pt x="407539" y="1080704"/>
                  </a:lnTo>
                  <a:lnTo>
                    <a:pt x="411023" y="1119169"/>
                  </a:lnTo>
                  <a:lnTo>
                    <a:pt x="414506" y="1114993"/>
                  </a:lnTo>
                  <a:lnTo>
                    <a:pt x="417989" y="1110830"/>
                  </a:lnTo>
                  <a:lnTo>
                    <a:pt x="421472" y="1122522"/>
                  </a:lnTo>
                  <a:lnTo>
                    <a:pt x="424956" y="1118468"/>
                  </a:lnTo>
                  <a:lnTo>
                    <a:pt x="428439" y="1114426"/>
                  </a:lnTo>
                  <a:lnTo>
                    <a:pt x="431922" y="1110395"/>
                  </a:lnTo>
                  <a:lnTo>
                    <a:pt x="435405" y="1106375"/>
                  </a:lnTo>
                  <a:lnTo>
                    <a:pt x="438889" y="1102367"/>
                  </a:lnTo>
                  <a:lnTo>
                    <a:pt x="442372" y="1098369"/>
                  </a:lnTo>
                  <a:lnTo>
                    <a:pt x="445855" y="1094383"/>
                  </a:lnTo>
                  <a:lnTo>
                    <a:pt x="449338" y="1090408"/>
                  </a:lnTo>
                  <a:lnTo>
                    <a:pt x="452822" y="1086444"/>
                  </a:lnTo>
                  <a:lnTo>
                    <a:pt x="456305" y="1125393"/>
                  </a:lnTo>
                  <a:lnTo>
                    <a:pt x="459788" y="1121663"/>
                  </a:lnTo>
                  <a:lnTo>
                    <a:pt x="463271" y="1117943"/>
                  </a:lnTo>
                  <a:lnTo>
                    <a:pt x="466755" y="1125937"/>
                  </a:lnTo>
                  <a:lnTo>
                    <a:pt x="470238" y="1122293"/>
                  </a:lnTo>
                  <a:lnTo>
                    <a:pt x="473721" y="1118658"/>
                  </a:lnTo>
                  <a:lnTo>
                    <a:pt x="477204" y="1115032"/>
                  </a:lnTo>
                  <a:lnTo>
                    <a:pt x="480688" y="1111416"/>
                  </a:lnTo>
                  <a:lnTo>
                    <a:pt x="484171" y="1107808"/>
                  </a:lnTo>
                  <a:lnTo>
                    <a:pt x="487654" y="1111215"/>
                  </a:lnTo>
                  <a:lnTo>
                    <a:pt x="491137" y="1107658"/>
                  </a:lnTo>
                  <a:lnTo>
                    <a:pt x="494621" y="1104110"/>
                  </a:lnTo>
                  <a:lnTo>
                    <a:pt x="498104" y="1107512"/>
                  </a:lnTo>
                  <a:lnTo>
                    <a:pt x="501587" y="1104013"/>
                  </a:lnTo>
                  <a:lnTo>
                    <a:pt x="505070" y="1100522"/>
                  </a:lnTo>
                  <a:lnTo>
                    <a:pt x="508554" y="1103918"/>
                  </a:lnTo>
                  <a:lnTo>
                    <a:pt x="512037" y="1100475"/>
                  </a:lnTo>
                  <a:lnTo>
                    <a:pt x="515520" y="1097039"/>
                  </a:lnTo>
                  <a:lnTo>
                    <a:pt x="519003" y="1093612"/>
                  </a:lnTo>
                  <a:lnTo>
                    <a:pt x="522487" y="1090194"/>
                  </a:lnTo>
                  <a:lnTo>
                    <a:pt x="525970" y="1086783"/>
                  </a:lnTo>
                  <a:lnTo>
                    <a:pt x="529453" y="1110120"/>
                  </a:lnTo>
                  <a:lnTo>
                    <a:pt x="532936" y="1106839"/>
                  </a:lnTo>
                  <a:lnTo>
                    <a:pt x="536420" y="1103565"/>
                  </a:lnTo>
                  <a:lnTo>
                    <a:pt x="539903" y="1102452"/>
                  </a:lnTo>
                  <a:lnTo>
                    <a:pt x="543386" y="1099202"/>
                  </a:lnTo>
                  <a:lnTo>
                    <a:pt x="546869" y="1095959"/>
                  </a:lnTo>
                  <a:lnTo>
                    <a:pt x="550353" y="1097039"/>
                  </a:lnTo>
                  <a:lnTo>
                    <a:pt x="553836" y="1093829"/>
                  </a:lnTo>
                  <a:lnTo>
                    <a:pt x="557319" y="1090626"/>
                  </a:lnTo>
                  <a:lnTo>
                    <a:pt x="560802" y="1098089"/>
                  </a:lnTo>
                  <a:lnTo>
                    <a:pt x="564286" y="1094943"/>
                  </a:lnTo>
                  <a:lnTo>
                    <a:pt x="567769" y="1091803"/>
                  </a:lnTo>
                  <a:lnTo>
                    <a:pt x="571252" y="1088670"/>
                  </a:lnTo>
                  <a:lnTo>
                    <a:pt x="574735" y="1091867"/>
                  </a:lnTo>
                  <a:lnTo>
                    <a:pt x="578218" y="1088773"/>
                  </a:lnTo>
                  <a:lnTo>
                    <a:pt x="581702" y="1085685"/>
                  </a:lnTo>
                  <a:lnTo>
                    <a:pt x="585185" y="1116554"/>
                  </a:lnTo>
                  <a:lnTo>
                    <a:pt x="588668" y="1113610"/>
                  </a:lnTo>
                  <a:lnTo>
                    <a:pt x="592151" y="1110672"/>
                  </a:lnTo>
                  <a:lnTo>
                    <a:pt x="595635" y="1111539"/>
                  </a:lnTo>
                  <a:lnTo>
                    <a:pt x="599118" y="1108627"/>
                  </a:lnTo>
                  <a:lnTo>
                    <a:pt x="602601" y="1105722"/>
                  </a:lnTo>
                  <a:lnTo>
                    <a:pt x="606084" y="1104725"/>
                  </a:lnTo>
                  <a:lnTo>
                    <a:pt x="609568" y="1101838"/>
                  </a:lnTo>
                  <a:lnTo>
                    <a:pt x="613051" y="1098957"/>
                  </a:lnTo>
                  <a:lnTo>
                    <a:pt x="616534" y="1120056"/>
                  </a:lnTo>
                  <a:lnTo>
                    <a:pt x="620017" y="1117275"/>
                  </a:lnTo>
                  <a:lnTo>
                    <a:pt x="623501" y="1114499"/>
                  </a:lnTo>
                  <a:lnTo>
                    <a:pt x="626984" y="1115291"/>
                  </a:lnTo>
                  <a:lnTo>
                    <a:pt x="630467" y="1112539"/>
                  </a:lnTo>
                  <a:lnTo>
                    <a:pt x="633950" y="1109791"/>
                  </a:lnTo>
                  <a:lnTo>
                    <a:pt x="637434" y="1112373"/>
                  </a:lnTo>
                  <a:lnTo>
                    <a:pt x="640917" y="1109656"/>
                  </a:lnTo>
                  <a:lnTo>
                    <a:pt x="644400" y="1106943"/>
                  </a:lnTo>
                  <a:lnTo>
                    <a:pt x="647883" y="1107770"/>
                  </a:lnTo>
                  <a:lnTo>
                    <a:pt x="651367" y="1105080"/>
                  </a:lnTo>
                  <a:lnTo>
                    <a:pt x="654850" y="1102395"/>
                  </a:lnTo>
                  <a:lnTo>
                    <a:pt x="658333" y="1101485"/>
                  </a:lnTo>
                  <a:lnTo>
                    <a:pt x="661816" y="1098816"/>
                  </a:lnTo>
                  <a:lnTo>
                    <a:pt x="665300" y="1096152"/>
                  </a:lnTo>
                  <a:lnTo>
                    <a:pt x="668783" y="1093493"/>
                  </a:lnTo>
                  <a:lnTo>
                    <a:pt x="672266" y="1090838"/>
                  </a:lnTo>
                  <a:lnTo>
                    <a:pt x="675749" y="1088189"/>
                  </a:lnTo>
                  <a:lnTo>
                    <a:pt x="679233" y="1085545"/>
                  </a:lnTo>
                  <a:lnTo>
                    <a:pt x="682716" y="1082905"/>
                  </a:lnTo>
                  <a:lnTo>
                    <a:pt x="686199" y="1080270"/>
                  </a:lnTo>
                  <a:lnTo>
                    <a:pt x="689682" y="1077640"/>
                  </a:lnTo>
                  <a:lnTo>
                    <a:pt x="693166" y="1078644"/>
                  </a:lnTo>
                  <a:lnTo>
                    <a:pt x="696649" y="1076036"/>
                  </a:lnTo>
                  <a:lnTo>
                    <a:pt x="700132" y="1073432"/>
                  </a:lnTo>
                  <a:lnTo>
                    <a:pt x="703615" y="1136275"/>
                  </a:lnTo>
                  <a:lnTo>
                    <a:pt x="707099" y="1133890"/>
                  </a:lnTo>
                  <a:lnTo>
                    <a:pt x="710582" y="1131510"/>
                  </a:lnTo>
                  <a:lnTo>
                    <a:pt x="714065" y="1139341"/>
                  </a:lnTo>
                  <a:lnTo>
                    <a:pt x="717548" y="1137001"/>
                  </a:lnTo>
                  <a:lnTo>
                    <a:pt x="721032" y="1134666"/>
                  </a:lnTo>
                  <a:lnTo>
                    <a:pt x="724515" y="1149192"/>
                  </a:lnTo>
                  <a:lnTo>
                    <a:pt x="727998" y="1146918"/>
                  </a:lnTo>
                  <a:lnTo>
                    <a:pt x="731481" y="1144647"/>
                  </a:lnTo>
                  <a:lnTo>
                    <a:pt x="734965" y="1149185"/>
                  </a:lnTo>
                  <a:lnTo>
                    <a:pt x="738448" y="1146944"/>
                  </a:lnTo>
                  <a:lnTo>
                    <a:pt x="741931" y="1144705"/>
                  </a:lnTo>
                  <a:lnTo>
                    <a:pt x="745414" y="1155732"/>
                  </a:lnTo>
                  <a:lnTo>
                    <a:pt x="748898" y="1153542"/>
                  </a:lnTo>
                  <a:lnTo>
                    <a:pt x="752381" y="1151356"/>
                  </a:lnTo>
                  <a:lnTo>
                    <a:pt x="755864" y="1149173"/>
                  </a:lnTo>
                  <a:lnTo>
                    <a:pt x="759347" y="1146993"/>
                  </a:lnTo>
                  <a:lnTo>
                    <a:pt x="762831" y="1144817"/>
                  </a:lnTo>
                  <a:lnTo>
                    <a:pt x="766314" y="1145271"/>
                  </a:lnTo>
                  <a:lnTo>
                    <a:pt x="769797" y="1143109"/>
                  </a:lnTo>
                  <a:lnTo>
                    <a:pt x="773280" y="1140950"/>
                  </a:lnTo>
                  <a:lnTo>
                    <a:pt x="776764" y="1162821"/>
                  </a:lnTo>
                  <a:lnTo>
                    <a:pt x="780247" y="1160741"/>
                  </a:lnTo>
                  <a:lnTo>
                    <a:pt x="783730" y="1158664"/>
                  </a:lnTo>
                  <a:lnTo>
                    <a:pt x="787213" y="1156591"/>
                  </a:lnTo>
                  <a:lnTo>
                    <a:pt x="790697" y="1158175"/>
                  </a:lnTo>
                  <a:lnTo>
                    <a:pt x="794180" y="1156118"/>
                  </a:lnTo>
                  <a:lnTo>
                    <a:pt x="797663" y="1154064"/>
                  </a:lnTo>
                  <a:lnTo>
                    <a:pt x="801146" y="1152013"/>
                  </a:lnTo>
                  <a:lnTo>
                    <a:pt x="804630" y="1149964"/>
                  </a:lnTo>
                  <a:lnTo>
                    <a:pt x="808113" y="1147919"/>
                  </a:lnTo>
                  <a:lnTo>
                    <a:pt x="811596" y="1153174"/>
                  </a:lnTo>
                  <a:lnTo>
                    <a:pt x="815079" y="1151156"/>
                  </a:lnTo>
                  <a:lnTo>
                    <a:pt x="818563" y="1149140"/>
                  </a:lnTo>
                  <a:lnTo>
                    <a:pt x="822046" y="1153118"/>
                  </a:lnTo>
                  <a:lnTo>
                    <a:pt x="825529" y="1151125"/>
                  </a:lnTo>
                  <a:lnTo>
                    <a:pt x="829012" y="1149135"/>
                  </a:lnTo>
                  <a:lnTo>
                    <a:pt x="832496" y="1149528"/>
                  </a:lnTo>
                  <a:lnTo>
                    <a:pt x="835979" y="1147550"/>
                  </a:lnTo>
                  <a:lnTo>
                    <a:pt x="839462" y="1145575"/>
                  </a:lnTo>
                  <a:lnTo>
                    <a:pt x="842945" y="1149519"/>
                  </a:lnTo>
                  <a:lnTo>
                    <a:pt x="846429" y="1147565"/>
                  </a:lnTo>
                  <a:lnTo>
                    <a:pt x="849912" y="1145614"/>
                  </a:lnTo>
                  <a:lnTo>
                    <a:pt x="853395" y="1184250"/>
                  </a:lnTo>
                  <a:lnTo>
                    <a:pt x="856878" y="1182418"/>
                  </a:lnTo>
                  <a:lnTo>
                    <a:pt x="860361" y="1180587"/>
                  </a:lnTo>
                  <a:lnTo>
                    <a:pt x="863845" y="1206062"/>
                  </a:lnTo>
                  <a:lnTo>
                    <a:pt x="867328" y="1204313"/>
                  </a:lnTo>
                  <a:lnTo>
                    <a:pt x="870811" y="1202566"/>
                  </a:lnTo>
                  <a:lnTo>
                    <a:pt x="874294" y="1208181"/>
                  </a:lnTo>
                  <a:lnTo>
                    <a:pt x="877778" y="1206459"/>
                  </a:lnTo>
                  <a:lnTo>
                    <a:pt x="881261" y="1204738"/>
                  </a:lnTo>
                  <a:lnTo>
                    <a:pt x="884744" y="1207552"/>
                  </a:lnTo>
                  <a:lnTo>
                    <a:pt x="888227" y="1205848"/>
                  </a:lnTo>
                  <a:lnTo>
                    <a:pt x="891711" y="1204146"/>
                  </a:lnTo>
                  <a:lnTo>
                    <a:pt x="895194" y="1204252"/>
                  </a:lnTo>
                  <a:lnTo>
                    <a:pt x="898677" y="1202559"/>
                  </a:lnTo>
                  <a:lnTo>
                    <a:pt x="902160" y="1200868"/>
                  </a:lnTo>
                  <a:lnTo>
                    <a:pt x="905644" y="1199179"/>
                  </a:lnTo>
                  <a:lnTo>
                    <a:pt x="909127" y="1198400"/>
                  </a:lnTo>
                  <a:lnTo>
                    <a:pt x="912610" y="1196717"/>
                  </a:lnTo>
                  <a:lnTo>
                    <a:pt x="916093" y="1195036"/>
                  </a:lnTo>
                  <a:lnTo>
                    <a:pt x="919577" y="1196985"/>
                  </a:lnTo>
                  <a:lnTo>
                    <a:pt x="923060" y="1195318"/>
                  </a:lnTo>
                  <a:lnTo>
                    <a:pt x="926543" y="1193653"/>
                  </a:lnTo>
                  <a:lnTo>
                    <a:pt x="930026" y="1205260"/>
                  </a:lnTo>
                  <a:lnTo>
                    <a:pt x="933510" y="1203634"/>
                  </a:lnTo>
                  <a:lnTo>
                    <a:pt x="936993" y="1202009"/>
                  </a:lnTo>
                  <a:lnTo>
                    <a:pt x="940476" y="1200385"/>
                  </a:lnTo>
                  <a:lnTo>
                    <a:pt x="943959" y="1198764"/>
                  </a:lnTo>
                  <a:lnTo>
                    <a:pt x="947443" y="1197144"/>
                  </a:lnTo>
                  <a:lnTo>
                    <a:pt x="950926" y="1198141"/>
                  </a:lnTo>
                  <a:lnTo>
                    <a:pt x="954409" y="1196531"/>
                  </a:lnTo>
                  <a:lnTo>
                    <a:pt x="957892" y="1194924"/>
                  </a:lnTo>
                  <a:lnTo>
                    <a:pt x="961376" y="1210226"/>
                  </a:lnTo>
                  <a:lnTo>
                    <a:pt x="964859" y="1208665"/>
                  </a:lnTo>
                  <a:lnTo>
                    <a:pt x="968342" y="1207105"/>
                  </a:lnTo>
                  <a:lnTo>
                    <a:pt x="971825" y="1216831"/>
                  </a:lnTo>
                  <a:lnTo>
                    <a:pt x="975309" y="1215304"/>
                  </a:lnTo>
                  <a:lnTo>
                    <a:pt x="978792" y="1213778"/>
                  </a:lnTo>
                  <a:lnTo>
                    <a:pt x="982275" y="1214625"/>
                  </a:lnTo>
                  <a:lnTo>
                    <a:pt x="985758" y="1213108"/>
                  </a:lnTo>
                  <a:lnTo>
                    <a:pt x="989242" y="1211593"/>
                  </a:lnTo>
                  <a:lnTo>
                    <a:pt x="992725" y="1214011"/>
                  </a:lnTo>
                  <a:lnTo>
                    <a:pt x="996208" y="1212509"/>
                  </a:lnTo>
                  <a:lnTo>
                    <a:pt x="999691" y="1211008"/>
                  </a:lnTo>
                  <a:lnTo>
                    <a:pt x="1003175" y="1211856"/>
                  </a:lnTo>
                  <a:lnTo>
                    <a:pt x="1006658" y="1210364"/>
                  </a:lnTo>
                  <a:lnTo>
                    <a:pt x="1010141" y="1208874"/>
                  </a:lnTo>
                  <a:lnTo>
                    <a:pt x="1013624" y="1207385"/>
                  </a:lnTo>
                  <a:lnTo>
                    <a:pt x="1017108" y="1216912"/>
                  </a:lnTo>
                  <a:lnTo>
                    <a:pt x="1020591" y="1215697"/>
                  </a:lnTo>
                  <a:lnTo>
                    <a:pt x="1024074" y="1214484"/>
                  </a:lnTo>
                  <a:lnTo>
                    <a:pt x="1027557" y="1215317"/>
                  </a:lnTo>
                  <a:lnTo>
                    <a:pt x="1031041" y="1213869"/>
                  </a:lnTo>
                  <a:lnTo>
                    <a:pt x="1034524" y="1212422"/>
                  </a:lnTo>
                  <a:lnTo>
                    <a:pt x="1038007" y="1212483"/>
                  </a:lnTo>
                  <a:lnTo>
                    <a:pt x="1041490" y="1211042"/>
                  </a:lnTo>
                  <a:lnTo>
                    <a:pt x="1044974" y="1209603"/>
                  </a:lnTo>
                  <a:lnTo>
                    <a:pt x="1048457" y="1210591"/>
                  </a:lnTo>
                  <a:lnTo>
                    <a:pt x="1051940" y="1209403"/>
                  </a:lnTo>
                  <a:lnTo>
                    <a:pt x="1055423" y="1208217"/>
                  </a:lnTo>
                  <a:lnTo>
                    <a:pt x="1058907" y="1225028"/>
                  </a:lnTo>
                  <a:lnTo>
                    <a:pt x="1062390" y="1223646"/>
                  </a:lnTo>
                  <a:lnTo>
                    <a:pt x="1065873" y="1222264"/>
                  </a:lnTo>
                  <a:lnTo>
                    <a:pt x="1069356" y="1225076"/>
                  </a:lnTo>
                  <a:lnTo>
                    <a:pt x="1072840" y="1223707"/>
                  </a:lnTo>
                  <a:lnTo>
                    <a:pt x="1076323" y="1222339"/>
                  </a:lnTo>
                  <a:lnTo>
                    <a:pt x="1079806" y="1229877"/>
                  </a:lnTo>
                  <a:lnTo>
                    <a:pt x="1083289" y="1228533"/>
                  </a:lnTo>
                  <a:lnTo>
                    <a:pt x="1086773" y="1227189"/>
                  </a:lnTo>
                  <a:lnTo>
                    <a:pt x="1090256" y="1226523"/>
                  </a:lnTo>
                  <a:lnTo>
                    <a:pt x="1093739" y="1225184"/>
                  </a:lnTo>
                  <a:lnTo>
                    <a:pt x="1097222" y="1223846"/>
                  </a:lnTo>
                  <a:lnTo>
                    <a:pt x="1100706" y="1224541"/>
                  </a:lnTo>
                  <a:lnTo>
                    <a:pt x="1104189" y="1223209"/>
                  </a:lnTo>
                  <a:lnTo>
                    <a:pt x="1107672" y="1221880"/>
                  </a:lnTo>
                  <a:lnTo>
                    <a:pt x="1111155" y="1220551"/>
                  </a:lnTo>
                  <a:lnTo>
                    <a:pt x="1114639" y="1219223"/>
                  </a:lnTo>
                  <a:lnTo>
                    <a:pt x="1118122" y="1217897"/>
                  </a:lnTo>
                  <a:lnTo>
                    <a:pt x="1121605" y="1224641"/>
                  </a:lnTo>
                  <a:lnTo>
                    <a:pt x="1125088" y="1223335"/>
                  </a:lnTo>
                  <a:lnTo>
                    <a:pt x="1128572" y="1222030"/>
                  </a:lnTo>
                  <a:lnTo>
                    <a:pt x="1132055" y="1220726"/>
                  </a:lnTo>
                  <a:lnTo>
                    <a:pt x="1135538" y="1225358"/>
                  </a:lnTo>
                  <a:lnTo>
                    <a:pt x="1139021" y="1224070"/>
                  </a:lnTo>
                  <a:lnTo>
                    <a:pt x="1142505" y="1222783"/>
                  </a:lnTo>
                  <a:lnTo>
                    <a:pt x="1145988" y="1224754"/>
                  </a:lnTo>
                  <a:lnTo>
                    <a:pt x="1149471" y="1223476"/>
                  </a:lnTo>
                  <a:lnTo>
                    <a:pt x="1152954" y="1222199"/>
                  </a:lnTo>
                  <a:lnTo>
                    <a:pt x="1156437" y="1221573"/>
                  </a:lnTo>
                  <a:lnTo>
                    <a:pt x="1159921" y="1220300"/>
                  </a:lnTo>
                  <a:lnTo>
                    <a:pt x="1163404" y="1219027"/>
                  </a:lnTo>
                  <a:lnTo>
                    <a:pt x="1166887" y="1222933"/>
                  </a:lnTo>
                  <a:lnTo>
                    <a:pt x="1170370" y="1221674"/>
                  </a:lnTo>
                  <a:lnTo>
                    <a:pt x="1173854" y="1220416"/>
                  </a:lnTo>
                  <a:lnTo>
                    <a:pt x="1177337" y="1219802"/>
                  </a:lnTo>
                  <a:lnTo>
                    <a:pt x="1180820" y="1218548"/>
                  </a:lnTo>
                  <a:lnTo>
                    <a:pt x="1184303" y="1217294"/>
                  </a:lnTo>
                  <a:lnTo>
                    <a:pt x="1187787" y="1217332"/>
                  </a:lnTo>
                  <a:lnTo>
                    <a:pt x="1191270" y="1216083"/>
                  </a:lnTo>
                  <a:lnTo>
                    <a:pt x="1194753" y="1214836"/>
                  </a:lnTo>
                  <a:lnTo>
                    <a:pt x="1198236" y="1216166"/>
                  </a:lnTo>
                  <a:lnTo>
                    <a:pt x="1201720" y="1214926"/>
                  </a:lnTo>
                  <a:lnTo>
                    <a:pt x="1205203" y="1213686"/>
                  </a:lnTo>
                  <a:lnTo>
                    <a:pt x="1208686" y="1213092"/>
                  </a:lnTo>
                  <a:lnTo>
                    <a:pt x="1212169" y="1211856"/>
                  </a:lnTo>
                  <a:lnTo>
                    <a:pt x="1215653" y="1210621"/>
                  </a:lnTo>
                  <a:lnTo>
                    <a:pt x="1219136" y="1209388"/>
                  </a:lnTo>
                  <a:lnTo>
                    <a:pt x="1222619" y="1208155"/>
                  </a:lnTo>
                  <a:lnTo>
                    <a:pt x="1226102" y="1206923"/>
                  </a:lnTo>
                  <a:lnTo>
                    <a:pt x="1229586" y="1215901"/>
                  </a:lnTo>
                  <a:lnTo>
                    <a:pt x="1233069" y="1214691"/>
                  </a:lnTo>
                  <a:lnTo>
                    <a:pt x="1236552" y="1213483"/>
                  </a:lnTo>
                  <a:lnTo>
                    <a:pt x="1240035" y="1212276"/>
                  </a:lnTo>
                  <a:lnTo>
                    <a:pt x="1243519" y="1211070"/>
                  </a:lnTo>
                  <a:lnTo>
                    <a:pt x="1247002" y="1209864"/>
                  </a:lnTo>
                  <a:lnTo>
                    <a:pt x="1250485" y="1208660"/>
                  </a:lnTo>
                  <a:lnTo>
                    <a:pt x="1253968" y="1208722"/>
                  </a:lnTo>
                  <a:lnTo>
                    <a:pt x="1257452" y="1207522"/>
                  </a:lnTo>
                  <a:lnTo>
                    <a:pt x="1260935" y="1206323"/>
                  </a:lnTo>
                  <a:lnTo>
                    <a:pt x="1264418" y="1207651"/>
                  </a:lnTo>
                  <a:lnTo>
                    <a:pt x="1267901" y="1206459"/>
                  </a:lnTo>
                  <a:lnTo>
                    <a:pt x="1271385" y="1205267"/>
                  </a:lnTo>
                  <a:lnTo>
                    <a:pt x="1274868" y="1205338"/>
                  </a:lnTo>
                  <a:lnTo>
                    <a:pt x="1278351" y="1204151"/>
                  </a:lnTo>
                  <a:lnTo>
                    <a:pt x="1281834" y="1202966"/>
                  </a:lnTo>
                  <a:lnTo>
                    <a:pt x="1285318" y="1202412"/>
                  </a:lnTo>
                  <a:lnTo>
                    <a:pt x="1288801" y="1201230"/>
                  </a:lnTo>
                  <a:lnTo>
                    <a:pt x="1292284" y="1200048"/>
                  </a:lnTo>
                  <a:lnTo>
                    <a:pt x="1295767" y="1198867"/>
                  </a:lnTo>
                  <a:lnTo>
                    <a:pt x="1299251" y="1197687"/>
                  </a:lnTo>
                  <a:lnTo>
                    <a:pt x="1302734" y="1196508"/>
                  </a:lnTo>
                  <a:lnTo>
                    <a:pt x="1306217" y="1195968"/>
                  </a:lnTo>
                  <a:lnTo>
                    <a:pt x="1309700" y="1194792"/>
                  </a:lnTo>
                  <a:lnTo>
                    <a:pt x="1313184" y="1193617"/>
                  </a:lnTo>
                  <a:lnTo>
                    <a:pt x="1316667" y="1195624"/>
                  </a:lnTo>
                  <a:lnTo>
                    <a:pt x="1320150" y="1194457"/>
                  </a:lnTo>
                  <a:lnTo>
                    <a:pt x="1323633" y="1193290"/>
                  </a:lnTo>
                  <a:lnTo>
                    <a:pt x="1327117" y="1194026"/>
                  </a:lnTo>
                  <a:lnTo>
                    <a:pt x="1330600" y="1192865"/>
                  </a:lnTo>
                  <a:lnTo>
                    <a:pt x="1334083" y="1191705"/>
                  </a:lnTo>
                  <a:lnTo>
                    <a:pt x="1337566" y="1191812"/>
                  </a:lnTo>
                  <a:lnTo>
                    <a:pt x="1341050" y="1190656"/>
                  </a:lnTo>
                  <a:lnTo>
                    <a:pt x="1344533" y="1189501"/>
                  </a:lnTo>
                  <a:lnTo>
                    <a:pt x="1348016" y="1205548"/>
                  </a:lnTo>
                  <a:lnTo>
                    <a:pt x="1351499" y="1204426"/>
                  </a:lnTo>
                  <a:lnTo>
                    <a:pt x="1354983" y="1203304"/>
                  </a:lnTo>
                  <a:lnTo>
                    <a:pt x="1358466" y="1202184"/>
                  </a:lnTo>
                  <a:lnTo>
                    <a:pt x="1361949" y="1209889"/>
                  </a:lnTo>
                  <a:lnTo>
                    <a:pt x="1365432" y="1208786"/>
                  </a:lnTo>
                  <a:lnTo>
                    <a:pt x="1368916" y="1207684"/>
                  </a:lnTo>
                  <a:lnTo>
                    <a:pt x="1372399" y="1212330"/>
                  </a:lnTo>
                  <a:lnTo>
                    <a:pt x="1375882" y="1211240"/>
                  </a:lnTo>
                  <a:lnTo>
                    <a:pt x="1379365" y="1210151"/>
                  </a:lnTo>
                  <a:lnTo>
                    <a:pt x="1382849" y="1218041"/>
                  </a:lnTo>
                  <a:lnTo>
                    <a:pt x="1386332" y="1216970"/>
                  </a:lnTo>
                  <a:lnTo>
                    <a:pt x="1389815" y="1215899"/>
                  </a:lnTo>
                  <a:lnTo>
                    <a:pt x="1393298" y="1214829"/>
                  </a:lnTo>
                  <a:lnTo>
                    <a:pt x="1396782" y="1213760"/>
                  </a:lnTo>
                  <a:lnTo>
                    <a:pt x="1400265" y="1212692"/>
                  </a:lnTo>
                  <a:lnTo>
                    <a:pt x="1403748" y="1220919"/>
                  </a:lnTo>
                  <a:lnTo>
                    <a:pt x="1407231" y="1219869"/>
                  </a:lnTo>
                  <a:lnTo>
                    <a:pt x="1410715" y="1218820"/>
                  </a:lnTo>
                  <a:lnTo>
                    <a:pt x="1414198" y="1219384"/>
                  </a:lnTo>
                  <a:lnTo>
                    <a:pt x="1417681" y="1218339"/>
                  </a:lnTo>
                  <a:lnTo>
                    <a:pt x="1421164" y="1217294"/>
                  </a:lnTo>
                  <a:lnTo>
                    <a:pt x="1424648" y="1225764"/>
                  </a:lnTo>
                  <a:lnTo>
                    <a:pt x="1428131" y="1224738"/>
                  </a:lnTo>
                  <a:lnTo>
                    <a:pt x="1431614" y="1223712"/>
                  </a:lnTo>
                  <a:lnTo>
                    <a:pt x="1435097" y="1228863"/>
                  </a:lnTo>
                  <a:lnTo>
                    <a:pt x="1438580" y="1227849"/>
                  </a:lnTo>
                  <a:lnTo>
                    <a:pt x="1442064" y="1226836"/>
                  </a:lnTo>
                  <a:lnTo>
                    <a:pt x="1445547" y="1229374"/>
                  </a:lnTo>
                  <a:lnTo>
                    <a:pt x="1449030" y="1228369"/>
                  </a:lnTo>
                  <a:lnTo>
                    <a:pt x="1452513" y="1227364"/>
                  </a:lnTo>
                  <a:lnTo>
                    <a:pt x="1455997" y="1226866"/>
                  </a:lnTo>
                  <a:lnTo>
                    <a:pt x="1459480" y="1225863"/>
                  </a:lnTo>
                  <a:lnTo>
                    <a:pt x="1462963" y="1224862"/>
                  </a:lnTo>
                  <a:lnTo>
                    <a:pt x="1466446" y="1223860"/>
                  </a:lnTo>
                  <a:lnTo>
                    <a:pt x="1469930" y="1225389"/>
                  </a:lnTo>
                  <a:lnTo>
                    <a:pt x="1473413" y="1224394"/>
                  </a:lnTo>
                  <a:lnTo>
                    <a:pt x="1476896" y="1223399"/>
                  </a:lnTo>
                  <a:lnTo>
                    <a:pt x="1480379" y="1224420"/>
                  </a:lnTo>
                  <a:lnTo>
                    <a:pt x="1483863" y="1223430"/>
                  </a:lnTo>
                  <a:lnTo>
                    <a:pt x="1487346" y="1222441"/>
                  </a:lnTo>
                  <a:lnTo>
                    <a:pt x="1490829" y="1221452"/>
                  </a:lnTo>
                  <a:lnTo>
                    <a:pt x="1494312" y="1220464"/>
                  </a:lnTo>
                  <a:lnTo>
                    <a:pt x="1497796" y="1219476"/>
                  </a:lnTo>
                  <a:lnTo>
                    <a:pt x="1501279" y="1222012"/>
                  </a:lnTo>
                  <a:lnTo>
                    <a:pt x="1504762" y="1221031"/>
                  </a:lnTo>
                  <a:lnTo>
                    <a:pt x="1508245" y="1220052"/>
                  </a:lnTo>
                  <a:lnTo>
                    <a:pt x="1511729" y="1219073"/>
                  </a:lnTo>
                  <a:lnTo>
                    <a:pt x="1515212" y="1218094"/>
                  </a:lnTo>
                  <a:lnTo>
                    <a:pt x="1518695" y="1217116"/>
                  </a:lnTo>
                  <a:lnTo>
                    <a:pt x="1522178" y="1216643"/>
                  </a:lnTo>
                  <a:lnTo>
                    <a:pt x="1525662" y="1215668"/>
                  </a:lnTo>
                  <a:lnTo>
                    <a:pt x="1529145" y="1214693"/>
                  </a:lnTo>
                  <a:lnTo>
                    <a:pt x="1532628" y="1221685"/>
                  </a:lnTo>
                  <a:lnTo>
                    <a:pt x="1536111" y="1220725"/>
                  </a:lnTo>
                  <a:lnTo>
                    <a:pt x="1539595" y="1219764"/>
                  </a:lnTo>
                  <a:lnTo>
                    <a:pt x="1543078" y="1219297"/>
                  </a:lnTo>
                  <a:lnTo>
                    <a:pt x="1546561" y="1218339"/>
                  </a:lnTo>
                  <a:lnTo>
                    <a:pt x="1550044" y="1217381"/>
                  </a:lnTo>
                  <a:lnTo>
                    <a:pt x="1553528" y="1221314"/>
                  </a:lnTo>
                  <a:lnTo>
                    <a:pt x="1557011" y="1220365"/>
                  </a:lnTo>
                  <a:lnTo>
                    <a:pt x="1560494" y="1219418"/>
                  </a:lnTo>
                  <a:lnTo>
                    <a:pt x="1563977" y="1233564"/>
                  </a:lnTo>
                  <a:lnTo>
                    <a:pt x="1567461" y="1232641"/>
                  </a:lnTo>
                  <a:lnTo>
                    <a:pt x="1570944" y="1231719"/>
                  </a:lnTo>
                  <a:lnTo>
                    <a:pt x="1574427" y="1230798"/>
                  </a:lnTo>
                  <a:lnTo>
                    <a:pt x="1577910" y="1232623"/>
                  </a:lnTo>
                  <a:lnTo>
                    <a:pt x="1581394" y="1231707"/>
                  </a:lnTo>
                  <a:lnTo>
                    <a:pt x="1584877" y="1230792"/>
                  </a:lnTo>
                  <a:lnTo>
                    <a:pt x="1588360" y="1237084"/>
                  </a:lnTo>
                  <a:lnTo>
                    <a:pt x="1591843" y="1236181"/>
                  </a:lnTo>
                  <a:lnTo>
                    <a:pt x="1595327" y="1235279"/>
                  </a:lnTo>
                  <a:lnTo>
                    <a:pt x="1598810" y="1238356"/>
                  </a:lnTo>
                  <a:lnTo>
                    <a:pt x="1602293" y="1237461"/>
                  </a:lnTo>
                  <a:lnTo>
                    <a:pt x="1605776" y="1236567"/>
                  </a:lnTo>
                  <a:lnTo>
                    <a:pt x="1609260" y="1236114"/>
                  </a:lnTo>
                  <a:lnTo>
                    <a:pt x="1612743" y="1235221"/>
                  </a:lnTo>
                  <a:lnTo>
                    <a:pt x="1616226" y="1234329"/>
                  </a:lnTo>
                  <a:lnTo>
                    <a:pt x="1619709" y="1239113"/>
                  </a:lnTo>
                  <a:lnTo>
                    <a:pt x="1623193" y="1238231"/>
                  </a:lnTo>
                  <a:lnTo>
                    <a:pt x="1626676" y="1237350"/>
                  </a:lnTo>
                  <a:lnTo>
                    <a:pt x="1630159" y="1239484"/>
                  </a:lnTo>
                  <a:lnTo>
                    <a:pt x="1633642" y="1238608"/>
                  </a:lnTo>
                  <a:lnTo>
                    <a:pt x="1637126" y="1237732"/>
                  </a:lnTo>
                  <a:lnTo>
                    <a:pt x="1640609" y="1247781"/>
                  </a:lnTo>
                  <a:lnTo>
                    <a:pt x="1644092" y="1246924"/>
                  </a:lnTo>
                  <a:lnTo>
                    <a:pt x="1647575" y="1246067"/>
                  </a:lnTo>
                  <a:lnTo>
                    <a:pt x="1651059" y="1245623"/>
                  </a:lnTo>
                  <a:lnTo>
                    <a:pt x="1654542" y="1244767"/>
                  </a:lnTo>
                  <a:lnTo>
                    <a:pt x="1658025" y="1243912"/>
                  </a:lnTo>
                  <a:lnTo>
                    <a:pt x="1661508" y="1243913"/>
                  </a:lnTo>
                  <a:lnTo>
                    <a:pt x="1664992" y="1243194"/>
                  </a:lnTo>
                  <a:lnTo>
                    <a:pt x="1668475" y="1242475"/>
                  </a:lnTo>
                  <a:lnTo>
                    <a:pt x="1671958" y="1245025"/>
                  </a:lnTo>
                  <a:lnTo>
                    <a:pt x="1675441" y="1244179"/>
                  </a:lnTo>
                  <a:lnTo>
                    <a:pt x="1678925" y="1243334"/>
                  </a:lnTo>
                  <a:lnTo>
                    <a:pt x="1682408" y="1260223"/>
                  </a:lnTo>
                  <a:lnTo>
                    <a:pt x="1685891" y="1259406"/>
                  </a:lnTo>
                  <a:lnTo>
                    <a:pt x="1689374" y="1258589"/>
                  </a:lnTo>
                  <a:lnTo>
                    <a:pt x="1692858" y="1257773"/>
                  </a:lnTo>
                  <a:lnTo>
                    <a:pt x="1696341" y="1258099"/>
                  </a:lnTo>
                  <a:lnTo>
                    <a:pt x="1699824" y="1257285"/>
                  </a:lnTo>
                  <a:lnTo>
                    <a:pt x="1703307" y="1256472"/>
                  </a:lnTo>
                  <a:lnTo>
                    <a:pt x="1706791" y="1258313"/>
                  </a:lnTo>
                  <a:lnTo>
                    <a:pt x="1710274" y="1257505"/>
                  </a:lnTo>
                  <a:lnTo>
                    <a:pt x="1713757" y="1256697"/>
                  </a:lnTo>
                  <a:lnTo>
                    <a:pt x="1717240" y="1256268"/>
                  </a:lnTo>
                  <a:lnTo>
                    <a:pt x="1720723" y="1255461"/>
                  </a:lnTo>
                  <a:lnTo>
                    <a:pt x="1724207" y="1254655"/>
                  </a:lnTo>
                  <a:lnTo>
                    <a:pt x="1727690" y="1257616"/>
                  </a:lnTo>
                  <a:lnTo>
                    <a:pt x="1731173" y="1256816"/>
                  </a:lnTo>
                  <a:lnTo>
                    <a:pt x="1734656" y="1256017"/>
                  </a:lnTo>
                  <a:lnTo>
                    <a:pt x="1738140" y="1259677"/>
                  </a:lnTo>
                  <a:lnTo>
                    <a:pt x="1741623" y="1258886"/>
                  </a:lnTo>
                  <a:lnTo>
                    <a:pt x="1745106" y="1258094"/>
                  </a:lnTo>
                  <a:lnTo>
                    <a:pt x="1748589" y="1257303"/>
                  </a:lnTo>
                  <a:lnTo>
                    <a:pt x="1752073" y="1256513"/>
                  </a:lnTo>
                  <a:lnTo>
                    <a:pt x="1755556" y="1255723"/>
                  </a:lnTo>
                  <a:lnTo>
                    <a:pt x="1759039" y="1258980"/>
                  </a:lnTo>
                  <a:lnTo>
                    <a:pt x="1762522" y="1258197"/>
                  </a:lnTo>
                  <a:lnTo>
                    <a:pt x="1766006" y="1257414"/>
                  </a:lnTo>
                  <a:lnTo>
                    <a:pt x="1769489" y="1258456"/>
                  </a:lnTo>
                  <a:lnTo>
                    <a:pt x="1772972" y="1257676"/>
                  </a:lnTo>
                  <a:lnTo>
                    <a:pt x="1776455" y="1256897"/>
                  </a:lnTo>
                  <a:lnTo>
                    <a:pt x="1779939" y="1256847"/>
                  </a:lnTo>
                  <a:lnTo>
                    <a:pt x="1783422" y="1256070"/>
                  </a:lnTo>
                  <a:lnTo>
                    <a:pt x="1786905" y="1255293"/>
                  </a:lnTo>
                  <a:lnTo>
                    <a:pt x="1790388" y="1259933"/>
                  </a:lnTo>
                  <a:lnTo>
                    <a:pt x="1793872" y="1259165"/>
                  </a:lnTo>
                  <a:lnTo>
                    <a:pt x="1797355" y="1258397"/>
                  </a:lnTo>
                  <a:lnTo>
                    <a:pt x="1800838" y="1257629"/>
                  </a:lnTo>
                  <a:lnTo>
                    <a:pt x="1804321" y="1257936"/>
                  </a:lnTo>
                  <a:lnTo>
                    <a:pt x="1807805" y="1257171"/>
                  </a:lnTo>
                  <a:lnTo>
                    <a:pt x="1811288" y="1256406"/>
                  </a:lnTo>
                  <a:lnTo>
                    <a:pt x="1814771" y="1259201"/>
                  </a:lnTo>
                  <a:lnTo>
                    <a:pt x="1818254" y="1258442"/>
                  </a:lnTo>
                  <a:lnTo>
                    <a:pt x="1821738" y="1257683"/>
                  </a:lnTo>
                  <a:lnTo>
                    <a:pt x="1825221" y="1256925"/>
                  </a:lnTo>
                  <a:lnTo>
                    <a:pt x="1828704" y="1256167"/>
                  </a:lnTo>
                  <a:lnTo>
                    <a:pt x="1832187" y="1255409"/>
                  </a:lnTo>
                  <a:lnTo>
                    <a:pt x="1835671" y="1260975"/>
                  </a:lnTo>
                  <a:lnTo>
                    <a:pt x="1839154" y="1260227"/>
                  </a:lnTo>
                  <a:lnTo>
                    <a:pt x="1842637" y="1259480"/>
                  </a:lnTo>
                  <a:lnTo>
                    <a:pt x="1846120" y="1258733"/>
                  </a:lnTo>
                  <a:lnTo>
                    <a:pt x="1849604" y="1257986"/>
                  </a:lnTo>
                  <a:lnTo>
                    <a:pt x="1853087" y="1257239"/>
                  </a:lnTo>
                  <a:lnTo>
                    <a:pt x="1856570" y="1259616"/>
                  </a:lnTo>
                  <a:lnTo>
                    <a:pt x="1860053" y="1258875"/>
                  </a:lnTo>
                  <a:lnTo>
                    <a:pt x="1863537" y="1258134"/>
                  </a:lnTo>
                  <a:lnTo>
                    <a:pt x="1867020" y="1258084"/>
                  </a:lnTo>
                  <a:lnTo>
                    <a:pt x="1870503" y="1257345"/>
                  </a:lnTo>
                  <a:lnTo>
                    <a:pt x="1873986" y="1256606"/>
                  </a:lnTo>
                  <a:lnTo>
                    <a:pt x="1877470" y="1264033"/>
                  </a:lnTo>
                  <a:lnTo>
                    <a:pt x="1880953" y="1263306"/>
                  </a:lnTo>
                  <a:lnTo>
                    <a:pt x="1884436" y="1262579"/>
                  </a:lnTo>
                  <a:lnTo>
                    <a:pt x="1887919" y="1262857"/>
                  </a:lnTo>
                  <a:lnTo>
                    <a:pt x="1891403" y="1262132"/>
                  </a:lnTo>
                  <a:lnTo>
                    <a:pt x="1894886" y="1261408"/>
                  </a:lnTo>
                  <a:lnTo>
                    <a:pt x="1898369" y="1261688"/>
                  </a:lnTo>
                  <a:lnTo>
                    <a:pt x="1901852" y="1260966"/>
                  </a:lnTo>
                  <a:lnTo>
                    <a:pt x="1905336" y="1260244"/>
                  </a:lnTo>
                  <a:lnTo>
                    <a:pt x="1908819" y="1269364"/>
                  </a:lnTo>
                  <a:lnTo>
                    <a:pt x="1912302" y="1268656"/>
                  </a:lnTo>
                  <a:lnTo>
                    <a:pt x="1915785" y="1267948"/>
                  </a:lnTo>
                  <a:lnTo>
                    <a:pt x="1919269" y="1267241"/>
                  </a:lnTo>
                  <a:lnTo>
                    <a:pt x="1922752" y="1268782"/>
                  </a:lnTo>
                  <a:lnTo>
                    <a:pt x="1926235" y="1268078"/>
                  </a:lnTo>
                  <a:lnTo>
                    <a:pt x="1929718" y="1267375"/>
                  </a:lnTo>
                  <a:lnTo>
                    <a:pt x="1933202" y="1267312"/>
                  </a:lnTo>
                  <a:lnTo>
                    <a:pt x="1936685" y="1266611"/>
                  </a:lnTo>
                  <a:lnTo>
                    <a:pt x="1940168" y="1265909"/>
                  </a:lnTo>
                  <a:lnTo>
                    <a:pt x="1943651" y="1265529"/>
                  </a:lnTo>
                  <a:lnTo>
                    <a:pt x="1947135" y="1264829"/>
                  </a:lnTo>
                  <a:lnTo>
                    <a:pt x="1950618" y="1264129"/>
                  </a:lnTo>
                  <a:lnTo>
                    <a:pt x="1954101" y="1266626"/>
                  </a:lnTo>
                  <a:lnTo>
                    <a:pt x="1957584" y="1265930"/>
                  </a:lnTo>
                  <a:lnTo>
                    <a:pt x="1961068" y="1265236"/>
                  </a:lnTo>
                  <a:lnTo>
                    <a:pt x="1964551" y="1264541"/>
                  </a:lnTo>
                  <a:lnTo>
                    <a:pt x="1968034" y="1263847"/>
                  </a:lnTo>
                  <a:lnTo>
                    <a:pt x="1971517" y="1263153"/>
                  </a:lnTo>
                  <a:lnTo>
                    <a:pt x="1975001" y="1265636"/>
                  </a:lnTo>
                  <a:lnTo>
                    <a:pt x="1978484" y="1264947"/>
                  </a:lnTo>
                  <a:lnTo>
                    <a:pt x="1981967" y="1264258"/>
                  </a:lnTo>
                  <a:lnTo>
                    <a:pt x="1985450" y="1266402"/>
                  </a:lnTo>
                  <a:lnTo>
                    <a:pt x="1988934" y="1265717"/>
                  </a:lnTo>
                  <a:lnTo>
                    <a:pt x="1992417" y="1265033"/>
                  </a:lnTo>
                  <a:lnTo>
                    <a:pt x="1995900" y="1264349"/>
                  </a:lnTo>
                  <a:lnTo>
                    <a:pt x="1999383" y="1263666"/>
                  </a:lnTo>
                  <a:lnTo>
                    <a:pt x="2002867" y="1262982"/>
                  </a:lnTo>
                  <a:lnTo>
                    <a:pt x="2006350" y="1262299"/>
                  </a:lnTo>
                  <a:lnTo>
                    <a:pt x="2009833" y="1261617"/>
                  </a:lnTo>
                  <a:lnTo>
                    <a:pt x="2013316" y="1260935"/>
                  </a:lnTo>
                  <a:lnTo>
                    <a:pt x="2016799" y="1269548"/>
                  </a:lnTo>
                  <a:lnTo>
                    <a:pt x="2020283" y="1268879"/>
                  </a:lnTo>
                  <a:lnTo>
                    <a:pt x="2023766" y="1268209"/>
                  </a:lnTo>
                  <a:lnTo>
                    <a:pt x="2027249" y="1267540"/>
                  </a:lnTo>
                  <a:lnTo>
                    <a:pt x="2030732" y="1268694"/>
                  </a:lnTo>
                  <a:lnTo>
                    <a:pt x="2034216" y="1268028"/>
                  </a:lnTo>
                  <a:lnTo>
                    <a:pt x="2037699" y="1267362"/>
                  </a:lnTo>
                  <a:lnTo>
                    <a:pt x="2041182" y="1273869"/>
                  </a:lnTo>
                  <a:lnTo>
                    <a:pt x="2044665" y="1273213"/>
                  </a:lnTo>
                  <a:lnTo>
                    <a:pt x="2048149" y="1272557"/>
                  </a:lnTo>
                  <a:lnTo>
                    <a:pt x="2051632" y="1271901"/>
                  </a:lnTo>
                  <a:lnTo>
                    <a:pt x="2055115" y="1271246"/>
                  </a:lnTo>
                  <a:lnTo>
                    <a:pt x="2058598" y="1270590"/>
                  </a:lnTo>
                  <a:lnTo>
                    <a:pt x="2062082" y="1270232"/>
                  </a:lnTo>
                  <a:lnTo>
                    <a:pt x="2065565" y="1269577"/>
                  </a:lnTo>
                  <a:lnTo>
                    <a:pt x="2069048" y="1268924"/>
                  </a:lnTo>
                  <a:lnTo>
                    <a:pt x="2072531" y="1271514"/>
                  </a:lnTo>
                  <a:lnTo>
                    <a:pt x="2076015" y="1270864"/>
                  </a:lnTo>
                  <a:lnTo>
                    <a:pt x="2079498" y="1270215"/>
                  </a:lnTo>
                  <a:lnTo>
                    <a:pt x="2082981" y="1275080"/>
                  </a:lnTo>
                  <a:lnTo>
                    <a:pt x="2086464" y="1274439"/>
                  </a:lnTo>
                  <a:lnTo>
                    <a:pt x="2089948" y="1273797"/>
                  </a:lnTo>
                  <a:lnTo>
                    <a:pt x="2093431" y="1283550"/>
                  </a:lnTo>
                  <a:lnTo>
                    <a:pt x="2096914" y="1282922"/>
                  </a:lnTo>
                  <a:lnTo>
                    <a:pt x="2100397" y="1282294"/>
                  </a:lnTo>
                  <a:lnTo>
                    <a:pt x="2103881" y="1282491"/>
                  </a:lnTo>
                  <a:lnTo>
                    <a:pt x="2107364" y="1281865"/>
                  </a:lnTo>
                  <a:lnTo>
                    <a:pt x="2110847" y="1281239"/>
                  </a:lnTo>
                  <a:lnTo>
                    <a:pt x="2114330" y="1289512"/>
                  </a:lnTo>
                  <a:lnTo>
                    <a:pt x="2117814" y="1288898"/>
                  </a:lnTo>
                  <a:lnTo>
                    <a:pt x="2121297" y="1288284"/>
                  </a:lnTo>
                  <a:lnTo>
                    <a:pt x="2124780" y="1288991"/>
                  </a:lnTo>
                  <a:lnTo>
                    <a:pt x="2128263" y="1288379"/>
                  </a:lnTo>
                  <a:lnTo>
                    <a:pt x="2131747" y="1287768"/>
                  </a:lnTo>
                  <a:lnTo>
                    <a:pt x="2135230" y="1287156"/>
                  </a:lnTo>
                  <a:lnTo>
                    <a:pt x="2138713" y="1286545"/>
                  </a:lnTo>
                  <a:lnTo>
                    <a:pt x="2142196" y="1285934"/>
                  </a:lnTo>
                  <a:lnTo>
                    <a:pt x="2145680" y="1285324"/>
                  </a:lnTo>
                  <a:lnTo>
                    <a:pt x="2149163" y="1287092"/>
                  </a:lnTo>
                  <a:lnTo>
                    <a:pt x="2152646" y="1286485"/>
                  </a:lnTo>
                  <a:lnTo>
                    <a:pt x="2156129" y="1285878"/>
                  </a:lnTo>
                  <a:lnTo>
                    <a:pt x="2159613" y="1287370"/>
                  </a:lnTo>
                  <a:lnTo>
                    <a:pt x="2163096" y="1286766"/>
                  </a:lnTo>
                  <a:lnTo>
                    <a:pt x="2166579" y="1286163"/>
                  </a:lnTo>
                  <a:lnTo>
                    <a:pt x="2170062" y="1288165"/>
                  </a:lnTo>
                  <a:lnTo>
                    <a:pt x="2173546" y="1287565"/>
                  </a:lnTo>
                  <a:lnTo>
                    <a:pt x="2177029" y="1286965"/>
                  </a:lnTo>
                  <a:lnTo>
                    <a:pt x="2180512" y="1287661"/>
                  </a:lnTo>
                  <a:lnTo>
                    <a:pt x="2183995" y="1287063"/>
                  </a:lnTo>
                  <a:lnTo>
                    <a:pt x="2187479" y="1286465"/>
                  </a:lnTo>
                  <a:lnTo>
                    <a:pt x="2190962" y="1286902"/>
                  </a:lnTo>
                  <a:lnTo>
                    <a:pt x="2194445" y="1286307"/>
                  </a:lnTo>
                  <a:lnTo>
                    <a:pt x="2197928" y="1285711"/>
                  </a:lnTo>
                  <a:lnTo>
                    <a:pt x="2201412" y="1285115"/>
                  </a:lnTo>
                  <a:lnTo>
                    <a:pt x="2204895" y="1284520"/>
                  </a:lnTo>
                  <a:lnTo>
                    <a:pt x="2208378" y="1283925"/>
                  </a:lnTo>
                  <a:lnTo>
                    <a:pt x="2211861" y="1284109"/>
                  </a:lnTo>
                  <a:lnTo>
                    <a:pt x="2215345" y="1283515"/>
                  </a:lnTo>
                  <a:lnTo>
                    <a:pt x="2218828" y="1282922"/>
                  </a:lnTo>
                  <a:lnTo>
                    <a:pt x="2222311" y="1283107"/>
                  </a:lnTo>
                  <a:lnTo>
                    <a:pt x="2225794" y="1282515"/>
                  </a:lnTo>
                  <a:lnTo>
                    <a:pt x="2229278" y="1281923"/>
                  </a:lnTo>
                  <a:lnTo>
                    <a:pt x="2232761" y="1281332"/>
                  </a:lnTo>
                  <a:lnTo>
                    <a:pt x="2236244" y="1280740"/>
                  </a:lnTo>
                  <a:lnTo>
                    <a:pt x="2239727" y="1280149"/>
                  </a:lnTo>
                  <a:lnTo>
                    <a:pt x="2243211" y="1281117"/>
                  </a:lnTo>
                  <a:lnTo>
                    <a:pt x="2246694" y="1280529"/>
                  </a:lnTo>
                  <a:lnTo>
                    <a:pt x="2250177" y="1279940"/>
                  </a:lnTo>
                  <a:lnTo>
                    <a:pt x="2253660" y="1279352"/>
                  </a:lnTo>
                  <a:lnTo>
                    <a:pt x="2257144" y="1282374"/>
                  </a:lnTo>
                  <a:lnTo>
                    <a:pt x="2260627" y="1281791"/>
                  </a:lnTo>
                  <a:lnTo>
                    <a:pt x="2264110" y="1281207"/>
                  </a:lnTo>
                  <a:lnTo>
                    <a:pt x="2267593" y="1289671"/>
                  </a:lnTo>
                  <a:lnTo>
                    <a:pt x="2271077" y="1289099"/>
                  </a:lnTo>
                  <a:lnTo>
                    <a:pt x="2274560" y="1288526"/>
                  </a:lnTo>
                  <a:lnTo>
                    <a:pt x="2278043" y="1288448"/>
                  </a:lnTo>
                  <a:lnTo>
                    <a:pt x="2281526" y="1287876"/>
                  </a:lnTo>
                  <a:lnTo>
                    <a:pt x="2285010" y="1287305"/>
                  </a:lnTo>
                  <a:lnTo>
                    <a:pt x="2288493" y="1290896"/>
                  </a:lnTo>
                  <a:lnTo>
                    <a:pt x="2291976" y="1290330"/>
                  </a:lnTo>
                  <a:lnTo>
                    <a:pt x="2295459" y="1289764"/>
                  </a:lnTo>
                  <a:lnTo>
                    <a:pt x="2298942" y="1289199"/>
                  </a:lnTo>
                  <a:lnTo>
                    <a:pt x="2302426" y="1288633"/>
                  </a:lnTo>
                  <a:lnTo>
                    <a:pt x="2305909" y="1288068"/>
                  </a:lnTo>
                  <a:lnTo>
                    <a:pt x="2309392" y="1287748"/>
                  </a:lnTo>
                  <a:lnTo>
                    <a:pt x="2312875" y="1287183"/>
                  </a:lnTo>
                  <a:lnTo>
                    <a:pt x="2316359" y="1286619"/>
                  </a:lnTo>
                  <a:lnTo>
                    <a:pt x="2319842" y="1286544"/>
                  </a:lnTo>
                  <a:lnTo>
                    <a:pt x="2323325" y="1285981"/>
                  </a:lnTo>
                  <a:lnTo>
                    <a:pt x="2326808" y="1285418"/>
                  </a:lnTo>
                  <a:lnTo>
                    <a:pt x="2330292" y="1285100"/>
                  </a:lnTo>
                  <a:lnTo>
                    <a:pt x="2333775" y="1284537"/>
                  </a:lnTo>
                  <a:lnTo>
                    <a:pt x="2337258" y="1283975"/>
                  </a:lnTo>
                  <a:lnTo>
                    <a:pt x="2340741" y="1283413"/>
                  </a:lnTo>
                  <a:lnTo>
                    <a:pt x="2344225" y="1282852"/>
                  </a:lnTo>
                  <a:lnTo>
                    <a:pt x="2347708" y="1282290"/>
                  </a:lnTo>
                  <a:lnTo>
                    <a:pt x="2351191" y="1286358"/>
                  </a:lnTo>
                  <a:lnTo>
                    <a:pt x="2354674" y="1285802"/>
                  </a:lnTo>
                  <a:lnTo>
                    <a:pt x="2358158" y="1285247"/>
                  </a:lnTo>
                  <a:lnTo>
                    <a:pt x="2361641" y="1284691"/>
                  </a:lnTo>
                  <a:lnTo>
                    <a:pt x="2365124" y="1284378"/>
                  </a:lnTo>
                  <a:lnTo>
                    <a:pt x="2368607" y="1283823"/>
                  </a:lnTo>
                  <a:lnTo>
                    <a:pt x="2372091" y="1283268"/>
                  </a:lnTo>
                  <a:lnTo>
                    <a:pt x="2375574" y="1285367"/>
                  </a:lnTo>
                  <a:lnTo>
                    <a:pt x="2379057" y="1284815"/>
                  </a:lnTo>
                  <a:lnTo>
                    <a:pt x="2382540" y="1284264"/>
                  </a:lnTo>
                  <a:lnTo>
                    <a:pt x="2386024" y="1287763"/>
                  </a:lnTo>
                  <a:lnTo>
                    <a:pt x="2389507" y="1287217"/>
                  </a:lnTo>
                  <a:lnTo>
                    <a:pt x="2392990" y="1286671"/>
                  </a:lnTo>
                  <a:lnTo>
                    <a:pt x="2396473" y="1287122"/>
                  </a:lnTo>
                  <a:lnTo>
                    <a:pt x="2399957" y="1286654"/>
                  </a:lnTo>
                  <a:lnTo>
                    <a:pt x="2403440" y="1286186"/>
                  </a:lnTo>
                  <a:lnTo>
                    <a:pt x="2406923" y="1292186"/>
                  </a:lnTo>
                  <a:lnTo>
                    <a:pt x="2410406" y="1291649"/>
                  </a:lnTo>
                  <a:lnTo>
                    <a:pt x="2413890" y="1291113"/>
                  </a:lnTo>
                  <a:lnTo>
                    <a:pt x="2417373" y="1291494"/>
                  </a:lnTo>
                  <a:lnTo>
                    <a:pt x="2420856" y="1290959"/>
                  </a:lnTo>
                  <a:lnTo>
                    <a:pt x="2424339" y="1290424"/>
                  </a:lnTo>
                  <a:lnTo>
                    <a:pt x="2427823" y="1292173"/>
                  </a:lnTo>
                  <a:lnTo>
                    <a:pt x="2431306" y="1291641"/>
                  </a:lnTo>
                  <a:lnTo>
                    <a:pt x="2434789" y="1291109"/>
                  </a:lnTo>
                  <a:lnTo>
                    <a:pt x="2438272" y="1293519"/>
                  </a:lnTo>
                  <a:lnTo>
                    <a:pt x="2441756" y="1292991"/>
                  </a:lnTo>
                  <a:lnTo>
                    <a:pt x="2445239" y="1292463"/>
                  </a:lnTo>
                  <a:lnTo>
                    <a:pt x="2448722" y="1292160"/>
                  </a:lnTo>
                  <a:lnTo>
                    <a:pt x="2452205" y="1291632"/>
                  </a:lnTo>
                  <a:lnTo>
                    <a:pt x="2455689" y="1291105"/>
                  </a:lnTo>
                  <a:lnTo>
                    <a:pt x="2459172" y="1293495"/>
                  </a:lnTo>
                  <a:lnTo>
                    <a:pt x="2462655" y="1292971"/>
                  </a:lnTo>
                  <a:lnTo>
                    <a:pt x="2466138" y="1292447"/>
                  </a:lnTo>
                  <a:lnTo>
                    <a:pt x="2469622" y="1296348"/>
                  </a:lnTo>
                  <a:lnTo>
                    <a:pt x="2473105" y="1295829"/>
                  </a:lnTo>
                  <a:lnTo>
                    <a:pt x="2476588" y="1295311"/>
                  </a:lnTo>
                  <a:lnTo>
                    <a:pt x="2480071" y="1294793"/>
                  </a:lnTo>
                  <a:lnTo>
                    <a:pt x="2483555" y="1297546"/>
                  </a:lnTo>
                  <a:lnTo>
                    <a:pt x="2487038" y="1297032"/>
                  </a:lnTo>
                  <a:lnTo>
                    <a:pt x="2490521" y="1296518"/>
                  </a:lnTo>
                  <a:lnTo>
                    <a:pt x="2494004" y="1296004"/>
                  </a:lnTo>
                  <a:lnTo>
                    <a:pt x="2497488" y="1295490"/>
                  </a:lnTo>
                  <a:lnTo>
                    <a:pt x="2500971" y="1294976"/>
                  </a:lnTo>
                  <a:lnTo>
                    <a:pt x="2504454" y="1297490"/>
                  </a:lnTo>
                  <a:lnTo>
                    <a:pt x="2507937" y="1296980"/>
                  </a:lnTo>
                  <a:lnTo>
                    <a:pt x="2511421" y="1296470"/>
                  </a:lnTo>
                  <a:lnTo>
                    <a:pt x="2514904" y="1300223"/>
                  </a:lnTo>
                  <a:lnTo>
                    <a:pt x="2518387" y="1299718"/>
                  </a:lnTo>
                  <a:lnTo>
                    <a:pt x="2521870" y="1299213"/>
                  </a:lnTo>
                  <a:lnTo>
                    <a:pt x="2525354" y="1306394"/>
                  </a:lnTo>
                  <a:lnTo>
                    <a:pt x="2528837" y="1305897"/>
                  </a:lnTo>
                  <a:lnTo>
                    <a:pt x="2532320" y="1305401"/>
                  </a:lnTo>
                  <a:lnTo>
                    <a:pt x="2535803" y="1307546"/>
                  </a:lnTo>
                  <a:lnTo>
                    <a:pt x="2539287" y="1307053"/>
                  </a:lnTo>
                  <a:lnTo>
                    <a:pt x="2542770" y="1306560"/>
                  </a:lnTo>
                  <a:lnTo>
                    <a:pt x="2546253" y="1306674"/>
                  </a:lnTo>
                  <a:lnTo>
                    <a:pt x="2549736" y="1306181"/>
                  </a:lnTo>
                  <a:lnTo>
                    <a:pt x="2553220" y="1305689"/>
                  </a:lnTo>
                  <a:lnTo>
                    <a:pt x="2556703" y="1307013"/>
                  </a:lnTo>
                  <a:lnTo>
                    <a:pt x="2560186" y="1306523"/>
                  </a:lnTo>
                  <a:lnTo>
                    <a:pt x="2563669" y="1306033"/>
                  </a:lnTo>
                  <a:lnTo>
                    <a:pt x="2567153" y="1306949"/>
                  </a:lnTo>
                  <a:lnTo>
                    <a:pt x="2570636" y="1306461"/>
                  </a:lnTo>
                  <a:lnTo>
                    <a:pt x="2574119" y="1305973"/>
                  </a:lnTo>
                  <a:lnTo>
                    <a:pt x="2577602" y="1307879"/>
                  </a:lnTo>
                  <a:lnTo>
                    <a:pt x="2581085" y="1307394"/>
                  </a:lnTo>
                  <a:lnTo>
                    <a:pt x="2584569" y="1306909"/>
                  </a:lnTo>
                  <a:lnTo>
                    <a:pt x="2588052" y="1306425"/>
                  </a:lnTo>
                  <a:lnTo>
                    <a:pt x="2591535" y="1308709"/>
                  </a:lnTo>
                  <a:lnTo>
                    <a:pt x="2595018" y="1308227"/>
                  </a:lnTo>
                  <a:lnTo>
                    <a:pt x="2598502" y="1307746"/>
                  </a:lnTo>
                  <a:lnTo>
                    <a:pt x="2601985" y="1307265"/>
                  </a:lnTo>
                  <a:lnTo>
                    <a:pt x="2605468" y="1306784"/>
                  </a:lnTo>
                  <a:lnTo>
                    <a:pt x="2608951" y="1306303"/>
                  </a:lnTo>
                  <a:lnTo>
                    <a:pt x="2612435" y="1309543"/>
                  </a:lnTo>
                  <a:lnTo>
                    <a:pt x="2615918" y="1309066"/>
                  </a:lnTo>
                  <a:lnTo>
                    <a:pt x="2619401" y="1308590"/>
                  </a:lnTo>
                  <a:lnTo>
                    <a:pt x="2622884" y="1310478"/>
                  </a:lnTo>
                  <a:lnTo>
                    <a:pt x="2626368" y="1310066"/>
                  </a:lnTo>
                  <a:lnTo>
                    <a:pt x="2629851" y="1309655"/>
                  </a:lnTo>
                  <a:lnTo>
                    <a:pt x="2633334" y="1310361"/>
                  </a:lnTo>
                  <a:lnTo>
                    <a:pt x="2636817" y="1309889"/>
                  </a:lnTo>
                  <a:lnTo>
                    <a:pt x="2640301" y="1309417"/>
                  </a:lnTo>
                  <a:lnTo>
                    <a:pt x="2643784" y="1312377"/>
                  </a:lnTo>
                  <a:lnTo>
                    <a:pt x="2647267" y="1311909"/>
                  </a:lnTo>
                  <a:lnTo>
                    <a:pt x="2650750" y="1311441"/>
                  </a:lnTo>
                  <a:lnTo>
                    <a:pt x="2654234" y="1311730"/>
                  </a:lnTo>
                  <a:lnTo>
                    <a:pt x="2657717" y="1311263"/>
                  </a:lnTo>
                  <a:lnTo>
                    <a:pt x="2661200" y="1310796"/>
                  </a:lnTo>
                  <a:lnTo>
                    <a:pt x="2664683" y="1312028"/>
                  </a:lnTo>
                  <a:lnTo>
                    <a:pt x="2668167" y="1311563"/>
                  </a:lnTo>
                  <a:lnTo>
                    <a:pt x="2671650" y="1311098"/>
                  </a:lnTo>
                  <a:lnTo>
                    <a:pt x="2675133" y="1311010"/>
                  </a:lnTo>
                  <a:lnTo>
                    <a:pt x="2678616" y="1310546"/>
                  </a:lnTo>
                  <a:lnTo>
                    <a:pt x="2682100" y="1310082"/>
                  </a:lnTo>
                  <a:lnTo>
                    <a:pt x="2685583" y="1309618"/>
                  </a:lnTo>
                  <a:lnTo>
                    <a:pt x="2689066" y="1309154"/>
                  </a:lnTo>
                  <a:lnTo>
                    <a:pt x="2692549" y="1308691"/>
                  </a:lnTo>
                  <a:lnTo>
                    <a:pt x="2696033" y="1309923"/>
                  </a:lnTo>
                  <a:lnTo>
                    <a:pt x="2699516" y="1309462"/>
                  </a:lnTo>
                  <a:lnTo>
                    <a:pt x="2702999" y="1309000"/>
                  </a:lnTo>
                  <a:lnTo>
                    <a:pt x="2706482" y="1308539"/>
                  </a:lnTo>
                  <a:lnTo>
                    <a:pt x="2709966" y="1309767"/>
                  </a:lnTo>
                  <a:lnTo>
                    <a:pt x="2713449" y="1309307"/>
                  </a:lnTo>
                  <a:lnTo>
                    <a:pt x="2716932" y="1308848"/>
                  </a:lnTo>
                  <a:lnTo>
                    <a:pt x="2720415" y="1309137"/>
                  </a:lnTo>
                  <a:lnTo>
                    <a:pt x="2723899" y="1308679"/>
                  </a:lnTo>
                  <a:lnTo>
                    <a:pt x="2727382" y="1308221"/>
                  </a:lnTo>
                  <a:lnTo>
                    <a:pt x="2730865" y="1311106"/>
                  </a:lnTo>
                  <a:lnTo>
                    <a:pt x="2734348" y="1310651"/>
                  </a:lnTo>
                  <a:lnTo>
                    <a:pt x="2737832" y="1310197"/>
                  </a:lnTo>
                  <a:lnTo>
                    <a:pt x="2741315" y="1309743"/>
                  </a:lnTo>
                  <a:lnTo>
                    <a:pt x="2744798" y="1309288"/>
                  </a:lnTo>
                  <a:lnTo>
                    <a:pt x="2748281" y="1308834"/>
                  </a:lnTo>
                  <a:lnTo>
                    <a:pt x="2751765" y="1310408"/>
                  </a:lnTo>
                  <a:lnTo>
                    <a:pt x="2755248" y="1309957"/>
                  </a:lnTo>
                  <a:lnTo>
                    <a:pt x="2758731" y="1309505"/>
                  </a:lnTo>
                  <a:lnTo>
                    <a:pt x="2762214" y="1313241"/>
                  </a:lnTo>
                  <a:lnTo>
                    <a:pt x="2765698" y="1312794"/>
                  </a:lnTo>
                  <a:lnTo>
                    <a:pt x="2769181" y="1312347"/>
                  </a:lnTo>
                  <a:lnTo>
                    <a:pt x="2772664" y="1312441"/>
                  </a:lnTo>
                  <a:lnTo>
                    <a:pt x="2776147" y="1311994"/>
                  </a:lnTo>
                  <a:lnTo>
                    <a:pt x="2779631" y="1311548"/>
                  </a:lnTo>
                  <a:lnTo>
                    <a:pt x="2783114" y="1312722"/>
                  </a:lnTo>
                  <a:lnTo>
                    <a:pt x="2786597" y="1312278"/>
                  </a:lnTo>
                  <a:lnTo>
                    <a:pt x="2790080" y="1311833"/>
                  </a:lnTo>
                  <a:lnTo>
                    <a:pt x="2793564" y="1312286"/>
                  </a:lnTo>
                  <a:lnTo>
                    <a:pt x="2797047" y="1311843"/>
                  </a:lnTo>
                  <a:lnTo>
                    <a:pt x="2800530" y="1311400"/>
                  </a:lnTo>
                  <a:lnTo>
                    <a:pt x="2804013" y="1311853"/>
                  </a:lnTo>
                  <a:lnTo>
                    <a:pt x="2807497" y="1311411"/>
                  </a:lnTo>
                  <a:lnTo>
                    <a:pt x="2810980" y="1310969"/>
                  </a:lnTo>
                  <a:lnTo>
                    <a:pt x="2814463" y="1310527"/>
                  </a:lnTo>
                  <a:lnTo>
                    <a:pt x="2817946" y="1310623"/>
                  </a:lnTo>
                  <a:lnTo>
                    <a:pt x="2821430" y="1310182"/>
                  </a:lnTo>
                  <a:lnTo>
                    <a:pt x="2824913" y="1309741"/>
                  </a:lnTo>
                  <a:lnTo>
                    <a:pt x="2828396" y="1310374"/>
                  </a:lnTo>
                  <a:lnTo>
                    <a:pt x="2831879" y="1309934"/>
                  </a:lnTo>
                  <a:lnTo>
                    <a:pt x="2835363" y="1309495"/>
                  </a:lnTo>
                  <a:lnTo>
                    <a:pt x="2838846" y="1310838"/>
                  </a:lnTo>
                  <a:lnTo>
                    <a:pt x="2842329" y="1310400"/>
                  </a:lnTo>
                  <a:lnTo>
                    <a:pt x="2845812" y="1309963"/>
                  </a:lnTo>
                  <a:lnTo>
                    <a:pt x="2849296" y="1310944"/>
                  </a:lnTo>
                  <a:lnTo>
                    <a:pt x="2852779" y="1310508"/>
                  </a:lnTo>
                  <a:lnTo>
                    <a:pt x="2856262" y="1310073"/>
                  </a:lnTo>
                  <a:lnTo>
                    <a:pt x="2859745" y="1309814"/>
                  </a:lnTo>
                  <a:lnTo>
                    <a:pt x="2863229" y="1309379"/>
                  </a:lnTo>
                  <a:lnTo>
                    <a:pt x="2866712" y="1308944"/>
                  </a:lnTo>
                  <a:lnTo>
                    <a:pt x="2870195" y="1311329"/>
                  </a:lnTo>
                  <a:lnTo>
                    <a:pt x="2873678" y="1310897"/>
                  </a:lnTo>
                  <a:lnTo>
                    <a:pt x="2877161" y="1310465"/>
                  </a:lnTo>
                  <a:lnTo>
                    <a:pt x="2880645" y="1310559"/>
                  </a:lnTo>
                  <a:lnTo>
                    <a:pt x="2884128" y="1310127"/>
                  </a:lnTo>
                  <a:lnTo>
                    <a:pt x="2887611" y="1309696"/>
                  </a:lnTo>
                  <a:lnTo>
                    <a:pt x="2891094" y="1310839"/>
                  </a:lnTo>
                  <a:lnTo>
                    <a:pt x="2894578" y="1310409"/>
                  </a:lnTo>
                  <a:lnTo>
                    <a:pt x="2898061" y="1309980"/>
                  </a:lnTo>
                  <a:lnTo>
                    <a:pt x="2901544" y="1313358"/>
                  </a:lnTo>
                  <a:lnTo>
                    <a:pt x="2905027" y="1312932"/>
                  </a:lnTo>
                  <a:lnTo>
                    <a:pt x="2908511" y="1312507"/>
                  </a:lnTo>
                  <a:lnTo>
                    <a:pt x="2911994" y="1313793"/>
                  </a:lnTo>
                  <a:lnTo>
                    <a:pt x="2915477" y="1313369"/>
                  </a:lnTo>
                  <a:lnTo>
                    <a:pt x="2918960" y="1312945"/>
                  </a:lnTo>
                  <a:lnTo>
                    <a:pt x="2922444" y="1312522"/>
                  </a:lnTo>
                  <a:lnTo>
                    <a:pt x="2925927" y="1314479"/>
                  </a:lnTo>
                  <a:lnTo>
                    <a:pt x="2929410" y="1314058"/>
                  </a:lnTo>
                  <a:lnTo>
                    <a:pt x="2932893" y="1313637"/>
                  </a:lnTo>
                  <a:lnTo>
                    <a:pt x="2936377" y="1313385"/>
                  </a:lnTo>
                  <a:lnTo>
                    <a:pt x="2939860" y="1312965"/>
                  </a:lnTo>
                  <a:lnTo>
                    <a:pt x="2943343" y="1312544"/>
                  </a:lnTo>
                  <a:lnTo>
                    <a:pt x="2946826" y="1313140"/>
                  </a:lnTo>
                  <a:lnTo>
                    <a:pt x="2950310" y="1312721"/>
                  </a:lnTo>
                  <a:lnTo>
                    <a:pt x="2953793" y="1312301"/>
                  </a:lnTo>
                  <a:lnTo>
                    <a:pt x="2957276" y="1314408"/>
                  </a:lnTo>
                  <a:lnTo>
                    <a:pt x="2960759" y="1313991"/>
                  </a:lnTo>
                  <a:lnTo>
                    <a:pt x="2964243" y="1313575"/>
                  </a:lnTo>
                  <a:lnTo>
                    <a:pt x="2967726" y="1313326"/>
                  </a:lnTo>
                  <a:lnTo>
                    <a:pt x="2971209" y="1312909"/>
                  </a:lnTo>
                  <a:lnTo>
                    <a:pt x="2974692" y="1312493"/>
                  </a:lnTo>
                  <a:lnTo>
                    <a:pt x="2978176" y="1317385"/>
                  </a:lnTo>
                  <a:lnTo>
                    <a:pt x="2981659" y="1316974"/>
                  </a:lnTo>
                  <a:lnTo>
                    <a:pt x="2985142" y="1316563"/>
                  </a:lnTo>
                  <a:lnTo>
                    <a:pt x="2988625" y="1318599"/>
                  </a:lnTo>
                  <a:lnTo>
                    <a:pt x="2992109" y="1318190"/>
                  </a:lnTo>
                  <a:lnTo>
                    <a:pt x="2995592" y="1317782"/>
                  </a:lnTo>
                  <a:lnTo>
                    <a:pt x="2999075" y="1317860"/>
                  </a:lnTo>
                  <a:lnTo>
                    <a:pt x="3002558" y="1317453"/>
                  </a:lnTo>
                  <a:lnTo>
                    <a:pt x="3006042" y="1317045"/>
                  </a:lnTo>
                  <a:lnTo>
                    <a:pt x="3009525" y="1323351"/>
                  </a:lnTo>
                  <a:lnTo>
                    <a:pt x="3013008" y="1322949"/>
                  </a:lnTo>
                  <a:lnTo>
                    <a:pt x="3016491" y="1322548"/>
                  </a:lnTo>
                  <a:lnTo>
                    <a:pt x="3019975" y="1323872"/>
                  </a:lnTo>
                  <a:lnTo>
                    <a:pt x="3023458" y="1323473"/>
                  </a:lnTo>
                  <a:lnTo>
                    <a:pt x="3026941" y="1323073"/>
                  </a:lnTo>
                  <a:lnTo>
                    <a:pt x="3030424" y="1327010"/>
                  </a:lnTo>
                  <a:lnTo>
                    <a:pt x="3033908" y="1326614"/>
                  </a:lnTo>
                  <a:lnTo>
                    <a:pt x="3037391" y="1326219"/>
                  </a:lnTo>
                  <a:lnTo>
                    <a:pt x="3040874" y="1325824"/>
                  </a:lnTo>
                  <a:lnTo>
                    <a:pt x="3044357" y="1331779"/>
                  </a:lnTo>
                  <a:lnTo>
                    <a:pt x="3047841" y="1331389"/>
                  </a:lnTo>
                  <a:lnTo>
                    <a:pt x="3051324" y="1331000"/>
                  </a:lnTo>
                  <a:lnTo>
                    <a:pt x="3054807" y="1330611"/>
                  </a:lnTo>
                  <a:lnTo>
                    <a:pt x="3058290" y="1330222"/>
                  </a:lnTo>
                  <a:lnTo>
                    <a:pt x="3061774" y="1329832"/>
                  </a:lnTo>
                  <a:lnTo>
                    <a:pt x="3065257" y="1329593"/>
                  </a:lnTo>
                  <a:lnTo>
                    <a:pt x="3068740" y="1329204"/>
                  </a:lnTo>
                  <a:lnTo>
                    <a:pt x="3072223" y="1328816"/>
                  </a:lnTo>
                  <a:lnTo>
                    <a:pt x="3075707" y="1332136"/>
                  </a:lnTo>
                  <a:lnTo>
                    <a:pt x="3079190" y="1331751"/>
                  </a:lnTo>
                  <a:lnTo>
                    <a:pt x="3082673" y="1331366"/>
                  </a:lnTo>
                  <a:lnTo>
                    <a:pt x="3086156" y="1336212"/>
                  </a:lnTo>
                  <a:lnTo>
                    <a:pt x="3089640" y="1335832"/>
                  </a:lnTo>
                  <a:lnTo>
                    <a:pt x="3093123" y="1335452"/>
                  </a:lnTo>
                  <a:lnTo>
                    <a:pt x="3096606" y="1336218"/>
                  </a:lnTo>
                  <a:lnTo>
                    <a:pt x="3100089" y="1335839"/>
                  </a:lnTo>
                  <a:lnTo>
                    <a:pt x="3103573" y="1335460"/>
                  </a:lnTo>
                  <a:lnTo>
                    <a:pt x="3107056" y="1335081"/>
                  </a:lnTo>
                  <a:lnTo>
                    <a:pt x="3110539" y="1334702"/>
                  </a:lnTo>
                  <a:lnTo>
                    <a:pt x="3114022" y="1334324"/>
                  </a:lnTo>
                  <a:lnTo>
                    <a:pt x="3117506" y="1335661"/>
                  </a:lnTo>
                  <a:lnTo>
                    <a:pt x="3120989" y="1335284"/>
                  </a:lnTo>
                  <a:lnTo>
                    <a:pt x="3124472" y="1334907"/>
                  </a:lnTo>
                  <a:lnTo>
                    <a:pt x="3127955" y="1339041"/>
                  </a:lnTo>
                  <a:lnTo>
                    <a:pt x="3131439" y="1338669"/>
                  </a:lnTo>
                  <a:lnTo>
                    <a:pt x="3134922" y="1338296"/>
                  </a:lnTo>
                  <a:lnTo>
                    <a:pt x="3138405" y="1340696"/>
                  </a:lnTo>
                  <a:lnTo>
                    <a:pt x="3141888" y="1340326"/>
                  </a:lnTo>
                  <a:lnTo>
                    <a:pt x="3145372" y="1339956"/>
                  </a:lnTo>
                  <a:lnTo>
                    <a:pt x="3148855" y="1339587"/>
                  </a:lnTo>
                  <a:lnTo>
                    <a:pt x="3152338" y="1342231"/>
                  </a:lnTo>
                  <a:lnTo>
                    <a:pt x="3155821" y="1341863"/>
                  </a:lnTo>
                  <a:lnTo>
                    <a:pt x="3159304" y="1341496"/>
                  </a:lnTo>
                  <a:lnTo>
                    <a:pt x="3162788" y="1341538"/>
                  </a:lnTo>
                  <a:lnTo>
                    <a:pt x="3166271" y="1341171"/>
                  </a:lnTo>
                  <a:lnTo>
                    <a:pt x="3169754" y="1340805"/>
                  </a:lnTo>
                  <a:lnTo>
                    <a:pt x="3173237" y="1340983"/>
                  </a:lnTo>
                  <a:lnTo>
                    <a:pt x="3176721" y="1340617"/>
                  </a:lnTo>
                  <a:lnTo>
                    <a:pt x="3180204" y="1340252"/>
                  </a:lnTo>
                  <a:lnTo>
                    <a:pt x="3183687" y="1342054"/>
                  </a:lnTo>
                  <a:lnTo>
                    <a:pt x="3187170" y="1341690"/>
                  </a:lnTo>
                  <a:lnTo>
                    <a:pt x="3190654" y="1341326"/>
                  </a:lnTo>
                  <a:lnTo>
                    <a:pt x="3194137" y="1343644"/>
                  </a:lnTo>
                  <a:lnTo>
                    <a:pt x="3197620" y="1343283"/>
                  </a:lnTo>
                  <a:lnTo>
                    <a:pt x="3201103" y="1342922"/>
                  </a:lnTo>
                  <a:lnTo>
                    <a:pt x="3204587" y="1344155"/>
                  </a:lnTo>
                  <a:lnTo>
                    <a:pt x="3208070" y="1343796"/>
                  </a:lnTo>
                  <a:lnTo>
                    <a:pt x="3211553" y="1343437"/>
                  </a:lnTo>
                  <a:lnTo>
                    <a:pt x="3215036" y="1343475"/>
                  </a:lnTo>
                  <a:lnTo>
                    <a:pt x="3218520" y="1343116"/>
                  </a:lnTo>
                  <a:lnTo>
                    <a:pt x="3222003" y="1342757"/>
                  </a:lnTo>
                  <a:lnTo>
                    <a:pt x="3225486" y="1345425"/>
                  </a:lnTo>
                  <a:lnTo>
                    <a:pt x="3228969" y="1345069"/>
                  </a:lnTo>
                  <a:lnTo>
                    <a:pt x="3232453" y="1344713"/>
                  </a:lnTo>
                  <a:lnTo>
                    <a:pt x="3235936" y="1344880"/>
                  </a:lnTo>
                  <a:lnTo>
                    <a:pt x="3239419" y="1344525"/>
                  </a:lnTo>
                  <a:lnTo>
                    <a:pt x="3242902" y="1344170"/>
                  </a:lnTo>
                  <a:lnTo>
                    <a:pt x="3246386" y="1343945"/>
                  </a:lnTo>
                  <a:lnTo>
                    <a:pt x="3249869" y="1343590"/>
                  </a:lnTo>
                  <a:lnTo>
                    <a:pt x="3253352" y="1343235"/>
                  </a:lnTo>
                  <a:lnTo>
                    <a:pt x="3256835" y="1343142"/>
                  </a:lnTo>
                  <a:lnTo>
                    <a:pt x="3260319" y="1342788"/>
                  </a:lnTo>
                  <a:lnTo>
                    <a:pt x="3263802" y="1342433"/>
                  </a:lnTo>
                  <a:lnTo>
                    <a:pt x="3267285" y="1342079"/>
                  </a:lnTo>
                  <a:lnTo>
                    <a:pt x="3270768" y="1347160"/>
                  </a:lnTo>
                  <a:lnTo>
                    <a:pt x="3274252" y="1346810"/>
                  </a:lnTo>
                  <a:lnTo>
                    <a:pt x="3277735" y="1346461"/>
                  </a:lnTo>
                  <a:lnTo>
                    <a:pt x="3281218" y="1349531"/>
                  </a:lnTo>
                  <a:lnTo>
                    <a:pt x="3284701" y="1349184"/>
                  </a:lnTo>
                  <a:lnTo>
                    <a:pt x="3288185" y="1348838"/>
                  </a:lnTo>
                  <a:lnTo>
                    <a:pt x="3291668" y="1350990"/>
                  </a:lnTo>
                  <a:lnTo>
                    <a:pt x="3295151" y="1350646"/>
                  </a:lnTo>
                  <a:lnTo>
                    <a:pt x="3298634" y="1350302"/>
                  </a:lnTo>
                  <a:lnTo>
                    <a:pt x="3302118" y="1352060"/>
                  </a:lnTo>
                  <a:lnTo>
                    <a:pt x="3305601" y="1351718"/>
                  </a:lnTo>
                  <a:lnTo>
                    <a:pt x="3309084" y="1351376"/>
                  </a:lnTo>
                  <a:lnTo>
                    <a:pt x="3312567" y="1352751"/>
                  </a:lnTo>
                  <a:lnTo>
                    <a:pt x="3316051" y="1352411"/>
                  </a:lnTo>
                  <a:lnTo>
                    <a:pt x="3319534" y="1352070"/>
                  </a:lnTo>
                  <a:lnTo>
                    <a:pt x="3323017" y="1353678"/>
                  </a:lnTo>
                  <a:lnTo>
                    <a:pt x="3326500" y="1353339"/>
                  </a:lnTo>
                  <a:lnTo>
                    <a:pt x="3329984" y="1353000"/>
                  </a:lnTo>
                  <a:lnTo>
                    <a:pt x="3333467" y="1354233"/>
                  </a:lnTo>
                  <a:lnTo>
                    <a:pt x="3336950" y="1353896"/>
                  </a:lnTo>
                  <a:lnTo>
                    <a:pt x="3340433" y="1353558"/>
                  </a:lnTo>
                  <a:lnTo>
                    <a:pt x="3343917" y="1356687"/>
                  </a:lnTo>
                  <a:lnTo>
                    <a:pt x="3347400" y="1356352"/>
                  </a:lnTo>
                  <a:lnTo>
                    <a:pt x="3350883" y="1356018"/>
                  </a:lnTo>
                  <a:lnTo>
                    <a:pt x="3354366" y="1359441"/>
                  </a:lnTo>
                  <a:lnTo>
                    <a:pt x="3357850" y="1359110"/>
                  </a:lnTo>
                  <a:lnTo>
                    <a:pt x="3361333" y="1358779"/>
                  </a:lnTo>
                  <a:lnTo>
                    <a:pt x="3364816" y="1359378"/>
                  </a:lnTo>
                  <a:lnTo>
                    <a:pt x="3368299" y="1359048"/>
                  </a:lnTo>
                  <a:lnTo>
                    <a:pt x="3371783" y="1358718"/>
                  </a:lnTo>
                  <a:lnTo>
                    <a:pt x="3375266" y="1358388"/>
                  </a:lnTo>
                  <a:lnTo>
                    <a:pt x="3378749" y="1361512"/>
                  </a:lnTo>
                  <a:lnTo>
                    <a:pt x="3382232" y="1361185"/>
                  </a:lnTo>
                  <a:lnTo>
                    <a:pt x="3385716" y="1360858"/>
                  </a:lnTo>
                  <a:lnTo>
                    <a:pt x="3389199" y="1363140"/>
                  </a:lnTo>
                  <a:lnTo>
                    <a:pt x="3392682" y="1362816"/>
                  </a:lnTo>
                  <a:lnTo>
                    <a:pt x="3396165" y="1362491"/>
                  </a:lnTo>
                  <a:lnTo>
                    <a:pt x="3399649" y="1363964"/>
                  </a:lnTo>
                  <a:lnTo>
                    <a:pt x="3403132" y="1363641"/>
                  </a:lnTo>
                  <a:lnTo>
                    <a:pt x="3406615" y="1363318"/>
                  </a:lnTo>
                  <a:lnTo>
                    <a:pt x="3410098" y="1364556"/>
                  </a:lnTo>
                  <a:lnTo>
                    <a:pt x="3413582" y="1364235"/>
                  </a:lnTo>
                  <a:lnTo>
                    <a:pt x="3417065" y="1363914"/>
                  </a:lnTo>
                  <a:lnTo>
                    <a:pt x="3420548" y="1372907"/>
                  </a:lnTo>
                  <a:lnTo>
                    <a:pt x="3424031" y="1372594"/>
                  </a:lnTo>
                  <a:lnTo>
                    <a:pt x="3427515" y="1372280"/>
                  </a:lnTo>
                  <a:lnTo>
                    <a:pt x="3430998" y="1373336"/>
                  </a:lnTo>
                  <a:lnTo>
                    <a:pt x="3434481" y="1373023"/>
                  </a:lnTo>
                  <a:lnTo>
                    <a:pt x="3437964" y="1372711"/>
                  </a:lnTo>
                  <a:lnTo>
                    <a:pt x="3441447" y="1375420"/>
                  </a:lnTo>
                  <a:lnTo>
                    <a:pt x="3444931" y="1375111"/>
                  </a:lnTo>
                  <a:lnTo>
                    <a:pt x="3448414" y="1374801"/>
                  </a:lnTo>
                  <a:lnTo>
                    <a:pt x="3451897" y="1376958"/>
                  </a:lnTo>
                  <a:lnTo>
                    <a:pt x="3455380" y="1376651"/>
                  </a:lnTo>
                  <a:lnTo>
                    <a:pt x="3458864" y="1376343"/>
                  </a:lnTo>
                  <a:lnTo>
                    <a:pt x="3462347" y="1382062"/>
                  </a:lnTo>
                  <a:lnTo>
                    <a:pt x="3465830" y="1381760"/>
                  </a:lnTo>
                  <a:lnTo>
                    <a:pt x="3469313" y="1381458"/>
                  </a:lnTo>
                  <a:lnTo>
                    <a:pt x="3472797" y="1385547"/>
                  </a:lnTo>
                  <a:lnTo>
                    <a:pt x="3476280" y="1385248"/>
                  </a:lnTo>
                  <a:lnTo>
                    <a:pt x="3479763" y="1384950"/>
                  </a:lnTo>
                  <a:lnTo>
                    <a:pt x="3483246" y="1384651"/>
                  </a:lnTo>
                  <a:lnTo>
                    <a:pt x="3483246" y="1384748"/>
                  </a:lnTo>
                  <a:lnTo>
                    <a:pt x="3483246" y="1384844"/>
                  </a:lnTo>
                  <a:lnTo>
                    <a:pt x="3483246" y="1384941"/>
                  </a:lnTo>
                  <a:lnTo>
                    <a:pt x="3483246" y="1385037"/>
                  </a:lnTo>
                  <a:lnTo>
                    <a:pt x="3483246" y="1385133"/>
                  </a:lnTo>
                  <a:lnTo>
                    <a:pt x="3483246" y="1385229"/>
                  </a:lnTo>
                  <a:lnTo>
                    <a:pt x="3483246" y="1385326"/>
                  </a:lnTo>
                  <a:lnTo>
                    <a:pt x="3483246" y="1385422"/>
                  </a:lnTo>
                  <a:lnTo>
                    <a:pt x="3483246" y="1385518"/>
                  </a:lnTo>
                  <a:lnTo>
                    <a:pt x="3483246" y="1385614"/>
                  </a:lnTo>
                  <a:lnTo>
                    <a:pt x="3483246" y="1385710"/>
                  </a:lnTo>
                  <a:lnTo>
                    <a:pt x="3483246" y="1385806"/>
                  </a:lnTo>
                  <a:lnTo>
                    <a:pt x="3483246" y="1385901"/>
                  </a:lnTo>
                  <a:lnTo>
                    <a:pt x="3483246" y="1385997"/>
                  </a:lnTo>
                  <a:lnTo>
                    <a:pt x="3483246" y="1386093"/>
                  </a:lnTo>
                  <a:lnTo>
                    <a:pt x="3483246" y="1386189"/>
                  </a:lnTo>
                  <a:lnTo>
                    <a:pt x="3483246" y="1386284"/>
                  </a:lnTo>
                  <a:lnTo>
                    <a:pt x="3483246" y="1386380"/>
                  </a:lnTo>
                  <a:lnTo>
                    <a:pt x="3483246" y="1386475"/>
                  </a:lnTo>
                  <a:lnTo>
                    <a:pt x="3483246" y="1386571"/>
                  </a:lnTo>
                  <a:lnTo>
                    <a:pt x="3483246" y="1386666"/>
                  </a:lnTo>
                  <a:lnTo>
                    <a:pt x="3483246" y="1386761"/>
                  </a:lnTo>
                  <a:lnTo>
                    <a:pt x="3483246" y="1386857"/>
                  </a:lnTo>
                  <a:lnTo>
                    <a:pt x="3483246" y="1386952"/>
                  </a:lnTo>
                  <a:lnTo>
                    <a:pt x="3483246" y="1387047"/>
                  </a:lnTo>
                  <a:lnTo>
                    <a:pt x="3483246" y="1387142"/>
                  </a:lnTo>
                  <a:lnTo>
                    <a:pt x="3483246" y="1387237"/>
                  </a:lnTo>
                  <a:lnTo>
                    <a:pt x="3483246" y="1387332"/>
                  </a:lnTo>
                  <a:lnTo>
                    <a:pt x="3483246" y="1387427"/>
                  </a:lnTo>
                  <a:lnTo>
                    <a:pt x="3483246" y="1387522"/>
                  </a:lnTo>
                  <a:lnTo>
                    <a:pt x="3483246" y="1387617"/>
                  </a:lnTo>
                  <a:lnTo>
                    <a:pt x="3483246" y="1387712"/>
                  </a:lnTo>
                  <a:lnTo>
                    <a:pt x="3483246" y="1387806"/>
                  </a:lnTo>
                  <a:lnTo>
                    <a:pt x="3483246" y="1387901"/>
                  </a:lnTo>
                  <a:lnTo>
                    <a:pt x="3483246" y="1387996"/>
                  </a:lnTo>
                  <a:lnTo>
                    <a:pt x="3483246" y="1388090"/>
                  </a:lnTo>
                  <a:lnTo>
                    <a:pt x="3483246" y="1388185"/>
                  </a:lnTo>
                  <a:lnTo>
                    <a:pt x="3483246" y="1388279"/>
                  </a:lnTo>
                  <a:lnTo>
                    <a:pt x="3483246" y="1388373"/>
                  </a:lnTo>
                  <a:lnTo>
                    <a:pt x="3483246" y="1388468"/>
                  </a:lnTo>
                  <a:lnTo>
                    <a:pt x="3483246" y="1388562"/>
                  </a:lnTo>
                  <a:lnTo>
                    <a:pt x="3483246" y="1388656"/>
                  </a:lnTo>
                  <a:lnTo>
                    <a:pt x="3483246" y="1388750"/>
                  </a:lnTo>
                  <a:lnTo>
                    <a:pt x="3483246" y="1388845"/>
                  </a:lnTo>
                  <a:lnTo>
                    <a:pt x="3483246" y="1388939"/>
                  </a:lnTo>
                  <a:lnTo>
                    <a:pt x="3483246" y="1389033"/>
                  </a:lnTo>
                  <a:lnTo>
                    <a:pt x="3483246" y="1389127"/>
                  </a:lnTo>
                  <a:lnTo>
                    <a:pt x="3483246" y="1389220"/>
                  </a:lnTo>
                  <a:lnTo>
                    <a:pt x="3483246" y="1389314"/>
                  </a:lnTo>
                  <a:lnTo>
                    <a:pt x="3483246" y="1389408"/>
                  </a:lnTo>
                  <a:lnTo>
                    <a:pt x="3483246" y="1389502"/>
                  </a:lnTo>
                  <a:lnTo>
                    <a:pt x="3483246" y="1389596"/>
                  </a:lnTo>
                  <a:lnTo>
                    <a:pt x="3483246" y="1389689"/>
                  </a:lnTo>
                  <a:lnTo>
                    <a:pt x="3483246" y="1389783"/>
                  </a:lnTo>
                  <a:lnTo>
                    <a:pt x="3483246" y="1389876"/>
                  </a:lnTo>
                  <a:lnTo>
                    <a:pt x="3483246" y="1389970"/>
                  </a:lnTo>
                  <a:lnTo>
                    <a:pt x="3483246" y="1390063"/>
                  </a:lnTo>
                  <a:lnTo>
                    <a:pt x="3483246" y="1390157"/>
                  </a:lnTo>
                  <a:lnTo>
                    <a:pt x="3483246" y="1390250"/>
                  </a:lnTo>
                  <a:lnTo>
                    <a:pt x="3483246" y="1390343"/>
                  </a:lnTo>
                  <a:lnTo>
                    <a:pt x="3483246" y="1390436"/>
                  </a:lnTo>
                  <a:lnTo>
                    <a:pt x="3483246" y="1390529"/>
                  </a:lnTo>
                  <a:lnTo>
                    <a:pt x="3483246" y="1390622"/>
                  </a:lnTo>
                  <a:lnTo>
                    <a:pt x="3483246" y="1390716"/>
                  </a:lnTo>
                  <a:lnTo>
                    <a:pt x="3483246" y="1390809"/>
                  </a:lnTo>
                  <a:lnTo>
                    <a:pt x="3483246" y="1390901"/>
                  </a:lnTo>
                  <a:lnTo>
                    <a:pt x="3483246" y="1390994"/>
                  </a:lnTo>
                  <a:lnTo>
                    <a:pt x="3483246" y="1391087"/>
                  </a:lnTo>
                  <a:lnTo>
                    <a:pt x="3483246" y="1391180"/>
                  </a:lnTo>
                  <a:lnTo>
                    <a:pt x="3483246" y="1391273"/>
                  </a:lnTo>
                  <a:lnTo>
                    <a:pt x="3483246" y="1391365"/>
                  </a:lnTo>
                  <a:lnTo>
                    <a:pt x="3483246" y="1391458"/>
                  </a:lnTo>
                  <a:lnTo>
                    <a:pt x="3483246" y="1391550"/>
                  </a:lnTo>
                  <a:lnTo>
                    <a:pt x="3483246" y="1391643"/>
                  </a:lnTo>
                  <a:lnTo>
                    <a:pt x="3483246" y="1391735"/>
                  </a:lnTo>
                  <a:lnTo>
                    <a:pt x="3483246" y="1391828"/>
                  </a:lnTo>
                  <a:lnTo>
                    <a:pt x="3483246" y="1391920"/>
                  </a:lnTo>
                  <a:lnTo>
                    <a:pt x="3483246" y="1392012"/>
                  </a:lnTo>
                  <a:lnTo>
                    <a:pt x="3483246" y="1392105"/>
                  </a:lnTo>
                  <a:lnTo>
                    <a:pt x="3483246" y="1392197"/>
                  </a:lnTo>
                  <a:lnTo>
                    <a:pt x="3483246" y="1392289"/>
                  </a:lnTo>
                  <a:lnTo>
                    <a:pt x="3483246" y="1392381"/>
                  </a:lnTo>
                  <a:lnTo>
                    <a:pt x="3483246" y="1392473"/>
                  </a:lnTo>
                  <a:lnTo>
                    <a:pt x="3483246" y="1392565"/>
                  </a:lnTo>
                  <a:lnTo>
                    <a:pt x="3483246" y="1392657"/>
                  </a:lnTo>
                  <a:lnTo>
                    <a:pt x="3483246" y="1392749"/>
                  </a:lnTo>
                  <a:lnTo>
                    <a:pt x="3483246" y="1392841"/>
                  </a:lnTo>
                  <a:lnTo>
                    <a:pt x="3483246" y="1392932"/>
                  </a:lnTo>
                  <a:lnTo>
                    <a:pt x="3483246" y="1393024"/>
                  </a:lnTo>
                  <a:lnTo>
                    <a:pt x="3483246" y="1393116"/>
                  </a:lnTo>
                  <a:lnTo>
                    <a:pt x="3483246" y="1393207"/>
                  </a:lnTo>
                  <a:lnTo>
                    <a:pt x="3483246" y="1393299"/>
                  </a:lnTo>
                  <a:lnTo>
                    <a:pt x="3483246" y="1393390"/>
                  </a:lnTo>
                  <a:lnTo>
                    <a:pt x="3483246" y="1393482"/>
                  </a:lnTo>
                  <a:lnTo>
                    <a:pt x="3483246" y="1393573"/>
                  </a:lnTo>
                  <a:lnTo>
                    <a:pt x="3483246" y="1393665"/>
                  </a:lnTo>
                  <a:lnTo>
                    <a:pt x="3483246" y="1393756"/>
                  </a:lnTo>
                  <a:lnTo>
                    <a:pt x="3483246" y="1393847"/>
                  </a:lnTo>
                  <a:lnTo>
                    <a:pt x="3483246" y="1393938"/>
                  </a:lnTo>
                  <a:lnTo>
                    <a:pt x="3483246" y="1394030"/>
                  </a:lnTo>
                  <a:lnTo>
                    <a:pt x="3483246" y="1394121"/>
                  </a:lnTo>
                  <a:lnTo>
                    <a:pt x="3483246" y="1394212"/>
                  </a:lnTo>
                  <a:lnTo>
                    <a:pt x="3483246" y="1394303"/>
                  </a:lnTo>
                  <a:lnTo>
                    <a:pt x="3483246" y="1394394"/>
                  </a:lnTo>
                  <a:lnTo>
                    <a:pt x="3483246" y="1394484"/>
                  </a:lnTo>
                  <a:lnTo>
                    <a:pt x="3483246" y="1394575"/>
                  </a:lnTo>
                  <a:lnTo>
                    <a:pt x="3483246" y="1394666"/>
                  </a:lnTo>
                  <a:lnTo>
                    <a:pt x="3483246" y="1394757"/>
                  </a:lnTo>
                  <a:lnTo>
                    <a:pt x="3483246" y="1394847"/>
                  </a:lnTo>
                  <a:lnTo>
                    <a:pt x="3483246" y="1394938"/>
                  </a:lnTo>
                  <a:lnTo>
                    <a:pt x="3483246" y="1395029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5182064"/>
              <a:ext cx="3483246" cy="370002"/>
            </a:xfrm>
            <a:custGeom>
              <a:avLst/>
              <a:gdLst/>
              <a:ahLst/>
              <a:cxnLst/>
              <a:rect l="0" t="0" r="0" b="0"/>
              <a:pathLst>
                <a:path w="3483246" h="370002">
                  <a:moveTo>
                    <a:pt x="0" y="370002"/>
                  </a:moveTo>
                  <a:lnTo>
                    <a:pt x="3483" y="311776"/>
                  </a:lnTo>
                  <a:lnTo>
                    <a:pt x="6966" y="255466"/>
                  </a:lnTo>
                  <a:lnTo>
                    <a:pt x="10449" y="200976"/>
                  </a:lnTo>
                  <a:lnTo>
                    <a:pt x="13932" y="280517"/>
                  </a:lnTo>
                  <a:lnTo>
                    <a:pt x="17416" y="258860"/>
                  </a:lnTo>
                  <a:lnTo>
                    <a:pt x="20899" y="237477"/>
                  </a:lnTo>
                  <a:lnTo>
                    <a:pt x="24382" y="230018"/>
                  </a:lnTo>
                  <a:lnTo>
                    <a:pt x="27865" y="210934"/>
                  </a:lnTo>
                  <a:lnTo>
                    <a:pt x="31349" y="192066"/>
                  </a:lnTo>
                  <a:lnTo>
                    <a:pt x="34832" y="233180"/>
                  </a:lnTo>
                  <a:lnTo>
                    <a:pt x="38315" y="220086"/>
                  </a:lnTo>
                  <a:lnTo>
                    <a:pt x="41798" y="207095"/>
                  </a:lnTo>
                  <a:lnTo>
                    <a:pt x="45282" y="207848"/>
                  </a:lnTo>
                  <a:lnTo>
                    <a:pt x="48765" y="195997"/>
                  </a:lnTo>
                  <a:lnTo>
                    <a:pt x="52248" y="184231"/>
                  </a:lnTo>
                  <a:lnTo>
                    <a:pt x="55731" y="195515"/>
                  </a:lnTo>
                  <a:lnTo>
                    <a:pt x="59215" y="185189"/>
                  </a:lnTo>
                  <a:lnTo>
                    <a:pt x="62698" y="174926"/>
                  </a:lnTo>
                  <a:lnTo>
                    <a:pt x="66181" y="164727"/>
                  </a:lnTo>
                  <a:lnTo>
                    <a:pt x="69664" y="154591"/>
                  </a:lnTo>
                  <a:lnTo>
                    <a:pt x="73148" y="144518"/>
                  </a:lnTo>
                  <a:lnTo>
                    <a:pt x="76631" y="165619"/>
                  </a:lnTo>
                  <a:lnTo>
                    <a:pt x="80114" y="156898"/>
                  </a:lnTo>
                  <a:lnTo>
                    <a:pt x="83597" y="148222"/>
                  </a:lnTo>
                  <a:lnTo>
                    <a:pt x="87081" y="186254"/>
                  </a:lnTo>
                  <a:lnTo>
                    <a:pt x="90564" y="179306"/>
                  </a:lnTo>
                  <a:lnTo>
                    <a:pt x="94047" y="172388"/>
                  </a:lnTo>
                  <a:lnTo>
                    <a:pt x="97530" y="177965"/>
                  </a:lnTo>
                  <a:lnTo>
                    <a:pt x="101014" y="171497"/>
                  </a:lnTo>
                  <a:lnTo>
                    <a:pt x="104497" y="165055"/>
                  </a:lnTo>
                  <a:lnTo>
                    <a:pt x="107980" y="192066"/>
                  </a:lnTo>
                  <a:lnTo>
                    <a:pt x="111463" y="186628"/>
                  </a:lnTo>
                  <a:lnTo>
                    <a:pt x="114947" y="181208"/>
                  </a:lnTo>
                  <a:lnTo>
                    <a:pt x="118430" y="175806"/>
                  </a:lnTo>
                  <a:lnTo>
                    <a:pt x="121913" y="181864"/>
                  </a:lnTo>
                  <a:lnTo>
                    <a:pt x="125396" y="176787"/>
                  </a:lnTo>
                  <a:lnTo>
                    <a:pt x="128880" y="171726"/>
                  </a:lnTo>
                  <a:lnTo>
                    <a:pt x="132363" y="167642"/>
                  </a:lnTo>
                  <a:lnTo>
                    <a:pt x="135846" y="162634"/>
                  </a:lnTo>
                  <a:lnTo>
                    <a:pt x="139329" y="157641"/>
                  </a:lnTo>
                  <a:lnTo>
                    <a:pt x="142813" y="159602"/>
                  </a:lnTo>
                  <a:lnTo>
                    <a:pt x="146296" y="154788"/>
                  </a:lnTo>
                  <a:lnTo>
                    <a:pt x="149779" y="149987"/>
                  </a:lnTo>
                  <a:lnTo>
                    <a:pt x="153262" y="147224"/>
                  </a:lnTo>
                  <a:lnTo>
                    <a:pt x="156746" y="142492"/>
                  </a:lnTo>
                  <a:lnTo>
                    <a:pt x="160229" y="137773"/>
                  </a:lnTo>
                  <a:lnTo>
                    <a:pt x="163712" y="143229"/>
                  </a:lnTo>
                  <a:lnTo>
                    <a:pt x="167195" y="138724"/>
                  </a:lnTo>
                  <a:lnTo>
                    <a:pt x="170679" y="134232"/>
                  </a:lnTo>
                  <a:lnTo>
                    <a:pt x="174162" y="133787"/>
                  </a:lnTo>
                  <a:lnTo>
                    <a:pt x="177645" y="129390"/>
                  </a:lnTo>
                  <a:lnTo>
                    <a:pt x="181128" y="125003"/>
                  </a:lnTo>
                  <a:lnTo>
                    <a:pt x="184612" y="130639"/>
                  </a:lnTo>
                  <a:lnTo>
                    <a:pt x="188095" y="126439"/>
                  </a:lnTo>
                  <a:lnTo>
                    <a:pt x="191578" y="122249"/>
                  </a:lnTo>
                  <a:lnTo>
                    <a:pt x="195061" y="129606"/>
                  </a:lnTo>
                  <a:lnTo>
                    <a:pt x="198545" y="125614"/>
                  </a:lnTo>
                  <a:lnTo>
                    <a:pt x="202028" y="121632"/>
                  </a:lnTo>
                  <a:lnTo>
                    <a:pt x="205511" y="123287"/>
                  </a:lnTo>
                  <a:lnTo>
                    <a:pt x="208994" y="119407"/>
                  </a:lnTo>
                  <a:lnTo>
                    <a:pt x="212478" y="115535"/>
                  </a:lnTo>
                  <a:lnTo>
                    <a:pt x="215961" y="119106"/>
                  </a:lnTo>
                  <a:lnTo>
                    <a:pt x="219444" y="115355"/>
                  </a:lnTo>
                  <a:lnTo>
                    <a:pt x="222927" y="111613"/>
                  </a:lnTo>
                  <a:lnTo>
                    <a:pt x="226411" y="107880"/>
                  </a:lnTo>
                  <a:lnTo>
                    <a:pt x="229894" y="106045"/>
                  </a:lnTo>
                  <a:lnTo>
                    <a:pt x="233377" y="102353"/>
                  </a:lnTo>
                  <a:lnTo>
                    <a:pt x="236860" y="98669"/>
                  </a:lnTo>
                  <a:lnTo>
                    <a:pt x="240344" y="103491"/>
                  </a:lnTo>
                  <a:lnTo>
                    <a:pt x="243827" y="99928"/>
                  </a:lnTo>
                  <a:lnTo>
                    <a:pt x="247310" y="96373"/>
                  </a:lnTo>
                  <a:lnTo>
                    <a:pt x="250793" y="101996"/>
                  </a:lnTo>
                  <a:lnTo>
                    <a:pt x="254277" y="98564"/>
                  </a:lnTo>
                  <a:lnTo>
                    <a:pt x="257760" y="95139"/>
                  </a:lnTo>
                  <a:lnTo>
                    <a:pt x="261243" y="92636"/>
                  </a:lnTo>
                  <a:lnTo>
                    <a:pt x="264726" y="89236"/>
                  </a:lnTo>
                  <a:lnTo>
                    <a:pt x="268210" y="85843"/>
                  </a:lnTo>
                  <a:lnTo>
                    <a:pt x="271693" y="83396"/>
                  </a:lnTo>
                  <a:lnTo>
                    <a:pt x="275176" y="80028"/>
                  </a:lnTo>
                  <a:lnTo>
                    <a:pt x="278659" y="76666"/>
                  </a:lnTo>
                  <a:lnTo>
                    <a:pt x="282143" y="85359"/>
                  </a:lnTo>
                  <a:lnTo>
                    <a:pt x="285626" y="82135"/>
                  </a:lnTo>
                  <a:lnTo>
                    <a:pt x="289109" y="78918"/>
                  </a:lnTo>
                  <a:lnTo>
                    <a:pt x="292592" y="81985"/>
                  </a:lnTo>
                  <a:lnTo>
                    <a:pt x="296075" y="78843"/>
                  </a:lnTo>
                  <a:lnTo>
                    <a:pt x="299559" y="75707"/>
                  </a:lnTo>
                  <a:lnTo>
                    <a:pt x="303042" y="79636"/>
                  </a:lnTo>
                  <a:lnTo>
                    <a:pt x="306525" y="76579"/>
                  </a:lnTo>
                  <a:lnTo>
                    <a:pt x="310008" y="73529"/>
                  </a:lnTo>
                  <a:lnTo>
                    <a:pt x="313492" y="74849"/>
                  </a:lnTo>
                  <a:lnTo>
                    <a:pt x="316975" y="71850"/>
                  </a:lnTo>
                  <a:lnTo>
                    <a:pt x="320458" y="68857"/>
                  </a:lnTo>
                  <a:lnTo>
                    <a:pt x="323941" y="71934"/>
                  </a:lnTo>
                  <a:lnTo>
                    <a:pt x="327425" y="69006"/>
                  </a:lnTo>
                  <a:lnTo>
                    <a:pt x="330908" y="66084"/>
                  </a:lnTo>
                  <a:lnTo>
                    <a:pt x="334391" y="63166"/>
                  </a:lnTo>
                  <a:lnTo>
                    <a:pt x="337874" y="60254"/>
                  </a:lnTo>
                  <a:lnTo>
                    <a:pt x="341358" y="57348"/>
                  </a:lnTo>
                  <a:lnTo>
                    <a:pt x="344841" y="54446"/>
                  </a:lnTo>
                  <a:lnTo>
                    <a:pt x="348324" y="51550"/>
                  </a:lnTo>
                  <a:lnTo>
                    <a:pt x="351807" y="48660"/>
                  </a:lnTo>
                  <a:lnTo>
                    <a:pt x="355291" y="45774"/>
                  </a:lnTo>
                  <a:lnTo>
                    <a:pt x="358774" y="43815"/>
                  </a:lnTo>
                  <a:lnTo>
                    <a:pt x="362257" y="40947"/>
                  </a:lnTo>
                  <a:lnTo>
                    <a:pt x="365740" y="38085"/>
                  </a:lnTo>
                  <a:lnTo>
                    <a:pt x="369224" y="36164"/>
                  </a:lnTo>
                  <a:lnTo>
                    <a:pt x="372707" y="33319"/>
                  </a:lnTo>
                  <a:lnTo>
                    <a:pt x="376190" y="30480"/>
                  </a:lnTo>
                  <a:lnTo>
                    <a:pt x="379673" y="64337"/>
                  </a:lnTo>
                  <a:lnTo>
                    <a:pt x="383157" y="61781"/>
                  </a:lnTo>
                  <a:lnTo>
                    <a:pt x="386640" y="59229"/>
                  </a:lnTo>
                  <a:lnTo>
                    <a:pt x="390123" y="67947"/>
                  </a:lnTo>
                  <a:lnTo>
                    <a:pt x="393606" y="65486"/>
                  </a:lnTo>
                  <a:lnTo>
                    <a:pt x="397090" y="63029"/>
                  </a:lnTo>
                  <a:lnTo>
                    <a:pt x="400573" y="69905"/>
                  </a:lnTo>
                  <a:lnTo>
                    <a:pt x="404056" y="67522"/>
                  </a:lnTo>
                  <a:lnTo>
                    <a:pt x="407539" y="65143"/>
                  </a:lnTo>
                  <a:lnTo>
                    <a:pt x="411023" y="64885"/>
                  </a:lnTo>
                  <a:lnTo>
                    <a:pt x="414506" y="62528"/>
                  </a:lnTo>
                  <a:lnTo>
                    <a:pt x="417989" y="60174"/>
                  </a:lnTo>
                  <a:lnTo>
                    <a:pt x="421472" y="88196"/>
                  </a:lnTo>
                  <a:lnTo>
                    <a:pt x="424956" y="86057"/>
                  </a:lnTo>
                  <a:lnTo>
                    <a:pt x="428439" y="83920"/>
                  </a:lnTo>
                  <a:lnTo>
                    <a:pt x="431922" y="88759"/>
                  </a:lnTo>
                  <a:lnTo>
                    <a:pt x="435405" y="86675"/>
                  </a:lnTo>
                  <a:lnTo>
                    <a:pt x="438889" y="84595"/>
                  </a:lnTo>
                  <a:lnTo>
                    <a:pt x="442372" y="87070"/>
                  </a:lnTo>
                  <a:lnTo>
                    <a:pt x="445855" y="85025"/>
                  </a:lnTo>
                  <a:lnTo>
                    <a:pt x="449338" y="82982"/>
                  </a:lnTo>
                  <a:lnTo>
                    <a:pt x="452822" y="80942"/>
                  </a:lnTo>
                  <a:lnTo>
                    <a:pt x="456305" y="82874"/>
                  </a:lnTo>
                  <a:lnTo>
                    <a:pt x="459788" y="80864"/>
                  </a:lnTo>
                  <a:lnTo>
                    <a:pt x="463271" y="78856"/>
                  </a:lnTo>
                  <a:lnTo>
                    <a:pt x="466755" y="82443"/>
                  </a:lnTo>
                  <a:lnTo>
                    <a:pt x="470238" y="80475"/>
                  </a:lnTo>
                  <a:lnTo>
                    <a:pt x="473721" y="78510"/>
                  </a:lnTo>
                  <a:lnTo>
                    <a:pt x="477204" y="86792"/>
                  </a:lnTo>
                  <a:lnTo>
                    <a:pt x="480688" y="84894"/>
                  </a:lnTo>
                  <a:lnTo>
                    <a:pt x="484171" y="82998"/>
                  </a:lnTo>
                  <a:lnTo>
                    <a:pt x="487654" y="81105"/>
                  </a:lnTo>
                  <a:lnTo>
                    <a:pt x="491137" y="79214"/>
                  </a:lnTo>
                  <a:lnTo>
                    <a:pt x="494621" y="77324"/>
                  </a:lnTo>
                  <a:lnTo>
                    <a:pt x="498104" y="76512"/>
                  </a:lnTo>
                  <a:lnTo>
                    <a:pt x="501587" y="74634"/>
                  </a:lnTo>
                  <a:lnTo>
                    <a:pt x="505070" y="72758"/>
                  </a:lnTo>
                  <a:lnTo>
                    <a:pt x="508554" y="75179"/>
                  </a:lnTo>
                  <a:lnTo>
                    <a:pt x="512037" y="73332"/>
                  </a:lnTo>
                  <a:lnTo>
                    <a:pt x="515520" y="71486"/>
                  </a:lnTo>
                  <a:lnTo>
                    <a:pt x="519003" y="71249"/>
                  </a:lnTo>
                  <a:lnTo>
                    <a:pt x="522487" y="69417"/>
                  </a:lnTo>
                  <a:lnTo>
                    <a:pt x="525970" y="67587"/>
                  </a:lnTo>
                  <a:lnTo>
                    <a:pt x="529453" y="67909"/>
                  </a:lnTo>
                  <a:lnTo>
                    <a:pt x="532936" y="66095"/>
                  </a:lnTo>
                  <a:lnTo>
                    <a:pt x="536420" y="64283"/>
                  </a:lnTo>
                  <a:lnTo>
                    <a:pt x="539903" y="62473"/>
                  </a:lnTo>
                  <a:lnTo>
                    <a:pt x="543386" y="60665"/>
                  </a:lnTo>
                  <a:lnTo>
                    <a:pt x="546869" y="58859"/>
                  </a:lnTo>
                  <a:lnTo>
                    <a:pt x="550353" y="64583"/>
                  </a:lnTo>
                  <a:lnTo>
                    <a:pt x="553836" y="62821"/>
                  </a:lnTo>
                  <a:lnTo>
                    <a:pt x="557319" y="61060"/>
                  </a:lnTo>
                  <a:lnTo>
                    <a:pt x="560802" y="61943"/>
                  </a:lnTo>
                  <a:lnTo>
                    <a:pt x="564286" y="60200"/>
                  </a:lnTo>
                  <a:lnTo>
                    <a:pt x="567769" y="58459"/>
                  </a:lnTo>
                  <a:lnTo>
                    <a:pt x="571252" y="56719"/>
                  </a:lnTo>
                  <a:lnTo>
                    <a:pt x="574735" y="68783"/>
                  </a:lnTo>
                  <a:lnTo>
                    <a:pt x="578218" y="67116"/>
                  </a:lnTo>
                  <a:lnTo>
                    <a:pt x="581702" y="65451"/>
                  </a:lnTo>
                  <a:lnTo>
                    <a:pt x="585185" y="66248"/>
                  </a:lnTo>
                  <a:lnTo>
                    <a:pt x="588668" y="64599"/>
                  </a:lnTo>
                  <a:lnTo>
                    <a:pt x="592151" y="62951"/>
                  </a:lnTo>
                  <a:lnTo>
                    <a:pt x="595635" y="65217"/>
                  </a:lnTo>
                  <a:lnTo>
                    <a:pt x="599118" y="63591"/>
                  </a:lnTo>
                  <a:lnTo>
                    <a:pt x="602601" y="61968"/>
                  </a:lnTo>
                  <a:lnTo>
                    <a:pt x="606084" y="61322"/>
                  </a:lnTo>
                  <a:lnTo>
                    <a:pt x="609568" y="59706"/>
                  </a:lnTo>
                  <a:lnTo>
                    <a:pt x="613051" y="58092"/>
                  </a:lnTo>
                  <a:lnTo>
                    <a:pt x="616534" y="60859"/>
                  </a:lnTo>
                  <a:lnTo>
                    <a:pt x="620017" y="59268"/>
                  </a:lnTo>
                  <a:lnTo>
                    <a:pt x="623501" y="57679"/>
                  </a:lnTo>
                  <a:lnTo>
                    <a:pt x="626984" y="57545"/>
                  </a:lnTo>
                  <a:lnTo>
                    <a:pt x="630467" y="55965"/>
                  </a:lnTo>
                  <a:lnTo>
                    <a:pt x="633950" y="54387"/>
                  </a:lnTo>
                  <a:lnTo>
                    <a:pt x="637434" y="52811"/>
                  </a:lnTo>
                  <a:lnTo>
                    <a:pt x="640917" y="51237"/>
                  </a:lnTo>
                  <a:lnTo>
                    <a:pt x="644400" y="49663"/>
                  </a:lnTo>
                  <a:lnTo>
                    <a:pt x="647883" y="49571"/>
                  </a:lnTo>
                  <a:lnTo>
                    <a:pt x="651367" y="48007"/>
                  </a:lnTo>
                  <a:lnTo>
                    <a:pt x="654850" y="46445"/>
                  </a:lnTo>
                  <a:lnTo>
                    <a:pt x="658333" y="50742"/>
                  </a:lnTo>
                  <a:lnTo>
                    <a:pt x="661816" y="49209"/>
                  </a:lnTo>
                  <a:lnTo>
                    <a:pt x="665300" y="47677"/>
                  </a:lnTo>
                  <a:lnTo>
                    <a:pt x="668783" y="49984"/>
                  </a:lnTo>
                  <a:lnTo>
                    <a:pt x="672266" y="48471"/>
                  </a:lnTo>
                  <a:lnTo>
                    <a:pt x="675749" y="46960"/>
                  </a:lnTo>
                  <a:lnTo>
                    <a:pt x="679233" y="45450"/>
                  </a:lnTo>
                  <a:lnTo>
                    <a:pt x="682716" y="44423"/>
                  </a:lnTo>
                  <a:lnTo>
                    <a:pt x="686199" y="42917"/>
                  </a:lnTo>
                  <a:lnTo>
                    <a:pt x="689682" y="41414"/>
                  </a:lnTo>
                  <a:lnTo>
                    <a:pt x="693166" y="41365"/>
                  </a:lnTo>
                  <a:lnTo>
                    <a:pt x="696649" y="39870"/>
                  </a:lnTo>
                  <a:lnTo>
                    <a:pt x="700132" y="38377"/>
                  </a:lnTo>
                  <a:lnTo>
                    <a:pt x="703615" y="41697"/>
                  </a:lnTo>
                  <a:lnTo>
                    <a:pt x="707099" y="40225"/>
                  </a:lnTo>
                  <a:lnTo>
                    <a:pt x="710582" y="38755"/>
                  </a:lnTo>
                  <a:lnTo>
                    <a:pt x="714065" y="40613"/>
                  </a:lnTo>
                  <a:lnTo>
                    <a:pt x="717548" y="39159"/>
                  </a:lnTo>
                  <a:lnTo>
                    <a:pt x="721032" y="37706"/>
                  </a:lnTo>
                  <a:lnTo>
                    <a:pt x="724515" y="37203"/>
                  </a:lnTo>
                  <a:lnTo>
                    <a:pt x="727998" y="35757"/>
                  </a:lnTo>
                  <a:lnTo>
                    <a:pt x="731481" y="34312"/>
                  </a:lnTo>
                  <a:lnTo>
                    <a:pt x="734965" y="32868"/>
                  </a:lnTo>
                  <a:lnTo>
                    <a:pt x="738448" y="31426"/>
                  </a:lnTo>
                  <a:lnTo>
                    <a:pt x="741931" y="29984"/>
                  </a:lnTo>
                  <a:lnTo>
                    <a:pt x="745414" y="30949"/>
                  </a:lnTo>
                  <a:lnTo>
                    <a:pt x="748898" y="29519"/>
                  </a:lnTo>
                  <a:lnTo>
                    <a:pt x="752381" y="28091"/>
                  </a:lnTo>
                  <a:lnTo>
                    <a:pt x="755864" y="28585"/>
                  </a:lnTo>
                  <a:lnTo>
                    <a:pt x="759347" y="27166"/>
                  </a:lnTo>
                  <a:lnTo>
                    <a:pt x="762831" y="25749"/>
                  </a:lnTo>
                  <a:lnTo>
                    <a:pt x="766314" y="24333"/>
                  </a:lnTo>
                  <a:lnTo>
                    <a:pt x="769797" y="22918"/>
                  </a:lnTo>
                  <a:lnTo>
                    <a:pt x="773280" y="21505"/>
                  </a:lnTo>
                  <a:lnTo>
                    <a:pt x="776764" y="29588"/>
                  </a:lnTo>
                  <a:lnTo>
                    <a:pt x="780247" y="28211"/>
                  </a:lnTo>
                  <a:lnTo>
                    <a:pt x="783730" y="26836"/>
                  </a:lnTo>
                  <a:lnTo>
                    <a:pt x="787213" y="25461"/>
                  </a:lnTo>
                  <a:lnTo>
                    <a:pt x="790697" y="25023"/>
                  </a:lnTo>
                  <a:lnTo>
                    <a:pt x="794180" y="23654"/>
                  </a:lnTo>
                  <a:lnTo>
                    <a:pt x="797663" y="22287"/>
                  </a:lnTo>
                  <a:lnTo>
                    <a:pt x="801146" y="26481"/>
                  </a:lnTo>
                  <a:lnTo>
                    <a:pt x="804630" y="25136"/>
                  </a:lnTo>
                  <a:lnTo>
                    <a:pt x="808113" y="23791"/>
                  </a:lnTo>
                  <a:lnTo>
                    <a:pt x="811596" y="22448"/>
                  </a:lnTo>
                  <a:lnTo>
                    <a:pt x="815079" y="21106"/>
                  </a:lnTo>
                  <a:lnTo>
                    <a:pt x="818563" y="19765"/>
                  </a:lnTo>
                  <a:lnTo>
                    <a:pt x="822046" y="18425"/>
                  </a:lnTo>
                  <a:lnTo>
                    <a:pt x="825529" y="17086"/>
                  </a:lnTo>
                  <a:lnTo>
                    <a:pt x="829012" y="15748"/>
                  </a:lnTo>
                  <a:lnTo>
                    <a:pt x="832496" y="14412"/>
                  </a:lnTo>
                  <a:lnTo>
                    <a:pt x="835979" y="13076"/>
                  </a:lnTo>
                  <a:lnTo>
                    <a:pt x="839462" y="11742"/>
                  </a:lnTo>
                  <a:lnTo>
                    <a:pt x="842945" y="10409"/>
                  </a:lnTo>
                  <a:lnTo>
                    <a:pt x="846429" y="9077"/>
                  </a:lnTo>
                  <a:lnTo>
                    <a:pt x="849912" y="7746"/>
                  </a:lnTo>
                  <a:lnTo>
                    <a:pt x="853395" y="6416"/>
                  </a:lnTo>
                  <a:lnTo>
                    <a:pt x="856878" y="5088"/>
                  </a:lnTo>
                  <a:lnTo>
                    <a:pt x="860361" y="3761"/>
                  </a:lnTo>
                  <a:lnTo>
                    <a:pt x="863845" y="5793"/>
                  </a:lnTo>
                  <a:lnTo>
                    <a:pt x="867328" y="4478"/>
                  </a:lnTo>
                  <a:lnTo>
                    <a:pt x="870811" y="3165"/>
                  </a:lnTo>
                  <a:lnTo>
                    <a:pt x="874294" y="8451"/>
                  </a:lnTo>
                  <a:lnTo>
                    <a:pt x="877778" y="7161"/>
                  </a:lnTo>
                  <a:lnTo>
                    <a:pt x="881261" y="5872"/>
                  </a:lnTo>
                  <a:lnTo>
                    <a:pt x="884744" y="15464"/>
                  </a:lnTo>
                  <a:lnTo>
                    <a:pt x="888227" y="14211"/>
                  </a:lnTo>
                  <a:lnTo>
                    <a:pt x="891711" y="12958"/>
                  </a:lnTo>
                  <a:lnTo>
                    <a:pt x="895194" y="16957"/>
                  </a:lnTo>
                  <a:lnTo>
                    <a:pt x="898677" y="15723"/>
                  </a:lnTo>
                  <a:lnTo>
                    <a:pt x="902160" y="14490"/>
                  </a:lnTo>
                  <a:lnTo>
                    <a:pt x="905644" y="13258"/>
                  </a:lnTo>
                  <a:lnTo>
                    <a:pt x="909127" y="12027"/>
                  </a:lnTo>
                  <a:lnTo>
                    <a:pt x="912610" y="10796"/>
                  </a:lnTo>
                  <a:lnTo>
                    <a:pt x="916093" y="9567"/>
                  </a:lnTo>
                  <a:lnTo>
                    <a:pt x="919577" y="16517"/>
                  </a:lnTo>
                  <a:lnTo>
                    <a:pt x="923060" y="15314"/>
                  </a:lnTo>
                  <a:lnTo>
                    <a:pt x="926543" y="14113"/>
                  </a:lnTo>
                  <a:lnTo>
                    <a:pt x="930026" y="15022"/>
                  </a:lnTo>
                  <a:lnTo>
                    <a:pt x="933510" y="13828"/>
                  </a:lnTo>
                  <a:lnTo>
                    <a:pt x="936993" y="12635"/>
                  </a:lnTo>
                  <a:lnTo>
                    <a:pt x="940476" y="17682"/>
                  </a:lnTo>
                  <a:lnTo>
                    <a:pt x="943959" y="16509"/>
                  </a:lnTo>
                  <a:lnTo>
                    <a:pt x="947443" y="15338"/>
                  </a:lnTo>
                  <a:lnTo>
                    <a:pt x="950926" y="15808"/>
                  </a:lnTo>
                  <a:lnTo>
                    <a:pt x="954409" y="14643"/>
                  </a:lnTo>
                  <a:lnTo>
                    <a:pt x="957892" y="13479"/>
                  </a:lnTo>
                  <a:lnTo>
                    <a:pt x="961376" y="12727"/>
                  </a:lnTo>
                  <a:lnTo>
                    <a:pt x="964859" y="11566"/>
                  </a:lnTo>
                  <a:lnTo>
                    <a:pt x="968342" y="10406"/>
                  </a:lnTo>
                  <a:lnTo>
                    <a:pt x="971825" y="14557"/>
                  </a:lnTo>
                  <a:lnTo>
                    <a:pt x="975309" y="13413"/>
                  </a:lnTo>
                  <a:lnTo>
                    <a:pt x="978792" y="12270"/>
                  </a:lnTo>
                  <a:lnTo>
                    <a:pt x="982275" y="13147"/>
                  </a:lnTo>
                  <a:lnTo>
                    <a:pt x="985758" y="12011"/>
                  </a:lnTo>
                  <a:lnTo>
                    <a:pt x="989242" y="10877"/>
                  </a:lnTo>
                  <a:lnTo>
                    <a:pt x="992725" y="18047"/>
                  </a:lnTo>
                  <a:lnTo>
                    <a:pt x="996208" y="16937"/>
                  </a:lnTo>
                  <a:lnTo>
                    <a:pt x="999691" y="15828"/>
                  </a:lnTo>
                  <a:lnTo>
                    <a:pt x="1003175" y="16657"/>
                  </a:lnTo>
                  <a:lnTo>
                    <a:pt x="1006658" y="15555"/>
                  </a:lnTo>
                  <a:lnTo>
                    <a:pt x="1010141" y="14454"/>
                  </a:lnTo>
                  <a:lnTo>
                    <a:pt x="1013624" y="13353"/>
                  </a:lnTo>
                  <a:lnTo>
                    <a:pt x="1017108" y="12643"/>
                  </a:lnTo>
                  <a:lnTo>
                    <a:pt x="1020591" y="11545"/>
                  </a:lnTo>
                  <a:lnTo>
                    <a:pt x="1024074" y="10448"/>
                  </a:lnTo>
                  <a:lnTo>
                    <a:pt x="1027557" y="15893"/>
                  </a:lnTo>
                  <a:lnTo>
                    <a:pt x="1031041" y="14815"/>
                  </a:lnTo>
                  <a:lnTo>
                    <a:pt x="1034524" y="13737"/>
                  </a:lnTo>
                  <a:lnTo>
                    <a:pt x="1038007" y="13800"/>
                  </a:lnTo>
                  <a:lnTo>
                    <a:pt x="1041490" y="12727"/>
                  </a:lnTo>
                  <a:lnTo>
                    <a:pt x="1044974" y="11655"/>
                  </a:lnTo>
                  <a:lnTo>
                    <a:pt x="1048457" y="15475"/>
                  </a:lnTo>
                  <a:lnTo>
                    <a:pt x="1051940" y="14418"/>
                  </a:lnTo>
                  <a:lnTo>
                    <a:pt x="1055423" y="13361"/>
                  </a:lnTo>
                  <a:lnTo>
                    <a:pt x="1058907" y="12305"/>
                  </a:lnTo>
                  <a:lnTo>
                    <a:pt x="1062390" y="11249"/>
                  </a:lnTo>
                  <a:lnTo>
                    <a:pt x="1065873" y="10195"/>
                  </a:lnTo>
                  <a:lnTo>
                    <a:pt x="1069356" y="12502"/>
                  </a:lnTo>
                  <a:lnTo>
                    <a:pt x="1072840" y="11457"/>
                  </a:lnTo>
                  <a:lnTo>
                    <a:pt x="1076323" y="10414"/>
                  </a:lnTo>
                  <a:lnTo>
                    <a:pt x="1079806" y="10115"/>
                  </a:lnTo>
                  <a:lnTo>
                    <a:pt x="1083289" y="9074"/>
                  </a:lnTo>
                  <a:lnTo>
                    <a:pt x="1086773" y="8034"/>
                  </a:lnTo>
                  <a:lnTo>
                    <a:pt x="1090256" y="21370"/>
                  </a:lnTo>
                  <a:lnTo>
                    <a:pt x="1093739" y="20368"/>
                  </a:lnTo>
                  <a:lnTo>
                    <a:pt x="1097222" y="19366"/>
                  </a:lnTo>
                  <a:lnTo>
                    <a:pt x="1100706" y="20440"/>
                  </a:lnTo>
                  <a:lnTo>
                    <a:pt x="1104189" y="19445"/>
                  </a:lnTo>
                  <a:lnTo>
                    <a:pt x="1107672" y="18451"/>
                  </a:lnTo>
                  <a:lnTo>
                    <a:pt x="1111155" y="22912"/>
                  </a:lnTo>
                  <a:lnTo>
                    <a:pt x="1114639" y="21933"/>
                  </a:lnTo>
                  <a:lnTo>
                    <a:pt x="1118122" y="20954"/>
                  </a:lnTo>
                  <a:lnTo>
                    <a:pt x="1121605" y="20988"/>
                  </a:lnTo>
                  <a:lnTo>
                    <a:pt x="1125088" y="20013"/>
                  </a:lnTo>
                  <a:lnTo>
                    <a:pt x="1128572" y="19038"/>
                  </a:lnTo>
                  <a:lnTo>
                    <a:pt x="1132055" y="18065"/>
                  </a:lnTo>
                  <a:lnTo>
                    <a:pt x="1135538" y="18781"/>
                  </a:lnTo>
                  <a:lnTo>
                    <a:pt x="1139021" y="17813"/>
                  </a:lnTo>
                  <a:lnTo>
                    <a:pt x="1142505" y="16845"/>
                  </a:lnTo>
                  <a:lnTo>
                    <a:pt x="1145988" y="21873"/>
                  </a:lnTo>
                  <a:lnTo>
                    <a:pt x="1149471" y="20921"/>
                  </a:lnTo>
                  <a:lnTo>
                    <a:pt x="1152954" y="19969"/>
                  </a:lnTo>
                  <a:lnTo>
                    <a:pt x="1156437" y="28641"/>
                  </a:lnTo>
                  <a:lnTo>
                    <a:pt x="1159921" y="27714"/>
                  </a:lnTo>
                  <a:lnTo>
                    <a:pt x="1163404" y="26787"/>
                  </a:lnTo>
                  <a:lnTo>
                    <a:pt x="1166887" y="25861"/>
                  </a:lnTo>
                  <a:lnTo>
                    <a:pt x="1170370" y="24935"/>
                  </a:lnTo>
                  <a:lnTo>
                    <a:pt x="1173854" y="24010"/>
                  </a:lnTo>
                  <a:lnTo>
                    <a:pt x="1177337" y="24033"/>
                  </a:lnTo>
                  <a:lnTo>
                    <a:pt x="1180820" y="23111"/>
                  </a:lnTo>
                  <a:lnTo>
                    <a:pt x="1184303" y="22190"/>
                  </a:lnTo>
                  <a:lnTo>
                    <a:pt x="1187787" y="25032"/>
                  </a:lnTo>
                  <a:lnTo>
                    <a:pt x="1191270" y="24121"/>
                  </a:lnTo>
                  <a:lnTo>
                    <a:pt x="1194753" y="23211"/>
                  </a:lnTo>
                  <a:lnTo>
                    <a:pt x="1198236" y="25089"/>
                  </a:lnTo>
                  <a:lnTo>
                    <a:pt x="1201720" y="24186"/>
                  </a:lnTo>
                  <a:lnTo>
                    <a:pt x="1205203" y="23284"/>
                  </a:lnTo>
                  <a:lnTo>
                    <a:pt x="1208686" y="32012"/>
                  </a:lnTo>
                  <a:lnTo>
                    <a:pt x="1212169" y="31133"/>
                  </a:lnTo>
                  <a:lnTo>
                    <a:pt x="1215653" y="30254"/>
                  </a:lnTo>
                  <a:lnTo>
                    <a:pt x="1219136" y="30257"/>
                  </a:lnTo>
                  <a:lnTo>
                    <a:pt x="1222619" y="29381"/>
                  </a:lnTo>
                  <a:lnTo>
                    <a:pt x="1226102" y="28506"/>
                  </a:lnTo>
                  <a:lnTo>
                    <a:pt x="1229586" y="28221"/>
                  </a:lnTo>
                  <a:lnTo>
                    <a:pt x="1233069" y="27348"/>
                  </a:lnTo>
                  <a:lnTo>
                    <a:pt x="1236552" y="26475"/>
                  </a:lnTo>
                  <a:lnTo>
                    <a:pt x="1240035" y="25603"/>
                  </a:lnTo>
                  <a:lnTo>
                    <a:pt x="1243519" y="28257"/>
                  </a:lnTo>
                  <a:lnTo>
                    <a:pt x="1247002" y="27394"/>
                  </a:lnTo>
                  <a:lnTo>
                    <a:pt x="1250485" y="26531"/>
                  </a:lnTo>
                  <a:lnTo>
                    <a:pt x="1253968" y="28283"/>
                  </a:lnTo>
                  <a:lnTo>
                    <a:pt x="1257452" y="27428"/>
                  </a:lnTo>
                  <a:lnTo>
                    <a:pt x="1260935" y="26572"/>
                  </a:lnTo>
                  <a:lnTo>
                    <a:pt x="1264418" y="26297"/>
                  </a:lnTo>
                  <a:lnTo>
                    <a:pt x="1267901" y="25444"/>
                  </a:lnTo>
                  <a:lnTo>
                    <a:pt x="1271385" y="24591"/>
                  </a:lnTo>
                  <a:lnTo>
                    <a:pt x="1274868" y="24029"/>
                  </a:lnTo>
                  <a:lnTo>
                    <a:pt x="1278351" y="23178"/>
                  </a:lnTo>
                  <a:lnTo>
                    <a:pt x="1281834" y="22328"/>
                  </a:lnTo>
                  <a:lnTo>
                    <a:pt x="1285318" y="21770"/>
                  </a:lnTo>
                  <a:lnTo>
                    <a:pt x="1288801" y="20921"/>
                  </a:lnTo>
                  <a:lnTo>
                    <a:pt x="1292284" y="20072"/>
                  </a:lnTo>
                  <a:lnTo>
                    <a:pt x="1295767" y="20103"/>
                  </a:lnTo>
                  <a:lnTo>
                    <a:pt x="1299251" y="19258"/>
                  </a:lnTo>
                  <a:lnTo>
                    <a:pt x="1302734" y="18412"/>
                  </a:lnTo>
                  <a:lnTo>
                    <a:pt x="1306217" y="18741"/>
                  </a:lnTo>
                  <a:lnTo>
                    <a:pt x="1309700" y="17899"/>
                  </a:lnTo>
                  <a:lnTo>
                    <a:pt x="1313184" y="17057"/>
                  </a:lnTo>
                  <a:lnTo>
                    <a:pt x="1316667" y="16510"/>
                  </a:lnTo>
                  <a:lnTo>
                    <a:pt x="1320150" y="15670"/>
                  </a:lnTo>
                  <a:lnTo>
                    <a:pt x="1323633" y="14831"/>
                  </a:lnTo>
                  <a:lnTo>
                    <a:pt x="1327117" y="15170"/>
                  </a:lnTo>
                  <a:lnTo>
                    <a:pt x="1330600" y="14334"/>
                  </a:lnTo>
                  <a:lnTo>
                    <a:pt x="1334083" y="13498"/>
                  </a:lnTo>
                  <a:lnTo>
                    <a:pt x="1337566" y="13841"/>
                  </a:lnTo>
                  <a:lnTo>
                    <a:pt x="1341050" y="13009"/>
                  </a:lnTo>
                  <a:lnTo>
                    <a:pt x="1344533" y="12177"/>
                  </a:lnTo>
                  <a:lnTo>
                    <a:pt x="1348016" y="11345"/>
                  </a:lnTo>
                  <a:lnTo>
                    <a:pt x="1351499" y="10514"/>
                  </a:lnTo>
                  <a:lnTo>
                    <a:pt x="1354983" y="9684"/>
                  </a:lnTo>
                  <a:lnTo>
                    <a:pt x="1358466" y="8853"/>
                  </a:lnTo>
                  <a:lnTo>
                    <a:pt x="1361949" y="8915"/>
                  </a:lnTo>
                  <a:lnTo>
                    <a:pt x="1365432" y="8087"/>
                  </a:lnTo>
                  <a:lnTo>
                    <a:pt x="1368916" y="7260"/>
                  </a:lnTo>
                  <a:lnTo>
                    <a:pt x="1372399" y="8214"/>
                  </a:lnTo>
                  <a:lnTo>
                    <a:pt x="1375882" y="7391"/>
                  </a:lnTo>
                  <a:lnTo>
                    <a:pt x="1379365" y="6569"/>
                  </a:lnTo>
                  <a:lnTo>
                    <a:pt x="1382849" y="6044"/>
                  </a:lnTo>
                  <a:lnTo>
                    <a:pt x="1386332" y="5223"/>
                  </a:lnTo>
                  <a:lnTo>
                    <a:pt x="1389815" y="4403"/>
                  </a:lnTo>
                  <a:lnTo>
                    <a:pt x="1393298" y="6249"/>
                  </a:lnTo>
                  <a:lnTo>
                    <a:pt x="1396782" y="5434"/>
                  </a:lnTo>
                  <a:lnTo>
                    <a:pt x="1400265" y="4621"/>
                  </a:lnTo>
                  <a:lnTo>
                    <a:pt x="1403748" y="5573"/>
                  </a:lnTo>
                  <a:lnTo>
                    <a:pt x="1407231" y="4764"/>
                  </a:lnTo>
                  <a:lnTo>
                    <a:pt x="1410715" y="3955"/>
                  </a:lnTo>
                  <a:lnTo>
                    <a:pt x="1414198" y="4028"/>
                  </a:lnTo>
                  <a:lnTo>
                    <a:pt x="1417681" y="3221"/>
                  </a:lnTo>
                  <a:lnTo>
                    <a:pt x="1421164" y="2415"/>
                  </a:lnTo>
                  <a:lnTo>
                    <a:pt x="1424648" y="1610"/>
                  </a:lnTo>
                  <a:lnTo>
                    <a:pt x="1428131" y="804"/>
                  </a:lnTo>
                  <a:lnTo>
                    <a:pt x="1431614" y="0"/>
                  </a:lnTo>
                  <a:lnTo>
                    <a:pt x="1435097" y="3302"/>
                  </a:lnTo>
                  <a:lnTo>
                    <a:pt x="1438580" y="2506"/>
                  </a:lnTo>
                  <a:lnTo>
                    <a:pt x="1442064" y="1710"/>
                  </a:lnTo>
                  <a:lnTo>
                    <a:pt x="1445547" y="3522"/>
                  </a:lnTo>
                  <a:lnTo>
                    <a:pt x="1449030" y="2732"/>
                  </a:lnTo>
                  <a:lnTo>
                    <a:pt x="1452513" y="1942"/>
                  </a:lnTo>
                  <a:lnTo>
                    <a:pt x="1455997" y="5159"/>
                  </a:lnTo>
                  <a:lnTo>
                    <a:pt x="1459480" y="4378"/>
                  </a:lnTo>
                  <a:lnTo>
                    <a:pt x="1462963" y="3597"/>
                  </a:lnTo>
                  <a:lnTo>
                    <a:pt x="1466446" y="2817"/>
                  </a:lnTo>
                  <a:lnTo>
                    <a:pt x="1469930" y="4586"/>
                  </a:lnTo>
                  <a:lnTo>
                    <a:pt x="1473413" y="3811"/>
                  </a:lnTo>
                  <a:lnTo>
                    <a:pt x="1476896" y="3036"/>
                  </a:lnTo>
                  <a:lnTo>
                    <a:pt x="1480379" y="14299"/>
                  </a:lnTo>
                  <a:lnTo>
                    <a:pt x="1483863" y="13547"/>
                  </a:lnTo>
                  <a:lnTo>
                    <a:pt x="1487346" y="12797"/>
                  </a:lnTo>
                  <a:lnTo>
                    <a:pt x="1490829" y="14687"/>
                  </a:lnTo>
                  <a:lnTo>
                    <a:pt x="1494312" y="13942"/>
                  </a:lnTo>
                  <a:lnTo>
                    <a:pt x="1497796" y="13197"/>
                  </a:lnTo>
                  <a:lnTo>
                    <a:pt x="1501279" y="17648"/>
                  </a:lnTo>
                  <a:lnTo>
                    <a:pt x="1504762" y="16914"/>
                  </a:lnTo>
                  <a:lnTo>
                    <a:pt x="1508245" y="16179"/>
                  </a:lnTo>
                  <a:lnTo>
                    <a:pt x="1511729" y="16216"/>
                  </a:lnTo>
                  <a:lnTo>
                    <a:pt x="1515212" y="15484"/>
                  </a:lnTo>
                  <a:lnTo>
                    <a:pt x="1518695" y="14752"/>
                  </a:lnTo>
                  <a:lnTo>
                    <a:pt x="1522178" y="19852"/>
                  </a:lnTo>
                  <a:lnTo>
                    <a:pt x="1525662" y="19131"/>
                  </a:lnTo>
                  <a:lnTo>
                    <a:pt x="1529145" y="18411"/>
                  </a:lnTo>
                  <a:lnTo>
                    <a:pt x="1532628" y="18442"/>
                  </a:lnTo>
                  <a:lnTo>
                    <a:pt x="1536111" y="17723"/>
                  </a:lnTo>
                  <a:lnTo>
                    <a:pt x="1539595" y="17005"/>
                  </a:lnTo>
                  <a:lnTo>
                    <a:pt x="1543078" y="16288"/>
                  </a:lnTo>
                  <a:lnTo>
                    <a:pt x="1546561" y="15571"/>
                  </a:lnTo>
                  <a:lnTo>
                    <a:pt x="1550044" y="14854"/>
                  </a:lnTo>
                  <a:lnTo>
                    <a:pt x="1553528" y="16145"/>
                  </a:lnTo>
                  <a:lnTo>
                    <a:pt x="1557011" y="15432"/>
                  </a:lnTo>
                  <a:lnTo>
                    <a:pt x="1560494" y="14720"/>
                  </a:lnTo>
                  <a:lnTo>
                    <a:pt x="1563977" y="15258"/>
                  </a:lnTo>
                  <a:lnTo>
                    <a:pt x="1567461" y="14548"/>
                  </a:lnTo>
                  <a:lnTo>
                    <a:pt x="1570944" y="13839"/>
                  </a:lnTo>
                  <a:lnTo>
                    <a:pt x="1574427" y="13131"/>
                  </a:lnTo>
                  <a:lnTo>
                    <a:pt x="1577910" y="14913"/>
                  </a:lnTo>
                  <a:lnTo>
                    <a:pt x="1581394" y="14210"/>
                  </a:lnTo>
                  <a:lnTo>
                    <a:pt x="1584877" y="13506"/>
                  </a:lnTo>
                  <a:lnTo>
                    <a:pt x="1588360" y="14042"/>
                  </a:lnTo>
                  <a:lnTo>
                    <a:pt x="1591843" y="13341"/>
                  </a:lnTo>
                  <a:lnTo>
                    <a:pt x="1595327" y="12641"/>
                  </a:lnTo>
                  <a:lnTo>
                    <a:pt x="1598810" y="13916"/>
                  </a:lnTo>
                  <a:lnTo>
                    <a:pt x="1602293" y="13220"/>
                  </a:lnTo>
                  <a:lnTo>
                    <a:pt x="1605776" y="12524"/>
                  </a:lnTo>
                  <a:lnTo>
                    <a:pt x="1609260" y="14765"/>
                  </a:lnTo>
                  <a:lnTo>
                    <a:pt x="1612743" y="14075"/>
                  </a:lnTo>
                  <a:lnTo>
                    <a:pt x="1616226" y="13385"/>
                  </a:lnTo>
                  <a:lnTo>
                    <a:pt x="1619709" y="12695"/>
                  </a:lnTo>
                  <a:lnTo>
                    <a:pt x="1623193" y="12006"/>
                  </a:lnTo>
                  <a:lnTo>
                    <a:pt x="1626676" y="11317"/>
                  </a:lnTo>
                  <a:lnTo>
                    <a:pt x="1630159" y="13064"/>
                  </a:lnTo>
                  <a:lnTo>
                    <a:pt x="1633642" y="12380"/>
                  </a:lnTo>
                  <a:lnTo>
                    <a:pt x="1637126" y="11696"/>
                  </a:lnTo>
                  <a:lnTo>
                    <a:pt x="1640609" y="11255"/>
                  </a:lnTo>
                  <a:lnTo>
                    <a:pt x="1644092" y="10572"/>
                  </a:lnTo>
                  <a:lnTo>
                    <a:pt x="1647575" y="9889"/>
                  </a:lnTo>
                  <a:lnTo>
                    <a:pt x="1651059" y="10907"/>
                  </a:lnTo>
                  <a:lnTo>
                    <a:pt x="1654542" y="10228"/>
                  </a:lnTo>
                  <a:lnTo>
                    <a:pt x="1658025" y="9549"/>
                  </a:lnTo>
                  <a:lnTo>
                    <a:pt x="1661508" y="10563"/>
                  </a:lnTo>
                  <a:lnTo>
                    <a:pt x="1664992" y="9888"/>
                  </a:lnTo>
                  <a:lnTo>
                    <a:pt x="1668475" y="9212"/>
                  </a:lnTo>
                  <a:lnTo>
                    <a:pt x="1671958" y="13076"/>
                  </a:lnTo>
                  <a:lnTo>
                    <a:pt x="1675441" y="12409"/>
                  </a:lnTo>
                  <a:lnTo>
                    <a:pt x="1678925" y="11742"/>
                  </a:lnTo>
                  <a:lnTo>
                    <a:pt x="1682408" y="12492"/>
                  </a:lnTo>
                  <a:lnTo>
                    <a:pt x="1685891" y="11828"/>
                  </a:lnTo>
                  <a:lnTo>
                    <a:pt x="1689374" y="11164"/>
                  </a:lnTo>
                  <a:lnTo>
                    <a:pt x="1692858" y="10501"/>
                  </a:lnTo>
                  <a:lnTo>
                    <a:pt x="1696341" y="10546"/>
                  </a:lnTo>
                  <a:lnTo>
                    <a:pt x="1699824" y="9885"/>
                  </a:lnTo>
                  <a:lnTo>
                    <a:pt x="1703307" y="9223"/>
                  </a:lnTo>
                  <a:lnTo>
                    <a:pt x="1706791" y="10682"/>
                  </a:lnTo>
                  <a:lnTo>
                    <a:pt x="1710274" y="10025"/>
                  </a:lnTo>
                  <a:lnTo>
                    <a:pt x="1713757" y="9367"/>
                  </a:lnTo>
                  <a:lnTo>
                    <a:pt x="1717240" y="8946"/>
                  </a:lnTo>
                  <a:lnTo>
                    <a:pt x="1720723" y="8289"/>
                  </a:lnTo>
                  <a:lnTo>
                    <a:pt x="1724207" y="7633"/>
                  </a:lnTo>
                  <a:lnTo>
                    <a:pt x="1727690" y="7449"/>
                  </a:lnTo>
                  <a:lnTo>
                    <a:pt x="1731173" y="6794"/>
                  </a:lnTo>
                  <a:lnTo>
                    <a:pt x="1734656" y="6140"/>
                  </a:lnTo>
                  <a:lnTo>
                    <a:pt x="1738140" y="9465"/>
                  </a:lnTo>
                  <a:lnTo>
                    <a:pt x="1741623" y="8818"/>
                  </a:lnTo>
                  <a:lnTo>
                    <a:pt x="1745106" y="8170"/>
                  </a:lnTo>
                  <a:lnTo>
                    <a:pt x="1748589" y="7988"/>
                  </a:lnTo>
                  <a:lnTo>
                    <a:pt x="1752073" y="7342"/>
                  </a:lnTo>
                  <a:lnTo>
                    <a:pt x="1755556" y="6696"/>
                  </a:lnTo>
                  <a:lnTo>
                    <a:pt x="1759039" y="8137"/>
                  </a:lnTo>
                  <a:lnTo>
                    <a:pt x="1762522" y="7495"/>
                  </a:lnTo>
                  <a:lnTo>
                    <a:pt x="1766006" y="6853"/>
                  </a:lnTo>
                  <a:lnTo>
                    <a:pt x="1769489" y="9652"/>
                  </a:lnTo>
                  <a:lnTo>
                    <a:pt x="1772972" y="9016"/>
                  </a:lnTo>
                  <a:lnTo>
                    <a:pt x="1776455" y="8381"/>
                  </a:lnTo>
                  <a:lnTo>
                    <a:pt x="1779939" y="12920"/>
                  </a:lnTo>
                  <a:lnTo>
                    <a:pt x="1783422" y="12293"/>
                  </a:lnTo>
                  <a:lnTo>
                    <a:pt x="1786905" y="11666"/>
                  </a:lnTo>
                  <a:lnTo>
                    <a:pt x="1790388" y="12593"/>
                  </a:lnTo>
                  <a:lnTo>
                    <a:pt x="1793872" y="11969"/>
                  </a:lnTo>
                  <a:lnTo>
                    <a:pt x="1797355" y="11345"/>
                  </a:lnTo>
                  <a:lnTo>
                    <a:pt x="1800838" y="10722"/>
                  </a:lnTo>
                  <a:lnTo>
                    <a:pt x="1804321" y="12965"/>
                  </a:lnTo>
                  <a:lnTo>
                    <a:pt x="1807805" y="12347"/>
                  </a:lnTo>
                  <a:lnTo>
                    <a:pt x="1811288" y="11728"/>
                  </a:lnTo>
                  <a:lnTo>
                    <a:pt x="1814771" y="12860"/>
                  </a:lnTo>
                  <a:lnTo>
                    <a:pt x="1818254" y="12245"/>
                  </a:lnTo>
                  <a:lnTo>
                    <a:pt x="1821738" y="11630"/>
                  </a:lnTo>
                  <a:lnTo>
                    <a:pt x="1825221" y="12322"/>
                  </a:lnTo>
                  <a:lnTo>
                    <a:pt x="1828704" y="11710"/>
                  </a:lnTo>
                  <a:lnTo>
                    <a:pt x="1832187" y="11097"/>
                  </a:lnTo>
                  <a:lnTo>
                    <a:pt x="1835671" y="12221"/>
                  </a:lnTo>
                  <a:lnTo>
                    <a:pt x="1839154" y="11612"/>
                  </a:lnTo>
                  <a:lnTo>
                    <a:pt x="1842637" y="11003"/>
                  </a:lnTo>
                  <a:lnTo>
                    <a:pt x="1846120" y="20716"/>
                  </a:lnTo>
                  <a:lnTo>
                    <a:pt x="1849604" y="20123"/>
                  </a:lnTo>
                  <a:lnTo>
                    <a:pt x="1853087" y="19531"/>
                  </a:lnTo>
                  <a:lnTo>
                    <a:pt x="1856570" y="20575"/>
                  </a:lnTo>
                  <a:lnTo>
                    <a:pt x="1860053" y="19985"/>
                  </a:lnTo>
                  <a:lnTo>
                    <a:pt x="1863537" y="19396"/>
                  </a:lnTo>
                  <a:lnTo>
                    <a:pt x="1867020" y="24639"/>
                  </a:lnTo>
                  <a:lnTo>
                    <a:pt x="1870503" y="24059"/>
                  </a:lnTo>
                  <a:lnTo>
                    <a:pt x="1873986" y="23479"/>
                  </a:lnTo>
                  <a:lnTo>
                    <a:pt x="1877470" y="25853"/>
                  </a:lnTo>
                  <a:lnTo>
                    <a:pt x="1880953" y="25278"/>
                  </a:lnTo>
                  <a:lnTo>
                    <a:pt x="1884436" y="24703"/>
                  </a:lnTo>
                  <a:lnTo>
                    <a:pt x="1887919" y="25301"/>
                  </a:lnTo>
                  <a:lnTo>
                    <a:pt x="1891403" y="24728"/>
                  </a:lnTo>
                  <a:lnTo>
                    <a:pt x="1894886" y="24156"/>
                  </a:lnTo>
                  <a:lnTo>
                    <a:pt x="1898369" y="24559"/>
                  </a:lnTo>
                  <a:lnTo>
                    <a:pt x="1901852" y="23988"/>
                  </a:lnTo>
                  <a:lnTo>
                    <a:pt x="1905336" y="23417"/>
                  </a:lnTo>
                  <a:lnTo>
                    <a:pt x="1908819" y="26713"/>
                  </a:lnTo>
                  <a:lnTo>
                    <a:pt x="1912302" y="26148"/>
                  </a:lnTo>
                  <a:lnTo>
                    <a:pt x="1915785" y="25584"/>
                  </a:lnTo>
                  <a:lnTo>
                    <a:pt x="1919269" y="25019"/>
                  </a:lnTo>
                  <a:lnTo>
                    <a:pt x="1922752" y="29756"/>
                  </a:lnTo>
                  <a:lnTo>
                    <a:pt x="1926235" y="29200"/>
                  </a:lnTo>
                  <a:lnTo>
                    <a:pt x="1929718" y="28644"/>
                  </a:lnTo>
                  <a:lnTo>
                    <a:pt x="1933202" y="28836"/>
                  </a:lnTo>
                  <a:lnTo>
                    <a:pt x="1936685" y="28281"/>
                  </a:lnTo>
                  <a:lnTo>
                    <a:pt x="1940168" y="27727"/>
                  </a:lnTo>
                  <a:lnTo>
                    <a:pt x="1943651" y="31426"/>
                  </a:lnTo>
                  <a:lnTo>
                    <a:pt x="1947135" y="30878"/>
                  </a:lnTo>
                  <a:lnTo>
                    <a:pt x="1950618" y="30330"/>
                  </a:lnTo>
                  <a:lnTo>
                    <a:pt x="1954101" y="30332"/>
                  </a:lnTo>
                  <a:lnTo>
                    <a:pt x="1957584" y="29786"/>
                  </a:lnTo>
                  <a:lnTo>
                    <a:pt x="1961068" y="29240"/>
                  </a:lnTo>
                  <a:lnTo>
                    <a:pt x="1964551" y="29061"/>
                  </a:lnTo>
                  <a:lnTo>
                    <a:pt x="1968034" y="28515"/>
                  </a:lnTo>
                  <a:lnTo>
                    <a:pt x="1971517" y="27970"/>
                  </a:lnTo>
                  <a:lnTo>
                    <a:pt x="1975001" y="28891"/>
                  </a:lnTo>
                  <a:lnTo>
                    <a:pt x="1978484" y="28348"/>
                  </a:lnTo>
                  <a:lnTo>
                    <a:pt x="1981967" y="27806"/>
                  </a:lnTo>
                  <a:lnTo>
                    <a:pt x="1985450" y="27630"/>
                  </a:lnTo>
                  <a:lnTo>
                    <a:pt x="1988934" y="27088"/>
                  </a:lnTo>
                  <a:lnTo>
                    <a:pt x="1992417" y="26547"/>
                  </a:lnTo>
                  <a:lnTo>
                    <a:pt x="1995900" y="26738"/>
                  </a:lnTo>
                  <a:lnTo>
                    <a:pt x="1999383" y="26198"/>
                  </a:lnTo>
                  <a:lnTo>
                    <a:pt x="2002867" y="25659"/>
                  </a:lnTo>
                  <a:lnTo>
                    <a:pt x="2006350" y="25852"/>
                  </a:lnTo>
                  <a:lnTo>
                    <a:pt x="2009833" y="25313"/>
                  </a:lnTo>
                  <a:lnTo>
                    <a:pt x="2013316" y="24775"/>
                  </a:lnTo>
                  <a:lnTo>
                    <a:pt x="2016799" y="24787"/>
                  </a:lnTo>
                  <a:lnTo>
                    <a:pt x="2020283" y="24250"/>
                  </a:lnTo>
                  <a:lnTo>
                    <a:pt x="2023766" y="23713"/>
                  </a:lnTo>
                  <a:lnTo>
                    <a:pt x="2027249" y="23176"/>
                  </a:lnTo>
                  <a:lnTo>
                    <a:pt x="2030732" y="24288"/>
                  </a:lnTo>
                  <a:lnTo>
                    <a:pt x="2034216" y="23754"/>
                  </a:lnTo>
                  <a:lnTo>
                    <a:pt x="2037699" y="23220"/>
                  </a:lnTo>
                  <a:lnTo>
                    <a:pt x="2041182" y="22686"/>
                  </a:lnTo>
                  <a:lnTo>
                    <a:pt x="2044665" y="22152"/>
                  </a:lnTo>
                  <a:lnTo>
                    <a:pt x="2048149" y="21619"/>
                  </a:lnTo>
                  <a:lnTo>
                    <a:pt x="2051632" y="21636"/>
                  </a:lnTo>
                  <a:lnTo>
                    <a:pt x="2055115" y="21104"/>
                  </a:lnTo>
                  <a:lnTo>
                    <a:pt x="2058598" y="20572"/>
                  </a:lnTo>
                  <a:lnTo>
                    <a:pt x="2062082" y="21323"/>
                  </a:lnTo>
                  <a:lnTo>
                    <a:pt x="2065565" y="20793"/>
                  </a:lnTo>
                  <a:lnTo>
                    <a:pt x="2069048" y="20263"/>
                  </a:lnTo>
                  <a:lnTo>
                    <a:pt x="2072531" y="21557"/>
                  </a:lnTo>
                  <a:lnTo>
                    <a:pt x="2076015" y="21030"/>
                  </a:lnTo>
                  <a:lnTo>
                    <a:pt x="2079498" y="20503"/>
                  </a:lnTo>
                  <a:lnTo>
                    <a:pt x="2082981" y="26411"/>
                  </a:lnTo>
                  <a:lnTo>
                    <a:pt x="2086464" y="25894"/>
                  </a:lnTo>
                  <a:lnTo>
                    <a:pt x="2089948" y="25376"/>
                  </a:lnTo>
                  <a:lnTo>
                    <a:pt x="2093431" y="26437"/>
                  </a:lnTo>
                  <a:lnTo>
                    <a:pt x="2096914" y="25922"/>
                  </a:lnTo>
                  <a:lnTo>
                    <a:pt x="2100397" y="25407"/>
                  </a:lnTo>
                  <a:lnTo>
                    <a:pt x="2103881" y="27673"/>
                  </a:lnTo>
                  <a:lnTo>
                    <a:pt x="2107364" y="27162"/>
                  </a:lnTo>
                  <a:lnTo>
                    <a:pt x="2110847" y="26651"/>
                  </a:lnTo>
                  <a:lnTo>
                    <a:pt x="2114330" y="30415"/>
                  </a:lnTo>
                  <a:lnTo>
                    <a:pt x="2117814" y="29911"/>
                  </a:lnTo>
                  <a:lnTo>
                    <a:pt x="2121297" y="29406"/>
                  </a:lnTo>
                  <a:lnTo>
                    <a:pt x="2124780" y="31426"/>
                  </a:lnTo>
                  <a:lnTo>
                    <a:pt x="2128263" y="30925"/>
                  </a:lnTo>
                  <a:lnTo>
                    <a:pt x="2131747" y="30424"/>
                  </a:lnTo>
                  <a:lnTo>
                    <a:pt x="2135230" y="29923"/>
                  </a:lnTo>
                  <a:lnTo>
                    <a:pt x="2138713" y="29590"/>
                  </a:lnTo>
                  <a:lnTo>
                    <a:pt x="2142196" y="29090"/>
                  </a:lnTo>
                  <a:lnTo>
                    <a:pt x="2145680" y="28590"/>
                  </a:lnTo>
                  <a:lnTo>
                    <a:pt x="2149163" y="31260"/>
                  </a:lnTo>
                  <a:lnTo>
                    <a:pt x="2152646" y="30765"/>
                  </a:lnTo>
                  <a:lnTo>
                    <a:pt x="2156129" y="30269"/>
                  </a:lnTo>
                  <a:lnTo>
                    <a:pt x="2159613" y="30932"/>
                  </a:lnTo>
                  <a:lnTo>
                    <a:pt x="2163096" y="30438"/>
                  </a:lnTo>
                  <a:lnTo>
                    <a:pt x="2166579" y="29945"/>
                  </a:lnTo>
                  <a:lnTo>
                    <a:pt x="2170062" y="30934"/>
                  </a:lnTo>
                  <a:lnTo>
                    <a:pt x="2173546" y="30443"/>
                  </a:lnTo>
                  <a:lnTo>
                    <a:pt x="2177029" y="29952"/>
                  </a:lnTo>
                  <a:lnTo>
                    <a:pt x="2180512" y="31426"/>
                  </a:lnTo>
                  <a:lnTo>
                    <a:pt x="2183995" y="30937"/>
                  </a:lnTo>
                  <a:lnTo>
                    <a:pt x="2187479" y="30449"/>
                  </a:lnTo>
                  <a:lnTo>
                    <a:pt x="2190962" y="35427"/>
                  </a:lnTo>
                  <a:lnTo>
                    <a:pt x="2194445" y="34947"/>
                  </a:lnTo>
                  <a:lnTo>
                    <a:pt x="2197928" y="34466"/>
                  </a:lnTo>
                  <a:lnTo>
                    <a:pt x="2201412" y="34144"/>
                  </a:lnTo>
                  <a:lnTo>
                    <a:pt x="2204895" y="33664"/>
                  </a:lnTo>
                  <a:lnTo>
                    <a:pt x="2208378" y="33184"/>
                  </a:lnTo>
                  <a:lnTo>
                    <a:pt x="2211861" y="39263"/>
                  </a:lnTo>
                  <a:lnTo>
                    <a:pt x="2215345" y="38791"/>
                  </a:lnTo>
                  <a:lnTo>
                    <a:pt x="2218828" y="38320"/>
                  </a:lnTo>
                  <a:lnTo>
                    <a:pt x="2222311" y="38003"/>
                  </a:lnTo>
                  <a:lnTo>
                    <a:pt x="2225794" y="37532"/>
                  </a:lnTo>
                  <a:lnTo>
                    <a:pt x="2229278" y="37061"/>
                  </a:lnTo>
                  <a:lnTo>
                    <a:pt x="2232761" y="36745"/>
                  </a:lnTo>
                  <a:lnTo>
                    <a:pt x="2236244" y="36275"/>
                  </a:lnTo>
                  <a:lnTo>
                    <a:pt x="2239727" y="35805"/>
                  </a:lnTo>
                  <a:lnTo>
                    <a:pt x="2243211" y="35644"/>
                  </a:lnTo>
                  <a:lnTo>
                    <a:pt x="2246694" y="35175"/>
                  </a:lnTo>
                  <a:lnTo>
                    <a:pt x="2250177" y="34706"/>
                  </a:lnTo>
                  <a:lnTo>
                    <a:pt x="2253660" y="34237"/>
                  </a:lnTo>
                  <a:lnTo>
                    <a:pt x="2257144" y="34696"/>
                  </a:lnTo>
                  <a:lnTo>
                    <a:pt x="2260627" y="34228"/>
                  </a:lnTo>
                  <a:lnTo>
                    <a:pt x="2264110" y="33761"/>
                  </a:lnTo>
                  <a:lnTo>
                    <a:pt x="2267593" y="35752"/>
                  </a:lnTo>
                  <a:lnTo>
                    <a:pt x="2271077" y="35288"/>
                  </a:lnTo>
                  <a:lnTo>
                    <a:pt x="2274560" y="34824"/>
                  </a:lnTo>
                  <a:lnTo>
                    <a:pt x="2278043" y="34819"/>
                  </a:lnTo>
                  <a:lnTo>
                    <a:pt x="2281526" y="34356"/>
                  </a:lnTo>
                  <a:lnTo>
                    <a:pt x="2285010" y="33893"/>
                  </a:lnTo>
                  <a:lnTo>
                    <a:pt x="2288493" y="35713"/>
                  </a:lnTo>
                  <a:lnTo>
                    <a:pt x="2291976" y="35253"/>
                  </a:lnTo>
                  <a:lnTo>
                    <a:pt x="2295459" y="34793"/>
                  </a:lnTo>
                  <a:lnTo>
                    <a:pt x="2298942" y="36594"/>
                  </a:lnTo>
                  <a:lnTo>
                    <a:pt x="2302426" y="36138"/>
                  </a:lnTo>
                  <a:lnTo>
                    <a:pt x="2305909" y="35681"/>
                  </a:lnTo>
                  <a:lnTo>
                    <a:pt x="2309392" y="37166"/>
                  </a:lnTo>
                  <a:lnTo>
                    <a:pt x="2312875" y="36712"/>
                  </a:lnTo>
                  <a:lnTo>
                    <a:pt x="2316359" y="36259"/>
                  </a:lnTo>
                  <a:lnTo>
                    <a:pt x="2319842" y="36993"/>
                  </a:lnTo>
                  <a:lnTo>
                    <a:pt x="2323325" y="36541"/>
                  </a:lnTo>
                  <a:lnTo>
                    <a:pt x="2326808" y="36089"/>
                  </a:lnTo>
                  <a:lnTo>
                    <a:pt x="2330292" y="37410"/>
                  </a:lnTo>
                  <a:lnTo>
                    <a:pt x="2333775" y="36960"/>
                  </a:lnTo>
                  <a:lnTo>
                    <a:pt x="2337258" y="36511"/>
                  </a:lnTo>
                  <a:lnTo>
                    <a:pt x="2340741" y="37822"/>
                  </a:lnTo>
                  <a:lnTo>
                    <a:pt x="2344225" y="37375"/>
                  </a:lnTo>
                  <a:lnTo>
                    <a:pt x="2347708" y="36928"/>
                  </a:lnTo>
                  <a:lnTo>
                    <a:pt x="2351191" y="36481"/>
                  </a:lnTo>
                  <a:lnTo>
                    <a:pt x="2354674" y="36034"/>
                  </a:lnTo>
                  <a:lnTo>
                    <a:pt x="2358158" y="35588"/>
                  </a:lnTo>
                  <a:lnTo>
                    <a:pt x="2361641" y="35141"/>
                  </a:lnTo>
                  <a:lnTo>
                    <a:pt x="2365124" y="34989"/>
                  </a:lnTo>
                  <a:lnTo>
                    <a:pt x="2368607" y="34543"/>
                  </a:lnTo>
                  <a:lnTo>
                    <a:pt x="2372091" y="34097"/>
                  </a:lnTo>
                  <a:lnTo>
                    <a:pt x="2375574" y="34094"/>
                  </a:lnTo>
                  <a:lnTo>
                    <a:pt x="2379057" y="33649"/>
                  </a:lnTo>
                  <a:lnTo>
                    <a:pt x="2382540" y="33204"/>
                  </a:lnTo>
                  <a:lnTo>
                    <a:pt x="2386024" y="34812"/>
                  </a:lnTo>
                  <a:lnTo>
                    <a:pt x="2389507" y="34370"/>
                  </a:lnTo>
                  <a:lnTo>
                    <a:pt x="2392990" y="33928"/>
                  </a:lnTo>
                  <a:lnTo>
                    <a:pt x="2396473" y="41624"/>
                  </a:lnTo>
                  <a:lnTo>
                    <a:pt x="2399957" y="41191"/>
                  </a:lnTo>
                  <a:lnTo>
                    <a:pt x="2403440" y="40759"/>
                  </a:lnTo>
                  <a:lnTo>
                    <a:pt x="2406923" y="41025"/>
                  </a:lnTo>
                  <a:lnTo>
                    <a:pt x="2410406" y="40594"/>
                  </a:lnTo>
                  <a:lnTo>
                    <a:pt x="2413890" y="40163"/>
                  </a:lnTo>
                  <a:lnTo>
                    <a:pt x="2417373" y="40011"/>
                  </a:lnTo>
                  <a:lnTo>
                    <a:pt x="2420856" y="39581"/>
                  </a:lnTo>
                  <a:lnTo>
                    <a:pt x="2424339" y="39150"/>
                  </a:lnTo>
                  <a:lnTo>
                    <a:pt x="2427823" y="39697"/>
                  </a:lnTo>
                  <a:lnTo>
                    <a:pt x="2431306" y="39268"/>
                  </a:lnTo>
                  <a:lnTo>
                    <a:pt x="2434789" y="38839"/>
                  </a:lnTo>
                  <a:lnTo>
                    <a:pt x="2438272" y="41180"/>
                  </a:lnTo>
                  <a:lnTo>
                    <a:pt x="2441756" y="40754"/>
                  </a:lnTo>
                  <a:lnTo>
                    <a:pt x="2445239" y="40329"/>
                  </a:lnTo>
                  <a:lnTo>
                    <a:pt x="2448722" y="40179"/>
                  </a:lnTo>
                  <a:lnTo>
                    <a:pt x="2452205" y="39754"/>
                  </a:lnTo>
                  <a:lnTo>
                    <a:pt x="2455689" y="39330"/>
                  </a:lnTo>
                  <a:lnTo>
                    <a:pt x="2459172" y="39181"/>
                  </a:lnTo>
                  <a:lnTo>
                    <a:pt x="2462655" y="38757"/>
                  </a:lnTo>
                  <a:lnTo>
                    <a:pt x="2466138" y="38333"/>
                  </a:lnTo>
                  <a:lnTo>
                    <a:pt x="2469622" y="44549"/>
                  </a:lnTo>
                  <a:lnTo>
                    <a:pt x="2473105" y="44133"/>
                  </a:lnTo>
                  <a:lnTo>
                    <a:pt x="2476588" y="43717"/>
                  </a:lnTo>
                  <a:lnTo>
                    <a:pt x="2480071" y="43301"/>
                  </a:lnTo>
                  <a:lnTo>
                    <a:pt x="2483555" y="48393"/>
                  </a:lnTo>
                  <a:lnTo>
                    <a:pt x="2487038" y="47984"/>
                  </a:lnTo>
                  <a:lnTo>
                    <a:pt x="2490521" y="47574"/>
                  </a:lnTo>
                  <a:lnTo>
                    <a:pt x="2494004" y="48967"/>
                  </a:lnTo>
                  <a:lnTo>
                    <a:pt x="2497488" y="48560"/>
                  </a:lnTo>
                  <a:lnTo>
                    <a:pt x="2500971" y="48153"/>
                  </a:lnTo>
                  <a:lnTo>
                    <a:pt x="2504454" y="48002"/>
                  </a:lnTo>
                  <a:lnTo>
                    <a:pt x="2507937" y="47596"/>
                  </a:lnTo>
                  <a:lnTo>
                    <a:pt x="2511421" y="47190"/>
                  </a:lnTo>
                  <a:lnTo>
                    <a:pt x="2514904" y="47041"/>
                  </a:lnTo>
                  <a:lnTo>
                    <a:pt x="2518387" y="46635"/>
                  </a:lnTo>
                  <a:lnTo>
                    <a:pt x="2521870" y="46229"/>
                  </a:lnTo>
                  <a:lnTo>
                    <a:pt x="2525354" y="46210"/>
                  </a:lnTo>
                  <a:lnTo>
                    <a:pt x="2528837" y="45805"/>
                  </a:lnTo>
                  <a:lnTo>
                    <a:pt x="2532320" y="45400"/>
                  </a:lnTo>
                  <a:lnTo>
                    <a:pt x="2535803" y="45767"/>
                  </a:lnTo>
                  <a:lnTo>
                    <a:pt x="2539287" y="45363"/>
                  </a:lnTo>
                  <a:lnTo>
                    <a:pt x="2542770" y="44959"/>
                  </a:lnTo>
                  <a:lnTo>
                    <a:pt x="2546253" y="44941"/>
                  </a:lnTo>
                  <a:lnTo>
                    <a:pt x="2549736" y="44538"/>
                  </a:lnTo>
                  <a:lnTo>
                    <a:pt x="2553220" y="44135"/>
                  </a:lnTo>
                  <a:lnTo>
                    <a:pt x="2556703" y="45782"/>
                  </a:lnTo>
                  <a:lnTo>
                    <a:pt x="2560186" y="45381"/>
                  </a:lnTo>
                  <a:lnTo>
                    <a:pt x="2563669" y="44981"/>
                  </a:lnTo>
                  <a:lnTo>
                    <a:pt x="2567153" y="44963"/>
                  </a:lnTo>
                  <a:lnTo>
                    <a:pt x="2570636" y="44563"/>
                  </a:lnTo>
                  <a:lnTo>
                    <a:pt x="2574119" y="44164"/>
                  </a:lnTo>
                  <a:lnTo>
                    <a:pt x="2577602" y="43764"/>
                  </a:lnTo>
                  <a:lnTo>
                    <a:pt x="2581085" y="43364"/>
                  </a:lnTo>
                  <a:lnTo>
                    <a:pt x="2584569" y="42965"/>
                  </a:lnTo>
                  <a:lnTo>
                    <a:pt x="2588052" y="42566"/>
                  </a:lnTo>
                  <a:lnTo>
                    <a:pt x="2591535" y="42935"/>
                  </a:lnTo>
                  <a:lnTo>
                    <a:pt x="2595018" y="42537"/>
                  </a:lnTo>
                  <a:lnTo>
                    <a:pt x="2598502" y="42139"/>
                  </a:lnTo>
                  <a:lnTo>
                    <a:pt x="2601985" y="42763"/>
                  </a:lnTo>
                  <a:lnTo>
                    <a:pt x="2605468" y="42366"/>
                  </a:lnTo>
                  <a:lnTo>
                    <a:pt x="2608951" y="41969"/>
                  </a:lnTo>
                  <a:lnTo>
                    <a:pt x="2612435" y="41700"/>
                  </a:lnTo>
                  <a:lnTo>
                    <a:pt x="2615918" y="41304"/>
                  </a:lnTo>
                  <a:lnTo>
                    <a:pt x="2619401" y="40908"/>
                  </a:lnTo>
                  <a:lnTo>
                    <a:pt x="2622884" y="41406"/>
                  </a:lnTo>
                  <a:lnTo>
                    <a:pt x="2626368" y="41011"/>
                  </a:lnTo>
                  <a:lnTo>
                    <a:pt x="2629851" y="40616"/>
                  </a:lnTo>
                  <a:lnTo>
                    <a:pt x="2633334" y="40476"/>
                  </a:lnTo>
                  <a:lnTo>
                    <a:pt x="2636817" y="40082"/>
                  </a:lnTo>
                  <a:lnTo>
                    <a:pt x="2640301" y="39687"/>
                  </a:lnTo>
                  <a:lnTo>
                    <a:pt x="2643784" y="41076"/>
                  </a:lnTo>
                  <a:lnTo>
                    <a:pt x="2647267" y="40684"/>
                  </a:lnTo>
                  <a:lnTo>
                    <a:pt x="2650750" y="40292"/>
                  </a:lnTo>
                  <a:lnTo>
                    <a:pt x="2654234" y="41795"/>
                  </a:lnTo>
                  <a:lnTo>
                    <a:pt x="2657717" y="41405"/>
                  </a:lnTo>
                  <a:lnTo>
                    <a:pt x="2661200" y="41015"/>
                  </a:lnTo>
                  <a:lnTo>
                    <a:pt x="2664683" y="41380"/>
                  </a:lnTo>
                  <a:lnTo>
                    <a:pt x="2668167" y="40991"/>
                  </a:lnTo>
                  <a:lnTo>
                    <a:pt x="2671650" y="40602"/>
                  </a:lnTo>
                  <a:lnTo>
                    <a:pt x="2675133" y="42339"/>
                  </a:lnTo>
                  <a:lnTo>
                    <a:pt x="2678616" y="41952"/>
                  </a:lnTo>
                  <a:lnTo>
                    <a:pt x="2682100" y="41566"/>
                  </a:lnTo>
                  <a:lnTo>
                    <a:pt x="2685583" y="41180"/>
                  </a:lnTo>
                  <a:lnTo>
                    <a:pt x="2689066" y="40794"/>
                  </a:lnTo>
                  <a:lnTo>
                    <a:pt x="2692549" y="40407"/>
                  </a:lnTo>
                  <a:lnTo>
                    <a:pt x="2696033" y="40396"/>
                  </a:lnTo>
                  <a:lnTo>
                    <a:pt x="2699516" y="40011"/>
                  </a:lnTo>
                  <a:lnTo>
                    <a:pt x="2702999" y="39625"/>
                  </a:lnTo>
                  <a:lnTo>
                    <a:pt x="2706482" y="39240"/>
                  </a:lnTo>
                  <a:lnTo>
                    <a:pt x="2709966" y="39480"/>
                  </a:lnTo>
                  <a:lnTo>
                    <a:pt x="2713449" y="39095"/>
                  </a:lnTo>
                  <a:lnTo>
                    <a:pt x="2716932" y="38711"/>
                  </a:lnTo>
                  <a:lnTo>
                    <a:pt x="2720415" y="38327"/>
                  </a:lnTo>
                  <a:lnTo>
                    <a:pt x="2723899" y="37943"/>
                  </a:lnTo>
                  <a:lnTo>
                    <a:pt x="2727382" y="37558"/>
                  </a:lnTo>
                  <a:lnTo>
                    <a:pt x="2730865" y="41268"/>
                  </a:lnTo>
                  <a:lnTo>
                    <a:pt x="2734348" y="40888"/>
                  </a:lnTo>
                  <a:lnTo>
                    <a:pt x="2737832" y="40509"/>
                  </a:lnTo>
                  <a:lnTo>
                    <a:pt x="2741315" y="42448"/>
                  </a:lnTo>
                  <a:lnTo>
                    <a:pt x="2744798" y="42071"/>
                  </a:lnTo>
                  <a:lnTo>
                    <a:pt x="2748281" y="41694"/>
                  </a:lnTo>
                  <a:lnTo>
                    <a:pt x="2751765" y="43610"/>
                  </a:lnTo>
                  <a:lnTo>
                    <a:pt x="2755248" y="43236"/>
                  </a:lnTo>
                  <a:lnTo>
                    <a:pt x="2758731" y="42861"/>
                  </a:lnTo>
                  <a:lnTo>
                    <a:pt x="2762214" y="46524"/>
                  </a:lnTo>
                  <a:lnTo>
                    <a:pt x="2765698" y="46154"/>
                  </a:lnTo>
                  <a:lnTo>
                    <a:pt x="2769181" y="45785"/>
                  </a:lnTo>
                  <a:lnTo>
                    <a:pt x="2772664" y="46587"/>
                  </a:lnTo>
                  <a:lnTo>
                    <a:pt x="2776147" y="46218"/>
                  </a:lnTo>
                  <a:lnTo>
                    <a:pt x="2779631" y="45850"/>
                  </a:lnTo>
                  <a:lnTo>
                    <a:pt x="2783114" y="46416"/>
                  </a:lnTo>
                  <a:lnTo>
                    <a:pt x="2786597" y="46049"/>
                  </a:lnTo>
                  <a:lnTo>
                    <a:pt x="2790080" y="45682"/>
                  </a:lnTo>
                  <a:lnTo>
                    <a:pt x="2793564" y="46363"/>
                  </a:lnTo>
                  <a:lnTo>
                    <a:pt x="2797047" y="45997"/>
                  </a:lnTo>
                  <a:lnTo>
                    <a:pt x="2800530" y="45631"/>
                  </a:lnTo>
                  <a:lnTo>
                    <a:pt x="2804013" y="47002"/>
                  </a:lnTo>
                  <a:lnTo>
                    <a:pt x="2807497" y="46638"/>
                  </a:lnTo>
                  <a:lnTo>
                    <a:pt x="2810980" y="46274"/>
                  </a:lnTo>
                  <a:lnTo>
                    <a:pt x="2814463" y="45910"/>
                  </a:lnTo>
                  <a:lnTo>
                    <a:pt x="2817946" y="45546"/>
                  </a:lnTo>
                  <a:lnTo>
                    <a:pt x="2821430" y="45183"/>
                  </a:lnTo>
                  <a:lnTo>
                    <a:pt x="2824913" y="44819"/>
                  </a:lnTo>
                  <a:lnTo>
                    <a:pt x="2828396" y="44456"/>
                  </a:lnTo>
                  <a:lnTo>
                    <a:pt x="2831879" y="44092"/>
                  </a:lnTo>
                  <a:lnTo>
                    <a:pt x="2835363" y="43729"/>
                  </a:lnTo>
                  <a:lnTo>
                    <a:pt x="2838846" y="46820"/>
                  </a:lnTo>
                  <a:lnTo>
                    <a:pt x="2842329" y="46460"/>
                  </a:lnTo>
                  <a:lnTo>
                    <a:pt x="2845812" y="46100"/>
                  </a:lnTo>
                  <a:lnTo>
                    <a:pt x="2849296" y="45969"/>
                  </a:lnTo>
                  <a:lnTo>
                    <a:pt x="2852779" y="45610"/>
                  </a:lnTo>
                  <a:lnTo>
                    <a:pt x="2856262" y="45251"/>
                  </a:lnTo>
                  <a:lnTo>
                    <a:pt x="2859745" y="45006"/>
                  </a:lnTo>
                  <a:lnTo>
                    <a:pt x="2863229" y="44647"/>
                  </a:lnTo>
                  <a:lnTo>
                    <a:pt x="2866712" y="44288"/>
                  </a:lnTo>
                  <a:lnTo>
                    <a:pt x="2870195" y="44502"/>
                  </a:lnTo>
                  <a:lnTo>
                    <a:pt x="2873678" y="44144"/>
                  </a:lnTo>
                  <a:lnTo>
                    <a:pt x="2877161" y="43786"/>
                  </a:lnTo>
                  <a:lnTo>
                    <a:pt x="2880645" y="44798"/>
                  </a:lnTo>
                  <a:lnTo>
                    <a:pt x="2884128" y="44441"/>
                  </a:lnTo>
                  <a:lnTo>
                    <a:pt x="2887611" y="44085"/>
                  </a:lnTo>
                  <a:lnTo>
                    <a:pt x="2891094" y="48115"/>
                  </a:lnTo>
                  <a:lnTo>
                    <a:pt x="2894578" y="47763"/>
                  </a:lnTo>
                  <a:lnTo>
                    <a:pt x="2898061" y="47411"/>
                  </a:lnTo>
                  <a:lnTo>
                    <a:pt x="2901544" y="47614"/>
                  </a:lnTo>
                  <a:lnTo>
                    <a:pt x="2905027" y="47263"/>
                  </a:lnTo>
                  <a:lnTo>
                    <a:pt x="2908511" y="46912"/>
                  </a:lnTo>
                  <a:lnTo>
                    <a:pt x="2911994" y="47006"/>
                  </a:lnTo>
                  <a:lnTo>
                    <a:pt x="2915477" y="46655"/>
                  </a:lnTo>
                  <a:lnTo>
                    <a:pt x="2918960" y="46305"/>
                  </a:lnTo>
                  <a:lnTo>
                    <a:pt x="2922444" y="45954"/>
                  </a:lnTo>
                  <a:lnTo>
                    <a:pt x="2925927" y="47706"/>
                  </a:lnTo>
                  <a:lnTo>
                    <a:pt x="2929410" y="47358"/>
                  </a:lnTo>
                  <a:lnTo>
                    <a:pt x="2932893" y="47010"/>
                  </a:lnTo>
                  <a:lnTo>
                    <a:pt x="2936377" y="47870"/>
                  </a:lnTo>
                  <a:lnTo>
                    <a:pt x="2939860" y="47523"/>
                  </a:lnTo>
                  <a:lnTo>
                    <a:pt x="2943343" y="47176"/>
                  </a:lnTo>
                  <a:lnTo>
                    <a:pt x="2946826" y="47268"/>
                  </a:lnTo>
                  <a:lnTo>
                    <a:pt x="2950310" y="46922"/>
                  </a:lnTo>
                  <a:lnTo>
                    <a:pt x="2953793" y="46576"/>
                  </a:lnTo>
                  <a:lnTo>
                    <a:pt x="2957276" y="47215"/>
                  </a:lnTo>
                  <a:lnTo>
                    <a:pt x="2960759" y="46870"/>
                  </a:lnTo>
                  <a:lnTo>
                    <a:pt x="2964243" y="46525"/>
                  </a:lnTo>
                  <a:lnTo>
                    <a:pt x="2967726" y="49643"/>
                  </a:lnTo>
                  <a:lnTo>
                    <a:pt x="2971209" y="49302"/>
                  </a:lnTo>
                  <a:lnTo>
                    <a:pt x="2974692" y="48961"/>
                  </a:lnTo>
                  <a:lnTo>
                    <a:pt x="2978176" y="50009"/>
                  </a:lnTo>
                  <a:lnTo>
                    <a:pt x="2981659" y="49669"/>
                  </a:lnTo>
                  <a:lnTo>
                    <a:pt x="2985142" y="49329"/>
                  </a:lnTo>
                  <a:lnTo>
                    <a:pt x="2988625" y="50372"/>
                  </a:lnTo>
                  <a:lnTo>
                    <a:pt x="2992109" y="50033"/>
                  </a:lnTo>
                  <a:lnTo>
                    <a:pt x="2995592" y="49695"/>
                  </a:lnTo>
                  <a:lnTo>
                    <a:pt x="2999075" y="49463"/>
                  </a:lnTo>
                  <a:lnTo>
                    <a:pt x="3002558" y="49125"/>
                  </a:lnTo>
                  <a:lnTo>
                    <a:pt x="3006042" y="48787"/>
                  </a:lnTo>
                  <a:lnTo>
                    <a:pt x="3009525" y="49298"/>
                  </a:lnTo>
                  <a:lnTo>
                    <a:pt x="3013008" y="48961"/>
                  </a:lnTo>
                  <a:lnTo>
                    <a:pt x="3016491" y="48624"/>
                  </a:lnTo>
                  <a:lnTo>
                    <a:pt x="3019975" y="48923"/>
                  </a:lnTo>
                  <a:lnTo>
                    <a:pt x="3023458" y="48586"/>
                  </a:lnTo>
                  <a:lnTo>
                    <a:pt x="3026941" y="48250"/>
                  </a:lnTo>
                  <a:lnTo>
                    <a:pt x="3030424" y="50125"/>
                  </a:lnTo>
                  <a:lnTo>
                    <a:pt x="3033908" y="49791"/>
                  </a:lnTo>
                  <a:lnTo>
                    <a:pt x="3037391" y="49457"/>
                  </a:lnTo>
                  <a:lnTo>
                    <a:pt x="3040874" y="49123"/>
                  </a:lnTo>
                  <a:lnTo>
                    <a:pt x="3044357" y="48790"/>
                  </a:lnTo>
                  <a:lnTo>
                    <a:pt x="3047841" y="48456"/>
                  </a:lnTo>
                  <a:lnTo>
                    <a:pt x="3051324" y="48122"/>
                  </a:lnTo>
                  <a:lnTo>
                    <a:pt x="3054807" y="48314"/>
                  </a:lnTo>
                  <a:lnTo>
                    <a:pt x="3058290" y="47981"/>
                  </a:lnTo>
                  <a:lnTo>
                    <a:pt x="3061774" y="47649"/>
                  </a:lnTo>
                  <a:lnTo>
                    <a:pt x="3065257" y="48364"/>
                  </a:lnTo>
                  <a:lnTo>
                    <a:pt x="3068740" y="48032"/>
                  </a:lnTo>
                  <a:lnTo>
                    <a:pt x="3072223" y="47701"/>
                  </a:lnTo>
                  <a:lnTo>
                    <a:pt x="3075707" y="47892"/>
                  </a:lnTo>
                  <a:lnTo>
                    <a:pt x="3079190" y="47561"/>
                  </a:lnTo>
                  <a:lnTo>
                    <a:pt x="3082673" y="47230"/>
                  </a:lnTo>
                  <a:lnTo>
                    <a:pt x="3086156" y="47318"/>
                  </a:lnTo>
                  <a:lnTo>
                    <a:pt x="3089640" y="46987"/>
                  </a:lnTo>
                  <a:lnTo>
                    <a:pt x="3093123" y="46657"/>
                  </a:lnTo>
                  <a:lnTo>
                    <a:pt x="3096606" y="48511"/>
                  </a:lnTo>
                  <a:lnTo>
                    <a:pt x="3100089" y="48183"/>
                  </a:lnTo>
                  <a:lnTo>
                    <a:pt x="3103573" y="47855"/>
                  </a:lnTo>
                  <a:lnTo>
                    <a:pt x="3107056" y="47941"/>
                  </a:lnTo>
                  <a:lnTo>
                    <a:pt x="3110539" y="47613"/>
                  </a:lnTo>
                  <a:lnTo>
                    <a:pt x="3114022" y="47286"/>
                  </a:lnTo>
                  <a:lnTo>
                    <a:pt x="3117506" y="51354"/>
                  </a:lnTo>
                  <a:lnTo>
                    <a:pt x="3120989" y="51030"/>
                  </a:lnTo>
                  <a:lnTo>
                    <a:pt x="3124472" y="50707"/>
                  </a:lnTo>
                  <a:lnTo>
                    <a:pt x="3127955" y="51593"/>
                  </a:lnTo>
                  <a:lnTo>
                    <a:pt x="3131439" y="51270"/>
                  </a:lnTo>
                  <a:lnTo>
                    <a:pt x="3134922" y="50948"/>
                  </a:lnTo>
                  <a:lnTo>
                    <a:pt x="3138405" y="51929"/>
                  </a:lnTo>
                  <a:lnTo>
                    <a:pt x="3141888" y="51608"/>
                  </a:lnTo>
                  <a:lnTo>
                    <a:pt x="3145372" y="51288"/>
                  </a:lnTo>
                  <a:lnTo>
                    <a:pt x="3148855" y="50967"/>
                  </a:lnTo>
                  <a:lnTo>
                    <a:pt x="3152338" y="51446"/>
                  </a:lnTo>
                  <a:lnTo>
                    <a:pt x="3155821" y="51126"/>
                  </a:lnTo>
                  <a:lnTo>
                    <a:pt x="3159304" y="50806"/>
                  </a:lnTo>
                  <a:lnTo>
                    <a:pt x="3162788" y="54142"/>
                  </a:lnTo>
                  <a:lnTo>
                    <a:pt x="3166271" y="53826"/>
                  </a:lnTo>
                  <a:lnTo>
                    <a:pt x="3169754" y="53509"/>
                  </a:lnTo>
                  <a:lnTo>
                    <a:pt x="3173237" y="55236"/>
                  </a:lnTo>
                  <a:lnTo>
                    <a:pt x="3176721" y="54922"/>
                  </a:lnTo>
                  <a:lnTo>
                    <a:pt x="3180204" y="54608"/>
                  </a:lnTo>
                  <a:lnTo>
                    <a:pt x="3183687" y="54584"/>
                  </a:lnTo>
                  <a:lnTo>
                    <a:pt x="3187170" y="54270"/>
                  </a:lnTo>
                  <a:lnTo>
                    <a:pt x="3190654" y="53957"/>
                  </a:lnTo>
                  <a:lnTo>
                    <a:pt x="3194137" y="55091"/>
                  </a:lnTo>
                  <a:lnTo>
                    <a:pt x="3197620" y="54779"/>
                  </a:lnTo>
                  <a:lnTo>
                    <a:pt x="3201103" y="54467"/>
                  </a:lnTo>
                  <a:lnTo>
                    <a:pt x="3204587" y="55975"/>
                  </a:lnTo>
                  <a:lnTo>
                    <a:pt x="3208070" y="55665"/>
                  </a:lnTo>
                  <a:lnTo>
                    <a:pt x="3211553" y="55354"/>
                  </a:lnTo>
                  <a:lnTo>
                    <a:pt x="3215036" y="55426"/>
                  </a:lnTo>
                  <a:lnTo>
                    <a:pt x="3218520" y="55115"/>
                  </a:lnTo>
                  <a:lnTo>
                    <a:pt x="3222003" y="54806"/>
                  </a:lnTo>
                  <a:lnTo>
                    <a:pt x="3225486" y="55638"/>
                  </a:lnTo>
                  <a:lnTo>
                    <a:pt x="3228969" y="55329"/>
                  </a:lnTo>
                  <a:lnTo>
                    <a:pt x="3232453" y="55020"/>
                  </a:lnTo>
                  <a:lnTo>
                    <a:pt x="3235936" y="55565"/>
                  </a:lnTo>
                  <a:lnTo>
                    <a:pt x="3239419" y="55258"/>
                  </a:lnTo>
                  <a:lnTo>
                    <a:pt x="3242902" y="54950"/>
                  </a:lnTo>
                  <a:lnTo>
                    <a:pt x="3246386" y="56621"/>
                  </a:lnTo>
                  <a:lnTo>
                    <a:pt x="3249869" y="56315"/>
                  </a:lnTo>
                  <a:lnTo>
                    <a:pt x="3253352" y="56009"/>
                  </a:lnTo>
                  <a:lnTo>
                    <a:pt x="3256835" y="56546"/>
                  </a:lnTo>
                  <a:lnTo>
                    <a:pt x="3260319" y="56241"/>
                  </a:lnTo>
                  <a:lnTo>
                    <a:pt x="3263802" y="55936"/>
                  </a:lnTo>
                  <a:lnTo>
                    <a:pt x="3267285" y="55631"/>
                  </a:lnTo>
                  <a:lnTo>
                    <a:pt x="3270768" y="55420"/>
                  </a:lnTo>
                  <a:lnTo>
                    <a:pt x="3274252" y="55115"/>
                  </a:lnTo>
                  <a:lnTo>
                    <a:pt x="3277735" y="54811"/>
                  </a:lnTo>
                  <a:lnTo>
                    <a:pt x="3281218" y="55069"/>
                  </a:lnTo>
                  <a:lnTo>
                    <a:pt x="3284701" y="54765"/>
                  </a:lnTo>
                  <a:lnTo>
                    <a:pt x="3288185" y="54461"/>
                  </a:lnTo>
                  <a:lnTo>
                    <a:pt x="3291668" y="54344"/>
                  </a:lnTo>
                  <a:lnTo>
                    <a:pt x="3295151" y="54040"/>
                  </a:lnTo>
                  <a:lnTo>
                    <a:pt x="3298634" y="53737"/>
                  </a:lnTo>
                  <a:lnTo>
                    <a:pt x="3302118" y="53621"/>
                  </a:lnTo>
                  <a:lnTo>
                    <a:pt x="3305601" y="53318"/>
                  </a:lnTo>
                  <a:lnTo>
                    <a:pt x="3309084" y="53014"/>
                  </a:lnTo>
                  <a:lnTo>
                    <a:pt x="3312567" y="53368"/>
                  </a:lnTo>
                  <a:lnTo>
                    <a:pt x="3316051" y="53066"/>
                  </a:lnTo>
                  <a:lnTo>
                    <a:pt x="3319534" y="52763"/>
                  </a:lnTo>
                  <a:lnTo>
                    <a:pt x="3323017" y="52648"/>
                  </a:lnTo>
                  <a:lnTo>
                    <a:pt x="3326500" y="52346"/>
                  </a:lnTo>
                  <a:lnTo>
                    <a:pt x="3329984" y="52044"/>
                  </a:lnTo>
                  <a:lnTo>
                    <a:pt x="3333467" y="51836"/>
                  </a:lnTo>
                  <a:lnTo>
                    <a:pt x="3336950" y="51533"/>
                  </a:lnTo>
                  <a:lnTo>
                    <a:pt x="3340433" y="51231"/>
                  </a:lnTo>
                  <a:lnTo>
                    <a:pt x="3343917" y="51494"/>
                  </a:lnTo>
                  <a:lnTo>
                    <a:pt x="3347400" y="51193"/>
                  </a:lnTo>
                  <a:lnTo>
                    <a:pt x="3350883" y="50891"/>
                  </a:lnTo>
                  <a:lnTo>
                    <a:pt x="3354366" y="50872"/>
                  </a:lnTo>
                  <a:lnTo>
                    <a:pt x="3357850" y="50571"/>
                  </a:lnTo>
                  <a:lnTo>
                    <a:pt x="3361333" y="50270"/>
                  </a:lnTo>
                  <a:lnTo>
                    <a:pt x="3364816" y="51377"/>
                  </a:lnTo>
                  <a:lnTo>
                    <a:pt x="3368299" y="51077"/>
                  </a:lnTo>
                  <a:lnTo>
                    <a:pt x="3371783" y="50778"/>
                  </a:lnTo>
                  <a:lnTo>
                    <a:pt x="3375266" y="50478"/>
                  </a:lnTo>
                  <a:lnTo>
                    <a:pt x="3378749" y="50366"/>
                  </a:lnTo>
                  <a:lnTo>
                    <a:pt x="3382232" y="50067"/>
                  </a:lnTo>
                  <a:lnTo>
                    <a:pt x="3385716" y="49767"/>
                  </a:lnTo>
                  <a:lnTo>
                    <a:pt x="3389199" y="49843"/>
                  </a:lnTo>
                  <a:lnTo>
                    <a:pt x="3392682" y="49544"/>
                  </a:lnTo>
                  <a:lnTo>
                    <a:pt x="3396165" y="49246"/>
                  </a:lnTo>
                  <a:lnTo>
                    <a:pt x="3399649" y="49509"/>
                  </a:lnTo>
                  <a:lnTo>
                    <a:pt x="3403132" y="49211"/>
                  </a:lnTo>
                  <a:lnTo>
                    <a:pt x="3406615" y="48913"/>
                  </a:lnTo>
                  <a:lnTo>
                    <a:pt x="3410098" y="48896"/>
                  </a:lnTo>
                  <a:lnTo>
                    <a:pt x="3413582" y="48598"/>
                  </a:lnTo>
                  <a:lnTo>
                    <a:pt x="3417065" y="48301"/>
                  </a:lnTo>
                  <a:lnTo>
                    <a:pt x="3420548" y="48191"/>
                  </a:lnTo>
                  <a:lnTo>
                    <a:pt x="3424031" y="47893"/>
                  </a:lnTo>
                  <a:lnTo>
                    <a:pt x="3427515" y="47596"/>
                  </a:lnTo>
                  <a:lnTo>
                    <a:pt x="3430998" y="48236"/>
                  </a:lnTo>
                  <a:lnTo>
                    <a:pt x="3434481" y="47939"/>
                  </a:lnTo>
                  <a:lnTo>
                    <a:pt x="3437964" y="47643"/>
                  </a:lnTo>
                  <a:lnTo>
                    <a:pt x="3441447" y="51415"/>
                  </a:lnTo>
                  <a:lnTo>
                    <a:pt x="3444931" y="51122"/>
                  </a:lnTo>
                  <a:lnTo>
                    <a:pt x="3448414" y="50830"/>
                  </a:lnTo>
                  <a:lnTo>
                    <a:pt x="3451897" y="51631"/>
                  </a:lnTo>
                  <a:lnTo>
                    <a:pt x="3455380" y="51339"/>
                  </a:lnTo>
                  <a:lnTo>
                    <a:pt x="3458864" y="51048"/>
                  </a:lnTo>
                  <a:lnTo>
                    <a:pt x="3462347" y="52478"/>
                  </a:lnTo>
                  <a:lnTo>
                    <a:pt x="3465830" y="52188"/>
                  </a:lnTo>
                  <a:lnTo>
                    <a:pt x="3469313" y="51898"/>
                  </a:lnTo>
                  <a:lnTo>
                    <a:pt x="3472797" y="51607"/>
                  </a:lnTo>
                  <a:lnTo>
                    <a:pt x="3476280" y="51317"/>
                  </a:lnTo>
                  <a:lnTo>
                    <a:pt x="3479763" y="51027"/>
                  </a:lnTo>
                  <a:lnTo>
                    <a:pt x="3483246" y="50737"/>
                  </a:lnTo>
                  <a:lnTo>
                    <a:pt x="3483246" y="50828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205300"/>
              <a:ext cx="3483246" cy="346766"/>
            </a:xfrm>
            <a:custGeom>
              <a:avLst/>
              <a:gdLst/>
              <a:ahLst/>
              <a:cxnLst/>
              <a:rect l="0" t="0" r="0" b="0"/>
              <a:pathLst>
                <a:path w="3483246" h="346766">
                  <a:moveTo>
                    <a:pt x="0" y="346766"/>
                  </a:moveTo>
                  <a:lnTo>
                    <a:pt x="3483" y="327800"/>
                  </a:lnTo>
                  <a:lnTo>
                    <a:pt x="6966" y="309040"/>
                  </a:lnTo>
                  <a:lnTo>
                    <a:pt x="10449" y="290482"/>
                  </a:lnTo>
                  <a:lnTo>
                    <a:pt x="13932" y="286189"/>
                  </a:lnTo>
                  <a:lnTo>
                    <a:pt x="17416" y="271373"/>
                  </a:lnTo>
                  <a:lnTo>
                    <a:pt x="20899" y="256684"/>
                  </a:lnTo>
                  <a:lnTo>
                    <a:pt x="24382" y="248641"/>
                  </a:lnTo>
                  <a:lnTo>
                    <a:pt x="27865" y="235072"/>
                  </a:lnTo>
                  <a:lnTo>
                    <a:pt x="31349" y="221612"/>
                  </a:lnTo>
                  <a:lnTo>
                    <a:pt x="34832" y="232230"/>
                  </a:lnTo>
                  <a:lnTo>
                    <a:pt x="38315" y="221189"/>
                  </a:lnTo>
                  <a:lnTo>
                    <a:pt x="41798" y="210220"/>
                  </a:lnTo>
                  <a:lnTo>
                    <a:pt x="45282" y="199323"/>
                  </a:lnTo>
                  <a:lnTo>
                    <a:pt x="48765" y="188497"/>
                  </a:lnTo>
                  <a:lnTo>
                    <a:pt x="52248" y="177741"/>
                  </a:lnTo>
                  <a:lnTo>
                    <a:pt x="55731" y="170572"/>
                  </a:lnTo>
                  <a:lnTo>
                    <a:pt x="59215" y="160149"/>
                  </a:lnTo>
                  <a:lnTo>
                    <a:pt x="62698" y="149793"/>
                  </a:lnTo>
                  <a:lnTo>
                    <a:pt x="66181" y="150896"/>
                  </a:lnTo>
                  <a:lnTo>
                    <a:pt x="69664" y="141195"/>
                  </a:lnTo>
                  <a:lnTo>
                    <a:pt x="73148" y="131552"/>
                  </a:lnTo>
                  <a:lnTo>
                    <a:pt x="76631" y="135402"/>
                  </a:lnTo>
                  <a:lnTo>
                    <a:pt x="80114" y="126403"/>
                  </a:lnTo>
                  <a:lnTo>
                    <a:pt x="83597" y="117452"/>
                  </a:lnTo>
                  <a:lnTo>
                    <a:pt x="87081" y="108702"/>
                  </a:lnTo>
                  <a:lnTo>
                    <a:pt x="90564" y="100526"/>
                  </a:lnTo>
                  <a:lnTo>
                    <a:pt x="94047" y="92438"/>
                  </a:lnTo>
                  <a:lnTo>
                    <a:pt x="97530" y="84341"/>
                  </a:lnTo>
                  <a:lnTo>
                    <a:pt x="101014" y="75698"/>
                  </a:lnTo>
                  <a:lnTo>
                    <a:pt x="104497" y="67102"/>
                  </a:lnTo>
                  <a:lnTo>
                    <a:pt x="107980" y="95870"/>
                  </a:lnTo>
                  <a:lnTo>
                    <a:pt x="111463" y="88377"/>
                  </a:lnTo>
                  <a:lnTo>
                    <a:pt x="114947" y="80919"/>
                  </a:lnTo>
                  <a:lnTo>
                    <a:pt x="118430" y="73495"/>
                  </a:lnTo>
                  <a:lnTo>
                    <a:pt x="121913" y="79442"/>
                  </a:lnTo>
                  <a:lnTo>
                    <a:pt x="125396" y="72406"/>
                  </a:lnTo>
                  <a:lnTo>
                    <a:pt x="128880" y="65400"/>
                  </a:lnTo>
                  <a:lnTo>
                    <a:pt x="132363" y="74926"/>
                  </a:lnTo>
                  <a:lnTo>
                    <a:pt x="135846" y="68344"/>
                  </a:lnTo>
                  <a:lnTo>
                    <a:pt x="139329" y="61789"/>
                  </a:lnTo>
                  <a:lnTo>
                    <a:pt x="142813" y="62448"/>
                  </a:lnTo>
                  <a:lnTo>
                    <a:pt x="146296" y="56092"/>
                  </a:lnTo>
                  <a:lnTo>
                    <a:pt x="149779" y="49761"/>
                  </a:lnTo>
                  <a:lnTo>
                    <a:pt x="153262" y="64229"/>
                  </a:lnTo>
                  <a:lnTo>
                    <a:pt x="156746" y="58339"/>
                  </a:lnTo>
                  <a:lnTo>
                    <a:pt x="160229" y="52471"/>
                  </a:lnTo>
                  <a:lnTo>
                    <a:pt x="163712" y="90296"/>
                  </a:lnTo>
                  <a:lnTo>
                    <a:pt x="167195" y="85249"/>
                  </a:lnTo>
                  <a:lnTo>
                    <a:pt x="170679" y="80218"/>
                  </a:lnTo>
                  <a:lnTo>
                    <a:pt x="174162" y="82846"/>
                  </a:lnTo>
                  <a:lnTo>
                    <a:pt x="177645" y="77975"/>
                  </a:lnTo>
                  <a:lnTo>
                    <a:pt x="181128" y="73119"/>
                  </a:lnTo>
                  <a:lnTo>
                    <a:pt x="184612" y="74632"/>
                  </a:lnTo>
                  <a:lnTo>
                    <a:pt x="188095" y="69905"/>
                  </a:lnTo>
                  <a:lnTo>
                    <a:pt x="191578" y="65193"/>
                  </a:lnTo>
                  <a:lnTo>
                    <a:pt x="195061" y="64455"/>
                  </a:lnTo>
                  <a:lnTo>
                    <a:pt x="198545" y="60243"/>
                  </a:lnTo>
                  <a:lnTo>
                    <a:pt x="202028" y="56056"/>
                  </a:lnTo>
                  <a:lnTo>
                    <a:pt x="205511" y="51817"/>
                  </a:lnTo>
                  <a:lnTo>
                    <a:pt x="208994" y="47248"/>
                  </a:lnTo>
                  <a:lnTo>
                    <a:pt x="212478" y="42692"/>
                  </a:lnTo>
                  <a:lnTo>
                    <a:pt x="215961" y="39508"/>
                  </a:lnTo>
                  <a:lnTo>
                    <a:pt x="219444" y="34996"/>
                  </a:lnTo>
                  <a:lnTo>
                    <a:pt x="222927" y="30496"/>
                  </a:lnTo>
                  <a:lnTo>
                    <a:pt x="226411" y="26010"/>
                  </a:lnTo>
                  <a:lnTo>
                    <a:pt x="229894" y="35183"/>
                  </a:lnTo>
                  <a:lnTo>
                    <a:pt x="233377" y="30890"/>
                  </a:lnTo>
                  <a:lnTo>
                    <a:pt x="236860" y="26609"/>
                  </a:lnTo>
                  <a:lnTo>
                    <a:pt x="240344" y="46204"/>
                  </a:lnTo>
                  <a:lnTo>
                    <a:pt x="243827" y="42229"/>
                  </a:lnTo>
                  <a:lnTo>
                    <a:pt x="247310" y="38264"/>
                  </a:lnTo>
                  <a:lnTo>
                    <a:pt x="250793" y="40221"/>
                  </a:lnTo>
                  <a:lnTo>
                    <a:pt x="254277" y="36343"/>
                  </a:lnTo>
                  <a:lnTo>
                    <a:pt x="257760" y="32474"/>
                  </a:lnTo>
                  <a:lnTo>
                    <a:pt x="261243" y="32437"/>
                  </a:lnTo>
                  <a:lnTo>
                    <a:pt x="264726" y="29010"/>
                  </a:lnTo>
                  <a:lnTo>
                    <a:pt x="268210" y="25600"/>
                  </a:lnTo>
                  <a:lnTo>
                    <a:pt x="271693" y="41199"/>
                  </a:lnTo>
                  <a:lnTo>
                    <a:pt x="275176" y="37629"/>
                  </a:lnTo>
                  <a:lnTo>
                    <a:pt x="278659" y="34067"/>
                  </a:lnTo>
                  <a:lnTo>
                    <a:pt x="282143" y="50076"/>
                  </a:lnTo>
                  <a:lnTo>
                    <a:pt x="285626" y="46729"/>
                  </a:lnTo>
                  <a:lnTo>
                    <a:pt x="289109" y="43388"/>
                  </a:lnTo>
                  <a:lnTo>
                    <a:pt x="292592" y="50627"/>
                  </a:lnTo>
                  <a:lnTo>
                    <a:pt x="296075" y="47404"/>
                  </a:lnTo>
                  <a:lnTo>
                    <a:pt x="299559" y="44188"/>
                  </a:lnTo>
                  <a:lnTo>
                    <a:pt x="303042" y="46605"/>
                  </a:lnTo>
                  <a:lnTo>
                    <a:pt x="306525" y="43455"/>
                  </a:lnTo>
                  <a:lnTo>
                    <a:pt x="310008" y="40312"/>
                  </a:lnTo>
                  <a:lnTo>
                    <a:pt x="313492" y="42752"/>
                  </a:lnTo>
                  <a:lnTo>
                    <a:pt x="316975" y="39672"/>
                  </a:lnTo>
                  <a:lnTo>
                    <a:pt x="320458" y="36597"/>
                  </a:lnTo>
                  <a:lnTo>
                    <a:pt x="323941" y="67027"/>
                  </a:lnTo>
                  <a:lnTo>
                    <a:pt x="327425" y="64263"/>
                  </a:lnTo>
                  <a:lnTo>
                    <a:pt x="330908" y="61504"/>
                  </a:lnTo>
                  <a:lnTo>
                    <a:pt x="334391" y="61035"/>
                  </a:lnTo>
                  <a:lnTo>
                    <a:pt x="337874" y="58305"/>
                  </a:lnTo>
                  <a:lnTo>
                    <a:pt x="341358" y="55580"/>
                  </a:lnTo>
                  <a:lnTo>
                    <a:pt x="344841" y="52859"/>
                  </a:lnTo>
                  <a:lnTo>
                    <a:pt x="348324" y="52471"/>
                  </a:lnTo>
                  <a:lnTo>
                    <a:pt x="351807" y="49779"/>
                  </a:lnTo>
                  <a:lnTo>
                    <a:pt x="355291" y="47092"/>
                  </a:lnTo>
                  <a:lnTo>
                    <a:pt x="358774" y="45978"/>
                  </a:lnTo>
                  <a:lnTo>
                    <a:pt x="362257" y="43312"/>
                  </a:lnTo>
                  <a:lnTo>
                    <a:pt x="365740" y="40651"/>
                  </a:lnTo>
                  <a:lnTo>
                    <a:pt x="369224" y="42717"/>
                  </a:lnTo>
                  <a:lnTo>
                    <a:pt x="372707" y="40101"/>
                  </a:lnTo>
                  <a:lnTo>
                    <a:pt x="376190" y="37490"/>
                  </a:lnTo>
                  <a:lnTo>
                    <a:pt x="379673" y="35674"/>
                  </a:lnTo>
                  <a:lnTo>
                    <a:pt x="383157" y="33077"/>
                  </a:lnTo>
                  <a:lnTo>
                    <a:pt x="386640" y="30484"/>
                  </a:lnTo>
                  <a:lnTo>
                    <a:pt x="390123" y="29501"/>
                  </a:lnTo>
                  <a:lnTo>
                    <a:pt x="393606" y="26928"/>
                  </a:lnTo>
                  <a:lnTo>
                    <a:pt x="397090" y="24360"/>
                  </a:lnTo>
                  <a:lnTo>
                    <a:pt x="400573" y="26620"/>
                  </a:lnTo>
                  <a:lnTo>
                    <a:pt x="404056" y="24094"/>
                  </a:lnTo>
                  <a:lnTo>
                    <a:pt x="407539" y="21572"/>
                  </a:lnTo>
                  <a:lnTo>
                    <a:pt x="411023" y="33736"/>
                  </a:lnTo>
                  <a:lnTo>
                    <a:pt x="414506" y="31323"/>
                  </a:lnTo>
                  <a:lnTo>
                    <a:pt x="417989" y="28914"/>
                  </a:lnTo>
                  <a:lnTo>
                    <a:pt x="421472" y="26509"/>
                  </a:lnTo>
                  <a:lnTo>
                    <a:pt x="424956" y="24107"/>
                  </a:lnTo>
                  <a:lnTo>
                    <a:pt x="428439" y="21709"/>
                  </a:lnTo>
                  <a:lnTo>
                    <a:pt x="431922" y="26825"/>
                  </a:lnTo>
                  <a:lnTo>
                    <a:pt x="435405" y="24483"/>
                  </a:lnTo>
                  <a:lnTo>
                    <a:pt x="438889" y="22145"/>
                  </a:lnTo>
                  <a:lnTo>
                    <a:pt x="442372" y="34801"/>
                  </a:lnTo>
                  <a:lnTo>
                    <a:pt x="445855" y="32567"/>
                  </a:lnTo>
                  <a:lnTo>
                    <a:pt x="449338" y="30335"/>
                  </a:lnTo>
                  <a:lnTo>
                    <a:pt x="452822" y="28106"/>
                  </a:lnTo>
                  <a:lnTo>
                    <a:pt x="456305" y="26796"/>
                  </a:lnTo>
                  <a:lnTo>
                    <a:pt x="459788" y="24805"/>
                  </a:lnTo>
                  <a:lnTo>
                    <a:pt x="463271" y="22819"/>
                  </a:lnTo>
                  <a:lnTo>
                    <a:pt x="466755" y="29081"/>
                  </a:lnTo>
                  <a:lnTo>
                    <a:pt x="470238" y="27145"/>
                  </a:lnTo>
                  <a:lnTo>
                    <a:pt x="473721" y="25215"/>
                  </a:lnTo>
                  <a:lnTo>
                    <a:pt x="477204" y="25815"/>
                  </a:lnTo>
                  <a:lnTo>
                    <a:pt x="480688" y="23689"/>
                  </a:lnTo>
                  <a:lnTo>
                    <a:pt x="484171" y="21567"/>
                  </a:lnTo>
                  <a:lnTo>
                    <a:pt x="487654" y="45721"/>
                  </a:lnTo>
                  <a:lnTo>
                    <a:pt x="491137" y="43758"/>
                  </a:lnTo>
                  <a:lnTo>
                    <a:pt x="494621" y="41797"/>
                  </a:lnTo>
                  <a:lnTo>
                    <a:pt x="498104" y="41006"/>
                  </a:lnTo>
                  <a:lnTo>
                    <a:pt x="501587" y="39056"/>
                  </a:lnTo>
                  <a:lnTo>
                    <a:pt x="505070" y="37109"/>
                  </a:lnTo>
                  <a:lnTo>
                    <a:pt x="508554" y="56116"/>
                  </a:lnTo>
                  <a:lnTo>
                    <a:pt x="512037" y="54293"/>
                  </a:lnTo>
                  <a:lnTo>
                    <a:pt x="515520" y="52471"/>
                  </a:lnTo>
                  <a:lnTo>
                    <a:pt x="519003" y="72456"/>
                  </a:lnTo>
                  <a:lnTo>
                    <a:pt x="522487" y="70761"/>
                  </a:lnTo>
                  <a:lnTo>
                    <a:pt x="525970" y="69067"/>
                  </a:lnTo>
                  <a:lnTo>
                    <a:pt x="529453" y="67832"/>
                  </a:lnTo>
                  <a:lnTo>
                    <a:pt x="532936" y="66144"/>
                  </a:lnTo>
                  <a:lnTo>
                    <a:pt x="536420" y="64459"/>
                  </a:lnTo>
                  <a:lnTo>
                    <a:pt x="539903" y="66877"/>
                  </a:lnTo>
                  <a:lnTo>
                    <a:pt x="543386" y="65218"/>
                  </a:lnTo>
                  <a:lnTo>
                    <a:pt x="546869" y="63559"/>
                  </a:lnTo>
                  <a:lnTo>
                    <a:pt x="550353" y="68590"/>
                  </a:lnTo>
                  <a:lnTo>
                    <a:pt x="553836" y="66970"/>
                  </a:lnTo>
                  <a:lnTo>
                    <a:pt x="557319" y="65353"/>
                  </a:lnTo>
                  <a:lnTo>
                    <a:pt x="560802" y="73143"/>
                  </a:lnTo>
                  <a:lnTo>
                    <a:pt x="564286" y="71578"/>
                  </a:lnTo>
                  <a:lnTo>
                    <a:pt x="567769" y="70014"/>
                  </a:lnTo>
                  <a:lnTo>
                    <a:pt x="571252" y="68452"/>
                  </a:lnTo>
                  <a:lnTo>
                    <a:pt x="574735" y="72676"/>
                  </a:lnTo>
                  <a:lnTo>
                    <a:pt x="578218" y="71146"/>
                  </a:lnTo>
                  <a:lnTo>
                    <a:pt x="581702" y="69618"/>
                  </a:lnTo>
                  <a:lnTo>
                    <a:pt x="585185" y="69725"/>
                  </a:lnTo>
                  <a:lnTo>
                    <a:pt x="588668" y="68208"/>
                  </a:lnTo>
                  <a:lnTo>
                    <a:pt x="592151" y="66692"/>
                  </a:lnTo>
                  <a:lnTo>
                    <a:pt x="595635" y="66000"/>
                  </a:lnTo>
                  <a:lnTo>
                    <a:pt x="599118" y="64491"/>
                  </a:lnTo>
                  <a:lnTo>
                    <a:pt x="602601" y="62983"/>
                  </a:lnTo>
                  <a:lnTo>
                    <a:pt x="606084" y="69164"/>
                  </a:lnTo>
                  <a:lnTo>
                    <a:pt x="609568" y="67696"/>
                  </a:lnTo>
                  <a:lnTo>
                    <a:pt x="613051" y="66230"/>
                  </a:lnTo>
                  <a:lnTo>
                    <a:pt x="616534" y="65958"/>
                  </a:lnTo>
                  <a:lnTo>
                    <a:pt x="620017" y="64500"/>
                  </a:lnTo>
                  <a:lnTo>
                    <a:pt x="623501" y="63044"/>
                  </a:lnTo>
                  <a:lnTo>
                    <a:pt x="626984" y="63638"/>
                  </a:lnTo>
                  <a:lnTo>
                    <a:pt x="630467" y="62322"/>
                  </a:lnTo>
                  <a:lnTo>
                    <a:pt x="633950" y="61008"/>
                  </a:lnTo>
                  <a:lnTo>
                    <a:pt x="637434" y="60892"/>
                  </a:lnTo>
                  <a:lnTo>
                    <a:pt x="640917" y="59588"/>
                  </a:lnTo>
                  <a:lnTo>
                    <a:pt x="644400" y="58286"/>
                  </a:lnTo>
                  <a:lnTo>
                    <a:pt x="647883" y="62882"/>
                  </a:lnTo>
                  <a:lnTo>
                    <a:pt x="651367" y="61606"/>
                  </a:lnTo>
                  <a:lnTo>
                    <a:pt x="654850" y="60332"/>
                  </a:lnTo>
                  <a:lnTo>
                    <a:pt x="658333" y="60590"/>
                  </a:lnTo>
                  <a:lnTo>
                    <a:pt x="661816" y="59201"/>
                  </a:lnTo>
                  <a:lnTo>
                    <a:pt x="665300" y="57813"/>
                  </a:lnTo>
                  <a:lnTo>
                    <a:pt x="668783" y="62539"/>
                  </a:lnTo>
                  <a:lnTo>
                    <a:pt x="672266" y="61180"/>
                  </a:lnTo>
                  <a:lnTo>
                    <a:pt x="675749" y="59822"/>
                  </a:lnTo>
                  <a:lnTo>
                    <a:pt x="679233" y="58465"/>
                  </a:lnTo>
                  <a:lnTo>
                    <a:pt x="682716" y="60865"/>
                  </a:lnTo>
                  <a:lnTo>
                    <a:pt x="686199" y="59527"/>
                  </a:lnTo>
                  <a:lnTo>
                    <a:pt x="689682" y="58190"/>
                  </a:lnTo>
                  <a:lnTo>
                    <a:pt x="693166" y="62738"/>
                  </a:lnTo>
                  <a:lnTo>
                    <a:pt x="696649" y="61428"/>
                  </a:lnTo>
                  <a:lnTo>
                    <a:pt x="700132" y="60118"/>
                  </a:lnTo>
                  <a:lnTo>
                    <a:pt x="703615" y="60262"/>
                  </a:lnTo>
                  <a:lnTo>
                    <a:pt x="707099" y="58961"/>
                  </a:lnTo>
                  <a:lnTo>
                    <a:pt x="710582" y="57661"/>
                  </a:lnTo>
                  <a:lnTo>
                    <a:pt x="714065" y="62798"/>
                  </a:lnTo>
                  <a:lnTo>
                    <a:pt x="717548" y="61526"/>
                  </a:lnTo>
                  <a:lnTo>
                    <a:pt x="721032" y="60255"/>
                  </a:lnTo>
                  <a:lnTo>
                    <a:pt x="724515" y="61789"/>
                  </a:lnTo>
                  <a:lnTo>
                    <a:pt x="727998" y="60531"/>
                  </a:lnTo>
                  <a:lnTo>
                    <a:pt x="731481" y="59275"/>
                  </a:lnTo>
                  <a:lnTo>
                    <a:pt x="734965" y="58720"/>
                  </a:lnTo>
                  <a:lnTo>
                    <a:pt x="738448" y="57468"/>
                  </a:lnTo>
                  <a:lnTo>
                    <a:pt x="741931" y="56218"/>
                  </a:lnTo>
                  <a:lnTo>
                    <a:pt x="745414" y="56025"/>
                  </a:lnTo>
                  <a:lnTo>
                    <a:pt x="748898" y="54780"/>
                  </a:lnTo>
                  <a:lnTo>
                    <a:pt x="752381" y="53536"/>
                  </a:lnTo>
                  <a:lnTo>
                    <a:pt x="755864" y="52648"/>
                  </a:lnTo>
                  <a:lnTo>
                    <a:pt x="759347" y="51408"/>
                  </a:lnTo>
                  <a:lnTo>
                    <a:pt x="762831" y="50168"/>
                  </a:lnTo>
                  <a:lnTo>
                    <a:pt x="766314" y="54900"/>
                  </a:lnTo>
                  <a:lnTo>
                    <a:pt x="769797" y="53685"/>
                  </a:lnTo>
                  <a:lnTo>
                    <a:pt x="773280" y="52471"/>
                  </a:lnTo>
                  <a:lnTo>
                    <a:pt x="776764" y="51952"/>
                  </a:lnTo>
                  <a:lnTo>
                    <a:pt x="780247" y="50743"/>
                  </a:lnTo>
                  <a:lnTo>
                    <a:pt x="783730" y="49534"/>
                  </a:lnTo>
                  <a:lnTo>
                    <a:pt x="787213" y="48326"/>
                  </a:lnTo>
                  <a:lnTo>
                    <a:pt x="790697" y="49560"/>
                  </a:lnTo>
                  <a:lnTo>
                    <a:pt x="794180" y="48363"/>
                  </a:lnTo>
                  <a:lnTo>
                    <a:pt x="797663" y="47167"/>
                  </a:lnTo>
                  <a:lnTo>
                    <a:pt x="801146" y="52471"/>
                  </a:lnTo>
                  <a:lnTo>
                    <a:pt x="804630" y="51300"/>
                  </a:lnTo>
                  <a:lnTo>
                    <a:pt x="808113" y="50130"/>
                  </a:lnTo>
                  <a:lnTo>
                    <a:pt x="811596" y="50643"/>
                  </a:lnTo>
                  <a:lnTo>
                    <a:pt x="815079" y="49480"/>
                  </a:lnTo>
                  <a:lnTo>
                    <a:pt x="818563" y="48319"/>
                  </a:lnTo>
                  <a:lnTo>
                    <a:pt x="822046" y="50831"/>
                  </a:lnTo>
                  <a:lnTo>
                    <a:pt x="825529" y="49684"/>
                  </a:lnTo>
                  <a:lnTo>
                    <a:pt x="829012" y="48538"/>
                  </a:lnTo>
                  <a:lnTo>
                    <a:pt x="832496" y="52310"/>
                  </a:lnTo>
                  <a:lnTo>
                    <a:pt x="835979" y="51182"/>
                  </a:lnTo>
                  <a:lnTo>
                    <a:pt x="839462" y="50056"/>
                  </a:lnTo>
                  <a:lnTo>
                    <a:pt x="842945" y="51514"/>
                  </a:lnTo>
                  <a:lnTo>
                    <a:pt x="846429" y="50397"/>
                  </a:lnTo>
                  <a:lnTo>
                    <a:pt x="849912" y="49282"/>
                  </a:lnTo>
                  <a:lnTo>
                    <a:pt x="853395" y="48813"/>
                  </a:lnTo>
                  <a:lnTo>
                    <a:pt x="856878" y="47701"/>
                  </a:lnTo>
                  <a:lnTo>
                    <a:pt x="860361" y="46590"/>
                  </a:lnTo>
                  <a:lnTo>
                    <a:pt x="863845" y="45480"/>
                  </a:lnTo>
                  <a:lnTo>
                    <a:pt x="867328" y="44371"/>
                  </a:lnTo>
                  <a:lnTo>
                    <a:pt x="870811" y="43262"/>
                  </a:lnTo>
                  <a:lnTo>
                    <a:pt x="874294" y="44113"/>
                  </a:lnTo>
                  <a:lnTo>
                    <a:pt x="877778" y="43012"/>
                  </a:lnTo>
                  <a:lnTo>
                    <a:pt x="881261" y="41912"/>
                  </a:lnTo>
                  <a:lnTo>
                    <a:pt x="884744" y="46598"/>
                  </a:lnTo>
                  <a:lnTo>
                    <a:pt x="888227" y="45518"/>
                  </a:lnTo>
                  <a:lnTo>
                    <a:pt x="891711" y="44439"/>
                  </a:lnTo>
                  <a:lnTo>
                    <a:pt x="895194" y="48063"/>
                  </a:lnTo>
                  <a:lnTo>
                    <a:pt x="898677" y="47001"/>
                  </a:lnTo>
                  <a:lnTo>
                    <a:pt x="902160" y="45939"/>
                  </a:lnTo>
                  <a:lnTo>
                    <a:pt x="905644" y="44878"/>
                  </a:lnTo>
                  <a:lnTo>
                    <a:pt x="909127" y="57345"/>
                  </a:lnTo>
                  <a:lnTo>
                    <a:pt x="912610" y="56421"/>
                  </a:lnTo>
                  <a:lnTo>
                    <a:pt x="916093" y="55498"/>
                  </a:lnTo>
                  <a:lnTo>
                    <a:pt x="919577" y="56858"/>
                  </a:lnTo>
                  <a:lnTo>
                    <a:pt x="923060" y="55943"/>
                  </a:lnTo>
                  <a:lnTo>
                    <a:pt x="926543" y="55030"/>
                  </a:lnTo>
                  <a:lnTo>
                    <a:pt x="930026" y="54048"/>
                  </a:lnTo>
                  <a:lnTo>
                    <a:pt x="933510" y="53044"/>
                  </a:lnTo>
                  <a:lnTo>
                    <a:pt x="936993" y="52041"/>
                  </a:lnTo>
                  <a:lnTo>
                    <a:pt x="940476" y="56190"/>
                  </a:lnTo>
                  <a:lnTo>
                    <a:pt x="943959" y="55294"/>
                  </a:lnTo>
                  <a:lnTo>
                    <a:pt x="947443" y="54399"/>
                  </a:lnTo>
                  <a:lnTo>
                    <a:pt x="950926" y="53455"/>
                  </a:lnTo>
                  <a:lnTo>
                    <a:pt x="954409" y="52471"/>
                  </a:lnTo>
                  <a:lnTo>
                    <a:pt x="957892" y="51488"/>
                  </a:lnTo>
                  <a:lnTo>
                    <a:pt x="961376" y="50547"/>
                  </a:lnTo>
                  <a:lnTo>
                    <a:pt x="964859" y="49657"/>
                  </a:lnTo>
                  <a:lnTo>
                    <a:pt x="968342" y="48768"/>
                  </a:lnTo>
                  <a:lnTo>
                    <a:pt x="971825" y="48131"/>
                  </a:lnTo>
                  <a:lnTo>
                    <a:pt x="975309" y="47153"/>
                  </a:lnTo>
                  <a:lnTo>
                    <a:pt x="978792" y="46175"/>
                  </a:lnTo>
                  <a:lnTo>
                    <a:pt x="982275" y="45198"/>
                  </a:lnTo>
                  <a:lnTo>
                    <a:pt x="985758" y="44222"/>
                  </a:lnTo>
                  <a:lnTo>
                    <a:pt x="989242" y="43246"/>
                  </a:lnTo>
                  <a:lnTo>
                    <a:pt x="992725" y="43439"/>
                  </a:lnTo>
                  <a:lnTo>
                    <a:pt x="996208" y="42560"/>
                  </a:lnTo>
                  <a:lnTo>
                    <a:pt x="999691" y="41683"/>
                  </a:lnTo>
                  <a:lnTo>
                    <a:pt x="1003175" y="43378"/>
                  </a:lnTo>
                  <a:lnTo>
                    <a:pt x="1006658" y="42417"/>
                  </a:lnTo>
                  <a:lnTo>
                    <a:pt x="1010141" y="41456"/>
                  </a:lnTo>
                  <a:lnTo>
                    <a:pt x="1013624" y="40496"/>
                  </a:lnTo>
                  <a:lnTo>
                    <a:pt x="1017108" y="43315"/>
                  </a:lnTo>
                  <a:lnTo>
                    <a:pt x="1020591" y="42457"/>
                  </a:lnTo>
                  <a:lnTo>
                    <a:pt x="1024074" y="41600"/>
                  </a:lnTo>
                  <a:lnTo>
                    <a:pt x="1027557" y="42628"/>
                  </a:lnTo>
                  <a:lnTo>
                    <a:pt x="1031041" y="41687"/>
                  </a:lnTo>
                  <a:lnTo>
                    <a:pt x="1034524" y="40747"/>
                  </a:lnTo>
                  <a:lnTo>
                    <a:pt x="1038007" y="39808"/>
                  </a:lnTo>
                  <a:lnTo>
                    <a:pt x="1041490" y="38869"/>
                  </a:lnTo>
                  <a:lnTo>
                    <a:pt x="1044974" y="37930"/>
                  </a:lnTo>
                  <a:lnTo>
                    <a:pt x="1048457" y="37338"/>
                  </a:lnTo>
                  <a:lnTo>
                    <a:pt x="1051940" y="36493"/>
                  </a:lnTo>
                  <a:lnTo>
                    <a:pt x="1055423" y="35650"/>
                  </a:lnTo>
                  <a:lnTo>
                    <a:pt x="1058907" y="36732"/>
                  </a:lnTo>
                  <a:lnTo>
                    <a:pt x="1062390" y="35803"/>
                  </a:lnTo>
                  <a:lnTo>
                    <a:pt x="1065873" y="34875"/>
                  </a:lnTo>
                  <a:lnTo>
                    <a:pt x="1069356" y="35357"/>
                  </a:lnTo>
                  <a:lnTo>
                    <a:pt x="1072840" y="34434"/>
                  </a:lnTo>
                  <a:lnTo>
                    <a:pt x="1076323" y="33511"/>
                  </a:lnTo>
                  <a:lnTo>
                    <a:pt x="1079806" y="32871"/>
                  </a:lnTo>
                  <a:lnTo>
                    <a:pt x="1083289" y="31950"/>
                  </a:lnTo>
                  <a:lnTo>
                    <a:pt x="1086773" y="31030"/>
                  </a:lnTo>
                  <a:lnTo>
                    <a:pt x="1090256" y="32371"/>
                  </a:lnTo>
                  <a:lnTo>
                    <a:pt x="1093739" y="31458"/>
                  </a:lnTo>
                  <a:lnTo>
                    <a:pt x="1097222" y="30545"/>
                  </a:lnTo>
                  <a:lnTo>
                    <a:pt x="1100706" y="29632"/>
                  </a:lnTo>
                  <a:lnTo>
                    <a:pt x="1104189" y="28721"/>
                  </a:lnTo>
                  <a:lnTo>
                    <a:pt x="1107672" y="27809"/>
                  </a:lnTo>
                  <a:lnTo>
                    <a:pt x="1111155" y="27467"/>
                  </a:lnTo>
                  <a:lnTo>
                    <a:pt x="1114639" y="26558"/>
                  </a:lnTo>
                  <a:lnTo>
                    <a:pt x="1118122" y="25650"/>
                  </a:lnTo>
                  <a:lnTo>
                    <a:pt x="1121605" y="29259"/>
                  </a:lnTo>
                  <a:lnTo>
                    <a:pt x="1125088" y="28454"/>
                  </a:lnTo>
                  <a:lnTo>
                    <a:pt x="1128572" y="27649"/>
                  </a:lnTo>
                  <a:lnTo>
                    <a:pt x="1132055" y="26845"/>
                  </a:lnTo>
                  <a:lnTo>
                    <a:pt x="1135538" y="33166"/>
                  </a:lnTo>
                  <a:lnTo>
                    <a:pt x="1139021" y="33243"/>
                  </a:lnTo>
                  <a:lnTo>
                    <a:pt x="1142505" y="33320"/>
                  </a:lnTo>
                  <a:lnTo>
                    <a:pt x="1145988" y="34206"/>
                  </a:lnTo>
                  <a:lnTo>
                    <a:pt x="1149471" y="33342"/>
                  </a:lnTo>
                  <a:lnTo>
                    <a:pt x="1152954" y="32477"/>
                  </a:lnTo>
                  <a:lnTo>
                    <a:pt x="1156437" y="32938"/>
                  </a:lnTo>
                  <a:lnTo>
                    <a:pt x="1159921" y="32078"/>
                  </a:lnTo>
                  <a:lnTo>
                    <a:pt x="1163404" y="31218"/>
                  </a:lnTo>
                  <a:lnTo>
                    <a:pt x="1166887" y="32208"/>
                  </a:lnTo>
                  <a:lnTo>
                    <a:pt x="1170370" y="31354"/>
                  </a:lnTo>
                  <a:lnTo>
                    <a:pt x="1173854" y="30501"/>
                  </a:lnTo>
                  <a:lnTo>
                    <a:pt x="1177337" y="31226"/>
                  </a:lnTo>
                  <a:lnTo>
                    <a:pt x="1180820" y="30378"/>
                  </a:lnTo>
                  <a:lnTo>
                    <a:pt x="1184303" y="29529"/>
                  </a:lnTo>
                  <a:lnTo>
                    <a:pt x="1187787" y="30777"/>
                  </a:lnTo>
                  <a:lnTo>
                    <a:pt x="1191270" y="29935"/>
                  </a:lnTo>
                  <a:lnTo>
                    <a:pt x="1194753" y="29093"/>
                  </a:lnTo>
                  <a:lnTo>
                    <a:pt x="1198236" y="29036"/>
                  </a:lnTo>
                  <a:lnTo>
                    <a:pt x="1201720" y="28197"/>
                  </a:lnTo>
                  <a:lnTo>
                    <a:pt x="1205203" y="27358"/>
                  </a:lnTo>
                  <a:lnTo>
                    <a:pt x="1208686" y="28348"/>
                  </a:lnTo>
                  <a:lnTo>
                    <a:pt x="1212169" y="27515"/>
                  </a:lnTo>
                  <a:lnTo>
                    <a:pt x="1215653" y="26682"/>
                  </a:lnTo>
                  <a:lnTo>
                    <a:pt x="1219136" y="28186"/>
                  </a:lnTo>
                  <a:lnTo>
                    <a:pt x="1222619" y="27359"/>
                  </a:lnTo>
                  <a:lnTo>
                    <a:pt x="1226102" y="26533"/>
                  </a:lnTo>
                  <a:lnTo>
                    <a:pt x="1229586" y="26746"/>
                  </a:lnTo>
                  <a:lnTo>
                    <a:pt x="1233069" y="26007"/>
                  </a:lnTo>
                  <a:lnTo>
                    <a:pt x="1236552" y="25268"/>
                  </a:lnTo>
                  <a:lnTo>
                    <a:pt x="1240035" y="24530"/>
                  </a:lnTo>
                  <a:lnTo>
                    <a:pt x="1243519" y="29830"/>
                  </a:lnTo>
                  <a:lnTo>
                    <a:pt x="1247002" y="29023"/>
                  </a:lnTo>
                  <a:lnTo>
                    <a:pt x="1250485" y="28216"/>
                  </a:lnTo>
                  <a:lnTo>
                    <a:pt x="1253968" y="29909"/>
                  </a:lnTo>
                  <a:lnTo>
                    <a:pt x="1257452" y="29109"/>
                  </a:lnTo>
                  <a:lnTo>
                    <a:pt x="1260935" y="28309"/>
                  </a:lnTo>
                  <a:lnTo>
                    <a:pt x="1264418" y="27822"/>
                  </a:lnTo>
                  <a:lnTo>
                    <a:pt x="1267901" y="27104"/>
                  </a:lnTo>
                  <a:lnTo>
                    <a:pt x="1271385" y="26388"/>
                  </a:lnTo>
                  <a:lnTo>
                    <a:pt x="1274868" y="28103"/>
                  </a:lnTo>
                  <a:lnTo>
                    <a:pt x="1278351" y="27312"/>
                  </a:lnTo>
                  <a:lnTo>
                    <a:pt x="1281834" y="26521"/>
                  </a:lnTo>
                  <a:lnTo>
                    <a:pt x="1285318" y="25731"/>
                  </a:lnTo>
                  <a:lnTo>
                    <a:pt x="1288801" y="24942"/>
                  </a:lnTo>
                  <a:lnTo>
                    <a:pt x="1292284" y="24152"/>
                  </a:lnTo>
                  <a:lnTo>
                    <a:pt x="1295767" y="24856"/>
                  </a:lnTo>
                  <a:lnTo>
                    <a:pt x="1299251" y="24071"/>
                  </a:lnTo>
                  <a:lnTo>
                    <a:pt x="1302734" y="23286"/>
                  </a:lnTo>
                  <a:lnTo>
                    <a:pt x="1306217" y="22502"/>
                  </a:lnTo>
                  <a:lnTo>
                    <a:pt x="1309700" y="21718"/>
                  </a:lnTo>
                  <a:lnTo>
                    <a:pt x="1313184" y="20934"/>
                  </a:lnTo>
                  <a:lnTo>
                    <a:pt x="1316667" y="20652"/>
                  </a:lnTo>
                  <a:lnTo>
                    <a:pt x="1320150" y="19870"/>
                  </a:lnTo>
                  <a:lnTo>
                    <a:pt x="1323633" y="19088"/>
                  </a:lnTo>
                  <a:lnTo>
                    <a:pt x="1327117" y="20060"/>
                  </a:lnTo>
                  <a:lnTo>
                    <a:pt x="1330600" y="19283"/>
                  </a:lnTo>
                  <a:lnTo>
                    <a:pt x="1334083" y="18506"/>
                  </a:lnTo>
                  <a:lnTo>
                    <a:pt x="1337566" y="18231"/>
                  </a:lnTo>
                  <a:lnTo>
                    <a:pt x="1341050" y="17456"/>
                  </a:lnTo>
                  <a:lnTo>
                    <a:pt x="1344533" y="16682"/>
                  </a:lnTo>
                  <a:lnTo>
                    <a:pt x="1348016" y="18651"/>
                  </a:lnTo>
                  <a:lnTo>
                    <a:pt x="1351499" y="17883"/>
                  </a:lnTo>
                  <a:lnTo>
                    <a:pt x="1354983" y="17115"/>
                  </a:lnTo>
                  <a:lnTo>
                    <a:pt x="1358466" y="16348"/>
                  </a:lnTo>
                  <a:lnTo>
                    <a:pt x="1361949" y="16824"/>
                  </a:lnTo>
                  <a:lnTo>
                    <a:pt x="1365432" y="16060"/>
                  </a:lnTo>
                  <a:lnTo>
                    <a:pt x="1368916" y="15296"/>
                  </a:lnTo>
                  <a:lnTo>
                    <a:pt x="1372399" y="17005"/>
                  </a:lnTo>
                  <a:lnTo>
                    <a:pt x="1375882" y="16247"/>
                  </a:lnTo>
                  <a:lnTo>
                    <a:pt x="1379365" y="15490"/>
                  </a:lnTo>
                  <a:lnTo>
                    <a:pt x="1382849" y="15226"/>
                  </a:lnTo>
                  <a:lnTo>
                    <a:pt x="1386332" y="14471"/>
                  </a:lnTo>
                  <a:lnTo>
                    <a:pt x="1389815" y="13716"/>
                  </a:lnTo>
                  <a:lnTo>
                    <a:pt x="1393298" y="12961"/>
                  </a:lnTo>
                  <a:lnTo>
                    <a:pt x="1396782" y="12207"/>
                  </a:lnTo>
                  <a:lnTo>
                    <a:pt x="1400265" y="11453"/>
                  </a:lnTo>
                  <a:lnTo>
                    <a:pt x="1403748" y="10741"/>
                  </a:lnTo>
                  <a:lnTo>
                    <a:pt x="1407231" y="10069"/>
                  </a:lnTo>
                  <a:lnTo>
                    <a:pt x="1410715" y="9397"/>
                  </a:lnTo>
                  <a:lnTo>
                    <a:pt x="1414198" y="10185"/>
                  </a:lnTo>
                  <a:lnTo>
                    <a:pt x="1417681" y="9437"/>
                  </a:lnTo>
                  <a:lnTo>
                    <a:pt x="1421164" y="8688"/>
                  </a:lnTo>
                  <a:lnTo>
                    <a:pt x="1424648" y="9678"/>
                  </a:lnTo>
                  <a:lnTo>
                    <a:pt x="1428131" y="8934"/>
                  </a:lnTo>
                  <a:lnTo>
                    <a:pt x="1431614" y="8190"/>
                  </a:lnTo>
                  <a:lnTo>
                    <a:pt x="1435097" y="10645"/>
                  </a:lnTo>
                  <a:lnTo>
                    <a:pt x="1438580" y="9908"/>
                  </a:lnTo>
                  <a:lnTo>
                    <a:pt x="1442064" y="9171"/>
                  </a:lnTo>
                  <a:lnTo>
                    <a:pt x="1445547" y="8925"/>
                  </a:lnTo>
                  <a:lnTo>
                    <a:pt x="1449030" y="8190"/>
                  </a:lnTo>
                  <a:lnTo>
                    <a:pt x="1452513" y="7455"/>
                  </a:lnTo>
                  <a:lnTo>
                    <a:pt x="1455997" y="7946"/>
                  </a:lnTo>
                  <a:lnTo>
                    <a:pt x="1459480" y="7214"/>
                  </a:lnTo>
                  <a:lnTo>
                    <a:pt x="1462963" y="6483"/>
                  </a:lnTo>
                  <a:lnTo>
                    <a:pt x="1466446" y="5752"/>
                  </a:lnTo>
                  <a:lnTo>
                    <a:pt x="1469930" y="5021"/>
                  </a:lnTo>
                  <a:lnTo>
                    <a:pt x="1473413" y="4291"/>
                  </a:lnTo>
                  <a:lnTo>
                    <a:pt x="1476896" y="3561"/>
                  </a:lnTo>
                  <a:lnTo>
                    <a:pt x="1480379" y="7228"/>
                  </a:lnTo>
                  <a:lnTo>
                    <a:pt x="1483863" y="6507"/>
                  </a:lnTo>
                  <a:lnTo>
                    <a:pt x="1487346" y="5787"/>
                  </a:lnTo>
                  <a:lnTo>
                    <a:pt x="1490829" y="5792"/>
                  </a:lnTo>
                  <a:lnTo>
                    <a:pt x="1494312" y="5074"/>
                  </a:lnTo>
                  <a:lnTo>
                    <a:pt x="1497796" y="4355"/>
                  </a:lnTo>
                  <a:lnTo>
                    <a:pt x="1501279" y="6049"/>
                  </a:lnTo>
                  <a:lnTo>
                    <a:pt x="1504762" y="5336"/>
                  </a:lnTo>
                  <a:lnTo>
                    <a:pt x="1508245" y="4623"/>
                  </a:lnTo>
                  <a:lnTo>
                    <a:pt x="1511729" y="4195"/>
                  </a:lnTo>
                  <a:lnTo>
                    <a:pt x="1515212" y="3561"/>
                  </a:lnTo>
                  <a:lnTo>
                    <a:pt x="1518695" y="2928"/>
                  </a:lnTo>
                  <a:lnTo>
                    <a:pt x="1522178" y="4656"/>
                  </a:lnTo>
                  <a:lnTo>
                    <a:pt x="1525662" y="3950"/>
                  </a:lnTo>
                  <a:lnTo>
                    <a:pt x="1529145" y="3244"/>
                  </a:lnTo>
                  <a:lnTo>
                    <a:pt x="1532628" y="5152"/>
                  </a:lnTo>
                  <a:lnTo>
                    <a:pt x="1536111" y="4452"/>
                  </a:lnTo>
                  <a:lnTo>
                    <a:pt x="1539595" y="3752"/>
                  </a:lnTo>
                  <a:lnTo>
                    <a:pt x="1543078" y="7036"/>
                  </a:lnTo>
                  <a:lnTo>
                    <a:pt x="1546561" y="6344"/>
                  </a:lnTo>
                  <a:lnTo>
                    <a:pt x="1550044" y="5652"/>
                  </a:lnTo>
                  <a:lnTo>
                    <a:pt x="1553528" y="9101"/>
                  </a:lnTo>
                  <a:lnTo>
                    <a:pt x="1557011" y="8417"/>
                  </a:lnTo>
                  <a:lnTo>
                    <a:pt x="1560494" y="7734"/>
                  </a:lnTo>
                  <a:lnTo>
                    <a:pt x="1563977" y="7507"/>
                  </a:lnTo>
                  <a:lnTo>
                    <a:pt x="1567461" y="6826"/>
                  </a:lnTo>
                  <a:lnTo>
                    <a:pt x="1570944" y="6144"/>
                  </a:lnTo>
                  <a:lnTo>
                    <a:pt x="1574427" y="5463"/>
                  </a:lnTo>
                  <a:lnTo>
                    <a:pt x="1577910" y="5925"/>
                  </a:lnTo>
                  <a:lnTo>
                    <a:pt x="1581394" y="5247"/>
                  </a:lnTo>
                  <a:lnTo>
                    <a:pt x="1584877" y="4568"/>
                  </a:lnTo>
                  <a:lnTo>
                    <a:pt x="1588360" y="6618"/>
                  </a:lnTo>
                  <a:lnTo>
                    <a:pt x="1591843" y="5945"/>
                  </a:lnTo>
                  <a:lnTo>
                    <a:pt x="1595327" y="5273"/>
                  </a:lnTo>
                  <a:lnTo>
                    <a:pt x="1598810" y="5053"/>
                  </a:lnTo>
                  <a:lnTo>
                    <a:pt x="1602293" y="4382"/>
                  </a:lnTo>
                  <a:lnTo>
                    <a:pt x="1605776" y="3711"/>
                  </a:lnTo>
                  <a:lnTo>
                    <a:pt x="1609260" y="4900"/>
                  </a:lnTo>
                  <a:lnTo>
                    <a:pt x="1612743" y="4305"/>
                  </a:lnTo>
                  <a:lnTo>
                    <a:pt x="1616226" y="3711"/>
                  </a:lnTo>
                  <a:lnTo>
                    <a:pt x="1619709" y="5540"/>
                  </a:lnTo>
                  <a:lnTo>
                    <a:pt x="1623193" y="4878"/>
                  </a:lnTo>
                  <a:lnTo>
                    <a:pt x="1626676" y="4216"/>
                  </a:lnTo>
                  <a:lnTo>
                    <a:pt x="1630159" y="4892"/>
                  </a:lnTo>
                  <a:lnTo>
                    <a:pt x="1633642" y="4233"/>
                  </a:lnTo>
                  <a:lnTo>
                    <a:pt x="1637126" y="3575"/>
                  </a:lnTo>
                  <a:lnTo>
                    <a:pt x="1640609" y="7105"/>
                  </a:lnTo>
                  <a:lnTo>
                    <a:pt x="1644092" y="6454"/>
                  </a:lnTo>
                  <a:lnTo>
                    <a:pt x="1647575" y="5803"/>
                  </a:lnTo>
                  <a:lnTo>
                    <a:pt x="1651059" y="8619"/>
                  </a:lnTo>
                  <a:lnTo>
                    <a:pt x="1654542" y="7975"/>
                  </a:lnTo>
                  <a:lnTo>
                    <a:pt x="1658025" y="7331"/>
                  </a:lnTo>
                  <a:lnTo>
                    <a:pt x="1661508" y="6903"/>
                  </a:lnTo>
                  <a:lnTo>
                    <a:pt x="1664992" y="6260"/>
                  </a:lnTo>
                  <a:lnTo>
                    <a:pt x="1668475" y="5618"/>
                  </a:lnTo>
                  <a:lnTo>
                    <a:pt x="1671958" y="7552"/>
                  </a:lnTo>
                  <a:lnTo>
                    <a:pt x="1675441" y="6914"/>
                  </a:lnTo>
                  <a:lnTo>
                    <a:pt x="1678925" y="6276"/>
                  </a:lnTo>
                  <a:lnTo>
                    <a:pt x="1682408" y="7556"/>
                  </a:lnTo>
                  <a:lnTo>
                    <a:pt x="1685891" y="6922"/>
                  </a:lnTo>
                  <a:lnTo>
                    <a:pt x="1689374" y="6288"/>
                  </a:lnTo>
                  <a:lnTo>
                    <a:pt x="1692858" y="5655"/>
                  </a:lnTo>
                  <a:lnTo>
                    <a:pt x="1696341" y="6508"/>
                  </a:lnTo>
                  <a:lnTo>
                    <a:pt x="1699824" y="5877"/>
                  </a:lnTo>
                  <a:lnTo>
                    <a:pt x="1703307" y="5247"/>
                  </a:lnTo>
                  <a:lnTo>
                    <a:pt x="1706791" y="5253"/>
                  </a:lnTo>
                  <a:lnTo>
                    <a:pt x="1710274" y="4625"/>
                  </a:lnTo>
                  <a:lnTo>
                    <a:pt x="1713757" y="3997"/>
                  </a:lnTo>
                  <a:lnTo>
                    <a:pt x="1717240" y="4005"/>
                  </a:lnTo>
                  <a:lnTo>
                    <a:pt x="1720723" y="3378"/>
                  </a:lnTo>
                  <a:lnTo>
                    <a:pt x="1724207" y="2752"/>
                  </a:lnTo>
                  <a:lnTo>
                    <a:pt x="1727690" y="4451"/>
                  </a:lnTo>
                  <a:lnTo>
                    <a:pt x="1731173" y="3829"/>
                  </a:lnTo>
                  <a:lnTo>
                    <a:pt x="1734656" y="3207"/>
                  </a:lnTo>
                  <a:lnTo>
                    <a:pt x="1738140" y="4265"/>
                  </a:lnTo>
                  <a:lnTo>
                    <a:pt x="1741623" y="3646"/>
                  </a:lnTo>
                  <a:lnTo>
                    <a:pt x="1745106" y="3028"/>
                  </a:lnTo>
                  <a:lnTo>
                    <a:pt x="1748589" y="4496"/>
                  </a:lnTo>
                  <a:lnTo>
                    <a:pt x="1752073" y="3882"/>
                  </a:lnTo>
                  <a:lnTo>
                    <a:pt x="1755556" y="3267"/>
                  </a:lnTo>
                  <a:lnTo>
                    <a:pt x="1759039" y="3069"/>
                  </a:lnTo>
                  <a:lnTo>
                    <a:pt x="1762522" y="2456"/>
                  </a:lnTo>
                  <a:lnTo>
                    <a:pt x="1766006" y="1843"/>
                  </a:lnTo>
                  <a:lnTo>
                    <a:pt x="1769489" y="7184"/>
                  </a:lnTo>
                  <a:lnTo>
                    <a:pt x="1772972" y="6581"/>
                  </a:lnTo>
                  <a:lnTo>
                    <a:pt x="1776455" y="5978"/>
                  </a:lnTo>
                  <a:lnTo>
                    <a:pt x="1779939" y="5578"/>
                  </a:lnTo>
                  <a:lnTo>
                    <a:pt x="1783422" y="4975"/>
                  </a:lnTo>
                  <a:lnTo>
                    <a:pt x="1786905" y="4373"/>
                  </a:lnTo>
                  <a:lnTo>
                    <a:pt x="1790388" y="8783"/>
                  </a:lnTo>
                  <a:lnTo>
                    <a:pt x="1793872" y="8190"/>
                  </a:lnTo>
                  <a:lnTo>
                    <a:pt x="1797355" y="7596"/>
                  </a:lnTo>
                  <a:lnTo>
                    <a:pt x="1800838" y="7003"/>
                  </a:lnTo>
                  <a:lnTo>
                    <a:pt x="1804321" y="8190"/>
                  </a:lnTo>
                  <a:lnTo>
                    <a:pt x="1807805" y="7600"/>
                  </a:lnTo>
                  <a:lnTo>
                    <a:pt x="1811288" y="7010"/>
                  </a:lnTo>
                  <a:lnTo>
                    <a:pt x="1814771" y="7012"/>
                  </a:lnTo>
                  <a:lnTo>
                    <a:pt x="1818254" y="6424"/>
                  </a:lnTo>
                  <a:lnTo>
                    <a:pt x="1821738" y="5836"/>
                  </a:lnTo>
                  <a:lnTo>
                    <a:pt x="1825221" y="6037"/>
                  </a:lnTo>
                  <a:lnTo>
                    <a:pt x="1828704" y="5451"/>
                  </a:lnTo>
                  <a:lnTo>
                    <a:pt x="1832187" y="4864"/>
                  </a:lnTo>
                  <a:lnTo>
                    <a:pt x="1835671" y="5657"/>
                  </a:lnTo>
                  <a:lnTo>
                    <a:pt x="1839154" y="5074"/>
                  </a:lnTo>
                  <a:lnTo>
                    <a:pt x="1842637" y="4490"/>
                  </a:lnTo>
                  <a:lnTo>
                    <a:pt x="1846120" y="6451"/>
                  </a:lnTo>
                  <a:lnTo>
                    <a:pt x="1849604" y="5871"/>
                  </a:lnTo>
                  <a:lnTo>
                    <a:pt x="1853087" y="5292"/>
                  </a:lnTo>
                  <a:lnTo>
                    <a:pt x="1856570" y="6653"/>
                  </a:lnTo>
                  <a:lnTo>
                    <a:pt x="1860053" y="6078"/>
                  </a:lnTo>
                  <a:lnTo>
                    <a:pt x="1863537" y="5502"/>
                  </a:lnTo>
                  <a:lnTo>
                    <a:pt x="1867020" y="5700"/>
                  </a:lnTo>
                  <a:lnTo>
                    <a:pt x="1870503" y="5126"/>
                  </a:lnTo>
                  <a:lnTo>
                    <a:pt x="1873986" y="4553"/>
                  </a:lnTo>
                  <a:lnTo>
                    <a:pt x="1877470" y="4366"/>
                  </a:lnTo>
                  <a:lnTo>
                    <a:pt x="1880953" y="3794"/>
                  </a:lnTo>
                  <a:lnTo>
                    <a:pt x="1884436" y="3221"/>
                  </a:lnTo>
                  <a:lnTo>
                    <a:pt x="1887919" y="4592"/>
                  </a:lnTo>
                  <a:lnTo>
                    <a:pt x="1891403" y="4085"/>
                  </a:lnTo>
                  <a:lnTo>
                    <a:pt x="1894886" y="3579"/>
                  </a:lnTo>
                  <a:lnTo>
                    <a:pt x="1898369" y="4409"/>
                  </a:lnTo>
                  <a:lnTo>
                    <a:pt x="1901852" y="3842"/>
                  </a:lnTo>
                  <a:lnTo>
                    <a:pt x="1905336" y="3276"/>
                  </a:lnTo>
                  <a:lnTo>
                    <a:pt x="1908819" y="5755"/>
                  </a:lnTo>
                  <a:lnTo>
                    <a:pt x="1912302" y="5194"/>
                  </a:lnTo>
                  <a:lnTo>
                    <a:pt x="1915785" y="4633"/>
                  </a:lnTo>
                  <a:lnTo>
                    <a:pt x="1919269" y="4072"/>
                  </a:lnTo>
                  <a:lnTo>
                    <a:pt x="1922752" y="5960"/>
                  </a:lnTo>
                  <a:lnTo>
                    <a:pt x="1926235" y="5403"/>
                  </a:lnTo>
                  <a:lnTo>
                    <a:pt x="1929718" y="4846"/>
                  </a:lnTo>
                  <a:lnTo>
                    <a:pt x="1933202" y="13217"/>
                  </a:lnTo>
                  <a:lnTo>
                    <a:pt x="1936685" y="12846"/>
                  </a:lnTo>
                  <a:lnTo>
                    <a:pt x="1940168" y="12476"/>
                  </a:lnTo>
                  <a:lnTo>
                    <a:pt x="1943651" y="13580"/>
                  </a:lnTo>
                  <a:lnTo>
                    <a:pt x="1947135" y="13040"/>
                  </a:lnTo>
                  <a:lnTo>
                    <a:pt x="1950618" y="12501"/>
                  </a:lnTo>
                  <a:lnTo>
                    <a:pt x="1954101" y="13200"/>
                  </a:lnTo>
                  <a:lnTo>
                    <a:pt x="1957584" y="12662"/>
                  </a:lnTo>
                  <a:lnTo>
                    <a:pt x="1961068" y="12125"/>
                  </a:lnTo>
                  <a:lnTo>
                    <a:pt x="1964551" y="11941"/>
                  </a:lnTo>
                  <a:lnTo>
                    <a:pt x="1968034" y="11405"/>
                  </a:lnTo>
                  <a:lnTo>
                    <a:pt x="1971517" y="10868"/>
                  </a:lnTo>
                  <a:lnTo>
                    <a:pt x="1975001" y="10687"/>
                  </a:lnTo>
                  <a:lnTo>
                    <a:pt x="1978484" y="10151"/>
                  </a:lnTo>
                  <a:lnTo>
                    <a:pt x="1981967" y="9616"/>
                  </a:lnTo>
                  <a:lnTo>
                    <a:pt x="1985450" y="12077"/>
                  </a:lnTo>
                  <a:lnTo>
                    <a:pt x="1988934" y="11546"/>
                  </a:lnTo>
                  <a:lnTo>
                    <a:pt x="1992417" y="11016"/>
                  </a:lnTo>
                  <a:lnTo>
                    <a:pt x="1995900" y="10836"/>
                  </a:lnTo>
                  <a:lnTo>
                    <a:pt x="1999383" y="10306"/>
                  </a:lnTo>
                  <a:lnTo>
                    <a:pt x="2002867" y="9777"/>
                  </a:lnTo>
                  <a:lnTo>
                    <a:pt x="2006350" y="9423"/>
                  </a:lnTo>
                  <a:lnTo>
                    <a:pt x="2009833" y="8894"/>
                  </a:lnTo>
                  <a:lnTo>
                    <a:pt x="2013316" y="8366"/>
                  </a:lnTo>
                  <a:lnTo>
                    <a:pt x="2016799" y="8014"/>
                  </a:lnTo>
                  <a:lnTo>
                    <a:pt x="2020283" y="7485"/>
                  </a:lnTo>
                  <a:lnTo>
                    <a:pt x="2023766" y="6958"/>
                  </a:lnTo>
                  <a:lnTo>
                    <a:pt x="2027249" y="6430"/>
                  </a:lnTo>
                  <a:lnTo>
                    <a:pt x="2030732" y="9928"/>
                  </a:lnTo>
                  <a:lnTo>
                    <a:pt x="2034216" y="9406"/>
                  </a:lnTo>
                  <a:lnTo>
                    <a:pt x="2037699" y="8885"/>
                  </a:lnTo>
                  <a:lnTo>
                    <a:pt x="2041182" y="8363"/>
                  </a:lnTo>
                  <a:lnTo>
                    <a:pt x="2044665" y="7842"/>
                  </a:lnTo>
                  <a:lnTo>
                    <a:pt x="2048149" y="7321"/>
                  </a:lnTo>
                  <a:lnTo>
                    <a:pt x="2051632" y="9739"/>
                  </a:lnTo>
                  <a:lnTo>
                    <a:pt x="2055115" y="9223"/>
                  </a:lnTo>
                  <a:lnTo>
                    <a:pt x="2058598" y="8706"/>
                  </a:lnTo>
                  <a:lnTo>
                    <a:pt x="2062082" y="8399"/>
                  </a:lnTo>
                  <a:lnTo>
                    <a:pt x="2065565" y="7938"/>
                  </a:lnTo>
                  <a:lnTo>
                    <a:pt x="2069048" y="7478"/>
                  </a:lnTo>
                  <a:lnTo>
                    <a:pt x="2072531" y="9245"/>
                  </a:lnTo>
                  <a:lnTo>
                    <a:pt x="2076015" y="8788"/>
                  </a:lnTo>
                  <a:lnTo>
                    <a:pt x="2079498" y="8331"/>
                  </a:lnTo>
                  <a:lnTo>
                    <a:pt x="2082981" y="12562"/>
                  </a:lnTo>
                  <a:lnTo>
                    <a:pt x="2086464" y="12057"/>
                  </a:lnTo>
                  <a:lnTo>
                    <a:pt x="2089948" y="11552"/>
                  </a:lnTo>
                  <a:lnTo>
                    <a:pt x="2093431" y="11380"/>
                  </a:lnTo>
                  <a:lnTo>
                    <a:pt x="2096914" y="10876"/>
                  </a:lnTo>
                  <a:lnTo>
                    <a:pt x="2100397" y="10372"/>
                  </a:lnTo>
                  <a:lnTo>
                    <a:pt x="2103881" y="12684"/>
                  </a:lnTo>
                  <a:lnTo>
                    <a:pt x="2107364" y="12184"/>
                  </a:lnTo>
                  <a:lnTo>
                    <a:pt x="2110847" y="11684"/>
                  </a:lnTo>
                  <a:lnTo>
                    <a:pt x="2114330" y="13802"/>
                  </a:lnTo>
                  <a:lnTo>
                    <a:pt x="2117814" y="13306"/>
                  </a:lnTo>
                  <a:lnTo>
                    <a:pt x="2121297" y="12810"/>
                  </a:lnTo>
                  <a:lnTo>
                    <a:pt x="2124780" y="12482"/>
                  </a:lnTo>
                  <a:lnTo>
                    <a:pt x="2128263" y="12040"/>
                  </a:lnTo>
                  <a:lnTo>
                    <a:pt x="2131747" y="11597"/>
                  </a:lnTo>
                  <a:lnTo>
                    <a:pt x="2135230" y="11155"/>
                  </a:lnTo>
                  <a:lnTo>
                    <a:pt x="2138713" y="10661"/>
                  </a:lnTo>
                  <a:lnTo>
                    <a:pt x="2142196" y="10166"/>
                  </a:lnTo>
                  <a:lnTo>
                    <a:pt x="2145680" y="9672"/>
                  </a:lnTo>
                  <a:lnTo>
                    <a:pt x="2149163" y="10811"/>
                  </a:lnTo>
                  <a:lnTo>
                    <a:pt x="2152646" y="10319"/>
                  </a:lnTo>
                  <a:lnTo>
                    <a:pt x="2156129" y="9828"/>
                  </a:lnTo>
                  <a:lnTo>
                    <a:pt x="2159613" y="9499"/>
                  </a:lnTo>
                  <a:lnTo>
                    <a:pt x="2163096" y="9008"/>
                  </a:lnTo>
                  <a:lnTo>
                    <a:pt x="2166579" y="8517"/>
                  </a:lnTo>
                  <a:lnTo>
                    <a:pt x="2170062" y="8026"/>
                  </a:lnTo>
                  <a:lnTo>
                    <a:pt x="2173546" y="7535"/>
                  </a:lnTo>
                  <a:lnTo>
                    <a:pt x="2177029" y="7045"/>
                  </a:lnTo>
                  <a:lnTo>
                    <a:pt x="2180512" y="11892"/>
                  </a:lnTo>
                  <a:lnTo>
                    <a:pt x="2183995" y="11409"/>
                  </a:lnTo>
                  <a:lnTo>
                    <a:pt x="2187479" y="10925"/>
                  </a:lnTo>
                  <a:lnTo>
                    <a:pt x="2190962" y="13922"/>
                  </a:lnTo>
                  <a:lnTo>
                    <a:pt x="2194445" y="13444"/>
                  </a:lnTo>
                  <a:lnTo>
                    <a:pt x="2197928" y="12965"/>
                  </a:lnTo>
                  <a:lnTo>
                    <a:pt x="2201412" y="12487"/>
                  </a:lnTo>
                  <a:lnTo>
                    <a:pt x="2204895" y="12009"/>
                  </a:lnTo>
                  <a:lnTo>
                    <a:pt x="2208378" y="11531"/>
                  </a:lnTo>
                  <a:lnTo>
                    <a:pt x="2211861" y="12311"/>
                  </a:lnTo>
                  <a:lnTo>
                    <a:pt x="2215345" y="11835"/>
                  </a:lnTo>
                  <a:lnTo>
                    <a:pt x="2218828" y="11359"/>
                  </a:lnTo>
                  <a:lnTo>
                    <a:pt x="2222311" y="11823"/>
                  </a:lnTo>
                  <a:lnTo>
                    <a:pt x="2225794" y="11349"/>
                  </a:lnTo>
                  <a:lnTo>
                    <a:pt x="2229278" y="10875"/>
                  </a:lnTo>
                  <a:lnTo>
                    <a:pt x="2232761" y="12892"/>
                  </a:lnTo>
                  <a:lnTo>
                    <a:pt x="2236244" y="12421"/>
                  </a:lnTo>
                  <a:lnTo>
                    <a:pt x="2239727" y="11950"/>
                  </a:lnTo>
                  <a:lnTo>
                    <a:pt x="2243211" y="11480"/>
                  </a:lnTo>
                  <a:lnTo>
                    <a:pt x="2246694" y="11009"/>
                  </a:lnTo>
                  <a:lnTo>
                    <a:pt x="2250177" y="10539"/>
                  </a:lnTo>
                  <a:lnTo>
                    <a:pt x="2253660" y="10069"/>
                  </a:lnTo>
                  <a:lnTo>
                    <a:pt x="2257144" y="10842"/>
                  </a:lnTo>
                  <a:lnTo>
                    <a:pt x="2260627" y="10373"/>
                  </a:lnTo>
                  <a:lnTo>
                    <a:pt x="2264110" y="9905"/>
                  </a:lnTo>
                  <a:lnTo>
                    <a:pt x="2267593" y="9903"/>
                  </a:lnTo>
                  <a:lnTo>
                    <a:pt x="2271077" y="9435"/>
                  </a:lnTo>
                  <a:lnTo>
                    <a:pt x="2274560" y="8968"/>
                  </a:lnTo>
                  <a:lnTo>
                    <a:pt x="2278043" y="8656"/>
                  </a:lnTo>
                  <a:lnTo>
                    <a:pt x="2281526" y="8190"/>
                  </a:lnTo>
                  <a:lnTo>
                    <a:pt x="2285010" y="7723"/>
                  </a:lnTo>
                  <a:lnTo>
                    <a:pt x="2288493" y="9919"/>
                  </a:lnTo>
                  <a:lnTo>
                    <a:pt x="2291976" y="9506"/>
                  </a:lnTo>
                  <a:lnTo>
                    <a:pt x="2295459" y="9093"/>
                  </a:lnTo>
                  <a:lnTo>
                    <a:pt x="2298942" y="10337"/>
                  </a:lnTo>
                  <a:lnTo>
                    <a:pt x="2302426" y="9877"/>
                  </a:lnTo>
                  <a:lnTo>
                    <a:pt x="2305909" y="9416"/>
                  </a:lnTo>
                  <a:lnTo>
                    <a:pt x="2309392" y="9894"/>
                  </a:lnTo>
                  <a:lnTo>
                    <a:pt x="2312875" y="9485"/>
                  </a:lnTo>
                  <a:lnTo>
                    <a:pt x="2316359" y="9075"/>
                  </a:lnTo>
                  <a:lnTo>
                    <a:pt x="2319842" y="10487"/>
                  </a:lnTo>
                  <a:lnTo>
                    <a:pt x="2323325" y="10079"/>
                  </a:lnTo>
                  <a:lnTo>
                    <a:pt x="2326808" y="9672"/>
                  </a:lnTo>
                  <a:lnTo>
                    <a:pt x="2330292" y="9252"/>
                  </a:lnTo>
                  <a:lnTo>
                    <a:pt x="2333775" y="8797"/>
                  </a:lnTo>
                  <a:lnTo>
                    <a:pt x="2337258" y="8341"/>
                  </a:lnTo>
                  <a:lnTo>
                    <a:pt x="2340741" y="8795"/>
                  </a:lnTo>
                  <a:lnTo>
                    <a:pt x="2344225" y="8341"/>
                  </a:lnTo>
                  <a:lnTo>
                    <a:pt x="2347708" y="7887"/>
                  </a:lnTo>
                  <a:lnTo>
                    <a:pt x="2351191" y="9243"/>
                  </a:lnTo>
                  <a:lnTo>
                    <a:pt x="2354674" y="8791"/>
                  </a:lnTo>
                  <a:lnTo>
                    <a:pt x="2358158" y="8340"/>
                  </a:lnTo>
                  <a:lnTo>
                    <a:pt x="2361641" y="7889"/>
                  </a:lnTo>
                  <a:lnTo>
                    <a:pt x="2365124" y="9684"/>
                  </a:lnTo>
                  <a:lnTo>
                    <a:pt x="2368607" y="9235"/>
                  </a:lnTo>
                  <a:lnTo>
                    <a:pt x="2372091" y="8787"/>
                  </a:lnTo>
                  <a:lnTo>
                    <a:pt x="2375574" y="9381"/>
                  </a:lnTo>
                  <a:lnTo>
                    <a:pt x="2379057" y="8934"/>
                  </a:lnTo>
                  <a:lnTo>
                    <a:pt x="2382540" y="8487"/>
                  </a:lnTo>
                  <a:lnTo>
                    <a:pt x="2386024" y="10846"/>
                  </a:lnTo>
                  <a:lnTo>
                    <a:pt x="2389507" y="10403"/>
                  </a:lnTo>
                  <a:lnTo>
                    <a:pt x="2392990" y="9960"/>
                  </a:lnTo>
                  <a:lnTo>
                    <a:pt x="2396473" y="10980"/>
                  </a:lnTo>
                  <a:lnTo>
                    <a:pt x="2399957" y="10539"/>
                  </a:lnTo>
                  <a:lnTo>
                    <a:pt x="2403440" y="10098"/>
                  </a:lnTo>
                  <a:lnTo>
                    <a:pt x="2406923" y="9658"/>
                  </a:lnTo>
                  <a:lnTo>
                    <a:pt x="2410406" y="9217"/>
                  </a:lnTo>
                  <a:lnTo>
                    <a:pt x="2413890" y="8777"/>
                  </a:lnTo>
                  <a:lnTo>
                    <a:pt x="2417373" y="11650"/>
                  </a:lnTo>
                  <a:lnTo>
                    <a:pt x="2420856" y="11446"/>
                  </a:lnTo>
                  <a:lnTo>
                    <a:pt x="2424339" y="11242"/>
                  </a:lnTo>
                  <a:lnTo>
                    <a:pt x="2427823" y="10982"/>
                  </a:lnTo>
                  <a:lnTo>
                    <a:pt x="2431306" y="10640"/>
                  </a:lnTo>
                  <a:lnTo>
                    <a:pt x="2434789" y="10298"/>
                  </a:lnTo>
                  <a:lnTo>
                    <a:pt x="2438272" y="9942"/>
                  </a:lnTo>
                  <a:lnTo>
                    <a:pt x="2441756" y="9554"/>
                  </a:lnTo>
                  <a:lnTo>
                    <a:pt x="2445239" y="9166"/>
                  </a:lnTo>
                  <a:lnTo>
                    <a:pt x="2448722" y="8778"/>
                  </a:lnTo>
                  <a:lnTo>
                    <a:pt x="2452205" y="8391"/>
                  </a:lnTo>
                  <a:lnTo>
                    <a:pt x="2455689" y="8004"/>
                  </a:lnTo>
                  <a:lnTo>
                    <a:pt x="2459172" y="7906"/>
                  </a:lnTo>
                  <a:lnTo>
                    <a:pt x="2462655" y="7520"/>
                  </a:lnTo>
                  <a:lnTo>
                    <a:pt x="2466138" y="7133"/>
                  </a:lnTo>
                  <a:lnTo>
                    <a:pt x="2469622" y="7181"/>
                  </a:lnTo>
                  <a:lnTo>
                    <a:pt x="2473105" y="6748"/>
                  </a:lnTo>
                  <a:lnTo>
                    <a:pt x="2476588" y="6316"/>
                  </a:lnTo>
                  <a:lnTo>
                    <a:pt x="2480071" y="5884"/>
                  </a:lnTo>
                  <a:lnTo>
                    <a:pt x="2483555" y="5598"/>
                  </a:lnTo>
                  <a:lnTo>
                    <a:pt x="2487038" y="5166"/>
                  </a:lnTo>
                  <a:lnTo>
                    <a:pt x="2490521" y="4735"/>
                  </a:lnTo>
                  <a:lnTo>
                    <a:pt x="2494004" y="5464"/>
                  </a:lnTo>
                  <a:lnTo>
                    <a:pt x="2497488" y="5034"/>
                  </a:lnTo>
                  <a:lnTo>
                    <a:pt x="2500971" y="4604"/>
                  </a:lnTo>
                  <a:lnTo>
                    <a:pt x="2504454" y="4320"/>
                  </a:lnTo>
                  <a:lnTo>
                    <a:pt x="2507937" y="3890"/>
                  </a:lnTo>
                  <a:lnTo>
                    <a:pt x="2511421" y="3461"/>
                  </a:lnTo>
                  <a:lnTo>
                    <a:pt x="2514904" y="3032"/>
                  </a:lnTo>
                  <a:lnTo>
                    <a:pt x="2518387" y="2603"/>
                  </a:lnTo>
                  <a:lnTo>
                    <a:pt x="2521870" y="2174"/>
                  </a:lnTo>
                  <a:lnTo>
                    <a:pt x="2525354" y="3513"/>
                  </a:lnTo>
                  <a:lnTo>
                    <a:pt x="2528837" y="3133"/>
                  </a:lnTo>
                  <a:lnTo>
                    <a:pt x="2532320" y="2753"/>
                  </a:lnTo>
                  <a:lnTo>
                    <a:pt x="2535803" y="3075"/>
                  </a:lnTo>
                  <a:lnTo>
                    <a:pt x="2539287" y="2650"/>
                  </a:lnTo>
                  <a:lnTo>
                    <a:pt x="2542770" y="2224"/>
                  </a:lnTo>
                  <a:lnTo>
                    <a:pt x="2546253" y="2393"/>
                  </a:lnTo>
                  <a:lnTo>
                    <a:pt x="2549736" y="2015"/>
                  </a:lnTo>
                  <a:lnTo>
                    <a:pt x="2553220" y="1638"/>
                  </a:lnTo>
                  <a:lnTo>
                    <a:pt x="2556703" y="2114"/>
                  </a:lnTo>
                  <a:lnTo>
                    <a:pt x="2560186" y="1691"/>
                  </a:lnTo>
                  <a:lnTo>
                    <a:pt x="2563669" y="1268"/>
                  </a:lnTo>
                  <a:lnTo>
                    <a:pt x="2567153" y="845"/>
                  </a:lnTo>
                  <a:lnTo>
                    <a:pt x="2570636" y="422"/>
                  </a:lnTo>
                  <a:lnTo>
                    <a:pt x="2574119" y="0"/>
                  </a:lnTo>
                  <a:lnTo>
                    <a:pt x="2577602" y="1592"/>
                  </a:lnTo>
                  <a:lnTo>
                    <a:pt x="2581085" y="1172"/>
                  </a:lnTo>
                  <a:lnTo>
                    <a:pt x="2584569" y="752"/>
                  </a:lnTo>
                  <a:lnTo>
                    <a:pt x="2588052" y="332"/>
                  </a:lnTo>
                  <a:lnTo>
                    <a:pt x="2591535" y="10907"/>
                  </a:lnTo>
                  <a:lnTo>
                    <a:pt x="2595018" y="10499"/>
                  </a:lnTo>
                  <a:lnTo>
                    <a:pt x="2598502" y="10091"/>
                  </a:lnTo>
                  <a:lnTo>
                    <a:pt x="2601985" y="10223"/>
                  </a:lnTo>
                  <a:lnTo>
                    <a:pt x="2605468" y="9816"/>
                  </a:lnTo>
                  <a:lnTo>
                    <a:pt x="2608951" y="9410"/>
                  </a:lnTo>
                  <a:lnTo>
                    <a:pt x="2612435" y="9138"/>
                  </a:lnTo>
                  <a:lnTo>
                    <a:pt x="2615918" y="8731"/>
                  </a:lnTo>
                  <a:lnTo>
                    <a:pt x="2619401" y="8325"/>
                  </a:lnTo>
                  <a:lnTo>
                    <a:pt x="2622884" y="8595"/>
                  </a:lnTo>
                  <a:lnTo>
                    <a:pt x="2626368" y="8190"/>
                  </a:lnTo>
                  <a:lnTo>
                    <a:pt x="2629851" y="7784"/>
                  </a:lnTo>
                  <a:lnTo>
                    <a:pt x="2633334" y="7650"/>
                  </a:lnTo>
                  <a:lnTo>
                    <a:pt x="2636817" y="7245"/>
                  </a:lnTo>
                  <a:lnTo>
                    <a:pt x="2640301" y="6840"/>
                  </a:lnTo>
                  <a:lnTo>
                    <a:pt x="2643784" y="7921"/>
                  </a:lnTo>
                  <a:lnTo>
                    <a:pt x="2647267" y="7518"/>
                  </a:lnTo>
                  <a:lnTo>
                    <a:pt x="2650750" y="7115"/>
                  </a:lnTo>
                  <a:lnTo>
                    <a:pt x="2654234" y="7788"/>
                  </a:lnTo>
                  <a:lnTo>
                    <a:pt x="2657717" y="7386"/>
                  </a:lnTo>
                  <a:lnTo>
                    <a:pt x="2661200" y="6985"/>
                  </a:lnTo>
                  <a:lnTo>
                    <a:pt x="2664683" y="8056"/>
                  </a:lnTo>
                  <a:lnTo>
                    <a:pt x="2668167" y="7657"/>
                  </a:lnTo>
                  <a:lnTo>
                    <a:pt x="2671650" y="7257"/>
                  </a:lnTo>
                  <a:lnTo>
                    <a:pt x="2675133" y="8719"/>
                  </a:lnTo>
                  <a:lnTo>
                    <a:pt x="2678616" y="8322"/>
                  </a:lnTo>
                  <a:lnTo>
                    <a:pt x="2682100" y="7925"/>
                  </a:lnTo>
                  <a:lnTo>
                    <a:pt x="2685583" y="8849"/>
                  </a:lnTo>
                  <a:lnTo>
                    <a:pt x="2689066" y="8453"/>
                  </a:lnTo>
                  <a:lnTo>
                    <a:pt x="2692549" y="8058"/>
                  </a:lnTo>
                  <a:lnTo>
                    <a:pt x="2696033" y="8847"/>
                  </a:lnTo>
                  <a:lnTo>
                    <a:pt x="2699516" y="8452"/>
                  </a:lnTo>
                  <a:lnTo>
                    <a:pt x="2702999" y="8058"/>
                  </a:lnTo>
                  <a:lnTo>
                    <a:pt x="2706482" y="7664"/>
                  </a:lnTo>
                  <a:lnTo>
                    <a:pt x="2709966" y="7402"/>
                  </a:lnTo>
                  <a:lnTo>
                    <a:pt x="2713449" y="7008"/>
                  </a:lnTo>
                  <a:lnTo>
                    <a:pt x="2716932" y="6615"/>
                  </a:lnTo>
                  <a:lnTo>
                    <a:pt x="2720415" y="6353"/>
                  </a:lnTo>
                  <a:lnTo>
                    <a:pt x="2723899" y="5960"/>
                  </a:lnTo>
                  <a:lnTo>
                    <a:pt x="2727382" y="5567"/>
                  </a:lnTo>
                  <a:lnTo>
                    <a:pt x="2730865" y="5570"/>
                  </a:lnTo>
                  <a:lnTo>
                    <a:pt x="2734348" y="5178"/>
                  </a:lnTo>
                  <a:lnTo>
                    <a:pt x="2737832" y="4785"/>
                  </a:lnTo>
                  <a:lnTo>
                    <a:pt x="2741315" y="4790"/>
                  </a:lnTo>
                  <a:lnTo>
                    <a:pt x="2744798" y="4398"/>
                  </a:lnTo>
                  <a:lnTo>
                    <a:pt x="2748281" y="4006"/>
                  </a:lnTo>
                  <a:lnTo>
                    <a:pt x="2751765" y="9346"/>
                  </a:lnTo>
                  <a:lnTo>
                    <a:pt x="2755248" y="8961"/>
                  </a:lnTo>
                  <a:lnTo>
                    <a:pt x="2758731" y="8575"/>
                  </a:lnTo>
                  <a:lnTo>
                    <a:pt x="2762214" y="8190"/>
                  </a:lnTo>
                  <a:lnTo>
                    <a:pt x="2765698" y="7804"/>
                  </a:lnTo>
                  <a:lnTo>
                    <a:pt x="2769181" y="7419"/>
                  </a:lnTo>
                  <a:lnTo>
                    <a:pt x="2772664" y="8956"/>
                  </a:lnTo>
                  <a:lnTo>
                    <a:pt x="2776147" y="8573"/>
                  </a:lnTo>
                  <a:lnTo>
                    <a:pt x="2779631" y="8190"/>
                  </a:lnTo>
                  <a:lnTo>
                    <a:pt x="2783114" y="12097"/>
                  </a:lnTo>
                  <a:lnTo>
                    <a:pt x="2786597" y="11719"/>
                  </a:lnTo>
                  <a:lnTo>
                    <a:pt x="2790080" y="11340"/>
                  </a:lnTo>
                  <a:lnTo>
                    <a:pt x="2793564" y="15893"/>
                  </a:lnTo>
                  <a:lnTo>
                    <a:pt x="2797047" y="15559"/>
                  </a:lnTo>
                  <a:lnTo>
                    <a:pt x="2800530" y="15225"/>
                  </a:lnTo>
                  <a:lnTo>
                    <a:pt x="2804013" y="15617"/>
                  </a:lnTo>
                  <a:lnTo>
                    <a:pt x="2807497" y="15245"/>
                  </a:lnTo>
                  <a:lnTo>
                    <a:pt x="2810980" y="14873"/>
                  </a:lnTo>
                  <a:lnTo>
                    <a:pt x="2814463" y="14501"/>
                  </a:lnTo>
                  <a:lnTo>
                    <a:pt x="2817946" y="14857"/>
                  </a:lnTo>
                  <a:lnTo>
                    <a:pt x="2821430" y="14486"/>
                  </a:lnTo>
                  <a:lnTo>
                    <a:pt x="2824913" y="14114"/>
                  </a:lnTo>
                  <a:lnTo>
                    <a:pt x="2828396" y="14591"/>
                  </a:lnTo>
                  <a:lnTo>
                    <a:pt x="2831879" y="14221"/>
                  </a:lnTo>
                  <a:lnTo>
                    <a:pt x="2835363" y="13851"/>
                  </a:lnTo>
                  <a:lnTo>
                    <a:pt x="2838846" y="15289"/>
                  </a:lnTo>
                  <a:lnTo>
                    <a:pt x="2842329" y="14921"/>
                  </a:lnTo>
                  <a:lnTo>
                    <a:pt x="2845812" y="14553"/>
                  </a:lnTo>
                  <a:lnTo>
                    <a:pt x="2849296" y="14545"/>
                  </a:lnTo>
                  <a:lnTo>
                    <a:pt x="2852779" y="14178"/>
                  </a:lnTo>
                  <a:lnTo>
                    <a:pt x="2856262" y="13810"/>
                  </a:lnTo>
                  <a:lnTo>
                    <a:pt x="2859745" y="15832"/>
                  </a:lnTo>
                  <a:lnTo>
                    <a:pt x="2863229" y="15467"/>
                  </a:lnTo>
                  <a:lnTo>
                    <a:pt x="2866712" y="15102"/>
                  </a:lnTo>
                  <a:lnTo>
                    <a:pt x="2870195" y="16864"/>
                  </a:lnTo>
                  <a:lnTo>
                    <a:pt x="2873678" y="16502"/>
                  </a:lnTo>
                  <a:lnTo>
                    <a:pt x="2877161" y="16140"/>
                  </a:lnTo>
                  <a:lnTo>
                    <a:pt x="2880645" y="17781"/>
                  </a:lnTo>
                  <a:lnTo>
                    <a:pt x="2884128" y="17459"/>
                  </a:lnTo>
                  <a:lnTo>
                    <a:pt x="2887611" y="17136"/>
                  </a:lnTo>
                  <a:lnTo>
                    <a:pt x="2891094" y="21061"/>
                  </a:lnTo>
                  <a:lnTo>
                    <a:pt x="2894578" y="20706"/>
                  </a:lnTo>
                  <a:lnTo>
                    <a:pt x="2898061" y="20350"/>
                  </a:lnTo>
                  <a:lnTo>
                    <a:pt x="2901544" y="21243"/>
                  </a:lnTo>
                  <a:lnTo>
                    <a:pt x="2905027" y="20889"/>
                  </a:lnTo>
                  <a:lnTo>
                    <a:pt x="2908511" y="20535"/>
                  </a:lnTo>
                  <a:lnTo>
                    <a:pt x="2911994" y="20294"/>
                  </a:lnTo>
                  <a:lnTo>
                    <a:pt x="2915477" y="19940"/>
                  </a:lnTo>
                  <a:lnTo>
                    <a:pt x="2918960" y="19586"/>
                  </a:lnTo>
                  <a:lnTo>
                    <a:pt x="2922444" y="19233"/>
                  </a:lnTo>
                  <a:lnTo>
                    <a:pt x="2925927" y="21287"/>
                  </a:lnTo>
                  <a:lnTo>
                    <a:pt x="2929410" y="20972"/>
                  </a:lnTo>
                  <a:lnTo>
                    <a:pt x="2932893" y="20657"/>
                  </a:lnTo>
                  <a:lnTo>
                    <a:pt x="2936377" y="23976"/>
                  </a:lnTo>
                  <a:lnTo>
                    <a:pt x="2939860" y="23629"/>
                  </a:lnTo>
                  <a:lnTo>
                    <a:pt x="2943343" y="23281"/>
                  </a:lnTo>
                  <a:lnTo>
                    <a:pt x="2946826" y="23374"/>
                  </a:lnTo>
                  <a:lnTo>
                    <a:pt x="2950310" y="23027"/>
                  </a:lnTo>
                  <a:lnTo>
                    <a:pt x="2953793" y="22681"/>
                  </a:lnTo>
                  <a:lnTo>
                    <a:pt x="2957276" y="22884"/>
                  </a:lnTo>
                  <a:lnTo>
                    <a:pt x="2960759" y="22538"/>
                  </a:lnTo>
                  <a:lnTo>
                    <a:pt x="2964243" y="22192"/>
                  </a:lnTo>
                  <a:lnTo>
                    <a:pt x="2967726" y="21847"/>
                  </a:lnTo>
                  <a:lnTo>
                    <a:pt x="2971209" y="21501"/>
                  </a:lnTo>
                  <a:lnTo>
                    <a:pt x="2974692" y="21155"/>
                  </a:lnTo>
                  <a:lnTo>
                    <a:pt x="2978176" y="21801"/>
                  </a:lnTo>
                  <a:lnTo>
                    <a:pt x="2981659" y="21456"/>
                  </a:lnTo>
                  <a:lnTo>
                    <a:pt x="2985142" y="21111"/>
                  </a:lnTo>
                  <a:lnTo>
                    <a:pt x="2988625" y="21770"/>
                  </a:lnTo>
                  <a:lnTo>
                    <a:pt x="2992109" y="21461"/>
                  </a:lnTo>
                  <a:lnTo>
                    <a:pt x="2995592" y="21154"/>
                  </a:lnTo>
                  <a:lnTo>
                    <a:pt x="2999075" y="21163"/>
                  </a:lnTo>
                  <a:lnTo>
                    <a:pt x="3002558" y="20820"/>
                  </a:lnTo>
                  <a:lnTo>
                    <a:pt x="3006042" y="20478"/>
                  </a:lnTo>
                  <a:lnTo>
                    <a:pt x="3009525" y="21789"/>
                  </a:lnTo>
                  <a:lnTo>
                    <a:pt x="3013008" y="21518"/>
                  </a:lnTo>
                  <a:lnTo>
                    <a:pt x="3016491" y="21247"/>
                  </a:lnTo>
                  <a:lnTo>
                    <a:pt x="3019975" y="20968"/>
                  </a:lnTo>
                  <a:lnTo>
                    <a:pt x="3023458" y="20627"/>
                  </a:lnTo>
                  <a:lnTo>
                    <a:pt x="3026941" y="20287"/>
                  </a:lnTo>
                  <a:lnTo>
                    <a:pt x="3030424" y="19946"/>
                  </a:lnTo>
                  <a:lnTo>
                    <a:pt x="3033908" y="19606"/>
                  </a:lnTo>
                  <a:lnTo>
                    <a:pt x="3037391" y="19266"/>
                  </a:lnTo>
                  <a:lnTo>
                    <a:pt x="3040874" y="18926"/>
                  </a:lnTo>
                  <a:lnTo>
                    <a:pt x="3044357" y="20220"/>
                  </a:lnTo>
                  <a:lnTo>
                    <a:pt x="3047841" y="19882"/>
                  </a:lnTo>
                  <a:lnTo>
                    <a:pt x="3051324" y="19543"/>
                  </a:lnTo>
                  <a:lnTo>
                    <a:pt x="3054807" y="20612"/>
                  </a:lnTo>
                  <a:lnTo>
                    <a:pt x="3058290" y="20275"/>
                  </a:lnTo>
                  <a:lnTo>
                    <a:pt x="3061774" y="19938"/>
                  </a:lnTo>
                  <a:lnTo>
                    <a:pt x="3065257" y="20464"/>
                  </a:lnTo>
                  <a:lnTo>
                    <a:pt x="3068740" y="20128"/>
                  </a:lnTo>
                  <a:lnTo>
                    <a:pt x="3072223" y="19792"/>
                  </a:lnTo>
                  <a:lnTo>
                    <a:pt x="3075707" y="20232"/>
                  </a:lnTo>
                  <a:lnTo>
                    <a:pt x="3079190" y="19931"/>
                  </a:lnTo>
                  <a:lnTo>
                    <a:pt x="3082673" y="19631"/>
                  </a:lnTo>
                  <a:lnTo>
                    <a:pt x="3086156" y="19312"/>
                  </a:lnTo>
                  <a:lnTo>
                    <a:pt x="3089640" y="18977"/>
                  </a:lnTo>
                  <a:lnTo>
                    <a:pt x="3093123" y="18642"/>
                  </a:lnTo>
                  <a:lnTo>
                    <a:pt x="3096606" y="18631"/>
                  </a:lnTo>
                  <a:lnTo>
                    <a:pt x="3100089" y="18296"/>
                  </a:lnTo>
                  <a:lnTo>
                    <a:pt x="3103573" y="17962"/>
                  </a:lnTo>
                  <a:lnTo>
                    <a:pt x="3107056" y="18502"/>
                  </a:lnTo>
                  <a:lnTo>
                    <a:pt x="3110539" y="18203"/>
                  </a:lnTo>
                  <a:lnTo>
                    <a:pt x="3114022" y="17905"/>
                  </a:lnTo>
                  <a:lnTo>
                    <a:pt x="3117506" y="18027"/>
                  </a:lnTo>
                  <a:lnTo>
                    <a:pt x="3120989" y="17695"/>
                  </a:lnTo>
                  <a:lnTo>
                    <a:pt x="3124472" y="17362"/>
                  </a:lnTo>
                  <a:lnTo>
                    <a:pt x="3127955" y="17674"/>
                  </a:lnTo>
                  <a:lnTo>
                    <a:pt x="3131439" y="17342"/>
                  </a:lnTo>
                  <a:lnTo>
                    <a:pt x="3134922" y="17010"/>
                  </a:lnTo>
                  <a:lnTo>
                    <a:pt x="3138405" y="17215"/>
                  </a:lnTo>
                  <a:lnTo>
                    <a:pt x="3141888" y="16884"/>
                  </a:lnTo>
                  <a:lnTo>
                    <a:pt x="3145372" y="16553"/>
                  </a:lnTo>
                  <a:lnTo>
                    <a:pt x="3148855" y="16222"/>
                  </a:lnTo>
                  <a:lnTo>
                    <a:pt x="3152338" y="17603"/>
                  </a:lnTo>
                  <a:lnTo>
                    <a:pt x="3155821" y="17273"/>
                  </a:lnTo>
                  <a:lnTo>
                    <a:pt x="3159304" y="16944"/>
                  </a:lnTo>
                  <a:lnTo>
                    <a:pt x="3162788" y="17148"/>
                  </a:lnTo>
                  <a:lnTo>
                    <a:pt x="3166271" y="16819"/>
                  </a:lnTo>
                  <a:lnTo>
                    <a:pt x="3169754" y="16490"/>
                  </a:lnTo>
                  <a:lnTo>
                    <a:pt x="3173237" y="18386"/>
                  </a:lnTo>
                  <a:lnTo>
                    <a:pt x="3176721" y="18060"/>
                  </a:lnTo>
                  <a:lnTo>
                    <a:pt x="3180204" y="17733"/>
                  </a:lnTo>
                  <a:lnTo>
                    <a:pt x="3183687" y="17513"/>
                  </a:lnTo>
                  <a:lnTo>
                    <a:pt x="3187170" y="17186"/>
                  </a:lnTo>
                  <a:lnTo>
                    <a:pt x="3190654" y="16860"/>
                  </a:lnTo>
                  <a:lnTo>
                    <a:pt x="3194137" y="16746"/>
                  </a:lnTo>
                  <a:lnTo>
                    <a:pt x="3197620" y="16420"/>
                  </a:lnTo>
                  <a:lnTo>
                    <a:pt x="3201103" y="16094"/>
                  </a:lnTo>
                  <a:lnTo>
                    <a:pt x="3204587" y="18706"/>
                  </a:lnTo>
                  <a:lnTo>
                    <a:pt x="3208070" y="18383"/>
                  </a:lnTo>
                  <a:lnTo>
                    <a:pt x="3211553" y="18060"/>
                  </a:lnTo>
                  <a:lnTo>
                    <a:pt x="3215036" y="18880"/>
                  </a:lnTo>
                  <a:lnTo>
                    <a:pt x="3218520" y="18558"/>
                  </a:lnTo>
                  <a:lnTo>
                    <a:pt x="3222003" y="18236"/>
                  </a:lnTo>
                  <a:lnTo>
                    <a:pt x="3225486" y="19362"/>
                  </a:lnTo>
                  <a:lnTo>
                    <a:pt x="3228969" y="19041"/>
                  </a:lnTo>
                  <a:lnTo>
                    <a:pt x="3232453" y="18721"/>
                  </a:lnTo>
                  <a:lnTo>
                    <a:pt x="3235936" y="18408"/>
                  </a:lnTo>
                  <a:lnTo>
                    <a:pt x="3239419" y="18121"/>
                  </a:lnTo>
                  <a:lnTo>
                    <a:pt x="3242902" y="17834"/>
                  </a:lnTo>
                  <a:lnTo>
                    <a:pt x="3246386" y="18163"/>
                  </a:lnTo>
                  <a:lnTo>
                    <a:pt x="3249869" y="17844"/>
                  </a:lnTo>
                  <a:lnTo>
                    <a:pt x="3253352" y="17525"/>
                  </a:lnTo>
                  <a:lnTo>
                    <a:pt x="3256835" y="20375"/>
                  </a:lnTo>
                  <a:lnTo>
                    <a:pt x="3260319" y="20059"/>
                  </a:lnTo>
                  <a:lnTo>
                    <a:pt x="3263802" y="19743"/>
                  </a:lnTo>
                  <a:lnTo>
                    <a:pt x="3267285" y="19427"/>
                  </a:lnTo>
                  <a:lnTo>
                    <a:pt x="3270768" y="20123"/>
                  </a:lnTo>
                  <a:lnTo>
                    <a:pt x="3274252" y="19808"/>
                  </a:lnTo>
                  <a:lnTo>
                    <a:pt x="3277735" y="19493"/>
                  </a:lnTo>
                  <a:lnTo>
                    <a:pt x="3281218" y="20890"/>
                  </a:lnTo>
                  <a:lnTo>
                    <a:pt x="3284701" y="20577"/>
                  </a:lnTo>
                  <a:lnTo>
                    <a:pt x="3288185" y="20263"/>
                  </a:lnTo>
                  <a:lnTo>
                    <a:pt x="3291668" y="20050"/>
                  </a:lnTo>
                  <a:lnTo>
                    <a:pt x="3295151" y="19737"/>
                  </a:lnTo>
                  <a:lnTo>
                    <a:pt x="3298634" y="19424"/>
                  </a:lnTo>
                  <a:lnTo>
                    <a:pt x="3302118" y="22202"/>
                  </a:lnTo>
                  <a:lnTo>
                    <a:pt x="3305601" y="21891"/>
                  </a:lnTo>
                  <a:lnTo>
                    <a:pt x="3309084" y="21581"/>
                  </a:lnTo>
                  <a:lnTo>
                    <a:pt x="3312567" y="21468"/>
                  </a:lnTo>
                  <a:lnTo>
                    <a:pt x="3316051" y="21158"/>
                  </a:lnTo>
                  <a:lnTo>
                    <a:pt x="3319534" y="20848"/>
                  </a:lnTo>
                  <a:lnTo>
                    <a:pt x="3323017" y="20751"/>
                  </a:lnTo>
                  <a:lnTo>
                    <a:pt x="3326500" y="20473"/>
                  </a:lnTo>
                  <a:lnTo>
                    <a:pt x="3329984" y="20195"/>
                  </a:lnTo>
                  <a:lnTo>
                    <a:pt x="3333467" y="22173"/>
                  </a:lnTo>
                  <a:lnTo>
                    <a:pt x="3336950" y="21866"/>
                  </a:lnTo>
                  <a:lnTo>
                    <a:pt x="3340433" y="21558"/>
                  </a:lnTo>
                  <a:lnTo>
                    <a:pt x="3343917" y="22034"/>
                  </a:lnTo>
                  <a:lnTo>
                    <a:pt x="3347400" y="21727"/>
                  </a:lnTo>
                  <a:lnTo>
                    <a:pt x="3350883" y="21420"/>
                  </a:lnTo>
                  <a:lnTo>
                    <a:pt x="3354366" y="24887"/>
                  </a:lnTo>
                  <a:lnTo>
                    <a:pt x="3357850" y="24584"/>
                  </a:lnTo>
                  <a:lnTo>
                    <a:pt x="3361333" y="24280"/>
                  </a:lnTo>
                  <a:lnTo>
                    <a:pt x="3364816" y="23977"/>
                  </a:lnTo>
                  <a:lnTo>
                    <a:pt x="3368299" y="23674"/>
                  </a:lnTo>
                  <a:lnTo>
                    <a:pt x="3371783" y="23371"/>
                  </a:lnTo>
                  <a:lnTo>
                    <a:pt x="3375266" y="23068"/>
                  </a:lnTo>
                  <a:lnTo>
                    <a:pt x="3378749" y="24772"/>
                  </a:lnTo>
                  <a:lnTo>
                    <a:pt x="3382232" y="24471"/>
                  </a:lnTo>
                  <a:lnTo>
                    <a:pt x="3385716" y="24170"/>
                  </a:lnTo>
                  <a:lnTo>
                    <a:pt x="3389199" y="23869"/>
                  </a:lnTo>
                  <a:lnTo>
                    <a:pt x="3392682" y="23568"/>
                  </a:lnTo>
                  <a:lnTo>
                    <a:pt x="3396165" y="23267"/>
                  </a:lnTo>
                  <a:lnTo>
                    <a:pt x="3399649" y="23061"/>
                  </a:lnTo>
                  <a:lnTo>
                    <a:pt x="3403132" y="22760"/>
                  </a:lnTo>
                  <a:lnTo>
                    <a:pt x="3406615" y="22460"/>
                  </a:lnTo>
                  <a:lnTo>
                    <a:pt x="3410098" y="26128"/>
                  </a:lnTo>
                  <a:lnTo>
                    <a:pt x="3413582" y="25830"/>
                  </a:lnTo>
                  <a:lnTo>
                    <a:pt x="3417065" y="25533"/>
                  </a:lnTo>
                  <a:lnTo>
                    <a:pt x="3420548" y="26448"/>
                  </a:lnTo>
                  <a:lnTo>
                    <a:pt x="3424031" y="26151"/>
                  </a:lnTo>
                  <a:lnTo>
                    <a:pt x="3427515" y="25855"/>
                  </a:lnTo>
                  <a:lnTo>
                    <a:pt x="3430998" y="26580"/>
                  </a:lnTo>
                  <a:lnTo>
                    <a:pt x="3434481" y="26285"/>
                  </a:lnTo>
                  <a:lnTo>
                    <a:pt x="3437964" y="25990"/>
                  </a:lnTo>
                  <a:lnTo>
                    <a:pt x="3441447" y="28453"/>
                  </a:lnTo>
                  <a:lnTo>
                    <a:pt x="3444931" y="28160"/>
                  </a:lnTo>
                  <a:lnTo>
                    <a:pt x="3448414" y="27868"/>
                  </a:lnTo>
                  <a:lnTo>
                    <a:pt x="3451897" y="28122"/>
                  </a:lnTo>
                  <a:lnTo>
                    <a:pt x="3455380" y="27830"/>
                  </a:lnTo>
                  <a:lnTo>
                    <a:pt x="3458864" y="27538"/>
                  </a:lnTo>
                  <a:lnTo>
                    <a:pt x="3462347" y="27702"/>
                  </a:lnTo>
                  <a:lnTo>
                    <a:pt x="3465830" y="27411"/>
                  </a:lnTo>
                  <a:lnTo>
                    <a:pt x="3469313" y="27119"/>
                  </a:lnTo>
                  <a:lnTo>
                    <a:pt x="3472797" y="28009"/>
                  </a:lnTo>
                  <a:lnTo>
                    <a:pt x="3476280" y="27719"/>
                  </a:lnTo>
                  <a:lnTo>
                    <a:pt x="3479763" y="27429"/>
                  </a:lnTo>
                  <a:lnTo>
                    <a:pt x="3483246" y="27138"/>
                  </a:lnTo>
                  <a:lnTo>
                    <a:pt x="3483246" y="27229"/>
                  </a:lnTo>
                  <a:lnTo>
                    <a:pt x="3483246" y="27320"/>
                  </a:lnTo>
                  <a:lnTo>
                    <a:pt x="3483246" y="27411"/>
                  </a:lnTo>
                  <a:lnTo>
                    <a:pt x="3483246" y="27501"/>
                  </a:lnTo>
                  <a:lnTo>
                    <a:pt x="3483246" y="27592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095427"/>
              <a:ext cx="3483246" cy="456639"/>
            </a:xfrm>
            <a:custGeom>
              <a:avLst/>
              <a:gdLst/>
              <a:ahLst/>
              <a:cxnLst/>
              <a:rect l="0" t="0" r="0" b="0"/>
              <a:pathLst>
                <a:path w="3483246" h="456639">
                  <a:moveTo>
                    <a:pt x="0" y="456639"/>
                  </a:moveTo>
                  <a:lnTo>
                    <a:pt x="3483" y="357276"/>
                  </a:lnTo>
                  <a:lnTo>
                    <a:pt x="6966" y="263424"/>
                  </a:lnTo>
                  <a:lnTo>
                    <a:pt x="10449" y="174638"/>
                  </a:lnTo>
                  <a:lnTo>
                    <a:pt x="13932" y="312821"/>
                  </a:lnTo>
                  <a:lnTo>
                    <a:pt x="17416" y="278703"/>
                  </a:lnTo>
                  <a:lnTo>
                    <a:pt x="20899" y="245275"/>
                  </a:lnTo>
                  <a:lnTo>
                    <a:pt x="24382" y="212517"/>
                  </a:lnTo>
                  <a:lnTo>
                    <a:pt x="27865" y="180408"/>
                  </a:lnTo>
                  <a:lnTo>
                    <a:pt x="31349" y="148929"/>
                  </a:lnTo>
                  <a:lnTo>
                    <a:pt x="34832" y="275844"/>
                  </a:lnTo>
                  <a:lnTo>
                    <a:pt x="38315" y="258791"/>
                  </a:lnTo>
                  <a:lnTo>
                    <a:pt x="41798" y="241914"/>
                  </a:lnTo>
                  <a:lnTo>
                    <a:pt x="45282" y="248286"/>
                  </a:lnTo>
                  <a:lnTo>
                    <a:pt x="48765" y="233287"/>
                  </a:lnTo>
                  <a:lnTo>
                    <a:pt x="52248" y="218424"/>
                  </a:lnTo>
                  <a:lnTo>
                    <a:pt x="55731" y="213927"/>
                  </a:lnTo>
                  <a:lnTo>
                    <a:pt x="59215" y="199876"/>
                  </a:lnTo>
                  <a:lnTo>
                    <a:pt x="62698" y="185946"/>
                  </a:lnTo>
                  <a:lnTo>
                    <a:pt x="66181" y="199513"/>
                  </a:lnTo>
                  <a:lnTo>
                    <a:pt x="69664" y="187027"/>
                  </a:lnTo>
                  <a:lnTo>
                    <a:pt x="73148" y="174638"/>
                  </a:lnTo>
                  <a:lnTo>
                    <a:pt x="76631" y="165802"/>
                  </a:lnTo>
                  <a:lnTo>
                    <a:pt x="80114" y="153732"/>
                  </a:lnTo>
                  <a:lnTo>
                    <a:pt x="83597" y="141753"/>
                  </a:lnTo>
                  <a:lnTo>
                    <a:pt x="87081" y="137284"/>
                  </a:lnTo>
                  <a:lnTo>
                    <a:pt x="90564" y="125723"/>
                  </a:lnTo>
                  <a:lnTo>
                    <a:pt x="94047" y="114247"/>
                  </a:lnTo>
                  <a:lnTo>
                    <a:pt x="97530" y="132018"/>
                  </a:lnTo>
                  <a:lnTo>
                    <a:pt x="101014" y="121540"/>
                  </a:lnTo>
                  <a:lnTo>
                    <a:pt x="104497" y="111131"/>
                  </a:lnTo>
                  <a:lnTo>
                    <a:pt x="107980" y="156002"/>
                  </a:lnTo>
                  <a:lnTo>
                    <a:pt x="111463" y="147166"/>
                  </a:lnTo>
                  <a:lnTo>
                    <a:pt x="114947" y="138379"/>
                  </a:lnTo>
                  <a:lnTo>
                    <a:pt x="118430" y="129640"/>
                  </a:lnTo>
                  <a:lnTo>
                    <a:pt x="121913" y="120949"/>
                  </a:lnTo>
                  <a:lnTo>
                    <a:pt x="125396" y="112306"/>
                  </a:lnTo>
                  <a:lnTo>
                    <a:pt x="128880" y="103710"/>
                  </a:lnTo>
                  <a:lnTo>
                    <a:pt x="132363" y="138235"/>
                  </a:lnTo>
                  <a:lnTo>
                    <a:pt x="135846" y="130640"/>
                  </a:lnTo>
                  <a:lnTo>
                    <a:pt x="139329" y="123082"/>
                  </a:lnTo>
                  <a:lnTo>
                    <a:pt x="142813" y="118063"/>
                  </a:lnTo>
                  <a:lnTo>
                    <a:pt x="146296" y="110625"/>
                  </a:lnTo>
                  <a:lnTo>
                    <a:pt x="149779" y="103223"/>
                  </a:lnTo>
                  <a:lnTo>
                    <a:pt x="153262" y="108540"/>
                  </a:lnTo>
                  <a:lnTo>
                    <a:pt x="156746" y="101435"/>
                  </a:lnTo>
                  <a:lnTo>
                    <a:pt x="160229" y="94363"/>
                  </a:lnTo>
                  <a:lnTo>
                    <a:pt x="163712" y="89883"/>
                  </a:lnTo>
                  <a:lnTo>
                    <a:pt x="167195" y="82917"/>
                  </a:lnTo>
                  <a:lnTo>
                    <a:pt x="170679" y="75982"/>
                  </a:lnTo>
                  <a:lnTo>
                    <a:pt x="174162" y="89323"/>
                  </a:lnTo>
                  <a:lnTo>
                    <a:pt x="177645" y="82765"/>
                  </a:lnTo>
                  <a:lnTo>
                    <a:pt x="181128" y="76235"/>
                  </a:lnTo>
                  <a:lnTo>
                    <a:pt x="184612" y="79520"/>
                  </a:lnTo>
                  <a:lnTo>
                    <a:pt x="188095" y="73188"/>
                  </a:lnTo>
                  <a:lnTo>
                    <a:pt x="191578" y="66881"/>
                  </a:lnTo>
                  <a:lnTo>
                    <a:pt x="195061" y="60600"/>
                  </a:lnTo>
                  <a:lnTo>
                    <a:pt x="198545" y="54345"/>
                  </a:lnTo>
                  <a:lnTo>
                    <a:pt x="202028" y="48115"/>
                  </a:lnTo>
                  <a:lnTo>
                    <a:pt x="205511" y="41910"/>
                  </a:lnTo>
                  <a:lnTo>
                    <a:pt x="208994" y="35730"/>
                  </a:lnTo>
                  <a:lnTo>
                    <a:pt x="212478" y="29575"/>
                  </a:lnTo>
                  <a:lnTo>
                    <a:pt x="215961" y="23445"/>
                  </a:lnTo>
                  <a:lnTo>
                    <a:pt x="219444" y="17339"/>
                  </a:lnTo>
                  <a:lnTo>
                    <a:pt x="222927" y="11258"/>
                  </a:lnTo>
                  <a:lnTo>
                    <a:pt x="226411" y="5200"/>
                  </a:lnTo>
                  <a:lnTo>
                    <a:pt x="229894" y="15475"/>
                  </a:lnTo>
                  <a:lnTo>
                    <a:pt x="233377" y="9648"/>
                  </a:lnTo>
                  <a:lnTo>
                    <a:pt x="236860" y="3844"/>
                  </a:lnTo>
                  <a:lnTo>
                    <a:pt x="240344" y="11218"/>
                  </a:lnTo>
                  <a:lnTo>
                    <a:pt x="243827" y="5598"/>
                  </a:lnTo>
                  <a:lnTo>
                    <a:pt x="247310" y="0"/>
                  </a:lnTo>
                  <a:lnTo>
                    <a:pt x="250793" y="63892"/>
                  </a:lnTo>
                  <a:lnTo>
                    <a:pt x="254277" y="59060"/>
                  </a:lnTo>
                  <a:lnTo>
                    <a:pt x="257760" y="54243"/>
                  </a:lnTo>
                  <a:lnTo>
                    <a:pt x="261243" y="49441"/>
                  </a:lnTo>
                  <a:lnTo>
                    <a:pt x="264726" y="44654"/>
                  </a:lnTo>
                  <a:lnTo>
                    <a:pt x="268210" y="39881"/>
                  </a:lnTo>
                  <a:lnTo>
                    <a:pt x="271693" y="50721"/>
                  </a:lnTo>
                  <a:lnTo>
                    <a:pt x="275176" y="46131"/>
                  </a:lnTo>
                  <a:lnTo>
                    <a:pt x="278659" y="41554"/>
                  </a:lnTo>
                  <a:lnTo>
                    <a:pt x="282143" y="57222"/>
                  </a:lnTo>
                  <a:lnTo>
                    <a:pt x="285626" y="52862"/>
                  </a:lnTo>
                  <a:lnTo>
                    <a:pt x="289109" y="48515"/>
                  </a:lnTo>
                  <a:lnTo>
                    <a:pt x="292592" y="44180"/>
                  </a:lnTo>
                  <a:lnTo>
                    <a:pt x="296075" y="39858"/>
                  </a:lnTo>
                  <a:lnTo>
                    <a:pt x="299559" y="35547"/>
                  </a:lnTo>
                  <a:lnTo>
                    <a:pt x="303042" y="38517"/>
                  </a:lnTo>
                  <a:lnTo>
                    <a:pt x="306525" y="34294"/>
                  </a:lnTo>
                  <a:lnTo>
                    <a:pt x="310008" y="30082"/>
                  </a:lnTo>
                  <a:lnTo>
                    <a:pt x="313492" y="58095"/>
                  </a:lnTo>
                  <a:lnTo>
                    <a:pt x="316975" y="54179"/>
                  </a:lnTo>
                  <a:lnTo>
                    <a:pt x="320458" y="50272"/>
                  </a:lnTo>
                  <a:lnTo>
                    <a:pt x="323941" y="55805"/>
                  </a:lnTo>
                  <a:lnTo>
                    <a:pt x="327425" y="51996"/>
                  </a:lnTo>
                  <a:lnTo>
                    <a:pt x="330908" y="48196"/>
                  </a:lnTo>
                  <a:lnTo>
                    <a:pt x="334391" y="44405"/>
                  </a:lnTo>
                  <a:lnTo>
                    <a:pt x="337874" y="40624"/>
                  </a:lnTo>
                  <a:lnTo>
                    <a:pt x="341358" y="36852"/>
                  </a:lnTo>
                  <a:lnTo>
                    <a:pt x="344841" y="33089"/>
                  </a:lnTo>
                  <a:lnTo>
                    <a:pt x="348324" y="60899"/>
                  </a:lnTo>
                  <a:lnTo>
                    <a:pt x="351807" y="57395"/>
                  </a:lnTo>
                  <a:lnTo>
                    <a:pt x="355291" y="53899"/>
                  </a:lnTo>
                  <a:lnTo>
                    <a:pt x="358774" y="56029"/>
                  </a:lnTo>
                  <a:lnTo>
                    <a:pt x="362257" y="52590"/>
                  </a:lnTo>
                  <a:lnTo>
                    <a:pt x="365740" y="49160"/>
                  </a:lnTo>
                  <a:lnTo>
                    <a:pt x="369224" y="65929"/>
                  </a:lnTo>
                  <a:lnTo>
                    <a:pt x="372707" y="62660"/>
                  </a:lnTo>
                  <a:lnTo>
                    <a:pt x="376190" y="59398"/>
                  </a:lnTo>
                  <a:lnTo>
                    <a:pt x="379673" y="63840"/>
                  </a:lnTo>
                  <a:lnTo>
                    <a:pt x="383157" y="60646"/>
                  </a:lnTo>
                  <a:lnTo>
                    <a:pt x="386640" y="57458"/>
                  </a:lnTo>
                  <a:lnTo>
                    <a:pt x="390123" y="64300"/>
                  </a:lnTo>
                  <a:lnTo>
                    <a:pt x="393606" y="61194"/>
                  </a:lnTo>
                  <a:lnTo>
                    <a:pt x="397090" y="58095"/>
                  </a:lnTo>
                  <a:lnTo>
                    <a:pt x="400573" y="57480"/>
                  </a:lnTo>
                  <a:lnTo>
                    <a:pt x="404056" y="54410"/>
                  </a:lnTo>
                  <a:lnTo>
                    <a:pt x="407539" y="51346"/>
                  </a:lnTo>
                  <a:lnTo>
                    <a:pt x="411023" y="61652"/>
                  </a:lnTo>
                  <a:lnTo>
                    <a:pt x="414506" y="58688"/>
                  </a:lnTo>
                  <a:lnTo>
                    <a:pt x="417989" y="55728"/>
                  </a:lnTo>
                  <a:lnTo>
                    <a:pt x="421472" y="58678"/>
                  </a:lnTo>
                  <a:lnTo>
                    <a:pt x="424956" y="55767"/>
                  </a:lnTo>
                  <a:lnTo>
                    <a:pt x="428439" y="52862"/>
                  </a:lnTo>
                  <a:lnTo>
                    <a:pt x="431922" y="51145"/>
                  </a:lnTo>
                  <a:lnTo>
                    <a:pt x="435405" y="48258"/>
                  </a:lnTo>
                  <a:lnTo>
                    <a:pt x="438889" y="45377"/>
                  </a:lnTo>
                  <a:lnTo>
                    <a:pt x="442372" y="57539"/>
                  </a:lnTo>
                  <a:lnTo>
                    <a:pt x="445855" y="54759"/>
                  </a:lnTo>
                  <a:lnTo>
                    <a:pt x="449338" y="51984"/>
                  </a:lnTo>
                  <a:lnTo>
                    <a:pt x="452822" y="49214"/>
                  </a:lnTo>
                  <a:lnTo>
                    <a:pt x="456305" y="49845"/>
                  </a:lnTo>
                  <a:lnTo>
                    <a:pt x="459788" y="47105"/>
                  </a:lnTo>
                  <a:lnTo>
                    <a:pt x="463271" y="44370"/>
                  </a:lnTo>
                  <a:lnTo>
                    <a:pt x="466755" y="58095"/>
                  </a:lnTo>
                  <a:lnTo>
                    <a:pt x="470238" y="55464"/>
                  </a:lnTo>
                  <a:lnTo>
                    <a:pt x="473721" y="52836"/>
                  </a:lnTo>
                  <a:lnTo>
                    <a:pt x="477204" y="52346"/>
                  </a:lnTo>
                  <a:lnTo>
                    <a:pt x="480688" y="49739"/>
                  </a:lnTo>
                  <a:lnTo>
                    <a:pt x="484171" y="47138"/>
                  </a:lnTo>
                  <a:lnTo>
                    <a:pt x="487654" y="45615"/>
                  </a:lnTo>
                  <a:lnTo>
                    <a:pt x="491137" y="43028"/>
                  </a:lnTo>
                  <a:lnTo>
                    <a:pt x="494621" y="40445"/>
                  </a:lnTo>
                  <a:lnTo>
                    <a:pt x="498104" y="54610"/>
                  </a:lnTo>
                  <a:lnTo>
                    <a:pt x="501587" y="52125"/>
                  </a:lnTo>
                  <a:lnTo>
                    <a:pt x="505070" y="49644"/>
                  </a:lnTo>
                  <a:lnTo>
                    <a:pt x="508554" y="63814"/>
                  </a:lnTo>
                  <a:lnTo>
                    <a:pt x="512037" y="61429"/>
                  </a:lnTo>
                  <a:lnTo>
                    <a:pt x="515520" y="59047"/>
                  </a:lnTo>
                  <a:lnTo>
                    <a:pt x="519003" y="68702"/>
                  </a:lnTo>
                  <a:lnTo>
                    <a:pt x="522487" y="66390"/>
                  </a:lnTo>
                  <a:lnTo>
                    <a:pt x="525970" y="64081"/>
                  </a:lnTo>
                  <a:lnTo>
                    <a:pt x="529453" y="64492"/>
                  </a:lnTo>
                  <a:lnTo>
                    <a:pt x="532936" y="62205"/>
                  </a:lnTo>
                  <a:lnTo>
                    <a:pt x="536420" y="59920"/>
                  </a:lnTo>
                  <a:lnTo>
                    <a:pt x="539903" y="84859"/>
                  </a:lnTo>
                  <a:lnTo>
                    <a:pt x="543386" y="82718"/>
                  </a:lnTo>
                  <a:lnTo>
                    <a:pt x="546869" y="80580"/>
                  </a:lnTo>
                  <a:lnTo>
                    <a:pt x="550353" y="78445"/>
                  </a:lnTo>
                  <a:lnTo>
                    <a:pt x="553836" y="76313"/>
                  </a:lnTo>
                  <a:lnTo>
                    <a:pt x="557319" y="74183"/>
                  </a:lnTo>
                  <a:lnTo>
                    <a:pt x="560802" y="83927"/>
                  </a:lnTo>
                  <a:lnTo>
                    <a:pt x="564286" y="81861"/>
                  </a:lnTo>
                  <a:lnTo>
                    <a:pt x="567769" y="79798"/>
                  </a:lnTo>
                  <a:lnTo>
                    <a:pt x="571252" y="77737"/>
                  </a:lnTo>
                  <a:lnTo>
                    <a:pt x="574735" y="75679"/>
                  </a:lnTo>
                  <a:lnTo>
                    <a:pt x="578218" y="73624"/>
                  </a:lnTo>
                  <a:lnTo>
                    <a:pt x="581702" y="71572"/>
                  </a:lnTo>
                  <a:lnTo>
                    <a:pt x="585185" y="76529"/>
                  </a:lnTo>
                  <a:lnTo>
                    <a:pt x="588668" y="74515"/>
                  </a:lnTo>
                  <a:lnTo>
                    <a:pt x="592151" y="72503"/>
                  </a:lnTo>
                  <a:lnTo>
                    <a:pt x="595635" y="76596"/>
                  </a:lnTo>
                  <a:lnTo>
                    <a:pt x="599118" y="74617"/>
                  </a:lnTo>
                  <a:lnTo>
                    <a:pt x="602601" y="72641"/>
                  </a:lnTo>
                  <a:lnTo>
                    <a:pt x="606084" y="96247"/>
                  </a:lnTo>
                  <a:lnTo>
                    <a:pt x="609568" y="94391"/>
                  </a:lnTo>
                  <a:lnTo>
                    <a:pt x="613051" y="92538"/>
                  </a:lnTo>
                  <a:lnTo>
                    <a:pt x="616534" y="92693"/>
                  </a:lnTo>
                  <a:lnTo>
                    <a:pt x="620017" y="90853"/>
                  </a:lnTo>
                  <a:lnTo>
                    <a:pt x="623501" y="89015"/>
                  </a:lnTo>
                  <a:lnTo>
                    <a:pt x="626984" y="90518"/>
                  </a:lnTo>
                  <a:lnTo>
                    <a:pt x="630467" y="88699"/>
                  </a:lnTo>
                  <a:lnTo>
                    <a:pt x="633950" y="86882"/>
                  </a:lnTo>
                  <a:lnTo>
                    <a:pt x="637434" y="86404"/>
                  </a:lnTo>
                  <a:lnTo>
                    <a:pt x="640917" y="84596"/>
                  </a:lnTo>
                  <a:lnTo>
                    <a:pt x="644400" y="82791"/>
                  </a:lnTo>
                  <a:lnTo>
                    <a:pt x="647883" y="90838"/>
                  </a:lnTo>
                  <a:lnTo>
                    <a:pt x="651367" y="89079"/>
                  </a:lnTo>
                  <a:lnTo>
                    <a:pt x="654850" y="87322"/>
                  </a:lnTo>
                  <a:lnTo>
                    <a:pt x="658333" y="89412"/>
                  </a:lnTo>
                  <a:lnTo>
                    <a:pt x="661816" y="87675"/>
                  </a:lnTo>
                  <a:lnTo>
                    <a:pt x="665300" y="85939"/>
                  </a:lnTo>
                  <a:lnTo>
                    <a:pt x="668783" y="103101"/>
                  </a:lnTo>
                  <a:lnTo>
                    <a:pt x="672266" y="101448"/>
                  </a:lnTo>
                  <a:lnTo>
                    <a:pt x="675749" y="99796"/>
                  </a:lnTo>
                  <a:lnTo>
                    <a:pt x="679233" y="98146"/>
                  </a:lnTo>
                  <a:lnTo>
                    <a:pt x="682716" y="112783"/>
                  </a:lnTo>
                  <a:lnTo>
                    <a:pt x="686199" y="111203"/>
                  </a:lnTo>
                  <a:lnTo>
                    <a:pt x="689682" y="109624"/>
                  </a:lnTo>
                  <a:lnTo>
                    <a:pt x="693166" y="116520"/>
                  </a:lnTo>
                  <a:lnTo>
                    <a:pt x="696649" y="114978"/>
                  </a:lnTo>
                  <a:lnTo>
                    <a:pt x="700132" y="113438"/>
                  </a:lnTo>
                  <a:lnTo>
                    <a:pt x="703615" y="117558"/>
                  </a:lnTo>
                  <a:lnTo>
                    <a:pt x="707099" y="116043"/>
                  </a:lnTo>
                  <a:lnTo>
                    <a:pt x="710582" y="114530"/>
                  </a:lnTo>
                  <a:lnTo>
                    <a:pt x="714065" y="121993"/>
                  </a:lnTo>
                  <a:lnTo>
                    <a:pt x="717548" y="120518"/>
                  </a:lnTo>
                  <a:lnTo>
                    <a:pt x="721032" y="119044"/>
                  </a:lnTo>
                  <a:lnTo>
                    <a:pt x="724515" y="117572"/>
                  </a:lnTo>
                  <a:lnTo>
                    <a:pt x="727998" y="116101"/>
                  </a:lnTo>
                  <a:lnTo>
                    <a:pt x="731481" y="114632"/>
                  </a:lnTo>
                  <a:lnTo>
                    <a:pt x="734965" y="113660"/>
                  </a:lnTo>
                  <a:lnTo>
                    <a:pt x="738448" y="112195"/>
                  </a:lnTo>
                  <a:lnTo>
                    <a:pt x="741931" y="110732"/>
                  </a:lnTo>
                  <a:lnTo>
                    <a:pt x="745414" y="110270"/>
                  </a:lnTo>
                  <a:lnTo>
                    <a:pt x="748898" y="108813"/>
                  </a:lnTo>
                  <a:lnTo>
                    <a:pt x="752381" y="107357"/>
                  </a:lnTo>
                  <a:lnTo>
                    <a:pt x="755864" y="112818"/>
                  </a:lnTo>
                  <a:lnTo>
                    <a:pt x="759347" y="111390"/>
                  </a:lnTo>
                  <a:lnTo>
                    <a:pt x="762831" y="109964"/>
                  </a:lnTo>
                  <a:lnTo>
                    <a:pt x="766314" y="116200"/>
                  </a:lnTo>
                  <a:lnTo>
                    <a:pt x="769797" y="114804"/>
                  </a:lnTo>
                  <a:lnTo>
                    <a:pt x="773280" y="113410"/>
                  </a:lnTo>
                  <a:lnTo>
                    <a:pt x="776764" y="115763"/>
                  </a:lnTo>
                  <a:lnTo>
                    <a:pt x="780247" y="114384"/>
                  </a:lnTo>
                  <a:lnTo>
                    <a:pt x="783730" y="113007"/>
                  </a:lnTo>
                  <a:lnTo>
                    <a:pt x="787213" y="111631"/>
                  </a:lnTo>
                  <a:lnTo>
                    <a:pt x="790697" y="113052"/>
                  </a:lnTo>
                  <a:lnTo>
                    <a:pt x="794180" y="111689"/>
                  </a:lnTo>
                  <a:lnTo>
                    <a:pt x="797663" y="110326"/>
                  </a:lnTo>
                  <a:lnTo>
                    <a:pt x="801146" y="113574"/>
                  </a:lnTo>
                  <a:lnTo>
                    <a:pt x="804630" y="112230"/>
                  </a:lnTo>
                  <a:lnTo>
                    <a:pt x="808113" y="110887"/>
                  </a:lnTo>
                  <a:lnTo>
                    <a:pt x="811596" y="111828"/>
                  </a:lnTo>
                  <a:lnTo>
                    <a:pt x="815079" y="110495"/>
                  </a:lnTo>
                  <a:lnTo>
                    <a:pt x="818563" y="109163"/>
                  </a:lnTo>
                  <a:lnTo>
                    <a:pt x="822046" y="108290"/>
                  </a:lnTo>
                  <a:lnTo>
                    <a:pt x="825529" y="106963"/>
                  </a:lnTo>
                  <a:lnTo>
                    <a:pt x="829012" y="105636"/>
                  </a:lnTo>
                  <a:lnTo>
                    <a:pt x="832496" y="108867"/>
                  </a:lnTo>
                  <a:lnTo>
                    <a:pt x="835979" y="107558"/>
                  </a:lnTo>
                  <a:lnTo>
                    <a:pt x="839462" y="106250"/>
                  </a:lnTo>
                  <a:lnTo>
                    <a:pt x="842945" y="124262"/>
                  </a:lnTo>
                  <a:lnTo>
                    <a:pt x="846429" y="123021"/>
                  </a:lnTo>
                  <a:lnTo>
                    <a:pt x="849912" y="121780"/>
                  </a:lnTo>
                  <a:lnTo>
                    <a:pt x="853395" y="126576"/>
                  </a:lnTo>
                  <a:lnTo>
                    <a:pt x="856878" y="125357"/>
                  </a:lnTo>
                  <a:lnTo>
                    <a:pt x="860361" y="124139"/>
                  </a:lnTo>
                  <a:lnTo>
                    <a:pt x="863845" y="126866"/>
                  </a:lnTo>
                  <a:lnTo>
                    <a:pt x="867328" y="125663"/>
                  </a:lnTo>
                  <a:lnTo>
                    <a:pt x="870811" y="124460"/>
                  </a:lnTo>
                  <a:lnTo>
                    <a:pt x="874294" y="126378"/>
                  </a:lnTo>
                  <a:lnTo>
                    <a:pt x="877778" y="125187"/>
                  </a:lnTo>
                  <a:lnTo>
                    <a:pt x="881261" y="123998"/>
                  </a:lnTo>
                  <a:lnTo>
                    <a:pt x="884744" y="123587"/>
                  </a:lnTo>
                  <a:lnTo>
                    <a:pt x="888227" y="122402"/>
                  </a:lnTo>
                  <a:lnTo>
                    <a:pt x="891711" y="121217"/>
                  </a:lnTo>
                  <a:lnTo>
                    <a:pt x="895194" y="122368"/>
                  </a:lnTo>
                  <a:lnTo>
                    <a:pt x="898677" y="121193"/>
                  </a:lnTo>
                  <a:lnTo>
                    <a:pt x="902160" y="120018"/>
                  </a:lnTo>
                  <a:lnTo>
                    <a:pt x="905644" y="118845"/>
                  </a:lnTo>
                  <a:lnTo>
                    <a:pt x="909127" y="118842"/>
                  </a:lnTo>
                  <a:lnTo>
                    <a:pt x="912610" y="117673"/>
                  </a:lnTo>
                  <a:lnTo>
                    <a:pt x="916093" y="116506"/>
                  </a:lnTo>
                  <a:lnTo>
                    <a:pt x="919577" y="118448"/>
                  </a:lnTo>
                  <a:lnTo>
                    <a:pt x="923060" y="117292"/>
                  </a:lnTo>
                  <a:lnTo>
                    <a:pt x="926543" y="116137"/>
                  </a:lnTo>
                  <a:lnTo>
                    <a:pt x="930026" y="117681"/>
                  </a:lnTo>
                  <a:lnTo>
                    <a:pt x="933510" y="116535"/>
                  </a:lnTo>
                  <a:lnTo>
                    <a:pt x="936993" y="115390"/>
                  </a:lnTo>
                  <a:lnTo>
                    <a:pt x="940476" y="132859"/>
                  </a:lnTo>
                  <a:lnTo>
                    <a:pt x="943959" y="131771"/>
                  </a:lnTo>
                  <a:lnTo>
                    <a:pt x="947443" y="130685"/>
                  </a:lnTo>
                  <a:lnTo>
                    <a:pt x="950926" y="129599"/>
                  </a:lnTo>
                  <a:lnTo>
                    <a:pt x="954409" y="128514"/>
                  </a:lnTo>
                  <a:lnTo>
                    <a:pt x="957892" y="127429"/>
                  </a:lnTo>
                  <a:lnTo>
                    <a:pt x="961376" y="128093"/>
                  </a:lnTo>
                  <a:lnTo>
                    <a:pt x="964859" y="127015"/>
                  </a:lnTo>
                  <a:lnTo>
                    <a:pt x="968342" y="125938"/>
                  </a:lnTo>
                  <a:lnTo>
                    <a:pt x="971825" y="125212"/>
                  </a:lnTo>
                  <a:lnTo>
                    <a:pt x="975309" y="124138"/>
                  </a:lnTo>
                  <a:lnTo>
                    <a:pt x="978792" y="123064"/>
                  </a:lnTo>
                  <a:lnTo>
                    <a:pt x="982275" y="122695"/>
                  </a:lnTo>
                  <a:lnTo>
                    <a:pt x="985758" y="121625"/>
                  </a:lnTo>
                  <a:lnTo>
                    <a:pt x="989242" y="120556"/>
                  </a:lnTo>
                  <a:lnTo>
                    <a:pt x="992725" y="124033"/>
                  </a:lnTo>
                  <a:lnTo>
                    <a:pt x="996208" y="122978"/>
                  </a:lnTo>
                  <a:lnTo>
                    <a:pt x="999691" y="121923"/>
                  </a:lnTo>
                  <a:lnTo>
                    <a:pt x="1003175" y="121564"/>
                  </a:lnTo>
                  <a:lnTo>
                    <a:pt x="1006658" y="120513"/>
                  </a:lnTo>
                  <a:lnTo>
                    <a:pt x="1010141" y="119462"/>
                  </a:lnTo>
                  <a:lnTo>
                    <a:pt x="1013624" y="118412"/>
                  </a:lnTo>
                  <a:lnTo>
                    <a:pt x="1017108" y="124229"/>
                  </a:lnTo>
                  <a:lnTo>
                    <a:pt x="1020591" y="123200"/>
                  </a:lnTo>
                  <a:lnTo>
                    <a:pt x="1024074" y="122171"/>
                  </a:lnTo>
                  <a:lnTo>
                    <a:pt x="1027557" y="124500"/>
                  </a:lnTo>
                  <a:lnTo>
                    <a:pt x="1031041" y="123482"/>
                  </a:lnTo>
                  <a:lnTo>
                    <a:pt x="1034524" y="122464"/>
                  </a:lnTo>
                  <a:lnTo>
                    <a:pt x="1038007" y="122450"/>
                  </a:lnTo>
                  <a:lnTo>
                    <a:pt x="1041490" y="121436"/>
                  </a:lnTo>
                  <a:lnTo>
                    <a:pt x="1044974" y="120424"/>
                  </a:lnTo>
                  <a:lnTo>
                    <a:pt x="1048457" y="119411"/>
                  </a:lnTo>
                  <a:lnTo>
                    <a:pt x="1051940" y="118400"/>
                  </a:lnTo>
                  <a:lnTo>
                    <a:pt x="1055423" y="117389"/>
                  </a:lnTo>
                  <a:lnTo>
                    <a:pt x="1058907" y="117391"/>
                  </a:lnTo>
                  <a:lnTo>
                    <a:pt x="1062390" y="116384"/>
                  </a:lnTo>
                  <a:lnTo>
                    <a:pt x="1065873" y="115378"/>
                  </a:lnTo>
                  <a:lnTo>
                    <a:pt x="1069356" y="117730"/>
                  </a:lnTo>
                  <a:lnTo>
                    <a:pt x="1072840" y="116734"/>
                  </a:lnTo>
                  <a:lnTo>
                    <a:pt x="1076323" y="115739"/>
                  </a:lnTo>
                  <a:lnTo>
                    <a:pt x="1079806" y="116411"/>
                  </a:lnTo>
                  <a:lnTo>
                    <a:pt x="1083289" y="115421"/>
                  </a:lnTo>
                  <a:lnTo>
                    <a:pt x="1086773" y="114432"/>
                  </a:lnTo>
                  <a:lnTo>
                    <a:pt x="1090256" y="114444"/>
                  </a:lnTo>
                  <a:lnTo>
                    <a:pt x="1093739" y="113458"/>
                  </a:lnTo>
                  <a:lnTo>
                    <a:pt x="1097222" y="112473"/>
                  </a:lnTo>
                  <a:lnTo>
                    <a:pt x="1100706" y="115136"/>
                  </a:lnTo>
                  <a:lnTo>
                    <a:pt x="1104189" y="114161"/>
                  </a:lnTo>
                  <a:lnTo>
                    <a:pt x="1107672" y="113187"/>
                  </a:lnTo>
                  <a:lnTo>
                    <a:pt x="1111155" y="113859"/>
                  </a:lnTo>
                  <a:lnTo>
                    <a:pt x="1114639" y="112890"/>
                  </a:lnTo>
                  <a:lnTo>
                    <a:pt x="1118122" y="111923"/>
                  </a:lnTo>
                  <a:lnTo>
                    <a:pt x="1121605" y="111285"/>
                  </a:lnTo>
                  <a:lnTo>
                    <a:pt x="1125088" y="110319"/>
                  </a:lnTo>
                  <a:lnTo>
                    <a:pt x="1128572" y="109354"/>
                  </a:lnTo>
                  <a:lnTo>
                    <a:pt x="1132055" y="108389"/>
                  </a:lnTo>
                  <a:lnTo>
                    <a:pt x="1135538" y="114589"/>
                  </a:lnTo>
                  <a:lnTo>
                    <a:pt x="1139021" y="113644"/>
                  </a:lnTo>
                  <a:lnTo>
                    <a:pt x="1142505" y="112698"/>
                  </a:lnTo>
                  <a:lnTo>
                    <a:pt x="1145988" y="112395"/>
                  </a:lnTo>
                  <a:lnTo>
                    <a:pt x="1149471" y="111452"/>
                  </a:lnTo>
                  <a:lnTo>
                    <a:pt x="1152954" y="110510"/>
                  </a:lnTo>
                  <a:lnTo>
                    <a:pt x="1156437" y="110533"/>
                  </a:lnTo>
                  <a:lnTo>
                    <a:pt x="1159921" y="109595"/>
                  </a:lnTo>
                  <a:lnTo>
                    <a:pt x="1163404" y="108657"/>
                  </a:lnTo>
                  <a:lnTo>
                    <a:pt x="1166887" y="110602"/>
                  </a:lnTo>
                  <a:lnTo>
                    <a:pt x="1170370" y="109672"/>
                  </a:lnTo>
                  <a:lnTo>
                    <a:pt x="1173854" y="108743"/>
                  </a:lnTo>
                  <a:lnTo>
                    <a:pt x="1177337" y="108134"/>
                  </a:lnTo>
                  <a:lnTo>
                    <a:pt x="1180820" y="107206"/>
                  </a:lnTo>
                  <a:lnTo>
                    <a:pt x="1184303" y="106279"/>
                  </a:lnTo>
                  <a:lnTo>
                    <a:pt x="1187787" y="106634"/>
                  </a:lnTo>
                  <a:lnTo>
                    <a:pt x="1191270" y="105711"/>
                  </a:lnTo>
                  <a:lnTo>
                    <a:pt x="1194753" y="104789"/>
                  </a:lnTo>
                  <a:lnTo>
                    <a:pt x="1198236" y="105148"/>
                  </a:lnTo>
                  <a:lnTo>
                    <a:pt x="1201720" y="104230"/>
                  </a:lnTo>
                  <a:lnTo>
                    <a:pt x="1205203" y="103312"/>
                  </a:lnTo>
                  <a:lnTo>
                    <a:pt x="1208686" y="103676"/>
                  </a:lnTo>
                  <a:lnTo>
                    <a:pt x="1212169" y="102762"/>
                  </a:lnTo>
                  <a:lnTo>
                    <a:pt x="1215653" y="101849"/>
                  </a:lnTo>
                  <a:lnTo>
                    <a:pt x="1219136" y="102216"/>
                  </a:lnTo>
                  <a:lnTo>
                    <a:pt x="1222619" y="101307"/>
                  </a:lnTo>
                  <a:lnTo>
                    <a:pt x="1226102" y="100398"/>
                  </a:lnTo>
                  <a:lnTo>
                    <a:pt x="1229586" y="101724"/>
                  </a:lnTo>
                  <a:lnTo>
                    <a:pt x="1233069" y="100821"/>
                  </a:lnTo>
                  <a:lnTo>
                    <a:pt x="1236552" y="99919"/>
                  </a:lnTo>
                  <a:lnTo>
                    <a:pt x="1240035" y="99018"/>
                  </a:lnTo>
                  <a:lnTo>
                    <a:pt x="1243519" y="98436"/>
                  </a:lnTo>
                  <a:lnTo>
                    <a:pt x="1247002" y="97536"/>
                  </a:lnTo>
                  <a:lnTo>
                    <a:pt x="1250485" y="96637"/>
                  </a:lnTo>
                  <a:lnTo>
                    <a:pt x="1253968" y="101123"/>
                  </a:lnTo>
                  <a:lnTo>
                    <a:pt x="1257452" y="100237"/>
                  </a:lnTo>
                  <a:lnTo>
                    <a:pt x="1260935" y="99351"/>
                  </a:lnTo>
                  <a:lnTo>
                    <a:pt x="1264418" y="100029"/>
                  </a:lnTo>
                  <a:lnTo>
                    <a:pt x="1267901" y="99147"/>
                  </a:lnTo>
                  <a:lnTo>
                    <a:pt x="1271385" y="98266"/>
                  </a:lnTo>
                  <a:lnTo>
                    <a:pt x="1274868" y="101415"/>
                  </a:lnTo>
                  <a:lnTo>
                    <a:pt x="1278351" y="100543"/>
                  </a:lnTo>
                  <a:lnTo>
                    <a:pt x="1281834" y="99672"/>
                  </a:lnTo>
                  <a:lnTo>
                    <a:pt x="1285318" y="99110"/>
                  </a:lnTo>
                  <a:lnTo>
                    <a:pt x="1288801" y="98241"/>
                  </a:lnTo>
                  <a:lnTo>
                    <a:pt x="1292284" y="97372"/>
                  </a:lnTo>
                  <a:lnTo>
                    <a:pt x="1295767" y="96504"/>
                  </a:lnTo>
                  <a:lnTo>
                    <a:pt x="1299251" y="95636"/>
                  </a:lnTo>
                  <a:lnTo>
                    <a:pt x="1302734" y="94769"/>
                  </a:lnTo>
                  <a:lnTo>
                    <a:pt x="1306217" y="102726"/>
                  </a:lnTo>
                  <a:lnTo>
                    <a:pt x="1309700" y="101878"/>
                  </a:lnTo>
                  <a:lnTo>
                    <a:pt x="1313184" y="101031"/>
                  </a:lnTo>
                  <a:lnTo>
                    <a:pt x="1316667" y="111187"/>
                  </a:lnTo>
                  <a:lnTo>
                    <a:pt x="1320150" y="110364"/>
                  </a:lnTo>
                  <a:lnTo>
                    <a:pt x="1323633" y="109542"/>
                  </a:lnTo>
                  <a:lnTo>
                    <a:pt x="1327117" y="110964"/>
                  </a:lnTo>
                  <a:lnTo>
                    <a:pt x="1330600" y="110147"/>
                  </a:lnTo>
                  <a:lnTo>
                    <a:pt x="1334083" y="109330"/>
                  </a:lnTo>
                  <a:lnTo>
                    <a:pt x="1337566" y="109354"/>
                  </a:lnTo>
                  <a:lnTo>
                    <a:pt x="1341050" y="108540"/>
                  </a:lnTo>
                  <a:lnTo>
                    <a:pt x="1344533" y="107726"/>
                  </a:lnTo>
                  <a:lnTo>
                    <a:pt x="1348016" y="107193"/>
                  </a:lnTo>
                  <a:lnTo>
                    <a:pt x="1351499" y="106381"/>
                  </a:lnTo>
                  <a:lnTo>
                    <a:pt x="1354983" y="105570"/>
                  </a:lnTo>
                  <a:lnTo>
                    <a:pt x="1358466" y="104758"/>
                  </a:lnTo>
                  <a:lnTo>
                    <a:pt x="1361949" y="107031"/>
                  </a:lnTo>
                  <a:lnTo>
                    <a:pt x="1365432" y="106226"/>
                  </a:lnTo>
                  <a:lnTo>
                    <a:pt x="1368916" y="105423"/>
                  </a:lnTo>
                  <a:lnTo>
                    <a:pt x="1372399" y="112810"/>
                  </a:lnTo>
                  <a:lnTo>
                    <a:pt x="1375882" y="112024"/>
                  </a:lnTo>
                  <a:lnTo>
                    <a:pt x="1379365" y="111238"/>
                  </a:lnTo>
                  <a:lnTo>
                    <a:pt x="1382849" y="112321"/>
                  </a:lnTo>
                  <a:lnTo>
                    <a:pt x="1386332" y="111539"/>
                  </a:lnTo>
                  <a:lnTo>
                    <a:pt x="1389815" y="110758"/>
                  </a:lnTo>
                  <a:lnTo>
                    <a:pt x="1393298" y="116270"/>
                  </a:lnTo>
                  <a:lnTo>
                    <a:pt x="1396782" y="115503"/>
                  </a:lnTo>
                  <a:lnTo>
                    <a:pt x="1400265" y="114735"/>
                  </a:lnTo>
                  <a:lnTo>
                    <a:pt x="1403748" y="115772"/>
                  </a:lnTo>
                  <a:lnTo>
                    <a:pt x="1407231" y="115009"/>
                  </a:lnTo>
                  <a:lnTo>
                    <a:pt x="1410715" y="114247"/>
                  </a:lnTo>
                  <a:lnTo>
                    <a:pt x="1414198" y="115789"/>
                  </a:lnTo>
                  <a:lnTo>
                    <a:pt x="1417681" y="115032"/>
                  </a:lnTo>
                  <a:lnTo>
                    <a:pt x="1421164" y="114275"/>
                  </a:lnTo>
                  <a:lnTo>
                    <a:pt x="1424648" y="120290"/>
                  </a:lnTo>
                  <a:lnTo>
                    <a:pt x="1428131" y="119547"/>
                  </a:lnTo>
                  <a:lnTo>
                    <a:pt x="1431614" y="118805"/>
                  </a:lnTo>
                  <a:lnTo>
                    <a:pt x="1435097" y="120274"/>
                  </a:lnTo>
                  <a:lnTo>
                    <a:pt x="1438580" y="119536"/>
                  </a:lnTo>
                  <a:lnTo>
                    <a:pt x="1442064" y="118799"/>
                  </a:lnTo>
                  <a:lnTo>
                    <a:pt x="1445547" y="118553"/>
                  </a:lnTo>
                  <a:lnTo>
                    <a:pt x="1449030" y="117818"/>
                  </a:lnTo>
                  <a:lnTo>
                    <a:pt x="1452513" y="117083"/>
                  </a:lnTo>
                  <a:lnTo>
                    <a:pt x="1455997" y="116594"/>
                  </a:lnTo>
                  <a:lnTo>
                    <a:pt x="1459480" y="115860"/>
                  </a:lnTo>
                  <a:lnTo>
                    <a:pt x="1462963" y="115126"/>
                  </a:lnTo>
                  <a:lnTo>
                    <a:pt x="1466446" y="114393"/>
                  </a:lnTo>
                  <a:lnTo>
                    <a:pt x="1469930" y="116364"/>
                  </a:lnTo>
                  <a:lnTo>
                    <a:pt x="1473413" y="115637"/>
                  </a:lnTo>
                  <a:lnTo>
                    <a:pt x="1476896" y="114910"/>
                  </a:lnTo>
                  <a:lnTo>
                    <a:pt x="1480379" y="120207"/>
                  </a:lnTo>
                  <a:lnTo>
                    <a:pt x="1483863" y="119492"/>
                  </a:lnTo>
                  <a:lnTo>
                    <a:pt x="1487346" y="118777"/>
                  </a:lnTo>
                  <a:lnTo>
                    <a:pt x="1490829" y="118301"/>
                  </a:lnTo>
                  <a:lnTo>
                    <a:pt x="1494312" y="117587"/>
                  </a:lnTo>
                  <a:lnTo>
                    <a:pt x="1497796" y="116874"/>
                  </a:lnTo>
                  <a:lnTo>
                    <a:pt x="1501279" y="123871"/>
                  </a:lnTo>
                  <a:lnTo>
                    <a:pt x="1504762" y="123173"/>
                  </a:lnTo>
                  <a:lnTo>
                    <a:pt x="1508245" y="122475"/>
                  </a:lnTo>
                  <a:lnTo>
                    <a:pt x="1511729" y="125412"/>
                  </a:lnTo>
                  <a:lnTo>
                    <a:pt x="1515212" y="124722"/>
                  </a:lnTo>
                  <a:lnTo>
                    <a:pt x="1518695" y="124032"/>
                  </a:lnTo>
                  <a:lnTo>
                    <a:pt x="1522178" y="123567"/>
                  </a:lnTo>
                  <a:lnTo>
                    <a:pt x="1525662" y="122878"/>
                  </a:lnTo>
                  <a:lnTo>
                    <a:pt x="1529145" y="122189"/>
                  </a:lnTo>
                  <a:lnTo>
                    <a:pt x="1532628" y="126199"/>
                  </a:lnTo>
                  <a:lnTo>
                    <a:pt x="1536111" y="125519"/>
                  </a:lnTo>
                  <a:lnTo>
                    <a:pt x="1539595" y="124840"/>
                  </a:lnTo>
                  <a:lnTo>
                    <a:pt x="1543078" y="125486"/>
                  </a:lnTo>
                  <a:lnTo>
                    <a:pt x="1546561" y="124810"/>
                  </a:lnTo>
                  <a:lnTo>
                    <a:pt x="1550044" y="124134"/>
                  </a:lnTo>
                  <a:lnTo>
                    <a:pt x="1553528" y="126309"/>
                  </a:lnTo>
                  <a:lnTo>
                    <a:pt x="1557011" y="125639"/>
                  </a:lnTo>
                  <a:lnTo>
                    <a:pt x="1560494" y="124969"/>
                  </a:lnTo>
                  <a:lnTo>
                    <a:pt x="1563977" y="124954"/>
                  </a:lnTo>
                  <a:lnTo>
                    <a:pt x="1567461" y="124286"/>
                  </a:lnTo>
                  <a:lnTo>
                    <a:pt x="1570944" y="123618"/>
                  </a:lnTo>
                  <a:lnTo>
                    <a:pt x="1574427" y="122950"/>
                  </a:lnTo>
                  <a:lnTo>
                    <a:pt x="1577910" y="123158"/>
                  </a:lnTo>
                  <a:lnTo>
                    <a:pt x="1581394" y="122492"/>
                  </a:lnTo>
                  <a:lnTo>
                    <a:pt x="1584877" y="121827"/>
                  </a:lnTo>
                  <a:lnTo>
                    <a:pt x="1588360" y="121381"/>
                  </a:lnTo>
                  <a:lnTo>
                    <a:pt x="1591843" y="120717"/>
                  </a:lnTo>
                  <a:lnTo>
                    <a:pt x="1595327" y="120053"/>
                  </a:lnTo>
                  <a:lnTo>
                    <a:pt x="1598810" y="123308"/>
                  </a:lnTo>
                  <a:lnTo>
                    <a:pt x="1602293" y="122651"/>
                  </a:lnTo>
                  <a:lnTo>
                    <a:pt x="1605776" y="121995"/>
                  </a:lnTo>
                  <a:lnTo>
                    <a:pt x="1609260" y="123914"/>
                  </a:lnTo>
                  <a:lnTo>
                    <a:pt x="1612743" y="123263"/>
                  </a:lnTo>
                  <a:lnTo>
                    <a:pt x="1616226" y="122612"/>
                  </a:lnTo>
                  <a:lnTo>
                    <a:pt x="1619709" y="122175"/>
                  </a:lnTo>
                  <a:lnTo>
                    <a:pt x="1623193" y="121525"/>
                  </a:lnTo>
                  <a:lnTo>
                    <a:pt x="1626676" y="120875"/>
                  </a:lnTo>
                  <a:lnTo>
                    <a:pt x="1630159" y="129831"/>
                  </a:lnTo>
                  <a:lnTo>
                    <a:pt x="1633642" y="129198"/>
                  </a:lnTo>
                  <a:lnTo>
                    <a:pt x="1637126" y="128566"/>
                  </a:lnTo>
                  <a:lnTo>
                    <a:pt x="1640609" y="131961"/>
                  </a:lnTo>
                  <a:lnTo>
                    <a:pt x="1644092" y="131336"/>
                  </a:lnTo>
                  <a:lnTo>
                    <a:pt x="1647575" y="130712"/>
                  </a:lnTo>
                  <a:lnTo>
                    <a:pt x="1651059" y="136171"/>
                  </a:lnTo>
                  <a:lnTo>
                    <a:pt x="1654542" y="135557"/>
                  </a:lnTo>
                  <a:lnTo>
                    <a:pt x="1658025" y="134943"/>
                  </a:lnTo>
                  <a:lnTo>
                    <a:pt x="1661508" y="134330"/>
                  </a:lnTo>
                  <a:lnTo>
                    <a:pt x="1664992" y="133717"/>
                  </a:lnTo>
                  <a:lnTo>
                    <a:pt x="1668475" y="133104"/>
                  </a:lnTo>
                  <a:lnTo>
                    <a:pt x="1671958" y="134425"/>
                  </a:lnTo>
                  <a:lnTo>
                    <a:pt x="1675441" y="133816"/>
                  </a:lnTo>
                  <a:lnTo>
                    <a:pt x="1678925" y="133208"/>
                  </a:lnTo>
                  <a:lnTo>
                    <a:pt x="1682408" y="136229"/>
                  </a:lnTo>
                  <a:lnTo>
                    <a:pt x="1685891" y="135627"/>
                  </a:lnTo>
                  <a:lnTo>
                    <a:pt x="1689374" y="135025"/>
                  </a:lnTo>
                  <a:lnTo>
                    <a:pt x="1692858" y="134423"/>
                  </a:lnTo>
                  <a:lnTo>
                    <a:pt x="1696341" y="135336"/>
                  </a:lnTo>
                  <a:lnTo>
                    <a:pt x="1699824" y="134737"/>
                  </a:lnTo>
                  <a:lnTo>
                    <a:pt x="1703307" y="134139"/>
                  </a:lnTo>
                  <a:lnTo>
                    <a:pt x="1706791" y="135610"/>
                  </a:lnTo>
                  <a:lnTo>
                    <a:pt x="1710274" y="135015"/>
                  </a:lnTo>
                  <a:lnTo>
                    <a:pt x="1713757" y="134421"/>
                  </a:lnTo>
                  <a:lnTo>
                    <a:pt x="1717240" y="133827"/>
                  </a:lnTo>
                  <a:lnTo>
                    <a:pt x="1720723" y="133233"/>
                  </a:lnTo>
                  <a:lnTo>
                    <a:pt x="1724207" y="132639"/>
                  </a:lnTo>
                  <a:lnTo>
                    <a:pt x="1727690" y="132799"/>
                  </a:lnTo>
                  <a:lnTo>
                    <a:pt x="1731173" y="132207"/>
                  </a:lnTo>
                  <a:lnTo>
                    <a:pt x="1734656" y="131615"/>
                  </a:lnTo>
                  <a:lnTo>
                    <a:pt x="1738140" y="132901"/>
                  </a:lnTo>
                  <a:lnTo>
                    <a:pt x="1741623" y="132312"/>
                  </a:lnTo>
                  <a:lnTo>
                    <a:pt x="1745106" y="131724"/>
                  </a:lnTo>
                  <a:lnTo>
                    <a:pt x="1748589" y="132072"/>
                  </a:lnTo>
                  <a:lnTo>
                    <a:pt x="1752073" y="131485"/>
                  </a:lnTo>
                  <a:lnTo>
                    <a:pt x="1755556" y="130899"/>
                  </a:lnTo>
                  <a:lnTo>
                    <a:pt x="1759039" y="134203"/>
                  </a:lnTo>
                  <a:lnTo>
                    <a:pt x="1762522" y="133623"/>
                  </a:lnTo>
                  <a:lnTo>
                    <a:pt x="1766006" y="133044"/>
                  </a:lnTo>
                  <a:lnTo>
                    <a:pt x="1769489" y="135381"/>
                  </a:lnTo>
                  <a:lnTo>
                    <a:pt x="1772972" y="134807"/>
                  </a:lnTo>
                  <a:lnTo>
                    <a:pt x="1776455" y="134233"/>
                  </a:lnTo>
                  <a:lnTo>
                    <a:pt x="1779939" y="134203"/>
                  </a:lnTo>
                  <a:lnTo>
                    <a:pt x="1783422" y="133631"/>
                  </a:lnTo>
                  <a:lnTo>
                    <a:pt x="1786905" y="133058"/>
                  </a:lnTo>
                  <a:lnTo>
                    <a:pt x="1790388" y="138373"/>
                  </a:lnTo>
                  <a:lnTo>
                    <a:pt x="1793872" y="137811"/>
                  </a:lnTo>
                  <a:lnTo>
                    <a:pt x="1797355" y="137248"/>
                  </a:lnTo>
                  <a:lnTo>
                    <a:pt x="1800838" y="136686"/>
                  </a:lnTo>
                  <a:lnTo>
                    <a:pt x="1804321" y="137003"/>
                  </a:lnTo>
                  <a:lnTo>
                    <a:pt x="1807805" y="136443"/>
                  </a:lnTo>
                  <a:lnTo>
                    <a:pt x="1811288" y="135883"/>
                  </a:lnTo>
                  <a:lnTo>
                    <a:pt x="1814771" y="136026"/>
                  </a:lnTo>
                  <a:lnTo>
                    <a:pt x="1818254" y="135467"/>
                  </a:lnTo>
                  <a:lnTo>
                    <a:pt x="1821738" y="134909"/>
                  </a:lnTo>
                  <a:lnTo>
                    <a:pt x="1825221" y="134527"/>
                  </a:lnTo>
                  <a:lnTo>
                    <a:pt x="1828704" y="133969"/>
                  </a:lnTo>
                  <a:lnTo>
                    <a:pt x="1832187" y="133411"/>
                  </a:lnTo>
                  <a:lnTo>
                    <a:pt x="1835671" y="135485"/>
                  </a:lnTo>
                  <a:lnTo>
                    <a:pt x="1839154" y="134932"/>
                  </a:lnTo>
                  <a:lnTo>
                    <a:pt x="1842637" y="134379"/>
                  </a:lnTo>
                  <a:lnTo>
                    <a:pt x="1846120" y="135737"/>
                  </a:lnTo>
                  <a:lnTo>
                    <a:pt x="1849604" y="135187"/>
                  </a:lnTo>
                  <a:lnTo>
                    <a:pt x="1853087" y="134638"/>
                  </a:lnTo>
                  <a:lnTo>
                    <a:pt x="1856570" y="136841"/>
                  </a:lnTo>
                  <a:lnTo>
                    <a:pt x="1860053" y="136296"/>
                  </a:lnTo>
                  <a:lnTo>
                    <a:pt x="1863537" y="135751"/>
                  </a:lnTo>
                  <a:lnTo>
                    <a:pt x="1867020" y="137419"/>
                  </a:lnTo>
                  <a:lnTo>
                    <a:pt x="1870503" y="136878"/>
                  </a:lnTo>
                  <a:lnTo>
                    <a:pt x="1873986" y="136337"/>
                  </a:lnTo>
                  <a:lnTo>
                    <a:pt x="1877470" y="137821"/>
                  </a:lnTo>
                  <a:lnTo>
                    <a:pt x="1880953" y="137284"/>
                  </a:lnTo>
                  <a:lnTo>
                    <a:pt x="1884436" y="136747"/>
                  </a:lnTo>
                  <a:lnTo>
                    <a:pt x="1887919" y="136882"/>
                  </a:lnTo>
                  <a:lnTo>
                    <a:pt x="1891403" y="136346"/>
                  </a:lnTo>
                  <a:lnTo>
                    <a:pt x="1894886" y="135810"/>
                  </a:lnTo>
                  <a:lnTo>
                    <a:pt x="1898369" y="140576"/>
                  </a:lnTo>
                  <a:lnTo>
                    <a:pt x="1901852" y="140049"/>
                  </a:lnTo>
                  <a:lnTo>
                    <a:pt x="1905336" y="139522"/>
                  </a:lnTo>
                  <a:lnTo>
                    <a:pt x="1908819" y="138995"/>
                  </a:lnTo>
                  <a:lnTo>
                    <a:pt x="1912302" y="138468"/>
                  </a:lnTo>
                  <a:lnTo>
                    <a:pt x="1915785" y="137942"/>
                  </a:lnTo>
                  <a:lnTo>
                    <a:pt x="1919269" y="137415"/>
                  </a:lnTo>
                  <a:lnTo>
                    <a:pt x="1922752" y="138364"/>
                  </a:lnTo>
                  <a:lnTo>
                    <a:pt x="1926235" y="137840"/>
                  </a:lnTo>
                  <a:lnTo>
                    <a:pt x="1929718" y="137316"/>
                  </a:lnTo>
                  <a:lnTo>
                    <a:pt x="1933202" y="137284"/>
                  </a:lnTo>
                  <a:lnTo>
                    <a:pt x="1936685" y="136761"/>
                  </a:lnTo>
                  <a:lnTo>
                    <a:pt x="1940168" y="136239"/>
                  </a:lnTo>
                  <a:lnTo>
                    <a:pt x="1943651" y="136861"/>
                  </a:lnTo>
                  <a:lnTo>
                    <a:pt x="1947135" y="136340"/>
                  </a:lnTo>
                  <a:lnTo>
                    <a:pt x="1950618" y="135820"/>
                  </a:lnTo>
                  <a:lnTo>
                    <a:pt x="1954101" y="135790"/>
                  </a:lnTo>
                  <a:lnTo>
                    <a:pt x="1957584" y="135271"/>
                  </a:lnTo>
                  <a:lnTo>
                    <a:pt x="1961068" y="134752"/>
                  </a:lnTo>
                  <a:lnTo>
                    <a:pt x="1964551" y="134887"/>
                  </a:lnTo>
                  <a:lnTo>
                    <a:pt x="1968034" y="134369"/>
                  </a:lnTo>
                  <a:lnTo>
                    <a:pt x="1971517" y="133852"/>
                  </a:lnTo>
                  <a:lnTo>
                    <a:pt x="1975001" y="136418"/>
                  </a:lnTo>
                  <a:lnTo>
                    <a:pt x="1978484" y="135905"/>
                  </a:lnTo>
                  <a:lnTo>
                    <a:pt x="1981967" y="135393"/>
                  </a:lnTo>
                  <a:lnTo>
                    <a:pt x="1985450" y="136646"/>
                  </a:lnTo>
                  <a:lnTo>
                    <a:pt x="1988934" y="136136"/>
                  </a:lnTo>
                  <a:lnTo>
                    <a:pt x="1992417" y="135627"/>
                  </a:lnTo>
                  <a:lnTo>
                    <a:pt x="1995900" y="138920"/>
                  </a:lnTo>
                  <a:lnTo>
                    <a:pt x="1999383" y="138417"/>
                  </a:lnTo>
                  <a:lnTo>
                    <a:pt x="2002867" y="137913"/>
                  </a:lnTo>
                  <a:lnTo>
                    <a:pt x="2006350" y="137881"/>
                  </a:lnTo>
                  <a:lnTo>
                    <a:pt x="2009833" y="137378"/>
                  </a:lnTo>
                  <a:lnTo>
                    <a:pt x="2013316" y="136875"/>
                  </a:lnTo>
                  <a:lnTo>
                    <a:pt x="2016799" y="137158"/>
                  </a:lnTo>
                  <a:lnTo>
                    <a:pt x="2020283" y="136657"/>
                  </a:lnTo>
                  <a:lnTo>
                    <a:pt x="2023766" y="136156"/>
                  </a:lnTo>
                  <a:lnTo>
                    <a:pt x="2027249" y="135656"/>
                  </a:lnTo>
                  <a:lnTo>
                    <a:pt x="2030732" y="135312"/>
                  </a:lnTo>
                  <a:lnTo>
                    <a:pt x="2034216" y="134812"/>
                  </a:lnTo>
                  <a:lnTo>
                    <a:pt x="2037699" y="134312"/>
                  </a:lnTo>
                  <a:lnTo>
                    <a:pt x="2041182" y="136788"/>
                  </a:lnTo>
                  <a:lnTo>
                    <a:pt x="2044665" y="136292"/>
                  </a:lnTo>
                  <a:lnTo>
                    <a:pt x="2048149" y="135797"/>
                  </a:lnTo>
                  <a:lnTo>
                    <a:pt x="2051632" y="137468"/>
                  </a:lnTo>
                  <a:lnTo>
                    <a:pt x="2055115" y="136976"/>
                  </a:lnTo>
                  <a:lnTo>
                    <a:pt x="2058598" y="136484"/>
                  </a:lnTo>
                  <a:lnTo>
                    <a:pt x="2062082" y="137222"/>
                  </a:lnTo>
                  <a:lnTo>
                    <a:pt x="2065565" y="136732"/>
                  </a:lnTo>
                  <a:lnTo>
                    <a:pt x="2069048" y="136242"/>
                  </a:lnTo>
                  <a:lnTo>
                    <a:pt x="2072531" y="139853"/>
                  </a:lnTo>
                  <a:lnTo>
                    <a:pt x="2076015" y="139369"/>
                  </a:lnTo>
                  <a:lnTo>
                    <a:pt x="2079498" y="138885"/>
                  </a:lnTo>
                  <a:lnTo>
                    <a:pt x="2082981" y="139750"/>
                  </a:lnTo>
                  <a:lnTo>
                    <a:pt x="2086464" y="139269"/>
                  </a:lnTo>
                  <a:lnTo>
                    <a:pt x="2089948" y="138787"/>
                  </a:lnTo>
                  <a:lnTo>
                    <a:pt x="2093431" y="138904"/>
                  </a:lnTo>
                  <a:lnTo>
                    <a:pt x="2096914" y="138424"/>
                  </a:lnTo>
                  <a:lnTo>
                    <a:pt x="2100397" y="137944"/>
                  </a:lnTo>
                  <a:lnTo>
                    <a:pt x="2103881" y="139401"/>
                  </a:lnTo>
                  <a:lnTo>
                    <a:pt x="2107364" y="138923"/>
                  </a:lnTo>
                  <a:lnTo>
                    <a:pt x="2110847" y="138446"/>
                  </a:lnTo>
                  <a:lnTo>
                    <a:pt x="2114330" y="138563"/>
                  </a:lnTo>
                  <a:lnTo>
                    <a:pt x="2117814" y="138087"/>
                  </a:lnTo>
                  <a:lnTo>
                    <a:pt x="2121297" y="137611"/>
                  </a:lnTo>
                  <a:lnTo>
                    <a:pt x="2124780" y="138173"/>
                  </a:lnTo>
                  <a:lnTo>
                    <a:pt x="2128263" y="137698"/>
                  </a:lnTo>
                  <a:lnTo>
                    <a:pt x="2131747" y="137224"/>
                  </a:lnTo>
                  <a:lnTo>
                    <a:pt x="2135230" y="136750"/>
                  </a:lnTo>
                  <a:lnTo>
                    <a:pt x="2138713" y="136870"/>
                  </a:lnTo>
                  <a:lnTo>
                    <a:pt x="2142196" y="136397"/>
                  </a:lnTo>
                  <a:lnTo>
                    <a:pt x="2145680" y="135924"/>
                  </a:lnTo>
                  <a:lnTo>
                    <a:pt x="2149163" y="135748"/>
                  </a:lnTo>
                  <a:lnTo>
                    <a:pt x="2152646" y="135276"/>
                  </a:lnTo>
                  <a:lnTo>
                    <a:pt x="2156129" y="134804"/>
                  </a:lnTo>
                  <a:lnTo>
                    <a:pt x="2159613" y="138884"/>
                  </a:lnTo>
                  <a:lnTo>
                    <a:pt x="2163096" y="138418"/>
                  </a:lnTo>
                  <a:lnTo>
                    <a:pt x="2166579" y="137953"/>
                  </a:lnTo>
                  <a:lnTo>
                    <a:pt x="2170062" y="139222"/>
                  </a:lnTo>
                  <a:lnTo>
                    <a:pt x="2173546" y="138759"/>
                  </a:lnTo>
                  <a:lnTo>
                    <a:pt x="2177029" y="138296"/>
                  </a:lnTo>
                  <a:lnTo>
                    <a:pt x="2180512" y="141682"/>
                  </a:lnTo>
                  <a:lnTo>
                    <a:pt x="2183995" y="141225"/>
                  </a:lnTo>
                  <a:lnTo>
                    <a:pt x="2187479" y="140767"/>
                  </a:lnTo>
                  <a:lnTo>
                    <a:pt x="2190962" y="142835"/>
                  </a:lnTo>
                  <a:lnTo>
                    <a:pt x="2194445" y="142381"/>
                  </a:lnTo>
                  <a:lnTo>
                    <a:pt x="2197928" y="141927"/>
                  </a:lnTo>
                  <a:lnTo>
                    <a:pt x="2201412" y="141753"/>
                  </a:lnTo>
                  <a:lnTo>
                    <a:pt x="2204895" y="141299"/>
                  </a:lnTo>
                  <a:lnTo>
                    <a:pt x="2208378" y="140846"/>
                  </a:lnTo>
                  <a:lnTo>
                    <a:pt x="2211861" y="141510"/>
                  </a:lnTo>
                  <a:lnTo>
                    <a:pt x="2215345" y="141058"/>
                  </a:lnTo>
                  <a:lnTo>
                    <a:pt x="2218828" y="140607"/>
                  </a:lnTo>
                  <a:lnTo>
                    <a:pt x="2222311" y="141268"/>
                  </a:lnTo>
                  <a:lnTo>
                    <a:pt x="2225794" y="140819"/>
                  </a:lnTo>
                  <a:lnTo>
                    <a:pt x="2229278" y="140370"/>
                  </a:lnTo>
                  <a:lnTo>
                    <a:pt x="2232761" y="142130"/>
                  </a:lnTo>
                  <a:lnTo>
                    <a:pt x="2236244" y="141684"/>
                  </a:lnTo>
                  <a:lnTo>
                    <a:pt x="2239727" y="141238"/>
                  </a:lnTo>
                  <a:lnTo>
                    <a:pt x="2243211" y="141342"/>
                  </a:lnTo>
                  <a:lnTo>
                    <a:pt x="2246694" y="140896"/>
                  </a:lnTo>
                  <a:lnTo>
                    <a:pt x="2250177" y="140451"/>
                  </a:lnTo>
                  <a:lnTo>
                    <a:pt x="2253660" y="140006"/>
                  </a:lnTo>
                  <a:lnTo>
                    <a:pt x="2257144" y="140934"/>
                  </a:lnTo>
                  <a:lnTo>
                    <a:pt x="2260627" y="140491"/>
                  </a:lnTo>
                  <a:lnTo>
                    <a:pt x="2264110" y="140049"/>
                  </a:lnTo>
                  <a:lnTo>
                    <a:pt x="2267593" y="139743"/>
                  </a:lnTo>
                  <a:lnTo>
                    <a:pt x="2271077" y="139301"/>
                  </a:lnTo>
                  <a:lnTo>
                    <a:pt x="2274560" y="138858"/>
                  </a:lnTo>
                  <a:lnTo>
                    <a:pt x="2278043" y="139786"/>
                  </a:lnTo>
                  <a:lnTo>
                    <a:pt x="2281526" y="139346"/>
                  </a:lnTo>
                  <a:lnTo>
                    <a:pt x="2285010" y="138906"/>
                  </a:lnTo>
                  <a:lnTo>
                    <a:pt x="2288493" y="138603"/>
                  </a:lnTo>
                  <a:lnTo>
                    <a:pt x="2291976" y="138163"/>
                  </a:lnTo>
                  <a:lnTo>
                    <a:pt x="2295459" y="137723"/>
                  </a:lnTo>
                  <a:lnTo>
                    <a:pt x="2298942" y="141619"/>
                  </a:lnTo>
                  <a:lnTo>
                    <a:pt x="2302426" y="141185"/>
                  </a:lnTo>
                  <a:lnTo>
                    <a:pt x="2305909" y="140751"/>
                  </a:lnTo>
                  <a:lnTo>
                    <a:pt x="2309392" y="141253"/>
                  </a:lnTo>
                  <a:lnTo>
                    <a:pt x="2312875" y="140821"/>
                  </a:lnTo>
                  <a:lnTo>
                    <a:pt x="2316359" y="140388"/>
                  </a:lnTo>
                  <a:lnTo>
                    <a:pt x="2319842" y="140090"/>
                  </a:lnTo>
                  <a:lnTo>
                    <a:pt x="2323325" y="139658"/>
                  </a:lnTo>
                  <a:lnTo>
                    <a:pt x="2326808" y="139226"/>
                  </a:lnTo>
                  <a:lnTo>
                    <a:pt x="2330292" y="140662"/>
                  </a:lnTo>
                  <a:lnTo>
                    <a:pt x="2333775" y="140233"/>
                  </a:lnTo>
                  <a:lnTo>
                    <a:pt x="2337258" y="139803"/>
                  </a:lnTo>
                  <a:lnTo>
                    <a:pt x="2340741" y="140171"/>
                  </a:lnTo>
                  <a:lnTo>
                    <a:pt x="2344225" y="139743"/>
                  </a:lnTo>
                  <a:lnTo>
                    <a:pt x="2347708" y="139315"/>
                  </a:lnTo>
                  <a:lnTo>
                    <a:pt x="2351191" y="140474"/>
                  </a:lnTo>
                  <a:lnTo>
                    <a:pt x="2354674" y="140049"/>
                  </a:lnTo>
                  <a:lnTo>
                    <a:pt x="2358158" y="139623"/>
                  </a:lnTo>
                  <a:lnTo>
                    <a:pt x="2361641" y="139197"/>
                  </a:lnTo>
                  <a:lnTo>
                    <a:pt x="2365124" y="139432"/>
                  </a:lnTo>
                  <a:lnTo>
                    <a:pt x="2368607" y="139007"/>
                  </a:lnTo>
                  <a:lnTo>
                    <a:pt x="2372091" y="138583"/>
                  </a:lnTo>
                  <a:lnTo>
                    <a:pt x="2375574" y="140129"/>
                  </a:lnTo>
                  <a:lnTo>
                    <a:pt x="2379057" y="139707"/>
                  </a:lnTo>
                  <a:lnTo>
                    <a:pt x="2382540" y="139285"/>
                  </a:lnTo>
                  <a:lnTo>
                    <a:pt x="2386024" y="144020"/>
                  </a:lnTo>
                  <a:lnTo>
                    <a:pt x="2389507" y="143604"/>
                  </a:lnTo>
                  <a:lnTo>
                    <a:pt x="2392990" y="143189"/>
                  </a:lnTo>
                  <a:lnTo>
                    <a:pt x="2396473" y="144546"/>
                  </a:lnTo>
                  <a:lnTo>
                    <a:pt x="2399957" y="144133"/>
                  </a:lnTo>
                  <a:lnTo>
                    <a:pt x="2403440" y="143720"/>
                  </a:lnTo>
                  <a:lnTo>
                    <a:pt x="2406923" y="146927"/>
                  </a:lnTo>
                  <a:lnTo>
                    <a:pt x="2410406" y="146519"/>
                  </a:lnTo>
                  <a:lnTo>
                    <a:pt x="2413890" y="146111"/>
                  </a:lnTo>
                  <a:lnTo>
                    <a:pt x="2417373" y="149494"/>
                  </a:lnTo>
                  <a:lnTo>
                    <a:pt x="2420856" y="149091"/>
                  </a:lnTo>
                  <a:lnTo>
                    <a:pt x="2424339" y="148687"/>
                  </a:lnTo>
                  <a:lnTo>
                    <a:pt x="2427823" y="149130"/>
                  </a:lnTo>
                  <a:lnTo>
                    <a:pt x="2431306" y="148728"/>
                  </a:lnTo>
                  <a:lnTo>
                    <a:pt x="2434789" y="148326"/>
                  </a:lnTo>
                  <a:lnTo>
                    <a:pt x="2438272" y="149609"/>
                  </a:lnTo>
                  <a:lnTo>
                    <a:pt x="2441756" y="149209"/>
                  </a:lnTo>
                  <a:lnTo>
                    <a:pt x="2445239" y="148809"/>
                  </a:lnTo>
                  <a:lnTo>
                    <a:pt x="2448722" y="148410"/>
                  </a:lnTo>
                  <a:lnTo>
                    <a:pt x="2452205" y="148010"/>
                  </a:lnTo>
                  <a:lnTo>
                    <a:pt x="2455689" y="147611"/>
                  </a:lnTo>
                  <a:lnTo>
                    <a:pt x="2459172" y="147693"/>
                  </a:lnTo>
                  <a:lnTo>
                    <a:pt x="2462655" y="147294"/>
                  </a:lnTo>
                  <a:lnTo>
                    <a:pt x="2466138" y="146895"/>
                  </a:lnTo>
                  <a:lnTo>
                    <a:pt x="2469622" y="146617"/>
                  </a:lnTo>
                  <a:lnTo>
                    <a:pt x="2473105" y="146219"/>
                  </a:lnTo>
                  <a:lnTo>
                    <a:pt x="2476588" y="145821"/>
                  </a:lnTo>
                  <a:lnTo>
                    <a:pt x="2480071" y="145423"/>
                  </a:lnTo>
                  <a:lnTo>
                    <a:pt x="2483555" y="145025"/>
                  </a:lnTo>
                  <a:lnTo>
                    <a:pt x="2487038" y="144627"/>
                  </a:lnTo>
                  <a:lnTo>
                    <a:pt x="2490521" y="144229"/>
                  </a:lnTo>
                  <a:lnTo>
                    <a:pt x="2494004" y="144679"/>
                  </a:lnTo>
                  <a:lnTo>
                    <a:pt x="2497488" y="144283"/>
                  </a:lnTo>
                  <a:lnTo>
                    <a:pt x="2500971" y="143886"/>
                  </a:lnTo>
                  <a:lnTo>
                    <a:pt x="2504454" y="144095"/>
                  </a:lnTo>
                  <a:lnTo>
                    <a:pt x="2507937" y="143699"/>
                  </a:lnTo>
                  <a:lnTo>
                    <a:pt x="2511421" y="143303"/>
                  </a:lnTo>
                  <a:lnTo>
                    <a:pt x="2514904" y="146501"/>
                  </a:lnTo>
                  <a:lnTo>
                    <a:pt x="2518387" y="146110"/>
                  </a:lnTo>
                  <a:lnTo>
                    <a:pt x="2521870" y="145719"/>
                  </a:lnTo>
                  <a:lnTo>
                    <a:pt x="2525354" y="145328"/>
                  </a:lnTo>
                  <a:lnTo>
                    <a:pt x="2528837" y="144937"/>
                  </a:lnTo>
                  <a:lnTo>
                    <a:pt x="2532320" y="144546"/>
                  </a:lnTo>
                  <a:lnTo>
                    <a:pt x="2535803" y="145697"/>
                  </a:lnTo>
                  <a:lnTo>
                    <a:pt x="2539287" y="145308"/>
                  </a:lnTo>
                  <a:lnTo>
                    <a:pt x="2542770" y="144920"/>
                  </a:lnTo>
                  <a:lnTo>
                    <a:pt x="2546253" y="144768"/>
                  </a:lnTo>
                  <a:lnTo>
                    <a:pt x="2549736" y="144379"/>
                  </a:lnTo>
                  <a:lnTo>
                    <a:pt x="2553220" y="143991"/>
                  </a:lnTo>
                  <a:lnTo>
                    <a:pt x="2556703" y="145020"/>
                  </a:lnTo>
                  <a:lnTo>
                    <a:pt x="2560186" y="144634"/>
                  </a:lnTo>
                  <a:lnTo>
                    <a:pt x="2563669" y="144247"/>
                  </a:lnTo>
                  <a:lnTo>
                    <a:pt x="2567153" y="143861"/>
                  </a:lnTo>
                  <a:lnTo>
                    <a:pt x="2570636" y="143475"/>
                  </a:lnTo>
                  <a:lnTo>
                    <a:pt x="2574119" y="143089"/>
                  </a:lnTo>
                  <a:lnTo>
                    <a:pt x="2577602" y="144936"/>
                  </a:lnTo>
                  <a:lnTo>
                    <a:pt x="2581085" y="144552"/>
                  </a:lnTo>
                  <a:lnTo>
                    <a:pt x="2584569" y="144169"/>
                  </a:lnTo>
                  <a:lnTo>
                    <a:pt x="2588052" y="143785"/>
                  </a:lnTo>
                  <a:lnTo>
                    <a:pt x="2591535" y="143754"/>
                  </a:lnTo>
                  <a:lnTo>
                    <a:pt x="2595018" y="143371"/>
                  </a:lnTo>
                  <a:lnTo>
                    <a:pt x="2598502" y="142988"/>
                  </a:lnTo>
                  <a:lnTo>
                    <a:pt x="2601985" y="143425"/>
                  </a:lnTo>
                  <a:lnTo>
                    <a:pt x="2605468" y="143043"/>
                  </a:lnTo>
                  <a:lnTo>
                    <a:pt x="2608951" y="142662"/>
                  </a:lnTo>
                  <a:lnTo>
                    <a:pt x="2612435" y="144951"/>
                  </a:lnTo>
                  <a:lnTo>
                    <a:pt x="2615918" y="144573"/>
                  </a:lnTo>
                  <a:lnTo>
                    <a:pt x="2619401" y="144195"/>
                  </a:lnTo>
                  <a:lnTo>
                    <a:pt x="2622884" y="148706"/>
                  </a:lnTo>
                  <a:lnTo>
                    <a:pt x="2626368" y="148333"/>
                  </a:lnTo>
                  <a:lnTo>
                    <a:pt x="2629851" y="147960"/>
                  </a:lnTo>
                  <a:lnTo>
                    <a:pt x="2633334" y="148372"/>
                  </a:lnTo>
                  <a:lnTo>
                    <a:pt x="2636817" y="148000"/>
                  </a:lnTo>
                  <a:lnTo>
                    <a:pt x="2640301" y="147629"/>
                  </a:lnTo>
                  <a:lnTo>
                    <a:pt x="2643784" y="148596"/>
                  </a:lnTo>
                  <a:lnTo>
                    <a:pt x="2647267" y="148226"/>
                  </a:lnTo>
                  <a:lnTo>
                    <a:pt x="2650750" y="147857"/>
                  </a:lnTo>
                  <a:lnTo>
                    <a:pt x="2654234" y="147932"/>
                  </a:lnTo>
                  <a:lnTo>
                    <a:pt x="2657717" y="147563"/>
                  </a:lnTo>
                  <a:lnTo>
                    <a:pt x="2661200" y="147194"/>
                  </a:lnTo>
                  <a:lnTo>
                    <a:pt x="2664683" y="147493"/>
                  </a:lnTo>
                  <a:lnTo>
                    <a:pt x="2668167" y="147124"/>
                  </a:lnTo>
                  <a:lnTo>
                    <a:pt x="2671650" y="146756"/>
                  </a:lnTo>
                  <a:lnTo>
                    <a:pt x="2675133" y="148050"/>
                  </a:lnTo>
                  <a:lnTo>
                    <a:pt x="2678616" y="147684"/>
                  </a:lnTo>
                  <a:lnTo>
                    <a:pt x="2682100" y="147318"/>
                  </a:lnTo>
                  <a:lnTo>
                    <a:pt x="2685583" y="146952"/>
                  </a:lnTo>
                  <a:lnTo>
                    <a:pt x="2689066" y="146586"/>
                  </a:lnTo>
                  <a:lnTo>
                    <a:pt x="2692549" y="146220"/>
                  </a:lnTo>
                  <a:lnTo>
                    <a:pt x="2696033" y="146076"/>
                  </a:lnTo>
                  <a:lnTo>
                    <a:pt x="2699516" y="145711"/>
                  </a:lnTo>
                  <a:lnTo>
                    <a:pt x="2702999" y="145345"/>
                  </a:lnTo>
                  <a:lnTo>
                    <a:pt x="2706482" y="144980"/>
                  </a:lnTo>
                  <a:lnTo>
                    <a:pt x="2709966" y="144837"/>
                  </a:lnTo>
                  <a:lnTo>
                    <a:pt x="2713449" y="144472"/>
                  </a:lnTo>
                  <a:lnTo>
                    <a:pt x="2716932" y="144108"/>
                  </a:lnTo>
                  <a:lnTo>
                    <a:pt x="2720415" y="143966"/>
                  </a:lnTo>
                  <a:lnTo>
                    <a:pt x="2723899" y="143601"/>
                  </a:lnTo>
                  <a:lnTo>
                    <a:pt x="2727382" y="143237"/>
                  </a:lnTo>
                  <a:lnTo>
                    <a:pt x="2730865" y="143985"/>
                  </a:lnTo>
                  <a:lnTo>
                    <a:pt x="2734348" y="143622"/>
                  </a:lnTo>
                  <a:lnTo>
                    <a:pt x="2737832" y="143259"/>
                  </a:lnTo>
                  <a:lnTo>
                    <a:pt x="2741315" y="143673"/>
                  </a:lnTo>
                  <a:lnTo>
                    <a:pt x="2744798" y="143311"/>
                  </a:lnTo>
                  <a:lnTo>
                    <a:pt x="2748281" y="142949"/>
                  </a:lnTo>
                  <a:lnTo>
                    <a:pt x="2751765" y="144900"/>
                  </a:lnTo>
                  <a:lnTo>
                    <a:pt x="2755248" y="144541"/>
                  </a:lnTo>
                  <a:lnTo>
                    <a:pt x="2758731" y="144182"/>
                  </a:lnTo>
                  <a:lnTo>
                    <a:pt x="2762214" y="144370"/>
                  </a:lnTo>
                  <a:lnTo>
                    <a:pt x="2765698" y="144012"/>
                  </a:lnTo>
                  <a:lnTo>
                    <a:pt x="2769181" y="143653"/>
                  </a:lnTo>
                  <a:lnTo>
                    <a:pt x="2772664" y="143405"/>
                  </a:lnTo>
                  <a:lnTo>
                    <a:pt x="2776147" y="143047"/>
                  </a:lnTo>
                  <a:lnTo>
                    <a:pt x="2779631" y="142689"/>
                  </a:lnTo>
                  <a:lnTo>
                    <a:pt x="2783114" y="143535"/>
                  </a:lnTo>
                  <a:lnTo>
                    <a:pt x="2786597" y="143178"/>
                  </a:lnTo>
                  <a:lnTo>
                    <a:pt x="2790080" y="142822"/>
                  </a:lnTo>
                  <a:lnTo>
                    <a:pt x="2793564" y="144746"/>
                  </a:lnTo>
                  <a:lnTo>
                    <a:pt x="2797047" y="144392"/>
                  </a:lnTo>
                  <a:lnTo>
                    <a:pt x="2800530" y="144038"/>
                  </a:lnTo>
                  <a:lnTo>
                    <a:pt x="2804013" y="143684"/>
                  </a:lnTo>
                  <a:lnTo>
                    <a:pt x="2807497" y="143330"/>
                  </a:lnTo>
                  <a:lnTo>
                    <a:pt x="2810980" y="142976"/>
                  </a:lnTo>
                  <a:lnTo>
                    <a:pt x="2814463" y="142623"/>
                  </a:lnTo>
                  <a:lnTo>
                    <a:pt x="2817946" y="143567"/>
                  </a:lnTo>
                  <a:lnTo>
                    <a:pt x="2821430" y="143215"/>
                  </a:lnTo>
                  <a:lnTo>
                    <a:pt x="2824913" y="142863"/>
                  </a:lnTo>
                  <a:lnTo>
                    <a:pt x="2828396" y="142726"/>
                  </a:lnTo>
                  <a:lnTo>
                    <a:pt x="2831879" y="142375"/>
                  </a:lnTo>
                  <a:lnTo>
                    <a:pt x="2835363" y="142023"/>
                  </a:lnTo>
                  <a:lnTo>
                    <a:pt x="2838846" y="143607"/>
                  </a:lnTo>
                  <a:lnTo>
                    <a:pt x="2842329" y="143257"/>
                  </a:lnTo>
                  <a:lnTo>
                    <a:pt x="2845812" y="142908"/>
                  </a:lnTo>
                  <a:lnTo>
                    <a:pt x="2849296" y="142880"/>
                  </a:lnTo>
                  <a:lnTo>
                    <a:pt x="2852779" y="142531"/>
                  </a:lnTo>
                  <a:lnTo>
                    <a:pt x="2856262" y="142182"/>
                  </a:lnTo>
                  <a:lnTo>
                    <a:pt x="2859745" y="142262"/>
                  </a:lnTo>
                  <a:lnTo>
                    <a:pt x="2863229" y="141913"/>
                  </a:lnTo>
                  <a:lnTo>
                    <a:pt x="2866712" y="141565"/>
                  </a:lnTo>
                  <a:lnTo>
                    <a:pt x="2870195" y="142073"/>
                  </a:lnTo>
                  <a:lnTo>
                    <a:pt x="2873678" y="141726"/>
                  </a:lnTo>
                  <a:lnTo>
                    <a:pt x="2877161" y="141379"/>
                  </a:lnTo>
                  <a:lnTo>
                    <a:pt x="2880645" y="143791"/>
                  </a:lnTo>
                  <a:lnTo>
                    <a:pt x="2884128" y="143446"/>
                  </a:lnTo>
                  <a:lnTo>
                    <a:pt x="2887611" y="143102"/>
                  </a:lnTo>
                  <a:lnTo>
                    <a:pt x="2891094" y="144124"/>
                  </a:lnTo>
                  <a:lnTo>
                    <a:pt x="2894578" y="143781"/>
                  </a:lnTo>
                  <a:lnTo>
                    <a:pt x="2898061" y="143438"/>
                  </a:lnTo>
                  <a:lnTo>
                    <a:pt x="2901544" y="144245"/>
                  </a:lnTo>
                  <a:lnTo>
                    <a:pt x="2905027" y="143904"/>
                  </a:lnTo>
                  <a:lnTo>
                    <a:pt x="2908511" y="143563"/>
                  </a:lnTo>
                  <a:lnTo>
                    <a:pt x="2911994" y="143222"/>
                  </a:lnTo>
                  <a:lnTo>
                    <a:pt x="2915477" y="142880"/>
                  </a:lnTo>
                  <a:lnTo>
                    <a:pt x="2918960" y="142539"/>
                  </a:lnTo>
                  <a:lnTo>
                    <a:pt x="2922444" y="142198"/>
                  </a:lnTo>
                  <a:lnTo>
                    <a:pt x="2925927" y="142485"/>
                  </a:lnTo>
                  <a:lnTo>
                    <a:pt x="2929410" y="142145"/>
                  </a:lnTo>
                  <a:lnTo>
                    <a:pt x="2932893" y="141805"/>
                  </a:lnTo>
                  <a:lnTo>
                    <a:pt x="2936377" y="141465"/>
                  </a:lnTo>
                  <a:lnTo>
                    <a:pt x="2939860" y="141125"/>
                  </a:lnTo>
                  <a:lnTo>
                    <a:pt x="2943343" y="140785"/>
                  </a:lnTo>
                  <a:lnTo>
                    <a:pt x="2946826" y="141909"/>
                  </a:lnTo>
                  <a:lnTo>
                    <a:pt x="2950310" y="141570"/>
                  </a:lnTo>
                  <a:lnTo>
                    <a:pt x="2953793" y="141232"/>
                  </a:lnTo>
                  <a:lnTo>
                    <a:pt x="2957276" y="141207"/>
                  </a:lnTo>
                  <a:lnTo>
                    <a:pt x="2960759" y="140869"/>
                  </a:lnTo>
                  <a:lnTo>
                    <a:pt x="2964243" y="140531"/>
                  </a:lnTo>
                  <a:lnTo>
                    <a:pt x="2967726" y="141442"/>
                  </a:lnTo>
                  <a:lnTo>
                    <a:pt x="2971209" y="141106"/>
                  </a:lnTo>
                  <a:lnTo>
                    <a:pt x="2974692" y="140769"/>
                  </a:lnTo>
                  <a:lnTo>
                    <a:pt x="2978176" y="145345"/>
                  </a:lnTo>
                  <a:lnTo>
                    <a:pt x="2981659" y="145013"/>
                  </a:lnTo>
                  <a:lnTo>
                    <a:pt x="2985142" y="144682"/>
                  </a:lnTo>
                  <a:lnTo>
                    <a:pt x="2988625" y="145958"/>
                  </a:lnTo>
                  <a:lnTo>
                    <a:pt x="2992109" y="145629"/>
                  </a:lnTo>
                  <a:lnTo>
                    <a:pt x="2995592" y="145299"/>
                  </a:lnTo>
                  <a:lnTo>
                    <a:pt x="2999075" y="145869"/>
                  </a:lnTo>
                  <a:lnTo>
                    <a:pt x="3002558" y="145540"/>
                  </a:lnTo>
                  <a:lnTo>
                    <a:pt x="3006042" y="145212"/>
                  </a:lnTo>
                  <a:lnTo>
                    <a:pt x="3009525" y="144883"/>
                  </a:lnTo>
                  <a:lnTo>
                    <a:pt x="3013008" y="144555"/>
                  </a:lnTo>
                  <a:lnTo>
                    <a:pt x="3016491" y="144226"/>
                  </a:lnTo>
                  <a:lnTo>
                    <a:pt x="3019975" y="144398"/>
                  </a:lnTo>
                  <a:lnTo>
                    <a:pt x="3023458" y="144071"/>
                  </a:lnTo>
                  <a:lnTo>
                    <a:pt x="3026941" y="143743"/>
                  </a:lnTo>
                  <a:lnTo>
                    <a:pt x="3030424" y="143415"/>
                  </a:lnTo>
                  <a:lnTo>
                    <a:pt x="3033908" y="143088"/>
                  </a:lnTo>
                  <a:lnTo>
                    <a:pt x="3037391" y="142760"/>
                  </a:lnTo>
                  <a:lnTo>
                    <a:pt x="3040874" y="142433"/>
                  </a:lnTo>
                  <a:lnTo>
                    <a:pt x="3044357" y="142808"/>
                  </a:lnTo>
                  <a:lnTo>
                    <a:pt x="3047841" y="142481"/>
                  </a:lnTo>
                  <a:lnTo>
                    <a:pt x="3051324" y="142155"/>
                  </a:lnTo>
                  <a:lnTo>
                    <a:pt x="3054807" y="142229"/>
                  </a:lnTo>
                  <a:lnTo>
                    <a:pt x="3058290" y="141903"/>
                  </a:lnTo>
                  <a:lnTo>
                    <a:pt x="3061774" y="141577"/>
                  </a:lnTo>
                  <a:lnTo>
                    <a:pt x="3065257" y="142552"/>
                  </a:lnTo>
                  <a:lnTo>
                    <a:pt x="3068740" y="142227"/>
                  </a:lnTo>
                  <a:lnTo>
                    <a:pt x="3072223" y="141902"/>
                  </a:lnTo>
                  <a:lnTo>
                    <a:pt x="3075707" y="141877"/>
                  </a:lnTo>
                  <a:lnTo>
                    <a:pt x="3079190" y="141553"/>
                  </a:lnTo>
                  <a:lnTo>
                    <a:pt x="3082673" y="141229"/>
                  </a:lnTo>
                  <a:lnTo>
                    <a:pt x="3086156" y="141703"/>
                  </a:lnTo>
                  <a:lnTo>
                    <a:pt x="3089640" y="141380"/>
                  </a:lnTo>
                  <a:lnTo>
                    <a:pt x="3093123" y="141056"/>
                  </a:lnTo>
                  <a:lnTo>
                    <a:pt x="3096606" y="143796"/>
                  </a:lnTo>
                  <a:lnTo>
                    <a:pt x="3100089" y="143476"/>
                  </a:lnTo>
                  <a:lnTo>
                    <a:pt x="3103573" y="143156"/>
                  </a:lnTo>
                  <a:lnTo>
                    <a:pt x="3107056" y="143911"/>
                  </a:lnTo>
                  <a:lnTo>
                    <a:pt x="3110539" y="143592"/>
                  </a:lnTo>
                  <a:lnTo>
                    <a:pt x="3114022" y="143273"/>
                  </a:lnTo>
                  <a:lnTo>
                    <a:pt x="3117506" y="143052"/>
                  </a:lnTo>
                  <a:lnTo>
                    <a:pt x="3120989" y="142733"/>
                  </a:lnTo>
                  <a:lnTo>
                    <a:pt x="3124472" y="142414"/>
                  </a:lnTo>
                  <a:lnTo>
                    <a:pt x="3127955" y="142975"/>
                  </a:lnTo>
                  <a:lnTo>
                    <a:pt x="3131439" y="142657"/>
                  </a:lnTo>
                  <a:lnTo>
                    <a:pt x="3134922" y="142339"/>
                  </a:lnTo>
                  <a:lnTo>
                    <a:pt x="3138405" y="143286"/>
                  </a:lnTo>
                  <a:lnTo>
                    <a:pt x="3141888" y="142969"/>
                  </a:lnTo>
                  <a:lnTo>
                    <a:pt x="3145372" y="142653"/>
                  </a:lnTo>
                  <a:lnTo>
                    <a:pt x="3148855" y="142336"/>
                  </a:lnTo>
                  <a:lnTo>
                    <a:pt x="3152338" y="142117"/>
                  </a:lnTo>
                  <a:lnTo>
                    <a:pt x="3155821" y="141801"/>
                  </a:lnTo>
                  <a:lnTo>
                    <a:pt x="3159304" y="141485"/>
                  </a:lnTo>
                  <a:lnTo>
                    <a:pt x="3162788" y="141364"/>
                  </a:lnTo>
                  <a:lnTo>
                    <a:pt x="3166271" y="141048"/>
                  </a:lnTo>
                  <a:lnTo>
                    <a:pt x="3169754" y="140732"/>
                  </a:lnTo>
                  <a:lnTo>
                    <a:pt x="3173237" y="141583"/>
                  </a:lnTo>
                  <a:lnTo>
                    <a:pt x="3176721" y="141269"/>
                  </a:lnTo>
                  <a:lnTo>
                    <a:pt x="3180204" y="140954"/>
                  </a:lnTo>
                  <a:lnTo>
                    <a:pt x="3183687" y="142090"/>
                  </a:lnTo>
                  <a:lnTo>
                    <a:pt x="3187170" y="141777"/>
                  </a:lnTo>
                  <a:lnTo>
                    <a:pt x="3190654" y="141464"/>
                  </a:lnTo>
                  <a:lnTo>
                    <a:pt x="3194137" y="141344"/>
                  </a:lnTo>
                  <a:lnTo>
                    <a:pt x="3197620" y="141031"/>
                  </a:lnTo>
                  <a:lnTo>
                    <a:pt x="3201103" y="140718"/>
                  </a:lnTo>
                  <a:lnTo>
                    <a:pt x="3204587" y="141848"/>
                  </a:lnTo>
                  <a:lnTo>
                    <a:pt x="3208070" y="141537"/>
                  </a:lnTo>
                  <a:lnTo>
                    <a:pt x="3211553" y="141226"/>
                  </a:lnTo>
                  <a:lnTo>
                    <a:pt x="3215036" y="144145"/>
                  </a:lnTo>
                  <a:lnTo>
                    <a:pt x="3218520" y="143837"/>
                  </a:lnTo>
                  <a:lnTo>
                    <a:pt x="3222003" y="143529"/>
                  </a:lnTo>
                  <a:lnTo>
                    <a:pt x="3225486" y="143409"/>
                  </a:lnTo>
                  <a:lnTo>
                    <a:pt x="3228969" y="143102"/>
                  </a:lnTo>
                  <a:lnTo>
                    <a:pt x="3232453" y="142794"/>
                  </a:lnTo>
                  <a:lnTo>
                    <a:pt x="3235936" y="142675"/>
                  </a:lnTo>
                  <a:lnTo>
                    <a:pt x="3239419" y="142367"/>
                  </a:lnTo>
                  <a:lnTo>
                    <a:pt x="3242902" y="142060"/>
                  </a:lnTo>
                  <a:lnTo>
                    <a:pt x="3246386" y="141942"/>
                  </a:lnTo>
                  <a:lnTo>
                    <a:pt x="3249869" y="141634"/>
                  </a:lnTo>
                  <a:lnTo>
                    <a:pt x="3253352" y="141327"/>
                  </a:lnTo>
                  <a:lnTo>
                    <a:pt x="3256835" y="142809"/>
                  </a:lnTo>
                  <a:lnTo>
                    <a:pt x="3260319" y="142504"/>
                  </a:lnTo>
                  <a:lnTo>
                    <a:pt x="3263802" y="142199"/>
                  </a:lnTo>
                  <a:lnTo>
                    <a:pt x="3267285" y="141893"/>
                  </a:lnTo>
                  <a:lnTo>
                    <a:pt x="3270768" y="141682"/>
                  </a:lnTo>
                  <a:lnTo>
                    <a:pt x="3274252" y="141377"/>
                  </a:lnTo>
                  <a:lnTo>
                    <a:pt x="3277735" y="141072"/>
                  </a:lnTo>
                  <a:lnTo>
                    <a:pt x="3281218" y="141049"/>
                  </a:lnTo>
                  <a:lnTo>
                    <a:pt x="3284701" y="140745"/>
                  </a:lnTo>
                  <a:lnTo>
                    <a:pt x="3288185" y="140440"/>
                  </a:lnTo>
                  <a:lnTo>
                    <a:pt x="3291668" y="140230"/>
                  </a:lnTo>
                  <a:lnTo>
                    <a:pt x="3295151" y="139925"/>
                  </a:lnTo>
                  <a:lnTo>
                    <a:pt x="3298634" y="139621"/>
                  </a:lnTo>
                  <a:lnTo>
                    <a:pt x="3302118" y="139600"/>
                  </a:lnTo>
                  <a:lnTo>
                    <a:pt x="3305601" y="139296"/>
                  </a:lnTo>
                  <a:lnTo>
                    <a:pt x="3309084" y="138992"/>
                  </a:lnTo>
                  <a:lnTo>
                    <a:pt x="3312567" y="138783"/>
                  </a:lnTo>
                  <a:lnTo>
                    <a:pt x="3316051" y="138479"/>
                  </a:lnTo>
                  <a:lnTo>
                    <a:pt x="3319534" y="138175"/>
                  </a:lnTo>
                  <a:lnTo>
                    <a:pt x="3323017" y="138155"/>
                  </a:lnTo>
                  <a:lnTo>
                    <a:pt x="3326500" y="137852"/>
                  </a:lnTo>
                  <a:lnTo>
                    <a:pt x="3329984" y="137549"/>
                  </a:lnTo>
                  <a:lnTo>
                    <a:pt x="3333467" y="139317"/>
                  </a:lnTo>
                  <a:lnTo>
                    <a:pt x="3336950" y="139015"/>
                  </a:lnTo>
                  <a:lnTo>
                    <a:pt x="3340433" y="138714"/>
                  </a:lnTo>
                  <a:lnTo>
                    <a:pt x="3343917" y="138413"/>
                  </a:lnTo>
                  <a:lnTo>
                    <a:pt x="3347400" y="138112"/>
                  </a:lnTo>
                  <a:lnTo>
                    <a:pt x="3350883" y="137810"/>
                  </a:lnTo>
                  <a:lnTo>
                    <a:pt x="3354366" y="138447"/>
                  </a:lnTo>
                  <a:lnTo>
                    <a:pt x="3357850" y="138146"/>
                  </a:lnTo>
                  <a:lnTo>
                    <a:pt x="3361333" y="137846"/>
                  </a:lnTo>
                  <a:lnTo>
                    <a:pt x="3364816" y="138294"/>
                  </a:lnTo>
                  <a:lnTo>
                    <a:pt x="3368299" y="137994"/>
                  </a:lnTo>
                  <a:lnTo>
                    <a:pt x="3371783" y="137695"/>
                  </a:lnTo>
                  <a:lnTo>
                    <a:pt x="3375266" y="137396"/>
                  </a:lnTo>
                  <a:lnTo>
                    <a:pt x="3378749" y="137750"/>
                  </a:lnTo>
                  <a:lnTo>
                    <a:pt x="3382232" y="137452"/>
                  </a:lnTo>
                  <a:lnTo>
                    <a:pt x="3385716" y="137153"/>
                  </a:lnTo>
                  <a:lnTo>
                    <a:pt x="3389199" y="137972"/>
                  </a:lnTo>
                  <a:lnTo>
                    <a:pt x="3392682" y="137674"/>
                  </a:lnTo>
                  <a:lnTo>
                    <a:pt x="3396165" y="137377"/>
                  </a:lnTo>
                  <a:lnTo>
                    <a:pt x="3399649" y="137358"/>
                  </a:lnTo>
                  <a:lnTo>
                    <a:pt x="3403132" y="137061"/>
                  </a:lnTo>
                  <a:lnTo>
                    <a:pt x="3406615" y="136764"/>
                  </a:lnTo>
                  <a:lnTo>
                    <a:pt x="3410098" y="136653"/>
                  </a:lnTo>
                  <a:lnTo>
                    <a:pt x="3413582" y="136356"/>
                  </a:lnTo>
                  <a:lnTo>
                    <a:pt x="3417065" y="136059"/>
                  </a:lnTo>
                  <a:lnTo>
                    <a:pt x="3420548" y="136506"/>
                  </a:lnTo>
                  <a:lnTo>
                    <a:pt x="3424031" y="136210"/>
                  </a:lnTo>
                  <a:lnTo>
                    <a:pt x="3427515" y="135914"/>
                  </a:lnTo>
                  <a:lnTo>
                    <a:pt x="3430998" y="136638"/>
                  </a:lnTo>
                  <a:lnTo>
                    <a:pt x="3434481" y="136343"/>
                  </a:lnTo>
                  <a:lnTo>
                    <a:pt x="3437964" y="136048"/>
                  </a:lnTo>
                  <a:lnTo>
                    <a:pt x="3441447" y="137229"/>
                  </a:lnTo>
                  <a:lnTo>
                    <a:pt x="3444931" y="136935"/>
                  </a:lnTo>
                  <a:lnTo>
                    <a:pt x="3448414" y="136641"/>
                  </a:lnTo>
                  <a:lnTo>
                    <a:pt x="3451897" y="138994"/>
                  </a:lnTo>
                  <a:lnTo>
                    <a:pt x="3455380" y="138703"/>
                  </a:lnTo>
                  <a:lnTo>
                    <a:pt x="3458864" y="138412"/>
                  </a:lnTo>
                  <a:lnTo>
                    <a:pt x="3462347" y="138211"/>
                  </a:lnTo>
                  <a:lnTo>
                    <a:pt x="3465830" y="137920"/>
                  </a:lnTo>
                  <a:lnTo>
                    <a:pt x="3469313" y="137629"/>
                  </a:lnTo>
                  <a:lnTo>
                    <a:pt x="3472797" y="138244"/>
                  </a:lnTo>
                  <a:lnTo>
                    <a:pt x="3476280" y="137954"/>
                  </a:lnTo>
                  <a:lnTo>
                    <a:pt x="3479763" y="137664"/>
                  </a:lnTo>
                  <a:lnTo>
                    <a:pt x="3483246" y="137374"/>
                  </a:lnTo>
                  <a:lnTo>
                    <a:pt x="3483246" y="137465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3289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AUC:0.194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AUC:0.151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AUC:0.141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AUC:0.093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AUC:0.091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AUC:0.096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61062" y="1633415"/>
              <a:ext cx="410095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TG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2414063"/>
            </a:xfrm>
            <a:custGeom>
              <a:avLst/>
              <a:gdLst/>
              <a:ahLst/>
              <a:cxnLst/>
              <a:rect l="0" t="0" r="0" b="0"/>
              <a:pathLst>
                <a:path w="3483246" h="2414063">
                  <a:moveTo>
                    <a:pt x="0" y="0"/>
                  </a:moveTo>
                  <a:lnTo>
                    <a:pt x="3483" y="0"/>
                  </a:lnTo>
                  <a:lnTo>
                    <a:pt x="6966" y="1218299"/>
                  </a:lnTo>
                  <a:lnTo>
                    <a:pt x="10449" y="1424503"/>
                  </a:lnTo>
                  <a:lnTo>
                    <a:pt x="13932" y="1673029"/>
                  </a:lnTo>
                  <a:lnTo>
                    <a:pt x="17416" y="1480657"/>
                  </a:lnTo>
                  <a:lnTo>
                    <a:pt x="20899" y="1807198"/>
                  </a:lnTo>
                  <a:lnTo>
                    <a:pt x="24382" y="1673029"/>
                  </a:lnTo>
                  <a:lnTo>
                    <a:pt x="27865" y="1557404"/>
                  </a:lnTo>
                  <a:lnTo>
                    <a:pt x="31349" y="1500441"/>
                  </a:lnTo>
                  <a:lnTo>
                    <a:pt x="34832" y="1471034"/>
                  </a:lnTo>
                  <a:lnTo>
                    <a:pt x="38315" y="1400159"/>
                  </a:lnTo>
                  <a:lnTo>
                    <a:pt x="41798" y="1327963"/>
                  </a:lnTo>
                  <a:lnTo>
                    <a:pt x="45282" y="1538832"/>
                  </a:lnTo>
                  <a:lnTo>
                    <a:pt x="48765" y="1608718"/>
                  </a:lnTo>
                  <a:lnTo>
                    <a:pt x="52248" y="1549169"/>
                  </a:lnTo>
                  <a:lnTo>
                    <a:pt x="55731" y="1493870"/>
                  </a:lnTo>
                  <a:lnTo>
                    <a:pt x="59215" y="1442384"/>
                  </a:lnTo>
                  <a:lnTo>
                    <a:pt x="62698" y="1394328"/>
                  </a:lnTo>
                  <a:lnTo>
                    <a:pt x="66181" y="1349371"/>
                  </a:lnTo>
                  <a:lnTo>
                    <a:pt x="69664" y="1307223"/>
                  </a:lnTo>
                  <a:lnTo>
                    <a:pt x="73148" y="1353710"/>
                  </a:lnTo>
                  <a:lnTo>
                    <a:pt x="76631" y="1357488"/>
                  </a:lnTo>
                  <a:lnTo>
                    <a:pt x="80114" y="1335341"/>
                  </a:lnTo>
                  <a:lnTo>
                    <a:pt x="83597" y="1314631"/>
                  </a:lnTo>
                  <a:lnTo>
                    <a:pt x="87081" y="1294586"/>
                  </a:lnTo>
                  <a:lnTo>
                    <a:pt x="90564" y="1262846"/>
                  </a:lnTo>
                  <a:lnTo>
                    <a:pt x="94047" y="1232625"/>
                  </a:lnTo>
                  <a:lnTo>
                    <a:pt x="97530" y="1203817"/>
                  </a:lnTo>
                  <a:lnTo>
                    <a:pt x="101014" y="1176325"/>
                  </a:lnTo>
                  <a:lnTo>
                    <a:pt x="104497" y="1150060"/>
                  </a:lnTo>
                  <a:lnTo>
                    <a:pt x="107980" y="1150464"/>
                  </a:lnTo>
                  <a:lnTo>
                    <a:pt x="111463" y="1204949"/>
                  </a:lnTo>
                  <a:lnTo>
                    <a:pt x="114947" y="1203644"/>
                  </a:lnTo>
                  <a:lnTo>
                    <a:pt x="118430" y="1202415"/>
                  </a:lnTo>
                  <a:lnTo>
                    <a:pt x="121913" y="1201254"/>
                  </a:lnTo>
                  <a:lnTo>
                    <a:pt x="125396" y="1415467"/>
                  </a:lnTo>
                  <a:lnTo>
                    <a:pt x="128880" y="1450028"/>
                  </a:lnTo>
                  <a:lnTo>
                    <a:pt x="132363" y="1470214"/>
                  </a:lnTo>
                  <a:lnTo>
                    <a:pt x="135846" y="1455783"/>
                  </a:lnTo>
                  <a:lnTo>
                    <a:pt x="139329" y="1441880"/>
                  </a:lnTo>
                  <a:lnTo>
                    <a:pt x="142813" y="1428477"/>
                  </a:lnTo>
                  <a:lnTo>
                    <a:pt x="146296" y="1412545"/>
                  </a:lnTo>
                  <a:lnTo>
                    <a:pt x="149779" y="1392831"/>
                  </a:lnTo>
                  <a:lnTo>
                    <a:pt x="153262" y="1384481"/>
                  </a:lnTo>
                  <a:lnTo>
                    <a:pt x="156746" y="1384678"/>
                  </a:lnTo>
                  <a:lnTo>
                    <a:pt x="160229" y="1384866"/>
                  </a:lnTo>
                  <a:lnTo>
                    <a:pt x="163712" y="1370801"/>
                  </a:lnTo>
                  <a:lnTo>
                    <a:pt x="167195" y="1353338"/>
                  </a:lnTo>
                  <a:lnTo>
                    <a:pt x="170679" y="1336315"/>
                  </a:lnTo>
                  <a:lnTo>
                    <a:pt x="174162" y="1319714"/>
                  </a:lnTo>
                  <a:lnTo>
                    <a:pt x="177645" y="1303521"/>
                  </a:lnTo>
                  <a:lnTo>
                    <a:pt x="181128" y="1289883"/>
                  </a:lnTo>
                  <a:lnTo>
                    <a:pt x="184612" y="1283224"/>
                  </a:lnTo>
                  <a:lnTo>
                    <a:pt x="188095" y="1276774"/>
                  </a:lnTo>
                  <a:lnTo>
                    <a:pt x="191578" y="1270522"/>
                  </a:lnTo>
                  <a:lnTo>
                    <a:pt x="195061" y="1264460"/>
                  </a:lnTo>
                  <a:lnTo>
                    <a:pt x="198545" y="1258579"/>
                  </a:lnTo>
                  <a:lnTo>
                    <a:pt x="202028" y="1294893"/>
                  </a:lnTo>
                  <a:lnTo>
                    <a:pt x="205511" y="1315855"/>
                  </a:lnTo>
                  <a:lnTo>
                    <a:pt x="208994" y="1314901"/>
                  </a:lnTo>
                  <a:lnTo>
                    <a:pt x="212478" y="1310324"/>
                  </a:lnTo>
                  <a:lnTo>
                    <a:pt x="215961" y="1305876"/>
                  </a:lnTo>
                  <a:lnTo>
                    <a:pt x="219444" y="1301552"/>
                  </a:lnTo>
                  <a:lnTo>
                    <a:pt x="222927" y="1300291"/>
                  </a:lnTo>
                  <a:lnTo>
                    <a:pt x="226411" y="1308768"/>
                  </a:lnTo>
                  <a:lnTo>
                    <a:pt x="229894" y="1316926"/>
                  </a:lnTo>
                  <a:lnTo>
                    <a:pt x="233377" y="1324781"/>
                  </a:lnTo>
                  <a:lnTo>
                    <a:pt x="236860" y="1332352"/>
                  </a:lnTo>
                  <a:lnTo>
                    <a:pt x="240344" y="1336742"/>
                  </a:lnTo>
                  <a:lnTo>
                    <a:pt x="243827" y="1339144"/>
                  </a:lnTo>
                  <a:lnTo>
                    <a:pt x="247310" y="1341473"/>
                  </a:lnTo>
                  <a:lnTo>
                    <a:pt x="250793" y="1343732"/>
                  </a:lnTo>
                  <a:lnTo>
                    <a:pt x="254277" y="1360828"/>
                  </a:lnTo>
                  <a:lnTo>
                    <a:pt x="257760" y="1378599"/>
                  </a:lnTo>
                  <a:lnTo>
                    <a:pt x="261243" y="1392783"/>
                  </a:lnTo>
                  <a:lnTo>
                    <a:pt x="264726" y="1389115"/>
                  </a:lnTo>
                  <a:lnTo>
                    <a:pt x="268210" y="1385530"/>
                  </a:lnTo>
                  <a:lnTo>
                    <a:pt x="271693" y="1382025"/>
                  </a:lnTo>
                  <a:lnTo>
                    <a:pt x="275176" y="1378597"/>
                  </a:lnTo>
                  <a:lnTo>
                    <a:pt x="278659" y="1375245"/>
                  </a:lnTo>
                  <a:lnTo>
                    <a:pt x="282143" y="1371964"/>
                  </a:lnTo>
                  <a:lnTo>
                    <a:pt x="285626" y="1368754"/>
                  </a:lnTo>
                  <a:lnTo>
                    <a:pt x="289109" y="1365612"/>
                  </a:lnTo>
                  <a:lnTo>
                    <a:pt x="292592" y="1381979"/>
                  </a:lnTo>
                  <a:lnTo>
                    <a:pt x="296075" y="1401808"/>
                  </a:lnTo>
                  <a:lnTo>
                    <a:pt x="299559" y="1401306"/>
                  </a:lnTo>
                  <a:lnTo>
                    <a:pt x="303042" y="1400261"/>
                  </a:lnTo>
                  <a:lnTo>
                    <a:pt x="306525" y="1399238"/>
                  </a:lnTo>
                  <a:lnTo>
                    <a:pt x="310008" y="1398237"/>
                  </a:lnTo>
                  <a:lnTo>
                    <a:pt x="313492" y="1399205"/>
                  </a:lnTo>
                  <a:lnTo>
                    <a:pt x="316975" y="1403698"/>
                  </a:lnTo>
                  <a:lnTo>
                    <a:pt x="320458" y="1408074"/>
                  </a:lnTo>
                  <a:lnTo>
                    <a:pt x="323941" y="1412339"/>
                  </a:lnTo>
                  <a:lnTo>
                    <a:pt x="327425" y="1410790"/>
                  </a:lnTo>
                  <a:lnTo>
                    <a:pt x="330908" y="1406271"/>
                  </a:lnTo>
                  <a:lnTo>
                    <a:pt x="334391" y="1401827"/>
                  </a:lnTo>
                  <a:lnTo>
                    <a:pt x="337874" y="1397456"/>
                  </a:lnTo>
                  <a:lnTo>
                    <a:pt x="341358" y="1393156"/>
                  </a:lnTo>
                  <a:lnTo>
                    <a:pt x="344841" y="1388984"/>
                  </a:lnTo>
                  <a:lnTo>
                    <a:pt x="348324" y="1385349"/>
                  </a:lnTo>
                  <a:lnTo>
                    <a:pt x="351807" y="1381773"/>
                  </a:lnTo>
                  <a:lnTo>
                    <a:pt x="355291" y="1378255"/>
                  </a:lnTo>
                  <a:lnTo>
                    <a:pt x="358774" y="1374795"/>
                  </a:lnTo>
                  <a:lnTo>
                    <a:pt x="362257" y="1371389"/>
                  </a:lnTo>
                  <a:lnTo>
                    <a:pt x="365740" y="1368038"/>
                  </a:lnTo>
                  <a:lnTo>
                    <a:pt x="369224" y="1364740"/>
                  </a:lnTo>
                  <a:lnTo>
                    <a:pt x="372707" y="1365446"/>
                  </a:lnTo>
                  <a:lnTo>
                    <a:pt x="376190" y="1367692"/>
                  </a:lnTo>
                  <a:lnTo>
                    <a:pt x="379673" y="1369892"/>
                  </a:lnTo>
                  <a:lnTo>
                    <a:pt x="383157" y="1372048"/>
                  </a:lnTo>
                  <a:lnTo>
                    <a:pt x="386640" y="1374161"/>
                  </a:lnTo>
                  <a:lnTo>
                    <a:pt x="390123" y="1375909"/>
                  </a:lnTo>
                  <a:lnTo>
                    <a:pt x="393606" y="1376064"/>
                  </a:lnTo>
                  <a:lnTo>
                    <a:pt x="397090" y="1376216"/>
                  </a:lnTo>
                  <a:lnTo>
                    <a:pt x="400573" y="1376366"/>
                  </a:lnTo>
                  <a:lnTo>
                    <a:pt x="404056" y="1376513"/>
                  </a:lnTo>
                  <a:lnTo>
                    <a:pt x="407539" y="1376658"/>
                  </a:lnTo>
                  <a:lnTo>
                    <a:pt x="411023" y="1379046"/>
                  </a:lnTo>
                  <a:lnTo>
                    <a:pt x="414506" y="1382720"/>
                  </a:lnTo>
                  <a:lnTo>
                    <a:pt x="417989" y="1386321"/>
                  </a:lnTo>
                  <a:lnTo>
                    <a:pt x="421472" y="1389851"/>
                  </a:lnTo>
                  <a:lnTo>
                    <a:pt x="424956" y="1393311"/>
                  </a:lnTo>
                  <a:lnTo>
                    <a:pt x="428439" y="1396704"/>
                  </a:lnTo>
                  <a:lnTo>
                    <a:pt x="431922" y="1400031"/>
                  </a:lnTo>
                  <a:lnTo>
                    <a:pt x="435405" y="1403294"/>
                  </a:lnTo>
                  <a:lnTo>
                    <a:pt x="438889" y="1406496"/>
                  </a:lnTo>
                  <a:lnTo>
                    <a:pt x="442372" y="1413350"/>
                  </a:lnTo>
                  <a:lnTo>
                    <a:pt x="445855" y="1425931"/>
                  </a:lnTo>
                  <a:lnTo>
                    <a:pt x="449338" y="1438168"/>
                  </a:lnTo>
                  <a:lnTo>
                    <a:pt x="452822" y="1450076"/>
                  </a:lnTo>
                  <a:lnTo>
                    <a:pt x="456305" y="1456278"/>
                  </a:lnTo>
                  <a:lnTo>
                    <a:pt x="459788" y="1459904"/>
                  </a:lnTo>
                  <a:lnTo>
                    <a:pt x="463271" y="1463464"/>
                  </a:lnTo>
                  <a:lnTo>
                    <a:pt x="466755" y="1466957"/>
                  </a:lnTo>
                  <a:lnTo>
                    <a:pt x="470238" y="1470388"/>
                  </a:lnTo>
                  <a:lnTo>
                    <a:pt x="473721" y="1473756"/>
                  </a:lnTo>
                  <a:lnTo>
                    <a:pt x="477204" y="1477064"/>
                  </a:lnTo>
                  <a:lnTo>
                    <a:pt x="480688" y="1480280"/>
                  </a:lnTo>
                  <a:lnTo>
                    <a:pt x="484171" y="1483358"/>
                  </a:lnTo>
                  <a:lnTo>
                    <a:pt x="487654" y="1486383"/>
                  </a:lnTo>
                  <a:lnTo>
                    <a:pt x="491137" y="1489356"/>
                  </a:lnTo>
                  <a:lnTo>
                    <a:pt x="494621" y="1492279"/>
                  </a:lnTo>
                  <a:lnTo>
                    <a:pt x="498104" y="1495152"/>
                  </a:lnTo>
                  <a:lnTo>
                    <a:pt x="501587" y="1497978"/>
                  </a:lnTo>
                  <a:lnTo>
                    <a:pt x="505070" y="1500756"/>
                  </a:lnTo>
                  <a:lnTo>
                    <a:pt x="508554" y="1503489"/>
                  </a:lnTo>
                  <a:lnTo>
                    <a:pt x="512037" y="1511534"/>
                  </a:lnTo>
                  <a:lnTo>
                    <a:pt x="515520" y="1519545"/>
                  </a:lnTo>
                  <a:lnTo>
                    <a:pt x="519003" y="1527386"/>
                  </a:lnTo>
                  <a:lnTo>
                    <a:pt x="522487" y="1535061"/>
                  </a:lnTo>
                  <a:lnTo>
                    <a:pt x="525970" y="1542575"/>
                  </a:lnTo>
                  <a:lnTo>
                    <a:pt x="529453" y="1546649"/>
                  </a:lnTo>
                  <a:lnTo>
                    <a:pt x="532936" y="1546307"/>
                  </a:lnTo>
                  <a:lnTo>
                    <a:pt x="536420" y="1545969"/>
                  </a:lnTo>
                  <a:lnTo>
                    <a:pt x="539903" y="1545635"/>
                  </a:lnTo>
                  <a:lnTo>
                    <a:pt x="543386" y="1547832"/>
                  </a:lnTo>
                  <a:lnTo>
                    <a:pt x="546869" y="1550911"/>
                  </a:lnTo>
                  <a:lnTo>
                    <a:pt x="550353" y="1553941"/>
                  </a:lnTo>
                  <a:lnTo>
                    <a:pt x="553836" y="1556924"/>
                  </a:lnTo>
                  <a:lnTo>
                    <a:pt x="557319" y="1559861"/>
                  </a:lnTo>
                  <a:lnTo>
                    <a:pt x="560802" y="1562753"/>
                  </a:lnTo>
                  <a:lnTo>
                    <a:pt x="564286" y="1565600"/>
                  </a:lnTo>
                  <a:lnTo>
                    <a:pt x="567769" y="1568514"/>
                  </a:lnTo>
                  <a:lnTo>
                    <a:pt x="571252" y="1571594"/>
                  </a:lnTo>
                  <a:lnTo>
                    <a:pt x="574735" y="1574628"/>
                  </a:lnTo>
                  <a:lnTo>
                    <a:pt x="578218" y="1577616"/>
                  </a:lnTo>
                  <a:lnTo>
                    <a:pt x="581702" y="1580559"/>
                  </a:lnTo>
                  <a:lnTo>
                    <a:pt x="585185" y="1583458"/>
                  </a:lnTo>
                  <a:lnTo>
                    <a:pt x="588668" y="1586314"/>
                  </a:lnTo>
                  <a:lnTo>
                    <a:pt x="592151" y="1589128"/>
                  </a:lnTo>
                  <a:lnTo>
                    <a:pt x="595635" y="1591900"/>
                  </a:lnTo>
                  <a:lnTo>
                    <a:pt x="599118" y="1594305"/>
                  </a:lnTo>
                  <a:lnTo>
                    <a:pt x="602601" y="1593614"/>
                  </a:lnTo>
                  <a:lnTo>
                    <a:pt x="606084" y="1592930"/>
                  </a:lnTo>
                  <a:lnTo>
                    <a:pt x="609568" y="1592253"/>
                  </a:lnTo>
                  <a:lnTo>
                    <a:pt x="613051" y="1591583"/>
                  </a:lnTo>
                  <a:lnTo>
                    <a:pt x="616534" y="1590921"/>
                  </a:lnTo>
                  <a:lnTo>
                    <a:pt x="620017" y="1590265"/>
                  </a:lnTo>
                  <a:lnTo>
                    <a:pt x="623501" y="1589617"/>
                  </a:lnTo>
                  <a:lnTo>
                    <a:pt x="626984" y="1588975"/>
                  </a:lnTo>
                  <a:lnTo>
                    <a:pt x="630467" y="1588340"/>
                  </a:lnTo>
                  <a:lnTo>
                    <a:pt x="633950" y="1587711"/>
                  </a:lnTo>
                  <a:lnTo>
                    <a:pt x="637434" y="1609235"/>
                  </a:lnTo>
                  <a:lnTo>
                    <a:pt x="640917" y="1631655"/>
                  </a:lnTo>
                  <a:lnTo>
                    <a:pt x="644400" y="1653312"/>
                  </a:lnTo>
                  <a:lnTo>
                    <a:pt x="647883" y="1669052"/>
                  </a:lnTo>
                  <a:lnTo>
                    <a:pt x="651367" y="1667434"/>
                  </a:lnTo>
                  <a:lnTo>
                    <a:pt x="654850" y="1665830"/>
                  </a:lnTo>
                  <a:lnTo>
                    <a:pt x="658333" y="1664240"/>
                  </a:lnTo>
                  <a:lnTo>
                    <a:pt x="661816" y="1662664"/>
                  </a:lnTo>
                  <a:lnTo>
                    <a:pt x="665300" y="1661102"/>
                  </a:lnTo>
                  <a:lnTo>
                    <a:pt x="668783" y="1659554"/>
                  </a:lnTo>
                  <a:lnTo>
                    <a:pt x="672266" y="1658019"/>
                  </a:lnTo>
                  <a:lnTo>
                    <a:pt x="675749" y="1656497"/>
                  </a:lnTo>
                  <a:lnTo>
                    <a:pt x="679233" y="1654989"/>
                  </a:lnTo>
                  <a:lnTo>
                    <a:pt x="682716" y="1653493"/>
                  </a:lnTo>
                  <a:lnTo>
                    <a:pt x="686199" y="1652011"/>
                  </a:lnTo>
                  <a:lnTo>
                    <a:pt x="689682" y="1650540"/>
                  </a:lnTo>
                  <a:lnTo>
                    <a:pt x="693166" y="1649083"/>
                  </a:lnTo>
                  <a:lnTo>
                    <a:pt x="696649" y="1648097"/>
                  </a:lnTo>
                  <a:lnTo>
                    <a:pt x="700132" y="1647900"/>
                  </a:lnTo>
                  <a:lnTo>
                    <a:pt x="703615" y="1647705"/>
                  </a:lnTo>
                  <a:lnTo>
                    <a:pt x="707099" y="1647512"/>
                  </a:lnTo>
                  <a:lnTo>
                    <a:pt x="710582" y="1647320"/>
                  </a:lnTo>
                  <a:lnTo>
                    <a:pt x="714065" y="1647131"/>
                  </a:lnTo>
                  <a:lnTo>
                    <a:pt x="717548" y="1646943"/>
                  </a:lnTo>
                  <a:lnTo>
                    <a:pt x="721032" y="1646758"/>
                  </a:lnTo>
                  <a:lnTo>
                    <a:pt x="724515" y="1646573"/>
                  </a:lnTo>
                  <a:lnTo>
                    <a:pt x="727998" y="1646391"/>
                  </a:lnTo>
                  <a:lnTo>
                    <a:pt x="731481" y="1646210"/>
                  </a:lnTo>
                  <a:lnTo>
                    <a:pt x="734965" y="1646031"/>
                  </a:lnTo>
                  <a:lnTo>
                    <a:pt x="738448" y="1645854"/>
                  </a:lnTo>
                  <a:lnTo>
                    <a:pt x="741931" y="1647698"/>
                  </a:lnTo>
                  <a:lnTo>
                    <a:pt x="745414" y="1652168"/>
                  </a:lnTo>
                  <a:lnTo>
                    <a:pt x="748898" y="1656574"/>
                  </a:lnTo>
                  <a:lnTo>
                    <a:pt x="752381" y="1660919"/>
                  </a:lnTo>
                  <a:lnTo>
                    <a:pt x="755864" y="1665203"/>
                  </a:lnTo>
                  <a:lnTo>
                    <a:pt x="759347" y="1669429"/>
                  </a:lnTo>
                  <a:lnTo>
                    <a:pt x="762831" y="1673596"/>
                  </a:lnTo>
                  <a:lnTo>
                    <a:pt x="766314" y="1677706"/>
                  </a:lnTo>
                  <a:lnTo>
                    <a:pt x="769797" y="1681339"/>
                  </a:lnTo>
                  <a:lnTo>
                    <a:pt x="773280" y="1681620"/>
                  </a:lnTo>
                  <a:lnTo>
                    <a:pt x="776764" y="1681898"/>
                  </a:lnTo>
                  <a:lnTo>
                    <a:pt x="780247" y="1682174"/>
                  </a:lnTo>
                  <a:lnTo>
                    <a:pt x="783730" y="1682447"/>
                  </a:lnTo>
                  <a:lnTo>
                    <a:pt x="787213" y="1682718"/>
                  </a:lnTo>
                  <a:lnTo>
                    <a:pt x="790697" y="1682986"/>
                  </a:lnTo>
                  <a:lnTo>
                    <a:pt x="794180" y="1683252"/>
                  </a:lnTo>
                  <a:lnTo>
                    <a:pt x="797663" y="1683515"/>
                  </a:lnTo>
                  <a:lnTo>
                    <a:pt x="801146" y="1683484"/>
                  </a:lnTo>
                  <a:lnTo>
                    <a:pt x="804630" y="1683378"/>
                  </a:lnTo>
                  <a:lnTo>
                    <a:pt x="808113" y="1683273"/>
                  </a:lnTo>
                  <a:lnTo>
                    <a:pt x="811596" y="1683169"/>
                  </a:lnTo>
                  <a:lnTo>
                    <a:pt x="815079" y="1683066"/>
                  </a:lnTo>
                  <a:lnTo>
                    <a:pt x="818563" y="1682964"/>
                  </a:lnTo>
                  <a:lnTo>
                    <a:pt x="822046" y="1682862"/>
                  </a:lnTo>
                  <a:lnTo>
                    <a:pt x="825529" y="1682761"/>
                  </a:lnTo>
                  <a:lnTo>
                    <a:pt x="829012" y="1682662"/>
                  </a:lnTo>
                  <a:lnTo>
                    <a:pt x="832496" y="1682563"/>
                  </a:lnTo>
                  <a:lnTo>
                    <a:pt x="835979" y="1692382"/>
                  </a:lnTo>
                  <a:lnTo>
                    <a:pt x="839462" y="1707742"/>
                  </a:lnTo>
                  <a:lnTo>
                    <a:pt x="842945" y="1712705"/>
                  </a:lnTo>
                  <a:lnTo>
                    <a:pt x="846429" y="1714785"/>
                  </a:lnTo>
                  <a:lnTo>
                    <a:pt x="849912" y="1716842"/>
                  </a:lnTo>
                  <a:lnTo>
                    <a:pt x="853395" y="1718878"/>
                  </a:lnTo>
                  <a:lnTo>
                    <a:pt x="856878" y="1720893"/>
                  </a:lnTo>
                  <a:lnTo>
                    <a:pt x="860361" y="1722887"/>
                  </a:lnTo>
                  <a:lnTo>
                    <a:pt x="863845" y="1724860"/>
                  </a:lnTo>
                  <a:lnTo>
                    <a:pt x="867328" y="1726813"/>
                  </a:lnTo>
                  <a:lnTo>
                    <a:pt x="870811" y="1728746"/>
                  </a:lnTo>
                  <a:lnTo>
                    <a:pt x="874294" y="1730660"/>
                  </a:lnTo>
                  <a:lnTo>
                    <a:pt x="877778" y="1732554"/>
                  </a:lnTo>
                  <a:lnTo>
                    <a:pt x="881261" y="1734429"/>
                  </a:lnTo>
                  <a:lnTo>
                    <a:pt x="884744" y="1736286"/>
                  </a:lnTo>
                  <a:lnTo>
                    <a:pt x="888227" y="1738124"/>
                  </a:lnTo>
                  <a:lnTo>
                    <a:pt x="891711" y="1739944"/>
                  </a:lnTo>
                  <a:lnTo>
                    <a:pt x="895194" y="1741560"/>
                  </a:lnTo>
                  <a:lnTo>
                    <a:pt x="898677" y="1740639"/>
                  </a:lnTo>
                  <a:lnTo>
                    <a:pt x="902160" y="1739724"/>
                  </a:lnTo>
                  <a:lnTo>
                    <a:pt x="905644" y="1738816"/>
                  </a:lnTo>
                  <a:lnTo>
                    <a:pt x="909127" y="1737913"/>
                  </a:lnTo>
                  <a:lnTo>
                    <a:pt x="912610" y="1737017"/>
                  </a:lnTo>
                  <a:lnTo>
                    <a:pt x="916093" y="1736126"/>
                  </a:lnTo>
                  <a:lnTo>
                    <a:pt x="919577" y="1735241"/>
                  </a:lnTo>
                  <a:lnTo>
                    <a:pt x="923060" y="1734362"/>
                  </a:lnTo>
                  <a:lnTo>
                    <a:pt x="926543" y="1733489"/>
                  </a:lnTo>
                  <a:lnTo>
                    <a:pt x="930026" y="1732621"/>
                  </a:lnTo>
                  <a:lnTo>
                    <a:pt x="933510" y="1731759"/>
                  </a:lnTo>
                  <a:lnTo>
                    <a:pt x="936993" y="1730902"/>
                  </a:lnTo>
                  <a:lnTo>
                    <a:pt x="940476" y="1730052"/>
                  </a:lnTo>
                  <a:lnTo>
                    <a:pt x="943959" y="1729206"/>
                  </a:lnTo>
                  <a:lnTo>
                    <a:pt x="947443" y="1728366"/>
                  </a:lnTo>
                  <a:lnTo>
                    <a:pt x="950926" y="1727531"/>
                  </a:lnTo>
                  <a:lnTo>
                    <a:pt x="954409" y="1726702"/>
                  </a:lnTo>
                  <a:lnTo>
                    <a:pt x="957892" y="1725878"/>
                  </a:lnTo>
                  <a:lnTo>
                    <a:pt x="961376" y="1725059"/>
                  </a:lnTo>
                  <a:lnTo>
                    <a:pt x="964859" y="1724245"/>
                  </a:lnTo>
                  <a:lnTo>
                    <a:pt x="968342" y="1727597"/>
                  </a:lnTo>
                  <a:lnTo>
                    <a:pt x="971825" y="1732392"/>
                  </a:lnTo>
                  <a:lnTo>
                    <a:pt x="975309" y="1737127"/>
                  </a:lnTo>
                  <a:lnTo>
                    <a:pt x="978792" y="1741803"/>
                  </a:lnTo>
                  <a:lnTo>
                    <a:pt x="982275" y="1746422"/>
                  </a:lnTo>
                  <a:lnTo>
                    <a:pt x="985758" y="1750052"/>
                  </a:lnTo>
                  <a:lnTo>
                    <a:pt x="989242" y="1749703"/>
                  </a:lnTo>
                  <a:lnTo>
                    <a:pt x="992725" y="1749356"/>
                  </a:lnTo>
                  <a:lnTo>
                    <a:pt x="996208" y="1749011"/>
                  </a:lnTo>
                  <a:lnTo>
                    <a:pt x="999691" y="1748669"/>
                  </a:lnTo>
                  <a:lnTo>
                    <a:pt x="1003175" y="1748329"/>
                  </a:lnTo>
                  <a:lnTo>
                    <a:pt x="1006658" y="1747991"/>
                  </a:lnTo>
                  <a:lnTo>
                    <a:pt x="1010141" y="1747655"/>
                  </a:lnTo>
                  <a:lnTo>
                    <a:pt x="1013624" y="1747321"/>
                  </a:lnTo>
                  <a:lnTo>
                    <a:pt x="1017108" y="1746990"/>
                  </a:lnTo>
                  <a:lnTo>
                    <a:pt x="1020591" y="1746661"/>
                  </a:lnTo>
                  <a:lnTo>
                    <a:pt x="1024074" y="1746334"/>
                  </a:lnTo>
                  <a:lnTo>
                    <a:pt x="1027557" y="1746009"/>
                  </a:lnTo>
                  <a:lnTo>
                    <a:pt x="1031041" y="1745686"/>
                  </a:lnTo>
                  <a:lnTo>
                    <a:pt x="1034524" y="1745365"/>
                  </a:lnTo>
                  <a:lnTo>
                    <a:pt x="1038007" y="1745046"/>
                  </a:lnTo>
                  <a:lnTo>
                    <a:pt x="1041490" y="1744729"/>
                  </a:lnTo>
                  <a:lnTo>
                    <a:pt x="1044974" y="1744414"/>
                  </a:lnTo>
                  <a:lnTo>
                    <a:pt x="1048457" y="1743873"/>
                  </a:lnTo>
                  <a:lnTo>
                    <a:pt x="1051940" y="1743202"/>
                  </a:lnTo>
                  <a:lnTo>
                    <a:pt x="1055423" y="1742534"/>
                  </a:lnTo>
                  <a:lnTo>
                    <a:pt x="1058907" y="1741871"/>
                  </a:lnTo>
                  <a:lnTo>
                    <a:pt x="1062390" y="1741211"/>
                  </a:lnTo>
                  <a:lnTo>
                    <a:pt x="1065873" y="1740555"/>
                  </a:lnTo>
                  <a:lnTo>
                    <a:pt x="1069356" y="1739903"/>
                  </a:lnTo>
                  <a:lnTo>
                    <a:pt x="1072840" y="1739254"/>
                  </a:lnTo>
                  <a:lnTo>
                    <a:pt x="1076323" y="1738610"/>
                  </a:lnTo>
                  <a:lnTo>
                    <a:pt x="1079806" y="1737969"/>
                  </a:lnTo>
                  <a:lnTo>
                    <a:pt x="1083289" y="1737331"/>
                  </a:lnTo>
                  <a:lnTo>
                    <a:pt x="1086773" y="1736698"/>
                  </a:lnTo>
                  <a:lnTo>
                    <a:pt x="1090256" y="1736142"/>
                  </a:lnTo>
                  <a:lnTo>
                    <a:pt x="1093739" y="1735636"/>
                  </a:lnTo>
                  <a:lnTo>
                    <a:pt x="1097222" y="1735133"/>
                  </a:lnTo>
                  <a:lnTo>
                    <a:pt x="1100706" y="1734633"/>
                  </a:lnTo>
                  <a:lnTo>
                    <a:pt x="1104189" y="1734136"/>
                  </a:lnTo>
                  <a:lnTo>
                    <a:pt x="1107672" y="1733642"/>
                  </a:lnTo>
                  <a:lnTo>
                    <a:pt x="1111155" y="1733150"/>
                  </a:lnTo>
                  <a:lnTo>
                    <a:pt x="1114639" y="1732661"/>
                  </a:lnTo>
                  <a:lnTo>
                    <a:pt x="1118122" y="1732175"/>
                  </a:lnTo>
                  <a:lnTo>
                    <a:pt x="1121605" y="1731692"/>
                  </a:lnTo>
                  <a:lnTo>
                    <a:pt x="1125088" y="1731212"/>
                  </a:lnTo>
                  <a:lnTo>
                    <a:pt x="1128572" y="1730734"/>
                  </a:lnTo>
                  <a:lnTo>
                    <a:pt x="1132055" y="1730259"/>
                  </a:lnTo>
                  <a:lnTo>
                    <a:pt x="1135538" y="1729786"/>
                  </a:lnTo>
                  <a:lnTo>
                    <a:pt x="1139021" y="1729316"/>
                  </a:lnTo>
                  <a:lnTo>
                    <a:pt x="1142505" y="1731124"/>
                  </a:lnTo>
                  <a:lnTo>
                    <a:pt x="1145988" y="1733385"/>
                  </a:lnTo>
                  <a:lnTo>
                    <a:pt x="1149471" y="1735627"/>
                  </a:lnTo>
                  <a:lnTo>
                    <a:pt x="1152954" y="1737850"/>
                  </a:lnTo>
                  <a:lnTo>
                    <a:pt x="1156437" y="1740054"/>
                  </a:lnTo>
                  <a:lnTo>
                    <a:pt x="1159921" y="1742239"/>
                  </a:lnTo>
                  <a:lnTo>
                    <a:pt x="1163404" y="1744406"/>
                  </a:lnTo>
                  <a:lnTo>
                    <a:pt x="1166887" y="1746554"/>
                  </a:lnTo>
                  <a:lnTo>
                    <a:pt x="1170370" y="1748684"/>
                  </a:lnTo>
                  <a:lnTo>
                    <a:pt x="1173854" y="1750797"/>
                  </a:lnTo>
                  <a:lnTo>
                    <a:pt x="1177337" y="1752892"/>
                  </a:lnTo>
                  <a:lnTo>
                    <a:pt x="1180820" y="1754658"/>
                  </a:lnTo>
                  <a:lnTo>
                    <a:pt x="1184303" y="1756301"/>
                  </a:lnTo>
                  <a:lnTo>
                    <a:pt x="1187787" y="1757930"/>
                  </a:lnTo>
                  <a:lnTo>
                    <a:pt x="1191270" y="1759547"/>
                  </a:lnTo>
                  <a:lnTo>
                    <a:pt x="1194753" y="1761152"/>
                  </a:lnTo>
                  <a:lnTo>
                    <a:pt x="1198236" y="1762744"/>
                  </a:lnTo>
                  <a:lnTo>
                    <a:pt x="1201720" y="1764325"/>
                  </a:lnTo>
                  <a:lnTo>
                    <a:pt x="1205203" y="1765893"/>
                  </a:lnTo>
                  <a:lnTo>
                    <a:pt x="1208686" y="1766563"/>
                  </a:lnTo>
                  <a:lnTo>
                    <a:pt x="1212169" y="1766006"/>
                  </a:lnTo>
                  <a:lnTo>
                    <a:pt x="1215653" y="1765452"/>
                  </a:lnTo>
                  <a:lnTo>
                    <a:pt x="1219136" y="1764900"/>
                  </a:lnTo>
                  <a:lnTo>
                    <a:pt x="1222619" y="1764352"/>
                  </a:lnTo>
                  <a:lnTo>
                    <a:pt x="1226102" y="1763806"/>
                  </a:lnTo>
                  <a:lnTo>
                    <a:pt x="1229586" y="1763263"/>
                  </a:lnTo>
                  <a:lnTo>
                    <a:pt x="1233069" y="1762722"/>
                  </a:lnTo>
                  <a:lnTo>
                    <a:pt x="1236552" y="1762185"/>
                  </a:lnTo>
                  <a:lnTo>
                    <a:pt x="1240035" y="1761650"/>
                  </a:lnTo>
                  <a:lnTo>
                    <a:pt x="1243519" y="1761117"/>
                  </a:lnTo>
                  <a:lnTo>
                    <a:pt x="1247002" y="1760588"/>
                  </a:lnTo>
                  <a:lnTo>
                    <a:pt x="1250485" y="1760061"/>
                  </a:lnTo>
                  <a:lnTo>
                    <a:pt x="1253968" y="1759536"/>
                  </a:lnTo>
                  <a:lnTo>
                    <a:pt x="1257452" y="1760404"/>
                  </a:lnTo>
                  <a:lnTo>
                    <a:pt x="1260935" y="1762368"/>
                  </a:lnTo>
                  <a:lnTo>
                    <a:pt x="1264418" y="1764317"/>
                  </a:lnTo>
                  <a:lnTo>
                    <a:pt x="1267901" y="1766251"/>
                  </a:lnTo>
                  <a:lnTo>
                    <a:pt x="1271385" y="1768170"/>
                  </a:lnTo>
                  <a:lnTo>
                    <a:pt x="1274868" y="1770074"/>
                  </a:lnTo>
                  <a:lnTo>
                    <a:pt x="1278351" y="1771779"/>
                  </a:lnTo>
                  <a:lnTo>
                    <a:pt x="1281834" y="1771546"/>
                  </a:lnTo>
                  <a:lnTo>
                    <a:pt x="1285318" y="1771315"/>
                  </a:lnTo>
                  <a:lnTo>
                    <a:pt x="1288801" y="1771084"/>
                  </a:lnTo>
                  <a:lnTo>
                    <a:pt x="1292284" y="1770855"/>
                  </a:lnTo>
                  <a:lnTo>
                    <a:pt x="1295767" y="1770627"/>
                  </a:lnTo>
                  <a:lnTo>
                    <a:pt x="1299251" y="1770400"/>
                  </a:lnTo>
                  <a:lnTo>
                    <a:pt x="1302734" y="1770174"/>
                  </a:lnTo>
                  <a:lnTo>
                    <a:pt x="1306217" y="1769949"/>
                  </a:lnTo>
                  <a:lnTo>
                    <a:pt x="1309700" y="1769726"/>
                  </a:lnTo>
                  <a:lnTo>
                    <a:pt x="1313184" y="1769503"/>
                  </a:lnTo>
                  <a:lnTo>
                    <a:pt x="1316667" y="1769282"/>
                  </a:lnTo>
                  <a:lnTo>
                    <a:pt x="1320150" y="1769062"/>
                  </a:lnTo>
                  <a:lnTo>
                    <a:pt x="1323633" y="1768843"/>
                  </a:lnTo>
                  <a:lnTo>
                    <a:pt x="1327117" y="1768848"/>
                  </a:lnTo>
                  <a:lnTo>
                    <a:pt x="1330600" y="1769627"/>
                  </a:lnTo>
                  <a:lnTo>
                    <a:pt x="1334083" y="1770402"/>
                  </a:lnTo>
                  <a:lnTo>
                    <a:pt x="1337566" y="1771171"/>
                  </a:lnTo>
                  <a:lnTo>
                    <a:pt x="1341050" y="1771936"/>
                  </a:lnTo>
                  <a:lnTo>
                    <a:pt x="1344533" y="1772696"/>
                  </a:lnTo>
                  <a:lnTo>
                    <a:pt x="1348016" y="1773452"/>
                  </a:lnTo>
                  <a:lnTo>
                    <a:pt x="1351499" y="1774203"/>
                  </a:lnTo>
                  <a:lnTo>
                    <a:pt x="1354983" y="1774950"/>
                  </a:lnTo>
                  <a:lnTo>
                    <a:pt x="1358466" y="1775692"/>
                  </a:lnTo>
                  <a:lnTo>
                    <a:pt x="1361949" y="1776429"/>
                  </a:lnTo>
                  <a:lnTo>
                    <a:pt x="1365432" y="1777163"/>
                  </a:lnTo>
                  <a:lnTo>
                    <a:pt x="1368916" y="1778559"/>
                  </a:lnTo>
                  <a:lnTo>
                    <a:pt x="1372399" y="1782458"/>
                  </a:lnTo>
                  <a:lnTo>
                    <a:pt x="1375882" y="1786319"/>
                  </a:lnTo>
                  <a:lnTo>
                    <a:pt x="1379365" y="1790144"/>
                  </a:lnTo>
                  <a:lnTo>
                    <a:pt x="1382849" y="1793932"/>
                  </a:lnTo>
                  <a:lnTo>
                    <a:pt x="1386332" y="1797685"/>
                  </a:lnTo>
                  <a:lnTo>
                    <a:pt x="1389815" y="1801402"/>
                  </a:lnTo>
                  <a:lnTo>
                    <a:pt x="1393298" y="1805084"/>
                  </a:lnTo>
                  <a:lnTo>
                    <a:pt x="1396782" y="1808732"/>
                  </a:lnTo>
                  <a:lnTo>
                    <a:pt x="1400265" y="1810002"/>
                  </a:lnTo>
                  <a:lnTo>
                    <a:pt x="1403748" y="1810979"/>
                  </a:lnTo>
                  <a:lnTo>
                    <a:pt x="1407231" y="1811949"/>
                  </a:lnTo>
                  <a:lnTo>
                    <a:pt x="1410715" y="1812913"/>
                  </a:lnTo>
                  <a:lnTo>
                    <a:pt x="1414198" y="1813871"/>
                  </a:lnTo>
                  <a:lnTo>
                    <a:pt x="1417681" y="1814824"/>
                  </a:lnTo>
                  <a:lnTo>
                    <a:pt x="1421164" y="1815771"/>
                  </a:lnTo>
                  <a:lnTo>
                    <a:pt x="1424648" y="1816712"/>
                  </a:lnTo>
                  <a:lnTo>
                    <a:pt x="1428131" y="1817648"/>
                  </a:lnTo>
                  <a:lnTo>
                    <a:pt x="1431614" y="1818577"/>
                  </a:lnTo>
                  <a:lnTo>
                    <a:pt x="1435097" y="1819502"/>
                  </a:lnTo>
                  <a:lnTo>
                    <a:pt x="1438580" y="1820421"/>
                  </a:lnTo>
                  <a:lnTo>
                    <a:pt x="1442064" y="1821334"/>
                  </a:lnTo>
                  <a:lnTo>
                    <a:pt x="1445547" y="1823247"/>
                  </a:lnTo>
                  <a:lnTo>
                    <a:pt x="1449030" y="1825197"/>
                  </a:lnTo>
                  <a:lnTo>
                    <a:pt x="1452513" y="1827134"/>
                  </a:lnTo>
                  <a:lnTo>
                    <a:pt x="1455997" y="1829056"/>
                  </a:lnTo>
                  <a:lnTo>
                    <a:pt x="1459480" y="1830965"/>
                  </a:lnTo>
                  <a:lnTo>
                    <a:pt x="1462963" y="1832860"/>
                  </a:lnTo>
                  <a:lnTo>
                    <a:pt x="1466446" y="1834742"/>
                  </a:lnTo>
                  <a:lnTo>
                    <a:pt x="1469930" y="1836777"/>
                  </a:lnTo>
                  <a:lnTo>
                    <a:pt x="1473413" y="1838927"/>
                  </a:lnTo>
                  <a:lnTo>
                    <a:pt x="1476896" y="1841061"/>
                  </a:lnTo>
                  <a:lnTo>
                    <a:pt x="1480379" y="1843180"/>
                  </a:lnTo>
                  <a:lnTo>
                    <a:pt x="1483863" y="1845283"/>
                  </a:lnTo>
                  <a:lnTo>
                    <a:pt x="1487346" y="1847371"/>
                  </a:lnTo>
                  <a:lnTo>
                    <a:pt x="1490829" y="1849558"/>
                  </a:lnTo>
                  <a:lnTo>
                    <a:pt x="1494312" y="1852887"/>
                  </a:lnTo>
                  <a:lnTo>
                    <a:pt x="1497796" y="1856188"/>
                  </a:lnTo>
                  <a:lnTo>
                    <a:pt x="1501279" y="1859460"/>
                  </a:lnTo>
                  <a:lnTo>
                    <a:pt x="1504762" y="1862703"/>
                  </a:lnTo>
                  <a:lnTo>
                    <a:pt x="1508245" y="1865919"/>
                  </a:lnTo>
                  <a:lnTo>
                    <a:pt x="1511729" y="1869107"/>
                  </a:lnTo>
                  <a:lnTo>
                    <a:pt x="1515212" y="1872269"/>
                  </a:lnTo>
                  <a:lnTo>
                    <a:pt x="1518695" y="1875403"/>
                  </a:lnTo>
                  <a:lnTo>
                    <a:pt x="1522178" y="1878511"/>
                  </a:lnTo>
                  <a:lnTo>
                    <a:pt x="1525662" y="1881593"/>
                  </a:lnTo>
                  <a:lnTo>
                    <a:pt x="1529145" y="1882665"/>
                  </a:lnTo>
                  <a:lnTo>
                    <a:pt x="1532628" y="1883564"/>
                  </a:lnTo>
                  <a:lnTo>
                    <a:pt x="1536111" y="1884458"/>
                  </a:lnTo>
                  <a:lnTo>
                    <a:pt x="1539595" y="1885346"/>
                  </a:lnTo>
                  <a:lnTo>
                    <a:pt x="1543078" y="1886230"/>
                  </a:lnTo>
                  <a:lnTo>
                    <a:pt x="1546561" y="1887109"/>
                  </a:lnTo>
                  <a:lnTo>
                    <a:pt x="1550044" y="1888195"/>
                  </a:lnTo>
                  <a:lnTo>
                    <a:pt x="1553528" y="1889531"/>
                  </a:lnTo>
                  <a:lnTo>
                    <a:pt x="1557011" y="1890858"/>
                  </a:lnTo>
                  <a:lnTo>
                    <a:pt x="1560494" y="1892177"/>
                  </a:lnTo>
                  <a:lnTo>
                    <a:pt x="1563977" y="1893489"/>
                  </a:lnTo>
                  <a:lnTo>
                    <a:pt x="1567461" y="1894792"/>
                  </a:lnTo>
                  <a:lnTo>
                    <a:pt x="1570944" y="1896087"/>
                  </a:lnTo>
                  <a:lnTo>
                    <a:pt x="1574427" y="1897398"/>
                  </a:lnTo>
                  <a:lnTo>
                    <a:pt x="1577910" y="1899076"/>
                  </a:lnTo>
                  <a:lnTo>
                    <a:pt x="1581394" y="1900742"/>
                  </a:lnTo>
                  <a:lnTo>
                    <a:pt x="1584877" y="1902398"/>
                  </a:lnTo>
                  <a:lnTo>
                    <a:pt x="1588360" y="1903952"/>
                  </a:lnTo>
                  <a:lnTo>
                    <a:pt x="1591843" y="1905338"/>
                  </a:lnTo>
                  <a:lnTo>
                    <a:pt x="1595327" y="1906716"/>
                  </a:lnTo>
                  <a:lnTo>
                    <a:pt x="1598810" y="1908085"/>
                  </a:lnTo>
                  <a:lnTo>
                    <a:pt x="1602293" y="1909446"/>
                  </a:lnTo>
                  <a:lnTo>
                    <a:pt x="1605776" y="1910798"/>
                  </a:lnTo>
                  <a:lnTo>
                    <a:pt x="1609260" y="1912143"/>
                  </a:lnTo>
                  <a:lnTo>
                    <a:pt x="1612743" y="1913479"/>
                  </a:lnTo>
                  <a:lnTo>
                    <a:pt x="1616226" y="1914807"/>
                  </a:lnTo>
                  <a:lnTo>
                    <a:pt x="1619709" y="1916128"/>
                  </a:lnTo>
                  <a:lnTo>
                    <a:pt x="1623193" y="1917434"/>
                  </a:lnTo>
                  <a:lnTo>
                    <a:pt x="1626676" y="1918710"/>
                  </a:lnTo>
                  <a:lnTo>
                    <a:pt x="1630159" y="1919978"/>
                  </a:lnTo>
                  <a:lnTo>
                    <a:pt x="1633642" y="1921238"/>
                  </a:lnTo>
                  <a:lnTo>
                    <a:pt x="1637126" y="1922491"/>
                  </a:lnTo>
                  <a:lnTo>
                    <a:pt x="1640609" y="1923737"/>
                  </a:lnTo>
                  <a:lnTo>
                    <a:pt x="1644092" y="1924975"/>
                  </a:lnTo>
                  <a:lnTo>
                    <a:pt x="1647575" y="1926207"/>
                  </a:lnTo>
                  <a:lnTo>
                    <a:pt x="1651059" y="1927431"/>
                  </a:lnTo>
                  <a:lnTo>
                    <a:pt x="1654542" y="1928648"/>
                  </a:lnTo>
                  <a:lnTo>
                    <a:pt x="1658025" y="1929858"/>
                  </a:lnTo>
                  <a:lnTo>
                    <a:pt x="1661508" y="1931061"/>
                  </a:lnTo>
                  <a:lnTo>
                    <a:pt x="1664992" y="1932257"/>
                  </a:lnTo>
                  <a:lnTo>
                    <a:pt x="1668475" y="1933457"/>
                  </a:lnTo>
                  <a:lnTo>
                    <a:pt x="1671958" y="1934681"/>
                  </a:lnTo>
                  <a:lnTo>
                    <a:pt x="1675441" y="1935897"/>
                  </a:lnTo>
                  <a:lnTo>
                    <a:pt x="1678925" y="1937107"/>
                  </a:lnTo>
                  <a:lnTo>
                    <a:pt x="1682408" y="1938310"/>
                  </a:lnTo>
                  <a:lnTo>
                    <a:pt x="1685891" y="1939506"/>
                  </a:lnTo>
                  <a:lnTo>
                    <a:pt x="1689374" y="1940695"/>
                  </a:lnTo>
                  <a:lnTo>
                    <a:pt x="1692858" y="1941877"/>
                  </a:lnTo>
                  <a:lnTo>
                    <a:pt x="1696341" y="1943053"/>
                  </a:lnTo>
                  <a:lnTo>
                    <a:pt x="1699824" y="1944219"/>
                  </a:lnTo>
                  <a:lnTo>
                    <a:pt x="1703307" y="1945127"/>
                  </a:lnTo>
                  <a:lnTo>
                    <a:pt x="1706791" y="1946030"/>
                  </a:lnTo>
                  <a:lnTo>
                    <a:pt x="1710274" y="1946929"/>
                  </a:lnTo>
                  <a:lnTo>
                    <a:pt x="1713757" y="1947822"/>
                  </a:lnTo>
                  <a:lnTo>
                    <a:pt x="1717240" y="1948712"/>
                  </a:lnTo>
                  <a:lnTo>
                    <a:pt x="1720723" y="1949596"/>
                  </a:lnTo>
                  <a:lnTo>
                    <a:pt x="1724207" y="1950476"/>
                  </a:lnTo>
                  <a:lnTo>
                    <a:pt x="1727690" y="1951352"/>
                  </a:lnTo>
                  <a:lnTo>
                    <a:pt x="1731173" y="1952223"/>
                  </a:lnTo>
                  <a:lnTo>
                    <a:pt x="1734656" y="1953089"/>
                  </a:lnTo>
                  <a:lnTo>
                    <a:pt x="1738140" y="1953951"/>
                  </a:lnTo>
                  <a:lnTo>
                    <a:pt x="1741623" y="1954912"/>
                  </a:lnTo>
                  <a:lnTo>
                    <a:pt x="1741623" y="1954912"/>
                  </a:lnTo>
                  <a:lnTo>
                    <a:pt x="1745106" y="1955876"/>
                  </a:lnTo>
                  <a:lnTo>
                    <a:pt x="1748589" y="1956835"/>
                  </a:lnTo>
                  <a:lnTo>
                    <a:pt x="1752073" y="1957790"/>
                  </a:lnTo>
                  <a:lnTo>
                    <a:pt x="1755556" y="1958739"/>
                  </a:lnTo>
                  <a:lnTo>
                    <a:pt x="1759039" y="1959683"/>
                  </a:lnTo>
                  <a:lnTo>
                    <a:pt x="1762522" y="1960623"/>
                  </a:lnTo>
                  <a:lnTo>
                    <a:pt x="1766006" y="1961325"/>
                  </a:lnTo>
                  <a:lnTo>
                    <a:pt x="1769489" y="1961820"/>
                  </a:lnTo>
                  <a:lnTo>
                    <a:pt x="1772972" y="1962312"/>
                  </a:lnTo>
                  <a:lnTo>
                    <a:pt x="1776455" y="1962802"/>
                  </a:lnTo>
                  <a:lnTo>
                    <a:pt x="1779939" y="1963290"/>
                  </a:lnTo>
                  <a:lnTo>
                    <a:pt x="1783422" y="1963776"/>
                  </a:lnTo>
                  <a:lnTo>
                    <a:pt x="1786905" y="1964259"/>
                  </a:lnTo>
                  <a:lnTo>
                    <a:pt x="1790388" y="1964740"/>
                  </a:lnTo>
                  <a:lnTo>
                    <a:pt x="1793872" y="1965219"/>
                  </a:lnTo>
                  <a:lnTo>
                    <a:pt x="1797355" y="1965696"/>
                  </a:lnTo>
                  <a:lnTo>
                    <a:pt x="1800838" y="1966171"/>
                  </a:lnTo>
                  <a:lnTo>
                    <a:pt x="1804321" y="1966644"/>
                  </a:lnTo>
                  <a:lnTo>
                    <a:pt x="1807805" y="1967114"/>
                  </a:lnTo>
                  <a:lnTo>
                    <a:pt x="1811288" y="1967583"/>
                  </a:lnTo>
                  <a:lnTo>
                    <a:pt x="1814771" y="1968049"/>
                  </a:lnTo>
                  <a:lnTo>
                    <a:pt x="1818254" y="1968513"/>
                  </a:lnTo>
                  <a:lnTo>
                    <a:pt x="1821738" y="1968975"/>
                  </a:lnTo>
                  <a:lnTo>
                    <a:pt x="1825221" y="1969435"/>
                  </a:lnTo>
                  <a:lnTo>
                    <a:pt x="1828704" y="1969894"/>
                  </a:lnTo>
                  <a:lnTo>
                    <a:pt x="1832187" y="1970350"/>
                  </a:lnTo>
                  <a:lnTo>
                    <a:pt x="1835671" y="1970804"/>
                  </a:lnTo>
                  <a:lnTo>
                    <a:pt x="1839154" y="1971256"/>
                  </a:lnTo>
                  <a:lnTo>
                    <a:pt x="1842637" y="1972098"/>
                  </a:lnTo>
                  <a:lnTo>
                    <a:pt x="1846120" y="1973663"/>
                  </a:lnTo>
                  <a:lnTo>
                    <a:pt x="1849604" y="1975218"/>
                  </a:lnTo>
                  <a:lnTo>
                    <a:pt x="1853087" y="1976765"/>
                  </a:lnTo>
                  <a:lnTo>
                    <a:pt x="1856570" y="1978303"/>
                  </a:lnTo>
                  <a:lnTo>
                    <a:pt x="1860053" y="1979832"/>
                  </a:lnTo>
                  <a:lnTo>
                    <a:pt x="1863537" y="1981352"/>
                  </a:lnTo>
                  <a:lnTo>
                    <a:pt x="1867020" y="1982080"/>
                  </a:lnTo>
                  <a:lnTo>
                    <a:pt x="1870503" y="1982698"/>
                  </a:lnTo>
                  <a:lnTo>
                    <a:pt x="1873986" y="1983312"/>
                  </a:lnTo>
                  <a:lnTo>
                    <a:pt x="1877470" y="1983925"/>
                  </a:lnTo>
                  <a:lnTo>
                    <a:pt x="1880953" y="1984534"/>
                  </a:lnTo>
                  <a:lnTo>
                    <a:pt x="1884436" y="1985141"/>
                  </a:lnTo>
                  <a:lnTo>
                    <a:pt x="1887919" y="1985745"/>
                  </a:lnTo>
                  <a:lnTo>
                    <a:pt x="1891403" y="1986346"/>
                  </a:lnTo>
                  <a:lnTo>
                    <a:pt x="1894886" y="1986944"/>
                  </a:lnTo>
                  <a:lnTo>
                    <a:pt x="1898369" y="1987540"/>
                  </a:lnTo>
                  <a:lnTo>
                    <a:pt x="1901852" y="1988133"/>
                  </a:lnTo>
                  <a:lnTo>
                    <a:pt x="1905336" y="1988416"/>
                  </a:lnTo>
                  <a:lnTo>
                    <a:pt x="1908819" y="1988614"/>
                  </a:lnTo>
                  <a:lnTo>
                    <a:pt x="1912302" y="1988812"/>
                  </a:lnTo>
                  <a:lnTo>
                    <a:pt x="1915785" y="1989009"/>
                  </a:lnTo>
                  <a:lnTo>
                    <a:pt x="1919269" y="1989206"/>
                  </a:lnTo>
                  <a:lnTo>
                    <a:pt x="1922752" y="1989402"/>
                  </a:lnTo>
                  <a:lnTo>
                    <a:pt x="1926235" y="1989596"/>
                  </a:lnTo>
                  <a:lnTo>
                    <a:pt x="1929718" y="1989791"/>
                  </a:lnTo>
                  <a:lnTo>
                    <a:pt x="1933202" y="1989984"/>
                  </a:lnTo>
                  <a:lnTo>
                    <a:pt x="1936685" y="1989919"/>
                  </a:lnTo>
                  <a:lnTo>
                    <a:pt x="1940168" y="1989641"/>
                  </a:lnTo>
                  <a:lnTo>
                    <a:pt x="1943651" y="1989364"/>
                  </a:lnTo>
                  <a:lnTo>
                    <a:pt x="1947135" y="1989088"/>
                  </a:lnTo>
                  <a:lnTo>
                    <a:pt x="1950618" y="1988813"/>
                  </a:lnTo>
                  <a:lnTo>
                    <a:pt x="1954101" y="1988539"/>
                  </a:lnTo>
                  <a:lnTo>
                    <a:pt x="1957584" y="1988266"/>
                  </a:lnTo>
                  <a:lnTo>
                    <a:pt x="1961068" y="1987993"/>
                  </a:lnTo>
                  <a:lnTo>
                    <a:pt x="1964551" y="1987722"/>
                  </a:lnTo>
                  <a:lnTo>
                    <a:pt x="1968034" y="1987451"/>
                  </a:lnTo>
                  <a:lnTo>
                    <a:pt x="1971517" y="1987534"/>
                  </a:lnTo>
                  <a:lnTo>
                    <a:pt x="1975001" y="1988191"/>
                  </a:lnTo>
                  <a:lnTo>
                    <a:pt x="1978484" y="1988846"/>
                  </a:lnTo>
                  <a:lnTo>
                    <a:pt x="1981967" y="1989497"/>
                  </a:lnTo>
                  <a:lnTo>
                    <a:pt x="1985450" y="1990145"/>
                  </a:lnTo>
                  <a:lnTo>
                    <a:pt x="1988934" y="1990791"/>
                  </a:lnTo>
                  <a:lnTo>
                    <a:pt x="1992417" y="1991434"/>
                  </a:lnTo>
                  <a:lnTo>
                    <a:pt x="1995900" y="1992074"/>
                  </a:lnTo>
                  <a:lnTo>
                    <a:pt x="1999383" y="1992711"/>
                  </a:lnTo>
                  <a:lnTo>
                    <a:pt x="2002867" y="1993345"/>
                  </a:lnTo>
                  <a:lnTo>
                    <a:pt x="2006350" y="1993707"/>
                  </a:lnTo>
                  <a:lnTo>
                    <a:pt x="2009833" y="1993083"/>
                  </a:lnTo>
                  <a:lnTo>
                    <a:pt x="2013316" y="1992459"/>
                  </a:lnTo>
                  <a:lnTo>
                    <a:pt x="2016799" y="1991838"/>
                  </a:lnTo>
                  <a:lnTo>
                    <a:pt x="2020283" y="1991218"/>
                  </a:lnTo>
                  <a:lnTo>
                    <a:pt x="2023766" y="1990600"/>
                  </a:lnTo>
                  <a:lnTo>
                    <a:pt x="2027249" y="1989983"/>
                  </a:lnTo>
                  <a:lnTo>
                    <a:pt x="2030732" y="1989368"/>
                  </a:lnTo>
                  <a:lnTo>
                    <a:pt x="2034216" y="1988755"/>
                  </a:lnTo>
                  <a:lnTo>
                    <a:pt x="2037699" y="1988143"/>
                  </a:lnTo>
                  <a:lnTo>
                    <a:pt x="2041182" y="1987532"/>
                  </a:lnTo>
                  <a:lnTo>
                    <a:pt x="2044665" y="1986924"/>
                  </a:lnTo>
                  <a:lnTo>
                    <a:pt x="2048149" y="1986317"/>
                  </a:lnTo>
                  <a:lnTo>
                    <a:pt x="2051632" y="1985711"/>
                  </a:lnTo>
                  <a:lnTo>
                    <a:pt x="2055115" y="1985107"/>
                  </a:lnTo>
                  <a:lnTo>
                    <a:pt x="2058598" y="1984505"/>
                  </a:lnTo>
                  <a:lnTo>
                    <a:pt x="2062082" y="1983904"/>
                  </a:lnTo>
                  <a:lnTo>
                    <a:pt x="2065565" y="1983304"/>
                  </a:lnTo>
                  <a:lnTo>
                    <a:pt x="2069048" y="1982707"/>
                  </a:lnTo>
                  <a:lnTo>
                    <a:pt x="2072531" y="1982110"/>
                  </a:lnTo>
                  <a:lnTo>
                    <a:pt x="2076015" y="1981516"/>
                  </a:lnTo>
                  <a:lnTo>
                    <a:pt x="2079498" y="1984957"/>
                  </a:lnTo>
                  <a:lnTo>
                    <a:pt x="2082981" y="1988907"/>
                  </a:lnTo>
                  <a:lnTo>
                    <a:pt x="2086464" y="1992824"/>
                  </a:lnTo>
                  <a:lnTo>
                    <a:pt x="2089948" y="1996707"/>
                  </a:lnTo>
                  <a:lnTo>
                    <a:pt x="2093431" y="2000557"/>
                  </a:lnTo>
                  <a:lnTo>
                    <a:pt x="2096914" y="2003282"/>
                  </a:lnTo>
                  <a:lnTo>
                    <a:pt x="2100397" y="2003840"/>
                  </a:lnTo>
                  <a:lnTo>
                    <a:pt x="2103881" y="2004396"/>
                  </a:lnTo>
                  <a:lnTo>
                    <a:pt x="2107364" y="2004949"/>
                  </a:lnTo>
                  <a:lnTo>
                    <a:pt x="2110847" y="2005501"/>
                  </a:lnTo>
                  <a:lnTo>
                    <a:pt x="2114330" y="2006050"/>
                  </a:lnTo>
                  <a:lnTo>
                    <a:pt x="2117814" y="2006596"/>
                  </a:lnTo>
                  <a:lnTo>
                    <a:pt x="2121297" y="2007141"/>
                  </a:lnTo>
                  <a:lnTo>
                    <a:pt x="2124780" y="2007694"/>
                  </a:lnTo>
                  <a:lnTo>
                    <a:pt x="2128263" y="2008802"/>
                  </a:lnTo>
                  <a:lnTo>
                    <a:pt x="2131747" y="2009904"/>
                  </a:lnTo>
                  <a:lnTo>
                    <a:pt x="2135230" y="2011002"/>
                  </a:lnTo>
                  <a:lnTo>
                    <a:pt x="2138713" y="2012094"/>
                  </a:lnTo>
                  <a:lnTo>
                    <a:pt x="2142196" y="2013181"/>
                  </a:lnTo>
                  <a:lnTo>
                    <a:pt x="2145680" y="2014263"/>
                  </a:lnTo>
                  <a:lnTo>
                    <a:pt x="2149163" y="2015340"/>
                  </a:lnTo>
                  <a:lnTo>
                    <a:pt x="2152646" y="2016412"/>
                  </a:lnTo>
                  <a:lnTo>
                    <a:pt x="2156129" y="2016593"/>
                  </a:lnTo>
                  <a:lnTo>
                    <a:pt x="2159613" y="2016395"/>
                  </a:lnTo>
                  <a:lnTo>
                    <a:pt x="2163096" y="2016198"/>
                  </a:lnTo>
                  <a:lnTo>
                    <a:pt x="2166579" y="2016001"/>
                  </a:lnTo>
                  <a:lnTo>
                    <a:pt x="2170062" y="2015805"/>
                  </a:lnTo>
                  <a:lnTo>
                    <a:pt x="2173546" y="2015610"/>
                  </a:lnTo>
                  <a:lnTo>
                    <a:pt x="2177029" y="2015415"/>
                  </a:lnTo>
                  <a:lnTo>
                    <a:pt x="2180512" y="2015221"/>
                  </a:lnTo>
                  <a:lnTo>
                    <a:pt x="2183995" y="2015027"/>
                  </a:lnTo>
                  <a:lnTo>
                    <a:pt x="2187479" y="2014834"/>
                  </a:lnTo>
                  <a:lnTo>
                    <a:pt x="2190962" y="2014641"/>
                  </a:lnTo>
                  <a:lnTo>
                    <a:pt x="2194445" y="2014449"/>
                  </a:lnTo>
                  <a:lnTo>
                    <a:pt x="2197928" y="2014258"/>
                  </a:lnTo>
                  <a:lnTo>
                    <a:pt x="2201412" y="2014067"/>
                  </a:lnTo>
                  <a:lnTo>
                    <a:pt x="2204895" y="2013877"/>
                  </a:lnTo>
                  <a:lnTo>
                    <a:pt x="2208378" y="2013687"/>
                  </a:lnTo>
                  <a:lnTo>
                    <a:pt x="2211861" y="2013396"/>
                  </a:lnTo>
                  <a:lnTo>
                    <a:pt x="2215345" y="2013105"/>
                  </a:lnTo>
                  <a:lnTo>
                    <a:pt x="2218828" y="2012815"/>
                  </a:lnTo>
                  <a:lnTo>
                    <a:pt x="2222311" y="2012525"/>
                  </a:lnTo>
                  <a:lnTo>
                    <a:pt x="2225794" y="2012237"/>
                  </a:lnTo>
                  <a:lnTo>
                    <a:pt x="2229278" y="2011949"/>
                  </a:lnTo>
                  <a:lnTo>
                    <a:pt x="2232761" y="2011662"/>
                  </a:lnTo>
                  <a:lnTo>
                    <a:pt x="2236244" y="2011376"/>
                  </a:lnTo>
                  <a:lnTo>
                    <a:pt x="2239727" y="2011090"/>
                  </a:lnTo>
                  <a:lnTo>
                    <a:pt x="2243211" y="2010805"/>
                  </a:lnTo>
                  <a:lnTo>
                    <a:pt x="2246694" y="2010521"/>
                  </a:lnTo>
                  <a:lnTo>
                    <a:pt x="2250177" y="2010238"/>
                  </a:lnTo>
                  <a:lnTo>
                    <a:pt x="2253660" y="2009984"/>
                  </a:lnTo>
                  <a:lnTo>
                    <a:pt x="2257144" y="2010275"/>
                  </a:lnTo>
                  <a:lnTo>
                    <a:pt x="2260627" y="2010565"/>
                  </a:lnTo>
                  <a:lnTo>
                    <a:pt x="2264110" y="2010853"/>
                  </a:lnTo>
                  <a:lnTo>
                    <a:pt x="2267593" y="2011141"/>
                  </a:lnTo>
                  <a:lnTo>
                    <a:pt x="2271077" y="2011428"/>
                  </a:lnTo>
                  <a:lnTo>
                    <a:pt x="2274560" y="2011713"/>
                  </a:lnTo>
                  <a:lnTo>
                    <a:pt x="2278043" y="2011998"/>
                  </a:lnTo>
                  <a:lnTo>
                    <a:pt x="2281526" y="2012282"/>
                  </a:lnTo>
                  <a:lnTo>
                    <a:pt x="2285010" y="2012796"/>
                  </a:lnTo>
                  <a:lnTo>
                    <a:pt x="2288493" y="2013392"/>
                  </a:lnTo>
                  <a:lnTo>
                    <a:pt x="2291976" y="2013985"/>
                  </a:lnTo>
                  <a:lnTo>
                    <a:pt x="2295459" y="2014577"/>
                  </a:lnTo>
                  <a:lnTo>
                    <a:pt x="2298942" y="2015166"/>
                  </a:lnTo>
                  <a:lnTo>
                    <a:pt x="2302426" y="2015753"/>
                  </a:lnTo>
                  <a:lnTo>
                    <a:pt x="2305909" y="2016338"/>
                  </a:lnTo>
                  <a:lnTo>
                    <a:pt x="2309392" y="2016634"/>
                  </a:lnTo>
                  <a:lnTo>
                    <a:pt x="2312875" y="2016370"/>
                  </a:lnTo>
                  <a:lnTo>
                    <a:pt x="2316359" y="2016106"/>
                  </a:lnTo>
                  <a:lnTo>
                    <a:pt x="2319842" y="2015844"/>
                  </a:lnTo>
                  <a:lnTo>
                    <a:pt x="2323325" y="2015581"/>
                  </a:lnTo>
                  <a:lnTo>
                    <a:pt x="2326808" y="2015320"/>
                  </a:lnTo>
                  <a:lnTo>
                    <a:pt x="2330292" y="2015059"/>
                  </a:lnTo>
                  <a:lnTo>
                    <a:pt x="2333775" y="2014799"/>
                  </a:lnTo>
                  <a:lnTo>
                    <a:pt x="2337258" y="2014539"/>
                  </a:lnTo>
                  <a:lnTo>
                    <a:pt x="2340741" y="2014281"/>
                  </a:lnTo>
                  <a:lnTo>
                    <a:pt x="2344225" y="2014307"/>
                  </a:lnTo>
                  <a:lnTo>
                    <a:pt x="2347708" y="2015701"/>
                  </a:lnTo>
                  <a:lnTo>
                    <a:pt x="2351191" y="2017088"/>
                  </a:lnTo>
                  <a:lnTo>
                    <a:pt x="2354674" y="2018468"/>
                  </a:lnTo>
                  <a:lnTo>
                    <a:pt x="2358158" y="2019841"/>
                  </a:lnTo>
                  <a:lnTo>
                    <a:pt x="2361641" y="2021208"/>
                  </a:lnTo>
                  <a:lnTo>
                    <a:pt x="2365124" y="2022568"/>
                  </a:lnTo>
                  <a:lnTo>
                    <a:pt x="2368607" y="2023922"/>
                  </a:lnTo>
                  <a:lnTo>
                    <a:pt x="2372091" y="2025269"/>
                  </a:lnTo>
                  <a:lnTo>
                    <a:pt x="2375574" y="2025986"/>
                  </a:lnTo>
                  <a:lnTo>
                    <a:pt x="2379057" y="2026594"/>
                  </a:lnTo>
                  <a:lnTo>
                    <a:pt x="2382540" y="2027199"/>
                  </a:lnTo>
                  <a:lnTo>
                    <a:pt x="2386024" y="2027802"/>
                  </a:lnTo>
                  <a:lnTo>
                    <a:pt x="2389507" y="2028403"/>
                  </a:lnTo>
                  <a:lnTo>
                    <a:pt x="2392990" y="2029002"/>
                  </a:lnTo>
                  <a:lnTo>
                    <a:pt x="2396473" y="2029599"/>
                  </a:lnTo>
                  <a:lnTo>
                    <a:pt x="2399957" y="2030193"/>
                  </a:lnTo>
                  <a:lnTo>
                    <a:pt x="2403440" y="2030785"/>
                  </a:lnTo>
                  <a:lnTo>
                    <a:pt x="2406923" y="2031375"/>
                  </a:lnTo>
                  <a:lnTo>
                    <a:pt x="2410406" y="2031962"/>
                  </a:lnTo>
                  <a:lnTo>
                    <a:pt x="2413890" y="2032548"/>
                  </a:lnTo>
                  <a:lnTo>
                    <a:pt x="2417373" y="2033131"/>
                  </a:lnTo>
                  <a:lnTo>
                    <a:pt x="2420856" y="2034450"/>
                  </a:lnTo>
                  <a:lnTo>
                    <a:pt x="2424339" y="2035830"/>
                  </a:lnTo>
                  <a:lnTo>
                    <a:pt x="2427823" y="2037204"/>
                  </a:lnTo>
                  <a:lnTo>
                    <a:pt x="2431306" y="2038571"/>
                  </a:lnTo>
                  <a:lnTo>
                    <a:pt x="2434789" y="2039932"/>
                  </a:lnTo>
                  <a:lnTo>
                    <a:pt x="2438272" y="2040970"/>
                  </a:lnTo>
                  <a:lnTo>
                    <a:pt x="2441756" y="2041469"/>
                  </a:lnTo>
                  <a:lnTo>
                    <a:pt x="2445239" y="2041965"/>
                  </a:lnTo>
                  <a:lnTo>
                    <a:pt x="2448722" y="2042460"/>
                  </a:lnTo>
                  <a:lnTo>
                    <a:pt x="2452205" y="2042952"/>
                  </a:lnTo>
                  <a:lnTo>
                    <a:pt x="2455689" y="2043443"/>
                  </a:lnTo>
                  <a:lnTo>
                    <a:pt x="2459172" y="2043933"/>
                  </a:lnTo>
                  <a:lnTo>
                    <a:pt x="2462655" y="2043952"/>
                  </a:lnTo>
                  <a:lnTo>
                    <a:pt x="2466138" y="2043919"/>
                  </a:lnTo>
                  <a:lnTo>
                    <a:pt x="2469622" y="2043886"/>
                  </a:lnTo>
                  <a:lnTo>
                    <a:pt x="2473105" y="2043854"/>
                  </a:lnTo>
                  <a:lnTo>
                    <a:pt x="2476588" y="2043821"/>
                  </a:lnTo>
                  <a:lnTo>
                    <a:pt x="2480071" y="2043788"/>
                  </a:lnTo>
                  <a:lnTo>
                    <a:pt x="2483555" y="2043756"/>
                  </a:lnTo>
                  <a:lnTo>
                    <a:pt x="2487038" y="2043724"/>
                  </a:lnTo>
                  <a:lnTo>
                    <a:pt x="2490521" y="2043691"/>
                  </a:lnTo>
                  <a:lnTo>
                    <a:pt x="2494004" y="2043659"/>
                  </a:lnTo>
                  <a:lnTo>
                    <a:pt x="2497488" y="2043627"/>
                  </a:lnTo>
                  <a:lnTo>
                    <a:pt x="2500971" y="2043595"/>
                  </a:lnTo>
                  <a:lnTo>
                    <a:pt x="2504454" y="2043563"/>
                  </a:lnTo>
                  <a:lnTo>
                    <a:pt x="2507937" y="2043531"/>
                  </a:lnTo>
                  <a:lnTo>
                    <a:pt x="2511421" y="2043500"/>
                  </a:lnTo>
                  <a:lnTo>
                    <a:pt x="2514904" y="2043468"/>
                  </a:lnTo>
                  <a:lnTo>
                    <a:pt x="2518387" y="2043436"/>
                  </a:lnTo>
                  <a:lnTo>
                    <a:pt x="2521870" y="2043405"/>
                  </a:lnTo>
                  <a:lnTo>
                    <a:pt x="2525354" y="2043374"/>
                  </a:lnTo>
                  <a:lnTo>
                    <a:pt x="2528837" y="2043525"/>
                  </a:lnTo>
                  <a:lnTo>
                    <a:pt x="2532320" y="2043863"/>
                  </a:lnTo>
                  <a:lnTo>
                    <a:pt x="2535803" y="2044201"/>
                  </a:lnTo>
                  <a:lnTo>
                    <a:pt x="2539287" y="2044538"/>
                  </a:lnTo>
                  <a:lnTo>
                    <a:pt x="2542770" y="2044873"/>
                  </a:lnTo>
                  <a:lnTo>
                    <a:pt x="2546253" y="2045208"/>
                  </a:lnTo>
                  <a:lnTo>
                    <a:pt x="2549736" y="2045541"/>
                  </a:lnTo>
                  <a:lnTo>
                    <a:pt x="2553220" y="2045873"/>
                  </a:lnTo>
                  <a:lnTo>
                    <a:pt x="2556703" y="2046204"/>
                  </a:lnTo>
                  <a:lnTo>
                    <a:pt x="2560186" y="2046535"/>
                  </a:lnTo>
                  <a:lnTo>
                    <a:pt x="2563669" y="2046864"/>
                  </a:lnTo>
                  <a:lnTo>
                    <a:pt x="2567153" y="2047192"/>
                  </a:lnTo>
                  <a:lnTo>
                    <a:pt x="2570636" y="2047519"/>
                  </a:lnTo>
                  <a:lnTo>
                    <a:pt x="2574119" y="2047845"/>
                  </a:lnTo>
                  <a:lnTo>
                    <a:pt x="2577602" y="2048170"/>
                  </a:lnTo>
                  <a:lnTo>
                    <a:pt x="2581085" y="2048494"/>
                  </a:lnTo>
                  <a:lnTo>
                    <a:pt x="2584569" y="2048817"/>
                  </a:lnTo>
                  <a:lnTo>
                    <a:pt x="2588052" y="2051120"/>
                  </a:lnTo>
                  <a:lnTo>
                    <a:pt x="2591535" y="2053741"/>
                  </a:lnTo>
                  <a:lnTo>
                    <a:pt x="2595018" y="2056345"/>
                  </a:lnTo>
                  <a:lnTo>
                    <a:pt x="2598502" y="2058964"/>
                  </a:lnTo>
                  <a:lnTo>
                    <a:pt x="2601985" y="2061730"/>
                  </a:lnTo>
                  <a:lnTo>
                    <a:pt x="2605468" y="2064477"/>
                  </a:lnTo>
                  <a:lnTo>
                    <a:pt x="2608951" y="2067207"/>
                  </a:lnTo>
                  <a:lnTo>
                    <a:pt x="2612435" y="2069919"/>
                  </a:lnTo>
                  <a:lnTo>
                    <a:pt x="2615918" y="2071262"/>
                  </a:lnTo>
                  <a:lnTo>
                    <a:pt x="2619401" y="2071439"/>
                  </a:lnTo>
                  <a:lnTo>
                    <a:pt x="2622884" y="2071616"/>
                  </a:lnTo>
                  <a:lnTo>
                    <a:pt x="2626368" y="2071793"/>
                  </a:lnTo>
                  <a:lnTo>
                    <a:pt x="2629851" y="2071968"/>
                  </a:lnTo>
                  <a:lnTo>
                    <a:pt x="2633334" y="2072144"/>
                  </a:lnTo>
                  <a:lnTo>
                    <a:pt x="2636817" y="2072319"/>
                  </a:lnTo>
                  <a:lnTo>
                    <a:pt x="2640301" y="2072493"/>
                  </a:lnTo>
                  <a:lnTo>
                    <a:pt x="2643784" y="2072667"/>
                  </a:lnTo>
                  <a:lnTo>
                    <a:pt x="2647267" y="2073605"/>
                  </a:lnTo>
                  <a:lnTo>
                    <a:pt x="2650750" y="2076352"/>
                  </a:lnTo>
                  <a:lnTo>
                    <a:pt x="2654234" y="2079081"/>
                  </a:lnTo>
                  <a:lnTo>
                    <a:pt x="2657717" y="2081793"/>
                  </a:lnTo>
                  <a:lnTo>
                    <a:pt x="2661200" y="2084487"/>
                  </a:lnTo>
                  <a:lnTo>
                    <a:pt x="2664683" y="2087164"/>
                  </a:lnTo>
                  <a:lnTo>
                    <a:pt x="2668167" y="2089823"/>
                  </a:lnTo>
                  <a:lnTo>
                    <a:pt x="2671650" y="2090840"/>
                  </a:lnTo>
                  <a:lnTo>
                    <a:pt x="2675133" y="2091512"/>
                  </a:lnTo>
                  <a:lnTo>
                    <a:pt x="2678616" y="2092181"/>
                  </a:lnTo>
                  <a:lnTo>
                    <a:pt x="2682100" y="2092848"/>
                  </a:lnTo>
                  <a:lnTo>
                    <a:pt x="2685583" y="2093512"/>
                  </a:lnTo>
                  <a:lnTo>
                    <a:pt x="2689066" y="2094174"/>
                  </a:lnTo>
                  <a:lnTo>
                    <a:pt x="2692549" y="2094834"/>
                  </a:lnTo>
                  <a:lnTo>
                    <a:pt x="2696033" y="2095491"/>
                  </a:lnTo>
                  <a:lnTo>
                    <a:pt x="2699516" y="2096146"/>
                  </a:lnTo>
                  <a:lnTo>
                    <a:pt x="2702999" y="2096799"/>
                  </a:lnTo>
                  <a:lnTo>
                    <a:pt x="2706482" y="2097449"/>
                  </a:lnTo>
                  <a:lnTo>
                    <a:pt x="2709966" y="2098097"/>
                  </a:lnTo>
                  <a:lnTo>
                    <a:pt x="2713449" y="2098743"/>
                  </a:lnTo>
                  <a:lnTo>
                    <a:pt x="2716932" y="2099682"/>
                  </a:lnTo>
                  <a:lnTo>
                    <a:pt x="2720415" y="2100654"/>
                  </a:lnTo>
                  <a:lnTo>
                    <a:pt x="2723899" y="2101622"/>
                  </a:lnTo>
                  <a:lnTo>
                    <a:pt x="2727382" y="2102586"/>
                  </a:lnTo>
                  <a:lnTo>
                    <a:pt x="2730865" y="2103547"/>
                  </a:lnTo>
                  <a:lnTo>
                    <a:pt x="2734348" y="2104504"/>
                  </a:lnTo>
                  <a:lnTo>
                    <a:pt x="2737832" y="2105457"/>
                  </a:lnTo>
                  <a:lnTo>
                    <a:pt x="2741315" y="2106406"/>
                  </a:lnTo>
                  <a:lnTo>
                    <a:pt x="2744798" y="2107352"/>
                  </a:lnTo>
                  <a:lnTo>
                    <a:pt x="2748281" y="2110288"/>
                  </a:lnTo>
                  <a:lnTo>
                    <a:pt x="2751765" y="2114292"/>
                  </a:lnTo>
                  <a:lnTo>
                    <a:pt x="2755248" y="2118263"/>
                  </a:lnTo>
                  <a:lnTo>
                    <a:pt x="2758731" y="2122202"/>
                  </a:lnTo>
                  <a:lnTo>
                    <a:pt x="2762214" y="2126114"/>
                  </a:lnTo>
                  <a:lnTo>
                    <a:pt x="2765698" y="2130252"/>
                  </a:lnTo>
                  <a:lnTo>
                    <a:pt x="2769181" y="2134355"/>
                  </a:lnTo>
                  <a:lnTo>
                    <a:pt x="2772664" y="2138423"/>
                  </a:lnTo>
                  <a:lnTo>
                    <a:pt x="2776147" y="2142457"/>
                  </a:lnTo>
                  <a:lnTo>
                    <a:pt x="2779631" y="2145031"/>
                  </a:lnTo>
                  <a:lnTo>
                    <a:pt x="2783114" y="2145485"/>
                  </a:lnTo>
                  <a:lnTo>
                    <a:pt x="2786597" y="2145937"/>
                  </a:lnTo>
                  <a:lnTo>
                    <a:pt x="2790080" y="2146387"/>
                  </a:lnTo>
                  <a:lnTo>
                    <a:pt x="2793564" y="2146836"/>
                  </a:lnTo>
                  <a:lnTo>
                    <a:pt x="2797047" y="2147284"/>
                  </a:lnTo>
                  <a:lnTo>
                    <a:pt x="2800530" y="2147730"/>
                  </a:lnTo>
                  <a:lnTo>
                    <a:pt x="2804013" y="2148175"/>
                  </a:lnTo>
                  <a:lnTo>
                    <a:pt x="2807497" y="2148618"/>
                  </a:lnTo>
                  <a:lnTo>
                    <a:pt x="2810980" y="2149060"/>
                  </a:lnTo>
                  <a:lnTo>
                    <a:pt x="2814463" y="2149501"/>
                  </a:lnTo>
                  <a:lnTo>
                    <a:pt x="2817946" y="2149940"/>
                  </a:lnTo>
                  <a:lnTo>
                    <a:pt x="2821430" y="2150515"/>
                  </a:lnTo>
                  <a:lnTo>
                    <a:pt x="2824913" y="2151302"/>
                  </a:lnTo>
                  <a:lnTo>
                    <a:pt x="2828396" y="2152087"/>
                  </a:lnTo>
                  <a:lnTo>
                    <a:pt x="2831879" y="2152868"/>
                  </a:lnTo>
                  <a:lnTo>
                    <a:pt x="2835363" y="2153647"/>
                  </a:lnTo>
                  <a:lnTo>
                    <a:pt x="2838846" y="2154423"/>
                  </a:lnTo>
                  <a:lnTo>
                    <a:pt x="2842329" y="2155196"/>
                  </a:lnTo>
                  <a:lnTo>
                    <a:pt x="2845812" y="2155967"/>
                  </a:lnTo>
                  <a:lnTo>
                    <a:pt x="2849296" y="2156735"/>
                  </a:lnTo>
                  <a:lnTo>
                    <a:pt x="2852779" y="2157499"/>
                  </a:lnTo>
                  <a:lnTo>
                    <a:pt x="2856262" y="2158262"/>
                  </a:lnTo>
                  <a:lnTo>
                    <a:pt x="2859745" y="2159021"/>
                  </a:lnTo>
                  <a:lnTo>
                    <a:pt x="2863229" y="2159778"/>
                  </a:lnTo>
                  <a:lnTo>
                    <a:pt x="2866712" y="2160532"/>
                  </a:lnTo>
                  <a:lnTo>
                    <a:pt x="2870195" y="2161113"/>
                  </a:lnTo>
                  <a:lnTo>
                    <a:pt x="2873678" y="2161537"/>
                  </a:lnTo>
                  <a:lnTo>
                    <a:pt x="2877161" y="2161961"/>
                  </a:lnTo>
                  <a:lnTo>
                    <a:pt x="2880645" y="2162383"/>
                  </a:lnTo>
                  <a:lnTo>
                    <a:pt x="2884128" y="2162804"/>
                  </a:lnTo>
                  <a:lnTo>
                    <a:pt x="2887611" y="2163224"/>
                  </a:lnTo>
                  <a:lnTo>
                    <a:pt x="2891094" y="2163643"/>
                  </a:lnTo>
                  <a:lnTo>
                    <a:pt x="2894578" y="2164060"/>
                  </a:lnTo>
                  <a:lnTo>
                    <a:pt x="2898061" y="2164973"/>
                  </a:lnTo>
                  <a:lnTo>
                    <a:pt x="2901544" y="2167776"/>
                  </a:lnTo>
                  <a:lnTo>
                    <a:pt x="2905027" y="2170561"/>
                  </a:lnTo>
                  <a:lnTo>
                    <a:pt x="2908511" y="2173328"/>
                  </a:lnTo>
                  <a:lnTo>
                    <a:pt x="2911994" y="2176077"/>
                  </a:lnTo>
                  <a:lnTo>
                    <a:pt x="2915477" y="2178807"/>
                  </a:lnTo>
                  <a:lnTo>
                    <a:pt x="2918960" y="2181199"/>
                  </a:lnTo>
                  <a:lnTo>
                    <a:pt x="2922444" y="2183414"/>
                  </a:lnTo>
                  <a:lnTo>
                    <a:pt x="2925927" y="2185617"/>
                  </a:lnTo>
                  <a:lnTo>
                    <a:pt x="2929410" y="2187806"/>
                  </a:lnTo>
                  <a:lnTo>
                    <a:pt x="2932893" y="2189402"/>
                  </a:lnTo>
                  <a:lnTo>
                    <a:pt x="2936377" y="2190969"/>
                  </a:lnTo>
                  <a:lnTo>
                    <a:pt x="2939860" y="2192529"/>
                  </a:lnTo>
                  <a:lnTo>
                    <a:pt x="2943343" y="2194081"/>
                  </a:lnTo>
                  <a:lnTo>
                    <a:pt x="2946826" y="2195626"/>
                  </a:lnTo>
                  <a:lnTo>
                    <a:pt x="2950310" y="2197164"/>
                  </a:lnTo>
                  <a:lnTo>
                    <a:pt x="2953793" y="2198694"/>
                  </a:lnTo>
                  <a:lnTo>
                    <a:pt x="2957276" y="2200217"/>
                  </a:lnTo>
                  <a:lnTo>
                    <a:pt x="2960759" y="2201154"/>
                  </a:lnTo>
                  <a:lnTo>
                    <a:pt x="2964243" y="2201773"/>
                  </a:lnTo>
                  <a:lnTo>
                    <a:pt x="2967726" y="2202390"/>
                  </a:lnTo>
                  <a:lnTo>
                    <a:pt x="2971209" y="2203005"/>
                  </a:lnTo>
                  <a:lnTo>
                    <a:pt x="2974692" y="2203617"/>
                  </a:lnTo>
                  <a:lnTo>
                    <a:pt x="2978176" y="2204228"/>
                  </a:lnTo>
                  <a:lnTo>
                    <a:pt x="2981659" y="2204837"/>
                  </a:lnTo>
                  <a:lnTo>
                    <a:pt x="2985142" y="2205443"/>
                  </a:lnTo>
                  <a:lnTo>
                    <a:pt x="2988625" y="2206048"/>
                  </a:lnTo>
                  <a:lnTo>
                    <a:pt x="2992109" y="2206651"/>
                  </a:lnTo>
                  <a:lnTo>
                    <a:pt x="2995592" y="2207252"/>
                  </a:lnTo>
                  <a:lnTo>
                    <a:pt x="2999075" y="2209769"/>
                  </a:lnTo>
                  <a:lnTo>
                    <a:pt x="3002558" y="2213788"/>
                  </a:lnTo>
                  <a:lnTo>
                    <a:pt x="3006042" y="2217773"/>
                  </a:lnTo>
                  <a:lnTo>
                    <a:pt x="3009525" y="2221723"/>
                  </a:lnTo>
                  <a:lnTo>
                    <a:pt x="3013008" y="2225640"/>
                  </a:lnTo>
                  <a:lnTo>
                    <a:pt x="3016491" y="2226646"/>
                  </a:lnTo>
                  <a:lnTo>
                    <a:pt x="3019975" y="2227448"/>
                  </a:lnTo>
                  <a:lnTo>
                    <a:pt x="3023458" y="2228248"/>
                  </a:lnTo>
                  <a:lnTo>
                    <a:pt x="3026941" y="2229044"/>
                  </a:lnTo>
                  <a:lnTo>
                    <a:pt x="3030424" y="2229838"/>
                  </a:lnTo>
                  <a:lnTo>
                    <a:pt x="3033908" y="2230629"/>
                  </a:lnTo>
                  <a:lnTo>
                    <a:pt x="3037391" y="2231418"/>
                  </a:lnTo>
                  <a:lnTo>
                    <a:pt x="3040874" y="2232203"/>
                  </a:lnTo>
                  <a:lnTo>
                    <a:pt x="3044357" y="2232986"/>
                  </a:lnTo>
                  <a:lnTo>
                    <a:pt x="3047841" y="2233766"/>
                  </a:lnTo>
                  <a:lnTo>
                    <a:pt x="3051324" y="2234543"/>
                  </a:lnTo>
                  <a:lnTo>
                    <a:pt x="3054807" y="2235317"/>
                  </a:lnTo>
                  <a:lnTo>
                    <a:pt x="3058290" y="2235758"/>
                  </a:lnTo>
                  <a:lnTo>
                    <a:pt x="3061774" y="2236168"/>
                  </a:lnTo>
                  <a:lnTo>
                    <a:pt x="3065257" y="2236577"/>
                  </a:lnTo>
                  <a:lnTo>
                    <a:pt x="3068740" y="2236985"/>
                  </a:lnTo>
                  <a:lnTo>
                    <a:pt x="3072223" y="2237392"/>
                  </a:lnTo>
                  <a:lnTo>
                    <a:pt x="3075707" y="2237798"/>
                  </a:lnTo>
                  <a:lnTo>
                    <a:pt x="3079190" y="2238202"/>
                  </a:lnTo>
                  <a:lnTo>
                    <a:pt x="3082673" y="2238606"/>
                  </a:lnTo>
                  <a:lnTo>
                    <a:pt x="3086156" y="2239008"/>
                  </a:lnTo>
                  <a:lnTo>
                    <a:pt x="3089640" y="2239884"/>
                  </a:lnTo>
                  <a:lnTo>
                    <a:pt x="3093123" y="2240982"/>
                  </a:lnTo>
                  <a:lnTo>
                    <a:pt x="3096606" y="2242076"/>
                  </a:lnTo>
                  <a:lnTo>
                    <a:pt x="3100089" y="2243165"/>
                  </a:lnTo>
                  <a:lnTo>
                    <a:pt x="3103573" y="2244249"/>
                  </a:lnTo>
                  <a:lnTo>
                    <a:pt x="3107056" y="2245330"/>
                  </a:lnTo>
                  <a:lnTo>
                    <a:pt x="3110539" y="2246406"/>
                  </a:lnTo>
                  <a:lnTo>
                    <a:pt x="3114022" y="2247431"/>
                  </a:lnTo>
                  <a:lnTo>
                    <a:pt x="3117506" y="2248336"/>
                  </a:lnTo>
                  <a:lnTo>
                    <a:pt x="3120989" y="2249237"/>
                  </a:lnTo>
                  <a:lnTo>
                    <a:pt x="3124472" y="2250135"/>
                  </a:lnTo>
                  <a:lnTo>
                    <a:pt x="3127955" y="2251030"/>
                  </a:lnTo>
                  <a:lnTo>
                    <a:pt x="3131439" y="2251922"/>
                  </a:lnTo>
                  <a:lnTo>
                    <a:pt x="3134922" y="2252810"/>
                  </a:lnTo>
                  <a:lnTo>
                    <a:pt x="3138405" y="2253695"/>
                  </a:lnTo>
                  <a:lnTo>
                    <a:pt x="3141888" y="2254576"/>
                  </a:lnTo>
                  <a:lnTo>
                    <a:pt x="3145372" y="2255455"/>
                  </a:lnTo>
                  <a:lnTo>
                    <a:pt x="3148855" y="2256330"/>
                  </a:lnTo>
                  <a:lnTo>
                    <a:pt x="3152338" y="2257488"/>
                  </a:lnTo>
                  <a:lnTo>
                    <a:pt x="3155821" y="2259820"/>
                  </a:lnTo>
                  <a:lnTo>
                    <a:pt x="3159304" y="2262138"/>
                  </a:lnTo>
                  <a:lnTo>
                    <a:pt x="3162788" y="2264443"/>
                  </a:lnTo>
                  <a:lnTo>
                    <a:pt x="3166271" y="2265745"/>
                  </a:lnTo>
                  <a:lnTo>
                    <a:pt x="3169754" y="2266044"/>
                  </a:lnTo>
                  <a:lnTo>
                    <a:pt x="3173237" y="2266342"/>
                  </a:lnTo>
                  <a:lnTo>
                    <a:pt x="3176721" y="2266639"/>
                  </a:lnTo>
                  <a:lnTo>
                    <a:pt x="3180204" y="2266936"/>
                  </a:lnTo>
                  <a:lnTo>
                    <a:pt x="3183687" y="2267231"/>
                  </a:lnTo>
                  <a:lnTo>
                    <a:pt x="3187170" y="2267526"/>
                  </a:lnTo>
                  <a:lnTo>
                    <a:pt x="3190654" y="2267820"/>
                  </a:lnTo>
                  <a:lnTo>
                    <a:pt x="3194137" y="2268113"/>
                  </a:lnTo>
                  <a:lnTo>
                    <a:pt x="3197620" y="2268406"/>
                  </a:lnTo>
                  <a:lnTo>
                    <a:pt x="3201103" y="2268697"/>
                  </a:lnTo>
                  <a:lnTo>
                    <a:pt x="3204587" y="2270016"/>
                  </a:lnTo>
                  <a:lnTo>
                    <a:pt x="3208070" y="2272822"/>
                  </a:lnTo>
                  <a:lnTo>
                    <a:pt x="3211553" y="2275608"/>
                  </a:lnTo>
                  <a:lnTo>
                    <a:pt x="3215036" y="2277166"/>
                  </a:lnTo>
                  <a:lnTo>
                    <a:pt x="3218520" y="2278020"/>
                  </a:lnTo>
                  <a:lnTo>
                    <a:pt x="3222003" y="2278870"/>
                  </a:lnTo>
                  <a:lnTo>
                    <a:pt x="3225486" y="2279718"/>
                  </a:lnTo>
                  <a:lnTo>
                    <a:pt x="3228969" y="2280562"/>
                  </a:lnTo>
                  <a:lnTo>
                    <a:pt x="3232453" y="2281403"/>
                  </a:lnTo>
                  <a:lnTo>
                    <a:pt x="3235936" y="2282242"/>
                  </a:lnTo>
                  <a:lnTo>
                    <a:pt x="3239419" y="2283077"/>
                  </a:lnTo>
                  <a:lnTo>
                    <a:pt x="3242902" y="2284641"/>
                  </a:lnTo>
                  <a:lnTo>
                    <a:pt x="3246386" y="2287772"/>
                  </a:lnTo>
                  <a:lnTo>
                    <a:pt x="3249869" y="2290881"/>
                  </a:lnTo>
                  <a:lnTo>
                    <a:pt x="3253352" y="2293966"/>
                  </a:lnTo>
                  <a:lnTo>
                    <a:pt x="3256835" y="2296302"/>
                  </a:lnTo>
                  <a:lnTo>
                    <a:pt x="3260319" y="2298180"/>
                  </a:lnTo>
                  <a:lnTo>
                    <a:pt x="3263802" y="2300047"/>
                  </a:lnTo>
                  <a:lnTo>
                    <a:pt x="3267285" y="2301904"/>
                  </a:lnTo>
                  <a:lnTo>
                    <a:pt x="3270768" y="2303752"/>
                  </a:lnTo>
                  <a:lnTo>
                    <a:pt x="3274252" y="2305590"/>
                  </a:lnTo>
                  <a:lnTo>
                    <a:pt x="3277735" y="2307821"/>
                  </a:lnTo>
                  <a:lnTo>
                    <a:pt x="3281218" y="2312311"/>
                  </a:lnTo>
                  <a:lnTo>
                    <a:pt x="3284701" y="2316757"/>
                  </a:lnTo>
                  <a:lnTo>
                    <a:pt x="3288185" y="2319661"/>
                  </a:lnTo>
                  <a:lnTo>
                    <a:pt x="3291668" y="2320075"/>
                  </a:lnTo>
                  <a:lnTo>
                    <a:pt x="3295151" y="2320487"/>
                  </a:lnTo>
                  <a:lnTo>
                    <a:pt x="3298634" y="2320899"/>
                  </a:lnTo>
                  <a:lnTo>
                    <a:pt x="3302118" y="2321309"/>
                  </a:lnTo>
                  <a:lnTo>
                    <a:pt x="3305601" y="2321718"/>
                  </a:lnTo>
                  <a:lnTo>
                    <a:pt x="3309084" y="2322126"/>
                  </a:lnTo>
                  <a:lnTo>
                    <a:pt x="3312567" y="2322533"/>
                  </a:lnTo>
                  <a:lnTo>
                    <a:pt x="3316051" y="2323115"/>
                  </a:lnTo>
                  <a:lnTo>
                    <a:pt x="3319534" y="2326483"/>
                  </a:lnTo>
                  <a:lnTo>
                    <a:pt x="3323017" y="2329825"/>
                  </a:lnTo>
                  <a:lnTo>
                    <a:pt x="3326500" y="2332581"/>
                  </a:lnTo>
                  <a:lnTo>
                    <a:pt x="3329984" y="2333932"/>
                  </a:lnTo>
                  <a:lnTo>
                    <a:pt x="3333467" y="2335277"/>
                  </a:lnTo>
                  <a:lnTo>
                    <a:pt x="3336950" y="2336615"/>
                  </a:lnTo>
                  <a:lnTo>
                    <a:pt x="3340433" y="2337948"/>
                  </a:lnTo>
                  <a:lnTo>
                    <a:pt x="3343917" y="2339276"/>
                  </a:lnTo>
                  <a:lnTo>
                    <a:pt x="3347400" y="2340597"/>
                  </a:lnTo>
                  <a:lnTo>
                    <a:pt x="3350883" y="2341353"/>
                  </a:lnTo>
                  <a:lnTo>
                    <a:pt x="3354366" y="2341981"/>
                  </a:lnTo>
                  <a:lnTo>
                    <a:pt x="3357850" y="2342607"/>
                  </a:lnTo>
                  <a:lnTo>
                    <a:pt x="3361333" y="2343230"/>
                  </a:lnTo>
                  <a:lnTo>
                    <a:pt x="3364816" y="2343852"/>
                  </a:lnTo>
                  <a:lnTo>
                    <a:pt x="3368299" y="2344486"/>
                  </a:lnTo>
                  <a:lnTo>
                    <a:pt x="3371783" y="2345156"/>
                  </a:lnTo>
                  <a:lnTo>
                    <a:pt x="3375266" y="2345823"/>
                  </a:lnTo>
                  <a:lnTo>
                    <a:pt x="3378749" y="2346488"/>
                  </a:lnTo>
                  <a:lnTo>
                    <a:pt x="3382232" y="2347151"/>
                  </a:lnTo>
                  <a:lnTo>
                    <a:pt x="3385716" y="2348108"/>
                  </a:lnTo>
                  <a:lnTo>
                    <a:pt x="3389199" y="2349222"/>
                  </a:lnTo>
                  <a:lnTo>
                    <a:pt x="3392682" y="2350331"/>
                  </a:lnTo>
                  <a:lnTo>
                    <a:pt x="3396165" y="2351601"/>
                  </a:lnTo>
                  <a:lnTo>
                    <a:pt x="3399649" y="2352888"/>
                  </a:lnTo>
                  <a:lnTo>
                    <a:pt x="3403132" y="2354170"/>
                  </a:lnTo>
                  <a:lnTo>
                    <a:pt x="3406615" y="2355447"/>
                  </a:lnTo>
                  <a:lnTo>
                    <a:pt x="3410098" y="2356718"/>
                  </a:lnTo>
                  <a:lnTo>
                    <a:pt x="3413582" y="2357922"/>
                  </a:lnTo>
                  <a:lnTo>
                    <a:pt x="3417065" y="2358997"/>
                  </a:lnTo>
                  <a:lnTo>
                    <a:pt x="3420548" y="2360068"/>
                  </a:lnTo>
                  <a:lnTo>
                    <a:pt x="3424031" y="2361135"/>
                  </a:lnTo>
                  <a:lnTo>
                    <a:pt x="3427515" y="2362490"/>
                  </a:lnTo>
                  <a:lnTo>
                    <a:pt x="3430998" y="2364004"/>
                  </a:lnTo>
                  <a:lnTo>
                    <a:pt x="3434481" y="2365511"/>
                  </a:lnTo>
                  <a:lnTo>
                    <a:pt x="3437964" y="2367011"/>
                  </a:lnTo>
                  <a:lnTo>
                    <a:pt x="3441447" y="2370619"/>
                  </a:lnTo>
                  <a:lnTo>
                    <a:pt x="3444931" y="2374155"/>
                  </a:lnTo>
                  <a:lnTo>
                    <a:pt x="3448414" y="2375886"/>
                  </a:lnTo>
                  <a:lnTo>
                    <a:pt x="3451897" y="2377608"/>
                  </a:lnTo>
                  <a:lnTo>
                    <a:pt x="3455380" y="2383497"/>
                  </a:lnTo>
                  <a:lnTo>
                    <a:pt x="3458864" y="2386055"/>
                  </a:lnTo>
                  <a:lnTo>
                    <a:pt x="3462347" y="2387484"/>
                  </a:lnTo>
                  <a:lnTo>
                    <a:pt x="3465830" y="2387653"/>
                  </a:lnTo>
                  <a:lnTo>
                    <a:pt x="3469313" y="2387822"/>
                  </a:lnTo>
                  <a:lnTo>
                    <a:pt x="3472797" y="2392443"/>
                  </a:lnTo>
                  <a:lnTo>
                    <a:pt x="3476280" y="2403496"/>
                  </a:lnTo>
                  <a:lnTo>
                    <a:pt x="3479763" y="2407094"/>
                  </a:lnTo>
                  <a:lnTo>
                    <a:pt x="3483246" y="241406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2414063"/>
            </a:xfrm>
            <a:custGeom>
              <a:avLst/>
              <a:gdLst/>
              <a:ahLst/>
              <a:cxnLst/>
              <a:rect l="0" t="0" r="0" b="0"/>
              <a:pathLst>
                <a:path w="3483246" h="2414063">
                  <a:moveTo>
                    <a:pt x="0" y="0"/>
                  </a:moveTo>
                  <a:lnTo>
                    <a:pt x="3483" y="1673029"/>
                  </a:lnTo>
                  <a:lnTo>
                    <a:pt x="6966" y="2023574"/>
                  </a:lnTo>
                  <a:lnTo>
                    <a:pt x="10449" y="1673029"/>
                  </a:lnTo>
                  <a:lnTo>
                    <a:pt x="13932" y="1426001"/>
                  </a:lnTo>
                  <a:lnTo>
                    <a:pt x="17416" y="1242537"/>
                  </a:lnTo>
                  <a:lnTo>
                    <a:pt x="20899" y="1100899"/>
                  </a:lnTo>
                  <a:lnTo>
                    <a:pt x="24382" y="1203817"/>
                  </a:lnTo>
                  <a:lnTo>
                    <a:pt x="27865" y="1100899"/>
                  </a:lnTo>
                  <a:lnTo>
                    <a:pt x="31349" y="1570976"/>
                  </a:lnTo>
                  <a:lnTo>
                    <a:pt x="34832" y="1581696"/>
                  </a:lnTo>
                  <a:lnTo>
                    <a:pt x="38315" y="1590378"/>
                  </a:lnTo>
                  <a:lnTo>
                    <a:pt x="41798" y="1597553"/>
                  </a:lnTo>
                  <a:lnTo>
                    <a:pt x="45282" y="1533726"/>
                  </a:lnTo>
                  <a:lnTo>
                    <a:pt x="48765" y="1608718"/>
                  </a:lnTo>
                  <a:lnTo>
                    <a:pt x="52248" y="1549169"/>
                  </a:lnTo>
                  <a:lnTo>
                    <a:pt x="55731" y="1493870"/>
                  </a:lnTo>
                  <a:lnTo>
                    <a:pt x="59215" y="1442384"/>
                  </a:lnTo>
                  <a:lnTo>
                    <a:pt x="62698" y="1741623"/>
                  </a:lnTo>
                  <a:lnTo>
                    <a:pt x="66181" y="1717662"/>
                  </a:lnTo>
                  <a:lnTo>
                    <a:pt x="69664" y="1700430"/>
                  </a:lnTo>
                  <a:lnTo>
                    <a:pt x="73148" y="1673029"/>
                  </a:lnTo>
                  <a:lnTo>
                    <a:pt x="76631" y="1711705"/>
                  </a:lnTo>
                  <a:lnTo>
                    <a:pt x="80114" y="1673029"/>
                  </a:lnTo>
                  <a:lnTo>
                    <a:pt x="83597" y="1636061"/>
                  </a:lnTo>
                  <a:lnTo>
                    <a:pt x="87081" y="1602571"/>
                  </a:lnTo>
                  <a:lnTo>
                    <a:pt x="90564" y="1705863"/>
                  </a:lnTo>
                  <a:lnTo>
                    <a:pt x="94047" y="1673029"/>
                  </a:lnTo>
                  <a:lnTo>
                    <a:pt x="97530" y="1641435"/>
                  </a:lnTo>
                  <a:lnTo>
                    <a:pt x="101014" y="1611012"/>
                  </a:lnTo>
                  <a:lnTo>
                    <a:pt x="104497" y="1610670"/>
                  </a:lnTo>
                  <a:lnTo>
                    <a:pt x="107980" y="1646968"/>
                  </a:lnTo>
                  <a:lnTo>
                    <a:pt x="111463" y="1662755"/>
                  </a:lnTo>
                  <a:lnTo>
                    <a:pt x="114947" y="1702013"/>
                  </a:lnTo>
                  <a:lnTo>
                    <a:pt x="118430" y="1769847"/>
                  </a:lnTo>
                  <a:lnTo>
                    <a:pt x="121913" y="1774007"/>
                  </a:lnTo>
                  <a:lnTo>
                    <a:pt x="125396" y="1784706"/>
                  </a:lnTo>
                  <a:lnTo>
                    <a:pt x="128880" y="1783362"/>
                  </a:lnTo>
                  <a:lnTo>
                    <a:pt x="132363" y="1760146"/>
                  </a:lnTo>
                  <a:lnTo>
                    <a:pt x="135846" y="1737527"/>
                  </a:lnTo>
                  <a:lnTo>
                    <a:pt x="139329" y="1718380"/>
                  </a:lnTo>
                  <a:lnTo>
                    <a:pt x="142813" y="1707988"/>
                  </a:lnTo>
                  <a:lnTo>
                    <a:pt x="146296" y="1693496"/>
                  </a:lnTo>
                  <a:lnTo>
                    <a:pt x="149779" y="1673029"/>
                  </a:lnTo>
                  <a:lnTo>
                    <a:pt x="153262" y="1665249"/>
                  </a:lnTo>
                  <a:lnTo>
                    <a:pt x="156746" y="1673029"/>
                  </a:lnTo>
                  <a:lnTo>
                    <a:pt x="160229" y="1668709"/>
                  </a:lnTo>
                  <a:lnTo>
                    <a:pt x="163712" y="1688690"/>
                  </a:lnTo>
                  <a:lnTo>
                    <a:pt x="167195" y="1689826"/>
                  </a:lnTo>
                  <a:lnTo>
                    <a:pt x="170679" y="1789821"/>
                  </a:lnTo>
                  <a:lnTo>
                    <a:pt x="174162" y="1802215"/>
                  </a:lnTo>
                  <a:lnTo>
                    <a:pt x="177645" y="1784986"/>
                  </a:lnTo>
                  <a:lnTo>
                    <a:pt x="181128" y="1801407"/>
                  </a:lnTo>
                  <a:lnTo>
                    <a:pt x="184612" y="1800317"/>
                  </a:lnTo>
                  <a:lnTo>
                    <a:pt x="188095" y="1796279"/>
                  </a:lnTo>
                  <a:lnTo>
                    <a:pt x="191578" y="1787847"/>
                  </a:lnTo>
                  <a:lnTo>
                    <a:pt x="195061" y="1779636"/>
                  </a:lnTo>
                  <a:lnTo>
                    <a:pt x="198545" y="1771637"/>
                  </a:lnTo>
                  <a:lnTo>
                    <a:pt x="202028" y="1765545"/>
                  </a:lnTo>
                  <a:lnTo>
                    <a:pt x="205511" y="1760344"/>
                  </a:lnTo>
                  <a:lnTo>
                    <a:pt x="208994" y="1755286"/>
                  </a:lnTo>
                  <a:lnTo>
                    <a:pt x="212478" y="1741597"/>
                  </a:lnTo>
                  <a:lnTo>
                    <a:pt x="215961" y="1728545"/>
                  </a:lnTo>
                  <a:lnTo>
                    <a:pt x="219444" y="1726599"/>
                  </a:lnTo>
                  <a:lnTo>
                    <a:pt x="222927" y="1712887"/>
                  </a:lnTo>
                  <a:lnTo>
                    <a:pt x="226411" y="1699392"/>
                  </a:lnTo>
                  <a:lnTo>
                    <a:pt x="229894" y="1699382"/>
                  </a:lnTo>
                  <a:lnTo>
                    <a:pt x="233377" y="1720234"/>
                  </a:lnTo>
                  <a:lnTo>
                    <a:pt x="236860" y="1725087"/>
                  </a:lnTo>
                  <a:lnTo>
                    <a:pt x="240344" y="1716715"/>
                  </a:lnTo>
                  <a:lnTo>
                    <a:pt x="243827" y="1708506"/>
                  </a:lnTo>
                  <a:lnTo>
                    <a:pt x="247310" y="1706939"/>
                  </a:lnTo>
                  <a:lnTo>
                    <a:pt x="250793" y="1696862"/>
                  </a:lnTo>
                  <a:lnTo>
                    <a:pt x="254277" y="1684861"/>
                  </a:lnTo>
                  <a:lnTo>
                    <a:pt x="257760" y="1753994"/>
                  </a:lnTo>
                  <a:lnTo>
                    <a:pt x="261243" y="1744622"/>
                  </a:lnTo>
                  <a:lnTo>
                    <a:pt x="264726" y="1735399"/>
                  </a:lnTo>
                  <a:lnTo>
                    <a:pt x="268210" y="1726322"/>
                  </a:lnTo>
                  <a:lnTo>
                    <a:pt x="271693" y="1724914"/>
                  </a:lnTo>
                  <a:lnTo>
                    <a:pt x="275176" y="1728908"/>
                  </a:lnTo>
                  <a:lnTo>
                    <a:pt x="278659" y="1723530"/>
                  </a:lnTo>
                  <a:lnTo>
                    <a:pt x="282143" y="1718252"/>
                  </a:lnTo>
                  <a:lnTo>
                    <a:pt x="285626" y="1713072"/>
                  </a:lnTo>
                  <a:lnTo>
                    <a:pt x="289109" y="1709341"/>
                  </a:lnTo>
                  <a:lnTo>
                    <a:pt x="292592" y="1706141"/>
                  </a:lnTo>
                  <a:lnTo>
                    <a:pt x="296075" y="1703006"/>
                  </a:lnTo>
                  <a:lnTo>
                    <a:pt x="299559" y="1698211"/>
                  </a:lnTo>
                  <a:lnTo>
                    <a:pt x="303042" y="1693453"/>
                  </a:lnTo>
                  <a:lnTo>
                    <a:pt x="306525" y="1688778"/>
                  </a:lnTo>
                  <a:lnTo>
                    <a:pt x="310008" y="1684184"/>
                  </a:lnTo>
                  <a:lnTo>
                    <a:pt x="313492" y="1679670"/>
                  </a:lnTo>
                  <a:lnTo>
                    <a:pt x="316975" y="1673029"/>
                  </a:lnTo>
                  <a:lnTo>
                    <a:pt x="320458" y="1663529"/>
                  </a:lnTo>
                  <a:lnTo>
                    <a:pt x="323941" y="1654136"/>
                  </a:lnTo>
                  <a:lnTo>
                    <a:pt x="327425" y="1644848"/>
                  </a:lnTo>
                  <a:lnTo>
                    <a:pt x="330908" y="1635664"/>
                  </a:lnTo>
                  <a:lnTo>
                    <a:pt x="334391" y="1626582"/>
                  </a:lnTo>
                  <a:lnTo>
                    <a:pt x="337874" y="1617601"/>
                  </a:lnTo>
                  <a:lnTo>
                    <a:pt x="341358" y="1627890"/>
                  </a:lnTo>
                  <a:lnTo>
                    <a:pt x="344841" y="1629113"/>
                  </a:lnTo>
                  <a:lnTo>
                    <a:pt x="348324" y="1629702"/>
                  </a:lnTo>
                  <a:lnTo>
                    <a:pt x="351807" y="1627624"/>
                  </a:lnTo>
                  <a:lnTo>
                    <a:pt x="355291" y="1625582"/>
                  </a:lnTo>
                  <a:lnTo>
                    <a:pt x="358774" y="1624899"/>
                  </a:lnTo>
                  <a:lnTo>
                    <a:pt x="362257" y="1626096"/>
                  </a:lnTo>
                  <a:lnTo>
                    <a:pt x="365740" y="1648267"/>
                  </a:lnTo>
                  <a:lnTo>
                    <a:pt x="369224" y="1656474"/>
                  </a:lnTo>
                  <a:lnTo>
                    <a:pt x="372707" y="1648319"/>
                  </a:lnTo>
                  <a:lnTo>
                    <a:pt x="376190" y="1684421"/>
                  </a:lnTo>
                  <a:lnTo>
                    <a:pt x="379673" y="1680970"/>
                  </a:lnTo>
                  <a:lnTo>
                    <a:pt x="383157" y="1679722"/>
                  </a:lnTo>
                  <a:lnTo>
                    <a:pt x="386640" y="1678897"/>
                  </a:lnTo>
                  <a:lnTo>
                    <a:pt x="390123" y="1678086"/>
                  </a:lnTo>
                  <a:lnTo>
                    <a:pt x="393606" y="1677289"/>
                  </a:lnTo>
                  <a:lnTo>
                    <a:pt x="397090" y="1676505"/>
                  </a:lnTo>
                  <a:lnTo>
                    <a:pt x="400573" y="1679508"/>
                  </a:lnTo>
                  <a:lnTo>
                    <a:pt x="404056" y="1688073"/>
                  </a:lnTo>
                  <a:lnTo>
                    <a:pt x="407539" y="1689939"/>
                  </a:lnTo>
                  <a:lnTo>
                    <a:pt x="411023" y="1686471"/>
                  </a:lnTo>
                  <a:lnTo>
                    <a:pt x="414506" y="1683961"/>
                  </a:lnTo>
                  <a:lnTo>
                    <a:pt x="417989" y="1681873"/>
                  </a:lnTo>
                  <a:lnTo>
                    <a:pt x="421472" y="1679815"/>
                  </a:lnTo>
                  <a:lnTo>
                    <a:pt x="424956" y="1687213"/>
                  </a:lnTo>
                  <a:lnTo>
                    <a:pt x="428439" y="1691424"/>
                  </a:lnTo>
                  <a:lnTo>
                    <a:pt x="431922" y="1693822"/>
                  </a:lnTo>
                  <a:lnTo>
                    <a:pt x="435405" y="1686834"/>
                  </a:lnTo>
                  <a:lnTo>
                    <a:pt x="438889" y="1679903"/>
                  </a:lnTo>
                  <a:lnTo>
                    <a:pt x="442372" y="1693337"/>
                  </a:lnTo>
                  <a:lnTo>
                    <a:pt x="445855" y="1703009"/>
                  </a:lnTo>
                  <a:lnTo>
                    <a:pt x="449338" y="1717306"/>
                  </a:lnTo>
                  <a:lnTo>
                    <a:pt x="452822" y="1739391"/>
                  </a:lnTo>
                  <a:lnTo>
                    <a:pt x="456305" y="1753824"/>
                  </a:lnTo>
                  <a:lnTo>
                    <a:pt x="459788" y="1753732"/>
                  </a:lnTo>
                  <a:lnTo>
                    <a:pt x="463271" y="1753642"/>
                  </a:lnTo>
                  <a:lnTo>
                    <a:pt x="466755" y="1753553"/>
                  </a:lnTo>
                  <a:lnTo>
                    <a:pt x="470238" y="1753877"/>
                  </a:lnTo>
                  <a:lnTo>
                    <a:pt x="473721" y="1760078"/>
                  </a:lnTo>
                  <a:lnTo>
                    <a:pt x="477204" y="1768148"/>
                  </a:lnTo>
                  <a:lnTo>
                    <a:pt x="480688" y="1783125"/>
                  </a:lnTo>
                  <a:lnTo>
                    <a:pt x="484171" y="1791133"/>
                  </a:lnTo>
                  <a:lnTo>
                    <a:pt x="487654" y="1787847"/>
                  </a:lnTo>
                  <a:lnTo>
                    <a:pt x="491137" y="1789160"/>
                  </a:lnTo>
                  <a:lnTo>
                    <a:pt x="494621" y="1787729"/>
                  </a:lnTo>
                  <a:lnTo>
                    <a:pt x="498104" y="1783180"/>
                  </a:lnTo>
                  <a:lnTo>
                    <a:pt x="501587" y="1779433"/>
                  </a:lnTo>
                  <a:lnTo>
                    <a:pt x="505070" y="1775721"/>
                  </a:lnTo>
                  <a:lnTo>
                    <a:pt x="508554" y="1772044"/>
                  </a:lnTo>
                  <a:lnTo>
                    <a:pt x="512037" y="1768670"/>
                  </a:lnTo>
                  <a:lnTo>
                    <a:pt x="515520" y="1770389"/>
                  </a:lnTo>
                  <a:lnTo>
                    <a:pt x="519003" y="1772082"/>
                  </a:lnTo>
                  <a:lnTo>
                    <a:pt x="522487" y="1774782"/>
                  </a:lnTo>
                  <a:lnTo>
                    <a:pt x="525970" y="1780099"/>
                  </a:lnTo>
                  <a:lnTo>
                    <a:pt x="529453" y="1784146"/>
                  </a:lnTo>
                  <a:lnTo>
                    <a:pt x="532936" y="1786580"/>
                  </a:lnTo>
                  <a:lnTo>
                    <a:pt x="536420" y="1786383"/>
                  </a:lnTo>
                  <a:lnTo>
                    <a:pt x="539903" y="1784322"/>
                  </a:lnTo>
                  <a:lnTo>
                    <a:pt x="543386" y="1782281"/>
                  </a:lnTo>
                  <a:lnTo>
                    <a:pt x="546869" y="1780263"/>
                  </a:lnTo>
                  <a:lnTo>
                    <a:pt x="550353" y="1778265"/>
                  </a:lnTo>
                  <a:lnTo>
                    <a:pt x="553836" y="1776349"/>
                  </a:lnTo>
                  <a:lnTo>
                    <a:pt x="557319" y="1776136"/>
                  </a:lnTo>
                  <a:lnTo>
                    <a:pt x="560802" y="1800555"/>
                  </a:lnTo>
                  <a:lnTo>
                    <a:pt x="564286" y="1805209"/>
                  </a:lnTo>
                  <a:lnTo>
                    <a:pt x="567769" y="1807273"/>
                  </a:lnTo>
                  <a:lnTo>
                    <a:pt x="571252" y="1804425"/>
                  </a:lnTo>
                  <a:lnTo>
                    <a:pt x="574735" y="1806408"/>
                  </a:lnTo>
                  <a:lnTo>
                    <a:pt x="578218" y="1813298"/>
                  </a:lnTo>
                  <a:lnTo>
                    <a:pt x="581702" y="1815462"/>
                  </a:lnTo>
                  <a:lnTo>
                    <a:pt x="585185" y="1815041"/>
                  </a:lnTo>
                  <a:lnTo>
                    <a:pt x="588668" y="1814625"/>
                  </a:lnTo>
                  <a:lnTo>
                    <a:pt x="592151" y="1816254"/>
                  </a:lnTo>
                  <a:lnTo>
                    <a:pt x="595635" y="1818214"/>
                  </a:lnTo>
                  <a:lnTo>
                    <a:pt x="599118" y="1822405"/>
                  </a:lnTo>
                  <a:lnTo>
                    <a:pt x="602601" y="1826527"/>
                  </a:lnTo>
                  <a:lnTo>
                    <a:pt x="606084" y="1829465"/>
                  </a:lnTo>
                  <a:lnTo>
                    <a:pt x="609568" y="1828988"/>
                  </a:lnTo>
                  <a:lnTo>
                    <a:pt x="613051" y="1828516"/>
                  </a:lnTo>
                  <a:lnTo>
                    <a:pt x="616534" y="1828050"/>
                  </a:lnTo>
                  <a:lnTo>
                    <a:pt x="620017" y="1827588"/>
                  </a:lnTo>
                  <a:lnTo>
                    <a:pt x="623501" y="1830799"/>
                  </a:lnTo>
                  <a:lnTo>
                    <a:pt x="626984" y="1836118"/>
                  </a:lnTo>
                  <a:lnTo>
                    <a:pt x="630467" y="1841346"/>
                  </a:lnTo>
                  <a:lnTo>
                    <a:pt x="633950" y="1875124"/>
                  </a:lnTo>
                  <a:lnTo>
                    <a:pt x="637434" y="1874647"/>
                  </a:lnTo>
                  <a:lnTo>
                    <a:pt x="640917" y="1872968"/>
                  </a:lnTo>
                  <a:lnTo>
                    <a:pt x="644400" y="1871304"/>
                  </a:lnTo>
                  <a:lnTo>
                    <a:pt x="647883" y="1870824"/>
                  </a:lnTo>
                  <a:lnTo>
                    <a:pt x="651367" y="1876619"/>
                  </a:lnTo>
                  <a:lnTo>
                    <a:pt x="654850" y="1881704"/>
                  </a:lnTo>
                  <a:lnTo>
                    <a:pt x="658333" y="1877113"/>
                  </a:lnTo>
                  <a:lnTo>
                    <a:pt x="661816" y="1895628"/>
                  </a:lnTo>
                  <a:lnTo>
                    <a:pt x="665300" y="1894134"/>
                  </a:lnTo>
                  <a:lnTo>
                    <a:pt x="668783" y="1892652"/>
                  </a:lnTo>
                  <a:lnTo>
                    <a:pt x="672266" y="1891184"/>
                  </a:lnTo>
                  <a:lnTo>
                    <a:pt x="675749" y="1889727"/>
                  </a:lnTo>
                  <a:lnTo>
                    <a:pt x="679233" y="1893521"/>
                  </a:lnTo>
                  <a:lnTo>
                    <a:pt x="682716" y="1897738"/>
                  </a:lnTo>
                  <a:lnTo>
                    <a:pt x="686199" y="1902063"/>
                  </a:lnTo>
                  <a:lnTo>
                    <a:pt x="689682" y="1907351"/>
                  </a:lnTo>
                  <a:lnTo>
                    <a:pt x="693166" y="1912552"/>
                  </a:lnTo>
                  <a:lnTo>
                    <a:pt x="696649" y="1915169"/>
                  </a:lnTo>
                  <a:lnTo>
                    <a:pt x="700132" y="1913512"/>
                  </a:lnTo>
                  <a:lnTo>
                    <a:pt x="703615" y="1911868"/>
                  </a:lnTo>
                  <a:lnTo>
                    <a:pt x="707099" y="1910237"/>
                  </a:lnTo>
                  <a:lnTo>
                    <a:pt x="710582" y="1910767"/>
                  </a:lnTo>
                  <a:lnTo>
                    <a:pt x="714065" y="1912329"/>
                  </a:lnTo>
                  <a:lnTo>
                    <a:pt x="717548" y="1913873"/>
                  </a:lnTo>
                  <a:lnTo>
                    <a:pt x="721032" y="1915399"/>
                  </a:lnTo>
                  <a:lnTo>
                    <a:pt x="724515" y="1916907"/>
                  </a:lnTo>
                  <a:lnTo>
                    <a:pt x="727998" y="1917855"/>
                  </a:lnTo>
                  <a:lnTo>
                    <a:pt x="731481" y="1915086"/>
                  </a:lnTo>
                  <a:lnTo>
                    <a:pt x="734965" y="1912333"/>
                  </a:lnTo>
                  <a:lnTo>
                    <a:pt x="738448" y="1909597"/>
                  </a:lnTo>
                  <a:lnTo>
                    <a:pt x="741931" y="1906877"/>
                  </a:lnTo>
                  <a:lnTo>
                    <a:pt x="745414" y="1910249"/>
                  </a:lnTo>
                  <a:lnTo>
                    <a:pt x="748898" y="1913035"/>
                  </a:lnTo>
                  <a:lnTo>
                    <a:pt x="752381" y="1911225"/>
                  </a:lnTo>
                  <a:lnTo>
                    <a:pt x="755864" y="1909428"/>
                  </a:lnTo>
                  <a:lnTo>
                    <a:pt x="759347" y="1907201"/>
                  </a:lnTo>
                  <a:lnTo>
                    <a:pt x="762831" y="1904886"/>
                  </a:lnTo>
                  <a:lnTo>
                    <a:pt x="766314" y="1902584"/>
                  </a:lnTo>
                  <a:lnTo>
                    <a:pt x="769797" y="1900481"/>
                  </a:lnTo>
                  <a:lnTo>
                    <a:pt x="773280" y="1899830"/>
                  </a:lnTo>
                  <a:lnTo>
                    <a:pt x="776764" y="1899185"/>
                  </a:lnTo>
                  <a:lnTo>
                    <a:pt x="780247" y="1898545"/>
                  </a:lnTo>
                  <a:lnTo>
                    <a:pt x="783730" y="1897910"/>
                  </a:lnTo>
                  <a:lnTo>
                    <a:pt x="787213" y="1896494"/>
                  </a:lnTo>
                  <a:lnTo>
                    <a:pt x="790697" y="1894278"/>
                  </a:lnTo>
                  <a:lnTo>
                    <a:pt x="794180" y="1892074"/>
                  </a:lnTo>
                  <a:lnTo>
                    <a:pt x="797663" y="1889884"/>
                  </a:lnTo>
                  <a:lnTo>
                    <a:pt x="801146" y="1887707"/>
                  </a:lnTo>
                  <a:lnTo>
                    <a:pt x="804630" y="1885542"/>
                  </a:lnTo>
                  <a:lnTo>
                    <a:pt x="808113" y="1885316"/>
                  </a:lnTo>
                  <a:lnTo>
                    <a:pt x="811596" y="1885199"/>
                  </a:lnTo>
                  <a:lnTo>
                    <a:pt x="815079" y="1885084"/>
                  </a:lnTo>
                  <a:lnTo>
                    <a:pt x="818563" y="1884969"/>
                  </a:lnTo>
                  <a:lnTo>
                    <a:pt x="822046" y="1884856"/>
                  </a:lnTo>
                  <a:lnTo>
                    <a:pt x="825529" y="1884743"/>
                  </a:lnTo>
                  <a:lnTo>
                    <a:pt x="829012" y="1885891"/>
                  </a:lnTo>
                  <a:lnTo>
                    <a:pt x="832496" y="1888398"/>
                  </a:lnTo>
                  <a:lnTo>
                    <a:pt x="835979" y="1890877"/>
                  </a:lnTo>
                  <a:lnTo>
                    <a:pt x="839462" y="1890672"/>
                  </a:lnTo>
                  <a:lnTo>
                    <a:pt x="842945" y="1889356"/>
                  </a:lnTo>
                  <a:lnTo>
                    <a:pt x="846429" y="1888048"/>
                  </a:lnTo>
                  <a:lnTo>
                    <a:pt x="849912" y="1886765"/>
                  </a:lnTo>
                  <a:lnTo>
                    <a:pt x="853395" y="1887715"/>
                  </a:lnTo>
                  <a:lnTo>
                    <a:pt x="856878" y="1888656"/>
                  </a:lnTo>
                  <a:lnTo>
                    <a:pt x="860361" y="1889588"/>
                  </a:lnTo>
                  <a:lnTo>
                    <a:pt x="863845" y="1890664"/>
                  </a:lnTo>
                  <a:lnTo>
                    <a:pt x="867328" y="1892064"/>
                  </a:lnTo>
                  <a:lnTo>
                    <a:pt x="870811" y="1893452"/>
                  </a:lnTo>
                  <a:lnTo>
                    <a:pt x="874294" y="1895343"/>
                  </a:lnTo>
                  <a:lnTo>
                    <a:pt x="877778" y="1894721"/>
                  </a:lnTo>
                  <a:lnTo>
                    <a:pt x="881261" y="1892256"/>
                  </a:lnTo>
                  <a:lnTo>
                    <a:pt x="884744" y="1889803"/>
                  </a:lnTo>
                  <a:lnTo>
                    <a:pt x="888227" y="1899478"/>
                  </a:lnTo>
                  <a:lnTo>
                    <a:pt x="891711" y="1898917"/>
                  </a:lnTo>
                  <a:lnTo>
                    <a:pt x="895194" y="1898360"/>
                  </a:lnTo>
                  <a:lnTo>
                    <a:pt x="898677" y="1897762"/>
                  </a:lnTo>
                  <a:lnTo>
                    <a:pt x="902160" y="1896903"/>
                  </a:lnTo>
                  <a:lnTo>
                    <a:pt x="905644" y="1896050"/>
                  </a:lnTo>
                  <a:lnTo>
                    <a:pt x="909127" y="1895202"/>
                  </a:lnTo>
                  <a:lnTo>
                    <a:pt x="912610" y="1894360"/>
                  </a:lnTo>
                  <a:lnTo>
                    <a:pt x="916093" y="1893524"/>
                  </a:lnTo>
                  <a:lnTo>
                    <a:pt x="919577" y="1892693"/>
                  </a:lnTo>
                  <a:lnTo>
                    <a:pt x="923060" y="1891867"/>
                  </a:lnTo>
                  <a:lnTo>
                    <a:pt x="926543" y="1891047"/>
                  </a:lnTo>
                  <a:lnTo>
                    <a:pt x="930026" y="1891126"/>
                  </a:lnTo>
                  <a:lnTo>
                    <a:pt x="933510" y="1891392"/>
                  </a:lnTo>
                  <a:lnTo>
                    <a:pt x="936993" y="1891656"/>
                  </a:lnTo>
                  <a:lnTo>
                    <a:pt x="940476" y="1891917"/>
                  </a:lnTo>
                  <a:lnTo>
                    <a:pt x="943959" y="1892177"/>
                  </a:lnTo>
                  <a:lnTo>
                    <a:pt x="947443" y="1892435"/>
                  </a:lnTo>
                  <a:lnTo>
                    <a:pt x="950926" y="1892894"/>
                  </a:lnTo>
                  <a:lnTo>
                    <a:pt x="954409" y="1893714"/>
                  </a:lnTo>
                  <a:lnTo>
                    <a:pt x="957892" y="1894528"/>
                  </a:lnTo>
                  <a:lnTo>
                    <a:pt x="961376" y="1895335"/>
                  </a:lnTo>
                  <a:lnTo>
                    <a:pt x="964859" y="1895274"/>
                  </a:lnTo>
                  <a:lnTo>
                    <a:pt x="968342" y="1894769"/>
                  </a:lnTo>
                  <a:lnTo>
                    <a:pt x="971825" y="1894269"/>
                  </a:lnTo>
                  <a:lnTo>
                    <a:pt x="975309" y="1893771"/>
                  </a:lnTo>
                  <a:lnTo>
                    <a:pt x="978792" y="1893277"/>
                  </a:lnTo>
                  <a:lnTo>
                    <a:pt x="982275" y="1892786"/>
                  </a:lnTo>
                  <a:lnTo>
                    <a:pt x="985758" y="1892298"/>
                  </a:lnTo>
                  <a:lnTo>
                    <a:pt x="989242" y="1891813"/>
                  </a:lnTo>
                  <a:lnTo>
                    <a:pt x="992725" y="1891331"/>
                  </a:lnTo>
                  <a:lnTo>
                    <a:pt x="996208" y="1896152"/>
                  </a:lnTo>
                  <a:lnTo>
                    <a:pt x="999691" y="1902020"/>
                  </a:lnTo>
                  <a:lnTo>
                    <a:pt x="1003175" y="1912792"/>
                  </a:lnTo>
                  <a:lnTo>
                    <a:pt x="1006658" y="1922317"/>
                  </a:lnTo>
                  <a:lnTo>
                    <a:pt x="1010141" y="1924550"/>
                  </a:lnTo>
                  <a:lnTo>
                    <a:pt x="1013624" y="1925984"/>
                  </a:lnTo>
                  <a:lnTo>
                    <a:pt x="1017108" y="1927405"/>
                  </a:lnTo>
                  <a:lnTo>
                    <a:pt x="1020591" y="1928814"/>
                  </a:lnTo>
                  <a:lnTo>
                    <a:pt x="1024074" y="1930210"/>
                  </a:lnTo>
                  <a:lnTo>
                    <a:pt x="1027557" y="1931561"/>
                  </a:lnTo>
                  <a:lnTo>
                    <a:pt x="1031041" y="1932740"/>
                  </a:lnTo>
                  <a:lnTo>
                    <a:pt x="1034524" y="1933909"/>
                  </a:lnTo>
                  <a:lnTo>
                    <a:pt x="1038007" y="1935068"/>
                  </a:lnTo>
                  <a:lnTo>
                    <a:pt x="1041490" y="1936493"/>
                  </a:lnTo>
                  <a:lnTo>
                    <a:pt x="1044974" y="1938204"/>
                  </a:lnTo>
                  <a:lnTo>
                    <a:pt x="1048457" y="1938945"/>
                  </a:lnTo>
                  <a:lnTo>
                    <a:pt x="1051940" y="1939121"/>
                  </a:lnTo>
                  <a:lnTo>
                    <a:pt x="1055423" y="1939296"/>
                  </a:lnTo>
                  <a:lnTo>
                    <a:pt x="1058907" y="1939470"/>
                  </a:lnTo>
                  <a:lnTo>
                    <a:pt x="1062390" y="1939643"/>
                  </a:lnTo>
                  <a:lnTo>
                    <a:pt x="1065873" y="1940258"/>
                  </a:lnTo>
                  <a:lnTo>
                    <a:pt x="1069356" y="1945603"/>
                  </a:lnTo>
                  <a:lnTo>
                    <a:pt x="1072840" y="1950877"/>
                  </a:lnTo>
                  <a:lnTo>
                    <a:pt x="1076323" y="1953867"/>
                  </a:lnTo>
                  <a:lnTo>
                    <a:pt x="1079806" y="1951963"/>
                  </a:lnTo>
                  <a:lnTo>
                    <a:pt x="1083289" y="1950068"/>
                  </a:lnTo>
                  <a:lnTo>
                    <a:pt x="1086773" y="1948179"/>
                  </a:lnTo>
                  <a:lnTo>
                    <a:pt x="1090256" y="1946299"/>
                  </a:lnTo>
                  <a:lnTo>
                    <a:pt x="1093739" y="1944425"/>
                  </a:lnTo>
                  <a:lnTo>
                    <a:pt x="1097222" y="1942559"/>
                  </a:lnTo>
                  <a:lnTo>
                    <a:pt x="1100706" y="1940701"/>
                  </a:lnTo>
                  <a:lnTo>
                    <a:pt x="1104189" y="1938849"/>
                  </a:lnTo>
                  <a:lnTo>
                    <a:pt x="1107672" y="1937450"/>
                  </a:lnTo>
                  <a:lnTo>
                    <a:pt x="1111155" y="1941910"/>
                  </a:lnTo>
                  <a:lnTo>
                    <a:pt x="1114639" y="1946316"/>
                  </a:lnTo>
                  <a:lnTo>
                    <a:pt x="1118122" y="1949210"/>
                  </a:lnTo>
                  <a:lnTo>
                    <a:pt x="1121605" y="1948642"/>
                  </a:lnTo>
                  <a:lnTo>
                    <a:pt x="1125088" y="1948077"/>
                  </a:lnTo>
                  <a:lnTo>
                    <a:pt x="1128572" y="1947516"/>
                  </a:lnTo>
                  <a:lnTo>
                    <a:pt x="1132055" y="1946957"/>
                  </a:lnTo>
                  <a:lnTo>
                    <a:pt x="1135538" y="1953405"/>
                  </a:lnTo>
                  <a:lnTo>
                    <a:pt x="1139021" y="1956148"/>
                  </a:lnTo>
                  <a:lnTo>
                    <a:pt x="1142505" y="1956595"/>
                  </a:lnTo>
                  <a:lnTo>
                    <a:pt x="1145988" y="1956529"/>
                  </a:lnTo>
                  <a:lnTo>
                    <a:pt x="1149471" y="1956409"/>
                  </a:lnTo>
                  <a:lnTo>
                    <a:pt x="1152954" y="1956289"/>
                  </a:lnTo>
                  <a:lnTo>
                    <a:pt x="1156437" y="1956170"/>
                  </a:lnTo>
                  <a:lnTo>
                    <a:pt x="1159921" y="1956052"/>
                  </a:lnTo>
                  <a:lnTo>
                    <a:pt x="1163404" y="1955935"/>
                  </a:lnTo>
                  <a:lnTo>
                    <a:pt x="1166887" y="1955818"/>
                  </a:lnTo>
                  <a:lnTo>
                    <a:pt x="1170370" y="1955702"/>
                  </a:lnTo>
                  <a:lnTo>
                    <a:pt x="1173854" y="1955327"/>
                  </a:lnTo>
                  <a:lnTo>
                    <a:pt x="1177337" y="1954772"/>
                  </a:lnTo>
                  <a:lnTo>
                    <a:pt x="1180820" y="1954220"/>
                  </a:lnTo>
                  <a:lnTo>
                    <a:pt x="1184303" y="1953671"/>
                  </a:lnTo>
                  <a:lnTo>
                    <a:pt x="1187787" y="1953125"/>
                  </a:lnTo>
                  <a:lnTo>
                    <a:pt x="1191270" y="1952581"/>
                  </a:lnTo>
                  <a:lnTo>
                    <a:pt x="1194753" y="1951965"/>
                  </a:lnTo>
                  <a:lnTo>
                    <a:pt x="1198236" y="1950774"/>
                  </a:lnTo>
                  <a:lnTo>
                    <a:pt x="1201720" y="1949588"/>
                  </a:lnTo>
                  <a:lnTo>
                    <a:pt x="1205203" y="1948407"/>
                  </a:lnTo>
                  <a:lnTo>
                    <a:pt x="1208686" y="1947231"/>
                  </a:lnTo>
                  <a:lnTo>
                    <a:pt x="1212169" y="1946061"/>
                  </a:lnTo>
                  <a:lnTo>
                    <a:pt x="1215653" y="1944895"/>
                  </a:lnTo>
                  <a:lnTo>
                    <a:pt x="1219136" y="1943734"/>
                  </a:lnTo>
                  <a:lnTo>
                    <a:pt x="1222619" y="1942578"/>
                  </a:lnTo>
                  <a:lnTo>
                    <a:pt x="1226102" y="1943488"/>
                  </a:lnTo>
                  <a:lnTo>
                    <a:pt x="1229586" y="1944910"/>
                  </a:lnTo>
                  <a:lnTo>
                    <a:pt x="1233069" y="1946320"/>
                  </a:lnTo>
                  <a:lnTo>
                    <a:pt x="1236552" y="1947388"/>
                  </a:lnTo>
                  <a:lnTo>
                    <a:pt x="1240035" y="1945517"/>
                  </a:lnTo>
                  <a:lnTo>
                    <a:pt x="1243519" y="1943652"/>
                  </a:lnTo>
                  <a:lnTo>
                    <a:pt x="1247002" y="1941794"/>
                  </a:lnTo>
                  <a:lnTo>
                    <a:pt x="1250485" y="1939941"/>
                  </a:lnTo>
                  <a:lnTo>
                    <a:pt x="1253968" y="1938094"/>
                  </a:lnTo>
                  <a:lnTo>
                    <a:pt x="1257452" y="1936252"/>
                  </a:lnTo>
                  <a:lnTo>
                    <a:pt x="1260935" y="1935576"/>
                  </a:lnTo>
                  <a:lnTo>
                    <a:pt x="1264418" y="1935575"/>
                  </a:lnTo>
                  <a:lnTo>
                    <a:pt x="1267901" y="1935573"/>
                  </a:lnTo>
                  <a:lnTo>
                    <a:pt x="1271385" y="1935572"/>
                  </a:lnTo>
                  <a:lnTo>
                    <a:pt x="1274868" y="1935571"/>
                  </a:lnTo>
                  <a:lnTo>
                    <a:pt x="1278351" y="1935570"/>
                  </a:lnTo>
                  <a:lnTo>
                    <a:pt x="1281834" y="1935569"/>
                  </a:lnTo>
                  <a:lnTo>
                    <a:pt x="1285318" y="1935308"/>
                  </a:lnTo>
                  <a:lnTo>
                    <a:pt x="1288801" y="1934222"/>
                  </a:lnTo>
                  <a:lnTo>
                    <a:pt x="1292284" y="1933141"/>
                  </a:lnTo>
                  <a:lnTo>
                    <a:pt x="1295767" y="1932064"/>
                  </a:lnTo>
                  <a:lnTo>
                    <a:pt x="1299251" y="1930991"/>
                  </a:lnTo>
                  <a:lnTo>
                    <a:pt x="1302734" y="1929923"/>
                  </a:lnTo>
                  <a:lnTo>
                    <a:pt x="1306217" y="1928858"/>
                  </a:lnTo>
                  <a:lnTo>
                    <a:pt x="1309700" y="1927798"/>
                  </a:lnTo>
                  <a:lnTo>
                    <a:pt x="1313184" y="1926742"/>
                  </a:lnTo>
                  <a:lnTo>
                    <a:pt x="1316667" y="1925691"/>
                  </a:lnTo>
                  <a:lnTo>
                    <a:pt x="1320150" y="1924643"/>
                  </a:lnTo>
                  <a:lnTo>
                    <a:pt x="1323633" y="1923509"/>
                  </a:lnTo>
                  <a:lnTo>
                    <a:pt x="1327117" y="1921858"/>
                  </a:lnTo>
                  <a:lnTo>
                    <a:pt x="1330600" y="1920211"/>
                  </a:lnTo>
                  <a:lnTo>
                    <a:pt x="1334083" y="1918570"/>
                  </a:lnTo>
                  <a:lnTo>
                    <a:pt x="1337566" y="1916934"/>
                  </a:lnTo>
                  <a:lnTo>
                    <a:pt x="1341050" y="1915304"/>
                  </a:lnTo>
                  <a:lnTo>
                    <a:pt x="1344533" y="1915516"/>
                  </a:lnTo>
                  <a:lnTo>
                    <a:pt x="1348016" y="1916933"/>
                  </a:lnTo>
                  <a:lnTo>
                    <a:pt x="1351499" y="1918341"/>
                  </a:lnTo>
                  <a:lnTo>
                    <a:pt x="1354983" y="1919739"/>
                  </a:lnTo>
                  <a:lnTo>
                    <a:pt x="1358466" y="1921127"/>
                  </a:lnTo>
                  <a:lnTo>
                    <a:pt x="1361949" y="1921188"/>
                  </a:lnTo>
                  <a:lnTo>
                    <a:pt x="1365432" y="1921224"/>
                  </a:lnTo>
                  <a:lnTo>
                    <a:pt x="1368916" y="1921260"/>
                  </a:lnTo>
                  <a:lnTo>
                    <a:pt x="1372399" y="1921506"/>
                  </a:lnTo>
                  <a:lnTo>
                    <a:pt x="1375882" y="1922279"/>
                  </a:lnTo>
                  <a:lnTo>
                    <a:pt x="1379365" y="1923048"/>
                  </a:lnTo>
                  <a:lnTo>
                    <a:pt x="1382849" y="1923811"/>
                  </a:lnTo>
                  <a:lnTo>
                    <a:pt x="1386332" y="1924571"/>
                  </a:lnTo>
                  <a:lnTo>
                    <a:pt x="1389815" y="1925325"/>
                  </a:lnTo>
                  <a:lnTo>
                    <a:pt x="1393298" y="1924481"/>
                  </a:lnTo>
                  <a:lnTo>
                    <a:pt x="1396782" y="1923077"/>
                  </a:lnTo>
                  <a:lnTo>
                    <a:pt x="1400265" y="1921678"/>
                  </a:lnTo>
                  <a:lnTo>
                    <a:pt x="1403748" y="1920284"/>
                  </a:lnTo>
                  <a:lnTo>
                    <a:pt x="1407231" y="1918894"/>
                  </a:lnTo>
                  <a:lnTo>
                    <a:pt x="1410715" y="1917508"/>
                  </a:lnTo>
                  <a:lnTo>
                    <a:pt x="1414198" y="1916629"/>
                  </a:lnTo>
                  <a:lnTo>
                    <a:pt x="1417681" y="1917107"/>
                  </a:lnTo>
                  <a:lnTo>
                    <a:pt x="1421164" y="1917583"/>
                  </a:lnTo>
                  <a:lnTo>
                    <a:pt x="1424648" y="1918057"/>
                  </a:lnTo>
                  <a:lnTo>
                    <a:pt x="1428131" y="1930712"/>
                  </a:lnTo>
                  <a:lnTo>
                    <a:pt x="1431614" y="1937594"/>
                  </a:lnTo>
                  <a:lnTo>
                    <a:pt x="1435097" y="1936616"/>
                  </a:lnTo>
                  <a:lnTo>
                    <a:pt x="1438580" y="1935642"/>
                  </a:lnTo>
                  <a:lnTo>
                    <a:pt x="1442064" y="1934671"/>
                  </a:lnTo>
                  <a:lnTo>
                    <a:pt x="1445547" y="1933704"/>
                  </a:lnTo>
                  <a:lnTo>
                    <a:pt x="1449030" y="1932776"/>
                  </a:lnTo>
                  <a:lnTo>
                    <a:pt x="1452513" y="1932161"/>
                  </a:lnTo>
                  <a:lnTo>
                    <a:pt x="1455997" y="1931548"/>
                  </a:lnTo>
                  <a:lnTo>
                    <a:pt x="1459480" y="1930938"/>
                  </a:lnTo>
                  <a:lnTo>
                    <a:pt x="1462963" y="1930330"/>
                  </a:lnTo>
                  <a:lnTo>
                    <a:pt x="1466446" y="1929724"/>
                  </a:lnTo>
                  <a:lnTo>
                    <a:pt x="1469930" y="1929121"/>
                  </a:lnTo>
                  <a:lnTo>
                    <a:pt x="1473413" y="1928521"/>
                  </a:lnTo>
                  <a:lnTo>
                    <a:pt x="1476896" y="1930389"/>
                  </a:lnTo>
                  <a:lnTo>
                    <a:pt x="1480379" y="1933245"/>
                  </a:lnTo>
                  <a:lnTo>
                    <a:pt x="1483863" y="1936078"/>
                  </a:lnTo>
                  <a:lnTo>
                    <a:pt x="1487346" y="1936127"/>
                  </a:lnTo>
                  <a:lnTo>
                    <a:pt x="1490829" y="1935991"/>
                  </a:lnTo>
                  <a:lnTo>
                    <a:pt x="1494312" y="1935856"/>
                  </a:lnTo>
                  <a:lnTo>
                    <a:pt x="1497796" y="1935721"/>
                  </a:lnTo>
                  <a:lnTo>
                    <a:pt x="1501279" y="1935586"/>
                  </a:lnTo>
                  <a:lnTo>
                    <a:pt x="1504762" y="1935505"/>
                  </a:lnTo>
                  <a:lnTo>
                    <a:pt x="1508245" y="1935504"/>
                  </a:lnTo>
                  <a:lnTo>
                    <a:pt x="1511729" y="1935503"/>
                  </a:lnTo>
                  <a:lnTo>
                    <a:pt x="1515212" y="1935502"/>
                  </a:lnTo>
                  <a:lnTo>
                    <a:pt x="1518695" y="1943951"/>
                  </a:lnTo>
                  <a:lnTo>
                    <a:pt x="1522178" y="1947587"/>
                  </a:lnTo>
                  <a:lnTo>
                    <a:pt x="1525662" y="1948717"/>
                  </a:lnTo>
                  <a:lnTo>
                    <a:pt x="1529145" y="1949841"/>
                  </a:lnTo>
                  <a:lnTo>
                    <a:pt x="1532628" y="1950958"/>
                  </a:lnTo>
                  <a:lnTo>
                    <a:pt x="1536111" y="1952068"/>
                  </a:lnTo>
                  <a:lnTo>
                    <a:pt x="1539595" y="1952871"/>
                  </a:lnTo>
                  <a:lnTo>
                    <a:pt x="1543078" y="1952642"/>
                  </a:lnTo>
                  <a:lnTo>
                    <a:pt x="1546561" y="1952413"/>
                  </a:lnTo>
                  <a:lnTo>
                    <a:pt x="1550044" y="1952186"/>
                  </a:lnTo>
                  <a:lnTo>
                    <a:pt x="1553528" y="1951959"/>
                  </a:lnTo>
                  <a:lnTo>
                    <a:pt x="1557011" y="1951734"/>
                  </a:lnTo>
                  <a:lnTo>
                    <a:pt x="1560494" y="1951509"/>
                  </a:lnTo>
                  <a:lnTo>
                    <a:pt x="1563977" y="1951286"/>
                  </a:lnTo>
                  <a:lnTo>
                    <a:pt x="1567461" y="1951219"/>
                  </a:lnTo>
                  <a:lnTo>
                    <a:pt x="1570944" y="1951183"/>
                  </a:lnTo>
                  <a:lnTo>
                    <a:pt x="1574427" y="1951148"/>
                  </a:lnTo>
                  <a:lnTo>
                    <a:pt x="1577910" y="1951130"/>
                  </a:lnTo>
                  <a:lnTo>
                    <a:pt x="1581394" y="1951219"/>
                  </a:lnTo>
                  <a:lnTo>
                    <a:pt x="1584877" y="1951307"/>
                  </a:lnTo>
                  <a:lnTo>
                    <a:pt x="1588360" y="1951395"/>
                  </a:lnTo>
                  <a:lnTo>
                    <a:pt x="1591843" y="1951483"/>
                  </a:lnTo>
                  <a:lnTo>
                    <a:pt x="1595327" y="1951570"/>
                  </a:lnTo>
                  <a:lnTo>
                    <a:pt x="1598810" y="1953098"/>
                  </a:lnTo>
                  <a:lnTo>
                    <a:pt x="1602293" y="1955612"/>
                  </a:lnTo>
                  <a:lnTo>
                    <a:pt x="1605776" y="1955598"/>
                  </a:lnTo>
                  <a:lnTo>
                    <a:pt x="1609260" y="1954708"/>
                  </a:lnTo>
                  <a:lnTo>
                    <a:pt x="1612743" y="1953821"/>
                  </a:lnTo>
                  <a:lnTo>
                    <a:pt x="1616226" y="1952936"/>
                  </a:lnTo>
                  <a:lnTo>
                    <a:pt x="1619709" y="1952054"/>
                  </a:lnTo>
                  <a:lnTo>
                    <a:pt x="1623193" y="1951351"/>
                  </a:lnTo>
                  <a:lnTo>
                    <a:pt x="1626676" y="1951368"/>
                  </a:lnTo>
                  <a:lnTo>
                    <a:pt x="1630159" y="1951385"/>
                  </a:lnTo>
                  <a:lnTo>
                    <a:pt x="1633642" y="1951402"/>
                  </a:lnTo>
                  <a:lnTo>
                    <a:pt x="1637126" y="1951419"/>
                  </a:lnTo>
                  <a:lnTo>
                    <a:pt x="1640609" y="1951436"/>
                  </a:lnTo>
                  <a:lnTo>
                    <a:pt x="1644092" y="1951453"/>
                  </a:lnTo>
                  <a:lnTo>
                    <a:pt x="1647575" y="1952208"/>
                  </a:lnTo>
                  <a:lnTo>
                    <a:pt x="1651059" y="1953236"/>
                  </a:lnTo>
                  <a:lnTo>
                    <a:pt x="1654542" y="1952707"/>
                  </a:lnTo>
                  <a:lnTo>
                    <a:pt x="1658025" y="1951964"/>
                  </a:lnTo>
                  <a:lnTo>
                    <a:pt x="1661508" y="1951223"/>
                  </a:lnTo>
                  <a:lnTo>
                    <a:pt x="1664992" y="1950889"/>
                  </a:lnTo>
                  <a:lnTo>
                    <a:pt x="1668475" y="1952379"/>
                  </a:lnTo>
                  <a:lnTo>
                    <a:pt x="1671958" y="1953861"/>
                  </a:lnTo>
                  <a:lnTo>
                    <a:pt x="1675441" y="1955144"/>
                  </a:lnTo>
                  <a:lnTo>
                    <a:pt x="1678925" y="1956145"/>
                  </a:lnTo>
                  <a:lnTo>
                    <a:pt x="1682408" y="1957141"/>
                  </a:lnTo>
                  <a:lnTo>
                    <a:pt x="1685891" y="1958132"/>
                  </a:lnTo>
                  <a:lnTo>
                    <a:pt x="1689374" y="1958954"/>
                  </a:lnTo>
                  <a:lnTo>
                    <a:pt x="1692858" y="1959706"/>
                  </a:lnTo>
                  <a:lnTo>
                    <a:pt x="1696341" y="1960454"/>
                  </a:lnTo>
                  <a:lnTo>
                    <a:pt x="1699824" y="1961199"/>
                  </a:lnTo>
                  <a:lnTo>
                    <a:pt x="1703307" y="1961939"/>
                  </a:lnTo>
                  <a:lnTo>
                    <a:pt x="1706791" y="1962488"/>
                  </a:lnTo>
                  <a:lnTo>
                    <a:pt x="1710274" y="1962095"/>
                  </a:lnTo>
                  <a:lnTo>
                    <a:pt x="1713757" y="1961704"/>
                  </a:lnTo>
                  <a:lnTo>
                    <a:pt x="1717240" y="1961314"/>
                  </a:lnTo>
                  <a:lnTo>
                    <a:pt x="1720723" y="1960925"/>
                  </a:lnTo>
                  <a:lnTo>
                    <a:pt x="1724207" y="1960538"/>
                  </a:lnTo>
                  <a:lnTo>
                    <a:pt x="1727690" y="1960152"/>
                  </a:lnTo>
                  <a:lnTo>
                    <a:pt x="1731173" y="1959767"/>
                  </a:lnTo>
                  <a:lnTo>
                    <a:pt x="1734656" y="1959384"/>
                  </a:lnTo>
                  <a:lnTo>
                    <a:pt x="1738140" y="1959002"/>
                  </a:lnTo>
                  <a:lnTo>
                    <a:pt x="1741623" y="1958621"/>
                  </a:lnTo>
                  <a:lnTo>
                    <a:pt x="1745106" y="1958242"/>
                  </a:lnTo>
                  <a:lnTo>
                    <a:pt x="1748589" y="1957864"/>
                  </a:lnTo>
                  <a:lnTo>
                    <a:pt x="1752073" y="1957488"/>
                  </a:lnTo>
                  <a:lnTo>
                    <a:pt x="1755556" y="1960723"/>
                  </a:lnTo>
                  <a:lnTo>
                    <a:pt x="1759039" y="1967926"/>
                  </a:lnTo>
                  <a:lnTo>
                    <a:pt x="1762522" y="1968188"/>
                  </a:lnTo>
                  <a:lnTo>
                    <a:pt x="1766006" y="1968449"/>
                  </a:lnTo>
                  <a:lnTo>
                    <a:pt x="1769489" y="1968709"/>
                  </a:lnTo>
                  <a:lnTo>
                    <a:pt x="1772972" y="1968968"/>
                  </a:lnTo>
                  <a:lnTo>
                    <a:pt x="1776455" y="1969225"/>
                  </a:lnTo>
                  <a:lnTo>
                    <a:pt x="1779939" y="1971626"/>
                  </a:lnTo>
                  <a:lnTo>
                    <a:pt x="1783422" y="1974434"/>
                  </a:lnTo>
                  <a:lnTo>
                    <a:pt x="1786905" y="1977220"/>
                  </a:lnTo>
                  <a:lnTo>
                    <a:pt x="1790388" y="1979623"/>
                  </a:lnTo>
                  <a:lnTo>
                    <a:pt x="1793872" y="1979728"/>
                  </a:lnTo>
                  <a:lnTo>
                    <a:pt x="1797355" y="1979833"/>
                  </a:lnTo>
                  <a:lnTo>
                    <a:pt x="1800838" y="1979937"/>
                  </a:lnTo>
                  <a:lnTo>
                    <a:pt x="1804321" y="1980041"/>
                  </a:lnTo>
                  <a:lnTo>
                    <a:pt x="1807805" y="1980531"/>
                  </a:lnTo>
                  <a:lnTo>
                    <a:pt x="1811288" y="1981381"/>
                  </a:lnTo>
                  <a:lnTo>
                    <a:pt x="1814771" y="1982227"/>
                  </a:lnTo>
                  <a:lnTo>
                    <a:pt x="1818254" y="1983068"/>
                  </a:lnTo>
                  <a:lnTo>
                    <a:pt x="1821738" y="1982171"/>
                  </a:lnTo>
                  <a:lnTo>
                    <a:pt x="1825221" y="1980893"/>
                  </a:lnTo>
                  <a:lnTo>
                    <a:pt x="1828704" y="1979617"/>
                  </a:lnTo>
                  <a:lnTo>
                    <a:pt x="1832187" y="1978344"/>
                  </a:lnTo>
                  <a:lnTo>
                    <a:pt x="1835671" y="1977073"/>
                  </a:lnTo>
                  <a:lnTo>
                    <a:pt x="1839154" y="1975806"/>
                  </a:lnTo>
                  <a:lnTo>
                    <a:pt x="1842637" y="1974801"/>
                  </a:lnTo>
                  <a:lnTo>
                    <a:pt x="1846120" y="1974282"/>
                  </a:lnTo>
                  <a:lnTo>
                    <a:pt x="1849604" y="1973766"/>
                  </a:lnTo>
                  <a:lnTo>
                    <a:pt x="1853087" y="1973251"/>
                  </a:lnTo>
                  <a:lnTo>
                    <a:pt x="1856570" y="1972737"/>
                  </a:lnTo>
                  <a:lnTo>
                    <a:pt x="1860053" y="1972226"/>
                  </a:lnTo>
                  <a:lnTo>
                    <a:pt x="1863537" y="1971715"/>
                  </a:lnTo>
                  <a:lnTo>
                    <a:pt x="1867020" y="1971207"/>
                  </a:lnTo>
                  <a:lnTo>
                    <a:pt x="1870503" y="1970793"/>
                  </a:lnTo>
                  <a:lnTo>
                    <a:pt x="1873986" y="1973268"/>
                  </a:lnTo>
                  <a:lnTo>
                    <a:pt x="1877470" y="1975725"/>
                  </a:lnTo>
                  <a:lnTo>
                    <a:pt x="1880953" y="1977489"/>
                  </a:lnTo>
                  <a:lnTo>
                    <a:pt x="1884436" y="1977313"/>
                  </a:lnTo>
                  <a:lnTo>
                    <a:pt x="1887919" y="1977137"/>
                  </a:lnTo>
                  <a:lnTo>
                    <a:pt x="1891403" y="1976962"/>
                  </a:lnTo>
                  <a:lnTo>
                    <a:pt x="1894886" y="1976787"/>
                  </a:lnTo>
                  <a:lnTo>
                    <a:pt x="1898369" y="1976613"/>
                  </a:lnTo>
                  <a:lnTo>
                    <a:pt x="1901852" y="1977028"/>
                  </a:lnTo>
                  <a:lnTo>
                    <a:pt x="1905336" y="1977676"/>
                  </a:lnTo>
                  <a:lnTo>
                    <a:pt x="1908819" y="1978321"/>
                  </a:lnTo>
                  <a:lnTo>
                    <a:pt x="1912302" y="1978963"/>
                  </a:lnTo>
                  <a:lnTo>
                    <a:pt x="1915785" y="1979603"/>
                  </a:lnTo>
                  <a:lnTo>
                    <a:pt x="1919269" y="1980239"/>
                  </a:lnTo>
                  <a:lnTo>
                    <a:pt x="1922752" y="1980580"/>
                  </a:lnTo>
                  <a:lnTo>
                    <a:pt x="1926235" y="1980011"/>
                  </a:lnTo>
                  <a:lnTo>
                    <a:pt x="1929718" y="1979445"/>
                  </a:lnTo>
                  <a:lnTo>
                    <a:pt x="1933202" y="1978879"/>
                  </a:lnTo>
                  <a:lnTo>
                    <a:pt x="1936685" y="1978316"/>
                  </a:lnTo>
                  <a:lnTo>
                    <a:pt x="1940168" y="1977754"/>
                  </a:lnTo>
                  <a:lnTo>
                    <a:pt x="1943651" y="1977818"/>
                  </a:lnTo>
                  <a:lnTo>
                    <a:pt x="1947135" y="1978151"/>
                  </a:lnTo>
                  <a:lnTo>
                    <a:pt x="1950618" y="1978483"/>
                  </a:lnTo>
                  <a:lnTo>
                    <a:pt x="1954101" y="1978814"/>
                  </a:lnTo>
                  <a:lnTo>
                    <a:pt x="1957584" y="1979119"/>
                  </a:lnTo>
                  <a:lnTo>
                    <a:pt x="1961068" y="1979139"/>
                  </a:lnTo>
                  <a:lnTo>
                    <a:pt x="1964551" y="1979159"/>
                  </a:lnTo>
                  <a:lnTo>
                    <a:pt x="1968034" y="1979179"/>
                  </a:lnTo>
                  <a:lnTo>
                    <a:pt x="1971517" y="1979199"/>
                  </a:lnTo>
                  <a:lnTo>
                    <a:pt x="1975001" y="1979219"/>
                  </a:lnTo>
                  <a:lnTo>
                    <a:pt x="1978484" y="1980253"/>
                  </a:lnTo>
                  <a:lnTo>
                    <a:pt x="1981967" y="1982168"/>
                  </a:lnTo>
                  <a:lnTo>
                    <a:pt x="1985450" y="1984072"/>
                  </a:lnTo>
                  <a:lnTo>
                    <a:pt x="1988934" y="1984821"/>
                  </a:lnTo>
                  <a:lnTo>
                    <a:pt x="1992417" y="1985206"/>
                  </a:lnTo>
                  <a:lnTo>
                    <a:pt x="1995900" y="1985590"/>
                  </a:lnTo>
                  <a:lnTo>
                    <a:pt x="1999383" y="1985234"/>
                  </a:lnTo>
                  <a:lnTo>
                    <a:pt x="2002867" y="1984936"/>
                  </a:lnTo>
                  <a:lnTo>
                    <a:pt x="2006350" y="1985053"/>
                  </a:lnTo>
                  <a:lnTo>
                    <a:pt x="2009833" y="1985168"/>
                  </a:lnTo>
                  <a:lnTo>
                    <a:pt x="2013316" y="1985284"/>
                  </a:lnTo>
                  <a:lnTo>
                    <a:pt x="2016799" y="1985398"/>
                  </a:lnTo>
                  <a:lnTo>
                    <a:pt x="2020283" y="1985513"/>
                  </a:lnTo>
                  <a:lnTo>
                    <a:pt x="2023766" y="1985627"/>
                  </a:lnTo>
                  <a:lnTo>
                    <a:pt x="2027249" y="1986903"/>
                  </a:lnTo>
                  <a:lnTo>
                    <a:pt x="2030732" y="1988744"/>
                  </a:lnTo>
                  <a:lnTo>
                    <a:pt x="2034216" y="1990575"/>
                  </a:lnTo>
                  <a:lnTo>
                    <a:pt x="2037699" y="1992395"/>
                  </a:lnTo>
                  <a:lnTo>
                    <a:pt x="2041182" y="1993411"/>
                  </a:lnTo>
                  <a:lnTo>
                    <a:pt x="2044665" y="1994401"/>
                  </a:lnTo>
                  <a:lnTo>
                    <a:pt x="2048149" y="1995386"/>
                  </a:lnTo>
                  <a:lnTo>
                    <a:pt x="2051632" y="1996217"/>
                  </a:lnTo>
                  <a:lnTo>
                    <a:pt x="2055115" y="1996656"/>
                  </a:lnTo>
                  <a:lnTo>
                    <a:pt x="2058598" y="1997092"/>
                  </a:lnTo>
                  <a:lnTo>
                    <a:pt x="2062082" y="1997527"/>
                  </a:lnTo>
                  <a:lnTo>
                    <a:pt x="2065565" y="1997960"/>
                  </a:lnTo>
                  <a:lnTo>
                    <a:pt x="2069048" y="1998392"/>
                  </a:lnTo>
                  <a:lnTo>
                    <a:pt x="2072531" y="1998822"/>
                  </a:lnTo>
                  <a:lnTo>
                    <a:pt x="2076015" y="1999250"/>
                  </a:lnTo>
                  <a:lnTo>
                    <a:pt x="2079498" y="1999910"/>
                  </a:lnTo>
                  <a:lnTo>
                    <a:pt x="2082981" y="2000598"/>
                  </a:lnTo>
                  <a:lnTo>
                    <a:pt x="2086464" y="2001283"/>
                  </a:lnTo>
                  <a:lnTo>
                    <a:pt x="2089948" y="2001910"/>
                  </a:lnTo>
                  <a:lnTo>
                    <a:pt x="2093431" y="2002290"/>
                  </a:lnTo>
                  <a:lnTo>
                    <a:pt x="2096914" y="2002669"/>
                  </a:lnTo>
                  <a:lnTo>
                    <a:pt x="2100397" y="2003046"/>
                  </a:lnTo>
                  <a:lnTo>
                    <a:pt x="2103881" y="2003422"/>
                  </a:lnTo>
                  <a:lnTo>
                    <a:pt x="2107364" y="2003797"/>
                  </a:lnTo>
                  <a:lnTo>
                    <a:pt x="2110847" y="2004170"/>
                  </a:lnTo>
                  <a:lnTo>
                    <a:pt x="2114330" y="2004647"/>
                  </a:lnTo>
                  <a:lnTo>
                    <a:pt x="2117814" y="2005164"/>
                  </a:lnTo>
                  <a:lnTo>
                    <a:pt x="2121297" y="2005680"/>
                  </a:lnTo>
                  <a:lnTo>
                    <a:pt x="2124780" y="2006193"/>
                  </a:lnTo>
                  <a:lnTo>
                    <a:pt x="2128263" y="2006704"/>
                  </a:lnTo>
                  <a:lnTo>
                    <a:pt x="2131747" y="2007213"/>
                  </a:lnTo>
                  <a:lnTo>
                    <a:pt x="2135230" y="2007631"/>
                  </a:lnTo>
                  <a:lnTo>
                    <a:pt x="2138713" y="2007773"/>
                  </a:lnTo>
                  <a:lnTo>
                    <a:pt x="2142196" y="2007915"/>
                  </a:lnTo>
                  <a:lnTo>
                    <a:pt x="2145680" y="2008056"/>
                  </a:lnTo>
                  <a:lnTo>
                    <a:pt x="2149163" y="2008196"/>
                  </a:lnTo>
                  <a:lnTo>
                    <a:pt x="2152646" y="2008336"/>
                  </a:lnTo>
                  <a:lnTo>
                    <a:pt x="2156129" y="2008004"/>
                  </a:lnTo>
                  <a:lnTo>
                    <a:pt x="2159613" y="2007472"/>
                  </a:lnTo>
                  <a:lnTo>
                    <a:pt x="2163096" y="2006942"/>
                  </a:lnTo>
                  <a:lnTo>
                    <a:pt x="2166579" y="2006412"/>
                  </a:lnTo>
                  <a:lnTo>
                    <a:pt x="2170062" y="2005884"/>
                  </a:lnTo>
                  <a:lnTo>
                    <a:pt x="2173546" y="2005747"/>
                  </a:lnTo>
                  <a:lnTo>
                    <a:pt x="2177029" y="2007726"/>
                  </a:lnTo>
                  <a:lnTo>
                    <a:pt x="2180512" y="2009693"/>
                  </a:lnTo>
                  <a:lnTo>
                    <a:pt x="2183995" y="2011196"/>
                  </a:lnTo>
                  <a:lnTo>
                    <a:pt x="2187479" y="2011965"/>
                  </a:lnTo>
                  <a:lnTo>
                    <a:pt x="2190962" y="2012731"/>
                  </a:lnTo>
                  <a:lnTo>
                    <a:pt x="2194445" y="2013493"/>
                  </a:lnTo>
                  <a:lnTo>
                    <a:pt x="2197928" y="2014253"/>
                  </a:lnTo>
                  <a:lnTo>
                    <a:pt x="2201412" y="2015009"/>
                  </a:lnTo>
                  <a:lnTo>
                    <a:pt x="2204895" y="2015762"/>
                  </a:lnTo>
                  <a:lnTo>
                    <a:pt x="2208378" y="2016285"/>
                  </a:lnTo>
                  <a:lnTo>
                    <a:pt x="2211861" y="2016786"/>
                  </a:lnTo>
                  <a:lnTo>
                    <a:pt x="2215345" y="2017284"/>
                  </a:lnTo>
                  <a:lnTo>
                    <a:pt x="2218828" y="2017781"/>
                  </a:lnTo>
                  <a:lnTo>
                    <a:pt x="2222311" y="2018275"/>
                  </a:lnTo>
                  <a:lnTo>
                    <a:pt x="2225794" y="2018768"/>
                  </a:lnTo>
                  <a:lnTo>
                    <a:pt x="2229278" y="2019259"/>
                  </a:lnTo>
                  <a:lnTo>
                    <a:pt x="2232761" y="2019748"/>
                  </a:lnTo>
                  <a:lnTo>
                    <a:pt x="2236244" y="2019973"/>
                  </a:lnTo>
                  <a:lnTo>
                    <a:pt x="2239727" y="2020019"/>
                  </a:lnTo>
                  <a:lnTo>
                    <a:pt x="2243211" y="2020065"/>
                  </a:lnTo>
                  <a:lnTo>
                    <a:pt x="2246694" y="2020110"/>
                  </a:lnTo>
                  <a:lnTo>
                    <a:pt x="2250177" y="2020156"/>
                  </a:lnTo>
                  <a:lnTo>
                    <a:pt x="2253660" y="2020201"/>
                  </a:lnTo>
                  <a:lnTo>
                    <a:pt x="2257144" y="2020219"/>
                  </a:lnTo>
                  <a:lnTo>
                    <a:pt x="2260627" y="2020048"/>
                  </a:lnTo>
                  <a:lnTo>
                    <a:pt x="2264110" y="2019877"/>
                  </a:lnTo>
                  <a:lnTo>
                    <a:pt x="2267593" y="2019707"/>
                  </a:lnTo>
                  <a:lnTo>
                    <a:pt x="2271077" y="2019537"/>
                  </a:lnTo>
                  <a:lnTo>
                    <a:pt x="2274560" y="2019368"/>
                  </a:lnTo>
                  <a:lnTo>
                    <a:pt x="2278043" y="2019199"/>
                  </a:lnTo>
                  <a:lnTo>
                    <a:pt x="2281526" y="2019031"/>
                  </a:lnTo>
                  <a:lnTo>
                    <a:pt x="2285010" y="2018863"/>
                  </a:lnTo>
                  <a:lnTo>
                    <a:pt x="2288493" y="2018696"/>
                  </a:lnTo>
                  <a:lnTo>
                    <a:pt x="2291976" y="2020566"/>
                  </a:lnTo>
                  <a:lnTo>
                    <a:pt x="2295459" y="2022693"/>
                  </a:lnTo>
                  <a:lnTo>
                    <a:pt x="2298942" y="2024697"/>
                  </a:lnTo>
                  <a:lnTo>
                    <a:pt x="2302426" y="2025816"/>
                  </a:lnTo>
                  <a:lnTo>
                    <a:pt x="2305909" y="2026930"/>
                  </a:lnTo>
                  <a:lnTo>
                    <a:pt x="2309392" y="2028039"/>
                  </a:lnTo>
                  <a:lnTo>
                    <a:pt x="2312875" y="2029142"/>
                  </a:lnTo>
                  <a:lnTo>
                    <a:pt x="2316359" y="2029601"/>
                  </a:lnTo>
                  <a:lnTo>
                    <a:pt x="2319842" y="2029392"/>
                  </a:lnTo>
                  <a:lnTo>
                    <a:pt x="2323325" y="2029183"/>
                  </a:lnTo>
                  <a:lnTo>
                    <a:pt x="2326808" y="2028975"/>
                  </a:lnTo>
                  <a:lnTo>
                    <a:pt x="2330292" y="2028768"/>
                  </a:lnTo>
                  <a:lnTo>
                    <a:pt x="2333775" y="2028561"/>
                  </a:lnTo>
                  <a:lnTo>
                    <a:pt x="2337258" y="2029067"/>
                  </a:lnTo>
                  <a:lnTo>
                    <a:pt x="2340741" y="2029613"/>
                  </a:lnTo>
                  <a:lnTo>
                    <a:pt x="2344225" y="2030157"/>
                  </a:lnTo>
                  <a:lnTo>
                    <a:pt x="2347708" y="2031700"/>
                  </a:lnTo>
                  <a:lnTo>
                    <a:pt x="2351191" y="2036256"/>
                  </a:lnTo>
                  <a:lnTo>
                    <a:pt x="2354674" y="2039888"/>
                  </a:lnTo>
                  <a:lnTo>
                    <a:pt x="2358158" y="2042170"/>
                  </a:lnTo>
                  <a:lnTo>
                    <a:pt x="2361641" y="2042987"/>
                  </a:lnTo>
                  <a:lnTo>
                    <a:pt x="2365124" y="2042620"/>
                  </a:lnTo>
                  <a:lnTo>
                    <a:pt x="2368607" y="2042254"/>
                  </a:lnTo>
                  <a:lnTo>
                    <a:pt x="2372091" y="2041889"/>
                  </a:lnTo>
                  <a:lnTo>
                    <a:pt x="2375574" y="2041524"/>
                  </a:lnTo>
                  <a:lnTo>
                    <a:pt x="2379057" y="2041163"/>
                  </a:lnTo>
                  <a:lnTo>
                    <a:pt x="2382540" y="2041237"/>
                  </a:lnTo>
                  <a:lnTo>
                    <a:pt x="2386024" y="2041311"/>
                  </a:lnTo>
                  <a:lnTo>
                    <a:pt x="2389507" y="2041384"/>
                  </a:lnTo>
                  <a:lnTo>
                    <a:pt x="2392990" y="2041457"/>
                  </a:lnTo>
                  <a:lnTo>
                    <a:pt x="2396473" y="2041530"/>
                  </a:lnTo>
                  <a:lnTo>
                    <a:pt x="2399957" y="2041603"/>
                  </a:lnTo>
                  <a:lnTo>
                    <a:pt x="2403440" y="2041675"/>
                  </a:lnTo>
                  <a:lnTo>
                    <a:pt x="2406923" y="2043199"/>
                  </a:lnTo>
                  <a:lnTo>
                    <a:pt x="2410406" y="2045630"/>
                  </a:lnTo>
                  <a:lnTo>
                    <a:pt x="2413890" y="2048047"/>
                  </a:lnTo>
                  <a:lnTo>
                    <a:pt x="2417373" y="2050448"/>
                  </a:lnTo>
                  <a:lnTo>
                    <a:pt x="2420856" y="2050608"/>
                  </a:lnTo>
                  <a:lnTo>
                    <a:pt x="2424339" y="2050560"/>
                  </a:lnTo>
                  <a:lnTo>
                    <a:pt x="2427823" y="2050512"/>
                  </a:lnTo>
                  <a:lnTo>
                    <a:pt x="2431306" y="2050465"/>
                  </a:lnTo>
                  <a:lnTo>
                    <a:pt x="2434789" y="2050418"/>
                  </a:lnTo>
                  <a:lnTo>
                    <a:pt x="2438272" y="2050370"/>
                  </a:lnTo>
                  <a:lnTo>
                    <a:pt x="2441756" y="2050323"/>
                  </a:lnTo>
                  <a:lnTo>
                    <a:pt x="2445239" y="2051570"/>
                  </a:lnTo>
                  <a:lnTo>
                    <a:pt x="2448722" y="2053994"/>
                  </a:lnTo>
                  <a:lnTo>
                    <a:pt x="2452205" y="2056402"/>
                  </a:lnTo>
                  <a:lnTo>
                    <a:pt x="2455689" y="2057723"/>
                  </a:lnTo>
                  <a:lnTo>
                    <a:pt x="2459172" y="2058678"/>
                  </a:lnTo>
                  <a:lnTo>
                    <a:pt x="2462655" y="2059629"/>
                  </a:lnTo>
                  <a:lnTo>
                    <a:pt x="2466138" y="2060576"/>
                  </a:lnTo>
                  <a:lnTo>
                    <a:pt x="2469622" y="2061440"/>
                  </a:lnTo>
                  <a:lnTo>
                    <a:pt x="2473105" y="2061753"/>
                  </a:lnTo>
                  <a:lnTo>
                    <a:pt x="2476588" y="2062065"/>
                  </a:lnTo>
                  <a:lnTo>
                    <a:pt x="2480071" y="2062377"/>
                  </a:lnTo>
                  <a:lnTo>
                    <a:pt x="2483555" y="2062687"/>
                  </a:lnTo>
                  <a:lnTo>
                    <a:pt x="2487038" y="2062996"/>
                  </a:lnTo>
                  <a:lnTo>
                    <a:pt x="2490521" y="2063383"/>
                  </a:lnTo>
                  <a:lnTo>
                    <a:pt x="2494004" y="2063825"/>
                  </a:lnTo>
                  <a:lnTo>
                    <a:pt x="2497488" y="2064265"/>
                  </a:lnTo>
                  <a:lnTo>
                    <a:pt x="2500971" y="2066872"/>
                  </a:lnTo>
                  <a:lnTo>
                    <a:pt x="2504454" y="2069969"/>
                  </a:lnTo>
                  <a:lnTo>
                    <a:pt x="2507937" y="2073048"/>
                  </a:lnTo>
                  <a:lnTo>
                    <a:pt x="2511421" y="2076232"/>
                  </a:lnTo>
                  <a:lnTo>
                    <a:pt x="2514904" y="2078925"/>
                  </a:lnTo>
                  <a:lnTo>
                    <a:pt x="2518387" y="2079592"/>
                  </a:lnTo>
                  <a:lnTo>
                    <a:pt x="2521870" y="2080257"/>
                  </a:lnTo>
                  <a:lnTo>
                    <a:pt x="2525354" y="2080920"/>
                  </a:lnTo>
                  <a:lnTo>
                    <a:pt x="2528837" y="2081580"/>
                  </a:lnTo>
                  <a:lnTo>
                    <a:pt x="2532320" y="2082238"/>
                  </a:lnTo>
                  <a:lnTo>
                    <a:pt x="2535803" y="2082728"/>
                  </a:lnTo>
                  <a:lnTo>
                    <a:pt x="2539287" y="2083124"/>
                  </a:lnTo>
                  <a:lnTo>
                    <a:pt x="2542770" y="2083518"/>
                  </a:lnTo>
                  <a:lnTo>
                    <a:pt x="2546253" y="2083912"/>
                  </a:lnTo>
                  <a:lnTo>
                    <a:pt x="2549736" y="2084304"/>
                  </a:lnTo>
                  <a:lnTo>
                    <a:pt x="2553220" y="2084695"/>
                  </a:lnTo>
                  <a:lnTo>
                    <a:pt x="2556703" y="2085084"/>
                  </a:lnTo>
                  <a:lnTo>
                    <a:pt x="2560186" y="2085473"/>
                  </a:lnTo>
                  <a:lnTo>
                    <a:pt x="2563669" y="2085984"/>
                  </a:lnTo>
                  <a:lnTo>
                    <a:pt x="2567153" y="2086749"/>
                  </a:lnTo>
                  <a:lnTo>
                    <a:pt x="2570636" y="2087512"/>
                  </a:lnTo>
                  <a:lnTo>
                    <a:pt x="2574119" y="2088271"/>
                  </a:lnTo>
                  <a:lnTo>
                    <a:pt x="2577602" y="2089897"/>
                  </a:lnTo>
                  <a:lnTo>
                    <a:pt x="2581085" y="2092025"/>
                  </a:lnTo>
                  <a:lnTo>
                    <a:pt x="2584569" y="2094140"/>
                  </a:lnTo>
                  <a:lnTo>
                    <a:pt x="2588052" y="2096986"/>
                  </a:lnTo>
                  <a:lnTo>
                    <a:pt x="2591535" y="2099914"/>
                  </a:lnTo>
                  <a:lnTo>
                    <a:pt x="2595018" y="2099777"/>
                  </a:lnTo>
                  <a:lnTo>
                    <a:pt x="2598502" y="2099641"/>
                  </a:lnTo>
                  <a:lnTo>
                    <a:pt x="2601985" y="2099506"/>
                  </a:lnTo>
                  <a:lnTo>
                    <a:pt x="2605468" y="2099371"/>
                  </a:lnTo>
                  <a:lnTo>
                    <a:pt x="2608951" y="2099236"/>
                  </a:lnTo>
                  <a:lnTo>
                    <a:pt x="2612435" y="2099412"/>
                  </a:lnTo>
                  <a:lnTo>
                    <a:pt x="2615918" y="2099948"/>
                  </a:lnTo>
                  <a:lnTo>
                    <a:pt x="2619401" y="2100483"/>
                  </a:lnTo>
                  <a:lnTo>
                    <a:pt x="2622884" y="2101015"/>
                  </a:lnTo>
                  <a:lnTo>
                    <a:pt x="2626368" y="2101546"/>
                  </a:lnTo>
                  <a:lnTo>
                    <a:pt x="2629851" y="2102075"/>
                  </a:lnTo>
                  <a:lnTo>
                    <a:pt x="2633334" y="2102602"/>
                  </a:lnTo>
                  <a:lnTo>
                    <a:pt x="2636817" y="2103165"/>
                  </a:lnTo>
                  <a:lnTo>
                    <a:pt x="2640301" y="2104298"/>
                  </a:lnTo>
                  <a:lnTo>
                    <a:pt x="2643784" y="2105836"/>
                  </a:lnTo>
                  <a:lnTo>
                    <a:pt x="2647267" y="2107366"/>
                  </a:lnTo>
                  <a:lnTo>
                    <a:pt x="2650750" y="2109507"/>
                  </a:lnTo>
                  <a:lnTo>
                    <a:pt x="2654234" y="2111406"/>
                  </a:lnTo>
                  <a:lnTo>
                    <a:pt x="2657717" y="2111733"/>
                  </a:lnTo>
                  <a:lnTo>
                    <a:pt x="2661200" y="2112058"/>
                  </a:lnTo>
                  <a:lnTo>
                    <a:pt x="2664683" y="2112382"/>
                  </a:lnTo>
                  <a:lnTo>
                    <a:pt x="2668167" y="2112705"/>
                  </a:lnTo>
                  <a:lnTo>
                    <a:pt x="2671650" y="2114961"/>
                  </a:lnTo>
                  <a:lnTo>
                    <a:pt x="2675133" y="2117606"/>
                  </a:lnTo>
                  <a:lnTo>
                    <a:pt x="2678616" y="2120120"/>
                  </a:lnTo>
                  <a:lnTo>
                    <a:pt x="2682100" y="2120601"/>
                  </a:lnTo>
                  <a:lnTo>
                    <a:pt x="2685583" y="2121081"/>
                  </a:lnTo>
                  <a:lnTo>
                    <a:pt x="2689066" y="2121559"/>
                  </a:lnTo>
                  <a:lnTo>
                    <a:pt x="2692549" y="2122415"/>
                  </a:lnTo>
                  <a:lnTo>
                    <a:pt x="2696033" y="2123953"/>
                  </a:lnTo>
                  <a:lnTo>
                    <a:pt x="2699516" y="2125482"/>
                  </a:lnTo>
                  <a:lnTo>
                    <a:pt x="2702999" y="2127005"/>
                  </a:lnTo>
                  <a:lnTo>
                    <a:pt x="2706482" y="2128520"/>
                  </a:lnTo>
                  <a:lnTo>
                    <a:pt x="2709966" y="2129032"/>
                  </a:lnTo>
                  <a:lnTo>
                    <a:pt x="2713449" y="2129186"/>
                  </a:lnTo>
                  <a:lnTo>
                    <a:pt x="2716932" y="2129340"/>
                  </a:lnTo>
                  <a:lnTo>
                    <a:pt x="2720415" y="2129493"/>
                  </a:lnTo>
                  <a:lnTo>
                    <a:pt x="2723899" y="2129687"/>
                  </a:lnTo>
                  <a:lnTo>
                    <a:pt x="2727382" y="2130197"/>
                  </a:lnTo>
                  <a:lnTo>
                    <a:pt x="2730865" y="2130706"/>
                  </a:lnTo>
                  <a:lnTo>
                    <a:pt x="2734348" y="2131479"/>
                  </a:lnTo>
                  <a:lnTo>
                    <a:pt x="2737832" y="2132762"/>
                  </a:lnTo>
                  <a:lnTo>
                    <a:pt x="2741315" y="2134038"/>
                  </a:lnTo>
                  <a:lnTo>
                    <a:pt x="2744798" y="2135309"/>
                  </a:lnTo>
                  <a:lnTo>
                    <a:pt x="2748281" y="2135723"/>
                  </a:lnTo>
                  <a:lnTo>
                    <a:pt x="2751765" y="2135667"/>
                  </a:lnTo>
                  <a:lnTo>
                    <a:pt x="2755248" y="2135611"/>
                  </a:lnTo>
                  <a:lnTo>
                    <a:pt x="2758731" y="2135555"/>
                  </a:lnTo>
                  <a:lnTo>
                    <a:pt x="2762214" y="2135500"/>
                  </a:lnTo>
                  <a:lnTo>
                    <a:pt x="2765698" y="2135464"/>
                  </a:lnTo>
                  <a:lnTo>
                    <a:pt x="2769181" y="2135605"/>
                  </a:lnTo>
                  <a:lnTo>
                    <a:pt x="2772664" y="2135746"/>
                  </a:lnTo>
                  <a:lnTo>
                    <a:pt x="2776147" y="2135887"/>
                  </a:lnTo>
                  <a:lnTo>
                    <a:pt x="2779631" y="2136027"/>
                  </a:lnTo>
                  <a:lnTo>
                    <a:pt x="2783114" y="2136333"/>
                  </a:lnTo>
                  <a:lnTo>
                    <a:pt x="2786597" y="2136820"/>
                  </a:lnTo>
                  <a:lnTo>
                    <a:pt x="2790080" y="2137304"/>
                  </a:lnTo>
                  <a:lnTo>
                    <a:pt x="2793564" y="2137818"/>
                  </a:lnTo>
                  <a:lnTo>
                    <a:pt x="2797047" y="2138343"/>
                  </a:lnTo>
                  <a:lnTo>
                    <a:pt x="2800530" y="2138866"/>
                  </a:lnTo>
                  <a:lnTo>
                    <a:pt x="2804013" y="2139387"/>
                  </a:lnTo>
                  <a:lnTo>
                    <a:pt x="2807497" y="2139967"/>
                  </a:lnTo>
                  <a:lnTo>
                    <a:pt x="2810980" y="2141190"/>
                  </a:lnTo>
                  <a:lnTo>
                    <a:pt x="2814463" y="2142130"/>
                  </a:lnTo>
                  <a:lnTo>
                    <a:pt x="2817946" y="2142174"/>
                  </a:lnTo>
                  <a:lnTo>
                    <a:pt x="2821430" y="2142219"/>
                  </a:lnTo>
                  <a:lnTo>
                    <a:pt x="2824913" y="2142263"/>
                  </a:lnTo>
                  <a:lnTo>
                    <a:pt x="2828396" y="2142307"/>
                  </a:lnTo>
                  <a:lnTo>
                    <a:pt x="2831879" y="2142350"/>
                  </a:lnTo>
                  <a:lnTo>
                    <a:pt x="2835363" y="2142978"/>
                  </a:lnTo>
                  <a:lnTo>
                    <a:pt x="2838846" y="2143864"/>
                  </a:lnTo>
                  <a:lnTo>
                    <a:pt x="2842329" y="2144747"/>
                  </a:lnTo>
                  <a:lnTo>
                    <a:pt x="2845812" y="2145626"/>
                  </a:lnTo>
                  <a:lnTo>
                    <a:pt x="2849296" y="2146458"/>
                  </a:lnTo>
                  <a:lnTo>
                    <a:pt x="2852779" y="2146705"/>
                  </a:lnTo>
                  <a:lnTo>
                    <a:pt x="2856262" y="2146952"/>
                  </a:lnTo>
                  <a:lnTo>
                    <a:pt x="2859745" y="2147197"/>
                  </a:lnTo>
                  <a:lnTo>
                    <a:pt x="2863229" y="2155129"/>
                  </a:lnTo>
                  <a:lnTo>
                    <a:pt x="2866712" y="2157185"/>
                  </a:lnTo>
                  <a:lnTo>
                    <a:pt x="2870195" y="2156954"/>
                  </a:lnTo>
                  <a:lnTo>
                    <a:pt x="2873678" y="2156723"/>
                  </a:lnTo>
                  <a:lnTo>
                    <a:pt x="2877161" y="2156493"/>
                  </a:lnTo>
                  <a:lnTo>
                    <a:pt x="2880645" y="2157413"/>
                  </a:lnTo>
                  <a:lnTo>
                    <a:pt x="2884128" y="2158705"/>
                  </a:lnTo>
                  <a:lnTo>
                    <a:pt x="2887611" y="2159992"/>
                  </a:lnTo>
                  <a:lnTo>
                    <a:pt x="2891094" y="2161165"/>
                  </a:lnTo>
                  <a:lnTo>
                    <a:pt x="2894578" y="2160479"/>
                  </a:lnTo>
                  <a:lnTo>
                    <a:pt x="2898061" y="2159794"/>
                  </a:lnTo>
                  <a:lnTo>
                    <a:pt x="2901544" y="2159111"/>
                  </a:lnTo>
                  <a:lnTo>
                    <a:pt x="2905027" y="2158428"/>
                  </a:lnTo>
                  <a:lnTo>
                    <a:pt x="2908511" y="2157746"/>
                  </a:lnTo>
                  <a:lnTo>
                    <a:pt x="2911994" y="2157604"/>
                  </a:lnTo>
                  <a:lnTo>
                    <a:pt x="2915477" y="2157979"/>
                  </a:lnTo>
                  <a:lnTo>
                    <a:pt x="2918960" y="2158353"/>
                  </a:lnTo>
                  <a:lnTo>
                    <a:pt x="2922444" y="2158726"/>
                  </a:lnTo>
                  <a:lnTo>
                    <a:pt x="2925927" y="2160923"/>
                  </a:lnTo>
                  <a:lnTo>
                    <a:pt x="2929410" y="2163524"/>
                  </a:lnTo>
                  <a:lnTo>
                    <a:pt x="2932893" y="2170396"/>
                  </a:lnTo>
                  <a:lnTo>
                    <a:pt x="2936377" y="2171135"/>
                  </a:lnTo>
                  <a:lnTo>
                    <a:pt x="2939860" y="2171483"/>
                  </a:lnTo>
                  <a:lnTo>
                    <a:pt x="2943343" y="2171831"/>
                  </a:lnTo>
                  <a:lnTo>
                    <a:pt x="2946826" y="2172177"/>
                  </a:lnTo>
                  <a:lnTo>
                    <a:pt x="2950310" y="2173072"/>
                  </a:lnTo>
                  <a:lnTo>
                    <a:pt x="2953793" y="2174721"/>
                  </a:lnTo>
                  <a:lnTo>
                    <a:pt x="2957276" y="2175868"/>
                  </a:lnTo>
                  <a:lnTo>
                    <a:pt x="2960759" y="2176638"/>
                  </a:lnTo>
                  <a:lnTo>
                    <a:pt x="2964243" y="2177406"/>
                  </a:lnTo>
                  <a:lnTo>
                    <a:pt x="2967726" y="2178171"/>
                  </a:lnTo>
                  <a:lnTo>
                    <a:pt x="2971209" y="2178934"/>
                  </a:lnTo>
                  <a:lnTo>
                    <a:pt x="2974692" y="2178499"/>
                  </a:lnTo>
                  <a:lnTo>
                    <a:pt x="2978176" y="2178001"/>
                  </a:lnTo>
                  <a:lnTo>
                    <a:pt x="2981659" y="2177505"/>
                  </a:lnTo>
                  <a:lnTo>
                    <a:pt x="2985142" y="2177009"/>
                  </a:lnTo>
                  <a:lnTo>
                    <a:pt x="2988625" y="2178804"/>
                  </a:lnTo>
                  <a:lnTo>
                    <a:pt x="2992109" y="2183046"/>
                  </a:lnTo>
                  <a:lnTo>
                    <a:pt x="2995592" y="2184073"/>
                  </a:lnTo>
                  <a:lnTo>
                    <a:pt x="2999075" y="2184835"/>
                  </a:lnTo>
                  <a:lnTo>
                    <a:pt x="3002558" y="2185387"/>
                  </a:lnTo>
                  <a:lnTo>
                    <a:pt x="3006042" y="2185938"/>
                  </a:lnTo>
                  <a:lnTo>
                    <a:pt x="3009525" y="2188163"/>
                  </a:lnTo>
                  <a:lnTo>
                    <a:pt x="3013008" y="2190835"/>
                  </a:lnTo>
                  <a:lnTo>
                    <a:pt x="3016491" y="2192199"/>
                  </a:lnTo>
                  <a:lnTo>
                    <a:pt x="3019975" y="2193409"/>
                  </a:lnTo>
                  <a:lnTo>
                    <a:pt x="3023458" y="2193986"/>
                  </a:lnTo>
                  <a:lnTo>
                    <a:pt x="3026941" y="2194562"/>
                  </a:lnTo>
                  <a:lnTo>
                    <a:pt x="3030424" y="2195135"/>
                  </a:lnTo>
                  <a:lnTo>
                    <a:pt x="3033908" y="2195902"/>
                  </a:lnTo>
                  <a:lnTo>
                    <a:pt x="3037391" y="2196971"/>
                  </a:lnTo>
                  <a:lnTo>
                    <a:pt x="3040874" y="2198036"/>
                  </a:lnTo>
                  <a:lnTo>
                    <a:pt x="3044357" y="2199876"/>
                  </a:lnTo>
                  <a:lnTo>
                    <a:pt x="3047841" y="2202188"/>
                  </a:lnTo>
                  <a:lnTo>
                    <a:pt x="3051324" y="2202630"/>
                  </a:lnTo>
                  <a:lnTo>
                    <a:pt x="3054807" y="2202511"/>
                  </a:lnTo>
                  <a:lnTo>
                    <a:pt x="3058290" y="2202394"/>
                  </a:lnTo>
                  <a:lnTo>
                    <a:pt x="3061774" y="2202276"/>
                  </a:lnTo>
                  <a:lnTo>
                    <a:pt x="3065257" y="2202159"/>
                  </a:lnTo>
                  <a:lnTo>
                    <a:pt x="3068740" y="2205641"/>
                  </a:lnTo>
                  <a:lnTo>
                    <a:pt x="3072223" y="2206185"/>
                  </a:lnTo>
                  <a:lnTo>
                    <a:pt x="3075707" y="2206727"/>
                  </a:lnTo>
                  <a:lnTo>
                    <a:pt x="3079190" y="2207267"/>
                  </a:lnTo>
                  <a:lnTo>
                    <a:pt x="3082673" y="2207597"/>
                  </a:lnTo>
                  <a:lnTo>
                    <a:pt x="3086156" y="2209167"/>
                  </a:lnTo>
                  <a:lnTo>
                    <a:pt x="3089640" y="2211666"/>
                  </a:lnTo>
                  <a:lnTo>
                    <a:pt x="3093123" y="2215915"/>
                  </a:lnTo>
                  <a:lnTo>
                    <a:pt x="3096606" y="2217697"/>
                  </a:lnTo>
                  <a:lnTo>
                    <a:pt x="3100089" y="2218858"/>
                  </a:lnTo>
                  <a:lnTo>
                    <a:pt x="3103573" y="2219971"/>
                  </a:lnTo>
                  <a:lnTo>
                    <a:pt x="3107056" y="2220389"/>
                  </a:lnTo>
                  <a:lnTo>
                    <a:pt x="3110539" y="2220806"/>
                  </a:lnTo>
                  <a:lnTo>
                    <a:pt x="3114022" y="2221221"/>
                  </a:lnTo>
                  <a:lnTo>
                    <a:pt x="3117506" y="2221636"/>
                  </a:lnTo>
                  <a:lnTo>
                    <a:pt x="3120989" y="2222049"/>
                  </a:lnTo>
                  <a:lnTo>
                    <a:pt x="3124472" y="2222461"/>
                  </a:lnTo>
                  <a:lnTo>
                    <a:pt x="3127955" y="2223596"/>
                  </a:lnTo>
                  <a:lnTo>
                    <a:pt x="3131439" y="2225233"/>
                  </a:lnTo>
                  <a:lnTo>
                    <a:pt x="3134922" y="2227544"/>
                  </a:lnTo>
                  <a:lnTo>
                    <a:pt x="3138405" y="2227574"/>
                  </a:lnTo>
                  <a:lnTo>
                    <a:pt x="3141888" y="2227604"/>
                  </a:lnTo>
                  <a:lnTo>
                    <a:pt x="3145372" y="2227634"/>
                  </a:lnTo>
                  <a:lnTo>
                    <a:pt x="3148855" y="2227663"/>
                  </a:lnTo>
                  <a:lnTo>
                    <a:pt x="3152338" y="2230862"/>
                  </a:lnTo>
                  <a:lnTo>
                    <a:pt x="3155821" y="2234197"/>
                  </a:lnTo>
                  <a:lnTo>
                    <a:pt x="3159304" y="2234104"/>
                  </a:lnTo>
                  <a:lnTo>
                    <a:pt x="3162788" y="2234011"/>
                  </a:lnTo>
                  <a:lnTo>
                    <a:pt x="3166271" y="2233918"/>
                  </a:lnTo>
                  <a:lnTo>
                    <a:pt x="3169754" y="2233826"/>
                  </a:lnTo>
                  <a:lnTo>
                    <a:pt x="3173237" y="2237996"/>
                  </a:lnTo>
                  <a:lnTo>
                    <a:pt x="3176721" y="2240310"/>
                  </a:lnTo>
                  <a:lnTo>
                    <a:pt x="3180204" y="2241054"/>
                  </a:lnTo>
                  <a:lnTo>
                    <a:pt x="3183687" y="2241794"/>
                  </a:lnTo>
                  <a:lnTo>
                    <a:pt x="3187170" y="2242011"/>
                  </a:lnTo>
                  <a:lnTo>
                    <a:pt x="3190654" y="2242201"/>
                  </a:lnTo>
                  <a:lnTo>
                    <a:pt x="3194137" y="2242391"/>
                  </a:lnTo>
                  <a:lnTo>
                    <a:pt x="3197620" y="2242580"/>
                  </a:lnTo>
                  <a:lnTo>
                    <a:pt x="3201103" y="2243691"/>
                  </a:lnTo>
                  <a:lnTo>
                    <a:pt x="3204587" y="2247756"/>
                  </a:lnTo>
                  <a:lnTo>
                    <a:pt x="3208070" y="2248000"/>
                  </a:lnTo>
                  <a:lnTo>
                    <a:pt x="3211553" y="2248244"/>
                  </a:lnTo>
                  <a:lnTo>
                    <a:pt x="3215036" y="2251672"/>
                  </a:lnTo>
                  <a:lnTo>
                    <a:pt x="3218520" y="2252107"/>
                  </a:lnTo>
                  <a:lnTo>
                    <a:pt x="3222003" y="2252540"/>
                  </a:lnTo>
                  <a:lnTo>
                    <a:pt x="3225486" y="2252971"/>
                  </a:lnTo>
                  <a:lnTo>
                    <a:pt x="3228969" y="2253536"/>
                  </a:lnTo>
                  <a:lnTo>
                    <a:pt x="3232453" y="2255742"/>
                  </a:lnTo>
                  <a:lnTo>
                    <a:pt x="3235936" y="2255817"/>
                  </a:lnTo>
                  <a:lnTo>
                    <a:pt x="3239419" y="2255893"/>
                  </a:lnTo>
                  <a:lnTo>
                    <a:pt x="3242902" y="2256262"/>
                  </a:lnTo>
                  <a:lnTo>
                    <a:pt x="3246386" y="2257263"/>
                  </a:lnTo>
                  <a:lnTo>
                    <a:pt x="3249869" y="2258153"/>
                  </a:lnTo>
                  <a:lnTo>
                    <a:pt x="3253352" y="2258916"/>
                  </a:lnTo>
                  <a:lnTo>
                    <a:pt x="3256835" y="2260815"/>
                  </a:lnTo>
                  <a:lnTo>
                    <a:pt x="3260319" y="2263400"/>
                  </a:lnTo>
                  <a:lnTo>
                    <a:pt x="3263802" y="2266842"/>
                  </a:lnTo>
                  <a:lnTo>
                    <a:pt x="3267285" y="2270134"/>
                  </a:lnTo>
                  <a:lnTo>
                    <a:pt x="3270768" y="2272095"/>
                  </a:lnTo>
                  <a:lnTo>
                    <a:pt x="3274252" y="2275966"/>
                  </a:lnTo>
                  <a:lnTo>
                    <a:pt x="3277735" y="2277266"/>
                  </a:lnTo>
                  <a:lnTo>
                    <a:pt x="3281218" y="2278091"/>
                  </a:lnTo>
                  <a:lnTo>
                    <a:pt x="3284701" y="2278913"/>
                  </a:lnTo>
                  <a:lnTo>
                    <a:pt x="3288185" y="2279732"/>
                  </a:lnTo>
                  <a:lnTo>
                    <a:pt x="3291668" y="2280159"/>
                  </a:lnTo>
                  <a:lnTo>
                    <a:pt x="3295151" y="2280118"/>
                  </a:lnTo>
                  <a:lnTo>
                    <a:pt x="3298634" y="2280076"/>
                  </a:lnTo>
                  <a:lnTo>
                    <a:pt x="3302118" y="2280034"/>
                  </a:lnTo>
                  <a:lnTo>
                    <a:pt x="3305601" y="2279993"/>
                  </a:lnTo>
                  <a:lnTo>
                    <a:pt x="3309084" y="2280388"/>
                  </a:lnTo>
                  <a:lnTo>
                    <a:pt x="3312567" y="2280870"/>
                  </a:lnTo>
                  <a:lnTo>
                    <a:pt x="3316051" y="2283113"/>
                  </a:lnTo>
                  <a:lnTo>
                    <a:pt x="3319534" y="2285952"/>
                  </a:lnTo>
                  <a:lnTo>
                    <a:pt x="3323017" y="2286981"/>
                  </a:lnTo>
                  <a:lnTo>
                    <a:pt x="3326500" y="2286876"/>
                  </a:lnTo>
                  <a:lnTo>
                    <a:pt x="3329984" y="2286770"/>
                  </a:lnTo>
                  <a:lnTo>
                    <a:pt x="3333467" y="2287104"/>
                  </a:lnTo>
                  <a:lnTo>
                    <a:pt x="3336950" y="2289185"/>
                  </a:lnTo>
                  <a:lnTo>
                    <a:pt x="3340433" y="2290073"/>
                  </a:lnTo>
                  <a:lnTo>
                    <a:pt x="3343917" y="2291524"/>
                  </a:lnTo>
                  <a:lnTo>
                    <a:pt x="3347400" y="2293251"/>
                  </a:lnTo>
                  <a:lnTo>
                    <a:pt x="3350883" y="2297987"/>
                  </a:lnTo>
                  <a:lnTo>
                    <a:pt x="3354366" y="2300213"/>
                  </a:lnTo>
                  <a:lnTo>
                    <a:pt x="3357850" y="2300440"/>
                  </a:lnTo>
                  <a:lnTo>
                    <a:pt x="3361333" y="2308261"/>
                  </a:lnTo>
                  <a:lnTo>
                    <a:pt x="3364816" y="2308070"/>
                  </a:lnTo>
                  <a:lnTo>
                    <a:pt x="3368299" y="2308860"/>
                  </a:lnTo>
                  <a:lnTo>
                    <a:pt x="3371783" y="2309487"/>
                  </a:lnTo>
                  <a:lnTo>
                    <a:pt x="3375266" y="2309940"/>
                  </a:lnTo>
                  <a:lnTo>
                    <a:pt x="3378749" y="2310156"/>
                  </a:lnTo>
                  <a:lnTo>
                    <a:pt x="3382232" y="2310645"/>
                  </a:lnTo>
                  <a:lnTo>
                    <a:pt x="3385716" y="2311333"/>
                  </a:lnTo>
                  <a:lnTo>
                    <a:pt x="3389199" y="2312019"/>
                  </a:lnTo>
                  <a:lnTo>
                    <a:pt x="3392682" y="2312487"/>
                  </a:lnTo>
                  <a:lnTo>
                    <a:pt x="3396165" y="2312901"/>
                  </a:lnTo>
                  <a:lnTo>
                    <a:pt x="3399649" y="2313889"/>
                  </a:lnTo>
                  <a:lnTo>
                    <a:pt x="3403132" y="2315260"/>
                  </a:lnTo>
                  <a:lnTo>
                    <a:pt x="3406615" y="2320843"/>
                  </a:lnTo>
                  <a:lnTo>
                    <a:pt x="3410098" y="2321433"/>
                  </a:lnTo>
                  <a:lnTo>
                    <a:pt x="3413582" y="2322617"/>
                  </a:lnTo>
                  <a:lnTo>
                    <a:pt x="3417065" y="2324791"/>
                  </a:lnTo>
                  <a:lnTo>
                    <a:pt x="3420548" y="2324985"/>
                  </a:lnTo>
                  <a:lnTo>
                    <a:pt x="3424031" y="2326602"/>
                  </a:lnTo>
                  <a:lnTo>
                    <a:pt x="3427515" y="2330107"/>
                  </a:lnTo>
                  <a:lnTo>
                    <a:pt x="3430998" y="2330099"/>
                  </a:lnTo>
                  <a:lnTo>
                    <a:pt x="3434481" y="2330091"/>
                  </a:lnTo>
                  <a:lnTo>
                    <a:pt x="3437964" y="2334902"/>
                  </a:lnTo>
                  <a:lnTo>
                    <a:pt x="3441447" y="2341580"/>
                  </a:lnTo>
                  <a:lnTo>
                    <a:pt x="3444931" y="2342386"/>
                  </a:lnTo>
                  <a:lnTo>
                    <a:pt x="3448414" y="2341988"/>
                  </a:lnTo>
                  <a:lnTo>
                    <a:pt x="3451897" y="2341591"/>
                  </a:lnTo>
                  <a:lnTo>
                    <a:pt x="3455380" y="2342610"/>
                  </a:lnTo>
                  <a:lnTo>
                    <a:pt x="3458864" y="2353552"/>
                  </a:lnTo>
                  <a:lnTo>
                    <a:pt x="3462347" y="2371612"/>
                  </a:lnTo>
                  <a:lnTo>
                    <a:pt x="3465830" y="2374872"/>
                  </a:lnTo>
                  <a:lnTo>
                    <a:pt x="3469313" y="2376483"/>
                  </a:lnTo>
                  <a:lnTo>
                    <a:pt x="3472797" y="2380435"/>
                  </a:lnTo>
                  <a:lnTo>
                    <a:pt x="3476280" y="2394427"/>
                  </a:lnTo>
                  <a:lnTo>
                    <a:pt x="3479763" y="2413590"/>
                  </a:lnTo>
                  <a:lnTo>
                    <a:pt x="3483246" y="2413759"/>
                  </a:lnTo>
                  <a:lnTo>
                    <a:pt x="3483246" y="2414063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169720"/>
              <a:ext cx="3483246" cy="2382347"/>
            </a:xfrm>
            <a:custGeom>
              <a:avLst/>
              <a:gdLst/>
              <a:ahLst/>
              <a:cxnLst/>
              <a:rect l="0" t="0" r="0" b="0"/>
              <a:pathLst>
                <a:path w="3483246" h="2382347">
                  <a:moveTo>
                    <a:pt x="0" y="2382347"/>
                  </a:moveTo>
                  <a:lnTo>
                    <a:pt x="3483" y="572129"/>
                  </a:lnTo>
                  <a:lnTo>
                    <a:pt x="6966" y="572129"/>
                  </a:lnTo>
                  <a:lnTo>
                    <a:pt x="10449" y="572129"/>
                  </a:lnTo>
                  <a:lnTo>
                    <a:pt x="13932" y="572129"/>
                  </a:lnTo>
                  <a:lnTo>
                    <a:pt x="17416" y="379757"/>
                  </a:lnTo>
                  <a:lnTo>
                    <a:pt x="20899" y="414609"/>
                  </a:lnTo>
                  <a:lnTo>
                    <a:pt x="24382" y="438770"/>
                  </a:lnTo>
                  <a:lnTo>
                    <a:pt x="27865" y="325101"/>
                  </a:lnTo>
                  <a:lnTo>
                    <a:pt x="31349" y="227063"/>
                  </a:lnTo>
                  <a:lnTo>
                    <a:pt x="34832" y="141637"/>
                  </a:lnTo>
                  <a:lnTo>
                    <a:pt x="38315" y="66538"/>
                  </a:lnTo>
                  <a:lnTo>
                    <a:pt x="41798" y="0"/>
                  </a:lnTo>
                  <a:lnTo>
                    <a:pt x="45282" y="696688"/>
                  </a:lnTo>
                  <a:lnTo>
                    <a:pt x="48765" y="688362"/>
                  </a:lnTo>
                  <a:lnTo>
                    <a:pt x="52248" y="730781"/>
                  </a:lnTo>
                  <a:lnTo>
                    <a:pt x="55731" y="721684"/>
                  </a:lnTo>
                  <a:lnTo>
                    <a:pt x="59215" y="668948"/>
                  </a:lnTo>
                  <a:lnTo>
                    <a:pt x="62698" y="706299"/>
                  </a:lnTo>
                  <a:lnTo>
                    <a:pt x="66181" y="659247"/>
                  </a:lnTo>
                  <a:lnTo>
                    <a:pt x="69664" y="693783"/>
                  </a:lnTo>
                  <a:lnTo>
                    <a:pt x="73148" y="651313"/>
                  </a:lnTo>
                  <a:lnTo>
                    <a:pt x="76631" y="683404"/>
                  </a:lnTo>
                  <a:lnTo>
                    <a:pt x="80114" y="644703"/>
                  </a:lnTo>
                  <a:lnTo>
                    <a:pt x="83597" y="607646"/>
                  </a:lnTo>
                  <a:lnTo>
                    <a:pt x="87081" y="572129"/>
                  </a:lnTo>
                  <a:lnTo>
                    <a:pt x="90564" y="604963"/>
                  </a:lnTo>
                  <a:lnTo>
                    <a:pt x="94047" y="663841"/>
                  </a:lnTo>
                  <a:lnTo>
                    <a:pt x="97530" y="632173"/>
                  </a:lnTo>
                  <a:lnTo>
                    <a:pt x="101014" y="601622"/>
                  </a:lnTo>
                  <a:lnTo>
                    <a:pt x="104497" y="628295"/>
                  </a:lnTo>
                  <a:lnTo>
                    <a:pt x="107980" y="599748"/>
                  </a:lnTo>
                  <a:lnTo>
                    <a:pt x="111463" y="624887"/>
                  </a:lnTo>
                  <a:lnTo>
                    <a:pt x="114947" y="694929"/>
                  </a:lnTo>
                  <a:lnTo>
                    <a:pt x="118430" y="668948"/>
                  </a:lnTo>
                  <a:lnTo>
                    <a:pt x="121913" y="643707"/>
                  </a:lnTo>
                  <a:lnTo>
                    <a:pt x="125396" y="641796"/>
                  </a:lnTo>
                  <a:lnTo>
                    <a:pt x="128880" y="617938"/>
                  </a:lnTo>
                  <a:lnTo>
                    <a:pt x="132363" y="594724"/>
                  </a:lnTo>
                  <a:lnTo>
                    <a:pt x="135846" y="594152"/>
                  </a:lnTo>
                  <a:lnTo>
                    <a:pt x="139329" y="593608"/>
                  </a:lnTo>
                  <a:lnTo>
                    <a:pt x="142813" y="613571"/>
                  </a:lnTo>
                  <a:lnTo>
                    <a:pt x="146296" y="651313"/>
                  </a:lnTo>
                  <a:lnTo>
                    <a:pt x="149779" y="667881"/>
                  </a:lnTo>
                  <a:lnTo>
                    <a:pt x="153262" y="647864"/>
                  </a:lnTo>
                  <a:lnTo>
                    <a:pt x="156746" y="628295"/>
                  </a:lnTo>
                  <a:lnTo>
                    <a:pt x="160229" y="609158"/>
                  </a:lnTo>
                  <a:lnTo>
                    <a:pt x="163712" y="590441"/>
                  </a:lnTo>
                  <a:lnTo>
                    <a:pt x="167195" y="572129"/>
                  </a:lnTo>
                  <a:lnTo>
                    <a:pt x="170679" y="554209"/>
                  </a:lnTo>
                  <a:lnTo>
                    <a:pt x="174162" y="536669"/>
                  </a:lnTo>
                  <a:lnTo>
                    <a:pt x="177645" y="519497"/>
                  </a:lnTo>
                  <a:lnTo>
                    <a:pt x="181128" y="538059"/>
                  </a:lnTo>
                  <a:lnTo>
                    <a:pt x="184612" y="555574"/>
                  </a:lnTo>
                  <a:lnTo>
                    <a:pt x="188095" y="572129"/>
                  </a:lnTo>
                  <a:lnTo>
                    <a:pt x="191578" y="587801"/>
                  </a:lnTo>
                  <a:lnTo>
                    <a:pt x="195061" y="587523"/>
                  </a:lnTo>
                  <a:lnTo>
                    <a:pt x="198545" y="572129"/>
                  </a:lnTo>
                  <a:lnTo>
                    <a:pt x="202028" y="572129"/>
                  </a:lnTo>
                  <a:lnTo>
                    <a:pt x="205511" y="557271"/>
                  </a:lnTo>
                  <a:lnTo>
                    <a:pt x="208994" y="542675"/>
                  </a:lnTo>
                  <a:lnTo>
                    <a:pt x="212478" y="528334"/>
                  </a:lnTo>
                  <a:lnTo>
                    <a:pt x="215961" y="514241"/>
                  </a:lnTo>
                  <a:lnTo>
                    <a:pt x="219444" y="544100"/>
                  </a:lnTo>
                  <a:lnTo>
                    <a:pt x="222927" y="530434"/>
                  </a:lnTo>
                  <a:lnTo>
                    <a:pt x="226411" y="531090"/>
                  </a:lnTo>
                  <a:lnTo>
                    <a:pt x="229894" y="558859"/>
                  </a:lnTo>
                  <a:lnTo>
                    <a:pt x="233377" y="585014"/>
                  </a:lnTo>
                  <a:lnTo>
                    <a:pt x="236860" y="572129"/>
                  </a:lnTo>
                  <a:lnTo>
                    <a:pt x="240344" y="596985"/>
                  </a:lnTo>
                  <a:lnTo>
                    <a:pt x="243827" y="584465"/>
                  </a:lnTo>
                  <a:lnTo>
                    <a:pt x="247310" y="572129"/>
                  </a:lnTo>
                  <a:lnTo>
                    <a:pt x="250793" y="607646"/>
                  </a:lnTo>
                  <a:lnTo>
                    <a:pt x="254277" y="595640"/>
                  </a:lnTo>
                  <a:lnTo>
                    <a:pt x="257760" y="595327"/>
                  </a:lnTo>
                  <a:lnTo>
                    <a:pt x="261243" y="583648"/>
                  </a:lnTo>
                  <a:lnTo>
                    <a:pt x="264726" y="572129"/>
                  </a:lnTo>
                  <a:lnTo>
                    <a:pt x="268210" y="572129"/>
                  </a:lnTo>
                  <a:lnTo>
                    <a:pt x="271693" y="560913"/>
                  </a:lnTo>
                  <a:lnTo>
                    <a:pt x="275176" y="561056"/>
                  </a:lnTo>
                  <a:lnTo>
                    <a:pt x="278659" y="550128"/>
                  </a:lnTo>
                  <a:lnTo>
                    <a:pt x="282143" y="550403"/>
                  </a:lnTo>
                  <a:lnTo>
                    <a:pt x="285626" y="603389"/>
                  </a:lnTo>
                  <a:lnTo>
                    <a:pt x="289109" y="632873"/>
                  </a:lnTo>
                  <a:lnTo>
                    <a:pt x="292592" y="651313"/>
                  </a:lnTo>
                  <a:lnTo>
                    <a:pt x="296075" y="678063"/>
                  </a:lnTo>
                  <a:lnTo>
                    <a:pt x="299559" y="694663"/>
                  </a:lnTo>
                  <a:lnTo>
                    <a:pt x="303042" y="684603"/>
                  </a:lnTo>
                  <a:lnTo>
                    <a:pt x="306525" y="700633"/>
                  </a:lnTo>
                  <a:lnTo>
                    <a:pt x="310008" y="690803"/>
                  </a:lnTo>
                  <a:lnTo>
                    <a:pt x="313492" y="681080"/>
                  </a:lnTo>
                  <a:lnTo>
                    <a:pt x="316975" y="671461"/>
                  </a:lnTo>
                  <a:lnTo>
                    <a:pt x="320458" y="687179"/>
                  </a:lnTo>
                  <a:lnTo>
                    <a:pt x="323941" y="694190"/>
                  </a:lnTo>
                  <a:lnTo>
                    <a:pt x="327425" y="692978"/>
                  </a:lnTo>
                  <a:lnTo>
                    <a:pt x="330908" y="715402"/>
                  </a:lnTo>
                  <a:lnTo>
                    <a:pt x="334391" y="706299"/>
                  </a:lnTo>
                  <a:lnTo>
                    <a:pt x="337874" y="749955"/>
                  </a:lnTo>
                  <a:lnTo>
                    <a:pt x="341358" y="769720"/>
                  </a:lnTo>
                  <a:lnTo>
                    <a:pt x="344841" y="760924"/>
                  </a:lnTo>
                  <a:lnTo>
                    <a:pt x="348324" y="752211"/>
                  </a:lnTo>
                  <a:lnTo>
                    <a:pt x="351807" y="743579"/>
                  </a:lnTo>
                  <a:lnTo>
                    <a:pt x="355291" y="749025"/>
                  </a:lnTo>
                  <a:lnTo>
                    <a:pt x="358774" y="761130"/>
                  </a:lnTo>
                  <a:lnTo>
                    <a:pt x="362257" y="759500"/>
                  </a:lnTo>
                  <a:lnTo>
                    <a:pt x="365740" y="757899"/>
                  </a:lnTo>
                  <a:lnTo>
                    <a:pt x="369224" y="756325"/>
                  </a:lnTo>
                  <a:lnTo>
                    <a:pt x="372707" y="748182"/>
                  </a:lnTo>
                  <a:lnTo>
                    <a:pt x="376190" y="740110"/>
                  </a:lnTo>
                  <a:lnTo>
                    <a:pt x="379673" y="732108"/>
                  </a:lnTo>
                  <a:lnTo>
                    <a:pt x="383157" y="730781"/>
                  </a:lnTo>
                  <a:lnTo>
                    <a:pt x="386640" y="729476"/>
                  </a:lnTo>
                  <a:lnTo>
                    <a:pt x="390123" y="734649"/>
                  </a:lnTo>
                  <a:lnTo>
                    <a:pt x="393606" y="726929"/>
                  </a:lnTo>
                  <a:lnTo>
                    <a:pt x="397090" y="738364"/>
                  </a:lnTo>
                  <a:lnTo>
                    <a:pt x="400573" y="730781"/>
                  </a:lnTo>
                  <a:lnTo>
                    <a:pt x="404056" y="723260"/>
                  </a:lnTo>
                  <a:lnTo>
                    <a:pt x="407539" y="722075"/>
                  </a:lnTo>
                  <a:lnTo>
                    <a:pt x="411023" y="727093"/>
                  </a:lnTo>
                  <a:lnTo>
                    <a:pt x="414506" y="719761"/>
                  </a:lnTo>
                  <a:lnTo>
                    <a:pt x="417989" y="712487"/>
                  </a:lnTo>
                  <a:lnTo>
                    <a:pt x="421472" y="711416"/>
                  </a:lnTo>
                  <a:lnTo>
                    <a:pt x="424956" y="728405"/>
                  </a:lnTo>
                  <a:lnTo>
                    <a:pt x="428439" y="733131"/>
                  </a:lnTo>
                  <a:lnTo>
                    <a:pt x="431922" y="731947"/>
                  </a:lnTo>
                  <a:lnTo>
                    <a:pt x="435405" y="724971"/>
                  </a:lnTo>
                  <a:lnTo>
                    <a:pt x="438889" y="718047"/>
                  </a:lnTo>
                  <a:lnTo>
                    <a:pt x="442372" y="716990"/>
                  </a:lnTo>
                  <a:lnTo>
                    <a:pt x="445855" y="710172"/>
                  </a:lnTo>
                  <a:lnTo>
                    <a:pt x="449338" y="714921"/>
                  </a:lnTo>
                  <a:lnTo>
                    <a:pt x="452822" y="719571"/>
                  </a:lnTo>
                  <a:lnTo>
                    <a:pt x="456305" y="712910"/>
                  </a:lnTo>
                  <a:lnTo>
                    <a:pt x="459788" y="706299"/>
                  </a:lnTo>
                  <a:lnTo>
                    <a:pt x="463271" y="699735"/>
                  </a:lnTo>
                  <a:lnTo>
                    <a:pt x="466755" y="693219"/>
                  </a:lnTo>
                  <a:lnTo>
                    <a:pt x="470238" y="714540"/>
                  </a:lnTo>
                  <a:lnTo>
                    <a:pt x="473721" y="718990"/>
                  </a:lnTo>
                  <a:lnTo>
                    <a:pt x="477204" y="739190"/>
                  </a:lnTo>
                  <a:lnTo>
                    <a:pt x="480688" y="732876"/>
                  </a:lnTo>
                  <a:lnTo>
                    <a:pt x="484171" y="726605"/>
                  </a:lnTo>
                  <a:lnTo>
                    <a:pt x="487654" y="720377"/>
                  </a:lnTo>
                  <a:lnTo>
                    <a:pt x="491137" y="719411"/>
                  </a:lnTo>
                  <a:lnTo>
                    <a:pt x="494621" y="718457"/>
                  </a:lnTo>
                  <a:lnTo>
                    <a:pt x="498104" y="727739"/>
                  </a:lnTo>
                  <a:lnTo>
                    <a:pt x="501587" y="726750"/>
                  </a:lnTo>
                  <a:lnTo>
                    <a:pt x="505070" y="740703"/>
                  </a:lnTo>
                  <a:lnTo>
                    <a:pt x="508554" y="739656"/>
                  </a:lnTo>
                  <a:lnTo>
                    <a:pt x="512037" y="743483"/>
                  </a:lnTo>
                  <a:lnTo>
                    <a:pt x="515520" y="742434"/>
                  </a:lnTo>
                  <a:lnTo>
                    <a:pt x="519003" y="741398"/>
                  </a:lnTo>
                  <a:lnTo>
                    <a:pt x="522487" y="745130"/>
                  </a:lnTo>
                  <a:lnTo>
                    <a:pt x="525970" y="739363"/>
                  </a:lnTo>
                  <a:lnTo>
                    <a:pt x="529453" y="733633"/>
                  </a:lnTo>
                  <a:lnTo>
                    <a:pt x="532936" y="727938"/>
                  </a:lnTo>
                  <a:lnTo>
                    <a:pt x="536420" y="722278"/>
                  </a:lnTo>
                  <a:lnTo>
                    <a:pt x="539903" y="721389"/>
                  </a:lnTo>
                  <a:lnTo>
                    <a:pt x="543386" y="715800"/>
                  </a:lnTo>
                  <a:lnTo>
                    <a:pt x="546869" y="710246"/>
                  </a:lnTo>
                  <a:lnTo>
                    <a:pt x="550353" y="704725"/>
                  </a:lnTo>
                  <a:lnTo>
                    <a:pt x="553836" y="727131"/>
                  </a:lnTo>
                  <a:lnTo>
                    <a:pt x="557319" y="726245"/>
                  </a:lnTo>
                  <a:lnTo>
                    <a:pt x="560802" y="725369"/>
                  </a:lnTo>
                  <a:lnTo>
                    <a:pt x="564286" y="724503"/>
                  </a:lnTo>
                  <a:lnTo>
                    <a:pt x="567769" y="719155"/>
                  </a:lnTo>
                  <a:lnTo>
                    <a:pt x="571252" y="727243"/>
                  </a:lnTo>
                  <a:lnTo>
                    <a:pt x="574735" y="730781"/>
                  </a:lnTo>
                  <a:lnTo>
                    <a:pt x="578218" y="729908"/>
                  </a:lnTo>
                  <a:lnTo>
                    <a:pt x="581702" y="729046"/>
                  </a:lnTo>
                  <a:lnTo>
                    <a:pt x="585185" y="728192"/>
                  </a:lnTo>
                  <a:lnTo>
                    <a:pt x="588668" y="761049"/>
                  </a:lnTo>
                  <a:lnTo>
                    <a:pt x="592151" y="755935"/>
                  </a:lnTo>
                  <a:lnTo>
                    <a:pt x="595635" y="759068"/>
                  </a:lnTo>
                  <a:lnTo>
                    <a:pt x="599118" y="766192"/>
                  </a:lnTo>
                  <a:lnTo>
                    <a:pt x="602601" y="761169"/>
                  </a:lnTo>
                  <a:lnTo>
                    <a:pt x="606084" y="760195"/>
                  </a:lnTo>
                  <a:lnTo>
                    <a:pt x="609568" y="755227"/>
                  </a:lnTo>
                  <a:lnTo>
                    <a:pt x="613051" y="754292"/>
                  </a:lnTo>
                  <a:lnTo>
                    <a:pt x="616534" y="749378"/>
                  </a:lnTo>
                  <a:lnTo>
                    <a:pt x="620017" y="752449"/>
                  </a:lnTo>
                  <a:lnTo>
                    <a:pt x="623501" y="751541"/>
                  </a:lnTo>
                  <a:lnTo>
                    <a:pt x="626984" y="746709"/>
                  </a:lnTo>
                  <a:lnTo>
                    <a:pt x="630467" y="761391"/>
                  </a:lnTo>
                  <a:lnTo>
                    <a:pt x="633950" y="768093"/>
                  </a:lnTo>
                  <a:lnTo>
                    <a:pt x="637434" y="770912"/>
                  </a:lnTo>
                  <a:lnTo>
                    <a:pt x="640917" y="766192"/>
                  </a:lnTo>
                  <a:lnTo>
                    <a:pt x="644400" y="765255"/>
                  </a:lnTo>
                  <a:lnTo>
                    <a:pt x="647883" y="760583"/>
                  </a:lnTo>
                  <a:lnTo>
                    <a:pt x="651367" y="763407"/>
                  </a:lnTo>
                  <a:lnTo>
                    <a:pt x="654850" y="803698"/>
                  </a:lnTo>
                  <a:lnTo>
                    <a:pt x="658333" y="811630"/>
                  </a:lnTo>
                  <a:lnTo>
                    <a:pt x="661816" y="810535"/>
                  </a:lnTo>
                  <a:lnTo>
                    <a:pt x="665300" y="812880"/>
                  </a:lnTo>
                  <a:lnTo>
                    <a:pt x="668783" y="808376"/>
                  </a:lnTo>
                  <a:lnTo>
                    <a:pt x="672266" y="803893"/>
                  </a:lnTo>
                  <a:lnTo>
                    <a:pt x="675749" y="806255"/>
                  </a:lnTo>
                  <a:lnTo>
                    <a:pt x="679233" y="805209"/>
                  </a:lnTo>
                  <a:lnTo>
                    <a:pt x="682716" y="804172"/>
                  </a:lnTo>
                  <a:lnTo>
                    <a:pt x="686199" y="813158"/>
                  </a:lnTo>
                  <a:lnTo>
                    <a:pt x="689682" y="812102"/>
                  </a:lnTo>
                  <a:lnTo>
                    <a:pt x="693166" y="807756"/>
                  </a:lnTo>
                  <a:lnTo>
                    <a:pt x="696649" y="810017"/>
                  </a:lnTo>
                  <a:lnTo>
                    <a:pt x="700132" y="812250"/>
                  </a:lnTo>
                  <a:lnTo>
                    <a:pt x="703615" y="807969"/>
                  </a:lnTo>
                  <a:lnTo>
                    <a:pt x="707099" y="810195"/>
                  </a:lnTo>
                  <a:lnTo>
                    <a:pt x="710582" y="809181"/>
                  </a:lnTo>
                  <a:lnTo>
                    <a:pt x="714065" y="808175"/>
                  </a:lnTo>
                  <a:lnTo>
                    <a:pt x="717548" y="819858"/>
                  </a:lnTo>
                  <a:lnTo>
                    <a:pt x="721032" y="815685"/>
                  </a:lnTo>
                  <a:lnTo>
                    <a:pt x="724515" y="827111"/>
                  </a:lnTo>
                  <a:lnTo>
                    <a:pt x="727998" y="826063"/>
                  </a:lnTo>
                  <a:lnTo>
                    <a:pt x="731481" y="831127"/>
                  </a:lnTo>
                  <a:lnTo>
                    <a:pt x="734965" y="836111"/>
                  </a:lnTo>
                  <a:lnTo>
                    <a:pt x="738448" y="833198"/>
                  </a:lnTo>
                  <a:lnTo>
                    <a:pt x="741931" y="839940"/>
                  </a:lnTo>
                  <a:lnTo>
                    <a:pt x="745414" y="835914"/>
                  </a:lnTo>
                  <a:lnTo>
                    <a:pt x="748898" y="831904"/>
                  </a:lnTo>
                  <a:lnTo>
                    <a:pt x="752381" y="830873"/>
                  </a:lnTo>
                  <a:lnTo>
                    <a:pt x="755864" y="858772"/>
                  </a:lnTo>
                  <a:lnTo>
                    <a:pt x="759347" y="871682"/>
                  </a:lnTo>
                  <a:lnTo>
                    <a:pt x="762831" y="870539"/>
                  </a:lnTo>
                  <a:lnTo>
                    <a:pt x="766314" y="866640"/>
                  </a:lnTo>
                  <a:lnTo>
                    <a:pt x="769797" y="865523"/>
                  </a:lnTo>
                  <a:lnTo>
                    <a:pt x="773280" y="867164"/>
                  </a:lnTo>
                  <a:lnTo>
                    <a:pt x="776764" y="876920"/>
                  </a:lnTo>
                  <a:lnTo>
                    <a:pt x="780247" y="873094"/>
                  </a:lnTo>
                  <a:lnTo>
                    <a:pt x="783730" y="871978"/>
                  </a:lnTo>
                  <a:lnTo>
                    <a:pt x="787213" y="870870"/>
                  </a:lnTo>
                  <a:lnTo>
                    <a:pt x="790697" y="867092"/>
                  </a:lnTo>
                  <a:lnTo>
                    <a:pt x="794180" y="868679"/>
                  </a:lnTo>
                  <a:lnTo>
                    <a:pt x="797663" y="864932"/>
                  </a:lnTo>
                  <a:lnTo>
                    <a:pt x="801146" y="861200"/>
                  </a:lnTo>
                  <a:lnTo>
                    <a:pt x="804630" y="857481"/>
                  </a:lnTo>
                  <a:lnTo>
                    <a:pt x="808113" y="869644"/>
                  </a:lnTo>
                  <a:lnTo>
                    <a:pt x="811596" y="876364"/>
                  </a:lnTo>
                  <a:lnTo>
                    <a:pt x="815079" y="880415"/>
                  </a:lnTo>
                  <a:lnTo>
                    <a:pt x="818563" y="879326"/>
                  </a:lnTo>
                  <a:lnTo>
                    <a:pt x="822046" y="875696"/>
                  </a:lnTo>
                  <a:lnTo>
                    <a:pt x="825529" y="872080"/>
                  </a:lnTo>
                  <a:lnTo>
                    <a:pt x="829012" y="876104"/>
                  </a:lnTo>
                  <a:lnTo>
                    <a:pt x="832496" y="872518"/>
                  </a:lnTo>
                  <a:lnTo>
                    <a:pt x="835979" y="871473"/>
                  </a:lnTo>
                  <a:lnTo>
                    <a:pt x="839462" y="875453"/>
                  </a:lnTo>
                  <a:lnTo>
                    <a:pt x="842945" y="881851"/>
                  </a:lnTo>
                  <a:lnTo>
                    <a:pt x="846429" y="885701"/>
                  </a:lnTo>
                  <a:lnTo>
                    <a:pt x="849912" y="889501"/>
                  </a:lnTo>
                  <a:lnTo>
                    <a:pt x="853395" y="893466"/>
                  </a:lnTo>
                  <a:lnTo>
                    <a:pt x="856878" y="894567"/>
                  </a:lnTo>
                  <a:lnTo>
                    <a:pt x="860361" y="891108"/>
                  </a:lnTo>
                  <a:lnTo>
                    <a:pt x="863845" y="899518"/>
                  </a:lnTo>
                  <a:lnTo>
                    <a:pt x="867328" y="896090"/>
                  </a:lnTo>
                  <a:lnTo>
                    <a:pt x="870811" y="895025"/>
                  </a:lnTo>
                  <a:lnTo>
                    <a:pt x="874294" y="891622"/>
                  </a:lnTo>
                  <a:lnTo>
                    <a:pt x="877778" y="888230"/>
                  </a:lnTo>
                  <a:lnTo>
                    <a:pt x="881261" y="884850"/>
                  </a:lnTo>
                  <a:lnTo>
                    <a:pt x="884744" y="881482"/>
                  </a:lnTo>
                  <a:lnTo>
                    <a:pt x="888227" y="878124"/>
                  </a:lnTo>
                  <a:lnTo>
                    <a:pt x="891711" y="877130"/>
                  </a:lnTo>
                  <a:lnTo>
                    <a:pt x="895194" y="873797"/>
                  </a:lnTo>
                  <a:lnTo>
                    <a:pt x="898677" y="870475"/>
                  </a:lnTo>
                  <a:lnTo>
                    <a:pt x="902160" y="867164"/>
                  </a:lnTo>
                  <a:lnTo>
                    <a:pt x="905644" y="863864"/>
                  </a:lnTo>
                  <a:lnTo>
                    <a:pt x="909127" y="879179"/>
                  </a:lnTo>
                  <a:lnTo>
                    <a:pt x="912610" y="879313"/>
                  </a:lnTo>
                  <a:lnTo>
                    <a:pt x="916093" y="881795"/>
                  </a:lnTo>
                  <a:lnTo>
                    <a:pt x="919577" y="878552"/>
                  </a:lnTo>
                  <a:lnTo>
                    <a:pt x="923060" y="875321"/>
                  </a:lnTo>
                  <a:lnTo>
                    <a:pt x="926543" y="876636"/>
                  </a:lnTo>
                  <a:lnTo>
                    <a:pt x="930026" y="873427"/>
                  </a:lnTo>
                  <a:lnTo>
                    <a:pt x="933510" y="870229"/>
                  </a:lnTo>
                  <a:lnTo>
                    <a:pt x="936993" y="867042"/>
                  </a:lnTo>
                  <a:lnTo>
                    <a:pt x="940476" y="863864"/>
                  </a:lnTo>
                  <a:lnTo>
                    <a:pt x="943959" y="863462"/>
                  </a:lnTo>
                  <a:lnTo>
                    <a:pt x="947443" y="884279"/>
                  </a:lnTo>
                  <a:lnTo>
                    <a:pt x="950926" y="881145"/>
                  </a:lnTo>
                  <a:lnTo>
                    <a:pt x="954409" y="878021"/>
                  </a:lnTo>
                  <a:lnTo>
                    <a:pt x="957892" y="874907"/>
                  </a:lnTo>
                  <a:lnTo>
                    <a:pt x="961376" y="871803"/>
                  </a:lnTo>
                  <a:lnTo>
                    <a:pt x="964859" y="868708"/>
                  </a:lnTo>
                  <a:lnTo>
                    <a:pt x="968342" y="876522"/>
                  </a:lnTo>
                  <a:lnTo>
                    <a:pt x="971825" y="879920"/>
                  </a:lnTo>
                  <a:lnTo>
                    <a:pt x="975309" y="885404"/>
                  </a:lnTo>
                  <a:lnTo>
                    <a:pt x="978792" y="895000"/>
                  </a:lnTo>
                  <a:lnTo>
                    <a:pt x="982275" y="898215"/>
                  </a:lnTo>
                  <a:lnTo>
                    <a:pt x="985758" y="901394"/>
                  </a:lnTo>
                  <a:lnTo>
                    <a:pt x="989242" y="898390"/>
                  </a:lnTo>
                  <a:lnTo>
                    <a:pt x="992725" y="895396"/>
                  </a:lnTo>
                  <a:lnTo>
                    <a:pt x="996208" y="896517"/>
                  </a:lnTo>
                  <a:lnTo>
                    <a:pt x="999691" y="893543"/>
                  </a:lnTo>
                  <a:lnTo>
                    <a:pt x="1003175" y="890577"/>
                  </a:lnTo>
                  <a:lnTo>
                    <a:pt x="1006658" y="889668"/>
                  </a:lnTo>
                  <a:lnTo>
                    <a:pt x="1010141" y="888765"/>
                  </a:lnTo>
                  <a:lnTo>
                    <a:pt x="1013624" y="899986"/>
                  </a:lnTo>
                  <a:lnTo>
                    <a:pt x="1017108" y="897064"/>
                  </a:lnTo>
                  <a:lnTo>
                    <a:pt x="1020591" y="904112"/>
                  </a:lnTo>
                  <a:lnTo>
                    <a:pt x="1024074" y="901212"/>
                  </a:lnTo>
                  <a:lnTo>
                    <a:pt x="1027557" y="900299"/>
                  </a:lnTo>
                  <a:lnTo>
                    <a:pt x="1031041" y="897416"/>
                  </a:lnTo>
                  <a:lnTo>
                    <a:pt x="1034524" y="900452"/>
                  </a:lnTo>
                  <a:lnTo>
                    <a:pt x="1038007" y="897589"/>
                  </a:lnTo>
                  <a:lnTo>
                    <a:pt x="1041490" y="896696"/>
                  </a:lnTo>
                  <a:lnTo>
                    <a:pt x="1044974" y="895807"/>
                  </a:lnTo>
                  <a:lnTo>
                    <a:pt x="1048457" y="896871"/>
                  </a:lnTo>
                  <a:lnTo>
                    <a:pt x="1051940" y="899860"/>
                  </a:lnTo>
                  <a:lnTo>
                    <a:pt x="1055423" y="898974"/>
                  </a:lnTo>
                  <a:lnTo>
                    <a:pt x="1058907" y="900013"/>
                  </a:lnTo>
                  <a:lnTo>
                    <a:pt x="1062390" y="902950"/>
                  </a:lnTo>
                  <a:lnTo>
                    <a:pt x="1065873" y="902066"/>
                  </a:lnTo>
                  <a:lnTo>
                    <a:pt x="1069356" y="899288"/>
                  </a:lnTo>
                  <a:lnTo>
                    <a:pt x="1072840" y="900311"/>
                  </a:lnTo>
                  <a:lnTo>
                    <a:pt x="1076323" y="921759"/>
                  </a:lnTo>
                  <a:lnTo>
                    <a:pt x="1079806" y="919018"/>
                  </a:lnTo>
                  <a:lnTo>
                    <a:pt x="1083289" y="916285"/>
                  </a:lnTo>
                  <a:lnTo>
                    <a:pt x="1086773" y="915391"/>
                  </a:lnTo>
                  <a:lnTo>
                    <a:pt x="1090256" y="916326"/>
                  </a:lnTo>
                  <a:lnTo>
                    <a:pt x="1093739" y="915437"/>
                  </a:lnTo>
                  <a:lnTo>
                    <a:pt x="1097222" y="914554"/>
                  </a:lnTo>
                  <a:lnTo>
                    <a:pt x="1100706" y="911861"/>
                  </a:lnTo>
                  <a:lnTo>
                    <a:pt x="1104189" y="909176"/>
                  </a:lnTo>
                  <a:lnTo>
                    <a:pt x="1107672" y="906498"/>
                  </a:lnTo>
                  <a:lnTo>
                    <a:pt x="1111155" y="905642"/>
                  </a:lnTo>
                  <a:lnTo>
                    <a:pt x="1114639" y="906600"/>
                  </a:lnTo>
                  <a:lnTo>
                    <a:pt x="1118122" y="903945"/>
                  </a:lnTo>
                  <a:lnTo>
                    <a:pt x="1121605" y="901298"/>
                  </a:lnTo>
                  <a:lnTo>
                    <a:pt x="1125088" y="898658"/>
                  </a:lnTo>
                  <a:lnTo>
                    <a:pt x="1128572" y="896024"/>
                  </a:lnTo>
                  <a:lnTo>
                    <a:pt x="1132055" y="893398"/>
                  </a:lnTo>
                  <a:lnTo>
                    <a:pt x="1135538" y="892587"/>
                  </a:lnTo>
                  <a:lnTo>
                    <a:pt x="1139021" y="889975"/>
                  </a:lnTo>
                  <a:lnTo>
                    <a:pt x="1142505" y="889176"/>
                  </a:lnTo>
                  <a:lnTo>
                    <a:pt x="1145988" y="890178"/>
                  </a:lnTo>
                  <a:lnTo>
                    <a:pt x="1149471" y="887589"/>
                  </a:lnTo>
                  <a:lnTo>
                    <a:pt x="1152954" y="886802"/>
                  </a:lnTo>
                  <a:lnTo>
                    <a:pt x="1156437" y="907187"/>
                  </a:lnTo>
                  <a:lnTo>
                    <a:pt x="1159921" y="911556"/>
                  </a:lnTo>
                  <a:lnTo>
                    <a:pt x="1163404" y="912448"/>
                  </a:lnTo>
                  <a:lnTo>
                    <a:pt x="1166887" y="911623"/>
                  </a:lnTo>
                  <a:lnTo>
                    <a:pt x="1170370" y="920990"/>
                  </a:lnTo>
                  <a:lnTo>
                    <a:pt x="1173854" y="918469"/>
                  </a:lnTo>
                  <a:lnTo>
                    <a:pt x="1177337" y="915954"/>
                  </a:lnTo>
                  <a:lnTo>
                    <a:pt x="1180820" y="915132"/>
                  </a:lnTo>
                  <a:lnTo>
                    <a:pt x="1184303" y="914313"/>
                  </a:lnTo>
                  <a:lnTo>
                    <a:pt x="1187787" y="916849"/>
                  </a:lnTo>
                  <a:lnTo>
                    <a:pt x="1191270" y="914363"/>
                  </a:lnTo>
                  <a:lnTo>
                    <a:pt x="1194753" y="918543"/>
                  </a:lnTo>
                  <a:lnTo>
                    <a:pt x="1198236" y="917728"/>
                  </a:lnTo>
                  <a:lnTo>
                    <a:pt x="1201720" y="915263"/>
                  </a:lnTo>
                  <a:lnTo>
                    <a:pt x="1205203" y="921039"/>
                  </a:lnTo>
                  <a:lnTo>
                    <a:pt x="1208686" y="923489"/>
                  </a:lnTo>
                  <a:lnTo>
                    <a:pt x="1212169" y="921048"/>
                  </a:lnTo>
                  <a:lnTo>
                    <a:pt x="1215653" y="918614"/>
                  </a:lnTo>
                  <a:lnTo>
                    <a:pt x="1219136" y="916185"/>
                  </a:lnTo>
                  <a:lnTo>
                    <a:pt x="1222619" y="913762"/>
                  </a:lnTo>
                  <a:lnTo>
                    <a:pt x="1226102" y="911345"/>
                  </a:lnTo>
                  <a:lnTo>
                    <a:pt x="1229586" y="908934"/>
                  </a:lnTo>
                  <a:lnTo>
                    <a:pt x="1233069" y="908159"/>
                  </a:lnTo>
                  <a:lnTo>
                    <a:pt x="1236552" y="905760"/>
                  </a:lnTo>
                  <a:lnTo>
                    <a:pt x="1240035" y="906620"/>
                  </a:lnTo>
                  <a:lnTo>
                    <a:pt x="1243519" y="904234"/>
                  </a:lnTo>
                  <a:lnTo>
                    <a:pt x="1247002" y="905095"/>
                  </a:lnTo>
                  <a:lnTo>
                    <a:pt x="1250485" y="905951"/>
                  </a:lnTo>
                  <a:lnTo>
                    <a:pt x="1253968" y="903584"/>
                  </a:lnTo>
                  <a:lnTo>
                    <a:pt x="1257452" y="902834"/>
                  </a:lnTo>
                  <a:lnTo>
                    <a:pt x="1260935" y="905292"/>
                  </a:lnTo>
                  <a:lnTo>
                    <a:pt x="1264418" y="907728"/>
                  </a:lnTo>
                  <a:lnTo>
                    <a:pt x="1267901" y="906735"/>
                  </a:lnTo>
                  <a:lnTo>
                    <a:pt x="1271385" y="904643"/>
                  </a:lnTo>
                  <a:lnTo>
                    <a:pt x="1274868" y="910212"/>
                  </a:lnTo>
                  <a:lnTo>
                    <a:pt x="1278351" y="912593"/>
                  </a:lnTo>
                  <a:lnTo>
                    <a:pt x="1281834" y="910281"/>
                  </a:lnTo>
                  <a:lnTo>
                    <a:pt x="1285318" y="926495"/>
                  </a:lnTo>
                  <a:lnTo>
                    <a:pt x="1288801" y="928761"/>
                  </a:lnTo>
                  <a:lnTo>
                    <a:pt x="1292284" y="927988"/>
                  </a:lnTo>
                  <a:lnTo>
                    <a:pt x="1295767" y="927220"/>
                  </a:lnTo>
                  <a:lnTo>
                    <a:pt x="1299251" y="926454"/>
                  </a:lnTo>
                  <a:lnTo>
                    <a:pt x="1302734" y="924185"/>
                  </a:lnTo>
                  <a:lnTo>
                    <a:pt x="1306217" y="921920"/>
                  </a:lnTo>
                  <a:lnTo>
                    <a:pt x="1309700" y="922675"/>
                  </a:lnTo>
                  <a:lnTo>
                    <a:pt x="1313184" y="920422"/>
                  </a:lnTo>
                  <a:lnTo>
                    <a:pt x="1316667" y="918174"/>
                  </a:lnTo>
                  <a:lnTo>
                    <a:pt x="1320150" y="915931"/>
                  </a:lnTo>
                  <a:lnTo>
                    <a:pt x="1323633" y="915198"/>
                  </a:lnTo>
                  <a:lnTo>
                    <a:pt x="1327117" y="912966"/>
                  </a:lnTo>
                  <a:lnTo>
                    <a:pt x="1330600" y="912241"/>
                  </a:lnTo>
                  <a:lnTo>
                    <a:pt x="1334083" y="917490"/>
                  </a:lnTo>
                  <a:lnTo>
                    <a:pt x="1337566" y="915276"/>
                  </a:lnTo>
                  <a:lnTo>
                    <a:pt x="1341050" y="914554"/>
                  </a:lnTo>
                  <a:lnTo>
                    <a:pt x="1344533" y="919740"/>
                  </a:lnTo>
                  <a:lnTo>
                    <a:pt x="1348016" y="920090"/>
                  </a:lnTo>
                  <a:lnTo>
                    <a:pt x="1351499" y="919755"/>
                  </a:lnTo>
                  <a:lnTo>
                    <a:pt x="1354983" y="917570"/>
                  </a:lnTo>
                  <a:lnTo>
                    <a:pt x="1358466" y="921224"/>
                  </a:lnTo>
                  <a:lnTo>
                    <a:pt x="1361949" y="920503"/>
                  </a:lnTo>
                  <a:lnTo>
                    <a:pt x="1365432" y="919785"/>
                  </a:lnTo>
                  <a:lnTo>
                    <a:pt x="1368916" y="917622"/>
                  </a:lnTo>
                  <a:lnTo>
                    <a:pt x="1372399" y="916913"/>
                  </a:lnTo>
                  <a:lnTo>
                    <a:pt x="1375882" y="919088"/>
                  </a:lnTo>
                  <a:lnTo>
                    <a:pt x="1379365" y="916942"/>
                  </a:lnTo>
                  <a:lnTo>
                    <a:pt x="1382849" y="916238"/>
                  </a:lnTo>
                  <a:lnTo>
                    <a:pt x="1386332" y="919828"/>
                  </a:lnTo>
                  <a:lnTo>
                    <a:pt x="1389815" y="917699"/>
                  </a:lnTo>
                  <a:lnTo>
                    <a:pt x="1393298" y="915574"/>
                  </a:lnTo>
                  <a:lnTo>
                    <a:pt x="1396782" y="913453"/>
                  </a:lnTo>
                  <a:lnTo>
                    <a:pt x="1400265" y="912764"/>
                  </a:lnTo>
                  <a:lnTo>
                    <a:pt x="1403748" y="919159"/>
                  </a:lnTo>
                  <a:lnTo>
                    <a:pt x="1407231" y="917056"/>
                  </a:lnTo>
                  <a:lnTo>
                    <a:pt x="1410715" y="921976"/>
                  </a:lnTo>
                  <a:lnTo>
                    <a:pt x="1414198" y="922675"/>
                  </a:lnTo>
                  <a:lnTo>
                    <a:pt x="1417681" y="920588"/>
                  </a:lnTo>
                  <a:lnTo>
                    <a:pt x="1421164" y="918506"/>
                  </a:lnTo>
                  <a:lnTo>
                    <a:pt x="1424648" y="916428"/>
                  </a:lnTo>
                  <a:lnTo>
                    <a:pt x="1428131" y="914354"/>
                  </a:lnTo>
                  <a:lnTo>
                    <a:pt x="1431614" y="912285"/>
                  </a:lnTo>
                  <a:lnTo>
                    <a:pt x="1435097" y="910220"/>
                  </a:lnTo>
                  <a:lnTo>
                    <a:pt x="1438580" y="908159"/>
                  </a:lnTo>
                  <a:lnTo>
                    <a:pt x="1442064" y="906102"/>
                  </a:lnTo>
                  <a:lnTo>
                    <a:pt x="1445547" y="906839"/>
                  </a:lnTo>
                  <a:lnTo>
                    <a:pt x="1449030" y="904792"/>
                  </a:lnTo>
                  <a:lnTo>
                    <a:pt x="1452513" y="905529"/>
                  </a:lnTo>
                  <a:lnTo>
                    <a:pt x="1455997" y="903491"/>
                  </a:lnTo>
                  <a:lnTo>
                    <a:pt x="1459480" y="901458"/>
                  </a:lnTo>
                  <a:lnTo>
                    <a:pt x="1462963" y="899428"/>
                  </a:lnTo>
                  <a:lnTo>
                    <a:pt x="1466446" y="898791"/>
                  </a:lnTo>
                  <a:lnTo>
                    <a:pt x="1469930" y="896770"/>
                  </a:lnTo>
                  <a:lnTo>
                    <a:pt x="1473413" y="900285"/>
                  </a:lnTo>
                  <a:lnTo>
                    <a:pt x="1476896" y="898274"/>
                  </a:lnTo>
                  <a:lnTo>
                    <a:pt x="1480379" y="899019"/>
                  </a:lnTo>
                  <a:lnTo>
                    <a:pt x="1483863" y="897017"/>
                  </a:lnTo>
                  <a:lnTo>
                    <a:pt x="1487346" y="896393"/>
                  </a:lnTo>
                  <a:lnTo>
                    <a:pt x="1490829" y="895771"/>
                  </a:lnTo>
                  <a:lnTo>
                    <a:pt x="1494312" y="893782"/>
                  </a:lnTo>
                  <a:lnTo>
                    <a:pt x="1497796" y="891797"/>
                  </a:lnTo>
                  <a:lnTo>
                    <a:pt x="1501279" y="892553"/>
                  </a:lnTo>
                  <a:lnTo>
                    <a:pt x="1504762" y="890577"/>
                  </a:lnTo>
                  <a:lnTo>
                    <a:pt x="1508245" y="888605"/>
                  </a:lnTo>
                  <a:lnTo>
                    <a:pt x="1511729" y="888003"/>
                  </a:lnTo>
                  <a:lnTo>
                    <a:pt x="1515212" y="890124"/>
                  </a:lnTo>
                  <a:lnTo>
                    <a:pt x="1518695" y="890878"/>
                  </a:lnTo>
                  <a:lnTo>
                    <a:pt x="1522178" y="888924"/>
                  </a:lnTo>
                  <a:lnTo>
                    <a:pt x="1525662" y="889678"/>
                  </a:lnTo>
                  <a:lnTo>
                    <a:pt x="1529145" y="887732"/>
                  </a:lnTo>
                  <a:lnTo>
                    <a:pt x="1532628" y="891173"/>
                  </a:lnTo>
                  <a:lnTo>
                    <a:pt x="1536111" y="889237"/>
                  </a:lnTo>
                  <a:lnTo>
                    <a:pt x="1539595" y="887304"/>
                  </a:lnTo>
                  <a:lnTo>
                    <a:pt x="1543078" y="885376"/>
                  </a:lnTo>
                  <a:lnTo>
                    <a:pt x="1546561" y="888802"/>
                  </a:lnTo>
                  <a:lnTo>
                    <a:pt x="1550044" y="894167"/>
                  </a:lnTo>
                  <a:lnTo>
                    <a:pt x="1553528" y="894245"/>
                  </a:lnTo>
                  <a:lnTo>
                    <a:pt x="1557011" y="892336"/>
                  </a:lnTo>
                  <a:lnTo>
                    <a:pt x="1560494" y="890431"/>
                  </a:lnTo>
                  <a:lnTo>
                    <a:pt x="1563977" y="893785"/>
                  </a:lnTo>
                  <a:lnTo>
                    <a:pt x="1567461" y="893197"/>
                  </a:lnTo>
                  <a:lnTo>
                    <a:pt x="1570944" y="895194"/>
                  </a:lnTo>
                  <a:lnTo>
                    <a:pt x="1574427" y="895928"/>
                  </a:lnTo>
                  <a:lnTo>
                    <a:pt x="1577910" y="896635"/>
                  </a:lnTo>
                  <a:lnTo>
                    <a:pt x="1581394" y="896048"/>
                  </a:lnTo>
                  <a:lnTo>
                    <a:pt x="1584877" y="895463"/>
                  </a:lnTo>
                  <a:lnTo>
                    <a:pt x="1588360" y="893592"/>
                  </a:lnTo>
                  <a:lnTo>
                    <a:pt x="1591843" y="891725"/>
                  </a:lnTo>
                  <a:lnTo>
                    <a:pt x="1595327" y="895004"/>
                  </a:lnTo>
                  <a:lnTo>
                    <a:pt x="1598810" y="899528"/>
                  </a:lnTo>
                  <a:lnTo>
                    <a:pt x="1602293" y="897674"/>
                  </a:lnTo>
                  <a:lnTo>
                    <a:pt x="1605776" y="904674"/>
                  </a:lnTo>
                  <a:lnTo>
                    <a:pt x="1609260" y="906592"/>
                  </a:lnTo>
                  <a:lnTo>
                    <a:pt x="1612743" y="914695"/>
                  </a:lnTo>
                  <a:lnTo>
                    <a:pt x="1616226" y="915328"/>
                  </a:lnTo>
                  <a:lnTo>
                    <a:pt x="1619709" y="913499"/>
                  </a:lnTo>
                  <a:lnTo>
                    <a:pt x="1623193" y="914133"/>
                  </a:lnTo>
                  <a:lnTo>
                    <a:pt x="1626676" y="912312"/>
                  </a:lnTo>
                  <a:lnTo>
                    <a:pt x="1630159" y="914170"/>
                  </a:lnTo>
                  <a:lnTo>
                    <a:pt x="1633642" y="920864"/>
                  </a:lnTo>
                  <a:lnTo>
                    <a:pt x="1637126" y="920265"/>
                  </a:lnTo>
                  <a:lnTo>
                    <a:pt x="1640609" y="920872"/>
                  </a:lnTo>
                  <a:lnTo>
                    <a:pt x="1644092" y="919073"/>
                  </a:lnTo>
                  <a:lnTo>
                    <a:pt x="1647575" y="917276"/>
                  </a:lnTo>
                  <a:lnTo>
                    <a:pt x="1651059" y="921481"/>
                  </a:lnTo>
                  <a:lnTo>
                    <a:pt x="1654542" y="922079"/>
                  </a:lnTo>
                  <a:lnTo>
                    <a:pt x="1658025" y="928589"/>
                  </a:lnTo>
                  <a:lnTo>
                    <a:pt x="1661508" y="926811"/>
                  </a:lnTo>
                  <a:lnTo>
                    <a:pt x="1664992" y="925036"/>
                  </a:lnTo>
                  <a:lnTo>
                    <a:pt x="1668475" y="924443"/>
                  </a:lnTo>
                  <a:lnTo>
                    <a:pt x="1671958" y="925026"/>
                  </a:lnTo>
                  <a:lnTo>
                    <a:pt x="1675441" y="930274"/>
                  </a:lnTo>
                  <a:lnTo>
                    <a:pt x="1678925" y="929678"/>
                  </a:lnTo>
                  <a:lnTo>
                    <a:pt x="1682408" y="929084"/>
                  </a:lnTo>
                  <a:lnTo>
                    <a:pt x="1685891" y="928491"/>
                  </a:lnTo>
                  <a:lnTo>
                    <a:pt x="1689374" y="926743"/>
                  </a:lnTo>
                  <a:lnTo>
                    <a:pt x="1692858" y="926156"/>
                  </a:lnTo>
                  <a:lnTo>
                    <a:pt x="1696341" y="939315"/>
                  </a:lnTo>
                  <a:lnTo>
                    <a:pt x="1699824" y="942106"/>
                  </a:lnTo>
                  <a:lnTo>
                    <a:pt x="1703307" y="947114"/>
                  </a:lnTo>
                  <a:lnTo>
                    <a:pt x="1706791" y="948737"/>
                  </a:lnTo>
                  <a:lnTo>
                    <a:pt x="1710274" y="947016"/>
                  </a:lnTo>
                  <a:lnTo>
                    <a:pt x="1713757" y="948632"/>
                  </a:lnTo>
                  <a:lnTo>
                    <a:pt x="1717240" y="954640"/>
                  </a:lnTo>
                  <a:lnTo>
                    <a:pt x="1720723" y="959487"/>
                  </a:lnTo>
                  <a:lnTo>
                    <a:pt x="1724207" y="957785"/>
                  </a:lnTo>
                  <a:lnTo>
                    <a:pt x="1727690" y="961505"/>
                  </a:lnTo>
                  <a:lnTo>
                    <a:pt x="1731173" y="960890"/>
                  </a:lnTo>
                  <a:lnTo>
                    <a:pt x="1734656" y="960277"/>
                  </a:lnTo>
                  <a:lnTo>
                    <a:pt x="1738140" y="960741"/>
                  </a:lnTo>
                  <a:lnTo>
                    <a:pt x="1741623" y="959056"/>
                  </a:lnTo>
                  <a:lnTo>
                    <a:pt x="1745106" y="962731"/>
                  </a:lnTo>
                  <a:lnTo>
                    <a:pt x="1748589" y="963186"/>
                  </a:lnTo>
                  <a:lnTo>
                    <a:pt x="1752073" y="962576"/>
                  </a:lnTo>
                  <a:lnTo>
                    <a:pt x="1755556" y="961968"/>
                  </a:lnTo>
                  <a:lnTo>
                    <a:pt x="1759039" y="964538"/>
                  </a:lnTo>
                  <a:lnTo>
                    <a:pt x="1762522" y="966037"/>
                  </a:lnTo>
                  <a:lnTo>
                    <a:pt x="1766006" y="964377"/>
                  </a:lnTo>
                  <a:lnTo>
                    <a:pt x="1769489" y="963772"/>
                  </a:lnTo>
                  <a:lnTo>
                    <a:pt x="1772972" y="963169"/>
                  </a:lnTo>
                  <a:lnTo>
                    <a:pt x="1776455" y="962568"/>
                  </a:lnTo>
                  <a:lnTo>
                    <a:pt x="1779939" y="960920"/>
                  </a:lnTo>
                  <a:lnTo>
                    <a:pt x="1783422" y="959274"/>
                  </a:lnTo>
                  <a:lnTo>
                    <a:pt x="1786905" y="960775"/>
                  </a:lnTo>
                  <a:lnTo>
                    <a:pt x="1790388" y="961224"/>
                  </a:lnTo>
                  <a:lnTo>
                    <a:pt x="1793872" y="960630"/>
                  </a:lnTo>
                  <a:lnTo>
                    <a:pt x="1797355" y="961078"/>
                  </a:lnTo>
                  <a:lnTo>
                    <a:pt x="1800838" y="962559"/>
                  </a:lnTo>
                  <a:lnTo>
                    <a:pt x="1804321" y="960934"/>
                  </a:lnTo>
                  <a:lnTo>
                    <a:pt x="1807805" y="959311"/>
                  </a:lnTo>
                  <a:lnTo>
                    <a:pt x="1811288" y="968992"/>
                  </a:lnTo>
                  <a:lnTo>
                    <a:pt x="1814771" y="968397"/>
                  </a:lnTo>
                  <a:lnTo>
                    <a:pt x="1818254" y="969835"/>
                  </a:lnTo>
                  <a:lnTo>
                    <a:pt x="1821738" y="969241"/>
                  </a:lnTo>
                  <a:lnTo>
                    <a:pt x="1825221" y="968650"/>
                  </a:lnTo>
                  <a:lnTo>
                    <a:pt x="1828704" y="968060"/>
                  </a:lnTo>
                  <a:lnTo>
                    <a:pt x="1832187" y="966461"/>
                  </a:lnTo>
                  <a:lnTo>
                    <a:pt x="1835671" y="966885"/>
                  </a:lnTo>
                  <a:lnTo>
                    <a:pt x="1839154" y="966300"/>
                  </a:lnTo>
                  <a:lnTo>
                    <a:pt x="1842637" y="965717"/>
                  </a:lnTo>
                  <a:lnTo>
                    <a:pt x="1846120" y="965135"/>
                  </a:lnTo>
                  <a:lnTo>
                    <a:pt x="1849604" y="963550"/>
                  </a:lnTo>
                  <a:lnTo>
                    <a:pt x="1853087" y="961968"/>
                  </a:lnTo>
                  <a:lnTo>
                    <a:pt x="1856570" y="962398"/>
                  </a:lnTo>
                  <a:lnTo>
                    <a:pt x="1860053" y="961612"/>
                  </a:lnTo>
                  <a:lnTo>
                    <a:pt x="1863537" y="960251"/>
                  </a:lnTo>
                  <a:lnTo>
                    <a:pt x="1867020" y="962681"/>
                  </a:lnTo>
                  <a:lnTo>
                    <a:pt x="1870503" y="964101"/>
                  </a:lnTo>
                  <a:lnTo>
                    <a:pt x="1873986" y="966502"/>
                  </a:lnTo>
                  <a:lnTo>
                    <a:pt x="1877470" y="964941"/>
                  </a:lnTo>
                  <a:lnTo>
                    <a:pt x="1880953" y="963383"/>
                  </a:lnTo>
                  <a:lnTo>
                    <a:pt x="1884436" y="975548"/>
                  </a:lnTo>
                  <a:lnTo>
                    <a:pt x="1887919" y="980763"/>
                  </a:lnTo>
                  <a:lnTo>
                    <a:pt x="1891403" y="982099"/>
                  </a:lnTo>
                  <a:lnTo>
                    <a:pt x="1894886" y="981516"/>
                  </a:lnTo>
                  <a:lnTo>
                    <a:pt x="1898369" y="980934"/>
                  </a:lnTo>
                  <a:lnTo>
                    <a:pt x="1901852" y="985114"/>
                  </a:lnTo>
                  <a:lnTo>
                    <a:pt x="1905336" y="996745"/>
                  </a:lnTo>
                  <a:lnTo>
                    <a:pt x="1908819" y="996151"/>
                  </a:lnTo>
                  <a:lnTo>
                    <a:pt x="1912302" y="999267"/>
                  </a:lnTo>
                  <a:lnTo>
                    <a:pt x="1915785" y="997750"/>
                  </a:lnTo>
                  <a:lnTo>
                    <a:pt x="1919269" y="996234"/>
                  </a:lnTo>
                  <a:lnTo>
                    <a:pt x="1922752" y="995645"/>
                  </a:lnTo>
                  <a:lnTo>
                    <a:pt x="1926235" y="998742"/>
                  </a:lnTo>
                  <a:lnTo>
                    <a:pt x="1929718" y="998153"/>
                  </a:lnTo>
                  <a:lnTo>
                    <a:pt x="1933202" y="996649"/>
                  </a:lnTo>
                  <a:lnTo>
                    <a:pt x="1936685" y="996981"/>
                  </a:lnTo>
                  <a:lnTo>
                    <a:pt x="1940168" y="996397"/>
                  </a:lnTo>
                  <a:lnTo>
                    <a:pt x="1943651" y="1008495"/>
                  </a:lnTo>
                  <a:lnTo>
                    <a:pt x="1947135" y="1007903"/>
                  </a:lnTo>
                  <a:lnTo>
                    <a:pt x="1950618" y="1006415"/>
                  </a:lnTo>
                  <a:lnTo>
                    <a:pt x="1954101" y="1004930"/>
                  </a:lnTo>
                  <a:lnTo>
                    <a:pt x="1957584" y="1003446"/>
                  </a:lnTo>
                  <a:lnTo>
                    <a:pt x="1961068" y="1004654"/>
                  </a:lnTo>
                  <a:lnTo>
                    <a:pt x="1964551" y="1004070"/>
                  </a:lnTo>
                  <a:lnTo>
                    <a:pt x="1968034" y="1004380"/>
                  </a:lnTo>
                  <a:lnTo>
                    <a:pt x="1971517" y="1004689"/>
                  </a:lnTo>
                  <a:lnTo>
                    <a:pt x="1975001" y="1005883"/>
                  </a:lnTo>
                  <a:lnTo>
                    <a:pt x="1978484" y="1005302"/>
                  </a:lnTo>
                  <a:lnTo>
                    <a:pt x="1981967" y="1008254"/>
                  </a:lnTo>
                  <a:lnTo>
                    <a:pt x="1985450" y="1006793"/>
                  </a:lnTo>
                  <a:lnTo>
                    <a:pt x="1988934" y="1006214"/>
                  </a:lnTo>
                  <a:lnTo>
                    <a:pt x="1992417" y="1005552"/>
                  </a:lnTo>
                  <a:lnTo>
                    <a:pt x="1995900" y="1004182"/>
                  </a:lnTo>
                  <a:lnTo>
                    <a:pt x="1999383" y="1004487"/>
                  </a:lnTo>
                  <a:lnTo>
                    <a:pt x="2002867" y="1005666"/>
                  </a:lnTo>
                  <a:lnTo>
                    <a:pt x="2006350" y="1005093"/>
                  </a:lnTo>
                  <a:lnTo>
                    <a:pt x="2009833" y="1009740"/>
                  </a:lnTo>
                  <a:lnTo>
                    <a:pt x="2013316" y="1009166"/>
                  </a:lnTo>
                  <a:lnTo>
                    <a:pt x="2016799" y="1007728"/>
                  </a:lnTo>
                  <a:lnTo>
                    <a:pt x="2020283" y="1017461"/>
                  </a:lnTo>
                  <a:lnTo>
                    <a:pt x="2023766" y="1016031"/>
                  </a:lnTo>
                  <a:lnTo>
                    <a:pt x="2027249" y="1017156"/>
                  </a:lnTo>
                  <a:lnTo>
                    <a:pt x="2030732" y="1015731"/>
                  </a:lnTo>
                  <a:lnTo>
                    <a:pt x="2034216" y="1014307"/>
                  </a:lnTo>
                  <a:lnTo>
                    <a:pt x="2037699" y="1014585"/>
                  </a:lnTo>
                  <a:lnTo>
                    <a:pt x="2041182" y="1014861"/>
                  </a:lnTo>
                  <a:lnTo>
                    <a:pt x="2044665" y="1015981"/>
                  </a:lnTo>
                  <a:lnTo>
                    <a:pt x="2048149" y="1016254"/>
                  </a:lnTo>
                  <a:lnTo>
                    <a:pt x="2051632" y="1016526"/>
                  </a:lnTo>
                  <a:lnTo>
                    <a:pt x="2055115" y="1018471"/>
                  </a:lnTo>
                  <a:lnTo>
                    <a:pt x="2058598" y="1019572"/>
                  </a:lnTo>
                  <a:lnTo>
                    <a:pt x="2062082" y="1018169"/>
                  </a:lnTo>
                  <a:lnTo>
                    <a:pt x="2065565" y="1017602"/>
                  </a:lnTo>
                  <a:lnTo>
                    <a:pt x="2069048" y="1016203"/>
                  </a:lnTo>
                  <a:lnTo>
                    <a:pt x="2072531" y="1014806"/>
                  </a:lnTo>
                  <a:lnTo>
                    <a:pt x="2076015" y="1017570"/>
                  </a:lnTo>
                  <a:lnTo>
                    <a:pt x="2079498" y="1018662"/>
                  </a:lnTo>
                  <a:lnTo>
                    <a:pt x="2082981" y="1018099"/>
                  </a:lnTo>
                  <a:lnTo>
                    <a:pt x="2086464" y="1016712"/>
                  </a:lnTo>
                  <a:lnTo>
                    <a:pt x="2089948" y="1015327"/>
                  </a:lnTo>
                  <a:lnTo>
                    <a:pt x="2093431" y="1013944"/>
                  </a:lnTo>
                  <a:lnTo>
                    <a:pt x="2096914" y="1012562"/>
                  </a:lnTo>
                  <a:lnTo>
                    <a:pt x="2100397" y="1011183"/>
                  </a:lnTo>
                  <a:lnTo>
                    <a:pt x="2103881" y="1010632"/>
                  </a:lnTo>
                  <a:lnTo>
                    <a:pt x="2107364" y="1010082"/>
                  </a:lnTo>
                  <a:lnTo>
                    <a:pt x="2110847" y="1011183"/>
                  </a:lnTo>
                  <a:lnTo>
                    <a:pt x="2114330" y="1009811"/>
                  </a:lnTo>
                  <a:lnTo>
                    <a:pt x="2117814" y="1010909"/>
                  </a:lnTo>
                  <a:lnTo>
                    <a:pt x="2121297" y="1011183"/>
                  </a:lnTo>
                  <a:lnTo>
                    <a:pt x="2124780" y="1011455"/>
                  </a:lnTo>
                  <a:lnTo>
                    <a:pt x="2128263" y="1012542"/>
                  </a:lnTo>
                  <a:lnTo>
                    <a:pt x="2131747" y="1011183"/>
                  </a:lnTo>
                  <a:lnTo>
                    <a:pt x="2135230" y="1009825"/>
                  </a:lnTo>
                  <a:lnTo>
                    <a:pt x="2138713" y="1009284"/>
                  </a:lnTo>
                  <a:lnTo>
                    <a:pt x="2142196" y="1007930"/>
                  </a:lnTo>
                  <a:lnTo>
                    <a:pt x="2145680" y="1007393"/>
                  </a:lnTo>
                  <a:lnTo>
                    <a:pt x="2149163" y="1006043"/>
                  </a:lnTo>
                  <a:lnTo>
                    <a:pt x="2152646" y="1004694"/>
                  </a:lnTo>
                  <a:lnTo>
                    <a:pt x="2156129" y="1006601"/>
                  </a:lnTo>
                  <a:lnTo>
                    <a:pt x="2159613" y="1009303"/>
                  </a:lnTo>
                  <a:lnTo>
                    <a:pt x="2163096" y="1011985"/>
                  </a:lnTo>
                  <a:lnTo>
                    <a:pt x="2166579" y="1014649"/>
                  </a:lnTo>
                  <a:lnTo>
                    <a:pt x="2170062" y="1013314"/>
                  </a:lnTo>
                  <a:lnTo>
                    <a:pt x="2173546" y="1011981"/>
                  </a:lnTo>
                  <a:lnTo>
                    <a:pt x="2177029" y="1010650"/>
                  </a:lnTo>
                  <a:lnTo>
                    <a:pt x="2180512" y="1012509"/>
                  </a:lnTo>
                  <a:lnTo>
                    <a:pt x="2183995" y="1012772"/>
                  </a:lnTo>
                  <a:lnTo>
                    <a:pt x="2187479" y="1011447"/>
                  </a:lnTo>
                  <a:lnTo>
                    <a:pt x="2190962" y="1010124"/>
                  </a:lnTo>
                  <a:lnTo>
                    <a:pt x="2194445" y="1008803"/>
                  </a:lnTo>
                  <a:lnTo>
                    <a:pt x="2197928" y="1007483"/>
                  </a:lnTo>
                  <a:lnTo>
                    <a:pt x="2201412" y="1006820"/>
                  </a:lnTo>
                  <a:lnTo>
                    <a:pt x="2204895" y="1006438"/>
                  </a:lnTo>
                  <a:lnTo>
                    <a:pt x="2208378" y="1005917"/>
                  </a:lnTo>
                  <a:lnTo>
                    <a:pt x="2211861" y="1006980"/>
                  </a:lnTo>
                  <a:lnTo>
                    <a:pt x="2215345" y="1005670"/>
                  </a:lnTo>
                  <a:lnTo>
                    <a:pt x="2218828" y="1007518"/>
                  </a:lnTo>
                  <a:lnTo>
                    <a:pt x="2222311" y="1006213"/>
                  </a:lnTo>
                  <a:lnTo>
                    <a:pt x="2225794" y="1005696"/>
                  </a:lnTo>
                  <a:lnTo>
                    <a:pt x="2229278" y="1005966"/>
                  </a:lnTo>
                  <a:lnTo>
                    <a:pt x="2232761" y="1005452"/>
                  </a:lnTo>
                  <a:lnTo>
                    <a:pt x="2236244" y="1004153"/>
                  </a:lnTo>
                  <a:lnTo>
                    <a:pt x="2239727" y="1003642"/>
                  </a:lnTo>
                  <a:lnTo>
                    <a:pt x="2243211" y="1003915"/>
                  </a:lnTo>
                  <a:lnTo>
                    <a:pt x="2246694" y="1002622"/>
                  </a:lnTo>
                  <a:lnTo>
                    <a:pt x="2250177" y="1005215"/>
                  </a:lnTo>
                  <a:lnTo>
                    <a:pt x="2253660" y="1007833"/>
                  </a:lnTo>
                  <a:lnTo>
                    <a:pt x="2257144" y="1006548"/>
                  </a:lnTo>
                  <a:lnTo>
                    <a:pt x="2260627" y="1006039"/>
                  </a:lnTo>
                  <a:lnTo>
                    <a:pt x="2264110" y="1010158"/>
                  </a:lnTo>
                  <a:lnTo>
                    <a:pt x="2267593" y="1008880"/>
                  </a:lnTo>
                  <a:lnTo>
                    <a:pt x="2271077" y="1008371"/>
                  </a:lnTo>
                  <a:lnTo>
                    <a:pt x="2274560" y="1007096"/>
                  </a:lnTo>
                  <a:lnTo>
                    <a:pt x="2278043" y="1007073"/>
                  </a:lnTo>
                  <a:lnTo>
                    <a:pt x="2281526" y="1007619"/>
                  </a:lnTo>
                  <a:lnTo>
                    <a:pt x="2285010" y="1010929"/>
                  </a:lnTo>
                  <a:lnTo>
                    <a:pt x="2288493" y="1011183"/>
                  </a:lnTo>
                  <a:lnTo>
                    <a:pt x="2291976" y="1010677"/>
                  </a:lnTo>
                  <a:lnTo>
                    <a:pt x="2295459" y="1015459"/>
                  </a:lnTo>
                  <a:lnTo>
                    <a:pt x="2298942" y="1014199"/>
                  </a:lnTo>
                  <a:lnTo>
                    <a:pt x="2302426" y="1013694"/>
                  </a:lnTo>
                  <a:lnTo>
                    <a:pt x="2305909" y="1014690"/>
                  </a:lnTo>
                  <a:lnTo>
                    <a:pt x="2309392" y="1016429"/>
                  </a:lnTo>
                  <a:lnTo>
                    <a:pt x="2312875" y="1024082"/>
                  </a:lnTo>
                  <a:lnTo>
                    <a:pt x="2316359" y="1024308"/>
                  </a:lnTo>
                  <a:lnTo>
                    <a:pt x="2319842" y="1023799"/>
                  </a:lnTo>
                  <a:lnTo>
                    <a:pt x="2323325" y="1024025"/>
                  </a:lnTo>
                  <a:lnTo>
                    <a:pt x="2326808" y="1023517"/>
                  </a:lnTo>
                  <a:lnTo>
                    <a:pt x="2330292" y="1023010"/>
                  </a:lnTo>
                  <a:lnTo>
                    <a:pt x="2333775" y="1023968"/>
                  </a:lnTo>
                  <a:lnTo>
                    <a:pt x="2337258" y="1031447"/>
                  </a:lnTo>
                  <a:lnTo>
                    <a:pt x="2340741" y="1030937"/>
                  </a:lnTo>
                  <a:lnTo>
                    <a:pt x="2344225" y="1029707"/>
                  </a:lnTo>
                  <a:lnTo>
                    <a:pt x="2347708" y="1028478"/>
                  </a:lnTo>
                  <a:lnTo>
                    <a:pt x="2351191" y="1027251"/>
                  </a:lnTo>
                  <a:lnTo>
                    <a:pt x="2354674" y="1026025"/>
                  </a:lnTo>
                  <a:lnTo>
                    <a:pt x="2358158" y="1029120"/>
                  </a:lnTo>
                  <a:lnTo>
                    <a:pt x="2361641" y="1027899"/>
                  </a:lnTo>
                  <a:lnTo>
                    <a:pt x="2365124" y="1026679"/>
                  </a:lnTo>
                  <a:lnTo>
                    <a:pt x="2368607" y="1025460"/>
                  </a:lnTo>
                  <a:lnTo>
                    <a:pt x="2372091" y="1025678"/>
                  </a:lnTo>
                  <a:lnTo>
                    <a:pt x="2375574" y="1024462"/>
                  </a:lnTo>
                  <a:lnTo>
                    <a:pt x="2379057" y="1026113"/>
                  </a:lnTo>
                  <a:lnTo>
                    <a:pt x="2382540" y="1024964"/>
                  </a:lnTo>
                  <a:lnTo>
                    <a:pt x="2386024" y="1025119"/>
                  </a:lnTo>
                  <a:lnTo>
                    <a:pt x="2389507" y="1026759"/>
                  </a:lnTo>
                  <a:lnTo>
                    <a:pt x="2392990" y="1026263"/>
                  </a:lnTo>
                  <a:lnTo>
                    <a:pt x="2396473" y="1025059"/>
                  </a:lnTo>
                  <a:lnTo>
                    <a:pt x="2399957" y="1024566"/>
                  </a:lnTo>
                  <a:lnTo>
                    <a:pt x="2403440" y="1023364"/>
                  </a:lnTo>
                  <a:lnTo>
                    <a:pt x="2406923" y="1029230"/>
                  </a:lnTo>
                  <a:lnTo>
                    <a:pt x="2410406" y="1028034"/>
                  </a:lnTo>
                  <a:lnTo>
                    <a:pt x="2413890" y="1026838"/>
                  </a:lnTo>
                  <a:lnTo>
                    <a:pt x="2417373" y="1035425"/>
                  </a:lnTo>
                  <a:lnTo>
                    <a:pt x="2420856" y="1037005"/>
                  </a:lnTo>
                  <a:lnTo>
                    <a:pt x="2424339" y="1047515"/>
                  </a:lnTo>
                  <a:lnTo>
                    <a:pt x="2427823" y="1047642"/>
                  </a:lnTo>
                  <a:lnTo>
                    <a:pt x="2431306" y="1047139"/>
                  </a:lnTo>
                  <a:lnTo>
                    <a:pt x="2434789" y="1045960"/>
                  </a:lnTo>
                  <a:lnTo>
                    <a:pt x="2438272" y="1048165"/>
                  </a:lnTo>
                  <a:lnTo>
                    <a:pt x="2441756" y="1049011"/>
                  </a:lnTo>
                  <a:lnTo>
                    <a:pt x="2445239" y="1053201"/>
                  </a:lnTo>
                  <a:lnTo>
                    <a:pt x="2448722" y="1054697"/>
                  </a:lnTo>
                  <a:lnTo>
                    <a:pt x="2452205" y="1056186"/>
                  </a:lnTo>
                  <a:lnTo>
                    <a:pt x="2455689" y="1056345"/>
                  </a:lnTo>
                  <a:lnTo>
                    <a:pt x="2459172" y="1055181"/>
                  </a:lnTo>
                  <a:lnTo>
                    <a:pt x="2462655" y="1054018"/>
                  </a:lnTo>
                  <a:lnTo>
                    <a:pt x="2466138" y="1059447"/>
                  </a:lnTo>
                  <a:lnTo>
                    <a:pt x="2469622" y="1058289"/>
                  </a:lnTo>
                  <a:lnTo>
                    <a:pt x="2473105" y="1057132"/>
                  </a:lnTo>
                  <a:lnTo>
                    <a:pt x="2476588" y="1057943"/>
                  </a:lnTo>
                  <a:lnTo>
                    <a:pt x="2480071" y="1056789"/>
                  </a:lnTo>
                  <a:lnTo>
                    <a:pt x="2483555" y="1056945"/>
                  </a:lnTo>
                  <a:lnTo>
                    <a:pt x="2487038" y="1055794"/>
                  </a:lnTo>
                  <a:lnTo>
                    <a:pt x="2490521" y="1055951"/>
                  </a:lnTo>
                  <a:lnTo>
                    <a:pt x="2494004" y="1057411"/>
                  </a:lnTo>
                  <a:lnTo>
                    <a:pt x="2497488" y="1058214"/>
                  </a:lnTo>
                  <a:lnTo>
                    <a:pt x="2500971" y="1057719"/>
                  </a:lnTo>
                  <a:lnTo>
                    <a:pt x="2504454" y="1057224"/>
                  </a:lnTo>
                  <a:lnTo>
                    <a:pt x="2507937" y="1058671"/>
                  </a:lnTo>
                  <a:lnTo>
                    <a:pt x="2511421" y="1061396"/>
                  </a:lnTo>
                  <a:lnTo>
                    <a:pt x="2514904" y="1062183"/>
                  </a:lnTo>
                  <a:lnTo>
                    <a:pt x="2518387" y="1061689"/>
                  </a:lnTo>
                  <a:lnTo>
                    <a:pt x="2521870" y="1060555"/>
                  </a:lnTo>
                  <a:lnTo>
                    <a:pt x="2525354" y="1059423"/>
                  </a:lnTo>
                  <a:lnTo>
                    <a:pt x="2528837" y="1059572"/>
                  </a:lnTo>
                  <a:lnTo>
                    <a:pt x="2532320" y="1059721"/>
                  </a:lnTo>
                  <a:lnTo>
                    <a:pt x="2535803" y="1058593"/>
                  </a:lnTo>
                  <a:lnTo>
                    <a:pt x="2539287" y="1058104"/>
                  </a:lnTo>
                  <a:lnTo>
                    <a:pt x="2542770" y="1058255"/>
                  </a:lnTo>
                  <a:lnTo>
                    <a:pt x="2546253" y="1057768"/>
                  </a:lnTo>
                  <a:lnTo>
                    <a:pt x="2549736" y="1062355"/>
                  </a:lnTo>
                  <a:lnTo>
                    <a:pt x="2553220" y="1061867"/>
                  </a:lnTo>
                  <a:lnTo>
                    <a:pt x="2556703" y="1064016"/>
                  </a:lnTo>
                  <a:lnTo>
                    <a:pt x="2560186" y="1065292"/>
                  </a:lnTo>
                  <a:lnTo>
                    <a:pt x="2563669" y="1064178"/>
                  </a:lnTo>
                  <a:lnTo>
                    <a:pt x="2567153" y="1063692"/>
                  </a:lnTo>
                  <a:lnTo>
                    <a:pt x="2570636" y="1065081"/>
                  </a:lnTo>
                  <a:lnTo>
                    <a:pt x="2574119" y="1064595"/>
                  </a:lnTo>
                  <a:lnTo>
                    <a:pt x="2577602" y="1065355"/>
                  </a:lnTo>
                  <a:lnTo>
                    <a:pt x="2581085" y="1068590"/>
                  </a:lnTo>
                  <a:lnTo>
                    <a:pt x="2584569" y="1069954"/>
                  </a:lnTo>
                  <a:lnTo>
                    <a:pt x="2588052" y="1070698"/>
                  </a:lnTo>
                  <a:lnTo>
                    <a:pt x="2591535" y="1072052"/>
                  </a:lnTo>
                  <a:lnTo>
                    <a:pt x="2595018" y="1071566"/>
                  </a:lnTo>
                  <a:lnTo>
                    <a:pt x="2598502" y="1070469"/>
                  </a:lnTo>
                  <a:lnTo>
                    <a:pt x="2601985" y="1069373"/>
                  </a:lnTo>
                  <a:lnTo>
                    <a:pt x="2605468" y="1068279"/>
                  </a:lnTo>
                  <a:lnTo>
                    <a:pt x="2608951" y="1067441"/>
                  </a:lnTo>
                  <a:lnTo>
                    <a:pt x="2612435" y="1069150"/>
                  </a:lnTo>
                  <a:lnTo>
                    <a:pt x="2615918" y="1068670"/>
                  </a:lnTo>
                  <a:lnTo>
                    <a:pt x="2619401" y="1069408"/>
                  </a:lnTo>
                  <a:lnTo>
                    <a:pt x="2622884" y="1068321"/>
                  </a:lnTo>
                  <a:lnTo>
                    <a:pt x="2626368" y="1069665"/>
                  </a:lnTo>
                  <a:lnTo>
                    <a:pt x="2629851" y="1068580"/>
                  </a:lnTo>
                  <a:lnTo>
                    <a:pt x="2633334" y="1069315"/>
                  </a:lnTo>
                  <a:lnTo>
                    <a:pt x="2636817" y="1071855"/>
                  </a:lnTo>
                  <a:lnTo>
                    <a:pt x="2640301" y="1072580"/>
                  </a:lnTo>
                  <a:lnTo>
                    <a:pt x="2643784" y="1073302"/>
                  </a:lnTo>
                  <a:lnTo>
                    <a:pt x="2647267" y="1072226"/>
                  </a:lnTo>
                  <a:lnTo>
                    <a:pt x="2650750" y="1071750"/>
                  </a:lnTo>
                  <a:lnTo>
                    <a:pt x="2654234" y="1070676"/>
                  </a:lnTo>
                  <a:lnTo>
                    <a:pt x="2657717" y="1074975"/>
                  </a:lnTo>
                  <a:lnTo>
                    <a:pt x="2661200" y="1074499"/>
                  </a:lnTo>
                  <a:lnTo>
                    <a:pt x="2664683" y="1078167"/>
                  </a:lnTo>
                  <a:lnTo>
                    <a:pt x="2668167" y="1083561"/>
                  </a:lnTo>
                  <a:lnTo>
                    <a:pt x="2671650" y="1083082"/>
                  </a:lnTo>
                  <a:lnTo>
                    <a:pt x="2675133" y="1082021"/>
                  </a:lnTo>
                  <a:lnTo>
                    <a:pt x="2678616" y="1082711"/>
                  </a:lnTo>
                  <a:lnTo>
                    <a:pt x="2682100" y="1086299"/>
                  </a:lnTo>
                  <a:lnTo>
                    <a:pt x="2685583" y="1086977"/>
                  </a:lnTo>
                  <a:lnTo>
                    <a:pt x="2689066" y="1086500"/>
                  </a:lnTo>
                  <a:lnTo>
                    <a:pt x="2692549" y="1085446"/>
                  </a:lnTo>
                  <a:lnTo>
                    <a:pt x="2696033" y="1086700"/>
                  </a:lnTo>
                  <a:lnTo>
                    <a:pt x="2699516" y="1087373"/>
                  </a:lnTo>
                  <a:lnTo>
                    <a:pt x="2702999" y="1089761"/>
                  </a:lnTo>
                  <a:lnTo>
                    <a:pt x="2706482" y="1089285"/>
                  </a:lnTo>
                  <a:lnTo>
                    <a:pt x="2709966" y="1088810"/>
                  </a:lnTo>
                  <a:lnTo>
                    <a:pt x="2713449" y="1089476"/>
                  </a:lnTo>
                  <a:lnTo>
                    <a:pt x="2716932" y="1089571"/>
                  </a:lnTo>
                  <a:lnTo>
                    <a:pt x="2720415" y="1092497"/>
                  </a:lnTo>
                  <a:lnTo>
                    <a:pt x="2723899" y="1092023"/>
                  </a:lnTo>
                  <a:lnTo>
                    <a:pt x="2727382" y="1094367"/>
                  </a:lnTo>
                  <a:lnTo>
                    <a:pt x="2730865" y="1093330"/>
                  </a:lnTo>
                  <a:lnTo>
                    <a:pt x="2734348" y="1092295"/>
                  </a:lnTo>
                  <a:lnTo>
                    <a:pt x="2737832" y="1091823"/>
                  </a:lnTo>
                  <a:lnTo>
                    <a:pt x="2741315" y="1091914"/>
                  </a:lnTo>
                  <a:lnTo>
                    <a:pt x="2744798" y="1091444"/>
                  </a:lnTo>
                  <a:lnTo>
                    <a:pt x="2748281" y="1090413"/>
                  </a:lnTo>
                  <a:lnTo>
                    <a:pt x="2751765" y="1091066"/>
                  </a:lnTo>
                  <a:lnTo>
                    <a:pt x="2755248" y="1090038"/>
                  </a:lnTo>
                  <a:lnTo>
                    <a:pt x="2758731" y="1089571"/>
                  </a:lnTo>
                  <a:lnTo>
                    <a:pt x="2762214" y="1093566"/>
                  </a:lnTo>
                  <a:lnTo>
                    <a:pt x="2765698" y="1093653"/>
                  </a:lnTo>
                  <a:lnTo>
                    <a:pt x="2769181" y="1095401"/>
                  </a:lnTo>
                  <a:lnTo>
                    <a:pt x="2772664" y="1094933"/>
                  </a:lnTo>
                  <a:lnTo>
                    <a:pt x="2776147" y="1094467"/>
                  </a:lnTo>
                  <a:lnTo>
                    <a:pt x="2779631" y="1096205"/>
                  </a:lnTo>
                  <a:lnTo>
                    <a:pt x="2783114" y="1096837"/>
                  </a:lnTo>
                  <a:lnTo>
                    <a:pt x="2786597" y="1099108"/>
                  </a:lnTo>
                  <a:lnTo>
                    <a:pt x="2790080" y="1098095"/>
                  </a:lnTo>
                  <a:lnTo>
                    <a:pt x="2793564" y="1101983"/>
                  </a:lnTo>
                  <a:lnTo>
                    <a:pt x="2797047" y="1100974"/>
                  </a:lnTo>
                  <a:lnTo>
                    <a:pt x="2800530" y="1101050"/>
                  </a:lnTo>
                  <a:lnTo>
                    <a:pt x="2804013" y="1100585"/>
                  </a:lnTo>
                  <a:lnTo>
                    <a:pt x="2807497" y="1102282"/>
                  </a:lnTo>
                  <a:lnTo>
                    <a:pt x="2810980" y="1103970"/>
                  </a:lnTo>
                  <a:lnTo>
                    <a:pt x="2814463" y="1107253"/>
                  </a:lnTo>
                  <a:lnTo>
                    <a:pt x="2817946" y="1106253"/>
                  </a:lnTo>
                  <a:lnTo>
                    <a:pt x="2821430" y="1105788"/>
                  </a:lnTo>
                  <a:lnTo>
                    <a:pt x="2824913" y="1110108"/>
                  </a:lnTo>
                  <a:lnTo>
                    <a:pt x="2828396" y="1109113"/>
                  </a:lnTo>
                  <a:lnTo>
                    <a:pt x="2831879" y="1111290"/>
                  </a:lnTo>
                  <a:lnTo>
                    <a:pt x="2835363" y="1111351"/>
                  </a:lnTo>
                  <a:lnTo>
                    <a:pt x="2838846" y="1111413"/>
                  </a:lnTo>
                  <a:lnTo>
                    <a:pt x="2842329" y="1110423"/>
                  </a:lnTo>
                  <a:lnTo>
                    <a:pt x="2845812" y="1109433"/>
                  </a:lnTo>
                  <a:lnTo>
                    <a:pt x="2849296" y="1111072"/>
                  </a:lnTo>
                  <a:lnTo>
                    <a:pt x="2852779" y="1110609"/>
                  </a:lnTo>
                  <a:lnTo>
                    <a:pt x="2856262" y="1109624"/>
                  </a:lnTo>
                  <a:lnTo>
                    <a:pt x="2859745" y="1110733"/>
                  </a:lnTo>
                  <a:lnTo>
                    <a:pt x="2863229" y="1112879"/>
                  </a:lnTo>
                  <a:lnTo>
                    <a:pt x="2866712" y="1112418"/>
                  </a:lnTo>
                  <a:lnTo>
                    <a:pt x="2870195" y="1111958"/>
                  </a:lnTo>
                  <a:lnTo>
                    <a:pt x="2873678" y="1110979"/>
                  </a:lnTo>
                  <a:lnTo>
                    <a:pt x="2877161" y="1112078"/>
                  </a:lnTo>
                  <a:lnTo>
                    <a:pt x="2880645" y="1115750"/>
                  </a:lnTo>
                  <a:lnTo>
                    <a:pt x="2884128" y="1116319"/>
                  </a:lnTo>
                  <a:lnTo>
                    <a:pt x="2887611" y="1115346"/>
                  </a:lnTo>
                  <a:lnTo>
                    <a:pt x="2891094" y="1115914"/>
                  </a:lnTo>
                  <a:lnTo>
                    <a:pt x="2894578" y="1114943"/>
                  </a:lnTo>
                  <a:lnTo>
                    <a:pt x="2898061" y="1113974"/>
                  </a:lnTo>
                  <a:lnTo>
                    <a:pt x="2901544" y="1113005"/>
                  </a:lnTo>
                  <a:lnTo>
                    <a:pt x="2905027" y="1112036"/>
                  </a:lnTo>
                  <a:lnTo>
                    <a:pt x="2908511" y="1113632"/>
                  </a:lnTo>
                  <a:lnTo>
                    <a:pt x="2911994" y="1115729"/>
                  </a:lnTo>
                  <a:lnTo>
                    <a:pt x="2915477" y="1116291"/>
                  </a:lnTo>
                  <a:lnTo>
                    <a:pt x="2918960" y="1115329"/>
                  </a:lnTo>
                  <a:lnTo>
                    <a:pt x="2922444" y="1114367"/>
                  </a:lnTo>
                  <a:lnTo>
                    <a:pt x="2925927" y="1113406"/>
                  </a:lnTo>
                  <a:lnTo>
                    <a:pt x="2929410" y="1112447"/>
                  </a:lnTo>
                  <a:lnTo>
                    <a:pt x="2932893" y="1117566"/>
                  </a:lnTo>
                  <a:lnTo>
                    <a:pt x="2936377" y="1118623"/>
                  </a:lnTo>
                  <a:lnTo>
                    <a:pt x="2939860" y="1118171"/>
                  </a:lnTo>
                  <a:lnTo>
                    <a:pt x="2943343" y="1119870"/>
                  </a:lnTo>
                  <a:lnTo>
                    <a:pt x="2946826" y="1121272"/>
                  </a:lnTo>
                  <a:lnTo>
                    <a:pt x="2950310" y="1120321"/>
                  </a:lnTo>
                  <a:lnTo>
                    <a:pt x="2953793" y="1121365"/>
                  </a:lnTo>
                  <a:lnTo>
                    <a:pt x="2957276" y="1121908"/>
                  </a:lnTo>
                  <a:lnTo>
                    <a:pt x="2960759" y="1120961"/>
                  </a:lnTo>
                  <a:lnTo>
                    <a:pt x="2964243" y="1120014"/>
                  </a:lnTo>
                  <a:lnTo>
                    <a:pt x="2967726" y="1120558"/>
                  </a:lnTo>
                  <a:lnTo>
                    <a:pt x="2971209" y="1120110"/>
                  </a:lnTo>
                  <a:lnTo>
                    <a:pt x="2974692" y="1127539"/>
                  </a:lnTo>
                  <a:lnTo>
                    <a:pt x="2978176" y="1129041"/>
                  </a:lnTo>
                  <a:lnTo>
                    <a:pt x="2981659" y="1128103"/>
                  </a:lnTo>
                  <a:lnTo>
                    <a:pt x="2985142" y="1127653"/>
                  </a:lnTo>
                  <a:lnTo>
                    <a:pt x="2988625" y="1127691"/>
                  </a:lnTo>
                  <a:lnTo>
                    <a:pt x="2992109" y="1132090"/>
                  </a:lnTo>
                  <a:lnTo>
                    <a:pt x="2995592" y="1131157"/>
                  </a:lnTo>
                  <a:lnTo>
                    <a:pt x="2999075" y="1131673"/>
                  </a:lnTo>
                  <a:lnTo>
                    <a:pt x="3002558" y="1133149"/>
                  </a:lnTo>
                  <a:lnTo>
                    <a:pt x="3006042" y="1132220"/>
                  </a:lnTo>
                  <a:lnTo>
                    <a:pt x="3009525" y="1134096"/>
                  </a:lnTo>
                  <a:lnTo>
                    <a:pt x="3013008" y="1137059"/>
                  </a:lnTo>
                  <a:lnTo>
                    <a:pt x="3016491" y="1137561"/>
                  </a:lnTo>
                  <a:lnTo>
                    <a:pt x="3019975" y="1139953"/>
                  </a:lnTo>
                  <a:lnTo>
                    <a:pt x="3023458" y="1139031"/>
                  </a:lnTo>
                  <a:lnTo>
                    <a:pt x="3026941" y="1138583"/>
                  </a:lnTo>
                  <a:lnTo>
                    <a:pt x="3030424" y="1139079"/>
                  </a:lnTo>
                  <a:lnTo>
                    <a:pt x="3033908" y="1140983"/>
                  </a:lnTo>
                  <a:lnTo>
                    <a:pt x="3037391" y="1140536"/>
                  </a:lnTo>
                  <a:lnTo>
                    <a:pt x="3040874" y="1139620"/>
                  </a:lnTo>
                  <a:lnTo>
                    <a:pt x="3044357" y="1139643"/>
                  </a:lnTo>
                  <a:lnTo>
                    <a:pt x="3047841" y="1142003"/>
                  </a:lnTo>
                  <a:lnTo>
                    <a:pt x="3051324" y="1141090"/>
                  </a:lnTo>
                  <a:lnTo>
                    <a:pt x="3054807" y="1140179"/>
                  </a:lnTo>
                  <a:lnTo>
                    <a:pt x="3058290" y="1143456"/>
                  </a:lnTo>
                  <a:lnTo>
                    <a:pt x="3061774" y="1143475"/>
                  </a:lnTo>
                  <a:lnTo>
                    <a:pt x="3065257" y="1144880"/>
                  </a:lnTo>
                  <a:lnTo>
                    <a:pt x="3068740" y="1149492"/>
                  </a:lnTo>
                  <a:lnTo>
                    <a:pt x="3072223" y="1149960"/>
                  </a:lnTo>
                  <a:lnTo>
                    <a:pt x="3075707" y="1149514"/>
                  </a:lnTo>
                  <a:lnTo>
                    <a:pt x="3079190" y="1154976"/>
                  </a:lnTo>
                  <a:lnTo>
                    <a:pt x="3082673" y="1154529"/>
                  </a:lnTo>
                  <a:lnTo>
                    <a:pt x="3086156" y="1155887"/>
                  </a:lnTo>
                  <a:lnTo>
                    <a:pt x="3089640" y="1158914"/>
                  </a:lnTo>
                  <a:lnTo>
                    <a:pt x="3093123" y="1159927"/>
                  </a:lnTo>
                  <a:lnTo>
                    <a:pt x="3096606" y="1159481"/>
                  </a:lnTo>
                  <a:lnTo>
                    <a:pt x="3100089" y="1159035"/>
                  </a:lnTo>
                  <a:lnTo>
                    <a:pt x="3103573" y="1159481"/>
                  </a:lnTo>
                  <a:lnTo>
                    <a:pt x="3107056" y="1165676"/>
                  </a:lnTo>
                  <a:lnTo>
                    <a:pt x="3110539" y="1167865"/>
                  </a:lnTo>
                  <a:lnTo>
                    <a:pt x="3114022" y="1167855"/>
                  </a:lnTo>
                  <a:lnTo>
                    <a:pt x="3117506" y="1169593"/>
                  </a:lnTo>
                  <a:lnTo>
                    <a:pt x="3120989" y="1169582"/>
                  </a:lnTo>
                  <a:lnTo>
                    <a:pt x="3124472" y="1173041"/>
                  </a:lnTo>
                  <a:lnTo>
                    <a:pt x="3127955" y="1172594"/>
                  </a:lnTo>
                  <a:lnTo>
                    <a:pt x="3131439" y="1171715"/>
                  </a:lnTo>
                  <a:lnTo>
                    <a:pt x="3134922" y="1171701"/>
                  </a:lnTo>
                  <a:lnTo>
                    <a:pt x="3138405" y="1172119"/>
                  </a:lnTo>
                  <a:lnTo>
                    <a:pt x="3141888" y="1179386"/>
                  </a:lnTo>
                  <a:lnTo>
                    <a:pt x="3145372" y="1178958"/>
                  </a:lnTo>
                  <a:lnTo>
                    <a:pt x="3148855" y="1178492"/>
                  </a:lnTo>
                  <a:lnTo>
                    <a:pt x="3152338" y="1178047"/>
                  </a:lnTo>
                  <a:lnTo>
                    <a:pt x="3155821" y="1178027"/>
                  </a:lnTo>
                  <a:lnTo>
                    <a:pt x="3159304" y="1181391"/>
                  </a:lnTo>
                  <a:lnTo>
                    <a:pt x="3162788" y="1181789"/>
                  </a:lnTo>
                  <a:lnTo>
                    <a:pt x="3166271" y="1184090"/>
                  </a:lnTo>
                  <a:lnTo>
                    <a:pt x="3169754" y="1183420"/>
                  </a:lnTo>
                  <a:lnTo>
                    <a:pt x="3173237" y="1184649"/>
                  </a:lnTo>
                  <a:lnTo>
                    <a:pt x="3176721" y="1185456"/>
                  </a:lnTo>
                  <a:lnTo>
                    <a:pt x="3180204" y="1186260"/>
                  </a:lnTo>
                  <a:lnTo>
                    <a:pt x="3183687" y="1185816"/>
                  </a:lnTo>
                  <a:lnTo>
                    <a:pt x="3187170" y="1185372"/>
                  </a:lnTo>
                  <a:lnTo>
                    <a:pt x="3190654" y="1186174"/>
                  </a:lnTo>
                  <a:lnTo>
                    <a:pt x="3194137" y="1187386"/>
                  </a:lnTo>
                  <a:lnTo>
                    <a:pt x="3197620" y="1186531"/>
                  </a:lnTo>
                  <a:lnTo>
                    <a:pt x="3201103" y="1186089"/>
                  </a:lnTo>
                  <a:lnTo>
                    <a:pt x="3204587" y="1186061"/>
                  </a:lnTo>
                  <a:lnTo>
                    <a:pt x="3208070" y="1186445"/>
                  </a:lnTo>
                  <a:lnTo>
                    <a:pt x="3211553" y="1186416"/>
                  </a:lnTo>
                  <a:lnTo>
                    <a:pt x="3215036" y="1185564"/>
                  </a:lnTo>
                  <a:lnTo>
                    <a:pt x="3218520" y="1186359"/>
                  </a:lnTo>
                  <a:lnTo>
                    <a:pt x="3222003" y="1190420"/>
                  </a:lnTo>
                  <a:lnTo>
                    <a:pt x="3225486" y="1190387"/>
                  </a:lnTo>
                  <a:lnTo>
                    <a:pt x="3228969" y="1198834"/>
                  </a:lnTo>
                  <a:lnTo>
                    <a:pt x="3232453" y="1200792"/>
                  </a:lnTo>
                  <a:lnTo>
                    <a:pt x="3235936" y="1201546"/>
                  </a:lnTo>
                  <a:lnTo>
                    <a:pt x="3239419" y="1201900"/>
                  </a:lnTo>
                  <a:lnTo>
                    <a:pt x="3242902" y="1201459"/>
                  </a:lnTo>
                  <a:lnTo>
                    <a:pt x="3246386" y="1200621"/>
                  </a:lnTo>
                  <a:lnTo>
                    <a:pt x="3249869" y="1199783"/>
                  </a:lnTo>
                  <a:lnTo>
                    <a:pt x="3253352" y="1200139"/>
                  </a:lnTo>
                  <a:lnTo>
                    <a:pt x="3256835" y="1204444"/>
                  </a:lnTo>
                  <a:lnTo>
                    <a:pt x="3260319" y="1204004"/>
                  </a:lnTo>
                  <a:lnTo>
                    <a:pt x="3263802" y="1204351"/>
                  </a:lnTo>
                  <a:lnTo>
                    <a:pt x="3267285" y="1203520"/>
                  </a:lnTo>
                  <a:lnTo>
                    <a:pt x="3270768" y="1202689"/>
                  </a:lnTo>
                  <a:lnTo>
                    <a:pt x="3274252" y="1206559"/>
                  </a:lnTo>
                  <a:lnTo>
                    <a:pt x="3277735" y="1208069"/>
                  </a:lnTo>
                  <a:lnTo>
                    <a:pt x="3281218" y="1207242"/>
                  </a:lnTo>
                  <a:lnTo>
                    <a:pt x="3284701" y="1207193"/>
                  </a:lnTo>
                  <a:lnTo>
                    <a:pt x="3288185" y="1209469"/>
                  </a:lnTo>
                  <a:lnTo>
                    <a:pt x="3291668" y="1209804"/>
                  </a:lnTo>
                  <a:lnTo>
                    <a:pt x="3295151" y="1214746"/>
                  </a:lnTo>
                  <a:lnTo>
                    <a:pt x="3298634" y="1213925"/>
                  </a:lnTo>
                  <a:lnTo>
                    <a:pt x="3302118" y="1214252"/>
                  </a:lnTo>
                  <a:lnTo>
                    <a:pt x="3305601" y="1214960"/>
                  </a:lnTo>
                  <a:lnTo>
                    <a:pt x="3309084" y="1217941"/>
                  </a:lnTo>
                  <a:lnTo>
                    <a:pt x="3312567" y="1217126"/>
                  </a:lnTo>
                  <a:lnTo>
                    <a:pt x="3316051" y="1221240"/>
                  </a:lnTo>
                  <a:lnTo>
                    <a:pt x="3319534" y="1221530"/>
                  </a:lnTo>
                  <a:lnTo>
                    <a:pt x="3323017" y="1229286"/>
                  </a:lnTo>
                  <a:lnTo>
                    <a:pt x="3326500" y="1232165"/>
                  </a:lnTo>
                  <a:lnTo>
                    <a:pt x="3329984" y="1233194"/>
                  </a:lnTo>
                  <a:lnTo>
                    <a:pt x="3333467" y="1233488"/>
                  </a:lnTo>
                  <a:lnTo>
                    <a:pt x="3336950" y="1232684"/>
                  </a:lnTo>
                  <a:lnTo>
                    <a:pt x="3340433" y="1233708"/>
                  </a:lnTo>
                  <a:lnTo>
                    <a:pt x="3343917" y="1232906"/>
                  </a:lnTo>
                  <a:lnTo>
                    <a:pt x="3347400" y="1232834"/>
                  </a:lnTo>
                  <a:lnTo>
                    <a:pt x="3350883" y="1241085"/>
                  </a:lnTo>
                  <a:lnTo>
                    <a:pt x="3354366" y="1241723"/>
                  </a:lnTo>
                  <a:lnTo>
                    <a:pt x="3357850" y="1249115"/>
                  </a:lnTo>
                  <a:lnTo>
                    <a:pt x="3361333" y="1251144"/>
                  </a:lnTo>
                  <a:lnTo>
                    <a:pt x="3364816" y="1250705"/>
                  </a:lnTo>
                  <a:lnTo>
                    <a:pt x="3368299" y="1251671"/>
                  </a:lnTo>
                  <a:lnTo>
                    <a:pt x="3371783" y="1255077"/>
                  </a:lnTo>
                  <a:lnTo>
                    <a:pt x="3375266" y="1254289"/>
                  </a:lnTo>
                  <a:lnTo>
                    <a:pt x="3378749" y="1253851"/>
                  </a:lnTo>
                  <a:lnTo>
                    <a:pt x="3382232" y="1256539"/>
                  </a:lnTo>
                  <a:lnTo>
                    <a:pt x="3385716" y="1255754"/>
                  </a:lnTo>
                  <a:lnTo>
                    <a:pt x="3389199" y="1255663"/>
                  </a:lnTo>
                  <a:lnTo>
                    <a:pt x="3392682" y="1259020"/>
                  </a:lnTo>
                  <a:lnTo>
                    <a:pt x="3396165" y="1258926"/>
                  </a:lnTo>
                  <a:lnTo>
                    <a:pt x="3399649" y="1263276"/>
                  </a:lnTo>
                  <a:lnTo>
                    <a:pt x="3403132" y="1262839"/>
                  </a:lnTo>
                  <a:lnTo>
                    <a:pt x="3406615" y="1266808"/>
                  </a:lnTo>
                  <a:lnTo>
                    <a:pt x="3410098" y="1266033"/>
                  </a:lnTo>
                  <a:lnTo>
                    <a:pt x="3413582" y="1265258"/>
                  </a:lnTo>
                  <a:lnTo>
                    <a:pt x="3417065" y="1264484"/>
                  </a:lnTo>
                  <a:lnTo>
                    <a:pt x="3420548" y="1268089"/>
                  </a:lnTo>
                  <a:lnTo>
                    <a:pt x="3424031" y="1271663"/>
                  </a:lnTo>
                  <a:lnTo>
                    <a:pt x="3427515" y="1272889"/>
                  </a:lnTo>
                  <a:lnTo>
                    <a:pt x="3430998" y="1272784"/>
                  </a:lnTo>
                  <a:lnTo>
                    <a:pt x="3434481" y="1273011"/>
                  </a:lnTo>
                  <a:lnTo>
                    <a:pt x="3437964" y="1274229"/>
                  </a:lnTo>
                  <a:lnTo>
                    <a:pt x="3441447" y="1282633"/>
                  </a:lnTo>
                  <a:lnTo>
                    <a:pt x="3444931" y="1284788"/>
                  </a:lnTo>
                  <a:lnTo>
                    <a:pt x="3448414" y="1287252"/>
                  </a:lnTo>
                  <a:lnTo>
                    <a:pt x="3451897" y="1288099"/>
                  </a:lnTo>
                  <a:lnTo>
                    <a:pt x="3455380" y="1288303"/>
                  </a:lnTo>
                  <a:lnTo>
                    <a:pt x="3458864" y="1289146"/>
                  </a:lnTo>
                  <a:lnTo>
                    <a:pt x="3462347" y="1298205"/>
                  </a:lnTo>
                  <a:lnTo>
                    <a:pt x="3465830" y="1303385"/>
                  </a:lnTo>
                  <a:lnTo>
                    <a:pt x="3469313" y="1303877"/>
                  </a:lnTo>
                  <a:lnTo>
                    <a:pt x="3472797" y="1304369"/>
                  </a:lnTo>
                  <a:lnTo>
                    <a:pt x="3476280" y="1306399"/>
                  </a:lnTo>
                  <a:lnTo>
                    <a:pt x="3479763" y="1307192"/>
                  </a:lnTo>
                  <a:lnTo>
                    <a:pt x="3483246" y="1312556"/>
                  </a:lnTo>
                  <a:lnTo>
                    <a:pt x="3483246" y="1312859"/>
                  </a:lnTo>
                  <a:lnTo>
                    <a:pt x="3483246" y="131316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2427466"/>
            </a:xfrm>
            <a:custGeom>
              <a:avLst/>
              <a:gdLst/>
              <a:ahLst/>
              <a:cxnLst/>
              <a:rect l="0" t="0" r="0" b="0"/>
              <a:pathLst>
                <a:path w="3483246" h="242746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1867092"/>
                  </a:lnTo>
                  <a:lnTo>
                    <a:pt x="17416" y="1831681"/>
                  </a:lnTo>
                  <a:lnTo>
                    <a:pt x="20899" y="1922852"/>
                  </a:lnTo>
                  <a:lnTo>
                    <a:pt x="24382" y="2135432"/>
                  </a:lnTo>
                  <a:lnTo>
                    <a:pt x="27865" y="2152430"/>
                  </a:lnTo>
                  <a:lnTo>
                    <a:pt x="31349" y="2379731"/>
                  </a:lnTo>
                  <a:lnTo>
                    <a:pt x="34832" y="2298811"/>
                  </a:lnTo>
                  <a:lnTo>
                    <a:pt x="38315" y="2260380"/>
                  </a:lnTo>
                  <a:lnTo>
                    <a:pt x="41798" y="2190470"/>
                  </a:lnTo>
                  <a:lnTo>
                    <a:pt x="45282" y="2196131"/>
                  </a:lnTo>
                  <a:lnTo>
                    <a:pt x="48765" y="2135432"/>
                  </a:lnTo>
                  <a:lnTo>
                    <a:pt x="52248" y="2112082"/>
                  </a:lnTo>
                  <a:lnTo>
                    <a:pt x="55731" y="2090977"/>
                  </a:lnTo>
                  <a:lnTo>
                    <a:pt x="59215" y="2131370"/>
                  </a:lnTo>
                  <a:lnTo>
                    <a:pt x="62698" y="2112082"/>
                  </a:lnTo>
                  <a:lnTo>
                    <a:pt x="66181" y="2120779"/>
                  </a:lnTo>
                  <a:lnTo>
                    <a:pt x="69664" y="2103717"/>
                  </a:lnTo>
                  <a:lnTo>
                    <a:pt x="73148" y="2062868"/>
                  </a:lnTo>
                  <a:lnTo>
                    <a:pt x="76631" y="2073220"/>
                  </a:lnTo>
                  <a:lnTo>
                    <a:pt x="80114" y="2059535"/>
                  </a:lnTo>
                  <a:lnTo>
                    <a:pt x="83597" y="2046756"/>
                  </a:lnTo>
                  <a:lnTo>
                    <a:pt x="87081" y="2138181"/>
                  </a:lnTo>
                  <a:lnTo>
                    <a:pt x="90564" y="2178999"/>
                  </a:lnTo>
                  <a:lnTo>
                    <a:pt x="94047" y="2214645"/>
                  </a:lnTo>
                  <a:lnTo>
                    <a:pt x="97530" y="2288080"/>
                  </a:lnTo>
                  <a:lnTo>
                    <a:pt x="101014" y="2287145"/>
                  </a:lnTo>
                  <a:lnTo>
                    <a:pt x="104497" y="2260380"/>
                  </a:lnTo>
                  <a:lnTo>
                    <a:pt x="107980" y="2247446"/>
                  </a:lnTo>
                  <a:lnTo>
                    <a:pt x="111463" y="2222016"/>
                  </a:lnTo>
                  <a:lnTo>
                    <a:pt x="114947" y="2223213"/>
                  </a:lnTo>
                  <a:lnTo>
                    <a:pt x="118430" y="2211848"/>
                  </a:lnTo>
                  <a:lnTo>
                    <a:pt x="121913" y="2188355"/>
                  </a:lnTo>
                  <a:lnTo>
                    <a:pt x="125396" y="2202672"/>
                  </a:lnTo>
                  <a:lnTo>
                    <a:pt x="128880" y="2204303"/>
                  </a:lnTo>
                  <a:lnTo>
                    <a:pt x="132363" y="2182644"/>
                  </a:lnTo>
                  <a:lnTo>
                    <a:pt x="135846" y="2161406"/>
                  </a:lnTo>
                  <a:lnTo>
                    <a:pt x="139329" y="2152430"/>
                  </a:lnTo>
                  <a:lnTo>
                    <a:pt x="142813" y="2155289"/>
                  </a:lnTo>
                  <a:lnTo>
                    <a:pt x="146296" y="2179825"/>
                  </a:lnTo>
                  <a:lnTo>
                    <a:pt x="149779" y="2160576"/>
                  </a:lnTo>
                  <a:lnTo>
                    <a:pt x="153262" y="2203770"/>
                  </a:lnTo>
                  <a:lnTo>
                    <a:pt x="156746" y="2185524"/>
                  </a:lnTo>
                  <a:lnTo>
                    <a:pt x="160229" y="2187249"/>
                  </a:lnTo>
                  <a:lnTo>
                    <a:pt x="163712" y="2207539"/>
                  </a:lnTo>
                  <a:lnTo>
                    <a:pt x="167195" y="2199643"/>
                  </a:lnTo>
                  <a:lnTo>
                    <a:pt x="170679" y="2209785"/>
                  </a:lnTo>
                  <a:lnTo>
                    <a:pt x="174162" y="2202188"/>
                  </a:lnTo>
                  <a:lnTo>
                    <a:pt x="177645" y="2228448"/>
                  </a:lnTo>
                  <a:lnTo>
                    <a:pt x="181128" y="2229078"/>
                  </a:lnTo>
                  <a:lnTo>
                    <a:pt x="184612" y="2229683"/>
                  </a:lnTo>
                  <a:lnTo>
                    <a:pt x="188095" y="2260380"/>
                  </a:lnTo>
                  <a:lnTo>
                    <a:pt x="191578" y="2253123"/>
                  </a:lnTo>
                  <a:lnTo>
                    <a:pt x="195061" y="2238748"/>
                  </a:lnTo>
                  <a:lnTo>
                    <a:pt x="198545" y="2274146"/>
                  </a:lnTo>
                  <a:lnTo>
                    <a:pt x="202028" y="2260380"/>
                  </a:lnTo>
                  <a:lnTo>
                    <a:pt x="205511" y="2246781"/>
                  </a:lnTo>
                  <a:lnTo>
                    <a:pt x="208994" y="2253731"/>
                  </a:lnTo>
                  <a:lnTo>
                    <a:pt x="212478" y="2247231"/>
                  </a:lnTo>
                  <a:lnTo>
                    <a:pt x="215961" y="2247446"/>
                  </a:lnTo>
                  <a:lnTo>
                    <a:pt x="219444" y="2266646"/>
                  </a:lnTo>
                  <a:lnTo>
                    <a:pt x="222927" y="2278701"/>
                  </a:lnTo>
                  <a:lnTo>
                    <a:pt x="226411" y="2290158"/>
                  </a:lnTo>
                  <a:lnTo>
                    <a:pt x="229894" y="2289718"/>
                  </a:lnTo>
                  <a:lnTo>
                    <a:pt x="233377" y="2283618"/>
                  </a:lnTo>
                  <a:lnTo>
                    <a:pt x="236860" y="2288875"/>
                  </a:lnTo>
                  <a:lnTo>
                    <a:pt x="240344" y="2277392"/>
                  </a:lnTo>
                  <a:lnTo>
                    <a:pt x="243827" y="2271613"/>
                  </a:lnTo>
                  <a:lnTo>
                    <a:pt x="247310" y="2276919"/>
                  </a:lnTo>
                  <a:lnTo>
                    <a:pt x="250793" y="2265866"/>
                  </a:lnTo>
                  <a:lnTo>
                    <a:pt x="254277" y="2254921"/>
                  </a:lnTo>
                  <a:lnTo>
                    <a:pt x="257760" y="2260380"/>
                  </a:lnTo>
                  <a:lnTo>
                    <a:pt x="261243" y="2260380"/>
                  </a:lnTo>
                  <a:lnTo>
                    <a:pt x="264726" y="2280913"/>
                  </a:lnTo>
                  <a:lnTo>
                    <a:pt x="268210" y="2314552"/>
                  </a:lnTo>
                  <a:lnTo>
                    <a:pt x="271693" y="2309218"/>
                  </a:lnTo>
                  <a:lnTo>
                    <a:pt x="275176" y="2299282"/>
                  </a:lnTo>
                  <a:lnTo>
                    <a:pt x="278659" y="2298811"/>
                  </a:lnTo>
                  <a:lnTo>
                    <a:pt x="282143" y="2329693"/>
                  </a:lnTo>
                  <a:lnTo>
                    <a:pt x="285626" y="2333191"/>
                  </a:lnTo>
                  <a:lnTo>
                    <a:pt x="289109" y="2323834"/>
                  </a:lnTo>
                  <a:lnTo>
                    <a:pt x="292592" y="2318850"/>
                  </a:lnTo>
                  <a:lnTo>
                    <a:pt x="296075" y="2309659"/>
                  </a:lnTo>
                  <a:lnTo>
                    <a:pt x="299559" y="2313347"/>
                  </a:lnTo>
                  <a:lnTo>
                    <a:pt x="303042" y="2304347"/>
                  </a:lnTo>
                  <a:lnTo>
                    <a:pt x="306525" y="2324468"/>
                  </a:lnTo>
                  <a:lnTo>
                    <a:pt x="310008" y="2319764"/>
                  </a:lnTo>
                  <a:lnTo>
                    <a:pt x="313492" y="2315127"/>
                  </a:lnTo>
                  <a:lnTo>
                    <a:pt x="316975" y="2306532"/>
                  </a:lnTo>
                  <a:lnTo>
                    <a:pt x="320458" y="2344704"/>
                  </a:lnTo>
                  <a:lnTo>
                    <a:pt x="323941" y="2340143"/>
                  </a:lnTo>
                  <a:lnTo>
                    <a:pt x="327425" y="2339349"/>
                  </a:lnTo>
                  <a:lnTo>
                    <a:pt x="330908" y="2334900"/>
                  </a:lnTo>
                  <a:lnTo>
                    <a:pt x="334391" y="2330510"/>
                  </a:lnTo>
                  <a:lnTo>
                    <a:pt x="337874" y="2344203"/>
                  </a:lnTo>
                  <a:lnTo>
                    <a:pt x="341358" y="2353861"/>
                  </a:lnTo>
                  <a:lnTo>
                    <a:pt x="344841" y="2346099"/>
                  </a:lnTo>
                  <a:lnTo>
                    <a:pt x="348324" y="2338388"/>
                  </a:lnTo>
                  <a:lnTo>
                    <a:pt x="351807" y="2341102"/>
                  </a:lnTo>
                  <a:lnTo>
                    <a:pt x="355291" y="2343750"/>
                  </a:lnTo>
                  <a:lnTo>
                    <a:pt x="358774" y="2336257"/>
                  </a:lnTo>
                  <a:lnTo>
                    <a:pt x="362257" y="2338923"/>
                  </a:lnTo>
                  <a:lnTo>
                    <a:pt x="365740" y="2331558"/>
                  </a:lnTo>
                  <a:lnTo>
                    <a:pt x="369224" y="2324239"/>
                  </a:lnTo>
                  <a:lnTo>
                    <a:pt x="372707" y="2316966"/>
                  </a:lnTo>
                  <a:lnTo>
                    <a:pt x="376190" y="2313112"/>
                  </a:lnTo>
                  <a:lnTo>
                    <a:pt x="379673" y="2315975"/>
                  </a:lnTo>
                  <a:lnTo>
                    <a:pt x="383157" y="2325277"/>
                  </a:lnTo>
                  <a:lnTo>
                    <a:pt x="386640" y="2327923"/>
                  </a:lnTo>
                  <a:lnTo>
                    <a:pt x="390123" y="2320988"/>
                  </a:lnTo>
                  <a:lnTo>
                    <a:pt x="393606" y="2314093"/>
                  </a:lnTo>
                  <a:lnTo>
                    <a:pt x="397090" y="2307240"/>
                  </a:lnTo>
                  <a:lnTo>
                    <a:pt x="400573" y="2316350"/>
                  </a:lnTo>
                  <a:lnTo>
                    <a:pt x="404056" y="2328226"/>
                  </a:lnTo>
                  <a:lnTo>
                    <a:pt x="407539" y="2327678"/>
                  </a:lnTo>
                  <a:lnTo>
                    <a:pt x="411023" y="2321096"/>
                  </a:lnTo>
                  <a:lnTo>
                    <a:pt x="414506" y="2314552"/>
                  </a:lnTo>
                  <a:lnTo>
                    <a:pt x="417989" y="2343581"/>
                  </a:lnTo>
                  <a:lnTo>
                    <a:pt x="421472" y="2337209"/>
                  </a:lnTo>
                  <a:lnTo>
                    <a:pt x="424956" y="2353522"/>
                  </a:lnTo>
                  <a:lnTo>
                    <a:pt x="428439" y="2347281"/>
                  </a:lnTo>
                  <a:lnTo>
                    <a:pt x="431922" y="2352132"/>
                  </a:lnTo>
                  <a:lnTo>
                    <a:pt x="435405" y="2351453"/>
                  </a:lnTo>
                  <a:lnTo>
                    <a:pt x="438889" y="2350783"/>
                  </a:lnTo>
                  <a:lnTo>
                    <a:pt x="442372" y="2344733"/>
                  </a:lnTo>
                  <a:lnTo>
                    <a:pt x="445855" y="2341423"/>
                  </a:lnTo>
                  <a:lnTo>
                    <a:pt x="449338" y="2340836"/>
                  </a:lnTo>
                  <a:lnTo>
                    <a:pt x="452822" y="2337585"/>
                  </a:lnTo>
                  <a:lnTo>
                    <a:pt x="456305" y="2334366"/>
                  </a:lnTo>
                  <a:lnTo>
                    <a:pt x="459788" y="2328503"/>
                  </a:lnTo>
                  <a:lnTo>
                    <a:pt x="463271" y="2325350"/>
                  </a:lnTo>
                  <a:lnTo>
                    <a:pt x="466755" y="2324891"/>
                  </a:lnTo>
                  <a:lnTo>
                    <a:pt x="470238" y="2329693"/>
                  </a:lnTo>
                  <a:lnTo>
                    <a:pt x="473721" y="2326608"/>
                  </a:lnTo>
                  <a:lnTo>
                    <a:pt x="477204" y="2323551"/>
                  </a:lnTo>
                  <a:lnTo>
                    <a:pt x="480688" y="2317919"/>
                  </a:lnTo>
                  <a:lnTo>
                    <a:pt x="484171" y="2327808"/>
                  </a:lnTo>
                  <a:lnTo>
                    <a:pt x="487654" y="2324815"/>
                  </a:lnTo>
                  <a:lnTo>
                    <a:pt x="491137" y="2321849"/>
                  </a:lnTo>
                  <a:lnTo>
                    <a:pt x="494621" y="2318911"/>
                  </a:lnTo>
                  <a:lnTo>
                    <a:pt x="498104" y="2315998"/>
                  </a:lnTo>
                  <a:lnTo>
                    <a:pt x="501587" y="2313112"/>
                  </a:lnTo>
                  <a:lnTo>
                    <a:pt x="505070" y="2307728"/>
                  </a:lnTo>
                  <a:lnTo>
                    <a:pt x="508554" y="2307417"/>
                  </a:lnTo>
                  <a:lnTo>
                    <a:pt x="512037" y="2324331"/>
                  </a:lnTo>
                  <a:lnTo>
                    <a:pt x="515520" y="2323921"/>
                  </a:lnTo>
                  <a:lnTo>
                    <a:pt x="519003" y="2318707"/>
                  </a:lnTo>
                  <a:lnTo>
                    <a:pt x="522487" y="2320732"/>
                  </a:lnTo>
                  <a:lnTo>
                    <a:pt x="525970" y="2320352"/>
                  </a:lnTo>
                  <a:lnTo>
                    <a:pt x="529453" y="2317609"/>
                  </a:lnTo>
                  <a:lnTo>
                    <a:pt x="532936" y="2314890"/>
                  </a:lnTo>
                  <a:lnTo>
                    <a:pt x="536420" y="2316900"/>
                  </a:lnTo>
                  <a:lnTo>
                    <a:pt x="539903" y="2311874"/>
                  </a:lnTo>
                  <a:lnTo>
                    <a:pt x="543386" y="2313888"/>
                  </a:lnTo>
                  <a:lnTo>
                    <a:pt x="546869" y="2311245"/>
                  </a:lnTo>
                  <a:lnTo>
                    <a:pt x="550353" y="2329113"/>
                  </a:lnTo>
                  <a:lnTo>
                    <a:pt x="553836" y="2326476"/>
                  </a:lnTo>
                  <a:lnTo>
                    <a:pt x="557319" y="2350006"/>
                  </a:lnTo>
                  <a:lnTo>
                    <a:pt x="560802" y="2353711"/>
                  </a:lnTo>
                  <a:lnTo>
                    <a:pt x="564286" y="2353179"/>
                  </a:lnTo>
                  <a:lnTo>
                    <a:pt x="567769" y="2362961"/>
                  </a:lnTo>
                  <a:lnTo>
                    <a:pt x="571252" y="2358308"/>
                  </a:lnTo>
                  <a:lnTo>
                    <a:pt x="574735" y="2359795"/>
                  </a:lnTo>
                  <a:lnTo>
                    <a:pt x="578218" y="2355191"/>
                  </a:lnTo>
                  <a:lnTo>
                    <a:pt x="581702" y="2368657"/>
                  </a:lnTo>
                  <a:lnTo>
                    <a:pt x="585185" y="2364127"/>
                  </a:lnTo>
                  <a:lnTo>
                    <a:pt x="588668" y="2359615"/>
                  </a:lnTo>
                  <a:lnTo>
                    <a:pt x="592151" y="2359078"/>
                  </a:lnTo>
                  <a:lnTo>
                    <a:pt x="595635" y="2356581"/>
                  </a:lnTo>
                  <a:lnTo>
                    <a:pt x="599118" y="2352132"/>
                  </a:lnTo>
                  <a:lnTo>
                    <a:pt x="602601" y="2349674"/>
                  </a:lnTo>
                  <a:lnTo>
                    <a:pt x="606084" y="2345262"/>
                  </a:lnTo>
                  <a:lnTo>
                    <a:pt x="609568" y="2342842"/>
                  </a:lnTo>
                  <a:lnTo>
                    <a:pt x="613051" y="2340440"/>
                  </a:lnTo>
                  <a:lnTo>
                    <a:pt x="616534" y="2340017"/>
                  </a:lnTo>
                  <a:lnTo>
                    <a:pt x="620017" y="2351178"/>
                  </a:lnTo>
                  <a:lnTo>
                    <a:pt x="623501" y="2350708"/>
                  </a:lnTo>
                  <a:lnTo>
                    <a:pt x="626984" y="2348348"/>
                  </a:lnTo>
                  <a:lnTo>
                    <a:pt x="630467" y="2347896"/>
                  </a:lnTo>
                  <a:lnTo>
                    <a:pt x="633950" y="2353064"/>
                  </a:lnTo>
                  <a:lnTo>
                    <a:pt x="637434" y="2365423"/>
                  </a:lnTo>
                  <a:lnTo>
                    <a:pt x="640917" y="2364901"/>
                  </a:lnTo>
                  <a:lnTo>
                    <a:pt x="644400" y="2364384"/>
                  </a:lnTo>
                  <a:lnTo>
                    <a:pt x="647883" y="2363872"/>
                  </a:lnTo>
                  <a:lnTo>
                    <a:pt x="651367" y="2366913"/>
                  </a:lnTo>
                  <a:lnTo>
                    <a:pt x="654850" y="2364632"/>
                  </a:lnTo>
                  <a:lnTo>
                    <a:pt x="658333" y="2360600"/>
                  </a:lnTo>
                  <a:lnTo>
                    <a:pt x="661816" y="2363627"/>
                  </a:lnTo>
                  <a:lnTo>
                    <a:pt x="665300" y="2359636"/>
                  </a:lnTo>
                  <a:lnTo>
                    <a:pt x="668783" y="2355657"/>
                  </a:lnTo>
                  <a:lnTo>
                    <a:pt x="672266" y="2353450"/>
                  </a:lnTo>
                  <a:lnTo>
                    <a:pt x="675749" y="2361675"/>
                  </a:lnTo>
                  <a:lnTo>
                    <a:pt x="679233" y="2364614"/>
                  </a:lnTo>
                  <a:lnTo>
                    <a:pt x="682716" y="2369191"/>
                  </a:lnTo>
                  <a:lnTo>
                    <a:pt x="686199" y="2367012"/>
                  </a:lnTo>
                  <a:lnTo>
                    <a:pt x="689682" y="2366520"/>
                  </a:lnTo>
                  <a:lnTo>
                    <a:pt x="693166" y="2366033"/>
                  </a:lnTo>
                  <a:lnTo>
                    <a:pt x="696649" y="2362225"/>
                  </a:lnTo>
                  <a:lnTo>
                    <a:pt x="700132" y="2363418"/>
                  </a:lnTo>
                  <a:lnTo>
                    <a:pt x="703615" y="2367875"/>
                  </a:lnTo>
                  <a:lnTo>
                    <a:pt x="707099" y="2365762"/>
                  </a:lnTo>
                  <a:lnTo>
                    <a:pt x="710582" y="2365290"/>
                  </a:lnTo>
                  <a:lnTo>
                    <a:pt x="714065" y="2368050"/>
                  </a:lnTo>
                  <a:lnTo>
                    <a:pt x="717548" y="2369174"/>
                  </a:lnTo>
                  <a:lnTo>
                    <a:pt x="721032" y="2365502"/>
                  </a:lnTo>
                  <a:lnTo>
                    <a:pt x="724515" y="2382314"/>
                  </a:lnTo>
                  <a:lnTo>
                    <a:pt x="727998" y="2386390"/>
                  </a:lnTo>
                  <a:lnTo>
                    <a:pt x="731481" y="2382800"/>
                  </a:lnTo>
                  <a:lnTo>
                    <a:pt x="734965" y="2379220"/>
                  </a:lnTo>
                  <a:lnTo>
                    <a:pt x="738448" y="2386296"/>
                  </a:lnTo>
                  <a:lnTo>
                    <a:pt x="741931" y="2393217"/>
                  </a:lnTo>
                  <a:lnTo>
                    <a:pt x="745414" y="2391186"/>
                  </a:lnTo>
                  <a:lnTo>
                    <a:pt x="748898" y="2387688"/>
                  </a:lnTo>
                  <a:lnTo>
                    <a:pt x="752381" y="2393031"/>
                  </a:lnTo>
                  <a:lnTo>
                    <a:pt x="755864" y="2392486"/>
                  </a:lnTo>
                  <a:lnTo>
                    <a:pt x="759347" y="2396277"/>
                  </a:lnTo>
                  <a:lnTo>
                    <a:pt x="762831" y="2401426"/>
                  </a:lnTo>
                  <a:lnTo>
                    <a:pt x="766314" y="2402270"/>
                  </a:lnTo>
                  <a:lnTo>
                    <a:pt x="769797" y="2400296"/>
                  </a:lnTo>
                  <a:lnTo>
                    <a:pt x="773280" y="2396924"/>
                  </a:lnTo>
                  <a:lnTo>
                    <a:pt x="776764" y="2394973"/>
                  </a:lnTo>
                  <a:lnTo>
                    <a:pt x="780247" y="2391622"/>
                  </a:lnTo>
                  <a:lnTo>
                    <a:pt x="783730" y="2388280"/>
                  </a:lnTo>
                  <a:lnTo>
                    <a:pt x="787213" y="2394773"/>
                  </a:lnTo>
                  <a:lnTo>
                    <a:pt x="790697" y="2391466"/>
                  </a:lnTo>
                  <a:lnTo>
                    <a:pt x="794180" y="2389563"/>
                  </a:lnTo>
                  <a:lnTo>
                    <a:pt x="797663" y="2389058"/>
                  </a:lnTo>
                  <a:lnTo>
                    <a:pt x="801146" y="2385785"/>
                  </a:lnTo>
                  <a:lnTo>
                    <a:pt x="804630" y="2386681"/>
                  </a:lnTo>
                  <a:lnTo>
                    <a:pt x="808113" y="2388938"/>
                  </a:lnTo>
                  <a:lnTo>
                    <a:pt x="811596" y="2387078"/>
                  </a:lnTo>
                  <a:lnTo>
                    <a:pt x="815079" y="2386592"/>
                  </a:lnTo>
                  <a:lnTo>
                    <a:pt x="818563" y="2383385"/>
                  </a:lnTo>
                  <a:lnTo>
                    <a:pt x="822046" y="2382916"/>
                  </a:lnTo>
                  <a:lnTo>
                    <a:pt x="825529" y="2382451"/>
                  </a:lnTo>
                  <a:lnTo>
                    <a:pt x="829012" y="2383339"/>
                  </a:lnTo>
                  <a:lnTo>
                    <a:pt x="832496" y="2380181"/>
                  </a:lnTo>
                  <a:lnTo>
                    <a:pt x="835979" y="2377032"/>
                  </a:lnTo>
                  <a:lnTo>
                    <a:pt x="839462" y="2373891"/>
                  </a:lnTo>
                  <a:lnTo>
                    <a:pt x="842945" y="2373465"/>
                  </a:lnTo>
                  <a:lnTo>
                    <a:pt x="846429" y="2370344"/>
                  </a:lnTo>
                  <a:lnTo>
                    <a:pt x="849912" y="2381934"/>
                  </a:lnTo>
                  <a:lnTo>
                    <a:pt x="853395" y="2385416"/>
                  </a:lnTo>
                  <a:lnTo>
                    <a:pt x="856878" y="2383657"/>
                  </a:lnTo>
                  <a:lnTo>
                    <a:pt x="860361" y="2381907"/>
                  </a:lnTo>
                  <a:lnTo>
                    <a:pt x="863845" y="2386636"/>
                  </a:lnTo>
                  <a:lnTo>
                    <a:pt x="867328" y="2384897"/>
                  </a:lnTo>
                  <a:lnTo>
                    <a:pt x="870811" y="2383167"/>
                  </a:lnTo>
                  <a:lnTo>
                    <a:pt x="874294" y="2386554"/>
                  </a:lnTo>
                  <a:lnTo>
                    <a:pt x="877778" y="2386105"/>
                  </a:lnTo>
                  <a:lnTo>
                    <a:pt x="881261" y="2393187"/>
                  </a:lnTo>
                  <a:lnTo>
                    <a:pt x="884744" y="2390231"/>
                  </a:lnTo>
                  <a:lnTo>
                    <a:pt x="888227" y="2387281"/>
                  </a:lnTo>
                  <a:lnTo>
                    <a:pt x="891711" y="2385590"/>
                  </a:lnTo>
                  <a:lnTo>
                    <a:pt x="895194" y="2385152"/>
                  </a:lnTo>
                  <a:lnTo>
                    <a:pt x="898677" y="2383475"/>
                  </a:lnTo>
                  <a:lnTo>
                    <a:pt x="902160" y="2381806"/>
                  </a:lnTo>
                  <a:lnTo>
                    <a:pt x="905644" y="2378902"/>
                  </a:lnTo>
                  <a:lnTo>
                    <a:pt x="909127" y="2378492"/>
                  </a:lnTo>
                  <a:lnTo>
                    <a:pt x="912610" y="2375605"/>
                  </a:lnTo>
                  <a:lnTo>
                    <a:pt x="916093" y="2373968"/>
                  </a:lnTo>
                  <a:lnTo>
                    <a:pt x="919577" y="2384605"/>
                  </a:lnTo>
                  <a:lnTo>
                    <a:pt x="923060" y="2389000"/>
                  </a:lnTo>
                  <a:lnTo>
                    <a:pt x="926543" y="2386171"/>
                  </a:lnTo>
                  <a:lnTo>
                    <a:pt x="930026" y="2399927"/>
                  </a:lnTo>
                  <a:lnTo>
                    <a:pt x="933510" y="2402943"/>
                  </a:lnTo>
                  <a:lnTo>
                    <a:pt x="936993" y="2404774"/>
                  </a:lnTo>
                  <a:lnTo>
                    <a:pt x="940476" y="2404302"/>
                  </a:lnTo>
                  <a:lnTo>
                    <a:pt x="943959" y="2403833"/>
                  </a:lnTo>
                  <a:lnTo>
                    <a:pt x="947443" y="2401087"/>
                  </a:lnTo>
                  <a:lnTo>
                    <a:pt x="950926" y="2398348"/>
                  </a:lnTo>
                  <a:lnTo>
                    <a:pt x="954409" y="2396759"/>
                  </a:lnTo>
                  <a:lnTo>
                    <a:pt x="957892" y="2397457"/>
                  </a:lnTo>
                  <a:lnTo>
                    <a:pt x="961376" y="2395881"/>
                  </a:lnTo>
                  <a:lnTo>
                    <a:pt x="964859" y="2401083"/>
                  </a:lnTo>
                  <a:lnTo>
                    <a:pt x="968342" y="2398393"/>
                  </a:lnTo>
                  <a:lnTo>
                    <a:pt x="971825" y="2399073"/>
                  </a:lnTo>
                  <a:lnTo>
                    <a:pt x="975309" y="2396400"/>
                  </a:lnTo>
                  <a:lnTo>
                    <a:pt x="978792" y="2394852"/>
                  </a:lnTo>
                  <a:lnTo>
                    <a:pt x="982275" y="2393311"/>
                  </a:lnTo>
                  <a:lnTo>
                    <a:pt x="985758" y="2391776"/>
                  </a:lnTo>
                  <a:lnTo>
                    <a:pt x="989242" y="2391363"/>
                  </a:lnTo>
                  <a:lnTo>
                    <a:pt x="992725" y="2396478"/>
                  </a:lnTo>
                  <a:lnTo>
                    <a:pt x="996208" y="2397151"/>
                  </a:lnTo>
                  <a:lnTo>
                    <a:pt x="999691" y="2395635"/>
                  </a:lnTo>
                  <a:lnTo>
                    <a:pt x="1003175" y="2393031"/>
                  </a:lnTo>
                  <a:lnTo>
                    <a:pt x="1006658" y="2392622"/>
                  </a:lnTo>
                  <a:lnTo>
                    <a:pt x="1010141" y="2390033"/>
                  </a:lnTo>
                  <a:lnTo>
                    <a:pt x="1013624" y="2388543"/>
                  </a:lnTo>
                  <a:lnTo>
                    <a:pt x="1017108" y="2385966"/>
                  </a:lnTo>
                  <a:lnTo>
                    <a:pt x="1020591" y="2384489"/>
                  </a:lnTo>
                  <a:lnTo>
                    <a:pt x="1024074" y="2385199"/>
                  </a:lnTo>
                  <a:lnTo>
                    <a:pt x="1027557" y="2384819"/>
                  </a:lnTo>
                  <a:lnTo>
                    <a:pt x="1031041" y="2384441"/>
                  </a:lnTo>
                  <a:lnTo>
                    <a:pt x="1034524" y="2389436"/>
                  </a:lnTo>
                  <a:lnTo>
                    <a:pt x="1038007" y="2386912"/>
                  </a:lnTo>
                  <a:lnTo>
                    <a:pt x="1041490" y="2384394"/>
                  </a:lnTo>
                  <a:lnTo>
                    <a:pt x="1044974" y="2381881"/>
                  </a:lnTo>
                  <a:lnTo>
                    <a:pt x="1048457" y="2380446"/>
                  </a:lnTo>
                  <a:lnTo>
                    <a:pt x="1051940" y="2379017"/>
                  </a:lnTo>
                  <a:lnTo>
                    <a:pt x="1055423" y="2383980"/>
                  </a:lnTo>
                  <a:lnTo>
                    <a:pt x="1058907" y="2388866"/>
                  </a:lnTo>
                  <a:lnTo>
                    <a:pt x="1062390" y="2388489"/>
                  </a:lnTo>
                  <a:lnTo>
                    <a:pt x="1065873" y="2388114"/>
                  </a:lnTo>
                  <a:lnTo>
                    <a:pt x="1069356" y="2389812"/>
                  </a:lnTo>
                  <a:lnTo>
                    <a:pt x="1072840" y="2388404"/>
                  </a:lnTo>
                  <a:lnTo>
                    <a:pt x="1076323" y="2390089"/>
                  </a:lnTo>
                  <a:lnTo>
                    <a:pt x="1079806" y="2390738"/>
                  </a:lnTo>
                  <a:lnTo>
                    <a:pt x="1083289" y="2389343"/>
                  </a:lnTo>
                  <a:lnTo>
                    <a:pt x="1086773" y="2387954"/>
                  </a:lnTo>
                  <a:lnTo>
                    <a:pt x="1090256" y="2385550"/>
                  </a:lnTo>
                  <a:lnTo>
                    <a:pt x="1093739" y="2388240"/>
                  </a:lnTo>
                  <a:lnTo>
                    <a:pt x="1097222" y="2394905"/>
                  </a:lnTo>
                  <a:lnTo>
                    <a:pt x="1100706" y="2392532"/>
                  </a:lnTo>
                  <a:lnTo>
                    <a:pt x="1104189" y="2391163"/>
                  </a:lnTo>
                  <a:lnTo>
                    <a:pt x="1107672" y="2390796"/>
                  </a:lnTo>
                  <a:lnTo>
                    <a:pt x="1111155" y="2388440"/>
                  </a:lnTo>
                  <a:lnTo>
                    <a:pt x="1114639" y="2386089"/>
                  </a:lnTo>
                  <a:lnTo>
                    <a:pt x="1118122" y="2391679"/>
                  </a:lnTo>
                  <a:lnTo>
                    <a:pt x="1121605" y="2389346"/>
                  </a:lnTo>
                  <a:lnTo>
                    <a:pt x="1125088" y="2388989"/>
                  </a:lnTo>
                  <a:lnTo>
                    <a:pt x="1128572" y="2395459"/>
                  </a:lnTo>
                  <a:lnTo>
                    <a:pt x="1132055" y="2393153"/>
                  </a:lnTo>
                  <a:lnTo>
                    <a:pt x="1135538" y="2392790"/>
                  </a:lnTo>
                  <a:lnTo>
                    <a:pt x="1139021" y="2390494"/>
                  </a:lnTo>
                  <a:lnTo>
                    <a:pt x="1142505" y="2389172"/>
                  </a:lnTo>
                  <a:lnTo>
                    <a:pt x="1145988" y="2388822"/>
                  </a:lnTo>
                  <a:lnTo>
                    <a:pt x="1149471" y="2394225"/>
                  </a:lnTo>
                  <a:lnTo>
                    <a:pt x="1152954" y="2391959"/>
                  </a:lnTo>
                  <a:lnTo>
                    <a:pt x="1156437" y="2391605"/>
                  </a:lnTo>
                  <a:lnTo>
                    <a:pt x="1159921" y="2392202"/>
                  </a:lnTo>
                  <a:lnTo>
                    <a:pt x="1163404" y="2389954"/>
                  </a:lnTo>
                  <a:lnTo>
                    <a:pt x="1166887" y="2387710"/>
                  </a:lnTo>
                  <a:lnTo>
                    <a:pt x="1170370" y="2387371"/>
                  </a:lnTo>
                  <a:lnTo>
                    <a:pt x="1173854" y="2385137"/>
                  </a:lnTo>
                  <a:lnTo>
                    <a:pt x="1177337" y="2383858"/>
                  </a:lnTo>
                  <a:lnTo>
                    <a:pt x="1180820" y="2382583"/>
                  </a:lnTo>
                  <a:lnTo>
                    <a:pt x="1184303" y="2380364"/>
                  </a:lnTo>
                  <a:lnTo>
                    <a:pt x="1187787" y="2382880"/>
                  </a:lnTo>
                  <a:lnTo>
                    <a:pt x="1191270" y="2380675"/>
                  </a:lnTo>
                  <a:lnTo>
                    <a:pt x="1194753" y="2391535"/>
                  </a:lnTo>
                  <a:lnTo>
                    <a:pt x="1198236" y="2390274"/>
                  </a:lnTo>
                  <a:lnTo>
                    <a:pt x="1201720" y="2392689"/>
                  </a:lnTo>
                  <a:lnTo>
                    <a:pt x="1205203" y="2393259"/>
                  </a:lnTo>
                  <a:lnTo>
                    <a:pt x="1208686" y="2391097"/>
                  </a:lnTo>
                  <a:lnTo>
                    <a:pt x="1212169" y="2388938"/>
                  </a:lnTo>
                  <a:lnTo>
                    <a:pt x="1215653" y="2393144"/>
                  </a:lnTo>
                  <a:lnTo>
                    <a:pt x="1219136" y="2391904"/>
                  </a:lnTo>
                  <a:lnTo>
                    <a:pt x="1222619" y="2389765"/>
                  </a:lnTo>
                  <a:lnTo>
                    <a:pt x="1226102" y="2388533"/>
                  </a:lnTo>
                  <a:lnTo>
                    <a:pt x="1229586" y="2389109"/>
                  </a:lnTo>
                  <a:lnTo>
                    <a:pt x="1233069" y="2394144"/>
                  </a:lnTo>
                  <a:lnTo>
                    <a:pt x="1236552" y="2394695"/>
                  </a:lnTo>
                  <a:lnTo>
                    <a:pt x="1240035" y="2401383"/>
                  </a:lnTo>
                  <a:lnTo>
                    <a:pt x="1243519" y="2399289"/>
                  </a:lnTo>
                  <a:lnTo>
                    <a:pt x="1247002" y="2398945"/>
                  </a:lnTo>
                  <a:lnTo>
                    <a:pt x="1250485" y="2398603"/>
                  </a:lnTo>
                  <a:lnTo>
                    <a:pt x="1253968" y="2396524"/>
                  </a:lnTo>
                  <a:lnTo>
                    <a:pt x="1257452" y="2399652"/>
                  </a:lnTo>
                  <a:lnTo>
                    <a:pt x="1260935" y="2397586"/>
                  </a:lnTo>
                  <a:lnTo>
                    <a:pt x="1264418" y="2398972"/>
                  </a:lnTo>
                  <a:lnTo>
                    <a:pt x="1267901" y="2396916"/>
                  </a:lnTo>
                  <a:lnTo>
                    <a:pt x="1271385" y="2397442"/>
                  </a:lnTo>
                  <a:lnTo>
                    <a:pt x="1274868" y="2400519"/>
                  </a:lnTo>
                  <a:lnTo>
                    <a:pt x="1278351" y="2402719"/>
                  </a:lnTo>
                  <a:lnTo>
                    <a:pt x="1281834" y="2402377"/>
                  </a:lnTo>
                  <a:lnTo>
                    <a:pt x="1285318" y="2405389"/>
                  </a:lnTo>
                  <a:lnTo>
                    <a:pt x="1288801" y="2403374"/>
                  </a:lnTo>
                  <a:lnTo>
                    <a:pt x="1292284" y="2405531"/>
                  </a:lnTo>
                  <a:lnTo>
                    <a:pt x="1295767" y="2403526"/>
                  </a:lnTo>
                  <a:lnTo>
                    <a:pt x="1299251" y="2401525"/>
                  </a:lnTo>
                  <a:lnTo>
                    <a:pt x="1302734" y="2400360"/>
                  </a:lnTo>
                  <a:lnTo>
                    <a:pt x="1306217" y="2400029"/>
                  </a:lnTo>
                  <a:lnTo>
                    <a:pt x="1309700" y="2398041"/>
                  </a:lnTo>
                  <a:lnTo>
                    <a:pt x="1313184" y="2399373"/>
                  </a:lnTo>
                  <a:lnTo>
                    <a:pt x="1316667" y="2398221"/>
                  </a:lnTo>
                  <a:lnTo>
                    <a:pt x="1320150" y="2396246"/>
                  </a:lnTo>
                  <a:lnTo>
                    <a:pt x="1323633" y="2398399"/>
                  </a:lnTo>
                  <a:lnTo>
                    <a:pt x="1327117" y="2398078"/>
                  </a:lnTo>
                  <a:lnTo>
                    <a:pt x="1330600" y="2396119"/>
                  </a:lnTo>
                  <a:lnTo>
                    <a:pt x="1334083" y="2394496"/>
                  </a:lnTo>
                  <a:lnTo>
                    <a:pt x="1337566" y="2394672"/>
                  </a:lnTo>
                  <a:lnTo>
                    <a:pt x="1341050" y="2392724"/>
                  </a:lnTo>
                  <a:lnTo>
                    <a:pt x="1344533" y="2391600"/>
                  </a:lnTo>
                  <a:lnTo>
                    <a:pt x="1348016" y="2389660"/>
                  </a:lnTo>
                  <a:lnTo>
                    <a:pt x="1351499" y="2387723"/>
                  </a:lnTo>
                  <a:lnTo>
                    <a:pt x="1354983" y="2385789"/>
                  </a:lnTo>
                  <a:lnTo>
                    <a:pt x="1358466" y="2391209"/>
                  </a:lnTo>
                  <a:lnTo>
                    <a:pt x="1361949" y="2389288"/>
                  </a:lnTo>
                  <a:lnTo>
                    <a:pt x="1365432" y="2388994"/>
                  </a:lnTo>
                  <a:lnTo>
                    <a:pt x="1368916" y="2387892"/>
                  </a:lnTo>
                  <a:lnTo>
                    <a:pt x="1372399" y="2389216"/>
                  </a:lnTo>
                  <a:lnTo>
                    <a:pt x="1375882" y="2388924"/>
                  </a:lnTo>
                  <a:lnTo>
                    <a:pt x="1379365" y="2387830"/>
                  </a:lnTo>
                  <a:lnTo>
                    <a:pt x="1382849" y="2385936"/>
                  </a:lnTo>
                  <a:lnTo>
                    <a:pt x="1386332" y="2384044"/>
                  </a:lnTo>
                  <a:lnTo>
                    <a:pt x="1389815" y="2385371"/>
                  </a:lnTo>
                  <a:lnTo>
                    <a:pt x="1393298" y="2390661"/>
                  </a:lnTo>
                  <a:lnTo>
                    <a:pt x="1396782" y="2390371"/>
                  </a:lnTo>
                  <a:lnTo>
                    <a:pt x="1400265" y="2389292"/>
                  </a:lnTo>
                  <a:lnTo>
                    <a:pt x="1403748" y="2390581"/>
                  </a:lnTo>
                  <a:lnTo>
                    <a:pt x="1407231" y="2389507"/>
                  </a:lnTo>
                  <a:lnTo>
                    <a:pt x="1410715" y="2388437"/>
                  </a:lnTo>
                  <a:lnTo>
                    <a:pt x="1414198" y="2387371"/>
                  </a:lnTo>
                  <a:lnTo>
                    <a:pt x="1417681" y="2391771"/>
                  </a:lnTo>
                  <a:lnTo>
                    <a:pt x="1421164" y="2390708"/>
                  </a:lnTo>
                  <a:lnTo>
                    <a:pt x="1424648" y="2389648"/>
                  </a:lnTo>
                  <a:lnTo>
                    <a:pt x="1428131" y="2388591"/>
                  </a:lnTo>
                  <a:lnTo>
                    <a:pt x="1431614" y="2393702"/>
                  </a:lnTo>
                  <a:lnTo>
                    <a:pt x="1435097" y="2400255"/>
                  </a:lnTo>
                  <a:lnTo>
                    <a:pt x="1438580" y="2399955"/>
                  </a:lnTo>
                  <a:lnTo>
                    <a:pt x="1442064" y="2398903"/>
                  </a:lnTo>
                  <a:lnTo>
                    <a:pt x="1445547" y="2400109"/>
                  </a:lnTo>
                  <a:lnTo>
                    <a:pt x="1449030" y="2398312"/>
                  </a:lnTo>
                  <a:lnTo>
                    <a:pt x="1452513" y="2404721"/>
                  </a:lnTo>
                  <a:lnTo>
                    <a:pt x="1455997" y="2403678"/>
                  </a:lnTo>
                  <a:lnTo>
                    <a:pt x="1459480" y="2403376"/>
                  </a:lnTo>
                  <a:lnTo>
                    <a:pt x="1462963" y="2404547"/>
                  </a:lnTo>
                  <a:lnTo>
                    <a:pt x="1466446" y="2403511"/>
                  </a:lnTo>
                  <a:lnTo>
                    <a:pt x="1469930" y="2405407"/>
                  </a:lnTo>
                  <a:lnTo>
                    <a:pt x="1473413" y="2403644"/>
                  </a:lnTo>
                  <a:lnTo>
                    <a:pt x="1476896" y="2403346"/>
                  </a:lnTo>
                  <a:lnTo>
                    <a:pt x="1480379" y="2402320"/>
                  </a:lnTo>
                  <a:lnTo>
                    <a:pt x="1483863" y="2402025"/>
                  </a:lnTo>
                  <a:lnTo>
                    <a:pt x="1487346" y="2406796"/>
                  </a:lnTo>
                  <a:lnTo>
                    <a:pt x="1490829" y="2405775"/>
                  </a:lnTo>
                  <a:lnTo>
                    <a:pt x="1494312" y="2405477"/>
                  </a:lnTo>
                  <a:lnTo>
                    <a:pt x="1497796" y="2403743"/>
                  </a:lnTo>
                  <a:lnTo>
                    <a:pt x="1501279" y="2402012"/>
                  </a:lnTo>
                  <a:lnTo>
                    <a:pt x="1504762" y="2401722"/>
                  </a:lnTo>
                  <a:lnTo>
                    <a:pt x="1508245" y="2405007"/>
                  </a:lnTo>
                  <a:lnTo>
                    <a:pt x="1511729" y="2404713"/>
                  </a:lnTo>
                  <a:lnTo>
                    <a:pt x="1515212" y="2408663"/>
                  </a:lnTo>
                  <a:lnTo>
                    <a:pt x="1518695" y="2409067"/>
                  </a:lnTo>
                  <a:lnTo>
                    <a:pt x="1522178" y="2409468"/>
                  </a:lnTo>
                  <a:lnTo>
                    <a:pt x="1525662" y="2409169"/>
                  </a:lnTo>
                  <a:lnTo>
                    <a:pt x="1529145" y="2408871"/>
                  </a:lnTo>
                  <a:lnTo>
                    <a:pt x="1532628" y="2412737"/>
                  </a:lnTo>
                  <a:lnTo>
                    <a:pt x="1536111" y="2411053"/>
                  </a:lnTo>
                  <a:lnTo>
                    <a:pt x="1539595" y="2410754"/>
                  </a:lnTo>
                  <a:lnTo>
                    <a:pt x="1543078" y="2409076"/>
                  </a:lnTo>
                  <a:lnTo>
                    <a:pt x="1546561" y="2408092"/>
                  </a:lnTo>
                  <a:lnTo>
                    <a:pt x="1550044" y="2412605"/>
                  </a:lnTo>
                  <a:lnTo>
                    <a:pt x="1553528" y="2412306"/>
                  </a:lnTo>
                  <a:lnTo>
                    <a:pt x="1557011" y="2416080"/>
                  </a:lnTo>
                  <a:lnTo>
                    <a:pt x="1560494" y="2421149"/>
                  </a:lnTo>
                  <a:lnTo>
                    <a:pt x="1563977" y="2427466"/>
                  </a:lnTo>
                  <a:lnTo>
                    <a:pt x="1567461" y="2425828"/>
                  </a:lnTo>
                  <a:lnTo>
                    <a:pt x="1570944" y="2426169"/>
                  </a:lnTo>
                  <a:lnTo>
                    <a:pt x="1574427" y="2427163"/>
                  </a:lnTo>
                  <a:lnTo>
                    <a:pt x="1577910" y="2425536"/>
                  </a:lnTo>
                  <a:lnTo>
                    <a:pt x="1581394" y="2423911"/>
                  </a:lnTo>
                  <a:lnTo>
                    <a:pt x="1584877" y="2423599"/>
                  </a:lnTo>
                  <a:lnTo>
                    <a:pt x="1588360" y="2421980"/>
                  </a:lnTo>
                  <a:lnTo>
                    <a:pt x="1591843" y="2421673"/>
                  </a:lnTo>
                  <a:lnTo>
                    <a:pt x="1595327" y="2420059"/>
                  </a:lnTo>
                  <a:lnTo>
                    <a:pt x="1598810" y="2419103"/>
                  </a:lnTo>
                  <a:lnTo>
                    <a:pt x="1602293" y="2417493"/>
                  </a:lnTo>
                  <a:lnTo>
                    <a:pt x="1605776" y="2415887"/>
                  </a:lnTo>
                  <a:lnTo>
                    <a:pt x="1609260" y="2417553"/>
                  </a:lnTo>
                  <a:lnTo>
                    <a:pt x="1612743" y="2415953"/>
                  </a:lnTo>
                  <a:lnTo>
                    <a:pt x="1616226" y="2414355"/>
                  </a:lnTo>
                  <a:lnTo>
                    <a:pt x="1619709" y="2412760"/>
                  </a:lnTo>
                  <a:lnTo>
                    <a:pt x="1623193" y="2413126"/>
                  </a:lnTo>
                  <a:lnTo>
                    <a:pt x="1626676" y="2411536"/>
                  </a:lnTo>
                  <a:lnTo>
                    <a:pt x="1630159" y="2411904"/>
                  </a:lnTo>
                  <a:lnTo>
                    <a:pt x="1633642" y="2410320"/>
                  </a:lnTo>
                  <a:lnTo>
                    <a:pt x="1637126" y="2409389"/>
                  </a:lnTo>
                  <a:lnTo>
                    <a:pt x="1640609" y="2408461"/>
                  </a:lnTo>
                  <a:lnTo>
                    <a:pt x="1644092" y="2408185"/>
                  </a:lnTo>
                  <a:lnTo>
                    <a:pt x="1647575" y="2411788"/>
                  </a:lnTo>
                  <a:lnTo>
                    <a:pt x="1651059" y="2411508"/>
                  </a:lnTo>
                  <a:lnTo>
                    <a:pt x="1654542" y="2411229"/>
                  </a:lnTo>
                  <a:lnTo>
                    <a:pt x="1658025" y="2410310"/>
                  </a:lnTo>
                  <a:lnTo>
                    <a:pt x="1661508" y="2410034"/>
                  </a:lnTo>
                  <a:lnTo>
                    <a:pt x="1664992" y="2411037"/>
                  </a:lnTo>
                  <a:lnTo>
                    <a:pt x="1668475" y="2412670"/>
                  </a:lnTo>
                  <a:lnTo>
                    <a:pt x="1671958" y="2414921"/>
                  </a:lnTo>
                  <a:lnTo>
                    <a:pt x="1675441" y="2413379"/>
                  </a:lnTo>
                  <a:lnTo>
                    <a:pt x="1678925" y="2412471"/>
                  </a:lnTo>
                  <a:lnTo>
                    <a:pt x="1682408" y="2410933"/>
                  </a:lnTo>
                  <a:lnTo>
                    <a:pt x="1685891" y="2410029"/>
                  </a:lnTo>
                  <a:lnTo>
                    <a:pt x="1689374" y="2409127"/>
                  </a:lnTo>
                  <a:lnTo>
                    <a:pt x="1692858" y="2408228"/>
                  </a:lnTo>
                  <a:lnTo>
                    <a:pt x="1696341" y="2408591"/>
                  </a:lnTo>
                  <a:lnTo>
                    <a:pt x="1699824" y="2409579"/>
                  </a:lnTo>
                  <a:lnTo>
                    <a:pt x="1703307" y="2408058"/>
                  </a:lnTo>
                  <a:lnTo>
                    <a:pt x="1706791" y="2406539"/>
                  </a:lnTo>
                  <a:lnTo>
                    <a:pt x="1710274" y="2405649"/>
                  </a:lnTo>
                  <a:lnTo>
                    <a:pt x="1713757" y="2407265"/>
                  </a:lnTo>
                  <a:lnTo>
                    <a:pt x="1717240" y="2406379"/>
                  </a:lnTo>
                  <a:lnTo>
                    <a:pt x="1720723" y="2404871"/>
                  </a:lnTo>
                  <a:lnTo>
                    <a:pt x="1724207" y="2403990"/>
                  </a:lnTo>
                  <a:lnTo>
                    <a:pt x="1727690" y="2411163"/>
                  </a:lnTo>
                  <a:lnTo>
                    <a:pt x="1731173" y="2412736"/>
                  </a:lnTo>
                  <a:lnTo>
                    <a:pt x="1734656" y="2411857"/>
                  </a:lnTo>
                  <a:lnTo>
                    <a:pt x="1738140" y="2412201"/>
                  </a:lnTo>
                  <a:lnTo>
                    <a:pt x="1741623" y="2410716"/>
                  </a:lnTo>
                  <a:lnTo>
                    <a:pt x="1741623" y="2411326"/>
                  </a:lnTo>
                  <a:lnTo>
                    <a:pt x="1741623" y="2411935"/>
                  </a:lnTo>
                  <a:lnTo>
                    <a:pt x="1741623" y="2412544"/>
                  </a:lnTo>
                  <a:lnTo>
                    <a:pt x="1741623" y="2413152"/>
                  </a:lnTo>
                  <a:lnTo>
                    <a:pt x="1745106" y="2411670"/>
                  </a:lnTo>
                  <a:lnTo>
                    <a:pt x="1748589" y="2411406"/>
                  </a:lnTo>
                  <a:lnTo>
                    <a:pt x="1752073" y="2410536"/>
                  </a:lnTo>
                  <a:lnTo>
                    <a:pt x="1755556" y="2411485"/>
                  </a:lnTo>
                  <a:lnTo>
                    <a:pt x="1759039" y="2410014"/>
                  </a:lnTo>
                  <a:lnTo>
                    <a:pt x="1762522" y="2410962"/>
                  </a:lnTo>
                  <a:lnTo>
                    <a:pt x="1766006" y="2411904"/>
                  </a:lnTo>
                  <a:lnTo>
                    <a:pt x="1769489" y="2411042"/>
                  </a:lnTo>
                  <a:lnTo>
                    <a:pt x="1772972" y="2413772"/>
                  </a:lnTo>
                  <a:lnTo>
                    <a:pt x="1776455" y="2414699"/>
                  </a:lnTo>
                  <a:lnTo>
                    <a:pt x="1779939" y="2415027"/>
                  </a:lnTo>
                  <a:lnTo>
                    <a:pt x="1783422" y="2413579"/>
                  </a:lnTo>
                  <a:lnTo>
                    <a:pt x="1786905" y="2415681"/>
                  </a:lnTo>
                  <a:lnTo>
                    <a:pt x="1790388" y="2414828"/>
                  </a:lnTo>
                  <a:lnTo>
                    <a:pt x="1793872" y="2413388"/>
                  </a:lnTo>
                  <a:lnTo>
                    <a:pt x="1797355" y="2412539"/>
                  </a:lnTo>
                  <a:lnTo>
                    <a:pt x="1800838" y="2411103"/>
                  </a:lnTo>
                  <a:lnTo>
                    <a:pt x="1804321" y="2409668"/>
                  </a:lnTo>
                  <a:lnTo>
                    <a:pt x="1807805" y="2411768"/>
                  </a:lnTo>
                  <a:lnTo>
                    <a:pt x="1811288" y="2410340"/>
                  </a:lnTo>
                  <a:lnTo>
                    <a:pt x="1814771" y="2411259"/>
                  </a:lnTo>
                  <a:lnTo>
                    <a:pt x="1818254" y="2413338"/>
                  </a:lnTo>
                  <a:lnTo>
                    <a:pt x="1821738" y="2413663"/>
                  </a:lnTo>
                  <a:lnTo>
                    <a:pt x="1825221" y="2412827"/>
                  </a:lnTo>
                  <a:lnTo>
                    <a:pt x="1828704" y="2413152"/>
                  </a:lnTo>
                  <a:lnTo>
                    <a:pt x="1832187" y="2411741"/>
                  </a:lnTo>
                  <a:lnTo>
                    <a:pt x="1835671" y="2410331"/>
                  </a:lnTo>
                  <a:lnTo>
                    <a:pt x="1839154" y="2410082"/>
                  </a:lnTo>
                  <a:lnTo>
                    <a:pt x="1842637" y="2415582"/>
                  </a:lnTo>
                  <a:lnTo>
                    <a:pt x="1846120" y="2414183"/>
                  </a:lnTo>
                  <a:lnTo>
                    <a:pt x="1849604" y="2413929"/>
                  </a:lnTo>
                  <a:lnTo>
                    <a:pt x="1853087" y="2413677"/>
                  </a:lnTo>
                  <a:lnTo>
                    <a:pt x="1856570" y="2412855"/>
                  </a:lnTo>
                  <a:lnTo>
                    <a:pt x="1860053" y="2414879"/>
                  </a:lnTo>
                  <a:lnTo>
                    <a:pt x="1863537" y="2413492"/>
                  </a:lnTo>
                  <a:lnTo>
                    <a:pt x="1867020" y="2414940"/>
                  </a:lnTo>
                  <a:lnTo>
                    <a:pt x="1870503" y="2414689"/>
                  </a:lnTo>
                  <a:lnTo>
                    <a:pt x="1873986" y="2413310"/>
                  </a:lnTo>
                  <a:lnTo>
                    <a:pt x="1877470" y="2411933"/>
                  </a:lnTo>
                  <a:lnTo>
                    <a:pt x="1880953" y="2411122"/>
                  </a:lnTo>
                  <a:lnTo>
                    <a:pt x="1884436" y="2409749"/>
                  </a:lnTo>
                  <a:lnTo>
                    <a:pt x="1887919" y="2408377"/>
                  </a:lnTo>
                  <a:lnTo>
                    <a:pt x="1891403" y="2408702"/>
                  </a:lnTo>
                  <a:lnTo>
                    <a:pt x="1894886" y="2407334"/>
                  </a:lnTo>
                  <a:lnTo>
                    <a:pt x="1898369" y="2405968"/>
                  </a:lnTo>
                  <a:lnTo>
                    <a:pt x="1901852" y="2405733"/>
                  </a:lnTo>
                  <a:lnTo>
                    <a:pt x="1905336" y="2404371"/>
                  </a:lnTo>
                  <a:lnTo>
                    <a:pt x="1908819" y="2404703"/>
                  </a:lnTo>
                  <a:lnTo>
                    <a:pt x="1912302" y="2407835"/>
                  </a:lnTo>
                  <a:lnTo>
                    <a:pt x="1915785" y="2406481"/>
                  </a:lnTo>
                  <a:lnTo>
                    <a:pt x="1919269" y="2406248"/>
                  </a:lnTo>
                  <a:lnTo>
                    <a:pt x="1922752" y="2405457"/>
                  </a:lnTo>
                  <a:lnTo>
                    <a:pt x="1926235" y="2405783"/>
                  </a:lnTo>
                  <a:lnTo>
                    <a:pt x="1929718" y="2404438"/>
                  </a:lnTo>
                  <a:lnTo>
                    <a:pt x="1933202" y="2403095"/>
                  </a:lnTo>
                  <a:lnTo>
                    <a:pt x="1936685" y="2402311"/>
                  </a:lnTo>
                  <a:lnTo>
                    <a:pt x="1940168" y="2405969"/>
                  </a:lnTo>
                  <a:lnTo>
                    <a:pt x="1943651" y="2405187"/>
                  </a:lnTo>
                  <a:lnTo>
                    <a:pt x="1947135" y="2404958"/>
                  </a:lnTo>
                  <a:lnTo>
                    <a:pt x="1950618" y="2403627"/>
                  </a:lnTo>
                  <a:lnTo>
                    <a:pt x="1954101" y="2406701"/>
                  </a:lnTo>
                  <a:lnTo>
                    <a:pt x="1957584" y="2405924"/>
                  </a:lnTo>
                  <a:lnTo>
                    <a:pt x="1961068" y="2404601"/>
                  </a:lnTo>
                  <a:lnTo>
                    <a:pt x="1964551" y="2405469"/>
                  </a:lnTo>
                  <a:lnTo>
                    <a:pt x="1968034" y="2404150"/>
                  </a:lnTo>
                  <a:lnTo>
                    <a:pt x="1971517" y="2408818"/>
                  </a:lnTo>
                  <a:lnTo>
                    <a:pt x="1975001" y="2408588"/>
                  </a:lnTo>
                  <a:lnTo>
                    <a:pt x="1978484" y="2407819"/>
                  </a:lnTo>
                  <a:lnTo>
                    <a:pt x="1981967" y="2409207"/>
                  </a:lnTo>
                  <a:lnTo>
                    <a:pt x="1985450" y="2407902"/>
                  </a:lnTo>
                  <a:lnTo>
                    <a:pt x="1988934" y="2407675"/>
                  </a:lnTo>
                  <a:lnTo>
                    <a:pt x="1992417" y="2407985"/>
                  </a:lnTo>
                  <a:lnTo>
                    <a:pt x="1995900" y="2406686"/>
                  </a:lnTo>
                  <a:lnTo>
                    <a:pt x="1999383" y="2407533"/>
                  </a:lnTo>
                  <a:lnTo>
                    <a:pt x="2002867" y="2406773"/>
                  </a:lnTo>
                  <a:lnTo>
                    <a:pt x="2006350" y="2406549"/>
                  </a:lnTo>
                  <a:lnTo>
                    <a:pt x="2009833" y="2405793"/>
                  </a:lnTo>
                  <a:lnTo>
                    <a:pt x="2013316" y="2405571"/>
                  </a:lnTo>
                  <a:lnTo>
                    <a:pt x="2016799" y="2404817"/>
                  </a:lnTo>
                  <a:lnTo>
                    <a:pt x="2020283" y="2404598"/>
                  </a:lnTo>
                  <a:lnTo>
                    <a:pt x="2023766" y="2403315"/>
                  </a:lnTo>
                  <a:lnTo>
                    <a:pt x="2027249" y="2403629"/>
                  </a:lnTo>
                  <a:lnTo>
                    <a:pt x="2030732" y="2402350"/>
                  </a:lnTo>
                  <a:lnTo>
                    <a:pt x="2034216" y="2402666"/>
                  </a:lnTo>
                  <a:lnTo>
                    <a:pt x="2037699" y="2402451"/>
                  </a:lnTo>
                  <a:lnTo>
                    <a:pt x="2041182" y="2403294"/>
                  </a:lnTo>
                  <a:lnTo>
                    <a:pt x="2044665" y="2402551"/>
                  </a:lnTo>
                  <a:lnTo>
                    <a:pt x="2048149" y="2401810"/>
                  </a:lnTo>
                  <a:lnTo>
                    <a:pt x="2051632" y="2401070"/>
                  </a:lnTo>
                  <a:lnTo>
                    <a:pt x="2055115" y="2400332"/>
                  </a:lnTo>
                  <a:lnTo>
                    <a:pt x="2058598" y="2400122"/>
                  </a:lnTo>
                  <a:lnTo>
                    <a:pt x="2062082" y="2400439"/>
                  </a:lnTo>
                  <a:lnTo>
                    <a:pt x="2065565" y="2399179"/>
                  </a:lnTo>
                  <a:lnTo>
                    <a:pt x="2069048" y="2398446"/>
                  </a:lnTo>
                  <a:lnTo>
                    <a:pt x="2072531" y="2397715"/>
                  </a:lnTo>
                  <a:lnTo>
                    <a:pt x="2076015" y="2396986"/>
                  </a:lnTo>
                  <a:lnTo>
                    <a:pt x="2079498" y="2398877"/>
                  </a:lnTo>
                  <a:lnTo>
                    <a:pt x="2082981" y="2401275"/>
                  </a:lnTo>
                  <a:lnTo>
                    <a:pt x="2086464" y="2401067"/>
                  </a:lnTo>
                  <a:lnTo>
                    <a:pt x="2089948" y="2400859"/>
                  </a:lnTo>
                  <a:lnTo>
                    <a:pt x="2093431" y="2400652"/>
                  </a:lnTo>
                  <a:lnTo>
                    <a:pt x="2096914" y="2399929"/>
                  </a:lnTo>
                  <a:lnTo>
                    <a:pt x="2100397" y="2398690"/>
                  </a:lnTo>
                  <a:lnTo>
                    <a:pt x="2103881" y="2398486"/>
                  </a:lnTo>
                  <a:lnTo>
                    <a:pt x="2107364" y="2397767"/>
                  </a:lnTo>
                  <a:lnTo>
                    <a:pt x="2110847" y="2399112"/>
                  </a:lnTo>
                  <a:lnTo>
                    <a:pt x="2114330" y="2398395"/>
                  </a:lnTo>
                  <a:lnTo>
                    <a:pt x="2117814" y="2397165"/>
                  </a:lnTo>
                  <a:lnTo>
                    <a:pt x="2121297" y="2396966"/>
                  </a:lnTo>
                  <a:lnTo>
                    <a:pt x="2124780" y="2396767"/>
                  </a:lnTo>
                  <a:lnTo>
                    <a:pt x="2128263" y="2397081"/>
                  </a:lnTo>
                  <a:lnTo>
                    <a:pt x="2131747" y="2396371"/>
                  </a:lnTo>
                  <a:lnTo>
                    <a:pt x="2135230" y="2396173"/>
                  </a:lnTo>
                  <a:lnTo>
                    <a:pt x="2138713" y="2396487"/>
                  </a:lnTo>
                  <a:lnTo>
                    <a:pt x="2142196" y="2396800"/>
                  </a:lnTo>
                  <a:lnTo>
                    <a:pt x="2145680" y="2400657"/>
                  </a:lnTo>
                  <a:lnTo>
                    <a:pt x="2149163" y="2399446"/>
                  </a:lnTo>
                  <a:lnTo>
                    <a:pt x="2152646" y="2398237"/>
                  </a:lnTo>
                  <a:lnTo>
                    <a:pt x="2156129" y="2397534"/>
                  </a:lnTo>
                  <a:lnTo>
                    <a:pt x="2159613" y="2402361"/>
                  </a:lnTo>
                  <a:lnTo>
                    <a:pt x="2163096" y="2402658"/>
                  </a:lnTo>
                  <a:lnTo>
                    <a:pt x="2166579" y="2402456"/>
                  </a:lnTo>
                  <a:lnTo>
                    <a:pt x="2170062" y="2401258"/>
                  </a:lnTo>
                  <a:lnTo>
                    <a:pt x="2173546" y="2401556"/>
                  </a:lnTo>
                  <a:lnTo>
                    <a:pt x="2177029" y="2400361"/>
                  </a:lnTo>
                  <a:lnTo>
                    <a:pt x="2180512" y="2399168"/>
                  </a:lnTo>
                  <a:lnTo>
                    <a:pt x="2183995" y="2397976"/>
                  </a:lnTo>
                  <a:lnTo>
                    <a:pt x="2187479" y="2397283"/>
                  </a:lnTo>
                  <a:lnTo>
                    <a:pt x="2190962" y="2396094"/>
                  </a:lnTo>
                  <a:lnTo>
                    <a:pt x="2194445" y="2397890"/>
                  </a:lnTo>
                  <a:lnTo>
                    <a:pt x="2197928" y="2396705"/>
                  </a:lnTo>
                  <a:lnTo>
                    <a:pt x="2201412" y="2397009"/>
                  </a:lnTo>
                  <a:lnTo>
                    <a:pt x="2204895" y="2395827"/>
                  </a:lnTo>
                  <a:lnTo>
                    <a:pt x="2208378" y="2394646"/>
                  </a:lnTo>
                  <a:lnTo>
                    <a:pt x="2211861" y="2396929"/>
                  </a:lnTo>
                  <a:lnTo>
                    <a:pt x="2215345" y="2398213"/>
                  </a:lnTo>
                  <a:lnTo>
                    <a:pt x="2218828" y="2402418"/>
                  </a:lnTo>
                  <a:lnTo>
                    <a:pt x="2222311" y="2402707"/>
                  </a:lnTo>
                  <a:lnTo>
                    <a:pt x="2225794" y="2402510"/>
                  </a:lnTo>
                  <a:lnTo>
                    <a:pt x="2229278" y="2401344"/>
                  </a:lnTo>
                  <a:lnTo>
                    <a:pt x="2232761" y="2402602"/>
                  </a:lnTo>
                  <a:lnTo>
                    <a:pt x="2236244" y="2403853"/>
                  </a:lnTo>
                  <a:lnTo>
                    <a:pt x="2239727" y="2402693"/>
                  </a:lnTo>
                  <a:lnTo>
                    <a:pt x="2243211" y="2402498"/>
                  </a:lnTo>
                  <a:lnTo>
                    <a:pt x="2246694" y="2402783"/>
                  </a:lnTo>
                  <a:lnTo>
                    <a:pt x="2250177" y="2401628"/>
                  </a:lnTo>
                  <a:lnTo>
                    <a:pt x="2253660" y="2402873"/>
                  </a:lnTo>
                  <a:lnTo>
                    <a:pt x="2257144" y="2402679"/>
                  </a:lnTo>
                  <a:lnTo>
                    <a:pt x="2260627" y="2401529"/>
                  </a:lnTo>
                  <a:lnTo>
                    <a:pt x="2264110" y="2400859"/>
                  </a:lnTo>
                  <a:lnTo>
                    <a:pt x="2267593" y="2400190"/>
                  </a:lnTo>
                  <a:lnTo>
                    <a:pt x="2271077" y="2400000"/>
                  </a:lnTo>
                  <a:lnTo>
                    <a:pt x="2274560" y="2398856"/>
                  </a:lnTo>
                  <a:lnTo>
                    <a:pt x="2278043" y="2398191"/>
                  </a:lnTo>
                  <a:lnTo>
                    <a:pt x="2281526" y="2397049"/>
                  </a:lnTo>
                  <a:lnTo>
                    <a:pt x="2285010" y="2396864"/>
                  </a:lnTo>
                  <a:lnTo>
                    <a:pt x="2288493" y="2395725"/>
                  </a:lnTo>
                  <a:lnTo>
                    <a:pt x="2291976" y="2395065"/>
                  </a:lnTo>
                  <a:lnTo>
                    <a:pt x="2295459" y="2396312"/>
                  </a:lnTo>
                  <a:lnTo>
                    <a:pt x="2298942" y="2395653"/>
                  </a:lnTo>
                  <a:lnTo>
                    <a:pt x="2302426" y="2398786"/>
                  </a:lnTo>
                  <a:lnTo>
                    <a:pt x="2305909" y="2398129"/>
                  </a:lnTo>
                  <a:lnTo>
                    <a:pt x="2309392" y="2397944"/>
                  </a:lnTo>
                  <a:lnTo>
                    <a:pt x="2312875" y="2398231"/>
                  </a:lnTo>
                  <a:lnTo>
                    <a:pt x="2316359" y="2398517"/>
                  </a:lnTo>
                  <a:lnTo>
                    <a:pt x="2319842" y="2397394"/>
                  </a:lnTo>
                  <a:lnTo>
                    <a:pt x="2323325" y="2396742"/>
                  </a:lnTo>
                  <a:lnTo>
                    <a:pt x="2326808" y="2395622"/>
                  </a:lnTo>
                  <a:lnTo>
                    <a:pt x="2330292" y="2394503"/>
                  </a:lnTo>
                  <a:lnTo>
                    <a:pt x="2333775" y="2393384"/>
                  </a:lnTo>
                  <a:lnTo>
                    <a:pt x="2337258" y="2393677"/>
                  </a:lnTo>
                  <a:lnTo>
                    <a:pt x="2340741" y="2393031"/>
                  </a:lnTo>
                  <a:lnTo>
                    <a:pt x="2344225" y="2392856"/>
                  </a:lnTo>
                  <a:lnTo>
                    <a:pt x="2347708" y="2392212"/>
                  </a:lnTo>
                  <a:lnTo>
                    <a:pt x="2351191" y="2392506"/>
                  </a:lnTo>
                  <a:lnTo>
                    <a:pt x="2354674" y="2391864"/>
                  </a:lnTo>
                  <a:lnTo>
                    <a:pt x="2358158" y="2390756"/>
                  </a:lnTo>
                  <a:lnTo>
                    <a:pt x="2361641" y="2389649"/>
                  </a:lnTo>
                  <a:lnTo>
                    <a:pt x="2365124" y="2389011"/>
                  </a:lnTo>
                  <a:lnTo>
                    <a:pt x="2368607" y="2387906"/>
                  </a:lnTo>
                  <a:lnTo>
                    <a:pt x="2372091" y="2387270"/>
                  </a:lnTo>
                  <a:lnTo>
                    <a:pt x="2375574" y="2386168"/>
                  </a:lnTo>
                  <a:lnTo>
                    <a:pt x="2379057" y="2386470"/>
                  </a:lnTo>
                  <a:lnTo>
                    <a:pt x="2382540" y="2385838"/>
                  </a:lnTo>
                  <a:lnTo>
                    <a:pt x="2386024" y="2385207"/>
                  </a:lnTo>
                  <a:lnTo>
                    <a:pt x="2389507" y="2384577"/>
                  </a:lnTo>
                  <a:lnTo>
                    <a:pt x="2392990" y="2383948"/>
                  </a:lnTo>
                  <a:lnTo>
                    <a:pt x="2396473" y="2385648"/>
                  </a:lnTo>
                  <a:lnTo>
                    <a:pt x="2399957" y="2385485"/>
                  </a:lnTo>
                  <a:lnTo>
                    <a:pt x="2403440" y="2385785"/>
                  </a:lnTo>
                  <a:lnTo>
                    <a:pt x="2406923" y="2385159"/>
                  </a:lnTo>
                  <a:lnTo>
                    <a:pt x="2410406" y="2385922"/>
                  </a:lnTo>
                  <a:lnTo>
                    <a:pt x="2413890" y="2384836"/>
                  </a:lnTo>
                  <a:lnTo>
                    <a:pt x="2417373" y="2383751"/>
                  </a:lnTo>
                  <a:lnTo>
                    <a:pt x="2420856" y="2384514"/>
                  </a:lnTo>
                  <a:lnTo>
                    <a:pt x="2424339" y="2388024"/>
                  </a:lnTo>
                  <a:lnTo>
                    <a:pt x="2427823" y="2389684"/>
                  </a:lnTo>
                  <a:lnTo>
                    <a:pt x="2431306" y="2390881"/>
                  </a:lnTo>
                  <a:lnTo>
                    <a:pt x="2434789" y="2389807"/>
                  </a:lnTo>
                  <a:lnTo>
                    <a:pt x="2438272" y="2388735"/>
                  </a:lnTo>
                  <a:lnTo>
                    <a:pt x="2441756" y="2388117"/>
                  </a:lnTo>
                  <a:lnTo>
                    <a:pt x="2445239" y="2387500"/>
                  </a:lnTo>
                  <a:lnTo>
                    <a:pt x="2448722" y="2386431"/>
                  </a:lnTo>
                  <a:lnTo>
                    <a:pt x="2452205" y="2386270"/>
                  </a:lnTo>
                  <a:lnTo>
                    <a:pt x="2455689" y="2387919"/>
                  </a:lnTo>
                  <a:lnTo>
                    <a:pt x="2459172" y="2388208"/>
                  </a:lnTo>
                  <a:lnTo>
                    <a:pt x="2462655" y="2387145"/>
                  </a:lnTo>
                  <a:lnTo>
                    <a:pt x="2466138" y="2388334"/>
                  </a:lnTo>
                  <a:lnTo>
                    <a:pt x="2469622" y="2393532"/>
                  </a:lnTo>
                  <a:lnTo>
                    <a:pt x="2473105" y="2393365"/>
                  </a:lnTo>
                  <a:lnTo>
                    <a:pt x="2476588" y="2394526"/>
                  </a:lnTo>
                  <a:lnTo>
                    <a:pt x="2480071" y="2397882"/>
                  </a:lnTo>
                  <a:lnTo>
                    <a:pt x="2483555" y="2396833"/>
                  </a:lnTo>
                  <a:lnTo>
                    <a:pt x="2487038" y="2396663"/>
                  </a:lnTo>
                  <a:lnTo>
                    <a:pt x="2490521" y="2395617"/>
                  </a:lnTo>
                  <a:lnTo>
                    <a:pt x="2494004" y="2395449"/>
                  </a:lnTo>
                  <a:lnTo>
                    <a:pt x="2497488" y="2396593"/>
                  </a:lnTo>
                  <a:lnTo>
                    <a:pt x="2500971" y="2395988"/>
                  </a:lnTo>
                  <a:lnTo>
                    <a:pt x="2504454" y="2395384"/>
                  </a:lnTo>
                  <a:lnTo>
                    <a:pt x="2507937" y="2394781"/>
                  </a:lnTo>
                  <a:lnTo>
                    <a:pt x="2511421" y="2393742"/>
                  </a:lnTo>
                  <a:lnTo>
                    <a:pt x="2514904" y="2395320"/>
                  </a:lnTo>
                  <a:lnTo>
                    <a:pt x="2518387" y="2395154"/>
                  </a:lnTo>
                  <a:lnTo>
                    <a:pt x="2521870" y="2394988"/>
                  </a:lnTo>
                  <a:lnTo>
                    <a:pt x="2525354" y="2394823"/>
                  </a:lnTo>
                  <a:lnTo>
                    <a:pt x="2528837" y="2395091"/>
                  </a:lnTo>
                  <a:lnTo>
                    <a:pt x="2532320" y="2396652"/>
                  </a:lnTo>
                  <a:lnTo>
                    <a:pt x="2535803" y="2398205"/>
                  </a:lnTo>
                  <a:lnTo>
                    <a:pt x="2539287" y="2401456"/>
                  </a:lnTo>
                  <a:lnTo>
                    <a:pt x="2542770" y="2400859"/>
                  </a:lnTo>
                  <a:lnTo>
                    <a:pt x="2546253" y="2401963"/>
                  </a:lnTo>
                  <a:lnTo>
                    <a:pt x="2549736" y="2404752"/>
                  </a:lnTo>
                  <a:lnTo>
                    <a:pt x="2553220" y="2403735"/>
                  </a:lnTo>
                  <a:lnTo>
                    <a:pt x="2556703" y="2406085"/>
                  </a:lnTo>
                  <a:lnTo>
                    <a:pt x="2560186" y="2405072"/>
                  </a:lnTo>
                  <a:lnTo>
                    <a:pt x="2563669" y="2405736"/>
                  </a:lnTo>
                  <a:lnTo>
                    <a:pt x="2567153" y="2405144"/>
                  </a:lnTo>
                  <a:lnTo>
                    <a:pt x="2570636" y="2406641"/>
                  </a:lnTo>
                  <a:lnTo>
                    <a:pt x="2574119" y="2406050"/>
                  </a:lnTo>
                  <a:lnTo>
                    <a:pt x="2577602" y="2405460"/>
                  </a:lnTo>
                  <a:lnTo>
                    <a:pt x="2581085" y="2405703"/>
                  </a:lnTo>
                  <a:lnTo>
                    <a:pt x="2584569" y="2405115"/>
                  </a:lnTo>
                  <a:lnTo>
                    <a:pt x="2588052" y="2404944"/>
                  </a:lnTo>
                  <a:lnTo>
                    <a:pt x="2591535" y="2406842"/>
                  </a:lnTo>
                  <a:lnTo>
                    <a:pt x="2595018" y="2406256"/>
                  </a:lnTo>
                  <a:lnTo>
                    <a:pt x="2598502" y="2407321"/>
                  </a:lnTo>
                  <a:lnTo>
                    <a:pt x="2601985" y="2410837"/>
                  </a:lnTo>
                  <a:lnTo>
                    <a:pt x="2605468" y="2409843"/>
                  </a:lnTo>
                  <a:lnTo>
                    <a:pt x="2608951" y="2409668"/>
                  </a:lnTo>
                  <a:lnTo>
                    <a:pt x="2612435" y="2410716"/>
                  </a:lnTo>
                  <a:lnTo>
                    <a:pt x="2615918" y="2411758"/>
                  </a:lnTo>
                  <a:lnTo>
                    <a:pt x="2619401" y="2411582"/>
                  </a:lnTo>
                  <a:lnTo>
                    <a:pt x="2622884" y="2414635"/>
                  </a:lnTo>
                  <a:lnTo>
                    <a:pt x="2626368" y="2413651"/>
                  </a:lnTo>
                  <a:lnTo>
                    <a:pt x="2629851" y="2412669"/>
                  </a:lnTo>
                  <a:lnTo>
                    <a:pt x="2633334" y="2412895"/>
                  </a:lnTo>
                  <a:lnTo>
                    <a:pt x="2636817" y="2412718"/>
                  </a:lnTo>
                  <a:lnTo>
                    <a:pt x="2640301" y="2412141"/>
                  </a:lnTo>
                  <a:lnTo>
                    <a:pt x="2643784" y="2411966"/>
                  </a:lnTo>
                  <a:lnTo>
                    <a:pt x="2647267" y="2413392"/>
                  </a:lnTo>
                  <a:lnTo>
                    <a:pt x="2650750" y="2412417"/>
                  </a:lnTo>
                  <a:lnTo>
                    <a:pt x="2654234" y="2411842"/>
                  </a:lnTo>
                  <a:lnTo>
                    <a:pt x="2657717" y="2411269"/>
                  </a:lnTo>
                  <a:lnTo>
                    <a:pt x="2661200" y="2410297"/>
                  </a:lnTo>
                  <a:lnTo>
                    <a:pt x="2664683" y="2409325"/>
                  </a:lnTo>
                  <a:lnTo>
                    <a:pt x="2668167" y="2408355"/>
                  </a:lnTo>
                  <a:lnTo>
                    <a:pt x="2671650" y="2408585"/>
                  </a:lnTo>
                  <a:lnTo>
                    <a:pt x="2675133" y="2408016"/>
                  </a:lnTo>
                  <a:lnTo>
                    <a:pt x="2678616" y="2407847"/>
                  </a:lnTo>
                  <a:lnTo>
                    <a:pt x="2682100" y="2409271"/>
                  </a:lnTo>
                  <a:lnTo>
                    <a:pt x="2685583" y="2408307"/>
                  </a:lnTo>
                  <a:lnTo>
                    <a:pt x="2689066" y="2407343"/>
                  </a:lnTo>
                  <a:lnTo>
                    <a:pt x="2692549" y="2406380"/>
                  </a:lnTo>
                  <a:lnTo>
                    <a:pt x="2696033" y="2408199"/>
                  </a:lnTo>
                  <a:lnTo>
                    <a:pt x="2699516" y="2408427"/>
                  </a:lnTo>
                  <a:lnTo>
                    <a:pt x="2702999" y="2407468"/>
                  </a:lnTo>
                  <a:lnTo>
                    <a:pt x="2706482" y="2408486"/>
                  </a:lnTo>
                  <a:lnTo>
                    <a:pt x="2709966" y="2407530"/>
                  </a:lnTo>
                  <a:lnTo>
                    <a:pt x="2713449" y="2407364"/>
                  </a:lnTo>
                  <a:lnTo>
                    <a:pt x="2716932" y="2407985"/>
                  </a:lnTo>
                  <a:lnTo>
                    <a:pt x="2720415" y="2407033"/>
                  </a:lnTo>
                  <a:lnTo>
                    <a:pt x="2723899" y="2406081"/>
                  </a:lnTo>
                  <a:lnTo>
                    <a:pt x="2727382" y="2407488"/>
                  </a:lnTo>
                  <a:lnTo>
                    <a:pt x="2730865" y="2406539"/>
                  </a:lnTo>
                  <a:lnTo>
                    <a:pt x="2734348" y="2406766"/>
                  </a:lnTo>
                  <a:lnTo>
                    <a:pt x="2737832" y="2405819"/>
                  </a:lnTo>
                  <a:lnTo>
                    <a:pt x="2741315" y="2405265"/>
                  </a:lnTo>
                  <a:lnTo>
                    <a:pt x="2744798" y="2404319"/>
                  </a:lnTo>
                  <a:lnTo>
                    <a:pt x="2748281" y="2405332"/>
                  </a:lnTo>
                  <a:lnTo>
                    <a:pt x="2751765" y="2404780"/>
                  </a:lnTo>
                  <a:lnTo>
                    <a:pt x="2755248" y="2405399"/>
                  </a:lnTo>
                  <a:lnTo>
                    <a:pt x="2758731" y="2404458"/>
                  </a:lnTo>
                  <a:lnTo>
                    <a:pt x="2762214" y="2403518"/>
                  </a:lnTo>
                  <a:lnTo>
                    <a:pt x="2765698" y="2402579"/>
                  </a:lnTo>
                  <a:lnTo>
                    <a:pt x="2769181" y="2401640"/>
                  </a:lnTo>
                  <a:lnTo>
                    <a:pt x="2772664" y="2400703"/>
                  </a:lnTo>
                  <a:lnTo>
                    <a:pt x="2776147" y="2402495"/>
                  </a:lnTo>
                  <a:lnTo>
                    <a:pt x="2779631" y="2402726"/>
                  </a:lnTo>
                  <a:lnTo>
                    <a:pt x="2783114" y="2401792"/>
                  </a:lnTo>
                  <a:lnTo>
                    <a:pt x="2786597" y="2400859"/>
                  </a:lnTo>
                  <a:lnTo>
                    <a:pt x="2790080" y="2400315"/>
                  </a:lnTo>
                  <a:lnTo>
                    <a:pt x="2793564" y="2400161"/>
                  </a:lnTo>
                  <a:lnTo>
                    <a:pt x="2797047" y="2399231"/>
                  </a:lnTo>
                  <a:lnTo>
                    <a:pt x="2800530" y="2398301"/>
                  </a:lnTo>
                  <a:lnTo>
                    <a:pt x="2804013" y="2398537"/>
                  </a:lnTo>
                  <a:lnTo>
                    <a:pt x="2807497" y="2397997"/>
                  </a:lnTo>
                  <a:lnTo>
                    <a:pt x="2810980" y="2397071"/>
                  </a:lnTo>
                  <a:lnTo>
                    <a:pt x="2814463" y="2397695"/>
                  </a:lnTo>
                  <a:lnTo>
                    <a:pt x="2817946" y="2396771"/>
                  </a:lnTo>
                  <a:lnTo>
                    <a:pt x="2821430" y="2395847"/>
                  </a:lnTo>
                  <a:lnTo>
                    <a:pt x="2824913" y="2394924"/>
                  </a:lnTo>
                  <a:lnTo>
                    <a:pt x="2828396" y="2394002"/>
                  </a:lnTo>
                  <a:lnTo>
                    <a:pt x="2831879" y="2394629"/>
                  </a:lnTo>
                  <a:lnTo>
                    <a:pt x="2835363" y="2393709"/>
                  </a:lnTo>
                  <a:lnTo>
                    <a:pt x="2838846" y="2394336"/>
                  </a:lnTo>
                  <a:lnTo>
                    <a:pt x="2842329" y="2393418"/>
                  </a:lnTo>
                  <a:lnTo>
                    <a:pt x="2845812" y="2393273"/>
                  </a:lnTo>
                  <a:lnTo>
                    <a:pt x="2849296" y="2393128"/>
                  </a:lnTo>
                  <a:lnTo>
                    <a:pt x="2852779" y="2392598"/>
                  </a:lnTo>
                  <a:lnTo>
                    <a:pt x="2856262" y="2392069"/>
                  </a:lnTo>
                  <a:lnTo>
                    <a:pt x="2859745" y="2391541"/>
                  </a:lnTo>
                  <a:lnTo>
                    <a:pt x="2863229" y="2390628"/>
                  </a:lnTo>
                  <a:lnTo>
                    <a:pt x="2866712" y="2392025"/>
                  </a:lnTo>
                  <a:lnTo>
                    <a:pt x="2870195" y="2391114"/>
                  </a:lnTo>
                  <a:lnTo>
                    <a:pt x="2873678" y="2391357"/>
                  </a:lnTo>
                  <a:lnTo>
                    <a:pt x="2877161" y="2390832"/>
                  </a:lnTo>
                  <a:lnTo>
                    <a:pt x="2880645" y="2392221"/>
                  </a:lnTo>
                  <a:lnTo>
                    <a:pt x="2884128" y="2391697"/>
                  </a:lnTo>
                  <a:lnTo>
                    <a:pt x="2887611" y="2391937"/>
                  </a:lnTo>
                  <a:lnTo>
                    <a:pt x="2891094" y="2393316"/>
                  </a:lnTo>
                  <a:lnTo>
                    <a:pt x="2894578" y="2392414"/>
                  </a:lnTo>
                  <a:lnTo>
                    <a:pt x="2898061" y="2392273"/>
                  </a:lnTo>
                  <a:lnTo>
                    <a:pt x="2901544" y="2391373"/>
                  </a:lnTo>
                  <a:lnTo>
                    <a:pt x="2905027" y="2390473"/>
                  </a:lnTo>
                  <a:lnTo>
                    <a:pt x="2908511" y="2390713"/>
                  </a:lnTo>
                  <a:lnTo>
                    <a:pt x="2911994" y="2389816"/>
                  </a:lnTo>
                  <a:lnTo>
                    <a:pt x="2915477" y="2389677"/>
                  </a:lnTo>
                  <a:lnTo>
                    <a:pt x="2918960" y="2389539"/>
                  </a:lnTo>
                  <a:lnTo>
                    <a:pt x="2922444" y="2389402"/>
                  </a:lnTo>
                  <a:lnTo>
                    <a:pt x="2925927" y="2388886"/>
                  </a:lnTo>
                  <a:lnTo>
                    <a:pt x="2929410" y="2387993"/>
                  </a:lnTo>
                  <a:lnTo>
                    <a:pt x="2932893" y="2388990"/>
                  </a:lnTo>
                  <a:lnTo>
                    <a:pt x="2936377" y="2388099"/>
                  </a:lnTo>
                  <a:lnTo>
                    <a:pt x="2939860" y="2387209"/>
                  </a:lnTo>
                  <a:lnTo>
                    <a:pt x="2943343" y="2386319"/>
                  </a:lnTo>
                  <a:lnTo>
                    <a:pt x="2946826" y="2385430"/>
                  </a:lnTo>
                  <a:lnTo>
                    <a:pt x="2950310" y="2385675"/>
                  </a:lnTo>
                  <a:lnTo>
                    <a:pt x="2953793" y="2388175"/>
                  </a:lnTo>
                  <a:lnTo>
                    <a:pt x="2957276" y="2388790"/>
                  </a:lnTo>
                  <a:lnTo>
                    <a:pt x="2960759" y="2389028"/>
                  </a:lnTo>
                  <a:lnTo>
                    <a:pt x="2964243" y="2391129"/>
                  </a:lnTo>
                  <a:lnTo>
                    <a:pt x="2967726" y="2392105"/>
                  </a:lnTo>
                  <a:lnTo>
                    <a:pt x="2971209" y="2394186"/>
                  </a:lnTo>
                  <a:lnTo>
                    <a:pt x="2974692" y="2393677"/>
                  </a:lnTo>
                  <a:lnTo>
                    <a:pt x="2978176" y="2393538"/>
                  </a:lnTo>
                  <a:lnTo>
                    <a:pt x="2981659" y="2392663"/>
                  </a:lnTo>
                  <a:lnTo>
                    <a:pt x="2985142" y="2393261"/>
                  </a:lnTo>
                  <a:lnTo>
                    <a:pt x="2988625" y="2393491"/>
                  </a:lnTo>
                  <a:lnTo>
                    <a:pt x="2992109" y="2392986"/>
                  </a:lnTo>
                  <a:lnTo>
                    <a:pt x="2995592" y="2392481"/>
                  </a:lnTo>
                  <a:lnTo>
                    <a:pt x="2999075" y="2392711"/>
                  </a:lnTo>
                  <a:lnTo>
                    <a:pt x="3002558" y="2391841"/>
                  </a:lnTo>
                  <a:lnTo>
                    <a:pt x="3006042" y="2391339"/>
                  </a:lnTo>
                  <a:lnTo>
                    <a:pt x="3009525" y="2390470"/>
                  </a:lnTo>
                  <a:lnTo>
                    <a:pt x="3013008" y="2389603"/>
                  </a:lnTo>
                  <a:lnTo>
                    <a:pt x="3016491" y="2390934"/>
                  </a:lnTo>
                  <a:lnTo>
                    <a:pt x="3019975" y="2390799"/>
                  </a:lnTo>
                  <a:lnTo>
                    <a:pt x="3023458" y="2389934"/>
                  </a:lnTo>
                  <a:lnTo>
                    <a:pt x="3026941" y="2390166"/>
                  </a:lnTo>
                  <a:lnTo>
                    <a:pt x="3030424" y="2389668"/>
                  </a:lnTo>
                  <a:lnTo>
                    <a:pt x="3033908" y="2389171"/>
                  </a:lnTo>
                  <a:lnTo>
                    <a:pt x="3037391" y="2389039"/>
                  </a:lnTo>
                  <a:lnTo>
                    <a:pt x="3040874" y="2388907"/>
                  </a:lnTo>
                  <a:lnTo>
                    <a:pt x="3044357" y="2388047"/>
                  </a:lnTo>
                  <a:lnTo>
                    <a:pt x="3047841" y="2387553"/>
                  </a:lnTo>
                  <a:lnTo>
                    <a:pt x="3051324" y="2387059"/>
                  </a:lnTo>
                  <a:lnTo>
                    <a:pt x="3054807" y="2388744"/>
                  </a:lnTo>
                  <a:lnTo>
                    <a:pt x="3058290" y="2388251"/>
                  </a:lnTo>
                  <a:lnTo>
                    <a:pt x="3061774" y="2388845"/>
                  </a:lnTo>
                  <a:lnTo>
                    <a:pt x="3065257" y="2387991"/>
                  </a:lnTo>
                  <a:lnTo>
                    <a:pt x="3068740" y="2387138"/>
                  </a:lnTo>
                  <a:lnTo>
                    <a:pt x="3072223" y="2387371"/>
                  </a:lnTo>
                  <a:lnTo>
                    <a:pt x="3075707" y="2386881"/>
                  </a:lnTo>
                  <a:lnTo>
                    <a:pt x="3079190" y="2387474"/>
                  </a:lnTo>
                  <a:lnTo>
                    <a:pt x="3082673" y="2386624"/>
                  </a:lnTo>
                  <a:lnTo>
                    <a:pt x="3086156" y="2389371"/>
                  </a:lnTo>
                  <a:lnTo>
                    <a:pt x="3089640" y="2389241"/>
                  </a:lnTo>
                  <a:lnTo>
                    <a:pt x="3093123" y="2391965"/>
                  </a:lnTo>
                  <a:lnTo>
                    <a:pt x="3096606" y="2391833"/>
                  </a:lnTo>
                  <a:lnTo>
                    <a:pt x="3100089" y="2396651"/>
                  </a:lnTo>
                  <a:lnTo>
                    <a:pt x="3103573" y="2397570"/>
                  </a:lnTo>
                  <a:lnTo>
                    <a:pt x="3107056" y="2396731"/>
                  </a:lnTo>
                  <a:lnTo>
                    <a:pt x="3110539" y="2397297"/>
                  </a:lnTo>
                  <a:lnTo>
                    <a:pt x="3114022" y="2396460"/>
                  </a:lnTo>
                  <a:lnTo>
                    <a:pt x="3117506" y="2395975"/>
                  </a:lnTo>
                  <a:lnTo>
                    <a:pt x="3120989" y="2396540"/>
                  </a:lnTo>
                  <a:lnTo>
                    <a:pt x="3124472" y="2396754"/>
                  </a:lnTo>
                  <a:lnTo>
                    <a:pt x="3127955" y="2395921"/>
                  </a:lnTo>
                  <a:lnTo>
                    <a:pt x="3131439" y="2398572"/>
                  </a:lnTo>
                  <a:lnTo>
                    <a:pt x="3134922" y="2400168"/>
                  </a:lnTo>
                  <a:lnTo>
                    <a:pt x="3138405" y="2401066"/>
                  </a:lnTo>
                  <a:lnTo>
                    <a:pt x="3141888" y="2400583"/>
                  </a:lnTo>
                  <a:lnTo>
                    <a:pt x="3145372" y="2402509"/>
                  </a:lnTo>
                  <a:lnTo>
                    <a:pt x="3148855" y="2402370"/>
                  </a:lnTo>
                  <a:lnTo>
                    <a:pt x="3152338" y="2401888"/>
                  </a:lnTo>
                  <a:lnTo>
                    <a:pt x="3155821" y="2401065"/>
                  </a:lnTo>
                  <a:lnTo>
                    <a:pt x="3159304" y="2402638"/>
                  </a:lnTo>
                  <a:lnTo>
                    <a:pt x="3162788" y="2402158"/>
                  </a:lnTo>
                  <a:lnTo>
                    <a:pt x="3166271" y="2401679"/>
                  </a:lnTo>
                  <a:lnTo>
                    <a:pt x="3169754" y="2401200"/>
                  </a:lnTo>
                  <a:lnTo>
                    <a:pt x="3173237" y="2400722"/>
                  </a:lnTo>
                  <a:lnTo>
                    <a:pt x="3176721" y="2399904"/>
                  </a:lnTo>
                  <a:lnTo>
                    <a:pt x="3180204" y="2399086"/>
                  </a:lnTo>
                  <a:lnTo>
                    <a:pt x="3183687" y="2398951"/>
                  </a:lnTo>
                  <a:lnTo>
                    <a:pt x="3187170" y="2399158"/>
                  </a:lnTo>
                  <a:lnTo>
                    <a:pt x="3190654" y="2398342"/>
                  </a:lnTo>
                  <a:lnTo>
                    <a:pt x="3194137" y="2397868"/>
                  </a:lnTo>
                  <a:lnTo>
                    <a:pt x="3197620" y="2397735"/>
                  </a:lnTo>
                  <a:lnTo>
                    <a:pt x="3201103" y="2397262"/>
                  </a:lnTo>
                  <a:lnTo>
                    <a:pt x="3204587" y="2396449"/>
                  </a:lnTo>
                  <a:lnTo>
                    <a:pt x="3208070" y="2395636"/>
                  </a:lnTo>
                  <a:lnTo>
                    <a:pt x="3211553" y="2394824"/>
                  </a:lnTo>
                  <a:lnTo>
                    <a:pt x="3215036" y="2395035"/>
                  </a:lnTo>
                  <a:lnTo>
                    <a:pt x="3218520" y="2396264"/>
                  </a:lnTo>
                  <a:lnTo>
                    <a:pt x="3222003" y="2395455"/>
                  </a:lnTo>
                  <a:lnTo>
                    <a:pt x="3225486" y="2395325"/>
                  </a:lnTo>
                  <a:lnTo>
                    <a:pt x="3228969" y="2395196"/>
                  </a:lnTo>
                  <a:lnTo>
                    <a:pt x="3232453" y="2395405"/>
                  </a:lnTo>
                  <a:lnTo>
                    <a:pt x="3235936" y="2394599"/>
                  </a:lnTo>
                  <a:lnTo>
                    <a:pt x="3239419" y="2394132"/>
                  </a:lnTo>
                  <a:lnTo>
                    <a:pt x="3242902" y="2393328"/>
                  </a:lnTo>
                  <a:lnTo>
                    <a:pt x="3246386" y="2392524"/>
                  </a:lnTo>
                  <a:lnTo>
                    <a:pt x="3249869" y="2392059"/>
                  </a:lnTo>
                  <a:lnTo>
                    <a:pt x="3253352" y="2391933"/>
                  </a:lnTo>
                  <a:lnTo>
                    <a:pt x="3256835" y="2391131"/>
                  </a:lnTo>
                  <a:lnTo>
                    <a:pt x="3260319" y="2391682"/>
                  </a:lnTo>
                  <a:lnTo>
                    <a:pt x="3263802" y="2391219"/>
                  </a:lnTo>
                  <a:lnTo>
                    <a:pt x="3267285" y="2390757"/>
                  </a:lnTo>
                  <a:lnTo>
                    <a:pt x="3270768" y="2389958"/>
                  </a:lnTo>
                  <a:lnTo>
                    <a:pt x="3274252" y="2391183"/>
                  </a:lnTo>
                  <a:lnTo>
                    <a:pt x="3277735" y="2390723"/>
                  </a:lnTo>
                  <a:lnTo>
                    <a:pt x="3281218" y="2390599"/>
                  </a:lnTo>
                  <a:lnTo>
                    <a:pt x="3284701" y="2391483"/>
                  </a:lnTo>
                  <a:lnTo>
                    <a:pt x="3288185" y="2392697"/>
                  </a:lnTo>
                  <a:lnTo>
                    <a:pt x="3291668" y="2393907"/>
                  </a:lnTo>
                  <a:lnTo>
                    <a:pt x="3295151" y="2394779"/>
                  </a:lnTo>
                  <a:lnTo>
                    <a:pt x="3298634" y="2394653"/>
                  </a:lnTo>
                  <a:lnTo>
                    <a:pt x="3302118" y="2393862"/>
                  </a:lnTo>
                  <a:lnTo>
                    <a:pt x="3305601" y="2393405"/>
                  </a:lnTo>
                  <a:lnTo>
                    <a:pt x="3309084" y="2393280"/>
                  </a:lnTo>
                  <a:lnTo>
                    <a:pt x="3312567" y="2392824"/>
                  </a:lnTo>
                  <a:lnTo>
                    <a:pt x="3316051" y="2393031"/>
                  </a:lnTo>
                  <a:lnTo>
                    <a:pt x="3319534" y="2394230"/>
                  </a:lnTo>
                  <a:lnTo>
                    <a:pt x="3323017" y="2394435"/>
                  </a:lnTo>
                  <a:lnTo>
                    <a:pt x="3326500" y="2394310"/>
                  </a:lnTo>
                  <a:lnTo>
                    <a:pt x="3329984" y="2395171"/>
                  </a:lnTo>
                  <a:lnTo>
                    <a:pt x="3333467" y="2394718"/>
                  </a:lnTo>
                  <a:lnTo>
                    <a:pt x="3336950" y="2394265"/>
                  </a:lnTo>
                  <a:lnTo>
                    <a:pt x="3340433" y="2393483"/>
                  </a:lnTo>
                  <a:lnTo>
                    <a:pt x="3343917" y="2394999"/>
                  </a:lnTo>
                  <a:lnTo>
                    <a:pt x="3347400" y="2395201"/>
                  </a:lnTo>
                  <a:lnTo>
                    <a:pt x="3350883" y="2396055"/>
                  </a:lnTo>
                  <a:lnTo>
                    <a:pt x="3354366" y="2395604"/>
                  </a:lnTo>
                  <a:lnTo>
                    <a:pt x="3357850" y="2398403"/>
                  </a:lnTo>
                  <a:lnTo>
                    <a:pt x="3361333" y="2400859"/>
                  </a:lnTo>
                  <a:lnTo>
                    <a:pt x="3364816" y="2401052"/>
                  </a:lnTo>
                  <a:lnTo>
                    <a:pt x="3368299" y="2401566"/>
                  </a:lnTo>
                  <a:lnTo>
                    <a:pt x="3371783" y="2401116"/>
                  </a:lnTo>
                  <a:lnTo>
                    <a:pt x="3375266" y="2402589"/>
                  </a:lnTo>
                  <a:lnTo>
                    <a:pt x="3378749" y="2401820"/>
                  </a:lnTo>
                  <a:lnTo>
                    <a:pt x="3382232" y="2402010"/>
                  </a:lnTo>
                  <a:lnTo>
                    <a:pt x="3385716" y="2403475"/>
                  </a:lnTo>
                  <a:lnTo>
                    <a:pt x="3389199" y="2403027"/>
                  </a:lnTo>
                  <a:lnTo>
                    <a:pt x="3392682" y="2402580"/>
                  </a:lnTo>
                  <a:lnTo>
                    <a:pt x="3396165" y="2402133"/>
                  </a:lnTo>
                  <a:lnTo>
                    <a:pt x="3399649" y="2402640"/>
                  </a:lnTo>
                  <a:lnTo>
                    <a:pt x="3403132" y="2404095"/>
                  </a:lnTo>
                  <a:lnTo>
                    <a:pt x="3406615" y="2403333"/>
                  </a:lnTo>
                  <a:lnTo>
                    <a:pt x="3410098" y="2404467"/>
                  </a:lnTo>
                  <a:lnTo>
                    <a:pt x="3413582" y="2403706"/>
                  </a:lnTo>
                  <a:lnTo>
                    <a:pt x="3417065" y="2404837"/>
                  </a:lnTo>
                  <a:lnTo>
                    <a:pt x="3420548" y="2404078"/>
                  </a:lnTo>
                  <a:lnTo>
                    <a:pt x="3424031" y="2404578"/>
                  </a:lnTo>
                  <a:lnTo>
                    <a:pt x="3427515" y="2404134"/>
                  </a:lnTo>
                  <a:lnTo>
                    <a:pt x="3430998" y="2403692"/>
                  </a:lnTo>
                  <a:lnTo>
                    <a:pt x="3434481" y="2403877"/>
                  </a:lnTo>
                  <a:lnTo>
                    <a:pt x="3437964" y="2404062"/>
                  </a:lnTo>
                  <a:lnTo>
                    <a:pt x="3441447" y="2404871"/>
                  </a:lnTo>
                  <a:lnTo>
                    <a:pt x="3444931" y="2408474"/>
                  </a:lnTo>
                  <a:lnTo>
                    <a:pt x="3448414" y="2408343"/>
                  </a:lnTo>
                  <a:lnTo>
                    <a:pt x="3451897" y="2408211"/>
                  </a:lnTo>
                  <a:lnTo>
                    <a:pt x="3455380" y="2407462"/>
                  </a:lnTo>
                  <a:lnTo>
                    <a:pt x="3458864" y="2407022"/>
                  </a:lnTo>
                  <a:lnTo>
                    <a:pt x="3462347" y="2408436"/>
                  </a:lnTo>
                  <a:lnTo>
                    <a:pt x="3465830" y="2409536"/>
                  </a:lnTo>
                  <a:lnTo>
                    <a:pt x="3469313" y="2409098"/>
                  </a:lnTo>
                  <a:lnTo>
                    <a:pt x="3472797" y="2409581"/>
                  </a:lnTo>
                  <a:lnTo>
                    <a:pt x="3476280" y="2410368"/>
                  </a:lnTo>
                  <a:lnTo>
                    <a:pt x="3479763" y="2409931"/>
                  </a:lnTo>
                  <a:lnTo>
                    <a:pt x="3483246" y="2409799"/>
                  </a:lnTo>
                  <a:lnTo>
                    <a:pt x="3483246" y="2410105"/>
                  </a:lnTo>
                  <a:lnTo>
                    <a:pt x="3483246" y="2410410"/>
                  </a:lnTo>
                  <a:lnTo>
                    <a:pt x="3483246" y="2410716"/>
                  </a:lnTo>
                  <a:lnTo>
                    <a:pt x="3483246" y="2411021"/>
                  </a:lnTo>
                  <a:lnTo>
                    <a:pt x="3483246" y="2411326"/>
                  </a:lnTo>
                  <a:lnTo>
                    <a:pt x="3483246" y="2411631"/>
                  </a:lnTo>
                  <a:lnTo>
                    <a:pt x="3483246" y="2411935"/>
                  </a:lnTo>
                  <a:lnTo>
                    <a:pt x="3483246" y="2412240"/>
                  </a:lnTo>
                  <a:lnTo>
                    <a:pt x="3483246" y="2412544"/>
                  </a:lnTo>
                  <a:lnTo>
                    <a:pt x="3483246" y="2412848"/>
                  </a:lnTo>
                  <a:lnTo>
                    <a:pt x="3483246" y="2413152"/>
                  </a:lnTo>
                  <a:lnTo>
                    <a:pt x="3483246" y="2413456"/>
                  </a:lnTo>
                  <a:lnTo>
                    <a:pt x="3483246" y="2413759"/>
                  </a:lnTo>
                  <a:lnTo>
                    <a:pt x="3483246" y="2414063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741849"/>
              <a:ext cx="3483246" cy="1810217"/>
            </a:xfrm>
            <a:custGeom>
              <a:avLst/>
              <a:gdLst/>
              <a:ahLst/>
              <a:cxnLst/>
              <a:rect l="0" t="0" r="0" b="0"/>
              <a:pathLst>
                <a:path w="3483246" h="1810217">
                  <a:moveTo>
                    <a:pt x="0" y="1810217"/>
                  </a:moveTo>
                  <a:lnTo>
                    <a:pt x="3483" y="886926"/>
                  </a:lnTo>
                  <a:lnTo>
                    <a:pt x="6966" y="350545"/>
                  </a:lnTo>
                  <a:lnTo>
                    <a:pt x="10449" y="249823"/>
                  </a:lnTo>
                  <a:lnTo>
                    <a:pt x="13932" y="0"/>
                  </a:lnTo>
                  <a:lnTo>
                    <a:pt x="17416" y="727830"/>
                  </a:lnTo>
                  <a:lnTo>
                    <a:pt x="20899" y="587351"/>
                  </a:lnTo>
                  <a:lnTo>
                    <a:pt x="24382" y="462403"/>
                  </a:lnTo>
                  <a:lnTo>
                    <a:pt x="27865" y="350545"/>
                  </a:lnTo>
                  <a:lnTo>
                    <a:pt x="31349" y="318448"/>
                  </a:lnTo>
                  <a:lnTo>
                    <a:pt x="34832" y="291735"/>
                  </a:lnTo>
                  <a:lnTo>
                    <a:pt x="38315" y="209661"/>
                  </a:lnTo>
                  <a:lnTo>
                    <a:pt x="41798" y="249823"/>
                  </a:lnTo>
                  <a:lnTo>
                    <a:pt x="45282" y="371969"/>
                  </a:lnTo>
                  <a:lnTo>
                    <a:pt x="48765" y="350545"/>
                  </a:lnTo>
                  <a:lnTo>
                    <a:pt x="52248" y="331454"/>
                  </a:lnTo>
                  <a:lnTo>
                    <a:pt x="55731" y="385043"/>
                  </a:lnTo>
                  <a:lnTo>
                    <a:pt x="59215" y="366985"/>
                  </a:lnTo>
                  <a:lnTo>
                    <a:pt x="62698" y="410768"/>
                  </a:lnTo>
                  <a:lnTo>
                    <a:pt x="66181" y="544108"/>
                  </a:lnTo>
                  <a:lnTo>
                    <a:pt x="69664" y="606873"/>
                  </a:lnTo>
                  <a:lnTo>
                    <a:pt x="73148" y="568160"/>
                  </a:lnTo>
                  <a:lnTo>
                    <a:pt x="76631" y="686766"/>
                  </a:lnTo>
                  <a:lnTo>
                    <a:pt x="80114" y="667924"/>
                  </a:lnTo>
                  <a:lnTo>
                    <a:pt x="83597" y="679103"/>
                  </a:lnTo>
                  <a:lnTo>
                    <a:pt x="87081" y="689196"/>
                  </a:lnTo>
                  <a:lnTo>
                    <a:pt x="90564" y="659173"/>
                  </a:lnTo>
                  <a:lnTo>
                    <a:pt x="94047" y="669594"/>
                  </a:lnTo>
                  <a:lnTo>
                    <a:pt x="97530" y="798400"/>
                  </a:lnTo>
                  <a:lnTo>
                    <a:pt x="101014" y="820008"/>
                  </a:lnTo>
                  <a:lnTo>
                    <a:pt x="104497" y="795807"/>
                  </a:lnTo>
                  <a:lnTo>
                    <a:pt x="107980" y="832861"/>
                  </a:lnTo>
                  <a:lnTo>
                    <a:pt x="111463" y="810383"/>
                  </a:lnTo>
                  <a:lnTo>
                    <a:pt x="114947" y="804827"/>
                  </a:lnTo>
                  <a:lnTo>
                    <a:pt x="118430" y="783342"/>
                  </a:lnTo>
                  <a:lnTo>
                    <a:pt x="121913" y="809910"/>
                  </a:lnTo>
                  <a:lnTo>
                    <a:pt x="125396" y="789703"/>
                  </a:lnTo>
                  <a:lnTo>
                    <a:pt x="128880" y="769822"/>
                  </a:lnTo>
                  <a:lnTo>
                    <a:pt x="132363" y="750260"/>
                  </a:lnTo>
                  <a:lnTo>
                    <a:pt x="135846" y="776545"/>
                  </a:lnTo>
                  <a:lnTo>
                    <a:pt x="139329" y="807057"/>
                  </a:lnTo>
                  <a:lnTo>
                    <a:pt x="142813" y="821973"/>
                  </a:lnTo>
                  <a:lnTo>
                    <a:pt x="146296" y="804827"/>
                  </a:lnTo>
                  <a:lnTo>
                    <a:pt x="149779" y="787915"/>
                  </a:lnTo>
                  <a:lnTo>
                    <a:pt x="153262" y="784090"/>
                  </a:lnTo>
                  <a:lnTo>
                    <a:pt x="156746" y="767748"/>
                  </a:lnTo>
                  <a:lnTo>
                    <a:pt x="160229" y="751623"/>
                  </a:lnTo>
                  <a:lnTo>
                    <a:pt x="163712" y="754913"/>
                  </a:lnTo>
                  <a:lnTo>
                    <a:pt x="167195" y="739362"/>
                  </a:lnTo>
                  <a:lnTo>
                    <a:pt x="170679" y="748978"/>
                  </a:lnTo>
                  <a:lnTo>
                    <a:pt x="174162" y="763889"/>
                  </a:lnTo>
                  <a:lnTo>
                    <a:pt x="177645" y="788799"/>
                  </a:lnTo>
                  <a:lnTo>
                    <a:pt x="181128" y="780167"/>
                  </a:lnTo>
                  <a:lnTo>
                    <a:pt x="184612" y="792879"/>
                  </a:lnTo>
                  <a:lnTo>
                    <a:pt x="188095" y="784560"/>
                  </a:lnTo>
                  <a:lnTo>
                    <a:pt x="191578" y="776413"/>
                  </a:lnTo>
                  <a:lnTo>
                    <a:pt x="195061" y="768434"/>
                  </a:lnTo>
                  <a:lnTo>
                    <a:pt x="198545" y="755464"/>
                  </a:lnTo>
                  <a:lnTo>
                    <a:pt x="202028" y="747820"/>
                  </a:lnTo>
                  <a:lnTo>
                    <a:pt x="205511" y="735156"/>
                  </a:lnTo>
                  <a:lnTo>
                    <a:pt x="208994" y="722624"/>
                  </a:lnTo>
                  <a:lnTo>
                    <a:pt x="212478" y="735922"/>
                  </a:lnTo>
                  <a:lnTo>
                    <a:pt x="215961" y="748891"/>
                  </a:lnTo>
                  <a:lnTo>
                    <a:pt x="219444" y="741471"/>
                  </a:lnTo>
                  <a:lnTo>
                    <a:pt x="222927" y="734587"/>
                  </a:lnTo>
                  <a:lnTo>
                    <a:pt x="226411" y="732591"/>
                  </a:lnTo>
                  <a:lnTo>
                    <a:pt x="229894" y="730648"/>
                  </a:lnTo>
                  <a:lnTo>
                    <a:pt x="233377" y="721736"/>
                  </a:lnTo>
                  <a:lnTo>
                    <a:pt x="236860" y="722316"/>
                  </a:lnTo>
                  <a:lnTo>
                    <a:pt x="240344" y="715988"/>
                  </a:lnTo>
                  <a:lnTo>
                    <a:pt x="243827" y="705161"/>
                  </a:lnTo>
                  <a:lnTo>
                    <a:pt x="247310" y="694431"/>
                  </a:lnTo>
                  <a:lnTo>
                    <a:pt x="250793" y="688455"/>
                  </a:lnTo>
                  <a:lnTo>
                    <a:pt x="254277" y="682580"/>
                  </a:lnTo>
                  <a:lnTo>
                    <a:pt x="257760" y="694934"/>
                  </a:lnTo>
                  <a:lnTo>
                    <a:pt x="261243" y="698018"/>
                  </a:lnTo>
                  <a:lnTo>
                    <a:pt x="264726" y="713742"/>
                  </a:lnTo>
                  <a:lnTo>
                    <a:pt x="268210" y="703897"/>
                  </a:lnTo>
                  <a:lnTo>
                    <a:pt x="271693" y="694133"/>
                  </a:lnTo>
                  <a:lnTo>
                    <a:pt x="275176" y="684449"/>
                  </a:lnTo>
                  <a:lnTo>
                    <a:pt x="278659" y="687526"/>
                  </a:lnTo>
                  <a:lnTo>
                    <a:pt x="282143" y="682237"/>
                  </a:lnTo>
                  <a:lnTo>
                    <a:pt x="285626" y="677029"/>
                  </a:lnTo>
                  <a:lnTo>
                    <a:pt x="289109" y="667742"/>
                  </a:lnTo>
                  <a:lnTo>
                    <a:pt x="292592" y="670962"/>
                  </a:lnTo>
                  <a:lnTo>
                    <a:pt x="296075" y="661871"/>
                  </a:lnTo>
                  <a:lnTo>
                    <a:pt x="299559" y="677126"/>
                  </a:lnTo>
                  <a:lnTo>
                    <a:pt x="303042" y="668270"/>
                  </a:lnTo>
                  <a:lnTo>
                    <a:pt x="306525" y="659480"/>
                  </a:lnTo>
                  <a:lnTo>
                    <a:pt x="310008" y="654750"/>
                  </a:lnTo>
                  <a:lnTo>
                    <a:pt x="313492" y="646106"/>
                  </a:lnTo>
                  <a:lnTo>
                    <a:pt x="316975" y="649434"/>
                  </a:lnTo>
                  <a:lnTo>
                    <a:pt x="320458" y="648793"/>
                  </a:lnTo>
                  <a:lnTo>
                    <a:pt x="323941" y="644299"/>
                  </a:lnTo>
                  <a:lnTo>
                    <a:pt x="327425" y="635989"/>
                  </a:lnTo>
                  <a:lnTo>
                    <a:pt x="330908" y="639339"/>
                  </a:lnTo>
                  <a:lnTo>
                    <a:pt x="334391" y="646356"/>
                  </a:lnTo>
                  <a:lnTo>
                    <a:pt x="337874" y="685035"/>
                  </a:lnTo>
                  <a:lnTo>
                    <a:pt x="341358" y="691098"/>
                  </a:lnTo>
                  <a:lnTo>
                    <a:pt x="344841" y="690138"/>
                  </a:lnTo>
                  <a:lnTo>
                    <a:pt x="348324" y="682487"/>
                  </a:lnTo>
                  <a:lnTo>
                    <a:pt x="351807" y="678262"/>
                  </a:lnTo>
                  <a:lnTo>
                    <a:pt x="355291" y="680764"/>
                  </a:lnTo>
                  <a:lnTo>
                    <a:pt x="358774" y="673306"/>
                  </a:lnTo>
                  <a:lnTo>
                    <a:pt x="362257" y="665894"/>
                  </a:lnTo>
                  <a:lnTo>
                    <a:pt x="365740" y="678294"/>
                  </a:lnTo>
                  <a:lnTo>
                    <a:pt x="369224" y="683886"/>
                  </a:lnTo>
                  <a:lnTo>
                    <a:pt x="372707" y="683055"/>
                  </a:lnTo>
                  <a:lnTo>
                    <a:pt x="376190" y="684907"/>
                  </a:lnTo>
                  <a:lnTo>
                    <a:pt x="379673" y="681241"/>
                  </a:lnTo>
                  <a:lnTo>
                    <a:pt x="383157" y="701784"/>
                  </a:lnTo>
                  <a:lnTo>
                    <a:pt x="386640" y="703783"/>
                  </a:lnTo>
                  <a:lnTo>
                    <a:pt x="390123" y="702842"/>
                  </a:lnTo>
                  <a:lnTo>
                    <a:pt x="393606" y="724519"/>
                  </a:lnTo>
                  <a:lnTo>
                    <a:pt x="397090" y="728919"/>
                  </a:lnTo>
                  <a:lnTo>
                    <a:pt x="400573" y="722396"/>
                  </a:lnTo>
                  <a:lnTo>
                    <a:pt x="404056" y="721360"/>
                  </a:lnTo>
                  <a:lnTo>
                    <a:pt x="407539" y="717639"/>
                  </a:lnTo>
                  <a:lnTo>
                    <a:pt x="411023" y="724659"/>
                  </a:lnTo>
                  <a:lnTo>
                    <a:pt x="414506" y="728242"/>
                  </a:lnTo>
                  <a:lnTo>
                    <a:pt x="417989" y="740629"/>
                  </a:lnTo>
                  <a:lnTo>
                    <a:pt x="421472" y="739520"/>
                  </a:lnTo>
                  <a:lnTo>
                    <a:pt x="424956" y="743400"/>
                  </a:lnTo>
                  <a:lnTo>
                    <a:pt x="428439" y="742292"/>
                  </a:lnTo>
                  <a:lnTo>
                    <a:pt x="431922" y="750892"/>
                  </a:lnTo>
                  <a:lnTo>
                    <a:pt x="435405" y="745564"/>
                  </a:lnTo>
                  <a:lnTo>
                    <a:pt x="438889" y="746260"/>
                  </a:lnTo>
                  <a:lnTo>
                    <a:pt x="442372" y="740410"/>
                  </a:lnTo>
                  <a:lnTo>
                    <a:pt x="445855" y="734587"/>
                  </a:lnTo>
                  <a:lnTo>
                    <a:pt x="449338" y="740688"/>
                  </a:lnTo>
                  <a:lnTo>
                    <a:pt x="452822" y="738859"/>
                  </a:lnTo>
                  <a:lnTo>
                    <a:pt x="456305" y="738636"/>
                  </a:lnTo>
                  <a:lnTo>
                    <a:pt x="459788" y="732986"/>
                  </a:lnTo>
                  <a:lnTo>
                    <a:pt x="463271" y="738718"/>
                  </a:lnTo>
                  <a:lnTo>
                    <a:pt x="466755" y="740213"/>
                  </a:lnTo>
                  <a:lnTo>
                    <a:pt x="470238" y="743711"/>
                  </a:lnTo>
                  <a:lnTo>
                    <a:pt x="473721" y="740480"/>
                  </a:lnTo>
                  <a:lnTo>
                    <a:pt x="477204" y="735042"/>
                  </a:lnTo>
                  <a:lnTo>
                    <a:pt x="480688" y="730338"/>
                  </a:lnTo>
                  <a:lnTo>
                    <a:pt x="484171" y="728723"/>
                  </a:lnTo>
                  <a:lnTo>
                    <a:pt x="487654" y="734450"/>
                  </a:lnTo>
                  <a:lnTo>
                    <a:pt x="491137" y="733532"/>
                  </a:lnTo>
                  <a:lnTo>
                    <a:pt x="494621" y="736946"/>
                  </a:lnTo>
                  <a:lnTo>
                    <a:pt x="498104" y="731728"/>
                  </a:lnTo>
                  <a:lnTo>
                    <a:pt x="501587" y="730843"/>
                  </a:lnTo>
                  <a:lnTo>
                    <a:pt x="505070" y="736338"/>
                  </a:lnTo>
                  <a:lnTo>
                    <a:pt x="508554" y="735441"/>
                  </a:lnTo>
                  <a:lnTo>
                    <a:pt x="512037" y="730361"/>
                  </a:lnTo>
                  <a:lnTo>
                    <a:pt x="515520" y="731597"/>
                  </a:lnTo>
                  <a:lnTo>
                    <a:pt x="519003" y="728664"/>
                  </a:lnTo>
                  <a:lnTo>
                    <a:pt x="522487" y="727830"/>
                  </a:lnTo>
                  <a:lnTo>
                    <a:pt x="525970" y="722866"/>
                  </a:lnTo>
                  <a:lnTo>
                    <a:pt x="529453" y="717923"/>
                  </a:lnTo>
                  <a:lnTo>
                    <a:pt x="532936" y="721289"/>
                  </a:lnTo>
                  <a:lnTo>
                    <a:pt x="536420" y="716407"/>
                  </a:lnTo>
                  <a:lnTo>
                    <a:pt x="539903" y="712277"/>
                  </a:lnTo>
                  <a:lnTo>
                    <a:pt x="543386" y="708554"/>
                  </a:lnTo>
                  <a:lnTo>
                    <a:pt x="546869" y="714196"/>
                  </a:lnTo>
                  <a:lnTo>
                    <a:pt x="550353" y="713476"/>
                  </a:lnTo>
                  <a:lnTo>
                    <a:pt x="553836" y="712765"/>
                  </a:lnTo>
                  <a:lnTo>
                    <a:pt x="557319" y="708046"/>
                  </a:lnTo>
                  <a:lnTo>
                    <a:pt x="560802" y="705362"/>
                  </a:lnTo>
                  <a:lnTo>
                    <a:pt x="564286" y="706702"/>
                  </a:lnTo>
                  <a:lnTo>
                    <a:pt x="567769" y="702057"/>
                  </a:lnTo>
                  <a:lnTo>
                    <a:pt x="571252" y="711280"/>
                  </a:lnTo>
                  <a:lnTo>
                    <a:pt x="574735" y="708656"/>
                  </a:lnTo>
                  <a:lnTo>
                    <a:pt x="578218" y="709936"/>
                  </a:lnTo>
                  <a:lnTo>
                    <a:pt x="581702" y="705410"/>
                  </a:lnTo>
                  <a:lnTo>
                    <a:pt x="585185" y="702842"/>
                  </a:lnTo>
                  <a:lnTo>
                    <a:pt x="588668" y="702223"/>
                  </a:lnTo>
                  <a:lnTo>
                    <a:pt x="592151" y="697760"/>
                  </a:lnTo>
                  <a:lnTo>
                    <a:pt x="595635" y="701004"/>
                  </a:lnTo>
                  <a:lnTo>
                    <a:pt x="599118" y="702301"/>
                  </a:lnTo>
                  <a:lnTo>
                    <a:pt x="602601" y="697917"/>
                  </a:lnTo>
                  <a:lnTo>
                    <a:pt x="606084" y="697338"/>
                  </a:lnTo>
                  <a:lnTo>
                    <a:pt x="609568" y="713430"/>
                  </a:lnTo>
                  <a:lnTo>
                    <a:pt x="613051" y="709144"/>
                  </a:lnTo>
                  <a:lnTo>
                    <a:pt x="616534" y="710341"/>
                  </a:lnTo>
                  <a:lnTo>
                    <a:pt x="620017" y="709719"/>
                  </a:lnTo>
                  <a:lnTo>
                    <a:pt x="623501" y="718017"/>
                  </a:lnTo>
                  <a:lnTo>
                    <a:pt x="626984" y="715604"/>
                  </a:lnTo>
                  <a:lnTo>
                    <a:pt x="630467" y="712930"/>
                  </a:lnTo>
                  <a:lnTo>
                    <a:pt x="633950" y="710829"/>
                  </a:lnTo>
                  <a:lnTo>
                    <a:pt x="637434" y="718924"/>
                  </a:lnTo>
                  <a:lnTo>
                    <a:pt x="640917" y="721713"/>
                  </a:lnTo>
                  <a:lnTo>
                    <a:pt x="644400" y="722765"/>
                  </a:lnTo>
                  <a:lnTo>
                    <a:pt x="647883" y="720426"/>
                  </a:lnTo>
                  <a:lnTo>
                    <a:pt x="651367" y="716407"/>
                  </a:lnTo>
                  <a:lnTo>
                    <a:pt x="654850" y="712401"/>
                  </a:lnTo>
                  <a:lnTo>
                    <a:pt x="658333" y="710110"/>
                  </a:lnTo>
                  <a:lnTo>
                    <a:pt x="661816" y="706135"/>
                  </a:lnTo>
                  <a:lnTo>
                    <a:pt x="665300" y="705573"/>
                  </a:lnTo>
                  <a:lnTo>
                    <a:pt x="668783" y="703326"/>
                  </a:lnTo>
                  <a:lnTo>
                    <a:pt x="672266" y="701093"/>
                  </a:lnTo>
                  <a:lnTo>
                    <a:pt x="675749" y="698874"/>
                  </a:lnTo>
                  <a:lnTo>
                    <a:pt x="679233" y="705042"/>
                  </a:lnTo>
                  <a:lnTo>
                    <a:pt x="682716" y="724010"/>
                  </a:lnTo>
                  <a:lnTo>
                    <a:pt x="686199" y="723393"/>
                  </a:lnTo>
                  <a:lnTo>
                    <a:pt x="689682" y="724365"/>
                  </a:lnTo>
                  <a:lnTo>
                    <a:pt x="693166" y="728454"/>
                  </a:lnTo>
                  <a:lnTo>
                    <a:pt x="696649" y="726273"/>
                  </a:lnTo>
                  <a:lnTo>
                    <a:pt x="700132" y="722546"/>
                  </a:lnTo>
                  <a:lnTo>
                    <a:pt x="703615" y="720392"/>
                  </a:lnTo>
                  <a:lnTo>
                    <a:pt x="707099" y="725989"/>
                  </a:lnTo>
                  <a:lnTo>
                    <a:pt x="710582" y="734493"/>
                  </a:lnTo>
                  <a:lnTo>
                    <a:pt x="714065" y="739826"/>
                  </a:lnTo>
                  <a:lnTo>
                    <a:pt x="717548" y="736215"/>
                  </a:lnTo>
                  <a:lnTo>
                    <a:pt x="721032" y="737061"/>
                  </a:lnTo>
                  <a:lnTo>
                    <a:pt x="724515" y="740823"/>
                  </a:lnTo>
                  <a:lnTo>
                    <a:pt x="727998" y="751684"/>
                  </a:lnTo>
                  <a:lnTo>
                    <a:pt x="731481" y="760837"/>
                  </a:lnTo>
                  <a:lnTo>
                    <a:pt x="734965" y="758743"/>
                  </a:lnTo>
                  <a:lnTo>
                    <a:pt x="738448" y="756660"/>
                  </a:lnTo>
                  <a:lnTo>
                    <a:pt x="741931" y="754588"/>
                  </a:lnTo>
                  <a:lnTo>
                    <a:pt x="745414" y="751901"/>
                  </a:lnTo>
                  <a:lnTo>
                    <a:pt x="748898" y="753243"/>
                  </a:lnTo>
                  <a:lnTo>
                    <a:pt x="752381" y="756685"/>
                  </a:lnTo>
                  <a:lnTo>
                    <a:pt x="755864" y="754652"/>
                  </a:lnTo>
                  <a:lnTo>
                    <a:pt x="759347" y="753989"/>
                  </a:lnTo>
                  <a:lnTo>
                    <a:pt x="762831" y="750618"/>
                  </a:lnTo>
                  <a:lnTo>
                    <a:pt x="766314" y="748617"/>
                  </a:lnTo>
                  <a:lnTo>
                    <a:pt x="769797" y="745267"/>
                  </a:lnTo>
                  <a:lnTo>
                    <a:pt x="773280" y="741926"/>
                  </a:lnTo>
                  <a:lnTo>
                    <a:pt x="776764" y="745383"/>
                  </a:lnTo>
                  <a:lnTo>
                    <a:pt x="780247" y="746111"/>
                  </a:lnTo>
                  <a:lnTo>
                    <a:pt x="783730" y="746098"/>
                  </a:lnTo>
                  <a:lnTo>
                    <a:pt x="787213" y="747715"/>
                  </a:lnTo>
                  <a:lnTo>
                    <a:pt x="790697" y="757400"/>
                  </a:lnTo>
                  <a:lnTo>
                    <a:pt x="794180" y="760617"/>
                  </a:lnTo>
                  <a:lnTo>
                    <a:pt x="797663" y="757405"/>
                  </a:lnTo>
                  <a:lnTo>
                    <a:pt x="801146" y="755487"/>
                  </a:lnTo>
                  <a:lnTo>
                    <a:pt x="804630" y="758683"/>
                  </a:lnTo>
                  <a:lnTo>
                    <a:pt x="808113" y="763147"/>
                  </a:lnTo>
                  <a:lnTo>
                    <a:pt x="811596" y="762441"/>
                  </a:lnTo>
                  <a:lnTo>
                    <a:pt x="815079" y="764286"/>
                  </a:lnTo>
                  <a:lnTo>
                    <a:pt x="818563" y="763642"/>
                  </a:lnTo>
                  <a:lnTo>
                    <a:pt x="822046" y="760531"/>
                  </a:lnTo>
                  <a:lnTo>
                    <a:pt x="825529" y="757427"/>
                  </a:lnTo>
                  <a:lnTo>
                    <a:pt x="829012" y="760510"/>
                  </a:lnTo>
                  <a:lnTo>
                    <a:pt x="832496" y="758661"/>
                  </a:lnTo>
                  <a:lnTo>
                    <a:pt x="835979" y="756822"/>
                  </a:lnTo>
                  <a:lnTo>
                    <a:pt x="839462" y="762296"/>
                  </a:lnTo>
                  <a:lnTo>
                    <a:pt x="842945" y="760469"/>
                  </a:lnTo>
                  <a:lnTo>
                    <a:pt x="846429" y="757442"/>
                  </a:lnTo>
                  <a:lnTo>
                    <a:pt x="849912" y="754423"/>
                  </a:lnTo>
                  <a:lnTo>
                    <a:pt x="853395" y="751411"/>
                  </a:lnTo>
                  <a:lnTo>
                    <a:pt x="856878" y="748407"/>
                  </a:lnTo>
                  <a:lnTo>
                    <a:pt x="860361" y="746627"/>
                  </a:lnTo>
                  <a:lnTo>
                    <a:pt x="863845" y="746068"/>
                  </a:lnTo>
                  <a:lnTo>
                    <a:pt x="867328" y="744304"/>
                  </a:lnTo>
                  <a:lnTo>
                    <a:pt x="870811" y="750950"/>
                  </a:lnTo>
                  <a:lnTo>
                    <a:pt x="874294" y="748005"/>
                  </a:lnTo>
                  <a:lnTo>
                    <a:pt x="877778" y="755711"/>
                  </a:lnTo>
                  <a:lnTo>
                    <a:pt x="881261" y="755137"/>
                  </a:lnTo>
                  <a:lnTo>
                    <a:pt x="884744" y="758805"/>
                  </a:lnTo>
                  <a:lnTo>
                    <a:pt x="888227" y="763205"/>
                  </a:lnTo>
                  <a:lnTo>
                    <a:pt x="891711" y="762617"/>
                  </a:lnTo>
                  <a:lnTo>
                    <a:pt x="895194" y="772143"/>
                  </a:lnTo>
                  <a:lnTo>
                    <a:pt x="898677" y="769310"/>
                  </a:lnTo>
                  <a:lnTo>
                    <a:pt x="902160" y="766485"/>
                  </a:lnTo>
                  <a:lnTo>
                    <a:pt x="905644" y="767008"/>
                  </a:lnTo>
                  <a:lnTo>
                    <a:pt x="909127" y="767527"/>
                  </a:lnTo>
                  <a:lnTo>
                    <a:pt x="912610" y="765837"/>
                  </a:lnTo>
                  <a:lnTo>
                    <a:pt x="916093" y="763049"/>
                  </a:lnTo>
                  <a:lnTo>
                    <a:pt x="919577" y="760268"/>
                  </a:lnTo>
                  <a:lnTo>
                    <a:pt x="923060" y="759707"/>
                  </a:lnTo>
                  <a:lnTo>
                    <a:pt x="926543" y="758047"/>
                  </a:lnTo>
                  <a:lnTo>
                    <a:pt x="930026" y="756277"/>
                  </a:lnTo>
                  <a:lnTo>
                    <a:pt x="933510" y="754749"/>
                  </a:lnTo>
                  <a:lnTo>
                    <a:pt x="936993" y="759683"/>
                  </a:lnTo>
                  <a:lnTo>
                    <a:pt x="940476" y="759134"/>
                  </a:lnTo>
                  <a:lnTo>
                    <a:pt x="943959" y="757505"/>
                  </a:lnTo>
                  <a:lnTo>
                    <a:pt x="947443" y="754797"/>
                  </a:lnTo>
                  <a:lnTo>
                    <a:pt x="950926" y="752096"/>
                  </a:lnTo>
                  <a:lnTo>
                    <a:pt x="954409" y="749400"/>
                  </a:lnTo>
                  <a:lnTo>
                    <a:pt x="957892" y="746711"/>
                  </a:lnTo>
                  <a:lnTo>
                    <a:pt x="961376" y="747982"/>
                  </a:lnTo>
                  <a:lnTo>
                    <a:pt x="964859" y="747876"/>
                  </a:lnTo>
                  <a:lnTo>
                    <a:pt x="968342" y="745213"/>
                  </a:lnTo>
                  <a:lnTo>
                    <a:pt x="971825" y="743639"/>
                  </a:lnTo>
                  <a:lnTo>
                    <a:pt x="975309" y="742072"/>
                  </a:lnTo>
                  <a:lnTo>
                    <a:pt x="978792" y="745887"/>
                  </a:lnTo>
                  <a:lnTo>
                    <a:pt x="982275" y="743259"/>
                  </a:lnTo>
                  <a:lnTo>
                    <a:pt x="985758" y="743846"/>
                  </a:lnTo>
                  <a:lnTo>
                    <a:pt x="989242" y="742301"/>
                  </a:lnTo>
                  <a:lnTo>
                    <a:pt x="992725" y="740762"/>
                  </a:lnTo>
                  <a:lnTo>
                    <a:pt x="996208" y="741353"/>
                  </a:lnTo>
                  <a:lnTo>
                    <a:pt x="999691" y="746144"/>
                  </a:lnTo>
                  <a:lnTo>
                    <a:pt x="1003175" y="745664"/>
                  </a:lnTo>
                  <a:lnTo>
                    <a:pt x="1006658" y="744144"/>
                  </a:lnTo>
                  <a:lnTo>
                    <a:pt x="1010141" y="744713"/>
                  </a:lnTo>
                  <a:lnTo>
                    <a:pt x="1013624" y="743204"/>
                  </a:lnTo>
                  <a:lnTo>
                    <a:pt x="1017108" y="743773"/>
                  </a:lnTo>
                  <a:lnTo>
                    <a:pt x="1020591" y="744337"/>
                  </a:lnTo>
                  <a:lnTo>
                    <a:pt x="1024074" y="742844"/>
                  </a:lnTo>
                  <a:lnTo>
                    <a:pt x="1027557" y="740329"/>
                  </a:lnTo>
                  <a:lnTo>
                    <a:pt x="1031041" y="737818"/>
                  </a:lnTo>
                  <a:lnTo>
                    <a:pt x="1034524" y="738401"/>
                  </a:lnTo>
                  <a:lnTo>
                    <a:pt x="1038007" y="736932"/>
                  </a:lnTo>
                  <a:lnTo>
                    <a:pt x="1041490" y="734443"/>
                  </a:lnTo>
                  <a:lnTo>
                    <a:pt x="1044974" y="732986"/>
                  </a:lnTo>
                  <a:lnTo>
                    <a:pt x="1048457" y="732560"/>
                  </a:lnTo>
                  <a:lnTo>
                    <a:pt x="1051940" y="733156"/>
                  </a:lnTo>
                  <a:lnTo>
                    <a:pt x="1055423" y="732732"/>
                  </a:lnTo>
                  <a:lnTo>
                    <a:pt x="1058907" y="731295"/>
                  </a:lnTo>
                  <a:lnTo>
                    <a:pt x="1062390" y="729864"/>
                  </a:lnTo>
                  <a:lnTo>
                    <a:pt x="1065873" y="727423"/>
                  </a:lnTo>
                  <a:lnTo>
                    <a:pt x="1069356" y="729043"/>
                  </a:lnTo>
                  <a:lnTo>
                    <a:pt x="1072840" y="726617"/>
                  </a:lnTo>
                  <a:lnTo>
                    <a:pt x="1076323" y="726218"/>
                  </a:lnTo>
                  <a:lnTo>
                    <a:pt x="1079806" y="731826"/>
                  </a:lnTo>
                  <a:lnTo>
                    <a:pt x="1083289" y="730422"/>
                  </a:lnTo>
                  <a:lnTo>
                    <a:pt x="1086773" y="734956"/>
                  </a:lnTo>
                  <a:lnTo>
                    <a:pt x="1090256" y="739746"/>
                  </a:lnTo>
                  <a:lnTo>
                    <a:pt x="1093739" y="738028"/>
                  </a:lnTo>
                  <a:lnTo>
                    <a:pt x="1097222" y="737609"/>
                  </a:lnTo>
                  <a:lnTo>
                    <a:pt x="1100706" y="735255"/>
                  </a:lnTo>
                  <a:lnTo>
                    <a:pt x="1104189" y="736777"/>
                  </a:lnTo>
                  <a:lnTo>
                    <a:pt x="1107672" y="738285"/>
                  </a:lnTo>
                  <a:lnTo>
                    <a:pt x="1111155" y="735954"/>
                  </a:lnTo>
                  <a:lnTo>
                    <a:pt x="1114639" y="738411"/>
                  </a:lnTo>
                  <a:lnTo>
                    <a:pt x="1118122" y="737047"/>
                  </a:lnTo>
                  <a:lnTo>
                    <a:pt x="1121605" y="734736"/>
                  </a:lnTo>
                  <a:lnTo>
                    <a:pt x="1125088" y="738125"/>
                  </a:lnTo>
                  <a:lnTo>
                    <a:pt x="1128572" y="735829"/>
                  </a:lnTo>
                  <a:lnTo>
                    <a:pt x="1132055" y="733538"/>
                  </a:lnTo>
                  <a:lnTo>
                    <a:pt x="1135538" y="734087"/>
                  </a:lnTo>
                  <a:lnTo>
                    <a:pt x="1139021" y="737266"/>
                  </a:lnTo>
                  <a:lnTo>
                    <a:pt x="1142505" y="737969"/>
                  </a:lnTo>
                  <a:lnTo>
                    <a:pt x="1145988" y="739420"/>
                  </a:lnTo>
                  <a:lnTo>
                    <a:pt x="1149471" y="739938"/>
                  </a:lnTo>
                  <a:lnTo>
                    <a:pt x="1152954" y="738615"/>
                  </a:lnTo>
                  <a:lnTo>
                    <a:pt x="1156437" y="736376"/>
                  </a:lnTo>
                  <a:lnTo>
                    <a:pt x="1159921" y="740560"/>
                  </a:lnTo>
                  <a:lnTo>
                    <a:pt x="1163404" y="739249"/>
                  </a:lnTo>
                  <a:lnTo>
                    <a:pt x="1166887" y="737030"/>
                  </a:lnTo>
                  <a:lnTo>
                    <a:pt x="1170370" y="734816"/>
                  </a:lnTo>
                  <a:lnTo>
                    <a:pt x="1173854" y="734097"/>
                  </a:lnTo>
                  <a:lnTo>
                    <a:pt x="1177337" y="732226"/>
                  </a:lnTo>
                  <a:lnTo>
                    <a:pt x="1180820" y="730026"/>
                  </a:lnTo>
                  <a:lnTo>
                    <a:pt x="1184303" y="727830"/>
                  </a:lnTo>
                  <a:lnTo>
                    <a:pt x="1187787" y="725637"/>
                  </a:lnTo>
                  <a:lnTo>
                    <a:pt x="1191270" y="723449"/>
                  </a:lnTo>
                  <a:lnTo>
                    <a:pt x="1194753" y="721323"/>
                  </a:lnTo>
                  <a:lnTo>
                    <a:pt x="1198236" y="719639"/>
                  </a:lnTo>
                  <a:lnTo>
                    <a:pt x="1201720" y="718359"/>
                  </a:lnTo>
                  <a:lnTo>
                    <a:pt x="1205203" y="718171"/>
                  </a:lnTo>
                  <a:lnTo>
                    <a:pt x="1208686" y="717155"/>
                  </a:lnTo>
                  <a:lnTo>
                    <a:pt x="1212169" y="715909"/>
                  </a:lnTo>
                  <a:lnTo>
                    <a:pt x="1215653" y="713754"/>
                  </a:lnTo>
                  <a:lnTo>
                    <a:pt x="1219136" y="717066"/>
                  </a:lnTo>
                  <a:lnTo>
                    <a:pt x="1222619" y="717639"/>
                  </a:lnTo>
                  <a:lnTo>
                    <a:pt x="1226102" y="717308"/>
                  </a:lnTo>
                  <a:lnTo>
                    <a:pt x="1229586" y="717876"/>
                  </a:lnTo>
                  <a:lnTo>
                    <a:pt x="1233069" y="715754"/>
                  </a:lnTo>
                  <a:lnTo>
                    <a:pt x="1236552" y="714534"/>
                  </a:lnTo>
                  <a:lnTo>
                    <a:pt x="1240035" y="712420"/>
                  </a:lnTo>
                  <a:lnTo>
                    <a:pt x="1243519" y="712105"/>
                  </a:lnTo>
                  <a:lnTo>
                    <a:pt x="1247002" y="710001"/>
                  </a:lnTo>
                  <a:lnTo>
                    <a:pt x="1250485" y="707900"/>
                  </a:lnTo>
                  <a:lnTo>
                    <a:pt x="1253968" y="705803"/>
                  </a:lnTo>
                  <a:lnTo>
                    <a:pt x="1257452" y="704609"/>
                  </a:lnTo>
                  <a:lnTo>
                    <a:pt x="1260935" y="705212"/>
                  </a:lnTo>
                  <a:lnTo>
                    <a:pt x="1264418" y="705811"/>
                  </a:lnTo>
                  <a:lnTo>
                    <a:pt x="1267901" y="704627"/>
                  </a:lnTo>
                  <a:lnTo>
                    <a:pt x="1271385" y="707819"/>
                  </a:lnTo>
                  <a:lnTo>
                    <a:pt x="1274868" y="709344"/>
                  </a:lnTo>
                  <a:lnTo>
                    <a:pt x="1278351" y="710795"/>
                  </a:lnTo>
                  <a:lnTo>
                    <a:pt x="1281834" y="708747"/>
                  </a:lnTo>
                  <a:lnTo>
                    <a:pt x="1285318" y="706702"/>
                  </a:lnTo>
                  <a:lnTo>
                    <a:pt x="1288801" y="711628"/>
                  </a:lnTo>
                  <a:lnTo>
                    <a:pt x="1292284" y="711327"/>
                  </a:lnTo>
                  <a:lnTo>
                    <a:pt x="1295767" y="710165"/>
                  </a:lnTo>
                  <a:lnTo>
                    <a:pt x="1299251" y="710373"/>
                  </a:lnTo>
                  <a:lnTo>
                    <a:pt x="1302734" y="710433"/>
                  </a:lnTo>
                  <a:lnTo>
                    <a:pt x="1306217" y="709281"/>
                  </a:lnTo>
                  <a:lnTo>
                    <a:pt x="1309700" y="708132"/>
                  </a:lnTo>
                  <a:lnTo>
                    <a:pt x="1313184" y="706987"/>
                  </a:lnTo>
                  <a:lnTo>
                    <a:pt x="1316667" y="710110"/>
                  </a:lnTo>
                  <a:lnTo>
                    <a:pt x="1320150" y="711512"/>
                  </a:lnTo>
                  <a:lnTo>
                    <a:pt x="1323633" y="712902"/>
                  </a:lnTo>
                  <a:lnTo>
                    <a:pt x="1327117" y="711767"/>
                  </a:lnTo>
                  <a:lnTo>
                    <a:pt x="1330600" y="709794"/>
                  </a:lnTo>
                  <a:lnTo>
                    <a:pt x="1334083" y="708167"/>
                  </a:lnTo>
                  <a:lnTo>
                    <a:pt x="1337566" y="708382"/>
                  </a:lnTo>
                  <a:lnTo>
                    <a:pt x="1341050" y="708935"/>
                  </a:lnTo>
                  <a:lnTo>
                    <a:pt x="1344533" y="706981"/>
                  </a:lnTo>
                  <a:lnTo>
                    <a:pt x="1348016" y="705029"/>
                  </a:lnTo>
                  <a:lnTo>
                    <a:pt x="1351499" y="703919"/>
                  </a:lnTo>
                  <a:lnTo>
                    <a:pt x="1354983" y="701975"/>
                  </a:lnTo>
                  <a:lnTo>
                    <a:pt x="1358466" y="700872"/>
                  </a:lnTo>
                  <a:lnTo>
                    <a:pt x="1361949" y="708952"/>
                  </a:lnTo>
                  <a:lnTo>
                    <a:pt x="1365432" y="713528"/>
                  </a:lnTo>
                  <a:lnTo>
                    <a:pt x="1368916" y="711613"/>
                  </a:lnTo>
                  <a:lnTo>
                    <a:pt x="1372399" y="709700"/>
                  </a:lnTo>
                  <a:lnTo>
                    <a:pt x="1375882" y="707791"/>
                  </a:lnTo>
                  <a:lnTo>
                    <a:pt x="1379365" y="705885"/>
                  </a:lnTo>
                  <a:lnTo>
                    <a:pt x="1382849" y="705615"/>
                  </a:lnTo>
                  <a:lnTo>
                    <a:pt x="1386332" y="707783"/>
                  </a:lnTo>
                  <a:lnTo>
                    <a:pt x="1389815" y="705891"/>
                  </a:lnTo>
                  <a:lnTo>
                    <a:pt x="1393298" y="704814"/>
                  </a:lnTo>
                  <a:lnTo>
                    <a:pt x="1396782" y="702929"/>
                  </a:lnTo>
                  <a:lnTo>
                    <a:pt x="1400265" y="701047"/>
                  </a:lnTo>
                  <a:lnTo>
                    <a:pt x="1403748" y="702409"/>
                  </a:lnTo>
                  <a:lnTo>
                    <a:pt x="1407231" y="707767"/>
                  </a:lnTo>
                  <a:lnTo>
                    <a:pt x="1410715" y="710676"/>
                  </a:lnTo>
                  <a:lnTo>
                    <a:pt x="1414198" y="709051"/>
                  </a:lnTo>
                  <a:lnTo>
                    <a:pt x="1417681" y="708847"/>
                  </a:lnTo>
                  <a:lnTo>
                    <a:pt x="1421164" y="709860"/>
                  </a:lnTo>
                  <a:lnTo>
                    <a:pt x="1424648" y="708017"/>
                  </a:lnTo>
                  <a:lnTo>
                    <a:pt x="1428131" y="706964"/>
                  </a:lnTo>
                  <a:lnTo>
                    <a:pt x="1431614" y="710618"/>
                  </a:lnTo>
                  <a:lnTo>
                    <a:pt x="1435097" y="708789"/>
                  </a:lnTo>
                  <a:lnTo>
                    <a:pt x="1438580" y="708524"/>
                  </a:lnTo>
                  <a:lnTo>
                    <a:pt x="1442064" y="707482"/>
                  </a:lnTo>
                  <a:lnTo>
                    <a:pt x="1445547" y="709549"/>
                  </a:lnTo>
                  <a:lnTo>
                    <a:pt x="1449030" y="712368"/>
                  </a:lnTo>
                  <a:lnTo>
                    <a:pt x="1452513" y="712099"/>
                  </a:lnTo>
                  <a:lnTo>
                    <a:pt x="1455997" y="711831"/>
                  </a:lnTo>
                  <a:lnTo>
                    <a:pt x="1459480" y="713091"/>
                  </a:lnTo>
                  <a:lnTo>
                    <a:pt x="1462963" y="712822"/>
                  </a:lnTo>
                  <a:lnTo>
                    <a:pt x="1466446" y="714071"/>
                  </a:lnTo>
                  <a:lnTo>
                    <a:pt x="1469930" y="712288"/>
                  </a:lnTo>
                  <a:lnTo>
                    <a:pt x="1473413" y="711028"/>
                  </a:lnTo>
                  <a:lnTo>
                    <a:pt x="1476896" y="712513"/>
                  </a:lnTo>
                  <a:lnTo>
                    <a:pt x="1480379" y="710742"/>
                  </a:lnTo>
                  <a:lnTo>
                    <a:pt x="1483863" y="709727"/>
                  </a:lnTo>
                  <a:lnTo>
                    <a:pt x="1487346" y="714714"/>
                  </a:lnTo>
                  <a:lnTo>
                    <a:pt x="1490829" y="713029"/>
                  </a:lnTo>
                  <a:lnTo>
                    <a:pt x="1494312" y="712694"/>
                  </a:lnTo>
                  <a:lnTo>
                    <a:pt x="1497796" y="713369"/>
                  </a:lnTo>
                  <a:lnTo>
                    <a:pt x="1501279" y="712426"/>
                  </a:lnTo>
                  <a:lnTo>
                    <a:pt x="1504762" y="713392"/>
                  </a:lnTo>
                  <a:lnTo>
                    <a:pt x="1508245" y="714604"/>
                  </a:lnTo>
                  <a:lnTo>
                    <a:pt x="1511729" y="712871"/>
                  </a:lnTo>
                  <a:lnTo>
                    <a:pt x="1515212" y="711140"/>
                  </a:lnTo>
                  <a:lnTo>
                    <a:pt x="1518695" y="711990"/>
                  </a:lnTo>
                  <a:lnTo>
                    <a:pt x="1522178" y="710631"/>
                  </a:lnTo>
                  <a:lnTo>
                    <a:pt x="1525662" y="708910"/>
                  </a:lnTo>
                  <a:lnTo>
                    <a:pt x="1529145" y="707926"/>
                  </a:lnTo>
                  <a:lnTo>
                    <a:pt x="1532628" y="706946"/>
                  </a:lnTo>
                  <a:lnTo>
                    <a:pt x="1536111" y="708165"/>
                  </a:lnTo>
                  <a:lnTo>
                    <a:pt x="1539595" y="707919"/>
                  </a:lnTo>
                  <a:lnTo>
                    <a:pt x="1543078" y="706215"/>
                  </a:lnTo>
                  <a:lnTo>
                    <a:pt x="1546561" y="704514"/>
                  </a:lnTo>
                  <a:lnTo>
                    <a:pt x="1550044" y="706460"/>
                  </a:lnTo>
                  <a:lnTo>
                    <a:pt x="1553528" y="709832"/>
                  </a:lnTo>
                  <a:lnTo>
                    <a:pt x="1557011" y="708145"/>
                  </a:lnTo>
                  <a:lnTo>
                    <a:pt x="1560494" y="712203"/>
                  </a:lnTo>
                  <a:lnTo>
                    <a:pt x="1563977" y="712536"/>
                  </a:lnTo>
                  <a:lnTo>
                    <a:pt x="1567461" y="710993"/>
                  </a:lnTo>
                  <a:lnTo>
                    <a:pt x="1570944" y="717813"/>
                  </a:lnTo>
                  <a:lnTo>
                    <a:pt x="1574427" y="716151"/>
                  </a:lnTo>
                  <a:lnTo>
                    <a:pt x="1577910" y="714492"/>
                  </a:lnTo>
                  <a:lnTo>
                    <a:pt x="1581394" y="714241"/>
                  </a:lnTo>
                  <a:lnTo>
                    <a:pt x="1584877" y="716089"/>
                  </a:lnTo>
                  <a:lnTo>
                    <a:pt x="1588360" y="715139"/>
                  </a:lnTo>
                  <a:lnTo>
                    <a:pt x="1591843" y="717668"/>
                  </a:lnTo>
                  <a:lnTo>
                    <a:pt x="1595327" y="716028"/>
                  </a:lnTo>
                  <a:lnTo>
                    <a:pt x="1598810" y="717161"/>
                  </a:lnTo>
                  <a:lnTo>
                    <a:pt x="1602293" y="719659"/>
                  </a:lnTo>
                  <a:lnTo>
                    <a:pt x="1605776" y="720088"/>
                  </a:lnTo>
                  <a:lnTo>
                    <a:pt x="1609260" y="719148"/>
                  </a:lnTo>
                  <a:lnTo>
                    <a:pt x="1612743" y="720258"/>
                  </a:lnTo>
                  <a:lnTo>
                    <a:pt x="1616226" y="719322"/>
                  </a:lnTo>
                  <a:lnTo>
                    <a:pt x="1619709" y="718389"/>
                  </a:lnTo>
                  <a:lnTo>
                    <a:pt x="1623193" y="717458"/>
                  </a:lnTo>
                  <a:lnTo>
                    <a:pt x="1626676" y="715850"/>
                  </a:lnTo>
                  <a:lnTo>
                    <a:pt x="1630159" y="714244"/>
                  </a:lnTo>
                  <a:lnTo>
                    <a:pt x="1633642" y="712640"/>
                  </a:lnTo>
                  <a:lnTo>
                    <a:pt x="1637126" y="715116"/>
                  </a:lnTo>
                  <a:lnTo>
                    <a:pt x="1640609" y="716223"/>
                  </a:lnTo>
                  <a:lnTo>
                    <a:pt x="1644092" y="716651"/>
                  </a:lnTo>
                  <a:lnTo>
                    <a:pt x="1647575" y="715591"/>
                  </a:lnTo>
                  <a:lnTo>
                    <a:pt x="1651059" y="714149"/>
                  </a:lnTo>
                  <a:lnTo>
                    <a:pt x="1654542" y="713238"/>
                  </a:lnTo>
                  <a:lnTo>
                    <a:pt x="1658025" y="713693"/>
                  </a:lnTo>
                  <a:lnTo>
                    <a:pt x="1661508" y="714103"/>
                  </a:lnTo>
                  <a:lnTo>
                    <a:pt x="1664992" y="713865"/>
                  </a:lnTo>
                  <a:lnTo>
                    <a:pt x="1668475" y="714959"/>
                  </a:lnTo>
                  <a:lnTo>
                    <a:pt x="1671958" y="714774"/>
                  </a:lnTo>
                  <a:lnTo>
                    <a:pt x="1675441" y="714483"/>
                  </a:lnTo>
                  <a:lnTo>
                    <a:pt x="1678925" y="715254"/>
                  </a:lnTo>
                  <a:lnTo>
                    <a:pt x="1682408" y="717958"/>
                  </a:lnTo>
                  <a:lnTo>
                    <a:pt x="1685891" y="717062"/>
                  </a:lnTo>
                  <a:lnTo>
                    <a:pt x="1689374" y="715513"/>
                  </a:lnTo>
                  <a:lnTo>
                    <a:pt x="1692858" y="713967"/>
                  </a:lnTo>
                  <a:lnTo>
                    <a:pt x="1696341" y="712422"/>
                  </a:lnTo>
                  <a:lnTo>
                    <a:pt x="1699824" y="715460"/>
                  </a:lnTo>
                  <a:lnTo>
                    <a:pt x="1703307" y="715225"/>
                  </a:lnTo>
                  <a:lnTo>
                    <a:pt x="1706791" y="715108"/>
                  </a:lnTo>
                  <a:lnTo>
                    <a:pt x="1710274" y="718636"/>
                  </a:lnTo>
                  <a:lnTo>
                    <a:pt x="1713757" y="718618"/>
                  </a:lnTo>
                  <a:lnTo>
                    <a:pt x="1717240" y="717518"/>
                  </a:lnTo>
                  <a:lnTo>
                    <a:pt x="1720723" y="715998"/>
                  </a:lnTo>
                  <a:lnTo>
                    <a:pt x="1724207" y="714479"/>
                  </a:lnTo>
                  <a:lnTo>
                    <a:pt x="1727690" y="713607"/>
                  </a:lnTo>
                  <a:lnTo>
                    <a:pt x="1731173" y="717856"/>
                  </a:lnTo>
                  <a:lnTo>
                    <a:pt x="1734656" y="716986"/>
                  </a:lnTo>
                  <a:lnTo>
                    <a:pt x="1738140" y="716117"/>
                  </a:lnTo>
                  <a:lnTo>
                    <a:pt x="1741623" y="715251"/>
                  </a:lnTo>
                  <a:lnTo>
                    <a:pt x="1745106" y="719451"/>
                  </a:lnTo>
                  <a:lnTo>
                    <a:pt x="1748589" y="718587"/>
                  </a:lnTo>
                  <a:lnTo>
                    <a:pt x="1752073" y="717725"/>
                  </a:lnTo>
                  <a:lnTo>
                    <a:pt x="1755556" y="716865"/>
                  </a:lnTo>
                  <a:lnTo>
                    <a:pt x="1759039" y="716007"/>
                  </a:lnTo>
                  <a:lnTo>
                    <a:pt x="1762522" y="714521"/>
                  </a:lnTo>
                  <a:lnTo>
                    <a:pt x="1766006" y="713400"/>
                  </a:lnTo>
                  <a:lnTo>
                    <a:pt x="1769489" y="712187"/>
                  </a:lnTo>
                  <a:lnTo>
                    <a:pt x="1772972" y="714937"/>
                  </a:lnTo>
                  <a:lnTo>
                    <a:pt x="1776455" y="713627"/>
                  </a:lnTo>
                  <a:lnTo>
                    <a:pt x="1779939" y="712155"/>
                  </a:lnTo>
                  <a:lnTo>
                    <a:pt x="1783422" y="710684"/>
                  </a:lnTo>
                  <a:lnTo>
                    <a:pt x="1786905" y="711093"/>
                  </a:lnTo>
                  <a:lnTo>
                    <a:pt x="1790388" y="709627"/>
                  </a:lnTo>
                  <a:lnTo>
                    <a:pt x="1793872" y="708164"/>
                  </a:lnTo>
                  <a:lnTo>
                    <a:pt x="1797355" y="706897"/>
                  </a:lnTo>
                  <a:lnTo>
                    <a:pt x="1800838" y="706493"/>
                  </a:lnTo>
                  <a:lnTo>
                    <a:pt x="1804321" y="706286"/>
                  </a:lnTo>
                  <a:lnTo>
                    <a:pt x="1807805" y="704831"/>
                  </a:lnTo>
                  <a:lnTo>
                    <a:pt x="1811288" y="703378"/>
                  </a:lnTo>
                  <a:lnTo>
                    <a:pt x="1814771" y="702552"/>
                  </a:lnTo>
                  <a:lnTo>
                    <a:pt x="1818254" y="706702"/>
                  </a:lnTo>
                  <a:lnTo>
                    <a:pt x="1821738" y="707113"/>
                  </a:lnTo>
                  <a:lnTo>
                    <a:pt x="1825221" y="706290"/>
                  </a:lnTo>
                  <a:lnTo>
                    <a:pt x="1828704" y="706117"/>
                  </a:lnTo>
                  <a:lnTo>
                    <a:pt x="1832187" y="705267"/>
                  </a:lnTo>
                  <a:lnTo>
                    <a:pt x="1835671" y="703833"/>
                  </a:lnTo>
                  <a:lnTo>
                    <a:pt x="1839154" y="702401"/>
                  </a:lnTo>
                  <a:lnTo>
                    <a:pt x="1842637" y="701205"/>
                  </a:lnTo>
                  <a:lnTo>
                    <a:pt x="1846120" y="700160"/>
                  </a:lnTo>
                  <a:lnTo>
                    <a:pt x="1849604" y="700583"/>
                  </a:lnTo>
                  <a:lnTo>
                    <a:pt x="1853087" y="701004"/>
                  </a:lnTo>
                  <a:lnTo>
                    <a:pt x="1856570" y="702645"/>
                  </a:lnTo>
                  <a:lnTo>
                    <a:pt x="1860053" y="705490"/>
                  </a:lnTo>
                  <a:lnTo>
                    <a:pt x="1863537" y="704078"/>
                  </a:lnTo>
                  <a:lnTo>
                    <a:pt x="1867020" y="702668"/>
                  </a:lnTo>
                  <a:lnTo>
                    <a:pt x="1870503" y="704290"/>
                  </a:lnTo>
                  <a:lnTo>
                    <a:pt x="1873986" y="702885"/>
                  </a:lnTo>
                  <a:lnTo>
                    <a:pt x="1877470" y="701482"/>
                  </a:lnTo>
                  <a:lnTo>
                    <a:pt x="1880953" y="700686"/>
                  </a:lnTo>
                  <a:lnTo>
                    <a:pt x="1884436" y="701702"/>
                  </a:lnTo>
                  <a:lnTo>
                    <a:pt x="1887919" y="700306"/>
                  </a:lnTo>
                  <a:lnTo>
                    <a:pt x="1891403" y="698912"/>
                  </a:lnTo>
                  <a:lnTo>
                    <a:pt x="1894886" y="698725"/>
                  </a:lnTo>
                  <a:lnTo>
                    <a:pt x="1898369" y="698539"/>
                  </a:lnTo>
                  <a:lnTo>
                    <a:pt x="1901852" y="700154"/>
                  </a:lnTo>
                  <a:lnTo>
                    <a:pt x="1905336" y="702948"/>
                  </a:lnTo>
                  <a:lnTo>
                    <a:pt x="1908819" y="701568"/>
                  </a:lnTo>
                  <a:lnTo>
                    <a:pt x="1912302" y="701973"/>
                  </a:lnTo>
                  <a:lnTo>
                    <a:pt x="1915785" y="702377"/>
                  </a:lnTo>
                  <a:lnTo>
                    <a:pt x="1919269" y="701004"/>
                  </a:lnTo>
                  <a:lnTo>
                    <a:pt x="1922752" y="699633"/>
                  </a:lnTo>
                  <a:lnTo>
                    <a:pt x="1926235" y="698263"/>
                  </a:lnTo>
                  <a:lnTo>
                    <a:pt x="1929718" y="700023"/>
                  </a:lnTo>
                  <a:lnTo>
                    <a:pt x="1933202" y="700260"/>
                  </a:lnTo>
                  <a:lnTo>
                    <a:pt x="1936685" y="698899"/>
                  </a:lnTo>
                  <a:lnTo>
                    <a:pt x="1940168" y="699305"/>
                  </a:lnTo>
                  <a:lnTo>
                    <a:pt x="1943651" y="697947"/>
                  </a:lnTo>
                  <a:lnTo>
                    <a:pt x="1947135" y="697179"/>
                  </a:lnTo>
                  <a:lnTo>
                    <a:pt x="1950618" y="696413"/>
                  </a:lnTo>
                  <a:lnTo>
                    <a:pt x="1954101" y="698579"/>
                  </a:lnTo>
                  <a:lnTo>
                    <a:pt x="1957584" y="698982"/>
                  </a:lnTo>
                  <a:lnTo>
                    <a:pt x="1961068" y="699384"/>
                  </a:lnTo>
                  <a:lnTo>
                    <a:pt x="1964551" y="699784"/>
                  </a:lnTo>
                  <a:lnTo>
                    <a:pt x="1968034" y="699024"/>
                  </a:lnTo>
                  <a:lnTo>
                    <a:pt x="1971517" y="698844"/>
                  </a:lnTo>
                  <a:lnTo>
                    <a:pt x="1975001" y="697508"/>
                  </a:lnTo>
                  <a:lnTo>
                    <a:pt x="1978484" y="696173"/>
                  </a:lnTo>
                  <a:lnTo>
                    <a:pt x="1981967" y="694840"/>
                  </a:lnTo>
                  <a:lnTo>
                    <a:pt x="1985450" y="695247"/>
                  </a:lnTo>
                  <a:lnTo>
                    <a:pt x="1988934" y="696805"/>
                  </a:lnTo>
                  <a:lnTo>
                    <a:pt x="1992417" y="695480"/>
                  </a:lnTo>
                  <a:lnTo>
                    <a:pt x="1995900" y="694155"/>
                  </a:lnTo>
                  <a:lnTo>
                    <a:pt x="1999383" y="692832"/>
                  </a:lnTo>
                  <a:lnTo>
                    <a:pt x="2002867" y="691511"/>
                  </a:lnTo>
                  <a:lnTo>
                    <a:pt x="2006350" y="690768"/>
                  </a:lnTo>
                  <a:lnTo>
                    <a:pt x="2009833" y="689632"/>
                  </a:lnTo>
                  <a:lnTo>
                    <a:pt x="2013316" y="689288"/>
                  </a:lnTo>
                  <a:lnTo>
                    <a:pt x="2016799" y="688551"/>
                  </a:lnTo>
                  <a:lnTo>
                    <a:pt x="2020283" y="687815"/>
                  </a:lnTo>
                  <a:lnTo>
                    <a:pt x="2023766" y="686504"/>
                  </a:lnTo>
                  <a:lnTo>
                    <a:pt x="2027249" y="685771"/>
                  </a:lnTo>
                  <a:lnTo>
                    <a:pt x="2030732" y="684463"/>
                  </a:lnTo>
                  <a:lnTo>
                    <a:pt x="2034216" y="684310"/>
                  </a:lnTo>
                  <a:lnTo>
                    <a:pt x="2037699" y="688169"/>
                  </a:lnTo>
                  <a:lnTo>
                    <a:pt x="2041182" y="693120"/>
                  </a:lnTo>
                  <a:lnTo>
                    <a:pt x="2044665" y="691826"/>
                  </a:lnTo>
                  <a:lnTo>
                    <a:pt x="2048149" y="691663"/>
                  </a:lnTo>
                  <a:lnTo>
                    <a:pt x="2051632" y="691501"/>
                  </a:lnTo>
                  <a:lnTo>
                    <a:pt x="2055115" y="693587"/>
                  </a:lnTo>
                  <a:lnTo>
                    <a:pt x="2058598" y="698696"/>
                  </a:lnTo>
                  <a:lnTo>
                    <a:pt x="2062082" y="702135"/>
                  </a:lnTo>
                  <a:lnTo>
                    <a:pt x="2065565" y="701959"/>
                  </a:lnTo>
                  <a:lnTo>
                    <a:pt x="2069048" y="704522"/>
                  </a:lnTo>
                  <a:lnTo>
                    <a:pt x="2072531" y="704889"/>
                  </a:lnTo>
                  <a:lnTo>
                    <a:pt x="2076015" y="703621"/>
                  </a:lnTo>
                  <a:lnTo>
                    <a:pt x="2079498" y="703989"/>
                  </a:lnTo>
                  <a:lnTo>
                    <a:pt x="2082981" y="702725"/>
                  </a:lnTo>
                  <a:lnTo>
                    <a:pt x="2086464" y="701463"/>
                  </a:lnTo>
                  <a:lnTo>
                    <a:pt x="2089948" y="700202"/>
                  </a:lnTo>
                  <a:lnTo>
                    <a:pt x="2093431" y="698942"/>
                  </a:lnTo>
                  <a:lnTo>
                    <a:pt x="2096914" y="698229"/>
                  </a:lnTo>
                  <a:lnTo>
                    <a:pt x="2100397" y="697760"/>
                  </a:lnTo>
                  <a:lnTo>
                    <a:pt x="2103881" y="696806"/>
                  </a:lnTo>
                  <a:lnTo>
                    <a:pt x="2107364" y="696098"/>
                  </a:lnTo>
                  <a:lnTo>
                    <a:pt x="2110847" y="695390"/>
                  </a:lnTo>
                  <a:lnTo>
                    <a:pt x="2114330" y="694140"/>
                  </a:lnTo>
                  <a:lnTo>
                    <a:pt x="2117814" y="692891"/>
                  </a:lnTo>
                  <a:lnTo>
                    <a:pt x="2121297" y="692188"/>
                  </a:lnTo>
                  <a:lnTo>
                    <a:pt x="2124780" y="692575"/>
                  </a:lnTo>
                  <a:lnTo>
                    <a:pt x="2128263" y="691331"/>
                  </a:lnTo>
                  <a:lnTo>
                    <a:pt x="2131747" y="690089"/>
                  </a:lnTo>
                  <a:lnTo>
                    <a:pt x="2135230" y="689935"/>
                  </a:lnTo>
                  <a:lnTo>
                    <a:pt x="2138713" y="688696"/>
                  </a:lnTo>
                  <a:lnTo>
                    <a:pt x="2142196" y="689630"/>
                  </a:lnTo>
                  <a:lnTo>
                    <a:pt x="2145680" y="688394"/>
                  </a:lnTo>
                  <a:lnTo>
                    <a:pt x="2149163" y="687702"/>
                  </a:lnTo>
                  <a:lnTo>
                    <a:pt x="2152646" y="688094"/>
                  </a:lnTo>
                  <a:lnTo>
                    <a:pt x="2156129" y="686864"/>
                  </a:lnTo>
                  <a:lnTo>
                    <a:pt x="2159613" y="690485"/>
                  </a:lnTo>
                  <a:lnTo>
                    <a:pt x="2163096" y="689260"/>
                  </a:lnTo>
                  <a:lnTo>
                    <a:pt x="2166579" y="691785"/>
                  </a:lnTo>
                  <a:lnTo>
                    <a:pt x="2170062" y="691144"/>
                  </a:lnTo>
                  <a:lnTo>
                    <a:pt x="2173546" y="690946"/>
                  </a:lnTo>
                  <a:lnTo>
                    <a:pt x="2177029" y="692918"/>
                  </a:lnTo>
                  <a:lnTo>
                    <a:pt x="2180512" y="693293"/>
                  </a:lnTo>
                  <a:lnTo>
                    <a:pt x="2183995" y="692082"/>
                  </a:lnTo>
                  <a:lnTo>
                    <a:pt x="2187479" y="690871"/>
                  </a:lnTo>
                  <a:lnTo>
                    <a:pt x="2190962" y="690192"/>
                  </a:lnTo>
                  <a:lnTo>
                    <a:pt x="2194445" y="690570"/>
                  </a:lnTo>
                  <a:lnTo>
                    <a:pt x="2197928" y="689365"/>
                  </a:lnTo>
                  <a:lnTo>
                    <a:pt x="2201412" y="688689"/>
                  </a:lnTo>
                  <a:lnTo>
                    <a:pt x="2204895" y="691173"/>
                  </a:lnTo>
                  <a:lnTo>
                    <a:pt x="2208378" y="690499"/>
                  </a:lnTo>
                  <a:lnTo>
                    <a:pt x="2211861" y="689301"/>
                  </a:lnTo>
                  <a:lnTo>
                    <a:pt x="2215345" y="688104"/>
                  </a:lnTo>
                  <a:lnTo>
                    <a:pt x="2218828" y="687032"/>
                  </a:lnTo>
                  <a:lnTo>
                    <a:pt x="2222311" y="687290"/>
                  </a:lnTo>
                  <a:lnTo>
                    <a:pt x="2225794" y="686098"/>
                  </a:lnTo>
                  <a:lnTo>
                    <a:pt x="2229278" y="685432"/>
                  </a:lnTo>
                  <a:lnTo>
                    <a:pt x="2232761" y="684243"/>
                  </a:lnTo>
                  <a:lnTo>
                    <a:pt x="2236244" y="683917"/>
                  </a:lnTo>
                  <a:lnTo>
                    <a:pt x="2239727" y="685011"/>
                  </a:lnTo>
                  <a:lnTo>
                    <a:pt x="2243211" y="683827"/>
                  </a:lnTo>
                  <a:lnTo>
                    <a:pt x="2246694" y="684732"/>
                  </a:lnTo>
                  <a:lnTo>
                    <a:pt x="2250177" y="683552"/>
                  </a:lnTo>
                  <a:lnTo>
                    <a:pt x="2253660" y="683935"/>
                  </a:lnTo>
                  <a:lnTo>
                    <a:pt x="2257144" y="683278"/>
                  </a:lnTo>
                  <a:lnTo>
                    <a:pt x="2260627" y="684180"/>
                  </a:lnTo>
                  <a:lnTo>
                    <a:pt x="2264110" y="683006"/>
                  </a:lnTo>
                  <a:lnTo>
                    <a:pt x="2267593" y="681834"/>
                  </a:lnTo>
                  <a:lnTo>
                    <a:pt x="2271077" y="680663"/>
                  </a:lnTo>
                  <a:lnTo>
                    <a:pt x="2274560" y="679493"/>
                  </a:lnTo>
                  <a:lnTo>
                    <a:pt x="2278043" y="678324"/>
                  </a:lnTo>
                  <a:lnTo>
                    <a:pt x="2281526" y="677676"/>
                  </a:lnTo>
                  <a:lnTo>
                    <a:pt x="2285010" y="676509"/>
                  </a:lnTo>
                  <a:lnTo>
                    <a:pt x="2288493" y="675864"/>
                  </a:lnTo>
                  <a:lnTo>
                    <a:pt x="2291976" y="674700"/>
                  </a:lnTo>
                  <a:lnTo>
                    <a:pt x="2295459" y="677168"/>
                  </a:lnTo>
                  <a:lnTo>
                    <a:pt x="2298942" y="678073"/>
                  </a:lnTo>
                  <a:lnTo>
                    <a:pt x="2302426" y="678460"/>
                  </a:lnTo>
                  <a:lnTo>
                    <a:pt x="2305909" y="677305"/>
                  </a:lnTo>
                  <a:lnTo>
                    <a:pt x="2309392" y="678719"/>
                  </a:lnTo>
                  <a:lnTo>
                    <a:pt x="2312875" y="677567"/>
                  </a:lnTo>
                  <a:lnTo>
                    <a:pt x="2316359" y="677441"/>
                  </a:lnTo>
                  <a:lnTo>
                    <a:pt x="2319842" y="676804"/>
                  </a:lnTo>
                  <a:lnTo>
                    <a:pt x="2323325" y="677191"/>
                  </a:lnTo>
                  <a:lnTo>
                    <a:pt x="2326808" y="676556"/>
                  </a:lnTo>
                  <a:lnTo>
                    <a:pt x="2330292" y="675922"/>
                  </a:lnTo>
                  <a:lnTo>
                    <a:pt x="2333775" y="674780"/>
                  </a:lnTo>
                  <a:lnTo>
                    <a:pt x="2337258" y="676695"/>
                  </a:lnTo>
                  <a:lnTo>
                    <a:pt x="2340741" y="675556"/>
                  </a:lnTo>
                  <a:lnTo>
                    <a:pt x="2344225" y="676543"/>
                  </a:lnTo>
                  <a:lnTo>
                    <a:pt x="2347708" y="677337"/>
                  </a:lnTo>
                  <a:lnTo>
                    <a:pt x="2351191" y="676380"/>
                  </a:lnTo>
                  <a:lnTo>
                    <a:pt x="2354674" y="676082"/>
                  </a:lnTo>
                  <a:lnTo>
                    <a:pt x="2358158" y="676464"/>
                  </a:lnTo>
                  <a:lnTo>
                    <a:pt x="2361641" y="677348"/>
                  </a:lnTo>
                  <a:lnTo>
                    <a:pt x="2365124" y="676723"/>
                  </a:lnTo>
                  <a:lnTo>
                    <a:pt x="2368607" y="676601"/>
                  </a:lnTo>
                  <a:lnTo>
                    <a:pt x="2372091" y="677480"/>
                  </a:lnTo>
                  <a:lnTo>
                    <a:pt x="2375574" y="684761"/>
                  </a:lnTo>
                  <a:lnTo>
                    <a:pt x="2379057" y="684667"/>
                  </a:lnTo>
                  <a:lnTo>
                    <a:pt x="2382540" y="683552"/>
                  </a:lnTo>
                  <a:lnTo>
                    <a:pt x="2386024" y="682438"/>
                  </a:lnTo>
                  <a:lnTo>
                    <a:pt x="2389507" y="681818"/>
                  </a:lnTo>
                  <a:lnTo>
                    <a:pt x="2392990" y="683655"/>
                  </a:lnTo>
                  <a:lnTo>
                    <a:pt x="2396473" y="683036"/>
                  </a:lnTo>
                  <a:lnTo>
                    <a:pt x="2399957" y="683886"/>
                  </a:lnTo>
                  <a:lnTo>
                    <a:pt x="2403440" y="682781"/>
                  </a:lnTo>
                  <a:lnTo>
                    <a:pt x="2406923" y="682165"/>
                  </a:lnTo>
                  <a:lnTo>
                    <a:pt x="2410406" y="681550"/>
                  </a:lnTo>
                  <a:lnTo>
                    <a:pt x="2413890" y="681828"/>
                  </a:lnTo>
                  <a:lnTo>
                    <a:pt x="2417373" y="682760"/>
                  </a:lnTo>
                  <a:lnTo>
                    <a:pt x="2420856" y="682633"/>
                  </a:lnTo>
                  <a:lnTo>
                    <a:pt x="2424339" y="682507"/>
                  </a:lnTo>
                  <a:lnTo>
                    <a:pt x="2427823" y="681412"/>
                  </a:lnTo>
                  <a:lnTo>
                    <a:pt x="2431306" y="680802"/>
                  </a:lnTo>
                  <a:lnTo>
                    <a:pt x="2434789" y="681647"/>
                  </a:lnTo>
                  <a:lnTo>
                    <a:pt x="2438272" y="682487"/>
                  </a:lnTo>
                  <a:lnTo>
                    <a:pt x="2441756" y="681398"/>
                  </a:lnTo>
                  <a:lnTo>
                    <a:pt x="2445239" y="680310"/>
                  </a:lnTo>
                  <a:lnTo>
                    <a:pt x="2448722" y="679223"/>
                  </a:lnTo>
                  <a:lnTo>
                    <a:pt x="2452205" y="678138"/>
                  </a:lnTo>
                  <a:lnTo>
                    <a:pt x="2455689" y="677053"/>
                  </a:lnTo>
                  <a:lnTo>
                    <a:pt x="2459172" y="675969"/>
                  </a:lnTo>
                  <a:lnTo>
                    <a:pt x="2462655" y="677718"/>
                  </a:lnTo>
                  <a:lnTo>
                    <a:pt x="2466138" y="679103"/>
                  </a:lnTo>
                  <a:lnTo>
                    <a:pt x="2469622" y="678504"/>
                  </a:lnTo>
                  <a:lnTo>
                    <a:pt x="2473105" y="678490"/>
                  </a:lnTo>
                  <a:lnTo>
                    <a:pt x="2476588" y="680796"/>
                  </a:lnTo>
                  <a:lnTo>
                    <a:pt x="2480071" y="684032"/>
                  </a:lnTo>
                  <a:lnTo>
                    <a:pt x="2483555" y="683253"/>
                  </a:lnTo>
                  <a:lnTo>
                    <a:pt x="2487038" y="682185"/>
                  </a:lnTo>
                  <a:lnTo>
                    <a:pt x="2490521" y="681590"/>
                  </a:lnTo>
                  <a:lnTo>
                    <a:pt x="2494004" y="680523"/>
                  </a:lnTo>
                  <a:lnTo>
                    <a:pt x="2497488" y="682663"/>
                  </a:lnTo>
                  <a:lnTo>
                    <a:pt x="2500971" y="683107"/>
                  </a:lnTo>
                  <a:lnTo>
                    <a:pt x="2504454" y="682985"/>
                  </a:lnTo>
                  <a:lnTo>
                    <a:pt x="2507937" y="683798"/>
                  </a:lnTo>
                  <a:lnTo>
                    <a:pt x="2511421" y="683208"/>
                  </a:lnTo>
                  <a:lnTo>
                    <a:pt x="2514904" y="682151"/>
                  </a:lnTo>
                  <a:lnTo>
                    <a:pt x="2518387" y="681095"/>
                  </a:lnTo>
                  <a:lnTo>
                    <a:pt x="2521870" y="680508"/>
                  </a:lnTo>
                  <a:lnTo>
                    <a:pt x="2525354" y="681789"/>
                  </a:lnTo>
                  <a:lnTo>
                    <a:pt x="2528837" y="683310"/>
                  </a:lnTo>
                  <a:lnTo>
                    <a:pt x="2532320" y="682763"/>
                  </a:lnTo>
                  <a:lnTo>
                    <a:pt x="2535803" y="682358"/>
                  </a:lnTo>
                  <a:lnTo>
                    <a:pt x="2539287" y="681310"/>
                  </a:lnTo>
                  <a:lnTo>
                    <a:pt x="2542770" y="680264"/>
                  </a:lnTo>
                  <a:lnTo>
                    <a:pt x="2546253" y="681998"/>
                  </a:lnTo>
                  <a:lnTo>
                    <a:pt x="2549736" y="681417"/>
                  </a:lnTo>
                  <a:lnTo>
                    <a:pt x="2553220" y="680375"/>
                  </a:lnTo>
                  <a:lnTo>
                    <a:pt x="2556703" y="679883"/>
                  </a:lnTo>
                  <a:lnTo>
                    <a:pt x="2560186" y="682441"/>
                  </a:lnTo>
                  <a:lnTo>
                    <a:pt x="2563669" y="684611"/>
                  </a:lnTo>
                  <a:lnTo>
                    <a:pt x="2567153" y="684231"/>
                  </a:lnTo>
                  <a:lnTo>
                    <a:pt x="2570636" y="683456"/>
                  </a:lnTo>
                  <a:lnTo>
                    <a:pt x="2574119" y="683792"/>
                  </a:lnTo>
                  <a:lnTo>
                    <a:pt x="2577602" y="682761"/>
                  </a:lnTo>
                  <a:lnTo>
                    <a:pt x="2581085" y="682187"/>
                  </a:lnTo>
                  <a:lnTo>
                    <a:pt x="2584569" y="681158"/>
                  </a:lnTo>
                  <a:lnTo>
                    <a:pt x="2588052" y="680130"/>
                  </a:lnTo>
                  <a:lnTo>
                    <a:pt x="2591535" y="683194"/>
                  </a:lnTo>
                  <a:lnTo>
                    <a:pt x="2595018" y="682170"/>
                  </a:lnTo>
                  <a:lnTo>
                    <a:pt x="2598502" y="684762"/>
                  </a:lnTo>
                  <a:lnTo>
                    <a:pt x="2601985" y="683856"/>
                  </a:lnTo>
                  <a:lnTo>
                    <a:pt x="2605468" y="685421"/>
                  </a:lnTo>
                  <a:lnTo>
                    <a:pt x="2608951" y="684403"/>
                  </a:lnTo>
                  <a:lnTo>
                    <a:pt x="2612435" y="684060"/>
                  </a:lnTo>
                  <a:lnTo>
                    <a:pt x="2615918" y="683269"/>
                  </a:lnTo>
                  <a:lnTo>
                    <a:pt x="2619401" y="682254"/>
                  </a:lnTo>
                  <a:lnTo>
                    <a:pt x="2622884" y="681689"/>
                  </a:lnTo>
                  <a:lnTo>
                    <a:pt x="2626368" y="682469"/>
                  </a:lnTo>
                  <a:lnTo>
                    <a:pt x="2629851" y="681906"/>
                  </a:lnTo>
                  <a:lnTo>
                    <a:pt x="2633334" y="683130"/>
                  </a:lnTo>
                  <a:lnTo>
                    <a:pt x="2636817" y="683013"/>
                  </a:lnTo>
                  <a:lnTo>
                    <a:pt x="2640301" y="683341"/>
                  </a:lnTo>
                  <a:lnTo>
                    <a:pt x="2643784" y="682781"/>
                  </a:lnTo>
                  <a:lnTo>
                    <a:pt x="2647267" y="683109"/>
                  </a:lnTo>
                  <a:lnTo>
                    <a:pt x="2650750" y="682106"/>
                  </a:lnTo>
                  <a:lnTo>
                    <a:pt x="2654234" y="681548"/>
                  </a:lnTo>
                  <a:lnTo>
                    <a:pt x="2657717" y="681877"/>
                  </a:lnTo>
                  <a:lnTo>
                    <a:pt x="2661200" y="680877"/>
                  </a:lnTo>
                  <a:lnTo>
                    <a:pt x="2664683" y="679879"/>
                  </a:lnTo>
                  <a:lnTo>
                    <a:pt x="2668167" y="679241"/>
                  </a:lnTo>
                  <a:lnTo>
                    <a:pt x="2671650" y="678328"/>
                  </a:lnTo>
                  <a:lnTo>
                    <a:pt x="2675133" y="677332"/>
                  </a:lnTo>
                  <a:lnTo>
                    <a:pt x="2678616" y="676337"/>
                  </a:lnTo>
                  <a:lnTo>
                    <a:pt x="2682100" y="676230"/>
                  </a:lnTo>
                  <a:lnTo>
                    <a:pt x="2685583" y="676565"/>
                  </a:lnTo>
                  <a:lnTo>
                    <a:pt x="2689066" y="678663"/>
                  </a:lnTo>
                  <a:lnTo>
                    <a:pt x="2692549" y="677674"/>
                  </a:lnTo>
                  <a:lnTo>
                    <a:pt x="2696033" y="677566"/>
                  </a:lnTo>
                  <a:lnTo>
                    <a:pt x="2699516" y="678336"/>
                  </a:lnTo>
                  <a:lnTo>
                    <a:pt x="2702999" y="678665"/>
                  </a:lnTo>
                  <a:lnTo>
                    <a:pt x="2706482" y="678556"/>
                  </a:lnTo>
                  <a:lnTo>
                    <a:pt x="2709966" y="678011"/>
                  </a:lnTo>
                  <a:lnTo>
                    <a:pt x="2713449" y="677466"/>
                  </a:lnTo>
                  <a:lnTo>
                    <a:pt x="2716932" y="676485"/>
                  </a:lnTo>
                  <a:lnTo>
                    <a:pt x="2720415" y="677252"/>
                  </a:lnTo>
                  <a:lnTo>
                    <a:pt x="2723899" y="676274"/>
                  </a:lnTo>
                  <a:lnTo>
                    <a:pt x="2727382" y="676169"/>
                  </a:lnTo>
                  <a:lnTo>
                    <a:pt x="2730865" y="675628"/>
                  </a:lnTo>
                  <a:lnTo>
                    <a:pt x="2734348" y="677262"/>
                  </a:lnTo>
                  <a:lnTo>
                    <a:pt x="2737832" y="676288"/>
                  </a:lnTo>
                  <a:lnTo>
                    <a:pt x="2741315" y="675316"/>
                  </a:lnTo>
                  <a:lnTo>
                    <a:pt x="2744798" y="678241"/>
                  </a:lnTo>
                  <a:lnTo>
                    <a:pt x="2748281" y="677703"/>
                  </a:lnTo>
                  <a:lnTo>
                    <a:pt x="2751765" y="677166"/>
                  </a:lnTo>
                  <a:lnTo>
                    <a:pt x="2755248" y="680924"/>
                  </a:lnTo>
                  <a:lnTo>
                    <a:pt x="2758731" y="680387"/>
                  </a:lnTo>
                  <a:lnTo>
                    <a:pt x="2762214" y="680279"/>
                  </a:lnTo>
                  <a:lnTo>
                    <a:pt x="2765698" y="680597"/>
                  </a:lnTo>
                  <a:lnTo>
                    <a:pt x="2769181" y="680489"/>
                  </a:lnTo>
                  <a:lnTo>
                    <a:pt x="2772664" y="681231"/>
                  </a:lnTo>
                  <a:lnTo>
                    <a:pt x="2776147" y="680698"/>
                  </a:lnTo>
                  <a:lnTo>
                    <a:pt x="2779631" y="681014"/>
                  </a:lnTo>
                  <a:lnTo>
                    <a:pt x="2783114" y="680482"/>
                  </a:lnTo>
                  <a:lnTo>
                    <a:pt x="2786597" y="679951"/>
                  </a:lnTo>
                  <a:lnTo>
                    <a:pt x="2790080" y="679844"/>
                  </a:lnTo>
                  <a:lnTo>
                    <a:pt x="2793564" y="679314"/>
                  </a:lnTo>
                  <a:lnTo>
                    <a:pt x="2797047" y="678362"/>
                  </a:lnTo>
                  <a:lnTo>
                    <a:pt x="2800530" y="677835"/>
                  </a:lnTo>
                  <a:lnTo>
                    <a:pt x="2804013" y="676884"/>
                  </a:lnTo>
                  <a:lnTo>
                    <a:pt x="2807497" y="675935"/>
                  </a:lnTo>
                  <a:lnTo>
                    <a:pt x="2810980" y="675410"/>
                  </a:lnTo>
                  <a:lnTo>
                    <a:pt x="2814463" y="676998"/>
                  </a:lnTo>
                  <a:lnTo>
                    <a:pt x="2817946" y="676895"/>
                  </a:lnTo>
                  <a:lnTo>
                    <a:pt x="2821430" y="677214"/>
                  </a:lnTo>
                  <a:lnTo>
                    <a:pt x="2824913" y="676691"/>
                  </a:lnTo>
                  <a:lnTo>
                    <a:pt x="2828396" y="677009"/>
                  </a:lnTo>
                  <a:lnTo>
                    <a:pt x="2831879" y="676067"/>
                  </a:lnTo>
                  <a:lnTo>
                    <a:pt x="2835363" y="675547"/>
                  </a:lnTo>
                  <a:lnTo>
                    <a:pt x="2838846" y="674607"/>
                  </a:lnTo>
                  <a:lnTo>
                    <a:pt x="2842329" y="676601"/>
                  </a:lnTo>
                  <a:lnTo>
                    <a:pt x="2845812" y="677334"/>
                  </a:lnTo>
                  <a:lnTo>
                    <a:pt x="2849296" y="680553"/>
                  </a:lnTo>
                  <a:lnTo>
                    <a:pt x="2852779" y="679621"/>
                  </a:lnTo>
                  <a:lnTo>
                    <a:pt x="2856262" y="678689"/>
                  </a:lnTo>
                  <a:lnTo>
                    <a:pt x="2859745" y="678586"/>
                  </a:lnTo>
                  <a:lnTo>
                    <a:pt x="2863229" y="678069"/>
                  </a:lnTo>
                  <a:lnTo>
                    <a:pt x="2866712" y="680853"/>
                  </a:lnTo>
                  <a:lnTo>
                    <a:pt x="2870195" y="681979"/>
                  </a:lnTo>
                  <a:lnTo>
                    <a:pt x="2873678" y="681054"/>
                  </a:lnTo>
                  <a:lnTo>
                    <a:pt x="2877161" y="684217"/>
                  </a:lnTo>
                  <a:lnTo>
                    <a:pt x="2880645" y="685734"/>
                  </a:lnTo>
                  <a:lnTo>
                    <a:pt x="2884128" y="685625"/>
                  </a:lnTo>
                  <a:lnTo>
                    <a:pt x="2887611" y="685516"/>
                  </a:lnTo>
                  <a:lnTo>
                    <a:pt x="2891094" y="687426"/>
                  </a:lnTo>
                  <a:lnTo>
                    <a:pt x="2894578" y="686509"/>
                  </a:lnTo>
                  <a:lnTo>
                    <a:pt x="2898061" y="685997"/>
                  </a:lnTo>
                  <a:lnTo>
                    <a:pt x="2901544" y="687496"/>
                  </a:lnTo>
                  <a:lnTo>
                    <a:pt x="2905027" y="689143"/>
                  </a:lnTo>
                  <a:lnTo>
                    <a:pt x="2908511" y="688477"/>
                  </a:lnTo>
                  <a:lnTo>
                    <a:pt x="2911994" y="688366"/>
                  </a:lnTo>
                  <a:lnTo>
                    <a:pt x="2915477" y="687456"/>
                  </a:lnTo>
                  <a:lnTo>
                    <a:pt x="2918960" y="688543"/>
                  </a:lnTo>
                  <a:lnTo>
                    <a:pt x="2922444" y="688034"/>
                  </a:lnTo>
                  <a:lnTo>
                    <a:pt x="2925927" y="687526"/>
                  </a:lnTo>
                  <a:lnTo>
                    <a:pt x="2929410" y="686621"/>
                  </a:lnTo>
                  <a:lnTo>
                    <a:pt x="2932893" y="686115"/>
                  </a:lnTo>
                  <a:lnTo>
                    <a:pt x="2936377" y="685211"/>
                  </a:lnTo>
                  <a:lnTo>
                    <a:pt x="2939860" y="685104"/>
                  </a:lnTo>
                  <a:lnTo>
                    <a:pt x="2943343" y="688564"/>
                  </a:lnTo>
                  <a:lnTo>
                    <a:pt x="2946826" y="687665"/>
                  </a:lnTo>
                  <a:lnTo>
                    <a:pt x="2950310" y="686766"/>
                  </a:lnTo>
                  <a:lnTo>
                    <a:pt x="2953793" y="685867"/>
                  </a:lnTo>
                  <a:lnTo>
                    <a:pt x="2957276" y="684970"/>
                  </a:lnTo>
                  <a:lnTo>
                    <a:pt x="2960759" y="685259"/>
                  </a:lnTo>
                  <a:lnTo>
                    <a:pt x="2964243" y="684364"/>
                  </a:lnTo>
                  <a:lnTo>
                    <a:pt x="2967726" y="685442"/>
                  </a:lnTo>
                  <a:lnTo>
                    <a:pt x="2971209" y="686516"/>
                  </a:lnTo>
                  <a:lnTo>
                    <a:pt x="2974692" y="686017"/>
                  </a:lnTo>
                  <a:lnTo>
                    <a:pt x="2978176" y="688259"/>
                  </a:lnTo>
                  <a:lnTo>
                    <a:pt x="2981659" y="687370"/>
                  </a:lnTo>
                  <a:lnTo>
                    <a:pt x="2985142" y="686481"/>
                  </a:lnTo>
                  <a:lnTo>
                    <a:pt x="2988625" y="689491"/>
                  </a:lnTo>
                  <a:lnTo>
                    <a:pt x="2992109" y="692478"/>
                  </a:lnTo>
                  <a:lnTo>
                    <a:pt x="2995592" y="692366"/>
                  </a:lnTo>
                  <a:lnTo>
                    <a:pt x="2999075" y="691870"/>
                  </a:lnTo>
                  <a:lnTo>
                    <a:pt x="3002558" y="691759"/>
                  </a:lnTo>
                  <a:lnTo>
                    <a:pt x="3006042" y="692327"/>
                  </a:lnTo>
                  <a:lnTo>
                    <a:pt x="3009525" y="691922"/>
                  </a:lnTo>
                  <a:lnTo>
                    <a:pt x="3013008" y="691427"/>
                  </a:lnTo>
                  <a:lnTo>
                    <a:pt x="3016491" y="693237"/>
                  </a:lnTo>
                  <a:lnTo>
                    <a:pt x="3019975" y="693156"/>
                  </a:lnTo>
                  <a:lnTo>
                    <a:pt x="3023458" y="692695"/>
                  </a:lnTo>
                  <a:lnTo>
                    <a:pt x="3026941" y="692517"/>
                  </a:lnTo>
                  <a:lnTo>
                    <a:pt x="3030424" y="691644"/>
                  </a:lnTo>
                  <a:lnTo>
                    <a:pt x="3033908" y="691695"/>
                  </a:lnTo>
                  <a:lnTo>
                    <a:pt x="3037391" y="693326"/>
                  </a:lnTo>
                  <a:lnTo>
                    <a:pt x="3040874" y="693215"/>
                  </a:lnTo>
                  <a:lnTo>
                    <a:pt x="3044357" y="693104"/>
                  </a:lnTo>
                  <a:lnTo>
                    <a:pt x="3047841" y="692994"/>
                  </a:lnTo>
                  <a:lnTo>
                    <a:pt x="3051324" y="692127"/>
                  </a:lnTo>
                  <a:lnTo>
                    <a:pt x="3054807" y="691260"/>
                  </a:lnTo>
                  <a:lnTo>
                    <a:pt x="3058290" y="692286"/>
                  </a:lnTo>
                  <a:lnTo>
                    <a:pt x="3061774" y="700789"/>
                  </a:lnTo>
                  <a:lnTo>
                    <a:pt x="3065257" y="699929"/>
                  </a:lnTo>
                  <a:lnTo>
                    <a:pt x="3068740" y="699813"/>
                  </a:lnTo>
                  <a:lnTo>
                    <a:pt x="3072223" y="699938"/>
                  </a:lnTo>
                  <a:lnTo>
                    <a:pt x="3075707" y="700322"/>
                  </a:lnTo>
                  <a:lnTo>
                    <a:pt x="3079190" y="700206"/>
                  </a:lnTo>
                  <a:lnTo>
                    <a:pt x="3082673" y="699721"/>
                  </a:lnTo>
                  <a:lnTo>
                    <a:pt x="3086156" y="699975"/>
                  </a:lnTo>
                  <a:lnTo>
                    <a:pt x="3089640" y="699626"/>
                  </a:lnTo>
                  <a:lnTo>
                    <a:pt x="3093123" y="698973"/>
                  </a:lnTo>
                  <a:lnTo>
                    <a:pt x="3096606" y="698893"/>
                  </a:lnTo>
                  <a:lnTo>
                    <a:pt x="3100089" y="703911"/>
                  </a:lnTo>
                  <a:lnTo>
                    <a:pt x="3103573" y="707064"/>
                  </a:lnTo>
                  <a:lnTo>
                    <a:pt x="3107056" y="707719"/>
                  </a:lnTo>
                  <a:lnTo>
                    <a:pt x="3110539" y="707627"/>
                  </a:lnTo>
                  <a:lnTo>
                    <a:pt x="3114022" y="707424"/>
                  </a:lnTo>
                  <a:lnTo>
                    <a:pt x="3117506" y="706942"/>
                  </a:lnTo>
                  <a:lnTo>
                    <a:pt x="3120989" y="708072"/>
                  </a:lnTo>
                  <a:lnTo>
                    <a:pt x="3124472" y="707781"/>
                  </a:lnTo>
                  <a:lnTo>
                    <a:pt x="3127955" y="708019"/>
                  </a:lnTo>
                  <a:lnTo>
                    <a:pt x="3131439" y="707898"/>
                  </a:lnTo>
                  <a:lnTo>
                    <a:pt x="3134922" y="707348"/>
                  </a:lnTo>
                  <a:lnTo>
                    <a:pt x="3138405" y="708688"/>
                  </a:lnTo>
                  <a:lnTo>
                    <a:pt x="3141888" y="708609"/>
                  </a:lnTo>
                  <a:lnTo>
                    <a:pt x="3145372" y="709201"/>
                  </a:lnTo>
                  <a:lnTo>
                    <a:pt x="3148855" y="710856"/>
                  </a:lnTo>
                  <a:lnTo>
                    <a:pt x="3152338" y="710024"/>
                  </a:lnTo>
                  <a:lnTo>
                    <a:pt x="3155821" y="709902"/>
                  </a:lnTo>
                  <a:lnTo>
                    <a:pt x="3159304" y="709780"/>
                  </a:lnTo>
                  <a:lnTo>
                    <a:pt x="3162788" y="709659"/>
                  </a:lnTo>
                  <a:lnTo>
                    <a:pt x="3166271" y="708830"/>
                  </a:lnTo>
                  <a:lnTo>
                    <a:pt x="3169754" y="710123"/>
                  </a:lnTo>
                  <a:lnTo>
                    <a:pt x="3173237" y="709297"/>
                  </a:lnTo>
                  <a:lnTo>
                    <a:pt x="3176721" y="708823"/>
                  </a:lnTo>
                  <a:lnTo>
                    <a:pt x="3180204" y="709056"/>
                  </a:lnTo>
                  <a:lnTo>
                    <a:pt x="3183687" y="708936"/>
                  </a:lnTo>
                  <a:lnTo>
                    <a:pt x="3187170" y="709168"/>
                  </a:lnTo>
                  <a:lnTo>
                    <a:pt x="3190654" y="709048"/>
                  </a:lnTo>
                  <a:lnTo>
                    <a:pt x="3194137" y="709280"/>
                  </a:lnTo>
                  <a:lnTo>
                    <a:pt x="3197620" y="708459"/>
                  </a:lnTo>
                  <a:lnTo>
                    <a:pt x="3201103" y="707989"/>
                  </a:lnTo>
                  <a:lnTo>
                    <a:pt x="3204587" y="708221"/>
                  </a:lnTo>
                  <a:lnTo>
                    <a:pt x="3208070" y="708453"/>
                  </a:lnTo>
                  <a:lnTo>
                    <a:pt x="3211553" y="709731"/>
                  </a:lnTo>
                  <a:lnTo>
                    <a:pt x="3215036" y="709263"/>
                  </a:lnTo>
                  <a:lnTo>
                    <a:pt x="3218520" y="708447"/>
                  </a:lnTo>
                  <a:lnTo>
                    <a:pt x="3222003" y="712147"/>
                  </a:lnTo>
                  <a:lnTo>
                    <a:pt x="3225486" y="714096"/>
                  </a:lnTo>
                  <a:lnTo>
                    <a:pt x="3228969" y="716033"/>
                  </a:lnTo>
                  <a:lnTo>
                    <a:pt x="3232453" y="716593"/>
                  </a:lnTo>
                  <a:lnTo>
                    <a:pt x="3235936" y="716127"/>
                  </a:lnTo>
                  <a:lnTo>
                    <a:pt x="3239419" y="716686"/>
                  </a:lnTo>
                  <a:lnTo>
                    <a:pt x="3242902" y="715879"/>
                  </a:lnTo>
                  <a:lnTo>
                    <a:pt x="3246386" y="716097"/>
                  </a:lnTo>
                  <a:lnTo>
                    <a:pt x="3249869" y="715973"/>
                  </a:lnTo>
                  <a:lnTo>
                    <a:pt x="3253352" y="715850"/>
                  </a:lnTo>
                  <a:lnTo>
                    <a:pt x="3256835" y="715047"/>
                  </a:lnTo>
                  <a:lnTo>
                    <a:pt x="3260319" y="714585"/>
                  </a:lnTo>
                  <a:lnTo>
                    <a:pt x="3263802" y="714803"/>
                  </a:lnTo>
                  <a:lnTo>
                    <a:pt x="3267285" y="716037"/>
                  </a:lnTo>
                  <a:lnTo>
                    <a:pt x="3270768" y="717267"/>
                  </a:lnTo>
                  <a:lnTo>
                    <a:pt x="3274252" y="717817"/>
                  </a:lnTo>
                  <a:lnTo>
                    <a:pt x="3277735" y="718702"/>
                  </a:lnTo>
                  <a:lnTo>
                    <a:pt x="3281218" y="719584"/>
                  </a:lnTo>
                  <a:lnTo>
                    <a:pt x="3284701" y="718789"/>
                  </a:lnTo>
                  <a:lnTo>
                    <a:pt x="3288185" y="718664"/>
                  </a:lnTo>
                  <a:lnTo>
                    <a:pt x="3291668" y="717871"/>
                  </a:lnTo>
                  <a:lnTo>
                    <a:pt x="3295151" y="717077"/>
                  </a:lnTo>
                  <a:lnTo>
                    <a:pt x="3298634" y="716955"/>
                  </a:lnTo>
                  <a:lnTo>
                    <a:pt x="3302118" y="716498"/>
                  </a:lnTo>
                  <a:lnTo>
                    <a:pt x="3305601" y="716376"/>
                  </a:lnTo>
                  <a:lnTo>
                    <a:pt x="3309084" y="715920"/>
                  </a:lnTo>
                  <a:lnTo>
                    <a:pt x="3312567" y="715131"/>
                  </a:lnTo>
                  <a:lnTo>
                    <a:pt x="3316051" y="714676"/>
                  </a:lnTo>
                  <a:lnTo>
                    <a:pt x="3319534" y="716891"/>
                  </a:lnTo>
                  <a:lnTo>
                    <a:pt x="3323017" y="716104"/>
                  </a:lnTo>
                  <a:lnTo>
                    <a:pt x="3326500" y="717644"/>
                  </a:lnTo>
                  <a:lnTo>
                    <a:pt x="3329984" y="717522"/>
                  </a:lnTo>
                  <a:lnTo>
                    <a:pt x="3333467" y="716738"/>
                  </a:lnTo>
                  <a:lnTo>
                    <a:pt x="3336950" y="715955"/>
                  </a:lnTo>
                  <a:lnTo>
                    <a:pt x="3340433" y="715383"/>
                  </a:lnTo>
                  <a:lnTo>
                    <a:pt x="3343917" y="715291"/>
                  </a:lnTo>
                  <a:lnTo>
                    <a:pt x="3347400" y="714602"/>
                  </a:lnTo>
                  <a:lnTo>
                    <a:pt x="3350883" y="714152"/>
                  </a:lnTo>
                  <a:lnTo>
                    <a:pt x="3354366" y="713703"/>
                  </a:lnTo>
                  <a:lnTo>
                    <a:pt x="3357850" y="713254"/>
                  </a:lnTo>
                  <a:lnTo>
                    <a:pt x="3361333" y="714129"/>
                  </a:lnTo>
                  <a:lnTo>
                    <a:pt x="3364816" y="713351"/>
                  </a:lnTo>
                  <a:lnTo>
                    <a:pt x="3368299" y="714224"/>
                  </a:lnTo>
                  <a:lnTo>
                    <a:pt x="3371783" y="715093"/>
                  </a:lnTo>
                  <a:lnTo>
                    <a:pt x="3375266" y="714318"/>
                  </a:lnTo>
                  <a:lnTo>
                    <a:pt x="3378749" y="713543"/>
                  </a:lnTo>
                  <a:lnTo>
                    <a:pt x="3382232" y="717683"/>
                  </a:lnTo>
                  <a:lnTo>
                    <a:pt x="3385716" y="716911"/>
                  </a:lnTo>
                  <a:lnTo>
                    <a:pt x="3389199" y="719394"/>
                  </a:lnTo>
                  <a:lnTo>
                    <a:pt x="3392682" y="718624"/>
                  </a:lnTo>
                  <a:lnTo>
                    <a:pt x="3396165" y="718504"/>
                  </a:lnTo>
                  <a:lnTo>
                    <a:pt x="3399649" y="719032"/>
                  </a:lnTo>
                  <a:lnTo>
                    <a:pt x="3403132" y="719881"/>
                  </a:lnTo>
                  <a:lnTo>
                    <a:pt x="3406615" y="720727"/>
                  </a:lnTo>
                  <a:lnTo>
                    <a:pt x="3410098" y="720284"/>
                  </a:lnTo>
                  <a:lnTo>
                    <a:pt x="3413582" y="720163"/>
                  </a:lnTo>
                  <a:lnTo>
                    <a:pt x="3417065" y="719399"/>
                  </a:lnTo>
                  <a:lnTo>
                    <a:pt x="3420548" y="720564"/>
                  </a:lnTo>
                  <a:lnTo>
                    <a:pt x="3424031" y="722044"/>
                  </a:lnTo>
                  <a:lnTo>
                    <a:pt x="3427515" y="721503"/>
                  </a:lnTo>
                  <a:lnTo>
                    <a:pt x="3430998" y="720842"/>
                  </a:lnTo>
                  <a:lnTo>
                    <a:pt x="3434481" y="722316"/>
                  </a:lnTo>
                  <a:lnTo>
                    <a:pt x="3437964" y="723466"/>
                  </a:lnTo>
                  <a:lnTo>
                    <a:pt x="3441447" y="723343"/>
                  </a:lnTo>
                  <a:lnTo>
                    <a:pt x="3444931" y="724804"/>
                  </a:lnTo>
                  <a:lnTo>
                    <a:pt x="3448414" y="726887"/>
                  </a:lnTo>
                  <a:lnTo>
                    <a:pt x="3451897" y="726133"/>
                  </a:lnTo>
                  <a:lnTo>
                    <a:pt x="3455380" y="725380"/>
                  </a:lnTo>
                  <a:lnTo>
                    <a:pt x="3458864" y="725571"/>
                  </a:lnTo>
                  <a:lnTo>
                    <a:pt x="3462347" y="726389"/>
                  </a:lnTo>
                  <a:lnTo>
                    <a:pt x="3465830" y="728142"/>
                  </a:lnTo>
                  <a:lnTo>
                    <a:pt x="3469313" y="736990"/>
                  </a:lnTo>
                  <a:lnTo>
                    <a:pt x="3472797" y="736551"/>
                  </a:lnTo>
                  <a:lnTo>
                    <a:pt x="3476280" y="739172"/>
                  </a:lnTo>
                  <a:lnTo>
                    <a:pt x="3479763" y="739343"/>
                  </a:lnTo>
                  <a:lnTo>
                    <a:pt x="3483246" y="740730"/>
                  </a:lnTo>
                  <a:lnTo>
                    <a:pt x="3483246" y="741033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396783"/>
              <a:ext cx="3483246" cy="2155283"/>
            </a:xfrm>
            <a:custGeom>
              <a:avLst/>
              <a:gdLst/>
              <a:ahLst/>
              <a:cxnLst/>
              <a:rect l="0" t="0" r="0" b="0"/>
              <a:pathLst>
                <a:path w="3483246" h="2155283">
                  <a:moveTo>
                    <a:pt x="0" y="2155283"/>
                  </a:moveTo>
                  <a:lnTo>
                    <a:pt x="3483" y="345066"/>
                  </a:lnTo>
                  <a:lnTo>
                    <a:pt x="6966" y="345066"/>
                  </a:lnTo>
                  <a:lnTo>
                    <a:pt x="10449" y="0"/>
                  </a:lnTo>
                  <a:lnTo>
                    <a:pt x="13932" y="824467"/>
                  </a:lnTo>
                  <a:lnTo>
                    <a:pt x="17416" y="636801"/>
                  </a:lnTo>
                  <a:lnTo>
                    <a:pt x="20899" y="594889"/>
                  </a:lnTo>
                  <a:lnTo>
                    <a:pt x="24382" y="461299"/>
                  </a:lnTo>
                  <a:lnTo>
                    <a:pt x="27865" y="695611"/>
                  </a:lnTo>
                  <a:lnTo>
                    <a:pt x="31349" y="726357"/>
                  </a:lnTo>
                  <a:lnTo>
                    <a:pt x="34832" y="750036"/>
                  </a:lnTo>
                  <a:lnTo>
                    <a:pt x="38315" y="669454"/>
                  </a:lnTo>
                  <a:lnTo>
                    <a:pt x="41798" y="784119"/>
                  </a:lnTo>
                  <a:lnTo>
                    <a:pt x="45282" y="1043421"/>
                  </a:lnTo>
                  <a:lnTo>
                    <a:pt x="48765" y="1162504"/>
                  </a:lnTo>
                  <a:lnTo>
                    <a:pt x="52248" y="1167461"/>
                  </a:lnTo>
                  <a:lnTo>
                    <a:pt x="55731" y="1138593"/>
                  </a:lnTo>
                  <a:lnTo>
                    <a:pt x="59215" y="1111682"/>
                  </a:lnTo>
                  <a:lnTo>
                    <a:pt x="62698" y="1134769"/>
                  </a:lnTo>
                  <a:lnTo>
                    <a:pt x="66181" y="1125803"/>
                  </a:lnTo>
                  <a:lnTo>
                    <a:pt x="69664" y="1088219"/>
                  </a:lnTo>
                  <a:lnTo>
                    <a:pt x="73148" y="1066942"/>
                  </a:lnTo>
                  <a:lnTo>
                    <a:pt x="76631" y="1031832"/>
                  </a:lnTo>
                  <a:lnTo>
                    <a:pt x="80114" y="997736"/>
                  </a:lnTo>
                  <a:lnTo>
                    <a:pt x="83597" y="964612"/>
                  </a:lnTo>
                  <a:lnTo>
                    <a:pt x="87081" y="1006937"/>
                  </a:lnTo>
                  <a:lnTo>
                    <a:pt x="90564" y="1004239"/>
                  </a:lnTo>
                  <a:lnTo>
                    <a:pt x="94047" y="1014660"/>
                  </a:lnTo>
                  <a:lnTo>
                    <a:pt x="97530" y="1123684"/>
                  </a:lnTo>
                  <a:lnTo>
                    <a:pt x="101014" y="1165074"/>
                  </a:lnTo>
                  <a:lnTo>
                    <a:pt x="104497" y="1167461"/>
                  </a:lnTo>
                  <a:lnTo>
                    <a:pt x="107980" y="1144092"/>
                  </a:lnTo>
                  <a:lnTo>
                    <a:pt x="111463" y="1147092"/>
                  </a:lnTo>
                  <a:lnTo>
                    <a:pt x="114947" y="1133372"/>
                  </a:lnTo>
                  <a:lnTo>
                    <a:pt x="118430" y="1144607"/>
                  </a:lnTo>
                  <a:lnTo>
                    <a:pt x="121913" y="1131689"/>
                  </a:lnTo>
                  <a:lnTo>
                    <a:pt x="125396" y="1119183"/>
                  </a:lnTo>
                  <a:lnTo>
                    <a:pt x="128880" y="1099129"/>
                  </a:lnTo>
                  <a:lnTo>
                    <a:pt x="132363" y="1079401"/>
                  </a:lnTo>
                  <a:lnTo>
                    <a:pt x="135846" y="1059991"/>
                  </a:lnTo>
                  <a:lnTo>
                    <a:pt x="139329" y="1080612"/>
                  </a:lnTo>
                  <a:lnTo>
                    <a:pt x="142813" y="1077426"/>
                  </a:lnTo>
                  <a:lnTo>
                    <a:pt x="146296" y="1066942"/>
                  </a:lnTo>
                  <a:lnTo>
                    <a:pt x="149779" y="1049258"/>
                  </a:lnTo>
                  <a:lnTo>
                    <a:pt x="153262" y="1031832"/>
                  </a:lnTo>
                  <a:lnTo>
                    <a:pt x="156746" y="1058902"/>
                  </a:lnTo>
                  <a:lnTo>
                    <a:pt x="160229" y="1063352"/>
                  </a:lnTo>
                  <a:lnTo>
                    <a:pt x="163712" y="1047166"/>
                  </a:lnTo>
                  <a:lnTo>
                    <a:pt x="167195" y="1031197"/>
                  </a:lnTo>
                  <a:lnTo>
                    <a:pt x="170679" y="1029341"/>
                  </a:lnTo>
                  <a:lnTo>
                    <a:pt x="174162" y="1020764"/>
                  </a:lnTo>
                  <a:lnTo>
                    <a:pt x="177645" y="1025831"/>
                  </a:lnTo>
                  <a:lnTo>
                    <a:pt x="181128" y="1010960"/>
                  </a:lnTo>
                  <a:lnTo>
                    <a:pt x="184612" y="996276"/>
                  </a:lnTo>
                  <a:lnTo>
                    <a:pt x="188095" y="981775"/>
                  </a:lnTo>
                  <a:lnTo>
                    <a:pt x="191578" y="1067214"/>
                  </a:lnTo>
                  <a:lnTo>
                    <a:pt x="195061" y="1053688"/>
                  </a:lnTo>
                  <a:lnTo>
                    <a:pt x="198545" y="1040313"/>
                  </a:lnTo>
                  <a:lnTo>
                    <a:pt x="202028" y="1038615"/>
                  </a:lnTo>
                  <a:lnTo>
                    <a:pt x="205511" y="1036968"/>
                  </a:lnTo>
                  <a:lnTo>
                    <a:pt x="208994" y="1024169"/>
                  </a:lnTo>
                  <a:lnTo>
                    <a:pt x="212478" y="1022776"/>
                  </a:lnTo>
                  <a:lnTo>
                    <a:pt x="215961" y="1026900"/>
                  </a:lnTo>
                  <a:lnTo>
                    <a:pt x="219444" y="1014660"/>
                  </a:lnTo>
                  <a:lnTo>
                    <a:pt x="222927" y="1002547"/>
                  </a:lnTo>
                  <a:lnTo>
                    <a:pt x="226411" y="1012295"/>
                  </a:lnTo>
                  <a:lnTo>
                    <a:pt x="229894" y="1000540"/>
                  </a:lnTo>
                  <a:lnTo>
                    <a:pt x="233377" y="994265"/>
                  </a:lnTo>
                  <a:lnTo>
                    <a:pt x="236860" y="982770"/>
                  </a:lnTo>
                  <a:lnTo>
                    <a:pt x="240344" y="976753"/>
                  </a:lnTo>
                  <a:lnTo>
                    <a:pt x="243827" y="981389"/>
                  </a:lnTo>
                  <a:lnTo>
                    <a:pt x="247310" y="975548"/>
                  </a:lnTo>
                  <a:lnTo>
                    <a:pt x="250793" y="969813"/>
                  </a:lnTo>
                  <a:lnTo>
                    <a:pt x="254277" y="979454"/>
                  </a:lnTo>
                  <a:lnTo>
                    <a:pt x="257760" y="973859"/>
                  </a:lnTo>
                  <a:lnTo>
                    <a:pt x="261243" y="978246"/>
                  </a:lnTo>
                  <a:lnTo>
                    <a:pt x="264726" y="967902"/>
                  </a:lnTo>
                  <a:lnTo>
                    <a:pt x="268210" y="981863"/>
                  </a:lnTo>
                  <a:lnTo>
                    <a:pt x="271693" y="990558"/>
                  </a:lnTo>
                  <a:lnTo>
                    <a:pt x="275176" y="989856"/>
                  </a:lnTo>
                  <a:lnTo>
                    <a:pt x="278659" y="980081"/>
                  </a:lnTo>
                  <a:lnTo>
                    <a:pt x="282143" y="984027"/>
                  </a:lnTo>
                  <a:lnTo>
                    <a:pt x="285626" y="987850"/>
                  </a:lnTo>
                  <a:lnTo>
                    <a:pt x="289109" y="995871"/>
                  </a:lnTo>
                  <a:lnTo>
                    <a:pt x="292592" y="990887"/>
                  </a:lnTo>
                  <a:lnTo>
                    <a:pt x="296075" y="1031115"/>
                  </a:lnTo>
                  <a:lnTo>
                    <a:pt x="299559" y="1033952"/>
                  </a:lnTo>
                  <a:lnTo>
                    <a:pt x="303042" y="1025144"/>
                  </a:lnTo>
                  <a:lnTo>
                    <a:pt x="306525" y="1024169"/>
                  </a:lnTo>
                  <a:lnTo>
                    <a:pt x="310008" y="1045684"/>
                  </a:lnTo>
                  <a:lnTo>
                    <a:pt x="313492" y="1037218"/>
                  </a:lnTo>
                  <a:lnTo>
                    <a:pt x="316975" y="1039804"/>
                  </a:lnTo>
                  <a:lnTo>
                    <a:pt x="320458" y="1049422"/>
                  </a:lnTo>
                  <a:lnTo>
                    <a:pt x="323941" y="1044775"/>
                  </a:lnTo>
                  <a:lnTo>
                    <a:pt x="327425" y="1036669"/>
                  </a:lnTo>
                  <a:lnTo>
                    <a:pt x="330908" y="1062990"/>
                  </a:lnTo>
                  <a:lnTo>
                    <a:pt x="334391" y="1061773"/>
                  </a:lnTo>
                  <a:lnTo>
                    <a:pt x="337874" y="1083055"/>
                  </a:lnTo>
                  <a:lnTo>
                    <a:pt x="341358" y="1103113"/>
                  </a:lnTo>
                  <a:lnTo>
                    <a:pt x="344841" y="1095643"/>
                  </a:lnTo>
                  <a:lnTo>
                    <a:pt x="348324" y="1088219"/>
                  </a:lnTo>
                  <a:lnTo>
                    <a:pt x="351807" y="1095792"/>
                  </a:lnTo>
                  <a:lnTo>
                    <a:pt x="355291" y="1088515"/>
                  </a:lnTo>
                  <a:lnTo>
                    <a:pt x="358774" y="1084244"/>
                  </a:lnTo>
                  <a:lnTo>
                    <a:pt x="362257" y="1088799"/>
                  </a:lnTo>
                  <a:lnTo>
                    <a:pt x="365740" y="1081705"/>
                  </a:lnTo>
                  <a:lnTo>
                    <a:pt x="369224" y="1083351"/>
                  </a:lnTo>
                  <a:lnTo>
                    <a:pt x="372707" y="1087795"/>
                  </a:lnTo>
                  <a:lnTo>
                    <a:pt x="376190" y="1092121"/>
                  </a:lnTo>
                  <a:lnTo>
                    <a:pt x="379673" y="1088080"/>
                  </a:lnTo>
                  <a:lnTo>
                    <a:pt x="383157" y="1084083"/>
                  </a:lnTo>
                  <a:lnTo>
                    <a:pt x="386640" y="1080129"/>
                  </a:lnTo>
                  <a:lnTo>
                    <a:pt x="390123" y="1073451"/>
                  </a:lnTo>
                  <a:lnTo>
                    <a:pt x="393606" y="1066810"/>
                  </a:lnTo>
                  <a:lnTo>
                    <a:pt x="397090" y="1079401"/>
                  </a:lnTo>
                  <a:lnTo>
                    <a:pt x="400573" y="1072896"/>
                  </a:lnTo>
                  <a:lnTo>
                    <a:pt x="404056" y="1066426"/>
                  </a:lnTo>
                  <a:lnTo>
                    <a:pt x="407539" y="1065405"/>
                  </a:lnTo>
                  <a:lnTo>
                    <a:pt x="411023" y="1059022"/>
                  </a:lnTo>
                  <a:lnTo>
                    <a:pt x="414506" y="1052672"/>
                  </a:lnTo>
                  <a:lnTo>
                    <a:pt x="417989" y="1046356"/>
                  </a:lnTo>
                  <a:lnTo>
                    <a:pt x="421472" y="1048196"/>
                  </a:lnTo>
                  <a:lnTo>
                    <a:pt x="424956" y="1052650"/>
                  </a:lnTo>
                  <a:lnTo>
                    <a:pt x="428439" y="1049135"/>
                  </a:lnTo>
                  <a:lnTo>
                    <a:pt x="431922" y="1078879"/>
                  </a:lnTo>
                  <a:lnTo>
                    <a:pt x="435405" y="1072896"/>
                  </a:lnTo>
                  <a:lnTo>
                    <a:pt x="438889" y="1091327"/>
                  </a:lnTo>
                  <a:lnTo>
                    <a:pt x="442372" y="1085476"/>
                  </a:lnTo>
                  <a:lnTo>
                    <a:pt x="445855" y="1079653"/>
                  </a:lnTo>
                  <a:lnTo>
                    <a:pt x="449338" y="1117709"/>
                  </a:lnTo>
                  <a:lnTo>
                    <a:pt x="452822" y="1118696"/>
                  </a:lnTo>
                  <a:lnTo>
                    <a:pt x="456305" y="1113108"/>
                  </a:lnTo>
                  <a:lnTo>
                    <a:pt x="459788" y="1120619"/>
                  </a:lnTo>
                  <a:lnTo>
                    <a:pt x="463271" y="1119421"/>
                  </a:lnTo>
                  <a:lnTo>
                    <a:pt x="466755" y="1134998"/>
                  </a:lnTo>
                  <a:lnTo>
                    <a:pt x="470238" y="1137830"/>
                  </a:lnTo>
                  <a:lnTo>
                    <a:pt x="473721" y="1136572"/>
                  </a:lnTo>
                  <a:lnTo>
                    <a:pt x="477204" y="1133310"/>
                  </a:lnTo>
                  <a:lnTo>
                    <a:pt x="480688" y="1138095"/>
                  </a:lnTo>
                  <a:lnTo>
                    <a:pt x="484171" y="1134879"/>
                  </a:lnTo>
                  <a:lnTo>
                    <a:pt x="487654" y="1129700"/>
                  </a:lnTo>
                  <a:lnTo>
                    <a:pt x="491137" y="1124542"/>
                  </a:lnTo>
                  <a:lnTo>
                    <a:pt x="494621" y="1119406"/>
                  </a:lnTo>
                  <a:lnTo>
                    <a:pt x="498104" y="1126217"/>
                  </a:lnTo>
                  <a:lnTo>
                    <a:pt x="501587" y="1121157"/>
                  </a:lnTo>
                  <a:lnTo>
                    <a:pt x="505070" y="1118090"/>
                  </a:lnTo>
                  <a:lnTo>
                    <a:pt x="508554" y="1118966"/>
                  </a:lnTo>
                  <a:lnTo>
                    <a:pt x="512037" y="1123684"/>
                  </a:lnTo>
                  <a:lnTo>
                    <a:pt x="515520" y="1118755"/>
                  </a:lnTo>
                  <a:lnTo>
                    <a:pt x="519003" y="1134666"/>
                  </a:lnTo>
                  <a:lnTo>
                    <a:pt x="522487" y="1133539"/>
                  </a:lnTo>
                  <a:lnTo>
                    <a:pt x="525970" y="1132425"/>
                  </a:lnTo>
                  <a:lnTo>
                    <a:pt x="529453" y="1136785"/>
                  </a:lnTo>
                  <a:lnTo>
                    <a:pt x="532936" y="1133865"/>
                  </a:lnTo>
                  <a:lnTo>
                    <a:pt x="536420" y="1130967"/>
                  </a:lnTo>
                  <a:lnTo>
                    <a:pt x="539903" y="1126280"/>
                  </a:lnTo>
                  <a:lnTo>
                    <a:pt x="543386" y="1123426"/>
                  </a:lnTo>
                  <a:lnTo>
                    <a:pt x="546869" y="1120592"/>
                  </a:lnTo>
                  <a:lnTo>
                    <a:pt x="550353" y="1124959"/>
                  </a:lnTo>
                  <a:lnTo>
                    <a:pt x="553836" y="1130990"/>
                  </a:lnTo>
                  <a:lnTo>
                    <a:pt x="557319" y="1126450"/>
                  </a:lnTo>
                  <a:lnTo>
                    <a:pt x="560802" y="1128919"/>
                  </a:lnTo>
                  <a:lnTo>
                    <a:pt x="564286" y="1126168"/>
                  </a:lnTo>
                  <a:lnTo>
                    <a:pt x="567769" y="1123437"/>
                  </a:lnTo>
                  <a:lnTo>
                    <a:pt x="571252" y="1136078"/>
                  </a:lnTo>
                  <a:lnTo>
                    <a:pt x="574735" y="1131689"/>
                  </a:lnTo>
                  <a:lnTo>
                    <a:pt x="578218" y="1129003"/>
                  </a:lnTo>
                  <a:lnTo>
                    <a:pt x="581702" y="1129688"/>
                  </a:lnTo>
                  <a:lnTo>
                    <a:pt x="585185" y="1125362"/>
                  </a:lnTo>
                  <a:lnTo>
                    <a:pt x="588668" y="1124400"/>
                  </a:lnTo>
                  <a:lnTo>
                    <a:pt x="592151" y="1121783"/>
                  </a:lnTo>
                  <a:lnTo>
                    <a:pt x="595635" y="1129082"/>
                  </a:lnTo>
                  <a:lnTo>
                    <a:pt x="599118" y="1126491"/>
                  </a:lnTo>
                  <a:lnTo>
                    <a:pt x="602601" y="1122284"/>
                  </a:lnTo>
                  <a:lnTo>
                    <a:pt x="606084" y="1119728"/>
                  </a:lnTo>
                  <a:lnTo>
                    <a:pt x="609568" y="1122068"/>
                  </a:lnTo>
                  <a:lnTo>
                    <a:pt x="613051" y="1119542"/>
                  </a:lnTo>
                  <a:lnTo>
                    <a:pt x="616534" y="1121858"/>
                  </a:lnTo>
                  <a:lnTo>
                    <a:pt x="620017" y="1122550"/>
                  </a:lnTo>
                  <a:lnTo>
                    <a:pt x="623501" y="1123234"/>
                  </a:lnTo>
                  <a:lnTo>
                    <a:pt x="626984" y="1119183"/>
                  </a:lnTo>
                  <a:lnTo>
                    <a:pt x="630467" y="1115146"/>
                  </a:lnTo>
                  <a:lnTo>
                    <a:pt x="633950" y="1111122"/>
                  </a:lnTo>
                  <a:lnTo>
                    <a:pt x="637434" y="1108701"/>
                  </a:lnTo>
                  <a:lnTo>
                    <a:pt x="640917" y="1107881"/>
                  </a:lnTo>
                  <a:lnTo>
                    <a:pt x="644400" y="1107068"/>
                  </a:lnTo>
                  <a:lnTo>
                    <a:pt x="647883" y="1103113"/>
                  </a:lnTo>
                  <a:lnTo>
                    <a:pt x="651367" y="1099172"/>
                  </a:lnTo>
                  <a:lnTo>
                    <a:pt x="654850" y="1103113"/>
                  </a:lnTo>
                  <a:lnTo>
                    <a:pt x="658333" y="1103890"/>
                  </a:lnTo>
                  <a:lnTo>
                    <a:pt x="661816" y="1109261"/>
                  </a:lnTo>
                  <a:lnTo>
                    <a:pt x="665300" y="1105415"/>
                  </a:lnTo>
                  <a:lnTo>
                    <a:pt x="668783" y="1110708"/>
                  </a:lnTo>
                  <a:lnTo>
                    <a:pt x="672266" y="1109918"/>
                  </a:lnTo>
                  <a:lnTo>
                    <a:pt x="675749" y="1106133"/>
                  </a:lnTo>
                  <a:lnTo>
                    <a:pt x="679233" y="1103866"/>
                  </a:lnTo>
                  <a:lnTo>
                    <a:pt x="682716" y="1104610"/>
                  </a:lnTo>
                  <a:lnTo>
                    <a:pt x="686199" y="1114179"/>
                  </a:lnTo>
                  <a:lnTo>
                    <a:pt x="689682" y="1110479"/>
                  </a:lnTo>
                  <a:lnTo>
                    <a:pt x="693166" y="1106791"/>
                  </a:lnTo>
                  <a:lnTo>
                    <a:pt x="696649" y="1103113"/>
                  </a:lnTo>
                  <a:lnTo>
                    <a:pt x="700132" y="1099447"/>
                  </a:lnTo>
                  <a:lnTo>
                    <a:pt x="703615" y="1097264"/>
                  </a:lnTo>
                  <a:lnTo>
                    <a:pt x="707099" y="1093623"/>
                  </a:lnTo>
                  <a:lnTo>
                    <a:pt x="710582" y="1089993"/>
                  </a:lnTo>
                  <a:lnTo>
                    <a:pt x="714065" y="1087850"/>
                  </a:lnTo>
                  <a:lnTo>
                    <a:pt x="717548" y="1084244"/>
                  </a:lnTo>
                  <a:lnTo>
                    <a:pt x="721032" y="1085071"/>
                  </a:lnTo>
                  <a:lnTo>
                    <a:pt x="724515" y="1084429"/>
                  </a:lnTo>
                  <a:lnTo>
                    <a:pt x="727998" y="1089590"/>
                  </a:lnTo>
                  <a:lnTo>
                    <a:pt x="731481" y="1086056"/>
                  </a:lnTo>
                  <a:lnTo>
                    <a:pt x="734965" y="1083978"/>
                  </a:lnTo>
                  <a:lnTo>
                    <a:pt x="738448" y="1083351"/>
                  </a:lnTo>
                  <a:lnTo>
                    <a:pt x="741931" y="1079856"/>
                  </a:lnTo>
                  <a:lnTo>
                    <a:pt x="745414" y="1076371"/>
                  </a:lnTo>
                  <a:lnTo>
                    <a:pt x="748898" y="1072896"/>
                  </a:lnTo>
                  <a:lnTo>
                    <a:pt x="752381" y="1069431"/>
                  </a:lnTo>
                  <a:lnTo>
                    <a:pt x="755864" y="1068870"/>
                  </a:lnTo>
                  <a:lnTo>
                    <a:pt x="759347" y="1065430"/>
                  </a:lnTo>
                  <a:lnTo>
                    <a:pt x="762831" y="1063446"/>
                  </a:lnTo>
                  <a:lnTo>
                    <a:pt x="766314" y="1071481"/>
                  </a:lnTo>
                  <a:lnTo>
                    <a:pt x="769797" y="1072333"/>
                  </a:lnTo>
                  <a:lnTo>
                    <a:pt x="773280" y="1068961"/>
                  </a:lnTo>
                  <a:lnTo>
                    <a:pt x="776764" y="1065599"/>
                  </a:lnTo>
                  <a:lnTo>
                    <a:pt x="780247" y="1063659"/>
                  </a:lnTo>
                  <a:lnTo>
                    <a:pt x="783730" y="1061729"/>
                  </a:lnTo>
                  <a:lnTo>
                    <a:pt x="787213" y="1061218"/>
                  </a:lnTo>
                  <a:lnTo>
                    <a:pt x="790697" y="1057902"/>
                  </a:lnTo>
                  <a:lnTo>
                    <a:pt x="794180" y="1054595"/>
                  </a:lnTo>
                  <a:lnTo>
                    <a:pt x="797663" y="1054115"/>
                  </a:lnTo>
                  <a:lnTo>
                    <a:pt x="801146" y="1050831"/>
                  </a:lnTo>
                  <a:lnTo>
                    <a:pt x="804630" y="1047556"/>
                  </a:lnTo>
                  <a:lnTo>
                    <a:pt x="808113" y="1052696"/>
                  </a:lnTo>
                  <a:lnTo>
                    <a:pt x="811596" y="1054994"/>
                  </a:lnTo>
                  <a:lnTo>
                    <a:pt x="815079" y="1055895"/>
                  </a:lnTo>
                  <a:lnTo>
                    <a:pt x="818563" y="1052684"/>
                  </a:lnTo>
                  <a:lnTo>
                    <a:pt x="822046" y="1067069"/>
                  </a:lnTo>
                  <a:lnTo>
                    <a:pt x="825529" y="1063903"/>
                  </a:lnTo>
                  <a:lnTo>
                    <a:pt x="829012" y="1066061"/>
                  </a:lnTo>
                  <a:lnTo>
                    <a:pt x="832496" y="1062920"/>
                  </a:lnTo>
                  <a:lnTo>
                    <a:pt x="835979" y="1059787"/>
                  </a:lnTo>
                  <a:lnTo>
                    <a:pt x="839462" y="1061952"/>
                  </a:lnTo>
                  <a:lnTo>
                    <a:pt x="842945" y="1070579"/>
                  </a:lnTo>
                  <a:lnTo>
                    <a:pt x="846429" y="1067496"/>
                  </a:lnTo>
                  <a:lnTo>
                    <a:pt x="849912" y="1073405"/>
                  </a:lnTo>
                  <a:lnTo>
                    <a:pt x="853395" y="1072896"/>
                  </a:lnTo>
                  <a:lnTo>
                    <a:pt x="856878" y="1071124"/>
                  </a:lnTo>
                  <a:lnTo>
                    <a:pt x="860361" y="1071888"/>
                  </a:lnTo>
                  <a:lnTo>
                    <a:pt x="863845" y="1072645"/>
                  </a:lnTo>
                  <a:lnTo>
                    <a:pt x="867328" y="1072146"/>
                  </a:lnTo>
                  <a:lnTo>
                    <a:pt x="870811" y="1070403"/>
                  </a:lnTo>
                  <a:lnTo>
                    <a:pt x="874294" y="1068669"/>
                  </a:lnTo>
                  <a:lnTo>
                    <a:pt x="877778" y="1068188"/>
                  </a:lnTo>
                  <a:lnTo>
                    <a:pt x="881261" y="1065224"/>
                  </a:lnTo>
                  <a:lnTo>
                    <a:pt x="884744" y="1065999"/>
                  </a:lnTo>
                  <a:lnTo>
                    <a:pt x="888227" y="1069226"/>
                  </a:lnTo>
                  <a:lnTo>
                    <a:pt x="891711" y="1068752"/>
                  </a:lnTo>
                  <a:lnTo>
                    <a:pt x="895194" y="1067059"/>
                  </a:lnTo>
                  <a:lnTo>
                    <a:pt x="898677" y="1064151"/>
                  </a:lnTo>
                  <a:lnTo>
                    <a:pt x="902160" y="1073376"/>
                  </a:lnTo>
                  <a:lnTo>
                    <a:pt x="905644" y="1071699"/>
                  </a:lnTo>
                  <a:lnTo>
                    <a:pt x="909127" y="1068831"/>
                  </a:lnTo>
                  <a:lnTo>
                    <a:pt x="912610" y="1074318"/>
                  </a:lnTo>
                  <a:lnTo>
                    <a:pt x="916093" y="1071476"/>
                  </a:lnTo>
                  <a:lnTo>
                    <a:pt x="919577" y="1078052"/>
                  </a:lnTo>
                  <a:lnTo>
                    <a:pt x="923060" y="1078730"/>
                  </a:lnTo>
                  <a:lnTo>
                    <a:pt x="926543" y="1085143"/>
                  </a:lnTo>
                  <a:lnTo>
                    <a:pt x="930026" y="1082359"/>
                  </a:lnTo>
                  <a:lnTo>
                    <a:pt x="933510" y="1079582"/>
                  </a:lnTo>
                  <a:lnTo>
                    <a:pt x="936993" y="1079100"/>
                  </a:lnTo>
                  <a:lnTo>
                    <a:pt x="940476" y="1080896"/>
                  </a:lnTo>
                  <a:lnTo>
                    <a:pt x="943959" y="1078147"/>
                  </a:lnTo>
                  <a:lnTo>
                    <a:pt x="947443" y="1076541"/>
                  </a:lnTo>
                  <a:lnTo>
                    <a:pt x="950926" y="1073806"/>
                  </a:lnTo>
                  <a:lnTo>
                    <a:pt x="954409" y="1071078"/>
                  </a:lnTo>
                  <a:lnTo>
                    <a:pt x="957892" y="1068356"/>
                  </a:lnTo>
                  <a:lnTo>
                    <a:pt x="961376" y="1065639"/>
                  </a:lnTo>
                  <a:lnTo>
                    <a:pt x="964859" y="1066348"/>
                  </a:lnTo>
                  <a:lnTo>
                    <a:pt x="968342" y="1063649"/>
                  </a:lnTo>
                  <a:lnTo>
                    <a:pt x="971825" y="1076671"/>
                  </a:lnTo>
                  <a:lnTo>
                    <a:pt x="975309" y="1074005"/>
                  </a:lnTo>
                  <a:lnTo>
                    <a:pt x="978792" y="1076864"/>
                  </a:lnTo>
                  <a:lnTo>
                    <a:pt x="982275" y="1078598"/>
                  </a:lnTo>
                  <a:lnTo>
                    <a:pt x="985758" y="1075963"/>
                  </a:lnTo>
                  <a:lnTo>
                    <a:pt x="989242" y="1078774"/>
                  </a:lnTo>
                  <a:lnTo>
                    <a:pt x="992725" y="1082624"/>
                  </a:lnTo>
                  <a:lnTo>
                    <a:pt x="996208" y="1080022"/>
                  </a:lnTo>
                  <a:lnTo>
                    <a:pt x="999691" y="1079570"/>
                  </a:lnTo>
                  <a:lnTo>
                    <a:pt x="1003175" y="1080186"/>
                  </a:lnTo>
                  <a:lnTo>
                    <a:pt x="1006658" y="1077608"/>
                  </a:lnTo>
                  <a:lnTo>
                    <a:pt x="1010141" y="1078229"/>
                  </a:lnTo>
                  <a:lnTo>
                    <a:pt x="1013624" y="1076728"/>
                  </a:lnTo>
                  <a:lnTo>
                    <a:pt x="1017108" y="1077349"/>
                  </a:lnTo>
                  <a:lnTo>
                    <a:pt x="1020591" y="1076913"/>
                  </a:lnTo>
                  <a:lnTo>
                    <a:pt x="1024074" y="1077528"/>
                  </a:lnTo>
                  <a:lnTo>
                    <a:pt x="1027557" y="1074999"/>
                  </a:lnTo>
                  <a:lnTo>
                    <a:pt x="1031041" y="1074574"/>
                  </a:lnTo>
                  <a:lnTo>
                    <a:pt x="1034524" y="1072058"/>
                  </a:lnTo>
                  <a:lnTo>
                    <a:pt x="1038007" y="1073730"/>
                  </a:lnTo>
                  <a:lnTo>
                    <a:pt x="1041490" y="1071230"/>
                  </a:lnTo>
                  <a:lnTo>
                    <a:pt x="1044974" y="1072896"/>
                  </a:lnTo>
                  <a:lnTo>
                    <a:pt x="1048457" y="1070412"/>
                  </a:lnTo>
                  <a:lnTo>
                    <a:pt x="1051940" y="1080257"/>
                  </a:lnTo>
                  <a:lnTo>
                    <a:pt x="1055423" y="1077798"/>
                  </a:lnTo>
                  <a:lnTo>
                    <a:pt x="1058907" y="1075345"/>
                  </a:lnTo>
                  <a:lnTo>
                    <a:pt x="1062390" y="1073914"/>
                  </a:lnTo>
                  <a:lnTo>
                    <a:pt x="1065873" y="1071472"/>
                  </a:lnTo>
                  <a:lnTo>
                    <a:pt x="1069356" y="1070053"/>
                  </a:lnTo>
                  <a:lnTo>
                    <a:pt x="1072840" y="1067622"/>
                  </a:lnTo>
                  <a:lnTo>
                    <a:pt x="1076323" y="1065196"/>
                  </a:lnTo>
                  <a:lnTo>
                    <a:pt x="1079806" y="1075896"/>
                  </a:lnTo>
                  <a:lnTo>
                    <a:pt x="1083289" y="1076482"/>
                  </a:lnTo>
                  <a:lnTo>
                    <a:pt x="1086773" y="1076075"/>
                  </a:lnTo>
                  <a:lnTo>
                    <a:pt x="1090256" y="1073690"/>
                  </a:lnTo>
                  <a:lnTo>
                    <a:pt x="1093739" y="1073292"/>
                  </a:lnTo>
                  <a:lnTo>
                    <a:pt x="1097222" y="1070919"/>
                  </a:lnTo>
                  <a:lnTo>
                    <a:pt x="1100706" y="1073486"/>
                  </a:lnTo>
                  <a:lnTo>
                    <a:pt x="1104189" y="1073092"/>
                  </a:lnTo>
                  <a:lnTo>
                    <a:pt x="1107672" y="1075626"/>
                  </a:lnTo>
                  <a:lnTo>
                    <a:pt x="1111155" y="1075230"/>
                  </a:lnTo>
                  <a:lnTo>
                    <a:pt x="1114639" y="1074835"/>
                  </a:lnTo>
                  <a:lnTo>
                    <a:pt x="1118122" y="1077332"/>
                  </a:lnTo>
                  <a:lnTo>
                    <a:pt x="1121605" y="1083601"/>
                  </a:lnTo>
                  <a:lnTo>
                    <a:pt x="1125088" y="1081299"/>
                  </a:lnTo>
                  <a:lnTo>
                    <a:pt x="1128572" y="1079949"/>
                  </a:lnTo>
                  <a:lnTo>
                    <a:pt x="1132055" y="1079550"/>
                  </a:lnTo>
                  <a:lnTo>
                    <a:pt x="1135538" y="1077265"/>
                  </a:lnTo>
                  <a:lnTo>
                    <a:pt x="1139021" y="1074983"/>
                  </a:lnTo>
                  <a:lnTo>
                    <a:pt x="1142505" y="1073654"/>
                  </a:lnTo>
                  <a:lnTo>
                    <a:pt x="1145988" y="1073274"/>
                  </a:lnTo>
                  <a:lnTo>
                    <a:pt x="1149471" y="1072896"/>
                  </a:lnTo>
                  <a:lnTo>
                    <a:pt x="1152954" y="1074397"/>
                  </a:lnTo>
                  <a:lnTo>
                    <a:pt x="1156437" y="1074018"/>
                  </a:lnTo>
                  <a:lnTo>
                    <a:pt x="1159921" y="1072709"/>
                  </a:lnTo>
                  <a:lnTo>
                    <a:pt x="1163404" y="1071405"/>
                  </a:lnTo>
                  <a:lnTo>
                    <a:pt x="1166887" y="1073823"/>
                  </a:lnTo>
                  <a:lnTo>
                    <a:pt x="1170370" y="1073451"/>
                  </a:lnTo>
                  <a:lnTo>
                    <a:pt x="1173854" y="1076756"/>
                  </a:lnTo>
                  <a:lnTo>
                    <a:pt x="1177337" y="1074549"/>
                  </a:lnTo>
                  <a:lnTo>
                    <a:pt x="1180820" y="1078733"/>
                  </a:lnTo>
                  <a:lnTo>
                    <a:pt x="1184303" y="1077448"/>
                  </a:lnTo>
                  <a:lnTo>
                    <a:pt x="1187787" y="1081577"/>
                  </a:lnTo>
                  <a:lnTo>
                    <a:pt x="1191270" y="1081194"/>
                  </a:lnTo>
                  <a:lnTo>
                    <a:pt x="1194753" y="1079919"/>
                  </a:lnTo>
                  <a:lnTo>
                    <a:pt x="1198236" y="1077754"/>
                  </a:lnTo>
                  <a:lnTo>
                    <a:pt x="1201720" y="1083601"/>
                  </a:lnTo>
                  <a:lnTo>
                    <a:pt x="1205203" y="1082336"/>
                  </a:lnTo>
                  <a:lnTo>
                    <a:pt x="1208686" y="1081957"/>
                  </a:lnTo>
                  <a:lnTo>
                    <a:pt x="1212169" y="1080700"/>
                  </a:lnTo>
                  <a:lnTo>
                    <a:pt x="1215653" y="1082956"/>
                  </a:lnTo>
                  <a:lnTo>
                    <a:pt x="1219136" y="1084320"/>
                  </a:lnTo>
                  <a:lnTo>
                    <a:pt x="1222619" y="1090837"/>
                  </a:lnTo>
                  <a:lnTo>
                    <a:pt x="1226102" y="1093003"/>
                  </a:lnTo>
                  <a:lnTo>
                    <a:pt x="1229586" y="1091759"/>
                  </a:lnTo>
                  <a:lnTo>
                    <a:pt x="1233069" y="1093906"/>
                  </a:lnTo>
                  <a:lnTo>
                    <a:pt x="1236552" y="1092668"/>
                  </a:lnTo>
                  <a:lnTo>
                    <a:pt x="1240035" y="1090589"/>
                  </a:lnTo>
                  <a:lnTo>
                    <a:pt x="1243519" y="1088515"/>
                  </a:lnTo>
                  <a:lnTo>
                    <a:pt x="1247002" y="1089820"/>
                  </a:lnTo>
                  <a:lnTo>
                    <a:pt x="1250485" y="1089437"/>
                  </a:lnTo>
                  <a:lnTo>
                    <a:pt x="1253968" y="1087379"/>
                  </a:lnTo>
                  <a:lnTo>
                    <a:pt x="1257452" y="1085323"/>
                  </a:lnTo>
                  <a:lnTo>
                    <a:pt x="1260935" y="1083272"/>
                  </a:lnTo>
                  <a:lnTo>
                    <a:pt x="1264418" y="1081224"/>
                  </a:lnTo>
                  <a:lnTo>
                    <a:pt x="1267901" y="1082545"/>
                  </a:lnTo>
                  <a:lnTo>
                    <a:pt x="1271385" y="1081346"/>
                  </a:lnTo>
                  <a:lnTo>
                    <a:pt x="1274868" y="1084325"/>
                  </a:lnTo>
                  <a:lnTo>
                    <a:pt x="1278351" y="1082300"/>
                  </a:lnTo>
                  <a:lnTo>
                    <a:pt x="1281834" y="1081943"/>
                  </a:lnTo>
                  <a:lnTo>
                    <a:pt x="1285318" y="1082415"/>
                  </a:lnTo>
                  <a:lnTo>
                    <a:pt x="1288801" y="1080405"/>
                  </a:lnTo>
                  <a:lnTo>
                    <a:pt x="1292284" y="1082529"/>
                  </a:lnTo>
                  <a:lnTo>
                    <a:pt x="1295767" y="1082995"/>
                  </a:lnTo>
                  <a:lnTo>
                    <a:pt x="1299251" y="1082641"/>
                  </a:lnTo>
                  <a:lnTo>
                    <a:pt x="1302734" y="1080653"/>
                  </a:lnTo>
                  <a:lnTo>
                    <a:pt x="1306217" y="1081938"/>
                  </a:lnTo>
                  <a:lnTo>
                    <a:pt x="1309700" y="1084024"/>
                  </a:lnTo>
                  <a:lnTo>
                    <a:pt x="1313184" y="1082053"/>
                  </a:lnTo>
                  <a:lnTo>
                    <a:pt x="1316667" y="1080085"/>
                  </a:lnTo>
                  <a:lnTo>
                    <a:pt x="1320150" y="1079742"/>
                  </a:lnTo>
                  <a:lnTo>
                    <a:pt x="1323633" y="1077782"/>
                  </a:lnTo>
                  <a:lnTo>
                    <a:pt x="1327117" y="1077446"/>
                  </a:lnTo>
                  <a:lnTo>
                    <a:pt x="1330600" y="1089088"/>
                  </a:lnTo>
                  <a:lnTo>
                    <a:pt x="1334083" y="1088731"/>
                  </a:lnTo>
                  <a:lnTo>
                    <a:pt x="1337566" y="1089947"/>
                  </a:lnTo>
                  <a:lnTo>
                    <a:pt x="1341050" y="1089590"/>
                  </a:lnTo>
                  <a:lnTo>
                    <a:pt x="1344533" y="1087670"/>
                  </a:lnTo>
                  <a:lnTo>
                    <a:pt x="1348016" y="1086538"/>
                  </a:lnTo>
                  <a:lnTo>
                    <a:pt x="1351499" y="1085408"/>
                  </a:lnTo>
                  <a:lnTo>
                    <a:pt x="1354983" y="1084282"/>
                  </a:lnTo>
                  <a:lnTo>
                    <a:pt x="1358466" y="1082377"/>
                  </a:lnTo>
                  <a:lnTo>
                    <a:pt x="1361949" y="1085158"/>
                  </a:lnTo>
                  <a:lnTo>
                    <a:pt x="1365432" y="1084817"/>
                  </a:lnTo>
                  <a:lnTo>
                    <a:pt x="1368916" y="1083702"/>
                  </a:lnTo>
                  <a:lnTo>
                    <a:pt x="1372399" y="1081816"/>
                  </a:lnTo>
                  <a:lnTo>
                    <a:pt x="1375882" y="1079933"/>
                  </a:lnTo>
                  <a:lnTo>
                    <a:pt x="1379365" y="1079605"/>
                  </a:lnTo>
                  <a:lnTo>
                    <a:pt x="1382849" y="1083902"/>
                  </a:lnTo>
                  <a:lnTo>
                    <a:pt x="1386332" y="1082802"/>
                  </a:lnTo>
                  <a:lnTo>
                    <a:pt x="1389815" y="1082471"/>
                  </a:lnTo>
                  <a:lnTo>
                    <a:pt x="1393298" y="1084429"/>
                  </a:lnTo>
                  <a:lnTo>
                    <a:pt x="1396782" y="1082576"/>
                  </a:lnTo>
                  <a:lnTo>
                    <a:pt x="1400265" y="1082248"/>
                  </a:lnTo>
                  <a:lnTo>
                    <a:pt x="1403748" y="1083437"/>
                  </a:lnTo>
                  <a:lnTo>
                    <a:pt x="1407231" y="1083864"/>
                  </a:lnTo>
                  <a:lnTo>
                    <a:pt x="1410715" y="1089522"/>
                  </a:lnTo>
                  <a:lnTo>
                    <a:pt x="1414198" y="1089185"/>
                  </a:lnTo>
                  <a:lnTo>
                    <a:pt x="1417681" y="1088849"/>
                  </a:lnTo>
                  <a:lnTo>
                    <a:pt x="1421164" y="1087032"/>
                  </a:lnTo>
                  <a:lnTo>
                    <a:pt x="1424648" y="1088920"/>
                  </a:lnTo>
                  <a:lnTo>
                    <a:pt x="1428131" y="1088587"/>
                  </a:lnTo>
                  <a:lnTo>
                    <a:pt x="1431614" y="1088990"/>
                  </a:lnTo>
                  <a:lnTo>
                    <a:pt x="1435097" y="1087191"/>
                  </a:lnTo>
                  <a:lnTo>
                    <a:pt x="1438580" y="1086130"/>
                  </a:lnTo>
                  <a:lnTo>
                    <a:pt x="1442064" y="1086538"/>
                  </a:lnTo>
                  <a:lnTo>
                    <a:pt x="1445547" y="1084771"/>
                  </a:lnTo>
                  <a:lnTo>
                    <a:pt x="1449030" y="1083697"/>
                  </a:lnTo>
                  <a:lnTo>
                    <a:pt x="1452513" y="1081915"/>
                  </a:lnTo>
                  <a:lnTo>
                    <a:pt x="1455997" y="1084520"/>
                  </a:lnTo>
                  <a:lnTo>
                    <a:pt x="1459480" y="1090700"/>
                  </a:lnTo>
                  <a:lnTo>
                    <a:pt x="1462963" y="1089655"/>
                  </a:lnTo>
                  <a:lnTo>
                    <a:pt x="1466446" y="1087896"/>
                  </a:lnTo>
                  <a:lnTo>
                    <a:pt x="1469930" y="1086857"/>
                  </a:lnTo>
                  <a:lnTo>
                    <a:pt x="1473413" y="1085821"/>
                  </a:lnTo>
                  <a:lnTo>
                    <a:pt x="1476896" y="1084070"/>
                  </a:lnTo>
                  <a:lnTo>
                    <a:pt x="1480379" y="1083757"/>
                  </a:lnTo>
                  <a:lnTo>
                    <a:pt x="1483863" y="1082013"/>
                  </a:lnTo>
                  <a:lnTo>
                    <a:pt x="1487346" y="1083136"/>
                  </a:lnTo>
                  <a:lnTo>
                    <a:pt x="1490829" y="1083539"/>
                  </a:lnTo>
                  <a:lnTo>
                    <a:pt x="1494312" y="1084650"/>
                  </a:lnTo>
                  <a:lnTo>
                    <a:pt x="1497796" y="1084340"/>
                  </a:lnTo>
                  <a:lnTo>
                    <a:pt x="1501279" y="1082617"/>
                  </a:lnTo>
                  <a:lnTo>
                    <a:pt x="1504762" y="1081604"/>
                  </a:lnTo>
                  <a:lnTo>
                    <a:pt x="1508245" y="1081301"/>
                  </a:lnTo>
                  <a:lnTo>
                    <a:pt x="1511729" y="1079587"/>
                  </a:lnTo>
                  <a:lnTo>
                    <a:pt x="1515212" y="1082107"/>
                  </a:lnTo>
                  <a:lnTo>
                    <a:pt x="1518695" y="1081104"/>
                  </a:lnTo>
                  <a:lnTo>
                    <a:pt x="1522178" y="1080805"/>
                  </a:lnTo>
                  <a:lnTo>
                    <a:pt x="1525662" y="1079807"/>
                  </a:lnTo>
                  <a:lnTo>
                    <a:pt x="1529145" y="1078811"/>
                  </a:lnTo>
                  <a:lnTo>
                    <a:pt x="1532628" y="1081308"/>
                  </a:lnTo>
                  <a:lnTo>
                    <a:pt x="1536111" y="1081011"/>
                  </a:lnTo>
                  <a:lnTo>
                    <a:pt x="1539595" y="1081409"/>
                  </a:lnTo>
                  <a:lnTo>
                    <a:pt x="1543078" y="1079729"/>
                  </a:lnTo>
                  <a:lnTo>
                    <a:pt x="1546561" y="1078052"/>
                  </a:lnTo>
                  <a:lnTo>
                    <a:pt x="1550044" y="1077764"/>
                  </a:lnTo>
                  <a:lnTo>
                    <a:pt x="1553528" y="1076093"/>
                  </a:lnTo>
                  <a:lnTo>
                    <a:pt x="1557011" y="1076500"/>
                  </a:lnTo>
                  <a:lnTo>
                    <a:pt x="1560494" y="1077594"/>
                  </a:lnTo>
                  <a:lnTo>
                    <a:pt x="1563977" y="1077309"/>
                  </a:lnTo>
                  <a:lnTo>
                    <a:pt x="1567461" y="1077710"/>
                  </a:lnTo>
                  <a:lnTo>
                    <a:pt x="1570944" y="1080833"/>
                  </a:lnTo>
                  <a:lnTo>
                    <a:pt x="1574427" y="1079866"/>
                  </a:lnTo>
                  <a:lnTo>
                    <a:pt x="1577910" y="1081609"/>
                  </a:lnTo>
                  <a:lnTo>
                    <a:pt x="1581394" y="1084680"/>
                  </a:lnTo>
                  <a:lnTo>
                    <a:pt x="1584877" y="1085723"/>
                  </a:lnTo>
                  <a:lnTo>
                    <a:pt x="1588360" y="1084095"/>
                  </a:lnTo>
                  <a:lnTo>
                    <a:pt x="1591843" y="1083137"/>
                  </a:lnTo>
                  <a:lnTo>
                    <a:pt x="1595327" y="1083514"/>
                  </a:lnTo>
                  <a:lnTo>
                    <a:pt x="1598810" y="1081896"/>
                  </a:lnTo>
                  <a:lnTo>
                    <a:pt x="1602293" y="1082275"/>
                  </a:lnTo>
                  <a:lnTo>
                    <a:pt x="1605776" y="1081326"/>
                  </a:lnTo>
                  <a:lnTo>
                    <a:pt x="1609260" y="1082367"/>
                  </a:lnTo>
                  <a:lnTo>
                    <a:pt x="1612743" y="1081422"/>
                  </a:lnTo>
                  <a:lnTo>
                    <a:pt x="1616226" y="1084429"/>
                  </a:lnTo>
                  <a:lnTo>
                    <a:pt x="1619709" y="1083487"/>
                  </a:lnTo>
                  <a:lnTo>
                    <a:pt x="1623193" y="1087115"/>
                  </a:lnTo>
                  <a:lnTo>
                    <a:pt x="1626676" y="1088122"/>
                  </a:lnTo>
                  <a:lnTo>
                    <a:pt x="1630159" y="1087831"/>
                  </a:lnTo>
                  <a:lnTo>
                    <a:pt x="1633642" y="1086250"/>
                  </a:lnTo>
                  <a:lnTo>
                    <a:pt x="1637126" y="1086609"/>
                  </a:lnTo>
                  <a:lnTo>
                    <a:pt x="1640609" y="1086966"/>
                  </a:lnTo>
                  <a:lnTo>
                    <a:pt x="1644092" y="1086680"/>
                  </a:lnTo>
                  <a:lnTo>
                    <a:pt x="1647575" y="1085112"/>
                  </a:lnTo>
                  <a:lnTo>
                    <a:pt x="1651059" y="1083545"/>
                  </a:lnTo>
                  <a:lnTo>
                    <a:pt x="1654542" y="1081981"/>
                  </a:lnTo>
                  <a:lnTo>
                    <a:pt x="1658025" y="1086184"/>
                  </a:lnTo>
                  <a:lnTo>
                    <a:pt x="1661508" y="1085902"/>
                  </a:lnTo>
                  <a:lnTo>
                    <a:pt x="1664992" y="1086256"/>
                  </a:lnTo>
                  <a:lnTo>
                    <a:pt x="1668475" y="1084707"/>
                  </a:lnTo>
                  <a:lnTo>
                    <a:pt x="1671958" y="1083159"/>
                  </a:lnTo>
                  <a:lnTo>
                    <a:pt x="1675441" y="1083519"/>
                  </a:lnTo>
                  <a:lnTo>
                    <a:pt x="1678925" y="1081977"/>
                  </a:lnTo>
                  <a:lnTo>
                    <a:pt x="1682408" y="1081072"/>
                  </a:lnTo>
                  <a:lnTo>
                    <a:pt x="1685891" y="1080169"/>
                  </a:lnTo>
                  <a:lnTo>
                    <a:pt x="1689374" y="1079268"/>
                  </a:lnTo>
                  <a:lnTo>
                    <a:pt x="1692858" y="1077735"/>
                  </a:lnTo>
                  <a:lnTo>
                    <a:pt x="1696341" y="1076839"/>
                  </a:lnTo>
                  <a:lnTo>
                    <a:pt x="1699824" y="1077842"/>
                  </a:lnTo>
                  <a:lnTo>
                    <a:pt x="1703307" y="1079467"/>
                  </a:lnTo>
                  <a:lnTo>
                    <a:pt x="1706791" y="1079830"/>
                  </a:lnTo>
                  <a:lnTo>
                    <a:pt x="1710274" y="1082061"/>
                  </a:lnTo>
                  <a:lnTo>
                    <a:pt x="1713757" y="1082415"/>
                  </a:lnTo>
                  <a:lnTo>
                    <a:pt x="1717240" y="1081528"/>
                  </a:lnTo>
                  <a:lnTo>
                    <a:pt x="1720723" y="1081263"/>
                  </a:lnTo>
                  <a:lnTo>
                    <a:pt x="1724207" y="1080380"/>
                  </a:lnTo>
                  <a:lnTo>
                    <a:pt x="1727690" y="1079499"/>
                  </a:lnTo>
                  <a:lnTo>
                    <a:pt x="1731173" y="1078620"/>
                  </a:lnTo>
                  <a:lnTo>
                    <a:pt x="1734656" y="1077743"/>
                  </a:lnTo>
                  <a:lnTo>
                    <a:pt x="1738140" y="1076249"/>
                  </a:lnTo>
                  <a:lnTo>
                    <a:pt x="1741623" y="1075996"/>
                  </a:lnTo>
                  <a:lnTo>
                    <a:pt x="1745106" y="1076976"/>
                  </a:lnTo>
                  <a:lnTo>
                    <a:pt x="1748589" y="1077336"/>
                  </a:lnTo>
                  <a:lnTo>
                    <a:pt x="1752073" y="1075854"/>
                  </a:lnTo>
                  <a:lnTo>
                    <a:pt x="1755556" y="1074374"/>
                  </a:lnTo>
                  <a:lnTo>
                    <a:pt x="1759039" y="1073511"/>
                  </a:lnTo>
                  <a:lnTo>
                    <a:pt x="1762522" y="1073264"/>
                  </a:lnTo>
                  <a:lnTo>
                    <a:pt x="1766006" y="1074854"/>
                  </a:lnTo>
                  <a:lnTo>
                    <a:pt x="1769489" y="1074607"/>
                  </a:lnTo>
                  <a:lnTo>
                    <a:pt x="1772972" y="1079210"/>
                  </a:lnTo>
                  <a:lnTo>
                    <a:pt x="1776455" y="1078354"/>
                  </a:lnTo>
                  <a:lnTo>
                    <a:pt x="1779939" y="1078102"/>
                  </a:lnTo>
                  <a:lnTo>
                    <a:pt x="1783422" y="1077852"/>
                  </a:lnTo>
                  <a:lnTo>
                    <a:pt x="1786905" y="1081790"/>
                  </a:lnTo>
                  <a:lnTo>
                    <a:pt x="1790388" y="1082724"/>
                  </a:lnTo>
                  <a:lnTo>
                    <a:pt x="1793872" y="1081281"/>
                  </a:lnTo>
                  <a:lnTo>
                    <a:pt x="1797355" y="1081621"/>
                  </a:lnTo>
                  <a:lnTo>
                    <a:pt x="1800838" y="1081367"/>
                  </a:lnTo>
                  <a:lnTo>
                    <a:pt x="1804321" y="1082295"/>
                  </a:lnTo>
                  <a:lnTo>
                    <a:pt x="1807805" y="1082042"/>
                  </a:lnTo>
                  <a:lnTo>
                    <a:pt x="1811288" y="1080612"/>
                  </a:lnTo>
                  <a:lnTo>
                    <a:pt x="1814771" y="1080950"/>
                  </a:lnTo>
                  <a:lnTo>
                    <a:pt x="1818254" y="1079525"/>
                  </a:lnTo>
                  <a:lnTo>
                    <a:pt x="1821738" y="1080451"/>
                  </a:lnTo>
                  <a:lnTo>
                    <a:pt x="1825221" y="1079617"/>
                  </a:lnTo>
                  <a:lnTo>
                    <a:pt x="1828704" y="1082287"/>
                  </a:lnTo>
                  <a:lnTo>
                    <a:pt x="1832187" y="1082618"/>
                  </a:lnTo>
                  <a:lnTo>
                    <a:pt x="1835671" y="1085258"/>
                  </a:lnTo>
                  <a:lnTo>
                    <a:pt x="1839154" y="1083852"/>
                  </a:lnTo>
                  <a:lnTo>
                    <a:pt x="1842637" y="1083025"/>
                  </a:lnTo>
                  <a:lnTo>
                    <a:pt x="1846120" y="1081623"/>
                  </a:lnTo>
                  <a:lnTo>
                    <a:pt x="1849604" y="1085966"/>
                  </a:lnTo>
                  <a:lnTo>
                    <a:pt x="1853087" y="1085143"/>
                  </a:lnTo>
                  <a:lnTo>
                    <a:pt x="1856570" y="1084892"/>
                  </a:lnTo>
                  <a:lnTo>
                    <a:pt x="1860053" y="1084642"/>
                  </a:lnTo>
                  <a:lnTo>
                    <a:pt x="1863537" y="1084393"/>
                  </a:lnTo>
                  <a:lnTo>
                    <a:pt x="1867020" y="1084145"/>
                  </a:lnTo>
                  <a:lnTo>
                    <a:pt x="1870503" y="1085596"/>
                  </a:lnTo>
                  <a:lnTo>
                    <a:pt x="1873986" y="1084782"/>
                  </a:lnTo>
                  <a:lnTo>
                    <a:pt x="1877470" y="1087349"/>
                  </a:lnTo>
                  <a:lnTo>
                    <a:pt x="1880953" y="1087098"/>
                  </a:lnTo>
                  <a:lnTo>
                    <a:pt x="1884436" y="1088526"/>
                  </a:lnTo>
                  <a:lnTo>
                    <a:pt x="1887919" y="1087717"/>
                  </a:lnTo>
                  <a:lnTo>
                    <a:pt x="1891403" y="1091353"/>
                  </a:lnTo>
                  <a:lnTo>
                    <a:pt x="1894886" y="1090546"/>
                  </a:lnTo>
                  <a:lnTo>
                    <a:pt x="1898369" y="1091947"/>
                  </a:lnTo>
                  <a:lnTo>
                    <a:pt x="1901852" y="1092243"/>
                  </a:lnTo>
                  <a:lnTo>
                    <a:pt x="1905336" y="1091989"/>
                  </a:lnTo>
                  <a:lnTo>
                    <a:pt x="1908819" y="1091735"/>
                  </a:lnTo>
                  <a:lnTo>
                    <a:pt x="1912302" y="1100700"/>
                  </a:lnTo>
                  <a:lnTo>
                    <a:pt x="1915785" y="1101509"/>
                  </a:lnTo>
                  <a:lnTo>
                    <a:pt x="1919269" y="1101244"/>
                  </a:lnTo>
                  <a:lnTo>
                    <a:pt x="1922752" y="1100446"/>
                  </a:lnTo>
                  <a:lnTo>
                    <a:pt x="1926235" y="1099649"/>
                  </a:lnTo>
                  <a:lnTo>
                    <a:pt x="1929718" y="1098320"/>
                  </a:lnTo>
                  <a:lnTo>
                    <a:pt x="1933202" y="1099662"/>
                  </a:lnTo>
                  <a:lnTo>
                    <a:pt x="1936685" y="1098337"/>
                  </a:lnTo>
                  <a:lnTo>
                    <a:pt x="1940168" y="1098612"/>
                  </a:lnTo>
                  <a:lnTo>
                    <a:pt x="1943651" y="1097823"/>
                  </a:lnTo>
                  <a:lnTo>
                    <a:pt x="1947135" y="1098628"/>
                  </a:lnTo>
                  <a:lnTo>
                    <a:pt x="1950618" y="1097312"/>
                  </a:lnTo>
                  <a:lnTo>
                    <a:pt x="1954101" y="1097587"/>
                  </a:lnTo>
                  <a:lnTo>
                    <a:pt x="1957584" y="1096275"/>
                  </a:lnTo>
                  <a:lnTo>
                    <a:pt x="1961068" y="1094964"/>
                  </a:lnTo>
                  <a:lnTo>
                    <a:pt x="1964551" y="1095243"/>
                  </a:lnTo>
                  <a:lnTo>
                    <a:pt x="1968034" y="1094465"/>
                  </a:lnTo>
                  <a:lnTo>
                    <a:pt x="1971517" y="1095797"/>
                  </a:lnTo>
                  <a:lnTo>
                    <a:pt x="1975001" y="1097122"/>
                  </a:lnTo>
                  <a:lnTo>
                    <a:pt x="1978484" y="1096347"/>
                  </a:lnTo>
                  <a:lnTo>
                    <a:pt x="1981967" y="1095050"/>
                  </a:lnTo>
                  <a:lnTo>
                    <a:pt x="1985450" y="1093755"/>
                  </a:lnTo>
                  <a:lnTo>
                    <a:pt x="1988934" y="1092461"/>
                  </a:lnTo>
                  <a:lnTo>
                    <a:pt x="1992417" y="1091693"/>
                  </a:lnTo>
                  <a:lnTo>
                    <a:pt x="1995900" y="1090927"/>
                  </a:lnTo>
                  <a:lnTo>
                    <a:pt x="1999383" y="1090687"/>
                  </a:lnTo>
                  <a:lnTo>
                    <a:pt x="2002867" y="1089399"/>
                  </a:lnTo>
                  <a:lnTo>
                    <a:pt x="2006350" y="1089162"/>
                  </a:lnTo>
                  <a:lnTo>
                    <a:pt x="2009833" y="1088402"/>
                  </a:lnTo>
                  <a:lnTo>
                    <a:pt x="2013316" y="1089732"/>
                  </a:lnTo>
                  <a:lnTo>
                    <a:pt x="2016799" y="1090016"/>
                  </a:lnTo>
                  <a:lnTo>
                    <a:pt x="2020283" y="1089259"/>
                  </a:lnTo>
                  <a:lnTo>
                    <a:pt x="2023766" y="1088504"/>
                  </a:lnTo>
                  <a:lnTo>
                    <a:pt x="2027249" y="1089825"/>
                  </a:lnTo>
                  <a:lnTo>
                    <a:pt x="2030732" y="1092168"/>
                  </a:lnTo>
                  <a:lnTo>
                    <a:pt x="2034216" y="1090902"/>
                  </a:lnTo>
                  <a:lnTo>
                    <a:pt x="2037699" y="1093741"/>
                  </a:lnTo>
                  <a:lnTo>
                    <a:pt x="2041182" y="1092481"/>
                  </a:lnTo>
                  <a:lnTo>
                    <a:pt x="2044665" y="1094283"/>
                  </a:lnTo>
                  <a:lnTo>
                    <a:pt x="2048149" y="1094552"/>
                  </a:lnTo>
                  <a:lnTo>
                    <a:pt x="2051632" y="1095326"/>
                  </a:lnTo>
                  <a:lnTo>
                    <a:pt x="2055115" y="1097105"/>
                  </a:lnTo>
                  <a:lnTo>
                    <a:pt x="2058598" y="1096361"/>
                  </a:lnTo>
                  <a:lnTo>
                    <a:pt x="2062082" y="1097125"/>
                  </a:lnTo>
                  <a:lnTo>
                    <a:pt x="2065565" y="1097386"/>
                  </a:lnTo>
                  <a:lnTo>
                    <a:pt x="2069048" y="1096144"/>
                  </a:lnTo>
                  <a:lnTo>
                    <a:pt x="2072531" y="1096406"/>
                  </a:lnTo>
                  <a:lnTo>
                    <a:pt x="2076015" y="1099652"/>
                  </a:lnTo>
                  <a:lnTo>
                    <a:pt x="2079498" y="1098914"/>
                  </a:lnTo>
                  <a:lnTo>
                    <a:pt x="2082981" y="1100158"/>
                  </a:lnTo>
                  <a:lnTo>
                    <a:pt x="2086464" y="1100902"/>
                  </a:lnTo>
                  <a:lnTo>
                    <a:pt x="2089948" y="1100168"/>
                  </a:lnTo>
                  <a:lnTo>
                    <a:pt x="2093431" y="1099927"/>
                  </a:lnTo>
                  <a:lnTo>
                    <a:pt x="2096914" y="1099687"/>
                  </a:lnTo>
                  <a:lnTo>
                    <a:pt x="2100397" y="1101406"/>
                  </a:lnTo>
                  <a:lnTo>
                    <a:pt x="2103881" y="1102140"/>
                  </a:lnTo>
                  <a:lnTo>
                    <a:pt x="2107364" y="1103356"/>
                  </a:lnTo>
                  <a:lnTo>
                    <a:pt x="2110847" y="1103113"/>
                  </a:lnTo>
                  <a:lnTo>
                    <a:pt x="2114330" y="1103355"/>
                  </a:lnTo>
                  <a:lnTo>
                    <a:pt x="2117814" y="1102630"/>
                  </a:lnTo>
                  <a:lnTo>
                    <a:pt x="2121297" y="1103354"/>
                  </a:lnTo>
                  <a:lnTo>
                    <a:pt x="2124780" y="1102632"/>
                  </a:lnTo>
                  <a:lnTo>
                    <a:pt x="2128263" y="1101910"/>
                  </a:lnTo>
                  <a:lnTo>
                    <a:pt x="2131747" y="1101672"/>
                  </a:lnTo>
                  <a:lnTo>
                    <a:pt x="2135230" y="1102394"/>
                  </a:lnTo>
                  <a:lnTo>
                    <a:pt x="2138713" y="1102156"/>
                  </a:lnTo>
                  <a:lnTo>
                    <a:pt x="2142196" y="1102875"/>
                  </a:lnTo>
                  <a:lnTo>
                    <a:pt x="2145680" y="1104066"/>
                  </a:lnTo>
                  <a:lnTo>
                    <a:pt x="2149163" y="1102875"/>
                  </a:lnTo>
                  <a:lnTo>
                    <a:pt x="2152646" y="1102638"/>
                  </a:lnTo>
                  <a:lnTo>
                    <a:pt x="2156129" y="1101926"/>
                  </a:lnTo>
                  <a:lnTo>
                    <a:pt x="2159613" y="1104060"/>
                  </a:lnTo>
                  <a:lnTo>
                    <a:pt x="2163096" y="1104766"/>
                  </a:lnTo>
                  <a:lnTo>
                    <a:pt x="2166579" y="1106409"/>
                  </a:lnTo>
                  <a:lnTo>
                    <a:pt x="2170062" y="1106638"/>
                  </a:lnTo>
                  <a:lnTo>
                    <a:pt x="2173546" y="1113830"/>
                  </a:lnTo>
                  <a:lnTo>
                    <a:pt x="2177029" y="1112661"/>
                  </a:lnTo>
                  <a:lnTo>
                    <a:pt x="2180512" y="1114256"/>
                  </a:lnTo>
                  <a:lnTo>
                    <a:pt x="2183995" y="1113090"/>
                  </a:lnTo>
                  <a:lnTo>
                    <a:pt x="2187479" y="1113762"/>
                  </a:lnTo>
                  <a:lnTo>
                    <a:pt x="2190962" y="1114888"/>
                  </a:lnTo>
                  <a:lnTo>
                    <a:pt x="2194445" y="1114186"/>
                  </a:lnTo>
                  <a:lnTo>
                    <a:pt x="2197928" y="1114396"/>
                  </a:lnTo>
                  <a:lnTo>
                    <a:pt x="2201412" y="1115060"/>
                  </a:lnTo>
                  <a:lnTo>
                    <a:pt x="2204895" y="1114361"/>
                  </a:lnTo>
                  <a:lnTo>
                    <a:pt x="2208378" y="1113663"/>
                  </a:lnTo>
                  <a:lnTo>
                    <a:pt x="2211861" y="1112966"/>
                  </a:lnTo>
                  <a:lnTo>
                    <a:pt x="2215345" y="1111816"/>
                  </a:lnTo>
                  <a:lnTo>
                    <a:pt x="2218828" y="1111576"/>
                  </a:lnTo>
                  <a:lnTo>
                    <a:pt x="2222311" y="1111336"/>
                  </a:lnTo>
                  <a:lnTo>
                    <a:pt x="2225794" y="1113806"/>
                  </a:lnTo>
                  <a:lnTo>
                    <a:pt x="2229278" y="1112664"/>
                  </a:lnTo>
                  <a:lnTo>
                    <a:pt x="2232761" y="1112424"/>
                  </a:lnTo>
                  <a:lnTo>
                    <a:pt x="2236244" y="1113084"/>
                  </a:lnTo>
                  <a:lnTo>
                    <a:pt x="2239727" y="1111947"/>
                  </a:lnTo>
                  <a:lnTo>
                    <a:pt x="2243211" y="1110811"/>
                  </a:lnTo>
                  <a:lnTo>
                    <a:pt x="2246694" y="1109676"/>
                  </a:lnTo>
                  <a:lnTo>
                    <a:pt x="2250177" y="1111682"/>
                  </a:lnTo>
                  <a:lnTo>
                    <a:pt x="2253660" y="1113230"/>
                  </a:lnTo>
                  <a:lnTo>
                    <a:pt x="2257144" y="1112102"/>
                  </a:lnTo>
                  <a:lnTo>
                    <a:pt x="2260627" y="1116298"/>
                  </a:lnTo>
                  <a:lnTo>
                    <a:pt x="2264110" y="1115616"/>
                  </a:lnTo>
                  <a:lnTo>
                    <a:pt x="2267593" y="1114495"/>
                  </a:lnTo>
                  <a:lnTo>
                    <a:pt x="2271077" y="1114698"/>
                  </a:lnTo>
                  <a:lnTo>
                    <a:pt x="2274560" y="1113579"/>
                  </a:lnTo>
                  <a:lnTo>
                    <a:pt x="2278043" y="1112462"/>
                  </a:lnTo>
                  <a:lnTo>
                    <a:pt x="2281526" y="1111786"/>
                  </a:lnTo>
                  <a:lnTo>
                    <a:pt x="2285010" y="1114190"/>
                  </a:lnTo>
                  <a:lnTo>
                    <a:pt x="2288493" y="1113954"/>
                  </a:lnTo>
                  <a:lnTo>
                    <a:pt x="2291976" y="1113282"/>
                  </a:lnTo>
                  <a:lnTo>
                    <a:pt x="2295459" y="1114358"/>
                  </a:lnTo>
                  <a:lnTo>
                    <a:pt x="2298942" y="1114559"/>
                  </a:lnTo>
                  <a:lnTo>
                    <a:pt x="2302426" y="1115194"/>
                  </a:lnTo>
                  <a:lnTo>
                    <a:pt x="2305909" y="1116691"/>
                  </a:lnTo>
                  <a:lnTo>
                    <a:pt x="2309392" y="1115590"/>
                  </a:lnTo>
                  <a:lnTo>
                    <a:pt x="2312875" y="1114923"/>
                  </a:lnTo>
                  <a:lnTo>
                    <a:pt x="2316359" y="1114690"/>
                  </a:lnTo>
                  <a:lnTo>
                    <a:pt x="2319842" y="1115319"/>
                  </a:lnTo>
                  <a:lnTo>
                    <a:pt x="2323325" y="1115946"/>
                  </a:lnTo>
                  <a:lnTo>
                    <a:pt x="2326808" y="1115713"/>
                  </a:lnTo>
                  <a:lnTo>
                    <a:pt x="2330292" y="1114621"/>
                  </a:lnTo>
                  <a:lnTo>
                    <a:pt x="2333775" y="1113531"/>
                  </a:lnTo>
                  <a:lnTo>
                    <a:pt x="2337258" y="1113730"/>
                  </a:lnTo>
                  <a:lnTo>
                    <a:pt x="2340741" y="1112643"/>
                  </a:lnTo>
                  <a:lnTo>
                    <a:pt x="2344225" y="1112843"/>
                  </a:lnTo>
                  <a:lnTo>
                    <a:pt x="2347708" y="1112187"/>
                  </a:lnTo>
                  <a:lnTo>
                    <a:pt x="2351191" y="1114520"/>
                  </a:lnTo>
                  <a:lnTo>
                    <a:pt x="2354674" y="1113440"/>
                  </a:lnTo>
                  <a:lnTo>
                    <a:pt x="2358158" y="1112786"/>
                  </a:lnTo>
                  <a:lnTo>
                    <a:pt x="2361641" y="1112133"/>
                  </a:lnTo>
                  <a:lnTo>
                    <a:pt x="2365124" y="1111056"/>
                  </a:lnTo>
                  <a:lnTo>
                    <a:pt x="2368607" y="1110406"/>
                  </a:lnTo>
                  <a:lnTo>
                    <a:pt x="2372091" y="1109331"/>
                  </a:lnTo>
                  <a:lnTo>
                    <a:pt x="2375574" y="1108683"/>
                  </a:lnTo>
                  <a:lnTo>
                    <a:pt x="2379057" y="1113967"/>
                  </a:lnTo>
                  <a:lnTo>
                    <a:pt x="2382540" y="1113741"/>
                  </a:lnTo>
                  <a:lnTo>
                    <a:pt x="2386024" y="1113095"/>
                  </a:lnTo>
                  <a:lnTo>
                    <a:pt x="2389507" y="1112029"/>
                  </a:lnTo>
                  <a:lnTo>
                    <a:pt x="2392990" y="1112646"/>
                  </a:lnTo>
                  <a:lnTo>
                    <a:pt x="2396473" y="1114934"/>
                  </a:lnTo>
                  <a:lnTo>
                    <a:pt x="2399957" y="1114291"/>
                  </a:lnTo>
                  <a:lnTo>
                    <a:pt x="2403440" y="1113232"/>
                  </a:lnTo>
                  <a:lnTo>
                    <a:pt x="2406923" y="1112174"/>
                  </a:lnTo>
                  <a:lnTo>
                    <a:pt x="2410406" y="1111117"/>
                  </a:lnTo>
                  <a:lnTo>
                    <a:pt x="2413890" y="1110479"/>
                  </a:lnTo>
                  <a:lnTo>
                    <a:pt x="2417373" y="1110260"/>
                  </a:lnTo>
                  <a:lnTo>
                    <a:pt x="2420856" y="1110041"/>
                  </a:lnTo>
                  <a:lnTo>
                    <a:pt x="2424339" y="1108989"/>
                  </a:lnTo>
                  <a:lnTo>
                    <a:pt x="2427823" y="1110021"/>
                  </a:lnTo>
                  <a:lnTo>
                    <a:pt x="2431306" y="1108972"/>
                  </a:lnTo>
                  <a:lnTo>
                    <a:pt x="2434789" y="1108340"/>
                  </a:lnTo>
                  <a:lnTo>
                    <a:pt x="2438272" y="1108125"/>
                  </a:lnTo>
                  <a:lnTo>
                    <a:pt x="2441756" y="1107079"/>
                  </a:lnTo>
                  <a:lnTo>
                    <a:pt x="2445239" y="1106034"/>
                  </a:lnTo>
                  <a:lnTo>
                    <a:pt x="2448722" y="1104990"/>
                  </a:lnTo>
                  <a:lnTo>
                    <a:pt x="2452205" y="1104364"/>
                  </a:lnTo>
                  <a:lnTo>
                    <a:pt x="2455689" y="1103322"/>
                  </a:lnTo>
                  <a:lnTo>
                    <a:pt x="2459172" y="1104775"/>
                  </a:lnTo>
                  <a:lnTo>
                    <a:pt x="2462655" y="1103736"/>
                  </a:lnTo>
                  <a:lnTo>
                    <a:pt x="2466138" y="1103113"/>
                  </a:lnTo>
                  <a:lnTo>
                    <a:pt x="2469622" y="1103734"/>
                  </a:lnTo>
                  <a:lnTo>
                    <a:pt x="2473105" y="1105178"/>
                  </a:lnTo>
                  <a:lnTo>
                    <a:pt x="2476588" y="1104557"/>
                  </a:lnTo>
                  <a:lnTo>
                    <a:pt x="2480071" y="1104350"/>
                  </a:lnTo>
                  <a:lnTo>
                    <a:pt x="2483555" y="1103319"/>
                  </a:lnTo>
                  <a:lnTo>
                    <a:pt x="2487038" y="1103113"/>
                  </a:lnTo>
                  <a:lnTo>
                    <a:pt x="2490521" y="1102497"/>
                  </a:lnTo>
                  <a:lnTo>
                    <a:pt x="2494004" y="1101470"/>
                  </a:lnTo>
                  <a:lnTo>
                    <a:pt x="2497488" y="1104137"/>
                  </a:lnTo>
                  <a:lnTo>
                    <a:pt x="2500971" y="1104339"/>
                  </a:lnTo>
                  <a:lnTo>
                    <a:pt x="2504454" y="1104134"/>
                  </a:lnTo>
                  <a:lnTo>
                    <a:pt x="2507937" y="1103521"/>
                  </a:lnTo>
                  <a:lnTo>
                    <a:pt x="2511421" y="1103724"/>
                  </a:lnTo>
                  <a:lnTo>
                    <a:pt x="2514904" y="1102706"/>
                  </a:lnTo>
                  <a:lnTo>
                    <a:pt x="2518387" y="1101689"/>
                  </a:lnTo>
                  <a:lnTo>
                    <a:pt x="2521870" y="1101488"/>
                  </a:lnTo>
                  <a:lnTo>
                    <a:pt x="2525354" y="1100473"/>
                  </a:lnTo>
                  <a:lnTo>
                    <a:pt x="2528837" y="1100274"/>
                  </a:lnTo>
                  <a:lnTo>
                    <a:pt x="2532320" y="1099668"/>
                  </a:lnTo>
                  <a:lnTo>
                    <a:pt x="2535803" y="1099876"/>
                  </a:lnTo>
                  <a:lnTo>
                    <a:pt x="2539287" y="1098866"/>
                  </a:lnTo>
                  <a:lnTo>
                    <a:pt x="2542770" y="1100694"/>
                  </a:lnTo>
                  <a:lnTo>
                    <a:pt x="2546253" y="1100495"/>
                  </a:lnTo>
                  <a:lnTo>
                    <a:pt x="2549736" y="1109495"/>
                  </a:lnTo>
                  <a:lnTo>
                    <a:pt x="2553220" y="1109288"/>
                  </a:lnTo>
                  <a:lnTo>
                    <a:pt x="2556703" y="1108290"/>
                  </a:lnTo>
                  <a:lnTo>
                    <a:pt x="2560186" y="1108085"/>
                  </a:lnTo>
                  <a:lnTo>
                    <a:pt x="2563669" y="1107089"/>
                  </a:lnTo>
                  <a:lnTo>
                    <a:pt x="2567153" y="1107282"/>
                  </a:lnTo>
                  <a:lnTo>
                    <a:pt x="2570636" y="1107473"/>
                  </a:lnTo>
                  <a:lnTo>
                    <a:pt x="2574119" y="1106481"/>
                  </a:lnTo>
                  <a:lnTo>
                    <a:pt x="2577602" y="1106674"/>
                  </a:lnTo>
                  <a:lnTo>
                    <a:pt x="2581085" y="1108045"/>
                  </a:lnTo>
                  <a:lnTo>
                    <a:pt x="2584569" y="1107843"/>
                  </a:lnTo>
                  <a:lnTo>
                    <a:pt x="2588052" y="1108815"/>
                  </a:lnTo>
                  <a:lnTo>
                    <a:pt x="2591535" y="1108221"/>
                  </a:lnTo>
                  <a:lnTo>
                    <a:pt x="2595018" y="1107237"/>
                  </a:lnTo>
                  <a:lnTo>
                    <a:pt x="2598502" y="1106645"/>
                  </a:lnTo>
                  <a:lnTo>
                    <a:pt x="2601985" y="1106445"/>
                  </a:lnTo>
                  <a:lnTo>
                    <a:pt x="2605468" y="1105464"/>
                  </a:lnTo>
                  <a:lnTo>
                    <a:pt x="2608951" y="1105266"/>
                  </a:lnTo>
                  <a:lnTo>
                    <a:pt x="2612435" y="1104287"/>
                  </a:lnTo>
                  <a:lnTo>
                    <a:pt x="2615918" y="1103309"/>
                  </a:lnTo>
                  <a:lnTo>
                    <a:pt x="2619401" y="1107005"/>
                  </a:lnTo>
                  <a:lnTo>
                    <a:pt x="2622884" y="1106419"/>
                  </a:lnTo>
                  <a:lnTo>
                    <a:pt x="2626368" y="1107381"/>
                  </a:lnTo>
                  <a:lnTo>
                    <a:pt x="2629851" y="1106410"/>
                  </a:lnTo>
                  <a:lnTo>
                    <a:pt x="2633334" y="1105439"/>
                  </a:lnTo>
                  <a:lnTo>
                    <a:pt x="2636817" y="1106401"/>
                  </a:lnTo>
                  <a:lnTo>
                    <a:pt x="2640301" y="1105433"/>
                  </a:lnTo>
                  <a:lnTo>
                    <a:pt x="2643784" y="1105238"/>
                  </a:lnTo>
                  <a:lnTo>
                    <a:pt x="2647267" y="1105427"/>
                  </a:lnTo>
                  <a:lnTo>
                    <a:pt x="2650750" y="1104847"/>
                  </a:lnTo>
                  <a:lnTo>
                    <a:pt x="2654234" y="1105037"/>
                  </a:lnTo>
                  <a:lnTo>
                    <a:pt x="2657717" y="1105227"/>
                  </a:lnTo>
                  <a:lnTo>
                    <a:pt x="2661200" y="1104649"/>
                  </a:lnTo>
                  <a:lnTo>
                    <a:pt x="2664683" y="1103689"/>
                  </a:lnTo>
                  <a:lnTo>
                    <a:pt x="2668167" y="1103113"/>
                  </a:lnTo>
                  <a:lnTo>
                    <a:pt x="2671650" y="1102155"/>
                  </a:lnTo>
                  <a:lnTo>
                    <a:pt x="2675133" y="1101581"/>
                  </a:lnTo>
                  <a:lnTo>
                    <a:pt x="2678616" y="1101775"/>
                  </a:lnTo>
                  <a:lnTo>
                    <a:pt x="2682100" y="1101585"/>
                  </a:lnTo>
                  <a:lnTo>
                    <a:pt x="2685583" y="1101014"/>
                  </a:lnTo>
                  <a:lnTo>
                    <a:pt x="2689066" y="1100825"/>
                  </a:lnTo>
                  <a:lnTo>
                    <a:pt x="2692549" y="1100638"/>
                  </a:lnTo>
                  <a:lnTo>
                    <a:pt x="2696033" y="1100069"/>
                  </a:lnTo>
                  <a:lnTo>
                    <a:pt x="2699516" y="1099119"/>
                  </a:lnTo>
                  <a:lnTo>
                    <a:pt x="2702999" y="1098169"/>
                  </a:lnTo>
                  <a:lnTo>
                    <a:pt x="2706482" y="1097221"/>
                  </a:lnTo>
                  <a:lnTo>
                    <a:pt x="2709966" y="1096656"/>
                  </a:lnTo>
                  <a:lnTo>
                    <a:pt x="2713449" y="1095709"/>
                  </a:lnTo>
                  <a:lnTo>
                    <a:pt x="2716932" y="1094763"/>
                  </a:lnTo>
                  <a:lnTo>
                    <a:pt x="2720415" y="1096490"/>
                  </a:lnTo>
                  <a:lnTo>
                    <a:pt x="2723899" y="1095547"/>
                  </a:lnTo>
                  <a:lnTo>
                    <a:pt x="2727382" y="1095747"/>
                  </a:lnTo>
                  <a:lnTo>
                    <a:pt x="2730865" y="1095566"/>
                  </a:lnTo>
                  <a:lnTo>
                    <a:pt x="2734348" y="1097660"/>
                  </a:lnTo>
                  <a:lnTo>
                    <a:pt x="2737832" y="1098986"/>
                  </a:lnTo>
                  <a:lnTo>
                    <a:pt x="2741315" y="1099931"/>
                  </a:lnTo>
                  <a:lnTo>
                    <a:pt x="2744798" y="1099372"/>
                  </a:lnTo>
                  <a:lnTo>
                    <a:pt x="2748281" y="1098815"/>
                  </a:lnTo>
                  <a:lnTo>
                    <a:pt x="2751765" y="1099007"/>
                  </a:lnTo>
                  <a:lnTo>
                    <a:pt x="2755248" y="1098451"/>
                  </a:lnTo>
                  <a:lnTo>
                    <a:pt x="2758731" y="1097895"/>
                  </a:lnTo>
                  <a:lnTo>
                    <a:pt x="2762214" y="1098836"/>
                  </a:lnTo>
                  <a:lnTo>
                    <a:pt x="2765698" y="1097908"/>
                  </a:lnTo>
                  <a:lnTo>
                    <a:pt x="2769181" y="1097355"/>
                  </a:lnTo>
                  <a:lnTo>
                    <a:pt x="2772664" y="1096429"/>
                  </a:lnTo>
                  <a:lnTo>
                    <a:pt x="2776147" y="1095503"/>
                  </a:lnTo>
                  <a:lnTo>
                    <a:pt x="2779631" y="1094579"/>
                  </a:lnTo>
                  <a:lnTo>
                    <a:pt x="2783114" y="1093654"/>
                  </a:lnTo>
                  <a:lnTo>
                    <a:pt x="2786597" y="1093479"/>
                  </a:lnTo>
                  <a:lnTo>
                    <a:pt x="2790080" y="1092931"/>
                  </a:lnTo>
                  <a:lnTo>
                    <a:pt x="2793564" y="1093131"/>
                  </a:lnTo>
                  <a:lnTo>
                    <a:pt x="2797047" y="1092584"/>
                  </a:lnTo>
                  <a:lnTo>
                    <a:pt x="2800530" y="1091664"/>
                  </a:lnTo>
                  <a:lnTo>
                    <a:pt x="2804013" y="1092238"/>
                  </a:lnTo>
                  <a:lnTo>
                    <a:pt x="2807497" y="1093552"/>
                  </a:lnTo>
                  <a:lnTo>
                    <a:pt x="2810980" y="1093378"/>
                  </a:lnTo>
                  <a:lnTo>
                    <a:pt x="2814463" y="1092835"/>
                  </a:lnTo>
                  <a:lnTo>
                    <a:pt x="2817946" y="1092663"/>
                  </a:lnTo>
                  <a:lnTo>
                    <a:pt x="2821430" y="1092491"/>
                  </a:lnTo>
                  <a:lnTo>
                    <a:pt x="2824913" y="1092319"/>
                  </a:lnTo>
                  <a:lnTo>
                    <a:pt x="2828396" y="1091778"/>
                  </a:lnTo>
                  <a:lnTo>
                    <a:pt x="2831879" y="1091977"/>
                  </a:lnTo>
                  <a:lnTo>
                    <a:pt x="2835363" y="1091438"/>
                  </a:lnTo>
                  <a:lnTo>
                    <a:pt x="2838846" y="1090899"/>
                  </a:lnTo>
                  <a:lnTo>
                    <a:pt x="2842329" y="1092202"/>
                  </a:lnTo>
                  <a:lnTo>
                    <a:pt x="2845812" y="1091297"/>
                  </a:lnTo>
                  <a:lnTo>
                    <a:pt x="2849296" y="1095154"/>
                  </a:lnTo>
                  <a:lnTo>
                    <a:pt x="2852779" y="1094617"/>
                  </a:lnTo>
                  <a:lnTo>
                    <a:pt x="2856262" y="1094081"/>
                  </a:lnTo>
                  <a:lnTo>
                    <a:pt x="2859745" y="1093182"/>
                  </a:lnTo>
                  <a:lnTo>
                    <a:pt x="2863229" y="1094103"/>
                  </a:lnTo>
                  <a:lnTo>
                    <a:pt x="2866712" y="1095745"/>
                  </a:lnTo>
                  <a:lnTo>
                    <a:pt x="2870195" y="1096657"/>
                  </a:lnTo>
                  <a:lnTo>
                    <a:pt x="2873678" y="1097206"/>
                  </a:lnTo>
                  <a:lnTo>
                    <a:pt x="2877161" y="1096673"/>
                  </a:lnTo>
                  <a:lnTo>
                    <a:pt x="2880645" y="1097220"/>
                  </a:lnTo>
                  <a:lnTo>
                    <a:pt x="2884128" y="1096689"/>
                  </a:lnTo>
                  <a:lnTo>
                    <a:pt x="2887611" y="1096158"/>
                  </a:lnTo>
                  <a:lnTo>
                    <a:pt x="2891094" y="1095987"/>
                  </a:lnTo>
                  <a:lnTo>
                    <a:pt x="2894578" y="1095458"/>
                  </a:lnTo>
                  <a:lnTo>
                    <a:pt x="2898061" y="1095289"/>
                  </a:lnTo>
                  <a:lnTo>
                    <a:pt x="2901544" y="1097619"/>
                  </a:lnTo>
                  <a:lnTo>
                    <a:pt x="2905027" y="1097448"/>
                  </a:lnTo>
                  <a:lnTo>
                    <a:pt x="2908511" y="1097632"/>
                  </a:lnTo>
                  <a:lnTo>
                    <a:pt x="2911994" y="1097106"/>
                  </a:lnTo>
                  <a:lnTo>
                    <a:pt x="2915477" y="1097291"/>
                  </a:lnTo>
                  <a:lnTo>
                    <a:pt x="2918960" y="1098183"/>
                  </a:lnTo>
                  <a:lnTo>
                    <a:pt x="2922444" y="1099424"/>
                  </a:lnTo>
                  <a:lnTo>
                    <a:pt x="2925927" y="1098548"/>
                  </a:lnTo>
                  <a:lnTo>
                    <a:pt x="2929410" y="1098377"/>
                  </a:lnTo>
                  <a:lnTo>
                    <a:pt x="2932893" y="1097854"/>
                  </a:lnTo>
                  <a:lnTo>
                    <a:pt x="2936377" y="1098037"/>
                  </a:lnTo>
                  <a:lnTo>
                    <a:pt x="2939860" y="1098218"/>
                  </a:lnTo>
                  <a:lnTo>
                    <a:pt x="2943343" y="1097346"/>
                  </a:lnTo>
                  <a:lnTo>
                    <a:pt x="2946826" y="1096826"/>
                  </a:lnTo>
                  <a:lnTo>
                    <a:pt x="2950310" y="1095956"/>
                  </a:lnTo>
                  <a:lnTo>
                    <a:pt x="2953793" y="1095086"/>
                  </a:lnTo>
                  <a:lnTo>
                    <a:pt x="2957276" y="1094568"/>
                  </a:lnTo>
                  <a:lnTo>
                    <a:pt x="2960759" y="1093699"/>
                  </a:lnTo>
                  <a:lnTo>
                    <a:pt x="2964243" y="1092831"/>
                  </a:lnTo>
                  <a:lnTo>
                    <a:pt x="2967726" y="1091964"/>
                  </a:lnTo>
                  <a:lnTo>
                    <a:pt x="2971209" y="1091801"/>
                  </a:lnTo>
                  <a:lnTo>
                    <a:pt x="2974692" y="1091990"/>
                  </a:lnTo>
                  <a:lnTo>
                    <a:pt x="2978176" y="1091477"/>
                  </a:lnTo>
                  <a:lnTo>
                    <a:pt x="2981659" y="1092367"/>
                  </a:lnTo>
                  <a:lnTo>
                    <a:pt x="2985142" y="1091855"/>
                  </a:lnTo>
                  <a:lnTo>
                    <a:pt x="2988625" y="1090993"/>
                  </a:lnTo>
                  <a:lnTo>
                    <a:pt x="2992109" y="1090482"/>
                  </a:lnTo>
                  <a:lnTo>
                    <a:pt x="2995592" y="1090322"/>
                  </a:lnTo>
                  <a:lnTo>
                    <a:pt x="2999075" y="1091210"/>
                  </a:lnTo>
                  <a:lnTo>
                    <a:pt x="3002558" y="1091747"/>
                  </a:lnTo>
                  <a:lnTo>
                    <a:pt x="3006042" y="1090890"/>
                  </a:lnTo>
                  <a:lnTo>
                    <a:pt x="3009525" y="1090382"/>
                  </a:lnTo>
                  <a:lnTo>
                    <a:pt x="3013008" y="1089527"/>
                  </a:lnTo>
                  <a:lnTo>
                    <a:pt x="3016491" y="1092492"/>
                  </a:lnTo>
                  <a:lnTo>
                    <a:pt x="3019975" y="1091986"/>
                  </a:lnTo>
                  <a:lnTo>
                    <a:pt x="3023458" y="1092862"/>
                  </a:lnTo>
                  <a:lnTo>
                    <a:pt x="3026941" y="1093046"/>
                  </a:lnTo>
                  <a:lnTo>
                    <a:pt x="3030424" y="1093574"/>
                  </a:lnTo>
                  <a:lnTo>
                    <a:pt x="3033908" y="1092726"/>
                  </a:lnTo>
                  <a:lnTo>
                    <a:pt x="3037391" y="1092566"/>
                  </a:lnTo>
                  <a:lnTo>
                    <a:pt x="3040874" y="1092407"/>
                  </a:lnTo>
                  <a:lnTo>
                    <a:pt x="3044357" y="1091904"/>
                  </a:lnTo>
                  <a:lnTo>
                    <a:pt x="3047841" y="1093116"/>
                  </a:lnTo>
                  <a:lnTo>
                    <a:pt x="3051324" y="1092615"/>
                  </a:lnTo>
                  <a:lnTo>
                    <a:pt x="3054807" y="1094843"/>
                  </a:lnTo>
                  <a:lnTo>
                    <a:pt x="3058290" y="1095362"/>
                  </a:lnTo>
                  <a:lnTo>
                    <a:pt x="3061774" y="1096218"/>
                  </a:lnTo>
                  <a:lnTo>
                    <a:pt x="3065257" y="1097071"/>
                  </a:lnTo>
                  <a:lnTo>
                    <a:pt x="3068740" y="1098257"/>
                  </a:lnTo>
                  <a:lnTo>
                    <a:pt x="3072223" y="1097758"/>
                  </a:lnTo>
                  <a:lnTo>
                    <a:pt x="3075707" y="1097596"/>
                  </a:lnTo>
                  <a:lnTo>
                    <a:pt x="3079190" y="1096762"/>
                  </a:lnTo>
                  <a:lnTo>
                    <a:pt x="3082673" y="1095929"/>
                  </a:lnTo>
                  <a:lnTo>
                    <a:pt x="3086156" y="1096441"/>
                  </a:lnTo>
                  <a:lnTo>
                    <a:pt x="3089640" y="1096281"/>
                  </a:lnTo>
                  <a:lnTo>
                    <a:pt x="3093123" y="1095785"/>
                  </a:lnTo>
                  <a:lnTo>
                    <a:pt x="3096606" y="1095626"/>
                  </a:lnTo>
                  <a:lnTo>
                    <a:pt x="3100089" y="1094797"/>
                  </a:lnTo>
                  <a:lnTo>
                    <a:pt x="3103573" y="1094304"/>
                  </a:lnTo>
                  <a:lnTo>
                    <a:pt x="3107056" y="1093476"/>
                  </a:lnTo>
                  <a:lnTo>
                    <a:pt x="3110539" y="1094324"/>
                  </a:lnTo>
                  <a:lnTo>
                    <a:pt x="3114022" y="1093498"/>
                  </a:lnTo>
                  <a:lnTo>
                    <a:pt x="3117506" y="1093007"/>
                  </a:lnTo>
                  <a:lnTo>
                    <a:pt x="3120989" y="1092183"/>
                  </a:lnTo>
                  <a:lnTo>
                    <a:pt x="3124472" y="1092362"/>
                  </a:lnTo>
                  <a:lnTo>
                    <a:pt x="3127955" y="1091873"/>
                  </a:lnTo>
                  <a:lnTo>
                    <a:pt x="3131439" y="1092719"/>
                  </a:lnTo>
                  <a:lnTo>
                    <a:pt x="3134922" y="1093230"/>
                  </a:lnTo>
                  <a:lnTo>
                    <a:pt x="3138405" y="1092410"/>
                  </a:lnTo>
                  <a:lnTo>
                    <a:pt x="3141888" y="1091591"/>
                  </a:lnTo>
                  <a:lnTo>
                    <a:pt x="3145372" y="1092766"/>
                  </a:lnTo>
                  <a:lnTo>
                    <a:pt x="3148855" y="1092943"/>
                  </a:lnTo>
                  <a:lnTo>
                    <a:pt x="3152338" y="1093451"/>
                  </a:lnTo>
                  <a:lnTo>
                    <a:pt x="3155821" y="1093296"/>
                  </a:lnTo>
                  <a:lnTo>
                    <a:pt x="3159304" y="1093472"/>
                  </a:lnTo>
                  <a:lnTo>
                    <a:pt x="3162788" y="1093318"/>
                  </a:lnTo>
                  <a:lnTo>
                    <a:pt x="3166271" y="1093164"/>
                  </a:lnTo>
                  <a:lnTo>
                    <a:pt x="3169754" y="1093011"/>
                  </a:lnTo>
                  <a:lnTo>
                    <a:pt x="3173237" y="1092200"/>
                  </a:lnTo>
                  <a:lnTo>
                    <a:pt x="3176721" y="1093033"/>
                  </a:lnTo>
                  <a:lnTo>
                    <a:pt x="3180204" y="1092224"/>
                  </a:lnTo>
                  <a:lnTo>
                    <a:pt x="3183687" y="1092400"/>
                  </a:lnTo>
                  <a:lnTo>
                    <a:pt x="3187170" y="1096166"/>
                  </a:lnTo>
                  <a:lnTo>
                    <a:pt x="3190654" y="1096336"/>
                  </a:lnTo>
                  <a:lnTo>
                    <a:pt x="3194137" y="1095856"/>
                  </a:lnTo>
                  <a:lnTo>
                    <a:pt x="3197620" y="1095053"/>
                  </a:lnTo>
                  <a:lnTo>
                    <a:pt x="3201103" y="1094250"/>
                  </a:lnTo>
                  <a:lnTo>
                    <a:pt x="3204587" y="1093772"/>
                  </a:lnTo>
                  <a:lnTo>
                    <a:pt x="3208070" y="1093945"/>
                  </a:lnTo>
                  <a:lnTo>
                    <a:pt x="3211553" y="1093792"/>
                  </a:lnTo>
                  <a:lnTo>
                    <a:pt x="3215036" y="1093317"/>
                  </a:lnTo>
                  <a:lnTo>
                    <a:pt x="3218520" y="1094460"/>
                  </a:lnTo>
                  <a:lnTo>
                    <a:pt x="3222003" y="1094308"/>
                  </a:lnTo>
                  <a:lnTo>
                    <a:pt x="3225486" y="1093510"/>
                  </a:lnTo>
                  <a:lnTo>
                    <a:pt x="3228969" y="1094004"/>
                  </a:lnTo>
                  <a:lnTo>
                    <a:pt x="3232453" y="1093209"/>
                  </a:lnTo>
                  <a:lnTo>
                    <a:pt x="3235936" y="1092736"/>
                  </a:lnTo>
                  <a:lnTo>
                    <a:pt x="3239419" y="1091941"/>
                  </a:lnTo>
                  <a:lnTo>
                    <a:pt x="3242902" y="1091470"/>
                  </a:lnTo>
                  <a:lnTo>
                    <a:pt x="3246386" y="1093573"/>
                  </a:lnTo>
                  <a:lnTo>
                    <a:pt x="3249869" y="1094384"/>
                  </a:lnTo>
                  <a:lnTo>
                    <a:pt x="3253352" y="1094233"/>
                  </a:lnTo>
                  <a:lnTo>
                    <a:pt x="3256835" y="1093443"/>
                  </a:lnTo>
                  <a:lnTo>
                    <a:pt x="3260319" y="1094252"/>
                  </a:lnTo>
                  <a:lnTo>
                    <a:pt x="3263802" y="1094421"/>
                  </a:lnTo>
                  <a:lnTo>
                    <a:pt x="3267285" y="1096813"/>
                  </a:lnTo>
                  <a:lnTo>
                    <a:pt x="3270768" y="1097294"/>
                  </a:lnTo>
                  <a:lnTo>
                    <a:pt x="3274252" y="1097774"/>
                  </a:lnTo>
                  <a:lnTo>
                    <a:pt x="3277735" y="1098253"/>
                  </a:lnTo>
                  <a:lnTo>
                    <a:pt x="3281218" y="1097470"/>
                  </a:lnTo>
                  <a:lnTo>
                    <a:pt x="3284701" y="1098263"/>
                  </a:lnTo>
                  <a:lnTo>
                    <a:pt x="3288185" y="1097482"/>
                  </a:lnTo>
                  <a:lnTo>
                    <a:pt x="3291668" y="1096702"/>
                  </a:lnTo>
                  <a:lnTo>
                    <a:pt x="3295151" y="1095923"/>
                  </a:lnTo>
                  <a:lnTo>
                    <a:pt x="3298634" y="1095144"/>
                  </a:lnTo>
                  <a:lnTo>
                    <a:pt x="3302118" y="1094365"/>
                  </a:lnTo>
                  <a:lnTo>
                    <a:pt x="3305601" y="1094532"/>
                  </a:lnTo>
                  <a:lnTo>
                    <a:pt x="3309084" y="1094698"/>
                  </a:lnTo>
                  <a:lnTo>
                    <a:pt x="3312567" y="1095178"/>
                  </a:lnTo>
                  <a:lnTo>
                    <a:pt x="3316051" y="1095029"/>
                  </a:lnTo>
                  <a:lnTo>
                    <a:pt x="3319534" y="1094568"/>
                  </a:lnTo>
                  <a:lnTo>
                    <a:pt x="3323017" y="1094108"/>
                  </a:lnTo>
                  <a:lnTo>
                    <a:pt x="3326500" y="1093648"/>
                  </a:lnTo>
                  <a:lnTo>
                    <a:pt x="3329984" y="1093188"/>
                  </a:lnTo>
                  <a:lnTo>
                    <a:pt x="3333467" y="1093042"/>
                  </a:lnTo>
                  <a:lnTo>
                    <a:pt x="3336950" y="1092271"/>
                  </a:lnTo>
                  <a:lnTo>
                    <a:pt x="3340433" y="1092126"/>
                  </a:lnTo>
                  <a:lnTo>
                    <a:pt x="3343917" y="1093542"/>
                  </a:lnTo>
                  <a:lnTo>
                    <a:pt x="3347400" y="1092773"/>
                  </a:lnTo>
                  <a:lnTo>
                    <a:pt x="3350883" y="1092005"/>
                  </a:lnTo>
                  <a:lnTo>
                    <a:pt x="3354366" y="1092172"/>
                  </a:lnTo>
                  <a:lnTo>
                    <a:pt x="3357850" y="1091717"/>
                  </a:lnTo>
                  <a:lnTo>
                    <a:pt x="3361333" y="1091885"/>
                  </a:lnTo>
                  <a:lnTo>
                    <a:pt x="3364816" y="1091741"/>
                  </a:lnTo>
                  <a:lnTo>
                    <a:pt x="3368299" y="1091908"/>
                  </a:lnTo>
                  <a:lnTo>
                    <a:pt x="3371783" y="1091144"/>
                  </a:lnTo>
                  <a:lnTo>
                    <a:pt x="3375266" y="1091002"/>
                  </a:lnTo>
                  <a:lnTo>
                    <a:pt x="3378749" y="1090549"/>
                  </a:lnTo>
                  <a:lnTo>
                    <a:pt x="3382232" y="1089787"/>
                  </a:lnTo>
                  <a:lnTo>
                    <a:pt x="3385716" y="1089336"/>
                  </a:lnTo>
                  <a:lnTo>
                    <a:pt x="3389199" y="1089196"/>
                  </a:lnTo>
                  <a:lnTo>
                    <a:pt x="3392682" y="1088746"/>
                  </a:lnTo>
                  <a:lnTo>
                    <a:pt x="3396165" y="1088296"/>
                  </a:lnTo>
                  <a:lnTo>
                    <a:pt x="3399649" y="1089085"/>
                  </a:lnTo>
                  <a:lnTo>
                    <a:pt x="3403132" y="1089253"/>
                  </a:lnTo>
                  <a:lnTo>
                    <a:pt x="3406615" y="1088497"/>
                  </a:lnTo>
                  <a:lnTo>
                    <a:pt x="3410098" y="1088974"/>
                  </a:lnTo>
                  <a:lnTo>
                    <a:pt x="3413582" y="1088219"/>
                  </a:lnTo>
                  <a:lnTo>
                    <a:pt x="3417065" y="1087464"/>
                  </a:lnTo>
                  <a:lnTo>
                    <a:pt x="3420548" y="1086709"/>
                  </a:lnTo>
                  <a:lnTo>
                    <a:pt x="3424031" y="1088111"/>
                  </a:lnTo>
                  <a:lnTo>
                    <a:pt x="3427515" y="1087666"/>
                  </a:lnTo>
                  <a:lnTo>
                    <a:pt x="3430998" y="1087221"/>
                  </a:lnTo>
                  <a:lnTo>
                    <a:pt x="3434481" y="1087697"/>
                  </a:lnTo>
                  <a:lnTo>
                    <a:pt x="3437964" y="1087253"/>
                  </a:lnTo>
                  <a:lnTo>
                    <a:pt x="3441447" y="1088341"/>
                  </a:lnTo>
                  <a:lnTo>
                    <a:pt x="3444931" y="1087592"/>
                  </a:lnTo>
                  <a:lnTo>
                    <a:pt x="3448414" y="1086844"/>
                  </a:lnTo>
                  <a:lnTo>
                    <a:pt x="3451897" y="1086096"/>
                  </a:lnTo>
                  <a:lnTo>
                    <a:pt x="3455380" y="1085960"/>
                  </a:lnTo>
                  <a:lnTo>
                    <a:pt x="3458864" y="1085519"/>
                  </a:lnTo>
                  <a:lnTo>
                    <a:pt x="3462347" y="1084773"/>
                  </a:lnTo>
                  <a:lnTo>
                    <a:pt x="3465830" y="1084945"/>
                  </a:lnTo>
                  <a:lnTo>
                    <a:pt x="3469313" y="1084810"/>
                  </a:lnTo>
                  <a:lnTo>
                    <a:pt x="3472797" y="1084982"/>
                  </a:lnTo>
                  <a:lnTo>
                    <a:pt x="3476280" y="1084543"/>
                  </a:lnTo>
                  <a:lnTo>
                    <a:pt x="3479763" y="1083800"/>
                  </a:lnTo>
                  <a:lnTo>
                    <a:pt x="3483246" y="1083058"/>
                  </a:lnTo>
                  <a:lnTo>
                    <a:pt x="3483246" y="1083363"/>
                  </a:lnTo>
                  <a:lnTo>
                    <a:pt x="3483246" y="1083668"/>
                  </a:lnTo>
                  <a:lnTo>
                    <a:pt x="3483246" y="1083972"/>
                  </a:lnTo>
                  <a:lnTo>
                    <a:pt x="3483246" y="1084277"/>
                  </a:lnTo>
                  <a:lnTo>
                    <a:pt x="3483246" y="1084581"/>
                  </a:lnTo>
                  <a:lnTo>
                    <a:pt x="3483246" y="1084885"/>
                  </a:lnTo>
                  <a:lnTo>
                    <a:pt x="3483246" y="1085189"/>
                  </a:lnTo>
                  <a:lnTo>
                    <a:pt x="3483246" y="1085493"/>
                  </a:lnTo>
                  <a:lnTo>
                    <a:pt x="3483246" y="1085796"/>
                  </a:lnTo>
                  <a:lnTo>
                    <a:pt x="3483246" y="108610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48288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6769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AUC:0.46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AUC:0.432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AUC:0.412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0674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AUC:0.32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AUC:0.318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AUC:0.308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12298" y="1633706"/>
              <a:ext cx="410095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TG 150mg/</a:t>
              </a:r>
              <a:r>
                <a:rPr lang="en-US" sz="1320" dirty="0" err="1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dL</a:t>
              </a: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and over</a:t>
              </a:r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339452"/>
            </a:xfrm>
            <a:custGeom>
              <a:avLst/>
              <a:gdLst/>
              <a:ahLst/>
              <a:cxnLst/>
              <a:rect l="0" t="0" r="0" b="0"/>
              <a:pathLst>
                <a:path w="3483246" h="333945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3307139"/>
                  </a:lnTo>
                  <a:lnTo>
                    <a:pt x="13932" y="3263266"/>
                  </a:lnTo>
                  <a:lnTo>
                    <a:pt x="17416" y="3224605"/>
                  </a:lnTo>
                  <a:lnTo>
                    <a:pt x="20899" y="3339452"/>
                  </a:lnTo>
                  <a:lnTo>
                    <a:pt x="24382" y="3320525"/>
                  </a:lnTo>
                  <a:lnTo>
                    <a:pt x="27865" y="3302701"/>
                  </a:lnTo>
                  <a:lnTo>
                    <a:pt x="31349" y="3285887"/>
                  </a:lnTo>
                  <a:lnTo>
                    <a:pt x="34832" y="3269999"/>
                  </a:lnTo>
                  <a:lnTo>
                    <a:pt x="38315" y="3254964"/>
                  </a:lnTo>
                  <a:lnTo>
                    <a:pt x="41798" y="3240946"/>
                  </a:lnTo>
                  <a:lnTo>
                    <a:pt x="45282" y="3228865"/>
                  </a:lnTo>
                  <a:lnTo>
                    <a:pt x="48765" y="3217508"/>
                  </a:lnTo>
                  <a:lnTo>
                    <a:pt x="52248" y="3206811"/>
                  </a:lnTo>
                  <a:lnTo>
                    <a:pt x="55731" y="3196720"/>
                  </a:lnTo>
                  <a:lnTo>
                    <a:pt x="59215" y="3187184"/>
                  </a:lnTo>
                  <a:lnTo>
                    <a:pt x="62698" y="3177973"/>
                  </a:lnTo>
                  <a:lnTo>
                    <a:pt x="66181" y="3168672"/>
                  </a:lnTo>
                  <a:lnTo>
                    <a:pt x="69664" y="3159802"/>
                  </a:lnTo>
                  <a:lnTo>
                    <a:pt x="73148" y="3151335"/>
                  </a:lnTo>
                  <a:lnTo>
                    <a:pt x="76631" y="3143244"/>
                  </a:lnTo>
                  <a:lnTo>
                    <a:pt x="80114" y="3135503"/>
                  </a:lnTo>
                  <a:lnTo>
                    <a:pt x="83597" y="3193785"/>
                  </a:lnTo>
                  <a:lnTo>
                    <a:pt x="87081" y="3187359"/>
                  </a:lnTo>
                  <a:lnTo>
                    <a:pt x="90564" y="3181168"/>
                  </a:lnTo>
                  <a:lnTo>
                    <a:pt x="94047" y="3175201"/>
                  </a:lnTo>
                  <a:lnTo>
                    <a:pt x="97530" y="3169445"/>
                  </a:lnTo>
                  <a:lnTo>
                    <a:pt x="101014" y="3163889"/>
                  </a:lnTo>
                  <a:lnTo>
                    <a:pt x="104497" y="3212967"/>
                  </a:lnTo>
                  <a:lnTo>
                    <a:pt x="107980" y="3212365"/>
                  </a:lnTo>
                  <a:lnTo>
                    <a:pt x="111463" y="3211799"/>
                  </a:lnTo>
                  <a:lnTo>
                    <a:pt x="114947" y="3211264"/>
                  </a:lnTo>
                  <a:lnTo>
                    <a:pt x="118430" y="3210759"/>
                  </a:lnTo>
                  <a:lnTo>
                    <a:pt x="121913" y="3210281"/>
                  </a:lnTo>
                  <a:lnTo>
                    <a:pt x="125396" y="3209829"/>
                  </a:lnTo>
                  <a:lnTo>
                    <a:pt x="128880" y="3209399"/>
                  </a:lnTo>
                  <a:lnTo>
                    <a:pt x="132363" y="3208991"/>
                  </a:lnTo>
                  <a:lnTo>
                    <a:pt x="135846" y="3213015"/>
                  </a:lnTo>
                  <a:lnTo>
                    <a:pt x="139329" y="3220213"/>
                  </a:lnTo>
                  <a:lnTo>
                    <a:pt x="142813" y="3226713"/>
                  </a:lnTo>
                  <a:lnTo>
                    <a:pt x="146296" y="3229460"/>
                  </a:lnTo>
                  <a:lnTo>
                    <a:pt x="149779" y="3229793"/>
                  </a:lnTo>
                  <a:lnTo>
                    <a:pt x="153262" y="3230110"/>
                  </a:lnTo>
                  <a:lnTo>
                    <a:pt x="156746" y="3230412"/>
                  </a:lnTo>
                  <a:lnTo>
                    <a:pt x="160229" y="3230700"/>
                  </a:lnTo>
                  <a:lnTo>
                    <a:pt x="163712" y="3230976"/>
                  </a:lnTo>
                  <a:lnTo>
                    <a:pt x="167195" y="3230608"/>
                  </a:lnTo>
                  <a:lnTo>
                    <a:pt x="170679" y="3229938"/>
                  </a:lnTo>
                  <a:lnTo>
                    <a:pt x="174162" y="3229291"/>
                  </a:lnTo>
                  <a:lnTo>
                    <a:pt x="177645" y="3228667"/>
                  </a:lnTo>
                  <a:lnTo>
                    <a:pt x="181128" y="3228063"/>
                  </a:lnTo>
                  <a:lnTo>
                    <a:pt x="184612" y="3227480"/>
                  </a:lnTo>
                  <a:lnTo>
                    <a:pt x="188095" y="3227176"/>
                  </a:lnTo>
                  <a:lnTo>
                    <a:pt x="191578" y="3226969"/>
                  </a:lnTo>
                  <a:lnTo>
                    <a:pt x="195061" y="3226770"/>
                  </a:lnTo>
                  <a:lnTo>
                    <a:pt x="198545" y="3226577"/>
                  </a:lnTo>
                  <a:lnTo>
                    <a:pt x="202028" y="3226391"/>
                  </a:lnTo>
                  <a:lnTo>
                    <a:pt x="205511" y="3226211"/>
                  </a:lnTo>
                  <a:lnTo>
                    <a:pt x="208994" y="3226036"/>
                  </a:lnTo>
                  <a:lnTo>
                    <a:pt x="212478" y="3225867"/>
                  </a:lnTo>
                  <a:lnTo>
                    <a:pt x="215961" y="3225703"/>
                  </a:lnTo>
                  <a:lnTo>
                    <a:pt x="219444" y="3223689"/>
                  </a:lnTo>
                  <a:lnTo>
                    <a:pt x="222927" y="3221427"/>
                  </a:lnTo>
                  <a:lnTo>
                    <a:pt x="226411" y="3219197"/>
                  </a:lnTo>
                  <a:lnTo>
                    <a:pt x="229894" y="3216997"/>
                  </a:lnTo>
                  <a:lnTo>
                    <a:pt x="233377" y="3214828"/>
                  </a:lnTo>
                  <a:lnTo>
                    <a:pt x="236860" y="3212689"/>
                  </a:lnTo>
                  <a:lnTo>
                    <a:pt x="240344" y="3210579"/>
                  </a:lnTo>
                  <a:lnTo>
                    <a:pt x="243827" y="3208498"/>
                  </a:lnTo>
                  <a:lnTo>
                    <a:pt x="247310" y="3206444"/>
                  </a:lnTo>
                  <a:lnTo>
                    <a:pt x="250793" y="3205033"/>
                  </a:lnTo>
                  <a:lnTo>
                    <a:pt x="254277" y="3203650"/>
                  </a:lnTo>
                  <a:lnTo>
                    <a:pt x="257760" y="3202292"/>
                  </a:lnTo>
                  <a:lnTo>
                    <a:pt x="261243" y="3200956"/>
                  </a:lnTo>
                  <a:lnTo>
                    <a:pt x="264726" y="3199644"/>
                  </a:lnTo>
                  <a:lnTo>
                    <a:pt x="268210" y="3198354"/>
                  </a:lnTo>
                  <a:lnTo>
                    <a:pt x="271693" y="3197086"/>
                  </a:lnTo>
                  <a:lnTo>
                    <a:pt x="275176" y="3195839"/>
                  </a:lnTo>
                  <a:lnTo>
                    <a:pt x="278659" y="3194825"/>
                  </a:lnTo>
                  <a:lnTo>
                    <a:pt x="282143" y="3195391"/>
                  </a:lnTo>
                  <a:lnTo>
                    <a:pt x="285626" y="3195941"/>
                  </a:lnTo>
                  <a:lnTo>
                    <a:pt x="289109" y="3196475"/>
                  </a:lnTo>
                  <a:lnTo>
                    <a:pt x="292592" y="3196995"/>
                  </a:lnTo>
                  <a:lnTo>
                    <a:pt x="296075" y="3197501"/>
                  </a:lnTo>
                  <a:lnTo>
                    <a:pt x="299559" y="3197579"/>
                  </a:lnTo>
                  <a:lnTo>
                    <a:pt x="303042" y="3196019"/>
                  </a:lnTo>
                  <a:lnTo>
                    <a:pt x="306525" y="3194477"/>
                  </a:lnTo>
                  <a:lnTo>
                    <a:pt x="310008" y="3192953"/>
                  </a:lnTo>
                  <a:lnTo>
                    <a:pt x="313492" y="3191448"/>
                  </a:lnTo>
                  <a:lnTo>
                    <a:pt x="316975" y="3189961"/>
                  </a:lnTo>
                  <a:lnTo>
                    <a:pt x="320458" y="3188491"/>
                  </a:lnTo>
                  <a:lnTo>
                    <a:pt x="323941" y="3187039"/>
                  </a:lnTo>
                  <a:lnTo>
                    <a:pt x="327425" y="3185603"/>
                  </a:lnTo>
                  <a:lnTo>
                    <a:pt x="330908" y="3184184"/>
                  </a:lnTo>
                  <a:lnTo>
                    <a:pt x="334391" y="3182782"/>
                  </a:lnTo>
                  <a:lnTo>
                    <a:pt x="337874" y="3181396"/>
                  </a:lnTo>
                  <a:lnTo>
                    <a:pt x="341358" y="3180025"/>
                  </a:lnTo>
                  <a:lnTo>
                    <a:pt x="344841" y="3178671"/>
                  </a:lnTo>
                  <a:lnTo>
                    <a:pt x="348324" y="3177331"/>
                  </a:lnTo>
                  <a:lnTo>
                    <a:pt x="351807" y="3176006"/>
                  </a:lnTo>
                  <a:lnTo>
                    <a:pt x="355291" y="3174697"/>
                  </a:lnTo>
                  <a:lnTo>
                    <a:pt x="358774" y="3173402"/>
                  </a:lnTo>
                  <a:lnTo>
                    <a:pt x="362257" y="3172121"/>
                  </a:lnTo>
                  <a:lnTo>
                    <a:pt x="365740" y="3170854"/>
                  </a:lnTo>
                  <a:lnTo>
                    <a:pt x="369224" y="3169601"/>
                  </a:lnTo>
                  <a:lnTo>
                    <a:pt x="372707" y="3168632"/>
                  </a:lnTo>
                  <a:lnTo>
                    <a:pt x="376190" y="3167954"/>
                  </a:lnTo>
                  <a:lnTo>
                    <a:pt x="379673" y="3167285"/>
                  </a:lnTo>
                  <a:lnTo>
                    <a:pt x="383157" y="3166626"/>
                  </a:lnTo>
                  <a:lnTo>
                    <a:pt x="386640" y="3165976"/>
                  </a:lnTo>
                  <a:lnTo>
                    <a:pt x="390123" y="3165336"/>
                  </a:lnTo>
                  <a:lnTo>
                    <a:pt x="393606" y="3164704"/>
                  </a:lnTo>
                  <a:lnTo>
                    <a:pt x="397090" y="3164080"/>
                  </a:lnTo>
                  <a:lnTo>
                    <a:pt x="400573" y="3163465"/>
                  </a:lnTo>
                  <a:lnTo>
                    <a:pt x="404056" y="3162858"/>
                  </a:lnTo>
                  <a:lnTo>
                    <a:pt x="407539" y="3162260"/>
                  </a:lnTo>
                  <a:lnTo>
                    <a:pt x="411023" y="3161669"/>
                  </a:lnTo>
                  <a:lnTo>
                    <a:pt x="414506" y="3160510"/>
                  </a:lnTo>
                  <a:lnTo>
                    <a:pt x="417989" y="3159060"/>
                  </a:lnTo>
                  <a:lnTo>
                    <a:pt x="421472" y="3157621"/>
                  </a:lnTo>
                  <a:lnTo>
                    <a:pt x="424956" y="3156193"/>
                  </a:lnTo>
                  <a:lnTo>
                    <a:pt x="428439" y="3154777"/>
                  </a:lnTo>
                  <a:lnTo>
                    <a:pt x="431922" y="3153371"/>
                  </a:lnTo>
                  <a:lnTo>
                    <a:pt x="435405" y="3151975"/>
                  </a:lnTo>
                  <a:lnTo>
                    <a:pt x="438889" y="3150591"/>
                  </a:lnTo>
                  <a:lnTo>
                    <a:pt x="442372" y="3149216"/>
                  </a:lnTo>
                  <a:lnTo>
                    <a:pt x="445855" y="3147853"/>
                  </a:lnTo>
                  <a:lnTo>
                    <a:pt x="449338" y="3146499"/>
                  </a:lnTo>
                  <a:lnTo>
                    <a:pt x="452822" y="3145155"/>
                  </a:lnTo>
                  <a:lnTo>
                    <a:pt x="456305" y="3143822"/>
                  </a:lnTo>
                  <a:lnTo>
                    <a:pt x="459788" y="3142498"/>
                  </a:lnTo>
                  <a:lnTo>
                    <a:pt x="463271" y="3141184"/>
                  </a:lnTo>
                  <a:lnTo>
                    <a:pt x="466755" y="3139880"/>
                  </a:lnTo>
                  <a:lnTo>
                    <a:pt x="470238" y="3138585"/>
                  </a:lnTo>
                  <a:lnTo>
                    <a:pt x="473721" y="3137300"/>
                  </a:lnTo>
                  <a:lnTo>
                    <a:pt x="477204" y="3136024"/>
                  </a:lnTo>
                  <a:lnTo>
                    <a:pt x="480688" y="3134757"/>
                  </a:lnTo>
                  <a:lnTo>
                    <a:pt x="484171" y="3133500"/>
                  </a:lnTo>
                  <a:lnTo>
                    <a:pt x="487654" y="3134312"/>
                  </a:lnTo>
                  <a:lnTo>
                    <a:pt x="491137" y="3135223"/>
                  </a:lnTo>
                  <a:lnTo>
                    <a:pt x="494621" y="3136117"/>
                  </a:lnTo>
                  <a:lnTo>
                    <a:pt x="498104" y="3136993"/>
                  </a:lnTo>
                  <a:lnTo>
                    <a:pt x="501587" y="3137853"/>
                  </a:lnTo>
                  <a:lnTo>
                    <a:pt x="505070" y="3138697"/>
                  </a:lnTo>
                  <a:lnTo>
                    <a:pt x="508554" y="3139525"/>
                  </a:lnTo>
                  <a:lnTo>
                    <a:pt x="512037" y="3140339"/>
                  </a:lnTo>
                  <a:lnTo>
                    <a:pt x="515520" y="3141122"/>
                  </a:lnTo>
                  <a:lnTo>
                    <a:pt x="519003" y="3141701"/>
                  </a:lnTo>
                  <a:lnTo>
                    <a:pt x="522487" y="3142269"/>
                  </a:lnTo>
                  <a:lnTo>
                    <a:pt x="525970" y="3142829"/>
                  </a:lnTo>
                  <a:lnTo>
                    <a:pt x="529453" y="3143379"/>
                  </a:lnTo>
                  <a:lnTo>
                    <a:pt x="532936" y="3143920"/>
                  </a:lnTo>
                  <a:lnTo>
                    <a:pt x="536420" y="3144453"/>
                  </a:lnTo>
                  <a:lnTo>
                    <a:pt x="539903" y="3144977"/>
                  </a:lnTo>
                  <a:lnTo>
                    <a:pt x="543386" y="3145492"/>
                  </a:lnTo>
                  <a:lnTo>
                    <a:pt x="546869" y="3146000"/>
                  </a:lnTo>
                  <a:lnTo>
                    <a:pt x="550353" y="3146500"/>
                  </a:lnTo>
                  <a:lnTo>
                    <a:pt x="553836" y="3146992"/>
                  </a:lnTo>
                  <a:lnTo>
                    <a:pt x="557319" y="3147344"/>
                  </a:lnTo>
                  <a:lnTo>
                    <a:pt x="560802" y="3147270"/>
                  </a:lnTo>
                  <a:lnTo>
                    <a:pt x="564286" y="3147196"/>
                  </a:lnTo>
                  <a:lnTo>
                    <a:pt x="567769" y="3147124"/>
                  </a:lnTo>
                  <a:lnTo>
                    <a:pt x="571252" y="3147052"/>
                  </a:lnTo>
                  <a:lnTo>
                    <a:pt x="574735" y="3146981"/>
                  </a:lnTo>
                  <a:lnTo>
                    <a:pt x="578218" y="3146911"/>
                  </a:lnTo>
                  <a:lnTo>
                    <a:pt x="581702" y="3146841"/>
                  </a:lnTo>
                  <a:lnTo>
                    <a:pt x="585185" y="3146773"/>
                  </a:lnTo>
                  <a:lnTo>
                    <a:pt x="588668" y="3146705"/>
                  </a:lnTo>
                  <a:lnTo>
                    <a:pt x="592151" y="3146638"/>
                  </a:lnTo>
                  <a:lnTo>
                    <a:pt x="595635" y="3146572"/>
                  </a:lnTo>
                  <a:lnTo>
                    <a:pt x="599118" y="3146400"/>
                  </a:lnTo>
                  <a:lnTo>
                    <a:pt x="602601" y="3146072"/>
                  </a:lnTo>
                  <a:lnTo>
                    <a:pt x="606084" y="3145747"/>
                  </a:lnTo>
                  <a:lnTo>
                    <a:pt x="609568" y="3145425"/>
                  </a:lnTo>
                  <a:lnTo>
                    <a:pt x="613051" y="3145106"/>
                  </a:lnTo>
                  <a:lnTo>
                    <a:pt x="616534" y="3144790"/>
                  </a:lnTo>
                  <a:lnTo>
                    <a:pt x="620017" y="3144477"/>
                  </a:lnTo>
                  <a:lnTo>
                    <a:pt x="623501" y="3144167"/>
                  </a:lnTo>
                  <a:lnTo>
                    <a:pt x="626984" y="3143860"/>
                  </a:lnTo>
                  <a:lnTo>
                    <a:pt x="630467" y="3143556"/>
                  </a:lnTo>
                  <a:lnTo>
                    <a:pt x="633950" y="3143255"/>
                  </a:lnTo>
                  <a:lnTo>
                    <a:pt x="637434" y="3142956"/>
                  </a:lnTo>
                  <a:lnTo>
                    <a:pt x="640917" y="3142661"/>
                  </a:lnTo>
                  <a:lnTo>
                    <a:pt x="644400" y="3142367"/>
                  </a:lnTo>
                  <a:lnTo>
                    <a:pt x="647883" y="3142077"/>
                  </a:lnTo>
                  <a:lnTo>
                    <a:pt x="651367" y="3141418"/>
                  </a:lnTo>
                  <a:lnTo>
                    <a:pt x="654850" y="3140525"/>
                  </a:lnTo>
                  <a:lnTo>
                    <a:pt x="658333" y="3139637"/>
                  </a:lnTo>
                  <a:lnTo>
                    <a:pt x="661816" y="3138754"/>
                  </a:lnTo>
                  <a:lnTo>
                    <a:pt x="665300" y="3137876"/>
                  </a:lnTo>
                  <a:lnTo>
                    <a:pt x="668783" y="3137002"/>
                  </a:lnTo>
                  <a:lnTo>
                    <a:pt x="672266" y="3136133"/>
                  </a:lnTo>
                  <a:lnTo>
                    <a:pt x="675749" y="3135269"/>
                  </a:lnTo>
                  <a:lnTo>
                    <a:pt x="679233" y="3134409"/>
                  </a:lnTo>
                  <a:lnTo>
                    <a:pt x="682716" y="3133554"/>
                  </a:lnTo>
                  <a:lnTo>
                    <a:pt x="686199" y="3132704"/>
                  </a:lnTo>
                  <a:lnTo>
                    <a:pt x="689682" y="3131858"/>
                  </a:lnTo>
                  <a:lnTo>
                    <a:pt x="693166" y="3131016"/>
                  </a:lnTo>
                  <a:lnTo>
                    <a:pt x="696649" y="3130179"/>
                  </a:lnTo>
                  <a:lnTo>
                    <a:pt x="700132" y="3129347"/>
                  </a:lnTo>
                  <a:lnTo>
                    <a:pt x="703615" y="3129799"/>
                  </a:lnTo>
                  <a:lnTo>
                    <a:pt x="707099" y="3130530"/>
                  </a:lnTo>
                  <a:lnTo>
                    <a:pt x="710582" y="3131250"/>
                  </a:lnTo>
                  <a:lnTo>
                    <a:pt x="714065" y="3131961"/>
                  </a:lnTo>
                  <a:lnTo>
                    <a:pt x="717548" y="3132662"/>
                  </a:lnTo>
                  <a:lnTo>
                    <a:pt x="721032" y="3133353"/>
                  </a:lnTo>
                  <a:lnTo>
                    <a:pt x="724515" y="3134036"/>
                  </a:lnTo>
                  <a:lnTo>
                    <a:pt x="727998" y="3134709"/>
                  </a:lnTo>
                  <a:lnTo>
                    <a:pt x="731481" y="3135373"/>
                  </a:lnTo>
                  <a:lnTo>
                    <a:pt x="734965" y="3138632"/>
                  </a:lnTo>
                  <a:lnTo>
                    <a:pt x="738448" y="3141959"/>
                  </a:lnTo>
                  <a:lnTo>
                    <a:pt x="741931" y="3145193"/>
                  </a:lnTo>
                  <a:lnTo>
                    <a:pt x="745414" y="3144880"/>
                  </a:lnTo>
                  <a:lnTo>
                    <a:pt x="748898" y="3144507"/>
                  </a:lnTo>
                  <a:lnTo>
                    <a:pt x="752381" y="3144137"/>
                  </a:lnTo>
                  <a:lnTo>
                    <a:pt x="755864" y="3143769"/>
                  </a:lnTo>
                  <a:lnTo>
                    <a:pt x="759347" y="3143404"/>
                  </a:lnTo>
                  <a:lnTo>
                    <a:pt x="762831" y="3143042"/>
                  </a:lnTo>
                  <a:lnTo>
                    <a:pt x="766314" y="3142682"/>
                  </a:lnTo>
                  <a:lnTo>
                    <a:pt x="769797" y="3142324"/>
                  </a:lnTo>
                  <a:lnTo>
                    <a:pt x="773280" y="3141969"/>
                  </a:lnTo>
                  <a:lnTo>
                    <a:pt x="776764" y="3141616"/>
                  </a:lnTo>
                  <a:lnTo>
                    <a:pt x="780247" y="3141266"/>
                  </a:lnTo>
                  <a:lnTo>
                    <a:pt x="783730" y="3140918"/>
                  </a:lnTo>
                  <a:lnTo>
                    <a:pt x="787213" y="3140573"/>
                  </a:lnTo>
                  <a:lnTo>
                    <a:pt x="790697" y="3140230"/>
                  </a:lnTo>
                  <a:lnTo>
                    <a:pt x="794180" y="3139889"/>
                  </a:lnTo>
                  <a:lnTo>
                    <a:pt x="797663" y="3139551"/>
                  </a:lnTo>
                  <a:lnTo>
                    <a:pt x="801146" y="3139214"/>
                  </a:lnTo>
                  <a:lnTo>
                    <a:pt x="804630" y="3138881"/>
                  </a:lnTo>
                  <a:lnTo>
                    <a:pt x="808113" y="3138549"/>
                  </a:lnTo>
                  <a:lnTo>
                    <a:pt x="811596" y="3138219"/>
                  </a:lnTo>
                  <a:lnTo>
                    <a:pt x="815079" y="3137845"/>
                  </a:lnTo>
                  <a:lnTo>
                    <a:pt x="818563" y="3137346"/>
                  </a:lnTo>
                  <a:lnTo>
                    <a:pt x="822046" y="3136850"/>
                  </a:lnTo>
                  <a:lnTo>
                    <a:pt x="825529" y="3136357"/>
                  </a:lnTo>
                  <a:lnTo>
                    <a:pt x="829012" y="3135866"/>
                  </a:lnTo>
                  <a:lnTo>
                    <a:pt x="832496" y="3135378"/>
                  </a:lnTo>
                  <a:lnTo>
                    <a:pt x="835979" y="3134893"/>
                  </a:lnTo>
                  <a:lnTo>
                    <a:pt x="839462" y="3134411"/>
                  </a:lnTo>
                  <a:lnTo>
                    <a:pt x="842945" y="3133931"/>
                  </a:lnTo>
                  <a:lnTo>
                    <a:pt x="846429" y="3133454"/>
                  </a:lnTo>
                  <a:lnTo>
                    <a:pt x="849912" y="3132979"/>
                  </a:lnTo>
                  <a:lnTo>
                    <a:pt x="853395" y="3132508"/>
                  </a:lnTo>
                  <a:lnTo>
                    <a:pt x="856878" y="3132038"/>
                  </a:lnTo>
                  <a:lnTo>
                    <a:pt x="860361" y="3131572"/>
                  </a:lnTo>
                  <a:lnTo>
                    <a:pt x="863845" y="3131107"/>
                  </a:lnTo>
                  <a:lnTo>
                    <a:pt x="867328" y="3130646"/>
                  </a:lnTo>
                  <a:lnTo>
                    <a:pt x="870811" y="3130186"/>
                  </a:lnTo>
                  <a:lnTo>
                    <a:pt x="874294" y="3129730"/>
                  </a:lnTo>
                  <a:lnTo>
                    <a:pt x="877778" y="3129226"/>
                  </a:lnTo>
                  <a:lnTo>
                    <a:pt x="881261" y="3128679"/>
                  </a:lnTo>
                  <a:lnTo>
                    <a:pt x="884744" y="3128135"/>
                  </a:lnTo>
                  <a:lnTo>
                    <a:pt x="888227" y="3127593"/>
                  </a:lnTo>
                  <a:lnTo>
                    <a:pt x="891711" y="3127054"/>
                  </a:lnTo>
                  <a:lnTo>
                    <a:pt x="895194" y="3126518"/>
                  </a:lnTo>
                  <a:lnTo>
                    <a:pt x="898677" y="3125984"/>
                  </a:lnTo>
                  <a:lnTo>
                    <a:pt x="902160" y="3125453"/>
                  </a:lnTo>
                  <a:lnTo>
                    <a:pt x="905644" y="3124924"/>
                  </a:lnTo>
                  <a:lnTo>
                    <a:pt x="909127" y="3124398"/>
                  </a:lnTo>
                  <a:lnTo>
                    <a:pt x="912610" y="3123874"/>
                  </a:lnTo>
                  <a:lnTo>
                    <a:pt x="916093" y="3123353"/>
                  </a:lnTo>
                  <a:lnTo>
                    <a:pt x="919577" y="3122834"/>
                  </a:lnTo>
                  <a:lnTo>
                    <a:pt x="923060" y="3122317"/>
                  </a:lnTo>
                  <a:lnTo>
                    <a:pt x="926543" y="3121803"/>
                  </a:lnTo>
                  <a:lnTo>
                    <a:pt x="930026" y="3121292"/>
                  </a:lnTo>
                  <a:lnTo>
                    <a:pt x="933510" y="3120782"/>
                  </a:lnTo>
                  <a:lnTo>
                    <a:pt x="936993" y="3120275"/>
                  </a:lnTo>
                  <a:lnTo>
                    <a:pt x="940476" y="3121099"/>
                  </a:lnTo>
                  <a:lnTo>
                    <a:pt x="943959" y="3122306"/>
                  </a:lnTo>
                  <a:lnTo>
                    <a:pt x="947443" y="3123496"/>
                  </a:lnTo>
                  <a:lnTo>
                    <a:pt x="950926" y="3124669"/>
                  </a:lnTo>
                  <a:lnTo>
                    <a:pt x="954409" y="3125827"/>
                  </a:lnTo>
                  <a:lnTo>
                    <a:pt x="957892" y="3126968"/>
                  </a:lnTo>
                  <a:lnTo>
                    <a:pt x="961376" y="3128094"/>
                  </a:lnTo>
                  <a:lnTo>
                    <a:pt x="964859" y="3129205"/>
                  </a:lnTo>
                  <a:lnTo>
                    <a:pt x="968342" y="3130302"/>
                  </a:lnTo>
                  <a:lnTo>
                    <a:pt x="971825" y="3130121"/>
                  </a:lnTo>
                  <a:lnTo>
                    <a:pt x="975309" y="3129791"/>
                  </a:lnTo>
                  <a:lnTo>
                    <a:pt x="978792" y="3129463"/>
                  </a:lnTo>
                  <a:lnTo>
                    <a:pt x="982275" y="3129137"/>
                  </a:lnTo>
                  <a:lnTo>
                    <a:pt x="985758" y="3128812"/>
                  </a:lnTo>
                  <a:lnTo>
                    <a:pt x="989242" y="3128489"/>
                  </a:lnTo>
                  <a:lnTo>
                    <a:pt x="992725" y="3128167"/>
                  </a:lnTo>
                  <a:lnTo>
                    <a:pt x="996208" y="3127848"/>
                  </a:lnTo>
                  <a:lnTo>
                    <a:pt x="999691" y="3127529"/>
                  </a:lnTo>
                  <a:lnTo>
                    <a:pt x="1003175" y="3127213"/>
                  </a:lnTo>
                  <a:lnTo>
                    <a:pt x="1006658" y="3126898"/>
                  </a:lnTo>
                  <a:lnTo>
                    <a:pt x="1010141" y="3126585"/>
                  </a:lnTo>
                  <a:lnTo>
                    <a:pt x="1013624" y="3126274"/>
                  </a:lnTo>
                  <a:lnTo>
                    <a:pt x="1017108" y="3125964"/>
                  </a:lnTo>
                  <a:lnTo>
                    <a:pt x="1020591" y="3125655"/>
                  </a:lnTo>
                  <a:lnTo>
                    <a:pt x="1024074" y="3125348"/>
                  </a:lnTo>
                  <a:lnTo>
                    <a:pt x="1027557" y="3125043"/>
                  </a:lnTo>
                  <a:lnTo>
                    <a:pt x="1031041" y="3124739"/>
                  </a:lnTo>
                  <a:lnTo>
                    <a:pt x="1034524" y="3124437"/>
                  </a:lnTo>
                  <a:lnTo>
                    <a:pt x="1038007" y="3124136"/>
                  </a:lnTo>
                  <a:lnTo>
                    <a:pt x="1041490" y="3123846"/>
                  </a:lnTo>
                  <a:lnTo>
                    <a:pt x="1044974" y="3123595"/>
                  </a:lnTo>
                  <a:lnTo>
                    <a:pt x="1048457" y="3123346"/>
                  </a:lnTo>
                  <a:lnTo>
                    <a:pt x="1051940" y="3123098"/>
                  </a:lnTo>
                  <a:lnTo>
                    <a:pt x="1055423" y="3122852"/>
                  </a:lnTo>
                  <a:lnTo>
                    <a:pt x="1058907" y="3122607"/>
                  </a:lnTo>
                  <a:lnTo>
                    <a:pt x="1062390" y="3122363"/>
                  </a:lnTo>
                  <a:lnTo>
                    <a:pt x="1065873" y="3122120"/>
                  </a:lnTo>
                  <a:lnTo>
                    <a:pt x="1069356" y="3121878"/>
                  </a:lnTo>
                  <a:lnTo>
                    <a:pt x="1072840" y="3121638"/>
                  </a:lnTo>
                  <a:lnTo>
                    <a:pt x="1076323" y="3121399"/>
                  </a:lnTo>
                  <a:lnTo>
                    <a:pt x="1079806" y="3121161"/>
                  </a:lnTo>
                  <a:lnTo>
                    <a:pt x="1083289" y="3120925"/>
                  </a:lnTo>
                  <a:lnTo>
                    <a:pt x="1086773" y="3120689"/>
                  </a:lnTo>
                  <a:lnTo>
                    <a:pt x="1090256" y="3120455"/>
                  </a:lnTo>
                  <a:lnTo>
                    <a:pt x="1093739" y="3120222"/>
                  </a:lnTo>
                  <a:lnTo>
                    <a:pt x="1097222" y="3119991"/>
                  </a:lnTo>
                  <a:lnTo>
                    <a:pt x="1100706" y="3119760"/>
                  </a:lnTo>
                  <a:lnTo>
                    <a:pt x="1104189" y="3119496"/>
                  </a:lnTo>
                  <a:lnTo>
                    <a:pt x="1107672" y="3119188"/>
                  </a:lnTo>
                  <a:lnTo>
                    <a:pt x="1111155" y="3118881"/>
                  </a:lnTo>
                  <a:lnTo>
                    <a:pt x="1114639" y="3118576"/>
                  </a:lnTo>
                  <a:lnTo>
                    <a:pt x="1118122" y="3118273"/>
                  </a:lnTo>
                  <a:lnTo>
                    <a:pt x="1121605" y="3117970"/>
                  </a:lnTo>
                  <a:lnTo>
                    <a:pt x="1125088" y="3117669"/>
                  </a:lnTo>
                  <a:lnTo>
                    <a:pt x="1128572" y="3117370"/>
                  </a:lnTo>
                  <a:lnTo>
                    <a:pt x="1132055" y="3117071"/>
                  </a:lnTo>
                  <a:lnTo>
                    <a:pt x="1135538" y="3116774"/>
                  </a:lnTo>
                  <a:lnTo>
                    <a:pt x="1139021" y="3116479"/>
                  </a:lnTo>
                  <a:lnTo>
                    <a:pt x="1142505" y="3116185"/>
                  </a:lnTo>
                  <a:lnTo>
                    <a:pt x="1145988" y="3115892"/>
                  </a:lnTo>
                  <a:lnTo>
                    <a:pt x="1149471" y="3115600"/>
                  </a:lnTo>
                  <a:lnTo>
                    <a:pt x="1152954" y="3115310"/>
                  </a:lnTo>
                  <a:lnTo>
                    <a:pt x="1156437" y="3115021"/>
                  </a:lnTo>
                  <a:lnTo>
                    <a:pt x="1159921" y="3114733"/>
                  </a:lnTo>
                  <a:lnTo>
                    <a:pt x="1163404" y="3114447"/>
                  </a:lnTo>
                  <a:lnTo>
                    <a:pt x="1166887" y="3114161"/>
                  </a:lnTo>
                  <a:lnTo>
                    <a:pt x="1170370" y="3113877"/>
                  </a:lnTo>
                  <a:lnTo>
                    <a:pt x="1173854" y="3113595"/>
                  </a:lnTo>
                  <a:lnTo>
                    <a:pt x="1177337" y="3113453"/>
                  </a:lnTo>
                  <a:lnTo>
                    <a:pt x="1180820" y="3113366"/>
                  </a:lnTo>
                  <a:lnTo>
                    <a:pt x="1184303" y="3113279"/>
                  </a:lnTo>
                  <a:lnTo>
                    <a:pt x="1187787" y="3113193"/>
                  </a:lnTo>
                  <a:lnTo>
                    <a:pt x="1191270" y="3113107"/>
                  </a:lnTo>
                  <a:lnTo>
                    <a:pt x="1194753" y="3113022"/>
                  </a:lnTo>
                  <a:lnTo>
                    <a:pt x="1198236" y="3112937"/>
                  </a:lnTo>
                  <a:lnTo>
                    <a:pt x="1201720" y="3112852"/>
                  </a:lnTo>
                  <a:lnTo>
                    <a:pt x="1205203" y="3112769"/>
                  </a:lnTo>
                  <a:lnTo>
                    <a:pt x="1208686" y="3112557"/>
                  </a:lnTo>
                  <a:lnTo>
                    <a:pt x="1212169" y="3112323"/>
                  </a:lnTo>
                  <a:lnTo>
                    <a:pt x="1215653" y="3112090"/>
                  </a:lnTo>
                  <a:lnTo>
                    <a:pt x="1219136" y="3111858"/>
                  </a:lnTo>
                  <a:lnTo>
                    <a:pt x="1222619" y="3111627"/>
                  </a:lnTo>
                  <a:lnTo>
                    <a:pt x="1226102" y="3111397"/>
                  </a:lnTo>
                  <a:lnTo>
                    <a:pt x="1229586" y="3111168"/>
                  </a:lnTo>
                  <a:lnTo>
                    <a:pt x="1233069" y="3110940"/>
                  </a:lnTo>
                  <a:lnTo>
                    <a:pt x="1236552" y="3110713"/>
                  </a:lnTo>
                  <a:lnTo>
                    <a:pt x="1240035" y="3110488"/>
                  </a:lnTo>
                  <a:lnTo>
                    <a:pt x="1243519" y="3110263"/>
                  </a:lnTo>
                  <a:lnTo>
                    <a:pt x="1247002" y="3110039"/>
                  </a:lnTo>
                  <a:lnTo>
                    <a:pt x="1250485" y="3109816"/>
                  </a:lnTo>
                  <a:lnTo>
                    <a:pt x="1253968" y="3109594"/>
                  </a:lnTo>
                  <a:lnTo>
                    <a:pt x="1257452" y="3109373"/>
                  </a:lnTo>
                  <a:lnTo>
                    <a:pt x="1260935" y="3109153"/>
                  </a:lnTo>
                  <a:lnTo>
                    <a:pt x="1264418" y="3108934"/>
                  </a:lnTo>
                  <a:lnTo>
                    <a:pt x="1267901" y="3108953"/>
                  </a:lnTo>
                  <a:lnTo>
                    <a:pt x="1271385" y="3111220"/>
                  </a:lnTo>
                  <a:lnTo>
                    <a:pt x="1274868" y="3113447"/>
                  </a:lnTo>
                  <a:lnTo>
                    <a:pt x="1278351" y="3115308"/>
                  </a:lnTo>
                  <a:lnTo>
                    <a:pt x="1281834" y="3115073"/>
                  </a:lnTo>
                  <a:lnTo>
                    <a:pt x="1285318" y="3114840"/>
                  </a:lnTo>
                  <a:lnTo>
                    <a:pt x="1288801" y="3114608"/>
                  </a:lnTo>
                  <a:lnTo>
                    <a:pt x="1292284" y="3114376"/>
                  </a:lnTo>
                  <a:lnTo>
                    <a:pt x="1295767" y="3114146"/>
                  </a:lnTo>
                  <a:lnTo>
                    <a:pt x="1299251" y="3113916"/>
                  </a:lnTo>
                  <a:lnTo>
                    <a:pt x="1302734" y="3113688"/>
                  </a:lnTo>
                  <a:lnTo>
                    <a:pt x="1306217" y="3113460"/>
                  </a:lnTo>
                  <a:lnTo>
                    <a:pt x="1309700" y="3113234"/>
                  </a:lnTo>
                  <a:lnTo>
                    <a:pt x="1313184" y="3113008"/>
                  </a:lnTo>
                  <a:lnTo>
                    <a:pt x="1316667" y="3112783"/>
                  </a:lnTo>
                  <a:lnTo>
                    <a:pt x="1320150" y="3112559"/>
                  </a:lnTo>
                  <a:lnTo>
                    <a:pt x="1323633" y="3112336"/>
                  </a:lnTo>
                  <a:lnTo>
                    <a:pt x="1327117" y="3112114"/>
                  </a:lnTo>
                  <a:lnTo>
                    <a:pt x="1330600" y="3111893"/>
                  </a:lnTo>
                  <a:lnTo>
                    <a:pt x="1334083" y="3111673"/>
                  </a:lnTo>
                  <a:lnTo>
                    <a:pt x="1337566" y="3111453"/>
                  </a:lnTo>
                  <a:lnTo>
                    <a:pt x="1341050" y="3111235"/>
                  </a:lnTo>
                  <a:lnTo>
                    <a:pt x="1344533" y="3111017"/>
                  </a:lnTo>
                  <a:lnTo>
                    <a:pt x="1348016" y="3110800"/>
                  </a:lnTo>
                  <a:lnTo>
                    <a:pt x="1351499" y="3110584"/>
                  </a:lnTo>
                  <a:lnTo>
                    <a:pt x="1354983" y="3110369"/>
                  </a:lnTo>
                  <a:lnTo>
                    <a:pt x="1358466" y="3110155"/>
                  </a:lnTo>
                  <a:lnTo>
                    <a:pt x="1361949" y="3109938"/>
                  </a:lnTo>
                  <a:lnTo>
                    <a:pt x="1365432" y="3109717"/>
                  </a:lnTo>
                  <a:lnTo>
                    <a:pt x="1368916" y="3109497"/>
                  </a:lnTo>
                  <a:lnTo>
                    <a:pt x="1372399" y="3109277"/>
                  </a:lnTo>
                  <a:lnTo>
                    <a:pt x="1375882" y="3109059"/>
                  </a:lnTo>
                  <a:lnTo>
                    <a:pt x="1379365" y="3108841"/>
                  </a:lnTo>
                  <a:lnTo>
                    <a:pt x="1382849" y="3108625"/>
                  </a:lnTo>
                  <a:lnTo>
                    <a:pt x="1386332" y="3108409"/>
                  </a:lnTo>
                  <a:lnTo>
                    <a:pt x="1389815" y="3108194"/>
                  </a:lnTo>
                  <a:lnTo>
                    <a:pt x="1393298" y="3107980"/>
                  </a:lnTo>
                  <a:lnTo>
                    <a:pt x="1396782" y="3107766"/>
                  </a:lnTo>
                  <a:lnTo>
                    <a:pt x="1400265" y="3107554"/>
                  </a:lnTo>
                  <a:lnTo>
                    <a:pt x="1403748" y="3107342"/>
                  </a:lnTo>
                  <a:lnTo>
                    <a:pt x="1407231" y="3107131"/>
                  </a:lnTo>
                  <a:lnTo>
                    <a:pt x="1410715" y="3106921"/>
                  </a:lnTo>
                  <a:lnTo>
                    <a:pt x="1414198" y="3106711"/>
                  </a:lnTo>
                  <a:lnTo>
                    <a:pt x="1417681" y="3106503"/>
                  </a:lnTo>
                  <a:lnTo>
                    <a:pt x="1421164" y="3106295"/>
                  </a:lnTo>
                  <a:lnTo>
                    <a:pt x="1424648" y="3106025"/>
                  </a:lnTo>
                  <a:lnTo>
                    <a:pt x="1428131" y="3105731"/>
                  </a:lnTo>
                  <a:lnTo>
                    <a:pt x="1431614" y="3105438"/>
                  </a:lnTo>
                  <a:lnTo>
                    <a:pt x="1435097" y="3105146"/>
                  </a:lnTo>
                  <a:lnTo>
                    <a:pt x="1438580" y="3104855"/>
                  </a:lnTo>
                  <a:lnTo>
                    <a:pt x="1442064" y="3104565"/>
                  </a:lnTo>
                  <a:lnTo>
                    <a:pt x="1445547" y="3104276"/>
                  </a:lnTo>
                  <a:lnTo>
                    <a:pt x="1449030" y="3103988"/>
                  </a:lnTo>
                  <a:lnTo>
                    <a:pt x="1452513" y="3103700"/>
                  </a:lnTo>
                  <a:lnTo>
                    <a:pt x="1455997" y="3103414"/>
                  </a:lnTo>
                  <a:lnTo>
                    <a:pt x="1459480" y="3103129"/>
                  </a:lnTo>
                  <a:lnTo>
                    <a:pt x="1462963" y="3102844"/>
                  </a:lnTo>
                  <a:lnTo>
                    <a:pt x="1466446" y="3102561"/>
                  </a:lnTo>
                  <a:lnTo>
                    <a:pt x="1469930" y="3102278"/>
                  </a:lnTo>
                  <a:lnTo>
                    <a:pt x="1473413" y="3101996"/>
                  </a:lnTo>
                  <a:lnTo>
                    <a:pt x="1476896" y="3101716"/>
                  </a:lnTo>
                  <a:lnTo>
                    <a:pt x="1480379" y="3101436"/>
                  </a:lnTo>
                  <a:lnTo>
                    <a:pt x="1483863" y="3101157"/>
                  </a:lnTo>
                  <a:lnTo>
                    <a:pt x="1487346" y="3100879"/>
                  </a:lnTo>
                  <a:lnTo>
                    <a:pt x="1490829" y="3100602"/>
                  </a:lnTo>
                  <a:lnTo>
                    <a:pt x="1494312" y="3100328"/>
                  </a:lnTo>
                  <a:lnTo>
                    <a:pt x="1497796" y="3100441"/>
                  </a:lnTo>
                  <a:lnTo>
                    <a:pt x="1501279" y="3100553"/>
                  </a:lnTo>
                  <a:lnTo>
                    <a:pt x="1504762" y="3100665"/>
                  </a:lnTo>
                  <a:lnTo>
                    <a:pt x="1508245" y="3100776"/>
                  </a:lnTo>
                  <a:lnTo>
                    <a:pt x="1511729" y="3100886"/>
                  </a:lnTo>
                  <a:lnTo>
                    <a:pt x="1515212" y="3100996"/>
                  </a:lnTo>
                  <a:lnTo>
                    <a:pt x="1518695" y="3101106"/>
                  </a:lnTo>
                  <a:lnTo>
                    <a:pt x="1522178" y="3101214"/>
                  </a:lnTo>
                  <a:lnTo>
                    <a:pt x="1525662" y="3101323"/>
                  </a:lnTo>
                  <a:lnTo>
                    <a:pt x="1529145" y="3101430"/>
                  </a:lnTo>
                  <a:lnTo>
                    <a:pt x="1532628" y="3101538"/>
                  </a:lnTo>
                  <a:lnTo>
                    <a:pt x="1536111" y="3101604"/>
                  </a:lnTo>
                  <a:lnTo>
                    <a:pt x="1539595" y="3101479"/>
                  </a:lnTo>
                  <a:lnTo>
                    <a:pt x="1543078" y="3101354"/>
                  </a:lnTo>
                  <a:lnTo>
                    <a:pt x="1546561" y="3101229"/>
                  </a:lnTo>
                  <a:lnTo>
                    <a:pt x="1550044" y="3101105"/>
                  </a:lnTo>
                  <a:lnTo>
                    <a:pt x="1553528" y="3100981"/>
                  </a:lnTo>
                  <a:lnTo>
                    <a:pt x="1557011" y="3100858"/>
                  </a:lnTo>
                  <a:lnTo>
                    <a:pt x="1560494" y="3100735"/>
                  </a:lnTo>
                  <a:lnTo>
                    <a:pt x="1563977" y="3100613"/>
                  </a:lnTo>
                  <a:lnTo>
                    <a:pt x="1567461" y="3100491"/>
                  </a:lnTo>
                  <a:lnTo>
                    <a:pt x="1570944" y="3100370"/>
                  </a:lnTo>
                  <a:lnTo>
                    <a:pt x="1574427" y="3100249"/>
                  </a:lnTo>
                  <a:lnTo>
                    <a:pt x="1577910" y="3100129"/>
                  </a:lnTo>
                  <a:lnTo>
                    <a:pt x="1581394" y="3100009"/>
                  </a:lnTo>
                  <a:lnTo>
                    <a:pt x="1584877" y="3099889"/>
                  </a:lnTo>
                  <a:lnTo>
                    <a:pt x="1588360" y="3099819"/>
                  </a:lnTo>
                  <a:lnTo>
                    <a:pt x="1591843" y="3099830"/>
                  </a:lnTo>
                  <a:lnTo>
                    <a:pt x="1595327" y="3099841"/>
                  </a:lnTo>
                  <a:lnTo>
                    <a:pt x="1598810" y="3099851"/>
                  </a:lnTo>
                  <a:lnTo>
                    <a:pt x="1602293" y="3099862"/>
                  </a:lnTo>
                  <a:lnTo>
                    <a:pt x="1605776" y="3099872"/>
                  </a:lnTo>
                  <a:lnTo>
                    <a:pt x="1609260" y="3099883"/>
                  </a:lnTo>
                  <a:lnTo>
                    <a:pt x="1612743" y="3099893"/>
                  </a:lnTo>
                  <a:lnTo>
                    <a:pt x="1616226" y="3099903"/>
                  </a:lnTo>
                  <a:lnTo>
                    <a:pt x="1619709" y="3099914"/>
                  </a:lnTo>
                  <a:lnTo>
                    <a:pt x="1623193" y="3099924"/>
                  </a:lnTo>
                  <a:lnTo>
                    <a:pt x="1626676" y="3099934"/>
                  </a:lnTo>
                  <a:lnTo>
                    <a:pt x="1630159" y="3099944"/>
                  </a:lnTo>
                  <a:lnTo>
                    <a:pt x="1633642" y="3099955"/>
                  </a:lnTo>
                  <a:lnTo>
                    <a:pt x="1637126" y="3099965"/>
                  </a:lnTo>
                  <a:lnTo>
                    <a:pt x="1640609" y="3099850"/>
                  </a:lnTo>
                  <a:lnTo>
                    <a:pt x="1644092" y="3099649"/>
                  </a:lnTo>
                  <a:lnTo>
                    <a:pt x="1647575" y="3099448"/>
                  </a:lnTo>
                  <a:lnTo>
                    <a:pt x="1651059" y="3099248"/>
                  </a:lnTo>
                  <a:lnTo>
                    <a:pt x="1654542" y="3099049"/>
                  </a:lnTo>
                  <a:lnTo>
                    <a:pt x="1658025" y="3098850"/>
                  </a:lnTo>
                  <a:lnTo>
                    <a:pt x="1661508" y="3098651"/>
                  </a:lnTo>
                  <a:lnTo>
                    <a:pt x="1664992" y="3098454"/>
                  </a:lnTo>
                  <a:lnTo>
                    <a:pt x="1668475" y="3098257"/>
                  </a:lnTo>
                  <a:lnTo>
                    <a:pt x="1671958" y="3098060"/>
                  </a:lnTo>
                  <a:lnTo>
                    <a:pt x="1675441" y="3097865"/>
                  </a:lnTo>
                  <a:lnTo>
                    <a:pt x="1678925" y="3097669"/>
                  </a:lnTo>
                  <a:lnTo>
                    <a:pt x="1682408" y="3097475"/>
                  </a:lnTo>
                  <a:lnTo>
                    <a:pt x="1685891" y="3097281"/>
                  </a:lnTo>
                  <a:lnTo>
                    <a:pt x="1689374" y="3097088"/>
                  </a:lnTo>
                  <a:lnTo>
                    <a:pt x="1692858" y="3096895"/>
                  </a:lnTo>
                  <a:lnTo>
                    <a:pt x="1696341" y="3096703"/>
                  </a:lnTo>
                  <a:lnTo>
                    <a:pt x="1699824" y="3096511"/>
                  </a:lnTo>
                  <a:lnTo>
                    <a:pt x="1703307" y="3096772"/>
                  </a:lnTo>
                  <a:lnTo>
                    <a:pt x="1706791" y="3097120"/>
                  </a:lnTo>
                  <a:lnTo>
                    <a:pt x="1710274" y="3097467"/>
                  </a:lnTo>
                  <a:lnTo>
                    <a:pt x="1713757" y="3097812"/>
                  </a:lnTo>
                  <a:lnTo>
                    <a:pt x="1717240" y="3098154"/>
                  </a:lnTo>
                  <a:lnTo>
                    <a:pt x="1720723" y="3098495"/>
                  </a:lnTo>
                  <a:lnTo>
                    <a:pt x="1724207" y="3098597"/>
                  </a:lnTo>
                  <a:lnTo>
                    <a:pt x="1727690" y="3098678"/>
                  </a:lnTo>
                  <a:lnTo>
                    <a:pt x="1731173" y="3098759"/>
                  </a:lnTo>
                  <a:lnTo>
                    <a:pt x="1734656" y="3098839"/>
                  </a:lnTo>
                  <a:lnTo>
                    <a:pt x="1738140" y="3098919"/>
                  </a:lnTo>
                  <a:lnTo>
                    <a:pt x="1741623" y="3098998"/>
                  </a:lnTo>
                  <a:lnTo>
                    <a:pt x="1745106" y="3099077"/>
                  </a:lnTo>
                  <a:lnTo>
                    <a:pt x="1748589" y="3099156"/>
                  </a:lnTo>
                  <a:lnTo>
                    <a:pt x="1752073" y="3099279"/>
                  </a:lnTo>
                  <a:lnTo>
                    <a:pt x="1755556" y="3100446"/>
                  </a:lnTo>
                  <a:lnTo>
                    <a:pt x="1759039" y="3101600"/>
                  </a:lnTo>
                  <a:lnTo>
                    <a:pt x="1762522" y="3102620"/>
                  </a:lnTo>
                  <a:lnTo>
                    <a:pt x="1766006" y="3102271"/>
                  </a:lnTo>
                  <a:lnTo>
                    <a:pt x="1769489" y="3101922"/>
                  </a:lnTo>
                  <a:lnTo>
                    <a:pt x="1772972" y="3101575"/>
                  </a:lnTo>
                  <a:lnTo>
                    <a:pt x="1776455" y="3101228"/>
                  </a:lnTo>
                  <a:lnTo>
                    <a:pt x="1779939" y="3100882"/>
                  </a:lnTo>
                  <a:lnTo>
                    <a:pt x="1783422" y="3100536"/>
                  </a:lnTo>
                  <a:lnTo>
                    <a:pt x="1786905" y="3100192"/>
                  </a:lnTo>
                  <a:lnTo>
                    <a:pt x="1790388" y="3099848"/>
                  </a:lnTo>
                  <a:lnTo>
                    <a:pt x="1793872" y="3099505"/>
                  </a:lnTo>
                  <a:lnTo>
                    <a:pt x="1797355" y="3099162"/>
                  </a:lnTo>
                  <a:lnTo>
                    <a:pt x="1800838" y="3098820"/>
                  </a:lnTo>
                  <a:lnTo>
                    <a:pt x="1804321" y="3098479"/>
                  </a:lnTo>
                  <a:lnTo>
                    <a:pt x="1807805" y="3098139"/>
                  </a:lnTo>
                  <a:lnTo>
                    <a:pt x="1811288" y="3097799"/>
                  </a:lnTo>
                  <a:lnTo>
                    <a:pt x="1814771" y="3097460"/>
                  </a:lnTo>
                  <a:lnTo>
                    <a:pt x="1818254" y="3097122"/>
                  </a:lnTo>
                  <a:lnTo>
                    <a:pt x="1821738" y="3096784"/>
                  </a:lnTo>
                  <a:lnTo>
                    <a:pt x="1825221" y="3096447"/>
                  </a:lnTo>
                  <a:lnTo>
                    <a:pt x="1828704" y="3096111"/>
                  </a:lnTo>
                  <a:lnTo>
                    <a:pt x="1832187" y="3095776"/>
                  </a:lnTo>
                  <a:lnTo>
                    <a:pt x="1835671" y="3095441"/>
                  </a:lnTo>
                  <a:lnTo>
                    <a:pt x="1839154" y="3095107"/>
                  </a:lnTo>
                  <a:lnTo>
                    <a:pt x="1842637" y="3094773"/>
                  </a:lnTo>
                  <a:lnTo>
                    <a:pt x="1846120" y="3094441"/>
                  </a:lnTo>
                  <a:lnTo>
                    <a:pt x="1849604" y="3094109"/>
                  </a:lnTo>
                  <a:lnTo>
                    <a:pt x="1853087" y="3093777"/>
                  </a:lnTo>
                  <a:lnTo>
                    <a:pt x="1856570" y="3093447"/>
                  </a:lnTo>
                  <a:lnTo>
                    <a:pt x="1860053" y="3093117"/>
                  </a:lnTo>
                  <a:lnTo>
                    <a:pt x="1863537" y="3092787"/>
                  </a:lnTo>
                  <a:lnTo>
                    <a:pt x="1867020" y="3092658"/>
                  </a:lnTo>
                  <a:lnTo>
                    <a:pt x="1870503" y="3092730"/>
                  </a:lnTo>
                  <a:lnTo>
                    <a:pt x="1873986" y="3092802"/>
                  </a:lnTo>
                  <a:lnTo>
                    <a:pt x="1877470" y="3092873"/>
                  </a:lnTo>
                  <a:lnTo>
                    <a:pt x="1880953" y="3092944"/>
                  </a:lnTo>
                  <a:lnTo>
                    <a:pt x="1884436" y="3093015"/>
                  </a:lnTo>
                  <a:lnTo>
                    <a:pt x="1887919" y="3093085"/>
                  </a:lnTo>
                  <a:lnTo>
                    <a:pt x="1891403" y="3093155"/>
                  </a:lnTo>
                  <a:lnTo>
                    <a:pt x="1894886" y="3093225"/>
                  </a:lnTo>
                  <a:lnTo>
                    <a:pt x="1898369" y="3093295"/>
                  </a:lnTo>
                  <a:lnTo>
                    <a:pt x="1901852" y="3093364"/>
                  </a:lnTo>
                  <a:lnTo>
                    <a:pt x="1905336" y="3093433"/>
                  </a:lnTo>
                  <a:lnTo>
                    <a:pt x="1908819" y="3093502"/>
                  </a:lnTo>
                  <a:lnTo>
                    <a:pt x="1912302" y="3093571"/>
                  </a:lnTo>
                  <a:lnTo>
                    <a:pt x="1915785" y="3093639"/>
                  </a:lnTo>
                  <a:lnTo>
                    <a:pt x="1919269" y="3093746"/>
                  </a:lnTo>
                  <a:lnTo>
                    <a:pt x="1922752" y="3093869"/>
                  </a:lnTo>
                  <a:lnTo>
                    <a:pt x="1926235" y="3093991"/>
                  </a:lnTo>
                  <a:lnTo>
                    <a:pt x="1929718" y="3094113"/>
                  </a:lnTo>
                  <a:lnTo>
                    <a:pt x="1933202" y="3094234"/>
                  </a:lnTo>
                  <a:lnTo>
                    <a:pt x="1936685" y="3094355"/>
                  </a:lnTo>
                  <a:lnTo>
                    <a:pt x="1940168" y="3094322"/>
                  </a:lnTo>
                  <a:lnTo>
                    <a:pt x="1943651" y="3094247"/>
                  </a:lnTo>
                  <a:lnTo>
                    <a:pt x="1947135" y="3094173"/>
                  </a:lnTo>
                  <a:lnTo>
                    <a:pt x="1950618" y="3094099"/>
                  </a:lnTo>
                  <a:lnTo>
                    <a:pt x="1954101" y="3094025"/>
                  </a:lnTo>
                  <a:lnTo>
                    <a:pt x="1957584" y="3093952"/>
                  </a:lnTo>
                  <a:lnTo>
                    <a:pt x="1961068" y="3093879"/>
                  </a:lnTo>
                  <a:lnTo>
                    <a:pt x="1964551" y="3093806"/>
                  </a:lnTo>
                  <a:lnTo>
                    <a:pt x="1968034" y="3093733"/>
                  </a:lnTo>
                  <a:lnTo>
                    <a:pt x="1971517" y="3094104"/>
                  </a:lnTo>
                  <a:lnTo>
                    <a:pt x="1975001" y="3094516"/>
                  </a:lnTo>
                  <a:lnTo>
                    <a:pt x="1978484" y="3094926"/>
                  </a:lnTo>
                  <a:lnTo>
                    <a:pt x="1981967" y="3095334"/>
                  </a:lnTo>
                  <a:lnTo>
                    <a:pt x="1985450" y="3095739"/>
                  </a:lnTo>
                  <a:lnTo>
                    <a:pt x="1988934" y="3096142"/>
                  </a:lnTo>
                  <a:lnTo>
                    <a:pt x="1992417" y="3096543"/>
                  </a:lnTo>
                  <a:lnTo>
                    <a:pt x="1995900" y="3096942"/>
                  </a:lnTo>
                  <a:lnTo>
                    <a:pt x="1999383" y="3097318"/>
                  </a:lnTo>
                  <a:lnTo>
                    <a:pt x="2002867" y="3097153"/>
                  </a:lnTo>
                  <a:lnTo>
                    <a:pt x="2006350" y="3096988"/>
                  </a:lnTo>
                  <a:lnTo>
                    <a:pt x="2009833" y="3096823"/>
                  </a:lnTo>
                  <a:lnTo>
                    <a:pt x="2013316" y="3096659"/>
                  </a:lnTo>
                  <a:lnTo>
                    <a:pt x="2016799" y="3096495"/>
                  </a:lnTo>
                  <a:lnTo>
                    <a:pt x="2020283" y="3096331"/>
                  </a:lnTo>
                  <a:lnTo>
                    <a:pt x="2023766" y="3096168"/>
                  </a:lnTo>
                  <a:lnTo>
                    <a:pt x="2027249" y="3096006"/>
                  </a:lnTo>
                  <a:lnTo>
                    <a:pt x="2030732" y="3095844"/>
                  </a:lnTo>
                  <a:lnTo>
                    <a:pt x="2034216" y="3095682"/>
                  </a:lnTo>
                  <a:lnTo>
                    <a:pt x="2037699" y="3095521"/>
                  </a:lnTo>
                  <a:lnTo>
                    <a:pt x="2041182" y="3095360"/>
                  </a:lnTo>
                  <a:lnTo>
                    <a:pt x="2044665" y="3095199"/>
                  </a:lnTo>
                  <a:lnTo>
                    <a:pt x="2048149" y="3095039"/>
                  </a:lnTo>
                  <a:lnTo>
                    <a:pt x="2051632" y="3094954"/>
                  </a:lnTo>
                  <a:lnTo>
                    <a:pt x="2055115" y="3095103"/>
                  </a:lnTo>
                  <a:lnTo>
                    <a:pt x="2058598" y="3095251"/>
                  </a:lnTo>
                  <a:lnTo>
                    <a:pt x="2062082" y="3095399"/>
                  </a:lnTo>
                  <a:lnTo>
                    <a:pt x="2065565" y="3095546"/>
                  </a:lnTo>
                  <a:lnTo>
                    <a:pt x="2069048" y="3095692"/>
                  </a:lnTo>
                  <a:lnTo>
                    <a:pt x="2072531" y="3095720"/>
                  </a:lnTo>
                  <a:lnTo>
                    <a:pt x="2076015" y="3095504"/>
                  </a:lnTo>
                  <a:lnTo>
                    <a:pt x="2079498" y="3095288"/>
                  </a:lnTo>
                  <a:lnTo>
                    <a:pt x="2082981" y="3095073"/>
                  </a:lnTo>
                  <a:lnTo>
                    <a:pt x="2086464" y="3094858"/>
                  </a:lnTo>
                  <a:lnTo>
                    <a:pt x="2089948" y="3094643"/>
                  </a:lnTo>
                  <a:lnTo>
                    <a:pt x="2093431" y="3094430"/>
                  </a:lnTo>
                  <a:lnTo>
                    <a:pt x="2096914" y="3094216"/>
                  </a:lnTo>
                  <a:lnTo>
                    <a:pt x="2100397" y="3094003"/>
                  </a:lnTo>
                  <a:lnTo>
                    <a:pt x="2103881" y="3093791"/>
                  </a:lnTo>
                  <a:lnTo>
                    <a:pt x="2107364" y="3093579"/>
                  </a:lnTo>
                  <a:lnTo>
                    <a:pt x="2110847" y="3093367"/>
                  </a:lnTo>
                  <a:lnTo>
                    <a:pt x="2114330" y="3093215"/>
                  </a:lnTo>
                  <a:lnTo>
                    <a:pt x="2117814" y="3093124"/>
                  </a:lnTo>
                  <a:lnTo>
                    <a:pt x="2121297" y="3093034"/>
                  </a:lnTo>
                  <a:lnTo>
                    <a:pt x="2124780" y="3092943"/>
                  </a:lnTo>
                  <a:lnTo>
                    <a:pt x="2128263" y="3092853"/>
                  </a:lnTo>
                  <a:lnTo>
                    <a:pt x="2131747" y="3092764"/>
                  </a:lnTo>
                  <a:lnTo>
                    <a:pt x="2135230" y="3092674"/>
                  </a:lnTo>
                  <a:lnTo>
                    <a:pt x="2138713" y="3092585"/>
                  </a:lnTo>
                  <a:lnTo>
                    <a:pt x="2142196" y="3092496"/>
                  </a:lnTo>
                  <a:lnTo>
                    <a:pt x="2145680" y="3092480"/>
                  </a:lnTo>
                  <a:lnTo>
                    <a:pt x="2149163" y="3092510"/>
                  </a:lnTo>
                  <a:lnTo>
                    <a:pt x="2152646" y="3092539"/>
                  </a:lnTo>
                  <a:lnTo>
                    <a:pt x="2156129" y="3092569"/>
                  </a:lnTo>
                  <a:lnTo>
                    <a:pt x="2159613" y="3092598"/>
                  </a:lnTo>
                  <a:lnTo>
                    <a:pt x="2163096" y="3092628"/>
                  </a:lnTo>
                  <a:lnTo>
                    <a:pt x="2166579" y="3092657"/>
                  </a:lnTo>
                  <a:lnTo>
                    <a:pt x="2170062" y="3092686"/>
                  </a:lnTo>
                  <a:lnTo>
                    <a:pt x="2173546" y="3092715"/>
                  </a:lnTo>
                  <a:lnTo>
                    <a:pt x="2177029" y="3092554"/>
                  </a:lnTo>
                  <a:lnTo>
                    <a:pt x="2180512" y="3092327"/>
                  </a:lnTo>
                  <a:lnTo>
                    <a:pt x="2183995" y="3092100"/>
                  </a:lnTo>
                  <a:lnTo>
                    <a:pt x="2187479" y="3091873"/>
                  </a:lnTo>
                  <a:lnTo>
                    <a:pt x="2190962" y="3091647"/>
                  </a:lnTo>
                  <a:lnTo>
                    <a:pt x="2194445" y="3091421"/>
                  </a:lnTo>
                  <a:lnTo>
                    <a:pt x="2197928" y="3091196"/>
                  </a:lnTo>
                  <a:lnTo>
                    <a:pt x="2201412" y="3090971"/>
                  </a:lnTo>
                  <a:lnTo>
                    <a:pt x="2204895" y="3090747"/>
                  </a:lnTo>
                  <a:lnTo>
                    <a:pt x="2208378" y="3090523"/>
                  </a:lnTo>
                  <a:lnTo>
                    <a:pt x="2211861" y="3090299"/>
                  </a:lnTo>
                  <a:lnTo>
                    <a:pt x="2215345" y="3090076"/>
                  </a:lnTo>
                  <a:lnTo>
                    <a:pt x="2218828" y="3089854"/>
                  </a:lnTo>
                  <a:lnTo>
                    <a:pt x="2222311" y="3089632"/>
                  </a:lnTo>
                  <a:lnTo>
                    <a:pt x="2225794" y="3089410"/>
                  </a:lnTo>
                  <a:lnTo>
                    <a:pt x="2229278" y="3089189"/>
                  </a:lnTo>
                  <a:lnTo>
                    <a:pt x="2232761" y="3088968"/>
                  </a:lnTo>
                  <a:lnTo>
                    <a:pt x="2236244" y="3088748"/>
                  </a:lnTo>
                  <a:lnTo>
                    <a:pt x="2239727" y="3090193"/>
                  </a:lnTo>
                  <a:lnTo>
                    <a:pt x="2243211" y="3091644"/>
                  </a:lnTo>
                  <a:lnTo>
                    <a:pt x="2246694" y="3093031"/>
                  </a:lnTo>
                  <a:lnTo>
                    <a:pt x="2250177" y="3092833"/>
                  </a:lnTo>
                  <a:lnTo>
                    <a:pt x="2253660" y="3092635"/>
                  </a:lnTo>
                  <a:lnTo>
                    <a:pt x="2257144" y="3092438"/>
                  </a:lnTo>
                  <a:lnTo>
                    <a:pt x="2260627" y="3092241"/>
                  </a:lnTo>
                  <a:lnTo>
                    <a:pt x="2264110" y="3092044"/>
                  </a:lnTo>
                  <a:lnTo>
                    <a:pt x="2267593" y="3091848"/>
                  </a:lnTo>
                  <a:lnTo>
                    <a:pt x="2271077" y="3091653"/>
                  </a:lnTo>
                  <a:lnTo>
                    <a:pt x="2274560" y="3091457"/>
                  </a:lnTo>
                  <a:lnTo>
                    <a:pt x="2278043" y="3091263"/>
                  </a:lnTo>
                  <a:lnTo>
                    <a:pt x="2281526" y="3091068"/>
                  </a:lnTo>
                  <a:lnTo>
                    <a:pt x="2285010" y="3090874"/>
                  </a:lnTo>
                  <a:lnTo>
                    <a:pt x="2288493" y="3091074"/>
                  </a:lnTo>
                  <a:lnTo>
                    <a:pt x="2291976" y="3092886"/>
                  </a:lnTo>
                  <a:lnTo>
                    <a:pt x="2295459" y="3094675"/>
                  </a:lnTo>
                  <a:lnTo>
                    <a:pt x="2298942" y="3096030"/>
                  </a:lnTo>
                  <a:lnTo>
                    <a:pt x="2302426" y="3096047"/>
                  </a:lnTo>
                  <a:lnTo>
                    <a:pt x="2305909" y="3096063"/>
                  </a:lnTo>
                  <a:lnTo>
                    <a:pt x="2309392" y="3096080"/>
                  </a:lnTo>
                  <a:lnTo>
                    <a:pt x="2312875" y="3096096"/>
                  </a:lnTo>
                  <a:lnTo>
                    <a:pt x="2316359" y="3096112"/>
                  </a:lnTo>
                  <a:lnTo>
                    <a:pt x="2319842" y="3096129"/>
                  </a:lnTo>
                  <a:lnTo>
                    <a:pt x="2323325" y="3096145"/>
                  </a:lnTo>
                  <a:lnTo>
                    <a:pt x="2326808" y="3096161"/>
                  </a:lnTo>
                  <a:lnTo>
                    <a:pt x="2330292" y="3096177"/>
                  </a:lnTo>
                  <a:lnTo>
                    <a:pt x="2333775" y="3096193"/>
                  </a:lnTo>
                  <a:lnTo>
                    <a:pt x="2337258" y="3096209"/>
                  </a:lnTo>
                  <a:lnTo>
                    <a:pt x="2340741" y="3096245"/>
                  </a:lnTo>
                  <a:lnTo>
                    <a:pt x="2344225" y="3096309"/>
                  </a:lnTo>
                  <a:lnTo>
                    <a:pt x="2347708" y="3096372"/>
                  </a:lnTo>
                  <a:lnTo>
                    <a:pt x="2351191" y="3096436"/>
                  </a:lnTo>
                  <a:lnTo>
                    <a:pt x="2354674" y="3096499"/>
                  </a:lnTo>
                  <a:lnTo>
                    <a:pt x="2358158" y="3096562"/>
                  </a:lnTo>
                  <a:lnTo>
                    <a:pt x="2361641" y="3096625"/>
                  </a:lnTo>
                  <a:lnTo>
                    <a:pt x="2365124" y="3096687"/>
                  </a:lnTo>
                  <a:lnTo>
                    <a:pt x="2368607" y="3096750"/>
                  </a:lnTo>
                  <a:lnTo>
                    <a:pt x="2372091" y="3100562"/>
                  </a:lnTo>
                  <a:lnTo>
                    <a:pt x="2375574" y="3100386"/>
                  </a:lnTo>
                  <a:lnTo>
                    <a:pt x="2379057" y="3100211"/>
                  </a:lnTo>
                  <a:lnTo>
                    <a:pt x="2382540" y="3100035"/>
                  </a:lnTo>
                  <a:lnTo>
                    <a:pt x="2386024" y="3099861"/>
                  </a:lnTo>
                  <a:lnTo>
                    <a:pt x="2389507" y="3099686"/>
                  </a:lnTo>
                  <a:lnTo>
                    <a:pt x="2392990" y="3099512"/>
                  </a:lnTo>
                  <a:lnTo>
                    <a:pt x="2396473" y="3099338"/>
                  </a:lnTo>
                  <a:lnTo>
                    <a:pt x="2399957" y="3099165"/>
                  </a:lnTo>
                  <a:lnTo>
                    <a:pt x="2403440" y="3098992"/>
                  </a:lnTo>
                  <a:lnTo>
                    <a:pt x="2406923" y="3098819"/>
                  </a:lnTo>
                  <a:lnTo>
                    <a:pt x="2410406" y="3098646"/>
                  </a:lnTo>
                  <a:lnTo>
                    <a:pt x="2413890" y="3098549"/>
                  </a:lnTo>
                  <a:lnTo>
                    <a:pt x="2417373" y="3098484"/>
                  </a:lnTo>
                  <a:lnTo>
                    <a:pt x="2420856" y="3098420"/>
                  </a:lnTo>
                  <a:lnTo>
                    <a:pt x="2424339" y="3098355"/>
                  </a:lnTo>
                  <a:lnTo>
                    <a:pt x="2427823" y="3098291"/>
                  </a:lnTo>
                  <a:lnTo>
                    <a:pt x="2431306" y="3098227"/>
                  </a:lnTo>
                  <a:lnTo>
                    <a:pt x="2434789" y="3098164"/>
                  </a:lnTo>
                  <a:lnTo>
                    <a:pt x="2438272" y="3098100"/>
                  </a:lnTo>
                  <a:lnTo>
                    <a:pt x="2441756" y="3098037"/>
                  </a:lnTo>
                  <a:lnTo>
                    <a:pt x="2445239" y="3097973"/>
                  </a:lnTo>
                  <a:lnTo>
                    <a:pt x="2448722" y="3097910"/>
                  </a:lnTo>
                  <a:lnTo>
                    <a:pt x="2452205" y="3097847"/>
                  </a:lnTo>
                  <a:lnTo>
                    <a:pt x="2455689" y="3098018"/>
                  </a:lnTo>
                  <a:lnTo>
                    <a:pt x="2459172" y="3098227"/>
                  </a:lnTo>
                  <a:lnTo>
                    <a:pt x="2462655" y="3098434"/>
                  </a:lnTo>
                  <a:lnTo>
                    <a:pt x="2466138" y="3098641"/>
                  </a:lnTo>
                  <a:lnTo>
                    <a:pt x="2469622" y="3098847"/>
                  </a:lnTo>
                  <a:lnTo>
                    <a:pt x="2473105" y="3099053"/>
                  </a:lnTo>
                  <a:lnTo>
                    <a:pt x="2476588" y="3104523"/>
                  </a:lnTo>
                  <a:lnTo>
                    <a:pt x="2480071" y="3104589"/>
                  </a:lnTo>
                  <a:lnTo>
                    <a:pt x="2483555" y="3104654"/>
                  </a:lnTo>
                  <a:lnTo>
                    <a:pt x="2487038" y="3104720"/>
                  </a:lnTo>
                  <a:lnTo>
                    <a:pt x="2490521" y="3104785"/>
                  </a:lnTo>
                  <a:lnTo>
                    <a:pt x="2494004" y="3104849"/>
                  </a:lnTo>
                  <a:lnTo>
                    <a:pt x="2497488" y="3104914"/>
                  </a:lnTo>
                  <a:lnTo>
                    <a:pt x="2500971" y="3104979"/>
                  </a:lnTo>
                  <a:lnTo>
                    <a:pt x="2504454" y="3105049"/>
                  </a:lnTo>
                  <a:lnTo>
                    <a:pt x="2507937" y="3105208"/>
                  </a:lnTo>
                  <a:lnTo>
                    <a:pt x="2511421" y="3105367"/>
                  </a:lnTo>
                  <a:lnTo>
                    <a:pt x="2514904" y="3105524"/>
                  </a:lnTo>
                  <a:lnTo>
                    <a:pt x="2518387" y="3105682"/>
                  </a:lnTo>
                  <a:lnTo>
                    <a:pt x="2521870" y="3105839"/>
                  </a:lnTo>
                  <a:lnTo>
                    <a:pt x="2525354" y="3105992"/>
                  </a:lnTo>
                  <a:lnTo>
                    <a:pt x="2528837" y="3106129"/>
                  </a:lnTo>
                  <a:lnTo>
                    <a:pt x="2532320" y="3106265"/>
                  </a:lnTo>
                  <a:lnTo>
                    <a:pt x="2535803" y="3106401"/>
                  </a:lnTo>
                  <a:lnTo>
                    <a:pt x="2539287" y="3106537"/>
                  </a:lnTo>
                  <a:lnTo>
                    <a:pt x="2542770" y="3106672"/>
                  </a:lnTo>
                  <a:lnTo>
                    <a:pt x="2546253" y="3106806"/>
                  </a:lnTo>
                  <a:lnTo>
                    <a:pt x="2549736" y="3106940"/>
                  </a:lnTo>
                  <a:lnTo>
                    <a:pt x="2553220" y="3107074"/>
                  </a:lnTo>
                  <a:lnTo>
                    <a:pt x="2556703" y="3107257"/>
                  </a:lnTo>
                  <a:lnTo>
                    <a:pt x="2560186" y="3107574"/>
                  </a:lnTo>
                  <a:lnTo>
                    <a:pt x="2563669" y="3107889"/>
                  </a:lnTo>
                  <a:lnTo>
                    <a:pt x="2567153" y="3108203"/>
                  </a:lnTo>
                  <a:lnTo>
                    <a:pt x="2570636" y="3108515"/>
                  </a:lnTo>
                  <a:lnTo>
                    <a:pt x="2574119" y="3108826"/>
                  </a:lnTo>
                  <a:lnTo>
                    <a:pt x="2577602" y="3109251"/>
                  </a:lnTo>
                  <a:lnTo>
                    <a:pt x="2581085" y="3109883"/>
                  </a:lnTo>
                  <a:lnTo>
                    <a:pt x="2584569" y="3110512"/>
                  </a:lnTo>
                  <a:lnTo>
                    <a:pt x="2588052" y="3111136"/>
                  </a:lnTo>
                  <a:lnTo>
                    <a:pt x="2591535" y="3111757"/>
                  </a:lnTo>
                  <a:lnTo>
                    <a:pt x="2595018" y="3112374"/>
                  </a:lnTo>
                  <a:lnTo>
                    <a:pt x="2598502" y="3113288"/>
                  </a:lnTo>
                  <a:lnTo>
                    <a:pt x="2601985" y="3114576"/>
                  </a:lnTo>
                  <a:lnTo>
                    <a:pt x="2605468" y="3115853"/>
                  </a:lnTo>
                  <a:lnTo>
                    <a:pt x="2608951" y="3116599"/>
                  </a:lnTo>
                  <a:lnTo>
                    <a:pt x="2612435" y="3116779"/>
                  </a:lnTo>
                  <a:lnTo>
                    <a:pt x="2615918" y="3116958"/>
                  </a:lnTo>
                  <a:lnTo>
                    <a:pt x="2619401" y="3120482"/>
                  </a:lnTo>
                  <a:lnTo>
                    <a:pt x="2622884" y="3120452"/>
                  </a:lnTo>
                  <a:lnTo>
                    <a:pt x="2626368" y="3120421"/>
                  </a:lnTo>
                  <a:lnTo>
                    <a:pt x="2629851" y="3120391"/>
                  </a:lnTo>
                  <a:lnTo>
                    <a:pt x="2633334" y="3120361"/>
                  </a:lnTo>
                  <a:lnTo>
                    <a:pt x="2636817" y="3120331"/>
                  </a:lnTo>
                  <a:lnTo>
                    <a:pt x="2640301" y="3121353"/>
                  </a:lnTo>
                  <a:lnTo>
                    <a:pt x="2643784" y="3123047"/>
                  </a:lnTo>
                  <a:lnTo>
                    <a:pt x="2647267" y="3124722"/>
                  </a:lnTo>
                  <a:lnTo>
                    <a:pt x="2650750" y="3125367"/>
                  </a:lnTo>
                  <a:lnTo>
                    <a:pt x="2654234" y="3125452"/>
                  </a:lnTo>
                  <a:lnTo>
                    <a:pt x="2657717" y="3125537"/>
                  </a:lnTo>
                  <a:lnTo>
                    <a:pt x="2661200" y="3125622"/>
                  </a:lnTo>
                  <a:lnTo>
                    <a:pt x="2664683" y="3125706"/>
                  </a:lnTo>
                  <a:lnTo>
                    <a:pt x="2668167" y="3125791"/>
                  </a:lnTo>
                  <a:lnTo>
                    <a:pt x="2671650" y="3126274"/>
                  </a:lnTo>
                  <a:lnTo>
                    <a:pt x="2675133" y="3126904"/>
                  </a:lnTo>
                  <a:lnTo>
                    <a:pt x="2678616" y="3127530"/>
                  </a:lnTo>
                  <a:lnTo>
                    <a:pt x="2682100" y="3127565"/>
                  </a:lnTo>
                  <a:lnTo>
                    <a:pt x="2685583" y="3127424"/>
                  </a:lnTo>
                  <a:lnTo>
                    <a:pt x="2689066" y="3127283"/>
                  </a:lnTo>
                  <a:lnTo>
                    <a:pt x="2692549" y="3127142"/>
                  </a:lnTo>
                  <a:lnTo>
                    <a:pt x="2696033" y="3127002"/>
                  </a:lnTo>
                  <a:lnTo>
                    <a:pt x="2699516" y="3126862"/>
                  </a:lnTo>
                  <a:lnTo>
                    <a:pt x="2702999" y="3126722"/>
                  </a:lnTo>
                  <a:lnTo>
                    <a:pt x="2706482" y="3126583"/>
                  </a:lnTo>
                  <a:lnTo>
                    <a:pt x="2709966" y="3126444"/>
                  </a:lnTo>
                  <a:lnTo>
                    <a:pt x="2713449" y="3126304"/>
                  </a:lnTo>
                  <a:lnTo>
                    <a:pt x="2716932" y="3126166"/>
                  </a:lnTo>
                  <a:lnTo>
                    <a:pt x="2720415" y="3126027"/>
                  </a:lnTo>
                  <a:lnTo>
                    <a:pt x="2723899" y="3125889"/>
                  </a:lnTo>
                  <a:lnTo>
                    <a:pt x="2727382" y="3125751"/>
                  </a:lnTo>
                  <a:lnTo>
                    <a:pt x="2730865" y="3125613"/>
                  </a:lnTo>
                  <a:lnTo>
                    <a:pt x="2734348" y="3125553"/>
                  </a:lnTo>
                  <a:lnTo>
                    <a:pt x="2737832" y="3125495"/>
                  </a:lnTo>
                  <a:lnTo>
                    <a:pt x="2741315" y="3125437"/>
                  </a:lnTo>
                  <a:lnTo>
                    <a:pt x="2744798" y="3125380"/>
                  </a:lnTo>
                  <a:lnTo>
                    <a:pt x="2748281" y="3125322"/>
                  </a:lnTo>
                  <a:lnTo>
                    <a:pt x="2751765" y="3125265"/>
                  </a:lnTo>
                  <a:lnTo>
                    <a:pt x="2755248" y="3125208"/>
                  </a:lnTo>
                  <a:lnTo>
                    <a:pt x="2758731" y="3125151"/>
                  </a:lnTo>
                  <a:lnTo>
                    <a:pt x="2762214" y="3125094"/>
                  </a:lnTo>
                  <a:lnTo>
                    <a:pt x="2765698" y="3125037"/>
                  </a:lnTo>
                  <a:lnTo>
                    <a:pt x="2769181" y="3124980"/>
                  </a:lnTo>
                  <a:lnTo>
                    <a:pt x="2772664" y="3124966"/>
                  </a:lnTo>
                  <a:lnTo>
                    <a:pt x="2776147" y="3125210"/>
                  </a:lnTo>
                  <a:lnTo>
                    <a:pt x="2779631" y="3125453"/>
                  </a:lnTo>
                  <a:lnTo>
                    <a:pt x="2783114" y="3125695"/>
                  </a:lnTo>
                  <a:lnTo>
                    <a:pt x="2786597" y="3125936"/>
                  </a:lnTo>
                  <a:lnTo>
                    <a:pt x="2790080" y="3126176"/>
                  </a:lnTo>
                  <a:lnTo>
                    <a:pt x="2793564" y="3126357"/>
                  </a:lnTo>
                  <a:lnTo>
                    <a:pt x="2797047" y="3126338"/>
                  </a:lnTo>
                  <a:lnTo>
                    <a:pt x="2800530" y="3126319"/>
                  </a:lnTo>
                  <a:lnTo>
                    <a:pt x="2804013" y="3126299"/>
                  </a:lnTo>
                  <a:lnTo>
                    <a:pt x="2807497" y="3126280"/>
                  </a:lnTo>
                  <a:lnTo>
                    <a:pt x="2810980" y="3126261"/>
                  </a:lnTo>
                  <a:lnTo>
                    <a:pt x="2814463" y="3126242"/>
                  </a:lnTo>
                  <a:lnTo>
                    <a:pt x="2817946" y="3126222"/>
                  </a:lnTo>
                  <a:lnTo>
                    <a:pt x="2821430" y="3126203"/>
                  </a:lnTo>
                  <a:lnTo>
                    <a:pt x="2824913" y="3126352"/>
                  </a:lnTo>
                  <a:lnTo>
                    <a:pt x="2828396" y="3126813"/>
                  </a:lnTo>
                  <a:lnTo>
                    <a:pt x="2831879" y="3127271"/>
                  </a:lnTo>
                  <a:lnTo>
                    <a:pt x="2835363" y="3130789"/>
                  </a:lnTo>
                  <a:lnTo>
                    <a:pt x="2838846" y="3130706"/>
                  </a:lnTo>
                  <a:lnTo>
                    <a:pt x="2842329" y="3130624"/>
                  </a:lnTo>
                  <a:lnTo>
                    <a:pt x="2845812" y="3130542"/>
                  </a:lnTo>
                  <a:lnTo>
                    <a:pt x="2849296" y="3130460"/>
                  </a:lnTo>
                  <a:lnTo>
                    <a:pt x="2852779" y="3130378"/>
                  </a:lnTo>
                  <a:lnTo>
                    <a:pt x="2856262" y="3130297"/>
                  </a:lnTo>
                  <a:lnTo>
                    <a:pt x="2859745" y="3130215"/>
                  </a:lnTo>
                  <a:lnTo>
                    <a:pt x="2863229" y="3130134"/>
                  </a:lnTo>
                  <a:lnTo>
                    <a:pt x="2866712" y="3130064"/>
                  </a:lnTo>
                  <a:lnTo>
                    <a:pt x="2870195" y="3130005"/>
                  </a:lnTo>
                  <a:lnTo>
                    <a:pt x="2873678" y="3129946"/>
                  </a:lnTo>
                  <a:lnTo>
                    <a:pt x="2877161" y="3129887"/>
                  </a:lnTo>
                  <a:lnTo>
                    <a:pt x="2880645" y="3129828"/>
                  </a:lnTo>
                  <a:lnTo>
                    <a:pt x="2884128" y="3129769"/>
                  </a:lnTo>
                  <a:lnTo>
                    <a:pt x="2887611" y="3129710"/>
                  </a:lnTo>
                  <a:lnTo>
                    <a:pt x="2891094" y="3129652"/>
                  </a:lnTo>
                  <a:lnTo>
                    <a:pt x="2894578" y="3129594"/>
                  </a:lnTo>
                  <a:lnTo>
                    <a:pt x="2898061" y="3129535"/>
                  </a:lnTo>
                  <a:lnTo>
                    <a:pt x="2901544" y="3129477"/>
                  </a:lnTo>
                  <a:lnTo>
                    <a:pt x="2905027" y="3129419"/>
                  </a:lnTo>
                  <a:lnTo>
                    <a:pt x="2908511" y="3129357"/>
                  </a:lnTo>
                  <a:lnTo>
                    <a:pt x="2911994" y="3129292"/>
                  </a:lnTo>
                  <a:lnTo>
                    <a:pt x="2915477" y="3129227"/>
                  </a:lnTo>
                  <a:lnTo>
                    <a:pt x="2918960" y="3129162"/>
                  </a:lnTo>
                  <a:lnTo>
                    <a:pt x="2922444" y="3129098"/>
                  </a:lnTo>
                  <a:lnTo>
                    <a:pt x="2925927" y="3129033"/>
                  </a:lnTo>
                  <a:lnTo>
                    <a:pt x="2925927" y="3129033"/>
                  </a:lnTo>
                  <a:lnTo>
                    <a:pt x="2929410" y="3128969"/>
                  </a:lnTo>
                  <a:lnTo>
                    <a:pt x="2932893" y="3128905"/>
                  </a:lnTo>
                  <a:lnTo>
                    <a:pt x="2936377" y="3128841"/>
                  </a:lnTo>
                  <a:lnTo>
                    <a:pt x="2939860" y="3128834"/>
                  </a:lnTo>
                  <a:lnTo>
                    <a:pt x="2943343" y="3128842"/>
                  </a:lnTo>
                  <a:lnTo>
                    <a:pt x="2946826" y="3128849"/>
                  </a:lnTo>
                  <a:lnTo>
                    <a:pt x="2950310" y="3128856"/>
                  </a:lnTo>
                  <a:lnTo>
                    <a:pt x="2953793" y="3128863"/>
                  </a:lnTo>
                  <a:lnTo>
                    <a:pt x="2957276" y="3128871"/>
                  </a:lnTo>
                  <a:lnTo>
                    <a:pt x="2960759" y="3128831"/>
                  </a:lnTo>
                  <a:lnTo>
                    <a:pt x="2964243" y="3128785"/>
                  </a:lnTo>
                  <a:lnTo>
                    <a:pt x="2967726" y="3128740"/>
                  </a:lnTo>
                  <a:lnTo>
                    <a:pt x="2971209" y="3128694"/>
                  </a:lnTo>
                  <a:lnTo>
                    <a:pt x="2974692" y="3128649"/>
                  </a:lnTo>
                  <a:lnTo>
                    <a:pt x="2978176" y="3128603"/>
                  </a:lnTo>
                  <a:lnTo>
                    <a:pt x="2981659" y="3128558"/>
                  </a:lnTo>
                  <a:lnTo>
                    <a:pt x="2985142" y="3128513"/>
                  </a:lnTo>
                  <a:lnTo>
                    <a:pt x="2988625" y="3128468"/>
                  </a:lnTo>
                  <a:lnTo>
                    <a:pt x="2992109" y="3128423"/>
                  </a:lnTo>
                  <a:lnTo>
                    <a:pt x="2995592" y="3128378"/>
                  </a:lnTo>
                  <a:lnTo>
                    <a:pt x="2999075" y="3128336"/>
                  </a:lnTo>
                  <a:lnTo>
                    <a:pt x="3002558" y="3128344"/>
                  </a:lnTo>
                  <a:lnTo>
                    <a:pt x="3006042" y="3128352"/>
                  </a:lnTo>
                  <a:lnTo>
                    <a:pt x="3009525" y="3128360"/>
                  </a:lnTo>
                  <a:lnTo>
                    <a:pt x="3013008" y="3128367"/>
                  </a:lnTo>
                  <a:lnTo>
                    <a:pt x="3016491" y="3128375"/>
                  </a:lnTo>
                  <a:lnTo>
                    <a:pt x="3019975" y="3128394"/>
                  </a:lnTo>
                  <a:lnTo>
                    <a:pt x="3023458" y="3128485"/>
                  </a:lnTo>
                  <a:lnTo>
                    <a:pt x="3026941" y="3128576"/>
                  </a:lnTo>
                  <a:lnTo>
                    <a:pt x="3030424" y="3128666"/>
                  </a:lnTo>
                  <a:lnTo>
                    <a:pt x="3033908" y="3128756"/>
                  </a:lnTo>
                  <a:lnTo>
                    <a:pt x="3037391" y="3128846"/>
                  </a:lnTo>
                  <a:lnTo>
                    <a:pt x="3040874" y="3128936"/>
                  </a:lnTo>
                  <a:lnTo>
                    <a:pt x="3044357" y="3129025"/>
                  </a:lnTo>
                  <a:lnTo>
                    <a:pt x="3047841" y="3129114"/>
                  </a:lnTo>
                  <a:lnTo>
                    <a:pt x="3051324" y="3129221"/>
                  </a:lnTo>
                  <a:lnTo>
                    <a:pt x="3054807" y="3129378"/>
                  </a:lnTo>
                  <a:lnTo>
                    <a:pt x="3058290" y="3129535"/>
                  </a:lnTo>
                  <a:lnTo>
                    <a:pt x="3061774" y="3129691"/>
                  </a:lnTo>
                  <a:lnTo>
                    <a:pt x="3065257" y="3129846"/>
                  </a:lnTo>
                  <a:lnTo>
                    <a:pt x="3068740" y="3130001"/>
                  </a:lnTo>
                  <a:lnTo>
                    <a:pt x="3072223" y="3130156"/>
                  </a:lnTo>
                  <a:lnTo>
                    <a:pt x="3075707" y="3130310"/>
                  </a:lnTo>
                  <a:lnTo>
                    <a:pt x="3079190" y="3130463"/>
                  </a:lnTo>
                  <a:lnTo>
                    <a:pt x="3082673" y="3130590"/>
                  </a:lnTo>
                  <a:lnTo>
                    <a:pt x="3086156" y="3130676"/>
                  </a:lnTo>
                  <a:lnTo>
                    <a:pt x="3089640" y="3130761"/>
                  </a:lnTo>
                  <a:lnTo>
                    <a:pt x="3093123" y="3130755"/>
                  </a:lnTo>
                  <a:lnTo>
                    <a:pt x="3096606" y="3130626"/>
                  </a:lnTo>
                  <a:lnTo>
                    <a:pt x="3100089" y="3130497"/>
                  </a:lnTo>
                  <a:lnTo>
                    <a:pt x="3103573" y="3130368"/>
                  </a:lnTo>
                  <a:lnTo>
                    <a:pt x="3107056" y="3130240"/>
                  </a:lnTo>
                  <a:lnTo>
                    <a:pt x="3110539" y="3130112"/>
                  </a:lnTo>
                  <a:lnTo>
                    <a:pt x="3114022" y="3129984"/>
                  </a:lnTo>
                  <a:lnTo>
                    <a:pt x="3117506" y="3129856"/>
                  </a:lnTo>
                  <a:lnTo>
                    <a:pt x="3120989" y="3129728"/>
                  </a:lnTo>
                  <a:lnTo>
                    <a:pt x="3124472" y="3131522"/>
                  </a:lnTo>
                  <a:lnTo>
                    <a:pt x="3127955" y="3131459"/>
                  </a:lnTo>
                  <a:lnTo>
                    <a:pt x="3131439" y="3131397"/>
                  </a:lnTo>
                  <a:lnTo>
                    <a:pt x="3134922" y="3131336"/>
                  </a:lnTo>
                  <a:lnTo>
                    <a:pt x="3134922" y="3131336"/>
                  </a:lnTo>
                  <a:lnTo>
                    <a:pt x="3138405" y="3131274"/>
                  </a:lnTo>
                  <a:lnTo>
                    <a:pt x="3141888" y="3131212"/>
                  </a:lnTo>
                  <a:lnTo>
                    <a:pt x="3145372" y="3131151"/>
                  </a:lnTo>
                  <a:lnTo>
                    <a:pt x="3148855" y="3131089"/>
                  </a:lnTo>
                  <a:lnTo>
                    <a:pt x="3152338" y="3131028"/>
                  </a:lnTo>
                  <a:lnTo>
                    <a:pt x="3155821" y="3131382"/>
                  </a:lnTo>
                  <a:lnTo>
                    <a:pt x="3159304" y="3131934"/>
                  </a:lnTo>
                  <a:lnTo>
                    <a:pt x="3162788" y="3132482"/>
                  </a:lnTo>
                  <a:lnTo>
                    <a:pt x="3166271" y="3132973"/>
                  </a:lnTo>
                  <a:lnTo>
                    <a:pt x="3169754" y="3133439"/>
                  </a:lnTo>
                  <a:lnTo>
                    <a:pt x="3173237" y="3133902"/>
                  </a:lnTo>
                  <a:lnTo>
                    <a:pt x="3176721" y="3134074"/>
                  </a:lnTo>
                  <a:lnTo>
                    <a:pt x="3180204" y="3134151"/>
                  </a:lnTo>
                  <a:lnTo>
                    <a:pt x="3183687" y="3134229"/>
                  </a:lnTo>
                  <a:lnTo>
                    <a:pt x="3187170" y="3134306"/>
                  </a:lnTo>
                  <a:lnTo>
                    <a:pt x="3190654" y="3134383"/>
                  </a:lnTo>
                  <a:lnTo>
                    <a:pt x="3194137" y="3134459"/>
                  </a:lnTo>
                  <a:lnTo>
                    <a:pt x="3197620" y="3134355"/>
                  </a:lnTo>
                  <a:lnTo>
                    <a:pt x="3201103" y="3134216"/>
                  </a:lnTo>
                  <a:lnTo>
                    <a:pt x="3204587" y="3134077"/>
                  </a:lnTo>
                  <a:lnTo>
                    <a:pt x="3208070" y="3133939"/>
                  </a:lnTo>
                  <a:lnTo>
                    <a:pt x="3211553" y="3133801"/>
                  </a:lnTo>
                  <a:lnTo>
                    <a:pt x="3215036" y="3133662"/>
                  </a:lnTo>
                  <a:lnTo>
                    <a:pt x="3218520" y="3133525"/>
                  </a:lnTo>
                  <a:lnTo>
                    <a:pt x="3222003" y="3133387"/>
                  </a:lnTo>
                  <a:lnTo>
                    <a:pt x="3225486" y="3133249"/>
                  </a:lnTo>
                  <a:lnTo>
                    <a:pt x="3228969" y="3133191"/>
                  </a:lnTo>
                  <a:lnTo>
                    <a:pt x="3232453" y="3133136"/>
                  </a:lnTo>
                  <a:lnTo>
                    <a:pt x="3235936" y="3133081"/>
                  </a:lnTo>
                  <a:lnTo>
                    <a:pt x="3239419" y="3133027"/>
                  </a:lnTo>
                  <a:lnTo>
                    <a:pt x="3242902" y="3132972"/>
                  </a:lnTo>
                  <a:lnTo>
                    <a:pt x="3246386" y="3135484"/>
                  </a:lnTo>
                  <a:lnTo>
                    <a:pt x="3249869" y="3135707"/>
                  </a:lnTo>
                  <a:lnTo>
                    <a:pt x="3253352" y="3135929"/>
                  </a:lnTo>
                  <a:lnTo>
                    <a:pt x="3256835" y="3136160"/>
                  </a:lnTo>
                  <a:lnTo>
                    <a:pt x="3260319" y="3136490"/>
                  </a:lnTo>
                  <a:lnTo>
                    <a:pt x="3263802" y="3136820"/>
                  </a:lnTo>
                  <a:lnTo>
                    <a:pt x="3267285" y="3137134"/>
                  </a:lnTo>
                  <a:lnTo>
                    <a:pt x="3270768" y="3137351"/>
                  </a:lnTo>
                  <a:lnTo>
                    <a:pt x="3274252" y="3137568"/>
                  </a:lnTo>
                  <a:lnTo>
                    <a:pt x="3277735" y="3139028"/>
                  </a:lnTo>
                  <a:lnTo>
                    <a:pt x="3281218" y="3138988"/>
                  </a:lnTo>
                  <a:lnTo>
                    <a:pt x="3284701" y="3138947"/>
                  </a:lnTo>
                  <a:lnTo>
                    <a:pt x="3288185" y="3138907"/>
                  </a:lnTo>
                  <a:lnTo>
                    <a:pt x="3291668" y="3138867"/>
                  </a:lnTo>
                  <a:lnTo>
                    <a:pt x="3295151" y="3138827"/>
                  </a:lnTo>
                  <a:lnTo>
                    <a:pt x="3298634" y="3138796"/>
                  </a:lnTo>
                  <a:lnTo>
                    <a:pt x="3302118" y="3138792"/>
                  </a:lnTo>
                  <a:lnTo>
                    <a:pt x="3305601" y="3138788"/>
                  </a:lnTo>
                  <a:lnTo>
                    <a:pt x="3309084" y="3138784"/>
                  </a:lnTo>
                  <a:lnTo>
                    <a:pt x="3312567" y="3138780"/>
                  </a:lnTo>
                  <a:lnTo>
                    <a:pt x="3316051" y="3138776"/>
                  </a:lnTo>
                  <a:lnTo>
                    <a:pt x="3319534" y="3138705"/>
                  </a:lnTo>
                  <a:lnTo>
                    <a:pt x="3323017" y="3138505"/>
                  </a:lnTo>
                  <a:lnTo>
                    <a:pt x="3326500" y="3138305"/>
                  </a:lnTo>
                  <a:lnTo>
                    <a:pt x="3329984" y="3138104"/>
                  </a:lnTo>
                  <a:lnTo>
                    <a:pt x="3333467" y="3137904"/>
                  </a:lnTo>
                  <a:lnTo>
                    <a:pt x="3336950" y="3137705"/>
                  </a:lnTo>
                  <a:lnTo>
                    <a:pt x="3340433" y="3139138"/>
                  </a:lnTo>
                  <a:lnTo>
                    <a:pt x="3343917" y="3139063"/>
                  </a:lnTo>
                  <a:lnTo>
                    <a:pt x="3347400" y="3138988"/>
                  </a:lnTo>
                  <a:lnTo>
                    <a:pt x="3350883" y="3138880"/>
                  </a:lnTo>
                  <a:lnTo>
                    <a:pt x="3354366" y="3138735"/>
                  </a:lnTo>
                  <a:lnTo>
                    <a:pt x="3357850" y="3138589"/>
                  </a:lnTo>
                  <a:lnTo>
                    <a:pt x="3361333" y="3138569"/>
                  </a:lnTo>
                  <a:lnTo>
                    <a:pt x="3364816" y="3138671"/>
                  </a:lnTo>
                  <a:lnTo>
                    <a:pt x="3368299" y="3138773"/>
                  </a:lnTo>
                  <a:lnTo>
                    <a:pt x="3371783" y="3139590"/>
                  </a:lnTo>
                  <a:lnTo>
                    <a:pt x="3375266" y="3139481"/>
                  </a:lnTo>
                  <a:lnTo>
                    <a:pt x="3378749" y="3139371"/>
                  </a:lnTo>
                  <a:lnTo>
                    <a:pt x="3382232" y="3139262"/>
                  </a:lnTo>
                  <a:lnTo>
                    <a:pt x="3385716" y="3139152"/>
                  </a:lnTo>
                  <a:lnTo>
                    <a:pt x="3389199" y="3139043"/>
                  </a:lnTo>
                  <a:lnTo>
                    <a:pt x="3392682" y="3139613"/>
                  </a:lnTo>
                  <a:lnTo>
                    <a:pt x="3396165" y="3139434"/>
                  </a:lnTo>
                  <a:lnTo>
                    <a:pt x="3399649" y="3139255"/>
                  </a:lnTo>
                  <a:lnTo>
                    <a:pt x="3403132" y="3139250"/>
                  </a:lnTo>
                  <a:lnTo>
                    <a:pt x="3406615" y="3139176"/>
                  </a:lnTo>
                  <a:lnTo>
                    <a:pt x="3410098" y="3139102"/>
                  </a:lnTo>
                  <a:lnTo>
                    <a:pt x="3413582" y="3139468"/>
                  </a:lnTo>
                  <a:lnTo>
                    <a:pt x="3417065" y="3139290"/>
                  </a:lnTo>
                  <a:lnTo>
                    <a:pt x="3420548" y="3139113"/>
                  </a:lnTo>
                  <a:lnTo>
                    <a:pt x="3424031" y="3139012"/>
                  </a:lnTo>
                  <a:lnTo>
                    <a:pt x="3427515" y="3138800"/>
                  </a:lnTo>
                  <a:lnTo>
                    <a:pt x="3430998" y="3138589"/>
                  </a:lnTo>
                  <a:lnTo>
                    <a:pt x="3434481" y="3138405"/>
                  </a:lnTo>
                  <a:lnTo>
                    <a:pt x="3437964" y="3138228"/>
                  </a:lnTo>
                  <a:lnTo>
                    <a:pt x="3441447" y="3138052"/>
                  </a:lnTo>
                  <a:lnTo>
                    <a:pt x="3444931" y="3140462"/>
                  </a:lnTo>
                  <a:lnTo>
                    <a:pt x="3448414" y="3140218"/>
                  </a:lnTo>
                  <a:lnTo>
                    <a:pt x="3451897" y="3139974"/>
                  </a:lnTo>
                  <a:lnTo>
                    <a:pt x="3455380" y="3140435"/>
                  </a:lnTo>
                  <a:lnTo>
                    <a:pt x="3458864" y="3140192"/>
                  </a:lnTo>
                  <a:lnTo>
                    <a:pt x="3462347" y="3139949"/>
                  </a:lnTo>
                  <a:lnTo>
                    <a:pt x="3465830" y="3141478"/>
                  </a:lnTo>
                  <a:lnTo>
                    <a:pt x="3469313" y="3141202"/>
                  </a:lnTo>
                  <a:lnTo>
                    <a:pt x="3472797" y="3140927"/>
                  </a:lnTo>
                  <a:lnTo>
                    <a:pt x="3476280" y="3140618"/>
                  </a:lnTo>
                  <a:lnTo>
                    <a:pt x="3479763" y="3140309"/>
                  </a:lnTo>
                  <a:lnTo>
                    <a:pt x="3483246" y="3139999"/>
                  </a:lnTo>
                  <a:lnTo>
                    <a:pt x="3483246" y="3140099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911513"/>
              <a:ext cx="3483246" cy="640553"/>
            </a:xfrm>
            <a:custGeom>
              <a:avLst/>
              <a:gdLst/>
              <a:ahLst/>
              <a:cxnLst/>
              <a:rect l="0" t="0" r="0" b="0"/>
              <a:pathLst>
                <a:path w="3483246" h="640553">
                  <a:moveTo>
                    <a:pt x="0" y="640553"/>
                  </a:moveTo>
                  <a:lnTo>
                    <a:pt x="3483" y="454795"/>
                  </a:lnTo>
                  <a:lnTo>
                    <a:pt x="6966" y="287846"/>
                  </a:lnTo>
                  <a:lnTo>
                    <a:pt x="10449" y="287846"/>
                  </a:lnTo>
                  <a:lnTo>
                    <a:pt x="13932" y="185631"/>
                  </a:lnTo>
                  <a:lnTo>
                    <a:pt x="17416" y="89881"/>
                  </a:lnTo>
                  <a:lnTo>
                    <a:pt x="20899" y="199823"/>
                  </a:lnTo>
                  <a:lnTo>
                    <a:pt x="24382" y="136987"/>
                  </a:lnTo>
                  <a:lnTo>
                    <a:pt x="27865" y="76694"/>
                  </a:lnTo>
                  <a:lnTo>
                    <a:pt x="31349" y="181532"/>
                  </a:lnTo>
                  <a:lnTo>
                    <a:pt x="34832" y="145041"/>
                  </a:lnTo>
                  <a:lnTo>
                    <a:pt x="38315" y="110568"/>
                  </a:lnTo>
                  <a:lnTo>
                    <a:pt x="41798" y="76694"/>
                  </a:lnTo>
                  <a:lnTo>
                    <a:pt x="45282" y="37836"/>
                  </a:lnTo>
                  <a:lnTo>
                    <a:pt x="48765" y="0"/>
                  </a:lnTo>
                  <a:lnTo>
                    <a:pt x="52248" y="122207"/>
                  </a:lnTo>
                  <a:lnTo>
                    <a:pt x="55731" y="93082"/>
                  </a:lnTo>
                  <a:lnTo>
                    <a:pt x="59215" y="64523"/>
                  </a:lnTo>
                  <a:lnTo>
                    <a:pt x="62698" y="388770"/>
                  </a:lnTo>
                  <a:lnTo>
                    <a:pt x="66181" y="376900"/>
                  </a:lnTo>
                  <a:lnTo>
                    <a:pt x="69664" y="365217"/>
                  </a:lnTo>
                  <a:lnTo>
                    <a:pt x="73148" y="386180"/>
                  </a:lnTo>
                  <a:lnTo>
                    <a:pt x="76631" y="375907"/>
                  </a:lnTo>
                  <a:lnTo>
                    <a:pt x="80114" y="365776"/>
                  </a:lnTo>
                  <a:lnTo>
                    <a:pt x="83597" y="382384"/>
                  </a:lnTo>
                  <a:lnTo>
                    <a:pt x="87081" y="374908"/>
                  </a:lnTo>
                  <a:lnTo>
                    <a:pt x="90564" y="367613"/>
                  </a:lnTo>
                  <a:lnTo>
                    <a:pt x="94047" y="372593"/>
                  </a:lnTo>
                  <a:lnTo>
                    <a:pt x="97530" y="366572"/>
                  </a:lnTo>
                  <a:lnTo>
                    <a:pt x="101014" y="360717"/>
                  </a:lnTo>
                  <a:lnTo>
                    <a:pt x="104497" y="402467"/>
                  </a:lnTo>
                  <a:lnTo>
                    <a:pt x="107980" y="395924"/>
                  </a:lnTo>
                  <a:lnTo>
                    <a:pt x="111463" y="389455"/>
                  </a:lnTo>
                  <a:lnTo>
                    <a:pt x="114947" y="383058"/>
                  </a:lnTo>
                  <a:lnTo>
                    <a:pt x="118430" y="376733"/>
                  </a:lnTo>
                  <a:lnTo>
                    <a:pt x="121913" y="370477"/>
                  </a:lnTo>
                  <a:lnTo>
                    <a:pt x="125396" y="378664"/>
                  </a:lnTo>
                  <a:lnTo>
                    <a:pt x="128880" y="374171"/>
                  </a:lnTo>
                  <a:lnTo>
                    <a:pt x="132363" y="369770"/>
                  </a:lnTo>
                  <a:lnTo>
                    <a:pt x="135846" y="366652"/>
                  </a:lnTo>
                  <a:lnTo>
                    <a:pt x="139329" y="364636"/>
                  </a:lnTo>
                  <a:lnTo>
                    <a:pt x="142813" y="362691"/>
                  </a:lnTo>
                  <a:lnTo>
                    <a:pt x="146296" y="391037"/>
                  </a:lnTo>
                  <a:lnTo>
                    <a:pt x="149779" y="387683"/>
                  </a:lnTo>
                  <a:lnTo>
                    <a:pt x="153262" y="384398"/>
                  </a:lnTo>
                  <a:lnTo>
                    <a:pt x="156746" y="385902"/>
                  </a:lnTo>
                  <a:lnTo>
                    <a:pt x="160229" y="382340"/>
                  </a:lnTo>
                  <a:lnTo>
                    <a:pt x="163712" y="378836"/>
                  </a:lnTo>
                  <a:lnTo>
                    <a:pt x="167195" y="378272"/>
                  </a:lnTo>
                  <a:lnTo>
                    <a:pt x="170679" y="377349"/>
                  </a:lnTo>
                  <a:lnTo>
                    <a:pt x="174162" y="376458"/>
                  </a:lnTo>
                  <a:lnTo>
                    <a:pt x="177645" y="374197"/>
                  </a:lnTo>
                  <a:lnTo>
                    <a:pt x="181128" y="371395"/>
                  </a:lnTo>
                  <a:lnTo>
                    <a:pt x="184612" y="368644"/>
                  </a:lnTo>
                  <a:lnTo>
                    <a:pt x="188095" y="365040"/>
                  </a:lnTo>
                  <a:lnTo>
                    <a:pt x="191578" y="361166"/>
                  </a:lnTo>
                  <a:lnTo>
                    <a:pt x="195061" y="357325"/>
                  </a:lnTo>
                  <a:lnTo>
                    <a:pt x="198545" y="354170"/>
                  </a:lnTo>
                  <a:lnTo>
                    <a:pt x="202028" y="351232"/>
                  </a:lnTo>
                  <a:lnTo>
                    <a:pt x="205511" y="348336"/>
                  </a:lnTo>
                  <a:lnTo>
                    <a:pt x="208994" y="344789"/>
                  </a:lnTo>
                  <a:lnTo>
                    <a:pt x="212478" y="341131"/>
                  </a:lnTo>
                  <a:lnTo>
                    <a:pt x="215961" y="337504"/>
                  </a:lnTo>
                  <a:lnTo>
                    <a:pt x="219444" y="334279"/>
                  </a:lnTo>
                  <a:lnTo>
                    <a:pt x="222927" y="331145"/>
                  </a:lnTo>
                  <a:lnTo>
                    <a:pt x="226411" y="328045"/>
                  </a:lnTo>
                  <a:lnTo>
                    <a:pt x="229894" y="324584"/>
                  </a:lnTo>
                  <a:lnTo>
                    <a:pt x="233377" y="321114"/>
                  </a:lnTo>
                  <a:lnTo>
                    <a:pt x="236860" y="317672"/>
                  </a:lnTo>
                  <a:lnTo>
                    <a:pt x="240344" y="331590"/>
                  </a:lnTo>
                  <a:lnTo>
                    <a:pt x="243827" y="329511"/>
                  </a:lnTo>
                  <a:lnTo>
                    <a:pt x="247310" y="327464"/>
                  </a:lnTo>
                  <a:lnTo>
                    <a:pt x="250793" y="372313"/>
                  </a:lnTo>
                  <a:lnTo>
                    <a:pt x="254277" y="370321"/>
                  </a:lnTo>
                  <a:lnTo>
                    <a:pt x="257760" y="368345"/>
                  </a:lnTo>
                  <a:lnTo>
                    <a:pt x="261243" y="366115"/>
                  </a:lnTo>
                  <a:lnTo>
                    <a:pt x="264726" y="363909"/>
                  </a:lnTo>
                  <a:lnTo>
                    <a:pt x="268210" y="370025"/>
                  </a:lnTo>
                  <a:lnTo>
                    <a:pt x="271693" y="367613"/>
                  </a:lnTo>
                  <a:lnTo>
                    <a:pt x="275176" y="365220"/>
                  </a:lnTo>
                  <a:lnTo>
                    <a:pt x="278659" y="366945"/>
                  </a:lnTo>
                  <a:lnTo>
                    <a:pt x="282143" y="365147"/>
                  </a:lnTo>
                  <a:lnTo>
                    <a:pt x="285626" y="363370"/>
                  </a:lnTo>
                  <a:lnTo>
                    <a:pt x="289109" y="376621"/>
                  </a:lnTo>
                  <a:lnTo>
                    <a:pt x="292592" y="374534"/>
                  </a:lnTo>
                  <a:lnTo>
                    <a:pt x="296075" y="372464"/>
                  </a:lnTo>
                  <a:lnTo>
                    <a:pt x="299559" y="370411"/>
                  </a:lnTo>
                  <a:lnTo>
                    <a:pt x="303042" y="368374"/>
                  </a:lnTo>
                  <a:lnTo>
                    <a:pt x="306525" y="366354"/>
                  </a:lnTo>
                  <a:lnTo>
                    <a:pt x="310008" y="364260"/>
                  </a:lnTo>
                  <a:lnTo>
                    <a:pt x="313492" y="361901"/>
                  </a:lnTo>
                  <a:lnTo>
                    <a:pt x="316975" y="359554"/>
                  </a:lnTo>
                  <a:lnTo>
                    <a:pt x="320458" y="357219"/>
                  </a:lnTo>
                  <a:lnTo>
                    <a:pt x="323941" y="354897"/>
                  </a:lnTo>
                  <a:lnTo>
                    <a:pt x="327425" y="352588"/>
                  </a:lnTo>
                  <a:lnTo>
                    <a:pt x="330908" y="350290"/>
                  </a:lnTo>
                  <a:lnTo>
                    <a:pt x="334391" y="348004"/>
                  </a:lnTo>
                  <a:lnTo>
                    <a:pt x="337874" y="345731"/>
                  </a:lnTo>
                  <a:lnTo>
                    <a:pt x="341358" y="344132"/>
                  </a:lnTo>
                  <a:lnTo>
                    <a:pt x="344841" y="343685"/>
                  </a:lnTo>
                  <a:lnTo>
                    <a:pt x="348324" y="343246"/>
                  </a:lnTo>
                  <a:lnTo>
                    <a:pt x="348324" y="343246"/>
                  </a:lnTo>
                  <a:lnTo>
                    <a:pt x="351807" y="342299"/>
                  </a:lnTo>
                  <a:lnTo>
                    <a:pt x="355291" y="340617"/>
                  </a:lnTo>
                  <a:lnTo>
                    <a:pt x="358774" y="338949"/>
                  </a:lnTo>
                  <a:lnTo>
                    <a:pt x="362257" y="341958"/>
                  </a:lnTo>
                  <a:lnTo>
                    <a:pt x="365740" y="340816"/>
                  </a:lnTo>
                  <a:lnTo>
                    <a:pt x="369224" y="339688"/>
                  </a:lnTo>
                  <a:lnTo>
                    <a:pt x="372707" y="349277"/>
                  </a:lnTo>
                  <a:lnTo>
                    <a:pt x="376190" y="348608"/>
                  </a:lnTo>
                  <a:lnTo>
                    <a:pt x="379673" y="347949"/>
                  </a:lnTo>
                  <a:lnTo>
                    <a:pt x="383157" y="347179"/>
                  </a:lnTo>
                  <a:lnTo>
                    <a:pt x="386640" y="346314"/>
                  </a:lnTo>
                  <a:lnTo>
                    <a:pt x="390123" y="345460"/>
                  </a:lnTo>
                  <a:lnTo>
                    <a:pt x="393606" y="351319"/>
                  </a:lnTo>
                  <a:lnTo>
                    <a:pt x="397090" y="349827"/>
                  </a:lnTo>
                  <a:lnTo>
                    <a:pt x="400573" y="348347"/>
                  </a:lnTo>
                  <a:lnTo>
                    <a:pt x="404056" y="347270"/>
                  </a:lnTo>
                  <a:lnTo>
                    <a:pt x="407539" y="346450"/>
                  </a:lnTo>
                  <a:lnTo>
                    <a:pt x="411023" y="345639"/>
                  </a:lnTo>
                  <a:lnTo>
                    <a:pt x="414506" y="344837"/>
                  </a:lnTo>
                  <a:lnTo>
                    <a:pt x="417989" y="344044"/>
                  </a:lnTo>
                  <a:lnTo>
                    <a:pt x="421472" y="343261"/>
                  </a:lnTo>
                  <a:lnTo>
                    <a:pt x="424956" y="342339"/>
                  </a:lnTo>
                  <a:lnTo>
                    <a:pt x="428439" y="341365"/>
                  </a:lnTo>
                  <a:lnTo>
                    <a:pt x="431922" y="340400"/>
                  </a:lnTo>
                  <a:lnTo>
                    <a:pt x="435405" y="342040"/>
                  </a:lnTo>
                  <a:lnTo>
                    <a:pt x="438889" y="340474"/>
                  </a:lnTo>
                  <a:lnTo>
                    <a:pt x="442372" y="338918"/>
                  </a:lnTo>
                  <a:lnTo>
                    <a:pt x="445855" y="347578"/>
                  </a:lnTo>
                  <a:lnTo>
                    <a:pt x="449338" y="347025"/>
                  </a:lnTo>
                  <a:lnTo>
                    <a:pt x="452822" y="346479"/>
                  </a:lnTo>
                  <a:lnTo>
                    <a:pt x="456305" y="352943"/>
                  </a:lnTo>
                  <a:lnTo>
                    <a:pt x="459788" y="351567"/>
                  </a:lnTo>
                  <a:lnTo>
                    <a:pt x="463271" y="350199"/>
                  </a:lnTo>
                  <a:lnTo>
                    <a:pt x="466755" y="348839"/>
                  </a:lnTo>
                  <a:lnTo>
                    <a:pt x="470238" y="347486"/>
                  </a:lnTo>
                  <a:lnTo>
                    <a:pt x="473721" y="346141"/>
                  </a:lnTo>
                  <a:lnTo>
                    <a:pt x="477204" y="344886"/>
                  </a:lnTo>
                  <a:lnTo>
                    <a:pt x="480688" y="343648"/>
                  </a:lnTo>
                  <a:lnTo>
                    <a:pt x="484171" y="342417"/>
                  </a:lnTo>
                  <a:lnTo>
                    <a:pt x="487654" y="353538"/>
                  </a:lnTo>
                  <a:lnTo>
                    <a:pt x="491137" y="352166"/>
                  </a:lnTo>
                  <a:lnTo>
                    <a:pt x="494621" y="350802"/>
                  </a:lnTo>
                  <a:lnTo>
                    <a:pt x="498104" y="354881"/>
                  </a:lnTo>
                  <a:lnTo>
                    <a:pt x="501587" y="355499"/>
                  </a:lnTo>
                  <a:lnTo>
                    <a:pt x="505070" y="356106"/>
                  </a:lnTo>
                  <a:lnTo>
                    <a:pt x="508554" y="356702"/>
                  </a:lnTo>
                  <a:lnTo>
                    <a:pt x="512037" y="357287"/>
                  </a:lnTo>
                  <a:lnTo>
                    <a:pt x="515520" y="357796"/>
                  </a:lnTo>
                  <a:lnTo>
                    <a:pt x="519003" y="357439"/>
                  </a:lnTo>
                  <a:lnTo>
                    <a:pt x="522487" y="357085"/>
                  </a:lnTo>
                  <a:lnTo>
                    <a:pt x="522487" y="357085"/>
                  </a:lnTo>
                  <a:lnTo>
                    <a:pt x="525970" y="356718"/>
                  </a:lnTo>
                  <a:lnTo>
                    <a:pt x="529453" y="356219"/>
                  </a:lnTo>
                  <a:lnTo>
                    <a:pt x="532936" y="355725"/>
                  </a:lnTo>
                  <a:lnTo>
                    <a:pt x="536420" y="367581"/>
                  </a:lnTo>
                  <a:lnTo>
                    <a:pt x="539903" y="366367"/>
                  </a:lnTo>
                  <a:lnTo>
                    <a:pt x="543386" y="365157"/>
                  </a:lnTo>
                  <a:lnTo>
                    <a:pt x="546869" y="363953"/>
                  </a:lnTo>
                  <a:lnTo>
                    <a:pt x="550353" y="362753"/>
                  </a:lnTo>
                  <a:lnTo>
                    <a:pt x="553836" y="361558"/>
                  </a:lnTo>
                  <a:lnTo>
                    <a:pt x="557319" y="360368"/>
                  </a:lnTo>
                  <a:lnTo>
                    <a:pt x="560802" y="359183"/>
                  </a:lnTo>
                  <a:lnTo>
                    <a:pt x="564286" y="358002"/>
                  </a:lnTo>
                  <a:lnTo>
                    <a:pt x="567769" y="356826"/>
                  </a:lnTo>
                  <a:lnTo>
                    <a:pt x="571252" y="355655"/>
                  </a:lnTo>
                  <a:lnTo>
                    <a:pt x="574735" y="354489"/>
                  </a:lnTo>
                  <a:lnTo>
                    <a:pt x="578218" y="353327"/>
                  </a:lnTo>
                  <a:lnTo>
                    <a:pt x="581702" y="352169"/>
                  </a:lnTo>
                  <a:lnTo>
                    <a:pt x="585185" y="351017"/>
                  </a:lnTo>
                  <a:lnTo>
                    <a:pt x="588668" y="350231"/>
                  </a:lnTo>
                  <a:lnTo>
                    <a:pt x="592151" y="350089"/>
                  </a:lnTo>
                  <a:lnTo>
                    <a:pt x="595635" y="349948"/>
                  </a:lnTo>
                  <a:lnTo>
                    <a:pt x="599118" y="352049"/>
                  </a:lnTo>
                  <a:lnTo>
                    <a:pt x="602601" y="352315"/>
                  </a:lnTo>
                  <a:lnTo>
                    <a:pt x="606084" y="352577"/>
                  </a:lnTo>
                  <a:lnTo>
                    <a:pt x="609568" y="352252"/>
                  </a:lnTo>
                  <a:lnTo>
                    <a:pt x="613051" y="351198"/>
                  </a:lnTo>
                  <a:lnTo>
                    <a:pt x="616534" y="350148"/>
                  </a:lnTo>
                  <a:lnTo>
                    <a:pt x="620017" y="349102"/>
                  </a:lnTo>
                  <a:lnTo>
                    <a:pt x="623501" y="348061"/>
                  </a:lnTo>
                  <a:lnTo>
                    <a:pt x="626984" y="347023"/>
                  </a:lnTo>
                  <a:lnTo>
                    <a:pt x="630467" y="345990"/>
                  </a:lnTo>
                  <a:lnTo>
                    <a:pt x="633950" y="344961"/>
                  </a:lnTo>
                  <a:lnTo>
                    <a:pt x="637434" y="343936"/>
                  </a:lnTo>
                  <a:lnTo>
                    <a:pt x="640917" y="342916"/>
                  </a:lnTo>
                  <a:lnTo>
                    <a:pt x="644400" y="341899"/>
                  </a:lnTo>
                  <a:lnTo>
                    <a:pt x="647883" y="340886"/>
                  </a:lnTo>
                  <a:lnTo>
                    <a:pt x="651367" y="339878"/>
                  </a:lnTo>
                  <a:lnTo>
                    <a:pt x="654850" y="338874"/>
                  </a:lnTo>
                  <a:lnTo>
                    <a:pt x="658333" y="337873"/>
                  </a:lnTo>
                  <a:lnTo>
                    <a:pt x="661816" y="336877"/>
                  </a:lnTo>
                  <a:lnTo>
                    <a:pt x="665300" y="335884"/>
                  </a:lnTo>
                  <a:lnTo>
                    <a:pt x="668783" y="334896"/>
                  </a:lnTo>
                  <a:lnTo>
                    <a:pt x="672266" y="339104"/>
                  </a:lnTo>
                  <a:lnTo>
                    <a:pt x="675749" y="337995"/>
                  </a:lnTo>
                  <a:lnTo>
                    <a:pt x="679233" y="336888"/>
                  </a:lnTo>
                  <a:lnTo>
                    <a:pt x="682716" y="335785"/>
                  </a:lnTo>
                  <a:lnTo>
                    <a:pt x="686199" y="334685"/>
                  </a:lnTo>
                  <a:lnTo>
                    <a:pt x="689682" y="333589"/>
                  </a:lnTo>
                  <a:lnTo>
                    <a:pt x="693166" y="332495"/>
                  </a:lnTo>
                  <a:lnTo>
                    <a:pt x="696649" y="331405"/>
                  </a:lnTo>
                  <a:lnTo>
                    <a:pt x="700132" y="330319"/>
                  </a:lnTo>
                  <a:lnTo>
                    <a:pt x="703615" y="334720"/>
                  </a:lnTo>
                  <a:lnTo>
                    <a:pt x="707099" y="334470"/>
                  </a:lnTo>
                  <a:lnTo>
                    <a:pt x="710582" y="334222"/>
                  </a:lnTo>
                  <a:lnTo>
                    <a:pt x="714065" y="333976"/>
                  </a:lnTo>
                  <a:lnTo>
                    <a:pt x="717548" y="333732"/>
                  </a:lnTo>
                  <a:lnTo>
                    <a:pt x="721032" y="333490"/>
                  </a:lnTo>
                  <a:lnTo>
                    <a:pt x="724515" y="332515"/>
                  </a:lnTo>
                  <a:lnTo>
                    <a:pt x="727998" y="331462"/>
                  </a:lnTo>
                  <a:lnTo>
                    <a:pt x="731481" y="330411"/>
                  </a:lnTo>
                  <a:lnTo>
                    <a:pt x="734965" y="329363"/>
                  </a:lnTo>
                  <a:lnTo>
                    <a:pt x="738448" y="328317"/>
                  </a:lnTo>
                  <a:lnTo>
                    <a:pt x="741931" y="327275"/>
                  </a:lnTo>
                  <a:lnTo>
                    <a:pt x="745414" y="326236"/>
                  </a:lnTo>
                  <a:lnTo>
                    <a:pt x="748898" y="325199"/>
                  </a:lnTo>
                  <a:lnTo>
                    <a:pt x="752381" y="324165"/>
                  </a:lnTo>
                  <a:lnTo>
                    <a:pt x="755864" y="323134"/>
                  </a:lnTo>
                  <a:lnTo>
                    <a:pt x="759347" y="322106"/>
                  </a:lnTo>
                  <a:lnTo>
                    <a:pt x="762831" y="321105"/>
                  </a:lnTo>
                  <a:lnTo>
                    <a:pt x="766314" y="320450"/>
                  </a:lnTo>
                  <a:lnTo>
                    <a:pt x="769797" y="319799"/>
                  </a:lnTo>
                  <a:lnTo>
                    <a:pt x="773280" y="319151"/>
                  </a:lnTo>
                  <a:lnTo>
                    <a:pt x="776764" y="318507"/>
                  </a:lnTo>
                  <a:lnTo>
                    <a:pt x="780247" y="317865"/>
                  </a:lnTo>
                  <a:lnTo>
                    <a:pt x="783730" y="321491"/>
                  </a:lnTo>
                  <a:lnTo>
                    <a:pt x="787213" y="320724"/>
                  </a:lnTo>
                  <a:lnTo>
                    <a:pt x="790697" y="319960"/>
                  </a:lnTo>
                  <a:lnTo>
                    <a:pt x="794180" y="319181"/>
                  </a:lnTo>
                  <a:lnTo>
                    <a:pt x="797663" y="318326"/>
                  </a:lnTo>
                  <a:lnTo>
                    <a:pt x="801146" y="317473"/>
                  </a:lnTo>
                  <a:lnTo>
                    <a:pt x="804630" y="316624"/>
                  </a:lnTo>
                  <a:lnTo>
                    <a:pt x="808113" y="315777"/>
                  </a:lnTo>
                  <a:lnTo>
                    <a:pt x="811596" y="314934"/>
                  </a:lnTo>
                  <a:lnTo>
                    <a:pt x="815079" y="314093"/>
                  </a:lnTo>
                  <a:lnTo>
                    <a:pt x="818563" y="313255"/>
                  </a:lnTo>
                  <a:lnTo>
                    <a:pt x="822046" y="312420"/>
                  </a:lnTo>
                  <a:lnTo>
                    <a:pt x="825529" y="311587"/>
                  </a:lnTo>
                  <a:lnTo>
                    <a:pt x="829012" y="310758"/>
                  </a:lnTo>
                  <a:lnTo>
                    <a:pt x="832496" y="309931"/>
                  </a:lnTo>
                  <a:lnTo>
                    <a:pt x="835979" y="309375"/>
                  </a:lnTo>
                  <a:lnTo>
                    <a:pt x="839462" y="309308"/>
                  </a:lnTo>
                  <a:lnTo>
                    <a:pt x="842945" y="309240"/>
                  </a:lnTo>
                  <a:lnTo>
                    <a:pt x="846429" y="309174"/>
                  </a:lnTo>
                  <a:lnTo>
                    <a:pt x="849912" y="309108"/>
                  </a:lnTo>
                  <a:lnTo>
                    <a:pt x="853395" y="309042"/>
                  </a:lnTo>
                  <a:lnTo>
                    <a:pt x="856878" y="312207"/>
                  </a:lnTo>
                  <a:lnTo>
                    <a:pt x="860361" y="312631"/>
                  </a:lnTo>
                  <a:lnTo>
                    <a:pt x="863845" y="313051"/>
                  </a:lnTo>
                  <a:lnTo>
                    <a:pt x="867328" y="313171"/>
                  </a:lnTo>
                  <a:lnTo>
                    <a:pt x="870811" y="312969"/>
                  </a:lnTo>
                  <a:lnTo>
                    <a:pt x="874294" y="312768"/>
                  </a:lnTo>
                  <a:lnTo>
                    <a:pt x="877778" y="313015"/>
                  </a:lnTo>
                  <a:lnTo>
                    <a:pt x="881261" y="313667"/>
                  </a:lnTo>
                  <a:lnTo>
                    <a:pt x="884744" y="314311"/>
                  </a:lnTo>
                  <a:lnTo>
                    <a:pt x="888227" y="325493"/>
                  </a:lnTo>
                  <a:lnTo>
                    <a:pt x="891711" y="325375"/>
                  </a:lnTo>
                  <a:lnTo>
                    <a:pt x="895194" y="325258"/>
                  </a:lnTo>
                  <a:lnTo>
                    <a:pt x="898677" y="325476"/>
                  </a:lnTo>
                  <a:lnTo>
                    <a:pt x="902160" y="325910"/>
                  </a:lnTo>
                  <a:lnTo>
                    <a:pt x="905644" y="326339"/>
                  </a:lnTo>
                  <a:lnTo>
                    <a:pt x="909127" y="333803"/>
                  </a:lnTo>
                  <a:lnTo>
                    <a:pt x="912610" y="333457"/>
                  </a:lnTo>
                  <a:lnTo>
                    <a:pt x="916093" y="333112"/>
                  </a:lnTo>
                  <a:lnTo>
                    <a:pt x="919577" y="332911"/>
                  </a:lnTo>
                  <a:lnTo>
                    <a:pt x="923060" y="332775"/>
                  </a:lnTo>
                  <a:lnTo>
                    <a:pt x="926543" y="332640"/>
                  </a:lnTo>
                  <a:lnTo>
                    <a:pt x="930026" y="332432"/>
                  </a:lnTo>
                  <a:lnTo>
                    <a:pt x="933510" y="332198"/>
                  </a:lnTo>
                  <a:lnTo>
                    <a:pt x="936993" y="331965"/>
                  </a:lnTo>
                  <a:lnTo>
                    <a:pt x="940476" y="331733"/>
                  </a:lnTo>
                  <a:lnTo>
                    <a:pt x="943959" y="331502"/>
                  </a:lnTo>
                  <a:lnTo>
                    <a:pt x="947443" y="331273"/>
                  </a:lnTo>
                  <a:lnTo>
                    <a:pt x="950926" y="335663"/>
                  </a:lnTo>
                  <a:lnTo>
                    <a:pt x="954409" y="335329"/>
                  </a:lnTo>
                  <a:lnTo>
                    <a:pt x="957892" y="334996"/>
                  </a:lnTo>
                  <a:lnTo>
                    <a:pt x="961376" y="347510"/>
                  </a:lnTo>
                  <a:lnTo>
                    <a:pt x="964859" y="346717"/>
                  </a:lnTo>
                  <a:lnTo>
                    <a:pt x="968342" y="345925"/>
                  </a:lnTo>
                  <a:lnTo>
                    <a:pt x="971825" y="345135"/>
                  </a:lnTo>
                  <a:lnTo>
                    <a:pt x="975309" y="344346"/>
                  </a:lnTo>
                  <a:lnTo>
                    <a:pt x="978792" y="343559"/>
                  </a:lnTo>
                  <a:lnTo>
                    <a:pt x="982275" y="343026"/>
                  </a:lnTo>
                  <a:lnTo>
                    <a:pt x="985758" y="342513"/>
                  </a:lnTo>
                  <a:lnTo>
                    <a:pt x="989242" y="342001"/>
                  </a:lnTo>
                  <a:lnTo>
                    <a:pt x="992725" y="341359"/>
                  </a:lnTo>
                  <a:lnTo>
                    <a:pt x="996208" y="340716"/>
                  </a:lnTo>
                  <a:lnTo>
                    <a:pt x="999691" y="340075"/>
                  </a:lnTo>
                  <a:lnTo>
                    <a:pt x="1003175" y="339435"/>
                  </a:lnTo>
                  <a:lnTo>
                    <a:pt x="1006658" y="338797"/>
                  </a:lnTo>
                  <a:lnTo>
                    <a:pt x="1010141" y="338169"/>
                  </a:lnTo>
                  <a:lnTo>
                    <a:pt x="1013624" y="337670"/>
                  </a:lnTo>
                  <a:lnTo>
                    <a:pt x="1017108" y="337173"/>
                  </a:lnTo>
                  <a:lnTo>
                    <a:pt x="1020591" y="336678"/>
                  </a:lnTo>
                  <a:lnTo>
                    <a:pt x="1024074" y="336185"/>
                  </a:lnTo>
                  <a:lnTo>
                    <a:pt x="1027557" y="335693"/>
                  </a:lnTo>
                  <a:lnTo>
                    <a:pt x="1031041" y="339413"/>
                  </a:lnTo>
                  <a:lnTo>
                    <a:pt x="1034524" y="338836"/>
                  </a:lnTo>
                  <a:lnTo>
                    <a:pt x="1038007" y="338261"/>
                  </a:lnTo>
                  <a:lnTo>
                    <a:pt x="1041490" y="337687"/>
                  </a:lnTo>
                  <a:lnTo>
                    <a:pt x="1044974" y="337116"/>
                  </a:lnTo>
                  <a:lnTo>
                    <a:pt x="1044974" y="337116"/>
                  </a:lnTo>
                  <a:lnTo>
                    <a:pt x="1048457" y="336546"/>
                  </a:lnTo>
                  <a:lnTo>
                    <a:pt x="1051940" y="336254"/>
                  </a:lnTo>
                  <a:lnTo>
                    <a:pt x="1055423" y="336916"/>
                  </a:lnTo>
                  <a:lnTo>
                    <a:pt x="1058907" y="337570"/>
                  </a:lnTo>
                  <a:lnTo>
                    <a:pt x="1062390" y="337844"/>
                  </a:lnTo>
                  <a:lnTo>
                    <a:pt x="1065873" y="337089"/>
                  </a:lnTo>
                  <a:lnTo>
                    <a:pt x="1069356" y="336336"/>
                  </a:lnTo>
                  <a:lnTo>
                    <a:pt x="1072840" y="335583"/>
                  </a:lnTo>
                  <a:lnTo>
                    <a:pt x="1076323" y="334832"/>
                  </a:lnTo>
                  <a:lnTo>
                    <a:pt x="1079806" y="334082"/>
                  </a:lnTo>
                  <a:lnTo>
                    <a:pt x="1083289" y="333333"/>
                  </a:lnTo>
                  <a:lnTo>
                    <a:pt x="1086773" y="332586"/>
                  </a:lnTo>
                  <a:lnTo>
                    <a:pt x="1090256" y="331839"/>
                  </a:lnTo>
                  <a:lnTo>
                    <a:pt x="1093739" y="331094"/>
                  </a:lnTo>
                  <a:lnTo>
                    <a:pt x="1097222" y="330350"/>
                  </a:lnTo>
                  <a:lnTo>
                    <a:pt x="1100706" y="329607"/>
                  </a:lnTo>
                  <a:lnTo>
                    <a:pt x="1104189" y="329254"/>
                  </a:lnTo>
                  <a:lnTo>
                    <a:pt x="1107672" y="329412"/>
                  </a:lnTo>
                  <a:lnTo>
                    <a:pt x="1111155" y="329569"/>
                  </a:lnTo>
                  <a:lnTo>
                    <a:pt x="1114639" y="329889"/>
                  </a:lnTo>
                  <a:lnTo>
                    <a:pt x="1118122" y="330388"/>
                  </a:lnTo>
                  <a:lnTo>
                    <a:pt x="1121605" y="330882"/>
                  </a:lnTo>
                  <a:lnTo>
                    <a:pt x="1125088" y="330890"/>
                  </a:lnTo>
                  <a:lnTo>
                    <a:pt x="1128572" y="330443"/>
                  </a:lnTo>
                  <a:lnTo>
                    <a:pt x="1132055" y="329998"/>
                  </a:lnTo>
                  <a:lnTo>
                    <a:pt x="1135538" y="329555"/>
                  </a:lnTo>
                  <a:lnTo>
                    <a:pt x="1139021" y="329112"/>
                  </a:lnTo>
                  <a:lnTo>
                    <a:pt x="1142505" y="328672"/>
                  </a:lnTo>
                  <a:lnTo>
                    <a:pt x="1145988" y="331028"/>
                  </a:lnTo>
                  <a:lnTo>
                    <a:pt x="1149471" y="330673"/>
                  </a:lnTo>
                  <a:lnTo>
                    <a:pt x="1152954" y="330319"/>
                  </a:lnTo>
                  <a:lnTo>
                    <a:pt x="1156437" y="330021"/>
                  </a:lnTo>
                  <a:lnTo>
                    <a:pt x="1159921" y="329753"/>
                  </a:lnTo>
                  <a:lnTo>
                    <a:pt x="1163404" y="329486"/>
                  </a:lnTo>
                  <a:lnTo>
                    <a:pt x="1166887" y="329221"/>
                  </a:lnTo>
                  <a:lnTo>
                    <a:pt x="1170370" y="328957"/>
                  </a:lnTo>
                  <a:lnTo>
                    <a:pt x="1173854" y="328693"/>
                  </a:lnTo>
                  <a:lnTo>
                    <a:pt x="1177337" y="328730"/>
                  </a:lnTo>
                  <a:lnTo>
                    <a:pt x="1180820" y="328880"/>
                  </a:lnTo>
                  <a:lnTo>
                    <a:pt x="1184303" y="329030"/>
                  </a:lnTo>
                  <a:lnTo>
                    <a:pt x="1187787" y="328773"/>
                  </a:lnTo>
                  <a:lnTo>
                    <a:pt x="1191270" y="328391"/>
                  </a:lnTo>
                  <a:lnTo>
                    <a:pt x="1194753" y="328011"/>
                  </a:lnTo>
                  <a:lnTo>
                    <a:pt x="1198236" y="327632"/>
                  </a:lnTo>
                  <a:lnTo>
                    <a:pt x="1201720" y="327254"/>
                  </a:lnTo>
                  <a:lnTo>
                    <a:pt x="1205203" y="326877"/>
                  </a:lnTo>
                  <a:lnTo>
                    <a:pt x="1208686" y="327363"/>
                  </a:lnTo>
                  <a:lnTo>
                    <a:pt x="1212169" y="327999"/>
                  </a:lnTo>
                  <a:lnTo>
                    <a:pt x="1215653" y="328629"/>
                  </a:lnTo>
                  <a:lnTo>
                    <a:pt x="1219136" y="328617"/>
                  </a:lnTo>
                  <a:lnTo>
                    <a:pt x="1222619" y="328524"/>
                  </a:lnTo>
                  <a:lnTo>
                    <a:pt x="1226102" y="328431"/>
                  </a:lnTo>
                  <a:lnTo>
                    <a:pt x="1229586" y="328081"/>
                  </a:lnTo>
                  <a:lnTo>
                    <a:pt x="1233069" y="327713"/>
                  </a:lnTo>
                  <a:lnTo>
                    <a:pt x="1236552" y="327346"/>
                  </a:lnTo>
                  <a:lnTo>
                    <a:pt x="1240035" y="326980"/>
                  </a:lnTo>
                  <a:lnTo>
                    <a:pt x="1243519" y="326615"/>
                  </a:lnTo>
                  <a:lnTo>
                    <a:pt x="1247002" y="326250"/>
                  </a:lnTo>
                  <a:lnTo>
                    <a:pt x="1250485" y="325742"/>
                  </a:lnTo>
                  <a:lnTo>
                    <a:pt x="1253968" y="325235"/>
                  </a:lnTo>
                  <a:lnTo>
                    <a:pt x="1257452" y="324730"/>
                  </a:lnTo>
                  <a:lnTo>
                    <a:pt x="1260935" y="324226"/>
                  </a:lnTo>
                  <a:lnTo>
                    <a:pt x="1264418" y="323723"/>
                  </a:lnTo>
                  <a:lnTo>
                    <a:pt x="1267901" y="323221"/>
                  </a:lnTo>
                  <a:lnTo>
                    <a:pt x="1271385" y="322721"/>
                  </a:lnTo>
                  <a:lnTo>
                    <a:pt x="1274868" y="322221"/>
                  </a:lnTo>
                  <a:lnTo>
                    <a:pt x="1278351" y="324557"/>
                  </a:lnTo>
                  <a:lnTo>
                    <a:pt x="1281834" y="324321"/>
                  </a:lnTo>
                  <a:lnTo>
                    <a:pt x="1285318" y="324087"/>
                  </a:lnTo>
                  <a:lnTo>
                    <a:pt x="1288801" y="324895"/>
                  </a:lnTo>
                  <a:lnTo>
                    <a:pt x="1292284" y="325354"/>
                  </a:lnTo>
                  <a:lnTo>
                    <a:pt x="1295767" y="325809"/>
                  </a:lnTo>
                  <a:lnTo>
                    <a:pt x="1299251" y="326111"/>
                  </a:lnTo>
                  <a:lnTo>
                    <a:pt x="1302734" y="325878"/>
                  </a:lnTo>
                  <a:lnTo>
                    <a:pt x="1306217" y="325645"/>
                  </a:lnTo>
                  <a:lnTo>
                    <a:pt x="1309700" y="325413"/>
                  </a:lnTo>
                  <a:lnTo>
                    <a:pt x="1313184" y="325182"/>
                  </a:lnTo>
                  <a:lnTo>
                    <a:pt x="1316667" y="324952"/>
                  </a:lnTo>
                  <a:lnTo>
                    <a:pt x="1320150" y="324688"/>
                  </a:lnTo>
                  <a:lnTo>
                    <a:pt x="1323633" y="324346"/>
                  </a:lnTo>
                  <a:lnTo>
                    <a:pt x="1327117" y="324006"/>
                  </a:lnTo>
                  <a:lnTo>
                    <a:pt x="1330600" y="323666"/>
                  </a:lnTo>
                  <a:lnTo>
                    <a:pt x="1334083" y="323328"/>
                  </a:lnTo>
                  <a:lnTo>
                    <a:pt x="1337566" y="322990"/>
                  </a:lnTo>
                  <a:lnTo>
                    <a:pt x="1341050" y="322755"/>
                  </a:lnTo>
                  <a:lnTo>
                    <a:pt x="1344533" y="322683"/>
                  </a:lnTo>
                  <a:lnTo>
                    <a:pt x="1348016" y="322611"/>
                  </a:lnTo>
                  <a:lnTo>
                    <a:pt x="1351499" y="322540"/>
                  </a:lnTo>
                  <a:lnTo>
                    <a:pt x="1354983" y="322469"/>
                  </a:lnTo>
                  <a:lnTo>
                    <a:pt x="1358466" y="322398"/>
                  </a:lnTo>
                  <a:lnTo>
                    <a:pt x="1361949" y="322397"/>
                  </a:lnTo>
                  <a:lnTo>
                    <a:pt x="1365432" y="322475"/>
                  </a:lnTo>
                  <a:lnTo>
                    <a:pt x="1368916" y="322552"/>
                  </a:lnTo>
                  <a:lnTo>
                    <a:pt x="1372399" y="322536"/>
                  </a:lnTo>
                  <a:lnTo>
                    <a:pt x="1375882" y="322429"/>
                  </a:lnTo>
                  <a:lnTo>
                    <a:pt x="1379365" y="322322"/>
                  </a:lnTo>
                  <a:lnTo>
                    <a:pt x="1382849" y="322217"/>
                  </a:lnTo>
                  <a:lnTo>
                    <a:pt x="1386332" y="322111"/>
                  </a:lnTo>
                  <a:lnTo>
                    <a:pt x="1389815" y="322006"/>
                  </a:lnTo>
                  <a:lnTo>
                    <a:pt x="1393298" y="321765"/>
                  </a:lnTo>
                  <a:lnTo>
                    <a:pt x="1396782" y="321430"/>
                  </a:lnTo>
                  <a:lnTo>
                    <a:pt x="1400265" y="321097"/>
                  </a:lnTo>
                  <a:lnTo>
                    <a:pt x="1403748" y="320764"/>
                  </a:lnTo>
                  <a:lnTo>
                    <a:pt x="1407231" y="320433"/>
                  </a:lnTo>
                  <a:lnTo>
                    <a:pt x="1410715" y="320102"/>
                  </a:lnTo>
                  <a:lnTo>
                    <a:pt x="1414198" y="319772"/>
                  </a:lnTo>
                  <a:lnTo>
                    <a:pt x="1417681" y="319443"/>
                  </a:lnTo>
                  <a:lnTo>
                    <a:pt x="1421164" y="319116"/>
                  </a:lnTo>
                  <a:lnTo>
                    <a:pt x="1424648" y="318823"/>
                  </a:lnTo>
                  <a:lnTo>
                    <a:pt x="1428131" y="318546"/>
                  </a:lnTo>
                  <a:lnTo>
                    <a:pt x="1431614" y="318269"/>
                  </a:lnTo>
                  <a:lnTo>
                    <a:pt x="1435097" y="317993"/>
                  </a:lnTo>
                  <a:lnTo>
                    <a:pt x="1438580" y="317718"/>
                  </a:lnTo>
                  <a:lnTo>
                    <a:pt x="1442064" y="317444"/>
                  </a:lnTo>
                  <a:lnTo>
                    <a:pt x="1445547" y="317402"/>
                  </a:lnTo>
                  <a:lnTo>
                    <a:pt x="1449030" y="317418"/>
                  </a:lnTo>
                  <a:lnTo>
                    <a:pt x="1452513" y="317434"/>
                  </a:lnTo>
                  <a:lnTo>
                    <a:pt x="1455997" y="317570"/>
                  </a:lnTo>
                  <a:lnTo>
                    <a:pt x="1459480" y="317728"/>
                  </a:lnTo>
                  <a:lnTo>
                    <a:pt x="1462963" y="317885"/>
                  </a:lnTo>
                  <a:lnTo>
                    <a:pt x="1466446" y="317666"/>
                  </a:lnTo>
                  <a:lnTo>
                    <a:pt x="1469930" y="317397"/>
                  </a:lnTo>
                  <a:lnTo>
                    <a:pt x="1473413" y="317129"/>
                  </a:lnTo>
                  <a:lnTo>
                    <a:pt x="1476896" y="316862"/>
                  </a:lnTo>
                  <a:lnTo>
                    <a:pt x="1480379" y="316596"/>
                  </a:lnTo>
                  <a:lnTo>
                    <a:pt x="1483863" y="316330"/>
                  </a:lnTo>
                  <a:lnTo>
                    <a:pt x="1487346" y="316065"/>
                  </a:lnTo>
                  <a:lnTo>
                    <a:pt x="1490829" y="315801"/>
                  </a:lnTo>
                  <a:lnTo>
                    <a:pt x="1494312" y="315541"/>
                  </a:lnTo>
                  <a:lnTo>
                    <a:pt x="1497796" y="315702"/>
                  </a:lnTo>
                  <a:lnTo>
                    <a:pt x="1501279" y="315862"/>
                  </a:lnTo>
                  <a:lnTo>
                    <a:pt x="1504762" y="316021"/>
                  </a:lnTo>
                  <a:lnTo>
                    <a:pt x="1508245" y="316179"/>
                  </a:lnTo>
                  <a:lnTo>
                    <a:pt x="1511729" y="316336"/>
                  </a:lnTo>
                  <a:lnTo>
                    <a:pt x="1515212" y="316505"/>
                  </a:lnTo>
                  <a:lnTo>
                    <a:pt x="1518695" y="316799"/>
                  </a:lnTo>
                  <a:lnTo>
                    <a:pt x="1522178" y="317090"/>
                  </a:lnTo>
                  <a:lnTo>
                    <a:pt x="1525662" y="317312"/>
                  </a:lnTo>
                  <a:lnTo>
                    <a:pt x="1529145" y="317077"/>
                  </a:lnTo>
                  <a:lnTo>
                    <a:pt x="1532628" y="316842"/>
                  </a:lnTo>
                  <a:lnTo>
                    <a:pt x="1536111" y="316608"/>
                  </a:lnTo>
                  <a:lnTo>
                    <a:pt x="1539595" y="316375"/>
                  </a:lnTo>
                  <a:lnTo>
                    <a:pt x="1543078" y="316142"/>
                  </a:lnTo>
                  <a:lnTo>
                    <a:pt x="1546561" y="315910"/>
                  </a:lnTo>
                  <a:lnTo>
                    <a:pt x="1550044" y="315679"/>
                  </a:lnTo>
                  <a:lnTo>
                    <a:pt x="1553528" y="315449"/>
                  </a:lnTo>
                  <a:lnTo>
                    <a:pt x="1557011" y="315149"/>
                  </a:lnTo>
                  <a:lnTo>
                    <a:pt x="1560494" y="314642"/>
                  </a:lnTo>
                  <a:lnTo>
                    <a:pt x="1563977" y="314136"/>
                  </a:lnTo>
                  <a:lnTo>
                    <a:pt x="1567461" y="313631"/>
                  </a:lnTo>
                  <a:lnTo>
                    <a:pt x="1570944" y="313126"/>
                  </a:lnTo>
                  <a:lnTo>
                    <a:pt x="1574427" y="312623"/>
                  </a:lnTo>
                  <a:lnTo>
                    <a:pt x="1577910" y="312119"/>
                  </a:lnTo>
                  <a:lnTo>
                    <a:pt x="1581394" y="311617"/>
                  </a:lnTo>
                  <a:lnTo>
                    <a:pt x="1584877" y="311115"/>
                  </a:lnTo>
                  <a:lnTo>
                    <a:pt x="1588360" y="310614"/>
                  </a:lnTo>
                  <a:lnTo>
                    <a:pt x="1591843" y="310113"/>
                  </a:lnTo>
                  <a:lnTo>
                    <a:pt x="1595327" y="309614"/>
                  </a:lnTo>
                  <a:lnTo>
                    <a:pt x="1598810" y="309540"/>
                  </a:lnTo>
                  <a:lnTo>
                    <a:pt x="1602293" y="310050"/>
                  </a:lnTo>
                  <a:lnTo>
                    <a:pt x="1605776" y="310557"/>
                  </a:lnTo>
                  <a:lnTo>
                    <a:pt x="1609260" y="310904"/>
                  </a:lnTo>
                  <a:lnTo>
                    <a:pt x="1612743" y="311068"/>
                  </a:lnTo>
                  <a:lnTo>
                    <a:pt x="1616226" y="311231"/>
                  </a:lnTo>
                  <a:lnTo>
                    <a:pt x="1619709" y="311326"/>
                  </a:lnTo>
                  <a:lnTo>
                    <a:pt x="1623193" y="311354"/>
                  </a:lnTo>
                  <a:lnTo>
                    <a:pt x="1626676" y="311382"/>
                  </a:lnTo>
                  <a:lnTo>
                    <a:pt x="1630159" y="311283"/>
                  </a:lnTo>
                  <a:lnTo>
                    <a:pt x="1633642" y="311079"/>
                  </a:lnTo>
                  <a:lnTo>
                    <a:pt x="1637126" y="310875"/>
                  </a:lnTo>
                  <a:lnTo>
                    <a:pt x="1640609" y="310672"/>
                  </a:lnTo>
                  <a:lnTo>
                    <a:pt x="1644092" y="310469"/>
                  </a:lnTo>
                  <a:lnTo>
                    <a:pt x="1647575" y="310267"/>
                  </a:lnTo>
                  <a:lnTo>
                    <a:pt x="1651059" y="311950"/>
                  </a:lnTo>
                  <a:lnTo>
                    <a:pt x="1654542" y="311649"/>
                  </a:lnTo>
                  <a:lnTo>
                    <a:pt x="1658025" y="311349"/>
                  </a:lnTo>
                  <a:lnTo>
                    <a:pt x="1661508" y="311050"/>
                  </a:lnTo>
                  <a:lnTo>
                    <a:pt x="1664992" y="310752"/>
                  </a:lnTo>
                  <a:lnTo>
                    <a:pt x="1668475" y="310454"/>
                  </a:lnTo>
                  <a:lnTo>
                    <a:pt x="1671958" y="310759"/>
                  </a:lnTo>
                  <a:lnTo>
                    <a:pt x="1675441" y="311306"/>
                  </a:lnTo>
                  <a:lnTo>
                    <a:pt x="1678925" y="311849"/>
                  </a:lnTo>
                  <a:lnTo>
                    <a:pt x="1682408" y="311978"/>
                  </a:lnTo>
                  <a:lnTo>
                    <a:pt x="1685891" y="311972"/>
                  </a:lnTo>
                  <a:lnTo>
                    <a:pt x="1689374" y="311965"/>
                  </a:lnTo>
                  <a:lnTo>
                    <a:pt x="1692858" y="311959"/>
                  </a:lnTo>
                  <a:lnTo>
                    <a:pt x="1696341" y="311952"/>
                  </a:lnTo>
                  <a:lnTo>
                    <a:pt x="1699824" y="311946"/>
                  </a:lnTo>
                  <a:lnTo>
                    <a:pt x="1703307" y="315750"/>
                  </a:lnTo>
                  <a:lnTo>
                    <a:pt x="1706791" y="316075"/>
                  </a:lnTo>
                  <a:lnTo>
                    <a:pt x="1710274" y="316399"/>
                  </a:lnTo>
                  <a:lnTo>
                    <a:pt x="1713757" y="316775"/>
                  </a:lnTo>
                  <a:lnTo>
                    <a:pt x="1717240" y="317155"/>
                  </a:lnTo>
                  <a:lnTo>
                    <a:pt x="1720723" y="317533"/>
                  </a:lnTo>
                  <a:lnTo>
                    <a:pt x="1724207" y="320061"/>
                  </a:lnTo>
                  <a:lnTo>
                    <a:pt x="1727690" y="319681"/>
                  </a:lnTo>
                  <a:lnTo>
                    <a:pt x="1731173" y="319303"/>
                  </a:lnTo>
                  <a:lnTo>
                    <a:pt x="1734656" y="318925"/>
                  </a:lnTo>
                  <a:lnTo>
                    <a:pt x="1738140" y="318548"/>
                  </a:lnTo>
                  <a:lnTo>
                    <a:pt x="1741623" y="318172"/>
                  </a:lnTo>
                  <a:lnTo>
                    <a:pt x="1745106" y="317905"/>
                  </a:lnTo>
                  <a:lnTo>
                    <a:pt x="1748589" y="317639"/>
                  </a:lnTo>
                  <a:lnTo>
                    <a:pt x="1752073" y="317374"/>
                  </a:lnTo>
                  <a:lnTo>
                    <a:pt x="1755556" y="317109"/>
                  </a:lnTo>
                  <a:lnTo>
                    <a:pt x="1759039" y="316845"/>
                  </a:lnTo>
                  <a:lnTo>
                    <a:pt x="1762522" y="316582"/>
                  </a:lnTo>
                  <a:lnTo>
                    <a:pt x="1766006" y="316319"/>
                  </a:lnTo>
                  <a:lnTo>
                    <a:pt x="1769489" y="316057"/>
                  </a:lnTo>
                  <a:lnTo>
                    <a:pt x="1772972" y="315780"/>
                  </a:lnTo>
                  <a:lnTo>
                    <a:pt x="1776455" y="315400"/>
                  </a:lnTo>
                  <a:lnTo>
                    <a:pt x="1779939" y="315021"/>
                  </a:lnTo>
                  <a:lnTo>
                    <a:pt x="1783422" y="314642"/>
                  </a:lnTo>
                  <a:lnTo>
                    <a:pt x="1786905" y="314264"/>
                  </a:lnTo>
                  <a:lnTo>
                    <a:pt x="1790388" y="313887"/>
                  </a:lnTo>
                  <a:lnTo>
                    <a:pt x="1793872" y="313510"/>
                  </a:lnTo>
                  <a:lnTo>
                    <a:pt x="1797355" y="313133"/>
                  </a:lnTo>
                  <a:lnTo>
                    <a:pt x="1800838" y="312757"/>
                  </a:lnTo>
                  <a:lnTo>
                    <a:pt x="1804321" y="312367"/>
                  </a:lnTo>
                  <a:lnTo>
                    <a:pt x="1807805" y="311933"/>
                  </a:lnTo>
                  <a:lnTo>
                    <a:pt x="1811288" y="311499"/>
                  </a:lnTo>
                  <a:lnTo>
                    <a:pt x="1814771" y="311066"/>
                  </a:lnTo>
                  <a:lnTo>
                    <a:pt x="1818254" y="310633"/>
                  </a:lnTo>
                  <a:lnTo>
                    <a:pt x="1821738" y="310201"/>
                  </a:lnTo>
                  <a:lnTo>
                    <a:pt x="1825221" y="309769"/>
                  </a:lnTo>
                  <a:lnTo>
                    <a:pt x="1828704" y="309338"/>
                  </a:lnTo>
                  <a:lnTo>
                    <a:pt x="1832187" y="308908"/>
                  </a:lnTo>
                  <a:lnTo>
                    <a:pt x="1835671" y="308477"/>
                  </a:lnTo>
                  <a:lnTo>
                    <a:pt x="1839154" y="308048"/>
                  </a:lnTo>
                  <a:lnTo>
                    <a:pt x="1842637" y="307619"/>
                  </a:lnTo>
                  <a:lnTo>
                    <a:pt x="1846120" y="307190"/>
                  </a:lnTo>
                  <a:lnTo>
                    <a:pt x="1849604" y="306762"/>
                  </a:lnTo>
                  <a:lnTo>
                    <a:pt x="1853087" y="306334"/>
                  </a:lnTo>
                  <a:lnTo>
                    <a:pt x="1856570" y="305907"/>
                  </a:lnTo>
                  <a:lnTo>
                    <a:pt x="1860053" y="305481"/>
                  </a:lnTo>
                  <a:lnTo>
                    <a:pt x="1863537" y="305055"/>
                  </a:lnTo>
                  <a:lnTo>
                    <a:pt x="1867020" y="304732"/>
                  </a:lnTo>
                  <a:lnTo>
                    <a:pt x="1870503" y="304513"/>
                  </a:lnTo>
                  <a:lnTo>
                    <a:pt x="1873986" y="304295"/>
                  </a:lnTo>
                  <a:lnTo>
                    <a:pt x="1877470" y="304078"/>
                  </a:lnTo>
                  <a:lnTo>
                    <a:pt x="1880953" y="303861"/>
                  </a:lnTo>
                  <a:lnTo>
                    <a:pt x="1884436" y="303645"/>
                  </a:lnTo>
                  <a:lnTo>
                    <a:pt x="1887919" y="303429"/>
                  </a:lnTo>
                  <a:lnTo>
                    <a:pt x="1891403" y="303213"/>
                  </a:lnTo>
                  <a:lnTo>
                    <a:pt x="1894886" y="302998"/>
                  </a:lnTo>
                  <a:lnTo>
                    <a:pt x="1898369" y="302784"/>
                  </a:lnTo>
                  <a:lnTo>
                    <a:pt x="1901852" y="302570"/>
                  </a:lnTo>
                  <a:lnTo>
                    <a:pt x="1905336" y="302357"/>
                  </a:lnTo>
                  <a:lnTo>
                    <a:pt x="1908819" y="302432"/>
                  </a:lnTo>
                  <a:lnTo>
                    <a:pt x="1912302" y="302653"/>
                  </a:lnTo>
                  <a:lnTo>
                    <a:pt x="1915785" y="302873"/>
                  </a:lnTo>
                  <a:lnTo>
                    <a:pt x="1919269" y="303175"/>
                  </a:lnTo>
                  <a:lnTo>
                    <a:pt x="1922752" y="303511"/>
                  </a:lnTo>
                  <a:lnTo>
                    <a:pt x="1926235" y="303845"/>
                  </a:lnTo>
                  <a:lnTo>
                    <a:pt x="1929718" y="303666"/>
                  </a:lnTo>
                  <a:lnTo>
                    <a:pt x="1933202" y="303313"/>
                  </a:lnTo>
                  <a:lnTo>
                    <a:pt x="1936685" y="302960"/>
                  </a:lnTo>
                  <a:lnTo>
                    <a:pt x="1940168" y="302608"/>
                  </a:lnTo>
                  <a:lnTo>
                    <a:pt x="1943651" y="302257"/>
                  </a:lnTo>
                  <a:lnTo>
                    <a:pt x="1947135" y="301906"/>
                  </a:lnTo>
                  <a:lnTo>
                    <a:pt x="1950618" y="301556"/>
                  </a:lnTo>
                  <a:lnTo>
                    <a:pt x="1954101" y="301206"/>
                  </a:lnTo>
                  <a:lnTo>
                    <a:pt x="1957584" y="300857"/>
                  </a:lnTo>
                  <a:lnTo>
                    <a:pt x="1961068" y="302956"/>
                  </a:lnTo>
                  <a:lnTo>
                    <a:pt x="1964551" y="302636"/>
                  </a:lnTo>
                  <a:lnTo>
                    <a:pt x="1968034" y="302316"/>
                  </a:lnTo>
                  <a:lnTo>
                    <a:pt x="1971517" y="301997"/>
                  </a:lnTo>
                  <a:lnTo>
                    <a:pt x="1975001" y="301678"/>
                  </a:lnTo>
                  <a:lnTo>
                    <a:pt x="1978484" y="301360"/>
                  </a:lnTo>
                  <a:lnTo>
                    <a:pt x="1981967" y="301042"/>
                  </a:lnTo>
                  <a:lnTo>
                    <a:pt x="1985450" y="300725"/>
                  </a:lnTo>
                  <a:lnTo>
                    <a:pt x="1988934" y="300408"/>
                  </a:lnTo>
                  <a:lnTo>
                    <a:pt x="1992417" y="300092"/>
                  </a:lnTo>
                  <a:lnTo>
                    <a:pt x="1995900" y="299776"/>
                  </a:lnTo>
                  <a:lnTo>
                    <a:pt x="1999383" y="299461"/>
                  </a:lnTo>
                  <a:lnTo>
                    <a:pt x="2002867" y="299146"/>
                  </a:lnTo>
                  <a:lnTo>
                    <a:pt x="2006350" y="298832"/>
                  </a:lnTo>
                  <a:lnTo>
                    <a:pt x="2009833" y="299213"/>
                  </a:lnTo>
                  <a:lnTo>
                    <a:pt x="2013316" y="298999"/>
                  </a:lnTo>
                  <a:lnTo>
                    <a:pt x="2016799" y="298785"/>
                  </a:lnTo>
                  <a:lnTo>
                    <a:pt x="2020283" y="298571"/>
                  </a:lnTo>
                  <a:lnTo>
                    <a:pt x="2023766" y="298358"/>
                  </a:lnTo>
                  <a:lnTo>
                    <a:pt x="2027249" y="298145"/>
                  </a:lnTo>
                  <a:lnTo>
                    <a:pt x="2030732" y="299204"/>
                  </a:lnTo>
                  <a:lnTo>
                    <a:pt x="2034216" y="299479"/>
                  </a:lnTo>
                  <a:lnTo>
                    <a:pt x="2037699" y="299752"/>
                  </a:lnTo>
                  <a:lnTo>
                    <a:pt x="2041182" y="299955"/>
                  </a:lnTo>
                  <a:lnTo>
                    <a:pt x="2044665" y="299885"/>
                  </a:lnTo>
                  <a:lnTo>
                    <a:pt x="2048149" y="299816"/>
                  </a:lnTo>
                  <a:lnTo>
                    <a:pt x="2051632" y="299747"/>
                  </a:lnTo>
                  <a:lnTo>
                    <a:pt x="2055115" y="299678"/>
                  </a:lnTo>
                  <a:lnTo>
                    <a:pt x="2058598" y="299609"/>
                  </a:lnTo>
                  <a:lnTo>
                    <a:pt x="2062082" y="299460"/>
                  </a:lnTo>
                  <a:lnTo>
                    <a:pt x="2065565" y="299110"/>
                  </a:lnTo>
                  <a:lnTo>
                    <a:pt x="2069048" y="298760"/>
                  </a:lnTo>
                  <a:lnTo>
                    <a:pt x="2072531" y="298411"/>
                  </a:lnTo>
                  <a:lnTo>
                    <a:pt x="2076015" y="298062"/>
                  </a:lnTo>
                  <a:lnTo>
                    <a:pt x="2079498" y="297714"/>
                  </a:lnTo>
                  <a:lnTo>
                    <a:pt x="2082981" y="297366"/>
                  </a:lnTo>
                  <a:lnTo>
                    <a:pt x="2086464" y="297018"/>
                  </a:lnTo>
                  <a:lnTo>
                    <a:pt x="2089948" y="296671"/>
                  </a:lnTo>
                  <a:lnTo>
                    <a:pt x="2093431" y="296786"/>
                  </a:lnTo>
                  <a:lnTo>
                    <a:pt x="2096914" y="297566"/>
                  </a:lnTo>
                  <a:lnTo>
                    <a:pt x="2100397" y="298339"/>
                  </a:lnTo>
                  <a:lnTo>
                    <a:pt x="2103881" y="298595"/>
                  </a:lnTo>
                  <a:lnTo>
                    <a:pt x="2107364" y="298224"/>
                  </a:lnTo>
                  <a:lnTo>
                    <a:pt x="2110847" y="297853"/>
                  </a:lnTo>
                  <a:lnTo>
                    <a:pt x="2114330" y="297482"/>
                  </a:lnTo>
                  <a:lnTo>
                    <a:pt x="2117814" y="297112"/>
                  </a:lnTo>
                  <a:lnTo>
                    <a:pt x="2121297" y="296743"/>
                  </a:lnTo>
                  <a:lnTo>
                    <a:pt x="2124780" y="296373"/>
                  </a:lnTo>
                  <a:lnTo>
                    <a:pt x="2128263" y="296004"/>
                  </a:lnTo>
                  <a:lnTo>
                    <a:pt x="2131747" y="295636"/>
                  </a:lnTo>
                  <a:lnTo>
                    <a:pt x="2135230" y="295268"/>
                  </a:lnTo>
                  <a:lnTo>
                    <a:pt x="2138713" y="294900"/>
                  </a:lnTo>
                  <a:lnTo>
                    <a:pt x="2142196" y="294533"/>
                  </a:lnTo>
                  <a:lnTo>
                    <a:pt x="2145680" y="294390"/>
                  </a:lnTo>
                  <a:lnTo>
                    <a:pt x="2149163" y="294386"/>
                  </a:lnTo>
                  <a:lnTo>
                    <a:pt x="2152646" y="294383"/>
                  </a:lnTo>
                  <a:lnTo>
                    <a:pt x="2156129" y="294671"/>
                  </a:lnTo>
                  <a:lnTo>
                    <a:pt x="2159613" y="295110"/>
                  </a:lnTo>
                  <a:lnTo>
                    <a:pt x="2163096" y="295546"/>
                  </a:lnTo>
                  <a:lnTo>
                    <a:pt x="2166579" y="295788"/>
                  </a:lnTo>
                  <a:lnTo>
                    <a:pt x="2170062" y="295947"/>
                  </a:lnTo>
                  <a:lnTo>
                    <a:pt x="2173546" y="296105"/>
                  </a:lnTo>
                  <a:lnTo>
                    <a:pt x="2177029" y="296020"/>
                  </a:lnTo>
                  <a:lnTo>
                    <a:pt x="2180512" y="295851"/>
                  </a:lnTo>
                  <a:lnTo>
                    <a:pt x="2183995" y="295682"/>
                  </a:lnTo>
                  <a:lnTo>
                    <a:pt x="2187479" y="295513"/>
                  </a:lnTo>
                  <a:lnTo>
                    <a:pt x="2190962" y="295345"/>
                  </a:lnTo>
                  <a:lnTo>
                    <a:pt x="2194445" y="295177"/>
                  </a:lnTo>
                  <a:lnTo>
                    <a:pt x="2197928" y="296654"/>
                  </a:lnTo>
                  <a:lnTo>
                    <a:pt x="2201412" y="296539"/>
                  </a:lnTo>
                  <a:lnTo>
                    <a:pt x="2204895" y="296425"/>
                  </a:lnTo>
                  <a:lnTo>
                    <a:pt x="2208378" y="296311"/>
                  </a:lnTo>
                  <a:lnTo>
                    <a:pt x="2211861" y="296198"/>
                  </a:lnTo>
                  <a:lnTo>
                    <a:pt x="2215345" y="296084"/>
                  </a:lnTo>
                  <a:lnTo>
                    <a:pt x="2218828" y="295802"/>
                  </a:lnTo>
                  <a:lnTo>
                    <a:pt x="2222311" y="295502"/>
                  </a:lnTo>
                  <a:lnTo>
                    <a:pt x="2225794" y="295202"/>
                  </a:lnTo>
                  <a:lnTo>
                    <a:pt x="2229278" y="294903"/>
                  </a:lnTo>
                  <a:lnTo>
                    <a:pt x="2232761" y="294605"/>
                  </a:lnTo>
                  <a:lnTo>
                    <a:pt x="2236244" y="294306"/>
                  </a:lnTo>
                  <a:lnTo>
                    <a:pt x="2239727" y="294511"/>
                  </a:lnTo>
                  <a:lnTo>
                    <a:pt x="2243211" y="294721"/>
                  </a:lnTo>
                  <a:lnTo>
                    <a:pt x="2246694" y="294939"/>
                  </a:lnTo>
                  <a:lnTo>
                    <a:pt x="2250177" y="295465"/>
                  </a:lnTo>
                  <a:lnTo>
                    <a:pt x="2253660" y="295988"/>
                  </a:lnTo>
                  <a:lnTo>
                    <a:pt x="2257144" y="296455"/>
                  </a:lnTo>
                  <a:lnTo>
                    <a:pt x="2260627" y="296239"/>
                  </a:lnTo>
                  <a:lnTo>
                    <a:pt x="2264110" y="296023"/>
                  </a:lnTo>
                  <a:lnTo>
                    <a:pt x="2267593" y="295808"/>
                  </a:lnTo>
                  <a:lnTo>
                    <a:pt x="2271077" y="295593"/>
                  </a:lnTo>
                  <a:lnTo>
                    <a:pt x="2274560" y="295379"/>
                  </a:lnTo>
                  <a:lnTo>
                    <a:pt x="2278043" y="295146"/>
                  </a:lnTo>
                  <a:lnTo>
                    <a:pt x="2281526" y="294810"/>
                  </a:lnTo>
                  <a:lnTo>
                    <a:pt x="2285010" y="294474"/>
                  </a:lnTo>
                  <a:lnTo>
                    <a:pt x="2288493" y="294139"/>
                  </a:lnTo>
                  <a:lnTo>
                    <a:pt x="2291976" y="293804"/>
                  </a:lnTo>
                  <a:lnTo>
                    <a:pt x="2295459" y="293470"/>
                  </a:lnTo>
                  <a:lnTo>
                    <a:pt x="2298942" y="293136"/>
                  </a:lnTo>
                  <a:lnTo>
                    <a:pt x="2302426" y="292802"/>
                  </a:lnTo>
                  <a:lnTo>
                    <a:pt x="2305909" y="292469"/>
                  </a:lnTo>
                  <a:lnTo>
                    <a:pt x="2309392" y="292148"/>
                  </a:lnTo>
                  <a:lnTo>
                    <a:pt x="2312875" y="291859"/>
                  </a:lnTo>
                  <a:lnTo>
                    <a:pt x="2316359" y="291571"/>
                  </a:lnTo>
                  <a:lnTo>
                    <a:pt x="2319842" y="291283"/>
                  </a:lnTo>
                  <a:lnTo>
                    <a:pt x="2323325" y="290995"/>
                  </a:lnTo>
                  <a:lnTo>
                    <a:pt x="2326808" y="290708"/>
                  </a:lnTo>
                  <a:lnTo>
                    <a:pt x="2330292" y="290393"/>
                  </a:lnTo>
                  <a:lnTo>
                    <a:pt x="2333775" y="290027"/>
                  </a:lnTo>
                  <a:lnTo>
                    <a:pt x="2337258" y="289662"/>
                  </a:lnTo>
                  <a:lnTo>
                    <a:pt x="2340741" y="289298"/>
                  </a:lnTo>
                  <a:lnTo>
                    <a:pt x="2344225" y="288933"/>
                  </a:lnTo>
                  <a:lnTo>
                    <a:pt x="2347708" y="288569"/>
                  </a:lnTo>
                  <a:lnTo>
                    <a:pt x="2351191" y="288205"/>
                  </a:lnTo>
                  <a:lnTo>
                    <a:pt x="2354674" y="287842"/>
                  </a:lnTo>
                  <a:lnTo>
                    <a:pt x="2358158" y="287479"/>
                  </a:lnTo>
                  <a:lnTo>
                    <a:pt x="2361641" y="293665"/>
                  </a:lnTo>
                  <a:lnTo>
                    <a:pt x="2365124" y="293816"/>
                  </a:lnTo>
                  <a:lnTo>
                    <a:pt x="2368607" y="293966"/>
                  </a:lnTo>
                  <a:lnTo>
                    <a:pt x="2372091" y="293915"/>
                  </a:lnTo>
                  <a:lnTo>
                    <a:pt x="2375574" y="293685"/>
                  </a:lnTo>
                  <a:lnTo>
                    <a:pt x="2379057" y="293455"/>
                  </a:lnTo>
                  <a:lnTo>
                    <a:pt x="2382540" y="293225"/>
                  </a:lnTo>
                  <a:lnTo>
                    <a:pt x="2386024" y="292996"/>
                  </a:lnTo>
                  <a:lnTo>
                    <a:pt x="2389507" y="292767"/>
                  </a:lnTo>
                  <a:lnTo>
                    <a:pt x="2392990" y="292431"/>
                  </a:lnTo>
                  <a:lnTo>
                    <a:pt x="2396473" y="292026"/>
                  </a:lnTo>
                  <a:lnTo>
                    <a:pt x="2399957" y="291621"/>
                  </a:lnTo>
                  <a:lnTo>
                    <a:pt x="2403440" y="291216"/>
                  </a:lnTo>
                  <a:lnTo>
                    <a:pt x="2406923" y="290811"/>
                  </a:lnTo>
                  <a:lnTo>
                    <a:pt x="2410406" y="290407"/>
                  </a:lnTo>
                  <a:lnTo>
                    <a:pt x="2413890" y="290003"/>
                  </a:lnTo>
                  <a:lnTo>
                    <a:pt x="2417373" y="289599"/>
                  </a:lnTo>
                  <a:lnTo>
                    <a:pt x="2420856" y="289195"/>
                  </a:lnTo>
                  <a:lnTo>
                    <a:pt x="2424339" y="288792"/>
                  </a:lnTo>
                  <a:lnTo>
                    <a:pt x="2427823" y="288388"/>
                  </a:lnTo>
                  <a:lnTo>
                    <a:pt x="2431306" y="287985"/>
                  </a:lnTo>
                  <a:lnTo>
                    <a:pt x="2434789" y="287761"/>
                  </a:lnTo>
                  <a:lnTo>
                    <a:pt x="2438272" y="287589"/>
                  </a:lnTo>
                  <a:lnTo>
                    <a:pt x="2441756" y="287417"/>
                  </a:lnTo>
                  <a:lnTo>
                    <a:pt x="2445239" y="287245"/>
                  </a:lnTo>
                  <a:lnTo>
                    <a:pt x="2448722" y="287074"/>
                  </a:lnTo>
                  <a:lnTo>
                    <a:pt x="2452205" y="286903"/>
                  </a:lnTo>
                  <a:lnTo>
                    <a:pt x="2455689" y="286929"/>
                  </a:lnTo>
                  <a:lnTo>
                    <a:pt x="2459172" y="286987"/>
                  </a:lnTo>
                  <a:lnTo>
                    <a:pt x="2462655" y="287046"/>
                  </a:lnTo>
                  <a:lnTo>
                    <a:pt x="2466138" y="287513"/>
                  </a:lnTo>
                  <a:lnTo>
                    <a:pt x="2469622" y="288024"/>
                  </a:lnTo>
                  <a:lnTo>
                    <a:pt x="2473105" y="288532"/>
                  </a:lnTo>
                  <a:lnTo>
                    <a:pt x="2476588" y="289754"/>
                  </a:lnTo>
                  <a:lnTo>
                    <a:pt x="2480071" y="289608"/>
                  </a:lnTo>
                  <a:lnTo>
                    <a:pt x="2483555" y="289463"/>
                  </a:lnTo>
                  <a:lnTo>
                    <a:pt x="2487038" y="289318"/>
                  </a:lnTo>
                  <a:lnTo>
                    <a:pt x="2490521" y="289174"/>
                  </a:lnTo>
                  <a:lnTo>
                    <a:pt x="2494004" y="289026"/>
                  </a:lnTo>
                  <a:lnTo>
                    <a:pt x="2497488" y="288759"/>
                  </a:lnTo>
                  <a:lnTo>
                    <a:pt x="2500971" y="288491"/>
                  </a:lnTo>
                  <a:lnTo>
                    <a:pt x="2504454" y="288224"/>
                  </a:lnTo>
                  <a:lnTo>
                    <a:pt x="2507937" y="287957"/>
                  </a:lnTo>
                  <a:lnTo>
                    <a:pt x="2511421" y="287691"/>
                  </a:lnTo>
                  <a:lnTo>
                    <a:pt x="2514904" y="289033"/>
                  </a:lnTo>
                  <a:lnTo>
                    <a:pt x="2518387" y="288792"/>
                  </a:lnTo>
                  <a:lnTo>
                    <a:pt x="2521870" y="288552"/>
                  </a:lnTo>
                  <a:lnTo>
                    <a:pt x="2525354" y="288311"/>
                  </a:lnTo>
                  <a:lnTo>
                    <a:pt x="2528837" y="288071"/>
                  </a:lnTo>
                  <a:lnTo>
                    <a:pt x="2532320" y="287832"/>
                  </a:lnTo>
                  <a:lnTo>
                    <a:pt x="2535803" y="287592"/>
                  </a:lnTo>
                  <a:lnTo>
                    <a:pt x="2539287" y="287353"/>
                  </a:lnTo>
                  <a:lnTo>
                    <a:pt x="2542770" y="287115"/>
                  </a:lnTo>
                  <a:lnTo>
                    <a:pt x="2546253" y="286876"/>
                  </a:lnTo>
                  <a:lnTo>
                    <a:pt x="2549736" y="286638"/>
                  </a:lnTo>
                  <a:lnTo>
                    <a:pt x="2553220" y="286401"/>
                  </a:lnTo>
                  <a:lnTo>
                    <a:pt x="2556703" y="286163"/>
                  </a:lnTo>
                  <a:lnTo>
                    <a:pt x="2560186" y="285926"/>
                  </a:lnTo>
                  <a:lnTo>
                    <a:pt x="2563669" y="285689"/>
                  </a:lnTo>
                  <a:lnTo>
                    <a:pt x="2567153" y="285491"/>
                  </a:lnTo>
                  <a:lnTo>
                    <a:pt x="2570636" y="285378"/>
                  </a:lnTo>
                  <a:lnTo>
                    <a:pt x="2574119" y="285265"/>
                  </a:lnTo>
                  <a:lnTo>
                    <a:pt x="2577602" y="285152"/>
                  </a:lnTo>
                  <a:lnTo>
                    <a:pt x="2581085" y="285040"/>
                  </a:lnTo>
                  <a:lnTo>
                    <a:pt x="2584569" y="284927"/>
                  </a:lnTo>
                  <a:lnTo>
                    <a:pt x="2588052" y="284805"/>
                  </a:lnTo>
                  <a:lnTo>
                    <a:pt x="2591535" y="284669"/>
                  </a:lnTo>
                  <a:lnTo>
                    <a:pt x="2595018" y="284533"/>
                  </a:lnTo>
                  <a:lnTo>
                    <a:pt x="2598502" y="284397"/>
                  </a:lnTo>
                  <a:lnTo>
                    <a:pt x="2601985" y="284261"/>
                  </a:lnTo>
                  <a:lnTo>
                    <a:pt x="2605468" y="284126"/>
                  </a:lnTo>
                  <a:lnTo>
                    <a:pt x="2608951" y="283991"/>
                  </a:lnTo>
                  <a:lnTo>
                    <a:pt x="2612435" y="283856"/>
                  </a:lnTo>
                  <a:lnTo>
                    <a:pt x="2615918" y="283722"/>
                  </a:lnTo>
                  <a:lnTo>
                    <a:pt x="2619401" y="283587"/>
                  </a:lnTo>
                  <a:lnTo>
                    <a:pt x="2622884" y="283453"/>
                  </a:lnTo>
                  <a:lnTo>
                    <a:pt x="2626368" y="283320"/>
                  </a:lnTo>
                  <a:lnTo>
                    <a:pt x="2629851" y="283113"/>
                  </a:lnTo>
                  <a:lnTo>
                    <a:pt x="2633334" y="282850"/>
                  </a:lnTo>
                  <a:lnTo>
                    <a:pt x="2636817" y="282588"/>
                  </a:lnTo>
                  <a:lnTo>
                    <a:pt x="2640301" y="282326"/>
                  </a:lnTo>
                  <a:lnTo>
                    <a:pt x="2643784" y="282064"/>
                  </a:lnTo>
                  <a:lnTo>
                    <a:pt x="2647267" y="281803"/>
                  </a:lnTo>
                  <a:lnTo>
                    <a:pt x="2650750" y="281541"/>
                  </a:lnTo>
                  <a:lnTo>
                    <a:pt x="2654234" y="281280"/>
                  </a:lnTo>
                  <a:lnTo>
                    <a:pt x="2657717" y="281020"/>
                  </a:lnTo>
                  <a:lnTo>
                    <a:pt x="2661200" y="282118"/>
                  </a:lnTo>
                  <a:lnTo>
                    <a:pt x="2664683" y="282372"/>
                  </a:lnTo>
                  <a:lnTo>
                    <a:pt x="2668167" y="282626"/>
                  </a:lnTo>
                  <a:lnTo>
                    <a:pt x="2671650" y="283042"/>
                  </a:lnTo>
                  <a:lnTo>
                    <a:pt x="2675133" y="282935"/>
                  </a:lnTo>
                  <a:lnTo>
                    <a:pt x="2678616" y="282828"/>
                  </a:lnTo>
                  <a:lnTo>
                    <a:pt x="2682100" y="282721"/>
                  </a:lnTo>
                  <a:lnTo>
                    <a:pt x="2685583" y="282614"/>
                  </a:lnTo>
                  <a:lnTo>
                    <a:pt x="2689066" y="282508"/>
                  </a:lnTo>
                  <a:lnTo>
                    <a:pt x="2692549" y="282344"/>
                  </a:lnTo>
                  <a:lnTo>
                    <a:pt x="2696033" y="282167"/>
                  </a:lnTo>
                  <a:lnTo>
                    <a:pt x="2699516" y="281990"/>
                  </a:lnTo>
                  <a:lnTo>
                    <a:pt x="2702999" y="281813"/>
                  </a:lnTo>
                  <a:lnTo>
                    <a:pt x="2706482" y="281636"/>
                  </a:lnTo>
                  <a:lnTo>
                    <a:pt x="2709966" y="281460"/>
                  </a:lnTo>
                  <a:lnTo>
                    <a:pt x="2713449" y="283656"/>
                  </a:lnTo>
                  <a:lnTo>
                    <a:pt x="2716932" y="283784"/>
                  </a:lnTo>
                  <a:lnTo>
                    <a:pt x="2720415" y="283912"/>
                  </a:lnTo>
                  <a:lnTo>
                    <a:pt x="2723899" y="284040"/>
                  </a:lnTo>
                  <a:lnTo>
                    <a:pt x="2727382" y="284167"/>
                  </a:lnTo>
                  <a:lnTo>
                    <a:pt x="2730865" y="284294"/>
                  </a:lnTo>
                  <a:lnTo>
                    <a:pt x="2734348" y="284125"/>
                  </a:lnTo>
                  <a:lnTo>
                    <a:pt x="2737832" y="283950"/>
                  </a:lnTo>
                  <a:lnTo>
                    <a:pt x="2741315" y="283775"/>
                  </a:lnTo>
                  <a:lnTo>
                    <a:pt x="2744798" y="283601"/>
                  </a:lnTo>
                  <a:lnTo>
                    <a:pt x="2748281" y="283426"/>
                  </a:lnTo>
                  <a:lnTo>
                    <a:pt x="2751765" y="283800"/>
                  </a:lnTo>
                  <a:lnTo>
                    <a:pt x="2755248" y="283610"/>
                  </a:lnTo>
                  <a:lnTo>
                    <a:pt x="2758731" y="283421"/>
                  </a:lnTo>
                  <a:lnTo>
                    <a:pt x="2762214" y="283232"/>
                  </a:lnTo>
                  <a:lnTo>
                    <a:pt x="2765698" y="283044"/>
                  </a:lnTo>
                  <a:lnTo>
                    <a:pt x="2769181" y="282856"/>
                  </a:lnTo>
                  <a:lnTo>
                    <a:pt x="2772664" y="282668"/>
                  </a:lnTo>
                  <a:lnTo>
                    <a:pt x="2776147" y="282480"/>
                  </a:lnTo>
                  <a:lnTo>
                    <a:pt x="2779631" y="282293"/>
                  </a:lnTo>
                  <a:lnTo>
                    <a:pt x="2783114" y="282934"/>
                  </a:lnTo>
                  <a:lnTo>
                    <a:pt x="2786597" y="282808"/>
                  </a:lnTo>
                  <a:lnTo>
                    <a:pt x="2790080" y="282683"/>
                  </a:lnTo>
                  <a:lnTo>
                    <a:pt x="2793564" y="284808"/>
                  </a:lnTo>
                  <a:lnTo>
                    <a:pt x="2797047" y="285089"/>
                  </a:lnTo>
                  <a:lnTo>
                    <a:pt x="2800530" y="285368"/>
                  </a:lnTo>
                  <a:lnTo>
                    <a:pt x="2804013" y="287271"/>
                  </a:lnTo>
                  <a:lnTo>
                    <a:pt x="2807497" y="287188"/>
                  </a:lnTo>
                  <a:lnTo>
                    <a:pt x="2810980" y="287106"/>
                  </a:lnTo>
                  <a:lnTo>
                    <a:pt x="2814463" y="287024"/>
                  </a:lnTo>
                  <a:lnTo>
                    <a:pt x="2817946" y="286941"/>
                  </a:lnTo>
                  <a:lnTo>
                    <a:pt x="2821430" y="286859"/>
                  </a:lnTo>
                  <a:lnTo>
                    <a:pt x="2824913" y="286723"/>
                  </a:lnTo>
                  <a:lnTo>
                    <a:pt x="2828396" y="286487"/>
                  </a:lnTo>
                  <a:lnTo>
                    <a:pt x="2831879" y="286250"/>
                  </a:lnTo>
                  <a:lnTo>
                    <a:pt x="2835363" y="286014"/>
                  </a:lnTo>
                  <a:lnTo>
                    <a:pt x="2838846" y="285778"/>
                  </a:lnTo>
                  <a:lnTo>
                    <a:pt x="2842329" y="285542"/>
                  </a:lnTo>
                  <a:lnTo>
                    <a:pt x="2845812" y="285971"/>
                  </a:lnTo>
                  <a:lnTo>
                    <a:pt x="2849296" y="285758"/>
                  </a:lnTo>
                  <a:lnTo>
                    <a:pt x="2852779" y="285546"/>
                  </a:lnTo>
                  <a:lnTo>
                    <a:pt x="2856262" y="285333"/>
                  </a:lnTo>
                  <a:lnTo>
                    <a:pt x="2859745" y="285121"/>
                  </a:lnTo>
                  <a:lnTo>
                    <a:pt x="2863229" y="284909"/>
                  </a:lnTo>
                  <a:lnTo>
                    <a:pt x="2866712" y="285836"/>
                  </a:lnTo>
                  <a:lnTo>
                    <a:pt x="2870195" y="286063"/>
                  </a:lnTo>
                  <a:lnTo>
                    <a:pt x="2873678" y="286289"/>
                  </a:lnTo>
                  <a:lnTo>
                    <a:pt x="2877161" y="286248"/>
                  </a:lnTo>
                  <a:lnTo>
                    <a:pt x="2880645" y="285993"/>
                  </a:lnTo>
                  <a:lnTo>
                    <a:pt x="2884128" y="285739"/>
                  </a:lnTo>
                  <a:lnTo>
                    <a:pt x="2887611" y="285485"/>
                  </a:lnTo>
                  <a:lnTo>
                    <a:pt x="2891094" y="285232"/>
                  </a:lnTo>
                  <a:lnTo>
                    <a:pt x="2894578" y="284979"/>
                  </a:lnTo>
                  <a:lnTo>
                    <a:pt x="2898061" y="284726"/>
                  </a:lnTo>
                  <a:lnTo>
                    <a:pt x="2901544" y="284473"/>
                  </a:lnTo>
                  <a:lnTo>
                    <a:pt x="2905027" y="284220"/>
                  </a:lnTo>
                  <a:lnTo>
                    <a:pt x="2908511" y="284117"/>
                  </a:lnTo>
                  <a:lnTo>
                    <a:pt x="2911994" y="284083"/>
                  </a:lnTo>
                  <a:lnTo>
                    <a:pt x="2915477" y="284049"/>
                  </a:lnTo>
                  <a:lnTo>
                    <a:pt x="2918960" y="284047"/>
                  </a:lnTo>
                  <a:lnTo>
                    <a:pt x="2922444" y="284057"/>
                  </a:lnTo>
                  <a:lnTo>
                    <a:pt x="2925927" y="284067"/>
                  </a:lnTo>
                  <a:lnTo>
                    <a:pt x="2929410" y="284044"/>
                  </a:lnTo>
                  <a:lnTo>
                    <a:pt x="2932893" y="284010"/>
                  </a:lnTo>
                  <a:lnTo>
                    <a:pt x="2936377" y="283977"/>
                  </a:lnTo>
                  <a:lnTo>
                    <a:pt x="2939860" y="283828"/>
                  </a:lnTo>
                  <a:lnTo>
                    <a:pt x="2943343" y="283651"/>
                  </a:lnTo>
                  <a:lnTo>
                    <a:pt x="2946826" y="283474"/>
                  </a:lnTo>
                  <a:lnTo>
                    <a:pt x="2950310" y="283297"/>
                  </a:lnTo>
                  <a:lnTo>
                    <a:pt x="2953793" y="283120"/>
                  </a:lnTo>
                  <a:lnTo>
                    <a:pt x="2957276" y="282944"/>
                  </a:lnTo>
                  <a:lnTo>
                    <a:pt x="2960759" y="282768"/>
                  </a:lnTo>
                  <a:lnTo>
                    <a:pt x="2964243" y="282592"/>
                  </a:lnTo>
                  <a:lnTo>
                    <a:pt x="2967726" y="282417"/>
                  </a:lnTo>
                  <a:lnTo>
                    <a:pt x="2971209" y="282455"/>
                  </a:lnTo>
                  <a:lnTo>
                    <a:pt x="2974692" y="282510"/>
                  </a:lnTo>
                  <a:lnTo>
                    <a:pt x="2978176" y="282565"/>
                  </a:lnTo>
                  <a:lnTo>
                    <a:pt x="2981659" y="282578"/>
                  </a:lnTo>
                  <a:lnTo>
                    <a:pt x="2985142" y="282589"/>
                  </a:lnTo>
                  <a:lnTo>
                    <a:pt x="2988625" y="282852"/>
                  </a:lnTo>
                  <a:lnTo>
                    <a:pt x="2992109" y="282649"/>
                  </a:lnTo>
                  <a:lnTo>
                    <a:pt x="2995592" y="282447"/>
                  </a:lnTo>
                  <a:lnTo>
                    <a:pt x="2999075" y="282244"/>
                  </a:lnTo>
                  <a:lnTo>
                    <a:pt x="3002558" y="282042"/>
                  </a:lnTo>
                  <a:lnTo>
                    <a:pt x="3006042" y="281841"/>
                  </a:lnTo>
                  <a:lnTo>
                    <a:pt x="3009525" y="281633"/>
                  </a:lnTo>
                  <a:lnTo>
                    <a:pt x="3013008" y="281368"/>
                  </a:lnTo>
                  <a:lnTo>
                    <a:pt x="3016491" y="281102"/>
                  </a:lnTo>
                  <a:lnTo>
                    <a:pt x="3019975" y="280837"/>
                  </a:lnTo>
                  <a:lnTo>
                    <a:pt x="3023458" y="280572"/>
                  </a:lnTo>
                  <a:lnTo>
                    <a:pt x="3026941" y="280308"/>
                  </a:lnTo>
                  <a:lnTo>
                    <a:pt x="3030424" y="280825"/>
                  </a:lnTo>
                  <a:lnTo>
                    <a:pt x="3033908" y="280682"/>
                  </a:lnTo>
                  <a:lnTo>
                    <a:pt x="3037391" y="280539"/>
                  </a:lnTo>
                  <a:lnTo>
                    <a:pt x="3040874" y="280396"/>
                  </a:lnTo>
                  <a:lnTo>
                    <a:pt x="3044357" y="280254"/>
                  </a:lnTo>
                  <a:lnTo>
                    <a:pt x="3047841" y="280112"/>
                  </a:lnTo>
                  <a:lnTo>
                    <a:pt x="3051324" y="279970"/>
                  </a:lnTo>
                  <a:lnTo>
                    <a:pt x="3054807" y="279829"/>
                  </a:lnTo>
                  <a:lnTo>
                    <a:pt x="3058290" y="279687"/>
                  </a:lnTo>
                  <a:lnTo>
                    <a:pt x="3061774" y="279644"/>
                  </a:lnTo>
                  <a:lnTo>
                    <a:pt x="3065257" y="279829"/>
                  </a:lnTo>
                  <a:lnTo>
                    <a:pt x="3068740" y="280013"/>
                  </a:lnTo>
                  <a:lnTo>
                    <a:pt x="3072223" y="282129"/>
                  </a:lnTo>
                  <a:lnTo>
                    <a:pt x="3075707" y="282141"/>
                  </a:lnTo>
                  <a:lnTo>
                    <a:pt x="3079190" y="282153"/>
                  </a:lnTo>
                  <a:lnTo>
                    <a:pt x="3082673" y="282100"/>
                  </a:lnTo>
                  <a:lnTo>
                    <a:pt x="3086156" y="281945"/>
                  </a:lnTo>
                  <a:lnTo>
                    <a:pt x="3089640" y="281791"/>
                  </a:lnTo>
                  <a:lnTo>
                    <a:pt x="3093123" y="281672"/>
                  </a:lnTo>
                  <a:lnTo>
                    <a:pt x="3096606" y="281601"/>
                  </a:lnTo>
                  <a:lnTo>
                    <a:pt x="3100089" y="281530"/>
                  </a:lnTo>
                  <a:lnTo>
                    <a:pt x="3103573" y="281401"/>
                  </a:lnTo>
                  <a:lnTo>
                    <a:pt x="3107056" y="281206"/>
                  </a:lnTo>
                  <a:lnTo>
                    <a:pt x="3110539" y="281011"/>
                  </a:lnTo>
                  <a:lnTo>
                    <a:pt x="3114022" y="281150"/>
                  </a:lnTo>
                  <a:lnTo>
                    <a:pt x="3117506" y="280886"/>
                  </a:lnTo>
                  <a:lnTo>
                    <a:pt x="3120989" y="280622"/>
                  </a:lnTo>
                  <a:lnTo>
                    <a:pt x="3124472" y="280359"/>
                  </a:lnTo>
                  <a:lnTo>
                    <a:pt x="3127955" y="280096"/>
                  </a:lnTo>
                  <a:lnTo>
                    <a:pt x="3131439" y="279833"/>
                  </a:lnTo>
                  <a:lnTo>
                    <a:pt x="3134922" y="279571"/>
                  </a:lnTo>
                  <a:lnTo>
                    <a:pt x="3138405" y="279308"/>
                  </a:lnTo>
                  <a:lnTo>
                    <a:pt x="3141888" y="279046"/>
                  </a:lnTo>
                  <a:lnTo>
                    <a:pt x="3145372" y="281377"/>
                  </a:lnTo>
                  <a:lnTo>
                    <a:pt x="3148855" y="281348"/>
                  </a:lnTo>
                  <a:lnTo>
                    <a:pt x="3152338" y="281319"/>
                  </a:lnTo>
                  <a:lnTo>
                    <a:pt x="3155821" y="281181"/>
                  </a:lnTo>
                  <a:lnTo>
                    <a:pt x="3159304" y="280989"/>
                  </a:lnTo>
                  <a:lnTo>
                    <a:pt x="3162788" y="280797"/>
                  </a:lnTo>
                  <a:lnTo>
                    <a:pt x="3166271" y="280635"/>
                  </a:lnTo>
                  <a:lnTo>
                    <a:pt x="3169754" y="280484"/>
                  </a:lnTo>
                  <a:lnTo>
                    <a:pt x="3173237" y="280334"/>
                  </a:lnTo>
                  <a:lnTo>
                    <a:pt x="3176721" y="280432"/>
                  </a:lnTo>
                  <a:lnTo>
                    <a:pt x="3180204" y="280608"/>
                  </a:lnTo>
                  <a:lnTo>
                    <a:pt x="3183687" y="280784"/>
                  </a:lnTo>
                  <a:lnTo>
                    <a:pt x="3187170" y="281005"/>
                  </a:lnTo>
                  <a:lnTo>
                    <a:pt x="3190654" y="280937"/>
                  </a:lnTo>
                  <a:lnTo>
                    <a:pt x="3194137" y="280868"/>
                  </a:lnTo>
                  <a:lnTo>
                    <a:pt x="3197620" y="282672"/>
                  </a:lnTo>
                  <a:lnTo>
                    <a:pt x="3201103" y="282563"/>
                  </a:lnTo>
                  <a:lnTo>
                    <a:pt x="3204587" y="282454"/>
                  </a:lnTo>
                  <a:lnTo>
                    <a:pt x="3208070" y="282591"/>
                  </a:lnTo>
                  <a:lnTo>
                    <a:pt x="3211553" y="282762"/>
                  </a:lnTo>
                  <a:lnTo>
                    <a:pt x="3215036" y="282931"/>
                  </a:lnTo>
                  <a:lnTo>
                    <a:pt x="3218520" y="283928"/>
                  </a:lnTo>
                  <a:lnTo>
                    <a:pt x="3222003" y="283977"/>
                  </a:lnTo>
                  <a:lnTo>
                    <a:pt x="3225486" y="284025"/>
                  </a:lnTo>
                  <a:lnTo>
                    <a:pt x="3228969" y="285471"/>
                  </a:lnTo>
                  <a:lnTo>
                    <a:pt x="3232453" y="285283"/>
                  </a:lnTo>
                  <a:lnTo>
                    <a:pt x="3235936" y="285096"/>
                  </a:lnTo>
                  <a:lnTo>
                    <a:pt x="3239419" y="284908"/>
                  </a:lnTo>
                  <a:lnTo>
                    <a:pt x="3242902" y="284721"/>
                  </a:lnTo>
                  <a:lnTo>
                    <a:pt x="3246386" y="284531"/>
                  </a:lnTo>
                  <a:lnTo>
                    <a:pt x="3249869" y="284266"/>
                  </a:lnTo>
                  <a:lnTo>
                    <a:pt x="3253352" y="284001"/>
                  </a:lnTo>
                  <a:lnTo>
                    <a:pt x="3256835" y="285941"/>
                  </a:lnTo>
                  <a:lnTo>
                    <a:pt x="3260319" y="285910"/>
                  </a:lnTo>
                  <a:lnTo>
                    <a:pt x="3263802" y="285878"/>
                  </a:lnTo>
                  <a:lnTo>
                    <a:pt x="3267285" y="287650"/>
                  </a:lnTo>
                  <a:lnTo>
                    <a:pt x="3270768" y="287541"/>
                  </a:lnTo>
                  <a:lnTo>
                    <a:pt x="3274252" y="287431"/>
                  </a:lnTo>
                  <a:lnTo>
                    <a:pt x="3277735" y="287342"/>
                  </a:lnTo>
                  <a:lnTo>
                    <a:pt x="3281218" y="287347"/>
                  </a:lnTo>
                  <a:lnTo>
                    <a:pt x="3284701" y="287353"/>
                  </a:lnTo>
                  <a:lnTo>
                    <a:pt x="3288185" y="287806"/>
                  </a:lnTo>
                  <a:lnTo>
                    <a:pt x="3291668" y="287811"/>
                  </a:lnTo>
                  <a:lnTo>
                    <a:pt x="3295151" y="287816"/>
                  </a:lnTo>
                  <a:lnTo>
                    <a:pt x="3298634" y="287744"/>
                  </a:lnTo>
                  <a:lnTo>
                    <a:pt x="3302118" y="287447"/>
                  </a:lnTo>
                  <a:lnTo>
                    <a:pt x="3305601" y="287150"/>
                  </a:lnTo>
                  <a:lnTo>
                    <a:pt x="3309084" y="288123"/>
                  </a:lnTo>
                  <a:lnTo>
                    <a:pt x="3312567" y="287978"/>
                  </a:lnTo>
                  <a:lnTo>
                    <a:pt x="3316051" y="287832"/>
                  </a:lnTo>
                  <a:lnTo>
                    <a:pt x="3319534" y="287934"/>
                  </a:lnTo>
                  <a:lnTo>
                    <a:pt x="3323017" y="287864"/>
                  </a:lnTo>
                  <a:lnTo>
                    <a:pt x="3326500" y="287794"/>
                  </a:lnTo>
                  <a:lnTo>
                    <a:pt x="3329984" y="289456"/>
                  </a:lnTo>
                  <a:lnTo>
                    <a:pt x="3333467" y="289311"/>
                  </a:lnTo>
                  <a:lnTo>
                    <a:pt x="3336950" y="289166"/>
                  </a:lnTo>
                  <a:lnTo>
                    <a:pt x="3340433" y="289505"/>
                  </a:lnTo>
                  <a:lnTo>
                    <a:pt x="3343917" y="289471"/>
                  </a:lnTo>
                  <a:lnTo>
                    <a:pt x="3347400" y="289438"/>
                  </a:lnTo>
                  <a:lnTo>
                    <a:pt x="3350883" y="293336"/>
                  </a:lnTo>
                  <a:lnTo>
                    <a:pt x="3354366" y="293191"/>
                  </a:lnTo>
                  <a:lnTo>
                    <a:pt x="3357850" y="293047"/>
                  </a:lnTo>
                  <a:lnTo>
                    <a:pt x="3361333" y="292902"/>
                  </a:lnTo>
                  <a:lnTo>
                    <a:pt x="3364816" y="292758"/>
                  </a:lnTo>
                  <a:lnTo>
                    <a:pt x="3368299" y="292613"/>
                  </a:lnTo>
                  <a:lnTo>
                    <a:pt x="3371783" y="293432"/>
                  </a:lnTo>
                  <a:lnTo>
                    <a:pt x="3375266" y="293109"/>
                  </a:lnTo>
                  <a:lnTo>
                    <a:pt x="3378749" y="292786"/>
                  </a:lnTo>
                  <a:lnTo>
                    <a:pt x="3382232" y="295343"/>
                  </a:lnTo>
                  <a:lnTo>
                    <a:pt x="3385716" y="295094"/>
                  </a:lnTo>
                  <a:lnTo>
                    <a:pt x="3389199" y="294844"/>
                  </a:lnTo>
                  <a:lnTo>
                    <a:pt x="3392682" y="294583"/>
                  </a:lnTo>
                  <a:lnTo>
                    <a:pt x="3396165" y="294317"/>
                  </a:lnTo>
                  <a:lnTo>
                    <a:pt x="3399649" y="294050"/>
                  </a:lnTo>
                  <a:lnTo>
                    <a:pt x="3403132" y="293783"/>
                  </a:lnTo>
                  <a:lnTo>
                    <a:pt x="3406615" y="293517"/>
                  </a:lnTo>
                  <a:lnTo>
                    <a:pt x="3410098" y="293250"/>
                  </a:lnTo>
                  <a:lnTo>
                    <a:pt x="3413582" y="296084"/>
                  </a:lnTo>
                  <a:lnTo>
                    <a:pt x="3417065" y="295803"/>
                  </a:lnTo>
                  <a:lnTo>
                    <a:pt x="3420548" y="295521"/>
                  </a:lnTo>
                  <a:lnTo>
                    <a:pt x="3424031" y="296880"/>
                  </a:lnTo>
                  <a:lnTo>
                    <a:pt x="3427515" y="296599"/>
                  </a:lnTo>
                  <a:lnTo>
                    <a:pt x="3430998" y="296319"/>
                  </a:lnTo>
                  <a:lnTo>
                    <a:pt x="3434481" y="296038"/>
                  </a:lnTo>
                  <a:lnTo>
                    <a:pt x="3437964" y="295758"/>
                  </a:lnTo>
                  <a:lnTo>
                    <a:pt x="3441447" y="295478"/>
                  </a:lnTo>
                  <a:lnTo>
                    <a:pt x="3444931" y="297408"/>
                  </a:lnTo>
                  <a:lnTo>
                    <a:pt x="3448414" y="297096"/>
                  </a:lnTo>
                  <a:lnTo>
                    <a:pt x="3451897" y="296783"/>
                  </a:lnTo>
                  <a:lnTo>
                    <a:pt x="3455380" y="297511"/>
                  </a:lnTo>
                  <a:lnTo>
                    <a:pt x="3458864" y="297233"/>
                  </a:lnTo>
                  <a:lnTo>
                    <a:pt x="3462347" y="296956"/>
                  </a:lnTo>
                  <a:lnTo>
                    <a:pt x="3465830" y="297252"/>
                  </a:lnTo>
                  <a:lnTo>
                    <a:pt x="3469313" y="296941"/>
                  </a:lnTo>
                  <a:lnTo>
                    <a:pt x="3472797" y="296630"/>
                  </a:lnTo>
                  <a:lnTo>
                    <a:pt x="3476280" y="297925"/>
                  </a:lnTo>
                  <a:lnTo>
                    <a:pt x="3479763" y="297615"/>
                  </a:lnTo>
                  <a:lnTo>
                    <a:pt x="3483246" y="297306"/>
                  </a:lnTo>
                  <a:lnTo>
                    <a:pt x="3483246" y="297406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672143"/>
              <a:ext cx="3483246" cy="879923"/>
            </a:xfrm>
            <a:custGeom>
              <a:avLst/>
              <a:gdLst/>
              <a:ahLst/>
              <a:cxnLst/>
              <a:rect l="0" t="0" r="0" b="0"/>
              <a:pathLst>
                <a:path w="3483246" h="879923">
                  <a:moveTo>
                    <a:pt x="0" y="879923"/>
                  </a:moveTo>
                  <a:lnTo>
                    <a:pt x="3483" y="376357"/>
                  </a:lnTo>
                  <a:lnTo>
                    <a:pt x="6966" y="0"/>
                  </a:lnTo>
                  <a:lnTo>
                    <a:pt x="10449" y="585931"/>
                  </a:lnTo>
                  <a:lnTo>
                    <a:pt x="13932" y="498661"/>
                  </a:lnTo>
                  <a:lnTo>
                    <a:pt x="17416" y="416039"/>
                  </a:lnTo>
                  <a:lnTo>
                    <a:pt x="20899" y="627888"/>
                  </a:lnTo>
                  <a:lnTo>
                    <a:pt x="24382" y="589386"/>
                  </a:lnTo>
                  <a:lnTo>
                    <a:pt x="27865" y="551791"/>
                  </a:lnTo>
                  <a:lnTo>
                    <a:pt x="31349" y="577542"/>
                  </a:lnTo>
                  <a:lnTo>
                    <a:pt x="34832" y="547154"/>
                  </a:lnTo>
                  <a:lnTo>
                    <a:pt x="38315" y="517341"/>
                  </a:lnTo>
                  <a:lnTo>
                    <a:pt x="41798" y="498661"/>
                  </a:lnTo>
                  <a:lnTo>
                    <a:pt x="45282" y="470622"/>
                  </a:lnTo>
                  <a:lnTo>
                    <a:pt x="48765" y="443086"/>
                  </a:lnTo>
                  <a:lnTo>
                    <a:pt x="52248" y="416039"/>
                  </a:lnTo>
                  <a:lnTo>
                    <a:pt x="55731" y="389468"/>
                  </a:lnTo>
                  <a:lnTo>
                    <a:pt x="59215" y="363360"/>
                  </a:lnTo>
                  <a:lnTo>
                    <a:pt x="62698" y="473040"/>
                  </a:lnTo>
                  <a:lnTo>
                    <a:pt x="66181" y="453205"/>
                  </a:lnTo>
                  <a:lnTo>
                    <a:pt x="69664" y="433624"/>
                  </a:lnTo>
                  <a:lnTo>
                    <a:pt x="73148" y="494200"/>
                  </a:lnTo>
                  <a:lnTo>
                    <a:pt x="76631" y="477952"/>
                  </a:lnTo>
                  <a:lnTo>
                    <a:pt x="80114" y="461873"/>
                  </a:lnTo>
                  <a:lnTo>
                    <a:pt x="83597" y="471078"/>
                  </a:lnTo>
                  <a:lnTo>
                    <a:pt x="87081" y="456115"/>
                  </a:lnTo>
                  <a:lnTo>
                    <a:pt x="90564" y="441298"/>
                  </a:lnTo>
                  <a:lnTo>
                    <a:pt x="94047" y="445220"/>
                  </a:lnTo>
                  <a:lnTo>
                    <a:pt x="97530" y="431194"/>
                  </a:lnTo>
                  <a:lnTo>
                    <a:pt x="101014" y="417296"/>
                  </a:lnTo>
                  <a:lnTo>
                    <a:pt x="104497" y="455096"/>
                  </a:lnTo>
                  <a:lnTo>
                    <a:pt x="107980" y="442712"/>
                  </a:lnTo>
                  <a:lnTo>
                    <a:pt x="111463" y="430429"/>
                  </a:lnTo>
                  <a:lnTo>
                    <a:pt x="114947" y="533505"/>
                  </a:lnTo>
                  <a:lnTo>
                    <a:pt x="118430" y="524080"/>
                  </a:lnTo>
                  <a:lnTo>
                    <a:pt x="121913" y="514711"/>
                  </a:lnTo>
                  <a:lnTo>
                    <a:pt x="125396" y="515071"/>
                  </a:lnTo>
                  <a:lnTo>
                    <a:pt x="128880" y="506024"/>
                  </a:lnTo>
                  <a:lnTo>
                    <a:pt x="132363" y="497029"/>
                  </a:lnTo>
                  <a:lnTo>
                    <a:pt x="135846" y="521712"/>
                  </a:lnTo>
                  <a:lnTo>
                    <a:pt x="139329" y="513494"/>
                  </a:lnTo>
                  <a:lnTo>
                    <a:pt x="142813" y="505318"/>
                  </a:lnTo>
                  <a:lnTo>
                    <a:pt x="146296" y="511446"/>
                  </a:lnTo>
                  <a:lnTo>
                    <a:pt x="149779" y="503620"/>
                  </a:lnTo>
                  <a:lnTo>
                    <a:pt x="153262" y="495834"/>
                  </a:lnTo>
                  <a:lnTo>
                    <a:pt x="156746" y="517566"/>
                  </a:lnTo>
                  <a:lnTo>
                    <a:pt x="160229" y="510368"/>
                  </a:lnTo>
                  <a:lnTo>
                    <a:pt x="163712" y="503203"/>
                  </a:lnTo>
                  <a:lnTo>
                    <a:pt x="167195" y="501216"/>
                  </a:lnTo>
                  <a:lnTo>
                    <a:pt x="170679" y="494200"/>
                  </a:lnTo>
                  <a:lnTo>
                    <a:pt x="174162" y="487215"/>
                  </a:lnTo>
                  <a:lnTo>
                    <a:pt x="177645" y="505204"/>
                  </a:lnTo>
                  <a:lnTo>
                    <a:pt x="181128" y="498661"/>
                  </a:lnTo>
                  <a:lnTo>
                    <a:pt x="184612" y="492145"/>
                  </a:lnTo>
                  <a:lnTo>
                    <a:pt x="188095" y="543989"/>
                  </a:lnTo>
                  <a:lnTo>
                    <a:pt x="191578" y="538378"/>
                  </a:lnTo>
                  <a:lnTo>
                    <a:pt x="195061" y="532787"/>
                  </a:lnTo>
                  <a:lnTo>
                    <a:pt x="198545" y="571047"/>
                  </a:lnTo>
                  <a:lnTo>
                    <a:pt x="202028" y="566116"/>
                  </a:lnTo>
                  <a:lnTo>
                    <a:pt x="205511" y="561201"/>
                  </a:lnTo>
                  <a:lnTo>
                    <a:pt x="208994" y="562124"/>
                  </a:lnTo>
                  <a:lnTo>
                    <a:pt x="212478" y="557318"/>
                  </a:lnTo>
                  <a:lnTo>
                    <a:pt x="215961" y="552527"/>
                  </a:lnTo>
                  <a:lnTo>
                    <a:pt x="219444" y="559239"/>
                  </a:lnTo>
                  <a:lnTo>
                    <a:pt x="222927" y="554624"/>
                  </a:lnTo>
                  <a:lnTo>
                    <a:pt x="226411" y="550023"/>
                  </a:lnTo>
                  <a:lnTo>
                    <a:pt x="229894" y="583690"/>
                  </a:lnTo>
                  <a:lnTo>
                    <a:pt x="233377" y="579589"/>
                  </a:lnTo>
                  <a:lnTo>
                    <a:pt x="236860" y="575498"/>
                  </a:lnTo>
                  <a:lnTo>
                    <a:pt x="240344" y="578290"/>
                  </a:lnTo>
                  <a:lnTo>
                    <a:pt x="243827" y="574302"/>
                  </a:lnTo>
                  <a:lnTo>
                    <a:pt x="247310" y="570324"/>
                  </a:lnTo>
                  <a:lnTo>
                    <a:pt x="250793" y="572051"/>
                  </a:lnTo>
                  <a:lnTo>
                    <a:pt x="254277" y="568157"/>
                  </a:lnTo>
                  <a:lnTo>
                    <a:pt x="257760" y="567668"/>
                  </a:lnTo>
                  <a:lnTo>
                    <a:pt x="261243" y="563831"/>
                  </a:lnTo>
                  <a:lnTo>
                    <a:pt x="264726" y="560003"/>
                  </a:lnTo>
                  <a:lnTo>
                    <a:pt x="268210" y="557337"/>
                  </a:lnTo>
                  <a:lnTo>
                    <a:pt x="271693" y="553540"/>
                  </a:lnTo>
                  <a:lnTo>
                    <a:pt x="275176" y="549752"/>
                  </a:lnTo>
                  <a:lnTo>
                    <a:pt x="278659" y="563902"/>
                  </a:lnTo>
                  <a:lnTo>
                    <a:pt x="282143" y="560314"/>
                  </a:lnTo>
                  <a:lnTo>
                    <a:pt x="285626" y="556734"/>
                  </a:lnTo>
                  <a:lnTo>
                    <a:pt x="289109" y="564755"/>
                  </a:lnTo>
                  <a:lnTo>
                    <a:pt x="292592" y="561305"/>
                  </a:lnTo>
                  <a:lnTo>
                    <a:pt x="296075" y="557863"/>
                  </a:lnTo>
                  <a:lnTo>
                    <a:pt x="299559" y="559577"/>
                  </a:lnTo>
                  <a:lnTo>
                    <a:pt x="303042" y="556198"/>
                  </a:lnTo>
                  <a:lnTo>
                    <a:pt x="306525" y="552827"/>
                  </a:lnTo>
                  <a:lnTo>
                    <a:pt x="310008" y="550501"/>
                  </a:lnTo>
                  <a:lnTo>
                    <a:pt x="313492" y="547154"/>
                  </a:lnTo>
                  <a:lnTo>
                    <a:pt x="316975" y="543813"/>
                  </a:lnTo>
                  <a:lnTo>
                    <a:pt x="320458" y="550794"/>
                  </a:lnTo>
                  <a:lnTo>
                    <a:pt x="323941" y="547558"/>
                  </a:lnTo>
                  <a:lnTo>
                    <a:pt x="327425" y="544328"/>
                  </a:lnTo>
                  <a:lnTo>
                    <a:pt x="330908" y="550098"/>
                  </a:lnTo>
                  <a:lnTo>
                    <a:pt x="334391" y="546958"/>
                  </a:lnTo>
                  <a:lnTo>
                    <a:pt x="337874" y="543824"/>
                  </a:lnTo>
                  <a:lnTo>
                    <a:pt x="341358" y="554107"/>
                  </a:lnTo>
                  <a:lnTo>
                    <a:pt x="344841" y="551097"/>
                  </a:lnTo>
                  <a:lnTo>
                    <a:pt x="348324" y="548092"/>
                  </a:lnTo>
                  <a:lnTo>
                    <a:pt x="351807" y="546967"/>
                  </a:lnTo>
                  <a:lnTo>
                    <a:pt x="355291" y="543989"/>
                  </a:lnTo>
                  <a:lnTo>
                    <a:pt x="358774" y="541016"/>
                  </a:lnTo>
                  <a:lnTo>
                    <a:pt x="362257" y="541824"/>
                  </a:lnTo>
                  <a:lnTo>
                    <a:pt x="365740" y="538892"/>
                  </a:lnTo>
                  <a:lnTo>
                    <a:pt x="369224" y="535964"/>
                  </a:lnTo>
                  <a:lnTo>
                    <a:pt x="372707" y="533995"/>
                  </a:lnTo>
                  <a:lnTo>
                    <a:pt x="376190" y="531086"/>
                  </a:lnTo>
                  <a:lnTo>
                    <a:pt x="379673" y="528182"/>
                  </a:lnTo>
                  <a:lnTo>
                    <a:pt x="383157" y="525284"/>
                  </a:lnTo>
                  <a:lnTo>
                    <a:pt x="386640" y="522391"/>
                  </a:lnTo>
                  <a:lnTo>
                    <a:pt x="390123" y="519503"/>
                  </a:lnTo>
                  <a:lnTo>
                    <a:pt x="393606" y="517610"/>
                  </a:lnTo>
                  <a:lnTo>
                    <a:pt x="397090" y="514740"/>
                  </a:lnTo>
                  <a:lnTo>
                    <a:pt x="400573" y="511875"/>
                  </a:lnTo>
                  <a:lnTo>
                    <a:pt x="404056" y="529028"/>
                  </a:lnTo>
                  <a:lnTo>
                    <a:pt x="407539" y="526310"/>
                  </a:lnTo>
                  <a:lnTo>
                    <a:pt x="411023" y="523597"/>
                  </a:lnTo>
                  <a:lnTo>
                    <a:pt x="414506" y="535877"/>
                  </a:lnTo>
                  <a:lnTo>
                    <a:pt x="417989" y="533273"/>
                  </a:lnTo>
                  <a:lnTo>
                    <a:pt x="421472" y="530674"/>
                  </a:lnTo>
                  <a:lnTo>
                    <a:pt x="424956" y="536492"/>
                  </a:lnTo>
                  <a:lnTo>
                    <a:pt x="428439" y="533957"/>
                  </a:lnTo>
                  <a:lnTo>
                    <a:pt x="431922" y="531425"/>
                  </a:lnTo>
                  <a:lnTo>
                    <a:pt x="435405" y="532215"/>
                  </a:lnTo>
                  <a:lnTo>
                    <a:pt x="438889" y="529713"/>
                  </a:lnTo>
                  <a:lnTo>
                    <a:pt x="442372" y="527215"/>
                  </a:lnTo>
                  <a:lnTo>
                    <a:pt x="445855" y="529675"/>
                  </a:lnTo>
                  <a:lnTo>
                    <a:pt x="449338" y="527215"/>
                  </a:lnTo>
                  <a:lnTo>
                    <a:pt x="452822" y="524760"/>
                  </a:lnTo>
                  <a:lnTo>
                    <a:pt x="456305" y="528821"/>
                  </a:lnTo>
                  <a:lnTo>
                    <a:pt x="459788" y="526413"/>
                  </a:lnTo>
                  <a:lnTo>
                    <a:pt x="463271" y="524009"/>
                  </a:lnTo>
                  <a:lnTo>
                    <a:pt x="466755" y="528002"/>
                  </a:lnTo>
                  <a:lnTo>
                    <a:pt x="470238" y="525643"/>
                  </a:lnTo>
                  <a:lnTo>
                    <a:pt x="473721" y="523287"/>
                  </a:lnTo>
                  <a:lnTo>
                    <a:pt x="477204" y="527985"/>
                  </a:lnTo>
                  <a:lnTo>
                    <a:pt x="480688" y="525677"/>
                  </a:lnTo>
                  <a:lnTo>
                    <a:pt x="484171" y="523373"/>
                  </a:lnTo>
                  <a:lnTo>
                    <a:pt x="487654" y="525699"/>
                  </a:lnTo>
                  <a:lnTo>
                    <a:pt x="491137" y="523428"/>
                  </a:lnTo>
                  <a:lnTo>
                    <a:pt x="494621" y="521160"/>
                  </a:lnTo>
                  <a:lnTo>
                    <a:pt x="498104" y="557602"/>
                  </a:lnTo>
                  <a:lnTo>
                    <a:pt x="501587" y="555558"/>
                  </a:lnTo>
                  <a:lnTo>
                    <a:pt x="505070" y="557827"/>
                  </a:lnTo>
                  <a:lnTo>
                    <a:pt x="508554" y="555813"/>
                  </a:lnTo>
                  <a:lnTo>
                    <a:pt x="512037" y="553800"/>
                  </a:lnTo>
                  <a:lnTo>
                    <a:pt x="515520" y="555457"/>
                  </a:lnTo>
                  <a:lnTo>
                    <a:pt x="519003" y="553470"/>
                  </a:lnTo>
                  <a:lnTo>
                    <a:pt x="522487" y="551486"/>
                  </a:lnTo>
                  <a:lnTo>
                    <a:pt x="525970" y="553148"/>
                  </a:lnTo>
                  <a:lnTo>
                    <a:pt x="529453" y="551188"/>
                  </a:lnTo>
                  <a:lnTo>
                    <a:pt x="532936" y="549231"/>
                  </a:lnTo>
                  <a:lnTo>
                    <a:pt x="536420" y="551494"/>
                  </a:lnTo>
                  <a:lnTo>
                    <a:pt x="539903" y="549563"/>
                  </a:lnTo>
                  <a:lnTo>
                    <a:pt x="543386" y="547635"/>
                  </a:lnTo>
                  <a:lnTo>
                    <a:pt x="546869" y="549296"/>
                  </a:lnTo>
                  <a:lnTo>
                    <a:pt x="550353" y="547392"/>
                  </a:lnTo>
                  <a:lnTo>
                    <a:pt x="553836" y="545489"/>
                  </a:lnTo>
                  <a:lnTo>
                    <a:pt x="557319" y="544188"/>
                  </a:lnTo>
                  <a:lnTo>
                    <a:pt x="560802" y="542293"/>
                  </a:lnTo>
                  <a:lnTo>
                    <a:pt x="564286" y="540401"/>
                  </a:lnTo>
                  <a:lnTo>
                    <a:pt x="567769" y="547960"/>
                  </a:lnTo>
                  <a:lnTo>
                    <a:pt x="571252" y="546118"/>
                  </a:lnTo>
                  <a:lnTo>
                    <a:pt x="574735" y="544279"/>
                  </a:lnTo>
                  <a:lnTo>
                    <a:pt x="578218" y="542442"/>
                  </a:lnTo>
                  <a:lnTo>
                    <a:pt x="581702" y="540607"/>
                  </a:lnTo>
                  <a:lnTo>
                    <a:pt x="585185" y="538774"/>
                  </a:lnTo>
                  <a:lnTo>
                    <a:pt x="588668" y="545588"/>
                  </a:lnTo>
                  <a:lnTo>
                    <a:pt x="592151" y="543801"/>
                  </a:lnTo>
                  <a:lnTo>
                    <a:pt x="595635" y="542015"/>
                  </a:lnTo>
                  <a:lnTo>
                    <a:pt x="599118" y="540232"/>
                  </a:lnTo>
                  <a:lnTo>
                    <a:pt x="602601" y="538451"/>
                  </a:lnTo>
                  <a:lnTo>
                    <a:pt x="606084" y="536671"/>
                  </a:lnTo>
                  <a:lnTo>
                    <a:pt x="609568" y="538892"/>
                  </a:lnTo>
                  <a:lnTo>
                    <a:pt x="613051" y="537135"/>
                  </a:lnTo>
                  <a:lnTo>
                    <a:pt x="616534" y="535380"/>
                  </a:lnTo>
                  <a:lnTo>
                    <a:pt x="620017" y="538701"/>
                  </a:lnTo>
                  <a:lnTo>
                    <a:pt x="623501" y="536973"/>
                  </a:lnTo>
                  <a:lnTo>
                    <a:pt x="626984" y="535247"/>
                  </a:lnTo>
                  <a:lnTo>
                    <a:pt x="630467" y="533522"/>
                  </a:lnTo>
                  <a:lnTo>
                    <a:pt x="633950" y="531800"/>
                  </a:lnTo>
                  <a:lnTo>
                    <a:pt x="637434" y="530079"/>
                  </a:lnTo>
                  <a:lnTo>
                    <a:pt x="640917" y="529039"/>
                  </a:lnTo>
                  <a:lnTo>
                    <a:pt x="644400" y="527518"/>
                  </a:lnTo>
                  <a:lnTo>
                    <a:pt x="647883" y="526000"/>
                  </a:lnTo>
                  <a:lnTo>
                    <a:pt x="651367" y="526649"/>
                  </a:lnTo>
                  <a:lnTo>
                    <a:pt x="654850" y="524953"/>
                  </a:lnTo>
                  <a:lnTo>
                    <a:pt x="658333" y="523258"/>
                  </a:lnTo>
                  <a:lnTo>
                    <a:pt x="661816" y="531728"/>
                  </a:lnTo>
                  <a:lnTo>
                    <a:pt x="665300" y="530264"/>
                  </a:lnTo>
                  <a:lnTo>
                    <a:pt x="668783" y="528802"/>
                  </a:lnTo>
                  <a:lnTo>
                    <a:pt x="672266" y="537835"/>
                  </a:lnTo>
                  <a:lnTo>
                    <a:pt x="675749" y="536238"/>
                  </a:lnTo>
                  <a:lnTo>
                    <a:pt x="679233" y="534642"/>
                  </a:lnTo>
                  <a:lnTo>
                    <a:pt x="682716" y="535121"/>
                  </a:lnTo>
                  <a:lnTo>
                    <a:pt x="686199" y="533536"/>
                  </a:lnTo>
                  <a:lnTo>
                    <a:pt x="689682" y="531954"/>
                  </a:lnTo>
                  <a:lnTo>
                    <a:pt x="693166" y="531413"/>
                  </a:lnTo>
                  <a:lnTo>
                    <a:pt x="696649" y="529837"/>
                  </a:lnTo>
                  <a:lnTo>
                    <a:pt x="700132" y="528264"/>
                  </a:lnTo>
                  <a:lnTo>
                    <a:pt x="703615" y="528259"/>
                  </a:lnTo>
                  <a:lnTo>
                    <a:pt x="707099" y="526694"/>
                  </a:lnTo>
                  <a:lnTo>
                    <a:pt x="710582" y="525131"/>
                  </a:lnTo>
                  <a:lnTo>
                    <a:pt x="714065" y="527730"/>
                  </a:lnTo>
                  <a:lnTo>
                    <a:pt x="717548" y="526187"/>
                  </a:lnTo>
                  <a:lnTo>
                    <a:pt x="721032" y="524645"/>
                  </a:lnTo>
                  <a:lnTo>
                    <a:pt x="724515" y="523104"/>
                  </a:lnTo>
                  <a:lnTo>
                    <a:pt x="727998" y="521565"/>
                  </a:lnTo>
                  <a:lnTo>
                    <a:pt x="731481" y="520028"/>
                  </a:lnTo>
                  <a:lnTo>
                    <a:pt x="734965" y="544367"/>
                  </a:lnTo>
                  <a:lnTo>
                    <a:pt x="738448" y="542930"/>
                  </a:lnTo>
                  <a:lnTo>
                    <a:pt x="741931" y="541495"/>
                  </a:lnTo>
                  <a:lnTo>
                    <a:pt x="745414" y="543690"/>
                  </a:lnTo>
                  <a:lnTo>
                    <a:pt x="748898" y="542271"/>
                  </a:lnTo>
                  <a:lnTo>
                    <a:pt x="752381" y="543544"/>
                  </a:lnTo>
                  <a:lnTo>
                    <a:pt x="755864" y="542138"/>
                  </a:lnTo>
                  <a:lnTo>
                    <a:pt x="759347" y="540733"/>
                  </a:lnTo>
                  <a:lnTo>
                    <a:pt x="762831" y="544644"/>
                  </a:lnTo>
                  <a:lnTo>
                    <a:pt x="766314" y="543261"/>
                  </a:lnTo>
                  <a:lnTo>
                    <a:pt x="769797" y="541879"/>
                  </a:lnTo>
                  <a:lnTo>
                    <a:pt x="773280" y="540939"/>
                  </a:lnTo>
                  <a:lnTo>
                    <a:pt x="776764" y="539561"/>
                  </a:lnTo>
                  <a:lnTo>
                    <a:pt x="780247" y="538185"/>
                  </a:lnTo>
                  <a:lnTo>
                    <a:pt x="783730" y="540763"/>
                  </a:lnTo>
                  <a:lnTo>
                    <a:pt x="787213" y="539403"/>
                  </a:lnTo>
                  <a:lnTo>
                    <a:pt x="790697" y="538044"/>
                  </a:lnTo>
                  <a:lnTo>
                    <a:pt x="794180" y="539731"/>
                  </a:lnTo>
                  <a:lnTo>
                    <a:pt x="797663" y="538386"/>
                  </a:lnTo>
                  <a:lnTo>
                    <a:pt x="801146" y="537041"/>
                  </a:lnTo>
                  <a:lnTo>
                    <a:pt x="804630" y="535697"/>
                  </a:lnTo>
                  <a:lnTo>
                    <a:pt x="808113" y="534355"/>
                  </a:lnTo>
                  <a:lnTo>
                    <a:pt x="811596" y="533014"/>
                  </a:lnTo>
                  <a:lnTo>
                    <a:pt x="815079" y="535160"/>
                  </a:lnTo>
                  <a:lnTo>
                    <a:pt x="818563" y="533833"/>
                  </a:lnTo>
                  <a:lnTo>
                    <a:pt x="822046" y="532508"/>
                  </a:lnTo>
                  <a:lnTo>
                    <a:pt x="825529" y="537180"/>
                  </a:lnTo>
                  <a:lnTo>
                    <a:pt x="829012" y="535877"/>
                  </a:lnTo>
                  <a:lnTo>
                    <a:pt x="832496" y="534574"/>
                  </a:lnTo>
                  <a:lnTo>
                    <a:pt x="835979" y="542383"/>
                  </a:lnTo>
                  <a:lnTo>
                    <a:pt x="839462" y="541114"/>
                  </a:lnTo>
                  <a:lnTo>
                    <a:pt x="842945" y="539845"/>
                  </a:lnTo>
                  <a:lnTo>
                    <a:pt x="846429" y="539390"/>
                  </a:lnTo>
                  <a:lnTo>
                    <a:pt x="849912" y="538126"/>
                  </a:lnTo>
                  <a:lnTo>
                    <a:pt x="853395" y="536864"/>
                  </a:lnTo>
                  <a:lnTo>
                    <a:pt x="856878" y="536419"/>
                  </a:lnTo>
                  <a:lnTo>
                    <a:pt x="860361" y="535160"/>
                  </a:lnTo>
                  <a:lnTo>
                    <a:pt x="863845" y="533903"/>
                  </a:lnTo>
                  <a:lnTo>
                    <a:pt x="867328" y="534285"/>
                  </a:lnTo>
                  <a:lnTo>
                    <a:pt x="870811" y="533035"/>
                  </a:lnTo>
                  <a:lnTo>
                    <a:pt x="874294" y="531786"/>
                  </a:lnTo>
                  <a:lnTo>
                    <a:pt x="877778" y="540530"/>
                  </a:lnTo>
                  <a:lnTo>
                    <a:pt x="881261" y="539315"/>
                  </a:lnTo>
                  <a:lnTo>
                    <a:pt x="884744" y="538101"/>
                  </a:lnTo>
                  <a:lnTo>
                    <a:pt x="888227" y="537670"/>
                  </a:lnTo>
                  <a:lnTo>
                    <a:pt x="891711" y="536460"/>
                  </a:lnTo>
                  <a:lnTo>
                    <a:pt x="895194" y="535251"/>
                  </a:lnTo>
                  <a:lnTo>
                    <a:pt x="898677" y="539088"/>
                  </a:lnTo>
                  <a:lnTo>
                    <a:pt x="902160" y="537897"/>
                  </a:lnTo>
                  <a:lnTo>
                    <a:pt x="905644" y="536707"/>
                  </a:lnTo>
                  <a:lnTo>
                    <a:pt x="909127" y="539334"/>
                  </a:lnTo>
                  <a:lnTo>
                    <a:pt x="912610" y="538157"/>
                  </a:lnTo>
                  <a:lnTo>
                    <a:pt x="916093" y="536981"/>
                  </a:lnTo>
                  <a:lnTo>
                    <a:pt x="919577" y="535806"/>
                  </a:lnTo>
                  <a:lnTo>
                    <a:pt x="923060" y="534632"/>
                  </a:lnTo>
                  <a:lnTo>
                    <a:pt x="926543" y="533459"/>
                  </a:lnTo>
                  <a:lnTo>
                    <a:pt x="930026" y="540909"/>
                  </a:lnTo>
                  <a:lnTo>
                    <a:pt x="933510" y="539763"/>
                  </a:lnTo>
                  <a:lnTo>
                    <a:pt x="936993" y="538619"/>
                  </a:lnTo>
                  <a:lnTo>
                    <a:pt x="940476" y="541124"/>
                  </a:lnTo>
                  <a:lnTo>
                    <a:pt x="943959" y="539992"/>
                  </a:lnTo>
                  <a:lnTo>
                    <a:pt x="947443" y="538860"/>
                  </a:lnTo>
                  <a:lnTo>
                    <a:pt x="950926" y="538094"/>
                  </a:lnTo>
                  <a:lnTo>
                    <a:pt x="954409" y="536965"/>
                  </a:lnTo>
                  <a:lnTo>
                    <a:pt x="957892" y="535837"/>
                  </a:lnTo>
                  <a:lnTo>
                    <a:pt x="961376" y="536896"/>
                  </a:lnTo>
                  <a:lnTo>
                    <a:pt x="964859" y="535776"/>
                  </a:lnTo>
                  <a:lnTo>
                    <a:pt x="968342" y="534657"/>
                  </a:lnTo>
                  <a:lnTo>
                    <a:pt x="971825" y="535355"/>
                  </a:lnTo>
                  <a:lnTo>
                    <a:pt x="975309" y="534243"/>
                  </a:lnTo>
                  <a:lnTo>
                    <a:pt x="978792" y="533131"/>
                  </a:lnTo>
                  <a:lnTo>
                    <a:pt x="982275" y="540208"/>
                  </a:lnTo>
                  <a:lnTo>
                    <a:pt x="985758" y="539121"/>
                  </a:lnTo>
                  <a:lnTo>
                    <a:pt x="989242" y="538035"/>
                  </a:lnTo>
                  <a:lnTo>
                    <a:pt x="992725" y="541447"/>
                  </a:lnTo>
                  <a:lnTo>
                    <a:pt x="996208" y="540375"/>
                  </a:lnTo>
                  <a:lnTo>
                    <a:pt x="999691" y="545375"/>
                  </a:lnTo>
                  <a:lnTo>
                    <a:pt x="1003175" y="544321"/>
                  </a:lnTo>
                  <a:lnTo>
                    <a:pt x="1006658" y="543268"/>
                  </a:lnTo>
                  <a:lnTo>
                    <a:pt x="1010141" y="544539"/>
                  </a:lnTo>
                  <a:lnTo>
                    <a:pt x="1013624" y="543494"/>
                  </a:lnTo>
                  <a:lnTo>
                    <a:pt x="1017108" y="542450"/>
                  </a:lnTo>
                  <a:lnTo>
                    <a:pt x="1020591" y="541738"/>
                  </a:lnTo>
                  <a:lnTo>
                    <a:pt x="1024074" y="540696"/>
                  </a:lnTo>
                  <a:lnTo>
                    <a:pt x="1027557" y="539655"/>
                  </a:lnTo>
                  <a:lnTo>
                    <a:pt x="1031041" y="538615"/>
                  </a:lnTo>
                  <a:lnTo>
                    <a:pt x="1034524" y="537575"/>
                  </a:lnTo>
                  <a:lnTo>
                    <a:pt x="1038007" y="536536"/>
                  </a:lnTo>
                  <a:lnTo>
                    <a:pt x="1041490" y="543078"/>
                  </a:lnTo>
                  <a:lnTo>
                    <a:pt x="1044974" y="542061"/>
                  </a:lnTo>
                  <a:lnTo>
                    <a:pt x="1048457" y="541044"/>
                  </a:lnTo>
                  <a:lnTo>
                    <a:pt x="1051940" y="544833"/>
                  </a:lnTo>
                  <a:lnTo>
                    <a:pt x="1055423" y="543830"/>
                  </a:lnTo>
                  <a:lnTo>
                    <a:pt x="1058907" y="542829"/>
                  </a:lnTo>
                  <a:lnTo>
                    <a:pt x="1062390" y="543727"/>
                  </a:lnTo>
                  <a:lnTo>
                    <a:pt x="1065873" y="542731"/>
                  </a:lnTo>
                  <a:lnTo>
                    <a:pt x="1069356" y="541736"/>
                  </a:lnTo>
                  <a:lnTo>
                    <a:pt x="1072840" y="540742"/>
                  </a:lnTo>
                  <a:lnTo>
                    <a:pt x="1076323" y="539748"/>
                  </a:lnTo>
                  <a:lnTo>
                    <a:pt x="1079806" y="538755"/>
                  </a:lnTo>
                  <a:lnTo>
                    <a:pt x="1083289" y="538719"/>
                  </a:lnTo>
                  <a:lnTo>
                    <a:pt x="1086773" y="537730"/>
                  </a:lnTo>
                  <a:lnTo>
                    <a:pt x="1090256" y="536741"/>
                  </a:lnTo>
                  <a:lnTo>
                    <a:pt x="1093739" y="535795"/>
                  </a:lnTo>
                  <a:lnTo>
                    <a:pt x="1097222" y="534916"/>
                  </a:lnTo>
                  <a:lnTo>
                    <a:pt x="1100706" y="534039"/>
                  </a:lnTo>
                  <a:lnTo>
                    <a:pt x="1104189" y="533437"/>
                  </a:lnTo>
                  <a:lnTo>
                    <a:pt x="1107672" y="532453"/>
                  </a:lnTo>
                  <a:lnTo>
                    <a:pt x="1111155" y="531470"/>
                  </a:lnTo>
                  <a:lnTo>
                    <a:pt x="1114639" y="533061"/>
                  </a:lnTo>
                  <a:lnTo>
                    <a:pt x="1118122" y="532085"/>
                  </a:lnTo>
                  <a:lnTo>
                    <a:pt x="1121605" y="531110"/>
                  </a:lnTo>
                  <a:lnTo>
                    <a:pt x="1125088" y="535521"/>
                  </a:lnTo>
                  <a:lnTo>
                    <a:pt x="1128572" y="534560"/>
                  </a:lnTo>
                  <a:lnTo>
                    <a:pt x="1132055" y="533600"/>
                  </a:lnTo>
                  <a:lnTo>
                    <a:pt x="1135538" y="537902"/>
                  </a:lnTo>
                  <a:lnTo>
                    <a:pt x="1139021" y="536956"/>
                  </a:lnTo>
                  <a:lnTo>
                    <a:pt x="1142505" y="536011"/>
                  </a:lnTo>
                  <a:lnTo>
                    <a:pt x="1145988" y="536290"/>
                  </a:lnTo>
                  <a:lnTo>
                    <a:pt x="1149471" y="535349"/>
                  </a:lnTo>
                  <a:lnTo>
                    <a:pt x="1152954" y="534408"/>
                  </a:lnTo>
                  <a:lnTo>
                    <a:pt x="1156437" y="534997"/>
                  </a:lnTo>
                  <a:lnTo>
                    <a:pt x="1159921" y="534061"/>
                  </a:lnTo>
                  <a:lnTo>
                    <a:pt x="1163404" y="533126"/>
                  </a:lnTo>
                  <a:lnTo>
                    <a:pt x="1166887" y="533413"/>
                  </a:lnTo>
                  <a:lnTo>
                    <a:pt x="1170370" y="532482"/>
                  </a:lnTo>
                  <a:lnTo>
                    <a:pt x="1173854" y="531551"/>
                  </a:lnTo>
                  <a:lnTo>
                    <a:pt x="1177337" y="530696"/>
                  </a:lnTo>
                  <a:lnTo>
                    <a:pt x="1180820" y="529870"/>
                  </a:lnTo>
                  <a:lnTo>
                    <a:pt x="1184303" y="529046"/>
                  </a:lnTo>
                  <a:lnTo>
                    <a:pt x="1187787" y="531501"/>
                  </a:lnTo>
                  <a:lnTo>
                    <a:pt x="1191270" y="530582"/>
                  </a:lnTo>
                  <a:lnTo>
                    <a:pt x="1194753" y="529663"/>
                  </a:lnTo>
                  <a:lnTo>
                    <a:pt x="1198236" y="530261"/>
                  </a:lnTo>
                  <a:lnTo>
                    <a:pt x="1201720" y="529346"/>
                  </a:lnTo>
                  <a:lnTo>
                    <a:pt x="1205203" y="528433"/>
                  </a:lnTo>
                  <a:lnTo>
                    <a:pt x="1208686" y="530234"/>
                  </a:lnTo>
                  <a:lnTo>
                    <a:pt x="1212169" y="529328"/>
                  </a:lnTo>
                  <a:lnTo>
                    <a:pt x="1215653" y="528422"/>
                  </a:lnTo>
                  <a:lnTo>
                    <a:pt x="1219136" y="536619"/>
                  </a:lnTo>
                  <a:lnTo>
                    <a:pt x="1222619" y="535735"/>
                  </a:lnTo>
                  <a:lnTo>
                    <a:pt x="1226102" y="534851"/>
                  </a:lnTo>
                  <a:lnTo>
                    <a:pt x="1229586" y="536824"/>
                  </a:lnTo>
                  <a:lnTo>
                    <a:pt x="1233069" y="535948"/>
                  </a:lnTo>
                  <a:lnTo>
                    <a:pt x="1236552" y="535073"/>
                  </a:lnTo>
                  <a:lnTo>
                    <a:pt x="1240035" y="536745"/>
                  </a:lnTo>
                  <a:lnTo>
                    <a:pt x="1243519" y="535877"/>
                  </a:lnTo>
                  <a:lnTo>
                    <a:pt x="1247002" y="535290"/>
                  </a:lnTo>
                  <a:lnTo>
                    <a:pt x="1250485" y="534423"/>
                  </a:lnTo>
                  <a:lnTo>
                    <a:pt x="1253968" y="533557"/>
                  </a:lnTo>
                  <a:lnTo>
                    <a:pt x="1257452" y="534103"/>
                  </a:lnTo>
                  <a:lnTo>
                    <a:pt x="1260935" y="533240"/>
                  </a:lnTo>
                  <a:lnTo>
                    <a:pt x="1264418" y="532378"/>
                  </a:lnTo>
                  <a:lnTo>
                    <a:pt x="1267901" y="532646"/>
                  </a:lnTo>
                  <a:lnTo>
                    <a:pt x="1271385" y="531787"/>
                  </a:lnTo>
                  <a:lnTo>
                    <a:pt x="1274868" y="530929"/>
                  </a:lnTo>
                  <a:lnTo>
                    <a:pt x="1278351" y="530637"/>
                  </a:lnTo>
                  <a:lnTo>
                    <a:pt x="1281834" y="529781"/>
                  </a:lnTo>
                  <a:lnTo>
                    <a:pt x="1285318" y="528925"/>
                  </a:lnTo>
                  <a:lnTo>
                    <a:pt x="1288801" y="530609"/>
                  </a:lnTo>
                  <a:lnTo>
                    <a:pt x="1292284" y="529760"/>
                  </a:lnTo>
                  <a:lnTo>
                    <a:pt x="1295767" y="528911"/>
                  </a:lnTo>
                  <a:lnTo>
                    <a:pt x="1299251" y="530304"/>
                  </a:lnTo>
                  <a:lnTo>
                    <a:pt x="1302734" y="529461"/>
                  </a:lnTo>
                  <a:lnTo>
                    <a:pt x="1306217" y="528619"/>
                  </a:lnTo>
                  <a:lnTo>
                    <a:pt x="1309700" y="530556"/>
                  </a:lnTo>
                  <a:lnTo>
                    <a:pt x="1313184" y="529720"/>
                  </a:lnTo>
                  <a:lnTo>
                    <a:pt x="1316667" y="528885"/>
                  </a:lnTo>
                  <a:lnTo>
                    <a:pt x="1320150" y="528604"/>
                  </a:lnTo>
                  <a:lnTo>
                    <a:pt x="1323633" y="527771"/>
                  </a:lnTo>
                  <a:lnTo>
                    <a:pt x="1327117" y="526938"/>
                  </a:lnTo>
                  <a:lnTo>
                    <a:pt x="1330600" y="526661"/>
                  </a:lnTo>
                  <a:lnTo>
                    <a:pt x="1334083" y="525831"/>
                  </a:lnTo>
                  <a:lnTo>
                    <a:pt x="1337566" y="525000"/>
                  </a:lnTo>
                  <a:lnTo>
                    <a:pt x="1341050" y="525006"/>
                  </a:lnTo>
                  <a:lnTo>
                    <a:pt x="1344533" y="524178"/>
                  </a:lnTo>
                  <a:lnTo>
                    <a:pt x="1348016" y="523351"/>
                  </a:lnTo>
                  <a:lnTo>
                    <a:pt x="1351499" y="525023"/>
                  </a:lnTo>
                  <a:lnTo>
                    <a:pt x="1354983" y="524202"/>
                  </a:lnTo>
                  <a:lnTo>
                    <a:pt x="1358466" y="523381"/>
                  </a:lnTo>
                  <a:lnTo>
                    <a:pt x="1361949" y="522838"/>
                  </a:lnTo>
                  <a:lnTo>
                    <a:pt x="1365432" y="522018"/>
                  </a:lnTo>
                  <a:lnTo>
                    <a:pt x="1368916" y="521199"/>
                  </a:lnTo>
                  <a:lnTo>
                    <a:pt x="1372399" y="523694"/>
                  </a:lnTo>
                  <a:lnTo>
                    <a:pt x="1375882" y="522883"/>
                  </a:lnTo>
                  <a:lnTo>
                    <a:pt x="1379365" y="522072"/>
                  </a:lnTo>
                  <a:lnTo>
                    <a:pt x="1382849" y="523449"/>
                  </a:lnTo>
                  <a:lnTo>
                    <a:pt x="1386332" y="522644"/>
                  </a:lnTo>
                  <a:lnTo>
                    <a:pt x="1389815" y="521838"/>
                  </a:lnTo>
                  <a:lnTo>
                    <a:pt x="1393298" y="522396"/>
                  </a:lnTo>
                  <a:lnTo>
                    <a:pt x="1396782" y="521594"/>
                  </a:lnTo>
                  <a:lnTo>
                    <a:pt x="1400265" y="520792"/>
                  </a:lnTo>
                  <a:lnTo>
                    <a:pt x="1403748" y="520322"/>
                  </a:lnTo>
                  <a:lnTo>
                    <a:pt x="1407231" y="519615"/>
                  </a:lnTo>
                  <a:lnTo>
                    <a:pt x="1410715" y="518908"/>
                  </a:lnTo>
                  <a:lnTo>
                    <a:pt x="1414198" y="518139"/>
                  </a:lnTo>
                  <a:lnTo>
                    <a:pt x="1417681" y="517341"/>
                  </a:lnTo>
                  <a:lnTo>
                    <a:pt x="1421164" y="516543"/>
                  </a:lnTo>
                  <a:lnTo>
                    <a:pt x="1424648" y="523033"/>
                  </a:lnTo>
                  <a:lnTo>
                    <a:pt x="1428131" y="522250"/>
                  </a:lnTo>
                  <a:lnTo>
                    <a:pt x="1431614" y="521467"/>
                  </a:lnTo>
                  <a:lnTo>
                    <a:pt x="1435097" y="522868"/>
                  </a:lnTo>
                  <a:lnTo>
                    <a:pt x="1438580" y="522180"/>
                  </a:lnTo>
                  <a:lnTo>
                    <a:pt x="1442064" y="521492"/>
                  </a:lnTo>
                  <a:lnTo>
                    <a:pt x="1445547" y="523614"/>
                  </a:lnTo>
                  <a:lnTo>
                    <a:pt x="1449030" y="522844"/>
                  </a:lnTo>
                  <a:lnTo>
                    <a:pt x="1452513" y="522074"/>
                  </a:lnTo>
                  <a:lnTo>
                    <a:pt x="1455997" y="522606"/>
                  </a:lnTo>
                  <a:lnTo>
                    <a:pt x="1459480" y="521839"/>
                  </a:lnTo>
                  <a:lnTo>
                    <a:pt x="1462963" y="521072"/>
                  </a:lnTo>
                  <a:lnTo>
                    <a:pt x="1466446" y="522381"/>
                  </a:lnTo>
                  <a:lnTo>
                    <a:pt x="1469930" y="521619"/>
                  </a:lnTo>
                  <a:lnTo>
                    <a:pt x="1473413" y="520858"/>
                  </a:lnTo>
                  <a:lnTo>
                    <a:pt x="1476896" y="520356"/>
                  </a:lnTo>
                  <a:lnTo>
                    <a:pt x="1480379" y="519596"/>
                  </a:lnTo>
                  <a:lnTo>
                    <a:pt x="1483863" y="518836"/>
                  </a:lnTo>
                  <a:lnTo>
                    <a:pt x="1487346" y="523969"/>
                  </a:lnTo>
                  <a:lnTo>
                    <a:pt x="1490829" y="523221"/>
                  </a:lnTo>
                  <a:lnTo>
                    <a:pt x="1494312" y="523230"/>
                  </a:lnTo>
                  <a:lnTo>
                    <a:pt x="1497796" y="522484"/>
                  </a:lnTo>
                  <a:lnTo>
                    <a:pt x="1501279" y="521738"/>
                  </a:lnTo>
                  <a:lnTo>
                    <a:pt x="1504762" y="521246"/>
                  </a:lnTo>
                  <a:lnTo>
                    <a:pt x="1508245" y="520501"/>
                  </a:lnTo>
                  <a:lnTo>
                    <a:pt x="1511729" y="519757"/>
                  </a:lnTo>
                  <a:lnTo>
                    <a:pt x="1515212" y="519013"/>
                  </a:lnTo>
                  <a:lnTo>
                    <a:pt x="1518695" y="518270"/>
                  </a:lnTo>
                  <a:lnTo>
                    <a:pt x="1522178" y="517526"/>
                  </a:lnTo>
                  <a:lnTo>
                    <a:pt x="1525662" y="520329"/>
                  </a:lnTo>
                  <a:lnTo>
                    <a:pt x="1529145" y="519593"/>
                  </a:lnTo>
                  <a:lnTo>
                    <a:pt x="1532628" y="518857"/>
                  </a:lnTo>
                  <a:lnTo>
                    <a:pt x="1536111" y="518625"/>
                  </a:lnTo>
                  <a:lnTo>
                    <a:pt x="1539595" y="517891"/>
                  </a:lnTo>
                  <a:lnTo>
                    <a:pt x="1543078" y="517157"/>
                  </a:lnTo>
                  <a:lnTo>
                    <a:pt x="1546561" y="518435"/>
                  </a:lnTo>
                  <a:lnTo>
                    <a:pt x="1550044" y="517705"/>
                  </a:lnTo>
                  <a:lnTo>
                    <a:pt x="1553528" y="516976"/>
                  </a:lnTo>
                  <a:lnTo>
                    <a:pt x="1557011" y="516247"/>
                  </a:lnTo>
                  <a:lnTo>
                    <a:pt x="1560494" y="515519"/>
                  </a:lnTo>
                  <a:lnTo>
                    <a:pt x="1563977" y="514791"/>
                  </a:lnTo>
                  <a:lnTo>
                    <a:pt x="1567461" y="514063"/>
                  </a:lnTo>
                  <a:lnTo>
                    <a:pt x="1570944" y="513335"/>
                  </a:lnTo>
                  <a:lnTo>
                    <a:pt x="1574427" y="512608"/>
                  </a:lnTo>
                  <a:lnTo>
                    <a:pt x="1577910" y="512389"/>
                  </a:lnTo>
                  <a:lnTo>
                    <a:pt x="1581394" y="511663"/>
                  </a:lnTo>
                  <a:lnTo>
                    <a:pt x="1584877" y="510938"/>
                  </a:lnTo>
                  <a:lnTo>
                    <a:pt x="1588360" y="510213"/>
                  </a:lnTo>
                  <a:lnTo>
                    <a:pt x="1591843" y="509489"/>
                  </a:lnTo>
                  <a:lnTo>
                    <a:pt x="1595327" y="508764"/>
                  </a:lnTo>
                  <a:lnTo>
                    <a:pt x="1598810" y="508296"/>
                  </a:lnTo>
                  <a:lnTo>
                    <a:pt x="1602293" y="507573"/>
                  </a:lnTo>
                  <a:lnTo>
                    <a:pt x="1605776" y="506850"/>
                  </a:lnTo>
                  <a:lnTo>
                    <a:pt x="1609260" y="507663"/>
                  </a:lnTo>
                  <a:lnTo>
                    <a:pt x="1612743" y="506943"/>
                  </a:lnTo>
                  <a:lnTo>
                    <a:pt x="1616226" y="506224"/>
                  </a:lnTo>
                  <a:lnTo>
                    <a:pt x="1619709" y="512787"/>
                  </a:lnTo>
                  <a:lnTo>
                    <a:pt x="1623193" y="512081"/>
                  </a:lnTo>
                  <a:lnTo>
                    <a:pt x="1626676" y="511375"/>
                  </a:lnTo>
                  <a:lnTo>
                    <a:pt x="1630159" y="512394"/>
                  </a:lnTo>
                  <a:lnTo>
                    <a:pt x="1633642" y="511691"/>
                  </a:lnTo>
                  <a:lnTo>
                    <a:pt x="1637126" y="510989"/>
                  </a:lnTo>
                  <a:lnTo>
                    <a:pt x="1640609" y="516632"/>
                  </a:lnTo>
                  <a:lnTo>
                    <a:pt x="1644092" y="516022"/>
                  </a:lnTo>
                  <a:lnTo>
                    <a:pt x="1647575" y="515412"/>
                  </a:lnTo>
                  <a:lnTo>
                    <a:pt x="1651059" y="521553"/>
                  </a:lnTo>
                  <a:lnTo>
                    <a:pt x="1654542" y="520875"/>
                  </a:lnTo>
                  <a:lnTo>
                    <a:pt x="1658025" y="520197"/>
                  </a:lnTo>
                  <a:lnTo>
                    <a:pt x="1661508" y="522729"/>
                  </a:lnTo>
                  <a:lnTo>
                    <a:pt x="1664992" y="522057"/>
                  </a:lnTo>
                  <a:lnTo>
                    <a:pt x="1668475" y="521385"/>
                  </a:lnTo>
                  <a:lnTo>
                    <a:pt x="1671958" y="521398"/>
                  </a:lnTo>
                  <a:lnTo>
                    <a:pt x="1675441" y="520728"/>
                  </a:lnTo>
                  <a:lnTo>
                    <a:pt x="1678925" y="520058"/>
                  </a:lnTo>
                  <a:lnTo>
                    <a:pt x="1682408" y="523290"/>
                  </a:lnTo>
                  <a:lnTo>
                    <a:pt x="1685891" y="522703"/>
                  </a:lnTo>
                  <a:lnTo>
                    <a:pt x="1689374" y="522117"/>
                  </a:lnTo>
                  <a:lnTo>
                    <a:pt x="1692858" y="523258"/>
                  </a:lnTo>
                  <a:lnTo>
                    <a:pt x="1696341" y="522599"/>
                  </a:lnTo>
                  <a:lnTo>
                    <a:pt x="1699824" y="521941"/>
                  </a:lnTo>
                  <a:lnTo>
                    <a:pt x="1703307" y="522619"/>
                  </a:lnTo>
                  <a:lnTo>
                    <a:pt x="1706791" y="521963"/>
                  </a:lnTo>
                  <a:lnTo>
                    <a:pt x="1710274" y="521308"/>
                  </a:lnTo>
                  <a:lnTo>
                    <a:pt x="1713757" y="524466"/>
                  </a:lnTo>
                  <a:lnTo>
                    <a:pt x="1717240" y="523891"/>
                  </a:lnTo>
                  <a:lnTo>
                    <a:pt x="1720723" y="523317"/>
                  </a:lnTo>
                  <a:lnTo>
                    <a:pt x="1724207" y="523112"/>
                  </a:lnTo>
                  <a:lnTo>
                    <a:pt x="1727690" y="522466"/>
                  </a:lnTo>
                  <a:lnTo>
                    <a:pt x="1731173" y="521819"/>
                  </a:lnTo>
                  <a:lnTo>
                    <a:pt x="1734656" y="522049"/>
                  </a:lnTo>
                  <a:lnTo>
                    <a:pt x="1738140" y="521404"/>
                  </a:lnTo>
                  <a:lnTo>
                    <a:pt x="1741623" y="520760"/>
                  </a:lnTo>
                  <a:lnTo>
                    <a:pt x="1741623" y="520979"/>
                  </a:lnTo>
                  <a:lnTo>
                    <a:pt x="1741623" y="521197"/>
                  </a:lnTo>
                  <a:lnTo>
                    <a:pt x="1745106" y="520554"/>
                  </a:lnTo>
                  <a:lnTo>
                    <a:pt x="1748589" y="519911"/>
                  </a:lnTo>
                  <a:lnTo>
                    <a:pt x="1752073" y="520799"/>
                  </a:lnTo>
                  <a:lnTo>
                    <a:pt x="1755556" y="520159"/>
                  </a:lnTo>
                  <a:lnTo>
                    <a:pt x="1759039" y="519519"/>
                  </a:lnTo>
                  <a:lnTo>
                    <a:pt x="1762522" y="518879"/>
                  </a:lnTo>
                  <a:lnTo>
                    <a:pt x="1766006" y="518239"/>
                  </a:lnTo>
                  <a:lnTo>
                    <a:pt x="1769489" y="517600"/>
                  </a:lnTo>
                  <a:lnTo>
                    <a:pt x="1772972" y="517620"/>
                  </a:lnTo>
                  <a:lnTo>
                    <a:pt x="1776455" y="516982"/>
                  </a:lnTo>
                  <a:lnTo>
                    <a:pt x="1779939" y="516345"/>
                  </a:lnTo>
                  <a:lnTo>
                    <a:pt x="1783422" y="518546"/>
                  </a:lnTo>
                  <a:lnTo>
                    <a:pt x="1786905" y="517914"/>
                  </a:lnTo>
                  <a:lnTo>
                    <a:pt x="1790388" y="517281"/>
                  </a:lnTo>
                  <a:lnTo>
                    <a:pt x="1793872" y="526393"/>
                  </a:lnTo>
                  <a:lnTo>
                    <a:pt x="1797355" y="525776"/>
                  </a:lnTo>
                  <a:lnTo>
                    <a:pt x="1800838" y="525160"/>
                  </a:lnTo>
                  <a:lnTo>
                    <a:pt x="1804321" y="524750"/>
                  </a:lnTo>
                  <a:lnTo>
                    <a:pt x="1807805" y="524135"/>
                  </a:lnTo>
                  <a:lnTo>
                    <a:pt x="1811288" y="523519"/>
                  </a:lnTo>
                  <a:lnTo>
                    <a:pt x="1814771" y="523940"/>
                  </a:lnTo>
                  <a:lnTo>
                    <a:pt x="1818254" y="523327"/>
                  </a:lnTo>
                  <a:lnTo>
                    <a:pt x="1821738" y="522714"/>
                  </a:lnTo>
                  <a:lnTo>
                    <a:pt x="1825221" y="523959"/>
                  </a:lnTo>
                  <a:lnTo>
                    <a:pt x="1828704" y="523349"/>
                  </a:lnTo>
                  <a:lnTo>
                    <a:pt x="1832187" y="522740"/>
                  </a:lnTo>
                  <a:lnTo>
                    <a:pt x="1835671" y="522954"/>
                  </a:lnTo>
                  <a:lnTo>
                    <a:pt x="1839154" y="522346"/>
                  </a:lnTo>
                  <a:lnTo>
                    <a:pt x="1842637" y="521739"/>
                  </a:lnTo>
                  <a:lnTo>
                    <a:pt x="1846120" y="522160"/>
                  </a:lnTo>
                  <a:lnTo>
                    <a:pt x="1849604" y="521554"/>
                  </a:lnTo>
                  <a:lnTo>
                    <a:pt x="1853087" y="520949"/>
                  </a:lnTo>
                  <a:lnTo>
                    <a:pt x="1856570" y="521166"/>
                  </a:lnTo>
                  <a:lnTo>
                    <a:pt x="1860053" y="520562"/>
                  </a:lnTo>
                  <a:lnTo>
                    <a:pt x="1863537" y="519959"/>
                  </a:lnTo>
                  <a:lnTo>
                    <a:pt x="1867020" y="519767"/>
                  </a:lnTo>
                  <a:lnTo>
                    <a:pt x="1870503" y="519165"/>
                  </a:lnTo>
                  <a:lnTo>
                    <a:pt x="1873986" y="518563"/>
                  </a:lnTo>
                  <a:lnTo>
                    <a:pt x="1877470" y="519605"/>
                  </a:lnTo>
                  <a:lnTo>
                    <a:pt x="1880953" y="519006"/>
                  </a:lnTo>
                  <a:lnTo>
                    <a:pt x="1884436" y="518407"/>
                  </a:lnTo>
                  <a:lnTo>
                    <a:pt x="1887919" y="518219"/>
                  </a:lnTo>
                  <a:lnTo>
                    <a:pt x="1891403" y="517621"/>
                  </a:lnTo>
                  <a:lnTo>
                    <a:pt x="1894886" y="517023"/>
                  </a:lnTo>
                  <a:lnTo>
                    <a:pt x="1898369" y="519286"/>
                  </a:lnTo>
                  <a:lnTo>
                    <a:pt x="1901852" y="518693"/>
                  </a:lnTo>
                  <a:lnTo>
                    <a:pt x="1905336" y="518100"/>
                  </a:lnTo>
                  <a:lnTo>
                    <a:pt x="1908819" y="518117"/>
                  </a:lnTo>
                  <a:lnTo>
                    <a:pt x="1912302" y="517525"/>
                  </a:lnTo>
                  <a:lnTo>
                    <a:pt x="1915785" y="516934"/>
                  </a:lnTo>
                  <a:lnTo>
                    <a:pt x="1919269" y="521169"/>
                  </a:lnTo>
                  <a:lnTo>
                    <a:pt x="1922752" y="520585"/>
                  </a:lnTo>
                  <a:lnTo>
                    <a:pt x="1926235" y="520001"/>
                  </a:lnTo>
                  <a:lnTo>
                    <a:pt x="1929718" y="519617"/>
                  </a:lnTo>
                  <a:lnTo>
                    <a:pt x="1933202" y="519034"/>
                  </a:lnTo>
                  <a:lnTo>
                    <a:pt x="1936685" y="518451"/>
                  </a:lnTo>
                  <a:lnTo>
                    <a:pt x="1940168" y="519117"/>
                  </a:lnTo>
                  <a:lnTo>
                    <a:pt x="1943651" y="518603"/>
                  </a:lnTo>
                  <a:lnTo>
                    <a:pt x="1947135" y="518090"/>
                  </a:lnTo>
                  <a:lnTo>
                    <a:pt x="1950618" y="518118"/>
                  </a:lnTo>
                  <a:lnTo>
                    <a:pt x="1954101" y="517540"/>
                  </a:lnTo>
                  <a:lnTo>
                    <a:pt x="1957584" y="516961"/>
                  </a:lnTo>
                  <a:lnTo>
                    <a:pt x="1961068" y="516582"/>
                  </a:lnTo>
                  <a:lnTo>
                    <a:pt x="1964551" y="516004"/>
                  </a:lnTo>
                  <a:lnTo>
                    <a:pt x="1968034" y="515426"/>
                  </a:lnTo>
                  <a:lnTo>
                    <a:pt x="1971517" y="517824"/>
                  </a:lnTo>
                  <a:lnTo>
                    <a:pt x="1975001" y="517251"/>
                  </a:lnTo>
                  <a:lnTo>
                    <a:pt x="1978484" y="516678"/>
                  </a:lnTo>
                  <a:lnTo>
                    <a:pt x="1981967" y="516894"/>
                  </a:lnTo>
                  <a:lnTo>
                    <a:pt x="1985450" y="516323"/>
                  </a:lnTo>
                  <a:lnTo>
                    <a:pt x="1988934" y="515751"/>
                  </a:lnTo>
                  <a:lnTo>
                    <a:pt x="1992417" y="515180"/>
                  </a:lnTo>
                  <a:lnTo>
                    <a:pt x="1995900" y="514610"/>
                  </a:lnTo>
                  <a:lnTo>
                    <a:pt x="1999383" y="515617"/>
                  </a:lnTo>
                  <a:lnTo>
                    <a:pt x="2002867" y="515049"/>
                  </a:lnTo>
                  <a:lnTo>
                    <a:pt x="2006350" y="514481"/>
                  </a:lnTo>
                  <a:lnTo>
                    <a:pt x="2009833" y="514896"/>
                  </a:lnTo>
                  <a:lnTo>
                    <a:pt x="2013316" y="514330"/>
                  </a:lnTo>
                  <a:lnTo>
                    <a:pt x="2016799" y="513764"/>
                  </a:lnTo>
                  <a:lnTo>
                    <a:pt x="2020283" y="514180"/>
                  </a:lnTo>
                  <a:lnTo>
                    <a:pt x="2023766" y="513616"/>
                  </a:lnTo>
                  <a:lnTo>
                    <a:pt x="2027249" y="513052"/>
                  </a:lnTo>
                  <a:lnTo>
                    <a:pt x="2030732" y="517723"/>
                  </a:lnTo>
                  <a:lnTo>
                    <a:pt x="2034216" y="517167"/>
                  </a:lnTo>
                  <a:lnTo>
                    <a:pt x="2037699" y="516610"/>
                  </a:lnTo>
                  <a:lnTo>
                    <a:pt x="2041182" y="516054"/>
                  </a:lnTo>
                  <a:lnTo>
                    <a:pt x="2044665" y="515498"/>
                  </a:lnTo>
                  <a:lnTo>
                    <a:pt x="2048149" y="514942"/>
                  </a:lnTo>
                  <a:lnTo>
                    <a:pt x="2051632" y="514772"/>
                  </a:lnTo>
                  <a:lnTo>
                    <a:pt x="2055115" y="514217"/>
                  </a:lnTo>
                  <a:lnTo>
                    <a:pt x="2058598" y="513662"/>
                  </a:lnTo>
                  <a:lnTo>
                    <a:pt x="2062082" y="514071"/>
                  </a:lnTo>
                  <a:lnTo>
                    <a:pt x="2065565" y="513518"/>
                  </a:lnTo>
                  <a:lnTo>
                    <a:pt x="2069048" y="512965"/>
                  </a:lnTo>
                  <a:lnTo>
                    <a:pt x="2072531" y="513948"/>
                  </a:lnTo>
                  <a:lnTo>
                    <a:pt x="2076015" y="513398"/>
                  </a:lnTo>
                  <a:lnTo>
                    <a:pt x="2079498" y="512848"/>
                  </a:lnTo>
                  <a:lnTo>
                    <a:pt x="2082981" y="512873"/>
                  </a:lnTo>
                  <a:lnTo>
                    <a:pt x="2086464" y="512324"/>
                  </a:lnTo>
                  <a:lnTo>
                    <a:pt x="2089948" y="511775"/>
                  </a:lnTo>
                  <a:lnTo>
                    <a:pt x="2093431" y="512184"/>
                  </a:lnTo>
                  <a:lnTo>
                    <a:pt x="2096914" y="511637"/>
                  </a:lnTo>
                  <a:lnTo>
                    <a:pt x="2100397" y="511090"/>
                  </a:lnTo>
                  <a:lnTo>
                    <a:pt x="2103881" y="513021"/>
                  </a:lnTo>
                  <a:lnTo>
                    <a:pt x="2107364" y="512478"/>
                  </a:lnTo>
                  <a:lnTo>
                    <a:pt x="2110847" y="511934"/>
                  </a:lnTo>
                  <a:lnTo>
                    <a:pt x="2114330" y="513094"/>
                  </a:lnTo>
                  <a:lnTo>
                    <a:pt x="2117814" y="512553"/>
                  </a:lnTo>
                  <a:lnTo>
                    <a:pt x="2121297" y="512013"/>
                  </a:lnTo>
                  <a:lnTo>
                    <a:pt x="2124780" y="512791"/>
                  </a:lnTo>
                  <a:lnTo>
                    <a:pt x="2128263" y="512253"/>
                  </a:lnTo>
                  <a:lnTo>
                    <a:pt x="2131747" y="511715"/>
                  </a:lnTo>
                  <a:lnTo>
                    <a:pt x="2135230" y="511177"/>
                  </a:lnTo>
                  <a:lnTo>
                    <a:pt x="2138713" y="510639"/>
                  </a:lnTo>
                  <a:lnTo>
                    <a:pt x="2142196" y="510101"/>
                  </a:lnTo>
                  <a:lnTo>
                    <a:pt x="2145680" y="509564"/>
                  </a:lnTo>
                  <a:lnTo>
                    <a:pt x="2149163" y="509027"/>
                  </a:lnTo>
                  <a:lnTo>
                    <a:pt x="2152646" y="508490"/>
                  </a:lnTo>
                  <a:lnTo>
                    <a:pt x="2156129" y="513378"/>
                  </a:lnTo>
                  <a:lnTo>
                    <a:pt x="2159613" y="512849"/>
                  </a:lnTo>
                  <a:lnTo>
                    <a:pt x="2163096" y="512319"/>
                  </a:lnTo>
                  <a:lnTo>
                    <a:pt x="2166579" y="513631"/>
                  </a:lnTo>
                  <a:lnTo>
                    <a:pt x="2170062" y="513104"/>
                  </a:lnTo>
                  <a:lnTo>
                    <a:pt x="2173546" y="512577"/>
                  </a:lnTo>
                  <a:lnTo>
                    <a:pt x="2177029" y="514063"/>
                  </a:lnTo>
                  <a:lnTo>
                    <a:pt x="2180512" y="513539"/>
                  </a:lnTo>
                  <a:lnTo>
                    <a:pt x="2183995" y="513015"/>
                  </a:lnTo>
                  <a:lnTo>
                    <a:pt x="2187479" y="515211"/>
                  </a:lnTo>
                  <a:lnTo>
                    <a:pt x="2190962" y="514691"/>
                  </a:lnTo>
                  <a:lnTo>
                    <a:pt x="2194445" y="514171"/>
                  </a:lnTo>
                  <a:lnTo>
                    <a:pt x="2197928" y="517582"/>
                  </a:lnTo>
                  <a:lnTo>
                    <a:pt x="2201412" y="517067"/>
                  </a:lnTo>
                  <a:lnTo>
                    <a:pt x="2204895" y="516553"/>
                  </a:lnTo>
                  <a:lnTo>
                    <a:pt x="2208378" y="516216"/>
                  </a:lnTo>
                  <a:lnTo>
                    <a:pt x="2211861" y="515703"/>
                  </a:lnTo>
                  <a:lnTo>
                    <a:pt x="2215345" y="515189"/>
                  </a:lnTo>
                  <a:lnTo>
                    <a:pt x="2218828" y="515209"/>
                  </a:lnTo>
                  <a:lnTo>
                    <a:pt x="2222311" y="514696"/>
                  </a:lnTo>
                  <a:lnTo>
                    <a:pt x="2225794" y="514184"/>
                  </a:lnTo>
                  <a:lnTo>
                    <a:pt x="2229278" y="515619"/>
                  </a:lnTo>
                  <a:lnTo>
                    <a:pt x="2232761" y="515110"/>
                  </a:lnTo>
                  <a:lnTo>
                    <a:pt x="2236244" y="514600"/>
                  </a:lnTo>
                  <a:lnTo>
                    <a:pt x="2239727" y="517766"/>
                  </a:lnTo>
                  <a:lnTo>
                    <a:pt x="2243211" y="517262"/>
                  </a:lnTo>
                  <a:lnTo>
                    <a:pt x="2246694" y="520368"/>
                  </a:lnTo>
                  <a:lnTo>
                    <a:pt x="2250177" y="519869"/>
                  </a:lnTo>
                  <a:lnTo>
                    <a:pt x="2253660" y="519369"/>
                  </a:lnTo>
                  <a:lnTo>
                    <a:pt x="2257144" y="520570"/>
                  </a:lnTo>
                  <a:lnTo>
                    <a:pt x="2260627" y="520073"/>
                  </a:lnTo>
                  <a:lnTo>
                    <a:pt x="2264110" y="519576"/>
                  </a:lnTo>
                  <a:lnTo>
                    <a:pt x="2267593" y="519425"/>
                  </a:lnTo>
                  <a:lnTo>
                    <a:pt x="2271077" y="518986"/>
                  </a:lnTo>
                  <a:lnTo>
                    <a:pt x="2274560" y="518547"/>
                  </a:lnTo>
                  <a:lnTo>
                    <a:pt x="2278043" y="518948"/>
                  </a:lnTo>
                  <a:lnTo>
                    <a:pt x="2281526" y="518453"/>
                  </a:lnTo>
                  <a:lnTo>
                    <a:pt x="2285010" y="517959"/>
                  </a:lnTo>
                  <a:lnTo>
                    <a:pt x="2288493" y="518142"/>
                  </a:lnTo>
                  <a:lnTo>
                    <a:pt x="2291976" y="517649"/>
                  </a:lnTo>
                  <a:lnTo>
                    <a:pt x="2295459" y="517156"/>
                  </a:lnTo>
                  <a:lnTo>
                    <a:pt x="2298942" y="519025"/>
                  </a:lnTo>
                  <a:lnTo>
                    <a:pt x="2302426" y="518535"/>
                  </a:lnTo>
                  <a:lnTo>
                    <a:pt x="2305909" y="518045"/>
                  </a:lnTo>
                  <a:lnTo>
                    <a:pt x="2309392" y="519396"/>
                  </a:lnTo>
                  <a:lnTo>
                    <a:pt x="2312875" y="518908"/>
                  </a:lnTo>
                  <a:lnTo>
                    <a:pt x="2316359" y="518421"/>
                  </a:lnTo>
                  <a:lnTo>
                    <a:pt x="2319842" y="519615"/>
                  </a:lnTo>
                  <a:lnTo>
                    <a:pt x="2323325" y="519187"/>
                  </a:lnTo>
                  <a:lnTo>
                    <a:pt x="2326808" y="518758"/>
                  </a:lnTo>
                  <a:lnTo>
                    <a:pt x="2330292" y="519303"/>
                  </a:lnTo>
                  <a:lnTo>
                    <a:pt x="2333775" y="518819"/>
                  </a:lnTo>
                  <a:lnTo>
                    <a:pt x="2337258" y="518336"/>
                  </a:lnTo>
                  <a:lnTo>
                    <a:pt x="2340741" y="518019"/>
                  </a:lnTo>
                  <a:lnTo>
                    <a:pt x="2344225" y="517537"/>
                  </a:lnTo>
                  <a:lnTo>
                    <a:pt x="2347708" y="517054"/>
                  </a:lnTo>
                  <a:lnTo>
                    <a:pt x="2351191" y="517566"/>
                  </a:lnTo>
                  <a:lnTo>
                    <a:pt x="2354674" y="517085"/>
                  </a:lnTo>
                  <a:lnTo>
                    <a:pt x="2358158" y="516604"/>
                  </a:lnTo>
                  <a:lnTo>
                    <a:pt x="2361641" y="516124"/>
                  </a:lnTo>
                  <a:lnTo>
                    <a:pt x="2365124" y="515643"/>
                  </a:lnTo>
                  <a:lnTo>
                    <a:pt x="2368607" y="515163"/>
                  </a:lnTo>
                  <a:lnTo>
                    <a:pt x="2372091" y="514849"/>
                  </a:lnTo>
                  <a:lnTo>
                    <a:pt x="2375574" y="514369"/>
                  </a:lnTo>
                  <a:lnTo>
                    <a:pt x="2379057" y="513890"/>
                  </a:lnTo>
                  <a:lnTo>
                    <a:pt x="2382540" y="513910"/>
                  </a:lnTo>
                  <a:lnTo>
                    <a:pt x="2386024" y="513431"/>
                  </a:lnTo>
                  <a:lnTo>
                    <a:pt x="2389507" y="512952"/>
                  </a:lnTo>
                  <a:lnTo>
                    <a:pt x="2392990" y="513307"/>
                  </a:lnTo>
                  <a:lnTo>
                    <a:pt x="2396473" y="512829"/>
                  </a:lnTo>
                  <a:lnTo>
                    <a:pt x="2399957" y="512352"/>
                  </a:lnTo>
                  <a:lnTo>
                    <a:pt x="2403440" y="515016"/>
                  </a:lnTo>
                  <a:lnTo>
                    <a:pt x="2406923" y="514543"/>
                  </a:lnTo>
                  <a:lnTo>
                    <a:pt x="2410406" y="514069"/>
                  </a:lnTo>
                  <a:lnTo>
                    <a:pt x="2413890" y="514417"/>
                  </a:lnTo>
                  <a:lnTo>
                    <a:pt x="2417373" y="513945"/>
                  </a:lnTo>
                  <a:lnTo>
                    <a:pt x="2420856" y="513473"/>
                  </a:lnTo>
                  <a:lnTo>
                    <a:pt x="2424339" y="515287"/>
                  </a:lnTo>
                  <a:lnTo>
                    <a:pt x="2427823" y="514818"/>
                  </a:lnTo>
                  <a:lnTo>
                    <a:pt x="2431306" y="514349"/>
                  </a:lnTo>
                  <a:lnTo>
                    <a:pt x="2434789" y="515340"/>
                  </a:lnTo>
                  <a:lnTo>
                    <a:pt x="2438272" y="514873"/>
                  </a:lnTo>
                  <a:lnTo>
                    <a:pt x="2441756" y="514406"/>
                  </a:lnTo>
                  <a:lnTo>
                    <a:pt x="2445239" y="514587"/>
                  </a:lnTo>
                  <a:lnTo>
                    <a:pt x="2448722" y="514121"/>
                  </a:lnTo>
                  <a:lnTo>
                    <a:pt x="2452205" y="513655"/>
                  </a:lnTo>
                  <a:lnTo>
                    <a:pt x="2455689" y="514482"/>
                  </a:lnTo>
                  <a:lnTo>
                    <a:pt x="2459172" y="514018"/>
                  </a:lnTo>
                  <a:lnTo>
                    <a:pt x="2462655" y="513554"/>
                  </a:lnTo>
                  <a:lnTo>
                    <a:pt x="2466138" y="513413"/>
                  </a:lnTo>
                  <a:lnTo>
                    <a:pt x="2469622" y="512950"/>
                  </a:lnTo>
                  <a:lnTo>
                    <a:pt x="2473105" y="512487"/>
                  </a:lnTo>
                  <a:lnTo>
                    <a:pt x="2476588" y="512024"/>
                  </a:lnTo>
                  <a:lnTo>
                    <a:pt x="2480071" y="511561"/>
                  </a:lnTo>
                  <a:lnTo>
                    <a:pt x="2483555" y="511099"/>
                  </a:lnTo>
                  <a:lnTo>
                    <a:pt x="2487038" y="510960"/>
                  </a:lnTo>
                  <a:lnTo>
                    <a:pt x="2490521" y="510498"/>
                  </a:lnTo>
                  <a:lnTo>
                    <a:pt x="2494004" y="511653"/>
                  </a:lnTo>
                  <a:lnTo>
                    <a:pt x="2497488" y="511193"/>
                  </a:lnTo>
                  <a:lnTo>
                    <a:pt x="2500971" y="510733"/>
                  </a:lnTo>
                  <a:lnTo>
                    <a:pt x="2504454" y="510273"/>
                  </a:lnTo>
                  <a:lnTo>
                    <a:pt x="2507937" y="509814"/>
                  </a:lnTo>
                  <a:lnTo>
                    <a:pt x="2511421" y="509354"/>
                  </a:lnTo>
                  <a:lnTo>
                    <a:pt x="2514904" y="510508"/>
                  </a:lnTo>
                  <a:lnTo>
                    <a:pt x="2518387" y="510050"/>
                  </a:lnTo>
                  <a:lnTo>
                    <a:pt x="2521870" y="509593"/>
                  </a:lnTo>
                  <a:lnTo>
                    <a:pt x="2525354" y="510420"/>
                  </a:lnTo>
                  <a:lnTo>
                    <a:pt x="2528837" y="509965"/>
                  </a:lnTo>
                  <a:lnTo>
                    <a:pt x="2532320" y="509509"/>
                  </a:lnTo>
                  <a:lnTo>
                    <a:pt x="2535803" y="509535"/>
                  </a:lnTo>
                  <a:lnTo>
                    <a:pt x="2539287" y="509080"/>
                  </a:lnTo>
                  <a:lnTo>
                    <a:pt x="2542770" y="508626"/>
                  </a:lnTo>
                  <a:lnTo>
                    <a:pt x="2546253" y="508171"/>
                  </a:lnTo>
                  <a:lnTo>
                    <a:pt x="2549736" y="507717"/>
                  </a:lnTo>
                  <a:lnTo>
                    <a:pt x="2553220" y="507263"/>
                  </a:lnTo>
                  <a:lnTo>
                    <a:pt x="2556703" y="507773"/>
                  </a:lnTo>
                  <a:lnTo>
                    <a:pt x="2560186" y="507320"/>
                  </a:lnTo>
                  <a:lnTo>
                    <a:pt x="2563669" y="506868"/>
                  </a:lnTo>
                  <a:lnTo>
                    <a:pt x="2567153" y="507377"/>
                  </a:lnTo>
                  <a:lnTo>
                    <a:pt x="2570636" y="506926"/>
                  </a:lnTo>
                  <a:lnTo>
                    <a:pt x="2574119" y="506475"/>
                  </a:lnTo>
                  <a:lnTo>
                    <a:pt x="2577602" y="510463"/>
                  </a:lnTo>
                  <a:lnTo>
                    <a:pt x="2581085" y="510017"/>
                  </a:lnTo>
                  <a:lnTo>
                    <a:pt x="2584569" y="509571"/>
                  </a:lnTo>
                  <a:lnTo>
                    <a:pt x="2588052" y="509753"/>
                  </a:lnTo>
                  <a:lnTo>
                    <a:pt x="2591535" y="509307"/>
                  </a:lnTo>
                  <a:lnTo>
                    <a:pt x="2595018" y="508862"/>
                  </a:lnTo>
                  <a:lnTo>
                    <a:pt x="2598502" y="511534"/>
                  </a:lnTo>
                  <a:lnTo>
                    <a:pt x="2601985" y="511092"/>
                  </a:lnTo>
                  <a:lnTo>
                    <a:pt x="2605468" y="510651"/>
                  </a:lnTo>
                  <a:lnTo>
                    <a:pt x="2608951" y="510519"/>
                  </a:lnTo>
                  <a:lnTo>
                    <a:pt x="2612435" y="510079"/>
                  </a:lnTo>
                  <a:lnTo>
                    <a:pt x="2615918" y="509638"/>
                  </a:lnTo>
                  <a:lnTo>
                    <a:pt x="2619401" y="512276"/>
                  </a:lnTo>
                  <a:lnTo>
                    <a:pt x="2622884" y="511839"/>
                  </a:lnTo>
                  <a:lnTo>
                    <a:pt x="2626368" y="511402"/>
                  </a:lnTo>
                  <a:lnTo>
                    <a:pt x="2629851" y="511882"/>
                  </a:lnTo>
                  <a:lnTo>
                    <a:pt x="2633334" y="511446"/>
                  </a:lnTo>
                  <a:lnTo>
                    <a:pt x="2636817" y="511010"/>
                  </a:lnTo>
                  <a:lnTo>
                    <a:pt x="2640301" y="510727"/>
                  </a:lnTo>
                  <a:lnTo>
                    <a:pt x="2643784" y="510292"/>
                  </a:lnTo>
                  <a:lnTo>
                    <a:pt x="2647267" y="509856"/>
                  </a:lnTo>
                  <a:lnTo>
                    <a:pt x="2650750" y="511402"/>
                  </a:lnTo>
                  <a:lnTo>
                    <a:pt x="2654234" y="510969"/>
                  </a:lnTo>
                  <a:lnTo>
                    <a:pt x="2657717" y="510537"/>
                  </a:lnTo>
                  <a:lnTo>
                    <a:pt x="2661200" y="510256"/>
                  </a:lnTo>
                  <a:lnTo>
                    <a:pt x="2664683" y="509823"/>
                  </a:lnTo>
                  <a:lnTo>
                    <a:pt x="2668167" y="509391"/>
                  </a:lnTo>
                  <a:lnTo>
                    <a:pt x="2671650" y="512431"/>
                  </a:lnTo>
                  <a:lnTo>
                    <a:pt x="2675133" y="512003"/>
                  </a:lnTo>
                  <a:lnTo>
                    <a:pt x="2678616" y="511574"/>
                  </a:lnTo>
                  <a:lnTo>
                    <a:pt x="2682100" y="511595"/>
                  </a:lnTo>
                  <a:lnTo>
                    <a:pt x="2685583" y="511168"/>
                  </a:lnTo>
                  <a:lnTo>
                    <a:pt x="2689066" y="510740"/>
                  </a:lnTo>
                  <a:lnTo>
                    <a:pt x="2692549" y="512995"/>
                  </a:lnTo>
                  <a:lnTo>
                    <a:pt x="2696033" y="512570"/>
                  </a:lnTo>
                  <a:lnTo>
                    <a:pt x="2699516" y="512146"/>
                  </a:lnTo>
                  <a:lnTo>
                    <a:pt x="2702999" y="511721"/>
                  </a:lnTo>
                  <a:lnTo>
                    <a:pt x="2706482" y="511297"/>
                  </a:lnTo>
                  <a:lnTo>
                    <a:pt x="2709966" y="510873"/>
                  </a:lnTo>
                  <a:lnTo>
                    <a:pt x="2713449" y="510449"/>
                  </a:lnTo>
                  <a:lnTo>
                    <a:pt x="2716932" y="510025"/>
                  </a:lnTo>
                  <a:lnTo>
                    <a:pt x="2720415" y="509601"/>
                  </a:lnTo>
                  <a:lnTo>
                    <a:pt x="2723899" y="509178"/>
                  </a:lnTo>
                  <a:lnTo>
                    <a:pt x="2727382" y="508754"/>
                  </a:lnTo>
                  <a:lnTo>
                    <a:pt x="2730865" y="508330"/>
                  </a:lnTo>
                  <a:lnTo>
                    <a:pt x="2734348" y="512832"/>
                  </a:lnTo>
                  <a:lnTo>
                    <a:pt x="2737832" y="512463"/>
                  </a:lnTo>
                  <a:lnTo>
                    <a:pt x="2741315" y="512532"/>
                  </a:lnTo>
                  <a:lnTo>
                    <a:pt x="2744798" y="512164"/>
                  </a:lnTo>
                  <a:lnTo>
                    <a:pt x="2748281" y="511796"/>
                  </a:lnTo>
                  <a:lnTo>
                    <a:pt x="2751765" y="512444"/>
                  </a:lnTo>
                  <a:lnTo>
                    <a:pt x="2755248" y="512028"/>
                  </a:lnTo>
                  <a:lnTo>
                    <a:pt x="2758731" y="511612"/>
                  </a:lnTo>
                  <a:lnTo>
                    <a:pt x="2762214" y="511778"/>
                  </a:lnTo>
                  <a:lnTo>
                    <a:pt x="2765698" y="511363"/>
                  </a:lnTo>
                  <a:lnTo>
                    <a:pt x="2769181" y="510948"/>
                  </a:lnTo>
                  <a:lnTo>
                    <a:pt x="2772664" y="511404"/>
                  </a:lnTo>
                  <a:lnTo>
                    <a:pt x="2776147" y="510990"/>
                  </a:lnTo>
                  <a:lnTo>
                    <a:pt x="2779631" y="510576"/>
                  </a:lnTo>
                  <a:lnTo>
                    <a:pt x="2783114" y="510453"/>
                  </a:lnTo>
                  <a:lnTo>
                    <a:pt x="2786597" y="510040"/>
                  </a:lnTo>
                  <a:lnTo>
                    <a:pt x="2790080" y="509627"/>
                  </a:lnTo>
                  <a:lnTo>
                    <a:pt x="2793564" y="510230"/>
                  </a:lnTo>
                  <a:lnTo>
                    <a:pt x="2797047" y="509818"/>
                  </a:lnTo>
                  <a:lnTo>
                    <a:pt x="2800530" y="509406"/>
                  </a:lnTo>
                  <a:lnTo>
                    <a:pt x="2804013" y="512173"/>
                  </a:lnTo>
                  <a:lnTo>
                    <a:pt x="2807497" y="511813"/>
                  </a:lnTo>
                  <a:lnTo>
                    <a:pt x="2810980" y="511453"/>
                  </a:lnTo>
                  <a:lnTo>
                    <a:pt x="2814463" y="512077"/>
                  </a:lnTo>
                  <a:lnTo>
                    <a:pt x="2817946" y="511669"/>
                  </a:lnTo>
                  <a:lnTo>
                    <a:pt x="2821430" y="511262"/>
                  </a:lnTo>
                  <a:lnTo>
                    <a:pt x="2824913" y="510998"/>
                  </a:lnTo>
                  <a:lnTo>
                    <a:pt x="2828396" y="510591"/>
                  </a:lnTo>
                  <a:lnTo>
                    <a:pt x="2831879" y="510185"/>
                  </a:lnTo>
                  <a:lnTo>
                    <a:pt x="2835363" y="512897"/>
                  </a:lnTo>
                  <a:lnTo>
                    <a:pt x="2838846" y="512494"/>
                  </a:lnTo>
                  <a:lnTo>
                    <a:pt x="2842329" y="512091"/>
                  </a:lnTo>
                  <a:lnTo>
                    <a:pt x="2845812" y="511687"/>
                  </a:lnTo>
                  <a:lnTo>
                    <a:pt x="2849296" y="511284"/>
                  </a:lnTo>
                  <a:lnTo>
                    <a:pt x="2852779" y="510882"/>
                  </a:lnTo>
                  <a:lnTo>
                    <a:pt x="2856262" y="513563"/>
                  </a:lnTo>
                  <a:lnTo>
                    <a:pt x="2859745" y="513163"/>
                  </a:lnTo>
                  <a:lnTo>
                    <a:pt x="2863229" y="512764"/>
                  </a:lnTo>
                  <a:lnTo>
                    <a:pt x="2866712" y="514168"/>
                  </a:lnTo>
                  <a:lnTo>
                    <a:pt x="2870195" y="513770"/>
                  </a:lnTo>
                  <a:lnTo>
                    <a:pt x="2873678" y="513373"/>
                  </a:lnTo>
                  <a:lnTo>
                    <a:pt x="2877161" y="513390"/>
                  </a:lnTo>
                  <a:lnTo>
                    <a:pt x="2880645" y="512993"/>
                  </a:lnTo>
                  <a:lnTo>
                    <a:pt x="2884128" y="512596"/>
                  </a:lnTo>
                  <a:lnTo>
                    <a:pt x="2887611" y="512476"/>
                  </a:lnTo>
                  <a:lnTo>
                    <a:pt x="2891094" y="512080"/>
                  </a:lnTo>
                  <a:lnTo>
                    <a:pt x="2894578" y="511683"/>
                  </a:lnTo>
                  <a:lnTo>
                    <a:pt x="2898061" y="513356"/>
                  </a:lnTo>
                  <a:lnTo>
                    <a:pt x="2901544" y="512962"/>
                  </a:lnTo>
                  <a:lnTo>
                    <a:pt x="2905027" y="512568"/>
                  </a:lnTo>
                  <a:lnTo>
                    <a:pt x="2908511" y="515176"/>
                  </a:lnTo>
                  <a:lnTo>
                    <a:pt x="2911994" y="514785"/>
                  </a:lnTo>
                  <a:lnTo>
                    <a:pt x="2915477" y="514394"/>
                  </a:lnTo>
                  <a:lnTo>
                    <a:pt x="2918960" y="514274"/>
                  </a:lnTo>
                  <a:lnTo>
                    <a:pt x="2922444" y="513884"/>
                  </a:lnTo>
                  <a:lnTo>
                    <a:pt x="2925927" y="513494"/>
                  </a:lnTo>
                  <a:lnTo>
                    <a:pt x="2929410" y="514727"/>
                  </a:lnTo>
                  <a:lnTo>
                    <a:pt x="2932893" y="514338"/>
                  </a:lnTo>
                  <a:lnTo>
                    <a:pt x="2936377" y="513950"/>
                  </a:lnTo>
                  <a:lnTo>
                    <a:pt x="2939860" y="514504"/>
                  </a:lnTo>
                  <a:lnTo>
                    <a:pt x="2943343" y="514117"/>
                  </a:lnTo>
                  <a:lnTo>
                    <a:pt x="2946826" y="513729"/>
                  </a:lnTo>
                  <a:lnTo>
                    <a:pt x="2950310" y="514149"/>
                  </a:lnTo>
                  <a:lnTo>
                    <a:pt x="2953793" y="513762"/>
                  </a:lnTo>
                  <a:lnTo>
                    <a:pt x="2957276" y="513376"/>
                  </a:lnTo>
                  <a:lnTo>
                    <a:pt x="2960759" y="513929"/>
                  </a:lnTo>
                  <a:lnTo>
                    <a:pt x="2964243" y="513544"/>
                  </a:lnTo>
                  <a:lnTo>
                    <a:pt x="2967726" y="513159"/>
                  </a:lnTo>
                  <a:lnTo>
                    <a:pt x="2971209" y="513042"/>
                  </a:lnTo>
                  <a:lnTo>
                    <a:pt x="2974692" y="512657"/>
                  </a:lnTo>
                  <a:lnTo>
                    <a:pt x="2978176" y="512272"/>
                  </a:lnTo>
                  <a:lnTo>
                    <a:pt x="2981659" y="512066"/>
                  </a:lnTo>
                  <a:lnTo>
                    <a:pt x="2985142" y="511727"/>
                  </a:lnTo>
                  <a:lnTo>
                    <a:pt x="2988625" y="513261"/>
                  </a:lnTo>
                  <a:lnTo>
                    <a:pt x="2992109" y="512878"/>
                  </a:lnTo>
                  <a:lnTo>
                    <a:pt x="2995592" y="512496"/>
                  </a:lnTo>
                  <a:lnTo>
                    <a:pt x="2999075" y="512780"/>
                  </a:lnTo>
                  <a:lnTo>
                    <a:pt x="3002558" y="512399"/>
                  </a:lnTo>
                  <a:lnTo>
                    <a:pt x="3006042" y="512017"/>
                  </a:lnTo>
                  <a:lnTo>
                    <a:pt x="3009525" y="512965"/>
                  </a:lnTo>
                  <a:lnTo>
                    <a:pt x="3013008" y="512585"/>
                  </a:lnTo>
                  <a:lnTo>
                    <a:pt x="3016491" y="512205"/>
                  </a:lnTo>
                  <a:lnTo>
                    <a:pt x="3019975" y="512884"/>
                  </a:lnTo>
                  <a:lnTo>
                    <a:pt x="3023458" y="512505"/>
                  </a:lnTo>
                  <a:lnTo>
                    <a:pt x="3026941" y="512127"/>
                  </a:lnTo>
                  <a:lnTo>
                    <a:pt x="3030424" y="512145"/>
                  </a:lnTo>
                  <a:lnTo>
                    <a:pt x="3033908" y="511767"/>
                  </a:lnTo>
                  <a:lnTo>
                    <a:pt x="3037391" y="511389"/>
                  </a:lnTo>
                  <a:lnTo>
                    <a:pt x="3040874" y="512462"/>
                  </a:lnTo>
                  <a:lnTo>
                    <a:pt x="3044357" y="512085"/>
                  </a:lnTo>
                  <a:lnTo>
                    <a:pt x="3047841" y="511709"/>
                  </a:lnTo>
                  <a:lnTo>
                    <a:pt x="3051324" y="511728"/>
                  </a:lnTo>
                  <a:lnTo>
                    <a:pt x="3054807" y="511352"/>
                  </a:lnTo>
                  <a:lnTo>
                    <a:pt x="3058290" y="510976"/>
                  </a:lnTo>
                  <a:lnTo>
                    <a:pt x="3061774" y="513348"/>
                  </a:lnTo>
                  <a:lnTo>
                    <a:pt x="3065257" y="512974"/>
                  </a:lnTo>
                  <a:lnTo>
                    <a:pt x="3068740" y="512601"/>
                  </a:lnTo>
                  <a:lnTo>
                    <a:pt x="3072223" y="512878"/>
                  </a:lnTo>
                  <a:lnTo>
                    <a:pt x="3075707" y="512506"/>
                  </a:lnTo>
                  <a:lnTo>
                    <a:pt x="3079190" y="512134"/>
                  </a:lnTo>
                  <a:lnTo>
                    <a:pt x="3082673" y="516513"/>
                  </a:lnTo>
                  <a:lnTo>
                    <a:pt x="3086156" y="516145"/>
                  </a:lnTo>
                  <a:lnTo>
                    <a:pt x="3089640" y="515777"/>
                  </a:lnTo>
                  <a:lnTo>
                    <a:pt x="3093123" y="515410"/>
                  </a:lnTo>
                  <a:lnTo>
                    <a:pt x="3096606" y="515042"/>
                  </a:lnTo>
                  <a:lnTo>
                    <a:pt x="3100089" y="514675"/>
                  </a:lnTo>
                  <a:lnTo>
                    <a:pt x="3103573" y="516587"/>
                  </a:lnTo>
                  <a:lnTo>
                    <a:pt x="3107056" y="516222"/>
                  </a:lnTo>
                  <a:lnTo>
                    <a:pt x="3110539" y="515857"/>
                  </a:lnTo>
                  <a:lnTo>
                    <a:pt x="3114022" y="516498"/>
                  </a:lnTo>
                  <a:lnTo>
                    <a:pt x="3117506" y="516134"/>
                  </a:lnTo>
                  <a:lnTo>
                    <a:pt x="3120989" y="515770"/>
                  </a:lnTo>
                  <a:lnTo>
                    <a:pt x="3124472" y="517035"/>
                  </a:lnTo>
                  <a:lnTo>
                    <a:pt x="3127955" y="516672"/>
                  </a:lnTo>
                  <a:lnTo>
                    <a:pt x="3131439" y="516310"/>
                  </a:lnTo>
                  <a:lnTo>
                    <a:pt x="3134922" y="518061"/>
                  </a:lnTo>
                  <a:lnTo>
                    <a:pt x="3138405" y="517701"/>
                  </a:lnTo>
                  <a:lnTo>
                    <a:pt x="3141888" y="517341"/>
                  </a:lnTo>
                  <a:lnTo>
                    <a:pt x="3145372" y="517104"/>
                  </a:lnTo>
                  <a:lnTo>
                    <a:pt x="3148855" y="516745"/>
                  </a:lnTo>
                  <a:lnTo>
                    <a:pt x="3152338" y="516385"/>
                  </a:lnTo>
                  <a:lnTo>
                    <a:pt x="3155821" y="519712"/>
                  </a:lnTo>
                  <a:lnTo>
                    <a:pt x="3159304" y="519355"/>
                  </a:lnTo>
                  <a:lnTo>
                    <a:pt x="3162788" y="518999"/>
                  </a:lnTo>
                  <a:lnTo>
                    <a:pt x="3166271" y="521306"/>
                  </a:lnTo>
                  <a:lnTo>
                    <a:pt x="3169754" y="520952"/>
                  </a:lnTo>
                  <a:lnTo>
                    <a:pt x="3173237" y="520598"/>
                  </a:lnTo>
                  <a:lnTo>
                    <a:pt x="3176721" y="521835"/>
                  </a:lnTo>
                  <a:lnTo>
                    <a:pt x="3180204" y="521523"/>
                  </a:lnTo>
                  <a:lnTo>
                    <a:pt x="3183687" y="521211"/>
                  </a:lnTo>
                  <a:lnTo>
                    <a:pt x="3187170" y="522179"/>
                  </a:lnTo>
                  <a:lnTo>
                    <a:pt x="3190654" y="521828"/>
                  </a:lnTo>
                  <a:lnTo>
                    <a:pt x="3194137" y="521477"/>
                  </a:lnTo>
                  <a:lnTo>
                    <a:pt x="3197620" y="523376"/>
                  </a:lnTo>
                  <a:lnTo>
                    <a:pt x="3201103" y="523027"/>
                  </a:lnTo>
                  <a:lnTo>
                    <a:pt x="3204587" y="522679"/>
                  </a:lnTo>
                  <a:lnTo>
                    <a:pt x="3208070" y="523036"/>
                  </a:lnTo>
                  <a:lnTo>
                    <a:pt x="3211553" y="522689"/>
                  </a:lnTo>
                  <a:lnTo>
                    <a:pt x="3215036" y="522341"/>
                  </a:lnTo>
                  <a:lnTo>
                    <a:pt x="3218520" y="522816"/>
                  </a:lnTo>
                  <a:lnTo>
                    <a:pt x="3222003" y="522469"/>
                  </a:lnTo>
                  <a:lnTo>
                    <a:pt x="3225486" y="522122"/>
                  </a:lnTo>
                  <a:lnTo>
                    <a:pt x="3228969" y="523879"/>
                  </a:lnTo>
                  <a:lnTo>
                    <a:pt x="3232453" y="523534"/>
                  </a:lnTo>
                  <a:lnTo>
                    <a:pt x="3235936" y="523189"/>
                  </a:lnTo>
                  <a:lnTo>
                    <a:pt x="3239419" y="522844"/>
                  </a:lnTo>
                  <a:lnTo>
                    <a:pt x="3242902" y="522500"/>
                  </a:lnTo>
                  <a:lnTo>
                    <a:pt x="3246386" y="524012"/>
                  </a:lnTo>
                  <a:lnTo>
                    <a:pt x="3249869" y="523669"/>
                  </a:lnTo>
                  <a:lnTo>
                    <a:pt x="3253352" y="523327"/>
                  </a:lnTo>
                  <a:lnTo>
                    <a:pt x="3256835" y="523215"/>
                  </a:lnTo>
                  <a:lnTo>
                    <a:pt x="3260319" y="522873"/>
                  </a:lnTo>
                  <a:lnTo>
                    <a:pt x="3263802" y="522530"/>
                  </a:lnTo>
                  <a:lnTo>
                    <a:pt x="3267285" y="522536"/>
                  </a:lnTo>
                  <a:lnTo>
                    <a:pt x="3270768" y="522194"/>
                  </a:lnTo>
                  <a:lnTo>
                    <a:pt x="3274252" y="521852"/>
                  </a:lnTo>
                  <a:lnTo>
                    <a:pt x="3277735" y="524157"/>
                  </a:lnTo>
                  <a:lnTo>
                    <a:pt x="3281218" y="523818"/>
                  </a:lnTo>
                  <a:lnTo>
                    <a:pt x="3284701" y="523479"/>
                  </a:lnTo>
                  <a:lnTo>
                    <a:pt x="3288185" y="524053"/>
                  </a:lnTo>
                  <a:lnTo>
                    <a:pt x="3291668" y="523715"/>
                  </a:lnTo>
                  <a:lnTo>
                    <a:pt x="3295151" y="523376"/>
                  </a:lnTo>
                  <a:lnTo>
                    <a:pt x="3298634" y="524744"/>
                  </a:lnTo>
                  <a:lnTo>
                    <a:pt x="3302118" y="524407"/>
                  </a:lnTo>
                  <a:lnTo>
                    <a:pt x="3305601" y="524070"/>
                  </a:lnTo>
                  <a:lnTo>
                    <a:pt x="3309084" y="524073"/>
                  </a:lnTo>
                  <a:lnTo>
                    <a:pt x="3312567" y="523737"/>
                  </a:lnTo>
                  <a:lnTo>
                    <a:pt x="3316051" y="523401"/>
                  </a:lnTo>
                  <a:lnTo>
                    <a:pt x="3319534" y="523178"/>
                  </a:lnTo>
                  <a:lnTo>
                    <a:pt x="3323017" y="522842"/>
                  </a:lnTo>
                  <a:lnTo>
                    <a:pt x="3326500" y="522506"/>
                  </a:lnTo>
                  <a:lnTo>
                    <a:pt x="3329984" y="523755"/>
                  </a:lnTo>
                  <a:lnTo>
                    <a:pt x="3333467" y="523421"/>
                  </a:lnTo>
                  <a:lnTo>
                    <a:pt x="3336950" y="523087"/>
                  </a:lnTo>
                  <a:lnTo>
                    <a:pt x="3340433" y="523879"/>
                  </a:lnTo>
                  <a:lnTo>
                    <a:pt x="3343917" y="523545"/>
                  </a:lnTo>
                  <a:lnTo>
                    <a:pt x="3347400" y="523212"/>
                  </a:lnTo>
                  <a:lnTo>
                    <a:pt x="3350883" y="527106"/>
                  </a:lnTo>
                  <a:lnTo>
                    <a:pt x="3354366" y="526776"/>
                  </a:lnTo>
                  <a:lnTo>
                    <a:pt x="3357850" y="526446"/>
                  </a:lnTo>
                  <a:lnTo>
                    <a:pt x="3361333" y="527980"/>
                  </a:lnTo>
                  <a:lnTo>
                    <a:pt x="3364816" y="527652"/>
                  </a:lnTo>
                  <a:lnTo>
                    <a:pt x="3368299" y="527325"/>
                  </a:lnTo>
                  <a:lnTo>
                    <a:pt x="3371783" y="530781"/>
                  </a:lnTo>
                  <a:lnTo>
                    <a:pt x="3375266" y="530457"/>
                  </a:lnTo>
                  <a:lnTo>
                    <a:pt x="3378749" y="530132"/>
                  </a:lnTo>
                  <a:lnTo>
                    <a:pt x="3382232" y="532574"/>
                  </a:lnTo>
                  <a:lnTo>
                    <a:pt x="3385716" y="532252"/>
                  </a:lnTo>
                  <a:lnTo>
                    <a:pt x="3389199" y="531930"/>
                  </a:lnTo>
                  <a:lnTo>
                    <a:pt x="3392682" y="533083"/>
                  </a:lnTo>
                  <a:lnTo>
                    <a:pt x="3396165" y="532762"/>
                  </a:lnTo>
                  <a:lnTo>
                    <a:pt x="3399649" y="532442"/>
                  </a:lnTo>
                  <a:lnTo>
                    <a:pt x="3403132" y="532121"/>
                  </a:lnTo>
                  <a:lnTo>
                    <a:pt x="3406615" y="531801"/>
                  </a:lnTo>
                  <a:lnTo>
                    <a:pt x="3410098" y="531480"/>
                  </a:lnTo>
                  <a:lnTo>
                    <a:pt x="3413582" y="533568"/>
                  </a:lnTo>
                  <a:lnTo>
                    <a:pt x="3417065" y="533250"/>
                  </a:lnTo>
                  <a:lnTo>
                    <a:pt x="3420548" y="532932"/>
                  </a:lnTo>
                  <a:lnTo>
                    <a:pt x="3424031" y="534480"/>
                  </a:lnTo>
                  <a:lnTo>
                    <a:pt x="3427515" y="534163"/>
                  </a:lnTo>
                  <a:lnTo>
                    <a:pt x="3430998" y="533847"/>
                  </a:lnTo>
                  <a:lnTo>
                    <a:pt x="3434481" y="534971"/>
                  </a:lnTo>
                  <a:lnTo>
                    <a:pt x="3437964" y="534656"/>
                  </a:lnTo>
                  <a:lnTo>
                    <a:pt x="3441447" y="534341"/>
                  </a:lnTo>
                  <a:lnTo>
                    <a:pt x="3444931" y="536677"/>
                  </a:lnTo>
                  <a:lnTo>
                    <a:pt x="3448414" y="536364"/>
                  </a:lnTo>
                  <a:lnTo>
                    <a:pt x="3451897" y="536051"/>
                  </a:lnTo>
                  <a:lnTo>
                    <a:pt x="3455380" y="537052"/>
                  </a:lnTo>
                  <a:lnTo>
                    <a:pt x="3458864" y="536741"/>
                  </a:lnTo>
                  <a:lnTo>
                    <a:pt x="3462347" y="536429"/>
                  </a:lnTo>
                  <a:lnTo>
                    <a:pt x="3465830" y="537625"/>
                  </a:lnTo>
                  <a:lnTo>
                    <a:pt x="3469313" y="537314"/>
                  </a:lnTo>
                  <a:lnTo>
                    <a:pt x="3472797" y="537004"/>
                  </a:lnTo>
                  <a:lnTo>
                    <a:pt x="3476280" y="537195"/>
                  </a:lnTo>
                  <a:lnTo>
                    <a:pt x="3479763" y="536885"/>
                  </a:lnTo>
                  <a:lnTo>
                    <a:pt x="3483246" y="536576"/>
                  </a:lnTo>
                  <a:lnTo>
                    <a:pt x="3483246" y="536676"/>
                  </a:lnTo>
                  <a:lnTo>
                    <a:pt x="3483246" y="536776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911513"/>
              <a:ext cx="3483246" cy="640553"/>
            </a:xfrm>
            <a:custGeom>
              <a:avLst/>
              <a:gdLst/>
              <a:ahLst/>
              <a:cxnLst/>
              <a:rect l="0" t="0" r="0" b="0"/>
              <a:pathLst>
                <a:path w="3483246" h="640553">
                  <a:moveTo>
                    <a:pt x="0" y="640553"/>
                  </a:moveTo>
                  <a:lnTo>
                    <a:pt x="3483" y="287846"/>
                  </a:lnTo>
                  <a:lnTo>
                    <a:pt x="6966" y="0"/>
                  </a:lnTo>
                  <a:lnTo>
                    <a:pt x="10449" y="454795"/>
                  </a:lnTo>
                  <a:lnTo>
                    <a:pt x="13932" y="397201"/>
                  </a:lnTo>
                  <a:lnTo>
                    <a:pt x="17416" y="341585"/>
                  </a:lnTo>
                  <a:lnTo>
                    <a:pt x="20899" y="454795"/>
                  </a:lnTo>
                  <a:lnTo>
                    <a:pt x="24382" y="425744"/>
                  </a:lnTo>
                  <a:lnTo>
                    <a:pt x="27865" y="397201"/>
                  </a:lnTo>
                  <a:lnTo>
                    <a:pt x="31349" y="375930"/>
                  </a:lnTo>
                  <a:lnTo>
                    <a:pt x="34832" y="348989"/>
                  </a:lnTo>
                  <a:lnTo>
                    <a:pt x="38315" y="322494"/>
                  </a:lnTo>
                  <a:lnTo>
                    <a:pt x="41798" y="346562"/>
                  </a:lnTo>
                  <a:lnTo>
                    <a:pt x="45282" y="324287"/>
                  </a:lnTo>
                  <a:lnTo>
                    <a:pt x="48765" y="302321"/>
                  </a:lnTo>
                  <a:lnTo>
                    <a:pt x="52248" y="351376"/>
                  </a:lnTo>
                  <a:lnTo>
                    <a:pt x="55731" y="333795"/>
                  </a:lnTo>
                  <a:lnTo>
                    <a:pt x="59215" y="316407"/>
                  </a:lnTo>
                  <a:lnTo>
                    <a:pt x="62698" y="319869"/>
                  </a:lnTo>
                  <a:lnTo>
                    <a:pt x="66181" y="303776"/>
                  </a:lnTo>
                  <a:lnTo>
                    <a:pt x="69664" y="287846"/>
                  </a:lnTo>
                  <a:lnTo>
                    <a:pt x="73148" y="287846"/>
                  </a:lnTo>
                  <a:lnTo>
                    <a:pt x="76631" y="272823"/>
                  </a:lnTo>
                  <a:lnTo>
                    <a:pt x="80114" y="257944"/>
                  </a:lnTo>
                  <a:lnTo>
                    <a:pt x="83597" y="274124"/>
                  </a:lnTo>
                  <a:lnTo>
                    <a:pt x="87081" y="260522"/>
                  </a:lnTo>
                  <a:lnTo>
                    <a:pt x="90564" y="247038"/>
                  </a:lnTo>
                  <a:lnTo>
                    <a:pt x="94047" y="364437"/>
                  </a:lnTo>
                  <a:lnTo>
                    <a:pt x="97530" y="355049"/>
                  </a:lnTo>
                  <a:lnTo>
                    <a:pt x="101014" y="345715"/>
                  </a:lnTo>
                  <a:lnTo>
                    <a:pt x="104497" y="346562"/>
                  </a:lnTo>
                  <a:lnTo>
                    <a:pt x="107980" y="337614"/>
                  </a:lnTo>
                  <a:lnTo>
                    <a:pt x="111463" y="328717"/>
                  </a:lnTo>
                  <a:lnTo>
                    <a:pt x="114947" y="319869"/>
                  </a:lnTo>
                  <a:lnTo>
                    <a:pt x="118430" y="311071"/>
                  </a:lnTo>
                  <a:lnTo>
                    <a:pt x="121913" y="302321"/>
                  </a:lnTo>
                  <a:lnTo>
                    <a:pt x="125396" y="293620"/>
                  </a:lnTo>
                  <a:lnTo>
                    <a:pt x="128880" y="284967"/>
                  </a:lnTo>
                  <a:lnTo>
                    <a:pt x="132363" y="276361"/>
                  </a:lnTo>
                  <a:lnTo>
                    <a:pt x="135846" y="273758"/>
                  </a:lnTo>
                  <a:lnTo>
                    <a:pt x="139329" y="265366"/>
                  </a:lnTo>
                  <a:lnTo>
                    <a:pt x="142813" y="257019"/>
                  </a:lnTo>
                  <a:lnTo>
                    <a:pt x="146296" y="280133"/>
                  </a:lnTo>
                  <a:lnTo>
                    <a:pt x="149779" y="272459"/>
                  </a:lnTo>
                  <a:lnTo>
                    <a:pt x="153262" y="264822"/>
                  </a:lnTo>
                  <a:lnTo>
                    <a:pt x="156746" y="287846"/>
                  </a:lnTo>
                  <a:lnTo>
                    <a:pt x="160229" y="280817"/>
                  </a:lnTo>
                  <a:lnTo>
                    <a:pt x="163712" y="273820"/>
                  </a:lnTo>
                  <a:lnTo>
                    <a:pt x="167195" y="269309"/>
                  </a:lnTo>
                  <a:lnTo>
                    <a:pt x="170679" y="262415"/>
                  </a:lnTo>
                  <a:lnTo>
                    <a:pt x="174162" y="255551"/>
                  </a:lnTo>
                  <a:lnTo>
                    <a:pt x="177645" y="268158"/>
                  </a:lnTo>
                  <a:lnTo>
                    <a:pt x="181128" y="261651"/>
                  </a:lnTo>
                  <a:lnTo>
                    <a:pt x="184612" y="255170"/>
                  </a:lnTo>
                  <a:lnTo>
                    <a:pt x="188095" y="311572"/>
                  </a:lnTo>
                  <a:lnTo>
                    <a:pt x="191578" y="306065"/>
                  </a:lnTo>
                  <a:lnTo>
                    <a:pt x="195061" y="300577"/>
                  </a:lnTo>
                  <a:lnTo>
                    <a:pt x="198545" y="295108"/>
                  </a:lnTo>
                  <a:lnTo>
                    <a:pt x="202028" y="289658"/>
                  </a:lnTo>
                  <a:lnTo>
                    <a:pt x="205511" y="284227"/>
                  </a:lnTo>
                  <a:lnTo>
                    <a:pt x="208994" y="280658"/>
                  </a:lnTo>
                  <a:lnTo>
                    <a:pt x="212478" y="275289"/>
                  </a:lnTo>
                  <a:lnTo>
                    <a:pt x="215961" y="269938"/>
                  </a:lnTo>
                  <a:lnTo>
                    <a:pt x="219444" y="266501"/>
                  </a:lnTo>
                  <a:lnTo>
                    <a:pt x="222927" y="261210"/>
                  </a:lnTo>
                  <a:lnTo>
                    <a:pt x="226411" y="255938"/>
                  </a:lnTo>
                  <a:lnTo>
                    <a:pt x="229894" y="262076"/>
                  </a:lnTo>
                  <a:lnTo>
                    <a:pt x="233377" y="256973"/>
                  </a:lnTo>
                  <a:lnTo>
                    <a:pt x="236860" y="251887"/>
                  </a:lnTo>
                  <a:lnTo>
                    <a:pt x="240344" y="252461"/>
                  </a:lnTo>
                  <a:lnTo>
                    <a:pt x="243827" y="247471"/>
                  </a:lnTo>
                  <a:lnTo>
                    <a:pt x="247310" y="242497"/>
                  </a:lnTo>
                  <a:lnTo>
                    <a:pt x="250793" y="252306"/>
                  </a:lnTo>
                  <a:lnTo>
                    <a:pt x="254277" y="247522"/>
                  </a:lnTo>
                  <a:lnTo>
                    <a:pt x="257760" y="244561"/>
                  </a:lnTo>
                  <a:lnTo>
                    <a:pt x="261243" y="239826"/>
                  </a:lnTo>
                  <a:lnTo>
                    <a:pt x="264726" y="235104"/>
                  </a:lnTo>
                  <a:lnTo>
                    <a:pt x="268210" y="239471"/>
                  </a:lnTo>
                  <a:lnTo>
                    <a:pt x="271693" y="234869"/>
                  </a:lnTo>
                  <a:lnTo>
                    <a:pt x="275176" y="230280"/>
                  </a:lnTo>
                  <a:lnTo>
                    <a:pt x="278659" y="254604"/>
                  </a:lnTo>
                  <a:lnTo>
                    <a:pt x="282143" y="250320"/>
                  </a:lnTo>
                  <a:lnTo>
                    <a:pt x="285626" y="246048"/>
                  </a:lnTo>
                  <a:lnTo>
                    <a:pt x="289109" y="248192"/>
                  </a:lnTo>
                  <a:lnTo>
                    <a:pt x="292592" y="244003"/>
                  </a:lnTo>
                  <a:lnTo>
                    <a:pt x="296075" y="239826"/>
                  </a:lnTo>
                  <a:lnTo>
                    <a:pt x="299559" y="243596"/>
                  </a:lnTo>
                  <a:lnTo>
                    <a:pt x="303042" y="239512"/>
                  </a:lnTo>
                  <a:lnTo>
                    <a:pt x="306525" y="235438"/>
                  </a:lnTo>
                  <a:lnTo>
                    <a:pt x="310008" y="236113"/>
                  </a:lnTo>
                  <a:lnTo>
                    <a:pt x="313492" y="232102"/>
                  </a:lnTo>
                  <a:lnTo>
                    <a:pt x="316975" y="228101"/>
                  </a:lnTo>
                  <a:lnTo>
                    <a:pt x="320458" y="238039"/>
                  </a:lnTo>
                  <a:lnTo>
                    <a:pt x="323941" y="234174"/>
                  </a:lnTo>
                  <a:lnTo>
                    <a:pt x="327425" y="230319"/>
                  </a:lnTo>
                  <a:lnTo>
                    <a:pt x="330908" y="239826"/>
                  </a:lnTo>
                  <a:lnTo>
                    <a:pt x="334391" y="236097"/>
                  </a:lnTo>
                  <a:lnTo>
                    <a:pt x="337874" y="232378"/>
                  </a:lnTo>
                  <a:lnTo>
                    <a:pt x="341358" y="230133"/>
                  </a:lnTo>
                  <a:lnTo>
                    <a:pt x="344841" y="226442"/>
                  </a:lnTo>
                  <a:lnTo>
                    <a:pt x="348324" y="222761"/>
                  </a:lnTo>
                  <a:lnTo>
                    <a:pt x="351807" y="220577"/>
                  </a:lnTo>
                  <a:lnTo>
                    <a:pt x="355291" y="216925"/>
                  </a:lnTo>
                  <a:lnTo>
                    <a:pt x="358774" y="213281"/>
                  </a:lnTo>
                  <a:lnTo>
                    <a:pt x="362257" y="229880"/>
                  </a:lnTo>
                  <a:lnTo>
                    <a:pt x="365740" y="226400"/>
                  </a:lnTo>
                  <a:lnTo>
                    <a:pt x="369224" y="222929"/>
                  </a:lnTo>
                  <a:lnTo>
                    <a:pt x="372707" y="227745"/>
                  </a:lnTo>
                  <a:lnTo>
                    <a:pt x="376190" y="224348"/>
                  </a:lnTo>
                  <a:lnTo>
                    <a:pt x="379673" y="220958"/>
                  </a:lnTo>
                  <a:lnTo>
                    <a:pt x="383157" y="234804"/>
                  </a:lnTo>
                  <a:lnTo>
                    <a:pt x="386640" y="231548"/>
                  </a:lnTo>
                  <a:lnTo>
                    <a:pt x="390123" y="228299"/>
                  </a:lnTo>
                  <a:lnTo>
                    <a:pt x="393606" y="225058"/>
                  </a:lnTo>
                  <a:lnTo>
                    <a:pt x="397090" y="221823"/>
                  </a:lnTo>
                  <a:lnTo>
                    <a:pt x="400573" y="218595"/>
                  </a:lnTo>
                  <a:lnTo>
                    <a:pt x="404056" y="215373"/>
                  </a:lnTo>
                  <a:lnTo>
                    <a:pt x="407539" y="212159"/>
                  </a:lnTo>
                  <a:lnTo>
                    <a:pt x="411023" y="208951"/>
                  </a:lnTo>
                  <a:lnTo>
                    <a:pt x="414506" y="207095"/>
                  </a:lnTo>
                  <a:lnTo>
                    <a:pt x="417989" y="203909"/>
                  </a:lnTo>
                  <a:lnTo>
                    <a:pt x="421472" y="200730"/>
                  </a:lnTo>
                  <a:lnTo>
                    <a:pt x="424956" y="197557"/>
                  </a:lnTo>
                  <a:lnTo>
                    <a:pt x="428439" y="194391"/>
                  </a:lnTo>
                  <a:lnTo>
                    <a:pt x="431922" y="191232"/>
                  </a:lnTo>
                  <a:lnTo>
                    <a:pt x="435405" y="192214"/>
                  </a:lnTo>
                  <a:lnTo>
                    <a:pt x="438889" y="189093"/>
                  </a:lnTo>
                  <a:lnTo>
                    <a:pt x="442372" y="185977"/>
                  </a:lnTo>
                  <a:lnTo>
                    <a:pt x="445855" y="189714"/>
                  </a:lnTo>
                  <a:lnTo>
                    <a:pt x="449338" y="186651"/>
                  </a:lnTo>
                  <a:lnTo>
                    <a:pt x="452822" y="183594"/>
                  </a:lnTo>
                  <a:lnTo>
                    <a:pt x="456305" y="189951"/>
                  </a:lnTo>
                  <a:lnTo>
                    <a:pt x="459788" y="186959"/>
                  </a:lnTo>
                  <a:lnTo>
                    <a:pt x="463271" y="183973"/>
                  </a:lnTo>
                  <a:lnTo>
                    <a:pt x="466755" y="192734"/>
                  </a:lnTo>
                  <a:lnTo>
                    <a:pt x="470238" y="189824"/>
                  </a:lnTo>
                  <a:lnTo>
                    <a:pt x="473721" y="186920"/>
                  </a:lnTo>
                  <a:lnTo>
                    <a:pt x="477204" y="185310"/>
                  </a:lnTo>
                  <a:lnTo>
                    <a:pt x="480688" y="182424"/>
                  </a:lnTo>
                  <a:lnTo>
                    <a:pt x="484171" y="179544"/>
                  </a:lnTo>
                  <a:lnTo>
                    <a:pt x="487654" y="190599"/>
                  </a:lnTo>
                  <a:lnTo>
                    <a:pt x="491137" y="187803"/>
                  </a:lnTo>
                  <a:lnTo>
                    <a:pt x="494621" y="185012"/>
                  </a:lnTo>
                  <a:lnTo>
                    <a:pt x="498104" y="190796"/>
                  </a:lnTo>
                  <a:lnTo>
                    <a:pt x="501587" y="188060"/>
                  </a:lnTo>
                  <a:lnTo>
                    <a:pt x="505070" y="188941"/>
                  </a:lnTo>
                  <a:lnTo>
                    <a:pt x="508554" y="186233"/>
                  </a:lnTo>
                  <a:lnTo>
                    <a:pt x="512037" y="183529"/>
                  </a:lnTo>
                  <a:lnTo>
                    <a:pt x="515520" y="184441"/>
                  </a:lnTo>
                  <a:lnTo>
                    <a:pt x="519003" y="181765"/>
                  </a:lnTo>
                  <a:lnTo>
                    <a:pt x="522487" y="179093"/>
                  </a:lnTo>
                  <a:lnTo>
                    <a:pt x="525970" y="183585"/>
                  </a:lnTo>
                  <a:lnTo>
                    <a:pt x="529453" y="180958"/>
                  </a:lnTo>
                  <a:lnTo>
                    <a:pt x="532936" y="178336"/>
                  </a:lnTo>
                  <a:lnTo>
                    <a:pt x="536420" y="179266"/>
                  </a:lnTo>
                  <a:lnTo>
                    <a:pt x="539903" y="176669"/>
                  </a:lnTo>
                  <a:lnTo>
                    <a:pt x="543386" y="174077"/>
                  </a:lnTo>
                  <a:lnTo>
                    <a:pt x="546869" y="207735"/>
                  </a:lnTo>
                  <a:lnTo>
                    <a:pt x="550353" y="205322"/>
                  </a:lnTo>
                  <a:lnTo>
                    <a:pt x="553836" y="202914"/>
                  </a:lnTo>
                  <a:lnTo>
                    <a:pt x="557319" y="200509"/>
                  </a:lnTo>
                  <a:lnTo>
                    <a:pt x="560802" y="198108"/>
                  </a:lnTo>
                  <a:lnTo>
                    <a:pt x="564286" y="195711"/>
                  </a:lnTo>
                  <a:lnTo>
                    <a:pt x="567769" y="206469"/>
                  </a:lnTo>
                  <a:lnTo>
                    <a:pt x="571252" y="204139"/>
                  </a:lnTo>
                  <a:lnTo>
                    <a:pt x="574735" y="201814"/>
                  </a:lnTo>
                  <a:lnTo>
                    <a:pt x="578218" y="207313"/>
                  </a:lnTo>
                  <a:lnTo>
                    <a:pt x="581702" y="205030"/>
                  </a:lnTo>
                  <a:lnTo>
                    <a:pt x="585185" y="202749"/>
                  </a:lnTo>
                  <a:lnTo>
                    <a:pt x="588668" y="214604"/>
                  </a:lnTo>
                  <a:lnTo>
                    <a:pt x="592151" y="212394"/>
                  </a:lnTo>
                  <a:lnTo>
                    <a:pt x="595635" y="210186"/>
                  </a:lnTo>
                  <a:lnTo>
                    <a:pt x="599118" y="207982"/>
                  </a:lnTo>
                  <a:lnTo>
                    <a:pt x="602601" y="205781"/>
                  </a:lnTo>
                  <a:lnTo>
                    <a:pt x="606084" y="203583"/>
                  </a:lnTo>
                  <a:lnTo>
                    <a:pt x="609568" y="204179"/>
                  </a:lnTo>
                  <a:lnTo>
                    <a:pt x="613051" y="201999"/>
                  </a:lnTo>
                  <a:lnTo>
                    <a:pt x="616534" y="199823"/>
                  </a:lnTo>
                  <a:lnTo>
                    <a:pt x="620017" y="214748"/>
                  </a:lnTo>
                  <a:lnTo>
                    <a:pt x="623501" y="212649"/>
                  </a:lnTo>
                  <a:lnTo>
                    <a:pt x="626984" y="210554"/>
                  </a:lnTo>
                  <a:lnTo>
                    <a:pt x="630467" y="212798"/>
                  </a:lnTo>
                  <a:lnTo>
                    <a:pt x="633950" y="210727"/>
                  </a:lnTo>
                  <a:lnTo>
                    <a:pt x="637434" y="208658"/>
                  </a:lnTo>
                  <a:lnTo>
                    <a:pt x="640917" y="225705"/>
                  </a:lnTo>
                  <a:lnTo>
                    <a:pt x="644400" y="223721"/>
                  </a:lnTo>
                  <a:lnTo>
                    <a:pt x="647883" y="221738"/>
                  </a:lnTo>
                  <a:lnTo>
                    <a:pt x="651367" y="222158"/>
                  </a:lnTo>
                  <a:lnTo>
                    <a:pt x="654850" y="220190"/>
                  </a:lnTo>
                  <a:lnTo>
                    <a:pt x="658333" y="218226"/>
                  </a:lnTo>
                  <a:lnTo>
                    <a:pt x="661816" y="223385"/>
                  </a:lnTo>
                  <a:lnTo>
                    <a:pt x="665300" y="221453"/>
                  </a:lnTo>
                  <a:lnTo>
                    <a:pt x="668783" y="219524"/>
                  </a:lnTo>
                  <a:lnTo>
                    <a:pt x="672266" y="217597"/>
                  </a:lnTo>
                  <a:lnTo>
                    <a:pt x="675749" y="215673"/>
                  </a:lnTo>
                  <a:lnTo>
                    <a:pt x="679233" y="213752"/>
                  </a:lnTo>
                  <a:lnTo>
                    <a:pt x="682716" y="218883"/>
                  </a:lnTo>
                  <a:lnTo>
                    <a:pt x="686199" y="216993"/>
                  </a:lnTo>
                  <a:lnTo>
                    <a:pt x="689682" y="215106"/>
                  </a:lnTo>
                  <a:lnTo>
                    <a:pt x="693166" y="213999"/>
                  </a:lnTo>
                  <a:lnTo>
                    <a:pt x="696649" y="212119"/>
                  </a:lnTo>
                  <a:lnTo>
                    <a:pt x="700132" y="210241"/>
                  </a:lnTo>
                  <a:lnTo>
                    <a:pt x="703615" y="209931"/>
                  </a:lnTo>
                  <a:lnTo>
                    <a:pt x="707099" y="208064"/>
                  </a:lnTo>
                  <a:lnTo>
                    <a:pt x="710582" y="206199"/>
                  </a:lnTo>
                  <a:lnTo>
                    <a:pt x="714065" y="213597"/>
                  </a:lnTo>
                  <a:lnTo>
                    <a:pt x="717548" y="211770"/>
                  </a:lnTo>
                  <a:lnTo>
                    <a:pt x="721032" y="209946"/>
                  </a:lnTo>
                  <a:lnTo>
                    <a:pt x="724515" y="213404"/>
                  </a:lnTo>
                  <a:lnTo>
                    <a:pt x="727998" y="211603"/>
                  </a:lnTo>
                  <a:lnTo>
                    <a:pt x="731481" y="209805"/>
                  </a:lnTo>
                  <a:lnTo>
                    <a:pt x="734965" y="212481"/>
                  </a:lnTo>
                  <a:lnTo>
                    <a:pt x="738448" y="210702"/>
                  </a:lnTo>
                  <a:lnTo>
                    <a:pt x="741931" y="208926"/>
                  </a:lnTo>
                  <a:lnTo>
                    <a:pt x="745414" y="207151"/>
                  </a:lnTo>
                  <a:lnTo>
                    <a:pt x="748898" y="205379"/>
                  </a:lnTo>
                  <a:lnTo>
                    <a:pt x="752381" y="206592"/>
                  </a:lnTo>
                  <a:lnTo>
                    <a:pt x="755864" y="204834"/>
                  </a:lnTo>
                  <a:lnTo>
                    <a:pt x="759347" y="203078"/>
                  </a:lnTo>
                  <a:lnTo>
                    <a:pt x="762831" y="210841"/>
                  </a:lnTo>
                  <a:lnTo>
                    <a:pt x="766314" y="209122"/>
                  </a:lnTo>
                  <a:lnTo>
                    <a:pt x="769797" y="207404"/>
                  </a:lnTo>
                  <a:lnTo>
                    <a:pt x="773280" y="207131"/>
                  </a:lnTo>
                  <a:lnTo>
                    <a:pt x="776764" y="205423"/>
                  </a:lnTo>
                  <a:lnTo>
                    <a:pt x="780247" y="203716"/>
                  </a:lnTo>
                  <a:lnTo>
                    <a:pt x="783730" y="206325"/>
                  </a:lnTo>
                  <a:lnTo>
                    <a:pt x="787213" y="204636"/>
                  </a:lnTo>
                  <a:lnTo>
                    <a:pt x="790697" y="202950"/>
                  </a:lnTo>
                  <a:lnTo>
                    <a:pt x="794180" y="209033"/>
                  </a:lnTo>
                  <a:lnTo>
                    <a:pt x="797663" y="207376"/>
                  </a:lnTo>
                  <a:lnTo>
                    <a:pt x="801146" y="205721"/>
                  </a:lnTo>
                  <a:lnTo>
                    <a:pt x="804630" y="208230"/>
                  </a:lnTo>
                  <a:lnTo>
                    <a:pt x="808113" y="206592"/>
                  </a:lnTo>
                  <a:lnTo>
                    <a:pt x="811596" y="204955"/>
                  </a:lnTo>
                  <a:lnTo>
                    <a:pt x="815079" y="204013"/>
                  </a:lnTo>
                  <a:lnTo>
                    <a:pt x="818563" y="202382"/>
                  </a:lnTo>
                  <a:lnTo>
                    <a:pt x="822046" y="200753"/>
                  </a:lnTo>
                  <a:lnTo>
                    <a:pt x="825529" y="210023"/>
                  </a:lnTo>
                  <a:lnTo>
                    <a:pt x="829012" y="208432"/>
                  </a:lnTo>
                  <a:lnTo>
                    <a:pt x="832496" y="206842"/>
                  </a:lnTo>
                  <a:lnTo>
                    <a:pt x="835979" y="205924"/>
                  </a:lnTo>
                  <a:lnTo>
                    <a:pt x="839462" y="204340"/>
                  </a:lnTo>
                  <a:lnTo>
                    <a:pt x="842945" y="202757"/>
                  </a:lnTo>
                  <a:lnTo>
                    <a:pt x="846429" y="203859"/>
                  </a:lnTo>
                  <a:lnTo>
                    <a:pt x="849912" y="202288"/>
                  </a:lnTo>
                  <a:lnTo>
                    <a:pt x="853395" y="200719"/>
                  </a:lnTo>
                  <a:lnTo>
                    <a:pt x="856878" y="203151"/>
                  </a:lnTo>
                  <a:lnTo>
                    <a:pt x="860361" y="201597"/>
                  </a:lnTo>
                  <a:lnTo>
                    <a:pt x="863845" y="200044"/>
                  </a:lnTo>
                  <a:lnTo>
                    <a:pt x="867328" y="203111"/>
                  </a:lnTo>
                  <a:lnTo>
                    <a:pt x="870811" y="201576"/>
                  </a:lnTo>
                  <a:lnTo>
                    <a:pt x="874294" y="200042"/>
                  </a:lnTo>
                  <a:lnTo>
                    <a:pt x="877778" y="214995"/>
                  </a:lnTo>
                  <a:lnTo>
                    <a:pt x="881261" y="213513"/>
                  </a:lnTo>
                  <a:lnTo>
                    <a:pt x="884744" y="212033"/>
                  </a:lnTo>
                  <a:lnTo>
                    <a:pt x="888227" y="212394"/>
                  </a:lnTo>
                  <a:lnTo>
                    <a:pt x="891711" y="210922"/>
                  </a:lnTo>
                  <a:lnTo>
                    <a:pt x="895194" y="209451"/>
                  </a:lnTo>
                  <a:lnTo>
                    <a:pt x="898677" y="219378"/>
                  </a:lnTo>
                  <a:lnTo>
                    <a:pt x="902160" y="217944"/>
                  </a:lnTo>
                  <a:lnTo>
                    <a:pt x="905644" y="216511"/>
                  </a:lnTo>
                  <a:lnTo>
                    <a:pt x="909127" y="218585"/>
                  </a:lnTo>
                  <a:lnTo>
                    <a:pt x="912610" y="217164"/>
                  </a:lnTo>
                  <a:lnTo>
                    <a:pt x="916093" y="215745"/>
                  </a:lnTo>
                  <a:lnTo>
                    <a:pt x="919577" y="232781"/>
                  </a:lnTo>
                  <a:lnTo>
                    <a:pt x="923060" y="231418"/>
                  </a:lnTo>
                  <a:lnTo>
                    <a:pt x="926543" y="230056"/>
                  </a:lnTo>
                  <a:lnTo>
                    <a:pt x="930026" y="239212"/>
                  </a:lnTo>
                  <a:lnTo>
                    <a:pt x="933510" y="237882"/>
                  </a:lnTo>
                  <a:lnTo>
                    <a:pt x="936993" y="236554"/>
                  </a:lnTo>
                  <a:lnTo>
                    <a:pt x="940476" y="236258"/>
                  </a:lnTo>
                  <a:lnTo>
                    <a:pt x="943959" y="234935"/>
                  </a:lnTo>
                  <a:lnTo>
                    <a:pt x="947443" y="233613"/>
                  </a:lnTo>
                  <a:lnTo>
                    <a:pt x="950926" y="232292"/>
                  </a:lnTo>
                  <a:lnTo>
                    <a:pt x="954409" y="230973"/>
                  </a:lnTo>
                  <a:lnTo>
                    <a:pt x="957892" y="229654"/>
                  </a:lnTo>
                  <a:lnTo>
                    <a:pt x="961376" y="237039"/>
                  </a:lnTo>
                  <a:lnTo>
                    <a:pt x="964859" y="235747"/>
                  </a:lnTo>
                  <a:lnTo>
                    <a:pt x="968342" y="234456"/>
                  </a:lnTo>
                  <a:lnTo>
                    <a:pt x="971825" y="236175"/>
                  </a:lnTo>
                  <a:lnTo>
                    <a:pt x="975309" y="234894"/>
                  </a:lnTo>
                  <a:lnTo>
                    <a:pt x="978792" y="233615"/>
                  </a:lnTo>
                  <a:lnTo>
                    <a:pt x="982275" y="236804"/>
                  </a:lnTo>
                  <a:lnTo>
                    <a:pt x="985758" y="235539"/>
                  </a:lnTo>
                  <a:lnTo>
                    <a:pt x="989242" y="234275"/>
                  </a:lnTo>
                  <a:lnTo>
                    <a:pt x="992725" y="233999"/>
                  </a:lnTo>
                  <a:lnTo>
                    <a:pt x="996208" y="232740"/>
                  </a:lnTo>
                  <a:lnTo>
                    <a:pt x="999691" y="232469"/>
                  </a:lnTo>
                  <a:lnTo>
                    <a:pt x="1003175" y="231214"/>
                  </a:lnTo>
                  <a:lnTo>
                    <a:pt x="1006658" y="229961"/>
                  </a:lnTo>
                  <a:lnTo>
                    <a:pt x="1010141" y="232644"/>
                  </a:lnTo>
                  <a:lnTo>
                    <a:pt x="1013624" y="231403"/>
                  </a:lnTo>
                  <a:lnTo>
                    <a:pt x="1017108" y="230163"/>
                  </a:lnTo>
                  <a:lnTo>
                    <a:pt x="1020591" y="243149"/>
                  </a:lnTo>
                  <a:lnTo>
                    <a:pt x="1024074" y="241948"/>
                  </a:lnTo>
                  <a:lnTo>
                    <a:pt x="1027557" y="240748"/>
                  </a:lnTo>
                  <a:lnTo>
                    <a:pt x="1031041" y="244561"/>
                  </a:lnTo>
                  <a:lnTo>
                    <a:pt x="1034524" y="243376"/>
                  </a:lnTo>
                  <a:lnTo>
                    <a:pt x="1038007" y="242192"/>
                  </a:lnTo>
                  <a:lnTo>
                    <a:pt x="1041490" y="242814"/>
                  </a:lnTo>
                  <a:lnTo>
                    <a:pt x="1044974" y="241636"/>
                  </a:lnTo>
                  <a:lnTo>
                    <a:pt x="1048457" y="240459"/>
                  </a:lnTo>
                  <a:lnTo>
                    <a:pt x="1051940" y="239283"/>
                  </a:lnTo>
                  <a:lnTo>
                    <a:pt x="1055423" y="238108"/>
                  </a:lnTo>
                  <a:lnTo>
                    <a:pt x="1058907" y="236933"/>
                  </a:lnTo>
                  <a:lnTo>
                    <a:pt x="1062390" y="238929"/>
                  </a:lnTo>
                  <a:lnTo>
                    <a:pt x="1065873" y="237765"/>
                  </a:lnTo>
                  <a:lnTo>
                    <a:pt x="1069356" y="236601"/>
                  </a:lnTo>
                  <a:lnTo>
                    <a:pt x="1072840" y="239471"/>
                  </a:lnTo>
                  <a:lnTo>
                    <a:pt x="1076323" y="238319"/>
                  </a:lnTo>
                  <a:lnTo>
                    <a:pt x="1079806" y="237168"/>
                  </a:lnTo>
                  <a:lnTo>
                    <a:pt x="1083289" y="246891"/>
                  </a:lnTo>
                  <a:lnTo>
                    <a:pt x="1086773" y="245769"/>
                  </a:lnTo>
                  <a:lnTo>
                    <a:pt x="1090256" y="244647"/>
                  </a:lnTo>
                  <a:lnTo>
                    <a:pt x="1093739" y="250645"/>
                  </a:lnTo>
                  <a:lnTo>
                    <a:pt x="1097222" y="249543"/>
                  </a:lnTo>
                  <a:lnTo>
                    <a:pt x="1100706" y="248441"/>
                  </a:lnTo>
                  <a:lnTo>
                    <a:pt x="1104189" y="247755"/>
                  </a:lnTo>
                  <a:lnTo>
                    <a:pt x="1107672" y="246656"/>
                  </a:lnTo>
                  <a:lnTo>
                    <a:pt x="1111155" y="245557"/>
                  </a:lnTo>
                  <a:lnTo>
                    <a:pt x="1114639" y="245705"/>
                  </a:lnTo>
                  <a:lnTo>
                    <a:pt x="1118122" y="244612"/>
                  </a:lnTo>
                  <a:lnTo>
                    <a:pt x="1121605" y="243519"/>
                  </a:lnTo>
                  <a:lnTo>
                    <a:pt x="1125088" y="242843"/>
                  </a:lnTo>
                  <a:lnTo>
                    <a:pt x="1128572" y="241753"/>
                  </a:lnTo>
                  <a:lnTo>
                    <a:pt x="1132055" y="240663"/>
                  </a:lnTo>
                  <a:lnTo>
                    <a:pt x="1135538" y="239993"/>
                  </a:lnTo>
                  <a:lnTo>
                    <a:pt x="1139021" y="238906"/>
                  </a:lnTo>
                  <a:lnTo>
                    <a:pt x="1142505" y="237820"/>
                  </a:lnTo>
                  <a:lnTo>
                    <a:pt x="1145988" y="239660"/>
                  </a:lnTo>
                  <a:lnTo>
                    <a:pt x="1149471" y="238582"/>
                  </a:lnTo>
                  <a:lnTo>
                    <a:pt x="1152954" y="237505"/>
                  </a:lnTo>
                  <a:lnTo>
                    <a:pt x="1156437" y="238920"/>
                  </a:lnTo>
                  <a:lnTo>
                    <a:pt x="1159921" y="237850"/>
                  </a:lnTo>
                  <a:lnTo>
                    <a:pt x="1163404" y="236781"/>
                  </a:lnTo>
                  <a:lnTo>
                    <a:pt x="1166887" y="238600"/>
                  </a:lnTo>
                  <a:lnTo>
                    <a:pt x="1170370" y="237539"/>
                  </a:lnTo>
                  <a:lnTo>
                    <a:pt x="1173854" y="236479"/>
                  </a:lnTo>
                  <a:lnTo>
                    <a:pt x="1177337" y="245082"/>
                  </a:lnTo>
                  <a:lnTo>
                    <a:pt x="1180820" y="244045"/>
                  </a:lnTo>
                  <a:lnTo>
                    <a:pt x="1184303" y="243009"/>
                  </a:lnTo>
                  <a:lnTo>
                    <a:pt x="1187787" y="243157"/>
                  </a:lnTo>
                  <a:lnTo>
                    <a:pt x="1191270" y="242125"/>
                  </a:lnTo>
                  <a:lnTo>
                    <a:pt x="1194753" y="241094"/>
                  </a:lnTo>
                  <a:lnTo>
                    <a:pt x="1198236" y="250102"/>
                  </a:lnTo>
                  <a:lnTo>
                    <a:pt x="1201720" y="249094"/>
                  </a:lnTo>
                  <a:lnTo>
                    <a:pt x="1205203" y="248088"/>
                  </a:lnTo>
                  <a:lnTo>
                    <a:pt x="1208686" y="247460"/>
                  </a:lnTo>
                  <a:lnTo>
                    <a:pt x="1212169" y="246455"/>
                  </a:lnTo>
                  <a:lnTo>
                    <a:pt x="1215653" y="245451"/>
                  </a:lnTo>
                  <a:lnTo>
                    <a:pt x="1219136" y="252286"/>
                  </a:lnTo>
                  <a:lnTo>
                    <a:pt x="1222619" y="251300"/>
                  </a:lnTo>
                  <a:lnTo>
                    <a:pt x="1226102" y="250316"/>
                  </a:lnTo>
                  <a:lnTo>
                    <a:pt x="1229586" y="249332"/>
                  </a:lnTo>
                  <a:lnTo>
                    <a:pt x="1233069" y="248348"/>
                  </a:lnTo>
                  <a:lnTo>
                    <a:pt x="1236552" y="247365"/>
                  </a:lnTo>
                  <a:lnTo>
                    <a:pt x="1240035" y="258944"/>
                  </a:lnTo>
                  <a:lnTo>
                    <a:pt x="1243519" y="257990"/>
                  </a:lnTo>
                  <a:lnTo>
                    <a:pt x="1247002" y="257385"/>
                  </a:lnTo>
                  <a:lnTo>
                    <a:pt x="1250485" y="256432"/>
                  </a:lnTo>
                  <a:lnTo>
                    <a:pt x="1253968" y="255481"/>
                  </a:lnTo>
                  <a:lnTo>
                    <a:pt x="1257452" y="255579"/>
                  </a:lnTo>
                  <a:lnTo>
                    <a:pt x="1260935" y="254630"/>
                  </a:lnTo>
                  <a:lnTo>
                    <a:pt x="1264418" y="253683"/>
                  </a:lnTo>
                  <a:lnTo>
                    <a:pt x="1267901" y="253786"/>
                  </a:lnTo>
                  <a:lnTo>
                    <a:pt x="1271385" y="252841"/>
                  </a:lnTo>
                  <a:lnTo>
                    <a:pt x="1274868" y="251898"/>
                  </a:lnTo>
                  <a:lnTo>
                    <a:pt x="1278351" y="252005"/>
                  </a:lnTo>
                  <a:lnTo>
                    <a:pt x="1281834" y="251065"/>
                  </a:lnTo>
                  <a:lnTo>
                    <a:pt x="1285318" y="250125"/>
                  </a:lnTo>
                  <a:lnTo>
                    <a:pt x="1288801" y="254048"/>
                  </a:lnTo>
                  <a:lnTo>
                    <a:pt x="1292284" y="253119"/>
                  </a:lnTo>
                  <a:lnTo>
                    <a:pt x="1295767" y="252191"/>
                  </a:lnTo>
                  <a:lnTo>
                    <a:pt x="1299251" y="251953"/>
                  </a:lnTo>
                  <a:lnTo>
                    <a:pt x="1302734" y="251028"/>
                  </a:lnTo>
                  <a:lnTo>
                    <a:pt x="1306217" y="250103"/>
                  </a:lnTo>
                  <a:lnTo>
                    <a:pt x="1309700" y="249869"/>
                  </a:lnTo>
                  <a:lnTo>
                    <a:pt x="1313184" y="248947"/>
                  </a:lnTo>
                  <a:lnTo>
                    <a:pt x="1316667" y="248026"/>
                  </a:lnTo>
                  <a:lnTo>
                    <a:pt x="1320150" y="247104"/>
                  </a:lnTo>
                  <a:lnTo>
                    <a:pt x="1323633" y="246184"/>
                  </a:lnTo>
                  <a:lnTo>
                    <a:pt x="1327117" y="245264"/>
                  </a:lnTo>
                  <a:lnTo>
                    <a:pt x="1330600" y="245736"/>
                  </a:lnTo>
                  <a:lnTo>
                    <a:pt x="1334083" y="244819"/>
                  </a:lnTo>
                  <a:lnTo>
                    <a:pt x="1337566" y="243904"/>
                  </a:lnTo>
                  <a:lnTo>
                    <a:pt x="1341050" y="244725"/>
                  </a:lnTo>
                  <a:lnTo>
                    <a:pt x="1344533" y="243814"/>
                  </a:lnTo>
                  <a:lnTo>
                    <a:pt x="1348016" y="242903"/>
                  </a:lnTo>
                  <a:lnTo>
                    <a:pt x="1351499" y="244069"/>
                  </a:lnTo>
                  <a:lnTo>
                    <a:pt x="1354983" y="243164"/>
                  </a:lnTo>
                  <a:lnTo>
                    <a:pt x="1358466" y="242259"/>
                  </a:lnTo>
                  <a:lnTo>
                    <a:pt x="1361949" y="244105"/>
                  </a:lnTo>
                  <a:lnTo>
                    <a:pt x="1365432" y="243207"/>
                  </a:lnTo>
                  <a:lnTo>
                    <a:pt x="1368916" y="242309"/>
                  </a:lnTo>
                  <a:lnTo>
                    <a:pt x="1372399" y="244479"/>
                  </a:lnTo>
                  <a:lnTo>
                    <a:pt x="1375882" y="243588"/>
                  </a:lnTo>
                  <a:lnTo>
                    <a:pt x="1379365" y="242698"/>
                  </a:lnTo>
                  <a:lnTo>
                    <a:pt x="1382849" y="244175"/>
                  </a:lnTo>
                  <a:lnTo>
                    <a:pt x="1386332" y="243291"/>
                  </a:lnTo>
                  <a:lnTo>
                    <a:pt x="1389815" y="242407"/>
                  </a:lnTo>
                  <a:lnTo>
                    <a:pt x="1393298" y="246201"/>
                  </a:lnTo>
                  <a:lnTo>
                    <a:pt x="1396782" y="245327"/>
                  </a:lnTo>
                  <a:lnTo>
                    <a:pt x="1400265" y="244454"/>
                  </a:lnTo>
                  <a:lnTo>
                    <a:pt x="1403748" y="244905"/>
                  </a:lnTo>
                  <a:lnTo>
                    <a:pt x="1407231" y="244035"/>
                  </a:lnTo>
                  <a:lnTo>
                    <a:pt x="1410715" y="243165"/>
                  </a:lnTo>
                  <a:lnTo>
                    <a:pt x="1414198" y="255141"/>
                  </a:lnTo>
                  <a:lnTo>
                    <a:pt x="1417681" y="254297"/>
                  </a:lnTo>
                  <a:lnTo>
                    <a:pt x="1421164" y="253453"/>
                  </a:lnTo>
                  <a:lnTo>
                    <a:pt x="1424648" y="254167"/>
                  </a:lnTo>
                  <a:lnTo>
                    <a:pt x="1428131" y="253327"/>
                  </a:lnTo>
                  <a:lnTo>
                    <a:pt x="1431614" y="252488"/>
                  </a:lnTo>
                  <a:lnTo>
                    <a:pt x="1435097" y="253202"/>
                  </a:lnTo>
                  <a:lnTo>
                    <a:pt x="1438580" y="252366"/>
                  </a:lnTo>
                  <a:lnTo>
                    <a:pt x="1442064" y="251531"/>
                  </a:lnTo>
                  <a:lnTo>
                    <a:pt x="1445547" y="255308"/>
                  </a:lnTo>
                  <a:lnTo>
                    <a:pt x="1449030" y="254482"/>
                  </a:lnTo>
                  <a:lnTo>
                    <a:pt x="1452513" y="253657"/>
                  </a:lnTo>
                  <a:lnTo>
                    <a:pt x="1455997" y="257659"/>
                  </a:lnTo>
                  <a:lnTo>
                    <a:pt x="1459480" y="256844"/>
                  </a:lnTo>
                  <a:lnTo>
                    <a:pt x="1462963" y="256030"/>
                  </a:lnTo>
                  <a:lnTo>
                    <a:pt x="1466446" y="256410"/>
                  </a:lnTo>
                  <a:lnTo>
                    <a:pt x="1469930" y="255598"/>
                  </a:lnTo>
                  <a:lnTo>
                    <a:pt x="1473413" y="254787"/>
                  </a:lnTo>
                  <a:lnTo>
                    <a:pt x="1476896" y="257536"/>
                  </a:lnTo>
                  <a:lnTo>
                    <a:pt x="1480379" y="256732"/>
                  </a:lnTo>
                  <a:lnTo>
                    <a:pt x="1483863" y="255929"/>
                  </a:lnTo>
                  <a:lnTo>
                    <a:pt x="1487346" y="255716"/>
                  </a:lnTo>
                  <a:lnTo>
                    <a:pt x="1490829" y="254914"/>
                  </a:lnTo>
                  <a:lnTo>
                    <a:pt x="1494312" y="260796"/>
                  </a:lnTo>
                  <a:lnTo>
                    <a:pt x="1497796" y="260007"/>
                  </a:lnTo>
                  <a:lnTo>
                    <a:pt x="1501279" y="259219"/>
                  </a:lnTo>
                  <a:lnTo>
                    <a:pt x="1504762" y="269580"/>
                  </a:lnTo>
                  <a:lnTo>
                    <a:pt x="1508245" y="268813"/>
                  </a:lnTo>
                  <a:lnTo>
                    <a:pt x="1511729" y="268046"/>
                  </a:lnTo>
                  <a:lnTo>
                    <a:pt x="1515212" y="273434"/>
                  </a:lnTo>
                  <a:lnTo>
                    <a:pt x="1518695" y="272679"/>
                  </a:lnTo>
                  <a:lnTo>
                    <a:pt x="1522178" y="271925"/>
                  </a:lnTo>
                  <a:lnTo>
                    <a:pt x="1525662" y="272489"/>
                  </a:lnTo>
                  <a:lnTo>
                    <a:pt x="1529145" y="271738"/>
                  </a:lnTo>
                  <a:lnTo>
                    <a:pt x="1532628" y="270987"/>
                  </a:lnTo>
                  <a:lnTo>
                    <a:pt x="1536111" y="270236"/>
                  </a:lnTo>
                  <a:lnTo>
                    <a:pt x="1539595" y="269486"/>
                  </a:lnTo>
                  <a:lnTo>
                    <a:pt x="1543078" y="268736"/>
                  </a:lnTo>
                  <a:lnTo>
                    <a:pt x="1546561" y="267986"/>
                  </a:lnTo>
                  <a:lnTo>
                    <a:pt x="1550044" y="267237"/>
                  </a:lnTo>
                  <a:lnTo>
                    <a:pt x="1553528" y="266488"/>
                  </a:lnTo>
                  <a:lnTo>
                    <a:pt x="1557011" y="266273"/>
                  </a:lnTo>
                  <a:lnTo>
                    <a:pt x="1560494" y="265526"/>
                  </a:lnTo>
                  <a:lnTo>
                    <a:pt x="1563977" y="264779"/>
                  </a:lnTo>
                  <a:lnTo>
                    <a:pt x="1567461" y="264300"/>
                  </a:lnTo>
                  <a:lnTo>
                    <a:pt x="1570944" y="263554"/>
                  </a:lnTo>
                  <a:lnTo>
                    <a:pt x="1574427" y="262809"/>
                  </a:lnTo>
                  <a:lnTo>
                    <a:pt x="1577910" y="262601"/>
                  </a:lnTo>
                  <a:lnTo>
                    <a:pt x="1581394" y="261857"/>
                  </a:lnTo>
                  <a:lnTo>
                    <a:pt x="1584877" y="261114"/>
                  </a:lnTo>
                  <a:lnTo>
                    <a:pt x="1588360" y="261979"/>
                  </a:lnTo>
                  <a:lnTo>
                    <a:pt x="1591843" y="261240"/>
                  </a:lnTo>
                  <a:lnTo>
                    <a:pt x="1595327" y="260500"/>
                  </a:lnTo>
                  <a:lnTo>
                    <a:pt x="1598810" y="260029"/>
                  </a:lnTo>
                  <a:lnTo>
                    <a:pt x="1602293" y="259291"/>
                  </a:lnTo>
                  <a:lnTo>
                    <a:pt x="1605776" y="258553"/>
                  </a:lnTo>
                  <a:lnTo>
                    <a:pt x="1609260" y="258353"/>
                  </a:lnTo>
                  <a:lnTo>
                    <a:pt x="1612743" y="257617"/>
                  </a:lnTo>
                  <a:lnTo>
                    <a:pt x="1616226" y="256881"/>
                  </a:lnTo>
                  <a:lnTo>
                    <a:pt x="1619709" y="260680"/>
                  </a:lnTo>
                  <a:lnTo>
                    <a:pt x="1623193" y="259952"/>
                  </a:lnTo>
                  <a:lnTo>
                    <a:pt x="1626676" y="259225"/>
                  </a:lnTo>
                  <a:lnTo>
                    <a:pt x="1630159" y="260081"/>
                  </a:lnTo>
                  <a:lnTo>
                    <a:pt x="1633642" y="259357"/>
                  </a:lnTo>
                  <a:lnTo>
                    <a:pt x="1637126" y="258633"/>
                  </a:lnTo>
                  <a:lnTo>
                    <a:pt x="1640609" y="257910"/>
                  </a:lnTo>
                  <a:lnTo>
                    <a:pt x="1644092" y="257187"/>
                  </a:lnTo>
                  <a:lnTo>
                    <a:pt x="1647575" y="256464"/>
                  </a:lnTo>
                  <a:lnTo>
                    <a:pt x="1651059" y="257853"/>
                  </a:lnTo>
                  <a:lnTo>
                    <a:pt x="1654542" y="257134"/>
                  </a:lnTo>
                  <a:lnTo>
                    <a:pt x="1658025" y="256416"/>
                  </a:lnTo>
                  <a:lnTo>
                    <a:pt x="1661508" y="255698"/>
                  </a:lnTo>
                  <a:lnTo>
                    <a:pt x="1664992" y="254981"/>
                  </a:lnTo>
                  <a:lnTo>
                    <a:pt x="1668475" y="254264"/>
                  </a:lnTo>
                  <a:lnTo>
                    <a:pt x="1671958" y="255131"/>
                  </a:lnTo>
                  <a:lnTo>
                    <a:pt x="1675441" y="254417"/>
                  </a:lnTo>
                  <a:lnTo>
                    <a:pt x="1678925" y="253703"/>
                  </a:lnTo>
                  <a:lnTo>
                    <a:pt x="1682408" y="253254"/>
                  </a:lnTo>
                  <a:lnTo>
                    <a:pt x="1685891" y="252541"/>
                  </a:lnTo>
                  <a:lnTo>
                    <a:pt x="1689374" y="251829"/>
                  </a:lnTo>
                  <a:lnTo>
                    <a:pt x="1692858" y="251382"/>
                  </a:lnTo>
                  <a:lnTo>
                    <a:pt x="1696341" y="250671"/>
                  </a:lnTo>
                  <a:lnTo>
                    <a:pt x="1699824" y="249960"/>
                  </a:lnTo>
                  <a:lnTo>
                    <a:pt x="1703307" y="250310"/>
                  </a:lnTo>
                  <a:lnTo>
                    <a:pt x="1706791" y="249602"/>
                  </a:lnTo>
                  <a:lnTo>
                    <a:pt x="1710274" y="248894"/>
                  </a:lnTo>
                  <a:lnTo>
                    <a:pt x="1713757" y="250563"/>
                  </a:lnTo>
                  <a:lnTo>
                    <a:pt x="1717240" y="249860"/>
                  </a:lnTo>
                  <a:lnTo>
                    <a:pt x="1720723" y="249156"/>
                  </a:lnTo>
                  <a:lnTo>
                    <a:pt x="1724207" y="253145"/>
                  </a:lnTo>
                  <a:lnTo>
                    <a:pt x="1727690" y="252449"/>
                  </a:lnTo>
                  <a:lnTo>
                    <a:pt x="1731173" y="251754"/>
                  </a:lnTo>
                  <a:lnTo>
                    <a:pt x="1734656" y="256418"/>
                  </a:lnTo>
                  <a:lnTo>
                    <a:pt x="1738140" y="255732"/>
                  </a:lnTo>
                  <a:lnTo>
                    <a:pt x="1741623" y="255046"/>
                  </a:lnTo>
                  <a:lnTo>
                    <a:pt x="1741623" y="255299"/>
                  </a:lnTo>
                  <a:lnTo>
                    <a:pt x="1741623" y="255551"/>
                  </a:lnTo>
                  <a:lnTo>
                    <a:pt x="1741623" y="255802"/>
                  </a:lnTo>
                  <a:lnTo>
                    <a:pt x="1741623" y="256054"/>
                  </a:lnTo>
                  <a:lnTo>
                    <a:pt x="1741623" y="256305"/>
                  </a:lnTo>
                  <a:lnTo>
                    <a:pt x="1741623" y="256555"/>
                  </a:lnTo>
                  <a:lnTo>
                    <a:pt x="1745106" y="255872"/>
                  </a:lnTo>
                  <a:lnTo>
                    <a:pt x="1748589" y="255189"/>
                  </a:lnTo>
                  <a:lnTo>
                    <a:pt x="1752073" y="255009"/>
                  </a:lnTo>
                  <a:lnTo>
                    <a:pt x="1755556" y="254328"/>
                  </a:lnTo>
                  <a:lnTo>
                    <a:pt x="1759039" y="253647"/>
                  </a:lnTo>
                  <a:lnTo>
                    <a:pt x="1762522" y="253721"/>
                  </a:lnTo>
                  <a:lnTo>
                    <a:pt x="1766006" y="253041"/>
                  </a:lnTo>
                  <a:lnTo>
                    <a:pt x="1769489" y="252362"/>
                  </a:lnTo>
                  <a:lnTo>
                    <a:pt x="1772972" y="253191"/>
                  </a:lnTo>
                  <a:lnTo>
                    <a:pt x="1776455" y="252515"/>
                  </a:lnTo>
                  <a:lnTo>
                    <a:pt x="1779939" y="251839"/>
                  </a:lnTo>
                  <a:lnTo>
                    <a:pt x="1783422" y="252916"/>
                  </a:lnTo>
                  <a:lnTo>
                    <a:pt x="1786905" y="252244"/>
                  </a:lnTo>
                  <a:lnTo>
                    <a:pt x="1790388" y="251571"/>
                  </a:lnTo>
                  <a:lnTo>
                    <a:pt x="1793872" y="255355"/>
                  </a:lnTo>
                  <a:lnTo>
                    <a:pt x="1797355" y="254690"/>
                  </a:lnTo>
                  <a:lnTo>
                    <a:pt x="1800838" y="254025"/>
                  </a:lnTo>
                  <a:lnTo>
                    <a:pt x="1804321" y="253606"/>
                  </a:lnTo>
                  <a:lnTo>
                    <a:pt x="1807805" y="252942"/>
                  </a:lnTo>
                  <a:lnTo>
                    <a:pt x="1811288" y="252279"/>
                  </a:lnTo>
                  <a:lnTo>
                    <a:pt x="1814771" y="252845"/>
                  </a:lnTo>
                  <a:lnTo>
                    <a:pt x="1818254" y="252183"/>
                  </a:lnTo>
                  <a:lnTo>
                    <a:pt x="1821738" y="251522"/>
                  </a:lnTo>
                  <a:lnTo>
                    <a:pt x="1825221" y="254520"/>
                  </a:lnTo>
                  <a:lnTo>
                    <a:pt x="1828704" y="253865"/>
                  </a:lnTo>
                  <a:lnTo>
                    <a:pt x="1832187" y="253210"/>
                  </a:lnTo>
                  <a:lnTo>
                    <a:pt x="1835671" y="252798"/>
                  </a:lnTo>
                  <a:lnTo>
                    <a:pt x="1839154" y="252144"/>
                  </a:lnTo>
                  <a:lnTo>
                    <a:pt x="1842637" y="251491"/>
                  </a:lnTo>
                  <a:lnTo>
                    <a:pt x="1846120" y="251809"/>
                  </a:lnTo>
                  <a:lnTo>
                    <a:pt x="1849604" y="251157"/>
                  </a:lnTo>
                  <a:lnTo>
                    <a:pt x="1853087" y="250506"/>
                  </a:lnTo>
                  <a:lnTo>
                    <a:pt x="1856570" y="250341"/>
                  </a:lnTo>
                  <a:lnTo>
                    <a:pt x="1860053" y="249691"/>
                  </a:lnTo>
                  <a:lnTo>
                    <a:pt x="1863537" y="249042"/>
                  </a:lnTo>
                  <a:lnTo>
                    <a:pt x="1867020" y="250091"/>
                  </a:lnTo>
                  <a:lnTo>
                    <a:pt x="1870503" y="249444"/>
                  </a:lnTo>
                  <a:lnTo>
                    <a:pt x="1873986" y="248798"/>
                  </a:lnTo>
                  <a:lnTo>
                    <a:pt x="1877470" y="251996"/>
                  </a:lnTo>
                  <a:lnTo>
                    <a:pt x="1880953" y="251355"/>
                  </a:lnTo>
                  <a:lnTo>
                    <a:pt x="1884436" y="250715"/>
                  </a:lnTo>
                  <a:lnTo>
                    <a:pt x="1887919" y="251741"/>
                  </a:lnTo>
                  <a:lnTo>
                    <a:pt x="1891403" y="251104"/>
                  </a:lnTo>
                  <a:lnTo>
                    <a:pt x="1894886" y="250467"/>
                  </a:lnTo>
                  <a:lnTo>
                    <a:pt x="1898369" y="251016"/>
                  </a:lnTo>
                  <a:lnTo>
                    <a:pt x="1901852" y="250382"/>
                  </a:lnTo>
                  <a:lnTo>
                    <a:pt x="1905336" y="249747"/>
                  </a:lnTo>
                  <a:lnTo>
                    <a:pt x="1908819" y="250061"/>
                  </a:lnTo>
                  <a:lnTo>
                    <a:pt x="1912302" y="249428"/>
                  </a:lnTo>
                  <a:lnTo>
                    <a:pt x="1915785" y="248796"/>
                  </a:lnTo>
                  <a:lnTo>
                    <a:pt x="1919269" y="250757"/>
                  </a:lnTo>
                  <a:lnTo>
                    <a:pt x="1922752" y="250129"/>
                  </a:lnTo>
                  <a:lnTo>
                    <a:pt x="1926235" y="249501"/>
                  </a:lnTo>
                  <a:lnTo>
                    <a:pt x="1929718" y="249812"/>
                  </a:lnTo>
                  <a:lnTo>
                    <a:pt x="1933202" y="249186"/>
                  </a:lnTo>
                  <a:lnTo>
                    <a:pt x="1936685" y="248560"/>
                  </a:lnTo>
                  <a:lnTo>
                    <a:pt x="1940168" y="249806"/>
                  </a:lnTo>
                  <a:lnTo>
                    <a:pt x="1943651" y="249184"/>
                  </a:lnTo>
                  <a:lnTo>
                    <a:pt x="1947135" y="248561"/>
                  </a:lnTo>
                  <a:lnTo>
                    <a:pt x="1950618" y="249569"/>
                  </a:lnTo>
                  <a:lnTo>
                    <a:pt x="1954101" y="248949"/>
                  </a:lnTo>
                  <a:lnTo>
                    <a:pt x="1957584" y="248330"/>
                  </a:lnTo>
                  <a:lnTo>
                    <a:pt x="1961068" y="247943"/>
                  </a:lnTo>
                  <a:lnTo>
                    <a:pt x="1964551" y="247325"/>
                  </a:lnTo>
                  <a:lnTo>
                    <a:pt x="1968034" y="246706"/>
                  </a:lnTo>
                  <a:lnTo>
                    <a:pt x="1971517" y="247252"/>
                  </a:lnTo>
                  <a:lnTo>
                    <a:pt x="1975001" y="246636"/>
                  </a:lnTo>
                  <a:lnTo>
                    <a:pt x="1978484" y="246020"/>
                  </a:lnTo>
                  <a:lnTo>
                    <a:pt x="1981967" y="245404"/>
                  </a:lnTo>
                  <a:lnTo>
                    <a:pt x="1985450" y="244788"/>
                  </a:lnTo>
                  <a:lnTo>
                    <a:pt x="1988934" y="244173"/>
                  </a:lnTo>
                  <a:lnTo>
                    <a:pt x="1992417" y="244725"/>
                  </a:lnTo>
                  <a:lnTo>
                    <a:pt x="1995900" y="244111"/>
                  </a:lnTo>
                  <a:lnTo>
                    <a:pt x="1999383" y="243498"/>
                  </a:lnTo>
                  <a:lnTo>
                    <a:pt x="2002867" y="242886"/>
                  </a:lnTo>
                  <a:lnTo>
                    <a:pt x="2006350" y="242273"/>
                  </a:lnTo>
                  <a:lnTo>
                    <a:pt x="2009833" y="242129"/>
                  </a:lnTo>
                  <a:lnTo>
                    <a:pt x="2013316" y="241517"/>
                  </a:lnTo>
                  <a:lnTo>
                    <a:pt x="2016799" y="240906"/>
                  </a:lnTo>
                  <a:lnTo>
                    <a:pt x="2020283" y="240764"/>
                  </a:lnTo>
                  <a:lnTo>
                    <a:pt x="2023766" y="240154"/>
                  </a:lnTo>
                  <a:lnTo>
                    <a:pt x="2027249" y="239544"/>
                  </a:lnTo>
                  <a:lnTo>
                    <a:pt x="2030732" y="239638"/>
                  </a:lnTo>
                  <a:lnTo>
                    <a:pt x="2034216" y="239030"/>
                  </a:lnTo>
                  <a:lnTo>
                    <a:pt x="2037699" y="238422"/>
                  </a:lnTo>
                  <a:lnTo>
                    <a:pt x="2041182" y="241771"/>
                  </a:lnTo>
                  <a:lnTo>
                    <a:pt x="2044665" y="241169"/>
                  </a:lnTo>
                  <a:lnTo>
                    <a:pt x="2048149" y="240566"/>
                  </a:lnTo>
                  <a:lnTo>
                    <a:pt x="2051632" y="241578"/>
                  </a:lnTo>
                  <a:lnTo>
                    <a:pt x="2055115" y="240978"/>
                  </a:lnTo>
                  <a:lnTo>
                    <a:pt x="2058598" y="240379"/>
                  </a:lnTo>
                  <a:lnTo>
                    <a:pt x="2062082" y="240010"/>
                  </a:lnTo>
                  <a:lnTo>
                    <a:pt x="2065565" y="239411"/>
                  </a:lnTo>
                  <a:lnTo>
                    <a:pt x="2069048" y="238813"/>
                  </a:lnTo>
                  <a:lnTo>
                    <a:pt x="2072531" y="238907"/>
                  </a:lnTo>
                  <a:lnTo>
                    <a:pt x="2076015" y="238309"/>
                  </a:lnTo>
                  <a:lnTo>
                    <a:pt x="2079498" y="237713"/>
                  </a:lnTo>
                  <a:lnTo>
                    <a:pt x="2082981" y="237347"/>
                  </a:lnTo>
                  <a:lnTo>
                    <a:pt x="2086464" y="236751"/>
                  </a:lnTo>
                  <a:lnTo>
                    <a:pt x="2089948" y="236155"/>
                  </a:lnTo>
                  <a:lnTo>
                    <a:pt x="2093431" y="235559"/>
                  </a:lnTo>
                  <a:lnTo>
                    <a:pt x="2096914" y="234964"/>
                  </a:lnTo>
                  <a:lnTo>
                    <a:pt x="2100397" y="234369"/>
                  </a:lnTo>
                  <a:lnTo>
                    <a:pt x="2103881" y="236547"/>
                  </a:lnTo>
                  <a:lnTo>
                    <a:pt x="2107364" y="235956"/>
                  </a:lnTo>
                  <a:lnTo>
                    <a:pt x="2110847" y="235365"/>
                  </a:lnTo>
                  <a:lnTo>
                    <a:pt x="2114330" y="235694"/>
                  </a:lnTo>
                  <a:lnTo>
                    <a:pt x="2117814" y="235104"/>
                  </a:lnTo>
                  <a:lnTo>
                    <a:pt x="2121297" y="234515"/>
                  </a:lnTo>
                  <a:lnTo>
                    <a:pt x="2124780" y="234845"/>
                  </a:lnTo>
                  <a:lnTo>
                    <a:pt x="2128263" y="234258"/>
                  </a:lnTo>
                  <a:lnTo>
                    <a:pt x="2131747" y="233670"/>
                  </a:lnTo>
                  <a:lnTo>
                    <a:pt x="2135230" y="234687"/>
                  </a:lnTo>
                  <a:lnTo>
                    <a:pt x="2138713" y="234103"/>
                  </a:lnTo>
                  <a:lnTo>
                    <a:pt x="2142196" y="233518"/>
                  </a:lnTo>
                  <a:lnTo>
                    <a:pt x="2145680" y="233620"/>
                  </a:lnTo>
                  <a:lnTo>
                    <a:pt x="2149163" y="233036"/>
                  </a:lnTo>
                  <a:lnTo>
                    <a:pt x="2152646" y="232453"/>
                  </a:lnTo>
                  <a:lnTo>
                    <a:pt x="2156129" y="231870"/>
                  </a:lnTo>
                  <a:lnTo>
                    <a:pt x="2159613" y="231288"/>
                  </a:lnTo>
                  <a:lnTo>
                    <a:pt x="2163096" y="230705"/>
                  </a:lnTo>
                  <a:lnTo>
                    <a:pt x="2166579" y="232183"/>
                  </a:lnTo>
                  <a:lnTo>
                    <a:pt x="2170062" y="231604"/>
                  </a:lnTo>
                  <a:lnTo>
                    <a:pt x="2173546" y="231024"/>
                  </a:lnTo>
                  <a:lnTo>
                    <a:pt x="2177029" y="237852"/>
                  </a:lnTo>
                  <a:lnTo>
                    <a:pt x="2180512" y="237282"/>
                  </a:lnTo>
                  <a:lnTo>
                    <a:pt x="2183995" y="236713"/>
                  </a:lnTo>
                  <a:lnTo>
                    <a:pt x="2187479" y="237246"/>
                  </a:lnTo>
                  <a:lnTo>
                    <a:pt x="2190962" y="236678"/>
                  </a:lnTo>
                  <a:lnTo>
                    <a:pt x="2194445" y="236111"/>
                  </a:lnTo>
                  <a:lnTo>
                    <a:pt x="2197928" y="235985"/>
                  </a:lnTo>
                  <a:lnTo>
                    <a:pt x="2201412" y="235418"/>
                  </a:lnTo>
                  <a:lnTo>
                    <a:pt x="2204895" y="234852"/>
                  </a:lnTo>
                  <a:lnTo>
                    <a:pt x="2208378" y="234286"/>
                  </a:lnTo>
                  <a:lnTo>
                    <a:pt x="2211861" y="233720"/>
                  </a:lnTo>
                  <a:lnTo>
                    <a:pt x="2215345" y="233154"/>
                  </a:lnTo>
                  <a:lnTo>
                    <a:pt x="2218828" y="235672"/>
                  </a:lnTo>
                  <a:lnTo>
                    <a:pt x="2222311" y="235110"/>
                  </a:lnTo>
                  <a:lnTo>
                    <a:pt x="2225794" y="234549"/>
                  </a:lnTo>
                  <a:lnTo>
                    <a:pt x="2229278" y="235517"/>
                  </a:lnTo>
                  <a:lnTo>
                    <a:pt x="2232761" y="234958"/>
                  </a:lnTo>
                  <a:lnTo>
                    <a:pt x="2236244" y="234399"/>
                  </a:lnTo>
                  <a:lnTo>
                    <a:pt x="2239727" y="235798"/>
                  </a:lnTo>
                  <a:lnTo>
                    <a:pt x="2243211" y="235241"/>
                  </a:lnTo>
                  <a:lnTo>
                    <a:pt x="2246694" y="234685"/>
                  </a:lnTo>
                  <a:lnTo>
                    <a:pt x="2250177" y="234129"/>
                  </a:lnTo>
                  <a:lnTo>
                    <a:pt x="2253660" y="233574"/>
                  </a:lnTo>
                  <a:lnTo>
                    <a:pt x="2257144" y="236044"/>
                  </a:lnTo>
                  <a:lnTo>
                    <a:pt x="2260627" y="235492"/>
                  </a:lnTo>
                  <a:lnTo>
                    <a:pt x="2264110" y="234940"/>
                  </a:lnTo>
                  <a:lnTo>
                    <a:pt x="2267593" y="235034"/>
                  </a:lnTo>
                  <a:lnTo>
                    <a:pt x="2271077" y="234484"/>
                  </a:lnTo>
                  <a:lnTo>
                    <a:pt x="2274560" y="233933"/>
                  </a:lnTo>
                  <a:lnTo>
                    <a:pt x="2278043" y="233814"/>
                  </a:lnTo>
                  <a:lnTo>
                    <a:pt x="2281526" y="233265"/>
                  </a:lnTo>
                  <a:lnTo>
                    <a:pt x="2285010" y="232716"/>
                  </a:lnTo>
                  <a:lnTo>
                    <a:pt x="2288493" y="232597"/>
                  </a:lnTo>
                  <a:lnTo>
                    <a:pt x="2291976" y="232049"/>
                  </a:lnTo>
                  <a:lnTo>
                    <a:pt x="2295459" y="231501"/>
                  </a:lnTo>
                  <a:lnTo>
                    <a:pt x="2298942" y="231385"/>
                  </a:lnTo>
                  <a:lnTo>
                    <a:pt x="2302426" y="230838"/>
                  </a:lnTo>
                  <a:lnTo>
                    <a:pt x="2305909" y="230291"/>
                  </a:lnTo>
                  <a:lnTo>
                    <a:pt x="2309392" y="231252"/>
                  </a:lnTo>
                  <a:lnTo>
                    <a:pt x="2312875" y="230708"/>
                  </a:lnTo>
                  <a:lnTo>
                    <a:pt x="2316359" y="230163"/>
                  </a:lnTo>
                  <a:lnTo>
                    <a:pt x="2319842" y="229619"/>
                  </a:lnTo>
                  <a:lnTo>
                    <a:pt x="2323325" y="229075"/>
                  </a:lnTo>
                  <a:lnTo>
                    <a:pt x="2326808" y="228531"/>
                  </a:lnTo>
                  <a:lnTo>
                    <a:pt x="2330292" y="231416"/>
                  </a:lnTo>
                  <a:lnTo>
                    <a:pt x="2333775" y="230876"/>
                  </a:lnTo>
                  <a:lnTo>
                    <a:pt x="2337258" y="230337"/>
                  </a:lnTo>
                  <a:lnTo>
                    <a:pt x="2340741" y="235061"/>
                  </a:lnTo>
                  <a:lnTo>
                    <a:pt x="2344225" y="234528"/>
                  </a:lnTo>
                  <a:lnTo>
                    <a:pt x="2347708" y="233995"/>
                  </a:lnTo>
                  <a:lnTo>
                    <a:pt x="2351191" y="233462"/>
                  </a:lnTo>
                  <a:lnTo>
                    <a:pt x="2354674" y="232930"/>
                  </a:lnTo>
                  <a:lnTo>
                    <a:pt x="2358158" y="232397"/>
                  </a:lnTo>
                  <a:lnTo>
                    <a:pt x="2361641" y="233324"/>
                  </a:lnTo>
                  <a:lnTo>
                    <a:pt x="2365124" y="232794"/>
                  </a:lnTo>
                  <a:lnTo>
                    <a:pt x="2368607" y="232264"/>
                  </a:lnTo>
                  <a:lnTo>
                    <a:pt x="2372091" y="232151"/>
                  </a:lnTo>
                  <a:lnTo>
                    <a:pt x="2375574" y="231621"/>
                  </a:lnTo>
                  <a:lnTo>
                    <a:pt x="2379057" y="231092"/>
                  </a:lnTo>
                  <a:lnTo>
                    <a:pt x="2382540" y="231396"/>
                  </a:lnTo>
                  <a:lnTo>
                    <a:pt x="2386024" y="230869"/>
                  </a:lnTo>
                  <a:lnTo>
                    <a:pt x="2389507" y="230341"/>
                  </a:lnTo>
                  <a:lnTo>
                    <a:pt x="2392990" y="233534"/>
                  </a:lnTo>
                  <a:lnTo>
                    <a:pt x="2396473" y="233011"/>
                  </a:lnTo>
                  <a:lnTo>
                    <a:pt x="2399957" y="232488"/>
                  </a:lnTo>
                  <a:lnTo>
                    <a:pt x="2403440" y="234619"/>
                  </a:lnTo>
                  <a:lnTo>
                    <a:pt x="2406923" y="234100"/>
                  </a:lnTo>
                  <a:lnTo>
                    <a:pt x="2410406" y="233580"/>
                  </a:lnTo>
                  <a:lnTo>
                    <a:pt x="2413890" y="234278"/>
                  </a:lnTo>
                  <a:lnTo>
                    <a:pt x="2417373" y="233760"/>
                  </a:lnTo>
                  <a:lnTo>
                    <a:pt x="2420856" y="233243"/>
                  </a:lnTo>
                  <a:lnTo>
                    <a:pt x="2424339" y="234343"/>
                  </a:lnTo>
                  <a:lnTo>
                    <a:pt x="2427823" y="233827"/>
                  </a:lnTo>
                  <a:lnTo>
                    <a:pt x="2431306" y="233312"/>
                  </a:lnTo>
                  <a:lnTo>
                    <a:pt x="2434789" y="235207"/>
                  </a:lnTo>
                  <a:lnTo>
                    <a:pt x="2438272" y="234695"/>
                  </a:lnTo>
                  <a:lnTo>
                    <a:pt x="2441756" y="234182"/>
                  </a:lnTo>
                  <a:lnTo>
                    <a:pt x="2445239" y="235465"/>
                  </a:lnTo>
                  <a:lnTo>
                    <a:pt x="2448722" y="234955"/>
                  </a:lnTo>
                  <a:lnTo>
                    <a:pt x="2452205" y="234446"/>
                  </a:lnTo>
                  <a:lnTo>
                    <a:pt x="2455689" y="234731"/>
                  </a:lnTo>
                  <a:lnTo>
                    <a:pt x="2459172" y="234223"/>
                  </a:lnTo>
                  <a:lnTo>
                    <a:pt x="2462655" y="233715"/>
                  </a:lnTo>
                  <a:lnTo>
                    <a:pt x="2466138" y="234793"/>
                  </a:lnTo>
                  <a:lnTo>
                    <a:pt x="2469622" y="234287"/>
                  </a:lnTo>
                  <a:lnTo>
                    <a:pt x="2473105" y="233780"/>
                  </a:lnTo>
                  <a:lnTo>
                    <a:pt x="2476588" y="234657"/>
                  </a:lnTo>
                  <a:lnTo>
                    <a:pt x="2480071" y="234153"/>
                  </a:lnTo>
                  <a:lnTo>
                    <a:pt x="2483555" y="233649"/>
                  </a:lnTo>
                  <a:lnTo>
                    <a:pt x="2487038" y="235500"/>
                  </a:lnTo>
                  <a:lnTo>
                    <a:pt x="2490521" y="234999"/>
                  </a:lnTo>
                  <a:lnTo>
                    <a:pt x="2494004" y="235474"/>
                  </a:lnTo>
                  <a:lnTo>
                    <a:pt x="2497488" y="234974"/>
                  </a:lnTo>
                  <a:lnTo>
                    <a:pt x="2500971" y="234474"/>
                  </a:lnTo>
                  <a:lnTo>
                    <a:pt x="2504454" y="234559"/>
                  </a:lnTo>
                  <a:lnTo>
                    <a:pt x="2507937" y="234061"/>
                  </a:lnTo>
                  <a:lnTo>
                    <a:pt x="2511421" y="233562"/>
                  </a:lnTo>
                  <a:lnTo>
                    <a:pt x="2514904" y="238651"/>
                  </a:lnTo>
                  <a:lnTo>
                    <a:pt x="2518387" y="238159"/>
                  </a:lnTo>
                  <a:lnTo>
                    <a:pt x="2521870" y="237666"/>
                  </a:lnTo>
                  <a:lnTo>
                    <a:pt x="2525354" y="237365"/>
                  </a:lnTo>
                  <a:lnTo>
                    <a:pt x="2528837" y="236873"/>
                  </a:lnTo>
                  <a:lnTo>
                    <a:pt x="2532320" y="236382"/>
                  </a:lnTo>
                  <a:lnTo>
                    <a:pt x="2535803" y="249729"/>
                  </a:lnTo>
                  <a:lnTo>
                    <a:pt x="2539287" y="249253"/>
                  </a:lnTo>
                  <a:lnTo>
                    <a:pt x="2542770" y="248776"/>
                  </a:lnTo>
                  <a:lnTo>
                    <a:pt x="2546253" y="250434"/>
                  </a:lnTo>
                  <a:lnTo>
                    <a:pt x="2549736" y="249960"/>
                  </a:lnTo>
                  <a:lnTo>
                    <a:pt x="2553220" y="249486"/>
                  </a:lnTo>
                  <a:lnTo>
                    <a:pt x="2556703" y="249190"/>
                  </a:lnTo>
                  <a:lnTo>
                    <a:pt x="2560186" y="248717"/>
                  </a:lnTo>
                  <a:lnTo>
                    <a:pt x="2563669" y="248244"/>
                  </a:lnTo>
                  <a:lnTo>
                    <a:pt x="2567153" y="249893"/>
                  </a:lnTo>
                  <a:lnTo>
                    <a:pt x="2570636" y="249422"/>
                  </a:lnTo>
                  <a:lnTo>
                    <a:pt x="2574119" y="248952"/>
                  </a:lnTo>
                  <a:lnTo>
                    <a:pt x="2577602" y="251979"/>
                  </a:lnTo>
                  <a:lnTo>
                    <a:pt x="2581085" y="251513"/>
                  </a:lnTo>
                  <a:lnTo>
                    <a:pt x="2584569" y="251046"/>
                  </a:lnTo>
                  <a:lnTo>
                    <a:pt x="2588052" y="250927"/>
                  </a:lnTo>
                  <a:lnTo>
                    <a:pt x="2591535" y="250462"/>
                  </a:lnTo>
                  <a:lnTo>
                    <a:pt x="2595018" y="249996"/>
                  </a:lnTo>
                  <a:lnTo>
                    <a:pt x="2598502" y="251953"/>
                  </a:lnTo>
                  <a:lnTo>
                    <a:pt x="2601985" y="251490"/>
                  </a:lnTo>
                  <a:lnTo>
                    <a:pt x="2605468" y="251028"/>
                  </a:lnTo>
                  <a:lnTo>
                    <a:pt x="2608951" y="252453"/>
                  </a:lnTo>
                  <a:lnTo>
                    <a:pt x="2612435" y="251993"/>
                  </a:lnTo>
                  <a:lnTo>
                    <a:pt x="2615918" y="251533"/>
                  </a:lnTo>
                  <a:lnTo>
                    <a:pt x="2619401" y="252268"/>
                  </a:lnTo>
                  <a:lnTo>
                    <a:pt x="2622884" y="251810"/>
                  </a:lnTo>
                  <a:lnTo>
                    <a:pt x="2626368" y="251351"/>
                  </a:lnTo>
                  <a:lnTo>
                    <a:pt x="2629851" y="253101"/>
                  </a:lnTo>
                  <a:lnTo>
                    <a:pt x="2633334" y="252644"/>
                  </a:lnTo>
                  <a:lnTo>
                    <a:pt x="2636817" y="252189"/>
                  </a:lnTo>
                  <a:lnTo>
                    <a:pt x="2640301" y="252071"/>
                  </a:lnTo>
                  <a:lnTo>
                    <a:pt x="2643784" y="251616"/>
                  </a:lnTo>
                  <a:lnTo>
                    <a:pt x="2647267" y="251161"/>
                  </a:lnTo>
                  <a:lnTo>
                    <a:pt x="2650750" y="253066"/>
                  </a:lnTo>
                  <a:lnTo>
                    <a:pt x="2654234" y="252614"/>
                  </a:lnTo>
                  <a:lnTo>
                    <a:pt x="2657717" y="252162"/>
                  </a:lnTo>
                  <a:lnTo>
                    <a:pt x="2661200" y="256524"/>
                  </a:lnTo>
                  <a:lnTo>
                    <a:pt x="2664683" y="256077"/>
                  </a:lnTo>
                  <a:lnTo>
                    <a:pt x="2668167" y="255630"/>
                  </a:lnTo>
                  <a:lnTo>
                    <a:pt x="2671650" y="257796"/>
                  </a:lnTo>
                  <a:lnTo>
                    <a:pt x="2675133" y="257352"/>
                  </a:lnTo>
                  <a:lnTo>
                    <a:pt x="2678616" y="256908"/>
                  </a:lnTo>
                  <a:lnTo>
                    <a:pt x="2682100" y="258729"/>
                  </a:lnTo>
                  <a:lnTo>
                    <a:pt x="2685583" y="258287"/>
                  </a:lnTo>
                  <a:lnTo>
                    <a:pt x="2689066" y="257846"/>
                  </a:lnTo>
                  <a:lnTo>
                    <a:pt x="2692549" y="258691"/>
                  </a:lnTo>
                  <a:lnTo>
                    <a:pt x="2696033" y="258251"/>
                  </a:lnTo>
                  <a:lnTo>
                    <a:pt x="2699516" y="257812"/>
                  </a:lnTo>
                  <a:lnTo>
                    <a:pt x="2702999" y="257854"/>
                  </a:lnTo>
                  <a:lnTo>
                    <a:pt x="2706482" y="257415"/>
                  </a:lnTo>
                  <a:lnTo>
                    <a:pt x="2709966" y="256976"/>
                  </a:lnTo>
                  <a:lnTo>
                    <a:pt x="2713449" y="257019"/>
                  </a:lnTo>
                  <a:lnTo>
                    <a:pt x="2716932" y="256581"/>
                  </a:lnTo>
                  <a:lnTo>
                    <a:pt x="2720415" y="256143"/>
                  </a:lnTo>
                  <a:lnTo>
                    <a:pt x="2723899" y="257148"/>
                  </a:lnTo>
                  <a:lnTo>
                    <a:pt x="2727382" y="256711"/>
                  </a:lnTo>
                  <a:lnTo>
                    <a:pt x="2730865" y="256275"/>
                  </a:lnTo>
                  <a:lnTo>
                    <a:pt x="2734348" y="257116"/>
                  </a:lnTo>
                  <a:lnTo>
                    <a:pt x="2737832" y="256681"/>
                  </a:lnTo>
                  <a:lnTo>
                    <a:pt x="2741315" y="256406"/>
                  </a:lnTo>
                  <a:lnTo>
                    <a:pt x="2744798" y="255972"/>
                  </a:lnTo>
                  <a:lnTo>
                    <a:pt x="2748281" y="255538"/>
                  </a:lnTo>
                  <a:lnTo>
                    <a:pt x="2751765" y="255423"/>
                  </a:lnTo>
                  <a:lnTo>
                    <a:pt x="2755248" y="254990"/>
                  </a:lnTo>
                  <a:lnTo>
                    <a:pt x="2758731" y="254556"/>
                  </a:lnTo>
                  <a:lnTo>
                    <a:pt x="2762214" y="255716"/>
                  </a:lnTo>
                  <a:lnTo>
                    <a:pt x="2765698" y="255284"/>
                  </a:lnTo>
                  <a:lnTo>
                    <a:pt x="2769181" y="254853"/>
                  </a:lnTo>
                  <a:lnTo>
                    <a:pt x="2772664" y="254898"/>
                  </a:lnTo>
                  <a:lnTo>
                    <a:pt x="2776147" y="254467"/>
                  </a:lnTo>
                  <a:lnTo>
                    <a:pt x="2779631" y="254036"/>
                  </a:lnTo>
                  <a:lnTo>
                    <a:pt x="2783114" y="258012"/>
                  </a:lnTo>
                  <a:lnTo>
                    <a:pt x="2786597" y="257586"/>
                  </a:lnTo>
                  <a:lnTo>
                    <a:pt x="2790080" y="257160"/>
                  </a:lnTo>
                  <a:lnTo>
                    <a:pt x="2793564" y="259522"/>
                  </a:lnTo>
                  <a:lnTo>
                    <a:pt x="2797047" y="259099"/>
                  </a:lnTo>
                  <a:lnTo>
                    <a:pt x="2800530" y="258676"/>
                  </a:lnTo>
                  <a:lnTo>
                    <a:pt x="2804013" y="261464"/>
                  </a:lnTo>
                  <a:lnTo>
                    <a:pt x="2807497" y="261044"/>
                  </a:lnTo>
                  <a:lnTo>
                    <a:pt x="2810980" y="260625"/>
                  </a:lnTo>
                  <a:lnTo>
                    <a:pt x="2814463" y="260206"/>
                  </a:lnTo>
                  <a:lnTo>
                    <a:pt x="2817946" y="259786"/>
                  </a:lnTo>
                  <a:lnTo>
                    <a:pt x="2821430" y="259367"/>
                  </a:lnTo>
                  <a:lnTo>
                    <a:pt x="2824913" y="258948"/>
                  </a:lnTo>
                  <a:lnTo>
                    <a:pt x="2828396" y="258529"/>
                  </a:lnTo>
                  <a:lnTo>
                    <a:pt x="2831879" y="258110"/>
                  </a:lnTo>
                  <a:lnTo>
                    <a:pt x="2835363" y="257692"/>
                  </a:lnTo>
                  <a:lnTo>
                    <a:pt x="2838846" y="257273"/>
                  </a:lnTo>
                  <a:lnTo>
                    <a:pt x="2842329" y="256855"/>
                  </a:lnTo>
                  <a:lnTo>
                    <a:pt x="2845812" y="259178"/>
                  </a:lnTo>
                  <a:lnTo>
                    <a:pt x="2849296" y="258762"/>
                  </a:lnTo>
                  <a:lnTo>
                    <a:pt x="2852779" y="258346"/>
                  </a:lnTo>
                  <a:lnTo>
                    <a:pt x="2856262" y="261387"/>
                  </a:lnTo>
                  <a:lnTo>
                    <a:pt x="2859745" y="260975"/>
                  </a:lnTo>
                  <a:lnTo>
                    <a:pt x="2863229" y="260563"/>
                  </a:lnTo>
                  <a:lnTo>
                    <a:pt x="2866712" y="262379"/>
                  </a:lnTo>
                  <a:lnTo>
                    <a:pt x="2870195" y="261969"/>
                  </a:lnTo>
                  <a:lnTo>
                    <a:pt x="2873678" y="261560"/>
                  </a:lnTo>
                  <a:lnTo>
                    <a:pt x="2877161" y="261150"/>
                  </a:lnTo>
                  <a:lnTo>
                    <a:pt x="2880645" y="260741"/>
                  </a:lnTo>
                  <a:lnTo>
                    <a:pt x="2884128" y="260332"/>
                  </a:lnTo>
                  <a:lnTo>
                    <a:pt x="2887611" y="259923"/>
                  </a:lnTo>
                  <a:lnTo>
                    <a:pt x="2891094" y="259514"/>
                  </a:lnTo>
                  <a:lnTo>
                    <a:pt x="2894578" y="259105"/>
                  </a:lnTo>
                  <a:lnTo>
                    <a:pt x="2898061" y="260327"/>
                  </a:lnTo>
                  <a:lnTo>
                    <a:pt x="2901544" y="259920"/>
                  </a:lnTo>
                  <a:lnTo>
                    <a:pt x="2905027" y="259513"/>
                  </a:lnTo>
                  <a:lnTo>
                    <a:pt x="2908511" y="262625"/>
                  </a:lnTo>
                  <a:lnTo>
                    <a:pt x="2911994" y="262222"/>
                  </a:lnTo>
                  <a:lnTo>
                    <a:pt x="2915477" y="261819"/>
                  </a:lnTo>
                  <a:lnTo>
                    <a:pt x="2918960" y="265166"/>
                  </a:lnTo>
                  <a:lnTo>
                    <a:pt x="2922444" y="264766"/>
                  </a:lnTo>
                  <a:lnTo>
                    <a:pt x="2925927" y="264367"/>
                  </a:lnTo>
                  <a:lnTo>
                    <a:pt x="2929410" y="265678"/>
                  </a:lnTo>
                  <a:lnTo>
                    <a:pt x="2932893" y="265281"/>
                  </a:lnTo>
                  <a:lnTo>
                    <a:pt x="2936377" y="264883"/>
                  </a:lnTo>
                  <a:lnTo>
                    <a:pt x="2939860" y="264912"/>
                  </a:lnTo>
                  <a:lnTo>
                    <a:pt x="2943343" y="264515"/>
                  </a:lnTo>
                  <a:lnTo>
                    <a:pt x="2946826" y="264118"/>
                  </a:lnTo>
                  <a:lnTo>
                    <a:pt x="2950310" y="265563"/>
                  </a:lnTo>
                  <a:lnTo>
                    <a:pt x="2953793" y="265168"/>
                  </a:lnTo>
                  <a:lnTo>
                    <a:pt x="2957276" y="264773"/>
                  </a:lnTo>
                  <a:lnTo>
                    <a:pt x="2960759" y="264379"/>
                  </a:lnTo>
                  <a:lnTo>
                    <a:pt x="2964243" y="263984"/>
                  </a:lnTo>
                  <a:lnTo>
                    <a:pt x="2967726" y="263589"/>
                  </a:lnTo>
                  <a:lnTo>
                    <a:pt x="2971209" y="263337"/>
                  </a:lnTo>
                  <a:lnTo>
                    <a:pt x="2974692" y="262942"/>
                  </a:lnTo>
                  <a:lnTo>
                    <a:pt x="2978176" y="262548"/>
                  </a:lnTo>
                  <a:lnTo>
                    <a:pt x="2981659" y="264554"/>
                  </a:lnTo>
                  <a:lnTo>
                    <a:pt x="2985142" y="264162"/>
                  </a:lnTo>
                  <a:lnTo>
                    <a:pt x="2988625" y="267252"/>
                  </a:lnTo>
                  <a:lnTo>
                    <a:pt x="2992109" y="266863"/>
                  </a:lnTo>
                  <a:lnTo>
                    <a:pt x="2995592" y="266475"/>
                  </a:lnTo>
                  <a:lnTo>
                    <a:pt x="2999075" y="267876"/>
                  </a:lnTo>
                  <a:lnTo>
                    <a:pt x="3002558" y="267490"/>
                  </a:lnTo>
                  <a:lnTo>
                    <a:pt x="3006042" y="267103"/>
                  </a:lnTo>
                  <a:lnTo>
                    <a:pt x="3009525" y="268086"/>
                  </a:lnTo>
                  <a:lnTo>
                    <a:pt x="3013008" y="267701"/>
                  </a:lnTo>
                  <a:lnTo>
                    <a:pt x="3016491" y="267316"/>
                  </a:lnTo>
                  <a:lnTo>
                    <a:pt x="3019975" y="268565"/>
                  </a:lnTo>
                  <a:lnTo>
                    <a:pt x="3023458" y="268182"/>
                  </a:lnTo>
                  <a:lnTo>
                    <a:pt x="3026941" y="267799"/>
                  </a:lnTo>
                  <a:lnTo>
                    <a:pt x="3030424" y="267688"/>
                  </a:lnTo>
                  <a:lnTo>
                    <a:pt x="3033908" y="267305"/>
                  </a:lnTo>
                  <a:lnTo>
                    <a:pt x="3037391" y="266922"/>
                  </a:lnTo>
                  <a:lnTo>
                    <a:pt x="3040874" y="266948"/>
                  </a:lnTo>
                  <a:lnTo>
                    <a:pt x="3044357" y="266566"/>
                  </a:lnTo>
                  <a:lnTo>
                    <a:pt x="3047841" y="266184"/>
                  </a:lnTo>
                  <a:lnTo>
                    <a:pt x="3051324" y="267834"/>
                  </a:lnTo>
                  <a:lnTo>
                    <a:pt x="3054807" y="267454"/>
                  </a:lnTo>
                  <a:lnTo>
                    <a:pt x="3058290" y="267074"/>
                  </a:lnTo>
                  <a:lnTo>
                    <a:pt x="3061774" y="270306"/>
                  </a:lnTo>
                  <a:lnTo>
                    <a:pt x="3065257" y="269929"/>
                  </a:lnTo>
                  <a:lnTo>
                    <a:pt x="3068740" y="269553"/>
                  </a:lnTo>
                  <a:lnTo>
                    <a:pt x="3072223" y="272989"/>
                  </a:lnTo>
                  <a:lnTo>
                    <a:pt x="3075707" y="272616"/>
                  </a:lnTo>
                  <a:lnTo>
                    <a:pt x="3079190" y="272243"/>
                  </a:lnTo>
                  <a:lnTo>
                    <a:pt x="3082673" y="273041"/>
                  </a:lnTo>
                  <a:lnTo>
                    <a:pt x="3086156" y="272670"/>
                  </a:lnTo>
                  <a:lnTo>
                    <a:pt x="3089640" y="272299"/>
                  </a:lnTo>
                  <a:lnTo>
                    <a:pt x="3093123" y="272706"/>
                  </a:lnTo>
                  <a:lnTo>
                    <a:pt x="3096606" y="272335"/>
                  </a:lnTo>
                  <a:lnTo>
                    <a:pt x="3100089" y="271965"/>
                  </a:lnTo>
                  <a:lnTo>
                    <a:pt x="3103573" y="276334"/>
                  </a:lnTo>
                  <a:lnTo>
                    <a:pt x="3107056" y="275968"/>
                  </a:lnTo>
                  <a:lnTo>
                    <a:pt x="3110539" y="275602"/>
                  </a:lnTo>
                  <a:lnTo>
                    <a:pt x="3114022" y="276248"/>
                  </a:lnTo>
                  <a:lnTo>
                    <a:pt x="3117506" y="275883"/>
                  </a:lnTo>
                  <a:lnTo>
                    <a:pt x="3120989" y="275519"/>
                  </a:lnTo>
                  <a:lnTo>
                    <a:pt x="3124472" y="275154"/>
                  </a:lnTo>
                  <a:lnTo>
                    <a:pt x="3127955" y="274789"/>
                  </a:lnTo>
                  <a:lnTo>
                    <a:pt x="3131439" y="274425"/>
                  </a:lnTo>
                  <a:lnTo>
                    <a:pt x="3134922" y="274314"/>
                  </a:lnTo>
                  <a:lnTo>
                    <a:pt x="3138405" y="273950"/>
                  </a:lnTo>
                  <a:lnTo>
                    <a:pt x="3141888" y="273586"/>
                  </a:lnTo>
                  <a:lnTo>
                    <a:pt x="3145372" y="273475"/>
                  </a:lnTo>
                  <a:lnTo>
                    <a:pt x="3148855" y="273112"/>
                  </a:lnTo>
                  <a:lnTo>
                    <a:pt x="3152338" y="272748"/>
                  </a:lnTo>
                  <a:lnTo>
                    <a:pt x="3155821" y="273903"/>
                  </a:lnTo>
                  <a:lnTo>
                    <a:pt x="3159304" y="273541"/>
                  </a:lnTo>
                  <a:lnTo>
                    <a:pt x="3162788" y="273179"/>
                  </a:lnTo>
                  <a:lnTo>
                    <a:pt x="3166271" y="274953"/>
                  </a:lnTo>
                  <a:lnTo>
                    <a:pt x="3169754" y="274593"/>
                  </a:lnTo>
                  <a:lnTo>
                    <a:pt x="3173237" y="274233"/>
                  </a:lnTo>
                  <a:lnTo>
                    <a:pt x="3176721" y="274499"/>
                  </a:lnTo>
                  <a:lnTo>
                    <a:pt x="3180204" y="274139"/>
                  </a:lnTo>
                  <a:lnTo>
                    <a:pt x="3183687" y="273780"/>
                  </a:lnTo>
                  <a:lnTo>
                    <a:pt x="3187170" y="274420"/>
                  </a:lnTo>
                  <a:lnTo>
                    <a:pt x="3190654" y="274061"/>
                  </a:lnTo>
                  <a:lnTo>
                    <a:pt x="3194137" y="273704"/>
                  </a:lnTo>
                  <a:lnTo>
                    <a:pt x="3197620" y="275208"/>
                  </a:lnTo>
                  <a:lnTo>
                    <a:pt x="3201103" y="274851"/>
                  </a:lnTo>
                  <a:lnTo>
                    <a:pt x="3204587" y="274495"/>
                  </a:lnTo>
                  <a:lnTo>
                    <a:pt x="3208070" y="277330"/>
                  </a:lnTo>
                  <a:lnTo>
                    <a:pt x="3211553" y="276977"/>
                  </a:lnTo>
                  <a:lnTo>
                    <a:pt x="3215036" y="276624"/>
                  </a:lnTo>
                  <a:lnTo>
                    <a:pt x="3218520" y="276880"/>
                  </a:lnTo>
                  <a:lnTo>
                    <a:pt x="3222003" y="276527"/>
                  </a:lnTo>
                  <a:lnTo>
                    <a:pt x="3225486" y="276175"/>
                  </a:lnTo>
                  <a:lnTo>
                    <a:pt x="3228969" y="276431"/>
                  </a:lnTo>
                  <a:lnTo>
                    <a:pt x="3232453" y="276080"/>
                  </a:lnTo>
                  <a:lnTo>
                    <a:pt x="3235936" y="277062"/>
                  </a:lnTo>
                  <a:lnTo>
                    <a:pt x="3239419" y="276711"/>
                  </a:lnTo>
                  <a:lnTo>
                    <a:pt x="3242902" y="276361"/>
                  </a:lnTo>
                  <a:lnTo>
                    <a:pt x="3246386" y="278417"/>
                  </a:lnTo>
                  <a:lnTo>
                    <a:pt x="3249869" y="278069"/>
                  </a:lnTo>
                  <a:lnTo>
                    <a:pt x="3253352" y="277721"/>
                  </a:lnTo>
                  <a:lnTo>
                    <a:pt x="3256835" y="279517"/>
                  </a:lnTo>
                  <a:lnTo>
                    <a:pt x="3260319" y="279171"/>
                  </a:lnTo>
                  <a:lnTo>
                    <a:pt x="3263802" y="278825"/>
                  </a:lnTo>
                  <a:lnTo>
                    <a:pt x="3267285" y="279780"/>
                  </a:lnTo>
                  <a:lnTo>
                    <a:pt x="3270768" y="279435"/>
                  </a:lnTo>
                  <a:lnTo>
                    <a:pt x="3274252" y="279090"/>
                  </a:lnTo>
                  <a:lnTo>
                    <a:pt x="3277735" y="281676"/>
                  </a:lnTo>
                  <a:lnTo>
                    <a:pt x="3281218" y="281334"/>
                  </a:lnTo>
                  <a:lnTo>
                    <a:pt x="3284701" y="280992"/>
                  </a:lnTo>
                  <a:lnTo>
                    <a:pt x="3288185" y="280999"/>
                  </a:lnTo>
                  <a:lnTo>
                    <a:pt x="3291668" y="280658"/>
                  </a:lnTo>
                  <a:lnTo>
                    <a:pt x="3295151" y="280316"/>
                  </a:lnTo>
                  <a:lnTo>
                    <a:pt x="3298634" y="280441"/>
                  </a:lnTo>
                  <a:lnTo>
                    <a:pt x="3302118" y="280100"/>
                  </a:lnTo>
                  <a:lnTo>
                    <a:pt x="3305601" y="279759"/>
                  </a:lnTo>
                  <a:lnTo>
                    <a:pt x="3309084" y="281620"/>
                  </a:lnTo>
                  <a:lnTo>
                    <a:pt x="3312567" y="281281"/>
                  </a:lnTo>
                  <a:lnTo>
                    <a:pt x="3316051" y="280943"/>
                  </a:lnTo>
                  <a:lnTo>
                    <a:pt x="3319534" y="283127"/>
                  </a:lnTo>
                  <a:lnTo>
                    <a:pt x="3323017" y="282790"/>
                  </a:lnTo>
                  <a:lnTo>
                    <a:pt x="3326500" y="282454"/>
                  </a:lnTo>
                  <a:lnTo>
                    <a:pt x="3329984" y="284160"/>
                  </a:lnTo>
                  <a:lnTo>
                    <a:pt x="3333467" y="283825"/>
                  </a:lnTo>
                  <a:lnTo>
                    <a:pt x="3336950" y="283491"/>
                  </a:lnTo>
                  <a:lnTo>
                    <a:pt x="3340433" y="283496"/>
                  </a:lnTo>
                  <a:lnTo>
                    <a:pt x="3343917" y="283161"/>
                  </a:lnTo>
                  <a:lnTo>
                    <a:pt x="3347400" y="282827"/>
                  </a:lnTo>
                  <a:lnTo>
                    <a:pt x="3350883" y="286301"/>
                  </a:lnTo>
                  <a:lnTo>
                    <a:pt x="3354366" y="285970"/>
                  </a:lnTo>
                  <a:lnTo>
                    <a:pt x="3357850" y="285640"/>
                  </a:lnTo>
                  <a:lnTo>
                    <a:pt x="3361333" y="285642"/>
                  </a:lnTo>
                  <a:lnTo>
                    <a:pt x="3364816" y="285312"/>
                  </a:lnTo>
                  <a:lnTo>
                    <a:pt x="3368299" y="284982"/>
                  </a:lnTo>
                  <a:lnTo>
                    <a:pt x="3371783" y="287518"/>
                  </a:lnTo>
                  <a:lnTo>
                    <a:pt x="3375266" y="287190"/>
                  </a:lnTo>
                  <a:lnTo>
                    <a:pt x="3378749" y="286863"/>
                  </a:lnTo>
                  <a:lnTo>
                    <a:pt x="3382232" y="288389"/>
                  </a:lnTo>
                  <a:lnTo>
                    <a:pt x="3385716" y="288063"/>
                  </a:lnTo>
                  <a:lnTo>
                    <a:pt x="3389199" y="287737"/>
                  </a:lnTo>
                  <a:lnTo>
                    <a:pt x="3392682" y="287737"/>
                  </a:lnTo>
                  <a:lnTo>
                    <a:pt x="3396165" y="287412"/>
                  </a:lnTo>
                  <a:lnTo>
                    <a:pt x="3399649" y="287086"/>
                  </a:lnTo>
                  <a:lnTo>
                    <a:pt x="3403132" y="289460"/>
                  </a:lnTo>
                  <a:lnTo>
                    <a:pt x="3406615" y="289137"/>
                  </a:lnTo>
                  <a:lnTo>
                    <a:pt x="3410098" y="288814"/>
                  </a:lnTo>
                  <a:lnTo>
                    <a:pt x="3413582" y="290945"/>
                  </a:lnTo>
                  <a:lnTo>
                    <a:pt x="3417065" y="290624"/>
                  </a:lnTo>
                  <a:lnTo>
                    <a:pt x="3420548" y="290303"/>
                  </a:lnTo>
                  <a:lnTo>
                    <a:pt x="3424031" y="291147"/>
                  </a:lnTo>
                  <a:lnTo>
                    <a:pt x="3427515" y="290827"/>
                  </a:lnTo>
                  <a:lnTo>
                    <a:pt x="3430998" y="290507"/>
                  </a:lnTo>
                  <a:lnTo>
                    <a:pt x="3434481" y="290505"/>
                  </a:lnTo>
                  <a:lnTo>
                    <a:pt x="3437964" y="290185"/>
                  </a:lnTo>
                  <a:lnTo>
                    <a:pt x="3441447" y="289866"/>
                  </a:lnTo>
                  <a:lnTo>
                    <a:pt x="3444931" y="289864"/>
                  </a:lnTo>
                  <a:lnTo>
                    <a:pt x="3448414" y="289545"/>
                  </a:lnTo>
                  <a:lnTo>
                    <a:pt x="3451897" y="289226"/>
                  </a:lnTo>
                  <a:lnTo>
                    <a:pt x="3455380" y="290068"/>
                  </a:lnTo>
                  <a:lnTo>
                    <a:pt x="3458864" y="289751"/>
                  </a:lnTo>
                  <a:lnTo>
                    <a:pt x="3462347" y="289433"/>
                  </a:lnTo>
                  <a:lnTo>
                    <a:pt x="3465830" y="291524"/>
                  </a:lnTo>
                  <a:lnTo>
                    <a:pt x="3469313" y="291208"/>
                  </a:lnTo>
                  <a:lnTo>
                    <a:pt x="3472797" y="290893"/>
                  </a:lnTo>
                  <a:lnTo>
                    <a:pt x="3476280" y="297925"/>
                  </a:lnTo>
                  <a:lnTo>
                    <a:pt x="3479763" y="297615"/>
                  </a:lnTo>
                  <a:lnTo>
                    <a:pt x="3483246" y="297306"/>
                  </a:lnTo>
                  <a:lnTo>
                    <a:pt x="3483246" y="297406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119750"/>
              <a:ext cx="3483246" cy="432316"/>
            </a:xfrm>
            <a:custGeom>
              <a:avLst/>
              <a:gdLst/>
              <a:ahLst/>
              <a:cxnLst/>
              <a:rect l="0" t="0" r="0" b="0"/>
              <a:pathLst>
                <a:path w="3483246" h="432316">
                  <a:moveTo>
                    <a:pt x="0" y="432316"/>
                  </a:moveTo>
                  <a:lnTo>
                    <a:pt x="3483" y="318432"/>
                  </a:lnTo>
                  <a:lnTo>
                    <a:pt x="6966" y="211759"/>
                  </a:lnTo>
                  <a:lnTo>
                    <a:pt x="10449" y="306236"/>
                  </a:lnTo>
                  <a:lnTo>
                    <a:pt x="13932" y="266213"/>
                  </a:lnTo>
                  <a:lnTo>
                    <a:pt x="17416" y="227134"/>
                  </a:lnTo>
                  <a:lnTo>
                    <a:pt x="20899" y="260141"/>
                  </a:lnTo>
                  <a:lnTo>
                    <a:pt x="24382" y="233086"/>
                  </a:lnTo>
                  <a:lnTo>
                    <a:pt x="27865" y="206470"/>
                  </a:lnTo>
                  <a:lnTo>
                    <a:pt x="31349" y="207070"/>
                  </a:lnTo>
                  <a:lnTo>
                    <a:pt x="34832" y="183828"/>
                  </a:lnTo>
                  <a:lnTo>
                    <a:pt x="38315" y="160915"/>
                  </a:lnTo>
                  <a:lnTo>
                    <a:pt x="41798" y="291115"/>
                  </a:lnTo>
                  <a:lnTo>
                    <a:pt x="45282" y="279863"/>
                  </a:lnTo>
                  <a:lnTo>
                    <a:pt x="48765" y="268687"/>
                  </a:lnTo>
                  <a:lnTo>
                    <a:pt x="52248" y="259297"/>
                  </a:lnTo>
                  <a:lnTo>
                    <a:pt x="55731" y="248372"/>
                  </a:lnTo>
                  <a:lnTo>
                    <a:pt x="59215" y="237518"/>
                  </a:lnTo>
                  <a:lnTo>
                    <a:pt x="62698" y="226736"/>
                  </a:lnTo>
                  <a:lnTo>
                    <a:pt x="66181" y="216024"/>
                  </a:lnTo>
                  <a:lnTo>
                    <a:pt x="69664" y="205382"/>
                  </a:lnTo>
                  <a:lnTo>
                    <a:pt x="73148" y="205694"/>
                  </a:lnTo>
                  <a:lnTo>
                    <a:pt x="76631" y="195635"/>
                  </a:lnTo>
                  <a:lnTo>
                    <a:pt x="80114" y="185639"/>
                  </a:lnTo>
                  <a:lnTo>
                    <a:pt x="83597" y="199011"/>
                  </a:lnTo>
                  <a:lnTo>
                    <a:pt x="87081" y="189966"/>
                  </a:lnTo>
                  <a:lnTo>
                    <a:pt x="90564" y="180972"/>
                  </a:lnTo>
                  <a:lnTo>
                    <a:pt x="94047" y="174141"/>
                  </a:lnTo>
                  <a:lnTo>
                    <a:pt x="97530" y="165312"/>
                  </a:lnTo>
                  <a:lnTo>
                    <a:pt x="101014" y="156531"/>
                  </a:lnTo>
                  <a:lnTo>
                    <a:pt x="104497" y="156679"/>
                  </a:lnTo>
                  <a:lnTo>
                    <a:pt x="107980" y="148241"/>
                  </a:lnTo>
                  <a:lnTo>
                    <a:pt x="111463" y="139846"/>
                  </a:lnTo>
                  <a:lnTo>
                    <a:pt x="114947" y="138325"/>
                  </a:lnTo>
                  <a:lnTo>
                    <a:pt x="118430" y="130189"/>
                  </a:lnTo>
                  <a:lnTo>
                    <a:pt x="121913" y="122094"/>
                  </a:lnTo>
                  <a:lnTo>
                    <a:pt x="125396" y="121053"/>
                  </a:lnTo>
                  <a:lnTo>
                    <a:pt x="128880" y="113199"/>
                  </a:lnTo>
                  <a:lnTo>
                    <a:pt x="132363" y="105383"/>
                  </a:lnTo>
                  <a:lnTo>
                    <a:pt x="135846" y="104770"/>
                  </a:lnTo>
                  <a:lnTo>
                    <a:pt x="139329" y="97179"/>
                  </a:lnTo>
                  <a:lnTo>
                    <a:pt x="142813" y="89625"/>
                  </a:lnTo>
                  <a:lnTo>
                    <a:pt x="146296" y="98649"/>
                  </a:lnTo>
                  <a:lnTo>
                    <a:pt x="149779" y="91482"/>
                  </a:lnTo>
                  <a:lnTo>
                    <a:pt x="153262" y="84347"/>
                  </a:lnTo>
                  <a:lnTo>
                    <a:pt x="156746" y="93156"/>
                  </a:lnTo>
                  <a:lnTo>
                    <a:pt x="160229" y="86368"/>
                  </a:lnTo>
                  <a:lnTo>
                    <a:pt x="163712" y="79609"/>
                  </a:lnTo>
                  <a:lnTo>
                    <a:pt x="167195" y="94373"/>
                  </a:lnTo>
                  <a:lnTo>
                    <a:pt x="170679" y="88029"/>
                  </a:lnTo>
                  <a:lnTo>
                    <a:pt x="174162" y="81710"/>
                  </a:lnTo>
                  <a:lnTo>
                    <a:pt x="177645" y="87706"/>
                  </a:lnTo>
                  <a:lnTo>
                    <a:pt x="181128" y="81629"/>
                  </a:lnTo>
                  <a:lnTo>
                    <a:pt x="184612" y="75576"/>
                  </a:lnTo>
                  <a:lnTo>
                    <a:pt x="188095" y="75651"/>
                  </a:lnTo>
                  <a:lnTo>
                    <a:pt x="191578" y="69734"/>
                  </a:lnTo>
                  <a:lnTo>
                    <a:pt x="195061" y="63839"/>
                  </a:lnTo>
                  <a:lnTo>
                    <a:pt x="198545" y="72035"/>
                  </a:lnTo>
                  <a:lnTo>
                    <a:pt x="202028" y="66378"/>
                  </a:lnTo>
                  <a:lnTo>
                    <a:pt x="205511" y="60742"/>
                  </a:lnTo>
                  <a:lnTo>
                    <a:pt x="208994" y="59111"/>
                  </a:lnTo>
                  <a:lnTo>
                    <a:pt x="212478" y="53568"/>
                  </a:lnTo>
                  <a:lnTo>
                    <a:pt x="215961" y="48044"/>
                  </a:lnTo>
                  <a:lnTo>
                    <a:pt x="219444" y="42539"/>
                  </a:lnTo>
                  <a:lnTo>
                    <a:pt x="222927" y="37054"/>
                  </a:lnTo>
                  <a:lnTo>
                    <a:pt x="226411" y="31589"/>
                  </a:lnTo>
                  <a:lnTo>
                    <a:pt x="229894" y="30345"/>
                  </a:lnTo>
                  <a:lnTo>
                    <a:pt x="233377" y="24967"/>
                  </a:lnTo>
                  <a:lnTo>
                    <a:pt x="236860" y="19607"/>
                  </a:lnTo>
                  <a:lnTo>
                    <a:pt x="240344" y="28802"/>
                  </a:lnTo>
                  <a:lnTo>
                    <a:pt x="243827" y="23640"/>
                  </a:lnTo>
                  <a:lnTo>
                    <a:pt x="247310" y="18496"/>
                  </a:lnTo>
                  <a:lnTo>
                    <a:pt x="250793" y="19489"/>
                  </a:lnTo>
                  <a:lnTo>
                    <a:pt x="254277" y="14443"/>
                  </a:lnTo>
                  <a:lnTo>
                    <a:pt x="257760" y="11457"/>
                  </a:lnTo>
                  <a:lnTo>
                    <a:pt x="261243" y="6465"/>
                  </a:lnTo>
                  <a:lnTo>
                    <a:pt x="264726" y="1489"/>
                  </a:lnTo>
                  <a:lnTo>
                    <a:pt x="268210" y="31234"/>
                  </a:lnTo>
                  <a:lnTo>
                    <a:pt x="271693" y="26632"/>
                  </a:lnTo>
                  <a:lnTo>
                    <a:pt x="275176" y="22044"/>
                  </a:lnTo>
                  <a:lnTo>
                    <a:pt x="278659" y="41564"/>
                  </a:lnTo>
                  <a:lnTo>
                    <a:pt x="282143" y="37233"/>
                  </a:lnTo>
                  <a:lnTo>
                    <a:pt x="285626" y="32915"/>
                  </a:lnTo>
                  <a:lnTo>
                    <a:pt x="289109" y="47678"/>
                  </a:lnTo>
                  <a:lnTo>
                    <a:pt x="292592" y="43561"/>
                  </a:lnTo>
                  <a:lnTo>
                    <a:pt x="296075" y="39455"/>
                  </a:lnTo>
                  <a:lnTo>
                    <a:pt x="299559" y="35359"/>
                  </a:lnTo>
                  <a:lnTo>
                    <a:pt x="303042" y="31275"/>
                  </a:lnTo>
                  <a:lnTo>
                    <a:pt x="306525" y="27201"/>
                  </a:lnTo>
                  <a:lnTo>
                    <a:pt x="310008" y="26310"/>
                  </a:lnTo>
                  <a:lnTo>
                    <a:pt x="313492" y="22285"/>
                  </a:lnTo>
                  <a:lnTo>
                    <a:pt x="316975" y="18270"/>
                  </a:lnTo>
                  <a:lnTo>
                    <a:pt x="320458" y="28300"/>
                  </a:lnTo>
                  <a:lnTo>
                    <a:pt x="323941" y="24423"/>
                  </a:lnTo>
                  <a:lnTo>
                    <a:pt x="327425" y="20556"/>
                  </a:lnTo>
                  <a:lnTo>
                    <a:pt x="330908" y="31589"/>
                  </a:lnTo>
                  <a:lnTo>
                    <a:pt x="334391" y="27860"/>
                  </a:lnTo>
                  <a:lnTo>
                    <a:pt x="337874" y="24141"/>
                  </a:lnTo>
                  <a:lnTo>
                    <a:pt x="341358" y="24795"/>
                  </a:lnTo>
                  <a:lnTo>
                    <a:pt x="344841" y="21127"/>
                  </a:lnTo>
                  <a:lnTo>
                    <a:pt x="348324" y="17469"/>
                  </a:lnTo>
                  <a:lnTo>
                    <a:pt x="351807" y="13819"/>
                  </a:lnTo>
                  <a:lnTo>
                    <a:pt x="355291" y="10177"/>
                  </a:lnTo>
                  <a:lnTo>
                    <a:pt x="358774" y="6545"/>
                  </a:lnTo>
                  <a:lnTo>
                    <a:pt x="362257" y="11769"/>
                  </a:lnTo>
                  <a:lnTo>
                    <a:pt x="365740" y="8218"/>
                  </a:lnTo>
                  <a:lnTo>
                    <a:pt x="369224" y="4675"/>
                  </a:lnTo>
                  <a:lnTo>
                    <a:pt x="372707" y="6963"/>
                  </a:lnTo>
                  <a:lnTo>
                    <a:pt x="376190" y="3477"/>
                  </a:lnTo>
                  <a:lnTo>
                    <a:pt x="379673" y="0"/>
                  </a:lnTo>
                  <a:lnTo>
                    <a:pt x="383157" y="25981"/>
                  </a:lnTo>
                  <a:lnTo>
                    <a:pt x="386640" y="24019"/>
                  </a:lnTo>
                  <a:lnTo>
                    <a:pt x="390123" y="22074"/>
                  </a:lnTo>
                  <a:lnTo>
                    <a:pt x="393606" y="44666"/>
                  </a:lnTo>
                  <a:lnTo>
                    <a:pt x="397090" y="41621"/>
                  </a:lnTo>
                  <a:lnTo>
                    <a:pt x="400573" y="38581"/>
                  </a:lnTo>
                  <a:lnTo>
                    <a:pt x="404056" y="53390"/>
                  </a:lnTo>
                  <a:lnTo>
                    <a:pt x="407539" y="50839"/>
                  </a:lnTo>
                  <a:lnTo>
                    <a:pt x="411023" y="48297"/>
                  </a:lnTo>
                  <a:lnTo>
                    <a:pt x="414506" y="53089"/>
                  </a:lnTo>
                  <a:lnTo>
                    <a:pt x="417989" y="50601"/>
                  </a:lnTo>
                  <a:lnTo>
                    <a:pt x="421472" y="48122"/>
                  </a:lnTo>
                  <a:lnTo>
                    <a:pt x="424956" y="62572"/>
                  </a:lnTo>
                  <a:lnTo>
                    <a:pt x="428439" y="60189"/>
                  </a:lnTo>
                  <a:lnTo>
                    <a:pt x="431922" y="57814"/>
                  </a:lnTo>
                  <a:lnTo>
                    <a:pt x="435405" y="55206"/>
                  </a:lnTo>
                  <a:lnTo>
                    <a:pt x="438889" y="52518"/>
                  </a:lnTo>
                  <a:lnTo>
                    <a:pt x="442372" y="49835"/>
                  </a:lnTo>
                  <a:lnTo>
                    <a:pt x="445855" y="60704"/>
                  </a:lnTo>
                  <a:lnTo>
                    <a:pt x="449338" y="58424"/>
                  </a:lnTo>
                  <a:lnTo>
                    <a:pt x="452822" y="56152"/>
                  </a:lnTo>
                  <a:lnTo>
                    <a:pt x="456305" y="64467"/>
                  </a:lnTo>
                  <a:lnTo>
                    <a:pt x="459788" y="61957"/>
                  </a:lnTo>
                  <a:lnTo>
                    <a:pt x="463271" y="59452"/>
                  </a:lnTo>
                  <a:lnTo>
                    <a:pt x="466755" y="56951"/>
                  </a:lnTo>
                  <a:lnTo>
                    <a:pt x="470238" y="54453"/>
                  </a:lnTo>
                  <a:lnTo>
                    <a:pt x="473721" y="51960"/>
                  </a:lnTo>
                  <a:lnTo>
                    <a:pt x="477204" y="49471"/>
                  </a:lnTo>
                  <a:lnTo>
                    <a:pt x="480688" y="46985"/>
                  </a:lnTo>
                  <a:lnTo>
                    <a:pt x="484171" y="44504"/>
                  </a:lnTo>
                  <a:lnTo>
                    <a:pt x="487654" y="45688"/>
                  </a:lnTo>
                  <a:lnTo>
                    <a:pt x="491137" y="43235"/>
                  </a:lnTo>
                  <a:lnTo>
                    <a:pt x="494621" y="40786"/>
                  </a:lnTo>
                  <a:lnTo>
                    <a:pt x="498104" y="56236"/>
                  </a:lnTo>
                  <a:lnTo>
                    <a:pt x="501587" y="54177"/>
                  </a:lnTo>
                  <a:lnTo>
                    <a:pt x="505070" y="56303"/>
                  </a:lnTo>
                  <a:lnTo>
                    <a:pt x="508554" y="53991"/>
                  </a:lnTo>
                  <a:lnTo>
                    <a:pt x="512037" y="51683"/>
                  </a:lnTo>
                  <a:lnTo>
                    <a:pt x="515520" y="51887"/>
                  </a:lnTo>
                  <a:lnTo>
                    <a:pt x="519003" y="49599"/>
                  </a:lnTo>
                  <a:lnTo>
                    <a:pt x="522487" y="47314"/>
                  </a:lnTo>
                  <a:lnTo>
                    <a:pt x="525970" y="45033"/>
                  </a:lnTo>
                  <a:lnTo>
                    <a:pt x="529453" y="42755"/>
                  </a:lnTo>
                  <a:lnTo>
                    <a:pt x="532936" y="40480"/>
                  </a:lnTo>
                  <a:lnTo>
                    <a:pt x="536420" y="49848"/>
                  </a:lnTo>
                  <a:lnTo>
                    <a:pt x="539903" y="47638"/>
                  </a:lnTo>
                  <a:lnTo>
                    <a:pt x="543386" y="45432"/>
                  </a:lnTo>
                  <a:lnTo>
                    <a:pt x="546869" y="72794"/>
                  </a:lnTo>
                  <a:lnTo>
                    <a:pt x="550353" y="70979"/>
                  </a:lnTo>
                  <a:lnTo>
                    <a:pt x="553836" y="69169"/>
                  </a:lnTo>
                  <a:lnTo>
                    <a:pt x="557319" y="78947"/>
                  </a:lnTo>
                  <a:lnTo>
                    <a:pt x="560802" y="76964"/>
                  </a:lnTo>
                  <a:lnTo>
                    <a:pt x="564286" y="74983"/>
                  </a:lnTo>
                  <a:lnTo>
                    <a:pt x="567769" y="75676"/>
                  </a:lnTo>
                  <a:lnTo>
                    <a:pt x="571252" y="73713"/>
                  </a:lnTo>
                  <a:lnTo>
                    <a:pt x="574735" y="71753"/>
                  </a:lnTo>
                  <a:lnTo>
                    <a:pt x="578218" y="69868"/>
                  </a:lnTo>
                  <a:lnTo>
                    <a:pt x="581702" y="68141"/>
                  </a:lnTo>
                  <a:lnTo>
                    <a:pt x="585185" y="66418"/>
                  </a:lnTo>
                  <a:lnTo>
                    <a:pt x="588668" y="66808"/>
                  </a:lnTo>
                  <a:lnTo>
                    <a:pt x="592151" y="65329"/>
                  </a:lnTo>
                  <a:lnTo>
                    <a:pt x="595635" y="63856"/>
                  </a:lnTo>
                  <a:lnTo>
                    <a:pt x="599118" y="62879"/>
                  </a:lnTo>
                  <a:lnTo>
                    <a:pt x="602601" y="60960"/>
                  </a:lnTo>
                  <a:lnTo>
                    <a:pt x="606084" y="59043"/>
                  </a:lnTo>
                  <a:lnTo>
                    <a:pt x="609568" y="70313"/>
                  </a:lnTo>
                  <a:lnTo>
                    <a:pt x="613051" y="68461"/>
                  </a:lnTo>
                  <a:lnTo>
                    <a:pt x="616534" y="66610"/>
                  </a:lnTo>
                  <a:lnTo>
                    <a:pt x="620017" y="67323"/>
                  </a:lnTo>
                  <a:lnTo>
                    <a:pt x="623501" y="65488"/>
                  </a:lnTo>
                  <a:lnTo>
                    <a:pt x="626984" y="63656"/>
                  </a:lnTo>
                  <a:lnTo>
                    <a:pt x="630467" y="66280"/>
                  </a:lnTo>
                  <a:lnTo>
                    <a:pt x="633950" y="64472"/>
                  </a:lnTo>
                  <a:lnTo>
                    <a:pt x="637434" y="62665"/>
                  </a:lnTo>
                  <a:lnTo>
                    <a:pt x="640917" y="74477"/>
                  </a:lnTo>
                  <a:lnTo>
                    <a:pt x="644400" y="72934"/>
                  </a:lnTo>
                  <a:lnTo>
                    <a:pt x="647883" y="71394"/>
                  </a:lnTo>
                  <a:lnTo>
                    <a:pt x="651367" y="71517"/>
                  </a:lnTo>
                  <a:lnTo>
                    <a:pt x="654850" y="69788"/>
                  </a:lnTo>
                  <a:lnTo>
                    <a:pt x="658333" y="68061"/>
                  </a:lnTo>
                  <a:lnTo>
                    <a:pt x="661816" y="73958"/>
                  </a:lnTo>
                  <a:lnTo>
                    <a:pt x="665300" y="72267"/>
                  </a:lnTo>
                  <a:lnTo>
                    <a:pt x="668783" y="70578"/>
                  </a:lnTo>
                  <a:lnTo>
                    <a:pt x="672266" y="80700"/>
                  </a:lnTo>
                  <a:lnTo>
                    <a:pt x="675749" y="79063"/>
                  </a:lnTo>
                  <a:lnTo>
                    <a:pt x="679233" y="77428"/>
                  </a:lnTo>
                  <a:lnTo>
                    <a:pt x="682716" y="82284"/>
                  </a:lnTo>
                  <a:lnTo>
                    <a:pt x="686199" y="80678"/>
                  </a:lnTo>
                  <a:lnTo>
                    <a:pt x="689682" y="79074"/>
                  </a:lnTo>
                  <a:lnTo>
                    <a:pt x="693166" y="83287"/>
                  </a:lnTo>
                  <a:lnTo>
                    <a:pt x="696649" y="81710"/>
                  </a:lnTo>
                  <a:lnTo>
                    <a:pt x="700132" y="80134"/>
                  </a:lnTo>
                  <a:lnTo>
                    <a:pt x="703615" y="82347"/>
                  </a:lnTo>
                  <a:lnTo>
                    <a:pt x="707099" y="80964"/>
                  </a:lnTo>
                  <a:lnTo>
                    <a:pt x="710582" y="79584"/>
                  </a:lnTo>
                  <a:lnTo>
                    <a:pt x="714065" y="80124"/>
                  </a:lnTo>
                  <a:lnTo>
                    <a:pt x="717548" y="78580"/>
                  </a:lnTo>
                  <a:lnTo>
                    <a:pt x="721032" y="77038"/>
                  </a:lnTo>
                  <a:lnTo>
                    <a:pt x="724515" y="75497"/>
                  </a:lnTo>
                  <a:lnTo>
                    <a:pt x="727998" y="73958"/>
                  </a:lnTo>
                  <a:lnTo>
                    <a:pt x="731481" y="72421"/>
                  </a:lnTo>
                  <a:lnTo>
                    <a:pt x="734965" y="70885"/>
                  </a:lnTo>
                  <a:lnTo>
                    <a:pt x="738448" y="69351"/>
                  </a:lnTo>
                  <a:lnTo>
                    <a:pt x="741931" y="67818"/>
                  </a:lnTo>
                  <a:lnTo>
                    <a:pt x="745414" y="69449"/>
                  </a:lnTo>
                  <a:lnTo>
                    <a:pt x="748898" y="67931"/>
                  </a:lnTo>
                  <a:lnTo>
                    <a:pt x="752381" y="71092"/>
                  </a:lnTo>
                  <a:lnTo>
                    <a:pt x="755864" y="69594"/>
                  </a:lnTo>
                  <a:lnTo>
                    <a:pt x="759347" y="68097"/>
                  </a:lnTo>
                  <a:lnTo>
                    <a:pt x="762831" y="69177"/>
                  </a:lnTo>
                  <a:lnTo>
                    <a:pt x="766314" y="67692"/>
                  </a:lnTo>
                  <a:lnTo>
                    <a:pt x="769797" y="66209"/>
                  </a:lnTo>
                  <a:lnTo>
                    <a:pt x="773280" y="67803"/>
                  </a:lnTo>
                  <a:lnTo>
                    <a:pt x="776764" y="66334"/>
                  </a:lnTo>
                  <a:lnTo>
                    <a:pt x="780247" y="64866"/>
                  </a:lnTo>
                  <a:lnTo>
                    <a:pt x="783730" y="68965"/>
                  </a:lnTo>
                  <a:lnTo>
                    <a:pt x="787213" y="67520"/>
                  </a:lnTo>
                  <a:lnTo>
                    <a:pt x="790697" y="66075"/>
                  </a:lnTo>
                  <a:lnTo>
                    <a:pt x="794180" y="88753"/>
                  </a:lnTo>
                  <a:lnTo>
                    <a:pt x="797663" y="87991"/>
                  </a:lnTo>
                  <a:lnTo>
                    <a:pt x="801146" y="87232"/>
                  </a:lnTo>
                  <a:lnTo>
                    <a:pt x="804630" y="86374"/>
                  </a:lnTo>
                  <a:lnTo>
                    <a:pt x="808113" y="85174"/>
                  </a:lnTo>
                  <a:lnTo>
                    <a:pt x="811596" y="83977"/>
                  </a:lnTo>
                  <a:lnTo>
                    <a:pt x="815079" y="84946"/>
                  </a:lnTo>
                  <a:lnTo>
                    <a:pt x="818563" y="83610"/>
                  </a:lnTo>
                  <a:lnTo>
                    <a:pt x="822046" y="82275"/>
                  </a:lnTo>
                  <a:lnTo>
                    <a:pt x="825529" y="84446"/>
                  </a:lnTo>
                  <a:lnTo>
                    <a:pt x="829012" y="83125"/>
                  </a:lnTo>
                  <a:lnTo>
                    <a:pt x="832496" y="81806"/>
                  </a:lnTo>
                  <a:lnTo>
                    <a:pt x="835979" y="80925"/>
                  </a:lnTo>
                  <a:lnTo>
                    <a:pt x="839462" y="79609"/>
                  </a:lnTo>
                  <a:lnTo>
                    <a:pt x="842945" y="78294"/>
                  </a:lnTo>
                  <a:lnTo>
                    <a:pt x="846429" y="79232"/>
                  </a:lnTo>
                  <a:lnTo>
                    <a:pt x="849912" y="78074"/>
                  </a:lnTo>
                  <a:lnTo>
                    <a:pt x="853395" y="76919"/>
                  </a:lnTo>
                  <a:lnTo>
                    <a:pt x="856878" y="78011"/>
                  </a:lnTo>
                  <a:lnTo>
                    <a:pt x="860361" y="77011"/>
                  </a:lnTo>
                  <a:lnTo>
                    <a:pt x="863845" y="76014"/>
                  </a:lnTo>
                  <a:lnTo>
                    <a:pt x="867328" y="77474"/>
                  </a:lnTo>
                  <a:lnTo>
                    <a:pt x="870811" y="76195"/>
                  </a:lnTo>
                  <a:lnTo>
                    <a:pt x="874294" y="74917"/>
                  </a:lnTo>
                  <a:lnTo>
                    <a:pt x="877778" y="73639"/>
                  </a:lnTo>
                  <a:lnTo>
                    <a:pt x="881261" y="72363"/>
                  </a:lnTo>
                  <a:lnTo>
                    <a:pt x="884744" y="71088"/>
                  </a:lnTo>
                  <a:lnTo>
                    <a:pt x="888227" y="70334"/>
                  </a:lnTo>
                  <a:lnTo>
                    <a:pt x="891711" y="69210"/>
                  </a:lnTo>
                  <a:lnTo>
                    <a:pt x="895194" y="68088"/>
                  </a:lnTo>
                  <a:lnTo>
                    <a:pt x="898677" y="67318"/>
                  </a:lnTo>
                  <a:lnTo>
                    <a:pt x="902160" y="66052"/>
                  </a:lnTo>
                  <a:lnTo>
                    <a:pt x="905644" y="64787"/>
                  </a:lnTo>
                  <a:lnTo>
                    <a:pt x="909127" y="78390"/>
                  </a:lnTo>
                  <a:lnTo>
                    <a:pt x="912610" y="77172"/>
                  </a:lnTo>
                  <a:lnTo>
                    <a:pt x="916093" y="75956"/>
                  </a:lnTo>
                  <a:lnTo>
                    <a:pt x="919577" y="75151"/>
                  </a:lnTo>
                  <a:lnTo>
                    <a:pt x="923060" y="73937"/>
                  </a:lnTo>
                  <a:lnTo>
                    <a:pt x="926543" y="72724"/>
                  </a:lnTo>
                  <a:lnTo>
                    <a:pt x="930026" y="73571"/>
                  </a:lnTo>
                  <a:lnTo>
                    <a:pt x="933510" y="72366"/>
                  </a:lnTo>
                  <a:lnTo>
                    <a:pt x="936993" y="71162"/>
                  </a:lnTo>
                  <a:lnTo>
                    <a:pt x="940476" y="73639"/>
                  </a:lnTo>
                  <a:lnTo>
                    <a:pt x="943959" y="72448"/>
                  </a:lnTo>
                  <a:lnTo>
                    <a:pt x="947443" y="71258"/>
                  </a:lnTo>
                  <a:lnTo>
                    <a:pt x="950926" y="80381"/>
                  </a:lnTo>
                  <a:lnTo>
                    <a:pt x="954409" y="79223"/>
                  </a:lnTo>
                  <a:lnTo>
                    <a:pt x="957892" y="78065"/>
                  </a:lnTo>
                  <a:lnTo>
                    <a:pt x="961376" y="77796"/>
                  </a:lnTo>
                  <a:lnTo>
                    <a:pt x="964859" y="76773"/>
                  </a:lnTo>
                  <a:lnTo>
                    <a:pt x="968342" y="75753"/>
                  </a:lnTo>
                  <a:lnTo>
                    <a:pt x="971825" y="77705"/>
                  </a:lnTo>
                  <a:lnTo>
                    <a:pt x="975309" y="76564"/>
                  </a:lnTo>
                  <a:lnTo>
                    <a:pt x="978792" y="75423"/>
                  </a:lnTo>
                  <a:lnTo>
                    <a:pt x="982275" y="79609"/>
                  </a:lnTo>
                  <a:lnTo>
                    <a:pt x="985758" y="78485"/>
                  </a:lnTo>
                  <a:lnTo>
                    <a:pt x="989242" y="77362"/>
                  </a:lnTo>
                  <a:lnTo>
                    <a:pt x="992725" y="87581"/>
                  </a:lnTo>
                  <a:lnTo>
                    <a:pt x="996208" y="86492"/>
                  </a:lnTo>
                  <a:lnTo>
                    <a:pt x="999691" y="87175"/>
                  </a:lnTo>
                  <a:lnTo>
                    <a:pt x="1003175" y="86091"/>
                  </a:lnTo>
                  <a:lnTo>
                    <a:pt x="1006658" y="85009"/>
                  </a:lnTo>
                  <a:lnTo>
                    <a:pt x="1010141" y="83928"/>
                  </a:lnTo>
                  <a:lnTo>
                    <a:pt x="1013624" y="82847"/>
                  </a:lnTo>
                  <a:lnTo>
                    <a:pt x="1017108" y="81767"/>
                  </a:lnTo>
                  <a:lnTo>
                    <a:pt x="1020591" y="84948"/>
                  </a:lnTo>
                  <a:lnTo>
                    <a:pt x="1024074" y="84000"/>
                  </a:lnTo>
                  <a:lnTo>
                    <a:pt x="1027557" y="83053"/>
                  </a:lnTo>
                  <a:lnTo>
                    <a:pt x="1031041" y="86607"/>
                  </a:lnTo>
                  <a:lnTo>
                    <a:pt x="1034524" y="85555"/>
                  </a:lnTo>
                  <a:lnTo>
                    <a:pt x="1038007" y="84504"/>
                  </a:lnTo>
                  <a:lnTo>
                    <a:pt x="1041490" y="85516"/>
                  </a:lnTo>
                  <a:lnTo>
                    <a:pt x="1044974" y="84472"/>
                  </a:lnTo>
                  <a:lnTo>
                    <a:pt x="1048457" y="83429"/>
                  </a:lnTo>
                  <a:lnTo>
                    <a:pt x="1051940" y="84780"/>
                  </a:lnTo>
                  <a:lnTo>
                    <a:pt x="1055423" y="83745"/>
                  </a:lnTo>
                  <a:lnTo>
                    <a:pt x="1058907" y="82710"/>
                  </a:lnTo>
                  <a:lnTo>
                    <a:pt x="1062390" y="84393"/>
                  </a:lnTo>
                  <a:lnTo>
                    <a:pt x="1065873" y="83367"/>
                  </a:lnTo>
                  <a:lnTo>
                    <a:pt x="1069356" y="82341"/>
                  </a:lnTo>
                  <a:lnTo>
                    <a:pt x="1072840" y="82332"/>
                  </a:lnTo>
                  <a:lnTo>
                    <a:pt x="1076323" y="81310"/>
                  </a:lnTo>
                  <a:lnTo>
                    <a:pt x="1079806" y="80289"/>
                  </a:lnTo>
                  <a:lnTo>
                    <a:pt x="1083289" y="89836"/>
                  </a:lnTo>
                  <a:lnTo>
                    <a:pt x="1086773" y="88843"/>
                  </a:lnTo>
                  <a:lnTo>
                    <a:pt x="1090256" y="87851"/>
                  </a:lnTo>
                  <a:lnTo>
                    <a:pt x="1093739" y="90691"/>
                  </a:lnTo>
                  <a:lnTo>
                    <a:pt x="1097222" y="89710"/>
                  </a:lnTo>
                  <a:lnTo>
                    <a:pt x="1100706" y="88729"/>
                  </a:lnTo>
                  <a:lnTo>
                    <a:pt x="1104189" y="89017"/>
                  </a:lnTo>
                  <a:lnTo>
                    <a:pt x="1107672" y="88042"/>
                  </a:lnTo>
                  <a:lnTo>
                    <a:pt x="1111155" y="87066"/>
                  </a:lnTo>
                  <a:lnTo>
                    <a:pt x="1114639" y="89868"/>
                  </a:lnTo>
                  <a:lnTo>
                    <a:pt x="1118122" y="88903"/>
                  </a:lnTo>
                  <a:lnTo>
                    <a:pt x="1121605" y="87939"/>
                  </a:lnTo>
                  <a:lnTo>
                    <a:pt x="1125088" y="89775"/>
                  </a:lnTo>
                  <a:lnTo>
                    <a:pt x="1128572" y="88819"/>
                  </a:lnTo>
                  <a:lnTo>
                    <a:pt x="1132055" y="87864"/>
                  </a:lnTo>
                  <a:lnTo>
                    <a:pt x="1135538" y="91510"/>
                  </a:lnTo>
                  <a:lnTo>
                    <a:pt x="1139021" y="90567"/>
                  </a:lnTo>
                  <a:lnTo>
                    <a:pt x="1142505" y="89625"/>
                  </a:lnTo>
                  <a:lnTo>
                    <a:pt x="1145988" y="93789"/>
                  </a:lnTo>
                  <a:lnTo>
                    <a:pt x="1149471" y="92860"/>
                  </a:lnTo>
                  <a:lnTo>
                    <a:pt x="1152954" y="91932"/>
                  </a:lnTo>
                  <a:lnTo>
                    <a:pt x="1156437" y="91004"/>
                  </a:lnTo>
                  <a:lnTo>
                    <a:pt x="1159921" y="90077"/>
                  </a:lnTo>
                  <a:lnTo>
                    <a:pt x="1163404" y="89151"/>
                  </a:lnTo>
                  <a:lnTo>
                    <a:pt x="1166887" y="88225"/>
                  </a:lnTo>
                  <a:lnTo>
                    <a:pt x="1170370" y="87299"/>
                  </a:lnTo>
                  <a:lnTo>
                    <a:pt x="1173854" y="86375"/>
                  </a:lnTo>
                  <a:lnTo>
                    <a:pt x="1177337" y="85450"/>
                  </a:lnTo>
                  <a:lnTo>
                    <a:pt x="1180820" y="84526"/>
                  </a:lnTo>
                  <a:lnTo>
                    <a:pt x="1184303" y="83603"/>
                  </a:lnTo>
                  <a:lnTo>
                    <a:pt x="1187787" y="82681"/>
                  </a:lnTo>
                  <a:lnTo>
                    <a:pt x="1191270" y="81758"/>
                  </a:lnTo>
                  <a:lnTo>
                    <a:pt x="1194753" y="80837"/>
                  </a:lnTo>
                  <a:lnTo>
                    <a:pt x="1198236" y="82049"/>
                  </a:lnTo>
                  <a:lnTo>
                    <a:pt x="1201720" y="81134"/>
                  </a:lnTo>
                  <a:lnTo>
                    <a:pt x="1205203" y="80219"/>
                  </a:lnTo>
                  <a:lnTo>
                    <a:pt x="1208686" y="80780"/>
                  </a:lnTo>
                  <a:lnTo>
                    <a:pt x="1212169" y="80176"/>
                  </a:lnTo>
                  <a:lnTo>
                    <a:pt x="1215653" y="79574"/>
                  </a:lnTo>
                  <a:lnTo>
                    <a:pt x="1219136" y="78974"/>
                  </a:lnTo>
                  <a:lnTo>
                    <a:pt x="1222619" y="78375"/>
                  </a:lnTo>
                  <a:lnTo>
                    <a:pt x="1226102" y="77777"/>
                  </a:lnTo>
                  <a:lnTo>
                    <a:pt x="1229586" y="78709"/>
                  </a:lnTo>
                  <a:lnTo>
                    <a:pt x="1233069" y="77809"/>
                  </a:lnTo>
                  <a:lnTo>
                    <a:pt x="1236552" y="76910"/>
                  </a:lnTo>
                  <a:lnTo>
                    <a:pt x="1240035" y="78516"/>
                  </a:lnTo>
                  <a:lnTo>
                    <a:pt x="1243519" y="77724"/>
                  </a:lnTo>
                  <a:lnTo>
                    <a:pt x="1247002" y="76932"/>
                  </a:lnTo>
                  <a:lnTo>
                    <a:pt x="1250485" y="76041"/>
                  </a:lnTo>
                  <a:lnTo>
                    <a:pt x="1253968" y="75151"/>
                  </a:lnTo>
                  <a:lnTo>
                    <a:pt x="1257452" y="83378"/>
                  </a:lnTo>
                  <a:lnTo>
                    <a:pt x="1260935" y="82606"/>
                  </a:lnTo>
                  <a:lnTo>
                    <a:pt x="1264418" y="81834"/>
                  </a:lnTo>
                  <a:lnTo>
                    <a:pt x="1267901" y="81054"/>
                  </a:lnTo>
                  <a:lnTo>
                    <a:pt x="1271385" y="80187"/>
                  </a:lnTo>
                  <a:lnTo>
                    <a:pt x="1274868" y="79320"/>
                  </a:lnTo>
                  <a:lnTo>
                    <a:pt x="1278351" y="79032"/>
                  </a:lnTo>
                  <a:lnTo>
                    <a:pt x="1281834" y="78167"/>
                  </a:lnTo>
                  <a:lnTo>
                    <a:pt x="1285318" y="77303"/>
                  </a:lnTo>
                  <a:lnTo>
                    <a:pt x="1288801" y="76730"/>
                  </a:lnTo>
                  <a:lnTo>
                    <a:pt x="1292284" y="75867"/>
                  </a:lnTo>
                  <a:lnTo>
                    <a:pt x="1295767" y="75005"/>
                  </a:lnTo>
                  <a:lnTo>
                    <a:pt x="1299251" y="74143"/>
                  </a:lnTo>
                  <a:lnTo>
                    <a:pt x="1302734" y="73282"/>
                  </a:lnTo>
                  <a:lnTo>
                    <a:pt x="1306217" y="72421"/>
                  </a:lnTo>
                  <a:lnTo>
                    <a:pt x="1309700" y="73025"/>
                  </a:lnTo>
                  <a:lnTo>
                    <a:pt x="1313184" y="72168"/>
                  </a:lnTo>
                  <a:lnTo>
                    <a:pt x="1316667" y="71312"/>
                  </a:lnTo>
                  <a:lnTo>
                    <a:pt x="1320150" y="70456"/>
                  </a:lnTo>
                  <a:lnTo>
                    <a:pt x="1323633" y="69600"/>
                  </a:lnTo>
                  <a:lnTo>
                    <a:pt x="1327117" y="68746"/>
                  </a:lnTo>
                  <a:lnTo>
                    <a:pt x="1330600" y="73703"/>
                  </a:lnTo>
                  <a:lnTo>
                    <a:pt x="1334083" y="72861"/>
                  </a:lnTo>
                  <a:lnTo>
                    <a:pt x="1337566" y="72019"/>
                  </a:lnTo>
                  <a:lnTo>
                    <a:pt x="1341050" y="74599"/>
                  </a:lnTo>
                  <a:lnTo>
                    <a:pt x="1344533" y="73765"/>
                  </a:lnTo>
                  <a:lnTo>
                    <a:pt x="1348016" y="72932"/>
                  </a:lnTo>
                  <a:lnTo>
                    <a:pt x="1351499" y="74918"/>
                  </a:lnTo>
                  <a:lnTo>
                    <a:pt x="1354983" y="74091"/>
                  </a:lnTo>
                  <a:lnTo>
                    <a:pt x="1358466" y="73265"/>
                  </a:lnTo>
                  <a:lnTo>
                    <a:pt x="1361949" y="76886"/>
                  </a:lnTo>
                  <a:lnTo>
                    <a:pt x="1365432" y="76070"/>
                  </a:lnTo>
                  <a:lnTo>
                    <a:pt x="1368916" y="75254"/>
                  </a:lnTo>
                  <a:lnTo>
                    <a:pt x="1372399" y="75265"/>
                  </a:lnTo>
                  <a:lnTo>
                    <a:pt x="1375882" y="74452"/>
                  </a:lnTo>
                  <a:lnTo>
                    <a:pt x="1379365" y="73639"/>
                  </a:lnTo>
                  <a:lnTo>
                    <a:pt x="1382849" y="76386"/>
                  </a:lnTo>
                  <a:lnTo>
                    <a:pt x="1386332" y="75581"/>
                  </a:lnTo>
                  <a:lnTo>
                    <a:pt x="1389815" y="74777"/>
                  </a:lnTo>
                  <a:lnTo>
                    <a:pt x="1393298" y="74517"/>
                  </a:lnTo>
                  <a:lnTo>
                    <a:pt x="1396782" y="73715"/>
                  </a:lnTo>
                  <a:lnTo>
                    <a:pt x="1400265" y="72913"/>
                  </a:lnTo>
                  <a:lnTo>
                    <a:pt x="1403748" y="72657"/>
                  </a:lnTo>
                  <a:lnTo>
                    <a:pt x="1407231" y="71857"/>
                  </a:lnTo>
                  <a:lnTo>
                    <a:pt x="1410715" y="71058"/>
                  </a:lnTo>
                  <a:lnTo>
                    <a:pt x="1414198" y="72439"/>
                  </a:lnTo>
                  <a:lnTo>
                    <a:pt x="1417681" y="71644"/>
                  </a:lnTo>
                  <a:lnTo>
                    <a:pt x="1421164" y="70850"/>
                  </a:lnTo>
                  <a:lnTo>
                    <a:pt x="1424648" y="79609"/>
                  </a:lnTo>
                  <a:lnTo>
                    <a:pt x="1428131" y="78834"/>
                  </a:lnTo>
                  <a:lnTo>
                    <a:pt x="1431614" y="78060"/>
                  </a:lnTo>
                  <a:lnTo>
                    <a:pt x="1435097" y="79609"/>
                  </a:lnTo>
                  <a:lnTo>
                    <a:pt x="1438580" y="78840"/>
                  </a:lnTo>
                  <a:lnTo>
                    <a:pt x="1442064" y="78071"/>
                  </a:lnTo>
                  <a:lnTo>
                    <a:pt x="1445547" y="79099"/>
                  </a:lnTo>
                  <a:lnTo>
                    <a:pt x="1449030" y="78334"/>
                  </a:lnTo>
                  <a:lnTo>
                    <a:pt x="1452513" y="77570"/>
                  </a:lnTo>
                  <a:lnTo>
                    <a:pt x="1455997" y="77575"/>
                  </a:lnTo>
                  <a:lnTo>
                    <a:pt x="1459480" y="76813"/>
                  </a:lnTo>
                  <a:lnTo>
                    <a:pt x="1462963" y="76051"/>
                  </a:lnTo>
                  <a:lnTo>
                    <a:pt x="1466446" y="76316"/>
                  </a:lnTo>
                  <a:lnTo>
                    <a:pt x="1469930" y="75557"/>
                  </a:lnTo>
                  <a:lnTo>
                    <a:pt x="1473413" y="74798"/>
                  </a:lnTo>
                  <a:lnTo>
                    <a:pt x="1476896" y="74297"/>
                  </a:lnTo>
                  <a:lnTo>
                    <a:pt x="1480379" y="73539"/>
                  </a:lnTo>
                  <a:lnTo>
                    <a:pt x="1483863" y="72782"/>
                  </a:lnTo>
                  <a:lnTo>
                    <a:pt x="1487346" y="72798"/>
                  </a:lnTo>
                  <a:lnTo>
                    <a:pt x="1490829" y="72044"/>
                  </a:lnTo>
                  <a:lnTo>
                    <a:pt x="1494312" y="71547"/>
                  </a:lnTo>
                  <a:lnTo>
                    <a:pt x="1497796" y="70793"/>
                  </a:lnTo>
                  <a:lnTo>
                    <a:pt x="1501279" y="70040"/>
                  </a:lnTo>
                  <a:lnTo>
                    <a:pt x="1504762" y="70321"/>
                  </a:lnTo>
                  <a:lnTo>
                    <a:pt x="1508245" y="69570"/>
                  </a:lnTo>
                  <a:lnTo>
                    <a:pt x="1511729" y="68820"/>
                  </a:lnTo>
                  <a:lnTo>
                    <a:pt x="1515212" y="68845"/>
                  </a:lnTo>
                  <a:lnTo>
                    <a:pt x="1518695" y="68097"/>
                  </a:lnTo>
                  <a:lnTo>
                    <a:pt x="1522178" y="67349"/>
                  </a:lnTo>
                  <a:lnTo>
                    <a:pt x="1525662" y="67120"/>
                  </a:lnTo>
                  <a:lnTo>
                    <a:pt x="1529145" y="66373"/>
                  </a:lnTo>
                  <a:lnTo>
                    <a:pt x="1532628" y="65628"/>
                  </a:lnTo>
                  <a:lnTo>
                    <a:pt x="1536111" y="65919"/>
                  </a:lnTo>
                  <a:lnTo>
                    <a:pt x="1539595" y="65176"/>
                  </a:lnTo>
                  <a:lnTo>
                    <a:pt x="1543078" y="64433"/>
                  </a:lnTo>
                  <a:lnTo>
                    <a:pt x="1546561" y="66015"/>
                  </a:lnTo>
                  <a:lnTo>
                    <a:pt x="1550044" y="65277"/>
                  </a:lnTo>
                  <a:lnTo>
                    <a:pt x="1553528" y="64540"/>
                  </a:lnTo>
                  <a:lnTo>
                    <a:pt x="1557011" y="64575"/>
                  </a:lnTo>
                  <a:lnTo>
                    <a:pt x="1560494" y="63839"/>
                  </a:lnTo>
                  <a:lnTo>
                    <a:pt x="1563977" y="63104"/>
                  </a:lnTo>
                  <a:lnTo>
                    <a:pt x="1567461" y="68466"/>
                  </a:lnTo>
                  <a:lnTo>
                    <a:pt x="1570944" y="67742"/>
                  </a:lnTo>
                  <a:lnTo>
                    <a:pt x="1574427" y="67019"/>
                  </a:lnTo>
                  <a:lnTo>
                    <a:pt x="1577910" y="66547"/>
                  </a:lnTo>
                  <a:lnTo>
                    <a:pt x="1581394" y="65824"/>
                  </a:lnTo>
                  <a:lnTo>
                    <a:pt x="1584877" y="65102"/>
                  </a:lnTo>
                  <a:lnTo>
                    <a:pt x="1588360" y="68371"/>
                  </a:lnTo>
                  <a:lnTo>
                    <a:pt x="1591843" y="67656"/>
                  </a:lnTo>
                  <a:lnTo>
                    <a:pt x="1595327" y="66942"/>
                  </a:lnTo>
                  <a:lnTo>
                    <a:pt x="1598810" y="66971"/>
                  </a:lnTo>
                  <a:lnTo>
                    <a:pt x="1602293" y="66258"/>
                  </a:lnTo>
                  <a:lnTo>
                    <a:pt x="1605776" y="65546"/>
                  </a:lnTo>
                  <a:lnTo>
                    <a:pt x="1609260" y="64874"/>
                  </a:lnTo>
                  <a:lnTo>
                    <a:pt x="1612743" y="64246"/>
                  </a:lnTo>
                  <a:lnTo>
                    <a:pt x="1616226" y="63620"/>
                  </a:lnTo>
                  <a:lnTo>
                    <a:pt x="1619709" y="64482"/>
                  </a:lnTo>
                  <a:lnTo>
                    <a:pt x="1623193" y="63859"/>
                  </a:lnTo>
                  <a:lnTo>
                    <a:pt x="1626676" y="63236"/>
                  </a:lnTo>
                  <a:lnTo>
                    <a:pt x="1630159" y="66738"/>
                  </a:lnTo>
                  <a:lnTo>
                    <a:pt x="1633642" y="66039"/>
                  </a:lnTo>
                  <a:lnTo>
                    <a:pt x="1637126" y="65340"/>
                  </a:lnTo>
                  <a:lnTo>
                    <a:pt x="1640609" y="68023"/>
                  </a:lnTo>
                  <a:lnTo>
                    <a:pt x="1644092" y="67331"/>
                  </a:lnTo>
                  <a:lnTo>
                    <a:pt x="1647575" y="66639"/>
                  </a:lnTo>
                  <a:lnTo>
                    <a:pt x="1651059" y="65947"/>
                  </a:lnTo>
                  <a:lnTo>
                    <a:pt x="1654542" y="65256"/>
                  </a:lnTo>
                  <a:lnTo>
                    <a:pt x="1658025" y="64564"/>
                  </a:lnTo>
                  <a:lnTo>
                    <a:pt x="1661508" y="64597"/>
                  </a:lnTo>
                  <a:lnTo>
                    <a:pt x="1664992" y="63908"/>
                  </a:lnTo>
                  <a:lnTo>
                    <a:pt x="1668475" y="63219"/>
                  </a:lnTo>
                  <a:lnTo>
                    <a:pt x="1671958" y="68482"/>
                  </a:lnTo>
                  <a:lnTo>
                    <a:pt x="1675441" y="67803"/>
                  </a:lnTo>
                  <a:lnTo>
                    <a:pt x="1678925" y="67125"/>
                  </a:lnTo>
                  <a:lnTo>
                    <a:pt x="1682408" y="66682"/>
                  </a:lnTo>
                  <a:lnTo>
                    <a:pt x="1685891" y="66005"/>
                  </a:lnTo>
                  <a:lnTo>
                    <a:pt x="1689374" y="65328"/>
                  </a:lnTo>
                  <a:lnTo>
                    <a:pt x="1692858" y="64651"/>
                  </a:lnTo>
                  <a:lnTo>
                    <a:pt x="1696341" y="63974"/>
                  </a:lnTo>
                  <a:lnTo>
                    <a:pt x="1699824" y="63298"/>
                  </a:lnTo>
                  <a:lnTo>
                    <a:pt x="1703307" y="62622"/>
                  </a:lnTo>
                  <a:lnTo>
                    <a:pt x="1706791" y="61947"/>
                  </a:lnTo>
                  <a:lnTo>
                    <a:pt x="1710274" y="61271"/>
                  </a:lnTo>
                  <a:lnTo>
                    <a:pt x="1713757" y="61785"/>
                  </a:lnTo>
                  <a:lnTo>
                    <a:pt x="1717240" y="61112"/>
                  </a:lnTo>
                  <a:lnTo>
                    <a:pt x="1720723" y="60440"/>
                  </a:lnTo>
                  <a:lnTo>
                    <a:pt x="1724207" y="60480"/>
                  </a:lnTo>
                  <a:lnTo>
                    <a:pt x="1727690" y="59810"/>
                  </a:lnTo>
                  <a:lnTo>
                    <a:pt x="1731173" y="59139"/>
                  </a:lnTo>
                  <a:lnTo>
                    <a:pt x="1734656" y="58469"/>
                  </a:lnTo>
                  <a:lnTo>
                    <a:pt x="1738140" y="57799"/>
                  </a:lnTo>
                  <a:lnTo>
                    <a:pt x="1741623" y="57129"/>
                  </a:lnTo>
                  <a:lnTo>
                    <a:pt x="1741623" y="57368"/>
                  </a:lnTo>
                  <a:lnTo>
                    <a:pt x="1741623" y="57607"/>
                  </a:lnTo>
                  <a:lnTo>
                    <a:pt x="1741623" y="57845"/>
                  </a:lnTo>
                  <a:lnTo>
                    <a:pt x="1741623" y="58083"/>
                  </a:lnTo>
                  <a:lnTo>
                    <a:pt x="1745106" y="57415"/>
                  </a:lnTo>
                  <a:lnTo>
                    <a:pt x="1748589" y="56748"/>
                  </a:lnTo>
                  <a:lnTo>
                    <a:pt x="1752073" y="56558"/>
                  </a:lnTo>
                  <a:lnTo>
                    <a:pt x="1755556" y="55891"/>
                  </a:lnTo>
                  <a:lnTo>
                    <a:pt x="1759039" y="55225"/>
                  </a:lnTo>
                  <a:lnTo>
                    <a:pt x="1762522" y="55522"/>
                  </a:lnTo>
                  <a:lnTo>
                    <a:pt x="1766006" y="54939"/>
                  </a:lnTo>
                  <a:lnTo>
                    <a:pt x="1769489" y="54356"/>
                  </a:lnTo>
                  <a:lnTo>
                    <a:pt x="1772972" y="61264"/>
                  </a:lnTo>
                  <a:lnTo>
                    <a:pt x="1776455" y="60613"/>
                  </a:lnTo>
                  <a:lnTo>
                    <a:pt x="1779939" y="59962"/>
                  </a:lnTo>
                  <a:lnTo>
                    <a:pt x="1783422" y="66776"/>
                  </a:lnTo>
                  <a:lnTo>
                    <a:pt x="1786905" y="66137"/>
                  </a:lnTo>
                  <a:lnTo>
                    <a:pt x="1790388" y="65498"/>
                  </a:lnTo>
                  <a:lnTo>
                    <a:pt x="1793872" y="66207"/>
                  </a:lnTo>
                  <a:lnTo>
                    <a:pt x="1797355" y="65645"/>
                  </a:lnTo>
                  <a:lnTo>
                    <a:pt x="1800838" y="65085"/>
                  </a:lnTo>
                  <a:lnTo>
                    <a:pt x="1804321" y="64949"/>
                  </a:lnTo>
                  <a:lnTo>
                    <a:pt x="1807805" y="64315"/>
                  </a:lnTo>
                  <a:lnTo>
                    <a:pt x="1811288" y="63681"/>
                  </a:lnTo>
                  <a:lnTo>
                    <a:pt x="1814771" y="63269"/>
                  </a:lnTo>
                  <a:lnTo>
                    <a:pt x="1818254" y="62636"/>
                  </a:lnTo>
                  <a:lnTo>
                    <a:pt x="1821738" y="62003"/>
                  </a:lnTo>
                  <a:lnTo>
                    <a:pt x="1825221" y="61370"/>
                  </a:lnTo>
                  <a:lnTo>
                    <a:pt x="1828704" y="60738"/>
                  </a:lnTo>
                  <a:lnTo>
                    <a:pt x="1832187" y="60106"/>
                  </a:lnTo>
                  <a:lnTo>
                    <a:pt x="1835671" y="61701"/>
                  </a:lnTo>
                  <a:lnTo>
                    <a:pt x="1839154" y="61073"/>
                  </a:lnTo>
                  <a:lnTo>
                    <a:pt x="1842637" y="60445"/>
                  </a:lnTo>
                  <a:lnTo>
                    <a:pt x="1846120" y="66829"/>
                  </a:lnTo>
                  <a:lnTo>
                    <a:pt x="1849604" y="66285"/>
                  </a:lnTo>
                  <a:lnTo>
                    <a:pt x="1853087" y="65740"/>
                  </a:lnTo>
                  <a:lnTo>
                    <a:pt x="1856570" y="67119"/>
                  </a:lnTo>
                  <a:lnTo>
                    <a:pt x="1860053" y="66578"/>
                  </a:lnTo>
                  <a:lnTo>
                    <a:pt x="1863537" y="66037"/>
                  </a:lnTo>
                  <a:lnTo>
                    <a:pt x="1867020" y="65674"/>
                  </a:lnTo>
                  <a:lnTo>
                    <a:pt x="1870503" y="65062"/>
                  </a:lnTo>
                  <a:lnTo>
                    <a:pt x="1873986" y="64450"/>
                  </a:lnTo>
                  <a:lnTo>
                    <a:pt x="1877470" y="64053"/>
                  </a:lnTo>
                  <a:lnTo>
                    <a:pt x="1880953" y="63442"/>
                  </a:lnTo>
                  <a:lnTo>
                    <a:pt x="1884436" y="62831"/>
                  </a:lnTo>
                  <a:lnTo>
                    <a:pt x="1887919" y="63291"/>
                  </a:lnTo>
                  <a:lnTo>
                    <a:pt x="1891403" y="62682"/>
                  </a:lnTo>
                  <a:lnTo>
                    <a:pt x="1894886" y="62074"/>
                  </a:lnTo>
                  <a:lnTo>
                    <a:pt x="1898369" y="62535"/>
                  </a:lnTo>
                  <a:lnTo>
                    <a:pt x="1901852" y="61928"/>
                  </a:lnTo>
                  <a:lnTo>
                    <a:pt x="1905336" y="61322"/>
                  </a:lnTo>
                  <a:lnTo>
                    <a:pt x="1908819" y="61996"/>
                  </a:lnTo>
                  <a:lnTo>
                    <a:pt x="1912302" y="61392"/>
                  </a:lnTo>
                  <a:lnTo>
                    <a:pt x="1915785" y="60789"/>
                  </a:lnTo>
                  <a:lnTo>
                    <a:pt x="1919269" y="60875"/>
                  </a:lnTo>
                  <a:lnTo>
                    <a:pt x="1922752" y="60345"/>
                  </a:lnTo>
                  <a:lnTo>
                    <a:pt x="1926235" y="59815"/>
                  </a:lnTo>
                  <a:lnTo>
                    <a:pt x="1929718" y="59659"/>
                  </a:lnTo>
                  <a:lnTo>
                    <a:pt x="1933202" y="59058"/>
                  </a:lnTo>
                  <a:lnTo>
                    <a:pt x="1936685" y="58458"/>
                  </a:lnTo>
                  <a:lnTo>
                    <a:pt x="1940168" y="58924"/>
                  </a:lnTo>
                  <a:lnTo>
                    <a:pt x="1943651" y="58325"/>
                  </a:lnTo>
                  <a:lnTo>
                    <a:pt x="1947135" y="57727"/>
                  </a:lnTo>
                  <a:lnTo>
                    <a:pt x="1950618" y="60933"/>
                  </a:lnTo>
                  <a:lnTo>
                    <a:pt x="1954101" y="60341"/>
                  </a:lnTo>
                  <a:lnTo>
                    <a:pt x="1957584" y="59749"/>
                  </a:lnTo>
                  <a:lnTo>
                    <a:pt x="1961068" y="59786"/>
                  </a:lnTo>
                  <a:lnTo>
                    <a:pt x="1964551" y="59195"/>
                  </a:lnTo>
                  <a:lnTo>
                    <a:pt x="1968034" y="58605"/>
                  </a:lnTo>
                  <a:lnTo>
                    <a:pt x="1971517" y="61142"/>
                  </a:lnTo>
                  <a:lnTo>
                    <a:pt x="1975001" y="60556"/>
                  </a:lnTo>
                  <a:lnTo>
                    <a:pt x="1978484" y="59970"/>
                  </a:lnTo>
                  <a:lnTo>
                    <a:pt x="1981967" y="61655"/>
                  </a:lnTo>
                  <a:lnTo>
                    <a:pt x="1985450" y="61073"/>
                  </a:lnTo>
                  <a:lnTo>
                    <a:pt x="1988934" y="60491"/>
                  </a:lnTo>
                  <a:lnTo>
                    <a:pt x="1992417" y="60184"/>
                  </a:lnTo>
                  <a:lnTo>
                    <a:pt x="1995900" y="59673"/>
                  </a:lnTo>
                  <a:lnTo>
                    <a:pt x="1999383" y="61616"/>
                  </a:lnTo>
                  <a:lnTo>
                    <a:pt x="2002867" y="61039"/>
                  </a:lnTo>
                  <a:lnTo>
                    <a:pt x="2006350" y="60462"/>
                  </a:lnTo>
                  <a:lnTo>
                    <a:pt x="2009833" y="59885"/>
                  </a:lnTo>
                  <a:lnTo>
                    <a:pt x="2013316" y="59309"/>
                  </a:lnTo>
                  <a:lnTo>
                    <a:pt x="2016799" y="58733"/>
                  </a:lnTo>
                  <a:lnTo>
                    <a:pt x="2020283" y="59228"/>
                  </a:lnTo>
                  <a:lnTo>
                    <a:pt x="2023766" y="59067"/>
                  </a:lnTo>
                  <a:lnTo>
                    <a:pt x="2027249" y="58907"/>
                  </a:lnTo>
                  <a:lnTo>
                    <a:pt x="2030732" y="59493"/>
                  </a:lnTo>
                  <a:lnTo>
                    <a:pt x="2034216" y="58922"/>
                  </a:lnTo>
                  <a:lnTo>
                    <a:pt x="2037699" y="58351"/>
                  </a:lnTo>
                  <a:lnTo>
                    <a:pt x="2041182" y="59602"/>
                  </a:lnTo>
                  <a:lnTo>
                    <a:pt x="2044665" y="59034"/>
                  </a:lnTo>
                  <a:lnTo>
                    <a:pt x="2048149" y="58466"/>
                  </a:lnTo>
                  <a:lnTo>
                    <a:pt x="2051632" y="58134"/>
                  </a:lnTo>
                  <a:lnTo>
                    <a:pt x="2055115" y="57704"/>
                  </a:lnTo>
                  <a:lnTo>
                    <a:pt x="2058598" y="57274"/>
                  </a:lnTo>
                  <a:lnTo>
                    <a:pt x="2062082" y="57008"/>
                  </a:lnTo>
                  <a:lnTo>
                    <a:pt x="2065565" y="56442"/>
                  </a:lnTo>
                  <a:lnTo>
                    <a:pt x="2069048" y="55877"/>
                  </a:lnTo>
                  <a:lnTo>
                    <a:pt x="2072531" y="58131"/>
                  </a:lnTo>
                  <a:lnTo>
                    <a:pt x="2076015" y="57570"/>
                  </a:lnTo>
                  <a:lnTo>
                    <a:pt x="2079498" y="57009"/>
                  </a:lnTo>
                  <a:lnTo>
                    <a:pt x="2082981" y="56448"/>
                  </a:lnTo>
                  <a:lnTo>
                    <a:pt x="2086464" y="55887"/>
                  </a:lnTo>
                  <a:lnTo>
                    <a:pt x="2089948" y="55327"/>
                  </a:lnTo>
                  <a:lnTo>
                    <a:pt x="2093431" y="55571"/>
                  </a:lnTo>
                  <a:lnTo>
                    <a:pt x="2096914" y="55012"/>
                  </a:lnTo>
                  <a:lnTo>
                    <a:pt x="2100397" y="54453"/>
                  </a:lnTo>
                  <a:lnTo>
                    <a:pt x="2103881" y="54698"/>
                  </a:lnTo>
                  <a:lnTo>
                    <a:pt x="2107364" y="54141"/>
                  </a:lnTo>
                  <a:lnTo>
                    <a:pt x="2110847" y="53584"/>
                  </a:lnTo>
                  <a:lnTo>
                    <a:pt x="2114330" y="54631"/>
                  </a:lnTo>
                  <a:lnTo>
                    <a:pt x="2117814" y="54076"/>
                  </a:lnTo>
                  <a:lnTo>
                    <a:pt x="2121297" y="53522"/>
                  </a:lnTo>
                  <a:lnTo>
                    <a:pt x="2124780" y="53967"/>
                  </a:lnTo>
                  <a:lnTo>
                    <a:pt x="2128263" y="53414"/>
                  </a:lnTo>
                  <a:lnTo>
                    <a:pt x="2131747" y="52861"/>
                  </a:lnTo>
                  <a:lnTo>
                    <a:pt x="2135230" y="52309"/>
                  </a:lnTo>
                  <a:lnTo>
                    <a:pt x="2138713" y="51757"/>
                  </a:lnTo>
                  <a:lnTo>
                    <a:pt x="2142196" y="51205"/>
                  </a:lnTo>
                  <a:lnTo>
                    <a:pt x="2145680" y="52054"/>
                  </a:lnTo>
                  <a:lnTo>
                    <a:pt x="2149163" y="51504"/>
                  </a:lnTo>
                  <a:lnTo>
                    <a:pt x="2152646" y="50954"/>
                  </a:lnTo>
                  <a:lnTo>
                    <a:pt x="2156129" y="50805"/>
                  </a:lnTo>
                  <a:lnTo>
                    <a:pt x="2159613" y="50256"/>
                  </a:lnTo>
                  <a:lnTo>
                    <a:pt x="2163096" y="49707"/>
                  </a:lnTo>
                  <a:lnTo>
                    <a:pt x="2166579" y="51945"/>
                  </a:lnTo>
                  <a:lnTo>
                    <a:pt x="2170062" y="51401"/>
                  </a:lnTo>
                  <a:lnTo>
                    <a:pt x="2173546" y="50856"/>
                  </a:lnTo>
                  <a:lnTo>
                    <a:pt x="2177029" y="51104"/>
                  </a:lnTo>
                  <a:lnTo>
                    <a:pt x="2180512" y="50560"/>
                  </a:lnTo>
                  <a:lnTo>
                    <a:pt x="2183995" y="50018"/>
                  </a:lnTo>
                  <a:lnTo>
                    <a:pt x="2187479" y="50069"/>
                  </a:lnTo>
                  <a:lnTo>
                    <a:pt x="2190962" y="49527"/>
                  </a:lnTo>
                  <a:lnTo>
                    <a:pt x="2194445" y="48985"/>
                  </a:lnTo>
                  <a:lnTo>
                    <a:pt x="2197928" y="49827"/>
                  </a:lnTo>
                  <a:lnTo>
                    <a:pt x="2201412" y="49288"/>
                  </a:lnTo>
                  <a:lnTo>
                    <a:pt x="2204895" y="48748"/>
                  </a:lnTo>
                  <a:lnTo>
                    <a:pt x="2208378" y="48604"/>
                  </a:lnTo>
                  <a:lnTo>
                    <a:pt x="2211861" y="48066"/>
                  </a:lnTo>
                  <a:lnTo>
                    <a:pt x="2215345" y="47528"/>
                  </a:lnTo>
                  <a:lnTo>
                    <a:pt x="2218828" y="51935"/>
                  </a:lnTo>
                  <a:lnTo>
                    <a:pt x="2222311" y="51469"/>
                  </a:lnTo>
                  <a:lnTo>
                    <a:pt x="2225794" y="51002"/>
                  </a:lnTo>
                  <a:lnTo>
                    <a:pt x="2229278" y="50668"/>
                  </a:lnTo>
                  <a:lnTo>
                    <a:pt x="2232761" y="50137"/>
                  </a:lnTo>
                  <a:lnTo>
                    <a:pt x="2236244" y="49606"/>
                  </a:lnTo>
                  <a:lnTo>
                    <a:pt x="2239727" y="49270"/>
                  </a:lnTo>
                  <a:lnTo>
                    <a:pt x="2243211" y="48740"/>
                  </a:lnTo>
                  <a:lnTo>
                    <a:pt x="2246694" y="48210"/>
                  </a:lnTo>
                  <a:lnTo>
                    <a:pt x="2250177" y="47680"/>
                  </a:lnTo>
                  <a:lnTo>
                    <a:pt x="2253660" y="47150"/>
                  </a:lnTo>
                  <a:lnTo>
                    <a:pt x="2257144" y="46816"/>
                  </a:lnTo>
                  <a:lnTo>
                    <a:pt x="2260627" y="46287"/>
                  </a:lnTo>
                  <a:lnTo>
                    <a:pt x="2264110" y="45758"/>
                  </a:lnTo>
                  <a:lnTo>
                    <a:pt x="2267593" y="46593"/>
                  </a:lnTo>
                  <a:lnTo>
                    <a:pt x="2271077" y="46066"/>
                  </a:lnTo>
                  <a:lnTo>
                    <a:pt x="2274560" y="45540"/>
                  </a:lnTo>
                  <a:lnTo>
                    <a:pt x="2278043" y="45985"/>
                  </a:lnTo>
                  <a:lnTo>
                    <a:pt x="2281526" y="45460"/>
                  </a:lnTo>
                  <a:lnTo>
                    <a:pt x="2285010" y="44935"/>
                  </a:lnTo>
                  <a:lnTo>
                    <a:pt x="2288493" y="44993"/>
                  </a:lnTo>
                  <a:lnTo>
                    <a:pt x="2291976" y="44469"/>
                  </a:lnTo>
                  <a:lnTo>
                    <a:pt x="2295459" y="43945"/>
                  </a:lnTo>
                  <a:lnTo>
                    <a:pt x="2298942" y="46702"/>
                  </a:lnTo>
                  <a:lnTo>
                    <a:pt x="2302426" y="46183"/>
                  </a:lnTo>
                  <a:lnTo>
                    <a:pt x="2305909" y="45664"/>
                  </a:lnTo>
                  <a:lnTo>
                    <a:pt x="2309392" y="46484"/>
                  </a:lnTo>
                  <a:lnTo>
                    <a:pt x="2312875" y="45967"/>
                  </a:lnTo>
                  <a:lnTo>
                    <a:pt x="2316359" y="45450"/>
                  </a:lnTo>
                  <a:lnTo>
                    <a:pt x="2319842" y="46647"/>
                  </a:lnTo>
                  <a:lnTo>
                    <a:pt x="2323325" y="46132"/>
                  </a:lnTo>
                  <a:lnTo>
                    <a:pt x="2326808" y="45618"/>
                  </a:lnTo>
                  <a:lnTo>
                    <a:pt x="2330292" y="46809"/>
                  </a:lnTo>
                  <a:lnTo>
                    <a:pt x="2333775" y="46296"/>
                  </a:lnTo>
                  <a:lnTo>
                    <a:pt x="2337258" y="45784"/>
                  </a:lnTo>
                  <a:lnTo>
                    <a:pt x="2340741" y="45839"/>
                  </a:lnTo>
                  <a:lnTo>
                    <a:pt x="2344225" y="45328"/>
                  </a:lnTo>
                  <a:lnTo>
                    <a:pt x="2347708" y="44817"/>
                  </a:lnTo>
                  <a:lnTo>
                    <a:pt x="2351191" y="45628"/>
                  </a:lnTo>
                  <a:lnTo>
                    <a:pt x="2354674" y="45119"/>
                  </a:lnTo>
                  <a:lnTo>
                    <a:pt x="2358158" y="44610"/>
                  </a:lnTo>
                  <a:lnTo>
                    <a:pt x="2361641" y="50781"/>
                  </a:lnTo>
                  <a:lnTo>
                    <a:pt x="2365124" y="50280"/>
                  </a:lnTo>
                  <a:lnTo>
                    <a:pt x="2368607" y="49779"/>
                  </a:lnTo>
                  <a:lnTo>
                    <a:pt x="2372091" y="50918"/>
                  </a:lnTo>
                  <a:lnTo>
                    <a:pt x="2375574" y="50419"/>
                  </a:lnTo>
                  <a:lnTo>
                    <a:pt x="2379057" y="49921"/>
                  </a:lnTo>
                  <a:lnTo>
                    <a:pt x="2382540" y="50581"/>
                  </a:lnTo>
                  <a:lnTo>
                    <a:pt x="2386024" y="50207"/>
                  </a:lnTo>
                  <a:lnTo>
                    <a:pt x="2389507" y="49833"/>
                  </a:lnTo>
                  <a:lnTo>
                    <a:pt x="2392990" y="49747"/>
                  </a:lnTo>
                  <a:lnTo>
                    <a:pt x="2396473" y="49251"/>
                  </a:lnTo>
                  <a:lnTo>
                    <a:pt x="2399957" y="48756"/>
                  </a:lnTo>
                  <a:lnTo>
                    <a:pt x="2403440" y="48442"/>
                  </a:lnTo>
                  <a:lnTo>
                    <a:pt x="2406923" y="47947"/>
                  </a:lnTo>
                  <a:lnTo>
                    <a:pt x="2410406" y="47452"/>
                  </a:lnTo>
                  <a:lnTo>
                    <a:pt x="2413890" y="49489"/>
                  </a:lnTo>
                  <a:lnTo>
                    <a:pt x="2417373" y="48997"/>
                  </a:lnTo>
                  <a:lnTo>
                    <a:pt x="2420856" y="48506"/>
                  </a:lnTo>
                  <a:lnTo>
                    <a:pt x="2424339" y="48014"/>
                  </a:lnTo>
                  <a:lnTo>
                    <a:pt x="2427823" y="47523"/>
                  </a:lnTo>
                  <a:lnTo>
                    <a:pt x="2431306" y="47032"/>
                  </a:lnTo>
                  <a:lnTo>
                    <a:pt x="2434789" y="46722"/>
                  </a:lnTo>
                  <a:lnTo>
                    <a:pt x="2438272" y="46232"/>
                  </a:lnTo>
                  <a:lnTo>
                    <a:pt x="2441756" y="45741"/>
                  </a:lnTo>
                  <a:lnTo>
                    <a:pt x="2445239" y="45613"/>
                  </a:lnTo>
                  <a:lnTo>
                    <a:pt x="2448722" y="45124"/>
                  </a:lnTo>
                  <a:lnTo>
                    <a:pt x="2452205" y="44634"/>
                  </a:lnTo>
                  <a:lnTo>
                    <a:pt x="2455689" y="45231"/>
                  </a:lnTo>
                  <a:lnTo>
                    <a:pt x="2459172" y="44743"/>
                  </a:lnTo>
                  <a:lnTo>
                    <a:pt x="2462655" y="44255"/>
                  </a:lnTo>
                  <a:lnTo>
                    <a:pt x="2466138" y="43949"/>
                  </a:lnTo>
                  <a:lnTo>
                    <a:pt x="2469622" y="43461"/>
                  </a:lnTo>
                  <a:lnTo>
                    <a:pt x="2473105" y="42974"/>
                  </a:lnTo>
                  <a:lnTo>
                    <a:pt x="2476588" y="42545"/>
                  </a:lnTo>
                  <a:lnTo>
                    <a:pt x="2480071" y="42120"/>
                  </a:lnTo>
                  <a:lnTo>
                    <a:pt x="2483555" y="41694"/>
                  </a:lnTo>
                  <a:lnTo>
                    <a:pt x="2487038" y="43740"/>
                  </a:lnTo>
                  <a:lnTo>
                    <a:pt x="2490521" y="43257"/>
                  </a:lnTo>
                  <a:lnTo>
                    <a:pt x="2494004" y="47398"/>
                  </a:lnTo>
                  <a:lnTo>
                    <a:pt x="2497488" y="46920"/>
                  </a:lnTo>
                  <a:lnTo>
                    <a:pt x="2500971" y="46442"/>
                  </a:lnTo>
                  <a:lnTo>
                    <a:pt x="2504454" y="49286"/>
                  </a:lnTo>
                  <a:lnTo>
                    <a:pt x="2507937" y="48812"/>
                  </a:lnTo>
                  <a:lnTo>
                    <a:pt x="2511421" y="48338"/>
                  </a:lnTo>
                  <a:lnTo>
                    <a:pt x="2514904" y="48738"/>
                  </a:lnTo>
                  <a:lnTo>
                    <a:pt x="2518387" y="48324"/>
                  </a:lnTo>
                  <a:lnTo>
                    <a:pt x="2521870" y="47910"/>
                  </a:lnTo>
                  <a:lnTo>
                    <a:pt x="2525354" y="48870"/>
                  </a:lnTo>
                  <a:lnTo>
                    <a:pt x="2528837" y="48400"/>
                  </a:lnTo>
                  <a:lnTo>
                    <a:pt x="2532320" y="47929"/>
                  </a:lnTo>
                  <a:lnTo>
                    <a:pt x="2535803" y="50034"/>
                  </a:lnTo>
                  <a:lnTo>
                    <a:pt x="2539287" y="49566"/>
                  </a:lnTo>
                  <a:lnTo>
                    <a:pt x="2542770" y="49099"/>
                  </a:lnTo>
                  <a:lnTo>
                    <a:pt x="2546253" y="49485"/>
                  </a:lnTo>
                  <a:lnTo>
                    <a:pt x="2549736" y="49019"/>
                  </a:lnTo>
                  <a:lnTo>
                    <a:pt x="2553220" y="48553"/>
                  </a:lnTo>
                  <a:lnTo>
                    <a:pt x="2556703" y="49958"/>
                  </a:lnTo>
                  <a:lnTo>
                    <a:pt x="2560186" y="49494"/>
                  </a:lnTo>
                  <a:lnTo>
                    <a:pt x="2563669" y="49030"/>
                  </a:lnTo>
                  <a:lnTo>
                    <a:pt x="2567153" y="49076"/>
                  </a:lnTo>
                  <a:lnTo>
                    <a:pt x="2570636" y="48613"/>
                  </a:lnTo>
                  <a:lnTo>
                    <a:pt x="2574119" y="48150"/>
                  </a:lnTo>
                  <a:lnTo>
                    <a:pt x="2577602" y="48535"/>
                  </a:lnTo>
                  <a:lnTo>
                    <a:pt x="2581085" y="48074"/>
                  </a:lnTo>
                  <a:lnTo>
                    <a:pt x="2584569" y="47612"/>
                  </a:lnTo>
                  <a:lnTo>
                    <a:pt x="2588052" y="47828"/>
                  </a:lnTo>
                  <a:lnTo>
                    <a:pt x="2591535" y="47368"/>
                  </a:lnTo>
                  <a:lnTo>
                    <a:pt x="2595018" y="46908"/>
                  </a:lnTo>
                  <a:lnTo>
                    <a:pt x="2598502" y="56519"/>
                  </a:lnTo>
                  <a:lnTo>
                    <a:pt x="2601985" y="56070"/>
                  </a:lnTo>
                  <a:lnTo>
                    <a:pt x="2605468" y="55621"/>
                  </a:lnTo>
                  <a:lnTo>
                    <a:pt x="2608951" y="57283"/>
                  </a:lnTo>
                  <a:lnTo>
                    <a:pt x="2612435" y="56890"/>
                  </a:lnTo>
                  <a:lnTo>
                    <a:pt x="2615918" y="56497"/>
                  </a:lnTo>
                  <a:lnTo>
                    <a:pt x="2619401" y="57538"/>
                  </a:lnTo>
                  <a:lnTo>
                    <a:pt x="2622884" y="57147"/>
                  </a:lnTo>
                  <a:lnTo>
                    <a:pt x="2626368" y="56756"/>
                  </a:lnTo>
                  <a:lnTo>
                    <a:pt x="2629851" y="57446"/>
                  </a:lnTo>
                  <a:lnTo>
                    <a:pt x="2633334" y="57003"/>
                  </a:lnTo>
                  <a:lnTo>
                    <a:pt x="2636817" y="56560"/>
                  </a:lnTo>
                  <a:lnTo>
                    <a:pt x="2640301" y="57728"/>
                  </a:lnTo>
                  <a:lnTo>
                    <a:pt x="2643784" y="57340"/>
                  </a:lnTo>
                  <a:lnTo>
                    <a:pt x="2647267" y="56953"/>
                  </a:lnTo>
                  <a:lnTo>
                    <a:pt x="2650750" y="58569"/>
                  </a:lnTo>
                  <a:lnTo>
                    <a:pt x="2654234" y="58131"/>
                  </a:lnTo>
                  <a:lnTo>
                    <a:pt x="2657717" y="57692"/>
                  </a:lnTo>
                  <a:lnTo>
                    <a:pt x="2661200" y="57254"/>
                  </a:lnTo>
                  <a:lnTo>
                    <a:pt x="2664683" y="56816"/>
                  </a:lnTo>
                  <a:lnTo>
                    <a:pt x="2668167" y="56378"/>
                  </a:lnTo>
                  <a:lnTo>
                    <a:pt x="2671650" y="58162"/>
                  </a:lnTo>
                  <a:lnTo>
                    <a:pt x="2675133" y="57779"/>
                  </a:lnTo>
                  <a:lnTo>
                    <a:pt x="2678616" y="57397"/>
                  </a:lnTo>
                  <a:lnTo>
                    <a:pt x="2682100" y="57749"/>
                  </a:lnTo>
                  <a:lnTo>
                    <a:pt x="2685583" y="57315"/>
                  </a:lnTo>
                  <a:lnTo>
                    <a:pt x="2689066" y="56881"/>
                  </a:lnTo>
                  <a:lnTo>
                    <a:pt x="2692549" y="56602"/>
                  </a:lnTo>
                  <a:lnTo>
                    <a:pt x="2696033" y="56169"/>
                  </a:lnTo>
                  <a:lnTo>
                    <a:pt x="2699516" y="55735"/>
                  </a:lnTo>
                  <a:lnTo>
                    <a:pt x="2702999" y="57468"/>
                  </a:lnTo>
                  <a:lnTo>
                    <a:pt x="2706482" y="57037"/>
                  </a:lnTo>
                  <a:lnTo>
                    <a:pt x="2709966" y="56606"/>
                  </a:lnTo>
                  <a:lnTo>
                    <a:pt x="2713449" y="59841"/>
                  </a:lnTo>
                  <a:lnTo>
                    <a:pt x="2716932" y="59414"/>
                  </a:lnTo>
                  <a:lnTo>
                    <a:pt x="2720415" y="58988"/>
                  </a:lnTo>
                  <a:lnTo>
                    <a:pt x="2723899" y="59015"/>
                  </a:lnTo>
                  <a:lnTo>
                    <a:pt x="2727382" y="58589"/>
                  </a:lnTo>
                  <a:lnTo>
                    <a:pt x="2730865" y="58163"/>
                  </a:lnTo>
                  <a:lnTo>
                    <a:pt x="2734348" y="60350"/>
                  </a:lnTo>
                  <a:lnTo>
                    <a:pt x="2737832" y="59977"/>
                  </a:lnTo>
                  <a:lnTo>
                    <a:pt x="2741315" y="60502"/>
                  </a:lnTo>
                  <a:lnTo>
                    <a:pt x="2744798" y="60080"/>
                  </a:lnTo>
                  <a:lnTo>
                    <a:pt x="2748281" y="59658"/>
                  </a:lnTo>
                  <a:lnTo>
                    <a:pt x="2751765" y="59684"/>
                  </a:lnTo>
                  <a:lnTo>
                    <a:pt x="2755248" y="59263"/>
                  </a:lnTo>
                  <a:lnTo>
                    <a:pt x="2758731" y="58842"/>
                  </a:lnTo>
                  <a:lnTo>
                    <a:pt x="2762214" y="62274"/>
                  </a:lnTo>
                  <a:lnTo>
                    <a:pt x="2765698" y="61857"/>
                  </a:lnTo>
                  <a:lnTo>
                    <a:pt x="2769181" y="61440"/>
                  </a:lnTo>
                  <a:lnTo>
                    <a:pt x="2772664" y="62050"/>
                  </a:lnTo>
                  <a:lnTo>
                    <a:pt x="2776147" y="61635"/>
                  </a:lnTo>
                  <a:lnTo>
                    <a:pt x="2779631" y="61219"/>
                  </a:lnTo>
                  <a:lnTo>
                    <a:pt x="2783114" y="61097"/>
                  </a:lnTo>
                  <a:lnTo>
                    <a:pt x="2786597" y="60682"/>
                  </a:lnTo>
                  <a:lnTo>
                    <a:pt x="2790080" y="60267"/>
                  </a:lnTo>
                  <a:lnTo>
                    <a:pt x="2793564" y="60732"/>
                  </a:lnTo>
                  <a:lnTo>
                    <a:pt x="2797047" y="60318"/>
                  </a:lnTo>
                  <a:lnTo>
                    <a:pt x="2800530" y="59904"/>
                  </a:lnTo>
                  <a:lnTo>
                    <a:pt x="2804013" y="62689"/>
                  </a:lnTo>
                  <a:lnTo>
                    <a:pt x="2807497" y="62279"/>
                  </a:lnTo>
                  <a:lnTo>
                    <a:pt x="2810980" y="61869"/>
                  </a:lnTo>
                  <a:lnTo>
                    <a:pt x="2814463" y="61892"/>
                  </a:lnTo>
                  <a:lnTo>
                    <a:pt x="2817946" y="61482"/>
                  </a:lnTo>
                  <a:lnTo>
                    <a:pt x="2821430" y="61073"/>
                  </a:lnTo>
                  <a:lnTo>
                    <a:pt x="2824913" y="61529"/>
                  </a:lnTo>
                  <a:lnTo>
                    <a:pt x="2828396" y="61121"/>
                  </a:lnTo>
                  <a:lnTo>
                    <a:pt x="2831879" y="60712"/>
                  </a:lnTo>
                  <a:lnTo>
                    <a:pt x="2835363" y="62743"/>
                  </a:lnTo>
                  <a:lnTo>
                    <a:pt x="2838846" y="62337"/>
                  </a:lnTo>
                  <a:lnTo>
                    <a:pt x="2842329" y="61931"/>
                  </a:lnTo>
                  <a:lnTo>
                    <a:pt x="2845812" y="61526"/>
                  </a:lnTo>
                  <a:lnTo>
                    <a:pt x="2849296" y="61120"/>
                  </a:lnTo>
                  <a:lnTo>
                    <a:pt x="2852779" y="60715"/>
                  </a:lnTo>
                  <a:lnTo>
                    <a:pt x="2856262" y="62493"/>
                  </a:lnTo>
                  <a:lnTo>
                    <a:pt x="2859745" y="62186"/>
                  </a:lnTo>
                  <a:lnTo>
                    <a:pt x="2863229" y="61879"/>
                  </a:lnTo>
                  <a:lnTo>
                    <a:pt x="2866712" y="62936"/>
                  </a:lnTo>
                  <a:lnTo>
                    <a:pt x="2870195" y="62535"/>
                  </a:lnTo>
                  <a:lnTo>
                    <a:pt x="2873678" y="62134"/>
                  </a:lnTo>
                  <a:lnTo>
                    <a:pt x="2877161" y="63979"/>
                  </a:lnTo>
                  <a:lnTo>
                    <a:pt x="2880645" y="63580"/>
                  </a:lnTo>
                  <a:lnTo>
                    <a:pt x="2884128" y="63181"/>
                  </a:lnTo>
                  <a:lnTo>
                    <a:pt x="2887611" y="63062"/>
                  </a:lnTo>
                  <a:lnTo>
                    <a:pt x="2891094" y="62664"/>
                  </a:lnTo>
                  <a:lnTo>
                    <a:pt x="2894578" y="62266"/>
                  </a:lnTo>
                  <a:lnTo>
                    <a:pt x="2898061" y="62628"/>
                  </a:lnTo>
                  <a:lnTo>
                    <a:pt x="2901544" y="62325"/>
                  </a:lnTo>
                  <a:lnTo>
                    <a:pt x="2905027" y="62022"/>
                  </a:lnTo>
                  <a:lnTo>
                    <a:pt x="2908511" y="62214"/>
                  </a:lnTo>
                  <a:lnTo>
                    <a:pt x="2911994" y="61818"/>
                  </a:lnTo>
                  <a:lnTo>
                    <a:pt x="2915477" y="61422"/>
                  </a:lnTo>
                  <a:lnTo>
                    <a:pt x="2918960" y="61166"/>
                  </a:lnTo>
                  <a:lnTo>
                    <a:pt x="2922444" y="60770"/>
                  </a:lnTo>
                  <a:lnTo>
                    <a:pt x="2925927" y="60375"/>
                  </a:lnTo>
                  <a:lnTo>
                    <a:pt x="2929410" y="59979"/>
                  </a:lnTo>
                  <a:lnTo>
                    <a:pt x="2932893" y="59584"/>
                  </a:lnTo>
                  <a:lnTo>
                    <a:pt x="2936377" y="59188"/>
                  </a:lnTo>
                  <a:lnTo>
                    <a:pt x="2939860" y="59913"/>
                  </a:lnTo>
                  <a:lnTo>
                    <a:pt x="2943343" y="59519"/>
                  </a:lnTo>
                  <a:lnTo>
                    <a:pt x="2946826" y="59125"/>
                  </a:lnTo>
                  <a:lnTo>
                    <a:pt x="2950310" y="66312"/>
                  </a:lnTo>
                  <a:lnTo>
                    <a:pt x="2953793" y="65971"/>
                  </a:lnTo>
                  <a:lnTo>
                    <a:pt x="2957276" y="65630"/>
                  </a:lnTo>
                  <a:lnTo>
                    <a:pt x="2960759" y="69020"/>
                  </a:lnTo>
                  <a:lnTo>
                    <a:pt x="2964243" y="68682"/>
                  </a:lnTo>
                  <a:lnTo>
                    <a:pt x="2967726" y="68344"/>
                  </a:lnTo>
                  <a:lnTo>
                    <a:pt x="2971209" y="69936"/>
                  </a:lnTo>
                  <a:lnTo>
                    <a:pt x="2974692" y="69556"/>
                  </a:lnTo>
                  <a:lnTo>
                    <a:pt x="2978176" y="69175"/>
                  </a:lnTo>
                  <a:lnTo>
                    <a:pt x="2981659" y="68926"/>
                  </a:lnTo>
                  <a:lnTo>
                    <a:pt x="2985142" y="68546"/>
                  </a:lnTo>
                  <a:lnTo>
                    <a:pt x="2988625" y="69604"/>
                  </a:lnTo>
                  <a:lnTo>
                    <a:pt x="2992109" y="69225"/>
                  </a:lnTo>
                  <a:lnTo>
                    <a:pt x="2995592" y="68847"/>
                  </a:lnTo>
                  <a:lnTo>
                    <a:pt x="2999075" y="68729"/>
                  </a:lnTo>
                  <a:lnTo>
                    <a:pt x="3002558" y="68351"/>
                  </a:lnTo>
                  <a:lnTo>
                    <a:pt x="3006042" y="67973"/>
                  </a:lnTo>
                  <a:lnTo>
                    <a:pt x="3009525" y="68638"/>
                  </a:lnTo>
                  <a:lnTo>
                    <a:pt x="3013008" y="68261"/>
                  </a:lnTo>
                  <a:lnTo>
                    <a:pt x="3016491" y="67884"/>
                  </a:lnTo>
                  <a:lnTo>
                    <a:pt x="3019975" y="69839"/>
                  </a:lnTo>
                  <a:lnTo>
                    <a:pt x="3023458" y="69465"/>
                  </a:lnTo>
                  <a:lnTo>
                    <a:pt x="3026941" y="69090"/>
                  </a:lnTo>
                  <a:lnTo>
                    <a:pt x="3030424" y="69882"/>
                  </a:lnTo>
                  <a:lnTo>
                    <a:pt x="3033908" y="69552"/>
                  </a:lnTo>
                  <a:lnTo>
                    <a:pt x="3037391" y="69222"/>
                  </a:lnTo>
                  <a:lnTo>
                    <a:pt x="3040874" y="69140"/>
                  </a:lnTo>
                  <a:lnTo>
                    <a:pt x="3044357" y="68767"/>
                  </a:lnTo>
                  <a:lnTo>
                    <a:pt x="3047841" y="68395"/>
                  </a:lnTo>
                  <a:lnTo>
                    <a:pt x="3051324" y="72094"/>
                  </a:lnTo>
                  <a:lnTo>
                    <a:pt x="3054807" y="71726"/>
                  </a:lnTo>
                  <a:lnTo>
                    <a:pt x="3058290" y="71357"/>
                  </a:lnTo>
                  <a:lnTo>
                    <a:pt x="3061774" y="71492"/>
                  </a:lnTo>
                  <a:lnTo>
                    <a:pt x="3065257" y="71125"/>
                  </a:lnTo>
                  <a:lnTo>
                    <a:pt x="3068740" y="70757"/>
                  </a:lnTo>
                  <a:lnTo>
                    <a:pt x="3072223" y="70767"/>
                  </a:lnTo>
                  <a:lnTo>
                    <a:pt x="3075707" y="70400"/>
                  </a:lnTo>
                  <a:lnTo>
                    <a:pt x="3079190" y="70032"/>
                  </a:lnTo>
                  <a:lnTo>
                    <a:pt x="3082673" y="70798"/>
                  </a:lnTo>
                  <a:lnTo>
                    <a:pt x="3086156" y="70432"/>
                  </a:lnTo>
                  <a:lnTo>
                    <a:pt x="3089640" y="70066"/>
                  </a:lnTo>
                  <a:lnTo>
                    <a:pt x="3093123" y="74417"/>
                  </a:lnTo>
                  <a:lnTo>
                    <a:pt x="3096606" y="74055"/>
                  </a:lnTo>
                  <a:lnTo>
                    <a:pt x="3100089" y="73694"/>
                  </a:lnTo>
                  <a:lnTo>
                    <a:pt x="3103573" y="73332"/>
                  </a:lnTo>
                  <a:lnTo>
                    <a:pt x="3107056" y="72971"/>
                  </a:lnTo>
                  <a:lnTo>
                    <a:pt x="3110539" y="72610"/>
                  </a:lnTo>
                  <a:lnTo>
                    <a:pt x="3114022" y="72783"/>
                  </a:lnTo>
                  <a:lnTo>
                    <a:pt x="3117506" y="72505"/>
                  </a:lnTo>
                  <a:lnTo>
                    <a:pt x="3120989" y="72228"/>
                  </a:lnTo>
                  <a:lnTo>
                    <a:pt x="3124472" y="72274"/>
                  </a:lnTo>
                  <a:lnTo>
                    <a:pt x="3127955" y="71914"/>
                  </a:lnTo>
                  <a:lnTo>
                    <a:pt x="3131439" y="71554"/>
                  </a:lnTo>
                  <a:lnTo>
                    <a:pt x="3134922" y="71440"/>
                  </a:lnTo>
                  <a:lnTo>
                    <a:pt x="3138405" y="71081"/>
                  </a:lnTo>
                  <a:lnTo>
                    <a:pt x="3141888" y="70722"/>
                  </a:lnTo>
                  <a:lnTo>
                    <a:pt x="3145372" y="71468"/>
                  </a:lnTo>
                  <a:lnTo>
                    <a:pt x="3148855" y="71110"/>
                  </a:lnTo>
                  <a:lnTo>
                    <a:pt x="3152338" y="70752"/>
                  </a:lnTo>
                  <a:lnTo>
                    <a:pt x="3155821" y="71618"/>
                  </a:lnTo>
                  <a:lnTo>
                    <a:pt x="3159304" y="71261"/>
                  </a:lnTo>
                  <a:lnTo>
                    <a:pt x="3162788" y="70904"/>
                  </a:lnTo>
                  <a:lnTo>
                    <a:pt x="3166271" y="70670"/>
                  </a:lnTo>
                  <a:lnTo>
                    <a:pt x="3169754" y="70313"/>
                  </a:lnTo>
                  <a:lnTo>
                    <a:pt x="3173237" y="69957"/>
                  </a:lnTo>
                  <a:lnTo>
                    <a:pt x="3176721" y="71065"/>
                  </a:lnTo>
                  <a:lnTo>
                    <a:pt x="3180204" y="70710"/>
                  </a:lnTo>
                  <a:lnTo>
                    <a:pt x="3183687" y="70355"/>
                  </a:lnTo>
                  <a:lnTo>
                    <a:pt x="3187170" y="73380"/>
                  </a:lnTo>
                  <a:lnTo>
                    <a:pt x="3190654" y="73029"/>
                  </a:lnTo>
                  <a:lnTo>
                    <a:pt x="3194137" y="72677"/>
                  </a:lnTo>
                  <a:lnTo>
                    <a:pt x="3197620" y="73196"/>
                  </a:lnTo>
                  <a:lnTo>
                    <a:pt x="3201103" y="72886"/>
                  </a:lnTo>
                  <a:lnTo>
                    <a:pt x="3204587" y="72576"/>
                  </a:lnTo>
                  <a:lnTo>
                    <a:pt x="3208070" y="72946"/>
                  </a:lnTo>
                  <a:lnTo>
                    <a:pt x="3211553" y="72596"/>
                  </a:lnTo>
                  <a:lnTo>
                    <a:pt x="3215036" y="72246"/>
                  </a:lnTo>
                  <a:lnTo>
                    <a:pt x="3218520" y="73205"/>
                  </a:lnTo>
                  <a:lnTo>
                    <a:pt x="3222003" y="72857"/>
                  </a:lnTo>
                  <a:lnTo>
                    <a:pt x="3225486" y="72508"/>
                  </a:lnTo>
                  <a:lnTo>
                    <a:pt x="3228969" y="74559"/>
                  </a:lnTo>
                  <a:lnTo>
                    <a:pt x="3232453" y="74253"/>
                  </a:lnTo>
                  <a:lnTo>
                    <a:pt x="3235936" y="74298"/>
                  </a:lnTo>
                  <a:lnTo>
                    <a:pt x="3239419" y="73952"/>
                  </a:lnTo>
                  <a:lnTo>
                    <a:pt x="3242902" y="73607"/>
                  </a:lnTo>
                  <a:lnTo>
                    <a:pt x="3246386" y="73261"/>
                  </a:lnTo>
                  <a:lnTo>
                    <a:pt x="3249869" y="72916"/>
                  </a:lnTo>
                  <a:lnTo>
                    <a:pt x="3253352" y="72570"/>
                  </a:lnTo>
                  <a:lnTo>
                    <a:pt x="3256835" y="75146"/>
                  </a:lnTo>
                  <a:lnTo>
                    <a:pt x="3260319" y="74803"/>
                  </a:lnTo>
                  <a:lnTo>
                    <a:pt x="3263802" y="74460"/>
                  </a:lnTo>
                  <a:lnTo>
                    <a:pt x="3267285" y="74350"/>
                  </a:lnTo>
                  <a:lnTo>
                    <a:pt x="3270768" y="74007"/>
                  </a:lnTo>
                  <a:lnTo>
                    <a:pt x="3274252" y="73665"/>
                  </a:lnTo>
                  <a:lnTo>
                    <a:pt x="3277735" y="74598"/>
                  </a:lnTo>
                  <a:lnTo>
                    <a:pt x="3281218" y="74257"/>
                  </a:lnTo>
                  <a:lnTo>
                    <a:pt x="3284701" y="73916"/>
                  </a:lnTo>
                  <a:lnTo>
                    <a:pt x="3288185" y="76333"/>
                  </a:lnTo>
                  <a:lnTo>
                    <a:pt x="3291668" y="75994"/>
                  </a:lnTo>
                  <a:lnTo>
                    <a:pt x="3295151" y="75656"/>
                  </a:lnTo>
                  <a:lnTo>
                    <a:pt x="3298634" y="76343"/>
                  </a:lnTo>
                  <a:lnTo>
                    <a:pt x="3302118" y="76006"/>
                  </a:lnTo>
                  <a:lnTo>
                    <a:pt x="3305601" y="75668"/>
                  </a:lnTo>
                  <a:lnTo>
                    <a:pt x="3309084" y="79609"/>
                  </a:lnTo>
                  <a:lnTo>
                    <a:pt x="3312567" y="79275"/>
                  </a:lnTo>
                  <a:lnTo>
                    <a:pt x="3316051" y="78942"/>
                  </a:lnTo>
                  <a:lnTo>
                    <a:pt x="3319534" y="78942"/>
                  </a:lnTo>
                  <a:lnTo>
                    <a:pt x="3323017" y="78609"/>
                  </a:lnTo>
                  <a:lnTo>
                    <a:pt x="3326500" y="78276"/>
                  </a:lnTo>
                  <a:lnTo>
                    <a:pt x="3329984" y="78833"/>
                  </a:lnTo>
                  <a:lnTo>
                    <a:pt x="3333467" y="78501"/>
                  </a:lnTo>
                  <a:lnTo>
                    <a:pt x="3336950" y="78169"/>
                  </a:lnTo>
                  <a:lnTo>
                    <a:pt x="3340433" y="78060"/>
                  </a:lnTo>
                  <a:lnTo>
                    <a:pt x="3343917" y="77728"/>
                  </a:lnTo>
                  <a:lnTo>
                    <a:pt x="3347400" y="77396"/>
                  </a:lnTo>
                  <a:lnTo>
                    <a:pt x="3350883" y="78396"/>
                  </a:lnTo>
                  <a:lnTo>
                    <a:pt x="3354366" y="78066"/>
                  </a:lnTo>
                  <a:lnTo>
                    <a:pt x="3357850" y="77736"/>
                  </a:lnTo>
                  <a:lnTo>
                    <a:pt x="3361333" y="78180"/>
                  </a:lnTo>
                  <a:lnTo>
                    <a:pt x="3364816" y="77850"/>
                  </a:lnTo>
                  <a:lnTo>
                    <a:pt x="3368299" y="77520"/>
                  </a:lnTo>
                  <a:lnTo>
                    <a:pt x="3371783" y="79172"/>
                  </a:lnTo>
                  <a:lnTo>
                    <a:pt x="3375266" y="78844"/>
                  </a:lnTo>
                  <a:lnTo>
                    <a:pt x="3378749" y="78516"/>
                  </a:lnTo>
                  <a:lnTo>
                    <a:pt x="3382232" y="78298"/>
                  </a:lnTo>
                  <a:lnTo>
                    <a:pt x="3385716" y="77971"/>
                  </a:lnTo>
                  <a:lnTo>
                    <a:pt x="3389199" y="77643"/>
                  </a:lnTo>
                  <a:lnTo>
                    <a:pt x="3392682" y="78411"/>
                  </a:lnTo>
                  <a:lnTo>
                    <a:pt x="3396165" y="78085"/>
                  </a:lnTo>
                  <a:lnTo>
                    <a:pt x="3399649" y="77759"/>
                  </a:lnTo>
                  <a:lnTo>
                    <a:pt x="3403132" y="77542"/>
                  </a:lnTo>
                  <a:lnTo>
                    <a:pt x="3406615" y="77216"/>
                  </a:lnTo>
                  <a:lnTo>
                    <a:pt x="3410098" y="76890"/>
                  </a:lnTo>
                  <a:lnTo>
                    <a:pt x="3413582" y="81219"/>
                  </a:lnTo>
                  <a:lnTo>
                    <a:pt x="3417065" y="80897"/>
                  </a:lnTo>
                  <a:lnTo>
                    <a:pt x="3420548" y="80575"/>
                  </a:lnTo>
                  <a:lnTo>
                    <a:pt x="3424031" y="80681"/>
                  </a:lnTo>
                  <a:lnTo>
                    <a:pt x="3427515" y="80359"/>
                  </a:lnTo>
                  <a:lnTo>
                    <a:pt x="3430998" y="80037"/>
                  </a:lnTo>
                  <a:lnTo>
                    <a:pt x="3434481" y="83215"/>
                  </a:lnTo>
                  <a:lnTo>
                    <a:pt x="3437964" y="82897"/>
                  </a:lnTo>
                  <a:lnTo>
                    <a:pt x="3441447" y="82578"/>
                  </a:lnTo>
                  <a:lnTo>
                    <a:pt x="3444931" y="83623"/>
                  </a:lnTo>
                  <a:lnTo>
                    <a:pt x="3448414" y="83305"/>
                  </a:lnTo>
                  <a:lnTo>
                    <a:pt x="3451897" y="82988"/>
                  </a:lnTo>
                  <a:lnTo>
                    <a:pt x="3455380" y="83298"/>
                  </a:lnTo>
                  <a:lnTo>
                    <a:pt x="3458864" y="82981"/>
                  </a:lnTo>
                  <a:lnTo>
                    <a:pt x="3462347" y="82665"/>
                  </a:lnTo>
                  <a:lnTo>
                    <a:pt x="3465830" y="83599"/>
                  </a:lnTo>
                  <a:lnTo>
                    <a:pt x="3469313" y="83283"/>
                  </a:lnTo>
                  <a:lnTo>
                    <a:pt x="3472797" y="82968"/>
                  </a:lnTo>
                  <a:lnTo>
                    <a:pt x="3476280" y="86969"/>
                  </a:lnTo>
                  <a:lnTo>
                    <a:pt x="3479763" y="86657"/>
                  </a:lnTo>
                  <a:lnTo>
                    <a:pt x="3483246" y="86346"/>
                  </a:lnTo>
                  <a:lnTo>
                    <a:pt x="3483246" y="86447"/>
                  </a:lnTo>
                  <a:lnTo>
                    <a:pt x="3483246" y="86549"/>
                  </a:lnTo>
                  <a:lnTo>
                    <a:pt x="3483246" y="86651"/>
                  </a:lnTo>
                  <a:lnTo>
                    <a:pt x="3483246" y="86752"/>
                  </a:lnTo>
                  <a:lnTo>
                    <a:pt x="3483246" y="86853"/>
                  </a:lnTo>
                  <a:lnTo>
                    <a:pt x="3483246" y="86955"/>
                  </a:lnTo>
                  <a:lnTo>
                    <a:pt x="3483246" y="87056"/>
                  </a:lnTo>
                  <a:lnTo>
                    <a:pt x="3483246" y="87157"/>
                  </a:lnTo>
                  <a:lnTo>
                    <a:pt x="3483246" y="87258"/>
                  </a:lnTo>
                  <a:lnTo>
                    <a:pt x="3483246" y="87360"/>
                  </a:lnTo>
                  <a:lnTo>
                    <a:pt x="3483246" y="87461"/>
                  </a:lnTo>
                  <a:lnTo>
                    <a:pt x="3483246" y="87562"/>
                  </a:lnTo>
                  <a:lnTo>
                    <a:pt x="3483246" y="87662"/>
                  </a:lnTo>
                  <a:lnTo>
                    <a:pt x="3483246" y="87763"/>
                  </a:lnTo>
                  <a:lnTo>
                    <a:pt x="3483246" y="87864"/>
                  </a:lnTo>
                  <a:lnTo>
                    <a:pt x="3483246" y="87965"/>
                  </a:lnTo>
                  <a:lnTo>
                    <a:pt x="3483246" y="88066"/>
                  </a:lnTo>
                  <a:lnTo>
                    <a:pt x="3483246" y="88166"/>
                  </a:lnTo>
                  <a:lnTo>
                    <a:pt x="3483246" y="88267"/>
                  </a:lnTo>
                  <a:lnTo>
                    <a:pt x="3483246" y="88367"/>
                  </a:lnTo>
                  <a:lnTo>
                    <a:pt x="3483246" y="88468"/>
                  </a:lnTo>
                  <a:lnTo>
                    <a:pt x="3483246" y="88568"/>
                  </a:lnTo>
                  <a:lnTo>
                    <a:pt x="3483246" y="88668"/>
                  </a:lnTo>
                  <a:lnTo>
                    <a:pt x="3483246" y="88769"/>
                  </a:lnTo>
                  <a:lnTo>
                    <a:pt x="3483246" y="88869"/>
                  </a:lnTo>
                  <a:lnTo>
                    <a:pt x="3483246" y="88969"/>
                  </a:lnTo>
                  <a:lnTo>
                    <a:pt x="3483246" y="89069"/>
                  </a:lnTo>
                  <a:lnTo>
                    <a:pt x="3483246" y="89169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672143"/>
              <a:ext cx="3483246" cy="879923"/>
            </a:xfrm>
            <a:custGeom>
              <a:avLst/>
              <a:gdLst/>
              <a:ahLst/>
              <a:cxnLst/>
              <a:rect l="0" t="0" r="0" b="0"/>
              <a:pathLst>
                <a:path w="3483246" h="879923">
                  <a:moveTo>
                    <a:pt x="0" y="879923"/>
                  </a:moveTo>
                  <a:lnTo>
                    <a:pt x="3483" y="376357"/>
                  </a:lnTo>
                  <a:lnTo>
                    <a:pt x="6966" y="0"/>
                  </a:lnTo>
                  <a:lnTo>
                    <a:pt x="10449" y="732841"/>
                  </a:lnTo>
                  <a:lnTo>
                    <a:pt x="13932" y="686536"/>
                  </a:lnTo>
                  <a:lnTo>
                    <a:pt x="17416" y="641499"/>
                  </a:lnTo>
                  <a:lnTo>
                    <a:pt x="20899" y="618563"/>
                  </a:lnTo>
                  <a:lnTo>
                    <a:pt x="24382" y="578770"/>
                  </a:lnTo>
                  <a:lnTo>
                    <a:pt x="27865" y="539947"/>
                  </a:lnTo>
                  <a:lnTo>
                    <a:pt x="31349" y="615300"/>
                  </a:lnTo>
                  <a:lnTo>
                    <a:pt x="34832" y="588358"/>
                  </a:lnTo>
                  <a:lnTo>
                    <a:pt x="38315" y="561864"/>
                  </a:lnTo>
                  <a:lnTo>
                    <a:pt x="41798" y="551791"/>
                  </a:lnTo>
                  <a:lnTo>
                    <a:pt x="45282" y="527215"/>
                  </a:lnTo>
                  <a:lnTo>
                    <a:pt x="48765" y="503020"/>
                  </a:lnTo>
                  <a:lnTo>
                    <a:pt x="52248" y="520028"/>
                  </a:lnTo>
                  <a:lnTo>
                    <a:pt x="55731" y="498661"/>
                  </a:lnTo>
                  <a:lnTo>
                    <a:pt x="59215" y="477584"/>
                  </a:lnTo>
                  <a:lnTo>
                    <a:pt x="62698" y="473040"/>
                  </a:lnTo>
                  <a:lnTo>
                    <a:pt x="66181" y="453205"/>
                  </a:lnTo>
                  <a:lnTo>
                    <a:pt x="69664" y="433624"/>
                  </a:lnTo>
                  <a:lnTo>
                    <a:pt x="73148" y="488087"/>
                  </a:lnTo>
                  <a:lnTo>
                    <a:pt x="76631" y="471615"/>
                  </a:lnTo>
                  <a:lnTo>
                    <a:pt x="80114" y="455318"/>
                  </a:lnTo>
                  <a:lnTo>
                    <a:pt x="83597" y="458894"/>
                  </a:lnTo>
                  <a:lnTo>
                    <a:pt x="87081" y="443549"/>
                  </a:lnTo>
                  <a:lnTo>
                    <a:pt x="90564" y="428357"/>
                  </a:lnTo>
                  <a:lnTo>
                    <a:pt x="94047" y="432996"/>
                  </a:lnTo>
                  <a:lnTo>
                    <a:pt x="97530" y="418635"/>
                  </a:lnTo>
                  <a:lnTo>
                    <a:pt x="101014" y="404410"/>
                  </a:lnTo>
                  <a:lnTo>
                    <a:pt x="104497" y="390318"/>
                  </a:lnTo>
                  <a:lnTo>
                    <a:pt x="107980" y="376357"/>
                  </a:lnTo>
                  <a:lnTo>
                    <a:pt x="111463" y="362526"/>
                  </a:lnTo>
                  <a:lnTo>
                    <a:pt x="114947" y="533505"/>
                  </a:lnTo>
                  <a:lnTo>
                    <a:pt x="118430" y="524080"/>
                  </a:lnTo>
                  <a:lnTo>
                    <a:pt x="121913" y="514711"/>
                  </a:lnTo>
                  <a:lnTo>
                    <a:pt x="125396" y="551791"/>
                  </a:lnTo>
                  <a:lnTo>
                    <a:pt x="128880" y="543556"/>
                  </a:lnTo>
                  <a:lnTo>
                    <a:pt x="132363" y="535365"/>
                  </a:lnTo>
                  <a:lnTo>
                    <a:pt x="135846" y="532552"/>
                  </a:lnTo>
                  <a:lnTo>
                    <a:pt x="139329" y="524554"/>
                  </a:lnTo>
                  <a:lnTo>
                    <a:pt x="142813" y="516596"/>
                  </a:lnTo>
                  <a:lnTo>
                    <a:pt x="146296" y="546255"/>
                  </a:lnTo>
                  <a:lnTo>
                    <a:pt x="149779" y="539088"/>
                  </a:lnTo>
                  <a:lnTo>
                    <a:pt x="153262" y="531954"/>
                  </a:lnTo>
                  <a:lnTo>
                    <a:pt x="156746" y="536364"/>
                  </a:lnTo>
                  <a:lnTo>
                    <a:pt x="160229" y="529498"/>
                  </a:lnTo>
                  <a:lnTo>
                    <a:pt x="163712" y="522661"/>
                  </a:lnTo>
                  <a:lnTo>
                    <a:pt x="167195" y="515854"/>
                  </a:lnTo>
                  <a:lnTo>
                    <a:pt x="170679" y="509077"/>
                  </a:lnTo>
                  <a:lnTo>
                    <a:pt x="174162" y="502329"/>
                  </a:lnTo>
                  <a:lnTo>
                    <a:pt x="177645" y="502851"/>
                  </a:lnTo>
                  <a:lnTo>
                    <a:pt x="181128" y="496272"/>
                  </a:lnTo>
                  <a:lnTo>
                    <a:pt x="184612" y="489720"/>
                  </a:lnTo>
                  <a:lnTo>
                    <a:pt x="188095" y="490487"/>
                  </a:lnTo>
                  <a:lnTo>
                    <a:pt x="191578" y="484095"/>
                  </a:lnTo>
                  <a:lnTo>
                    <a:pt x="195061" y="477729"/>
                  </a:lnTo>
                  <a:lnTo>
                    <a:pt x="198545" y="488087"/>
                  </a:lnTo>
                  <a:lnTo>
                    <a:pt x="202028" y="481998"/>
                  </a:lnTo>
                  <a:lnTo>
                    <a:pt x="205511" y="475933"/>
                  </a:lnTo>
                  <a:lnTo>
                    <a:pt x="208994" y="474597"/>
                  </a:lnTo>
                  <a:lnTo>
                    <a:pt x="212478" y="468639"/>
                  </a:lnTo>
                  <a:lnTo>
                    <a:pt x="215961" y="462704"/>
                  </a:lnTo>
                  <a:lnTo>
                    <a:pt x="219444" y="481777"/>
                  </a:lnTo>
                  <a:lnTo>
                    <a:pt x="222927" y="476189"/>
                  </a:lnTo>
                  <a:lnTo>
                    <a:pt x="226411" y="470622"/>
                  </a:lnTo>
                  <a:lnTo>
                    <a:pt x="229894" y="510444"/>
                  </a:lnTo>
                  <a:lnTo>
                    <a:pt x="233377" y="505448"/>
                  </a:lnTo>
                  <a:lnTo>
                    <a:pt x="236860" y="500468"/>
                  </a:lnTo>
                  <a:lnTo>
                    <a:pt x="240344" y="499108"/>
                  </a:lnTo>
                  <a:lnTo>
                    <a:pt x="243827" y="494200"/>
                  </a:lnTo>
                  <a:lnTo>
                    <a:pt x="247310" y="489307"/>
                  </a:lnTo>
                  <a:lnTo>
                    <a:pt x="250793" y="505399"/>
                  </a:lnTo>
                  <a:lnTo>
                    <a:pt x="254277" y="500763"/>
                  </a:lnTo>
                  <a:lnTo>
                    <a:pt x="257760" y="521410"/>
                  </a:lnTo>
                  <a:lnTo>
                    <a:pt x="261243" y="517070"/>
                  </a:lnTo>
                  <a:lnTo>
                    <a:pt x="264726" y="512742"/>
                  </a:lnTo>
                  <a:lnTo>
                    <a:pt x="268210" y="535261"/>
                  </a:lnTo>
                  <a:lnTo>
                    <a:pt x="271693" y="531233"/>
                  </a:lnTo>
                  <a:lnTo>
                    <a:pt x="275176" y="527215"/>
                  </a:lnTo>
                  <a:lnTo>
                    <a:pt x="278659" y="524554"/>
                  </a:lnTo>
                  <a:lnTo>
                    <a:pt x="282143" y="520570"/>
                  </a:lnTo>
                  <a:lnTo>
                    <a:pt x="285626" y="516596"/>
                  </a:lnTo>
                  <a:lnTo>
                    <a:pt x="289109" y="532235"/>
                  </a:lnTo>
                  <a:lnTo>
                    <a:pt x="292592" y="528469"/>
                  </a:lnTo>
                  <a:lnTo>
                    <a:pt x="296075" y="524712"/>
                  </a:lnTo>
                  <a:lnTo>
                    <a:pt x="299559" y="534436"/>
                  </a:lnTo>
                  <a:lnTo>
                    <a:pt x="303042" y="530822"/>
                  </a:lnTo>
                  <a:lnTo>
                    <a:pt x="306525" y="527215"/>
                  </a:lnTo>
                  <a:lnTo>
                    <a:pt x="310008" y="547365"/>
                  </a:lnTo>
                  <a:lnTo>
                    <a:pt x="313492" y="543989"/>
                  </a:lnTo>
                  <a:lnTo>
                    <a:pt x="316975" y="540620"/>
                  </a:lnTo>
                  <a:lnTo>
                    <a:pt x="320458" y="545716"/>
                  </a:lnTo>
                  <a:lnTo>
                    <a:pt x="323941" y="542435"/>
                  </a:lnTo>
                  <a:lnTo>
                    <a:pt x="327425" y="539162"/>
                  </a:lnTo>
                  <a:lnTo>
                    <a:pt x="330908" y="547154"/>
                  </a:lnTo>
                  <a:lnTo>
                    <a:pt x="334391" y="543989"/>
                  </a:lnTo>
                  <a:lnTo>
                    <a:pt x="337874" y="540830"/>
                  </a:lnTo>
                  <a:lnTo>
                    <a:pt x="341358" y="537678"/>
                  </a:lnTo>
                  <a:lnTo>
                    <a:pt x="344841" y="534532"/>
                  </a:lnTo>
                  <a:lnTo>
                    <a:pt x="348324" y="531392"/>
                  </a:lnTo>
                  <a:lnTo>
                    <a:pt x="351807" y="532370"/>
                  </a:lnTo>
                  <a:lnTo>
                    <a:pt x="355291" y="529275"/>
                  </a:lnTo>
                  <a:lnTo>
                    <a:pt x="358774" y="526187"/>
                  </a:lnTo>
                  <a:lnTo>
                    <a:pt x="362257" y="529236"/>
                  </a:lnTo>
                  <a:lnTo>
                    <a:pt x="365740" y="526206"/>
                  </a:lnTo>
                  <a:lnTo>
                    <a:pt x="369224" y="523182"/>
                  </a:lnTo>
                  <a:lnTo>
                    <a:pt x="372707" y="521189"/>
                  </a:lnTo>
                  <a:lnTo>
                    <a:pt x="376190" y="518185"/>
                  </a:lnTo>
                  <a:lnTo>
                    <a:pt x="379673" y="515186"/>
                  </a:lnTo>
                  <a:lnTo>
                    <a:pt x="383157" y="525284"/>
                  </a:lnTo>
                  <a:lnTo>
                    <a:pt x="386640" y="522391"/>
                  </a:lnTo>
                  <a:lnTo>
                    <a:pt x="390123" y="519503"/>
                  </a:lnTo>
                  <a:lnTo>
                    <a:pt x="393606" y="517610"/>
                  </a:lnTo>
                  <a:lnTo>
                    <a:pt x="397090" y="514740"/>
                  </a:lnTo>
                  <a:lnTo>
                    <a:pt x="400573" y="511875"/>
                  </a:lnTo>
                  <a:lnTo>
                    <a:pt x="404056" y="513984"/>
                  </a:lnTo>
                  <a:lnTo>
                    <a:pt x="407539" y="511164"/>
                  </a:lnTo>
                  <a:lnTo>
                    <a:pt x="411023" y="508348"/>
                  </a:lnTo>
                  <a:lnTo>
                    <a:pt x="414506" y="507528"/>
                  </a:lnTo>
                  <a:lnTo>
                    <a:pt x="417989" y="504736"/>
                  </a:lnTo>
                  <a:lnTo>
                    <a:pt x="421472" y="501948"/>
                  </a:lnTo>
                  <a:lnTo>
                    <a:pt x="424956" y="499166"/>
                  </a:lnTo>
                  <a:lnTo>
                    <a:pt x="428439" y="496389"/>
                  </a:lnTo>
                  <a:lnTo>
                    <a:pt x="431922" y="493616"/>
                  </a:lnTo>
                  <a:lnTo>
                    <a:pt x="435405" y="496924"/>
                  </a:lnTo>
                  <a:lnTo>
                    <a:pt x="438889" y="494200"/>
                  </a:lnTo>
                  <a:lnTo>
                    <a:pt x="442372" y="491480"/>
                  </a:lnTo>
                  <a:lnTo>
                    <a:pt x="445855" y="497694"/>
                  </a:lnTo>
                  <a:lnTo>
                    <a:pt x="449338" y="495038"/>
                  </a:lnTo>
                  <a:lnTo>
                    <a:pt x="452822" y="492386"/>
                  </a:lnTo>
                  <a:lnTo>
                    <a:pt x="456305" y="490723"/>
                  </a:lnTo>
                  <a:lnTo>
                    <a:pt x="459788" y="488087"/>
                  </a:lnTo>
                  <a:lnTo>
                    <a:pt x="463271" y="485454"/>
                  </a:lnTo>
                  <a:lnTo>
                    <a:pt x="466755" y="482826"/>
                  </a:lnTo>
                  <a:lnTo>
                    <a:pt x="470238" y="480203"/>
                  </a:lnTo>
                  <a:lnTo>
                    <a:pt x="473721" y="477584"/>
                  </a:lnTo>
                  <a:lnTo>
                    <a:pt x="477204" y="485853"/>
                  </a:lnTo>
                  <a:lnTo>
                    <a:pt x="480688" y="483304"/>
                  </a:lnTo>
                  <a:lnTo>
                    <a:pt x="484171" y="480759"/>
                  </a:lnTo>
                  <a:lnTo>
                    <a:pt x="487654" y="484008"/>
                  </a:lnTo>
                  <a:lnTo>
                    <a:pt x="491137" y="481504"/>
                  </a:lnTo>
                  <a:lnTo>
                    <a:pt x="494621" y="479003"/>
                  </a:lnTo>
                  <a:lnTo>
                    <a:pt x="498104" y="476507"/>
                  </a:lnTo>
                  <a:lnTo>
                    <a:pt x="501587" y="474014"/>
                  </a:lnTo>
                  <a:lnTo>
                    <a:pt x="505070" y="473471"/>
                  </a:lnTo>
                  <a:lnTo>
                    <a:pt x="508554" y="470997"/>
                  </a:lnTo>
                  <a:lnTo>
                    <a:pt x="512037" y="468527"/>
                  </a:lnTo>
                  <a:lnTo>
                    <a:pt x="515520" y="491868"/>
                  </a:lnTo>
                  <a:lnTo>
                    <a:pt x="519003" y="489540"/>
                  </a:lnTo>
                  <a:lnTo>
                    <a:pt x="522487" y="487215"/>
                  </a:lnTo>
                  <a:lnTo>
                    <a:pt x="525970" y="498456"/>
                  </a:lnTo>
                  <a:lnTo>
                    <a:pt x="529453" y="496208"/>
                  </a:lnTo>
                  <a:lnTo>
                    <a:pt x="532936" y="493964"/>
                  </a:lnTo>
                  <a:lnTo>
                    <a:pt x="536420" y="491722"/>
                  </a:lnTo>
                  <a:lnTo>
                    <a:pt x="539903" y="489484"/>
                  </a:lnTo>
                  <a:lnTo>
                    <a:pt x="543386" y="487249"/>
                  </a:lnTo>
                  <a:lnTo>
                    <a:pt x="546869" y="488363"/>
                  </a:lnTo>
                  <a:lnTo>
                    <a:pt x="550353" y="486151"/>
                  </a:lnTo>
                  <a:lnTo>
                    <a:pt x="553836" y="483942"/>
                  </a:lnTo>
                  <a:lnTo>
                    <a:pt x="557319" y="485901"/>
                  </a:lnTo>
                  <a:lnTo>
                    <a:pt x="560802" y="483718"/>
                  </a:lnTo>
                  <a:lnTo>
                    <a:pt x="564286" y="481539"/>
                  </a:lnTo>
                  <a:lnTo>
                    <a:pt x="567769" y="486749"/>
                  </a:lnTo>
                  <a:lnTo>
                    <a:pt x="571252" y="484610"/>
                  </a:lnTo>
                  <a:lnTo>
                    <a:pt x="574735" y="482475"/>
                  </a:lnTo>
                  <a:lnTo>
                    <a:pt x="578218" y="481970"/>
                  </a:lnTo>
                  <a:lnTo>
                    <a:pt x="581702" y="479848"/>
                  </a:lnTo>
                  <a:lnTo>
                    <a:pt x="585185" y="477729"/>
                  </a:lnTo>
                  <a:lnTo>
                    <a:pt x="588668" y="482080"/>
                  </a:lnTo>
                  <a:lnTo>
                    <a:pt x="592151" y="479996"/>
                  </a:lnTo>
                  <a:lnTo>
                    <a:pt x="595635" y="477915"/>
                  </a:lnTo>
                  <a:lnTo>
                    <a:pt x="599118" y="479829"/>
                  </a:lnTo>
                  <a:lnTo>
                    <a:pt x="602601" y="477771"/>
                  </a:lnTo>
                  <a:lnTo>
                    <a:pt x="606084" y="475716"/>
                  </a:lnTo>
                  <a:lnTo>
                    <a:pt x="609568" y="475260"/>
                  </a:lnTo>
                  <a:lnTo>
                    <a:pt x="613051" y="473218"/>
                  </a:lnTo>
                  <a:lnTo>
                    <a:pt x="616534" y="471178"/>
                  </a:lnTo>
                  <a:lnTo>
                    <a:pt x="620017" y="470745"/>
                  </a:lnTo>
                  <a:lnTo>
                    <a:pt x="623501" y="468718"/>
                  </a:lnTo>
                  <a:lnTo>
                    <a:pt x="626984" y="466693"/>
                  </a:lnTo>
                  <a:lnTo>
                    <a:pt x="630467" y="468678"/>
                  </a:lnTo>
                  <a:lnTo>
                    <a:pt x="633950" y="466675"/>
                  </a:lnTo>
                  <a:lnTo>
                    <a:pt x="637434" y="464676"/>
                  </a:lnTo>
                  <a:lnTo>
                    <a:pt x="640917" y="465868"/>
                  </a:lnTo>
                  <a:lnTo>
                    <a:pt x="644400" y="463887"/>
                  </a:lnTo>
                  <a:lnTo>
                    <a:pt x="647883" y="461908"/>
                  </a:lnTo>
                  <a:lnTo>
                    <a:pt x="651367" y="465466"/>
                  </a:lnTo>
                  <a:lnTo>
                    <a:pt x="654850" y="463514"/>
                  </a:lnTo>
                  <a:lnTo>
                    <a:pt x="658333" y="461565"/>
                  </a:lnTo>
                  <a:lnTo>
                    <a:pt x="661816" y="464305"/>
                  </a:lnTo>
                  <a:lnTo>
                    <a:pt x="665300" y="462379"/>
                  </a:lnTo>
                  <a:lnTo>
                    <a:pt x="668783" y="460456"/>
                  </a:lnTo>
                  <a:lnTo>
                    <a:pt x="672266" y="466960"/>
                  </a:lnTo>
                  <a:lnTo>
                    <a:pt x="675749" y="465075"/>
                  </a:lnTo>
                  <a:lnTo>
                    <a:pt x="679233" y="463193"/>
                  </a:lnTo>
                  <a:lnTo>
                    <a:pt x="682716" y="468037"/>
                  </a:lnTo>
                  <a:lnTo>
                    <a:pt x="686199" y="466185"/>
                  </a:lnTo>
                  <a:lnTo>
                    <a:pt x="689682" y="464336"/>
                  </a:lnTo>
                  <a:lnTo>
                    <a:pt x="693166" y="467630"/>
                  </a:lnTo>
                  <a:lnTo>
                    <a:pt x="696649" y="465805"/>
                  </a:lnTo>
                  <a:lnTo>
                    <a:pt x="700132" y="463982"/>
                  </a:lnTo>
                  <a:lnTo>
                    <a:pt x="703615" y="462893"/>
                  </a:lnTo>
                  <a:lnTo>
                    <a:pt x="707099" y="461077"/>
                  </a:lnTo>
                  <a:lnTo>
                    <a:pt x="710582" y="459263"/>
                  </a:lnTo>
                  <a:lnTo>
                    <a:pt x="714065" y="468960"/>
                  </a:lnTo>
                  <a:lnTo>
                    <a:pt x="717548" y="467193"/>
                  </a:lnTo>
                  <a:lnTo>
                    <a:pt x="721032" y="465428"/>
                  </a:lnTo>
                  <a:lnTo>
                    <a:pt x="724515" y="463665"/>
                  </a:lnTo>
                  <a:lnTo>
                    <a:pt x="727998" y="461904"/>
                  </a:lnTo>
                  <a:lnTo>
                    <a:pt x="731481" y="460145"/>
                  </a:lnTo>
                  <a:lnTo>
                    <a:pt x="734965" y="476200"/>
                  </a:lnTo>
                  <a:lnTo>
                    <a:pt x="738448" y="474509"/>
                  </a:lnTo>
                  <a:lnTo>
                    <a:pt x="741931" y="472820"/>
                  </a:lnTo>
                  <a:lnTo>
                    <a:pt x="745414" y="478940"/>
                  </a:lnTo>
                  <a:lnTo>
                    <a:pt x="748898" y="477283"/>
                  </a:lnTo>
                  <a:lnTo>
                    <a:pt x="752381" y="481955"/>
                  </a:lnTo>
                  <a:lnTo>
                    <a:pt x="755864" y="480324"/>
                  </a:lnTo>
                  <a:lnTo>
                    <a:pt x="759347" y="478694"/>
                  </a:lnTo>
                  <a:lnTo>
                    <a:pt x="762831" y="479569"/>
                  </a:lnTo>
                  <a:lnTo>
                    <a:pt x="766314" y="477952"/>
                  </a:lnTo>
                  <a:lnTo>
                    <a:pt x="769797" y="476336"/>
                  </a:lnTo>
                  <a:lnTo>
                    <a:pt x="773280" y="482123"/>
                  </a:lnTo>
                  <a:lnTo>
                    <a:pt x="776764" y="480536"/>
                  </a:lnTo>
                  <a:lnTo>
                    <a:pt x="780247" y="478952"/>
                  </a:lnTo>
                  <a:lnTo>
                    <a:pt x="783730" y="478588"/>
                  </a:lnTo>
                  <a:lnTo>
                    <a:pt x="787213" y="477011"/>
                  </a:lnTo>
                  <a:lnTo>
                    <a:pt x="790697" y="475435"/>
                  </a:lnTo>
                  <a:lnTo>
                    <a:pt x="794180" y="486939"/>
                  </a:lnTo>
                  <a:lnTo>
                    <a:pt x="797663" y="485411"/>
                  </a:lnTo>
                  <a:lnTo>
                    <a:pt x="801146" y="483884"/>
                  </a:lnTo>
                  <a:lnTo>
                    <a:pt x="804630" y="497991"/>
                  </a:lnTo>
                  <a:lnTo>
                    <a:pt x="808113" y="496520"/>
                  </a:lnTo>
                  <a:lnTo>
                    <a:pt x="811596" y="495050"/>
                  </a:lnTo>
                  <a:lnTo>
                    <a:pt x="815079" y="493581"/>
                  </a:lnTo>
                  <a:lnTo>
                    <a:pt x="818563" y="492114"/>
                  </a:lnTo>
                  <a:lnTo>
                    <a:pt x="822046" y="490648"/>
                  </a:lnTo>
                  <a:lnTo>
                    <a:pt x="825529" y="489184"/>
                  </a:lnTo>
                  <a:lnTo>
                    <a:pt x="829012" y="487721"/>
                  </a:lnTo>
                  <a:lnTo>
                    <a:pt x="832496" y="486259"/>
                  </a:lnTo>
                  <a:lnTo>
                    <a:pt x="835979" y="486450"/>
                  </a:lnTo>
                  <a:lnTo>
                    <a:pt x="839462" y="484996"/>
                  </a:lnTo>
                  <a:lnTo>
                    <a:pt x="842945" y="483544"/>
                  </a:lnTo>
                  <a:lnTo>
                    <a:pt x="846429" y="489690"/>
                  </a:lnTo>
                  <a:lnTo>
                    <a:pt x="849912" y="488265"/>
                  </a:lnTo>
                  <a:lnTo>
                    <a:pt x="853395" y="486841"/>
                  </a:lnTo>
                  <a:lnTo>
                    <a:pt x="856878" y="485418"/>
                  </a:lnTo>
                  <a:lnTo>
                    <a:pt x="860361" y="483997"/>
                  </a:lnTo>
                  <a:lnTo>
                    <a:pt x="863845" y="482576"/>
                  </a:lnTo>
                  <a:lnTo>
                    <a:pt x="867328" y="484919"/>
                  </a:lnTo>
                  <a:lnTo>
                    <a:pt x="870811" y="483513"/>
                  </a:lnTo>
                  <a:lnTo>
                    <a:pt x="874294" y="482108"/>
                  </a:lnTo>
                  <a:lnTo>
                    <a:pt x="877778" y="487049"/>
                  </a:lnTo>
                  <a:lnTo>
                    <a:pt x="881261" y="485666"/>
                  </a:lnTo>
                  <a:lnTo>
                    <a:pt x="884744" y="484285"/>
                  </a:lnTo>
                  <a:lnTo>
                    <a:pt x="888227" y="482905"/>
                  </a:lnTo>
                  <a:lnTo>
                    <a:pt x="891711" y="481526"/>
                  </a:lnTo>
                  <a:lnTo>
                    <a:pt x="895194" y="480148"/>
                  </a:lnTo>
                  <a:lnTo>
                    <a:pt x="898677" y="478772"/>
                  </a:lnTo>
                  <a:lnTo>
                    <a:pt x="902160" y="477397"/>
                  </a:lnTo>
                  <a:lnTo>
                    <a:pt x="905644" y="476023"/>
                  </a:lnTo>
                  <a:lnTo>
                    <a:pt x="909127" y="477305"/>
                  </a:lnTo>
                  <a:lnTo>
                    <a:pt x="912610" y="475941"/>
                  </a:lnTo>
                  <a:lnTo>
                    <a:pt x="916093" y="474579"/>
                  </a:lnTo>
                  <a:lnTo>
                    <a:pt x="919577" y="473218"/>
                  </a:lnTo>
                  <a:lnTo>
                    <a:pt x="923060" y="471858"/>
                  </a:lnTo>
                  <a:lnTo>
                    <a:pt x="926543" y="470499"/>
                  </a:lnTo>
                  <a:lnTo>
                    <a:pt x="930026" y="472337"/>
                  </a:lnTo>
                  <a:lnTo>
                    <a:pt x="933510" y="470990"/>
                  </a:lnTo>
                  <a:lnTo>
                    <a:pt x="936993" y="469643"/>
                  </a:lnTo>
                  <a:lnTo>
                    <a:pt x="940476" y="476653"/>
                  </a:lnTo>
                  <a:lnTo>
                    <a:pt x="943959" y="475333"/>
                  </a:lnTo>
                  <a:lnTo>
                    <a:pt x="947443" y="474014"/>
                  </a:lnTo>
                  <a:lnTo>
                    <a:pt x="950926" y="474239"/>
                  </a:lnTo>
                  <a:lnTo>
                    <a:pt x="954409" y="472926"/>
                  </a:lnTo>
                  <a:lnTo>
                    <a:pt x="957892" y="471615"/>
                  </a:lnTo>
                  <a:lnTo>
                    <a:pt x="961376" y="474900"/>
                  </a:lnTo>
                  <a:lnTo>
                    <a:pt x="964859" y="473604"/>
                  </a:lnTo>
                  <a:lnTo>
                    <a:pt x="968342" y="472308"/>
                  </a:lnTo>
                  <a:lnTo>
                    <a:pt x="971825" y="473544"/>
                  </a:lnTo>
                  <a:lnTo>
                    <a:pt x="975309" y="472258"/>
                  </a:lnTo>
                  <a:lnTo>
                    <a:pt x="978792" y="470973"/>
                  </a:lnTo>
                  <a:lnTo>
                    <a:pt x="982275" y="474696"/>
                  </a:lnTo>
                  <a:lnTo>
                    <a:pt x="985758" y="473426"/>
                  </a:lnTo>
                  <a:lnTo>
                    <a:pt x="989242" y="472158"/>
                  </a:lnTo>
                  <a:lnTo>
                    <a:pt x="992725" y="474352"/>
                  </a:lnTo>
                  <a:lnTo>
                    <a:pt x="996208" y="473095"/>
                  </a:lnTo>
                  <a:lnTo>
                    <a:pt x="999691" y="471839"/>
                  </a:lnTo>
                  <a:lnTo>
                    <a:pt x="1003175" y="470584"/>
                  </a:lnTo>
                  <a:lnTo>
                    <a:pt x="1006658" y="469330"/>
                  </a:lnTo>
                  <a:lnTo>
                    <a:pt x="1010141" y="468574"/>
                  </a:lnTo>
                  <a:lnTo>
                    <a:pt x="1013624" y="467323"/>
                  </a:lnTo>
                  <a:lnTo>
                    <a:pt x="1017108" y="466074"/>
                  </a:lnTo>
                  <a:lnTo>
                    <a:pt x="1020591" y="464826"/>
                  </a:lnTo>
                  <a:lnTo>
                    <a:pt x="1024074" y="463578"/>
                  </a:lnTo>
                  <a:lnTo>
                    <a:pt x="1027557" y="462332"/>
                  </a:lnTo>
                  <a:lnTo>
                    <a:pt x="1031041" y="462091"/>
                  </a:lnTo>
                  <a:lnTo>
                    <a:pt x="1034524" y="460849"/>
                  </a:lnTo>
                  <a:lnTo>
                    <a:pt x="1038007" y="459608"/>
                  </a:lnTo>
                  <a:lnTo>
                    <a:pt x="1041490" y="467264"/>
                  </a:lnTo>
                  <a:lnTo>
                    <a:pt x="1044974" y="466048"/>
                  </a:lnTo>
                  <a:lnTo>
                    <a:pt x="1048457" y="464832"/>
                  </a:lnTo>
                  <a:lnTo>
                    <a:pt x="1051940" y="464591"/>
                  </a:lnTo>
                  <a:lnTo>
                    <a:pt x="1055423" y="463380"/>
                  </a:lnTo>
                  <a:lnTo>
                    <a:pt x="1058907" y="462170"/>
                  </a:lnTo>
                  <a:lnTo>
                    <a:pt x="1062390" y="460961"/>
                  </a:lnTo>
                  <a:lnTo>
                    <a:pt x="1065873" y="459753"/>
                  </a:lnTo>
                  <a:lnTo>
                    <a:pt x="1069356" y="458546"/>
                  </a:lnTo>
                  <a:lnTo>
                    <a:pt x="1072840" y="462208"/>
                  </a:lnTo>
                  <a:lnTo>
                    <a:pt x="1076323" y="461015"/>
                  </a:lnTo>
                  <a:lnTo>
                    <a:pt x="1079806" y="459823"/>
                  </a:lnTo>
                  <a:lnTo>
                    <a:pt x="1083289" y="459116"/>
                  </a:lnTo>
                  <a:lnTo>
                    <a:pt x="1086773" y="457926"/>
                  </a:lnTo>
                  <a:lnTo>
                    <a:pt x="1090256" y="456738"/>
                  </a:lnTo>
                  <a:lnTo>
                    <a:pt x="1093739" y="469223"/>
                  </a:lnTo>
                  <a:lnTo>
                    <a:pt x="1097222" y="468070"/>
                  </a:lnTo>
                  <a:lnTo>
                    <a:pt x="1100706" y="466917"/>
                  </a:lnTo>
                  <a:lnTo>
                    <a:pt x="1104189" y="470760"/>
                  </a:lnTo>
                  <a:lnTo>
                    <a:pt x="1107672" y="469622"/>
                  </a:lnTo>
                  <a:lnTo>
                    <a:pt x="1111155" y="468484"/>
                  </a:lnTo>
                  <a:lnTo>
                    <a:pt x="1114639" y="467798"/>
                  </a:lnTo>
                  <a:lnTo>
                    <a:pt x="1118122" y="466663"/>
                  </a:lnTo>
                  <a:lnTo>
                    <a:pt x="1121605" y="465529"/>
                  </a:lnTo>
                  <a:lnTo>
                    <a:pt x="1125088" y="479701"/>
                  </a:lnTo>
                  <a:lnTo>
                    <a:pt x="1128572" y="478605"/>
                  </a:lnTo>
                  <a:lnTo>
                    <a:pt x="1132055" y="477510"/>
                  </a:lnTo>
                  <a:lnTo>
                    <a:pt x="1135538" y="477261"/>
                  </a:lnTo>
                  <a:lnTo>
                    <a:pt x="1139021" y="476169"/>
                  </a:lnTo>
                  <a:lnTo>
                    <a:pt x="1142505" y="475078"/>
                  </a:lnTo>
                  <a:lnTo>
                    <a:pt x="1145988" y="487557"/>
                  </a:lnTo>
                  <a:lnTo>
                    <a:pt x="1149471" y="486499"/>
                  </a:lnTo>
                  <a:lnTo>
                    <a:pt x="1152954" y="485442"/>
                  </a:lnTo>
                  <a:lnTo>
                    <a:pt x="1156437" y="487168"/>
                  </a:lnTo>
                  <a:lnTo>
                    <a:pt x="1159921" y="486119"/>
                  </a:lnTo>
                  <a:lnTo>
                    <a:pt x="1163404" y="485070"/>
                  </a:lnTo>
                  <a:lnTo>
                    <a:pt x="1166887" y="489509"/>
                  </a:lnTo>
                  <a:lnTo>
                    <a:pt x="1170370" y="488474"/>
                  </a:lnTo>
                  <a:lnTo>
                    <a:pt x="1173854" y="487441"/>
                  </a:lnTo>
                  <a:lnTo>
                    <a:pt x="1177337" y="492537"/>
                  </a:lnTo>
                  <a:lnTo>
                    <a:pt x="1180820" y="491518"/>
                  </a:lnTo>
                  <a:lnTo>
                    <a:pt x="1184303" y="490501"/>
                  </a:lnTo>
                  <a:lnTo>
                    <a:pt x="1187787" y="491373"/>
                  </a:lnTo>
                  <a:lnTo>
                    <a:pt x="1191270" y="490361"/>
                  </a:lnTo>
                  <a:lnTo>
                    <a:pt x="1194753" y="489350"/>
                  </a:lnTo>
                  <a:lnTo>
                    <a:pt x="1198236" y="490223"/>
                  </a:lnTo>
                  <a:lnTo>
                    <a:pt x="1201720" y="489217"/>
                  </a:lnTo>
                  <a:lnTo>
                    <a:pt x="1205203" y="488212"/>
                  </a:lnTo>
                  <a:lnTo>
                    <a:pt x="1208686" y="489086"/>
                  </a:lnTo>
                  <a:lnTo>
                    <a:pt x="1212169" y="488087"/>
                  </a:lnTo>
                  <a:lnTo>
                    <a:pt x="1215653" y="487088"/>
                  </a:lnTo>
                  <a:lnTo>
                    <a:pt x="1219136" y="492021"/>
                  </a:lnTo>
                  <a:lnTo>
                    <a:pt x="1222619" y="491036"/>
                  </a:lnTo>
                  <a:lnTo>
                    <a:pt x="1226102" y="490053"/>
                  </a:lnTo>
                  <a:lnTo>
                    <a:pt x="1229586" y="490534"/>
                  </a:lnTo>
                  <a:lnTo>
                    <a:pt x="1233069" y="489555"/>
                  </a:lnTo>
                  <a:lnTo>
                    <a:pt x="1236552" y="488576"/>
                  </a:lnTo>
                  <a:lnTo>
                    <a:pt x="1240035" y="490514"/>
                  </a:lnTo>
                  <a:lnTo>
                    <a:pt x="1243519" y="489542"/>
                  </a:lnTo>
                  <a:lnTo>
                    <a:pt x="1247002" y="489297"/>
                  </a:lnTo>
                  <a:lnTo>
                    <a:pt x="1250485" y="488329"/>
                  </a:lnTo>
                  <a:lnTo>
                    <a:pt x="1253968" y="487361"/>
                  </a:lnTo>
                  <a:lnTo>
                    <a:pt x="1257452" y="491074"/>
                  </a:lnTo>
                  <a:lnTo>
                    <a:pt x="1260935" y="490117"/>
                  </a:lnTo>
                  <a:lnTo>
                    <a:pt x="1264418" y="489161"/>
                  </a:lnTo>
                  <a:lnTo>
                    <a:pt x="1267901" y="494200"/>
                  </a:lnTo>
                  <a:lnTo>
                    <a:pt x="1271385" y="493258"/>
                  </a:lnTo>
                  <a:lnTo>
                    <a:pt x="1274868" y="492316"/>
                  </a:lnTo>
                  <a:lnTo>
                    <a:pt x="1278351" y="491724"/>
                  </a:lnTo>
                  <a:lnTo>
                    <a:pt x="1281834" y="490785"/>
                  </a:lnTo>
                  <a:lnTo>
                    <a:pt x="1285318" y="489846"/>
                  </a:lnTo>
                  <a:lnTo>
                    <a:pt x="1288801" y="495464"/>
                  </a:lnTo>
                  <a:lnTo>
                    <a:pt x="1292284" y="494540"/>
                  </a:lnTo>
                  <a:lnTo>
                    <a:pt x="1295767" y="493616"/>
                  </a:lnTo>
                  <a:lnTo>
                    <a:pt x="1299251" y="494054"/>
                  </a:lnTo>
                  <a:lnTo>
                    <a:pt x="1302734" y="493135"/>
                  </a:lnTo>
                  <a:lnTo>
                    <a:pt x="1306217" y="492216"/>
                  </a:lnTo>
                  <a:lnTo>
                    <a:pt x="1309700" y="499643"/>
                  </a:lnTo>
                  <a:lnTo>
                    <a:pt x="1313184" y="498743"/>
                  </a:lnTo>
                  <a:lnTo>
                    <a:pt x="1316667" y="497842"/>
                  </a:lnTo>
                  <a:lnTo>
                    <a:pt x="1320150" y="496943"/>
                  </a:lnTo>
                  <a:lnTo>
                    <a:pt x="1323633" y="496044"/>
                  </a:lnTo>
                  <a:lnTo>
                    <a:pt x="1327117" y="495145"/>
                  </a:lnTo>
                  <a:lnTo>
                    <a:pt x="1330600" y="494247"/>
                  </a:lnTo>
                  <a:lnTo>
                    <a:pt x="1334083" y="493349"/>
                  </a:lnTo>
                  <a:lnTo>
                    <a:pt x="1337566" y="492452"/>
                  </a:lnTo>
                  <a:lnTo>
                    <a:pt x="1341050" y="492220"/>
                  </a:lnTo>
                  <a:lnTo>
                    <a:pt x="1344533" y="491325"/>
                  </a:lnTo>
                  <a:lnTo>
                    <a:pt x="1348016" y="490431"/>
                  </a:lnTo>
                  <a:lnTo>
                    <a:pt x="1351499" y="496420"/>
                  </a:lnTo>
                  <a:lnTo>
                    <a:pt x="1354983" y="495541"/>
                  </a:lnTo>
                  <a:lnTo>
                    <a:pt x="1358466" y="494662"/>
                  </a:lnTo>
                  <a:lnTo>
                    <a:pt x="1361949" y="495717"/>
                  </a:lnTo>
                  <a:lnTo>
                    <a:pt x="1365432" y="494843"/>
                  </a:lnTo>
                  <a:lnTo>
                    <a:pt x="1368916" y="493970"/>
                  </a:lnTo>
                  <a:lnTo>
                    <a:pt x="1372399" y="494703"/>
                  </a:lnTo>
                  <a:lnTo>
                    <a:pt x="1375882" y="493834"/>
                  </a:lnTo>
                  <a:lnTo>
                    <a:pt x="1379365" y="492965"/>
                  </a:lnTo>
                  <a:lnTo>
                    <a:pt x="1382849" y="498738"/>
                  </a:lnTo>
                  <a:lnTo>
                    <a:pt x="1386332" y="497884"/>
                  </a:lnTo>
                  <a:lnTo>
                    <a:pt x="1389815" y="497029"/>
                  </a:lnTo>
                  <a:lnTo>
                    <a:pt x="1393298" y="496488"/>
                  </a:lnTo>
                  <a:lnTo>
                    <a:pt x="1396782" y="495635"/>
                  </a:lnTo>
                  <a:lnTo>
                    <a:pt x="1400265" y="494783"/>
                  </a:lnTo>
                  <a:lnTo>
                    <a:pt x="1403748" y="496736"/>
                  </a:lnTo>
                  <a:lnTo>
                    <a:pt x="1407231" y="495890"/>
                  </a:lnTo>
                  <a:lnTo>
                    <a:pt x="1410715" y="495045"/>
                  </a:lnTo>
                  <a:lnTo>
                    <a:pt x="1414198" y="497287"/>
                  </a:lnTo>
                  <a:lnTo>
                    <a:pt x="1417681" y="496449"/>
                  </a:lnTo>
                  <a:lnTo>
                    <a:pt x="1421164" y="495610"/>
                  </a:lnTo>
                  <a:lnTo>
                    <a:pt x="1424648" y="501135"/>
                  </a:lnTo>
                  <a:lnTo>
                    <a:pt x="1428131" y="500310"/>
                  </a:lnTo>
                  <a:lnTo>
                    <a:pt x="1431614" y="499485"/>
                  </a:lnTo>
                  <a:lnTo>
                    <a:pt x="1435097" y="502517"/>
                  </a:lnTo>
                  <a:lnTo>
                    <a:pt x="1438580" y="501701"/>
                  </a:lnTo>
                  <a:lnTo>
                    <a:pt x="1442064" y="500884"/>
                  </a:lnTo>
                  <a:lnTo>
                    <a:pt x="1445547" y="501832"/>
                  </a:lnTo>
                  <a:lnTo>
                    <a:pt x="1449030" y="501020"/>
                  </a:lnTo>
                  <a:lnTo>
                    <a:pt x="1452513" y="500209"/>
                  </a:lnTo>
                  <a:lnTo>
                    <a:pt x="1455997" y="501446"/>
                  </a:lnTo>
                  <a:lnTo>
                    <a:pt x="1459480" y="500639"/>
                  </a:lnTo>
                  <a:lnTo>
                    <a:pt x="1462963" y="499833"/>
                  </a:lnTo>
                  <a:lnTo>
                    <a:pt x="1466446" y="499319"/>
                  </a:lnTo>
                  <a:lnTo>
                    <a:pt x="1469930" y="498514"/>
                  </a:lnTo>
                  <a:lnTo>
                    <a:pt x="1473413" y="497710"/>
                  </a:lnTo>
                  <a:lnTo>
                    <a:pt x="1476896" y="499532"/>
                  </a:lnTo>
                  <a:lnTo>
                    <a:pt x="1480379" y="498733"/>
                  </a:lnTo>
                  <a:lnTo>
                    <a:pt x="1483863" y="497935"/>
                  </a:lnTo>
                  <a:lnTo>
                    <a:pt x="1487346" y="498299"/>
                  </a:lnTo>
                  <a:lnTo>
                    <a:pt x="1490829" y="497503"/>
                  </a:lnTo>
                  <a:lnTo>
                    <a:pt x="1494312" y="501588"/>
                  </a:lnTo>
                  <a:lnTo>
                    <a:pt x="1497796" y="500802"/>
                  </a:lnTo>
                  <a:lnTo>
                    <a:pt x="1501279" y="500017"/>
                  </a:lnTo>
                  <a:lnTo>
                    <a:pt x="1504762" y="499231"/>
                  </a:lnTo>
                  <a:lnTo>
                    <a:pt x="1508245" y="498447"/>
                  </a:lnTo>
                  <a:lnTo>
                    <a:pt x="1511729" y="497662"/>
                  </a:lnTo>
                  <a:lnTo>
                    <a:pt x="1515212" y="497736"/>
                  </a:lnTo>
                  <a:lnTo>
                    <a:pt x="1518695" y="496954"/>
                  </a:lnTo>
                  <a:lnTo>
                    <a:pt x="1522178" y="496172"/>
                  </a:lnTo>
                  <a:lnTo>
                    <a:pt x="1525662" y="497388"/>
                  </a:lnTo>
                  <a:lnTo>
                    <a:pt x="1529145" y="496611"/>
                  </a:lnTo>
                  <a:lnTo>
                    <a:pt x="1532628" y="495834"/>
                  </a:lnTo>
                  <a:lnTo>
                    <a:pt x="1536111" y="495911"/>
                  </a:lnTo>
                  <a:lnTo>
                    <a:pt x="1539595" y="495137"/>
                  </a:lnTo>
                  <a:lnTo>
                    <a:pt x="1543078" y="494363"/>
                  </a:lnTo>
                  <a:lnTo>
                    <a:pt x="1546561" y="494159"/>
                  </a:lnTo>
                  <a:lnTo>
                    <a:pt x="1550044" y="493387"/>
                  </a:lnTo>
                  <a:lnTo>
                    <a:pt x="1553528" y="492615"/>
                  </a:lnTo>
                  <a:lnTo>
                    <a:pt x="1557011" y="494401"/>
                  </a:lnTo>
                  <a:lnTo>
                    <a:pt x="1560494" y="493635"/>
                  </a:lnTo>
                  <a:lnTo>
                    <a:pt x="1563977" y="492868"/>
                  </a:lnTo>
                  <a:lnTo>
                    <a:pt x="1567461" y="492386"/>
                  </a:lnTo>
                  <a:lnTo>
                    <a:pt x="1570944" y="491621"/>
                  </a:lnTo>
                  <a:lnTo>
                    <a:pt x="1574427" y="490856"/>
                  </a:lnTo>
                  <a:lnTo>
                    <a:pt x="1577910" y="491228"/>
                  </a:lnTo>
                  <a:lnTo>
                    <a:pt x="1581394" y="490466"/>
                  </a:lnTo>
                  <a:lnTo>
                    <a:pt x="1584877" y="489704"/>
                  </a:lnTo>
                  <a:lnTo>
                    <a:pt x="1588360" y="490078"/>
                  </a:lnTo>
                  <a:lnTo>
                    <a:pt x="1591843" y="489319"/>
                  </a:lnTo>
                  <a:lnTo>
                    <a:pt x="1595327" y="488561"/>
                  </a:lnTo>
                  <a:lnTo>
                    <a:pt x="1598810" y="492580"/>
                  </a:lnTo>
                  <a:lnTo>
                    <a:pt x="1602293" y="491830"/>
                  </a:lnTo>
                  <a:lnTo>
                    <a:pt x="1605776" y="491081"/>
                  </a:lnTo>
                  <a:lnTo>
                    <a:pt x="1609260" y="491445"/>
                  </a:lnTo>
                  <a:lnTo>
                    <a:pt x="1612743" y="490698"/>
                  </a:lnTo>
                  <a:lnTo>
                    <a:pt x="1616226" y="489951"/>
                  </a:lnTo>
                  <a:lnTo>
                    <a:pt x="1619709" y="489484"/>
                  </a:lnTo>
                  <a:lnTo>
                    <a:pt x="1623193" y="488738"/>
                  </a:lnTo>
                  <a:lnTo>
                    <a:pt x="1626676" y="487993"/>
                  </a:lnTo>
                  <a:lnTo>
                    <a:pt x="1630159" y="487808"/>
                  </a:lnTo>
                  <a:lnTo>
                    <a:pt x="1633642" y="487064"/>
                  </a:lnTo>
                  <a:lnTo>
                    <a:pt x="1637126" y="486321"/>
                  </a:lnTo>
                  <a:lnTo>
                    <a:pt x="1640609" y="488970"/>
                  </a:lnTo>
                  <a:lnTo>
                    <a:pt x="1644092" y="488327"/>
                  </a:lnTo>
                  <a:lnTo>
                    <a:pt x="1647575" y="487684"/>
                  </a:lnTo>
                  <a:lnTo>
                    <a:pt x="1651059" y="487259"/>
                  </a:lnTo>
                  <a:lnTo>
                    <a:pt x="1654542" y="486525"/>
                  </a:lnTo>
                  <a:lnTo>
                    <a:pt x="1658025" y="485790"/>
                  </a:lnTo>
                  <a:lnTo>
                    <a:pt x="1661508" y="486990"/>
                  </a:lnTo>
                  <a:lnTo>
                    <a:pt x="1664992" y="486259"/>
                  </a:lnTo>
                  <a:lnTo>
                    <a:pt x="1668475" y="485529"/>
                  </a:lnTo>
                  <a:lnTo>
                    <a:pt x="1671958" y="487815"/>
                  </a:lnTo>
                  <a:lnTo>
                    <a:pt x="1675441" y="487090"/>
                  </a:lnTo>
                  <a:lnTo>
                    <a:pt x="1678925" y="486366"/>
                  </a:lnTo>
                  <a:lnTo>
                    <a:pt x="1682408" y="485641"/>
                  </a:lnTo>
                  <a:lnTo>
                    <a:pt x="1685891" y="484918"/>
                  </a:lnTo>
                  <a:lnTo>
                    <a:pt x="1689374" y="484194"/>
                  </a:lnTo>
                  <a:lnTo>
                    <a:pt x="1692858" y="486470"/>
                  </a:lnTo>
                  <a:lnTo>
                    <a:pt x="1696341" y="485752"/>
                  </a:lnTo>
                  <a:lnTo>
                    <a:pt x="1699824" y="485034"/>
                  </a:lnTo>
                  <a:lnTo>
                    <a:pt x="1703307" y="489680"/>
                  </a:lnTo>
                  <a:lnTo>
                    <a:pt x="1706791" y="488972"/>
                  </a:lnTo>
                  <a:lnTo>
                    <a:pt x="1710274" y="488264"/>
                  </a:lnTo>
                  <a:lnTo>
                    <a:pt x="1713757" y="487821"/>
                  </a:lnTo>
                  <a:lnTo>
                    <a:pt x="1717240" y="487114"/>
                  </a:lnTo>
                  <a:lnTo>
                    <a:pt x="1720723" y="486407"/>
                  </a:lnTo>
                  <a:lnTo>
                    <a:pt x="1724207" y="486234"/>
                  </a:lnTo>
                  <a:lnTo>
                    <a:pt x="1727690" y="485528"/>
                  </a:lnTo>
                  <a:lnTo>
                    <a:pt x="1731173" y="484823"/>
                  </a:lnTo>
                  <a:lnTo>
                    <a:pt x="1734656" y="484919"/>
                  </a:lnTo>
                  <a:lnTo>
                    <a:pt x="1738140" y="484216"/>
                  </a:lnTo>
                  <a:lnTo>
                    <a:pt x="1741623" y="483513"/>
                  </a:lnTo>
                  <a:lnTo>
                    <a:pt x="1741623" y="483780"/>
                  </a:lnTo>
                  <a:lnTo>
                    <a:pt x="1741623" y="484046"/>
                  </a:lnTo>
                  <a:lnTo>
                    <a:pt x="1741623" y="484312"/>
                  </a:lnTo>
                  <a:lnTo>
                    <a:pt x="1741623" y="484578"/>
                  </a:lnTo>
                  <a:lnTo>
                    <a:pt x="1741623" y="484843"/>
                  </a:lnTo>
                  <a:lnTo>
                    <a:pt x="1741623" y="485108"/>
                  </a:lnTo>
                  <a:lnTo>
                    <a:pt x="1741623" y="485373"/>
                  </a:lnTo>
                  <a:lnTo>
                    <a:pt x="1741623" y="485637"/>
                  </a:lnTo>
                  <a:lnTo>
                    <a:pt x="1741623" y="485901"/>
                  </a:lnTo>
                  <a:lnTo>
                    <a:pt x="1741623" y="486165"/>
                  </a:lnTo>
                  <a:lnTo>
                    <a:pt x="1741623" y="486428"/>
                  </a:lnTo>
                  <a:lnTo>
                    <a:pt x="1741623" y="486691"/>
                  </a:lnTo>
                  <a:lnTo>
                    <a:pt x="1741623" y="486953"/>
                  </a:lnTo>
                  <a:lnTo>
                    <a:pt x="1741623" y="487215"/>
                  </a:lnTo>
                  <a:lnTo>
                    <a:pt x="1741623" y="487477"/>
                  </a:lnTo>
                  <a:lnTo>
                    <a:pt x="1741623" y="487739"/>
                  </a:lnTo>
                  <a:lnTo>
                    <a:pt x="1745106" y="487043"/>
                  </a:lnTo>
                  <a:lnTo>
                    <a:pt x="1748589" y="486347"/>
                  </a:lnTo>
                  <a:lnTo>
                    <a:pt x="1752073" y="488259"/>
                  </a:lnTo>
                  <a:lnTo>
                    <a:pt x="1755556" y="487568"/>
                  </a:lnTo>
                  <a:lnTo>
                    <a:pt x="1759039" y="486878"/>
                  </a:lnTo>
                  <a:lnTo>
                    <a:pt x="1762522" y="491830"/>
                  </a:lnTo>
                  <a:lnTo>
                    <a:pt x="1766006" y="491149"/>
                  </a:lnTo>
                  <a:lnTo>
                    <a:pt x="1769489" y="490468"/>
                  </a:lnTo>
                  <a:lnTo>
                    <a:pt x="1772972" y="492811"/>
                  </a:lnTo>
                  <a:lnTo>
                    <a:pt x="1776455" y="492136"/>
                  </a:lnTo>
                  <a:lnTo>
                    <a:pt x="1779939" y="491460"/>
                  </a:lnTo>
                  <a:lnTo>
                    <a:pt x="1783422" y="494023"/>
                  </a:lnTo>
                  <a:lnTo>
                    <a:pt x="1786905" y="493353"/>
                  </a:lnTo>
                  <a:lnTo>
                    <a:pt x="1790388" y="492683"/>
                  </a:lnTo>
                  <a:lnTo>
                    <a:pt x="1793872" y="492014"/>
                  </a:lnTo>
                  <a:lnTo>
                    <a:pt x="1797355" y="491345"/>
                  </a:lnTo>
                  <a:lnTo>
                    <a:pt x="1800838" y="490676"/>
                  </a:lnTo>
                  <a:lnTo>
                    <a:pt x="1804321" y="492730"/>
                  </a:lnTo>
                  <a:lnTo>
                    <a:pt x="1807805" y="492066"/>
                  </a:lnTo>
                  <a:lnTo>
                    <a:pt x="1811288" y="491402"/>
                  </a:lnTo>
                  <a:lnTo>
                    <a:pt x="1814771" y="490985"/>
                  </a:lnTo>
                  <a:lnTo>
                    <a:pt x="1818254" y="490322"/>
                  </a:lnTo>
                  <a:lnTo>
                    <a:pt x="1821738" y="489659"/>
                  </a:lnTo>
                  <a:lnTo>
                    <a:pt x="1825221" y="493406"/>
                  </a:lnTo>
                  <a:lnTo>
                    <a:pt x="1828704" y="492750"/>
                  </a:lnTo>
                  <a:lnTo>
                    <a:pt x="1832187" y="492095"/>
                  </a:lnTo>
                  <a:lnTo>
                    <a:pt x="1835671" y="492652"/>
                  </a:lnTo>
                  <a:lnTo>
                    <a:pt x="1839154" y="491999"/>
                  </a:lnTo>
                  <a:lnTo>
                    <a:pt x="1842637" y="491346"/>
                  </a:lnTo>
                  <a:lnTo>
                    <a:pt x="1846120" y="493107"/>
                  </a:lnTo>
                  <a:lnTo>
                    <a:pt x="1849604" y="492458"/>
                  </a:lnTo>
                  <a:lnTo>
                    <a:pt x="1853087" y="491810"/>
                  </a:lnTo>
                  <a:lnTo>
                    <a:pt x="1856570" y="491643"/>
                  </a:lnTo>
                  <a:lnTo>
                    <a:pt x="1860053" y="490995"/>
                  </a:lnTo>
                  <a:lnTo>
                    <a:pt x="1863537" y="490348"/>
                  </a:lnTo>
                  <a:lnTo>
                    <a:pt x="1867020" y="490184"/>
                  </a:lnTo>
                  <a:lnTo>
                    <a:pt x="1870503" y="489538"/>
                  </a:lnTo>
                  <a:lnTo>
                    <a:pt x="1873986" y="488893"/>
                  </a:lnTo>
                  <a:lnTo>
                    <a:pt x="1877470" y="491366"/>
                  </a:lnTo>
                  <a:lnTo>
                    <a:pt x="1880953" y="490725"/>
                  </a:lnTo>
                  <a:lnTo>
                    <a:pt x="1884436" y="490085"/>
                  </a:lnTo>
                  <a:lnTo>
                    <a:pt x="1887919" y="489445"/>
                  </a:lnTo>
                  <a:lnTo>
                    <a:pt x="1891403" y="488806"/>
                  </a:lnTo>
                  <a:lnTo>
                    <a:pt x="1894886" y="488166"/>
                  </a:lnTo>
                  <a:lnTo>
                    <a:pt x="1898369" y="488007"/>
                  </a:lnTo>
                  <a:lnTo>
                    <a:pt x="1901852" y="487369"/>
                  </a:lnTo>
                  <a:lnTo>
                    <a:pt x="1905336" y="486731"/>
                  </a:lnTo>
                  <a:lnTo>
                    <a:pt x="1908819" y="486334"/>
                  </a:lnTo>
                  <a:lnTo>
                    <a:pt x="1912302" y="485697"/>
                  </a:lnTo>
                  <a:lnTo>
                    <a:pt x="1915785" y="485060"/>
                  </a:lnTo>
                  <a:lnTo>
                    <a:pt x="1919269" y="490361"/>
                  </a:lnTo>
                  <a:lnTo>
                    <a:pt x="1922752" y="489733"/>
                  </a:lnTo>
                  <a:lnTo>
                    <a:pt x="1926235" y="489106"/>
                  </a:lnTo>
                  <a:lnTo>
                    <a:pt x="1929718" y="496982"/>
                  </a:lnTo>
                  <a:lnTo>
                    <a:pt x="1933202" y="496367"/>
                  </a:lnTo>
                  <a:lnTo>
                    <a:pt x="1936685" y="495752"/>
                  </a:lnTo>
                  <a:lnTo>
                    <a:pt x="1940168" y="495588"/>
                  </a:lnTo>
                  <a:lnTo>
                    <a:pt x="1943651" y="494975"/>
                  </a:lnTo>
                  <a:lnTo>
                    <a:pt x="1947135" y="494361"/>
                  </a:lnTo>
                  <a:lnTo>
                    <a:pt x="1950618" y="493748"/>
                  </a:lnTo>
                  <a:lnTo>
                    <a:pt x="1954101" y="493135"/>
                  </a:lnTo>
                  <a:lnTo>
                    <a:pt x="1957584" y="492522"/>
                  </a:lnTo>
                  <a:lnTo>
                    <a:pt x="1961068" y="492590"/>
                  </a:lnTo>
                  <a:lnTo>
                    <a:pt x="1964551" y="491978"/>
                  </a:lnTo>
                  <a:lnTo>
                    <a:pt x="1968034" y="491367"/>
                  </a:lnTo>
                  <a:lnTo>
                    <a:pt x="1971517" y="494136"/>
                  </a:lnTo>
                  <a:lnTo>
                    <a:pt x="1975001" y="493530"/>
                  </a:lnTo>
                  <a:lnTo>
                    <a:pt x="1978484" y="492924"/>
                  </a:lnTo>
                  <a:lnTo>
                    <a:pt x="1981967" y="492543"/>
                  </a:lnTo>
                  <a:lnTo>
                    <a:pt x="1985450" y="491938"/>
                  </a:lnTo>
                  <a:lnTo>
                    <a:pt x="1988934" y="491333"/>
                  </a:lnTo>
                  <a:lnTo>
                    <a:pt x="1992417" y="490953"/>
                  </a:lnTo>
                  <a:lnTo>
                    <a:pt x="1995900" y="490349"/>
                  </a:lnTo>
                  <a:lnTo>
                    <a:pt x="1999383" y="490196"/>
                  </a:lnTo>
                  <a:lnTo>
                    <a:pt x="2002867" y="489593"/>
                  </a:lnTo>
                  <a:lnTo>
                    <a:pt x="2006350" y="488990"/>
                  </a:lnTo>
                  <a:lnTo>
                    <a:pt x="2009833" y="489288"/>
                  </a:lnTo>
                  <a:lnTo>
                    <a:pt x="2013316" y="488687"/>
                  </a:lnTo>
                  <a:lnTo>
                    <a:pt x="2016799" y="488087"/>
                  </a:lnTo>
                  <a:lnTo>
                    <a:pt x="2020283" y="487937"/>
                  </a:lnTo>
                  <a:lnTo>
                    <a:pt x="2023766" y="487337"/>
                  </a:lnTo>
                  <a:lnTo>
                    <a:pt x="2027249" y="486738"/>
                  </a:lnTo>
                  <a:lnTo>
                    <a:pt x="2030732" y="487489"/>
                  </a:lnTo>
                  <a:lnTo>
                    <a:pt x="2034216" y="486892"/>
                  </a:lnTo>
                  <a:lnTo>
                    <a:pt x="2037699" y="486295"/>
                  </a:lnTo>
                  <a:lnTo>
                    <a:pt x="2041182" y="487938"/>
                  </a:lnTo>
                  <a:lnTo>
                    <a:pt x="2044665" y="487345"/>
                  </a:lnTo>
                  <a:lnTo>
                    <a:pt x="2048149" y="486751"/>
                  </a:lnTo>
                  <a:lnTo>
                    <a:pt x="2051632" y="486382"/>
                  </a:lnTo>
                  <a:lnTo>
                    <a:pt x="2055115" y="485789"/>
                  </a:lnTo>
                  <a:lnTo>
                    <a:pt x="2058598" y="485197"/>
                  </a:lnTo>
                  <a:lnTo>
                    <a:pt x="2062082" y="485946"/>
                  </a:lnTo>
                  <a:lnTo>
                    <a:pt x="2065565" y="485355"/>
                  </a:lnTo>
                  <a:lnTo>
                    <a:pt x="2069048" y="484765"/>
                  </a:lnTo>
                  <a:lnTo>
                    <a:pt x="2072531" y="485291"/>
                  </a:lnTo>
                  <a:lnTo>
                    <a:pt x="2076015" y="484703"/>
                  </a:lnTo>
                  <a:lnTo>
                    <a:pt x="2079498" y="484115"/>
                  </a:lnTo>
                  <a:lnTo>
                    <a:pt x="2082981" y="488377"/>
                  </a:lnTo>
                  <a:lnTo>
                    <a:pt x="2086464" y="487796"/>
                  </a:lnTo>
                  <a:lnTo>
                    <a:pt x="2089948" y="487215"/>
                  </a:lnTo>
                  <a:lnTo>
                    <a:pt x="2093431" y="490745"/>
                  </a:lnTo>
                  <a:lnTo>
                    <a:pt x="2096914" y="490169"/>
                  </a:lnTo>
                  <a:lnTo>
                    <a:pt x="2100397" y="489595"/>
                  </a:lnTo>
                  <a:lnTo>
                    <a:pt x="2103881" y="489235"/>
                  </a:lnTo>
                  <a:lnTo>
                    <a:pt x="2107364" y="488661"/>
                  </a:lnTo>
                  <a:lnTo>
                    <a:pt x="2110847" y="488087"/>
                  </a:lnTo>
                  <a:lnTo>
                    <a:pt x="2114330" y="488587"/>
                  </a:lnTo>
                  <a:lnTo>
                    <a:pt x="2117814" y="488015"/>
                  </a:lnTo>
                  <a:lnTo>
                    <a:pt x="2121297" y="487443"/>
                  </a:lnTo>
                  <a:lnTo>
                    <a:pt x="2124780" y="491548"/>
                  </a:lnTo>
                  <a:lnTo>
                    <a:pt x="2128263" y="490982"/>
                  </a:lnTo>
                  <a:lnTo>
                    <a:pt x="2131747" y="490417"/>
                  </a:lnTo>
                  <a:lnTo>
                    <a:pt x="2135230" y="490693"/>
                  </a:lnTo>
                  <a:lnTo>
                    <a:pt x="2138713" y="490129"/>
                  </a:lnTo>
                  <a:lnTo>
                    <a:pt x="2142196" y="489565"/>
                  </a:lnTo>
                  <a:lnTo>
                    <a:pt x="2145680" y="492137"/>
                  </a:lnTo>
                  <a:lnTo>
                    <a:pt x="2149163" y="491578"/>
                  </a:lnTo>
                  <a:lnTo>
                    <a:pt x="2152646" y="491019"/>
                  </a:lnTo>
                  <a:lnTo>
                    <a:pt x="2156129" y="490668"/>
                  </a:lnTo>
                  <a:lnTo>
                    <a:pt x="2159613" y="490109"/>
                  </a:lnTo>
                  <a:lnTo>
                    <a:pt x="2163096" y="489551"/>
                  </a:lnTo>
                  <a:lnTo>
                    <a:pt x="2166579" y="492918"/>
                  </a:lnTo>
                  <a:lnTo>
                    <a:pt x="2170062" y="492365"/>
                  </a:lnTo>
                  <a:lnTo>
                    <a:pt x="2173546" y="491813"/>
                  </a:lnTo>
                  <a:lnTo>
                    <a:pt x="2177029" y="492079"/>
                  </a:lnTo>
                  <a:lnTo>
                    <a:pt x="2180512" y="491528"/>
                  </a:lnTo>
                  <a:lnTo>
                    <a:pt x="2183995" y="490977"/>
                  </a:lnTo>
                  <a:lnTo>
                    <a:pt x="2187479" y="496287"/>
                  </a:lnTo>
                  <a:lnTo>
                    <a:pt x="2190962" y="495743"/>
                  </a:lnTo>
                  <a:lnTo>
                    <a:pt x="2194445" y="495200"/>
                  </a:lnTo>
                  <a:lnTo>
                    <a:pt x="2197928" y="497040"/>
                  </a:lnTo>
                  <a:lnTo>
                    <a:pt x="2201412" y="496500"/>
                  </a:lnTo>
                  <a:lnTo>
                    <a:pt x="2204895" y="495960"/>
                  </a:lnTo>
                  <a:lnTo>
                    <a:pt x="2208378" y="496013"/>
                  </a:lnTo>
                  <a:lnTo>
                    <a:pt x="2211861" y="495475"/>
                  </a:lnTo>
                  <a:lnTo>
                    <a:pt x="2215345" y="494936"/>
                  </a:lnTo>
                  <a:lnTo>
                    <a:pt x="2218828" y="496173"/>
                  </a:lnTo>
                  <a:lnTo>
                    <a:pt x="2222311" y="495637"/>
                  </a:lnTo>
                  <a:lnTo>
                    <a:pt x="2225794" y="495102"/>
                  </a:lnTo>
                  <a:lnTo>
                    <a:pt x="2229278" y="494960"/>
                  </a:lnTo>
                  <a:lnTo>
                    <a:pt x="2232761" y="494425"/>
                  </a:lnTo>
                  <a:lnTo>
                    <a:pt x="2236244" y="493890"/>
                  </a:lnTo>
                  <a:lnTo>
                    <a:pt x="2239727" y="493947"/>
                  </a:lnTo>
                  <a:lnTo>
                    <a:pt x="2243211" y="493413"/>
                  </a:lnTo>
                  <a:lnTo>
                    <a:pt x="2246694" y="494451"/>
                  </a:lnTo>
                  <a:lnTo>
                    <a:pt x="2250177" y="493920"/>
                  </a:lnTo>
                  <a:lnTo>
                    <a:pt x="2253660" y="493389"/>
                  </a:lnTo>
                  <a:lnTo>
                    <a:pt x="2257144" y="493446"/>
                  </a:lnTo>
                  <a:lnTo>
                    <a:pt x="2260627" y="492916"/>
                  </a:lnTo>
                  <a:lnTo>
                    <a:pt x="2264110" y="492386"/>
                  </a:lnTo>
                  <a:lnTo>
                    <a:pt x="2267593" y="492052"/>
                  </a:lnTo>
                  <a:lnTo>
                    <a:pt x="2271077" y="491523"/>
                  </a:lnTo>
                  <a:lnTo>
                    <a:pt x="2274560" y="490994"/>
                  </a:lnTo>
                  <a:lnTo>
                    <a:pt x="2278043" y="491055"/>
                  </a:lnTo>
                  <a:lnTo>
                    <a:pt x="2281526" y="490527"/>
                  </a:lnTo>
                  <a:lnTo>
                    <a:pt x="2285010" y="489999"/>
                  </a:lnTo>
                  <a:lnTo>
                    <a:pt x="2288493" y="490061"/>
                  </a:lnTo>
                  <a:lnTo>
                    <a:pt x="2291976" y="489535"/>
                  </a:lnTo>
                  <a:lnTo>
                    <a:pt x="2295459" y="489008"/>
                  </a:lnTo>
                  <a:lnTo>
                    <a:pt x="2298942" y="489857"/>
                  </a:lnTo>
                  <a:lnTo>
                    <a:pt x="2302426" y="489332"/>
                  </a:lnTo>
                  <a:lnTo>
                    <a:pt x="2305909" y="488808"/>
                  </a:lnTo>
                  <a:lnTo>
                    <a:pt x="2309392" y="489263"/>
                  </a:lnTo>
                  <a:lnTo>
                    <a:pt x="2312875" y="488740"/>
                  </a:lnTo>
                  <a:lnTo>
                    <a:pt x="2316359" y="488217"/>
                  </a:lnTo>
                  <a:lnTo>
                    <a:pt x="2319842" y="488868"/>
                  </a:lnTo>
                  <a:lnTo>
                    <a:pt x="2323325" y="488347"/>
                  </a:lnTo>
                  <a:lnTo>
                    <a:pt x="2326808" y="487826"/>
                  </a:lnTo>
                  <a:lnTo>
                    <a:pt x="2330292" y="497411"/>
                  </a:lnTo>
                  <a:lnTo>
                    <a:pt x="2333775" y="496902"/>
                  </a:lnTo>
                  <a:lnTo>
                    <a:pt x="2337258" y="496393"/>
                  </a:lnTo>
                  <a:lnTo>
                    <a:pt x="2340741" y="495885"/>
                  </a:lnTo>
                  <a:lnTo>
                    <a:pt x="2344225" y="495376"/>
                  </a:lnTo>
                  <a:lnTo>
                    <a:pt x="2347708" y="494868"/>
                  </a:lnTo>
                  <a:lnTo>
                    <a:pt x="2351191" y="495107"/>
                  </a:lnTo>
                  <a:lnTo>
                    <a:pt x="2354674" y="494600"/>
                  </a:lnTo>
                  <a:lnTo>
                    <a:pt x="2358158" y="494093"/>
                  </a:lnTo>
                  <a:lnTo>
                    <a:pt x="2361641" y="494705"/>
                  </a:lnTo>
                  <a:lnTo>
                    <a:pt x="2365124" y="494200"/>
                  </a:lnTo>
                  <a:lnTo>
                    <a:pt x="2368607" y="493695"/>
                  </a:lnTo>
                  <a:lnTo>
                    <a:pt x="2372091" y="493748"/>
                  </a:lnTo>
                  <a:lnTo>
                    <a:pt x="2375574" y="493244"/>
                  </a:lnTo>
                  <a:lnTo>
                    <a:pt x="2379057" y="492740"/>
                  </a:lnTo>
                  <a:lnTo>
                    <a:pt x="2382540" y="494648"/>
                  </a:lnTo>
                  <a:lnTo>
                    <a:pt x="2386024" y="494147"/>
                  </a:lnTo>
                  <a:lnTo>
                    <a:pt x="2389507" y="493646"/>
                  </a:lnTo>
                  <a:lnTo>
                    <a:pt x="2392990" y="493146"/>
                  </a:lnTo>
                  <a:lnTo>
                    <a:pt x="2396473" y="492645"/>
                  </a:lnTo>
                  <a:lnTo>
                    <a:pt x="2399957" y="492145"/>
                  </a:lnTo>
                  <a:lnTo>
                    <a:pt x="2403440" y="494226"/>
                  </a:lnTo>
                  <a:lnTo>
                    <a:pt x="2406923" y="493729"/>
                  </a:lnTo>
                  <a:lnTo>
                    <a:pt x="2410406" y="493232"/>
                  </a:lnTo>
                  <a:lnTo>
                    <a:pt x="2413890" y="493652"/>
                  </a:lnTo>
                  <a:lnTo>
                    <a:pt x="2417373" y="493156"/>
                  </a:lnTo>
                  <a:lnTo>
                    <a:pt x="2420856" y="492661"/>
                  </a:lnTo>
                  <a:lnTo>
                    <a:pt x="2424339" y="492166"/>
                  </a:lnTo>
                  <a:lnTo>
                    <a:pt x="2427823" y="491671"/>
                  </a:lnTo>
                  <a:lnTo>
                    <a:pt x="2431306" y="491176"/>
                  </a:lnTo>
                  <a:lnTo>
                    <a:pt x="2434789" y="490681"/>
                  </a:lnTo>
                  <a:lnTo>
                    <a:pt x="2438272" y="490187"/>
                  </a:lnTo>
                  <a:lnTo>
                    <a:pt x="2441756" y="489692"/>
                  </a:lnTo>
                  <a:lnTo>
                    <a:pt x="2445239" y="491219"/>
                  </a:lnTo>
                  <a:lnTo>
                    <a:pt x="2448722" y="490728"/>
                  </a:lnTo>
                  <a:lnTo>
                    <a:pt x="2452205" y="490236"/>
                  </a:lnTo>
                  <a:lnTo>
                    <a:pt x="2455689" y="490294"/>
                  </a:lnTo>
                  <a:lnTo>
                    <a:pt x="2459172" y="489803"/>
                  </a:lnTo>
                  <a:lnTo>
                    <a:pt x="2462655" y="489312"/>
                  </a:lnTo>
                  <a:lnTo>
                    <a:pt x="2466138" y="489737"/>
                  </a:lnTo>
                  <a:lnTo>
                    <a:pt x="2469622" y="489248"/>
                  </a:lnTo>
                  <a:lnTo>
                    <a:pt x="2473105" y="488759"/>
                  </a:lnTo>
                  <a:lnTo>
                    <a:pt x="2476588" y="489730"/>
                  </a:lnTo>
                  <a:lnTo>
                    <a:pt x="2480071" y="489243"/>
                  </a:lnTo>
                  <a:lnTo>
                    <a:pt x="2483555" y="488756"/>
                  </a:lnTo>
                  <a:lnTo>
                    <a:pt x="2487038" y="488452"/>
                  </a:lnTo>
                  <a:lnTo>
                    <a:pt x="2490521" y="487965"/>
                  </a:lnTo>
                  <a:lnTo>
                    <a:pt x="2494004" y="490560"/>
                  </a:lnTo>
                  <a:lnTo>
                    <a:pt x="2497488" y="490077"/>
                  </a:lnTo>
                  <a:lnTo>
                    <a:pt x="2500971" y="489594"/>
                  </a:lnTo>
                  <a:lnTo>
                    <a:pt x="2504454" y="489472"/>
                  </a:lnTo>
                  <a:lnTo>
                    <a:pt x="2507937" y="488990"/>
                  </a:lnTo>
                  <a:lnTo>
                    <a:pt x="2511421" y="488508"/>
                  </a:lnTo>
                  <a:lnTo>
                    <a:pt x="2514904" y="488026"/>
                  </a:lnTo>
                  <a:lnTo>
                    <a:pt x="2518387" y="487545"/>
                  </a:lnTo>
                  <a:lnTo>
                    <a:pt x="2521870" y="487063"/>
                  </a:lnTo>
                  <a:lnTo>
                    <a:pt x="2525354" y="491945"/>
                  </a:lnTo>
                  <a:lnTo>
                    <a:pt x="2528837" y="491470"/>
                  </a:lnTo>
                  <a:lnTo>
                    <a:pt x="2532320" y="490995"/>
                  </a:lnTo>
                  <a:lnTo>
                    <a:pt x="2535803" y="492281"/>
                  </a:lnTo>
                  <a:lnTo>
                    <a:pt x="2539287" y="491808"/>
                  </a:lnTo>
                  <a:lnTo>
                    <a:pt x="2542770" y="491335"/>
                  </a:lnTo>
                  <a:lnTo>
                    <a:pt x="2546253" y="493829"/>
                  </a:lnTo>
                  <a:lnTo>
                    <a:pt x="2549736" y="493359"/>
                  </a:lnTo>
                  <a:lnTo>
                    <a:pt x="2553220" y="492890"/>
                  </a:lnTo>
                  <a:lnTo>
                    <a:pt x="2556703" y="493114"/>
                  </a:lnTo>
                  <a:lnTo>
                    <a:pt x="2560186" y="492646"/>
                  </a:lnTo>
                  <a:lnTo>
                    <a:pt x="2563669" y="492178"/>
                  </a:lnTo>
                  <a:lnTo>
                    <a:pt x="2567153" y="492922"/>
                  </a:lnTo>
                  <a:lnTo>
                    <a:pt x="2570636" y="492455"/>
                  </a:lnTo>
                  <a:lnTo>
                    <a:pt x="2574119" y="491988"/>
                  </a:lnTo>
                  <a:lnTo>
                    <a:pt x="2577602" y="493589"/>
                  </a:lnTo>
                  <a:lnTo>
                    <a:pt x="2581085" y="493125"/>
                  </a:lnTo>
                  <a:lnTo>
                    <a:pt x="2584569" y="492661"/>
                  </a:lnTo>
                  <a:lnTo>
                    <a:pt x="2588052" y="495097"/>
                  </a:lnTo>
                  <a:lnTo>
                    <a:pt x="2591535" y="494636"/>
                  </a:lnTo>
                  <a:lnTo>
                    <a:pt x="2595018" y="494175"/>
                  </a:lnTo>
                  <a:lnTo>
                    <a:pt x="2598502" y="494224"/>
                  </a:lnTo>
                  <a:lnTo>
                    <a:pt x="2601985" y="493764"/>
                  </a:lnTo>
                  <a:lnTo>
                    <a:pt x="2605468" y="493305"/>
                  </a:lnTo>
                  <a:lnTo>
                    <a:pt x="2608951" y="493693"/>
                  </a:lnTo>
                  <a:lnTo>
                    <a:pt x="2612435" y="493234"/>
                  </a:lnTo>
                  <a:lnTo>
                    <a:pt x="2615918" y="492776"/>
                  </a:lnTo>
                  <a:lnTo>
                    <a:pt x="2619401" y="492488"/>
                  </a:lnTo>
                  <a:lnTo>
                    <a:pt x="2622884" y="492030"/>
                  </a:lnTo>
                  <a:lnTo>
                    <a:pt x="2626368" y="491572"/>
                  </a:lnTo>
                  <a:lnTo>
                    <a:pt x="2629851" y="493481"/>
                  </a:lnTo>
                  <a:lnTo>
                    <a:pt x="2633334" y="493026"/>
                  </a:lnTo>
                  <a:lnTo>
                    <a:pt x="2636817" y="492571"/>
                  </a:lnTo>
                  <a:lnTo>
                    <a:pt x="2640301" y="493125"/>
                  </a:lnTo>
                  <a:lnTo>
                    <a:pt x="2643784" y="492671"/>
                  </a:lnTo>
                  <a:lnTo>
                    <a:pt x="2647267" y="492218"/>
                  </a:lnTo>
                  <a:lnTo>
                    <a:pt x="2650750" y="493105"/>
                  </a:lnTo>
                  <a:lnTo>
                    <a:pt x="2654234" y="492654"/>
                  </a:lnTo>
                  <a:lnTo>
                    <a:pt x="2657717" y="492202"/>
                  </a:lnTo>
                  <a:lnTo>
                    <a:pt x="2661200" y="492252"/>
                  </a:lnTo>
                  <a:lnTo>
                    <a:pt x="2664683" y="491801"/>
                  </a:lnTo>
                  <a:lnTo>
                    <a:pt x="2668167" y="491351"/>
                  </a:lnTo>
                  <a:lnTo>
                    <a:pt x="2671650" y="493232"/>
                  </a:lnTo>
                  <a:lnTo>
                    <a:pt x="2675133" y="492784"/>
                  </a:lnTo>
                  <a:lnTo>
                    <a:pt x="2678616" y="492336"/>
                  </a:lnTo>
                  <a:lnTo>
                    <a:pt x="2682100" y="493047"/>
                  </a:lnTo>
                  <a:lnTo>
                    <a:pt x="2685583" y="492601"/>
                  </a:lnTo>
                  <a:lnTo>
                    <a:pt x="2689066" y="492154"/>
                  </a:lnTo>
                  <a:lnTo>
                    <a:pt x="2692549" y="496128"/>
                  </a:lnTo>
                  <a:lnTo>
                    <a:pt x="2696033" y="495687"/>
                  </a:lnTo>
                  <a:lnTo>
                    <a:pt x="2699516" y="495245"/>
                  </a:lnTo>
                  <a:lnTo>
                    <a:pt x="2702999" y="496903"/>
                  </a:lnTo>
                  <a:lnTo>
                    <a:pt x="2706482" y="496463"/>
                  </a:lnTo>
                  <a:lnTo>
                    <a:pt x="2709966" y="496024"/>
                  </a:lnTo>
                  <a:lnTo>
                    <a:pt x="2713449" y="495907"/>
                  </a:lnTo>
                  <a:lnTo>
                    <a:pt x="2716932" y="495468"/>
                  </a:lnTo>
                  <a:lnTo>
                    <a:pt x="2720415" y="495030"/>
                  </a:lnTo>
                  <a:lnTo>
                    <a:pt x="2723899" y="497790"/>
                  </a:lnTo>
                  <a:lnTo>
                    <a:pt x="2727382" y="497355"/>
                  </a:lnTo>
                  <a:lnTo>
                    <a:pt x="2730865" y="496921"/>
                  </a:lnTo>
                  <a:lnTo>
                    <a:pt x="2734348" y="497438"/>
                  </a:lnTo>
                  <a:lnTo>
                    <a:pt x="2737832" y="497004"/>
                  </a:lnTo>
                  <a:lnTo>
                    <a:pt x="2741315" y="497362"/>
                  </a:lnTo>
                  <a:lnTo>
                    <a:pt x="2744798" y="496929"/>
                  </a:lnTo>
                  <a:lnTo>
                    <a:pt x="2748281" y="496497"/>
                  </a:lnTo>
                  <a:lnTo>
                    <a:pt x="2751765" y="499363"/>
                  </a:lnTo>
                  <a:lnTo>
                    <a:pt x="2755248" y="498934"/>
                  </a:lnTo>
                  <a:lnTo>
                    <a:pt x="2758731" y="498505"/>
                  </a:lnTo>
                  <a:lnTo>
                    <a:pt x="2762214" y="500404"/>
                  </a:lnTo>
                  <a:lnTo>
                    <a:pt x="2765698" y="499978"/>
                  </a:lnTo>
                  <a:lnTo>
                    <a:pt x="2769181" y="499552"/>
                  </a:lnTo>
                  <a:lnTo>
                    <a:pt x="2772664" y="499280"/>
                  </a:lnTo>
                  <a:lnTo>
                    <a:pt x="2776147" y="498854"/>
                  </a:lnTo>
                  <a:lnTo>
                    <a:pt x="2779631" y="498429"/>
                  </a:lnTo>
                  <a:lnTo>
                    <a:pt x="2783114" y="499547"/>
                  </a:lnTo>
                  <a:lnTo>
                    <a:pt x="2786597" y="499123"/>
                  </a:lnTo>
                  <a:lnTo>
                    <a:pt x="2790080" y="498699"/>
                  </a:lnTo>
                  <a:lnTo>
                    <a:pt x="2793564" y="498584"/>
                  </a:lnTo>
                  <a:lnTo>
                    <a:pt x="2797047" y="498160"/>
                  </a:lnTo>
                  <a:lnTo>
                    <a:pt x="2800530" y="497737"/>
                  </a:lnTo>
                  <a:lnTo>
                    <a:pt x="2804013" y="499159"/>
                  </a:lnTo>
                  <a:lnTo>
                    <a:pt x="2807497" y="498737"/>
                  </a:lnTo>
                  <a:lnTo>
                    <a:pt x="2810980" y="498316"/>
                  </a:lnTo>
                  <a:lnTo>
                    <a:pt x="2814463" y="497895"/>
                  </a:lnTo>
                  <a:lnTo>
                    <a:pt x="2817946" y="497474"/>
                  </a:lnTo>
                  <a:lnTo>
                    <a:pt x="2821430" y="497054"/>
                  </a:lnTo>
                  <a:lnTo>
                    <a:pt x="2824913" y="496940"/>
                  </a:lnTo>
                  <a:lnTo>
                    <a:pt x="2828396" y="496520"/>
                  </a:lnTo>
                  <a:lnTo>
                    <a:pt x="2831879" y="496100"/>
                  </a:lnTo>
                  <a:lnTo>
                    <a:pt x="2835363" y="495988"/>
                  </a:lnTo>
                  <a:lnTo>
                    <a:pt x="2838846" y="495568"/>
                  </a:lnTo>
                  <a:lnTo>
                    <a:pt x="2842329" y="495149"/>
                  </a:lnTo>
                  <a:lnTo>
                    <a:pt x="2845812" y="498093"/>
                  </a:lnTo>
                  <a:lnTo>
                    <a:pt x="2849296" y="497677"/>
                  </a:lnTo>
                  <a:lnTo>
                    <a:pt x="2852779" y="497261"/>
                  </a:lnTo>
                  <a:lnTo>
                    <a:pt x="2856262" y="500310"/>
                  </a:lnTo>
                  <a:lnTo>
                    <a:pt x="2859745" y="499897"/>
                  </a:lnTo>
                  <a:lnTo>
                    <a:pt x="2863229" y="499485"/>
                  </a:lnTo>
                  <a:lnTo>
                    <a:pt x="2866712" y="500118"/>
                  </a:lnTo>
                  <a:lnTo>
                    <a:pt x="2870195" y="499707"/>
                  </a:lnTo>
                  <a:lnTo>
                    <a:pt x="2873678" y="499296"/>
                  </a:lnTo>
                  <a:lnTo>
                    <a:pt x="2877161" y="500372"/>
                  </a:lnTo>
                  <a:lnTo>
                    <a:pt x="2880645" y="499963"/>
                  </a:lnTo>
                  <a:lnTo>
                    <a:pt x="2884128" y="499553"/>
                  </a:lnTo>
                  <a:lnTo>
                    <a:pt x="2887611" y="501213"/>
                  </a:lnTo>
                  <a:lnTo>
                    <a:pt x="2891094" y="500806"/>
                  </a:lnTo>
                  <a:lnTo>
                    <a:pt x="2894578" y="500399"/>
                  </a:lnTo>
                  <a:lnTo>
                    <a:pt x="2898061" y="501460"/>
                  </a:lnTo>
                  <a:lnTo>
                    <a:pt x="2901544" y="501054"/>
                  </a:lnTo>
                  <a:lnTo>
                    <a:pt x="2905027" y="500649"/>
                  </a:lnTo>
                  <a:lnTo>
                    <a:pt x="2908511" y="501267"/>
                  </a:lnTo>
                  <a:lnTo>
                    <a:pt x="2911994" y="500863"/>
                  </a:lnTo>
                  <a:lnTo>
                    <a:pt x="2915477" y="500459"/>
                  </a:lnTo>
                  <a:lnTo>
                    <a:pt x="2918960" y="500785"/>
                  </a:lnTo>
                  <a:lnTo>
                    <a:pt x="2922444" y="500382"/>
                  </a:lnTo>
                  <a:lnTo>
                    <a:pt x="2925927" y="499979"/>
                  </a:lnTo>
                  <a:lnTo>
                    <a:pt x="2929410" y="499576"/>
                  </a:lnTo>
                  <a:lnTo>
                    <a:pt x="2932893" y="499173"/>
                  </a:lnTo>
                  <a:lnTo>
                    <a:pt x="2936377" y="498771"/>
                  </a:lnTo>
                  <a:lnTo>
                    <a:pt x="2939860" y="502427"/>
                  </a:lnTo>
                  <a:lnTo>
                    <a:pt x="2943343" y="502028"/>
                  </a:lnTo>
                  <a:lnTo>
                    <a:pt x="2946826" y="501629"/>
                  </a:lnTo>
                  <a:lnTo>
                    <a:pt x="2950310" y="503660"/>
                  </a:lnTo>
                  <a:lnTo>
                    <a:pt x="2953793" y="503264"/>
                  </a:lnTo>
                  <a:lnTo>
                    <a:pt x="2957276" y="502867"/>
                  </a:lnTo>
                  <a:lnTo>
                    <a:pt x="2960759" y="504736"/>
                  </a:lnTo>
                  <a:lnTo>
                    <a:pt x="2964243" y="504342"/>
                  </a:lnTo>
                  <a:lnTo>
                    <a:pt x="2967726" y="503948"/>
                  </a:lnTo>
                  <a:lnTo>
                    <a:pt x="2971209" y="503555"/>
                  </a:lnTo>
                  <a:lnTo>
                    <a:pt x="2974692" y="503161"/>
                  </a:lnTo>
                  <a:lnTo>
                    <a:pt x="2978176" y="502768"/>
                  </a:lnTo>
                  <a:lnTo>
                    <a:pt x="2981659" y="502516"/>
                  </a:lnTo>
                  <a:lnTo>
                    <a:pt x="2985142" y="502123"/>
                  </a:lnTo>
                  <a:lnTo>
                    <a:pt x="2988625" y="503000"/>
                  </a:lnTo>
                  <a:lnTo>
                    <a:pt x="2992109" y="502608"/>
                  </a:lnTo>
                  <a:lnTo>
                    <a:pt x="2995592" y="502216"/>
                  </a:lnTo>
                  <a:lnTo>
                    <a:pt x="2999075" y="501825"/>
                  </a:lnTo>
                  <a:lnTo>
                    <a:pt x="3002558" y="501433"/>
                  </a:lnTo>
                  <a:lnTo>
                    <a:pt x="3006042" y="501042"/>
                  </a:lnTo>
                  <a:lnTo>
                    <a:pt x="3009525" y="500934"/>
                  </a:lnTo>
                  <a:lnTo>
                    <a:pt x="3013008" y="500543"/>
                  </a:lnTo>
                  <a:lnTo>
                    <a:pt x="3016491" y="500152"/>
                  </a:lnTo>
                  <a:lnTo>
                    <a:pt x="3019975" y="503546"/>
                  </a:lnTo>
                  <a:lnTo>
                    <a:pt x="3023458" y="503159"/>
                  </a:lnTo>
                  <a:lnTo>
                    <a:pt x="3026941" y="502772"/>
                  </a:lnTo>
                  <a:lnTo>
                    <a:pt x="3030424" y="502941"/>
                  </a:lnTo>
                  <a:lnTo>
                    <a:pt x="3033908" y="502554"/>
                  </a:lnTo>
                  <a:lnTo>
                    <a:pt x="3037391" y="502168"/>
                  </a:lnTo>
                  <a:lnTo>
                    <a:pt x="3040874" y="502337"/>
                  </a:lnTo>
                  <a:lnTo>
                    <a:pt x="3044357" y="501952"/>
                  </a:lnTo>
                  <a:lnTo>
                    <a:pt x="3047841" y="501566"/>
                  </a:lnTo>
                  <a:lnTo>
                    <a:pt x="3051324" y="507876"/>
                  </a:lnTo>
                  <a:lnTo>
                    <a:pt x="3054807" y="507496"/>
                  </a:lnTo>
                  <a:lnTo>
                    <a:pt x="3058290" y="507117"/>
                  </a:lnTo>
                  <a:lnTo>
                    <a:pt x="3061774" y="508212"/>
                  </a:lnTo>
                  <a:lnTo>
                    <a:pt x="3065257" y="507835"/>
                  </a:lnTo>
                  <a:lnTo>
                    <a:pt x="3068740" y="507457"/>
                  </a:lnTo>
                  <a:lnTo>
                    <a:pt x="3072223" y="509342"/>
                  </a:lnTo>
                  <a:lnTo>
                    <a:pt x="3075707" y="508966"/>
                  </a:lnTo>
                  <a:lnTo>
                    <a:pt x="3079190" y="508591"/>
                  </a:lnTo>
                  <a:lnTo>
                    <a:pt x="3082673" y="509142"/>
                  </a:lnTo>
                  <a:lnTo>
                    <a:pt x="3086156" y="508767"/>
                  </a:lnTo>
                  <a:lnTo>
                    <a:pt x="3089640" y="508393"/>
                  </a:lnTo>
                  <a:lnTo>
                    <a:pt x="3093123" y="508547"/>
                  </a:lnTo>
                  <a:lnTo>
                    <a:pt x="3096606" y="508174"/>
                  </a:lnTo>
                  <a:lnTo>
                    <a:pt x="3100089" y="507800"/>
                  </a:lnTo>
                  <a:lnTo>
                    <a:pt x="3103573" y="511999"/>
                  </a:lnTo>
                  <a:lnTo>
                    <a:pt x="3107056" y="511630"/>
                  </a:lnTo>
                  <a:lnTo>
                    <a:pt x="3110539" y="511261"/>
                  </a:lnTo>
                  <a:lnTo>
                    <a:pt x="3114022" y="511795"/>
                  </a:lnTo>
                  <a:lnTo>
                    <a:pt x="3117506" y="511427"/>
                  </a:lnTo>
                  <a:lnTo>
                    <a:pt x="3120989" y="511059"/>
                  </a:lnTo>
                  <a:lnTo>
                    <a:pt x="3124472" y="511977"/>
                  </a:lnTo>
                  <a:lnTo>
                    <a:pt x="3127955" y="511611"/>
                  </a:lnTo>
                  <a:lnTo>
                    <a:pt x="3131439" y="511244"/>
                  </a:lnTo>
                  <a:lnTo>
                    <a:pt x="3134922" y="512668"/>
                  </a:lnTo>
                  <a:lnTo>
                    <a:pt x="3138405" y="512303"/>
                  </a:lnTo>
                  <a:lnTo>
                    <a:pt x="3141888" y="511938"/>
                  </a:lnTo>
                  <a:lnTo>
                    <a:pt x="3145372" y="514987"/>
                  </a:lnTo>
                  <a:lnTo>
                    <a:pt x="3148855" y="514625"/>
                  </a:lnTo>
                  <a:lnTo>
                    <a:pt x="3152338" y="514264"/>
                  </a:lnTo>
                  <a:lnTo>
                    <a:pt x="3155821" y="517878"/>
                  </a:lnTo>
                  <a:lnTo>
                    <a:pt x="3159304" y="517520"/>
                  </a:lnTo>
                  <a:lnTo>
                    <a:pt x="3162788" y="517162"/>
                  </a:lnTo>
                  <a:lnTo>
                    <a:pt x="3166271" y="518276"/>
                  </a:lnTo>
                  <a:lnTo>
                    <a:pt x="3169754" y="517920"/>
                  </a:lnTo>
                  <a:lnTo>
                    <a:pt x="3173237" y="517563"/>
                  </a:lnTo>
                  <a:lnTo>
                    <a:pt x="3176721" y="520485"/>
                  </a:lnTo>
                  <a:lnTo>
                    <a:pt x="3180204" y="520132"/>
                  </a:lnTo>
                  <a:lnTo>
                    <a:pt x="3183687" y="519779"/>
                  </a:lnTo>
                  <a:lnTo>
                    <a:pt x="3187170" y="520268"/>
                  </a:lnTo>
                  <a:lnTo>
                    <a:pt x="3190654" y="519915"/>
                  </a:lnTo>
                  <a:lnTo>
                    <a:pt x="3194137" y="519563"/>
                  </a:lnTo>
                  <a:lnTo>
                    <a:pt x="3197620" y="522905"/>
                  </a:lnTo>
                  <a:lnTo>
                    <a:pt x="3201103" y="522556"/>
                  </a:lnTo>
                  <a:lnTo>
                    <a:pt x="3204587" y="522207"/>
                  </a:lnTo>
                  <a:lnTo>
                    <a:pt x="3208070" y="525138"/>
                  </a:lnTo>
                  <a:lnTo>
                    <a:pt x="3211553" y="524792"/>
                  </a:lnTo>
                  <a:lnTo>
                    <a:pt x="3215036" y="524446"/>
                  </a:lnTo>
                  <a:lnTo>
                    <a:pt x="3218520" y="525029"/>
                  </a:lnTo>
                  <a:lnTo>
                    <a:pt x="3222003" y="524684"/>
                  </a:lnTo>
                  <a:lnTo>
                    <a:pt x="3225486" y="524339"/>
                  </a:lnTo>
                  <a:lnTo>
                    <a:pt x="3228969" y="523995"/>
                  </a:lnTo>
                  <a:lnTo>
                    <a:pt x="3232453" y="523650"/>
                  </a:lnTo>
                  <a:lnTo>
                    <a:pt x="3235936" y="525156"/>
                  </a:lnTo>
                  <a:lnTo>
                    <a:pt x="3239419" y="524813"/>
                  </a:lnTo>
                  <a:lnTo>
                    <a:pt x="3242902" y="524470"/>
                  </a:lnTo>
                  <a:lnTo>
                    <a:pt x="3246386" y="525163"/>
                  </a:lnTo>
                  <a:lnTo>
                    <a:pt x="3249869" y="524821"/>
                  </a:lnTo>
                  <a:lnTo>
                    <a:pt x="3253352" y="524479"/>
                  </a:lnTo>
                  <a:lnTo>
                    <a:pt x="3256835" y="524252"/>
                  </a:lnTo>
                  <a:lnTo>
                    <a:pt x="3260319" y="523911"/>
                  </a:lnTo>
                  <a:lnTo>
                    <a:pt x="3263802" y="523570"/>
                  </a:lnTo>
                  <a:lnTo>
                    <a:pt x="3267285" y="523458"/>
                  </a:lnTo>
                  <a:lnTo>
                    <a:pt x="3270768" y="523117"/>
                  </a:lnTo>
                  <a:lnTo>
                    <a:pt x="3274252" y="522776"/>
                  </a:lnTo>
                  <a:lnTo>
                    <a:pt x="3277735" y="523585"/>
                  </a:lnTo>
                  <a:lnTo>
                    <a:pt x="3281218" y="523245"/>
                  </a:lnTo>
                  <a:lnTo>
                    <a:pt x="3284701" y="522905"/>
                  </a:lnTo>
                  <a:lnTo>
                    <a:pt x="3288185" y="523139"/>
                  </a:lnTo>
                  <a:lnTo>
                    <a:pt x="3291668" y="522800"/>
                  </a:lnTo>
                  <a:lnTo>
                    <a:pt x="3295151" y="522461"/>
                  </a:lnTo>
                  <a:lnTo>
                    <a:pt x="3298634" y="523152"/>
                  </a:lnTo>
                  <a:lnTo>
                    <a:pt x="3302118" y="522814"/>
                  </a:lnTo>
                  <a:lnTo>
                    <a:pt x="3305601" y="522476"/>
                  </a:lnTo>
                  <a:lnTo>
                    <a:pt x="3309084" y="523733"/>
                  </a:lnTo>
                  <a:lnTo>
                    <a:pt x="3312567" y="523397"/>
                  </a:lnTo>
                  <a:lnTo>
                    <a:pt x="3316051" y="523060"/>
                  </a:lnTo>
                  <a:lnTo>
                    <a:pt x="3319534" y="524534"/>
                  </a:lnTo>
                  <a:lnTo>
                    <a:pt x="3323017" y="524199"/>
                  </a:lnTo>
                  <a:lnTo>
                    <a:pt x="3326500" y="523865"/>
                  </a:lnTo>
                  <a:lnTo>
                    <a:pt x="3329984" y="524879"/>
                  </a:lnTo>
                  <a:lnTo>
                    <a:pt x="3333467" y="524545"/>
                  </a:lnTo>
                  <a:lnTo>
                    <a:pt x="3336950" y="524212"/>
                  </a:lnTo>
                  <a:lnTo>
                    <a:pt x="3340433" y="528533"/>
                  </a:lnTo>
                  <a:lnTo>
                    <a:pt x="3343917" y="528203"/>
                  </a:lnTo>
                  <a:lnTo>
                    <a:pt x="3347400" y="527874"/>
                  </a:lnTo>
                  <a:lnTo>
                    <a:pt x="3350883" y="527654"/>
                  </a:lnTo>
                  <a:lnTo>
                    <a:pt x="3354366" y="527325"/>
                  </a:lnTo>
                  <a:lnTo>
                    <a:pt x="3357850" y="526996"/>
                  </a:lnTo>
                  <a:lnTo>
                    <a:pt x="3361333" y="527653"/>
                  </a:lnTo>
                  <a:lnTo>
                    <a:pt x="3364816" y="527325"/>
                  </a:lnTo>
                  <a:lnTo>
                    <a:pt x="3368299" y="526997"/>
                  </a:lnTo>
                  <a:lnTo>
                    <a:pt x="3371783" y="528087"/>
                  </a:lnTo>
                  <a:lnTo>
                    <a:pt x="3375266" y="527760"/>
                  </a:lnTo>
                  <a:lnTo>
                    <a:pt x="3378749" y="527433"/>
                  </a:lnTo>
                  <a:lnTo>
                    <a:pt x="3382232" y="528408"/>
                  </a:lnTo>
                  <a:lnTo>
                    <a:pt x="3385716" y="528083"/>
                  </a:lnTo>
                  <a:lnTo>
                    <a:pt x="3389199" y="527758"/>
                  </a:lnTo>
                  <a:lnTo>
                    <a:pt x="3392682" y="532347"/>
                  </a:lnTo>
                  <a:lnTo>
                    <a:pt x="3396165" y="532026"/>
                  </a:lnTo>
                  <a:lnTo>
                    <a:pt x="3399649" y="531705"/>
                  </a:lnTo>
                  <a:lnTo>
                    <a:pt x="3403132" y="533065"/>
                  </a:lnTo>
                  <a:lnTo>
                    <a:pt x="3406615" y="532745"/>
                  </a:lnTo>
                  <a:lnTo>
                    <a:pt x="3410098" y="532426"/>
                  </a:lnTo>
                  <a:lnTo>
                    <a:pt x="3413582" y="535327"/>
                  </a:lnTo>
                  <a:lnTo>
                    <a:pt x="3417065" y="535010"/>
                  </a:lnTo>
                  <a:lnTo>
                    <a:pt x="3420548" y="534693"/>
                  </a:lnTo>
                  <a:lnTo>
                    <a:pt x="3424031" y="536530"/>
                  </a:lnTo>
                  <a:lnTo>
                    <a:pt x="3427515" y="536215"/>
                  </a:lnTo>
                  <a:lnTo>
                    <a:pt x="3430998" y="535900"/>
                  </a:lnTo>
                  <a:lnTo>
                    <a:pt x="3434481" y="536705"/>
                  </a:lnTo>
                  <a:lnTo>
                    <a:pt x="3437964" y="536391"/>
                  </a:lnTo>
                  <a:lnTo>
                    <a:pt x="3441447" y="536078"/>
                  </a:lnTo>
                  <a:lnTo>
                    <a:pt x="3444931" y="535866"/>
                  </a:lnTo>
                  <a:lnTo>
                    <a:pt x="3448414" y="535552"/>
                  </a:lnTo>
                  <a:lnTo>
                    <a:pt x="3451897" y="535239"/>
                  </a:lnTo>
                  <a:lnTo>
                    <a:pt x="3455380" y="537253"/>
                  </a:lnTo>
                  <a:lnTo>
                    <a:pt x="3458864" y="536942"/>
                  </a:lnTo>
                  <a:lnTo>
                    <a:pt x="3462347" y="536631"/>
                  </a:lnTo>
                  <a:lnTo>
                    <a:pt x="3465830" y="536823"/>
                  </a:lnTo>
                  <a:lnTo>
                    <a:pt x="3469313" y="536512"/>
                  </a:lnTo>
                  <a:lnTo>
                    <a:pt x="3472797" y="536201"/>
                  </a:lnTo>
                  <a:lnTo>
                    <a:pt x="3476280" y="537195"/>
                  </a:lnTo>
                  <a:lnTo>
                    <a:pt x="3479763" y="536885"/>
                  </a:lnTo>
                  <a:lnTo>
                    <a:pt x="3483246" y="536576"/>
                  </a:lnTo>
                  <a:lnTo>
                    <a:pt x="3483246" y="536676"/>
                  </a:lnTo>
                  <a:lnTo>
                    <a:pt x="3483246" y="536776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089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AUC:0.105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AUC:0.095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AUC:0.103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AUC:0.113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AUC:0.104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AUC:0.111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69726" y="1614873"/>
              <a:ext cx="438008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LDL cholesterol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2679420"/>
            </a:xfrm>
            <a:custGeom>
              <a:avLst/>
              <a:gdLst/>
              <a:ahLst/>
              <a:cxnLst/>
              <a:rect l="0" t="0" r="0" b="0"/>
              <a:pathLst>
                <a:path w="3483246" h="2679420">
                  <a:moveTo>
                    <a:pt x="0" y="0"/>
                  </a:moveTo>
                  <a:lnTo>
                    <a:pt x="3483" y="2253865"/>
                  </a:lnTo>
                  <a:lnTo>
                    <a:pt x="6966" y="2533270"/>
                  </a:lnTo>
                  <a:lnTo>
                    <a:pt x="10449" y="2518655"/>
                  </a:lnTo>
                  <a:lnTo>
                    <a:pt x="10449" y="2518655"/>
                  </a:lnTo>
                  <a:lnTo>
                    <a:pt x="13932" y="2603268"/>
                  </a:lnTo>
                  <a:lnTo>
                    <a:pt x="13932" y="2603268"/>
                  </a:lnTo>
                  <a:lnTo>
                    <a:pt x="17416" y="2612435"/>
                  </a:lnTo>
                  <a:lnTo>
                    <a:pt x="17416" y="2647267"/>
                  </a:lnTo>
                  <a:lnTo>
                    <a:pt x="17416" y="2679420"/>
                  </a:lnTo>
                  <a:lnTo>
                    <a:pt x="20899" y="2600170"/>
                  </a:lnTo>
                  <a:lnTo>
                    <a:pt x="24382" y="2527061"/>
                  </a:lnTo>
                  <a:lnTo>
                    <a:pt x="27865" y="2451173"/>
                  </a:lnTo>
                  <a:lnTo>
                    <a:pt x="31349" y="2383274"/>
                  </a:lnTo>
                  <a:lnTo>
                    <a:pt x="34832" y="2322164"/>
                  </a:lnTo>
                  <a:lnTo>
                    <a:pt x="38315" y="2266875"/>
                  </a:lnTo>
                  <a:lnTo>
                    <a:pt x="41798" y="2283276"/>
                  </a:lnTo>
                  <a:lnTo>
                    <a:pt x="45282" y="2332004"/>
                  </a:lnTo>
                  <a:lnTo>
                    <a:pt x="48765" y="2323085"/>
                  </a:lnTo>
                  <a:lnTo>
                    <a:pt x="52248" y="2291261"/>
                  </a:lnTo>
                  <a:lnTo>
                    <a:pt x="55731" y="2261947"/>
                  </a:lnTo>
                  <a:lnTo>
                    <a:pt x="59215" y="2234859"/>
                  </a:lnTo>
                  <a:lnTo>
                    <a:pt x="62698" y="2221920"/>
                  </a:lnTo>
                  <a:lnTo>
                    <a:pt x="66181" y="2221642"/>
                  </a:lnTo>
                  <a:lnTo>
                    <a:pt x="69664" y="2221391"/>
                  </a:lnTo>
                  <a:lnTo>
                    <a:pt x="73148" y="2220256"/>
                  </a:lnTo>
                  <a:lnTo>
                    <a:pt x="76631" y="2214864"/>
                  </a:lnTo>
                  <a:lnTo>
                    <a:pt x="80114" y="2209901"/>
                  </a:lnTo>
                  <a:lnTo>
                    <a:pt x="83597" y="2205316"/>
                  </a:lnTo>
                  <a:lnTo>
                    <a:pt x="87081" y="2201070"/>
                  </a:lnTo>
                  <a:lnTo>
                    <a:pt x="90564" y="2209187"/>
                  </a:lnTo>
                  <a:lnTo>
                    <a:pt x="94047" y="2271032"/>
                  </a:lnTo>
                  <a:lnTo>
                    <a:pt x="97530" y="2290208"/>
                  </a:lnTo>
                  <a:lnTo>
                    <a:pt x="101014" y="2274702"/>
                  </a:lnTo>
                  <a:lnTo>
                    <a:pt x="104497" y="2259862"/>
                  </a:lnTo>
                  <a:lnTo>
                    <a:pt x="107980" y="2245646"/>
                  </a:lnTo>
                  <a:lnTo>
                    <a:pt x="111463" y="2232015"/>
                  </a:lnTo>
                  <a:lnTo>
                    <a:pt x="114947" y="2220785"/>
                  </a:lnTo>
                  <a:lnTo>
                    <a:pt x="118430" y="2211852"/>
                  </a:lnTo>
                  <a:lnTo>
                    <a:pt x="121913" y="2203313"/>
                  </a:lnTo>
                  <a:lnTo>
                    <a:pt x="125396" y="2195143"/>
                  </a:lnTo>
                  <a:lnTo>
                    <a:pt x="128880" y="2187317"/>
                  </a:lnTo>
                  <a:lnTo>
                    <a:pt x="132363" y="2179816"/>
                  </a:lnTo>
                  <a:lnTo>
                    <a:pt x="135846" y="2172618"/>
                  </a:lnTo>
                  <a:lnTo>
                    <a:pt x="139329" y="2165706"/>
                  </a:lnTo>
                  <a:lnTo>
                    <a:pt x="142813" y="2160903"/>
                  </a:lnTo>
                  <a:lnTo>
                    <a:pt x="146296" y="2165261"/>
                  </a:lnTo>
                  <a:lnTo>
                    <a:pt x="149779" y="2169390"/>
                  </a:lnTo>
                  <a:lnTo>
                    <a:pt x="153262" y="2173307"/>
                  </a:lnTo>
                  <a:lnTo>
                    <a:pt x="156746" y="2193155"/>
                  </a:lnTo>
                  <a:lnTo>
                    <a:pt x="160229" y="2214605"/>
                  </a:lnTo>
                  <a:lnTo>
                    <a:pt x="163712" y="2234485"/>
                  </a:lnTo>
                  <a:lnTo>
                    <a:pt x="167195" y="2252961"/>
                  </a:lnTo>
                  <a:lnTo>
                    <a:pt x="170679" y="2259740"/>
                  </a:lnTo>
                  <a:lnTo>
                    <a:pt x="174162" y="2261055"/>
                  </a:lnTo>
                  <a:lnTo>
                    <a:pt x="174162" y="2261055"/>
                  </a:lnTo>
                  <a:lnTo>
                    <a:pt x="177645" y="2262315"/>
                  </a:lnTo>
                  <a:lnTo>
                    <a:pt x="181128" y="2263524"/>
                  </a:lnTo>
                  <a:lnTo>
                    <a:pt x="184612" y="2264685"/>
                  </a:lnTo>
                  <a:lnTo>
                    <a:pt x="188095" y="2265801"/>
                  </a:lnTo>
                  <a:lnTo>
                    <a:pt x="191578" y="2266875"/>
                  </a:lnTo>
                  <a:lnTo>
                    <a:pt x="191578" y="2266875"/>
                  </a:lnTo>
                  <a:lnTo>
                    <a:pt x="195061" y="2268696"/>
                  </a:lnTo>
                  <a:lnTo>
                    <a:pt x="198545" y="2274295"/>
                  </a:lnTo>
                  <a:lnTo>
                    <a:pt x="202028" y="2279652"/>
                  </a:lnTo>
                  <a:lnTo>
                    <a:pt x="205511" y="2284783"/>
                  </a:lnTo>
                  <a:lnTo>
                    <a:pt x="208994" y="2289701"/>
                  </a:lnTo>
                  <a:lnTo>
                    <a:pt x="212478" y="2294419"/>
                  </a:lnTo>
                  <a:lnTo>
                    <a:pt x="215961" y="2298950"/>
                  </a:lnTo>
                  <a:lnTo>
                    <a:pt x="219444" y="2298709"/>
                  </a:lnTo>
                  <a:lnTo>
                    <a:pt x="222927" y="2293914"/>
                  </a:lnTo>
                  <a:lnTo>
                    <a:pt x="226411" y="2289229"/>
                  </a:lnTo>
                  <a:lnTo>
                    <a:pt x="229894" y="2284651"/>
                  </a:lnTo>
                  <a:lnTo>
                    <a:pt x="233377" y="2280175"/>
                  </a:lnTo>
                  <a:lnTo>
                    <a:pt x="236860" y="2275800"/>
                  </a:lnTo>
                  <a:lnTo>
                    <a:pt x="240344" y="2271520"/>
                  </a:lnTo>
                  <a:lnTo>
                    <a:pt x="243827" y="2267334"/>
                  </a:lnTo>
                  <a:lnTo>
                    <a:pt x="247310" y="2263238"/>
                  </a:lnTo>
                  <a:lnTo>
                    <a:pt x="250793" y="2259452"/>
                  </a:lnTo>
                  <a:lnTo>
                    <a:pt x="254277" y="2256192"/>
                  </a:lnTo>
                  <a:lnTo>
                    <a:pt x="257760" y="2253002"/>
                  </a:lnTo>
                  <a:lnTo>
                    <a:pt x="261243" y="2249882"/>
                  </a:lnTo>
                  <a:lnTo>
                    <a:pt x="264726" y="2246829"/>
                  </a:lnTo>
                  <a:lnTo>
                    <a:pt x="268210" y="2243840"/>
                  </a:lnTo>
                  <a:lnTo>
                    <a:pt x="271693" y="2240914"/>
                  </a:lnTo>
                  <a:lnTo>
                    <a:pt x="275176" y="2238049"/>
                  </a:lnTo>
                  <a:lnTo>
                    <a:pt x="278659" y="2235242"/>
                  </a:lnTo>
                  <a:lnTo>
                    <a:pt x="282143" y="2232493"/>
                  </a:lnTo>
                  <a:lnTo>
                    <a:pt x="285626" y="2229799"/>
                  </a:lnTo>
                  <a:lnTo>
                    <a:pt x="289109" y="2227159"/>
                  </a:lnTo>
                  <a:lnTo>
                    <a:pt x="292592" y="2224571"/>
                  </a:lnTo>
                  <a:lnTo>
                    <a:pt x="296075" y="2222033"/>
                  </a:lnTo>
                  <a:lnTo>
                    <a:pt x="299559" y="2220704"/>
                  </a:lnTo>
                  <a:lnTo>
                    <a:pt x="303042" y="2225113"/>
                  </a:lnTo>
                  <a:lnTo>
                    <a:pt x="306525" y="2229392"/>
                  </a:lnTo>
                  <a:lnTo>
                    <a:pt x="310008" y="2233546"/>
                  </a:lnTo>
                  <a:lnTo>
                    <a:pt x="313492" y="2237582"/>
                  </a:lnTo>
                  <a:lnTo>
                    <a:pt x="316975" y="2240669"/>
                  </a:lnTo>
                  <a:lnTo>
                    <a:pt x="320458" y="2243675"/>
                  </a:lnTo>
                  <a:lnTo>
                    <a:pt x="323941" y="2246602"/>
                  </a:lnTo>
                  <a:lnTo>
                    <a:pt x="327425" y="2249453"/>
                  </a:lnTo>
                  <a:lnTo>
                    <a:pt x="330908" y="2252232"/>
                  </a:lnTo>
                  <a:lnTo>
                    <a:pt x="334391" y="2254468"/>
                  </a:lnTo>
                  <a:lnTo>
                    <a:pt x="337874" y="2254312"/>
                  </a:lnTo>
                  <a:lnTo>
                    <a:pt x="341358" y="2254160"/>
                  </a:lnTo>
                  <a:lnTo>
                    <a:pt x="344841" y="2254011"/>
                  </a:lnTo>
                  <a:lnTo>
                    <a:pt x="348324" y="2253865"/>
                  </a:lnTo>
                  <a:lnTo>
                    <a:pt x="348324" y="2253865"/>
                  </a:lnTo>
                  <a:lnTo>
                    <a:pt x="351807" y="2253722"/>
                  </a:lnTo>
                  <a:lnTo>
                    <a:pt x="355291" y="2253582"/>
                  </a:lnTo>
                  <a:lnTo>
                    <a:pt x="358774" y="2253444"/>
                  </a:lnTo>
                  <a:lnTo>
                    <a:pt x="362257" y="2253309"/>
                  </a:lnTo>
                  <a:lnTo>
                    <a:pt x="365740" y="2251686"/>
                  </a:lnTo>
                  <a:lnTo>
                    <a:pt x="369224" y="2249794"/>
                  </a:lnTo>
                  <a:lnTo>
                    <a:pt x="372707" y="2247932"/>
                  </a:lnTo>
                  <a:lnTo>
                    <a:pt x="376190" y="2246098"/>
                  </a:lnTo>
                  <a:lnTo>
                    <a:pt x="379673" y="2244293"/>
                  </a:lnTo>
                  <a:lnTo>
                    <a:pt x="383157" y="2242516"/>
                  </a:lnTo>
                  <a:lnTo>
                    <a:pt x="386640" y="2240766"/>
                  </a:lnTo>
                  <a:lnTo>
                    <a:pt x="390123" y="2239042"/>
                  </a:lnTo>
                  <a:lnTo>
                    <a:pt x="393606" y="2237344"/>
                  </a:lnTo>
                  <a:lnTo>
                    <a:pt x="397090" y="2235671"/>
                  </a:lnTo>
                  <a:lnTo>
                    <a:pt x="400573" y="2234023"/>
                  </a:lnTo>
                  <a:lnTo>
                    <a:pt x="404056" y="2232399"/>
                  </a:lnTo>
                  <a:lnTo>
                    <a:pt x="407539" y="2230799"/>
                  </a:lnTo>
                  <a:lnTo>
                    <a:pt x="411023" y="2229222"/>
                  </a:lnTo>
                  <a:lnTo>
                    <a:pt x="414506" y="2227667"/>
                  </a:lnTo>
                  <a:lnTo>
                    <a:pt x="417989" y="2226135"/>
                  </a:lnTo>
                  <a:lnTo>
                    <a:pt x="421472" y="2226369"/>
                  </a:lnTo>
                  <a:lnTo>
                    <a:pt x="424956" y="2226599"/>
                  </a:lnTo>
                  <a:lnTo>
                    <a:pt x="428439" y="2226826"/>
                  </a:lnTo>
                  <a:lnTo>
                    <a:pt x="431922" y="2227049"/>
                  </a:lnTo>
                  <a:lnTo>
                    <a:pt x="435405" y="2227268"/>
                  </a:lnTo>
                  <a:lnTo>
                    <a:pt x="438889" y="2227484"/>
                  </a:lnTo>
                  <a:lnTo>
                    <a:pt x="442372" y="2227696"/>
                  </a:lnTo>
                  <a:lnTo>
                    <a:pt x="445855" y="2227905"/>
                  </a:lnTo>
                  <a:lnTo>
                    <a:pt x="449338" y="2228110"/>
                  </a:lnTo>
                  <a:lnTo>
                    <a:pt x="452822" y="2228312"/>
                  </a:lnTo>
                  <a:lnTo>
                    <a:pt x="456305" y="2228025"/>
                  </a:lnTo>
                  <a:lnTo>
                    <a:pt x="459788" y="2227741"/>
                  </a:lnTo>
                  <a:lnTo>
                    <a:pt x="463271" y="2227462"/>
                  </a:lnTo>
                  <a:lnTo>
                    <a:pt x="466755" y="2227187"/>
                  </a:lnTo>
                  <a:lnTo>
                    <a:pt x="470238" y="2226915"/>
                  </a:lnTo>
                  <a:lnTo>
                    <a:pt x="473721" y="2226648"/>
                  </a:lnTo>
                  <a:lnTo>
                    <a:pt x="477204" y="2226384"/>
                  </a:lnTo>
                  <a:lnTo>
                    <a:pt x="480688" y="2226124"/>
                  </a:lnTo>
                  <a:lnTo>
                    <a:pt x="484171" y="2225868"/>
                  </a:lnTo>
                  <a:lnTo>
                    <a:pt x="487654" y="2225615"/>
                  </a:lnTo>
                  <a:lnTo>
                    <a:pt x="491137" y="2225614"/>
                  </a:lnTo>
                  <a:lnTo>
                    <a:pt x="494621" y="2226841"/>
                  </a:lnTo>
                  <a:lnTo>
                    <a:pt x="498104" y="2228049"/>
                  </a:lnTo>
                  <a:lnTo>
                    <a:pt x="501587" y="2229237"/>
                  </a:lnTo>
                  <a:lnTo>
                    <a:pt x="505070" y="2230407"/>
                  </a:lnTo>
                  <a:lnTo>
                    <a:pt x="508554" y="2231559"/>
                  </a:lnTo>
                  <a:lnTo>
                    <a:pt x="512037" y="2232694"/>
                  </a:lnTo>
                  <a:lnTo>
                    <a:pt x="515520" y="2233810"/>
                  </a:lnTo>
                  <a:lnTo>
                    <a:pt x="519003" y="2234910"/>
                  </a:lnTo>
                  <a:lnTo>
                    <a:pt x="522487" y="2235994"/>
                  </a:lnTo>
                  <a:lnTo>
                    <a:pt x="525970" y="2237061"/>
                  </a:lnTo>
                  <a:lnTo>
                    <a:pt x="529453" y="2238862"/>
                  </a:lnTo>
                  <a:lnTo>
                    <a:pt x="532936" y="2242119"/>
                  </a:lnTo>
                  <a:lnTo>
                    <a:pt x="536420" y="2245317"/>
                  </a:lnTo>
                  <a:lnTo>
                    <a:pt x="539903" y="2248458"/>
                  </a:lnTo>
                  <a:lnTo>
                    <a:pt x="543386" y="2251543"/>
                  </a:lnTo>
                  <a:lnTo>
                    <a:pt x="546869" y="2254573"/>
                  </a:lnTo>
                  <a:lnTo>
                    <a:pt x="550353" y="2257551"/>
                  </a:lnTo>
                  <a:lnTo>
                    <a:pt x="553836" y="2260477"/>
                  </a:lnTo>
                  <a:lnTo>
                    <a:pt x="557319" y="2263352"/>
                  </a:lnTo>
                  <a:lnTo>
                    <a:pt x="560802" y="2266179"/>
                  </a:lnTo>
                  <a:lnTo>
                    <a:pt x="564286" y="2268958"/>
                  </a:lnTo>
                  <a:lnTo>
                    <a:pt x="567769" y="2269658"/>
                  </a:lnTo>
                  <a:lnTo>
                    <a:pt x="571252" y="2268322"/>
                  </a:lnTo>
                  <a:lnTo>
                    <a:pt x="574735" y="2267001"/>
                  </a:lnTo>
                  <a:lnTo>
                    <a:pt x="578218" y="2265692"/>
                  </a:lnTo>
                  <a:lnTo>
                    <a:pt x="581702" y="2264396"/>
                  </a:lnTo>
                  <a:lnTo>
                    <a:pt x="585185" y="2263113"/>
                  </a:lnTo>
                  <a:lnTo>
                    <a:pt x="588668" y="2261843"/>
                  </a:lnTo>
                  <a:lnTo>
                    <a:pt x="592151" y="2260584"/>
                  </a:lnTo>
                  <a:lnTo>
                    <a:pt x="595635" y="2259338"/>
                  </a:lnTo>
                  <a:lnTo>
                    <a:pt x="595635" y="2259338"/>
                  </a:lnTo>
                  <a:lnTo>
                    <a:pt x="599118" y="2258104"/>
                  </a:lnTo>
                  <a:lnTo>
                    <a:pt x="602601" y="2256882"/>
                  </a:lnTo>
                  <a:lnTo>
                    <a:pt x="606084" y="2255672"/>
                  </a:lnTo>
                  <a:lnTo>
                    <a:pt x="609568" y="2254473"/>
                  </a:lnTo>
                  <a:lnTo>
                    <a:pt x="613051" y="2253285"/>
                  </a:lnTo>
                  <a:lnTo>
                    <a:pt x="616534" y="2251942"/>
                  </a:lnTo>
                  <a:lnTo>
                    <a:pt x="620017" y="2250280"/>
                  </a:lnTo>
                  <a:lnTo>
                    <a:pt x="623501" y="2248631"/>
                  </a:lnTo>
                  <a:lnTo>
                    <a:pt x="626984" y="2246997"/>
                  </a:lnTo>
                  <a:lnTo>
                    <a:pt x="630467" y="2245377"/>
                  </a:lnTo>
                  <a:lnTo>
                    <a:pt x="633950" y="2243770"/>
                  </a:lnTo>
                  <a:lnTo>
                    <a:pt x="637434" y="2242177"/>
                  </a:lnTo>
                  <a:lnTo>
                    <a:pt x="640917" y="2240596"/>
                  </a:lnTo>
                  <a:lnTo>
                    <a:pt x="644400" y="2239030"/>
                  </a:lnTo>
                  <a:lnTo>
                    <a:pt x="647883" y="2237476"/>
                  </a:lnTo>
                  <a:lnTo>
                    <a:pt x="651367" y="2235934"/>
                  </a:lnTo>
                  <a:lnTo>
                    <a:pt x="654850" y="2234406"/>
                  </a:lnTo>
                  <a:lnTo>
                    <a:pt x="658333" y="2232890"/>
                  </a:lnTo>
                  <a:lnTo>
                    <a:pt x="661816" y="2231386"/>
                  </a:lnTo>
                  <a:lnTo>
                    <a:pt x="665300" y="2229894"/>
                  </a:lnTo>
                  <a:lnTo>
                    <a:pt x="668783" y="2228415"/>
                  </a:lnTo>
                  <a:lnTo>
                    <a:pt x="672266" y="2226947"/>
                  </a:lnTo>
                  <a:lnTo>
                    <a:pt x="675749" y="2225517"/>
                  </a:lnTo>
                  <a:lnTo>
                    <a:pt x="679233" y="2224112"/>
                  </a:lnTo>
                  <a:lnTo>
                    <a:pt x="682716" y="2222718"/>
                  </a:lnTo>
                  <a:lnTo>
                    <a:pt x="686199" y="2221335"/>
                  </a:lnTo>
                  <a:lnTo>
                    <a:pt x="689682" y="2219962"/>
                  </a:lnTo>
                  <a:lnTo>
                    <a:pt x="693166" y="2218601"/>
                  </a:lnTo>
                  <a:lnTo>
                    <a:pt x="696649" y="2217251"/>
                  </a:lnTo>
                  <a:lnTo>
                    <a:pt x="700132" y="2215911"/>
                  </a:lnTo>
                  <a:lnTo>
                    <a:pt x="703615" y="2214581"/>
                  </a:lnTo>
                  <a:lnTo>
                    <a:pt x="707099" y="2213262"/>
                  </a:lnTo>
                  <a:lnTo>
                    <a:pt x="710582" y="2212414"/>
                  </a:lnTo>
                  <a:lnTo>
                    <a:pt x="714065" y="2211802"/>
                  </a:lnTo>
                  <a:lnTo>
                    <a:pt x="717548" y="2211196"/>
                  </a:lnTo>
                  <a:lnTo>
                    <a:pt x="721032" y="2210595"/>
                  </a:lnTo>
                  <a:lnTo>
                    <a:pt x="724515" y="2209999"/>
                  </a:lnTo>
                  <a:lnTo>
                    <a:pt x="727998" y="2209408"/>
                  </a:lnTo>
                  <a:lnTo>
                    <a:pt x="731481" y="2208823"/>
                  </a:lnTo>
                  <a:lnTo>
                    <a:pt x="734965" y="2208242"/>
                  </a:lnTo>
                  <a:lnTo>
                    <a:pt x="738448" y="2207666"/>
                  </a:lnTo>
                  <a:lnTo>
                    <a:pt x="741931" y="2207096"/>
                  </a:lnTo>
                  <a:lnTo>
                    <a:pt x="745414" y="2206530"/>
                  </a:lnTo>
                  <a:lnTo>
                    <a:pt x="748898" y="2205969"/>
                  </a:lnTo>
                  <a:lnTo>
                    <a:pt x="752381" y="2205412"/>
                  </a:lnTo>
                  <a:lnTo>
                    <a:pt x="755864" y="2204860"/>
                  </a:lnTo>
                  <a:lnTo>
                    <a:pt x="759347" y="2204435"/>
                  </a:lnTo>
                  <a:lnTo>
                    <a:pt x="762831" y="2204133"/>
                  </a:lnTo>
                  <a:lnTo>
                    <a:pt x="766314" y="2203835"/>
                  </a:lnTo>
                  <a:lnTo>
                    <a:pt x="769797" y="2203539"/>
                  </a:lnTo>
                  <a:lnTo>
                    <a:pt x="773280" y="2203245"/>
                  </a:lnTo>
                  <a:lnTo>
                    <a:pt x="776764" y="2202954"/>
                  </a:lnTo>
                  <a:lnTo>
                    <a:pt x="780247" y="2202665"/>
                  </a:lnTo>
                  <a:lnTo>
                    <a:pt x="783730" y="2202379"/>
                  </a:lnTo>
                  <a:lnTo>
                    <a:pt x="787213" y="2202096"/>
                  </a:lnTo>
                  <a:lnTo>
                    <a:pt x="790697" y="2201814"/>
                  </a:lnTo>
                  <a:lnTo>
                    <a:pt x="794180" y="2201234"/>
                  </a:lnTo>
                  <a:lnTo>
                    <a:pt x="797663" y="2200357"/>
                  </a:lnTo>
                  <a:lnTo>
                    <a:pt x="801146" y="2199486"/>
                  </a:lnTo>
                  <a:lnTo>
                    <a:pt x="804630" y="2198622"/>
                  </a:lnTo>
                  <a:lnTo>
                    <a:pt x="808113" y="2197764"/>
                  </a:lnTo>
                  <a:lnTo>
                    <a:pt x="811596" y="2196912"/>
                  </a:lnTo>
                  <a:lnTo>
                    <a:pt x="815079" y="2196067"/>
                  </a:lnTo>
                  <a:lnTo>
                    <a:pt x="818563" y="2195227"/>
                  </a:lnTo>
                  <a:lnTo>
                    <a:pt x="822046" y="2194394"/>
                  </a:lnTo>
                  <a:lnTo>
                    <a:pt x="825529" y="2193566"/>
                  </a:lnTo>
                  <a:lnTo>
                    <a:pt x="829012" y="2192745"/>
                  </a:lnTo>
                  <a:lnTo>
                    <a:pt x="832496" y="2191929"/>
                  </a:lnTo>
                  <a:lnTo>
                    <a:pt x="835979" y="2191119"/>
                  </a:lnTo>
                  <a:lnTo>
                    <a:pt x="839462" y="2190315"/>
                  </a:lnTo>
                  <a:lnTo>
                    <a:pt x="842945" y="2189517"/>
                  </a:lnTo>
                  <a:lnTo>
                    <a:pt x="846429" y="2188724"/>
                  </a:lnTo>
                  <a:lnTo>
                    <a:pt x="849912" y="2187936"/>
                  </a:lnTo>
                  <a:lnTo>
                    <a:pt x="853395" y="2187155"/>
                  </a:lnTo>
                  <a:lnTo>
                    <a:pt x="856878" y="2186378"/>
                  </a:lnTo>
                  <a:lnTo>
                    <a:pt x="860361" y="2185607"/>
                  </a:lnTo>
                  <a:lnTo>
                    <a:pt x="863845" y="2184773"/>
                  </a:lnTo>
                  <a:lnTo>
                    <a:pt x="867328" y="2183878"/>
                  </a:lnTo>
                  <a:lnTo>
                    <a:pt x="870811" y="2182988"/>
                  </a:lnTo>
                  <a:lnTo>
                    <a:pt x="874294" y="2182105"/>
                  </a:lnTo>
                  <a:lnTo>
                    <a:pt x="877778" y="2181227"/>
                  </a:lnTo>
                  <a:lnTo>
                    <a:pt x="881261" y="2180355"/>
                  </a:lnTo>
                  <a:lnTo>
                    <a:pt x="884744" y="2179488"/>
                  </a:lnTo>
                  <a:lnTo>
                    <a:pt x="888227" y="2178628"/>
                  </a:lnTo>
                  <a:lnTo>
                    <a:pt x="891711" y="2177773"/>
                  </a:lnTo>
                  <a:lnTo>
                    <a:pt x="895194" y="2176923"/>
                  </a:lnTo>
                  <a:lnTo>
                    <a:pt x="898677" y="2176079"/>
                  </a:lnTo>
                  <a:lnTo>
                    <a:pt x="902160" y="2175240"/>
                  </a:lnTo>
                  <a:lnTo>
                    <a:pt x="905644" y="2174407"/>
                  </a:lnTo>
                  <a:lnTo>
                    <a:pt x="909127" y="2173579"/>
                  </a:lnTo>
                  <a:lnTo>
                    <a:pt x="912610" y="2172756"/>
                  </a:lnTo>
                  <a:lnTo>
                    <a:pt x="916093" y="2172106"/>
                  </a:lnTo>
                  <a:lnTo>
                    <a:pt x="919577" y="2171626"/>
                  </a:lnTo>
                  <a:lnTo>
                    <a:pt x="923060" y="2171149"/>
                  </a:lnTo>
                  <a:lnTo>
                    <a:pt x="926543" y="2170676"/>
                  </a:lnTo>
                  <a:lnTo>
                    <a:pt x="930026" y="2170205"/>
                  </a:lnTo>
                  <a:lnTo>
                    <a:pt x="933510" y="2169738"/>
                  </a:lnTo>
                  <a:lnTo>
                    <a:pt x="936993" y="2169274"/>
                  </a:lnTo>
                  <a:lnTo>
                    <a:pt x="940476" y="2168814"/>
                  </a:lnTo>
                  <a:lnTo>
                    <a:pt x="943959" y="2168356"/>
                  </a:lnTo>
                  <a:lnTo>
                    <a:pt x="947443" y="2167901"/>
                  </a:lnTo>
                  <a:lnTo>
                    <a:pt x="950926" y="2167450"/>
                  </a:lnTo>
                  <a:lnTo>
                    <a:pt x="954409" y="2167001"/>
                  </a:lnTo>
                  <a:lnTo>
                    <a:pt x="957892" y="2166555"/>
                  </a:lnTo>
                  <a:lnTo>
                    <a:pt x="961376" y="2166744"/>
                  </a:lnTo>
                  <a:lnTo>
                    <a:pt x="964859" y="2166931"/>
                  </a:lnTo>
                  <a:lnTo>
                    <a:pt x="968342" y="2167116"/>
                  </a:lnTo>
                  <a:lnTo>
                    <a:pt x="971825" y="2167301"/>
                  </a:lnTo>
                  <a:lnTo>
                    <a:pt x="975309" y="2167484"/>
                  </a:lnTo>
                  <a:lnTo>
                    <a:pt x="978792" y="2167665"/>
                  </a:lnTo>
                  <a:lnTo>
                    <a:pt x="982275" y="2167846"/>
                  </a:lnTo>
                  <a:lnTo>
                    <a:pt x="985758" y="2168024"/>
                  </a:lnTo>
                  <a:lnTo>
                    <a:pt x="989242" y="2168202"/>
                  </a:lnTo>
                  <a:lnTo>
                    <a:pt x="992725" y="2168378"/>
                  </a:lnTo>
                  <a:lnTo>
                    <a:pt x="992725" y="2168378"/>
                  </a:lnTo>
                  <a:lnTo>
                    <a:pt x="996208" y="2168553"/>
                  </a:lnTo>
                  <a:lnTo>
                    <a:pt x="999691" y="2168727"/>
                  </a:lnTo>
                  <a:lnTo>
                    <a:pt x="1003175" y="2168900"/>
                  </a:lnTo>
                  <a:lnTo>
                    <a:pt x="1006658" y="2169071"/>
                  </a:lnTo>
                  <a:lnTo>
                    <a:pt x="1010141" y="2169241"/>
                  </a:lnTo>
                  <a:lnTo>
                    <a:pt x="1013624" y="2169410"/>
                  </a:lnTo>
                  <a:lnTo>
                    <a:pt x="1017108" y="2169276"/>
                  </a:lnTo>
                  <a:lnTo>
                    <a:pt x="1020591" y="2168542"/>
                  </a:lnTo>
                  <a:lnTo>
                    <a:pt x="1024074" y="2167813"/>
                  </a:lnTo>
                  <a:lnTo>
                    <a:pt x="1027557" y="2167087"/>
                  </a:lnTo>
                  <a:lnTo>
                    <a:pt x="1031041" y="2166366"/>
                  </a:lnTo>
                  <a:lnTo>
                    <a:pt x="1034524" y="2165649"/>
                  </a:lnTo>
                  <a:lnTo>
                    <a:pt x="1038007" y="2164935"/>
                  </a:lnTo>
                  <a:lnTo>
                    <a:pt x="1041490" y="2164226"/>
                  </a:lnTo>
                  <a:lnTo>
                    <a:pt x="1044974" y="2163521"/>
                  </a:lnTo>
                  <a:lnTo>
                    <a:pt x="1048457" y="2162819"/>
                  </a:lnTo>
                  <a:lnTo>
                    <a:pt x="1051940" y="2162122"/>
                  </a:lnTo>
                  <a:lnTo>
                    <a:pt x="1055423" y="2161428"/>
                  </a:lnTo>
                  <a:lnTo>
                    <a:pt x="1058907" y="2160739"/>
                  </a:lnTo>
                  <a:lnTo>
                    <a:pt x="1062390" y="2160053"/>
                  </a:lnTo>
                  <a:lnTo>
                    <a:pt x="1065873" y="2159371"/>
                  </a:lnTo>
                  <a:lnTo>
                    <a:pt x="1069356" y="2158692"/>
                  </a:lnTo>
                  <a:lnTo>
                    <a:pt x="1072840" y="2158018"/>
                  </a:lnTo>
                  <a:lnTo>
                    <a:pt x="1076323" y="2157347"/>
                  </a:lnTo>
                  <a:lnTo>
                    <a:pt x="1079806" y="2156679"/>
                  </a:lnTo>
                  <a:lnTo>
                    <a:pt x="1083289" y="2156038"/>
                  </a:lnTo>
                  <a:lnTo>
                    <a:pt x="1086773" y="2155512"/>
                  </a:lnTo>
                  <a:lnTo>
                    <a:pt x="1090256" y="2154988"/>
                  </a:lnTo>
                  <a:lnTo>
                    <a:pt x="1093739" y="2154468"/>
                  </a:lnTo>
                  <a:lnTo>
                    <a:pt x="1097222" y="2153951"/>
                  </a:lnTo>
                  <a:lnTo>
                    <a:pt x="1100706" y="2153436"/>
                  </a:lnTo>
                  <a:lnTo>
                    <a:pt x="1104189" y="2152925"/>
                  </a:lnTo>
                  <a:lnTo>
                    <a:pt x="1107672" y="2152416"/>
                  </a:lnTo>
                  <a:lnTo>
                    <a:pt x="1111155" y="2151910"/>
                  </a:lnTo>
                  <a:lnTo>
                    <a:pt x="1114639" y="2151407"/>
                  </a:lnTo>
                  <a:lnTo>
                    <a:pt x="1118122" y="2150906"/>
                  </a:lnTo>
                  <a:lnTo>
                    <a:pt x="1121605" y="2150408"/>
                  </a:lnTo>
                  <a:lnTo>
                    <a:pt x="1125088" y="2149913"/>
                  </a:lnTo>
                  <a:lnTo>
                    <a:pt x="1128572" y="2149421"/>
                  </a:lnTo>
                  <a:lnTo>
                    <a:pt x="1132055" y="2148931"/>
                  </a:lnTo>
                  <a:lnTo>
                    <a:pt x="1135538" y="2148444"/>
                  </a:lnTo>
                  <a:lnTo>
                    <a:pt x="1139021" y="2147960"/>
                  </a:lnTo>
                  <a:lnTo>
                    <a:pt x="1142505" y="2147595"/>
                  </a:lnTo>
                  <a:lnTo>
                    <a:pt x="1145988" y="2147349"/>
                  </a:lnTo>
                  <a:lnTo>
                    <a:pt x="1149471" y="2147105"/>
                  </a:lnTo>
                  <a:lnTo>
                    <a:pt x="1152954" y="2146862"/>
                  </a:lnTo>
                  <a:lnTo>
                    <a:pt x="1156437" y="2146620"/>
                  </a:lnTo>
                  <a:lnTo>
                    <a:pt x="1159921" y="2146380"/>
                  </a:lnTo>
                  <a:lnTo>
                    <a:pt x="1163404" y="2146141"/>
                  </a:lnTo>
                  <a:lnTo>
                    <a:pt x="1166887" y="2145903"/>
                  </a:lnTo>
                  <a:lnTo>
                    <a:pt x="1170370" y="2145667"/>
                  </a:lnTo>
                  <a:lnTo>
                    <a:pt x="1173854" y="2145432"/>
                  </a:lnTo>
                  <a:lnTo>
                    <a:pt x="1177337" y="2145198"/>
                  </a:lnTo>
                  <a:lnTo>
                    <a:pt x="1180820" y="2144966"/>
                  </a:lnTo>
                  <a:lnTo>
                    <a:pt x="1184303" y="2144735"/>
                  </a:lnTo>
                  <a:lnTo>
                    <a:pt x="1187787" y="2144505"/>
                  </a:lnTo>
                  <a:lnTo>
                    <a:pt x="1191270" y="2144276"/>
                  </a:lnTo>
                  <a:lnTo>
                    <a:pt x="1194753" y="2144049"/>
                  </a:lnTo>
                  <a:lnTo>
                    <a:pt x="1198236" y="2143823"/>
                  </a:lnTo>
                  <a:lnTo>
                    <a:pt x="1201720" y="2143246"/>
                  </a:lnTo>
                  <a:lnTo>
                    <a:pt x="1205203" y="2142601"/>
                  </a:lnTo>
                  <a:lnTo>
                    <a:pt x="1208686" y="2141959"/>
                  </a:lnTo>
                  <a:lnTo>
                    <a:pt x="1212169" y="2141320"/>
                  </a:lnTo>
                  <a:lnTo>
                    <a:pt x="1215653" y="2140684"/>
                  </a:lnTo>
                  <a:lnTo>
                    <a:pt x="1219136" y="2140051"/>
                  </a:lnTo>
                  <a:lnTo>
                    <a:pt x="1222619" y="2139421"/>
                  </a:lnTo>
                  <a:lnTo>
                    <a:pt x="1226102" y="2138794"/>
                  </a:lnTo>
                  <a:lnTo>
                    <a:pt x="1229586" y="2138171"/>
                  </a:lnTo>
                  <a:lnTo>
                    <a:pt x="1233069" y="2137550"/>
                  </a:lnTo>
                  <a:lnTo>
                    <a:pt x="1236552" y="2138418"/>
                  </a:lnTo>
                  <a:lnTo>
                    <a:pt x="1240035" y="2139576"/>
                  </a:lnTo>
                  <a:lnTo>
                    <a:pt x="1243519" y="2140725"/>
                  </a:lnTo>
                  <a:lnTo>
                    <a:pt x="1247002" y="2141866"/>
                  </a:lnTo>
                  <a:lnTo>
                    <a:pt x="1250485" y="2142999"/>
                  </a:lnTo>
                  <a:lnTo>
                    <a:pt x="1253968" y="2144123"/>
                  </a:lnTo>
                  <a:lnTo>
                    <a:pt x="1257452" y="2145239"/>
                  </a:lnTo>
                  <a:lnTo>
                    <a:pt x="1260935" y="2146348"/>
                  </a:lnTo>
                  <a:lnTo>
                    <a:pt x="1264418" y="2147448"/>
                  </a:lnTo>
                  <a:lnTo>
                    <a:pt x="1267901" y="2148541"/>
                  </a:lnTo>
                  <a:lnTo>
                    <a:pt x="1271385" y="2149626"/>
                  </a:lnTo>
                  <a:lnTo>
                    <a:pt x="1274868" y="2151957"/>
                  </a:lnTo>
                  <a:lnTo>
                    <a:pt x="1278351" y="2154267"/>
                  </a:lnTo>
                  <a:lnTo>
                    <a:pt x="1281834" y="2156557"/>
                  </a:lnTo>
                  <a:lnTo>
                    <a:pt x="1285318" y="2158826"/>
                  </a:lnTo>
                  <a:lnTo>
                    <a:pt x="1288801" y="2161076"/>
                  </a:lnTo>
                  <a:lnTo>
                    <a:pt x="1292284" y="2162886"/>
                  </a:lnTo>
                  <a:lnTo>
                    <a:pt x="1295767" y="2162588"/>
                  </a:lnTo>
                  <a:lnTo>
                    <a:pt x="1299251" y="2162291"/>
                  </a:lnTo>
                  <a:lnTo>
                    <a:pt x="1302734" y="2161996"/>
                  </a:lnTo>
                  <a:lnTo>
                    <a:pt x="1306217" y="2161703"/>
                  </a:lnTo>
                  <a:lnTo>
                    <a:pt x="1309700" y="2161410"/>
                  </a:lnTo>
                  <a:lnTo>
                    <a:pt x="1313184" y="2161120"/>
                  </a:lnTo>
                  <a:lnTo>
                    <a:pt x="1316667" y="2160830"/>
                  </a:lnTo>
                  <a:lnTo>
                    <a:pt x="1320150" y="2160542"/>
                  </a:lnTo>
                  <a:lnTo>
                    <a:pt x="1323633" y="2160256"/>
                  </a:lnTo>
                  <a:lnTo>
                    <a:pt x="1327117" y="2159971"/>
                  </a:lnTo>
                  <a:lnTo>
                    <a:pt x="1330600" y="2159687"/>
                  </a:lnTo>
                  <a:lnTo>
                    <a:pt x="1334083" y="2159404"/>
                  </a:lnTo>
                  <a:lnTo>
                    <a:pt x="1337566" y="2159123"/>
                  </a:lnTo>
                  <a:lnTo>
                    <a:pt x="1341050" y="2158843"/>
                  </a:lnTo>
                  <a:lnTo>
                    <a:pt x="1344533" y="2158565"/>
                  </a:lnTo>
                  <a:lnTo>
                    <a:pt x="1348016" y="2158288"/>
                  </a:lnTo>
                  <a:lnTo>
                    <a:pt x="1351499" y="2158012"/>
                  </a:lnTo>
                  <a:lnTo>
                    <a:pt x="1354983" y="2157738"/>
                  </a:lnTo>
                  <a:lnTo>
                    <a:pt x="1358466" y="2157464"/>
                  </a:lnTo>
                  <a:lnTo>
                    <a:pt x="1361949" y="2157251"/>
                  </a:lnTo>
                  <a:lnTo>
                    <a:pt x="1365432" y="2157329"/>
                  </a:lnTo>
                  <a:lnTo>
                    <a:pt x="1368916" y="2157406"/>
                  </a:lnTo>
                  <a:lnTo>
                    <a:pt x="1372399" y="2157484"/>
                  </a:lnTo>
                  <a:lnTo>
                    <a:pt x="1375882" y="2157560"/>
                  </a:lnTo>
                  <a:lnTo>
                    <a:pt x="1379365" y="2157637"/>
                  </a:lnTo>
                  <a:lnTo>
                    <a:pt x="1382849" y="2157713"/>
                  </a:lnTo>
                  <a:lnTo>
                    <a:pt x="1386332" y="2157789"/>
                  </a:lnTo>
                  <a:lnTo>
                    <a:pt x="1389815" y="2157864"/>
                  </a:lnTo>
                  <a:lnTo>
                    <a:pt x="1393298" y="2157939"/>
                  </a:lnTo>
                  <a:lnTo>
                    <a:pt x="1396782" y="2158013"/>
                  </a:lnTo>
                  <a:lnTo>
                    <a:pt x="1400265" y="2158087"/>
                  </a:lnTo>
                  <a:lnTo>
                    <a:pt x="1403748" y="2158161"/>
                  </a:lnTo>
                  <a:lnTo>
                    <a:pt x="1407231" y="2158234"/>
                  </a:lnTo>
                  <a:lnTo>
                    <a:pt x="1410715" y="2159322"/>
                  </a:lnTo>
                  <a:lnTo>
                    <a:pt x="1414198" y="2160604"/>
                  </a:lnTo>
                  <a:lnTo>
                    <a:pt x="1417681" y="2161878"/>
                  </a:lnTo>
                  <a:lnTo>
                    <a:pt x="1421164" y="2163143"/>
                  </a:lnTo>
                  <a:lnTo>
                    <a:pt x="1424648" y="2164399"/>
                  </a:lnTo>
                  <a:lnTo>
                    <a:pt x="1428131" y="2165647"/>
                  </a:lnTo>
                  <a:lnTo>
                    <a:pt x="1431614" y="2166887"/>
                  </a:lnTo>
                  <a:lnTo>
                    <a:pt x="1435097" y="2168118"/>
                  </a:lnTo>
                  <a:lnTo>
                    <a:pt x="1438580" y="2169341"/>
                  </a:lnTo>
                  <a:lnTo>
                    <a:pt x="1442064" y="2170555"/>
                  </a:lnTo>
                  <a:lnTo>
                    <a:pt x="1445547" y="2170836"/>
                  </a:lnTo>
                  <a:lnTo>
                    <a:pt x="1449030" y="2170930"/>
                  </a:lnTo>
                  <a:lnTo>
                    <a:pt x="1452513" y="2171024"/>
                  </a:lnTo>
                  <a:lnTo>
                    <a:pt x="1455997" y="2171117"/>
                  </a:lnTo>
                  <a:lnTo>
                    <a:pt x="1459480" y="2171210"/>
                  </a:lnTo>
                  <a:lnTo>
                    <a:pt x="1462963" y="2171302"/>
                  </a:lnTo>
                  <a:lnTo>
                    <a:pt x="1466446" y="2171394"/>
                  </a:lnTo>
                  <a:lnTo>
                    <a:pt x="1469930" y="2171485"/>
                  </a:lnTo>
                  <a:lnTo>
                    <a:pt x="1473413" y="2171576"/>
                  </a:lnTo>
                  <a:lnTo>
                    <a:pt x="1476896" y="2171667"/>
                  </a:lnTo>
                  <a:lnTo>
                    <a:pt x="1480379" y="2171757"/>
                  </a:lnTo>
                  <a:lnTo>
                    <a:pt x="1483863" y="2171847"/>
                  </a:lnTo>
                  <a:lnTo>
                    <a:pt x="1487346" y="2171956"/>
                  </a:lnTo>
                  <a:lnTo>
                    <a:pt x="1490829" y="2172106"/>
                  </a:lnTo>
                  <a:lnTo>
                    <a:pt x="1494312" y="2172254"/>
                  </a:lnTo>
                  <a:lnTo>
                    <a:pt x="1497796" y="2172402"/>
                  </a:lnTo>
                  <a:lnTo>
                    <a:pt x="1501279" y="2172549"/>
                  </a:lnTo>
                  <a:lnTo>
                    <a:pt x="1504762" y="2172695"/>
                  </a:lnTo>
                  <a:lnTo>
                    <a:pt x="1508245" y="2172841"/>
                  </a:lnTo>
                  <a:lnTo>
                    <a:pt x="1511729" y="2172986"/>
                  </a:lnTo>
                  <a:lnTo>
                    <a:pt x="1515212" y="2173130"/>
                  </a:lnTo>
                  <a:lnTo>
                    <a:pt x="1518695" y="2173273"/>
                  </a:lnTo>
                  <a:lnTo>
                    <a:pt x="1522178" y="2173416"/>
                  </a:lnTo>
                  <a:lnTo>
                    <a:pt x="1525662" y="2173558"/>
                  </a:lnTo>
                  <a:lnTo>
                    <a:pt x="1529145" y="2174073"/>
                  </a:lnTo>
                  <a:lnTo>
                    <a:pt x="1532628" y="2174772"/>
                  </a:lnTo>
                  <a:lnTo>
                    <a:pt x="1536111" y="2175467"/>
                  </a:lnTo>
                  <a:lnTo>
                    <a:pt x="1539595" y="2176158"/>
                  </a:lnTo>
                  <a:lnTo>
                    <a:pt x="1543078" y="2176845"/>
                  </a:lnTo>
                  <a:lnTo>
                    <a:pt x="1546561" y="2177528"/>
                  </a:lnTo>
                  <a:lnTo>
                    <a:pt x="1550044" y="2178207"/>
                  </a:lnTo>
                  <a:lnTo>
                    <a:pt x="1553528" y="2178883"/>
                  </a:lnTo>
                  <a:lnTo>
                    <a:pt x="1557011" y="2179555"/>
                  </a:lnTo>
                  <a:lnTo>
                    <a:pt x="1560494" y="2180223"/>
                  </a:lnTo>
                  <a:lnTo>
                    <a:pt x="1563977" y="2180888"/>
                  </a:lnTo>
                  <a:lnTo>
                    <a:pt x="1567461" y="2181549"/>
                  </a:lnTo>
                  <a:lnTo>
                    <a:pt x="1570944" y="2181264"/>
                  </a:lnTo>
                  <a:lnTo>
                    <a:pt x="1574427" y="2180980"/>
                  </a:lnTo>
                  <a:lnTo>
                    <a:pt x="1577910" y="2180697"/>
                  </a:lnTo>
                  <a:lnTo>
                    <a:pt x="1581394" y="2180415"/>
                  </a:lnTo>
                  <a:lnTo>
                    <a:pt x="1584877" y="2180135"/>
                  </a:lnTo>
                  <a:lnTo>
                    <a:pt x="1588360" y="2179856"/>
                  </a:lnTo>
                  <a:lnTo>
                    <a:pt x="1591843" y="2179577"/>
                  </a:lnTo>
                  <a:lnTo>
                    <a:pt x="1595327" y="2179300"/>
                  </a:lnTo>
                  <a:lnTo>
                    <a:pt x="1598810" y="2179024"/>
                  </a:lnTo>
                  <a:lnTo>
                    <a:pt x="1602293" y="2178749"/>
                  </a:lnTo>
                  <a:lnTo>
                    <a:pt x="1605776" y="2178475"/>
                  </a:lnTo>
                  <a:lnTo>
                    <a:pt x="1609260" y="2178202"/>
                  </a:lnTo>
                  <a:lnTo>
                    <a:pt x="1612743" y="2177931"/>
                  </a:lnTo>
                  <a:lnTo>
                    <a:pt x="1616226" y="2177660"/>
                  </a:lnTo>
                  <a:lnTo>
                    <a:pt x="1619709" y="2177555"/>
                  </a:lnTo>
                  <a:lnTo>
                    <a:pt x="1623193" y="2177484"/>
                  </a:lnTo>
                  <a:lnTo>
                    <a:pt x="1626676" y="2177413"/>
                  </a:lnTo>
                  <a:lnTo>
                    <a:pt x="1630159" y="2177343"/>
                  </a:lnTo>
                  <a:lnTo>
                    <a:pt x="1633642" y="2177273"/>
                  </a:lnTo>
                  <a:lnTo>
                    <a:pt x="1637126" y="2177203"/>
                  </a:lnTo>
                  <a:lnTo>
                    <a:pt x="1640609" y="2177133"/>
                  </a:lnTo>
                  <a:lnTo>
                    <a:pt x="1644092" y="2177063"/>
                  </a:lnTo>
                  <a:lnTo>
                    <a:pt x="1647575" y="2177201"/>
                  </a:lnTo>
                  <a:lnTo>
                    <a:pt x="1651059" y="2177545"/>
                  </a:lnTo>
                  <a:lnTo>
                    <a:pt x="1654542" y="2177888"/>
                  </a:lnTo>
                  <a:lnTo>
                    <a:pt x="1654542" y="2177888"/>
                  </a:lnTo>
                  <a:lnTo>
                    <a:pt x="1658025" y="2178228"/>
                  </a:lnTo>
                  <a:lnTo>
                    <a:pt x="1661508" y="2178567"/>
                  </a:lnTo>
                  <a:lnTo>
                    <a:pt x="1664992" y="2178905"/>
                  </a:lnTo>
                  <a:lnTo>
                    <a:pt x="1668475" y="2179241"/>
                  </a:lnTo>
                  <a:lnTo>
                    <a:pt x="1671958" y="2179575"/>
                  </a:lnTo>
                  <a:lnTo>
                    <a:pt x="1671958" y="2179575"/>
                  </a:lnTo>
                  <a:lnTo>
                    <a:pt x="1675441" y="2180049"/>
                  </a:lnTo>
                  <a:lnTo>
                    <a:pt x="1678925" y="2181221"/>
                  </a:lnTo>
                  <a:lnTo>
                    <a:pt x="1682408" y="2182387"/>
                  </a:lnTo>
                  <a:lnTo>
                    <a:pt x="1685891" y="2183546"/>
                  </a:lnTo>
                  <a:lnTo>
                    <a:pt x="1689374" y="2184699"/>
                  </a:lnTo>
                  <a:lnTo>
                    <a:pt x="1692858" y="2185547"/>
                  </a:lnTo>
                  <a:lnTo>
                    <a:pt x="1696341" y="2184909"/>
                  </a:lnTo>
                  <a:lnTo>
                    <a:pt x="1699824" y="2184273"/>
                  </a:lnTo>
                  <a:lnTo>
                    <a:pt x="1703307" y="2183638"/>
                  </a:lnTo>
                  <a:lnTo>
                    <a:pt x="1706791" y="2183006"/>
                  </a:lnTo>
                  <a:lnTo>
                    <a:pt x="1710274" y="2182376"/>
                  </a:lnTo>
                  <a:lnTo>
                    <a:pt x="1713757" y="2181748"/>
                  </a:lnTo>
                  <a:lnTo>
                    <a:pt x="1717240" y="2181121"/>
                  </a:lnTo>
                  <a:lnTo>
                    <a:pt x="1720723" y="2180497"/>
                  </a:lnTo>
                  <a:lnTo>
                    <a:pt x="1724207" y="2179874"/>
                  </a:lnTo>
                  <a:lnTo>
                    <a:pt x="1727690" y="2179254"/>
                  </a:lnTo>
                  <a:lnTo>
                    <a:pt x="1731173" y="2178635"/>
                  </a:lnTo>
                  <a:lnTo>
                    <a:pt x="1734656" y="2178019"/>
                  </a:lnTo>
                  <a:lnTo>
                    <a:pt x="1738140" y="2177404"/>
                  </a:lnTo>
                  <a:lnTo>
                    <a:pt x="1741623" y="2176791"/>
                  </a:lnTo>
                  <a:lnTo>
                    <a:pt x="1745106" y="2176180"/>
                  </a:lnTo>
                  <a:lnTo>
                    <a:pt x="1748589" y="2175570"/>
                  </a:lnTo>
                  <a:lnTo>
                    <a:pt x="1752073" y="2174963"/>
                  </a:lnTo>
                  <a:lnTo>
                    <a:pt x="1755556" y="2174357"/>
                  </a:lnTo>
                  <a:lnTo>
                    <a:pt x="1759039" y="2173754"/>
                  </a:lnTo>
                  <a:lnTo>
                    <a:pt x="1762522" y="2173199"/>
                  </a:lnTo>
                  <a:lnTo>
                    <a:pt x="1766006" y="2172883"/>
                  </a:lnTo>
                  <a:lnTo>
                    <a:pt x="1769489" y="2172567"/>
                  </a:lnTo>
                  <a:lnTo>
                    <a:pt x="1772972" y="2172253"/>
                  </a:lnTo>
                  <a:lnTo>
                    <a:pt x="1776455" y="2171940"/>
                  </a:lnTo>
                  <a:lnTo>
                    <a:pt x="1779939" y="2171628"/>
                  </a:lnTo>
                  <a:lnTo>
                    <a:pt x="1783422" y="2171317"/>
                  </a:lnTo>
                  <a:lnTo>
                    <a:pt x="1786905" y="2171007"/>
                  </a:lnTo>
                  <a:lnTo>
                    <a:pt x="1790388" y="2170698"/>
                  </a:lnTo>
                  <a:lnTo>
                    <a:pt x="1793872" y="2170390"/>
                  </a:lnTo>
                  <a:lnTo>
                    <a:pt x="1797355" y="2170083"/>
                  </a:lnTo>
                  <a:lnTo>
                    <a:pt x="1800838" y="2169778"/>
                  </a:lnTo>
                  <a:lnTo>
                    <a:pt x="1804321" y="2169473"/>
                  </a:lnTo>
                  <a:lnTo>
                    <a:pt x="1807805" y="2169169"/>
                  </a:lnTo>
                  <a:lnTo>
                    <a:pt x="1811288" y="2168867"/>
                  </a:lnTo>
                  <a:lnTo>
                    <a:pt x="1814771" y="2168565"/>
                  </a:lnTo>
                  <a:lnTo>
                    <a:pt x="1818254" y="2168264"/>
                  </a:lnTo>
                  <a:lnTo>
                    <a:pt x="1821738" y="2167965"/>
                  </a:lnTo>
                  <a:lnTo>
                    <a:pt x="1825221" y="2167398"/>
                  </a:lnTo>
                  <a:lnTo>
                    <a:pt x="1828704" y="2166699"/>
                  </a:lnTo>
                  <a:lnTo>
                    <a:pt x="1832187" y="2166002"/>
                  </a:lnTo>
                  <a:lnTo>
                    <a:pt x="1835671" y="2165306"/>
                  </a:lnTo>
                  <a:lnTo>
                    <a:pt x="1839154" y="2164613"/>
                  </a:lnTo>
                  <a:lnTo>
                    <a:pt x="1842637" y="2163921"/>
                  </a:lnTo>
                  <a:lnTo>
                    <a:pt x="1846120" y="2163232"/>
                  </a:lnTo>
                  <a:lnTo>
                    <a:pt x="1849604" y="2162544"/>
                  </a:lnTo>
                  <a:lnTo>
                    <a:pt x="1853087" y="2161858"/>
                  </a:lnTo>
                  <a:lnTo>
                    <a:pt x="1856570" y="2161302"/>
                  </a:lnTo>
                  <a:lnTo>
                    <a:pt x="1860053" y="2160876"/>
                  </a:lnTo>
                  <a:lnTo>
                    <a:pt x="1863537" y="2160452"/>
                  </a:lnTo>
                  <a:lnTo>
                    <a:pt x="1867020" y="2160029"/>
                  </a:lnTo>
                  <a:lnTo>
                    <a:pt x="1870503" y="2159607"/>
                  </a:lnTo>
                  <a:lnTo>
                    <a:pt x="1873986" y="2159186"/>
                  </a:lnTo>
                  <a:lnTo>
                    <a:pt x="1877470" y="2158767"/>
                  </a:lnTo>
                  <a:lnTo>
                    <a:pt x="1880953" y="2158349"/>
                  </a:lnTo>
                  <a:lnTo>
                    <a:pt x="1884436" y="2157932"/>
                  </a:lnTo>
                  <a:lnTo>
                    <a:pt x="1887919" y="2157951"/>
                  </a:lnTo>
                  <a:lnTo>
                    <a:pt x="1891403" y="2158838"/>
                  </a:lnTo>
                  <a:lnTo>
                    <a:pt x="1894886" y="2159719"/>
                  </a:lnTo>
                  <a:lnTo>
                    <a:pt x="1898369" y="2160597"/>
                  </a:lnTo>
                  <a:lnTo>
                    <a:pt x="1901852" y="2161470"/>
                  </a:lnTo>
                  <a:lnTo>
                    <a:pt x="1905336" y="2162339"/>
                  </a:lnTo>
                  <a:lnTo>
                    <a:pt x="1908819" y="2163203"/>
                  </a:lnTo>
                  <a:lnTo>
                    <a:pt x="1912302" y="2164063"/>
                  </a:lnTo>
                  <a:lnTo>
                    <a:pt x="1915785" y="2164919"/>
                  </a:lnTo>
                  <a:lnTo>
                    <a:pt x="1919269" y="2165771"/>
                  </a:lnTo>
                  <a:lnTo>
                    <a:pt x="1922752" y="2166470"/>
                  </a:lnTo>
                  <a:lnTo>
                    <a:pt x="1926235" y="2166871"/>
                  </a:lnTo>
                  <a:lnTo>
                    <a:pt x="1929718" y="2167271"/>
                  </a:lnTo>
                  <a:lnTo>
                    <a:pt x="1933202" y="2167668"/>
                  </a:lnTo>
                  <a:lnTo>
                    <a:pt x="1936685" y="2168064"/>
                  </a:lnTo>
                  <a:lnTo>
                    <a:pt x="1940168" y="2168459"/>
                  </a:lnTo>
                  <a:lnTo>
                    <a:pt x="1943651" y="2168851"/>
                  </a:lnTo>
                  <a:lnTo>
                    <a:pt x="1947135" y="2169242"/>
                  </a:lnTo>
                  <a:lnTo>
                    <a:pt x="1950618" y="2169632"/>
                  </a:lnTo>
                  <a:lnTo>
                    <a:pt x="1954101" y="2170027"/>
                  </a:lnTo>
                  <a:lnTo>
                    <a:pt x="1957584" y="2170459"/>
                  </a:lnTo>
                  <a:lnTo>
                    <a:pt x="1961068" y="2170889"/>
                  </a:lnTo>
                  <a:lnTo>
                    <a:pt x="1964551" y="2171317"/>
                  </a:lnTo>
                  <a:lnTo>
                    <a:pt x="1968034" y="2171744"/>
                  </a:lnTo>
                  <a:lnTo>
                    <a:pt x="1971517" y="2172169"/>
                  </a:lnTo>
                  <a:lnTo>
                    <a:pt x="1975001" y="2172550"/>
                  </a:lnTo>
                  <a:lnTo>
                    <a:pt x="1978484" y="2172847"/>
                  </a:lnTo>
                  <a:lnTo>
                    <a:pt x="1981967" y="2173143"/>
                  </a:lnTo>
                  <a:lnTo>
                    <a:pt x="1985450" y="2173438"/>
                  </a:lnTo>
                  <a:lnTo>
                    <a:pt x="1985450" y="2173438"/>
                  </a:lnTo>
                  <a:lnTo>
                    <a:pt x="1988934" y="2173732"/>
                  </a:lnTo>
                  <a:lnTo>
                    <a:pt x="1992417" y="2174025"/>
                  </a:lnTo>
                  <a:lnTo>
                    <a:pt x="1995900" y="2174316"/>
                  </a:lnTo>
                  <a:lnTo>
                    <a:pt x="1999383" y="2174353"/>
                  </a:lnTo>
                  <a:lnTo>
                    <a:pt x="2002867" y="2174262"/>
                  </a:lnTo>
                  <a:lnTo>
                    <a:pt x="2006350" y="2174172"/>
                  </a:lnTo>
                  <a:lnTo>
                    <a:pt x="2009833" y="2174082"/>
                  </a:lnTo>
                  <a:lnTo>
                    <a:pt x="2013316" y="2173993"/>
                  </a:lnTo>
                  <a:lnTo>
                    <a:pt x="2016799" y="2173904"/>
                  </a:lnTo>
                  <a:lnTo>
                    <a:pt x="2020283" y="2173815"/>
                  </a:lnTo>
                  <a:lnTo>
                    <a:pt x="2023766" y="2173761"/>
                  </a:lnTo>
                  <a:lnTo>
                    <a:pt x="2027249" y="2173879"/>
                  </a:lnTo>
                  <a:lnTo>
                    <a:pt x="2030732" y="2173997"/>
                  </a:lnTo>
                  <a:lnTo>
                    <a:pt x="2034216" y="2174115"/>
                  </a:lnTo>
                  <a:lnTo>
                    <a:pt x="2037699" y="2174232"/>
                  </a:lnTo>
                  <a:lnTo>
                    <a:pt x="2037699" y="2174232"/>
                  </a:lnTo>
                  <a:lnTo>
                    <a:pt x="2041182" y="2174349"/>
                  </a:lnTo>
                  <a:lnTo>
                    <a:pt x="2044665" y="2174465"/>
                  </a:lnTo>
                  <a:lnTo>
                    <a:pt x="2048149" y="2174581"/>
                  </a:lnTo>
                  <a:lnTo>
                    <a:pt x="2051632" y="2174696"/>
                  </a:lnTo>
                  <a:lnTo>
                    <a:pt x="2055115" y="2174553"/>
                  </a:lnTo>
                  <a:lnTo>
                    <a:pt x="2058598" y="2174359"/>
                  </a:lnTo>
                  <a:lnTo>
                    <a:pt x="2062082" y="2174166"/>
                  </a:lnTo>
                  <a:lnTo>
                    <a:pt x="2065565" y="2173973"/>
                  </a:lnTo>
                  <a:lnTo>
                    <a:pt x="2069048" y="2173781"/>
                  </a:lnTo>
                  <a:lnTo>
                    <a:pt x="2072531" y="2173590"/>
                  </a:lnTo>
                  <a:lnTo>
                    <a:pt x="2076015" y="2173399"/>
                  </a:lnTo>
                  <a:lnTo>
                    <a:pt x="2079498" y="2173208"/>
                  </a:lnTo>
                  <a:lnTo>
                    <a:pt x="2082981" y="2173019"/>
                  </a:lnTo>
                  <a:lnTo>
                    <a:pt x="2086464" y="2172829"/>
                  </a:lnTo>
                  <a:lnTo>
                    <a:pt x="2089948" y="2172641"/>
                  </a:lnTo>
                  <a:lnTo>
                    <a:pt x="2093431" y="2172576"/>
                  </a:lnTo>
                  <a:lnTo>
                    <a:pt x="2096914" y="2173130"/>
                  </a:lnTo>
                  <a:lnTo>
                    <a:pt x="2100397" y="2173681"/>
                  </a:lnTo>
                  <a:lnTo>
                    <a:pt x="2103881" y="2174229"/>
                  </a:lnTo>
                  <a:lnTo>
                    <a:pt x="2107364" y="2174776"/>
                  </a:lnTo>
                  <a:lnTo>
                    <a:pt x="2110847" y="2175320"/>
                  </a:lnTo>
                  <a:lnTo>
                    <a:pt x="2114330" y="2175862"/>
                  </a:lnTo>
                  <a:lnTo>
                    <a:pt x="2117814" y="2176402"/>
                  </a:lnTo>
                  <a:lnTo>
                    <a:pt x="2121297" y="2176761"/>
                  </a:lnTo>
                  <a:lnTo>
                    <a:pt x="2124780" y="2177029"/>
                  </a:lnTo>
                  <a:lnTo>
                    <a:pt x="2124780" y="2177029"/>
                  </a:lnTo>
                  <a:lnTo>
                    <a:pt x="2128263" y="2177296"/>
                  </a:lnTo>
                  <a:lnTo>
                    <a:pt x="2131747" y="2177562"/>
                  </a:lnTo>
                  <a:lnTo>
                    <a:pt x="2135230" y="2177827"/>
                  </a:lnTo>
                  <a:lnTo>
                    <a:pt x="2138713" y="2178092"/>
                  </a:lnTo>
                  <a:lnTo>
                    <a:pt x="2142196" y="2178355"/>
                  </a:lnTo>
                  <a:lnTo>
                    <a:pt x="2145680" y="2179093"/>
                  </a:lnTo>
                  <a:lnTo>
                    <a:pt x="2149163" y="2179828"/>
                  </a:lnTo>
                  <a:lnTo>
                    <a:pt x="2152646" y="2180560"/>
                  </a:lnTo>
                  <a:lnTo>
                    <a:pt x="2156129" y="2181288"/>
                  </a:lnTo>
                  <a:lnTo>
                    <a:pt x="2159613" y="2182013"/>
                  </a:lnTo>
                  <a:lnTo>
                    <a:pt x="2163096" y="2182736"/>
                  </a:lnTo>
                  <a:lnTo>
                    <a:pt x="2166579" y="2183455"/>
                  </a:lnTo>
                  <a:lnTo>
                    <a:pt x="2170062" y="2184171"/>
                  </a:lnTo>
                  <a:lnTo>
                    <a:pt x="2173546" y="2185413"/>
                  </a:lnTo>
                  <a:lnTo>
                    <a:pt x="2177029" y="2186913"/>
                  </a:lnTo>
                  <a:lnTo>
                    <a:pt x="2180512" y="2188405"/>
                  </a:lnTo>
                  <a:lnTo>
                    <a:pt x="2183995" y="2189889"/>
                  </a:lnTo>
                  <a:lnTo>
                    <a:pt x="2187479" y="2191365"/>
                  </a:lnTo>
                  <a:lnTo>
                    <a:pt x="2190962" y="2192832"/>
                  </a:lnTo>
                  <a:lnTo>
                    <a:pt x="2194445" y="2194292"/>
                  </a:lnTo>
                  <a:lnTo>
                    <a:pt x="2197928" y="2194768"/>
                  </a:lnTo>
                  <a:lnTo>
                    <a:pt x="2201412" y="2195243"/>
                  </a:lnTo>
                  <a:lnTo>
                    <a:pt x="2204895" y="2195716"/>
                  </a:lnTo>
                  <a:lnTo>
                    <a:pt x="2208378" y="2196188"/>
                  </a:lnTo>
                  <a:lnTo>
                    <a:pt x="2211861" y="2196657"/>
                  </a:lnTo>
                  <a:lnTo>
                    <a:pt x="2215345" y="2197125"/>
                  </a:lnTo>
                  <a:lnTo>
                    <a:pt x="2218828" y="2197590"/>
                  </a:lnTo>
                  <a:lnTo>
                    <a:pt x="2222311" y="2198376"/>
                  </a:lnTo>
                  <a:lnTo>
                    <a:pt x="2225794" y="2199480"/>
                  </a:lnTo>
                  <a:lnTo>
                    <a:pt x="2229278" y="2200578"/>
                  </a:lnTo>
                  <a:lnTo>
                    <a:pt x="2232761" y="2201671"/>
                  </a:lnTo>
                  <a:lnTo>
                    <a:pt x="2236244" y="2202287"/>
                  </a:lnTo>
                  <a:lnTo>
                    <a:pt x="2239727" y="2201960"/>
                  </a:lnTo>
                  <a:lnTo>
                    <a:pt x="2243211" y="2201634"/>
                  </a:lnTo>
                  <a:lnTo>
                    <a:pt x="2246694" y="2201308"/>
                  </a:lnTo>
                  <a:lnTo>
                    <a:pt x="2250177" y="2200983"/>
                  </a:lnTo>
                  <a:lnTo>
                    <a:pt x="2253660" y="2200659"/>
                  </a:lnTo>
                  <a:lnTo>
                    <a:pt x="2257144" y="2200336"/>
                  </a:lnTo>
                  <a:lnTo>
                    <a:pt x="2260627" y="2200014"/>
                  </a:lnTo>
                  <a:lnTo>
                    <a:pt x="2260627" y="2200014"/>
                  </a:lnTo>
                  <a:lnTo>
                    <a:pt x="2264110" y="2199693"/>
                  </a:lnTo>
                  <a:lnTo>
                    <a:pt x="2267593" y="2199485"/>
                  </a:lnTo>
                  <a:lnTo>
                    <a:pt x="2271077" y="2199838"/>
                  </a:lnTo>
                  <a:lnTo>
                    <a:pt x="2274560" y="2200190"/>
                  </a:lnTo>
                  <a:lnTo>
                    <a:pt x="2278043" y="2200540"/>
                  </a:lnTo>
                  <a:lnTo>
                    <a:pt x="2281526" y="2200890"/>
                  </a:lnTo>
                  <a:lnTo>
                    <a:pt x="2285010" y="2201238"/>
                  </a:lnTo>
                  <a:lnTo>
                    <a:pt x="2288493" y="2201584"/>
                  </a:lnTo>
                  <a:lnTo>
                    <a:pt x="2291976" y="2201930"/>
                  </a:lnTo>
                  <a:lnTo>
                    <a:pt x="2295459" y="2202274"/>
                  </a:lnTo>
                  <a:lnTo>
                    <a:pt x="2298942" y="2202573"/>
                  </a:lnTo>
                  <a:lnTo>
                    <a:pt x="2302426" y="2202861"/>
                  </a:lnTo>
                  <a:lnTo>
                    <a:pt x="2305909" y="2203149"/>
                  </a:lnTo>
                  <a:lnTo>
                    <a:pt x="2309392" y="2203435"/>
                  </a:lnTo>
                  <a:lnTo>
                    <a:pt x="2312875" y="2203721"/>
                  </a:lnTo>
                  <a:lnTo>
                    <a:pt x="2316359" y="2204005"/>
                  </a:lnTo>
                  <a:lnTo>
                    <a:pt x="2319842" y="2204202"/>
                  </a:lnTo>
                  <a:lnTo>
                    <a:pt x="2323325" y="2203963"/>
                  </a:lnTo>
                  <a:lnTo>
                    <a:pt x="2326808" y="2203725"/>
                  </a:lnTo>
                  <a:lnTo>
                    <a:pt x="2330292" y="2203488"/>
                  </a:lnTo>
                  <a:lnTo>
                    <a:pt x="2333775" y="2203251"/>
                  </a:lnTo>
                  <a:lnTo>
                    <a:pt x="2337258" y="2203015"/>
                  </a:lnTo>
                  <a:lnTo>
                    <a:pt x="2340741" y="2202780"/>
                  </a:lnTo>
                  <a:lnTo>
                    <a:pt x="2344225" y="2202545"/>
                  </a:lnTo>
                  <a:lnTo>
                    <a:pt x="2347708" y="2202311"/>
                  </a:lnTo>
                  <a:lnTo>
                    <a:pt x="2351191" y="2202077"/>
                  </a:lnTo>
                  <a:lnTo>
                    <a:pt x="2354674" y="2201844"/>
                  </a:lnTo>
                  <a:lnTo>
                    <a:pt x="2358158" y="2202086"/>
                  </a:lnTo>
                  <a:lnTo>
                    <a:pt x="2361641" y="2203274"/>
                  </a:lnTo>
                  <a:lnTo>
                    <a:pt x="2365124" y="2204455"/>
                  </a:lnTo>
                  <a:lnTo>
                    <a:pt x="2368607" y="2205631"/>
                  </a:lnTo>
                  <a:lnTo>
                    <a:pt x="2372091" y="2206801"/>
                  </a:lnTo>
                  <a:lnTo>
                    <a:pt x="2375574" y="2207966"/>
                  </a:lnTo>
                  <a:lnTo>
                    <a:pt x="2379057" y="2208637"/>
                  </a:lnTo>
                  <a:lnTo>
                    <a:pt x="2382540" y="2208820"/>
                  </a:lnTo>
                  <a:lnTo>
                    <a:pt x="2386024" y="2209001"/>
                  </a:lnTo>
                  <a:lnTo>
                    <a:pt x="2386024" y="2209001"/>
                  </a:lnTo>
                  <a:lnTo>
                    <a:pt x="2389507" y="2209182"/>
                  </a:lnTo>
                  <a:lnTo>
                    <a:pt x="2392990" y="2209363"/>
                  </a:lnTo>
                  <a:lnTo>
                    <a:pt x="2396473" y="2209543"/>
                  </a:lnTo>
                  <a:lnTo>
                    <a:pt x="2399957" y="2209722"/>
                  </a:lnTo>
                  <a:lnTo>
                    <a:pt x="2403440" y="2209619"/>
                  </a:lnTo>
                  <a:lnTo>
                    <a:pt x="2406923" y="2209461"/>
                  </a:lnTo>
                  <a:lnTo>
                    <a:pt x="2410406" y="2209303"/>
                  </a:lnTo>
                  <a:lnTo>
                    <a:pt x="2413890" y="2209146"/>
                  </a:lnTo>
                  <a:lnTo>
                    <a:pt x="2417373" y="2208989"/>
                  </a:lnTo>
                  <a:lnTo>
                    <a:pt x="2420856" y="2208832"/>
                  </a:lnTo>
                  <a:lnTo>
                    <a:pt x="2424339" y="2208676"/>
                  </a:lnTo>
                  <a:lnTo>
                    <a:pt x="2427823" y="2208520"/>
                  </a:lnTo>
                  <a:lnTo>
                    <a:pt x="2431306" y="2208364"/>
                  </a:lnTo>
                  <a:lnTo>
                    <a:pt x="2434789" y="2208209"/>
                  </a:lnTo>
                  <a:lnTo>
                    <a:pt x="2438272" y="2208055"/>
                  </a:lnTo>
                  <a:lnTo>
                    <a:pt x="2441756" y="2207901"/>
                  </a:lnTo>
                  <a:lnTo>
                    <a:pt x="2445239" y="2207747"/>
                  </a:lnTo>
                  <a:lnTo>
                    <a:pt x="2448722" y="2207593"/>
                  </a:lnTo>
                  <a:lnTo>
                    <a:pt x="2452205" y="2207440"/>
                  </a:lnTo>
                  <a:lnTo>
                    <a:pt x="2455689" y="2207288"/>
                  </a:lnTo>
                  <a:lnTo>
                    <a:pt x="2459172" y="2207135"/>
                  </a:lnTo>
                  <a:lnTo>
                    <a:pt x="2462655" y="2206984"/>
                  </a:lnTo>
                  <a:lnTo>
                    <a:pt x="2466138" y="2206832"/>
                  </a:lnTo>
                  <a:lnTo>
                    <a:pt x="2469622" y="2206681"/>
                  </a:lnTo>
                  <a:lnTo>
                    <a:pt x="2473105" y="2206530"/>
                  </a:lnTo>
                  <a:lnTo>
                    <a:pt x="2476588" y="2206764"/>
                  </a:lnTo>
                  <a:lnTo>
                    <a:pt x="2480071" y="2208910"/>
                  </a:lnTo>
                  <a:lnTo>
                    <a:pt x="2483555" y="2211042"/>
                  </a:lnTo>
                  <a:lnTo>
                    <a:pt x="2487038" y="2213161"/>
                  </a:lnTo>
                  <a:lnTo>
                    <a:pt x="2490521" y="2215268"/>
                  </a:lnTo>
                  <a:lnTo>
                    <a:pt x="2494004" y="2217361"/>
                  </a:lnTo>
                  <a:lnTo>
                    <a:pt x="2497488" y="2218968"/>
                  </a:lnTo>
                  <a:lnTo>
                    <a:pt x="2500971" y="2219621"/>
                  </a:lnTo>
                  <a:lnTo>
                    <a:pt x="2504454" y="2220272"/>
                  </a:lnTo>
                  <a:lnTo>
                    <a:pt x="2507937" y="2220920"/>
                  </a:lnTo>
                  <a:lnTo>
                    <a:pt x="2511421" y="2221566"/>
                  </a:lnTo>
                  <a:lnTo>
                    <a:pt x="2514904" y="2222210"/>
                  </a:lnTo>
                  <a:lnTo>
                    <a:pt x="2518387" y="2222851"/>
                  </a:lnTo>
                  <a:lnTo>
                    <a:pt x="2521870" y="2223489"/>
                  </a:lnTo>
                  <a:lnTo>
                    <a:pt x="2525354" y="2223120"/>
                  </a:lnTo>
                  <a:lnTo>
                    <a:pt x="2528837" y="2222550"/>
                  </a:lnTo>
                  <a:lnTo>
                    <a:pt x="2532320" y="2221981"/>
                  </a:lnTo>
                  <a:lnTo>
                    <a:pt x="2535803" y="2221413"/>
                  </a:lnTo>
                  <a:lnTo>
                    <a:pt x="2539287" y="2220847"/>
                  </a:lnTo>
                  <a:lnTo>
                    <a:pt x="2542770" y="2220281"/>
                  </a:lnTo>
                  <a:lnTo>
                    <a:pt x="2546253" y="2221434"/>
                  </a:lnTo>
                  <a:lnTo>
                    <a:pt x="2549736" y="2222582"/>
                  </a:lnTo>
                  <a:lnTo>
                    <a:pt x="2553220" y="2223724"/>
                  </a:lnTo>
                  <a:lnTo>
                    <a:pt x="2556703" y="2224861"/>
                  </a:lnTo>
                  <a:lnTo>
                    <a:pt x="2560186" y="2224949"/>
                  </a:lnTo>
                  <a:lnTo>
                    <a:pt x="2563669" y="2224827"/>
                  </a:lnTo>
                  <a:lnTo>
                    <a:pt x="2567153" y="2224706"/>
                  </a:lnTo>
                  <a:lnTo>
                    <a:pt x="2570636" y="2224585"/>
                  </a:lnTo>
                  <a:lnTo>
                    <a:pt x="2574119" y="2224464"/>
                  </a:lnTo>
                  <a:lnTo>
                    <a:pt x="2577602" y="2224344"/>
                  </a:lnTo>
                  <a:lnTo>
                    <a:pt x="2581085" y="2225346"/>
                  </a:lnTo>
                  <a:lnTo>
                    <a:pt x="2584569" y="2226344"/>
                  </a:lnTo>
                  <a:lnTo>
                    <a:pt x="2588052" y="2227337"/>
                  </a:lnTo>
                  <a:lnTo>
                    <a:pt x="2591535" y="2228326"/>
                  </a:lnTo>
                  <a:lnTo>
                    <a:pt x="2595018" y="2229311"/>
                  </a:lnTo>
                  <a:lnTo>
                    <a:pt x="2598502" y="2230292"/>
                  </a:lnTo>
                  <a:lnTo>
                    <a:pt x="2601985" y="2231269"/>
                  </a:lnTo>
                  <a:lnTo>
                    <a:pt x="2605468" y="2232241"/>
                  </a:lnTo>
                  <a:lnTo>
                    <a:pt x="2608951" y="2232473"/>
                  </a:lnTo>
                  <a:lnTo>
                    <a:pt x="2612435" y="2232335"/>
                  </a:lnTo>
                  <a:lnTo>
                    <a:pt x="2615918" y="2232198"/>
                  </a:lnTo>
                  <a:lnTo>
                    <a:pt x="2619401" y="2232062"/>
                  </a:lnTo>
                  <a:lnTo>
                    <a:pt x="2622884" y="2231925"/>
                  </a:lnTo>
                  <a:lnTo>
                    <a:pt x="2626368" y="2231789"/>
                  </a:lnTo>
                  <a:lnTo>
                    <a:pt x="2629851" y="2231654"/>
                  </a:lnTo>
                  <a:lnTo>
                    <a:pt x="2633334" y="2231591"/>
                  </a:lnTo>
                  <a:lnTo>
                    <a:pt x="2636817" y="2231889"/>
                  </a:lnTo>
                  <a:lnTo>
                    <a:pt x="2640301" y="2232187"/>
                  </a:lnTo>
                  <a:lnTo>
                    <a:pt x="2643784" y="2232484"/>
                  </a:lnTo>
                  <a:lnTo>
                    <a:pt x="2647267" y="2232780"/>
                  </a:lnTo>
                  <a:lnTo>
                    <a:pt x="2650750" y="2233075"/>
                  </a:lnTo>
                  <a:lnTo>
                    <a:pt x="2654234" y="2233117"/>
                  </a:lnTo>
                  <a:lnTo>
                    <a:pt x="2657717" y="2232654"/>
                  </a:lnTo>
                  <a:lnTo>
                    <a:pt x="2661200" y="2232192"/>
                  </a:lnTo>
                  <a:lnTo>
                    <a:pt x="2664683" y="2231732"/>
                  </a:lnTo>
                  <a:lnTo>
                    <a:pt x="2668167" y="2231272"/>
                  </a:lnTo>
                  <a:lnTo>
                    <a:pt x="2671650" y="2230812"/>
                  </a:lnTo>
                  <a:lnTo>
                    <a:pt x="2675133" y="2230354"/>
                  </a:lnTo>
                  <a:lnTo>
                    <a:pt x="2678616" y="2229897"/>
                  </a:lnTo>
                  <a:lnTo>
                    <a:pt x="2682100" y="2229440"/>
                  </a:lnTo>
                  <a:lnTo>
                    <a:pt x="2685583" y="2228985"/>
                  </a:lnTo>
                  <a:lnTo>
                    <a:pt x="2689066" y="2228530"/>
                  </a:lnTo>
                  <a:lnTo>
                    <a:pt x="2692549" y="2228076"/>
                  </a:lnTo>
                  <a:lnTo>
                    <a:pt x="2696033" y="2227623"/>
                  </a:lnTo>
                  <a:lnTo>
                    <a:pt x="2699516" y="2227171"/>
                  </a:lnTo>
                  <a:lnTo>
                    <a:pt x="2702999" y="2226855"/>
                  </a:lnTo>
                  <a:lnTo>
                    <a:pt x="2706482" y="2227221"/>
                  </a:lnTo>
                  <a:lnTo>
                    <a:pt x="2709966" y="2227586"/>
                  </a:lnTo>
                  <a:lnTo>
                    <a:pt x="2713449" y="2227950"/>
                  </a:lnTo>
                  <a:lnTo>
                    <a:pt x="2716932" y="2228312"/>
                  </a:lnTo>
                  <a:lnTo>
                    <a:pt x="2720415" y="2228674"/>
                  </a:lnTo>
                  <a:lnTo>
                    <a:pt x="2723899" y="2229034"/>
                  </a:lnTo>
                  <a:lnTo>
                    <a:pt x="2727382" y="2229393"/>
                  </a:lnTo>
                  <a:lnTo>
                    <a:pt x="2730865" y="2229751"/>
                  </a:lnTo>
                  <a:lnTo>
                    <a:pt x="2734348" y="2229916"/>
                  </a:lnTo>
                  <a:lnTo>
                    <a:pt x="2734348" y="2229916"/>
                  </a:lnTo>
                  <a:lnTo>
                    <a:pt x="2737832" y="2230043"/>
                  </a:lnTo>
                  <a:lnTo>
                    <a:pt x="2741315" y="2230169"/>
                  </a:lnTo>
                  <a:lnTo>
                    <a:pt x="2744798" y="2230295"/>
                  </a:lnTo>
                  <a:lnTo>
                    <a:pt x="2748281" y="2230421"/>
                  </a:lnTo>
                  <a:lnTo>
                    <a:pt x="2751765" y="2230546"/>
                  </a:lnTo>
                  <a:lnTo>
                    <a:pt x="2751765" y="2230546"/>
                  </a:lnTo>
                  <a:lnTo>
                    <a:pt x="2755248" y="2230671"/>
                  </a:lnTo>
                  <a:lnTo>
                    <a:pt x="2758731" y="2230796"/>
                  </a:lnTo>
                  <a:lnTo>
                    <a:pt x="2762214" y="2231393"/>
                  </a:lnTo>
                  <a:lnTo>
                    <a:pt x="2765698" y="2232460"/>
                  </a:lnTo>
                  <a:lnTo>
                    <a:pt x="2769181" y="2233522"/>
                  </a:lnTo>
                  <a:lnTo>
                    <a:pt x="2772664" y="2234580"/>
                  </a:lnTo>
                  <a:lnTo>
                    <a:pt x="2776147" y="2235633"/>
                  </a:lnTo>
                  <a:lnTo>
                    <a:pt x="2779631" y="2236496"/>
                  </a:lnTo>
                  <a:lnTo>
                    <a:pt x="2783114" y="2237169"/>
                  </a:lnTo>
                  <a:lnTo>
                    <a:pt x="2786597" y="2237840"/>
                  </a:lnTo>
                  <a:lnTo>
                    <a:pt x="2790080" y="2238508"/>
                  </a:lnTo>
                  <a:lnTo>
                    <a:pt x="2793564" y="2239205"/>
                  </a:lnTo>
                  <a:lnTo>
                    <a:pt x="2797047" y="2239961"/>
                  </a:lnTo>
                  <a:lnTo>
                    <a:pt x="2800530" y="2240714"/>
                  </a:lnTo>
                  <a:lnTo>
                    <a:pt x="2804013" y="2241464"/>
                  </a:lnTo>
                  <a:lnTo>
                    <a:pt x="2807497" y="2242211"/>
                  </a:lnTo>
                  <a:lnTo>
                    <a:pt x="2810980" y="2242634"/>
                  </a:lnTo>
                  <a:lnTo>
                    <a:pt x="2814463" y="2242411"/>
                  </a:lnTo>
                  <a:lnTo>
                    <a:pt x="2817946" y="2242188"/>
                  </a:lnTo>
                  <a:lnTo>
                    <a:pt x="2821430" y="2241966"/>
                  </a:lnTo>
                  <a:lnTo>
                    <a:pt x="2824913" y="2241745"/>
                  </a:lnTo>
                  <a:lnTo>
                    <a:pt x="2828396" y="2241524"/>
                  </a:lnTo>
                  <a:lnTo>
                    <a:pt x="2831879" y="2241303"/>
                  </a:lnTo>
                  <a:lnTo>
                    <a:pt x="2835363" y="2241083"/>
                  </a:lnTo>
                  <a:lnTo>
                    <a:pt x="2838846" y="2240863"/>
                  </a:lnTo>
                  <a:lnTo>
                    <a:pt x="2842329" y="2240659"/>
                  </a:lnTo>
                  <a:lnTo>
                    <a:pt x="2845812" y="2240456"/>
                  </a:lnTo>
                  <a:lnTo>
                    <a:pt x="2849296" y="2240253"/>
                  </a:lnTo>
                  <a:lnTo>
                    <a:pt x="2852779" y="2240051"/>
                  </a:lnTo>
                  <a:lnTo>
                    <a:pt x="2856262" y="2239849"/>
                  </a:lnTo>
                  <a:lnTo>
                    <a:pt x="2859745" y="2239647"/>
                  </a:lnTo>
                  <a:lnTo>
                    <a:pt x="2863229" y="2239446"/>
                  </a:lnTo>
                  <a:lnTo>
                    <a:pt x="2866712" y="2239245"/>
                  </a:lnTo>
                  <a:lnTo>
                    <a:pt x="2870195" y="2239045"/>
                  </a:lnTo>
                  <a:lnTo>
                    <a:pt x="2873678" y="2238845"/>
                  </a:lnTo>
                  <a:lnTo>
                    <a:pt x="2877161" y="2238645"/>
                  </a:lnTo>
                  <a:lnTo>
                    <a:pt x="2880645" y="2239131"/>
                  </a:lnTo>
                  <a:lnTo>
                    <a:pt x="2884128" y="2240980"/>
                  </a:lnTo>
                  <a:lnTo>
                    <a:pt x="2887611" y="2242819"/>
                  </a:lnTo>
                  <a:lnTo>
                    <a:pt x="2891094" y="2244648"/>
                  </a:lnTo>
                  <a:lnTo>
                    <a:pt x="2894578" y="2244335"/>
                  </a:lnTo>
                  <a:lnTo>
                    <a:pt x="2898061" y="2244023"/>
                  </a:lnTo>
                  <a:lnTo>
                    <a:pt x="2901544" y="2243712"/>
                  </a:lnTo>
                  <a:lnTo>
                    <a:pt x="2901544" y="2243712"/>
                  </a:lnTo>
                  <a:lnTo>
                    <a:pt x="2905027" y="2243401"/>
                  </a:lnTo>
                  <a:lnTo>
                    <a:pt x="2908511" y="2243090"/>
                  </a:lnTo>
                  <a:lnTo>
                    <a:pt x="2911994" y="2242780"/>
                  </a:lnTo>
                  <a:lnTo>
                    <a:pt x="2911994" y="2242780"/>
                  </a:lnTo>
                  <a:lnTo>
                    <a:pt x="2915477" y="2242471"/>
                  </a:lnTo>
                  <a:lnTo>
                    <a:pt x="2918960" y="2242192"/>
                  </a:lnTo>
                  <a:lnTo>
                    <a:pt x="2922444" y="2241942"/>
                  </a:lnTo>
                  <a:lnTo>
                    <a:pt x="2925927" y="2241693"/>
                  </a:lnTo>
                  <a:lnTo>
                    <a:pt x="2925927" y="2241693"/>
                  </a:lnTo>
                  <a:lnTo>
                    <a:pt x="2929410" y="2241445"/>
                  </a:lnTo>
                  <a:lnTo>
                    <a:pt x="2932893" y="2241197"/>
                  </a:lnTo>
                  <a:lnTo>
                    <a:pt x="2936377" y="2240949"/>
                  </a:lnTo>
                  <a:lnTo>
                    <a:pt x="2939860" y="2240702"/>
                  </a:lnTo>
                  <a:lnTo>
                    <a:pt x="2943343" y="2240455"/>
                  </a:lnTo>
                  <a:lnTo>
                    <a:pt x="2943343" y="2240455"/>
                  </a:lnTo>
                  <a:lnTo>
                    <a:pt x="2946826" y="2240209"/>
                  </a:lnTo>
                  <a:lnTo>
                    <a:pt x="2950310" y="2239964"/>
                  </a:lnTo>
                  <a:lnTo>
                    <a:pt x="2953793" y="2239718"/>
                  </a:lnTo>
                  <a:lnTo>
                    <a:pt x="2957276" y="2239474"/>
                  </a:lnTo>
                  <a:lnTo>
                    <a:pt x="2960759" y="2239230"/>
                  </a:lnTo>
                  <a:lnTo>
                    <a:pt x="2964243" y="2239856"/>
                  </a:lnTo>
                  <a:lnTo>
                    <a:pt x="2967726" y="2240480"/>
                  </a:lnTo>
                  <a:lnTo>
                    <a:pt x="2971209" y="2241102"/>
                  </a:lnTo>
                  <a:lnTo>
                    <a:pt x="2974692" y="2241722"/>
                  </a:lnTo>
                  <a:lnTo>
                    <a:pt x="2978176" y="2242832"/>
                  </a:lnTo>
                  <a:lnTo>
                    <a:pt x="2981659" y="2244036"/>
                  </a:lnTo>
                  <a:lnTo>
                    <a:pt x="2985142" y="2245234"/>
                  </a:lnTo>
                  <a:lnTo>
                    <a:pt x="2988625" y="2246427"/>
                  </a:lnTo>
                  <a:lnTo>
                    <a:pt x="2992109" y="2247616"/>
                  </a:lnTo>
                  <a:lnTo>
                    <a:pt x="2995592" y="2248799"/>
                  </a:lnTo>
                  <a:lnTo>
                    <a:pt x="2999075" y="2249101"/>
                  </a:lnTo>
                  <a:lnTo>
                    <a:pt x="3002558" y="2249403"/>
                  </a:lnTo>
                  <a:lnTo>
                    <a:pt x="3006042" y="2249703"/>
                  </a:lnTo>
                  <a:lnTo>
                    <a:pt x="3009525" y="2250003"/>
                  </a:lnTo>
                  <a:lnTo>
                    <a:pt x="3013008" y="2250302"/>
                  </a:lnTo>
                  <a:lnTo>
                    <a:pt x="3016491" y="2250600"/>
                  </a:lnTo>
                  <a:lnTo>
                    <a:pt x="3019975" y="2250897"/>
                  </a:lnTo>
                  <a:lnTo>
                    <a:pt x="3023458" y="2251193"/>
                  </a:lnTo>
                  <a:lnTo>
                    <a:pt x="3026941" y="2251489"/>
                  </a:lnTo>
                  <a:lnTo>
                    <a:pt x="3030424" y="2251784"/>
                  </a:lnTo>
                  <a:lnTo>
                    <a:pt x="3033908" y="2251869"/>
                  </a:lnTo>
                  <a:lnTo>
                    <a:pt x="3037391" y="2251955"/>
                  </a:lnTo>
                  <a:lnTo>
                    <a:pt x="3040874" y="2252040"/>
                  </a:lnTo>
                  <a:lnTo>
                    <a:pt x="3044357" y="2252078"/>
                  </a:lnTo>
                  <a:lnTo>
                    <a:pt x="3047841" y="2252092"/>
                  </a:lnTo>
                  <a:lnTo>
                    <a:pt x="3051324" y="2252105"/>
                  </a:lnTo>
                  <a:lnTo>
                    <a:pt x="3054807" y="2252119"/>
                  </a:lnTo>
                  <a:lnTo>
                    <a:pt x="3058290" y="2252133"/>
                  </a:lnTo>
                  <a:lnTo>
                    <a:pt x="3061774" y="2252147"/>
                  </a:lnTo>
                  <a:lnTo>
                    <a:pt x="3065257" y="2251925"/>
                  </a:lnTo>
                  <a:lnTo>
                    <a:pt x="3068740" y="2251657"/>
                  </a:lnTo>
                  <a:lnTo>
                    <a:pt x="3072223" y="2251389"/>
                  </a:lnTo>
                  <a:lnTo>
                    <a:pt x="3075707" y="2251121"/>
                  </a:lnTo>
                  <a:lnTo>
                    <a:pt x="3079190" y="2250854"/>
                  </a:lnTo>
                  <a:lnTo>
                    <a:pt x="3082673" y="2250588"/>
                  </a:lnTo>
                  <a:lnTo>
                    <a:pt x="3086156" y="2250427"/>
                  </a:lnTo>
                  <a:lnTo>
                    <a:pt x="3086156" y="2250427"/>
                  </a:lnTo>
                  <a:lnTo>
                    <a:pt x="3089640" y="2250267"/>
                  </a:lnTo>
                  <a:lnTo>
                    <a:pt x="3089640" y="2250267"/>
                  </a:lnTo>
                  <a:lnTo>
                    <a:pt x="3093123" y="2250108"/>
                  </a:lnTo>
                  <a:lnTo>
                    <a:pt x="3093123" y="2250108"/>
                  </a:lnTo>
                  <a:lnTo>
                    <a:pt x="3096606" y="2249948"/>
                  </a:lnTo>
                  <a:lnTo>
                    <a:pt x="3096606" y="2249948"/>
                  </a:lnTo>
                  <a:lnTo>
                    <a:pt x="3100089" y="2249789"/>
                  </a:lnTo>
                  <a:lnTo>
                    <a:pt x="3100089" y="2249789"/>
                  </a:lnTo>
                  <a:lnTo>
                    <a:pt x="3103573" y="2249630"/>
                  </a:lnTo>
                  <a:lnTo>
                    <a:pt x="3103573" y="2249630"/>
                  </a:lnTo>
                  <a:lnTo>
                    <a:pt x="3107056" y="2249472"/>
                  </a:lnTo>
                  <a:lnTo>
                    <a:pt x="3107056" y="2249472"/>
                  </a:lnTo>
                  <a:lnTo>
                    <a:pt x="3110539" y="2249313"/>
                  </a:lnTo>
                  <a:lnTo>
                    <a:pt x="3110539" y="2249313"/>
                  </a:lnTo>
                  <a:lnTo>
                    <a:pt x="3114022" y="2249210"/>
                  </a:lnTo>
                  <a:lnTo>
                    <a:pt x="3117506" y="2249134"/>
                  </a:lnTo>
                  <a:lnTo>
                    <a:pt x="3120989" y="2249058"/>
                  </a:lnTo>
                  <a:lnTo>
                    <a:pt x="3124472" y="2248982"/>
                  </a:lnTo>
                  <a:lnTo>
                    <a:pt x="3127955" y="2248906"/>
                  </a:lnTo>
                  <a:lnTo>
                    <a:pt x="3131439" y="2248830"/>
                  </a:lnTo>
                  <a:lnTo>
                    <a:pt x="3134922" y="2248755"/>
                  </a:lnTo>
                  <a:lnTo>
                    <a:pt x="3138405" y="2248909"/>
                  </a:lnTo>
                  <a:lnTo>
                    <a:pt x="3141888" y="2250206"/>
                  </a:lnTo>
                  <a:lnTo>
                    <a:pt x="3145372" y="2251498"/>
                  </a:lnTo>
                  <a:lnTo>
                    <a:pt x="3148855" y="2252784"/>
                  </a:lnTo>
                  <a:lnTo>
                    <a:pt x="3152338" y="2253237"/>
                  </a:lnTo>
                  <a:lnTo>
                    <a:pt x="3155821" y="2253523"/>
                  </a:lnTo>
                  <a:lnTo>
                    <a:pt x="3159304" y="2253808"/>
                  </a:lnTo>
                  <a:lnTo>
                    <a:pt x="3162788" y="2254093"/>
                  </a:lnTo>
                  <a:lnTo>
                    <a:pt x="3166271" y="2254376"/>
                  </a:lnTo>
                  <a:lnTo>
                    <a:pt x="3169754" y="2254659"/>
                  </a:lnTo>
                  <a:lnTo>
                    <a:pt x="3173237" y="2254602"/>
                  </a:lnTo>
                  <a:lnTo>
                    <a:pt x="3176721" y="2254544"/>
                  </a:lnTo>
                  <a:lnTo>
                    <a:pt x="3180204" y="2254487"/>
                  </a:lnTo>
                  <a:lnTo>
                    <a:pt x="3183687" y="2254430"/>
                  </a:lnTo>
                  <a:lnTo>
                    <a:pt x="3187170" y="2254373"/>
                  </a:lnTo>
                  <a:lnTo>
                    <a:pt x="3190654" y="2254326"/>
                  </a:lnTo>
                  <a:lnTo>
                    <a:pt x="3194137" y="2254325"/>
                  </a:lnTo>
                  <a:lnTo>
                    <a:pt x="3197620" y="2254325"/>
                  </a:lnTo>
                  <a:lnTo>
                    <a:pt x="3201103" y="2254324"/>
                  </a:lnTo>
                  <a:lnTo>
                    <a:pt x="3204587" y="2254324"/>
                  </a:lnTo>
                  <a:lnTo>
                    <a:pt x="3208070" y="2254415"/>
                  </a:lnTo>
                  <a:lnTo>
                    <a:pt x="3211553" y="2254962"/>
                  </a:lnTo>
                  <a:lnTo>
                    <a:pt x="3215036" y="2255508"/>
                  </a:lnTo>
                  <a:lnTo>
                    <a:pt x="3218520" y="2256053"/>
                  </a:lnTo>
                  <a:lnTo>
                    <a:pt x="3222003" y="2256401"/>
                  </a:lnTo>
                  <a:lnTo>
                    <a:pt x="3225486" y="2257059"/>
                  </a:lnTo>
                  <a:lnTo>
                    <a:pt x="3228969" y="2259456"/>
                  </a:lnTo>
                  <a:lnTo>
                    <a:pt x="3232453" y="2260540"/>
                  </a:lnTo>
                  <a:lnTo>
                    <a:pt x="3235936" y="2260321"/>
                  </a:lnTo>
                  <a:lnTo>
                    <a:pt x="3239419" y="2260103"/>
                  </a:lnTo>
                  <a:lnTo>
                    <a:pt x="3242902" y="2259885"/>
                  </a:lnTo>
                  <a:lnTo>
                    <a:pt x="3246386" y="2259667"/>
                  </a:lnTo>
                  <a:lnTo>
                    <a:pt x="3249869" y="2259449"/>
                  </a:lnTo>
                  <a:lnTo>
                    <a:pt x="3253352" y="2259232"/>
                  </a:lnTo>
                  <a:lnTo>
                    <a:pt x="3256835" y="2259639"/>
                  </a:lnTo>
                  <a:lnTo>
                    <a:pt x="3260319" y="2260168"/>
                  </a:lnTo>
                  <a:lnTo>
                    <a:pt x="3263802" y="2260696"/>
                  </a:lnTo>
                  <a:lnTo>
                    <a:pt x="3267285" y="2260856"/>
                  </a:lnTo>
                  <a:lnTo>
                    <a:pt x="3270768" y="2260651"/>
                  </a:lnTo>
                  <a:lnTo>
                    <a:pt x="3274252" y="2260446"/>
                  </a:lnTo>
                  <a:lnTo>
                    <a:pt x="3277735" y="2260241"/>
                  </a:lnTo>
                  <a:lnTo>
                    <a:pt x="3281218" y="2260014"/>
                  </a:lnTo>
                  <a:lnTo>
                    <a:pt x="3284701" y="2259742"/>
                  </a:lnTo>
                  <a:lnTo>
                    <a:pt x="3288185" y="2259470"/>
                  </a:lnTo>
                  <a:lnTo>
                    <a:pt x="3291668" y="2259199"/>
                  </a:lnTo>
                  <a:lnTo>
                    <a:pt x="3295151" y="2258928"/>
                  </a:lnTo>
                  <a:lnTo>
                    <a:pt x="3298634" y="2258657"/>
                  </a:lnTo>
                  <a:lnTo>
                    <a:pt x="3302118" y="2258387"/>
                  </a:lnTo>
                  <a:lnTo>
                    <a:pt x="3305601" y="2258446"/>
                  </a:lnTo>
                  <a:lnTo>
                    <a:pt x="3309084" y="2258667"/>
                  </a:lnTo>
                  <a:lnTo>
                    <a:pt x="3312567" y="2259014"/>
                  </a:lnTo>
                  <a:lnTo>
                    <a:pt x="3316051" y="2259988"/>
                  </a:lnTo>
                  <a:lnTo>
                    <a:pt x="3316051" y="2259988"/>
                  </a:lnTo>
                  <a:lnTo>
                    <a:pt x="3319534" y="2260507"/>
                  </a:lnTo>
                  <a:lnTo>
                    <a:pt x="3323017" y="2260575"/>
                  </a:lnTo>
                  <a:lnTo>
                    <a:pt x="3326500" y="2260643"/>
                  </a:lnTo>
                  <a:lnTo>
                    <a:pt x="3329984" y="2260411"/>
                  </a:lnTo>
                  <a:lnTo>
                    <a:pt x="3333467" y="2260180"/>
                  </a:lnTo>
                  <a:lnTo>
                    <a:pt x="3336950" y="2261219"/>
                  </a:lnTo>
                  <a:lnTo>
                    <a:pt x="3340433" y="2262328"/>
                  </a:lnTo>
                  <a:lnTo>
                    <a:pt x="3343917" y="2262839"/>
                  </a:lnTo>
                  <a:lnTo>
                    <a:pt x="3347400" y="2262459"/>
                  </a:lnTo>
                  <a:lnTo>
                    <a:pt x="3350883" y="2262079"/>
                  </a:lnTo>
                  <a:lnTo>
                    <a:pt x="3354366" y="2262219"/>
                  </a:lnTo>
                  <a:lnTo>
                    <a:pt x="3357850" y="2262876"/>
                  </a:lnTo>
                  <a:lnTo>
                    <a:pt x="3361333" y="2263531"/>
                  </a:lnTo>
                  <a:lnTo>
                    <a:pt x="3364816" y="2265470"/>
                  </a:lnTo>
                  <a:lnTo>
                    <a:pt x="3368299" y="2265752"/>
                  </a:lnTo>
                  <a:lnTo>
                    <a:pt x="3371783" y="2265777"/>
                  </a:lnTo>
                  <a:lnTo>
                    <a:pt x="3375266" y="2265545"/>
                  </a:lnTo>
                  <a:lnTo>
                    <a:pt x="3378749" y="2265313"/>
                  </a:lnTo>
                  <a:lnTo>
                    <a:pt x="3382232" y="2266738"/>
                  </a:lnTo>
                  <a:lnTo>
                    <a:pt x="3385716" y="2266214"/>
                  </a:lnTo>
                  <a:lnTo>
                    <a:pt x="3389199" y="2265692"/>
                  </a:lnTo>
                  <a:lnTo>
                    <a:pt x="3392682" y="2264975"/>
                  </a:lnTo>
                  <a:lnTo>
                    <a:pt x="3396165" y="2264527"/>
                  </a:lnTo>
                  <a:lnTo>
                    <a:pt x="3399649" y="2264152"/>
                  </a:lnTo>
                  <a:lnTo>
                    <a:pt x="3403132" y="2263777"/>
                  </a:lnTo>
                  <a:lnTo>
                    <a:pt x="3406615" y="2263330"/>
                  </a:lnTo>
                  <a:lnTo>
                    <a:pt x="3410098" y="2262811"/>
                  </a:lnTo>
                  <a:lnTo>
                    <a:pt x="3413582" y="2262293"/>
                  </a:lnTo>
                  <a:lnTo>
                    <a:pt x="3417065" y="2263374"/>
                  </a:lnTo>
                  <a:lnTo>
                    <a:pt x="3420548" y="2263002"/>
                  </a:lnTo>
                  <a:lnTo>
                    <a:pt x="3424031" y="2262558"/>
                  </a:lnTo>
                  <a:lnTo>
                    <a:pt x="3427515" y="2262042"/>
                  </a:lnTo>
                  <a:lnTo>
                    <a:pt x="3430998" y="2261526"/>
                  </a:lnTo>
                  <a:lnTo>
                    <a:pt x="3434481" y="2263543"/>
                  </a:lnTo>
                  <a:lnTo>
                    <a:pt x="3437964" y="2267559"/>
                  </a:lnTo>
                  <a:lnTo>
                    <a:pt x="3441447" y="2267509"/>
                  </a:lnTo>
                  <a:lnTo>
                    <a:pt x="3444931" y="2266923"/>
                  </a:lnTo>
                  <a:lnTo>
                    <a:pt x="3448414" y="2268303"/>
                  </a:lnTo>
                  <a:lnTo>
                    <a:pt x="3451897" y="2269286"/>
                  </a:lnTo>
                  <a:lnTo>
                    <a:pt x="3455380" y="2268488"/>
                  </a:lnTo>
                  <a:lnTo>
                    <a:pt x="3458864" y="2267691"/>
                  </a:lnTo>
                  <a:lnTo>
                    <a:pt x="3462347" y="2267179"/>
                  </a:lnTo>
                  <a:lnTo>
                    <a:pt x="3465830" y="2266810"/>
                  </a:lnTo>
                  <a:lnTo>
                    <a:pt x="3469313" y="2266014"/>
                  </a:lnTo>
                  <a:lnTo>
                    <a:pt x="3472797" y="2265576"/>
                  </a:lnTo>
                  <a:lnTo>
                    <a:pt x="3476280" y="2265137"/>
                  </a:lnTo>
                  <a:lnTo>
                    <a:pt x="3479763" y="2265339"/>
                  </a:lnTo>
                  <a:lnTo>
                    <a:pt x="3483246" y="2264618"/>
                  </a:lnTo>
                  <a:lnTo>
                    <a:pt x="3483246" y="226497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250724"/>
              <a:ext cx="3483246" cy="1301342"/>
            </a:xfrm>
            <a:custGeom>
              <a:avLst/>
              <a:gdLst/>
              <a:ahLst/>
              <a:cxnLst/>
              <a:rect l="0" t="0" r="0" b="0"/>
              <a:pathLst>
                <a:path w="3483246" h="1301342">
                  <a:moveTo>
                    <a:pt x="0" y="1301342"/>
                  </a:moveTo>
                  <a:lnTo>
                    <a:pt x="3483" y="958728"/>
                  </a:lnTo>
                  <a:lnTo>
                    <a:pt x="6966" y="758499"/>
                  </a:lnTo>
                  <a:lnTo>
                    <a:pt x="10449" y="545940"/>
                  </a:lnTo>
                  <a:lnTo>
                    <a:pt x="13932" y="412003"/>
                  </a:lnTo>
                  <a:lnTo>
                    <a:pt x="17416" y="392669"/>
                  </a:lnTo>
                  <a:lnTo>
                    <a:pt x="17416" y="430531"/>
                  </a:lnTo>
                  <a:lnTo>
                    <a:pt x="20899" y="313965"/>
                  </a:lnTo>
                  <a:lnTo>
                    <a:pt x="24382" y="420039"/>
                  </a:lnTo>
                  <a:lnTo>
                    <a:pt x="27865" y="362040"/>
                  </a:lnTo>
                  <a:lnTo>
                    <a:pt x="31349" y="306129"/>
                  </a:lnTo>
                  <a:lnTo>
                    <a:pt x="34832" y="329274"/>
                  </a:lnTo>
                  <a:lnTo>
                    <a:pt x="34832" y="351366"/>
                  </a:lnTo>
                  <a:lnTo>
                    <a:pt x="34832" y="372477"/>
                  </a:lnTo>
                  <a:lnTo>
                    <a:pt x="34832" y="392669"/>
                  </a:lnTo>
                  <a:lnTo>
                    <a:pt x="34832" y="412003"/>
                  </a:lnTo>
                  <a:lnTo>
                    <a:pt x="38315" y="389063"/>
                  </a:lnTo>
                  <a:lnTo>
                    <a:pt x="41798" y="358509"/>
                  </a:lnTo>
                  <a:lnTo>
                    <a:pt x="45282" y="351366"/>
                  </a:lnTo>
                  <a:lnTo>
                    <a:pt x="48765" y="306129"/>
                  </a:lnTo>
                  <a:lnTo>
                    <a:pt x="52248" y="273499"/>
                  </a:lnTo>
                  <a:lnTo>
                    <a:pt x="55731" y="226128"/>
                  </a:lnTo>
                  <a:lnTo>
                    <a:pt x="59215" y="180550"/>
                  </a:lnTo>
                  <a:lnTo>
                    <a:pt x="62698" y="188352"/>
                  </a:lnTo>
                  <a:lnTo>
                    <a:pt x="66181" y="204408"/>
                  </a:lnTo>
                  <a:lnTo>
                    <a:pt x="69664" y="186703"/>
                  </a:lnTo>
                  <a:lnTo>
                    <a:pt x="73148" y="175986"/>
                  </a:lnTo>
                  <a:lnTo>
                    <a:pt x="76631" y="163252"/>
                  </a:lnTo>
                  <a:lnTo>
                    <a:pt x="80114" y="202627"/>
                  </a:lnTo>
                  <a:lnTo>
                    <a:pt x="83597" y="192862"/>
                  </a:lnTo>
                  <a:lnTo>
                    <a:pt x="87081" y="189668"/>
                  </a:lnTo>
                  <a:lnTo>
                    <a:pt x="90564" y="205805"/>
                  </a:lnTo>
                  <a:lnTo>
                    <a:pt x="94047" y="177267"/>
                  </a:lnTo>
                  <a:lnTo>
                    <a:pt x="97530" y="149403"/>
                  </a:lnTo>
                  <a:lnTo>
                    <a:pt x="101014" y="142480"/>
                  </a:lnTo>
                  <a:lnTo>
                    <a:pt x="104497" y="150912"/>
                  </a:lnTo>
                  <a:lnTo>
                    <a:pt x="104497" y="161371"/>
                  </a:lnTo>
                  <a:lnTo>
                    <a:pt x="104497" y="171641"/>
                  </a:lnTo>
                  <a:lnTo>
                    <a:pt x="104497" y="181727"/>
                  </a:lnTo>
                  <a:lnTo>
                    <a:pt x="107980" y="164704"/>
                  </a:lnTo>
                  <a:lnTo>
                    <a:pt x="107980" y="164704"/>
                  </a:lnTo>
                  <a:lnTo>
                    <a:pt x="111463" y="148268"/>
                  </a:lnTo>
                  <a:lnTo>
                    <a:pt x="111463" y="148268"/>
                  </a:lnTo>
                  <a:lnTo>
                    <a:pt x="114947" y="140260"/>
                  </a:lnTo>
                  <a:lnTo>
                    <a:pt x="118430" y="216484"/>
                  </a:lnTo>
                  <a:lnTo>
                    <a:pt x="118430" y="216484"/>
                  </a:lnTo>
                  <a:lnTo>
                    <a:pt x="121913" y="204120"/>
                  </a:lnTo>
                  <a:lnTo>
                    <a:pt x="125396" y="186153"/>
                  </a:lnTo>
                  <a:lnTo>
                    <a:pt x="128880" y="236217"/>
                  </a:lnTo>
                  <a:lnTo>
                    <a:pt x="132363" y="225217"/>
                  </a:lnTo>
                  <a:lnTo>
                    <a:pt x="135846" y="226039"/>
                  </a:lnTo>
                  <a:lnTo>
                    <a:pt x="139329" y="215655"/>
                  </a:lnTo>
                  <a:lnTo>
                    <a:pt x="142813" y="205590"/>
                  </a:lnTo>
                  <a:lnTo>
                    <a:pt x="146296" y="206856"/>
                  </a:lnTo>
                  <a:lnTo>
                    <a:pt x="149779" y="228935"/>
                  </a:lnTo>
                  <a:lnTo>
                    <a:pt x="153262" y="229574"/>
                  </a:lnTo>
                  <a:lnTo>
                    <a:pt x="156746" y="220335"/>
                  </a:lnTo>
                  <a:lnTo>
                    <a:pt x="160229" y="223566"/>
                  </a:lnTo>
                  <a:lnTo>
                    <a:pt x="163712" y="214754"/>
                  </a:lnTo>
                  <a:lnTo>
                    <a:pt x="167195" y="221498"/>
                  </a:lnTo>
                  <a:lnTo>
                    <a:pt x="170679" y="224503"/>
                  </a:lnTo>
                  <a:lnTo>
                    <a:pt x="174162" y="216594"/>
                  </a:lnTo>
                  <a:lnTo>
                    <a:pt x="177645" y="206267"/>
                  </a:lnTo>
                  <a:lnTo>
                    <a:pt x="181128" y="201370"/>
                  </a:lnTo>
                  <a:lnTo>
                    <a:pt x="184612" y="212721"/>
                  </a:lnTo>
                  <a:lnTo>
                    <a:pt x="188095" y="208294"/>
                  </a:lnTo>
                  <a:lnTo>
                    <a:pt x="191578" y="202684"/>
                  </a:lnTo>
                  <a:lnTo>
                    <a:pt x="195061" y="196958"/>
                  </a:lnTo>
                  <a:lnTo>
                    <a:pt x="198545" y="191377"/>
                  </a:lnTo>
                  <a:lnTo>
                    <a:pt x="202028" y="191297"/>
                  </a:lnTo>
                  <a:lnTo>
                    <a:pt x="205511" y="192467"/>
                  </a:lnTo>
                  <a:lnTo>
                    <a:pt x="208994" y="191635"/>
                  </a:lnTo>
                  <a:lnTo>
                    <a:pt x="212478" y="189862"/>
                  </a:lnTo>
                  <a:lnTo>
                    <a:pt x="215961" y="183337"/>
                  </a:lnTo>
                  <a:lnTo>
                    <a:pt x="219444" y="187411"/>
                  </a:lnTo>
                  <a:lnTo>
                    <a:pt x="222927" y="182976"/>
                  </a:lnTo>
                  <a:lnTo>
                    <a:pt x="226411" y="178643"/>
                  </a:lnTo>
                  <a:lnTo>
                    <a:pt x="229894" y="176248"/>
                  </a:lnTo>
                  <a:lnTo>
                    <a:pt x="233377" y="173915"/>
                  </a:lnTo>
                  <a:lnTo>
                    <a:pt x="236860" y="169842"/>
                  </a:lnTo>
                  <a:lnTo>
                    <a:pt x="240344" y="167644"/>
                  </a:lnTo>
                  <a:lnTo>
                    <a:pt x="243827" y="167262"/>
                  </a:lnTo>
                  <a:lnTo>
                    <a:pt x="247310" y="165588"/>
                  </a:lnTo>
                  <a:lnTo>
                    <a:pt x="250793" y="163956"/>
                  </a:lnTo>
                  <a:lnTo>
                    <a:pt x="254277" y="162364"/>
                  </a:lnTo>
                  <a:lnTo>
                    <a:pt x="257760" y="158281"/>
                  </a:lnTo>
                  <a:lnTo>
                    <a:pt x="261243" y="155119"/>
                  </a:lnTo>
                  <a:lnTo>
                    <a:pt x="264726" y="152438"/>
                  </a:lnTo>
                  <a:lnTo>
                    <a:pt x="268210" y="149815"/>
                  </a:lnTo>
                  <a:lnTo>
                    <a:pt x="271693" y="150912"/>
                  </a:lnTo>
                  <a:lnTo>
                    <a:pt x="275176" y="153445"/>
                  </a:lnTo>
                  <a:lnTo>
                    <a:pt x="278659" y="154857"/>
                  </a:lnTo>
                  <a:lnTo>
                    <a:pt x="282143" y="156359"/>
                  </a:lnTo>
                  <a:lnTo>
                    <a:pt x="285626" y="158456"/>
                  </a:lnTo>
                  <a:lnTo>
                    <a:pt x="289109" y="155490"/>
                  </a:lnTo>
                  <a:lnTo>
                    <a:pt x="292592" y="147564"/>
                  </a:lnTo>
                  <a:lnTo>
                    <a:pt x="296075" y="139718"/>
                  </a:lnTo>
                  <a:lnTo>
                    <a:pt x="299559" y="131951"/>
                  </a:lnTo>
                  <a:lnTo>
                    <a:pt x="303042" y="124261"/>
                  </a:lnTo>
                  <a:lnTo>
                    <a:pt x="306525" y="116647"/>
                  </a:lnTo>
                  <a:lnTo>
                    <a:pt x="310008" y="126324"/>
                  </a:lnTo>
                  <a:lnTo>
                    <a:pt x="313492" y="126664"/>
                  </a:lnTo>
                  <a:lnTo>
                    <a:pt x="316975" y="123542"/>
                  </a:lnTo>
                  <a:lnTo>
                    <a:pt x="320458" y="120472"/>
                  </a:lnTo>
                  <a:lnTo>
                    <a:pt x="323941" y="120150"/>
                  </a:lnTo>
                  <a:lnTo>
                    <a:pt x="327425" y="122494"/>
                  </a:lnTo>
                  <a:lnTo>
                    <a:pt x="330908" y="133430"/>
                  </a:lnTo>
                  <a:lnTo>
                    <a:pt x="330908" y="133430"/>
                  </a:lnTo>
                  <a:lnTo>
                    <a:pt x="334391" y="143610"/>
                  </a:lnTo>
                  <a:lnTo>
                    <a:pt x="337874" y="141810"/>
                  </a:lnTo>
                  <a:lnTo>
                    <a:pt x="341358" y="136518"/>
                  </a:lnTo>
                  <a:lnTo>
                    <a:pt x="344841" y="131287"/>
                  </a:lnTo>
                  <a:lnTo>
                    <a:pt x="348324" y="128861"/>
                  </a:lnTo>
                  <a:lnTo>
                    <a:pt x="351807" y="128432"/>
                  </a:lnTo>
                  <a:lnTo>
                    <a:pt x="355291" y="134966"/>
                  </a:lnTo>
                  <a:lnTo>
                    <a:pt x="358774" y="141303"/>
                  </a:lnTo>
                  <a:lnTo>
                    <a:pt x="362257" y="149490"/>
                  </a:lnTo>
                  <a:lnTo>
                    <a:pt x="365740" y="158402"/>
                  </a:lnTo>
                  <a:lnTo>
                    <a:pt x="369224" y="152305"/>
                  </a:lnTo>
                  <a:lnTo>
                    <a:pt x="372707" y="146257"/>
                  </a:lnTo>
                  <a:lnTo>
                    <a:pt x="376190" y="140260"/>
                  </a:lnTo>
                  <a:lnTo>
                    <a:pt x="379673" y="134312"/>
                  </a:lnTo>
                  <a:lnTo>
                    <a:pt x="383157" y="128412"/>
                  </a:lnTo>
                  <a:lnTo>
                    <a:pt x="386640" y="130296"/>
                  </a:lnTo>
                  <a:lnTo>
                    <a:pt x="390123" y="132141"/>
                  </a:lnTo>
                  <a:lnTo>
                    <a:pt x="393606" y="133947"/>
                  </a:lnTo>
                  <a:lnTo>
                    <a:pt x="397090" y="133048"/>
                  </a:lnTo>
                  <a:lnTo>
                    <a:pt x="400573" y="130836"/>
                  </a:lnTo>
                  <a:lnTo>
                    <a:pt x="404056" y="132423"/>
                  </a:lnTo>
                  <a:lnTo>
                    <a:pt x="407539" y="150642"/>
                  </a:lnTo>
                  <a:lnTo>
                    <a:pt x="411023" y="148941"/>
                  </a:lnTo>
                  <a:lnTo>
                    <a:pt x="411023" y="148941"/>
                  </a:lnTo>
                  <a:lnTo>
                    <a:pt x="414506" y="146192"/>
                  </a:lnTo>
                  <a:lnTo>
                    <a:pt x="417989" y="142942"/>
                  </a:lnTo>
                  <a:lnTo>
                    <a:pt x="421472" y="139727"/>
                  </a:lnTo>
                  <a:lnTo>
                    <a:pt x="424956" y="142196"/>
                  </a:lnTo>
                  <a:lnTo>
                    <a:pt x="428439" y="140085"/>
                  </a:lnTo>
                  <a:lnTo>
                    <a:pt x="431922" y="138002"/>
                  </a:lnTo>
                  <a:lnTo>
                    <a:pt x="435405" y="135944"/>
                  </a:lnTo>
                  <a:lnTo>
                    <a:pt x="438889" y="133912"/>
                  </a:lnTo>
                  <a:lnTo>
                    <a:pt x="442372" y="132591"/>
                  </a:lnTo>
                  <a:lnTo>
                    <a:pt x="445855" y="132651"/>
                  </a:lnTo>
                  <a:lnTo>
                    <a:pt x="449338" y="131697"/>
                  </a:lnTo>
                  <a:lnTo>
                    <a:pt x="452822" y="130251"/>
                  </a:lnTo>
                  <a:lnTo>
                    <a:pt x="456305" y="130328"/>
                  </a:lnTo>
                  <a:lnTo>
                    <a:pt x="459788" y="130404"/>
                  </a:lnTo>
                  <a:lnTo>
                    <a:pt x="463271" y="128997"/>
                  </a:lnTo>
                  <a:lnTo>
                    <a:pt x="466755" y="126130"/>
                  </a:lnTo>
                  <a:lnTo>
                    <a:pt x="470238" y="123292"/>
                  </a:lnTo>
                  <a:lnTo>
                    <a:pt x="473721" y="121463"/>
                  </a:lnTo>
                  <a:lnTo>
                    <a:pt x="477204" y="119655"/>
                  </a:lnTo>
                  <a:lnTo>
                    <a:pt x="480688" y="117867"/>
                  </a:lnTo>
                  <a:lnTo>
                    <a:pt x="484171" y="116101"/>
                  </a:lnTo>
                  <a:lnTo>
                    <a:pt x="487654" y="114354"/>
                  </a:lnTo>
                  <a:lnTo>
                    <a:pt x="491137" y="115497"/>
                  </a:lnTo>
                  <a:lnTo>
                    <a:pt x="491137" y="115497"/>
                  </a:lnTo>
                  <a:lnTo>
                    <a:pt x="494621" y="116621"/>
                  </a:lnTo>
                  <a:lnTo>
                    <a:pt x="494621" y="116621"/>
                  </a:lnTo>
                  <a:lnTo>
                    <a:pt x="498104" y="117259"/>
                  </a:lnTo>
                  <a:lnTo>
                    <a:pt x="501587" y="114933"/>
                  </a:lnTo>
                  <a:lnTo>
                    <a:pt x="505070" y="111385"/>
                  </a:lnTo>
                  <a:lnTo>
                    <a:pt x="508554" y="108332"/>
                  </a:lnTo>
                  <a:lnTo>
                    <a:pt x="512037" y="107628"/>
                  </a:lnTo>
                  <a:lnTo>
                    <a:pt x="515520" y="106933"/>
                  </a:lnTo>
                  <a:lnTo>
                    <a:pt x="519003" y="105022"/>
                  </a:lnTo>
                  <a:lnTo>
                    <a:pt x="522487" y="102519"/>
                  </a:lnTo>
                  <a:lnTo>
                    <a:pt x="525970" y="100269"/>
                  </a:lnTo>
                  <a:lnTo>
                    <a:pt x="529453" y="99177"/>
                  </a:lnTo>
                  <a:lnTo>
                    <a:pt x="532936" y="98099"/>
                  </a:lnTo>
                  <a:lnTo>
                    <a:pt x="536420" y="97032"/>
                  </a:lnTo>
                  <a:lnTo>
                    <a:pt x="539903" y="96351"/>
                  </a:lnTo>
                  <a:lnTo>
                    <a:pt x="543386" y="95752"/>
                  </a:lnTo>
                  <a:lnTo>
                    <a:pt x="546869" y="94568"/>
                  </a:lnTo>
                  <a:lnTo>
                    <a:pt x="550353" y="92218"/>
                  </a:lnTo>
                  <a:lnTo>
                    <a:pt x="553836" y="89889"/>
                  </a:lnTo>
                  <a:lnTo>
                    <a:pt x="557319" y="87579"/>
                  </a:lnTo>
                  <a:lnTo>
                    <a:pt x="560802" y="89233"/>
                  </a:lnTo>
                  <a:lnTo>
                    <a:pt x="564286" y="90861"/>
                  </a:lnTo>
                  <a:lnTo>
                    <a:pt x="567769" y="92465"/>
                  </a:lnTo>
                  <a:lnTo>
                    <a:pt x="571252" y="92708"/>
                  </a:lnTo>
                  <a:lnTo>
                    <a:pt x="574735" y="92282"/>
                  </a:lnTo>
                  <a:lnTo>
                    <a:pt x="578218" y="91860"/>
                  </a:lnTo>
                  <a:lnTo>
                    <a:pt x="581702" y="91443"/>
                  </a:lnTo>
                  <a:lnTo>
                    <a:pt x="585185" y="91031"/>
                  </a:lnTo>
                  <a:lnTo>
                    <a:pt x="588668" y="90624"/>
                  </a:lnTo>
                  <a:lnTo>
                    <a:pt x="592151" y="96966"/>
                  </a:lnTo>
                  <a:lnTo>
                    <a:pt x="595635" y="94178"/>
                  </a:lnTo>
                  <a:lnTo>
                    <a:pt x="599118" y="91409"/>
                  </a:lnTo>
                  <a:lnTo>
                    <a:pt x="602601" y="88661"/>
                  </a:lnTo>
                  <a:lnTo>
                    <a:pt x="606084" y="86338"/>
                  </a:lnTo>
                  <a:lnTo>
                    <a:pt x="609568" y="84235"/>
                  </a:lnTo>
                  <a:lnTo>
                    <a:pt x="613051" y="82148"/>
                  </a:lnTo>
                  <a:lnTo>
                    <a:pt x="616534" y="80079"/>
                  </a:lnTo>
                  <a:lnTo>
                    <a:pt x="620017" y="83631"/>
                  </a:lnTo>
                  <a:lnTo>
                    <a:pt x="620017" y="83631"/>
                  </a:lnTo>
                  <a:lnTo>
                    <a:pt x="623501" y="84755"/>
                  </a:lnTo>
                  <a:lnTo>
                    <a:pt x="623501" y="84755"/>
                  </a:lnTo>
                  <a:lnTo>
                    <a:pt x="626984" y="85864"/>
                  </a:lnTo>
                  <a:lnTo>
                    <a:pt x="630467" y="92005"/>
                  </a:lnTo>
                  <a:lnTo>
                    <a:pt x="633950" y="95985"/>
                  </a:lnTo>
                  <a:lnTo>
                    <a:pt x="637434" y="95856"/>
                  </a:lnTo>
                  <a:lnTo>
                    <a:pt x="640917" y="95729"/>
                  </a:lnTo>
                  <a:lnTo>
                    <a:pt x="644400" y="95603"/>
                  </a:lnTo>
                  <a:lnTo>
                    <a:pt x="647883" y="95478"/>
                  </a:lnTo>
                  <a:lnTo>
                    <a:pt x="651367" y="94585"/>
                  </a:lnTo>
                  <a:lnTo>
                    <a:pt x="654850" y="92165"/>
                  </a:lnTo>
                  <a:lnTo>
                    <a:pt x="658333" y="89760"/>
                  </a:lnTo>
                  <a:lnTo>
                    <a:pt x="661816" y="87371"/>
                  </a:lnTo>
                  <a:lnTo>
                    <a:pt x="665300" y="85565"/>
                  </a:lnTo>
                  <a:lnTo>
                    <a:pt x="668783" y="86600"/>
                  </a:lnTo>
                  <a:lnTo>
                    <a:pt x="672266" y="87621"/>
                  </a:lnTo>
                  <a:lnTo>
                    <a:pt x="675749" y="86402"/>
                  </a:lnTo>
                  <a:lnTo>
                    <a:pt x="679233" y="84079"/>
                  </a:lnTo>
                  <a:lnTo>
                    <a:pt x="682716" y="81770"/>
                  </a:lnTo>
                  <a:lnTo>
                    <a:pt x="686199" y="79477"/>
                  </a:lnTo>
                  <a:lnTo>
                    <a:pt x="689682" y="78139"/>
                  </a:lnTo>
                  <a:lnTo>
                    <a:pt x="693166" y="77748"/>
                  </a:lnTo>
                  <a:lnTo>
                    <a:pt x="696649" y="77361"/>
                  </a:lnTo>
                  <a:lnTo>
                    <a:pt x="700132" y="74116"/>
                  </a:lnTo>
                  <a:lnTo>
                    <a:pt x="703615" y="70886"/>
                  </a:lnTo>
                  <a:lnTo>
                    <a:pt x="707099" y="68254"/>
                  </a:lnTo>
                  <a:lnTo>
                    <a:pt x="710582" y="66218"/>
                  </a:lnTo>
                  <a:lnTo>
                    <a:pt x="714065" y="64196"/>
                  </a:lnTo>
                  <a:lnTo>
                    <a:pt x="717548" y="62186"/>
                  </a:lnTo>
                  <a:lnTo>
                    <a:pt x="721032" y="60190"/>
                  </a:lnTo>
                  <a:lnTo>
                    <a:pt x="724515" y="58206"/>
                  </a:lnTo>
                  <a:lnTo>
                    <a:pt x="727998" y="56235"/>
                  </a:lnTo>
                  <a:lnTo>
                    <a:pt x="731481" y="55088"/>
                  </a:lnTo>
                  <a:lnTo>
                    <a:pt x="734965" y="54112"/>
                  </a:lnTo>
                  <a:lnTo>
                    <a:pt x="738448" y="53846"/>
                  </a:lnTo>
                  <a:lnTo>
                    <a:pt x="741931" y="54980"/>
                  </a:lnTo>
                  <a:lnTo>
                    <a:pt x="745414" y="56102"/>
                  </a:lnTo>
                  <a:lnTo>
                    <a:pt x="748898" y="60075"/>
                  </a:lnTo>
                  <a:lnTo>
                    <a:pt x="752381" y="58011"/>
                  </a:lnTo>
                  <a:lnTo>
                    <a:pt x="755864" y="55959"/>
                  </a:lnTo>
                  <a:lnTo>
                    <a:pt x="759347" y="53920"/>
                  </a:lnTo>
                  <a:lnTo>
                    <a:pt x="762831" y="51892"/>
                  </a:lnTo>
                  <a:lnTo>
                    <a:pt x="766314" y="50703"/>
                  </a:lnTo>
                  <a:lnTo>
                    <a:pt x="769797" y="49688"/>
                  </a:lnTo>
                  <a:lnTo>
                    <a:pt x="773280" y="48679"/>
                  </a:lnTo>
                  <a:lnTo>
                    <a:pt x="776764" y="47679"/>
                  </a:lnTo>
                  <a:lnTo>
                    <a:pt x="780247" y="46685"/>
                  </a:lnTo>
                  <a:lnTo>
                    <a:pt x="783730" y="45699"/>
                  </a:lnTo>
                  <a:lnTo>
                    <a:pt x="787213" y="44482"/>
                  </a:lnTo>
                  <a:lnTo>
                    <a:pt x="790697" y="43272"/>
                  </a:lnTo>
                  <a:lnTo>
                    <a:pt x="794180" y="42071"/>
                  </a:lnTo>
                  <a:lnTo>
                    <a:pt x="797663" y="40879"/>
                  </a:lnTo>
                  <a:lnTo>
                    <a:pt x="801146" y="39694"/>
                  </a:lnTo>
                  <a:lnTo>
                    <a:pt x="804630" y="40562"/>
                  </a:lnTo>
                  <a:lnTo>
                    <a:pt x="808113" y="41422"/>
                  </a:lnTo>
                  <a:lnTo>
                    <a:pt x="811596" y="42272"/>
                  </a:lnTo>
                  <a:lnTo>
                    <a:pt x="815079" y="43115"/>
                  </a:lnTo>
                  <a:lnTo>
                    <a:pt x="818563" y="48440"/>
                  </a:lnTo>
                  <a:lnTo>
                    <a:pt x="818563" y="48440"/>
                  </a:lnTo>
                  <a:lnTo>
                    <a:pt x="822046" y="53928"/>
                  </a:lnTo>
                  <a:lnTo>
                    <a:pt x="825529" y="54570"/>
                  </a:lnTo>
                  <a:lnTo>
                    <a:pt x="829012" y="51951"/>
                  </a:lnTo>
                  <a:lnTo>
                    <a:pt x="832496" y="49343"/>
                  </a:lnTo>
                  <a:lnTo>
                    <a:pt x="835979" y="46746"/>
                  </a:lnTo>
                  <a:lnTo>
                    <a:pt x="839462" y="44662"/>
                  </a:lnTo>
                  <a:lnTo>
                    <a:pt x="842945" y="45089"/>
                  </a:lnTo>
                  <a:lnTo>
                    <a:pt x="846429" y="45358"/>
                  </a:lnTo>
                  <a:lnTo>
                    <a:pt x="849912" y="45469"/>
                  </a:lnTo>
                  <a:lnTo>
                    <a:pt x="853395" y="45580"/>
                  </a:lnTo>
                  <a:lnTo>
                    <a:pt x="856878" y="45689"/>
                  </a:lnTo>
                  <a:lnTo>
                    <a:pt x="860361" y="45798"/>
                  </a:lnTo>
                  <a:lnTo>
                    <a:pt x="863845" y="46969"/>
                  </a:lnTo>
                  <a:lnTo>
                    <a:pt x="867328" y="46423"/>
                  </a:lnTo>
                  <a:lnTo>
                    <a:pt x="870811" y="44501"/>
                  </a:lnTo>
                  <a:lnTo>
                    <a:pt x="874294" y="42588"/>
                  </a:lnTo>
                  <a:lnTo>
                    <a:pt x="877778" y="40684"/>
                  </a:lnTo>
                  <a:lnTo>
                    <a:pt x="881261" y="38790"/>
                  </a:lnTo>
                  <a:lnTo>
                    <a:pt x="884744" y="36905"/>
                  </a:lnTo>
                  <a:lnTo>
                    <a:pt x="888227" y="35869"/>
                  </a:lnTo>
                  <a:lnTo>
                    <a:pt x="891711" y="35007"/>
                  </a:lnTo>
                  <a:lnTo>
                    <a:pt x="895194" y="34150"/>
                  </a:lnTo>
                  <a:lnTo>
                    <a:pt x="898677" y="33299"/>
                  </a:lnTo>
                  <a:lnTo>
                    <a:pt x="902160" y="32453"/>
                  </a:lnTo>
                  <a:lnTo>
                    <a:pt x="905644" y="31613"/>
                  </a:lnTo>
                  <a:lnTo>
                    <a:pt x="909127" y="30778"/>
                  </a:lnTo>
                  <a:lnTo>
                    <a:pt x="912610" y="29948"/>
                  </a:lnTo>
                  <a:lnTo>
                    <a:pt x="916093" y="29124"/>
                  </a:lnTo>
                  <a:lnTo>
                    <a:pt x="919577" y="28571"/>
                  </a:lnTo>
                  <a:lnTo>
                    <a:pt x="923060" y="28156"/>
                  </a:lnTo>
                  <a:lnTo>
                    <a:pt x="926543" y="27743"/>
                  </a:lnTo>
                  <a:lnTo>
                    <a:pt x="930026" y="27333"/>
                  </a:lnTo>
                  <a:lnTo>
                    <a:pt x="933510" y="26926"/>
                  </a:lnTo>
                  <a:lnTo>
                    <a:pt x="936993" y="25612"/>
                  </a:lnTo>
                  <a:lnTo>
                    <a:pt x="940476" y="23851"/>
                  </a:lnTo>
                  <a:lnTo>
                    <a:pt x="943959" y="22099"/>
                  </a:lnTo>
                  <a:lnTo>
                    <a:pt x="947443" y="20354"/>
                  </a:lnTo>
                  <a:lnTo>
                    <a:pt x="950926" y="18618"/>
                  </a:lnTo>
                  <a:lnTo>
                    <a:pt x="954409" y="16890"/>
                  </a:lnTo>
                  <a:lnTo>
                    <a:pt x="957892" y="16299"/>
                  </a:lnTo>
                  <a:lnTo>
                    <a:pt x="961376" y="15937"/>
                  </a:lnTo>
                  <a:lnTo>
                    <a:pt x="964859" y="15578"/>
                  </a:lnTo>
                  <a:lnTo>
                    <a:pt x="968342" y="15221"/>
                  </a:lnTo>
                  <a:lnTo>
                    <a:pt x="971825" y="14866"/>
                  </a:lnTo>
                  <a:lnTo>
                    <a:pt x="975309" y="15221"/>
                  </a:lnTo>
                  <a:lnTo>
                    <a:pt x="978792" y="14868"/>
                  </a:lnTo>
                  <a:lnTo>
                    <a:pt x="982275" y="14518"/>
                  </a:lnTo>
                  <a:lnTo>
                    <a:pt x="985758" y="14171"/>
                  </a:lnTo>
                  <a:lnTo>
                    <a:pt x="989242" y="13826"/>
                  </a:lnTo>
                  <a:lnTo>
                    <a:pt x="992725" y="13482"/>
                  </a:lnTo>
                  <a:lnTo>
                    <a:pt x="996208" y="14805"/>
                  </a:lnTo>
                  <a:lnTo>
                    <a:pt x="999691" y="15211"/>
                  </a:lnTo>
                  <a:lnTo>
                    <a:pt x="1003175" y="13806"/>
                  </a:lnTo>
                  <a:lnTo>
                    <a:pt x="1006658" y="12407"/>
                  </a:lnTo>
                  <a:lnTo>
                    <a:pt x="1010141" y="11016"/>
                  </a:lnTo>
                  <a:lnTo>
                    <a:pt x="1013624" y="9630"/>
                  </a:lnTo>
                  <a:lnTo>
                    <a:pt x="1017108" y="8252"/>
                  </a:lnTo>
                  <a:lnTo>
                    <a:pt x="1020591" y="7653"/>
                  </a:lnTo>
                  <a:lnTo>
                    <a:pt x="1024074" y="7829"/>
                  </a:lnTo>
                  <a:lnTo>
                    <a:pt x="1027557" y="8003"/>
                  </a:lnTo>
                  <a:lnTo>
                    <a:pt x="1031041" y="8177"/>
                  </a:lnTo>
                  <a:lnTo>
                    <a:pt x="1034524" y="9353"/>
                  </a:lnTo>
                  <a:lnTo>
                    <a:pt x="1038007" y="12515"/>
                  </a:lnTo>
                  <a:lnTo>
                    <a:pt x="1041490" y="15639"/>
                  </a:lnTo>
                  <a:lnTo>
                    <a:pt x="1044974" y="17525"/>
                  </a:lnTo>
                  <a:lnTo>
                    <a:pt x="1048457" y="19153"/>
                  </a:lnTo>
                  <a:lnTo>
                    <a:pt x="1051940" y="20766"/>
                  </a:lnTo>
                  <a:lnTo>
                    <a:pt x="1055423" y="21006"/>
                  </a:lnTo>
                  <a:lnTo>
                    <a:pt x="1058907" y="19890"/>
                  </a:lnTo>
                  <a:lnTo>
                    <a:pt x="1062390" y="18779"/>
                  </a:lnTo>
                  <a:lnTo>
                    <a:pt x="1065873" y="17673"/>
                  </a:lnTo>
                  <a:lnTo>
                    <a:pt x="1069356" y="16830"/>
                  </a:lnTo>
                  <a:lnTo>
                    <a:pt x="1072840" y="16504"/>
                  </a:lnTo>
                  <a:lnTo>
                    <a:pt x="1076323" y="16180"/>
                  </a:lnTo>
                  <a:lnTo>
                    <a:pt x="1079806" y="15858"/>
                  </a:lnTo>
                  <a:lnTo>
                    <a:pt x="1083289" y="15539"/>
                  </a:lnTo>
                  <a:lnTo>
                    <a:pt x="1086773" y="15347"/>
                  </a:lnTo>
                  <a:lnTo>
                    <a:pt x="1090256" y="15410"/>
                  </a:lnTo>
                  <a:lnTo>
                    <a:pt x="1093739" y="15473"/>
                  </a:lnTo>
                  <a:lnTo>
                    <a:pt x="1097222" y="15534"/>
                  </a:lnTo>
                  <a:lnTo>
                    <a:pt x="1100706" y="14845"/>
                  </a:lnTo>
                  <a:lnTo>
                    <a:pt x="1104189" y="14159"/>
                  </a:lnTo>
                  <a:lnTo>
                    <a:pt x="1107672" y="13476"/>
                  </a:lnTo>
                  <a:lnTo>
                    <a:pt x="1111155" y="17511"/>
                  </a:lnTo>
                  <a:lnTo>
                    <a:pt x="1114639" y="23819"/>
                  </a:lnTo>
                  <a:lnTo>
                    <a:pt x="1118122" y="31350"/>
                  </a:lnTo>
                  <a:lnTo>
                    <a:pt x="1121605" y="31001"/>
                  </a:lnTo>
                  <a:lnTo>
                    <a:pt x="1125088" y="30654"/>
                  </a:lnTo>
                  <a:lnTo>
                    <a:pt x="1128572" y="30309"/>
                  </a:lnTo>
                  <a:lnTo>
                    <a:pt x="1132055" y="29965"/>
                  </a:lnTo>
                  <a:lnTo>
                    <a:pt x="1135538" y="29624"/>
                  </a:lnTo>
                  <a:lnTo>
                    <a:pt x="1139021" y="29285"/>
                  </a:lnTo>
                  <a:lnTo>
                    <a:pt x="1142505" y="29124"/>
                  </a:lnTo>
                  <a:lnTo>
                    <a:pt x="1145988" y="29141"/>
                  </a:lnTo>
                  <a:lnTo>
                    <a:pt x="1149471" y="29158"/>
                  </a:lnTo>
                  <a:lnTo>
                    <a:pt x="1152954" y="29292"/>
                  </a:lnTo>
                  <a:lnTo>
                    <a:pt x="1156437" y="30008"/>
                  </a:lnTo>
                  <a:lnTo>
                    <a:pt x="1159921" y="30718"/>
                  </a:lnTo>
                  <a:lnTo>
                    <a:pt x="1163404" y="31424"/>
                  </a:lnTo>
                  <a:lnTo>
                    <a:pt x="1166887" y="30223"/>
                  </a:lnTo>
                  <a:lnTo>
                    <a:pt x="1170370" y="28647"/>
                  </a:lnTo>
                  <a:lnTo>
                    <a:pt x="1173854" y="27076"/>
                  </a:lnTo>
                  <a:lnTo>
                    <a:pt x="1177337" y="25511"/>
                  </a:lnTo>
                  <a:lnTo>
                    <a:pt x="1180820" y="25009"/>
                  </a:lnTo>
                  <a:lnTo>
                    <a:pt x="1184303" y="25038"/>
                  </a:lnTo>
                  <a:lnTo>
                    <a:pt x="1187787" y="25067"/>
                  </a:lnTo>
                  <a:lnTo>
                    <a:pt x="1191270" y="26802"/>
                  </a:lnTo>
                  <a:lnTo>
                    <a:pt x="1194753" y="31903"/>
                  </a:lnTo>
                  <a:lnTo>
                    <a:pt x="1198236" y="35005"/>
                  </a:lnTo>
                  <a:lnTo>
                    <a:pt x="1201720" y="37113"/>
                  </a:lnTo>
                  <a:lnTo>
                    <a:pt x="1205203" y="38743"/>
                  </a:lnTo>
                  <a:lnTo>
                    <a:pt x="1208686" y="38072"/>
                  </a:lnTo>
                  <a:lnTo>
                    <a:pt x="1212169" y="37404"/>
                  </a:lnTo>
                  <a:lnTo>
                    <a:pt x="1215653" y="36739"/>
                  </a:lnTo>
                  <a:lnTo>
                    <a:pt x="1219136" y="36584"/>
                  </a:lnTo>
                  <a:lnTo>
                    <a:pt x="1222619" y="36532"/>
                  </a:lnTo>
                  <a:lnTo>
                    <a:pt x="1226102" y="36481"/>
                  </a:lnTo>
                  <a:lnTo>
                    <a:pt x="1229586" y="36429"/>
                  </a:lnTo>
                  <a:lnTo>
                    <a:pt x="1233069" y="36378"/>
                  </a:lnTo>
                  <a:lnTo>
                    <a:pt x="1236552" y="36327"/>
                  </a:lnTo>
                  <a:lnTo>
                    <a:pt x="1240035" y="35095"/>
                  </a:lnTo>
                  <a:lnTo>
                    <a:pt x="1243519" y="33868"/>
                  </a:lnTo>
                  <a:lnTo>
                    <a:pt x="1247002" y="32645"/>
                  </a:lnTo>
                  <a:lnTo>
                    <a:pt x="1250485" y="31427"/>
                  </a:lnTo>
                  <a:lnTo>
                    <a:pt x="1253968" y="30696"/>
                  </a:lnTo>
                  <a:lnTo>
                    <a:pt x="1257452" y="30065"/>
                  </a:lnTo>
                  <a:lnTo>
                    <a:pt x="1260935" y="29437"/>
                  </a:lnTo>
                  <a:lnTo>
                    <a:pt x="1264418" y="28545"/>
                  </a:lnTo>
                  <a:lnTo>
                    <a:pt x="1267901" y="27389"/>
                  </a:lnTo>
                  <a:lnTo>
                    <a:pt x="1271385" y="26238"/>
                  </a:lnTo>
                  <a:lnTo>
                    <a:pt x="1274868" y="25091"/>
                  </a:lnTo>
                  <a:lnTo>
                    <a:pt x="1278351" y="23949"/>
                  </a:lnTo>
                  <a:lnTo>
                    <a:pt x="1281834" y="23172"/>
                  </a:lnTo>
                  <a:lnTo>
                    <a:pt x="1285318" y="22758"/>
                  </a:lnTo>
                  <a:lnTo>
                    <a:pt x="1288801" y="22347"/>
                  </a:lnTo>
                  <a:lnTo>
                    <a:pt x="1292284" y="21937"/>
                  </a:lnTo>
                  <a:lnTo>
                    <a:pt x="1295767" y="22203"/>
                  </a:lnTo>
                  <a:lnTo>
                    <a:pt x="1299251" y="23809"/>
                  </a:lnTo>
                  <a:lnTo>
                    <a:pt x="1302734" y="25403"/>
                  </a:lnTo>
                  <a:lnTo>
                    <a:pt x="1306217" y="26984"/>
                  </a:lnTo>
                  <a:lnTo>
                    <a:pt x="1309700" y="28690"/>
                  </a:lnTo>
                  <a:lnTo>
                    <a:pt x="1313184" y="31065"/>
                  </a:lnTo>
                  <a:lnTo>
                    <a:pt x="1316667" y="33420"/>
                  </a:lnTo>
                  <a:lnTo>
                    <a:pt x="1320150" y="34403"/>
                  </a:lnTo>
                  <a:lnTo>
                    <a:pt x="1323633" y="34707"/>
                  </a:lnTo>
                  <a:lnTo>
                    <a:pt x="1327117" y="34942"/>
                  </a:lnTo>
                  <a:lnTo>
                    <a:pt x="1330600" y="34841"/>
                  </a:lnTo>
                  <a:lnTo>
                    <a:pt x="1334083" y="34741"/>
                  </a:lnTo>
                  <a:lnTo>
                    <a:pt x="1337566" y="34641"/>
                  </a:lnTo>
                  <a:lnTo>
                    <a:pt x="1341050" y="34541"/>
                  </a:lnTo>
                  <a:lnTo>
                    <a:pt x="1344533" y="34196"/>
                  </a:lnTo>
                  <a:lnTo>
                    <a:pt x="1348016" y="32621"/>
                  </a:lnTo>
                  <a:lnTo>
                    <a:pt x="1351499" y="31051"/>
                  </a:lnTo>
                  <a:lnTo>
                    <a:pt x="1354983" y="29484"/>
                  </a:lnTo>
                  <a:lnTo>
                    <a:pt x="1358466" y="27922"/>
                  </a:lnTo>
                  <a:lnTo>
                    <a:pt x="1361949" y="26365"/>
                  </a:lnTo>
                  <a:lnTo>
                    <a:pt x="1365432" y="24939"/>
                  </a:lnTo>
                  <a:lnTo>
                    <a:pt x="1368916" y="23773"/>
                  </a:lnTo>
                  <a:lnTo>
                    <a:pt x="1372399" y="22610"/>
                  </a:lnTo>
                  <a:lnTo>
                    <a:pt x="1375882" y="21452"/>
                  </a:lnTo>
                  <a:lnTo>
                    <a:pt x="1379365" y="20297"/>
                  </a:lnTo>
                  <a:lnTo>
                    <a:pt x="1382849" y="19146"/>
                  </a:lnTo>
                  <a:lnTo>
                    <a:pt x="1386332" y="17999"/>
                  </a:lnTo>
                  <a:lnTo>
                    <a:pt x="1389815" y="17527"/>
                  </a:lnTo>
                  <a:lnTo>
                    <a:pt x="1393298" y="17393"/>
                  </a:lnTo>
                  <a:lnTo>
                    <a:pt x="1396782" y="17260"/>
                  </a:lnTo>
                  <a:lnTo>
                    <a:pt x="1400265" y="17127"/>
                  </a:lnTo>
                  <a:lnTo>
                    <a:pt x="1403748" y="16979"/>
                  </a:lnTo>
                  <a:lnTo>
                    <a:pt x="1407231" y="16814"/>
                  </a:lnTo>
                  <a:lnTo>
                    <a:pt x="1410715" y="16650"/>
                  </a:lnTo>
                  <a:lnTo>
                    <a:pt x="1414198" y="16486"/>
                  </a:lnTo>
                  <a:lnTo>
                    <a:pt x="1417681" y="16324"/>
                  </a:lnTo>
                  <a:lnTo>
                    <a:pt x="1421164" y="16162"/>
                  </a:lnTo>
                  <a:lnTo>
                    <a:pt x="1424648" y="15946"/>
                  </a:lnTo>
                  <a:lnTo>
                    <a:pt x="1428131" y="15703"/>
                  </a:lnTo>
                  <a:lnTo>
                    <a:pt x="1431614" y="15461"/>
                  </a:lnTo>
                  <a:lnTo>
                    <a:pt x="1435097" y="14932"/>
                  </a:lnTo>
                  <a:lnTo>
                    <a:pt x="1438580" y="13830"/>
                  </a:lnTo>
                  <a:lnTo>
                    <a:pt x="1442064" y="12730"/>
                  </a:lnTo>
                  <a:lnTo>
                    <a:pt x="1445547" y="11635"/>
                  </a:lnTo>
                  <a:lnTo>
                    <a:pt x="1449030" y="10542"/>
                  </a:lnTo>
                  <a:lnTo>
                    <a:pt x="1452513" y="9453"/>
                  </a:lnTo>
                  <a:lnTo>
                    <a:pt x="1455997" y="8368"/>
                  </a:lnTo>
                  <a:lnTo>
                    <a:pt x="1459480" y="7783"/>
                  </a:lnTo>
                  <a:lnTo>
                    <a:pt x="1462963" y="7448"/>
                  </a:lnTo>
                  <a:lnTo>
                    <a:pt x="1466446" y="7114"/>
                  </a:lnTo>
                  <a:lnTo>
                    <a:pt x="1469930" y="6782"/>
                  </a:lnTo>
                  <a:lnTo>
                    <a:pt x="1473413" y="6451"/>
                  </a:lnTo>
                  <a:lnTo>
                    <a:pt x="1476896" y="6122"/>
                  </a:lnTo>
                  <a:lnTo>
                    <a:pt x="1480379" y="5794"/>
                  </a:lnTo>
                  <a:lnTo>
                    <a:pt x="1483863" y="5468"/>
                  </a:lnTo>
                  <a:lnTo>
                    <a:pt x="1487346" y="4992"/>
                  </a:lnTo>
                  <a:lnTo>
                    <a:pt x="1490829" y="4217"/>
                  </a:lnTo>
                  <a:lnTo>
                    <a:pt x="1494312" y="3445"/>
                  </a:lnTo>
                  <a:lnTo>
                    <a:pt x="1497796" y="2675"/>
                  </a:lnTo>
                  <a:lnTo>
                    <a:pt x="1501279" y="1908"/>
                  </a:lnTo>
                  <a:lnTo>
                    <a:pt x="1504762" y="1743"/>
                  </a:lnTo>
                  <a:lnTo>
                    <a:pt x="1508245" y="2772"/>
                  </a:lnTo>
                  <a:lnTo>
                    <a:pt x="1511729" y="3795"/>
                  </a:lnTo>
                  <a:lnTo>
                    <a:pt x="1515212" y="4812"/>
                  </a:lnTo>
                  <a:lnTo>
                    <a:pt x="1518695" y="6080"/>
                  </a:lnTo>
                  <a:lnTo>
                    <a:pt x="1518695" y="6080"/>
                  </a:lnTo>
                  <a:lnTo>
                    <a:pt x="1522178" y="8622"/>
                  </a:lnTo>
                  <a:lnTo>
                    <a:pt x="1522178" y="8622"/>
                  </a:lnTo>
                  <a:lnTo>
                    <a:pt x="1525662" y="11142"/>
                  </a:lnTo>
                  <a:lnTo>
                    <a:pt x="1525662" y="11142"/>
                  </a:lnTo>
                  <a:lnTo>
                    <a:pt x="1529145" y="17904"/>
                  </a:lnTo>
                  <a:lnTo>
                    <a:pt x="1532628" y="17316"/>
                  </a:lnTo>
                  <a:lnTo>
                    <a:pt x="1536111" y="16729"/>
                  </a:lnTo>
                  <a:lnTo>
                    <a:pt x="1539595" y="16145"/>
                  </a:lnTo>
                  <a:lnTo>
                    <a:pt x="1543078" y="15563"/>
                  </a:lnTo>
                  <a:lnTo>
                    <a:pt x="1546561" y="14864"/>
                  </a:lnTo>
                  <a:lnTo>
                    <a:pt x="1550044" y="14108"/>
                  </a:lnTo>
                  <a:lnTo>
                    <a:pt x="1553528" y="13549"/>
                  </a:lnTo>
                  <a:lnTo>
                    <a:pt x="1557011" y="12991"/>
                  </a:lnTo>
                  <a:lnTo>
                    <a:pt x="1560494" y="12436"/>
                  </a:lnTo>
                  <a:lnTo>
                    <a:pt x="1563977" y="11883"/>
                  </a:lnTo>
                  <a:lnTo>
                    <a:pt x="1567461" y="11331"/>
                  </a:lnTo>
                  <a:lnTo>
                    <a:pt x="1570944" y="10782"/>
                  </a:lnTo>
                  <a:lnTo>
                    <a:pt x="1574427" y="10235"/>
                  </a:lnTo>
                  <a:lnTo>
                    <a:pt x="1577910" y="9689"/>
                  </a:lnTo>
                  <a:lnTo>
                    <a:pt x="1581394" y="9146"/>
                  </a:lnTo>
                  <a:lnTo>
                    <a:pt x="1584877" y="10784"/>
                  </a:lnTo>
                  <a:lnTo>
                    <a:pt x="1588360" y="12844"/>
                  </a:lnTo>
                  <a:lnTo>
                    <a:pt x="1591843" y="14022"/>
                  </a:lnTo>
                  <a:lnTo>
                    <a:pt x="1595327" y="13461"/>
                  </a:lnTo>
                  <a:lnTo>
                    <a:pt x="1598810" y="12903"/>
                  </a:lnTo>
                  <a:lnTo>
                    <a:pt x="1602293" y="12346"/>
                  </a:lnTo>
                  <a:lnTo>
                    <a:pt x="1605776" y="11792"/>
                  </a:lnTo>
                  <a:lnTo>
                    <a:pt x="1609260" y="11596"/>
                  </a:lnTo>
                  <a:lnTo>
                    <a:pt x="1612743" y="12110"/>
                  </a:lnTo>
                  <a:lnTo>
                    <a:pt x="1616226" y="12623"/>
                  </a:lnTo>
                  <a:lnTo>
                    <a:pt x="1619709" y="13132"/>
                  </a:lnTo>
                  <a:lnTo>
                    <a:pt x="1623193" y="13690"/>
                  </a:lnTo>
                  <a:lnTo>
                    <a:pt x="1626676" y="14500"/>
                  </a:lnTo>
                  <a:lnTo>
                    <a:pt x="1630159" y="15305"/>
                  </a:lnTo>
                  <a:lnTo>
                    <a:pt x="1633642" y="16106"/>
                  </a:lnTo>
                  <a:lnTo>
                    <a:pt x="1637126" y="16230"/>
                  </a:lnTo>
                  <a:lnTo>
                    <a:pt x="1640609" y="16220"/>
                  </a:lnTo>
                  <a:lnTo>
                    <a:pt x="1644092" y="16209"/>
                  </a:lnTo>
                  <a:lnTo>
                    <a:pt x="1647575" y="16199"/>
                  </a:lnTo>
                  <a:lnTo>
                    <a:pt x="1651059" y="16188"/>
                  </a:lnTo>
                  <a:lnTo>
                    <a:pt x="1654542" y="16178"/>
                  </a:lnTo>
                  <a:lnTo>
                    <a:pt x="1658025" y="16168"/>
                  </a:lnTo>
                  <a:lnTo>
                    <a:pt x="1661508" y="16157"/>
                  </a:lnTo>
                  <a:lnTo>
                    <a:pt x="1664992" y="16048"/>
                  </a:lnTo>
                  <a:lnTo>
                    <a:pt x="1668475" y="15840"/>
                  </a:lnTo>
                  <a:lnTo>
                    <a:pt x="1671958" y="15633"/>
                  </a:lnTo>
                  <a:lnTo>
                    <a:pt x="1675441" y="15426"/>
                  </a:lnTo>
                  <a:lnTo>
                    <a:pt x="1678925" y="15221"/>
                  </a:lnTo>
                  <a:lnTo>
                    <a:pt x="1682408" y="15016"/>
                  </a:lnTo>
                  <a:lnTo>
                    <a:pt x="1685891" y="14812"/>
                  </a:lnTo>
                  <a:lnTo>
                    <a:pt x="1689374" y="14690"/>
                  </a:lnTo>
                  <a:lnTo>
                    <a:pt x="1692858" y="14585"/>
                  </a:lnTo>
                  <a:lnTo>
                    <a:pt x="1696341" y="14481"/>
                  </a:lnTo>
                  <a:lnTo>
                    <a:pt x="1699824" y="14377"/>
                  </a:lnTo>
                  <a:lnTo>
                    <a:pt x="1703307" y="13707"/>
                  </a:lnTo>
                  <a:lnTo>
                    <a:pt x="1706791" y="12756"/>
                  </a:lnTo>
                  <a:lnTo>
                    <a:pt x="1710274" y="11808"/>
                  </a:lnTo>
                  <a:lnTo>
                    <a:pt x="1713757" y="10862"/>
                  </a:lnTo>
                  <a:lnTo>
                    <a:pt x="1717240" y="9919"/>
                  </a:lnTo>
                  <a:lnTo>
                    <a:pt x="1720723" y="8978"/>
                  </a:lnTo>
                  <a:lnTo>
                    <a:pt x="1724207" y="8040"/>
                  </a:lnTo>
                  <a:lnTo>
                    <a:pt x="1727690" y="7104"/>
                  </a:lnTo>
                  <a:lnTo>
                    <a:pt x="1731173" y="6171"/>
                  </a:lnTo>
                  <a:lnTo>
                    <a:pt x="1734656" y="5130"/>
                  </a:lnTo>
                  <a:lnTo>
                    <a:pt x="1738140" y="3981"/>
                  </a:lnTo>
                  <a:lnTo>
                    <a:pt x="1741623" y="2835"/>
                  </a:lnTo>
                  <a:lnTo>
                    <a:pt x="1745106" y="1691"/>
                  </a:lnTo>
                  <a:lnTo>
                    <a:pt x="1748589" y="550"/>
                  </a:lnTo>
                  <a:lnTo>
                    <a:pt x="1752073" y="234"/>
                  </a:lnTo>
                  <a:lnTo>
                    <a:pt x="1755556" y="738"/>
                  </a:lnTo>
                  <a:lnTo>
                    <a:pt x="1759039" y="1239"/>
                  </a:lnTo>
                  <a:lnTo>
                    <a:pt x="1762522" y="1738"/>
                  </a:lnTo>
                  <a:lnTo>
                    <a:pt x="1766006" y="2119"/>
                  </a:lnTo>
                  <a:lnTo>
                    <a:pt x="1769489" y="2264"/>
                  </a:lnTo>
                  <a:lnTo>
                    <a:pt x="1772972" y="2408"/>
                  </a:lnTo>
                  <a:lnTo>
                    <a:pt x="1776455" y="2553"/>
                  </a:lnTo>
                  <a:lnTo>
                    <a:pt x="1779939" y="2696"/>
                  </a:lnTo>
                  <a:lnTo>
                    <a:pt x="1783422" y="3207"/>
                  </a:lnTo>
                  <a:lnTo>
                    <a:pt x="1786905" y="4447"/>
                  </a:lnTo>
                  <a:lnTo>
                    <a:pt x="1790388" y="5680"/>
                  </a:lnTo>
                  <a:lnTo>
                    <a:pt x="1793872" y="6907"/>
                  </a:lnTo>
                  <a:lnTo>
                    <a:pt x="1797355" y="6612"/>
                  </a:lnTo>
                  <a:lnTo>
                    <a:pt x="1800838" y="6319"/>
                  </a:lnTo>
                  <a:lnTo>
                    <a:pt x="1804321" y="6026"/>
                  </a:lnTo>
                  <a:lnTo>
                    <a:pt x="1807805" y="5734"/>
                  </a:lnTo>
                  <a:lnTo>
                    <a:pt x="1811288" y="5444"/>
                  </a:lnTo>
                  <a:lnTo>
                    <a:pt x="1814771" y="5154"/>
                  </a:lnTo>
                  <a:lnTo>
                    <a:pt x="1818254" y="5428"/>
                  </a:lnTo>
                  <a:lnTo>
                    <a:pt x="1821738" y="6820"/>
                  </a:lnTo>
                  <a:lnTo>
                    <a:pt x="1825221" y="8204"/>
                  </a:lnTo>
                  <a:lnTo>
                    <a:pt x="1828704" y="9580"/>
                  </a:lnTo>
                  <a:lnTo>
                    <a:pt x="1832187" y="10632"/>
                  </a:lnTo>
                  <a:lnTo>
                    <a:pt x="1835671" y="10098"/>
                  </a:lnTo>
                  <a:lnTo>
                    <a:pt x="1839154" y="9566"/>
                  </a:lnTo>
                  <a:lnTo>
                    <a:pt x="1842637" y="9036"/>
                  </a:lnTo>
                  <a:lnTo>
                    <a:pt x="1846120" y="8507"/>
                  </a:lnTo>
                  <a:lnTo>
                    <a:pt x="1849604" y="7980"/>
                  </a:lnTo>
                  <a:lnTo>
                    <a:pt x="1853087" y="7454"/>
                  </a:lnTo>
                  <a:lnTo>
                    <a:pt x="1856570" y="6930"/>
                  </a:lnTo>
                  <a:lnTo>
                    <a:pt x="1860053" y="6942"/>
                  </a:lnTo>
                  <a:lnTo>
                    <a:pt x="1863537" y="7219"/>
                  </a:lnTo>
                  <a:lnTo>
                    <a:pt x="1863537" y="7219"/>
                  </a:lnTo>
                  <a:lnTo>
                    <a:pt x="1867020" y="7496"/>
                  </a:lnTo>
                  <a:lnTo>
                    <a:pt x="1870503" y="7374"/>
                  </a:lnTo>
                  <a:lnTo>
                    <a:pt x="1873986" y="6457"/>
                  </a:lnTo>
                  <a:lnTo>
                    <a:pt x="1877470" y="5543"/>
                  </a:lnTo>
                  <a:lnTo>
                    <a:pt x="1880953" y="4630"/>
                  </a:lnTo>
                  <a:lnTo>
                    <a:pt x="1884436" y="3720"/>
                  </a:lnTo>
                  <a:lnTo>
                    <a:pt x="1887919" y="3208"/>
                  </a:lnTo>
                  <a:lnTo>
                    <a:pt x="1891403" y="3490"/>
                  </a:lnTo>
                  <a:lnTo>
                    <a:pt x="1894886" y="3771"/>
                  </a:lnTo>
                  <a:lnTo>
                    <a:pt x="1898369" y="4051"/>
                  </a:lnTo>
                  <a:lnTo>
                    <a:pt x="1898369" y="4051"/>
                  </a:lnTo>
                  <a:lnTo>
                    <a:pt x="1901852" y="4212"/>
                  </a:lnTo>
                  <a:lnTo>
                    <a:pt x="1905336" y="3783"/>
                  </a:lnTo>
                  <a:lnTo>
                    <a:pt x="1908819" y="3356"/>
                  </a:lnTo>
                  <a:lnTo>
                    <a:pt x="1912302" y="2930"/>
                  </a:lnTo>
                  <a:lnTo>
                    <a:pt x="1915785" y="2505"/>
                  </a:lnTo>
                  <a:lnTo>
                    <a:pt x="1919269" y="2052"/>
                  </a:lnTo>
                  <a:lnTo>
                    <a:pt x="1922752" y="1600"/>
                  </a:lnTo>
                  <a:lnTo>
                    <a:pt x="1926235" y="1150"/>
                  </a:lnTo>
                  <a:lnTo>
                    <a:pt x="1929718" y="701"/>
                  </a:lnTo>
                  <a:lnTo>
                    <a:pt x="1933202" y="253"/>
                  </a:lnTo>
                  <a:lnTo>
                    <a:pt x="1936685" y="1844"/>
                  </a:lnTo>
                  <a:lnTo>
                    <a:pt x="1940168" y="3426"/>
                  </a:lnTo>
                  <a:lnTo>
                    <a:pt x="1943651" y="4998"/>
                  </a:lnTo>
                  <a:lnTo>
                    <a:pt x="1947135" y="5043"/>
                  </a:lnTo>
                  <a:lnTo>
                    <a:pt x="1950618" y="4327"/>
                  </a:lnTo>
                  <a:lnTo>
                    <a:pt x="1954101" y="3614"/>
                  </a:lnTo>
                  <a:lnTo>
                    <a:pt x="1957584" y="2902"/>
                  </a:lnTo>
                  <a:lnTo>
                    <a:pt x="1961068" y="2192"/>
                  </a:lnTo>
                  <a:lnTo>
                    <a:pt x="1964551" y="1483"/>
                  </a:lnTo>
                  <a:lnTo>
                    <a:pt x="1968034" y="1197"/>
                  </a:lnTo>
                  <a:lnTo>
                    <a:pt x="1971517" y="996"/>
                  </a:lnTo>
                  <a:lnTo>
                    <a:pt x="1975001" y="795"/>
                  </a:lnTo>
                  <a:lnTo>
                    <a:pt x="1978484" y="596"/>
                  </a:lnTo>
                  <a:lnTo>
                    <a:pt x="1981967" y="396"/>
                  </a:lnTo>
                  <a:lnTo>
                    <a:pt x="1985450" y="198"/>
                  </a:lnTo>
                  <a:lnTo>
                    <a:pt x="1988934" y="0"/>
                  </a:lnTo>
                  <a:lnTo>
                    <a:pt x="1992417" y="172"/>
                  </a:lnTo>
                  <a:lnTo>
                    <a:pt x="1995900" y="1082"/>
                  </a:lnTo>
                  <a:lnTo>
                    <a:pt x="1999383" y="1987"/>
                  </a:lnTo>
                  <a:lnTo>
                    <a:pt x="2002867" y="2887"/>
                  </a:lnTo>
                  <a:lnTo>
                    <a:pt x="2006350" y="3754"/>
                  </a:lnTo>
                  <a:lnTo>
                    <a:pt x="2009833" y="4616"/>
                  </a:lnTo>
                  <a:lnTo>
                    <a:pt x="2013316" y="5474"/>
                  </a:lnTo>
                  <a:lnTo>
                    <a:pt x="2016799" y="6328"/>
                  </a:lnTo>
                  <a:lnTo>
                    <a:pt x="2020283" y="7178"/>
                  </a:lnTo>
                  <a:lnTo>
                    <a:pt x="2023766" y="7994"/>
                  </a:lnTo>
                  <a:lnTo>
                    <a:pt x="2027249" y="8660"/>
                  </a:lnTo>
                  <a:lnTo>
                    <a:pt x="2030732" y="9322"/>
                  </a:lnTo>
                  <a:lnTo>
                    <a:pt x="2034216" y="9982"/>
                  </a:lnTo>
                  <a:lnTo>
                    <a:pt x="2037699" y="10638"/>
                  </a:lnTo>
                  <a:lnTo>
                    <a:pt x="2041182" y="11405"/>
                  </a:lnTo>
                  <a:lnTo>
                    <a:pt x="2044665" y="12733"/>
                  </a:lnTo>
                  <a:lnTo>
                    <a:pt x="2048149" y="14053"/>
                  </a:lnTo>
                  <a:lnTo>
                    <a:pt x="2051632" y="14515"/>
                  </a:lnTo>
                  <a:lnTo>
                    <a:pt x="2055115" y="14549"/>
                  </a:lnTo>
                  <a:lnTo>
                    <a:pt x="2058598" y="14584"/>
                  </a:lnTo>
                  <a:lnTo>
                    <a:pt x="2062082" y="14507"/>
                  </a:lnTo>
                  <a:lnTo>
                    <a:pt x="2065565" y="14208"/>
                  </a:lnTo>
                  <a:lnTo>
                    <a:pt x="2069048" y="13909"/>
                  </a:lnTo>
                  <a:lnTo>
                    <a:pt x="2072531" y="13611"/>
                  </a:lnTo>
                  <a:lnTo>
                    <a:pt x="2076015" y="13314"/>
                  </a:lnTo>
                  <a:lnTo>
                    <a:pt x="2079498" y="13661"/>
                  </a:lnTo>
                  <a:lnTo>
                    <a:pt x="2082981" y="15287"/>
                  </a:lnTo>
                  <a:lnTo>
                    <a:pt x="2086464" y="16903"/>
                  </a:lnTo>
                  <a:lnTo>
                    <a:pt x="2089948" y="18510"/>
                  </a:lnTo>
                  <a:lnTo>
                    <a:pt x="2093431" y="19362"/>
                  </a:lnTo>
                  <a:lnTo>
                    <a:pt x="2096914" y="20210"/>
                  </a:lnTo>
                  <a:lnTo>
                    <a:pt x="2100397" y="21054"/>
                  </a:lnTo>
                  <a:lnTo>
                    <a:pt x="2103881" y="21895"/>
                  </a:lnTo>
                  <a:lnTo>
                    <a:pt x="2107364" y="22861"/>
                  </a:lnTo>
                  <a:lnTo>
                    <a:pt x="2110847" y="23847"/>
                  </a:lnTo>
                  <a:lnTo>
                    <a:pt x="2114330" y="24658"/>
                  </a:lnTo>
                  <a:lnTo>
                    <a:pt x="2117814" y="25124"/>
                  </a:lnTo>
                  <a:lnTo>
                    <a:pt x="2121297" y="25587"/>
                  </a:lnTo>
                  <a:lnTo>
                    <a:pt x="2124780" y="26049"/>
                  </a:lnTo>
                  <a:lnTo>
                    <a:pt x="2128263" y="26509"/>
                  </a:lnTo>
                  <a:lnTo>
                    <a:pt x="2131747" y="26781"/>
                  </a:lnTo>
                  <a:lnTo>
                    <a:pt x="2135230" y="26680"/>
                  </a:lnTo>
                  <a:lnTo>
                    <a:pt x="2138713" y="26579"/>
                  </a:lnTo>
                  <a:lnTo>
                    <a:pt x="2142196" y="26478"/>
                  </a:lnTo>
                  <a:lnTo>
                    <a:pt x="2145680" y="26386"/>
                  </a:lnTo>
                  <a:lnTo>
                    <a:pt x="2149163" y="26337"/>
                  </a:lnTo>
                  <a:lnTo>
                    <a:pt x="2152646" y="26288"/>
                  </a:lnTo>
                  <a:lnTo>
                    <a:pt x="2156129" y="26239"/>
                  </a:lnTo>
                  <a:lnTo>
                    <a:pt x="2159613" y="26190"/>
                  </a:lnTo>
                  <a:lnTo>
                    <a:pt x="2163096" y="26111"/>
                  </a:lnTo>
                  <a:lnTo>
                    <a:pt x="2166579" y="25884"/>
                  </a:lnTo>
                  <a:lnTo>
                    <a:pt x="2170062" y="25657"/>
                  </a:lnTo>
                  <a:lnTo>
                    <a:pt x="2173546" y="25431"/>
                  </a:lnTo>
                  <a:lnTo>
                    <a:pt x="2177029" y="25205"/>
                  </a:lnTo>
                  <a:lnTo>
                    <a:pt x="2180512" y="24980"/>
                  </a:lnTo>
                  <a:lnTo>
                    <a:pt x="2183995" y="27628"/>
                  </a:lnTo>
                  <a:lnTo>
                    <a:pt x="2187479" y="28566"/>
                  </a:lnTo>
                  <a:lnTo>
                    <a:pt x="2190962" y="30483"/>
                  </a:lnTo>
                  <a:lnTo>
                    <a:pt x="2194445" y="32877"/>
                  </a:lnTo>
                  <a:lnTo>
                    <a:pt x="2197928" y="32575"/>
                  </a:lnTo>
                  <a:lnTo>
                    <a:pt x="2201412" y="32273"/>
                  </a:lnTo>
                  <a:lnTo>
                    <a:pt x="2204895" y="31973"/>
                  </a:lnTo>
                  <a:lnTo>
                    <a:pt x="2208378" y="31673"/>
                  </a:lnTo>
                  <a:lnTo>
                    <a:pt x="2211861" y="31374"/>
                  </a:lnTo>
                  <a:lnTo>
                    <a:pt x="2215345" y="30729"/>
                  </a:lnTo>
                  <a:lnTo>
                    <a:pt x="2218828" y="30085"/>
                  </a:lnTo>
                  <a:lnTo>
                    <a:pt x="2222311" y="29443"/>
                  </a:lnTo>
                  <a:lnTo>
                    <a:pt x="2225794" y="28802"/>
                  </a:lnTo>
                  <a:lnTo>
                    <a:pt x="2229278" y="28162"/>
                  </a:lnTo>
                  <a:lnTo>
                    <a:pt x="2232761" y="27904"/>
                  </a:lnTo>
                  <a:lnTo>
                    <a:pt x="2236244" y="29545"/>
                  </a:lnTo>
                  <a:lnTo>
                    <a:pt x="2236244" y="29545"/>
                  </a:lnTo>
                  <a:lnTo>
                    <a:pt x="2239727" y="30515"/>
                  </a:lnTo>
                  <a:lnTo>
                    <a:pt x="2243211" y="30821"/>
                  </a:lnTo>
                  <a:lnTo>
                    <a:pt x="2246694" y="31127"/>
                  </a:lnTo>
                  <a:lnTo>
                    <a:pt x="2250177" y="31431"/>
                  </a:lnTo>
                  <a:lnTo>
                    <a:pt x="2253660" y="31734"/>
                  </a:lnTo>
                  <a:lnTo>
                    <a:pt x="2257144" y="31834"/>
                  </a:lnTo>
                  <a:lnTo>
                    <a:pt x="2260627" y="31731"/>
                  </a:lnTo>
                  <a:lnTo>
                    <a:pt x="2264110" y="31629"/>
                  </a:lnTo>
                  <a:lnTo>
                    <a:pt x="2267593" y="31527"/>
                  </a:lnTo>
                  <a:lnTo>
                    <a:pt x="2271077" y="31426"/>
                  </a:lnTo>
                  <a:lnTo>
                    <a:pt x="2274560" y="31324"/>
                  </a:lnTo>
                  <a:lnTo>
                    <a:pt x="2278043" y="31223"/>
                  </a:lnTo>
                  <a:lnTo>
                    <a:pt x="2281526" y="31122"/>
                  </a:lnTo>
                  <a:lnTo>
                    <a:pt x="2285010" y="30985"/>
                  </a:lnTo>
                  <a:lnTo>
                    <a:pt x="2288493" y="30663"/>
                  </a:lnTo>
                  <a:lnTo>
                    <a:pt x="2291976" y="30342"/>
                  </a:lnTo>
                  <a:lnTo>
                    <a:pt x="2295459" y="30022"/>
                  </a:lnTo>
                  <a:lnTo>
                    <a:pt x="2298942" y="29703"/>
                  </a:lnTo>
                  <a:lnTo>
                    <a:pt x="2302426" y="29384"/>
                  </a:lnTo>
                  <a:lnTo>
                    <a:pt x="2305909" y="28941"/>
                  </a:lnTo>
                  <a:lnTo>
                    <a:pt x="2309392" y="28248"/>
                  </a:lnTo>
                  <a:lnTo>
                    <a:pt x="2312875" y="27557"/>
                  </a:lnTo>
                  <a:lnTo>
                    <a:pt x="2316359" y="26867"/>
                  </a:lnTo>
                  <a:lnTo>
                    <a:pt x="2319842" y="27520"/>
                  </a:lnTo>
                  <a:lnTo>
                    <a:pt x="2323325" y="28171"/>
                  </a:lnTo>
                  <a:lnTo>
                    <a:pt x="2326808" y="28378"/>
                  </a:lnTo>
                  <a:lnTo>
                    <a:pt x="2330292" y="28144"/>
                  </a:lnTo>
                  <a:lnTo>
                    <a:pt x="2333775" y="27911"/>
                  </a:lnTo>
                  <a:lnTo>
                    <a:pt x="2337258" y="27678"/>
                  </a:lnTo>
                  <a:lnTo>
                    <a:pt x="2340741" y="27677"/>
                  </a:lnTo>
                  <a:lnTo>
                    <a:pt x="2344225" y="28137"/>
                  </a:lnTo>
                  <a:lnTo>
                    <a:pt x="2347708" y="28596"/>
                  </a:lnTo>
                  <a:lnTo>
                    <a:pt x="2351191" y="29053"/>
                  </a:lnTo>
                  <a:lnTo>
                    <a:pt x="2354674" y="29416"/>
                  </a:lnTo>
                  <a:lnTo>
                    <a:pt x="2358158" y="29321"/>
                  </a:lnTo>
                  <a:lnTo>
                    <a:pt x="2361641" y="29226"/>
                  </a:lnTo>
                  <a:lnTo>
                    <a:pt x="2365124" y="29132"/>
                  </a:lnTo>
                  <a:lnTo>
                    <a:pt x="2368607" y="29037"/>
                  </a:lnTo>
                  <a:lnTo>
                    <a:pt x="2372091" y="28670"/>
                  </a:lnTo>
                  <a:lnTo>
                    <a:pt x="2375574" y="28304"/>
                  </a:lnTo>
                  <a:lnTo>
                    <a:pt x="2379057" y="27939"/>
                  </a:lnTo>
                  <a:lnTo>
                    <a:pt x="2382540" y="27574"/>
                  </a:lnTo>
                  <a:lnTo>
                    <a:pt x="2386024" y="27758"/>
                  </a:lnTo>
                  <a:lnTo>
                    <a:pt x="2389507" y="28051"/>
                  </a:lnTo>
                  <a:lnTo>
                    <a:pt x="2392990" y="28343"/>
                  </a:lnTo>
                  <a:lnTo>
                    <a:pt x="2396473" y="28634"/>
                  </a:lnTo>
                  <a:lnTo>
                    <a:pt x="2399957" y="28924"/>
                  </a:lnTo>
                  <a:lnTo>
                    <a:pt x="2403440" y="28839"/>
                  </a:lnTo>
                  <a:lnTo>
                    <a:pt x="2406923" y="28680"/>
                  </a:lnTo>
                  <a:lnTo>
                    <a:pt x="2410406" y="28520"/>
                  </a:lnTo>
                  <a:lnTo>
                    <a:pt x="2413890" y="28194"/>
                  </a:lnTo>
                  <a:lnTo>
                    <a:pt x="2417373" y="27700"/>
                  </a:lnTo>
                  <a:lnTo>
                    <a:pt x="2420856" y="27207"/>
                  </a:lnTo>
                  <a:lnTo>
                    <a:pt x="2424339" y="26716"/>
                  </a:lnTo>
                  <a:lnTo>
                    <a:pt x="2427823" y="26225"/>
                  </a:lnTo>
                  <a:lnTo>
                    <a:pt x="2431306" y="25736"/>
                  </a:lnTo>
                  <a:lnTo>
                    <a:pt x="2434789" y="25247"/>
                  </a:lnTo>
                  <a:lnTo>
                    <a:pt x="2438272" y="25317"/>
                  </a:lnTo>
                  <a:lnTo>
                    <a:pt x="2441756" y="25497"/>
                  </a:lnTo>
                  <a:lnTo>
                    <a:pt x="2445239" y="25676"/>
                  </a:lnTo>
                  <a:lnTo>
                    <a:pt x="2448722" y="25855"/>
                  </a:lnTo>
                  <a:lnTo>
                    <a:pt x="2452205" y="26034"/>
                  </a:lnTo>
                  <a:lnTo>
                    <a:pt x="2455689" y="26212"/>
                  </a:lnTo>
                  <a:lnTo>
                    <a:pt x="2459172" y="26389"/>
                  </a:lnTo>
                  <a:lnTo>
                    <a:pt x="2462655" y="26236"/>
                  </a:lnTo>
                  <a:lnTo>
                    <a:pt x="2466138" y="25423"/>
                  </a:lnTo>
                  <a:lnTo>
                    <a:pt x="2469622" y="24612"/>
                  </a:lnTo>
                  <a:lnTo>
                    <a:pt x="2473105" y="23802"/>
                  </a:lnTo>
                  <a:lnTo>
                    <a:pt x="2476588" y="27268"/>
                  </a:lnTo>
                  <a:lnTo>
                    <a:pt x="2480071" y="29692"/>
                  </a:lnTo>
                  <a:lnTo>
                    <a:pt x="2483555" y="30079"/>
                  </a:lnTo>
                  <a:lnTo>
                    <a:pt x="2487038" y="30464"/>
                  </a:lnTo>
                  <a:lnTo>
                    <a:pt x="2490521" y="31208"/>
                  </a:lnTo>
                  <a:lnTo>
                    <a:pt x="2494004" y="31967"/>
                  </a:lnTo>
                  <a:lnTo>
                    <a:pt x="2497488" y="32455"/>
                  </a:lnTo>
                  <a:lnTo>
                    <a:pt x="2500971" y="32941"/>
                  </a:lnTo>
                  <a:lnTo>
                    <a:pt x="2504454" y="33425"/>
                  </a:lnTo>
                  <a:lnTo>
                    <a:pt x="2507937" y="34174"/>
                  </a:lnTo>
                  <a:lnTo>
                    <a:pt x="2511421" y="35115"/>
                  </a:lnTo>
                  <a:lnTo>
                    <a:pt x="2514904" y="36759"/>
                  </a:lnTo>
                  <a:lnTo>
                    <a:pt x="2518387" y="38395"/>
                  </a:lnTo>
                  <a:lnTo>
                    <a:pt x="2521870" y="38859"/>
                  </a:lnTo>
                  <a:lnTo>
                    <a:pt x="2525354" y="38741"/>
                  </a:lnTo>
                  <a:lnTo>
                    <a:pt x="2528837" y="38622"/>
                  </a:lnTo>
                  <a:lnTo>
                    <a:pt x="2532320" y="38505"/>
                  </a:lnTo>
                  <a:lnTo>
                    <a:pt x="2535803" y="38387"/>
                  </a:lnTo>
                  <a:lnTo>
                    <a:pt x="2539287" y="38270"/>
                  </a:lnTo>
                  <a:lnTo>
                    <a:pt x="2542770" y="38551"/>
                  </a:lnTo>
                  <a:lnTo>
                    <a:pt x="2546253" y="38911"/>
                  </a:lnTo>
                  <a:lnTo>
                    <a:pt x="2549736" y="38992"/>
                  </a:lnTo>
                  <a:lnTo>
                    <a:pt x="2553220" y="38518"/>
                  </a:lnTo>
                  <a:lnTo>
                    <a:pt x="2556703" y="38045"/>
                  </a:lnTo>
                  <a:lnTo>
                    <a:pt x="2560186" y="37573"/>
                  </a:lnTo>
                  <a:lnTo>
                    <a:pt x="2563669" y="42811"/>
                  </a:lnTo>
                  <a:lnTo>
                    <a:pt x="2567153" y="42461"/>
                  </a:lnTo>
                  <a:lnTo>
                    <a:pt x="2570636" y="42111"/>
                  </a:lnTo>
                  <a:lnTo>
                    <a:pt x="2574119" y="41763"/>
                  </a:lnTo>
                  <a:lnTo>
                    <a:pt x="2577602" y="41414"/>
                  </a:lnTo>
                  <a:lnTo>
                    <a:pt x="2581085" y="42020"/>
                  </a:lnTo>
                  <a:lnTo>
                    <a:pt x="2584569" y="42624"/>
                  </a:lnTo>
                  <a:lnTo>
                    <a:pt x="2588052" y="43225"/>
                  </a:lnTo>
                  <a:lnTo>
                    <a:pt x="2591535" y="44332"/>
                  </a:lnTo>
                  <a:lnTo>
                    <a:pt x="2591535" y="44332"/>
                  </a:lnTo>
                  <a:lnTo>
                    <a:pt x="2595018" y="45688"/>
                  </a:lnTo>
                  <a:lnTo>
                    <a:pt x="2598502" y="45421"/>
                  </a:lnTo>
                  <a:lnTo>
                    <a:pt x="2601985" y="45154"/>
                  </a:lnTo>
                  <a:lnTo>
                    <a:pt x="2605468" y="44888"/>
                  </a:lnTo>
                  <a:lnTo>
                    <a:pt x="2608951" y="44622"/>
                  </a:lnTo>
                  <a:lnTo>
                    <a:pt x="2612435" y="44357"/>
                  </a:lnTo>
                  <a:lnTo>
                    <a:pt x="2615918" y="45400"/>
                  </a:lnTo>
                  <a:lnTo>
                    <a:pt x="2619401" y="47340"/>
                  </a:lnTo>
                  <a:lnTo>
                    <a:pt x="2622884" y="49568"/>
                  </a:lnTo>
                  <a:lnTo>
                    <a:pt x="2626368" y="50294"/>
                  </a:lnTo>
                  <a:lnTo>
                    <a:pt x="2629851" y="51017"/>
                  </a:lnTo>
                  <a:lnTo>
                    <a:pt x="2633334" y="51638"/>
                  </a:lnTo>
                  <a:lnTo>
                    <a:pt x="2636817" y="51764"/>
                  </a:lnTo>
                  <a:lnTo>
                    <a:pt x="2640301" y="51890"/>
                  </a:lnTo>
                  <a:lnTo>
                    <a:pt x="2643784" y="51622"/>
                  </a:lnTo>
                  <a:lnTo>
                    <a:pt x="2647267" y="51157"/>
                  </a:lnTo>
                  <a:lnTo>
                    <a:pt x="2650750" y="50693"/>
                  </a:lnTo>
                  <a:lnTo>
                    <a:pt x="2654234" y="50230"/>
                  </a:lnTo>
                  <a:lnTo>
                    <a:pt x="2657717" y="49768"/>
                  </a:lnTo>
                  <a:lnTo>
                    <a:pt x="2661200" y="49307"/>
                  </a:lnTo>
                  <a:lnTo>
                    <a:pt x="2664683" y="48847"/>
                  </a:lnTo>
                  <a:lnTo>
                    <a:pt x="2668167" y="48388"/>
                  </a:lnTo>
                  <a:lnTo>
                    <a:pt x="2671650" y="47929"/>
                  </a:lnTo>
                  <a:lnTo>
                    <a:pt x="2675133" y="47618"/>
                  </a:lnTo>
                  <a:lnTo>
                    <a:pt x="2678616" y="47455"/>
                  </a:lnTo>
                  <a:lnTo>
                    <a:pt x="2682100" y="47292"/>
                  </a:lnTo>
                  <a:lnTo>
                    <a:pt x="2685583" y="47130"/>
                  </a:lnTo>
                  <a:lnTo>
                    <a:pt x="2689066" y="46967"/>
                  </a:lnTo>
                  <a:lnTo>
                    <a:pt x="2692549" y="46806"/>
                  </a:lnTo>
                  <a:lnTo>
                    <a:pt x="2696033" y="46644"/>
                  </a:lnTo>
                  <a:lnTo>
                    <a:pt x="2699516" y="46645"/>
                  </a:lnTo>
                  <a:lnTo>
                    <a:pt x="2702999" y="46678"/>
                  </a:lnTo>
                  <a:lnTo>
                    <a:pt x="2706482" y="46712"/>
                  </a:lnTo>
                  <a:lnTo>
                    <a:pt x="2709966" y="46745"/>
                  </a:lnTo>
                  <a:lnTo>
                    <a:pt x="2713449" y="46778"/>
                  </a:lnTo>
                  <a:lnTo>
                    <a:pt x="2716932" y="46650"/>
                  </a:lnTo>
                  <a:lnTo>
                    <a:pt x="2720415" y="46602"/>
                  </a:lnTo>
                  <a:lnTo>
                    <a:pt x="2723899" y="47117"/>
                  </a:lnTo>
                  <a:lnTo>
                    <a:pt x="2727382" y="47630"/>
                  </a:lnTo>
                  <a:lnTo>
                    <a:pt x="2730865" y="47655"/>
                  </a:lnTo>
                  <a:lnTo>
                    <a:pt x="2734348" y="47437"/>
                  </a:lnTo>
                  <a:lnTo>
                    <a:pt x="2737832" y="47220"/>
                  </a:lnTo>
                  <a:lnTo>
                    <a:pt x="2741315" y="47004"/>
                  </a:lnTo>
                  <a:lnTo>
                    <a:pt x="2744798" y="46565"/>
                  </a:lnTo>
                  <a:lnTo>
                    <a:pt x="2748281" y="45906"/>
                  </a:lnTo>
                  <a:lnTo>
                    <a:pt x="2751765" y="45247"/>
                  </a:lnTo>
                  <a:lnTo>
                    <a:pt x="2755248" y="44589"/>
                  </a:lnTo>
                  <a:lnTo>
                    <a:pt x="2758731" y="43932"/>
                  </a:lnTo>
                  <a:lnTo>
                    <a:pt x="2762214" y="43277"/>
                  </a:lnTo>
                  <a:lnTo>
                    <a:pt x="2765698" y="42622"/>
                  </a:lnTo>
                  <a:lnTo>
                    <a:pt x="2769181" y="43005"/>
                  </a:lnTo>
                  <a:lnTo>
                    <a:pt x="2772664" y="43594"/>
                  </a:lnTo>
                  <a:lnTo>
                    <a:pt x="2776147" y="44181"/>
                  </a:lnTo>
                  <a:lnTo>
                    <a:pt x="2779631" y="44766"/>
                  </a:lnTo>
                  <a:lnTo>
                    <a:pt x="2783114" y="45802"/>
                  </a:lnTo>
                  <a:lnTo>
                    <a:pt x="2783114" y="45802"/>
                  </a:lnTo>
                  <a:lnTo>
                    <a:pt x="2786597" y="45804"/>
                  </a:lnTo>
                  <a:lnTo>
                    <a:pt x="2790080" y="45555"/>
                  </a:lnTo>
                  <a:lnTo>
                    <a:pt x="2793564" y="45181"/>
                  </a:lnTo>
                  <a:lnTo>
                    <a:pt x="2797047" y="44556"/>
                  </a:lnTo>
                  <a:lnTo>
                    <a:pt x="2800530" y="43933"/>
                  </a:lnTo>
                  <a:lnTo>
                    <a:pt x="2804013" y="43310"/>
                  </a:lnTo>
                  <a:lnTo>
                    <a:pt x="2807497" y="42689"/>
                  </a:lnTo>
                  <a:lnTo>
                    <a:pt x="2810980" y="42366"/>
                  </a:lnTo>
                  <a:lnTo>
                    <a:pt x="2814463" y="42638"/>
                  </a:lnTo>
                  <a:lnTo>
                    <a:pt x="2817946" y="42909"/>
                  </a:lnTo>
                  <a:lnTo>
                    <a:pt x="2821430" y="43180"/>
                  </a:lnTo>
                  <a:lnTo>
                    <a:pt x="2824913" y="42842"/>
                  </a:lnTo>
                  <a:lnTo>
                    <a:pt x="2828396" y="42506"/>
                  </a:lnTo>
                  <a:lnTo>
                    <a:pt x="2831879" y="42170"/>
                  </a:lnTo>
                  <a:lnTo>
                    <a:pt x="2835363" y="41834"/>
                  </a:lnTo>
                  <a:lnTo>
                    <a:pt x="2838846" y="41499"/>
                  </a:lnTo>
                  <a:lnTo>
                    <a:pt x="2842329" y="41165"/>
                  </a:lnTo>
                  <a:lnTo>
                    <a:pt x="2845812" y="40832"/>
                  </a:lnTo>
                  <a:lnTo>
                    <a:pt x="2849296" y="40499"/>
                  </a:lnTo>
                  <a:lnTo>
                    <a:pt x="2852779" y="40167"/>
                  </a:lnTo>
                  <a:lnTo>
                    <a:pt x="2856262" y="39835"/>
                  </a:lnTo>
                  <a:lnTo>
                    <a:pt x="2859745" y="39597"/>
                  </a:lnTo>
                  <a:lnTo>
                    <a:pt x="2863229" y="39359"/>
                  </a:lnTo>
                  <a:lnTo>
                    <a:pt x="2866712" y="39122"/>
                  </a:lnTo>
                  <a:lnTo>
                    <a:pt x="2870195" y="38886"/>
                  </a:lnTo>
                  <a:lnTo>
                    <a:pt x="2873678" y="38649"/>
                  </a:lnTo>
                  <a:lnTo>
                    <a:pt x="2877161" y="39767"/>
                  </a:lnTo>
                  <a:lnTo>
                    <a:pt x="2880645" y="40268"/>
                  </a:lnTo>
                  <a:lnTo>
                    <a:pt x="2884128" y="40766"/>
                  </a:lnTo>
                  <a:lnTo>
                    <a:pt x="2887611" y="40896"/>
                  </a:lnTo>
                  <a:lnTo>
                    <a:pt x="2891094" y="40843"/>
                  </a:lnTo>
                  <a:lnTo>
                    <a:pt x="2894578" y="40790"/>
                  </a:lnTo>
                  <a:lnTo>
                    <a:pt x="2898061" y="40737"/>
                  </a:lnTo>
                  <a:lnTo>
                    <a:pt x="2901544" y="40684"/>
                  </a:lnTo>
                  <a:lnTo>
                    <a:pt x="2905027" y="40388"/>
                  </a:lnTo>
                  <a:lnTo>
                    <a:pt x="2908511" y="39971"/>
                  </a:lnTo>
                  <a:lnTo>
                    <a:pt x="2911994" y="40284"/>
                  </a:lnTo>
                  <a:lnTo>
                    <a:pt x="2915477" y="40595"/>
                  </a:lnTo>
                  <a:lnTo>
                    <a:pt x="2918960" y="41858"/>
                  </a:lnTo>
                  <a:lnTo>
                    <a:pt x="2922444" y="42256"/>
                  </a:lnTo>
                  <a:lnTo>
                    <a:pt x="2925927" y="42578"/>
                  </a:lnTo>
                  <a:lnTo>
                    <a:pt x="2929410" y="42884"/>
                  </a:lnTo>
                  <a:lnTo>
                    <a:pt x="2932893" y="43400"/>
                  </a:lnTo>
                  <a:lnTo>
                    <a:pt x="2936377" y="44332"/>
                  </a:lnTo>
                  <a:lnTo>
                    <a:pt x="2939860" y="44365"/>
                  </a:lnTo>
                  <a:lnTo>
                    <a:pt x="2943343" y="43951"/>
                  </a:lnTo>
                  <a:lnTo>
                    <a:pt x="2946826" y="43538"/>
                  </a:lnTo>
                  <a:lnTo>
                    <a:pt x="2950310" y="43125"/>
                  </a:lnTo>
                  <a:lnTo>
                    <a:pt x="2953793" y="43035"/>
                  </a:lnTo>
                  <a:lnTo>
                    <a:pt x="2957276" y="43266"/>
                  </a:lnTo>
                  <a:lnTo>
                    <a:pt x="2960759" y="43496"/>
                  </a:lnTo>
                  <a:lnTo>
                    <a:pt x="2964243" y="43726"/>
                  </a:lnTo>
                  <a:lnTo>
                    <a:pt x="2967726" y="43956"/>
                  </a:lnTo>
                  <a:lnTo>
                    <a:pt x="2971209" y="44184"/>
                  </a:lnTo>
                  <a:lnTo>
                    <a:pt x="2974692" y="44412"/>
                  </a:lnTo>
                  <a:lnTo>
                    <a:pt x="2978176" y="44640"/>
                  </a:lnTo>
                  <a:lnTo>
                    <a:pt x="2981659" y="45202"/>
                  </a:lnTo>
                  <a:lnTo>
                    <a:pt x="2985142" y="46554"/>
                  </a:lnTo>
                  <a:lnTo>
                    <a:pt x="2988625" y="46145"/>
                  </a:lnTo>
                  <a:lnTo>
                    <a:pt x="2992109" y="45561"/>
                  </a:lnTo>
                  <a:lnTo>
                    <a:pt x="2995592" y="44890"/>
                  </a:lnTo>
                  <a:lnTo>
                    <a:pt x="2999075" y="45097"/>
                  </a:lnTo>
                  <a:lnTo>
                    <a:pt x="3002558" y="45742"/>
                  </a:lnTo>
                  <a:lnTo>
                    <a:pt x="3006042" y="46210"/>
                  </a:lnTo>
                  <a:lnTo>
                    <a:pt x="3009525" y="46502"/>
                  </a:lnTo>
                  <a:lnTo>
                    <a:pt x="3013008" y="46793"/>
                  </a:lnTo>
                  <a:lnTo>
                    <a:pt x="3016491" y="47779"/>
                  </a:lnTo>
                  <a:lnTo>
                    <a:pt x="3019975" y="47894"/>
                  </a:lnTo>
                  <a:lnTo>
                    <a:pt x="3023458" y="48009"/>
                  </a:lnTo>
                  <a:lnTo>
                    <a:pt x="3026941" y="48700"/>
                  </a:lnTo>
                  <a:lnTo>
                    <a:pt x="3030424" y="49675"/>
                  </a:lnTo>
                  <a:lnTo>
                    <a:pt x="3033908" y="50633"/>
                  </a:lnTo>
                  <a:lnTo>
                    <a:pt x="3037391" y="51516"/>
                  </a:lnTo>
                  <a:lnTo>
                    <a:pt x="3040874" y="52523"/>
                  </a:lnTo>
                  <a:lnTo>
                    <a:pt x="3040874" y="52523"/>
                  </a:lnTo>
                  <a:lnTo>
                    <a:pt x="3044357" y="53655"/>
                  </a:lnTo>
                  <a:lnTo>
                    <a:pt x="3044357" y="53655"/>
                  </a:lnTo>
                  <a:lnTo>
                    <a:pt x="3047841" y="55206"/>
                  </a:lnTo>
                  <a:lnTo>
                    <a:pt x="3051324" y="55904"/>
                  </a:lnTo>
                  <a:lnTo>
                    <a:pt x="3054807" y="56768"/>
                  </a:lnTo>
                  <a:lnTo>
                    <a:pt x="3058290" y="57123"/>
                  </a:lnTo>
                  <a:lnTo>
                    <a:pt x="3061774" y="57376"/>
                  </a:lnTo>
                  <a:lnTo>
                    <a:pt x="3065257" y="57578"/>
                  </a:lnTo>
                  <a:lnTo>
                    <a:pt x="3068740" y="57779"/>
                  </a:lnTo>
                  <a:lnTo>
                    <a:pt x="3072223" y="57980"/>
                  </a:lnTo>
                  <a:lnTo>
                    <a:pt x="3075707" y="57795"/>
                  </a:lnTo>
                  <a:lnTo>
                    <a:pt x="3079190" y="57225"/>
                  </a:lnTo>
                  <a:lnTo>
                    <a:pt x="3082673" y="56656"/>
                  </a:lnTo>
                  <a:lnTo>
                    <a:pt x="3086156" y="60177"/>
                  </a:lnTo>
                  <a:lnTo>
                    <a:pt x="3089640" y="60772"/>
                  </a:lnTo>
                  <a:lnTo>
                    <a:pt x="3093123" y="60930"/>
                  </a:lnTo>
                  <a:lnTo>
                    <a:pt x="3096606" y="60653"/>
                  </a:lnTo>
                  <a:lnTo>
                    <a:pt x="3100089" y="60376"/>
                  </a:lnTo>
                  <a:lnTo>
                    <a:pt x="3103573" y="60410"/>
                  </a:lnTo>
                  <a:lnTo>
                    <a:pt x="3107056" y="62155"/>
                  </a:lnTo>
                  <a:lnTo>
                    <a:pt x="3110539" y="61754"/>
                  </a:lnTo>
                  <a:lnTo>
                    <a:pt x="3114022" y="63080"/>
                  </a:lnTo>
                  <a:lnTo>
                    <a:pt x="3117506" y="63418"/>
                  </a:lnTo>
                  <a:lnTo>
                    <a:pt x="3120989" y="63510"/>
                  </a:lnTo>
                  <a:lnTo>
                    <a:pt x="3124472" y="63315"/>
                  </a:lnTo>
                  <a:lnTo>
                    <a:pt x="3127955" y="62548"/>
                  </a:lnTo>
                  <a:lnTo>
                    <a:pt x="3131439" y="61782"/>
                  </a:lnTo>
                  <a:lnTo>
                    <a:pt x="3134922" y="61017"/>
                  </a:lnTo>
                  <a:lnTo>
                    <a:pt x="3138405" y="60866"/>
                  </a:lnTo>
                  <a:lnTo>
                    <a:pt x="3138405" y="60866"/>
                  </a:lnTo>
                  <a:lnTo>
                    <a:pt x="3141888" y="60715"/>
                  </a:lnTo>
                  <a:lnTo>
                    <a:pt x="3141888" y="60715"/>
                  </a:lnTo>
                  <a:lnTo>
                    <a:pt x="3145372" y="60565"/>
                  </a:lnTo>
                  <a:lnTo>
                    <a:pt x="3145372" y="60565"/>
                  </a:lnTo>
                  <a:lnTo>
                    <a:pt x="3148855" y="60333"/>
                  </a:lnTo>
                  <a:lnTo>
                    <a:pt x="3152338" y="60061"/>
                  </a:lnTo>
                  <a:lnTo>
                    <a:pt x="3155821" y="59789"/>
                  </a:lnTo>
                  <a:lnTo>
                    <a:pt x="3159304" y="59884"/>
                  </a:lnTo>
                  <a:lnTo>
                    <a:pt x="3162788" y="60709"/>
                  </a:lnTo>
                  <a:lnTo>
                    <a:pt x="3166271" y="61693"/>
                  </a:lnTo>
                  <a:lnTo>
                    <a:pt x="3166271" y="61693"/>
                  </a:lnTo>
                  <a:lnTo>
                    <a:pt x="3169754" y="65571"/>
                  </a:lnTo>
                  <a:lnTo>
                    <a:pt x="3169754" y="65972"/>
                  </a:lnTo>
                  <a:lnTo>
                    <a:pt x="3169754" y="66373"/>
                  </a:lnTo>
                  <a:lnTo>
                    <a:pt x="3169754" y="66774"/>
                  </a:lnTo>
                  <a:lnTo>
                    <a:pt x="3173237" y="66379"/>
                  </a:lnTo>
                  <a:lnTo>
                    <a:pt x="3176721" y="65985"/>
                  </a:lnTo>
                  <a:lnTo>
                    <a:pt x="3180204" y="66312"/>
                  </a:lnTo>
                  <a:lnTo>
                    <a:pt x="3180204" y="66312"/>
                  </a:lnTo>
                  <a:lnTo>
                    <a:pt x="3183687" y="67036"/>
                  </a:lnTo>
                  <a:lnTo>
                    <a:pt x="3187170" y="67997"/>
                  </a:lnTo>
                  <a:lnTo>
                    <a:pt x="3187170" y="67997"/>
                  </a:lnTo>
                  <a:lnTo>
                    <a:pt x="3190654" y="68835"/>
                  </a:lnTo>
                  <a:lnTo>
                    <a:pt x="3194137" y="68680"/>
                  </a:lnTo>
                  <a:lnTo>
                    <a:pt x="3197620" y="68406"/>
                  </a:lnTo>
                  <a:lnTo>
                    <a:pt x="3201103" y="68014"/>
                  </a:lnTo>
                  <a:lnTo>
                    <a:pt x="3204587" y="67623"/>
                  </a:lnTo>
                  <a:lnTo>
                    <a:pt x="3208070" y="67390"/>
                  </a:lnTo>
                  <a:lnTo>
                    <a:pt x="3211553" y="67158"/>
                  </a:lnTo>
                  <a:lnTo>
                    <a:pt x="3215036" y="66926"/>
                  </a:lnTo>
                  <a:lnTo>
                    <a:pt x="3218520" y="66695"/>
                  </a:lnTo>
                  <a:lnTo>
                    <a:pt x="3222003" y="66464"/>
                  </a:lnTo>
                  <a:lnTo>
                    <a:pt x="3222003" y="66858"/>
                  </a:lnTo>
                  <a:lnTo>
                    <a:pt x="3225486" y="66825"/>
                  </a:lnTo>
                  <a:lnTo>
                    <a:pt x="3228969" y="66200"/>
                  </a:lnTo>
                  <a:lnTo>
                    <a:pt x="3232453" y="66285"/>
                  </a:lnTo>
                  <a:lnTo>
                    <a:pt x="3235936" y="67077"/>
                  </a:lnTo>
                  <a:lnTo>
                    <a:pt x="3239419" y="68452"/>
                  </a:lnTo>
                  <a:lnTo>
                    <a:pt x="3242902" y="69471"/>
                  </a:lnTo>
                  <a:lnTo>
                    <a:pt x="3242902" y="69471"/>
                  </a:lnTo>
                  <a:lnTo>
                    <a:pt x="3246386" y="71029"/>
                  </a:lnTo>
                  <a:lnTo>
                    <a:pt x="3249869" y="74822"/>
                  </a:lnTo>
                  <a:lnTo>
                    <a:pt x="3253352" y="75743"/>
                  </a:lnTo>
                  <a:lnTo>
                    <a:pt x="3256835" y="75175"/>
                  </a:lnTo>
                  <a:lnTo>
                    <a:pt x="3260319" y="74480"/>
                  </a:lnTo>
                  <a:lnTo>
                    <a:pt x="3263802" y="73734"/>
                  </a:lnTo>
                  <a:lnTo>
                    <a:pt x="3267285" y="72886"/>
                  </a:lnTo>
                  <a:lnTo>
                    <a:pt x="3270768" y="72038"/>
                  </a:lnTo>
                  <a:lnTo>
                    <a:pt x="3274252" y="71769"/>
                  </a:lnTo>
                  <a:lnTo>
                    <a:pt x="3277735" y="71538"/>
                  </a:lnTo>
                  <a:lnTo>
                    <a:pt x="3281218" y="70924"/>
                  </a:lnTo>
                  <a:lnTo>
                    <a:pt x="3284701" y="71347"/>
                  </a:lnTo>
                  <a:lnTo>
                    <a:pt x="3288185" y="72650"/>
                  </a:lnTo>
                  <a:lnTo>
                    <a:pt x="3291668" y="74253"/>
                  </a:lnTo>
                  <a:lnTo>
                    <a:pt x="3295151" y="73526"/>
                  </a:lnTo>
                  <a:lnTo>
                    <a:pt x="3298634" y="72801"/>
                  </a:lnTo>
                  <a:lnTo>
                    <a:pt x="3302118" y="72076"/>
                  </a:lnTo>
                  <a:lnTo>
                    <a:pt x="3305601" y="72037"/>
                  </a:lnTo>
                  <a:lnTo>
                    <a:pt x="3309084" y="71199"/>
                  </a:lnTo>
                  <a:lnTo>
                    <a:pt x="3312567" y="71276"/>
                  </a:lnTo>
                  <a:lnTo>
                    <a:pt x="3316051" y="71505"/>
                  </a:lnTo>
                  <a:lnTo>
                    <a:pt x="3319534" y="73553"/>
                  </a:lnTo>
                  <a:lnTo>
                    <a:pt x="3323017" y="77996"/>
                  </a:lnTo>
                  <a:lnTo>
                    <a:pt x="3326500" y="78739"/>
                  </a:lnTo>
                  <a:lnTo>
                    <a:pt x="3329984" y="78208"/>
                  </a:lnTo>
                  <a:lnTo>
                    <a:pt x="3333467" y="77677"/>
                  </a:lnTo>
                  <a:lnTo>
                    <a:pt x="3336950" y="77896"/>
                  </a:lnTo>
                  <a:lnTo>
                    <a:pt x="3340433" y="78263"/>
                  </a:lnTo>
                  <a:lnTo>
                    <a:pt x="3343917" y="78145"/>
                  </a:lnTo>
                  <a:lnTo>
                    <a:pt x="3347400" y="78101"/>
                  </a:lnTo>
                  <a:lnTo>
                    <a:pt x="3350883" y="79804"/>
                  </a:lnTo>
                  <a:lnTo>
                    <a:pt x="3354366" y="82902"/>
                  </a:lnTo>
                  <a:lnTo>
                    <a:pt x="3357850" y="83112"/>
                  </a:lnTo>
                  <a:lnTo>
                    <a:pt x="3361333" y="83836"/>
                  </a:lnTo>
                  <a:lnTo>
                    <a:pt x="3364816" y="84704"/>
                  </a:lnTo>
                  <a:lnTo>
                    <a:pt x="3368299" y="85862"/>
                  </a:lnTo>
                  <a:lnTo>
                    <a:pt x="3371783" y="85482"/>
                  </a:lnTo>
                  <a:lnTo>
                    <a:pt x="3375266" y="85322"/>
                  </a:lnTo>
                  <a:lnTo>
                    <a:pt x="3378749" y="85236"/>
                  </a:lnTo>
                  <a:lnTo>
                    <a:pt x="3382232" y="84420"/>
                  </a:lnTo>
                  <a:lnTo>
                    <a:pt x="3385716" y="83605"/>
                  </a:lnTo>
                  <a:lnTo>
                    <a:pt x="3389199" y="84468"/>
                  </a:lnTo>
                  <a:lnTo>
                    <a:pt x="3392682" y="84819"/>
                  </a:lnTo>
                  <a:lnTo>
                    <a:pt x="3396165" y="84442"/>
                  </a:lnTo>
                  <a:lnTo>
                    <a:pt x="3399649" y="83848"/>
                  </a:lnTo>
                  <a:lnTo>
                    <a:pt x="3403132" y="83183"/>
                  </a:lnTo>
                  <a:lnTo>
                    <a:pt x="3406615" y="83679"/>
                  </a:lnTo>
                  <a:lnTo>
                    <a:pt x="3410098" y="83305"/>
                  </a:lnTo>
                  <a:lnTo>
                    <a:pt x="3413582" y="85102"/>
                  </a:lnTo>
                  <a:lnTo>
                    <a:pt x="3417065" y="85016"/>
                  </a:lnTo>
                  <a:lnTo>
                    <a:pt x="3420548" y="87952"/>
                  </a:lnTo>
                  <a:lnTo>
                    <a:pt x="3424031" y="88437"/>
                  </a:lnTo>
                  <a:lnTo>
                    <a:pt x="3427515" y="88707"/>
                  </a:lnTo>
                  <a:lnTo>
                    <a:pt x="3430998" y="87904"/>
                  </a:lnTo>
                  <a:lnTo>
                    <a:pt x="3430998" y="88261"/>
                  </a:lnTo>
                  <a:lnTo>
                    <a:pt x="3434481" y="87816"/>
                  </a:lnTo>
                  <a:lnTo>
                    <a:pt x="3437964" y="87729"/>
                  </a:lnTo>
                  <a:lnTo>
                    <a:pt x="3441447" y="86928"/>
                  </a:lnTo>
                  <a:lnTo>
                    <a:pt x="3444931" y="86842"/>
                  </a:lnTo>
                  <a:lnTo>
                    <a:pt x="3448414" y="86399"/>
                  </a:lnTo>
                  <a:lnTo>
                    <a:pt x="3451897" y="86670"/>
                  </a:lnTo>
                  <a:lnTo>
                    <a:pt x="3455380" y="86228"/>
                  </a:lnTo>
                  <a:lnTo>
                    <a:pt x="3458864" y="85787"/>
                  </a:lnTo>
                  <a:lnTo>
                    <a:pt x="3462347" y="86057"/>
                  </a:lnTo>
                  <a:lnTo>
                    <a:pt x="3465830" y="85261"/>
                  </a:lnTo>
                  <a:lnTo>
                    <a:pt x="3469313" y="84466"/>
                  </a:lnTo>
                  <a:lnTo>
                    <a:pt x="3472797" y="83672"/>
                  </a:lnTo>
                  <a:lnTo>
                    <a:pt x="3476280" y="82878"/>
                  </a:lnTo>
                  <a:lnTo>
                    <a:pt x="3479763" y="82084"/>
                  </a:lnTo>
                  <a:lnTo>
                    <a:pt x="3483246" y="81647"/>
                  </a:lnTo>
                  <a:lnTo>
                    <a:pt x="3483246" y="82003"/>
                  </a:lnTo>
                  <a:lnTo>
                    <a:pt x="3483246" y="82358"/>
                  </a:lnTo>
                  <a:lnTo>
                    <a:pt x="3483246" y="82714"/>
                  </a:lnTo>
                  <a:lnTo>
                    <a:pt x="3483246" y="83069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093304"/>
              <a:ext cx="3483246" cy="2458762"/>
            </a:xfrm>
            <a:custGeom>
              <a:avLst/>
              <a:gdLst/>
              <a:ahLst/>
              <a:cxnLst/>
              <a:rect l="0" t="0" r="0" b="0"/>
              <a:pathLst>
                <a:path w="3483246" h="2458762">
                  <a:moveTo>
                    <a:pt x="0" y="2458762"/>
                  </a:moveTo>
                  <a:lnTo>
                    <a:pt x="3483" y="558809"/>
                  </a:lnTo>
                  <a:lnTo>
                    <a:pt x="6966" y="0"/>
                  </a:lnTo>
                  <a:lnTo>
                    <a:pt x="10449" y="219532"/>
                  </a:lnTo>
                  <a:lnTo>
                    <a:pt x="13932" y="315225"/>
                  </a:lnTo>
                  <a:lnTo>
                    <a:pt x="17416" y="136597"/>
                  </a:lnTo>
                  <a:lnTo>
                    <a:pt x="17416" y="368814"/>
                  </a:lnTo>
                  <a:lnTo>
                    <a:pt x="17416" y="558809"/>
                  </a:lnTo>
                  <a:lnTo>
                    <a:pt x="20899" y="403075"/>
                  </a:lnTo>
                  <a:lnTo>
                    <a:pt x="24382" y="275234"/>
                  </a:lnTo>
                  <a:lnTo>
                    <a:pt x="27865" y="752682"/>
                  </a:lnTo>
                  <a:lnTo>
                    <a:pt x="31349" y="733117"/>
                  </a:lnTo>
                  <a:lnTo>
                    <a:pt x="34832" y="717139"/>
                  </a:lnTo>
                  <a:lnTo>
                    <a:pt x="34832" y="786804"/>
                  </a:lnTo>
                  <a:lnTo>
                    <a:pt x="34832" y="851110"/>
                  </a:lnTo>
                  <a:lnTo>
                    <a:pt x="38315" y="828306"/>
                  </a:lnTo>
                  <a:lnTo>
                    <a:pt x="41798" y="752682"/>
                  </a:lnTo>
                  <a:lnTo>
                    <a:pt x="45282" y="841540"/>
                  </a:lnTo>
                  <a:lnTo>
                    <a:pt x="48765" y="824166"/>
                  </a:lnTo>
                  <a:lnTo>
                    <a:pt x="52248" y="808803"/>
                  </a:lnTo>
                  <a:lnTo>
                    <a:pt x="55731" y="795122"/>
                  </a:lnTo>
                  <a:lnTo>
                    <a:pt x="59215" y="858351"/>
                  </a:lnTo>
                  <a:lnTo>
                    <a:pt x="62698" y="808803"/>
                  </a:lnTo>
                  <a:lnTo>
                    <a:pt x="66181" y="864022"/>
                  </a:lnTo>
                  <a:lnTo>
                    <a:pt x="69664" y="819587"/>
                  </a:lnTo>
                  <a:lnTo>
                    <a:pt x="69664" y="851110"/>
                  </a:lnTo>
                  <a:lnTo>
                    <a:pt x="73148" y="868584"/>
                  </a:lnTo>
                  <a:lnTo>
                    <a:pt x="76631" y="884144"/>
                  </a:lnTo>
                  <a:lnTo>
                    <a:pt x="80114" y="898086"/>
                  </a:lnTo>
                  <a:lnTo>
                    <a:pt x="83597" y="861349"/>
                  </a:lnTo>
                  <a:lnTo>
                    <a:pt x="87081" y="825990"/>
                  </a:lnTo>
                  <a:lnTo>
                    <a:pt x="90564" y="817111"/>
                  </a:lnTo>
                  <a:lnTo>
                    <a:pt x="94047" y="832578"/>
                  </a:lnTo>
                  <a:lnTo>
                    <a:pt x="97530" y="868584"/>
                  </a:lnTo>
                  <a:lnTo>
                    <a:pt x="101014" y="880416"/>
                  </a:lnTo>
                  <a:lnTo>
                    <a:pt x="104497" y="910652"/>
                  </a:lnTo>
                  <a:lnTo>
                    <a:pt x="104497" y="929532"/>
                  </a:lnTo>
                  <a:lnTo>
                    <a:pt x="104497" y="947956"/>
                  </a:lnTo>
                  <a:lnTo>
                    <a:pt x="107980" y="937908"/>
                  </a:lnTo>
                  <a:lnTo>
                    <a:pt x="111463" y="910652"/>
                  </a:lnTo>
                  <a:lnTo>
                    <a:pt x="114947" y="1015911"/>
                  </a:lnTo>
                  <a:lnTo>
                    <a:pt x="118430" y="1076306"/>
                  </a:lnTo>
                  <a:lnTo>
                    <a:pt x="121913" y="1052066"/>
                  </a:lnTo>
                  <a:lnTo>
                    <a:pt x="121913" y="1065463"/>
                  </a:lnTo>
                  <a:lnTo>
                    <a:pt x="125396" y="1068039"/>
                  </a:lnTo>
                  <a:lnTo>
                    <a:pt x="128880" y="1082818"/>
                  </a:lnTo>
                  <a:lnTo>
                    <a:pt x="132363" y="1060557"/>
                  </a:lnTo>
                  <a:lnTo>
                    <a:pt x="135846" y="1038762"/>
                  </a:lnTo>
                  <a:lnTo>
                    <a:pt x="139329" y="1029738"/>
                  </a:lnTo>
                  <a:lnTo>
                    <a:pt x="139329" y="1041848"/>
                  </a:lnTo>
                  <a:lnTo>
                    <a:pt x="139329" y="1053755"/>
                  </a:lnTo>
                  <a:lnTo>
                    <a:pt x="139329" y="1065463"/>
                  </a:lnTo>
                  <a:lnTo>
                    <a:pt x="139329" y="1076978"/>
                  </a:lnTo>
                  <a:lnTo>
                    <a:pt x="142813" y="1121978"/>
                  </a:lnTo>
                  <a:lnTo>
                    <a:pt x="146296" y="1152544"/>
                  </a:lnTo>
                  <a:lnTo>
                    <a:pt x="149779" y="1133279"/>
                  </a:lnTo>
                  <a:lnTo>
                    <a:pt x="153262" y="1114351"/>
                  </a:lnTo>
                  <a:lnTo>
                    <a:pt x="156746" y="1095752"/>
                  </a:lnTo>
                  <a:lnTo>
                    <a:pt x="156746" y="1105558"/>
                  </a:lnTo>
                  <a:lnTo>
                    <a:pt x="156746" y="1115224"/>
                  </a:lnTo>
                  <a:lnTo>
                    <a:pt x="156746" y="1124753"/>
                  </a:lnTo>
                  <a:lnTo>
                    <a:pt x="160229" y="1106616"/>
                  </a:lnTo>
                  <a:lnTo>
                    <a:pt x="163712" y="1088782"/>
                  </a:lnTo>
                  <a:lnTo>
                    <a:pt x="167195" y="1090174"/>
                  </a:lnTo>
                  <a:lnTo>
                    <a:pt x="170679" y="1091506"/>
                  </a:lnTo>
                  <a:lnTo>
                    <a:pt x="174162" y="1083796"/>
                  </a:lnTo>
                  <a:lnTo>
                    <a:pt x="177645" y="1128083"/>
                  </a:lnTo>
                  <a:lnTo>
                    <a:pt x="181128" y="1112079"/>
                  </a:lnTo>
                  <a:lnTo>
                    <a:pt x="184612" y="1120993"/>
                  </a:lnTo>
                  <a:lnTo>
                    <a:pt x="188095" y="1152544"/>
                  </a:lnTo>
                  <a:lnTo>
                    <a:pt x="191578" y="1145080"/>
                  </a:lnTo>
                  <a:lnTo>
                    <a:pt x="195061" y="1137802"/>
                  </a:lnTo>
                  <a:lnTo>
                    <a:pt x="198545" y="1130701"/>
                  </a:lnTo>
                  <a:lnTo>
                    <a:pt x="202028" y="1116381"/>
                  </a:lnTo>
                  <a:lnTo>
                    <a:pt x="205511" y="1145589"/>
                  </a:lnTo>
                  <a:lnTo>
                    <a:pt x="208994" y="1131811"/>
                  </a:lnTo>
                  <a:lnTo>
                    <a:pt x="212478" y="1118206"/>
                  </a:lnTo>
                  <a:lnTo>
                    <a:pt x="215961" y="1203173"/>
                  </a:lnTo>
                  <a:lnTo>
                    <a:pt x="219444" y="1202400"/>
                  </a:lnTo>
                  <a:lnTo>
                    <a:pt x="222927" y="1213355"/>
                  </a:lnTo>
                  <a:lnTo>
                    <a:pt x="226411" y="1212463"/>
                  </a:lnTo>
                  <a:lnTo>
                    <a:pt x="226411" y="1218154"/>
                  </a:lnTo>
                  <a:lnTo>
                    <a:pt x="229894" y="1217209"/>
                  </a:lnTo>
                  <a:lnTo>
                    <a:pt x="233377" y="1205167"/>
                  </a:lnTo>
                  <a:lnTo>
                    <a:pt x="236860" y="1193255"/>
                  </a:lnTo>
                  <a:lnTo>
                    <a:pt x="240344" y="1198216"/>
                  </a:lnTo>
                  <a:lnTo>
                    <a:pt x="243827" y="1197586"/>
                  </a:lnTo>
                  <a:lnTo>
                    <a:pt x="243827" y="1202999"/>
                  </a:lnTo>
                  <a:lnTo>
                    <a:pt x="243827" y="1208366"/>
                  </a:lnTo>
                  <a:lnTo>
                    <a:pt x="243827" y="1213687"/>
                  </a:lnTo>
                  <a:lnTo>
                    <a:pt x="243827" y="1218962"/>
                  </a:lnTo>
                  <a:lnTo>
                    <a:pt x="243827" y="1224194"/>
                  </a:lnTo>
                  <a:lnTo>
                    <a:pt x="243827" y="1229381"/>
                  </a:lnTo>
                  <a:lnTo>
                    <a:pt x="243827" y="1234525"/>
                  </a:lnTo>
                  <a:lnTo>
                    <a:pt x="243827" y="1239626"/>
                  </a:lnTo>
                  <a:lnTo>
                    <a:pt x="247310" y="1233441"/>
                  </a:lnTo>
                  <a:lnTo>
                    <a:pt x="250793" y="1222310"/>
                  </a:lnTo>
                  <a:lnTo>
                    <a:pt x="254277" y="1260284"/>
                  </a:lnTo>
                  <a:lnTo>
                    <a:pt x="257760" y="1258947"/>
                  </a:lnTo>
                  <a:lnTo>
                    <a:pt x="261243" y="1257642"/>
                  </a:lnTo>
                  <a:lnTo>
                    <a:pt x="261243" y="1262227"/>
                  </a:lnTo>
                  <a:lnTo>
                    <a:pt x="264726" y="1256369"/>
                  </a:lnTo>
                  <a:lnTo>
                    <a:pt x="268210" y="1255127"/>
                  </a:lnTo>
                  <a:lnTo>
                    <a:pt x="271693" y="1249445"/>
                  </a:lnTo>
                  <a:lnTo>
                    <a:pt x="275176" y="1239368"/>
                  </a:lnTo>
                  <a:lnTo>
                    <a:pt x="278659" y="1247198"/>
                  </a:lnTo>
                  <a:lnTo>
                    <a:pt x="278659" y="1251572"/>
                  </a:lnTo>
                  <a:lnTo>
                    <a:pt x="278659" y="1255914"/>
                  </a:lnTo>
                  <a:lnTo>
                    <a:pt x="282143" y="1246113"/>
                  </a:lnTo>
                  <a:lnTo>
                    <a:pt x="285626" y="1240740"/>
                  </a:lnTo>
                  <a:lnTo>
                    <a:pt x="289109" y="1256644"/>
                  </a:lnTo>
                  <a:lnTo>
                    <a:pt x="292592" y="1275773"/>
                  </a:lnTo>
                  <a:lnTo>
                    <a:pt x="296075" y="1270497"/>
                  </a:lnTo>
                  <a:lnTo>
                    <a:pt x="299559" y="1273171"/>
                  </a:lnTo>
                  <a:lnTo>
                    <a:pt x="303042" y="1271912"/>
                  </a:lnTo>
                  <a:lnTo>
                    <a:pt x="306525" y="1262953"/>
                  </a:lnTo>
                  <a:lnTo>
                    <a:pt x="310008" y="1261816"/>
                  </a:lnTo>
                  <a:lnTo>
                    <a:pt x="313492" y="1256875"/>
                  </a:lnTo>
                  <a:lnTo>
                    <a:pt x="316975" y="1255819"/>
                  </a:lnTo>
                  <a:lnTo>
                    <a:pt x="320458" y="1251003"/>
                  </a:lnTo>
                  <a:lnTo>
                    <a:pt x="323941" y="1246253"/>
                  </a:lnTo>
                  <a:lnTo>
                    <a:pt x="327425" y="1245327"/>
                  </a:lnTo>
                  <a:lnTo>
                    <a:pt x="330908" y="1236946"/>
                  </a:lnTo>
                  <a:lnTo>
                    <a:pt x="330908" y="1240694"/>
                  </a:lnTo>
                  <a:lnTo>
                    <a:pt x="334391" y="1239837"/>
                  </a:lnTo>
                  <a:lnTo>
                    <a:pt x="337874" y="1235316"/>
                  </a:lnTo>
                  <a:lnTo>
                    <a:pt x="341358" y="1230855"/>
                  </a:lnTo>
                  <a:lnTo>
                    <a:pt x="344841" y="1222771"/>
                  </a:lnTo>
                  <a:lnTo>
                    <a:pt x="348324" y="1225754"/>
                  </a:lnTo>
                  <a:lnTo>
                    <a:pt x="351807" y="1228664"/>
                  </a:lnTo>
                  <a:lnTo>
                    <a:pt x="355291" y="1220814"/>
                  </a:lnTo>
                  <a:lnTo>
                    <a:pt x="358774" y="1213017"/>
                  </a:lnTo>
                  <a:lnTo>
                    <a:pt x="362257" y="1219568"/>
                  </a:lnTo>
                  <a:lnTo>
                    <a:pt x="365740" y="1222455"/>
                  </a:lnTo>
                  <a:lnTo>
                    <a:pt x="369224" y="1218367"/>
                  </a:lnTo>
                  <a:lnTo>
                    <a:pt x="372707" y="1210858"/>
                  </a:lnTo>
                  <a:lnTo>
                    <a:pt x="376190" y="1206880"/>
                  </a:lnTo>
                  <a:lnTo>
                    <a:pt x="379673" y="1202950"/>
                  </a:lnTo>
                  <a:lnTo>
                    <a:pt x="383157" y="1199067"/>
                  </a:lnTo>
                  <a:lnTo>
                    <a:pt x="386640" y="1195231"/>
                  </a:lnTo>
                  <a:lnTo>
                    <a:pt x="390123" y="1191441"/>
                  </a:lnTo>
                  <a:lnTo>
                    <a:pt x="393606" y="1187696"/>
                  </a:lnTo>
                  <a:lnTo>
                    <a:pt x="397090" y="1213965"/>
                  </a:lnTo>
                  <a:lnTo>
                    <a:pt x="400573" y="1219875"/>
                  </a:lnTo>
                  <a:lnTo>
                    <a:pt x="400573" y="1223060"/>
                  </a:lnTo>
                  <a:lnTo>
                    <a:pt x="404056" y="1228757"/>
                  </a:lnTo>
                  <a:lnTo>
                    <a:pt x="407539" y="1231232"/>
                  </a:lnTo>
                  <a:lnTo>
                    <a:pt x="411023" y="1248684"/>
                  </a:lnTo>
                  <a:lnTo>
                    <a:pt x="414506" y="1247935"/>
                  </a:lnTo>
                  <a:lnTo>
                    <a:pt x="417989" y="1247198"/>
                  </a:lnTo>
                  <a:lnTo>
                    <a:pt x="417989" y="1250117"/>
                  </a:lnTo>
                  <a:lnTo>
                    <a:pt x="417989" y="1253023"/>
                  </a:lnTo>
                  <a:lnTo>
                    <a:pt x="417989" y="1255914"/>
                  </a:lnTo>
                  <a:lnTo>
                    <a:pt x="421472" y="1249371"/>
                  </a:lnTo>
                  <a:lnTo>
                    <a:pt x="424956" y="1242865"/>
                  </a:lnTo>
                  <a:lnTo>
                    <a:pt x="428439" y="1242181"/>
                  </a:lnTo>
                  <a:lnTo>
                    <a:pt x="431922" y="1235763"/>
                  </a:lnTo>
                  <a:lnTo>
                    <a:pt x="435405" y="1235139"/>
                  </a:lnTo>
                  <a:lnTo>
                    <a:pt x="435405" y="1237998"/>
                  </a:lnTo>
                  <a:lnTo>
                    <a:pt x="435405" y="1240844"/>
                  </a:lnTo>
                  <a:lnTo>
                    <a:pt x="435405" y="1243676"/>
                  </a:lnTo>
                  <a:lnTo>
                    <a:pt x="438889" y="1243564"/>
                  </a:lnTo>
                  <a:lnTo>
                    <a:pt x="442372" y="1250645"/>
                  </a:lnTo>
                  <a:lnTo>
                    <a:pt x="445855" y="1247198"/>
                  </a:lnTo>
                  <a:lnTo>
                    <a:pt x="449338" y="1241042"/>
                  </a:lnTo>
                  <a:lnTo>
                    <a:pt x="452822" y="1234919"/>
                  </a:lnTo>
                  <a:lnTo>
                    <a:pt x="456305" y="1234329"/>
                  </a:lnTo>
                  <a:lnTo>
                    <a:pt x="459788" y="1228284"/>
                  </a:lnTo>
                  <a:lnTo>
                    <a:pt x="463271" y="1222271"/>
                  </a:lnTo>
                  <a:lnTo>
                    <a:pt x="466755" y="1237955"/>
                  </a:lnTo>
                  <a:lnTo>
                    <a:pt x="470238" y="1237364"/>
                  </a:lnTo>
                  <a:lnTo>
                    <a:pt x="470238" y="1240002"/>
                  </a:lnTo>
                  <a:lnTo>
                    <a:pt x="470238" y="1242628"/>
                  </a:lnTo>
                  <a:lnTo>
                    <a:pt x="470238" y="1245244"/>
                  </a:lnTo>
                  <a:lnTo>
                    <a:pt x="473721" y="1244610"/>
                  </a:lnTo>
                  <a:lnTo>
                    <a:pt x="477204" y="1266743"/>
                  </a:lnTo>
                  <a:lnTo>
                    <a:pt x="480688" y="1261034"/>
                  </a:lnTo>
                  <a:lnTo>
                    <a:pt x="484171" y="1255354"/>
                  </a:lnTo>
                  <a:lnTo>
                    <a:pt x="487654" y="1252194"/>
                  </a:lnTo>
                  <a:lnTo>
                    <a:pt x="487654" y="1254677"/>
                  </a:lnTo>
                  <a:lnTo>
                    <a:pt x="487654" y="1257149"/>
                  </a:lnTo>
                  <a:lnTo>
                    <a:pt x="487654" y="1259611"/>
                  </a:lnTo>
                  <a:lnTo>
                    <a:pt x="491137" y="1258914"/>
                  </a:lnTo>
                  <a:lnTo>
                    <a:pt x="494621" y="1253349"/>
                  </a:lnTo>
                  <a:lnTo>
                    <a:pt x="498104" y="1257546"/>
                  </a:lnTo>
                  <a:lnTo>
                    <a:pt x="501587" y="1261656"/>
                  </a:lnTo>
                  <a:lnTo>
                    <a:pt x="505070" y="1265681"/>
                  </a:lnTo>
                  <a:lnTo>
                    <a:pt x="505070" y="1268025"/>
                  </a:lnTo>
                  <a:lnTo>
                    <a:pt x="508554" y="1287878"/>
                  </a:lnTo>
                  <a:lnTo>
                    <a:pt x="512037" y="1282566"/>
                  </a:lnTo>
                  <a:lnTo>
                    <a:pt x="515520" y="1277279"/>
                  </a:lnTo>
                  <a:lnTo>
                    <a:pt x="519003" y="1278761"/>
                  </a:lnTo>
                  <a:lnTo>
                    <a:pt x="522487" y="1278000"/>
                  </a:lnTo>
                  <a:lnTo>
                    <a:pt x="525970" y="1283847"/>
                  </a:lnTo>
                  <a:lnTo>
                    <a:pt x="529453" y="1291708"/>
                  </a:lnTo>
                  <a:lnTo>
                    <a:pt x="532936" y="1295145"/>
                  </a:lnTo>
                  <a:lnTo>
                    <a:pt x="536420" y="1290091"/>
                  </a:lnTo>
                  <a:lnTo>
                    <a:pt x="539903" y="1287182"/>
                  </a:lnTo>
                  <a:lnTo>
                    <a:pt x="543386" y="1286407"/>
                  </a:lnTo>
                  <a:lnTo>
                    <a:pt x="546869" y="1285641"/>
                  </a:lnTo>
                  <a:lnTo>
                    <a:pt x="550353" y="1280696"/>
                  </a:lnTo>
                  <a:lnTo>
                    <a:pt x="553836" y="1275773"/>
                  </a:lnTo>
                  <a:lnTo>
                    <a:pt x="557319" y="1270870"/>
                  </a:lnTo>
                  <a:lnTo>
                    <a:pt x="557319" y="1272976"/>
                  </a:lnTo>
                  <a:lnTo>
                    <a:pt x="557319" y="1275075"/>
                  </a:lnTo>
                  <a:lnTo>
                    <a:pt x="560802" y="1272296"/>
                  </a:lnTo>
                  <a:lnTo>
                    <a:pt x="564286" y="1271625"/>
                  </a:lnTo>
                  <a:lnTo>
                    <a:pt x="567769" y="1268886"/>
                  </a:lnTo>
                  <a:lnTo>
                    <a:pt x="571252" y="1266168"/>
                  </a:lnTo>
                  <a:lnTo>
                    <a:pt x="574735" y="1261396"/>
                  </a:lnTo>
                  <a:lnTo>
                    <a:pt x="578218" y="1258723"/>
                  </a:lnTo>
                  <a:lnTo>
                    <a:pt x="581702" y="1253994"/>
                  </a:lnTo>
                  <a:lnTo>
                    <a:pt x="585185" y="1249285"/>
                  </a:lnTo>
                  <a:lnTo>
                    <a:pt x="588668" y="1244595"/>
                  </a:lnTo>
                  <a:lnTo>
                    <a:pt x="592151" y="1242011"/>
                  </a:lnTo>
                  <a:lnTo>
                    <a:pt x="595635" y="1243593"/>
                  </a:lnTo>
                  <a:lnTo>
                    <a:pt x="599118" y="1241042"/>
                  </a:lnTo>
                  <a:lnTo>
                    <a:pt x="602601" y="1237685"/>
                  </a:lnTo>
                  <a:lnTo>
                    <a:pt x="606084" y="1233936"/>
                  </a:lnTo>
                  <a:lnTo>
                    <a:pt x="609568" y="1231444"/>
                  </a:lnTo>
                  <a:lnTo>
                    <a:pt x="613051" y="1231022"/>
                  </a:lnTo>
                  <a:lnTo>
                    <a:pt x="616534" y="1234669"/>
                  </a:lnTo>
                  <a:lnTo>
                    <a:pt x="620017" y="1230193"/>
                  </a:lnTo>
                  <a:lnTo>
                    <a:pt x="623501" y="1233809"/>
                  </a:lnTo>
                  <a:lnTo>
                    <a:pt x="626984" y="1231386"/>
                  </a:lnTo>
                  <a:lnTo>
                    <a:pt x="630467" y="1226979"/>
                  </a:lnTo>
                  <a:lnTo>
                    <a:pt x="633950" y="1222589"/>
                  </a:lnTo>
                  <a:lnTo>
                    <a:pt x="637434" y="1221426"/>
                  </a:lnTo>
                  <a:lnTo>
                    <a:pt x="640917" y="1221868"/>
                  </a:lnTo>
                  <a:lnTo>
                    <a:pt x="644400" y="1217541"/>
                  </a:lnTo>
                  <a:lnTo>
                    <a:pt x="647883" y="1215223"/>
                  </a:lnTo>
                  <a:lnTo>
                    <a:pt x="651367" y="1218850"/>
                  </a:lnTo>
                  <a:lnTo>
                    <a:pt x="654850" y="1214588"/>
                  </a:lnTo>
                  <a:lnTo>
                    <a:pt x="658333" y="1210342"/>
                  </a:lnTo>
                  <a:lnTo>
                    <a:pt x="661816" y="1206112"/>
                  </a:lnTo>
                  <a:lnTo>
                    <a:pt x="661816" y="1208084"/>
                  </a:lnTo>
                  <a:lnTo>
                    <a:pt x="661816" y="1210051"/>
                  </a:lnTo>
                  <a:lnTo>
                    <a:pt x="665300" y="1215985"/>
                  </a:lnTo>
                  <a:lnTo>
                    <a:pt x="668783" y="1214128"/>
                  </a:lnTo>
                  <a:lnTo>
                    <a:pt x="672266" y="1214975"/>
                  </a:lnTo>
                  <a:lnTo>
                    <a:pt x="675749" y="1214669"/>
                  </a:lnTo>
                  <a:lnTo>
                    <a:pt x="679233" y="1212463"/>
                  </a:lnTo>
                  <a:lnTo>
                    <a:pt x="679233" y="1214365"/>
                  </a:lnTo>
                  <a:lnTo>
                    <a:pt x="679233" y="1216262"/>
                  </a:lnTo>
                  <a:lnTo>
                    <a:pt x="679233" y="1218154"/>
                  </a:lnTo>
                  <a:lnTo>
                    <a:pt x="682716" y="1225309"/>
                  </a:lnTo>
                  <a:lnTo>
                    <a:pt x="686199" y="1228646"/>
                  </a:lnTo>
                  <a:lnTo>
                    <a:pt x="689682" y="1226452"/>
                  </a:lnTo>
                  <a:lnTo>
                    <a:pt x="693166" y="1222437"/>
                  </a:lnTo>
                  <a:lnTo>
                    <a:pt x="696649" y="1218437"/>
                  </a:lnTo>
                  <a:lnTo>
                    <a:pt x="700132" y="1216291"/>
                  </a:lnTo>
                  <a:lnTo>
                    <a:pt x="703615" y="1214158"/>
                  </a:lnTo>
                  <a:lnTo>
                    <a:pt x="707099" y="1217511"/>
                  </a:lnTo>
                  <a:lnTo>
                    <a:pt x="710582" y="1215398"/>
                  </a:lnTo>
                  <a:lnTo>
                    <a:pt x="714065" y="1229381"/>
                  </a:lnTo>
                  <a:lnTo>
                    <a:pt x="717548" y="1227271"/>
                  </a:lnTo>
                  <a:lnTo>
                    <a:pt x="721032" y="1228682"/>
                  </a:lnTo>
                  <a:lnTo>
                    <a:pt x="724515" y="1226593"/>
                  </a:lnTo>
                  <a:lnTo>
                    <a:pt x="727998" y="1226259"/>
                  </a:lnTo>
                  <a:lnTo>
                    <a:pt x="731481" y="1227657"/>
                  </a:lnTo>
                  <a:lnTo>
                    <a:pt x="731481" y="1229381"/>
                  </a:lnTo>
                  <a:lnTo>
                    <a:pt x="734965" y="1230750"/>
                  </a:lnTo>
                  <a:lnTo>
                    <a:pt x="738448" y="1229381"/>
                  </a:lnTo>
                  <a:lnTo>
                    <a:pt x="741931" y="1226659"/>
                  </a:lnTo>
                  <a:lnTo>
                    <a:pt x="745414" y="1224632"/>
                  </a:lnTo>
                  <a:lnTo>
                    <a:pt x="748898" y="1227697"/>
                  </a:lnTo>
                  <a:lnTo>
                    <a:pt x="748898" y="1229381"/>
                  </a:lnTo>
                  <a:lnTo>
                    <a:pt x="752381" y="1227369"/>
                  </a:lnTo>
                  <a:lnTo>
                    <a:pt x="755864" y="1230380"/>
                  </a:lnTo>
                  <a:lnTo>
                    <a:pt x="759347" y="1228385"/>
                  </a:lnTo>
                  <a:lnTo>
                    <a:pt x="762831" y="1224740"/>
                  </a:lnTo>
                  <a:lnTo>
                    <a:pt x="766314" y="1224430"/>
                  </a:lnTo>
                  <a:lnTo>
                    <a:pt x="766314" y="1226085"/>
                  </a:lnTo>
                  <a:lnTo>
                    <a:pt x="766314" y="1227735"/>
                  </a:lnTo>
                  <a:lnTo>
                    <a:pt x="766314" y="1229381"/>
                  </a:lnTo>
                  <a:lnTo>
                    <a:pt x="769797" y="1225771"/>
                  </a:lnTo>
                  <a:lnTo>
                    <a:pt x="773280" y="1228729"/>
                  </a:lnTo>
                  <a:lnTo>
                    <a:pt x="776764" y="1226781"/>
                  </a:lnTo>
                  <a:lnTo>
                    <a:pt x="780247" y="1226468"/>
                  </a:lnTo>
                  <a:lnTo>
                    <a:pt x="783730" y="1222919"/>
                  </a:lnTo>
                  <a:lnTo>
                    <a:pt x="787213" y="1219381"/>
                  </a:lnTo>
                  <a:lnTo>
                    <a:pt x="790697" y="1217479"/>
                  </a:lnTo>
                  <a:lnTo>
                    <a:pt x="794180" y="1215589"/>
                  </a:lnTo>
                  <a:lnTo>
                    <a:pt x="797663" y="1215327"/>
                  </a:lnTo>
                  <a:lnTo>
                    <a:pt x="801146" y="1213456"/>
                  </a:lnTo>
                  <a:lnTo>
                    <a:pt x="801146" y="1215067"/>
                  </a:lnTo>
                  <a:lnTo>
                    <a:pt x="801146" y="1216674"/>
                  </a:lnTo>
                  <a:lnTo>
                    <a:pt x="801146" y="1218277"/>
                  </a:lnTo>
                  <a:lnTo>
                    <a:pt x="804630" y="1214809"/>
                  </a:lnTo>
                  <a:lnTo>
                    <a:pt x="808113" y="1216148"/>
                  </a:lnTo>
                  <a:lnTo>
                    <a:pt x="811596" y="1212708"/>
                  </a:lnTo>
                  <a:lnTo>
                    <a:pt x="815079" y="1210873"/>
                  </a:lnTo>
                  <a:lnTo>
                    <a:pt x="818563" y="1213799"/>
                  </a:lnTo>
                  <a:lnTo>
                    <a:pt x="822046" y="1210400"/>
                  </a:lnTo>
                  <a:lnTo>
                    <a:pt x="825529" y="1207011"/>
                  </a:lnTo>
                  <a:lnTo>
                    <a:pt x="829012" y="1211501"/>
                  </a:lnTo>
                  <a:lnTo>
                    <a:pt x="832496" y="1209706"/>
                  </a:lnTo>
                  <a:lnTo>
                    <a:pt x="835979" y="1212582"/>
                  </a:lnTo>
                  <a:lnTo>
                    <a:pt x="835979" y="1214128"/>
                  </a:lnTo>
                  <a:lnTo>
                    <a:pt x="835979" y="1215670"/>
                  </a:lnTo>
                  <a:lnTo>
                    <a:pt x="839462" y="1212344"/>
                  </a:lnTo>
                  <a:lnTo>
                    <a:pt x="842945" y="1209028"/>
                  </a:lnTo>
                  <a:lnTo>
                    <a:pt x="846429" y="1210342"/>
                  </a:lnTo>
                  <a:lnTo>
                    <a:pt x="849912" y="1207050"/>
                  </a:lnTo>
                  <a:lnTo>
                    <a:pt x="853395" y="1208366"/>
                  </a:lnTo>
                  <a:lnTo>
                    <a:pt x="853395" y="1209891"/>
                  </a:lnTo>
                  <a:lnTo>
                    <a:pt x="856878" y="1215708"/>
                  </a:lnTo>
                  <a:lnTo>
                    <a:pt x="860361" y="1216960"/>
                  </a:lnTo>
                  <a:lnTo>
                    <a:pt x="863845" y="1213729"/>
                  </a:lnTo>
                  <a:lnTo>
                    <a:pt x="867328" y="1210508"/>
                  </a:lnTo>
                  <a:lnTo>
                    <a:pt x="870811" y="1211776"/>
                  </a:lnTo>
                  <a:lnTo>
                    <a:pt x="870811" y="1213263"/>
                  </a:lnTo>
                  <a:lnTo>
                    <a:pt x="870811" y="1214745"/>
                  </a:lnTo>
                  <a:lnTo>
                    <a:pt x="874294" y="1213032"/>
                  </a:lnTo>
                  <a:lnTo>
                    <a:pt x="877778" y="1209848"/>
                  </a:lnTo>
                  <a:lnTo>
                    <a:pt x="881261" y="1208154"/>
                  </a:lnTo>
                  <a:lnTo>
                    <a:pt x="884744" y="1207945"/>
                  </a:lnTo>
                  <a:lnTo>
                    <a:pt x="888227" y="1215036"/>
                  </a:lnTo>
                  <a:lnTo>
                    <a:pt x="888227" y="1216485"/>
                  </a:lnTo>
                  <a:lnTo>
                    <a:pt x="891711" y="1220561"/>
                  </a:lnTo>
                  <a:lnTo>
                    <a:pt x="895194" y="1223159"/>
                  </a:lnTo>
                  <a:lnTo>
                    <a:pt x="898677" y="1221482"/>
                  </a:lnTo>
                  <a:lnTo>
                    <a:pt x="902160" y="1221230"/>
                  </a:lnTo>
                  <a:lnTo>
                    <a:pt x="905644" y="1220980"/>
                  </a:lnTo>
                  <a:lnTo>
                    <a:pt x="905644" y="1222388"/>
                  </a:lnTo>
                  <a:lnTo>
                    <a:pt x="909127" y="1222134"/>
                  </a:lnTo>
                  <a:lnTo>
                    <a:pt x="912610" y="1221883"/>
                  </a:lnTo>
                  <a:lnTo>
                    <a:pt x="916093" y="1218842"/>
                  </a:lnTo>
                  <a:lnTo>
                    <a:pt x="919577" y="1217209"/>
                  </a:lnTo>
                  <a:lnTo>
                    <a:pt x="923060" y="1214186"/>
                  </a:lnTo>
                  <a:lnTo>
                    <a:pt x="923060" y="1215583"/>
                  </a:lnTo>
                  <a:lnTo>
                    <a:pt x="926543" y="1212570"/>
                  </a:lnTo>
                  <a:lnTo>
                    <a:pt x="930026" y="1216518"/>
                  </a:lnTo>
                  <a:lnTo>
                    <a:pt x="933510" y="1213528"/>
                  </a:lnTo>
                  <a:lnTo>
                    <a:pt x="936993" y="1211931"/>
                  </a:lnTo>
                  <a:lnTo>
                    <a:pt x="940476" y="1208959"/>
                  </a:lnTo>
                  <a:lnTo>
                    <a:pt x="943959" y="1211513"/>
                  </a:lnTo>
                  <a:lnTo>
                    <a:pt x="947443" y="1226182"/>
                  </a:lnTo>
                  <a:lnTo>
                    <a:pt x="950926" y="1228586"/>
                  </a:lnTo>
                  <a:lnTo>
                    <a:pt x="954409" y="1227001"/>
                  </a:lnTo>
                  <a:lnTo>
                    <a:pt x="957892" y="1225424"/>
                  </a:lnTo>
                  <a:lnTo>
                    <a:pt x="961376" y="1229119"/>
                  </a:lnTo>
                  <a:lnTo>
                    <a:pt x="964859" y="1227551"/>
                  </a:lnTo>
                  <a:lnTo>
                    <a:pt x="968342" y="1227296"/>
                  </a:lnTo>
                  <a:lnTo>
                    <a:pt x="971825" y="1228343"/>
                  </a:lnTo>
                  <a:lnTo>
                    <a:pt x="975309" y="1231958"/>
                  </a:lnTo>
                  <a:lnTo>
                    <a:pt x="975309" y="1233243"/>
                  </a:lnTo>
                  <a:lnTo>
                    <a:pt x="975309" y="1234525"/>
                  </a:lnTo>
                  <a:lnTo>
                    <a:pt x="978792" y="1234251"/>
                  </a:lnTo>
                  <a:lnTo>
                    <a:pt x="982275" y="1231429"/>
                  </a:lnTo>
                  <a:lnTo>
                    <a:pt x="985758" y="1229892"/>
                  </a:lnTo>
                  <a:lnTo>
                    <a:pt x="989242" y="1235966"/>
                  </a:lnTo>
                  <a:lnTo>
                    <a:pt x="992725" y="1238198"/>
                  </a:lnTo>
                  <a:lnTo>
                    <a:pt x="996208" y="1235419"/>
                  </a:lnTo>
                  <a:lnTo>
                    <a:pt x="999691" y="1232648"/>
                  </a:lnTo>
                  <a:lnTo>
                    <a:pt x="1003175" y="1234880"/>
                  </a:lnTo>
                  <a:lnTo>
                    <a:pt x="1006658" y="1232127"/>
                  </a:lnTo>
                  <a:lnTo>
                    <a:pt x="1010141" y="1229381"/>
                  </a:lnTo>
                  <a:lnTo>
                    <a:pt x="1010141" y="1230626"/>
                  </a:lnTo>
                  <a:lnTo>
                    <a:pt x="1010141" y="1231869"/>
                  </a:lnTo>
                  <a:lnTo>
                    <a:pt x="1013624" y="1230374"/>
                  </a:lnTo>
                  <a:lnTo>
                    <a:pt x="1017108" y="1227645"/>
                  </a:lnTo>
                  <a:lnTo>
                    <a:pt x="1020591" y="1229874"/>
                  </a:lnTo>
                  <a:lnTo>
                    <a:pt x="1024074" y="1228396"/>
                  </a:lnTo>
                  <a:lnTo>
                    <a:pt x="1027557" y="1225693"/>
                  </a:lnTo>
                  <a:lnTo>
                    <a:pt x="1027557" y="1226924"/>
                  </a:lnTo>
                  <a:lnTo>
                    <a:pt x="1027557" y="1228154"/>
                  </a:lnTo>
                  <a:lnTo>
                    <a:pt x="1027557" y="1229381"/>
                  </a:lnTo>
                  <a:lnTo>
                    <a:pt x="1027557" y="1230605"/>
                  </a:lnTo>
                  <a:lnTo>
                    <a:pt x="1027557" y="1231827"/>
                  </a:lnTo>
                  <a:lnTo>
                    <a:pt x="1027557" y="1233047"/>
                  </a:lnTo>
                  <a:lnTo>
                    <a:pt x="1027557" y="1234264"/>
                  </a:lnTo>
                  <a:lnTo>
                    <a:pt x="1027557" y="1235479"/>
                  </a:lnTo>
                  <a:lnTo>
                    <a:pt x="1031041" y="1234005"/>
                  </a:lnTo>
                  <a:lnTo>
                    <a:pt x="1034524" y="1236161"/>
                  </a:lnTo>
                  <a:lnTo>
                    <a:pt x="1038007" y="1234697"/>
                  </a:lnTo>
                  <a:lnTo>
                    <a:pt x="1041490" y="1232036"/>
                  </a:lnTo>
                  <a:lnTo>
                    <a:pt x="1044974" y="1229381"/>
                  </a:lnTo>
                  <a:lnTo>
                    <a:pt x="1048457" y="1226732"/>
                  </a:lnTo>
                  <a:lnTo>
                    <a:pt x="1051940" y="1232486"/>
                  </a:lnTo>
                  <a:lnTo>
                    <a:pt x="1055423" y="1231049"/>
                  </a:lnTo>
                  <a:lnTo>
                    <a:pt x="1058907" y="1228429"/>
                  </a:lnTo>
                  <a:lnTo>
                    <a:pt x="1062390" y="1225814"/>
                  </a:lnTo>
                  <a:lnTo>
                    <a:pt x="1062390" y="1227005"/>
                  </a:lnTo>
                  <a:lnTo>
                    <a:pt x="1062390" y="1228194"/>
                  </a:lnTo>
                  <a:lnTo>
                    <a:pt x="1062390" y="1229381"/>
                  </a:lnTo>
                  <a:lnTo>
                    <a:pt x="1065873" y="1232681"/>
                  </a:lnTo>
                  <a:lnTo>
                    <a:pt x="1069356" y="1231262"/>
                  </a:lnTo>
                  <a:lnTo>
                    <a:pt x="1072840" y="1229850"/>
                  </a:lnTo>
                  <a:lnTo>
                    <a:pt x="1076323" y="1227271"/>
                  </a:lnTo>
                  <a:lnTo>
                    <a:pt x="1079806" y="1231709"/>
                  </a:lnTo>
                  <a:lnTo>
                    <a:pt x="1079806" y="1232870"/>
                  </a:lnTo>
                  <a:lnTo>
                    <a:pt x="1083289" y="1230310"/>
                  </a:lnTo>
                  <a:lnTo>
                    <a:pt x="1086773" y="1230076"/>
                  </a:lnTo>
                  <a:lnTo>
                    <a:pt x="1090256" y="1228687"/>
                  </a:lnTo>
                  <a:lnTo>
                    <a:pt x="1093739" y="1230761"/>
                  </a:lnTo>
                  <a:lnTo>
                    <a:pt x="1097222" y="1228232"/>
                  </a:lnTo>
                  <a:lnTo>
                    <a:pt x="1100706" y="1228006"/>
                  </a:lnTo>
                  <a:lnTo>
                    <a:pt x="1104189" y="1225949"/>
                  </a:lnTo>
                  <a:lnTo>
                    <a:pt x="1107672" y="1225274"/>
                  </a:lnTo>
                  <a:lnTo>
                    <a:pt x="1111155" y="1228473"/>
                  </a:lnTo>
                  <a:lnTo>
                    <a:pt x="1114639" y="1227117"/>
                  </a:lnTo>
                  <a:lnTo>
                    <a:pt x="1118122" y="1227124"/>
                  </a:lnTo>
                  <a:lnTo>
                    <a:pt x="1121605" y="1225551"/>
                  </a:lnTo>
                  <a:lnTo>
                    <a:pt x="1125088" y="1225338"/>
                  </a:lnTo>
                  <a:lnTo>
                    <a:pt x="1128572" y="1232942"/>
                  </a:lnTo>
                  <a:lnTo>
                    <a:pt x="1132055" y="1230492"/>
                  </a:lnTo>
                  <a:lnTo>
                    <a:pt x="1135538" y="1230267"/>
                  </a:lnTo>
                  <a:lnTo>
                    <a:pt x="1139021" y="1228938"/>
                  </a:lnTo>
                  <a:lnTo>
                    <a:pt x="1142505" y="1228719"/>
                  </a:lnTo>
                  <a:lnTo>
                    <a:pt x="1145988" y="1226296"/>
                  </a:lnTo>
                  <a:lnTo>
                    <a:pt x="1149471" y="1224982"/>
                  </a:lnTo>
                  <a:lnTo>
                    <a:pt x="1152954" y="1225875"/>
                  </a:lnTo>
                  <a:lnTo>
                    <a:pt x="1156437" y="1227854"/>
                  </a:lnTo>
                  <a:lnTo>
                    <a:pt x="1159921" y="1229815"/>
                  </a:lnTo>
                  <a:lnTo>
                    <a:pt x="1163404" y="1227429"/>
                  </a:lnTo>
                  <a:lnTo>
                    <a:pt x="1166887" y="1225048"/>
                  </a:lnTo>
                  <a:lnTo>
                    <a:pt x="1166887" y="1226134"/>
                  </a:lnTo>
                  <a:lnTo>
                    <a:pt x="1166887" y="1227218"/>
                  </a:lnTo>
                  <a:lnTo>
                    <a:pt x="1166887" y="1228300"/>
                  </a:lnTo>
                  <a:lnTo>
                    <a:pt x="1170370" y="1225927"/>
                  </a:lnTo>
                  <a:lnTo>
                    <a:pt x="1173854" y="1223559"/>
                  </a:lnTo>
                  <a:lnTo>
                    <a:pt x="1177337" y="1221196"/>
                  </a:lnTo>
                  <a:lnTo>
                    <a:pt x="1180820" y="1219922"/>
                  </a:lnTo>
                  <a:lnTo>
                    <a:pt x="1184303" y="1217570"/>
                  </a:lnTo>
                  <a:lnTo>
                    <a:pt x="1184303" y="1218653"/>
                  </a:lnTo>
                  <a:lnTo>
                    <a:pt x="1187787" y="1218469"/>
                  </a:lnTo>
                  <a:lnTo>
                    <a:pt x="1191270" y="1218286"/>
                  </a:lnTo>
                  <a:lnTo>
                    <a:pt x="1194753" y="1215953"/>
                  </a:lnTo>
                  <a:lnTo>
                    <a:pt x="1198236" y="1217923"/>
                  </a:lnTo>
                  <a:lnTo>
                    <a:pt x="1201720" y="1224118"/>
                  </a:lnTo>
                  <a:lnTo>
                    <a:pt x="1205203" y="1226028"/>
                  </a:lnTo>
                  <a:lnTo>
                    <a:pt x="1208686" y="1223728"/>
                  </a:lnTo>
                  <a:lnTo>
                    <a:pt x="1212169" y="1221433"/>
                  </a:lnTo>
                  <a:lnTo>
                    <a:pt x="1215653" y="1222295"/>
                  </a:lnTo>
                  <a:lnTo>
                    <a:pt x="1219136" y="1221060"/>
                  </a:lnTo>
                  <a:lnTo>
                    <a:pt x="1222619" y="1219830"/>
                  </a:lnTo>
                  <a:lnTo>
                    <a:pt x="1226102" y="1218604"/>
                  </a:lnTo>
                  <a:lnTo>
                    <a:pt x="1229586" y="1221546"/>
                  </a:lnTo>
                  <a:lnTo>
                    <a:pt x="1233069" y="1224458"/>
                  </a:lnTo>
                  <a:lnTo>
                    <a:pt x="1236552" y="1222209"/>
                  </a:lnTo>
                  <a:lnTo>
                    <a:pt x="1240035" y="1225305"/>
                  </a:lnTo>
                  <a:lnTo>
                    <a:pt x="1243519" y="1226945"/>
                  </a:lnTo>
                  <a:lnTo>
                    <a:pt x="1247002" y="1225734"/>
                  </a:lnTo>
                  <a:lnTo>
                    <a:pt x="1250485" y="1228574"/>
                  </a:lnTo>
                  <a:lnTo>
                    <a:pt x="1253968" y="1226360"/>
                  </a:lnTo>
                  <a:lnTo>
                    <a:pt x="1257452" y="1225160"/>
                  </a:lnTo>
                  <a:lnTo>
                    <a:pt x="1260935" y="1227981"/>
                  </a:lnTo>
                  <a:lnTo>
                    <a:pt x="1264418" y="1229779"/>
                  </a:lnTo>
                  <a:lnTo>
                    <a:pt x="1267901" y="1228586"/>
                  </a:lnTo>
                  <a:lnTo>
                    <a:pt x="1271385" y="1226402"/>
                  </a:lnTo>
                  <a:lnTo>
                    <a:pt x="1271385" y="1227396"/>
                  </a:lnTo>
                  <a:lnTo>
                    <a:pt x="1271385" y="1228389"/>
                  </a:lnTo>
                  <a:lnTo>
                    <a:pt x="1271385" y="1229381"/>
                  </a:lnTo>
                  <a:lnTo>
                    <a:pt x="1271385" y="1230371"/>
                  </a:lnTo>
                  <a:lnTo>
                    <a:pt x="1271385" y="1231359"/>
                  </a:lnTo>
                  <a:lnTo>
                    <a:pt x="1271385" y="1232346"/>
                  </a:lnTo>
                  <a:lnTo>
                    <a:pt x="1274868" y="1232141"/>
                  </a:lnTo>
                  <a:lnTo>
                    <a:pt x="1278351" y="1229972"/>
                  </a:lnTo>
                  <a:lnTo>
                    <a:pt x="1281834" y="1227807"/>
                  </a:lnTo>
                  <a:lnTo>
                    <a:pt x="1285318" y="1225646"/>
                  </a:lnTo>
                  <a:lnTo>
                    <a:pt x="1288801" y="1224475"/>
                  </a:lnTo>
                  <a:lnTo>
                    <a:pt x="1292284" y="1222323"/>
                  </a:lnTo>
                  <a:lnTo>
                    <a:pt x="1295767" y="1220176"/>
                  </a:lnTo>
                  <a:lnTo>
                    <a:pt x="1299251" y="1218032"/>
                  </a:lnTo>
                  <a:lnTo>
                    <a:pt x="1302734" y="1221793"/>
                  </a:lnTo>
                  <a:lnTo>
                    <a:pt x="1306217" y="1221618"/>
                  </a:lnTo>
                  <a:lnTo>
                    <a:pt x="1309700" y="1221444"/>
                  </a:lnTo>
                  <a:lnTo>
                    <a:pt x="1313184" y="1219324"/>
                  </a:lnTo>
                  <a:lnTo>
                    <a:pt x="1316667" y="1217209"/>
                  </a:lnTo>
                  <a:lnTo>
                    <a:pt x="1320150" y="1215097"/>
                  </a:lnTo>
                  <a:lnTo>
                    <a:pt x="1323633" y="1215913"/>
                  </a:lnTo>
                  <a:lnTo>
                    <a:pt x="1323633" y="1216885"/>
                  </a:lnTo>
                  <a:lnTo>
                    <a:pt x="1327117" y="1221549"/>
                  </a:lnTo>
                  <a:lnTo>
                    <a:pt x="1330600" y="1220418"/>
                  </a:lnTo>
                  <a:lnTo>
                    <a:pt x="1334083" y="1223118"/>
                  </a:lnTo>
                  <a:lnTo>
                    <a:pt x="1337566" y="1222944"/>
                  </a:lnTo>
                  <a:lnTo>
                    <a:pt x="1341050" y="1221821"/>
                  </a:lnTo>
                  <a:lnTo>
                    <a:pt x="1341050" y="1222771"/>
                  </a:lnTo>
                  <a:lnTo>
                    <a:pt x="1344533" y="1221651"/>
                  </a:lnTo>
                  <a:lnTo>
                    <a:pt x="1348016" y="1222428"/>
                  </a:lnTo>
                  <a:lnTo>
                    <a:pt x="1351499" y="1222257"/>
                  </a:lnTo>
                  <a:lnTo>
                    <a:pt x="1354983" y="1224903"/>
                  </a:lnTo>
                  <a:lnTo>
                    <a:pt x="1358466" y="1223793"/>
                  </a:lnTo>
                  <a:lnTo>
                    <a:pt x="1361949" y="1221751"/>
                  </a:lnTo>
                  <a:lnTo>
                    <a:pt x="1365432" y="1221583"/>
                  </a:lnTo>
                  <a:lnTo>
                    <a:pt x="1368916" y="1221417"/>
                  </a:lnTo>
                  <a:lnTo>
                    <a:pt x="1372399" y="1219389"/>
                  </a:lnTo>
                  <a:lnTo>
                    <a:pt x="1375882" y="1219228"/>
                  </a:lnTo>
                  <a:lnTo>
                    <a:pt x="1379365" y="1219996"/>
                  </a:lnTo>
                  <a:lnTo>
                    <a:pt x="1382849" y="1226276"/>
                  </a:lnTo>
                  <a:lnTo>
                    <a:pt x="1386332" y="1226101"/>
                  </a:lnTo>
                  <a:lnTo>
                    <a:pt x="1389815" y="1224102"/>
                  </a:lnTo>
                  <a:lnTo>
                    <a:pt x="1393298" y="1223020"/>
                  </a:lnTo>
                  <a:lnTo>
                    <a:pt x="1393298" y="1223933"/>
                  </a:lnTo>
                  <a:lnTo>
                    <a:pt x="1393298" y="1224844"/>
                  </a:lnTo>
                  <a:lnTo>
                    <a:pt x="1393298" y="1225754"/>
                  </a:lnTo>
                  <a:lnTo>
                    <a:pt x="1396782" y="1223765"/>
                  </a:lnTo>
                  <a:lnTo>
                    <a:pt x="1400265" y="1222143"/>
                  </a:lnTo>
                  <a:lnTo>
                    <a:pt x="1403748" y="1220707"/>
                  </a:lnTo>
                  <a:lnTo>
                    <a:pt x="1407231" y="1219456"/>
                  </a:lnTo>
                  <a:lnTo>
                    <a:pt x="1410715" y="1218573"/>
                  </a:lnTo>
                  <a:lnTo>
                    <a:pt x="1410715" y="1219481"/>
                  </a:lnTo>
                  <a:lnTo>
                    <a:pt x="1410715" y="1220388"/>
                  </a:lnTo>
                  <a:lnTo>
                    <a:pt x="1410715" y="1221293"/>
                  </a:lnTo>
                  <a:lnTo>
                    <a:pt x="1414198" y="1221132"/>
                  </a:lnTo>
                  <a:lnTo>
                    <a:pt x="1417681" y="1219169"/>
                  </a:lnTo>
                  <a:lnTo>
                    <a:pt x="1421164" y="1218112"/>
                  </a:lnTo>
                  <a:lnTo>
                    <a:pt x="1424648" y="1217960"/>
                  </a:lnTo>
                  <a:lnTo>
                    <a:pt x="1428131" y="1222285"/>
                  </a:lnTo>
                  <a:lnTo>
                    <a:pt x="1431614" y="1221233"/>
                  </a:lnTo>
                  <a:lnTo>
                    <a:pt x="1435097" y="1219294"/>
                  </a:lnTo>
                  <a:lnTo>
                    <a:pt x="1438580" y="1217357"/>
                  </a:lnTo>
                  <a:lnTo>
                    <a:pt x="1442064" y="1215425"/>
                  </a:lnTo>
                  <a:lnTo>
                    <a:pt x="1445547" y="1214388"/>
                  </a:lnTo>
                  <a:lnTo>
                    <a:pt x="1449030" y="1215137"/>
                  </a:lnTo>
                  <a:lnTo>
                    <a:pt x="1452513" y="1217651"/>
                  </a:lnTo>
                  <a:lnTo>
                    <a:pt x="1455997" y="1215737"/>
                  </a:lnTo>
                  <a:lnTo>
                    <a:pt x="1459480" y="1215593"/>
                  </a:lnTo>
                  <a:lnTo>
                    <a:pt x="1462963" y="1213687"/>
                  </a:lnTo>
                  <a:lnTo>
                    <a:pt x="1462963" y="1214569"/>
                  </a:lnTo>
                  <a:lnTo>
                    <a:pt x="1462963" y="1215450"/>
                  </a:lnTo>
                  <a:lnTo>
                    <a:pt x="1466446" y="1215308"/>
                  </a:lnTo>
                  <a:lnTo>
                    <a:pt x="1469930" y="1213410"/>
                  </a:lnTo>
                  <a:lnTo>
                    <a:pt x="1473413" y="1212395"/>
                  </a:lnTo>
                  <a:lnTo>
                    <a:pt x="1476896" y="1210505"/>
                  </a:lnTo>
                  <a:lnTo>
                    <a:pt x="1480379" y="1208617"/>
                  </a:lnTo>
                  <a:lnTo>
                    <a:pt x="1480379" y="1209496"/>
                  </a:lnTo>
                  <a:lnTo>
                    <a:pt x="1480379" y="1210374"/>
                  </a:lnTo>
                  <a:lnTo>
                    <a:pt x="1483863" y="1210244"/>
                  </a:lnTo>
                  <a:lnTo>
                    <a:pt x="1487346" y="1211860"/>
                  </a:lnTo>
                  <a:lnTo>
                    <a:pt x="1490829" y="1209987"/>
                  </a:lnTo>
                  <a:lnTo>
                    <a:pt x="1494312" y="1208988"/>
                  </a:lnTo>
                  <a:lnTo>
                    <a:pt x="1497796" y="1207993"/>
                  </a:lnTo>
                  <a:lnTo>
                    <a:pt x="1501279" y="1209604"/>
                  </a:lnTo>
                  <a:lnTo>
                    <a:pt x="1504762" y="1207747"/>
                  </a:lnTo>
                  <a:lnTo>
                    <a:pt x="1508245" y="1207625"/>
                  </a:lnTo>
                  <a:lnTo>
                    <a:pt x="1511729" y="1205775"/>
                  </a:lnTo>
                  <a:lnTo>
                    <a:pt x="1515212" y="1203928"/>
                  </a:lnTo>
                  <a:lnTo>
                    <a:pt x="1515212" y="1204793"/>
                  </a:lnTo>
                  <a:lnTo>
                    <a:pt x="1518695" y="1202950"/>
                  </a:lnTo>
                  <a:lnTo>
                    <a:pt x="1522178" y="1201109"/>
                  </a:lnTo>
                  <a:lnTo>
                    <a:pt x="1525662" y="1200138"/>
                  </a:lnTo>
                  <a:lnTo>
                    <a:pt x="1529145" y="1199169"/>
                  </a:lnTo>
                  <a:lnTo>
                    <a:pt x="1532628" y="1197339"/>
                  </a:lnTo>
                  <a:lnTo>
                    <a:pt x="1532628" y="1198204"/>
                  </a:lnTo>
                  <a:lnTo>
                    <a:pt x="1532628" y="1199067"/>
                  </a:lnTo>
                  <a:lnTo>
                    <a:pt x="1532628" y="1199929"/>
                  </a:lnTo>
                  <a:lnTo>
                    <a:pt x="1536111" y="1198104"/>
                  </a:lnTo>
                  <a:lnTo>
                    <a:pt x="1539595" y="1198864"/>
                  </a:lnTo>
                  <a:lnTo>
                    <a:pt x="1543078" y="1200476"/>
                  </a:lnTo>
                  <a:lnTo>
                    <a:pt x="1546561" y="1205471"/>
                  </a:lnTo>
                  <a:lnTo>
                    <a:pt x="1550044" y="1204511"/>
                  </a:lnTo>
                  <a:lnTo>
                    <a:pt x="1550044" y="1205356"/>
                  </a:lnTo>
                  <a:lnTo>
                    <a:pt x="1550044" y="1206201"/>
                  </a:lnTo>
                  <a:lnTo>
                    <a:pt x="1550044" y="1207043"/>
                  </a:lnTo>
                  <a:lnTo>
                    <a:pt x="1553528" y="1205243"/>
                  </a:lnTo>
                  <a:lnTo>
                    <a:pt x="1557011" y="1203445"/>
                  </a:lnTo>
                  <a:lnTo>
                    <a:pt x="1560494" y="1201650"/>
                  </a:lnTo>
                  <a:lnTo>
                    <a:pt x="1563977" y="1200702"/>
                  </a:lnTo>
                  <a:lnTo>
                    <a:pt x="1567461" y="1202280"/>
                  </a:lnTo>
                  <a:lnTo>
                    <a:pt x="1567461" y="1203119"/>
                  </a:lnTo>
                  <a:lnTo>
                    <a:pt x="1567461" y="1203957"/>
                  </a:lnTo>
                  <a:lnTo>
                    <a:pt x="1570944" y="1203178"/>
                  </a:lnTo>
                  <a:lnTo>
                    <a:pt x="1574427" y="1204571"/>
                  </a:lnTo>
                  <a:lnTo>
                    <a:pt x="1577910" y="1208602"/>
                  </a:lnTo>
                  <a:lnTo>
                    <a:pt x="1581394" y="1210129"/>
                  </a:lnTo>
                  <a:lnTo>
                    <a:pt x="1584877" y="1208366"/>
                  </a:lnTo>
                  <a:lnTo>
                    <a:pt x="1588360" y="1209068"/>
                  </a:lnTo>
                  <a:lnTo>
                    <a:pt x="1591843" y="1207640"/>
                  </a:lnTo>
                  <a:lnTo>
                    <a:pt x="1595327" y="1208016"/>
                  </a:lnTo>
                  <a:lnTo>
                    <a:pt x="1598810" y="1207084"/>
                  </a:lnTo>
                  <a:lnTo>
                    <a:pt x="1602293" y="1205338"/>
                  </a:lnTo>
                  <a:lnTo>
                    <a:pt x="1602293" y="1206155"/>
                  </a:lnTo>
                  <a:lnTo>
                    <a:pt x="1602293" y="1206970"/>
                  </a:lnTo>
                  <a:lnTo>
                    <a:pt x="1605776" y="1206043"/>
                  </a:lnTo>
                  <a:lnTo>
                    <a:pt x="1609260" y="1206744"/>
                  </a:lnTo>
                  <a:lnTo>
                    <a:pt x="1612743" y="1207442"/>
                  </a:lnTo>
                  <a:lnTo>
                    <a:pt x="1616226" y="1206520"/>
                  </a:lnTo>
                  <a:lnTo>
                    <a:pt x="1619709" y="1207216"/>
                  </a:lnTo>
                  <a:lnTo>
                    <a:pt x="1619709" y="1208021"/>
                  </a:lnTo>
                  <a:lnTo>
                    <a:pt x="1619709" y="1208825"/>
                  </a:lnTo>
                  <a:lnTo>
                    <a:pt x="1619709" y="1209629"/>
                  </a:lnTo>
                  <a:lnTo>
                    <a:pt x="1619709" y="1210431"/>
                  </a:lnTo>
                  <a:lnTo>
                    <a:pt x="1623193" y="1208710"/>
                  </a:lnTo>
                  <a:lnTo>
                    <a:pt x="1626676" y="1209714"/>
                  </a:lnTo>
                  <a:lnTo>
                    <a:pt x="1630159" y="1210076"/>
                  </a:lnTo>
                  <a:lnTo>
                    <a:pt x="1633642" y="1210754"/>
                  </a:lnTo>
                  <a:lnTo>
                    <a:pt x="1637126" y="1209048"/>
                  </a:lnTo>
                  <a:lnTo>
                    <a:pt x="1640609" y="1208139"/>
                  </a:lnTo>
                  <a:lnTo>
                    <a:pt x="1644092" y="1207233"/>
                  </a:lnTo>
                  <a:lnTo>
                    <a:pt x="1647575" y="1205535"/>
                  </a:lnTo>
                  <a:lnTo>
                    <a:pt x="1651059" y="1207011"/>
                  </a:lnTo>
                  <a:lnTo>
                    <a:pt x="1654542" y="1211620"/>
                  </a:lnTo>
                  <a:lnTo>
                    <a:pt x="1658025" y="1210719"/>
                  </a:lnTo>
                  <a:lnTo>
                    <a:pt x="1661508" y="1209038"/>
                  </a:lnTo>
                  <a:lnTo>
                    <a:pt x="1664992" y="1208924"/>
                  </a:lnTo>
                  <a:lnTo>
                    <a:pt x="1668475" y="1210371"/>
                  </a:lnTo>
                  <a:lnTo>
                    <a:pt x="1671958" y="1208700"/>
                  </a:lnTo>
                  <a:lnTo>
                    <a:pt x="1671958" y="1209478"/>
                  </a:lnTo>
                  <a:lnTo>
                    <a:pt x="1675441" y="1209365"/>
                  </a:lnTo>
                  <a:lnTo>
                    <a:pt x="1678925" y="1207700"/>
                  </a:lnTo>
                  <a:lnTo>
                    <a:pt x="1682408" y="1206038"/>
                  </a:lnTo>
                  <a:lnTo>
                    <a:pt x="1685891" y="1211340"/>
                  </a:lnTo>
                  <a:lnTo>
                    <a:pt x="1689374" y="1209686"/>
                  </a:lnTo>
                  <a:lnTo>
                    <a:pt x="1692858" y="1208036"/>
                  </a:lnTo>
                  <a:lnTo>
                    <a:pt x="1696341" y="1207158"/>
                  </a:lnTo>
                  <a:lnTo>
                    <a:pt x="1699824" y="1205512"/>
                  </a:lnTo>
                  <a:lnTo>
                    <a:pt x="1703307" y="1205255"/>
                  </a:lnTo>
                  <a:lnTo>
                    <a:pt x="1706791" y="1204537"/>
                  </a:lnTo>
                  <a:lnTo>
                    <a:pt x="1710274" y="1204436"/>
                  </a:lnTo>
                  <a:lnTo>
                    <a:pt x="1713757" y="1202802"/>
                  </a:lnTo>
                  <a:lnTo>
                    <a:pt x="1717240" y="1201171"/>
                  </a:lnTo>
                  <a:lnTo>
                    <a:pt x="1720723" y="1201076"/>
                  </a:lnTo>
                  <a:lnTo>
                    <a:pt x="1724207" y="1200217"/>
                  </a:lnTo>
                  <a:lnTo>
                    <a:pt x="1724207" y="1200982"/>
                  </a:lnTo>
                  <a:lnTo>
                    <a:pt x="1727690" y="1200888"/>
                  </a:lnTo>
                  <a:lnTo>
                    <a:pt x="1731173" y="1199269"/>
                  </a:lnTo>
                  <a:lnTo>
                    <a:pt x="1734656" y="1197652"/>
                  </a:lnTo>
                  <a:lnTo>
                    <a:pt x="1738140" y="1198327"/>
                  </a:lnTo>
                  <a:lnTo>
                    <a:pt x="1741623" y="1196716"/>
                  </a:lnTo>
                  <a:lnTo>
                    <a:pt x="1741623" y="1197478"/>
                  </a:lnTo>
                  <a:lnTo>
                    <a:pt x="1741623" y="1198238"/>
                  </a:lnTo>
                  <a:lnTo>
                    <a:pt x="1741623" y="1198998"/>
                  </a:lnTo>
                  <a:lnTo>
                    <a:pt x="1741623" y="1199757"/>
                  </a:lnTo>
                  <a:lnTo>
                    <a:pt x="1741623" y="1200515"/>
                  </a:lnTo>
                  <a:lnTo>
                    <a:pt x="1741623" y="1201272"/>
                  </a:lnTo>
                  <a:lnTo>
                    <a:pt x="1741623" y="1202028"/>
                  </a:lnTo>
                  <a:lnTo>
                    <a:pt x="1745106" y="1203440"/>
                  </a:lnTo>
                  <a:lnTo>
                    <a:pt x="1748589" y="1203343"/>
                  </a:lnTo>
                  <a:lnTo>
                    <a:pt x="1752073" y="1202495"/>
                  </a:lnTo>
                  <a:lnTo>
                    <a:pt x="1755556" y="1203897"/>
                  </a:lnTo>
                  <a:lnTo>
                    <a:pt x="1759039" y="1202305"/>
                  </a:lnTo>
                  <a:lnTo>
                    <a:pt x="1762522" y="1200716"/>
                  </a:lnTo>
                  <a:lnTo>
                    <a:pt x="1766006" y="1207311"/>
                  </a:lnTo>
                  <a:lnTo>
                    <a:pt x="1769489" y="1205730"/>
                  </a:lnTo>
                  <a:lnTo>
                    <a:pt x="1772972" y="1206368"/>
                  </a:lnTo>
                  <a:lnTo>
                    <a:pt x="1776455" y="1204793"/>
                  </a:lnTo>
                  <a:lnTo>
                    <a:pt x="1779939" y="1204695"/>
                  </a:lnTo>
                  <a:lnTo>
                    <a:pt x="1783422" y="1205332"/>
                  </a:lnTo>
                  <a:lnTo>
                    <a:pt x="1786905" y="1207428"/>
                  </a:lnTo>
                  <a:lnTo>
                    <a:pt x="1790388" y="1206596"/>
                  </a:lnTo>
                  <a:lnTo>
                    <a:pt x="1793872" y="1205766"/>
                  </a:lnTo>
                  <a:lnTo>
                    <a:pt x="1793872" y="1206495"/>
                  </a:lnTo>
                  <a:lnTo>
                    <a:pt x="1797355" y="1207122"/>
                  </a:lnTo>
                  <a:lnTo>
                    <a:pt x="1800838" y="1207021"/>
                  </a:lnTo>
                  <a:lnTo>
                    <a:pt x="1804321" y="1207643"/>
                  </a:lnTo>
                  <a:lnTo>
                    <a:pt x="1807805" y="1206819"/>
                  </a:lnTo>
                  <a:lnTo>
                    <a:pt x="1811288" y="1205275"/>
                  </a:lnTo>
                  <a:lnTo>
                    <a:pt x="1814771" y="1204456"/>
                  </a:lnTo>
                  <a:lnTo>
                    <a:pt x="1818254" y="1202917"/>
                  </a:lnTo>
                  <a:lnTo>
                    <a:pt x="1821738" y="1201379"/>
                  </a:lnTo>
                  <a:lnTo>
                    <a:pt x="1825221" y="1202011"/>
                  </a:lnTo>
                  <a:lnTo>
                    <a:pt x="1828704" y="1201200"/>
                  </a:lnTo>
                  <a:lnTo>
                    <a:pt x="1828704" y="1201920"/>
                  </a:lnTo>
                  <a:lnTo>
                    <a:pt x="1828704" y="1202640"/>
                  </a:lnTo>
                  <a:lnTo>
                    <a:pt x="1832187" y="1201830"/>
                  </a:lnTo>
                  <a:lnTo>
                    <a:pt x="1835671" y="1200304"/>
                  </a:lnTo>
                  <a:lnTo>
                    <a:pt x="1839154" y="1199499"/>
                  </a:lnTo>
                  <a:lnTo>
                    <a:pt x="1842637" y="1199986"/>
                  </a:lnTo>
                  <a:lnTo>
                    <a:pt x="1846120" y="1200758"/>
                  </a:lnTo>
                  <a:lnTo>
                    <a:pt x="1849604" y="1199243"/>
                  </a:lnTo>
                  <a:lnTo>
                    <a:pt x="1853087" y="1197729"/>
                  </a:lnTo>
                  <a:lnTo>
                    <a:pt x="1856570" y="1196218"/>
                  </a:lnTo>
                  <a:lnTo>
                    <a:pt x="1860053" y="1196853"/>
                  </a:lnTo>
                  <a:lnTo>
                    <a:pt x="1863537" y="1195347"/>
                  </a:lnTo>
                  <a:lnTo>
                    <a:pt x="1863537" y="1196060"/>
                  </a:lnTo>
                  <a:lnTo>
                    <a:pt x="1863537" y="1196773"/>
                  </a:lnTo>
                  <a:lnTo>
                    <a:pt x="1863537" y="1197485"/>
                  </a:lnTo>
                  <a:lnTo>
                    <a:pt x="1863537" y="1198196"/>
                  </a:lnTo>
                  <a:lnTo>
                    <a:pt x="1863537" y="1198906"/>
                  </a:lnTo>
                  <a:lnTo>
                    <a:pt x="1863537" y="1199615"/>
                  </a:lnTo>
                  <a:lnTo>
                    <a:pt x="1863537" y="1200324"/>
                  </a:lnTo>
                  <a:lnTo>
                    <a:pt x="1867020" y="1199531"/>
                  </a:lnTo>
                  <a:lnTo>
                    <a:pt x="1870503" y="1199446"/>
                  </a:lnTo>
                  <a:lnTo>
                    <a:pt x="1873986" y="1197950"/>
                  </a:lnTo>
                  <a:lnTo>
                    <a:pt x="1877470" y="1196456"/>
                  </a:lnTo>
                  <a:lnTo>
                    <a:pt x="1880953" y="1198492"/>
                  </a:lnTo>
                  <a:lnTo>
                    <a:pt x="1880953" y="1199195"/>
                  </a:lnTo>
                  <a:lnTo>
                    <a:pt x="1884436" y="1201213"/>
                  </a:lnTo>
                  <a:lnTo>
                    <a:pt x="1887919" y="1200428"/>
                  </a:lnTo>
                  <a:lnTo>
                    <a:pt x="1891403" y="1198946"/>
                  </a:lnTo>
                  <a:lnTo>
                    <a:pt x="1894886" y="1198864"/>
                  </a:lnTo>
                  <a:lnTo>
                    <a:pt x="1898369" y="1198085"/>
                  </a:lnTo>
                  <a:lnTo>
                    <a:pt x="1898369" y="1198782"/>
                  </a:lnTo>
                  <a:lnTo>
                    <a:pt x="1901852" y="1197308"/>
                  </a:lnTo>
                  <a:lnTo>
                    <a:pt x="1905336" y="1195835"/>
                  </a:lnTo>
                  <a:lnTo>
                    <a:pt x="1908819" y="1197150"/>
                  </a:lnTo>
                  <a:lnTo>
                    <a:pt x="1912302" y="1195682"/>
                  </a:lnTo>
                  <a:lnTo>
                    <a:pt x="1915785" y="1194912"/>
                  </a:lnTo>
                  <a:lnTo>
                    <a:pt x="1915785" y="1195607"/>
                  </a:lnTo>
                  <a:lnTo>
                    <a:pt x="1915785" y="1196300"/>
                  </a:lnTo>
                  <a:lnTo>
                    <a:pt x="1915785" y="1196993"/>
                  </a:lnTo>
                  <a:lnTo>
                    <a:pt x="1919269" y="1196223"/>
                  </a:lnTo>
                  <a:lnTo>
                    <a:pt x="1922752" y="1200279"/>
                  </a:lnTo>
                  <a:lnTo>
                    <a:pt x="1926235" y="1202248"/>
                  </a:lnTo>
                  <a:lnTo>
                    <a:pt x="1929718" y="1200797"/>
                  </a:lnTo>
                  <a:lnTo>
                    <a:pt x="1933202" y="1199347"/>
                  </a:lnTo>
                  <a:lnTo>
                    <a:pt x="1933202" y="1200030"/>
                  </a:lnTo>
                  <a:lnTo>
                    <a:pt x="1933202" y="1200713"/>
                  </a:lnTo>
                  <a:lnTo>
                    <a:pt x="1933202" y="1201395"/>
                  </a:lnTo>
                  <a:lnTo>
                    <a:pt x="1936685" y="1199948"/>
                  </a:lnTo>
                  <a:lnTo>
                    <a:pt x="1940168" y="1203937"/>
                  </a:lnTo>
                  <a:lnTo>
                    <a:pt x="1943651" y="1204523"/>
                  </a:lnTo>
                  <a:lnTo>
                    <a:pt x="1947135" y="1203086"/>
                  </a:lnTo>
                  <a:lnTo>
                    <a:pt x="1950618" y="1201650"/>
                  </a:lnTo>
                  <a:lnTo>
                    <a:pt x="1950618" y="1202325"/>
                  </a:lnTo>
                  <a:lnTo>
                    <a:pt x="1954101" y="1200892"/>
                  </a:lnTo>
                  <a:lnTo>
                    <a:pt x="1957584" y="1200809"/>
                  </a:lnTo>
                  <a:lnTo>
                    <a:pt x="1961068" y="1201398"/>
                  </a:lnTo>
                  <a:lnTo>
                    <a:pt x="1964551" y="1199972"/>
                  </a:lnTo>
                  <a:lnTo>
                    <a:pt x="1968034" y="1202570"/>
                  </a:lnTo>
                  <a:lnTo>
                    <a:pt x="1971517" y="1205811"/>
                  </a:lnTo>
                  <a:lnTo>
                    <a:pt x="1975001" y="1205058"/>
                  </a:lnTo>
                  <a:lnTo>
                    <a:pt x="1978484" y="1203644"/>
                  </a:lnTo>
                  <a:lnTo>
                    <a:pt x="1981967" y="1203558"/>
                  </a:lnTo>
                  <a:lnTo>
                    <a:pt x="1985450" y="1202148"/>
                  </a:lnTo>
                  <a:lnTo>
                    <a:pt x="1988934" y="1200739"/>
                  </a:lnTo>
                  <a:lnTo>
                    <a:pt x="1992417" y="1199996"/>
                  </a:lnTo>
                  <a:lnTo>
                    <a:pt x="1995900" y="1200577"/>
                  </a:lnTo>
                  <a:lnTo>
                    <a:pt x="1999383" y="1199836"/>
                  </a:lnTo>
                  <a:lnTo>
                    <a:pt x="2002867" y="1198437"/>
                  </a:lnTo>
                  <a:lnTo>
                    <a:pt x="2002867" y="1199097"/>
                  </a:lnTo>
                  <a:lnTo>
                    <a:pt x="2002867" y="1199757"/>
                  </a:lnTo>
                  <a:lnTo>
                    <a:pt x="2002867" y="1200416"/>
                  </a:lnTo>
                  <a:lnTo>
                    <a:pt x="2002867" y="1201075"/>
                  </a:lnTo>
                  <a:lnTo>
                    <a:pt x="2002867" y="1201733"/>
                  </a:lnTo>
                  <a:lnTo>
                    <a:pt x="2006350" y="1200994"/>
                  </a:lnTo>
                  <a:lnTo>
                    <a:pt x="2009833" y="1200256"/>
                  </a:lnTo>
                  <a:lnTo>
                    <a:pt x="2013316" y="1198864"/>
                  </a:lnTo>
                  <a:lnTo>
                    <a:pt x="2016799" y="1197474"/>
                  </a:lnTo>
                  <a:lnTo>
                    <a:pt x="2020283" y="1198055"/>
                  </a:lnTo>
                  <a:lnTo>
                    <a:pt x="2023766" y="1196669"/>
                  </a:lnTo>
                  <a:lnTo>
                    <a:pt x="2027249" y="1198557"/>
                  </a:lnTo>
                  <a:lnTo>
                    <a:pt x="2030732" y="1199132"/>
                  </a:lnTo>
                  <a:lnTo>
                    <a:pt x="2034216" y="1199055"/>
                  </a:lnTo>
                  <a:lnTo>
                    <a:pt x="2037699" y="1197679"/>
                  </a:lnTo>
                  <a:lnTo>
                    <a:pt x="2037699" y="1198329"/>
                  </a:lnTo>
                  <a:lnTo>
                    <a:pt x="2037699" y="1198979"/>
                  </a:lnTo>
                  <a:lnTo>
                    <a:pt x="2037699" y="1199627"/>
                  </a:lnTo>
                  <a:lnTo>
                    <a:pt x="2037699" y="1200276"/>
                  </a:lnTo>
                  <a:lnTo>
                    <a:pt x="2037699" y="1200923"/>
                  </a:lnTo>
                  <a:lnTo>
                    <a:pt x="2037699" y="1201570"/>
                  </a:lnTo>
                  <a:lnTo>
                    <a:pt x="2037699" y="1202216"/>
                  </a:lnTo>
                  <a:lnTo>
                    <a:pt x="2041182" y="1200843"/>
                  </a:lnTo>
                  <a:lnTo>
                    <a:pt x="2044665" y="1199473"/>
                  </a:lnTo>
                  <a:lnTo>
                    <a:pt x="2048149" y="1198104"/>
                  </a:lnTo>
                  <a:lnTo>
                    <a:pt x="2051632" y="1196737"/>
                  </a:lnTo>
                  <a:lnTo>
                    <a:pt x="2055115" y="1198599"/>
                  </a:lnTo>
                  <a:lnTo>
                    <a:pt x="2058598" y="1197237"/>
                  </a:lnTo>
                  <a:lnTo>
                    <a:pt x="2062082" y="1195876"/>
                  </a:lnTo>
                  <a:lnTo>
                    <a:pt x="2065565" y="1194517"/>
                  </a:lnTo>
                  <a:lnTo>
                    <a:pt x="2069048" y="1193805"/>
                  </a:lnTo>
                  <a:lnTo>
                    <a:pt x="2072531" y="1192449"/>
                  </a:lnTo>
                  <a:lnTo>
                    <a:pt x="2072531" y="1193094"/>
                  </a:lnTo>
                  <a:lnTo>
                    <a:pt x="2072531" y="1193737"/>
                  </a:lnTo>
                  <a:lnTo>
                    <a:pt x="2072531" y="1194381"/>
                  </a:lnTo>
                  <a:lnTo>
                    <a:pt x="2072531" y="1195023"/>
                  </a:lnTo>
                  <a:lnTo>
                    <a:pt x="2072531" y="1195665"/>
                  </a:lnTo>
                  <a:lnTo>
                    <a:pt x="2072531" y="1196306"/>
                  </a:lnTo>
                  <a:lnTo>
                    <a:pt x="2076015" y="1195595"/>
                  </a:lnTo>
                  <a:lnTo>
                    <a:pt x="2079498" y="1194885"/>
                  </a:lnTo>
                  <a:lnTo>
                    <a:pt x="2082981" y="1196731"/>
                  </a:lnTo>
                  <a:lnTo>
                    <a:pt x="2086464" y="1195386"/>
                  </a:lnTo>
                  <a:lnTo>
                    <a:pt x="2089948" y="1197224"/>
                  </a:lnTo>
                  <a:lnTo>
                    <a:pt x="2093431" y="1197152"/>
                  </a:lnTo>
                  <a:lnTo>
                    <a:pt x="2096914" y="1198976"/>
                  </a:lnTo>
                  <a:lnTo>
                    <a:pt x="2100397" y="1198271"/>
                  </a:lnTo>
                  <a:lnTo>
                    <a:pt x="2103881" y="1197568"/>
                  </a:lnTo>
                  <a:lnTo>
                    <a:pt x="2107364" y="1196867"/>
                  </a:lnTo>
                  <a:lnTo>
                    <a:pt x="2107364" y="1197497"/>
                  </a:lnTo>
                  <a:lnTo>
                    <a:pt x="2110847" y="1199306"/>
                  </a:lnTo>
                  <a:lnTo>
                    <a:pt x="2114330" y="1198607"/>
                  </a:lnTo>
                  <a:lnTo>
                    <a:pt x="2117814" y="1197908"/>
                  </a:lnTo>
                  <a:lnTo>
                    <a:pt x="2121297" y="1199707"/>
                  </a:lnTo>
                  <a:lnTo>
                    <a:pt x="2124780" y="1199633"/>
                  </a:lnTo>
                  <a:lnTo>
                    <a:pt x="2124780" y="1200254"/>
                  </a:lnTo>
                  <a:lnTo>
                    <a:pt x="2124780" y="1200875"/>
                  </a:lnTo>
                  <a:lnTo>
                    <a:pt x="2128263" y="1199558"/>
                  </a:lnTo>
                  <a:lnTo>
                    <a:pt x="2131747" y="1199112"/>
                  </a:lnTo>
                  <a:lnTo>
                    <a:pt x="2135230" y="1199411"/>
                  </a:lnTo>
                  <a:lnTo>
                    <a:pt x="2138713" y="1206710"/>
                  </a:lnTo>
                  <a:lnTo>
                    <a:pt x="2142196" y="1205405"/>
                  </a:lnTo>
                  <a:lnTo>
                    <a:pt x="2145680" y="1204101"/>
                  </a:lnTo>
                  <a:lnTo>
                    <a:pt x="2149163" y="1204631"/>
                  </a:lnTo>
                  <a:lnTo>
                    <a:pt x="2152646" y="1205158"/>
                  </a:lnTo>
                  <a:lnTo>
                    <a:pt x="2156129" y="1205562"/>
                  </a:lnTo>
                  <a:lnTo>
                    <a:pt x="2159613" y="1204389"/>
                  </a:lnTo>
                  <a:lnTo>
                    <a:pt x="2163096" y="1203702"/>
                  </a:lnTo>
                  <a:lnTo>
                    <a:pt x="2166579" y="1204833"/>
                  </a:lnTo>
                  <a:lnTo>
                    <a:pt x="2170062" y="1204753"/>
                  </a:lnTo>
                  <a:lnTo>
                    <a:pt x="2173546" y="1203465"/>
                  </a:lnTo>
                  <a:lnTo>
                    <a:pt x="2177029" y="1205194"/>
                  </a:lnTo>
                  <a:lnTo>
                    <a:pt x="2177029" y="1205796"/>
                  </a:lnTo>
                  <a:lnTo>
                    <a:pt x="2177029" y="1206396"/>
                  </a:lnTo>
                  <a:lnTo>
                    <a:pt x="2180512" y="1206913"/>
                  </a:lnTo>
                  <a:lnTo>
                    <a:pt x="2183995" y="1206231"/>
                  </a:lnTo>
                  <a:lnTo>
                    <a:pt x="2187479" y="1207344"/>
                  </a:lnTo>
                  <a:lnTo>
                    <a:pt x="2190962" y="1206664"/>
                  </a:lnTo>
                  <a:lnTo>
                    <a:pt x="2194445" y="1205390"/>
                  </a:lnTo>
                  <a:lnTo>
                    <a:pt x="2197928" y="1204714"/>
                  </a:lnTo>
                  <a:lnTo>
                    <a:pt x="2201412" y="1203442"/>
                  </a:lnTo>
                  <a:lnTo>
                    <a:pt x="2204895" y="1205150"/>
                  </a:lnTo>
                  <a:lnTo>
                    <a:pt x="2208378" y="1204477"/>
                  </a:lnTo>
                  <a:lnTo>
                    <a:pt x="2211861" y="1203211"/>
                  </a:lnTo>
                  <a:lnTo>
                    <a:pt x="2211861" y="1203805"/>
                  </a:lnTo>
                  <a:lnTo>
                    <a:pt x="2215345" y="1203135"/>
                  </a:lnTo>
                  <a:lnTo>
                    <a:pt x="2218828" y="1203058"/>
                  </a:lnTo>
                  <a:lnTo>
                    <a:pt x="2222311" y="1202391"/>
                  </a:lnTo>
                  <a:lnTo>
                    <a:pt x="2225794" y="1201132"/>
                  </a:lnTo>
                  <a:lnTo>
                    <a:pt x="2229278" y="1201650"/>
                  </a:lnTo>
                  <a:lnTo>
                    <a:pt x="2229278" y="1202241"/>
                  </a:lnTo>
                  <a:lnTo>
                    <a:pt x="2232761" y="1200986"/>
                  </a:lnTo>
                  <a:lnTo>
                    <a:pt x="2236244" y="1199734"/>
                  </a:lnTo>
                  <a:lnTo>
                    <a:pt x="2239727" y="1198482"/>
                  </a:lnTo>
                  <a:lnTo>
                    <a:pt x="2243211" y="1197232"/>
                  </a:lnTo>
                  <a:lnTo>
                    <a:pt x="2246694" y="1198345"/>
                  </a:lnTo>
                  <a:lnTo>
                    <a:pt x="2250177" y="1204716"/>
                  </a:lnTo>
                  <a:lnTo>
                    <a:pt x="2253660" y="1207539"/>
                  </a:lnTo>
                  <a:lnTo>
                    <a:pt x="2257144" y="1208036"/>
                  </a:lnTo>
                  <a:lnTo>
                    <a:pt x="2260627" y="1209106"/>
                  </a:lnTo>
                  <a:lnTo>
                    <a:pt x="2264110" y="1211318"/>
                  </a:lnTo>
                  <a:lnTo>
                    <a:pt x="2267593" y="1210660"/>
                  </a:lnTo>
                  <a:lnTo>
                    <a:pt x="2271077" y="1211146"/>
                  </a:lnTo>
                  <a:lnTo>
                    <a:pt x="2274560" y="1210490"/>
                  </a:lnTo>
                  <a:lnTo>
                    <a:pt x="2278043" y="1212681"/>
                  </a:lnTo>
                  <a:lnTo>
                    <a:pt x="2281526" y="1211458"/>
                  </a:lnTo>
                  <a:lnTo>
                    <a:pt x="2281526" y="1212026"/>
                  </a:lnTo>
                  <a:lnTo>
                    <a:pt x="2285010" y="1211372"/>
                  </a:lnTo>
                  <a:lnTo>
                    <a:pt x="2288493" y="1210720"/>
                  </a:lnTo>
                  <a:lnTo>
                    <a:pt x="2291976" y="1212332"/>
                  </a:lnTo>
                  <a:lnTo>
                    <a:pt x="2295459" y="1213373"/>
                  </a:lnTo>
                  <a:lnTo>
                    <a:pt x="2298942" y="1213847"/>
                  </a:lnTo>
                  <a:lnTo>
                    <a:pt x="2298942" y="1214409"/>
                  </a:lnTo>
                  <a:lnTo>
                    <a:pt x="2298942" y="1214970"/>
                  </a:lnTo>
                  <a:lnTo>
                    <a:pt x="2298942" y="1215530"/>
                  </a:lnTo>
                  <a:lnTo>
                    <a:pt x="2298942" y="1216090"/>
                  </a:lnTo>
                  <a:lnTo>
                    <a:pt x="2302426" y="1217116"/>
                  </a:lnTo>
                  <a:lnTo>
                    <a:pt x="2305909" y="1215908"/>
                  </a:lnTo>
                  <a:lnTo>
                    <a:pt x="2309392" y="1215817"/>
                  </a:lnTo>
                  <a:lnTo>
                    <a:pt x="2312875" y="1215169"/>
                  </a:lnTo>
                  <a:lnTo>
                    <a:pt x="2316359" y="1213965"/>
                  </a:lnTo>
                  <a:lnTo>
                    <a:pt x="2316359" y="1214523"/>
                  </a:lnTo>
                  <a:lnTo>
                    <a:pt x="2319842" y="1214990"/>
                  </a:lnTo>
                  <a:lnTo>
                    <a:pt x="2323325" y="1213790"/>
                  </a:lnTo>
                  <a:lnTo>
                    <a:pt x="2326808" y="1214257"/>
                  </a:lnTo>
                  <a:lnTo>
                    <a:pt x="2330292" y="1213615"/>
                  </a:lnTo>
                  <a:lnTo>
                    <a:pt x="2333775" y="1212420"/>
                  </a:lnTo>
                  <a:lnTo>
                    <a:pt x="2337258" y="1212335"/>
                  </a:lnTo>
                  <a:lnTo>
                    <a:pt x="2340741" y="1212250"/>
                  </a:lnTo>
                  <a:lnTo>
                    <a:pt x="2344225" y="1211059"/>
                  </a:lnTo>
                  <a:lnTo>
                    <a:pt x="2347708" y="1210424"/>
                  </a:lnTo>
                  <a:lnTo>
                    <a:pt x="2351191" y="1209236"/>
                  </a:lnTo>
                  <a:lnTo>
                    <a:pt x="2351191" y="1209789"/>
                  </a:lnTo>
                  <a:lnTo>
                    <a:pt x="2351191" y="1210342"/>
                  </a:lnTo>
                  <a:lnTo>
                    <a:pt x="2351191" y="1210894"/>
                  </a:lnTo>
                  <a:lnTo>
                    <a:pt x="2351191" y="1211446"/>
                  </a:lnTo>
                  <a:lnTo>
                    <a:pt x="2354674" y="1213012"/>
                  </a:lnTo>
                  <a:lnTo>
                    <a:pt x="2358158" y="1212927"/>
                  </a:lnTo>
                  <a:lnTo>
                    <a:pt x="2361641" y="1212842"/>
                  </a:lnTo>
                  <a:lnTo>
                    <a:pt x="2365124" y="1211662"/>
                  </a:lnTo>
                  <a:lnTo>
                    <a:pt x="2368607" y="1211579"/>
                  </a:lnTo>
                  <a:lnTo>
                    <a:pt x="2368607" y="1212126"/>
                  </a:lnTo>
                  <a:lnTo>
                    <a:pt x="2368607" y="1212673"/>
                  </a:lnTo>
                  <a:lnTo>
                    <a:pt x="2372091" y="1215310"/>
                  </a:lnTo>
                  <a:lnTo>
                    <a:pt x="2375574" y="1214137"/>
                  </a:lnTo>
                  <a:lnTo>
                    <a:pt x="2379057" y="1214593"/>
                  </a:lnTo>
                  <a:lnTo>
                    <a:pt x="2382540" y="1216669"/>
                  </a:lnTo>
                  <a:lnTo>
                    <a:pt x="2386024" y="1216041"/>
                  </a:lnTo>
                  <a:lnTo>
                    <a:pt x="2386024" y="1216580"/>
                  </a:lnTo>
                  <a:lnTo>
                    <a:pt x="2389507" y="1215414"/>
                  </a:lnTo>
                  <a:lnTo>
                    <a:pt x="2392990" y="1215327"/>
                  </a:lnTo>
                  <a:lnTo>
                    <a:pt x="2396473" y="1214164"/>
                  </a:lnTo>
                  <a:lnTo>
                    <a:pt x="2399957" y="1213540"/>
                  </a:lnTo>
                  <a:lnTo>
                    <a:pt x="2403440" y="1212918"/>
                  </a:lnTo>
                  <a:lnTo>
                    <a:pt x="2406923" y="1214981"/>
                  </a:lnTo>
                  <a:lnTo>
                    <a:pt x="2410406" y="1213824"/>
                  </a:lnTo>
                  <a:lnTo>
                    <a:pt x="2413890" y="1212669"/>
                  </a:lnTo>
                  <a:lnTo>
                    <a:pt x="2417373" y="1211515"/>
                  </a:lnTo>
                  <a:lnTo>
                    <a:pt x="2420856" y="1210898"/>
                  </a:lnTo>
                  <a:lnTo>
                    <a:pt x="2424339" y="1209746"/>
                  </a:lnTo>
                  <a:lnTo>
                    <a:pt x="2427823" y="1212340"/>
                  </a:lnTo>
                  <a:lnTo>
                    <a:pt x="2431306" y="1211725"/>
                  </a:lnTo>
                  <a:lnTo>
                    <a:pt x="2434789" y="1211644"/>
                  </a:lnTo>
                  <a:lnTo>
                    <a:pt x="2438272" y="1213687"/>
                  </a:lnTo>
                  <a:lnTo>
                    <a:pt x="2441756" y="1212544"/>
                  </a:lnTo>
                  <a:lnTo>
                    <a:pt x="2445239" y="1211403"/>
                  </a:lnTo>
                  <a:lnTo>
                    <a:pt x="2448722" y="1211852"/>
                  </a:lnTo>
                  <a:lnTo>
                    <a:pt x="2452205" y="1211243"/>
                  </a:lnTo>
                  <a:lnTo>
                    <a:pt x="2455689" y="1210107"/>
                  </a:lnTo>
                  <a:lnTo>
                    <a:pt x="2459172" y="1210029"/>
                  </a:lnTo>
                  <a:lnTo>
                    <a:pt x="2462655" y="1208895"/>
                  </a:lnTo>
                  <a:lnTo>
                    <a:pt x="2466138" y="1208818"/>
                  </a:lnTo>
                  <a:lnTo>
                    <a:pt x="2469622" y="1209269"/>
                  </a:lnTo>
                  <a:lnTo>
                    <a:pt x="2473105" y="1210769"/>
                  </a:lnTo>
                  <a:lnTo>
                    <a:pt x="2476588" y="1209642"/>
                  </a:lnTo>
                  <a:lnTo>
                    <a:pt x="2480071" y="1208516"/>
                  </a:lnTo>
                  <a:lnTo>
                    <a:pt x="2483555" y="1208965"/>
                  </a:lnTo>
                  <a:lnTo>
                    <a:pt x="2487038" y="1208889"/>
                  </a:lnTo>
                  <a:lnTo>
                    <a:pt x="2490521" y="1209859"/>
                  </a:lnTo>
                  <a:lnTo>
                    <a:pt x="2494004" y="1216006"/>
                  </a:lnTo>
                  <a:lnTo>
                    <a:pt x="2497488" y="1215096"/>
                  </a:lnTo>
                  <a:lnTo>
                    <a:pt x="2500971" y="1214807"/>
                  </a:lnTo>
                  <a:lnTo>
                    <a:pt x="2504454" y="1214725"/>
                  </a:lnTo>
                  <a:lnTo>
                    <a:pt x="2507937" y="1214128"/>
                  </a:lnTo>
                  <a:lnTo>
                    <a:pt x="2511421" y="1213017"/>
                  </a:lnTo>
                  <a:lnTo>
                    <a:pt x="2514904" y="1217038"/>
                  </a:lnTo>
                  <a:lnTo>
                    <a:pt x="2518387" y="1215932"/>
                  </a:lnTo>
                  <a:lnTo>
                    <a:pt x="2521870" y="1215338"/>
                  </a:lnTo>
                  <a:lnTo>
                    <a:pt x="2525354" y="1222359"/>
                  </a:lnTo>
                  <a:lnTo>
                    <a:pt x="2525354" y="1222863"/>
                  </a:lnTo>
                  <a:lnTo>
                    <a:pt x="2525354" y="1223367"/>
                  </a:lnTo>
                  <a:lnTo>
                    <a:pt x="2525354" y="1223870"/>
                  </a:lnTo>
                  <a:lnTo>
                    <a:pt x="2525354" y="1224373"/>
                  </a:lnTo>
                  <a:lnTo>
                    <a:pt x="2525354" y="1224876"/>
                  </a:lnTo>
                  <a:lnTo>
                    <a:pt x="2525354" y="1225378"/>
                  </a:lnTo>
                  <a:lnTo>
                    <a:pt x="2528837" y="1225784"/>
                  </a:lnTo>
                  <a:lnTo>
                    <a:pt x="2532320" y="1225189"/>
                  </a:lnTo>
                  <a:lnTo>
                    <a:pt x="2535803" y="1225594"/>
                  </a:lnTo>
                  <a:lnTo>
                    <a:pt x="2539287" y="1225500"/>
                  </a:lnTo>
                  <a:lnTo>
                    <a:pt x="2542770" y="1226402"/>
                  </a:lnTo>
                  <a:lnTo>
                    <a:pt x="2546253" y="1225311"/>
                  </a:lnTo>
                  <a:lnTo>
                    <a:pt x="2549736" y="1225217"/>
                  </a:lnTo>
                  <a:lnTo>
                    <a:pt x="2553220" y="1224130"/>
                  </a:lnTo>
                  <a:lnTo>
                    <a:pt x="2556703" y="1223043"/>
                  </a:lnTo>
                  <a:lnTo>
                    <a:pt x="2560186" y="1221957"/>
                  </a:lnTo>
                  <a:lnTo>
                    <a:pt x="2563669" y="1222861"/>
                  </a:lnTo>
                  <a:lnTo>
                    <a:pt x="2567153" y="1225246"/>
                  </a:lnTo>
                  <a:lnTo>
                    <a:pt x="2570636" y="1224165"/>
                  </a:lnTo>
                  <a:lnTo>
                    <a:pt x="2574119" y="1223086"/>
                  </a:lnTo>
                  <a:lnTo>
                    <a:pt x="2577602" y="1222502"/>
                  </a:lnTo>
                  <a:lnTo>
                    <a:pt x="2577602" y="1222996"/>
                  </a:lnTo>
                  <a:lnTo>
                    <a:pt x="2577602" y="1223489"/>
                  </a:lnTo>
                  <a:lnTo>
                    <a:pt x="2577602" y="1223982"/>
                  </a:lnTo>
                  <a:lnTo>
                    <a:pt x="2577602" y="1224475"/>
                  </a:lnTo>
                  <a:lnTo>
                    <a:pt x="2581085" y="1225857"/>
                  </a:lnTo>
                  <a:lnTo>
                    <a:pt x="2584569" y="1226939"/>
                  </a:lnTo>
                  <a:lnTo>
                    <a:pt x="2588052" y="1226649"/>
                  </a:lnTo>
                  <a:lnTo>
                    <a:pt x="2591535" y="1225578"/>
                  </a:lnTo>
                  <a:lnTo>
                    <a:pt x="2595018" y="1224997"/>
                  </a:lnTo>
                  <a:lnTo>
                    <a:pt x="2595018" y="1225486"/>
                  </a:lnTo>
                  <a:lnTo>
                    <a:pt x="2595018" y="1225974"/>
                  </a:lnTo>
                  <a:lnTo>
                    <a:pt x="2595018" y="1226462"/>
                  </a:lnTo>
                  <a:lnTo>
                    <a:pt x="2595018" y="1226949"/>
                  </a:lnTo>
                  <a:lnTo>
                    <a:pt x="2598502" y="1225881"/>
                  </a:lnTo>
                  <a:lnTo>
                    <a:pt x="2601985" y="1225301"/>
                  </a:lnTo>
                  <a:lnTo>
                    <a:pt x="2605468" y="1224723"/>
                  </a:lnTo>
                  <a:lnTo>
                    <a:pt x="2608951" y="1223658"/>
                  </a:lnTo>
                  <a:lnTo>
                    <a:pt x="2612435" y="1223081"/>
                  </a:lnTo>
                  <a:lnTo>
                    <a:pt x="2612435" y="1223568"/>
                  </a:lnTo>
                  <a:lnTo>
                    <a:pt x="2612435" y="1224055"/>
                  </a:lnTo>
                  <a:lnTo>
                    <a:pt x="2612435" y="1224541"/>
                  </a:lnTo>
                  <a:lnTo>
                    <a:pt x="2612435" y="1225026"/>
                  </a:lnTo>
                  <a:lnTo>
                    <a:pt x="2612435" y="1225512"/>
                  </a:lnTo>
                  <a:lnTo>
                    <a:pt x="2615918" y="1224450"/>
                  </a:lnTo>
                  <a:lnTo>
                    <a:pt x="2619401" y="1223389"/>
                  </a:lnTo>
                  <a:lnTo>
                    <a:pt x="2622884" y="1222815"/>
                  </a:lnTo>
                  <a:lnTo>
                    <a:pt x="2626368" y="1221757"/>
                  </a:lnTo>
                  <a:lnTo>
                    <a:pt x="2629851" y="1220699"/>
                  </a:lnTo>
                  <a:lnTo>
                    <a:pt x="2629851" y="1221185"/>
                  </a:lnTo>
                  <a:lnTo>
                    <a:pt x="2629851" y="1221670"/>
                  </a:lnTo>
                  <a:lnTo>
                    <a:pt x="2629851" y="1222155"/>
                  </a:lnTo>
                  <a:lnTo>
                    <a:pt x="2633334" y="1221099"/>
                  </a:lnTo>
                  <a:lnTo>
                    <a:pt x="2636817" y="1220044"/>
                  </a:lnTo>
                  <a:lnTo>
                    <a:pt x="2640301" y="1221411"/>
                  </a:lnTo>
                  <a:lnTo>
                    <a:pt x="2643784" y="1220359"/>
                  </a:lnTo>
                  <a:lnTo>
                    <a:pt x="2647267" y="1220274"/>
                  </a:lnTo>
                  <a:lnTo>
                    <a:pt x="2647267" y="1220757"/>
                  </a:lnTo>
                  <a:lnTo>
                    <a:pt x="2647267" y="1221239"/>
                  </a:lnTo>
                  <a:lnTo>
                    <a:pt x="2647267" y="1221721"/>
                  </a:lnTo>
                  <a:lnTo>
                    <a:pt x="2647267" y="1222203"/>
                  </a:lnTo>
                  <a:lnTo>
                    <a:pt x="2647267" y="1222684"/>
                  </a:lnTo>
                  <a:lnTo>
                    <a:pt x="2650750" y="1222597"/>
                  </a:lnTo>
                  <a:lnTo>
                    <a:pt x="2654234" y="1222030"/>
                  </a:lnTo>
                  <a:lnTo>
                    <a:pt x="2657717" y="1220983"/>
                  </a:lnTo>
                  <a:lnTo>
                    <a:pt x="2661200" y="1219938"/>
                  </a:lnTo>
                  <a:lnTo>
                    <a:pt x="2664683" y="1218894"/>
                  </a:lnTo>
                  <a:lnTo>
                    <a:pt x="2664683" y="1219374"/>
                  </a:lnTo>
                  <a:lnTo>
                    <a:pt x="2664683" y="1219854"/>
                  </a:lnTo>
                  <a:lnTo>
                    <a:pt x="2664683" y="1220334"/>
                  </a:lnTo>
                  <a:lnTo>
                    <a:pt x="2664683" y="1220814"/>
                  </a:lnTo>
                  <a:lnTo>
                    <a:pt x="2664683" y="1221293"/>
                  </a:lnTo>
                  <a:lnTo>
                    <a:pt x="2664683" y="1221771"/>
                  </a:lnTo>
                  <a:lnTo>
                    <a:pt x="2668167" y="1220729"/>
                  </a:lnTo>
                  <a:lnTo>
                    <a:pt x="2671650" y="1219688"/>
                  </a:lnTo>
                  <a:lnTo>
                    <a:pt x="2675133" y="1218648"/>
                  </a:lnTo>
                  <a:lnTo>
                    <a:pt x="2678616" y="1217608"/>
                  </a:lnTo>
                  <a:lnTo>
                    <a:pt x="2682100" y="1218485"/>
                  </a:lnTo>
                  <a:lnTo>
                    <a:pt x="2682100" y="1218962"/>
                  </a:lnTo>
                  <a:lnTo>
                    <a:pt x="2682100" y="1219440"/>
                  </a:lnTo>
                  <a:lnTo>
                    <a:pt x="2682100" y="1219917"/>
                  </a:lnTo>
                  <a:lnTo>
                    <a:pt x="2685583" y="1219834"/>
                  </a:lnTo>
                  <a:lnTo>
                    <a:pt x="2689066" y="1218799"/>
                  </a:lnTo>
                  <a:lnTo>
                    <a:pt x="2692549" y="1218241"/>
                  </a:lnTo>
                  <a:lnTo>
                    <a:pt x="2696033" y="1219112"/>
                  </a:lnTo>
                  <a:lnTo>
                    <a:pt x="2699516" y="1218080"/>
                  </a:lnTo>
                  <a:lnTo>
                    <a:pt x="2702999" y="1217050"/>
                  </a:lnTo>
                  <a:lnTo>
                    <a:pt x="2706482" y="1216021"/>
                  </a:lnTo>
                  <a:lnTo>
                    <a:pt x="2709966" y="1220203"/>
                  </a:lnTo>
                  <a:lnTo>
                    <a:pt x="2713449" y="1220592"/>
                  </a:lnTo>
                  <a:lnTo>
                    <a:pt x="2716932" y="1221919"/>
                  </a:lnTo>
                  <a:lnTo>
                    <a:pt x="2720415" y="1221366"/>
                  </a:lnTo>
                  <a:lnTo>
                    <a:pt x="2723899" y="1221001"/>
                  </a:lnTo>
                  <a:lnTo>
                    <a:pt x="2727382" y="1221947"/>
                  </a:lnTo>
                  <a:lnTo>
                    <a:pt x="2730865" y="1221116"/>
                  </a:lnTo>
                  <a:lnTo>
                    <a:pt x="2734348" y="1220566"/>
                  </a:lnTo>
                  <a:lnTo>
                    <a:pt x="2737832" y="1220017"/>
                  </a:lnTo>
                  <a:lnTo>
                    <a:pt x="2741315" y="1219002"/>
                  </a:lnTo>
                  <a:lnTo>
                    <a:pt x="2744798" y="1217988"/>
                  </a:lnTo>
                  <a:lnTo>
                    <a:pt x="2748281" y="1216975"/>
                  </a:lnTo>
                  <a:lnTo>
                    <a:pt x="2751765" y="1215963"/>
                  </a:lnTo>
                  <a:lnTo>
                    <a:pt x="2751765" y="1216430"/>
                  </a:lnTo>
                  <a:lnTo>
                    <a:pt x="2755248" y="1216353"/>
                  </a:lnTo>
                  <a:lnTo>
                    <a:pt x="2758731" y="1215810"/>
                  </a:lnTo>
                  <a:lnTo>
                    <a:pt x="2762214" y="1214801"/>
                  </a:lnTo>
                  <a:lnTo>
                    <a:pt x="2765698" y="1215659"/>
                  </a:lnTo>
                  <a:lnTo>
                    <a:pt x="2769181" y="1215583"/>
                  </a:lnTo>
                  <a:lnTo>
                    <a:pt x="2769181" y="1216048"/>
                  </a:lnTo>
                  <a:lnTo>
                    <a:pt x="2769181" y="1216512"/>
                  </a:lnTo>
                  <a:lnTo>
                    <a:pt x="2769181" y="1216977"/>
                  </a:lnTo>
                  <a:lnTo>
                    <a:pt x="2769181" y="1217441"/>
                  </a:lnTo>
                  <a:lnTo>
                    <a:pt x="2772664" y="1219213"/>
                  </a:lnTo>
                  <a:lnTo>
                    <a:pt x="2776147" y="1220056"/>
                  </a:lnTo>
                  <a:lnTo>
                    <a:pt x="2779631" y="1221354"/>
                  </a:lnTo>
                  <a:lnTo>
                    <a:pt x="2783114" y="1221272"/>
                  </a:lnTo>
                  <a:lnTo>
                    <a:pt x="2786597" y="1222564"/>
                  </a:lnTo>
                  <a:lnTo>
                    <a:pt x="2786597" y="1223020"/>
                  </a:lnTo>
                  <a:lnTo>
                    <a:pt x="2786597" y="1223477"/>
                  </a:lnTo>
                  <a:lnTo>
                    <a:pt x="2786597" y="1223933"/>
                  </a:lnTo>
                  <a:lnTo>
                    <a:pt x="2786597" y="1224389"/>
                  </a:lnTo>
                  <a:lnTo>
                    <a:pt x="2790080" y="1223393"/>
                  </a:lnTo>
                  <a:lnTo>
                    <a:pt x="2793564" y="1222398"/>
                  </a:lnTo>
                  <a:lnTo>
                    <a:pt x="2797047" y="1223226"/>
                  </a:lnTo>
                  <a:lnTo>
                    <a:pt x="2800530" y="1223143"/>
                  </a:lnTo>
                  <a:lnTo>
                    <a:pt x="2804013" y="1222152"/>
                  </a:lnTo>
                  <a:lnTo>
                    <a:pt x="2804013" y="1222606"/>
                  </a:lnTo>
                  <a:lnTo>
                    <a:pt x="2804013" y="1223060"/>
                  </a:lnTo>
                  <a:lnTo>
                    <a:pt x="2804013" y="1223514"/>
                  </a:lnTo>
                  <a:lnTo>
                    <a:pt x="2807497" y="1222524"/>
                  </a:lnTo>
                  <a:lnTo>
                    <a:pt x="2810980" y="1221535"/>
                  </a:lnTo>
                  <a:lnTo>
                    <a:pt x="2814463" y="1223716"/>
                  </a:lnTo>
                  <a:lnTo>
                    <a:pt x="2817946" y="1222730"/>
                  </a:lnTo>
                  <a:lnTo>
                    <a:pt x="2821430" y="1222197"/>
                  </a:lnTo>
                  <a:lnTo>
                    <a:pt x="2821430" y="1222648"/>
                  </a:lnTo>
                  <a:lnTo>
                    <a:pt x="2824913" y="1224906"/>
                  </a:lnTo>
                  <a:lnTo>
                    <a:pt x="2828396" y="1224283"/>
                  </a:lnTo>
                  <a:lnTo>
                    <a:pt x="2831879" y="1223751"/>
                  </a:lnTo>
                  <a:lnTo>
                    <a:pt x="2835363" y="1224117"/>
                  </a:lnTo>
                  <a:lnTo>
                    <a:pt x="2838846" y="1223586"/>
                  </a:lnTo>
                  <a:lnTo>
                    <a:pt x="2842329" y="1223504"/>
                  </a:lnTo>
                  <a:lnTo>
                    <a:pt x="2845812" y="1223422"/>
                  </a:lnTo>
                  <a:lnTo>
                    <a:pt x="2849296" y="1222446"/>
                  </a:lnTo>
                  <a:lnTo>
                    <a:pt x="2852779" y="1221472"/>
                  </a:lnTo>
                  <a:lnTo>
                    <a:pt x="2856262" y="1222285"/>
                  </a:lnTo>
                  <a:lnTo>
                    <a:pt x="2859745" y="1221313"/>
                  </a:lnTo>
                  <a:lnTo>
                    <a:pt x="2863229" y="1221679"/>
                  </a:lnTo>
                  <a:lnTo>
                    <a:pt x="2866712" y="1221599"/>
                  </a:lnTo>
                  <a:lnTo>
                    <a:pt x="2870195" y="1220630"/>
                  </a:lnTo>
                  <a:lnTo>
                    <a:pt x="2873678" y="1220997"/>
                  </a:lnTo>
                  <a:lnTo>
                    <a:pt x="2877161" y="1220030"/>
                  </a:lnTo>
                  <a:lnTo>
                    <a:pt x="2880645" y="1219952"/>
                  </a:lnTo>
                  <a:lnTo>
                    <a:pt x="2884128" y="1219875"/>
                  </a:lnTo>
                  <a:lnTo>
                    <a:pt x="2887611" y="1220241"/>
                  </a:lnTo>
                  <a:lnTo>
                    <a:pt x="2891094" y="1220164"/>
                  </a:lnTo>
                  <a:lnTo>
                    <a:pt x="2894578" y="1219202"/>
                  </a:lnTo>
                  <a:lnTo>
                    <a:pt x="2898061" y="1218242"/>
                  </a:lnTo>
                  <a:lnTo>
                    <a:pt x="2901544" y="1217282"/>
                  </a:lnTo>
                  <a:lnTo>
                    <a:pt x="2905027" y="1216324"/>
                  </a:lnTo>
                  <a:lnTo>
                    <a:pt x="2908511" y="1215366"/>
                  </a:lnTo>
                  <a:lnTo>
                    <a:pt x="2908511" y="1215809"/>
                  </a:lnTo>
                  <a:lnTo>
                    <a:pt x="2908511" y="1216251"/>
                  </a:lnTo>
                  <a:lnTo>
                    <a:pt x="2908511" y="1216693"/>
                  </a:lnTo>
                  <a:lnTo>
                    <a:pt x="2908511" y="1217135"/>
                  </a:lnTo>
                  <a:lnTo>
                    <a:pt x="2908511" y="1217577"/>
                  </a:lnTo>
                  <a:lnTo>
                    <a:pt x="2911994" y="1216620"/>
                  </a:lnTo>
                  <a:lnTo>
                    <a:pt x="2915477" y="1216106"/>
                  </a:lnTo>
                  <a:lnTo>
                    <a:pt x="2918960" y="1216475"/>
                  </a:lnTo>
                  <a:lnTo>
                    <a:pt x="2922444" y="1215521"/>
                  </a:lnTo>
                  <a:lnTo>
                    <a:pt x="2925927" y="1215010"/>
                  </a:lnTo>
                  <a:lnTo>
                    <a:pt x="2929410" y="1214939"/>
                  </a:lnTo>
                  <a:lnTo>
                    <a:pt x="2932893" y="1213989"/>
                  </a:lnTo>
                  <a:lnTo>
                    <a:pt x="2936377" y="1213479"/>
                  </a:lnTo>
                  <a:lnTo>
                    <a:pt x="2939860" y="1212530"/>
                  </a:lnTo>
                  <a:lnTo>
                    <a:pt x="2943343" y="1212023"/>
                  </a:lnTo>
                  <a:lnTo>
                    <a:pt x="2946826" y="1211956"/>
                  </a:lnTo>
                  <a:lnTo>
                    <a:pt x="2950310" y="1211449"/>
                  </a:lnTo>
                  <a:lnTo>
                    <a:pt x="2953793" y="1210944"/>
                  </a:lnTo>
                  <a:lnTo>
                    <a:pt x="2957276" y="1210439"/>
                  </a:lnTo>
                  <a:lnTo>
                    <a:pt x="2960759" y="1209935"/>
                  </a:lnTo>
                  <a:lnTo>
                    <a:pt x="2960759" y="1210374"/>
                  </a:lnTo>
                  <a:lnTo>
                    <a:pt x="2964243" y="1209432"/>
                  </a:lnTo>
                  <a:lnTo>
                    <a:pt x="2967726" y="1209368"/>
                  </a:lnTo>
                  <a:lnTo>
                    <a:pt x="2971209" y="1210617"/>
                  </a:lnTo>
                  <a:lnTo>
                    <a:pt x="2974692" y="1212295"/>
                  </a:lnTo>
                  <a:lnTo>
                    <a:pt x="2978176" y="1211794"/>
                  </a:lnTo>
                  <a:lnTo>
                    <a:pt x="2978176" y="1212229"/>
                  </a:lnTo>
                  <a:lnTo>
                    <a:pt x="2981659" y="1211293"/>
                  </a:lnTo>
                  <a:lnTo>
                    <a:pt x="2985142" y="1210793"/>
                  </a:lnTo>
                  <a:lnTo>
                    <a:pt x="2988625" y="1211162"/>
                  </a:lnTo>
                  <a:lnTo>
                    <a:pt x="2992109" y="1210663"/>
                  </a:lnTo>
                  <a:lnTo>
                    <a:pt x="2995592" y="1211032"/>
                  </a:lnTo>
                  <a:lnTo>
                    <a:pt x="2995592" y="1211465"/>
                  </a:lnTo>
                  <a:lnTo>
                    <a:pt x="2995592" y="1211897"/>
                  </a:lnTo>
                  <a:lnTo>
                    <a:pt x="2995592" y="1212330"/>
                  </a:lnTo>
                  <a:lnTo>
                    <a:pt x="2995592" y="1212762"/>
                  </a:lnTo>
                  <a:lnTo>
                    <a:pt x="2999075" y="1212263"/>
                  </a:lnTo>
                  <a:lnTo>
                    <a:pt x="3002558" y="1214780"/>
                  </a:lnTo>
                  <a:lnTo>
                    <a:pt x="3006042" y="1214282"/>
                  </a:lnTo>
                  <a:lnTo>
                    <a:pt x="3009525" y="1213355"/>
                  </a:lnTo>
                  <a:lnTo>
                    <a:pt x="3013008" y="1213288"/>
                  </a:lnTo>
                  <a:lnTo>
                    <a:pt x="3013008" y="1213717"/>
                  </a:lnTo>
                  <a:lnTo>
                    <a:pt x="3013008" y="1214146"/>
                  </a:lnTo>
                  <a:lnTo>
                    <a:pt x="3013008" y="1214574"/>
                  </a:lnTo>
                  <a:lnTo>
                    <a:pt x="3013008" y="1215002"/>
                  </a:lnTo>
                  <a:lnTo>
                    <a:pt x="3013008" y="1215430"/>
                  </a:lnTo>
                  <a:lnTo>
                    <a:pt x="3013008" y="1215857"/>
                  </a:lnTo>
                  <a:lnTo>
                    <a:pt x="3013008" y="1216284"/>
                  </a:lnTo>
                  <a:lnTo>
                    <a:pt x="3016491" y="1216641"/>
                  </a:lnTo>
                  <a:lnTo>
                    <a:pt x="3019975" y="1217846"/>
                  </a:lnTo>
                  <a:lnTo>
                    <a:pt x="3023458" y="1217350"/>
                  </a:lnTo>
                  <a:lnTo>
                    <a:pt x="3026941" y="1217279"/>
                  </a:lnTo>
                  <a:lnTo>
                    <a:pt x="3030424" y="1217209"/>
                  </a:lnTo>
                  <a:lnTo>
                    <a:pt x="3030424" y="1217632"/>
                  </a:lnTo>
                  <a:lnTo>
                    <a:pt x="3033908" y="1219252"/>
                  </a:lnTo>
                  <a:lnTo>
                    <a:pt x="3037391" y="1220022"/>
                  </a:lnTo>
                  <a:lnTo>
                    <a:pt x="3040874" y="1219107"/>
                  </a:lnTo>
                  <a:lnTo>
                    <a:pt x="3044357" y="1218614"/>
                  </a:lnTo>
                  <a:lnTo>
                    <a:pt x="3047841" y="1219382"/>
                  </a:lnTo>
                  <a:lnTo>
                    <a:pt x="3051324" y="1218470"/>
                  </a:lnTo>
                  <a:lnTo>
                    <a:pt x="3054807" y="1218399"/>
                  </a:lnTo>
                  <a:lnTo>
                    <a:pt x="3058290" y="1217908"/>
                  </a:lnTo>
                  <a:lnTo>
                    <a:pt x="3061774" y="1218257"/>
                  </a:lnTo>
                  <a:lnTo>
                    <a:pt x="3065257" y="1217767"/>
                  </a:lnTo>
                  <a:lnTo>
                    <a:pt x="3068740" y="1218115"/>
                  </a:lnTo>
                  <a:lnTo>
                    <a:pt x="3072223" y="1218044"/>
                  </a:lnTo>
                  <a:lnTo>
                    <a:pt x="3075707" y="1217557"/>
                  </a:lnTo>
                  <a:lnTo>
                    <a:pt x="3079190" y="1217070"/>
                  </a:lnTo>
                  <a:lnTo>
                    <a:pt x="3082673" y="1216166"/>
                  </a:lnTo>
                  <a:lnTo>
                    <a:pt x="3082673" y="1216583"/>
                  </a:lnTo>
                  <a:lnTo>
                    <a:pt x="3086156" y="1216931"/>
                  </a:lnTo>
                  <a:lnTo>
                    <a:pt x="3089640" y="1216446"/>
                  </a:lnTo>
                  <a:lnTo>
                    <a:pt x="3093123" y="1216793"/>
                  </a:lnTo>
                  <a:lnTo>
                    <a:pt x="3096606" y="1215894"/>
                  </a:lnTo>
                  <a:lnTo>
                    <a:pt x="3100089" y="1216241"/>
                  </a:lnTo>
                  <a:lnTo>
                    <a:pt x="3103573" y="1215343"/>
                  </a:lnTo>
                  <a:lnTo>
                    <a:pt x="3107056" y="1214446"/>
                  </a:lnTo>
                  <a:lnTo>
                    <a:pt x="3110539" y="1213550"/>
                  </a:lnTo>
                  <a:lnTo>
                    <a:pt x="3114022" y="1212655"/>
                  </a:lnTo>
                  <a:lnTo>
                    <a:pt x="3117506" y="1211760"/>
                  </a:lnTo>
                  <a:lnTo>
                    <a:pt x="3120989" y="1214183"/>
                  </a:lnTo>
                  <a:lnTo>
                    <a:pt x="3124472" y="1213704"/>
                  </a:lnTo>
                  <a:lnTo>
                    <a:pt x="3127955" y="1214052"/>
                  </a:lnTo>
                  <a:lnTo>
                    <a:pt x="3131439" y="1213575"/>
                  </a:lnTo>
                  <a:lnTo>
                    <a:pt x="3134922" y="1213098"/>
                  </a:lnTo>
                  <a:lnTo>
                    <a:pt x="3134922" y="1213510"/>
                  </a:lnTo>
                  <a:lnTo>
                    <a:pt x="3138405" y="1213033"/>
                  </a:lnTo>
                  <a:lnTo>
                    <a:pt x="3141888" y="1212146"/>
                  </a:lnTo>
                  <a:lnTo>
                    <a:pt x="3145372" y="1212494"/>
                  </a:lnTo>
                  <a:lnTo>
                    <a:pt x="3148855" y="1212020"/>
                  </a:lnTo>
                  <a:lnTo>
                    <a:pt x="3152338" y="1211135"/>
                  </a:lnTo>
                  <a:lnTo>
                    <a:pt x="3152338" y="1211546"/>
                  </a:lnTo>
                  <a:lnTo>
                    <a:pt x="3152338" y="1211957"/>
                  </a:lnTo>
                  <a:lnTo>
                    <a:pt x="3152338" y="1212368"/>
                  </a:lnTo>
                  <a:lnTo>
                    <a:pt x="3152338" y="1212778"/>
                  </a:lnTo>
                  <a:lnTo>
                    <a:pt x="3152338" y="1213189"/>
                  </a:lnTo>
                  <a:lnTo>
                    <a:pt x="3152338" y="1213599"/>
                  </a:lnTo>
                  <a:lnTo>
                    <a:pt x="3155821" y="1214353"/>
                  </a:lnTo>
                  <a:lnTo>
                    <a:pt x="3159304" y="1213470"/>
                  </a:lnTo>
                  <a:lnTo>
                    <a:pt x="3162788" y="1212998"/>
                  </a:lnTo>
                  <a:lnTo>
                    <a:pt x="3166271" y="1212526"/>
                  </a:lnTo>
                  <a:lnTo>
                    <a:pt x="3169754" y="1211645"/>
                  </a:lnTo>
                  <a:lnTo>
                    <a:pt x="3169754" y="1212054"/>
                  </a:lnTo>
                  <a:lnTo>
                    <a:pt x="3169754" y="1212463"/>
                  </a:lnTo>
                  <a:lnTo>
                    <a:pt x="3169754" y="1212871"/>
                  </a:lnTo>
                  <a:lnTo>
                    <a:pt x="3169754" y="1213279"/>
                  </a:lnTo>
                  <a:lnTo>
                    <a:pt x="3173237" y="1215249"/>
                  </a:lnTo>
                  <a:lnTo>
                    <a:pt x="3176721" y="1215184"/>
                  </a:lnTo>
                  <a:lnTo>
                    <a:pt x="3180204" y="1214307"/>
                  </a:lnTo>
                  <a:lnTo>
                    <a:pt x="3183687" y="1215862"/>
                  </a:lnTo>
                  <a:lnTo>
                    <a:pt x="3187170" y="1215392"/>
                  </a:lnTo>
                  <a:lnTo>
                    <a:pt x="3187170" y="1215796"/>
                  </a:lnTo>
                  <a:lnTo>
                    <a:pt x="3187170" y="1216200"/>
                  </a:lnTo>
                  <a:lnTo>
                    <a:pt x="3187170" y="1216604"/>
                  </a:lnTo>
                  <a:lnTo>
                    <a:pt x="3187170" y="1217007"/>
                  </a:lnTo>
                  <a:lnTo>
                    <a:pt x="3187170" y="1217410"/>
                  </a:lnTo>
                  <a:lnTo>
                    <a:pt x="3187170" y="1217813"/>
                  </a:lnTo>
                  <a:lnTo>
                    <a:pt x="3187170" y="1218215"/>
                  </a:lnTo>
                  <a:lnTo>
                    <a:pt x="3190654" y="1218147"/>
                  </a:lnTo>
                  <a:lnTo>
                    <a:pt x="3194137" y="1217276"/>
                  </a:lnTo>
                  <a:lnTo>
                    <a:pt x="3197620" y="1217209"/>
                  </a:lnTo>
                  <a:lnTo>
                    <a:pt x="3201103" y="1216740"/>
                  </a:lnTo>
                  <a:lnTo>
                    <a:pt x="3204587" y="1215871"/>
                  </a:lnTo>
                  <a:lnTo>
                    <a:pt x="3204587" y="1216273"/>
                  </a:lnTo>
                  <a:lnTo>
                    <a:pt x="3204587" y="1216674"/>
                  </a:lnTo>
                  <a:lnTo>
                    <a:pt x="3204587" y="1217075"/>
                  </a:lnTo>
                  <a:lnTo>
                    <a:pt x="3208070" y="1219407"/>
                  </a:lnTo>
                  <a:lnTo>
                    <a:pt x="3211553" y="1221328"/>
                  </a:lnTo>
                  <a:lnTo>
                    <a:pt x="3215036" y="1221257"/>
                  </a:lnTo>
                  <a:lnTo>
                    <a:pt x="3218520" y="1222376"/>
                  </a:lnTo>
                  <a:lnTo>
                    <a:pt x="3222003" y="1223489"/>
                  </a:lnTo>
                  <a:lnTo>
                    <a:pt x="3225486" y="1224205"/>
                  </a:lnTo>
                  <a:lnTo>
                    <a:pt x="3228969" y="1224132"/>
                  </a:lnTo>
                  <a:lnTo>
                    <a:pt x="3232453" y="1223272"/>
                  </a:lnTo>
                  <a:lnTo>
                    <a:pt x="3235936" y="1223200"/>
                  </a:lnTo>
                  <a:lnTo>
                    <a:pt x="3239419" y="1222342"/>
                  </a:lnTo>
                  <a:lnTo>
                    <a:pt x="3239419" y="1222735"/>
                  </a:lnTo>
                  <a:lnTo>
                    <a:pt x="3242902" y="1222271"/>
                  </a:lnTo>
                  <a:lnTo>
                    <a:pt x="3246386" y="1222985"/>
                  </a:lnTo>
                  <a:lnTo>
                    <a:pt x="3249869" y="1223696"/>
                  </a:lnTo>
                  <a:lnTo>
                    <a:pt x="3253352" y="1223624"/>
                  </a:lnTo>
                  <a:lnTo>
                    <a:pt x="3256835" y="1222771"/>
                  </a:lnTo>
                  <a:lnTo>
                    <a:pt x="3256835" y="1223162"/>
                  </a:lnTo>
                  <a:lnTo>
                    <a:pt x="3260319" y="1223091"/>
                  </a:lnTo>
                  <a:lnTo>
                    <a:pt x="3263802" y="1222629"/>
                  </a:lnTo>
                  <a:lnTo>
                    <a:pt x="3267285" y="1221779"/>
                  </a:lnTo>
                  <a:lnTo>
                    <a:pt x="3270768" y="1221319"/>
                  </a:lnTo>
                  <a:lnTo>
                    <a:pt x="3274252" y="1223972"/>
                  </a:lnTo>
                  <a:lnTo>
                    <a:pt x="3277735" y="1225062"/>
                  </a:lnTo>
                  <a:lnTo>
                    <a:pt x="3281218" y="1224216"/>
                  </a:lnTo>
                  <a:lnTo>
                    <a:pt x="3284701" y="1224530"/>
                  </a:lnTo>
                  <a:lnTo>
                    <a:pt x="3288185" y="1224072"/>
                  </a:lnTo>
                  <a:lnTo>
                    <a:pt x="3291668" y="1228232"/>
                  </a:lnTo>
                  <a:lnTo>
                    <a:pt x="3295151" y="1229304"/>
                  </a:lnTo>
                  <a:lnTo>
                    <a:pt x="3298634" y="1228464"/>
                  </a:lnTo>
                  <a:lnTo>
                    <a:pt x="3302118" y="1228388"/>
                  </a:lnTo>
                  <a:lnTo>
                    <a:pt x="3305601" y="1229076"/>
                  </a:lnTo>
                  <a:lnTo>
                    <a:pt x="3309084" y="1229761"/>
                  </a:lnTo>
                  <a:lnTo>
                    <a:pt x="3312567" y="1229305"/>
                  </a:lnTo>
                  <a:lnTo>
                    <a:pt x="3316051" y="1229229"/>
                  </a:lnTo>
                  <a:lnTo>
                    <a:pt x="3319534" y="1231048"/>
                  </a:lnTo>
                  <a:lnTo>
                    <a:pt x="3323017" y="1233235"/>
                  </a:lnTo>
                  <a:lnTo>
                    <a:pt x="3326500" y="1235409"/>
                  </a:lnTo>
                  <a:lnTo>
                    <a:pt x="3329984" y="1234578"/>
                  </a:lnTo>
                  <a:lnTo>
                    <a:pt x="3333467" y="1236368"/>
                  </a:lnTo>
                  <a:lnTo>
                    <a:pt x="3336950" y="1235913"/>
                  </a:lnTo>
                  <a:lnTo>
                    <a:pt x="3340433" y="1235459"/>
                  </a:lnTo>
                  <a:lnTo>
                    <a:pt x="3343917" y="1235005"/>
                  </a:lnTo>
                  <a:lnTo>
                    <a:pt x="3343917" y="1235378"/>
                  </a:lnTo>
                  <a:lnTo>
                    <a:pt x="3347400" y="1236042"/>
                  </a:lnTo>
                  <a:lnTo>
                    <a:pt x="3350883" y="1236332"/>
                  </a:lnTo>
                  <a:lnTo>
                    <a:pt x="3354366" y="1235508"/>
                  </a:lnTo>
                  <a:lnTo>
                    <a:pt x="3357850" y="1234684"/>
                  </a:lnTo>
                  <a:lnTo>
                    <a:pt x="3361333" y="1233861"/>
                  </a:lnTo>
                  <a:lnTo>
                    <a:pt x="3361333" y="1234233"/>
                  </a:lnTo>
                  <a:lnTo>
                    <a:pt x="3361333" y="1234604"/>
                  </a:lnTo>
                  <a:lnTo>
                    <a:pt x="3364816" y="1234525"/>
                  </a:lnTo>
                  <a:lnTo>
                    <a:pt x="3368299" y="1235557"/>
                  </a:lnTo>
                  <a:lnTo>
                    <a:pt x="3371783" y="1235106"/>
                  </a:lnTo>
                  <a:lnTo>
                    <a:pt x="3375266" y="1234287"/>
                  </a:lnTo>
                  <a:lnTo>
                    <a:pt x="3378749" y="1234208"/>
                  </a:lnTo>
                  <a:lnTo>
                    <a:pt x="3378749" y="1234577"/>
                  </a:lnTo>
                  <a:lnTo>
                    <a:pt x="3378749" y="1234947"/>
                  </a:lnTo>
                  <a:lnTo>
                    <a:pt x="3378749" y="1235316"/>
                  </a:lnTo>
                  <a:lnTo>
                    <a:pt x="3382232" y="1234498"/>
                  </a:lnTo>
                  <a:lnTo>
                    <a:pt x="3385716" y="1234050"/>
                  </a:lnTo>
                  <a:lnTo>
                    <a:pt x="3389199" y="1235077"/>
                  </a:lnTo>
                  <a:lnTo>
                    <a:pt x="3392682" y="1236467"/>
                  </a:lnTo>
                  <a:lnTo>
                    <a:pt x="3396165" y="1235653"/>
                  </a:lnTo>
                  <a:lnTo>
                    <a:pt x="3396165" y="1236020"/>
                  </a:lnTo>
                  <a:lnTo>
                    <a:pt x="3396165" y="1236387"/>
                  </a:lnTo>
                  <a:lnTo>
                    <a:pt x="3399649" y="1236673"/>
                  </a:lnTo>
                  <a:lnTo>
                    <a:pt x="3403132" y="1236958"/>
                  </a:lnTo>
                  <a:lnTo>
                    <a:pt x="3406615" y="1236877"/>
                  </a:lnTo>
                  <a:lnTo>
                    <a:pt x="3410098" y="1236796"/>
                  </a:lnTo>
                  <a:lnTo>
                    <a:pt x="3413582" y="1236351"/>
                  </a:lnTo>
                  <a:lnTo>
                    <a:pt x="3413582" y="1236716"/>
                  </a:lnTo>
                  <a:lnTo>
                    <a:pt x="3417065" y="1235907"/>
                  </a:lnTo>
                  <a:lnTo>
                    <a:pt x="3420548" y="1235463"/>
                  </a:lnTo>
                  <a:lnTo>
                    <a:pt x="3424031" y="1236476"/>
                  </a:lnTo>
                  <a:lnTo>
                    <a:pt x="3427515" y="1236759"/>
                  </a:lnTo>
                  <a:lnTo>
                    <a:pt x="3430998" y="1236316"/>
                  </a:lnTo>
                  <a:lnTo>
                    <a:pt x="3430998" y="1236679"/>
                  </a:lnTo>
                  <a:lnTo>
                    <a:pt x="3430998" y="1237042"/>
                  </a:lnTo>
                  <a:lnTo>
                    <a:pt x="3430998" y="1237404"/>
                  </a:lnTo>
                  <a:lnTo>
                    <a:pt x="3434481" y="1236599"/>
                  </a:lnTo>
                  <a:lnTo>
                    <a:pt x="3437964" y="1235795"/>
                  </a:lnTo>
                  <a:lnTo>
                    <a:pt x="3441447" y="1237163"/>
                  </a:lnTo>
                  <a:lnTo>
                    <a:pt x="3444931" y="1237083"/>
                  </a:lnTo>
                  <a:lnTo>
                    <a:pt x="3448414" y="1239164"/>
                  </a:lnTo>
                  <a:lnTo>
                    <a:pt x="3448414" y="1239523"/>
                  </a:lnTo>
                  <a:lnTo>
                    <a:pt x="3448414" y="1239882"/>
                  </a:lnTo>
                  <a:lnTo>
                    <a:pt x="3448414" y="1240241"/>
                  </a:lnTo>
                  <a:lnTo>
                    <a:pt x="3448414" y="1240600"/>
                  </a:lnTo>
                  <a:lnTo>
                    <a:pt x="3451897" y="1240875"/>
                  </a:lnTo>
                  <a:lnTo>
                    <a:pt x="3455380" y="1240076"/>
                  </a:lnTo>
                  <a:lnTo>
                    <a:pt x="3458864" y="1239278"/>
                  </a:lnTo>
                  <a:lnTo>
                    <a:pt x="3462347" y="1239196"/>
                  </a:lnTo>
                  <a:lnTo>
                    <a:pt x="3465830" y="1238757"/>
                  </a:lnTo>
                  <a:lnTo>
                    <a:pt x="3465830" y="1239115"/>
                  </a:lnTo>
                  <a:lnTo>
                    <a:pt x="3465830" y="1239472"/>
                  </a:lnTo>
                  <a:lnTo>
                    <a:pt x="3465830" y="1239830"/>
                  </a:lnTo>
                  <a:lnTo>
                    <a:pt x="3465830" y="1240187"/>
                  </a:lnTo>
                  <a:lnTo>
                    <a:pt x="3465830" y="1240544"/>
                  </a:lnTo>
                  <a:lnTo>
                    <a:pt x="3469313" y="1242241"/>
                  </a:lnTo>
                  <a:lnTo>
                    <a:pt x="3472797" y="1241447"/>
                  </a:lnTo>
                  <a:lnTo>
                    <a:pt x="3476280" y="1241364"/>
                  </a:lnTo>
                  <a:lnTo>
                    <a:pt x="3479763" y="1240926"/>
                  </a:lnTo>
                  <a:lnTo>
                    <a:pt x="3483246" y="1240133"/>
                  </a:lnTo>
                  <a:lnTo>
                    <a:pt x="3483246" y="1240489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408530"/>
              <a:ext cx="3483246" cy="2143536"/>
            </a:xfrm>
            <a:custGeom>
              <a:avLst/>
              <a:gdLst/>
              <a:ahLst/>
              <a:cxnLst/>
              <a:rect l="0" t="0" r="0" b="0"/>
              <a:pathLst>
                <a:path w="3483246" h="2143536">
                  <a:moveTo>
                    <a:pt x="0" y="2143536"/>
                  </a:moveTo>
                  <a:lnTo>
                    <a:pt x="3483" y="837318"/>
                  </a:lnTo>
                  <a:lnTo>
                    <a:pt x="6966" y="243583"/>
                  </a:lnTo>
                  <a:lnTo>
                    <a:pt x="10449" y="243583"/>
                  </a:lnTo>
                  <a:lnTo>
                    <a:pt x="13932" y="0"/>
                  </a:lnTo>
                  <a:lnTo>
                    <a:pt x="17416" y="53588"/>
                  </a:lnTo>
                  <a:lnTo>
                    <a:pt x="17416" y="243583"/>
                  </a:lnTo>
                  <a:lnTo>
                    <a:pt x="17416" y="401913"/>
                  </a:lnTo>
                  <a:lnTo>
                    <a:pt x="20899" y="595426"/>
                  </a:lnTo>
                  <a:lnTo>
                    <a:pt x="24382" y="553358"/>
                  </a:lnTo>
                  <a:lnTo>
                    <a:pt x="27865" y="437456"/>
                  </a:lnTo>
                  <a:lnTo>
                    <a:pt x="31349" y="493577"/>
                  </a:lnTo>
                  <a:lnTo>
                    <a:pt x="34832" y="401913"/>
                  </a:lnTo>
                  <a:lnTo>
                    <a:pt x="34832" y="471578"/>
                  </a:lnTo>
                  <a:lnTo>
                    <a:pt x="34832" y="535884"/>
                  </a:lnTo>
                  <a:lnTo>
                    <a:pt x="38315" y="453137"/>
                  </a:lnTo>
                  <a:lnTo>
                    <a:pt x="41798" y="377383"/>
                  </a:lnTo>
                  <a:lnTo>
                    <a:pt x="45282" y="307771"/>
                  </a:lnTo>
                  <a:lnTo>
                    <a:pt x="48765" y="461969"/>
                  </a:lnTo>
                  <a:lnTo>
                    <a:pt x="52248" y="401913"/>
                  </a:lnTo>
                  <a:lnTo>
                    <a:pt x="55731" y="392794"/>
                  </a:lnTo>
                  <a:lnTo>
                    <a:pt x="59215" y="384669"/>
                  </a:lnTo>
                  <a:lnTo>
                    <a:pt x="62698" y="493577"/>
                  </a:lnTo>
                  <a:lnTo>
                    <a:pt x="66181" y="516117"/>
                  </a:lnTo>
                  <a:lnTo>
                    <a:pt x="69664" y="504361"/>
                  </a:lnTo>
                  <a:lnTo>
                    <a:pt x="69664" y="535884"/>
                  </a:lnTo>
                  <a:lnTo>
                    <a:pt x="69664" y="566217"/>
                  </a:lnTo>
                  <a:lnTo>
                    <a:pt x="69664" y="595426"/>
                  </a:lnTo>
                  <a:lnTo>
                    <a:pt x="69664" y="623574"/>
                  </a:lnTo>
                  <a:lnTo>
                    <a:pt x="69664" y="650716"/>
                  </a:lnTo>
                  <a:lnTo>
                    <a:pt x="69664" y="676906"/>
                  </a:lnTo>
                  <a:lnTo>
                    <a:pt x="69664" y="702193"/>
                  </a:lnTo>
                  <a:lnTo>
                    <a:pt x="69664" y="726622"/>
                  </a:lnTo>
                  <a:lnTo>
                    <a:pt x="69664" y="750237"/>
                  </a:lnTo>
                  <a:lnTo>
                    <a:pt x="69664" y="773078"/>
                  </a:lnTo>
                  <a:lnTo>
                    <a:pt x="73148" y="776280"/>
                  </a:lnTo>
                  <a:lnTo>
                    <a:pt x="76631" y="737455"/>
                  </a:lnTo>
                  <a:lnTo>
                    <a:pt x="80114" y="700028"/>
                  </a:lnTo>
                  <a:lnTo>
                    <a:pt x="83597" y="685433"/>
                  </a:lnTo>
                  <a:lnTo>
                    <a:pt x="87081" y="671742"/>
                  </a:lnTo>
                  <a:lnTo>
                    <a:pt x="87081" y="692183"/>
                  </a:lnTo>
                  <a:lnTo>
                    <a:pt x="87081" y="712065"/>
                  </a:lnTo>
                  <a:lnTo>
                    <a:pt x="87081" y="731409"/>
                  </a:lnTo>
                  <a:lnTo>
                    <a:pt x="87081" y="750237"/>
                  </a:lnTo>
                  <a:lnTo>
                    <a:pt x="87081" y="768570"/>
                  </a:lnTo>
                  <a:lnTo>
                    <a:pt x="87081" y="786427"/>
                  </a:lnTo>
                  <a:lnTo>
                    <a:pt x="90564" y="771348"/>
                  </a:lnTo>
                  <a:lnTo>
                    <a:pt x="94047" y="773910"/>
                  </a:lnTo>
                  <a:lnTo>
                    <a:pt x="97530" y="792068"/>
                  </a:lnTo>
                  <a:lnTo>
                    <a:pt x="101014" y="778480"/>
                  </a:lnTo>
                  <a:lnTo>
                    <a:pt x="104497" y="750237"/>
                  </a:lnTo>
                  <a:lnTo>
                    <a:pt x="107980" y="722738"/>
                  </a:lnTo>
                  <a:lnTo>
                    <a:pt x="111463" y="741474"/>
                  </a:lnTo>
                  <a:lnTo>
                    <a:pt x="114947" y="715621"/>
                  </a:lnTo>
                  <a:lnTo>
                    <a:pt x="118430" y="719523"/>
                  </a:lnTo>
                  <a:lnTo>
                    <a:pt x="121913" y="736840"/>
                  </a:lnTo>
                  <a:lnTo>
                    <a:pt x="121913" y="750237"/>
                  </a:lnTo>
                  <a:lnTo>
                    <a:pt x="121913" y="763382"/>
                  </a:lnTo>
                  <a:lnTo>
                    <a:pt x="125396" y="752813"/>
                  </a:lnTo>
                  <a:lnTo>
                    <a:pt x="128880" y="729860"/>
                  </a:lnTo>
                  <a:lnTo>
                    <a:pt x="132363" y="757532"/>
                  </a:lnTo>
                  <a:lnTo>
                    <a:pt x="135846" y="735799"/>
                  </a:lnTo>
                  <a:lnTo>
                    <a:pt x="139329" y="726622"/>
                  </a:lnTo>
                  <a:lnTo>
                    <a:pt x="142813" y="717781"/>
                  </a:lnTo>
                  <a:lnTo>
                    <a:pt x="146296" y="697443"/>
                  </a:lnTo>
                  <a:lnTo>
                    <a:pt x="149779" y="677504"/>
                  </a:lnTo>
                  <a:lnTo>
                    <a:pt x="153262" y="681569"/>
                  </a:lnTo>
                  <a:lnTo>
                    <a:pt x="156746" y="707694"/>
                  </a:lnTo>
                  <a:lnTo>
                    <a:pt x="156746" y="718571"/>
                  </a:lnTo>
                  <a:lnTo>
                    <a:pt x="156746" y="729285"/>
                  </a:lnTo>
                  <a:lnTo>
                    <a:pt x="156746" y="739840"/>
                  </a:lnTo>
                  <a:lnTo>
                    <a:pt x="156746" y="750237"/>
                  </a:lnTo>
                  <a:lnTo>
                    <a:pt x="156746" y="760482"/>
                  </a:lnTo>
                  <a:lnTo>
                    <a:pt x="156746" y="770577"/>
                  </a:lnTo>
                  <a:lnTo>
                    <a:pt x="160229" y="752254"/>
                  </a:lnTo>
                  <a:lnTo>
                    <a:pt x="163712" y="763935"/>
                  </a:lnTo>
                  <a:lnTo>
                    <a:pt x="167195" y="746356"/>
                  </a:lnTo>
                  <a:lnTo>
                    <a:pt x="170679" y="748339"/>
                  </a:lnTo>
                  <a:lnTo>
                    <a:pt x="174162" y="750237"/>
                  </a:lnTo>
                  <a:lnTo>
                    <a:pt x="177645" y="733650"/>
                  </a:lnTo>
                  <a:lnTo>
                    <a:pt x="181128" y="717325"/>
                  </a:lnTo>
                  <a:lnTo>
                    <a:pt x="184612" y="710583"/>
                  </a:lnTo>
                  <a:lnTo>
                    <a:pt x="188095" y="694792"/>
                  </a:lnTo>
                  <a:lnTo>
                    <a:pt x="191578" y="679241"/>
                  </a:lnTo>
                  <a:lnTo>
                    <a:pt x="191578" y="688509"/>
                  </a:lnTo>
                  <a:lnTo>
                    <a:pt x="191578" y="697660"/>
                  </a:lnTo>
                  <a:lnTo>
                    <a:pt x="191578" y="706697"/>
                  </a:lnTo>
                  <a:lnTo>
                    <a:pt x="191578" y="715621"/>
                  </a:lnTo>
                  <a:lnTo>
                    <a:pt x="195061" y="735147"/>
                  </a:lnTo>
                  <a:lnTo>
                    <a:pt x="198545" y="777400"/>
                  </a:lnTo>
                  <a:lnTo>
                    <a:pt x="202028" y="762933"/>
                  </a:lnTo>
                  <a:lnTo>
                    <a:pt x="205511" y="756506"/>
                  </a:lnTo>
                  <a:lnTo>
                    <a:pt x="208994" y="757935"/>
                  </a:lnTo>
                  <a:lnTo>
                    <a:pt x="208994" y="765548"/>
                  </a:lnTo>
                  <a:lnTo>
                    <a:pt x="208994" y="773078"/>
                  </a:lnTo>
                  <a:lnTo>
                    <a:pt x="208994" y="780526"/>
                  </a:lnTo>
                  <a:lnTo>
                    <a:pt x="208994" y="787894"/>
                  </a:lnTo>
                  <a:lnTo>
                    <a:pt x="208994" y="795182"/>
                  </a:lnTo>
                  <a:lnTo>
                    <a:pt x="212478" y="781497"/>
                  </a:lnTo>
                  <a:lnTo>
                    <a:pt x="215961" y="782435"/>
                  </a:lnTo>
                  <a:lnTo>
                    <a:pt x="219444" y="776280"/>
                  </a:lnTo>
                  <a:lnTo>
                    <a:pt x="222927" y="763178"/>
                  </a:lnTo>
                  <a:lnTo>
                    <a:pt x="226411" y="750237"/>
                  </a:lnTo>
                  <a:lnTo>
                    <a:pt x="226411" y="757346"/>
                  </a:lnTo>
                  <a:lnTo>
                    <a:pt x="229894" y="751643"/>
                  </a:lnTo>
                  <a:lnTo>
                    <a:pt x="233377" y="766677"/>
                  </a:lnTo>
                  <a:lnTo>
                    <a:pt x="236860" y="761080"/>
                  </a:lnTo>
                  <a:lnTo>
                    <a:pt x="240344" y="748890"/>
                  </a:lnTo>
                  <a:lnTo>
                    <a:pt x="243827" y="750237"/>
                  </a:lnTo>
                  <a:lnTo>
                    <a:pt x="247310" y="758043"/>
                  </a:lnTo>
                  <a:lnTo>
                    <a:pt x="250793" y="752813"/>
                  </a:lnTo>
                  <a:lnTo>
                    <a:pt x="254277" y="741273"/>
                  </a:lnTo>
                  <a:lnTo>
                    <a:pt x="257760" y="729860"/>
                  </a:lnTo>
                  <a:lnTo>
                    <a:pt x="261243" y="725019"/>
                  </a:lnTo>
                  <a:lnTo>
                    <a:pt x="261243" y="731409"/>
                  </a:lnTo>
                  <a:lnTo>
                    <a:pt x="261243" y="737741"/>
                  </a:lnTo>
                  <a:lnTo>
                    <a:pt x="261243" y="744017"/>
                  </a:lnTo>
                  <a:lnTo>
                    <a:pt x="261243" y="750237"/>
                  </a:lnTo>
                  <a:lnTo>
                    <a:pt x="264726" y="739150"/>
                  </a:lnTo>
                  <a:lnTo>
                    <a:pt x="268210" y="728180"/>
                  </a:lnTo>
                  <a:lnTo>
                    <a:pt x="271693" y="723536"/>
                  </a:lnTo>
                  <a:lnTo>
                    <a:pt x="275176" y="718981"/>
                  </a:lnTo>
                  <a:lnTo>
                    <a:pt x="278659" y="714512"/>
                  </a:lnTo>
                  <a:lnTo>
                    <a:pt x="282143" y="716168"/>
                  </a:lnTo>
                  <a:lnTo>
                    <a:pt x="285626" y="705820"/>
                  </a:lnTo>
                  <a:lnTo>
                    <a:pt x="289109" y="725174"/>
                  </a:lnTo>
                  <a:lnTo>
                    <a:pt x="292592" y="715093"/>
                  </a:lnTo>
                  <a:lnTo>
                    <a:pt x="296075" y="716664"/>
                  </a:lnTo>
                  <a:lnTo>
                    <a:pt x="299559" y="734950"/>
                  </a:lnTo>
                  <a:lnTo>
                    <a:pt x="303042" y="741643"/>
                  </a:lnTo>
                  <a:lnTo>
                    <a:pt x="306525" y="737455"/>
                  </a:lnTo>
                  <a:lnTo>
                    <a:pt x="310008" y="738662"/>
                  </a:lnTo>
                  <a:lnTo>
                    <a:pt x="313492" y="729285"/>
                  </a:lnTo>
                  <a:lnTo>
                    <a:pt x="313492" y="734582"/>
                  </a:lnTo>
                  <a:lnTo>
                    <a:pt x="313492" y="739840"/>
                  </a:lnTo>
                  <a:lnTo>
                    <a:pt x="313492" y="745058"/>
                  </a:lnTo>
                  <a:lnTo>
                    <a:pt x="316975" y="746142"/>
                  </a:lnTo>
                  <a:lnTo>
                    <a:pt x="320458" y="736987"/>
                  </a:lnTo>
                  <a:lnTo>
                    <a:pt x="323941" y="753227"/>
                  </a:lnTo>
                  <a:lnTo>
                    <a:pt x="327425" y="749248"/>
                  </a:lnTo>
                  <a:lnTo>
                    <a:pt x="330908" y="745331"/>
                  </a:lnTo>
                  <a:lnTo>
                    <a:pt x="330908" y="750237"/>
                  </a:lnTo>
                  <a:lnTo>
                    <a:pt x="330908" y="755109"/>
                  </a:lnTo>
                  <a:lnTo>
                    <a:pt x="330908" y="759947"/>
                  </a:lnTo>
                  <a:lnTo>
                    <a:pt x="330908" y="764751"/>
                  </a:lnTo>
                  <a:lnTo>
                    <a:pt x="334391" y="770264"/>
                  </a:lnTo>
                  <a:lnTo>
                    <a:pt x="337874" y="761634"/>
                  </a:lnTo>
                  <a:lnTo>
                    <a:pt x="341358" y="753075"/>
                  </a:lnTo>
                  <a:lnTo>
                    <a:pt x="344841" y="758631"/>
                  </a:lnTo>
                  <a:lnTo>
                    <a:pt x="348324" y="773078"/>
                  </a:lnTo>
                  <a:lnTo>
                    <a:pt x="351807" y="764798"/>
                  </a:lnTo>
                  <a:lnTo>
                    <a:pt x="355291" y="761080"/>
                  </a:lnTo>
                  <a:lnTo>
                    <a:pt x="358774" y="761863"/>
                  </a:lnTo>
                  <a:lnTo>
                    <a:pt x="362257" y="758229"/>
                  </a:lnTo>
                  <a:lnTo>
                    <a:pt x="365740" y="763382"/>
                  </a:lnTo>
                  <a:lnTo>
                    <a:pt x="365740" y="767708"/>
                  </a:lnTo>
                  <a:lnTo>
                    <a:pt x="369224" y="759810"/>
                  </a:lnTo>
                  <a:lnTo>
                    <a:pt x="372707" y="751971"/>
                  </a:lnTo>
                  <a:lnTo>
                    <a:pt x="376190" y="748515"/>
                  </a:lnTo>
                  <a:lnTo>
                    <a:pt x="379673" y="740800"/>
                  </a:lnTo>
                  <a:lnTo>
                    <a:pt x="383157" y="733142"/>
                  </a:lnTo>
                  <a:lnTo>
                    <a:pt x="383157" y="737455"/>
                  </a:lnTo>
                  <a:lnTo>
                    <a:pt x="386640" y="729860"/>
                  </a:lnTo>
                  <a:lnTo>
                    <a:pt x="390123" y="722321"/>
                  </a:lnTo>
                  <a:lnTo>
                    <a:pt x="393606" y="719144"/>
                  </a:lnTo>
                  <a:lnTo>
                    <a:pt x="397090" y="720274"/>
                  </a:lnTo>
                  <a:lnTo>
                    <a:pt x="400573" y="712917"/>
                  </a:lnTo>
                  <a:lnTo>
                    <a:pt x="400573" y="717162"/>
                  </a:lnTo>
                  <a:lnTo>
                    <a:pt x="404056" y="726622"/>
                  </a:lnTo>
                  <a:lnTo>
                    <a:pt x="407539" y="727648"/>
                  </a:lnTo>
                  <a:lnTo>
                    <a:pt x="411023" y="724584"/>
                  </a:lnTo>
                  <a:lnTo>
                    <a:pt x="414506" y="721559"/>
                  </a:lnTo>
                  <a:lnTo>
                    <a:pt x="417989" y="722608"/>
                  </a:lnTo>
                  <a:lnTo>
                    <a:pt x="421472" y="715621"/>
                  </a:lnTo>
                  <a:lnTo>
                    <a:pt x="424956" y="720692"/>
                  </a:lnTo>
                  <a:lnTo>
                    <a:pt x="428439" y="725645"/>
                  </a:lnTo>
                  <a:lnTo>
                    <a:pt x="431922" y="718833"/>
                  </a:lnTo>
                  <a:lnTo>
                    <a:pt x="435405" y="719866"/>
                  </a:lnTo>
                  <a:lnTo>
                    <a:pt x="435405" y="723734"/>
                  </a:lnTo>
                  <a:lnTo>
                    <a:pt x="435405" y="727582"/>
                  </a:lnTo>
                  <a:lnTo>
                    <a:pt x="435405" y="731409"/>
                  </a:lnTo>
                  <a:lnTo>
                    <a:pt x="435405" y="735215"/>
                  </a:lnTo>
                  <a:lnTo>
                    <a:pt x="435405" y="739001"/>
                  </a:lnTo>
                  <a:lnTo>
                    <a:pt x="435405" y="742767"/>
                  </a:lnTo>
                  <a:lnTo>
                    <a:pt x="438889" y="736088"/>
                  </a:lnTo>
                  <a:lnTo>
                    <a:pt x="442372" y="740664"/>
                  </a:lnTo>
                  <a:lnTo>
                    <a:pt x="445855" y="734087"/>
                  </a:lnTo>
                  <a:lnTo>
                    <a:pt x="449338" y="734950"/>
                  </a:lnTo>
                  <a:lnTo>
                    <a:pt x="452822" y="743055"/>
                  </a:lnTo>
                  <a:lnTo>
                    <a:pt x="452822" y="746656"/>
                  </a:lnTo>
                  <a:lnTo>
                    <a:pt x="456305" y="740239"/>
                  </a:lnTo>
                  <a:lnTo>
                    <a:pt x="459788" y="733862"/>
                  </a:lnTo>
                  <a:lnTo>
                    <a:pt x="463271" y="727524"/>
                  </a:lnTo>
                  <a:lnTo>
                    <a:pt x="466755" y="721225"/>
                  </a:lnTo>
                  <a:lnTo>
                    <a:pt x="470238" y="714964"/>
                  </a:lnTo>
                  <a:lnTo>
                    <a:pt x="470238" y="718571"/>
                  </a:lnTo>
                  <a:lnTo>
                    <a:pt x="470238" y="722161"/>
                  </a:lnTo>
                  <a:lnTo>
                    <a:pt x="470238" y="725732"/>
                  </a:lnTo>
                  <a:lnTo>
                    <a:pt x="470238" y="729285"/>
                  </a:lnTo>
                  <a:lnTo>
                    <a:pt x="470238" y="732821"/>
                  </a:lnTo>
                  <a:lnTo>
                    <a:pt x="470238" y="736339"/>
                  </a:lnTo>
                  <a:lnTo>
                    <a:pt x="470238" y="739840"/>
                  </a:lnTo>
                  <a:lnTo>
                    <a:pt x="470238" y="743323"/>
                  </a:lnTo>
                  <a:lnTo>
                    <a:pt x="470238" y="746789"/>
                  </a:lnTo>
                  <a:lnTo>
                    <a:pt x="473721" y="740609"/>
                  </a:lnTo>
                  <a:lnTo>
                    <a:pt x="477204" y="791042"/>
                  </a:lnTo>
                  <a:lnTo>
                    <a:pt x="480688" y="788213"/>
                  </a:lnTo>
                  <a:lnTo>
                    <a:pt x="484171" y="785412"/>
                  </a:lnTo>
                  <a:lnTo>
                    <a:pt x="487654" y="779467"/>
                  </a:lnTo>
                  <a:lnTo>
                    <a:pt x="487654" y="782640"/>
                  </a:lnTo>
                  <a:lnTo>
                    <a:pt x="487654" y="785797"/>
                  </a:lnTo>
                  <a:lnTo>
                    <a:pt x="487654" y="788940"/>
                  </a:lnTo>
                  <a:lnTo>
                    <a:pt x="487654" y="792068"/>
                  </a:lnTo>
                  <a:lnTo>
                    <a:pt x="487654" y="795182"/>
                  </a:lnTo>
                  <a:lnTo>
                    <a:pt x="487654" y="798282"/>
                  </a:lnTo>
                  <a:lnTo>
                    <a:pt x="487654" y="801368"/>
                  </a:lnTo>
                  <a:lnTo>
                    <a:pt x="487654" y="804439"/>
                  </a:lnTo>
                  <a:lnTo>
                    <a:pt x="487654" y="807496"/>
                  </a:lnTo>
                  <a:lnTo>
                    <a:pt x="487654" y="810540"/>
                  </a:lnTo>
                  <a:lnTo>
                    <a:pt x="491137" y="810733"/>
                  </a:lnTo>
                  <a:lnTo>
                    <a:pt x="494621" y="816881"/>
                  </a:lnTo>
                  <a:lnTo>
                    <a:pt x="498104" y="819964"/>
                  </a:lnTo>
                  <a:lnTo>
                    <a:pt x="501587" y="820086"/>
                  </a:lnTo>
                  <a:lnTo>
                    <a:pt x="505070" y="820206"/>
                  </a:lnTo>
                  <a:lnTo>
                    <a:pt x="508554" y="814562"/>
                  </a:lnTo>
                  <a:lnTo>
                    <a:pt x="512037" y="814720"/>
                  </a:lnTo>
                  <a:lnTo>
                    <a:pt x="515520" y="812015"/>
                  </a:lnTo>
                  <a:lnTo>
                    <a:pt x="519003" y="809336"/>
                  </a:lnTo>
                  <a:lnTo>
                    <a:pt x="522487" y="803826"/>
                  </a:lnTo>
                  <a:lnTo>
                    <a:pt x="525970" y="801204"/>
                  </a:lnTo>
                  <a:lnTo>
                    <a:pt x="529453" y="795754"/>
                  </a:lnTo>
                  <a:lnTo>
                    <a:pt x="532936" y="790332"/>
                  </a:lnTo>
                  <a:lnTo>
                    <a:pt x="536420" y="801927"/>
                  </a:lnTo>
                  <a:lnTo>
                    <a:pt x="539903" y="802161"/>
                  </a:lnTo>
                  <a:lnTo>
                    <a:pt x="539903" y="804933"/>
                  </a:lnTo>
                  <a:lnTo>
                    <a:pt x="539903" y="807693"/>
                  </a:lnTo>
                  <a:lnTo>
                    <a:pt x="543386" y="810617"/>
                  </a:lnTo>
                  <a:lnTo>
                    <a:pt x="546869" y="808079"/>
                  </a:lnTo>
                  <a:lnTo>
                    <a:pt x="550353" y="802847"/>
                  </a:lnTo>
                  <a:lnTo>
                    <a:pt x="553836" y="811131"/>
                  </a:lnTo>
                  <a:lnTo>
                    <a:pt x="557319" y="811298"/>
                  </a:lnTo>
                  <a:lnTo>
                    <a:pt x="557319" y="813947"/>
                  </a:lnTo>
                  <a:lnTo>
                    <a:pt x="560802" y="814095"/>
                  </a:lnTo>
                  <a:lnTo>
                    <a:pt x="564286" y="816845"/>
                  </a:lnTo>
                  <a:lnTo>
                    <a:pt x="567769" y="814385"/>
                  </a:lnTo>
                  <a:lnTo>
                    <a:pt x="571252" y="819660"/>
                  </a:lnTo>
                  <a:lnTo>
                    <a:pt x="574735" y="824831"/>
                  </a:lnTo>
                  <a:lnTo>
                    <a:pt x="574735" y="827347"/>
                  </a:lnTo>
                  <a:lnTo>
                    <a:pt x="578218" y="824907"/>
                  </a:lnTo>
                  <a:lnTo>
                    <a:pt x="581702" y="824982"/>
                  </a:lnTo>
                  <a:lnTo>
                    <a:pt x="585185" y="820086"/>
                  </a:lnTo>
                  <a:lnTo>
                    <a:pt x="588668" y="822664"/>
                  </a:lnTo>
                  <a:lnTo>
                    <a:pt x="592151" y="820291"/>
                  </a:lnTo>
                  <a:lnTo>
                    <a:pt x="595635" y="815475"/>
                  </a:lnTo>
                  <a:lnTo>
                    <a:pt x="599118" y="830160"/>
                  </a:lnTo>
                  <a:lnTo>
                    <a:pt x="602601" y="827812"/>
                  </a:lnTo>
                  <a:lnTo>
                    <a:pt x="606084" y="825483"/>
                  </a:lnTo>
                  <a:lnTo>
                    <a:pt x="609568" y="825551"/>
                  </a:lnTo>
                  <a:lnTo>
                    <a:pt x="613051" y="820879"/>
                  </a:lnTo>
                  <a:lnTo>
                    <a:pt x="616534" y="816228"/>
                  </a:lnTo>
                  <a:lnTo>
                    <a:pt x="620017" y="811596"/>
                  </a:lnTo>
                  <a:lnTo>
                    <a:pt x="623501" y="814109"/>
                  </a:lnTo>
                  <a:lnTo>
                    <a:pt x="626984" y="814240"/>
                  </a:lnTo>
                  <a:lnTo>
                    <a:pt x="630467" y="809683"/>
                  </a:lnTo>
                  <a:lnTo>
                    <a:pt x="633950" y="805146"/>
                  </a:lnTo>
                  <a:lnTo>
                    <a:pt x="637434" y="802980"/>
                  </a:lnTo>
                  <a:lnTo>
                    <a:pt x="640917" y="803172"/>
                  </a:lnTo>
                  <a:lnTo>
                    <a:pt x="644400" y="798700"/>
                  </a:lnTo>
                  <a:lnTo>
                    <a:pt x="644400" y="801035"/>
                  </a:lnTo>
                  <a:lnTo>
                    <a:pt x="644400" y="803361"/>
                  </a:lnTo>
                  <a:lnTo>
                    <a:pt x="647883" y="803549"/>
                  </a:lnTo>
                  <a:lnTo>
                    <a:pt x="651367" y="799125"/>
                  </a:lnTo>
                  <a:lnTo>
                    <a:pt x="654850" y="797031"/>
                  </a:lnTo>
                  <a:lnTo>
                    <a:pt x="658333" y="792646"/>
                  </a:lnTo>
                  <a:lnTo>
                    <a:pt x="661816" y="790588"/>
                  </a:lnTo>
                  <a:lnTo>
                    <a:pt x="661816" y="792889"/>
                  </a:lnTo>
                  <a:lnTo>
                    <a:pt x="665300" y="797683"/>
                  </a:lnTo>
                  <a:lnTo>
                    <a:pt x="668783" y="793368"/>
                  </a:lnTo>
                  <a:lnTo>
                    <a:pt x="672266" y="800346"/>
                  </a:lnTo>
                  <a:lnTo>
                    <a:pt x="675749" y="796079"/>
                  </a:lnTo>
                  <a:lnTo>
                    <a:pt x="679233" y="794066"/>
                  </a:lnTo>
                  <a:lnTo>
                    <a:pt x="679233" y="796297"/>
                  </a:lnTo>
                  <a:lnTo>
                    <a:pt x="679233" y="798520"/>
                  </a:lnTo>
                  <a:lnTo>
                    <a:pt x="679233" y="800736"/>
                  </a:lnTo>
                  <a:lnTo>
                    <a:pt x="682716" y="796513"/>
                  </a:lnTo>
                  <a:lnTo>
                    <a:pt x="686199" y="792306"/>
                  </a:lnTo>
                  <a:lnTo>
                    <a:pt x="689682" y="788116"/>
                  </a:lnTo>
                  <a:lnTo>
                    <a:pt x="693166" y="788373"/>
                  </a:lnTo>
                  <a:lnTo>
                    <a:pt x="696649" y="784220"/>
                  </a:lnTo>
                  <a:lnTo>
                    <a:pt x="700132" y="780084"/>
                  </a:lnTo>
                  <a:lnTo>
                    <a:pt x="703615" y="780380"/>
                  </a:lnTo>
                  <a:lnTo>
                    <a:pt x="707099" y="780672"/>
                  </a:lnTo>
                  <a:lnTo>
                    <a:pt x="710582" y="776593"/>
                  </a:lnTo>
                  <a:lnTo>
                    <a:pt x="714065" y="781249"/>
                  </a:lnTo>
                  <a:lnTo>
                    <a:pt x="717548" y="779375"/>
                  </a:lnTo>
                  <a:lnTo>
                    <a:pt x="721032" y="775354"/>
                  </a:lnTo>
                  <a:lnTo>
                    <a:pt x="724515" y="784220"/>
                  </a:lnTo>
                  <a:lnTo>
                    <a:pt x="727998" y="790798"/>
                  </a:lnTo>
                  <a:lnTo>
                    <a:pt x="731481" y="791027"/>
                  </a:lnTo>
                  <a:lnTo>
                    <a:pt x="731481" y="793108"/>
                  </a:lnTo>
                  <a:lnTo>
                    <a:pt x="734965" y="789178"/>
                  </a:lnTo>
                  <a:lnTo>
                    <a:pt x="738448" y="785262"/>
                  </a:lnTo>
                  <a:lnTo>
                    <a:pt x="741931" y="785516"/>
                  </a:lnTo>
                  <a:lnTo>
                    <a:pt x="745414" y="789877"/>
                  </a:lnTo>
                  <a:lnTo>
                    <a:pt x="748898" y="788064"/>
                  </a:lnTo>
                  <a:lnTo>
                    <a:pt x="748898" y="790106"/>
                  </a:lnTo>
                  <a:lnTo>
                    <a:pt x="748898" y="792141"/>
                  </a:lnTo>
                  <a:lnTo>
                    <a:pt x="748898" y="794170"/>
                  </a:lnTo>
                  <a:lnTo>
                    <a:pt x="752381" y="796390"/>
                  </a:lnTo>
                  <a:lnTo>
                    <a:pt x="755864" y="796584"/>
                  </a:lnTo>
                  <a:lnTo>
                    <a:pt x="759347" y="794783"/>
                  </a:lnTo>
                  <a:lnTo>
                    <a:pt x="762831" y="796968"/>
                  </a:lnTo>
                  <a:lnTo>
                    <a:pt x="766314" y="814667"/>
                  </a:lnTo>
                  <a:lnTo>
                    <a:pt x="769797" y="814772"/>
                  </a:lnTo>
                  <a:lnTo>
                    <a:pt x="773280" y="811059"/>
                  </a:lnTo>
                  <a:lnTo>
                    <a:pt x="776764" y="807359"/>
                  </a:lnTo>
                  <a:lnTo>
                    <a:pt x="780247" y="807496"/>
                  </a:lnTo>
                  <a:lnTo>
                    <a:pt x="783730" y="803826"/>
                  </a:lnTo>
                  <a:lnTo>
                    <a:pt x="783730" y="805731"/>
                  </a:lnTo>
                  <a:lnTo>
                    <a:pt x="783730" y="807632"/>
                  </a:lnTo>
                  <a:lnTo>
                    <a:pt x="787213" y="803978"/>
                  </a:lnTo>
                  <a:lnTo>
                    <a:pt x="790697" y="815378"/>
                  </a:lnTo>
                  <a:lnTo>
                    <a:pt x="794180" y="811764"/>
                  </a:lnTo>
                  <a:lnTo>
                    <a:pt x="797663" y="808162"/>
                  </a:lnTo>
                  <a:lnTo>
                    <a:pt x="801146" y="811990"/>
                  </a:lnTo>
                  <a:lnTo>
                    <a:pt x="801146" y="813832"/>
                  </a:lnTo>
                  <a:lnTo>
                    <a:pt x="801146" y="815668"/>
                  </a:lnTo>
                  <a:lnTo>
                    <a:pt x="801146" y="817500"/>
                  </a:lnTo>
                  <a:lnTo>
                    <a:pt x="801146" y="819327"/>
                  </a:lnTo>
                  <a:lnTo>
                    <a:pt x="804630" y="817587"/>
                  </a:lnTo>
                  <a:lnTo>
                    <a:pt x="808113" y="815858"/>
                  </a:lnTo>
                  <a:lnTo>
                    <a:pt x="811596" y="819561"/>
                  </a:lnTo>
                  <a:lnTo>
                    <a:pt x="815079" y="817844"/>
                  </a:lnTo>
                  <a:lnTo>
                    <a:pt x="818563" y="823273"/>
                  </a:lnTo>
                  <a:lnTo>
                    <a:pt x="822046" y="825098"/>
                  </a:lnTo>
                  <a:lnTo>
                    <a:pt x="825529" y="823393"/>
                  </a:lnTo>
                  <a:lnTo>
                    <a:pt x="829012" y="819939"/>
                  </a:lnTo>
                  <a:lnTo>
                    <a:pt x="832496" y="816497"/>
                  </a:lnTo>
                  <a:lnTo>
                    <a:pt x="835979" y="813065"/>
                  </a:lnTo>
                  <a:lnTo>
                    <a:pt x="835979" y="814827"/>
                  </a:lnTo>
                  <a:lnTo>
                    <a:pt x="839462" y="811408"/>
                  </a:lnTo>
                  <a:lnTo>
                    <a:pt x="842945" y="816759"/>
                  </a:lnTo>
                  <a:lnTo>
                    <a:pt x="846429" y="815110"/>
                  </a:lnTo>
                  <a:lnTo>
                    <a:pt x="849912" y="813470"/>
                  </a:lnTo>
                  <a:lnTo>
                    <a:pt x="853395" y="817015"/>
                  </a:lnTo>
                  <a:lnTo>
                    <a:pt x="853395" y="818731"/>
                  </a:lnTo>
                  <a:lnTo>
                    <a:pt x="853395" y="820442"/>
                  </a:lnTo>
                  <a:lnTo>
                    <a:pt x="856878" y="817098"/>
                  </a:lnTo>
                  <a:lnTo>
                    <a:pt x="860361" y="818883"/>
                  </a:lnTo>
                  <a:lnTo>
                    <a:pt x="863845" y="820649"/>
                  </a:lnTo>
                  <a:lnTo>
                    <a:pt x="867328" y="817346"/>
                  </a:lnTo>
                  <a:lnTo>
                    <a:pt x="870811" y="814053"/>
                  </a:lnTo>
                  <a:lnTo>
                    <a:pt x="874294" y="810769"/>
                  </a:lnTo>
                  <a:lnTo>
                    <a:pt x="877778" y="812561"/>
                  </a:lnTo>
                  <a:lnTo>
                    <a:pt x="881261" y="809302"/>
                  </a:lnTo>
                  <a:lnTo>
                    <a:pt x="884744" y="806054"/>
                  </a:lnTo>
                  <a:lnTo>
                    <a:pt x="888227" y="802815"/>
                  </a:lnTo>
                  <a:lnTo>
                    <a:pt x="891711" y="804630"/>
                  </a:lnTo>
                  <a:lnTo>
                    <a:pt x="895194" y="806427"/>
                  </a:lnTo>
                  <a:lnTo>
                    <a:pt x="898677" y="803226"/>
                  </a:lnTo>
                  <a:lnTo>
                    <a:pt x="902160" y="800035"/>
                  </a:lnTo>
                  <a:lnTo>
                    <a:pt x="905644" y="796853"/>
                  </a:lnTo>
                  <a:lnTo>
                    <a:pt x="909127" y="798673"/>
                  </a:lnTo>
                  <a:lnTo>
                    <a:pt x="912610" y="795514"/>
                  </a:lnTo>
                  <a:lnTo>
                    <a:pt x="916093" y="792365"/>
                  </a:lnTo>
                  <a:lnTo>
                    <a:pt x="919577" y="792541"/>
                  </a:lnTo>
                  <a:lnTo>
                    <a:pt x="923060" y="792716"/>
                  </a:lnTo>
                  <a:lnTo>
                    <a:pt x="923060" y="794361"/>
                  </a:lnTo>
                  <a:lnTo>
                    <a:pt x="923060" y="796003"/>
                  </a:lnTo>
                  <a:lnTo>
                    <a:pt x="926543" y="794528"/>
                  </a:lnTo>
                  <a:lnTo>
                    <a:pt x="930026" y="791425"/>
                  </a:lnTo>
                  <a:lnTo>
                    <a:pt x="933510" y="791602"/>
                  </a:lnTo>
                  <a:lnTo>
                    <a:pt x="936993" y="795021"/>
                  </a:lnTo>
                  <a:lnTo>
                    <a:pt x="940476" y="791953"/>
                  </a:lnTo>
                  <a:lnTo>
                    <a:pt x="940476" y="793570"/>
                  </a:lnTo>
                  <a:lnTo>
                    <a:pt x="940476" y="795182"/>
                  </a:lnTo>
                  <a:lnTo>
                    <a:pt x="943959" y="801731"/>
                  </a:lnTo>
                  <a:lnTo>
                    <a:pt x="947443" y="805024"/>
                  </a:lnTo>
                  <a:lnTo>
                    <a:pt x="950926" y="816045"/>
                  </a:lnTo>
                  <a:lnTo>
                    <a:pt x="954409" y="825291"/>
                  </a:lnTo>
                  <a:lnTo>
                    <a:pt x="957892" y="834343"/>
                  </a:lnTo>
                  <a:lnTo>
                    <a:pt x="961376" y="832866"/>
                  </a:lnTo>
                  <a:lnTo>
                    <a:pt x="964859" y="831397"/>
                  </a:lnTo>
                  <a:lnTo>
                    <a:pt x="968342" y="831419"/>
                  </a:lnTo>
                  <a:lnTo>
                    <a:pt x="971825" y="828481"/>
                  </a:lnTo>
                  <a:lnTo>
                    <a:pt x="975309" y="831461"/>
                  </a:lnTo>
                  <a:lnTo>
                    <a:pt x="975309" y="832930"/>
                  </a:lnTo>
                  <a:lnTo>
                    <a:pt x="978792" y="830015"/>
                  </a:lnTo>
                  <a:lnTo>
                    <a:pt x="982275" y="827107"/>
                  </a:lnTo>
                  <a:lnTo>
                    <a:pt x="985758" y="825677"/>
                  </a:lnTo>
                  <a:lnTo>
                    <a:pt x="989242" y="822786"/>
                  </a:lnTo>
                  <a:lnTo>
                    <a:pt x="992725" y="825759"/>
                  </a:lnTo>
                  <a:lnTo>
                    <a:pt x="996208" y="822888"/>
                  </a:lnTo>
                  <a:lnTo>
                    <a:pt x="999691" y="831604"/>
                  </a:lnTo>
                  <a:lnTo>
                    <a:pt x="1003175" y="837318"/>
                  </a:lnTo>
                  <a:lnTo>
                    <a:pt x="1006658" y="834487"/>
                  </a:lnTo>
                  <a:lnTo>
                    <a:pt x="1010141" y="834497"/>
                  </a:lnTo>
                  <a:lnTo>
                    <a:pt x="1010141" y="835909"/>
                  </a:lnTo>
                  <a:lnTo>
                    <a:pt x="1010141" y="837318"/>
                  </a:lnTo>
                  <a:lnTo>
                    <a:pt x="1010141" y="838725"/>
                  </a:lnTo>
                  <a:lnTo>
                    <a:pt x="1013624" y="835914"/>
                  </a:lnTo>
                  <a:lnTo>
                    <a:pt x="1017108" y="837318"/>
                  </a:lnTo>
                  <a:lnTo>
                    <a:pt x="1020591" y="835924"/>
                  </a:lnTo>
                  <a:lnTo>
                    <a:pt x="1024074" y="837318"/>
                  </a:lnTo>
                  <a:lnTo>
                    <a:pt x="1027557" y="842830"/>
                  </a:lnTo>
                  <a:lnTo>
                    <a:pt x="1031041" y="841443"/>
                  </a:lnTo>
                  <a:lnTo>
                    <a:pt x="1034524" y="838691"/>
                  </a:lnTo>
                  <a:lnTo>
                    <a:pt x="1038007" y="838687"/>
                  </a:lnTo>
                  <a:lnTo>
                    <a:pt x="1041490" y="835952"/>
                  </a:lnTo>
                  <a:lnTo>
                    <a:pt x="1044974" y="833224"/>
                  </a:lnTo>
                  <a:lnTo>
                    <a:pt x="1048457" y="830502"/>
                  </a:lnTo>
                  <a:lnTo>
                    <a:pt x="1051940" y="834610"/>
                  </a:lnTo>
                  <a:lnTo>
                    <a:pt x="1055423" y="833264"/>
                  </a:lnTo>
                  <a:lnTo>
                    <a:pt x="1058907" y="831925"/>
                  </a:lnTo>
                  <a:lnTo>
                    <a:pt x="1062390" y="829239"/>
                  </a:lnTo>
                  <a:lnTo>
                    <a:pt x="1062390" y="830592"/>
                  </a:lnTo>
                  <a:lnTo>
                    <a:pt x="1065873" y="829265"/>
                  </a:lnTo>
                  <a:lnTo>
                    <a:pt x="1069356" y="829292"/>
                  </a:lnTo>
                  <a:lnTo>
                    <a:pt x="1072840" y="831996"/>
                  </a:lnTo>
                  <a:lnTo>
                    <a:pt x="1076323" y="842581"/>
                  </a:lnTo>
                  <a:lnTo>
                    <a:pt x="1079806" y="850355"/>
                  </a:lnTo>
                  <a:lnTo>
                    <a:pt x="1083289" y="847735"/>
                  </a:lnTo>
                  <a:lnTo>
                    <a:pt x="1086773" y="846413"/>
                  </a:lnTo>
                  <a:lnTo>
                    <a:pt x="1090256" y="843807"/>
                  </a:lnTo>
                  <a:lnTo>
                    <a:pt x="1093739" y="841207"/>
                  </a:lnTo>
                  <a:lnTo>
                    <a:pt x="1097222" y="841194"/>
                  </a:lnTo>
                  <a:lnTo>
                    <a:pt x="1100706" y="839897"/>
                  </a:lnTo>
                  <a:lnTo>
                    <a:pt x="1104189" y="842449"/>
                  </a:lnTo>
                  <a:lnTo>
                    <a:pt x="1107672" y="843705"/>
                  </a:lnTo>
                  <a:lnTo>
                    <a:pt x="1111155" y="841146"/>
                  </a:lnTo>
                  <a:lnTo>
                    <a:pt x="1114639" y="843666"/>
                  </a:lnTo>
                  <a:lnTo>
                    <a:pt x="1114639" y="844928"/>
                  </a:lnTo>
                  <a:lnTo>
                    <a:pt x="1118122" y="848664"/>
                  </a:lnTo>
                  <a:lnTo>
                    <a:pt x="1121605" y="846132"/>
                  </a:lnTo>
                  <a:lnTo>
                    <a:pt x="1125088" y="844857"/>
                  </a:lnTo>
                  <a:lnTo>
                    <a:pt x="1128572" y="852264"/>
                  </a:lnTo>
                  <a:lnTo>
                    <a:pt x="1132055" y="854669"/>
                  </a:lnTo>
                  <a:lnTo>
                    <a:pt x="1135538" y="852173"/>
                  </a:lnTo>
                  <a:lnTo>
                    <a:pt x="1139021" y="849683"/>
                  </a:lnTo>
                  <a:lnTo>
                    <a:pt x="1142505" y="850866"/>
                  </a:lnTo>
                  <a:lnTo>
                    <a:pt x="1145988" y="848390"/>
                  </a:lnTo>
                  <a:lnTo>
                    <a:pt x="1149471" y="845920"/>
                  </a:lnTo>
                  <a:lnTo>
                    <a:pt x="1149471" y="847140"/>
                  </a:lnTo>
                  <a:lnTo>
                    <a:pt x="1149471" y="848357"/>
                  </a:lnTo>
                  <a:lnTo>
                    <a:pt x="1152954" y="845894"/>
                  </a:lnTo>
                  <a:lnTo>
                    <a:pt x="1156437" y="843437"/>
                  </a:lnTo>
                  <a:lnTo>
                    <a:pt x="1159921" y="842203"/>
                  </a:lnTo>
                  <a:lnTo>
                    <a:pt x="1163404" y="839758"/>
                  </a:lnTo>
                  <a:lnTo>
                    <a:pt x="1166887" y="838536"/>
                  </a:lnTo>
                  <a:lnTo>
                    <a:pt x="1166887" y="839751"/>
                  </a:lnTo>
                  <a:lnTo>
                    <a:pt x="1166887" y="840964"/>
                  </a:lnTo>
                  <a:lnTo>
                    <a:pt x="1166887" y="842174"/>
                  </a:lnTo>
                  <a:lnTo>
                    <a:pt x="1170370" y="840953"/>
                  </a:lnTo>
                  <a:lnTo>
                    <a:pt x="1173854" y="840942"/>
                  </a:lnTo>
                  <a:lnTo>
                    <a:pt x="1177337" y="840931"/>
                  </a:lnTo>
                  <a:lnTo>
                    <a:pt x="1180820" y="838521"/>
                  </a:lnTo>
                  <a:lnTo>
                    <a:pt x="1184303" y="836117"/>
                  </a:lnTo>
                  <a:lnTo>
                    <a:pt x="1184303" y="837318"/>
                  </a:lnTo>
                  <a:lnTo>
                    <a:pt x="1184303" y="838518"/>
                  </a:lnTo>
                  <a:lnTo>
                    <a:pt x="1187787" y="837318"/>
                  </a:lnTo>
                  <a:lnTo>
                    <a:pt x="1191270" y="834927"/>
                  </a:lnTo>
                  <a:lnTo>
                    <a:pt x="1194753" y="836127"/>
                  </a:lnTo>
                  <a:lnTo>
                    <a:pt x="1198236" y="834941"/>
                  </a:lnTo>
                  <a:lnTo>
                    <a:pt x="1201720" y="833759"/>
                  </a:lnTo>
                  <a:lnTo>
                    <a:pt x="1205203" y="832582"/>
                  </a:lnTo>
                  <a:lnTo>
                    <a:pt x="1208686" y="830222"/>
                  </a:lnTo>
                  <a:lnTo>
                    <a:pt x="1212169" y="827867"/>
                  </a:lnTo>
                  <a:lnTo>
                    <a:pt x="1215653" y="827894"/>
                  </a:lnTo>
                  <a:lnTo>
                    <a:pt x="1219136" y="825551"/>
                  </a:lnTo>
                  <a:lnTo>
                    <a:pt x="1222619" y="824400"/>
                  </a:lnTo>
                  <a:lnTo>
                    <a:pt x="1226102" y="825618"/>
                  </a:lnTo>
                  <a:lnTo>
                    <a:pt x="1229586" y="823293"/>
                  </a:lnTo>
                  <a:lnTo>
                    <a:pt x="1233069" y="823333"/>
                  </a:lnTo>
                  <a:lnTo>
                    <a:pt x="1236552" y="821020"/>
                  </a:lnTo>
                  <a:lnTo>
                    <a:pt x="1236552" y="822198"/>
                  </a:lnTo>
                  <a:lnTo>
                    <a:pt x="1236552" y="823373"/>
                  </a:lnTo>
                  <a:lnTo>
                    <a:pt x="1236552" y="824547"/>
                  </a:lnTo>
                  <a:lnTo>
                    <a:pt x="1236552" y="825718"/>
                  </a:lnTo>
                  <a:lnTo>
                    <a:pt x="1236552" y="826887"/>
                  </a:lnTo>
                  <a:lnTo>
                    <a:pt x="1240035" y="825751"/>
                  </a:lnTo>
                  <a:lnTo>
                    <a:pt x="1243519" y="823452"/>
                  </a:lnTo>
                  <a:lnTo>
                    <a:pt x="1247002" y="823491"/>
                  </a:lnTo>
                  <a:lnTo>
                    <a:pt x="1250485" y="821204"/>
                  </a:lnTo>
                  <a:lnTo>
                    <a:pt x="1253968" y="823569"/>
                  </a:lnTo>
                  <a:lnTo>
                    <a:pt x="1253968" y="824726"/>
                  </a:lnTo>
                  <a:lnTo>
                    <a:pt x="1253968" y="825880"/>
                  </a:lnTo>
                  <a:lnTo>
                    <a:pt x="1257452" y="823607"/>
                  </a:lnTo>
                  <a:lnTo>
                    <a:pt x="1260935" y="822493"/>
                  </a:lnTo>
                  <a:lnTo>
                    <a:pt x="1264418" y="821383"/>
                  </a:lnTo>
                  <a:lnTo>
                    <a:pt x="1267901" y="819126"/>
                  </a:lnTo>
                  <a:lnTo>
                    <a:pt x="1271385" y="818026"/>
                  </a:lnTo>
                  <a:lnTo>
                    <a:pt x="1271385" y="819177"/>
                  </a:lnTo>
                  <a:lnTo>
                    <a:pt x="1274868" y="819227"/>
                  </a:lnTo>
                  <a:lnTo>
                    <a:pt x="1278351" y="818133"/>
                  </a:lnTo>
                  <a:lnTo>
                    <a:pt x="1281834" y="817043"/>
                  </a:lnTo>
                  <a:lnTo>
                    <a:pt x="1285318" y="815957"/>
                  </a:lnTo>
                  <a:lnTo>
                    <a:pt x="1288801" y="821689"/>
                  </a:lnTo>
                  <a:lnTo>
                    <a:pt x="1288801" y="822817"/>
                  </a:lnTo>
                  <a:lnTo>
                    <a:pt x="1292284" y="821731"/>
                  </a:lnTo>
                  <a:lnTo>
                    <a:pt x="1295767" y="819523"/>
                  </a:lnTo>
                  <a:lnTo>
                    <a:pt x="1299251" y="818446"/>
                  </a:lnTo>
                  <a:lnTo>
                    <a:pt x="1302734" y="816247"/>
                  </a:lnTo>
                  <a:lnTo>
                    <a:pt x="1306217" y="815179"/>
                  </a:lnTo>
                  <a:lnTo>
                    <a:pt x="1309700" y="815239"/>
                  </a:lnTo>
                  <a:lnTo>
                    <a:pt x="1313184" y="817534"/>
                  </a:lnTo>
                  <a:lnTo>
                    <a:pt x="1316667" y="818699"/>
                  </a:lnTo>
                  <a:lnTo>
                    <a:pt x="1320150" y="816529"/>
                  </a:lnTo>
                  <a:lnTo>
                    <a:pt x="1323633" y="814364"/>
                  </a:lnTo>
                  <a:lnTo>
                    <a:pt x="1323633" y="815475"/>
                  </a:lnTo>
                  <a:lnTo>
                    <a:pt x="1327117" y="814425"/>
                  </a:lnTo>
                  <a:lnTo>
                    <a:pt x="1330600" y="812270"/>
                  </a:lnTo>
                  <a:lnTo>
                    <a:pt x="1334083" y="814547"/>
                  </a:lnTo>
                  <a:lnTo>
                    <a:pt x="1337566" y="813506"/>
                  </a:lnTo>
                  <a:lnTo>
                    <a:pt x="1341050" y="812469"/>
                  </a:lnTo>
                  <a:lnTo>
                    <a:pt x="1341050" y="813569"/>
                  </a:lnTo>
                  <a:lnTo>
                    <a:pt x="1341050" y="814667"/>
                  </a:lnTo>
                  <a:lnTo>
                    <a:pt x="1344533" y="812535"/>
                  </a:lnTo>
                  <a:lnTo>
                    <a:pt x="1348016" y="818053"/>
                  </a:lnTo>
                  <a:lnTo>
                    <a:pt x="1351499" y="817019"/>
                  </a:lnTo>
                  <a:lnTo>
                    <a:pt x="1354983" y="825673"/>
                  </a:lnTo>
                  <a:lnTo>
                    <a:pt x="1358466" y="824637"/>
                  </a:lnTo>
                  <a:lnTo>
                    <a:pt x="1358466" y="825703"/>
                  </a:lnTo>
                  <a:lnTo>
                    <a:pt x="1361949" y="825733"/>
                  </a:lnTo>
                  <a:lnTo>
                    <a:pt x="1365432" y="823640"/>
                  </a:lnTo>
                  <a:lnTo>
                    <a:pt x="1368916" y="821551"/>
                  </a:lnTo>
                  <a:lnTo>
                    <a:pt x="1372399" y="822651"/>
                  </a:lnTo>
                  <a:lnTo>
                    <a:pt x="1375882" y="825851"/>
                  </a:lnTo>
                  <a:lnTo>
                    <a:pt x="1379365" y="824831"/>
                  </a:lnTo>
                  <a:lnTo>
                    <a:pt x="1382849" y="822763"/>
                  </a:lnTo>
                  <a:lnTo>
                    <a:pt x="1386332" y="821751"/>
                  </a:lnTo>
                  <a:lnTo>
                    <a:pt x="1389815" y="819692"/>
                  </a:lnTo>
                  <a:lnTo>
                    <a:pt x="1393298" y="821830"/>
                  </a:lnTo>
                  <a:lnTo>
                    <a:pt x="1393298" y="822874"/>
                  </a:lnTo>
                  <a:lnTo>
                    <a:pt x="1393298" y="823916"/>
                  </a:lnTo>
                  <a:lnTo>
                    <a:pt x="1393298" y="824957"/>
                  </a:lnTo>
                  <a:lnTo>
                    <a:pt x="1396782" y="830154"/>
                  </a:lnTo>
                  <a:lnTo>
                    <a:pt x="1400265" y="831197"/>
                  </a:lnTo>
                  <a:lnTo>
                    <a:pt x="1403748" y="829165"/>
                  </a:lnTo>
                  <a:lnTo>
                    <a:pt x="1407231" y="830207"/>
                  </a:lnTo>
                  <a:lnTo>
                    <a:pt x="1410715" y="829205"/>
                  </a:lnTo>
                  <a:lnTo>
                    <a:pt x="1410715" y="830225"/>
                  </a:lnTo>
                  <a:lnTo>
                    <a:pt x="1414198" y="828207"/>
                  </a:lnTo>
                  <a:lnTo>
                    <a:pt x="1417681" y="827212"/>
                  </a:lnTo>
                  <a:lnTo>
                    <a:pt x="1421164" y="831288"/>
                  </a:lnTo>
                  <a:lnTo>
                    <a:pt x="1424648" y="832309"/>
                  </a:lnTo>
                  <a:lnTo>
                    <a:pt x="1428131" y="835324"/>
                  </a:lnTo>
                  <a:lnTo>
                    <a:pt x="1431614" y="833334"/>
                  </a:lnTo>
                  <a:lnTo>
                    <a:pt x="1435097" y="831347"/>
                  </a:lnTo>
                  <a:lnTo>
                    <a:pt x="1438580" y="830363"/>
                  </a:lnTo>
                  <a:lnTo>
                    <a:pt x="1442064" y="830380"/>
                  </a:lnTo>
                  <a:lnTo>
                    <a:pt x="1445547" y="831390"/>
                  </a:lnTo>
                  <a:lnTo>
                    <a:pt x="1449030" y="829421"/>
                  </a:lnTo>
                  <a:lnTo>
                    <a:pt x="1452513" y="829440"/>
                  </a:lnTo>
                  <a:lnTo>
                    <a:pt x="1455997" y="827480"/>
                  </a:lnTo>
                  <a:lnTo>
                    <a:pt x="1459480" y="825522"/>
                  </a:lnTo>
                  <a:lnTo>
                    <a:pt x="1462963" y="824561"/>
                  </a:lnTo>
                  <a:lnTo>
                    <a:pt x="1466446" y="823602"/>
                  </a:lnTo>
                  <a:lnTo>
                    <a:pt x="1469930" y="821656"/>
                  </a:lnTo>
                  <a:lnTo>
                    <a:pt x="1473413" y="820705"/>
                  </a:lnTo>
                  <a:lnTo>
                    <a:pt x="1476896" y="821731"/>
                  </a:lnTo>
                  <a:lnTo>
                    <a:pt x="1480379" y="824712"/>
                  </a:lnTo>
                  <a:lnTo>
                    <a:pt x="1480379" y="825690"/>
                  </a:lnTo>
                  <a:lnTo>
                    <a:pt x="1483863" y="824742"/>
                  </a:lnTo>
                  <a:lnTo>
                    <a:pt x="1487346" y="822820"/>
                  </a:lnTo>
                  <a:lnTo>
                    <a:pt x="1490829" y="822854"/>
                  </a:lnTo>
                  <a:lnTo>
                    <a:pt x="1494312" y="823860"/>
                  </a:lnTo>
                  <a:lnTo>
                    <a:pt x="1497796" y="825827"/>
                  </a:lnTo>
                  <a:lnTo>
                    <a:pt x="1501279" y="825854"/>
                  </a:lnTo>
                  <a:lnTo>
                    <a:pt x="1504762" y="824918"/>
                  </a:lnTo>
                  <a:lnTo>
                    <a:pt x="1508245" y="823986"/>
                  </a:lnTo>
                  <a:lnTo>
                    <a:pt x="1511729" y="823056"/>
                  </a:lnTo>
                  <a:lnTo>
                    <a:pt x="1515212" y="827867"/>
                  </a:lnTo>
                  <a:lnTo>
                    <a:pt x="1518695" y="829786"/>
                  </a:lnTo>
                  <a:lnTo>
                    <a:pt x="1522178" y="828857"/>
                  </a:lnTo>
                  <a:lnTo>
                    <a:pt x="1525662" y="826986"/>
                  </a:lnTo>
                  <a:lnTo>
                    <a:pt x="1529145" y="825118"/>
                  </a:lnTo>
                  <a:lnTo>
                    <a:pt x="1532628" y="826090"/>
                  </a:lnTo>
                  <a:lnTo>
                    <a:pt x="1532628" y="827033"/>
                  </a:lnTo>
                  <a:lnTo>
                    <a:pt x="1532628" y="827975"/>
                  </a:lnTo>
                  <a:lnTo>
                    <a:pt x="1536111" y="827996"/>
                  </a:lnTo>
                  <a:lnTo>
                    <a:pt x="1539595" y="826141"/>
                  </a:lnTo>
                  <a:lnTo>
                    <a:pt x="1543078" y="824290"/>
                  </a:lnTo>
                  <a:lnTo>
                    <a:pt x="1546561" y="823381"/>
                  </a:lnTo>
                  <a:lnTo>
                    <a:pt x="1550044" y="821536"/>
                  </a:lnTo>
                  <a:lnTo>
                    <a:pt x="1550044" y="822475"/>
                  </a:lnTo>
                  <a:lnTo>
                    <a:pt x="1553528" y="820634"/>
                  </a:lnTo>
                  <a:lnTo>
                    <a:pt x="1557011" y="819734"/>
                  </a:lnTo>
                  <a:lnTo>
                    <a:pt x="1560494" y="817900"/>
                  </a:lnTo>
                  <a:lnTo>
                    <a:pt x="1563977" y="818879"/>
                  </a:lnTo>
                  <a:lnTo>
                    <a:pt x="1567461" y="817988"/>
                  </a:lnTo>
                  <a:lnTo>
                    <a:pt x="1570944" y="816164"/>
                  </a:lnTo>
                  <a:lnTo>
                    <a:pt x="1574427" y="814344"/>
                  </a:lnTo>
                  <a:lnTo>
                    <a:pt x="1577910" y="813462"/>
                  </a:lnTo>
                  <a:lnTo>
                    <a:pt x="1581394" y="813516"/>
                  </a:lnTo>
                  <a:lnTo>
                    <a:pt x="1584877" y="812638"/>
                  </a:lnTo>
                  <a:lnTo>
                    <a:pt x="1588360" y="813622"/>
                  </a:lnTo>
                  <a:lnTo>
                    <a:pt x="1591843" y="811821"/>
                  </a:lnTo>
                  <a:lnTo>
                    <a:pt x="1595327" y="810022"/>
                  </a:lnTo>
                  <a:lnTo>
                    <a:pt x="1598810" y="812857"/>
                  </a:lnTo>
                  <a:lnTo>
                    <a:pt x="1602293" y="811990"/>
                  </a:lnTo>
                  <a:lnTo>
                    <a:pt x="1605776" y="812966"/>
                  </a:lnTo>
                  <a:lnTo>
                    <a:pt x="1609260" y="811183"/>
                  </a:lnTo>
                  <a:lnTo>
                    <a:pt x="1612743" y="810323"/>
                  </a:lnTo>
                  <a:lnTo>
                    <a:pt x="1616226" y="808547"/>
                  </a:lnTo>
                  <a:lnTo>
                    <a:pt x="1619709" y="807693"/>
                  </a:lnTo>
                  <a:lnTo>
                    <a:pt x="1619709" y="808610"/>
                  </a:lnTo>
                  <a:lnTo>
                    <a:pt x="1619709" y="809527"/>
                  </a:lnTo>
                  <a:lnTo>
                    <a:pt x="1619709" y="810442"/>
                  </a:lnTo>
                  <a:lnTo>
                    <a:pt x="1623193" y="808673"/>
                  </a:lnTo>
                  <a:lnTo>
                    <a:pt x="1626676" y="806908"/>
                  </a:lnTo>
                  <a:lnTo>
                    <a:pt x="1630159" y="806061"/>
                  </a:lnTo>
                  <a:lnTo>
                    <a:pt x="1633642" y="804302"/>
                  </a:lnTo>
                  <a:lnTo>
                    <a:pt x="1637126" y="803460"/>
                  </a:lnTo>
                  <a:lnTo>
                    <a:pt x="1640609" y="802621"/>
                  </a:lnTo>
                  <a:lnTo>
                    <a:pt x="1644092" y="801785"/>
                  </a:lnTo>
                  <a:lnTo>
                    <a:pt x="1647575" y="800039"/>
                  </a:lnTo>
                  <a:lnTo>
                    <a:pt x="1651059" y="799208"/>
                  </a:lnTo>
                  <a:lnTo>
                    <a:pt x="1654542" y="797468"/>
                  </a:lnTo>
                  <a:lnTo>
                    <a:pt x="1658025" y="798464"/>
                  </a:lnTo>
                  <a:lnTo>
                    <a:pt x="1661508" y="796731"/>
                  </a:lnTo>
                  <a:lnTo>
                    <a:pt x="1664992" y="795000"/>
                  </a:lnTo>
                  <a:lnTo>
                    <a:pt x="1668475" y="793273"/>
                  </a:lnTo>
                  <a:lnTo>
                    <a:pt x="1671958" y="791548"/>
                  </a:lnTo>
                  <a:lnTo>
                    <a:pt x="1675441" y="789826"/>
                  </a:lnTo>
                  <a:lnTo>
                    <a:pt x="1678925" y="788107"/>
                  </a:lnTo>
                  <a:lnTo>
                    <a:pt x="1682408" y="786390"/>
                  </a:lnTo>
                  <a:lnTo>
                    <a:pt x="1685891" y="786500"/>
                  </a:lnTo>
                  <a:lnTo>
                    <a:pt x="1689374" y="785700"/>
                  </a:lnTo>
                  <a:lnTo>
                    <a:pt x="1689374" y="786609"/>
                  </a:lnTo>
                  <a:lnTo>
                    <a:pt x="1689374" y="787516"/>
                  </a:lnTo>
                  <a:lnTo>
                    <a:pt x="1689374" y="788423"/>
                  </a:lnTo>
                  <a:lnTo>
                    <a:pt x="1692858" y="788527"/>
                  </a:lnTo>
                  <a:lnTo>
                    <a:pt x="1696341" y="787728"/>
                  </a:lnTo>
                  <a:lnTo>
                    <a:pt x="1699824" y="787834"/>
                  </a:lnTo>
                  <a:lnTo>
                    <a:pt x="1703307" y="793312"/>
                  </a:lnTo>
                  <a:lnTo>
                    <a:pt x="1706791" y="793405"/>
                  </a:lnTo>
                  <a:lnTo>
                    <a:pt x="1706791" y="794294"/>
                  </a:lnTo>
                  <a:lnTo>
                    <a:pt x="1706791" y="795182"/>
                  </a:lnTo>
                  <a:lnTo>
                    <a:pt x="1706791" y="796070"/>
                  </a:lnTo>
                  <a:lnTo>
                    <a:pt x="1710274" y="794385"/>
                  </a:lnTo>
                  <a:lnTo>
                    <a:pt x="1713757" y="795359"/>
                  </a:lnTo>
                  <a:lnTo>
                    <a:pt x="1717240" y="793681"/>
                  </a:lnTo>
                  <a:lnTo>
                    <a:pt x="1720723" y="796414"/>
                  </a:lnTo>
                  <a:lnTo>
                    <a:pt x="1724207" y="794743"/>
                  </a:lnTo>
                  <a:lnTo>
                    <a:pt x="1727690" y="793075"/>
                  </a:lnTo>
                  <a:lnTo>
                    <a:pt x="1731173" y="791409"/>
                  </a:lnTo>
                  <a:lnTo>
                    <a:pt x="1734656" y="791504"/>
                  </a:lnTo>
                  <a:lnTo>
                    <a:pt x="1738140" y="789844"/>
                  </a:lnTo>
                  <a:lnTo>
                    <a:pt x="1741623" y="789065"/>
                  </a:lnTo>
                  <a:lnTo>
                    <a:pt x="1741623" y="789943"/>
                  </a:lnTo>
                  <a:lnTo>
                    <a:pt x="1741623" y="790819"/>
                  </a:lnTo>
                  <a:lnTo>
                    <a:pt x="1741623" y="791694"/>
                  </a:lnTo>
                  <a:lnTo>
                    <a:pt x="1745106" y="790041"/>
                  </a:lnTo>
                  <a:lnTo>
                    <a:pt x="1748589" y="794489"/>
                  </a:lnTo>
                  <a:lnTo>
                    <a:pt x="1752073" y="799750"/>
                  </a:lnTo>
                  <a:lnTo>
                    <a:pt x="1755556" y="800683"/>
                  </a:lnTo>
                  <a:lnTo>
                    <a:pt x="1759039" y="801611"/>
                  </a:lnTo>
                  <a:lnTo>
                    <a:pt x="1759039" y="802464"/>
                  </a:lnTo>
                  <a:lnTo>
                    <a:pt x="1762522" y="801684"/>
                  </a:lnTo>
                  <a:lnTo>
                    <a:pt x="1766006" y="803453"/>
                  </a:lnTo>
                  <a:lnTo>
                    <a:pt x="1769489" y="801828"/>
                  </a:lnTo>
                  <a:lnTo>
                    <a:pt x="1772972" y="801053"/>
                  </a:lnTo>
                  <a:lnTo>
                    <a:pt x="1776455" y="801126"/>
                  </a:lnTo>
                  <a:lnTo>
                    <a:pt x="1776455" y="801971"/>
                  </a:lnTo>
                  <a:lnTo>
                    <a:pt x="1779939" y="800355"/>
                  </a:lnTo>
                  <a:lnTo>
                    <a:pt x="1783422" y="800429"/>
                  </a:lnTo>
                  <a:lnTo>
                    <a:pt x="1786905" y="802183"/>
                  </a:lnTo>
                  <a:lnTo>
                    <a:pt x="1790388" y="801415"/>
                  </a:lnTo>
                  <a:lnTo>
                    <a:pt x="1793872" y="803158"/>
                  </a:lnTo>
                  <a:lnTo>
                    <a:pt x="1793872" y="803992"/>
                  </a:lnTo>
                  <a:lnTo>
                    <a:pt x="1793872" y="804826"/>
                  </a:lnTo>
                  <a:lnTo>
                    <a:pt x="1797355" y="809031"/>
                  </a:lnTo>
                  <a:lnTo>
                    <a:pt x="1800838" y="807437"/>
                  </a:lnTo>
                  <a:lnTo>
                    <a:pt x="1804321" y="806671"/>
                  </a:lnTo>
                  <a:lnTo>
                    <a:pt x="1807805" y="810019"/>
                  </a:lnTo>
                  <a:lnTo>
                    <a:pt x="1811288" y="809254"/>
                  </a:lnTo>
                  <a:lnTo>
                    <a:pt x="1811288" y="810072"/>
                  </a:lnTo>
                  <a:lnTo>
                    <a:pt x="1811288" y="810890"/>
                  </a:lnTo>
                  <a:lnTo>
                    <a:pt x="1811288" y="811706"/>
                  </a:lnTo>
                  <a:lnTo>
                    <a:pt x="1814771" y="810126"/>
                  </a:lnTo>
                  <a:lnTo>
                    <a:pt x="1818254" y="812619"/>
                  </a:lnTo>
                  <a:lnTo>
                    <a:pt x="1821738" y="811044"/>
                  </a:lnTo>
                  <a:lnTo>
                    <a:pt x="1825221" y="809472"/>
                  </a:lnTo>
                  <a:lnTo>
                    <a:pt x="1828704" y="811147"/>
                  </a:lnTo>
                  <a:lnTo>
                    <a:pt x="1832187" y="809581"/>
                  </a:lnTo>
                  <a:lnTo>
                    <a:pt x="1835671" y="810442"/>
                  </a:lnTo>
                  <a:lnTo>
                    <a:pt x="1839154" y="811298"/>
                  </a:lnTo>
                  <a:lnTo>
                    <a:pt x="1842637" y="815349"/>
                  </a:lnTo>
                  <a:lnTo>
                    <a:pt x="1846120" y="813797"/>
                  </a:lnTo>
                  <a:lnTo>
                    <a:pt x="1846120" y="814595"/>
                  </a:lnTo>
                  <a:lnTo>
                    <a:pt x="1846120" y="815392"/>
                  </a:lnTo>
                  <a:lnTo>
                    <a:pt x="1846120" y="816187"/>
                  </a:lnTo>
                  <a:lnTo>
                    <a:pt x="1849604" y="815434"/>
                  </a:lnTo>
                  <a:lnTo>
                    <a:pt x="1853087" y="813887"/>
                  </a:lnTo>
                  <a:lnTo>
                    <a:pt x="1856570" y="813932"/>
                  </a:lnTo>
                  <a:lnTo>
                    <a:pt x="1860053" y="813976"/>
                  </a:lnTo>
                  <a:lnTo>
                    <a:pt x="1863537" y="813230"/>
                  </a:lnTo>
                  <a:lnTo>
                    <a:pt x="1867020" y="814854"/>
                  </a:lnTo>
                  <a:lnTo>
                    <a:pt x="1870503" y="814109"/>
                  </a:lnTo>
                  <a:lnTo>
                    <a:pt x="1873986" y="814939"/>
                  </a:lnTo>
                  <a:lnTo>
                    <a:pt x="1877470" y="813412"/>
                  </a:lnTo>
                  <a:lnTo>
                    <a:pt x="1880953" y="811888"/>
                  </a:lnTo>
                  <a:lnTo>
                    <a:pt x="1884436" y="811151"/>
                  </a:lnTo>
                  <a:lnTo>
                    <a:pt x="1887919" y="810416"/>
                  </a:lnTo>
                  <a:lnTo>
                    <a:pt x="1891403" y="809683"/>
                  </a:lnTo>
                  <a:lnTo>
                    <a:pt x="1894886" y="808169"/>
                  </a:lnTo>
                  <a:lnTo>
                    <a:pt x="1898369" y="806656"/>
                  </a:lnTo>
                  <a:lnTo>
                    <a:pt x="1901852" y="805146"/>
                  </a:lnTo>
                  <a:lnTo>
                    <a:pt x="1905336" y="805206"/>
                  </a:lnTo>
                  <a:lnTo>
                    <a:pt x="1908819" y="806047"/>
                  </a:lnTo>
                  <a:lnTo>
                    <a:pt x="1912302" y="806106"/>
                  </a:lnTo>
                  <a:lnTo>
                    <a:pt x="1915785" y="806164"/>
                  </a:lnTo>
                  <a:lnTo>
                    <a:pt x="1919269" y="810093"/>
                  </a:lnTo>
                  <a:lnTo>
                    <a:pt x="1922752" y="808600"/>
                  </a:lnTo>
                  <a:lnTo>
                    <a:pt x="1926235" y="807110"/>
                  </a:lnTo>
                  <a:lnTo>
                    <a:pt x="1929718" y="805621"/>
                  </a:lnTo>
                  <a:lnTo>
                    <a:pt x="1933202" y="806451"/>
                  </a:lnTo>
                  <a:lnTo>
                    <a:pt x="1936685" y="805738"/>
                  </a:lnTo>
                  <a:lnTo>
                    <a:pt x="1940168" y="804257"/>
                  </a:lnTo>
                  <a:lnTo>
                    <a:pt x="1943651" y="803549"/>
                  </a:lnTo>
                  <a:lnTo>
                    <a:pt x="1947135" y="804379"/>
                  </a:lnTo>
                  <a:lnTo>
                    <a:pt x="1950618" y="802905"/>
                  </a:lnTo>
                  <a:lnTo>
                    <a:pt x="1954101" y="801433"/>
                  </a:lnTo>
                  <a:lnTo>
                    <a:pt x="1957584" y="801499"/>
                  </a:lnTo>
                  <a:lnTo>
                    <a:pt x="1961068" y="801564"/>
                  </a:lnTo>
                  <a:lnTo>
                    <a:pt x="1964551" y="800100"/>
                  </a:lnTo>
                  <a:lnTo>
                    <a:pt x="1968034" y="800932"/>
                  </a:lnTo>
                  <a:lnTo>
                    <a:pt x="1971517" y="799472"/>
                  </a:lnTo>
                  <a:lnTo>
                    <a:pt x="1975001" y="801063"/>
                  </a:lnTo>
                  <a:lnTo>
                    <a:pt x="1978484" y="801888"/>
                  </a:lnTo>
                  <a:lnTo>
                    <a:pt x="1981967" y="800436"/>
                  </a:lnTo>
                  <a:lnTo>
                    <a:pt x="1985450" y="805782"/>
                  </a:lnTo>
                  <a:lnTo>
                    <a:pt x="1988934" y="804337"/>
                  </a:lnTo>
                  <a:lnTo>
                    <a:pt x="1992417" y="802894"/>
                  </a:lnTo>
                  <a:lnTo>
                    <a:pt x="1995900" y="802205"/>
                  </a:lnTo>
                  <a:lnTo>
                    <a:pt x="1999383" y="803017"/>
                  </a:lnTo>
                  <a:lnTo>
                    <a:pt x="2002867" y="801582"/>
                  </a:lnTo>
                  <a:lnTo>
                    <a:pt x="2002867" y="802331"/>
                  </a:lnTo>
                  <a:lnTo>
                    <a:pt x="2006350" y="800897"/>
                  </a:lnTo>
                  <a:lnTo>
                    <a:pt x="2009833" y="800962"/>
                  </a:lnTo>
                  <a:lnTo>
                    <a:pt x="2013316" y="799533"/>
                  </a:lnTo>
                  <a:lnTo>
                    <a:pt x="2016799" y="799600"/>
                  </a:lnTo>
                  <a:lnTo>
                    <a:pt x="2020283" y="801898"/>
                  </a:lnTo>
                  <a:lnTo>
                    <a:pt x="2023766" y="800477"/>
                  </a:lnTo>
                  <a:lnTo>
                    <a:pt x="2027249" y="799057"/>
                  </a:lnTo>
                  <a:lnTo>
                    <a:pt x="2030732" y="798383"/>
                  </a:lnTo>
                  <a:lnTo>
                    <a:pt x="2034216" y="796968"/>
                  </a:lnTo>
                  <a:lnTo>
                    <a:pt x="2037699" y="795554"/>
                  </a:lnTo>
                  <a:lnTo>
                    <a:pt x="2037699" y="796297"/>
                  </a:lnTo>
                  <a:lnTo>
                    <a:pt x="2037699" y="797039"/>
                  </a:lnTo>
                  <a:lnTo>
                    <a:pt x="2037699" y="797780"/>
                  </a:lnTo>
                  <a:lnTo>
                    <a:pt x="2037699" y="798520"/>
                  </a:lnTo>
                  <a:lnTo>
                    <a:pt x="2041182" y="798588"/>
                  </a:lnTo>
                  <a:lnTo>
                    <a:pt x="2044665" y="799393"/>
                  </a:lnTo>
                  <a:lnTo>
                    <a:pt x="2048149" y="798724"/>
                  </a:lnTo>
                  <a:lnTo>
                    <a:pt x="2051632" y="798056"/>
                  </a:lnTo>
                  <a:lnTo>
                    <a:pt x="2055115" y="796655"/>
                  </a:lnTo>
                  <a:lnTo>
                    <a:pt x="2055115" y="797390"/>
                  </a:lnTo>
                  <a:lnTo>
                    <a:pt x="2055115" y="798125"/>
                  </a:lnTo>
                  <a:lnTo>
                    <a:pt x="2058598" y="798193"/>
                  </a:lnTo>
                  <a:lnTo>
                    <a:pt x="2062082" y="796797"/>
                  </a:lnTo>
                  <a:lnTo>
                    <a:pt x="2065565" y="795402"/>
                  </a:lnTo>
                  <a:lnTo>
                    <a:pt x="2069048" y="796207"/>
                  </a:lnTo>
                  <a:lnTo>
                    <a:pt x="2072531" y="794817"/>
                  </a:lnTo>
                  <a:lnTo>
                    <a:pt x="2072531" y="795548"/>
                  </a:lnTo>
                  <a:lnTo>
                    <a:pt x="2076015" y="795620"/>
                  </a:lnTo>
                  <a:lnTo>
                    <a:pt x="2079498" y="795692"/>
                  </a:lnTo>
                  <a:lnTo>
                    <a:pt x="2082981" y="794309"/>
                  </a:lnTo>
                  <a:lnTo>
                    <a:pt x="2086464" y="798008"/>
                  </a:lnTo>
                  <a:lnTo>
                    <a:pt x="2089948" y="797354"/>
                  </a:lnTo>
                  <a:lnTo>
                    <a:pt x="2093431" y="797422"/>
                  </a:lnTo>
                  <a:lnTo>
                    <a:pt x="2096914" y="797491"/>
                  </a:lnTo>
                  <a:lnTo>
                    <a:pt x="2100397" y="796119"/>
                  </a:lnTo>
                  <a:lnTo>
                    <a:pt x="2103881" y="794750"/>
                  </a:lnTo>
                  <a:lnTo>
                    <a:pt x="2107364" y="795542"/>
                  </a:lnTo>
                  <a:lnTo>
                    <a:pt x="2107364" y="796260"/>
                  </a:lnTo>
                  <a:lnTo>
                    <a:pt x="2110847" y="795613"/>
                  </a:lnTo>
                  <a:lnTo>
                    <a:pt x="2114330" y="794967"/>
                  </a:lnTo>
                  <a:lnTo>
                    <a:pt x="2117814" y="795754"/>
                  </a:lnTo>
                  <a:lnTo>
                    <a:pt x="2121297" y="794396"/>
                  </a:lnTo>
                  <a:lnTo>
                    <a:pt x="2124780" y="793755"/>
                  </a:lnTo>
                  <a:lnTo>
                    <a:pt x="2124780" y="794469"/>
                  </a:lnTo>
                  <a:lnTo>
                    <a:pt x="2128263" y="794541"/>
                  </a:lnTo>
                  <a:lnTo>
                    <a:pt x="2131747" y="793902"/>
                  </a:lnTo>
                  <a:lnTo>
                    <a:pt x="2135230" y="792552"/>
                  </a:lnTo>
                  <a:lnTo>
                    <a:pt x="2138713" y="792627"/>
                  </a:lnTo>
                  <a:lnTo>
                    <a:pt x="2142196" y="793412"/>
                  </a:lnTo>
                  <a:lnTo>
                    <a:pt x="2145680" y="792068"/>
                  </a:lnTo>
                  <a:lnTo>
                    <a:pt x="2149163" y="791436"/>
                  </a:lnTo>
                  <a:lnTo>
                    <a:pt x="2152646" y="790096"/>
                  </a:lnTo>
                  <a:lnTo>
                    <a:pt x="2156129" y="789467"/>
                  </a:lnTo>
                  <a:lnTo>
                    <a:pt x="2159613" y="797983"/>
                  </a:lnTo>
                  <a:lnTo>
                    <a:pt x="2163096" y="797350"/>
                  </a:lnTo>
                  <a:lnTo>
                    <a:pt x="2166579" y="798809"/>
                  </a:lnTo>
                  <a:lnTo>
                    <a:pt x="2170062" y="798178"/>
                  </a:lnTo>
                  <a:lnTo>
                    <a:pt x="2173546" y="799629"/>
                  </a:lnTo>
                  <a:lnTo>
                    <a:pt x="2177029" y="798999"/>
                  </a:lnTo>
                  <a:lnTo>
                    <a:pt x="2177029" y="799691"/>
                  </a:lnTo>
                  <a:lnTo>
                    <a:pt x="2177029" y="800382"/>
                  </a:lnTo>
                  <a:lnTo>
                    <a:pt x="2177029" y="801072"/>
                  </a:lnTo>
                  <a:lnTo>
                    <a:pt x="2177029" y="801761"/>
                  </a:lnTo>
                  <a:lnTo>
                    <a:pt x="2177029" y="802450"/>
                  </a:lnTo>
                  <a:lnTo>
                    <a:pt x="2180512" y="802507"/>
                  </a:lnTo>
                  <a:lnTo>
                    <a:pt x="2183995" y="801191"/>
                  </a:lnTo>
                  <a:lnTo>
                    <a:pt x="2187479" y="800563"/>
                  </a:lnTo>
                  <a:lnTo>
                    <a:pt x="2190962" y="799250"/>
                  </a:lnTo>
                  <a:lnTo>
                    <a:pt x="2194445" y="799312"/>
                  </a:lnTo>
                  <a:lnTo>
                    <a:pt x="2197928" y="798003"/>
                  </a:lnTo>
                  <a:lnTo>
                    <a:pt x="2201412" y="798067"/>
                  </a:lnTo>
                  <a:lnTo>
                    <a:pt x="2204895" y="799497"/>
                  </a:lnTo>
                  <a:lnTo>
                    <a:pt x="2208378" y="798194"/>
                  </a:lnTo>
                  <a:lnTo>
                    <a:pt x="2211861" y="800300"/>
                  </a:lnTo>
                  <a:lnTo>
                    <a:pt x="2215345" y="802393"/>
                  </a:lnTo>
                  <a:lnTo>
                    <a:pt x="2218828" y="801773"/>
                  </a:lnTo>
                  <a:lnTo>
                    <a:pt x="2222311" y="800479"/>
                  </a:lnTo>
                  <a:lnTo>
                    <a:pt x="2225794" y="799863"/>
                  </a:lnTo>
                  <a:lnTo>
                    <a:pt x="2229278" y="801944"/>
                  </a:lnTo>
                  <a:lnTo>
                    <a:pt x="2229278" y="802617"/>
                  </a:lnTo>
                  <a:lnTo>
                    <a:pt x="2229278" y="803289"/>
                  </a:lnTo>
                  <a:lnTo>
                    <a:pt x="2232761" y="804013"/>
                  </a:lnTo>
                  <a:lnTo>
                    <a:pt x="2236244" y="802728"/>
                  </a:lnTo>
                  <a:lnTo>
                    <a:pt x="2239727" y="804119"/>
                  </a:lnTo>
                  <a:lnTo>
                    <a:pt x="2243211" y="803506"/>
                  </a:lnTo>
                  <a:lnTo>
                    <a:pt x="2246694" y="804890"/>
                  </a:lnTo>
                  <a:lnTo>
                    <a:pt x="2246694" y="805554"/>
                  </a:lnTo>
                  <a:lnTo>
                    <a:pt x="2246694" y="806218"/>
                  </a:lnTo>
                  <a:lnTo>
                    <a:pt x="2246694" y="806881"/>
                  </a:lnTo>
                  <a:lnTo>
                    <a:pt x="2250177" y="809571"/>
                  </a:lnTo>
                  <a:lnTo>
                    <a:pt x="2253660" y="811585"/>
                  </a:lnTo>
                  <a:lnTo>
                    <a:pt x="2257144" y="810315"/>
                  </a:lnTo>
                  <a:lnTo>
                    <a:pt x="2260627" y="809045"/>
                  </a:lnTo>
                  <a:lnTo>
                    <a:pt x="2264110" y="808434"/>
                  </a:lnTo>
                  <a:lnTo>
                    <a:pt x="2264110" y="809090"/>
                  </a:lnTo>
                  <a:lnTo>
                    <a:pt x="2264110" y="809745"/>
                  </a:lnTo>
                  <a:lnTo>
                    <a:pt x="2264110" y="810399"/>
                  </a:lnTo>
                  <a:lnTo>
                    <a:pt x="2264110" y="811053"/>
                  </a:lnTo>
                  <a:lnTo>
                    <a:pt x="2267593" y="809788"/>
                  </a:lnTo>
                  <a:lnTo>
                    <a:pt x="2271077" y="811135"/>
                  </a:lnTo>
                  <a:lnTo>
                    <a:pt x="2274560" y="810526"/>
                  </a:lnTo>
                  <a:lnTo>
                    <a:pt x="2278043" y="809266"/>
                  </a:lnTo>
                  <a:lnTo>
                    <a:pt x="2281526" y="809960"/>
                  </a:lnTo>
                  <a:lnTo>
                    <a:pt x="2281526" y="810609"/>
                  </a:lnTo>
                  <a:lnTo>
                    <a:pt x="2285010" y="813882"/>
                  </a:lnTo>
                  <a:lnTo>
                    <a:pt x="2288493" y="815205"/>
                  </a:lnTo>
                  <a:lnTo>
                    <a:pt x="2291976" y="814597"/>
                  </a:lnTo>
                  <a:lnTo>
                    <a:pt x="2295459" y="813349"/>
                  </a:lnTo>
                  <a:lnTo>
                    <a:pt x="2298942" y="814027"/>
                  </a:lnTo>
                  <a:lnTo>
                    <a:pt x="2302426" y="812782"/>
                  </a:lnTo>
                  <a:lnTo>
                    <a:pt x="2305909" y="812180"/>
                  </a:lnTo>
                  <a:lnTo>
                    <a:pt x="2309392" y="811578"/>
                  </a:lnTo>
                  <a:lnTo>
                    <a:pt x="2312875" y="810338"/>
                  </a:lnTo>
                  <a:lnTo>
                    <a:pt x="2316359" y="809100"/>
                  </a:lnTo>
                  <a:lnTo>
                    <a:pt x="2316359" y="809740"/>
                  </a:lnTo>
                  <a:lnTo>
                    <a:pt x="2316359" y="810380"/>
                  </a:lnTo>
                  <a:lnTo>
                    <a:pt x="2319842" y="812333"/>
                  </a:lnTo>
                  <a:lnTo>
                    <a:pt x="2323325" y="814276"/>
                  </a:lnTo>
                  <a:lnTo>
                    <a:pt x="2326808" y="814943"/>
                  </a:lnTo>
                  <a:lnTo>
                    <a:pt x="2330292" y="813714"/>
                  </a:lnTo>
                  <a:lnTo>
                    <a:pt x="2333775" y="813118"/>
                  </a:lnTo>
                  <a:lnTo>
                    <a:pt x="2333775" y="813750"/>
                  </a:lnTo>
                  <a:lnTo>
                    <a:pt x="2333775" y="814381"/>
                  </a:lnTo>
                  <a:lnTo>
                    <a:pt x="2333775" y="815011"/>
                  </a:lnTo>
                  <a:lnTo>
                    <a:pt x="2333775" y="815641"/>
                  </a:lnTo>
                  <a:lnTo>
                    <a:pt x="2337258" y="815045"/>
                  </a:lnTo>
                  <a:lnTo>
                    <a:pt x="2340741" y="813821"/>
                  </a:lnTo>
                  <a:lnTo>
                    <a:pt x="2344225" y="813228"/>
                  </a:lnTo>
                  <a:lnTo>
                    <a:pt x="2347708" y="812007"/>
                  </a:lnTo>
                  <a:lnTo>
                    <a:pt x="2351191" y="811416"/>
                  </a:lnTo>
                  <a:lnTo>
                    <a:pt x="2351191" y="812045"/>
                  </a:lnTo>
                  <a:lnTo>
                    <a:pt x="2351191" y="812673"/>
                  </a:lnTo>
                  <a:lnTo>
                    <a:pt x="2351191" y="813300"/>
                  </a:lnTo>
                  <a:lnTo>
                    <a:pt x="2351191" y="813927"/>
                  </a:lnTo>
                  <a:lnTo>
                    <a:pt x="2351191" y="814554"/>
                  </a:lnTo>
                  <a:lnTo>
                    <a:pt x="2351191" y="815179"/>
                  </a:lnTo>
                  <a:lnTo>
                    <a:pt x="2351191" y="815804"/>
                  </a:lnTo>
                  <a:lnTo>
                    <a:pt x="2354674" y="814588"/>
                  </a:lnTo>
                  <a:lnTo>
                    <a:pt x="2358158" y="813373"/>
                  </a:lnTo>
                  <a:lnTo>
                    <a:pt x="2361641" y="816523"/>
                  </a:lnTo>
                  <a:lnTo>
                    <a:pt x="2365124" y="816554"/>
                  </a:lnTo>
                  <a:lnTo>
                    <a:pt x="2368607" y="821522"/>
                  </a:lnTo>
                  <a:lnTo>
                    <a:pt x="2368607" y="822137"/>
                  </a:lnTo>
                  <a:lnTo>
                    <a:pt x="2368607" y="822751"/>
                  </a:lnTo>
                  <a:lnTo>
                    <a:pt x="2368607" y="823364"/>
                  </a:lnTo>
                  <a:lnTo>
                    <a:pt x="2368607" y="823977"/>
                  </a:lnTo>
                  <a:lnTo>
                    <a:pt x="2372091" y="827049"/>
                  </a:lnTo>
                  <a:lnTo>
                    <a:pt x="2375574" y="825847"/>
                  </a:lnTo>
                  <a:lnTo>
                    <a:pt x="2379057" y="825255"/>
                  </a:lnTo>
                  <a:lnTo>
                    <a:pt x="2382540" y="827094"/>
                  </a:lnTo>
                  <a:lnTo>
                    <a:pt x="2386024" y="826503"/>
                  </a:lnTo>
                  <a:lnTo>
                    <a:pt x="2389507" y="828332"/>
                  </a:lnTo>
                  <a:lnTo>
                    <a:pt x="2392990" y="827139"/>
                  </a:lnTo>
                  <a:lnTo>
                    <a:pt x="2396473" y="830160"/>
                  </a:lnTo>
                  <a:lnTo>
                    <a:pt x="2399957" y="830769"/>
                  </a:lnTo>
                  <a:lnTo>
                    <a:pt x="2403440" y="830778"/>
                  </a:lnTo>
                  <a:lnTo>
                    <a:pt x="2406923" y="833764"/>
                  </a:lnTo>
                  <a:lnTo>
                    <a:pt x="2410406" y="832582"/>
                  </a:lnTo>
                  <a:lnTo>
                    <a:pt x="2413890" y="831402"/>
                  </a:lnTo>
                  <a:lnTo>
                    <a:pt x="2417373" y="830222"/>
                  </a:lnTo>
                  <a:lnTo>
                    <a:pt x="2420856" y="835554"/>
                  </a:lnTo>
                  <a:lnTo>
                    <a:pt x="2424339" y="839076"/>
                  </a:lnTo>
                  <a:lnTo>
                    <a:pt x="2427823" y="840240"/>
                  </a:lnTo>
                  <a:lnTo>
                    <a:pt x="2431306" y="839071"/>
                  </a:lnTo>
                  <a:lnTo>
                    <a:pt x="2434789" y="837902"/>
                  </a:lnTo>
                  <a:lnTo>
                    <a:pt x="2438272" y="837901"/>
                  </a:lnTo>
                  <a:lnTo>
                    <a:pt x="2441756" y="836736"/>
                  </a:lnTo>
                  <a:lnTo>
                    <a:pt x="2445239" y="836737"/>
                  </a:lnTo>
                  <a:lnTo>
                    <a:pt x="2448722" y="836738"/>
                  </a:lnTo>
                  <a:lnTo>
                    <a:pt x="2452205" y="839056"/>
                  </a:lnTo>
                  <a:lnTo>
                    <a:pt x="2455689" y="839053"/>
                  </a:lnTo>
                  <a:lnTo>
                    <a:pt x="2459172" y="837896"/>
                  </a:lnTo>
                  <a:lnTo>
                    <a:pt x="2462655" y="838472"/>
                  </a:lnTo>
                  <a:lnTo>
                    <a:pt x="2466138" y="839046"/>
                  </a:lnTo>
                  <a:lnTo>
                    <a:pt x="2469622" y="837894"/>
                  </a:lnTo>
                  <a:lnTo>
                    <a:pt x="2473105" y="836743"/>
                  </a:lnTo>
                  <a:lnTo>
                    <a:pt x="2476588" y="835594"/>
                  </a:lnTo>
                  <a:lnTo>
                    <a:pt x="2480071" y="837892"/>
                  </a:lnTo>
                  <a:lnTo>
                    <a:pt x="2483555" y="836746"/>
                  </a:lnTo>
                  <a:lnTo>
                    <a:pt x="2487038" y="835601"/>
                  </a:lnTo>
                  <a:lnTo>
                    <a:pt x="2490521" y="834458"/>
                  </a:lnTo>
                  <a:lnTo>
                    <a:pt x="2490521" y="835031"/>
                  </a:lnTo>
                  <a:lnTo>
                    <a:pt x="2494004" y="834462"/>
                  </a:lnTo>
                  <a:lnTo>
                    <a:pt x="2497488" y="833321"/>
                  </a:lnTo>
                  <a:lnTo>
                    <a:pt x="2500971" y="832754"/>
                  </a:lnTo>
                  <a:lnTo>
                    <a:pt x="2504454" y="833332"/>
                  </a:lnTo>
                  <a:lnTo>
                    <a:pt x="2507937" y="832196"/>
                  </a:lnTo>
                  <a:lnTo>
                    <a:pt x="2507937" y="832767"/>
                  </a:lnTo>
                  <a:lnTo>
                    <a:pt x="2507937" y="833338"/>
                  </a:lnTo>
                  <a:lnTo>
                    <a:pt x="2511421" y="833913"/>
                  </a:lnTo>
                  <a:lnTo>
                    <a:pt x="2514904" y="836187"/>
                  </a:lnTo>
                  <a:lnTo>
                    <a:pt x="2518387" y="836754"/>
                  </a:lnTo>
                  <a:lnTo>
                    <a:pt x="2521870" y="836754"/>
                  </a:lnTo>
                  <a:lnTo>
                    <a:pt x="2525354" y="835627"/>
                  </a:lnTo>
                  <a:lnTo>
                    <a:pt x="2525354" y="836191"/>
                  </a:lnTo>
                  <a:lnTo>
                    <a:pt x="2525354" y="836755"/>
                  </a:lnTo>
                  <a:lnTo>
                    <a:pt x="2528837" y="837880"/>
                  </a:lnTo>
                  <a:lnTo>
                    <a:pt x="2532320" y="837880"/>
                  </a:lnTo>
                  <a:lnTo>
                    <a:pt x="2535803" y="838439"/>
                  </a:lnTo>
                  <a:lnTo>
                    <a:pt x="2539287" y="837318"/>
                  </a:lnTo>
                  <a:lnTo>
                    <a:pt x="2542770" y="836199"/>
                  </a:lnTo>
                  <a:lnTo>
                    <a:pt x="2546253" y="838992"/>
                  </a:lnTo>
                  <a:lnTo>
                    <a:pt x="2549736" y="838433"/>
                  </a:lnTo>
                  <a:lnTo>
                    <a:pt x="2553220" y="843967"/>
                  </a:lnTo>
                  <a:lnTo>
                    <a:pt x="2556703" y="843407"/>
                  </a:lnTo>
                  <a:lnTo>
                    <a:pt x="2560186" y="846692"/>
                  </a:lnTo>
                  <a:lnTo>
                    <a:pt x="2560186" y="847239"/>
                  </a:lnTo>
                  <a:lnTo>
                    <a:pt x="2560186" y="847786"/>
                  </a:lnTo>
                  <a:lnTo>
                    <a:pt x="2560186" y="848332"/>
                  </a:lnTo>
                  <a:lnTo>
                    <a:pt x="2560186" y="848878"/>
                  </a:lnTo>
                  <a:lnTo>
                    <a:pt x="2560186" y="849423"/>
                  </a:lnTo>
                  <a:lnTo>
                    <a:pt x="2563669" y="849951"/>
                  </a:lnTo>
                  <a:lnTo>
                    <a:pt x="2567153" y="848847"/>
                  </a:lnTo>
                  <a:lnTo>
                    <a:pt x="2570636" y="849375"/>
                  </a:lnTo>
                  <a:lnTo>
                    <a:pt x="2574119" y="848273"/>
                  </a:lnTo>
                  <a:lnTo>
                    <a:pt x="2577602" y="848258"/>
                  </a:lnTo>
                  <a:lnTo>
                    <a:pt x="2577602" y="848801"/>
                  </a:lnTo>
                  <a:lnTo>
                    <a:pt x="2581085" y="847702"/>
                  </a:lnTo>
                  <a:lnTo>
                    <a:pt x="2584569" y="846604"/>
                  </a:lnTo>
                  <a:lnTo>
                    <a:pt x="2588052" y="846050"/>
                  </a:lnTo>
                  <a:lnTo>
                    <a:pt x="2591535" y="846038"/>
                  </a:lnTo>
                  <a:lnTo>
                    <a:pt x="2595018" y="847107"/>
                  </a:lnTo>
                  <a:lnTo>
                    <a:pt x="2595018" y="847646"/>
                  </a:lnTo>
                  <a:lnTo>
                    <a:pt x="2598502" y="847094"/>
                  </a:lnTo>
                  <a:lnTo>
                    <a:pt x="2601985" y="848157"/>
                  </a:lnTo>
                  <a:lnTo>
                    <a:pt x="2605468" y="847605"/>
                  </a:lnTo>
                  <a:lnTo>
                    <a:pt x="2608951" y="846518"/>
                  </a:lnTo>
                  <a:lnTo>
                    <a:pt x="2612435" y="845969"/>
                  </a:lnTo>
                  <a:lnTo>
                    <a:pt x="2612435" y="846506"/>
                  </a:lnTo>
                  <a:lnTo>
                    <a:pt x="2612435" y="847042"/>
                  </a:lnTo>
                  <a:lnTo>
                    <a:pt x="2615918" y="845957"/>
                  </a:lnTo>
                  <a:lnTo>
                    <a:pt x="2619401" y="845946"/>
                  </a:lnTo>
                  <a:lnTo>
                    <a:pt x="2622884" y="844864"/>
                  </a:lnTo>
                  <a:lnTo>
                    <a:pt x="2626368" y="844319"/>
                  </a:lnTo>
                  <a:lnTo>
                    <a:pt x="2629851" y="843239"/>
                  </a:lnTo>
                  <a:lnTo>
                    <a:pt x="2633334" y="843231"/>
                  </a:lnTo>
                  <a:lnTo>
                    <a:pt x="2636817" y="844291"/>
                  </a:lnTo>
                  <a:lnTo>
                    <a:pt x="2640301" y="844814"/>
                  </a:lnTo>
                  <a:lnTo>
                    <a:pt x="2643784" y="843740"/>
                  </a:lnTo>
                  <a:lnTo>
                    <a:pt x="2647267" y="845326"/>
                  </a:lnTo>
                  <a:lnTo>
                    <a:pt x="2647267" y="845856"/>
                  </a:lnTo>
                  <a:lnTo>
                    <a:pt x="2647267" y="846386"/>
                  </a:lnTo>
                  <a:lnTo>
                    <a:pt x="2647267" y="846915"/>
                  </a:lnTo>
                  <a:lnTo>
                    <a:pt x="2647267" y="847444"/>
                  </a:lnTo>
                  <a:lnTo>
                    <a:pt x="2647267" y="847973"/>
                  </a:lnTo>
                  <a:lnTo>
                    <a:pt x="2647267" y="848501"/>
                  </a:lnTo>
                  <a:lnTo>
                    <a:pt x="2647267" y="849029"/>
                  </a:lnTo>
                  <a:lnTo>
                    <a:pt x="2647267" y="849556"/>
                  </a:lnTo>
                  <a:lnTo>
                    <a:pt x="2647267" y="850083"/>
                  </a:lnTo>
                  <a:lnTo>
                    <a:pt x="2647267" y="850609"/>
                  </a:lnTo>
                  <a:lnTo>
                    <a:pt x="2647267" y="851135"/>
                  </a:lnTo>
                  <a:lnTo>
                    <a:pt x="2647267" y="851661"/>
                  </a:lnTo>
                  <a:lnTo>
                    <a:pt x="2650750" y="851642"/>
                  </a:lnTo>
                  <a:lnTo>
                    <a:pt x="2654234" y="851099"/>
                  </a:lnTo>
                  <a:lnTo>
                    <a:pt x="2657717" y="852651"/>
                  </a:lnTo>
                  <a:lnTo>
                    <a:pt x="2661200" y="851587"/>
                  </a:lnTo>
                  <a:lnTo>
                    <a:pt x="2664683" y="852611"/>
                  </a:lnTo>
                  <a:lnTo>
                    <a:pt x="2664683" y="853132"/>
                  </a:lnTo>
                  <a:lnTo>
                    <a:pt x="2668167" y="853632"/>
                  </a:lnTo>
                  <a:lnTo>
                    <a:pt x="2671650" y="855166"/>
                  </a:lnTo>
                  <a:lnTo>
                    <a:pt x="2675133" y="854108"/>
                  </a:lnTo>
                  <a:lnTo>
                    <a:pt x="2678616" y="855636"/>
                  </a:lnTo>
                  <a:lnTo>
                    <a:pt x="2682100" y="854581"/>
                  </a:lnTo>
                  <a:lnTo>
                    <a:pt x="2682100" y="855097"/>
                  </a:lnTo>
                  <a:lnTo>
                    <a:pt x="2682100" y="855613"/>
                  </a:lnTo>
                  <a:lnTo>
                    <a:pt x="2685583" y="854559"/>
                  </a:lnTo>
                  <a:lnTo>
                    <a:pt x="2689066" y="853507"/>
                  </a:lnTo>
                  <a:lnTo>
                    <a:pt x="2692549" y="852455"/>
                  </a:lnTo>
                  <a:lnTo>
                    <a:pt x="2696033" y="851404"/>
                  </a:lnTo>
                  <a:lnTo>
                    <a:pt x="2699516" y="850355"/>
                  </a:lnTo>
                  <a:lnTo>
                    <a:pt x="2699516" y="850871"/>
                  </a:lnTo>
                  <a:lnTo>
                    <a:pt x="2699516" y="851386"/>
                  </a:lnTo>
                  <a:lnTo>
                    <a:pt x="2702999" y="851883"/>
                  </a:lnTo>
                  <a:lnTo>
                    <a:pt x="2706482" y="855961"/>
                  </a:lnTo>
                  <a:lnTo>
                    <a:pt x="2709966" y="855937"/>
                  </a:lnTo>
                  <a:lnTo>
                    <a:pt x="2713449" y="854895"/>
                  </a:lnTo>
                  <a:lnTo>
                    <a:pt x="2716932" y="853853"/>
                  </a:lnTo>
                  <a:lnTo>
                    <a:pt x="2720415" y="852812"/>
                  </a:lnTo>
                  <a:lnTo>
                    <a:pt x="2723899" y="852283"/>
                  </a:lnTo>
                  <a:lnTo>
                    <a:pt x="2727382" y="851244"/>
                  </a:lnTo>
                  <a:lnTo>
                    <a:pt x="2730865" y="856808"/>
                  </a:lnTo>
                  <a:lnTo>
                    <a:pt x="2734348" y="857288"/>
                  </a:lnTo>
                  <a:lnTo>
                    <a:pt x="2734348" y="857792"/>
                  </a:lnTo>
                  <a:lnTo>
                    <a:pt x="2734348" y="858296"/>
                  </a:lnTo>
                  <a:lnTo>
                    <a:pt x="2737832" y="857263"/>
                  </a:lnTo>
                  <a:lnTo>
                    <a:pt x="2741315" y="858745"/>
                  </a:lnTo>
                  <a:lnTo>
                    <a:pt x="2744798" y="858217"/>
                  </a:lnTo>
                  <a:lnTo>
                    <a:pt x="2748281" y="857188"/>
                  </a:lnTo>
                  <a:lnTo>
                    <a:pt x="2751765" y="856161"/>
                  </a:lnTo>
                  <a:lnTo>
                    <a:pt x="2755248" y="856137"/>
                  </a:lnTo>
                  <a:lnTo>
                    <a:pt x="2758731" y="856114"/>
                  </a:lnTo>
                  <a:lnTo>
                    <a:pt x="2762214" y="857090"/>
                  </a:lnTo>
                  <a:lnTo>
                    <a:pt x="2765698" y="862527"/>
                  </a:lnTo>
                  <a:lnTo>
                    <a:pt x="2769181" y="862990"/>
                  </a:lnTo>
                  <a:lnTo>
                    <a:pt x="2769181" y="863483"/>
                  </a:lnTo>
                  <a:lnTo>
                    <a:pt x="2769181" y="863976"/>
                  </a:lnTo>
                  <a:lnTo>
                    <a:pt x="2769181" y="864469"/>
                  </a:lnTo>
                  <a:lnTo>
                    <a:pt x="2769181" y="864961"/>
                  </a:lnTo>
                  <a:lnTo>
                    <a:pt x="2769181" y="865452"/>
                  </a:lnTo>
                  <a:lnTo>
                    <a:pt x="2769181" y="865944"/>
                  </a:lnTo>
                  <a:lnTo>
                    <a:pt x="2772664" y="869334"/>
                  </a:lnTo>
                  <a:lnTo>
                    <a:pt x="2776147" y="869782"/>
                  </a:lnTo>
                  <a:lnTo>
                    <a:pt x="2779631" y="870714"/>
                  </a:lnTo>
                  <a:lnTo>
                    <a:pt x="2783114" y="872611"/>
                  </a:lnTo>
                  <a:lnTo>
                    <a:pt x="2786597" y="871601"/>
                  </a:lnTo>
                  <a:lnTo>
                    <a:pt x="2790080" y="872525"/>
                  </a:lnTo>
                  <a:lnTo>
                    <a:pt x="2793564" y="872964"/>
                  </a:lnTo>
                  <a:lnTo>
                    <a:pt x="2797047" y="871958"/>
                  </a:lnTo>
                  <a:lnTo>
                    <a:pt x="2800530" y="870953"/>
                  </a:lnTo>
                  <a:lnTo>
                    <a:pt x="2804013" y="869949"/>
                  </a:lnTo>
                  <a:lnTo>
                    <a:pt x="2804013" y="870431"/>
                  </a:lnTo>
                  <a:lnTo>
                    <a:pt x="2804013" y="870913"/>
                  </a:lnTo>
                  <a:lnTo>
                    <a:pt x="2804013" y="871394"/>
                  </a:lnTo>
                  <a:lnTo>
                    <a:pt x="2807497" y="871353"/>
                  </a:lnTo>
                  <a:lnTo>
                    <a:pt x="2810980" y="873706"/>
                  </a:lnTo>
                  <a:lnTo>
                    <a:pt x="2814463" y="872707"/>
                  </a:lnTo>
                  <a:lnTo>
                    <a:pt x="2817946" y="872186"/>
                  </a:lnTo>
                  <a:lnTo>
                    <a:pt x="2821430" y="871189"/>
                  </a:lnTo>
                  <a:lnTo>
                    <a:pt x="2821430" y="871667"/>
                  </a:lnTo>
                  <a:lnTo>
                    <a:pt x="2824913" y="871148"/>
                  </a:lnTo>
                  <a:lnTo>
                    <a:pt x="2828396" y="872061"/>
                  </a:lnTo>
                  <a:lnTo>
                    <a:pt x="2831879" y="872019"/>
                  </a:lnTo>
                  <a:lnTo>
                    <a:pt x="2835363" y="871027"/>
                  </a:lnTo>
                  <a:lnTo>
                    <a:pt x="2838846" y="876194"/>
                  </a:lnTo>
                  <a:lnTo>
                    <a:pt x="2842329" y="876619"/>
                  </a:lnTo>
                  <a:lnTo>
                    <a:pt x="2845812" y="877980"/>
                  </a:lnTo>
                  <a:lnTo>
                    <a:pt x="2849296" y="876995"/>
                  </a:lnTo>
                  <a:lnTo>
                    <a:pt x="2852779" y="876010"/>
                  </a:lnTo>
                  <a:lnTo>
                    <a:pt x="2856262" y="877369"/>
                  </a:lnTo>
                  <a:lnTo>
                    <a:pt x="2859745" y="878722"/>
                  </a:lnTo>
                  <a:lnTo>
                    <a:pt x="2863229" y="877741"/>
                  </a:lnTo>
                  <a:lnTo>
                    <a:pt x="2866712" y="877693"/>
                  </a:lnTo>
                  <a:lnTo>
                    <a:pt x="2870195" y="877646"/>
                  </a:lnTo>
                  <a:lnTo>
                    <a:pt x="2873678" y="885450"/>
                  </a:lnTo>
                  <a:lnTo>
                    <a:pt x="2877161" y="885394"/>
                  </a:lnTo>
                  <a:lnTo>
                    <a:pt x="2880645" y="884880"/>
                  </a:lnTo>
                  <a:lnTo>
                    <a:pt x="2884128" y="883908"/>
                  </a:lnTo>
                  <a:lnTo>
                    <a:pt x="2887611" y="883854"/>
                  </a:lnTo>
                  <a:lnTo>
                    <a:pt x="2891094" y="883342"/>
                  </a:lnTo>
                  <a:lnTo>
                    <a:pt x="2894578" y="883289"/>
                  </a:lnTo>
                  <a:lnTo>
                    <a:pt x="2898061" y="882321"/>
                  </a:lnTo>
                  <a:lnTo>
                    <a:pt x="2901544" y="882269"/>
                  </a:lnTo>
                  <a:lnTo>
                    <a:pt x="2905027" y="881304"/>
                  </a:lnTo>
                  <a:lnTo>
                    <a:pt x="2908511" y="881253"/>
                  </a:lnTo>
                  <a:lnTo>
                    <a:pt x="2908511" y="881709"/>
                  </a:lnTo>
                  <a:lnTo>
                    <a:pt x="2908511" y="882165"/>
                  </a:lnTo>
                  <a:lnTo>
                    <a:pt x="2911994" y="883023"/>
                  </a:lnTo>
                  <a:lnTo>
                    <a:pt x="2915477" y="882062"/>
                  </a:lnTo>
                  <a:lnTo>
                    <a:pt x="2918960" y="882010"/>
                  </a:lnTo>
                  <a:lnTo>
                    <a:pt x="2922444" y="883319"/>
                  </a:lnTo>
                  <a:lnTo>
                    <a:pt x="2925927" y="882360"/>
                  </a:lnTo>
                  <a:lnTo>
                    <a:pt x="2925927" y="882813"/>
                  </a:lnTo>
                  <a:lnTo>
                    <a:pt x="2929410" y="882309"/>
                  </a:lnTo>
                  <a:lnTo>
                    <a:pt x="2932893" y="881352"/>
                  </a:lnTo>
                  <a:lnTo>
                    <a:pt x="2936377" y="880850"/>
                  </a:lnTo>
                  <a:lnTo>
                    <a:pt x="2939860" y="881703"/>
                  </a:lnTo>
                  <a:lnTo>
                    <a:pt x="2943343" y="881201"/>
                  </a:lnTo>
                  <a:lnTo>
                    <a:pt x="2943343" y="881652"/>
                  </a:lnTo>
                  <a:lnTo>
                    <a:pt x="2943343" y="882103"/>
                  </a:lnTo>
                  <a:lnTo>
                    <a:pt x="2943343" y="882553"/>
                  </a:lnTo>
                  <a:lnTo>
                    <a:pt x="2946826" y="885194"/>
                  </a:lnTo>
                  <a:lnTo>
                    <a:pt x="2950310" y="886480"/>
                  </a:lnTo>
                  <a:lnTo>
                    <a:pt x="2953793" y="885978"/>
                  </a:lnTo>
                  <a:lnTo>
                    <a:pt x="2957276" y="885031"/>
                  </a:lnTo>
                  <a:lnTo>
                    <a:pt x="2960759" y="884531"/>
                  </a:lnTo>
                  <a:lnTo>
                    <a:pt x="2960759" y="884977"/>
                  </a:lnTo>
                  <a:lnTo>
                    <a:pt x="2960759" y="885423"/>
                  </a:lnTo>
                  <a:lnTo>
                    <a:pt x="2960759" y="885868"/>
                  </a:lnTo>
                  <a:lnTo>
                    <a:pt x="2964243" y="884923"/>
                  </a:lnTo>
                  <a:lnTo>
                    <a:pt x="2967726" y="883979"/>
                  </a:lnTo>
                  <a:lnTo>
                    <a:pt x="2971209" y="883036"/>
                  </a:lnTo>
                  <a:lnTo>
                    <a:pt x="2974692" y="884762"/>
                  </a:lnTo>
                  <a:lnTo>
                    <a:pt x="2978176" y="886480"/>
                  </a:lnTo>
                  <a:lnTo>
                    <a:pt x="2978176" y="886922"/>
                  </a:lnTo>
                  <a:lnTo>
                    <a:pt x="2978176" y="887363"/>
                  </a:lnTo>
                  <a:lnTo>
                    <a:pt x="2978176" y="887805"/>
                  </a:lnTo>
                  <a:lnTo>
                    <a:pt x="2978176" y="888246"/>
                  </a:lnTo>
                  <a:lnTo>
                    <a:pt x="2981659" y="887748"/>
                  </a:lnTo>
                  <a:lnTo>
                    <a:pt x="2985142" y="888132"/>
                  </a:lnTo>
                  <a:lnTo>
                    <a:pt x="2988625" y="888514"/>
                  </a:lnTo>
                  <a:lnTo>
                    <a:pt x="2992109" y="890209"/>
                  </a:lnTo>
                  <a:lnTo>
                    <a:pt x="2995592" y="890587"/>
                  </a:lnTo>
                  <a:lnTo>
                    <a:pt x="2995592" y="891024"/>
                  </a:lnTo>
                  <a:lnTo>
                    <a:pt x="2995592" y="891460"/>
                  </a:lnTo>
                  <a:lnTo>
                    <a:pt x="2995592" y="891896"/>
                  </a:lnTo>
                  <a:lnTo>
                    <a:pt x="2995592" y="892331"/>
                  </a:lnTo>
                  <a:lnTo>
                    <a:pt x="2999075" y="892705"/>
                  </a:lnTo>
                  <a:lnTo>
                    <a:pt x="3002558" y="891774"/>
                  </a:lnTo>
                  <a:lnTo>
                    <a:pt x="3006042" y="890845"/>
                  </a:lnTo>
                  <a:lnTo>
                    <a:pt x="3009525" y="889915"/>
                  </a:lnTo>
                  <a:lnTo>
                    <a:pt x="3013008" y="888987"/>
                  </a:lnTo>
                  <a:lnTo>
                    <a:pt x="3013008" y="889422"/>
                  </a:lnTo>
                  <a:lnTo>
                    <a:pt x="3013008" y="889857"/>
                  </a:lnTo>
                  <a:lnTo>
                    <a:pt x="3016491" y="889799"/>
                  </a:lnTo>
                  <a:lnTo>
                    <a:pt x="3019975" y="889307"/>
                  </a:lnTo>
                  <a:lnTo>
                    <a:pt x="3023458" y="888381"/>
                  </a:lnTo>
                  <a:lnTo>
                    <a:pt x="3026941" y="888325"/>
                  </a:lnTo>
                  <a:lnTo>
                    <a:pt x="3030424" y="888269"/>
                  </a:lnTo>
                  <a:lnTo>
                    <a:pt x="3033908" y="888212"/>
                  </a:lnTo>
                  <a:lnTo>
                    <a:pt x="3037391" y="887724"/>
                  </a:lnTo>
                  <a:lnTo>
                    <a:pt x="3040874" y="886803"/>
                  </a:lnTo>
                  <a:lnTo>
                    <a:pt x="3044357" y="886316"/>
                  </a:lnTo>
                  <a:lnTo>
                    <a:pt x="3047841" y="886262"/>
                  </a:lnTo>
                  <a:lnTo>
                    <a:pt x="3051324" y="887502"/>
                  </a:lnTo>
                  <a:lnTo>
                    <a:pt x="3054807" y="888308"/>
                  </a:lnTo>
                  <a:lnTo>
                    <a:pt x="3058290" y="887393"/>
                  </a:lnTo>
                  <a:lnTo>
                    <a:pt x="3061774" y="886478"/>
                  </a:lnTo>
                  <a:lnTo>
                    <a:pt x="3065257" y="887283"/>
                  </a:lnTo>
                  <a:lnTo>
                    <a:pt x="3065257" y="887712"/>
                  </a:lnTo>
                  <a:lnTo>
                    <a:pt x="3068740" y="888085"/>
                  </a:lnTo>
                  <a:lnTo>
                    <a:pt x="3072223" y="887602"/>
                  </a:lnTo>
                  <a:lnTo>
                    <a:pt x="3075707" y="887975"/>
                  </a:lnTo>
                  <a:lnTo>
                    <a:pt x="3079190" y="887920"/>
                  </a:lnTo>
                  <a:lnTo>
                    <a:pt x="3082673" y="887865"/>
                  </a:lnTo>
                  <a:lnTo>
                    <a:pt x="3082673" y="888291"/>
                  </a:lnTo>
                  <a:lnTo>
                    <a:pt x="3082673" y="888716"/>
                  </a:lnTo>
                  <a:lnTo>
                    <a:pt x="3082673" y="889142"/>
                  </a:lnTo>
                  <a:lnTo>
                    <a:pt x="3082673" y="889567"/>
                  </a:lnTo>
                  <a:lnTo>
                    <a:pt x="3082673" y="889992"/>
                  </a:lnTo>
                  <a:lnTo>
                    <a:pt x="3082673" y="890417"/>
                  </a:lnTo>
                  <a:lnTo>
                    <a:pt x="3086156" y="889935"/>
                  </a:lnTo>
                  <a:lnTo>
                    <a:pt x="3089640" y="889878"/>
                  </a:lnTo>
                  <a:lnTo>
                    <a:pt x="3093123" y="888974"/>
                  </a:lnTo>
                  <a:lnTo>
                    <a:pt x="3096606" y="891032"/>
                  </a:lnTo>
                  <a:lnTo>
                    <a:pt x="3100089" y="893080"/>
                  </a:lnTo>
                  <a:lnTo>
                    <a:pt x="3100089" y="893500"/>
                  </a:lnTo>
                  <a:lnTo>
                    <a:pt x="3100089" y="893920"/>
                  </a:lnTo>
                  <a:lnTo>
                    <a:pt x="3100089" y="894339"/>
                  </a:lnTo>
                  <a:lnTo>
                    <a:pt x="3100089" y="894759"/>
                  </a:lnTo>
                  <a:lnTo>
                    <a:pt x="3103573" y="895952"/>
                  </a:lnTo>
                  <a:lnTo>
                    <a:pt x="3107056" y="895889"/>
                  </a:lnTo>
                  <a:lnTo>
                    <a:pt x="3110539" y="895827"/>
                  </a:lnTo>
                  <a:lnTo>
                    <a:pt x="3114022" y="894930"/>
                  </a:lnTo>
                  <a:lnTo>
                    <a:pt x="3117506" y="894035"/>
                  </a:lnTo>
                  <a:lnTo>
                    <a:pt x="3120989" y="893974"/>
                  </a:lnTo>
                  <a:lnTo>
                    <a:pt x="3124472" y="895993"/>
                  </a:lnTo>
                  <a:lnTo>
                    <a:pt x="3127955" y="895515"/>
                  </a:lnTo>
                  <a:lnTo>
                    <a:pt x="3131439" y="895039"/>
                  </a:lnTo>
                  <a:lnTo>
                    <a:pt x="3134922" y="897459"/>
                  </a:lnTo>
                  <a:lnTo>
                    <a:pt x="3134922" y="897872"/>
                  </a:lnTo>
                  <a:lnTo>
                    <a:pt x="3134922" y="898284"/>
                  </a:lnTo>
                  <a:lnTo>
                    <a:pt x="3134922" y="898696"/>
                  </a:lnTo>
                  <a:lnTo>
                    <a:pt x="3138405" y="898219"/>
                  </a:lnTo>
                  <a:lnTo>
                    <a:pt x="3141888" y="899388"/>
                  </a:lnTo>
                  <a:lnTo>
                    <a:pt x="3145372" y="899732"/>
                  </a:lnTo>
                  <a:lnTo>
                    <a:pt x="3148855" y="900076"/>
                  </a:lnTo>
                  <a:lnTo>
                    <a:pt x="3152338" y="901643"/>
                  </a:lnTo>
                  <a:lnTo>
                    <a:pt x="3155821" y="901168"/>
                  </a:lnTo>
                  <a:lnTo>
                    <a:pt x="3159304" y="900286"/>
                  </a:lnTo>
                  <a:lnTo>
                    <a:pt x="3162788" y="899813"/>
                  </a:lnTo>
                  <a:lnTo>
                    <a:pt x="3166271" y="899747"/>
                  </a:lnTo>
                  <a:lnTo>
                    <a:pt x="3169754" y="899275"/>
                  </a:lnTo>
                  <a:lnTo>
                    <a:pt x="3169754" y="899682"/>
                  </a:lnTo>
                  <a:lnTo>
                    <a:pt x="3169754" y="900089"/>
                  </a:lnTo>
                  <a:lnTo>
                    <a:pt x="3173237" y="899617"/>
                  </a:lnTo>
                  <a:lnTo>
                    <a:pt x="3176721" y="898739"/>
                  </a:lnTo>
                  <a:lnTo>
                    <a:pt x="3180204" y="898269"/>
                  </a:lnTo>
                  <a:lnTo>
                    <a:pt x="3183687" y="899827"/>
                  </a:lnTo>
                  <a:lnTo>
                    <a:pt x="3187170" y="899357"/>
                  </a:lnTo>
                  <a:lnTo>
                    <a:pt x="3187170" y="899762"/>
                  </a:lnTo>
                  <a:lnTo>
                    <a:pt x="3187170" y="900166"/>
                  </a:lnTo>
                  <a:lnTo>
                    <a:pt x="3187170" y="900570"/>
                  </a:lnTo>
                  <a:lnTo>
                    <a:pt x="3190654" y="899697"/>
                  </a:lnTo>
                  <a:lnTo>
                    <a:pt x="3194137" y="899632"/>
                  </a:lnTo>
                  <a:lnTo>
                    <a:pt x="3197620" y="899568"/>
                  </a:lnTo>
                  <a:lnTo>
                    <a:pt x="3201103" y="898697"/>
                  </a:lnTo>
                  <a:lnTo>
                    <a:pt x="3204587" y="898230"/>
                  </a:lnTo>
                  <a:lnTo>
                    <a:pt x="3204587" y="898633"/>
                  </a:lnTo>
                  <a:lnTo>
                    <a:pt x="3204587" y="899036"/>
                  </a:lnTo>
                  <a:lnTo>
                    <a:pt x="3204587" y="899439"/>
                  </a:lnTo>
                  <a:lnTo>
                    <a:pt x="3208070" y="900178"/>
                  </a:lnTo>
                  <a:lnTo>
                    <a:pt x="3211553" y="900915"/>
                  </a:lnTo>
                  <a:lnTo>
                    <a:pt x="3215036" y="904044"/>
                  </a:lnTo>
                  <a:lnTo>
                    <a:pt x="3218520" y="904373"/>
                  </a:lnTo>
                  <a:lnTo>
                    <a:pt x="3222003" y="903509"/>
                  </a:lnTo>
                  <a:lnTo>
                    <a:pt x="3222003" y="903907"/>
                  </a:lnTo>
                  <a:lnTo>
                    <a:pt x="3222003" y="904304"/>
                  </a:lnTo>
                  <a:lnTo>
                    <a:pt x="3225486" y="903838"/>
                  </a:lnTo>
                  <a:lnTo>
                    <a:pt x="3228969" y="902976"/>
                  </a:lnTo>
                  <a:lnTo>
                    <a:pt x="3232453" y="902115"/>
                  </a:lnTo>
                  <a:lnTo>
                    <a:pt x="3235936" y="901255"/>
                  </a:lnTo>
                  <a:lnTo>
                    <a:pt x="3239419" y="901983"/>
                  </a:lnTo>
                  <a:lnTo>
                    <a:pt x="3239419" y="902379"/>
                  </a:lnTo>
                  <a:lnTo>
                    <a:pt x="3239419" y="902775"/>
                  </a:lnTo>
                  <a:lnTo>
                    <a:pt x="3239419" y="903171"/>
                  </a:lnTo>
                  <a:lnTo>
                    <a:pt x="3239419" y="903567"/>
                  </a:lnTo>
                  <a:lnTo>
                    <a:pt x="3242902" y="903894"/>
                  </a:lnTo>
                  <a:lnTo>
                    <a:pt x="3246386" y="903432"/>
                  </a:lnTo>
                  <a:lnTo>
                    <a:pt x="3249869" y="904153"/>
                  </a:lnTo>
                  <a:lnTo>
                    <a:pt x="3253352" y="903297"/>
                  </a:lnTo>
                  <a:lnTo>
                    <a:pt x="3256835" y="903230"/>
                  </a:lnTo>
                  <a:lnTo>
                    <a:pt x="3256835" y="903624"/>
                  </a:lnTo>
                  <a:lnTo>
                    <a:pt x="3256835" y="904017"/>
                  </a:lnTo>
                  <a:lnTo>
                    <a:pt x="3256835" y="904410"/>
                  </a:lnTo>
                  <a:lnTo>
                    <a:pt x="3256835" y="904803"/>
                  </a:lnTo>
                  <a:lnTo>
                    <a:pt x="3260319" y="904735"/>
                  </a:lnTo>
                  <a:lnTo>
                    <a:pt x="3263802" y="903882"/>
                  </a:lnTo>
                  <a:lnTo>
                    <a:pt x="3267285" y="903815"/>
                  </a:lnTo>
                  <a:lnTo>
                    <a:pt x="3270768" y="903356"/>
                  </a:lnTo>
                  <a:lnTo>
                    <a:pt x="3274252" y="905243"/>
                  </a:lnTo>
                  <a:lnTo>
                    <a:pt x="3277735" y="904785"/>
                  </a:lnTo>
                  <a:lnTo>
                    <a:pt x="3281218" y="905107"/>
                  </a:lnTo>
                  <a:lnTo>
                    <a:pt x="3284701" y="904260"/>
                  </a:lnTo>
                  <a:lnTo>
                    <a:pt x="3288185" y="904582"/>
                  </a:lnTo>
                  <a:lnTo>
                    <a:pt x="3291668" y="905679"/>
                  </a:lnTo>
                  <a:lnTo>
                    <a:pt x="3295151" y="906772"/>
                  </a:lnTo>
                  <a:lnTo>
                    <a:pt x="3298634" y="906703"/>
                  </a:lnTo>
                  <a:lnTo>
                    <a:pt x="3302118" y="905861"/>
                  </a:lnTo>
                  <a:lnTo>
                    <a:pt x="3305601" y="906950"/>
                  </a:lnTo>
                  <a:lnTo>
                    <a:pt x="3309084" y="906880"/>
                  </a:lnTo>
                  <a:lnTo>
                    <a:pt x="3312567" y="906811"/>
                  </a:lnTo>
                  <a:lnTo>
                    <a:pt x="3316051" y="905973"/>
                  </a:lnTo>
                  <a:lnTo>
                    <a:pt x="3319534" y="906289"/>
                  </a:lnTo>
                  <a:lnTo>
                    <a:pt x="3323017" y="905836"/>
                  </a:lnTo>
                  <a:lnTo>
                    <a:pt x="3326500" y="905384"/>
                  </a:lnTo>
                  <a:lnTo>
                    <a:pt x="3329984" y="905700"/>
                  </a:lnTo>
                  <a:lnTo>
                    <a:pt x="3333467" y="905250"/>
                  </a:lnTo>
                  <a:lnTo>
                    <a:pt x="3336950" y="905565"/>
                  </a:lnTo>
                  <a:lnTo>
                    <a:pt x="3340433" y="904733"/>
                  </a:lnTo>
                  <a:lnTo>
                    <a:pt x="3343917" y="903900"/>
                  </a:lnTo>
                  <a:lnTo>
                    <a:pt x="3343917" y="904283"/>
                  </a:lnTo>
                  <a:lnTo>
                    <a:pt x="3347400" y="905745"/>
                  </a:lnTo>
                  <a:lnTo>
                    <a:pt x="3350883" y="904915"/>
                  </a:lnTo>
                  <a:lnTo>
                    <a:pt x="3354366" y="904848"/>
                  </a:lnTo>
                  <a:lnTo>
                    <a:pt x="3357850" y="904020"/>
                  </a:lnTo>
                  <a:lnTo>
                    <a:pt x="3361333" y="904335"/>
                  </a:lnTo>
                  <a:lnTo>
                    <a:pt x="3361333" y="904715"/>
                  </a:lnTo>
                  <a:lnTo>
                    <a:pt x="3361333" y="905096"/>
                  </a:lnTo>
                  <a:lnTo>
                    <a:pt x="3361333" y="905476"/>
                  </a:lnTo>
                  <a:lnTo>
                    <a:pt x="3361333" y="905856"/>
                  </a:lnTo>
                  <a:lnTo>
                    <a:pt x="3361333" y="906235"/>
                  </a:lnTo>
                  <a:lnTo>
                    <a:pt x="3361333" y="906615"/>
                  </a:lnTo>
                  <a:lnTo>
                    <a:pt x="3364816" y="905789"/>
                  </a:lnTo>
                  <a:lnTo>
                    <a:pt x="3368299" y="909124"/>
                  </a:lnTo>
                  <a:lnTo>
                    <a:pt x="3371783" y="908677"/>
                  </a:lnTo>
                  <a:lnTo>
                    <a:pt x="3375266" y="911987"/>
                  </a:lnTo>
                  <a:lnTo>
                    <a:pt x="3378749" y="911165"/>
                  </a:lnTo>
                  <a:lnTo>
                    <a:pt x="3378749" y="911540"/>
                  </a:lnTo>
                  <a:lnTo>
                    <a:pt x="3378749" y="911914"/>
                  </a:lnTo>
                  <a:lnTo>
                    <a:pt x="3378749" y="912288"/>
                  </a:lnTo>
                  <a:lnTo>
                    <a:pt x="3382232" y="913708"/>
                  </a:lnTo>
                  <a:lnTo>
                    <a:pt x="3385716" y="913261"/>
                  </a:lnTo>
                  <a:lnTo>
                    <a:pt x="3389199" y="913188"/>
                  </a:lnTo>
                  <a:lnTo>
                    <a:pt x="3392682" y="914600"/>
                  </a:lnTo>
                  <a:lnTo>
                    <a:pt x="3396165" y="914896"/>
                  </a:lnTo>
                  <a:lnTo>
                    <a:pt x="3399649" y="914451"/>
                  </a:lnTo>
                  <a:lnTo>
                    <a:pt x="3403132" y="913636"/>
                  </a:lnTo>
                  <a:lnTo>
                    <a:pt x="3406615" y="912822"/>
                  </a:lnTo>
                  <a:lnTo>
                    <a:pt x="3410098" y="912379"/>
                  </a:lnTo>
                  <a:lnTo>
                    <a:pt x="3413582" y="912307"/>
                  </a:lnTo>
                  <a:lnTo>
                    <a:pt x="3413582" y="912677"/>
                  </a:lnTo>
                  <a:lnTo>
                    <a:pt x="3417065" y="911865"/>
                  </a:lnTo>
                  <a:lnTo>
                    <a:pt x="3420548" y="911794"/>
                  </a:lnTo>
                  <a:lnTo>
                    <a:pt x="3424031" y="913198"/>
                  </a:lnTo>
                  <a:lnTo>
                    <a:pt x="3427515" y="912388"/>
                  </a:lnTo>
                  <a:lnTo>
                    <a:pt x="3430998" y="912685"/>
                  </a:lnTo>
                  <a:lnTo>
                    <a:pt x="3434481" y="915547"/>
                  </a:lnTo>
                  <a:lnTo>
                    <a:pt x="3437964" y="916203"/>
                  </a:lnTo>
                  <a:lnTo>
                    <a:pt x="3441447" y="915398"/>
                  </a:lnTo>
                  <a:lnTo>
                    <a:pt x="3444931" y="916417"/>
                  </a:lnTo>
                  <a:lnTo>
                    <a:pt x="3448414" y="922138"/>
                  </a:lnTo>
                  <a:lnTo>
                    <a:pt x="3448414" y="922498"/>
                  </a:lnTo>
                  <a:lnTo>
                    <a:pt x="3448414" y="922858"/>
                  </a:lnTo>
                  <a:lnTo>
                    <a:pt x="3448414" y="923218"/>
                  </a:lnTo>
                  <a:lnTo>
                    <a:pt x="3451897" y="926007"/>
                  </a:lnTo>
                  <a:lnTo>
                    <a:pt x="3455380" y="925566"/>
                  </a:lnTo>
                  <a:lnTo>
                    <a:pt x="3458864" y="925483"/>
                  </a:lnTo>
                  <a:lnTo>
                    <a:pt x="3462347" y="924686"/>
                  </a:lnTo>
                  <a:lnTo>
                    <a:pt x="3465830" y="925318"/>
                  </a:lnTo>
                  <a:lnTo>
                    <a:pt x="3465830" y="925675"/>
                  </a:lnTo>
                  <a:lnTo>
                    <a:pt x="3465830" y="926031"/>
                  </a:lnTo>
                  <a:lnTo>
                    <a:pt x="3465830" y="926387"/>
                  </a:lnTo>
                  <a:lnTo>
                    <a:pt x="3465830" y="926744"/>
                  </a:lnTo>
                  <a:lnTo>
                    <a:pt x="3469313" y="925948"/>
                  </a:lnTo>
                  <a:lnTo>
                    <a:pt x="3472797" y="926221"/>
                  </a:lnTo>
                  <a:lnTo>
                    <a:pt x="3476280" y="925783"/>
                  </a:lnTo>
                  <a:lnTo>
                    <a:pt x="3479763" y="925700"/>
                  </a:lnTo>
                  <a:lnTo>
                    <a:pt x="3483246" y="924907"/>
                  </a:lnTo>
                  <a:lnTo>
                    <a:pt x="3483246" y="925263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245849"/>
              <a:ext cx="3483246" cy="1306217"/>
            </a:xfrm>
            <a:custGeom>
              <a:avLst/>
              <a:gdLst/>
              <a:ahLst/>
              <a:cxnLst/>
              <a:rect l="0" t="0" r="0" b="0"/>
              <a:pathLst>
                <a:path w="3483246" h="1306217">
                  <a:moveTo>
                    <a:pt x="0" y="1306217"/>
                  </a:moveTo>
                  <a:lnTo>
                    <a:pt x="3483" y="502391"/>
                  </a:lnTo>
                  <a:lnTo>
                    <a:pt x="6966" y="0"/>
                  </a:lnTo>
                  <a:lnTo>
                    <a:pt x="10449" y="123228"/>
                  </a:lnTo>
                  <a:lnTo>
                    <a:pt x="13932" y="94653"/>
                  </a:lnTo>
                  <a:lnTo>
                    <a:pt x="17416" y="206244"/>
                  </a:lnTo>
                  <a:lnTo>
                    <a:pt x="17416" y="261243"/>
                  </a:lnTo>
                  <a:lnTo>
                    <a:pt x="17416" y="311004"/>
                  </a:lnTo>
                  <a:lnTo>
                    <a:pt x="17416" y="356241"/>
                  </a:lnTo>
                  <a:lnTo>
                    <a:pt x="17416" y="397544"/>
                  </a:lnTo>
                  <a:lnTo>
                    <a:pt x="17416" y="435405"/>
                  </a:lnTo>
                  <a:lnTo>
                    <a:pt x="17416" y="470238"/>
                  </a:lnTo>
                  <a:lnTo>
                    <a:pt x="17416" y="502391"/>
                  </a:lnTo>
                  <a:lnTo>
                    <a:pt x="20899" y="416877"/>
                  </a:lnTo>
                  <a:lnTo>
                    <a:pt x="24382" y="343741"/>
                  </a:lnTo>
                  <a:lnTo>
                    <a:pt x="27865" y="311004"/>
                  </a:lnTo>
                  <a:lnTo>
                    <a:pt x="31349" y="406239"/>
                  </a:lnTo>
                  <a:lnTo>
                    <a:pt x="34832" y="397544"/>
                  </a:lnTo>
                  <a:lnTo>
                    <a:pt x="34832" y="416877"/>
                  </a:lnTo>
                  <a:lnTo>
                    <a:pt x="38315" y="352299"/>
                  </a:lnTo>
                  <a:lnTo>
                    <a:pt x="41798" y="311004"/>
                  </a:lnTo>
                  <a:lnTo>
                    <a:pt x="45282" y="346170"/>
                  </a:lnTo>
                  <a:lnTo>
                    <a:pt x="48765" y="293785"/>
                  </a:lnTo>
                  <a:lnTo>
                    <a:pt x="52248" y="326554"/>
                  </a:lnTo>
                  <a:lnTo>
                    <a:pt x="52248" y="341626"/>
                  </a:lnTo>
                  <a:lnTo>
                    <a:pt x="52248" y="356241"/>
                  </a:lnTo>
                  <a:lnTo>
                    <a:pt x="52248" y="370419"/>
                  </a:lnTo>
                  <a:lnTo>
                    <a:pt x="52248" y="384181"/>
                  </a:lnTo>
                  <a:lnTo>
                    <a:pt x="55731" y="366915"/>
                  </a:lnTo>
                  <a:lnTo>
                    <a:pt x="59215" y="351133"/>
                  </a:lnTo>
                  <a:lnTo>
                    <a:pt x="62698" y="348989"/>
                  </a:lnTo>
                  <a:lnTo>
                    <a:pt x="66181" y="369684"/>
                  </a:lnTo>
                  <a:lnTo>
                    <a:pt x="69664" y="345321"/>
                  </a:lnTo>
                  <a:lnTo>
                    <a:pt x="69664" y="356241"/>
                  </a:lnTo>
                  <a:lnTo>
                    <a:pt x="69664" y="366915"/>
                  </a:lnTo>
                  <a:lnTo>
                    <a:pt x="69664" y="377351"/>
                  </a:lnTo>
                  <a:lnTo>
                    <a:pt x="69664" y="387559"/>
                  </a:lnTo>
                  <a:lnTo>
                    <a:pt x="69664" y="397544"/>
                  </a:lnTo>
                  <a:lnTo>
                    <a:pt x="69664" y="407315"/>
                  </a:lnTo>
                  <a:lnTo>
                    <a:pt x="69664" y="416877"/>
                  </a:lnTo>
                  <a:lnTo>
                    <a:pt x="69664" y="426239"/>
                  </a:lnTo>
                  <a:lnTo>
                    <a:pt x="69664" y="435405"/>
                  </a:lnTo>
                  <a:lnTo>
                    <a:pt x="73148" y="430191"/>
                  </a:lnTo>
                  <a:lnTo>
                    <a:pt x="76631" y="408193"/>
                  </a:lnTo>
                  <a:lnTo>
                    <a:pt x="80114" y="378248"/>
                  </a:lnTo>
                  <a:lnTo>
                    <a:pt x="83597" y="392579"/>
                  </a:lnTo>
                  <a:lnTo>
                    <a:pt x="87081" y="381461"/>
                  </a:lnTo>
                  <a:lnTo>
                    <a:pt x="87081" y="389573"/>
                  </a:lnTo>
                  <a:lnTo>
                    <a:pt x="90564" y="362838"/>
                  </a:lnTo>
                  <a:lnTo>
                    <a:pt x="94047" y="336654"/>
                  </a:lnTo>
                  <a:lnTo>
                    <a:pt x="97530" y="343741"/>
                  </a:lnTo>
                  <a:lnTo>
                    <a:pt x="101014" y="319108"/>
                  </a:lnTo>
                  <a:lnTo>
                    <a:pt x="104497" y="294952"/>
                  </a:lnTo>
                  <a:lnTo>
                    <a:pt x="104497" y="303042"/>
                  </a:lnTo>
                  <a:lnTo>
                    <a:pt x="104497" y="311004"/>
                  </a:lnTo>
                  <a:lnTo>
                    <a:pt x="104497" y="318840"/>
                  </a:lnTo>
                  <a:lnTo>
                    <a:pt x="104497" y="326554"/>
                  </a:lnTo>
                  <a:lnTo>
                    <a:pt x="107980" y="311004"/>
                  </a:lnTo>
                  <a:lnTo>
                    <a:pt x="111463" y="288282"/>
                  </a:lnTo>
                  <a:lnTo>
                    <a:pt x="114947" y="265971"/>
                  </a:lnTo>
                  <a:lnTo>
                    <a:pt x="118430" y="259704"/>
                  </a:lnTo>
                  <a:lnTo>
                    <a:pt x="121913" y="238360"/>
                  </a:lnTo>
                  <a:lnTo>
                    <a:pt x="121913" y="246098"/>
                  </a:lnTo>
                  <a:lnTo>
                    <a:pt x="121913" y="253725"/>
                  </a:lnTo>
                  <a:lnTo>
                    <a:pt x="121913" y="261243"/>
                  </a:lnTo>
                  <a:lnTo>
                    <a:pt x="125396" y="240521"/>
                  </a:lnTo>
                  <a:lnTo>
                    <a:pt x="128880" y="235191"/>
                  </a:lnTo>
                  <a:lnTo>
                    <a:pt x="132363" y="215310"/>
                  </a:lnTo>
                  <a:lnTo>
                    <a:pt x="135846" y="210680"/>
                  </a:lnTo>
                  <a:lnTo>
                    <a:pt x="139329" y="206244"/>
                  </a:lnTo>
                  <a:lnTo>
                    <a:pt x="139329" y="213434"/>
                  </a:lnTo>
                  <a:lnTo>
                    <a:pt x="139329" y="220530"/>
                  </a:lnTo>
                  <a:lnTo>
                    <a:pt x="139329" y="227534"/>
                  </a:lnTo>
                  <a:lnTo>
                    <a:pt x="139329" y="234449"/>
                  </a:lnTo>
                  <a:lnTo>
                    <a:pt x="142813" y="222932"/>
                  </a:lnTo>
                  <a:lnTo>
                    <a:pt x="146296" y="211731"/>
                  </a:lnTo>
                  <a:lnTo>
                    <a:pt x="149779" y="200832"/>
                  </a:lnTo>
                  <a:lnTo>
                    <a:pt x="153262" y="183412"/>
                  </a:lnTo>
                  <a:lnTo>
                    <a:pt x="156746" y="186602"/>
                  </a:lnTo>
                  <a:lnTo>
                    <a:pt x="156746" y="193227"/>
                  </a:lnTo>
                  <a:lnTo>
                    <a:pt x="156746" y="199774"/>
                  </a:lnTo>
                  <a:lnTo>
                    <a:pt x="160229" y="183114"/>
                  </a:lnTo>
                  <a:lnTo>
                    <a:pt x="163712" y="179754"/>
                  </a:lnTo>
                  <a:lnTo>
                    <a:pt x="167195" y="182841"/>
                  </a:lnTo>
                  <a:lnTo>
                    <a:pt x="170679" y="191881"/>
                  </a:lnTo>
                  <a:lnTo>
                    <a:pt x="174162" y="188598"/>
                  </a:lnTo>
                  <a:lnTo>
                    <a:pt x="174162" y="194543"/>
                  </a:lnTo>
                  <a:lnTo>
                    <a:pt x="174162" y="200424"/>
                  </a:lnTo>
                  <a:lnTo>
                    <a:pt x="177645" y="185425"/>
                  </a:lnTo>
                  <a:lnTo>
                    <a:pt x="181128" y="182357"/>
                  </a:lnTo>
                  <a:lnTo>
                    <a:pt x="184612" y="196325"/>
                  </a:lnTo>
                  <a:lnTo>
                    <a:pt x="188095" y="187712"/>
                  </a:lnTo>
                  <a:lnTo>
                    <a:pt x="191578" y="173733"/>
                  </a:lnTo>
                  <a:lnTo>
                    <a:pt x="191578" y="179284"/>
                  </a:lnTo>
                  <a:lnTo>
                    <a:pt x="195061" y="165505"/>
                  </a:lnTo>
                  <a:lnTo>
                    <a:pt x="198545" y="157451"/>
                  </a:lnTo>
                  <a:lnTo>
                    <a:pt x="202028" y="155059"/>
                  </a:lnTo>
                  <a:lnTo>
                    <a:pt x="205511" y="152738"/>
                  </a:lnTo>
                  <a:lnTo>
                    <a:pt x="208994" y="139734"/>
                  </a:lnTo>
                  <a:lnTo>
                    <a:pt x="208994" y="145135"/>
                  </a:lnTo>
                  <a:lnTo>
                    <a:pt x="208994" y="150485"/>
                  </a:lnTo>
                  <a:lnTo>
                    <a:pt x="212478" y="174007"/>
                  </a:lnTo>
                  <a:lnTo>
                    <a:pt x="215961" y="161546"/>
                  </a:lnTo>
                  <a:lnTo>
                    <a:pt x="219444" y="157293"/>
                  </a:lnTo>
                  <a:lnTo>
                    <a:pt x="222927" y="147147"/>
                  </a:lnTo>
                  <a:lnTo>
                    <a:pt x="226411" y="145135"/>
                  </a:lnTo>
                  <a:lnTo>
                    <a:pt x="229894" y="143177"/>
                  </a:lnTo>
                  <a:lnTo>
                    <a:pt x="233377" y="146097"/>
                  </a:lnTo>
                  <a:lnTo>
                    <a:pt x="236860" y="162883"/>
                  </a:lnTo>
                  <a:lnTo>
                    <a:pt x="240344" y="174299"/>
                  </a:lnTo>
                  <a:lnTo>
                    <a:pt x="243827" y="163277"/>
                  </a:lnTo>
                  <a:lnTo>
                    <a:pt x="243827" y="167724"/>
                  </a:lnTo>
                  <a:lnTo>
                    <a:pt x="243827" y="172137"/>
                  </a:lnTo>
                  <a:lnTo>
                    <a:pt x="247310" y="162144"/>
                  </a:lnTo>
                  <a:lnTo>
                    <a:pt x="250793" y="184933"/>
                  </a:lnTo>
                  <a:lnTo>
                    <a:pt x="254277" y="182755"/>
                  </a:lnTo>
                  <a:lnTo>
                    <a:pt x="257760" y="200741"/>
                  </a:lnTo>
                  <a:lnTo>
                    <a:pt x="261243" y="194543"/>
                  </a:lnTo>
                  <a:lnTo>
                    <a:pt x="261243" y="198471"/>
                  </a:lnTo>
                  <a:lnTo>
                    <a:pt x="264726" y="188440"/>
                  </a:lnTo>
                  <a:lnTo>
                    <a:pt x="268210" y="190225"/>
                  </a:lnTo>
                  <a:lnTo>
                    <a:pt x="271693" y="188138"/>
                  </a:lnTo>
                  <a:lnTo>
                    <a:pt x="275176" y="178445"/>
                  </a:lnTo>
                  <a:lnTo>
                    <a:pt x="278659" y="168830"/>
                  </a:lnTo>
                  <a:lnTo>
                    <a:pt x="278659" y="172686"/>
                  </a:lnTo>
                  <a:lnTo>
                    <a:pt x="278659" y="176515"/>
                  </a:lnTo>
                  <a:lnTo>
                    <a:pt x="282143" y="182141"/>
                  </a:lnTo>
                  <a:lnTo>
                    <a:pt x="285626" y="187576"/>
                  </a:lnTo>
                  <a:lnTo>
                    <a:pt x="289109" y="178352"/>
                  </a:lnTo>
                  <a:lnTo>
                    <a:pt x="292592" y="183020"/>
                  </a:lnTo>
                  <a:lnTo>
                    <a:pt x="296075" y="178309"/>
                  </a:lnTo>
                  <a:lnTo>
                    <a:pt x="296075" y="181878"/>
                  </a:lnTo>
                  <a:lnTo>
                    <a:pt x="296075" y="185425"/>
                  </a:lnTo>
                  <a:lnTo>
                    <a:pt x="296075" y="188949"/>
                  </a:lnTo>
                  <a:lnTo>
                    <a:pt x="299559" y="198106"/>
                  </a:lnTo>
                  <a:lnTo>
                    <a:pt x="303042" y="192090"/>
                  </a:lnTo>
                  <a:lnTo>
                    <a:pt x="306525" y="183412"/>
                  </a:lnTo>
                  <a:lnTo>
                    <a:pt x="310008" y="178228"/>
                  </a:lnTo>
                  <a:lnTo>
                    <a:pt x="313492" y="179898"/>
                  </a:lnTo>
                  <a:lnTo>
                    <a:pt x="313492" y="183260"/>
                  </a:lnTo>
                  <a:lnTo>
                    <a:pt x="313492" y="186602"/>
                  </a:lnTo>
                  <a:lnTo>
                    <a:pt x="313492" y="189924"/>
                  </a:lnTo>
                  <a:lnTo>
                    <a:pt x="316975" y="184842"/>
                  </a:lnTo>
                  <a:lnTo>
                    <a:pt x="320458" y="176515"/>
                  </a:lnTo>
                  <a:lnTo>
                    <a:pt x="323941" y="171569"/>
                  </a:lnTo>
                  <a:lnTo>
                    <a:pt x="327425" y="163372"/>
                  </a:lnTo>
                  <a:lnTo>
                    <a:pt x="330908" y="161865"/>
                  </a:lnTo>
                  <a:lnTo>
                    <a:pt x="330908" y="165153"/>
                  </a:lnTo>
                  <a:lnTo>
                    <a:pt x="330908" y="168423"/>
                  </a:lnTo>
                  <a:lnTo>
                    <a:pt x="330908" y="171674"/>
                  </a:lnTo>
                  <a:lnTo>
                    <a:pt x="334391" y="163649"/>
                  </a:lnTo>
                  <a:lnTo>
                    <a:pt x="337874" y="163461"/>
                  </a:lnTo>
                  <a:lnTo>
                    <a:pt x="341358" y="172137"/>
                  </a:lnTo>
                  <a:lnTo>
                    <a:pt x="344841" y="174971"/>
                  </a:lnTo>
                  <a:lnTo>
                    <a:pt x="348324" y="176515"/>
                  </a:lnTo>
                  <a:lnTo>
                    <a:pt x="351807" y="168907"/>
                  </a:lnTo>
                  <a:lnTo>
                    <a:pt x="355291" y="191287"/>
                  </a:lnTo>
                  <a:lnTo>
                    <a:pt x="358774" y="186796"/>
                  </a:lnTo>
                  <a:lnTo>
                    <a:pt x="362257" y="190434"/>
                  </a:lnTo>
                  <a:lnTo>
                    <a:pt x="365740" y="183739"/>
                  </a:lnTo>
                  <a:lnTo>
                    <a:pt x="365740" y="186602"/>
                  </a:lnTo>
                  <a:lnTo>
                    <a:pt x="369224" y="185091"/>
                  </a:lnTo>
                  <a:lnTo>
                    <a:pt x="372707" y="194764"/>
                  </a:lnTo>
                  <a:lnTo>
                    <a:pt x="376190" y="193227"/>
                  </a:lnTo>
                  <a:lnTo>
                    <a:pt x="379673" y="186235"/>
                  </a:lnTo>
                  <a:lnTo>
                    <a:pt x="383157" y="190225"/>
                  </a:lnTo>
                  <a:lnTo>
                    <a:pt x="386640" y="189297"/>
                  </a:lnTo>
                  <a:lnTo>
                    <a:pt x="390123" y="189983"/>
                  </a:lnTo>
                  <a:lnTo>
                    <a:pt x="393606" y="183230"/>
                  </a:lnTo>
                  <a:lnTo>
                    <a:pt x="397090" y="176515"/>
                  </a:lnTo>
                  <a:lnTo>
                    <a:pt x="400573" y="172519"/>
                  </a:lnTo>
                  <a:lnTo>
                    <a:pt x="404056" y="168563"/>
                  </a:lnTo>
                  <a:lnTo>
                    <a:pt x="407539" y="167307"/>
                  </a:lnTo>
                  <a:lnTo>
                    <a:pt x="411023" y="163428"/>
                  </a:lnTo>
                  <a:lnTo>
                    <a:pt x="414506" y="156939"/>
                  </a:lnTo>
                  <a:lnTo>
                    <a:pt x="417989" y="155787"/>
                  </a:lnTo>
                  <a:lnTo>
                    <a:pt x="417989" y="158419"/>
                  </a:lnTo>
                  <a:lnTo>
                    <a:pt x="421472" y="162464"/>
                  </a:lnTo>
                  <a:lnTo>
                    <a:pt x="424956" y="156133"/>
                  </a:lnTo>
                  <a:lnTo>
                    <a:pt x="428439" y="149836"/>
                  </a:lnTo>
                  <a:lnTo>
                    <a:pt x="431922" y="150829"/>
                  </a:lnTo>
                  <a:lnTo>
                    <a:pt x="435405" y="152824"/>
                  </a:lnTo>
                  <a:lnTo>
                    <a:pt x="435405" y="155365"/>
                  </a:lnTo>
                  <a:lnTo>
                    <a:pt x="438889" y="149216"/>
                  </a:lnTo>
                  <a:lnTo>
                    <a:pt x="442372" y="148174"/>
                  </a:lnTo>
                  <a:lnTo>
                    <a:pt x="445855" y="142103"/>
                  </a:lnTo>
                  <a:lnTo>
                    <a:pt x="449338" y="136064"/>
                  </a:lnTo>
                  <a:lnTo>
                    <a:pt x="452822" y="137644"/>
                  </a:lnTo>
                  <a:lnTo>
                    <a:pt x="456305" y="131686"/>
                  </a:lnTo>
                  <a:lnTo>
                    <a:pt x="459788" y="138253"/>
                  </a:lnTo>
                  <a:lnTo>
                    <a:pt x="463271" y="132386"/>
                  </a:lnTo>
                  <a:lnTo>
                    <a:pt x="466755" y="126550"/>
                  </a:lnTo>
                  <a:lnTo>
                    <a:pt x="470238" y="120742"/>
                  </a:lnTo>
                  <a:lnTo>
                    <a:pt x="470238" y="123228"/>
                  </a:lnTo>
                  <a:lnTo>
                    <a:pt x="470238" y="125702"/>
                  </a:lnTo>
                  <a:lnTo>
                    <a:pt x="470238" y="128167"/>
                  </a:lnTo>
                  <a:lnTo>
                    <a:pt x="470238" y="130621"/>
                  </a:lnTo>
                  <a:lnTo>
                    <a:pt x="473721" y="137015"/>
                  </a:lnTo>
                  <a:lnTo>
                    <a:pt x="477204" y="131318"/>
                  </a:lnTo>
                  <a:lnTo>
                    <a:pt x="480688" y="127097"/>
                  </a:lnTo>
                  <a:lnTo>
                    <a:pt x="484171" y="127228"/>
                  </a:lnTo>
                  <a:lnTo>
                    <a:pt x="487654" y="121631"/>
                  </a:lnTo>
                  <a:lnTo>
                    <a:pt x="487654" y="124024"/>
                  </a:lnTo>
                  <a:lnTo>
                    <a:pt x="487654" y="126408"/>
                  </a:lnTo>
                  <a:lnTo>
                    <a:pt x="491137" y="120848"/>
                  </a:lnTo>
                  <a:lnTo>
                    <a:pt x="494621" y="136439"/>
                  </a:lnTo>
                  <a:lnTo>
                    <a:pt x="498104" y="137872"/>
                  </a:lnTo>
                  <a:lnTo>
                    <a:pt x="501587" y="134740"/>
                  </a:lnTo>
                  <a:lnTo>
                    <a:pt x="505070" y="129353"/>
                  </a:lnTo>
                  <a:lnTo>
                    <a:pt x="508554" y="139809"/>
                  </a:lnTo>
                  <a:lnTo>
                    <a:pt x="512037" y="141172"/>
                  </a:lnTo>
                  <a:lnTo>
                    <a:pt x="515520" y="135909"/>
                  </a:lnTo>
                  <a:lnTo>
                    <a:pt x="519003" y="130671"/>
                  </a:lnTo>
                  <a:lnTo>
                    <a:pt x="522487" y="127675"/>
                  </a:lnTo>
                  <a:lnTo>
                    <a:pt x="522487" y="129886"/>
                  </a:lnTo>
                  <a:lnTo>
                    <a:pt x="525970" y="126912"/>
                  </a:lnTo>
                  <a:lnTo>
                    <a:pt x="529453" y="123961"/>
                  </a:lnTo>
                  <a:lnTo>
                    <a:pt x="532936" y="118835"/>
                  </a:lnTo>
                  <a:lnTo>
                    <a:pt x="536420" y="115496"/>
                  </a:lnTo>
                  <a:lnTo>
                    <a:pt x="539903" y="110859"/>
                  </a:lnTo>
                  <a:lnTo>
                    <a:pt x="539903" y="113061"/>
                  </a:lnTo>
                  <a:lnTo>
                    <a:pt x="539903" y="115254"/>
                  </a:lnTo>
                  <a:lnTo>
                    <a:pt x="543386" y="110209"/>
                  </a:lnTo>
                  <a:lnTo>
                    <a:pt x="546869" y="105185"/>
                  </a:lnTo>
                  <a:lnTo>
                    <a:pt x="550353" y="102383"/>
                  </a:lnTo>
                  <a:lnTo>
                    <a:pt x="553836" y="103968"/>
                  </a:lnTo>
                  <a:lnTo>
                    <a:pt x="557319" y="107681"/>
                  </a:lnTo>
                  <a:lnTo>
                    <a:pt x="560802" y="102778"/>
                  </a:lnTo>
                  <a:lnTo>
                    <a:pt x="564286" y="116995"/>
                  </a:lnTo>
                  <a:lnTo>
                    <a:pt x="567769" y="112170"/>
                  </a:lnTo>
                  <a:lnTo>
                    <a:pt x="571252" y="113623"/>
                  </a:lnTo>
                  <a:lnTo>
                    <a:pt x="574735" y="112994"/>
                  </a:lnTo>
                  <a:lnTo>
                    <a:pt x="574735" y="115055"/>
                  </a:lnTo>
                  <a:lnTo>
                    <a:pt x="574735" y="117109"/>
                  </a:lnTo>
                  <a:lnTo>
                    <a:pt x="574735" y="119155"/>
                  </a:lnTo>
                  <a:lnTo>
                    <a:pt x="574735" y="121195"/>
                  </a:lnTo>
                  <a:lnTo>
                    <a:pt x="578218" y="116466"/>
                  </a:lnTo>
                  <a:lnTo>
                    <a:pt x="581702" y="113797"/>
                  </a:lnTo>
                  <a:lnTo>
                    <a:pt x="585185" y="117218"/>
                  </a:lnTo>
                  <a:lnTo>
                    <a:pt x="588668" y="112566"/>
                  </a:lnTo>
                  <a:lnTo>
                    <a:pt x="592151" y="107933"/>
                  </a:lnTo>
                  <a:lnTo>
                    <a:pt x="592151" y="109950"/>
                  </a:lnTo>
                  <a:lnTo>
                    <a:pt x="592151" y="111961"/>
                  </a:lnTo>
                  <a:lnTo>
                    <a:pt x="592151" y="113965"/>
                  </a:lnTo>
                  <a:lnTo>
                    <a:pt x="592151" y="115962"/>
                  </a:lnTo>
                  <a:lnTo>
                    <a:pt x="592151" y="117952"/>
                  </a:lnTo>
                  <a:lnTo>
                    <a:pt x="595635" y="113356"/>
                  </a:lnTo>
                  <a:lnTo>
                    <a:pt x="599118" y="116703"/>
                  </a:lnTo>
                  <a:lnTo>
                    <a:pt x="602601" y="113340"/>
                  </a:lnTo>
                  <a:lnTo>
                    <a:pt x="606084" y="109603"/>
                  </a:lnTo>
                  <a:lnTo>
                    <a:pt x="609568" y="107067"/>
                  </a:lnTo>
                  <a:lnTo>
                    <a:pt x="613051" y="104548"/>
                  </a:lnTo>
                  <a:lnTo>
                    <a:pt x="616534" y="100085"/>
                  </a:lnTo>
                  <a:lnTo>
                    <a:pt x="620017" y="97605"/>
                  </a:lnTo>
                  <a:lnTo>
                    <a:pt x="623501" y="93180"/>
                  </a:lnTo>
                  <a:lnTo>
                    <a:pt x="626984" y="88772"/>
                  </a:lnTo>
                  <a:lnTo>
                    <a:pt x="626984" y="90738"/>
                  </a:lnTo>
                  <a:lnTo>
                    <a:pt x="630467" y="90272"/>
                  </a:lnTo>
                  <a:lnTo>
                    <a:pt x="633950" y="85907"/>
                  </a:lnTo>
                  <a:lnTo>
                    <a:pt x="637434" y="81560"/>
                  </a:lnTo>
                  <a:lnTo>
                    <a:pt x="640917" y="85034"/>
                  </a:lnTo>
                  <a:lnTo>
                    <a:pt x="644400" y="80732"/>
                  </a:lnTo>
                  <a:lnTo>
                    <a:pt x="644400" y="82672"/>
                  </a:lnTo>
                  <a:lnTo>
                    <a:pt x="647883" y="78389"/>
                  </a:lnTo>
                  <a:lnTo>
                    <a:pt x="651367" y="77995"/>
                  </a:lnTo>
                  <a:lnTo>
                    <a:pt x="654850" y="73751"/>
                  </a:lnTo>
                  <a:lnTo>
                    <a:pt x="658333" y="81030"/>
                  </a:lnTo>
                  <a:lnTo>
                    <a:pt x="661816" y="78736"/>
                  </a:lnTo>
                  <a:lnTo>
                    <a:pt x="661816" y="80630"/>
                  </a:lnTo>
                  <a:lnTo>
                    <a:pt x="661816" y="82519"/>
                  </a:lnTo>
                  <a:lnTo>
                    <a:pt x="661816" y="84401"/>
                  </a:lnTo>
                  <a:lnTo>
                    <a:pt x="661816" y="86278"/>
                  </a:lnTo>
                  <a:lnTo>
                    <a:pt x="665300" y="83988"/>
                  </a:lnTo>
                  <a:lnTo>
                    <a:pt x="668783" y="79842"/>
                  </a:lnTo>
                  <a:lnTo>
                    <a:pt x="672266" y="79453"/>
                  </a:lnTo>
                  <a:lnTo>
                    <a:pt x="675749" y="77208"/>
                  </a:lnTo>
                  <a:lnTo>
                    <a:pt x="679233" y="82374"/>
                  </a:lnTo>
                  <a:lnTo>
                    <a:pt x="679233" y="84208"/>
                  </a:lnTo>
                  <a:lnTo>
                    <a:pt x="682716" y="81980"/>
                  </a:lnTo>
                  <a:lnTo>
                    <a:pt x="686199" y="77936"/>
                  </a:lnTo>
                  <a:lnTo>
                    <a:pt x="689682" y="73907"/>
                  </a:lnTo>
                  <a:lnTo>
                    <a:pt x="693166" y="73557"/>
                  </a:lnTo>
                  <a:lnTo>
                    <a:pt x="696649" y="71388"/>
                  </a:lnTo>
                  <a:lnTo>
                    <a:pt x="696649" y="73209"/>
                  </a:lnTo>
                  <a:lnTo>
                    <a:pt x="700132" y="69234"/>
                  </a:lnTo>
                  <a:lnTo>
                    <a:pt x="703615" y="65272"/>
                  </a:lnTo>
                  <a:lnTo>
                    <a:pt x="707099" y="61324"/>
                  </a:lnTo>
                  <a:lnTo>
                    <a:pt x="710582" y="62853"/>
                  </a:lnTo>
                  <a:lnTo>
                    <a:pt x="714065" y="58941"/>
                  </a:lnTo>
                  <a:lnTo>
                    <a:pt x="717548" y="56857"/>
                  </a:lnTo>
                  <a:lnTo>
                    <a:pt x="721032" y="60194"/>
                  </a:lnTo>
                  <a:lnTo>
                    <a:pt x="724515" y="72299"/>
                  </a:lnTo>
                  <a:lnTo>
                    <a:pt x="727998" y="77182"/>
                  </a:lnTo>
                  <a:lnTo>
                    <a:pt x="731481" y="81980"/>
                  </a:lnTo>
                  <a:lnTo>
                    <a:pt x="734965" y="78205"/>
                  </a:lnTo>
                  <a:lnTo>
                    <a:pt x="738448" y="87991"/>
                  </a:lnTo>
                  <a:lnTo>
                    <a:pt x="741931" y="85935"/>
                  </a:lnTo>
                  <a:lnTo>
                    <a:pt x="745414" y="114824"/>
                  </a:lnTo>
                  <a:lnTo>
                    <a:pt x="748898" y="114337"/>
                  </a:lnTo>
                  <a:lnTo>
                    <a:pt x="748898" y="115915"/>
                  </a:lnTo>
                  <a:lnTo>
                    <a:pt x="748898" y="117490"/>
                  </a:lnTo>
                  <a:lnTo>
                    <a:pt x="752381" y="121676"/>
                  </a:lnTo>
                  <a:lnTo>
                    <a:pt x="755864" y="118062"/>
                  </a:lnTo>
                  <a:lnTo>
                    <a:pt x="759347" y="122203"/>
                  </a:lnTo>
                  <a:lnTo>
                    <a:pt x="762831" y="124449"/>
                  </a:lnTo>
                  <a:lnTo>
                    <a:pt x="766314" y="121195"/>
                  </a:lnTo>
                  <a:lnTo>
                    <a:pt x="766314" y="122720"/>
                  </a:lnTo>
                  <a:lnTo>
                    <a:pt x="766314" y="124241"/>
                  </a:lnTo>
                  <a:lnTo>
                    <a:pt x="766314" y="125759"/>
                  </a:lnTo>
                  <a:lnTo>
                    <a:pt x="766314" y="127272"/>
                  </a:lnTo>
                  <a:lnTo>
                    <a:pt x="766314" y="128782"/>
                  </a:lnTo>
                  <a:lnTo>
                    <a:pt x="766314" y="130287"/>
                  </a:lnTo>
                  <a:lnTo>
                    <a:pt x="769797" y="130355"/>
                  </a:lnTo>
                  <a:lnTo>
                    <a:pt x="773280" y="136647"/>
                  </a:lnTo>
                  <a:lnTo>
                    <a:pt x="776764" y="135510"/>
                  </a:lnTo>
                  <a:lnTo>
                    <a:pt x="780247" y="132619"/>
                  </a:lnTo>
                  <a:lnTo>
                    <a:pt x="783730" y="130621"/>
                  </a:lnTo>
                  <a:lnTo>
                    <a:pt x="787213" y="127165"/>
                  </a:lnTo>
                  <a:lnTo>
                    <a:pt x="790697" y="123719"/>
                  </a:lnTo>
                  <a:lnTo>
                    <a:pt x="794180" y="120283"/>
                  </a:lnTo>
                  <a:lnTo>
                    <a:pt x="797663" y="116858"/>
                  </a:lnTo>
                  <a:lnTo>
                    <a:pt x="801146" y="113443"/>
                  </a:lnTo>
                  <a:lnTo>
                    <a:pt x="801146" y="114921"/>
                  </a:lnTo>
                  <a:lnTo>
                    <a:pt x="801146" y="116395"/>
                  </a:lnTo>
                  <a:lnTo>
                    <a:pt x="801146" y="117866"/>
                  </a:lnTo>
                  <a:lnTo>
                    <a:pt x="801146" y="119333"/>
                  </a:lnTo>
                  <a:lnTo>
                    <a:pt x="804630" y="118863"/>
                  </a:lnTo>
                  <a:lnTo>
                    <a:pt x="808113" y="121011"/>
                  </a:lnTo>
                  <a:lnTo>
                    <a:pt x="811596" y="122269"/>
                  </a:lnTo>
                  <a:lnTo>
                    <a:pt x="815079" y="120359"/>
                  </a:lnTo>
                  <a:lnTo>
                    <a:pt x="818563" y="117021"/>
                  </a:lnTo>
                  <a:lnTo>
                    <a:pt x="822046" y="113693"/>
                  </a:lnTo>
                  <a:lnTo>
                    <a:pt x="825529" y="110375"/>
                  </a:lnTo>
                  <a:lnTo>
                    <a:pt x="829012" y="107933"/>
                  </a:lnTo>
                  <a:lnTo>
                    <a:pt x="832496" y="105213"/>
                  </a:lnTo>
                  <a:lnTo>
                    <a:pt x="835979" y="101925"/>
                  </a:lnTo>
                  <a:lnTo>
                    <a:pt x="835979" y="103369"/>
                  </a:lnTo>
                  <a:lnTo>
                    <a:pt x="835979" y="104810"/>
                  </a:lnTo>
                  <a:lnTo>
                    <a:pt x="835979" y="106247"/>
                  </a:lnTo>
                  <a:lnTo>
                    <a:pt x="835979" y="107681"/>
                  </a:lnTo>
                  <a:lnTo>
                    <a:pt x="835979" y="109111"/>
                  </a:lnTo>
                  <a:lnTo>
                    <a:pt x="835979" y="110538"/>
                  </a:lnTo>
                  <a:lnTo>
                    <a:pt x="835979" y="111961"/>
                  </a:lnTo>
                  <a:lnTo>
                    <a:pt x="839462" y="108980"/>
                  </a:lnTo>
                  <a:lnTo>
                    <a:pt x="842945" y="108284"/>
                  </a:lnTo>
                  <a:lnTo>
                    <a:pt x="846429" y="105041"/>
                  </a:lnTo>
                  <a:lnTo>
                    <a:pt x="849912" y="101807"/>
                  </a:lnTo>
                  <a:lnTo>
                    <a:pt x="853395" y="98582"/>
                  </a:lnTo>
                  <a:lnTo>
                    <a:pt x="853395" y="100004"/>
                  </a:lnTo>
                  <a:lnTo>
                    <a:pt x="853395" y="101423"/>
                  </a:lnTo>
                  <a:lnTo>
                    <a:pt x="853395" y="102839"/>
                  </a:lnTo>
                  <a:lnTo>
                    <a:pt x="856878" y="101043"/>
                  </a:lnTo>
                  <a:lnTo>
                    <a:pt x="860361" y="97844"/>
                  </a:lnTo>
                  <a:lnTo>
                    <a:pt x="863845" y="100291"/>
                  </a:lnTo>
                  <a:lnTo>
                    <a:pt x="867328" y="99919"/>
                  </a:lnTo>
                  <a:lnTo>
                    <a:pt x="870811" y="102330"/>
                  </a:lnTo>
                  <a:lnTo>
                    <a:pt x="874294" y="99183"/>
                  </a:lnTo>
                  <a:lnTo>
                    <a:pt x="877778" y="96045"/>
                  </a:lnTo>
                  <a:lnTo>
                    <a:pt x="881261" y="92915"/>
                  </a:lnTo>
                  <a:lnTo>
                    <a:pt x="884744" y="90908"/>
                  </a:lnTo>
                  <a:lnTo>
                    <a:pt x="888227" y="90854"/>
                  </a:lnTo>
                  <a:lnTo>
                    <a:pt x="891711" y="87755"/>
                  </a:lnTo>
                  <a:lnTo>
                    <a:pt x="895194" y="84665"/>
                  </a:lnTo>
                  <a:lnTo>
                    <a:pt x="898677" y="85740"/>
                  </a:lnTo>
                  <a:lnTo>
                    <a:pt x="902160" y="82672"/>
                  </a:lnTo>
                  <a:lnTo>
                    <a:pt x="905644" y="80994"/>
                  </a:lnTo>
                  <a:lnTo>
                    <a:pt x="909127" y="78081"/>
                  </a:lnTo>
                  <a:lnTo>
                    <a:pt x="912610" y="75869"/>
                  </a:lnTo>
                  <a:lnTo>
                    <a:pt x="916093" y="73251"/>
                  </a:lnTo>
                  <a:lnTo>
                    <a:pt x="919577" y="82561"/>
                  </a:lnTo>
                  <a:lnTo>
                    <a:pt x="923060" y="86313"/>
                  </a:lnTo>
                  <a:lnTo>
                    <a:pt x="926543" y="83326"/>
                  </a:lnTo>
                  <a:lnTo>
                    <a:pt x="930026" y="83034"/>
                  </a:lnTo>
                  <a:lnTo>
                    <a:pt x="933510" y="80065"/>
                  </a:lnTo>
                  <a:lnTo>
                    <a:pt x="936993" y="80855"/>
                  </a:lnTo>
                  <a:lnTo>
                    <a:pt x="940476" y="80840"/>
                  </a:lnTo>
                  <a:lnTo>
                    <a:pt x="940476" y="82169"/>
                  </a:lnTo>
                  <a:lnTo>
                    <a:pt x="943959" y="83207"/>
                  </a:lnTo>
                  <a:lnTo>
                    <a:pt x="947443" y="80282"/>
                  </a:lnTo>
                  <a:lnTo>
                    <a:pt x="950926" y="78687"/>
                  </a:lnTo>
                  <a:lnTo>
                    <a:pt x="954409" y="79469"/>
                  </a:lnTo>
                  <a:lnTo>
                    <a:pt x="957892" y="83375"/>
                  </a:lnTo>
                  <a:lnTo>
                    <a:pt x="957892" y="84675"/>
                  </a:lnTo>
                  <a:lnTo>
                    <a:pt x="961376" y="81794"/>
                  </a:lnTo>
                  <a:lnTo>
                    <a:pt x="964859" y="81517"/>
                  </a:lnTo>
                  <a:lnTo>
                    <a:pt x="968342" y="78654"/>
                  </a:lnTo>
                  <a:lnTo>
                    <a:pt x="971825" y="77095"/>
                  </a:lnTo>
                  <a:lnTo>
                    <a:pt x="975309" y="75543"/>
                  </a:lnTo>
                  <a:lnTo>
                    <a:pt x="978792" y="72704"/>
                  </a:lnTo>
                  <a:lnTo>
                    <a:pt x="982275" y="75552"/>
                  </a:lnTo>
                  <a:lnTo>
                    <a:pt x="985758" y="81165"/>
                  </a:lnTo>
                  <a:lnTo>
                    <a:pt x="989242" y="78362"/>
                  </a:lnTo>
                  <a:lnTo>
                    <a:pt x="992725" y="88149"/>
                  </a:lnTo>
                  <a:lnTo>
                    <a:pt x="996208" y="85373"/>
                  </a:lnTo>
                  <a:lnTo>
                    <a:pt x="999691" y="82604"/>
                  </a:lnTo>
                  <a:lnTo>
                    <a:pt x="1003175" y="83578"/>
                  </a:lnTo>
                  <a:lnTo>
                    <a:pt x="1006658" y="82068"/>
                  </a:lnTo>
                  <a:lnTo>
                    <a:pt x="1010141" y="80565"/>
                  </a:lnTo>
                  <a:lnTo>
                    <a:pt x="1010141" y="81803"/>
                  </a:lnTo>
                  <a:lnTo>
                    <a:pt x="1010141" y="83039"/>
                  </a:lnTo>
                  <a:lnTo>
                    <a:pt x="1010141" y="84272"/>
                  </a:lnTo>
                  <a:lnTo>
                    <a:pt x="1013624" y="81539"/>
                  </a:lnTo>
                  <a:lnTo>
                    <a:pt x="1017108" y="78814"/>
                  </a:lnTo>
                  <a:lnTo>
                    <a:pt x="1020591" y="78561"/>
                  </a:lnTo>
                  <a:lnTo>
                    <a:pt x="1024074" y="80759"/>
                  </a:lnTo>
                  <a:lnTo>
                    <a:pt x="1027557" y="84146"/>
                  </a:lnTo>
                  <a:lnTo>
                    <a:pt x="1031041" y="81460"/>
                  </a:lnTo>
                  <a:lnTo>
                    <a:pt x="1034524" y="79993"/>
                  </a:lnTo>
                  <a:lnTo>
                    <a:pt x="1038007" y="78532"/>
                  </a:lnTo>
                  <a:lnTo>
                    <a:pt x="1041490" y="75868"/>
                  </a:lnTo>
                  <a:lnTo>
                    <a:pt x="1044974" y="73209"/>
                  </a:lnTo>
                  <a:lnTo>
                    <a:pt x="1044974" y="74421"/>
                  </a:lnTo>
                  <a:lnTo>
                    <a:pt x="1044974" y="75629"/>
                  </a:lnTo>
                  <a:lnTo>
                    <a:pt x="1044974" y="76836"/>
                  </a:lnTo>
                  <a:lnTo>
                    <a:pt x="1044974" y="78040"/>
                  </a:lnTo>
                  <a:lnTo>
                    <a:pt x="1044974" y="79242"/>
                  </a:lnTo>
                  <a:lnTo>
                    <a:pt x="1044974" y="80441"/>
                  </a:lnTo>
                  <a:lnTo>
                    <a:pt x="1048457" y="77796"/>
                  </a:lnTo>
                  <a:lnTo>
                    <a:pt x="1051940" y="76357"/>
                  </a:lnTo>
                  <a:lnTo>
                    <a:pt x="1055423" y="79693"/>
                  </a:lnTo>
                  <a:lnTo>
                    <a:pt x="1058907" y="78261"/>
                  </a:lnTo>
                  <a:lnTo>
                    <a:pt x="1062390" y="76836"/>
                  </a:lnTo>
                  <a:lnTo>
                    <a:pt x="1065873" y="75416"/>
                  </a:lnTo>
                  <a:lnTo>
                    <a:pt x="1069356" y="90348"/>
                  </a:lnTo>
                  <a:lnTo>
                    <a:pt x="1072840" y="87773"/>
                  </a:lnTo>
                  <a:lnTo>
                    <a:pt x="1076323" y="85204"/>
                  </a:lnTo>
                  <a:lnTo>
                    <a:pt x="1079806" y="82640"/>
                  </a:lnTo>
                  <a:lnTo>
                    <a:pt x="1083289" y="80083"/>
                  </a:lnTo>
                  <a:lnTo>
                    <a:pt x="1086773" y="78687"/>
                  </a:lnTo>
                  <a:lnTo>
                    <a:pt x="1090256" y="77298"/>
                  </a:lnTo>
                  <a:lnTo>
                    <a:pt x="1093739" y="77066"/>
                  </a:lnTo>
                  <a:lnTo>
                    <a:pt x="1097222" y="75687"/>
                  </a:lnTo>
                  <a:lnTo>
                    <a:pt x="1097222" y="76836"/>
                  </a:lnTo>
                  <a:lnTo>
                    <a:pt x="1100706" y="77751"/>
                  </a:lnTo>
                  <a:lnTo>
                    <a:pt x="1104189" y="78658"/>
                  </a:lnTo>
                  <a:lnTo>
                    <a:pt x="1107672" y="76153"/>
                  </a:lnTo>
                  <a:lnTo>
                    <a:pt x="1111155" y="74792"/>
                  </a:lnTo>
                  <a:lnTo>
                    <a:pt x="1114639" y="76836"/>
                  </a:lnTo>
                  <a:lnTo>
                    <a:pt x="1114639" y="77965"/>
                  </a:lnTo>
                  <a:lnTo>
                    <a:pt x="1114639" y="79092"/>
                  </a:lnTo>
                  <a:lnTo>
                    <a:pt x="1114639" y="80216"/>
                  </a:lnTo>
                  <a:lnTo>
                    <a:pt x="1114639" y="81339"/>
                  </a:lnTo>
                  <a:lnTo>
                    <a:pt x="1114639" y="82460"/>
                  </a:lnTo>
                  <a:lnTo>
                    <a:pt x="1118122" y="83335"/>
                  </a:lnTo>
                  <a:lnTo>
                    <a:pt x="1121605" y="81980"/>
                  </a:lnTo>
                  <a:lnTo>
                    <a:pt x="1125088" y="79517"/>
                  </a:lnTo>
                  <a:lnTo>
                    <a:pt x="1128572" y="78174"/>
                  </a:lnTo>
                  <a:lnTo>
                    <a:pt x="1132055" y="83475"/>
                  </a:lnTo>
                  <a:lnTo>
                    <a:pt x="1132055" y="84575"/>
                  </a:lnTo>
                  <a:lnTo>
                    <a:pt x="1132055" y="85672"/>
                  </a:lnTo>
                  <a:lnTo>
                    <a:pt x="1135538" y="84332"/>
                  </a:lnTo>
                  <a:lnTo>
                    <a:pt x="1139021" y="85183"/>
                  </a:lnTo>
                  <a:lnTo>
                    <a:pt x="1142505" y="83851"/>
                  </a:lnTo>
                  <a:lnTo>
                    <a:pt x="1145988" y="85782"/>
                  </a:lnTo>
                  <a:lnTo>
                    <a:pt x="1149471" y="84458"/>
                  </a:lnTo>
                  <a:lnTo>
                    <a:pt x="1149471" y="85539"/>
                  </a:lnTo>
                  <a:lnTo>
                    <a:pt x="1152954" y="83139"/>
                  </a:lnTo>
                  <a:lnTo>
                    <a:pt x="1156437" y="81825"/>
                  </a:lnTo>
                  <a:lnTo>
                    <a:pt x="1159921" y="79436"/>
                  </a:lnTo>
                  <a:lnTo>
                    <a:pt x="1163404" y="86716"/>
                  </a:lnTo>
                  <a:lnTo>
                    <a:pt x="1166887" y="84345"/>
                  </a:lnTo>
                  <a:lnTo>
                    <a:pt x="1170370" y="81980"/>
                  </a:lnTo>
                  <a:lnTo>
                    <a:pt x="1173854" y="79619"/>
                  </a:lnTo>
                  <a:lnTo>
                    <a:pt x="1177337" y="82586"/>
                  </a:lnTo>
                  <a:lnTo>
                    <a:pt x="1180820" y="81299"/>
                  </a:lnTo>
                  <a:lnTo>
                    <a:pt x="1184303" y="84935"/>
                  </a:lnTo>
                  <a:lnTo>
                    <a:pt x="1187787" y="84703"/>
                  </a:lnTo>
                  <a:lnTo>
                    <a:pt x="1191270" y="88979"/>
                  </a:lnTo>
                  <a:lnTo>
                    <a:pt x="1194753" y="86666"/>
                  </a:lnTo>
                  <a:lnTo>
                    <a:pt x="1198236" y="84358"/>
                  </a:lnTo>
                  <a:lnTo>
                    <a:pt x="1201720" y="83092"/>
                  </a:lnTo>
                  <a:lnTo>
                    <a:pt x="1205203" y="83901"/>
                  </a:lnTo>
                  <a:lnTo>
                    <a:pt x="1208686" y="82024"/>
                  </a:lnTo>
                  <a:lnTo>
                    <a:pt x="1212169" y="80358"/>
                  </a:lnTo>
                  <a:lnTo>
                    <a:pt x="1215653" y="84250"/>
                  </a:lnTo>
                  <a:lnTo>
                    <a:pt x="1219136" y="90121"/>
                  </a:lnTo>
                  <a:lnTo>
                    <a:pt x="1222619" y="87862"/>
                  </a:lnTo>
                  <a:lnTo>
                    <a:pt x="1226102" y="86619"/>
                  </a:lnTo>
                  <a:lnTo>
                    <a:pt x="1229586" y="84369"/>
                  </a:lnTo>
                  <a:lnTo>
                    <a:pt x="1233069" y="85155"/>
                  </a:lnTo>
                  <a:lnTo>
                    <a:pt x="1236552" y="82917"/>
                  </a:lnTo>
                  <a:lnTo>
                    <a:pt x="1240035" y="83704"/>
                  </a:lnTo>
                  <a:lnTo>
                    <a:pt x="1243519" y="81477"/>
                  </a:lnTo>
                  <a:lnTo>
                    <a:pt x="1247002" y="79255"/>
                  </a:lnTo>
                  <a:lnTo>
                    <a:pt x="1250485" y="77037"/>
                  </a:lnTo>
                  <a:lnTo>
                    <a:pt x="1253968" y="76836"/>
                  </a:lnTo>
                  <a:lnTo>
                    <a:pt x="1253968" y="77839"/>
                  </a:lnTo>
                  <a:lnTo>
                    <a:pt x="1257452" y="75633"/>
                  </a:lnTo>
                  <a:lnTo>
                    <a:pt x="1260935" y="77435"/>
                  </a:lnTo>
                  <a:lnTo>
                    <a:pt x="1264418" y="75240"/>
                  </a:lnTo>
                  <a:lnTo>
                    <a:pt x="1267901" y="73049"/>
                  </a:lnTo>
                  <a:lnTo>
                    <a:pt x="1271385" y="70863"/>
                  </a:lnTo>
                  <a:lnTo>
                    <a:pt x="1271385" y="71863"/>
                  </a:lnTo>
                  <a:lnTo>
                    <a:pt x="1271385" y="72860"/>
                  </a:lnTo>
                  <a:lnTo>
                    <a:pt x="1271385" y="73857"/>
                  </a:lnTo>
                  <a:lnTo>
                    <a:pt x="1271385" y="74851"/>
                  </a:lnTo>
                  <a:lnTo>
                    <a:pt x="1271385" y="75844"/>
                  </a:lnTo>
                  <a:lnTo>
                    <a:pt x="1271385" y="76836"/>
                  </a:lnTo>
                  <a:lnTo>
                    <a:pt x="1271385" y="77826"/>
                  </a:lnTo>
                  <a:lnTo>
                    <a:pt x="1271385" y="78814"/>
                  </a:lnTo>
                  <a:lnTo>
                    <a:pt x="1271385" y="79801"/>
                  </a:lnTo>
                  <a:lnTo>
                    <a:pt x="1271385" y="80786"/>
                  </a:lnTo>
                  <a:lnTo>
                    <a:pt x="1271385" y="81769"/>
                  </a:lnTo>
                  <a:lnTo>
                    <a:pt x="1271385" y="82751"/>
                  </a:lnTo>
                  <a:lnTo>
                    <a:pt x="1271385" y="83731"/>
                  </a:lnTo>
                  <a:lnTo>
                    <a:pt x="1271385" y="84710"/>
                  </a:lnTo>
                  <a:lnTo>
                    <a:pt x="1274868" y="82539"/>
                  </a:lnTo>
                  <a:lnTo>
                    <a:pt x="1278351" y="82329"/>
                  </a:lnTo>
                  <a:lnTo>
                    <a:pt x="1281834" y="80167"/>
                  </a:lnTo>
                  <a:lnTo>
                    <a:pt x="1285318" y="80938"/>
                  </a:lnTo>
                  <a:lnTo>
                    <a:pt x="1288801" y="83639"/>
                  </a:lnTo>
                  <a:lnTo>
                    <a:pt x="1288801" y="84604"/>
                  </a:lnTo>
                  <a:lnTo>
                    <a:pt x="1288801" y="85569"/>
                  </a:lnTo>
                  <a:lnTo>
                    <a:pt x="1292284" y="83428"/>
                  </a:lnTo>
                  <a:lnTo>
                    <a:pt x="1295767" y="89914"/>
                  </a:lnTo>
                  <a:lnTo>
                    <a:pt x="1299251" y="88740"/>
                  </a:lnTo>
                  <a:lnTo>
                    <a:pt x="1302734" y="86619"/>
                  </a:lnTo>
                  <a:lnTo>
                    <a:pt x="1306217" y="93012"/>
                  </a:lnTo>
                  <a:lnTo>
                    <a:pt x="1306217" y="93950"/>
                  </a:lnTo>
                  <a:lnTo>
                    <a:pt x="1306217" y="94887"/>
                  </a:lnTo>
                  <a:lnTo>
                    <a:pt x="1306217" y="95822"/>
                  </a:lnTo>
                  <a:lnTo>
                    <a:pt x="1309700" y="96518"/>
                  </a:lnTo>
                  <a:lnTo>
                    <a:pt x="1313184" y="94420"/>
                  </a:lnTo>
                  <a:lnTo>
                    <a:pt x="1316667" y="92326"/>
                  </a:lnTo>
                  <a:lnTo>
                    <a:pt x="1320150" y="90236"/>
                  </a:lnTo>
                  <a:lnTo>
                    <a:pt x="1323633" y="97419"/>
                  </a:lnTo>
                  <a:lnTo>
                    <a:pt x="1327117" y="96264"/>
                  </a:lnTo>
                  <a:lnTo>
                    <a:pt x="1330600" y="96030"/>
                  </a:lnTo>
                  <a:lnTo>
                    <a:pt x="1334083" y="93965"/>
                  </a:lnTo>
                  <a:lnTo>
                    <a:pt x="1337566" y="95567"/>
                  </a:lnTo>
                  <a:lnTo>
                    <a:pt x="1341050" y="95337"/>
                  </a:lnTo>
                  <a:lnTo>
                    <a:pt x="1341050" y="96247"/>
                  </a:lnTo>
                  <a:lnTo>
                    <a:pt x="1341050" y="97156"/>
                  </a:lnTo>
                  <a:lnTo>
                    <a:pt x="1341050" y="98064"/>
                  </a:lnTo>
                  <a:lnTo>
                    <a:pt x="1341050" y="98970"/>
                  </a:lnTo>
                  <a:lnTo>
                    <a:pt x="1341050" y="99875"/>
                  </a:lnTo>
                  <a:lnTo>
                    <a:pt x="1341050" y="100779"/>
                  </a:lnTo>
                  <a:lnTo>
                    <a:pt x="1341050" y="101681"/>
                  </a:lnTo>
                  <a:lnTo>
                    <a:pt x="1341050" y="102582"/>
                  </a:lnTo>
                  <a:lnTo>
                    <a:pt x="1341050" y="103482"/>
                  </a:lnTo>
                  <a:lnTo>
                    <a:pt x="1341050" y="104380"/>
                  </a:lnTo>
                  <a:lnTo>
                    <a:pt x="1341050" y="105277"/>
                  </a:lnTo>
                  <a:lnTo>
                    <a:pt x="1344533" y="108592"/>
                  </a:lnTo>
                  <a:lnTo>
                    <a:pt x="1348016" y="106558"/>
                  </a:lnTo>
                  <a:lnTo>
                    <a:pt x="1351499" y="108079"/>
                  </a:lnTo>
                  <a:lnTo>
                    <a:pt x="1354983" y="112224"/>
                  </a:lnTo>
                  <a:lnTo>
                    <a:pt x="1358466" y="110209"/>
                  </a:lnTo>
                  <a:lnTo>
                    <a:pt x="1361949" y="109074"/>
                  </a:lnTo>
                  <a:lnTo>
                    <a:pt x="1365432" y="109694"/>
                  </a:lnTo>
                  <a:lnTo>
                    <a:pt x="1368916" y="111179"/>
                  </a:lnTo>
                  <a:lnTo>
                    <a:pt x="1372399" y="109183"/>
                  </a:lnTo>
                  <a:lnTo>
                    <a:pt x="1375882" y="109798"/>
                  </a:lnTo>
                  <a:lnTo>
                    <a:pt x="1375882" y="110664"/>
                  </a:lnTo>
                  <a:lnTo>
                    <a:pt x="1375882" y="111529"/>
                  </a:lnTo>
                  <a:lnTo>
                    <a:pt x="1375882" y="112393"/>
                  </a:lnTo>
                  <a:lnTo>
                    <a:pt x="1379365" y="110408"/>
                  </a:lnTo>
                  <a:lnTo>
                    <a:pt x="1382849" y="110153"/>
                  </a:lnTo>
                  <a:lnTo>
                    <a:pt x="1386332" y="109039"/>
                  </a:lnTo>
                  <a:lnTo>
                    <a:pt x="1389815" y="108788"/>
                  </a:lnTo>
                  <a:lnTo>
                    <a:pt x="1393298" y="106821"/>
                  </a:lnTo>
                  <a:lnTo>
                    <a:pt x="1396782" y="105717"/>
                  </a:lnTo>
                  <a:lnTo>
                    <a:pt x="1400265" y="103757"/>
                  </a:lnTo>
                  <a:lnTo>
                    <a:pt x="1403748" y="101800"/>
                  </a:lnTo>
                  <a:lnTo>
                    <a:pt x="1407231" y="99846"/>
                  </a:lnTo>
                  <a:lnTo>
                    <a:pt x="1410715" y="97896"/>
                  </a:lnTo>
                  <a:lnTo>
                    <a:pt x="1414198" y="96812"/>
                  </a:lnTo>
                  <a:lnTo>
                    <a:pt x="1417681" y="95731"/>
                  </a:lnTo>
                  <a:lnTo>
                    <a:pt x="1421164" y="96372"/>
                  </a:lnTo>
                  <a:lnTo>
                    <a:pt x="1424648" y="96154"/>
                  </a:lnTo>
                  <a:lnTo>
                    <a:pt x="1428131" y="95936"/>
                  </a:lnTo>
                  <a:lnTo>
                    <a:pt x="1431614" y="94012"/>
                  </a:lnTo>
                  <a:lnTo>
                    <a:pt x="1435097" y="92433"/>
                  </a:lnTo>
                  <a:lnTo>
                    <a:pt x="1438580" y="96987"/>
                  </a:lnTo>
                  <a:lnTo>
                    <a:pt x="1442064" y="95077"/>
                  </a:lnTo>
                  <a:lnTo>
                    <a:pt x="1445547" y="96554"/>
                  </a:lnTo>
                  <a:lnTo>
                    <a:pt x="1449030" y="95497"/>
                  </a:lnTo>
                  <a:lnTo>
                    <a:pt x="1452513" y="93937"/>
                  </a:lnTo>
                  <a:lnTo>
                    <a:pt x="1455997" y="94233"/>
                  </a:lnTo>
                  <a:lnTo>
                    <a:pt x="1459480" y="99869"/>
                  </a:lnTo>
                  <a:lnTo>
                    <a:pt x="1462963" y="101305"/>
                  </a:lnTo>
                  <a:lnTo>
                    <a:pt x="1462963" y="102132"/>
                  </a:lnTo>
                  <a:lnTo>
                    <a:pt x="1466446" y="100588"/>
                  </a:lnTo>
                  <a:lnTo>
                    <a:pt x="1469930" y="101685"/>
                  </a:lnTo>
                  <a:lnTo>
                    <a:pt x="1473413" y="99820"/>
                  </a:lnTo>
                  <a:lnTo>
                    <a:pt x="1476896" y="99602"/>
                  </a:lnTo>
                  <a:lnTo>
                    <a:pt x="1480379" y="98565"/>
                  </a:lnTo>
                  <a:lnTo>
                    <a:pt x="1480379" y="99386"/>
                  </a:lnTo>
                  <a:lnTo>
                    <a:pt x="1480379" y="100205"/>
                  </a:lnTo>
                  <a:lnTo>
                    <a:pt x="1480379" y="101023"/>
                  </a:lnTo>
                  <a:lnTo>
                    <a:pt x="1483863" y="99170"/>
                  </a:lnTo>
                  <a:lnTo>
                    <a:pt x="1487346" y="97320"/>
                  </a:lnTo>
                  <a:lnTo>
                    <a:pt x="1490829" y="97109"/>
                  </a:lnTo>
                  <a:lnTo>
                    <a:pt x="1494312" y="95920"/>
                  </a:lnTo>
                  <a:lnTo>
                    <a:pt x="1497796" y="99938"/>
                  </a:lnTo>
                  <a:lnTo>
                    <a:pt x="1497796" y="100747"/>
                  </a:lnTo>
                  <a:lnTo>
                    <a:pt x="1497796" y="101555"/>
                  </a:lnTo>
                  <a:lnTo>
                    <a:pt x="1501279" y="101338"/>
                  </a:lnTo>
                  <a:lnTo>
                    <a:pt x="1504762" y="101925"/>
                  </a:lnTo>
                  <a:lnTo>
                    <a:pt x="1508245" y="100103"/>
                  </a:lnTo>
                  <a:lnTo>
                    <a:pt x="1511729" y="98283"/>
                  </a:lnTo>
                  <a:lnTo>
                    <a:pt x="1515212" y="100478"/>
                  </a:lnTo>
                  <a:lnTo>
                    <a:pt x="1518695" y="98667"/>
                  </a:lnTo>
                  <a:lnTo>
                    <a:pt x="1522178" y="98458"/>
                  </a:lnTo>
                  <a:lnTo>
                    <a:pt x="1525662" y="96654"/>
                  </a:lnTo>
                  <a:lnTo>
                    <a:pt x="1529145" y="97247"/>
                  </a:lnTo>
                  <a:lnTo>
                    <a:pt x="1532628" y="96247"/>
                  </a:lnTo>
                  <a:lnTo>
                    <a:pt x="1536111" y="94454"/>
                  </a:lnTo>
                  <a:lnTo>
                    <a:pt x="1539595" y="92663"/>
                  </a:lnTo>
                  <a:lnTo>
                    <a:pt x="1543078" y="90876"/>
                  </a:lnTo>
                  <a:lnTo>
                    <a:pt x="1546561" y="91481"/>
                  </a:lnTo>
                  <a:lnTo>
                    <a:pt x="1550044" y="89701"/>
                  </a:lnTo>
                  <a:lnTo>
                    <a:pt x="1550044" y="90496"/>
                  </a:lnTo>
                  <a:lnTo>
                    <a:pt x="1553528" y="88719"/>
                  </a:lnTo>
                  <a:lnTo>
                    <a:pt x="1557011" y="86944"/>
                  </a:lnTo>
                  <a:lnTo>
                    <a:pt x="1560494" y="87557"/>
                  </a:lnTo>
                  <a:lnTo>
                    <a:pt x="1563977" y="88956"/>
                  </a:lnTo>
                  <a:lnTo>
                    <a:pt x="1567461" y="87194"/>
                  </a:lnTo>
                  <a:lnTo>
                    <a:pt x="1567461" y="87983"/>
                  </a:lnTo>
                  <a:lnTo>
                    <a:pt x="1567461" y="88772"/>
                  </a:lnTo>
                  <a:lnTo>
                    <a:pt x="1570944" y="92508"/>
                  </a:lnTo>
                  <a:lnTo>
                    <a:pt x="1574427" y="90756"/>
                  </a:lnTo>
                  <a:lnTo>
                    <a:pt x="1577910" y="89006"/>
                  </a:lnTo>
                  <a:lnTo>
                    <a:pt x="1581394" y="87260"/>
                  </a:lnTo>
                  <a:lnTo>
                    <a:pt x="1584877" y="85516"/>
                  </a:lnTo>
                  <a:lnTo>
                    <a:pt x="1584877" y="86299"/>
                  </a:lnTo>
                  <a:lnTo>
                    <a:pt x="1584877" y="87081"/>
                  </a:lnTo>
                  <a:lnTo>
                    <a:pt x="1584877" y="87862"/>
                  </a:lnTo>
                  <a:lnTo>
                    <a:pt x="1584877" y="88642"/>
                  </a:lnTo>
                  <a:lnTo>
                    <a:pt x="1584877" y="89421"/>
                  </a:lnTo>
                  <a:lnTo>
                    <a:pt x="1588360" y="87682"/>
                  </a:lnTo>
                  <a:lnTo>
                    <a:pt x="1591843" y="87503"/>
                  </a:lnTo>
                  <a:lnTo>
                    <a:pt x="1595327" y="85771"/>
                  </a:lnTo>
                  <a:lnTo>
                    <a:pt x="1598810" y="85596"/>
                  </a:lnTo>
                  <a:lnTo>
                    <a:pt x="1602293" y="84646"/>
                  </a:lnTo>
                  <a:lnTo>
                    <a:pt x="1605776" y="82923"/>
                  </a:lnTo>
                  <a:lnTo>
                    <a:pt x="1609260" y="81203"/>
                  </a:lnTo>
                  <a:lnTo>
                    <a:pt x="1612743" y="81039"/>
                  </a:lnTo>
                  <a:lnTo>
                    <a:pt x="1616226" y="79324"/>
                  </a:lnTo>
                  <a:lnTo>
                    <a:pt x="1619709" y="78389"/>
                  </a:lnTo>
                  <a:lnTo>
                    <a:pt x="1623193" y="76681"/>
                  </a:lnTo>
                  <a:lnTo>
                    <a:pt x="1626676" y="81771"/>
                  </a:lnTo>
                  <a:lnTo>
                    <a:pt x="1630159" y="81454"/>
                  </a:lnTo>
                  <a:lnTo>
                    <a:pt x="1633642" y="83125"/>
                  </a:lnTo>
                  <a:lnTo>
                    <a:pt x="1637126" y="82960"/>
                  </a:lnTo>
                  <a:lnTo>
                    <a:pt x="1640609" y="82034"/>
                  </a:lnTo>
                  <a:lnTo>
                    <a:pt x="1644092" y="82023"/>
                  </a:lnTo>
                  <a:lnTo>
                    <a:pt x="1647575" y="82467"/>
                  </a:lnTo>
                  <a:lnTo>
                    <a:pt x="1651059" y="81547"/>
                  </a:lnTo>
                  <a:lnTo>
                    <a:pt x="1654542" y="80630"/>
                  </a:lnTo>
                  <a:lnTo>
                    <a:pt x="1658025" y="82733"/>
                  </a:lnTo>
                  <a:lnTo>
                    <a:pt x="1661508" y="81066"/>
                  </a:lnTo>
                  <a:lnTo>
                    <a:pt x="1664992" y="79402"/>
                  </a:lnTo>
                  <a:lnTo>
                    <a:pt x="1668475" y="81498"/>
                  </a:lnTo>
                  <a:lnTo>
                    <a:pt x="1671958" y="79842"/>
                  </a:lnTo>
                  <a:lnTo>
                    <a:pt x="1671958" y="80591"/>
                  </a:lnTo>
                  <a:lnTo>
                    <a:pt x="1675441" y="79087"/>
                  </a:lnTo>
                  <a:lnTo>
                    <a:pt x="1678925" y="81022"/>
                  </a:lnTo>
                  <a:lnTo>
                    <a:pt x="1682408" y="79376"/>
                  </a:lnTo>
                  <a:lnTo>
                    <a:pt x="1685891" y="79966"/>
                  </a:lnTo>
                  <a:lnTo>
                    <a:pt x="1689374" y="79811"/>
                  </a:lnTo>
                  <a:lnTo>
                    <a:pt x="1689374" y="80552"/>
                  </a:lnTo>
                  <a:lnTo>
                    <a:pt x="1689374" y="81293"/>
                  </a:lnTo>
                  <a:lnTo>
                    <a:pt x="1689374" y="82032"/>
                  </a:lnTo>
                  <a:lnTo>
                    <a:pt x="1692858" y="81284"/>
                  </a:lnTo>
                  <a:lnTo>
                    <a:pt x="1696341" y="80242"/>
                  </a:lnTo>
                  <a:lnTo>
                    <a:pt x="1699824" y="79350"/>
                  </a:lnTo>
                  <a:lnTo>
                    <a:pt x="1703307" y="77723"/>
                  </a:lnTo>
                  <a:lnTo>
                    <a:pt x="1706791" y="76836"/>
                  </a:lnTo>
                  <a:lnTo>
                    <a:pt x="1706791" y="77573"/>
                  </a:lnTo>
                  <a:lnTo>
                    <a:pt x="1706791" y="78310"/>
                  </a:lnTo>
                  <a:lnTo>
                    <a:pt x="1706791" y="79046"/>
                  </a:lnTo>
                  <a:lnTo>
                    <a:pt x="1706791" y="79780"/>
                  </a:lnTo>
                  <a:lnTo>
                    <a:pt x="1706791" y="80514"/>
                  </a:lnTo>
                  <a:lnTo>
                    <a:pt x="1706791" y="81247"/>
                  </a:lnTo>
                  <a:lnTo>
                    <a:pt x="1706791" y="81980"/>
                  </a:lnTo>
                  <a:lnTo>
                    <a:pt x="1710274" y="80361"/>
                  </a:lnTo>
                  <a:lnTo>
                    <a:pt x="1713757" y="79476"/>
                  </a:lnTo>
                  <a:lnTo>
                    <a:pt x="1717240" y="81512"/>
                  </a:lnTo>
                  <a:lnTo>
                    <a:pt x="1720723" y="79902"/>
                  </a:lnTo>
                  <a:lnTo>
                    <a:pt x="1724207" y="89845"/>
                  </a:lnTo>
                  <a:lnTo>
                    <a:pt x="1724207" y="90560"/>
                  </a:lnTo>
                  <a:lnTo>
                    <a:pt x="1727690" y="88962"/>
                  </a:lnTo>
                  <a:lnTo>
                    <a:pt x="1731173" y="87367"/>
                  </a:lnTo>
                  <a:lnTo>
                    <a:pt x="1734656" y="85774"/>
                  </a:lnTo>
                  <a:lnTo>
                    <a:pt x="1738140" y="84183"/>
                  </a:lnTo>
                  <a:lnTo>
                    <a:pt x="1741623" y="83310"/>
                  </a:lnTo>
                  <a:lnTo>
                    <a:pt x="1741623" y="84025"/>
                  </a:lnTo>
                  <a:lnTo>
                    <a:pt x="1741623" y="84740"/>
                  </a:lnTo>
                  <a:lnTo>
                    <a:pt x="1741623" y="85453"/>
                  </a:lnTo>
                  <a:lnTo>
                    <a:pt x="1741623" y="86166"/>
                  </a:lnTo>
                  <a:lnTo>
                    <a:pt x="1745106" y="86005"/>
                  </a:lnTo>
                  <a:lnTo>
                    <a:pt x="1748589" y="84424"/>
                  </a:lnTo>
                  <a:lnTo>
                    <a:pt x="1752073" y="83272"/>
                  </a:lnTo>
                  <a:lnTo>
                    <a:pt x="1755556" y="81980"/>
                  </a:lnTo>
                  <a:lnTo>
                    <a:pt x="1759039" y="80405"/>
                  </a:lnTo>
                  <a:lnTo>
                    <a:pt x="1759039" y="81117"/>
                  </a:lnTo>
                  <a:lnTo>
                    <a:pt x="1762522" y="81676"/>
                  </a:lnTo>
                  <a:lnTo>
                    <a:pt x="1766006" y="80817"/>
                  </a:lnTo>
                  <a:lnTo>
                    <a:pt x="1769489" y="79251"/>
                  </a:lnTo>
                  <a:lnTo>
                    <a:pt x="1772972" y="80519"/>
                  </a:lnTo>
                  <a:lnTo>
                    <a:pt x="1776455" y="79665"/>
                  </a:lnTo>
                  <a:lnTo>
                    <a:pt x="1779939" y="80223"/>
                  </a:lnTo>
                  <a:lnTo>
                    <a:pt x="1783422" y="78669"/>
                  </a:lnTo>
                  <a:lnTo>
                    <a:pt x="1786905" y="77822"/>
                  </a:lnTo>
                  <a:lnTo>
                    <a:pt x="1790388" y="76836"/>
                  </a:lnTo>
                  <a:lnTo>
                    <a:pt x="1793872" y="76836"/>
                  </a:lnTo>
                  <a:lnTo>
                    <a:pt x="1793872" y="77538"/>
                  </a:lnTo>
                  <a:lnTo>
                    <a:pt x="1793872" y="78238"/>
                  </a:lnTo>
                  <a:lnTo>
                    <a:pt x="1793872" y="78939"/>
                  </a:lnTo>
                  <a:lnTo>
                    <a:pt x="1793872" y="79638"/>
                  </a:lnTo>
                  <a:lnTo>
                    <a:pt x="1797355" y="78096"/>
                  </a:lnTo>
                  <a:lnTo>
                    <a:pt x="1800838" y="77255"/>
                  </a:lnTo>
                  <a:lnTo>
                    <a:pt x="1804321" y="77812"/>
                  </a:lnTo>
                  <a:lnTo>
                    <a:pt x="1807805" y="76278"/>
                  </a:lnTo>
                  <a:lnTo>
                    <a:pt x="1811288" y="76140"/>
                  </a:lnTo>
                  <a:lnTo>
                    <a:pt x="1814771" y="76002"/>
                  </a:lnTo>
                  <a:lnTo>
                    <a:pt x="1818254" y="74476"/>
                  </a:lnTo>
                  <a:lnTo>
                    <a:pt x="1821738" y="72952"/>
                  </a:lnTo>
                  <a:lnTo>
                    <a:pt x="1825221" y="71430"/>
                  </a:lnTo>
                  <a:lnTo>
                    <a:pt x="1828704" y="70606"/>
                  </a:lnTo>
                  <a:lnTo>
                    <a:pt x="1832187" y="70479"/>
                  </a:lnTo>
                  <a:lnTo>
                    <a:pt x="1835671" y="68964"/>
                  </a:lnTo>
                  <a:lnTo>
                    <a:pt x="1839154" y="67451"/>
                  </a:lnTo>
                  <a:lnTo>
                    <a:pt x="1842637" y="67330"/>
                  </a:lnTo>
                  <a:lnTo>
                    <a:pt x="1846120" y="66516"/>
                  </a:lnTo>
                  <a:lnTo>
                    <a:pt x="1846120" y="67210"/>
                  </a:lnTo>
                  <a:lnTo>
                    <a:pt x="1846120" y="67902"/>
                  </a:lnTo>
                  <a:lnTo>
                    <a:pt x="1846120" y="68594"/>
                  </a:lnTo>
                  <a:lnTo>
                    <a:pt x="1849604" y="67919"/>
                  </a:lnTo>
                  <a:lnTo>
                    <a:pt x="1853087" y="67660"/>
                  </a:lnTo>
                  <a:lnTo>
                    <a:pt x="1856570" y="66575"/>
                  </a:lnTo>
                  <a:lnTo>
                    <a:pt x="1860053" y="66043"/>
                  </a:lnTo>
                  <a:lnTo>
                    <a:pt x="1863537" y="64549"/>
                  </a:lnTo>
                  <a:lnTo>
                    <a:pt x="1863537" y="65238"/>
                  </a:lnTo>
                  <a:lnTo>
                    <a:pt x="1863537" y="65926"/>
                  </a:lnTo>
                  <a:lnTo>
                    <a:pt x="1863537" y="66614"/>
                  </a:lnTo>
                  <a:lnTo>
                    <a:pt x="1863537" y="67300"/>
                  </a:lnTo>
                  <a:lnTo>
                    <a:pt x="1867020" y="66496"/>
                  </a:lnTo>
                  <a:lnTo>
                    <a:pt x="1870503" y="65693"/>
                  </a:lnTo>
                  <a:lnTo>
                    <a:pt x="1873986" y="64207"/>
                  </a:lnTo>
                  <a:lnTo>
                    <a:pt x="1877470" y="63408"/>
                  </a:lnTo>
                  <a:lnTo>
                    <a:pt x="1880953" y="62612"/>
                  </a:lnTo>
                  <a:lnTo>
                    <a:pt x="1884436" y="62501"/>
                  </a:lnTo>
                  <a:lnTo>
                    <a:pt x="1887919" y="61024"/>
                  </a:lnTo>
                  <a:lnTo>
                    <a:pt x="1891403" y="60917"/>
                  </a:lnTo>
                  <a:lnTo>
                    <a:pt x="1894886" y="59445"/>
                  </a:lnTo>
                  <a:lnTo>
                    <a:pt x="1898369" y="57974"/>
                  </a:lnTo>
                  <a:lnTo>
                    <a:pt x="1901852" y="56505"/>
                  </a:lnTo>
                  <a:lnTo>
                    <a:pt x="1905336" y="57226"/>
                  </a:lnTo>
                  <a:lnTo>
                    <a:pt x="1908819" y="56172"/>
                  </a:lnTo>
                  <a:lnTo>
                    <a:pt x="1912302" y="56482"/>
                  </a:lnTo>
                  <a:lnTo>
                    <a:pt x="1915785" y="57470"/>
                  </a:lnTo>
                  <a:lnTo>
                    <a:pt x="1919269" y="59399"/>
                  </a:lnTo>
                  <a:lnTo>
                    <a:pt x="1922752" y="57947"/>
                  </a:lnTo>
                  <a:lnTo>
                    <a:pt x="1926235" y="57847"/>
                  </a:lnTo>
                  <a:lnTo>
                    <a:pt x="1929718" y="58151"/>
                  </a:lnTo>
                  <a:lnTo>
                    <a:pt x="1933202" y="56975"/>
                  </a:lnTo>
                  <a:lnTo>
                    <a:pt x="1936685" y="58219"/>
                  </a:lnTo>
                  <a:lnTo>
                    <a:pt x="1940168" y="60790"/>
                  </a:lnTo>
                  <a:lnTo>
                    <a:pt x="1943651" y="60686"/>
                  </a:lnTo>
                  <a:lnTo>
                    <a:pt x="1947135" y="59253"/>
                  </a:lnTo>
                  <a:lnTo>
                    <a:pt x="1950618" y="60479"/>
                  </a:lnTo>
                  <a:lnTo>
                    <a:pt x="1954101" y="59051"/>
                  </a:lnTo>
                  <a:lnTo>
                    <a:pt x="1957584" y="57625"/>
                  </a:lnTo>
                  <a:lnTo>
                    <a:pt x="1961068" y="56200"/>
                  </a:lnTo>
                  <a:lnTo>
                    <a:pt x="1964551" y="54778"/>
                  </a:lnTo>
                  <a:lnTo>
                    <a:pt x="1968034" y="61282"/>
                  </a:lnTo>
                  <a:lnTo>
                    <a:pt x="1971517" y="59867"/>
                  </a:lnTo>
                  <a:lnTo>
                    <a:pt x="1975001" y="58454"/>
                  </a:lnTo>
                  <a:lnTo>
                    <a:pt x="1978484" y="57043"/>
                  </a:lnTo>
                  <a:lnTo>
                    <a:pt x="1981967" y="55633"/>
                  </a:lnTo>
                  <a:lnTo>
                    <a:pt x="1985450" y="56851"/>
                  </a:lnTo>
                  <a:lnTo>
                    <a:pt x="1988934" y="56756"/>
                  </a:lnTo>
                  <a:lnTo>
                    <a:pt x="1992417" y="61864"/>
                  </a:lnTo>
                  <a:lnTo>
                    <a:pt x="1995900" y="60855"/>
                  </a:lnTo>
                  <a:lnTo>
                    <a:pt x="1999383" y="60366"/>
                  </a:lnTo>
                  <a:lnTo>
                    <a:pt x="2002867" y="61556"/>
                  </a:lnTo>
                  <a:lnTo>
                    <a:pt x="2006350" y="61454"/>
                  </a:lnTo>
                  <a:lnTo>
                    <a:pt x="2009833" y="61995"/>
                  </a:lnTo>
                  <a:lnTo>
                    <a:pt x="2013316" y="62533"/>
                  </a:lnTo>
                  <a:lnTo>
                    <a:pt x="2016799" y="61663"/>
                  </a:lnTo>
                  <a:lnTo>
                    <a:pt x="2020283" y="60410"/>
                  </a:lnTo>
                  <a:lnTo>
                    <a:pt x="2020283" y="61050"/>
                  </a:lnTo>
                  <a:lnTo>
                    <a:pt x="2020283" y="61689"/>
                  </a:lnTo>
                  <a:lnTo>
                    <a:pt x="2020283" y="62328"/>
                  </a:lnTo>
                  <a:lnTo>
                    <a:pt x="2020283" y="62966"/>
                  </a:lnTo>
                  <a:lnTo>
                    <a:pt x="2023766" y="67429"/>
                  </a:lnTo>
                  <a:lnTo>
                    <a:pt x="2027249" y="67193"/>
                  </a:lnTo>
                  <a:lnTo>
                    <a:pt x="2030732" y="67084"/>
                  </a:lnTo>
                  <a:lnTo>
                    <a:pt x="2034216" y="66975"/>
                  </a:lnTo>
                  <a:lnTo>
                    <a:pt x="2037699" y="65609"/>
                  </a:lnTo>
                  <a:lnTo>
                    <a:pt x="2041182" y="65502"/>
                  </a:lnTo>
                  <a:lnTo>
                    <a:pt x="2044665" y="64140"/>
                  </a:lnTo>
                  <a:lnTo>
                    <a:pt x="2048149" y="62779"/>
                  </a:lnTo>
                  <a:lnTo>
                    <a:pt x="2051632" y="61420"/>
                  </a:lnTo>
                  <a:lnTo>
                    <a:pt x="2055115" y="60692"/>
                  </a:lnTo>
                  <a:lnTo>
                    <a:pt x="2055115" y="61321"/>
                  </a:lnTo>
                  <a:lnTo>
                    <a:pt x="2055115" y="61949"/>
                  </a:lnTo>
                  <a:lnTo>
                    <a:pt x="2055115" y="62577"/>
                  </a:lnTo>
                  <a:lnTo>
                    <a:pt x="2058598" y="61222"/>
                  </a:lnTo>
                  <a:lnTo>
                    <a:pt x="2062082" y="61124"/>
                  </a:lnTo>
                  <a:lnTo>
                    <a:pt x="2065565" y="59773"/>
                  </a:lnTo>
                  <a:lnTo>
                    <a:pt x="2069048" y="59051"/>
                  </a:lnTo>
                  <a:lnTo>
                    <a:pt x="2072531" y="58956"/>
                  </a:lnTo>
                  <a:lnTo>
                    <a:pt x="2076015" y="58862"/>
                  </a:lnTo>
                  <a:lnTo>
                    <a:pt x="2079498" y="59391"/>
                  </a:lnTo>
                  <a:lnTo>
                    <a:pt x="2082981" y="64252"/>
                  </a:lnTo>
                  <a:lnTo>
                    <a:pt x="2086464" y="64150"/>
                  </a:lnTo>
                  <a:lnTo>
                    <a:pt x="2089948" y="64664"/>
                  </a:lnTo>
                  <a:lnTo>
                    <a:pt x="2089948" y="65278"/>
                  </a:lnTo>
                  <a:lnTo>
                    <a:pt x="2093431" y="64561"/>
                  </a:lnTo>
                  <a:lnTo>
                    <a:pt x="2096914" y="64460"/>
                  </a:lnTo>
                  <a:lnTo>
                    <a:pt x="2100397" y="64725"/>
                  </a:lnTo>
                  <a:lnTo>
                    <a:pt x="2103881" y="63645"/>
                  </a:lnTo>
                  <a:lnTo>
                    <a:pt x="2107364" y="62934"/>
                  </a:lnTo>
                  <a:lnTo>
                    <a:pt x="2107364" y="63545"/>
                  </a:lnTo>
                  <a:lnTo>
                    <a:pt x="2107364" y="64156"/>
                  </a:lnTo>
                  <a:lnTo>
                    <a:pt x="2110847" y="62835"/>
                  </a:lnTo>
                  <a:lnTo>
                    <a:pt x="2114330" y="61517"/>
                  </a:lnTo>
                  <a:lnTo>
                    <a:pt x="2117814" y="61420"/>
                  </a:lnTo>
                  <a:lnTo>
                    <a:pt x="2121297" y="60105"/>
                  </a:lnTo>
                  <a:lnTo>
                    <a:pt x="2124780" y="58792"/>
                  </a:lnTo>
                  <a:lnTo>
                    <a:pt x="2124780" y="59402"/>
                  </a:lnTo>
                  <a:lnTo>
                    <a:pt x="2124780" y="60011"/>
                  </a:lnTo>
                  <a:lnTo>
                    <a:pt x="2124780" y="60620"/>
                  </a:lnTo>
                  <a:lnTo>
                    <a:pt x="2128263" y="59309"/>
                  </a:lnTo>
                  <a:lnTo>
                    <a:pt x="2131747" y="58609"/>
                  </a:lnTo>
                  <a:lnTo>
                    <a:pt x="2135230" y="58517"/>
                  </a:lnTo>
                  <a:lnTo>
                    <a:pt x="2138713" y="57819"/>
                  </a:lnTo>
                  <a:lnTo>
                    <a:pt x="2142196" y="57729"/>
                  </a:lnTo>
                  <a:lnTo>
                    <a:pt x="2145680" y="57640"/>
                  </a:lnTo>
                  <a:lnTo>
                    <a:pt x="2149163" y="56340"/>
                  </a:lnTo>
                  <a:lnTo>
                    <a:pt x="2152646" y="55042"/>
                  </a:lnTo>
                  <a:lnTo>
                    <a:pt x="2156129" y="56166"/>
                  </a:lnTo>
                  <a:lnTo>
                    <a:pt x="2159613" y="54872"/>
                  </a:lnTo>
                  <a:lnTo>
                    <a:pt x="2159613" y="55476"/>
                  </a:lnTo>
                  <a:lnTo>
                    <a:pt x="2159613" y="56079"/>
                  </a:lnTo>
                  <a:lnTo>
                    <a:pt x="2159613" y="56682"/>
                  </a:lnTo>
                  <a:lnTo>
                    <a:pt x="2159613" y="57284"/>
                  </a:lnTo>
                  <a:lnTo>
                    <a:pt x="2163096" y="55993"/>
                  </a:lnTo>
                  <a:lnTo>
                    <a:pt x="2166579" y="55907"/>
                  </a:lnTo>
                  <a:lnTo>
                    <a:pt x="2170062" y="55220"/>
                  </a:lnTo>
                  <a:lnTo>
                    <a:pt x="2173546" y="55135"/>
                  </a:lnTo>
                  <a:lnTo>
                    <a:pt x="2177029" y="55051"/>
                  </a:lnTo>
                  <a:lnTo>
                    <a:pt x="2180512" y="54368"/>
                  </a:lnTo>
                  <a:lnTo>
                    <a:pt x="2183995" y="53687"/>
                  </a:lnTo>
                  <a:lnTo>
                    <a:pt x="2187479" y="52408"/>
                  </a:lnTo>
                  <a:lnTo>
                    <a:pt x="2190962" y="51131"/>
                  </a:lnTo>
                  <a:lnTo>
                    <a:pt x="2194445" y="49855"/>
                  </a:lnTo>
                  <a:lnTo>
                    <a:pt x="2197928" y="51572"/>
                  </a:lnTo>
                  <a:lnTo>
                    <a:pt x="2201412" y="50301"/>
                  </a:lnTo>
                  <a:lnTo>
                    <a:pt x="2204895" y="50224"/>
                  </a:lnTo>
                  <a:lnTo>
                    <a:pt x="2208378" y="49553"/>
                  </a:lnTo>
                  <a:lnTo>
                    <a:pt x="2211861" y="48882"/>
                  </a:lnTo>
                  <a:lnTo>
                    <a:pt x="2215345" y="47618"/>
                  </a:lnTo>
                  <a:lnTo>
                    <a:pt x="2218828" y="46950"/>
                  </a:lnTo>
                  <a:lnTo>
                    <a:pt x="2222311" y="45689"/>
                  </a:lnTo>
                  <a:lnTo>
                    <a:pt x="2225794" y="44429"/>
                  </a:lnTo>
                  <a:lnTo>
                    <a:pt x="2229278" y="43766"/>
                  </a:lnTo>
                  <a:lnTo>
                    <a:pt x="2229278" y="44362"/>
                  </a:lnTo>
                  <a:lnTo>
                    <a:pt x="2232761" y="44295"/>
                  </a:lnTo>
                  <a:lnTo>
                    <a:pt x="2236244" y="47189"/>
                  </a:lnTo>
                  <a:lnTo>
                    <a:pt x="2239727" y="45937"/>
                  </a:lnTo>
                  <a:lnTo>
                    <a:pt x="2243211" y="45278"/>
                  </a:lnTo>
                  <a:lnTo>
                    <a:pt x="2246694" y="45210"/>
                  </a:lnTo>
                  <a:lnTo>
                    <a:pt x="2246694" y="45800"/>
                  </a:lnTo>
                  <a:lnTo>
                    <a:pt x="2246694" y="46389"/>
                  </a:lnTo>
                  <a:lnTo>
                    <a:pt x="2246694" y="46977"/>
                  </a:lnTo>
                  <a:lnTo>
                    <a:pt x="2246694" y="47565"/>
                  </a:lnTo>
                  <a:lnTo>
                    <a:pt x="2246694" y="48152"/>
                  </a:lnTo>
                  <a:lnTo>
                    <a:pt x="2246694" y="48739"/>
                  </a:lnTo>
                  <a:lnTo>
                    <a:pt x="2250177" y="47494"/>
                  </a:lnTo>
                  <a:lnTo>
                    <a:pt x="2253660" y="46250"/>
                  </a:lnTo>
                  <a:lnTo>
                    <a:pt x="2257144" y="45360"/>
                  </a:lnTo>
                  <a:lnTo>
                    <a:pt x="2260627" y="46113"/>
                  </a:lnTo>
                  <a:lnTo>
                    <a:pt x="2264110" y="48960"/>
                  </a:lnTo>
                  <a:lnTo>
                    <a:pt x="2267593" y="48306"/>
                  </a:lnTo>
                  <a:lnTo>
                    <a:pt x="2271077" y="49975"/>
                  </a:lnTo>
                  <a:lnTo>
                    <a:pt x="2274560" y="48743"/>
                  </a:lnTo>
                  <a:lnTo>
                    <a:pt x="2278043" y="48093"/>
                  </a:lnTo>
                  <a:lnTo>
                    <a:pt x="2281526" y="48600"/>
                  </a:lnTo>
                  <a:lnTo>
                    <a:pt x="2281526" y="49178"/>
                  </a:lnTo>
                  <a:lnTo>
                    <a:pt x="2285010" y="48644"/>
                  </a:lnTo>
                  <a:lnTo>
                    <a:pt x="2288493" y="51331"/>
                  </a:lnTo>
                  <a:lnTo>
                    <a:pt x="2291976" y="50684"/>
                  </a:lnTo>
                  <a:lnTo>
                    <a:pt x="2295459" y="49464"/>
                  </a:lnTo>
                  <a:lnTo>
                    <a:pt x="2298942" y="48246"/>
                  </a:lnTo>
                  <a:lnTo>
                    <a:pt x="2298942" y="48819"/>
                  </a:lnTo>
                  <a:lnTo>
                    <a:pt x="2302426" y="49320"/>
                  </a:lnTo>
                  <a:lnTo>
                    <a:pt x="2305909" y="48105"/>
                  </a:lnTo>
                  <a:lnTo>
                    <a:pt x="2309392" y="46892"/>
                  </a:lnTo>
                  <a:lnTo>
                    <a:pt x="2312875" y="46824"/>
                  </a:lnTo>
                  <a:lnTo>
                    <a:pt x="2316359" y="47326"/>
                  </a:lnTo>
                  <a:lnTo>
                    <a:pt x="2316359" y="47896"/>
                  </a:lnTo>
                  <a:lnTo>
                    <a:pt x="2319842" y="46688"/>
                  </a:lnTo>
                  <a:lnTo>
                    <a:pt x="2323325" y="47189"/>
                  </a:lnTo>
                  <a:lnTo>
                    <a:pt x="2326808" y="46553"/>
                  </a:lnTo>
                  <a:lnTo>
                    <a:pt x="2330292" y="45350"/>
                  </a:lnTo>
                  <a:lnTo>
                    <a:pt x="2333775" y="46986"/>
                  </a:lnTo>
                  <a:lnTo>
                    <a:pt x="2337258" y="46353"/>
                  </a:lnTo>
                  <a:lnTo>
                    <a:pt x="2340741" y="45155"/>
                  </a:lnTo>
                  <a:lnTo>
                    <a:pt x="2344225" y="45090"/>
                  </a:lnTo>
                  <a:lnTo>
                    <a:pt x="2347708" y="43895"/>
                  </a:lnTo>
                  <a:lnTo>
                    <a:pt x="2351191" y="43832"/>
                  </a:lnTo>
                  <a:lnTo>
                    <a:pt x="2351191" y="44397"/>
                  </a:lnTo>
                  <a:lnTo>
                    <a:pt x="2351191" y="44961"/>
                  </a:lnTo>
                  <a:lnTo>
                    <a:pt x="2354674" y="43770"/>
                  </a:lnTo>
                  <a:lnTo>
                    <a:pt x="2358158" y="43707"/>
                  </a:lnTo>
                  <a:lnTo>
                    <a:pt x="2361641" y="42519"/>
                  </a:lnTo>
                  <a:lnTo>
                    <a:pt x="2365124" y="41332"/>
                  </a:lnTo>
                  <a:lnTo>
                    <a:pt x="2368607" y="42398"/>
                  </a:lnTo>
                  <a:lnTo>
                    <a:pt x="2372091" y="46811"/>
                  </a:lnTo>
                  <a:lnTo>
                    <a:pt x="2375574" y="46411"/>
                  </a:lnTo>
                  <a:lnTo>
                    <a:pt x="2379057" y="45567"/>
                  </a:lnTo>
                  <a:lnTo>
                    <a:pt x="2382540" y="44389"/>
                  </a:lnTo>
                  <a:lnTo>
                    <a:pt x="2386024" y="43214"/>
                  </a:lnTo>
                  <a:lnTo>
                    <a:pt x="2386024" y="43770"/>
                  </a:lnTo>
                  <a:lnTo>
                    <a:pt x="2386024" y="44327"/>
                  </a:lnTo>
                  <a:lnTo>
                    <a:pt x="2386024" y="44883"/>
                  </a:lnTo>
                  <a:lnTo>
                    <a:pt x="2389507" y="45374"/>
                  </a:lnTo>
                  <a:lnTo>
                    <a:pt x="2392990" y="44202"/>
                  </a:lnTo>
                  <a:lnTo>
                    <a:pt x="2396473" y="45800"/>
                  </a:lnTo>
                  <a:lnTo>
                    <a:pt x="2399957" y="45735"/>
                  </a:lnTo>
                  <a:lnTo>
                    <a:pt x="2403440" y="45120"/>
                  </a:lnTo>
                  <a:lnTo>
                    <a:pt x="2406923" y="44617"/>
                  </a:lnTo>
                  <a:lnTo>
                    <a:pt x="2410406" y="44114"/>
                  </a:lnTo>
                  <a:lnTo>
                    <a:pt x="2413890" y="43612"/>
                  </a:lnTo>
                  <a:lnTo>
                    <a:pt x="2417373" y="43112"/>
                  </a:lnTo>
                  <a:lnTo>
                    <a:pt x="2420856" y="45901"/>
                  </a:lnTo>
                  <a:lnTo>
                    <a:pt x="2424339" y="46383"/>
                  </a:lnTo>
                  <a:lnTo>
                    <a:pt x="2427823" y="45229"/>
                  </a:lnTo>
                  <a:lnTo>
                    <a:pt x="2431306" y="44075"/>
                  </a:lnTo>
                  <a:lnTo>
                    <a:pt x="2434789" y="43469"/>
                  </a:lnTo>
                  <a:lnTo>
                    <a:pt x="2438272" y="47754"/>
                  </a:lnTo>
                  <a:lnTo>
                    <a:pt x="2441756" y="46606"/>
                  </a:lnTo>
                  <a:lnTo>
                    <a:pt x="2445239" y="48917"/>
                  </a:lnTo>
                  <a:lnTo>
                    <a:pt x="2448722" y="49173"/>
                  </a:lnTo>
                  <a:lnTo>
                    <a:pt x="2452205" y="53814"/>
                  </a:lnTo>
                  <a:lnTo>
                    <a:pt x="2455689" y="53315"/>
                  </a:lnTo>
                  <a:lnTo>
                    <a:pt x="2459172" y="52710"/>
                  </a:lnTo>
                  <a:lnTo>
                    <a:pt x="2462655" y="51574"/>
                  </a:lnTo>
                  <a:lnTo>
                    <a:pt x="2466138" y="51504"/>
                  </a:lnTo>
                  <a:lnTo>
                    <a:pt x="2469622" y="50796"/>
                  </a:lnTo>
                  <a:lnTo>
                    <a:pt x="2473105" y="50834"/>
                  </a:lnTo>
                  <a:lnTo>
                    <a:pt x="2476588" y="51825"/>
                  </a:lnTo>
                  <a:lnTo>
                    <a:pt x="2480071" y="51226"/>
                  </a:lnTo>
                  <a:lnTo>
                    <a:pt x="2483555" y="52213"/>
                  </a:lnTo>
                  <a:lnTo>
                    <a:pt x="2487038" y="51510"/>
                  </a:lnTo>
                  <a:lnTo>
                    <a:pt x="2490521" y="52599"/>
                  </a:lnTo>
                  <a:lnTo>
                    <a:pt x="2490521" y="53124"/>
                  </a:lnTo>
                  <a:lnTo>
                    <a:pt x="2490521" y="53650"/>
                  </a:lnTo>
                  <a:lnTo>
                    <a:pt x="2494004" y="52528"/>
                  </a:lnTo>
                  <a:lnTo>
                    <a:pt x="2497488" y="52458"/>
                  </a:lnTo>
                  <a:lnTo>
                    <a:pt x="2500971" y="51339"/>
                  </a:lnTo>
                  <a:lnTo>
                    <a:pt x="2504454" y="50222"/>
                  </a:lnTo>
                  <a:lnTo>
                    <a:pt x="2507937" y="51202"/>
                  </a:lnTo>
                  <a:lnTo>
                    <a:pt x="2511421" y="51134"/>
                  </a:lnTo>
                  <a:lnTo>
                    <a:pt x="2514904" y="54190"/>
                  </a:lnTo>
                  <a:lnTo>
                    <a:pt x="2518387" y="53080"/>
                  </a:lnTo>
                  <a:lnTo>
                    <a:pt x="2521870" y="51971"/>
                  </a:lnTo>
                  <a:lnTo>
                    <a:pt x="2525354" y="51383"/>
                  </a:lnTo>
                  <a:lnTo>
                    <a:pt x="2525354" y="51902"/>
                  </a:lnTo>
                  <a:lnTo>
                    <a:pt x="2525354" y="52421"/>
                  </a:lnTo>
                  <a:lnTo>
                    <a:pt x="2525354" y="52940"/>
                  </a:lnTo>
                  <a:lnTo>
                    <a:pt x="2528837" y="52352"/>
                  </a:lnTo>
                  <a:lnTo>
                    <a:pt x="2532320" y="51247"/>
                  </a:lnTo>
                  <a:lnTo>
                    <a:pt x="2535803" y="50143"/>
                  </a:lnTo>
                  <a:lnTo>
                    <a:pt x="2539287" y="49559"/>
                  </a:lnTo>
                  <a:lnTo>
                    <a:pt x="2542770" y="54648"/>
                  </a:lnTo>
                  <a:lnTo>
                    <a:pt x="2542770" y="55162"/>
                  </a:lnTo>
                  <a:lnTo>
                    <a:pt x="2546253" y="57135"/>
                  </a:lnTo>
                  <a:lnTo>
                    <a:pt x="2549736" y="56550"/>
                  </a:lnTo>
                  <a:lnTo>
                    <a:pt x="2553220" y="57801"/>
                  </a:lnTo>
                  <a:lnTo>
                    <a:pt x="2556703" y="59957"/>
                  </a:lnTo>
                  <a:lnTo>
                    <a:pt x="2560186" y="58867"/>
                  </a:lnTo>
                  <a:lnTo>
                    <a:pt x="2560186" y="59373"/>
                  </a:lnTo>
                  <a:lnTo>
                    <a:pt x="2560186" y="59879"/>
                  </a:lnTo>
                  <a:lnTo>
                    <a:pt x="2560186" y="60384"/>
                  </a:lnTo>
                  <a:lnTo>
                    <a:pt x="2563669" y="59296"/>
                  </a:lnTo>
                  <a:lnTo>
                    <a:pt x="2567153" y="58209"/>
                  </a:lnTo>
                  <a:lnTo>
                    <a:pt x="2570636" y="58133"/>
                  </a:lnTo>
                  <a:lnTo>
                    <a:pt x="2574119" y="58562"/>
                  </a:lnTo>
                  <a:lnTo>
                    <a:pt x="2577602" y="57983"/>
                  </a:lnTo>
                  <a:lnTo>
                    <a:pt x="2577602" y="58487"/>
                  </a:lnTo>
                  <a:lnTo>
                    <a:pt x="2581085" y="57909"/>
                  </a:lnTo>
                  <a:lnTo>
                    <a:pt x="2584569" y="57029"/>
                  </a:lnTo>
                  <a:lnTo>
                    <a:pt x="2588052" y="56554"/>
                  </a:lnTo>
                  <a:lnTo>
                    <a:pt x="2591535" y="58687"/>
                  </a:lnTo>
                  <a:lnTo>
                    <a:pt x="2595018" y="57611"/>
                  </a:lnTo>
                  <a:lnTo>
                    <a:pt x="2595018" y="58112"/>
                  </a:lnTo>
                  <a:lnTo>
                    <a:pt x="2595018" y="58612"/>
                  </a:lnTo>
                  <a:lnTo>
                    <a:pt x="2598502" y="61525"/>
                  </a:lnTo>
                  <a:lnTo>
                    <a:pt x="2601985" y="65601"/>
                  </a:lnTo>
                  <a:lnTo>
                    <a:pt x="2605468" y="65321"/>
                  </a:lnTo>
                  <a:lnTo>
                    <a:pt x="2608951" y="65730"/>
                  </a:lnTo>
                  <a:lnTo>
                    <a:pt x="2612435" y="64664"/>
                  </a:lnTo>
                  <a:lnTo>
                    <a:pt x="2615918" y="66053"/>
                  </a:lnTo>
                  <a:lnTo>
                    <a:pt x="2619401" y="64991"/>
                  </a:lnTo>
                  <a:lnTo>
                    <a:pt x="2622884" y="64419"/>
                  </a:lnTo>
                  <a:lnTo>
                    <a:pt x="2626368" y="64338"/>
                  </a:lnTo>
                  <a:lnTo>
                    <a:pt x="2629851" y="63278"/>
                  </a:lnTo>
                  <a:lnTo>
                    <a:pt x="2629851" y="63768"/>
                  </a:lnTo>
                  <a:lnTo>
                    <a:pt x="2629851" y="64257"/>
                  </a:lnTo>
                  <a:lnTo>
                    <a:pt x="2633334" y="63687"/>
                  </a:lnTo>
                  <a:lnTo>
                    <a:pt x="2636817" y="64583"/>
                  </a:lnTo>
                  <a:lnTo>
                    <a:pt x="2640301" y="63527"/>
                  </a:lnTo>
                  <a:lnTo>
                    <a:pt x="2643784" y="63934"/>
                  </a:lnTo>
                  <a:lnTo>
                    <a:pt x="2647267" y="62882"/>
                  </a:lnTo>
                  <a:lnTo>
                    <a:pt x="2647267" y="63368"/>
                  </a:lnTo>
                  <a:lnTo>
                    <a:pt x="2647267" y="63854"/>
                  </a:lnTo>
                  <a:lnTo>
                    <a:pt x="2647267" y="64340"/>
                  </a:lnTo>
                  <a:lnTo>
                    <a:pt x="2647267" y="64825"/>
                  </a:lnTo>
                  <a:lnTo>
                    <a:pt x="2647267" y="65310"/>
                  </a:lnTo>
                  <a:lnTo>
                    <a:pt x="2647267" y="65795"/>
                  </a:lnTo>
                  <a:lnTo>
                    <a:pt x="2647267" y="66279"/>
                  </a:lnTo>
                  <a:lnTo>
                    <a:pt x="2647267" y="66763"/>
                  </a:lnTo>
                  <a:lnTo>
                    <a:pt x="2647267" y="67246"/>
                  </a:lnTo>
                  <a:lnTo>
                    <a:pt x="2650750" y="67162"/>
                  </a:lnTo>
                  <a:lnTo>
                    <a:pt x="2654234" y="66114"/>
                  </a:lnTo>
                  <a:lnTo>
                    <a:pt x="2657717" y="65066"/>
                  </a:lnTo>
                  <a:lnTo>
                    <a:pt x="2661200" y="64020"/>
                  </a:lnTo>
                  <a:lnTo>
                    <a:pt x="2664683" y="62974"/>
                  </a:lnTo>
                  <a:lnTo>
                    <a:pt x="2668167" y="61930"/>
                  </a:lnTo>
                  <a:lnTo>
                    <a:pt x="2671650" y="61370"/>
                  </a:lnTo>
                  <a:lnTo>
                    <a:pt x="2675133" y="60327"/>
                  </a:lnTo>
                  <a:lnTo>
                    <a:pt x="2678616" y="62085"/>
                  </a:lnTo>
                  <a:lnTo>
                    <a:pt x="2682100" y="63065"/>
                  </a:lnTo>
                  <a:lnTo>
                    <a:pt x="2685583" y="62508"/>
                  </a:lnTo>
                  <a:lnTo>
                    <a:pt x="2689066" y="61951"/>
                  </a:lnTo>
                  <a:lnTo>
                    <a:pt x="2692549" y="60915"/>
                  </a:lnTo>
                  <a:lnTo>
                    <a:pt x="2696033" y="61320"/>
                  </a:lnTo>
                  <a:lnTo>
                    <a:pt x="2699516" y="60286"/>
                  </a:lnTo>
                  <a:lnTo>
                    <a:pt x="2699516" y="60765"/>
                  </a:lnTo>
                  <a:lnTo>
                    <a:pt x="2699516" y="61244"/>
                  </a:lnTo>
                  <a:lnTo>
                    <a:pt x="2702999" y="63744"/>
                  </a:lnTo>
                  <a:lnTo>
                    <a:pt x="2706482" y="65849"/>
                  </a:lnTo>
                  <a:lnTo>
                    <a:pt x="2709966" y="65295"/>
                  </a:lnTo>
                  <a:lnTo>
                    <a:pt x="2713449" y="65216"/>
                  </a:lnTo>
                  <a:lnTo>
                    <a:pt x="2716932" y="64191"/>
                  </a:lnTo>
                  <a:lnTo>
                    <a:pt x="2720415" y="64585"/>
                  </a:lnTo>
                  <a:lnTo>
                    <a:pt x="2723899" y="63562"/>
                  </a:lnTo>
                  <a:lnTo>
                    <a:pt x="2727382" y="63013"/>
                  </a:lnTo>
                  <a:lnTo>
                    <a:pt x="2730865" y="61993"/>
                  </a:lnTo>
                  <a:lnTo>
                    <a:pt x="2734348" y="61445"/>
                  </a:lnTo>
                  <a:lnTo>
                    <a:pt x="2734348" y="61917"/>
                  </a:lnTo>
                  <a:lnTo>
                    <a:pt x="2734348" y="62389"/>
                  </a:lnTo>
                  <a:lnTo>
                    <a:pt x="2734348" y="62860"/>
                  </a:lnTo>
                  <a:lnTo>
                    <a:pt x="2734348" y="63331"/>
                  </a:lnTo>
                  <a:lnTo>
                    <a:pt x="2737832" y="63255"/>
                  </a:lnTo>
                  <a:lnTo>
                    <a:pt x="2741315" y="63648"/>
                  </a:lnTo>
                  <a:lnTo>
                    <a:pt x="2744798" y="62632"/>
                  </a:lnTo>
                  <a:lnTo>
                    <a:pt x="2748281" y="61806"/>
                  </a:lnTo>
                  <a:lnTo>
                    <a:pt x="2751765" y="61075"/>
                  </a:lnTo>
                  <a:lnTo>
                    <a:pt x="2751765" y="61544"/>
                  </a:lnTo>
                  <a:lnTo>
                    <a:pt x="2755248" y="61470"/>
                  </a:lnTo>
                  <a:lnTo>
                    <a:pt x="2758731" y="60927"/>
                  </a:lnTo>
                  <a:lnTo>
                    <a:pt x="2762214" y="59918"/>
                  </a:lnTo>
                  <a:lnTo>
                    <a:pt x="2765698" y="62182"/>
                  </a:lnTo>
                  <a:lnTo>
                    <a:pt x="2769181" y="61175"/>
                  </a:lnTo>
                  <a:lnTo>
                    <a:pt x="2769181" y="61641"/>
                  </a:lnTo>
                  <a:lnTo>
                    <a:pt x="2769181" y="62107"/>
                  </a:lnTo>
                  <a:lnTo>
                    <a:pt x="2769181" y="62573"/>
                  </a:lnTo>
                  <a:lnTo>
                    <a:pt x="2772664" y="63984"/>
                  </a:lnTo>
                  <a:lnTo>
                    <a:pt x="2776147" y="64278"/>
                  </a:lnTo>
                  <a:lnTo>
                    <a:pt x="2779631" y="64201"/>
                  </a:lnTo>
                  <a:lnTo>
                    <a:pt x="2783114" y="63663"/>
                  </a:lnTo>
                  <a:lnTo>
                    <a:pt x="2786597" y="62663"/>
                  </a:lnTo>
                  <a:lnTo>
                    <a:pt x="2790080" y="62588"/>
                  </a:lnTo>
                  <a:lnTo>
                    <a:pt x="2793564" y="61591"/>
                  </a:lnTo>
                  <a:lnTo>
                    <a:pt x="2797047" y="63821"/>
                  </a:lnTo>
                  <a:lnTo>
                    <a:pt x="2800530" y="64205"/>
                  </a:lnTo>
                  <a:lnTo>
                    <a:pt x="2804013" y="63670"/>
                  </a:lnTo>
                  <a:lnTo>
                    <a:pt x="2807497" y="63137"/>
                  </a:lnTo>
                  <a:lnTo>
                    <a:pt x="2810980" y="62145"/>
                  </a:lnTo>
                  <a:lnTo>
                    <a:pt x="2814463" y="62622"/>
                  </a:lnTo>
                  <a:lnTo>
                    <a:pt x="2817946" y="62457"/>
                  </a:lnTo>
                  <a:lnTo>
                    <a:pt x="2821430" y="61926"/>
                  </a:lnTo>
                  <a:lnTo>
                    <a:pt x="2821430" y="62383"/>
                  </a:lnTo>
                  <a:lnTo>
                    <a:pt x="2821430" y="62840"/>
                  </a:lnTo>
                  <a:lnTo>
                    <a:pt x="2821430" y="63296"/>
                  </a:lnTo>
                  <a:lnTo>
                    <a:pt x="2824913" y="66404"/>
                  </a:lnTo>
                  <a:lnTo>
                    <a:pt x="2828396" y="65420"/>
                  </a:lnTo>
                  <a:lnTo>
                    <a:pt x="2831879" y="64890"/>
                  </a:lnTo>
                  <a:lnTo>
                    <a:pt x="2835363" y="64362"/>
                  </a:lnTo>
                  <a:lnTo>
                    <a:pt x="2838846" y="64287"/>
                  </a:lnTo>
                  <a:lnTo>
                    <a:pt x="2842329" y="65657"/>
                  </a:lnTo>
                  <a:lnTo>
                    <a:pt x="2845812" y="66392"/>
                  </a:lnTo>
                  <a:lnTo>
                    <a:pt x="2849296" y="65415"/>
                  </a:lnTo>
                  <a:lnTo>
                    <a:pt x="2852779" y="64889"/>
                  </a:lnTo>
                  <a:lnTo>
                    <a:pt x="2856262" y="67506"/>
                  </a:lnTo>
                  <a:lnTo>
                    <a:pt x="2859745" y="66622"/>
                  </a:lnTo>
                  <a:lnTo>
                    <a:pt x="2863229" y="66456"/>
                  </a:lnTo>
                  <a:lnTo>
                    <a:pt x="2866712" y="65932"/>
                  </a:lnTo>
                  <a:lnTo>
                    <a:pt x="2870195" y="65856"/>
                  </a:lnTo>
                  <a:lnTo>
                    <a:pt x="2873678" y="68007"/>
                  </a:lnTo>
                  <a:lnTo>
                    <a:pt x="2877161" y="67929"/>
                  </a:lnTo>
                  <a:lnTo>
                    <a:pt x="2880645" y="67408"/>
                  </a:lnTo>
                  <a:lnTo>
                    <a:pt x="2884128" y="67774"/>
                  </a:lnTo>
                  <a:lnTo>
                    <a:pt x="2887611" y="67696"/>
                  </a:lnTo>
                  <a:lnTo>
                    <a:pt x="2891094" y="73341"/>
                  </a:lnTo>
                  <a:lnTo>
                    <a:pt x="2894578" y="72820"/>
                  </a:lnTo>
                  <a:lnTo>
                    <a:pt x="2898061" y="72737"/>
                  </a:lnTo>
                  <a:lnTo>
                    <a:pt x="2901544" y="71780"/>
                  </a:lnTo>
                  <a:lnTo>
                    <a:pt x="2905027" y="70824"/>
                  </a:lnTo>
                  <a:lnTo>
                    <a:pt x="2908511" y="69868"/>
                  </a:lnTo>
                  <a:lnTo>
                    <a:pt x="2908511" y="70306"/>
                  </a:lnTo>
                  <a:lnTo>
                    <a:pt x="2908511" y="70743"/>
                  </a:lnTo>
                  <a:lnTo>
                    <a:pt x="2911994" y="69789"/>
                  </a:lnTo>
                  <a:lnTo>
                    <a:pt x="2915477" y="68835"/>
                  </a:lnTo>
                  <a:lnTo>
                    <a:pt x="2918960" y="67883"/>
                  </a:lnTo>
                  <a:lnTo>
                    <a:pt x="2922444" y="67368"/>
                  </a:lnTo>
                  <a:lnTo>
                    <a:pt x="2925927" y="70780"/>
                  </a:lnTo>
                  <a:lnTo>
                    <a:pt x="2929410" y="70744"/>
                  </a:lnTo>
                  <a:lnTo>
                    <a:pt x="2932893" y="70057"/>
                  </a:lnTo>
                  <a:lnTo>
                    <a:pt x="2936377" y="69240"/>
                  </a:lnTo>
                  <a:lnTo>
                    <a:pt x="2939860" y="69596"/>
                  </a:lnTo>
                  <a:lnTo>
                    <a:pt x="2943343" y="71248"/>
                  </a:lnTo>
                  <a:lnTo>
                    <a:pt x="2943343" y="71679"/>
                  </a:lnTo>
                  <a:lnTo>
                    <a:pt x="2943343" y="72111"/>
                  </a:lnTo>
                  <a:lnTo>
                    <a:pt x="2946826" y="71254"/>
                  </a:lnTo>
                  <a:lnTo>
                    <a:pt x="2950310" y="71519"/>
                  </a:lnTo>
                  <a:lnTo>
                    <a:pt x="2953793" y="70579"/>
                  </a:lnTo>
                  <a:lnTo>
                    <a:pt x="2957276" y="70070"/>
                  </a:lnTo>
                  <a:lnTo>
                    <a:pt x="2960759" y="69561"/>
                  </a:lnTo>
                  <a:lnTo>
                    <a:pt x="2960759" y="69992"/>
                  </a:lnTo>
                  <a:lnTo>
                    <a:pt x="2960759" y="70422"/>
                  </a:lnTo>
                  <a:lnTo>
                    <a:pt x="2964243" y="70343"/>
                  </a:lnTo>
                  <a:lnTo>
                    <a:pt x="2967726" y="69836"/>
                  </a:lnTo>
                  <a:lnTo>
                    <a:pt x="2971209" y="69330"/>
                  </a:lnTo>
                  <a:lnTo>
                    <a:pt x="2974692" y="68738"/>
                  </a:lnTo>
                  <a:lnTo>
                    <a:pt x="2978176" y="72592"/>
                  </a:lnTo>
                  <a:lnTo>
                    <a:pt x="2981659" y="72087"/>
                  </a:lnTo>
                  <a:lnTo>
                    <a:pt x="2985142" y="71752"/>
                  </a:lnTo>
                  <a:lnTo>
                    <a:pt x="2988625" y="71078"/>
                  </a:lnTo>
                  <a:lnTo>
                    <a:pt x="2992109" y="70149"/>
                  </a:lnTo>
                  <a:lnTo>
                    <a:pt x="2995592" y="69221"/>
                  </a:lnTo>
                  <a:lnTo>
                    <a:pt x="2999075" y="68294"/>
                  </a:lnTo>
                  <a:lnTo>
                    <a:pt x="3002558" y="68984"/>
                  </a:lnTo>
                  <a:lnTo>
                    <a:pt x="3006042" y="68993"/>
                  </a:lnTo>
                  <a:lnTo>
                    <a:pt x="3009525" y="68493"/>
                  </a:lnTo>
                  <a:lnTo>
                    <a:pt x="3013008" y="68842"/>
                  </a:lnTo>
                  <a:lnTo>
                    <a:pt x="3016491" y="68343"/>
                  </a:lnTo>
                  <a:lnTo>
                    <a:pt x="3019975" y="68353"/>
                  </a:lnTo>
                  <a:lnTo>
                    <a:pt x="3023458" y="67687"/>
                  </a:lnTo>
                  <a:lnTo>
                    <a:pt x="3026941" y="68120"/>
                  </a:lnTo>
                  <a:lnTo>
                    <a:pt x="3030424" y="67202"/>
                  </a:lnTo>
                  <a:lnTo>
                    <a:pt x="3030424" y="67624"/>
                  </a:lnTo>
                  <a:lnTo>
                    <a:pt x="3033908" y="67972"/>
                  </a:lnTo>
                  <a:lnTo>
                    <a:pt x="3037391" y="67645"/>
                  </a:lnTo>
                  <a:lnTo>
                    <a:pt x="3040874" y="67824"/>
                  </a:lnTo>
                  <a:lnTo>
                    <a:pt x="3044357" y="68589"/>
                  </a:lnTo>
                  <a:lnTo>
                    <a:pt x="3047841" y="69352"/>
                  </a:lnTo>
                  <a:lnTo>
                    <a:pt x="3051324" y="68859"/>
                  </a:lnTo>
                  <a:lnTo>
                    <a:pt x="3054807" y="68116"/>
                  </a:lnTo>
                  <a:lnTo>
                    <a:pt x="3058290" y="67458"/>
                  </a:lnTo>
                  <a:lnTo>
                    <a:pt x="3061774" y="68970"/>
                  </a:lnTo>
                  <a:lnTo>
                    <a:pt x="3065257" y="68563"/>
                  </a:lnTo>
                  <a:lnTo>
                    <a:pt x="3068740" y="67656"/>
                  </a:lnTo>
                  <a:lnTo>
                    <a:pt x="3072223" y="66751"/>
                  </a:lnTo>
                  <a:lnTo>
                    <a:pt x="3075707" y="65846"/>
                  </a:lnTo>
                  <a:lnTo>
                    <a:pt x="3079190" y="65359"/>
                  </a:lnTo>
                  <a:lnTo>
                    <a:pt x="3082673" y="66120"/>
                  </a:lnTo>
                  <a:lnTo>
                    <a:pt x="3086156" y="65634"/>
                  </a:lnTo>
                  <a:lnTo>
                    <a:pt x="3089640" y="65564"/>
                  </a:lnTo>
                  <a:lnTo>
                    <a:pt x="3093123" y="65328"/>
                  </a:lnTo>
                  <a:lnTo>
                    <a:pt x="3096606" y="65424"/>
                  </a:lnTo>
                  <a:lnTo>
                    <a:pt x="3100089" y="65768"/>
                  </a:lnTo>
                  <a:lnTo>
                    <a:pt x="3103573" y="64871"/>
                  </a:lnTo>
                  <a:lnTo>
                    <a:pt x="3107056" y="63974"/>
                  </a:lnTo>
                  <a:lnTo>
                    <a:pt x="3110539" y="63493"/>
                  </a:lnTo>
                  <a:lnTo>
                    <a:pt x="3114022" y="63012"/>
                  </a:lnTo>
                  <a:lnTo>
                    <a:pt x="3117506" y="63770"/>
                  </a:lnTo>
                  <a:lnTo>
                    <a:pt x="3117506" y="64183"/>
                  </a:lnTo>
                  <a:lnTo>
                    <a:pt x="3120989" y="63703"/>
                  </a:lnTo>
                  <a:lnTo>
                    <a:pt x="3124472" y="63635"/>
                  </a:lnTo>
                  <a:lnTo>
                    <a:pt x="3127955" y="64390"/>
                  </a:lnTo>
                  <a:lnTo>
                    <a:pt x="3131439" y="65142"/>
                  </a:lnTo>
                  <a:lnTo>
                    <a:pt x="3134922" y="64664"/>
                  </a:lnTo>
                  <a:lnTo>
                    <a:pt x="3134922" y="65073"/>
                  </a:lnTo>
                  <a:lnTo>
                    <a:pt x="3138405" y="65005"/>
                  </a:lnTo>
                  <a:lnTo>
                    <a:pt x="3141888" y="65753"/>
                  </a:lnTo>
                  <a:lnTo>
                    <a:pt x="3145372" y="65684"/>
                  </a:lnTo>
                  <a:lnTo>
                    <a:pt x="3148855" y="67242"/>
                  </a:lnTo>
                  <a:lnTo>
                    <a:pt x="3152338" y="66359"/>
                  </a:lnTo>
                  <a:lnTo>
                    <a:pt x="3155821" y="66696"/>
                  </a:lnTo>
                  <a:lnTo>
                    <a:pt x="3159304" y="65815"/>
                  </a:lnTo>
                  <a:lnTo>
                    <a:pt x="3162788" y="66799"/>
                  </a:lnTo>
                  <a:lnTo>
                    <a:pt x="3166271" y="66487"/>
                  </a:lnTo>
                  <a:lnTo>
                    <a:pt x="3169754" y="65609"/>
                  </a:lnTo>
                  <a:lnTo>
                    <a:pt x="3173237" y="70372"/>
                  </a:lnTo>
                  <a:lnTo>
                    <a:pt x="3176721" y="69497"/>
                  </a:lnTo>
                  <a:lnTo>
                    <a:pt x="3180204" y="69425"/>
                  </a:lnTo>
                  <a:lnTo>
                    <a:pt x="3183687" y="68552"/>
                  </a:lnTo>
                  <a:lnTo>
                    <a:pt x="3187170" y="67679"/>
                  </a:lnTo>
                  <a:lnTo>
                    <a:pt x="3187170" y="68080"/>
                  </a:lnTo>
                  <a:lnTo>
                    <a:pt x="3190654" y="68010"/>
                  </a:lnTo>
                  <a:lnTo>
                    <a:pt x="3194137" y="68339"/>
                  </a:lnTo>
                  <a:lnTo>
                    <a:pt x="3197620" y="67469"/>
                  </a:lnTo>
                  <a:lnTo>
                    <a:pt x="3201103" y="68198"/>
                  </a:lnTo>
                  <a:lnTo>
                    <a:pt x="3204587" y="68128"/>
                  </a:lnTo>
                  <a:lnTo>
                    <a:pt x="3204587" y="68527"/>
                  </a:lnTo>
                  <a:lnTo>
                    <a:pt x="3204587" y="68925"/>
                  </a:lnTo>
                  <a:lnTo>
                    <a:pt x="3204587" y="69323"/>
                  </a:lnTo>
                  <a:lnTo>
                    <a:pt x="3204587" y="69720"/>
                  </a:lnTo>
                  <a:lnTo>
                    <a:pt x="3204587" y="70118"/>
                  </a:lnTo>
                  <a:lnTo>
                    <a:pt x="3204587" y="70515"/>
                  </a:lnTo>
                  <a:lnTo>
                    <a:pt x="3204587" y="70912"/>
                  </a:lnTo>
                  <a:lnTo>
                    <a:pt x="3208070" y="70839"/>
                  </a:lnTo>
                  <a:lnTo>
                    <a:pt x="3211553" y="69974"/>
                  </a:lnTo>
                  <a:lnTo>
                    <a:pt x="3215036" y="70694"/>
                  </a:lnTo>
                  <a:lnTo>
                    <a:pt x="3218520" y="71017"/>
                  </a:lnTo>
                  <a:lnTo>
                    <a:pt x="3222003" y="70549"/>
                  </a:lnTo>
                  <a:lnTo>
                    <a:pt x="3225486" y="69688"/>
                  </a:lnTo>
                  <a:lnTo>
                    <a:pt x="3228969" y="69222"/>
                  </a:lnTo>
                  <a:lnTo>
                    <a:pt x="3232453" y="68757"/>
                  </a:lnTo>
                  <a:lnTo>
                    <a:pt x="3235936" y="74574"/>
                  </a:lnTo>
                  <a:lnTo>
                    <a:pt x="3239419" y="73718"/>
                  </a:lnTo>
                  <a:lnTo>
                    <a:pt x="3239419" y="74108"/>
                  </a:lnTo>
                  <a:lnTo>
                    <a:pt x="3239419" y="74499"/>
                  </a:lnTo>
                  <a:lnTo>
                    <a:pt x="3239419" y="74889"/>
                  </a:lnTo>
                  <a:lnTo>
                    <a:pt x="3239419" y="75279"/>
                  </a:lnTo>
                  <a:lnTo>
                    <a:pt x="3239419" y="75668"/>
                  </a:lnTo>
                  <a:lnTo>
                    <a:pt x="3239419" y="76058"/>
                  </a:lnTo>
                  <a:lnTo>
                    <a:pt x="3242902" y="75592"/>
                  </a:lnTo>
                  <a:lnTo>
                    <a:pt x="3246386" y="75126"/>
                  </a:lnTo>
                  <a:lnTo>
                    <a:pt x="3249869" y="75051"/>
                  </a:lnTo>
                  <a:lnTo>
                    <a:pt x="3253352" y="74586"/>
                  </a:lnTo>
                  <a:lnTo>
                    <a:pt x="3256835" y="74123"/>
                  </a:lnTo>
                  <a:lnTo>
                    <a:pt x="3260319" y="74048"/>
                  </a:lnTo>
                  <a:lnTo>
                    <a:pt x="3263802" y="75136"/>
                  </a:lnTo>
                  <a:lnTo>
                    <a:pt x="3267285" y="75060"/>
                  </a:lnTo>
                  <a:lnTo>
                    <a:pt x="3270768" y="74985"/>
                  </a:lnTo>
                  <a:lnTo>
                    <a:pt x="3274252" y="74910"/>
                  </a:lnTo>
                  <a:lnTo>
                    <a:pt x="3277735" y="75605"/>
                  </a:lnTo>
                  <a:lnTo>
                    <a:pt x="3281218" y="75914"/>
                  </a:lnTo>
                  <a:lnTo>
                    <a:pt x="3284701" y="75300"/>
                  </a:lnTo>
                  <a:lnTo>
                    <a:pt x="3288185" y="76529"/>
                  </a:lnTo>
                  <a:lnTo>
                    <a:pt x="3291668" y="77601"/>
                  </a:lnTo>
                  <a:lnTo>
                    <a:pt x="3295151" y="77523"/>
                  </a:lnTo>
                  <a:lnTo>
                    <a:pt x="3298634" y="77446"/>
                  </a:lnTo>
                  <a:lnTo>
                    <a:pt x="3302118" y="76988"/>
                  </a:lnTo>
                  <a:lnTo>
                    <a:pt x="3305601" y="77293"/>
                  </a:lnTo>
                  <a:lnTo>
                    <a:pt x="3309084" y="76836"/>
                  </a:lnTo>
                  <a:lnTo>
                    <a:pt x="3312567" y="77975"/>
                  </a:lnTo>
                  <a:lnTo>
                    <a:pt x="3316051" y="78202"/>
                  </a:lnTo>
                  <a:lnTo>
                    <a:pt x="3319534" y="77367"/>
                  </a:lnTo>
                  <a:lnTo>
                    <a:pt x="3323017" y="76533"/>
                  </a:lnTo>
                  <a:lnTo>
                    <a:pt x="3326500" y="77214"/>
                  </a:lnTo>
                  <a:lnTo>
                    <a:pt x="3329984" y="77516"/>
                  </a:lnTo>
                  <a:lnTo>
                    <a:pt x="3333467" y="77440"/>
                  </a:lnTo>
                  <a:lnTo>
                    <a:pt x="3336950" y="76987"/>
                  </a:lnTo>
                  <a:lnTo>
                    <a:pt x="3340433" y="76911"/>
                  </a:lnTo>
                  <a:lnTo>
                    <a:pt x="3343917" y="76082"/>
                  </a:lnTo>
                  <a:lnTo>
                    <a:pt x="3343917" y="76459"/>
                  </a:lnTo>
                  <a:lnTo>
                    <a:pt x="3343917" y="76836"/>
                  </a:lnTo>
                  <a:lnTo>
                    <a:pt x="3343917" y="77212"/>
                  </a:lnTo>
                  <a:lnTo>
                    <a:pt x="3343917" y="77589"/>
                  </a:lnTo>
                  <a:lnTo>
                    <a:pt x="3343917" y="77965"/>
                  </a:lnTo>
                  <a:lnTo>
                    <a:pt x="3343917" y="78341"/>
                  </a:lnTo>
                  <a:lnTo>
                    <a:pt x="3347400" y="78639"/>
                  </a:lnTo>
                  <a:lnTo>
                    <a:pt x="3350883" y="79312"/>
                  </a:lnTo>
                  <a:lnTo>
                    <a:pt x="3354366" y="79608"/>
                  </a:lnTo>
                  <a:lnTo>
                    <a:pt x="3357850" y="78783"/>
                  </a:lnTo>
                  <a:lnTo>
                    <a:pt x="3361333" y="78333"/>
                  </a:lnTo>
                  <a:lnTo>
                    <a:pt x="3361333" y="78706"/>
                  </a:lnTo>
                  <a:lnTo>
                    <a:pt x="3364816" y="79376"/>
                  </a:lnTo>
                  <a:lnTo>
                    <a:pt x="3368299" y="80043"/>
                  </a:lnTo>
                  <a:lnTo>
                    <a:pt x="3371783" y="79594"/>
                  </a:lnTo>
                  <a:lnTo>
                    <a:pt x="3375266" y="80630"/>
                  </a:lnTo>
                  <a:lnTo>
                    <a:pt x="3378749" y="80923"/>
                  </a:lnTo>
                  <a:lnTo>
                    <a:pt x="3378749" y="81293"/>
                  </a:lnTo>
                  <a:lnTo>
                    <a:pt x="3378749" y="81663"/>
                  </a:lnTo>
                  <a:lnTo>
                    <a:pt x="3378749" y="82032"/>
                  </a:lnTo>
                  <a:lnTo>
                    <a:pt x="3378749" y="82402"/>
                  </a:lnTo>
                  <a:lnTo>
                    <a:pt x="3378749" y="82771"/>
                  </a:lnTo>
                  <a:lnTo>
                    <a:pt x="3378749" y="83140"/>
                  </a:lnTo>
                  <a:lnTo>
                    <a:pt x="3378749" y="83509"/>
                  </a:lnTo>
                  <a:lnTo>
                    <a:pt x="3378749" y="83878"/>
                  </a:lnTo>
                  <a:lnTo>
                    <a:pt x="3378749" y="84246"/>
                  </a:lnTo>
                  <a:lnTo>
                    <a:pt x="3378749" y="84614"/>
                  </a:lnTo>
                  <a:lnTo>
                    <a:pt x="3378749" y="84982"/>
                  </a:lnTo>
                  <a:lnTo>
                    <a:pt x="3378749" y="85350"/>
                  </a:lnTo>
                  <a:lnTo>
                    <a:pt x="3378749" y="85718"/>
                  </a:lnTo>
                  <a:lnTo>
                    <a:pt x="3378749" y="86085"/>
                  </a:lnTo>
                  <a:lnTo>
                    <a:pt x="3378749" y="86452"/>
                  </a:lnTo>
                  <a:lnTo>
                    <a:pt x="3378749" y="86819"/>
                  </a:lnTo>
                  <a:lnTo>
                    <a:pt x="3382232" y="87834"/>
                  </a:lnTo>
                  <a:lnTo>
                    <a:pt x="3385716" y="87384"/>
                  </a:lnTo>
                  <a:lnTo>
                    <a:pt x="3389199" y="87665"/>
                  </a:lnTo>
                  <a:lnTo>
                    <a:pt x="3392682" y="86851"/>
                  </a:lnTo>
                  <a:lnTo>
                    <a:pt x="3396165" y="86038"/>
                  </a:lnTo>
                  <a:lnTo>
                    <a:pt x="3399649" y="85955"/>
                  </a:lnTo>
                  <a:lnTo>
                    <a:pt x="3403132" y="85143"/>
                  </a:lnTo>
                  <a:lnTo>
                    <a:pt x="3406615" y="84697"/>
                  </a:lnTo>
                  <a:lnTo>
                    <a:pt x="3410098" y="84251"/>
                  </a:lnTo>
                  <a:lnTo>
                    <a:pt x="3413582" y="85264"/>
                  </a:lnTo>
                  <a:lnTo>
                    <a:pt x="3413582" y="85628"/>
                  </a:lnTo>
                  <a:lnTo>
                    <a:pt x="3413582" y="85991"/>
                  </a:lnTo>
                  <a:lnTo>
                    <a:pt x="3417065" y="85546"/>
                  </a:lnTo>
                  <a:lnTo>
                    <a:pt x="3420548" y="84738"/>
                  </a:lnTo>
                  <a:lnTo>
                    <a:pt x="3424031" y="84657"/>
                  </a:lnTo>
                  <a:lnTo>
                    <a:pt x="3427515" y="84577"/>
                  </a:lnTo>
                  <a:lnTo>
                    <a:pt x="3430998" y="84859"/>
                  </a:lnTo>
                  <a:lnTo>
                    <a:pt x="3430998" y="85221"/>
                  </a:lnTo>
                  <a:lnTo>
                    <a:pt x="3430998" y="85583"/>
                  </a:lnTo>
                  <a:lnTo>
                    <a:pt x="3434481" y="84779"/>
                  </a:lnTo>
                  <a:lnTo>
                    <a:pt x="3437964" y="83975"/>
                  </a:lnTo>
                  <a:lnTo>
                    <a:pt x="3441447" y="83533"/>
                  </a:lnTo>
                  <a:lnTo>
                    <a:pt x="3444931" y="84177"/>
                  </a:lnTo>
                  <a:lnTo>
                    <a:pt x="3448414" y="83736"/>
                  </a:lnTo>
                  <a:lnTo>
                    <a:pt x="3448414" y="84097"/>
                  </a:lnTo>
                  <a:lnTo>
                    <a:pt x="3448414" y="84458"/>
                  </a:lnTo>
                  <a:lnTo>
                    <a:pt x="3448414" y="84819"/>
                  </a:lnTo>
                  <a:lnTo>
                    <a:pt x="3451897" y="84378"/>
                  </a:lnTo>
                  <a:lnTo>
                    <a:pt x="3455380" y="83939"/>
                  </a:lnTo>
                  <a:lnTo>
                    <a:pt x="3458864" y="83860"/>
                  </a:lnTo>
                  <a:lnTo>
                    <a:pt x="3462347" y="83421"/>
                  </a:lnTo>
                  <a:lnTo>
                    <a:pt x="3465830" y="84061"/>
                  </a:lnTo>
                  <a:lnTo>
                    <a:pt x="3465830" y="84420"/>
                  </a:lnTo>
                  <a:lnTo>
                    <a:pt x="3465830" y="84779"/>
                  </a:lnTo>
                  <a:lnTo>
                    <a:pt x="3465830" y="85138"/>
                  </a:lnTo>
                  <a:lnTo>
                    <a:pt x="3469313" y="86489"/>
                  </a:lnTo>
                  <a:lnTo>
                    <a:pt x="3472797" y="87121"/>
                  </a:lnTo>
                  <a:lnTo>
                    <a:pt x="3476280" y="86327"/>
                  </a:lnTo>
                  <a:lnTo>
                    <a:pt x="3479763" y="85890"/>
                  </a:lnTo>
                  <a:lnTo>
                    <a:pt x="3483246" y="87588"/>
                  </a:lnTo>
                  <a:lnTo>
                    <a:pt x="3483246" y="87944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652114"/>
              <a:ext cx="3483246" cy="1899952"/>
            </a:xfrm>
            <a:custGeom>
              <a:avLst/>
              <a:gdLst/>
              <a:ahLst/>
              <a:cxnLst/>
              <a:rect l="0" t="0" r="0" b="0"/>
              <a:pathLst>
                <a:path w="3483246" h="1899952">
                  <a:moveTo>
                    <a:pt x="0" y="1899952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249993"/>
                  </a:lnTo>
                  <a:lnTo>
                    <a:pt x="13932" y="193872"/>
                  </a:lnTo>
                  <a:lnTo>
                    <a:pt x="17416" y="0"/>
                  </a:lnTo>
                  <a:lnTo>
                    <a:pt x="17416" y="158329"/>
                  </a:lnTo>
                  <a:lnTo>
                    <a:pt x="17416" y="292300"/>
                  </a:lnTo>
                  <a:lnTo>
                    <a:pt x="20899" y="351843"/>
                  </a:lnTo>
                  <a:lnTo>
                    <a:pt x="24382" y="465674"/>
                  </a:lnTo>
                  <a:lnTo>
                    <a:pt x="27865" y="351843"/>
                  </a:lnTo>
                  <a:lnTo>
                    <a:pt x="31349" y="249993"/>
                  </a:lnTo>
                  <a:lnTo>
                    <a:pt x="34832" y="158329"/>
                  </a:lnTo>
                  <a:lnTo>
                    <a:pt x="38315" y="145034"/>
                  </a:lnTo>
                  <a:lnTo>
                    <a:pt x="41798" y="69341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55880"/>
                  </a:lnTo>
                  <a:lnTo>
                    <a:pt x="52248" y="108568"/>
                  </a:lnTo>
                  <a:lnTo>
                    <a:pt x="55731" y="52484"/>
                  </a:lnTo>
                  <a:lnTo>
                    <a:pt x="59215" y="96444"/>
                  </a:lnTo>
                  <a:lnTo>
                    <a:pt x="62698" y="46796"/>
                  </a:lnTo>
                  <a:lnTo>
                    <a:pt x="66181" y="86755"/>
                  </a:lnTo>
                  <a:lnTo>
                    <a:pt x="69664" y="121273"/>
                  </a:lnTo>
                  <a:lnTo>
                    <a:pt x="69664" y="158329"/>
                  </a:lnTo>
                  <a:lnTo>
                    <a:pt x="69664" y="193872"/>
                  </a:lnTo>
                  <a:lnTo>
                    <a:pt x="73148" y="151390"/>
                  </a:lnTo>
                  <a:lnTo>
                    <a:pt x="76631" y="110892"/>
                  </a:lnTo>
                  <a:lnTo>
                    <a:pt x="80114" y="72241"/>
                  </a:lnTo>
                  <a:lnTo>
                    <a:pt x="83597" y="69341"/>
                  </a:lnTo>
                  <a:lnTo>
                    <a:pt x="87081" y="33927"/>
                  </a:lnTo>
                  <a:lnTo>
                    <a:pt x="87081" y="66665"/>
                  </a:lnTo>
                  <a:lnTo>
                    <a:pt x="90564" y="180375"/>
                  </a:lnTo>
                  <a:lnTo>
                    <a:pt x="94047" y="174307"/>
                  </a:lnTo>
                  <a:lnTo>
                    <a:pt x="97530" y="168634"/>
                  </a:lnTo>
                  <a:lnTo>
                    <a:pt x="101014" y="211693"/>
                  </a:lnTo>
                  <a:lnTo>
                    <a:pt x="104497" y="182187"/>
                  </a:lnTo>
                  <a:lnTo>
                    <a:pt x="107980" y="153635"/>
                  </a:lnTo>
                  <a:lnTo>
                    <a:pt x="111463" y="125991"/>
                  </a:lnTo>
                  <a:lnTo>
                    <a:pt x="114947" y="167081"/>
                  </a:lnTo>
                  <a:lnTo>
                    <a:pt x="118430" y="162587"/>
                  </a:lnTo>
                  <a:lnTo>
                    <a:pt x="121913" y="158329"/>
                  </a:lnTo>
                  <a:lnTo>
                    <a:pt x="121913" y="178819"/>
                  </a:lnTo>
                  <a:lnTo>
                    <a:pt x="121913" y="198832"/>
                  </a:lnTo>
                  <a:lnTo>
                    <a:pt x="121913" y="218385"/>
                  </a:lnTo>
                  <a:lnTo>
                    <a:pt x="121913" y="237494"/>
                  </a:lnTo>
                  <a:lnTo>
                    <a:pt x="121913" y="256173"/>
                  </a:lnTo>
                  <a:lnTo>
                    <a:pt x="121913" y="274437"/>
                  </a:lnTo>
                  <a:lnTo>
                    <a:pt x="121913" y="292300"/>
                  </a:lnTo>
                  <a:lnTo>
                    <a:pt x="121913" y="309774"/>
                  </a:lnTo>
                  <a:lnTo>
                    <a:pt x="121913" y="326873"/>
                  </a:lnTo>
                  <a:lnTo>
                    <a:pt x="121913" y="343608"/>
                  </a:lnTo>
                  <a:lnTo>
                    <a:pt x="121913" y="359991"/>
                  </a:lnTo>
                  <a:lnTo>
                    <a:pt x="121913" y="376032"/>
                  </a:lnTo>
                  <a:lnTo>
                    <a:pt x="121913" y="391742"/>
                  </a:lnTo>
                  <a:lnTo>
                    <a:pt x="121913" y="407132"/>
                  </a:lnTo>
                  <a:lnTo>
                    <a:pt x="121913" y="422211"/>
                  </a:lnTo>
                  <a:lnTo>
                    <a:pt x="125396" y="413033"/>
                  </a:lnTo>
                  <a:lnTo>
                    <a:pt x="128880" y="432626"/>
                  </a:lnTo>
                  <a:lnTo>
                    <a:pt x="132363" y="409933"/>
                  </a:lnTo>
                  <a:lnTo>
                    <a:pt x="135846" y="454775"/>
                  </a:lnTo>
                  <a:lnTo>
                    <a:pt x="139329" y="470928"/>
                  </a:lnTo>
                  <a:lnTo>
                    <a:pt x="139329" y="483038"/>
                  </a:lnTo>
                  <a:lnTo>
                    <a:pt x="139329" y="494945"/>
                  </a:lnTo>
                  <a:lnTo>
                    <a:pt x="142813" y="497532"/>
                  </a:lnTo>
                  <a:lnTo>
                    <a:pt x="146296" y="477297"/>
                  </a:lnTo>
                  <a:lnTo>
                    <a:pt x="149779" y="457452"/>
                  </a:lnTo>
                  <a:lnTo>
                    <a:pt x="153262" y="437985"/>
                  </a:lnTo>
                  <a:lnTo>
                    <a:pt x="156746" y="430458"/>
                  </a:lnTo>
                  <a:lnTo>
                    <a:pt x="156746" y="441849"/>
                  </a:lnTo>
                  <a:lnTo>
                    <a:pt x="160229" y="423184"/>
                  </a:lnTo>
                  <a:lnTo>
                    <a:pt x="163712" y="404860"/>
                  </a:lnTo>
                  <a:lnTo>
                    <a:pt x="167195" y="386868"/>
                  </a:lnTo>
                  <a:lnTo>
                    <a:pt x="170679" y="380554"/>
                  </a:lnTo>
                  <a:lnTo>
                    <a:pt x="174162" y="363226"/>
                  </a:lnTo>
                  <a:lnTo>
                    <a:pt x="174162" y="374443"/>
                  </a:lnTo>
                  <a:lnTo>
                    <a:pt x="174162" y="385497"/>
                  </a:lnTo>
                  <a:lnTo>
                    <a:pt x="177645" y="379448"/>
                  </a:lnTo>
                  <a:lnTo>
                    <a:pt x="181128" y="362791"/>
                  </a:lnTo>
                  <a:lnTo>
                    <a:pt x="184612" y="346414"/>
                  </a:lnTo>
                  <a:lnTo>
                    <a:pt x="188095" y="330311"/>
                  </a:lnTo>
                  <a:lnTo>
                    <a:pt x="191578" y="314474"/>
                  </a:lnTo>
                  <a:lnTo>
                    <a:pt x="195061" y="298898"/>
                  </a:lnTo>
                  <a:lnTo>
                    <a:pt x="198545" y="294467"/>
                  </a:lnTo>
                  <a:lnTo>
                    <a:pt x="202028" y="321606"/>
                  </a:lnTo>
                  <a:lnTo>
                    <a:pt x="205511" y="306839"/>
                  </a:lnTo>
                  <a:lnTo>
                    <a:pt x="208994" y="292300"/>
                  </a:lnTo>
                  <a:lnTo>
                    <a:pt x="208994" y="302540"/>
                  </a:lnTo>
                  <a:lnTo>
                    <a:pt x="208994" y="312650"/>
                  </a:lnTo>
                  <a:lnTo>
                    <a:pt x="212478" y="298359"/>
                  </a:lnTo>
                  <a:lnTo>
                    <a:pt x="215961" y="284282"/>
                  </a:lnTo>
                  <a:lnTo>
                    <a:pt x="219444" y="270414"/>
                  </a:lnTo>
                  <a:lnTo>
                    <a:pt x="222927" y="266782"/>
                  </a:lnTo>
                  <a:lnTo>
                    <a:pt x="226411" y="292300"/>
                  </a:lnTo>
                  <a:lnTo>
                    <a:pt x="229894" y="279076"/>
                  </a:lnTo>
                  <a:lnTo>
                    <a:pt x="233377" y="266037"/>
                  </a:lnTo>
                  <a:lnTo>
                    <a:pt x="236860" y="272043"/>
                  </a:lnTo>
                  <a:lnTo>
                    <a:pt x="240344" y="286905"/>
                  </a:lnTo>
                  <a:lnTo>
                    <a:pt x="243827" y="292300"/>
                  </a:lnTo>
                  <a:lnTo>
                    <a:pt x="243827" y="301085"/>
                  </a:lnTo>
                  <a:lnTo>
                    <a:pt x="247310" y="288809"/>
                  </a:lnTo>
                  <a:lnTo>
                    <a:pt x="250793" y="285400"/>
                  </a:lnTo>
                  <a:lnTo>
                    <a:pt x="254277" y="299048"/>
                  </a:lnTo>
                  <a:lnTo>
                    <a:pt x="257760" y="287271"/>
                  </a:lnTo>
                  <a:lnTo>
                    <a:pt x="261243" y="316658"/>
                  </a:lnTo>
                  <a:lnTo>
                    <a:pt x="261243" y="324615"/>
                  </a:lnTo>
                  <a:lnTo>
                    <a:pt x="261243" y="332491"/>
                  </a:lnTo>
                  <a:lnTo>
                    <a:pt x="261243" y="340290"/>
                  </a:lnTo>
                  <a:lnTo>
                    <a:pt x="261243" y="348011"/>
                  </a:lnTo>
                  <a:lnTo>
                    <a:pt x="261243" y="355656"/>
                  </a:lnTo>
                  <a:lnTo>
                    <a:pt x="261243" y="363226"/>
                  </a:lnTo>
                  <a:lnTo>
                    <a:pt x="264726" y="366786"/>
                  </a:lnTo>
                  <a:lnTo>
                    <a:pt x="268210" y="370237"/>
                  </a:lnTo>
                  <a:lnTo>
                    <a:pt x="271693" y="359159"/>
                  </a:lnTo>
                  <a:lnTo>
                    <a:pt x="275176" y="355463"/>
                  </a:lnTo>
                  <a:lnTo>
                    <a:pt x="278659" y="373050"/>
                  </a:lnTo>
                  <a:lnTo>
                    <a:pt x="282143" y="362388"/>
                  </a:lnTo>
                  <a:lnTo>
                    <a:pt x="285626" y="379316"/>
                  </a:lnTo>
                  <a:lnTo>
                    <a:pt x="289109" y="368922"/>
                  </a:lnTo>
                  <a:lnTo>
                    <a:pt x="292592" y="358639"/>
                  </a:lnTo>
                  <a:lnTo>
                    <a:pt x="296075" y="348462"/>
                  </a:lnTo>
                  <a:lnTo>
                    <a:pt x="296075" y="355208"/>
                  </a:lnTo>
                  <a:lnTo>
                    <a:pt x="299559" y="371589"/>
                  </a:lnTo>
                  <a:lnTo>
                    <a:pt x="303042" y="361666"/>
                  </a:lnTo>
                  <a:lnTo>
                    <a:pt x="306525" y="371146"/>
                  </a:lnTo>
                  <a:lnTo>
                    <a:pt x="310008" y="374067"/>
                  </a:lnTo>
                  <a:lnTo>
                    <a:pt x="313492" y="383055"/>
                  </a:lnTo>
                  <a:lnTo>
                    <a:pt x="316975" y="397699"/>
                  </a:lnTo>
                  <a:lnTo>
                    <a:pt x="320458" y="394273"/>
                  </a:lnTo>
                  <a:lnTo>
                    <a:pt x="323941" y="390906"/>
                  </a:lnTo>
                  <a:lnTo>
                    <a:pt x="327425" y="393395"/>
                  </a:lnTo>
                  <a:lnTo>
                    <a:pt x="330908" y="395823"/>
                  </a:lnTo>
                  <a:lnTo>
                    <a:pt x="330908" y="401499"/>
                  </a:lnTo>
                  <a:lnTo>
                    <a:pt x="334391" y="414867"/>
                  </a:lnTo>
                  <a:lnTo>
                    <a:pt x="337874" y="448807"/>
                  </a:lnTo>
                  <a:lnTo>
                    <a:pt x="341358" y="445301"/>
                  </a:lnTo>
                  <a:lnTo>
                    <a:pt x="344841" y="446969"/>
                  </a:lnTo>
                  <a:lnTo>
                    <a:pt x="348324" y="443543"/>
                  </a:lnTo>
                  <a:lnTo>
                    <a:pt x="351807" y="460084"/>
                  </a:lnTo>
                  <a:lnTo>
                    <a:pt x="355291" y="461527"/>
                  </a:lnTo>
                  <a:lnTo>
                    <a:pt x="358774" y="458126"/>
                  </a:lnTo>
                  <a:lnTo>
                    <a:pt x="362257" y="464321"/>
                  </a:lnTo>
                  <a:lnTo>
                    <a:pt x="365740" y="460972"/>
                  </a:lnTo>
                  <a:lnTo>
                    <a:pt x="365740" y="465674"/>
                  </a:lnTo>
                  <a:lnTo>
                    <a:pt x="369224" y="467000"/>
                  </a:lnTo>
                  <a:lnTo>
                    <a:pt x="372707" y="481915"/>
                  </a:lnTo>
                  <a:lnTo>
                    <a:pt x="376190" y="500607"/>
                  </a:lnTo>
                  <a:lnTo>
                    <a:pt x="379673" y="497216"/>
                  </a:lnTo>
                  <a:lnTo>
                    <a:pt x="383157" y="498158"/>
                  </a:lnTo>
                  <a:lnTo>
                    <a:pt x="383157" y="502419"/>
                  </a:lnTo>
                  <a:lnTo>
                    <a:pt x="383157" y="506654"/>
                  </a:lnTo>
                  <a:lnTo>
                    <a:pt x="383157" y="510863"/>
                  </a:lnTo>
                  <a:lnTo>
                    <a:pt x="383157" y="515047"/>
                  </a:lnTo>
                  <a:lnTo>
                    <a:pt x="386640" y="511656"/>
                  </a:lnTo>
                  <a:lnTo>
                    <a:pt x="390123" y="504161"/>
                  </a:lnTo>
                  <a:lnTo>
                    <a:pt x="393606" y="496719"/>
                  </a:lnTo>
                  <a:lnTo>
                    <a:pt x="397090" y="489330"/>
                  </a:lnTo>
                  <a:lnTo>
                    <a:pt x="400573" y="486164"/>
                  </a:lnTo>
                  <a:lnTo>
                    <a:pt x="404056" y="483038"/>
                  </a:lnTo>
                  <a:lnTo>
                    <a:pt x="407539" y="479953"/>
                  </a:lnTo>
                  <a:lnTo>
                    <a:pt x="411023" y="481000"/>
                  </a:lnTo>
                  <a:lnTo>
                    <a:pt x="414506" y="473898"/>
                  </a:lnTo>
                  <a:lnTo>
                    <a:pt x="417989" y="466845"/>
                  </a:lnTo>
                  <a:lnTo>
                    <a:pt x="417989" y="470928"/>
                  </a:lnTo>
                  <a:lnTo>
                    <a:pt x="421472" y="467995"/>
                  </a:lnTo>
                  <a:lnTo>
                    <a:pt x="424956" y="461049"/>
                  </a:lnTo>
                  <a:lnTo>
                    <a:pt x="428439" y="454150"/>
                  </a:lnTo>
                  <a:lnTo>
                    <a:pt x="431922" y="455395"/>
                  </a:lnTo>
                  <a:lnTo>
                    <a:pt x="435405" y="456618"/>
                  </a:lnTo>
                  <a:lnTo>
                    <a:pt x="435405" y="460594"/>
                  </a:lnTo>
                  <a:lnTo>
                    <a:pt x="438889" y="457819"/>
                  </a:lnTo>
                  <a:lnTo>
                    <a:pt x="442372" y="455078"/>
                  </a:lnTo>
                  <a:lnTo>
                    <a:pt x="445855" y="460160"/>
                  </a:lnTo>
                  <a:lnTo>
                    <a:pt x="449338" y="457452"/>
                  </a:lnTo>
                  <a:lnTo>
                    <a:pt x="452822" y="450922"/>
                  </a:lnTo>
                  <a:lnTo>
                    <a:pt x="452822" y="454775"/>
                  </a:lnTo>
                  <a:lnTo>
                    <a:pt x="456305" y="448292"/>
                  </a:lnTo>
                  <a:lnTo>
                    <a:pt x="459788" y="453318"/>
                  </a:lnTo>
                  <a:lnTo>
                    <a:pt x="463271" y="450718"/>
                  </a:lnTo>
                  <a:lnTo>
                    <a:pt x="466755" y="444375"/>
                  </a:lnTo>
                  <a:lnTo>
                    <a:pt x="470238" y="445607"/>
                  </a:lnTo>
                  <a:lnTo>
                    <a:pt x="470238" y="449346"/>
                  </a:lnTo>
                  <a:lnTo>
                    <a:pt x="470238" y="453065"/>
                  </a:lnTo>
                  <a:lnTo>
                    <a:pt x="470238" y="456766"/>
                  </a:lnTo>
                  <a:lnTo>
                    <a:pt x="470238" y="460447"/>
                  </a:lnTo>
                  <a:lnTo>
                    <a:pt x="470238" y="464110"/>
                  </a:lnTo>
                  <a:lnTo>
                    <a:pt x="470238" y="467754"/>
                  </a:lnTo>
                  <a:lnTo>
                    <a:pt x="473721" y="465157"/>
                  </a:lnTo>
                  <a:lnTo>
                    <a:pt x="477204" y="458972"/>
                  </a:lnTo>
                  <a:lnTo>
                    <a:pt x="480688" y="452823"/>
                  </a:lnTo>
                  <a:lnTo>
                    <a:pt x="484171" y="457535"/>
                  </a:lnTo>
                  <a:lnTo>
                    <a:pt x="487654" y="455050"/>
                  </a:lnTo>
                  <a:lnTo>
                    <a:pt x="487654" y="458609"/>
                  </a:lnTo>
                  <a:lnTo>
                    <a:pt x="487654" y="462150"/>
                  </a:lnTo>
                  <a:lnTo>
                    <a:pt x="487654" y="465674"/>
                  </a:lnTo>
                  <a:lnTo>
                    <a:pt x="491137" y="459666"/>
                  </a:lnTo>
                  <a:lnTo>
                    <a:pt x="494621" y="453692"/>
                  </a:lnTo>
                  <a:lnTo>
                    <a:pt x="498104" y="465182"/>
                  </a:lnTo>
                  <a:lnTo>
                    <a:pt x="501587" y="459299"/>
                  </a:lnTo>
                  <a:lnTo>
                    <a:pt x="505070" y="460321"/>
                  </a:lnTo>
                  <a:lnTo>
                    <a:pt x="508554" y="454512"/>
                  </a:lnTo>
                  <a:lnTo>
                    <a:pt x="512037" y="455559"/>
                  </a:lnTo>
                  <a:lnTo>
                    <a:pt x="515520" y="456591"/>
                  </a:lnTo>
                  <a:lnTo>
                    <a:pt x="519003" y="450896"/>
                  </a:lnTo>
                  <a:lnTo>
                    <a:pt x="522487" y="445232"/>
                  </a:lnTo>
                  <a:lnTo>
                    <a:pt x="525970" y="439600"/>
                  </a:lnTo>
                  <a:lnTo>
                    <a:pt x="529453" y="433999"/>
                  </a:lnTo>
                  <a:lnTo>
                    <a:pt x="532936" y="428429"/>
                  </a:lnTo>
                  <a:lnTo>
                    <a:pt x="536420" y="422889"/>
                  </a:lnTo>
                  <a:lnTo>
                    <a:pt x="539903" y="417380"/>
                  </a:lnTo>
                  <a:lnTo>
                    <a:pt x="539903" y="420765"/>
                  </a:lnTo>
                  <a:lnTo>
                    <a:pt x="543386" y="432001"/>
                  </a:lnTo>
                  <a:lnTo>
                    <a:pt x="546869" y="439686"/>
                  </a:lnTo>
                  <a:lnTo>
                    <a:pt x="550353" y="434299"/>
                  </a:lnTo>
                  <a:lnTo>
                    <a:pt x="553836" y="435423"/>
                  </a:lnTo>
                  <a:lnTo>
                    <a:pt x="557319" y="439727"/>
                  </a:lnTo>
                  <a:lnTo>
                    <a:pt x="557319" y="442908"/>
                  </a:lnTo>
                  <a:lnTo>
                    <a:pt x="557319" y="446075"/>
                  </a:lnTo>
                  <a:lnTo>
                    <a:pt x="557319" y="449229"/>
                  </a:lnTo>
                  <a:lnTo>
                    <a:pt x="557319" y="452369"/>
                  </a:lnTo>
                  <a:lnTo>
                    <a:pt x="557319" y="455496"/>
                  </a:lnTo>
                  <a:lnTo>
                    <a:pt x="557319" y="458609"/>
                  </a:lnTo>
                  <a:lnTo>
                    <a:pt x="557319" y="461708"/>
                  </a:lnTo>
                  <a:lnTo>
                    <a:pt x="557319" y="464795"/>
                  </a:lnTo>
                  <a:lnTo>
                    <a:pt x="560802" y="459534"/>
                  </a:lnTo>
                  <a:lnTo>
                    <a:pt x="564286" y="454301"/>
                  </a:lnTo>
                  <a:lnTo>
                    <a:pt x="567769" y="452177"/>
                  </a:lnTo>
                  <a:lnTo>
                    <a:pt x="571252" y="447000"/>
                  </a:lnTo>
                  <a:lnTo>
                    <a:pt x="574735" y="441849"/>
                  </a:lnTo>
                  <a:lnTo>
                    <a:pt x="578218" y="448964"/>
                  </a:lnTo>
                  <a:lnTo>
                    <a:pt x="581702" y="449926"/>
                  </a:lnTo>
                  <a:lnTo>
                    <a:pt x="585185" y="453860"/>
                  </a:lnTo>
                  <a:lnTo>
                    <a:pt x="588668" y="448838"/>
                  </a:lnTo>
                  <a:lnTo>
                    <a:pt x="592151" y="443841"/>
                  </a:lnTo>
                  <a:lnTo>
                    <a:pt x="595635" y="438868"/>
                  </a:lnTo>
                  <a:lnTo>
                    <a:pt x="599118" y="436904"/>
                  </a:lnTo>
                  <a:lnTo>
                    <a:pt x="602601" y="431982"/>
                  </a:lnTo>
                  <a:lnTo>
                    <a:pt x="606084" y="444766"/>
                  </a:lnTo>
                  <a:lnTo>
                    <a:pt x="609568" y="439909"/>
                  </a:lnTo>
                  <a:lnTo>
                    <a:pt x="613051" y="440885"/>
                  </a:lnTo>
                  <a:lnTo>
                    <a:pt x="616534" y="436079"/>
                  </a:lnTo>
                  <a:lnTo>
                    <a:pt x="620017" y="431296"/>
                  </a:lnTo>
                  <a:lnTo>
                    <a:pt x="623501" y="426535"/>
                  </a:lnTo>
                  <a:lnTo>
                    <a:pt x="626984" y="421797"/>
                  </a:lnTo>
                  <a:lnTo>
                    <a:pt x="630467" y="422871"/>
                  </a:lnTo>
                  <a:lnTo>
                    <a:pt x="633950" y="423932"/>
                  </a:lnTo>
                  <a:lnTo>
                    <a:pt x="637434" y="424979"/>
                  </a:lnTo>
                  <a:lnTo>
                    <a:pt x="640917" y="420343"/>
                  </a:lnTo>
                  <a:lnTo>
                    <a:pt x="644400" y="424226"/>
                  </a:lnTo>
                  <a:lnTo>
                    <a:pt x="647883" y="430828"/>
                  </a:lnTo>
                  <a:lnTo>
                    <a:pt x="651367" y="429044"/>
                  </a:lnTo>
                  <a:lnTo>
                    <a:pt x="654850" y="430030"/>
                  </a:lnTo>
                  <a:lnTo>
                    <a:pt x="658333" y="431004"/>
                  </a:lnTo>
                  <a:lnTo>
                    <a:pt x="661816" y="426520"/>
                  </a:lnTo>
                  <a:lnTo>
                    <a:pt x="665300" y="422055"/>
                  </a:lnTo>
                  <a:lnTo>
                    <a:pt x="668783" y="428482"/>
                  </a:lnTo>
                  <a:lnTo>
                    <a:pt x="672266" y="432121"/>
                  </a:lnTo>
                  <a:lnTo>
                    <a:pt x="675749" y="427730"/>
                  </a:lnTo>
                  <a:lnTo>
                    <a:pt x="679233" y="428689"/>
                  </a:lnTo>
                  <a:lnTo>
                    <a:pt x="679233" y="431340"/>
                  </a:lnTo>
                  <a:lnTo>
                    <a:pt x="682716" y="429637"/>
                  </a:lnTo>
                  <a:lnTo>
                    <a:pt x="686199" y="425311"/>
                  </a:lnTo>
                  <a:lnTo>
                    <a:pt x="689682" y="423642"/>
                  </a:lnTo>
                  <a:lnTo>
                    <a:pt x="693166" y="419355"/>
                  </a:lnTo>
                  <a:lnTo>
                    <a:pt x="696649" y="430745"/>
                  </a:lnTo>
                  <a:lnTo>
                    <a:pt x="696649" y="433322"/>
                  </a:lnTo>
                  <a:lnTo>
                    <a:pt x="700132" y="429085"/>
                  </a:lnTo>
                  <a:lnTo>
                    <a:pt x="703615" y="424867"/>
                  </a:lnTo>
                  <a:lnTo>
                    <a:pt x="707099" y="420665"/>
                  </a:lnTo>
                  <a:lnTo>
                    <a:pt x="710582" y="416482"/>
                  </a:lnTo>
                  <a:lnTo>
                    <a:pt x="714065" y="417463"/>
                  </a:lnTo>
                  <a:lnTo>
                    <a:pt x="717548" y="413318"/>
                  </a:lnTo>
                  <a:lnTo>
                    <a:pt x="721032" y="411754"/>
                  </a:lnTo>
                  <a:lnTo>
                    <a:pt x="724515" y="420343"/>
                  </a:lnTo>
                  <a:lnTo>
                    <a:pt x="727998" y="416260"/>
                  </a:lnTo>
                  <a:lnTo>
                    <a:pt x="731481" y="417219"/>
                  </a:lnTo>
                  <a:lnTo>
                    <a:pt x="734965" y="428060"/>
                  </a:lnTo>
                  <a:lnTo>
                    <a:pt x="738448" y="436229"/>
                  </a:lnTo>
                  <a:lnTo>
                    <a:pt x="741931" y="432234"/>
                  </a:lnTo>
                  <a:lnTo>
                    <a:pt x="745414" y="428255"/>
                  </a:lnTo>
                  <a:lnTo>
                    <a:pt x="748898" y="431525"/>
                  </a:lnTo>
                  <a:lnTo>
                    <a:pt x="748898" y="433920"/>
                  </a:lnTo>
                  <a:lnTo>
                    <a:pt x="752381" y="432368"/>
                  </a:lnTo>
                  <a:lnTo>
                    <a:pt x="755864" y="437932"/>
                  </a:lnTo>
                  <a:lnTo>
                    <a:pt x="759347" y="445727"/>
                  </a:lnTo>
                  <a:lnTo>
                    <a:pt x="762831" y="444168"/>
                  </a:lnTo>
                  <a:lnTo>
                    <a:pt x="766314" y="444925"/>
                  </a:lnTo>
                  <a:lnTo>
                    <a:pt x="766314" y="447224"/>
                  </a:lnTo>
                  <a:lnTo>
                    <a:pt x="766314" y="449515"/>
                  </a:lnTo>
                  <a:lnTo>
                    <a:pt x="769797" y="452511"/>
                  </a:lnTo>
                  <a:lnTo>
                    <a:pt x="773280" y="448690"/>
                  </a:lnTo>
                  <a:lnTo>
                    <a:pt x="776764" y="444884"/>
                  </a:lnTo>
                  <a:lnTo>
                    <a:pt x="780247" y="447879"/>
                  </a:lnTo>
                  <a:lnTo>
                    <a:pt x="783730" y="448599"/>
                  </a:lnTo>
                  <a:lnTo>
                    <a:pt x="783730" y="450836"/>
                  </a:lnTo>
                  <a:lnTo>
                    <a:pt x="787213" y="447082"/>
                  </a:lnTo>
                  <a:lnTo>
                    <a:pt x="790697" y="447800"/>
                  </a:lnTo>
                  <a:lnTo>
                    <a:pt x="794180" y="450718"/>
                  </a:lnTo>
                  <a:lnTo>
                    <a:pt x="797663" y="451411"/>
                  </a:lnTo>
                  <a:lnTo>
                    <a:pt x="801146" y="458609"/>
                  </a:lnTo>
                  <a:lnTo>
                    <a:pt x="801146" y="460767"/>
                  </a:lnTo>
                  <a:lnTo>
                    <a:pt x="804630" y="459254"/>
                  </a:lnTo>
                  <a:lnTo>
                    <a:pt x="808113" y="459893"/>
                  </a:lnTo>
                  <a:lnTo>
                    <a:pt x="811596" y="475266"/>
                  </a:lnTo>
                  <a:lnTo>
                    <a:pt x="815079" y="471658"/>
                  </a:lnTo>
                  <a:lnTo>
                    <a:pt x="818563" y="480479"/>
                  </a:lnTo>
                  <a:lnTo>
                    <a:pt x="822046" y="476906"/>
                  </a:lnTo>
                  <a:lnTo>
                    <a:pt x="825529" y="475398"/>
                  </a:lnTo>
                  <a:lnTo>
                    <a:pt x="829012" y="477975"/>
                  </a:lnTo>
                  <a:lnTo>
                    <a:pt x="832496" y="482536"/>
                  </a:lnTo>
                  <a:lnTo>
                    <a:pt x="835979" y="479024"/>
                  </a:lnTo>
                  <a:lnTo>
                    <a:pt x="835979" y="481034"/>
                  </a:lnTo>
                  <a:lnTo>
                    <a:pt x="835979" y="483038"/>
                  </a:lnTo>
                  <a:lnTo>
                    <a:pt x="835979" y="485037"/>
                  </a:lnTo>
                  <a:lnTo>
                    <a:pt x="835979" y="487030"/>
                  </a:lnTo>
                  <a:lnTo>
                    <a:pt x="835979" y="489017"/>
                  </a:lnTo>
                  <a:lnTo>
                    <a:pt x="835979" y="490999"/>
                  </a:lnTo>
                  <a:lnTo>
                    <a:pt x="839462" y="487508"/>
                  </a:lnTo>
                  <a:lnTo>
                    <a:pt x="842945" y="484030"/>
                  </a:lnTo>
                  <a:lnTo>
                    <a:pt x="846429" y="486489"/>
                  </a:lnTo>
                  <a:lnTo>
                    <a:pt x="849912" y="483038"/>
                  </a:lnTo>
                  <a:lnTo>
                    <a:pt x="853395" y="479599"/>
                  </a:lnTo>
                  <a:lnTo>
                    <a:pt x="853395" y="481567"/>
                  </a:lnTo>
                  <a:lnTo>
                    <a:pt x="853395" y="483528"/>
                  </a:lnTo>
                  <a:lnTo>
                    <a:pt x="853395" y="485485"/>
                  </a:lnTo>
                  <a:lnTo>
                    <a:pt x="856878" y="495617"/>
                  </a:lnTo>
                  <a:lnTo>
                    <a:pt x="860361" y="492215"/>
                  </a:lnTo>
                  <a:lnTo>
                    <a:pt x="863845" y="488825"/>
                  </a:lnTo>
                  <a:lnTo>
                    <a:pt x="867328" y="485445"/>
                  </a:lnTo>
                  <a:lnTo>
                    <a:pt x="870811" y="493527"/>
                  </a:lnTo>
                  <a:lnTo>
                    <a:pt x="874294" y="492070"/>
                  </a:lnTo>
                  <a:lnTo>
                    <a:pt x="877778" y="496256"/>
                  </a:lnTo>
                  <a:lnTo>
                    <a:pt x="881261" y="500384"/>
                  </a:lnTo>
                  <a:lnTo>
                    <a:pt x="884744" y="497080"/>
                  </a:lnTo>
                  <a:lnTo>
                    <a:pt x="888227" y="493787"/>
                  </a:lnTo>
                  <a:lnTo>
                    <a:pt x="891711" y="490504"/>
                  </a:lnTo>
                  <a:lnTo>
                    <a:pt x="895194" y="487231"/>
                  </a:lnTo>
                  <a:lnTo>
                    <a:pt x="898677" y="487677"/>
                  </a:lnTo>
                  <a:lnTo>
                    <a:pt x="902160" y="484428"/>
                  </a:lnTo>
                  <a:lnTo>
                    <a:pt x="905644" y="488559"/>
                  </a:lnTo>
                  <a:lnTo>
                    <a:pt x="905644" y="490389"/>
                  </a:lnTo>
                  <a:lnTo>
                    <a:pt x="909127" y="494447"/>
                  </a:lnTo>
                  <a:lnTo>
                    <a:pt x="912610" y="494855"/>
                  </a:lnTo>
                  <a:lnTo>
                    <a:pt x="916093" y="502403"/>
                  </a:lnTo>
                  <a:lnTo>
                    <a:pt x="919577" y="501001"/>
                  </a:lnTo>
                  <a:lnTo>
                    <a:pt x="923060" y="497835"/>
                  </a:lnTo>
                  <a:lnTo>
                    <a:pt x="923060" y="499608"/>
                  </a:lnTo>
                  <a:lnTo>
                    <a:pt x="923060" y="501376"/>
                  </a:lnTo>
                  <a:lnTo>
                    <a:pt x="926543" y="503504"/>
                  </a:lnTo>
                  <a:lnTo>
                    <a:pt x="930026" y="507349"/>
                  </a:lnTo>
                  <a:lnTo>
                    <a:pt x="933510" y="504223"/>
                  </a:lnTo>
                  <a:lnTo>
                    <a:pt x="936993" y="504579"/>
                  </a:lnTo>
                  <a:lnTo>
                    <a:pt x="940476" y="501474"/>
                  </a:lnTo>
                  <a:lnTo>
                    <a:pt x="940476" y="503205"/>
                  </a:lnTo>
                  <a:lnTo>
                    <a:pt x="943959" y="500111"/>
                  </a:lnTo>
                  <a:lnTo>
                    <a:pt x="947443" y="497026"/>
                  </a:lnTo>
                  <a:lnTo>
                    <a:pt x="950926" y="495680"/>
                  </a:lnTo>
                  <a:lnTo>
                    <a:pt x="954409" y="501208"/>
                  </a:lnTo>
                  <a:lnTo>
                    <a:pt x="957892" y="498158"/>
                  </a:lnTo>
                  <a:lnTo>
                    <a:pt x="961376" y="495116"/>
                  </a:lnTo>
                  <a:lnTo>
                    <a:pt x="964859" y="493793"/>
                  </a:lnTo>
                  <a:lnTo>
                    <a:pt x="968342" y="494180"/>
                  </a:lnTo>
                  <a:lnTo>
                    <a:pt x="971825" y="491169"/>
                  </a:lnTo>
                  <a:lnTo>
                    <a:pt x="975309" y="488166"/>
                  </a:lnTo>
                  <a:lnTo>
                    <a:pt x="975309" y="489867"/>
                  </a:lnTo>
                  <a:lnTo>
                    <a:pt x="978792" y="486874"/>
                  </a:lnTo>
                  <a:lnTo>
                    <a:pt x="982275" y="487284"/>
                  </a:lnTo>
                  <a:lnTo>
                    <a:pt x="985758" y="489374"/>
                  </a:lnTo>
                  <a:lnTo>
                    <a:pt x="989242" y="488094"/>
                  </a:lnTo>
                  <a:lnTo>
                    <a:pt x="992725" y="496807"/>
                  </a:lnTo>
                  <a:lnTo>
                    <a:pt x="996208" y="493871"/>
                  </a:lnTo>
                  <a:lnTo>
                    <a:pt x="999691" y="490943"/>
                  </a:lnTo>
                  <a:lnTo>
                    <a:pt x="1003175" y="489678"/>
                  </a:lnTo>
                  <a:lnTo>
                    <a:pt x="1006658" y="490067"/>
                  </a:lnTo>
                  <a:lnTo>
                    <a:pt x="1010141" y="487167"/>
                  </a:lnTo>
                  <a:lnTo>
                    <a:pt x="1010141" y="488812"/>
                  </a:lnTo>
                  <a:lnTo>
                    <a:pt x="1010141" y="490452"/>
                  </a:lnTo>
                  <a:lnTo>
                    <a:pt x="1010141" y="492090"/>
                  </a:lnTo>
                  <a:lnTo>
                    <a:pt x="1010141" y="493723"/>
                  </a:lnTo>
                  <a:lnTo>
                    <a:pt x="1013624" y="494093"/>
                  </a:lnTo>
                  <a:lnTo>
                    <a:pt x="1017108" y="491215"/>
                  </a:lnTo>
                  <a:lnTo>
                    <a:pt x="1020591" y="489971"/>
                  </a:lnTo>
                  <a:lnTo>
                    <a:pt x="1024074" y="487111"/>
                  </a:lnTo>
                  <a:lnTo>
                    <a:pt x="1027557" y="484258"/>
                  </a:lnTo>
                  <a:lnTo>
                    <a:pt x="1031041" y="481414"/>
                  </a:lnTo>
                  <a:lnTo>
                    <a:pt x="1034524" y="485057"/>
                  </a:lnTo>
                  <a:lnTo>
                    <a:pt x="1038007" y="491848"/>
                  </a:lnTo>
                  <a:lnTo>
                    <a:pt x="1041490" y="489037"/>
                  </a:lnTo>
                  <a:lnTo>
                    <a:pt x="1044974" y="489414"/>
                  </a:lnTo>
                  <a:lnTo>
                    <a:pt x="1044974" y="490999"/>
                  </a:lnTo>
                  <a:lnTo>
                    <a:pt x="1044974" y="492580"/>
                  </a:lnTo>
                  <a:lnTo>
                    <a:pt x="1044974" y="494158"/>
                  </a:lnTo>
                  <a:lnTo>
                    <a:pt x="1048457" y="494514"/>
                  </a:lnTo>
                  <a:lnTo>
                    <a:pt x="1051940" y="491732"/>
                  </a:lnTo>
                  <a:lnTo>
                    <a:pt x="1055423" y="490528"/>
                  </a:lnTo>
                  <a:lnTo>
                    <a:pt x="1058907" y="489330"/>
                  </a:lnTo>
                  <a:lnTo>
                    <a:pt x="1062390" y="488138"/>
                  </a:lnTo>
                  <a:lnTo>
                    <a:pt x="1065873" y="488511"/>
                  </a:lnTo>
                  <a:lnTo>
                    <a:pt x="1069356" y="491978"/>
                  </a:lnTo>
                  <a:lnTo>
                    <a:pt x="1072840" y="489249"/>
                  </a:lnTo>
                  <a:lnTo>
                    <a:pt x="1076323" y="486527"/>
                  </a:lnTo>
                  <a:lnTo>
                    <a:pt x="1079806" y="483813"/>
                  </a:lnTo>
                  <a:lnTo>
                    <a:pt x="1079806" y="485359"/>
                  </a:lnTo>
                  <a:lnTo>
                    <a:pt x="1079806" y="486901"/>
                  </a:lnTo>
                  <a:lnTo>
                    <a:pt x="1079806" y="488441"/>
                  </a:lnTo>
                  <a:lnTo>
                    <a:pt x="1079806" y="489976"/>
                  </a:lnTo>
                  <a:lnTo>
                    <a:pt x="1079806" y="491509"/>
                  </a:lnTo>
                  <a:lnTo>
                    <a:pt x="1079806" y="493038"/>
                  </a:lnTo>
                  <a:lnTo>
                    <a:pt x="1079806" y="494564"/>
                  </a:lnTo>
                  <a:lnTo>
                    <a:pt x="1083289" y="497938"/>
                  </a:lnTo>
                  <a:lnTo>
                    <a:pt x="1086773" y="498267"/>
                  </a:lnTo>
                  <a:lnTo>
                    <a:pt x="1090256" y="497092"/>
                  </a:lnTo>
                  <a:lnTo>
                    <a:pt x="1093739" y="500414"/>
                  </a:lnTo>
                  <a:lnTo>
                    <a:pt x="1097222" y="503699"/>
                  </a:lnTo>
                  <a:lnTo>
                    <a:pt x="1097222" y="505178"/>
                  </a:lnTo>
                  <a:lnTo>
                    <a:pt x="1097222" y="506654"/>
                  </a:lnTo>
                  <a:lnTo>
                    <a:pt x="1097222" y="508126"/>
                  </a:lnTo>
                  <a:lnTo>
                    <a:pt x="1097222" y="509596"/>
                  </a:lnTo>
                  <a:lnTo>
                    <a:pt x="1097222" y="511063"/>
                  </a:lnTo>
                  <a:lnTo>
                    <a:pt x="1100706" y="509880"/>
                  </a:lnTo>
                  <a:lnTo>
                    <a:pt x="1104189" y="507239"/>
                  </a:lnTo>
                  <a:lnTo>
                    <a:pt x="1107672" y="504606"/>
                  </a:lnTo>
                  <a:lnTo>
                    <a:pt x="1111155" y="501979"/>
                  </a:lnTo>
                  <a:lnTo>
                    <a:pt x="1114639" y="502286"/>
                  </a:lnTo>
                  <a:lnTo>
                    <a:pt x="1114639" y="503745"/>
                  </a:lnTo>
                  <a:lnTo>
                    <a:pt x="1114639" y="505201"/>
                  </a:lnTo>
                  <a:lnTo>
                    <a:pt x="1114639" y="506654"/>
                  </a:lnTo>
                  <a:lnTo>
                    <a:pt x="1118122" y="509829"/>
                  </a:lnTo>
                  <a:lnTo>
                    <a:pt x="1121605" y="507230"/>
                  </a:lnTo>
                  <a:lnTo>
                    <a:pt x="1125088" y="507516"/>
                  </a:lnTo>
                  <a:lnTo>
                    <a:pt x="1128572" y="504931"/>
                  </a:lnTo>
                  <a:lnTo>
                    <a:pt x="1132055" y="505223"/>
                  </a:lnTo>
                  <a:lnTo>
                    <a:pt x="1135538" y="506938"/>
                  </a:lnTo>
                  <a:lnTo>
                    <a:pt x="1139021" y="510054"/>
                  </a:lnTo>
                  <a:lnTo>
                    <a:pt x="1142505" y="511732"/>
                  </a:lnTo>
                  <a:lnTo>
                    <a:pt x="1145988" y="513397"/>
                  </a:lnTo>
                  <a:lnTo>
                    <a:pt x="1149471" y="515047"/>
                  </a:lnTo>
                  <a:lnTo>
                    <a:pt x="1152954" y="513912"/>
                  </a:lnTo>
                  <a:lnTo>
                    <a:pt x="1156437" y="516929"/>
                  </a:lnTo>
                  <a:lnTo>
                    <a:pt x="1159921" y="519915"/>
                  </a:lnTo>
                  <a:lnTo>
                    <a:pt x="1163404" y="517416"/>
                  </a:lnTo>
                  <a:lnTo>
                    <a:pt x="1166887" y="514922"/>
                  </a:lnTo>
                  <a:lnTo>
                    <a:pt x="1166887" y="516291"/>
                  </a:lnTo>
                  <a:lnTo>
                    <a:pt x="1166887" y="517657"/>
                  </a:lnTo>
                  <a:lnTo>
                    <a:pt x="1166887" y="519020"/>
                  </a:lnTo>
                  <a:lnTo>
                    <a:pt x="1166887" y="520381"/>
                  </a:lnTo>
                  <a:lnTo>
                    <a:pt x="1170370" y="517897"/>
                  </a:lnTo>
                  <a:lnTo>
                    <a:pt x="1173854" y="515418"/>
                  </a:lnTo>
                  <a:lnTo>
                    <a:pt x="1177337" y="512946"/>
                  </a:lnTo>
                  <a:lnTo>
                    <a:pt x="1180820" y="511840"/>
                  </a:lnTo>
                  <a:lnTo>
                    <a:pt x="1184303" y="513450"/>
                  </a:lnTo>
                  <a:lnTo>
                    <a:pt x="1184303" y="514802"/>
                  </a:lnTo>
                  <a:lnTo>
                    <a:pt x="1187787" y="512351"/>
                  </a:lnTo>
                  <a:lnTo>
                    <a:pt x="1191270" y="513948"/>
                  </a:lnTo>
                  <a:lnTo>
                    <a:pt x="1194753" y="512854"/>
                  </a:lnTo>
                  <a:lnTo>
                    <a:pt x="1198236" y="517105"/>
                  </a:lnTo>
                  <a:lnTo>
                    <a:pt x="1201720" y="516014"/>
                  </a:lnTo>
                  <a:lnTo>
                    <a:pt x="1205203" y="513599"/>
                  </a:lnTo>
                  <a:lnTo>
                    <a:pt x="1208686" y="512518"/>
                  </a:lnTo>
                  <a:lnTo>
                    <a:pt x="1212169" y="512766"/>
                  </a:lnTo>
                  <a:lnTo>
                    <a:pt x="1215653" y="515644"/>
                  </a:lnTo>
                  <a:lnTo>
                    <a:pt x="1219136" y="518495"/>
                  </a:lnTo>
                  <a:lnTo>
                    <a:pt x="1222619" y="516116"/>
                  </a:lnTo>
                  <a:lnTo>
                    <a:pt x="1226102" y="513742"/>
                  </a:lnTo>
                  <a:lnTo>
                    <a:pt x="1229586" y="511374"/>
                  </a:lnTo>
                  <a:lnTo>
                    <a:pt x="1233069" y="510317"/>
                  </a:lnTo>
                  <a:lnTo>
                    <a:pt x="1236552" y="509265"/>
                  </a:lnTo>
                  <a:lnTo>
                    <a:pt x="1240035" y="508217"/>
                  </a:lnTo>
                  <a:lnTo>
                    <a:pt x="1243519" y="507174"/>
                  </a:lnTo>
                  <a:lnTo>
                    <a:pt x="1247002" y="510018"/>
                  </a:lnTo>
                  <a:lnTo>
                    <a:pt x="1250485" y="510267"/>
                  </a:lnTo>
                  <a:lnTo>
                    <a:pt x="1253968" y="513074"/>
                  </a:lnTo>
                  <a:lnTo>
                    <a:pt x="1253968" y="514351"/>
                  </a:lnTo>
                  <a:lnTo>
                    <a:pt x="1257452" y="512036"/>
                  </a:lnTo>
                  <a:lnTo>
                    <a:pt x="1260935" y="509726"/>
                  </a:lnTo>
                  <a:lnTo>
                    <a:pt x="1264418" y="507421"/>
                  </a:lnTo>
                  <a:lnTo>
                    <a:pt x="1267901" y="505121"/>
                  </a:lnTo>
                  <a:lnTo>
                    <a:pt x="1271385" y="504104"/>
                  </a:lnTo>
                  <a:lnTo>
                    <a:pt x="1274868" y="503091"/>
                  </a:lnTo>
                  <a:lnTo>
                    <a:pt x="1278351" y="502083"/>
                  </a:lnTo>
                  <a:lnTo>
                    <a:pt x="1281834" y="499805"/>
                  </a:lnTo>
                  <a:lnTo>
                    <a:pt x="1285318" y="500078"/>
                  </a:lnTo>
                  <a:lnTo>
                    <a:pt x="1288801" y="500349"/>
                  </a:lnTo>
                  <a:lnTo>
                    <a:pt x="1292284" y="504397"/>
                  </a:lnTo>
                  <a:lnTo>
                    <a:pt x="1295767" y="503400"/>
                  </a:lnTo>
                  <a:lnTo>
                    <a:pt x="1299251" y="509883"/>
                  </a:lnTo>
                  <a:lnTo>
                    <a:pt x="1302734" y="515047"/>
                  </a:lnTo>
                  <a:lnTo>
                    <a:pt x="1306217" y="512819"/>
                  </a:lnTo>
                  <a:lnTo>
                    <a:pt x="1306217" y="514045"/>
                  </a:lnTo>
                  <a:lnTo>
                    <a:pt x="1306217" y="515269"/>
                  </a:lnTo>
                  <a:lnTo>
                    <a:pt x="1306217" y="516492"/>
                  </a:lnTo>
                  <a:lnTo>
                    <a:pt x="1309700" y="514270"/>
                  </a:lnTo>
                  <a:lnTo>
                    <a:pt x="1313184" y="512053"/>
                  </a:lnTo>
                  <a:lnTo>
                    <a:pt x="1316667" y="512283"/>
                  </a:lnTo>
                  <a:lnTo>
                    <a:pt x="1320150" y="516147"/>
                  </a:lnTo>
                  <a:lnTo>
                    <a:pt x="1323633" y="515157"/>
                  </a:lnTo>
                  <a:lnTo>
                    <a:pt x="1323633" y="516363"/>
                  </a:lnTo>
                  <a:lnTo>
                    <a:pt x="1323633" y="517567"/>
                  </a:lnTo>
                  <a:lnTo>
                    <a:pt x="1323633" y="518769"/>
                  </a:lnTo>
                  <a:lnTo>
                    <a:pt x="1327117" y="517779"/>
                  </a:lnTo>
                  <a:lnTo>
                    <a:pt x="1330600" y="523944"/>
                  </a:lnTo>
                  <a:lnTo>
                    <a:pt x="1334083" y="525317"/>
                  </a:lnTo>
                  <a:lnTo>
                    <a:pt x="1337566" y="523147"/>
                  </a:lnTo>
                  <a:lnTo>
                    <a:pt x="1341050" y="520981"/>
                  </a:lnTo>
                  <a:lnTo>
                    <a:pt x="1341050" y="522161"/>
                  </a:lnTo>
                  <a:lnTo>
                    <a:pt x="1341050" y="523340"/>
                  </a:lnTo>
                  <a:lnTo>
                    <a:pt x="1344533" y="527046"/>
                  </a:lnTo>
                  <a:lnTo>
                    <a:pt x="1348016" y="528391"/>
                  </a:lnTo>
                  <a:lnTo>
                    <a:pt x="1351499" y="526244"/>
                  </a:lnTo>
                  <a:lnTo>
                    <a:pt x="1354983" y="528743"/>
                  </a:lnTo>
                  <a:lnTo>
                    <a:pt x="1358466" y="526608"/>
                  </a:lnTo>
                  <a:lnTo>
                    <a:pt x="1361949" y="526789"/>
                  </a:lnTo>
                  <a:lnTo>
                    <a:pt x="1365432" y="524663"/>
                  </a:lnTo>
                  <a:lnTo>
                    <a:pt x="1368916" y="522542"/>
                  </a:lnTo>
                  <a:lnTo>
                    <a:pt x="1372399" y="522733"/>
                  </a:lnTo>
                  <a:lnTo>
                    <a:pt x="1375882" y="522922"/>
                  </a:lnTo>
                  <a:lnTo>
                    <a:pt x="1379365" y="521965"/>
                  </a:lnTo>
                  <a:lnTo>
                    <a:pt x="1382849" y="519864"/>
                  </a:lnTo>
                  <a:lnTo>
                    <a:pt x="1386332" y="518914"/>
                  </a:lnTo>
                  <a:lnTo>
                    <a:pt x="1389815" y="521395"/>
                  </a:lnTo>
                  <a:lnTo>
                    <a:pt x="1393298" y="519309"/>
                  </a:lnTo>
                  <a:lnTo>
                    <a:pt x="1393298" y="520449"/>
                  </a:lnTo>
                  <a:lnTo>
                    <a:pt x="1393298" y="521586"/>
                  </a:lnTo>
                  <a:lnTo>
                    <a:pt x="1396782" y="527418"/>
                  </a:lnTo>
                  <a:lnTo>
                    <a:pt x="1400265" y="527592"/>
                  </a:lnTo>
                  <a:lnTo>
                    <a:pt x="1403748" y="525525"/>
                  </a:lnTo>
                  <a:lnTo>
                    <a:pt x="1407231" y="523462"/>
                  </a:lnTo>
                  <a:lnTo>
                    <a:pt x="1410715" y="521404"/>
                  </a:lnTo>
                  <a:lnTo>
                    <a:pt x="1414198" y="521592"/>
                  </a:lnTo>
                  <a:lnTo>
                    <a:pt x="1417681" y="520661"/>
                  </a:lnTo>
                  <a:lnTo>
                    <a:pt x="1421164" y="521965"/>
                  </a:lnTo>
                  <a:lnTo>
                    <a:pt x="1424648" y="519925"/>
                  </a:lnTo>
                  <a:lnTo>
                    <a:pt x="1428131" y="522334"/>
                  </a:lnTo>
                  <a:lnTo>
                    <a:pt x="1431614" y="520305"/>
                  </a:lnTo>
                  <a:lnTo>
                    <a:pt x="1435097" y="521597"/>
                  </a:lnTo>
                  <a:lnTo>
                    <a:pt x="1438580" y="527261"/>
                  </a:lnTo>
                  <a:lnTo>
                    <a:pt x="1442064" y="531770"/>
                  </a:lnTo>
                  <a:lnTo>
                    <a:pt x="1445547" y="534081"/>
                  </a:lnTo>
                  <a:lnTo>
                    <a:pt x="1449030" y="532082"/>
                  </a:lnTo>
                  <a:lnTo>
                    <a:pt x="1452513" y="531163"/>
                  </a:lnTo>
                  <a:lnTo>
                    <a:pt x="1455997" y="529172"/>
                  </a:lnTo>
                  <a:lnTo>
                    <a:pt x="1459480" y="528260"/>
                  </a:lnTo>
                  <a:lnTo>
                    <a:pt x="1462963" y="530564"/>
                  </a:lnTo>
                  <a:lnTo>
                    <a:pt x="1462963" y="531631"/>
                  </a:lnTo>
                  <a:lnTo>
                    <a:pt x="1462963" y="532697"/>
                  </a:lnTo>
                  <a:lnTo>
                    <a:pt x="1466446" y="530721"/>
                  </a:lnTo>
                  <a:lnTo>
                    <a:pt x="1469930" y="535115"/>
                  </a:lnTo>
                  <a:lnTo>
                    <a:pt x="1473413" y="534205"/>
                  </a:lnTo>
                  <a:lnTo>
                    <a:pt x="1476896" y="533299"/>
                  </a:lnTo>
                  <a:lnTo>
                    <a:pt x="1480379" y="534498"/>
                  </a:lnTo>
                  <a:lnTo>
                    <a:pt x="1480379" y="535547"/>
                  </a:lnTo>
                  <a:lnTo>
                    <a:pt x="1483863" y="533596"/>
                  </a:lnTo>
                  <a:lnTo>
                    <a:pt x="1487346" y="534788"/>
                  </a:lnTo>
                  <a:lnTo>
                    <a:pt x="1490829" y="537012"/>
                  </a:lnTo>
                  <a:lnTo>
                    <a:pt x="1494312" y="535075"/>
                  </a:lnTo>
                  <a:lnTo>
                    <a:pt x="1497796" y="534181"/>
                  </a:lnTo>
                  <a:lnTo>
                    <a:pt x="1497796" y="535218"/>
                  </a:lnTo>
                  <a:lnTo>
                    <a:pt x="1501279" y="533289"/>
                  </a:lnTo>
                  <a:lnTo>
                    <a:pt x="1504762" y="531364"/>
                  </a:lnTo>
                  <a:lnTo>
                    <a:pt x="1508245" y="529443"/>
                  </a:lnTo>
                  <a:lnTo>
                    <a:pt x="1511729" y="529598"/>
                  </a:lnTo>
                  <a:lnTo>
                    <a:pt x="1515212" y="529753"/>
                  </a:lnTo>
                  <a:lnTo>
                    <a:pt x="1515212" y="530785"/>
                  </a:lnTo>
                  <a:lnTo>
                    <a:pt x="1515212" y="531815"/>
                  </a:lnTo>
                  <a:lnTo>
                    <a:pt x="1518695" y="531963"/>
                  </a:lnTo>
                  <a:lnTo>
                    <a:pt x="1522178" y="531086"/>
                  </a:lnTo>
                  <a:lnTo>
                    <a:pt x="1525662" y="529187"/>
                  </a:lnTo>
                  <a:lnTo>
                    <a:pt x="1529145" y="527290"/>
                  </a:lnTo>
                  <a:lnTo>
                    <a:pt x="1532628" y="528473"/>
                  </a:lnTo>
                  <a:lnTo>
                    <a:pt x="1536111" y="526585"/>
                  </a:lnTo>
                  <a:lnTo>
                    <a:pt x="1539595" y="529799"/>
                  </a:lnTo>
                  <a:lnTo>
                    <a:pt x="1543078" y="530964"/>
                  </a:lnTo>
                  <a:lnTo>
                    <a:pt x="1546561" y="529090"/>
                  </a:lnTo>
                  <a:lnTo>
                    <a:pt x="1550044" y="528231"/>
                  </a:lnTo>
                  <a:lnTo>
                    <a:pt x="1553528" y="531406"/>
                  </a:lnTo>
                  <a:lnTo>
                    <a:pt x="1557011" y="531552"/>
                  </a:lnTo>
                  <a:lnTo>
                    <a:pt x="1560494" y="529695"/>
                  </a:lnTo>
                  <a:lnTo>
                    <a:pt x="1563977" y="527841"/>
                  </a:lnTo>
                  <a:lnTo>
                    <a:pt x="1567461" y="528995"/>
                  </a:lnTo>
                  <a:lnTo>
                    <a:pt x="1570944" y="529146"/>
                  </a:lnTo>
                  <a:lnTo>
                    <a:pt x="1574427" y="528301"/>
                  </a:lnTo>
                  <a:lnTo>
                    <a:pt x="1577910" y="526463"/>
                  </a:lnTo>
                  <a:lnTo>
                    <a:pt x="1581394" y="525624"/>
                  </a:lnTo>
                  <a:lnTo>
                    <a:pt x="1584877" y="523793"/>
                  </a:lnTo>
                  <a:lnTo>
                    <a:pt x="1584877" y="524788"/>
                  </a:lnTo>
                  <a:lnTo>
                    <a:pt x="1584877" y="525781"/>
                  </a:lnTo>
                  <a:lnTo>
                    <a:pt x="1584877" y="526773"/>
                  </a:lnTo>
                  <a:lnTo>
                    <a:pt x="1584877" y="527764"/>
                  </a:lnTo>
                  <a:lnTo>
                    <a:pt x="1584877" y="528754"/>
                  </a:lnTo>
                  <a:lnTo>
                    <a:pt x="1584877" y="529741"/>
                  </a:lnTo>
                  <a:lnTo>
                    <a:pt x="1584877" y="530728"/>
                  </a:lnTo>
                  <a:lnTo>
                    <a:pt x="1584877" y="531713"/>
                  </a:lnTo>
                  <a:lnTo>
                    <a:pt x="1584877" y="532697"/>
                  </a:lnTo>
                  <a:lnTo>
                    <a:pt x="1588360" y="531855"/>
                  </a:lnTo>
                  <a:lnTo>
                    <a:pt x="1591843" y="531017"/>
                  </a:lnTo>
                  <a:lnTo>
                    <a:pt x="1595327" y="531160"/>
                  </a:lnTo>
                  <a:lnTo>
                    <a:pt x="1598810" y="530326"/>
                  </a:lnTo>
                  <a:lnTo>
                    <a:pt x="1602293" y="529495"/>
                  </a:lnTo>
                  <a:lnTo>
                    <a:pt x="1602293" y="530471"/>
                  </a:lnTo>
                  <a:lnTo>
                    <a:pt x="1605776" y="528666"/>
                  </a:lnTo>
                  <a:lnTo>
                    <a:pt x="1609260" y="526864"/>
                  </a:lnTo>
                  <a:lnTo>
                    <a:pt x="1612743" y="525065"/>
                  </a:lnTo>
                  <a:lnTo>
                    <a:pt x="1616226" y="523269"/>
                  </a:lnTo>
                  <a:lnTo>
                    <a:pt x="1619709" y="526347"/>
                  </a:lnTo>
                  <a:lnTo>
                    <a:pt x="1619709" y="527317"/>
                  </a:lnTo>
                  <a:lnTo>
                    <a:pt x="1623193" y="526693"/>
                  </a:lnTo>
                  <a:lnTo>
                    <a:pt x="1626676" y="526650"/>
                  </a:lnTo>
                  <a:lnTo>
                    <a:pt x="1630159" y="529687"/>
                  </a:lnTo>
                  <a:lnTo>
                    <a:pt x="1633642" y="528872"/>
                  </a:lnTo>
                  <a:lnTo>
                    <a:pt x="1637126" y="534733"/>
                  </a:lnTo>
                  <a:lnTo>
                    <a:pt x="1640609" y="533916"/>
                  </a:lnTo>
                  <a:lnTo>
                    <a:pt x="1644092" y="532155"/>
                  </a:lnTo>
                  <a:lnTo>
                    <a:pt x="1647575" y="531344"/>
                  </a:lnTo>
                  <a:lnTo>
                    <a:pt x="1651059" y="532427"/>
                  </a:lnTo>
                  <a:lnTo>
                    <a:pt x="1654542" y="532562"/>
                  </a:lnTo>
                  <a:lnTo>
                    <a:pt x="1658025" y="530815"/>
                  </a:lnTo>
                  <a:lnTo>
                    <a:pt x="1661508" y="529071"/>
                  </a:lnTo>
                  <a:lnTo>
                    <a:pt x="1664992" y="532028"/>
                  </a:lnTo>
                  <a:lnTo>
                    <a:pt x="1668475" y="532163"/>
                  </a:lnTo>
                  <a:lnTo>
                    <a:pt x="1671958" y="532297"/>
                  </a:lnTo>
                  <a:lnTo>
                    <a:pt x="1671958" y="533229"/>
                  </a:lnTo>
                  <a:lnTo>
                    <a:pt x="1675441" y="531500"/>
                  </a:lnTo>
                  <a:lnTo>
                    <a:pt x="1678925" y="532564"/>
                  </a:lnTo>
                  <a:lnTo>
                    <a:pt x="1682408" y="531770"/>
                  </a:lnTo>
                  <a:lnTo>
                    <a:pt x="1685891" y="530978"/>
                  </a:lnTo>
                  <a:lnTo>
                    <a:pt x="1689374" y="530189"/>
                  </a:lnTo>
                  <a:lnTo>
                    <a:pt x="1692858" y="529402"/>
                  </a:lnTo>
                  <a:lnTo>
                    <a:pt x="1696341" y="527693"/>
                  </a:lnTo>
                  <a:lnTo>
                    <a:pt x="1699824" y="525987"/>
                  </a:lnTo>
                  <a:lnTo>
                    <a:pt x="1703307" y="528897"/>
                  </a:lnTo>
                  <a:lnTo>
                    <a:pt x="1706791" y="527198"/>
                  </a:lnTo>
                  <a:lnTo>
                    <a:pt x="1710274" y="525502"/>
                  </a:lnTo>
                  <a:lnTo>
                    <a:pt x="1713757" y="527482"/>
                  </a:lnTo>
                  <a:lnTo>
                    <a:pt x="1717240" y="526709"/>
                  </a:lnTo>
                  <a:lnTo>
                    <a:pt x="1720723" y="525023"/>
                  </a:lnTo>
                  <a:lnTo>
                    <a:pt x="1724207" y="523340"/>
                  </a:lnTo>
                  <a:lnTo>
                    <a:pt x="1727690" y="524403"/>
                  </a:lnTo>
                  <a:lnTo>
                    <a:pt x="1731173" y="526368"/>
                  </a:lnTo>
                  <a:lnTo>
                    <a:pt x="1734656" y="525604"/>
                  </a:lnTo>
                  <a:lnTo>
                    <a:pt x="1738140" y="523934"/>
                  </a:lnTo>
                  <a:lnTo>
                    <a:pt x="1741623" y="522267"/>
                  </a:lnTo>
                  <a:lnTo>
                    <a:pt x="1741623" y="523175"/>
                  </a:lnTo>
                  <a:lnTo>
                    <a:pt x="1741623" y="524081"/>
                  </a:lnTo>
                  <a:lnTo>
                    <a:pt x="1741623" y="524986"/>
                  </a:lnTo>
                  <a:lnTo>
                    <a:pt x="1745106" y="523323"/>
                  </a:lnTo>
                  <a:lnTo>
                    <a:pt x="1748589" y="527074"/>
                  </a:lnTo>
                  <a:lnTo>
                    <a:pt x="1752073" y="525418"/>
                  </a:lnTo>
                  <a:lnTo>
                    <a:pt x="1755556" y="524663"/>
                  </a:lnTo>
                  <a:lnTo>
                    <a:pt x="1759039" y="523013"/>
                  </a:lnTo>
                  <a:lnTo>
                    <a:pt x="1762522" y="522264"/>
                  </a:lnTo>
                  <a:lnTo>
                    <a:pt x="1766006" y="525094"/>
                  </a:lnTo>
                  <a:lnTo>
                    <a:pt x="1769489" y="525236"/>
                  </a:lnTo>
                  <a:lnTo>
                    <a:pt x="1772972" y="524489"/>
                  </a:lnTo>
                  <a:lnTo>
                    <a:pt x="1776455" y="523744"/>
                  </a:lnTo>
                  <a:lnTo>
                    <a:pt x="1776455" y="524632"/>
                  </a:lnTo>
                  <a:lnTo>
                    <a:pt x="1776455" y="525518"/>
                  </a:lnTo>
                  <a:lnTo>
                    <a:pt x="1779939" y="524774"/>
                  </a:lnTo>
                  <a:lnTo>
                    <a:pt x="1783422" y="530196"/>
                  </a:lnTo>
                  <a:lnTo>
                    <a:pt x="1786905" y="528574"/>
                  </a:lnTo>
                  <a:lnTo>
                    <a:pt x="1790388" y="529582"/>
                  </a:lnTo>
                  <a:lnTo>
                    <a:pt x="1793872" y="527966"/>
                  </a:lnTo>
                  <a:lnTo>
                    <a:pt x="1793872" y="528840"/>
                  </a:lnTo>
                  <a:lnTo>
                    <a:pt x="1797355" y="530713"/>
                  </a:lnTo>
                  <a:lnTo>
                    <a:pt x="1800838" y="529972"/>
                  </a:lnTo>
                  <a:lnTo>
                    <a:pt x="1804321" y="529234"/>
                  </a:lnTo>
                  <a:lnTo>
                    <a:pt x="1807805" y="541381"/>
                  </a:lnTo>
                  <a:lnTo>
                    <a:pt x="1811288" y="541486"/>
                  </a:lnTo>
                  <a:lnTo>
                    <a:pt x="1811288" y="542335"/>
                  </a:lnTo>
                  <a:lnTo>
                    <a:pt x="1811288" y="543182"/>
                  </a:lnTo>
                  <a:lnTo>
                    <a:pt x="1814771" y="549173"/>
                  </a:lnTo>
                  <a:lnTo>
                    <a:pt x="1818254" y="547587"/>
                  </a:lnTo>
                  <a:lnTo>
                    <a:pt x="1821738" y="546842"/>
                  </a:lnTo>
                  <a:lnTo>
                    <a:pt x="1825221" y="545261"/>
                  </a:lnTo>
                  <a:lnTo>
                    <a:pt x="1828704" y="543682"/>
                  </a:lnTo>
                  <a:lnTo>
                    <a:pt x="1828704" y="544520"/>
                  </a:lnTo>
                  <a:lnTo>
                    <a:pt x="1832187" y="543781"/>
                  </a:lnTo>
                  <a:lnTo>
                    <a:pt x="1835671" y="543879"/>
                  </a:lnTo>
                  <a:lnTo>
                    <a:pt x="1839154" y="543144"/>
                  </a:lnTo>
                  <a:lnTo>
                    <a:pt x="1842637" y="542410"/>
                  </a:lnTo>
                  <a:lnTo>
                    <a:pt x="1846120" y="540845"/>
                  </a:lnTo>
                  <a:lnTo>
                    <a:pt x="1849604" y="540949"/>
                  </a:lnTo>
                  <a:lnTo>
                    <a:pt x="1853087" y="539389"/>
                  </a:lnTo>
                  <a:lnTo>
                    <a:pt x="1856570" y="539495"/>
                  </a:lnTo>
                  <a:lnTo>
                    <a:pt x="1860053" y="538771"/>
                  </a:lnTo>
                  <a:lnTo>
                    <a:pt x="1863537" y="539706"/>
                  </a:lnTo>
                  <a:lnTo>
                    <a:pt x="1863537" y="540533"/>
                  </a:lnTo>
                  <a:lnTo>
                    <a:pt x="1863537" y="541359"/>
                  </a:lnTo>
                  <a:lnTo>
                    <a:pt x="1867020" y="541461"/>
                  </a:lnTo>
                  <a:lnTo>
                    <a:pt x="1870503" y="539916"/>
                  </a:lnTo>
                  <a:lnTo>
                    <a:pt x="1873986" y="541663"/>
                  </a:lnTo>
                  <a:lnTo>
                    <a:pt x="1877470" y="541763"/>
                  </a:lnTo>
                  <a:lnTo>
                    <a:pt x="1880953" y="545124"/>
                  </a:lnTo>
                  <a:lnTo>
                    <a:pt x="1880953" y="545937"/>
                  </a:lnTo>
                  <a:lnTo>
                    <a:pt x="1884436" y="544405"/>
                  </a:lnTo>
                  <a:lnTo>
                    <a:pt x="1887919" y="543688"/>
                  </a:lnTo>
                  <a:lnTo>
                    <a:pt x="1891403" y="542161"/>
                  </a:lnTo>
                  <a:lnTo>
                    <a:pt x="1894886" y="540637"/>
                  </a:lnTo>
                  <a:lnTo>
                    <a:pt x="1898369" y="542358"/>
                  </a:lnTo>
                  <a:lnTo>
                    <a:pt x="1898369" y="543166"/>
                  </a:lnTo>
                  <a:lnTo>
                    <a:pt x="1898369" y="543974"/>
                  </a:lnTo>
                  <a:lnTo>
                    <a:pt x="1898369" y="544781"/>
                  </a:lnTo>
                  <a:lnTo>
                    <a:pt x="1898369" y="545586"/>
                  </a:lnTo>
                  <a:lnTo>
                    <a:pt x="1898369" y="546391"/>
                  </a:lnTo>
                  <a:lnTo>
                    <a:pt x="1898369" y="547195"/>
                  </a:lnTo>
                  <a:lnTo>
                    <a:pt x="1898369" y="547998"/>
                  </a:lnTo>
                  <a:lnTo>
                    <a:pt x="1901852" y="547283"/>
                  </a:lnTo>
                  <a:lnTo>
                    <a:pt x="1905336" y="546571"/>
                  </a:lnTo>
                  <a:lnTo>
                    <a:pt x="1908819" y="545059"/>
                  </a:lnTo>
                  <a:lnTo>
                    <a:pt x="1912302" y="547546"/>
                  </a:lnTo>
                  <a:lnTo>
                    <a:pt x="1915785" y="549222"/>
                  </a:lnTo>
                  <a:lnTo>
                    <a:pt x="1915785" y="550015"/>
                  </a:lnTo>
                  <a:lnTo>
                    <a:pt x="1919269" y="549306"/>
                  </a:lnTo>
                  <a:lnTo>
                    <a:pt x="1922752" y="547806"/>
                  </a:lnTo>
                  <a:lnTo>
                    <a:pt x="1926235" y="546308"/>
                  </a:lnTo>
                  <a:lnTo>
                    <a:pt x="1929718" y="545605"/>
                  </a:lnTo>
                  <a:lnTo>
                    <a:pt x="1933202" y="544904"/>
                  </a:lnTo>
                  <a:lnTo>
                    <a:pt x="1933202" y="545695"/>
                  </a:lnTo>
                  <a:lnTo>
                    <a:pt x="1933202" y="546485"/>
                  </a:lnTo>
                  <a:lnTo>
                    <a:pt x="1933202" y="547275"/>
                  </a:lnTo>
                  <a:lnTo>
                    <a:pt x="1936685" y="550503"/>
                  </a:lnTo>
                  <a:lnTo>
                    <a:pt x="1940168" y="552145"/>
                  </a:lnTo>
                  <a:lnTo>
                    <a:pt x="1943651" y="550663"/>
                  </a:lnTo>
                  <a:lnTo>
                    <a:pt x="1947135" y="549182"/>
                  </a:lnTo>
                  <a:lnTo>
                    <a:pt x="1950618" y="547704"/>
                  </a:lnTo>
                  <a:lnTo>
                    <a:pt x="1954101" y="547789"/>
                  </a:lnTo>
                  <a:lnTo>
                    <a:pt x="1957584" y="547874"/>
                  </a:lnTo>
                  <a:lnTo>
                    <a:pt x="1961068" y="546403"/>
                  </a:lnTo>
                  <a:lnTo>
                    <a:pt x="1964551" y="544934"/>
                  </a:lnTo>
                  <a:lnTo>
                    <a:pt x="1968034" y="546576"/>
                  </a:lnTo>
                  <a:lnTo>
                    <a:pt x="1971517" y="547436"/>
                  </a:lnTo>
                  <a:lnTo>
                    <a:pt x="1975001" y="545975"/>
                  </a:lnTo>
                  <a:lnTo>
                    <a:pt x="1978484" y="547605"/>
                  </a:lnTo>
                  <a:lnTo>
                    <a:pt x="1981967" y="549225"/>
                  </a:lnTo>
                  <a:lnTo>
                    <a:pt x="1985450" y="549306"/>
                  </a:lnTo>
                  <a:lnTo>
                    <a:pt x="1988934" y="547856"/>
                  </a:lnTo>
                  <a:lnTo>
                    <a:pt x="1992417" y="548703"/>
                  </a:lnTo>
                  <a:lnTo>
                    <a:pt x="1995900" y="548784"/>
                  </a:lnTo>
                  <a:lnTo>
                    <a:pt x="1999383" y="548865"/>
                  </a:lnTo>
                  <a:lnTo>
                    <a:pt x="2002867" y="547425"/>
                  </a:lnTo>
                  <a:lnTo>
                    <a:pt x="2002867" y="548186"/>
                  </a:lnTo>
                  <a:lnTo>
                    <a:pt x="2002867" y="548946"/>
                  </a:lnTo>
                  <a:lnTo>
                    <a:pt x="2002867" y="549705"/>
                  </a:lnTo>
                  <a:lnTo>
                    <a:pt x="2002867" y="550463"/>
                  </a:lnTo>
                  <a:lnTo>
                    <a:pt x="2002867" y="551220"/>
                  </a:lnTo>
                  <a:lnTo>
                    <a:pt x="2002867" y="551977"/>
                  </a:lnTo>
                  <a:lnTo>
                    <a:pt x="2002867" y="552732"/>
                  </a:lnTo>
                  <a:lnTo>
                    <a:pt x="2006350" y="551297"/>
                  </a:lnTo>
                  <a:lnTo>
                    <a:pt x="2009833" y="549863"/>
                  </a:lnTo>
                  <a:lnTo>
                    <a:pt x="2013316" y="548431"/>
                  </a:lnTo>
                  <a:lnTo>
                    <a:pt x="2016799" y="548512"/>
                  </a:lnTo>
                  <a:lnTo>
                    <a:pt x="2020283" y="547084"/>
                  </a:lnTo>
                  <a:lnTo>
                    <a:pt x="2023766" y="545659"/>
                  </a:lnTo>
                  <a:lnTo>
                    <a:pt x="2027249" y="546498"/>
                  </a:lnTo>
                  <a:lnTo>
                    <a:pt x="2030732" y="545077"/>
                  </a:lnTo>
                  <a:lnTo>
                    <a:pt x="2034216" y="543658"/>
                  </a:lnTo>
                  <a:lnTo>
                    <a:pt x="2037699" y="542240"/>
                  </a:lnTo>
                  <a:lnTo>
                    <a:pt x="2037699" y="542994"/>
                  </a:lnTo>
                  <a:lnTo>
                    <a:pt x="2037699" y="543746"/>
                  </a:lnTo>
                  <a:lnTo>
                    <a:pt x="2037699" y="544498"/>
                  </a:lnTo>
                  <a:lnTo>
                    <a:pt x="2037699" y="545249"/>
                  </a:lnTo>
                  <a:lnTo>
                    <a:pt x="2037699" y="545999"/>
                  </a:lnTo>
                  <a:lnTo>
                    <a:pt x="2037699" y="546749"/>
                  </a:lnTo>
                  <a:lnTo>
                    <a:pt x="2041182" y="546084"/>
                  </a:lnTo>
                  <a:lnTo>
                    <a:pt x="2044665" y="546168"/>
                  </a:lnTo>
                  <a:lnTo>
                    <a:pt x="2048149" y="548485"/>
                  </a:lnTo>
                  <a:lnTo>
                    <a:pt x="2051632" y="547079"/>
                  </a:lnTo>
                  <a:lnTo>
                    <a:pt x="2055115" y="545675"/>
                  </a:lnTo>
                  <a:lnTo>
                    <a:pt x="2055115" y="546418"/>
                  </a:lnTo>
                  <a:lnTo>
                    <a:pt x="2058598" y="545759"/>
                  </a:lnTo>
                  <a:lnTo>
                    <a:pt x="2062082" y="545102"/>
                  </a:lnTo>
                  <a:lnTo>
                    <a:pt x="2065565" y="543705"/>
                  </a:lnTo>
                  <a:lnTo>
                    <a:pt x="2069048" y="544532"/>
                  </a:lnTo>
                  <a:lnTo>
                    <a:pt x="2072531" y="546094"/>
                  </a:lnTo>
                  <a:lnTo>
                    <a:pt x="2072531" y="546830"/>
                  </a:lnTo>
                  <a:lnTo>
                    <a:pt x="2072531" y="547566"/>
                  </a:lnTo>
                  <a:lnTo>
                    <a:pt x="2076015" y="546177"/>
                  </a:lnTo>
                  <a:lnTo>
                    <a:pt x="2079498" y="545524"/>
                  </a:lnTo>
                  <a:lnTo>
                    <a:pt x="2082981" y="547074"/>
                  </a:lnTo>
                  <a:lnTo>
                    <a:pt x="2086464" y="545691"/>
                  </a:lnTo>
                  <a:lnTo>
                    <a:pt x="2089948" y="544310"/>
                  </a:lnTo>
                  <a:lnTo>
                    <a:pt x="2089948" y="545043"/>
                  </a:lnTo>
                  <a:lnTo>
                    <a:pt x="2093431" y="544396"/>
                  </a:lnTo>
                  <a:lnTo>
                    <a:pt x="2096914" y="543019"/>
                  </a:lnTo>
                  <a:lnTo>
                    <a:pt x="2100397" y="543106"/>
                  </a:lnTo>
                  <a:lnTo>
                    <a:pt x="2103881" y="541733"/>
                  </a:lnTo>
                  <a:lnTo>
                    <a:pt x="2107364" y="540362"/>
                  </a:lnTo>
                  <a:lnTo>
                    <a:pt x="2110847" y="538993"/>
                  </a:lnTo>
                  <a:lnTo>
                    <a:pt x="2114330" y="539087"/>
                  </a:lnTo>
                  <a:lnTo>
                    <a:pt x="2117814" y="540637"/>
                  </a:lnTo>
                  <a:lnTo>
                    <a:pt x="2121297" y="539274"/>
                  </a:lnTo>
                  <a:lnTo>
                    <a:pt x="2124780" y="537914"/>
                  </a:lnTo>
                  <a:lnTo>
                    <a:pt x="2128263" y="539460"/>
                  </a:lnTo>
                  <a:lnTo>
                    <a:pt x="2131747" y="538394"/>
                  </a:lnTo>
                  <a:lnTo>
                    <a:pt x="2135230" y="538922"/>
                  </a:lnTo>
                  <a:lnTo>
                    <a:pt x="2138713" y="537570"/>
                  </a:lnTo>
                  <a:lnTo>
                    <a:pt x="2142196" y="541265"/>
                  </a:lnTo>
                  <a:lnTo>
                    <a:pt x="2145680" y="539919"/>
                  </a:lnTo>
                  <a:lnTo>
                    <a:pt x="2149163" y="538574"/>
                  </a:lnTo>
                  <a:lnTo>
                    <a:pt x="2152646" y="537230"/>
                  </a:lnTo>
                  <a:lnTo>
                    <a:pt x="2156129" y="536608"/>
                  </a:lnTo>
                  <a:lnTo>
                    <a:pt x="2159613" y="541705"/>
                  </a:lnTo>
                  <a:lnTo>
                    <a:pt x="2159613" y="542417"/>
                  </a:lnTo>
                  <a:lnTo>
                    <a:pt x="2159613" y="543127"/>
                  </a:lnTo>
                  <a:lnTo>
                    <a:pt x="2159613" y="543837"/>
                  </a:lnTo>
                  <a:lnTo>
                    <a:pt x="2159613" y="544547"/>
                  </a:lnTo>
                  <a:lnTo>
                    <a:pt x="2159613" y="545255"/>
                  </a:lnTo>
                  <a:lnTo>
                    <a:pt x="2163096" y="547454"/>
                  </a:lnTo>
                  <a:lnTo>
                    <a:pt x="2166579" y="546122"/>
                  </a:lnTo>
                  <a:lnTo>
                    <a:pt x="2170062" y="546905"/>
                  </a:lnTo>
                  <a:lnTo>
                    <a:pt x="2173546" y="546983"/>
                  </a:lnTo>
                  <a:lnTo>
                    <a:pt x="2177029" y="547760"/>
                  </a:lnTo>
                  <a:lnTo>
                    <a:pt x="2177029" y="548460"/>
                  </a:lnTo>
                  <a:lnTo>
                    <a:pt x="2177029" y="549159"/>
                  </a:lnTo>
                  <a:lnTo>
                    <a:pt x="2180512" y="551321"/>
                  </a:lnTo>
                  <a:lnTo>
                    <a:pt x="2183995" y="552084"/>
                  </a:lnTo>
                  <a:lnTo>
                    <a:pt x="2187479" y="552153"/>
                  </a:lnTo>
                  <a:lnTo>
                    <a:pt x="2190962" y="551530"/>
                  </a:lnTo>
                  <a:lnTo>
                    <a:pt x="2194445" y="552978"/>
                  </a:lnTo>
                  <a:lnTo>
                    <a:pt x="2194445" y="553667"/>
                  </a:lnTo>
                  <a:lnTo>
                    <a:pt x="2194445" y="554355"/>
                  </a:lnTo>
                  <a:lnTo>
                    <a:pt x="2197928" y="555105"/>
                  </a:lnTo>
                  <a:lnTo>
                    <a:pt x="2201412" y="559263"/>
                  </a:lnTo>
                  <a:lnTo>
                    <a:pt x="2204895" y="558639"/>
                  </a:lnTo>
                  <a:lnTo>
                    <a:pt x="2208378" y="558017"/>
                  </a:lnTo>
                  <a:lnTo>
                    <a:pt x="2211861" y="556716"/>
                  </a:lnTo>
                  <a:lnTo>
                    <a:pt x="2215345" y="555418"/>
                  </a:lnTo>
                  <a:lnTo>
                    <a:pt x="2218828" y="554120"/>
                  </a:lnTo>
                  <a:lnTo>
                    <a:pt x="2222311" y="553505"/>
                  </a:lnTo>
                  <a:lnTo>
                    <a:pt x="2225794" y="552211"/>
                  </a:lnTo>
                  <a:lnTo>
                    <a:pt x="2229278" y="551599"/>
                  </a:lnTo>
                  <a:lnTo>
                    <a:pt x="2232761" y="550308"/>
                  </a:lnTo>
                  <a:lnTo>
                    <a:pt x="2236244" y="549019"/>
                  </a:lnTo>
                  <a:lnTo>
                    <a:pt x="2239727" y="548412"/>
                  </a:lnTo>
                  <a:lnTo>
                    <a:pt x="2243211" y="548485"/>
                  </a:lnTo>
                  <a:lnTo>
                    <a:pt x="2246694" y="547201"/>
                  </a:lnTo>
                  <a:lnTo>
                    <a:pt x="2246694" y="547880"/>
                  </a:lnTo>
                  <a:lnTo>
                    <a:pt x="2250177" y="548630"/>
                  </a:lnTo>
                  <a:lnTo>
                    <a:pt x="2253660" y="548026"/>
                  </a:lnTo>
                  <a:lnTo>
                    <a:pt x="2257144" y="547424"/>
                  </a:lnTo>
                  <a:lnTo>
                    <a:pt x="2260627" y="546148"/>
                  </a:lnTo>
                  <a:lnTo>
                    <a:pt x="2264110" y="544874"/>
                  </a:lnTo>
                  <a:lnTo>
                    <a:pt x="2267593" y="544277"/>
                  </a:lnTo>
                  <a:lnTo>
                    <a:pt x="2271077" y="543005"/>
                  </a:lnTo>
                  <a:lnTo>
                    <a:pt x="2274560" y="541736"/>
                  </a:lnTo>
                  <a:lnTo>
                    <a:pt x="2278043" y="540467"/>
                  </a:lnTo>
                  <a:lnTo>
                    <a:pt x="2281526" y="540552"/>
                  </a:lnTo>
                  <a:lnTo>
                    <a:pt x="2281526" y="541227"/>
                  </a:lnTo>
                  <a:lnTo>
                    <a:pt x="2281526" y="541901"/>
                  </a:lnTo>
                  <a:lnTo>
                    <a:pt x="2285010" y="540637"/>
                  </a:lnTo>
                  <a:lnTo>
                    <a:pt x="2288493" y="541393"/>
                  </a:lnTo>
                  <a:lnTo>
                    <a:pt x="2291976" y="541476"/>
                  </a:lnTo>
                  <a:lnTo>
                    <a:pt x="2295459" y="540888"/>
                  </a:lnTo>
                  <a:lnTo>
                    <a:pt x="2298942" y="540971"/>
                  </a:lnTo>
                  <a:lnTo>
                    <a:pt x="2298942" y="541640"/>
                  </a:lnTo>
                  <a:lnTo>
                    <a:pt x="2302426" y="549688"/>
                  </a:lnTo>
                  <a:lnTo>
                    <a:pt x="2305909" y="548438"/>
                  </a:lnTo>
                  <a:lnTo>
                    <a:pt x="2309392" y="547849"/>
                  </a:lnTo>
                  <a:lnTo>
                    <a:pt x="2312875" y="549236"/>
                  </a:lnTo>
                  <a:lnTo>
                    <a:pt x="2316359" y="550617"/>
                  </a:lnTo>
                  <a:lnTo>
                    <a:pt x="2319842" y="551337"/>
                  </a:lnTo>
                  <a:lnTo>
                    <a:pt x="2323325" y="550097"/>
                  </a:lnTo>
                  <a:lnTo>
                    <a:pt x="2326808" y="549512"/>
                  </a:lnTo>
                  <a:lnTo>
                    <a:pt x="2330292" y="550883"/>
                  </a:lnTo>
                  <a:lnTo>
                    <a:pt x="2333775" y="550299"/>
                  </a:lnTo>
                  <a:lnTo>
                    <a:pt x="2333775" y="550949"/>
                  </a:lnTo>
                  <a:lnTo>
                    <a:pt x="2337258" y="554897"/>
                  </a:lnTo>
                  <a:lnTo>
                    <a:pt x="2340741" y="556243"/>
                  </a:lnTo>
                  <a:lnTo>
                    <a:pt x="2344225" y="555015"/>
                  </a:lnTo>
                  <a:lnTo>
                    <a:pt x="2347708" y="554432"/>
                  </a:lnTo>
                  <a:lnTo>
                    <a:pt x="2351191" y="553850"/>
                  </a:lnTo>
                  <a:lnTo>
                    <a:pt x="2351191" y="554492"/>
                  </a:lnTo>
                  <a:lnTo>
                    <a:pt x="2354674" y="553911"/>
                  </a:lnTo>
                  <a:lnTo>
                    <a:pt x="2358158" y="555890"/>
                  </a:lnTo>
                  <a:lnTo>
                    <a:pt x="2361641" y="554671"/>
                  </a:lnTo>
                  <a:lnTo>
                    <a:pt x="2365124" y="554092"/>
                  </a:lnTo>
                  <a:lnTo>
                    <a:pt x="2368607" y="554789"/>
                  </a:lnTo>
                  <a:lnTo>
                    <a:pt x="2372091" y="553576"/>
                  </a:lnTo>
                  <a:lnTo>
                    <a:pt x="2375574" y="559335"/>
                  </a:lnTo>
                  <a:lnTo>
                    <a:pt x="2379057" y="558757"/>
                  </a:lnTo>
                  <a:lnTo>
                    <a:pt x="2382540" y="558180"/>
                  </a:lnTo>
                  <a:lnTo>
                    <a:pt x="2386024" y="557604"/>
                  </a:lnTo>
                  <a:lnTo>
                    <a:pt x="2386024" y="558233"/>
                  </a:lnTo>
                  <a:lnTo>
                    <a:pt x="2386024" y="558862"/>
                  </a:lnTo>
                  <a:lnTo>
                    <a:pt x="2389507" y="557658"/>
                  </a:lnTo>
                  <a:lnTo>
                    <a:pt x="2392990" y="561466"/>
                  </a:lnTo>
                  <a:lnTo>
                    <a:pt x="2396473" y="560891"/>
                  </a:lnTo>
                  <a:lnTo>
                    <a:pt x="2399957" y="560940"/>
                  </a:lnTo>
                  <a:lnTo>
                    <a:pt x="2403440" y="563470"/>
                  </a:lnTo>
                  <a:lnTo>
                    <a:pt x="2406923" y="564133"/>
                  </a:lnTo>
                  <a:lnTo>
                    <a:pt x="2410406" y="564177"/>
                  </a:lnTo>
                  <a:lnTo>
                    <a:pt x="2413890" y="563604"/>
                  </a:lnTo>
                  <a:lnTo>
                    <a:pt x="2417373" y="562416"/>
                  </a:lnTo>
                  <a:lnTo>
                    <a:pt x="2420856" y="565534"/>
                  </a:lnTo>
                  <a:lnTo>
                    <a:pt x="2424339" y="564963"/>
                  </a:lnTo>
                  <a:lnTo>
                    <a:pt x="2427823" y="564394"/>
                  </a:lnTo>
                  <a:lnTo>
                    <a:pt x="2431306" y="564437"/>
                  </a:lnTo>
                  <a:lnTo>
                    <a:pt x="2434789" y="572368"/>
                  </a:lnTo>
                  <a:lnTo>
                    <a:pt x="2438272" y="575404"/>
                  </a:lnTo>
                  <a:lnTo>
                    <a:pt x="2441756" y="574232"/>
                  </a:lnTo>
                  <a:lnTo>
                    <a:pt x="2445239" y="573061"/>
                  </a:lnTo>
                  <a:lnTo>
                    <a:pt x="2448722" y="574288"/>
                  </a:lnTo>
                  <a:lnTo>
                    <a:pt x="2452205" y="576701"/>
                  </a:lnTo>
                  <a:lnTo>
                    <a:pt x="2455689" y="577912"/>
                  </a:lnTo>
                  <a:lnTo>
                    <a:pt x="2459172" y="576750"/>
                  </a:lnTo>
                  <a:lnTo>
                    <a:pt x="2462655" y="575588"/>
                  </a:lnTo>
                  <a:lnTo>
                    <a:pt x="2466138" y="575021"/>
                  </a:lnTo>
                  <a:lnTo>
                    <a:pt x="2469622" y="573862"/>
                  </a:lnTo>
                  <a:lnTo>
                    <a:pt x="2473105" y="575666"/>
                  </a:lnTo>
                  <a:lnTo>
                    <a:pt x="2473105" y="576256"/>
                  </a:lnTo>
                  <a:lnTo>
                    <a:pt x="2476588" y="576281"/>
                  </a:lnTo>
                  <a:lnTo>
                    <a:pt x="2480071" y="575717"/>
                  </a:lnTo>
                  <a:lnTo>
                    <a:pt x="2483555" y="575743"/>
                  </a:lnTo>
                  <a:lnTo>
                    <a:pt x="2487038" y="576356"/>
                  </a:lnTo>
                  <a:lnTo>
                    <a:pt x="2490521" y="575207"/>
                  </a:lnTo>
                  <a:lnTo>
                    <a:pt x="2494004" y="575819"/>
                  </a:lnTo>
                  <a:lnTo>
                    <a:pt x="2497488" y="574673"/>
                  </a:lnTo>
                  <a:lnTo>
                    <a:pt x="2500971" y="574115"/>
                  </a:lnTo>
                  <a:lnTo>
                    <a:pt x="2504454" y="573558"/>
                  </a:lnTo>
                  <a:lnTo>
                    <a:pt x="2507937" y="574170"/>
                  </a:lnTo>
                  <a:lnTo>
                    <a:pt x="2507937" y="574754"/>
                  </a:lnTo>
                  <a:lnTo>
                    <a:pt x="2507937" y="575337"/>
                  </a:lnTo>
                  <a:lnTo>
                    <a:pt x="2507937" y="575920"/>
                  </a:lnTo>
                  <a:lnTo>
                    <a:pt x="2511421" y="576527"/>
                  </a:lnTo>
                  <a:lnTo>
                    <a:pt x="2514904" y="576551"/>
                  </a:lnTo>
                  <a:lnTo>
                    <a:pt x="2518387" y="576575"/>
                  </a:lnTo>
                  <a:lnTo>
                    <a:pt x="2521870" y="576020"/>
                  </a:lnTo>
                  <a:lnTo>
                    <a:pt x="2525354" y="574887"/>
                  </a:lnTo>
                  <a:lnTo>
                    <a:pt x="2525354" y="575466"/>
                  </a:lnTo>
                  <a:lnTo>
                    <a:pt x="2528837" y="575492"/>
                  </a:lnTo>
                  <a:lnTo>
                    <a:pt x="2532320" y="574939"/>
                  </a:lnTo>
                  <a:lnTo>
                    <a:pt x="2535803" y="576119"/>
                  </a:lnTo>
                  <a:lnTo>
                    <a:pt x="2539287" y="575568"/>
                  </a:lnTo>
                  <a:lnTo>
                    <a:pt x="2542770" y="577888"/>
                  </a:lnTo>
                  <a:lnTo>
                    <a:pt x="2546253" y="577338"/>
                  </a:lnTo>
                  <a:lnTo>
                    <a:pt x="2549736" y="579073"/>
                  </a:lnTo>
                  <a:lnTo>
                    <a:pt x="2553220" y="579094"/>
                  </a:lnTo>
                  <a:lnTo>
                    <a:pt x="2556703" y="577976"/>
                  </a:lnTo>
                  <a:lnTo>
                    <a:pt x="2560186" y="577428"/>
                  </a:lnTo>
                  <a:lnTo>
                    <a:pt x="2560186" y="577997"/>
                  </a:lnTo>
                  <a:lnTo>
                    <a:pt x="2560186" y="578566"/>
                  </a:lnTo>
                  <a:lnTo>
                    <a:pt x="2560186" y="579134"/>
                  </a:lnTo>
                  <a:lnTo>
                    <a:pt x="2563669" y="578019"/>
                  </a:lnTo>
                  <a:lnTo>
                    <a:pt x="2567153" y="576905"/>
                  </a:lnTo>
                  <a:lnTo>
                    <a:pt x="2570636" y="579194"/>
                  </a:lnTo>
                  <a:lnTo>
                    <a:pt x="2574119" y="582031"/>
                  </a:lnTo>
                  <a:lnTo>
                    <a:pt x="2577602" y="585966"/>
                  </a:lnTo>
                  <a:lnTo>
                    <a:pt x="2577602" y="586524"/>
                  </a:lnTo>
                  <a:lnTo>
                    <a:pt x="2577602" y="587082"/>
                  </a:lnTo>
                  <a:lnTo>
                    <a:pt x="2577602" y="587639"/>
                  </a:lnTo>
                  <a:lnTo>
                    <a:pt x="2577602" y="588195"/>
                  </a:lnTo>
                  <a:lnTo>
                    <a:pt x="2577602" y="588751"/>
                  </a:lnTo>
                  <a:lnTo>
                    <a:pt x="2581085" y="591528"/>
                  </a:lnTo>
                  <a:lnTo>
                    <a:pt x="2584569" y="590978"/>
                  </a:lnTo>
                  <a:lnTo>
                    <a:pt x="2588052" y="590430"/>
                  </a:lnTo>
                  <a:lnTo>
                    <a:pt x="2591535" y="590435"/>
                  </a:lnTo>
                  <a:lnTo>
                    <a:pt x="2595018" y="589337"/>
                  </a:lnTo>
                  <a:lnTo>
                    <a:pt x="2595018" y="589888"/>
                  </a:lnTo>
                  <a:lnTo>
                    <a:pt x="2598502" y="591542"/>
                  </a:lnTo>
                  <a:lnTo>
                    <a:pt x="2601985" y="590997"/>
                  </a:lnTo>
                  <a:lnTo>
                    <a:pt x="2605468" y="590452"/>
                  </a:lnTo>
                  <a:lnTo>
                    <a:pt x="2608951" y="589360"/>
                  </a:lnTo>
                  <a:lnTo>
                    <a:pt x="2612435" y="589914"/>
                  </a:lnTo>
                  <a:lnTo>
                    <a:pt x="2612435" y="590461"/>
                  </a:lnTo>
                  <a:lnTo>
                    <a:pt x="2612435" y="591008"/>
                  </a:lnTo>
                  <a:lnTo>
                    <a:pt x="2612435" y="591554"/>
                  </a:lnTo>
                  <a:lnTo>
                    <a:pt x="2612435" y="592100"/>
                  </a:lnTo>
                  <a:lnTo>
                    <a:pt x="2612435" y="592645"/>
                  </a:lnTo>
                  <a:lnTo>
                    <a:pt x="2615918" y="595363"/>
                  </a:lnTo>
                  <a:lnTo>
                    <a:pt x="2619401" y="595361"/>
                  </a:lnTo>
                  <a:lnTo>
                    <a:pt x="2622884" y="595359"/>
                  </a:lnTo>
                  <a:lnTo>
                    <a:pt x="2626368" y="595897"/>
                  </a:lnTo>
                  <a:lnTo>
                    <a:pt x="2629851" y="595894"/>
                  </a:lnTo>
                  <a:lnTo>
                    <a:pt x="2629851" y="596432"/>
                  </a:lnTo>
                  <a:lnTo>
                    <a:pt x="2629851" y="596971"/>
                  </a:lnTo>
                  <a:lnTo>
                    <a:pt x="2633334" y="596429"/>
                  </a:lnTo>
                  <a:lnTo>
                    <a:pt x="2636817" y="595888"/>
                  </a:lnTo>
                  <a:lnTo>
                    <a:pt x="2640301" y="595885"/>
                  </a:lnTo>
                  <a:lnTo>
                    <a:pt x="2643784" y="597489"/>
                  </a:lnTo>
                  <a:lnTo>
                    <a:pt x="2647267" y="596415"/>
                  </a:lnTo>
                  <a:lnTo>
                    <a:pt x="2650750" y="595342"/>
                  </a:lnTo>
                  <a:lnTo>
                    <a:pt x="2654234" y="594805"/>
                  </a:lnTo>
                  <a:lnTo>
                    <a:pt x="2657717" y="595338"/>
                  </a:lnTo>
                  <a:lnTo>
                    <a:pt x="2661200" y="594802"/>
                  </a:lnTo>
                  <a:lnTo>
                    <a:pt x="2664683" y="600635"/>
                  </a:lnTo>
                  <a:lnTo>
                    <a:pt x="2664683" y="601162"/>
                  </a:lnTo>
                  <a:lnTo>
                    <a:pt x="2668167" y="604306"/>
                  </a:lnTo>
                  <a:lnTo>
                    <a:pt x="2671650" y="603769"/>
                  </a:lnTo>
                  <a:lnTo>
                    <a:pt x="2675133" y="603756"/>
                  </a:lnTo>
                  <a:lnTo>
                    <a:pt x="2678616" y="604787"/>
                  </a:lnTo>
                  <a:lnTo>
                    <a:pt x="2682100" y="606335"/>
                  </a:lnTo>
                  <a:lnTo>
                    <a:pt x="2685583" y="605279"/>
                  </a:lnTo>
                  <a:lnTo>
                    <a:pt x="2689066" y="604225"/>
                  </a:lnTo>
                  <a:lnTo>
                    <a:pt x="2692549" y="604211"/>
                  </a:lnTo>
                  <a:lnTo>
                    <a:pt x="2696033" y="604198"/>
                  </a:lnTo>
                  <a:lnTo>
                    <a:pt x="2699516" y="603666"/>
                  </a:lnTo>
                  <a:lnTo>
                    <a:pt x="2699516" y="604185"/>
                  </a:lnTo>
                  <a:lnTo>
                    <a:pt x="2699516" y="604703"/>
                  </a:lnTo>
                  <a:lnTo>
                    <a:pt x="2702999" y="603653"/>
                  </a:lnTo>
                  <a:lnTo>
                    <a:pt x="2706482" y="603123"/>
                  </a:lnTo>
                  <a:lnTo>
                    <a:pt x="2709966" y="605692"/>
                  </a:lnTo>
                  <a:lnTo>
                    <a:pt x="2713449" y="604647"/>
                  </a:lnTo>
                  <a:lnTo>
                    <a:pt x="2716932" y="603603"/>
                  </a:lnTo>
                  <a:lnTo>
                    <a:pt x="2720415" y="603075"/>
                  </a:lnTo>
                  <a:lnTo>
                    <a:pt x="2723899" y="602549"/>
                  </a:lnTo>
                  <a:lnTo>
                    <a:pt x="2727382" y="602537"/>
                  </a:lnTo>
                  <a:lnTo>
                    <a:pt x="2730865" y="601498"/>
                  </a:lnTo>
                  <a:lnTo>
                    <a:pt x="2734348" y="600460"/>
                  </a:lnTo>
                  <a:lnTo>
                    <a:pt x="2734348" y="600974"/>
                  </a:lnTo>
                  <a:lnTo>
                    <a:pt x="2734348" y="601488"/>
                  </a:lnTo>
                  <a:lnTo>
                    <a:pt x="2734348" y="602002"/>
                  </a:lnTo>
                  <a:lnTo>
                    <a:pt x="2734348" y="602515"/>
                  </a:lnTo>
                  <a:lnTo>
                    <a:pt x="2737832" y="605571"/>
                  </a:lnTo>
                  <a:lnTo>
                    <a:pt x="2741315" y="605047"/>
                  </a:lnTo>
                  <a:lnTo>
                    <a:pt x="2744798" y="604523"/>
                  </a:lnTo>
                  <a:lnTo>
                    <a:pt x="2748281" y="603491"/>
                  </a:lnTo>
                  <a:lnTo>
                    <a:pt x="2751765" y="602970"/>
                  </a:lnTo>
                  <a:lnTo>
                    <a:pt x="2751765" y="603479"/>
                  </a:lnTo>
                  <a:lnTo>
                    <a:pt x="2751765" y="603988"/>
                  </a:lnTo>
                  <a:lnTo>
                    <a:pt x="2755248" y="603467"/>
                  </a:lnTo>
                  <a:lnTo>
                    <a:pt x="2758731" y="602438"/>
                  </a:lnTo>
                  <a:lnTo>
                    <a:pt x="2762214" y="601411"/>
                  </a:lnTo>
                  <a:lnTo>
                    <a:pt x="2765698" y="602923"/>
                  </a:lnTo>
                  <a:lnTo>
                    <a:pt x="2769181" y="602405"/>
                  </a:lnTo>
                  <a:lnTo>
                    <a:pt x="2769181" y="602912"/>
                  </a:lnTo>
                  <a:lnTo>
                    <a:pt x="2772664" y="602395"/>
                  </a:lnTo>
                  <a:lnTo>
                    <a:pt x="2776147" y="602889"/>
                  </a:lnTo>
                  <a:lnTo>
                    <a:pt x="2779631" y="605395"/>
                  </a:lnTo>
                  <a:lnTo>
                    <a:pt x="2783114" y="604376"/>
                  </a:lnTo>
                  <a:lnTo>
                    <a:pt x="2786597" y="605366"/>
                  </a:lnTo>
                  <a:lnTo>
                    <a:pt x="2786597" y="605867"/>
                  </a:lnTo>
                  <a:lnTo>
                    <a:pt x="2786597" y="606367"/>
                  </a:lnTo>
                  <a:lnTo>
                    <a:pt x="2786597" y="606868"/>
                  </a:lnTo>
                  <a:lnTo>
                    <a:pt x="2786597" y="607368"/>
                  </a:lnTo>
                  <a:lnTo>
                    <a:pt x="2790080" y="606352"/>
                  </a:lnTo>
                  <a:lnTo>
                    <a:pt x="2793564" y="607334"/>
                  </a:lnTo>
                  <a:lnTo>
                    <a:pt x="2797047" y="606321"/>
                  </a:lnTo>
                  <a:lnTo>
                    <a:pt x="2800530" y="605308"/>
                  </a:lnTo>
                  <a:lnTo>
                    <a:pt x="2804013" y="604297"/>
                  </a:lnTo>
                  <a:lnTo>
                    <a:pt x="2804013" y="604796"/>
                  </a:lnTo>
                  <a:lnTo>
                    <a:pt x="2804013" y="605294"/>
                  </a:lnTo>
                  <a:lnTo>
                    <a:pt x="2804013" y="605792"/>
                  </a:lnTo>
                  <a:lnTo>
                    <a:pt x="2804013" y="606290"/>
                  </a:lnTo>
                  <a:lnTo>
                    <a:pt x="2804013" y="606787"/>
                  </a:lnTo>
                  <a:lnTo>
                    <a:pt x="2807497" y="605777"/>
                  </a:lnTo>
                  <a:lnTo>
                    <a:pt x="2810980" y="604769"/>
                  </a:lnTo>
                  <a:lnTo>
                    <a:pt x="2814463" y="604258"/>
                  </a:lnTo>
                  <a:lnTo>
                    <a:pt x="2817946" y="603252"/>
                  </a:lnTo>
                  <a:lnTo>
                    <a:pt x="2821430" y="603240"/>
                  </a:lnTo>
                  <a:lnTo>
                    <a:pt x="2821430" y="603736"/>
                  </a:lnTo>
                  <a:lnTo>
                    <a:pt x="2821430" y="604233"/>
                  </a:lnTo>
                  <a:lnTo>
                    <a:pt x="2821430" y="604728"/>
                  </a:lnTo>
                  <a:lnTo>
                    <a:pt x="2821430" y="605223"/>
                  </a:lnTo>
                  <a:lnTo>
                    <a:pt x="2824913" y="605209"/>
                  </a:lnTo>
                  <a:lnTo>
                    <a:pt x="2828396" y="604207"/>
                  </a:lnTo>
                  <a:lnTo>
                    <a:pt x="2831879" y="603205"/>
                  </a:lnTo>
                  <a:lnTo>
                    <a:pt x="2835363" y="602699"/>
                  </a:lnTo>
                  <a:lnTo>
                    <a:pt x="2838846" y="602194"/>
                  </a:lnTo>
                  <a:lnTo>
                    <a:pt x="2842329" y="601690"/>
                  </a:lnTo>
                  <a:lnTo>
                    <a:pt x="2845812" y="601680"/>
                  </a:lnTo>
                  <a:lnTo>
                    <a:pt x="2849296" y="600684"/>
                  </a:lnTo>
                  <a:lnTo>
                    <a:pt x="2852779" y="599688"/>
                  </a:lnTo>
                  <a:lnTo>
                    <a:pt x="2856262" y="599188"/>
                  </a:lnTo>
                  <a:lnTo>
                    <a:pt x="2859745" y="598194"/>
                  </a:lnTo>
                  <a:lnTo>
                    <a:pt x="2863229" y="597695"/>
                  </a:lnTo>
                  <a:lnTo>
                    <a:pt x="2866712" y="597197"/>
                  </a:lnTo>
                  <a:lnTo>
                    <a:pt x="2870195" y="600633"/>
                  </a:lnTo>
                  <a:lnTo>
                    <a:pt x="2873678" y="603068"/>
                  </a:lnTo>
                  <a:lnTo>
                    <a:pt x="2877161" y="602082"/>
                  </a:lnTo>
                  <a:lnTo>
                    <a:pt x="2880645" y="601585"/>
                  </a:lnTo>
                  <a:lnTo>
                    <a:pt x="2884128" y="601088"/>
                  </a:lnTo>
                  <a:lnTo>
                    <a:pt x="2887611" y="600592"/>
                  </a:lnTo>
                  <a:lnTo>
                    <a:pt x="2891094" y="599610"/>
                  </a:lnTo>
                  <a:lnTo>
                    <a:pt x="2894578" y="598628"/>
                  </a:lnTo>
                  <a:lnTo>
                    <a:pt x="2898061" y="597648"/>
                  </a:lnTo>
                  <a:lnTo>
                    <a:pt x="2901544" y="598617"/>
                  </a:lnTo>
                  <a:lnTo>
                    <a:pt x="2905027" y="599582"/>
                  </a:lnTo>
                  <a:lnTo>
                    <a:pt x="2908511" y="598605"/>
                  </a:lnTo>
                  <a:lnTo>
                    <a:pt x="2908511" y="599090"/>
                  </a:lnTo>
                  <a:lnTo>
                    <a:pt x="2908511" y="599575"/>
                  </a:lnTo>
                  <a:lnTo>
                    <a:pt x="2911994" y="603909"/>
                  </a:lnTo>
                  <a:lnTo>
                    <a:pt x="2915477" y="605335"/>
                  </a:lnTo>
                  <a:lnTo>
                    <a:pt x="2918960" y="606755"/>
                  </a:lnTo>
                  <a:lnTo>
                    <a:pt x="2922444" y="607217"/>
                  </a:lnTo>
                  <a:lnTo>
                    <a:pt x="2925927" y="608152"/>
                  </a:lnTo>
                  <a:lnTo>
                    <a:pt x="2925927" y="608627"/>
                  </a:lnTo>
                  <a:lnTo>
                    <a:pt x="2925927" y="609102"/>
                  </a:lnTo>
                  <a:lnTo>
                    <a:pt x="2925927" y="609576"/>
                  </a:lnTo>
                  <a:lnTo>
                    <a:pt x="2925927" y="610051"/>
                  </a:lnTo>
                  <a:lnTo>
                    <a:pt x="2929410" y="609558"/>
                  </a:lnTo>
                  <a:lnTo>
                    <a:pt x="2932893" y="609066"/>
                  </a:lnTo>
                  <a:lnTo>
                    <a:pt x="2936377" y="608575"/>
                  </a:lnTo>
                  <a:lnTo>
                    <a:pt x="2939860" y="609502"/>
                  </a:lnTo>
                  <a:lnTo>
                    <a:pt x="2943343" y="611367"/>
                  </a:lnTo>
                  <a:lnTo>
                    <a:pt x="2943343" y="611837"/>
                  </a:lnTo>
                  <a:lnTo>
                    <a:pt x="2943343" y="612307"/>
                  </a:lnTo>
                  <a:lnTo>
                    <a:pt x="2946826" y="611816"/>
                  </a:lnTo>
                  <a:lnTo>
                    <a:pt x="2950310" y="614134"/>
                  </a:lnTo>
                  <a:lnTo>
                    <a:pt x="2953793" y="615043"/>
                  </a:lnTo>
                  <a:lnTo>
                    <a:pt x="2957276" y="614553"/>
                  </a:lnTo>
                  <a:lnTo>
                    <a:pt x="2960759" y="614063"/>
                  </a:lnTo>
                  <a:lnTo>
                    <a:pt x="2964243" y="613109"/>
                  </a:lnTo>
                  <a:lnTo>
                    <a:pt x="2967726" y="615408"/>
                  </a:lnTo>
                  <a:lnTo>
                    <a:pt x="2971209" y="614456"/>
                  </a:lnTo>
                  <a:lnTo>
                    <a:pt x="2974692" y="617204"/>
                  </a:lnTo>
                  <a:lnTo>
                    <a:pt x="2978176" y="616717"/>
                  </a:lnTo>
                  <a:lnTo>
                    <a:pt x="2978176" y="617177"/>
                  </a:lnTo>
                  <a:lnTo>
                    <a:pt x="2981659" y="616690"/>
                  </a:lnTo>
                  <a:lnTo>
                    <a:pt x="2985142" y="618959"/>
                  </a:lnTo>
                  <a:lnTo>
                    <a:pt x="2988625" y="619844"/>
                  </a:lnTo>
                  <a:lnTo>
                    <a:pt x="2992109" y="618901"/>
                  </a:lnTo>
                  <a:lnTo>
                    <a:pt x="2995592" y="618872"/>
                  </a:lnTo>
                  <a:lnTo>
                    <a:pt x="2995592" y="619329"/>
                  </a:lnTo>
                  <a:lnTo>
                    <a:pt x="2995592" y="619785"/>
                  </a:lnTo>
                  <a:lnTo>
                    <a:pt x="2995592" y="620240"/>
                  </a:lnTo>
                  <a:lnTo>
                    <a:pt x="2995592" y="620696"/>
                  </a:lnTo>
                  <a:lnTo>
                    <a:pt x="2999075" y="621574"/>
                  </a:lnTo>
                  <a:lnTo>
                    <a:pt x="3002558" y="620635"/>
                  </a:lnTo>
                  <a:lnTo>
                    <a:pt x="3006042" y="619696"/>
                  </a:lnTo>
                  <a:lnTo>
                    <a:pt x="3009525" y="618758"/>
                  </a:lnTo>
                  <a:lnTo>
                    <a:pt x="3013008" y="618276"/>
                  </a:lnTo>
                  <a:lnTo>
                    <a:pt x="3016491" y="617339"/>
                  </a:lnTo>
                  <a:lnTo>
                    <a:pt x="3019975" y="616404"/>
                  </a:lnTo>
                  <a:lnTo>
                    <a:pt x="3023458" y="615924"/>
                  </a:lnTo>
                  <a:lnTo>
                    <a:pt x="3026941" y="617259"/>
                  </a:lnTo>
                  <a:lnTo>
                    <a:pt x="3030424" y="618137"/>
                  </a:lnTo>
                  <a:lnTo>
                    <a:pt x="3030424" y="618589"/>
                  </a:lnTo>
                  <a:lnTo>
                    <a:pt x="3030424" y="619040"/>
                  </a:lnTo>
                  <a:lnTo>
                    <a:pt x="3030424" y="619491"/>
                  </a:lnTo>
                  <a:lnTo>
                    <a:pt x="3030424" y="619942"/>
                  </a:lnTo>
                  <a:lnTo>
                    <a:pt x="3030424" y="620392"/>
                  </a:lnTo>
                  <a:lnTo>
                    <a:pt x="3030424" y="620842"/>
                  </a:lnTo>
                  <a:lnTo>
                    <a:pt x="3030424" y="621292"/>
                  </a:lnTo>
                  <a:lnTo>
                    <a:pt x="3030424" y="621742"/>
                  </a:lnTo>
                  <a:lnTo>
                    <a:pt x="3033908" y="621261"/>
                  </a:lnTo>
                  <a:lnTo>
                    <a:pt x="3037391" y="620781"/>
                  </a:lnTo>
                  <a:lnTo>
                    <a:pt x="3040874" y="620303"/>
                  </a:lnTo>
                  <a:lnTo>
                    <a:pt x="3044357" y="619376"/>
                  </a:lnTo>
                  <a:lnTo>
                    <a:pt x="3047841" y="620691"/>
                  </a:lnTo>
                  <a:lnTo>
                    <a:pt x="3051324" y="623782"/>
                  </a:lnTo>
                  <a:lnTo>
                    <a:pt x="3054807" y="622859"/>
                  </a:lnTo>
                  <a:lnTo>
                    <a:pt x="3058290" y="621937"/>
                  </a:lnTo>
                  <a:lnTo>
                    <a:pt x="3061774" y="622350"/>
                  </a:lnTo>
                  <a:lnTo>
                    <a:pt x="3065257" y="623648"/>
                  </a:lnTo>
                  <a:lnTo>
                    <a:pt x="3065257" y="624091"/>
                  </a:lnTo>
                  <a:lnTo>
                    <a:pt x="3068740" y="623615"/>
                  </a:lnTo>
                  <a:lnTo>
                    <a:pt x="3072223" y="623140"/>
                  </a:lnTo>
                  <a:lnTo>
                    <a:pt x="3075707" y="625752"/>
                  </a:lnTo>
                  <a:lnTo>
                    <a:pt x="3079190" y="624837"/>
                  </a:lnTo>
                  <a:lnTo>
                    <a:pt x="3082673" y="624363"/>
                  </a:lnTo>
                  <a:lnTo>
                    <a:pt x="3086156" y="624330"/>
                  </a:lnTo>
                  <a:lnTo>
                    <a:pt x="3089640" y="624735"/>
                  </a:lnTo>
                  <a:lnTo>
                    <a:pt x="3093123" y="626014"/>
                  </a:lnTo>
                  <a:lnTo>
                    <a:pt x="3096606" y="628158"/>
                  </a:lnTo>
                  <a:lnTo>
                    <a:pt x="3100089" y="628990"/>
                  </a:lnTo>
                  <a:lnTo>
                    <a:pt x="3100089" y="629424"/>
                  </a:lnTo>
                  <a:lnTo>
                    <a:pt x="3103573" y="630251"/>
                  </a:lnTo>
                  <a:lnTo>
                    <a:pt x="3107056" y="630211"/>
                  </a:lnTo>
                  <a:lnTo>
                    <a:pt x="3110539" y="630603"/>
                  </a:lnTo>
                  <a:lnTo>
                    <a:pt x="3114022" y="630563"/>
                  </a:lnTo>
                  <a:lnTo>
                    <a:pt x="3117506" y="630092"/>
                  </a:lnTo>
                  <a:lnTo>
                    <a:pt x="3120989" y="630053"/>
                  </a:lnTo>
                  <a:lnTo>
                    <a:pt x="3124472" y="629153"/>
                  </a:lnTo>
                  <a:lnTo>
                    <a:pt x="3127955" y="628684"/>
                  </a:lnTo>
                  <a:lnTo>
                    <a:pt x="3131439" y="629076"/>
                  </a:lnTo>
                  <a:lnTo>
                    <a:pt x="3134922" y="629038"/>
                  </a:lnTo>
                  <a:lnTo>
                    <a:pt x="3134922" y="629467"/>
                  </a:lnTo>
                  <a:lnTo>
                    <a:pt x="3134922" y="629896"/>
                  </a:lnTo>
                  <a:lnTo>
                    <a:pt x="3134922" y="630325"/>
                  </a:lnTo>
                  <a:lnTo>
                    <a:pt x="3138405" y="631995"/>
                  </a:lnTo>
                  <a:lnTo>
                    <a:pt x="3141888" y="631527"/>
                  </a:lnTo>
                  <a:lnTo>
                    <a:pt x="3145372" y="631487"/>
                  </a:lnTo>
                  <a:lnTo>
                    <a:pt x="3148855" y="631020"/>
                  </a:lnTo>
                  <a:lnTo>
                    <a:pt x="3152338" y="631406"/>
                  </a:lnTo>
                  <a:lnTo>
                    <a:pt x="3152338" y="631831"/>
                  </a:lnTo>
                  <a:lnTo>
                    <a:pt x="3152338" y="632256"/>
                  </a:lnTo>
                  <a:lnTo>
                    <a:pt x="3152338" y="632681"/>
                  </a:lnTo>
                  <a:lnTo>
                    <a:pt x="3152338" y="633105"/>
                  </a:lnTo>
                  <a:lnTo>
                    <a:pt x="3152338" y="633529"/>
                  </a:lnTo>
                  <a:lnTo>
                    <a:pt x="3155821" y="635178"/>
                  </a:lnTo>
                  <a:lnTo>
                    <a:pt x="3159304" y="634290"/>
                  </a:lnTo>
                  <a:lnTo>
                    <a:pt x="3162788" y="636353"/>
                  </a:lnTo>
                  <a:lnTo>
                    <a:pt x="3166271" y="637568"/>
                  </a:lnTo>
                  <a:lnTo>
                    <a:pt x="3169754" y="637940"/>
                  </a:lnTo>
                  <a:lnTo>
                    <a:pt x="3173237" y="637475"/>
                  </a:lnTo>
                  <a:lnTo>
                    <a:pt x="3176721" y="638681"/>
                  </a:lnTo>
                  <a:lnTo>
                    <a:pt x="3180204" y="638634"/>
                  </a:lnTo>
                  <a:lnTo>
                    <a:pt x="3183687" y="638170"/>
                  </a:lnTo>
                  <a:lnTo>
                    <a:pt x="3187170" y="638123"/>
                  </a:lnTo>
                  <a:lnTo>
                    <a:pt x="3187170" y="638539"/>
                  </a:lnTo>
                  <a:lnTo>
                    <a:pt x="3190654" y="646750"/>
                  </a:lnTo>
                  <a:lnTo>
                    <a:pt x="3194137" y="645874"/>
                  </a:lnTo>
                  <a:lnTo>
                    <a:pt x="3197620" y="645820"/>
                  </a:lnTo>
                  <a:lnTo>
                    <a:pt x="3201103" y="646174"/>
                  </a:lnTo>
                  <a:lnTo>
                    <a:pt x="3204587" y="645711"/>
                  </a:lnTo>
                  <a:lnTo>
                    <a:pt x="3208070" y="648511"/>
                  </a:lnTo>
                  <a:lnTo>
                    <a:pt x="3211553" y="648047"/>
                  </a:lnTo>
                  <a:lnTo>
                    <a:pt x="3215036" y="648803"/>
                  </a:lnTo>
                  <a:lnTo>
                    <a:pt x="3218520" y="649961"/>
                  </a:lnTo>
                  <a:lnTo>
                    <a:pt x="3222003" y="649094"/>
                  </a:lnTo>
                  <a:lnTo>
                    <a:pt x="3225486" y="648632"/>
                  </a:lnTo>
                  <a:lnTo>
                    <a:pt x="3228969" y="648171"/>
                  </a:lnTo>
                  <a:lnTo>
                    <a:pt x="3232453" y="647711"/>
                  </a:lnTo>
                  <a:lnTo>
                    <a:pt x="3235936" y="646847"/>
                  </a:lnTo>
                  <a:lnTo>
                    <a:pt x="3239419" y="646388"/>
                  </a:lnTo>
                  <a:lnTo>
                    <a:pt x="3239419" y="646792"/>
                  </a:lnTo>
                  <a:lnTo>
                    <a:pt x="3239419" y="647196"/>
                  </a:lnTo>
                  <a:lnTo>
                    <a:pt x="3242902" y="647141"/>
                  </a:lnTo>
                  <a:lnTo>
                    <a:pt x="3246386" y="647086"/>
                  </a:lnTo>
                  <a:lnTo>
                    <a:pt x="3249869" y="646225"/>
                  </a:lnTo>
                  <a:lnTo>
                    <a:pt x="3253352" y="646976"/>
                  </a:lnTo>
                  <a:lnTo>
                    <a:pt x="3256835" y="646520"/>
                  </a:lnTo>
                  <a:lnTo>
                    <a:pt x="3256835" y="646922"/>
                  </a:lnTo>
                  <a:lnTo>
                    <a:pt x="3256835" y="647323"/>
                  </a:lnTo>
                  <a:lnTo>
                    <a:pt x="3256835" y="647725"/>
                  </a:lnTo>
                  <a:lnTo>
                    <a:pt x="3260319" y="646867"/>
                  </a:lnTo>
                  <a:lnTo>
                    <a:pt x="3263802" y="646813"/>
                  </a:lnTo>
                  <a:lnTo>
                    <a:pt x="3267285" y="651149"/>
                  </a:lnTo>
                  <a:lnTo>
                    <a:pt x="3270768" y="650295"/>
                  </a:lnTo>
                  <a:lnTo>
                    <a:pt x="3274252" y="650635"/>
                  </a:lnTo>
                  <a:lnTo>
                    <a:pt x="3277735" y="650180"/>
                  </a:lnTo>
                  <a:lnTo>
                    <a:pt x="3281218" y="650520"/>
                  </a:lnTo>
                  <a:lnTo>
                    <a:pt x="3284701" y="651254"/>
                  </a:lnTo>
                  <a:lnTo>
                    <a:pt x="3288185" y="650405"/>
                  </a:lnTo>
                  <a:lnTo>
                    <a:pt x="3291668" y="653895"/>
                  </a:lnTo>
                  <a:lnTo>
                    <a:pt x="3295151" y="653441"/>
                  </a:lnTo>
                  <a:lnTo>
                    <a:pt x="3298634" y="652596"/>
                  </a:lnTo>
                  <a:lnTo>
                    <a:pt x="3302118" y="652536"/>
                  </a:lnTo>
                  <a:lnTo>
                    <a:pt x="3305601" y="652085"/>
                  </a:lnTo>
                  <a:lnTo>
                    <a:pt x="3309084" y="653202"/>
                  </a:lnTo>
                  <a:lnTo>
                    <a:pt x="3312567" y="652751"/>
                  </a:lnTo>
                  <a:lnTo>
                    <a:pt x="3316051" y="651909"/>
                  </a:lnTo>
                  <a:lnTo>
                    <a:pt x="3319534" y="651068"/>
                  </a:lnTo>
                  <a:lnTo>
                    <a:pt x="3323017" y="651402"/>
                  </a:lnTo>
                  <a:lnTo>
                    <a:pt x="3326500" y="657562"/>
                  </a:lnTo>
                  <a:lnTo>
                    <a:pt x="3329984" y="657112"/>
                  </a:lnTo>
                  <a:lnTo>
                    <a:pt x="3333467" y="656663"/>
                  </a:lnTo>
                  <a:lnTo>
                    <a:pt x="3336950" y="656214"/>
                  </a:lnTo>
                  <a:lnTo>
                    <a:pt x="3340433" y="655379"/>
                  </a:lnTo>
                  <a:lnTo>
                    <a:pt x="3343917" y="654932"/>
                  </a:lnTo>
                  <a:lnTo>
                    <a:pt x="3343917" y="655318"/>
                  </a:lnTo>
                  <a:lnTo>
                    <a:pt x="3343917" y="655704"/>
                  </a:lnTo>
                  <a:lnTo>
                    <a:pt x="3347400" y="657567"/>
                  </a:lnTo>
                  <a:lnTo>
                    <a:pt x="3350883" y="657120"/>
                  </a:lnTo>
                  <a:lnTo>
                    <a:pt x="3354366" y="656673"/>
                  </a:lnTo>
                  <a:lnTo>
                    <a:pt x="3357850" y="656227"/>
                  </a:lnTo>
                  <a:lnTo>
                    <a:pt x="3361333" y="656166"/>
                  </a:lnTo>
                  <a:lnTo>
                    <a:pt x="3361333" y="656549"/>
                  </a:lnTo>
                  <a:lnTo>
                    <a:pt x="3361333" y="656932"/>
                  </a:lnTo>
                  <a:lnTo>
                    <a:pt x="3361333" y="657315"/>
                  </a:lnTo>
                  <a:lnTo>
                    <a:pt x="3361333" y="657698"/>
                  </a:lnTo>
                  <a:lnTo>
                    <a:pt x="3364816" y="656870"/>
                  </a:lnTo>
                  <a:lnTo>
                    <a:pt x="3368299" y="657190"/>
                  </a:lnTo>
                  <a:lnTo>
                    <a:pt x="3371783" y="657128"/>
                  </a:lnTo>
                  <a:lnTo>
                    <a:pt x="3375266" y="656684"/>
                  </a:lnTo>
                  <a:lnTo>
                    <a:pt x="3378749" y="657003"/>
                  </a:lnTo>
                  <a:lnTo>
                    <a:pt x="3382232" y="656561"/>
                  </a:lnTo>
                  <a:lnTo>
                    <a:pt x="3385716" y="657640"/>
                  </a:lnTo>
                  <a:lnTo>
                    <a:pt x="3389199" y="656818"/>
                  </a:lnTo>
                  <a:lnTo>
                    <a:pt x="3392682" y="656376"/>
                  </a:lnTo>
                  <a:lnTo>
                    <a:pt x="3396165" y="655936"/>
                  </a:lnTo>
                  <a:lnTo>
                    <a:pt x="3396165" y="656315"/>
                  </a:lnTo>
                  <a:lnTo>
                    <a:pt x="3396165" y="656695"/>
                  </a:lnTo>
                  <a:lnTo>
                    <a:pt x="3399649" y="658525"/>
                  </a:lnTo>
                  <a:lnTo>
                    <a:pt x="3403132" y="662225"/>
                  </a:lnTo>
                  <a:lnTo>
                    <a:pt x="3406615" y="661783"/>
                  </a:lnTo>
                  <a:lnTo>
                    <a:pt x="3410098" y="665453"/>
                  </a:lnTo>
                  <a:lnTo>
                    <a:pt x="3413582" y="665012"/>
                  </a:lnTo>
                  <a:lnTo>
                    <a:pt x="3413582" y="665384"/>
                  </a:lnTo>
                  <a:lnTo>
                    <a:pt x="3413582" y="665756"/>
                  </a:lnTo>
                  <a:lnTo>
                    <a:pt x="3413582" y="666128"/>
                  </a:lnTo>
                  <a:lnTo>
                    <a:pt x="3417065" y="667912"/>
                  </a:lnTo>
                  <a:lnTo>
                    <a:pt x="3420548" y="667100"/>
                  </a:lnTo>
                  <a:lnTo>
                    <a:pt x="3424031" y="667400"/>
                  </a:lnTo>
                  <a:lnTo>
                    <a:pt x="3427515" y="667698"/>
                  </a:lnTo>
                  <a:lnTo>
                    <a:pt x="3430998" y="667996"/>
                  </a:lnTo>
                  <a:lnTo>
                    <a:pt x="3430998" y="668365"/>
                  </a:lnTo>
                  <a:lnTo>
                    <a:pt x="3430998" y="668733"/>
                  </a:lnTo>
                  <a:lnTo>
                    <a:pt x="3430998" y="669101"/>
                  </a:lnTo>
                  <a:lnTo>
                    <a:pt x="3430998" y="669469"/>
                  </a:lnTo>
                  <a:lnTo>
                    <a:pt x="3430998" y="669836"/>
                  </a:lnTo>
                  <a:lnTo>
                    <a:pt x="3430998" y="670204"/>
                  </a:lnTo>
                  <a:lnTo>
                    <a:pt x="3434481" y="670498"/>
                  </a:lnTo>
                  <a:lnTo>
                    <a:pt x="3437964" y="669691"/>
                  </a:lnTo>
                  <a:lnTo>
                    <a:pt x="3441447" y="672179"/>
                  </a:lnTo>
                  <a:lnTo>
                    <a:pt x="3444931" y="673562"/>
                  </a:lnTo>
                  <a:lnTo>
                    <a:pt x="3448414" y="672759"/>
                  </a:lnTo>
                  <a:lnTo>
                    <a:pt x="3451897" y="672320"/>
                  </a:lnTo>
                  <a:lnTo>
                    <a:pt x="3455380" y="673698"/>
                  </a:lnTo>
                  <a:lnTo>
                    <a:pt x="3458864" y="672897"/>
                  </a:lnTo>
                  <a:lnTo>
                    <a:pt x="3462347" y="672460"/>
                  </a:lnTo>
                  <a:lnTo>
                    <a:pt x="3465830" y="674194"/>
                  </a:lnTo>
                  <a:lnTo>
                    <a:pt x="3469313" y="678435"/>
                  </a:lnTo>
                  <a:lnTo>
                    <a:pt x="3472797" y="677639"/>
                  </a:lnTo>
                  <a:lnTo>
                    <a:pt x="3476280" y="678276"/>
                  </a:lnTo>
                  <a:lnTo>
                    <a:pt x="3479763" y="682116"/>
                  </a:lnTo>
                  <a:lnTo>
                    <a:pt x="3483246" y="681324"/>
                  </a:lnTo>
                  <a:lnTo>
                    <a:pt x="3483246" y="681679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33379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AUC:0.366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AUC:0.356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AUC:0.361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AUC:0.381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AUC:0.348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AUC:0.396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685872" y="1632562"/>
              <a:ext cx="438008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LDL cholesterol 130mg/</a:t>
              </a:r>
              <a:r>
                <a:rPr lang="en-US" sz="1320" dirty="0" err="1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dL</a:t>
              </a: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20594"/>
            </a:xfrm>
            <a:custGeom>
              <a:avLst/>
              <a:gdLst/>
              <a:ahLst/>
              <a:cxnLst/>
              <a:rect l="0" t="0" r="0" b="0"/>
              <a:pathLst>
                <a:path w="3483246" h="312059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1907844"/>
                  </a:lnTo>
                  <a:lnTo>
                    <a:pt x="34832" y="1816556"/>
                  </a:lnTo>
                  <a:lnTo>
                    <a:pt x="38315" y="2082243"/>
                  </a:lnTo>
                  <a:lnTo>
                    <a:pt x="41798" y="2008792"/>
                  </a:lnTo>
                  <a:lnTo>
                    <a:pt x="45282" y="1940347"/>
                  </a:lnTo>
                  <a:lnTo>
                    <a:pt x="48765" y="2378975"/>
                  </a:lnTo>
                  <a:lnTo>
                    <a:pt x="52248" y="2338966"/>
                  </a:lnTo>
                  <a:lnTo>
                    <a:pt x="55731" y="2301502"/>
                  </a:lnTo>
                  <a:lnTo>
                    <a:pt x="59215" y="2266348"/>
                  </a:lnTo>
                  <a:lnTo>
                    <a:pt x="62698" y="2233296"/>
                  </a:lnTo>
                  <a:lnTo>
                    <a:pt x="66181" y="2202164"/>
                  </a:lnTo>
                  <a:lnTo>
                    <a:pt x="69664" y="2285166"/>
                  </a:lnTo>
                  <a:lnTo>
                    <a:pt x="73148" y="2246531"/>
                  </a:lnTo>
                  <a:lnTo>
                    <a:pt x="76631" y="2217666"/>
                  </a:lnTo>
                  <a:lnTo>
                    <a:pt x="80114" y="2222599"/>
                  </a:lnTo>
                  <a:lnTo>
                    <a:pt x="83597" y="2227087"/>
                  </a:lnTo>
                  <a:lnTo>
                    <a:pt x="87081" y="2218178"/>
                  </a:lnTo>
                  <a:lnTo>
                    <a:pt x="90564" y="2195634"/>
                  </a:lnTo>
                  <a:lnTo>
                    <a:pt x="94047" y="2174031"/>
                  </a:lnTo>
                  <a:lnTo>
                    <a:pt x="97530" y="2153312"/>
                  </a:lnTo>
                  <a:lnTo>
                    <a:pt x="101014" y="2133424"/>
                  </a:lnTo>
                  <a:lnTo>
                    <a:pt x="104497" y="2116025"/>
                  </a:lnTo>
                  <a:lnTo>
                    <a:pt x="107980" y="2157200"/>
                  </a:lnTo>
                  <a:lnTo>
                    <a:pt x="111463" y="2193611"/>
                  </a:lnTo>
                  <a:lnTo>
                    <a:pt x="114947" y="2213437"/>
                  </a:lnTo>
                  <a:lnTo>
                    <a:pt x="118430" y="2203238"/>
                  </a:lnTo>
                  <a:lnTo>
                    <a:pt x="121913" y="2193471"/>
                  </a:lnTo>
                  <a:lnTo>
                    <a:pt x="125396" y="2191837"/>
                  </a:lnTo>
                  <a:lnTo>
                    <a:pt x="128880" y="2195743"/>
                  </a:lnTo>
                  <a:lnTo>
                    <a:pt x="132363" y="2199422"/>
                  </a:lnTo>
                  <a:lnTo>
                    <a:pt x="135846" y="2223150"/>
                  </a:lnTo>
                  <a:lnTo>
                    <a:pt x="139329" y="2248124"/>
                  </a:lnTo>
                  <a:lnTo>
                    <a:pt x="142813" y="2415653"/>
                  </a:lnTo>
                  <a:lnTo>
                    <a:pt x="146296" y="2405724"/>
                  </a:lnTo>
                  <a:lnTo>
                    <a:pt x="149779" y="2396084"/>
                  </a:lnTo>
                  <a:lnTo>
                    <a:pt x="153262" y="2405246"/>
                  </a:lnTo>
                  <a:lnTo>
                    <a:pt x="156746" y="2389974"/>
                  </a:lnTo>
                  <a:lnTo>
                    <a:pt x="160229" y="2374955"/>
                  </a:lnTo>
                  <a:lnTo>
                    <a:pt x="163712" y="2360183"/>
                  </a:lnTo>
                  <a:lnTo>
                    <a:pt x="167195" y="2345653"/>
                  </a:lnTo>
                  <a:lnTo>
                    <a:pt x="170679" y="2331358"/>
                  </a:lnTo>
                  <a:lnTo>
                    <a:pt x="174162" y="2317293"/>
                  </a:lnTo>
                  <a:lnTo>
                    <a:pt x="177645" y="2303452"/>
                  </a:lnTo>
                  <a:lnTo>
                    <a:pt x="181128" y="2289829"/>
                  </a:lnTo>
                  <a:lnTo>
                    <a:pt x="184612" y="2276421"/>
                  </a:lnTo>
                  <a:lnTo>
                    <a:pt x="188095" y="2263221"/>
                  </a:lnTo>
                  <a:lnTo>
                    <a:pt x="191578" y="2250225"/>
                  </a:lnTo>
                  <a:lnTo>
                    <a:pt x="195061" y="2237428"/>
                  </a:lnTo>
                  <a:lnTo>
                    <a:pt x="198545" y="2224826"/>
                  </a:lnTo>
                  <a:lnTo>
                    <a:pt x="202028" y="2253410"/>
                  </a:lnTo>
                  <a:lnTo>
                    <a:pt x="205511" y="2290302"/>
                  </a:lnTo>
                  <a:lnTo>
                    <a:pt x="208994" y="2403710"/>
                  </a:lnTo>
                  <a:lnTo>
                    <a:pt x="212478" y="2399709"/>
                  </a:lnTo>
                  <a:lnTo>
                    <a:pt x="215961" y="2395810"/>
                  </a:lnTo>
                  <a:lnTo>
                    <a:pt x="219444" y="2392008"/>
                  </a:lnTo>
                  <a:lnTo>
                    <a:pt x="222927" y="2388299"/>
                  </a:lnTo>
                  <a:lnTo>
                    <a:pt x="226411" y="2384680"/>
                  </a:lnTo>
                  <a:lnTo>
                    <a:pt x="229894" y="2379547"/>
                  </a:lnTo>
                  <a:lnTo>
                    <a:pt x="233377" y="2373480"/>
                  </a:lnTo>
                  <a:lnTo>
                    <a:pt x="236860" y="2367527"/>
                  </a:lnTo>
                  <a:lnTo>
                    <a:pt x="240344" y="2363984"/>
                  </a:lnTo>
                  <a:lnTo>
                    <a:pt x="243827" y="2360830"/>
                  </a:lnTo>
                  <a:lnTo>
                    <a:pt x="247310" y="2357749"/>
                  </a:lnTo>
                  <a:lnTo>
                    <a:pt x="250793" y="2354736"/>
                  </a:lnTo>
                  <a:lnTo>
                    <a:pt x="254277" y="2351790"/>
                  </a:lnTo>
                  <a:lnTo>
                    <a:pt x="257760" y="2356382"/>
                  </a:lnTo>
                  <a:lnTo>
                    <a:pt x="261243" y="2370346"/>
                  </a:lnTo>
                  <a:lnTo>
                    <a:pt x="264726" y="2383614"/>
                  </a:lnTo>
                  <a:lnTo>
                    <a:pt x="268210" y="2389983"/>
                  </a:lnTo>
                  <a:lnTo>
                    <a:pt x="271693" y="2393552"/>
                  </a:lnTo>
                  <a:lnTo>
                    <a:pt x="275176" y="2397008"/>
                  </a:lnTo>
                  <a:lnTo>
                    <a:pt x="278659" y="2400356"/>
                  </a:lnTo>
                  <a:lnTo>
                    <a:pt x="282143" y="2403603"/>
                  </a:lnTo>
                  <a:lnTo>
                    <a:pt x="285626" y="2416164"/>
                  </a:lnTo>
                  <a:lnTo>
                    <a:pt x="289109" y="2413145"/>
                  </a:lnTo>
                  <a:lnTo>
                    <a:pt x="292592" y="2410182"/>
                  </a:lnTo>
                  <a:lnTo>
                    <a:pt x="296075" y="2407273"/>
                  </a:lnTo>
                  <a:lnTo>
                    <a:pt x="299559" y="2404416"/>
                  </a:lnTo>
                  <a:lnTo>
                    <a:pt x="303042" y="2401610"/>
                  </a:lnTo>
                  <a:lnTo>
                    <a:pt x="306525" y="2401939"/>
                  </a:lnTo>
                  <a:lnTo>
                    <a:pt x="310008" y="2402989"/>
                  </a:lnTo>
                  <a:lnTo>
                    <a:pt x="313492" y="2404013"/>
                  </a:lnTo>
                  <a:lnTo>
                    <a:pt x="316975" y="2405014"/>
                  </a:lnTo>
                  <a:lnTo>
                    <a:pt x="320458" y="2405990"/>
                  </a:lnTo>
                  <a:lnTo>
                    <a:pt x="323941" y="2406732"/>
                  </a:lnTo>
                  <a:lnTo>
                    <a:pt x="327425" y="2407077"/>
                  </a:lnTo>
                  <a:lnTo>
                    <a:pt x="330908" y="2407415"/>
                  </a:lnTo>
                  <a:lnTo>
                    <a:pt x="334391" y="2407746"/>
                  </a:lnTo>
                  <a:lnTo>
                    <a:pt x="337874" y="2408070"/>
                  </a:lnTo>
                  <a:lnTo>
                    <a:pt x="341358" y="2408387"/>
                  </a:lnTo>
                  <a:lnTo>
                    <a:pt x="344841" y="2408697"/>
                  </a:lnTo>
                  <a:lnTo>
                    <a:pt x="348324" y="2409001"/>
                  </a:lnTo>
                  <a:lnTo>
                    <a:pt x="351807" y="2408700"/>
                  </a:lnTo>
                  <a:lnTo>
                    <a:pt x="355291" y="2405741"/>
                  </a:lnTo>
                  <a:lnTo>
                    <a:pt x="358774" y="2402822"/>
                  </a:lnTo>
                  <a:lnTo>
                    <a:pt x="362257" y="2399945"/>
                  </a:lnTo>
                  <a:lnTo>
                    <a:pt x="365740" y="2397107"/>
                  </a:lnTo>
                  <a:lnTo>
                    <a:pt x="369224" y="2394308"/>
                  </a:lnTo>
                  <a:lnTo>
                    <a:pt x="372707" y="2391548"/>
                  </a:lnTo>
                  <a:lnTo>
                    <a:pt x="376190" y="2388825"/>
                  </a:lnTo>
                  <a:lnTo>
                    <a:pt x="379673" y="2386182"/>
                  </a:lnTo>
                  <a:lnTo>
                    <a:pt x="383157" y="2388767"/>
                  </a:lnTo>
                  <a:lnTo>
                    <a:pt x="386640" y="2391294"/>
                  </a:lnTo>
                  <a:lnTo>
                    <a:pt x="390123" y="2393764"/>
                  </a:lnTo>
                  <a:lnTo>
                    <a:pt x="393606" y="2396180"/>
                  </a:lnTo>
                  <a:lnTo>
                    <a:pt x="397090" y="2398543"/>
                  </a:lnTo>
                  <a:lnTo>
                    <a:pt x="400573" y="2404924"/>
                  </a:lnTo>
                  <a:lnTo>
                    <a:pt x="404056" y="2414252"/>
                  </a:lnTo>
                  <a:lnTo>
                    <a:pt x="407539" y="2423265"/>
                  </a:lnTo>
                  <a:lnTo>
                    <a:pt x="411023" y="2431978"/>
                  </a:lnTo>
                  <a:lnTo>
                    <a:pt x="414506" y="2440406"/>
                  </a:lnTo>
                  <a:lnTo>
                    <a:pt x="417989" y="2447585"/>
                  </a:lnTo>
                  <a:lnTo>
                    <a:pt x="421472" y="2446659"/>
                  </a:lnTo>
                  <a:lnTo>
                    <a:pt x="424956" y="2445748"/>
                  </a:lnTo>
                  <a:lnTo>
                    <a:pt x="428439" y="2444849"/>
                  </a:lnTo>
                  <a:lnTo>
                    <a:pt x="431922" y="2443963"/>
                  </a:lnTo>
                  <a:lnTo>
                    <a:pt x="435405" y="2443091"/>
                  </a:lnTo>
                  <a:lnTo>
                    <a:pt x="438889" y="2450308"/>
                  </a:lnTo>
                  <a:lnTo>
                    <a:pt x="442372" y="2461350"/>
                  </a:lnTo>
                  <a:lnTo>
                    <a:pt x="445855" y="2471992"/>
                  </a:lnTo>
                  <a:lnTo>
                    <a:pt x="449338" y="2482255"/>
                  </a:lnTo>
                  <a:lnTo>
                    <a:pt x="452822" y="2492158"/>
                  </a:lnTo>
                  <a:lnTo>
                    <a:pt x="456305" y="2499352"/>
                  </a:lnTo>
                  <a:lnTo>
                    <a:pt x="459788" y="2497509"/>
                  </a:lnTo>
                  <a:lnTo>
                    <a:pt x="463271" y="2495688"/>
                  </a:lnTo>
                  <a:lnTo>
                    <a:pt x="466755" y="2493886"/>
                  </a:lnTo>
                  <a:lnTo>
                    <a:pt x="470238" y="2492105"/>
                  </a:lnTo>
                  <a:lnTo>
                    <a:pt x="473721" y="2490344"/>
                  </a:lnTo>
                  <a:lnTo>
                    <a:pt x="477204" y="2488603"/>
                  </a:lnTo>
                  <a:lnTo>
                    <a:pt x="480688" y="2486881"/>
                  </a:lnTo>
                  <a:lnTo>
                    <a:pt x="484171" y="2543439"/>
                  </a:lnTo>
                  <a:lnTo>
                    <a:pt x="487654" y="2546676"/>
                  </a:lnTo>
                  <a:lnTo>
                    <a:pt x="491137" y="2549846"/>
                  </a:lnTo>
                  <a:lnTo>
                    <a:pt x="494621" y="2552950"/>
                  </a:lnTo>
                  <a:lnTo>
                    <a:pt x="498104" y="2555991"/>
                  </a:lnTo>
                  <a:lnTo>
                    <a:pt x="501587" y="2558970"/>
                  </a:lnTo>
                  <a:lnTo>
                    <a:pt x="505070" y="2561396"/>
                  </a:lnTo>
                  <a:lnTo>
                    <a:pt x="508554" y="2563433"/>
                  </a:lnTo>
                  <a:lnTo>
                    <a:pt x="512037" y="2565433"/>
                  </a:lnTo>
                  <a:lnTo>
                    <a:pt x="515520" y="2567398"/>
                  </a:lnTo>
                  <a:lnTo>
                    <a:pt x="519003" y="2569328"/>
                  </a:lnTo>
                  <a:lnTo>
                    <a:pt x="522487" y="2570862"/>
                  </a:lnTo>
                  <a:lnTo>
                    <a:pt x="525970" y="2570095"/>
                  </a:lnTo>
                  <a:lnTo>
                    <a:pt x="529453" y="2569336"/>
                  </a:lnTo>
                  <a:lnTo>
                    <a:pt x="532936" y="2568587"/>
                  </a:lnTo>
                  <a:lnTo>
                    <a:pt x="536420" y="2567845"/>
                  </a:lnTo>
                  <a:lnTo>
                    <a:pt x="539903" y="2567113"/>
                  </a:lnTo>
                  <a:lnTo>
                    <a:pt x="543386" y="2566388"/>
                  </a:lnTo>
                  <a:lnTo>
                    <a:pt x="546869" y="2565671"/>
                  </a:lnTo>
                  <a:lnTo>
                    <a:pt x="550353" y="2564963"/>
                  </a:lnTo>
                  <a:lnTo>
                    <a:pt x="553836" y="2564262"/>
                  </a:lnTo>
                  <a:lnTo>
                    <a:pt x="557319" y="2563569"/>
                  </a:lnTo>
                  <a:lnTo>
                    <a:pt x="560802" y="2562884"/>
                  </a:lnTo>
                  <a:lnTo>
                    <a:pt x="564286" y="2562206"/>
                  </a:lnTo>
                  <a:lnTo>
                    <a:pt x="567769" y="2561535"/>
                  </a:lnTo>
                  <a:lnTo>
                    <a:pt x="571252" y="2560872"/>
                  </a:lnTo>
                  <a:lnTo>
                    <a:pt x="574735" y="2560215"/>
                  </a:lnTo>
                  <a:lnTo>
                    <a:pt x="578218" y="2559566"/>
                  </a:lnTo>
                  <a:lnTo>
                    <a:pt x="581702" y="2561997"/>
                  </a:lnTo>
                  <a:lnTo>
                    <a:pt x="585185" y="2565204"/>
                  </a:lnTo>
                  <a:lnTo>
                    <a:pt x="588668" y="2568352"/>
                  </a:lnTo>
                  <a:lnTo>
                    <a:pt x="592151" y="2571441"/>
                  </a:lnTo>
                  <a:lnTo>
                    <a:pt x="595635" y="2574473"/>
                  </a:lnTo>
                  <a:lnTo>
                    <a:pt x="599118" y="2577296"/>
                  </a:lnTo>
                  <a:lnTo>
                    <a:pt x="602601" y="2579771"/>
                  </a:lnTo>
                  <a:lnTo>
                    <a:pt x="606084" y="2582204"/>
                  </a:lnTo>
                  <a:lnTo>
                    <a:pt x="609568" y="2584596"/>
                  </a:lnTo>
                  <a:lnTo>
                    <a:pt x="613051" y="2586949"/>
                  </a:lnTo>
                  <a:lnTo>
                    <a:pt x="616534" y="2589262"/>
                  </a:lnTo>
                  <a:lnTo>
                    <a:pt x="620017" y="2591539"/>
                  </a:lnTo>
                  <a:lnTo>
                    <a:pt x="623501" y="2593778"/>
                  </a:lnTo>
                  <a:lnTo>
                    <a:pt x="626984" y="2595793"/>
                  </a:lnTo>
                  <a:lnTo>
                    <a:pt x="630467" y="2596823"/>
                  </a:lnTo>
                  <a:lnTo>
                    <a:pt x="633950" y="2597838"/>
                  </a:lnTo>
                  <a:lnTo>
                    <a:pt x="637434" y="2598841"/>
                  </a:lnTo>
                  <a:lnTo>
                    <a:pt x="640917" y="2599830"/>
                  </a:lnTo>
                  <a:lnTo>
                    <a:pt x="644400" y="2600806"/>
                  </a:lnTo>
                  <a:lnTo>
                    <a:pt x="647883" y="2601770"/>
                  </a:lnTo>
                  <a:lnTo>
                    <a:pt x="651367" y="2602721"/>
                  </a:lnTo>
                  <a:lnTo>
                    <a:pt x="654850" y="2603661"/>
                  </a:lnTo>
                  <a:lnTo>
                    <a:pt x="658333" y="2604588"/>
                  </a:lnTo>
                  <a:lnTo>
                    <a:pt x="661816" y="2605504"/>
                  </a:lnTo>
                  <a:lnTo>
                    <a:pt x="665300" y="2606255"/>
                  </a:lnTo>
                  <a:lnTo>
                    <a:pt x="668783" y="2606575"/>
                  </a:lnTo>
                  <a:lnTo>
                    <a:pt x="672266" y="2606891"/>
                  </a:lnTo>
                  <a:lnTo>
                    <a:pt x="675749" y="2607204"/>
                  </a:lnTo>
                  <a:lnTo>
                    <a:pt x="679233" y="2607513"/>
                  </a:lnTo>
                  <a:lnTo>
                    <a:pt x="682716" y="2607819"/>
                  </a:lnTo>
                  <a:lnTo>
                    <a:pt x="686199" y="2608122"/>
                  </a:lnTo>
                  <a:lnTo>
                    <a:pt x="689682" y="2608421"/>
                  </a:lnTo>
                  <a:lnTo>
                    <a:pt x="693166" y="2608717"/>
                  </a:lnTo>
                  <a:lnTo>
                    <a:pt x="696649" y="2609010"/>
                  </a:lnTo>
                  <a:lnTo>
                    <a:pt x="700132" y="2609300"/>
                  </a:lnTo>
                  <a:lnTo>
                    <a:pt x="703615" y="2609290"/>
                  </a:lnTo>
                  <a:lnTo>
                    <a:pt x="707099" y="2608765"/>
                  </a:lnTo>
                  <a:lnTo>
                    <a:pt x="710582" y="2608245"/>
                  </a:lnTo>
                  <a:lnTo>
                    <a:pt x="714065" y="2607729"/>
                  </a:lnTo>
                  <a:lnTo>
                    <a:pt x="717548" y="2607218"/>
                  </a:lnTo>
                  <a:lnTo>
                    <a:pt x="721032" y="2606710"/>
                  </a:lnTo>
                  <a:lnTo>
                    <a:pt x="724515" y="2611521"/>
                  </a:lnTo>
                  <a:lnTo>
                    <a:pt x="727998" y="2616714"/>
                  </a:lnTo>
                  <a:lnTo>
                    <a:pt x="731481" y="2621796"/>
                  </a:lnTo>
                  <a:lnTo>
                    <a:pt x="734965" y="2626772"/>
                  </a:lnTo>
                  <a:lnTo>
                    <a:pt x="738448" y="2631644"/>
                  </a:lnTo>
                  <a:lnTo>
                    <a:pt x="741931" y="2634083"/>
                  </a:lnTo>
                  <a:lnTo>
                    <a:pt x="745414" y="2633823"/>
                  </a:lnTo>
                  <a:lnTo>
                    <a:pt x="748898" y="2633565"/>
                  </a:lnTo>
                  <a:lnTo>
                    <a:pt x="752381" y="2633310"/>
                  </a:lnTo>
                  <a:lnTo>
                    <a:pt x="755864" y="2633057"/>
                  </a:lnTo>
                  <a:lnTo>
                    <a:pt x="759347" y="2632806"/>
                  </a:lnTo>
                  <a:lnTo>
                    <a:pt x="762831" y="2632557"/>
                  </a:lnTo>
                  <a:lnTo>
                    <a:pt x="766314" y="2632310"/>
                  </a:lnTo>
                  <a:lnTo>
                    <a:pt x="769797" y="2632065"/>
                  </a:lnTo>
                  <a:lnTo>
                    <a:pt x="773280" y="2631823"/>
                  </a:lnTo>
                  <a:lnTo>
                    <a:pt x="776764" y="2631582"/>
                  </a:lnTo>
                  <a:lnTo>
                    <a:pt x="780247" y="2631343"/>
                  </a:lnTo>
                  <a:lnTo>
                    <a:pt x="783730" y="2631107"/>
                  </a:lnTo>
                  <a:lnTo>
                    <a:pt x="787213" y="2630872"/>
                  </a:lnTo>
                  <a:lnTo>
                    <a:pt x="790697" y="2630639"/>
                  </a:lnTo>
                  <a:lnTo>
                    <a:pt x="794180" y="2630409"/>
                  </a:lnTo>
                  <a:lnTo>
                    <a:pt x="797663" y="2630278"/>
                  </a:lnTo>
                  <a:lnTo>
                    <a:pt x="801146" y="2630882"/>
                  </a:lnTo>
                  <a:lnTo>
                    <a:pt x="804630" y="2631481"/>
                  </a:lnTo>
                  <a:lnTo>
                    <a:pt x="808113" y="2632074"/>
                  </a:lnTo>
                  <a:lnTo>
                    <a:pt x="811596" y="2632660"/>
                  </a:lnTo>
                  <a:lnTo>
                    <a:pt x="815079" y="2633241"/>
                  </a:lnTo>
                  <a:lnTo>
                    <a:pt x="818563" y="2633816"/>
                  </a:lnTo>
                  <a:lnTo>
                    <a:pt x="822046" y="2634386"/>
                  </a:lnTo>
                  <a:lnTo>
                    <a:pt x="825529" y="2634950"/>
                  </a:lnTo>
                  <a:lnTo>
                    <a:pt x="829012" y="2635508"/>
                  </a:lnTo>
                  <a:lnTo>
                    <a:pt x="832496" y="2636061"/>
                  </a:lnTo>
                  <a:lnTo>
                    <a:pt x="835979" y="2637962"/>
                  </a:lnTo>
                  <a:lnTo>
                    <a:pt x="839462" y="2644616"/>
                  </a:lnTo>
                  <a:lnTo>
                    <a:pt x="842945" y="2651112"/>
                  </a:lnTo>
                  <a:lnTo>
                    <a:pt x="846429" y="2657455"/>
                  </a:lnTo>
                  <a:lnTo>
                    <a:pt x="849912" y="2663652"/>
                  </a:lnTo>
                  <a:lnTo>
                    <a:pt x="853395" y="2669708"/>
                  </a:lnTo>
                  <a:lnTo>
                    <a:pt x="856878" y="2673280"/>
                  </a:lnTo>
                  <a:lnTo>
                    <a:pt x="860361" y="2676091"/>
                  </a:lnTo>
                  <a:lnTo>
                    <a:pt x="863845" y="2678860"/>
                  </a:lnTo>
                  <a:lnTo>
                    <a:pt x="867328" y="2681588"/>
                  </a:lnTo>
                  <a:lnTo>
                    <a:pt x="870811" y="2684277"/>
                  </a:lnTo>
                  <a:lnTo>
                    <a:pt x="874294" y="2686926"/>
                  </a:lnTo>
                  <a:lnTo>
                    <a:pt x="877778" y="2689537"/>
                  </a:lnTo>
                  <a:lnTo>
                    <a:pt x="881261" y="2692110"/>
                  </a:lnTo>
                  <a:lnTo>
                    <a:pt x="884744" y="2694925"/>
                  </a:lnTo>
                  <a:lnTo>
                    <a:pt x="888227" y="2697886"/>
                  </a:lnTo>
                  <a:lnTo>
                    <a:pt x="891711" y="2700802"/>
                  </a:lnTo>
                  <a:lnTo>
                    <a:pt x="895194" y="2703674"/>
                  </a:lnTo>
                  <a:lnTo>
                    <a:pt x="898677" y="2706503"/>
                  </a:lnTo>
                  <a:lnTo>
                    <a:pt x="902160" y="2709290"/>
                  </a:lnTo>
                  <a:lnTo>
                    <a:pt x="905644" y="2712035"/>
                  </a:lnTo>
                  <a:lnTo>
                    <a:pt x="909127" y="2714741"/>
                  </a:lnTo>
                  <a:lnTo>
                    <a:pt x="912610" y="2716822"/>
                  </a:lnTo>
                  <a:lnTo>
                    <a:pt x="916093" y="2718074"/>
                  </a:lnTo>
                  <a:lnTo>
                    <a:pt x="919577" y="2719312"/>
                  </a:lnTo>
                  <a:lnTo>
                    <a:pt x="923060" y="2720537"/>
                  </a:lnTo>
                  <a:lnTo>
                    <a:pt x="926543" y="2721749"/>
                  </a:lnTo>
                  <a:lnTo>
                    <a:pt x="930026" y="2722947"/>
                  </a:lnTo>
                  <a:lnTo>
                    <a:pt x="933510" y="2724134"/>
                  </a:lnTo>
                  <a:lnTo>
                    <a:pt x="936993" y="2725307"/>
                  </a:lnTo>
                  <a:lnTo>
                    <a:pt x="940476" y="2726469"/>
                  </a:lnTo>
                  <a:lnTo>
                    <a:pt x="943959" y="2727618"/>
                  </a:lnTo>
                  <a:lnTo>
                    <a:pt x="947443" y="2728756"/>
                  </a:lnTo>
                  <a:lnTo>
                    <a:pt x="950926" y="2733437"/>
                  </a:lnTo>
                  <a:lnTo>
                    <a:pt x="954409" y="2741222"/>
                  </a:lnTo>
                  <a:lnTo>
                    <a:pt x="957892" y="2748792"/>
                  </a:lnTo>
                  <a:lnTo>
                    <a:pt x="961376" y="2752860"/>
                  </a:lnTo>
                  <a:lnTo>
                    <a:pt x="964859" y="2756015"/>
                  </a:lnTo>
                  <a:lnTo>
                    <a:pt x="968342" y="2759120"/>
                  </a:lnTo>
                  <a:lnTo>
                    <a:pt x="971825" y="2762177"/>
                  </a:lnTo>
                  <a:lnTo>
                    <a:pt x="975309" y="2765187"/>
                  </a:lnTo>
                  <a:lnTo>
                    <a:pt x="978792" y="2768421"/>
                  </a:lnTo>
                  <a:lnTo>
                    <a:pt x="982275" y="2772110"/>
                  </a:lnTo>
                  <a:lnTo>
                    <a:pt x="985758" y="2775734"/>
                  </a:lnTo>
                  <a:lnTo>
                    <a:pt x="989242" y="2778908"/>
                  </a:lnTo>
                  <a:lnTo>
                    <a:pt x="992725" y="2781797"/>
                  </a:lnTo>
                  <a:lnTo>
                    <a:pt x="996208" y="2784642"/>
                  </a:lnTo>
                  <a:lnTo>
                    <a:pt x="999691" y="2787445"/>
                  </a:lnTo>
                  <a:lnTo>
                    <a:pt x="1003175" y="2790206"/>
                  </a:lnTo>
                  <a:lnTo>
                    <a:pt x="1006658" y="2792926"/>
                  </a:lnTo>
                  <a:lnTo>
                    <a:pt x="1010141" y="2795607"/>
                  </a:lnTo>
                  <a:lnTo>
                    <a:pt x="1013624" y="2798248"/>
                  </a:lnTo>
                  <a:lnTo>
                    <a:pt x="1017108" y="2800852"/>
                  </a:lnTo>
                  <a:lnTo>
                    <a:pt x="1020591" y="2803418"/>
                  </a:lnTo>
                  <a:lnTo>
                    <a:pt x="1024074" y="2805948"/>
                  </a:lnTo>
                  <a:lnTo>
                    <a:pt x="1027557" y="2807432"/>
                  </a:lnTo>
                  <a:lnTo>
                    <a:pt x="1031041" y="2808514"/>
                  </a:lnTo>
                  <a:lnTo>
                    <a:pt x="1034524" y="2809585"/>
                  </a:lnTo>
                  <a:lnTo>
                    <a:pt x="1038007" y="2810646"/>
                  </a:lnTo>
                  <a:lnTo>
                    <a:pt x="1041490" y="2811696"/>
                  </a:lnTo>
                  <a:lnTo>
                    <a:pt x="1044974" y="2812735"/>
                  </a:lnTo>
                  <a:lnTo>
                    <a:pt x="1048457" y="2813765"/>
                  </a:lnTo>
                  <a:lnTo>
                    <a:pt x="1051940" y="2814785"/>
                  </a:lnTo>
                  <a:lnTo>
                    <a:pt x="1055423" y="2815795"/>
                  </a:lnTo>
                  <a:lnTo>
                    <a:pt x="1058907" y="2816795"/>
                  </a:lnTo>
                  <a:lnTo>
                    <a:pt x="1062390" y="2817786"/>
                  </a:lnTo>
                  <a:lnTo>
                    <a:pt x="1065873" y="2818767"/>
                  </a:lnTo>
                  <a:lnTo>
                    <a:pt x="1069356" y="2819740"/>
                  </a:lnTo>
                  <a:lnTo>
                    <a:pt x="1072840" y="2820679"/>
                  </a:lnTo>
                  <a:lnTo>
                    <a:pt x="1076323" y="2821389"/>
                  </a:lnTo>
                  <a:lnTo>
                    <a:pt x="1079806" y="2822093"/>
                  </a:lnTo>
                  <a:lnTo>
                    <a:pt x="1083289" y="2822791"/>
                  </a:lnTo>
                  <a:lnTo>
                    <a:pt x="1086773" y="2823483"/>
                  </a:lnTo>
                  <a:lnTo>
                    <a:pt x="1090256" y="2824169"/>
                  </a:lnTo>
                  <a:lnTo>
                    <a:pt x="1093739" y="2824849"/>
                  </a:lnTo>
                  <a:lnTo>
                    <a:pt x="1097222" y="2825524"/>
                  </a:lnTo>
                  <a:lnTo>
                    <a:pt x="1100706" y="2826193"/>
                  </a:lnTo>
                  <a:lnTo>
                    <a:pt x="1104189" y="2828654"/>
                  </a:lnTo>
                  <a:lnTo>
                    <a:pt x="1107672" y="2831227"/>
                  </a:lnTo>
                  <a:lnTo>
                    <a:pt x="1111155" y="2833764"/>
                  </a:lnTo>
                  <a:lnTo>
                    <a:pt x="1114639" y="2836266"/>
                  </a:lnTo>
                  <a:lnTo>
                    <a:pt x="1118122" y="2838734"/>
                  </a:lnTo>
                  <a:lnTo>
                    <a:pt x="1121605" y="2841167"/>
                  </a:lnTo>
                  <a:lnTo>
                    <a:pt x="1125088" y="2843568"/>
                  </a:lnTo>
                  <a:lnTo>
                    <a:pt x="1128572" y="2845935"/>
                  </a:lnTo>
                  <a:lnTo>
                    <a:pt x="1132055" y="2847113"/>
                  </a:lnTo>
                  <a:lnTo>
                    <a:pt x="1135538" y="2847893"/>
                  </a:lnTo>
                  <a:lnTo>
                    <a:pt x="1139021" y="2848666"/>
                  </a:lnTo>
                  <a:lnTo>
                    <a:pt x="1142505" y="2849432"/>
                  </a:lnTo>
                  <a:lnTo>
                    <a:pt x="1145988" y="2850192"/>
                  </a:lnTo>
                  <a:lnTo>
                    <a:pt x="1149471" y="2850946"/>
                  </a:lnTo>
                  <a:lnTo>
                    <a:pt x="1152954" y="2851693"/>
                  </a:lnTo>
                  <a:lnTo>
                    <a:pt x="1156437" y="2852435"/>
                  </a:lnTo>
                  <a:lnTo>
                    <a:pt x="1159921" y="2852475"/>
                  </a:lnTo>
                  <a:lnTo>
                    <a:pt x="1163404" y="2852003"/>
                  </a:lnTo>
                  <a:lnTo>
                    <a:pt x="1166887" y="2851533"/>
                  </a:lnTo>
                  <a:lnTo>
                    <a:pt x="1170370" y="2851065"/>
                  </a:lnTo>
                  <a:lnTo>
                    <a:pt x="1173854" y="2850600"/>
                  </a:lnTo>
                  <a:lnTo>
                    <a:pt x="1177337" y="2850136"/>
                  </a:lnTo>
                  <a:lnTo>
                    <a:pt x="1180820" y="2849674"/>
                  </a:lnTo>
                  <a:lnTo>
                    <a:pt x="1184303" y="2849215"/>
                  </a:lnTo>
                  <a:lnTo>
                    <a:pt x="1187787" y="2848757"/>
                  </a:lnTo>
                  <a:lnTo>
                    <a:pt x="1191270" y="2848302"/>
                  </a:lnTo>
                  <a:lnTo>
                    <a:pt x="1194753" y="2847848"/>
                  </a:lnTo>
                  <a:lnTo>
                    <a:pt x="1198236" y="2847397"/>
                  </a:lnTo>
                  <a:lnTo>
                    <a:pt x="1201720" y="2846947"/>
                  </a:lnTo>
                  <a:lnTo>
                    <a:pt x="1205203" y="2846500"/>
                  </a:lnTo>
                  <a:lnTo>
                    <a:pt x="1208686" y="2846054"/>
                  </a:lnTo>
                  <a:lnTo>
                    <a:pt x="1212169" y="2845610"/>
                  </a:lnTo>
                  <a:lnTo>
                    <a:pt x="1215653" y="2845169"/>
                  </a:lnTo>
                  <a:lnTo>
                    <a:pt x="1219136" y="2844729"/>
                  </a:lnTo>
                  <a:lnTo>
                    <a:pt x="1222619" y="2844291"/>
                  </a:lnTo>
                  <a:lnTo>
                    <a:pt x="1226102" y="2844582"/>
                  </a:lnTo>
                  <a:lnTo>
                    <a:pt x="1229586" y="2845591"/>
                  </a:lnTo>
                  <a:lnTo>
                    <a:pt x="1233069" y="2846591"/>
                  </a:lnTo>
                  <a:lnTo>
                    <a:pt x="1236552" y="2847582"/>
                  </a:lnTo>
                  <a:lnTo>
                    <a:pt x="1240035" y="2848565"/>
                  </a:lnTo>
                  <a:lnTo>
                    <a:pt x="1243519" y="2849539"/>
                  </a:lnTo>
                  <a:lnTo>
                    <a:pt x="1247002" y="2850505"/>
                  </a:lnTo>
                  <a:lnTo>
                    <a:pt x="1250485" y="2851462"/>
                  </a:lnTo>
                  <a:lnTo>
                    <a:pt x="1253968" y="2852412"/>
                  </a:lnTo>
                  <a:lnTo>
                    <a:pt x="1257452" y="2853353"/>
                  </a:lnTo>
                  <a:lnTo>
                    <a:pt x="1260935" y="2854286"/>
                  </a:lnTo>
                  <a:lnTo>
                    <a:pt x="1264418" y="2855117"/>
                  </a:lnTo>
                  <a:lnTo>
                    <a:pt x="1267901" y="2855880"/>
                  </a:lnTo>
                  <a:lnTo>
                    <a:pt x="1271385" y="2856637"/>
                  </a:lnTo>
                  <a:lnTo>
                    <a:pt x="1274868" y="2857388"/>
                  </a:lnTo>
                  <a:lnTo>
                    <a:pt x="1278351" y="2858133"/>
                  </a:lnTo>
                  <a:lnTo>
                    <a:pt x="1281834" y="2858872"/>
                  </a:lnTo>
                  <a:lnTo>
                    <a:pt x="1285318" y="2859606"/>
                  </a:lnTo>
                  <a:lnTo>
                    <a:pt x="1288801" y="2860334"/>
                  </a:lnTo>
                  <a:lnTo>
                    <a:pt x="1292284" y="2860896"/>
                  </a:lnTo>
                  <a:lnTo>
                    <a:pt x="1295767" y="2861240"/>
                  </a:lnTo>
                  <a:lnTo>
                    <a:pt x="1299251" y="2861582"/>
                  </a:lnTo>
                  <a:lnTo>
                    <a:pt x="1302734" y="2861922"/>
                  </a:lnTo>
                  <a:lnTo>
                    <a:pt x="1306217" y="2862260"/>
                  </a:lnTo>
                  <a:lnTo>
                    <a:pt x="1309700" y="2862596"/>
                  </a:lnTo>
                  <a:lnTo>
                    <a:pt x="1313184" y="2862930"/>
                  </a:lnTo>
                  <a:lnTo>
                    <a:pt x="1316667" y="2863261"/>
                  </a:lnTo>
                  <a:lnTo>
                    <a:pt x="1320150" y="2863590"/>
                  </a:lnTo>
                  <a:lnTo>
                    <a:pt x="1323633" y="2863918"/>
                  </a:lnTo>
                  <a:lnTo>
                    <a:pt x="1327117" y="2864243"/>
                  </a:lnTo>
                  <a:lnTo>
                    <a:pt x="1330600" y="2864553"/>
                  </a:lnTo>
                  <a:lnTo>
                    <a:pt x="1334083" y="2864851"/>
                  </a:lnTo>
                  <a:lnTo>
                    <a:pt x="1337566" y="2865146"/>
                  </a:lnTo>
                  <a:lnTo>
                    <a:pt x="1341050" y="2865440"/>
                  </a:lnTo>
                  <a:lnTo>
                    <a:pt x="1344533" y="2865732"/>
                  </a:lnTo>
                  <a:lnTo>
                    <a:pt x="1348016" y="2866022"/>
                  </a:lnTo>
                  <a:lnTo>
                    <a:pt x="1351499" y="2866310"/>
                  </a:lnTo>
                  <a:lnTo>
                    <a:pt x="1354983" y="2866597"/>
                  </a:lnTo>
                  <a:lnTo>
                    <a:pt x="1358466" y="2866631"/>
                  </a:lnTo>
                  <a:lnTo>
                    <a:pt x="1361949" y="2866211"/>
                  </a:lnTo>
                  <a:lnTo>
                    <a:pt x="1365432" y="2865791"/>
                  </a:lnTo>
                  <a:lnTo>
                    <a:pt x="1368916" y="2865374"/>
                  </a:lnTo>
                  <a:lnTo>
                    <a:pt x="1372399" y="2864958"/>
                  </a:lnTo>
                  <a:lnTo>
                    <a:pt x="1375882" y="2864543"/>
                  </a:lnTo>
                  <a:lnTo>
                    <a:pt x="1379365" y="2864130"/>
                  </a:lnTo>
                  <a:lnTo>
                    <a:pt x="1382849" y="2863719"/>
                  </a:lnTo>
                  <a:lnTo>
                    <a:pt x="1386332" y="2863309"/>
                  </a:lnTo>
                  <a:lnTo>
                    <a:pt x="1389815" y="2862901"/>
                  </a:lnTo>
                  <a:lnTo>
                    <a:pt x="1393298" y="2862494"/>
                  </a:lnTo>
                  <a:lnTo>
                    <a:pt x="1396782" y="2862088"/>
                  </a:lnTo>
                  <a:lnTo>
                    <a:pt x="1400265" y="2861684"/>
                  </a:lnTo>
                  <a:lnTo>
                    <a:pt x="1403748" y="2861282"/>
                  </a:lnTo>
                  <a:lnTo>
                    <a:pt x="1407231" y="2860881"/>
                  </a:lnTo>
                  <a:lnTo>
                    <a:pt x="1410715" y="2860482"/>
                  </a:lnTo>
                  <a:lnTo>
                    <a:pt x="1414198" y="2860084"/>
                  </a:lnTo>
                  <a:lnTo>
                    <a:pt x="1417681" y="2859687"/>
                  </a:lnTo>
                  <a:lnTo>
                    <a:pt x="1421164" y="2859292"/>
                  </a:lnTo>
                  <a:lnTo>
                    <a:pt x="1424648" y="2859056"/>
                  </a:lnTo>
                  <a:lnTo>
                    <a:pt x="1428131" y="2859225"/>
                  </a:lnTo>
                  <a:lnTo>
                    <a:pt x="1431614" y="2859393"/>
                  </a:lnTo>
                  <a:lnTo>
                    <a:pt x="1435097" y="2859560"/>
                  </a:lnTo>
                  <a:lnTo>
                    <a:pt x="1438580" y="2859727"/>
                  </a:lnTo>
                  <a:lnTo>
                    <a:pt x="1442064" y="2859892"/>
                  </a:lnTo>
                  <a:lnTo>
                    <a:pt x="1445547" y="2860057"/>
                  </a:lnTo>
                  <a:lnTo>
                    <a:pt x="1449030" y="2860220"/>
                  </a:lnTo>
                  <a:lnTo>
                    <a:pt x="1452513" y="2860383"/>
                  </a:lnTo>
                  <a:lnTo>
                    <a:pt x="1455997" y="2860545"/>
                  </a:lnTo>
                  <a:lnTo>
                    <a:pt x="1459480" y="2860706"/>
                  </a:lnTo>
                  <a:lnTo>
                    <a:pt x="1462963" y="2860866"/>
                  </a:lnTo>
                  <a:lnTo>
                    <a:pt x="1466446" y="2861025"/>
                  </a:lnTo>
                  <a:lnTo>
                    <a:pt x="1469930" y="2861184"/>
                  </a:lnTo>
                  <a:lnTo>
                    <a:pt x="1473413" y="2861781"/>
                  </a:lnTo>
                  <a:lnTo>
                    <a:pt x="1476896" y="2862602"/>
                  </a:lnTo>
                  <a:lnTo>
                    <a:pt x="1480379" y="2863418"/>
                  </a:lnTo>
                  <a:lnTo>
                    <a:pt x="1483863" y="2864227"/>
                  </a:lnTo>
                  <a:lnTo>
                    <a:pt x="1487346" y="2865030"/>
                  </a:lnTo>
                  <a:lnTo>
                    <a:pt x="1490829" y="2865828"/>
                  </a:lnTo>
                  <a:lnTo>
                    <a:pt x="1494312" y="2866620"/>
                  </a:lnTo>
                  <a:lnTo>
                    <a:pt x="1497796" y="2867406"/>
                  </a:lnTo>
                  <a:lnTo>
                    <a:pt x="1501279" y="2868187"/>
                  </a:lnTo>
                  <a:lnTo>
                    <a:pt x="1504762" y="2868962"/>
                  </a:lnTo>
                  <a:lnTo>
                    <a:pt x="1508245" y="2869731"/>
                  </a:lnTo>
                  <a:lnTo>
                    <a:pt x="1511729" y="2870543"/>
                  </a:lnTo>
                  <a:lnTo>
                    <a:pt x="1515212" y="2871363"/>
                  </a:lnTo>
                  <a:lnTo>
                    <a:pt x="1518695" y="2872177"/>
                  </a:lnTo>
                  <a:lnTo>
                    <a:pt x="1522178" y="2872985"/>
                  </a:lnTo>
                  <a:lnTo>
                    <a:pt x="1525662" y="2873788"/>
                  </a:lnTo>
                  <a:lnTo>
                    <a:pt x="1529145" y="2874585"/>
                  </a:lnTo>
                  <a:lnTo>
                    <a:pt x="1532628" y="2875376"/>
                  </a:lnTo>
                  <a:lnTo>
                    <a:pt x="1536111" y="2876161"/>
                  </a:lnTo>
                  <a:lnTo>
                    <a:pt x="1539595" y="2876941"/>
                  </a:lnTo>
                  <a:lnTo>
                    <a:pt x="1543078" y="2877716"/>
                  </a:lnTo>
                  <a:lnTo>
                    <a:pt x="1546561" y="2878485"/>
                  </a:lnTo>
                  <a:lnTo>
                    <a:pt x="1550044" y="2882463"/>
                  </a:lnTo>
                  <a:lnTo>
                    <a:pt x="1553528" y="2886892"/>
                  </a:lnTo>
                  <a:lnTo>
                    <a:pt x="1557011" y="2890830"/>
                  </a:lnTo>
                  <a:lnTo>
                    <a:pt x="1560494" y="2892091"/>
                  </a:lnTo>
                  <a:lnTo>
                    <a:pt x="1563977" y="2893342"/>
                  </a:lnTo>
                  <a:lnTo>
                    <a:pt x="1567461" y="2894581"/>
                  </a:lnTo>
                  <a:lnTo>
                    <a:pt x="1570944" y="2895810"/>
                  </a:lnTo>
                  <a:lnTo>
                    <a:pt x="1574427" y="2897029"/>
                  </a:lnTo>
                  <a:lnTo>
                    <a:pt x="1577910" y="2897618"/>
                  </a:lnTo>
                  <a:lnTo>
                    <a:pt x="1581394" y="2897918"/>
                  </a:lnTo>
                  <a:lnTo>
                    <a:pt x="1584877" y="2898217"/>
                  </a:lnTo>
                  <a:lnTo>
                    <a:pt x="1588360" y="2898514"/>
                  </a:lnTo>
                  <a:lnTo>
                    <a:pt x="1591843" y="2898809"/>
                  </a:lnTo>
                  <a:lnTo>
                    <a:pt x="1595327" y="2899103"/>
                  </a:lnTo>
                  <a:lnTo>
                    <a:pt x="1598810" y="2899396"/>
                  </a:lnTo>
                  <a:lnTo>
                    <a:pt x="1602293" y="2899686"/>
                  </a:lnTo>
                  <a:lnTo>
                    <a:pt x="1605776" y="2899976"/>
                  </a:lnTo>
                  <a:lnTo>
                    <a:pt x="1609260" y="2900263"/>
                  </a:lnTo>
                  <a:lnTo>
                    <a:pt x="1612743" y="2900549"/>
                  </a:lnTo>
                  <a:lnTo>
                    <a:pt x="1616226" y="2900834"/>
                  </a:lnTo>
                  <a:lnTo>
                    <a:pt x="1619709" y="2901117"/>
                  </a:lnTo>
                  <a:lnTo>
                    <a:pt x="1623193" y="2901399"/>
                  </a:lnTo>
                  <a:lnTo>
                    <a:pt x="1626676" y="2901679"/>
                  </a:lnTo>
                  <a:lnTo>
                    <a:pt x="1630159" y="2901958"/>
                  </a:lnTo>
                  <a:lnTo>
                    <a:pt x="1633642" y="2902056"/>
                  </a:lnTo>
                  <a:lnTo>
                    <a:pt x="1637126" y="2901799"/>
                  </a:lnTo>
                  <a:lnTo>
                    <a:pt x="1640609" y="2901544"/>
                  </a:lnTo>
                  <a:lnTo>
                    <a:pt x="1644092" y="2901289"/>
                  </a:lnTo>
                  <a:lnTo>
                    <a:pt x="1647575" y="2901035"/>
                  </a:lnTo>
                  <a:lnTo>
                    <a:pt x="1651059" y="2900781"/>
                  </a:lnTo>
                  <a:lnTo>
                    <a:pt x="1654542" y="2900529"/>
                  </a:lnTo>
                  <a:lnTo>
                    <a:pt x="1658025" y="2900278"/>
                  </a:lnTo>
                  <a:lnTo>
                    <a:pt x="1661508" y="2900027"/>
                  </a:lnTo>
                  <a:lnTo>
                    <a:pt x="1664992" y="2899777"/>
                  </a:lnTo>
                  <a:lnTo>
                    <a:pt x="1668475" y="2899528"/>
                  </a:lnTo>
                  <a:lnTo>
                    <a:pt x="1671958" y="2899924"/>
                  </a:lnTo>
                  <a:lnTo>
                    <a:pt x="1675441" y="2901146"/>
                  </a:lnTo>
                  <a:lnTo>
                    <a:pt x="1678925" y="2902357"/>
                  </a:lnTo>
                  <a:lnTo>
                    <a:pt x="1682408" y="2903559"/>
                  </a:lnTo>
                  <a:lnTo>
                    <a:pt x="1685891" y="2904751"/>
                  </a:lnTo>
                  <a:lnTo>
                    <a:pt x="1689374" y="2905933"/>
                  </a:lnTo>
                  <a:lnTo>
                    <a:pt x="1692858" y="2906039"/>
                  </a:lnTo>
                  <a:lnTo>
                    <a:pt x="1696341" y="2906130"/>
                  </a:lnTo>
                  <a:lnTo>
                    <a:pt x="1699824" y="2906221"/>
                  </a:lnTo>
                  <a:lnTo>
                    <a:pt x="1703307" y="2906312"/>
                  </a:lnTo>
                  <a:lnTo>
                    <a:pt x="1706791" y="2906402"/>
                  </a:lnTo>
                  <a:lnTo>
                    <a:pt x="1710274" y="2906701"/>
                  </a:lnTo>
                  <a:lnTo>
                    <a:pt x="1713757" y="2907177"/>
                  </a:lnTo>
                  <a:lnTo>
                    <a:pt x="1717240" y="2907651"/>
                  </a:lnTo>
                  <a:lnTo>
                    <a:pt x="1720723" y="2908122"/>
                  </a:lnTo>
                  <a:lnTo>
                    <a:pt x="1724207" y="2908590"/>
                  </a:lnTo>
                  <a:lnTo>
                    <a:pt x="1727690" y="2909056"/>
                  </a:lnTo>
                  <a:lnTo>
                    <a:pt x="1731173" y="2909519"/>
                  </a:lnTo>
                  <a:lnTo>
                    <a:pt x="1734656" y="2909980"/>
                  </a:lnTo>
                  <a:lnTo>
                    <a:pt x="1738140" y="2910438"/>
                  </a:lnTo>
                  <a:lnTo>
                    <a:pt x="1741623" y="2910893"/>
                  </a:lnTo>
                  <a:lnTo>
                    <a:pt x="1745106" y="2911346"/>
                  </a:lnTo>
                  <a:lnTo>
                    <a:pt x="1748589" y="2911808"/>
                  </a:lnTo>
                  <a:lnTo>
                    <a:pt x="1752073" y="2912274"/>
                  </a:lnTo>
                  <a:lnTo>
                    <a:pt x="1755556" y="2912738"/>
                  </a:lnTo>
                  <a:lnTo>
                    <a:pt x="1759039" y="2913199"/>
                  </a:lnTo>
                  <a:lnTo>
                    <a:pt x="1762522" y="2913658"/>
                  </a:lnTo>
                  <a:lnTo>
                    <a:pt x="1766006" y="2914114"/>
                  </a:lnTo>
                  <a:lnTo>
                    <a:pt x="1769489" y="2914568"/>
                  </a:lnTo>
                  <a:lnTo>
                    <a:pt x="1772972" y="2915019"/>
                  </a:lnTo>
                  <a:lnTo>
                    <a:pt x="1776455" y="2915467"/>
                  </a:lnTo>
                  <a:lnTo>
                    <a:pt x="1779939" y="2915913"/>
                  </a:lnTo>
                  <a:lnTo>
                    <a:pt x="1783422" y="2916357"/>
                  </a:lnTo>
                  <a:lnTo>
                    <a:pt x="1786905" y="2916798"/>
                  </a:lnTo>
                  <a:lnTo>
                    <a:pt x="1790388" y="2917237"/>
                  </a:lnTo>
                  <a:lnTo>
                    <a:pt x="1793872" y="2917668"/>
                  </a:lnTo>
                  <a:lnTo>
                    <a:pt x="1797355" y="2917675"/>
                  </a:lnTo>
                  <a:lnTo>
                    <a:pt x="1800838" y="2917682"/>
                  </a:lnTo>
                  <a:lnTo>
                    <a:pt x="1804321" y="2917690"/>
                  </a:lnTo>
                  <a:lnTo>
                    <a:pt x="1807805" y="2917697"/>
                  </a:lnTo>
                  <a:lnTo>
                    <a:pt x="1811288" y="2917704"/>
                  </a:lnTo>
                  <a:lnTo>
                    <a:pt x="1814771" y="2917711"/>
                  </a:lnTo>
                  <a:lnTo>
                    <a:pt x="1818254" y="2917719"/>
                  </a:lnTo>
                  <a:lnTo>
                    <a:pt x="1821738" y="2917726"/>
                  </a:lnTo>
                  <a:lnTo>
                    <a:pt x="1825221" y="2917733"/>
                  </a:lnTo>
                  <a:lnTo>
                    <a:pt x="1828704" y="2917740"/>
                  </a:lnTo>
                  <a:lnTo>
                    <a:pt x="1832187" y="2917747"/>
                  </a:lnTo>
                  <a:lnTo>
                    <a:pt x="1835671" y="2917754"/>
                  </a:lnTo>
                  <a:lnTo>
                    <a:pt x="1839154" y="2917761"/>
                  </a:lnTo>
                  <a:lnTo>
                    <a:pt x="1842637" y="2917940"/>
                  </a:lnTo>
                  <a:lnTo>
                    <a:pt x="1846120" y="2918388"/>
                  </a:lnTo>
                  <a:lnTo>
                    <a:pt x="1849604" y="2918833"/>
                  </a:lnTo>
                  <a:lnTo>
                    <a:pt x="1853087" y="2919276"/>
                  </a:lnTo>
                  <a:lnTo>
                    <a:pt x="1856570" y="2919717"/>
                  </a:lnTo>
                  <a:lnTo>
                    <a:pt x="1860053" y="2920155"/>
                  </a:lnTo>
                  <a:lnTo>
                    <a:pt x="1863537" y="2920591"/>
                  </a:lnTo>
                  <a:lnTo>
                    <a:pt x="1867020" y="2921025"/>
                  </a:lnTo>
                  <a:lnTo>
                    <a:pt x="1870503" y="2921456"/>
                  </a:lnTo>
                  <a:lnTo>
                    <a:pt x="1873986" y="2921885"/>
                  </a:lnTo>
                  <a:lnTo>
                    <a:pt x="1877470" y="2922312"/>
                  </a:lnTo>
                  <a:lnTo>
                    <a:pt x="1880953" y="2922675"/>
                  </a:lnTo>
                  <a:lnTo>
                    <a:pt x="1884436" y="2922973"/>
                  </a:lnTo>
                  <a:lnTo>
                    <a:pt x="1887919" y="2923269"/>
                  </a:lnTo>
                  <a:lnTo>
                    <a:pt x="1891403" y="2923564"/>
                  </a:lnTo>
                  <a:lnTo>
                    <a:pt x="1894886" y="2923858"/>
                  </a:lnTo>
                  <a:lnTo>
                    <a:pt x="1898369" y="2924150"/>
                  </a:lnTo>
                  <a:lnTo>
                    <a:pt x="1901852" y="2924440"/>
                  </a:lnTo>
                  <a:lnTo>
                    <a:pt x="1905336" y="2924730"/>
                  </a:lnTo>
                  <a:lnTo>
                    <a:pt x="1908819" y="2925018"/>
                  </a:lnTo>
                  <a:lnTo>
                    <a:pt x="1912302" y="2925305"/>
                  </a:lnTo>
                  <a:lnTo>
                    <a:pt x="1915785" y="2925590"/>
                  </a:lnTo>
                  <a:lnTo>
                    <a:pt x="1919269" y="2925874"/>
                  </a:lnTo>
                  <a:lnTo>
                    <a:pt x="1922752" y="2926157"/>
                  </a:lnTo>
                  <a:lnTo>
                    <a:pt x="1926235" y="2926438"/>
                  </a:lnTo>
                  <a:lnTo>
                    <a:pt x="1929718" y="2926718"/>
                  </a:lnTo>
                  <a:lnTo>
                    <a:pt x="1933202" y="2926997"/>
                  </a:lnTo>
                  <a:lnTo>
                    <a:pt x="1936685" y="2927274"/>
                  </a:lnTo>
                  <a:lnTo>
                    <a:pt x="1940168" y="2927551"/>
                  </a:lnTo>
                  <a:lnTo>
                    <a:pt x="1943651" y="2927826"/>
                  </a:lnTo>
                  <a:lnTo>
                    <a:pt x="1947135" y="2928627"/>
                  </a:lnTo>
                  <a:lnTo>
                    <a:pt x="1950618" y="2930155"/>
                  </a:lnTo>
                  <a:lnTo>
                    <a:pt x="1954101" y="2931670"/>
                  </a:lnTo>
                  <a:lnTo>
                    <a:pt x="1957584" y="2933171"/>
                  </a:lnTo>
                  <a:lnTo>
                    <a:pt x="1961068" y="2934659"/>
                  </a:lnTo>
                  <a:lnTo>
                    <a:pt x="1964551" y="2936133"/>
                  </a:lnTo>
                  <a:lnTo>
                    <a:pt x="1968034" y="2936164"/>
                  </a:lnTo>
                  <a:lnTo>
                    <a:pt x="1971517" y="2936146"/>
                  </a:lnTo>
                  <a:lnTo>
                    <a:pt x="1975001" y="2936128"/>
                  </a:lnTo>
                  <a:lnTo>
                    <a:pt x="1978484" y="2936111"/>
                  </a:lnTo>
                  <a:lnTo>
                    <a:pt x="1981967" y="2936093"/>
                  </a:lnTo>
                  <a:lnTo>
                    <a:pt x="1985450" y="2936076"/>
                  </a:lnTo>
                  <a:lnTo>
                    <a:pt x="1988934" y="2936058"/>
                  </a:lnTo>
                  <a:lnTo>
                    <a:pt x="1992417" y="2936041"/>
                  </a:lnTo>
                  <a:lnTo>
                    <a:pt x="1995900" y="2936024"/>
                  </a:lnTo>
                  <a:lnTo>
                    <a:pt x="1999383" y="2936006"/>
                  </a:lnTo>
                  <a:lnTo>
                    <a:pt x="2002867" y="2936041"/>
                  </a:lnTo>
                  <a:lnTo>
                    <a:pt x="2006350" y="2936781"/>
                  </a:lnTo>
                  <a:lnTo>
                    <a:pt x="2009833" y="2937517"/>
                  </a:lnTo>
                  <a:lnTo>
                    <a:pt x="2013316" y="2938248"/>
                  </a:lnTo>
                  <a:lnTo>
                    <a:pt x="2016799" y="2938975"/>
                  </a:lnTo>
                  <a:lnTo>
                    <a:pt x="2020283" y="2939698"/>
                  </a:lnTo>
                  <a:lnTo>
                    <a:pt x="2023766" y="2940416"/>
                  </a:lnTo>
                  <a:lnTo>
                    <a:pt x="2027249" y="2941129"/>
                  </a:lnTo>
                  <a:lnTo>
                    <a:pt x="2030732" y="2941839"/>
                  </a:lnTo>
                  <a:lnTo>
                    <a:pt x="2034216" y="2941890"/>
                  </a:lnTo>
                  <a:lnTo>
                    <a:pt x="2037699" y="2941864"/>
                  </a:lnTo>
                  <a:lnTo>
                    <a:pt x="2041182" y="2941837"/>
                  </a:lnTo>
                  <a:lnTo>
                    <a:pt x="2044665" y="2941811"/>
                  </a:lnTo>
                  <a:lnTo>
                    <a:pt x="2048149" y="2941785"/>
                  </a:lnTo>
                  <a:lnTo>
                    <a:pt x="2051632" y="2941759"/>
                  </a:lnTo>
                  <a:lnTo>
                    <a:pt x="2055115" y="2941732"/>
                  </a:lnTo>
                  <a:lnTo>
                    <a:pt x="2058598" y="2941706"/>
                  </a:lnTo>
                  <a:lnTo>
                    <a:pt x="2062082" y="2941681"/>
                  </a:lnTo>
                  <a:lnTo>
                    <a:pt x="2065565" y="2941655"/>
                  </a:lnTo>
                  <a:lnTo>
                    <a:pt x="2069048" y="2941629"/>
                  </a:lnTo>
                  <a:lnTo>
                    <a:pt x="2072531" y="2943951"/>
                  </a:lnTo>
                  <a:lnTo>
                    <a:pt x="2076015" y="2946259"/>
                  </a:lnTo>
                  <a:lnTo>
                    <a:pt x="2079498" y="2948081"/>
                  </a:lnTo>
                  <a:lnTo>
                    <a:pt x="2082981" y="2948652"/>
                  </a:lnTo>
                  <a:lnTo>
                    <a:pt x="2086464" y="2949220"/>
                  </a:lnTo>
                  <a:lnTo>
                    <a:pt x="2089948" y="2949785"/>
                  </a:lnTo>
                  <a:lnTo>
                    <a:pt x="2093431" y="2950347"/>
                  </a:lnTo>
                  <a:lnTo>
                    <a:pt x="2096914" y="2950906"/>
                  </a:lnTo>
                  <a:lnTo>
                    <a:pt x="2100397" y="2951461"/>
                  </a:lnTo>
                  <a:lnTo>
                    <a:pt x="2103881" y="2952014"/>
                  </a:lnTo>
                  <a:lnTo>
                    <a:pt x="2107364" y="2952490"/>
                  </a:lnTo>
                  <a:lnTo>
                    <a:pt x="2110847" y="2952265"/>
                  </a:lnTo>
                  <a:lnTo>
                    <a:pt x="2114330" y="2952040"/>
                  </a:lnTo>
                  <a:lnTo>
                    <a:pt x="2117814" y="2951816"/>
                  </a:lnTo>
                  <a:lnTo>
                    <a:pt x="2121297" y="2951592"/>
                  </a:lnTo>
                  <a:lnTo>
                    <a:pt x="2124780" y="2951369"/>
                  </a:lnTo>
                  <a:lnTo>
                    <a:pt x="2128263" y="2951146"/>
                  </a:lnTo>
                  <a:lnTo>
                    <a:pt x="2131747" y="2950924"/>
                  </a:lnTo>
                  <a:lnTo>
                    <a:pt x="2135230" y="2950703"/>
                  </a:lnTo>
                  <a:lnTo>
                    <a:pt x="2138713" y="2950482"/>
                  </a:lnTo>
                  <a:lnTo>
                    <a:pt x="2142196" y="2950261"/>
                  </a:lnTo>
                  <a:lnTo>
                    <a:pt x="2145680" y="2950041"/>
                  </a:lnTo>
                  <a:lnTo>
                    <a:pt x="2149163" y="2949822"/>
                  </a:lnTo>
                  <a:lnTo>
                    <a:pt x="2152646" y="2949603"/>
                  </a:lnTo>
                  <a:lnTo>
                    <a:pt x="2156129" y="2949385"/>
                  </a:lnTo>
                  <a:lnTo>
                    <a:pt x="2159613" y="2949167"/>
                  </a:lnTo>
                  <a:lnTo>
                    <a:pt x="2163096" y="2948950"/>
                  </a:lnTo>
                  <a:lnTo>
                    <a:pt x="2166579" y="2948733"/>
                  </a:lnTo>
                  <a:lnTo>
                    <a:pt x="2170062" y="2948517"/>
                  </a:lnTo>
                  <a:lnTo>
                    <a:pt x="2173546" y="2948301"/>
                  </a:lnTo>
                  <a:lnTo>
                    <a:pt x="2177029" y="2948086"/>
                  </a:lnTo>
                  <a:lnTo>
                    <a:pt x="2180512" y="2947871"/>
                  </a:lnTo>
                  <a:lnTo>
                    <a:pt x="2183995" y="2947642"/>
                  </a:lnTo>
                  <a:lnTo>
                    <a:pt x="2187479" y="2947379"/>
                  </a:lnTo>
                  <a:lnTo>
                    <a:pt x="2190962" y="2947117"/>
                  </a:lnTo>
                  <a:lnTo>
                    <a:pt x="2194445" y="2946855"/>
                  </a:lnTo>
                  <a:lnTo>
                    <a:pt x="2197928" y="2946594"/>
                  </a:lnTo>
                  <a:lnTo>
                    <a:pt x="2201412" y="2946334"/>
                  </a:lnTo>
                  <a:lnTo>
                    <a:pt x="2204895" y="2946074"/>
                  </a:lnTo>
                  <a:lnTo>
                    <a:pt x="2208378" y="2945814"/>
                  </a:lnTo>
                  <a:lnTo>
                    <a:pt x="2211861" y="2945556"/>
                  </a:lnTo>
                  <a:lnTo>
                    <a:pt x="2215345" y="2945297"/>
                  </a:lnTo>
                  <a:lnTo>
                    <a:pt x="2218828" y="2945040"/>
                  </a:lnTo>
                  <a:lnTo>
                    <a:pt x="2222311" y="2944782"/>
                  </a:lnTo>
                  <a:lnTo>
                    <a:pt x="2225794" y="2944526"/>
                  </a:lnTo>
                  <a:lnTo>
                    <a:pt x="2229278" y="2944270"/>
                  </a:lnTo>
                  <a:lnTo>
                    <a:pt x="2232761" y="2944014"/>
                  </a:lnTo>
                  <a:lnTo>
                    <a:pt x="2236244" y="2943759"/>
                  </a:lnTo>
                  <a:lnTo>
                    <a:pt x="2239727" y="2943505"/>
                  </a:lnTo>
                  <a:lnTo>
                    <a:pt x="2243211" y="2943251"/>
                  </a:lnTo>
                  <a:lnTo>
                    <a:pt x="2246694" y="2942998"/>
                  </a:lnTo>
                  <a:lnTo>
                    <a:pt x="2250177" y="2942745"/>
                  </a:lnTo>
                  <a:lnTo>
                    <a:pt x="2253660" y="2942493"/>
                  </a:lnTo>
                  <a:lnTo>
                    <a:pt x="2257144" y="2942241"/>
                  </a:lnTo>
                  <a:lnTo>
                    <a:pt x="2260627" y="2942259"/>
                  </a:lnTo>
                  <a:lnTo>
                    <a:pt x="2264110" y="2942547"/>
                  </a:lnTo>
                  <a:lnTo>
                    <a:pt x="2267593" y="2942834"/>
                  </a:lnTo>
                  <a:lnTo>
                    <a:pt x="2271077" y="2943119"/>
                  </a:lnTo>
                  <a:lnTo>
                    <a:pt x="2274560" y="2943404"/>
                  </a:lnTo>
                  <a:lnTo>
                    <a:pt x="2278043" y="2943687"/>
                  </a:lnTo>
                  <a:lnTo>
                    <a:pt x="2281526" y="2943969"/>
                  </a:lnTo>
                  <a:lnTo>
                    <a:pt x="2285010" y="2944250"/>
                  </a:lnTo>
                  <a:lnTo>
                    <a:pt x="2288493" y="2944492"/>
                  </a:lnTo>
                  <a:lnTo>
                    <a:pt x="2291976" y="2944654"/>
                  </a:lnTo>
                  <a:lnTo>
                    <a:pt x="2295459" y="2944816"/>
                  </a:lnTo>
                  <a:lnTo>
                    <a:pt x="2298942" y="2944978"/>
                  </a:lnTo>
                  <a:lnTo>
                    <a:pt x="2302426" y="2945139"/>
                  </a:lnTo>
                  <a:lnTo>
                    <a:pt x="2305909" y="2945299"/>
                  </a:lnTo>
                  <a:lnTo>
                    <a:pt x="2309392" y="2945459"/>
                  </a:lnTo>
                  <a:lnTo>
                    <a:pt x="2312875" y="2945618"/>
                  </a:lnTo>
                  <a:lnTo>
                    <a:pt x="2316359" y="2945776"/>
                  </a:lnTo>
                  <a:lnTo>
                    <a:pt x="2319842" y="2945934"/>
                  </a:lnTo>
                  <a:lnTo>
                    <a:pt x="2323325" y="2946092"/>
                  </a:lnTo>
                  <a:lnTo>
                    <a:pt x="2326808" y="2946328"/>
                  </a:lnTo>
                  <a:lnTo>
                    <a:pt x="2330292" y="2946669"/>
                  </a:lnTo>
                  <a:lnTo>
                    <a:pt x="2333775" y="2947009"/>
                  </a:lnTo>
                  <a:lnTo>
                    <a:pt x="2337258" y="2947348"/>
                  </a:lnTo>
                  <a:lnTo>
                    <a:pt x="2340741" y="2947685"/>
                  </a:lnTo>
                  <a:lnTo>
                    <a:pt x="2344225" y="2948021"/>
                  </a:lnTo>
                  <a:lnTo>
                    <a:pt x="2347708" y="2948355"/>
                  </a:lnTo>
                  <a:lnTo>
                    <a:pt x="2351191" y="2948688"/>
                  </a:lnTo>
                  <a:lnTo>
                    <a:pt x="2354674" y="2949020"/>
                  </a:lnTo>
                  <a:lnTo>
                    <a:pt x="2358158" y="2949350"/>
                  </a:lnTo>
                  <a:lnTo>
                    <a:pt x="2361641" y="2949679"/>
                  </a:lnTo>
                  <a:lnTo>
                    <a:pt x="2365124" y="2950032"/>
                  </a:lnTo>
                  <a:lnTo>
                    <a:pt x="2368607" y="2950408"/>
                  </a:lnTo>
                  <a:lnTo>
                    <a:pt x="2372091" y="2950783"/>
                  </a:lnTo>
                  <a:lnTo>
                    <a:pt x="2375574" y="2951155"/>
                  </a:lnTo>
                  <a:lnTo>
                    <a:pt x="2379057" y="2951526"/>
                  </a:lnTo>
                  <a:lnTo>
                    <a:pt x="2382540" y="2951896"/>
                  </a:lnTo>
                  <a:lnTo>
                    <a:pt x="2386024" y="2952264"/>
                  </a:lnTo>
                  <a:lnTo>
                    <a:pt x="2389507" y="2952630"/>
                  </a:lnTo>
                  <a:lnTo>
                    <a:pt x="2392990" y="2952794"/>
                  </a:lnTo>
                  <a:lnTo>
                    <a:pt x="2396473" y="2952586"/>
                  </a:lnTo>
                  <a:lnTo>
                    <a:pt x="2399957" y="2952379"/>
                  </a:lnTo>
                  <a:lnTo>
                    <a:pt x="2403440" y="2952173"/>
                  </a:lnTo>
                  <a:lnTo>
                    <a:pt x="2406923" y="2951966"/>
                  </a:lnTo>
                  <a:lnTo>
                    <a:pt x="2410406" y="2951761"/>
                  </a:lnTo>
                  <a:lnTo>
                    <a:pt x="2413890" y="2951555"/>
                  </a:lnTo>
                  <a:lnTo>
                    <a:pt x="2417373" y="2951351"/>
                  </a:lnTo>
                  <a:lnTo>
                    <a:pt x="2420856" y="2951146"/>
                  </a:lnTo>
                  <a:lnTo>
                    <a:pt x="2424339" y="2950942"/>
                  </a:lnTo>
                  <a:lnTo>
                    <a:pt x="2427823" y="2950738"/>
                  </a:lnTo>
                  <a:lnTo>
                    <a:pt x="2431306" y="2950535"/>
                  </a:lnTo>
                  <a:lnTo>
                    <a:pt x="2434789" y="2950333"/>
                  </a:lnTo>
                  <a:lnTo>
                    <a:pt x="2438272" y="2950130"/>
                  </a:lnTo>
                  <a:lnTo>
                    <a:pt x="2441756" y="2949928"/>
                  </a:lnTo>
                  <a:lnTo>
                    <a:pt x="2445239" y="2949727"/>
                  </a:lnTo>
                  <a:lnTo>
                    <a:pt x="2448722" y="2949526"/>
                  </a:lnTo>
                  <a:lnTo>
                    <a:pt x="2452205" y="2949325"/>
                  </a:lnTo>
                  <a:lnTo>
                    <a:pt x="2455689" y="2949125"/>
                  </a:lnTo>
                  <a:lnTo>
                    <a:pt x="2459172" y="2948925"/>
                  </a:lnTo>
                  <a:lnTo>
                    <a:pt x="2462655" y="2948726"/>
                  </a:lnTo>
                  <a:lnTo>
                    <a:pt x="2466138" y="2948527"/>
                  </a:lnTo>
                  <a:lnTo>
                    <a:pt x="2469622" y="2948328"/>
                  </a:lnTo>
                  <a:lnTo>
                    <a:pt x="2473105" y="2948130"/>
                  </a:lnTo>
                  <a:lnTo>
                    <a:pt x="2476588" y="2947933"/>
                  </a:lnTo>
                  <a:lnTo>
                    <a:pt x="2480071" y="2947735"/>
                  </a:lnTo>
                  <a:lnTo>
                    <a:pt x="2483555" y="2947538"/>
                  </a:lnTo>
                  <a:lnTo>
                    <a:pt x="2487038" y="2947376"/>
                  </a:lnTo>
                  <a:lnTo>
                    <a:pt x="2490521" y="2947511"/>
                  </a:lnTo>
                  <a:lnTo>
                    <a:pt x="2494004" y="2947645"/>
                  </a:lnTo>
                  <a:lnTo>
                    <a:pt x="2497488" y="2947778"/>
                  </a:lnTo>
                  <a:lnTo>
                    <a:pt x="2500971" y="2947911"/>
                  </a:lnTo>
                  <a:lnTo>
                    <a:pt x="2504454" y="2948044"/>
                  </a:lnTo>
                  <a:lnTo>
                    <a:pt x="2507937" y="2948176"/>
                  </a:lnTo>
                  <a:lnTo>
                    <a:pt x="2511421" y="2948308"/>
                  </a:lnTo>
                  <a:lnTo>
                    <a:pt x="2514904" y="2948440"/>
                  </a:lnTo>
                  <a:lnTo>
                    <a:pt x="2518387" y="2948289"/>
                  </a:lnTo>
                  <a:lnTo>
                    <a:pt x="2521870" y="2948118"/>
                  </a:lnTo>
                  <a:lnTo>
                    <a:pt x="2525354" y="2947947"/>
                  </a:lnTo>
                  <a:lnTo>
                    <a:pt x="2528837" y="2947776"/>
                  </a:lnTo>
                  <a:lnTo>
                    <a:pt x="2532320" y="2947605"/>
                  </a:lnTo>
                  <a:lnTo>
                    <a:pt x="2535803" y="2947435"/>
                  </a:lnTo>
                  <a:lnTo>
                    <a:pt x="2539287" y="2947265"/>
                  </a:lnTo>
                  <a:lnTo>
                    <a:pt x="2542770" y="2947096"/>
                  </a:lnTo>
                  <a:lnTo>
                    <a:pt x="2546253" y="2946927"/>
                  </a:lnTo>
                  <a:lnTo>
                    <a:pt x="2549736" y="2946758"/>
                  </a:lnTo>
                  <a:lnTo>
                    <a:pt x="2553220" y="2946590"/>
                  </a:lnTo>
                  <a:lnTo>
                    <a:pt x="2556703" y="2946422"/>
                  </a:lnTo>
                  <a:lnTo>
                    <a:pt x="2560186" y="2946254"/>
                  </a:lnTo>
                  <a:lnTo>
                    <a:pt x="2563669" y="2946087"/>
                  </a:lnTo>
                  <a:lnTo>
                    <a:pt x="2567153" y="2945920"/>
                  </a:lnTo>
                  <a:lnTo>
                    <a:pt x="2570636" y="2945754"/>
                  </a:lnTo>
                  <a:lnTo>
                    <a:pt x="2574119" y="2945587"/>
                  </a:lnTo>
                  <a:lnTo>
                    <a:pt x="2577602" y="2945422"/>
                  </a:lnTo>
                  <a:lnTo>
                    <a:pt x="2581085" y="2945256"/>
                  </a:lnTo>
                  <a:lnTo>
                    <a:pt x="2584569" y="2945436"/>
                  </a:lnTo>
                  <a:lnTo>
                    <a:pt x="2588052" y="2945673"/>
                  </a:lnTo>
                  <a:lnTo>
                    <a:pt x="2591535" y="2945909"/>
                  </a:lnTo>
                  <a:lnTo>
                    <a:pt x="2595018" y="2946145"/>
                  </a:lnTo>
                  <a:lnTo>
                    <a:pt x="2598502" y="2946379"/>
                  </a:lnTo>
                  <a:lnTo>
                    <a:pt x="2601985" y="2946613"/>
                  </a:lnTo>
                  <a:lnTo>
                    <a:pt x="2605468" y="2946846"/>
                  </a:lnTo>
                  <a:lnTo>
                    <a:pt x="2608951" y="2947079"/>
                  </a:lnTo>
                  <a:lnTo>
                    <a:pt x="2612435" y="2947310"/>
                  </a:lnTo>
                  <a:lnTo>
                    <a:pt x="2615918" y="2947540"/>
                  </a:lnTo>
                  <a:lnTo>
                    <a:pt x="2619401" y="2947770"/>
                  </a:lnTo>
                  <a:lnTo>
                    <a:pt x="2622884" y="2947999"/>
                  </a:lnTo>
                  <a:lnTo>
                    <a:pt x="2626368" y="2948227"/>
                  </a:lnTo>
                  <a:lnTo>
                    <a:pt x="2629851" y="2948842"/>
                  </a:lnTo>
                  <a:lnTo>
                    <a:pt x="2633334" y="2950731"/>
                  </a:lnTo>
                  <a:lnTo>
                    <a:pt x="2636817" y="2952602"/>
                  </a:lnTo>
                  <a:lnTo>
                    <a:pt x="2640301" y="2954294"/>
                  </a:lnTo>
                  <a:lnTo>
                    <a:pt x="2643784" y="2955815"/>
                  </a:lnTo>
                  <a:lnTo>
                    <a:pt x="2647267" y="2957324"/>
                  </a:lnTo>
                  <a:lnTo>
                    <a:pt x="2650750" y="2957620"/>
                  </a:lnTo>
                  <a:lnTo>
                    <a:pt x="2654234" y="2957581"/>
                  </a:lnTo>
                  <a:lnTo>
                    <a:pt x="2657717" y="2957542"/>
                  </a:lnTo>
                  <a:lnTo>
                    <a:pt x="2661200" y="2957503"/>
                  </a:lnTo>
                  <a:lnTo>
                    <a:pt x="2664683" y="2957464"/>
                  </a:lnTo>
                  <a:lnTo>
                    <a:pt x="2668167" y="2957425"/>
                  </a:lnTo>
                  <a:lnTo>
                    <a:pt x="2671650" y="2957386"/>
                  </a:lnTo>
                  <a:lnTo>
                    <a:pt x="2675133" y="2957348"/>
                  </a:lnTo>
                  <a:lnTo>
                    <a:pt x="2678616" y="2957309"/>
                  </a:lnTo>
                  <a:lnTo>
                    <a:pt x="2682100" y="2957271"/>
                  </a:lnTo>
                  <a:lnTo>
                    <a:pt x="2685583" y="2957232"/>
                  </a:lnTo>
                  <a:lnTo>
                    <a:pt x="2689066" y="2957194"/>
                  </a:lnTo>
                  <a:lnTo>
                    <a:pt x="2692549" y="2957156"/>
                  </a:lnTo>
                  <a:lnTo>
                    <a:pt x="2696033" y="2957118"/>
                  </a:lnTo>
                  <a:lnTo>
                    <a:pt x="2699516" y="2957080"/>
                  </a:lnTo>
                  <a:lnTo>
                    <a:pt x="2702999" y="2957042"/>
                  </a:lnTo>
                  <a:lnTo>
                    <a:pt x="2706482" y="2957004"/>
                  </a:lnTo>
                  <a:lnTo>
                    <a:pt x="2709966" y="2956966"/>
                  </a:lnTo>
                  <a:lnTo>
                    <a:pt x="2713449" y="2956929"/>
                  </a:lnTo>
                  <a:lnTo>
                    <a:pt x="2716932" y="2956891"/>
                  </a:lnTo>
                  <a:lnTo>
                    <a:pt x="2720415" y="2956854"/>
                  </a:lnTo>
                  <a:lnTo>
                    <a:pt x="2723899" y="2956816"/>
                  </a:lnTo>
                  <a:lnTo>
                    <a:pt x="2727382" y="2956883"/>
                  </a:lnTo>
                  <a:lnTo>
                    <a:pt x="2730865" y="2956950"/>
                  </a:lnTo>
                  <a:lnTo>
                    <a:pt x="2734348" y="2957018"/>
                  </a:lnTo>
                  <a:lnTo>
                    <a:pt x="2737832" y="2957085"/>
                  </a:lnTo>
                  <a:lnTo>
                    <a:pt x="2741315" y="2957153"/>
                  </a:lnTo>
                  <a:lnTo>
                    <a:pt x="2744798" y="2957220"/>
                  </a:lnTo>
                  <a:lnTo>
                    <a:pt x="2748281" y="2957286"/>
                  </a:lnTo>
                  <a:lnTo>
                    <a:pt x="2751765" y="2957353"/>
                  </a:lnTo>
                  <a:lnTo>
                    <a:pt x="2755248" y="2957420"/>
                  </a:lnTo>
                  <a:lnTo>
                    <a:pt x="2758731" y="2957486"/>
                  </a:lnTo>
                  <a:lnTo>
                    <a:pt x="2762214" y="2957552"/>
                  </a:lnTo>
                  <a:lnTo>
                    <a:pt x="2765698" y="2957618"/>
                  </a:lnTo>
                  <a:lnTo>
                    <a:pt x="2769181" y="2957684"/>
                  </a:lnTo>
                  <a:lnTo>
                    <a:pt x="2772664" y="2957749"/>
                  </a:lnTo>
                  <a:lnTo>
                    <a:pt x="2776147" y="2957815"/>
                  </a:lnTo>
                  <a:lnTo>
                    <a:pt x="2779631" y="2957880"/>
                  </a:lnTo>
                  <a:lnTo>
                    <a:pt x="2783114" y="2957945"/>
                  </a:lnTo>
                  <a:lnTo>
                    <a:pt x="2786597" y="2958010"/>
                  </a:lnTo>
                  <a:lnTo>
                    <a:pt x="2790080" y="2958074"/>
                  </a:lnTo>
                  <a:lnTo>
                    <a:pt x="2793564" y="2959546"/>
                  </a:lnTo>
                  <a:lnTo>
                    <a:pt x="2797047" y="2961145"/>
                  </a:lnTo>
                  <a:lnTo>
                    <a:pt x="2800530" y="2970589"/>
                  </a:lnTo>
                  <a:lnTo>
                    <a:pt x="2804013" y="2972476"/>
                  </a:lnTo>
                  <a:lnTo>
                    <a:pt x="2807497" y="2974344"/>
                  </a:lnTo>
                  <a:lnTo>
                    <a:pt x="2810980" y="2975660"/>
                  </a:lnTo>
                  <a:lnTo>
                    <a:pt x="2814463" y="2976343"/>
                  </a:lnTo>
                  <a:lnTo>
                    <a:pt x="2817946" y="2977023"/>
                  </a:lnTo>
                  <a:lnTo>
                    <a:pt x="2821430" y="2977699"/>
                  </a:lnTo>
                  <a:lnTo>
                    <a:pt x="2824913" y="2978371"/>
                  </a:lnTo>
                  <a:lnTo>
                    <a:pt x="2828396" y="2979040"/>
                  </a:lnTo>
                  <a:lnTo>
                    <a:pt x="2831879" y="2979706"/>
                  </a:lnTo>
                  <a:lnTo>
                    <a:pt x="2835363" y="2980368"/>
                  </a:lnTo>
                  <a:lnTo>
                    <a:pt x="2838846" y="2980907"/>
                  </a:lnTo>
                  <a:lnTo>
                    <a:pt x="2842329" y="2981143"/>
                  </a:lnTo>
                  <a:lnTo>
                    <a:pt x="2845812" y="2981379"/>
                  </a:lnTo>
                  <a:lnTo>
                    <a:pt x="2849296" y="2981614"/>
                  </a:lnTo>
                  <a:lnTo>
                    <a:pt x="2852779" y="2981848"/>
                  </a:lnTo>
                  <a:lnTo>
                    <a:pt x="2856262" y="2982082"/>
                  </a:lnTo>
                  <a:lnTo>
                    <a:pt x="2859745" y="2982314"/>
                  </a:lnTo>
                  <a:lnTo>
                    <a:pt x="2863229" y="2982546"/>
                  </a:lnTo>
                  <a:lnTo>
                    <a:pt x="2866712" y="2982777"/>
                  </a:lnTo>
                  <a:lnTo>
                    <a:pt x="2870195" y="2983007"/>
                  </a:lnTo>
                  <a:lnTo>
                    <a:pt x="2873678" y="2983237"/>
                  </a:lnTo>
                  <a:lnTo>
                    <a:pt x="2877161" y="2983466"/>
                  </a:lnTo>
                  <a:lnTo>
                    <a:pt x="2880645" y="2983694"/>
                  </a:lnTo>
                  <a:lnTo>
                    <a:pt x="2884128" y="2983921"/>
                  </a:lnTo>
                  <a:lnTo>
                    <a:pt x="2887611" y="2984045"/>
                  </a:lnTo>
                  <a:lnTo>
                    <a:pt x="2891094" y="2984115"/>
                  </a:lnTo>
                  <a:lnTo>
                    <a:pt x="2894578" y="2984186"/>
                  </a:lnTo>
                  <a:lnTo>
                    <a:pt x="2898061" y="2984257"/>
                  </a:lnTo>
                  <a:lnTo>
                    <a:pt x="2901544" y="2984327"/>
                  </a:lnTo>
                  <a:lnTo>
                    <a:pt x="2905027" y="2984397"/>
                  </a:lnTo>
                  <a:lnTo>
                    <a:pt x="2908511" y="2984467"/>
                  </a:lnTo>
                  <a:lnTo>
                    <a:pt x="2911994" y="2984537"/>
                  </a:lnTo>
                  <a:lnTo>
                    <a:pt x="2915477" y="2984606"/>
                  </a:lnTo>
                  <a:lnTo>
                    <a:pt x="2918960" y="2984676"/>
                  </a:lnTo>
                  <a:lnTo>
                    <a:pt x="2922444" y="2984745"/>
                  </a:lnTo>
                  <a:lnTo>
                    <a:pt x="2925927" y="2984814"/>
                  </a:lnTo>
                  <a:lnTo>
                    <a:pt x="2929410" y="2984883"/>
                  </a:lnTo>
                  <a:lnTo>
                    <a:pt x="2932893" y="2985062"/>
                  </a:lnTo>
                  <a:lnTo>
                    <a:pt x="2936377" y="2988003"/>
                  </a:lnTo>
                  <a:lnTo>
                    <a:pt x="2939860" y="2990903"/>
                  </a:lnTo>
                  <a:lnTo>
                    <a:pt x="2943343" y="2993065"/>
                  </a:lnTo>
                  <a:lnTo>
                    <a:pt x="2946826" y="2993680"/>
                  </a:lnTo>
                  <a:lnTo>
                    <a:pt x="2950310" y="2994293"/>
                  </a:lnTo>
                  <a:lnTo>
                    <a:pt x="2953793" y="2994903"/>
                  </a:lnTo>
                  <a:lnTo>
                    <a:pt x="2957276" y="2995510"/>
                  </a:lnTo>
                  <a:lnTo>
                    <a:pt x="2960759" y="2996113"/>
                  </a:lnTo>
                  <a:lnTo>
                    <a:pt x="2964243" y="2996714"/>
                  </a:lnTo>
                  <a:lnTo>
                    <a:pt x="2967726" y="2997312"/>
                  </a:lnTo>
                  <a:lnTo>
                    <a:pt x="2971209" y="2997841"/>
                  </a:lnTo>
                  <a:lnTo>
                    <a:pt x="2974692" y="2997954"/>
                  </a:lnTo>
                  <a:lnTo>
                    <a:pt x="2978176" y="2998066"/>
                  </a:lnTo>
                  <a:lnTo>
                    <a:pt x="2981659" y="2998178"/>
                  </a:lnTo>
                  <a:lnTo>
                    <a:pt x="2985142" y="2998290"/>
                  </a:lnTo>
                  <a:lnTo>
                    <a:pt x="2988625" y="2998402"/>
                  </a:lnTo>
                  <a:lnTo>
                    <a:pt x="2992109" y="2998513"/>
                  </a:lnTo>
                  <a:lnTo>
                    <a:pt x="2995592" y="2998624"/>
                  </a:lnTo>
                  <a:lnTo>
                    <a:pt x="2999075" y="2998734"/>
                  </a:lnTo>
                  <a:lnTo>
                    <a:pt x="3002558" y="2998844"/>
                  </a:lnTo>
                  <a:lnTo>
                    <a:pt x="3006042" y="2998954"/>
                  </a:lnTo>
                  <a:lnTo>
                    <a:pt x="3009525" y="2999064"/>
                  </a:lnTo>
                  <a:lnTo>
                    <a:pt x="3013008" y="2999173"/>
                  </a:lnTo>
                  <a:lnTo>
                    <a:pt x="3016491" y="2999283"/>
                  </a:lnTo>
                  <a:lnTo>
                    <a:pt x="3019975" y="3000204"/>
                  </a:lnTo>
                  <a:lnTo>
                    <a:pt x="3023458" y="3001880"/>
                  </a:lnTo>
                  <a:lnTo>
                    <a:pt x="3026941" y="3003540"/>
                  </a:lnTo>
                  <a:lnTo>
                    <a:pt x="3030424" y="3005185"/>
                  </a:lnTo>
                  <a:lnTo>
                    <a:pt x="3033908" y="3006816"/>
                  </a:lnTo>
                  <a:lnTo>
                    <a:pt x="3037391" y="3008363"/>
                  </a:lnTo>
                  <a:lnTo>
                    <a:pt x="3040874" y="3008931"/>
                  </a:lnTo>
                  <a:lnTo>
                    <a:pt x="3044357" y="3009496"/>
                  </a:lnTo>
                  <a:lnTo>
                    <a:pt x="3047841" y="3010058"/>
                  </a:lnTo>
                  <a:lnTo>
                    <a:pt x="3051324" y="3010618"/>
                  </a:lnTo>
                  <a:lnTo>
                    <a:pt x="3054807" y="3011175"/>
                  </a:lnTo>
                  <a:lnTo>
                    <a:pt x="3058290" y="3013025"/>
                  </a:lnTo>
                  <a:lnTo>
                    <a:pt x="3061774" y="3015653"/>
                  </a:lnTo>
                  <a:lnTo>
                    <a:pt x="3065257" y="3018245"/>
                  </a:lnTo>
                  <a:lnTo>
                    <a:pt x="3068740" y="3019683"/>
                  </a:lnTo>
                  <a:lnTo>
                    <a:pt x="3072223" y="3020973"/>
                  </a:lnTo>
                  <a:lnTo>
                    <a:pt x="3075707" y="3022141"/>
                  </a:lnTo>
                  <a:lnTo>
                    <a:pt x="3079190" y="3022746"/>
                  </a:lnTo>
                  <a:lnTo>
                    <a:pt x="3082673" y="3023349"/>
                  </a:lnTo>
                  <a:lnTo>
                    <a:pt x="3086156" y="3023948"/>
                  </a:lnTo>
                  <a:lnTo>
                    <a:pt x="3089640" y="3024545"/>
                  </a:lnTo>
                  <a:lnTo>
                    <a:pt x="3093123" y="3025139"/>
                  </a:lnTo>
                  <a:lnTo>
                    <a:pt x="3096606" y="3025730"/>
                  </a:lnTo>
                  <a:lnTo>
                    <a:pt x="3100089" y="3026318"/>
                  </a:lnTo>
                  <a:lnTo>
                    <a:pt x="3103573" y="3026903"/>
                  </a:lnTo>
                  <a:lnTo>
                    <a:pt x="3107056" y="3027927"/>
                  </a:lnTo>
                  <a:lnTo>
                    <a:pt x="3110539" y="3028948"/>
                  </a:lnTo>
                  <a:lnTo>
                    <a:pt x="3114022" y="3029962"/>
                  </a:lnTo>
                  <a:lnTo>
                    <a:pt x="3117506" y="3030969"/>
                  </a:lnTo>
                  <a:lnTo>
                    <a:pt x="3120989" y="3031969"/>
                  </a:lnTo>
                  <a:lnTo>
                    <a:pt x="3124472" y="3033051"/>
                  </a:lnTo>
                  <a:lnTo>
                    <a:pt x="3127955" y="3034199"/>
                  </a:lnTo>
                  <a:lnTo>
                    <a:pt x="3131439" y="3035339"/>
                  </a:lnTo>
                  <a:lnTo>
                    <a:pt x="3134922" y="3036470"/>
                  </a:lnTo>
                  <a:lnTo>
                    <a:pt x="3138405" y="3037593"/>
                  </a:lnTo>
                  <a:lnTo>
                    <a:pt x="3141888" y="3038625"/>
                  </a:lnTo>
                  <a:lnTo>
                    <a:pt x="3145372" y="3038836"/>
                  </a:lnTo>
                  <a:lnTo>
                    <a:pt x="3148855" y="3039047"/>
                  </a:lnTo>
                  <a:lnTo>
                    <a:pt x="3152338" y="3039257"/>
                  </a:lnTo>
                  <a:lnTo>
                    <a:pt x="3155821" y="3039467"/>
                  </a:lnTo>
                  <a:lnTo>
                    <a:pt x="3159304" y="3039675"/>
                  </a:lnTo>
                  <a:lnTo>
                    <a:pt x="3162788" y="3039884"/>
                  </a:lnTo>
                  <a:lnTo>
                    <a:pt x="3166271" y="3040091"/>
                  </a:lnTo>
                  <a:lnTo>
                    <a:pt x="3169754" y="3040298"/>
                  </a:lnTo>
                  <a:lnTo>
                    <a:pt x="3173237" y="3040504"/>
                  </a:lnTo>
                  <a:lnTo>
                    <a:pt x="3176721" y="3040710"/>
                  </a:lnTo>
                  <a:lnTo>
                    <a:pt x="3180204" y="3040914"/>
                  </a:lnTo>
                  <a:lnTo>
                    <a:pt x="3183687" y="3041119"/>
                  </a:lnTo>
                  <a:lnTo>
                    <a:pt x="3187170" y="3041322"/>
                  </a:lnTo>
                  <a:lnTo>
                    <a:pt x="3190654" y="3042235"/>
                  </a:lnTo>
                  <a:lnTo>
                    <a:pt x="3194137" y="3043940"/>
                  </a:lnTo>
                  <a:lnTo>
                    <a:pt x="3197620" y="3045627"/>
                  </a:lnTo>
                  <a:lnTo>
                    <a:pt x="3201103" y="3046058"/>
                  </a:lnTo>
                  <a:lnTo>
                    <a:pt x="3204587" y="3046060"/>
                  </a:lnTo>
                  <a:lnTo>
                    <a:pt x="3208070" y="3046062"/>
                  </a:lnTo>
                  <a:lnTo>
                    <a:pt x="3211553" y="3046064"/>
                  </a:lnTo>
                  <a:lnTo>
                    <a:pt x="3215036" y="3046066"/>
                  </a:lnTo>
                  <a:lnTo>
                    <a:pt x="3218520" y="3046068"/>
                  </a:lnTo>
                  <a:lnTo>
                    <a:pt x="3222003" y="3046070"/>
                  </a:lnTo>
                  <a:lnTo>
                    <a:pt x="3225486" y="3046072"/>
                  </a:lnTo>
                  <a:lnTo>
                    <a:pt x="3228969" y="3046074"/>
                  </a:lnTo>
                  <a:lnTo>
                    <a:pt x="3232453" y="3046076"/>
                  </a:lnTo>
                  <a:lnTo>
                    <a:pt x="3235936" y="3046078"/>
                  </a:lnTo>
                  <a:lnTo>
                    <a:pt x="3239419" y="3046079"/>
                  </a:lnTo>
                  <a:lnTo>
                    <a:pt x="3242902" y="3046081"/>
                  </a:lnTo>
                  <a:lnTo>
                    <a:pt x="3246386" y="3046158"/>
                  </a:lnTo>
                  <a:lnTo>
                    <a:pt x="3249869" y="3046786"/>
                  </a:lnTo>
                  <a:lnTo>
                    <a:pt x="3253352" y="3047411"/>
                  </a:lnTo>
                  <a:lnTo>
                    <a:pt x="3256835" y="3048033"/>
                  </a:lnTo>
                  <a:lnTo>
                    <a:pt x="3260319" y="3048652"/>
                  </a:lnTo>
                  <a:lnTo>
                    <a:pt x="3263802" y="3049267"/>
                  </a:lnTo>
                  <a:lnTo>
                    <a:pt x="3267285" y="3049880"/>
                  </a:lnTo>
                  <a:lnTo>
                    <a:pt x="3270768" y="3050489"/>
                  </a:lnTo>
                  <a:lnTo>
                    <a:pt x="3274252" y="3051095"/>
                  </a:lnTo>
                  <a:lnTo>
                    <a:pt x="3277735" y="3052361"/>
                  </a:lnTo>
                  <a:lnTo>
                    <a:pt x="3281218" y="3053653"/>
                  </a:lnTo>
                  <a:lnTo>
                    <a:pt x="3284701" y="3054726"/>
                  </a:lnTo>
                  <a:lnTo>
                    <a:pt x="3288185" y="3055054"/>
                  </a:lnTo>
                  <a:lnTo>
                    <a:pt x="3291668" y="3055380"/>
                  </a:lnTo>
                  <a:lnTo>
                    <a:pt x="3295151" y="3055705"/>
                  </a:lnTo>
                  <a:lnTo>
                    <a:pt x="3298634" y="3056029"/>
                  </a:lnTo>
                  <a:lnTo>
                    <a:pt x="3302118" y="3056352"/>
                  </a:lnTo>
                  <a:lnTo>
                    <a:pt x="3305601" y="3056674"/>
                  </a:lnTo>
                  <a:lnTo>
                    <a:pt x="3309084" y="3056995"/>
                  </a:lnTo>
                  <a:lnTo>
                    <a:pt x="3312567" y="3061378"/>
                  </a:lnTo>
                  <a:lnTo>
                    <a:pt x="3316051" y="3063234"/>
                  </a:lnTo>
                  <a:lnTo>
                    <a:pt x="3319534" y="3065070"/>
                  </a:lnTo>
                  <a:lnTo>
                    <a:pt x="3323017" y="3066501"/>
                  </a:lnTo>
                  <a:lnTo>
                    <a:pt x="3326500" y="3067108"/>
                  </a:lnTo>
                  <a:lnTo>
                    <a:pt x="3329984" y="3067712"/>
                  </a:lnTo>
                  <a:lnTo>
                    <a:pt x="3333467" y="3068313"/>
                  </a:lnTo>
                  <a:lnTo>
                    <a:pt x="3336950" y="3068911"/>
                  </a:lnTo>
                  <a:lnTo>
                    <a:pt x="3340433" y="3069506"/>
                  </a:lnTo>
                  <a:lnTo>
                    <a:pt x="3343917" y="3069964"/>
                  </a:lnTo>
                  <a:lnTo>
                    <a:pt x="3347400" y="3070401"/>
                  </a:lnTo>
                  <a:lnTo>
                    <a:pt x="3350883" y="3070836"/>
                  </a:lnTo>
                  <a:lnTo>
                    <a:pt x="3354366" y="3071269"/>
                  </a:lnTo>
                  <a:lnTo>
                    <a:pt x="3357850" y="3071701"/>
                  </a:lnTo>
                  <a:lnTo>
                    <a:pt x="3361333" y="3072130"/>
                  </a:lnTo>
                  <a:lnTo>
                    <a:pt x="3364816" y="3072558"/>
                  </a:lnTo>
                  <a:lnTo>
                    <a:pt x="3368299" y="3072984"/>
                  </a:lnTo>
                  <a:lnTo>
                    <a:pt x="3371783" y="3079541"/>
                  </a:lnTo>
                  <a:lnTo>
                    <a:pt x="3375266" y="3080858"/>
                  </a:lnTo>
                  <a:lnTo>
                    <a:pt x="3378749" y="3082164"/>
                  </a:lnTo>
                  <a:lnTo>
                    <a:pt x="3382232" y="3092415"/>
                  </a:lnTo>
                  <a:lnTo>
                    <a:pt x="3385716" y="3092645"/>
                  </a:lnTo>
                  <a:lnTo>
                    <a:pt x="3389199" y="3092873"/>
                  </a:lnTo>
                  <a:lnTo>
                    <a:pt x="3392682" y="3093101"/>
                  </a:lnTo>
                  <a:lnTo>
                    <a:pt x="3396165" y="3093328"/>
                  </a:lnTo>
                  <a:lnTo>
                    <a:pt x="3399649" y="3096546"/>
                  </a:lnTo>
                  <a:lnTo>
                    <a:pt x="3403132" y="3096941"/>
                  </a:lnTo>
                  <a:lnTo>
                    <a:pt x="3406615" y="3097334"/>
                  </a:lnTo>
                  <a:lnTo>
                    <a:pt x="3410098" y="3097778"/>
                  </a:lnTo>
                  <a:lnTo>
                    <a:pt x="3413582" y="3098233"/>
                  </a:lnTo>
                  <a:lnTo>
                    <a:pt x="3417065" y="3098686"/>
                  </a:lnTo>
                  <a:lnTo>
                    <a:pt x="3420548" y="3099137"/>
                  </a:lnTo>
                  <a:lnTo>
                    <a:pt x="3424031" y="3099586"/>
                  </a:lnTo>
                  <a:lnTo>
                    <a:pt x="3427515" y="3102740"/>
                  </a:lnTo>
                  <a:lnTo>
                    <a:pt x="3430998" y="3102966"/>
                  </a:lnTo>
                  <a:lnTo>
                    <a:pt x="3434481" y="3103191"/>
                  </a:lnTo>
                  <a:lnTo>
                    <a:pt x="3437964" y="3103415"/>
                  </a:lnTo>
                  <a:lnTo>
                    <a:pt x="3441447" y="3103638"/>
                  </a:lnTo>
                  <a:lnTo>
                    <a:pt x="3444931" y="3103861"/>
                  </a:lnTo>
                  <a:lnTo>
                    <a:pt x="3448414" y="3104550"/>
                  </a:lnTo>
                  <a:lnTo>
                    <a:pt x="3451897" y="3105289"/>
                  </a:lnTo>
                  <a:lnTo>
                    <a:pt x="3455380" y="3106001"/>
                  </a:lnTo>
                  <a:lnTo>
                    <a:pt x="3458864" y="3106607"/>
                  </a:lnTo>
                  <a:lnTo>
                    <a:pt x="3462347" y="3107211"/>
                  </a:lnTo>
                  <a:lnTo>
                    <a:pt x="3465830" y="3107482"/>
                  </a:lnTo>
                  <a:lnTo>
                    <a:pt x="3469313" y="3107349"/>
                  </a:lnTo>
                  <a:lnTo>
                    <a:pt x="3472797" y="3107216"/>
                  </a:lnTo>
                  <a:lnTo>
                    <a:pt x="3476280" y="3107083"/>
                  </a:lnTo>
                  <a:lnTo>
                    <a:pt x="3479763" y="3106950"/>
                  </a:lnTo>
                  <a:lnTo>
                    <a:pt x="3483246" y="3106818"/>
                  </a:lnTo>
                  <a:lnTo>
                    <a:pt x="3483246" y="3106929"/>
                  </a:lnTo>
                  <a:lnTo>
                    <a:pt x="3483246" y="3107039"/>
                  </a:lnTo>
                  <a:lnTo>
                    <a:pt x="3483246" y="3107150"/>
                  </a:lnTo>
                  <a:lnTo>
                    <a:pt x="3483246" y="3107261"/>
                  </a:lnTo>
                  <a:lnTo>
                    <a:pt x="3483246" y="3107371"/>
                  </a:lnTo>
                  <a:lnTo>
                    <a:pt x="3483246" y="3107482"/>
                  </a:lnTo>
                  <a:lnTo>
                    <a:pt x="3483246" y="3107592"/>
                  </a:lnTo>
                  <a:lnTo>
                    <a:pt x="3483246" y="3107703"/>
                  </a:lnTo>
                  <a:lnTo>
                    <a:pt x="3483246" y="3107813"/>
                  </a:lnTo>
                  <a:lnTo>
                    <a:pt x="3483246" y="3107923"/>
                  </a:lnTo>
                  <a:lnTo>
                    <a:pt x="3483246" y="3108033"/>
                  </a:lnTo>
                  <a:lnTo>
                    <a:pt x="3483246" y="3108143"/>
                  </a:lnTo>
                  <a:lnTo>
                    <a:pt x="3483246" y="3108253"/>
                  </a:lnTo>
                  <a:lnTo>
                    <a:pt x="3483246" y="3108363"/>
                  </a:lnTo>
                  <a:lnTo>
                    <a:pt x="3483246" y="3108473"/>
                  </a:lnTo>
                  <a:lnTo>
                    <a:pt x="3483246" y="3108583"/>
                  </a:lnTo>
                  <a:lnTo>
                    <a:pt x="3483246" y="3108693"/>
                  </a:lnTo>
                  <a:lnTo>
                    <a:pt x="3483246" y="3108803"/>
                  </a:lnTo>
                  <a:lnTo>
                    <a:pt x="3483246" y="3108912"/>
                  </a:lnTo>
                  <a:lnTo>
                    <a:pt x="3483246" y="3109022"/>
                  </a:lnTo>
                  <a:lnTo>
                    <a:pt x="3483246" y="3109131"/>
                  </a:lnTo>
                  <a:lnTo>
                    <a:pt x="3483246" y="3109241"/>
                  </a:lnTo>
                  <a:lnTo>
                    <a:pt x="3483246" y="3109350"/>
                  </a:lnTo>
                  <a:lnTo>
                    <a:pt x="3483246" y="3109459"/>
                  </a:lnTo>
                  <a:lnTo>
                    <a:pt x="3483246" y="3109569"/>
                  </a:lnTo>
                  <a:lnTo>
                    <a:pt x="3483246" y="3109678"/>
                  </a:lnTo>
                  <a:lnTo>
                    <a:pt x="3483246" y="3109787"/>
                  </a:lnTo>
                  <a:lnTo>
                    <a:pt x="3483246" y="3109896"/>
                  </a:lnTo>
                  <a:lnTo>
                    <a:pt x="3483246" y="3110005"/>
                  </a:lnTo>
                  <a:lnTo>
                    <a:pt x="3483246" y="3110114"/>
                  </a:lnTo>
                  <a:lnTo>
                    <a:pt x="3483246" y="3110223"/>
                  </a:lnTo>
                  <a:lnTo>
                    <a:pt x="3483246" y="3110332"/>
                  </a:lnTo>
                  <a:lnTo>
                    <a:pt x="3483246" y="3110441"/>
                  </a:lnTo>
                  <a:lnTo>
                    <a:pt x="3483246" y="3110549"/>
                  </a:lnTo>
                  <a:lnTo>
                    <a:pt x="3483246" y="3110658"/>
                  </a:lnTo>
                  <a:lnTo>
                    <a:pt x="3483246" y="3110766"/>
                  </a:lnTo>
                  <a:lnTo>
                    <a:pt x="3483246" y="3110875"/>
                  </a:lnTo>
                  <a:lnTo>
                    <a:pt x="3483246" y="3110983"/>
                  </a:lnTo>
                  <a:lnTo>
                    <a:pt x="3483246" y="3111092"/>
                  </a:lnTo>
                  <a:lnTo>
                    <a:pt x="3483246" y="3111200"/>
                  </a:lnTo>
                  <a:lnTo>
                    <a:pt x="3483246" y="3111308"/>
                  </a:lnTo>
                  <a:lnTo>
                    <a:pt x="3483246" y="3111416"/>
                  </a:lnTo>
                  <a:lnTo>
                    <a:pt x="3483246" y="3111525"/>
                  </a:lnTo>
                  <a:lnTo>
                    <a:pt x="3483246" y="3111633"/>
                  </a:lnTo>
                  <a:lnTo>
                    <a:pt x="3483246" y="3111741"/>
                  </a:lnTo>
                  <a:lnTo>
                    <a:pt x="3483246" y="3111849"/>
                  </a:lnTo>
                  <a:lnTo>
                    <a:pt x="3483246" y="3111956"/>
                  </a:lnTo>
                  <a:lnTo>
                    <a:pt x="3483246" y="3112064"/>
                  </a:lnTo>
                  <a:lnTo>
                    <a:pt x="3483246" y="3112172"/>
                  </a:lnTo>
                  <a:lnTo>
                    <a:pt x="3483246" y="3112280"/>
                  </a:lnTo>
                  <a:lnTo>
                    <a:pt x="3483246" y="3112387"/>
                  </a:lnTo>
                  <a:lnTo>
                    <a:pt x="3483246" y="3112495"/>
                  </a:lnTo>
                  <a:lnTo>
                    <a:pt x="3483246" y="3112602"/>
                  </a:lnTo>
                  <a:lnTo>
                    <a:pt x="3483246" y="3112710"/>
                  </a:lnTo>
                  <a:lnTo>
                    <a:pt x="3483246" y="3112817"/>
                  </a:lnTo>
                  <a:lnTo>
                    <a:pt x="3483246" y="3112924"/>
                  </a:lnTo>
                  <a:lnTo>
                    <a:pt x="3483246" y="3113032"/>
                  </a:lnTo>
                  <a:lnTo>
                    <a:pt x="3483246" y="3113139"/>
                  </a:lnTo>
                  <a:lnTo>
                    <a:pt x="3483246" y="3113246"/>
                  </a:lnTo>
                  <a:lnTo>
                    <a:pt x="3483246" y="3113353"/>
                  </a:lnTo>
                  <a:lnTo>
                    <a:pt x="3483246" y="3113460"/>
                  </a:lnTo>
                  <a:lnTo>
                    <a:pt x="3483246" y="3113567"/>
                  </a:lnTo>
                  <a:lnTo>
                    <a:pt x="3483246" y="3113674"/>
                  </a:lnTo>
                  <a:lnTo>
                    <a:pt x="3483246" y="3113781"/>
                  </a:lnTo>
                  <a:lnTo>
                    <a:pt x="3483246" y="3113887"/>
                  </a:lnTo>
                  <a:lnTo>
                    <a:pt x="3483246" y="3113994"/>
                  </a:lnTo>
                  <a:lnTo>
                    <a:pt x="3483246" y="3114101"/>
                  </a:lnTo>
                  <a:lnTo>
                    <a:pt x="3483246" y="3114207"/>
                  </a:lnTo>
                  <a:lnTo>
                    <a:pt x="3483246" y="3114314"/>
                  </a:lnTo>
                  <a:lnTo>
                    <a:pt x="3483246" y="3114420"/>
                  </a:lnTo>
                  <a:lnTo>
                    <a:pt x="3483246" y="3114527"/>
                  </a:lnTo>
                  <a:lnTo>
                    <a:pt x="3483246" y="3114633"/>
                  </a:lnTo>
                  <a:lnTo>
                    <a:pt x="3483246" y="3114739"/>
                  </a:lnTo>
                  <a:lnTo>
                    <a:pt x="3483246" y="3114845"/>
                  </a:lnTo>
                  <a:lnTo>
                    <a:pt x="3483246" y="3114952"/>
                  </a:lnTo>
                  <a:lnTo>
                    <a:pt x="3483246" y="3115058"/>
                  </a:lnTo>
                  <a:lnTo>
                    <a:pt x="3483246" y="3115164"/>
                  </a:lnTo>
                  <a:lnTo>
                    <a:pt x="3483246" y="3115270"/>
                  </a:lnTo>
                  <a:lnTo>
                    <a:pt x="3483246" y="3115375"/>
                  </a:lnTo>
                  <a:lnTo>
                    <a:pt x="3483246" y="3115481"/>
                  </a:lnTo>
                  <a:lnTo>
                    <a:pt x="3483246" y="3115587"/>
                  </a:lnTo>
                  <a:lnTo>
                    <a:pt x="3483246" y="3115693"/>
                  </a:lnTo>
                  <a:lnTo>
                    <a:pt x="3483246" y="3115798"/>
                  </a:lnTo>
                  <a:lnTo>
                    <a:pt x="3483246" y="3115904"/>
                  </a:lnTo>
                  <a:lnTo>
                    <a:pt x="3483246" y="3116010"/>
                  </a:lnTo>
                  <a:lnTo>
                    <a:pt x="3483246" y="3116115"/>
                  </a:lnTo>
                  <a:lnTo>
                    <a:pt x="3483246" y="3116220"/>
                  </a:lnTo>
                  <a:lnTo>
                    <a:pt x="3483246" y="3116326"/>
                  </a:lnTo>
                  <a:lnTo>
                    <a:pt x="3483246" y="3116431"/>
                  </a:lnTo>
                  <a:lnTo>
                    <a:pt x="3483246" y="3116536"/>
                  </a:lnTo>
                  <a:lnTo>
                    <a:pt x="3483246" y="3116641"/>
                  </a:lnTo>
                  <a:lnTo>
                    <a:pt x="3483246" y="3116747"/>
                  </a:lnTo>
                  <a:lnTo>
                    <a:pt x="3483246" y="3116852"/>
                  </a:lnTo>
                  <a:lnTo>
                    <a:pt x="3483246" y="3116957"/>
                  </a:lnTo>
                  <a:lnTo>
                    <a:pt x="3483246" y="3117062"/>
                  </a:lnTo>
                  <a:lnTo>
                    <a:pt x="3483246" y="3117166"/>
                  </a:lnTo>
                  <a:lnTo>
                    <a:pt x="3483246" y="3117271"/>
                  </a:lnTo>
                  <a:lnTo>
                    <a:pt x="3483246" y="3117376"/>
                  </a:lnTo>
                  <a:lnTo>
                    <a:pt x="3483246" y="3117481"/>
                  </a:lnTo>
                  <a:lnTo>
                    <a:pt x="3483246" y="3117585"/>
                  </a:lnTo>
                  <a:lnTo>
                    <a:pt x="3483246" y="3117690"/>
                  </a:lnTo>
                  <a:lnTo>
                    <a:pt x="3483246" y="3117794"/>
                  </a:lnTo>
                  <a:lnTo>
                    <a:pt x="3483246" y="3117899"/>
                  </a:lnTo>
                  <a:lnTo>
                    <a:pt x="3483246" y="3118003"/>
                  </a:lnTo>
                  <a:lnTo>
                    <a:pt x="3483246" y="3118107"/>
                  </a:lnTo>
                  <a:lnTo>
                    <a:pt x="3483246" y="3118212"/>
                  </a:lnTo>
                  <a:lnTo>
                    <a:pt x="3483246" y="3118316"/>
                  </a:lnTo>
                  <a:lnTo>
                    <a:pt x="3483246" y="3118420"/>
                  </a:lnTo>
                  <a:lnTo>
                    <a:pt x="3483246" y="3118524"/>
                  </a:lnTo>
                  <a:lnTo>
                    <a:pt x="3483246" y="3118628"/>
                  </a:lnTo>
                  <a:lnTo>
                    <a:pt x="3483246" y="3118732"/>
                  </a:lnTo>
                  <a:lnTo>
                    <a:pt x="3483246" y="3118836"/>
                  </a:lnTo>
                  <a:lnTo>
                    <a:pt x="3483246" y="3118940"/>
                  </a:lnTo>
                  <a:lnTo>
                    <a:pt x="3483246" y="3119044"/>
                  </a:lnTo>
                  <a:lnTo>
                    <a:pt x="3483246" y="3119147"/>
                  </a:lnTo>
                  <a:lnTo>
                    <a:pt x="3483246" y="3119251"/>
                  </a:lnTo>
                  <a:lnTo>
                    <a:pt x="3483246" y="3119355"/>
                  </a:lnTo>
                  <a:lnTo>
                    <a:pt x="3483246" y="3119458"/>
                  </a:lnTo>
                  <a:lnTo>
                    <a:pt x="3483246" y="3119562"/>
                  </a:lnTo>
                  <a:lnTo>
                    <a:pt x="3483246" y="3119665"/>
                  </a:lnTo>
                  <a:lnTo>
                    <a:pt x="3483246" y="3119769"/>
                  </a:lnTo>
                  <a:lnTo>
                    <a:pt x="3483246" y="3119872"/>
                  </a:lnTo>
                  <a:lnTo>
                    <a:pt x="3483246" y="3119975"/>
                  </a:lnTo>
                  <a:lnTo>
                    <a:pt x="3483246" y="3120078"/>
                  </a:lnTo>
                  <a:lnTo>
                    <a:pt x="3483246" y="3120182"/>
                  </a:lnTo>
                  <a:lnTo>
                    <a:pt x="3483246" y="3120285"/>
                  </a:lnTo>
                  <a:lnTo>
                    <a:pt x="3483246" y="3120388"/>
                  </a:lnTo>
                  <a:lnTo>
                    <a:pt x="3483246" y="3120491"/>
                  </a:lnTo>
                  <a:lnTo>
                    <a:pt x="3483246" y="312059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20594"/>
            </a:xfrm>
            <a:custGeom>
              <a:avLst/>
              <a:gdLst/>
              <a:ahLst/>
              <a:cxnLst/>
              <a:rect l="0" t="0" r="0" b="0"/>
              <a:pathLst>
                <a:path w="3483246" h="312059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1657899"/>
                  </a:lnTo>
                  <a:lnTo>
                    <a:pt x="24382" y="1524730"/>
                  </a:lnTo>
                  <a:lnTo>
                    <a:pt x="27865" y="1411364"/>
                  </a:lnTo>
                  <a:lnTo>
                    <a:pt x="31349" y="1313689"/>
                  </a:lnTo>
                  <a:lnTo>
                    <a:pt x="34832" y="1228658"/>
                  </a:lnTo>
                  <a:lnTo>
                    <a:pt x="38315" y="1168155"/>
                  </a:lnTo>
                  <a:lnTo>
                    <a:pt x="41798" y="1229983"/>
                  </a:lnTo>
                  <a:lnTo>
                    <a:pt x="45282" y="1279776"/>
                  </a:lnTo>
                  <a:lnTo>
                    <a:pt x="48765" y="2121021"/>
                  </a:lnTo>
                  <a:lnTo>
                    <a:pt x="52248" y="2063382"/>
                  </a:lnTo>
                  <a:lnTo>
                    <a:pt x="55731" y="2008792"/>
                  </a:lnTo>
                  <a:lnTo>
                    <a:pt x="59215" y="2548095"/>
                  </a:lnTo>
                  <a:lnTo>
                    <a:pt x="62698" y="2508480"/>
                  </a:lnTo>
                  <a:lnTo>
                    <a:pt x="66181" y="2470078"/>
                  </a:lnTo>
                  <a:lnTo>
                    <a:pt x="69664" y="2487646"/>
                  </a:lnTo>
                  <a:lnTo>
                    <a:pt x="73148" y="2466915"/>
                  </a:lnTo>
                  <a:lnTo>
                    <a:pt x="76631" y="2548095"/>
                  </a:lnTo>
                  <a:lnTo>
                    <a:pt x="80114" y="2517375"/>
                  </a:lnTo>
                  <a:lnTo>
                    <a:pt x="83597" y="2487387"/>
                  </a:lnTo>
                  <a:lnTo>
                    <a:pt x="87081" y="2489966"/>
                  </a:lnTo>
                  <a:lnTo>
                    <a:pt x="90564" y="2461885"/>
                  </a:lnTo>
                  <a:lnTo>
                    <a:pt x="94047" y="2434430"/>
                  </a:lnTo>
                  <a:lnTo>
                    <a:pt x="97530" y="2523008"/>
                  </a:lnTo>
                  <a:lnTo>
                    <a:pt x="101014" y="2498410"/>
                  </a:lnTo>
                  <a:lnTo>
                    <a:pt x="104497" y="2474552"/>
                  </a:lnTo>
                  <a:lnTo>
                    <a:pt x="107980" y="2460671"/>
                  </a:lnTo>
                  <a:lnTo>
                    <a:pt x="111463" y="2447305"/>
                  </a:lnTo>
                  <a:lnTo>
                    <a:pt x="114947" y="2459870"/>
                  </a:lnTo>
                  <a:lnTo>
                    <a:pt x="118430" y="2447305"/>
                  </a:lnTo>
                  <a:lnTo>
                    <a:pt x="121913" y="2435172"/>
                  </a:lnTo>
                  <a:lnTo>
                    <a:pt x="125396" y="2512838"/>
                  </a:lnTo>
                  <a:lnTo>
                    <a:pt x="128880" y="2501083"/>
                  </a:lnTo>
                  <a:lnTo>
                    <a:pt x="132363" y="2489682"/>
                  </a:lnTo>
                  <a:lnTo>
                    <a:pt x="135846" y="2498462"/>
                  </a:lnTo>
                  <a:lnTo>
                    <a:pt x="139329" y="2487646"/>
                  </a:lnTo>
                  <a:lnTo>
                    <a:pt x="142813" y="2496084"/>
                  </a:lnTo>
                  <a:lnTo>
                    <a:pt x="146296" y="2485796"/>
                  </a:lnTo>
                  <a:lnTo>
                    <a:pt x="149779" y="2475785"/>
                  </a:lnTo>
                  <a:lnTo>
                    <a:pt x="153262" y="2481475"/>
                  </a:lnTo>
                  <a:lnTo>
                    <a:pt x="156746" y="2465361"/>
                  </a:lnTo>
                  <a:lnTo>
                    <a:pt x="160229" y="2449454"/>
                  </a:lnTo>
                  <a:lnTo>
                    <a:pt x="163712" y="2451769"/>
                  </a:lnTo>
                  <a:lnTo>
                    <a:pt x="167195" y="2436418"/>
                  </a:lnTo>
                  <a:lnTo>
                    <a:pt x="170679" y="2421259"/>
                  </a:lnTo>
                  <a:lnTo>
                    <a:pt x="174162" y="2437132"/>
                  </a:lnTo>
                  <a:lnTo>
                    <a:pt x="177645" y="2453327"/>
                  </a:lnTo>
                  <a:lnTo>
                    <a:pt x="181128" y="2496044"/>
                  </a:lnTo>
                  <a:lnTo>
                    <a:pt x="184612" y="2498527"/>
                  </a:lnTo>
                  <a:lnTo>
                    <a:pt x="188095" y="2500907"/>
                  </a:lnTo>
                  <a:lnTo>
                    <a:pt x="191578" y="2522539"/>
                  </a:lnTo>
                  <a:lnTo>
                    <a:pt x="195061" y="2509953"/>
                  </a:lnTo>
                  <a:lnTo>
                    <a:pt x="198545" y="2497491"/>
                  </a:lnTo>
                  <a:lnTo>
                    <a:pt x="202028" y="2503990"/>
                  </a:lnTo>
                  <a:lnTo>
                    <a:pt x="205511" y="2499033"/>
                  </a:lnTo>
                  <a:lnTo>
                    <a:pt x="208994" y="2494193"/>
                  </a:lnTo>
                  <a:lnTo>
                    <a:pt x="212478" y="2489466"/>
                  </a:lnTo>
                  <a:lnTo>
                    <a:pt x="215961" y="2484849"/>
                  </a:lnTo>
                  <a:lnTo>
                    <a:pt x="219444" y="2539791"/>
                  </a:lnTo>
                  <a:lnTo>
                    <a:pt x="222927" y="2537020"/>
                  </a:lnTo>
                  <a:lnTo>
                    <a:pt x="226411" y="2534319"/>
                  </a:lnTo>
                  <a:lnTo>
                    <a:pt x="229894" y="2529296"/>
                  </a:lnTo>
                  <a:lnTo>
                    <a:pt x="233377" y="2522813"/>
                  </a:lnTo>
                  <a:lnTo>
                    <a:pt x="236860" y="2516435"/>
                  </a:lnTo>
                  <a:lnTo>
                    <a:pt x="240344" y="2538075"/>
                  </a:lnTo>
                  <a:lnTo>
                    <a:pt x="243827" y="2528133"/>
                  </a:lnTo>
                  <a:lnTo>
                    <a:pt x="247310" y="2518853"/>
                  </a:lnTo>
                  <a:lnTo>
                    <a:pt x="250793" y="2512838"/>
                  </a:lnTo>
                  <a:lnTo>
                    <a:pt x="254277" y="2506915"/>
                  </a:lnTo>
                  <a:lnTo>
                    <a:pt x="257760" y="2499470"/>
                  </a:lnTo>
                  <a:lnTo>
                    <a:pt x="261243" y="2489966"/>
                  </a:lnTo>
                  <a:lnTo>
                    <a:pt x="264726" y="2480535"/>
                  </a:lnTo>
                  <a:lnTo>
                    <a:pt x="268210" y="2479196"/>
                  </a:lnTo>
                  <a:lnTo>
                    <a:pt x="271693" y="2481162"/>
                  </a:lnTo>
                  <a:lnTo>
                    <a:pt x="275176" y="2483070"/>
                  </a:lnTo>
                  <a:lnTo>
                    <a:pt x="278659" y="2481403"/>
                  </a:lnTo>
                  <a:lnTo>
                    <a:pt x="282143" y="2479704"/>
                  </a:lnTo>
                  <a:lnTo>
                    <a:pt x="285626" y="2477134"/>
                  </a:lnTo>
                  <a:lnTo>
                    <a:pt x="289109" y="2471989"/>
                  </a:lnTo>
                  <a:lnTo>
                    <a:pt x="292592" y="2466915"/>
                  </a:lnTo>
                  <a:lnTo>
                    <a:pt x="296075" y="2488147"/>
                  </a:lnTo>
                  <a:lnTo>
                    <a:pt x="299559" y="2479812"/>
                  </a:lnTo>
                  <a:lnTo>
                    <a:pt x="303042" y="2471534"/>
                  </a:lnTo>
                  <a:lnTo>
                    <a:pt x="306525" y="2463310"/>
                  </a:lnTo>
                  <a:lnTo>
                    <a:pt x="310008" y="2455140"/>
                  </a:lnTo>
                  <a:lnTo>
                    <a:pt x="313492" y="2447025"/>
                  </a:lnTo>
                  <a:lnTo>
                    <a:pt x="316975" y="2438963"/>
                  </a:lnTo>
                  <a:lnTo>
                    <a:pt x="320458" y="2430955"/>
                  </a:lnTo>
                  <a:lnTo>
                    <a:pt x="323941" y="2422998"/>
                  </a:lnTo>
                  <a:lnTo>
                    <a:pt x="327425" y="2415094"/>
                  </a:lnTo>
                  <a:lnTo>
                    <a:pt x="330908" y="2407241"/>
                  </a:lnTo>
                  <a:lnTo>
                    <a:pt x="334391" y="2429515"/>
                  </a:lnTo>
                  <a:lnTo>
                    <a:pt x="337874" y="2425207"/>
                  </a:lnTo>
                  <a:lnTo>
                    <a:pt x="341358" y="2420952"/>
                  </a:lnTo>
                  <a:lnTo>
                    <a:pt x="344841" y="2416750"/>
                  </a:lnTo>
                  <a:lnTo>
                    <a:pt x="348324" y="2412600"/>
                  </a:lnTo>
                  <a:lnTo>
                    <a:pt x="351807" y="2409100"/>
                  </a:lnTo>
                  <a:lnTo>
                    <a:pt x="355291" y="2408311"/>
                  </a:lnTo>
                  <a:lnTo>
                    <a:pt x="358774" y="2407536"/>
                  </a:lnTo>
                  <a:lnTo>
                    <a:pt x="362257" y="2435087"/>
                  </a:lnTo>
                  <a:lnTo>
                    <a:pt x="365740" y="2440100"/>
                  </a:lnTo>
                  <a:lnTo>
                    <a:pt x="369224" y="2444971"/>
                  </a:lnTo>
                  <a:lnTo>
                    <a:pt x="372707" y="2458942"/>
                  </a:lnTo>
                  <a:lnTo>
                    <a:pt x="376190" y="2455020"/>
                  </a:lnTo>
                  <a:lnTo>
                    <a:pt x="379673" y="2473688"/>
                  </a:lnTo>
                  <a:lnTo>
                    <a:pt x="383157" y="2483042"/>
                  </a:lnTo>
                  <a:lnTo>
                    <a:pt x="386640" y="2492062"/>
                  </a:lnTo>
                  <a:lnTo>
                    <a:pt x="390123" y="2498655"/>
                  </a:lnTo>
                  <a:lnTo>
                    <a:pt x="393606" y="2499792"/>
                  </a:lnTo>
                  <a:lnTo>
                    <a:pt x="397090" y="2500907"/>
                  </a:lnTo>
                  <a:lnTo>
                    <a:pt x="400573" y="2497955"/>
                  </a:lnTo>
                  <a:lnTo>
                    <a:pt x="404056" y="2491826"/>
                  </a:lnTo>
                  <a:lnTo>
                    <a:pt x="407539" y="2485727"/>
                  </a:lnTo>
                  <a:lnTo>
                    <a:pt x="411023" y="2479657"/>
                  </a:lnTo>
                  <a:lnTo>
                    <a:pt x="414506" y="2473617"/>
                  </a:lnTo>
                  <a:lnTo>
                    <a:pt x="417989" y="2474287"/>
                  </a:lnTo>
                  <a:lnTo>
                    <a:pt x="421472" y="2468329"/>
                  </a:lnTo>
                  <a:lnTo>
                    <a:pt x="424956" y="2462399"/>
                  </a:lnTo>
                  <a:lnTo>
                    <a:pt x="428439" y="2456971"/>
                  </a:lnTo>
                  <a:lnTo>
                    <a:pt x="431922" y="2452331"/>
                  </a:lnTo>
                  <a:lnTo>
                    <a:pt x="435405" y="2447725"/>
                  </a:lnTo>
                  <a:lnTo>
                    <a:pt x="438889" y="2443151"/>
                  </a:lnTo>
                  <a:lnTo>
                    <a:pt x="442372" y="2438610"/>
                  </a:lnTo>
                  <a:lnTo>
                    <a:pt x="445855" y="2434100"/>
                  </a:lnTo>
                  <a:lnTo>
                    <a:pt x="449338" y="2465664"/>
                  </a:lnTo>
                  <a:lnTo>
                    <a:pt x="452822" y="2471523"/>
                  </a:lnTo>
                  <a:lnTo>
                    <a:pt x="456305" y="2475829"/>
                  </a:lnTo>
                  <a:lnTo>
                    <a:pt x="459788" y="2474818"/>
                  </a:lnTo>
                  <a:lnTo>
                    <a:pt x="463271" y="2473820"/>
                  </a:lnTo>
                  <a:lnTo>
                    <a:pt x="466755" y="2476007"/>
                  </a:lnTo>
                  <a:lnTo>
                    <a:pt x="470238" y="2481462"/>
                  </a:lnTo>
                  <a:lnTo>
                    <a:pt x="473721" y="2486778"/>
                  </a:lnTo>
                  <a:lnTo>
                    <a:pt x="477204" y="2485132"/>
                  </a:lnTo>
                  <a:lnTo>
                    <a:pt x="480688" y="2481339"/>
                  </a:lnTo>
                  <a:lnTo>
                    <a:pt x="484171" y="2477572"/>
                  </a:lnTo>
                  <a:lnTo>
                    <a:pt x="487654" y="2473832"/>
                  </a:lnTo>
                  <a:lnTo>
                    <a:pt x="491137" y="2470117"/>
                  </a:lnTo>
                  <a:lnTo>
                    <a:pt x="494621" y="2466427"/>
                  </a:lnTo>
                  <a:lnTo>
                    <a:pt x="498104" y="2462763"/>
                  </a:lnTo>
                  <a:lnTo>
                    <a:pt x="501587" y="2459124"/>
                  </a:lnTo>
                  <a:lnTo>
                    <a:pt x="505070" y="2464416"/>
                  </a:lnTo>
                  <a:lnTo>
                    <a:pt x="508554" y="2475681"/>
                  </a:lnTo>
                  <a:lnTo>
                    <a:pt x="512037" y="2486552"/>
                  </a:lnTo>
                  <a:lnTo>
                    <a:pt x="515520" y="2490779"/>
                  </a:lnTo>
                  <a:lnTo>
                    <a:pt x="519003" y="2487906"/>
                  </a:lnTo>
                  <a:lnTo>
                    <a:pt x="522487" y="2485833"/>
                  </a:lnTo>
                  <a:lnTo>
                    <a:pt x="525970" y="2488677"/>
                  </a:lnTo>
                  <a:lnTo>
                    <a:pt x="529453" y="2491467"/>
                  </a:lnTo>
                  <a:lnTo>
                    <a:pt x="532936" y="2491935"/>
                  </a:lnTo>
                  <a:lnTo>
                    <a:pt x="536420" y="2489154"/>
                  </a:lnTo>
                  <a:lnTo>
                    <a:pt x="539903" y="2486393"/>
                  </a:lnTo>
                  <a:lnTo>
                    <a:pt x="543386" y="2483653"/>
                  </a:lnTo>
                  <a:lnTo>
                    <a:pt x="546869" y="2480933"/>
                  </a:lnTo>
                  <a:lnTo>
                    <a:pt x="550353" y="2478233"/>
                  </a:lnTo>
                  <a:lnTo>
                    <a:pt x="553836" y="2475553"/>
                  </a:lnTo>
                  <a:lnTo>
                    <a:pt x="557319" y="2472891"/>
                  </a:lnTo>
                  <a:lnTo>
                    <a:pt x="560802" y="2470466"/>
                  </a:lnTo>
                  <a:lnTo>
                    <a:pt x="564286" y="2468756"/>
                  </a:lnTo>
                  <a:lnTo>
                    <a:pt x="567769" y="2467061"/>
                  </a:lnTo>
                  <a:lnTo>
                    <a:pt x="571252" y="2465381"/>
                  </a:lnTo>
                  <a:lnTo>
                    <a:pt x="574735" y="2463716"/>
                  </a:lnTo>
                  <a:lnTo>
                    <a:pt x="578218" y="2462066"/>
                  </a:lnTo>
                  <a:lnTo>
                    <a:pt x="581702" y="2462550"/>
                  </a:lnTo>
                  <a:lnTo>
                    <a:pt x="585185" y="2463595"/>
                  </a:lnTo>
                  <a:lnTo>
                    <a:pt x="588668" y="2492440"/>
                  </a:lnTo>
                  <a:lnTo>
                    <a:pt x="592151" y="2489921"/>
                  </a:lnTo>
                  <a:lnTo>
                    <a:pt x="595635" y="2487419"/>
                  </a:lnTo>
                  <a:lnTo>
                    <a:pt x="599118" y="2484933"/>
                  </a:lnTo>
                  <a:lnTo>
                    <a:pt x="602601" y="2482464"/>
                  </a:lnTo>
                  <a:lnTo>
                    <a:pt x="606084" y="2480012"/>
                  </a:lnTo>
                  <a:lnTo>
                    <a:pt x="609568" y="2507352"/>
                  </a:lnTo>
                  <a:lnTo>
                    <a:pt x="613051" y="2510342"/>
                  </a:lnTo>
                  <a:lnTo>
                    <a:pt x="616534" y="2513281"/>
                  </a:lnTo>
                  <a:lnTo>
                    <a:pt x="620017" y="2516169"/>
                  </a:lnTo>
                  <a:lnTo>
                    <a:pt x="623501" y="2519008"/>
                  </a:lnTo>
                  <a:lnTo>
                    <a:pt x="626984" y="2521919"/>
                  </a:lnTo>
                  <a:lnTo>
                    <a:pt x="630467" y="2525390"/>
                  </a:lnTo>
                  <a:lnTo>
                    <a:pt x="633950" y="2528799"/>
                  </a:lnTo>
                  <a:lnTo>
                    <a:pt x="637434" y="2542999"/>
                  </a:lnTo>
                  <a:lnTo>
                    <a:pt x="640917" y="2544782"/>
                  </a:lnTo>
                  <a:lnTo>
                    <a:pt x="644400" y="2546540"/>
                  </a:lnTo>
                  <a:lnTo>
                    <a:pt x="647883" y="2546341"/>
                  </a:lnTo>
                  <a:lnTo>
                    <a:pt x="651367" y="2545373"/>
                  </a:lnTo>
                  <a:lnTo>
                    <a:pt x="654850" y="2544413"/>
                  </a:lnTo>
                  <a:lnTo>
                    <a:pt x="658333" y="2561390"/>
                  </a:lnTo>
                  <a:lnTo>
                    <a:pt x="661816" y="2560389"/>
                  </a:lnTo>
                  <a:lnTo>
                    <a:pt x="665300" y="2559397"/>
                  </a:lnTo>
                  <a:lnTo>
                    <a:pt x="668783" y="2558413"/>
                  </a:lnTo>
                  <a:lnTo>
                    <a:pt x="672266" y="2557437"/>
                  </a:lnTo>
                  <a:lnTo>
                    <a:pt x="675749" y="2562668"/>
                  </a:lnTo>
                  <a:lnTo>
                    <a:pt x="679233" y="2560437"/>
                  </a:lnTo>
                  <a:lnTo>
                    <a:pt x="682716" y="2558218"/>
                  </a:lnTo>
                  <a:lnTo>
                    <a:pt x="686199" y="2556011"/>
                  </a:lnTo>
                  <a:lnTo>
                    <a:pt x="689682" y="2553816"/>
                  </a:lnTo>
                  <a:lnTo>
                    <a:pt x="693166" y="2551633"/>
                  </a:lnTo>
                  <a:lnTo>
                    <a:pt x="696649" y="2549461"/>
                  </a:lnTo>
                  <a:lnTo>
                    <a:pt x="700132" y="2547302"/>
                  </a:lnTo>
                  <a:lnTo>
                    <a:pt x="703615" y="2545153"/>
                  </a:lnTo>
                  <a:lnTo>
                    <a:pt x="707099" y="2543016"/>
                  </a:lnTo>
                  <a:lnTo>
                    <a:pt x="710582" y="2540891"/>
                  </a:lnTo>
                  <a:lnTo>
                    <a:pt x="714065" y="2541965"/>
                  </a:lnTo>
                  <a:lnTo>
                    <a:pt x="717548" y="2544796"/>
                  </a:lnTo>
                  <a:lnTo>
                    <a:pt x="721032" y="2547583"/>
                  </a:lnTo>
                  <a:lnTo>
                    <a:pt x="724515" y="2550667"/>
                  </a:lnTo>
                  <a:lnTo>
                    <a:pt x="727998" y="2550187"/>
                  </a:lnTo>
                  <a:lnTo>
                    <a:pt x="731481" y="2549710"/>
                  </a:lnTo>
                  <a:lnTo>
                    <a:pt x="734965" y="2549238"/>
                  </a:lnTo>
                  <a:lnTo>
                    <a:pt x="738448" y="2548770"/>
                  </a:lnTo>
                  <a:lnTo>
                    <a:pt x="741931" y="2548306"/>
                  </a:lnTo>
                  <a:lnTo>
                    <a:pt x="745414" y="2547846"/>
                  </a:lnTo>
                  <a:lnTo>
                    <a:pt x="748898" y="2547389"/>
                  </a:lnTo>
                  <a:lnTo>
                    <a:pt x="752381" y="2549234"/>
                  </a:lnTo>
                  <a:lnTo>
                    <a:pt x="755864" y="2551847"/>
                  </a:lnTo>
                  <a:lnTo>
                    <a:pt x="759347" y="2554367"/>
                  </a:lnTo>
                  <a:lnTo>
                    <a:pt x="762831" y="2553518"/>
                  </a:lnTo>
                  <a:lnTo>
                    <a:pt x="766314" y="2552675"/>
                  </a:lnTo>
                  <a:lnTo>
                    <a:pt x="769797" y="2551838"/>
                  </a:lnTo>
                  <a:lnTo>
                    <a:pt x="773280" y="2551007"/>
                  </a:lnTo>
                  <a:lnTo>
                    <a:pt x="776764" y="2550183"/>
                  </a:lnTo>
                  <a:lnTo>
                    <a:pt x="780247" y="2549364"/>
                  </a:lnTo>
                  <a:lnTo>
                    <a:pt x="783730" y="2548551"/>
                  </a:lnTo>
                  <a:lnTo>
                    <a:pt x="787213" y="2547744"/>
                  </a:lnTo>
                  <a:lnTo>
                    <a:pt x="790697" y="2555919"/>
                  </a:lnTo>
                  <a:lnTo>
                    <a:pt x="794180" y="2555099"/>
                  </a:lnTo>
                  <a:lnTo>
                    <a:pt x="797663" y="2577134"/>
                  </a:lnTo>
                  <a:lnTo>
                    <a:pt x="801146" y="2574983"/>
                  </a:lnTo>
                  <a:lnTo>
                    <a:pt x="804630" y="2572840"/>
                  </a:lnTo>
                  <a:lnTo>
                    <a:pt x="808113" y="2570706"/>
                  </a:lnTo>
                  <a:lnTo>
                    <a:pt x="811596" y="2568580"/>
                  </a:lnTo>
                  <a:lnTo>
                    <a:pt x="815079" y="2566462"/>
                  </a:lnTo>
                  <a:lnTo>
                    <a:pt x="818563" y="2564353"/>
                  </a:lnTo>
                  <a:lnTo>
                    <a:pt x="822046" y="2562252"/>
                  </a:lnTo>
                  <a:lnTo>
                    <a:pt x="825529" y="2560160"/>
                  </a:lnTo>
                  <a:lnTo>
                    <a:pt x="829012" y="2558075"/>
                  </a:lnTo>
                  <a:lnTo>
                    <a:pt x="832496" y="2555999"/>
                  </a:lnTo>
                  <a:lnTo>
                    <a:pt x="835979" y="2554887"/>
                  </a:lnTo>
                  <a:lnTo>
                    <a:pt x="839462" y="2557189"/>
                  </a:lnTo>
                  <a:lnTo>
                    <a:pt x="842945" y="2559461"/>
                  </a:lnTo>
                  <a:lnTo>
                    <a:pt x="846429" y="2559554"/>
                  </a:lnTo>
                  <a:lnTo>
                    <a:pt x="849912" y="2557436"/>
                  </a:lnTo>
                  <a:lnTo>
                    <a:pt x="853395" y="2555327"/>
                  </a:lnTo>
                  <a:lnTo>
                    <a:pt x="856878" y="2553225"/>
                  </a:lnTo>
                  <a:lnTo>
                    <a:pt x="860361" y="2551130"/>
                  </a:lnTo>
                  <a:lnTo>
                    <a:pt x="863845" y="2549043"/>
                  </a:lnTo>
                  <a:lnTo>
                    <a:pt x="867328" y="2546964"/>
                  </a:lnTo>
                  <a:lnTo>
                    <a:pt x="870811" y="2544892"/>
                  </a:lnTo>
                  <a:lnTo>
                    <a:pt x="874294" y="2580885"/>
                  </a:lnTo>
                  <a:lnTo>
                    <a:pt x="877778" y="2581941"/>
                  </a:lnTo>
                  <a:lnTo>
                    <a:pt x="881261" y="2582986"/>
                  </a:lnTo>
                  <a:lnTo>
                    <a:pt x="884744" y="2584564"/>
                  </a:lnTo>
                  <a:lnTo>
                    <a:pt x="888227" y="2586491"/>
                  </a:lnTo>
                  <a:lnTo>
                    <a:pt x="891711" y="2588395"/>
                  </a:lnTo>
                  <a:lnTo>
                    <a:pt x="895194" y="2598259"/>
                  </a:lnTo>
                  <a:lnTo>
                    <a:pt x="898677" y="2600922"/>
                  </a:lnTo>
                  <a:lnTo>
                    <a:pt x="902160" y="2602928"/>
                  </a:lnTo>
                  <a:lnTo>
                    <a:pt x="905644" y="2601250"/>
                  </a:lnTo>
                  <a:lnTo>
                    <a:pt x="909127" y="2599579"/>
                  </a:lnTo>
                  <a:lnTo>
                    <a:pt x="912610" y="2597915"/>
                  </a:lnTo>
                  <a:lnTo>
                    <a:pt x="916093" y="2596256"/>
                  </a:lnTo>
                  <a:lnTo>
                    <a:pt x="919577" y="2594605"/>
                  </a:lnTo>
                  <a:lnTo>
                    <a:pt x="923060" y="2592959"/>
                  </a:lnTo>
                  <a:lnTo>
                    <a:pt x="926543" y="2591320"/>
                  </a:lnTo>
                  <a:lnTo>
                    <a:pt x="930026" y="2589687"/>
                  </a:lnTo>
                  <a:lnTo>
                    <a:pt x="933510" y="2621971"/>
                  </a:lnTo>
                  <a:lnTo>
                    <a:pt x="936993" y="2622727"/>
                  </a:lnTo>
                  <a:lnTo>
                    <a:pt x="940476" y="2623476"/>
                  </a:lnTo>
                  <a:lnTo>
                    <a:pt x="943959" y="2624218"/>
                  </a:lnTo>
                  <a:lnTo>
                    <a:pt x="947443" y="2624954"/>
                  </a:lnTo>
                  <a:lnTo>
                    <a:pt x="950926" y="2625682"/>
                  </a:lnTo>
                  <a:lnTo>
                    <a:pt x="954409" y="2626405"/>
                  </a:lnTo>
                  <a:lnTo>
                    <a:pt x="957892" y="2627121"/>
                  </a:lnTo>
                  <a:lnTo>
                    <a:pt x="961376" y="2627830"/>
                  </a:lnTo>
                  <a:lnTo>
                    <a:pt x="964859" y="2628533"/>
                  </a:lnTo>
                  <a:lnTo>
                    <a:pt x="968342" y="2639422"/>
                  </a:lnTo>
                  <a:lnTo>
                    <a:pt x="971825" y="2640791"/>
                  </a:lnTo>
                  <a:lnTo>
                    <a:pt x="975309" y="2642147"/>
                  </a:lnTo>
                  <a:lnTo>
                    <a:pt x="978792" y="2656284"/>
                  </a:lnTo>
                  <a:lnTo>
                    <a:pt x="982275" y="2655439"/>
                  </a:lnTo>
                  <a:lnTo>
                    <a:pt x="985758" y="2654599"/>
                  </a:lnTo>
                  <a:lnTo>
                    <a:pt x="989242" y="2653006"/>
                  </a:lnTo>
                  <a:lnTo>
                    <a:pt x="992725" y="2650955"/>
                  </a:lnTo>
                  <a:lnTo>
                    <a:pt x="996208" y="2648909"/>
                  </a:lnTo>
                  <a:lnTo>
                    <a:pt x="999691" y="2646868"/>
                  </a:lnTo>
                  <a:lnTo>
                    <a:pt x="1003175" y="2644830"/>
                  </a:lnTo>
                  <a:lnTo>
                    <a:pt x="1006658" y="2642797"/>
                  </a:lnTo>
                  <a:lnTo>
                    <a:pt x="1010141" y="2640768"/>
                  </a:lnTo>
                  <a:lnTo>
                    <a:pt x="1013624" y="2638744"/>
                  </a:lnTo>
                  <a:lnTo>
                    <a:pt x="1017108" y="2636723"/>
                  </a:lnTo>
                  <a:lnTo>
                    <a:pt x="1020591" y="2634707"/>
                  </a:lnTo>
                  <a:lnTo>
                    <a:pt x="1024074" y="2632695"/>
                  </a:lnTo>
                  <a:lnTo>
                    <a:pt x="1027557" y="2631070"/>
                  </a:lnTo>
                  <a:lnTo>
                    <a:pt x="1031041" y="2629597"/>
                  </a:lnTo>
                  <a:lnTo>
                    <a:pt x="1034524" y="2628129"/>
                  </a:lnTo>
                  <a:lnTo>
                    <a:pt x="1038007" y="2642845"/>
                  </a:lnTo>
                  <a:lnTo>
                    <a:pt x="1041490" y="2646125"/>
                  </a:lnTo>
                  <a:lnTo>
                    <a:pt x="1044974" y="2649539"/>
                  </a:lnTo>
                  <a:lnTo>
                    <a:pt x="1048457" y="2653381"/>
                  </a:lnTo>
                  <a:lnTo>
                    <a:pt x="1051940" y="2657162"/>
                  </a:lnTo>
                  <a:lnTo>
                    <a:pt x="1055423" y="2658656"/>
                  </a:lnTo>
                  <a:lnTo>
                    <a:pt x="1058907" y="2658298"/>
                  </a:lnTo>
                  <a:lnTo>
                    <a:pt x="1062390" y="2657942"/>
                  </a:lnTo>
                  <a:lnTo>
                    <a:pt x="1065873" y="2657588"/>
                  </a:lnTo>
                  <a:lnTo>
                    <a:pt x="1069356" y="2657236"/>
                  </a:lnTo>
                  <a:lnTo>
                    <a:pt x="1072840" y="2656886"/>
                  </a:lnTo>
                  <a:lnTo>
                    <a:pt x="1076323" y="2656537"/>
                  </a:lnTo>
                  <a:lnTo>
                    <a:pt x="1079806" y="2656191"/>
                  </a:lnTo>
                  <a:lnTo>
                    <a:pt x="1083289" y="2656633"/>
                  </a:lnTo>
                  <a:lnTo>
                    <a:pt x="1086773" y="2658381"/>
                  </a:lnTo>
                  <a:lnTo>
                    <a:pt x="1090256" y="2660110"/>
                  </a:lnTo>
                  <a:lnTo>
                    <a:pt x="1093739" y="2665406"/>
                  </a:lnTo>
                  <a:lnTo>
                    <a:pt x="1097222" y="2672502"/>
                  </a:lnTo>
                  <a:lnTo>
                    <a:pt x="1100706" y="2679431"/>
                  </a:lnTo>
                  <a:lnTo>
                    <a:pt x="1104189" y="2691295"/>
                  </a:lnTo>
                  <a:lnTo>
                    <a:pt x="1107672" y="2691636"/>
                  </a:lnTo>
                  <a:lnTo>
                    <a:pt x="1111155" y="2691974"/>
                  </a:lnTo>
                  <a:lnTo>
                    <a:pt x="1114639" y="2692310"/>
                  </a:lnTo>
                  <a:lnTo>
                    <a:pt x="1118122" y="2692643"/>
                  </a:lnTo>
                  <a:lnTo>
                    <a:pt x="1121605" y="2703262"/>
                  </a:lnTo>
                  <a:lnTo>
                    <a:pt x="1125088" y="2706243"/>
                  </a:lnTo>
                  <a:lnTo>
                    <a:pt x="1128572" y="2709183"/>
                  </a:lnTo>
                  <a:lnTo>
                    <a:pt x="1132055" y="2711689"/>
                  </a:lnTo>
                  <a:lnTo>
                    <a:pt x="1135538" y="2714034"/>
                  </a:lnTo>
                  <a:lnTo>
                    <a:pt x="1139021" y="2716330"/>
                  </a:lnTo>
                  <a:lnTo>
                    <a:pt x="1142505" y="2717850"/>
                  </a:lnTo>
                  <a:lnTo>
                    <a:pt x="1145988" y="2719355"/>
                  </a:lnTo>
                  <a:lnTo>
                    <a:pt x="1149471" y="2720845"/>
                  </a:lnTo>
                  <a:lnTo>
                    <a:pt x="1152954" y="2722319"/>
                  </a:lnTo>
                  <a:lnTo>
                    <a:pt x="1156437" y="2723780"/>
                  </a:lnTo>
                  <a:lnTo>
                    <a:pt x="1159921" y="2724370"/>
                  </a:lnTo>
                  <a:lnTo>
                    <a:pt x="1163404" y="2724326"/>
                  </a:lnTo>
                  <a:lnTo>
                    <a:pt x="1166887" y="2724282"/>
                  </a:lnTo>
                  <a:lnTo>
                    <a:pt x="1170370" y="2724238"/>
                  </a:lnTo>
                  <a:lnTo>
                    <a:pt x="1173854" y="2724194"/>
                  </a:lnTo>
                  <a:lnTo>
                    <a:pt x="1177337" y="2723982"/>
                  </a:lnTo>
                  <a:lnTo>
                    <a:pt x="1180820" y="2722594"/>
                  </a:lnTo>
                  <a:lnTo>
                    <a:pt x="1184303" y="2721209"/>
                  </a:lnTo>
                  <a:lnTo>
                    <a:pt x="1187787" y="2719827"/>
                  </a:lnTo>
                  <a:lnTo>
                    <a:pt x="1191270" y="2718449"/>
                  </a:lnTo>
                  <a:lnTo>
                    <a:pt x="1194753" y="2717073"/>
                  </a:lnTo>
                  <a:lnTo>
                    <a:pt x="1198236" y="2715701"/>
                  </a:lnTo>
                  <a:lnTo>
                    <a:pt x="1201720" y="2714332"/>
                  </a:lnTo>
                  <a:lnTo>
                    <a:pt x="1205203" y="2712965"/>
                  </a:lnTo>
                  <a:lnTo>
                    <a:pt x="1208686" y="2711602"/>
                  </a:lnTo>
                  <a:lnTo>
                    <a:pt x="1212169" y="2710242"/>
                  </a:lnTo>
                  <a:lnTo>
                    <a:pt x="1215653" y="2709247"/>
                  </a:lnTo>
                  <a:lnTo>
                    <a:pt x="1219136" y="2709493"/>
                  </a:lnTo>
                  <a:lnTo>
                    <a:pt x="1222619" y="2709737"/>
                  </a:lnTo>
                  <a:lnTo>
                    <a:pt x="1226102" y="2709979"/>
                  </a:lnTo>
                  <a:lnTo>
                    <a:pt x="1229586" y="2710220"/>
                  </a:lnTo>
                  <a:lnTo>
                    <a:pt x="1233069" y="2710459"/>
                  </a:lnTo>
                  <a:lnTo>
                    <a:pt x="1236552" y="2709822"/>
                  </a:lnTo>
                  <a:lnTo>
                    <a:pt x="1240035" y="2708934"/>
                  </a:lnTo>
                  <a:lnTo>
                    <a:pt x="1243519" y="2708050"/>
                  </a:lnTo>
                  <a:lnTo>
                    <a:pt x="1247002" y="2707169"/>
                  </a:lnTo>
                  <a:lnTo>
                    <a:pt x="1250485" y="2706290"/>
                  </a:lnTo>
                  <a:lnTo>
                    <a:pt x="1253968" y="2705415"/>
                  </a:lnTo>
                  <a:lnTo>
                    <a:pt x="1257452" y="2704542"/>
                  </a:lnTo>
                  <a:lnTo>
                    <a:pt x="1260935" y="2703673"/>
                  </a:lnTo>
                  <a:lnTo>
                    <a:pt x="1264418" y="2707107"/>
                  </a:lnTo>
                  <a:lnTo>
                    <a:pt x="1267901" y="2706875"/>
                  </a:lnTo>
                  <a:lnTo>
                    <a:pt x="1271385" y="2706644"/>
                  </a:lnTo>
                  <a:lnTo>
                    <a:pt x="1274868" y="2706414"/>
                  </a:lnTo>
                  <a:lnTo>
                    <a:pt x="1278351" y="2706186"/>
                  </a:lnTo>
                  <a:lnTo>
                    <a:pt x="1281834" y="2705958"/>
                  </a:lnTo>
                  <a:lnTo>
                    <a:pt x="1285318" y="2705732"/>
                  </a:lnTo>
                  <a:lnTo>
                    <a:pt x="1288801" y="2705507"/>
                  </a:lnTo>
                  <a:lnTo>
                    <a:pt x="1292284" y="2705283"/>
                  </a:lnTo>
                  <a:lnTo>
                    <a:pt x="1295767" y="2705060"/>
                  </a:lnTo>
                  <a:lnTo>
                    <a:pt x="1299251" y="2704838"/>
                  </a:lnTo>
                  <a:lnTo>
                    <a:pt x="1302734" y="2704235"/>
                  </a:lnTo>
                  <a:lnTo>
                    <a:pt x="1306217" y="2703473"/>
                  </a:lnTo>
                  <a:lnTo>
                    <a:pt x="1309700" y="2702714"/>
                  </a:lnTo>
                  <a:lnTo>
                    <a:pt x="1313184" y="2701957"/>
                  </a:lnTo>
                  <a:lnTo>
                    <a:pt x="1316667" y="2701203"/>
                  </a:lnTo>
                  <a:lnTo>
                    <a:pt x="1320150" y="2700452"/>
                  </a:lnTo>
                  <a:lnTo>
                    <a:pt x="1323633" y="2699703"/>
                  </a:lnTo>
                  <a:lnTo>
                    <a:pt x="1327117" y="2698956"/>
                  </a:lnTo>
                  <a:lnTo>
                    <a:pt x="1330600" y="2698212"/>
                  </a:lnTo>
                  <a:lnTo>
                    <a:pt x="1334083" y="2697471"/>
                  </a:lnTo>
                  <a:lnTo>
                    <a:pt x="1337566" y="2696732"/>
                  </a:lnTo>
                  <a:lnTo>
                    <a:pt x="1341050" y="2695995"/>
                  </a:lnTo>
                  <a:lnTo>
                    <a:pt x="1344533" y="2695261"/>
                  </a:lnTo>
                  <a:lnTo>
                    <a:pt x="1348016" y="2694529"/>
                  </a:lnTo>
                  <a:lnTo>
                    <a:pt x="1351499" y="2693800"/>
                  </a:lnTo>
                  <a:lnTo>
                    <a:pt x="1354983" y="2693073"/>
                  </a:lnTo>
                  <a:lnTo>
                    <a:pt x="1358466" y="2692756"/>
                  </a:lnTo>
                  <a:lnTo>
                    <a:pt x="1361949" y="2693181"/>
                  </a:lnTo>
                  <a:lnTo>
                    <a:pt x="1365432" y="2693603"/>
                  </a:lnTo>
                  <a:lnTo>
                    <a:pt x="1368916" y="2694023"/>
                  </a:lnTo>
                  <a:lnTo>
                    <a:pt x="1372399" y="2694440"/>
                  </a:lnTo>
                  <a:lnTo>
                    <a:pt x="1375882" y="2694855"/>
                  </a:lnTo>
                  <a:lnTo>
                    <a:pt x="1379365" y="2695267"/>
                  </a:lnTo>
                  <a:lnTo>
                    <a:pt x="1382849" y="2695677"/>
                  </a:lnTo>
                  <a:lnTo>
                    <a:pt x="1386332" y="2708441"/>
                  </a:lnTo>
                  <a:lnTo>
                    <a:pt x="1389815" y="2710811"/>
                  </a:lnTo>
                  <a:lnTo>
                    <a:pt x="1393298" y="2713155"/>
                  </a:lnTo>
                  <a:lnTo>
                    <a:pt x="1396782" y="2714512"/>
                  </a:lnTo>
                  <a:lnTo>
                    <a:pt x="1400265" y="2714710"/>
                  </a:lnTo>
                  <a:lnTo>
                    <a:pt x="1403748" y="2714907"/>
                  </a:lnTo>
                  <a:lnTo>
                    <a:pt x="1407231" y="2715102"/>
                  </a:lnTo>
                  <a:lnTo>
                    <a:pt x="1410715" y="2715297"/>
                  </a:lnTo>
                  <a:lnTo>
                    <a:pt x="1414198" y="2715495"/>
                  </a:lnTo>
                  <a:lnTo>
                    <a:pt x="1417681" y="2716518"/>
                  </a:lnTo>
                  <a:lnTo>
                    <a:pt x="1421164" y="2717533"/>
                  </a:lnTo>
                  <a:lnTo>
                    <a:pt x="1424648" y="2717964"/>
                  </a:lnTo>
                  <a:lnTo>
                    <a:pt x="1428131" y="2716916"/>
                  </a:lnTo>
                  <a:lnTo>
                    <a:pt x="1431614" y="2715870"/>
                  </a:lnTo>
                  <a:lnTo>
                    <a:pt x="1435097" y="2715512"/>
                  </a:lnTo>
                  <a:lnTo>
                    <a:pt x="1438580" y="2715702"/>
                  </a:lnTo>
                  <a:lnTo>
                    <a:pt x="1442064" y="2715891"/>
                  </a:lnTo>
                  <a:lnTo>
                    <a:pt x="1445547" y="2716078"/>
                  </a:lnTo>
                  <a:lnTo>
                    <a:pt x="1449030" y="2716265"/>
                  </a:lnTo>
                  <a:lnTo>
                    <a:pt x="1452513" y="2716408"/>
                  </a:lnTo>
                  <a:lnTo>
                    <a:pt x="1455997" y="2716189"/>
                  </a:lnTo>
                  <a:lnTo>
                    <a:pt x="1459480" y="2715970"/>
                  </a:lnTo>
                  <a:lnTo>
                    <a:pt x="1462963" y="2715791"/>
                  </a:lnTo>
                  <a:lnTo>
                    <a:pt x="1466446" y="2715675"/>
                  </a:lnTo>
                  <a:lnTo>
                    <a:pt x="1469930" y="2715560"/>
                  </a:lnTo>
                  <a:lnTo>
                    <a:pt x="1473413" y="2715445"/>
                  </a:lnTo>
                  <a:lnTo>
                    <a:pt x="1476896" y="2715331"/>
                  </a:lnTo>
                  <a:lnTo>
                    <a:pt x="1480379" y="2715217"/>
                  </a:lnTo>
                  <a:lnTo>
                    <a:pt x="1483863" y="2715103"/>
                  </a:lnTo>
                  <a:lnTo>
                    <a:pt x="1487346" y="2714990"/>
                  </a:lnTo>
                  <a:lnTo>
                    <a:pt x="1490829" y="2714878"/>
                  </a:lnTo>
                  <a:lnTo>
                    <a:pt x="1494312" y="2714766"/>
                  </a:lnTo>
                  <a:lnTo>
                    <a:pt x="1497796" y="2714655"/>
                  </a:lnTo>
                  <a:lnTo>
                    <a:pt x="1501279" y="2715823"/>
                  </a:lnTo>
                  <a:lnTo>
                    <a:pt x="1504762" y="2718343"/>
                  </a:lnTo>
                  <a:lnTo>
                    <a:pt x="1508245" y="2720836"/>
                  </a:lnTo>
                  <a:lnTo>
                    <a:pt x="1511729" y="2721851"/>
                  </a:lnTo>
                  <a:lnTo>
                    <a:pt x="1515212" y="2722396"/>
                  </a:lnTo>
                  <a:lnTo>
                    <a:pt x="1518695" y="2737197"/>
                  </a:lnTo>
                  <a:lnTo>
                    <a:pt x="1522178" y="2738049"/>
                  </a:lnTo>
                  <a:lnTo>
                    <a:pt x="1525662" y="2738894"/>
                  </a:lnTo>
                  <a:lnTo>
                    <a:pt x="1529145" y="2739734"/>
                  </a:lnTo>
                  <a:lnTo>
                    <a:pt x="1532628" y="2740568"/>
                  </a:lnTo>
                  <a:lnTo>
                    <a:pt x="1536111" y="2741397"/>
                  </a:lnTo>
                  <a:lnTo>
                    <a:pt x="1539595" y="2743673"/>
                  </a:lnTo>
                  <a:lnTo>
                    <a:pt x="1543078" y="2746951"/>
                  </a:lnTo>
                  <a:lnTo>
                    <a:pt x="1546561" y="2750186"/>
                  </a:lnTo>
                  <a:lnTo>
                    <a:pt x="1550044" y="2777960"/>
                  </a:lnTo>
                  <a:lnTo>
                    <a:pt x="1553528" y="2777980"/>
                  </a:lnTo>
                  <a:lnTo>
                    <a:pt x="1557011" y="2778212"/>
                  </a:lnTo>
                  <a:lnTo>
                    <a:pt x="1560494" y="2779820"/>
                  </a:lnTo>
                  <a:lnTo>
                    <a:pt x="1563977" y="2781414"/>
                  </a:lnTo>
                  <a:lnTo>
                    <a:pt x="1567461" y="2782993"/>
                  </a:lnTo>
                  <a:lnTo>
                    <a:pt x="1570944" y="2784558"/>
                  </a:lnTo>
                  <a:lnTo>
                    <a:pt x="1574427" y="2786110"/>
                  </a:lnTo>
                  <a:lnTo>
                    <a:pt x="1577910" y="2788485"/>
                  </a:lnTo>
                  <a:lnTo>
                    <a:pt x="1581394" y="2791217"/>
                  </a:lnTo>
                  <a:lnTo>
                    <a:pt x="1584877" y="2793916"/>
                  </a:lnTo>
                  <a:lnTo>
                    <a:pt x="1588360" y="2796867"/>
                  </a:lnTo>
                  <a:lnTo>
                    <a:pt x="1591843" y="2799792"/>
                  </a:lnTo>
                  <a:lnTo>
                    <a:pt x="1595327" y="2802067"/>
                  </a:lnTo>
                  <a:lnTo>
                    <a:pt x="1598810" y="2802324"/>
                  </a:lnTo>
                  <a:lnTo>
                    <a:pt x="1602293" y="2802580"/>
                  </a:lnTo>
                  <a:lnTo>
                    <a:pt x="1605776" y="2802834"/>
                  </a:lnTo>
                  <a:lnTo>
                    <a:pt x="1609260" y="2803087"/>
                  </a:lnTo>
                  <a:lnTo>
                    <a:pt x="1612743" y="2803339"/>
                  </a:lnTo>
                  <a:lnTo>
                    <a:pt x="1616226" y="2804262"/>
                  </a:lnTo>
                  <a:lnTo>
                    <a:pt x="1619709" y="2805362"/>
                  </a:lnTo>
                  <a:lnTo>
                    <a:pt x="1623193" y="2806453"/>
                  </a:lnTo>
                  <a:lnTo>
                    <a:pt x="1626676" y="2807537"/>
                  </a:lnTo>
                  <a:lnTo>
                    <a:pt x="1630159" y="2808612"/>
                  </a:lnTo>
                  <a:lnTo>
                    <a:pt x="1633642" y="2809679"/>
                  </a:lnTo>
                  <a:lnTo>
                    <a:pt x="1637126" y="2810739"/>
                  </a:lnTo>
                  <a:lnTo>
                    <a:pt x="1640609" y="2811790"/>
                  </a:lnTo>
                  <a:lnTo>
                    <a:pt x="1644092" y="2813001"/>
                  </a:lnTo>
                  <a:lnTo>
                    <a:pt x="1647575" y="2814308"/>
                  </a:lnTo>
                  <a:lnTo>
                    <a:pt x="1651059" y="2815604"/>
                  </a:lnTo>
                  <a:lnTo>
                    <a:pt x="1654542" y="2816890"/>
                  </a:lnTo>
                  <a:lnTo>
                    <a:pt x="1658025" y="2818166"/>
                  </a:lnTo>
                  <a:lnTo>
                    <a:pt x="1661508" y="2819346"/>
                  </a:lnTo>
                  <a:lnTo>
                    <a:pt x="1664992" y="2820074"/>
                  </a:lnTo>
                  <a:lnTo>
                    <a:pt x="1668475" y="2820798"/>
                  </a:lnTo>
                  <a:lnTo>
                    <a:pt x="1671958" y="2837777"/>
                  </a:lnTo>
                  <a:lnTo>
                    <a:pt x="1675441" y="2837430"/>
                  </a:lnTo>
                  <a:lnTo>
                    <a:pt x="1678925" y="2837084"/>
                  </a:lnTo>
                  <a:lnTo>
                    <a:pt x="1682408" y="2836738"/>
                  </a:lnTo>
                  <a:lnTo>
                    <a:pt x="1685891" y="2836394"/>
                  </a:lnTo>
                  <a:lnTo>
                    <a:pt x="1689374" y="2836051"/>
                  </a:lnTo>
                  <a:lnTo>
                    <a:pt x="1692858" y="2835709"/>
                  </a:lnTo>
                  <a:lnTo>
                    <a:pt x="1696341" y="2835368"/>
                  </a:lnTo>
                  <a:lnTo>
                    <a:pt x="1699824" y="2835027"/>
                  </a:lnTo>
                  <a:lnTo>
                    <a:pt x="1703307" y="2834688"/>
                  </a:lnTo>
                  <a:lnTo>
                    <a:pt x="1706791" y="2834350"/>
                  </a:lnTo>
                  <a:lnTo>
                    <a:pt x="1710274" y="2833925"/>
                  </a:lnTo>
                  <a:lnTo>
                    <a:pt x="1713757" y="2833425"/>
                  </a:lnTo>
                  <a:lnTo>
                    <a:pt x="1717240" y="2832926"/>
                  </a:lnTo>
                  <a:lnTo>
                    <a:pt x="1720723" y="2832429"/>
                  </a:lnTo>
                  <a:lnTo>
                    <a:pt x="1724207" y="2831933"/>
                  </a:lnTo>
                  <a:lnTo>
                    <a:pt x="1727690" y="2831437"/>
                  </a:lnTo>
                  <a:lnTo>
                    <a:pt x="1731173" y="2830944"/>
                  </a:lnTo>
                  <a:lnTo>
                    <a:pt x="1734656" y="2830451"/>
                  </a:lnTo>
                  <a:lnTo>
                    <a:pt x="1738140" y="2836619"/>
                  </a:lnTo>
                  <a:lnTo>
                    <a:pt x="1741623" y="2836226"/>
                  </a:lnTo>
                  <a:lnTo>
                    <a:pt x="1745106" y="2835833"/>
                  </a:lnTo>
                  <a:lnTo>
                    <a:pt x="1748589" y="2835442"/>
                  </a:lnTo>
                  <a:lnTo>
                    <a:pt x="1752073" y="2835052"/>
                  </a:lnTo>
                  <a:lnTo>
                    <a:pt x="1755556" y="2834664"/>
                  </a:lnTo>
                  <a:lnTo>
                    <a:pt x="1759039" y="2834276"/>
                  </a:lnTo>
                  <a:lnTo>
                    <a:pt x="1762522" y="2833889"/>
                  </a:lnTo>
                  <a:lnTo>
                    <a:pt x="1766006" y="2833504"/>
                  </a:lnTo>
                  <a:lnTo>
                    <a:pt x="1769489" y="2833119"/>
                  </a:lnTo>
                  <a:lnTo>
                    <a:pt x="1772972" y="2832735"/>
                  </a:lnTo>
                  <a:lnTo>
                    <a:pt x="1776455" y="2832307"/>
                  </a:lnTo>
                  <a:lnTo>
                    <a:pt x="1779939" y="2831826"/>
                  </a:lnTo>
                  <a:lnTo>
                    <a:pt x="1783422" y="2831347"/>
                  </a:lnTo>
                  <a:lnTo>
                    <a:pt x="1786905" y="2830868"/>
                  </a:lnTo>
                  <a:lnTo>
                    <a:pt x="1790388" y="2830391"/>
                  </a:lnTo>
                  <a:lnTo>
                    <a:pt x="1793872" y="2829915"/>
                  </a:lnTo>
                  <a:lnTo>
                    <a:pt x="1797355" y="2829440"/>
                  </a:lnTo>
                  <a:lnTo>
                    <a:pt x="1800838" y="2828967"/>
                  </a:lnTo>
                  <a:lnTo>
                    <a:pt x="1804321" y="2828780"/>
                  </a:lnTo>
                  <a:lnTo>
                    <a:pt x="1807805" y="2829295"/>
                  </a:lnTo>
                  <a:lnTo>
                    <a:pt x="1811288" y="2829808"/>
                  </a:lnTo>
                  <a:lnTo>
                    <a:pt x="1814771" y="2830318"/>
                  </a:lnTo>
                  <a:lnTo>
                    <a:pt x="1818254" y="2830825"/>
                  </a:lnTo>
                  <a:lnTo>
                    <a:pt x="1821738" y="2831330"/>
                  </a:lnTo>
                  <a:lnTo>
                    <a:pt x="1825221" y="2832709"/>
                  </a:lnTo>
                  <a:lnTo>
                    <a:pt x="1828704" y="2834243"/>
                  </a:lnTo>
                  <a:lnTo>
                    <a:pt x="1832187" y="2835790"/>
                  </a:lnTo>
                  <a:lnTo>
                    <a:pt x="1835671" y="2837526"/>
                  </a:lnTo>
                  <a:lnTo>
                    <a:pt x="1839154" y="2839246"/>
                  </a:lnTo>
                  <a:lnTo>
                    <a:pt x="1842637" y="2840207"/>
                  </a:lnTo>
                  <a:lnTo>
                    <a:pt x="1846120" y="2840002"/>
                  </a:lnTo>
                  <a:lnTo>
                    <a:pt x="1849604" y="2839797"/>
                  </a:lnTo>
                  <a:lnTo>
                    <a:pt x="1853087" y="2839593"/>
                  </a:lnTo>
                  <a:lnTo>
                    <a:pt x="1856570" y="2839389"/>
                  </a:lnTo>
                  <a:lnTo>
                    <a:pt x="1860053" y="2839187"/>
                  </a:lnTo>
                  <a:lnTo>
                    <a:pt x="1863537" y="2847759"/>
                  </a:lnTo>
                  <a:lnTo>
                    <a:pt x="1867020" y="2850455"/>
                  </a:lnTo>
                  <a:lnTo>
                    <a:pt x="1870503" y="2852685"/>
                  </a:lnTo>
                  <a:lnTo>
                    <a:pt x="1873986" y="2853315"/>
                  </a:lnTo>
                  <a:lnTo>
                    <a:pt x="1877470" y="2853942"/>
                  </a:lnTo>
                  <a:lnTo>
                    <a:pt x="1880953" y="2854566"/>
                  </a:lnTo>
                  <a:lnTo>
                    <a:pt x="1884436" y="2855186"/>
                  </a:lnTo>
                  <a:lnTo>
                    <a:pt x="1887919" y="2855803"/>
                  </a:lnTo>
                  <a:lnTo>
                    <a:pt x="1891403" y="2855779"/>
                  </a:lnTo>
                  <a:lnTo>
                    <a:pt x="1894886" y="2855561"/>
                  </a:lnTo>
                  <a:lnTo>
                    <a:pt x="1898369" y="2855343"/>
                  </a:lnTo>
                  <a:lnTo>
                    <a:pt x="1901852" y="2855125"/>
                  </a:lnTo>
                  <a:lnTo>
                    <a:pt x="1905336" y="2854909"/>
                  </a:lnTo>
                  <a:lnTo>
                    <a:pt x="1908819" y="2862374"/>
                  </a:lnTo>
                  <a:lnTo>
                    <a:pt x="1912302" y="2861780"/>
                  </a:lnTo>
                  <a:lnTo>
                    <a:pt x="1915785" y="2861187"/>
                  </a:lnTo>
                  <a:lnTo>
                    <a:pt x="1919269" y="2860595"/>
                  </a:lnTo>
                  <a:lnTo>
                    <a:pt x="1922752" y="2860004"/>
                  </a:lnTo>
                  <a:lnTo>
                    <a:pt x="1926235" y="2859414"/>
                  </a:lnTo>
                  <a:lnTo>
                    <a:pt x="1929718" y="2858825"/>
                  </a:lnTo>
                  <a:lnTo>
                    <a:pt x="1933202" y="2858238"/>
                  </a:lnTo>
                  <a:lnTo>
                    <a:pt x="1936685" y="2863259"/>
                  </a:lnTo>
                  <a:lnTo>
                    <a:pt x="1940168" y="2863731"/>
                  </a:lnTo>
                  <a:lnTo>
                    <a:pt x="1943651" y="2864200"/>
                  </a:lnTo>
                  <a:lnTo>
                    <a:pt x="1947135" y="2864666"/>
                  </a:lnTo>
                  <a:lnTo>
                    <a:pt x="1950618" y="2865131"/>
                  </a:lnTo>
                  <a:lnTo>
                    <a:pt x="1954101" y="2865593"/>
                  </a:lnTo>
                  <a:lnTo>
                    <a:pt x="1957584" y="2869084"/>
                  </a:lnTo>
                  <a:lnTo>
                    <a:pt x="1961068" y="2869340"/>
                  </a:lnTo>
                  <a:lnTo>
                    <a:pt x="1964551" y="2869594"/>
                  </a:lnTo>
                  <a:lnTo>
                    <a:pt x="1968034" y="2869168"/>
                  </a:lnTo>
                  <a:lnTo>
                    <a:pt x="1971517" y="2868720"/>
                  </a:lnTo>
                  <a:lnTo>
                    <a:pt x="1975001" y="2868274"/>
                  </a:lnTo>
                  <a:lnTo>
                    <a:pt x="1978484" y="2867828"/>
                  </a:lnTo>
                  <a:lnTo>
                    <a:pt x="1981967" y="2867383"/>
                  </a:lnTo>
                  <a:lnTo>
                    <a:pt x="1985450" y="2866939"/>
                  </a:lnTo>
                  <a:lnTo>
                    <a:pt x="1988934" y="2866496"/>
                  </a:lnTo>
                  <a:lnTo>
                    <a:pt x="1992417" y="2866054"/>
                  </a:lnTo>
                  <a:lnTo>
                    <a:pt x="1995900" y="2872566"/>
                  </a:lnTo>
                  <a:lnTo>
                    <a:pt x="1999383" y="2873087"/>
                  </a:lnTo>
                  <a:lnTo>
                    <a:pt x="2002867" y="2873605"/>
                  </a:lnTo>
                  <a:lnTo>
                    <a:pt x="2006350" y="2874121"/>
                  </a:lnTo>
                  <a:lnTo>
                    <a:pt x="2009833" y="2874634"/>
                  </a:lnTo>
                  <a:lnTo>
                    <a:pt x="2013316" y="2874924"/>
                  </a:lnTo>
                  <a:lnTo>
                    <a:pt x="2016799" y="2874790"/>
                  </a:lnTo>
                  <a:lnTo>
                    <a:pt x="2020283" y="2874657"/>
                  </a:lnTo>
                  <a:lnTo>
                    <a:pt x="2023766" y="2874525"/>
                  </a:lnTo>
                  <a:lnTo>
                    <a:pt x="2027249" y="2874393"/>
                  </a:lnTo>
                  <a:lnTo>
                    <a:pt x="2030732" y="2874261"/>
                  </a:lnTo>
                  <a:lnTo>
                    <a:pt x="2034216" y="2876565"/>
                  </a:lnTo>
                  <a:lnTo>
                    <a:pt x="2037699" y="2879130"/>
                  </a:lnTo>
                  <a:lnTo>
                    <a:pt x="2041182" y="2881395"/>
                  </a:lnTo>
                  <a:lnTo>
                    <a:pt x="2044665" y="2882317"/>
                  </a:lnTo>
                  <a:lnTo>
                    <a:pt x="2048149" y="2883233"/>
                  </a:lnTo>
                  <a:lnTo>
                    <a:pt x="2051632" y="2883676"/>
                  </a:lnTo>
                  <a:lnTo>
                    <a:pt x="2055115" y="2883535"/>
                  </a:lnTo>
                  <a:lnTo>
                    <a:pt x="2058598" y="2883393"/>
                  </a:lnTo>
                  <a:lnTo>
                    <a:pt x="2062082" y="2883253"/>
                  </a:lnTo>
                  <a:lnTo>
                    <a:pt x="2065565" y="2883112"/>
                  </a:lnTo>
                  <a:lnTo>
                    <a:pt x="2069048" y="2882972"/>
                  </a:lnTo>
                  <a:lnTo>
                    <a:pt x="2072531" y="2882833"/>
                  </a:lnTo>
                  <a:lnTo>
                    <a:pt x="2076015" y="2882693"/>
                  </a:lnTo>
                  <a:lnTo>
                    <a:pt x="2079498" y="2882742"/>
                  </a:lnTo>
                  <a:lnTo>
                    <a:pt x="2082981" y="2883295"/>
                  </a:lnTo>
                  <a:lnTo>
                    <a:pt x="2086464" y="2883846"/>
                  </a:lnTo>
                  <a:lnTo>
                    <a:pt x="2089948" y="2884393"/>
                  </a:lnTo>
                  <a:lnTo>
                    <a:pt x="2093431" y="2884938"/>
                  </a:lnTo>
                  <a:lnTo>
                    <a:pt x="2096914" y="2885480"/>
                  </a:lnTo>
                  <a:lnTo>
                    <a:pt x="2100397" y="2886437"/>
                  </a:lnTo>
                  <a:lnTo>
                    <a:pt x="2103881" y="2887479"/>
                  </a:lnTo>
                  <a:lnTo>
                    <a:pt x="2107364" y="2888417"/>
                  </a:lnTo>
                  <a:lnTo>
                    <a:pt x="2110847" y="2888442"/>
                  </a:lnTo>
                  <a:lnTo>
                    <a:pt x="2114330" y="2888466"/>
                  </a:lnTo>
                  <a:lnTo>
                    <a:pt x="2117814" y="2888490"/>
                  </a:lnTo>
                  <a:lnTo>
                    <a:pt x="2121297" y="2888514"/>
                  </a:lnTo>
                  <a:lnTo>
                    <a:pt x="2124780" y="2888537"/>
                  </a:lnTo>
                  <a:lnTo>
                    <a:pt x="2128263" y="2888883"/>
                  </a:lnTo>
                  <a:lnTo>
                    <a:pt x="2131747" y="2889403"/>
                  </a:lnTo>
                  <a:lnTo>
                    <a:pt x="2135230" y="2889920"/>
                  </a:lnTo>
                  <a:lnTo>
                    <a:pt x="2138713" y="2890359"/>
                  </a:lnTo>
                  <a:lnTo>
                    <a:pt x="2142196" y="2890789"/>
                  </a:lnTo>
                  <a:lnTo>
                    <a:pt x="2145680" y="2891218"/>
                  </a:lnTo>
                  <a:lnTo>
                    <a:pt x="2149163" y="2891644"/>
                  </a:lnTo>
                  <a:lnTo>
                    <a:pt x="2152646" y="2892068"/>
                  </a:lnTo>
                  <a:lnTo>
                    <a:pt x="2156129" y="2897857"/>
                  </a:lnTo>
                  <a:lnTo>
                    <a:pt x="2159613" y="2897601"/>
                  </a:lnTo>
                  <a:lnTo>
                    <a:pt x="2163096" y="2897344"/>
                  </a:lnTo>
                  <a:lnTo>
                    <a:pt x="2166579" y="2897089"/>
                  </a:lnTo>
                  <a:lnTo>
                    <a:pt x="2170062" y="2896834"/>
                  </a:lnTo>
                  <a:lnTo>
                    <a:pt x="2173546" y="2896580"/>
                  </a:lnTo>
                  <a:lnTo>
                    <a:pt x="2177029" y="2896326"/>
                  </a:lnTo>
                  <a:lnTo>
                    <a:pt x="2180512" y="2896073"/>
                  </a:lnTo>
                  <a:lnTo>
                    <a:pt x="2183995" y="2896086"/>
                  </a:lnTo>
                  <a:lnTo>
                    <a:pt x="2187479" y="2896727"/>
                  </a:lnTo>
                  <a:lnTo>
                    <a:pt x="2190962" y="2897364"/>
                  </a:lnTo>
                  <a:lnTo>
                    <a:pt x="2194445" y="2897997"/>
                  </a:lnTo>
                  <a:lnTo>
                    <a:pt x="2197928" y="2898627"/>
                  </a:lnTo>
                  <a:lnTo>
                    <a:pt x="2201412" y="2899254"/>
                  </a:lnTo>
                  <a:lnTo>
                    <a:pt x="2204895" y="2900009"/>
                  </a:lnTo>
                  <a:lnTo>
                    <a:pt x="2208378" y="2900782"/>
                  </a:lnTo>
                  <a:lnTo>
                    <a:pt x="2211861" y="2906975"/>
                  </a:lnTo>
                  <a:lnTo>
                    <a:pt x="2215345" y="2908165"/>
                  </a:lnTo>
                  <a:lnTo>
                    <a:pt x="2218828" y="2909347"/>
                  </a:lnTo>
                  <a:lnTo>
                    <a:pt x="2222311" y="2920182"/>
                  </a:lnTo>
                  <a:lnTo>
                    <a:pt x="2225794" y="2921718"/>
                  </a:lnTo>
                  <a:lnTo>
                    <a:pt x="2229278" y="2923241"/>
                  </a:lnTo>
                  <a:lnTo>
                    <a:pt x="2232761" y="2923652"/>
                  </a:lnTo>
                  <a:lnTo>
                    <a:pt x="2236244" y="2923527"/>
                  </a:lnTo>
                  <a:lnTo>
                    <a:pt x="2239727" y="2923403"/>
                  </a:lnTo>
                  <a:lnTo>
                    <a:pt x="2243211" y="2923279"/>
                  </a:lnTo>
                  <a:lnTo>
                    <a:pt x="2246694" y="2923155"/>
                  </a:lnTo>
                  <a:lnTo>
                    <a:pt x="2250177" y="2923031"/>
                  </a:lnTo>
                  <a:lnTo>
                    <a:pt x="2253660" y="2922908"/>
                  </a:lnTo>
                  <a:lnTo>
                    <a:pt x="2257144" y="2922785"/>
                  </a:lnTo>
                  <a:lnTo>
                    <a:pt x="2260627" y="2927930"/>
                  </a:lnTo>
                  <a:lnTo>
                    <a:pt x="2264110" y="2928573"/>
                  </a:lnTo>
                  <a:lnTo>
                    <a:pt x="2267593" y="2929213"/>
                  </a:lnTo>
                  <a:lnTo>
                    <a:pt x="2271077" y="2929849"/>
                  </a:lnTo>
                  <a:lnTo>
                    <a:pt x="2274560" y="2930482"/>
                  </a:lnTo>
                  <a:lnTo>
                    <a:pt x="2278043" y="2935443"/>
                  </a:lnTo>
                  <a:lnTo>
                    <a:pt x="2281526" y="2935856"/>
                  </a:lnTo>
                  <a:lnTo>
                    <a:pt x="2285010" y="2936267"/>
                  </a:lnTo>
                  <a:lnTo>
                    <a:pt x="2288493" y="2936676"/>
                  </a:lnTo>
                  <a:lnTo>
                    <a:pt x="2291976" y="2937083"/>
                  </a:lnTo>
                  <a:lnTo>
                    <a:pt x="2295459" y="2937489"/>
                  </a:lnTo>
                  <a:lnTo>
                    <a:pt x="2298942" y="2937414"/>
                  </a:lnTo>
                  <a:lnTo>
                    <a:pt x="2302426" y="2937019"/>
                  </a:lnTo>
                  <a:lnTo>
                    <a:pt x="2305909" y="2936625"/>
                  </a:lnTo>
                  <a:lnTo>
                    <a:pt x="2309392" y="2936231"/>
                  </a:lnTo>
                  <a:lnTo>
                    <a:pt x="2312875" y="2935838"/>
                  </a:lnTo>
                  <a:lnTo>
                    <a:pt x="2316359" y="2935446"/>
                  </a:lnTo>
                  <a:lnTo>
                    <a:pt x="2319842" y="2935055"/>
                  </a:lnTo>
                  <a:lnTo>
                    <a:pt x="2323325" y="2934664"/>
                  </a:lnTo>
                  <a:lnTo>
                    <a:pt x="2326808" y="2934273"/>
                  </a:lnTo>
                  <a:lnTo>
                    <a:pt x="2330292" y="2933883"/>
                  </a:lnTo>
                  <a:lnTo>
                    <a:pt x="2333775" y="2933494"/>
                  </a:lnTo>
                  <a:lnTo>
                    <a:pt x="2337258" y="2933106"/>
                  </a:lnTo>
                  <a:lnTo>
                    <a:pt x="2340741" y="2932718"/>
                  </a:lnTo>
                  <a:lnTo>
                    <a:pt x="2344225" y="2932330"/>
                  </a:lnTo>
                  <a:lnTo>
                    <a:pt x="2347708" y="2931944"/>
                  </a:lnTo>
                  <a:lnTo>
                    <a:pt x="2351191" y="2931558"/>
                  </a:lnTo>
                  <a:lnTo>
                    <a:pt x="2354674" y="2931145"/>
                  </a:lnTo>
                  <a:lnTo>
                    <a:pt x="2358158" y="2930652"/>
                  </a:lnTo>
                  <a:lnTo>
                    <a:pt x="2361641" y="2930160"/>
                  </a:lnTo>
                  <a:lnTo>
                    <a:pt x="2365124" y="2929668"/>
                  </a:lnTo>
                  <a:lnTo>
                    <a:pt x="2368607" y="2929177"/>
                  </a:lnTo>
                  <a:lnTo>
                    <a:pt x="2372091" y="2928687"/>
                  </a:lnTo>
                  <a:lnTo>
                    <a:pt x="2375574" y="2928197"/>
                  </a:lnTo>
                  <a:lnTo>
                    <a:pt x="2379057" y="2927708"/>
                  </a:lnTo>
                  <a:lnTo>
                    <a:pt x="2382540" y="2927219"/>
                  </a:lnTo>
                  <a:lnTo>
                    <a:pt x="2386024" y="2926731"/>
                  </a:lnTo>
                  <a:lnTo>
                    <a:pt x="2389507" y="2926243"/>
                  </a:lnTo>
                  <a:lnTo>
                    <a:pt x="2392990" y="2925756"/>
                  </a:lnTo>
                  <a:lnTo>
                    <a:pt x="2396473" y="2925269"/>
                  </a:lnTo>
                  <a:lnTo>
                    <a:pt x="2399957" y="2924783"/>
                  </a:lnTo>
                  <a:lnTo>
                    <a:pt x="2403440" y="2924298"/>
                  </a:lnTo>
                  <a:lnTo>
                    <a:pt x="2406923" y="2923813"/>
                  </a:lnTo>
                  <a:lnTo>
                    <a:pt x="2410406" y="2923329"/>
                  </a:lnTo>
                  <a:lnTo>
                    <a:pt x="2413890" y="2923197"/>
                  </a:lnTo>
                  <a:lnTo>
                    <a:pt x="2417373" y="2923104"/>
                  </a:lnTo>
                  <a:lnTo>
                    <a:pt x="2420856" y="2923011"/>
                  </a:lnTo>
                  <a:lnTo>
                    <a:pt x="2424339" y="2922918"/>
                  </a:lnTo>
                  <a:lnTo>
                    <a:pt x="2427823" y="2922825"/>
                  </a:lnTo>
                  <a:lnTo>
                    <a:pt x="2431306" y="2922664"/>
                  </a:lnTo>
                  <a:lnTo>
                    <a:pt x="2434789" y="2922422"/>
                  </a:lnTo>
                  <a:lnTo>
                    <a:pt x="2438272" y="2922179"/>
                  </a:lnTo>
                  <a:lnTo>
                    <a:pt x="2441756" y="2921937"/>
                  </a:lnTo>
                  <a:lnTo>
                    <a:pt x="2445239" y="2921696"/>
                  </a:lnTo>
                  <a:lnTo>
                    <a:pt x="2448722" y="2921455"/>
                  </a:lnTo>
                  <a:lnTo>
                    <a:pt x="2452205" y="2921215"/>
                  </a:lnTo>
                  <a:lnTo>
                    <a:pt x="2455689" y="2920975"/>
                  </a:lnTo>
                  <a:lnTo>
                    <a:pt x="2459172" y="2920777"/>
                  </a:lnTo>
                  <a:lnTo>
                    <a:pt x="2462655" y="2920688"/>
                  </a:lnTo>
                  <a:lnTo>
                    <a:pt x="2466138" y="2920599"/>
                  </a:lnTo>
                  <a:lnTo>
                    <a:pt x="2469622" y="2920511"/>
                  </a:lnTo>
                  <a:lnTo>
                    <a:pt x="2473105" y="2920422"/>
                  </a:lnTo>
                  <a:lnTo>
                    <a:pt x="2476588" y="2920334"/>
                  </a:lnTo>
                  <a:lnTo>
                    <a:pt x="2480071" y="2920246"/>
                  </a:lnTo>
                  <a:lnTo>
                    <a:pt x="2483555" y="2920159"/>
                  </a:lnTo>
                  <a:lnTo>
                    <a:pt x="2487038" y="2920071"/>
                  </a:lnTo>
                  <a:lnTo>
                    <a:pt x="2490521" y="2919984"/>
                  </a:lnTo>
                  <a:lnTo>
                    <a:pt x="2494004" y="2919897"/>
                  </a:lnTo>
                  <a:lnTo>
                    <a:pt x="2497488" y="2920171"/>
                  </a:lnTo>
                  <a:lnTo>
                    <a:pt x="2500971" y="2921034"/>
                  </a:lnTo>
                  <a:lnTo>
                    <a:pt x="2504454" y="2921891"/>
                  </a:lnTo>
                  <a:lnTo>
                    <a:pt x="2507937" y="2922743"/>
                  </a:lnTo>
                  <a:lnTo>
                    <a:pt x="2511421" y="2923591"/>
                  </a:lnTo>
                  <a:lnTo>
                    <a:pt x="2514904" y="2924434"/>
                  </a:lnTo>
                  <a:lnTo>
                    <a:pt x="2518387" y="2924428"/>
                  </a:lnTo>
                  <a:lnTo>
                    <a:pt x="2521870" y="2924358"/>
                  </a:lnTo>
                  <a:lnTo>
                    <a:pt x="2525354" y="2924288"/>
                  </a:lnTo>
                  <a:lnTo>
                    <a:pt x="2528837" y="2924218"/>
                  </a:lnTo>
                  <a:lnTo>
                    <a:pt x="2532320" y="2924148"/>
                  </a:lnTo>
                  <a:lnTo>
                    <a:pt x="2535803" y="2924079"/>
                  </a:lnTo>
                  <a:lnTo>
                    <a:pt x="2539287" y="2924009"/>
                  </a:lnTo>
                  <a:lnTo>
                    <a:pt x="2542770" y="2923940"/>
                  </a:lnTo>
                  <a:lnTo>
                    <a:pt x="2546253" y="2925382"/>
                  </a:lnTo>
                  <a:lnTo>
                    <a:pt x="2549736" y="2927299"/>
                  </a:lnTo>
                  <a:lnTo>
                    <a:pt x="2553220" y="2929168"/>
                  </a:lnTo>
                  <a:lnTo>
                    <a:pt x="2556703" y="2930093"/>
                  </a:lnTo>
                  <a:lnTo>
                    <a:pt x="2560186" y="2931012"/>
                  </a:lnTo>
                  <a:lnTo>
                    <a:pt x="2563669" y="2931636"/>
                  </a:lnTo>
                  <a:lnTo>
                    <a:pt x="2567153" y="2931599"/>
                  </a:lnTo>
                  <a:lnTo>
                    <a:pt x="2570636" y="2931561"/>
                  </a:lnTo>
                  <a:lnTo>
                    <a:pt x="2574119" y="2931524"/>
                  </a:lnTo>
                  <a:lnTo>
                    <a:pt x="2577602" y="2931487"/>
                  </a:lnTo>
                  <a:lnTo>
                    <a:pt x="2581085" y="2931450"/>
                  </a:lnTo>
                  <a:lnTo>
                    <a:pt x="2584569" y="2931413"/>
                  </a:lnTo>
                  <a:lnTo>
                    <a:pt x="2588052" y="2931377"/>
                  </a:lnTo>
                  <a:lnTo>
                    <a:pt x="2591535" y="2939367"/>
                  </a:lnTo>
                  <a:lnTo>
                    <a:pt x="2595018" y="2940345"/>
                  </a:lnTo>
                  <a:lnTo>
                    <a:pt x="2598502" y="2941317"/>
                  </a:lnTo>
                  <a:lnTo>
                    <a:pt x="2601985" y="2942054"/>
                  </a:lnTo>
                  <a:lnTo>
                    <a:pt x="2605468" y="2942454"/>
                  </a:lnTo>
                  <a:lnTo>
                    <a:pt x="2608951" y="2942853"/>
                  </a:lnTo>
                  <a:lnTo>
                    <a:pt x="2612435" y="2946625"/>
                  </a:lnTo>
                  <a:lnTo>
                    <a:pt x="2615918" y="2946644"/>
                  </a:lnTo>
                  <a:lnTo>
                    <a:pt x="2619401" y="2946664"/>
                  </a:lnTo>
                  <a:lnTo>
                    <a:pt x="2622884" y="2946683"/>
                  </a:lnTo>
                  <a:lnTo>
                    <a:pt x="2626368" y="2946702"/>
                  </a:lnTo>
                  <a:lnTo>
                    <a:pt x="2629851" y="2946721"/>
                  </a:lnTo>
                  <a:lnTo>
                    <a:pt x="2633334" y="2946740"/>
                  </a:lnTo>
                  <a:lnTo>
                    <a:pt x="2636817" y="2946759"/>
                  </a:lnTo>
                  <a:lnTo>
                    <a:pt x="2640301" y="2952926"/>
                  </a:lnTo>
                  <a:lnTo>
                    <a:pt x="2643784" y="2952901"/>
                  </a:lnTo>
                  <a:lnTo>
                    <a:pt x="2647267" y="2952876"/>
                  </a:lnTo>
                  <a:lnTo>
                    <a:pt x="2650750" y="2952851"/>
                  </a:lnTo>
                  <a:lnTo>
                    <a:pt x="2654234" y="2952826"/>
                  </a:lnTo>
                  <a:lnTo>
                    <a:pt x="2657717" y="2952801"/>
                  </a:lnTo>
                  <a:lnTo>
                    <a:pt x="2661200" y="2952777"/>
                  </a:lnTo>
                  <a:lnTo>
                    <a:pt x="2664683" y="2952752"/>
                  </a:lnTo>
                  <a:lnTo>
                    <a:pt x="2668167" y="2957275"/>
                  </a:lnTo>
                  <a:lnTo>
                    <a:pt x="2671650" y="2957211"/>
                  </a:lnTo>
                  <a:lnTo>
                    <a:pt x="2675133" y="2957147"/>
                  </a:lnTo>
                  <a:lnTo>
                    <a:pt x="2678616" y="2957082"/>
                  </a:lnTo>
                  <a:lnTo>
                    <a:pt x="2682100" y="2957018"/>
                  </a:lnTo>
                  <a:lnTo>
                    <a:pt x="2685583" y="2956954"/>
                  </a:lnTo>
                  <a:lnTo>
                    <a:pt x="2689066" y="2956891"/>
                  </a:lnTo>
                  <a:lnTo>
                    <a:pt x="2692549" y="2956827"/>
                  </a:lnTo>
                  <a:lnTo>
                    <a:pt x="2696033" y="2956804"/>
                  </a:lnTo>
                  <a:lnTo>
                    <a:pt x="2699516" y="2956998"/>
                  </a:lnTo>
                  <a:lnTo>
                    <a:pt x="2702999" y="2957190"/>
                  </a:lnTo>
                  <a:lnTo>
                    <a:pt x="2706482" y="2957382"/>
                  </a:lnTo>
                  <a:lnTo>
                    <a:pt x="2709966" y="2957574"/>
                  </a:lnTo>
                  <a:lnTo>
                    <a:pt x="2713449" y="2957764"/>
                  </a:lnTo>
                  <a:lnTo>
                    <a:pt x="2716932" y="2957667"/>
                  </a:lnTo>
                  <a:lnTo>
                    <a:pt x="2720415" y="2957451"/>
                  </a:lnTo>
                  <a:lnTo>
                    <a:pt x="2723899" y="2957235"/>
                  </a:lnTo>
                  <a:lnTo>
                    <a:pt x="2727382" y="2957019"/>
                  </a:lnTo>
                  <a:lnTo>
                    <a:pt x="2730865" y="2956804"/>
                  </a:lnTo>
                  <a:lnTo>
                    <a:pt x="2734348" y="2962008"/>
                  </a:lnTo>
                  <a:lnTo>
                    <a:pt x="2737832" y="2962634"/>
                  </a:lnTo>
                  <a:lnTo>
                    <a:pt x="2741315" y="2963257"/>
                  </a:lnTo>
                  <a:lnTo>
                    <a:pt x="2744798" y="2963545"/>
                  </a:lnTo>
                  <a:lnTo>
                    <a:pt x="2748281" y="2963541"/>
                  </a:lnTo>
                  <a:lnTo>
                    <a:pt x="2751765" y="2963538"/>
                  </a:lnTo>
                  <a:lnTo>
                    <a:pt x="2755248" y="2963534"/>
                  </a:lnTo>
                  <a:lnTo>
                    <a:pt x="2758731" y="2963531"/>
                  </a:lnTo>
                  <a:lnTo>
                    <a:pt x="2762214" y="2963527"/>
                  </a:lnTo>
                  <a:lnTo>
                    <a:pt x="2765698" y="2963524"/>
                  </a:lnTo>
                  <a:lnTo>
                    <a:pt x="2769181" y="2963520"/>
                  </a:lnTo>
                  <a:lnTo>
                    <a:pt x="2772664" y="2963473"/>
                  </a:lnTo>
                  <a:lnTo>
                    <a:pt x="2776147" y="2963346"/>
                  </a:lnTo>
                  <a:lnTo>
                    <a:pt x="2779631" y="2963220"/>
                  </a:lnTo>
                  <a:lnTo>
                    <a:pt x="2783114" y="2963093"/>
                  </a:lnTo>
                  <a:lnTo>
                    <a:pt x="2786597" y="2962967"/>
                  </a:lnTo>
                  <a:lnTo>
                    <a:pt x="2790080" y="2962842"/>
                  </a:lnTo>
                  <a:lnTo>
                    <a:pt x="2793564" y="2962716"/>
                  </a:lnTo>
                  <a:lnTo>
                    <a:pt x="2797047" y="2962591"/>
                  </a:lnTo>
                  <a:lnTo>
                    <a:pt x="2800530" y="2962466"/>
                  </a:lnTo>
                  <a:lnTo>
                    <a:pt x="2804013" y="2962342"/>
                  </a:lnTo>
                  <a:lnTo>
                    <a:pt x="2807497" y="2962217"/>
                  </a:lnTo>
                  <a:lnTo>
                    <a:pt x="2810980" y="2962093"/>
                  </a:lnTo>
                  <a:lnTo>
                    <a:pt x="2814463" y="2961969"/>
                  </a:lnTo>
                  <a:lnTo>
                    <a:pt x="2817946" y="2961845"/>
                  </a:lnTo>
                  <a:lnTo>
                    <a:pt x="2821430" y="2962331"/>
                  </a:lnTo>
                  <a:lnTo>
                    <a:pt x="2824913" y="2963033"/>
                  </a:lnTo>
                  <a:lnTo>
                    <a:pt x="2828396" y="2967857"/>
                  </a:lnTo>
                  <a:lnTo>
                    <a:pt x="2831879" y="2968442"/>
                  </a:lnTo>
                  <a:lnTo>
                    <a:pt x="2835363" y="2969024"/>
                  </a:lnTo>
                  <a:lnTo>
                    <a:pt x="2838846" y="2969630"/>
                  </a:lnTo>
                  <a:lnTo>
                    <a:pt x="2842329" y="2970299"/>
                  </a:lnTo>
                  <a:lnTo>
                    <a:pt x="2845812" y="2970964"/>
                  </a:lnTo>
                  <a:lnTo>
                    <a:pt x="2849296" y="2972245"/>
                  </a:lnTo>
                  <a:lnTo>
                    <a:pt x="2852779" y="2973995"/>
                  </a:lnTo>
                  <a:lnTo>
                    <a:pt x="2856262" y="2975728"/>
                  </a:lnTo>
                  <a:lnTo>
                    <a:pt x="2859745" y="2980049"/>
                  </a:lnTo>
                  <a:lnTo>
                    <a:pt x="2863229" y="2979643"/>
                  </a:lnTo>
                  <a:lnTo>
                    <a:pt x="2866712" y="2979237"/>
                  </a:lnTo>
                  <a:lnTo>
                    <a:pt x="2870195" y="2978832"/>
                  </a:lnTo>
                  <a:lnTo>
                    <a:pt x="2873678" y="2978427"/>
                  </a:lnTo>
                  <a:lnTo>
                    <a:pt x="2877161" y="2978022"/>
                  </a:lnTo>
                  <a:lnTo>
                    <a:pt x="2880645" y="2977617"/>
                  </a:lnTo>
                  <a:lnTo>
                    <a:pt x="2884128" y="2977213"/>
                  </a:lnTo>
                  <a:lnTo>
                    <a:pt x="2887611" y="2976966"/>
                  </a:lnTo>
                  <a:lnTo>
                    <a:pt x="2891094" y="2976799"/>
                  </a:lnTo>
                  <a:lnTo>
                    <a:pt x="2894578" y="2976633"/>
                  </a:lnTo>
                  <a:lnTo>
                    <a:pt x="2898061" y="2976467"/>
                  </a:lnTo>
                  <a:lnTo>
                    <a:pt x="2901544" y="2976301"/>
                  </a:lnTo>
                  <a:lnTo>
                    <a:pt x="2905027" y="2976135"/>
                  </a:lnTo>
                  <a:lnTo>
                    <a:pt x="2908511" y="2975970"/>
                  </a:lnTo>
                  <a:lnTo>
                    <a:pt x="2911994" y="2975805"/>
                  </a:lnTo>
                  <a:lnTo>
                    <a:pt x="2915477" y="2980513"/>
                  </a:lnTo>
                  <a:lnTo>
                    <a:pt x="2918960" y="2981039"/>
                  </a:lnTo>
                  <a:lnTo>
                    <a:pt x="2922444" y="2981561"/>
                  </a:lnTo>
                  <a:lnTo>
                    <a:pt x="2925927" y="2982016"/>
                  </a:lnTo>
                  <a:lnTo>
                    <a:pt x="2929410" y="2982449"/>
                  </a:lnTo>
                  <a:lnTo>
                    <a:pt x="2932893" y="2982880"/>
                  </a:lnTo>
                  <a:lnTo>
                    <a:pt x="2936377" y="2983309"/>
                  </a:lnTo>
                  <a:lnTo>
                    <a:pt x="2939860" y="2983737"/>
                  </a:lnTo>
                  <a:lnTo>
                    <a:pt x="2943343" y="2984216"/>
                  </a:lnTo>
                  <a:lnTo>
                    <a:pt x="2946826" y="2984808"/>
                  </a:lnTo>
                  <a:lnTo>
                    <a:pt x="2950310" y="2985398"/>
                  </a:lnTo>
                  <a:lnTo>
                    <a:pt x="2953793" y="2995161"/>
                  </a:lnTo>
                  <a:lnTo>
                    <a:pt x="2957276" y="2994962"/>
                  </a:lnTo>
                  <a:lnTo>
                    <a:pt x="2960759" y="2994763"/>
                  </a:lnTo>
                  <a:lnTo>
                    <a:pt x="2964243" y="2994565"/>
                  </a:lnTo>
                  <a:lnTo>
                    <a:pt x="2967726" y="2994366"/>
                  </a:lnTo>
                  <a:lnTo>
                    <a:pt x="2971209" y="2994169"/>
                  </a:lnTo>
                  <a:lnTo>
                    <a:pt x="2974692" y="2993971"/>
                  </a:lnTo>
                  <a:lnTo>
                    <a:pt x="2978176" y="2993774"/>
                  </a:lnTo>
                  <a:lnTo>
                    <a:pt x="2981659" y="2996165"/>
                  </a:lnTo>
                  <a:lnTo>
                    <a:pt x="2985142" y="2996947"/>
                  </a:lnTo>
                  <a:lnTo>
                    <a:pt x="2988625" y="2997724"/>
                  </a:lnTo>
                  <a:lnTo>
                    <a:pt x="2992109" y="2998063"/>
                  </a:lnTo>
                  <a:lnTo>
                    <a:pt x="2995592" y="2998206"/>
                  </a:lnTo>
                  <a:lnTo>
                    <a:pt x="2999075" y="2998349"/>
                  </a:lnTo>
                  <a:lnTo>
                    <a:pt x="3002558" y="2998214"/>
                  </a:lnTo>
                  <a:lnTo>
                    <a:pt x="3006042" y="2998069"/>
                  </a:lnTo>
                  <a:lnTo>
                    <a:pt x="3009525" y="2997925"/>
                  </a:lnTo>
                  <a:lnTo>
                    <a:pt x="3013008" y="2997781"/>
                  </a:lnTo>
                  <a:lnTo>
                    <a:pt x="3016491" y="2997637"/>
                  </a:lnTo>
                  <a:lnTo>
                    <a:pt x="3019975" y="2997493"/>
                  </a:lnTo>
                  <a:lnTo>
                    <a:pt x="3023458" y="2997350"/>
                  </a:lnTo>
                  <a:lnTo>
                    <a:pt x="3026941" y="2997207"/>
                  </a:lnTo>
                  <a:lnTo>
                    <a:pt x="3030424" y="2997966"/>
                  </a:lnTo>
                  <a:lnTo>
                    <a:pt x="3033908" y="2998959"/>
                  </a:lnTo>
                  <a:lnTo>
                    <a:pt x="3037391" y="2999906"/>
                  </a:lnTo>
                  <a:lnTo>
                    <a:pt x="3040874" y="3000274"/>
                  </a:lnTo>
                  <a:lnTo>
                    <a:pt x="3044357" y="3000640"/>
                  </a:lnTo>
                  <a:lnTo>
                    <a:pt x="3047841" y="3004937"/>
                  </a:lnTo>
                  <a:lnTo>
                    <a:pt x="3051324" y="3004728"/>
                  </a:lnTo>
                  <a:lnTo>
                    <a:pt x="3054807" y="3004519"/>
                  </a:lnTo>
                  <a:lnTo>
                    <a:pt x="3058290" y="3004311"/>
                  </a:lnTo>
                  <a:lnTo>
                    <a:pt x="3061774" y="3004103"/>
                  </a:lnTo>
                  <a:lnTo>
                    <a:pt x="3065257" y="3003896"/>
                  </a:lnTo>
                  <a:lnTo>
                    <a:pt x="3068740" y="3007833"/>
                  </a:lnTo>
                  <a:lnTo>
                    <a:pt x="3072223" y="3007956"/>
                  </a:lnTo>
                  <a:lnTo>
                    <a:pt x="3075707" y="3008127"/>
                  </a:lnTo>
                  <a:lnTo>
                    <a:pt x="3079190" y="3008543"/>
                  </a:lnTo>
                  <a:lnTo>
                    <a:pt x="3082673" y="3008956"/>
                  </a:lnTo>
                  <a:lnTo>
                    <a:pt x="3086156" y="3015822"/>
                  </a:lnTo>
                  <a:lnTo>
                    <a:pt x="3089640" y="3016214"/>
                  </a:lnTo>
                  <a:lnTo>
                    <a:pt x="3093123" y="3016604"/>
                  </a:lnTo>
                  <a:lnTo>
                    <a:pt x="3096606" y="3016893"/>
                  </a:lnTo>
                  <a:lnTo>
                    <a:pt x="3100089" y="3017140"/>
                  </a:lnTo>
                  <a:lnTo>
                    <a:pt x="3103573" y="3017387"/>
                  </a:lnTo>
                  <a:lnTo>
                    <a:pt x="3107056" y="3021268"/>
                  </a:lnTo>
                  <a:lnTo>
                    <a:pt x="3110539" y="3021368"/>
                  </a:lnTo>
                  <a:lnTo>
                    <a:pt x="3114022" y="3021560"/>
                  </a:lnTo>
                  <a:lnTo>
                    <a:pt x="3117506" y="3022001"/>
                  </a:lnTo>
                  <a:lnTo>
                    <a:pt x="3120989" y="3022440"/>
                  </a:lnTo>
                  <a:lnTo>
                    <a:pt x="3124472" y="3022472"/>
                  </a:lnTo>
                  <a:lnTo>
                    <a:pt x="3127955" y="3022163"/>
                  </a:lnTo>
                  <a:lnTo>
                    <a:pt x="3131439" y="3021853"/>
                  </a:lnTo>
                  <a:lnTo>
                    <a:pt x="3134922" y="3021544"/>
                  </a:lnTo>
                  <a:lnTo>
                    <a:pt x="3138405" y="3021235"/>
                  </a:lnTo>
                  <a:lnTo>
                    <a:pt x="3141888" y="3020926"/>
                  </a:lnTo>
                  <a:lnTo>
                    <a:pt x="3145372" y="3020618"/>
                  </a:lnTo>
                  <a:lnTo>
                    <a:pt x="3148855" y="3020310"/>
                  </a:lnTo>
                  <a:lnTo>
                    <a:pt x="3152338" y="3020203"/>
                  </a:lnTo>
                  <a:lnTo>
                    <a:pt x="3155821" y="3020439"/>
                  </a:lnTo>
                  <a:lnTo>
                    <a:pt x="3159304" y="3020674"/>
                  </a:lnTo>
                  <a:lnTo>
                    <a:pt x="3162788" y="3021082"/>
                  </a:lnTo>
                  <a:lnTo>
                    <a:pt x="3166271" y="3021585"/>
                  </a:lnTo>
                  <a:lnTo>
                    <a:pt x="3169754" y="3022086"/>
                  </a:lnTo>
                  <a:lnTo>
                    <a:pt x="3173237" y="3023942"/>
                  </a:lnTo>
                  <a:lnTo>
                    <a:pt x="3176721" y="3023937"/>
                  </a:lnTo>
                  <a:lnTo>
                    <a:pt x="3180204" y="3023931"/>
                  </a:lnTo>
                  <a:lnTo>
                    <a:pt x="3183687" y="3023926"/>
                  </a:lnTo>
                  <a:lnTo>
                    <a:pt x="3187170" y="3023920"/>
                  </a:lnTo>
                  <a:lnTo>
                    <a:pt x="3190654" y="3023899"/>
                  </a:lnTo>
                  <a:lnTo>
                    <a:pt x="3194137" y="3023861"/>
                  </a:lnTo>
                  <a:lnTo>
                    <a:pt x="3197620" y="3023822"/>
                  </a:lnTo>
                  <a:lnTo>
                    <a:pt x="3201103" y="3023784"/>
                  </a:lnTo>
                  <a:lnTo>
                    <a:pt x="3204587" y="3023746"/>
                  </a:lnTo>
                  <a:lnTo>
                    <a:pt x="3208070" y="3023716"/>
                  </a:lnTo>
                  <a:lnTo>
                    <a:pt x="3211553" y="3024138"/>
                  </a:lnTo>
                  <a:lnTo>
                    <a:pt x="3215036" y="3024558"/>
                  </a:lnTo>
                  <a:lnTo>
                    <a:pt x="3218520" y="3024851"/>
                  </a:lnTo>
                  <a:lnTo>
                    <a:pt x="3222003" y="3024845"/>
                  </a:lnTo>
                  <a:lnTo>
                    <a:pt x="3225486" y="3024839"/>
                  </a:lnTo>
                  <a:lnTo>
                    <a:pt x="3228969" y="3024832"/>
                  </a:lnTo>
                  <a:lnTo>
                    <a:pt x="3232453" y="3024826"/>
                  </a:lnTo>
                  <a:lnTo>
                    <a:pt x="3235936" y="3024819"/>
                  </a:lnTo>
                  <a:lnTo>
                    <a:pt x="3239419" y="3026047"/>
                  </a:lnTo>
                  <a:lnTo>
                    <a:pt x="3242902" y="3026039"/>
                  </a:lnTo>
                  <a:lnTo>
                    <a:pt x="3246386" y="3026032"/>
                  </a:lnTo>
                  <a:lnTo>
                    <a:pt x="3249869" y="3026024"/>
                  </a:lnTo>
                  <a:lnTo>
                    <a:pt x="3253352" y="3026017"/>
                  </a:lnTo>
                  <a:lnTo>
                    <a:pt x="3256835" y="3039832"/>
                  </a:lnTo>
                  <a:lnTo>
                    <a:pt x="3260319" y="3039600"/>
                  </a:lnTo>
                  <a:lnTo>
                    <a:pt x="3263802" y="3039367"/>
                  </a:lnTo>
                  <a:lnTo>
                    <a:pt x="3267285" y="3039660"/>
                  </a:lnTo>
                  <a:lnTo>
                    <a:pt x="3270768" y="3040210"/>
                  </a:lnTo>
                  <a:lnTo>
                    <a:pt x="3274252" y="3040757"/>
                  </a:lnTo>
                  <a:lnTo>
                    <a:pt x="3277735" y="3054925"/>
                  </a:lnTo>
                  <a:lnTo>
                    <a:pt x="3281218" y="3055029"/>
                  </a:lnTo>
                  <a:lnTo>
                    <a:pt x="3284701" y="3056256"/>
                  </a:lnTo>
                  <a:lnTo>
                    <a:pt x="3288185" y="3056635"/>
                  </a:lnTo>
                  <a:lnTo>
                    <a:pt x="3291668" y="3057013"/>
                  </a:lnTo>
                  <a:lnTo>
                    <a:pt x="3295151" y="3060380"/>
                  </a:lnTo>
                  <a:lnTo>
                    <a:pt x="3298634" y="3060476"/>
                  </a:lnTo>
                  <a:lnTo>
                    <a:pt x="3302118" y="3060571"/>
                  </a:lnTo>
                  <a:lnTo>
                    <a:pt x="3305601" y="3060625"/>
                  </a:lnTo>
                  <a:lnTo>
                    <a:pt x="3309084" y="3060666"/>
                  </a:lnTo>
                  <a:lnTo>
                    <a:pt x="3312567" y="3063175"/>
                  </a:lnTo>
                  <a:lnTo>
                    <a:pt x="3316051" y="3062929"/>
                  </a:lnTo>
                  <a:lnTo>
                    <a:pt x="3319534" y="3062683"/>
                  </a:lnTo>
                  <a:lnTo>
                    <a:pt x="3323017" y="3062437"/>
                  </a:lnTo>
                  <a:lnTo>
                    <a:pt x="3326500" y="3062191"/>
                  </a:lnTo>
                  <a:lnTo>
                    <a:pt x="3329984" y="3061946"/>
                  </a:lnTo>
                  <a:lnTo>
                    <a:pt x="3333467" y="3061701"/>
                  </a:lnTo>
                  <a:lnTo>
                    <a:pt x="3336950" y="3061456"/>
                  </a:lnTo>
                  <a:lnTo>
                    <a:pt x="3340433" y="3061211"/>
                  </a:lnTo>
                  <a:lnTo>
                    <a:pt x="3343917" y="3066687"/>
                  </a:lnTo>
                  <a:lnTo>
                    <a:pt x="3347400" y="3067238"/>
                  </a:lnTo>
                  <a:lnTo>
                    <a:pt x="3350883" y="3067695"/>
                  </a:lnTo>
                  <a:lnTo>
                    <a:pt x="3354366" y="3067624"/>
                  </a:lnTo>
                  <a:lnTo>
                    <a:pt x="3357850" y="3067553"/>
                  </a:lnTo>
                  <a:lnTo>
                    <a:pt x="3361333" y="3067482"/>
                  </a:lnTo>
                  <a:lnTo>
                    <a:pt x="3364816" y="3067411"/>
                  </a:lnTo>
                  <a:lnTo>
                    <a:pt x="3368299" y="3067340"/>
                  </a:lnTo>
                  <a:lnTo>
                    <a:pt x="3371783" y="3073979"/>
                  </a:lnTo>
                  <a:lnTo>
                    <a:pt x="3375266" y="3074053"/>
                  </a:lnTo>
                  <a:lnTo>
                    <a:pt x="3378749" y="3074127"/>
                  </a:lnTo>
                  <a:lnTo>
                    <a:pt x="3382232" y="3076831"/>
                  </a:lnTo>
                  <a:lnTo>
                    <a:pt x="3385716" y="3076852"/>
                  </a:lnTo>
                  <a:lnTo>
                    <a:pt x="3389199" y="3082374"/>
                  </a:lnTo>
                  <a:lnTo>
                    <a:pt x="3392682" y="3082388"/>
                  </a:lnTo>
                  <a:lnTo>
                    <a:pt x="3396165" y="3082403"/>
                  </a:lnTo>
                  <a:lnTo>
                    <a:pt x="3399649" y="3082368"/>
                  </a:lnTo>
                  <a:lnTo>
                    <a:pt x="3403132" y="3082288"/>
                  </a:lnTo>
                  <a:lnTo>
                    <a:pt x="3406615" y="3082209"/>
                  </a:lnTo>
                  <a:lnTo>
                    <a:pt x="3410098" y="3085086"/>
                  </a:lnTo>
                  <a:lnTo>
                    <a:pt x="3413582" y="3085191"/>
                  </a:lnTo>
                  <a:lnTo>
                    <a:pt x="3417065" y="3085281"/>
                  </a:lnTo>
                  <a:lnTo>
                    <a:pt x="3420548" y="3085200"/>
                  </a:lnTo>
                  <a:lnTo>
                    <a:pt x="3424031" y="3085119"/>
                  </a:lnTo>
                  <a:lnTo>
                    <a:pt x="3427515" y="3085038"/>
                  </a:lnTo>
                  <a:lnTo>
                    <a:pt x="3430998" y="3084958"/>
                  </a:lnTo>
                  <a:lnTo>
                    <a:pt x="3434481" y="3084877"/>
                  </a:lnTo>
                  <a:lnTo>
                    <a:pt x="3437964" y="3086397"/>
                  </a:lnTo>
                  <a:lnTo>
                    <a:pt x="3441447" y="3086270"/>
                  </a:lnTo>
                  <a:lnTo>
                    <a:pt x="3444931" y="3086143"/>
                  </a:lnTo>
                  <a:lnTo>
                    <a:pt x="3448414" y="3086016"/>
                  </a:lnTo>
                  <a:lnTo>
                    <a:pt x="3451897" y="3085889"/>
                  </a:lnTo>
                  <a:lnTo>
                    <a:pt x="3455380" y="3088754"/>
                  </a:lnTo>
                  <a:lnTo>
                    <a:pt x="3458864" y="3088762"/>
                  </a:lnTo>
                  <a:lnTo>
                    <a:pt x="3462347" y="3088770"/>
                  </a:lnTo>
                  <a:lnTo>
                    <a:pt x="3465830" y="3092813"/>
                  </a:lnTo>
                  <a:lnTo>
                    <a:pt x="3469313" y="3092904"/>
                  </a:lnTo>
                  <a:lnTo>
                    <a:pt x="3472797" y="3092995"/>
                  </a:lnTo>
                  <a:lnTo>
                    <a:pt x="3476280" y="3094860"/>
                  </a:lnTo>
                  <a:lnTo>
                    <a:pt x="3479763" y="3094775"/>
                  </a:lnTo>
                  <a:lnTo>
                    <a:pt x="3483246" y="3094690"/>
                  </a:lnTo>
                  <a:lnTo>
                    <a:pt x="3483246" y="3094808"/>
                  </a:lnTo>
                  <a:lnTo>
                    <a:pt x="3483246" y="3094926"/>
                  </a:lnTo>
                  <a:lnTo>
                    <a:pt x="3483246" y="3095044"/>
                  </a:lnTo>
                  <a:lnTo>
                    <a:pt x="3483246" y="3095162"/>
                  </a:lnTo>
                  <a:lnTo>
                    <a:pt x="3483246" y="3095279"/>
                  </a:lnTo>
                  <a:lnTo>
                    <a:pt x="3483246" y="3095397"/>
                  </a:lnTo>
                  <a:lnTo>
                    <a:pt x="3483246" y="3095515"/>
                  </a:lnTo>
                  <a:lnTo>
                    <a:pt x="3483246" y="3095632"/>
                  </a:lnTo>
                  <a:lnTo>
                    <a:pt x="3483246" y="3095750"/>
                  </a:lnTo>
                  <a:lnTo>
                    <a:pt x="3483246" y="3095867"/>
                  </a:lnTo>
                  <a:lnTo>
                    <a:pt x="3483246" y="3095985"/>
                  </a:lnTo>
                  <a:lnTo>
                    <a:pt x="3483246" y="3096102"/>
                  </a:lnTo>
                  <a:lnTo>
                    <a:pt x="3483246" y="3096219"/>
                  </a:lnTo>
                  <a:lnTo>
                    <a:pt x="3483246" y="3096336"/>
                  </a:lnTo>
                  <a:lnTo>
                    <a:pt x="3483246" y="3096453"/>
                  </a:lnTo>
                  <a:lnTo>
                    <a:pt x="3483246" y="3096570"/>
                  </a:lnTo>
                  <a:lnTo>
                    <a:pt x="3483246" y="3096687"/>
                  </a:lnTo>
                  <a:lnTo>
                    <a:pt x="3483246" y="3096804"/>
                  </a:lnTo>
                  <a:lnTo>
                    <a:pt x="3483246" y="3096921"/>
                  </a:lnTo>
                  <a:lnTo>
                    <a:pt x="3483246" y="3097038"/>
                  </a:lnTo>
                  <a:lnTo>
                    <a:pt x="3483246" y="3097154"/>
                  </a:lnTo>
                  <a:lnTo>
                    <a:pt x="3483246" y="3097271"/>
                  </a:lnTo>
                  <a:lnTo>
                    <a:pt x="3483246" y="3097387"/>
                  </a:lnTo>
                  <a:lnTo>
                    <a:pt x="3483246" y="3097504"/>
                  </a:lnTo>
                  <a:lnTo>
                    <a:pt x="3483246" y="3097620"/>
                  </a:lnTo>
                  <a:lnTo>
                    <a:pt x="3483246" y="3097736"/>
                  </a:lnTo>
                  <a:lnTo>
                    <a:pt x="3483246" y="3097853"/>
                  </a:lnTo>
                  <a:lnTo>
                    <a:pt x="3483246" y="3097969"/>
                  </a:lnTo>
                  <a:lnTo>
                    <a:pt x="3483246" y="3098085"/>
                  </a:lnTo>
                  <a:lnTo>
                    <a:pt x="3483246" y="3098201"/>
                  </a:lnTo>
                  <a:lnTo>
                    <a:pt x="3483246" y="3098317"/>
                  </a:lnTo>
                  <a:lnTo>
                    <a:pt x="3483246" y="3098433"/>
                  </a:lnTo>
                  <a:lnTo>
                    <a:pt x="3483246" y="3098548"/>
                  </a:lnTo>
                  <a:lnTo>
                    <a:pt x="3483246" y="3098664"/>
                  </a:lnTo>
                  <a:lnTo>
                    <a:pt x="3483246" y="3098780"/>
                  </a:lnTo>
                  <a:lnTo>
                    <a:pt x="3483246" y="3098895"/>
                  </a:lnTo>
                  <a:lnTo>
                    <a:pt x="3483246" y="3099011"/>
                  </a:lnTo>
                  <a:lnTo>
                    <a:pt x="3483246" y="3099126"/>
                  </a:lnTo>
                  <a:lnTo>
                    <a:pt x="3483246" y="3099242"/>
                  </a:lnTo>
                  <a:lnTo>
                    <a:pt x="3483246" y="3099357"/>
                  </a:lnTo>
                  <a:lnTo>
                    <a:pt x="3483246" y="3099472"/>
                  </a:lnTo>
                  <a:lnTo>
                    <a:pt x="3483246" y="3099588"/>
                  </a:lnTo>
                  <a:lnTo>
                    <a:pt x="3483246" y="3099703"/>
                  </a:lnTo>
                  <a:lnTo>
                    <a:pt x="3483246" y="3099818"/>
                  </a:lnTo>
                  <a:lnTo>
                    <a:pt x="3483246" y="3099933"/>
                  </a:lnTo>
                  <a:lnTo>
                    <a:pt x="3483246" y="3100048"/>
                  </a:lnTo>
                  <a:lnTo>
                    <a:pt x="3483246" y="3100162"/>
                  </a:lnTo>
                  <a:lnTo>
                    <a:pt x="3483246" y="3100277"/>
                  </a:lnTo>
                  <a:lnTo>
                    <a:pt x="3483246" y="3100392"/>
                  </a:lnTo>
                  <a:lnTo>
                    <a:pt x="3483246" y="3100506"/>
                  </a:lnTo>
                  <a:lnTo>
                    <a:pt x="3483246" y="3100621"/>
                  </a:lnTo>
                  <a:lnTo>
                    <a:pt x="3483246" y="3100736"/>
                  </a:lnTo>
                  <a:lnTo>
                    <a:pt x="3483246" y="3100850"/>
                  </a:lnTo>
                  <a:lnTo>
                    <a:pt x="3483246" y="3100964"/>
                  </a:lnTo>
                  <a:lnTo>
                    <a:pt x="3483246" y="3101079"/>
                  </a:lnTo>
                  <a:lnTo>
                    <a:pt x="3483246" y="3101193"/>
                  </a:lnTo>
                  <a:lnTo>
                    <a:pt x="3483246" y="3101307"/>
                  </a:lnTo>
                  <a:lnTo>
                    <a:pt x="3483246" y="3101421"/>
                  </a:lnTo>
                  <a:lnTo>
                    <a:pt x="3483246" y="3101535"/>
                  </a:lnTo>
                  <a:lnTo>
                    <a:pt x="3483246" y="3101649"/>
                  </a:lnTo>
                  <a:lnTo>
                    <a:pt x="3483246" y="3101763"/>
                  </a:lnTo>
                  <a:lnTo>
                    <a:pt x="3483246" y="3101877"/>
                  </a:lnTo>
                  <a:lnTo>
                    <a:pt x="3483246" y="3101990"/>
                  </a:lnTo>
                  <a:lnTo>
                    <a:pt x="3483246" y="3102104"/>
                  </a:lnTo>
                  <a:lnTo>
                    <a:pt x="3483246" y="3102218"/>
                  </a:lnTo>
                  <a:lnTo>
                    <a:pt x="3483246" y="3102331"/>
                  </a:lnTo>
                  <a:lnTo>
                    <a:pt x="3483246" y="3102445"/>
                  </a:lnTo>
                  <a:lnTo>
                    <a:pt x="3483246" y="3102558"/>
                  </a:lnTo>
                  <a:lnTo>
                    <a:pt x="3483246" y="3102671"/>
                  </a:lnTo>
                  <a:lnTo>
                    <a:pt x="3483246" y="3102785"/>
                  </a:lnTo>
                  <a:lnTo>
                    <a:pt x="3483246" y="3102898"/>
                  </a:lnTo>
                  <a:lnTo>
                    <a:pt x="3483246" y="3103011"/>
                  </a:lnTo>
                  <a:lnTo>
                    <a:pt x="3483246" y="3103124"/>
                  </a:lnTo>
                  <a:lnTo>
                    <a:pt x="3483246" y="3103237"/>
                  </a:lnTo>
                  <a:lnTo>
                    <a:pt x="3483246" y="3103350"/>
                  </a:lnTo>
                  <a:lnTo>
                    <a:pt x="3483246" y="3103463"/>
                  </a:lnTo>
                  <a:lnTo>
                    <a:pt x="3483246" y="3103576"/>
                  </a:lnTo>
                  <a:lnTo>
                    <a:pt x="3483246" y="3103688"/>
                  </a:lnTo>
                  <a:lnTo>
                    <a:pt x="3483246" y="3103801"/>
                  </a:lnTo>
                  <a:lnTo>
                    <a:pt x="3483246" y="3103914"/>
                  </a:lnTo>
                  <a:lnTo>
                    <a:pt x="3483246" y="3104026"/>
                  </a:lnTo>
                  <a:lnTo>
                    <a:pt x="3483246" y="3104139"/>
                  </a:lnTo>
                  <a:lnTo>
                    <a:pt x="3483246" y="3104251"/>
                  </a:lnTo>
                  <a:lnTo>
                    <a:pt x="3483246" y="3104363"/>
                  </a:lnTo>
                  <a:lnTo>
                    <a:pt x="3483246" y="3104476"/>
                  </a:lnTo>
                  <a:lnTo>
                    <a:pt x="3483246" y="3104588"/>
                  </a:lnTo>
                  <a:lnTo>
                    <a:pt x="3483246" y="3104700"/>
                  </a:lnTo>
                  <a:lnTo>
                    <a:pt x="3483246" y="3104812"/>
                  </a:lnTo>
                  <a:lnTo>
                    <a:pt x="3483246" y="3104924"/>
                  </a:lnTo>
                  <a:lnTo>
                    <a:pt x="3483246" y="3105036"/>
                  </a:lnTo>
                  <a:lnTo>
                    <a:pt x="3483246" y="3105148"/>
                  </a:lnTo>
                  <a:lnTo>
                    <a:pt x="3483246" y="3105260"/>
                  </a:lnTo>
                  <a:lnTo>
                    <a:pt x="3483246" y="3105371"/>
                  </a:lnTo>
                  <a:lnTo>
                    <a:pt x="3483246" y="3105483"/>
                  </a:lnTo>
                  <a:lnTo>
                    <a:pt x="3483246" y="3105595"/>
                  </a:lnTo>
                  <a:lnTo>
                    <a:pt x="3483246" y="3105706"/>
                  </a:lnTo>
                  <a:lnTo>
                    <a:pt x="3483246" y="3105818"/>
                  </a:lnTo>
                  <a:lnTo>
                    <a:pt x="3483246" y="3105929"/>
                  </a:lnTo>
                  <a:lnTo>
                    <a:pt x="3483246" y="3106040"/>
                  </a:lnTo>
                  <a:lnTo>
                    <a:pt x="3483246" y="3106152"/>
                  </a:lnTo>
                  <a:lnTo>
                    <a:pt x="3483246" y="3106263"/>
                  </a:lnTo>
                  <a:lnTo>
                    <a:pt x="3483246" y="3106374"/>
                  </a:lnTo>
                  <a:lnTo>
                    <a:pt x="3483246" y="3106485"/>
                  </a:lnTo>
                  <a:lnTo>
                    <a:pt x="3483246" y="3106596"/>
                  </a:lnTo>
                  <a:lnTo>
                    <a:pt x="3483246" y="3106707"/>
                  </a:lnTo>
                  <a:lnTo>
                    <a:pt x="3483246" y="3106818"/>
                  </a:lnTo>
                  <a:lnTo>
                    <a:pt x="3483246" y="3106929"/>
                  </a:lnTo>
                  <a:lnTo>
                    <a:pt x="3483246" y="3107039"/>
                  </a:lnTo>
                  <a:lnTo>
                    <a:pt x="3483246" y="3107150"/>
                  </a:lnTo>
                  <a:lnTo>
                    <a:pt x="3483246" y="3107261"/>
                  </a:lnTo>
                  <a:lnTo>
                    <a:pt x="3483246" y="3107371"/>
                  </a:lnTo>
                  <a:lnTo>
                    <a:pt x="3483246" y="3107482"/>
                  </a:lnTo>
                  <a:lnTo>
                    <a:pt x="3483246" y="3107592"/>
                  </a:lnTo>
                  <a:lnTo>
                    <a:pt x="3483246" y="3107703"/>
                  </a:lnTo>
                  <a:lnTo>
                    <a:pt x="3483246" y="3107813"/>
                  </a:lnTo>
                  <a:lnTo>
                    <a:pt x="3483246" y="3107923"/>
                  </a:lnTo>
                  <a:lnTo>
                    <a:pt x="3483246" y="3108033"/>
                  </a:lnTo>
                  <a:lnTo>
                    <a:pt x="3483246" y="3108143"/>
                  </a:lnTo>
                  <a:lnTo>
                    <a:pt x="3483246" y="3108253"/>
                  </a:lnTo>
                  <a:lnTo>
                    <a:pt x="3483246" y="3108363"/>
                  </a:lnTo>
                  <a:lnTo>
                    <a:pt x="3483246" y="3108473"/>
                  </a:lnTo>
                  <a:lnTo>
                    <a:pt x="3483246" y="3108583"/>
                  </a:lnTo>
                  <a:lnTo>
                    <a:pt x="3483246" y="3108693"/>
                  </a:lnTo>
                  <a:lnTo>
                    <a:pt x="3483246" y="3108803"/>
                  </a:lnTo>
                  <a:lnTo>
                    <a:pt x="3483246" y="3108912"/>
                  </a:lnTo>
                  <a:lnTo>
                    <a:pt x="3483246" y="3109022"/>
                  </a:lnTo>
                  <a:lnTo>
                    <a:pt x="3483246" y="3109131"/>
                  </a:lnTo>
                  <a:lnTo>
                    <a:pt x="3483246" y="3109241"/>
                  </a:lnTo>
                  <a:lnTo>
                    <a:pt x="3483246" y="3109350"/>
                  </a:lnTo>
                  <a:lnTo>
                    <a:pt x="3483246" y="3109459"/>
                  </a:lnTo>
                  <a:lnTo>
                    <a:pt x="3483246" y="3109569"/>
                  </a:lnTo>
                  <a:lnTo>
                    <a:pt x="3483246" y="3109678"/>
                  </a:lnTo>
                  <a:lnTo>
                    <a:pt x="3483246" y="3109787"/>
                  </a:lnTo>
                  <a:lnTo>
                    <a:pt x="3483246" y="3109896"/>
                  </a:lnTo>
                  <a:lnTo>
                    <a:pt x="3483246" y="3110005"/>
                  </a:lnTo>
                  <a:lnTo>
                    <a:pt x="3483246" y="3110114"/>
                  </a:lnTo>
                  <a:lnTo>
                    <a:pt x="3483246" y="3110223"/>
                  </a:lnTo>
                  <a:lnTo>
                    <a:pt x="3483246" y="3110332"/>
                  </a:lnTo>
                  <a:lnTo>
                    <a:pt x="3483246" y="3110441"/>
                  </a:lnTo>
                  <a:lnTo>
                    <a:pt x="3483246" y="3110549"/>
                  </a:lnTo>
                  <a:lnTo>
                    <a:pt x="3483246" y="3110658"/>
                  </a:lnTo>
                  <a:lnTo>
                    <a:pt x="3483246" y="3110766"/>
                  </a:lnTo>
                  <a:lnTo>
                    <a:pt x="3483246" y="3110875"/>
                  </a:lnTo>
                  <a:lnTo>
                    <a:pt x="3483246" y="3110983"/>
                  </a:lnTo>
                  <a:lnTo>
                    <a:pt x="3483246" y="3111092"/>
                  </a:lnTo>
                  <a:lnTo>
                    <a:pt x="3483246" y="3111200"/>
                  </a:lnTo>
                  <a:lnTo>
                    <a:pt x="3483246" y="3111308"/>
                  </a:lnTo>
                  <a:lnTo>
                    <a:pt x="3483246" y="3111416"/>
                  </a:lnTo>
                  <a:lnTo>
                    <a:pt x="3483246" y="3111525"/>
                  </a:lnTo>
                  <a:lnTo>
                    <a:pt x="3483246" y="3111633"/>
                  </a:lnTo>
                  <a:lnTo>
                    <a:pt x="3483246" y="3111741"/>
                  </a:lnTo>
                  <a:lnTo>
                    <a:pt x="3483246" y="3111849"/>
                  </a:lnTo>
                  <a:lnTo>
                    <a:pt x="3483246" y="3111956"/>
                  </a:lnTo>
                  <a:lnTo>
                    <a:pt x="3483246" y="3112064"/>
                  </a:lnTo>
                  <a:lnTo>
                    <a:pt x="3483246" y="3112172"/>
                  </a:lnTo>
                  <a:lnTo>
                    <a:pt x="3483246" y="3112280"/>
                  </a:lnTo>
                  <a:lnTo>
                    <a:pt x="3483246" y="3112387"/>
                  </a:lnTo>
                  <a:lnTo>
                    <a:pt x="3483246" y="3112495"/>
                  </a:lnTo>
                  <a:lnTo>
                    <a:pt x="3483246" y="3112602"/>
                  </a:lnTo>
                  <a:lnTo>
                    <a:pt x="3483246" y="3112710"/>
                  </a:lnTo>
                  <a:lnTo>
                    <a:pt x="3483246" y="3112817"/>
                  </a:lnTo>
                  <a:lnTo>
                    <a:pt x="3483246" y="3112924"/>
                  </a:lnTo>
                  <a:lnTo>
                    <a:pt x="3483246" y="3113032"/>
                  </a:lnTo>
                  <a:lnTo>
                    <a:pt x="3483246" y="3113139"/>
                  </a:lnTo>
                  <a:lnTo>
                    <a:pt x="3483246" y="3113246"/>
                  </a:lnTo>
                  <a:lnTo>
                    <a:pt x="3483246" y="3113353"/>
                  </a:lnTo>
                  <a:lnTo>
                    <a:pt x="3483246" y="3113460"/>
                  </a:lnTo>
                  <a:lnTo>
                    <a:pt x="3483246" y="3113567"/>
                  </a:lnTo>
                  <a:lnTo>
                    <a:pt x="3483246" y="3113674"/>
                  </a:lnTo>
                  <a:lnTo>
                    <a:pt x="3483246" y="3113781"/>
                  </a:lnTo>
                  <a:lnTo>
                    <a:pt x="3483246" y="3113887"/>
                  </a:lnTo>
                  <a:lnTo>
                    <a:pt x="3483246" y="3113994"/>
                  </a:lnTo>
                  <a:lnTo>
                    <a:pt x="3483246" y="3114101"/>
                  </a:lnTo>
                  <a:lnTo>
                    <a:pt x="3483246" y="3114207"/>
                  </a:lnTo>
                  <a:lnTo>
                    <a:pt x="3483246" y="3114314"/>
                  </a:lnTo>
                  <a:lnTo>
                    <a:pt x="3483246" y="3114420"/>
                  </a:lnTo>
                  <a:lnTo>
                    <a:pt x="3483246" y="3114527"/>
                  </a:lnTo>
                  <a:lnTo>
                    <a:pt x="3483246" y="3114633"/>
                  </a:lnTo>
                  <a:lnTo>
                    <a:pt x="3483246" y="3114739"/>
                  </a:lnTo>
                  <a:lnTo>
                    <a:pt x="3483246" y="3114845"/>
                  </a:lnTo>
                  <a:lnTo>
                    <a:pt x="3483246" y="3114952"/>
                  </a:lnTo>
                  <a:lnTo>
                    <a:pt x="3483246" y="3115058"/>
                  </a:lnTo>
                  <a:lnTo>
                    <a:pt x="3483246" y="3115164"/>
                  </a:lnTo>
                  <a:lnTo>
                    <a:pt x="3483246" y="3115270"/>
                  </a:lnTo>
                  <a:lnTo>
                    <a:pt x="3483246" y="3115375"/>
                  </a:lnTo>
                  <a:lnTo>
                    <a:pt x="3483246" y="3115481"/>
                  </a:lnTo>
                  <a:lnTo>
                    <a:pt x="3483246" y="3115587"/>
                  </a:lnTo>
                  <a:lnTo>
                    <a:pt x="3483246" y="3115693"/>
                  </a:lnTo>
                  <a:lnTo>
                    <a:pt x="3483246" y="3115798"/>
                  </a:lnTo>
                  <a:lnTo>
                    <a:pt x="3483246" y="3115904"/>
                  </a:lnTo>
                  <a:lnTo>
                    <a:pt x="3483246" y="3116010"/>
                  </a:lnTo>
                  <a:lnTo>
                    <a:pt x="3483246" y="3116115"/>
                  </a:lnTo>
                  <a:lnTo>
                    <a:pt x="3483246" y="3116220"/>
                  </a:lnTo>
                  <a:lnTo>
                    <a:pt x="3483246" y="3116326"/>
                  </a:lnTo>
                  <a:lnTo>
                    <a:pt x="3483246" y="3116431"/>
                  </a:lnTo>
                  <a:lnTo>
                    <a:pt x="3483246" y="3116536"/>
                  </a:lnTo>
                  <a:lnTo>
                    <a:pt x="3483246" y="3116641"/>
                  </a:lnTo>
                  <a:lnTo>
                    <a:pt x="3483246" y="3116747"/>
                  </a:lnTo>
                  <a:lnTo>
                    <a:pt x="3483246" y="3116852"/>
                  </a:lnTo>
                  <a:lnTo>
                    <a:pt x="3483246" y="3116957"/>
                  </a:lnTo>
                  <a:lnTo>
                    <a:pt x="3483246" y="3117062"/>
                  </a:lnTo>
                  <a:lnTo>
                    <a:pt x="3483246" y="3117166"/>
                  </a:lnTo>
                  <a:lnTo>
                    <a:pt x="3483246" y="3117271"/>
                  </a:lnTo>
                  <a:lnTo>
                    <a:pt x="3483246" y="3117376"/>
                  </a:lnTo>
                  <a:lnTo>
                    <a:pt x="3483246" y="3117481"/>
                  </a:lnTo>
                  <a:lnTo>
                    <a:pt x="3483246" y="3117585"/>
                  </a:lnTo>
                  <a:lnTo>
                    <a:pt x="3483246" y="3117690"/>
                  </a:lnTo>
                  <a:lnTo>
                    <a:pt x="3483246" y="3117794"/>
                  </a:lnTo>
                  <a:lnTo>
                    <a:pt x="3483246" y="3117899"/>
                  </a:lnTo>
                  <a:lnTo>
                    <a:pt x="3483246" y="3118003"/>
                  </a:lnTo>
                  <a:lnTo>
                    <a:pt x="3483246" y="3118107"/>
                  </a:lnTo>
                  <a:lnTo>
                    <a:pt x="3483246" y="3118212"/>
                  </a:lnTo>
                  <a:lnTo>
                    <a:pt x="3483246" y="3118316"/>
                  </a:lnTo>
                  <a:lnTo>
                    <a:pt x="3483246" y="3118420"/>
                  </a:lnTo>
                  <a:lnTo>
                    <a:pt x="3483246" y="3118524"/>
                  </a:lnTo>
                  <a:lnTo>
                    <a:pt x="3483246" y="3118628"/>
                  </a:lnTo>
                  <a:lnTo>
                    <a:pt x="3483246" y="3118732"/>
                  </a:lnTo>
                  <a:lnTo>
                    <a:pt x="3483246" y="3118836"/>
                  </a:lnTo>
                  <a:lnTo>
                    <a:pt x="3483246" y="3118940"/>
                  </a:lnTo>
                  <a:lnTo>
                    <a:pt x="3483246" y="3119044"/>
                  </a:lnTo>
                  <a:lnTo>
                    <a:pt x="3483246" y="3119147"/>
                  </a:lnTo>
                  <a:lnTo>
                    <a:pt x="3483246" y="3119251"/>
                  </a:lnTo>
                  <a:lnTo>
                    <a:pt x="3483246" y="3119355"/>
                  </a:lnTo>
                  <a:lnTo>
                    <a:pt x="3483246" y="3119458"/>
                  </a:lnTo>
                  <a:lnTo>
                    <a:pt x="3483246" y="3119562"/>
                  </a:lnTo>
                  <a:lnTo>
                    <a:pt x="3483246" y="3119665"/>
                  </a:lnTo>
                  <a:lnTo>
                    <a:pt x="3483246" y="3119769"/>
                  </a:lnTo>
                  <a:lnTo>
                    <a:pt x="3483246" y="3119872"/>
                  </a:lnTo>
                  <a:lnTo>
                    <a:pt x="3483246" y="3119975"/>
                  </a:lnTo>
                  <a:lnTo>
                    <a:pt x="3483246" y="3120078"/>
                  </a:lnTo>
                  <a:lnTo>
                    <a:pt x="3483246" y="3120182"/>
                  </a:lnTo>
                  <a:lnTo>
                    <a:pt x="3483246" y="3120285"/>
                  </a:lnTo>
                  <a:lnTo>
                    <a:pt x="3483246" y="3120388"/>
                  </a:lnTo>
                  <a:lnTo>
                    <a:pt x="3483246" y="3120491"/>
                  </a:lnTo>
                  <a:lnTo>
                    <a:pt x="3483246" y="312059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429158"/>
              <a:ext cx="3483246" cy="1122908"/>
            </a:xfrm>
            <a:custGeom>
              <a:avLst/>
              <a:gdLst/>
              <a:ahLst/>
              <a:cxnLst/>
              <a:rect l="0" t="0" r="0" b="0"/>
              <a:pathLst>
                <a:path w="3483246" h="1122908">
                  <a:moveTo>
                    <a:pt x="0" y="1122908"/>
                  </a:moveTo>
                  <a:lnTo>
                    <a:pt x="3483" y="949384"/>
                  </a:lnTo>
                  <a:lnTo>
                    <a:pt x="6966" y="792329"/>
                  </a:lnTo>
                  <a:lnTo>
                    <a:pt x="10449" y="777439"/>
                  </a:lnTo>
                  <a:lnTo>
                    <a:pt x="13932" y="677024"/>
                  </a:lnTo>
                  <a:lnTo>
                    <a:pt x="17416" y="582836"/>
                  </a:lnTo>
                  <a:lnTo>
                    <a:pt x="20899" y="649503"/>
                  </a:lnTo>
                  <a:lnTo>
                    <a:pt x="24382" y="582836"/>
                  </a:lnTo>
                  <a:lnTo>
                    <a:pt x="27865" y="519058"/>
                  </a:lnTo>
                  <a:lnTo>
                    <a:pt x="31349" y="457985"/>
                  </a:lnTo>
                  <a:lnTo>
                    <a:pt x="34832" y="399450"/>
                  </a:lnTo>
                  <a:lnTo>
                    <a:pt x="38315" y="343296"/>
                  </a:lnTo>
                  <a:lnTo>
                    <a:pt x="41798" y="289382"/>
                  </a:lnTo>
                  <a:lnTo>
                    <a:pt x="45282" y="237576"/>
                  </a:lnTo>
                  <a:lnTo>
                    <a:pt x="48765" y="314483"/>
                  </a:lnTo>
                  <a:lnTo>
                    <a:pt x="52248" y="270863"/>
                  </a:lnTo>
                  <a:lnTo>
                    <a:pt x="55731" y="228644"/>
                  </a:lnTo>
                  <a:lnTo>
                    <a:pt x="59215" y="187757"/>
                  </a:lnTo>
                  <a:lnTo>
                    <a:pt x="62698" y="148142"/>
                  </a:lnTo>
                  <a:lnTo>
                    <a:pt x="66181" y="109740"/>
                  </a:lnTo>
                  <a:lnTo>
                    <a:pt x="69664" y="356051"/>
                  </a:lnTo>
                  <a:lnTo>
                    <a:pt x="73148" y="326475"/>
                  </a:lnTo>
                  <a:lnTo>
                    <a:pt x="76631" y="297536"/>
                  </a:lnTo>
                  <a:lnTo>
                    <a:pt x="80114" y="269214"/>
                  </a:lnTo>
                  <a:lnTo>
                    <a:pt x="83597" y="241489"/>
                  </a:lnTo>
                  <a:lnTo>
                    <a:pt x="87081" y="214343"/>
                  </a:lnTo>
                  <a:lnTo>
                    <a:pt x="90564" y="187757"/>
                  </a:lnTo>
                  <a:lnTo>
                    <a:pt x="94047" y="161715"/>
                  </a:lnTo>
                  <a:lnTo>
                    <a:pt x="97530" y="187757"/>
                  </a:lnTo>
                  <a:lnTo>
                    <a:pt x="101014" y="163558"/>
                  </a:lnTo>
                  <a:lnTo>
                    <a:pt x="104497" y="139813"/>
                  </a:lnTo>
                  <a:lnTo>
                    <a:pt x="107980" y="116511"/>
                  </a:lnTo>
                  <a:lnTo>
                    <a:pt x="111463" y="93640"/>
                  </a:lnTo>
                  <a:lnTo>
                    <a:pt x="114947" y="166557"/>
                  </a:lnTo>
                  <a:lnTo>
                    <a:pt x="118430" y="145707"/>
                  </a:lnTo>
                  <a:lnTo>
                    <a:pt x="121913" y="125198"/>
                  </a:lnTo>
                  <a:lnTo>
                    <a:pt x="125396" y="105023"/>
                  </a:lnTo>
                  <a:lnTo>
                    <a:pt x="128880" y="85172"/>
                  </a:lnTo>
                  <a:lnTo>
                    <a:pt x="132363" y="65638"/>
                  </a:lnTo>
                  <a:lnTo>
                    <a:pt x="135846" y="237576"/>
                  </a:lnTo>
                  <a:lnTo>
                    <a:pt x="139329" y="220755"/>
                  </a:lnTo>
                  <a:lnTo>
                    <a:pt x="142813" y="250052"/>
                  </a:lnTo>
                  <a:lnTo>
                    <a:pt x="146296" y="234194"/>
                  </a:lnTo>
                  <a:lnTo>
                    <a:pt x="149779" y="218528"/>
                  </a:lnTo>
                  <a:lnTo>
                    <a:pt x="153262" y="203051"/>
                  </a:lnTo>
                  <a:lnTo>
                    <a:pt x="156746" y="187757"/>
                  </a:lnTo>
                  <a:lnTo>
                    <a:pt x="160229" y="172645"/>
                  </a:lnTo>
                  <a:lnTo>
                    <a:pt x="163712" y="187757"/>
                  </a:lnTo>
                  <a:lnTo>
                    <a:pt x="167195" y="173285"/>
                  </a:lnTo>
                  <a:lnTo>
                    <a:pt x="170679" y="158976"/>
                  </a:lnTo>
                  <a:lnTo>
                    <a:pt x="174162" y="144828"/>
                  </a:lnTo>
                  <a:lnTo>
                    <a:pt x="177645" y="130837"/>
                  </a:lnTo>
                  <a:lnTo>
                    <a:pt x="181128" y="117003"/>
                  </a:lnTo>
                  <a:lnTo>
                    <a:pt x="184612" y="103321"/>
                  </a:lnTo>
                  <a:lnTo>
                    <a:pt x="188095" y="89789"/>
                  </a:lnTo>
                  <a:lnTo>
                    <a:pt x="191578" y="135210"/>
                  </a:lnTo>
                  <a:lnTo>
                    <a:pt x="195061" y="122410"/>
                  </a:lnTo>
                  <a:lnTo>
                    <a:pt x="198545" y="109740"/>
                  </a:lnTo>
                  <a:lnTo>
                    <a:pt x="202028" y="124815"/>
                  </a:lnTo>
                  <a:lnTo>
                    <a:pt x="205511" y="112597"/>
                  </a:lnTo>
                  <a:lnTo>
                    <a:pt x="208994" y="100500"/>
                  </a:lnTo>
                  <a:lnTo>
                    <a:pt x="212478" y="88520"/>
                  </a:lnTo>
                  <a:lnTo>
                    <a:pt x="215961" y="76656"/>
                  </a:lnTo>
                  <a:lnTo>
                    <a:pt x="219444" y="64907"/>
                  </a:lnTo>
                  <a:lnTo>
                    <a:pt x="222927" y="53270"/>
                  </a:lnTo>
                  <a:lnTo>
                    <a:pt x="226411" y="41744"/>
                  </a:lnTo>
                  <a:lnTo>
                    <a:pt x="229894" y="44296"/>
                  </a:lnTo>
                  <a:lnTo>
                    <a:pt x="233377" y="33067"/>
                  </a:lnTo>
                  <a:lnTo>
                    <a:pt x="236860" y="21942"/>
                  </a:lnTo>
                  <a:lnTo>
                    <a:pt x="240344" y="10920"/>
                  </a:lnTo>
                  <a:lnTo>
                    <a:pt x="243827" y="0"/>
                  </a:lnTo>
                  <a:lnTo>
                    <a:pt x="247310" y="80339"/>
                  </a:lnTo>
                  <a:lnTo>
                    <a:pt x="250793" y="70093"/>
                  </a:lnTo>
                  <a:lnTo>
                    <a:pt x="254277" y="59933"/>
                  </a:lnTo>
                  <a:lnTo>
                    <a:pt x="257760" y="96432"/>
                  </a:lnTo>
                  <a:lnTo>
                    <a:pt x="261243" y="86687"/>
                  </a:lnTo>
                  <a:lnTo>
                    <a:pt x="264726" y="77019"/>
                  </a:lnTo>
                  <a:lnTo>
                    <a:pt x="268210" y="78625"/>
                  </a:lnTo>
                  <a:lnTo>
                    <a:pt x="271693" y="69166"/>
                  </a:lnTo>
                  <a:lnTo>
                    <a:pt x="275176" y="59780"/>
                  </a:lnTo>
                  <a:lnTo>
                    <a:pt x="278659" y="93640"/>
                  </a:lnTo>
                  <a:lnTo>
                    <a:pt x="282143" y="84609"/>
                  </a:lnTo>
                  <a:lnTo>
                    <a:pt x="285626" y="134871"/>
                  </a:lnTo>
                  <a:lnTo>
                    <a:pt x="289109" y="126269"/>
                  </a:lnTo>
                  <a:lnTo>
                    <a:pt x="292592" y="117727"/>
                  </a:lnTo>
                  <a:lnTo>
                    <a:pt x="296075" y="162973"/>
                  </a:lnTo>
                  <a:lnTo>
                    <a:pt x="299559" y="154818"/>
                  </a:lnTo>
                  <a:lnTo>
                    <a:pt x="303042" y="146716"/>
                  </a:lnTo>
                  <a:lnTo>
                    <a:pt x="306525" y="147203"/>
                  </a:lnTo>
                  <a:lnTo>
                    <a:pt x="310008" y="139246"/>
                  </a:lnTo>
                  <a:lnTo>
                    <a:pt x="313492" y="156332"/>
                  </a:lnTo>
                  <a:lnTo>
                    <a:pt x="316975" y="148596"/>
                  </a:lnTo>
                  <a:lnTo>
                    <a:pt x="320458" y="140908"/>
                  </a:lnTo>
                  <a:lnTo>
                    <a:pt x="323941" y="149473"/>
                  </a:lnTo>
                  <a:lnTo>
                    <a:pt x="327425" y="141953"/>
                  </a:lnTo>
                  <a:lnTo>
                    <a:pt x="330908" y="134479"/>
                  </a:lnTo>
                  <a:lnTo>
                    <a:pt x="334391" y="187757"/>
                  </a:lnTo>
                  <a:lnTo>
                    <a:pt x="337874" y="180651"/>
                  </a:lnTo>
                  <a:lnTo>
                    <a:pt x="341358" y="173585"/>
                  </a:lnTo>
                  <a:lnTo>
                    <a:pt x="344841" y="201376"/>
                  </a:lnTo>
                  <a:lnTo>
                    <a:pt x="348324" y="194549"/>
                  </a:lnTo>
                  <a:lnTo>
                    <a:pt x="351807" y="201110"/>
                  </a:lnTo>
                  <a:lnTo>
                    <a:pt x="355291" y="194416"/>
                  </a:lnTo>
                  <a:lnTo>
                    <a:pt x="358774" y="187757"/>
                  </a:lnTo>
                  <a:lnTo>
                    <a:pt x="362257" y="181133"/>
                  </a:lnTo>
                  <a:lnTo>
                    <a:pt x="365740" y="174543"/>
                  </a:lnTo>
                  <a:lnTo>
                    <a:pt x="369224" y="167987"/>
                  </a:lnTo>
                  <a:lnTo>
                    <a:pt x="372707" y="161465"/>
                  </a:lnTo>
                  <a:lnTo>
                    <a:pt x="376190" y="154976"/>
                  </a:lnTo>
                  <a:lnTo>
                    <a:pt x="379673" y="161961"/>
                  </a:lnTo>
                  <a:lnTo>
                    <a:pt x="383157" y="155593"/>
                  </a:lnTo>
                  <a:lnTo>
                    <a:pt x="386640" y="149257"/>
                  </a:lnTo>
                  <a:lnTo>
                    <a:pt x="390123" y="149615"/>
                  </a:lnTo>
                  <a:lnTo>
                    <a:pt x="393606" y="143369"/>
                  </a:lnTo>
                  <a:lnTo>
                    <a:pt x="397090" y="137153"/>
                  </a:lnTo>
                  <a:lnTo>
                    <a:pt x="400573" y="130969"/>
                  </a:lnTo>
                  <a:lnTo>
                    <a:pt x="404056" y="124815"/>
                  </a:lnTo>
                  <a:lnTo>
                    <a:pt x="407539" y="118691"/>
                  </a:lnTo>
                  <a:lnTo>
                    <a:pt x="411023" y="138958"/>
                  </a:lnTo>
                  <a:lnTo>
                    <a:pt x="414506" y="132989"/>
                  </a:lnTo>
                  <a:lnTo>
                    <a:pt x="417989" y="133472"/>
                  </a:lnTo>
                  <a:lnTo>
                    <a:pt x="421472" y="127583"/>
                  </a:lnTo>
                  <a:lnTo>
                    <a:pt x="424956" y="121721"/>
                  </a:lnTo>
                  <a:lnTo>
                    <a:pt x="428439" y="115888"/>
                  </a:lnTo>
                  <a:lnTo>
                    <a:pt x="431922" y="110081"/>
                  </a:lnTo>
                  <a:lnTo>
                    <a:pt x="435405" y="104302"/>
                  </a:lnTo>
                  <a:lnTo>
                    <a:pt x="438889" y="214138"/>
                  </a:lnTo>
                  <a:lnTo>
                    <a:pt x="442372" y="208818"/>
                  </a:lnTo>
                  <a:lnTo>
                    <a:pt x="445855" y="203520"/>
                  </a:lnTo>
                  <a:lnTo>
                    <a:pt x="449338" y="218528"/>
                  </a:lnTo>
                  <a:lnTo>
                    <a:pt x="452822" y="213348"/>
                  </a:lnTo>
                  <a:lnTo>
                    <a:pt x="456305" y="232507"/>
                  </a:lnTo>
                  <a:lnTo>
                    <a:pt x="459788" y="227457"/>
                  </a:lnTo>
                  <a:lnTo>
                    <a:pt x="463271" y="222427"/>
                  </a:lnTo>
                  <a:lnTo>
                    <a:pt x="466755" y="222178"/>
                  </a:lnTo>
                  <a:lnTo>
                    <a:pt x="470238" y="217204"/>
                  </a:lnTo>
                  <a:lnTo>
                    <a:pt x="473721" y="212249"/>
                  </a:lnTo>
                  <a:lnTo>
                    <a:pt x="477204" y="239637"/>
                  </a:lnTo>
                  <a:lnTo>
                    <a:pt x="480688" y="234834"/>
                  </a:lnTo>
                  <a:lnTo>
                    <a:pt x="484171" y="230048"/>
                  </a:lnTo>
                  <a:lnTo>
                    <a:pt x="487654" y="225280"/>
                  </a:lnTo>
                  <a:lnTo>
                    <a:pt x="491137" y="220529"/>
                  </a:lnTo>
                  <a:lnTo>
                    <a:pt x="494621" y="237908"/>
                  </a:lnTo>
                  <a:lnTo>
                    <a:pt x="498104" y="233268"/>
                  </a:lnTo>
                  <a:lnTo>
                    <a:pt x="501587" y="228644"/>
                  </a:lnTo>
                  <a:lnTo>
                    <a:pt x="505070" y="245315"/>
                  </a:lnTo>
                  <a:lnTo>
                    <a:pt x="508554" y="240795"/>
                  </a:lnTo>
                  <a:lnTo>
                    <a:pt x="512037" y="236291"/>
                  </a:lnTo>
                  <a:lnTo>
                    <a:pt x="515520" y="304997"/>
                  </a:lnTo>
                  <a:lnTo>
                    <a:pt x="519003" y="300775"/>
                  </a:lnTo>
                  <a:lnTo>
                    <a:pt x="522487" y="362136"/>
                  </a:lnTo>
                  <a:lnTo>
                    <a:pt x="525970" y="358177"/>
                  </a:lnTo>
                  <a:lnTo>
                    <a:pt x="529453" y="354231"/>
                  </a:lnTo>
                  <a:lnTo>
                    <a:pt x="532936" y="350295"/>
                  </a:lnTo>
                  <a:lnTo>
                    <a:pt x="536420" y="346371"/>
                  </a:lnTo>
                  <a:lnTo>
                    <a:pt x="539903" y="342459"/>
                  </a:lnTo>
                  <a:lnTo>
                    <a:pt x="543386" y="344679"/>
                  </a:lnTo>
                  <a:lnTo>
                    <a:pt x="546869" y="340810"/>
                  </a:lnTo>
                  <a:lnTo>
                    <a:pt x="550353" y="336953"/>
                  </a:lnTo>
                  <a:lnTo>
                    <a:pt x="553836" y="333106"/>
                  </a:lnTo>
                  <a:lnTo>
                    <a:pt x="557319" y="329271"/>
                  </a:lnTo>
                  <a:lnTo>
                    <a:pt x="560802" y="355193"/>
                  </a:lnTo>
                  <a:lnTo>
                    <a:pt x="564286" y="351480"/>
                  </a:lnTo>
                  <a:lnTo>
                    <a:pt x="567769" y="347778"/>
                  </a:lnTo>
                  <a:lnTo>
                    <a:pt x="571252" y="369283"/>
                  </a:lnTo>
                  <a:lnTo>
                    <a:pt x="574735" y="365686"/>
                  </a:lnTo>
                  <a:lnTo>
                    <a:pt x="578218" y="362099"/>
                  </a:lnTo>
                  <a:lnTo>
                    <a:pt x="581702" y="369315"/>
                  </a:lnTo>
                  <a:lnTo>
                    <a:pt x="585185" y="365783"/>
                  </a:lnTo>
                  <a:lnTo>
                    <a:pt x="588668" y="377997"/>
                  </a:lnTo>
                  <a:lnTo>
                    <a:pt x="592151" y="374536"/>
                  </a:lnTo>
                  <a:lnTo>
                    <a:pt x="595635" y="371084"/>
                  </a:lnTo>
                  <a:lnTo>
                    <a:pt x="599118" y="411620"/>
                  </a:lnTo>
                  <a:lnTo>
                    <a:pt x="602601" y="408332"/>
                  </a:lnTo>
                  <a:lnTo>
                    <a:pt x="606084" y="405053"/>
                  </a:lnTo>
                  <a:lnTo>
                    <a:pt x="609568" y="410961"/>
                  </a:lnTo>
                  <a:lnTo>
                    <a:pt x="613051" y="407729"/>
                  </a:lnTo>
                  <a:lnTo>
                    <a:pt x="616534" y="404503"/>
                  </a:lnTo>
                  <a:lnTo>
                    <a:pt x="620017" y="431962"/>
                  </a:lnTo>
                  <a:lnTo>
                    <a:pt x="623501" y="428854"/>
                  </a:lnTo>
                  <a:lnTo>
                    <a:pt x="626984" y="436156"/>
                  </a:lnTo>
                  <a:lnTo>
                    <a:pt x="630467" y="433096"/>
                  </a:lnTo>
                  <a:lnTo>
                    <a:pt x="633950" y="430043"/>
                  </a:lnTo>
                  <a:lnTo>
                    <a:pt x="637434" y="431113"/>
                  </a:lnTo>
                  <a:lnTo>
                    <a:pt x="640917" y="428086"/>
                  </a:lnTo>
                  <a:lnTo>
                    <a:pt x="644400" y="425067"/>
                  </a:lnTo>
                  <a:lnTo>
                    <a:pt x="647883" y="426161"/>
                  </a:lnTo>
                  <a:lnTo>
                    <a:pt x="651367" y="423168"/>
                  </a:lnTo>
                  <a:lnTo>
                    <a:pt x="654850" y="420181"/>
                  </a:lnTo>
                  <a:lnTo>
                    <a:pt x="658333" y="417200"/>
                  </a:lnTo>
                  <a:lnTo>
                    <a:pt x="661816" y="414226"/>
                  </a:lnTo>
                  <a:lnTo>
                    <a:pt x="665300" y="415382"/>
                  </a:lnTo>
                  <a:lnTo>
                    <a:pt x="668783" y="412434"/>
                  </a:lnTo>
                  <a:lnTo>
                    <a:pt x="672266" y="409491"/>
                  </a:lnTo>
                  <a:lnTo>
                    <a:pt x="675749" y="406555"/>
                  </a:lnTo>
                  <a:lnTo>
                    <a:pt x="679233" y="403625"/>
                  </a:lnTo>
                  <a:lnTo>
                    <a:pt x="682716" y="400701"/>
                  </a:lnTo>
                  <a:lnTo>
                    <a:pt x="686199" y="427805"/>
                  </a:lnTo>
                  <a:lnTo>
                    <a:pt x="689682" y="424984"/>
                  </a:lnTo>
                  <a:lnTo>
                    <a:pt x="693166" y="427911"/>
                  </a:lnTo>
                  <a:lnTo>
                    <a:pt x="696649" y="425118"/>
                  </a:lnTo>
                  <a:lnTo>
                    <a:pt x="700132" y="422331"/>
                  </a:lnTo>
                  <a:lnTo>
                    <a:pt x="703615" y="423360"/>
                  </a:lnTo>
                  <a:lnTo>
                    <a:pt x="707099" y="420595"/>
                  </a:lnTo>
                  <a:lnTo>
                    <a:pt x="710582" y="417836"/>
                  </a:lnTo>
                  <a:lnTo>
                    <a:pt x="714065" y="415082"/>
                  </a:lnTo>
                  <a:lnTo>
                    <a:pt x="717548" y="412334"/>
                  </a:lnTo>
                  <a:lnTo>
                    <a:pt x="721032" y="409591"/>
                  </a:lnTo>
                  <a:lnTo>
                    <a:pt x="724515" y="441708"/>
                  </a:lnTo>
                  <a:lnTo>
                    <a:pt x="727998" y="439076"/>
                  </a:lnTo>
                  <a:lnTo>
                    <a:pt x="731481" y="436449"/>
                  </a:lnTo>
                  <a:lnTo>
                    <a:pt x="734965" y="433826"/>
                  </a:lnTo>
                  <a:lnTo>
                    <a:pt x="738448" y="431209"/>
                  </a:lnTo>
                  <a:lnTo>
                    <a:pt x="741931" y="433868"/>
                  </a:lnTo>
                  <a:lnTo>
                    <a:pt x="745414" y="431275"/>
                  </a:lnTo>
                  <a:lnTo>
                    <a:pt x="748898" y="428687"/>
                  </a:lnTo>
                  <a:lnTo>
                    <a:pt x="752381" y="429603"/>
                  </a:lnTo>
                  <a:lnTo>
                    <a:pt x="755864" y="427035"/>
                  </a:lnTo>
                  <a:lnTo>
                    <a:pt x="759347" y="433115"/>
                  </a:lnTo>
                  <a:lnTo>
                    <a:pt x="762831" y="430580"/>
                  </a:lnTo>
                  <a:lnTo>
                    <a:pt x="766314" y="428049"/>
                  </a:lnTo>
                  <a:lnTo>
                    <a:pt x="769797" y="455192"/>
                  </a:lnTo>
                  <a:lnTo>
                    <a:pt x="773280" y="452751"/>
                  </a:lnTo>
                  <a:lnTo>
                    <a:pt x="776764" y="450316"/>
                  </a:lnTo>
                  <a:lnTo>
                    <a:pt x="780247" y="451052"/>
                  </a:lnTo>
                  <a:lnTo>
                    <a:pt x="783730" y="448633"/>
                  </a:lnTo>
                  <a:lnTo>
                    <a:pt x="787213" y="446218"/>
                  </a:lnTo>
                  <a:lnTo>
                    <a:pt x="790697" y="443808"/>
                  </a:lnTo>
                  <a:lnTo>
                    <a:pt x="794180" y="441401"/>
                  </a:lnTo>
                  <a:lnTo>
                    <a:pt x="797663" y="446896"/>
                  </a:lnTo>
                  <a:lnTo>
                    <a:pt x="801146" y="444519"/>
                  </a:lnTo>
                  <a:lnTo>
                    <a:pt x="804630" y="442146"/>
                  </a:lnTo>
                  <a:lnTo>
                    <a:pt x="808113" y="444465"/>
                  </a:lnTo>
                  <a:lnTo>
                    <a:pt x="811596" y="442112"/>
                  </a:lnTo>
                  <a:lnTo>
                    <a:pt x="815079" y="439763"/>
                  </a:lnTo>
                  <a:lnTo>
                    <a:pt x="818563" y="440532"/>
                  </a:lnTo>
                  <a:lnTo>
                    <a:pt x="822046" y="438199"/>
                  </a:lnTo>
                  <a:lnTo>
                    <a:pt x="825529" y="435870"/>
                  </a:lnTo>
                  <a:lnTo>
                    <a:pt x="829012" y="435104"/>
                  </a:lnTo>
                  <a:lnTo>
                    <a:pt x="832496" y="432786"/>
                  </a:lnTo>
                  <a:lnTo>
                    <a:pt x="835979" y="438322"/>
                  </a:lnTo>
                  <a:lnTo>
                    <a:pt x="839462" y="436593"/>
                  </a:lnTo>
                  <a:lnTo>
                    <a:pt x="842945" y="434871"/>
                  </a:lnTo>
                  <a:lnTo>
                    <a:pt x="846429" y="432876"/>
                  </a:lnTo>
                  <a:lnTo>
                    <a:pt x="849912" y="430601"/>
                  </a:lnTo>
                  <a:lnTo>
                    <a:pt x="853395" y="428329"/>
                  </a:lnTo>
                  <a:lnTo>
                    <a:pt x="856878" y="439687"/>
                  </a:lnTo>
                  <a:lnTo>
                    <a:pt x="860361" y="437456"/>
                  </a:lnTo>
                  <a:lnTo>
                    <a:pt x="863845" y="436717"/>
                  </a:lnTo>
                  <a:lnTo>
                    <a:pt x="867328" y="434497"/>
                  </a:lnTo>
                  <a:lnTo>
                    <a:pt x="870811" y="432281"/>
                  </a:lnTo>
                  <a:lnTo>
                    <a:pt x="874294" y="436001"/>
                  </a:lnTo>
                  <a:lnTo>
                    <a:pt x="877778" y="433805"/>
                  </a:lnTo>
                  <a:lnTo>
                    <a:pt x="881261" y="431614"/>
                  </a:lnTo>
                  <a:lnTo>
                    <a:pt x="884744" y="435300"/>
                  </a:lnTo>
                  <a:lnTo>
                    <a:pt x="888227" y="433128"/>
                  </a:lnTo>
                  <a:lnTo>
                    <a:pt x="891711" y="430961"/>
                  </a:lnTo>
                  <a:lnTo>
                    <a:pt x="895194" y="428797"/>
                  </a:lnTo>
                  <a:lnTo>
                    <a:pt x="898677" y="426636"/>
                  </a:lnTo>
                  <a:lnTo>
                    <a:pt x="902160" y="430322"/>
                  </a:lnTo>
                  <a:lnTo>
                    <a:pt x="905644" y="428181"/>
                  </a:lnTo>
                  <a:lnTo>
                    <a:pt x="909127" y="426044"/>
                  </a:lnTo>
                  <a:lnTo>
                    <a:pt x="912610" y="428259"/>
                  </a:lnTo>
                  <a:lnTo>
                    <a:pt x="916093" y="426138"/>
                  </a:lnTo>
                  <a:lnTo>
                    <a:pt x="919577" y="424020"/>
                  </a:lnTo>
                  <a:lnTo>
                    <a:pt x="923060" y="426230"/>
                  </a:lnTo>
                  <a:lnTo>
                    <a:pt x="926543" y="424129"/>
                  </a:lnTo>
                  <a:lnTo>
                    <a:pt x="930026" y="422030"/>
                  </a:lnTo>
                  <a:lnTo>
                    <a:pt x="933510" y="443630"/>
                  </a:lnTo>
                  <a:lnTo>
                    <a:pt x="936993" y="441591"/>
                  </a:lnTo>
                  <a:lnTo>
                    <a:pt x="940476" y="443590"/>
                  </a:lnTo>
                  <a:lnTo>
                    <a:pt x="943959" y="441566"/>
                  </a:lnTo>
                  <a:lnTo>
                    <a:pt x="947443" y="439545"/>
                  </a:lnTo>
                  <a:lnTo>
                    <a:pt x="950926" y="445760"/>
                  </a:lnTo>
                  <a:lnTo>
                    <a:pt x="954409" y="444246"/>
                  </a:lnTo>
                  <a:lnTo>
                    <a:pt x="957892" y="442737"/>
                  </a:lnTo>
                  <a:lnTo>
                    <a:pt x="961376" y="456310"/>
                  </a:lnTo>
                  <a:lnTo>
                    <a:pt x="964859" y="454359"/>
                  </a:lnTo>
                  <a:lnTo>
                    <a:pt x="968342" y="462379"/>
                  </a:lnTo>
                  <a:lnTo>
                    <a:pt x="971825" y="460455"/>
                  </a:lnTo>
                  <a:lnTo>
                    <a:pt x="975309" y="458534"/>
                  </a:lnTo>
                  <a:lnTo>
                    <a:pt x="978792" y="459078"/>
                  </a:lnTo>
                  <a:lnTo>
                    <a:pt x="982275" y="457167"/>
                  </a:lnTo>
                  <a:lnTo>
                    <a:pt x="985758" y="455258"/>
                  </a:lnTo>
                  <a:lnTo>
                    <a:pt x="989242" y="458256"/>
                  </a:lnTo>
                  <a:lnTo>
                    <a:pt x="992725" y="456363"/>
                  </a:lnTo>
                  <a:lnTo>
                    <a:pt x="996208" y="454473"/>
                  </a:lnTo>
                  <a:lnTo>
                    <a:pt x="999691" y="457449"/>
                  </a:lnTo>
                  <a:lnTo>
                    <a:pt x="1003175" y="455575"/>
                  </a:lnTo>
                  <a:lnTo>
                    <a:pt x="1006658" y="454913"/>
                  </a:lnTo>
                  <a:lnTo>
                    <a:pt x="1010141" y="453046"/>
                  </a:lnTo>
                  <a:lnTo>
                    <a:pt x="1013624" y="451182"/>
                  </a:lnTo>
                  <a:lnTo>
                    <a:pt x="1017108" y="450533"/>
                  </a:lnTo>
                  <a:lnTo>
                    <a:pt x="1020591" y="448676"/>
                  </a:lnTo>
                  <a:lnTo>
                    <a:pt x="1024074" y="446822"/>
                  </a:lnTo>
                  <a:lnTo>
                    <a:pt x="1027557" y="446186"/>
                  </a:lnTo>
                  <a:lnTo>
                    <a:pt x="1031041" y="444339"/>
                  </a:lnTo>
                  <a:lnTo>
                    <a:pt x="1034524" y="442494"/>
                  </a:lnTo>
                  <a:lnTo>
                    <a:pt x="1038007" y="440652"/>
                  </a:lnTo>
                  <a:lnTo>
                    <a:pt x="1041490" y="438812"/>
                  </a:lnTo>
                  <a:lnTo>
                    <a:pt x="1044974" y="436975"/>
                  </a:lnTo>
                  <a:lnTo>
                    <a:pt x="1048457" y="435140"/>
                  </a:lnTo>
                  <a:lnTo>
                    <a:pt x="1051940" y="433307"/>
                  </a:lnTo>
                  <a:lnTo>
                    <a:pt x="1055423" y="431477"/>
                  </a:lnTo>
                  <a:lnTo>
                    <a:pt x="1058907" y="429649"/>
                  </a:lnTo>
                  <a:lnTo>
                    <a:pt x="1062390" y="427824"/>
                  </a:lnTo>
                  <a:lnTo>
                    <a:pt x="1065873" y="428475"/>
                  </a:lnTo>
                  <a:lnTo>
                    <a:pt x="1069356" y="426659"/>
                  </a:lnTo>
                  <a:lnTo>
                    <a:pt x="1072840" y="433403"/>
                  </a:lnTo>
                  <a:lnTo>
                    <a:pt x="1076323" y="431609"/>
                  </a:lnTo>
                  <a:lnTo>
                    <a:pt x="1079806" y="429817"/>
                  </a:lnTo>
                  <a:lnTo>
                    <a:pt x="1083289" y="442302"/>
                  </a:lnTo>
                  <a:lnTo>
                    <a:pt x="1086773" y="440542"/>
                  </a:lnTo>
                  <a:lnTo>
                    <a:pt x="1090256" y="438785"/>
                  </a:lnTo>
                  <a:lnTo>
                    <a:pt x="1093739" y="443990"/>
                  </a:lnTo>
                  <a:lnTo>
                    <a:pt x="1097222" y="442250"/>
                  </a:lnTo>
                  <a:lnTo>
                    <a:pt x="1100706" y="440513"/>
                  </a:lnTo>
                  <a:lnTo>
                    <a:pt x="1104189" y="458954"/>
                  </a:lnTo>
                  <a:lnTo>
                    <a:pt x="1107672" y="457259"/>
                  </a:lnTo>
                  <a:lnTo>
                    <a:pt x="1111155" y="457744"/>
                  </a:lnTo>
                  <a:lnTo>
                    <a:pt x="1114639" y="456058"/>
                  </a:lnTo>
                  <a:lnTo>
                    <a:pt x="1118122" y="454374"/>
                  </a:lnTo>
                  <a:lnTo>
                    <a:pt x="1121605" y="457029"/>
                  </a:lnTo>
                  <a:lnTo>
                    <a:pt x="1125088" y="455358"/>
                  </a:lnTo>
                  <a:lnTo>
                    <a:pt x="1128572" y="453688"/>
                  </a:lnTo>
                  <a:lnTo>
                    <a:pt x="1132055" y="466852"/>
                  </a:lnTo>
                  <a:lnTo>
                    <a:pt x="1135538" y="465214"/>
                  </a:lnTo>
                  <a:lnTo>
                    <a:pt x="1139021" y="493367"/>
                  </a:lnTo>
                  <a:lnTo>
                    <a:pt x="1142505" y="491791"/>
                  </a:lnTo>
                  <a:lnTo>
                    <a:pt x="1145988" y="490216"/>
                  </a:lnTo>
                  <a:lnTo>
                    <a:pt x="1149471" y="490545"/>
                  </a:lnTo>
                  <a:lnTo>
                    <a:pt x="1152954" y="488977"/>
                  </a:lnTo>
                  <a:lnTo>
                    <a:pt x="1156437" y="487412"/>
                  </a:lnTo>
                  <a:lnTo>
                    <a:pt x="1159921" y="485848"/>
                  </a:lnTo>
                  <a:lnTo>
                    <a:pt x="1163404" y="484285"/>
                  </a:lnTo>
                  <a:lnTo>
                    <a:pt x="1166887" y="482725"/>
                  </a:lnTo>
                  <a:lnTo>
                    <a:pt x="1170370" y="481166"/>
                  </a:lnTo>
                  <a:lnTo>
                    <a:pt x="1173854" y="479608"/>
                  </a:lnTo>
                  <a:lnTo>
                    <a:pt x="1177337" y="480016"/>
                  </a:lnTo>
                  <a:lnTo>
                    <a:pt x="1180820" y="478817"/>
                  </a:lnTo>
                  <a:lnTo>
                    <a:pt x="1184303" y="477621"/>
                  </a:lnTo>
                  <a:lnTo>
                    <a:pt x="1187787" y="481991"/>
                  </a:lnTo>
                  <a:lnTo>
                    <a:pt x="1191270" y="480458"/>
                  </a:lnTo>
                  <a:lnTo>
                    <a:pt x="1194753" y="478927"/>
                  </a:lnTo>
                  <a:lnTo>
                    <a:pt x="1198236" y="482101"/>
                  </a:lnTo>
                  <a:lnTo>
                    <a:pt x="1201720" y="480582"/>
                  </a:lnTo>
                  <a:lnTo>
                    <a:pt x="1205203" y="479064"/>
                  </a:lnTo>
                  <a:lnTo>
                    <a:pt x="1208686" y="504537"/>
                  </a:lnTo>
                  <a:lnTo>
                    <a:pt x="1212169" y="503072"/>
                  </a:lnTo>
                  <a:lnTo>
                    <a:pt x="1215653" y="503334"/>
                  </a:lnTo>
                  <a:lnTo>
                    <a:pt x="1219136" y="501876"/>
                  </a:lnTo>
                  <a:lnTo>
                    <a:pt x="1222619" y="500418"/>
                  </a:lnTo>
                  <a:lnTo>
                    <a:pt x="1226102" y="498963"/>
                  </a:lnTo>
                  <a:lnTo>
                    <a:pt x="1229586" y="497508"/>
                  </a:lnTo>
                  <a:lnTo>
                    <a:pt x="1233069" y="496055"/>
                  </a:lnTo>
                  <a:lnTo>
                    <a:pt x="1236552" y="504029"/>
                  </a:lnTo>
                  <a:lnTo>
                    <a:pt x="1240035" y="502596"/>
                  </a:lnTo>
                  <a:lnTo>
                    <a:pt x="1243519" y="505372"/>
                  </a:lnTo>
                  <a:lnTo>
                    <a:pt x="1247002" y="503949"/>
                  </a:lnTo>
                  <a:lnTo>
                    <a:pt x="1250485" y="502528"/>
                  </a:lnTo>
                  <a:lnTo>
                    <a:pt x="1253968" y="519058"/>
                  </a:lnTo>
                  <a:lnTo>
                    <a:pt x="1257452" y="517672"/>
                  </a:lnTo>
                  <a:lnTo>
                    <a:pt x="1260935" y="516287"/>
                  </a:lnTo>
                  <a:lnTo>
                    <a:pt x="1264418" y="523543"/>
                  </a:lnTo>
                  <a:lnTo>
                    <a:pt x="1267901" y="522176"/>
                  </a:lnTo>
                  <a:lnTo>
                    <a:pt x="1271385" y="520811"/>
                  </a:lnTo>
                  <a:lnTo>
                    <a:pt x="1274868" y="522545"/>
                  </a:lnTo>
                  <a:lnTo>
                    <a:pt x="1278351" y="521188"/>
                  </a:lnTo>
                  <a:lnTo>
                    <a:pt x="1281834" y="519832"/>
                  </a:lnTo>
                  <a:lnTo>
                    <a:pt x="1285318" y="518478"/>
                  </a:lnTo>
                  <a:lnTo>
                    <a:pt x="1288801" y="517124"/>
                  </a:lnTo>
                  <a:lnTo>
                    <a:pt x="1292284" y="515773"/>
                  </a:lnTo>
                  <a:lnTo>
                    <a:pt x="1295767" y="514422"/>
                  </a:lnTo>
                  <a:lnTo>
                    <a:pt x="1299251" y="513073"/>
                  </a:lnTo>
                  <a:lnTo>
                    <a:pt x="1302734" y="514059"/>
                  </a:lnTo>
                  <a:lnTo>
                    <a:pt x="1306217" y="512717"/>
                  </a:lnTo>
                  <a:lnTo>
                    <a:pt x="1309700" y="511375"/>
                  </a:lnTo>
                  <a:lnTo>
                    <a:pt x="1313184" y="512364"/>
                  </a:lnTo>
                  <a:lnTo>
                    <a:pt x="1316667" y="511029"/>
                  </a:lnTo>
                  <a:lnTo>
                    <a:pt x="1320150" y="512784"/>
                  </a:lnTo>
                  <a:lnTo>
                    <a:pt x="1323633" y="511457"/>
                  </a:lnTo>
                  <a:lnTo>
                    <a:pt x="1327117" y="510131"/>
                  </a:lnTo>
                  <a:lnTo>
                    <a:pt x="1330600" y="510347"/>
                  </a:lnTo>
                  <a:lnTo>
                    <a:pt x="1334083" y="509026"/>
                  </a:lnTo>
                  <a:lnTo>
                    <a:pt x="1337566" y="507706"/>
                  </a:lnTo>
                  <a:lnTo>
                    <a:pt x="1341050" y="515518"/>
                  </a:lnTo>
                  <a:lnTo>
                    <a:pt x="1344533" y="514216"/>
                  </a:lnTo>
                  <a:lnTo>
                    <a:pt x="1348016" y="516653"/>
                  </a:lnTo>
                  <a:lnTo>
                    <a:pt x="1351499" y="515360"/>
                  </a:lnTo>
                  <a:lnTo>
                    <a:pt x="1354983" y="514067"/>
                  </a:lnTo>
                  <a:lnTo>
                    <a:pt x="1358466" y="513522"/>
                  </a:lnTo>
                  <a:lnTo>
                    <a:pt x="1361949" y="512234"/>
                  </a:lnTo>
                  <a:lnTo>
                    <a:pt x="1365432" y="510946"/>
                  </a:lnTo>
                  <a:lnTo>
                    <a:pt x="1368916" y="519239"/>
                  </a:lnTo>
                  <a:lnTo>
                    <a:pt x="1372399" y="517970"/>
                  </a:lnTo>
                  <a:lnTo>
                    <a:pt x="1375882" y="516702"/>
                  </a:lnTo>
                  <a:lnTo>
                    <a:pt x="1379365" y="517614"/>
                  </a:lnTo>
                  <a:lnTo>
                    <a:pt x="1382849" y="516351"/>
                  </a:lnTo>
                  <a:lnTo>
                    <a:pt x="1386332" y="515816"/>
                  </a:lnTo>
                  <a:lnTo>
                    <a:pt x="1389815" y="514557"/>
                  </a:lnTo>
                  <a:lnTo>
                    <a:pt x="1393298" y="513299"/>
                  </a:lnTo>
                  <a:lnTo>
                    <a:pt x="1396782" y="512769"/>
                  </a:lnTo>
                  <a:lnTo>
                    <a:pt x="1400265" y="511515"/>
                  </a:lnTo>
                  <a:lnTo>
                    <a:pt x="1403748" y="510261"/>
                  </a:lnTo>
                  <a:lnTo>
                    <a:pt x="1407231" y="514792"/>
                  </a:lnTo>
                  <a:lnTo>
                    <a:pt x="1410715" y="513550"/>
                  </a:lnTo>
                  <a:lnTo>
                    <a:pt x="1414198" y="513026"/>
                  </a:lnTo>
                  <a:lnTo>
                    <a:pt x="1417681" y="511788"/>
                  </a:lnTo>
                  <a:lnTo>
                    <a:pt x="1421164" y="510550"/>
                  </a:lnTo>
                  <a:lnTo>
                    <a:pt x="1424648" y="513604"/>
                  </a:lnTo>
                  <a:lnTo>
                    <a:pt x="1428131" y="512376"/>
                  </a:lnTo>
                  <a:lnTo>
                    <a:pt x="1431614" y="511148"/>
                  </a:lnTo>
                  <a:lnTo>
                    <a:pt x="1435097" y="513468"/>
                  </a:lnTo>
                  <a:lnTo>
                    <a:pt x="1438580" y="512248"/>
                  </a:lnTo>
                  <a:lnTo>
                    <a:pt x="1442064" y="511029"/>
                  </a:lnTo>
                  <a:lnTo>
                    <a:pt x="1445547" y="511225"/>
                  </a:lnTo>
                  <a:lnTo>
                    <a:pt x="1449030" y="510011"/>
                  </a:lnTo>
                  <a:lnTo>
                    <a:pt x="1452513" y="518544"/>
                  </a:lnTo>
                  <a:lnTo>
                    <a:pt x="1455997" y="517347"/>
                  </a:lnTo>
                  <a:lnTo>
                    <a:pt x="1459480" y="516151"/>
                  </a:lnTo>
                  <a:lnTo>
                    <a:pt x="1462963" y="520413"/>
                  </a:lnTo>
                  <a:lnTo>
                    <a:pt x="1466446" y="519227"/>
                  </a:lnTo>
                  <a:lnTo>
                    <a:pt x="1469930" y="518042"/>
                  </a:lnTo>
                  <a:lnTo>
                    <a:pt x="1473413" y="521576"/>
                  </a:lnTo>
                  <a:lnTo>
                    <a:pt x="1476896" y="520400"/>
                  </a:lnTo>
                  <a:lnTo>
                    <a:pt x="1480379" y="519226"/>
                  </a:lnTo>
                  <a:lnTo>
                    <a:pt x="1483863" y="519392"/>
                  </a:lnTo>
                  <a:lnTo>
                    <a:pt x="1487346" y="518222"/>
                  </a:lnTo>
                  <a:lnTo>
                    <a:pt x="1490829" y="518391"/>
                  </a:lnTo>
                  <a:lnTo>
                    <a:pt x="1494312" y="517224"/>
                  </a:lnTo>
                  <a:lnTo>
                    <a:pt x="1497796" y="516058"/>
                  </a:lnTo>
                  <a:lnTo>
                    <a:pt x="1501279" y="514893"/>
                  </a:lnTo>
                  <a:lnTo>
                    <a:pt x="1504762" y="513729"/>
                  </a:lnTo>
                  <a:lnTo>
                    <a:pt x="1508245" y="512566"/>
                  </a:lnTo>
                  <a:lnTo>
                    <a:pt x="1511729" y="514088"/>
                  </a:lnTo>
                  <a:lnTo>
                    <a:pt x="1515212" y="512931"/>
                  </a:lnTo>
                  <a:lnTo>
                    <a:pt x="1518695" y="516430"/>
                  </a:lnTo>
                  <a:lnTo>
                    <a:pt x="1522178" y="515281"/>
                  </a:lnTo>
                  <a:lnTo>
                    <a:pt x="1525662" y="514134"/>
                  </a:lnTo>
                  <a:lnTo>
                    <a:pt x="1529145" y="519545"/>
                  </a:lnTo>
                  <a:lnTo>
                    <a:pt x="1532628" y="518409"/>
                  </a:lnTo>
                  <a:lnTo>
                    <a:pt x="1536111" y="517274"/>
                  </a:lnTo>
                  <a:lnTo>
                    <a:pt x="1539595" y="517440"/>
                  </a:lnTo>
                  <a:lnTo>
                    <a:pt x="1543078" y="516309"/>
                  </a:lnTo>
                  <a:lnTo>
                    <a:pt x="1546561" y="515179"/>
                  </a:lnTo>
                  <a:lnTo>
                    <a:pt x="1550044" y="514049"/>
                  </a:lnTo>
                  <a:lnTo>
                    <a:pt x="1553528" y="512920"/>
                  </a:lnTo>
                  <a:lnTo>
                    <a:pt x="1557011" y="512446"/>
                  </a:lnTo>
                  <a:lnTo>
                    <a:pt x="1560494" y="511320"/>
                  </a:lnTo>
                  <a:lnTo>
                    <a:pt x="1563977" y="510195"/>
                  </a:lnTo>
                  <a:lnTo>
                    <a:pt x="1567461" y="509071"/>
                  </a:lnTo>
                  <a:lnTo>
                    <a:pt x="1570944" y="507947"/>
                  </a:lnTo>
                  <a:lnTo>
                    <a:pt x="1574427" y="506825"/>
                  </a:lnTo>
                  <a:lnTo>
                    <a:pt x="1577910" y="528510"/>
                  </a:lnTo>
                  <a:lnTo>
                    <a:pt x="1581394" y="527422"/>
                  </a:lnTo>
                  <a:lnTo>
                    <a:pt x="1584877" y="526335"/>
                  </a:lnTo>
                  <a:lnTo>
                    <a:pt x="1588360" y="526472"/>
                  </a:lnTo>
                  <a:lnTo>
                    <a:pt x="1591843" y="525388"/>
                  </a:lnTo>
                  <a:lnTo>
                    <a:pt x="1595327" y="526136"/>
                  </a:lnTo>
                  <a:lnTo>
                    <a:pt x="1598810" y="525057"/>
                  </a:lnTo>
                  <a:lnTo>
                    <a:pt x="1602293" y="523978"/>
                  </a:lnTo>
                  <a:lnTo>
                    <a:pt x="1605776" y="526543"/>
                  </a:lnTo>
                  <a:lnTo>
                    <a:pt x="1609260" y="525472"/>
                  </a:lnTo>
                  <a:lnTo>
                    <a:pt x="1612743" y="524401"/>
                  </a:lnTo>
                  <a:lnTo>
                    <a:pt x="1616226" y="529331"/>
                  </a:lnTo>
                  <a:lnTo>
                    <a:pt x="1619709" y="528270"/>
                  </a:lnTo>
                  <a:lnTo>
                    <a:pt x="1623193" y="527805"/>
                  </a:lnTo>
                  <a:lnTo>
                    <a:pt x="1626676" y="526746"/>
                  </a:lnTo>
                  <a:lnTo>
                    <a:pt x="1630159" y="525689"/>
                  </a:lnTo>
                  <a:lnTo>
                    <a:pt x="1633642" y="527602"/>
                  </a:lnTo>
                  <a:lnTo>
                    <a:pt x="1637126" y="526550"/>
                  </a:lnTo>
                  <a:lnTo>
                    <a:pt x="1640609" y="525499"/>
                  </a:lnTo>
                  <a:lnTo>
                    <a:pt x="1644092" y="526224"/>
                  </a:lnTo>
                  <a:lnTo>
                    <a:pt x="1647575" y="525176"/>
                  </a:lnTo>
                  <a:lnTo>
                    <a:pt x="1651059" y="524130"/>
                  </a:lnTo>
                  <a:lnTo>
                    <a:pt x="1654542" y="527787"/>
                  </a:lnTo>
                  <a:lnTo>
                    <a:pt x="1658025" y="526749"/>
                  </a:lnTo>
                  <a:lnTo>
                    <a:pt x="1661508" y="525711"/>
                  </a:lnTo>
                  <a:lnTo>
                    <a:pt x="1664992" y="524674"/>
                  </a:lnTo>
                  <a:lnTo>
                    <a:pt x="1668475" y="523638"/>
                  </a:lnTo>
                  <a:lnTo>
                    <a:pt x="1671958" y="523775"/>
                  </a:lnTo>
                  <a:lnTo>
                    <a:pt x="1675441" y="522742"/>
                  </a:lnTo>
                  <a:lnTo>
                    <a:pt x="1678925" y="521709"/>
                  </a:lnTo>
                  <a:lnTo>
                    <a:pt x="1682408" y="524181"/>
                  </a:lnTo>
                  <a:lnTo>
                    <a:pt x="1685891" y="523155"/>
                  </a:lnTo>
                  <a:lnTo>
                    <a:pt x="1689374" y="522130"/>
                  </a:lnTo>
                  <a:lnTo>
                    <a:pt x="1692858" y="522849"/>
                  </a:lnTo>
                  <a:lnTo>
                    <a:pt x="1696341" y="521827"/>
                  </a:lnTo>
                  <a:lnTo>
                    <a:pt x="1699824" y="524847"/>
                  </a:lnTo>
                  <a:lnTo>
                    <a:pt x="1703307" y="523832"/>
                  </a:lnTo>
                  <a:lnTo>
                    <a:pt x="1706791" y="522818"/>
                  </a:lnTo>
                  <a:lnTo>
                    <a:pt x="1710274" y="525239"/>
                  </a:lnTo>
                  <a:lnTo>
                    <a:pt x="1713757" y="524231"/>
                  </a:lnTo>
                  <a:lnTo>
                    <a:pt x="1717240" y="523224"/>
                  </a:lnTo>
                  <a:lnTo>
                    <a:pt x="1720723" y="526190"/>
                  </a:lnTo>
                  <a:lnTo>
                    <a:pt x="1724207" y="525190"/>
                  </a:lnTo>
                  <a:lnTo>
                    <a:pt x="1727690" y="536374"/>
                  </a:lnTo>
                  <a:lnTo>
                    <a:pt x="1731173" y="535391"/>
                  </a:lnTo>
                  <a:lnTo>
                    <a:pt x="1734656" y="534409"/>
                  </a:lnTo>
                  <a:lnTo>
                    <a:pt x="1738140" y="536138"/>
                  </a:lnTo>
                  <a:lnTo>
                    <a:pt x="1741623" y="535161"/>
                  </a:lnTo>
                  <a:lnTo>
                    <a:pt x="1745106" y="534184"/>
                  </a:lnTo>
                  <a:lnTo>
                    <a:pt x="1748589" y="534289"/>
                  </a:lnTo>
                  <a:lnTo>
                    <a:pt x="1752073" y="533315"/>
                  </a:lnTo>
                  <a:lnTo>
                    <a:pt x="1755556" y="532342"/>
                  </a:lnTo>
                  <a:lnTo>
                    <a:pt x="1759039" y="536740"/>
                  </a:lnTo>
                  <a:lnTo>
                    <a:pt x="1762522" y="535775"/>
                  </a:lnTo>
                  <a:lnTo>
                    <a:pt x="1766006" y="540099"/>
                  </a:lnTo>
                  <a:lnTo>
                    <a:pt x="1769489" y="539142"/>
                  </a:lnTo>
                  <a:lnTo>
                    <a:pt x="1772972" y="538186"/>
                  </a:lnTo>
                  <a:lnTo>
                    <a:pt x="1776455" y="538804"/>
                  </a:lnTo>
                  <a:lnTo>
                    <a:pt x="1779939" y="537852"/>
                  </a:lnTo>
                  <a:lnTo>
                    <a:pt x="1783422" y="536899"/>
                  </a:lnTo>
                  <a:lnTo>
                    <a:pt x="1786905" y="540778"/>
                  </a:lnTo>
                  <a:lnTo>
                    <a:pt x="1790388" y="540023"/>
                  </a:lnTo>
                  <a:lnTo>
                    <a:pt x="1793872" y="540299"/>
                  </a:lnTo>
                  <a:lnTo>
                    <a:pt x="1797355" y="539358"/>
                  </a:lnTo>
                  <a:lnTo>
                    <a:pt x="1800838" y="538417"/>
                  </a:lnTo>
                  <a:lnTo>
                    <a:pt x="1804321" y="537476"/>
                  </a:lnTo>
                  <a:lnTo>
                    <a:pt x="1807805" y="536536"/>
                  </a:lnTo>
                  <a:lnTo>
                    <a:pt x="1811288" y="535597"/>
                  </a:lnTo>
                  <a:lnTo>
                    <a:pt x="1814771" y="535177"/>
                  </a:lnTo>
                  <a:lnTo>
                    <a:pt x="1818254" y="534240"/>
                  </a:lnTo>
                  <a:lnTo>
                    <a:pt x="1821738" y="533303"/>
                  </a:lnTo>
                  <a:lnTo>
                    <a:pt x="1825221" y="533406"/>
                  </a:lnTo>
                  <a:lnTo>
                    <a:pt x="1828704" y="532472"/>
                  </a:lnTo>
                  <a:lnTo>
                    <a:pt x="1832187" y="536182"/>
                  </a:lnTo>
                  <a:lnTo>
                    <a:pt x="1835671" y="535255"/>
                  </a:lnTo>
                  <a:lnTo>
                    <a:pt x="1839154" y="534328"/>
                  </a:lnTo>
                  <a:lnTo>
                    <a:pt x="1842637" y="536978"/>
                  </a:lnTo>
                  <a:lnTo>
                    <a:pt x="1846120" y="536057"/>
                  </a:lnTo>
                  <a:lnTo>
                    <a:pt x="1849604" y="535136"/>
                  </a:lnTo>
                  <a:lnTo>
                    <a:pt x="1853087" y="537258"/>
                  </a:lnTo>
                  <a:lnTo>
                    <a:pt x="1856570" y="536343"/>
                  </a:lnTo>
                  <a:lnTo>
                    <a:pt x="1860053" y="535428"/>
                  </a:lnTo>
                  <a:lnTo>
                    <a:pt x="1863537" y="542503"/>
                  </a:lnTo>
                  <a:lnTo>
                    <a:pt x="1867020" y="541599"/>
                  </a:lnTo>
                  <a:lnTo>
                    <a:pt x="1870503" y="549450"/>
                  </a:lnTo>
                  <a:lnTo>
                    <a:pt x="1873986" y="548558"/>
                  </a:lnTo>
                  <a:lnTo>
                    <a:pt x="1877470" y="547667"/>
                  </a:lnTo>
                  <a:lnTo>
                    <a:pt x="1880953" y="546776"/>
                  </a:lnTo>
                  <a:lnTo>
                    <a:pt x="1884436" y="545886"/>
                  </a:lnTo>
                  <a:lnTo>
                    <a:pt x="1887919" y="544997"/>
                  </a:lnTo>
                  <a:lnTo>
                    <a:pt x="1891403" y="548419"/>
                  </a:lnTo>
                  <a:lnTo>
                    <a:pt x="1894886" y="547536"/>
                  </a:lnTo>
                  <a:lnTo>
                    <a:pt x="1898369" y="552783"/>
                  </a:lnTo>
                  <a:lnTo>
                    <a:pt x="1901852" y="551909"/>
                  </a:lnTo>
                  <a:lnTo>
                    <a:pt x="1905336" y="551034"/>
                  </a:lnTo>
                  <a:lnTo>
                    <a:pt x="1908819" y="550161"/>
                  </a:lnTo>
                  <a:lnTo>
                    <a:pt x="1912302" y="549288"/>
                  </a:lnTo>
                  <a:lnTo>
                    <a:pt x="1915785" y="548415"/>
                  </a:lnTo>
                  <a:lnTo>
                    <a:pt x="1919269" y="548013"/>
                  </a:lnTo>
                  <a:lnTo>
                    <a:pt x="1922752" y="547142"/>
                  </a:lnTo>
                  <a:lnTo>
                    <a:pt x="1926235" y="546272"/>
                  </a:lnTo>
                  <a:lnTo>
                    <a:pt x="1929718" y="558743"/>
                  </a:lnTo>
                  <a:lnTo>
                    <a:pt x="1933202" y="557890"/>
                  </a:lnTo>
                  <a:lnTo>
                    <a:pt x="1936685" y="562392"/>
                  </a:lnTo>
                  <a:lnTo>
                    <a:pt x="1940168" y="561547"/>
                  </a:lnTo>
                  <a:lnTo>
                    <a:pt x="1943651" y="560702"/>
                  </a:lnTo>
                  <a:lnTo>
                    <a:pt x="1947135" y="560743"/>
                  </a:lnTo>
                  <a:lnTo>
                    <a:pt x="1950618" y="559900"/>
                  </a:lnTo>
                  <a:lnTo>
                    <a:pt x="1954101" y="559057"/>
                  </a:lnTo>
                  <a:lnTo>
                    <a:pt x="1957584" y="558658"/>
                  </a:lnTo>
                  <a:lnTo>
                    <a:pt x="1961068" y="557817"/>
                  </a:lnTo>
                  <a:lnTo>
                    <a:pt x="1964551" y="556977"/>
                  </a:lnTo>
                  <a:lnTo>
                    <a:pt x="1968034" y="562730"/>
                  </a:lnTo>
                  <a:lnTo>
                    <a:pt x="1971517" y="561898"/>
                  </a:lnTo>
                  <a:lnTo>
                    <a:pt x="1975001" y="561502"/>
                  </a:lnTo>
                  <a:lnTo>
                    <a:pt x="1978484" y="560672"/>
                  </a:lnTo>
                  <a:lnTo>
                    <a:pt x="1981967" y="559842"/>
                  </a:lnTo>
                  <a:lnTo>
                    <a:pt x="1985450" y="562051"/>
                  </a:lnTo>
                  <a:lnTo>
                    <a:pt x="1988934" y="561226"/>
                  </a:lnTo>
                  <a:lnTo>
                    <a:pt x="1992417" y="560401"/>
                  </a:lnTo>
                  <a:lnTo>
                    <a:pt x="1995900" y="566424"/>
                  </a:lnTo>
                  <a:lnTo>
                    <a:pt x="1999383" y="565608"/>
                  </a:lnTo>
                  <a:lnTo>
                    <a:pt x="2002867" y="565639"/>
                  </a:lnTo>
                  <a:lnTo>
                    <a:pt x="2006350" y="564825"/>
                  </a:lnTo>
                  <a:lnTo>
                    <a:pt x="2009833" y="564012"/>
                  </a:lnTo>
                  <a:lnTo>
                    <a:pt x="2013316" y="564045"/>
                  </a:lnTo>
                  <a:lnTo>
                    <a:pt x="2016799" y="563234"/>
                  </a:lnTo>
                  <a:lnTo>
                    <a:pt x="2020283" y="562423"/>
                  </a:lnTo>
                  <a:lnTo>
                    <a:pt x="2023766" y="565822"/>
                  </a:lnTo>
                  <a:lnTo>
                    <a:pt x="2027249" y="565017"/>
                  </a:lnTo>
                  <a:lnTo>
                    <a:pt x="2030732" y="564212"/>
                  </a:lnTo>
                  <a:lnTo>
                    <a:pt x="2034216" y="563408"/>
                  </a:lnTo>
                  <a:lnTo>
                    <a:pt x="2037699" y="562604"/>
                  </a:lnTo>
                  <a:lnTo>
                    <a:pt x="2041182" y="566799"/>
                  </a:lnTo>
                  <a:lnTo>
                    <a:pt x="2044665" y="566002"/>
                  </a:lnTo>
                  <a:lnTo>
                    <a:pt x="2048149" y="565205"/>
                  </a:lnTo>
                  <a:lnTo>
                    <a:pt x="2051632" y="578147"/>
                  </a:lnTo>
                  <a:lnTo>
                    <a:pt x="2055115" y="577367"/>
                  </a:lnTo>
                  <a:lnTo>
                    <a:pt x="2058598" y="576587"/>
                  </a:lnTo>
                  <a:lnTo>
                    <a:pt x="2062082" y="577386"/>
                  </a:lnTo>
                  <a:lnTo>
                    <a:pt x="2065565" y="576609"/>
                  </a:lnTo>
                  <a:lnTo>
                    <a:pt x="2069048" y="575832"/>
                  </a:lnTo>
                  <a:lnTo>
                    <a:pt x="2072531" y="575988"/>
                  </a:lnTo>
                  <a:lnTo>
                    <a:pt x="2076015" y="575357"/>
                  </a:lnTo>
                  <a:lnTo>
                    <a:pt x="2079498" y="590744"/>
                  </a:lnTo>
                  <a:lnTo>
                    <a:pt x="2082981" y="589989"/>
                  </a:lnTo>
                  <a:lnTo>
                    <a:pt x="2086464" y="589235"/>
                  </a:lnTo>
                  <a:lnTo>
                    <a:pt x="2089948" y="590336"/>
                  </a:lnTo>
                  <a:lnTo>
                    <a:pt x="2093431" y="589584"/>
                  </a:lnTo>
                  <a:lnTo>
                    <a:pt x="2096914" y="588833"/>
                  </a:lnTo>
                  <a:lnTo>
                    <a:pt x="2100397" y="591767"/>
                  </a:lnTo>
                  <a:lnTo>
                    <a:pt x="2103881" y="591021"/>
                  </a:lnTo>
                  <a:lnTo>
                    <a:pt x="2107364" y="593193"/>
                  </a:lnTo>
                  <a:lnTo>
                    <a:pt x="2110847" y="592451"/>
                  </a:lnTo>
                  <a:lnTo>
                    <a:pt x="2114330" y="591709"/>
                  </a:lnTo>
                  <a:lnTo>
                    <a:pt x="2117814" y="592058"/>
                  </a:lnTo>
                  <a:lnTo>
                    <a:pt x="2121297" y="591318"/>
                  </a:lnTo>
                  <a:lnTo>
                    <a:pt x="2124780" y="590578"/>
                  </a:lnTo>
                  <a:lnTo>
                    <a:pt x="2128263" y="590203"/>
                  </a:lnTo>
                  <a:lnTo>
                    <a:pt x="2131747" y="589464"/>
                  </a:lnTo>
                  <a:lnTo>
                    <a:pt x="2135230" y="588726"/>
                  </a:lnTo>
                  <a:lnTo>
                    <a:pt x="2138713" y="587989"/>
                  </a:lnTo>
                  <a:lnTo>
                    <a:pt x="2142196" y="587252"/>
                  </a:lnTo>
                  <a:lnTo>
                    <a:pt x="2145680" y="593724"/>
                  </a:lnTo>
                  <a:lnTo>
                    <a:pt x="2149163" y="592996"/>
                  </a:lnTo>
                  <a:lnTo>
                    <a:pt x="2152646" y="592268"/>
                  </a:lnTo>
                  <a:lnTo>
                    <a:pt x="2156129" y="596489"/>
                  </a:lnTo>
                  <a:lnTo>
                    <a:pt x="2159613" y="595767"/>
                  </a:lnTo>
                  <a:lnTo>
                    <a:pt x="2163096" y="595046"/>
                  </a:lnTo>
                  <a:lnTo>
                    <a:pt x="2166579" y="599888"/>
                  </a:lnTo>
                  <a:lnTo>
                    <a:pt x="2170062" y="599173"/>
                  </a:lnTo>
                  <a:lnTo>
                    <a:pt x="2173546" y="599148"/>
                  </a:lnTo>
                  <a:lnTo>
                    <a:pt x="2177029" y="598435"/>
                  </a:lnTo>
                  <a:lnTo>
                    <a:pt x="2180512" y="597722"/>
                  </a:lnTo>
                  <a:lnTo>
                    <a:pt x="2183995" y="600778"/>
                  </a:lnTo>
                  <a:lnTo>
                    <a:pt x="2187479" y="600071"/>
                  </a:lnTo>
                  <a:lnTo>
                    <a:pt x="2190962" y="599363"/>
                  </a:lnTo>
                  <a:lnTo>
                    <a:pt x="2194445" y="598656"/>
                  </a:lnTo>
                  <a:lnTo>
                    <a:pt x="2197928" y="597949"/>
                  </a:lnTo>
                  <a:lnTo>
                    <a:pt x="2201412" y="597243"/>
                  </a:lnTo>
                  <a:lnTo>
                    <a:pt x="2204895" y="600951"/>
                  </a:lnTo>
                  <a:lnTo>
                    <a:pt x="2208378" y="600250"/>
                  </a:lnTo>
                  <a:lnTo>
                    <a:pt x="2211861" y="599887"/>
                  </a:lnTo>
                  <a:lnTo>
                    <a:pt x="2215345" y="599187"/>
                  </a:lnTo>
                  <a:lnTo>
                    <a:pt x="2218828" y="598487"/>
                  </a:lnTo>
                  <a:lnTo>
                    <a:pt x="2222311" y="598801"/>
                  </a:lnTo>
                  <a:lnTo>
                    <a:pt x="2225794" y="598103"/>
                  </a:lnTo>
                  <a:lnTo>
                    <a:pt x="2229278" y="597405"/>
                  </a:lnTo>
                  <a:lnTo>
                    <a:pt x="2232761" y="596708"/>
                  </a:lnTo>
                  <a:lnTo>
                    <a:pt x="2236244" y="596012"/>
                  </a:lnTo>
                  <a:lnTo>
                    <a:pt x="2239727" y="595315"/>
                  </a:lnTo>
                  <a:lnTo>
                    <a:pt x="2243211" y="596763"/>
                  </a:lnTo>
                  <a:lnTo>
                    <a:pt x="2246694" y="596193"/>
                  </a:lnTo>
                  <a:lnTo>
                    <a:pt x="2250177" y="600598"/>
                  </a:lnTo>
                  <a:lnTo>
                    <a:pt x="2253660" y="599911"/>
                  </a:lnTo>
                  <a:lnTo>
                    <a:pt x="2257144" y="599224"/>
                  </a:lnTo>
                  <a:lnTo>
                    <a:pt x="2260627" y="600190"/>
                  </a:lnTo>
                  <a:lnTo>
                    <a:pt x="2264110" y="599505"/>
                  </a:lnTo>
                  <a:lnTo>
                    <a:pt x="2267593" y="598821"/>
                  </a:lnTo>
                  <a:lnTo>
                    <a:pt x="2271077" y="600440"/>
                  </a:lnTo>
                  <a:lnTo>
                    <a:pt x="2274560" y="599759"/>
                  </a:lnTo>
                  <a:lnTo>
                    <a:pt x="2278043" y="602664"/>
                  </a:lnTo>
                  <a:lnTo>
                    <a:pt x="2281526" y="601988"/>
                  </a:lnTo>
                  <a:lnTo>
                    <a:pt x="2285010" y="601311"/>
                  </a:lnTo>
                  <a:lnTo>
                    <a:pt x="2288493" y="603221"/>
                  </a:lnTo>
                  <a:lnTo>
                    <a:pt x="2291976" y="602548"/>
                  </a:lnTo>
                  <a:lnTo>
                    <a:pt x="2295459" y="601875"/>
                  </a:lnTo>
                  <a:lnTo>
                    <a:pt x="2298942" y="602169"/>
                  </a:lnTo>
                  <a:lnTo>
                    <a:pt x="2302426" y="601498"/>
                  </a:lnTo>
                  <a:lnTo>
                    <a:pt x="2305909" y="600828"/>
                  </a:lnTo>
                  <a:lnTo>
                    <a:pt x="2309392" y="601444"/>
                  </a:lnTo>
                  <a:lnTo>
                    <a:pt x="2312875" y="600775"/>
                  </a:lnTo>
                  <a:lnTo>
                    <a:pt x="2316359" y="606145"/>
                  </a:lnTo>
                  <a:lnTo>
                    <a:pt x="2319842" y="605484"/>
                  </a:lnTo>
                  <a:lnTo>
                    <a:pt x="2323325" y="604822"/>
                  </a:lnTo>
                  <a:lnTo>
                    <a:pt x="2326808" y="606045"/>
                  </a:lnTo>
                  <a:lnTo>
                    <a:pt x="2330292" y="605386"/>
                  </a:lnTo>
                  <a:lnTo>
                    <a:pt x="2333775" y="604728"/>
                  </a:lnTo>
                  <a:lnTo>
                    <a:pt x="2337258" y="609350"/>
                  </a:lnTo>
                  <a:lnTo>
                    <a:pt x="2340741" y="608698"/>
                  </a:lnTo>
                  <a:lnTo>
                    <a:pt x="2344225" y="608046"/>
                  </a:lnTo>
                  <a:lnTo>
                    <a:pt x="2347708" y="608932"/>
                  </a:lnTo>
                  <a:lnTo>
                    <a:pt x="2351191" y="608282"/>
                  </a:lnTo>
                  <a:lnTo>
                    <a:pt x="2354674" y="609164"/>
                  </a:lnTo>
                  <a:lnTo>
                    <a:pt x="2358158" y="608516"/>
                  </a:lnTo>
                  <a:lnTo>
                    <a:pt x="2361641" y="607869"/>
                  </a:lnTo>
                  <a:lnTo>
                    <a:pt x="2365124" y="607833"/>
                  </a:lnTo>
                  <a:lnTo>
                    <a:pt x="2368607" y="607187"/>
                  </a:lnTo>
                  <a:lnTo>
                    <a:pt x="2372091" y="606541"/>
                  </a:lnTo>
                  <a:lnTo>
                    <a:pt x="2375574" y="606508"/>
                  </a:lnTo>
                  <a:lnTo>
                    <a:pt x="2379057" y="605863"/>
                  </a:lnTo>
                  <a:lnTo>
                    <a:pt x="2382540" y="608274"/>
                  </a:lnTo>
                  <a:lnTo>
                    <a:pt x="2386024" y="607744"/>
                  </a:lnTo>
                  <a:lnTo>
                    <a:pt x="2389507" y="607215"/>
                  </a:lnTo>
                  <a:lnTo>
                    <a:pt x="2392990" y="607858"/>
                  </a:lnTo>
                  <a:lnTo>
                    <a:pt x="2396473" y="607219"/>
                  </a:lnTo>
                  <a:lnTo>
                    <a:pt x="2399957" y="606581"/>
                  </a:lnTo>
                  <a:lnTo>
                    <a:pt x="2403440" y="612819"/>
                  </a:lnTo>
                  <a:lnTo>
                    <a:pt x="2406923" y="612188"/>
                  </a:lnTo>
                  <a:lnTo>
                    <a:pt x="2410406" y="611557"/>
                  </a:lnTo>
                  <a:lnTo>
                    <a:pt x="2413890" y="611025"/>
                  </a:lnTo>
                  <a:lnTo>
                    <a:pt x="2417373" y="610503"/>
                  </a:lnTo>
                  <a:lnTo>
                    <a:pt x="2420856" y="614076"/>
                  </a:lnTo>
                  <a:lnTo>
                    <a:pt x="2424339" y="613451"/>
                  </a:lnTo>
                  <a:lnTo>
                    <a:pt x="2427823" y="612826"/>
                  </a:lnTo>
                  <a:lnTo>
                    <a:pt x="2431306" y="614240"/>
                  </a:lnTo>
                  <a:lnTo>
                    <a:pt x="2434789" y="613617"/>
                  </a:lnTo>
                  <a:lnTo>
                    <a:pt x="2438272" y="612996"/>
                  </a:lnTo>
                  <a:lnTo>
                    <a:pt x="2441756" y="612374"/>
                  </a:lnTo>
                  <a:lnTo>
                    <a:pt x="2445239" y="611752"/>
                  </a:lnTo>
                  <a:lnTo>
                    <a:pt x="2448722" y="616609"/>
                  </a:lnTo>
                  <a:lnTo>
                    <a:pt x="2452205" y="615994"/>
                  </a:lnTo>
                  <a:lnTo>
                    <a:pt x="2455689" y="615379"/>
                  </a:lnTo>
                  <a:lnTo>
                    <a:pt x="2459172" y="617043"/>
                  </a:lnTo>
                  <a:lnTo>
                    <a:pt x="2462655" y="616430"/>
                  </a:lnTo>
                  <a:lnTo>
                    <a:pt x="2466138" y="615818"/>
                  </a:lnTo>
                  <a:lnTo>
                    <a:pt x="2469622" y="617471"/>
                  </a:lnTo>
                  <a:lnTo>
                    <a:pt x="2473105" y="616862"/>
                  </a:lnTo>
                  <a:lnTo>
                    <a:pt x="2476588" y="616253"/>
                  </a:lnTo>
                  <a:lnTo>
                    <a:pt x="2480071" y="617335"/>
                  </a:lnTo>
                  <a:lnTo>
                    <a:pt x="2483555" y="616728"/>
                  </a:lnTo>
                  <a:lnTo>
                    <a:pt x="2487038" y="619208"/>
                  </a:lnTo>
                  <a:lnTo>
                    <a:pt x="2490521" y="618707"/>
                  </a:lnTo>
                  <a:lnTo>
                    <a:pt x="2494004" y="618206"/>
                  </a:lnTo>
                  <a:lnTo>
                    <a:pt x="2497488" y="620161"/>
                  </a:lnTo>
                  <a:lnTo>
                    <a:pt x="2500971" y="619561"/>
                  </a:lnTo>
                  <a:lnTo>
                    <a:pt x="2504454" y="618962"/>
                  </a:lnTo>
                  <a:lnTo>
                    <a:pt x="2507937" y="618639"/>
                  </a:lnTo>
                  <a:lnTo>
                    <a:pt x="2511421" y="618040"/>
                  </a:lnTo>
                  <a:lnTo>
                    <a:pt x="2514904" y="617441"/>
                  </a:lnTo>
                  <a:lnTo>
                    <a:pt x="2518387" y="623946"/>
                  </a:lnTo>
                  <a:lnTo>
                    <a:pt x="2521870" y="623355"/>
                  </a:lnTo>
                  <a:lnTo>
                    <a:pt x="2525354" y="622764"/>
                  </a:lnTo>
                  <a:lnTo>
                    <a:pt x="2528837" y="622173"/>
                  </a:lnTo>
                  <a:lnTo>
                    <a:pt x="2532320" y="621583"/>
                  </a:lnTo>
                  <a:lnTo>
                    <a:pt x="2535803" y="628984"/>
                  </a:lnTo>
                  <a:lnTo>
                    <a:pt x="2539287" y="628402"/>
                  </a:lnTo>
                  <a:lnTo>
                    <a:pt x="2542770" y="627820"/>
                  </a:lnTo>
                  <a:lnTo>
                    <a:pt x="2546253" y="630114"/>
                  </a:lnTo>
                  <a:lnTo>
                    <a:pt x="2549736" y="629535"/>
                  </a:lnTo>
                  <a:lnTo>
                    <a:pt x="2553220" y="629480"/>
                  </a:lnTo>
                  <a:lnTo>
                    <a:pt x="2556703" y="628998"/>
                  </a:lnTo>
                  <a:lnTo>
                    <a:pt x="2560186" y="628516"/>
                  </a:lnTo>
                  <a:lnTo>
                    <a:pt x="2563669" y="631879"/>
                  </a:lnTo>
                  <a:lnTo>
                    <a:pt x="2567153" y="631306"/>
                  </a:lnTo>
                  <a:lnTo>
                    <a:pt x="2570636" y="630734"/>
                  </a:lnTo>
                  <a:lnTo>
                    <a:pt x="2574119" y="636253"/>
                  </a:lnTo>
                  <a:lnTo>
                    <a:pt x="2577602" y="635687"/>
                  </a:lnTo>
                  <a:lnTo>
                    <a:pt x="2581085" y="635120"/>
                  </a:lnTo>
                  <a:lnTo>
                    <a:pt x="2584569" y="642956"/>
                  </a:lnTo>
                  <a:lnTo>
                    <a:pt x="2588052" y="642398"/>
                  </a:lnTo>
                  <a:lnTo>
                    <a:pt x="2591535" y="649032"/>
                  </a:lnTo>
                  <a:lnTo>
                    <a:pt x="2595018" y="648481"/>
                  </a:lnTo>
                  <a:lnTo>
                    <a:pt x="2598502" y="647931"/>
                  </a:lnTo>
                  <a:lnTo>
                    <a:pt x="2601985" y="661401"/>
                  </a:lnTo>
                  <a:lnTo>
                    <a:pt x="2605468" y="660865"/>
                  </a:lnTo>
                  <a:lnTo>
                    <a:pt x="2608951" y="660329"/>
                  </a:lnTo>
                  <a:lnTo>
                    <a:pt x="2612435" y="661354"/>
                  </a:lnTo>
                  <a:lnTo>
                    <a:pt x="2615918" y="660820"/>
                  </a:lnTo>
                  <a:lnTo>
                    <a:pt x="2619401" y="660287"/>
                  </a:lnTo>
                  <a:lnTo>
                    <a:pt x="2622884" y="664605"/>
                  </a:lnTo>
                  <a:lnTo>
                    <a:pt x="2626368" y="664076"/>
                  </a:lnTo>
                  <a:lnTo>
                    <a:pt x="2629851" y="671075"/>
                  </a:lnTo>
                  <a:lnTo>
                    <a:pt x="2633334" y="670554"/>
                  </a:lnTo>
                  <a:lnTo>
                    <a:pt x="2636817" y="670033"/>
                  </a:lnTo>
                  <a:lnTo>
                    <a:pt x="2640301" y="670571"/>
                  </a:lnTo>
                  <a:lnTo>
                    <a:pt x="2643784" y="670052"/>
                  </a:lnTo>
                  <a:lnTo>
                    <a:pt x="2647267" y="669533"/>
                  </a:lnTo>
                  <a:lnTo>
                    <a:pt x="2650750" y="674454"/>
                  </a:lnTo>
                  <a:lnTo>
                    <a:pt x="2654234" y="673941"/>
                  </a:lnTo>
                  <a:lnTo>
                    <a:pt x="2657717" y="674461"/>
                  </a:lnTo>
                  <a:lnTo>
                    <a:pt x="2661200" y="673949"/>
                  </a:lnTo>
                  <a:lnTo>
                    <a:pt x="2664683" y="673437"/>
                  </a:lnTo>
                  <a:lnTo>
                    <a:pt x="2668167" y="673339"/>
                  </a:lnTo>
                  <a:lnTo>
                    <a:pt x="2671650" y="672828"/>
                  </a:lnTo>
                  <a:lnTo>
                    <a:pt x="2675133" y="672317"/>
                  </a:lnTo>
                  <a:lnTo>
                    <a:pt x="2678616" y="673867"/>
                  </a:lnTo>
                  <a:lnTo>
                    <a:pt x="2682100" y="673358"/>
                  </a:lnTo>
                  <a:lnTo>
                    <a:pt x="2685583" y="672850"/>
                  </a:lnTo>
                  <a:lnTo>
                    <a:pt x="2689066" y="673368"/>
                  </a:lnTo>
                  <a:lnTo>
                    <a:pt x="2692549" y="672861"/>
                  </a:lnTo>
                  <a:lnTo>
                    <a:pt x="2696033" y="672559"/>
                  </a:lnTo>
                  <a:lnTo>
                    <a:pt x="2699516" y="672052"/>
                  </a:lnTo>
                  <a:lnTo>
                    <a:pt x="2702999" y="671546"/>
                  </a:lnTo>
                  <a:lnTo>
                    <a:pt x="2706482" y="671861"/>
                  </a:lnTo>
                  <a:lnTo>
                    <a:pt x="2709966" y="671355"/>
                  </a:lnTo>
                  <a:lnTo>
                    <a:pt x="2713449" y="670850"/>
                  </a:lnTo>
                  <a:lnTo>
                    <a:pt x="2716932" y="670551"/>
                  </a:lnTo>
                  <a:lnTo>
                    <a:pt x="2720415" y="670046"/>
                  </a:lnTo>
                  <a:lnTo>
                    <a:pt x="2723899" y="669542"/>
                  </a:lnTo>
                  <a:lnTo>
                    <a:pt x="2727382" y="669037"/>
                  </a:lnTo>
                  <a:lnTo>
                    <a:pt x="2730865" y="668533"/>
                  </a:lnTo>
                  <a:lnTo>
                    <a:pt x="2734348" y="668030"/>
                  </a:lnTo>
                  <a:lnTo>
                    <a:pt x="2737832" y="667526"/>
                  </a:lnTo>
                  <a:lnTo>
                    <a:pt x="2741315" y="667022"/>
                  </a:lnTo>
                  <a:lnTo>
                    <a:pt x="2744798" y="666559"/>
                  </a:lnTo>
                  <a:lnTo>
                    <a:pt x="2748281" y="666132"/>
                  </a:lnTo>
                  <a:lnTo>
                    <a:pt x="2751765" y="665705"/>
                  </a:lnTo>
                  <a:lnTo>
                    <a:pt x="2755248" y="670743"/>
                  </a:lnTo>
                  <a:lnTo>
                    <a:pt x="2758731" y="670246"/>
                  </a:lnTo>
                  <a:lnTo>
                    <a:pt x="2762214" y="670153"/>
                  </a:lnTo>
                  <a:lnTo>
                    <a:pt x="2765698" y="669657"/>
                  </a:lnTo>
                  <a:lnTo>
                    <a:pt x="2769181" y="669160"/>
                  </a:lnTo>
                  <a:lnTo>
                    <a:pt x="2772664" y="670683"/>
                  </a:lnTo>
                  <a:lnTo>
                    <a:pt x="2776147" y="670188"/>
                  </a:lnTo>
                  <a:lnTo>
                    <a:pt x="2779631" y="669694"/>
                  </a:lnTo>
                  <a:lnTo>
                    <a:pt x="2783114" y="672997"/>
                  </a:lnTo>
                  <a:lnTo>
                    <a:pt x="2786597" y="672507"/>
                  </a:lnTo>
                  <a:lnTo>
                    <a:pt x="2790080" y="672017"/>
                  </a:lnTo>
                  <a:lnTo>
                    <a:pt x="2793564" y="677218"/>
                  </a:lnTo>
                  <a:lnTo>
                    <a:pt x="2797047" y="676733"/>
                  </a:lnTo>
                  <a:lnTo>
                    <a:pt x="2800530" y="678181"/>
                  </a:lnTo>
                  <a:lnTo>
                    <a:pt x="2804013" y="677699"/>
                  </a:lnTo>
                  <a:lnTo>
                    <a:pt x="2807497" y="677217"/>
                  </a:lnTo>
                  <a:lnTo>
                    <a:pt x="2810980" y="681696"/>
                  </a:lnTo>
                  <a:lnTo>
                    <a:pt x="2814463" y="681218"/>
                  </a:lnTo>
                  <a:lnTo>
                    <a:pt x="2817946" y="680741"/>
                  </a:lnTo>
                  <a:lnTo>
                    <a:pt x="2821430" y="688436"/>
                  </a:lnTo>
                  <a:lnTo>
                    <a:pt x="2824913" y="687967"/>
                  </a:lnTo>
                  <a:lnTo>
                    <a:pt x="2828396" y="697490"/>
                  </a:lnTo>
                  <a:lnTo>
                    <a:pt x="2831879" y="697031"/>
                  </a:lnTo>
                  <a:lnTo>
                    <a:pt x="2835363" y="696571"/>
                  </a:lnTo>
                  <a:lnTo>
                    <a:pt x="2838846" y="696635"/>
                  </a:lnTo>
                  <a:lnTo>
                    <a:pt x="2842329" y="696176"/>
                  </a:lnTo>
                  <a:lnTo>
                    <a:pt x="2845812" y="695717"/>
                  </a:lnTo>
                  <a:lnTo>
                    <a:pt x="2849296" y="696131"/>
                  </a:lnTo>
                  <a:lnTo>
                    <a:pt x="2852779" y="695674"/>
                  </a:lnTo>
                  <a:lnTo>
                    <a:pt x="2856262" y="695216"/>
                  </a:lnTo>
                  <a:lnTo>
                    <a:pt x="2859745" y="701464"/>
                  </a:lnTo>
                  <a:lnTo>
                    <a:pt x="2863229" y="701013"/>
                  </a:lnTo>
                  <a:lnTo>
                    <a:pt x="2866712" y="703759"/>
                  </a:lnTo>
                  <a:lnTo>
                    <a:pt x="2870195" y="703311"/>
                  </a:lnTo>
                  <a:lnTo>
                    <a:pt x="2873678" y="702863"/>
                  </a:lnTo>
                  <a:lnTo>
                    <a:pt x="2877161" y="703750"/>
                  </a:lnTo>
                  <a:lnTo>
                    <a:pt x="2880645" y="703304"/>
                  </a:lnTo>
                  <a:lnTo>
                    <a:pt x="2884128" y="702858"/>
                  </a:lnTo>
                  <a:lnTo>
                    <a:pt x="2887611" y="703742"/>
                  </a:lnTo>
                  <a:lnTo>
                    <a:pt x="2891094" y="703298"/>
                  </a:lnTo>
                  <a:lnTo>
                    <a:pt x="2894578" y="702853"/>
                  </a:lnTo>
                  <a:lnTo>
                    <a:pt x="2898061" y="702741"/>
                  </a:lnTo>
                  <a:lnTo>
                    <a:pt x="2901544" y="702297"/>
                  </a:lnTo>
                  <a:lnTo>
                    <a:pt x="2905027" y="703839"/>
                  </a:lnTo>
                  <a:lnTo>
                    <a:pt x="2908511" y="703397"/>
                  </a:lnTo>
                  <a:lnTo>
                    <a:pt x="2911994" y="702955"/>
                  </a:lnTo>
                  <a:lnTo>
                    <a:pt x="2915477" y="702679"/>
                  </a:lnTo>
                  <a:lnTo>
                    <a:pt x="2918960" y="702237"/>
                  </a:lnTo>
                  <a:lnTo>
                    <a:pt x="2922444" y="701796"/>
                  </a:lnTo>
                  <a:lnTo>
                    <a:pt x="2925927" y="702510"/>
                  </a:lnTo>
                  <a:lnTo>
                    <a:pt x="2929410" y="702070"/>
                  </a:lnTo>
                  <a:lnTo>
                    <a:pt x="2932893" y="702453"/>
                  </a:lnTo>
                  <a:lnTo>
                    <a:pt x="2936377" y="702014"/>
                  </a:lnTo>
                  <a:lnTo>
                    <a:pt x="2939860" y="701575"/>
                  </a:lnTo>
                  <a:lnTo>
                    <a:pt x="2943343" y="705375"/>
                  </a:lnTo>
                  <a:lnTo>
                    <a:pt x="2946826" y="704940"/>
                  </a:lnTo>
                  <a:lnTo>
                    <a:pt x="2950310" y="704505"/>
                  </a:lnTo>
                  <a:lnTo>
                    <a:pt x="2953793" y="704233"/>
                  </a:lnTo>
                  <a:lnTo>
                    <a:pt x="2957276" y="703798"/>
                  </a:lnTo>
                  <a:lnTo>
                    <a:pt x="2960759" y="703364"/>
                  </a:lnTo>
                  <a:lnTo>
                    <a:pt x="2964243" y="705188"/>
                  </a:lnTo>
                  <a:lnTo>
                    <a:pt x="2967726" y="704756"/>
                  </a:lnTo>
                  <a:lnTo>
                    <a:pt x="2971209" y="706720"/>
                  </a:lnTo>
                  <a:lnTo>
                    <a:pt x="2974692" y="706291"/>
                  </a:lnTo>
                  <a:lnTo>
                    <a:pt x="2978176" y="705861"/>
                  </a:lnTo>
                  <a:lnTo>
                    <a:pt x="2981659" y="705432"/>
                  </a:lnTo>
                  <a:lnTo>
                    <a:pt x="2985142" y="705003"/>
                  </a:lnTo>
                  <a:lnTo>
                    <a:pt x="2988625" y="704574"/>
                  </a:lnTo>
                  <a:lnTo>
                    <a:pt x="2992109" y="704783"/>
                  </a:lnTo>
                  <a:lnTo>
                    <a:pt x="2995592" y="704354"/>
                  </a:lnTo>
                  <a:lnTo>
                    <a:pt x="2999075" y="703926"/>
                  </a:lnTo>
                  <a:lnTo>
                    <a:pt x="3002558" y="703817"/>
                  </a:lnTo>
                  <a:lnTo>
                    <a:pt x="3006042" y="703390"/>
                  </a:lnTo>
                  <a:lnTo>
                    <a:pt x="3009525" y="706131"/>
                  </a:lnTo>
                  <a:lnTo>
                    <a:pt x="3013008" y="705707"/>
                  </a:lnTo>
                  <a:lnTo>
                    <a:pt x="3016491" y="705282"/>
                  </a:lnTo>
                  <a:lnTo>
                    <a:pt x="3019975" y="706116"/>
                  </a:lnTo>
                  <a:lnTo>
                    <a:pt x="3023458" y="705692"/>
                  </a:lnTo>
                  <a:lnTo>
                    <a:pt x="3026941" y="705269"/>
                  </a:lnTo>
                  <a:lnTo>
                    <a:pt x="3030424" y="708275"/>
                  </a:lnTo>
                  <a:lnTo>
                    <a:pt x="3033908" y="707856"/>
                  </a:lnTo>
                  <a:lnTo>
                    <a:pt x="3037391" y="710357"/>
                  </a:lnTo>
                  <a:lnTo>
                    <a:pt x="3040874" y="709940"/>
                  </a:lnTo>
                  <a:lnTo>
                    <a:pt x="3044357" y="709524"/>
                  </a:lnTo>
                  <a:lnTo>
                    <a:pt x="3047841" y="711087"/>
                  </a:lnTo>
                  <a:lnTo>
                    <a:pt x="3051324" y="710672"/>
                  </a:lnTo>
                  <a:lnTo>
                    <a:pt x="3054807" y="710258"/>
                  </a:lnTo>
                  <a:lnTo>
                    <a:pt x="3058290" y="709995"/>
                  </a:lnTo>
                  <a:lnTo>
                    <a:pt x="3061774" y="709580"/>
                  </a:lnTo>
                  <a:lnTo>
                    <a:pt x="3065257" y="709166"/>
                  </a:lnTo>
                  <a:lnTo>
                    <a:pt x="3068740" y="709208"/>
                  </a:lnTo>
                  <a:lnTo>
                    <a:pt x="3072223" y="708794"/>
                  </a:lnTo>
                  <a:lnTo>
                    <a:pt x="3075707" y="708685"/>
                  </a:lnTo>
                  <a:lnTo>
                    <a:pt x="3079190" y="708272"/>
                  </a:lnTo>
                  <a:lnTo>
                    <a:pt x="3082673" y="707858"/>
                  </a:lnTo>
                  <a:lnTo>
                    <a:pt x="3086156" y="707750"/>
                  </a:lnTo>
                  <a:lnTo>
                    <a:pt x="3089640" y="707337"/>
                  </a:lnTo>
                  <a:lnTo>
                    <a:pt x="3093123" y="706925"/>
                  </a:lnTo>
                  <a:lnTo>
                    <a:pt x="3096606" y="708335"/>
                  </a:lnTo>
                  <a:lnTo>
                    <a:pt x="3100089" y="707924"/>
                  </a:lnTo>
                  <a:lnTo>
                    <a:pt x="3103573" y="707514"/>
                  </a:lnTo>
                  <a:lnTo>
                    <a:pt x="3107056" y="709215"/>
                  </a:lnTo>
                  <a:lnTo>
                    <a:pt x="3110539" y="708806"/>
                  </a:lnTo>
                  <a:lnTo>
                    <a:pt x="3114022" y="711383"/>
                  </a:lnTo>
                  <a:lnTo>
                    <a:pt x="3117506" y="710977"/>
                  </a:lnTo>
                  <a:lnTo>
                    <a:pt x="3120989" y="710571"/>
                  </a:lnTo>
                  <a:lnTo>
                    <a:pt x="3124472" y="716745"/>
                  </a:lnTo>
                  <a:lnTo>
                    <a:pt x="3127955" y="716345"/>
                  </a:lnTo>
                  <a:lnTo>
                    <a:pt x="3131439" y="715945"/>
                  </a:lnTo>
                  <a:lnTo>
                    <a:pt x="3134922" y="715689"/>
                  </a:lnTo>
                  <a:lnTo>
                    <a:pt x="3138405" y="715290"/>
                  </a:lnTo>
                  <a:lnTo>
                    <a:pt x="3141888" y="719463"/>
                  </a:lnTo>
                  <a:lnTo>
                    <a:pt x="3145372" y="719120"/>
                  </a:lnTo>
                  <a:lnTo>
                    <a:pt x="3148855" y="718776"/>
                  </a:lnTo>
                  <a:lnTo>
                    <a:pt x="3152338" y="725500"/>
                  </a:lnTo>
                  <a:lnTo>
                    <a:pt x="3155821" y="725112"/>
                  </a:lnTo>
                  <a:lnTo>
                    <a:pt x="3159304" y="724723"/>
                  </a:lnTo>
                  <a:lnTo>
                    <a:pt x="3162788" y="730266"/>
                  </a:lnTo>
                  <a:lnTo>
                    <a:pt x="3166271" y="729883"/>
                  </a:lnTo>
                  <a:lnTo>
                    <a:pt x="3169754" y="729499"/>
                  </a:lnTo>
                  <a:lnTo>
                    <a:pt x="3173237" y="729515"/>
                  </a:lnTo>
                  <a:lnTo>
                    <a:pt x="3176721" y="729132"/>
                  </a:lnTo>
                  <a:lnTo>
                    <a:pt x="3180204" y="730867"/>
                  </a:lnTo>
                  <a:lnTo>
                    <a:pt x="3183687" y="730486"/>
                  </a:lnTo>
                  <a:lnTo>
                    <a:pt x="3187170" y="730105"/>
                  </a:lnTo>
                  <a:lnTo>
                    <a:pt x="3190654" y="733127"/>
                  </a:lnTo>
                  <a:lnTo>
                    <a:pt x="3194137" y="732749"/>
                  </a:lnTo>
                  <a:lnTo>
                    <a:pt x="3197620" y="732372"/>
                  </a:lnTo>
                  <a:lnTo>
                    <a:pt x="3201103" y="732384"/>
                  </a:lnTo>
                  <a:lnTo>
                    <a:pt x="3204587" y="732006"/>
                  </a:lnTo>
                  <a:lnTo>
                    <a:pt x="3208070" y="734213"/>
                  </a:lnTo>
                  <a:lnTo>
                    <a:pt x="3211553" y="733838"/>
                  </a:lnTo>
                  <a:lnTo>
                    <a:pt x="3215036" y="733463"/>
                  </a:lnTo>
                  <a:lnTo>
                    <a:pt x="3218520" y="738668"/>
                  </a:lnTo>
                  <a:lnTo>
                    <a:pt x="3222003" y="738298"/>
                  </a:lnTo>
                  <a:lnTo>
                    <a:pt x="3225486" y="737928"/>
                  </a:lnTo>
                  <a:lnTo>
                    <a:pt x="3228969" y="737558"/>
                  </a:lnTo>
                  <a:lnTo>
                    <a:pt x="3232453" y="737189"/>
                  </a:lnTo>
                  <a:lnTo>
                    <a:pt x="3235936" y="736819"/>
                  </a:lnTo>
                  <a:lnTo>
                    <a:pt x="3239419" y="738574"/>
                  </a:lnTo>
                  <a:lnTo>
                    <a:pt x="3242902" y="738206"/>
                  </a:lnTo>
                  <a:lnTo>
                    <a:pt x="3246386" y="739943"/>
                  </a:lnTo>
                  <a:lnTo>
                    <a:pt x="3249869" y="739577"/>
                  </a:lnTo>
                  <a:lnTo>
                    <a:pt x="3253352" y="739211"/>
                  </a:lnTo>
                  <a:lnTo>
                    <a:pt x="3256835" y="739953"/>
                  </a:lnTo>
                  <a:lnTo>
                    <a:pt x="3260319" y="739589"/>
                  </a:lnTo>
                  <a:lnTo>
                    <a:pt x="3263802" y="739224"/>
                  </a:lnTo>
                  <a:lnTo>
                    <a:pt x="3267285" y="742273"/>
                  </a:lnTo>
                  <a:lnTo>
                    <a:pt x="3270768" y="741912"/>
                  </a:lnTo>
                  <a:lnTo>
                    <a:pt x="3274252" y="741551"/>
                  </a:lnTo>
                  <a:lnTo>
                    <a:pt x="3277735" y="745974"/>
                  </a:lnTo>
                  <a:lnTo>
                    <a:pt x="3281218" y="745617"/>
                  </a:lnTo>
                  <a:lnTo>
                    <a:pt x="3284701" y="746204"/>
                  </a:lnTo>
                  <a:lnTo>
                    <a:pt x="3288185" y="745848"/>
                  </a:lnTo>
                  <a:lnTo>
                    <a:pt x="3291668" y="745491"/>
                  </a:lnTo>
                  <a:lnTo>
                    <a:pt x="3295151" y="745135"/>
                  </a:lnTo>
                  <a:lnTo>
                    <a:pt x="3298634" y="744779"/>
                  </a:lnTo>
                  <a:lnTo>
                    <a:pt x="3302118" y="744423"/>
                  </a:lnTo>
                  <a:lnTo>
                    <a:pt x="3305601" y="744422"/>
                  </a:lnTo>
                  <a:lnTo>
                    <a:pt x="3309084" y="744067"/>
                  </a:lnTo>
                  <a:lnTo>
                    <a:pt x="3312567" y="744302"/>
                  </a:lnTo>
                  <a:lnTo>
                    <a:pt x="3316051" y="743947"/>
                  </a:lnTo>
                  <a:lnTo>
                    <a:pt x="3319534" y="743592"/>
                  </a:lnTo>
                  <a:lnTo>
                    <a:pt x="3323017" y="743238"/>
                  </a:lnTo>
                  <a:lnTo>
                    <a:pt x="3326500" y="742883"/>
                  </a:lnTo>
                  <a:lnTo>
                    <a:pt x="3329984" y="742529"/>
                  </a:lnTo>
                  <a:lnTo>
                    <a:pt x="3333467" y="742411"/>
                  </a:lnTo>
                  <a:lnTo>
                    <a:pt x="3336950" y="742057"/>
                  </a:lnTo>
                  <a:lnTo>
                    <a:pt x="3340433" y="741703"/>
                  </a:lnTo>
                  <a:lnTo>
                    <a:pt x="3343917" y="741468"/>
                  </a:lnTo>
                  <a:lnTo>
                    <a:pt x="3347400" y="741114"/>
                  </a:lnTo>
                  <a:lnTo>
                    <a:pt x="3350883" y="741944"/>
                  </a:lnTo>
                  <a:lnTo>
                    <a:pt x="3354366" y="741591"/>
                  </a:lnTo>
                  <a:lnTo>
                    <a:pt x="3357850" y="741239"/>
                  </a:lnTo>
                  <a:lnTo>
                    <a:pt x="3361333" y="741712"/>
                  </a:lnTo>
                  <a:lnTo>
                    <a:pt x="3364816" y="741361"/>
                  </a:lnTo>
                  <a:lnTo>
                    <a:pt x="3368299" y="741009"/>
                  </a:lnTo>
                  <a:lnTo>
                    <a:pt x="3371783" y="743121"/>
                  </a:lnTo>
                  <a:lnTo>
                    <a:pt x="3375266" y="742772"/>
                  </a:lnTo>
                  <a:lnTo>
                    <a:pt x="3378749" y="742422"/>
                  </a:lnTo>
                  <a:lnTo>
                    <a:pt x="3382232" y="744626"/>
                  </a:lnTo>
                  <a:lnTo>
                    <a:pt x="3385716" y="744279"/>
                  </a:lnTo>
                  <a:lnTo>
                    <a:pt x="3389199" y="744163"/>
                  </a:lnTo>
                  <a:lnTo>
                    <a:pt x="3392682" y="743816"/>
                  </a:lnTo>
                  <a:lnTo>
                    <a:pt x="3396165" y="743469"/>
                  </a:lnTo>
                  <a:lnTo>
                    <a:pt x="3399649" y="743469"/>
                  </a:lnTo>
                  <a:lnTo>
                    <a:pt x="3403132" y="743122"/>
                  </a:lnTo>
                  <a:lnTo>
                    <a:pt x="3406615" y="742776"/>
                  </a:lnTo>
                  <a:lnTo>
                    <a:pt x="3410098" y="746209"/>
                  </a:lnTo>
                  <a:lnTo>
                    <a:pt x="3413582" y="745866"/>
                  </a:lnTo>
                  <a:lnTo>
                    <a:pt x="3417065" y="746542"/>
                  </a:lnTo>
                  <a:lnTo>
                    <a:pt x="3420548" y="746200"/>
                  </a:lnTo>
                  <a:lnTo>
                    <a:pt x="3424031" y="745858"/>
                  </a:lnTo>
                  <a:lnTo>
                    <a:pt x="3427515" y="747319"/>
                  </a:lnTo>
                  <a:lnTo>
                    <a:pt x="3430998" y="746978"/>
                  </a:lnTo>
                  <a:lnTo>
                    <a:pt x="3434481" y="746638"/>
                  </a:lnTo>
                  <a:lnTo>
                    <a:pt x="3437964" y="748199"/>
                  </a:lnTo>
                  <a:lnTo>
                    <a:pt x="3441447" y="747860"/>
                  </a:lnTo>
                  <a:lnTo>
                    <a:pt x="3444931" y="747521"/>
                  </a:lnTo>
                  <a:lnTo>
                    <a:pt x="3448414" y="753974"/>
                  </a:lnTo>
                  <a:lnTo>
                    <a:pt x="3451897" y="753640"/>
                  </a:lnTo>
                  <a:lnTo>
                    <a:pt x="3455380" y="753307"/>
                  </a:lnTo>
                  <a:lnTo>
                    <a:pt x="3458864" y="752974"/>
                  </a:lnTo>
                  <a:lnTo>
                    <a:pt x="3462347" y="752641"/>
                  </a:lnTo>
                  <a:lnTo>
                    <a:pt x="3465830" y="753707"/>
                  </a:lnTo>
                  <a:lnTo>
                    <a:pt x="3469313" y="753375"/>
                  </a:lnTo>
                  <a:lnTo>
                    <a:pt x="3472797" y="753044"/>
                  </a:lnTo>
                  <a:lnTo>
                    <a:pt x="3476280" y="753248"/>
                  </a:lnTo>
                  <a:lnTo>
                    <a:pt x="3479763" y="752917"/>
                  </a:lnTo>
                  <a:lnTo>
                    <a:pt x="3483246" y="752586"/>
                  </a:lnTo>
                  <a:lnTo>
                    <a:pt x="3483246" y="752694"/>
                  </a:lnTo>
                  <a:lnTo>
                    <a:pt x="3483246" y="752801"/>
                  </a:lnTo>
                  <a:lnTo>
                    <a:pt x="3483246" y="752908"/>
                  </a:lnTo>
                  <a:lnTo>
                    <a:pt x="3483246" y="753015"/>
                  </a:lnTo>
                  <a:lnTo>
                    <a:pt x="3483246" y="753122"/>
                  </a:lnTo>
                  <a:lnTo>
                    <a:pt x="3483246" y="753229"/>
                  </a:lnTo>
                  <a:lnTo>
                    <a:pt x="3483246" y="753336"/>
                  </a:lnTo>
                  <a:lnTo>
                    <a:pt x="3483246" y="753443"/>
                  </a:lnTo>
                  <a:lnTo>
                    <a:pt x="3483246" y="753549"/>
                  </a:lnTo>
                  <a:lnTo>
                    <a:pt x="3483246" y="753656"/>
                  </a:lnTo>
                  <a:lnTo>
                    <a:pt x="3483246" y="753763"/>
                  </a:lnTo>
                  <a:lnTo>
                    <a:pt x="3483246" y="753869"/>
                  </a:lnTo>
                  <a:lnTo>
                    <a:pt x="3483246" y="753976"/>
                  </a:lnTo>
                  <a:lnTo>
                    <a:pt x="3483246" y="754082"/>
                  </a:lnTo>
                  <a:lnTo>
                    <a:pt x="3483246" y="754189"/>
                  </a:lnTo>
                  <a:lnTo>
                    <a:pt x="3483246" y="754295"/>
                  </a:lnTo>
                  <a:lnTo>
                    <a:pt x="3483246" y="754401"/>
                  </a:lnTo>
                  <a:lnTo>
                    <a:pt x="3483246" y="754507"/>
                  </a:lnTo>
                  <a:lnTo>
                    <a:pt x="3483246" y="754614"/>
                  </a:lnTo>
                  <a:lnTo>
                    <a:pt x="3483246" y="754720"/>
                  </a:lnTo>
                  <a:lnTo>
                    <a:pt x="3483246" y="754826"/>
                  </a:lnTo>
                  <a:lnTo>
                    <a:pt x="3483246" y="754932"/>
                  </a:lnTo>
                  <a:lnTo>
                    <a:pt x="3483246" y="755037"/>
                  </a:lnTo>
                  <a:lnTo>
                    <a:pt x="3483246" y="755143"/>
                  </a:lnTo>
                  <a:lnTo>
                    <a:pt x="3483246" y="755249"/>
                  </a:lnTo>
                  <a:lnTo>
                    <a:pt x="3483246" y="755355"/>
                  </a:lnTo>
                  <a:lnTo>
                    <a:pt x="3483246" y="755460"/>
                  </a:lnTo>
                  <a:lnTo>
                    <a:pt x="3483246" y="755566"/>
                  </a:lnTo>
                  <a:lnTo>
                    <a:pt x="3483246" y="755672"/>
                  </a:lnTo>
                  <a:lnTo>
                    <a:pt x="3483246" y="755777"/>
                  </a:lnTo>
                  <a:lnTo>
                    <a:pt x="3483246" y="755882"/>
                  </a:lnTo>
                  <a:lnTo>
                    <a:pt x="3483246" y="755988"/>
                  </a:lnTo>
                  <a:lnTo>
                    <a:pt x="3483246" y="756093"/>
                  </a:lnTo>
                  <a:lnTo>
                    <a:pt x="3483246" y="756198"/>
                  </a:lnTo>
                  <a:lnTo>
                    <a:pt x="3483246" y="756303"/>
                  </a:lnTo>
                  <a:lnTo>
                    <a:pt x="3483246" y="756409"/>
                  </a:lnTo>
                  <a:lnTo>
                    <a:pt x="3483246" y="756514"/>
                  </a:lnTo>
                  <a:lnTo>
                    <a:pt x="3483246" y="756619"/>
                  </a:lnTo>
                  <a:lnTo>
                    <a:pt x="3483246" y="756724"/>
                  </a:lnTo>
                  <a:lnTo>
                    <a:pt x="3483246" y="756828"/>
                  </a:lnTo>
                  <a:lnTo>
                    <a:pt x="3483246" y="756933"/>
                  </a:lnTo>
                  <a:lnTo>
                    <a:pt x="3483246" y="757038"/>
                  </a:lnTo>
                  <a:lnTo>
                    <a:pt x="3483246" y="757143"/>
                  </a:lnTo>
                  <a:lnTo>
                    <a:pt x="3483246" y="757247"/>
                  </a:lnTo>
                  <a:lnTo>
                    <a:pt x="3483246" y="757352"/>
                  </a:lnTo>
                  <a:lnTo>
                    <a:pt x="3483246" y="757456"/>
                  </a:lnTo>
                  <a:lnTo>
                    <a:pt x="3483246" y="757561"/>
                  </a:lnTo>
                  <a:lnTo>
                    <a:pt x="3483246" y="757665"/>
                  </a:lnTo>
                  <a:lnTo>
                    <a:pt x="3483246" y="757769"/>
                  </a:lnTo>
                  <a:lnTo>
                    <a:pt x="3483246" y="757874"/>
                  </a:lnTo>
                  <a:lnTo>
                    <a:pt x="3483246" y="757978"/>
                  </a:lnTo>
                  <a:lnTo>
                    <a:pt x="3483246" y="758082"/>
                  </a:lnTo>
                  <a:lnTo>
                    <a:pt x="3483246" y="758186"/>
                  </a:lnTo>
                  <a:lnTo>
                    <a:pt x="3483246" y="758290"/>
                  </a:lnTo>
                  <a:lnTo>
                    <a:pt x="3483246" y="758394"/>
                  </a:lnTo>
                  <a:lnTo>
                    <a:pt x="3483246" y="758498"/>
                  </a:lnTo>
                  <a:lnTo>
                    <a:pt x="3483246" y="758602"/>
                  </a:lnTo>
                  <a:lnTo>
                    <a:pt x="3483246" y="758706"/>
                  </a:lnTo>
                  <a:lnTo>
                    <a:pt x="3483246" y="758809"/>
                  </a:lnTo>
                  <a:lnTo>
                    <a:pt x="3483246" y="758913"/>
                  </a:lnTo>
                  <a:lnTo>
                    <a:pt x="3483246" y="759017"/>
                  </a:lnTo>
                  <a:lnTo>
                    <a:pt x="3483246" y="759120"/>
                  </a:lnTo>
                  <a:lnTo>
                    <a:pt x="3483246" y="759224"/>
                  </a:lnTo>
                  <a:lnTo>
                    <a:pt x="3483246" y="759327"/>
                  </a:lnTo>
                  <a:lnTo>
                    <a:pt x="3483246" y="759431"/>
                  </a:lnTo>
                  <a:lnTo>
                    <a:pt x="3483246" y="759534"/>
                  </a:lnTo>
                  <a:lnTo>
                    <a:pt x="3483246" y="759637"/>
                  </a:lnTo>
                  <a:lnTo>
                    <a:pt x="3483246" y="759740"/>
                  </a:lnTo>
                  <a:lnTo>
                    <a:pt x="3483246" y="759844"/>
                  </a:lnTo>
                  <a:lnTo>
                    <a:pt x="3483246" y="759947"/>
                  </a:lnTo>
                  <a:lnTo>
                    <a:pt x="3483246" y="760050"/>
                  </a:lnTo>
                  <a:lnTo>
                    <a:pt x="3483246" y="760153"/>
                  </a:lnTo>
                  <a:lnTo>
                    <a:pt x="3483246" y="760256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750879"/>
              <a:ext cx="3483246" cy="801187"/>
            </a:xfrm>
            <a:custGeom>
              <a:avLst/>
              <a:gdLst/>
              <a:ahLst/>
              <a:cxnLst/>
              <a:rect l="0" t="0" r="0" b="0"/>
              <a:pathLst>
                <a:path w="3483246" h="801187">
                  <a:moveTo>
                    <a:pt x="0" y="801187"/>
                  </a:moveTo>
                  <a:lnTo>
                    <a:pt x="3483" y="705552"/>
                  </a:lnTo>
                  <a:lnTo>
                    <a:pt x="6966" y="615028"/>
                  </a:lnTo>
                  <a:lnTo>
                    <a:pt x="10449" y="547227"/>
                  </a:lnTo>
                  <a:lnTo>
                    <a:pt x="13932" y="470607"/>
                  </a:lnTo>
                  <a:lnTo>
                    <a:pt x="17416" y="397539"/>
                  </a:lnTo>
                  <a:lnTo>
                    <a:pt x="20899" y="379799"/>
                  </a:lnTo>
                  <a:lnTo>
                    <a:pt x="24382" y="319284"/>
                  </a:lnTo>
                  <a:lnTo>
                    <a:pt x="27865" y="261114"/>
                  </a:lnTo>
                  <a:lnTo>
                    <a:pt x="31349" y="261114"/>
                  </a:lnTo>
                  <a:lnTo>
                    <a:pt x="34832" y="211269"/>
                  </a:lnTo>
                  <a:lnTo>
                    <a:pt x="38315" y="281090"/>
                  </a:lnTo>
                  <a:lnTo>
                    <a:pt x="41798" y="241407"/>
                  </a:lnTo>
                  <a:lnTo>
                    <a:pt x="45282" y="202772"/>
                  </a:lnTo>
                  <a:lnTo>
                    <a:pt x="48765" y="226425"/>
                  </a:lnTo>
                  <a:lnTo>
                    <a:pt x="52248" y="192545"/>
                  </a:lnTo>
                  <a:lnTo>
                    <a:pt x="55731" y="159444"/>
                  </a:lnTo>
                  <a:lnTo>
                    <a:pt x="59215" y="184484"/>
                  </a:lnTo>
                  <a:lnTo>
                    <a:pt x="62698" y="154938"/>
                  </a:lnTo>
                  <a:lnTo>
                    <a:pt x="66181" y="125995"/>
                  </a:lnTo>
                  <a:lnTo>
                    <a:pt x="69664" y="182729"/>
                  </a:lnTo>
                  <a:lnTo>
                    <a:pt x="73148" y="157521"/>
                  </a:lnTo>
                  <a:lnTo>
                    <a:pt x="76631" y="148270"/>
                  </a:lnTo>
                  <a:lnTo>
                    <a:pt x="80114" y="124359"/>
                  </a:lnTo>
                  <a:lnTo>
                    <a:pt x="83597" y="100848"/>
                  </a:lnTo>
                  <a:lnTo>
                    <a:pt x="87081" y="77728"/>
                  </a:lnTo>
                  <a:lnTo>
                    <a:pt x="90564" y="54989"/>
                  </a:lnTo>
                  <a:lnTo>
                    <a:pt x="94047" y="32622"/>
                  </a:lnTo>
                  <a:lnTo>
                    <a:pt x="97530" y="116478"/>
                  </a:lnTo>
                  <a:lnTo>
                    <a:pt x="101014" y="96968"/>
                  </a:lnTo>
                  <a:lnTo>
                    <a:pt x="104497" y="91123"/>
                  </a:lnTo>
                  <a:lnTo>
                    <a:pt x="107980" y="72406"/>
                  </a:lnTo>
                  <a:lnTo>
                    <a:pt x="111463" y="53941"/>
                  </a:lnTo>
                  <a:lnTo>
                    <a:pt x="114947" y="35721"/>
                  </a:lnTo>
                  <a:lnTo>
                    <a:pt x="118430" y="17742"/>
                  </a:lnTo>
                  <a:lnTo>
                    <a:pt x="121913" y="0"/>
                  </a:lnTo>
                  <a:lnTo>
                    <a:pt x="125396" y="36876"/>
                  </a:lnTo>
                  <a:lnTo>
                    <a:pt x="128880" y="20405"/>
                  </a:lnTo>
                  <a:lnTo>
                    <a:pt x="132363" y="4131"/>
                  </a:lnTo>
                  <a:lnTo>
                    <a:pt x="135846" y="294075"/>
                  </a:lnTo>
                  <a:lnTo>
                    <a:pt x="139329" y="283006"/>
                  </a:lnTo>
                  <a:lnTo>
                    <a:pt x="142813" y="337553"/>
                  </a:lnTo>
                  <a:lnTo>
                    <a:pt x="146296" y="327782"/>
                  </a:lnTo>
                  <a:lnTo>
                    <a:pt x="149779" y="318073"/>
                  </a:lnTo>
                  <a:lnTo>
                    <a:pt x="153262" y="308428"/>
                  </a:lnTo>
                  <a:lnTo>
                    <a:pt x="156746" y="298844"/>
                  </a:lnTo>
                  <a:lnTo>
                    <a:pt x="160229" y="289321"/>
                  </a:lnTo>
                  <a:lnTo>
                    <a:pt x="163712" y="279859"/>
                  </a:lnTo>
                  <a:lnTo>
                    <a:pt x="167195" y="270457"/>
                  </a:lnTo>
                  <a:lnTo>
                    <a:pt x="170679" y="261114"/>
                  </a:lnTo>
                  <a:lnTo>
                    <a:pt x="174162" y="274466"/>
                  </a:lnTo>
                  <a:lnTo>
                    <a:pt x="177645" y="265551"/>
                  </a:lnTo>
                  <a:lnTo>
                    <a:pt x="181128" y="256691"/>
                  </a:lnTo>
                  <a:lnTo>
                    <a:pt x="184612" y="247883"/>
                  </a:lnTo>
                  <a:lnTo>
                    <a:pt x="188095" y="239128"/>
                  </a:lnTo>
                  <a:lnTo>
                    <a:pt x="191578" y="261114"/>
                  </a:lnTo>
                  <a:lnTo>
                    <a:pt x="195061" y="252841"/>
                  </a:lnTo>
                  <a:lnTo>
                    <a:pt x="198545" y="244613"/>
                  </a:lnTo>
                  <a:lnTo>
                    <a:pt x="202028" y="261114"/>
                  </a:lnTo>
                  <a:lnTo>
                    <a:pt x="205511" y="253267"/>
                  </a:lnTo>
                  <a:lnTo>
                    <a:pt x="208994" y="245462"/>
                  </a:lnTo>
                  <a:lnTo>
                    <a:pt x="212478" y="237699"/>
                  </a:lnTo>
                  <a:lnTo>
                    <a:pt x="215961" y="229976"/>
                  </a:lnTo>
                  <a:lnTo>
                    <a:pt x="219444" y="246228"/>
                  </a:lnTo>
                  <a:lnTo>
                    <a:pt x="222927" y="238841"/>
                  </a:lnTo>
                  <a:lnTo>
                    <a:pt x="226411" y="231492"/>
                  </a:lnTo>
                  <a:lnTo>
                    <a:pt x="229894" y="264549"/>
                  </a:lnTo>
                  <a:lnTo>
                    <a:pt x="233377" y="257687"/>
                  </a:lnTo>
                  <a:lnTo>
                    <a:pt x="236860" y="250857"/>
                  </a:lnTo>
                  <a:lnTo>
                    <a:pt x="240344" y="270856"/>
                  </a:lnTo>
                  <a:lnTo>
                    <a:pt x="243827" y="264354"/>
                  </a:lnTo>
                  <a:lnTo>
                    <a:pt x="247310" y="264309"/>
                  </a:lnTo>
                  <a:lnTo>
                    <a:pt x="250793" y="257927"/>
                  </a:lnTo>
                  <a:lnTo>
                    <a:pt x="254277" y="251572"/>
                  </a:lnTo>
                  <a:lnTo>
                    <a:pt x="257760" y="258013"/>
                  </a:lnTo>
                  <a:lnTo>
                    <a:pt x="261243" y="251831"/>
                  </a:lnTo>
                  <a:lnTo>
                    <a:pt x="264726" y="245674"/>
                  </a:lnTo>
                  <a:lnTo>
                    <a:pt x="268210" y="330798"/>
                  </a:lnTo>
                  <a:lnTo>
                    <a:pt x="271693" y="325523"/>
                  </a:lnTo>
                  <a:lnTo>
                    <a:pt x="275176" y="320267"/>
                  </a:lnTo>
                  <a:lnTo>
                    <a:pt x="278659" y="343325"/>
                  </a:lnTo>
                  <a:lnTo>
                    <a:pt x="282143" y="338362"/>
                  </a:lnTo>
                  <a:lnTo>
                    <a:pt x="285626" y="343624"/>
                  </a:lnTo>
                  <a:lnTo>
                    <a:pt x="289109" y="338785"/>
                  </a:lnTo>
                  <a:lnTo>
                    <a:pt x="292592" y="333961"/>
                  </a:lnTo>
                  <a:lnTo>
                    <a:pt x="296075" y="373720"/>
                  </a:lnTo>
                  <a:lnTo>
                    <a:pt x="299559" y="369315"/>
                  </a:lnTo>
                  <a:lnTo>
                    <a:pt x="303042" y="364922"/>
                  </a:lnTo>
                  <a:lnTo>
                    <a:pt x="306525" y="372301"/>
                  </a:lnTo>
                  <a:lnTo>
                    <a:pt x="310008" y="368034"/>
                  </a:lnTo>
                  <a:lnTo>
                    <a:pt x="313492" y="382863"/>
                  </a:lnTo>
                  <a:lnTo>
                    <a:pt x="316975" y="378778"/>
                  </a:lnTo>
                  <a:lnTo>
                    <a:pt x="320458" y="374705"/>
                  </a:lnTo>
                  <a:lnTo>
                    <a:pt x="323941" y="370642"/>
                  </a:lnTo>
                  <a:lnTo>
                    <a:pt x="327425" y="366590"/>
                  </a:lnTo>
                  <a:lnTo>
                    <a:pt x="330908" y="362549"/>
                  </a:lnTo>
                  <a:lnTo>
                    <a:pt x="334391" y="363258"/>
                  </a:lnTo>
                  <a:lnTo>
                    <a:pt x="337874" y="359275"/>
                  </a:lnTo>
                  <a:lnTo>
                    <a:pt x="341358" y="355302"/>
                  </a:lnTo>
                  <a:lnTo>
                    <a:pt x="344841" y="365285"/>
                  </a:lnTo>
                  <a:lnTo>
                    <a:pt x="348324" y="361437"/>
                  </a:lnTo>
                  <a:lnTo>
                    <a:pt x="351807" y="362125"/>
                  </a:lnTo>
                  <a:lnTo>
                    <a:pt x="355291" y="358331"/>
                  </a:lnTo>
                  <a:lnTo>
                    <a:pt x="358774" y="354546"/>
                  </a:lnTo>
                  <a:lnTo>
                    <a:pt x="362257" y="350770"/>
                  </a:lnTo>
                  <a:lnTo>
                    <a:pt x="365740" y="347004"/>
                  </a:lnTo>
                  <a:lnTo>
                    <a:pt x="369224" y="343247"/>
                  </a:lnTo>
                  <a:lnTo>
                    <a:pt x="372707" y="354574"/>
                  </a:lnTo>
                  <a:lnTo>
                    <a:pt x="376190" y="350940"/>
                  </a:lnTo>
                  <a:lnTo>
                    <a:pt x="379673" y="351706"/>
                  </a:lnTo>
                  <a:lnTo>
                    <a:pt x="383157" y="348119"/>
                  </a:lnTo>
                  <a:lnTo>
                    <a:pt x="386640" y="344540"/>
                  </a:lnTo>
                  <a:lnTo>
                    <a:pt x="390123" y="351097"/>
                  </a:lnTo>
                  <a:lnTo>
                    <a:pt x="393606" y="347602"/>
                  </a:lnTo>
                  <a:lnTo>
                    <a:pt x="397090" y="344114"/>
                  </a:lnTo>
                  <a:lnTo>
                    <a:pt x="400573" y="344923"/>
                  </a:lnTo>
                  <a:lnTo>
                    <a:pt x="404056" y="341479"/>
                  </a:lnTo>
                  <a:lnTo>
                    <a:pt x="407539" y="338043"/>
                  </a:lnTo>
                  <a:lnTo>
                    <a:pt x="411023" y="336054"/>
                  </a:lnTo>
                  <a:lnTo>
                    <a:pt x="414506" y="332642"/>
                  </a:lnTo>
                  <a:lnTo>
                    <a:pt x="417989" y="330686"/>
                  </a:lnTo>
                  <a:lnTo>
                    <a:pt x="421472" y="327298"/>
                  </a:lnTo>
                  <a:lnTo>
                    <a:pt x="424956" y="323918"/>
                  </a:lnTo>
                  <a:lnTo>
                    <a:pt x="428439" y="334803"/>
                  </a:lnTo>
                  <a:lnTo>
                    <a:pt x="431922" y="331522"/>
                  </a:lnTo>
                  <a:lnTo>
                    <a:pt x="435405" y="328249"/>
                  </a:lnTo>
                  <a:lnTo>
                    <a:pt x="438889" y="331919"/>
                  </a:lnTo>
                  <a:lnTo>
                    <a:pt x="442372" y="328700"/>
                  </a:lnTo>
                  <a:lnTo>
                    <a:pt x="445855" y="325488"/>
                  </a:lnTo>
                  <a:lnTo>
                    <a:pt x="449338" y="327782"/>
                  </a:lnTo>
                  <a:lnTo>
                    <a:pt x="452822" y="324614"/>
                  </a:lnTo>
                  <a:lnTo>
                    <a:pt x="456305" y="338677"/>
                  </a:lnTo>
                  <a:lnTo>
                    <a:pt x="459788" y="335619"/>
                  </a:lnTo>
                  <a:lnTo>
                    <a:pt x="463271" y="332566"/>
                  </a:lnTo>
                  <a:lnTo>
                    <a:pt x="466755" y="338439"/>
                  </a:lnTo>
                  <a:lnTo>
                    <a:pt x="470238" y="335447"/>
                  </a:lnTo>
                  <a:lnTo>
                    <a:pt x="473721" y="332462"/>
                  </a:lnTo>
                  <a:lnTo>
                    <a:pt x="477204" y="338211"/>
                  </a:lnTo>
                  <a:lnTo>
                    <a:pt x="480688" y="335283"/>
                  </a:lnTo>
                  <a:lnTo>
                    <a:pt x="484171" y="336043"/>
                  </a:lnTo>
                  <a:lnTo>
                    <a:pt x="487654" y="333147"/>
                  </a:lnTo>
                  <a:lnTo>
                    <a:pt x="491137" y="330255"/>
                  </a:lnTo>
                  <a:lnTo>
                    <a:pt x="494621" y="338245"/>
                  </a:lnTo>
                  <a:lnTo>
                    <a:pt x="498104" y="335421"/>
                  </a:lnTo>
                  <a:lnTo>
                    <a:pt x="501587" y="332602"/>
                  </a:lnTo>
                  <a:lnTo>
                    <a:pt x="505070" y="336873"/>
                  </a:lnTo>
                  <a:lnTo>
                    <a:pt x="508554" y="334100"/>
                  </a:lnTo>
                  <a:lnTo>
                    <a:pt x="512037" y="331333"/>
                  </a:lnTo>
                  <a:lnTo>
                    <a:pt x="515520" y="370526"/>
                  </a:lnTo>
                  <a:lnTo>
                    <a:pt x="519003" y="367978"/>
                  </a:lnTo>
                  <a:lnTo>
                    <a:pt x="522487" y="387079"/>
                  </a:lnTo>
                  <a:lnTo>
                    <a:pt x="525970" y="384648"/>
                  </a:lnTo>
                  <a:lnTo>
                    <a:pt x="529453" y="382221"/>
                  </a:lnTo>
                  <a:lnTo>
                    <a:pt x="532936" y="381606"/>
                  </a:lnTo>
                  <a:lnTo>
                    <a:pt x="536420" y="379196"/>
                  </a:lnTo>
                  <a:lnTo>
                    <a:pt x="539903" y="376790"/>
                  </a:lnTo>
                  <a:lnTo>
                    <a:pt x="543386" y="376207"/>
                  </a:lnTo>
                  <a:lnTo>
                    <a:pt x="546869" y="373817"/>
                  </a:lnTo>
                  <a:lnTo>
                    <a:pt x="550353" y="371430"/>
                  </a:lnTo>
                  <a:lnTo>
                    <a:pt x="553836" y="376275"/>
                  </a:lnTo>
                  <a:lnTo>
                    <a:pt x="557319" y="373930"/>
                  </a:lnTo>
                  <a:lnTo>
                    <a:pt x="560802" y="383787"/>
                  </a:lnTo>
                  <a:lnTo>
                    <a:pt x="564286" y="381506"/>
                  </a:lnTo>
                  <a:lnTo>
                    <a:pt x="567769" y="379230"/>
                  </a:lnTo>
                  <a:lnTo>
                    <a:pt x="571252" y="385370"/>
                  </a:lnTo>
                  <a:lnTo>
                    <a:pt x="574735" y="383139"/>
                  </a:lnTo>
                  <a:lnTo>
                    <a:pt x="578218" y="380911"/>
                  </a:lnTo>
                  <a:lnTo>
                    <a:pt x="581702" y="378687"/>
                  </a:lnTo>
                  <a:lnTo>
                    <a:pt x="585185" y="376465"/>
                  </a:lnTo>
                  <a:lnTo>
                    <a:pt x="588668" y="392809"/>
                  </a:lnTo>
                  <a:lnTo>
                    <a:pt x="592151" y="390677"/>
                  </a:lnTo>
                  <a:lnTo>
                    <a:pt x="595635" y="388548"/>
                  </a:lnTo>
                  <a:lnTo>
                    <a:pt x="599118" y="394102"/>
                  </a:lnTo>
                  <a:lnTo>
                    <a:pt x="602601" y="392013"/>
                  </a:lnTo>
                  <a:lnTo>
                    <a:pt x="606084" y="389927"/>
                  </a:lnTo>
                  <a:lnTo>
                    <a:pt x="609568" y="399713"/>
                  </a:lnTo>
                  <a:lnTo>
                    <a:pt x="613051" y="397684"/>
                  </a:lnTo>
                  <a:lnTo>
                    <a:pt x="616534" y="395658"/>
                  </a:lnTo>
                  <a:lnTo>
                    <a:pt x="620017" y="398682"/>
                  </a:lnTo>
                  <a:lnTo>
                    <a:pt x="623501" y="396683"/>
                  </a:lnTo>
                  <a:lnTo>
                    <a:pt x="626984" y="406539"/>
                  </a:lnTo>
                  <a:lnTo>
                    <a:pt x="630467" y="404596"/>
                  </a:lnTo>
                  <a:lnTo>
                    <a:pt x="633950" y="402656"/>
                  </a:lnTo>
                  <a:lnTo>
                    <a:pt x="637434" y="412043"/>
                  </a:lnTo>
                  <a:lnTo>
                    <a:pt x="640917" y="410155"/>
                  </a:lnTo>
                  <a:lnTo>
                    <a:pt x="644400" y="408269"/>
                  </a:lnTo>
                  <a:lnTo>
                    <a:pt x="647883" y="410922"/>
                  </a:lnTo>
                  <a:lnTo>
                    <a:pt x="651367" y="409060"/>
                  </a:lnTo>
                  <a:lnTo>
                    <a:pt x="654850" y="407200"/>
                  </a:lnTo>
                  <a:lnTo>
                    <a:pt x="658333" y="405343"/>
                  </a:lnTo>
                  <a:lnTo>
                    <a:pt x="661816" y="403488"/>
                  </a:lnTo>
                  <a:lnTo>
                    <a:pt x="665300" y="404233"/>
                  </a:lnTo>
                  <a:lnTo>
                    <a:pt x="668783" y="402393"/>
                  </a:lnTo>
                  <a:lnTo>
                    <a:pt x="672266" y="400554"/>
                  </a:lnTo>
                  <a:lnTo>
                    <a:pt x="675749" y="408283"/>
                  </a:lnTo>
                  <a:lnTo>
                    <a:pt x="679233" y="406487"/>
                  </a:lnTo>
                  <a:lnTo>
                    <a:pt x="682716" y="404693"/>
                  </a:lnTo>
                  <a:lnTo>
                    <a:pt x="686199" y="412731"/>
                  </a:lnTo>
                  <a:lnTo>
                    <a:pt x="689682" y="410980"/>
                  </a:lnTo>
                  <a:lnTo>
                    <a:pt x="693166" y="416347"/>
                  </a:lnTo>
                  <a:lnTo>
                    <a:pt x="696649" y="414628"/>
                  </a:lnTo>
                  <a:lnTo>
                    <a:pt x="700132" y="412910"/>
                  </a:lnTo>
                  <a:lnTo>
                    <a:pt x="703615" y="414118"/>
                  </a:lnTo>
                  <a:lnTo>
                    <a:pt x="707099" y="412415"/>
                  </a:lnTo>
                  <a:lnTo>
                    <a:pt x="710582" y="410715"/>
                  </a:lnTo>
                  <a:lnTo>
                    <a:pt x="714065" y="417064"/>
                  </a:lnTo>
                  <a:lnTo>
                    <a:pt x="717548" y="415398"/>
                  </a:lnTo>
                  <a:lnTo>
                    <a:pt x="721032" y="413733"/>
                  </a:lnTo>
                  <a:lnTo>
                    <a:pt x="724515" y="414335"/>
                  </a:lnTo>
                  <a:lnTo>
                    <a:pt x="727998" y="412683"/>
                  </a:lnTo>
                  <a:lnTo>
                    <a:pt x="731481" y="415516"/>
                  </a:lnTo>
                  <a:lnTo>
                    <a:pt x="734965" y="413884"/>
                  </a:lnTo>
                  <a:lnTo>
                    <a:pt x="738448" y="412253"/>
                  </a:lnTo>
                  <a:lnTo>
                    <a:pt x="741931" y="411184"/>
                  </a:lnTo>
                  <a:lnTo>
                    <a:pt x="745414" y="409559"/>
                  </a:lnTo>
                  <a:lnTo>
                    <a:pt x="748898" y="407935"/>
                  </a:lnTo>
                  <a:lnTo>
                    <a:pt x="752381" y="406313"/>
                  </a:lnTo>
                  <a:lnTo>
                    <a:pt x="755864" y="404693"/>
                  </a:lnTo>
                  <a:lnTo>
                    <a:pt x="759347" y="404209"/>
                  </a:lnTo>
                  <a:lnTo>
                    <a:pt x="762831" y="402597"/>
                  </a:lnTo>
                  <a:lnTo>
                    <a:pt x="766314" y="400986"/>
                  </a:lnTo>
                  <a:lnTo>
                    <a:pt x="769797" y="406119"/>
                  </a:lnTo>
                  <a:lnTo>
                    <a:pt x="773280" y="404535"/>
                  </a:lnTo>
                  <a:lnTo>
                    <a:pt x="776764" y="402953"/>
                  </a:lnTo>
                  <a:lnTo>
                    <a:pt x="780247" y="403592"/>
                  </a:lnTo>
                  <a:lnTo>
                    <a:pt x="783730" y="402021"/>
                  </a:lnTo>
                  <a:lnTo>
                    <a:pt x="787213" y="400451"/>
                  </a:lnTo>
                  <a:lnTo>
                    <a:pt x="790697" y="401101"/>
                  </a:lnTo>
                  <a:lnTo>
                    <a:pt x="794180" y="399542"/>
                  </a:lnTo>
                  <a:lnTo>
                    <a:pt x="797663" y="401834"/>
                  </a:lnTo>
                  <a:lnTo>
                    <a:pt x="801146" y="400291"/>
                  </a:lnTo>
                  <a:lnTo>
                    <a:pt x="804630" y="398750"/>
                  </a:lnTo>
                  <a:lnTo>
                    <a:pt x="808113" y="401564"/>
                  </a:lnTo>
                  <a:lnTo>
                    <a:pt x="811596" y="400040"/>
                  </a:lnTo>
                  <a:lnTo>
                    <a:pt x="815079" y="398517"/>
                  </a:lnTo>
                  <a:lnTo>
                    <a:pt x="818563" y="400767"/>
                  </a:lnTo>
                  <a:lnTo>
                    <a:pt x="822046" y="399260"/>
                  </a:lnTo>
                  <a:lnTo>
                    <a:pt x="825529" y="397754"/>
                  </a:lnTo>
                  <a:lnTo>
                    <a:pt x="829012" y="397325"/>
                  </a:lnTo>
                  <a:lnTo>
                    <a:pt x="832496" y="395826"/>
                  </a:lnTo>
                  <a:lnTo>
                    <a:pt x="835979" y="395940"/>
                  </a:lnTo>
                  <a:lnTo>
                    <a:pt x="839462" y="394448"/>
                  </a:lnTo>
                  <a:lnTo>
                    <a:pt x="842945" y="392959"/>
                  </a:lnTo>
                  <a:lnTo>
                    <a:pt x="846429" y="392548"/>
                  </a:lnTo>
                  <a:lnTo>
                    <a:pt x="849912" y="391064"/>
                  </a:lnTo>
                  <a:lnTo>
                    <a:pt x="853395" y="389582"/>
                  </a:lnTo>
                  <a:lnTo>
                    <a:pt x="856878" y="389723"/>
                  </a:lnTo>
                  <a:lnTo>
                    <a:pt x="860361" y="388249"/>
                  </a:lnTo>
                  <a:lnTo>
                    <a:pt x="863845" y="389467"/>
                  </a:lnTo>
                  <a:lnTo>
                    <a:pt x="867328" y="388003"/>
                  </a:lnTo>
                  <a:lnTo>
                    <a:pt x="870811" y="386541"/>
                  </a:lnTo>
                  <a:lnTo>
                    <a:pt x="874294" y="390408"/>
                  </a:lnTo>
                  <a:lnTo>
                    <a:pt x="877778" y="388965"/>
                  </a:lnTo>
                  <a:lnTo>
                    <a:pt x="881261" y="387524"/>
                  </a:lnTo>
                  <a:lnTo>
                    <a:pt x="884744" y="386083"/>
                  </a:lnTo>
                  <a:lnTo>
                    <a:pt x="888227" y="384645"/>
                  </a:lnTo>
                  <a:lnTo>
                    <a:pt x="891711" y="383207"/>
                  </a:lnTo>
                  <a:lnTo>
                    <a:pt x="895194" y="383371"/>
                  </a:lnTo>
                  <a:lnTo>
                    <a:pt x="898677" y="381941"/>
                  </a:lnTo>
                  <a:lnTo>
                    <a:pt x="902160" y="381579"/>
                  </a:lnTo>
                  <a:lnTo>
                    <a:pt x="905644" y="380154"/>
                  </a:lnTo>
                  <a:lnTo>
                    <a:pt x="909127" y="378731"/>
                  </a:lnTo>
                  <a:lnTo>
                    <a:pt x="912610" y="393808"/>
                  </a:lnTo>
                  <a:lnTo>
                    <a:pt x="916093" y="392436"/>
                  </a:lnTo>
                  <a:lnTo>
                    <a:pt x="919577" y="391064"/>
                  </a:lnTo>
                  <a:lnTo>
                    <a:pt x="923060" y="392672"/>
                  </a:lnTo>
                  <a:lnTo>
                    <a:pt x="926543" y="391312"/>
                  </a:lnTo>
                  <a:lnTo>
                    <a:pt x="930026" y="389953"/>
                  </a:lnTo>
                  <a:lnTo>
                    <a:pt x="933510" y="389586"/>
                  </a:lnTo>
                  <a:lnTo>
                    <a:pt x="936993" y="388232"/>
                  </a:lnTo>
                  <a:lnTo>
                    <a:pt x="940476" y="387872"/>
                  </a:lnTo>
                  <a:lnTo>
                    <a:pt x="943959" y="386524"/>
                  </a:lnTo>
                  <a:lnTo>
                    <a:pt x="947443" y="385176"/>
                  </a:lnTo>
                  <a:lnTo>
                    <a:pt x="950926" y="387785"/>
                  </a:lnTo>
                  <a:lnTo>
                    <a:pt x="954409" y="386451"/>
                  </a:lnTo>
                  <a:lnTo>
                    <a:pt x="957892" y="385118"/>
                  </a:lnTo>
                  <a:lnTo>
                    <a:pt x="961376" y="388184"/>
                  </a:lnTo>
                  <a:lnTo>
                    <a:pt x="964859" y="386866"/>
                  </a:lnTo>
                  <a:lnTo>
                    <a:pt x="968342" y="386034"/>
                  </a:lnTo>
                  <a:lnTo>
                    <a:pt x="971825" y="384719"/>
                  </a:lnTo>
                  <a:lnTo>
                    <a:pt x="975309" y="383405"/>
                  </a:lnTo>
                  <a:lnTo>
                    <a:pt x="978792" y="382093"/>
                  </a:lnTo>
                  <a:lnTo>
                    <a:pt x="982275" y="380781"/>
                  </a:lnTo>
                  <a:lnTo>
                    <a:pt x="985758" y="379471"/>
                  </a:lnTo>
                  <a:lnTo>
                    <a:pt x="989242" y="380612"/>
                  </a:lnTo>
                  <a:lnTo>
                    <a:pt x="992725" y="379311"/>
                  </a:lnTo>
                  <a:lnTo>
                    <a:pt x="996208" y="378010"/>
                  </a:lnTo>
                  <a:lnTo>
                    <a:pt x="999691" y="384899"/>
                  </a:lnTo>
                  <a:lnTo>
                    <a:pt x="1003175" y="383622"/>
                  </a:lnTo>
                  <a:lnTo>
                    <a:pt x="1006658" y="382346"/>
                  </a:lnTo>
                  <a:lnTo>
                    <a:pt x="1010141" y="381072"/>
                  </a:lnTo>
                  <a:lnTo>
                    <a:pt x="1013624" y="379799"/>
                  </a:lnTo>
                  <a:lnTo>
                    <a:pt x="1017108" y="379004"/>
                  </a:lnTo>
                  <a:lnTo>
                    <a:pt x="1020591" y="377734"/>
                  </a:lnTo>
                  <a:lnTo>
                    <a:pt x="1024074" y="376465"/>
                  </a:lnTo>
                  <a:lnTo>
                    <a:pt x="1027557" y="375678"/>
                  </a:lnTo>
                  <a:lnTo>
                    <a:pt x="1031041" y="374412"/>
                  </a:lnTo>
                  <a:lnTo>
                    <a:pt x="1034524" y="373148"/>
                  </a:lnTo>
                  <a:lnTo>
                    <a:pt x="1038007" y="376194"/>
                  </a:lnTo>
                  <a:lnTo>
                    <a:pt x="1041490" y="374943"/>
                  </a:lnTo>
                  <a:lnTo>
                    <a:pt x="1044974" y="380261"/>
                  </a:lnTo>
                  <a:lnTo>
                    <a:pt x="1048457" y="379028"/>
                  </a:lnTo>
                  <a:lnTo>
                    <a:pt x="1051940" y="377796"/>
                  </a:lnTo>
                  <a:lnTo>
                    <a:pt x="1055423" y="376565"/>
                  </a:lnTo>
                  <a:lnTo>
                    <a:pt x="1058907" y="375335"/>
                  </a:lnTo>
                  <a:lnTo>
                    <a:pt x="1062390" y="374106"/>
                  </a:lnTo>
                  <a:lnTo>
                    <a:pt x="1065873" y="375673"/>
                  </a:lnTo>
                  <a:lnTo>
                    <a:pt x="1069356" y="374453"/>
                  </a:lnTo>
                  <a:lnTo>
                    <a:pt x="1072840" y="382784"/>
                  </a:lnTo>
                  <a:lnTo>
                    <a:pt x="1076323" y="381589"/>
                  </a:lnTo>
                  <a:lnTo>
                    <a:pt x="1079806" y="380395"/>
                  </a:lnTo>
                  <a:lnTo>
                    <a:pt x="1083289" y="379202"/>
                  </a:lnTo>
                  <a:lnTo>
                    <a:pt x="1086773" y="378010"/>
                  </a:lnTo>
                  <a:lnTo>
                    <a:pt x="1090256" y="376819"/>
                  </a:lnTo>
                  <a:lnTo>
                    <a:pt x="1093739" y="375629"/>
                  </a:lnTo>
                  <a:lnTo>
                    <a:pt x="1097222" y="374440"/>
                  </a:lnTo>
                  <a:lnTo>
                    <a:pt x="1100706" y="373251"/>
                  </a:lnTo>
                  <a:lnTo>
                    <a:pt x="1104189" y="372971"/>
                  </a:lnTo>
                  <a:lnTo>
                    <a:pt x="1107672" y="371787"/>
                  </a:lnTo>
                  <a:lnTo>
                    <a:pt x="1111155" y="372414"/>
                  </a:lnTo>
                  <a:lnTo>
                    <a:pt x="1114639" y="371236"/>
                  </a:lnTo>
                  <a:lnTo>
                    <a:pt x="1118122" y="370059"/>
                  </a:lnTo>
                  <a:lnTo>
                    <a:pt x="1121605" y="368882"/>
                  </a:lnTo>
                  <a:lnTo>
                    <a:pt x="1125088" y="367707"/>
                  </a:lnTo>
                  <a:lnTo>
                    <a:pt x="1128572" y="366532"/>
                  </a:lnTo>
                  <a:lnTo>
                    <a:pt x="1132055" y="366726"/>
                  </a:lnTo>
                  <a:lnTo>
                    <a:pt x="1135538" y="365556"/>
                  </a:lnTo>
                  <a:lnTo>
                    <a:pt x="1139021" y="371570"/>
                  </a:lnTo>
                  <a:lnTo>
                    <a:pt x="1142505" y="370419"/>
                  </a:lnTo>
                  <a:lnTo>
                    <a:pt x="1145988" y="369268"/>
                  </a:lnTo>
                  <a:lnTo>
                    <a:pt x="1149471" y="376404"/>
                  </a:lnTo>
                  <a:lnTo>
                    <a:pt x="1152954" y="375274"/>
                  </a:lnTo>
                  <a:lnTo>
                    <a:pt x="1156437" y="374145"/>
                  </a:lnTo>
                  <a:lnTo>
                    <a:pt x="1159921" y="377281"/>
                  </a:lnTo>
                  <a:lnTo>
                    <a:pt x="1163404" y="376163"/>
                  </a:lnTo>
                  <a:lnTo>
                    <a:pt x="1166887" y="375046"/>
                  </a:lnTo>
                  <a:lnTo>
                    <a:pt x="1170370" y="393013"/>
                  </a:lnTo>
                  <a:lnTo>
                    <a:pt x="1173854" y="391941"/>
                  </a:lnTo>
                  <a:lnTo>
                    <a:pt x="1177337" y="391647"/>
                  </a:lnTo>
                  <a:lnTo>
                    <a:pt x="1180820" y="390579"/>
                  </a:lnTo>
                  <a:lnTo>
                    <a:pt x="1184303" y="389511"/>
                  </a:lnTo>
                  <a:lnTo>
                    <a:pt x="1187787" y="389612"/>
                  </a:lnTo>
                  <a:lnTo>
                    <a:pt x="1191270" y="388548"/>
                  </a:lnTo>
                  <a:lnTo>
                    <a:pt x="1194753" y="387485"/>
                  </a:lnTo>
                  <a:lnTo>
                    <a:pt x="1198236" y="392209"/>
                  </a:lnTo>
                  <a:lnTo>
                    <a:pt x="1201720" y="391160"/>
                  </a:lnTo>
                  <a:lnTo>
                    <a:pt x="1205203" y="390112"/>
                  </a:lnTo>
                  <a:lnTo>
                    <a:pt x="1208686" y="391727"/>
                  </a:lnTo>
                  <a:lnTo>
                    <a:pt x="1212169" y="390686"/>
                  </a:lnTo>
                  <a:lnTo>
                    <a:pt x="1215653" y="394151"/>
                  </a:lnTo>
                  <a:lnTo>
                    <a:pt x="1219136" y="393122"/>
                  </a:lnTo>
                  <a:lnTo>
                    <a:pt x="1222619" y="392093"/>
                  </a:lnTo>
                  <a:lnTo>
                    <a:pt x="1226102" y="400558"/>
                  </a:lnTo>
                  <a:lnTo>
                    <a:pt x="1229586" y="399551"/>
                  </a:lnTo>
                  <a:lnTo>
                    <a:pt x="1233069" y="398545"/>
                  </a:lnTo>
                  <a:lnTo>
                    <a:pt x="1236552" y="398256"/>
                  </a:lnTo>
                  <a:lnTo>
                    <a:pt x="1240035" y="397253"/>
                  </a:lnTo>
                  <a:lnTo>
                    <a:pt x="1243519" y="396609"/>
                  </a:lnTo>
                  <a:lnTo>
                    <a:pt x="1247002" y="395608"/>
                  </a:lnTo>
                  <a:lnTo>
                    <a:pt x="1250485" y="394607"/>
                  </a:lnTo>
                  <a:lnTo>
                    <a:pt x="1253968" y="396830"/>
                  </a:lnTo>
                  <a:lnTo>
                    <a:pt x="1257452" y="395838"/>
                  </a:lnTo>
                  <a:lnTo>
                    <a:pt x="1260935" y="394846"/>
                  </a:lnTo>
                  <a:lnTo>
                    <a:pt x="1264418" y="398100"/>
                  </a:lnTo>
                  <a:lnTo>
                    <a:pt x="1267901" y="397119"/>
                  </a:lnTo>
                  <a:lnTo>
                    <a:pt x="1271385" y="396138"/>
                  </a:lnTo>
                  <a:lnTo>
                    <a:pt x="1274868" y="398304"/>
                  </a:lnTo>
                  <a:lnTo>
                    <a:pt x="1278351" y="397331"/>
                  </a:lnTo>
                  <a:lnTo>
                    <a:pt x="1281834" y="399126"/>
                  </a:lnTo>
                  <a:lnTo>
                    <a:pt x="1285318" y="398160"/>
                  </a:lnTo>
                  <a:lnTo>
                    <a:pt x="1288801" y="397195"/>
                  </a:lnTo>
                  <a:lnTo>
                    <a:pt x="1292284" y="401013"/>
                  </a:lnTo>
                  <a:lnTo>
                    <a:pt x="1295767" y="400059"/>
                  </a:lnTo>
                  <a:lnTo>
                    <a:pt x="1299251" y="399105"/>
                  </a:lnTo>
                  <a:lnTo>
                    <a:pt x="1302734" y="399506"/>
                  </a:lnTo>
                  <a:lnTo>
                    <a:pt x="1306217" y="398556"/>
                  </a:lnTo>
                  <a:lnTo>
                    <a:pt x="1309700" y="397607"/>
                  </a:lnTo>
                  <a:lnTo>
                    <a:pt x="1313184" y="396998"/>
                  </a:lnTo>
                  <a:lnTo>
                    <a:pt x="1316667" y="396050"/>
                  </a:lnTo>
                  <a:lnTo>
                    <a:pt x="1320150" y="395783"/>
                  </a:lnTo>
                  <a:lnTo>
                    <a:pt x="1323633" y="394838"/>
                  </a:lnTo>
                  <a:lnTo>
                    <a:pt x="1327117" y="393894"/>
                  </a:lnTo>
                  <a:lnTo>
                    <a:pt x="1330600" y="392950"/>
                  </a:lnTo>
                  <a:lnTo>
                    <a:pt x="1334083" y="392007"/>
                  </a:lnTo>
                  <a:lnTo>
                    <a:pt x="1337566" y="391064"/>
                  </a:lnTo>
                  <a:lnTo>
                    <a:pt x="1341050" y="390122"/>
                  </a:lnTo>
                  <a:lnTo>
                    <a:pt x="1344533" y="389181"/>
                  </a:lnTo>
                  <a:lnTo>
                    <a:pt x="1348016" y="388585"/>
                  </a:lnTo>
                  <a:lnTo>
                    <a:pt x="1351499" y="387645"/>
                  </a:lnTo>
                  <a:lnTo>
                    <a:pt x="1354983" y="386706"/>
                  </a:lnTo>
                  <a:lnTo>
                    <a:pt x="1358466" y="394245"/>
                  </a:lnTo>
                  <a:lnTo>
                    <a:pt x="1361949" y="393323"/>
                  </a:lnTo>
                  <a:lnTo>
                    <a:pt x="1365432" y="392403"/>
                  </a:lnTo>
                  <a:lnTo>
                    <a:pt x="1368916" y="392815"/>
                  </a:lnTo>
                  <a:lnTo>
                    <a:pt x="1372399" y="391898"/>
                  </a:lnTo>
                  <a:lnTo>
                    <a:pt x="1375882" y="390981"/>
                  </a:lnTo>
                  <a:lnTo>
                    <a:pt x="1379365" y="393048"/>
                  </a:lnTo>
                  <a:lnTo>
                    <a:pt x="1382849" y="392139"/>
                  </a:lnTo>
                  <a:lnTo>
                    <a:pt x="1386332" y="392547"/>
                  </a:lnTo>
                  <a:lnTo>
                    <a:pt x="1389815" y="391641"/>
                  </a:lnTo>
                  <a:lnTo>
                    <a:pt x="1393298" y="390735"/>
                  </a:lnTo>
                  <a:lnTo>
                    <a:pt x="1396782" y="403242"/>
                  </a:lnTo>
                  <a:lnTo>
                    <a:pt x="1400265" y="402364"/>
                  </a:lnTo>
                  <a:lnTo>
                    <a:pt x="1403748" y="401485"/>
                  </a:lnTo>
                  <a:lnTo>
                    <a:pt x="1407231" y="401228"/>
                  </a:lnTo>
                  <a:lnTo>
                    <a:pt x="1410715" y="400352"/>
                  </a:lnTo>
                  <a:lnTo>
                    <a:pt x="1414198" y="399476"/>
                  </a:lnTo>
                  <a:lnTo>
                    <a:pt x="1417681" y="398601"/>
                  </a:lnTo>
                  <a:lnTo>
                    <a:pt x="1421164" y="397727"/>
                  </a:lnTo>
                  <a:lnTo>
                    <a:pt x="1424648" y="400570"/>
                  </a:lnTo>
                  <a:lnTo>
                    <a:pt x="1428131" y="399704"/>
                  </a:lnTo>
                  <a:lnTo>
                    <a:pt x="1431614" y="398838"/>
                  </a:lnTo>
                  <a:lnTo>
                    <a:pt x="1435097" y="400731"/>
                  </a:lnTo>
                  <a:lnTo>
                    <a:pt x="1438580" y="399871"/>
                  </a:lnTo>
                  <a:lnTo>
                    <a:pt x="1442064" y="399012"/>
                  </a:lnTo>
                  <a:lnTo>
                    <a:pt x="1445547" y="401794"/>
                  </a:lnTo>
                  <a:lnTo>
                    <a:pt x="1449030" y="400942"/>
                  </a:lnTo>
                  <a:lnTo>
                    <a:pt x="1452513" y="401294"/>
                  </a:lnTo>
                  <a:lnTo>
                    <a:pt x="1455997" y="400445"/>
                  </a:lnTo>
                  <a:lnTo>
                    <a:pt x="1459480" y="399597"/>
                  </a:lnTo>
                  <a:lnTo>
                    <a:pt x="1462963" y="399051"/>
                  </a:lnTo>
                  <a:lnTo>
                    <a:pt x="1466446" y="398204"/>
                  </a:lnTo>
                  <a:lnTo>
                    <a:pt x="1469930" y="397358"/>
                  </a:lnTo>
                  <a:lnTo>
                    <a:pt x="1473413" y="399518"/>
                  </a:lnTo>
                  <a:lnTo>
                    <a:pt x="1476896" y="398678"/>
                  </a:lnTo>
                  <a:lnTo>
                    <a:pt x="1480379" y="397839"/>
                  </a:lnTo>
                  <a:lnTo>
                    <a:pt x="1483863" y="401744"/>
                  </a:lnTo>
                  <a:lnTo>
                    <a:pt x="1487346" y="400914"/>
                  </a:lnTo>
                  <a:lnTo>
                    <a:pt x="1490829" y="400084"/>
                  </a:lnTo>
                  <a:lnTo>
                    <a:pt x="1494312" y="399255"/>
                  </a:lnTo>
                  <a:lnTo>
                    <a:pt x="1497796" y="398427"/>
                  </a:lnTo>
                  <a:lnTo>
                    <a:pt x="1501279" y="399950"/>
                  </a:lnTo>
                  <a:lnTo>
                    <a:pt x="1504762" y="399126"/>
                  </a:lnTo>
                  <a:lnTo>
                    <a:pt x="1508245" y="398303"/>
                  </a:lnTo>
                  <a:lnTo>
                    <a:pt x="1511729" y="404693"/>
                  </a:lnTo>
                  <a:lnTo>
                    <a:pt x="1515212" y="403884"/>
                  </a:lnTo>
                  <a:lnTo>
                    <a:pt x="1518695" y="404774"/>
                  </a:lnTo>
                  <a:lnTo>
                    <a:pt x="1522178" y="403968"/>
                  </a:lnTo>
                  <a:lnTo>
                    <a:pt x="1525662" y="403163"/>
                  </a:lnTo>
                  <a:lnTo>
                    <a:pt x="1529145" y="403489"/>
                  </a:lnTo>
                  <a:lnTo>
                    <a:pt x="1532628" y="402687"/>
                  </a:lnTo>
                  <a:lnTo>
                    <a:pt x="1536111" y="401885"/>
                  </a:lnTo>
                  <a:lnTo>
                    <a:pt x="1539595" y="403617"/>
                  </a:lnTo>
                  <a:lnTo>
                    <a:pt x="1543078" y="402821"/>
                  </a:lnTo>
                  <a:lnTo>
                    <a:pt x="1546561" y="402024"/>
                  </a:lnTo>
                  <a:lnTo>
                    <a:pt x="1550044" y="402630"/>
                  </a:lnTo>
                  <a:lnTo>
                    <a:pt x="1553528" y="401837"/>
                  </a:lnTo>
                  <a:lnTo>
                    <a:pt x="1557011" y="403550"/>
                  </a:lnTo>
                  <a:lnTo>
                    <a:pt x="1560494" y="402762"/>
                  </a:lnTo>
                  <a:lnTo>
                    <a:pt x="1563977" y="401975"/>
                  </a:lnTo>
                  <a:lnTo>
                    <a:pt x="1567461" y="403950"/>
                  </a:lnTo>
                  <a:lnTo>
                    <a:pt x="1570944" y="403168"/>
                  </a:lnTo>
                  <a:lnTo>
                    <a:pt x="1574427" y="402387"/>
                  </a:lnTo>
                  <a:lnTo>
                    <a:pt x="1577910" y="403253"/>
                  </a:lnTo>
                  <a:lnTo>
                    <a:pt x="1581394" y="402475"/>
                  </a:lnTo>
                  <a:lnTo>
                    <a:pt x="1584877" y="401698"/>
                  </a:lnTo>
                  <a:lnTo>
                    <a:pt x="1588360" y="406075"/>
                  </a:lnTo>
                  <a:lnTo>
                    <a:pt x="1591843" y="405307"/>
                  </a:lnTo>
                  <a:lnTo>
                    <a:pt x="1595327" y="409581"/>
                  </a:lnTo>
                  <a:lnTo>
                    <a:pt x="1598810" y="408822"/>
                  </a:lnTo>
                  <a:lnTo>
                    <a:pt x="1602293" y="408064"/>
                  </a:lnTo>
                  <a:lnTo>
                    <a:pt x="1605776" y="414287"/>
                  </a:lnTo>
                  <a:lnTo>
                    <a:pt x="1609260" y="413542"/>
                  </a:lnTo>
                  <a:lnTo>
                    <a:pt x="1612743" y="412796"/>
                  </a:lnTo>
                  <a:lnTo>
                    <a:pt x="1616226" y="412561"/>
                  </a:lnTo>
                  <a:lnTo>
                    <a:pt x="1619709" y="411817"/>
                  </a:lnTo>
                  <a:lnTo>
                    <a:pt x="1623193" y="413611"/>
                  </a:lnTo>
                  <a:lnTo>
                    <a:pt x="1626676" y="412872"/>
                  </a:lnTo>
                  <a:lnTo>
                    <a:pt x="1630159" y="412134"/>
                  </a:lnTo>
                  <a:lnTo>
                    <a:pt x="1633642" y="414413"/>
                  </a:lnTo>
                  <a:lnTo>
                    <a:pt x="1637126" y="413680"/>
                  </a:lnTo>
                  <a:lnTo>
                    <a:pt x="1640609" y="412948"/>
                  </a:lnTo>
                  <a:lnTo>
                    <a:pt x="1644092" y="412966"/>
                  </a:lnTo>
                  <a:lnTo>
                    <a:pt x="1647575" y="412235"/>
                  </a:lnTo>
                  <a:lnTo>
                    <a:pt x="1651059" y="411505"/>
                  </a:lnTo>
                  <a:lnTo>
                    <a:pt x="1654542" y="412773"/>
                  </a:lnTo>
                  <a:lnTo>
                    <a:pt x="1658025" y="412047"/>
                  </a:lnTo>
                  <a:lnTo>
                    <a:pt x="1661508" y="413058"/>
                  </a:lnTo>
                  <a:lnTo>
                    <a:pt x="1664992" y="412335"/>
                  </a:lnTo>
                  <a:lnTo>
                    <a:pt x="1668475" y="411612"/>
                  </a:lnTo>
                  <a:lnTo>
                    <a:pt x="1671958" y="415308"/>
                  </a:lnTo>
                  <a:lnTo>
                    <a:pt x="1675441" y="414594"/>
                  </a:lnTo>
                  <a:lnTo>
                    <a:pt x="1678925" y="413879"/>
                  </a:lnTo>
                  <a:lnTo>
                    <a:pt x="1682408" y="419875"/>
                  </a:lnTo>
                  <a:lnTo>
                    <a:pt x="1685891" y="419172"/>
                  </a:lnTo>
                  <a:lnTo>
                    <a:pt x="1689374" y="418469"/>
                  </a:lnTo>
                  <a:lnTo>
                    <a:pt x="1692858" y="418476"/>
                  </a:lnTo>
                  <a:lnTo>
                    <a:pt x="1696341" y="417775"/>
                  </a:lnTo>
                  <a:lnTo>
                    <a:pt x="1699824" y="418723"/>
                  </a:lnTo>
                  <a:lnTo>
                    <a:pt x="1703307" y="418025"/>
                  </a:lnTo>
                  <a:lnTo>
                    <a:pt x="1706791" y="417328"/>
                  </a:lnTo>
                  <a:lnTo>
                    <a:pt x="1710274" y="416867"/>
                  </a:lnTo>
                  <a:lnTo>
                    <a:pt x="1713757" y="416170"/>
                  </a:lnTo>
                  <a:lnTo>
                    <a:pt x="1717240" y="415474"/>
                  </a:lnTo>
                  <a:lnTo>
                    <a:pt x="1720723" y="418757"/>
                  </a:lnTo>
                  <a:lnTo>
                    <a:pt x="1724207" y="418068"/>
                  </a:lnTo>
                  <a:lnTo>
                    <a:pt x="1727690" y="418999"/>
                  </a:lnTo>
                  <a:lnTo>
                    <a:pt x="1731173" y="418313"/>
                  </a:lnTo>
                  <a:lnTo>
                    <a:pt x="1734656" y="417627"/>
                  </a:lnTo>
                  <a:lnTo>
                    <a:pt x="1738140" y="417866"/>
                  </a:lnTo>
                  <a:lnTo>
                    <a:pt x="1741623" y="417182"/>
                  </a:lnTo>
                  <a:lnTo>
                    <a:pt x="1745106" y="416499"/>
                  </a:lnTo>
                  <a:lnTo>
                    <a:pt x="1748589" y="422636"/>
                  </a:lnTo>
                  <a:lnTo>
                    <a:pt x="1752073" y="421964"/>
                  </a:lnTo>
                  <a:lnTo>
                    <a:pt x="1755556" y="421292"/>
                  </a:lnTo>
                  <a:lnTo>
                    <a:pt x="1759039" y="426800"/>
                  </a:lnTo>
                  <a:lnTo>
                    <a:pt x="1762522" y="426139"/>
                  </a:lnTo>
                  <a:lnTo>
                    <a:pt x="1766006" y="425478"/>
                  </a:lnTo>
                  <a:lnTo>
                    <a:pt x="1769489" y="424817"/>
                  </a:lnTo>
                  <a:lnTo>
                    <a:pt x="1772972" y="424156"/>
                  </a:lnTo>
                  <a:lnTo>
                    <a:pt x="1776455" y="423496"/>
                  </a:lnTo>
                  <a:lnTo>
                    <a:pt x="1779939" y="422835"/>
                  </a:lnTo>
                  <a:lnTo>
                    <a:pt x="1783422" y="422176"/>
                  </a:lnTo>
                  <a:lnTo>
                    <a:pt x="1786905" y="421736"/>
                  </a:lnTo>
                  <a:lnTo>
                    <a:pt x="1790388" y="421077"/>
                  </a:lnTo>
                  <a:lnTo>
                    <a:pt x="1793872" y="424987"/>
                  </a:lnTo>
                  <a:lnTo>
                    <a:pt x="1797355" y="424336"/>
                  </a:lnTo>
                  <a:lnTo>
                    <a:pt x="1800838" y="423685"/>
                  </a:lnTo>
                  <a:lnTo>
                    <a:pt x="1804321" y="424754"/>
                  </a:lnTo>
                  <a:lnTo>
                    <a:pt x="1807805" y="424105"/>
                  </a:lnTo>
                  <a:lnTo>
                    <a:pt x="1811288" y="423458"/>
                  </a:lnTo>
                  <a:lnTo>
                    <a:pt x="1814771" y="423025"/>
                  </a:lnTo>
                  <a:lnTo>
                    <a:pt x="1818254" y="422378"/>
                  </a:lnTo>
                  <a:lnTo>
                    <a:pt x="1821738" y="421732"/>
                  </a:lnTo>
                  <a:lnTo>
                    <a:pt x="1825221" y="421731"/>
                  </a:lnTo>
                  <a:lnTo>
                    <a:pt x="1828704" y="421086"/>
                  </a:lnTo>
                  <a:lnTo>
                    <a:pt x="1832187" y="421730"/>
                  </a:lnTo>
                  <a:lnTo>
                    <a:pt x="1835671" y="421088"/>
                  </a:lnTo>
                  <a:lnTo>
                    <a:pt x="1839154" y="420445"/>
                  </a:lnTo>
                  <a:lnTo>
                    <a:pt x="1842637" y="431479"/>
                  </a:lnTo>
                  <a:lnTo>
                    <a:pt x="1846120" y="430855"/>
                  </a:lnTo>
                  <a:lnTo>
                    <a:pt x="1849604" y="430230"/>
                  </a:lnTo>
                  <a:lnTo>
                    <a:pt x="1853087" y="432827"/>
                  </a:lnTo>
                  <a:lnTo>
                    <a:pt x="1856570" y="432207"/>
                  </a:lnTo>
                  <a:lnTo>
                    <a:pt x="1860053" y="431589"/>
                  </a:lnTo>
                  <a:lnTo>
                    <a:pt x="1863537" y="433557"/>
                  </a:lnTo>
                  <a:lnTo>
                    <a:pt x="1867020" y="432943"/>
                  </a:lnTo>
                  <a:lnTo>
                    <a:pt x="1870503" y="434691"/>
                  </a:lnTo>
                  <a:lnTo>
                    <a:pt x="1873986" y="434081"/>
                  </a:lnTo>
                  <a:lnTo>
                    <a:pt x="1877470" y="433471"/>
                  </a:lnTo>
                  <a:lnTo>
                    <a:pt x="1880953" y="436750"/>
                  </a:lnTo>
                  <a:lnTo>
                    <a:pt x="1884436" y="436145"/>
                  </a:lnTo>
                  <a:lnTo>
                    <a:pt x="1887919" y="435541"/>
                  </a:lnTo>
                  <a:lnTo>
                    <a:pt x="1891403" y="438004"/>
                  </a:lnTo>
                  <a:lnTo>
                    <a:pt x="1894886" y="437405"/>
                  </a:lnTo>
                  <a:lnTo>
                    <a:pt x="1898369" y="437187"/>
                  </a:lnTo>
                  <a:lnTo>
                    <a:pt x="1901852" y="436589"/>
                  </a:lnTo>
                  <a:lnTo>
                    <a:pt x="1905336" y="435991"/>
                  </a:lnTo>
                  <a:lnTo>
                    <a:pt x="1908819" y="435584"/>
                  </a:lnTo>
                  <a:lnTo>
                    <a:pt x="1912302" y="434987"/>
                  </a:lnTo>
                  <a:lnTo>
                    <a:pt x="1915785" y="434391"/>
                  </a:lnTo>
                  <a:lnTo>
                    <a:pt x="1919269" y="434368"/>
                  </a:lnTo>
                  <a:lnTo>
                    <a:pt x="1922752" y="433773"/>
                  </a:lnTo>
                  <a:lnTo>
                    <a:pt x="1926235" y="433177"/>
                  </a:lnTo>
                  <a:lnTo>
                    <a:pt x="1929718" y="433157"/>
                  </a:lnTo>
                  <a:lnTo>
                    <a:pt x="1933202" y="432563"/>
                  </a:lnTo>
                  <a:lnTo>
                    <a:pt x="1936685" y="434446"/>
                  </a:lnTo>
                  <a:lnTo>
                    <a:pt x="1940168" y="433856"/>
                  </a:lnTo>
                  <a:lnTo>
                    <a:pt x="1943651" y="433266"/>
                  </a:lnTo>
                  <a:lnTo>
                    <a:pt x="1947135" y="434379"/>
                  </a:lnTo>
                  <a:lnTo>
                    <a:pt x="1950618" y="433792"/>
                  </a:lnTo>
                  <a:lnTo>
                    <a:pt x="1954101" y="433205"/>
                  </a:lnTo>
                  <a:lnTo>
                    <a:pt x="1957584" y="433185"/>
                  </a:lnTo>
                  <a:lnTo>
                    <a:pt x="1961068" y="432599"/>
                  </a:lnTo>
                  <a:lnTo>
                    <a:pt x="1964551" y="432014"/>
                  </a:lnTo>
                  <a:lnTo>
                    <a:pt x="1968034" y="431618"/>
                  </a:lnTo>
                  <a:lnTo>
                    <a:pt x="1971517" y="431033"/>
                  </a:lnTo>
                  <a:lnTo>
                    <a:pt x="1975001" y="432148"/>
                  </a:lnTo>
                  <a:lnTo>
                    <a:pt x="1978484" y="431566"/>
                  </a:lnTo>
                  <a:lnTo>
                    <a:pt x="1981967" y="430984"/>
                  </a:lnTo>
                  <a:lnTo>
                    <a:pt x="1985450" y="435612"/>
                  </a:lnTo>
                  <a:lnTo>
                    <a:pt x="1988934" y="435038"/>
                  </a:lnTo>
                  <a:lnTo>
                    <a:pt x="1992417" y="434464"/>
                  </a:lnTo>
                  <a:lnTo>
                    <a:pt x="1995900" y="434992"/>
                  </a:lnTo>
                  <a:lnTo>
                    <a:pt x="1999383" y="434421"/>
                  </a:lnTo>
                  <a:lnTo>
                    <a:pt x="2002867" y="435676"/>
                  </a:lnTo>
                  <a:lnTo>
                    <a:pt x="2006350" y="435107"/>
                  </a:lnTo>
                  <a:lnTo>
                    <a:pt x="2009833" y="434538"/>
                  </a:lnTo>
                  <a:lnTo>
                    <a:pt x="2013316" y="433970"/>
                  </a:lnTo>
                  <a:lnTo>
                    <a:pt x="2016799" y="433401"/>
                  </a:lnTo>
                  <a:lnTo>
                    <a:pt x="2020283" y="432833"/>
                  </a:lnTo>
                  <a:lnTo>
                    <a:pt x="2023766" y="432814"/>
                  </a:lnTo>
                  <a:lnTo>
                    <a:pt x="2027249" y="432248"/>
                  </a:lnTo>
                  <a:lnTo>
                    <a:pt x="2030732" y="431681"/>
                  </a:lnTo>
                  <a:lnTo>
                    <a:pt x="2034216" y="432758"/>
                  </a:lnTo>
                  <a:lnTo>
                    <a:pt x="2037699" y="432194"/>
                  </a:lnTo>
                  <a:lnTo>
                    <a:pt x="2041182" y="433264"/>
                  </a:lnTo>
                  <a:lnTo>
                    <a:pt x="2044665" y="432702"/>
                  </a:lnTo>
                  <a:lnTo>
                    <a:pt x="2048149" y="432141"/>
                  </a:lnTo>
                  <a:lnTo>
                    <a:pt x="2051632" y="433745"/>
                  </a:lnTo>
                  <a:lnTo>
                    <a:pt x="2055115" y="433187"/>
                  </a:lnTo>
                  <a:lnTo>
                    <a:pt x="2058598" y="432629"/>
                  </a:lnTo>
                  <a:lnTo>
                    <a:pt x="2062082" y="434397"/>
                  </a:lnTo>
                  <a:lnTo>
                    <a:pt x="2065565" y="433843"/>
                  </a:lnTo>
                  <a:lnTo>
                    <a:pt x="2069048" y="433289"/>
                  </a:lnTo>
                  <a:lnTo>
                    <a:pt x="2072531" y="434334"/>
                  </a:lnTo>
                  <a:lnTo>
                    <a:pt x="2076015" y="433783"/>
                  </a:lnTo>
                  <a:lnTo>
                    <a:pt x="2079498" y="437440"/>
                  </a:lnTo>
                  <a:lnTo>
                    <a:pt x="2082981" y="436895"/>
                  </a:lnTo>
                  <a:lnTo>
                    <a:pt x="2086464" y="436350"/>
                  </a:lnTo>
                  <a:lnTo>
                    <a:pt x="2089948" y="436152"/>
                  </a:lnTo>
                  <a:lnTo>
                    <a:pt x="2093431" y="435608"/>
                  </a:lnTo>
                  <a:lnTo>
                    <a:pt x="2096914" y="435063"/>
                  </a:lnTo>
                  <a:lnTo>
                    <a:pt x="2100397" y="435042"/>
                  </a:lnTo>
                  <a:lnTo>
                    <a:pt x="2103881" y="434498"/>
                  </a:lnTo>
                  <a:lnTo>
                    <a:pt x="2107364" y="436208"/>
                  </a:lnTo>
                  <a:lnTo>
                    <a:pt x="2110847" y="435668"/>
                  </a:lnTo>
                  <a:lnTo>
                    <a:pt x="2114330" y="435128"/>
                  </a:lnTo>
                  <a:lnTo>
                    <a:pt x="2117814" y="435451"/>
                  </a:lnTo>
                  <a:lnTo>
                    <a:pt x="2121297" y="434913"/>
                  </a:lnTo>
                  <a:lnTo>
                    <a:pt x="2124780" y="434375"/>
                  </a:lnTo>
                  <a:lnTo>
                    <a:pt x="2128263" y="434355"/>
                  </a:lnTo>
                  <a:lnTo>
                    <a:pt x="2131747" y="433818"/>
                  </a:lnTo>
                  <a:lnTo>
                    <a:pt x="2135230" y="433281"/>
                  </a:lnTo>
                  <a:lnTo>
                    <a:pt x="2138713" y="433262"/>
                  </a:lnTo>
                  <a:lnTo>
                    <a:pt x="2142196" y="432726"/>
                  </a:lnTo>
                  <a:lnTo>
                    <a:pt x="2145680" y="432191"/>
                  </a:lnTo>
                  <a:lnTo>
                    <a:pt x="2149163" y="431655"/>
                  </a:lnTo>
                  <a:lnTo>
                    <a:pt x="2152646" y="431120"/>
                  </a:lnTo>
                  <a:lnTo>
                    <a:pt x="2156129" y="431968"/>
                  </a:lnTo>
                  <a:lnTo>
                    <a:pt x="2159613" y="431435"/>
                  </a:lnTo>
                  <a:lnTo>
                    <a:pt x="2163096" y="430902"/>
                  </a:lnTo>
                  <a:lnTo>
                    <a:pt x="2166579" y="430369"/>
                  </a:lnTo>
                  <a:lnTo>
                    <a:pt x="2170062" y="429837"/>
                  </a:lnTo>
                  <a:lnTo>
                    <a:pt x="2173546" y="434939"/>
                  </a:lnTo>
                  <a:lnTo>
                    <a:pt x="2177029" y="434414"/>
                  </a:lnTo>
                  <a:lnTo>
                    <a:pt x="2180512" y="433889"/>
                  </a:lnTo>
                  <a:lnTo>
                    <a:pt x="2183995" y="436211"/>
                  </a:lnTo>
                  <a:lnTo>
                    <a:pt x="2187479" y="435690"/>
                  </a:lnTo>
                  <a:lnTo>
                    <a:pt x="2190962" y="435169"/>
                  </a:lnTo>
                  <a:lnTo>
                    <a:pt x="2194445" y="441524"/>
                  </a:lnTo>
                  <a:lnTo>
                    <a:pt x="2197928" y="441012"/>
                  </a:lnTo>
                  <a:lnTo>
                    <a:pt x="2201412" y="440500"/>
                  </a:lnTo>
                  <a:lnTo>
                    <a:pt x="2204895" y="442550"/>
                  </a:lnTo>
                  <a:lnTo>
                    <a:pt x="2208378" y="442042"/>
                  </a:lnTo>
                  <a:lnTo>
                    <a:pt x="2211861" y="442329"/>
                  </a:lnTo>
                  <a:lnTo>
                    <a:pt x="2215345" y="441822"/>
                  </a:lnTo>
                  <a:lnTo>
                    <a:pt x="2218828" y="441315"/>
                  </a:lnTo>
                  <a:lnTo>
                    <a:pt x="2222311" y="441762"/>
                  </a:lnTo>
                  <a:lnTo>
                    <a:pt x="2225794" y="441256"/>
                  </a:lnTo>
                  <a:lnTo>
                    <a:pt x="2229278" y="440751"/>
                  </a:lnTo>
                  <a:lnTo>
                    <a:pt x="2232761" y="440564"/>
                  </a:lnTo>
                  <a:lnTo>
                    <a:pt x="2236244" y="440060"/>
                  </a:lnTo>
                  <a:lnTo>
                    <a:pt x="2239727" y="439556"/>
                  </a:lnTo>
                  <a:lnTo>
                    <a:pt x="2243211" y="439370"/>
                  </a:lnTo>
                  <a:lnTo>
                    <a:pt x="2246694" y="438867"/>
                  </a:lnTo>
                  <a:lnTo>
                    <a:pt x="2250177" y="438682"/>
                  </a:lnTo>
                  <a:lnTo>
                    <a:pt x="2253660" y="438180"/>
                  </a:lnTo>
                  <a:lnTo>
                    <a:pt x="2257144" y="437677"/>
                  </a:lnTo>
                  <a:lnTo>
                    <a:pt x="2260627" y="437334"/>
                  </a:lnTo>
                  <a:lnTo>
                    <a:pt x="2264110" y="436832"/>
                  </a:lnTo>
                  <a:lnTo>
                    <a:pt x="2267593" y="436331"/>
                  </a:lnTo>
                  <a:lnTo>
                    <a:pt x="2271077" y="436149"/>
                  </a:lnTo>
                  <a:lnTo>
                    <a:pt x="2274560" y="435648"/>
                  </a:lnTo>
                  <a:lnTo>
                    <a:pt x="2278043" y="435627"/>
                  </a:lnTo>
                  <a:lnTo>
                    <a:pt x="2281526" y="435127"/>
                  </a:lnTo>
                  <a:lnTo>
                    <a:pt x="2285010" y="434627"/>
                  </a:lnTo>
                  <a:lnTo>
                    <a:pt x="2288493" y="435087"/>
                  </a:lnTo>
                  <a:lnTo>
                    <a:pt x="2291976" y="434588"/>
                  </a:lnTo>
                  <a:lnTo>
                    <a:pt x="2295459" y="434090"/>
                  </a:lnTo>
                  <a:lnTo>
                    <a:pt x="2298942" y="437239"/>
                  </a:lnTo>
                  <a:lnTo>
                    <a:pt x="2302426" y="436745"/>
                  </a:lnTo>
                  <a:lnTo>
                    <a:pt x="2305909" y="436251"/>
                  </a:lnTo>
                  <a:lnTo>
                    <a:pt x="2309392" y="436073"/>
                  </a:lnTo>
                  <a:lnTo>
                    <a:pt x="2312875" y="435580"/>
                  </a:lnTo>
                  <a:lnTo>
                    <a:pt x="2316359" y="436813"/>
                  </a:lnTo>
                  <a:lnTo>
                    <a:pt x="2319842" y="436323"/>
                  </a:lnTo>
                  <a:lnTo>
                    <a:pt x="2323325" y="435832"/>
                  </a:lnTo>
                  <a:lnTo>
                    <a:pt x="2326808" y="436280"/>
                  </a:lnTo>
                  <a:lnTo>
                    <a:pt x="2330292" y="435791"/>
                  </a:lnTo>
                  <a:lnTo>
                    <a:pt x="2333775" y="435302"/>
                  </a:lnTo>
                  <a:lnTo>
                    <a:pt x="2337258" y="435438"/>
                  </a:lnTo>
                  <a:lnTo>
                    <a:pt x="2340741" y="434951"/>
                  </a:lnTo>
                  <a:lnTo>
                    <a:pt x="2344225" y="434463"/>
                  </a:lnTo>
                  <a:lnTo>
                    <a:pt x="2347708" y="437540"/>
                  </a:lnTo>
                  <a:lnTo>
                    <a:pt x="2351191" y="437057"/>
                  </a:lnTo>
                  <a:lnTo>
                    <a:pt x="2354674" y="437035"/>
                  </a:lnTo>
                  <a:lnTo>
                    <a:pt x="2358158" y="436553"/>
                  </a:lnTo>
                  <a:lnTo>
                    <a:pt x="2361641" y="436071"/>
                  </a:lnTo>
                  <a:lnTo>
                    <a:pt x="2365124" y="435589"/>
                  </a:lnTo>
                  <a:lnTo>
                    <a:pt x="2368607" y="435107"/>
                  </a:lnTo>
                  <a:lnTo>
                    <a:pt x="2372091" y="434625"/>
                  </a:lnTo>
                  <a:lnTo>
                    <a:pt x="2375574" y="436141"/>
                  </a:lnTo>
                  <a:lnTo>
                    <a:pt x="2379057" y="435662"/>
                  </a:lnTo>
                  <a:lnTo>
                    <a:pt x="2382540" y="436100"/>
                  </a:lnTo>
                  <a:lnTo>
                    <a:pt x="2386024" y="435623"/>
                  </a:lnTo>
                  <a:lnTo>
                    <a:pt x="2389507" y="435145"/>
                  </a:lnTo>
                  <a:lnTo>
                    <a:pt x="2392990" y="435583"/>
                  </a:lnTo>
                  <a:lnTo>
                    <a:pt x="2396473" y="435107"/>
                  </a:lnTo>
                  <a:lnTo>
                    <a:pt x="2399957" y="434631"/>
                  </a:lnTo>
                  <a:lnTo>
                    <a:pt x="2403440" y="435069"/>
                  </a:lnTo>
                  <a:lnTo>
                    <a:pt x="2406923" y="434594"/>
                  </a:lnTo>
                  <a:lnTo>
                    <a:pt x="2410406" y="434119"/>
                  </a:lnTo>
                  <a:lnTo>
                    <a:pt x="2413890" y="436219"/>
                  </a:lnTo>
                  <a:lnTo>
                    <a:pt x="2417373" y="435748"/>
                  </a:lnTo>
                  <a:lnTo>
                    <a:pt x="2420856" y="435276"/>
                  </a:lnTo>
                  <a:lnTo>
                    <a:pt x="2424339" y="434805"/>
                  </a:lnTo>
                  <a:lnTo>
                    <a:pt x="2427823" y="434334"/>
                  </a:lnTo>
                  <a:lnTo>
                    <a:pt x="2431306" y="433863"/>
                  </a:lnTo>
                  <a:lnTo>
                    <a:pt x="2434789" y="433393"/>
                  </a:lnTo>
                  <a:lnTo>
                    <a:pt x="2438272" y="432922"/>
                  </a:lnTo>
                  <a:lnTo>
                    <a:pt x="2441756" y="432452"/>
                  </a:lnTo>
                  <a:lnTo>
                    <a:pt x="2445239" y="431982"/>
                  </a:lnTo>
                  <a:lnTo>
                    <a:pt x="2448722" y="433929"/>
                  </a:lnTo>
                  <a:lnTo>
                    <a:pt x="2452205" y="433461"/>
                  </a:lnTo>
                  <a:lnTo>
                    <a:pt x="2455689" y="432994"/>
                  </a:lnTo>
                  <a:lnTo>
                    <a:pt x="2459172" y="432828"/>
                  </a:lnTo>
                  <a:lnTo>
                    <a:pt x="2462655" y="432362"/>
                  </a:lnTo>
                  <a:lnTo>
                    <a:pt x="2466138" y="431895"/>
                  </a:lnTo>
                  <a:lnTo>
                    <a:pt x="2469622" y="434866"/>
                  </a:lnTo>
                  <a:lnTo>
                    <a:pt x="2473105" y="434404"/>
                  </a:lnTo>
                  <a:lnTo>
                    <a:pt x="2476588" y="433942"/>
                  </a:lnTo>
                  <a:lnTo>
                    <a:pt x="2480071" y="434221"/>
                  </a:lnTo>
                  <a:lnTo>
                    <a:pt x="2483555" y="433760"/>
                  </a:lnTo>
                  <a:lnTo>
                    <a:pt x="2487038" y="435364"/>
                  </a:lnTo>
                  <a:lnTo>
                    <a:pt x="2490521" y="434905"/>
                  </a:lnTo>
                  <a:lnTo>
                    <a:pt x="2494004" y="434447"/>
                  </a:lnTo>
                  <a:lnTo>
                    <a:pt x="2497488" y="440349"/>
                  </a:lnTo>
                  <a:lnTo>
                    <a:pt x="2500971" y="439898"/>
                  </a:lnTo>
                  <a:lnTo>
                    <a:pt x="2504454" y="439447"/>
                  </a:lnTo>
                  <a:lnTo>
                    <a:pt x="2507937" y="440133"/>
                  </a:lnTo>
                  <a:lnTo>
                    <a:pt x="2511421" y="439683"/>
                  </a:lnTo>
                  <a:lnTo>
                    <a:pt x="2514904" y="439234"/>
                  </a:lnTo>
                  <a:lnTo>
                    <a:pt x="2518387" y="443414"/>
                  </a:lnTo>
                  <a:lnTo>
                    <a:pt x="2521870" y="442970"/>
                  </a:lnTo>
                  <a:lnTo>
                    <a:pt x="2525354" y="442665"/>
                  </a:lnTo>
                  <a:lnTo>
                    <a:pt x="2528837" y="442222"/>
                  </a:lnTo>
                  <a:lnTo>
                    <a:pt x="2532320" y="441778"/>
                  </a:lnTo>
                  <a:lnTo>
                    <a:pt x="2535803" y="442029"/>
                  </a:lnTo>
                  <a:lnTo>
                    <a:pt x="2539287" y="441587"/>
                  </a:lnTo>
                  <a:lnTo>
                    <a:pt x="2542770" y="441145"/>
                  </a:lnTo>
                  <a:lnTo>
                    <a:pt x="2546253" y="440842"/>
                  </a:lnTo>
                  <a:lnTo>
                    <a:pt x="2549736" y="440400"/>
                  </a:lnTo>
                  <a:lnTo>
                    <a:pt x="2553220" y="441207"/>
                  </a:lnTo>
                  <a:lnTo>
                    <a:pt x="2556703" y="440767"/>
                  </a:lnTo>
                  <a:lnTo>
                    <a:pt x="2560186" y="440326"/>
                  </a:lnTo>
                  <a:lnTo>
                    <a:pt x="2563669" y="439886"/>
                  </a:lnTo>
                  <a:lnTo>
                    <a:pt x="2567153" y="439446"/>
                  </a:lnTo>
                  <a:lnTo>
                    <a:pt x="2570636" y="439007"/>
                  </a:lnTo>
                  <a:lnTo>
                    <a:pt x="2574119" y="438567"/>
                  </a:lnTo>
                  <a:lnTo>
                    <a:pt x="2577602" y="438127"/>
                  </a:lnTo>
                  <a:lnTo>
                    <a:pt x="2581085" y="437688"/>
                  </a:lnTo>
                  <a:lnTo>
                    <a:pt x="2584569" y="442207"/>
                  </a:lnTo>
                  <a:lnTo>
                    <a:pt x="2588052" y="441773"/>
                  </a:lnTo>
                  <a:lnTo>
                    <a:pt x="2591535" y="441476"/>
                  </a:lnTo>
                  <a:lnTo>
                    <a:pt x="2595018" y="441042"/>
                  </a:lnTo>
                  <a:lnTo>
                    <a:pt x="2598502" y="440609"/>
                  </a:lnTo>
                  <a:lnTo>
                    <a:pt x="2601985" y="440721"/>
                  </a:lnTo>
                  <a:lnTo>
                    <a:pt x="2605468" y="440288"/>
                  </a:lnTo>
                  <a:lnTo>
                    <a:pt x="2608951" y="439856"/>
                  </a:lnTo>
                  <a:lnTo>
                    <a:pt x="2612435" y="441054"/>
                  </a:lnTo>
                  <a:lnTo>
                    <a:pt x="2615918" y="440624"/>
                  </a:lnTo>
                  <a:lnTo>
                    <a:pt x="2619401" y="440193"/>
                  </a:lnTo>
                  <a:lnTo>
                    <a:pt x="2622884" y="440845"/>
                  </a:lnTo>
                  <a:lnTo>
                    <a:pt x="2626368" y="440416"/>
                  </a:lnTo>
                  <a:lnTo>
                    <a:pt x="2629851" y="441066"/>
                  </a:lnTo>
                  <a:lnTo>
                    <a:pt x="2633334" y="440638"/>
                  </a:lnTo>
                  <a:lnTo>
                    <a:pt x="2636817" y="440211"/>
                  </a:lnTo>
                  <a:lnTo>
                    <a:pt x="2640301" y="439918"/>
                  </a:lnTo>
                  <a:lnTo>
                    <a:pt x="2643784" y="439491"/>
                  </a:lnTo>
                  <a:lnTo>
                    <a:pt x="2647267" y="439064"/>
                  </a:lnTo>
                  <a:lnTo>
                    <a:pt x="2650750" y="439446"/>
                  </a:lnTo>
                  <a:lnTo>
                    <a:pt x="2654234" y="439020"/>
                  </a:lnTo>
                  <a:lnTo>
                    <a:pt x="2657717" y="438594"/>
                  </a:lnTo>
                  <a:lnTo>
                    <a:pt x="2661200" y="438168"/>
                  </a:lnTo>
                  <a:lnTo>
                    <a:pt x="2664683" y="437743"/>
                  </a:lnTo>
                  <a:lnTo>
                    <a:pt x="2668167" y="437317"/>
                  </a:lnTo>
                  <a:lnTo>
                    <a:pt x="2671650" y="436892"/>
                  </a:lnTo>
                  <a:lnTo>
                    <a:pt x="2675133" y="436467"/>
                  </a:lnTo>
                  <a:lnTo>
                    <a:pt x="2678616" y="436854"/>
                  </a:lnTo>
                  <a:lnTo>
                    <a:pt x="2682100" y="436429"/>
                  </a:lnTo>
                  <a:lnTo>
                    <a:pt x="2685583" y="436005"/>
                  </a:lnTo>
                  <a:lnTo>
                    <a:pt x="2689066" y="436257"/>
                  </a:lnTo>
                  <a:lnTo>
                    <a:pt x="2692549" y="435834"/>
                  </a:lnTo>
                  <a:lnTo>
                    <a:pt x="2696033" y="435816"/>
                  </a:lnTo>
                  <a:lnTo>
                    <a:pt x="2699516" y="435394"/>
                  </a:lnTo>
                  <a:lnTo>
                    <a:pt x="2702999" y="434972"/>
                  </a:lnTo>
                  <a:lnTo>
                    <a:pt x="2706482" y="435225"/>
                  </a:lnTo>
                  <a:lnTo>
                    <a:pt x="2709966" y="434803"/>
                  </a:lnTo>
                  <a:lnTo>
                    <a:pt x="2713449" y="434382"/>
                  </a:lnTo>
                  <a:lnTo>
                    <a:pt x="2716932" y="434636"/>
                  </a:lnTo>
                  <a:lnTo>
                    <a:pt x="2720415" y="434215"/>
                  </a:lnTo>
                  <a:lnTo>
                    <a:pt x="2723899" y="433795"/>
                  </a:lnTo>
                  <a:lnTo>
                    <a:pt x="2727382" y="435658"/>
                  </a:lnTo>
                  <a:lnTo>
                    <a:pt x="2730865" y="435240"/>
                  </a:lnTo>
                  <a:lnTo>
                    <a:pt x="2734348" y="435357"/>
                  </a:lnTo>
                  <a:lnTo>
                    <a:pt x="2737832" y="434940"/>
                  </a:lnTo>
                  <a:lnTo>
                    <a:pt x="2741315" y="434523"/>
                  </a:lnTo>
                  <a:lnTo>
                    <a:pt x="2744798" y="435837"/>
                  </a:lnTo>
                  <a:lnTo>
                    <a:pt x="2748281" y="435422"/>
                  </a:lnTo>
                  <a:lnTo>
                    <a:pt x="2751765" y="435007"/>
                  </a:lnTo>
                  <a:lnTo>
                    <a:pt x="2755248" y="434991"/>
                  </a:lnTo>
                  <a:lnTo>
                    <a:pt x="2758731" y="434577"/>
                  </a:lnTo>
                  <a:lnTo>
                    <a:pt x="2762214" y="434826"/>
                  </a:lnTo>
                  <a:lnTo>
                    <a:pt x="2765698" y="434412"/>
                  </a:lnTo>
                  <a:lnTo>
                    <a:pt x="2769181" y="433999"/>
                  </a:lnTo>
                  <a:lnTo>
                    <a:pt x="2772664" y="438046"/>
                  </a:lnTo>
                  <a:lnTo>
                    <a:pt x="2776147" y="437638"/>
                  </a:lnTo>
                  <a:lnTo>
                    <a:pt x="2779631" y="437229"/>
                  </a:lnTo>
                  <a:lnTo>
                    <a:pt x="2783114" y="437081"/>
                  </a:lnTo>
                  <a:lnTo>
                    <a:pt x="2786597" y="436673"/>
                  </a:lnTo>
                  <a:lnTo>
                    <a:pt x="2790080" y="436265"/>
                  </a:lnTo>
                  <a:lnTo>
                    <a:pt x="2793564" y="435987"/>
                  </a:lnTo>
                  <a:lnTo>
                    <a:pt x="2797047" y="435579"/>
                  </a:lnTo>
                  <a:lnTo>
                    <a:pt x="2800530" y="435693"/>
                  </a:lnTo>
                  <a:lnTo>
                    <a:pt x="2804013" y="435286"/>
                  </a:lnTo>
                  <a:lnTo>
                    <a:pt x="2807497" y="434879"/>
                  </a:lnTo>
                  <a:lnTo>
                    <a:pt x="2810980" y="434733"/>
                  </a:lnTo>
                  <a:lnTo>
                    <a:pt x="2814463" y="434327"/>
                  </a:lnTo>
                  <a:lnTo>
                    <a:pt x="2817946" y="433920"/>
                  </a:lnTo>
                  <a:lnTo>
                    <a:pt x="2821430" y="433514"/>
                  </a:lnTo>
                  <a:lnTo>
                    <a:pt x="2824913" y="433108"/>
                  </a:lnTo>
                  <a:lnTo>
                    <a:pt x="2828396" y="433095"/>
                  </a:lnTo>
                  <a:lnTo>
                    <a:pt x="2831879" y="432689"/>
                  </a:lnTo>
                  <a:lnTo>
                    <a:pt x="2835363" y="432284"/>
                  </a:lnTo>
                  <a:lnTo>
                    <a:pt x="2838846" y="431879"/>
                  </a:lnTo>
                  <a:lnTo>
                    <a:pt x="2842329" y="431474"/>
                  </a:lnTo>
                  <a:lnTo>
                    <a:pt x="2845812" y="431069"/>
                  </a:lnTo>
                  <a:lnTo>
                    <a:pt x="2849296" y="430795"/>
                  </a:lnTo>
                  <a:lnTo>
                    <a:pt x="2852779" y="430391"/>
                  </a:lnTo>
                  <a:lnTo>
                    <a:pt x="2856262" y="429986"/>
                  </a:lnTo>
                  <a:lnTo>
                    <a:pt x="2859745" y="430631"/>
                  </a:lnTo>
                  <a:lnTo>
                    <a:pt x="2863229" y="430228"/>
                  </a:lnTo>
                  <a:lnTo>
                    <a:pt x="2866712" y="431001"/>
                  </a:lnTo>
                  <a:lnTo>
                    <a:pt x="2870195" y="430599"/>
                  </a:lnTo>
                  <a:lnTo>
                    <a:pt x="2873678" y="430197"/>
                  </a:lnTo>
                  <a:lnTo>
                    <a:pt x="2877161" y="430317"/>
                  </a:lnTo>
                  <a:lnTo>
                    <a:pt x="2880645" y="429916"/>
                  </a:lnTo>
                  <a:lnTo>
                    <a:pt x="2884128" y="429515"/>
                  </a:lnTo>
                  <a:lnTo>
                    <a:pt x="2887611" y="430026"/>
                  </a:lnTo>
                  <a:lnTo>
                    <a:pt x="2891094" y="429626"/>
                  </a:lnTo>
                  <a:lnTo>
                    <a:pt x="2894578" y="429226"/>
                  </a:lnTo>
                  <a:lnTo>
                    <a:pt x="2898061" y="431287"/>
                  </a:lnTo>
                  <a:lnTo>
                    <a:pt x="2901544" y="430890"/>
                  </a:lnTo>
                  <a:lnTo>
                    <a:pt x="2905027" y="431777"/>
                  </a:lnTo>
                  <a:lnTo>
                    <a:pt x="2908511" y="431381"/>
                  </a:lnTo>
                  <a:lnTo>
                    <a:pt x="2911994" y="430985"/>
                  </a:lnTo>
                  <a:lnTo>
                    <a:pt x="2915477" y="431230"/>
                  </a:lnTo>
                  <a:lnTo>
                    <a:pt x="2918960" y="430835"/>
                  </a:lnTo>
                  <a:lnTo>
                    <a:pt x="2922444" y="430440"/>
                  </a:lnTo>
                  <a:lnTo>
                    <a:pt x="2925927" y="430430"/>
                  </a:lnTo>
                  <a:lnTo>
                    <a:pt x="2929410" y="430036"/>
                  </a:lnTo>
                  <a:lnTo>
                    <a:pt x="2932893" y="430154"/>
                  </a:lnTo>
                  <a:lnTo>
                    <a:pt x="2936377" y="429760"/>
                  </a:lnTo>
                  <a:lnTo>
                    <a:pt x="2939860" y="429367"/>
                  </a:lnTo>
                  <a:lnTo>
                    <a:pt x="2943343" y="430633"/>
                  </a:lnTo>
                  <a:lnTo>
                    <a:pt x="2946826" y="430241"/>
                  </a:lnTo>
                  <a:lnTo>
                    <a:pt x="2950310" y="429849"/>
                  </a:lnTo>
                  <a:lnTo>
                    <a:pt x="2953793" y="430221"/>
                  </a:lnTo>
                  <a:lnTo>
                    <a:pt x="2957276" y="429830"/>
                  </a:lnTo>
                  <a:lnTo>
                    <a:pt x="2960759" y="429440"/>
                  </a:lnTo>
                  <a:lnTo>
                    <a:pt x="2964243" y="430318"/>
                  </a:lnTo>
                  <a:lnTo>
                    <a:pt x="2967726" y="429928"/>
                  </a:lnTo>
                  <a:lnTo>
                    <a:pt x="2971209" y="429666"/>
                  </a:lnTo>
                  <a:lnTo>
                    <a:pt x="2974692" y="429277"/>
                  </a:lnTo>
                  <a:lnTo>
                    <a:pt x="2978176" y="428888"/>
                  </a:lnTo>
                  <a:lnTo>
                    <a:pt x="2981659" y="428879"/>
                  </a:lnTo>
                  <a:lnTo>
                    <a:pt x="2985142" y="428491"/>
                  </a:lnTo>
                  <a:lnTo>
                    <a:pt x="2988625" y="428102"/>
                  </a:lnTo>
                  <a:lnTo>
                    <a:pt x="2992109" y="427714"/>
                  </a:lnTo>
                  <a:lnTo>
                    <a:pt x="2995592" y="427326"/>
                  </a:lnTo>
                  <a:lnTo>
                    <a:pt x="2999075" y="426938"/>
                  </a:lnTo>
                  <a:lnTo>
                    <a:pt x="3002558" y="428199"/>
                  </a:lnTo>
                  <a:lnTo>
                    <a:pt x="3006042" y="427812"/>
                  </a:lnTo>
                  <a:lnTo>
                    <a:pt x="3009525" y="433032"/>
                  </a:lnTo>
                  <a:lnTo>
                    <a:pt x="3013008" y="432651"/>
                  </a:lnTo>
                  <a:lnTo>
                    <a:pt x="3016491" y="432270"/>
                  </a:lnTo>
                  <a:lnTo>
                    <a:pt x="3019975" y="434334"/>
                  </a:lnTo>
                  <a:lnTo>
                    <a:pt x="3023458" y="433956"/>
                  </a:lnTo>
                  <a:lnTo>
                    <a:pt x="3026941" y="433577"/>
                  </a:lnTo>
                  <a:lnTo>
                    <a:pt x="3030424" y="433928"/>
                  </a:lnTo>
                  <a:lnTo>
                    <a:pt x="3033908" y="433551"/>
                  </a:lnTo>
                  <a:lnTo>
                    <a:pt x="3037391" y="434505"/>
                  </a:lnTo>
                  <a:lnTo>
                    <a:pt x="3040874" y="434128"/>
                  </a:lnTo>
                  <a:lnTo>
                    <a:pt x="3044357" y="433752"/>
                  </a:lnTo>
                  <a:lnTo>
                    <a:pt x="3047841" y="433739"/>
                  </a:lnTo>
                  <a:lnTo>
                    <a:pt x="3051324" y="433363"/>
                  </a:lnTo>
                  <a:lnTo>
                    <a:pt x="3054807" y="432988"/>
                  </a:lnTo>
                  <a:lnTo>
                    <a:pt x="3058290" y="434658"/>
                  </a:lnTo>
                  <a:lnTo>
                    <a:pt x="3061774" y="434285"/>
                  </a:lnTo>
                  <a:lnTo>
                    <a:pt x="3065257" y="433912"/>
                  </a:lnTo>
                  <a:lnTo>
                    <a:pt x="3068740" y="433898"/>
                  </a:lnTo>
                  <a:lnTo>
                    <a:pt x="3072223" y="433525"/>
                  </a:lnTo>
                  <a:lnTo>
                    <a:pt x="3075707" y="435773"/>
                  </a:lnTo>
                  <a:lnTo>
                    <a:pt x="3079190" y="435403"/>
                  </a:lnTo>
                  <a:lnTo>
                    <a:pt x="3082673" y="435033"/>
                  </a:lnTo>
                  <a:lnTo>
                    <a:pt x="3086156" y="434663"/>
                  </a:lnTo>
                  <a:lnTo>
                    <a:pt x="3089640" y="434292"/>
                  </a:lnTo>
                  <a:lnTo>
                    <a:pt x="3093123" y="433922"/>
                  </a:lnTo>
                  <a:lnTo>
                    <a:pt x="3096606" y="433552"/>
                  </a:lnTo>
                  <a:lnTo>
                    <a:pt x="3100089" y="433183"/>
                  </a:lnTo>
                  <a:lnTo>
                    <a:pt x="3103573" y="432813"/>
                  </a:lnTo>
                  <a:lnTo>
                    <a:pt x="3107056" y="434930"/>
                  </a:lnTo>
                  <a:lnTo>
                    <a:pt x="3110539" y="434563"/>
                  </a:lnTo>
                  <a:lnTo>
                    <a:pt x="3114022" y="435019"/>
                  </a:lnTo>
                  <a:lnTo>
                    <a:pt x="3117506" y="434652"/>
                  </a:lnTo>
                  <a:lnTo>
                    <a:pt x="3120989" y="434286"/>
                  </a:lnTo>
                  <a:lnTo>
                    <a:pt x="3124472" y="434975"/>
                  </a:lnTo>
                  <a:lnTo>
                    <a:pt x="3127955" y="434610"/>
                  </a:lnTo>
                  <a:lnTo>
                    <a:pt x="3131439" y="434245"/>
                  </a:lnTo>
                  <a:lnTo>
                    <a:pt x="3134922" y="434465"/>
                  </a:lnTo>
                  <a:lnTo>
                    <a:pt x="3138405" y="434100"/>
                  </a:lnTo>
                  <a:lnTo>
                    <a:pt x="3141888" y="435252"/>
                  </a:lnTo>
                  <a:lnTo>
                    <a:pt x="3145372" y="434889"/>
                  </a:lnTo>
                  <a:lnTo>
                    <a:pt x="3148855" y="434526"/>
                  </a:lnTo>
                  <a:lnTo>
                    <a:pt x="3152338" y="437280"/>
                  </a:lnTo>
                  <a:lnTo>
                    <a:pt x="3155821" y="436920"/>
                  </a:lnTo>
                  <a:lnTo>
                    <a:pt x="3159304" y="436560"/>
                  </a:lnTo>
                  <a:lnTo>
                    <a:pt x="3162788" y="437230"/>
                  </a:lnTo>
                  <a:lnTo>
                    <a:pt x="3166271" y="436871"/>
                  </a:lnTo>
                  <a:lnTo>
                    <a:pt x="3169754" y="436513"/>
                  </a:lnTo>
                  <a:lnTo>
                    <a:pt x="3173237" y="436154"/>
                  </a:lnTo>
                  <a:lnTo>
                    <a:pt x="3176721" y="435795"/>
                  </a:lnTo>
                  <a:lnTo>
                    <a:pt x="3180204" y="435551"/>
                  </a:lnTo>
                  <a:lnTo>
                    <a:pt x="3183687" y="435193"/>
                  </a:lnTo>
                  <a:lnTo>
                    <a:pt x="3187170" y="434834"/>
                  </a:lnTo>
                  <a:lnTo>
                    <a:pt x="3190654" y="434476"/>
                  </a:lnTo>
                  <a:lnTo>
                    <a:pt x="3194137" y="434118"/>
                  </a:lnTo>
                  <a:lnTo>
                    <a:pt x="3197620" y="433760"/>
                  </a:lnTo>
                  <a:lnTo>
                    <a:pt x="3201103" y="433402"/>
                  </a:lnTo>
                  <a:lnTo>
                    <a:pt x="3204587" y="433044"/>
                  </a:lnTo>
                  <a:lnTo>
                    <a:pt x="3208070" y="432686"/>
                  </a:lnTo>
                  <a:lnTo>
                    <a:pt x="3211553" y="432329"/>
                  </a:lnTo>
                  <a:lnTo>
                    <a:pt x="3215036" y="431971"/>
                  </a:lnTo>
                  <a:lnTo>
                    <a:pt x="3218520" y="432996"/>
                  </a:lnTo>
                  <a:lnTo>
                    <a:pt x="3222003" y="432639"/>
                  </a:lnTo>
                  <a:lnTo>
                    <a:pt x="3225486" y="432283"/>
                  </a:lnTo>
                  <a:lnTo>
                    <a:pt x="3228969" y="433188"/>
                  </a:lnTo>
                  <a:lnTo>
                    <a:pt x="3232453" y="432833"/>
                  </a:lnTo>
                  <a:lnTo>
                    <a:pt x="3235936" y="432478"/>
                  </a:lnTo>
                  <a:lnTo>
                    <a:pt x="3239419" y="434288"/>
                  </a:lnTo>
                  <a:lnTo>
                    <a:pt x="3242902" y="433935"/>
                  </a:lnTo>
                  <a:lnTo>
                    <a:pt x="3246386" y="433922"/>
                  </a:lnTo>
                  <a:lnTo>
                    <a:pt x="3249869" y="433569"/>
                  </a:lnTo>
                  <a:lnTo>
                    <a:pt x="3253352" y="433217"/>
                  </a:lnTo>
                  <a:lnTo>
                    <a:pt x="3256835" y="433318"/>
                  </a:lnTo>
                  <a:lnTo>
                    <a:pt x="3260319" y="432966"/>
                  </a:lnTo>
                  <a:lnTo>
                    <a:pt x="3263802" y="432615"/>
                  </a:lnTo>
                  <a:lnTo>
                    <a:pt x="3267285" y="432829"/>
                  </a:lnTo>
                  <a:lnTo>
                    <a:pt x="3270768" y="432478"/>
                  </a:lnTo>
                  <a:lnTo>
                    <a:pt x="3274252" y="432127"/>
                  </a:lnTo>
                  <a:lnTo>
                    <a:pt x="3277735" y="432343"/>
                  </a:lnTo>
                  <a:lnTo>
                    <a:pt x="3281218" y="431992"/>
                  </a:lnTo>
                  <a:lnTo>
                    <a:pt x="3284701" y="431755"/>
                  </a:lnTo>
                  <a:lnTo>
                    <a:pt x="3288185" y="431405"/>
                  </a:lnTo>
                  <a:lnTo>
                    <a:pt x="3291668" y="431055"/>
                  </a:lnTo>
                  <a:lnTo>
                    <a:pt x="3295151" y="432624"/>
                  </a:lnTo>
                  <a:lnTo>
                    <a:pt x="3298634" y="432276"/>
                  </a:lnTo>
                  <a:lnTo>
                    <a:pt x="3302118" y="431928"/>
                  </a:lnTo>
                  <a:lnTo>
                    <a:pt x="3305601" y="432814"/>
                  </a:lnTo>
                  <a:lnTo>
                    <a:pt x="3309084" y="432467"/>
                  </a:lnTo>
                  <a:lnTo>
                    <a:pt x="3312567" y="434347"/>
                  </a:lnTo>
                  <a:lnTo>
                    <a:pt x="3316051" y="434002"/>
                  </a:lnTo>
                  <a:lnTo>
                    <a:pt x="3319534" y="433657"/>
                  </a:lnTo>
                  <a:lnTo>
                    <a:pt x="3323017" y="434419"/>
                  </a:lnTo>
                  <a:lnTo>
                    <a:pt x="3326500" y="434075"/>
                  </a:lnTo>
                  <a:lnTo>
                    <a:pt x="3329984" y="433731"/>
                  </a:lnTo>
                  <a:lnTo>
                    <a:pt x="3333467" y="435695"/>
                  </a:lnTo>
                  <a:lnTo>
                    <a:pt x="3336950" y="435353"/>
                  </a:lnTo>
                  <a:lnTo>
                    <a:pt x="3340433" y="435011"/>
                  </a:lnTo>
                  <a:lnTo>
                    <a:pt x="3343917" y="434779"/>
                  </a:lnTo>
                  <a:lnTo>
                    <a:pt x="3347400" y="434437"/>
                  </a:lnTo>
                  <a:lnTo>
                    <a:pt x="3350883" y="434096"/>
                  </a:lnTo>
                  <a:lnTo>
                    <a:pt x="3354366" y="433755"/>
                  </a:lnTo>
                  <a:lnTo>
                    <a:pt x="3357850" y="433413"/>
                  </a:lnTo>
                  <a:lnTo>
                    <a:pt x="3361333" y="438057"/>
                  </a:lnTo>
                  <a:lnTo>
                    <a:pt x="3364816" y="437720"/>
                  </a:lnTo>
                  <a:lnTo>
                    <a:pt x="3368299" y="437383"/>
                  </a:lnTo>
                  <a:lnTo>
                    <a:pt x="3371783" y="437153"/>
                  </a:lnTo>
                  <a:lnTo>
                    <a:pt x="3375266" y="436816"/>
                  </a:lnTo>
                  <a:lnTo>
                    <a:pt x="3378749" y="436480"/>
                  </a:lnTo>
                  <a:lnTo>
                    <a:pt x="3382232" y="436465"/>
                  </a:lnTo>
                  <a:lnTo>
                    <a:pt x="3385716" y="436129"/>
                  </a:lnTo>
                  <a:lnTo>
                    <a:pt x="3389199" y="436328"/>
                  </a:lnTo>
                  <a:lnTo>
                    <a:pt x="3392682" y="435993"/>
                  </a:lnTo>
                  <a:lnTo>
                    <a:pt x="3396165" y="435657"/>
                  </a:lnTo>
                  <a:lnTo>
                    <a:pt x="3399649" y="437030"/>
                  </a:lnTo>
                  <a:lnTo>
                    <a:pt x="3403132" y="436696"/>
                  </a:lnTo>
                  <a:lnTo>
                    <a:pt x="3406615" y="436362"/>
                  </a:lnTo>
                  <a:lnTo>
                    <a:pt x="3410098" y="436772"/>
                  </a:lnTo>
                  <a:lnTo>
                    <a:pt x="3413582" y="436439"/>
                  </a:lnTo>
                  <a:lnTo>
                    <a:pt x="3417065" y="436848"/>
                  </a:lnTo>
                  <a:lnTo>
                    <a:pt x="3420548" y="436516"/>
                  </a:lnTo>
                  <a:lnTo>
                    <a:pt x="3424031" y="436183"/>
                  </a:lnTo>
                  <a:lnTo>
                    <a:pt x="3427515" y="436275"/>
                  </a:lnTo>
                  <a:lnTo>
                    <a:pt x="3430998" y="435943"/>
                  </a:lnTo>
                  <a:lnTo>
                    <a:pt x="3434481" y="435611"/>
                  </a:lnTo>
                  <a:lnTo>
                    <a:pt x="3437964" y="436864"/>
                  </a:lnTo>
                  <a:lnTo>
                    <a:pt x="3441447" y="436534"/>
                  </a:lnTo>
                  <a:lnTo>
                    <a:pt x="3444931" y="436203"/>
                  </a:lnTo>
                  <a:lnTo>
                    <a:pt x="3448414" y="436399"/>
                  </a:lnTo>
                  <a:lnTo>
                    <a:pt x="3451897" y="436070"/>
                  </a:lnTo>
                  <a:lnTo>
                    <a:pt x="3455380" y="436161"/>
                  </a:lnTo>
                  <a:lnTo>
                    <a:pt x="3458864" y="435831"/>
                  </a:lnTo>
                  <a:lnTo>
                    <a:pt x="3462347" y="435502"/>
                  </a:lnTo>
                  <a:lnTo>
                    <a:pt x="3465830" y="436954"/>
                  </a:lnTo>
                  <a:lnTo>
                    <a:pt x="3469313" y="436627"/>
                  </a:lnTo>
                  <a:lnTo>
                    <a:pt x="3472797" y="436299"/>
                  </a:lnTo>
                  <a:lnTo>
                    <a:pt x="3476280" y="437636"/>
                  </a:lnTo>
                  <a:lnTo>
                    <a:pt x="3479763" y="437310"/>
                  </a:lnTo>
                  <a:lnTo>
                    <a:pt x="3483246" y="436984"/>
                  </a:lnTo>
                  <a:lnTo>
                    <a:pt x="3483246" y="437088"/>
                  </a:lnTo>
                  <a:lnTo>
                    <a:pt x="3483246" y="437192"/>
                  </a:lnTo>
                  <a:lnTo>
                    <a:pt x="3483246" y="437295"/>
                  </a:lnTo>
                  <a:lnTo>
                    <a:pt x="3483246" y="437399"/>
                  </a:lnTo>
                  <a:lnTo>
                    <a:pt x="3483246" y="437502"/>
                  </a:lnTo>
                  <a:lnTo>
                    <a:pt x="3483246" y="437606"/>
                  </a:lnTo>
                  <a:lnTo>
                    <a:pt x="3483246" y="437709"/>
                  </a:lnTo>
                  <a:lnTo>
                    <a:pt x="3483246" y="437812"/>
                  </a:lnTo>
                  <a:lnTo>
                    <a:pt x="3483246" y="437916"/>
                  </a:lnTo>
                  <a:lnTo>
                    <a:pt x="3483246" y="438019"/>
                  </a:lnTo>
                  <a:lnTo>
                    <a:pt x="3483246" y="438122"/>
                  </a:lnTo>
                  <a:lnTo>
                    <a:pt x="3483246" y="438225"/>
                  </a:lnTo>
                  <a:lnTo>
                    <a:pt x="3483246" y="438328"/>
                  </a:lnTo>
                  <a:lnTo>
                    <a:pt x="3483246" y="438431"/>
                  </a:lnTo>
                  <a:lnTo>
                    <a:pt x="3483246" y="43853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837126"/>
              <a:ext cx="3483246" cy="714940"/>
            </a:xfrm>
            <a:custGeom>
              <a:avLst/>
              <a:gdLst/>
              <a:ahLst/>
              <a:cxnLst/>
              <a:rect l="0" t="0" r="0" b="0"/>
              <a:pathLst>
                <a:path w="3483246" h="714940">
                  <a:moveTo>
                    <a:pt x="0" y="714940"/>
                  </a:moveTo>
                  <a:lnTo>
                    <a:pt x="3483" y="476753"/>
                  </a:lnTo>
                  <a:lnTo>
                    <a:pt x="6966" y="269055"/>
                  </a:lnTo>
                  <a:lnTo>
                    <a:pt x="10449" y="369471"/>
                  </a:lnTo>
                  <a:lnTo>
                    <a:pt x="13932" y="269055"/>
                  </a:lnTo>
                  <a:lnTo>
                    <a:pt x="17416" y="174868"/>
                  </a:lnTo>
                  <a:lnTo>
                    <a:pt x="20899" y="369471"/>
                  </a:lnTo>
                  <a:lnTo>
                    <a:pt x="24382" y="318447"/>
                  </a:lnTo>
                  <a:lnTo>
                    <a:pt x="27865" y="269055"/>
                  </a:lnTo>
                  <a:lnTo>
                    <a:pt x="31349" y="221220"/>
                  </a:lnTo>
                  <a:lnTo>
                    <a:pt x="34832" y="174868"/>
                  </a:lnTo>
                  <a:lnTo>
                    <a:pt x="38315" y="129931"/>
                  </a:lnTo>
                  <a:lnTo>
                    <a:pt x="41798" y="86346"/>
                  </a:lnTo>
                  <a:lnTo>
                    <a:pt x="45282" y="44052"/>
                  </a:lnTo>
                  <a:lnTo>
                    <a:pt x="48765" y="219702"/>
                  </a:lnTo>
                  <a:lnTo>
                    <a:pt x="52248" y="189662"/>
                  </a:lnTo>
                  <a:lnTo>
                    <a:pt x="55731" y="160220"/>
                  </a:lnTo>
                  <a:lnTo>
                    <a:pt x="59215" y="161104"/>
                  </a:lnTo>
                  <a:lnTo>
                    <a:pt x="62698" y="133959"/>
                  </a:lnTo>
                  <a:lnTo>
                    <a:pt x="66181" y="107313"/>
                  </a:lnTo>
                  <a:lnTo>
                    <a:pt x="69664" y="138327"/>
                  </a:lnTo>
                  <a:lnTo>
                    <a:pt x="73148" y="114466"/>
                  </a:lnTo>
                  <a:lnTo>
                    <a:pt x="76631" y="153297"/>
                  </a:lnTo>
                  <a:lnTo>
                    <a:pt x="80114" y="132040"/>
                  </a:lnTo>
                  <a:lnTo>
                    <a:pt x="83597" y="111090"/>
                  </a:lnTo>
                  <a:lnTo>
                    <a:pt x="87081" y="113929"/>
                  </a:lnTo>
                  <a:lnTo>
                    <a:pt x="90564" y="94173"/>
                  </a:lnTo>
                  <a:lnTo>
                    <a:pt x="94047" y="74685"/>
                  </a:lnTo>
                  <a:lnTo>
                    <a:pt x="97530" y="78899"/>
                  </a:lnTo>
                  <a:lnTo>
                    <a:pt x="101014" y="60452"/>
                  </a:lnTo>
                  <a:lnTo>
                    <a:pt x="104497" y="53838"/>
                  </a:lnTo>
                  <a:lnTo>
                    <a:pt x="107980" y="36096"/>
                  </a:lnTo>
                  <a:lnTo>
                    <a:pt x="111463" y="18575"/>
                  </a:lnTo>
                  <a:lnTo>
                    <a:pt x="114947" y="56931"/>
                  </a:lnTo>
                  <a:lnTo>
                    <a:pt x="118430" y="40851"/>
                  </a:lnTo>
                  <a:lnTo>
                    <a:pt x="121913" y="24952"/>
                  </a:lnTo>
                  <a:lnTo>
                    <a:pt x="125396" y="30231"/>
                  </a:lnTo>
                  <a:lnTo>
                    <a:pt x="128880" y="15033"/>
                  </a:lnTo>
                  <a:lnTo>
                    <a:pt x="132363" y="0"/>
                  </a:lnTo>
                  <a:lnTo>
                    <a:pt x="135846" y="25497"/>
                  </a:lnTo>
                  <a:lnTo>
                    <a:pt x="139329" y="11390"/>
                  </a:lnTo>
                  <a:lnTo>
                    <a:pt x="142813" y="112824"/>
                  </a:lnTo>
                  <a:lnTo>
                    <a:pt x="146296" y="100728"/>
                  </a:lnTo>
                  <a:lnTo>
                    <a:pt x="149779" y="88733"/>
                  </a:lnTo>
                  <a:lnTo>
                    <a:pt x="153262" y="83995"/>
                  </a:lnTo>
                  <a:lnTo>
                    <a:pt x="156746" y="72301"/>
                  </a:lnTo>
                  <a:lnTo>
                    <a:pt x="160229" y="60703"/>
                  </a:lnTo>
                  <a:lnTo>
                    <a:pt x="163712" y="56494"/>
                  </a:lnTo>
                  <a:lnTo>
                    <a:pt x="167195" y="45179"/>
                  </a:lnTo>
                  <a:lnTo>
                    <a:pt x="170679" y="33953"/>
                  </a:lnTo>
                  <a:lnTo>
                    <a:pt x="174162" y="51551"/>
                  </a:lnTo>
                  <a:lnTo>
                    <a:pt x="177645" y="40851"/>
                  </a:lnTo>
                  <a:lnTo>
                    <a:pt x="181128" y="111090"/>
                  </a:lnTo>
                  <a:lnTo>
                    <a:pt x="184612" y="101522"/>
                  </a:lnTo>
                  <a:lnTo>
                    <a:pt x="188095" y="92018"/>
                  </a:lnTo>
                  <a:lnTo>
                    <a:pt x="191578" y="93751"/>
                  </a:lnTo>
                  <a:lnTo>
                    <a:pt x="195061" y="84500"/>
                  </a:lnTo>
                  <a:lnTo>
                    <a:pt x="198545" y="75310"/>
                  </a:lnTo>
                  <a:lnTo>
                    <a:pt x="202028" y="113539"/>
                  </a:lnTo>
                  <a:lnTo>
                    <a:pt x="205511" y="104985"/>
                  </a:lnTo>
                  <a:lnTo>
                    <a:pt x="208994" y="129525"/>
                  </a:lnTo>
                  <a:lnTo>
                    <a:pt x="212478" y="121431"/>
                  </a:lnTo>
                  <a:lnTo>
                    <a:pt x="215961" y="113381"/>
                  </a:lnTo>
                  <a:lnTo>
                    <a:pt x="219444" y="118910"/>
                  </a:lnTo>
                  <a:lnTo>
                    <a:pt x="222927" y="111090"/>
                  </a:lnTo>
                  <a:lnTo>
                    <a:pt x="226411" y="103311"/>
                  </a:lnTo>
                  <a:lnTo>
                    <a:pt x="229894" y="133959"/>
                  </a:lnTo>
                  <a:lnTo>
                    <a:pt x="233377" y="126643"/>
                  </a:lnTo>
                  <a:lnTo>
                    <a:pt x="236860" y="119364"/>
                  </a:lnTo>
                  <a:lnTo>
                    <a:pt x="240344" y="132040"/>
                  </a:lnTo>
                  <a:lnTo>
                    <a:pt x="243827" y="125023"/>
                  </a:lnTo>
                  <a:lnTo>
                    <a:pt x="247310" y="171635"/>
                  </a:lnTo>
                  <a:lnTo>
                    <a:pt x="250793" y="165190"/>
                  </a:lnTo>
                  <a:lnTo>
                    <a:pt x="254277" y="158774"/>
                  </a:lnTo>
                  <a:lnTo>
                    <a:pt x="257760" y="158998"/>
                  </a:lnTo>
                  <a:lnTo>
                    <a:pt x="261243" y="152698"/>
                  </a:lnTo>
                  <a:lnTo>
                    <a:pt x="264726" y="146425"/>
                  </a:lnTo>
                  <a:lnTo>
                    <a:pt x="268210" y="165829"/>
                  </a:lnTo>
                  <a:lnTo>
                    <a:pt x="271693" y="159834"/>
                  </a:lnTo>
                  <a:lnTo>
                    <a:pt x="275176" y="153864"/>
                  </a:lnTo>
                  <a:lnTo>
                    <a:pt x="278659" y="174868"/>
                  </a:lnTo>
                  <a:lnTo>
                    <a:pt x="282143" y="169175"/>
                  </a:lnTo>
                  <a:lnTo>
                    <a:pt x="285626" y="172071"/>
                  </a:lnTo>
                  <a:lnTo>
                    <a:pt x="289109" y="166493"/>
                  </a:lnTo>
                  <a:lnTo>
                    <a:pt x="292592" y="160936"/>
                  </a:lnTo>
                  <a:lnTo>
                    <a:pt x="296075" y="190507"/>
                  </a:lnTo>
                  <a:lnTo>
                    <a:pt x="299559" y="185276"/>
                  </a:lnTo>
                  <a:lnTo>
                    <a:pt x="303042" y="180062"/>
                  </a:lnTo>
                  <a:lnTo>
                    <a:pt x="306525" y="185044"/>
                  </a:lnTo>
                  <a:lnTo>
                    <a:pt x="310008" y="179947"/>
                  </a:lnTo>
                  <a:lnTo>
                    <a:pt x="313492" y="182368"/>
                  </a:lnTo>
                  <a:lnTo>
                    <a:pt x="316975" y="177363"/>
                  </a:lnTo>
                  <a:lnTo>
                    <a:pt x="320458" y="172376"/>
                  </a:lnTo>
                  <a:lnTo>
                    <a:pt x="323941" y="175189"/>
                  </a:lnTo>
                  <a:lnTo>
                    <a:pt x="327425" y="171197"/>
                  </a:lnTo>
                  <a:lnTo>
                    <a:pt x="330908" y="167232"/>
                  </a:lnTo>
                  <a:lnTo>
                    <a:pt x="334391" y="162717"/>
                  </a:lnTo>
                  <a:lnTo>
                    <a:pt x="337874" y="157884"/>
                  </a:lnTo>
                  <a:lnTo>
                    <a:pt x="341358" y="153068"/>
                  </a:lnTo>
                  <a:lnTo>
                    <a:pt x="344841" y="192697"/>
                  </a:lnTo>
                  <a:lnTo>
                    <a:pt x="348324" y="188219"/>
                  </a:lnTo>
                  <a:lnTo>
                    <a:pt x="351807" y="183755"/>
                  </a:lnTo>
                  <a:lnTo>
                    <a:pt x="355291" y="179305"/>
                  </a:lnTo>
                  <a:lnTo>
                    <a:pt x="358774" y="174868"/>
                  </a:lnTo>
                  <a:lnTo>
                    <a:pt x="362257" y="195950"/>
                  </a:lnTo>
                  <a:lnTo>
                    <a:pt x="365740" y="191710"/>
                  </a:lnTo>
                  <a:lnTo>
                    <a:pt x="369224" y="187481"/>
                  </a:lnTo>
                  <a:lnTo>
                    <a:pt x="372707" y="183265"/>
                  </a:lnTo>
                  <a:lnTo>
                    <a:pt x="376190" y="179060"/>
                  </a:lnTo>
                  <a:lnTo>
                    <a:pt x="379673" y="179022"/>
                  </a:lnTo>
                  <a:lnTo>
                    <a:pt x="383157" y="174868"/>
                  </a:lnTo>
                  <a:lnTo>
                    <a:pt x="386640" y="170725"/>
                  </a:lnTo>
                  <a:lnTo>
                    <a:pt x="390123" y="178912"/>
                  </a:lnTo>
                  <a:lnTo>
                    <a:pt x="393606" y="174868"/>
                  </a:lnTo>
                  <a:lnTo>
                    <a:pt x="397090" y="170835"/>
                  </a:lnTo>
                  <a:lnTo>
                    <a:pt x="400573" y="166813"/>
                  </a:lnTo>
                  <a:lnTo>
                    <a:pt x="404056" y="162802"/>
                  </a:lnTo>
                  <a:lnTo>
                    <a:pt x="407539" y="158802"/>
                  </a:lnTo>
                  <a:lnTo>
                    <a:pt x="411023" y="160984"/>
                  </a:lnTo>
                  <a:lnTo>
                    <a:pt x="414506" y="157042"/>
                  </a:lnTo>
                  <a:lnTo>
                    <a:pt x="417989" y="169103"/>
                  </a:lnTo>
                  <a:lnTo>
                    <a:pt x="421472" y="165272"/>
                  </a:lnTo>
                  <a:lnTo>
                    <a:pt x="424956" y="161451"/>
                  </a:lnTo>
                  <a:lnTo>
                    <a:pt x="428439" y="165431"/>
                  </a:lnTo>
                  <a:lnTo>
                    <a:pt x="431922" y="161673"/>
                  </a:lnTo>
                  <a:lnTo>
                    <a:pt x="435405" y="157924"/>
                  </a:lnTo>
                  <a:lnTo>
                    <a:pt x="438889" y="199083"/>
                  </a:lnTo>
                  <a:lnTo>
                    <a:pt x="442372" y="195599"/>
                  </a:lnTo>
                  <a:lnTo>
                    <a:pt x="445855" y="192124"/>
                  </a:lnTo>
                  <a:lnTo>
                    <a:pt x="449338" y="211692"/>
                  </a:lnTo>
                  <a:lnTo>
                    <a:pt x="452822" y="208924"/>
                  </a:lnTo>
                  <a:lnTo>
                    <a:pt x="456305" y="225389"/>
                  </a:lnTo>
                  <a:lnTo>
                    <a:pt x="459788" y="222181"/>
                  </a:lnTo>
                  <a:lnTo>
                    <a:pt x="463271" y="218980"/>
                  </a:lnTo>
                  <a:lnTo>
                    <a:pt x="466755" y="228541"/>
                  </a:lnTo>
                  <a:lnTo>
                    <a:pt x="470238" y="225421"/>
                  </a:lnTo>
                  <a:lnTo>
                    <a:pt x="473721" y="222308"/>
                  </a:lnTo>
                  <a:lnTo>
                    <a:pt x="477204" y="224751"/>
                  </a:lnTo>
                  <a:lnTo>
                    <a:pt x="480688" y="221680"/>
                  </a:lnTo>
                  <a:lnTo>
                    <a:pt x="484171" y="233410"/>
                  </a:lnTo>
                  <a:lnTo>
                    <a:pt x="487654" y="230428"/>
                  </a:lnTo>
                  <a:lnTo>
                    <a:pt x="491137" y="227451"/>
                  </a:lnTo>
                  <a:lnTo>
                    <a:pt x="494621" y="237384"/>
                  </a:lnTo>
                  <a:lnTo>
                    <a:pt x="498104" y="234484"/>
                  </a:lnTo>
                  <a:lnTo>
                    <a:pt x="501587" y="231591"/>
                  </a:lnTo>
                  <a:lnTo>
                    <a:pt x="505070" y="229975"/>
                  </a:lnTo>
                  <a:lnTo>
                    <a:pt x="508554" y="227099"/>
                  </a:lnTo>
                  <a:lnTo>
                    <a:pt x="512037" y="224228"/>
                  </a:lnTo>
                  <a:lnTo>
                    <a:pt x="515520" y="232686"/>
                  </a:lnTo>
                  <a:lnTo>
                    <a:pt x="519003" y="229881"/>
                  </a:lnTo>
                  <a:lnTo>
                    <a:pt x="522487" y="236813"/>
                  </a:lnTo>
                  <a:lnTo>
                    <a:pt x="525970" y="234066"/>
                  </a:lnTo>
                  <a:lnTo>
                    <a:pt x="529453" y="231324"/>
                  </a:lnTo>
                  <a:lnTo>
                    <a:pt x="532936" y="244948"/>
                  </a:lnTo>
                  <a:lnTo>
                    <a:pt x="536420" y="242293"/>
                  </a:lnTo>
                  <a:lnTo>
                    <a:pt x="539903" y="239642"/>
                  </a:lnTo>
                  <a:lnTo>
                    <a:pt x="543386" y="262992"/>
                  </a:lnTo>
                  <a:lnTo>
                    <a:pt x="546869" y="260473"/>
                  </a:lnTo>
                  <a:lnTo>
                    <a:pt x="550353" y="257958"/>
                  </a:lnTo>
                  <a:lnTo>
                    <a:pt x="553836" y="255814"/>
                  </a:lnTo>
                  <a:lnTo>
                    <a:pt x="557319" y="253691"/>
                  </a:lnTo>
                  <a:lnTo>
                    <a:pt x="560802" y="253562"/>
                  </a:lnTo>
                  <a:lnTo>
                    <a:pt x="564286" y="251078"/>
                  </a:lnTo>
                  <a:lnTo>
                    <a:pt x="567769" y="248598"/>
                  </a:lnTo>
                  <a:lnTo>
                    <a:pt x="571252" y="250279"/>
                  </a:lnTo>
                  <a:lnTo>
                    <a:pt x="574735" y="247825"/>
                  </a:lnTo>
                  <a:lnTo>
                    <a:pt x="578218" y="245376"/>
                  </a:lnTo>
                  <a:lnTo>
                    <a:pt x="581702" y="254138"/>
                  </a:lnTo>
                  <a:lnTo>
                    <a:pt x="585185" y="251745"/>
                  </a:lnTo>
                  <a:lnTo>
                    <a:pt x="588668" y="250358"/>
                  </a:lnTo>
                  <a:lnTo>
                    <a:pt x="592151" y="247978"/>
                  </a:lnTo>
                  <a:lnTo>
                    <a:pt x="595635" y="245601"/>
                  </a:lnTo>
                  <a:lnTo>
                    <a:pt x="599118" y="246244"/>
                  </a:lnTo>
                  <a:lnTo>
                    <a:pt x="602601" y="243888"/>
                  </a:lnTo>
                  <a:lnTo>
                    <a:pt x="606084" y="241535"/>
                  </a:lnTo>
                  <a:lnTo>
                    <a:pt x="609568" y="249093"/>
                  </a:lnTo>
                  <a:lnTo>
                    <a:pt x="613051" y="246789"/>
                  </a:lnTo>
                  <a:lnTo>
                    <a:pt x="616534" y="244488"/>
                  </a:lnTo>
                  <a:lnTo>
                    <a:pt x="620017" y="248011"/>
                  </a:lnTo>
                  <a:lnTo>
                    <a:pt x="623501" y="245741"/>
                  </a:lnTo>
                  <a:lnTo>
                    <a:pt x="626984" y="246355"/>
                  </a:lnTo>
                  <a:lnTo>
                    <a:pt x="630467" y="244104"/>
                  </a:lnTo>
                  <a:lnTo>
                    <a:pt x="633950" y="241856"/>
                  </a:lnTo>
                  <a:lnTo>
                    <a:pt x="637434" y="249077"/>
                  </a:lnTo>
                  <a:lnTo>
                    <a:pt x="640917" y="246873"/>
                  </a:lnTo>
                  <a:lnTo>
                    <a:pt x="644400" y="244673"/>
                  </a:lnTo>
                  <a:lnTo>
                    <a:pt x="647883" y="242476"/>
                  </a:lnTo>
                  <a:lnTo>
                    <a:pt x="651367" y="240282"/>
                  </a:lnTo>
                  <a:lnTo>
                    <a:pt x="654850" y="238091"/>
                  </a:lnTo>
                  <a:lnTo>
                    <a:pt x="658333" y="242461"/>
                  </a:lnTo>
                  <a:lnTo>
                    <a:pt x="661816" y="240302"/>
                  </a:lnTo>
                  <a:lnTo>
                    <a:pt x="665300" y="289637"/>
                  </a:lnTo>
                  <a:lnTo>
                    <a:pt x="668783" y="287684"/>
                  </a:lnTo>
                  <a:lnTo>
                    <a:pt x="672266" y="285733"/>
                  </a:lnTo>
                  <a:lnTo>
                    <a:pt x="675749" y="285278"/>
                  </a:lnTo>
                  <a:lnTo>
                    <a:pt x="679233" y="283338"/>
                  </a:lnTo>
                  <a:lnTo>
                    <a:pt x="682716" y="281400"/>
                  </a:lnTo>
                  <a:lnTo>
                    <a:pt x="686199" y="279464"/>
                  </a:lnTo>
                  <a:lnTo>
                    <a:pt x="689682" y="277531"/>
                  </a:lnTo>
                  <a:lnTo>
                    <a:pt x="693166" y="292385"/>
                  </a:lnTo>
                  <a:lnTo>
                    <a:pt x="696649" y="290521"/>
                  </a:lnTo>
                  <a:lnTo>
                    <a:pt x="700132" y="288658"/>
                  </a:lnTo>
                  <a:lnTo>
                    <a:pt x="703615" y="291015"/>
                  </a:lnTo>
                  <a:lnTo>
                    <a:pt x="707099" y="289173"/>
                  </a:lnTo>
                  <a:lnTo>
                    <a:pt x="710582" y="287333"/>
                  </a:lnTo>
                  <a:lnTo>
                    <a:pt x="714065" y="292420"/>
                  </a:lnTo>
                  <a:lnTo>
                    <a:pt x="717548" y="290610"/>
                  </a:lnTo>
                  <a:lnTo>
                    <a:pt x="721032" y="288802"/>
                  </a:lnTo>
                  <a:lnTo>
                    <a:pt x="724515" y="286996"/>
                  </a:lnTo>
                  <a:lnTo>
                    <a:pt x="727998" y="285192"/>
                  </a:lnTo>
                  <a:lnTo>
                    <a:pt x="731481" y="292889"/>
                  </a:lnTo>
                  <a:lnTo>
                    <a:pt x="734965" y="291124"/>
                  </a:lnTo>
                  <a:lnTo>
                    <a:pt x="738448" y="289361"/>
                  </a:lnTo>
                  <a:lnTo>
                    <a:pt x="741931" y="288269"/>
                  </a:lnTo>
                  <a:lnTo>
                    <a:pt x="745414" y="286513"/>
                  </a:lnTo>
                  <a:lnTo>
                    <a:pt x="748898" y="284758"/>
                  </a:lnTo>
                  <a:lnTo>
                    <a:pt x="752381" y="285691"/>
                  </a:lnTo>
                  <a:lnTo>
                    <a:pt x="755864" y="283950"/>
                  </a:lnTo>
                  <a:lnTo>
                    <a:pt x="759347" y="284881"/>
                  </a:lnTo>
                  <a:lnTo>
                    <a:pt x="762831" y="283153"/>
                  </a:lnTo>
                  <a:lnTo>
                    <a:pt x="766314" y="281427"/>
                  </a:lnTo>
                  <a:lnTo>
                    <a:pt x="769797" y="283030"/>
                  </a:lnTo>
                  <a:lnTo>
                    <a:pt x="773280" y="281319"/>
                  </a:lnTo>
                  <a:lnTo>
                    <a:pt x="776764" y="279609"/>
                  </a:lnTo>
                  <a:lnTo>
                    <a:pt x="780247" y="283824"/>
                  </a:lnTo>
                  <a:lnTo>
                    <a:pt x="783730" y="282139"/>
                  </a:lnTo>
                  <a:lnTo>
                    <a:pt x="787213" y="280455"/>
                  </a:lnTo>
                  <a:lnTo>
                    <a:pt x="790697" y="281380"/>
                  </a:lnTo>
                  <a:lnTo>
                    <a:pt x="794180" y="279709"/>
                  </a:lnTo>
                  <a:lnTo>
                    <a:pt x="797663" y="280632"/>
                  </a:lnTo>
                  <a:lnTo>
                    <a:pt x="801146" y="278973"/>
                  </a:lnTo>
                  <a:lnTo>
                    <a:pt x="804630" y="277315"/>
                  </a:lnTo>
                  <a:lnTo>
                    <a:pt x="808113" y="276309"/>
                  </a:lnTo>
                  <a:lnTo>
                    <a:pt x="811596" y="274658"/>
                  </a:lnTo>
                  <a:lnTo>
                    <a:pt x="815079" y="273008"/>
                  </a:lnTo>
                  <a:lnTo>
                    <a:pt x="818563" y="273316"/>
                  </a:lnTo>
                  <a:lnTo>
                    <a:pt x="822046" y="271676"/>
                  </a:lnTo>
                  <a:lnTo>
                    <a:pt x="825529" y="270038"/>
                  </a:lnTo>
                  <a:lnTo>
                    <a:pt x="829012" y="269708"/>
                  </a:lnTo>
                  <a:lnTo>
                    <a:pt x="832496" y="268077"/>
                  </a:lnTo>
                  <a:lnTo>
                    <a:pt x="835979" y="270348"/>
                  </a:lnTo>
                  <a:lnTo>
                    <a:pt x="839462" y="268733"/>
                  </a:lnTo>
                  <a:lnTo>
                    <a:pt x="842945" y="267119"/>
                  </a:lnTo>
                  <a:lnTo>
                    <a:pt x="846429" y="265507"/>
                  </a:lnTo>
                  <a:lnTo>
                    <a:pt x="849912" y="263897"/>
                  </a:lnTo>
                  <a:lnTo>
                    <a:pt x="853395" y="262289"/>
                  </a:lnTo>
                  <a:lnTo>
                    <a:pt x="856878" y="260682"/>
                  </a:lnTo>
                  <a:lnTo>
                    <a:pt x="860361" y="259078"/>
                  </a:lnTo>
                  <a:lnTo>
                    <a:pt x="863845" y="272169"/>
                  </a:lnTo>
                  <a:lnTo>
                    <a:pt x="867328" y="270611"/>
                  </a:lnTo>
                  <a:lnTo>
                    <a:pt x="870811" y="269055"/>
                  </a:lnTo>
                  <a:lnTo>
                    <a:pt x="874294" y="271826"/>
                  </a:lnTo>
                  <a:lnTo>
                    <a:pt x="877778" y="270286"/>
                  </a:lnTo>
                  <a:lnTo>
                    <a:pt x="881261" y="268748"/>
                  </a:lnTo>
                  <a:lnTo>
                    <a:pt x="884744" y="272096"/>
                  </a:lnTo>
                  <a:lnTo>
                    <a:pt x="888227" y="270575"/>
                  </a:lnTo>
                  <a:lnTo>
                    <a:pt x="891711" y="269055"/>
                  </a:lnTo>
                  <a:lnTo>
                    <a:pt x="895194" y="271163"/>
                  </a:lnTo>
                  <a:lnTo>
                    <a:pt x="898677" y="269657"/>
                  </a:lnTo>
                  <a:lnTo>
                    <a:pt x="902160" y="269355"/>
                  </a:lnTo>
                  <a:lnTo>
                    <a:pt x="905644" y="267856"/>
                  </a:lnTo>
                  <a:lnTo>
                    <a:pt x="909127" y="266358"/>
                  </a:lnTo>
                  <a:lnTo>
                    <a:pt x="912610" y="267865"/>
                  </a:lnTo>
                  <a:lnTo>
                    <a:pt x="916093" y="266378"/>
                  </a:lnTo>
                  <a:lnTo>
                    <a:pt x="919577" y="264893"/>
                  </a:lnTo>
                  <a:lnTo>
                    <a:pt x="923060" y="266399"/>
                  </a:lnTo>
                  <a:lnTo>
                    <a:pt x="926543" y="264925"/>
                  </a:lnTo>
                  <a:lnTo>
                    <a:pt x="930026" y="263452"/>
                  </a:lnTo>
                  <a:lnTo>
                    <a:pt x="933510" y="264364"/>
                  </a:lnTo>
                  <a:lnTo>
                    <a:pt x="936993" y="262901"/>
                  </a:lnTo>
                  <a:lnTo>
                    <a:pt x="940476" y="261493"/>
                  </a:lnTo>
                  <a:lnTo>
                    <a:pt x="943959" y="260252"/>
                  </a:lnTo>
                  <a:lnTo>
                    <a:pt x="947443" y="259013"/>
                  </a:lnTo>
                  <a:lnTo>
                    <a:pt x="950926" y="260639"/>
                  </a:lnTo>
                  <a:lnTo>
                    <a:pt x="954409" y="259193"/>
                  </a:lnTo>
                  <a:lnTo>
                    <a:pt x="957892" y="257748"/>
                  </a:lnTo>
                  <a:lnTo>
                    <a:pt x="961376" y="260440"/>
                  </a:lnTo>
                  <a:lnTo>
                    <a:pt x="964859" y="259009"/>
                  </a:lnTo>
                  <a:lnTo>
                    <a:pt x="968342" y="264535"/>
                  </a:lnTo>
                  <a:lnTo>
                    <a:pt x="971825" y="263125"/>
                  </a:lnTo>
                  <a:lnTo>
                    <a:pt x="975309" y="261716"/>
                  </a:lnTo>
                  <a:lnTo>
                    <a:pt x="978792" y="263807"/>
                  </a:lnTo>
                  <a:lnTo>
                    <a:pt x="982275" y="262618"/>
                  </a:lnTo>
                  <a:lnTo>
                    <a:pt x="985758" y="261432"/>
                  </a:lnTo>
                  <a:lnTo>
                    <a:pt x="989242" y="263639"/>
                  </a:lnTo>
                  <a:lnTo>
                    <a:pt x="992725" y="262463"/>
                  </a:lnTo>
                  <a:lnTo>
                    <a:pt x="996208" y="261289"/>
                  </a:lnTo>
                  <a:lnTo>
                    <a:pt x="999691" y="262177"/>
                  </a:lnTo>
                  <a:lnTo>
                    <a:pt x="1003175" y="260805"/>
                  </a:lnTo>
                  <a:lnTo>
                    <a:pt x="1006658" y="259996"/>
                  </a:lnTo>
                  <a:lnTo>
                    <a:pt x="1010141" y="258628"/>
                  </a:lnTo>
                  <a:lnTo>
                    <a:pt x="1013624" y="257261"/>
                  </a:lnTo>
                  <a:lnTo>
                    <a:pt x="1017108" y="255988"/>
                  </a:lnTo>
                  <a:lnTo>
                    <a:pt x="1020591" y="254831"/>
                  </a:lnTo>
                  <a:lnTo>
                    <a:pt x="1024074" y="253677"/>
                  </a:lnTo>
                  <a:lnTo>
                    <a:pt x="1027557" y="253506"/>
                  </a:lnTo>
                  <a:lnTo>
                    <a:pt x="1031041" y="252150"/>
                  </a:lnTo>
                  <a:lnTo>
                    <a:pt x="1034524" y="250795"/>
                  </a:lnTo>
                  <a:lnTo>
                    <a:pt x="1038007" y="249441"/>
                  </a:lnTo>
                  <a:lnTo>
                    <a:pt x="1041490" y="248088"/>
                  </a:lnTo>
                  <a:lnTo>
                    <a:pt x="1044974" y="246737"/>
                  </a:lnTo>
                  <a:lnTo>
                    <a:pt x="1048457" y="245386"/>
                  </a:lnTo>
                  <a:lnTo>
                    <a:pt x="1051940" y="244037"/>
                  </a:lnTo>
                  <a:lnTo>
                    <a:pt x="1055423" y="243265"/>
                  </a:lnTo>
                  <a:lnTo>
                    <a:pt x="1058907" y="241919"/>
                  </a:lnTo>
                  <a:lnTo>
                    <a:pt x="1062390" y="240575"/>
                  </a:lnTo>
                  <a:lnTo>
                    <a:pt x="1065873" y="246974"/>
                  </a:lnTo>
                  <a:lnTo>
                    <a:pt x="1069356" y="246062"/>
                  </a:lnTo>
                  <a:lnTo>
                    <a:pt x="1072840" y="245673"/>
                  </a:lnTo>
                  <a:lnTo>
                    <a:pt x="1076323" y="244355"/>
                  </a:lnTo>
                  <a:lnTo>
                    <a:pt x="1079806" y="243038"/>
                  </a:lnTo>
                  <a:lnTo>
                    <a:pt x="1083289" y="253798"/>
                  </a:lnTo>
                  <a:lnTo>
                    <a:pt x="1086773" y="252513"/>
                  </a:lnTo>
                  <a:lnTo>
                    <a:pt x="1090256" y="251228"/>
                  </a:lnTo>
                  <a:lnTo>
                    <a:pt x="1093739" y="255269"/>
                  </a:lnTo>
                  <a:lnTo>
                    <a:pt x="1097222" y="253999"/>
                  </a:lnTo>
                  <a:lnTo>
                    <a:pt x="1100706" y="252730"/>
                  </a:lnTo>
                  <a:lnTo>
                    <a:pt x="1104189" y="256703"/>
                  </a:lnTo>
                  <a:lnTo>
                    <a:pt x="1107672" y="255448"/>
                  </a:lnTo>
                  <a:lnTo>
                    <a:pt x="1111155" y="254194"/>
                  </a:lnTo>
                  <a:lnTo>
                    <a:pt x="1114639" y="252941"/>
                  </a:lnTo>
                  <a:lnTo>
                    <a:pt x="1118122" y="251689"/>
                  </a:lnTo>
                  <a:lnTo>
                    <a:pt x="1121605" y="252006"/>
                  </a:lnTo>
                  <a:lnTo>
                    <a:pt x="1125088" y="250760"/>
                  </a:lnTo>
                  <a:lnTo>
                    <a:pt x="1128572" y="249515"/>
                  </a:lnTo>
                  <a:lnTo>
                    <a:pt x="1132055" y="253966"/>
                  </a:lnTo>
                  <a:lnTo>
                    <a:pt x="1135538" y="252736"/>
                  </a:lnTo>
                  <a:lnTo>
                    <a:pt x="1139021" y="258590"/>
                  </a:lnTo>
                  <a:lnTo>
                    <a:pt x="1142505" y="257378"/>
                  </a:lnTo>
                  <a:lnTo>
                    <a:pt x="1145988" y="256166"/>
                  </a:lnTo>
                  <a:lnTo>
                    <a:pt x="1149471" y="254956"/>
                  </a:lnTo>
                  <a:lnTo>
                    <a:pt x="1152954" y="253747"/>
                  </a:lnTo>
                  <a:lnTo>
                    <a:pt x="1156437" y="252538"/>
                  </a:lnTo>
                  <a:lnTo>
                    <a:pt x="1159921" y="255440"/>
                  </a:lnTo>
                  <a:lnTo>
                    <a:pt x="1163404" y="254425"/>
                  </a:lnTo>
                  <a:lnTo>
                    <a:pt x="1166887" y="253412"/>
                  </a:lnTo>
                  <a:lnTo>
                    <a:pt x="1170370" y="265322"/>
                  </a:lnTo>
                  <a:lnTo>
                    <a:pt x="1173854" y="264157"/>
                  </a:lnTo>
                  <a:lnTo>
                    <a:pt x="1177337" y="262992"/>
                  </a:lnTo>
                  <a:lnTo>
                    <a:pt x="1180820" y="261829"/>
                  </a:lnTo>
                  <a:lnTo>
                    <a:pt x="1184303" y="260667"/>
                  </a:lnTo>
                  <a:lnTo>
                    <a:pt x="1187787" y="262812"/>
                  </a:lnTo>
                  <a:lnTo>
                    <a:pt x="1191270" y="261659"/>
                  </a:lnTo>
                  <a:lnTo>
                    <a:pt x="1194753" y="260506"/>
                  </a:lnTo>
                  <a:lnTo>
                    <a:pt x="1198236" y="260297"/>
                  </a:lnTo>
                  <a:lnTo>
                    <a:pt x="1201720" y="259148"/>
                  </a:lnTo>
                  <a:lnTo>
                    <a:pt x="1205203" y="258000"/>
                  </a:lnTo>
                  <a:lnTo>
                    <a:pt x="1208686" y="258738"/>
                  </a:lnTo>
                  <a:lnTo>
                    <a:pt x="1212169" y="257596"/>
                  </a:lnTo>
                  <a:lnTo>
                    <a:pt x="1215653" y="261579"/>
                  </a:lnTo>
                  <a:lnTo>
                    <a:pt x="1219136" y="260450"/>
                  </a:lnTo>
                  <a:lnTo>
                    <a:pt x="1222619" y="259321"/>
                  </a:lnTo>
                  <a:lnTo>
                    <a:pt x="1226102" y="260125"/>
                  </a:lnTo>
                  <a:lnTo>
                    <a:pt x="1229586" y="259171"/>
                  </a:lnTo>
                  <a:lnTo>
                    <a:pt x="1233069" y="258218"/>
                  </a:lnTo>
                  <a:lnTo>
                    <a:pt x="1236552" y="258057"/>
                  </a:lnTo>
                  <a:lnTo>
                    <a:pt x="1240035" y="256940"/>
                  </a:lnTo>
                  <a:lnTo>
                    <a:pt x="1243519" y="261750"/>
                  </a:lnTo>
                  <a:lnTo>
                    <a:pt x="1247002" y="260646"/>
                  </a:lnTo>
                  <a:lnTo>
                    <a:pt x="1250485" y="259543"/>
                  </a:lnTo>
                  <a:lnTo>
                    <a:pt x="1253968" y="258440"/>
                  </a:lnTo>
                  <a:lnTo>
                    <a:pt x="1257452" y="257339"/>
                  </a:lnTo>
                  <a:lnTo>
                    <a:pt x="1260935" y="256238"/>
                  </a:lnTo>
                  <a:lnTo>
                    <a:pt x="1264418" y="256048"/>
                  </a:lnTo>
                  <a:lnTo>
                    <a:pt x="1267901" y="254951"/>
                  </a:lnTo>
                  <a:lnTo>
                    <a:pt x="1271385" y="253854"/>
                  </a:lnTo>
                  <a:lnTo>
                    <a:pt x="1274868" y="255932"/>
                  </a:lnTo>
                  <a:lnTo>
                    <a:pt x="1278351" y="254844"/>
                  </a:lnTo>
                  <a:lnTo>
                    <a:pt x="1281834" y="259119"/>
                  </a:lnTo>
                  <a:lnTo>
                    <a:pt x="1285318" y="258042"/>
                  </a:lnTo>
                  <a:lnTo>
                    <a:pt x="1288801" y="256967"/>
                  </a:lnTo>
                  <a:lnTo>
                    <a:pt x="1292284" y="258982"/>
                  </a:lnTo>
                  <a:lnTo>
                    <a:pt x="1295767" y="257914"/>
                  </a:lnTo>
                  <a:lnTo>
                    <a:pt x="1299251" y="256847"/>
                  </a:lnTo>
                  <a:lnTo>
                    <a:pt x="1302734" y="257100"/>
                  </a:lnTo>
                  <a:lnTo>
                    <a:pt x="1306217" y="256037"/>
                  </a:lnTo>
                  <a:lnTo>
                    <a:pt x="1309700" y="254975"/>
                  </a:lnTo>
                  <a:lnTo>
                    <a:pt x="1313184" y="254794"/>
                  </a:lnTo>
                  <a:lnTo>
                    <a:pt x="1316667" y="253735"/>
                  </a:lnTo>
                  <a:lnTo>
                    <a:pt x="1320150" y="253117"/>
                  </a:lnTo>
                  <a:lnTo>
                    <a:pt x="1323633" y="252061"/>
                  </a:lnTo>
                  <a:lnTo>
                    <a:pt x="1327117" y="251005"/>
                  </a:lnTo>
                  <a:lnTo>
                    <a:pt x="1330600" y="249950"/>
                  </a:lnTo>
                  <a:lnTo>
                    <a:pt x="1334083" y="248895"/>
                  </a:lnTo>
                  <a:lnTo>
                    <a:pt x="1337566" y="247842"/>
                  </a:lnTo>
                  <a:lnTo>
                    <a:pt x="1341050" y="252941"/>
                  </a:lnTo>
                  <a:lnTo>
                    <a:pt x="1344533" y="251901"/>
                  </a:lnTo>
                  <a:lnTo>
                    <a:pt x="1348016" y="261910"/>
                  </a:lnTo>
                  <a:lnTo>
                    <a:pt x="1351499" y="260892"/>
                  </a:lnTo>
                  <a:lnTo>
                    <a:pt x="1354983" y="259875"/>
                  </a:lnTo>
                  <a:lnTo>
                    <a:pt x="1358466" y="264625"/>
                  </a:lnTo>
                  <a:lnTo>
                    <a:pt x="1361949" y="263620"/>
                  </a:lnTo>
                  <a:lnTo>
                    <a:pt x="1365432" y="262616"/>
                  </a:lnTo>
                  <a:lnTo>
                    <a:pt x="1368916" y="264458"/>
                  </a:lnTo>
                  <a:lnTo>
                    <a:pt x="1372399" y="263460"/>
                  </a:lnTo>
                  <a:lnTo>
                    <a:pt x="1375882" y="262463"/>
                  </a:lnTo>
                  <a:lnTo>
                    <a:pt x="1379365" y="262277"/>
                  </a:lnTo>
                  <a:lnTo>
                    <a:pt x="1382849" y="261283"/>
                  </a:lnTo>
                  <a:lnTo>
                    <a:pt x="1386332" y="263116"/>
                  </a:lnTo>
                  <a:lnTo>
                    <a:pt x="1389815" y="262128"/>
                  </a:lnTo>
                  <a:lnTo>
                    <a:pt x="1393298" y="261141"/>
                  </a:lnTo>
                  <a:lnTo>
                    <a:pt x="1396782" y="260155"/>
                  </a:lnTo>
                  <a:lnTo>
                    <a:pt x="1400265" y="259169"/>
                  </a:lnTo>
                  <a:lnTo>
                    <a:pt x="1403748" y="258184"/>
                  </a:lnTo>
                  <a:lnTo>
                    <a:pt x="1407231" y="263600"/>
                  </a:lnTo>
                  <a:lnTo>
                    <a:pt x="1410715" y="262628"/>
                  </a:lnTo>
                  <a:lnTo>
                    <a:pt x="1414198" y="261657"/>
                  </a:lnTo>
                  <a:lnTo>
                    <a:pt x="1417681" y="260686"/>
                  </a:lnTo>
                  <a:lnTo>
                    <a:pt x="1421164" y="259715"/>
                  </a:lnTo>
                  <a:lnTo>
                    <a:pt x="1424648" y="258746"/>
                  </a:lnTo>
                  <a:lnTo>
                    <a:pt x="1428131" y="257777"/>
                  </a:lnTo>
                  <a:lnTo>
                    <a:pt x="1431614" y="256808"/>
                  </a:lnTo>
                  <a:lnTo>
                    <a:pt x="1435097" y="257436"/>
                  </a:lnTo>
                  <a:lnTo>
                    <a:pt x="1438580" y="256472"/>
                  </a:lnTo>
                  <a:lnTo>
                    <a:pt x="1442064" y="255508"/>
                  </a:lnTo>
                  <a:lnTo>
                    <a:pt x="1445547" y="258506"/>
                  </a:lnTo>
                  <a:lnTo>
                    <a:pt x="1449030" y="257550"/>
                  </a:lnTo>
                  <a:lnTo>
                    <a:pt x="1452513" y="261662"/>
                  </a:lnTo>
                  <a:lnTo>
                    <a:pt x="1455997" y="260717"/>
                  </a:lnTo>
                  <a:lnTo>
                    <a:pt x="1459480" y="259772"/>
                  </a:lnTo>
                  <a:lnTo>
                    <a:pt x="1462963" y="261961"/>
                  </a:lnTo>
                  <a:lnTo>
                    <a:pt x="1466446" y="261163"/>
                  </a:lnTo>
                  <a:lnTo>
                    <a:pt x="1469930" y="260367"/>
                  </a:lnTo>
                  <a:lnTo>
                    <a:pt x="1473413" y="261086"/>
                  </a:lnTo>
                  <a:lnTo>
                    <a:pt x="1476896" y="260852"/>
                  </a:lnTo>
                  <a:lnTo>
                    <a:pt x="1480379" y="260619"/>
                  </a:lnTo>
                  <a:lnTo>
                    <a:pt x="1483863" y="267590"/>
                  </a:lnTo>
                  <a:lnTo>
                    <a:pt x="1487346" y="266675"/>
                  </a:lnTo>
                  <a:lnTo>
                    <a:pt x="1490829" y="267625"/>
                  </a:lnTo>
                  <a:lnTo>
                    <a:pt x="1494312" y="266849"/>
                  </a:lnTo>
                  <a:lnTo>
                    <a:pt x="1497796" y="266073"/>
                  </a:lnTo>
                  <a:lnTo>
                    <a:pt x="1501279" y="265601"/>
                  </a:lnTo>
                  <a:lnTo>
                    <a:pt x="1504762" y="264693"/>
                  </a:lnTo>
                  <a:lnTo>
                    <a:pt x="1508245" y="263786"/>
                  </a:lnTo>
                  <a:lnTo>
                    <a:pt x="1511729" y="263615"/>
                  </a:lnTo>
                  <a:lnTo>
                    <a:pt x="1515212" y="262710"/>
                  </a:lnTo>
                  <a:lnTo>
                    <a:pt x="1518695" y="264734"/>
                  </a:lnTo>
                  <a:lnTo>
                    <a:pt x="1522178" y="263835"/>
                  </a:lnTo>
                  <a:lnTo>
                    <a:pt x="1525662" y="262936"/>
                  </a:lnTo>
                  <a:lnTo>
                    <a:pt x="1529145" y="266741"/>
                  </a:lnTo>
                  <a:lnTo>
                    <a:pt x="1532628" y="265851"/>
                  </a:lnTo>
                  <a:lnTo>
                    <a:pt x="1536111" y="264963"/>
                  </a:lnTo>
                  <a:lnTo>
                    <a:pt x="1539595" y="270109"/>
                  </a:lnTo>
                  <a:lnTo>
                    <a:pt x="1543078" y="269231"/>
                  </a:lnTo>
                  <a:lnTo>
                    <a:pt x="1546561" y="268354"/>
                  </a:lnTo>
                  <a:lnTo>
                    <a:pt x="1550044" y="270275"/>
                  </a:lnTo>
                  <a:lnTo>
                    <a:pt x="1553528" y="269404"/>
                  </a:lnTo>
                  <a:lnTo>
                    <a:pt x="1557011" y="269577"/>
                  </a:lnTo>
                  <a:lnTo>
                    <a:pt x="1560494" y="268708"/>
                  </a:lnTo>
                  <a:lnTo>
                    <a:pt x="1563977" y="267840"/>
                  </a:lnTo>
                  <a:lnTo>
                    <a:pt x="1567461" y="277531"/>
                  </a:lnTo>
                  <a:lnTo>
                    <a:pt x="1570944" y="276682"/>
                  </a:lnTo>
                  <a:lnTo>
                    <a:pt x="1574427" y="275832"/>
                  </a:lnTo>
                  <a:lnTo>
                    <a:pt x="1577910" y="275318"/>
                  </a:lnTo>
                  <a:lnTo>
                    <a:pt x="1581394" y="274470"/>
                  </a:lnTo>
                  <a:lnTo>
                    <a:pt x="1584877" y="273623"/>
                  </a:lnTo>
                  <a:lnTo>
                    <a:pt x="1588360" y="273780"/>
                  </a:lnTo>
                  <a:lnTo>
                    <a:pt x="1591843" y="272935"/>
                  </a:lnTo>
                  <a:lnTo>
                    <a:pt x="1595327" y="272091"/>
                  </a:lnTo>
                  <a:lnTo>
                    <a:pt x="1598810" y="271247"/>
                  </a:lnTo>
                  <a:lnTo>
                    <a:pt x="1602293" y="270404"/>
                  </a:lnTo>
                  <a:lnTo>
                    <a:pt x="1605776" y="273894"/>
                  </a:lnTo>
                  <a:lnTo>
                    <a:pt x="1609260" y="273059"/>
                  </a:lnTo>
                  <a:lnTo>
                    <a:pt x="1612743" y="272224"/>
                  </a:lnTo>
                  <a:lnTo>
                    <a:pt x="1616226" y="272382"/>
                  </a:lnTo>
                  <a:lnTo>
                    <a:pt x="1619709" y="271550"/>
                  </a:lnTo>
                  <a:lnTo>
                    <a:pt x="1623193" y="272368"/>
                  </a:lnTo>
                  <a:lnTo>
                    <a:pt x="1626676" y="271539"/>
                  </a:lnTo>
                  <a:lnTo>
                    <a:pt x="1630159" y="270711"/>
                  </a:lnTo>
                  <a:lnTo>
                    <a:pt x="1633642" y="271529"/>
                  </a:lnTo>
                  <a:lnTo>
                    <a:pt x="1637126" y="270704"/>
                  </a:lnTo>
                  <a:lnTo>
                    <a:pt x="1640609" y="269879"/>
                  </a:lnTo>
                  <a:lnTo>
                    <a:pt x="1644092" y="271024"/>
                  </a:lnTo>
                  <a:lnTo>
                    <a:pt x="1647575" y="270203"/>
                  </a:lnTo>
                  <a:lnTo>
                    <a:pt x="1651059" y="269383"/>
                  </a:lnTo>
                  <a:lnTo>
                    <a:pt x="1654542" y="268564"/>
                  </a:lnTo>
                  <a:lnTo>
                    <a:pt x="1658025" y="267745"/>
                  </a:lnTo>
                  <a:lnTo>
                    <a:pt x="1661508" y="268239"/>
                  </a:lnTo>
                  <a:lnTo>
                    <a:pt x="1664992" y="267423"/>
                  </a:lnTo>
                  <a:lnTo>
                    <a:pt x="1668475" y="266607"/>
                  </a:lnTo>
                  <a:lnTo>
                    <a:pt x="1671958" y="266448"/>
                  </a:lnTo>
                  <a:lnTo>
                    <a:pt x="1675441" y="265634"/>
                  </a:lnTo>
                  <a:lnTo>
                    <a:pt x="1678925" y="264821"/>
                  </a:lnTo>
                  <a:lnTo>
                    <a:pt x="1682408" y="266627"/>
                  </a:lnTo>
                  <a:lnTo>
                    <a:pt x="1685891" y="265819"/>
                  </a:lnTo>
                  <a:lnTo>
                    <a:pt x="1689374" y="265011"/>
                  </a:lnTo>
                  <a:lnTo>
                    <a:pt x="1692858" y="265182"/>
                  </a:lnTo>
                  <a:lnTo>
                    <a:pt x="1696341" y="264376"/>
                  </a:lnTo>
                  <a:lnTo>
                    <a:pt x="1699824" y="264223"/>
                  </a:lnTo>
                  <a:lnTo>
                    <a:pt x="1703307" y="263419"/>
                  </a:lnTo>
                  <a:lnTo>
                    <a:pt x="1706791" y="262616"/>
                  </a:lnTo>
                  <a:lnTo>
                    <a:pt x="1710274" y="262792"/>
                  </a:lnTo>
                  <a:lnTo>
                    <a:pt x="1713757" y="261991"/>
                  </a:lnTo>
                  <a:lnTo>
                    <a:pt x="1717240" y="261190"/>
                  </a:lnTo>
                  <a:lnTo>
                    <a:pt x="1720723" y="263316"/>
                  </a:lnTo>
                  <a:lnTo>
                    <a:pt x="1724207" y="262520"/>
                  </a:lnTo>
                  <a:lnTo>
                    <a:pt x="1727690" y="265579"/>
                  </a:lnTo>
                  <a:lnTo>
                    <a:pt x="1731173" y="264791"/>
                  </a:lnTo>
                  <a:lnTo>
                    <a:pt x="1734656" y="264002"/>
                  </a:lnTo>
                  <a:lnTo>
                    <a:pt x="1738140" y="275657"/>
                  </a:lnTo>
                  <a:lnTo>
                    <a:pt x="1741623" y="274888"/>
                  </a:lnTo>
                  <a:lnTo>
                    <a:pt x="1745106" y="274119"/>
                  </a:lnTo>
                  <a:lnTo>
                    <a:pt x="1748589" y="274261"/>
                  </a:lnTo>
                  <a:lnTo>
                    <a:pt x="1752073" y="273494"/>
                  </a:lnTo>
                  <a:lnTo>
                    <a:pt x="1755556" y="272728"/>
                  </a:lnTo>
                  <a:lnTo>
                    <a:pt x="1759039" y="275580"/>
                  </a:lnTo>
                  <a:lnTo>
                    <a:pt x="1762522" y="274820"/>
                  </a:lnTo>
                  <a:lnTo>
                    <a:pt x="1766006" y="274081"/>
                  </a:lnTo>
                  <a:lnTo>
                    <a:pt x="1769489" y="273432"/>
                  </a:lnTo>
                  <a:lnTo>
                    <a:pt x="1772972" y="272783"/>
                  </a:lnTo>
                  <a:lnTo>
                    <a:pt x="1776455" y="272385"/>
                  </a:lnTo>
                  <a:lnTo>
                    <a:pt x="1779939" y="271628"/>
                  </a:lnTo>
                  <a:lnTo>
                    <a:pt x="1783422" y="270871"/>
                  </a:lnTo>
                  <a:lnTo>
                    <a:pt x="1786905" y="273111"/>
                  </a:lnTo>
                  <a:lnTo>
                    <a:pt x="1790388" y="272359"/>
                  </a:lnTo>
                  <a:lnTo>
                    <a:pt x="1793872" y="276333"/>
                  </a:lnTo>
                  <a:lnTo>
                    <a:pt x="1797355" y="275589"/>
                  </a:lnTo>
                  <a:lnTo>
                    <a:pt x="1800838" y="274845"/>
                  </a:lnTo>
                  <a:lnTo>
                    <a:pt x="1804321" y="275856"/>
                  </a:lnTo>
                  <a:lnTo>
                    <a:pt x="1807805" y="275115"/>
                  </a:lnTo>
                  <a:lnTo>
                    <a:pt x="1811288" y="274375"/>
                  </a:lnTo>
                  <a:lnTo>
                    <a:pt x="1814771" y="276828"/>
                  </a:lnTo>
                  <a:lnTo>
                    <a:pt x="1818254" y="276093"/>
                  </a:lnTo>
                  <a:lnTo>
                    <a:pt x="1821738" y="275358"/>
                  </a:lnTo>
                  <a:lnTo>
                    <a:pt x="1825221" y="280143"/>
                  </a:lnTo>
                  <a:lnTo>
                    <a:pt x="1828704" y="279520"/>
                  </a:lnTo>
                  <a:lnTo>
                    <a:pt x="1832187" y="280577"/>
                  </a:lnTo>
                  <a:lnTo>
                    <a:pt x="1835671" y="279854"/>
                  </a:lnTo>
                  <a:lnTo>
                    <a:pt x="1839154" y="279132"/>
                  </a:lnTo>
                  <a:lnTo>
                    <a:pt x="1842637" y="288861"/>
                  </a:lnTo>
                  <a:lnTo>
                    <a:pt x="1846120" y="288155"/>
                  </a:lnTo>
                  <a:lnTo>
                    <a:pt x="1849604" y="287448"/>
                  </a:lnTo>
                  <a:lnTo>
                    <a:pt x="1853087" y="297518"/>
                  </a:lnTo>
                  <a:lnTo>
                    <a:pt x="1856570" y="296827"/>
                  </a:lnTo>
                  <a:lnTo>
                    <a:pt x="1860053" y="296137"/>
                  </a:lnTo>
                  <a:lnTo>
                    <a:pt x="1863537" y="299019"/>
                  </a:lnTo>
                  <a:lnTo>
                    <a:pt x="1867020" y="298334"/>
                  </a:lnTo>
                  <a:lnTo>
                    <a:pt x="1870503" y="299207"/>
                  </a:lnTo>
                  <a:lnTo>
                    <a:pt x="1873986" y="298710"/>
                  </a:lnTo>
                  <a:lnTo>
                    <a:pt x="1877470" y="298214"/>
                  </a:lnTo>
                  <a:lnTo>
                    <a:pt x="1880953" y="297628"/>
                  </a:lnTo>
                  <a:lnTo>
                    <a:pt x="1884436" y="296948"/>
                  </a:lnTo>
                  <a:lnTo>
                    <a:pt x="1887919" y="296268"/>
                  </a:lnTo>
                  <a:lnTo>
                    <a:pt x="1891403" y="297856"/>
                  </a:lnTo>
                  <a:lnTo>
                    <a:pt x="1894886" y="297180"/>
                  </a:lnTo>
                  <a:lnTo>
                    <a:pt x="1898369" y="297257"/>
                  </a:lnTo>
                  <a:lnTo>
                    <a:pt x="1901852" y="296583"/>
                  </a:lnTo>
                  <a:lnTo>
                    <a:pt x="1905336" y="295909"/>
                  </a:lnTo>
                  <a:lnTo>
                    <a:pt x="1908819" y="295235"/>
                  </a:lnTo>
                  <a:lnTo>
                    <a:pt x="1912302" y="294562"/>
                  </a:lnTo>
                  <a:lnTo>
                    <a:pt x="1915785" y="293888"/>
                  </a:lnTo>
                  <a:lnTo>
                    <a:pt x="1919269" y="293468"/>
                  </a:lnTo>
                  <a:lnTo>
                    <a:pt x="1922752" y="292796"/>
                  </a:lnTo>
                  <a:lnTo>
                    <a:pt x="1926235" y="292124"/>
                  </a:lnTo>
                  <a:lnTo>
                    <a:pt x="1929718" y="293046"/>
                  </a:lnTo>
                  <a:lnTo>
                    <a:pt x="1933202" y="292469"/>
                  </a:lnTo>
                  <a:lnTo>
                    <a:pt x="1936685" y="291880"/>
                  </a:lnTo>
                  <a:lnTo>
                    <a:pt x="1940168" y="291211"/>
                  </a:lnTo>
                  <a:lnTo>
                    <a:pt x="1943651" y="290543"/>
                  </a:lnTo>
                  <a:lnTo>
                    <a:pt x="1947135" y="289876"/>
                  </a:lnTo>
                  <a:lnTo>
                    <a:pt x="1950618" y="289208"/>
                  </a:lnTo>
                  <a:lnTo>
                    <a:pt x="1954101" y="288541"/>
                  </a:lnTo>
                  <a:lnTo>
                    <a:pt x="1957584" y="288951"/>
                  </a:lnTo>
                  <a:lnTo>
                    <a:pt x="1961068" y="288379"/>
                  </a:lnTo>
                  <a:lnTo>
                    <a:pt x="1964551" y="287807"/>
                  </a:lnTo>
                  <a:lnTo>
                    <a:pt x="1968034" y="288912"/>
                  </a:lnTo>
                  <a:lnTo>
                    <a:pt x="1971517" y="288251"/>
                  </a:lnTo>
                  <a:lnTo>
                    <a:pt x="1975001" y="289096"/>
                  </a:lnTo>
                  <a:lnTo>
                    <a:pt x="1978484" y="288437"/>
                  </a:lnTo>
                  <a:lnTo>
                    <a:pt x="1981967" y="287778"/>
                  </a:lnTo>
                  <a:lnTo>
                    <a:pt x="1985450" y="287370"/>
                  </a:lnTo>
                  <a:lnTo>
                    <a:pt x="1988934" y="286712"/>
                  </a:lnTo>
                  <a:lnTo>
                    <a:pt x="1992417" y="286055"/>
                  </a:lnTo>
                  <a:lnTo>
                    <a:pt x="1995900" y="286152"/>
                  </a:lnTo>
                  <a:lnTo>
                    <a:pt x="1999383" y="285496"/>
                  </a:lnTo>
                  <a:lnTo>
                    <a:pt x="2002867" y="287591"/>
                  </a:lnTo>
                  <a:lnTo>
                    <a:pt x="2006350" y="286939"/>
                  </a:lnTo>
                  <a:lnTo>
                    <a:pt x="2009833" y="286287"/>
                  </a:lnTo>
                  <a:lnTo>
                    <a:pt x="2013316" y="288608"/>
                  </a:lnTo>
                  <a:lnTo>
                    <a:pt x="2016799" y="287961"/>
                  </a:lnTo>
                  <a:lnTo>
                    <a:pt x="2020283" y="287314"/>
                  </a:lnTo>
                  <a:lnTo>
                    <a:pt x="2023766" y="290638"/>
                  </a:lnTo>
                  <a:lnTo>
                    <a:pt x="2027249" y="290085"/>
                  </a:lnTo>
                  <a:lnTo>
                    <a:pt x="2030732" y="289534"/>
                  </a:lnTo>
                  <a:lnTo>
                    <a:pt x="2034216" y="289146"/>
                  </a:lnTo>
                  <a:lnTo>
                    <a:pt x="2037699" y="288506"/>
                  </a:lnTo>
                  <a:lnTo>
                    <a:pt x="2041182" y="288838"/>
                  </a:lnTo>
                  <a:lnTo>
                    <a:pt x="2044665" y="288200"/>
                  </a:lnTo>
                  <a:lnTo>
                    <a:pt x="2048149" y="287562"/>
                  </a:lnTo>
                  <a:lnTo>
                    <a:pt x="2051632" y="287411"/>
                  </a:lnTo>
                  <a:lnTo>
                    <a:pt x="2055115" y="286774"/>
                  </a:lnTo>
                  <a:lnTo>
                    <a:pt x="2058598" y="286138"/>
                  </a:lnTo>
                  <a:lnTo>
                    <a:pt x="2062082" y="286959"/>
                  </a:lnTo>
                  <a:lnTo>
                    <a:pt x="2065565" y="286325"/>
                  </a:lnTo>
                  <a:lnTo>
                    <a:pt x="2069048" y="285691"/>
                  </a:lnTo>
                  <a:lnTo>
                    <a:pt x="2072531" y="285785"/>
                  </a:lnTo>
                  <a:lnTo>
                    <a:pt x="2076015" y="285153"/>
                  </a:lnTo>
                  <a:lnTo>
                    <a:pt x="2079498" y="285731"/>
                  </a:lnTo>
                  <a:lnTo>
                    <a:pt x="2082981" y="285101"/>
                  </a:lnTo>
                  <a:lnTo>
                    <a:pt x="2086464" y="284471"/>
                  </a:lnTo>
                  <a:lnTo>
                    <a:pt x="2089948" y="288207"/>
                  </a:lnTo>
                  <a:lnTo>
                    <a:pt x="2093431" y="287670"/>
                  </a:lnTo>
                  <a:lnTo>
                    <a:pt x="2096914" y="287134"/>
                  </a:lnTo>
                  <a:lnTo>
                    <a:pt x="2100397" y="289834"/>
                  </a:lnTo>
                  <a:lnTo>
                    <a:pt x="2103881" y="289215"/>
                  </a:lnTo>
                  <a:lnTo>
                    <a:pt x="2107364" y="295532"/>
                  </a:lnTo>
                  <a:lnTo>
                    <a:pt x="2110847" y="294923"/>
                  </a:lnTo>
                  <a:lnTo>
                    <a:pt x="2114330" y="294313"/>
                  </a:lnTo>
                  <a:lnTo>
                    <a:pt x="2117814" y="295749"/>
                  </a:lnTo>
                  <a:lnTo>
                    <a:pt x="2121297" y="295142"/>
                  </a:lnTo>
                  <a:lnTo>
                    <a:pt x="2124780" y="294536"/>
                  </a:lnTo>
                  <a:lnTo>
                    <a:pt x="2128263" y="297530"/>
                  </a:lnTo>
                  <a:lnTo>
                    <a:pt x="2131747" y="296929"/>
                  </a:lnTo>
                  <a:lnTo>
                    <a:pt x="2135230" y="296328"/>
                  </a:lnTo>
                  <a:lnTo>
                    <a:pt x="2138713" y="296809"/>
                  </a:lnTo>
                  <a:lnTo>
                    <a:pt x="2142196" y="296415"/>
                  </a:lnTo>
                  <a:lnTo>
                    <a:pt x="2145680" y="296021"/>
                  </a:lnTo>
                  <a:lnTo>
                    <a:pt x="2149163" y="295627"/>
                  </a:lnTo>
                  <a:lnTo>
                    <a:pt x="2152646" y="295234"/>
                  </a:lnTo>
                  <a:lnTo>
                    <a:pt x="2156129" y="297186"/>
                  </a:lnTo>
                  <a:lnTo>
                    <a:pt x="2159613" y="296592"/>
                  </a:lnTo>
                  <a:lnTo>
                    <a:pt x="2163096" y="295998"/>
                  </a:lnTo>
                  <a:lnTo>
                    <a:pt x="2166579" y="305193"/>
                  </a:lnTo>
                  <a:lnTo>
                    <a:pt x="2170062" y="304689"/>
                  </a:lnTo>
                  <a:lnTo>
                    <a:pt x="2173546" y="304184"/>
                  </a:lnTo>
                  <a:lnTo>
                    <a:pt x="2177029" y="303604"/>
                  </a:lnTo>
                  <a:lnTo>
                    <a:pt x="2180512" y="303023"/>
                  </a:lnTo>
                  <a:lnTo>
                    <a:pt x="2183995" y="302443"/>
                  </a:lnTo>
                  <a:lnTo>
                    <a:pt x="2187479" y="301863"/>
                  </a:lnTo>
                  <a:lnTo>
                    <a:pt x="2190962" y="301284"/>
                  </a:lnTo>
                  <a:lnTo>
                    <a:pt x="2194445" y="302824"/>
                  </a:lnTo>
                  <a:lnTo>
                    <a:pt x="2197928" y="302247"/>
                  </a:lnTo>
                  <a:lnTo>
                    <a:pt x="2201412" y="301671"/>
                  </a:lnTo>
                  <a:lnTo>
                    <a:pt x="2204895" y="302991"/>
                  </a:lnTo>
                  <a:lnTo>
                    <a:pt x="2208378" y="302417"/>
                  </a:lnTo>
                  <a:lnTo>
                    <a:pt x="2211861" y="303935"/>
                  </a:lnTo>
                  <a:lnTo>
                    <a:pt x="2215345" y="303364"/>
                  </a:lnTo>
                  <a:lnTo>
                    <a:pt x="2218828" y="302794"/>
                  </a:lnTo>
                  <a:lnTo>
                    <a:pt x="2222311" y="303888"/>
                  </a:lnTo>
                  <a:lnTo>
                    <a:pt x="2225794" y="303319"/>
                  </a:lnTo>
                  <a:lnTo>
                    <a:pt x="2229278" y="302752"/>
                  </a:lnTo>
                  <a:lnTo>
                    <a:pt x="2232761" y="305534"/>
                  </a:lnTo>
                  <a:lnTo>
                    <a:pt x="2236244" y="305046"/>
                  </a:lnTo>
                  <a:lnTo>
                    <a:pt x="2239727" y="304558"/>
                  </a:lnTo>
                  <a:lnTo>
                    <a:pt x="2243211" y="304409"/>
                  </a:lnTo>
                  <a:lnTo>
                    <a:pt x="2246694" y="303847"/>
                  </a:lnTo>
                  <a:lnTo>
                    <a:pt x="2250177" y="304716"/>
                  </a:lnTo>
                  <a:lnTo>
                    <a:pt x="2253660" y="304156"/>
                  </a:lnTo>
                  <a:lnTo>
                    <a:pt x="2257144" y="303596"/>
                  </a:lnTo>
                  <a:lnTo>
                    <a:pt x="2260627" y="305879"/>
                  </a:lnTo>
                  <a:lnTo>
                    <a:pt x="2264110" y="305323"/>
                  </a:lnTo>
                  <a:lnTo>
                    <a:pt x="2267593" y="304767"/>
                  </a:lnTo>
                  <a:lnTo>
                    <a:pt x="2271077" y="304414"/>
                  </a:lnTo>
                  <a:lnTo>
                    <a:pt x="2274560" y="303858"/>
                  </a:lnTo>
                  <a:lnTo>
                    <a:pt x="2278043" y="304717"/>
                  </a:lnTo>
                  <a:lnTo>
                    <a:pt x="2281526" y="304164"/>
                  </a:lnTo>
                  <a:lnTo>
                    <a:pt x="2285010" y="303611"/>
                  </a:lnTo>
                  <a:lnTo>
                    <a:pt x="2288493" y="303687"/>
                  </a:lnTo>
                  <a:lnTo>
                    <a:pt x="2291976" y="303209"/>
                  </a:lnTo>
                  <a:lnTo>
                    <a:pt x="2295459" y="302731"/>
                  </a:lnTo>
                  <a:lnTo>
                    <a:pt x="2298942" y="302613"/>
                  </a:lnTo>
                  <a:lnTo>
                    <a:pt x="2302426" y="302062"/>
                  </a:lnTo>
                  <a:lnTo>
                    <a:pt x="2305909" y="301512"/>
                  </a:lnTo>
                  <a:lnTo>
                    <a:pt x="2309392" y="302372"/>
                  </a:lnTo>
                  <a:lnTo>
                    <a:pt x="2312875" y="301824"/>
                  </a:lnTo>
                  <a:lnTo>
                    <a:pt x="2316359" y="301275"/>
                  </a:lnTo>
                  <a:lnTo>
                    <a:pt x="2319842" y="300727"/>
                  </a:lnTo>
                  <a:lnTo>
                    <a:pt x="2323325" y="300179"/>
                  </a:lnTo>
                  <a:lnTo>
                    <a:pt x="2326808" y="302839"/>
                  </a:lnTo>
                  <a:lnTo>
                    <a:pt x="2330292" y="302295"/>
                  </a:lnTo>
                  <a:lnTo>
                    <a:pt x="2333775" y="301751"/>
                  </a:lnTo>
                  <a:lnTo>
                    <a:pt x="2337258" y="301407"/>
                  </a:lnTo>
                  <a:lnTo>
                    <a:pt x="2340741" y="300864"/>
                  </a:lnTo>
                  <a:lnTo>
                    <a:pt x="2344225" y="300321"/>
                  </a:lnTo>
                  <a:lnTo>
                    <a:pt x="2347708" y="300378"/>
                  </a:lnTo>
                  <a:lnTo>
                    <a:pt x="2351191" y="299836"/>
                  </a:lnTo>
                  <a:lnTo>
                    <a:pt x="2354674" y="303077"/>
                  </a:lnTo>
                  <a:lnTo>
                    <a:pt x="2358158" y="302612"/>
                  </a:lnTo>
                  <a:lnTo>
                    <a:pt x="2361641" y="302147"/>
                  </a:lnTo>
                  <a:lnTo>
                    <a:pt x="2365124" y="304575"/>
                  </a:lnTo>
                  <a:lnTo>
                    <a:pt x="2368607" y="304042"/>
                  </a:lnTo>
                  <a:lnTo>
                    <a:pt x="2372091" y="303509"/>
                  </a:lnTo>
                  <a:lnTo>
                    <a:pt x="2375574" y="303754"/>
                  </a:lnTo>
                  <a:lnTo>
                    <a:pt x="2379057" y="303222"/>
                  </a:lnTo>
                  <a:lnTo>
                    <a:pt x="2382540" y="308629"/>
                  </a:lnTo>
                  <a:lnTo>
                    <a:pt x="2386024" y="308105"/>
                  </a:lnTo>
                  <a:lnTo>
                    <a:pt x="2389507" y="307580"/>
                  </a:lnTo>
                  <a:lnTo>
                    <a:pt x="2392990" y="308802"/>
                  </a:lnTo>
                  <a:lnTo>
                    <a:pt x="2396473" y="308418"/>
                  </a:lnTo>
                  <a:lnTo>
                    <a:pt x="2399957" y="308034"/>
                  </a:lnTo>
                  <a:lnTo>
                    <a:pt x="2403440" y="308315"/>
                  </a:lnTo>
                  <a:lnTo>
                    <a:pt x="2406923" y="307795"/>
                  </a:lnTo>
                  <a:lnTo>
                    <a:pt x="2410406" y="307275"/>
                  </a:lnTo>
                  <a:lnTo>
                    <a:pt x="2413890" y="307193"/>
                  </a:lnTo>
                  <a:lnTo>
                    <a:pt x="2417373" y="306742"/>
                  </a:lnTo>
                  <a:lnTo>
                    <a:pt x="2420856" y="307603"/>
                  </a:lnTo>
                  <a:lnTo>
                    <a:pt x="2424339" y="307155"/>
                  </a:lnTo>
                  <a:lnTo>
                    <a:pt x="2427823" y="306706"/>
                  </a:lnTo>
                  <a:lnTo>
                    <a:pt x="2431306" y="306227"/>
                  </a:lnTo>
                  <a:lnTo>
                    <a:pt x="2434789" y="305710"/>
                  </a:lnTo>
                  <a:lnTo>
                    <a:pt x="2438272" y="305193"/>
                  </a:lnTo>
                  <a:lnTo>
                    <a:pt x="2441756" y="305614"/>
                  </a:lnTo>
                  <a:lnTo>
                    <a:pt x="2445239" y="305099"/>
                  </a:lnTo>
                  <a:lnTo>
                    <a:pt x="2448722" y="307375"/>
                  </a:lnTo>
                  <a:lnTo>
                    <a:pt x="2452205" y="306863"/>
                  </a:lnTo>
                  <a:lnTo>
                    <a:pt x="2455689" y="306352"/>
                  </a:lnTo>
                  <a:lnTo>
                    <a:pt x="2459172" y="306396"/>
                  </a:lnTo>
                  <a:lnTo>
                    <a:pt x="2462655" y="305885"/>
                  </a:lnTo>
                  <a:lnTo>
                    <a:pt x="2466138" y="305375"/>
                  </a:lnTo>
                  <a:lnTo>
                    <a:pt x="2469622" y="306711"/>
                  </a:lnTo>
                  <a:lnTo>
                    <a:pt x="2473105" y="306203"/>
                  </a:lnTo>
                  <a:lnTo>
                    <a:pt x="2476588" y="305695"/>
                  </a:lnTo>
                  <a:lnTo>
                    <a:pt x="2480071" y="305187"/>
                  </a:lnTo>
                  <a:lnTo>
                    <a:pt x="2483555" y="304679"/>
                  </a:lnTo>
                  <a:lnTo>
                    <a:pt x="2487038" y="304357"/>
                  </a:lnTo>
                  <a:lnTo>
                    <a:pt x="2490521" y="303849"/>
                  </a:lnTo>
                  <a:lnTo>
                    <a:pt x="2494004" y="303342"/>
                  </a:lnTo>
                  <a:lnTo>
                    <a:pt x="2497488" y="302836"/>
                  </a:lnTo>
                  <a:lnTo>
                    <a:pt x="2500971" y="302329"/>
                  </a:lnTo>
                  <a:lnTo>
                    <a:pt x="2504454" y="301822"/>
                  </a:lnTo>
                  <a:lnTo>
                    <a:pt x="2507937" y="304452"/>
                  </a:lnTo>
                  <a:lnTo>
                    <a:pt x="2511421" y="303949"/>
                  </a:lnTo>
                  <a:lnTo>
                    <a:pt x="2514904" y="303446"/>
                  </a:lnTo>
                  <a:lnTo>
                    <a:pt x="2518387" y="303494"/>
                  </a:lnTo>
                  <a:lnTo>
                    <a:pt x="2521870" y="302992"/>
                  </a:lnTo>
                  <a:lnTo>
                    <a:pt x="2525354" y="303224"/>
                  </a:lnTo>
                  <a:lnTo>
                    <a:pt x="2528837" y="302723"/>
                  </a:lnTo>
                  <a:lnTo>
                    <a:pt x="2532320" y="302222"/>
                  </a:lnTo>
                  <a:lnTo>
                    <a:pt x="2535803" y="304094"/>
                  </a:lnTo>
                  <a:lnTo>
                    <a:pt x="2539287" y="303596"/>
                  </a:lnTo>
                  <a:lnTo>
                    <a:pt x="2542770" y="303098"/>
                  </a:lnTo>
                  <a:lnTo>
                    <a:pt x="2546253" y="303327"/>
                  </a:lnTo>
                  <a:lnTo>
                    <a:pt x="2549736" y="302831"/>
                  </a:lnTo>
                  <a:lnTo>
                    <a:pt x="2553220" y="306651"/>
                  </a:lnTo>
                  <a:lnTo>
                    <a:pt x="2556703" y="306225"/>
                  </a:lnTo>
                  <a:lnTo>
                    <a:pt x="2560186" y="305799"/>
                  </a:lnTo>
                  <a:lnTo>
                    <a:pt x="2563669" y="306775"/>
                  </a:lnTo>
                  <a:lnTo>
                    <a:pt x="2567153" y="306285"/>
                  </a:lnTo>
                  <a:lnTo>
                    <a:pt x="2570636" y="305796"/>
                  </a:lnTo>
                  <a:lnTo>
                    <a:pt x="2574119" y="313561"/>
                  </a:lnTo>
                  <a:lnTo>
                    <a:pt x="2577602" y="313206"/>
                  </a:lnTo>
                  <a:lnTo>
                    <a:pt x="2581085" y="312851"/>
                  </a:lnTo>
                  <a:lnTo>
                    <a:pt x="2584569" y="312496"/>
                  </a:lnTo>
                  <a:lnTo>
                    <a:pt x="2588052" y="312142"/>
                  </a:lnTo>
                  <a:lnTo>
                    <a:pt x="2591535" y="312965"/>
                  </a:lnTo>
                  <a:lnTo>
                    <a:pt x="2595018" y="312487"/>
                  </a:lnTo>
                  <a:lnTo>
                    <a:pt x="2598502" y="312009"/>
                  </a:lnTo>
                  <a:lnTo>
                    <a:pt x="2601985" y="316746"/>
                  </a:lnTo>
                  <a:lnTo>
                    <a:pt x="2605468" y="316274"/>
                  </a:lnTo>
                  <a:lnTo>
                    <a:pt x="2608951" y="315802"/>
                  </a:lnTo>
                  <a:lnTo>
                    <a:pt x="2612435" y="315663"/>
                  </a:lnTo>
                  <a:lnTo>
                    <a:pt x="2615918" y="315192"/>
                  </a:lnTo>
                  <a:lnTo>
                    <a:pt x="2619401" y="314721"/>
                  </a:lnTo>
                  <a:lnTo>
                    <a:pt x="2622884" y="315248"/>
                  </a:lnTo>
                  <a:lnTo>
                    <a:pt x="2626368" y="314778"/>
                  </a:lnTo>
                  <a:lnTo>
                    <a:pt x="2629851" y="314309"/>
                  </a:lnTo>
                  <a:lnTo>
                    <a:pt x="2633334" y="313839"/>
                  </a:lnTo>
                  <a:lnTo>
                    <a:pt x="2636817" y="313370"/>
                  </a:lnTo>
                  <a:lnTo>
                    <a:pt x="2640301" y="314727"/>
                  </a:lnTo>
                  <a:lnTo>
                    <a:pt x="2643784" y="314260"/>
                  </a:lnTo>
                  <a:lnTo>
                    <a:pt x="2647267" y="313793"/>
                  </a:lnTo>
                  <a:lnTo>
                    <a:pt x="2650750" y="313491"/>
                  </a:lnTo>
                  <a:lnTo>
                    <a:pt x="2654234" y="313025"/>
                  </a:lnTo>
                  <a:lnTo>
                    <a:pt x="2657717" y="312562"/>
                  </a:lnTo>
                  <a:lnTo>
                    <a:pt x="2661200" y="312156"/>
                  </a:lnTo>
                  <a:lnTo>
                    <a:pt x="2664683" y="311751"/>
                  </a:lnTo>
                  <a:lnTo>
                    <a:pt x="2668167" y="312487"/>
                  </a:lnTo>
                  <a:lnTo>
                    <a:pt x="2671650" y="312023"/>
                  </a:lnTo>
                  <a:lnTo>
                    <a:pt x="2675133" y="311558"/>
                  </a:lnTo>
                  <a:lnTo>
                    <a:pt x="2678616" y="314711"/>
                  </a:lnTo>
                  <a:lnTo>
                    <a:pt x="2682100" y="314250"/>
                  </a:lnTo>
                  <a:lnTo>
                    <a:pt x="2685583" y="313790"/>
                  </a:lnTo>
                  <a:lnTo>
                    <a:pt x="2689066" y="313982"/>
                  </a:lnTo>
                  <a:lnTo>
                    <a:pt x="2692549" y="313523"/>
                  </a:lnTo>
                  <a:lnTo>
                    <a:pt x="2696033" y="313390"/>
                  </a:lnTo>
                  <a:lnTo>
                    <a:pt x="2699516" y="312931"/>
                  </a:lnTo>
                  <a:lnTo>
                    <a:pt x="2702999" y="312472"/>
                  </a:lnTo>
                  <a:lnTo>
                    <a:pt x="2706482" y="312340"/>
                  </a:lnTo>
                  <a:lnTo>
                    <a:pt x="2709966" y="311882"/>
                  </a:lnTo>
                  <a:lnTo>
                    <a:pt x="2713449" y="311424"/>
                  </a:lnTo>
                  <a:lnTo>
                    <a:pt x="2716932" y="311619"/>
                  </a:lnTo>
                  <a:lnTo>
                    <a:pt x="2720415" y="311162"/>
                  </a:lnTo>
                  <a:lnTo>
                    <a:pt x="2723899" y="310705"/>
                  </a:lnTo>
                  <a:lnTo>
                    <a:pt x="2727382" y="312040"/>
                  </a:lnTo>
                  <a:lnTo>
                    <a:pt x="2730865" y="311585"/>
                  </a:lnTo>
                  <a:lnTo>
                    <a:pt x="2734348" y="311130"/>
                  </a:lnTo>
                  <a:lnTo>
                    <a:pt x="2737832" y="310676"/>
                  </a:lnTo>
                  <a:lnTo>
                    <a:pt x="2741315" y="310221"/>
                  </a:lnTo>
                  <a:lnTo>
                    <a:pt x="2744798" y="311713"/>
                  </a:lnTo>
                  <a:lnTo>
                    <a:pt x="2748281" y="311260"/>
                  </a:lnTo>
                  <a:lnTo>
                    <a:pt x="2751765" y="310808"/>
                  </a:lnTo>
                  <a:lnTo>
                    <a:pt x="2755248" y="311486"/>
                  </a:lnTo>
                  <a:lnTo>
                    <a:pt x="2758731" y="311035"/>
                  </a:lnTo>
                  <a:lnTo>
                    <a:pt x="2762214" y="311228"/>
                  </a:lnTo>
                  <a:lnTo>
                    <a:pt x="2765698" y="310778"/>
                  </a:lnTo>
                  <a:lnTo>
                    <a:pt x="2769181" y="310329"/>
                  </a:lnTo>
                  <a:lnTo>
                    <a:pt x="2772664" y="311964"/>
                  </a:lnTo>
                  <a:lnTo>
                    <a:pt x="2776147" y="311516"/>
                  </a:lnTo>
                  <a:lnTo>
                    <a:pt x="2779631" y="311069"/>
                  </a:lnTo>
                  <a:lnTo>
                    <a:pt x="2783114" y="314620"/>
                  </a:lnTo>
                  <a:lnTo>
                    <a:pt x="2786597" y="314234"/>
                  </a:lnTo>
                  <a:lnTo>
                    <a:pt x="2790080" y="313849"/>
                  </a:lnTo>
                  <a:lnTo>
                    <a:pt x="2793564" y="313464"/>
                  </a:lnTo>
                  <a:lnTo>
                    <a:pt x="2797047" y="313079"/>
                  </a:lnTo>
                  <a:lnTo>
                    <a:pt x="2800530" y="312683"/>
                  </a:lnTo>
                  <a:lnTo>
                    <a:pt x="2804013" y="312240"/>
                  </a:lnTo>
                  <a:lnTo>
                    <a:pt x="2807497" y="311798"/>
                  </a:lnTo>
                  <a:lnTo>
                    <a:pt x="2810980" y="315110"/>
                  </a:lnTo>
                  <a:lnTo>
                    <a:pt x="2814463" y="314671"/>
                  </a:lnTo>
                  <a:lnTo>
                    <a:pt x="2817946" y="314233"/>
                  </a:lnTo>
                  <a:lnTo>
                    <a:pt x="2821430" y="318940"/>
                  </a:lnTo>
                  <a:lnTo>
                    <a:pt x="2824913" y="318618"/>
                  </a:lnTo>
                  <a:lnTo>
                    <a:pt x="2828396" y="319504"/>
                  </a:lnTo>
                  <a:lnTo>
                    <a:pt x="2831879" y="319072"/>
                  </a:lnTo>
                  <a:lnTo>
                    <a:pt x="2835363" y="318641"/>
                  </a:lnTo>
                  <a:lnTo>
                    <a:pt x="2838846" y="319114"/>
                  </a:lnTo>
                  <a:lnTo>
                    <a:pt x="2842329" y="318683"/>
                  </a:lnTo>
                  <a:lnTo>
                    <a:pt x="2845812" y="318253"/>
                  </a:lnTo>
                  <a:lnTo>
                    <a:pt x="2849296" y="318275"/>
                  </a:lnTo>
                  <a:lnTo>
                    <a:pt x="2852779" y="317845"/>
                  </a:lnTo>
                  <a:lnTo>
                    <a:pt x="2856262" y="317416"/>
                  </a:lnTo>
                  <a:lnTo>
                    <a:pt x="2859745" y="318190"/>
                  </a:lnTo>
                  <a:lnTo>
                    <a:pt x="2863229" y="317762"/>
                  </a:lnTo>
                  <a:lnTo>
                    <a:pt x="2866712" y="319426"/>
                  </a:lnTo>
                  <a:lnTo>
                    <a:pt x="2870195" y="319000"/>
                  </a:lnTo>
                  <a:lnTo>
                    <a:pt x="2873678" y="318574"/>
                  </a:lnTo>
                  <a:lnTo>
                    <a:pt x="2877161" y="322572"/>
                  </a:lnTo>
                  <a:lnTo>
                    <a:pt x="2880645" y="322151"/>
                  </a:lnTo>
                  <a:lnTo>
                    <a:pt x="2884128" y="321729"/>
                  </a:lnTo>
                  <a:lnTo>
                    <a:pt x="2887611" y="322474"/>
                  </a:lnTo>
                  <a:lnTo>
                    <a:pt x="2891094" y="322054"/>
                  </a:lnTo>
                  <a:lnTo>
                    <a:pt x="2894578" y="321634"/>
                  </a:lnTo>
                  <a:lnTo>
                    <a:pt x="2898061" y="325966"/>
                  </a:lnTo>
                  <a:lnTo>
                    <a:pt x="2901544" y="325551"/>
                  </a:lnTo>
                  <a:lnTo>
                    <a:pt x="2905027" y="326697"/>
                  </a:lnTo>
                  <a:lnTo>
                    <a:pt x="2908511" y="326284"/>
                  </a:lnTo>
                  <a:lnTo>
                    <a:pt x="2911994" y="325870"/>
                  </a:lnTo>
                  <a:lnTo>
                    <a:pt x="2915477" y="327432"/>
                  </a:lnTo>
                  <a:lnTo>
                    <a:pt x="2918960" y="327020"/>
                  </a:lnTo>
                  <a:lnTo>
                    <a:pt x="2922444" y="326609"/>
                  </a:lnTo>
                  <a:lnTo>
                    <a:pt x="2925927" y="327879"/>
                  </a:lnTo>
                  <a:lnTo>
                    <a:pt x="2929410" y="327470"/>
                  </a:lnTo>
                  <a:lnTo>
                    <a:pt x="2932893" y="328175"/>
                  </a:lnTo>
                  <a:lnTo>
                    <a:pt x="2936377" y="327767"/>
                  </a:lnTo>
                  <a:lnTo>
                    <a:pt x="2939860" y="327359"/>
                  </a:lnTo>
                  <a:lnTo>
                    <a:pt x="2943343" y="327090"/>
                  </a:lnTo>
                  <a:lnTo>
                    <a:pt x="2946826" y="326682"/>
                  </a:lnTo>
                  <a:lnTo>
                    <a:pt x="2950310" y="326275"/>
                  </a:lnTo>
                  <a:lnTo>
                    <a:pt x="2953793" y="327535"/>
                  </a:lnTo>
                  <a:lnTo>
                    <a:pt x="2957276" y="327129"/>
                  </a:lnTo>
                  <a:lnTo>
                    <a:pt x="2960759" y="326724"/>
                  </a:lnTo>
                  <a:lnTo>
                    <a:pt x="2964243" y="326916"/>
                  </a:lnTo>
                  <a:lnTo>
                    <a:pt x="2967726" y="326562"/>
                  </a:lnTo>
                  <a:lnTo>
                    <a:pt x="2971209" y="328269"/>
                  </a:lnTo>
                  <a:lnTo>
                    <a:pt x="2974692" y="327866"/>
                  </a:lnTo>
                  <a:lnTo>
                    <a:pt x="2978176" y="327463"/>
                  </a:lnTo>
                  <a:lnTo>
                    <a:pt x="2981659" y="328839"/>
                  </a:lnTo>
                  <a:lnTo>
                    <a:pt x="2985142" y="328438"/>
                  </a:lnTo>
                  <a:lnTo>
                    <a:pt x="2988625" y="328037"/>
                  </a:lnTo>
                  <a:lnTo>
                    <a:pt x="2992109" y="328862"/>
                  </a:lnTo>
                  <a:lnTo>
                    <a:pt x="2995592" y="328462"/>
                  </a:lnTo>
                  <a:lnTo>
                    <a:pt x="2999075" y="328063"/>
                  </a:lnTo>
                  <a:lnTo>
                    <a:pt x="3002558" y="331437"/>
                  </a:lnTo>
                  <a:lnTo>
                    <a:pt x="3006042" y="331042"/>
                  </a:lnTo>
                  <a:lnTo>
                    <a:pt x="3009525" y="332906"/>
                  </a:lnTo>
                  <a:lnTo>
                    <a:pt x="3013008" y="332512"/>
                  </a:lnTo>
                  <a:lnTo>
                    <a:pt x="3016491" y="332118"/>
                  </a:lnTo>
                  <a:lnTo>
                    <a:pt x="3019975" y="332782"/>
                  </a:lnTo>
                  <a:lnTo>
                    <a:pt x="3023458" y="332390"/>
                  </a:lnTo>
                  <a:lnTo>
                    <a:pt x="3026941" y="331997"/>
                  </a:lnTo>
                  <a:lnTo>
                    <a:pt x="3030424" y="333969"/>
                  </a:lnTo>
                  <a:lnTo>
                    <a:pt x="3033908" y="333579"/>
                  </a:lnTo>
                  <a:lnTo>
                    <a:pt x="3037391" y="333189"/>
                  </a:lnTo>
                  <a:lnTo>
                    <a:pt x="3040874" y="332799"/>
                  </a:lnTo>
                  <a:lnTo>
                    <a:pt x="3044357" y="332410"/>
                  </a:lnTo>
                  <a:lnTo>
                    <a:pt x="3047841" y="332020"/>
                  </a:lnTo>
                  <a:lnTo>
                    <a:pt x="3051324" y="331631"/>
                  </a:lnTo>
                  <a:lnTo>
                    <a:pt x="3054807" y="331241"/>
                  </a:lnTo>
                  <a:lnTo>
                    <a:pt x="3058290" y="331275"/>
                  </a:lnTo>
                  <a:lnTo>
                    <a:pt x="3061774" y="330935"/>
                  </a:lnTo>
                  <a:lnTo>
                    <a:pt x="3065257" y="330594"/>
                  </a:lnTo>
                  <a:lnTo>
                    <a:pt x="3068740" y="333340"/>
                  </a:lnTo>
                  <a:lnTo>
                    <a:pt x="3072223" y="332954"/>
                  </a:lnTo>
                  <a:lnTo>
                    <a:pt x="3075707" y="333344"/>
                  </a:lnTo>
                  <a:lnTo>
                    <a:pt x="3079190" y="332959"/>
                  </a:lnTo>
                  <a:lnTo>
                    <a:pt x="3082673" y="332575"/>
                  </a:lnTo>
                  <a:lnTo>
                    <a:pt x="3086156" y="333992"/>
                  </a:lnTo>
                  <a:lnTo>
                    <a:pt x="3089640" y="333610"/>
                  </a:lnTo>
                  <a:lnTo>
                    <a:pt x="3093123" y="333227"/>
                  </a:lnTo>
                  <a:lnTo>
                    <a:pt x="3096606" y="333101"/>
                  </a:lnTo>
                  <a:lnTo>
                    <a:pt x="3100089" y="332718"/>
                  </a:lnTo>
                  <a:lnTo>
                    <a:pt x="3103573" y="332336"/>
                  </a:lnTo>
                  <a:lnTo>
                    <a:pt x="3107056" y="333491"/>
                  </a:lnTo>
                  <a:lnTo>
                    <a:pt x="3110539" y="333111"/>
                  </a:lnTo>
                  <a:lnTo>
                    <a:pt x="3114022" y="333138"/>
                  </a:lnTo>
                  <a:lnTo>
                    <a:pt x="3117506" y="332851"/>
                  </a:lnTo>
                  <a:lnTo>
                    <a:pt x="3120989" y="332565"/>
                  </a:lnTo>
                  <a:lnTo>
                    <a:pt x="3124472" y="333247"/>
                  </a:lnTo>
                  <a:lnTo>
                    <a:pt x="3127955" y="332868"/>
                  </a:lnTo>
                  <a:lnTo>
                    <a:pt x="3131439" y="332490"/>
                  </a:lnTo>
                  <a:lnTo>
                    <a:pt x="3134922" y="332696"/>
                  </a:lnTo>
                  <a:lnTo>
                    <a:pt x="3138405" y="332411"/>
                  </a:lnTo>
                  <a:lnTo>
                    <a:pt x="3141888" y="334643"/>
                  </a:lnTo>
                  <a:lnTo>
                    <a:pt x="3145372" y="334268"/>
                  </a:lnTo>
                  <a:lnTo>
                    <a:pt x="3148855" y="333892"/>
                  </a:lnTo>
                  <a:lnTo>
                    <a:pt x="3152338" y="333643"/>
                  </a:lnTo>
                  <a:lnTo>
                    <a:pt x="3155821" y="333268"/>
                  </a:lnTo>
                  <a:lnTo>
                    <a:pt x="3159304" y="332892"/>
                  </a:lnTo>
                  <a:lnTo>
                    <a:pt x="3162788" y="335642"/>
                  </a:lnTo>
                  <a:lnTo>
                    <a:pt x="3166271" y="335269"/>
                  </a:lnTo>
                  <a:lnTo>
                    <a:pt x="3169754" y="334897"/>
                  </a:lnTo>
                  <a:lnTo>
                    <a:pt x="3173237" y="334650"/>
                  </a:lnTo>
                  <a:lnTo>
                    <a:pt x="3176721" y="334278"/>
                  </a:lnTo>
                  <a:lnTo>
                    <a:pt x="3180204" y="334899"/>
                  </a:lnTo>
                  <a:lnTo>
                    <a:pt x="3183687" y="334528"/>
                  </a:lnTo>
                  <a:lnTo>
                    <a:pt x="3187170" y="334157"/>
                  </a:lnTo>
                  <a:lnTo>
                    <a:pt x="3190654" y="334056"/>
                  </a:lnTo>
                  <a:lnTo>
                    <a:pt x="3194137" y="333731"/>
                  </a:lnTo>
                  <a:lnTo>
                    <a:pt x="3197620" y="333406"/>
                  </a:lnTo>
                  <a:lnTo>
                    <a:pt x="3201103" y="334532"/>
                  </a:lnTo>
                  <a:lnTo>
                    <a:pt x="3204587" y="334163"/>
                  </a:lnTo>
                  <a:lnTo>
                    <a:pt x="3208070" y="338426"/>
                  </a:lnTo>
                  <a:lnTo>
                    <a:pt x="3211553" y="338062"/>
                  </a:lnTo>
                  <a:lnTo>
                    <a:pt x="3215036" y="337697"/>
                  </a:lnTo>
                  <a:lnTo>
                    <a:pt x="3218520" y="337333"/>
                  </a:lnTo>
                  <a:lnTo>
                    <a:pt x="3222003" y="336968"/>
                  </a:lnTo>
                  <a:lnTo>
                    <a:pt x="3225486" y="336604"/>
                  </a:lnTo>
                  <a:lnTo>
                    <a:pt x="3228969" y="336965"/>
                  </a:lnTo>
                  <a:lnTo>
                    <a:pt x="3232453" y="336601"/>
                  </a:lnTo>
                  <a:lnTo>
                    <a:pt x="3235936" y="336238"/>
                  </a:lnTo>
                  <a:lnTo>
                    <a:pt x="3239419" y="336358"/>
                  </a:lnTo>
                  <a:lnTo>
                    <a:pt x="3242902" y="335995"/>
                  </a:lnTo>
                  <a:lnTo>
                    <a:pt x="3246386" y="335994"/>
                  </a:lnTo>
                  <a:lnTo>
                    <a:pt x="3249869" y="335632"/>
                  </a:lnTo>
                  <a:lnTo>
                    <a:pt x="3253352" y="335269"/>
                  </a:lnTo>
                  <a:lnTo>
                    <a:pt x="3256835" y="334907"/>
                  </a:lnTo>
                  <a:lnTo>
                    <a:pt x="3260319" y="334545"/>
                  </a:lnTo>
                  <a:lnTo>
                    <a:pt x="3263802" y="334183"/>
                  </a:lnTo>
                  <a:lnTo>
                    <a:pt x="3267285" y="333821"/>
                  </a:lnTo>
                  <a:lnTo>
                    <a:pt x="3270768" y="333460"/>
                  </a:lnTo>
                  <a:lnTo>
                    <a:pt x="3274252" y="333098"/>
                  </a:lnTo>
                  <a:lnTo>
                    <a:pt x="3277735" y="338242"/>
                  </a:lnTo>
                  <a:lnTo>
                    <a:pt x="3281218" y="337885"/>
                  </a:lnTo>
                  <a:lnTo>
                    <a:pt x="3284701" y="337882"/>
                  </a:lnTo>
                  <a:lnTo>
                    <a:pt x="3288185" y="337525"/>
                  </a:lnTo>
                  <a:lnTo>
                    <a:pt x="3291668" y="337169"/>
                  </a:lnTo>
                  <a:lnTo>
                    <a:pt x="3295151" y="339279"/>
                  </a:lnTo>
                  <a:lnTo>
                    <a:pt x="3298634" y="338925"/>
                  </a:lnTo>
                  <a:lnTo>
                    <a:pt x="3302118" y="338571"/>
                  </a:lnTo>
                  <a:lnTo>
                    <a:pt x="3305601" y="339848"/>
                  </a:lnTo>
                  <a:lnTo>
                    <a:pt x="3309084" y="339495"/>
                  </a:lnTo>
                  <a:lnTo>
                    <a:pt x="3312567" y="339375"/>
                  </a:lnTo>
                  <a:lnTo>
                    <a:pt x="3316051" y="339022"/>
                  </a:lnTo>
                  <a:lnTo>
                    <a:pt x="3319534" y="338670"/>
                  </a:lnTo>
                  <a:lnTo>
                    <a:pt x="3323017" y="340400"/>
                  </a:lnTo>
                  <a:lnTo>
                    <a:pt x="3326500" y="340050"/>
                  </a:lnTo>
                  <a:lnTo>
                    <a:pt x="3329984" y="339699"/>
                  </a:lnTo>
                  <a:lnTo>
                    <a:pt x="3333467" y="340269"/>
                  </a:lnTo>
                  <a:lnTo>
                    <a:pt x="3336950" y="339920"/>
                  </a:lnTo>
                  <a:lnTo>
                    <a:pt x="3340433" y="339571"/>
                  </a:lnTo>
                  <a:lnTo>
                    <a:pt x="3343917" y="341394"/>
                  </a:lnTo>
                  <a:lnTo>
                    <a:pt x="3347400" y="341047"/>
                  </a:lnTo>
                  <a:lnTo>
                    <a:pt x="3350883" y="340927"/>
                  </a:lnTo>
                  <a:lnTo>
                    <a:pt x="3354366" y="340580"/>
                  </a:lnTo>
                  <a:lnTo>
                    <a:pt x="3357850" y="340233"/>
                  </a:lnTo>
                  <a:lnTo>
                    <a:pt x="3361333" y="341154"/>
                  </a:lnTo>
                  <a:lnTo>
                    <a:pt x="3364816" y="340850"/>
                  </a:lnTo>
                  <a:lnTo>
                    <a:pt x="3368299" y="340546"/>
                  </a:lnTo>
                  <a:lnTo>
                    <a:pt x="3371783" y="341006"/>
                  </a:lnTo>
                  <a:lnTo>
                    <a:pt x="3375266" y="340661"/>
                  </a:lnTo>
                  <a:lnTo>
                    <a:pt x="3378749" y="340316"/>
                  </a:lnTo>
                  <a:lnTo>
                    <a:pt x="3382232" y="340876"/>
                  </a:lnTo>
                  <a:lnTo>
                    <a:pt x="3385716" y="340532"/>
                  </a:lnTo>
                  <a:lnTo>
                    <a:pt x="3389199" y="340414"/>
                  </a:lnTo>
                  <a:lnTo>
                    <a:pt x="3392682" y="340070"/>
                  </a:lnTo>
                  <a:lnTo>
                    <a:pt x="3396165" y="339727"/>
                  </a:lnTo>
                  <a:lnTo>
                    <a:pt x="3399649" y="340847"/>
                  </a:lnTo>
                  <a:lnTo>
                    <a:pt x="3403132" y="340505"/>
                  </a:lnTo>
                  <a:lnTo>
                    <a:pt x="3406615" y="340163"/>
                  </a:lnTo>
                  <a:lnTo>
                    <a:pt x="3410098" y="344375"/>
                  </a:lnTo>
                  <a:lnTo>
                    <a:pt x="3413582" y="344037"/>
                  </a:lnTo>
                  <a:lnTo>
                    <a:pt x="3417065" y="344576"/>
                  </a:lnTo>
                  <a:lnTo>
                    <a:pt x="3420548" y="344239"/>
                  </a:lnTo>
                  <a:lnTo>
                    <a:pt x="3424031" y="343901"/>
                  </a:lnTo>
                  <a:lnTo>
                    <a:pt x="3427515" y="343674"/>
                  </a:lnTo>
                  <a:lnTo>
                    <a:pt x="3430998" y="343337"/>
                  </a:lnTo>
                  <a:lnTo>
                    <a:pt x="3434481" y="343000"/>
                  </a:lnTo>
                  <a:lnTo>
                    <a:pt x="3437964" y="348608"/>
                  </a:lnTo>
                  <a:lnTo>
                    <a:pt x="3441447" y="348276"/>
                  </a:lnTo>
                  <a:lnTo>
                    <a:pt x="3444931" y="347944"/>
                  </a:lnTo>
                  <a:lnTo>
                    <a:pt x="3448414" y="347718"/>
                  </a:lnTo>
                  <a:lnTo>
                    <a:pt x="3451897" y="347386"/>
                  </a:lnTo>
                  <a:lnTo>
                    <a:pt x="3455380" y="347375"/>
                  </a:lnTo>
                  <a:lnTo>
                    <a:pt x="3458864" y="347043"/>
                  </a:lnTo>
                  <a:lnTo>
                    <a:pt x="3462347" y="346712"/>
                  </a:lnTo>
                  <a:lnTo>
                    <a:pt x="3465830" y="346594"/>
                  </a:lnTo>
                  <a:lnTo>
                    <a:pt x="3469313" y="346263"/>
                  </a:lnTo>
                  <a:lnTo>
                    <a:pt x="3472797" y="345932"/>
                  </a:lnTo>
                  <a:lnTo>
                    <a:pt x="3476280" y="346774"/>
                  </a:lnTo>
                  <a:lnTo>
                    <a:pt x="3479763" y="346444"/>
                  </a:lnTo>
                  <a:lnTo>
                    <a:pt x="3483246" y="346114"/>
                  </a:lnTo>
                  <a:lnTo>
                    <a:pt x="3483246" y="346220"/>
                  </a:lnTo>
                  <a:lnTo>
                    <a:pt x="3483246" y="346327"/>
                  </a:lnTo>
                  <a:lnTo>
                    <a:pt x="3483246" y="346433"/>
                  </a:lnTo>
                  <a:lnTo>
                    <a:pt x="3483246" y="346539"/>
                  </a:lnTo>
                  <a:lnTo>
                    <a:pt x="3483246" y="346645"/>
                  </a:lnTo>
                  <a:lnTo>
                    <a:pt x="3483246" y="346751"/>
                  </a:lnTo>
                  <a:lnTo>
                    <a:pt x="3483246" y="346857"/>
                  </a:lnTo>
                  <a:lnTo>
                    <a:pt x="3483246" y="346963"/>
                  </a:lnTo>
                  <a:lnTo>
                    <a:pt x="3483246" y="347069"/>
                  </a:lnTo>
                  <a:lnTo>
                    <a:pt x="3483246" y="347175"/>
                  </a:lnTo>
                  <a:lnTo>
                    <a:pt x="3483246" y="347281"/>
                  </a:lnTo>
                  <a:lnTo>
                    <a:pt x="3483246" y="347387"/>
                  </a:lnTo>
                  <a:lnTo>
                    <a:pt x="3483246" y="347492"/>
                  </a:lnTo>
                  <a:lnTo>
                    <a:pt x="3483246" y="347598"/>
                  </a:lnTo>
                  <a:lnTo>
                    <a:pt x="3483246" y="347703"/>
                  </a:lnTo>
                  <a:lnTo>
                    <a:pt x="3483246" y="347809"/>
                  </a:lnTo>
                  <a:lnTo>
                    <a:pt x="3483246" y="347914"/>
                  </a:lnTo>
                  <a:lnTo>
                    <a:pt x="3483246" y="348020"/>
                  </a:lnTo>
                  <a:lnTo>
                    <a:pt x="3483246" y="348125"/>
                  </a:lnTo>
                  <a:lnTo>
                    <a:pt x="3483246" y="348230"/>
                  </a:lnTo>
                  <a:lnTo>
                    <a:pt x="3483246" y="348335"/>
                  </a:lnTo>
                  <a:lnTo>
                    <a:pt x="3483246" y="348440"/>
                  </a:lnTo>
                  <a:lnTo>
                    <a:pt x="3483246" y="348545"/>
                  </a:lnTo>
                  <a:lnTo>
                    <a:pt x="3483246" y="348650"/>
                  </a:lnTo>
                  <a:lnTo>
                    <a:pt x="3483246" y="348755"/>
                  </a:lnTo>
                  <a:lnTo>
                    <a:pt x="3483246" y="348860"/>
                  </a:lnTo>
                  <a:lnTo>
                    <a:pt x="3483246" y="348965"/>
                  </a:lnTo>
                  <a:lnTo>
                    <a:pt x="3483246" y="349070"/>
                  </a:lnTo>
                  <a:lnTo>
                    <a:pt x="3483246" y="349174"/>
                  </a:lnTo>
                  <a:lnTo>
                    <a:pt x="3483246" y="349279"/>
                  </a:lnTo>
                  <a:lnTo>
                    <a:pt x="3483246" y="349384"/>
                  </a:lnTo>
                  <a:lnTo>
                    <a:pt x="3483246" y="349488"/>
                  </a:lnTo>
                  <a:lnTo>
                    <a:pt x="3483246" y="349593"/>
                  </a:lnTo>
                  <a:lnTo>
                    <a:pt x="3483246" y="349697"/>
                  </a:lnTo>
                  <a:lnTo>
                    <a:pt x="3483246" y="349801"/>
                  </a:lnTo>
                  <a:lnTo>
                    <a:pt x="3483246" y="349905"/>
                  </a:lnTo>
                  <a:lnTo>
                    <a:pt x="3483246" y="350010"/>
                  </a:lnTo>
                  <a:lnTo>
                    <a:pt x="3483246" y="350114"/>
                  </a:lnTo>
                  <a:lnTo>
                    <a:pt x="3483246" y="350218"/>
                  </a:lnTo>
                  <a:lnTo>
                    <a:pt x="3483246" y="350322"/>
                  </a:lnTo>
                  <a:lnTo>
                    <a:pt x="3483246" y="350426"/>
                  </a:lnTo>
                  <a:lnTo>
                    <a:pt x="3483246" y="350530"/>
                  </a:lnTo>
                  <a:lnTo>
                    <a:pt x="3483246" y="350634"/>
                  </a:lnTo>
                  <a:lnTo>
                    <a:pt x="3483246" y="350737"/>
                  </a:lnTo>
                  <a:lnTo>
                    <a:pt x="3483246" y="350841"/>
                  </a:lnTo>
                  <a:lnTo>
                    <a:pt x="3483246" y="350945"/>
                  </a:lnTo>
                  <a:lnTo>
                    <a:pt x="3483246" y="351048"/>
                  </a:lnTo>
                  <a:lnTo>
                    <a:pt x="3483246" y="351152"/>
                  </a:lnTo>
                  <a:lnTo>
                    <a:pt x="3483246" y="351256"/>
                  </a:lnTo>
                  <a:lnTo>
                    <a:pt x="3483246" y="351359"/>
                  </a:lnTo>
                  <a:lnTo>
                    <a:pt x="3483246" y="351462"/>
                  </a:lnTo>
                  <a:lnTo>
                    <a:pt x="3483246" y="351566"/>
                  </a:lnTo>
                  <a:lnTo>
                    <a:pt x="3483246" y="351669"/>
                  </a:lnTo>
                  <a:lnTo>
                    <a:pt x="3483246" y="351772"/>
                  </a:lnTo>
                  <a:lnTo>
                    <a:pt x="3483246" y="351875"/>
                  </a:lnTo>
                  <a:lnTo>
                    <a:pt x="3483246" y="351978"/>
                  </a:lnTo>
                  <a:lnTo>
                    <a:pt x="3483246" y="352081"/>
                  </a:lnTo>
                  <a:lnTo>
                    <a:pt x="3483246" y="352184"/>
                  </a:lnTo>
                  <a:lnTo>
                    <a:pt x="3483246" y="35228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736271"/>
              <a:ext cx="3483246" cy="815795"/>
            </a:xfrm>
            <a:custGeom>
              <a:avLst/>
              <a:gdLst/>
              <a:ahLst/>
              <a:cxnLst/>
              <a:rect l="0" t="0" r="0" b="0"/>
              <a:pathLst>
                <a:path w="3483246" h="815795">
                  <a:moveTo>
                    <a:pt x="0" y="815795"/>
                  </a:moveTo>
                  <a:lnTo>
                    <a:pt x="3483" y="436124"/>
                  </a:lnTo>
                  <a:lnTo>
                    <a:pt x="6966" y="131086"/>
                  </a:lnTo>
                  <a:lnTo>
                    <a:pt x="10449" y="394407"/>
                  </a:lnTo>
                  <a:lnTo>
                    <a:pt x="13932" y="275723"/>
                  </a:lnTo>
                  <a:lnTo>
                    <a:pt x="17416" y="165896"/>
                  </a:lnTo>
                  <a:lnTo>
                    <a:pt x="20899" y="275723"/>
                  </a:lnTo>
                  <a:lnTo>
                    <a:pt x="24382" y="201583"/>
                  </a:lnTo>
                  <a:lnTo>
                    <a:pt x="27865" y="131086"/>
                  </a:lnTo>
                  <a:lnTo>
                    <a:pt x="31349" y="63971"/>
                  </a:lnTo>
                  <a:lnTo>
                    <a:pt x="34832" y="0"/>
                  </a:lnTo>
                  <a:lnTo>
                    <a:pt x="38315" y="205391"/>
                  </a:lnTo>
                  <a:lnTo>
                    <a:pt x="41798" y="160342"/>
                  </a:lnTo>
                  <a:lnTo>
                    <a:pt x="45282" y="116684"/>
                  </a:lnTo>
                  <a:lnTo>
                    <a:pt x="48765" y="358518"/>
                  </a:lnTo>
                  <a:lnTo>
                    <a:pt x="52248" y="330407"/>
                  </a:lnTo>
                  <a:lnTo>
                    <a:pt x="55731" y="302813"/>
                  </a:lnTo>
                  <a:lnTo>
                    <a:pt x="59215" y="324555"/>
                  </a:lnTo>
                  <a:lnTo>
                    <a:pt x="62698" y="299938"/>
                  </a:lnTo>
                  <a:lnTo>
                    <a:pt x="66181" y="275723"/>
                  </a:lnTo>
                  <a:lnTo>
                    <a:pt x="69664" y="327315"/>
                  </a:lnTo>
                  <a:lnTo>
                    <a:pt x="73148" y="306463"/>
                  </a:lnTo>
                  <a:lnTo>
                    <a:pt x="76631" y="285898"/>
                  </a:lnTo>
                  <a:lnTo>
                    <a:pt x="80114" y="265617"/>
                  </a:lnTo>
                  <a:lnTo>
                    <a:pt x="83597" y="245611"/>
                  </a:lnTo>
                  <a:lnTo>
                    <a:pt x="87081" y="360379"/>
                  </a:lnTo>
                  <a:lnTo>
                    <a:pt x="90564" y="344627"/>
                  </a:lnTo>
                  <a:lnTo>
                    <a:pt x="94047" y="329037"/>
                  </a:lnTo>
                  <a:lnTo>
                    <a:pt x="97530" y="320557"/>
                  </a:lnTo>
                  <a:lnTo>
                    <a:pt x="101014" y="305461"/>
                  </a:lnTo>
                  <a:lnTo>
                    <a:pt x="104497" y="342390"/>
                  </a:lnTo>
                  <a:lnTo>
                    <a:pt x="107980" y="328816"/>
                  </a:lnTo>
                  <a:lnTo>
                    <a:pt x="111463" y="315364"/>
                  </a:lnTo>
                  <a:lnTo>
                    <a:pt x="114947" y="325897"/>
                  </a:lnTo>
                  <a:lnTo>
                    <a:pt x="118430" y="313194"/>
                  </a:lnTo>
                  <a:lnTo>
                    <a:pt x="121913" y="300598"/>
                  </a:lnTo>
                  <a:lnTo>
                    <a:pt x="125396" y="294090"/>
                  </a:lnTo>
                  <a:lnTo>
                    <a:pt x="128880" y="281820"/>
                  </a:lnTo>
                  <a:lnTo>
                    <a:pt x="132363" y="269651"/>
                  </a:lnTo>
                  <a:lnTo>
                    <a:pt x="135846" y="292721"/>
                  </a:lnTo>
                  <a:lnTo>
                    <a:pt x="139329" y="281367"/>
                  </a:lnTo>
                  <a:lnTo>
                    <a:pt x="142813" y="281231"/>
                  </a:lnTo>
                  <a:lnTo>
                    <a:pt x="146296" y="270235"/>
                  </a:lnTo>
                  <a:lnTo>
                    <a:pt x="149779" y="259320"/>
                  </a:lnTo>
                  <a:lnTo>
                    <a:pt x="153262" y="300463"/>
                  </a:lnTo>
                  <a:lnTo>
                    <a:pt x="156746" y="290517"/>
                  </a:lnTo>
                  <a:lnTo>
                    <a:pt x="160229" y="280638"/>
                  </a:lnTo>
                  <a:lnTo>
                    <a:pt x="163712" y="289904"/>
                  </a:lnTo>
                  <a:lnTo>
                    <a:pt x="167195" y="280435"/>
                  </a:lnTo>
                  <a:lnTo>
                    <a:pt x="170679" y="271026"/>
                  </a:lnTo>
                  <a:lnTo>
                    <a:pt x="174162" y="266439"/>
                  </a:lnTo>
                  <a:lnTo>
                    <a:pt x="177645" y="257214"/>
                  </a:lnTo>
                  <a:lnTo>
                    <a:pt x="181128" y="296805"/>
                  </a:lnTo>
                  <a:lnTo>
                    <a:pt x="184612" y="288336"/>
                  </a:lnTo>
                  <a:lnTo>
                    <a:pt x="188095" y="279915"/>
                  </a:lnTo>
                  <a:lnTo>
                    <a:pt x="191578" y="283894"/>
                  </a:lnTo>
                  <a:lnTo>
                    <a:pt x="195061" y="275723"/>
                  </a:lnTo>
                  <a:lnTo>
                    <a:pt x="198545" y="267596"/>
                  </a:lnTo>
                  <a:lnTo>
                    <a:pt x="202028" y="275723"/>
                  </a:lnTo>
                  <a:lnTo>
                    <a:pt x="205511" y="267876"/>
                  </a:lnTo>
                  <a:lnTo>
                    <a:pt x="208994" y="301092"/>
                  </a:lnTo>
                  <a:lnTo>
                    <a:pt x="212478" y="293799"/>
                  </a:lnTo>
                  <a:lnTo>
                    <a:pt x="215961" y="286542"/>
                  </a:lnTo>
                  <a:lnTo>
                    <a:pt x="219444" y="279320"/>
                  </a:lnTo>
                  <a:lnTo>
                    <a:pt x="222927" y="272134"/>
                  </a:lnTo>
                  <a:lnTo>
                    <a:pt x="226411" y="264982"/>
                  </a:lnTo>
                  <a:lnTo>
                    <a:pt x="229894" y="292472"/>
                  </a:lnTo>
                  <a:lnTo>
                    <a:pt x="233377" y="285749"/>
                  </a:lnTo>
                  <a:lnTo>
                    <a:pt x="236860" y="279057"/>
                  </a:lnTo>
                  <a:lnTo>
                    <a:pt x="240344" y="275723"/>
                  </a:lnTo>
                  <a:lnTo>
                    <a:pt x="243827" y="269124"/>
                  </a:lnTo>
                  <a:lnTo>
                    <a:pt x="247310" y="275723"/>
                  </a:lnTo>
                  <a:lnTo>
                    <a:pt x="250793" y="269309"/>
                  </a:lnTo>
                  <a:lnTo>
                    <a:pt x="254277" y="262924"/>
                  </a:lnTo>
                  <a:lnTo>
                    <a:pt x="257760" y="290711"/>
                  </a:lnTo>
                  <a:lnTo>
                    <a:pt x="261243" y="284698"/>
                  </a:lnTo>
                  <a:lnTo>
                    <a:pt x="264726" y="278708"/>
                  </a:lnTo>
                  <a:lnTo>
                    <a:pt x="268210" y="290143"/>
                  </a:lnTo>
                  <a:lnTo>
                    <a:pt x="271693" y="284358"/>
                  </a:lnTo>
                  <a:lnTo>
                    <a:pt x="275176" y="278595"/>
                  </a:lnTo>
                  <a:lnTo>
                    <a:pt x="278659" y="322604"/>
                  </a:lnTo>
                  <a:lnTo>
                    <a:pt x="282143" y="317321"/>
                  </a:lnTo>
                  <a:lnTo>
                    <a:pt x="285626" y="316853"/>
                  </a:lnTo>
                  <a:lnTo>
                    <a:pt x="289109" y="311649"/>
                  </a:lnTo>
                  <a:lnTo>
                    <a:pt x="292592" y="306463"/>
                  </a:lnTo>
                  <a:lnTo>
                    <a:pt x="296075" y="306121"/>
                  </a:lnTo>
                  <a:lnTo>
                    <a:pt x="299559" y="301011"/>
                  </a:lnTo>
                  <a:lnTo>
                    <a:pt x="303042" y="295919"/>
                  </a:lnTo>
                  <a:lnTo>
                    <a:pt x="306525" y="295698"/>
                  </a:lnTo>
                  <a:lnTo>
                    <a:pt x="310008" y="290679"/>
                  </a:lnTo>
                  <a:lnTo>
                    <a:pt x="313492" y="309027"/>
                  </a:lnTo>
                  <a:lnTo>
                    <a:pt x="316975" y="304223"/>
                  </a:lnTo>
                  <a:lnTo>
                    <a:pt x="320458" y="299434"/>
                  </a:lnTo>
                  <a:lnTo>
                    <a:pt x="323941" y="294662"/>
                  </a:lnTo>
                  <a:lnTo>
                    <a:pt x="327425" y="289904"/>
                  </a:lnTo>
                  <a:lnTo>
                    <a:pt x="330908" y="285162"/>
                  </a:lnTo>
                  <a:lnTo>
                    <a:pt x="334391" y="287350"/>
                  </a:lnTo>
                  <a:lnTo>
                    <a:pt x="337874" y="282688"/>
                  </a:lnTo>
                  <a:lnTo>
                    <a:pt x="341358" y="278041"/>
                  </a:lnTo>
                  <a:lnTo>
                    <a:pt x="344841" y="273408"/>
                  </a:lnTo>
                  <a:lnTo>
                    <a:pt x="348324" y="268790"/>
                  </a:lnTo>
                  <a:lnTo>
                    <a:pt x="351807" y="264186"/>
                  </a:lnTo>
                  <a:lnTo>
                    <a:pt x="355291" y="259596"/>
                  </a:lnTo>
                  <a:lnTo>
                    <a:pt x="358774" y="255021"/>
                  </a:lnTo>
                  <a:lnTo>
                    <a:pt x="362257" y="262230"/>
                  </a:lnTo>
                  <a:lnTo>
                    <a:pt x="365740" y="257760"/>
                  </a:lnTo>
                  <a:lnTo>
                    <a:pt x="369224" y="253304"/>
                  </a:lnTo>
                  <a:lnTo>
                    <a:pt x="372707" y="253522"/>
                  </a:lnTo>
                  <a:lnTo>
                    <a:pt x="376190" y="249122"/>
                  </a:lnTo>
                  <a:lnTo>
                    <a:pt x="379673" y="244735"/>
                  </a:lnTo>
                  <a:lnTo>
                    <a:pt x="383157" y="240362"/>
                  </a:lnTo>
                  <a:lnTo>
                    <a:pt x="386640" y="236001"/>
                  </a:lnTo>
                  <a:lnTo>
                    <a:pt x="390123" y="245611"/>
                  </a:lnTo>
                  <a:lnTo>
                    <a:pt x="393606" y="241360"/>
                  </a:lnTo>
                  <a:lnTo>
                    <a:pt x="397090" y="237121"/>
                  </a:lnTo>
                  <a:lnTo>
                    <a:pt x="400573" y="244226"/>
                  </a:lnTo>
                  <a:lnTo>
                    <a:pt x="404056" y="240077"/>
                  </a:lnTo>
                  <a:lnTo>
                    <a:pt x="407539" y="235940"/>
                  </a:lnTo>
                  <a:lnTo>
                    <a:pt x="411023" y="231815"/>
                  </a:lnTo>
                  <a:lnTo>
                    <a:pt x="414506" y="227702"/>
                  </a:lnTo>
                  <a:lnTo>
                    <a:pt x="417989" y="228137"/>
                  </a:lnTo>
                  <a:lnTo>
                    <a:pt x="421472" y="224072"/>
                  </a:lnTo>
                  <a:lnTo>
                    <a:pt x="424956" y="220018"/>
                  </a:lnTo>
                  <a:lnTo>
                    <a:pt x="428439" y="215976"/>
                  </a:lnTo>
                  <a:lnTo>
                    <a:pt x="431922" y="211944"/>
                  </a:lnTo>
                  <a:lnTo>
                    <a:pt x="435405" y="207925"/>
                  </a:lnTo>
                  <a:lnTo>
                    <a:pt x="438889" y="215321"/>
                  </a:lnTo>
                  <a:lnTo>
                    <a:pt x="442372" y="211382"/>
                  </a:lnTo>
                  <a:lnTo>
                    <a:pt x="445855" y="207454"/>
                  </a:lnTo>
                  <a:lnTo>
                    <a:pt x="449338" y="272162"/>
                  </a:lnTo>
                  <a:lnTo>
                    <a:pt x="452822" y="268610"/>
                  </a:lnTo>
                  <a:lnTo>
                    <a:pt x="456305" y="308447"/>
                  </a:lnTo>
                  <a:lnTo>
                    <a:pt x="459788" y="305141"/>
                  </a:lnTo>
                  <a:lnTo>
                    <a:pt x="463271" y="301844"/>
                  </a:lnTo>
                  <a:lnTo>
                    <a:pt x="466755" y="315181"/>
                  </a:lnTo>
                  <a:lnTo>
                    <a:pt x="470238" y="311985"/>
                  </a:lnTo>
                  <a:lnTo>
                    <a:pt x="473721" y="308797"/>
                  </a:lnTo>
                  <a:lnTo>
                    <a:pt x="477204" y="307097"/>
                  </a:lnTo>
                  <a:lnTo>
                    <a:pt x="480688" y="303929"/>
                  </a:lnTo>
                  <a:lnTo>
                    <a:pt x="484171" y="336861"/>
                  </a:lnTo>
                  <a:lnTo>
                    <a:pt x="487654" y="333892"/>
                  </a:lnTo>
                  <a:lnTo>
                    <a:pt x="491137" y="330929"/>
                  </a:lnTo>
                  <a:lnTo>
                    <a:pt x="494621" y="341978"/>
                  </a:lnTo>
                  <a:lnTo>
                    <a:pt x="498104" y="339098"/>
                  </a:lnTo>
                  <a:lnTo>
                    <a:pt x="501587" y="336223"/>
                  </a:lnTo>
                  <a:lnTo>
                    <a:pt x="505070" y="338325"/>
                  </a:lnTo>
                  <a:lnTo>
                    <a:pt x="508554" y="335486"/>
                  </a:lnTo>
                  <a:lnTo>
                    <a:pt x="512037" y="332653"/>
                  </a:lnTo>
                  <a:lnTo>
                    <a:pt x="515520" y="340805"/>
                  </a:lnTo>
                  <a:lnTo>
                    <a:pt x="519003" y="338036"/>
                  </a:lnTo>
                  <a:lnTo>
                    <a:pt x="522487" y="337668"/>
                  </a:lnTo>
                  <a:lnTo>
                    <a:pt x="525970" y="334921"/>
                  </a:lnTo>
                  <a:lnTo>
                    <a:pt x="529453" y="332178"/>
                  </a:lnTo>
                  <a:lnTo>
                    <a:pt x="532936" y="335414"/>
                  </a:lnTo>
                  <a:lnTo>
                    <a:pt x="536420" y="332709"/>
                  </a:lnTo>
                  <a:lnTo>
                    <a:pt x="539903" y="330010"/>
                  </a:lnTo>
                  <a:lnTo>
                    <a:pt x="543386" y="329697"/>
                  </a:lnTo>
                  <a:lnTo>
                    <a:pt x="546869" y="327018"/>
                  </a:lnTo>
                  <a:lnTo>
                    <a:pt x="550353" y="324344"/>
                  </a:lnTo>
                  <a:lnTo>
                    <a:pt x="553836" y="334544"/>
                  </a:lnTo>
                  <a:lnTo>
                    <a:pt x="557319" y="331938"/>
                  </a:lnTo>
                  <a:lnTo>
                    <a:pt x="560802" y="335018"/>
                  </a:lnTo>
                  <a:lnTo>
                    <a:pt x="564286" y="332446"/>
                  </a:lnTo>
                  <a:lnTo>
                    <a:pt x="567769" y="329878"/>
                  </a:lnTo>
                  <a:lnTo>
                    <a:pt x="571252" y="334050"/>
                  </a:lnTo>
                  <a:lnTo>
                    <a:pt x="574735" y="331521"/>
                  </a:lnTo>
                  <a:lnTo>
                    <a:pt x="578218" y="328996"/>
                  </a:lnTo>
                  <a:lnTo>
                    <a:pt x="581702" y="345864"/>
                  </a:lnTo>
                  <a:lnTo>
                    <a:pt x="585185" y="343431"/>
                  </a:lnTo>
                  <a:lnTo>
                    <a:pt x="588668" y="360993"/>
                  </a:lnTo>
                  <a:lnTo>
                    <a:pt x="592151" y="358655"/>
                  </a:lnTo>
                  <a:lnTo>
                    <a:pt x="595635" y="356321"/>
                  </a:lnTo>
                  <a:lnTo>
                    <a:pt x="599118" y="357837"/>
                  </a:lnTo>
                  <a:lnTo>
                    <a:pt x="602601" y="355527"/>
                  </a:lnTo>
                  <a:lnTo>
                    <a:pt x="606084" y="353219"/>
                  </a:lnTo>
                  <a:lnTo>
                    <a:pt x="609568" y="352840"/>
                  </a:lnTo>
                  <a:lnTo>
                    <a:pt x="613051" y="350548"/>
                  </a:lnTo>
                  <a:lnTo>
                    <a:pt x="616534" y="348259"/>
                  </a:lnTo>
                  <a:lnTo>
                    <a:pt x="620017" y="348866"/>
                  </a:lnTo>
                  <a:lnTo>
                    <a:pt x="623501" y="346596"/>
                  </a:lnTo>
                  <a:lnTo>
                    <a:pt x="626984" y="355644"/>
                  </a:lnTo>
                  <a:lnTo>
                    <a:pt x="630467" y="353427"/>
                  </a:lnTo>
                  <a:lnTo>
                    <a:pt x="633950" y="351213"/>
                  </a:lnTo>
                  <a:lnTo>
                    <a:pt x="637434" y="359918"/>
                  </a:lnTo>
                  <a:lnTo>
                    <a:pt x="640917" y="357754"/>
                  </a:lnTo>
                  <a:lnTo>
                    <a:pt x="644400" y="355594"/>
                  </a:lnTo>
                  <a:lnTo>
                    <a:pt x="647883" y="353437"/>
                  </a:lnTo>
                  <a:lnTo>
                    <a:pt x="651367" y="351282"/>
                  </a:lnTo>
                  <a:lnTo>
                    <a:pt x="654850" y="349131"/>
                  </a:lnTo>
                  <a:lnTo>
                    <a:pt x="658333" y="348795"/>
                  </a:lnTo>
                  <a:lnTo>
                    <a:pt x="661816" y="346657"/>
                  </a:lnTo>
                  <a:lnTo>
                    <a:pt x="665300" y="351688"/>
                  </a:lnTo>
                  <a:lnTo>
                    <a:pt x="668783" y="349584"/>
                  </a:lnTo>
                  <a:lnTo>
                    <a:pt x="672266" y="347482"/>
                  </a:lnTo>
                  <a:lnTo>
                    <a:pt x="675749" y="347161"/>
                  </a:lnTo>
                  <a:lnTo>
                    <a:pt x="679233" y="345072"/>
                  </a:lnTo>
                  <a:lnTo>
                    <a:pt x="682716" y="342985"/>
                  </a:lnTo>
                  <a:lnTo>
                    <a:pt x="686199" y="356492"/>
                  </a:lnTo>
                  <a:lnTo>
                    <a:pt x="689682" y="354470"/>
                  </a:lnTo>
                  <a:lnTo>
                    <a:pt x="693166" y="360738"/>
                  </a:lnTo>
                  <a:lnTo>
                    <a:pt x="696649" y="358751"/>
                  </a:lnTo>
                  <a:lnTo>
                    <a:pt x="700132" y="356767"/>
                  </a:lnTo>
                  <a:lnTo>
                    <a:pt x="703615" y="355607"/>
                  </a:lnTo>
                  <a:lnTo>
                    <a:pt x="707099" y="353631"/>
                  </a:lnTo>
                  <a:lnTo>
                    <a:pt x="710582" y="351658"/>
                  </a:lnTo>
                  <a:lnTo>
                    <a:pt x="714065" y="355419"/>
                  </a:lnTo>
                  <a:lnTo>
                    <a:pt x="717548" y="353471"/>
                  </a:lnTo>
                  <a:lnTo>
                    <a:pt x="721032" y="351526"/>
                  </a:lnTo>
                  <a:lnTo>
                    <a:pt x="724515" y="359973"/>
                  </a:lnTo>
                  <a:lnTo>
                    <a:pt x="727998" y="358070"/>
                  </a:lnTo>
                  <a:lnTo>
                    <a:pt x="731481" y="357737"/>
                  </a:lnTo>
                  <a:lnTo>
                    <a:pt x="734965" y="355844"/>
                  </a:lnTo>
                  <a:lnTo>
                    <a:pt x="738448" y="353953"/>
                  </a:lnTo>
                  <a:lnTo>
                    <a:pt x="741931" y="352853"/>
                  </a:lnTo>
                  <a:lnTo>
                    <a:pt x="745414" y="350970"/>
                  </a:lnTo>
                  <a:lnTo>
                    <a:pt x="748898" y="349089"/>
                  </a:lnTo>
                  <a:lnTo>
                    <a:pt x="752381" y="350369"/>
                  </a:lnTo>
                  <a:lnTo>
                    <a:pt x="755864" y="348504"/>
                  </a:lnTo>
                  <a:lnTo>
                    <a:pt x="759347" y="346640"/>
                  </a:lnTo>
                  <a:lnTo>
                    <a:pt x="762831" y="344779"/>
                  </a:lnTo>
                  <a:lnTo>
                    <a:pt x="766314" y="342921"/>
                  </a:lnTo>
                  <a:lnTo>
                    <a:pt x="769797" y="357988"/>
                  </a:lnTo>
                  <a:lnTo>
                    <a:pt x="773280" y="356190"/>
                  </a:lnTo>
                  <a:lnTo>
                    <a:pt x="776764" y="354394"/>
                  </a:lnTo>
                  <a:lnTo>
                    <a:pt x="780247" y="352600"/>
                  </a:lnTo>
                  <a:lnTo>
                    <a:pt x="783730" y="350808"/>
                  </a:lnTo>
                  <a:lnTo>
                    <a:pt x="787213" y="349019"/>
                  </a:lnTo>
                  <a:lnTo>
                    <a:pt x="790697" y="359032"/>
                  </a:lnTo>
                  <a:lnTo>
                    <a:pt x="794180" y="357284"/>
                  </a:lnTo>
                  <a:lnTo>
                    <a:pt x="797663" y="356982"/>
                  </a:lnTo>
                  <a:lnTo>
                    <a:pt x="801146" y="355243"/>
                  </a:lnTo>
                  <a:lnTo>
                    <a:pt x="804630" y="353507"/>
                  </a:lnTo>
                  <a:lnTo>
                    <a:pt x="808113" y="356799"/>
                  </a:lnTo>
                  <a:lnTo>
                    <a:pt x="811596" y="355082"/>
                  </a:lnTo>
                  <a:lnTo>
                    <a:pt x="815079" y="353367"/>
                  </a:lnTo>
                  <a:lnTo>
                    <a:pt x="818563" y="354505"/>
                  </a:lnTo>
                  <a:lnTo>
                    <a:pt x="822046" y="352803"/>
                  </a:lnTo>
                  <a:lnTo>
                    <a:pt x="825529" y="351103"/>
                  </a:lnTo>
                  <a:lnTo>
                    <a:pt x="829012" y="357829"/>
                  </a:lnTo>
                  <a:lnTo>
                    <a:pt x="832496" y="356159"/>
                  </a:lnTo>
                  <a:lnTo>
                    <a:pt x="835979" y="359973"/>
                  </a:lnTo>
                  <a:lnTo>
                    <a:pt x="839462" y="358324"/>
                  </a:lnTo>
                  <a:lnTo>
                    <a:pt x="842945" y="356676"/>
                  </a:lnTo>
                  <a:lnTo>
                    <a:pt x="846429" y="355029"/>
                  </a:lnTo>
                  <a:lnTo>
                    <a:pt x="849912" y="353385"/>
                  </a:lnTo>
                  <a:lnTo>
                    <a:pt x="853395" y="351742"/>
                  </a:lnTo>
                  <a:lnTo>
                    <a:pt x="856878" y="350101"/>
                  </a:lnTo>
                  <a:lnTo>
                    <a:pt x="860361" y="348462"/>
                  </a:lnTo>
                  <a:lnTo>
                    <a:pt x="863845" y="347518"/>
                  </a:lnTo>
                  <a:lnTo>
                    <a:pt x="867328" y="345884"/>
                  </a:lnTo>
                  <a:lnTo>
                    <a:pt x="870811" y="344253"/>
                  </a:lnTo>
                  <a:lnTo>
                    <a:pt x="874294" y="343319"/>
                  </a:lnTo>
                  <a:lnTo>
                    <a:pt x="877778" y="341693"/>
                  </a:lnTo>
                  <a:lnTo>
                    <a:pt x="881261" y="340069"/>
                  </a:lnTo>
                  <a:lnTo>
                    <a:pt x="884744" y="339147"/>
                  </a:lnTo>
                  <a:lnTo>
                    <a:pt x="888227" y="337528"/>
                  </a:lnTo>
                  <a:lnTo>
                    <a:pt x="891711" y="335911"/>
                  </a:lnTo>
                  <a:lnTo>
                    <a:pt x="895194" y="335703"/>
                  </a:lnTo>
                  <a:lnTo>
                    <a:pt x="898677" y="334093"/>
                  </a:lnTo>
                  <a:lnTo>
                    <a:pt x="902160" y="335987"/>
                  </a:lnTo>
                  <a:lnTo>
                    <a:pt x="905644" y="334390"/>
                  </a:lnTo>
                  <a:lnTo>
                    <a:pt x="909127" y="332796"/>
                  </a:lnTo>
                  <a:lnTo>
                    <a:pt x="912610" y="332601"/>
                  </a:lnTo>
                  <a:lnTo>
                    <a:pt x="916093" y="331013"/>
                  </a:lnTo>
                  <a:lnTo>
                    <a:pt x="919577" y="329427"/>
                  </a:lnTo>
                  <a:lnTo>
                    <a:pt x="923060" y="328545"/>
                  </a:lnTo>
                  <a:lnTo>
                    <a:pt x="926543" y="326964"/>
                  </a:lnTo>
                  <a:lnTo>
                    <a:pt x="930026" y="325385"/>
                  </a:lnTo>
                  <a:lnTo>
                    <a:pt x="933510" y="323808"/>
                  </a:lnTo>
                  <a:lnTo>
                    <a:pt x="936993" y="322232"/>
                  </a:lnTo>
                  <a:lnTo>
                    <a:pt x="940476" y="326276"/>
                  </a:lnTo>
                  <a:lnTo>
                    <a:pt x="943959" y="324719"/>
                  </a:lnTo>
                  <a:lnTo>
                    <a:pt x="947443" y="323163"/>
                  </a:lnTo>
                  <a:lnTo>
                    <a:pt x="950926" y="331887"/>
                  </a:lnTo>
                  <a:lnTo>
                    <a:pt x="954409" y="330362"/>
                  </a:lnTo>
                  <a:lnTo>
                    <a:pt x="957892" y="328838"/>
                  </a:lnTo>
                  <a:lnTo>
                    <a:pt x="961376" y="330673"/>
                  </a:lnTo>
                  <a:lnTo>
                    <a:pt x="964859" y="329161"/>
                  </a:lnTo>
                  <a:lnTo>
                    <a:pt x="968342" y="337505"/>
                  </a:lnTo>
                  <a:lnTo>
                    <a:pt x="971825" y="336022"/>
                  </a:lnTo>
                  <a:lnTo>
                    <a:pt x="975309" y="334540"/>
                  </a:lnTo>
                  <a:lnTo>
                    <a:pt x="978792" y="336281"/>
                  </a:lnTo>
                  <a:lnTo>
                    <a:pt x="982275" y="334810"/>
                  </a:lnTo>
                  <a:lnTo>
                    <a:pt x="985758" y="333341"/>
                  </a:lnTo>
                  <a:lnTo>
                    <a:pt x="989242" y="335077"/>
                  </a:lnTo>
                  <a:lnTo>
                    <a:pt x="992725" y="333618"/>
                  </a:lnTo>
                  <a:lnTo>
                    <a:pt x="996208" y="332162"/>
                  </a:lnTo>
                  <a:lnTo>
                    <a:pt x="999691" y="334524"/>
                  </a:lnTo>
                  <a:lnTo>
                    <a:pt x="1003175" y="333079"/>
                  </a:lnTo>
                  <a:lnTo>
                    <a:pt x="1006658" y="340359"/>
                  </a:lnTo>
                  <a:lnTo>
                    <a:pt x="1010141" y="338939"/>
                  </a:lnTo>
                  <a:lnTo>
                    <a:pt x="1013624" y="337521"/>
                  </a:lnTo>
                  <a:lnTo>
                    <a:pt x="1017108" y="348123"/>
                  </a:lnTo>
                  <a:lnTo>
                    <a:pt x="1020591" y="346737"/>
                  </a:lnTo>
                  <a:lnTo>
                    <a:pt x="1024074" y="345353"/>
                  </a:lnTo>
                  <a:lnTo>
                    <a:pt x="1027557" y="347485"/>
                  </a:lnTo>
                  <a:lnTo>
                    <a:pt x="1031041" y="346112"/>
                  </a:lnTo>
                  <a:lnTo>
                    <a:pt x="1034524" y="344739"/>
                  </a:lnTo>
                  <a:lnTo>
                    <a:pt x="1038007" y="351431"/>
                  </a:lnTo>
                  <a:lnTo>
                    <a:pt x="1041490" y="350081"/>
                  </a:lnTo>
                  <a:lnTo>
                    <a:pt x="1044974" y="349867"/>
                  </a:lnTo>
                  <a:lnTo>
                    <a:pt x="1048457" y="348522"/>
                  </a:lnTo>
                  <a:lnTo>
                    <a:pt x="1051940" y="347179"/>
                  </a:lnTo>
                  <a:lnTo>
                    <a:pt x="1055423" y="348106"/>
                  </a:lnTo>
                  <a:lnTo>
                    <a:pt x="1058907" y="346770"/>
                  </a:lnTo>
                  <a:lnTo>
                    <a:pt x="1062390" y="345436"/>
                  </a:lnTo>
                  <a:lnTo>
                    <a:pt x="1065873" y="349167"/>
                  </a:lnTo>
                  <a:lnTo>
                    <a:pt x="1069356" y="347846"/>
                  </a:lnTo>
                  <a:lnTo>
                    <a:pt x="1072840" y="361158"/>
                  </a:lnTo>
                  <a:lnTo>
                    <a:pt x="1076323" y="359875"/>
                  </a:lnTo>
                  <a:lnTo>
                    <a:pt x="1079806" y="358593"/>
                  </a:lnTo>
                  <a:lnTo>
                    <a:pt x="1083289" y="364597"/>
                  </a:lnTo>
                  <a:lnTo>
                    <a:pt x="1086773" y="363335"/>
                  </a:lnTo>
                  <a:lnTo>
                    <a:pt x="1090256" y="362073"/>
                  </a:lnTo>
                  <a:lnTo>
                    <a:pt x="1093739" y="362355"/>
                  </a:lnTo>
                  <a:lnTo>
                    <a:pt x="1097222" y="361099"/>
                  </a:lnTo>
                  <a:lnTo>
                    <a:pt x="1100706" y="359845"/>
                  </a:lnTo>
                  <a:lnTo>
                    <a:pt x="1104189" y="368187"/>
                  </a:lnTo>
                  <a:lnTo>
                    <a:pt x="1107672" y="366956"/>
                  </a:lnTo>
                  <a:lnTo>
                    <a:pt x="1111155" y="366224"/>
                  </a:lnTo>
                  <a:lnTo>
                    <a:pt x="1114639" y="364997"/>
                  </a:lnTo>
                  <a:lnTo>
                    <a:pt x="1118122" y="363771"/>
                  </a:lnTo>
                  <a:lnTo>
                    <a:pt x="1121605" y="366504"/>
                  </a:lnTo>
                  <a:lnTo>
                    <a:pt x="1125088" y="365289"/>
                  </a:lnTo>
                  <a:lnTo>
                    <a:pt x="1128572" y="364075"/>
                  </a:lnTo>
                  <a:lnTo>
                    <a:pt x="1132055" y="364338"/>
                  </a:lnTo>
                  <a:lnTo>
                    <a:pt x="1135538" y="363130"/>
                  </a:lnTo>
                  <a:lnTo>
                    <a:pt x="1139021" y="373449"/>
                  </a:lnTo>
                  <a:lnTo>
                    <a:pt x="1142505" y="372269"/>
                  </a:lnTo>
                  <a:lnTo>
                    <a:pt x="1145988" y="371089"/>
                  </a:lnTo>
                  <a:lnTo>
                    <a:pt x="1149471" y="371787"/>
                  </a:lnTo>
                  <a:lnTo>
                    <a:pt x="1152954" y="370614"/>
                  </a:lnTo>
                  <a:lnTo>
                    <a:pt x="1156437" y="369441"/>
                  </a:lnTo>
                  <a:lnTo>
                    <a:pt x="1159921" y="370610"/>
                  </a:lnTo>
                  <a:lnTo>
                    <a:pt x="1163404" y="369444"/>
                  </a:lnTo>
                  <a:lnTo>
                    <a:pt x="1166887" y="368279"/>
                  </a:lnTo>
                  <a:lnTo>
                    <a:pt x="1170370" y="367116"/>
                  </a:lnTo>
                  <a:lnTo>
                    <a:pt x="1173854" y="365953"/>
                  </a:lnTo>
                  <a:lnTo>
                    <a:pt x="1177337" y="367598"/>
                  </a:lnTo>
                  <a:lnTo>
                    <a:pt x="1180820" y="366443"/>
                  </a:lnTo>
                  <a:lnTo>
                    <a:pt x="1184303" y="365289"/>
                  </a:lnTo>
                  <a:lnTo>
                    <a:pt x="1187787" y="364135"/>
                  </a:lnTo>
                  <a:lnTo>
                    <a:pt x="1191270" y="362983"/>
                  </a:lnTo>
                  <a:lnTo>
                    <a:pt x="1194753" y="361832"/>
                  </a:lnTo>
                  <a:lnTo>
                    <a:pt x="1198236" y="364418"/>
                  </a:lnTo>
                  <a:lnTo>
                    <a:pt x="1201720" y="363277"/>
                  </a:lnTo>
                  <a:lnTo>
                    <a:pt x="1205203" y="362136"/>
                  </a:lnTo>
                  <a:lnTo>
                    <a:pt x="1208686" y="361926"/>
                  </a:lnTo>
                  <a:lnTo>
                    <a:pt x="1212169" y="360789"/>
                  </a:lnTo>
                  <a:lnTo>
                    <a:pt x="1215653" y="366543"/>
                  </a:lnTo>
                  <a:lnTo>
                    <a:pt x="1219136" y="365422"/>
                  </a:lnTo>
                  <a:lnTo>
                    <a:pt x="1222619" y="364302"/>
                  </a:lnTo>
                  <a:lnTo>
                    <a:pt x="1226102" y="363183"/>
                  </a:lnTo>
                  <a:lnTo>
                    <a:pt x="1229586" y="362065"/>
                  </a:lnTo>
                  <a:lnTo>
                    <a:pt x="1233069" y="360947"/>
                  </a:lnTo>
                  <a:lnTo>
                    <a:pt x="1236552" y="363015"/>
                  </a:lnTo>
                  <a:lnTo>
                    <a:pt x="1240035" y="361906"/>
                  </a:lnTo>
                  <a:lnTo>
                    <a:pt x="1243519" y="361703"/>
                  </a:lnTo>
                  <a:lnTo>
                    <a:pt x="1247002" y="360597"/>
                  </a:lnTo>
                  <a:lnTo>
                    <a:pt x="1250485" y="359492"/>
                  </a:lnTo>
                  <a:lnTo>
                    <a:pt x="1253968" y="362889"/>
                  </a:lnTo>
                  <a:lnTo>
                    <a:pt x="1257452" y="361795"/>
                  </a:lnTo>
                  <a:lnTo>
                    <a:pt x="1260935" y="360702"/>
                  </a:lnTo>
                  <a:lnTo>
                    <a:pt x="1264418" y="367974"/>
                  </a:lnTo>
                  <a:lnTo>
                    <a:pt x="1267901" y="366899"/>
                  </a:lnTo>
                  <a:lnTo>
                    <a:pt x="1271385" y="365825"/>
                  </a:lnTo>
                  <a:lnTo>
                    <a:pt x="1274868" y="365187"/>
                  </a:lnTo>
                  <a:lnTo>
                    <a:pt x="1278351" y="364115"/>
                  </a:lnTo>
                  <a:lnTo>
                    <a:pt x="1281834" y="367787"/>
                  </a:lnTo>
                  <a:lnTo>
                    <a:pt x="1285318" y="366727"/>
                  </a:lnTo>
                  <a:lnTo>
                    <a:pt x="1288801" y="365667"/>
                  </a:lnTo>
                  <a:lnTo>
                    <a:pt x="1292284" y="365037"/>
                  </a:lnTo>
                  <a:lnTo>
                    <a:pt x="1295767" y="363979"/>
                  </a:lnTo>
                  <a:lnTo>
                    <a:pt x="1299251" y="362923"/>
                  </a:lnTo>
                  <a:lnTo>
                    <a:pt x="1302734" y="364438"/>
                  </a:lnTo>
                  <a:lnTo>
                    <a:pt x="1306217" y="363388"/>
                  </a:lnTo>
                  <a:lnTo>
                    <a:pt x="1309700" y="362339"/>
                  </a:lnTo>
                  <a:lnTo>
                    <a:pt x="1313184" y="369291"/>
                  </a:lnTo>
                  <a:lnTo>
                    <a:pt x="1316667" y="368258"/>
                  </a:lnTo>
                  <a:lnTo>
                    <a:pt x="1320150" y="372156"/>
                  </a:lnTo>
                  <a:lnTo>
                    <a:pt x="1323633" y="371135"/>
                  </a:lnTo>
                  <a:lnTo>
                    <a:pt x="1327117" y="370114"/>
                  </a:lnTo>
                  <a:lnTo>
                    <a:pt x="1330600" y="371533"/>
                  </a:lnTo>
                  <a:lnTo>
                    <a:pt x="1334083" y="370519"/>
                  </a:lnTo>
                  <a:lnTo>
                    <a:pt x="1337566" y="369505"/>
                  </a:lnTo>
                  <a:lnTo>
                    <a:pt x="1341050" y="369708"/>
                  </a:lnTo>
                  <a:lnTo>
                    <a:pt x="1344533" y="368698"/>
                  </a:lnTo>
                  <a:lnTo>
                    <a:pt x="1348016" y="369307"/>
                  </a:lnTo>
                  <a:lnTo>
                    <a:pt x="1351499" y="368301"/>
                  </a:lnTo>
                  <a:lnTo>
                    <a:pt x="1354983" y="367296"/>
                  </a:lnTo>
                  <a:lnTo>
                    <a:pt x="1358466" y="370309"/>
                  </a:lnTo>
                  <a:lnTo>
                    <a:pt x="1361949" y="369313"/>
                  </a:lnTo>
                  <a:lnTo>
                    <a:pt x="1365432" y="368318"/>
                  </a:lnTo>
                  <a:lnTo>
                    <a:pt x="1368916" y="377113"/>
                  </a:lnTo>
                  <a:lnTo>
                    <a:pt x="1372399" y="376138"/>
                  </a:lnTo>
                  <a:lnTo>
                    <a:pt x="1375882" y="375163"/>
                  </a:lnTo>
                  <a:lnTo>
                    <a:pt x="1379365" y="375342"/>
                  </a:lnTo>
                  <a:lnTo>
                    <a:pt x="1382849" y="374370"/>
                  </a:lnTo>
                  <a:lnTo>
                    <a:pt x="1386332" y="377591"/>
                  </a:lnTo>
                  <a:lnTo>
                    <a:pt x="1389815" y="376629"/>
                  </a:lnTo>
                  <a:lnTo>
                    <a:pt x="1393298" y="375667"/>
                  </a:lnTo>
                  <a:lnTo>
                    <a:pt x="1396782" y="376972"/>
                  </a:lnTo>
                  <a:lnTo>
                    <a:pt x="1400265" y="376016"/>
                  </a:lnTo>
                  <a:lnTo>
                    <a:pt x="1403748" y="375060"/>
                  </a:lnTo>
                  <a:lnTo>
                    <a:pt x="1407231" y="374482"/>
                  </a:lnTo>
                  <a:lnTo>
                    <a:pt x="1410715" y="373529"/>
                  </a:lnTo>
                  <a:lnTo>
                    <a:pt x="1414198" y="377442"/>
                  </a:lnTo>
                  <a:lnTo>
                    <a:pt x="1417681" y="376499"/>
                  </a:lnTo>
                  <a:lnTo>
                    <a:pt x="1421164" y="375556"/>
                  </a:lnTo>
                  <a:lnTo>
                    <a:pt x="1424648" y="380490"/>
                  </a:lnTo>
                  <a:lnTo>
                    <a:pt x="1428131" y="379559"/>
                  </a:lnTo>
                  <a:lnTo>
                    <a:pt x="1431614" y="378629"/>
                  </a:lnTo>
                  <a:lnTo>
                    <a:pt x="1435097" y="379152"/>
                  </a:lnTo>
                  <a:lnTo>
                    <a:pt x="1438580" y="378225"/>
                  </a:lnTo>
                  <a:lnTo>
                    <a:pt x="1442064" y="377299"/>
                  </a:lnTo>
                  <a:lnTo>
                    <a:pt x="1445547" y="386681"/>
                  </a:lnTo>
                  <a:lnTo>
                    <a:pt x="1449030" y="385775"/>
                  </a:lnTo>
                  <a:lnTo>
                    <a:pt x="1452513" y="385217"/>
                  </a:lnTo>
                  <a:lnTo>
                    <a:pt x="1455997" y="384312"/>
                  </a:lnTo>
                  <a:lnTo>
                    <a:pt x="1459480" y="383408"/>
                  </a:lnTo>
                  <a:lnTo>
                    <a:pt x="1462963" y="383551"/>
                  </a:lnTo>
                  <a:lnTo>
                    <a:pt x="1466446" y="382650"/>
                  </a:lnTo>
                  <a:lnTo>
                    <a:pt x="1469930" y="381749"/>
                  </a:lnTo>
                  <a:lnTo>
                    <a:pt x="1473413" y="389423"/>
                  </a:lnTo>
                  <a:lnTo>
                    <a:pt x="1476896" y="388538"/>
                  </a:lnTo>
                  <a:lnTo>
                    <a:pt x="1480379" y="387655"/>
                  </a:lnTo>
                  <a:lnTo>
                    <a:pt x="1483863" y="387109"/>
                  </a:lnTo>
                  <a:lnTo>
                    <a:pt x="1487346" y="386227"/>
                  </a:lnTo>
                  <a:lnTo>
                    <a:pt x="1490829" y="386359"/>
                  </a:lnTo>
                  <a:lnTo>
                    <a:pt x="1494312" y="385479"/>
                  </a:lnTo>
                  <a:lnTo>
                    <a:pt x="1497796" y="384600"/>
                  </a:lnTo>
                  <a:lnTo>
                    <a:pt x="1501279" y="385746"/>
                  </a:lnTo>
                  <a:lnTo>
                    <a:pt x="1504762" y="384871"/>
                  </a:lnTo>
                  <a:lnTo>
                    <a:pt x="1508245" y="383997"/>
                  </a:lnTo>
                  <a:lnTo>
                    <a:pt x="1511729" y="383124"/>
                  </a:lnTo>
                  <a:lnTo>
                    <a:pt x="1515212" y="382251"/>
                  </a:lnTo>
                  <a:lnTo>
                    <a:pt x="1518695" y="389029"/>
                  </a:lnTo>
                  <a:lnTo>
                    <a:pt x="1522178" y="388171"/>
                  </a:lnTo>
                  <a:lnTo>
                    <a:pt x="1525662" y="387312"/>
                  </a:lnTo>
                  <a:lnTo>
                    <a:pt x="1529145" y="388091"/>
                  </a:lnTo>
                  <a:lnTo>
                    <a:pt x="1532628" y="387236"/>
                  </a:lnTo>
                  <a:lnTo>
                    <a:pt x="1536111" y="386382"/>
                  </a:lnTo>
                  <a:lnTo>
                    <a:pt x="1539595" y="389425"/>
                  </a:lnTo>
                  <a:lnTo>
                    <a:pt x="1543078" y="388579"/>
                  </a:lnTo>
                  <a:lnTo>
                    <a:pt x="1546561" y="387733"/>
                  </a:lnTo>
                  <a:lnTo>
                    <a:pt x="1550044" y="387533"/>
                  </a:lnTo>
                  <a:lnTo>
                    <a:pt x="1553528" y="386689"/>
                  </a:lnTo>
                  <a:lnTo>
                    <a:pt x="1557011" y="388099"/>
                  </a:lnTo>
                  <a:lnTo>
                    <a:pt x="1560494" y="387260"/>
                  </a:lnTo>
                  <a:lnTo>
                    <a:pt x="1563977" y="386421"/>
                  </a:lnTo>
                  <a:lnTo>
                    <a:pt x="1567461" y="397471"/>
                  </a:lnTo>
                  <a:lnTo>
                    <a:pt x="1570944" y="396653"/>
                  </a:lnTo>
                  <a:lnTo>
                    <a:pt x="1574427" y="395836"/>
                  </a:lnTo>
                  <a:lnTo>
                    <a:pt x="1577910" y="396542"/>
                  </a:lnTo>
                  <a:lnTo>
                    <a:pt x="1581394" y="395728"/>
                  </a:lnTo>
                  <a:lnTo>
                    <a:pt x="1584877" y="394915"/>
                  </a:lnTo>
                  <a:lnTo>
                    <a:pt x="1588360" y="394102"/>
                  </a:lnTo>
                  <a:lnTo>
                    <a:pt x="1591843" y="393289"/>
                  </a:lnTo>
                  <a:lnTo>
                    <a:pt x="1595327" y="393698"/>
                  </a:lnTo>
                  <a:lnTo>
                    <a:pt x="1598810" y="392888"/>
                  </a:lnTo>
                  <a:lnTo>
                    <a:pt x="1602293" y="392079"/>
                  </a:lnTo>
                  <a:lnTo>
                    <a:pt x="1605776" y="393400"/>
                  </a:lnTo>
                  <a:lnTo>
                    <a:pt x="1609260" y="392595"/>
                  </a:lnTo>
                  <a:lnTo>
                    <a:pt x="1612743" y="391791"/>
                  </a:lnTo>
                  <a:lnTo>
                    <a:pt x="1616226" y="391290"/>
                  </a:lnTo>
                  <a:lnTo>
                    <a:pt x="1619709" y="390487"/>
                  </a:lnTo>
                  <a:lnTo>
                    <a:pt x="1623193" y="399220"/>
                  </a:lnTo>
                  <a:lnTo>
                    <a:pt x="1626676" y="398433"/>
                  </a:lnTo>
                  <a:lnTo>
                    <a:pt x="1630159" y="397646"/>
                  </a:lnTo>
                  <a:lnTo>
                    <a:pt x="1633642" y="401206"/>
                  </a:lnTo>
                  <a:lnTo>
                    <a:pt x="1637126" y="400427"/>
                  </a:lnTo>
                  <a:lnTo>
                    <a:pt x="1640609" y="399649"/>
                  </a:lnTo>
                  <a:lnTo>
                    <a:pt x="1644092" y="399734"/>
                  </a:lnTo>
                  <a:lnTo>
                    <a:pt x="1647575" y="398958"/>
                  </a:lnTo>
                  <a:lnTo>
                    <a:pt x="1651059" y="398182"/>
                  </a:lnTo>
                  <a:lnTo>
                    <a:pt x="1654542" y="398843"/>
                  </a:lnTo>
                  <a:lnTo>
                    <a:pt x="1658025" y="398071"/>
                  </a:lnTo>
                  <a:lnTo>
                    <a:pt x="1661508" y="401563"/>
                  </a:lnTo>
                  <a:lnTo>
                    <a:pt x="1664992" y="400798"/>
                  </a:lnTo>
                  <a:lnTo>
                    <a:pt x="1668475" y="400034"/>
                  </a:lnTo>
                  <a:lnTo>
                    <a:pt x="1671958" y="402913"/>
                  </a:lnTo>
                  <a:lnTo>
                    <a:pt x="1675441" y="402155"/>
                  </a:lnTo>
                  <a:lnTo>
                    <a:pt x="1678925" y="401397"/>
                  </a:lnTo>
                  <a:lnTo>
                    <a:pt x="1682408" y="402031"/>
                  </a:lnTo>
                  <a:lnTo>
                    <a:pt x="1685891" y="401276"/>
                  </a:lnTo>
                  <a:lnTo>
                    <a:pt x="1689374" y="400522"/>
                  </a:lnTo>
                  <a:lnTo>
                    <a:pt x="1692858" y="401709"/>
                  </a:lnTo>
                  <a:lnTo>
                    <a:pt x="1696341" y="400959"/>
                  </a:lnTo>
                  <a:lnTo>
                    <a:pt x="1699824" y="405942"/>
                  </a:lnTo>
                  <a:lnTo>
                    <a:pt x="1703307" y="405201"/>
                  </a:lnTo>
                  <a:lnTo>
                    <a:pt x="1706791" y="404461"/>
                  </a:lnTo>
                  <a:lnTo>
                    <a:pt x="1710274" y="403721"/>
                  </a:lnTo>
                  <a:lnTo>
                    <a:pt x="1713757" y="402981"/>
                  </a:lnTo>
                  <a:lnTo>
                    <a:pt x="1717240" y="402241"/>
                  </a:lnTo>
                  <a:lnTo>
                    <a:pt x="1720723" y="402857"/>
                  </a:lnTo>
                  <a:lnTo>
                    <a:pt x="1724207" y="402120"/>
                  </a:lnTo>
                  <a:lnTo>
                    <a:pt x="1727690" y="404875"/>
                  </a:lnTo>
                  <a:lnTo>
                    <a:pt x="1731173" y="404145"/>
                  </a:lnTo>
                  <a:lnTo>
                    <a:pt x="1734656" y="403414"/>
                  </a:lnTo>
                  <a:lnTo>
                    <a:pt x="1738140" y="402952"/>
                  </a:lnTo>
                  <a:lnTo>
                    <a:pt x="1741623" y="402223"/>
                  </a:lnTo>
                  <a:lnTo>
                    <a:pt x="1745106" y="401494"/>
                  </a:lnTo>
                  <a:lnTo>
                    <a:pt x="1748589" y="403167"/>
                  </a:lnTo>
                  <a:lnTo>
                    <a:pt x="1752073" y="402443"/>
                  </a:lnTo>
                  <a:lnTo>
                    <a:pt x="1755556" y="401719"/>
                  </a:lnTo>
                  <a:lnTo>
                    <a:pt x="1759039" y="403116"/>
                  </a:lnTo>
                  <a:lnTo>
                    <a:pt x="1762522" y="402396"/>
                  </a:lnTo>
                  <a:lnTo>
                    <a:pt x="1766006" y="406385"/>
                  </a:lnTo>
                  <a:lnTo>
                    <a:pt x="1769489" y="405673"/>
                  </a:lnTo>
                  <a:lnTo>
                    <a:pt x="1772972" y="404961"/>
                  </a:lnTo>
                  <a:lnTo>
                    <a:pt x="1776455" y="407343"/>
                  </a:lnTo>
                  <a:lnTo>
                    <a:pt x="1779939" y="406636"/>
                  </a:lnTo>
                  <a:lnTo>
                    <a:pt x="1783422" y="405929"/>
                  </a:lnTo>
                  <a:lnTo>
                    <a:pt x="1786905" y="405223"/>
                  </a:lnTo>
                  <a:lnTo>
                    <a:pt x="1790388" y="404517"/>
                  </a:lnTo>
                  <a:lnTo>
                    <a:pt x="1793872" y="404070"/>
                  </a:lnTo>
                  <a:lnTo>
                    <a:pt x="1797355" y="403365"/>
                  </a:lnTo>
                  <a:lnTo>
                    <a:pt x="1800838" y="402660"/>
                  </a:lnTo>
                  <a:lnTo>
                    <a:pt x="1804321" y="410070"/>
                  </a:lnTo>
                  <a:lnTo>
                    <a:pt x="1807805" y="409378"/>
                  </a:lnTo>
                  <a:lnTo>
                    <a:pt x="1811288" y="408687"/>
                  </a:lnTo>
                  <a:lnTo>
                    <a:pt x="1814771" y="410970"/>
                  </a:lnTo>
                  <a:lnTo>
                    <a:pt x="1818254" y="410283"/>
                  </a:lnTo>
                  <a:lnTo>
                    <a:pt x="1821738" y="409597"/>
                  </a:lnTo>
                  <a:lnTo>
                    <a:pt x="1825221" y="409405"/>
                  </a:lnTo>
                  <a:lnTo>
                    <a:pt x="1828704" y="408720"/>
                  </a:lnTo>
                  <a:lnTo>
                    <a:pt x="1832187" y="410737"/>
                  </a:lnTo>
                  <a:lnTo>
                    <a:pt x="1835671" y="410057"/>
                  </a:lnTo>
                  <a:lnTo>
                    <a:pt x="1839154" y="409377"/>
                  </a:lnTo>
                  <a:lnTo>
                    <a:pt x="1842637" y="409187"/>
                  </a:lnTo>
                  <a:lnTo>
                    <a:pt x="1846120" y="408508"/>
                  </a:lnTo>
                  <a:lnTo>
                    <a:pt x="1849604" y="407829"/>
                  </a:lnTo>
                  <a:lnTo>
                    <a:pt x="1853087" y="424773"/>
                  </a:lnTo>
                  <a:lnTo>
                    <a:pt x="1856570" y="424120"/>
                  </a:lnTo>
                  <a:lnTo>
                    <a:pt x="1860053" y="423468"/>
                  </a:lnTo>
                  <a:lnTo>
                    <a:pt x="1863537" y="422817"/>
                  </a:lnTo>
                  <a:lnTo>
                    <a:pt x="1867020" y="422165"/>
                  </a:lnTo>
                  <a:lnTo>
                    <a:pt x="1870503" y="425992"/>
                  </a:lnTo>
                  <a:lnTo>
                    <a:pt x="1873986" y="425347"/>
                  </a:lnTo>
                  <a:lnTo>
                    <a:pt x="1877470" y="424703"/>
                  </a:lnTo>
                  <a:lnTo>
                    <a:pt x="1880953" y="425829"/>
                  </a:lnTo>
                  <a:lnTo>
                    <a:pt x="1884436" y="425188"/>
                  </a:lnTo>
                  <a:lnTo>
                    <a:pt x="1887919" y="424547"/>
                  </a:lnTo>
                  <a:lnTo>
                    <a:pt x="1891403" y="424789"/>
                  </a:lnTo>
                  <a:lnTo>
                    <a:pt x="1894886" y="424150"/>
                  </a:lnTo>
                  <a:lnTo>
                    <a:pt x="1898369" y="423953"/>
                  </a:lnTo>
                  <a:lnTo>
                    <a:pt x="1901852" y="423315"/>
                  </a:lnTo>
                  <a:lnTo>
                    <a:pt x="1905336" y="422677"/>
                  </a:lnTo>
                  <a:lnTo>
                    <a:pt x="1908819" y="422702"/>
                  </a:lnTo>
                  <a:lnTo>
                    <a:pt x="1912302" y="422066"/>
                  </a:lnTo>
                  <a:lnTo>
                    <a:pt x="1915785" y="421430"/>
                  </a:lnTo>
                  <a:lnTo>
                    <a:pt x="1919269" y="428824"/>
                  </a:lnTo>
                  <a:lnTo>
                    <a:pt x="1922752" y="428200"/>
                  </a:lnTo>
                  <a:lnTo>
                    <a:pt x="1926235" y="427576"/>
                  </a:lnTo>
                  <a:lnTo>
                    <a:pt x="1929718" y="432632"/>
                  </a:lnTo>
                  <a:lnTo>
                    <a:pt x="1933202" y="432017"/>
                  </a:lnTo>
                  <a:lnTo>
                    <a:pt x="1936685" y="435718"/>
                  </a:lnTo>
                  <a:lnTo>
                    <a:pt x="1940168" y="435109"/>
                  </a:lnTo>
                  <a:lnTo>
                    <a:pt x="1943651" y="434501"/>
                  </a:lnTo>
                  <a:lnTo>
                    <a:pt x="1947135" y="435922"/>
                  </a:lnTo>
                  <a:lnTo>
                    <a:pt x="1950618" y="435317"/>
                  </a:lnTo>
                  <a:lnTo>
                    <a:pt x="1954101" y="434712"/>
                  </a:lnTo>
                  <a:lnTo>
                    <a:pt x="1957584" y="435923"/>
                  </a:lnTo>
                  <a:lnTo>
                    <a:pt x="1961068" y="435321"/>
                  </a:lnTo>
                  <a:lnTo>
                    <a:pt x="1964551" y="434720"/>
                  </a:lnTo>
                  <a:lnTo>
                    <a:pt x="1968034" y="437120"/>
                  </a:lnTo>
                  <a:lnTo>
                    <a:pt x="1971517" y="436522"/>
                  </a:lnTo>
                  <a:lnTo>
                    <a:pt x="1975001" y="436522"/>
                  </a:lnTo>
                  <a:lnTo>
                    <a:pt x="1978484" y="435926"/>
                  </a:lnTo>
                  <a:lnTo>
                    <a:pt x="1981967" y="435330"/>
                  </a:lnTo>
                  <a:lnTo>
                    <a:pt x="1985450" y="434734"/>
                  </a:lnTo>
                  <a:lnTo>
                    <a:pt x="1988934" y="434139"/>
                  </a:lnTo>
                  <a:lnTo>
                    <a:pt x="1992417" y="433544"/>
                  </a:lnTo>
                  <a:lnTo>
                    <a:pt x="1995900" y="438471"/>
                  </a:lnTo>
                  <a:lnTo>
                    <a:pt x="1999383" y="437884"/>
                  </a:lnTo>
                  <a:lnTo>
                    <a:pt x="2002867" y="438850"/>
                  </a:lnTo>
                  <a:lnTo>
                    <a:pt x="2006350" y="438266"/>
                  </a:lnTo>
                  <a:lnTo>
                    <a:pt x="2009833" y="437681"/>
                  </a:lnTo>
                  <a:lnTo>
                    <a:pt x="2013316" y="437097"/>
                  </a:lnTo>
                  <a:lnTo>
                    <a:pt x="2016799" y="436513"/>
                  </a:lnTo>
                  <a:lnTo>
                    <a:pt x="2020283" y="435930"/>
                  </a:lnTo>
                  <a:lnTo>
                    <a:pt x="2023766" y="435346"/>
                  </a:lnTo>
                  <a:lnTo>
                    <a:pt x="2027249" y="434763"/>
                  </a:lnTo>
                  <a:lnTo>
                    <a:pt x="2030732" y="434180"/>
                  </a:lnTo>
                  <a:lnTo>
                    <a:pt x="2034216" y="436703"/>
                  </a:lnTo>
                  <a:lnTo>
                    <a:pt x="2037699" y="436124"/>
                  </a:lnTo>
                  <a:lnTo>
                    <a:pt x="2041182" y="436892"/>
                  </a:lnTo>
                  <a:lnTo>
                    <a:pt x="2044665" y="436316"/>
                  </a:lnTo>
                  <a:lnTo>
                    <a:pt x="2048149" y="435740"/>
                  </a:lnTo>
                  <a:lnTo>
                    <a:pt x="2051632" y="436124"/>
                  </a:lnTo>
                  <a:lnTo>
                    <a:pt x="2055115" y="435550"/>
                  </a:lnTo>
                  <a:lnTo>
                    <a:pt x="2058598" y="434976"/>
                  </a:lnTo>
                  <a:lnTo>
                    <a:pt x="2062082" y="435552"/>
                  </a:lnTo>
                  <a:lnTo>
                    <a:pt x="2065565" y="434980"/>
                  </a:lnTo>
                  <a:lnTo>
                    <a:pt x="2069048" y="434408"/>
                  </a:lnTo>
                  <a:lnTo>
                    <a:pt x="2072531" y="433836"/>
                  </a:lnTo>
                  <a:lnTo>
                    <a:pt x="2076015" y="433265"/>
                  </a:lnTo>
                  <a:lnTo>
                    <a:pt x="2079498" y="433078"/>
                  </a:lnTo>
                  <a:lnTo>
                    <a:pt x="2082981" y="432507"/>
                  </a:lnTo>
                  <a:lnTo>
                    <a:pt x="2086464" y="431937"/>
                  </a:lnTo>
                  <a:lnTo>
                    <a:pt x="2089948" y="436875"/>
                  </a:lnTo>
                  <a:lnTo>
                    <a:pt x="2093431" y="436312"/>
                  </a:lnTo>
                  <a:lnTo>
                    <a:pt x="2096914" y="435749"/>
                  </a:lnTo>
                  <a:lnTo>
                    <a:pt x="2100397" y="442070"/>
                  </a:lnTo>
                  <a:lnTo>
                    <a:pt x="2103881" y="441583"/>
                  </a:lnTo>
                  <a:lnTo>
                    <a:pt x="2107364" y="441816"/>
                  </a:lnTo>
                  <a:lnTo>
                    <a:pt x="2110847" y="441264"/>
                  </a:lnTo>
                  <a:lnTo>
                    <a:pt x="2114330" y="440712"/>
                  </a:lnTo>
                  <a:lnTo>
                    <a:pt x="2117814" y="441428"/>
                  </a:lnTo>
                  <a:lnTo>
                    <a:pt x="2121297" y="440878"/>
                  </a:lnTo>
                  <a:lnTo>
                    <a:pt x="2124780" y="440329"/>
                  </a:lnTo>
                  <a:lnTo>
                    <a:pt x="2128263" y="440141"/>
                  </a:lnTo>
                  <a:lnTo>
                    <a:pt x="2131747" y="439593"/>
                  </a:lnTo>
                  <a:lnTo>
                    <a:pt x="2135230" y="439045"/>
                  </a:lnTo>
                  <a:lnTo>
                    <a:pt x="2138713" y="439401"/>
                  </a:lnTo>
                  <a:lnTo>
                    <a:pt x="2142196" y="438855"/>
                  </a:lnTo>
                  <a:lnTo>
                    <a:pt x="2145680" y="442070"/>
                  </a:lnTo>
                  <a:lnTo>
                    <a:pt x="2149163" y="441529"/>
                  </a:lnTo>
                  <a:lnTo>
                    <a:pt x="2152646" y="440988"/>
                  </a:lnTo>
                  <a:lnTo>
                    <a:pt x="2156129" y="440624"/>
                  </a:lnTo>
                  <a:lnTo>
                    <a:pt x="2159613" y="440084"/>
                  </a:lnTo>
                  <a:lnTo>
                    <a:pt x="2163096" y="439543"/>
                  </a:lnTo>
                  <a:lnTo>
                    <a:pt x="2166579" y="440426"/>
                  </a:lnTo>
                  <a:lnTo>
                    <a:pt x="2170062" y="439888"/>
                  </a:lnTo>
                  <a:lnTo>
                    <a:pt x="2173546" y="439349"/>
                  </a:lnTo>
                  <a:lnTo>
                    <a:pt x="2177029" y="438811"/>
                  </a:lnTo>
                  <a:lnTo>
                    <a:pt x="2180512" y="438274"/>
                  </a:lnTo>
                  <a:lnTo>
                    <a:pt x="2183995" y="438092"/>
                  </a:lnTo>
                  <a:lnTo>
                    <a:pt x="2187479" y="437555"/>
                  </a:lnTo>
                  <a:lnTo>
                    <a:pt x="2190962" y="437018"/>
                  </a:lnTo>
                  <a:lnTo>
                    <a:pt x="2194445" y="437373"/>
                  </a:lnTo>
                  <a:lnTo>
                    <a:pt x="2197928" y="436838"/>
                  </a:lnTo>
                  <a:lnTo>
                    <a:pt x="2201412" y="436303"/>
                  </a:lnTo>
                  <a:lnTo>
                    <a:pt x="2204895" y="437013"/>
                  </a:lnTo>
                  <a:lnTo>
                    <a:pt x="2208378" y="436480"/>
                  </a:lnTo>
                  <a:lnTo>
                    <a:pt x="2211861" y="436124"/>
                  </a:lnTo>
                  <a:lnTo>
                    <a:pt x="2215345" y="435592"/>
                  </a:lnTo>
                  <a:lnTo>
                    <a:pt x="2218828" y="435059"/>
                  </a:lnTo>
                  <a:lnTo>
                    <a:pt x="2222311" y="437357"/>
                  </a:lnTo>
                  <a:lnTo>
                    <a:pt x="2225794" y="436829"/>
                  </a:lnTo>
                  <a:lnTo>
                    <a:pt x="2229278" y="436300"/>
                  </a:lnTo>
                  <a:lnTo>
                    <a:pt x="2232761" y="436124"/>
                  </a:lnTo>
                  <a:lnTo>
                    <a:pt x="2236244" y="435597"/>
                  </a:lnTo>
                  <a:lnTo>
                    <a:pt x="2239727" y="435069"/>
                  </a:lnTo>
                  <a:lnTo>
                    <a:pt x="2243211" y="437172"/>
                  </a:lnTo>
                  <a:lnTo>
                    <a:pt x="2246694" y="436648"/>
                  </a:lnTo>
                  <a:lnTo>
                    <a:pt x="2250177" y="437862"/>
                  </a:lnTo>
                  <a:lnTo>
                    <a:pt x="2253660" y="437340"/>
                  </a:lnTo>
                  <a:lnTo>
                    <a:pt x="2257144" y="436819"/>
                  </a:lnTo>
                  <a:lnTo>
                    <a:pt x="2260627" y="436298"/>
                  </a:lnTo>
                  <a:lnTo>
                    <a:pt x="2264110" y="435777"/>
                  </a:lnTo>
                  <a:lnTo>
                    <a:pt x="2267593" y="435256"/>
                  </a:lnTo>
                  <a:lnTo>
                    <a:pt x="2271077" y="436470"/>
                  </a:lnTo>
                  <a:lnTo>
                    <a:pt x="2274560" y="435951"/>
                  </a:lnTo>
                  <a:lnTo>
                    <a:pt x="2278043" y="436641"/>
                  </a:lnTo>
                  <a:lnTo>
                    <a:pt x="2281526" y="436124"/>
                  </a:lnTo>
                  <a:lnTo>
                    <a:pt x="2285010" y="435608"/>
                  </a:lnTo>
                  <a:lnTo>
                    <a:pt x="2288493" y="438003"/>
                  </a:lnTo>
                  <a:lnTo>
                    <a:pt x="2291976" y="437490"/>
                  </a:lnTo>
                  <a:lnTo>
                    <a:pt x="2295459" y="436978"/>
                  </a:lnTo>
                  <a:lnTo>
                    <a:pt x="2298942" y="436977"/>
                  </a:lnTo>
                  <a:lnTo>
                    <a:pt x="2302426" y="436465"/>
                  </a:lnTo>
                  <a:lnTo>
                    <a:pt x="2305909" y="435954"/>
                  </a:lnTo>
                  <a:lnTo>
                    <a:pt x="2309392" y="435443"/>
                  </a:lnTo>
                  <a:lnTo>
                    <a:pt x="2312875" y="434932"/>
                  </a:lnTo>
                  <a:lnTo>
                    <a:pt x="2316359" y="438483"/>
                  </a:lnTo>
                  <a:lnTo>
                    <a:pt x="2319842" y="437978"/>
                  </a:lnTo>
                  <a:lnTo>
                    <a:pt x="2323325" y="437472"/>
                  </a:lnTo>
                  <a:lnTo>
                    <a:pt x="2326808" y="439636"/>
                  </a:lnTo>
                  <a:lnTo>
                    <a:pt x="2330292" y="439134"/>
                  </a:lnTo>
                  <a:lnTo>
                    <a:pt x="2333775" y="438632"/>
                  </a:lnTo>
                  <a:lnTo>
                    <a:pt x="2337258" y="438462"/>
                  </a:lnTo>
                  <a:lnTo>
                    <a:pt x="2340741" y="437961"/>
                  </a:lnTo>
                  <a:lnTo>
                    <a:pt x="2344225" y="437460"/>
                  </a:lnTo>
                  <a:lnTo>
                    <a:pt x="2347708" y="436959"/>
                  </a:lnTo>
                  <a:lnTo>
                    <a:pt x="2351191" y="436458"/>
                  </a:lnTo>
                  <a:lnTo>
                    <a:pt x="2354674" y="436956"/>
                  </a:lnTo>
                  <a:lnTo>
                    <a:pt x="2358158" y="436457"/>
                  </a:lnTo>
                  <a:lnTo>
                    <a:pt x="2361641" y="435958"/>
                  </a:lnTo>
                  <a:lnTo>
                    <a:pt x="2365124" y="437283"/>
                  </a:lnTo>
                  <a:lnTo>
                    <a:pt x="2368607" y="436786"/>
                  </a:lnTo>
                  <a:lnTo>
                    <a:pt x="2372091" y="436290"/>
                  </a:lnTo>
                  <a:lnTo>
                    <a:pt x="2375574" y="437442"/>
                  </a:lnTo>
                  <a:lnTo>
                    <a:pt x="2379057" y="436948"/>
                  </a:lnTo>
                  <a:lnTo>
                    <a:pt x="2382540" y="437275"/>
                  </a:lnTo>
                  <a:lnTo>
                    <a:pt x="2386024" y="436782"/>
                  </a:lnTo>
                  <a:lnTo>
                    <a:pt x="2389507" y="436289"/>
                  </a:lnTo>
                  <a:lnTo>
                    <a:pt x="2392990" y="437596"/>
                  </a:lnTo>
                  <a:lnTo>
                    <a:pt x="2396473" y="437105"/>
                  </a:lnTo>
                  <a:lnTo>
                    <a:pt x="2399957" y="436615"/>
                  </a:lnTo>
                  <a:lnTo>
                    <a:pt x="2403440" y="436288"/>
                  </a:lnTo>
                  <a:lnTo>
                    <a:pt x="2406923" y="435798"/>
                  </a:lnTo>
                  <a:lnTo>
                    <a:pt x="2410406" y="435308"/>
                  </a:lnTo>
                  <a:lnTo>
                    <a:pt x="2413890" y="436936"/>
                  </a:lnTo>
                  <a:lnTo>
                    <a:pt x="2417373" y="436449"/>
                  </a:lnTo>
                  <a:lnTo>
                    <a:pt x="2420856" y="437901"/>
                  </a:lnTo>
                  <a:lnTo>
                    <a:pt x="2424339" y="437416"/>
                  </a:lnTo>
                  <a:lnTo>
                    <a:pt x="2427823" y="436931"/>
                  </a:lnTo>
                  <a:lnTo>
                    <a:pt x="2431306" y="436608"/>
                  </a:lnTo>
                  <a:lnTo>
                    <a:pt x="2434789" y="436124"/>
                  </a:lnTo>
                  <a:lnTo>
                    <a:pt x="2438272" y="435640"/>
                  </a:lnTo>
                  <a:lnTo>
                    <a:pt x="2441756" y="435641"/>
                  </a:lnTo>
                  <a:lnTo>
                    <a:pt x="2445239" y="435158"/>
                  </a:lnTo>
                  <a:lnTo>
                    <a:pt x="2448722" y="438515"/>
                  </a:lnTo>
                  <a:lnTo>
                    <a:pt x="2452205" y="438037"/>
                  </a:lnTo>
                  <a:lnTo>
                    <a:pt x="2455689" y="437558"/>
                  </a:lnTo>
                  <a:lnTo>
                    <a:pt x="2459172" y="437556"/>
                  </a:lnTo>
                  <a:lnTo>
                    <a:pt x="2462655" y="437079"/>
                  </a:lnTo>
                  <a:lnTo>
                    <a:pt x="2466138" y="436601"/>
                  </a:lnTo>
                  <a:lnTo>
                    <a:pt x="2469622" y="436442"/>
                  </a:lnTo>
                  <a:lnTo>
                    <a:pt x="2473105" y="435965"/>
                  </a:lnTo>
                  <a:lnTo>
                    <a:pt x="2476588" y="435489"/>
                  </a:lnTo>
                  <a:lnTo>
                    <a:pt x="2480071" y="437387"/>
                  </a:lnTo>
                  <a:lnTo>
                    <a:pt x="2483555" y="436913"/>
                  </a:lnTo>
                  <a:lnTo>
                    <a:pt x="2487038" y="438479"/>
                  </a:lnTo>
                  <a:lnTo>
                    <a:pt x="2490521" y="438007"/>
                  </a:lnTo>
                  <a:lnTo>
                    <a:pt x="2494004" y="437536"/>
                  </a:lnTo>
                  <a:lnTo>
                    <a:pt x="2497488" y="440477"/>
                  </a:lnTo>
                  <a:lnTo>
                    <a:pt x="2500971" y="440010"/>
                  </a:lnTo>
                  <a:lnTo>
                    <a:pt x="2504454" y="439543"/>
                  </a:lnTo>
                  <a:lnTo>
                    <a:pt x="2507937" y="439231"/>
                  </a:lnTo>
                  <a:lnTo>
                    <a:pt x="2511421" y="438765"/>
                  </a:lnTo>
                  <a:lnTo>
                    <a:pt x="2514904" y="438298"/>
                  </a:lnTo>
                  <a:lnTo>
                    <a:pt x="2518387" y="438141"/>
                  </a:lnTo>
                  <a:lnTo>
                    <a:pt x="2521870" y="437675"/>
                  </a:lnTo>
                  <a:lnTo>
                    <a:pt x="2525354" y="437519"/>
                  </a:lnTo>
                  <a:lnTo>
                    <a:pt x="2528837" y="437054"/>
                  </a:lnTo>
                  <a:lnTo>
                    <a:pt x="2532320" y="436589"/>
                  </a:lnTo>
                  <a:lnTo>
                    <a:pt x="2535803" y="437051"/>
                  </a:lnTo>
                  <a:lnTo>
                    <a:pt x="2539287" y="436588"/>
                  </a:lnTo>
                  <a:lnTo>
                    <a:pt x="2542770" y="436124"/>
                  </a:lnTo>
                  <a:lnTo>
                    <a:pt x="2546253" y="435970"/>
                  </a:lnTo>
                  <a:lnTo>
                    <a:pt x="2549736" y="435507"/>
                  </a:lnTo>
                  <a:lnTo>
                    <a:pt x="2553220" y="435662"/>
                  </a:lnTo>
                  <a:lnTo>
                    <a:pt x="2556703" y="435200"/>
                  </a:lnTo>
                  <a:lnTo>
                    <a:pt x="2560186" y="434738"/>
                  </a:lnTo>
                  <a:lnTo>
                    <a:pt x="2563669" y="434586"/>
                  </a:lnTo>
                  <a:lnTo>
                    <a:pt x="2567153" y="434125"/>
                  </a:lnTo>
                  <a:lnTo>
                    <a:pt x="2570636" y="433664"/>
                  </a:lnTo>
                  <a:lnTo>
                    <a:pt x="2574119" y="433976"/>
                  </a:lnTo>
                  <a:lnTo>
                    <a:pt x="2577602" y="433516"/>
                  </a:lnTo>
                  <a:lnTo>
                    <a:pt x="2581085" y="433056"/>
                  </a:lnTo>
                  <a:lnTo>
                    <a:pt x="2584569" y="435210"/>
                  </a:lnTo>
                  <a:lnTo>
                    <a:pt x="2588052" y="434753"/>
                  </a:lnTo>
                  <a:lnTo>
                    <a:pt x="2591535" y="441650"/>
                  </a:lnTo>
                  <a:lnTo>
                    <a:pt x="2595018" y="441202"/>
                  </a:lnTo>
                  <a:lnTo>
                    <a:pt x="2598502" y="440753"/>
                  </a:lnTo>
                  <a:lnTo>
                    <a:pt x="2601985" y="441335"/>
                  </a:lnTo>
                  <a:lnTo>
                    <a:pt x="2605468" y="440888"/>
                  </a:lnTo>
                  <a:lnTo>
                    <a:pt x="2608951" y="440441"/>
                  </a:lnTo>
                  <a:lnTo>
                    <a:pt x="2612435" y="443206"/>
                  </a:lnTo>
                  <a:lnTo>
                    <a:pt x="2615918" y="442763"/>
                  </a:lnTo>
                  <a:lnTo>
                    <a:pt x="2619401" y="442319"/>
                  </a:lnTo>
                  <a:lnTo>
                    <a:pt x="2622884" y="443179"/>
                  </a:lnTo>
                  <a:lnTo>
                    <a:pt x="2626368" y="442737"/>
                  </a:lnTo>
                  <a:lnTo>
                    <a:pt x="2629851" y="442295"/>
                  </a:lnTo>
                  <a:lnTo>
                    <a:pt x="2633334" y="441854"/>
                  </a:lnTo>
                  <a:lnTo>
                    <a:pt x="2636817" y="441412"/>
                  </a:lnTo>
                  <a:lnTo>
                    <a:pt x="2640301" y="442415"/>
                  </a:lnTo>
                  <a:lnTo>
                    <a:pt x="2643784" y="441975"/>
                  </a:lnTo>
                  <a:lnTo>
                    <a:pt x="2647267" y="441536"/>
                  </a:lnTo>
                  <a:lnTo>
                    <a:pt x="2650750" y="443249"/>
                  </a:lnTo>
                  <a:lnTo>
                    <a:pt x="2654234" y="442812"/>
                  </a:lnTo>
                  <a:lnTo>
                    <a:pt x="2657717" y="445353"/>
                  </a:lnTo>
                  <a:lnTo>
                    <a:pt x="2661200" y="444919"/>
                  </a:lnTo>
                  <a:lnTo>
                    <a:pt x="2664683" y="444485"/>
                  </a:lnTo>
                  <a:lnTo>
                    <a:pt x="2668167" y="444052"/>
                  </a:lnTo>
                  <a:lnTo>
                    <a:pt x="2671650" y="443618"/>
                  </a:lnTo>
                  <a:lnTo>
                    <a:pt x="2675133" y="443185"/>
                  </a:lnTo>
                  <a:lnTo>
                    <a:pt x="2678616" y="444863"/>
                  </a:lnTo>
                  <a:lnTo>
                    <a:pt x="2682100" y="444432"/>
                  </a:lnTo>
                  <a:lnTo>
                    <a:pt x="2685583" y="444001"/>
                  </a:lnTo>
                  <a:lnTo>
                    <a:pt x="2689066" y="447873"/>
                  </a:lnTo>
                  <a:lnTo>
                    <a:pt x="2692549" y="447446"/>
                  </a:lnTo>
                  <a:lnTo>
                    <a:pt x="2696033" y="449070"/>
                  </a:lnTo>
                  <a:lnTo>
                    <a:pt x="2699516" y="448647"/>
                  </a:lnTo>
                  <a:lnTo>
                    <a:pt x="2702999" y="448223"/>
                  </a:lnTo>
                  <a:lnTo>
                    <a:pt x="2706482" y="447799"/>
                  </a:lnTo>
                  <a:lnTo>
                    <a:pt x="2709966" y="447376"/>
                  </a:lnTo>
                  <a:lnTo>
                    <a:pt x="2713449" y="446952"/>
                  </a:lnTo>
                  <a:lnTo>
                    <a:pt x="2716932" y="450987"/>
                  </a:lnTo>
                  <a:lnTo>
                    <a:pt x="2720415" y="450569"/>
                  </a:lnTo>
                  <a:lnTo>
                    <a:pt x="2723899" y="450150"/>
                  </a:lnTo>
                  <a:lnTo>
                    <a:pt x="2727382" y="449999"/>
                  </a:lnTo>
                  <a:lnTo>
                    <a:pt x="2730865" y="449581"/>
                  </a:lnTo>
                  <a:lnTo>
                    <a:pt x="2734348" y="450099"/>
                  </a:lnTo>
                  <a:lnTo>
                    <a:pt x="2737832" y="449682"/>
                  </a:lnTo>
                  <a:lnTo>
                    <a:pt x="2741315" y="449265"/>
                  </a:lnTo>
                  <a:lnTo>
                    <a:pt x="2744798" y="449648"/>
                  </a:lnTo>
                  <a:lnTo>
                    <a:pt x="2748281" y="449233"/>
                  </a:lnTo>
                  <a:lnTo>
                    <a:pt x="2751765" y="448817"/>
                  </a:lnTo>
                  <a:lnTo>
                    <a:pt x="2755248" y="448535"/>
                  </a:lnTo>
                  <a:lnTo>
                    <a:pt x="2758731" y="448120"/>
                  </a:lnTo>
                  <a:lnTo>
                    <a:pt x="2762214" y="447704"/>
                  </a:lnTo>
                  <a:lnTo>
                    <a:pt x="2765698" y="447289"/>
                  </a:lnTo>
                  <a:lnTo>
                    <a:pt x="2769181" y="446874"/>
                  </a:lnTo>
                  <a:lnTo>
                    <a:pt x="2772664" y="446995"/>
                  </a:lnTo>
                  <a:lnTo>
                    <a:pt x="2776147" y="446581"/>
                  </a:lnTo>
                  <a:lnTo>
                    <a:pt x="2779631" y="446167"/>
                  </a:lnTo>
                  <a:lnTo>
                    <a:pt x="2783114" y="447885"/>
                  </a:lnTo>
                  <a:lnTo>
                    <a:pt x="2786597" y="447474"/>
                  </a:lnTo>
                  <a:lnTo>
                    <a:pt x="2790080" y="447062"/>
                  </a:lnTo>
                  <a:lnTo>
                    <a:pt x="2793564" y="447314"/>
                  </a:lnTo>
                  <a:lnTo>
                    <a:pt x="2797047" y="446903"/>
                  </a:lnTo>
                  <a:lnTo>
                    <a:pt x="2800530" y="447814"/>
                  </a:lnTo>
                  <a:lnTo>
                    <a:pt x="2804013" y="447405"/>
                  </a:lnTo>
                  <a:lnTo>
                    <a:pt x="2807497" y="446996"/>
                  </a:lnTo>
                  <a:lnTo>
                    <a:pt x="2810980" y="446719"/>
                  </a:lnTo>
                  <a:lnTo>
                    <a:pt x="2814463" y="446310"/>
                  </a:lnTo>
                  <a:lnTo>
                    <a:pt x="2817946" y="445902"/>
                  </a:lnTo>
                  <a:lnTo>
                    <a:pt x="2821430" y="447338"/>
                  </a:lnTo>
                  <a:lnTo>
                    <a:pt x="2824913" y="446931"/>
                  </a:lnTo>
                  <a:lnTo>
                    <a:pt x="2828396" y="449780"/>
                  </a:lnTo>
                  <a:lnTo>
                    <a:pt x="2831879" y="449376"/>
                  </a:lnTo>
                  <a:lnTo>
                    <a:pt x="2835363" y="448973"/>
                  </a:lnTo>
                  <a:lnTo>
                    <a:pt x="2838846" y="448699"/>
                  </a:lnTo>
                  <a:lnTo>
                    <a:pt x="2842329" y="448296"/>
                  </a:lnTo>
                  <a:lnTo>
                    <a:pt x="2845812" y="447893"/>
                  </a:lnTo>
                  <a:lnTo>
                    <a:pt x="2849296" y="447750"/>
                  </a:lnTo>
                  <a:lnTo>
                    <a:pt x="2852779" y="447348"/>
                  </a:lnTo>
                  <a:lnTo>
                    <a:pt x="2856262" y="446945"/>
                  </a:lnTo>
                  <a:lnTo>
                    <a:pt x="2859745" y="449763"/>
                  </a:lnTo>
                  <a:lnTo>
                    <a:pt x="2863229" y="449364"/>
                  </a:lnTo>
                  <a:lnTo>
                    <a:pt x="2866712" y="448965"/>
                  </a:lnTo>
                  <a:lnTo>
                    <a:pt x="2870195" y="448566"/>
                  </a:lnTo>
                  <a:lnTo>
                    <a:pt x="2873678" y="448168"/>
                  </a:lnTo>
                  <a:lnTo>
                    <a:pt x="2877161" y="448537"/>
                  </a:lnTo>
                  <a:lnTo>
                    <a:pt x="2880645" y="448140"/>
                  </a:lnTo>
                  <a:lnTo>
                    <a:pt x="2884128" y="447742"/>
                  </a:lnTo>
                  <a:lnTo>
                    <a:pt x="2887611" y="448366"/>
                  </a:lnTo>
                  <a:lnTo>
                    <a:pt x="2891094" y="447970"/>
                  </a:lnTo>
                  <a:lnTo>
                    <a:pt x="2894578" y="447574"/>
                  </a:lnTo>
                  <a:lnTo>
                    <a:pt x="2898061" y="447688"/>
                  </a:lnTo>
                  <a:lnTo>
                    <a:pt x="2901544" y="447292"/>
                  </a:lnTo>
                  <a:lnTo>
                    <a:pt x="2905027" y="447279"/>
                  </a:lnTo>
                  <a:lnTo>
                    <a:pt x="2908511" y="446884"/>
                  </a:lnTo>
                  <a:lnTo>
                    <a:pt x="2911994" y="446489"/>
                  </a:lnTo>
                  <a:lnTo>
                    <a:pt x="2915477" y="446094"/>
                  </a:lnTo>
                  <a:lnTo>
                    <a:pt x="2918960" y="445699"/>
                  </a:lnTo>
                  <a:lnTo>
                    <a:pt x="2922444" y="445305"/>
                  </a:lnTo>
                  <a:lnTo>
                    <a:pt x="2925927" y="445038"/>
                  </a:lnTo>
                  <a:lnTo>
                    <a:pt x="2929410" y="444644"/>
                  </a:lnTo>
                  <a:lnTo>
                    <a:pt x="2932893" y="444634"/>
                  </a:lnTo>
                  <a:lnTo>
                    <a:pt x="2936377" y="444240"/>
                  </a:lnTo>
                  <a:lnTo>
                    <a:pt x="2939860" y="443847"/>
                  </a:lnTo>
                  <a:lnTo>
                    <a:pt x="2943343" y="444605"/>
                  </a:lnTo>
                  <a:lnTo>
                    <a:pt x="2946826" y="444212"/>
                  </a:lnTo>
                  <a:lnTo>
                    <a:pt x="2950310" y="443820"/>
                  </a:lnTo>
                  <a:lnTo>
                    <a:pt x="2953793" y="443428"/>
                  </a:lnTo>
                  <a:lnTo>
                    <a:pt x="2957276" y="443035"/>
                  </a:lnTo>
                  <a:lnTo>
                    <a:pt x="2960759" y="442643"/>
                  </a:lnTo>
                  <a:lnTo>
                    <a:pt x="2964243" y="443019"/>
                  </a:lnTo>
                  <a:lnTo>
                    <a:pt x="2967726" y="442628"/>
                  </a:lnTo>
                  <a:lnTo>
                    <a:pt x="2971209" y="442876"/>
                  </a:lnTo>
                  <a:lnTo>
                    <a:pt x="2974692" y="442486"/>
                  </a:lnTo>
                  <a:lnTo>
                    <a:pt x="2978176" y="442096"/>
                  </a:lnTo>
                  <a:lnTo>
                    <a:pt x="2981659" y="441705"/>
                  </a:lnTo>
                  <a:lnTo>
                    <a:pt x="2985142" y="441315"/>
                  </a:lnTo>
                  <a:lnTo>
                    <a:pt x="2988625" y="440925"/>
                  </a:lnTo>
                  <a:lnTo>
                    <a:pt x="2992109" y="440920"/>
                  </a:lnTo>
                  <a:lnTo>
                    <a:pt x="2995592" y="440531"/>
                  </a:lnTo>
                  <a:lnTo>
                    <a:pt x="2999075" y="440141"/>
                  </a:lnTo>
                  <a:lnTo>
                    <a:pt x="3002558" y="441921"/>
                  </a:lnTo>
                  <a:lnTo>
                    <a:pt x="3006042" y="441534"/>
                  </a:lnTo>
                  <a:lnTo>
                    <a:pt x="3009525" y="441274"/>
                  </a:lnTo>
                  <a:lnTo>
                    <a:pt x="3013008" y="440887"/>
                  </a:lnTo>
                  <a:lnTo>
                    <a:pt x="3016491" y="440500"/>
                  </a:lnTo>
                  <a:lnTo>
                    <a:pt x="3019975" y="442518"/>
                  </a:lnTo>
                  <a:lnTo>
                    <a:pt x="3023458" y="442133"/>
                  </a:lnTo>
                  <a:lnTo>
                    <a:pt x="3026941" y="441749"/>
                  </a:lnTo>
                  <a:lnTo>
                    <a:pt x="3030424" y="442496"/>
                  </a:lnTo>
                  <a:lnTo>
                    <a:pt x="3033908" y="442113"/>
                  </a:lnTo>
                  <a:lnTo>
                    <a:pt x="3037391" y="442732"/>
                  </a:lnTo>
                  <a:lnTo>
                    <a:pt x="3040874" y="442350"/>
                  </a:lnTo>
                  <a:lnTo>
                    <a:pt x="3044357" y="441968"/>
                  </a:lnTo>
                  <a:lnTo>
                    <a:pt x="3047841" y="442211"/>
                  </a:lnTo>
                  <a:lnTo>
                    <a:pt x="3051324" y="441830"/>
                  </a:lnTo>
                  <a:lnTo>
                    <a:pt x="3054807" y="441449"/>
                  </a:lnTo>
                  <a:lnTo>
                    <a:pt x="3058290" y="441692"/>
                  </a:lnTo>
                  <a:lnTo>
                    <a:pt x="3061774" y="441312"/>
                  </a:lnTo>
                  <a:lnTo>
                    <a:pt x="3065257" y="440932"/>
                  </a:lnTo>
                  <a:lnTo>
                    <a:pt x="3068740" y="440926"/>
                  </a:lnTo>
                  <a:lnTo>
                    <a:pt x="3072223" y="440547"/>
                  </a:lnTo>
                  <a:lnTo>
                    <a:pt x="3075707" y="442527"/>
                  </a:lnTo>
                  <a:lnTo>
                    <a:pt x="3079190" y="442150"/>
                  </a:lnTo>
                  <a:lnTo>
                    <a:pt x="3082673" y="441773"/>
                  </a:lnTo>
                  <a:lnTo>
                    <a:pt x="3086156" y="441890"/>
                  </a:lnTo>
                  <a:lnTo>
                    <a:pt x="3089640" y="441513"/>
                  </a:lnTo>
                  <a:lnTo>
                    <a:pt x="3093123" y="441137"/>
                  </a:lnTo>
                  <a:lnTo>
                    <a:pt x="3096606" y="444800"/>
                  </a:lnTo>
                  <a:lnTo>
                    <a:pt x="3100089" y="444427"/>
                  </a:lnTo>
                  <a:lnTo>
                    <a:pt x="3103573" y="444055"/>
                  </a:lnTo>
                  <a:lnTo>
                    <a:pt x="3107056" y="450360"/>
                  </a:lnTo>
                  <a:lnTo>
                    <a:pt x="3110539" y="449994"/>
                  </a:lnTo>
                  <a:lnTo>
                    <a:pt x="3114022" y="450096"/>
                  </a:lnTo>
                  <a:lnTo>
                    <a:pt x="3117506" y="449730"/>
                  </a:lnTo>
                  <a:lnTo>
                    <a:pt x="3120989" y="449364"/>
                  </a:lnTo>
                  <a:lnTo>
                    <a:pt x="3124472" y="451561"/>
                  </a:lnTo>
                  <a:lnTo>
                    <a:pt x="3127955" y="451197"/>
                  </a:lnTo>
                  <a:lnTo>
                    <a:pt x="3131439" y="450834"/>
                  </a:lnTo>
                  <a:lnTo>
                    <a:pt x="3134922" y="457747"/>
                  </a:lnTo>
                  <a:lnTo>
                    <a:pt x="3138405" y="457390"/>
                  </a:lnTo>
                  <a:lnTo>
                    <a:pt x="3141888" y="457702"/>
                  </a:lnTo>
                  <a:lnTo>
                    <a:pt x="3145372" y="457345"/>
                  </a:lnTo>
                  <a:lnTo>
                    <a:pt x="3148855" y="456989"/>
                  </a:lnTo>
                  <a:lnTo>
                    <a:pt x="3152338" y="456968"/>
                  </a:lnTo>
                  <a:lnTo>
                    <a:pt x="3155821" y="456612"/>
                  </a:lnTo>
                  <a:lnTo>
                    <a:pt x="3159304" y="456256"/>
                  </a:lnTo>
                  <a:lnTo>
                    <a:pt x="3162788" y="457456"/>
                  </a:lnTo>
                  <a:lnTo>
                    <a:pt x="3166271" y="457102"/>
                  </a:lnTo>
                  <a:lnTo>
                    <a:pt x="3169754" y="456749"/>
                  </a:lnTo>
                  <a:lnTo>
                    <a:pt x="3173237" y="457059"/>
                  </a:lnTo>
                  <a:lnTo>
                    <a:pt x="3176721" y="456706"/>
                  </a:lnTo>
                  <a:lnTo>
                    <a:pt x="3180204" y="456574"/>
                  </a:lnTo>
                  <a:lnTo>
                    <a:pt x="3183687" y="456221"/>
                  </a:lnTo>
                  <a:lnTo>
                    <a:pt x="3187170" y="455868"/>
                  </a:lnTo>
                  <a:lnTo>
                    <a:pt x="3190654" y="455626"/>
                  </a:lnTo>
                  <a:lnTo>
                    <a:pt x="3194137" y="455274"/>
                  </a:lnTo>
                  <a:lnTo>
                    <a:pt x="3197620" y="454922"/>
                  </a:lnTo>
                  <a:lnTo>
                    <a:pt x="3201103" y="454680"/>
                  </a:lnTo>
                  <a:lnTo>
                    <a:pt x="3204587" y="454328"/>
                  </a:lnTo>
                  <a:lnTo>
                    <a:pt x="3208070" y="454531"/>
                  </a:lnTo>
                  <a:lnTo>
                    <a:pt x="3211553" y="454180"/>
                  </a:lnTo>
                  <a:lnTo>
                    <a:pt x="3215036" y="453828"/>
                  </a:lnTo>
                  <a:lnTo>
                    <a:pt x="3218520" y="453477"/>
                  </a:lnTo>
                  <a:lnTo>
                    <a:pt x="3222003" y="453125"/>
                  </a:lnTo>
                  <a:lnTo>
                    <a:pt x="3225486" y="452774"/>
                  </a:lnTo>
                  <a:lnTo>
                    <a:pt x="3228969" y="453201"/>
                  </a:lnTo>
                  <a:lnTo>
                    <a:pt x="3232453" y="452851"/>
                  </a:lnTo>
                  <a:lnTo>
                    <a:pt x="3235936" y="452501"/>
                  </a:lnTo>
                  <a:lnTo>
                    <a:pt x="3239419" y="452484"/>
                  </a:lnTo>
                  <a:lnTo>
                    <a:pt x="3242902" y="452134"/>
                  </a:lnTo>
                  <a:lnTo>
                    <a:pt x="3246386" y="453003"/>
                  </a:lnTo>
                  <a:lnTo>
                    <a:pt x="3249869" y="452655"/>
                  </a:lnTo>
                  <a:lnTo>
                    <a:pt x="3253352" y="452306"/>
                  </a:lnTo>
                  <a:lnTo>
                    <a:pt x="3256835" y="454269"/>
                  </a:lnTo>
                  <a:lnTo>
                    <a:pt x="3260319" y="453922"/>
                  </a:lnTo>
                  <a:lnTo>
                    <a:pt x="3263802" y="453576"/>
                  </a:lnTo>
                  <a:lnTo>
                    <a:pt x="3267285" y="453995"/>
                  </a:lnTo>
                  <a:lnTo>
                    <a:pt x="3270768" y="453650"/>
                  </a:lnTo>
                  <a:lnTo>
                    <a:pt x="3274252" y="453304"/>
                  </a:lnTo>
                  <a:lnTo>
                    <a:pt x="3277735" y="453396"/>
                  </a:lnTo>
                  <a:lnTo>
                    <a:pt x="3281218" y="453051"/>
                  </a:lnTo>
                  <a:lnTo>
                    <a:pt x="3284701" y="454664"/>
                  </a:lnTo>
                  <a:lnTo>
                    <a:pt x="3288185" y="454321"/>
                  </a:lnTo>
                  <a:lnTo>
                    <a:pt x="3291668" y="453977"/>
                  </a:lnTo>
                  <a:lnTo>
                    <a:pt x="3295151" y="453743"/>
                  </a:lnTo>
                  <a:lnTo>
                    <a:pt x="3298634" y="453400"/>
                  </a:lnTo>
                  <a:lnTo>
                    <a:pt x="3302118" y="453057"/>
                  </a:lnTo>
                  <a:lnTo>
                    <a:pt x="3305601" y="455196"/>
                  </a:lnTo>
                  <a:lnTo>
                    <a:pt x="3309084" y="454856"/>
                  </a:lnTo>
                  <a:lnTo>
                    <a:pt x="3312567" y="455799"/>
                  </a:lnTo>
                  <a:lnTo>
                    <a:pt x="3316051" y="455460"/>
                  </a:lnTo>
                  <a:lnTo>
                    <a:pt x="3319534" y="455120"/>
                  </a:lnTo>
                  <a:lnTo>
                    <a:pt x="3323017" y="455421"/>
                  </a:lnTo>
                  <a:lnTo>
                    <a:pt x="3326500" y="455083"/>
                  </a:lnTo>
                  <a:lnTo>
                    <a:pt x="3329984" y="454744"/>
                  </a:lnTo>
                  <a:lnTo>
                    <a:pt x="3333467" y="455045"/>
                  </a:lnTo>
                  <a:lnTo>
                    <a:pt x="3336950" y="454707"/>
                  </a:lnTo>
                  <a:lnTo>
                    <a:pt x="3340433" y="454369"/>
                  </a:lnTo>
                  <a:lnTo>
                    <a:pt x="3343917" y="454032"/>
                  </a:lnTo>
                  <a:lnTo>
                    <a:pt x="3347400" y="453694"/>
                  </a:lnTo>
                  <a:lnTo>
                    <a:pt x="3350883" y="455902"/>
                  </a:lnTo>
                  <a:lnTo>
                    <a:pt x="3354366" y="455567"/>
                  </a:lnTo>
                  <a:lnTo>
                    <a:pt x="3357850" y="455231"/>
                  </a:lnTo>
                  <a:lnTo>
                    <a:pt x="3361333" y="455318"/>
                  </a:lnTo>
                  <a:lnTo>
                    <a:pt x="3364816" y="454983"/>
                  </a:lnTo>
                  <a:lnTo>
                    <a:pt x="3368299" y="454648"/>
                  </a:lnTo>
                  <a:lnTo>
                    <a:pt x="3371783" y="455576"/>
                  </a:lnTo>
                  <a:lnTo>
                    <a:pt x="3375266" y="455242"/>
                  </a:lnTo>
                  <a:lnTo>
                    <a:pt x="3378749" y="454909"/>
                  </a:lnTo>
                  <a:lnTo>
                    <a:pt x="3382232" y="454681"/>
                  </a:lnTo>
                  <a:lnTo>
                    <a:pt x="3385716" y="454347"/>
                  </a:lnTo>
                  <a:lnTo>
                    <a:pt x="3389199" y="454224"/>
                  </a:lnTo>
                  <a:lnTo>
                    <a:pt x="3392682" y="453891"/>
                  </a:lnTo>
                  <a:lnTo>
                    <a:pt x="3396165" y="453558"/>
                  </a:lnTo>
                  <a:lnTo>
                    <a:pt x="3399649" y="453226"/>
                  </a:lnTo>
                  <a:lnTo>
                    <a:pt x="3403132" y="452893"/>
                  </a:lnTo>
                  <a:lnTo>
                    <a:pt x="3406615" y="452560"/>
                  </a:lnTo>
                  <a:lnTo>
                    <a:pt x="3410098" y="452227"/>
                  </a:lnTo>
                  <a:lnTo>
                    <a:pt x="3413582" y="451895"/>
                  </a:lnTo>
                  <a:lnTo>
                    <a:pt x="3417065" y="452091"/>
                  </a:lnTo>
                  <a:lnTo>
                    <a:pt x="3420548" y="451759"/>
                  </a:lnTo>
                  <a:lnTo>
                    <a:pt x="3424031" y="451427"/>
                  </a:lnTo>
                  <a:lnTo>
                    <a:pt x="3427515" y="452044"/>
                  </a:lnTo>
                  <a:lnTo>
                    <a:pt x="3430998" y="451713"/>
                  </a:lnTo>
                  <a:lnTo>
                    <a:pt x="3434481" y="451382"/>
                  </a:lnTo>
                  <a:lnTo>
                    <a:pt x="3437964" y="452417"/>
                  </a:lnTo>
                  <a:lnTo>
                    <a:pt x="3441447" y="452087"/>
                  </a:lnTo>
                  <a:lnTo>
                    <a:pt x="3444931" y="451757"/>
                  </a:lnTo>
                  <a:lnTo>
                    <a:pt x="3448414" y="452474"/>
                  </a:lnTo>
                  <a:lnTo>
                    <a:pt x="3451897" y="452145"/>
                  </a:lnTo>
                  <a:lnTo>
                    <a:pt x="3455380" y="454100"/>
                  </a:lnTo>
                  <a:lnTo>
                    <a:pt x="3458864" y="453774"/>
                  </a:lnTo>
                  <a:lnTo>
                    <a:pt x="3462347" y="453447"/>
                  </a:lnTo>
                  <a:lnTo>
                    <a:pt x="3465830" y="453327"/>
                  </a:lnTo>
                  <a:lnTo>
                    <a:pt x="3469313" y="453001"/>
                  </a:lnTo>
                  <a:lnTo>
                    <a:pt x="3472797" y="452674"/>
                  </a:lnTo>
                  <a:lnTo>
                    <a:pt x="3476280" y="452452"/>
                  </a:lnTo>
                  <a:lnTo>
                    <a:pt x="3479763" y="452126"/>
                  </a:lnTo>
                  <a:lnTo>
                    <a:pt x="3483246" y="451800"/>
                  </a:lnTo>
                  <a:lnTo>
                    <a:pt x="3483246" y="451903"/>
                  </a:lnTo>
                  <a:lnTo>
                    <a:pt x="3483246" y="452007"/>
                  </a:lnTo>
                  <a:lnTo>
                    <a:pt x="3483246" y="452110"/>
                  </a:lnTo>
                  <a:lnTo>
                    <a:pt x="3483246" y="452214"/>
                  </a:lnTo>
                  <a:lnTo>
                    <a:pt x="3483246" y="452317"/>
                  </a:lnTo>
                  <a:lnTo>
                    <a:pt x="3483246" y="452421"/>
                  </a:lnTo>
                  <a:lnTo>
                    <a:pt x="3483246" y="452524"/>
                  </a:lnTo>
                  <a:lnTo>
                    <a:pt x="3483246" y="452627"/>
                  </a:lnTo>
                  <a:lnTo>
                    <a:pt x="3483246" y="452730"/>
                  </a:lnTo>
                  <a:lnTo>
                    <a:pt x="3483246" y="452833"/>
                  </a:lnTo>
                  <a:lnTo>
                    <a:pt x="3483246" y="452936"/>
                  </a:lnTo>
                  <a:lnTo>
                    <a:pt x="3483246" y="453039"/>
                  </a:lnTo>
                  <a:lnTo>
                    <a:pt x="3483246" y="453142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89414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AUC:0.197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AUC:0.209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AUC:0.173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AUC:0.115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AUC:0.127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AUC:0.122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578229" y="1633415"/>
              <a:ext cx="493997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Fasting Glucose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1899234"/>
            </a:xfrm>
            <a:custGeom>
              <a:avLst/>
              <a:gdLst/>
              <a:ahLst/>
              <a:cxnLst/>
              <a:rect l="0" t="0" r="0" b="0"/>
              <a:pathLst>
                <a:path w="3483246" h="1899234">
                  <a:moveTo>
                    <a:pt x="0" y="0"/>
                  </a:moveTo>
                  <a:lnTo>
                    <a:pt x="3483" y="0"/>
                  </a:lnTo>
                  <a:lnTo>
                    <a:pt x="6966" y="1419815"/>
                  </a:lnTo>
                  <a:lnTo>
                    <a:pt x="10449" y="1338166"/>
                  </a:lnTo>
                  <a:lnTo>
                    <a:pt x="13932" y="1110257"/>
                  </a:lnTo>
                  <a:lnTo>
                    <a:pt x="17416" y="952129"/>
                  </a:lnTo>
                  <a:lnTo>
                    <a:pt x="20899" y="1023130"/>
                  </a:lnTo>
                  <a:lnTo>
                    <a:pt x="24382" y="1073684"/>
                  </a:lnTo>
                  <a:lnTo>
                    <a:pt x="27865" y="977122"/>
                  </a:lnTo>
                  <a:lnTo>
                    <a:pt x="31349" y="1137944"/>
                  </a:lnTo>
                  <a:lnTo>
                    <a:pt x="34832" y="1058737"/>
                  </a:lnTo>
                  <a:lnTo>
                    <a:pt x="38315" y="989840"/>
                  </a:lnTo>
                  <a:lnTo>
                    <a:pt x="41798" y="929361"/>
                  </a:lnTo>
                  <a:lnTo>
                    <a:pt x="45282" y="875847"/>
                  </a:lnTo>
                  <a:lnTo>
                    <a:pt x="48765" y="860278"/>
                  </a:lnTo>
                  <a:lnTo>
                    <a:pt x="52248" y="849969"/>
                  </a:lnTo>
                  <a:lnTo>
                    <a:pt x="55731" y="828161"/>
                  </a:lnTo>
                  <a:lnTo>
                    <a:pt x="59215" y="828309"/>
                  </a:lnTo>
                  <a:lnTo>
                    <a:pt x="62698" y="910632"/>
                  </a:lnTo>
                  <a:lnTo>
                    <a:pt x="66181" y="900193"/>
                  </a:lnTo>
                  <a:lnTo>
                    <a:pt x="69664" y="891627"/>
                  </a:lnTo>
                  <a:lnTo>
                    <a:pt x="73148" y="905868"/>
                  </a:lnTo>
                  <a:lnTo>
                    <a:pt x="76631" y="989840"/>
                  </a:lnTo>
                  <a:lnTo>
                    <a:pt x="80114" y="958647"/>
                  </a:lnTo>
                  <a:lnTo>
                    <a:pt x="83597" y="977122"/>
                  </a:lnTo>
                  <a:lnTo>
                    <a:pt x="87081" y="948682"/>
                  </a:lnTo>
                  <a:lnTo>
                    <a:pt x="90564" y="921851"/>
                  </a:lnTo>
                  <a:lnTo>
                    <a:pt x="94047" y="896496"/>
                  </a:lnTo>
                  <a:lnTo>
                    <a:pt x="97530" y="872498"/>
                  </a:lnTo>
                  <a:lnTo>
                    <a:pt x="101014" y="849752"/>
                  </a:lnTo>
                  <a:lnTo>
                    <a:pt x="104497" y="828161"/>
                  </a:lnTo>
                  <a:lnTo>
                    <a:pt x="107980" y="807640"/>
                  </a:lnTo>
                  <a:lnTo>
                    <a:pt x="111463" y="796110"/>
                  </a:lnTo>
                  <a:lnTo>
                    <a:pt x="114947" y="819178"/>
                  </a:lnTo>
                  <a:lnTo>
                    <a:pt x="118430" y="840530"/>
                  </a:lnTo>
                  <a:lnTo>
                    <a:pt x="121913" y="860351"/>
                  </a:lnTo>
                  <a:lnTo>
                    <a:pt x="125396" y="886739"/>
                  </a:lnTo>
                  <a:lnTo>
                    <a:pt x="128880" y="941401"/>
                  </a:lnTo>
                  <a:lnTo>
                    <a:pt x="132363" y="954723"/>
                  </a:lnTo>
                  <a:lnTo>
                    <a:pt x="135846" y="936827"/>
                  </a:lnTo>
                  <a:lnTo>
                    <a:pt x="139329" y="919589"/>
                  </a:lnTo>
                  <a:lnTo>
                    <a:pt x="142813" y="902975"/>
                  </a:lnTo>
                  <a:lnTo>
                    <a:pt x="146296" y="909619"/>
                  </a:lnTo>
                  <a:lnTo>
                    <a:pt x="149779" y="920476"/>
                  </a:lnTo>
                  <a:lnTo>
                    <a:pt x="153262" y="930755"/>
                  </a:lnTo>
                  <a:lnTo>
                    <a:pt x="156746" y="925201"/>
                  </a:lnTo>
                  <a:lnTo>
                    <a:pt x="160229" y="937596"/>
                  </a:lnTo>
                  <a:lnTo>
                    <a:pt x="163712" y="943777"/>
                  </a:lnTo>
                  <a:lnTo>
                    <a:pt x="167195" y="929361"/>
                  </a:lnTo>
                  <a:lnTo>
                    <a:pt x="170679" y="915379"/>
                  </a:lnTo>
                  <a:lnTo>
                    <a:pt x="174162" y="901811"/>
                  </a:lnTo>
                  <a:lnTo>
                    <a:pt x="177645" y="888640"/>
                  </a:lnTo>
                  <a:lnTo>
                    <a:pt x="181128" y="883761"/>
                  </a:lnTo>
                  <a:lnTo>
                    <a:pt x="184612" y="880463"/>
                  </a:lnTo>
                  <a:lnTo>
                    <a:pt x="188095" y="877280"/>
                  </a:lnTo>
                  <a:lnTo>
                    <a:pt x="191578" y="874205"/>
                  </a:lnTo>
                  <a:lnTo>
                    <a:pt x="195061" y="871233"/>
                  </a:lnTo>
                  <a:lnTo>
                    <a:pt x="198545" y="872770"/>
                  </a:lnTo>
                  <a:lnTo>
                    <a:pt x="202028" y="874983"/>
                  </a:lnTo>
                  <a:lnTo>
                    <a:pt x="205511" y="877117"/>
                  </a:lnTo>
                  <a:lnTo>
                    <a:pt x="208994" y="893430"/>
                  </a:lnTo>
                  <a:lnTo>
                    <a:pt x="212478" y="913943"/>
                  </a:lnTo>
                  <a:lnTo>
                    <a:pt x="215961" y="932451"/>
                  </a:lnTo>
                  <a:lnTo>
                    <a:pt x="219444" y="946944"/>
                  </a:lnTo>
                  <a:lnTo>
                    <a:pt x="222927" y="960827"/>
                  </a:lnTo>
                  <a:lnTo>
                    <a:pt x="226411" y="974140"/>
                  </a:lnTo>
                  <a:lnTo>
                    <a:pt x="229894" y="986915"/>
                  </a:lnTo>
                  <a:lnTo>
                    <a:pt x="233377" y="983906"/>
                  </a:lnTo>
                  <a:lnTo>
                    <a:pt x="236860" y="978788"/>
                  </a:lnTo>
                  <a:lnTo>
                    <a:pt x="240344" y="973799"/>
                  </a:lnTo>
                  <a:lnTo>
                    <a:pt x="243827" y="976736"/>
                  </a:lnTo>
                  <a:lnTo>
                    <a:pt x="247310" y="982068"/>
                  </a:lnTo>
                  <a:lnTo>
                    <a:pt x="250793" y="987230"/>
                  </a:lnTo>
                  <a:lnTo>
                    <a:pt x="254277" y="992230"/>
                  </a:lnTo>
                  <a:lnTo>
                    <a:pt x="257760" y="997075"/>
                  </a:lnTo>
                  <a:lnTo>
                    <a:pt x="261243" y="1001774"/>
                  </a:lnTo>
                  <a:lnTo>
                    <a:pt x="264726" y="1000847"/>
                  </a:lnTo>
                  <a:lnTo>
                    <a:pt x="268210" y="994851"/>
                  </a:lnTo>
                  <a:lnTo>
                    <a:pt x="271693" y="988982"/>
                  </a:lnTo>
                  <a:lnTo>
                    <a:pt x="275176" y="983234"/>
                  </a:lnTo>
                  <a:lnTo>
                    <a:pt x="278659" y="981165"/>
                  </a:lnTo>
                  <a:lnTo>
                    <a:pt x="282143" y="998963"/>
                  </a:lnTo>
                  <a:lnTo>
                    <a:pt x="285626" y="1016084"/>
                  </a:lnTo>
                  <a:lnTo>
                    <a:pt x="289109" y="1032168"/>
                  </a:lnTo>
                  <a:lnTo>
                    <a:pt x="292592" y="1035251"/>
                  </a:lnTo>
                  <a:lnTo>
                    <a:pt x="296075" y="1038253"/>
                  </a:lnTo>
                  <a:lnTo>
                    <a:pt x="299559" y="1041179"/>
                  </a:lnTo>
                  <a:lnTo>
                    <a:pt x="303042" y="1044031"/>
                  </a:lnTo>
                  <a:lnTo>
                    <a:pt x="306525" y="1044974"/>
                  </a:lnTo>
                  <a:lnTo>
                    <a:pt x="310008" y="1044974"/>
                  </a:lnTo>
                  <a:lnTo>
                    <a:pt x="313492" y="1044974"/>
                  </a:lnTo>
                  <a:lnTo>
                    <a:pt x="316975" y="1044974"/>
                  </a:lnTo>
                  <a:lnTo>
                    <a:pt x="320458" y="1045579"/>
                  </a:lnTo>
                  <a:lnTo>
                    <a:pt x="323941" y="1047586"/>
                  </a:lnTo>
                  <a:lnTo>
                    <a:pt x="327425" y="1049548"/>
                  </a:lnTo>
                  <a:lnTo>
                    <a:pt x="330908" y="1051465"/>
                  </a:lnTo>
                  <a:lnTo>
                    <a:pt x="334391" y="1053340"/>
                  </a:lnTo>
                  <a:lnTo>
                    <a:pt x="337874" y="1055173"/>
                  </a:lnTo>
                  <a:lnTo>
                    <a:pt x="341358" y="1056966"/>
                  </a:lnTo>
                  <a:lnTo>
                    <a:pt x="344841" y="1058720"/>
                  </a:lnTo>
                  <a:lnTo>
                    <a:pt x="348324" y="1061891"/>
                  </a:lnTo>
                  <a:lnTo>
                    <a:pt x="351807" y="1071212"/>
                  </a:lnTo>
                  <a:lnTo>
                    <a:pt x="355291" y="1080280"/>
                  </a:lnTo>
                  <a:lnTo>
                    <a:pt x="358774" y="1089107"/>
                  </a:lnTo>
                  <a:lnTo>
                    <a:pt x="362257" y="1095606"/>
                  </a:lnTo>
                  <a:lnTo>
                    <a:pt x="365740" y="1099358"/>
                  </a:lnTo>
                  <a:lnTo>
                    <a:pt x="369224" y="1103029"/>
                  </a:lnTo>
                  <a:lnTo>
                    <a:pt x="372707" y="1106620"/>
                  </a:lnTo>
                  <a:lnTo>
                    <a:pt x="376190" y="1110133"/>
                  </a:lnTo>
                  <a:lnTo>
                    <a:pt x="379673" y="1113573"/>
                  </a:lnTo>
                  <a:lnTo>
                    <a:pt x="383157" y="1118176"/>
                  </a:lnTo>
                  <a:lnTo>
                    <a:pt x="386640" y="1127375"/>
                  </a:lnTo>
                  <a:lnTo>
                    <a:pt x="390123" y="1136340"/>
                  </a:lnTo>
                  <a:lnTo>
                    <a:pt x="393606" y="1145080"/>
                  </a:lnTo>
                  <a:lnTo>
                    <a:pt x="397090" y="1153604"/>
                  </a:lnTo>
                  <a:lnTo>
                    <a:pt x="400573" y="1161919"/>
                  </a:lnTo>
                  <a:lnTo>
                    <a:pt x="404056" y="1164582"/>
                  </a:lnTo>
                  <a:lnTo>
                    <a:pt x="407539" y="1163452"/>
                  </a:lnTo>
                  <a:lnTo>
                    <a:pt x="411023" y="1162340"/>
                  </a:lnTo>
                  <a:lnTo>
                    <a:pt x="414506" y="1161246"/>
                  </a:lnTo>
                  <a:lnTo>
                    <a:pt x="417989" y="1160169"/>
                  </a:lnTo>
                  <a:lnTo>
                    <a:pt x="421472" y="1159109"/>
                  </a:lnTo>
                  <a:lnTo>
                    <a:pt x="424956" y="1158066"/>
                  </a:lnTo>
                  <a:lnTo>
                    <a:pt x="428439" y="1157482"/>
                  </a:lnTo>
                  <a:lnTo>
                    <a:pt x="431922" y="1160638"/>
                  </a:lnTo>
                  <a:lnTo>
                    <a:pt x="435405" y="1163735"/>
                  </a:lnTo>
                  <a:lnTo>
                    <a:pt x="438889" y="1168638"/>
                  </a:lnTo>
                  <a:lnTo>
                    <a:pt x="442372" y="1174618"/>
                  </a:lnTo>
                  <a:lnTo>
                    <a:pt x="445855" y="1180475"/>
                  </a:lnTo>
                  <a:lnTo>
                    <a:pt x="449338" y="1186212"/>
                  </a:lnTo>
                  <a:lnTo>
                    <a:pt x="452822" y="1191833"/>
                  </a:lnTo>
                  <a:lnTo>
                    <a:pt x="456305" y="1197342"/>
                  </a:lnTo>
                  <a:lnTo>
                    <a:pt x="459788" y="1194578"/>
                  </a:lnTo>
                  <a:lnTo>
                    <a:pt x="463271" y="1191814"/>
                  </a:lnTo>
                  <a:lnTo>
                    <a:pt x="466755" y="1189085"/>
                  </a:lnTo>
                  <a:lnTo>
                    <a:pt x="470238" y="1186390"/>
                  </a:lnTo>
                  <a:lnTo>
                    <a:pt x="473721" y="1183728"/>
                  </a:lnTo>
                  <a:lnTo>
                    <a:pt x="477204" y="1181099"/>
                  </a:lnTo>
                  <a:lnTo>
                    <a:pt x="480688" y="1178502"/>
                  </a:lnTo>
                  <a:lnTo>
                    <a:pt x="484171" y="1175937"/>
                  </a:lnTo>
                  <a:lnTo>
                    <a:pt x="487654" y="1173402"/>
                  </a:lnTo>
                  <a:lnTo>
                    <a:pt x="491137" y="1170899"/>
                  </a:lnTo>
                  <a:lnTo>
                    <a:pt x="494621" y="1168425"/>
                  </a:lnTo>
                  <a:lnTo>
                    <a:pt x="498104" y="1166636"/>
                  </a:lnTo>
                  <a:lnTo>
                    <a:pt x="501587" y="1165068"/>
                  </a:lnTo>
                  <a:lnTo>
                    <a:pt x="505070" y="1163520"/>
                  </a:lnTo>
                  <a:lnTo>
                    <a:pt x="508554" y="1161991"/>
                  </a:lnTo>
                  <a:lnTo>
                    <a:pt x="512037" y="1160480"/>
                  </a:lnTo>
                  <a:lnTo>
                    <a:pt x="515520" y="1158988"/>
                  </a:lnTo>
                  <a:lnTo>
                    <a:pt x="519003" y="1157514"/>
                  </a:lnTo>
                  <a:lnTo>
                    <a:pt x="522487" y="1156058"/>
                  </a:lnTo>
                  <a:lnTo>
                    <a:pt x="525970" y="1154638"/>
                  </a:lnTo>
                  <a:lnTo>
                    <a:pt x="529453" y="1153777"/>
                  </a:lnTo>
                  <a:lnTo>
                    <a:pt x="532936" y="1152926"/>
                  </a:lnTo>
                  <a:lnTo>
                    <a:pt x="536420" y="1152086"/>
                  </a:lnTo>
                  <a:lnTo>
                    <a:pt x="539903" y="1151255"/>
                  </a:lnTo>
                  <a:lnTo>
                    <a:pt x="543386" y="1150435"/>
                  </a:lnTo>
                  <a:lnTo>
                    <a:pt x="546869" y="1149625"/>
                  </a:lnTo>
                  <a:lnTo>
                    <a:pt x="550353" y="1148825"/>
                  </a:lnTo>
                  <a:lnTo>
                    <a:pt x="553836" y="1148034"/>
                  </a:lnTo>
                  <a:lnTo>
                    <a:pt x="557319" y="1147252"/>
                  </a:lnTo>
                  <a:lnTo>
                    <a:pt x="560802" y="1146480"/>
                  </a:lnTo>
                  <a:lnTo>
                    <a:pt x="564286" y="1145100"/>
                  </a:lnTo>
                  <a:lnTo>
                    <a:pt x="567769" y="1142917"/>
                  </a:lnTo>
                  <a:lnTo>
                    <a:pt x="571252" y="1140755"/>
                  </a:lnTo>
                  <a:lnTo>
                    <a:pt x="574735" y="1138616"/>
                  </a:lnTo>
                  <a:lnTo>
                    <a:pt x="578218" y="1136499"/>
                  </a:lnTo>
                  <a:lnTo>
                    <a:pt x="581702" y="1134404"/>
                  </a:lnTo>
                  <a:lnTo>
                    <a:pt x="585185" y="1132330"/>
                  </a:lnTo>
                  <a:lnTo>
                    <a:pt x="588668" y="1130277"/>
                  </a:lnTo>
                  <a:lnTo>
                    <a:pt x="592151" y="1128244"/>
                  </a:lnTo>
                  <a:lnTo>
                    <a:pt x="595635" y="1126232"/>
                  </a:lnTo>
                  <a:lnTo>
                    <a:pt x="599118" y="1124240"/>
                  </a:lnTo>
                  <a:lnTo>
                    <a:pt x="602601" y="1122267"/>
                  </a:lnTo>
                  <a:lnTo>
                    <a:pt x="606084" y="1121724"/>
                  </a:lnTo>
                  <a:lnTo>
                    <a:pt x="609568" y="1122222"/>
                  </a:lnTo>
                  <a:lnTo>
                    <a:pt x="613051" y="1122714"/>
                  </a:lnTo>
                  <a:lnTo>
                    <a:pt x="616534" y="1123200"/>
                  </a:lnTo>
                  <a:lnTo>
                    <a:pt x="620017" y="1123680"/>
                  </a:lnTo>
                  <a:lnTo>
                    <a:pt x="623501" y="1124155"/>
                  </a:lnTo>
                  <a:lnTo>
                    <a:pt x="626984" y="1124624"/>
                  </a:lnTo>
                  <a:lnTo>
                    <a:pt x="630467" y="1125088"/>
                  </a:lnTo>
                  <a:lnTo>
                    <a:pt x="633950" y="1125547"/>
                  </a:lnTo>
                  <a:lnTo>
                    <a:pt x="637434" y="1126001"/>
                  </a:lnTo>
                  <a:lnTo>
                    <a:pt x="640917" y="1126449"/>
                  </a:lnTo>
                  <a:lnTo>
                    <a:pt x="644400" y="1130819"/>
                  </a:lnTo>
                  <a:lnTo>
                    <a:pt x="647883" y="1135247"/>
                  </a:lnTo>
                  <a:lnTo>
                    <a:pt x="651367" y="1139610"/>
                  </a:lnTo>
                  <a:lnTo>
                    <a:pt x="654850" y="1143911"/>
                  </a:lnTo>
                  <a:lnTo>
                    <a:pt x="658333" y="1148151"/>
                  </a:lnTo>
                  <a:lnTo>
                    <a:pt x="661816" y="1152332"/>
                  </a:lnTo>
                  <a:lnTo>
                    <a:pt x="665300" y="1156454"/>
                  </a:lnTo>
                  <a:lnTo>
                    <a:pt x="668783" y="1160518"/>
                  </a:lnTo>
                  <a:lnTo>
                    <a:pt x="672266" y="1162022"/>
                  </a:lnTo>
                  <a:lnTo>
                    <a:pt x="675749" y="1163104"/>
                  </a:lnTo>
                  <a:lnTo>
                    <a:pt x="679233" y="1164174"/>
                  </a:lnTo>
                  <a:lnTo>
                    <a:pt x="682716" y="1165232"/>
                  </a:lnTo>
                  <a:lnTo>
                    <a:pt x="686199" y="1166278"/>
                  </a:lnTo>
                  <a:lnTo>
                    <a:pt x="689682" y="1167313"/>
                  </a:lnTo>
                  <a:lnTo>
                    <a:pt x="693166" y="1168337"/>
                  </a:lnTo>
                  <a:lnTo>
                    <a:pt x="696649" y="1168302"/>
                  </a:lnTo>
                  <a:lnTo>
                    <a:pt x="700132" y="1168267"/>
                  </a:lnTo>
                  <a:lnTo>
                    <a:pt x="703615" y="1168231"/>
                  </a:lnTo>
                  <a:lnTo>
                    <a:pt x="707099" y="1168196"/>
                  </a:lnTo>
                  <a:lnTo>
                    <a:pt x="710582" y="1168161"/>
                  </a:lnTo>
                  <a:lnTo>
                    <a:pt x="714065" y="1168127"/>
                  </a:lnTo>
                  <a:lnTo>
                    <a:pt x="717548" y="1168093"/>
                  </a:lnTo>
                  <a:lnTo>
                    <a:pt x="721032" y="1168059"/>
                  </a:lnTo>
                  <a:lnTo>
                    <a:pt x="724515" y="1168445"/>
                  </a:lnTo>
                  <a:lnTo>
                    <a:pt x="727998" y="1169986"/>
                  </a:lnTo>
                  <a:lnTo>
                    <a:pt x="731481" y="1171510"/>
                  </a:lnTo>
                  <a:lnTo>
                    <a:pt x="734965" y="1173018"/>
                  </a:lnTo>
                  <a:lnTo>
                    <a:pt x="738448" y="1174510"/>
                  </a:lnTo>
                  <a:lnTo>
                    <a:pt x="741931" y="1176986"/>
                  </a:lnTo>
                  <a:lnTo>
                    <a:pt x="745414" y="1179546"/>
                  </a:lnTo>
                  <a:lnTo>
                    <a:pt x="748898" y="1182077"/>
                  </a:lnTo>
                  <a:lnTo>
                    <a:pt x="752381" y="1184579"/>
                  </a:lnTo>
                  <a:lnTo>
                    <a:pt x="755864" y="1187052"/>
                  </a:lnTo>
                  <a:lnTo>
                    <a:pt x="759347" y="1189498"/>
                  </a:lnTo>
                  <a:lnTo>
                    <a:pt x="762831" y="1191916"/>
                  </a:lnTo>
                  <a:lnTo>
                    <a:pt x="766314" y="1194308"/>
                  </a:lnTo>
                  <a:lnTo>
                    <a:pt x="769797" y="1196672"/>
                  </a:lnTo>
                  <a:lnTo>
                    <a:pt x="773280" y="1199011"/>
                  </a:lnTo>
                  <a:lnTo>
                    <a:pt x="776764" y="1201323"/>
                  </a:lnTo>
                  <a:lnTo>
                    <a:pt x="780247" y="1203611"/>
                  </a:lnTo>
                  <a:lnTo>
                    <a:pt x="783730" y="1205874"/>
                  </a:lnTo>
                  <a:lnTo>
                    <a:pt x="787213" y="1208112"/>
                  </a:lnTo>
                  <a:lnTo>
                    <a:pt x="790697" y="1210435"/>
                  </a:lnTo>
                  <a:lnTo>
                    <a:pt x="794180" y="1212823"/>
                  </a:lnTo>
                  <a:lnTo>
                    <a:pt x="797663" y="1215184"/>
                  </a:lnTo>
                  <a:lnTo>
                    <a:pt x="801146" y="1217521"/>
                  </a:lnTo>
                  <a:lnTo>
                    <a:pt x="804630" y="1219832"/>
                  </a:lnTo>
                  <a:lnTo>
                    <a:pt x="808113" y="1222119"/>
                  </a:lnTo>
                  <a:lnTo>
                    <a:pt x="811596" y="1224381"/>
                  </a:lnTo>
                  <a:lnTo>
                    <a:pt x="815079" y="1226620"/>
                  </a:lnTo>
                  <a:lnTo>
                    <a:pt x="818563" y="1228835"/>
                  </a:lnTo>
                  <a:lnTo>
                    <a:pt x="822046" y="1231027"/>
                  </a:lnTo>
                  <a:lnTo>
                    <a:pt x="825529" y="1233197"/>
                  </a:lnTo>
                  <a:lnTo>
                    <a:pt x="829012" y="1235344"/>
                  </a:lnTo>
                  <a:lnTo>
                    <a:pt x="832496" y="1237557"/>
                  </a:lnTo>
                  <a:lnTo>
                    <a:pt x="835979" y="1240864"/>
                  </a:lnTo>
                  <a:lnTo>
                    <a:pt x="839462" y="1244133"/>
                  </a:lnTo>
                  <a:lnTo>
                    <a:pt x="842945" y="1247366"/>
                  </a:lnTo>
                  <a:lnTo>
                    <a:pt x="846429" y="1250564"/>
                  </a:lnTo>
                  <a:lnTo>
                    <a:pt x="849912" y="1253726"/>
                  </a:lnTo>
                  <a:lnTo>
                    <a:pt x="853395" y="1256853"/>
                  </a:lnTo>
                  <a:lnTo>
                    <a:pt x="856878" y="1257368"/>
                  </a:lnTo>
                  <a:lnTo>
                    <a:pt x="860361" y="1257370"/>
                  </a:lnTo>
                  <a:lnTo>
                    <a:pt x="863845" y="1257372"/>
                  </a:lnTo>
                  <a:lnTo>
                    <a:pt x="867328" y="1257374"/>
                  </a:lnTo>
                  <a:lnTo>
                    <a:pt x="870811" y="1257376"/>
                  </a:lnTo>
                  <a:lnTo>
                    <a:pt x="874294" y="1257378"/>
                  </a:lnTo>
                  <a:lnTo>
                    <a:pt x="877778" y="1257379"/>
                  </a:lnTo>
                  <a:lnTo>
                    <a:pt x="881261" y="1257381"/>
                  </a:lnTo>
                  <a:lnTo>
                    <a:pt x="884744" y="1257383"/>
                  </a:lnTo>
                  <a:lnTo>
                    <a:pt x="888227" y="1257385"/>
                  </a:lnTo>
                  <a:lnTo>
                    <a:pt x="891711" y="1257387"/>
                  </a:lnTo>
                  <a:lnTo>
                    <a:pt x="895194" y="1257388"/>
                  </a:lnTo>
                  <a:lnTo>
                    <a:pt x="898677" y="1257390"/>
                  </a:lnTo>
                  <a:lnTo>
                    <a:pt x="902160" y="1257392"/>
                  </a:lnTo>
                  <a:lnTo>
                    <a:pt x="905644" y="1258329"/>
                  </a:lnTo>
                  <a:lnTo>
                    <a:pt x="909127" y="1260239"/>
                  </a:lnTo>
                  <a:lnTo>
                    <a:pt x="912610" y="1262131"/>
                  </a:lnTo>
                  <a:lnTo>
                    <a:pt x="916093" y="1264006"/>
                  </a:lnTo>
                  <a:lnTo>
                    <a:pt x="919577" y="1265863"/>
                  </a:lnTo>
                  <a:lnTo>
                    <a:pt x="923060" y="1267704"/>
                  </a:lnTo>
                  <a:lnTo>
                    <a:pt x="926543" y="1269527"/>
                  </a:lnTo>
                  <a:lnTo>
                    <a:pt x="930026" y="1271333"/>
                  </a:lnTo>
                  <a:lnTo>
                    <a:pt x="933510" y="1270678"/>
                  </a:lnTo>
                  <a:lnTo>
                    <a:pt x="936993" y="1270029"/>
                  </a:lnTo>
                  <a:lnTo>
                    <a:pt x="940476" y="1269384"/>
                  </a:lnTo>
                  <a:lnTo>
                    <a:pt x="943959" y="1268743"/>
                  </a:lnTo>
                  <a:lnTo>
                    <a:pt x="947443" y="1268106"/>
                  </a:lnTo>
                  <a:lnTo>
                    <a:pt x="950926" y="1267474"/>
                  </a:lnTo>
                  <a:lnTo>
                    <a:pt x="954409" y="1266846"/>
                  </a:lnTo>
                  <a:lnTo>
                    <a:pt x="957892" y="1266223"/>
                  </a:lnTo>
                  <a:lnTo>
                    <a:pt x="961376" y="1265603"/>
                  </a:lnTo>
                  <a:lnTo>
                    <a:pt x="964859" y="1264988"/>
                  </a:lnTo>
                  <a:lnTo>
                    <a:pt x="968342" y="1264377"/>
                  </a:lnTo>
                  <a:lnTo>
                    <a:pt x="971825" y="1263769"/>
                  </a:lnTo>
                  <a:lnTo>
                    <a:pt x="975309" y="1264952"/>
                  </a:lnTo>
                  <a:lnTo>
                    <a:pt x="978792" y="1267738"/>
                  </a:lnTo>
                  <a:lnTo>
                    <a:pt x="982275" y="1270497"/>
                  </a:lnTo>
                  <a:lnTo>
                    <a:pt x="985758" y="1273229"/>
                  </a:lnTo>
                  <a:lnTo>
                    <a:pt x="989242" y="1275936"/>
                  </a:lnTo>
                  <a:lnTo>
                    <a:pt x="992725" y="1278617"/>
                  </a:lnTo>
                  <a:lnTo>
                    <a:pt x="996208" y="1281273"/>
                  </a:lnTo>
                  <a:lnTo>
                    <a:pt x="999691" y="1283904"/>
                  </a:lnTo>
                  <a:lnTo>
                    <a:pt x="1003175" y="1286511"/>
                  </a:lnTo>
                  <a:lnTo>
                    <a:pt x="1006658" y="1289093"/>
                  </a:lnTo>
                  <a:lnTo>
                    <a:pt x="1010141" y="1292361"/>
                  </a:lnTo>
                  <a:lnTo>
                    <a:pt x="1013624" y="1296191"/>
                  </a:lnTo>
                  <a:lnTo>
                    <a:pt x="1017108" y="1299981"/>
                  </a:lnTo>
                  <a:lnTo>
                    <a:pt x="1020591" y="1303732"/>
                  </a:lnTo>
                  <a:lnTo>
                    <a:pt x="1024074" y="1307445"/>
                  </a:lnTo>
                  <a:lnTo>
                    <a:pt x="1027557" y="1311121"/>
                  </a:lnTo>
                  <a:lnTo>
                    <a:pt x="1031041" y="1313508"/>
                  </a:lnTo>
                  <a:lnTo>
                    <a:pt x="1034524" y="1313029"/>
                  </a:lnTo>
                  <a:lnTo>
                    <a:pt x="1038007" y="1312552"/>
                  </a:lnTo>
                  <a:lnTo>
                    <a:pt x="1041490" y="1312079"/>
                  </a:lnTo>
                  <a:lnTo>
                    <a:pt x="1044974" y="1311608"/>
                  </a:lnTo>
                  <a:lnTo>
                    <a:pt x="1048457" y="1311140"/>
                  </a:lnTo>
                  <a:lnTo>
                    <a:pt x="1051940" y="1310675"/>
                  </a:lnTo>
                  <a:lnTo>
                    <a:pt x="1055423" y="1310213"/>
                  </a:lnTo>
                  <a:lnTo>
                    <a:pt x="1058907" y="1309754"/>
                  </a:lnTo>
                  <a:lnTo>
                    <a:pt x="1062390" y="1309298"/>
                  </a:lnTo>
                  <a:lnTo>
                    <a:pt x="1065873" y="1308844"/>
                  </a:lnTo>
                  <a:lnTo>
                    <a:pt x="1069356" y="1308500"/>
                  </a:lnTo>
                  <a:lnTo>
                    <a:pt x="1072840" y="1309454"/>
                  </a:lnTo>
                  <a:lnTo>
                    <a:pt x="1076323" y="1310401"/>
                  </a:lnTo>
                  <a:lnTo>
                    <a:pt x="1079806" y="1311341"/>
                  </a:lnTo>
                  <a:lnTo>
                    <a:pt x="1083289" y="1312274"/>
                  </a:lnTo>
                  <a:lnTo>
                    <a:pt x="1086773" y="1313200"/>
                  </a:lnTo>
                  <a:lnTo>
                    <a:pt x="1090256" y="1314120"/>
                  </a:lnTo>
                  <a:lnTo>
                    <a:pt x="1093739" y="1314843"/>
                  </a:lnTo>
                  <a:lnTo>
                    <a:pt x="1097222" y="1314864"/>
                  </a:lnTo>
                  <a:lnTo>
                    <a:pt x="1100706" y="1314884"/>
                  </a:lnTo>
                  <a:lnTo>
                    <a:pt x="1104189" y="1314904"/>
                  </a:lnTo>
                  <a:lnTo>
                    <a:pt x="1107672" y="1314924"/>
                  </a:lnTo>
                  <a:lnTo>
                    <a:pt x="1111155" y="1314944"/>
                  </a:lnTo>
                  <a:lnTo>
                    <a:pt x="1114639" y="1314963"/>
                  </a:lnTo>
                  <a:lnTo>
                    <a:pt x="1118122" y="1314983"/>
                  </a:lnTo>
                  <a:lnTo>
                    <a:pt x="1121605" y="1315003"/>
                  </a:lnTo>
                  <a:lnTo>
                    <a:pt x="1125088" y="1315022"/>
                  </a:lnTo>
                  <a:lnTo>
                    <a:pt x="1128572" y="1315041"/>
                  </a:lnTo>
                  <a:lnTo>
                    <a:pt x="1132055" y="1315060"/>
                  </a:lnTo>
                  <a:lnTo>
                    <a:pt x="1135538" y="1315163"/>
                  </a:lnTo>
                  <a:lnTo>
                    <a:pt x="1139021" y="1315266"/>
                  </a:lnTo>
                  <a:lnTo>
                    <a:pt x="1142505" y="1315368"/>
                  </a:lnTo>
                  <a:lnTo>
                    <a:pt x="1145988" y="1315470"/>
                  </a:lnTo>
                  <a:lnTo>
                    <a:pt x="1149471" y="1315571"/>
                  </a:lnTo>
                  <a:lnTo>
                    <a:pt x="1152954" y="1315672"/>
                  </a:lnTo>
                  <a:lnTo>
                    <a:pt x="1156437" y="1315772"/>
                  </a:lnTo>
                  <a:lnTo>
                    <a:pt x="1159921" y="1315871"/>
                  </a:lnTo>
                  <a:lnTo>
                    <a:pt x="1163404" y="1315970"/>
                  </a:lnTo>
                  <a:lnTo>
                    <a:pt x="1166887" y="1316068"/>
                  </a:lnTo>
                  <a:lnTo>
                    <a:pt x="1170370" y="1316165"/>
                  </a:lnTo>
                  <a:lnTo>
                    <a:pt x="1173854" y="1316555"/>
                  </a:lnTo>
                  <a:lnTo>
                    <a:pt x="1177337" y="1318865"/>
                  </a:lnTo>
                  <a:lnTo>
                    <a:pt x="1180820" y="1321156"/>
                  </a:lnTo>
                  <a:lnTo>
                    <a:pt x="1184303" y="1323429"/>
                  </a:lnTo>
                  <a:lnTo>
                    <a:pt x="1187787" y="1325684"/>
                  </a:lnTo>
                  <a:lnTo>
                    <a:pt x="1191270" y="1327921"/>
                  </a:lnTo>
                  <a:lnTo>
                    <a:pt x="1194753" y="1330140"/>
                  </a:lnTo>
                  <a:lnTo>
                    <a:pt x="1198236" y="1332342"/>
                  </a:lnTo>
                  <a:lnTo>
                    <a:pt x="1201720" y="1334527"/>
                  </a:lnTo>
                  <a:lnTo>
                    <a:pt x="1205203" y="1336694"/>
                  </a:lnTo>
                  <a:lnTo>
                    <a:pt x="1208686" y="1338489"/>
                  </a:lnTo>
                  <a:lnTo>
                    <a:pt x="1212169" y="1338266"/>
                  </a:lnTo>
                  <a:lnTo>
                    <a:pt x="1215653" y="1338044"/>
                  </a:lnTo>
                  <a:lnTo>
                    <a:pt x="1219136" y="1337823"/>
                  </a:lnTo>
                  <a:lnTo>
                    <a:pt x="1222619" y="1337603"/>
                  </a:lnTo>
                  <a:lnTo>
                    <a:pt x="1226102" y="1337385"/>
                  </a:lnTo>
                  <a:lnTo>
                    <a:pt x="1229586" y="1337167"/>
                  </a:lnTo>
                  <a:lnTo>
                    <a:pt x="1233069" y="1336951"/>
                  </a:lnTo>
                  <a:lnTo>
                    <a:pt x="1236552" y="1336736"/>
                  </a:lnTo>
                  <a:lnTo>
                    <a:pt x="1240035" y="1336522"/>
                  </a:lnTo>
                  <a:lnTo>
                    <a:pt x="1243519" y="1336310"/>
                  </a:lnTo>
                  <a:lnTo>
                    <a:pt x="1247002" y="1336098"/>
                  </a:lnTo>
                  <a:lnTo>
                    <a:pt x="1250485" y="1335888"/>
                  </a:lnTo>
                  <a:lnTo>
                    <a:pt x="1253968" y="1335679"/>
                  </a:lnTo>
                  <a:lnTo>
                    <a:pt x="1257452" y="1335471"/>
                  </a:lnTo>
                  <a:lnTo>
                    <a:pt x="1260935" y="1339833"/>
                  </a:lnTo>
                  <a:lnTo>
                    <a:pt x="1264418" y="1345269"/>
                  </a:lnTo>
                  <a:lnTo>
                    <a:pt x="1267901" y="1350648"/>
                  </a:lnTo>
                  <a:lnTo>
                    <a:pt x="1271385" y="1355970"/>
                  </a:lnTo>
                  <a:lnTo>
                    <a:pt x="1274868" y="1361237"/>
                  </a:lnTo>
                  <a:lnTo>
                    <a:pt x="1278351" y="1362586"/>
                  </a:lnTo>
                  <a:lnTo>
                    <a:pt x="1281834" y="1363031"/>
                  </a:lnTo>
                  <a:lnTo>
                    <a:pt x="1285318" y="1363473"/>
                  </a:lnTo>
                  <a:lnTo>
                    <a:pt x="1288801" y="1363912"/>
                  </a:lnTo>
                  <a:lnTo>
                    <a:pt x="1292284" y="1364349"/>
                  </a:lnTo>
                  <a:lnTo>
                    <a:pt x="1295767" y="1364783"/>
                  </a:lnTo>
                  <a:lnTo>
                    <a:pt x="1299251" y="1365214"/>
                  </a:lnTo>
                  <a:lnTo>
                    <a:pt x="1302734" y="1365644"/>
                  </a:lnTo>
                  <a:lnTo>
                    <a:pt x="1306217" y="1367107"/>
                  </a:lnTo>
                  <a:lnTo>
                    <a:pt x="1309700" y="1369000"/>
                  </a:lnTo>
                  <a:lnTo>
                    <a:pt x="1313184" y="1370879"/>
                  </a:lnTo>
                  <a:lnTo>
                    <a:pt x="1316667" y="1372744"/>
                  </a:lnTo>
                  <a:lnTo>
                    <a:pt x="1320150" y="1374597"/>
                  </a:lnTo>
                  <a:lnTo>
                    <a:pt x="1323633" y="1376437"/>
                  </a:lnTo>
                  <a:lnTo>
                    <a:pt x="1327117" y="1378263"/>
                  </a:lnTo>
                  <a:lnTo>
                    <a:pt x="1330600" y="1380078"/>
                  </a:lnTo>
                  <a:lnTo>
                    <a:pt x="1334083" y="1381879"/>
                  </a:lnTo>
                  <a:lnTo>
                    <a:pt x="1337566" y="1383668"/>
                  </a:lnTo>
                  <a:lnTo>
                    <a:pt x="1341050" y="1385445"/>
                  </a:lnTo>
                  <a:lnTo>
                    <a:pt x="1344533" y="1387209"/>
                  </a:lnTo>
                  <a:lnTo>
                    <a:pt x="1348016" y="1388616"/>
                  </a:lnTo>
                  <a:lnTo>
                    <a:pt x="1351499" y="1388824"/>
                  </a:lnTo>
                  <a:lnTo>
                    <a:pt x="1354983" y="1389032"/>
                  </a:lnTo>
                  <a:lnTo>
                    <a:pt x="1358466" y="1389239"/>
                  </a:lnTo>
                  <a:lnTo>
                    <a:pt x="1361949" y="1389444"/>
                  </a:lnTo>
                  <a:lnTo>
                    <a:pt x="1365432" y="1389649"/>
                  </a:lnTo>
                  <a:lnTo>
                    <a:pt x="1368916" y="1389852"/>
                  </a:lnTo>
                  <a:lnTo>
                    <a:pt x="1372399" y="1390039"/>
                  </a:lnTo>
                  <a:lnTo>
                    <a:pt x="1375882" y="1390199"/>
                  </a:lnTo>
                  <a:lnTo>
                    <a:pt x="1379365" y="1390358"/>
                  </a:lnTo>
                  <a:lnTo>
                    <a:pt x="1382849" y="1390516"/>
                  </a:lnTo>
                  <a:lnTo>
                    <a:pt x="1386332" y="1390674"/>
                  </a:lnTo>
                  <a:lnTo>
                    <a:pt x="1389815" y="1390830"/>
                  </a:lnTo>
                  <a:lnTo>
                    <a:pt x="1393298" y="1390986"/>
                  </a:lnTo>
                  <a:lnTo>
                    <a:pt x="1396782" y="1391141"/>
                  </a:lnTo>
                  <a:lnTo>
                    <a:pt x="1400265" y="1391295"/>
                  </a:lnTo>
                  <a:lnTo>
                    <a:pt x="1403748" y="1393185"/>
                  </a:lnTo>
                  <a:lnTo>
                    <a:pt x="1407231" y="1396079"/>
                  </a:lnTo>
                  <a:lnTo>
                    <a:pt x="1410715" y="1398950"/>
                  </a:lnTo>
                  <a:lnTo>
                    <a:pt x="1414198" y="1400861"/>
                  </a:lnTo>
                  <a:lnTo>
                    <a:pt x="1417681" y="1401862"/>
                  </a:lnTo>
                  <a:lnTo>
                    <a:pt x="1421164" y="1402856"/>
                  </a:lnTo>
                  <a:lnTo>
                    <a:pt x="1424648" y="1403845"/>
                  </a:lnTo>
                  <a:lnTo>
                    <a:pt x="1428131" y="1404828"/>
                  </a:lnTo>
                  <a:lnTo>
                    <a:pt x="1431614" y="1405806"/>
                  </a:lnTo>
                  <a:lnTo>
                    <a:pt x="1435097" y="1406778"/>
                  </a:lnTo>
                  <a:lnTo>
                    <a:pt x="1438580" y="1407744"/>
                  </a:lnTo>
                  <a:lnTo>
                    <a:pt x="1442064" y="1408704"/>
                  </a:lnTo>
                  <a:lnTo>
                    <a:pt x="1445547" y="1409660"/>
                  </a:lnTo>
                  <a:lnTo>
                    <a:pt x="1449030" y="1410609"/>
                  </a:lnTo>
                  <a:lnTo>
                    <a:pt x="1452513" y="1413869"/>
                  </a:lnTo>
                  <a:lnTo>
                    <a:pt x="1455997" y="1417344"/>
                  </a:lnTo>
                  <a:lnTo>
                    <a:pt x="1459480" y="1420790"/>
                  </a:lnTo>
                  <a:lnTo>
                    <a:pt x="1462963" y="1424209"/>
                  </a:lnTo>
                  <a:lnTo>
                    <a:pt x="1466446" y="1427601"/>
                  </a:lnTo>
                  <a:lnTo>
                    <a:pt x="1469930" y="1430965"/>
                  </a:lnTo>
                  <a:lnTo>
                    <a:pt x="1473413" y="1434302"/>
                  </a:lnTo>
                  <a:lnTo>
                    <a:pt x="1476896" y="1437613"/>
                  </a:lnTo>
                  <a:lnTo>
                    <a:pt x="1480379" y="1440898"/>
                  </a:lnTo>
                  <a:lnTo>
                    <a:pt x="1483863" y="1443722"/>
                  </a:lnTo>
                  <a:lnTo>
                    <a:pt x="1487346" y="1446167"/>
                  </a:lnTo>
                  <a:lnTo>
                    <a:pt x="1490829" y="1448595"/>
                  </a:lnTo>
                  <a:lnTo>
                    <a:pt x="1494312" y="1451007"/>
                  </a:lnTo>
                  <a:lnTo>
                    <a:pt x="1497796" y="1453401"/>
                  </a:lnTo>
                  <a:lnTo>
                    <a:pt x="1501279" y="1455778"/>
                  </a:lnTo>
                  <a:lnTo>
                    <a:pt x="1504762" y="1458140"/>
                  </a:lnTo>
                  <a:lnTo>
                    <a:pt x="1508245" y="1460331"/>
                  </a:lnTo>
                  <a:lnTo>
                    <a:pt x="1511729" y="1460181"/>
                  </a:lnTo>
                  <a:lnTo>
                    <a:pt x="1515212" y="1460032"/>
                  </a:lnTo>
                  <a:lnTo>
                    <a:pt x="1518695" y="1459884"/>
                  </a:lnTo>
                  <a:lnTo>
                    <a:pt x="1522178" y="1459737"/>
                  </a:lnTo>
                  <a:lnTo>
                    <a:pt x="1525662" y="1459590"/>
                  </a:lnTo>
                  <a:lnTo>
                    <a:pt x="1529145" y="1459443"/>
                  </a:lnTo>
                  <a:lnTo>
                    <a:pt x="1532628" y="1459298"/>
                  </a:lnTo>
                  <a:lnTo>
                    <a:pt x="1536111" y="1459153"/>
                  </a:lnTo>
                  <a:lnTo>
                    <a:pt x="1539595" y="1459009"/>
                  </a:lnTo>
                  <a:lnTo>
                    <a:pt x="1543078" y="1458865"/>
                  </a:lnTo>
                  <a:lnTo>
                    <a:pt x="1546561" y="1458722"/>
                  </a:lnTo>
                  <a:lnTo>
                    <a:pt x="1550044" y="1458579"/>
                  </a:lnTo>
                  <a:lnTo>
                    <a:pt x="1553528" y="1458438"/>
                  </a:lnTo>
                  <a:lnTo>
                    <a:pt x="1557011" y="1458417"/>
                  </a:lnTo>
                  <a:lnTo>
                    <a:pt x="1560494" y="1458401"/>
                  </a:lnTo>
                  <a:lnTo>
                    <a:pt x="1563977" y="1458386"/>
                  </a:lnTo>
                  <a:lnTo>
                    <a:pt x="1567461" y="1458370"/>
                  </a:lnTo>
                  <a:lnTo>
                    <a:pt x="1570944" y="1458355"/>
                  </a:lnTo>
                  <a:lnTo>
                    <a:pt x="1574427" y="1458339"/>
                  </a:lnTo>
                  <a:lnTo>
                    <a:pt x="1577910" y="1458324"/>
                  </a:lnTo>
                  <a:lnTo>
                    <a:pt x="1581394" y="1458308"/>
                  </a:lnTo>
                  <a:lnTo>
                    <a:pt x="1584877" y="1458392"/>
                  </a:lnTo>
                  <a:lnTo>
                    <a:pt x="1588360" y="1458811"/>
                  </a:lnTo>
                  <a:lnTo>
                    <a:pt x="1591843" y="1459227"/>
                  </a:lnTo>
                  <a:lnTo>
                    <a:pt x="1595327" y="1459641"/>
                  </a:lnTo>
                  <a:lnTo>
                    <a:pt x="1598810" y="1460054"/>
                  </a:lnTo>
                  <a:lnTo>
                    <a:pt x="1602293" y="1460464"/>
                  </a:lnTo>
                  <a:lnTo>
                    <a:pt x="1605776" y="1460873"/>
                  </a:lnTo>
                  <a:lnTo>
                    <a:pt x="1609260" y="1461279"/>
                  </a:lnTo>
                  <a:lnTo>
                    <a:pt x="1612743" y="1461684"/>
                  </a:lnTo>
                  <a:lnTo>
                    <a:pt x="1616226" y="1462087"/>
                  </a:lnTo>
                  <a:lnTo>
                    <a:pt x="1619709" y="1462487"/>
                  </a:lnTo>
                  <a:lnTo>
                    <a:pt x="1623193" y="1463071"/>
                  </a:lnTo>
                  <a:lnTo>
                    <a:pt x="1626676" y="1463762"/>
                  </a:lnTo>
                  <a:lnTo>
                    <a:pt x="1630159" y="1464450"/>
                  </a:lnTo>
                  <a:lnTo>
                    <a:pt x="1633642" y="1465135"/>
                  </a:lnTo>
                  <a:lnTo>
                    <a:pt x="1637126" y="1465817"/>
                  </a:lnTo>
                  <a:lnTo>
                    <a:pt x="1640609" y="1466495"/>
                  </a:lnTo>
                  <a:lnTo>
                    <a:pt x="1644092" y="1467169"/>
                  </a:lnTo>
                  <a:lnTo>
                    <a:pt x="1647575" y="1467841"/>
                  </a:lnTo>
                  <a:lnTo>
                    <a:pt x="1651059" y="1468509"/>
                  </a:lnTo>
                  <a:lnTo>
                    <a:pt x="1654542" y="1469174"/>
                  </a:lnTo>
                  <a:lnTo>
                    <a:pt x="1658025" y="1469966"/>
                  </a:lnTo>
                  <a:lnTo>
                    <a:pt x="1661508" y="1470828"/>
                  </a:lnTo>
                  <a:lnTo>
                    <a:pt x="1664992" y="1471685"/>
                  </a:lnTo>
                  <a:lnTo>
                    <a:pt x="1668475" y="1472537"/>
                  </a:lnTo>
                  <a:lnTo>
                    <a:pt x="1671958" y="1473386"/>
                  </a:lnTo>
                  <a:lnTo>
                    <a:pt x="1675441" y="1474230"/>
                  </a:lnTo>
                  <a:lnTo>
                    <a:pt x="1678925" y="1475070"/>
                  </a:lnTo>
                  <a:lnTo>
                    <a:pt x="1682408" y="1475763"/>
                  </a:lnTo>
                  <a:lnTo>
                    <a:pt x="1685891" y="1475679"/>
                  </a:lnTo>
                  <a:lnTo>
                    <a:pt x="1689374" y="1475595"/>
                  </a:lnTo>
                  <a:lnTo>
                    <a:pt x="1692858" y="1475512"/>
                  </a:lnTo>
                  <a:lnTo>
                    <a:pt x="1696341" y="1475429"/>
                  </a:lnTo>
                  <a:lnTo>
                    <a:pt x="1699824" y="1475346"/>
                  </a:lnTo>
                  <a:lnTo>
                    <a:pt x="1703307" y="1475264"/>
                  </a:lnTo>
                  <a:lnTo>
                    <a:pt x="1706791" y="1475182"/>
                  </a:lnTo>
                  <a:lnTo>
                    <a:pt x="1710274" y="1475100"/>
                  </a:lnTo>
                  <a:lnTo>
                    <a:pt x="1713757" y="1475019"/>
                  </a:lnTo>
                  <a:lnTo>
                    <a:pt x="1717240" y="1474938"/>
                  </a:lnTo>
                  <a:lnTo>
                    <a:pt x="1720723" y="1474857"/>
                  </a:lnTo>
                  <a:lnTo>
                    <a:pt x="1724207" y="1474777"/>
                  </a:lnTo>
                  <a:lnTo>
                    <a:pt x="1727690" y="1474644"/>
                  </a:lnTo>
                  <a:lnTo>
                    <a:pt x="1731173" y="1474487"/>
                  </a:lnTo>
                  <a:lnTo>
                    <a:pt x="1734656" y="1474330"/>
                  </a:lnTo>
                  <a:lnTo>
                    <a:pt x="1738140" y="1474174"/>
                  </a:lnTo>
                  <a:lnTo>
                    <a:pt x="1741623" y="1474018"/>
                  </a:lnTo>
                  <a:lnTo>
                    <a:pt x="1745106" y="1473863"/>
                  </a:lnTo>
                  <a:lnTo>
                    <a:pt x="1748589" y="1473709"/>
                  </a:lnTo>
                  <a:lnTo>
                    <a:pt x="1752073" y="1473555"/>
                  </a:lnTo>
                  <a:lnTo>
                    <a:pt x="1755556" y="1473402"/>
                  </a:lnTo>
                  <a:lnTo>
                    <a:pt x="1759039" y="1473434"/>
                  </a:lnTo>
                  <a:lnTo>
                    <a:pt x="1762522" y="1473855"/>
                  </a:lnTo>
                  <a:lnTo>
                    <a:pt x="1766006" y="1474273"/>
                  </a:lnTo>
                  <a:lnTo>
                    <a:pt x="1769489" y="1474690"/>
                  </a:lnTo>
                  <a:lnTo>
                    <a:pt x="1772972" y="1475105"/>
                  </a:lnTo>
                  <a:lnTo>
                    <a:pt x="1776455" y="1475519"/>
                  </a:lnTo>
                  <a:lnTo>
                    <a:pt x="1779939" y="1475930"/>
                  </a:lnTo>
                  <a:lnTo>
                    <a:pt x="1783422" y="1476340"/>
                  </a:lnTo>
                  <a:lnTo>
                    <a:pt x="1786905" y="1476152"/>
                  </a:lnTo>
                  <a:lnTo>
                    <a:pt x="1790388" y="1475847"/>
                  </a:lnTo>
                  <a:lnTo>
                    <a:pt x="1793872" y="1475543"/>
                  </a:lnTo>
                  <a:lnTo>
                    <a:pt x="1797355" y="1475241"/>
                  </a:lnTo>
                  <a:lnTo>
                    <a:pt x="1800838" y="1474939"/>
                  </a:lnTo>
                  <a:lnTo>
                    <a:pt x="1804321" y="1474638"/>
                  </a:lnTo>
                  <a:lnTo>
                    <a:pt x="1807805" y="1474339"/>
                  </a:lnTo>
                  <a:lnTo>
                    <a:pt x="1811288" y="1474041"/>
                  </a:lnTo>
                  <a:lnTo>
                    <a:pt x="1814771" y="1473743"/>
                  </a:lnTo>
                  <a:lnTo>
                    <a:pt x="1818254" y="1473447"/>
                  </a:lnTo>
                  <a:lnTo>
                    <a:pt x="1821738" y="1473152"/>
                  </a:lnTo>
                  <a:lnTo>
                    <a:pt x="1825221" y="1472858"/>
                  </a:lnTo>
                  <a:lnTo>
                    <a:pt x="1828704" y="1472640"/>
                  </a:lnTo>
                  <a:lnTo>
                    <a:pt x="1832187" y="1472559"/>
                  </a:lnTo>
                  <a:lnTo>
                    <a:pt x="1835671" y="1472478"/>
                  </a:lnTo>
                  <a:lnTo>
                    <a:pt x="1839154" y="1472398"/>
                  </a:lnTo>
                  <a:lnTo>
                    <a:pt x="1842637" y="1472317"/>
                  </a:lnTo>
                  <a:lnTo>
                    <a:pt x="1846120" y="1472237"/>
                  </a:lnTo>
                  <a:lnTo>
                    <a:pt x="1849604" y="1472158"/>
                  </a:lnTo>
                  <a:lnTo>
                    <a:pt x="1853087" y="1472078"/>
                  </a:lnTo>
                  <a:lnTo>
                    <a:pt x="1856570" y="1471999"/>
                  </a:lnTo>
                  <a:lnTo>
                    <a:pt x="1860053" y="1471921"/>
                  </a:lnTo>
                  <a:lnTo>
                    <a:pt x="1863537" y="1471842"/>
                  </a:lnTo>
                  <a:lnTo>
                    <a:pt x="1867020" y="1471764"/>
                  </a:lnTo>
                  <a:lnTo>
                    <a:pt x="1870503" y="1471686"/>
                  </a:lnTo>
                  <a:lnTo>
                    <a:pt x="1873986" y="1471608"/>
                  </a:lnTo>
                  <a:lnTo>
                    <a:pt x="1877470" y="1471540"/>
                  </a:lnTo>
                  <a:lnTo>
                    <a:pt x="1880953" y="1472371"/>
                  </a:lnTo>
                  <a:lnTo>
                    <a:pt x="1884436" y="1473198"/>
                  </a:lnTo>
                  <a:lnTo>
                    <a:pt x="1887919" y="1474021"/>
                  </a:lnTo>
                  <a:lnTo>
                    <a:pt x="1891403" y="1474840"/>
                  </a:lnTo>
                  <a:lnTo>
                    <a:pt x="1894886" y="1475656"/>
                  </a:lnTo>
                  <a:lnTo>
                    <a:pt x="1898369" y="1476468"/>
                  </a:lnTo>
                  <a:lnTo>
                    <a:pt x="1901852" y="1477276"/>
                  </a:lnTo>
                  <a:lnTo>
                    <a:pt x="1905336" y="1478081"/>
                  </a:lnTo>
                  <a:lnTo>
                    <a:pt x="1908819" y="1478882"/>
                  </a:lnTo>
                  <a:lnTo>
                    <a:pt x="1912302" y="1479680"/>
                  </a:lnTo>
                  <a:lnTo>
                    <a:pt x="1915785" y="1480252"/>
                  </a:lnTo>
                  <a:lnTo>
                    <a:pt x="1919269" y="1480499"/>
                  </a:lnTo>
                  <a:lnTo>
                    <a:pt x="1922752" y="1480745"/>
                  </a:lnTo>
                  <a:lnTo>
                    <a:pt x="1926235" y="1480990"/>
                  </a:lnTo>
                  <a:lnTo>
                    <a:pt x="1929718" y="1481234"/>
                  </a:lnTo>
                  <a:lnTo>
                    <a:pt x="1933202" y="1481477"/>
                  </a:lnTo>
                  <a:lnTo>
                    <a:pt x="1936685" y="1481720"/>
                  </a:lnTo>
                  <a:lnTo>
                    <a:pt x="1940168" y="1481961"/>
                  </a:lnTo>
                  <a:lnTo>
                    <a:pt x="1943651" y="1482201"/>
                  </a:lnTo>
                  <a:lnTo>
                    <a:pt x="1947135" y="1482730"/>
                  </a:lnTo>
                  <a:lnTo>
                    <a:pt x="1950618" y="1483398"/>
                  </a:lnTo>
                  <a:lnTo>
                    <a:pt x="1954101" y="1484062"/>
                  </a:lnTo>
                  <a:lnTo>
                    <a:pt x="1957584" y="1484724"/>
                  </a:lnTo>
                  <a:lnTo>
                    <a:pt x="1961068" y="1485383"/>
                  </a:lnTo>
                  <a:lnTo>
                    <a:pt x="1964551" y="1486040"/>
                  </a:lnTo>
                  <a:lnTo>
                    <a:pt x="1968034" y="1486693"/>
                  </a:lnTo>
                  <a:lnTo>
                    <a:pt x="1971517" y="1487344"/>
                  </a:lnTo>
                  <a:lnTo>
                    <a:pt x="1975001" y="1487993"/>
                  </a:lnTo>
                  <a:lnTo>
                    <a:pt x="1978484" y="1488563"/>
                  </a:lnTo>
                  <a:lnTo>
                    <a:pt x="1981967" y="1488966"/>
                  </a:lnTo>
                  <a:lnTo>
                    <a:pt x="1985450" y="1489368"/>
                  </a:lnTo>
                  <a:lnTo>
                    <a:pt x="1988934" y="1489769"/>
                  </a:lnTo>
                  <a:lnTo>
                    <a:pt x="1992417" y="1490168"/>
                  </a:lnTo>
                  <a:lnTo>
                    <a:pt x="1995900" y="1490565"/>
                  </a:lnTo>
                  <a:lnTo>
                    <a:pt x="1999383" y="1490961"/>
                  </a:lnTo>
                  <a:lnTo>
                    <a:pt x="2002867" y="1491355"/>
                  </a:lnTo>
                  <a:lnTo>
                    <a:pt x="2006350" y="1491748"/>
                  </a:lnTo>
                  <a:lnTo>
                    <a:pt x="2009833" y="1492139"/>
                  </a:lnTo>
                  <a:lnTo>
                    <a:pt x="2013316" y="1492529"/>
                  </a:lnTo>
                  <a:lnTo>
                    <a:pt x="2016799" y="1492917"/>
                  </a:lnTo>
                  <a:lnTo>
                    <a:pt x="2020283" y="1492923"/>
                  </a:lnTo>
                  <a:lnTo>
                    <a:pt x="2023766" y="1492485"/>
                  </a:lnTo>
                  <a:lnTo>
                    <a:pt x="2027249" y="1492048"/>
                  </a:lnTo>
                  <a:lnTo>
                    <a:pt x="2030732" y="1491613"/>
                  </a:lnTo>
                  <a:lnTo>
                    <a:pt x="2034216" y="1491178"/>
                  </a:lnTo>
                  <a:lnTo>
                    <a:pt x="2037699" y="1490745"/>
                  </a:lnTo>
                  <a:lnTo>
                    <a:pt x="2041182" y="1490314"/>
                  </a:lnTo>
                  <a:lnTo>
                    <a:pt x="2044665" y="1489883"/>
                  </a:lnTo>
                  <a:lnTo>
                    <a:pt x="2048149" y="1489454"/>
                  </a:lnTo>
                  <a:lnTo>
                    <a:pt x="2051632" y="1489027"/>
                  </a:lnTo>
                  <a:lnTo>
                    <a:pt x="2055115" y="1488600"/>
                  </a:lnTo>
                  <a:lnTo>
                    <a:pt x="2058598" y="1488175"/>
                  </a:lnTo>
                  <a:lnTo>
                    <a:pt x="2062082" y="1488521"/>
                  </a:lnTo>
                  <a:lnTo>
                    <a:pt x="2065565" y="1489360"/>
                  </a:lnTo>
                  <a:lnTo>
                    <a:pt x="2069048" y="1490195"/>
                  </a:lnTo>
                  <a:lnTo>
                    <a:pt x="2072531" y="1491027"/>
                  </a:lnTo>
                  <a:lnTo>
                    <a:pt x="2076015" y="1491855"/>
                  </a:lnTo>
                  <a:lnTo>
                    <a:pt x="2079498" y="1492680"/>
                  </a:lnTo>
                  <a:lnTo>
                    <a:pt x="2082981" y="1493501"/>
                  </a:lnTo>
                  <a:lnTo>
                    <a:pt x="2086464" y="1494062"/>
                  </a:lnTo>
                  <a:lnTo>
                    <a:pt x="2089948" y="1494533"/>
                  </a:lnTo>
                  <a:lnTo>
                    <a:pt x="2093431" y="1495002"/>
                  </a:lnTo>
                  <a:lnTo>
                    <a:pt x="2096914" y="1495470"/>
                  </a:lnTo>
                  <a:lnTo>
                    <a:pt x="2100397" y="1495936"/>
                  </a:lnTo>
                  <a:lnTo>
                    <a:pt x="2103881" y="1496400"/>
                  </a:lnTo>
                  <a:lnTo>
                    <a:pt x="2107364" y="1496862"/>
                  </a:lnTo>
                  <a:lnTo>
                    <a:pt x="2110847" y="1497210"/>
                  </a:lnTo>
                  <a:lnTo>
                    <a:pt x="2114330" y="1497239"/>
                  </a:lnTo>
                  <a:lnTo>
                    <a:pt x="2117814" y="1497267"/>
                  </a:lnTo>
                  <a:lnTo>
                    <a:pt x="2121297" y="1497296"/>
                  </a:lnTo>
                  <a:lnTo>
                    <a:pt x="2124780" y="1497324"/>
                  </a:lnTo>
                  <a:lnTo>
                    <a:pt x="2128263" y="1497352"/>
                  </a:lnTo>
                  <a:lnTo>
                    <a:pt x="2131747" y="1497381"/>
                  </a:lnTo>
                  <a:lnTo>
                    <a:pt x="2135230" y="1497409"/>
                  </a:lnTo>
                  <a:lnTo>
                    <a:pt x="2138713" y="1497431"/>
                  </a:lnTo>
                  <a:lnTo>
                    <a:pt x="2142196" y="1497424"/>
                  </a:lnTo>
                  <a:lnTo>
                    <a:pt x="2145680" y="1497416"/>
                  </a:lnTo>
                  <a:lnTo>
                    <a:pt x="2149163" y="1497409"/>
                  </a:lnTo>
                  <a:lnTo>
                    <a:pt x="2152646" y="1497402"/>
                  </a:lnTo>
                  <a:lnTo>
                    <a:pt x="2156129" y="1497394"/>
                  </a:lnTo>
                  <a:lnTo>
                    <a:pt x="2159613" y="1497387"/>
                  </a:lnTo>
                  <a:lnTo>
                    <a:pt x="2163096" y="1497379"/>
                  </a:lnTo>
                  <a:lnTo>
                    <a:pt x="2166579" y="1497372"/>
                  </a:lnTo>
                  <a:lnTo>
                    <a:pt x="2170062" y="1497365"/>
                  </a:lnTo>
                  <a:lnTo>
                    <a:pt x="2173546" y="1497358"/>
                  </a:lnTo>
                  <a:lnTo>
                    <a:pt x="2177029" y="1497350"/>
                  </a:lnTo>
                  <a:lnTo>
                    <a:pt x="2180512" y="1497343"/>
                  </a:lnTo>
                  <a:lnTo>
                    <a:pt x="2183995" y="1497823"/>
                  </a:lnTo>
                  <a:lnTo>
                    <a:pt x="2187479" y="1498535"/>
                  </a:lnTo>
                  <a:lnTo>
                    <a:pt x="2190962" y="1499245"/>
                  </a:lnTo>
                  <a:lnTo>
                    <a:pt x="2194445" y="1499952"/>
                  </a:lnTo>
                  <a:lnTo>
                    <a:pt x="2197928" y="1500657"/>
                  </a:lnTo>
                  <a:lnTo>
                    <a:pt x="2201412" y="1501358"/>
                  </a:lnTo>
                  <a:lnTo>
                    <a:pt x="2204895" y="1502057"/>
                  </a:lnTo>
                  <a:lnTo>
                    <a:pt x="2208378" y="1502753"/>
                  </a:lnTo>
                  <a:lnTo>
                    <a:pt x="2211861" y="1503447"/>
                  </a:lnTo>
                  <a:lnTo>
                    <a:pt x="2215345" y="1504138"/>
                  </a:lnTo>
                  <a:lnTo>
                    <a:pt x="2218828" y="1504826"/>
                  </a:lnTo>
                  <a:lnTo>
                    <a:pt x="2222311" y="1505512"/>
                  </a:lnTo>
                  <a:lnTo>
                    <a:pt x="2225794" y="1506490"/>
                  </a:lnTo>
                  <a:lnTo>
                    <a:pt x="2229278" y="1508657"/>
                  </a:lnTo>
                  <a:lnTo>
                    <a:pt x="2232761" y="1510813"/>
                  </a:lnTo>
                  <a:lnTo>
                    <a:pt x="2236244" y="1512958"/>
                  </a:lnTo>
                  <a:lnTo>
                    <a:pt x="2239727" y="1515091"/>
                  </a:lnTo>
                  <a:lnTo>
                    <a:pt x="2243211" y="1517079"/>
                  </a:lnTo>
                  <a:lnTo>
                    <a:pt x="2246694" y="1518547"/>
                  </a:lnTo>
                  <a:lnTo>
                    <a:pt x="2250177" y="1520007"/>
                  </a:lnTo>
                  <a:lnTo>
                    <a:pt x="2253660" y="1521461"/>
                  </a:lnTo>
                  <a:lnTo>
                    <a:pt x="2257144" y="1522908"/>
                  </a:lnTo>
                  <a:lnTo>
                    <a:pt x="2260627" y="1524091"/>
                  </a:lnTo>
                  <a:lnTo>
                    <a:pt x="2264110" y="1524337"/>
                  </a:lnTo>
                  <a:lnTo>
                    <a:pt x="2267593" y="1524582"/>
                  </a:lnTo>
                  <a:lnTo>
                    <a:pt x="2271077" y="1524827"/>
                  </a:lnTo>
                  <a:lnTo>
                    <a:pt x="2274560" y="1525070"/>
                  </a:lnTo>
                  <a:lnTo>
                    <a:pt x="2278043" y="1525313"/>
                  </a:lnTo>
                  <a:lnTo>
                    <a:pt x="2281526" y="1525555"/>
                  </a:lnTo>
                  <a:lnTo>
                    <a:pt x="2285010" y="1525796"/>
                  </a:lnTo>
                  <a:lnTo>
                    <a:pt x="2288493" y="1526037"/>
                  </a:lnTo>
                  <a:lnTo>
                    <a:pt x="2291976" y="1526276"/>
                  </a:lnTo>
                  <a:lnTo>
                    <a:pt x="2295459" y="1526515"/>
                  </a:lnTo>
                  <a:lnTo>
                    <a:pt x="2298942" y="1526753"/>
                  </a:lnTo>
                  <a:lnTo>
                    <a:pt x="2302426" y="1526990"/>
                  </a:lnTo>
                  <a:lnTo>
                    <a:pt x="2305909" y="1527227"/>
                  </a:lnTo>
                  <a:lnTo>
                    <a:pt x="2309392" y="1527463"/>
                  </a:lnTo>
                  <a:lnTo>
                    <a:pt x="2312875" y="1527698"/>
                  </a:lnTo>
                  <a:lnTo>
                    <a:pt x="2316359" y="1527932"/>
                  </a:lnTo>
                  <a:lnTo>
                    <a:pt x="2319842" y="1528648"/>
                  </a:lnTo>
                  <a:lnTo>
                    <a:pt x="2323325" y="1529364"/>
                  </a:lnTo>
                  <a:lnTo>
                    <a:pt x="2326808" y="1530077"/>
                  </a:lnTo>
                  <a:lnTo>
                    <a:pt x="2330292" y="1530787"/>
                  </a:lnTo>
                  <a:lnTo>
                    <a:pt x="2333775" y="1531495"/>
                  </a:lnTo>
                  <a:lnTo>
                    <a:pt x="2337258" y="1532200"/>
                  </a:lnTo>
                  <a:lnTo>
                    <a:pt x="2340741" y="1532902"/>
                  </a:lnTo>
                  <a:lnTo>
                    <a:pt x="2344225" y="1533602"/>
                  </a:lnTo>
                  <a:lnTo>
                    <a:pt x="2347708" y="1534299"/>
                  </a:lnTo>
                  <a:lnTo>
                    <a:pt x="2351191" y="1534994"/>
                  </a:lnTo>
                  <a:lnTo>
                    <a:pt x="2354674" y="1535686"/>
                  </a:lnTo>
                  <a:lnTo>
                    <a:pt x="2358158" y="1536376"/>
                  </a:lnTo>
                  <a:lnTo>
                    <a:pt x="2361641" y="1537063"/>
                  </a:lnTo>
                  <a:lnTo>
                    <a:pt x="2365124" y="1537747"/>
                  </a:lnTo>
                  <a:lnTo>
                    <a:pt x="2368607" y="1538298"/>
                  </a:lnTo>
                  <a:lnTo>
                    <a:pt x="2372091" y="1538776"/>
                  </a:lnTo>
                  <a:lnTo>
                    <a:pt x="2375574" y="1539253"/>
                  </a:lnTo>
                  <a:lnTo>
                    <a:pt x="2379057" y="1539728"/>
                  </a:lnTo>
                  <a:lnTo>
                    <a:pt x="2382540" y="1540202"/>
                  </a:lnTo>
                  <a:lnTo>
                    <a:pt x="2386024" y="1540673"/>
                  </a:lnTo>
                  <a:lnTo>
                    <a:pt x="2389507" y="1541143"/>
                  </a:lnTo>
                  <a:lnTo>
                    <a:pt x="2392990" y="1542738"/>
                  </a:lnTo>
                  <a:lnTo>
                    <a:pt x="2396473" y="1544630"/>
                  </a:lnTo>
                  <a:lnTo>
                    <a:pt x="2399957" y="1546512"/>
                  </a:lnTo>
                  <a:lnTo>
                    <a:pt x="2403440" y="1548385"/>
                  </a:lnTo>
                  <a:lnTo>
                    <a:pt x="2406923" y="1550250"/>
                  </a:lnTo>
                  <a:lnTo>
                    <a:pt x="2410406" y="1552105"/>
                  </a:lnTo>
                  <a:lnTo>
                    <a:pt x="2413890" y="1552936"/>
                  </a:lnTo>
                  <a:lnTo>
                    <a:pt x="2417373" y="1552929"/>
                  </a:lnTo>
                  <a:lnTo>
                    <a:pt x="2420856" y="1552922"/>
                  </a:lnTo>
                  <a:lnTo>
                    <a:pt x="2424339" y="1552915"/>
                  </a:lnTo>
                  <a:lnTo>
                    <a:pt x="2427823" y="1552908"/>
                  </a:lnTo>
                  <a:lnTo>
                    <a:pt x="2431306" y="1552902"/>
                  </a:lnTo>
                  <a:lnTo>
                    <a:pt x="2434789" y="1552895"/>
                  </a:lnTo>
                  <a:lnTo>
                    <a:pt x="2438272" y="1552888"/>
                  </a:lnTo>
                  <a:lnTo>
                    <a:pt x="2441756" y="1552881"/>
                  </a:lnTo>
                  <a:lnTo>
                    <a:pt x="2445239" y="1553046"/>
                  </a:lnTo>
                  <a:lnTo>
                    <a:pt x="2448722" y="1553934"/>
                  </a:lnTo>
                  <a:lnTo>
                    <a:pt x="2452205" y="1554819"/>
                  </a:lnTo>
                  <a:lnTo>
                    <a:pt x="2455689" y="1555701"/>
                  </a:lnTo>
                  <a:lnTo>
                    <a:pt x="2459172" y="1556580"/>
                  </a:lnTo>
                  <a:lnTo>
                    <a:pt x="2462655" y="1557455"/>
                  </a:lnTo>
                  <a:lnTo>
                    <a:pt x="2466138" y="1558327"/>
                  </a:lnTo>
                  <a:lnTo>
                    <a:pt x="2469622" y="1559196"/>
                  </a:lnTo>
                  <a:lnTo>
                    <a:pt x="2473105" y="1560062"/>
                  </a:lnTo>
                  <a:lnTo>
                    <a:pt x="2476588" y="1560924"/>
                  </a:lnTo>
                  <a:lnTo>
                    <a:pt x="2480071" y="1561783"/>
                  </a:lnTo>
                  <a:lnTo>
                    <a:pt x="2483555" y="1562639"/>
                  </a:lnTo>
                  <a:lnTo>
                    <a:pt x="2487038" y="1563688"/>
                  </a:lnTo>
                  <a:lnTo>
                    <a:pt x="2490521" y="1564740"/>
                  </a:lnTo>
                  <a:lnTo>
                    <a:pt x="2494004" y="1565789"/>
                  </a:lnTo>
                  <a:lnTo>
                    <a:pt x="2497488" y="1566833"/>
                  </a:lnTo>
                  <a:lnTo>
                    <a:pt x="2500971" y="1567873"/>
                  </a:lnTo>
                  <a:lnTo>
                    <a:pt x="2504454" y="1568909"/>
                  </a:lnTo>
                  <a:lnTo>
                    <a:pt x="2507937" y="1569941"/>
                  </a:lnTo>
                  <a:lnTo>
                    <a:pt x="2511421" y="1570970"/>
                  </a:lnTo>
                  <a:lnTo>
                    <a:pt x="2514904" y="1571994"/>
                  </a:lnTo>
                  <a:lnTo>
                    <a:pt x="2518387" y="1573014"/>
                  </a:lnTo>
                  <a:lnTo>
                    <a:pt x="2521870" y="1574031"/>
                  </a:lnTo>
                  <a:lnTo>
                    <a:pt x="2525354" y="1575029"/>
                  </a:lnTo>
                  <a:lnTo>
                    <a:pt x="2528837" y="1575910"/>
                  </a:lnTo>
                  <a:lnTo>
                    <a:pt x="2532320" y="1576788"/>
                  </a:lnTo>
                  <a:lnTo>
                    <a:pt x="2535803" y="1577663"/>
                  </a:lnTo>
                  <a:lnTo>
                    <a:pt x="2539287" y="1578534"/>
                  </a:lnTo>
                  <a:lnTo>
                    <a:pt x="2542770" y="1579402"/>
                  </a:lnTo>
                  <a:lnTo>
                    <a:pt x="2546253" y="1580267"/>
                  </a:lnTo>
                  <a:lnTo>
                    <a:pt x="2549736" y="1581129"/>
                  </a:lnTo>
                  <a:lnTo>
                    <a:pt x="2553220" y="1581988"/>
                  </a:lnTo>
                  <a:lnTo>
                    <a:pt x="2556703" y="1582843"/>
                  </a:lnTo>
                  <a:lnTo>
                    <a:pt x="2560186" y="1583761"/>
                  </a:lnTo>
                  <a:lnTo>
                    <a:pt x="2563669" y="1585120"/>
                  </a:lnTo>
                  <a:lnTo>
                    <a:pt x="2567153" y="1586473"/>
                  </a:lnTo>
                  <a:lnTo>
                    <a:pt x="2570636" y="1587821"/>
                  </a:lnTo>
                  <a:lnTo>
                    <a:pt x="2574119" y="1589163"/>
                  </a:lnTo>
                  <a:lnTo>
                    <a:pt x="2577602" y="1590499"/>
                  </a:lnTo>
                  <a:lnTo>
                    <a:pt x="2581085" y="1591830"/>
                  </a:lnTo>
                  <a:lnTo>
                    <a:pt x="2584569" y="1593156"/>
                  </a:lnTo>
                  <a:lnTo>
                    <a:pt x="2588052" y="1594476"/>
                  </a:lnTo>
                  <a:lnTo>
                    <a:pt x="2591535" y="1595791"/>
                  </a:lnTo>
                  <a:lnTo>
                    <a:pt x="2595018" y="1597463"/>
                  </a:lnTo>
                  <a:lnTo>
                    <a:pt x="2598502" y="1599234"/>
                  </a:lnTo>
                  <a:lnTo>
                    <a:pt x="2601985" y="1600998"/>
                  </a:lnTo>
                  <a:lnTo>
                    <a:pt x="2605468" y="1602753"/>
                  </a:lnTo>
                  <a:lnTo>
                    <a:pt x="2608951" y="1604501"/>
                  </a:lnTo>
                  <a:lnTo>
                    <a:pt x="2612435" y="1606241"/>
                  </a:lnTo>
                  <a:lnTo>
                    <a:pt x="2615918" y="1607973"/>
                  </a:lnTo>
                  <a:lnTo>
                    <a:pt x="2619401" y="1609697"/>
                  </a:lnTo>
                  <a:lnTo>
                    <a:pt x="2622884" y="1611351"/>
                  </a:lnTo>
                  <a:lnTo>
                    <a:pt x="2626368" y="1611362"/>
                  </a:lnTo>
                  <a:lnTo>
                    <a:pt x="2629851" y="1611374"/>
                  </a:lnTo>
                  <a:lnTo>
                    <a:pt x="2633334" y="1611386"/>
                  </a:lnTo>
                  <a:lnTo>
                    <a:pt x="2636817" y="1611397"/>
                  </a:lnTo>
                  <a:lnTo>
                    <a:pt x="2640301" y="1611409"/>
                  </a:lnTo>
                  <a:lnTo>
                    <a:pt x="2643784" y="1611420"/>
                  </a:lnTo>
                  <a:lnTo>
                    <a:pt x="2647267" y="1611432"/>
                  </a:lnTo>
                  <a:lnTo>
                    <a:pt x="2650750" y="1611443"/>
                  </a:lnTo>
                  <a:lnTo>
                    <a:pt x="2654234" y="1611455"/>
                  </a:lnTo>
                  <a:lnTo>
                    <a:pt x="2657717" y="1611466"/>
                  </a:lnTo>
                  <a:lnTo>
                    <a:pt x="2661200" y="1611477"/>
                  </a:lnTo>
                  <a:lnTo>
                    <a:pt x="2664683" y="1611489"/>
                  </a:lnTo>
                  <a:lnTo>
                    <a:pt x="2668167" y="1611500"/>
                  </a:lnTo>
                  <a:lnTo>
                    <a:pt x="2671650" y="1611511"/>
                  </a:lnTo>
                  <a:lnTo>
                    <a:pt x="2675133" y="1612016"/>
                  </a:lnTo>
                  <a:lnTo>
                    <a:pt x="2678616" y="1612741"/>
                  </a:lnTo>
                  <a:lnTo>
                    <a:pt x="2682100" y="1613464"/>
                  </a:lnTo>
                  <a:lnTo>
                    <a:pt x="2685583" y="1614185"/>
                  </a:lnTo>
                  <a:lnTo>
                    <a:pt x="2689066" y="1614903"/>
                  </a:lnTo>
                  <a:lnTo>
                    <a:pt x="2692549" y="1615619"/>
                  </a:lnTo>
                  <a:lnTo>
                    <a:pt x="2696033" y="1616332"/>
                  </a:lnTo>
                  <a:lnTo>
                    <a:pt x="2699516" y="1617043"/>
                  </a:lnTo>
                  <a:lnTo>
                    <a:pt x="2702999" y="1617752"/>
                  </a:lnTo>
                  <a:lnTo>
                    <a:pt x="2706482" y="1618458"/>
                  </a:lnTo>
                  <a:lnTo>
                    <a:pt x="2709966" y="1619162"/>
                  </a:lnTo>
                  <a:lnTo>
                    <a:pt x="2713449" y="1619864"/>
                  </a:lnTo>
                  <a:lnTo>
                    <a:pt x="2716932" y="1620563"/>
                  </a:lnTo>
                  <a:lnTo>
                    <a:pt x="2720415" y="1621260"/>
                  </a:lnTo>
                  <a:lnTo>
                    <a:pt x="2723899" y="1621954"/>
                  </a:lnTo>
                  <a:lnTo>
                    <a:pt x="2727382" y="1622053"/>
                  </a:lnTo>
                  <a:lnTo>
                    <a:pt x="2730865" y="1621918"/>
                  </a:lnTo>
                  <a:lnTo>
                    <a:pt x="2734348" y="1621783"/>
                  </a:lnTo>
                  <a:lnTo>
                    <a:pt x="2737832" y="1621648"/>
                  </a:lnTo>
                  <a:lnTo>
                    <a:pt x="2741315" y="1621513"/>
                  </a:lnTo>
                  <a:lnTo>
                    <a:pt x="2744798" y="1621379"/>
                  </a:lnTo>
                  <a:lnTo>
                    <a:pt x="2748281" y="1621245"/>
                  </a:lnTo>
                  <a:lnTo>
                    <a:pt x="2751765" y="1621112"/>
                  </a:lnTo>
                  <a:lnTo>
                    <a:pt x="2755248" y="1620979"/>
                  </a:lnTo>
                  <a:lnTo>
                    <a:pt x="2758731" y="1620846"/>
                  </a:lnTo>
                  <a:lnTo>
                    <a:pt x="2762214" y="1620828"/>
                  </a:lnTo>
                  <a:lnTo>
                    <a:pt x="2765698" y="1621728"/>
                  </a:lnTo>
                  <a:lnTo>
                    <a:pt x="2769181" y="1622625"/>
                  </a:lnTo>
                  <a:lnTo>
                    <a:pt x="2772664" y="1623519"/>
                  </a:lnTo>
                  <a:lnTo>
                    <a:pt x="2776147" y="1624410"/>
                  </a:lnTo>
                  <a:lnTo>
                    <a:pt x="2779631" y="1625297"/>
                  </a:lnTo>
                  <a:lnTo>
                    <a:pt x="2783114" y="1626182"/>
                  </a:lnTo>
                  <a:lnTo>
                    <a:pt x="2786597" y="1627063"/>
                  </a:lnTo>
                  <a:lnTo>
                    <a:pt x="2790080" y="1627942"/>
                  </a:lnTo>
                  <a:lnTo>
                    <a:pt x="2793564" y="1628817"/>
                  </a:lnTo>
                  <a:lnTo>
                    <a:pt x="2797047" y="1629689"/>
                  </a:lnTo>
                  <a:lnTo>
                    <a:pt x="2800530" y="1632179"/>
                  </a:lnTo>
                  <a:lnTo>
                    <a:pt x="2804013" y="1636225"/>
                  </a:lnTo>
                  <a:lnTo>
                    <a:pt x="2807497" y="1640243"/>
                  </a:lnTo>
                  <a:lnTo>
                    <a:pt x="2810980" y="1643333"/>
                  </a:lnTo>
                  <a:lnTo>
                    <a:pt x="2814463" y="1644983"/>
                  </a:lnTo>
                  <a:lnTo>
                    <a:pt x="2817946" y="1646627"/>
                  </a:lnTo>
                  <a:lnTo>
                    <a:pt x="2821430" y="1648263"/>
                  </a:lnTo>
                  <a:lnTo>
                    <a:pt x="2824913" y="1649893"/>
                  </a:lnTo>
                  <a:lnTo>
                    <a:pt x="2828396" y="1651516"/>
                  </a:lnTo>
                  <a:lnTo>
                    <a:pt x="2831879" y="1653132"/>
                  </a:lnTo>
                  <a:lnTo>
                    <a:pt x="2835363" y="1654741"/>
                  </a:lnTo>
                  <a:lnTo>
                    <a:pt x="2838846" y="1656343"/>
                  </a:lnTo>
                  <a:lnTo>
                    <a:pt x="2842329" y="1657905"/>
                  </a:lnTo>
                  <a:lnTo>
                    <a:pt x="2845812" y="1658363"/>
                  </a:lnTo>
                  <a:lnTo>
                    <a:pt x="2849296" y="1658821"/>
                  </a:lnTo>
                  <a:lnTo>
                    <a:pt x="2852779" y="1659276"/>
                  </a:lnTo>
                  <a:lnTo>
                    <a:pt x="2856262" y="1659731"/>
                  </a:lnTo>
                  <a:lnTo>
                    <a:pt x="2859745" y="1660184"/>
                  </a:lnTo>
                  <a:lnTo>
                    <a:pt x="2863229" y="1660636"/>
                  </a:lnTo>
                  <a:lnTo>
                    <a:pt x="2866712" y="1661086"/>
                  </a:lnTo>
                  <a:lnTo>
                    <a:pt x="2870195" y="1661536"/>
                  </a:lnTo>
                  <a:lnTo>
                    <a:pt x="2873678" y="1661983"/>
                  </a:lnTo>
                  <a:lnTo>
                    <a:pt x="2877161" y="1662430"/>
                  </a:lnTo>
                  <a:lnTo>
                    <a:pt x="2880645" y="1662875"/>
                  </a:lnTo>
                  <a:lnTo>
                    <a:pt x="2884128" y="1663319"/>
                  </a:lnTo>
                  <a:lnTo>
                    <a:pt x="2887611" y="1664206"/>
                  </a:lnTo>
                  <a:lnTo>
                    <a:pt x="2891094" y="1665447"/>
                  </a:lnTo>
                  <a:lnTo>
                    <a:pt x="2894578" y="1666683"/>
                  </a:lnTo>
                  <a:lnTo>
                    <a:pt x="2898061" y="1667915"/>
                  </a:lnTo>
                  <a:lnTo>
                    <a:pt x="2901544" y="1669142"/>
                  </a:lnTo>
                  <a:lnTo>
                    <a:pt x="2905027" y="1670365"/>
                  </a:lnTo>
                  <a:lnTo>
                    <a:pt x="2908511" y="1671583"/>
                  </a:lnTo>
                  <a:lnTo>
                    <a:pt x="2911994" y="1672796"/>
                  </a:lnTo>
                  <a:lnTo>
                    <a:pt x="2915477" y="1674005"/>
                  </a:lnTo>
                  <a:lnTo>
                    <a:pt x="2918960" y="1675210"/>
                  </a:lnTo>
                  <a:lnTo>
                    <a:pt x="2922444" y="1676410"/>
                  </a:lnTo>
                  <a:lnTo>
                    <a:pt x="2925927" y="1676900"/>
                  </a:lnTo>
                  <a:lnTo>
                    <a:pt x="2929410" y="1677351"/>
                  </a:lnTo>
                  <a:lnTo>
                    <a:pt x="2932893" y="1677801"/>
                  </a:lnTo>
                  <a:lnTo>
                    <a:pt x="2936377" y="1678250"/>
                  </a:lnTo>
                  <a:lnTo>
                    <a:pt x="2939860" y="1678697"/>
                  </a:lnTo>
                  <a:lnTo>
                    <a:pt x="2943343" y="1679142"/>
                  </a:lnTo>
                  <a:lnTo>
                    <a:pt x="2946826" y="1679587"/>
                  </a:lnTo>
                  <a:lnTo>
                    <a:pt x="2950310" y="1680030"/>
                  </a:lnTo>
                  <a:lnTo>
                    <a:pt x="2953793" y="1680472"/>
                  </a:lnTo>
                  <a:lnTo>
                    <a:pt x="2957276" y="1680913"/>
                  </a:lnTo>
                  <a:lnTo>
                    <a:pt x="2960759" y="1681353"/>
                  </a:lnTo>
                  <a:lnTo>
                    <a:pt x="2964243" y="1681791"/>
                  </a:lnTo>
                  <a:lnTo>
                    <a:pt x="2967726" y="1682228"/>
                  </a:lnTo>
                  <a:lnTo>
                    <a:pt x="2971209" y="1682664"/>
                  </a:lnTo>
                  <a:lnTo>
                    <a:pt x="2974692" y="1683098"/>
                  </a:lnTo>
                  <a:lnTo>
                    <a:pt x="2978176" y="1683602"/>
                  </a:lnTo>
                  <a:lnTo>
                    <a:pt x="2981659" y="1684107"/>
                  </a:lnTo>
                  <a:lnTo>
                    <a:pt x="2985142" y="1684610"/>
                  </a:lnTo>
                  <a:lnTo>
                    <a:pt x="2988625" y="1685111"/>
                  </a:lnTo>
                  <a:lnTo>
                    <a:pt x="2992109" y="1685611"/>
                  </a:lnTo>
                  <a:lnTo>
                    <a:pt x="2995592" y="1686110"/>
                  </a:lnTo>
                  <a:lnTo>
                    <a:pt x="2999075" y="1686607"/>
                  </a:lnTo>
                  <a:lnTo>
                    <a:pt x="3002558" y="1687103"/>
                  </a:lnTo>
                  <a:lnTo>
                    <a:pt x="3006042" y="1687597"/>
                  </a:lnTo>
                  <a:lnTo>
                    <a:pt x="3009525" y="1688538"/>
                  </a:lnTo>
                  <a:lnTo>
                    <a:pt x="3013008" y="1689752"/>
                  </a:lnTo>
                  <a:lnTo>
                    <a:pt x="3016491" y="1690961"/>
                  </a:lnTo>
                  <a:lnTo>
                    <a:pt x="3019975" y="1692166"/>
                  </a:lnTo>
                  <a:lnTo>
                    <a:pt x="3023458" y="1693367"/>
                  </a:lnTo>
                  <a:lnTo>
                    <a:pt x="3026941" y="1694563"/>
                  </a:lnTo>
                  <a:lnTo>
                    <a:pt x="3030424" y="1695754"/>
                  </a:lnTo>
                  <a:lnTo>
                    <a:pt x="3033908" y="1696942"/>
                  </a:lnTo>
                  <a:lnTo>
                    <a:pt x="3037391" y="1698241"/>
                  </a:lnTo>
                  <a:lnTo>
                    <a:pt x="3040874" y="1699647"/>
                  </a:lnTo>
                  <a:lnTo>
                    <a:pt x="3044357" y="1701047"/>
                  </a:lnTo>
                  <a:lnTo>
                    <a:pt x="3047841" y="1702442"/>
                  </a:lnTo>
                  <a:lnTo>
                    <a:pt x="3051324" y="1703832"/>
                  </a:lnTo>
                  <a:lnTo>
                    <a:pt x="3054807" y="1705216"/>
                  </a:lnTo>
                  <a:lnTo>
                    <a:pt x="3058290" y="1706595"/>
                  </a:lnTo>
                  <a:lnTo>
                    <a:pt x="3061774" y="1707969"/>
                  </a:lnTo>
                  <a:lnTo>
                    <a:pt x="3065257" y="1709337"/>
                  </a:lnTo>
                  <a:lnTo>
                    <a:pt x="3068740" y="1710701"/>
                  </a:lnTo>
                  <a:lnTo>
                    <a:pt x="3072223" y="1712059"/>
                  </a:lnTo>
                  <a:lnTo>
                    <a:pt x="3075707" y="1712973"/>
                  </a:lnTo>
                  <a:lnTo>
                    <a:pt x="3079190" y="1713839"/>
                  </a:lnTo>
                  <a:lnTo>
                    <a:pt x="3082673" y="1714701"/>
                  </a:lnTo>
                  <a:lnTo>
                    <a:pt x="3086156" y="1715561"/>
                  </a:lnTo>
                  <a:lnTo>
                    <a:pt x="3089640" y="1716418"/>
                  </a:lnTo>
                  <a:lnTo>
                    <a:pt x="3093123" y="1717272"/>
                  </a:lnTo>
                  <a:lnTo>
                    <a:pt x="3096606" y="1718140"/>
                  </a:lnTo>
                  <a:lnTo>
                    <a:pt x="3100089" y="1719403"/>
                  </a:lnTo>
                  <a:lnTo>
                    <a:pt x="3103573" y="1720661"/>
                  </a:lnTo>
                  <a:lnTo>
                    <a:pt x="3107056" y="1721915"/>
                  </a:lnTo>
                  <a:lnTo>
                    <a:pt x="3110539" y="1723164"/>
                  </a:lnTo>
                  <a:lnTo>
                    <a:pt x="3114022" y="1724408"/>
                  </a:lnTo>
                  <a:lnTo>
                    <a:pt x="3117506" y="1725648"/>
                  </a:lnTo>
                  <a:lnTo>
                    <a:pt x="3120989" y="1726883"/>
                  </a:lnTo>
                  <a:lnTo>
                    <a:pt x="3124472" y="1728114"/>
                  </a:lnTo>
                  <a:lnTo>
                    <a:pt x="3127955" y="1728854"/>
                  </a:lnTo>
                  <a:lnTo>
                    <a:pt x="3131439" y="1729556"/>
                  </a:lnTo>
                  <a:lnTo>
                    <a:pt x="3134922" y="1730256"/>
                  </a:lnTo>
                  <a:lnTo>
                    <a:pt x="3138405" y="1730954"/>
                  </a:lnTo>
                  <a:lnTo>
                    <a:pt x="3141888" y="1731649"/>
                  </a:lnTo>
                  <a:lnTo>
                    <a:pt x="3145372" y="1732343"/>
                  </a:lnTo>
                  <a:lnTo>
                    <a:pt x="3148855" y="1734436"/>
                  </a:lnTo>
                  <a:lnTo>
                    <a:pt x="3152338" y="1737134"/>
                  </a:lnTo>
                  <a:lnTo>
                    <a:pt x="3155821" y="1739819"/>
                  </a:lnTo>
                  <a:lnTo>
                    <a:pt x="3159304" y="1742489"/>
                  </a:lnTo>
                  <a:lnTo>
                    <a:pt x="3162788" y="1745146"/>
                  </a:lnTo>
                  <a:lnTo>
                    <a:pt x="3166271" y="1747859"/>
                  </a:lnTo>
                  <a:lnTo>
                    <a:pt x="3169754" y="1751374"/>
                  </a:lnTo>
                  <a:lnTo>
                    <a:pt x="3173237" y="1754867"/>
                  </a:lnTo>
                  <a:lnTo>
                    <a:pt x="3176721" y="1758338"/>
                  </a:lnTo>
                  <a:lnTo>
                    <a:pt x="3180204" y="1761788"/>
                  </a:lnTo>
                  <a:lnTo>
                    <a:pt x="3183687" y="1764505"/>
                  </a:lnTo>
                  <a:lnTo>
                    <a:pt x="3187170" y="1766920"/>
                  </a:lnTo>
                  <a:lnTo>
                    <a:pt x="3190654" y="1769323"/>
                  </a:lnTo>
                  <a:lnTo>
                    <a:pt x="3194137" y="1771715"/>
                  </a:lnTo>
                  <a:lnTo>
                    <a:pt x="3197620" y="1774095"/>
                  </a:lnTo>
                  <a:lnTo>
                    <a:pt x="3201103" y="1776462"/>
                  </a:lnTo>
                  <a:lnTo>
                    <a:pt x="3204587" y="1778819"/>
                  </a:lnTo>
                  <a:lnTo>
                    <a:pt x="3208070" y="1781538"/>
                  </a:lnTo>
                  <a:lnTo>
                    <a:pt x="3211553" y="1784309"/>
                  </a:lnTo>
                  <a:lnTo>
                    <a:pt x="3215036" y="1787065"/>
                  </a:lnTo>
                  <a:lnTo>
                    <a:pt x="3218520" y="1789806"/>
                  </a:lnTo>
                  <a:lnTo>
                    <a:pt x="3222003" y="1792533"/>
                  </a:lnTo>
                  <a:lnTo>
                    <a:pt x="3225486" y="1793303"/>
                  </a:lnTo>
                  <a:lnTo>
                    <a:pt x="3228969" y="1793754"/>
                  </a:lnTo>
                  <a:lnTo>
                    <a:pt x="3232453" y="1794204"/>
                  </a:lnTo>
                  <a:lnTo>
                    <a:pt x="3235936" y="1794653"/>
                  </a:lnTo>
                  <a:lnTo>
                    <a:pt x="3239419" y="1795101"/>
                  </a:lnTo>
                  <a:lnTo>
                    <a:pt x="3242902" y="1795547"/>
                  </a:lnTo>
                  <a:lnTo>
                    <a:pt x="3246386" y="1795992"/>
                  </a:lnTo>
                  <a:lnTo>
                    <a:pt x="3249869" y="1796436"/>
                  </a:lnTo>
                  <a:lnTo>
                    <a:pt x="3253352" y="1797064"/>
                  </a:lnTo>
                  <a:lnTo>
                    <a:pt x="3256835" y="1798969"/>
                  </a:lnTo>
                  <a:lnTo>
                    <a:pt x="3260319" y="1800865"/>
                  </a:lnTo>
                  <a:lnTo>
                    <a:pt x="3263802" y="1802753"/>
                  </a:lnTo>
                  <a:lnTo>
                    <a:pt x="3267285" y="1804633"/>
                  </a:lnTo>
                  <a:lnTo>
                    <a:pt x="3270768" y="1806412"/>
                  </a:lnTo>
                  <a:lnTo>
                    <a:pt x="3274252" y="1807600"/>
                  </a:lnTo>
                  <a:lnTo>
                    <a:pt x="3277735" y="1808784"/>
                  </a:lnTo>
                  <a:lnTo>
                    <a:pt x="3281218" y="1809964"/>
                  </a:lnTo>
                  <a:lnTo>
                    <a:pt x="3284701" y="1811139"/>
                  </a:lnTo>
                  <a:lnTo>
                    <a:pt x="3288185" y="1812310"/>
                  </a:lnTo>
                  <a:lnTo>
                    <a:pt x="3291668" y="1813477"/>
                  </a:lnTo>
                  <a:lnTo>
                    <a:pt x="3295151" y="1814640"/>
                  </a:lnTo>
                  <a:lnTo>
                    <a:pt x="3298634" y="1815792"/>
                  </a:lnTo>
                  <a:lnTo>
                    <a:pt x="3302118" y="1816652"/>
                  </a:lnTo>
                  <a:lnTo>
                    <a:pt x="3305601" y="1817509"/>
                  </a:lnTo>
                  <a:lnTo>
                    <a:pt x="3309084" y="1818364"/>
                  </a:lnTo>
                  <a:lnTo>
                    <a:pt x="3312567" y="1819216"/>
                  </a:lnTo>
                  <a:lnTo>
                    <a:pt x="3316051" y="1820066"/>
                  </a:lnTo>
                  <a:lnTo>
                    <a:pt x="3319534" y="1821021"/>
                  </a:lnTo>
                  <a:lnTo>
                    <a:pt x="3323017" y="1822129"/>
                  </a:lnTo>
                  <a:lnTo>
                    <a:pt x="3326500" y="1823233"/>
                  </a:lnTo>
                  <a:lnTo>
                    <a:pt x="3329984" y="1824333"/>
                  </a:lnTo>
                  <a:lnTo>
                    <a:pt x="3333467" y="1825398"/>
                  </a:lnTo>
                  <a:lnTo>
                    <a:pt x="3336950" y="1825785"/>
                  </a:lnTo>
                  <a:lnTo>
                    <a:pt x="3340433" y="1826172"/>
                  </a:lnTo>
                  <a:lnTo>
                    <a:pt x="3343917" y="1826557"/>
                  </a:lnTo>
                  <a:lnTo>
                    <a:pt x="3347400" y="1826941"/>
                  </a:lnTo>
                  <a:lnTo>
                    <a:pt x="3350883" y="1827562"/>
                  </a:lnTo>
                  <a:lnTo>
                    <a:pt x="3354366" y="1828294"/>
                  </a:lnTo>
                  <a:lnTo>
                    <a:pt x="3357850" y="1829024"/>
                  </a:lnTo>
                  <a:lnTo>
                    <a:pt x="3361333" y="1829752"/>
                  </a:lnTo>
                  <a:lnTo>
                    <a:pt x="3364816" y="1830478"/>
                  </a:lnTo>
                  <a:lnTo>
                    <a:pt x="3368299" y="1831201"/>
                  </a:lnTo>
                  <a:lnTo>
                    <a:pt x="3371783" y="1831923"/>
                  </a:lnTo>
                  <a:lnTo>
                    <a:pt x="3375266" y="1832642"/>
                  </a:lnTo>
                  <a:lnTo>
                    <a:pt x="3378749" y="1837465"/>
                  </a:lnTo>
                  <a:lnTo>
                    <a:pt x="3382232" y="1843521"/>
                  </a:lnTo>
                  <a:lnTo>
                    <a:pt x="3385716" y="1845669"/>
                  </a:lnTo>
                  <a:lnTo>
                    <a:pt x="3389199" y="1847808"/>
                  </a:lnTo>
                  <a:lnTo>
                    <a:pt x="3392682" y="1849936"/>
                  </a:lnTo>
                  <a:lnTo>
                    <a:pt x="3396165" y="1851395"/>
                  </a:lnTo>
                  <a:lnTo>
                    <a:pt x="3399649" y="1852367"/>
                  </a:lnTo>
                  <a:lnTo>
                    <a:pt x="3403132" y="1853334"/>
                  </a:lnTo>
                  <a:lnTo>
                    <a:pt x="3406615" y="1854299"/>
                  </a:lnTo>
                  <a:lnTo>
                    <a:pt x="3410098" y="1855261"/>
                  </a:lnTo>
                  <a:lnTo>
                    <a:pt x="3413582" y="1856504"/>
                  </a:lnTo>
                  <a:lnTo>
                    <a:pt x="3417065" y="1857942"/>
                  </a:lnTo>
                  <a:lnTo>
                    <a:pt x="3420548" y="1859375"/>
                  </a:lnTo>
                  <a:lnTo>
                    <a:pt x="3424031" y="1860802"/>
                  </a:lnTo>
                  <a:lnTo>
                    <a:pt x="3427515" y="1862224"/>
                  </a:lnTo>
                  <a:lnTo>
                    <a:pt x="3430998" y="1863641"/>
                  </a:lnTo>
                  <a:lnTo>
                    <a:pt x="3434481" y="1865200"/>
                  </a:lnTo>
                  <a:lnTo>
                    <a:pt x="3437964" y="1866757"/>
                  </a:lnTo>
                  <a:lnTo>
                    <a:pt x="3441447" y="1868309"/>
                  </a:lnTo>
                  <a:lnTo>
                    <a:pt x="3444931" y="1874568"/>
                  </a:lnTo>
                  <a:lnTo>
                    <a:pt x="3448414" y="1881378"/>
                  </a:lnTo>
                  <a:lnTo>
                    <a:pt x="3451897" y="1885064"/>
                  </a:lnTo>
                  <a:lnTo>
                    <a:pt x="3455380" y="1888054"/>
                  </a:lnTo>
                  <a:lnTo>
                    <a:pt x="3458864" y="1889221"/>
                  </a:lnTo>
                  <a:lnTo>
                    <a:pt x="3462347" y="1889818"/>
                  </a:lnTo>
                  <a:lnTo>
                    <a:pt x="3465830" y="1893564"/>
                  </a:lnTo>
                  <a:lnTo>
                    <a:pt x="3469313" y="1895821"/>
                  </a:lnTo>
                  <a:lnTo>
                    <a:pt x="3472797" y="1895873"/>
                  </a:lnTo>
                  <a:lnTo>
                    <a:pt x="3476280" y="1895491"/>
                  </a:lnTo>
                  <a:lnTo>
                    <a:pt x="3479763" y="1898927"/>
                  </a:lnTo>
                  <a:lnTo>
                    <a:pt x="3483246" y="189923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1899377"/>
            </a:xfrm>
            <a:custGeom>
              <a:avLst/>
              <a:gdLst/>
              <a:ahLst/>
              <a:cxnLst/>
              <a:rect l="0" t="0" r="0" b="0"/>
              <a:pathLst>
                <a:path w="3483246" h="1899377">
                  <a:moveTo>
                    <a:pt x="0" y="0"/>
                  </a:moveTo>
                  <a:lnTo>
                    <a:pt x="3483" y="0"/>
                  </a:lnTo>
                  <a:lnTo>
                    <a:pt x="6966" y="1338166"/>
                  </a:lnTo>
                  <a:lnTo>
                    <a:pt x="10449" y="1284384"/>
                  </a:lnTo>
                  <a:lnTo>
                    <a:pt x="13932" y="1338166"/>
                  </a:lnTo>
                  <a:lnTo>
                    <a:pt x="17416" y="1159632"/>
                  </a:lnTo>
                  <a:lnTo>
                    <a:pt x="20899" y="1023130"/>
                  </a:lnTo>
                  <a:lnTo>
                    <a:pt x="24382" y="1338166"/>
                  </a:lnTo>
                  <a:lnTo>
                    <a:pt x="27865" y="1338166"/>
                  </a:lnTo>
                  <a:lnTo>
                    <a:pt x="31349" y="1242519"/>
                  </a:lnTo>
                  <a:lnTo>
                    <a:pt x="34832" y="1159632"/>
                  </a:lnTo>
                  <a:lnTo>
                    <a:pt x="38315" y="1087113"/>
                  </a:lnTo>
                  <a:lnTo>
                    <a:pt x="41798" y="1023130"/>
                  </a:lnTo>
                  <a:lnTo>
                    <a:pt x="45282" y="966260"/>
                  </a:lnTo>
                  <a:lnTo>
                    <a:pt x="48765" y="915379"/>
                  </a:lnTo>
                  <a:lnTo>
                    <a:pt x="52248" y="1023130"/>
                  </a:lnTo>
                  <a:lnTo>
                    <a:pt x="55731" y="977122"/>
                  </a:lnTo>
                  <a:lnTo>
                    <a:pt x="59215" y="1017869"/>
                  </a:lnTo>
                  <a:lnTo>
                    <a:pt x="62698" y="1081908"/>
                  </a:lnTo>
                  <a:lnTo>
                    <a:pt x="66181" y="1042000"/>
                  </a:lnTo>
                  <a:lnTo>
                    <a:pt x="69664" y="1110257"/>
                  </a:lnTo>
                  <a:lnTo>
                    <a:pt x="73148" y="1073684"/>
                  </a:lnTo>
                  <a:lnTo>
                    <a:pt x="76631" y="1039444"/>
                  </a:lnTo>
                  <a:lnTo>
                    <a:pt x="80114" y="1007320"/>
                  </a:lnTo>
                  <a:lnTo>
                    <a:pt x="83597" y="999050"/>
                  </a:lnTo>
                  <a:lnTo>
                    <a:pt x="87081" y="993882"/>
                  </a:lnTo>
                  <a:lnTo>
                    <a:pt x="90564" y="1009155"/>
                  </a:lnTo>
                  <a:lnTo>
                    <a:pt x="94047" y="1034359"/>
                  </a:lnTo>
                  <a:lnTo>
                    <a:pt x="97530" y="1069368"/>
                  </a:lnTo>
                  <a:lnTo>
                    <a:pt x="101014" y="1101075"/>
                  </a:lnTo>
                  <a:lnTo>
                    <a:pt x="104497" y="1126947"/>
                  </a:lnTo>
                  <a:lnTo>
                    <a:pt x="107980" y="1102096"/>
                  </a:lnTo>
                  <a:lnTo>
                    <a:pt x="111463" y="1116460"/>
                  </a:lnTo>
                  <a:lnTo>
                    <a:pt x="114947" y="1125922"/>
                  </a:lnTo>
                  <a:lnTo>
                    <a:pt x="118430" y="1124995"/>
                  </a:lnTo>
                  <a:lnTo>
                    <a:pt x="121913" y="1103031"/>
                  </a:lnTo>
                  <a:lnTo>
                    <a:pt x="125396" y="1102048"/>
                  </a:lnTo>
                  <a:lnTo>
                    <a:pt x="128880" y="1089637"/>
                  </a:lnTo>
                  <a:lnTo>
                    <a:pt x="132363" y="1069768"/>
                  </a:lnTo>
                  <a:lnTo>
                    <a:pt x="135846" y="1091150"/>
                  </a:lnTo>
                  <a:lnTo>
                    <a:pt x="139329" y="1113278"/>
                  </a:lnTo>
                  <a:lnTo>
                    <a:pt x="142813" y="1116390"/>
                  </a:lnTo>
                  <a:lnTo>
                    <a:pt x="146296" y="1098190"/>
                  </a:lnTo>
                  <a:lnTo>
                    <a:pt x="149779" y="1080573"/>
                  </a:lnTo>
                  <a:lnTo>
                    <a:pt x="153262" y="1069836"/>
                  </a:lnTo>
                  <a:lnTo>
                    <a:pt x="156746" y="1070378"/>
                  </a:lnTo>
                  <a:lnTo>
                    <a:pt x="160229" y="1054151"/>
                  </a:lnTo>
                  <a:lnTo>
                    <a:pt x="163712" y="1104880"/>
                  </a:lnTo>
                  <a:lnTo>
                    <a:pt x="167195" y="1089059"/>
                  </a:lnTo>
                  <a:lnTo>
                    <a:pt x="170679" y="1073684"/>
                  </a:lnTo>
                  <a:lnTo>
                    <a:pt x="174162" y="1080645"/>
                  </a:lnTo>
                  <a:lnTo>
                    <a:pt x="177645" y="1076856"/>
                  </a:lnTo>
                  <a:lnTo>
                    <a:pt x="181128" y="1070824"/>
                  </a:lnTo>
                  <a:lnTo>
                    <a:pt x="184612" y="1056749"/>
                  </a:lnTo>
                  <a:lnTo>
                    <a:pt x="188095" y="1048577"/>
                  </a:lnTo>
                  <a:lnTo>
                    <a:pt x="191578" y="1051249"/>
                  </a:lnTo>
                  <a:lnTo>
                    <a:pt x="195061" y="1058336"/>
                  </a:lnTo>
                  <a:lnTo>
                    <a:pt x="198545" y="1067405"/>
                  </a:lnTo>
                  <a:lnTo>
                    <a:pt x="202028" y="1065976"/>
                  </a:lnTo>
                  <a:lnTo>
                    <a:pt x="205511" y="1063670"/>
                  </a:lnTo>
                  <a:lnTo>
                    <a:pt x="208994" y="1059263"/>
                  </a:lnTo>
                  <a:lnTo>
                    <a:pt x="212478" y="1051765"/>
                  </a:lnTo>
                  <a:lnTo>
                    <a:pt x="215961" y="1044464"/>
                  </a:lnTo>
                  <a:lnTo>
                    <a:pt x="219444" y="1037353"/>
                  </a:lnTo>
                  <a:lnTo>
                    <a:pt x="222927" y="1058342"/>
                  </a:lnTo>
                  <a:lnTo>
                    <a:pt x="226411" y="1066808"/>
                  </a:lnTo>
                  <a:lnTo>
                    <a:pt x="229894" y="1055543"/>
                  </a:lnTo>
                  <a:lnTo>
                    <a:pt x="233377" y="1044513"/>
                  </a:lnTo>
                  <a:lnTo>
                    <a:pt x="236860" y="1033711"/>
                  </a:lnTo>
                  <a:lnTo>
                    <a:pt x="240344" y="1032628"/>
                  </a:lnTo>
                  <a:lnTo>
                    <a:pt x="243827" y="1044243"/>
                  </a:lnTo>
                  <a:lnTo>
                    <a:pt x="247310" y="1038743"/>
                  </a:lnTo>
                  <a:lnTo>
                    <a:pt x="250793" y="1033372"/>
                  </a:lnTo>
                  <a:lnTo>
                    <a:pt x="254277" y="1028069"/>
                  </a:lnTo>
                  <a:lnTo>
                    <a:pt x="257760" y="1018238"/>
                  </a:lnTo>
                  <a:lnTo>
                    <a:pt x="261243" y="1015155"/>
                  </a:lnTo>
                  <a:lnTo>
                    <a:pt x="264726" y="1051178"/>
                  </a:lnTo>
                  <a:lnTo>
                    <a:pt x="268210" y="1051301"/>
                  </a:lnTo>
                  <a:lnTo>
                    <a:pt x="271693" y="1047326"/>
                  </a:lnTo>
                  <a:lnTo>
                    <a:pt x="275176" y="1043746"/>
                  </a:lnTo>
                  <a:lnTo>
                    <a:pt x="278659" y="1040707"/>
                  </a:lnTo>
                  <a:lnTo>
                    <a:pt x="282143" y="1037736"/>
                  </a:lnTo>
                  <a:lnTo>
                    <a:pt x="285626" y="1034829"/>
                  </a:lnTo>
                  <a:lnTo>
                    <a:pt x="289109" y="1031805"/>
                  </a:lnTo>
                  <a:lnTo>
                    <a:pt x="292592" y="1023130"/>
                  </a:lnTo>
                  <a:lnTo>
                    <a:pt x="296075" y="1016780"/>
                  </a:lnTo>
                  <a:lnTo>
                    <a:pt x="299559" y="1021936"/>
                  </a:lnTo>
                  <a:lnTo>
                    <a:pt x="303042" y="1028860"/>
                  </a:lnTo>
                  <a:lnTo>
                    <a:pt x="306525" y="1040221"/>
                  </a:lnTo>
                  <a:lnTo>
                    <a:pt x="310008" y="1043262"/>
                  </a:lnTo>
                  <a:lnTo>
                    <a:pt x="313492" y="1035115"/>
                  </a:lnTo>
                  <a:lnTo>
                    <a:pt x="316975" y="1027094"/>
                  </a:lnTo>
                  <a:lnTo>
                    <a:pt x="320458" y="1019196"/>
                  </a:lnTo>
                  <a:lnTo>
                    <a:pt x="323941" y="1011419"/>
                  </a:lnTo>
                  <a:lnTo>
                    <a:pt x="327425" y="1003760"/>
                  </a:lnTo>
                  <a:lnTo>
                    <a:pt x="330908" y="999209"/>
                  </a:lnTo>
                  <a:lnTo>
                    <a:pt x="334391" y="995472"/>
                  </a:lnTo>
                  <a:lnTo>
                    <a:pt x="337874" y="991800"/>
                  </a:lnTo>
                  <a:lnTo>
                    <a:pt x="341358" y="998110"/>
                  </a:lnTo>
                  <a:lnTo>
                    <a:pt x="344841" y="1001036"/>
                  </a:lnTo>
                  <a:lnTo>
                    <a:pt x="348324" y="993882"/>
                  </a:lnTo>
                  <a:lnTo>
                    <a:pt x="351807" y="986829"/>
                  </a:lnTo>
                  <a:lnTo>
                    <a:pt x="355291" y="979876"/>
                  </a:lnTo>
                  <a:lnTo>
                    <a:pt x="358774" y="983105"/>
                  </a:lnTo>
                  <a:lnTo>
                    <a:pt x="362257" y="990676"/>
                  </a:lnTo>
                  <a:lnTo>
                    <a:pt x="365740" y="998059"/>
                  </a:lnTo>
                  <a:lnTo>
                    <a:pt x="369224" y="1005260"/>
                  </a:lnTo>
                  <a:lnTo>
                    <a:pt x="372707" y="1002401"/>
                  </a:lnTo>
                  <a:lnTo>
                    <a:pt x="376190" y="999058"/>
                  </a:lnTo>
                  <a:lnTo>
                    <a:pt x="379673" y="995768"/>
                  </a:lnTo>
                  <a:lnTo>
                    <a:pt x="383157" y="1010742"/>
                  </a:lnTo>
                  <a:lnTo>
                    <a:pt x="386640" y="1008229"/>
                  </a:lnTo>
                  <a:lnTo>
                    <a:pt x="390123" y="1005756"/>
                  </a:lnTo>
                  <a:lnTo>
                    <a:pt x="393606" y="1000543"/>
                  </a:lnTo>
                  <a:lnTo>
                    <a:pt x="397090" y="994271"/>
                  </a:lnTo>
                  <a:lnTo>
                    <a:pt x="400573" y="996742"/>
                  </a:lnTo>
                  <a:lnTo>
                    <a:pt x="404056" y="1000802"/>
                  </a:lnTo>
                  <a:lnTo>
                    <a:pt x="407539" y="995020"/>
                  </a:lnTo>
                  <a:lnTo>
                    <a:pt x="411023" y="988981"/>
                  </a:lnTo>
                  <a:lnTo>
                    <a:pt x="414506" y="983016"/>
                  </a:lnTo>
                  <a:lnTo>
                    <a:pt x="417989" y="977122"/>
                  </a:lnTo>
                  <a:lnTo>
                    <a:pt x="421472" y="971299"/>
                  </a:lnTo>
                  <a:lnTo>
                    <a:pt x="424956" y="967624"/>
                  </a:lnTo>
                  <a:lnTo>
                    <a:pt x="428439" y="964048"/>
                  </a:lnTo>
                  <a:lnTo>
                    <a:pt x="431922" y="960519"/>
                  </a:lnTo>
                  <a:lnTo>
                    <a:pt x="435405" y="957037"/>
                  </a:lnTo>
                  <a:lnTo>
                    <a:pt x="438889" y="961203"/>
                  </a:lnTo>
                  <a:lnTo>
                    <a:pt x="442372" y="970070"/>
                  </a:lnTo>
                  <a:lnTo>
                    <a:pt x="445855" y="981573"/>
                  </a:lnTo>
                  <a:lnTo>
                    <a:pt x="449338" y="982078"/>
                  </a:lnTo>
                  <a:lnTo>
                    <a:pt x="452822" y="982574"/>
                  </a:lnTo>
                  <a:lnTo>
                    <a:pt x="456305" y="983062"/>
                  </a:lnTo>
                  <a:lnTo>
                    <a:pt x="459788" y="982388"/>
                  </a:lnTo>
                  <a:lnTo>
                    <a:pt x="463271" y="979782"/>
                  </a:lnTo>
                  <a:lnTo>
                    <a:pt x="466755" y="977209"/>
                  </a:lnTo>
                  <a:lnTo>
                    <a:pt x="470238" y="974417"/>
                  </a:lnTo>
                  <a:lnTo>
                    <a:pt x="473721" y="970912"/>
                  </a:lnTo>
                  <a:lnTo>
                    <a:pt x="477204" y="967449"/>
                  </a:lnTo>
                  <a:lnTo>
                    <a:pt x="480688" y="964027"/>
                  </a:lnTo>
                  <a:lnTo>
                    <a:pt x="484171" y="960645"/>
                  </a:lnTo>
                  <a:lnTo>
                    <a:pt x="487654" y="956874"/>
                  </a:lnTo>
                  <a:lnTo>
                    <a:pt x="491137" y="951942"/>
                  </a:lnTo>
                  <a:lnTo>
                    <a:pt x="494621" y="957177"/>
                  </a:lnTo>
                  <a:lnTo>
                    <a:pt x="498104" y="959671"/>
                  </a:lnTo>
                  <a:lnTo>
                    <a:pt x="501587" y="964356"/>
                  </a:lnTo>
                  <a:lnTo>
                    <a:pt x="505070" y="968960"/>
                  </a:lnTo>
                  <a:lnTo>
                    <a:pt x="508554" y="968797"/>
                  </a:lnTo>
                  <a:lnTo>
                    <a:pt x="512037" y="966095"/>
                  </a:lnTo>
                  <a:lnTo>
                    <a:pt x="515520" y="963423"/>
                  </a:lnTo>
                  <a:lnTo>
                    <a:pt x="519003" y="960782"/>
                  </a:lnTo>
                  <a:lnTo>
                    <a:pt x="522487" y="958538"/>
                  </a:lnTo>
                  <a:lnTo>
                    <a:pt x="525970" y="956359"/>
                  </a:lnTo>
                  <a:lnTo>
                    <a:pt x="529453" y="954205"/>
                  </a:lnTo>
                  <a:lnTo>
                    <a:pt x="532936" y="952547"/>
                  </a:lnTo>
                  <a:lnTo>
                    <a:pt x="536420" y="951037"/>
                  </a:lnTo>
                  <a:lnTo>
                    <a:pt x="539903" y="950981"/>
                  </a:lnTo>
                  <a:lnTo>
                    <a:pt x="543386" y="954412"/>
                  </a:lnTo>
                  <a:lnTo>
                    <a:pt x="546869" y="957790"/>
                  </a:lnTo>
                  <a:lnTo>
                    <a:pt x="550353" y="961116"/>
                  </a:lnTo>
                  <a:lnTo>
                    <a:pt x="553836" y="966480"/>
                  </a:lnTo>
                  <a:lnTo>
                    <a:pt x="557319" y="970920"/>
                  </a:lnTo>
                  <a:lnTo>
                    <a:pt x="560802" y="969383"/>
                  </a:lnTo>
                  <a:lnTo>
                    <a:pt x="564286" y="967864"/>
                  </a:lnTo>
                  <a:lnTo>
                    <a:pt x="567769" y="968602"/>
                  </a:lnTo>
                  <a:lnTo>
                    <a:pt x="571252" y="969872"/>
                  </a:lnTo>
                  <a:lnTo>
                    <a:pt x="574735" y="969429"/>
                  </a:lnTo>
                  <a:lnTo>
                    <a:pt x="578218" y="965208"/>
                  </a:lnTo>
                  <a:lnTo>
                    <a:pt x="581702" y="967383"/>
                  </a:lnTo>
                  <a:lnTo>
                    <a:pt x="585185" y="977604"/>
                  </a:lnTo>
                  <a:lnTo>
                    <a:pt x="588668" y="982624"/>
                  </a:lnTo>
                  <a:lnTo>
                    <a:pt x="592151" y="983754"/>
                  </a:lnTo>
                  <a:lnTo>
                    <a:pt x="595635" y="984685"/>
                  </a:lnTo>
                  <a:lnTo>
                    <a:pt x="599118" y="983183"/>
                  </a:lnTo>
                  <a:lnTo>
                    <a:pt x="602601" y="981696"/>
                  </a:lnTo>
                  <a:lnTo>
                    <a:pt x="606084" y="981710"/>
                  </a:lnTo>
                  <a:lnTo>
                    <a:pt x="609568" y="982814"/>
                  </a:lnTo>
                  <a:lnTo>
                    <a:pt x="613051" y="983904"/>
                  </a:lnTo>
                  <a:lnTo>
                    <a:pt x="616534" y="984981"/>
                  </a:lnTo>
                  <a:lnTo>
                    <a:pt x="620017" y="983950"/>
                  </a:lnTo>
                  <a:lnTo>
                    <a:pt x="623501" y="982510"/>
                  </a:lnTo>
                  <a:lnTo>
                    <a:pt x="626984" y="981084"/>
                  </a:lnTo>
                  <a:lnTo>
                    <a:pt x="630467" y="979672"/>
                  </a:lnTo>
                  <a:lnTo>
                    <a:pt x="633950" y="978274"/>
                  </a:lnTo>
                  <a:lnTo>
                    <a:pt x="637434" y="978370"/>
                  </a:lnTo>
                  <a:lnTo>
                    <a:pt x="640917" y="978742"/>
                  </a:lnTo>
                  <a:lnTo>
                    <a:pt x="644400" y="979110"/>
                  </a:lnTo>
                  <a:lnTo>
                    <a:pt x="647883" y="979473"/>
                  </a:lnTo>
                  <a:lnTo>
                    <a:pt x="651367" y="979017"/>
                  </a:lnTo>
                  <a:lnTo>
                    <a:pt x="654850" y="977667"/>
                  </a:lnTo>
                  <a:lnTo>
                    <a:pt x="658333" y="976329"/>
                  </a:lnTo>
                  <a:lnTo>
                    <a:pt x="661816" y="981967"/>
                  </a:lnTo>
                  <a:lnTo>
                    <a:pt x="665300" y="987414"/>
                  </a:lnTo>
                  <a:lnTo>
                    <a:pt x="668783" y="990710"/>
                  </a:lnTo>
                  <a:lnTo>
                    <a:pt x="672266" y="993964"/>
                  </a:lnTo>
                  <a:lnTo>
                    <a:pt x="675749" y="995774"/>
                  </a:lnTo>
                  <a:lnTo>
                    <a:pt x="679233" y="995851"/>
                  </a:lnTo>
                  <a:lnTo>
                    <a:pt x="682716" y="994488"/>
                  </a:lnTo>
                  <a:lnTo>
                    <a:pt x="686199" y="993137"/>
                  </a:lnTo>
                  <a:lnTo>
                    <a:pt x="689682" y="989840"/>
                  </a:lnTo>
                  <a:lnTo>
                    <a:pt x="693166" y="987392"/>
                  </a:lnTo>
                  <a:lnTo>
                    <a:pt x="696649" y="985642"/>
                  </a:lnTo>
                  <a:lnTo>
                    <a:pt x="700132" y="983906"/>
                  </a:lnTo>
                  <a:lnTo>
                    <a:pt x="703615" y="983526"/>
                  </a:lnTo>
                  <a:lnTo>
                    <a:pt x="707099" y="984467"/>
                  </a:lnTo>
                  <a:lnTo>
                    <a:pt x="710582" y="985399"/>
                  </a:lnTo>
                  <a:lnTo>
                    <a:pt x="714065" y="986320"/>
                  </a:lnTo>
                  <a:lnTo>
                    <a:pt x="717548" y="988331"/>
                  </a:lnTo>
                  <a:lnTo>
                    <a:pt x="721032" y="990664"/>
                  </a:lnTo>
                  <a:lnTo>
                    <a:pt x="724515" y="992971"/>
                  </a:lnTo>
                  <a:lnTo>
                    <a:pt x="727998" y="995209"/>
                  </a:lnTo>
                  <a:lnTo>
                    <a:pt x="731481" y="994998"/>
                  </a:lnTo>
                  <a:lnTo>
                    <a:pt x="734965" y="994788"/>
                  </a:lnTo>
                  <a:lnTo>
                    <a:pt x="738448" y="994581"/>
                  </a:lnTo>
                  <a:lnTo>
                    <a:pt x="741931" y="994375"/>
                  </a:lnTo>
                  <a:lnTo>
                    <a:pt x="745414" y="994253"/>
                  </a:lnTo>
                  <a:lnTo>
                    <a:pt x="748898" y="997149"/>
                  </a:lnTo>
                  <a:lnTo>
                    <a:pt x="752381" y="1000012"/>
                  </a:lnTo>
                  <a:lnTo>
                    <a:pt x="755864" y="1001565"/>
                  </a:lnTo>
                  <a:lnTo>
                    <a:pt x="759347" y="1001978"/>
                  </a:lnTo>
                  <a:lnTo>
                    <a:pt x="762831" y="1002387"/>
                  </a:lnTo>
                  <a:lnTo>
                    <a:pt x="766314" y="1002793"/>
                  </a:lnTo>
                  <a:lnTo>
                    <a:pt x="769797" y="1003194"/>
                  </a:lnTo>
                  <a:lnTo>
                    <a:pt x="773280" y="1003592"/>
                  </a:lnTo>
                  <a:lnTo>
                    <a:pt x="776764" y="1003987"/>
                  </a:lnTo>
                  <a:lnTo>
                    <a:pt x="780247" y="1008997"/>
                  </a:lnTo>
                  <a:lnTo>
                    <a:pt x="783730" y="1016205"/>
                  </a:lnTo>
                  <a:lnTo>
                    <a:pt x="787213" y="1019216"/>
                  </a:lnTo>
                  <a:lnTo>
                    <a:pt x="790697" y="1021158"/>
                  </a:lnTo>
                  <a:lnTo>
                    <a:pt x="794180" y="1020136"/>
                  </a:lnTo>
                  <a:lnTo>
                    <a:pt x="797663" y="1018887"/>
                  </a:lnTo>
                  <a:lnTo>
                    <a:pt x="801146" y="1020094"/>
                  </a:lnTo>
                  <a:lnTo>
                    <a:pt x="804630" y="1024504"/>
                  </a:lnTo>
                  <a:lnTo>
                    <a:pt x="808113" y="1027470"/>
                  </a:lnTo>
                  <a:lnTo>
                    <a:pt x="811596" y="1029314"/>
                  </a:lnTo>
                  <a:lnTo>
                    <a:pt x="815079" y="1031139"/>
                  </a:lnTo>
                  <a:lnTo>
                    <a:pt x="818563" y="1032946"/>
                  </a:lnTo>
                  <a:lnTo>
                    <a:pt x="822046" y="1035528"/>
                  </a:lnTo>
                  <a:lnTo>
                    <a:pt x="825529" y="1038260"/>
                  </a:lnTo>
                  <a:lnTo>
                    <a:pt x="829012" y="1040964"/>
                  </a:lnTo>
                  <a:lnTo>
                    <a:pt x="832496" y="1049602"/>
                  </a:lnTo>
                  <a:lnTo>
                    <a:pt x="835979" y="1060666"/>
                  </a:lnTo>
                  <a:lnTo>
                    <a:pt x="839462" y="1071538"/>
                  </a:lnTo>
                  <a:lnTo>
                    <a:pt x="842945" y="1076284"/>
                  </a:lnTo>
                  <a:lnTo>
                    <a:pt x="846429" y="1076646"/>
                  </a:lnTo>
                  <a:lnTo>
                    <a:pt x="849912" y="1077005"/>
                  </a:lnTo>
                  <a:lnTo>
                    <a:pt x="853395" y="1077360"/>
                  </a:lnTo>
                  <a:lnTo>
                    <a:pt x="856878" y="1074891"/>
                  </a:lnTo>
                  <a:lnTo>
                    <a:pt x="860361" y="1071878"/>
                  </a:lnTo>
                  <a:lnTo>
                    <a:pt x="863845" y="1068883"/>
                  </a:lnTo>
                  <a:lnTo>
                    <a:pt x="867328" y="1065903"/>
                  </a:lnTo>
                  <a:lnTo>
                    <a:pt x="870811" y="1065037"/>
                  </a:lnTo>
                  <a:lnTo>
                    <a:pt x="874294" y="1066550"/>
                  </a:lnTo>
                  <a:lnTo>
                    <a:pt x="877778" y="1068048"/>
                  </a:lnTo>
                  <a:lnTo>
                    <a:pt x="881261" y="1069533"/>
                  </a:lnTo>
                  <a:lnTo>
                    <a:pt x="884744" y="1067821"/>
                  </a:lnTo>
                  <a:lnTo>
                    <a:pt x="888227" y="1064914"/>
                  </a:lnTo>
                  <a:lnTo>
                    <a:pt x="891711" y="1062023"/>
                  </a:lnTo>
                  <a:lnTo>
                    <a:pt x="895194" y="1059147"/>
                  </a:lnTo>
                  <a:lnTo>
                    <a:pt x="898677" y="1056286"/>
                  </a:lnTo>
                  <a:lnTo>
                    <a:pt x="902160" y="1061818"/>
                  </a:lnTo>
                  <a:lnTo>
                    <a:pt x="905644" y="1061137"/>
                  </a:lnTo>
                  <a:lnTo>
                    <a:pt x="909127" y="1061489"/>
                  </a:lnTo>
                  <a:lnTo>
                    <a:pt x="912610" y="1065093"/>
                  </a:lnTo>
                  <a:lnTo>
                    <a:pt x="916093" y="1066134"/>
                  </a:lnTo>
                  <a:lnTo>
                    <a:pt x="919577" y="1067143"/>
                  </a:lnTo>
                  <a:lnTo>
                    <a:pt x="923060" y="1068144"/>
                  </a:lnTo>
                  <a:lnTo>
                    <a:pt x="926543" y="1068130"/>
                  </a:lnTo>
                  <a:lnTo>
                    <a:pt x="930026" y="1067969"/>
                  </a:lnTo>
                  <a:lnTo>
                    <a:pt x="933510" y="1067810"/>
                  </a:lnTo>
                  <a:lnTo>
                    <a:pt x="936993" y="1067652"/>
                  </a:lnTo>
                  <a:lnTo>
                    <a:pt x="940476" y="1067495"/>
                  </a:lnTo>
                  <a:lnTo>
                    <a:pt x="943959" y="1067339"/>
                  </a:lnTo>
                  <a:lnTo>
                    <a:pt x="947443" y="1067184"/>
                  </a:lnTo>
                  <a:lnTo>
                    <a:pt x="950926" y="1067465"/>
                  </a:lnTo>
                  <a:lnTo>
                    <a:pt x="954409" y="1068431"/>
                  </a:lnTo>
                  <a:lnTo>
                    <a:pt x="957892" y="1069390"/>
                  </a:lnTo>
                  <a:lnTo>
                    <a:pt x="961376" y="1070341"/>
                  </a:lnTo>
                  <a:lnTo>
                    <a:pt x="964859" y="1071285"/>
                  </a:lnTo>
                  <a:lnTo>
                    <a:pt x="968342" y="1072220"/>
                  </a:lnTo>
                  <a:lnTo>
                    <a:pt x="971825" y="1073502"/>
                  </a:lnTo>
                  <a:lnTo>
                    <a:pt x="975309" y="1076799"/>
                  </a:lnTo>
                  <a:lnTo>
                    <a:pt x="978792" y="1080064"/>
                  </a:lnTo>
                  <a:lnTo>
                    <a:pt x="982275" y="1083201"/>
                  </a:lnTo>
                  <a:lnTo>
                    <a:pt x="985758" y="1083068"/>
                  </a:lnTo>
                  <a:lnTo>
                    <a:pt x="989242" y="1082936"/>
                  </a:lnTo>
                  <a:lnTo>
                    <a:pt x="992725" y="1082804"/>
                  </a:lnTo>
                  <a:lnTo>
                    <a:pt x="996208" y="1082674"/>
                  </a:lnTo>
                  <a:lnTo>
                    <a:pt x="999691" y="1083453"/>
                  </a:lnTo>
                  <a:lnTo>
                    <a:pt x="1003175" y="1084688"/>
                  </a:lnTo>
                  <a:lnTo>
                    <a:pt x="1006658" y="1085913"/>
                  </a:lnTo>
                  <a:lnTo>
                    <a:pt x="1010141" y="1087128"/>
                  </a:lnTo>
                  <a:lnTo>
                    <a:pt x="1013624" y="1091795"/>
                  </a:lnTo>
                  <a:lnTo>
                    <a:pt x="1017108" y="1096626"/>
                  </a:lnTo>
                  <a:lnTo>
                    <a:pt x="1020591" y="1099639"/>
                  </a:lnTo>
                  <a:lnTo>
                    <a:pt x="1024074" y="1102624"/>
                  </a:lnTo>
                  <a:lnTo>
                    <a:pt x="1027557" y="1105581"/>
                  </a:lnTo>
                  <a:lnTo>
                    <a:pt x="1031041" y="1111837"/>
                  </a:lnTo>
                  <a:lnTo>
                    <a:pt x="1034524" y="1116031"/>
                  </a:lnTo>
                  <a:lnTo>
                    <a:pt x="1038007" y="1115735"/>
                  </a:lnTo>
                  <a:lnTo>
                    <a:pt x="1041490" y="1115441"/>
                  </a:lnTo>
                  <a:lnTo>
                    <a:pt x="1044974" y="1115149"/>
                  </a:lnTo>
                  <a:lnTo>
                    <a:pt x="1048457" y="1114859"/>
                  </a:lnTo>
                  <a:lnTo>
                    <a:pt x="1051940" y="1114571"/>
                  </a:lnTo>
                  <a:lnTo>
                    <a:pt x="1055423" y="1114284"/>
                  </a:lnTo>
                  <a:lnTo>
                    <a:pt x="1058907" y="1113799"/>
                  </a:lnTo>
                  <a:lnTo>
                    <a:pt x="1062390" y="1112488"/>
                  </a:lnTo>
                  <a:lnTo>
                    <a:pt x="1065873" y="1111185"/>
                  </a:lnTo>
                  <a:lnTo>
                    <a:pt x="1069356" y="1109889"/>
                  </a:lnTo>
                  <a:lnTo>
                    <a:pt x="1072840" y="1108599"/>
                  </a:lnTo>
                  <a:lnTo>
                    <a:pt x="1076323" y="1107317"/>
                  </a:lnTo>
                  <a:lnTo>
                    <a:pt x="1079806" y="1111427"/>
                  </a:lnTo>
                  <a:lnTo>
                    <a:pt x="1083289" y="1118209"/>
                  </a:lnTo>
                  <a:lnTo>
                    <a:pt x="1086773" y="1122630"/>
                  </a:lnTo>
                  <a:lnTo>
                    <a:pt x="1090256" y="1127006"/>
                  </a:lnTo>
                  <a:lnTo>
                    <a:pt x="1093739" y="1131338"/>
                  </a:lnTo>
                  <a:lnTo>
                    <a:pt x="1097222" y="1133899"/>
                  </a:lnTo>
                  <a:lnTo>
                    <a:pt x="1100706" y="1135238"/>
                  </a:lnTo>
                  <a:lnTo>
                    <a:pt x="1104189" y="1136568"/>
                  </a:lnTo>
                  <a:lnTo>
                    <a:pt x="1107672" y="1137888"/>
                  </a:lnTo>
                  <a:lnTo>
                    <a:pt x="1111155" y="1139199"/>
                  </a:lnTo>
                  <a:lnTo>
                    <a:pt x="1114639" y="1145649"/>
                  </a:lnTo>
                  <a:lnTo>
                    <a:pt x="1118122" y="1155430"/>
                  </a:lnTo>
                  <a:lnTo>
                    <a:pt x="1121605" y="1164623"/>
                  </a:lnTo>
                  <a:lnTo>
                    <a:pt x="1125088" y="1169857"/>
                  </a:lnTo>
                  <a:lnTo>
                    <a:pt x="1128572" y="1175034"/>
                  </a:lnTo>
                  <a:lnTo>
                    <a:pt x="1132055" y="1180157"/>
                  </a:lnTo>
                  <a:lnTo>
                    <a:pt x="1135538" y="1182476"/>
                  </a:lnTo>
                  <a:lnTo>
                    <a:pt x="1139021" y="1184733"/>
                  </a:lnTo>
                  <a:lnTo>
                    <a:pt x="1142505" y="1186971"/>
                  </a:lnTo>
                  <a:lnTo>
                    <a:pt x="1145988" y="1190516"/>
                  </a:lnTo>
                  <a:lnTo>
                    <a:pt x="1149471" y="1194233"/>
                  </a:lnTo>
                  <a:lnTo>
                    <a:pt x="1152954" y="1191897"/>
                  </a:lnTo>
                  <a:lnTo>
                    <a:pt x="1156437" y="1189533"/>
                  </a:lnTo>
                  <a:lnTo>
                    <a:pt x="1159921" y="1187178"/>
                  </a:lnTo>
                  <a:lnTo>
                    <a:pt x="1163404" y="1188078"/>
                  </a:lnTo>
                  <a:lnTo>
                    <a:pt x="1166887" y="1189434"/>
                  </a:lnTo>
                  <a:lnTo>
                    <a:pt x="1170370" y="1190780"/>
                  </a:lnTo>
                  <a:lnTo>
                    <a:pt x="1173854" y="1192117"/>
                  </a:lnTo>
                  <a:lnTo>
                    <a:pt x="1177337" y="1193444"/>
                  </a:lnTo>
                  <a:lnTo>
                    <a:pt x="1180820" y="1194762"/>
                  </a:lnTo>
                  <a:lnTo>
                    <a:pt x="1184303" y="1196047"/>
                  </a:lnTo>
                  <a:lnTo>
                    <a:pt x="1187787" y="1195506"/>
                  </a:lnTo>
                  <a:lnTo>
                    <a:pt x="1191270" y="1194967"/>
                  </a:lnTo>
                  <a:lnTo>
                    <a:pt x="1194753" y="1194431"/>
                  </a:lnTo>
                  <a:lnTo>
                    <a:pt x="1198236" y="1193899"/>
                  </a:lnTo>
                  <a:lnTo>
                    <a:pt x="1201720" y="1193369"/>
                  </a:lnTo>
                  <a:lnTo>
                    <a:pt x="1205203" y="1192841"/>
                  </a:lnTo>
                  <a:lnTo>
                    <a:pt x="1208686" y="1197683"/>
                  </a:lnTo>
                  <a:lnTo>
                    <a:pt x="1212169" y="1204026"/>
                  </a:lnTo>
                  <a:lnTo>
                    <a:pt x="1215653" y="1210298"/>
                  </a:lnTo>
                  <a:lnTo>
                    <a:pt x="1219136" y="1213736"/>
                  </a:lnTo>
                  <a:lnTo>
                    <a:pt x="1222619" y="1215694"/>
                  </a:lnTo>
                  <a:lnTo>
                    <a:pt x="1226102" y="1217637"/>
                  </a:lnTo>
                  <a:lnTo>
                    <a:pt x="1229586" y="1219567"/>
                  </a:lnTo>
                  <a:lnTo>
                    <a:pt x="1233069" y="1222427"/>
                  </a:lnTo>
                  <a:lnTo>
                    <a:pt x="1236552" y="1225356"/>
                  </a:lnTo>
                  <a:lnTo>
                    <a:pt x="1240035" y="1227490"/>
                  </a:lnTo>
                  <a:lnTo>
                    <a:pt x="1243519" y="1228537"/>
                  </a:lnTo>
                  <a:lnTo>
                    <a:pt x="1247002" y="1229576"/>
                  </a:lnTo>
                  <a:lnTo>
                    <a:pt x="1250485" y="1230609"/>
                  </a:lnTo>
                  <a:lnTo>
                    <a:pt x="1253968" y="1231636"/>
                  </a:lnTo>
                  <a:lnTo>
                    <a:pt x="1257452" y="1232655"/>
                  </a:lnTo>
                  <a:lnTo>
                    <a:pt x="1260935" y="1233402"/>
                  </a:lnTo>
                  <a:lnTo>
                    <a:pt x="1264418" y="1232923"/>
                  </a:lnTo>
                  <a:lnTo>
                    <a:pt x="1267901" y="1232446"/>
                  </a:lnTo>
                  <a:lnTo>
                    <a:pt x="1271385" y="1231972"/>
                  </a:lnTo>
                  <a:lnTo>
                    <a:pt x="1274868" y="1231500"/>
                  </a:lnTo>
                  <a:lnTo>
                    <a:pt x="1278351" y="1231031"/>
                  </a:lnTo>
                  <a:lnTo>
                    <a:pt x="1281834" y="1230564"/>
                  </a:lnTo>
                  <a:lnTo>
                    <a:pt x="1285318" y="1230099"/>
                  </a:lnTo>
                  <a:lnTo>
                    <a:pt x="1288801" y="1229637"/>
                  </a:lnTo>
                  <a:lnTo>
                    <a:pt x="1292284" y="1230175"/>
                  </a:lnTo>
                  <a:lnTo>
                    <a:pt x="1295767" y="1231952"/>
                  </a:lnTo>
                  <a:lnTo>
                    <a:pt x="1299251" y="1233717"/>
                  </a:lnTo>
                  <a:lnTo>
                    <a:pt x="1302734" y="1235010"/>
                  </a:lnTo>
                  <a:lnTo>
                    <a:pt x="1306217" y="1236269"/>
                  </a:lnTo>
                  <a:lnTo>
                    <a:pt x="1309700" y="1237521"/>
                  </a:lnTo>
                  <a:lnTo>
                    <a:pt x="1313184" y="1238764"/>
                  </a:lnTo>
                  <a:lnTo>
                    <a:pt x="1316667" y="1240000"/>
                  </a:lnTo>
                  <a:lnTo>
                    <a:pt x="1320150" y="1242595"/>
                  </a:lnTo>
                  <a:lnTo>
                    <a:pt x="1323633" y="1245230"/>
                  </a:lnTo>
                  <a:lnTo>
                    <a:pt x="1327117" y="1247020"/>
                  </a:lnTo>
                  <a:lnTo>
                    <a:pt x="1330600" y="1247847"/>
                  </a:lnTo>
                  <a:lnTo>
                    <a:pt x="1334083" y="1248669"/>
                  </a:lnTo>
                  <a:lnTo>
                    <a:pt x="1337566" y="1249487"/>
                  </a:lnTo>
                  <a:lnTo>
                    <a:pt x="1341050" y="1250299"/>
                  </a:lnTo>
                  <a:lnTo>
                    <a:pt x="1344533" y="1251106"/>
                  </a:lnTo>
                  <a:lnTo>
                    <a:pt x="1348016" y="1251561"/>
                  </a:lnTo>
                  <a:lnTo>
                    <a:pt x="1351499" y="1251951"/>
                  </a:lnTo>
                  <a:lnTo>
                    <a:pt x="1354983" y="1252339"/>
                  </a:lnTo>
                  <a:lnTo>
                    <a:pt x="1358466" y="1252854"/>
                  </a:lnTo>
                  <a:lnTo>
                    <a:pt x="1361949" y="1254454"/>
                  </a:lnTo>
                  <a:lnTo>
                    <a:pt x="1365432" y="1256043"/>
                  </a:lnTo>
                  <a:lnTo>
                    <a:pt x="1368916" y="1257622"/>
                  </a:lnTo>
                  <a:lnTo>
                    <a:pt x="1372399" y="1257411"/>
                  </a:lnTo>
                  <a:lnTo>
                    <a:pt x="1375882" y="1257177"/>
                  </a:lnTo>
                  <a:lnTo>
                    <a:pt x="1379365" y="1256944"/>
                  </a:lnTo>
                  <a:lnTo>
                    <a:pt x="1382849" y="1256713"/>
                  </a:lnTo>
                  <a:lnTo>
                    <a:pt x="1386332" y="1256482"/>
                  </a:lnTo>
                  <a:lnTo>
                    <a:pt x="1389815" y="1256253"/>
                  </a:lnTo>
                  <a:lnTo>
                    <a:pt x="1393298" y="1254988"/>
                  </a:lnTo>
                  <a:lnTo>
                    <a:pt x="1396782" y="1253380"/>
                  </a:lnTo>
                  <a:lnTo>
                    <a:pt x="1400265" y="1251777"/>
                  </a:lnTo>
                  <a:lnTo>
                    <a:pt x="1403748" y="1250180"/>
                  </a:lnTo>
                  <a:lnTo>
                    <a:pt x="1407231" y="1248589"/>
                  </a:lnTo>
                  <a:lnTo>
                    <a:pt x="1410715" y="1247366"/>
                  </a:lnTo>
                  <a:lnTo>
                    <a:pt x="1414198" y="1248487"/>
                  </a:lnTo>
                  <a:lnTo>
                    <a:pt x="1417681" y="1249601"/>
                  </a:lnTo>
                  <a:lnTo>
                    <a:pt x="1421164" y="1250708"/>
                  </a:lnTo>
                  <a:lnTo>
                    <a:pt x="1424648" y="1251809"/>
                  </a:lnTo>
                  <a:lnTo>
                    <a:pt x="1428131" y="1253165"/>
                  </a:lnTo>
                  <a:lnTo>
                    <a:pt x="1431614" y="1256073"/>
                  </a:lnTo>
                  <a:lnTo>
                    <a:pt x="1435097" y="1258959"/>
                  </a:lnTo>
                  <a:lnTo>
                    <a:pt x="1438580" y="1261894"/>
                  </a:lnTo>
                  <a:lnTo>
                    <a:pt x="1442064" y="1267634"/>
                  </a:lnTo>
                  <a:lnTo>
                    <a:pt x="1445547" y="1273318"/>
                  </a:lnTo>
                  <a:lnTo>
                    <a:pt x="1449030" y="1277169"/>
                  </a:lnTo>
                  <a:lnTo>
                    <a:pt x="1452513" y="1279416"/>
                  </a:lnTo>
                  <a:lnTo>
                    <a:pt x="1455997" y="1281618"/>
                  </a:lnTo>
                  <a:lnTo>
                    <a:pt x="1459480" y="1283005"/>
                  </a:lnTo>
                  <a:lnTo>
                    <a:pt x="1462963" y="1284384"/>
                  </a:lnTo>
                  <a:lnTo>
                    <a:pt x="1466446" y="1285754"/>
                  </a:lnTo>
                  <a:lnTo>
                    <a:pt x="1469930" y="1291907"/>
                  </a:lnTo>
                  <a:lnTo>
                    <a:pt x="1473413" y="1298440"/>
                  </a:lnTo>
                  <a:lnTo>
                    <a:pt x="1476896" y="1304903"/>
                  </a:lnTo>
                  <a:lnTo>
                    <a:pt x="1480379" y="1306472"/>
                  </a:lnTo>
                  <a:lnTo>
                    <a:pt x="1483863" y="1306790"/>
                  </a:lnTo>
                  <a:lnTo>
                    <a:pt x="1487346" y="1307108"/>
                  </a:lnTo>
                  <a:lnTo>
                    <a:pt x="1490829" y="1307423"/>
                  </a:lnTo>
                  <a:lnTo>
                    <a:pt x="1494312" y="1307737"/>
                  </a:lnTo>
                  <a:lnTo>
                    <a:pt x="1497796" y="1308049"/>
                  </a:lnTo>
                  <a:lnTo>
                    <a:pt x="1501279" y="1308536"/>
                  </a:lnTo>
                  <a:lnTo>
                    <a:pt x="1504762" y="1309159"/>
                  </a:lnTo>
                  <a:lnTo>
                    <a:pt x="1508245" y="1309779"/>
                  </a:lnTo>
                  <a:lnTo>
                    <a:pt x="1511729" y="1310327"/>
                  </a:lnTo>
                  <a:lnTo>
                    <a:pt x="1515212" y="1310785"/>
                  </a:lnTo>
                  <a:lnTo>
                    <a:pt x="1518695" y="1311240"/>
                  </a:lnTo>
                  <a:lnTo>
                    <a:pt x="1522178" y="1311694"/>
                  </a:lnTo>
                  <a:lnTo>
                    <a:pt x="1525662" y="1312145"/>
                  </a:lnTo>
                  <a:lnTo>
                    <a:pt x="1529145" y="1312387"/>
                  </a:lnTo>
                  <a:lnTo>
                    <a:pt x="1532628" y="1312373"/>
                  </a:lnTo>
                  <a:lnTo>
                    <a:pt x="1536111" y="1312359"/>
                  </a:lnTo>
                  <a:lnTo>
                    <a:pt x="1539595" y="1313249"/>
                  </a:lnTo>
                  <a:lnTo>
                    <a:pt x="1543078" y="1315976"/>
                  </a:lnTo>
                  <a:lnTo>
                    <a:pt x="1546561" y="1318684"/>
                  </a:lnTo>
                  <a:lnTo>
                    <a:pt x="1550044" y="1318440"/>
                  </a:lnTo>
                  <a:lnTo>
                    <a:pt x="1553528" y="1317608"/>
                  </a:lnTo>
                  <a:lnTo>
                    <a:pt x="1557011" y="1316779"/>
                  </a:lnTo>
                  <a:lnTo>
                    <a:pt x="1560494" y="1315953"/>
                  </a:lnTo>
                  <a:lnTo>
                    <a:pt x="1563977" y="1315130"/>
                  </a:lnTo>
                  <a:lnTo>
                    <a:pt x="1567461" y="1314310"/>
                  </a:lnTo>
                  <a:lnTo>
                    <a:pt x="1570944" y="1313494"/>
                  </a:lnTo>
                  <a:lnTo>
                    <a:pt x="1574427" y="1314408"/>
                  </a:lnTo>
                  <a:lnTo>
                    <a:pt x="1577910" y="1318360"/>
                  </a:lnTo>
                  <a:lnTo>
                    <a:pt x="1581394" y="1320504"/>
                  </a:lnTo>
                  <a:lnTo>
                    <a:pt x="1584877" y="1321815"/>
                  </a:lnTo>
                  <a:lnTo>
                    <a:pt x="1588360" y="1320342"/>
                  </a:lnTo>
                  <a:lnTo>
                    <a:pt x="1591843" y="1318874"/>
                  </a:lnTo>
                  <a:lnTo>
                    <a:pt x="1595327" y="1317410"/>
                  </a:lnTo>
                  <a:lnTo>
                    <a:pt x="1598810" y="1315950"/>
                  </a:lnTo>
                  <a:lnTo>
                    <a:pt x="1602293" y="1314495"/>
                  </a:lnTo>
                  <a:lnTo>
                    <a:pt x="1605776" y="1314642"/>
                  </a:lnTo>
                  <a:lnTo>
                    <a:pt x="1609260" y="1315792"/>
                  </a:lnTo>
                  <a:lnTo>
                    <a:pt x="1612743" y="1316936"/>
                  </a:lnTo>
                  <a:lnTo>
                    <a:pt x="1616226" y="1318074"/>
                  </a:lnTo>
                  <a:lnTo>
                    <a:pt x="1619709" y="1320283"/>
                  </a:lnTo>
                  <a:lnTo>
                    <a:pt x="1623193" y="1322639"/>
                  </a:lnTo>
                  <a:lnTo>
                    <a:pt x="1626676" y="1324979"/>
                  </a:lnTo>
                  <a:lnTo>
                    <a:pt x="1630159" y="1327304"/>
                  </a:lnTo>
                  <a:lnTo>
                    <a:pt x="1633642" y="1328185"/>
                  </a:lnTo>
                  <a:lnTo>
                    <a:pt x="1637126" y="1327652"/>
                  </a:lnTo>
                  <a:lnTo>
                    <a:pt x="1640609" y="1327121"/>
                  </a:lnTo>
                  <a:lnTo>
                    <a:pt x="1644092" y="1326593"/>
                  </a:lnTo>
                  <a:lnTo>
                    <a:pt x="1647575" y="1326286"/>
                  </a:lnTo>
                  <a:lnTo>
                    <a:pt x="1651059" y="1327371"/>
                  </a:lnTo>
                  <a:lnTo>
                    <a:pt x="1654542" y="1328450"/>
                  </a:lnTo>
                  <a:lnTo>
                    <a:pt x="1658025" y="1329523"/>
                  </a:lnTo>
                  <a:lnTo>
                    <a:pt x="1661508" y="1330591"/>
                  </a:lnTo>
                  <a:lnTo>
                    <a:pt x="1664992" y="1331653"/>
                  </a:lnTo>
                  <a:lnTo>
                    <a:pt x="1668475" y="1332710"/>
                  </a:lnTo>
                  <a:lnTo>
                    <a:pt x="1671958" y="1334258"/>
                  </a:lnTo>
                  <a:lnTo>
                    <a:pt x="1675441" y="1335853"/>
                  </a:lnTo>
                  <a:lnTo>
                    <a:pt x="1678925" y="1337439"/>
                  </a:lnTo>
                  <a:lnTo>
                    <a:pt x="1682408" y="1338324"/>
                  </a:lnTo>
                  <a:lnTo>
                    <a:pt x="1685891" y="1339009"/>
                  </a:lnTo>
                  <a:lnTo>
                    <a:pt x="1689374" y="1339691"/>
                  </a:lnTo>
                  <a:lnTo>
                    <a:pt x="1692858" y="1340369"/>
                  </a:lnTo>
                  <a:lnTo>
                    <a:pt x="1696341" y="1341044"/>
                  </a:lnTo>
                  <a:lnTo>
                    <a:pt x="1699824" y="1342514"/>
                  </a:lnTo>
                  <a:lnTo>
                    <a:pt x="1703307" y="1344188"/>
                  </a:lnTo>
                  <a:lnTo>
                    <a:pt x="1706791" y="1345853"/>
                  </a:lnTo>
                  <a:lnTo>
                    <a:pt x="1710274" y="1347509"/>
                  </a:lnTo>
                  <a:lnTo>
                    <a:pt x="1713757" y="1349156"/>
                  </a:lnTo>
                  <a:lnTo>
                    <a:pt x="1717240" y="1352376"/>
                  </a:lnTo>
                  <a:lnTo>
                    <a:pt x="1720723" y="1355973"/>
                  </a:lnTo>
                  <a:lnTo>
                    <a:pt x="1724207" y="1358525"/>
                  </a:lnTo>
                  <a:lnTo>
                    <a:pt x="1727690" y="1358721"/>
                  </a:lnTo>
                  <a:lnTo>
                    <a:pt x="1731173" y="1358916"/>
                  </a:lnTo>
                  <a:lnTo>
                    <a:pt x="1734656" y="1359110"/>
                  </a:lnTo>
                  <a:lnTo>
                    <a:pt x="1738140" y="1359303"/>
                  </a:lnTo>
                  <a:lnTo>
                    <a:pt x="1741623" y="1360793"/>
                  </a:lnTo>
                  <a:lnTo>
                    <a:pt x="1745106" y="1362363"/>
                  </a:lnTo>
                  <a:lnTo>
                    <a:pt x="1748589" y="1363128"/>
                  </a:lnTo>
                  <a:lnTo>
                    <a:pt x="1752073" y="1362878"/>
                  </a:lnTo>
                  <a:lnTo>
                    <a:pt x="1755556" y="1362629"/>
                  </a:lnTo>
                  <a:lnTo>
                    <a:pt x="1759039" y="1362380"/>
                  </a:lnTo>
                  <a:lnTo>
                    <a:pt x="1762522" y="1362133"/>
                  </a:lnTo>
                  <a:lnTo>
                    <a:pt x="1766006" y="1361887"/>
                  </a:lnTo>
                  <a:lnTo>
                    <a:pt x="1769489" y="1361641"/>
                  </a:lnTo>
                  <a:lnTo>
                    <a:pt x="1772972" y="1362308"/>
                  </a:lnTo>
                  <a:lnTo>
                    <a:pt x="1776455" y="1363635"/>
                  </a:lnTo>
                  <a:lnTo>
                    <a:pt x="1779939" y="1364955"/>
                  </a:lnTo>
                  <a:lnTo>
                    <a:pt x="1783422" y="1366269"/>
                  </a:lnTo>
                  <a:lnTo>
                    <a:pt x="1786905" y="1367575"/>
                  </a:lnTo>
                  <a:lnTo>
                    <a:pt x="1790388" y="1368875"/>
                  </a:lnTo>
                  <a:lnTo>
                    <a:pt x="1793872" y="1370168"/>
                  </a:lnTo>
                  <a:lnTo>
                    <a:pt x="1797355" y="1371375"/>
                  </a:lnTo>
                  <a:lnTo>
                    <a:pt x="1800838" y="1371793"/>
                  </a:lnTo>
                  <a:lnTo>
                    <a:pt x="1804321" y="1372209"/>
                  </a:lnTo>
                  <a:lnTo>
                    <a:pt x="1807805" y="1372624"/>
                  </a:lnTo>
                  <a:lnTo>
                    <a:pt x="1811288" y="1373037"/>
                  </a:lnTo>
                  <a:lnTo>
                    <a:pt x="1814771" y="1373448"/>
                  </a:lnTo>
                  <a:lnTo>
                    <a:pt x="1818254" y="1373857"/>
                  </a:lnTo>
                  <a:lnTo>
                    <a:pt x="1821738" y="1374126"/>
                  </a:lnTo>
                  <a:lnTo>
                    <a:pt x="1825221" y="1373930"/>
                  </a:lnTo>
                  <a:lnTo>
                    <a:pt x="1828704" y="1373736"/>
                  </a:lnTo>
                  <a:lnTo>
                    <a:pt x="1832187" y="1373542"/>
                  </a:lnTo>
                  <a:lnTo>
                    <a:pt x="1835671" y="1373349"/>
                  </a:lnTo>
                  <a:lnTo>
                    <a:pt x="1839154" y="1374400"/>
                  </a:lnTo>
                  <a:lnTo>
                    <a:pt x="1842637" y="1375642"/>
                  </a:lnTo>
                  <a:lnTo>
                    <a:pt x="1846120" y="1376878"/>
                  </a:lnTo>
                  <a:lnTo>
                    <a:pt x="1849604" y="1378156"/>
                  </a:lnTo>
                  <a:lnTo>
                    <a:pt x="1853087" y="1379778"/>
                  </a:lnTo>
                  <a:lnTo>
                    <a:pt x="1856570" y="1381391"/>
                  </a:lnTo>
                  <a:lnTo>
                    <a:pt x="1860053" y="1382995"/>
                  </a:lnTo>
                  <a:lnTo>
                    <a:pt x="1863537" y="1384294"/>
                  </a:lnTo>
                  <a:lnTo>
                    <a:pt x="1867020" y="1385097"/>
                  </a:lnTo>
                  <a:lnTo>
                    <a:pt x="1870503" y="1385897"/>
                  </a:lnTo>
                  <a:lnTo>
                    <a:pt x="1873986" y="1386693"/>
                  </a:lnTo>
                  <a:lnTo>
                    <a:pt x="1877470" y="1387485"/>
                  </a:lnTo>
                  <a:lnTo>
                    <a:pt x="1880953" y="1388274"/>
                  </a:lnTo>
                  <a:lnTo>
                    <a:pt x="1884436" y="1389707"/>
                  </a:lnTo>
                  <a:lnTo>
                    <a:pt x="1887919" y="1392375"/>
                  </a:lnTo>
                  <a:lnTo>
                    <a:pt x="1891403" y="1392454"/>
                  </a:lnTo>
                  <a:lnTo>
                    <a:pt x="1894886" y="1392533"/>
                  </a:lnTo>
                  <a:lnTo>
                    <a:pt x="1898369" y="1392611"/>
                  </a:lnTo>
                  <a:lnTo>
                    <a:pt x="1901852" y="1392689"/>
                  </a:lnTo>
                  <a:lnTo>
                    <a:pt x="1905336" y="1392766"/>
                  </a:lnTo>
                  <a:lnTo>
                    <a:pt x="1908819" y="1392611"/>
                  </a:lnTo>
                  <a:lnTo>
                    <a:pt x="1912302" y="1391850"/>
                  </a:lnTo>
                  <a:lnTo>
                    <a:pt x="1915785" y="1391091"/>
                  </a:lnTo>
                  <a:lnTo>
                    <a:pt x="1919269" y="1390335"/>
                  </a:lnTo>
                  <a:lnTo>
                    <a:pt x="1922752" y="1389581"/>
                  </a:lnTo>
                  <a:lnTo>
                    <a:pt x="1926235" y="1388829"/>
                  </a:lnTo>
                  <a:lnTo>
                    <a:pt x="1929718" y="1388079"/>
                  </a:lnTo>
                  <a:lnTo>
                    <a:pt x="1933202" y="1387331"/>
                  </a:lnTo>
                  <a:lnTo>
                    <a:pt x="1936685" y="1388081"/>
                  </a:lnTo>
                  <a:lnTo>
                    <a:pt x="1940168" y="1389221"/>
                  </a:lnTo>
                  <a:lnTo>
                    <a:pt x="1943651" y="1390355"/>
                  </a:lnTo>
                  <a:lnTo>
                    <a:pt x="1947135" y="1391434"/>
                  </a:lnTo>
                  <a:lnTo>
                    <a:pt x="1950618" y="1391494"/>
                  </a:lnTo>
                  <a:lnTo>
                    <a:pt x="1954101" y="1391555"/>
                  </a:lnTo>
                  <a:lnTo>
                    <a:pt x="1957584" y="1391615"/>
                  </a:lnTo>
                  <a:lnTo>
                    <a:pt x="1961068" y="1391676"/>
                  </a:lnTo>
                  <a:lnTo>
                    <a:pt x="1964551" y="1391736"/>
                  </a:lnTo>
                  <a:lnTo>
                    <a:pt x="1968034" y="1391795"/>
                  </a:lnTo>
                  <a:lnTo>
                    <a:pt x="1971517" y="1391855"/>
                  </a:lnTo>
                  <a:lnTo>
                    <a:pt x="1975001" y="1391914"/>
                  </a:lnTo>
                  <a:lnTo>
                    <a:pt x="1978484" y="1392611"/>
                  </a:lnTo>
                  <a:lnTo>
                    <a:pt x="1981967" y="1393347"/>
                  </a:lnTo>
                  <a:lnTo>
                    <a:pt x="1985450" y="1394080"/>
                  </a:lnTo>
                  <a:lnTo>
                    <a:pt x="1988934" y="1394971"/>
                  </a:lnTo>
                  <a:lnTo>
                    <a:pt x="1992417" y="1396517"/>
                  </a:lnTo>
                  <a:lnTo>
                    <a:pt x="1995900" y="1398056"/>
                  </a:lnTo>
                  <a:lnTo>
                    <a:pt x="1999383" y="1399587"/>
                  </a:lnTo>
                  <a:lnTo>
                    <a:pt x="2002867" y="1401110"/>
                  </a:lnTo>
                  <a:lnTo>
                    <a:pt x="2006350" y="1402313"/>
                  </a:lnTo>
                  <a:lnTo>
                    <a:pt x="2009833" y="1402298"/>
                  </a:lnTo>
                  <a:lnTo>
                    <a:pt x="2013316" y="1402282"/>
                  </a:lnTo>
                  <a:lnTo>
                    <a:pt x="2016799" y="1402267"/>
                  </a:lnTo>
                  <a:lnTo>
                    <a:pt x="2020283" y="1402251"/>
                  </a:lnTo>
                  <a:lnTo>
                    <a:pt x="2023766" y="1402236"/>
                  </a:lnTo>
                  <a:lnTo>
                    <a:pt x="2027249" y="1402221"/>
                  </a:lnTo>
                  <a:lnTo>
                    <a:pt x="2030732" y="1402205"/>
                  </a:lnTo>
                  <a:lnTo>
                    <a:pt x="2034216" y="1401553"/>
                  </a:lnTo>
                  <a:lnTo>
                    <a:pt x="2037699" y="1400652"/>
                  </a:lnTo>
                  <a:lnTo>
                    <a:pt x="2041182" y="1399754"/>
                  </a:lnTo>
                  <a:lnTo>
                    <a:pt x="2044665" y="1398858"/>
                  </a:lnTo>
                  <a:lnTo>
                    <a:pt x="2048149" y="1397964"/>
                  </a:lnTo>
                  <a:lnTo>
                    <a:pt x="2051632" y="1397073"/>
                  </a:lnTo>
                  <a:lnTo>
                    <a:pt x="2055115" y="1396184"/>
                  </a:lnTo>
                  <a:lnTo>
                    <a:pt x="2058598" y="1395584"/>
                  </a:lnTo>
                  <a:lnTo>
                    <a:pt x="2062082" y="1395932"/>
                  </a:lnTo>
                  <a:lnTo>
                    <a:pt x="2065565" y="1396280"/>
                  </a:lnTo>
                  <a:lnTo>
                    <a:pt x="2069048" y="1396625"/>
                  </a:lnTo>
                  <a:lnTo>
                    <a:pt x="2072531" y="1396994"/>
                  </a:lnTo>
                  <a:lnTo>
                    <a:pt x="2076015" y="1397387"/>
                  </a:lnTo>
                  <a:lnTo>
                    <a:pt x="2079498" y="1397779"/>
                  </a:lnTo>
                  <a:lnTo>
                    <a:pt x="2082981" y="1398169"/>
                  </a:lnTo>
                  <a:lnTo>
                    <a:pt x="2086464" y="1398646"/>
                  </a:lnTo>
                  <a:lnTo>
                    <a:pt x="2089948" y="1399745"/>
                  </a:lnTo>
                  <a:lnTo>
                    <a:pt x="2093431" y="1400840"/>
                  </a:lnTo>
                  <a:lnTo>
                    <a:pt x="2096914" y="1401930"/>
                  </a:lnTo>
                  <a:lnTo>
                    <a:pt x="2100397" y="1403015"/>
                  </a:lnTo>
                  <a:lnTo>
                    <a:pt x="2103881" y="1404095"/>
                  </a:lnTo>
                  <a:lnTo>
                    <a:pt x="2107364" y="1405171"/>
                  </a:lnTo>
                  <a:lnTo>
                    <a:pt x="2110847" y="1405880"/>
                  </a:lnTo>
                  <a:lnTo>
                    <a:pt x="2114330" y="1406540"/>
                  </a:lnTo>
                  <a:lnTo>
                    <a:pt x="2117814" y="1407197"/>
                  </a:lnTo>
                  <a:lnTo>
                    <a:pt x="2121297" y="1407851"/>
                  </a:lnTo>
                  <a:lnTo>
                    <a:pt x="2124780" y="1408503"/>
                  </a:lnTo>
                  <a:lnTo>
                    <a:pt x="2128263" y="1409152"/>
                  </a:lnTo>
                  <a:lnTo>
                    <a:pt x="2131747" y="1409799"/>
                  </a:lnTo>
                  <a:lnTo>
                    <a:pt x="2135230" y="1410443"/>
                  </a:lnTo>
                  <a:lnTo>
                    <a:pt x="2138713" y="1412380"/>
                  </a:lnTo>
                  <a:lnTo>
                    <a:pt x="2142196" y="1414683"/>
                  </a:lnTo>
                  <a:lnTo>
                    <a:pt x="2145680" y="1416972"/>
                  </a:lnTo>
                  <a:lnTo>
                    <a:pt x="2149163" y="1419302"/>
                  </a:lnTo>
                  <a:lnTo>
                    <a:pt x="2152646" y="1423211"/>
                  </a:lnTo>
                  <a:lnTo>
                    <a:pt x="2156129" y="1427093"/>
                  </a:lnTo>
                  <a:lnTo>
                    <a:pt x="2159613" y="1430947"/>
                  </a:lnTo>
                  <a:lnTo>
                    <a:pt x="2163096" y="1434289"/>
                  </a:lnTo>
                  <a:lnTo>
                    <a:pt x="2166579" y="1436418"/>
                  </a:lnTo>
                  <a:lnTo>
                    <a:pt x="2170062" y="1438536"/>
                  </a:lnTo>
                  <a:lnTo>
                    <a:pt x="2173546" y="1440569"/>
                  </a:lnTo>
                  <a:lnTo>
                    <a:pt x="2177029" y="1442227"/>
                  </a:lnTo>
                  <a:lnTo>
                    <a:pt x="2180512" y="1443878"/>
                  </a:lnTo>
                  <a:lnTo>
                    <a:pt x="2183995" y="1445521"/>
                  </a:lnTo>
                  <a:lnTo>
                    <a:pt x="2187479" y="1447156"/>
                  </a:lnTo>
                  <a:lnTo>
                    <a:pt x="2190962" y="1448169"/>
                  </a:lnTo>
                  <a:lnTo>
                    <a:pt x="2194445" y="1449028"/>
                  </a:lnTo>
                  <a:lnTo>
                    <a:pt x="2197928" y="1449883"/>
                  </a:lnTo>
                  <a:lnTo>
                    <a:pt x="2201412" y="1450716"/>
                  </a:lnTo>
                  <a:lnTo>
                    <a:pt x="2204895" y="1451252"/>
                  </a:lnTo>
                  <a:lnTo>
                    <a:pt x="2208378" y="1451786"/>
                  </a:lnTo>
                  <a:lnTo>
                    <a:pt x="2211861" y="1452318"/>
                  </a:lnTo>
                  <a:lnTo>
                    <a:pt x="2215345" y="1453144"/>
                  </a:lnTo>
                  <a:lnTo>
                    <a:pt x="2218828" y="1454599"/>
                  </a:lnTo>
                  <a:lnTo>
                    <a:pt x="2222311" y="1456048"/>
                  </a:lnTo>
                  <a:lnTo>
                    <a:pt x="2225794" y="1457490"/>
                  </a:lnTo>
                  <a:lnTo>
                    <a:pt x="2229278" y="1459805"/>
                  </a:lnTo>
                  <a:lnTo>
                    <a:pt x="2232761" y="1462756"/>
                  </a:lnTo>
                  <a:lnTo>
                    <a:pt x="2236244" y="1464496"/>
                  </a:lnTo>
                  <a:lnTo>
                    <a:pt x="2239727" y="1465723"/>
                  </a:lnTo>
                  <a:lnTo>
                    <a:pt x="2243211" y="1466944"/>
                  </a:lnTo>
                  <a:lnTo>
                    <a:pt x="2246694" y="1467547"/>
                  </a:lnTo>
                  <a:lnTo>
                    <a:pt x="2250177" y="1467709"/>
                  </a:lnTo>
                  <a:lnTo>
                    <a:pt x="2253660" y="1467872"/>
                  </a:lnTo>
                  <a:lnTo>
                    <a:pt x="2257144" y="1468033"/>
                  </a:lnTo>
                  <a:lnTo>
                    <a:pt x="2260627" y="1468194"/>
                  </a:lnTo>
                  <a:lnTo>
                    <a:pt x="2264110" y="1468355"/>
                  </a:lnTo>
                  <a:lnTo>
                    <a:pt x="2267593" y="1468515"/>
                  </a:lnTo>
                  <a:lnTo>
                    <a:pt x="2271077" y="1469338"/>
                  </a:lnTo>
                  <a:lnTo>
                    <a:pt x="2274560" y="1470414"/>
                  </a:lnTo>
                  <a:lnTo>
                    <a:pt x="2278043" y="1471486"/>
                  </a:lnTo>
                  <a:lnTo>
                    <a:pt x="2281526" y="1472553"/>
                  </a:lnTo>
                  <a:lnTo>
                    <a:pt x="2285010" y="1473616"/>
                  </a:lnTo>
                  <a:lnTo>
                    <a:pt x="2288493" y="1474593"/>
                  </a:lnTo>
                  <a:lnTo>
                    <a:pt x="2291976" y="1474884"/>
                  </a:lnTo>
                  <a:lnTo>
                    <a:pt x="2295459" y="1475175"/>
                  </a:lnTo>
                  <a:lnTo>
                    <a:pt x="2298942" y="1475466"/>
                  </a:lnTo>
                  <a:lnTo>
                    <a:pt x="2302426" y="1475755"/>
                  </a:lnTo>
                  <a:lnTo>
                    <a:pt x="2305909" y="1476043"/>
                  </a:lnTo>
                  <a:lnTo>
                    <a:pt x="2309392" y="1476330"/>
                  </a:lnTo>
                  <a:lnTo>
                    <a:pt x="2312875" y="1476767"/>
                  </a:lnTo>
                  <a:lnTo>
                    <a:pt x="2316359" y="1477226"/>
                  </a:lnTo>
                  <a:lnTo>
                    <a:pt x="2319842" y="1477683"/>
                  </a:lnTo>
                  <a:lnTo>
                    <a:pt x="2323325" y="1478139"/>
                  </a:lnTo>
                  <a:lnTo>
                    <a:pt x="2326808" y="1478593"/>
                  </a:lnTo>
                  <a:lnTo>
                    <a:pt x="2330292" y="1479909"/>
                  </a:lnTo>
                  <a:lnTo>
                    <a:pt x="2333775" y="1481340"/>
                  </a:lnTo>
                  <a:lnTo>
                    <a:pt x="2337258" y="1482765"/>
                  </a:lnTo>
                  <a:lnTo>
                    <a:pt x="2340741" y="1484183"/>
                  </a:lnTo>
                  <a:lnTo>
                    <a:pt x="2344225" y="1485207"/>
                  </a:lnTo>
                  <a:lnTo>
                    <a:pt x="2347708" y="1485856"/>
                  </a:lnTo>
                  <a:lnTo>
                    <a:pt x="2351191" y="1486503"/>
                  </a:lnTo>
                  <a:lnTo>
                    <a:pt x="2354674" y="1487147"/>
                  </a:lnTo>
                  <a:lnTo>
                    <a:pt x="2358158" y="1487788"/>
                  </a:lnTo>
                  <a:lnTo>
                    <a:pt x="2361641" y="1488143"/>
                  </a:lnTo>
                  <a:lnTo>
                    <a:pt x="2365124" y="1488234"/>
                  </a:lnTo>
                  <a:lnTo>
                    <a:pt x="2368607" y="1488325"/>
                  </a:lnTo>
                  <a:lnTo>
                    <a:pt x="2372091" y="1488366"/>
                  </a:lnTo>
                  <a:lnTo>
                    <a:pt x="2375574" y="1488335"/>
                  </a:lnTo>
                  <a:lnTo>
                    <a:pt x="2379057" y="1488303"/>
                  </a:lnTo>
                  <a:lnTo>
                    <a:pt x="2382540" y="1488272"/>
                  </a:lnTo>
                  <a:lnTo>
                    <a:pt x="2386024" y="1488241"/>
                  </a:lnTo>
                  <a:lnTo>
                    <a:pt x="2389507" y="1488210"/>
                  </a:lnTo>
                  <a:lnTo>
                    <a:pt x="2392990" y="1488179"/>
                  </a:lnTo>
                  <a:lnTo>
                    <a:pt x="2396473" y="1488541"/>
                  </a:lnTo>
                  <a:lnTo>
                    <a:pt x="2399957" y="1489238"/>
                  </a:lnTo>
                  <a:lnTo>
                    <a:pt x="2403440" y="1489932"/>
                  </a:lnTo>
                  <a:lnTo>
                    <a:pt x="2406923" y="1490624"/>
                  </a:lnTo>
                  <a:lnTo>
                    <a:pt x="2410406" y="1492217"/>
                  </a:lnTo>
                  <a:lnTo>
                    <a:pt x="2413890" y="1494035"/>
                  </a:lnTo>
                  <a:lnTo>
                    <a:pt x="2417373" y="1495844"/>
                  </a:lnTo>
                  <a:lnTo>
                    <a:pt x="2420856" y="1497644"/>
                  </a:lnTo>
                  <a:lnTo>
                    <a:pt x="2424339" y="1498892"/>
                  </a:lnTo>
                  <a:lnTo>
                    <a:pt x="2427823" y="1499414"/>
                  </a:lnTo>
                  <a:lnTo>
                    <a:pt x="2431306" y="1499933"/>
                  </a:lnTo>
                  <a:lnTo>
                    <a:pt x="2434789" y="1500451"/>
                  </a:lnTo>
                  <a:lnTo>
                    <a:pt x="2438272" y="1500967"/>
                  </a:lnTo>
                  <a:lnTo>
                    <a:pt x="2441756" y="1501482"/>
                  </a:lnTo>
                  <a:lnTo>
                    <a:pt x="2445239" y="1501994"/>
                  </a:lnTo>
                  <a:lnTo>
                    <a:pt x="2448722" y="1502505"/>
                  </a:lnTo>
                  <a:lnTo>
                    <a:pt x="2452205" y="1502748"/>
                  </a:lnTo>
                  <a:lnTo>
                    <a:pt x="2455689" y="1502424"/>
                  </a:lnTo>
                  <a:lnTo>
                    <a:pt x="2459172" y="1502100"/>
                  </a:lnTo>
                  <a:lnTo>
                    <a:pt x="2462655" y="1501777"/>
                  </a:lnTo>
                  <a:lnTo>
                    <a:pt x="2466138" y="1501454"/>
                  </a:lnTo>
                  <a:lnTo>
                    <a:pt x="2469622" y="1501133"/>
                  </a:lnTo>
                  <a:lnTo>
                    <a:pt x="2473105" y="1502653"/>
                  </a:lnTo>
                  <a:lnTo>
                    <a:pt x="2476588" y="1504933"/>
                  </a:lnTo>
                  <a:lnTo>
                    <a:pt x="2480071" y="1507202"/>
                  </a:lnTo>
                  <a:lnTo>
                    <a:pt x="2483555" y="1509505"/>
                  </a:lnTo>
                  <a:lnTo>
                    <a:pt x="2487038" y="1511829"/>
                  </a:lnTo>
                  <a:lnTo>
                    <a:pt x="2490521" y="1513964"/>
                  </a:lnTo>
                  <a:lnTo>
                    <a:pt x="2494004" y="1514324"/>
                  </a:lnTo>
                  <a:lnTo>
                    <a:pt x="2497488" y="1514682"/>
                  </a:lnTo>
                  <a:lnTo>
                    <a:pt x="2500971" y="1515039"/>
                  </a:lnTo>
                  <a:lnTo>
                    <a:pt x="2504454" y="1515395"/>
                  </a:lnTo>
                  <a:lnTo>
                    <a:pt x="2507937" y="1515936"/>
                  </a:lnTo>
                  <a:lnTo>
                    <a:pt x="2511421" y="1516547"/>
                  </a:lnTo>
                  <a:lnTo>
                    <a:pt x="2514904" y="1517155"/>
                  </a:lnTo>
                  <a:lnTo>
                    <a:pt x="2518387" y="1517761"/>
                  </a:lnTo>
                  <a:lnTo>
                    <a:pt x="2521870" y="1518365"/>
                  </a:lnTo>
                  <a:lnTo>
                    <a:pt x="2525354" y="1518967"/>
                  </a:lnTo>
                  <a:lnTo>
                    <a:pt x="2528837" y="1519567"/>
                  </a:lnTo>
                  <a:lnTo>
                    <a:pt x="2532320" y="1520828"/>
                  </a:lnTo>
                  <a:lnTo>
                    <a:pt x="2535803" y="1522341"/>
                  </a:lnTo>
                  <a:lnTo>
                    <a:pt x="2539287" y="1522680"/>
                  </a:lnTo>
                  <a:lnTo>
                    <a:pt x="2542770" y="1523018"/>
                  </a:lnTo>
                  <a:lnTo>
                    <a:pt x="2546253" y="1523354"/>
                  </a:lnTo>
                  <a:lnTo>
                    <a:pt x="2549736" y="1523466"/>
                  </a:lnTo>
                  <a:lnTo>
                    <a:pt x="2553220" y="1522899"/>
                  </a:lnTo>
                  <a:lnTo>
                    <a:pt x="2556703" y="1522332"/>
                  </a:lnTo>
                  <a:lnTo>
                    <a:pt x="2560186" y="1521858"/>
                  </a:lnTo>
                  <a:lnTo>
                    <a:pt x="2563669" y="1522006"/>
                  </a:lnTo>
                  <a:lnTo>
                    <a:pt x="2567153" y="1522155"/>
                  </a:lnTo>
                  <a:lnTo>
                    <a:pt x="2570636" y="1522303"/>
                  </a:lnTo>
                  <a:lnTo>
                    <a:pt x="2574119" y="1522450"/>
                  </a:lnTo>
                  <a:lnTo>
                    <a:pt x="2577602" y="1522645"/>
                  </a:lnTo>
                  <a:lnTo>
                    <a:pt x="2581085" y="1523143"/>
                  </a:lnTo>
                  <a:lnTo>
                    <a:pt x="2584569" y="1523640"/>
                  </a:lnTo>
                  <a:lnTo>
                    <a:pt x="2588052" y="1524135"/>
                  </a:lnTo>
                  <a:lnTo>
                    <a:pt x="2591535" y="1524628"/>
                  </a:lnTo>
                  <a:lnTo>
                    <a:pt x="2595018" y="1525120"/>
                  </a:lnTo>
                  <a:lnTo>
                    <a:pt x="2598502" y="1525414"/>
                  </a:lnTo>
                  <a:lnTo>
                    <a:pt x="2601985" y="1525529"/>
                  </a:lnTo>
                  <a:lnTo>
                    <a:pt x="2605468" y="1525643"/>
                  </a:lnTo>
                  <a:lnTo>
                    <a:pt x="2608951" y="1525758"/>
                  </a:lnTo>
                  <a:lnTo>
                    <a:pt x="2612435" y="1526231"/>
                  </a:lnTo>
                  <a:lnTo>
                    <a:pt x="2615918" y="1528642"/>
                  </a:lnTo>
                  <a:lnTo>
                    <a:pt x="2619401" y="1531040"/>
                  </a:lnTo>
                  <a:lnTo>
                    <a:pt x="2622884" y="1533427"/>
                  </a:lnTo>
                  <a:lnTo>
                    <a:pt x="2626368" y="1535801"/>
                  </a:lnTo>
                  <a:lnTo>
                    <a:pt x="2629851" y="1536255"/>
                  </a:lnTo>
                  <a:lnTo>
                    <a:pt x="2633334" y="1536199"/>
                  </a:lnTo>
                  <a:lnTo>
                    <a:pt x="2636817" y="1536143"/>
                  </a:lnTo>
                  <a:lnTo>
                    <a:pt x="2640301" y="1536087"/>
                  </a:lnTo>
                  <a:lnTo>
                    <a:pt x="2643784" y="1536031"/>
                  </a:lnTo>
                  <a:lnTo>
                    <a:pt x="2647267" y="1537785"/>
                  </a:lnTo>
                  <a:lnTo>
                    <a:pt x="2650750" y="1539986"/>
                  </a:lnTo>
                  <a:lnTo>
                    <a:pt x="2654234" y="1543709"/>
                  </a:lnTo>
                  <a:lnTo>
                    <a:pt x="2657717" y="1547529"/>
                  </a:lnTo>
                  <a:lnTo>
                    <a:pt x="2661200" y="1551627"/>
                  </a:lnTo>
                  <a:lnTo>
                    <a:pt x="2664683" y="1556093"/>
                  </a:lnTo>
                  <a:lnTo>
                    <a:pt x="2668167" y="1558000"/>
                  </a:lnTo>
                  <a:lnTo>
                    <a:pt x="2671650" y="1557918"/>
                  </a:lnTo>
                  <a:lnTo>
                    <a:pt x="2675133" y="1557836"/>
                  </a:lnTo>
                  <a:lnTo>
                    <a:pt x="2678616" y="1557754"/>
                  </a:lnTo>
                  <a:lnTo>
                    <a:pt x="2682100" y="1557673"/>
                  </a:lnTo>
                  <a:lnTo>
                    <a:pt x="2685583" y="1560144"/>
                  </a:lnTo>
                  <a:lnTo>
                    <a:pt x="2689066" y="1563564"/>
                  </a:lnTo>
                  <a:lnTo>
                    <a:pt x="2692549" y="1564958"/>
                  </a:lnTo>
                  <a:lnTo>
                    <a:pt x="2696033" y="1566345"/>
                  </a:lnTo>
                  <a:lnTo>
                    <a:pt x="2699516" y="1567728"/>
                  </a:lnTo>
                  <a:lnTo>
                    <a:pt x="2702999" y="1568293"/>
                  </a:lnTo>
                  <a:lnTo>
                    <a:pt x="2706482" y="1568267"/>
                  </a:lnTo>
                  <a:lnTo>
                    <a:pt x="2709966" y="1568242"/>
                  </a:lnTo>
                  <a:lnTo>
                    <a:pt x="2713449" y="1568518"/>
                  </a:lnTo>
                  <a:lnTo>
                    <a:pt x="2716932" y="1569147"/>
                  </a:lnTo>
                  <a:lnTo>
                    <a:pt x="2720415" y="1569775"/>
                  </a:lnTo>
                  <a:lnTo>
                    <a:pt x="2723899" y="1570400"/>
                  </a:lnTo>
                  <a:lnTo>
                    <a:pt x="2727382" y="1571094"/>
                  </a:lnTo>
                  <a:lnTo>
                    <a:pt x="2730865" y="1572480"/>
                  </a:lnTo>
                  <a:lnTo>
                    <a:pt x="2734348" y="1573860"/>
                  </a:lnTo>
                  <a:lnTo>
                    <a:pt x="2737832" y="1575234"/>
                  </a:lnTo>
                  <a:lnTo>
                    <a:pt x="2741315" y="1576603"/>
                  </a:lnTo>
                  <a:lnTo>
                    <a:pt x="2744798" y="1578104"/>
                  </a:lnTo>
                  <a:lnTo>
                    <a:pt x="2748281" y="1579650"/>
                  </a:lnTo>
                  <a:lnTo>
                    <a:pt x="2751765" y="1581948"/>
                  </a:lnTo>
                  <a:lnTo>
                    <a:pt x="2755248" y="1586748"/>
                  </a:lnTo>
                  <a:lnTo>
                    <a:pt x="2758731" y="1588318"/>
                  </a:lnTo>
                  <a:lnTo>
                    <a:pt x="2762214" y="1589827"/>
                  </a:lnTo>
                  <a:lnTo>
                    <a:pt x="2765698" y="1591330"/>
                  </a:lnTo>
                  <a:lnTo>
                    <a:pt x="2769181" y="1592739"/>
                  </a:lnTo>
                  <a:lnTo>
                    <a:pt x="2772664" y="1593862"/>
                  </a:lnTo>
                  <a:lnTo>
                    <a:pt x="2776147" y="1594981"/>
                  </a:lnTo>
                  <a:lnTo>
                    <a:pt x="2779631" y="1596095"/>
                  </a:lnTo>
                  <a:lnTo>
                    <a:pt x="2783114" y="1597206"/>
                  </a:lnTo>
                  <a:lnTo>
                    <a:pt x="2786597" y="1597294"/>
                  </a:lnTo>
                  <a:lnTo>
                    <a:pt x="2790080" y="1597234"/>
                  </a:lnTo>
                  <a:lnTo>
                    <a:pt x="2793564" y="1597175"/>
                  </a:lnTo>
                  <a:lnTo>
                    <a:pt x="2797047" y="1599542"/>
                  </a:lnTo>
                  <a:lnTo>
                    <a:pt x="2800530" y="1602684"/>
                  </a:lnTo>
                  <a:lnTo>
                    <a:pt x="2804013" y="1606178"/>
                  </a:lnTo>
                  <a:lnTo>
                    <a:pt x="2807497" y="1609665"/>
                  </a:lnTo>
                  <a:lnTo>
                    <a:pt x="2810980" y="1610090"/>
                  </a:lnTo>
                  <a:lnTo>
                    <a:pt x="2814463" y="1610515"/>
                  </a:lnTo>
                  <a:lnTo>
                    <a:pt x="2817946" y="1610938"/>
                  </a:lnTo>
                  <a:lnTo>
                    <a:pt x="2821430" y="1611138"/>
                  </a:lnTo>
                  <a:lnTo>
                    <a:pt x="2824913" y="1611311"/>
                  </a:lnTo>
                  <a:lnTo>
                    <a:pt x="2828396" y="1611778"/>
                  </a:lnTo>
                  <a:lnTo>
                    <a:pt x="2831879" y="1612691"/>
                  </a:lnTo>
                  <a:lnTo>
                    <a:pt x="2835363" y="1613601"/>
                  </a:lnTo>
                  <a:lnTo>
                    <a:pt x="2838846" y="1614247"/>
                  </a:lnTo>
                  <a:lnTo>
                    <a:pt x="2842329" y="1614209"/>
                  </a:lnTo>
                  <a:lnTo>
                    <a:pt x="2845812" y="1614172"/>
                  </a:lnTo>
                  <a:lnTo>
                    <a:pt x="2849296" y="1614135"/>
                  </a:lnTo>
                  <a:lnTo>
                    <a:pt x="2852779" y="1615079"/>
                  </a:lnTo>
                  <a:lnTo>
                    <a:pt x="2856262" y="1616872"/>
                  </a:lnTo>
                  <a:lnTo>
                    <a:pt x="2859745" y="1618658"/>
                  </a:lnTo>
                  <a:lnTo>
                    <a:pt x="2863229" y="1620435"/>
                  </a:lnTo>
                  <a:lnTo>
                    <a:pt x="2866712" y="1623320"/>
                  </a:lnTo>
                  <a:lnTo>
                    <a:pt x="2870195" y="1624846"/>
                  </a:lnTo>
                  <a:lnTo>
                    <a:pt x="2873678" y="1624997"/>
                  </a:lnTo>
                  <a:lnTo>
                    <a:pt x="2877161" y="1625148"/>
                  </a:lnTo>
                  <a:lnTo>
                    <a:pt x="2880645" y="1625298"/>
                  </a:lnTo>
                  <a:lnTo>
                    <a:pt x="2884128" y="1625406"/>
                  </a:lnTo>
                  <a:lnTo>
                    <a:pt x="2887611" y="1625316"/>
                  </a:lnTo>
                  <a:lnTo>
                    <a:pt x="2891094" y="1625227"/>
                  </a:lnTo>
                  <a:lnTo>
                    <a:pt x="2894578" y="1625165"/>
                  </a:lnTo>
                  <a:lnTo>
                    <a:pt x="2898061" y="1625553"/>
                  </a:lnTo>
                  <a:lnTo>
                    <a:pt x="2901544" y="1625939"/>
                  </a:lnTo>
                  <a:lnTo>
                    <a:pt x="2905027" y="1626325"/>
                  </a:lnTo>
                  <a:lnTo>
                    <a:pt x="2908511" y="1627043"/>
                  </a:lnTo>
                  <a:lnTo>
                    <a:pt x="2911994" y="1627780"/>
                  </a:lnTo>
                  <a:lnTo>
                    <a:pt x="2915477" y="1628515"/>
                  </a:lnTo>
                  <a:lnTo>
                    <a:pt x="2918960" y="1629440"/>
                  </a:lnTo>
                  <a:lnTo>
                    <a:pt x="2922444" y="1631149"/>
                  </a:lnTo>
                  <a:lnTo>
                    <a:pt x="2925927" y="1632723"/>
                  </a:lnTo>
                  <a:lnTo>
                    <a:pt x="2929410" y="1634029"/>
                  </a:lnTo>
                  <a:lnTo>
                    <a:pt x="2932893" y="1635330"/>
                  </a:lnTo>
                  <a:lnTo>
                    <a:pt x="2936377" y="1636328"/>
                  </a:lnTo>
                  <a:lnTo>
                    <a:pt x="2939860" y="1636170"/>
                  </a:lnTo>
                  <a:lnTo>
                    <a:pt x="2943343" y="1636012"/>
                  </a:lnTo>
                  <a:lnTo>
                    <a:pt x="2946826" y="1635855"/>
                  </a:lnTo>
                  <a:lnTo>
                    <a:pt x="2950310" y="1635699"/>
                  </a:lnTo>
                  <a:lnTo>
                    <a:pt x="2953793" y="1635604"/>
                  </a:lnTo>
                  <a:lnTo>
                    <a:pt x="2957276" y="1635737"/>
                  </a:lnTo>
                  <a:lnTo>
                    <a:pt x="2960759" y="1635869"/>
                  </a:lnTo>
                  <a:lnTo>
                    <a:pt x="2964243" y="1636001"/>
                  </a:lnTo>
                  <a:lnTo>
                    <a:pt x="2967726" y="1636132"/>
                  </a:lnTo>
                  <a:lnTo>
                    <a:pt x="2971209" y="1636402"/>
                  </a:lnTo>
                  <a:lnTo>
                    <a:pt x="2974692" y="1636697"/>
                  </a:lnTo>
                  <a:lnTo>
                    <a:pt x="2978176" y="1636990"/>
                  </a:lnTo>
                  <a:lnTo>
                    <a:pt x="2981659" y="1637283"/>
                  </a:lnTo>
                  <a:lnTo>
                    <a:pt x="2985142" y="1637680"/>
                  </a:lnTo>
                  <a:lnTo>
                    <a:pt x="2988625" y="1638188"/>
                  </a:lnTo>
                  <a:lnTo>
                    <a:pt x="2992109" y="1638232"/>
                  </a:lnTo>
                  <a:lnTo>
                    <a:pt x="2995592" y="1637981"/>
                  </a:lnTo>
                  <a:lnTo>
                    <a:pt x="2999075" y="1637730"/>
                  </a:lnTo>
                  <a:lnTo>
                    <a:pt x="3002558" y="1637480"/>
                  </a:lnTo>
                  <a:lnTo>
                    <a:pt x="3006042" y="1637230"/>
                  </a:lnTo>
                  <a:lnTo>
                    <a:pt x="3009525" y="1636980"/>
                  </a:lnTo>
                  <a:lnTo>
                    <a:pt x="3013008" y="1636544"/>
                  </a:lnTo>
                  <a:lnTo>
                    <a:pt x="3016491" y="1639061"/>
                  </a:lnTo>
                  <a:lnTo>
                    <a:pt x="3019975" y="1642558"/>
                  </a:lnTo>
                  <a:lnTo>
                    <a:pt x="3023458" y="1650896"/>
                  </a:lnTo>
                  <a:lnTo>
                    <a:pt x="3026941" y="1654327"/>
                  </a:lnTo>
                  <a:lnTo>
                    <a:pt x="3030424" y="1657389"/>
                  </a:lnTo>
                  <a:lnTo>
                    <a:pt x="3033908" y="1659867"/>
                  </a:lnTo>
                  <a:lnTo>
                    <a:pt x="3037391" y="1662334"/>
                  </a:lnTo>
                  <a:lnTo>
                    <a:pt x="3040874" y="1664788"/>
                  </a:lnTo>
                  <a:lnTo>
                    <a:pt x="3044357" y="1666424"/>
                  </a:lnTo>
                  <a:lnTo>
                    <a:pt x="3047841" y="1667596"/>
                  </a:lnTo>
                  <a:lnTo>
                    <a:pt x="3051324" y="1668917"/>
                  </a:lnTo>
                  <a:lnTo>
                    <a:pt x="3054807" y="1672084"/>
                  </a:lnTo>
                  <a:lnTo>
                    <a:pt x="3058290" y="1676090"/>
                  </a:lnTo>
                  <a:lnTo>
                    <a:pt x="3061774" y="1678236"/>
                  </a:lnTo>
                  <a:lnTo>
                    <a:pt x="3065257" y="1678843"/>
                  </a:lnTo>
                  <a:lnTo>
                    <a:pt x="3068740" y="1678651"/>
                  </a:lnTo>
                  <a:lnTo>
                    <a:pt x="3072223" y="1678460"/>
                  </a:lnTo>
                  <a:lnTo>
                    <a:pt x="3075707" y="1680520"/>
                  </a:lnTo>
                  <a:lnTo>
                    <a:pt x="3079190" y="1683051"/>
                  </a:lnTo>
                  <a:lnTo>
                    <a:pt x="3082673" y="1687138"/>
                  </a:lnTo>
                  <a:lnTo>
                    <a:pt x="3086156" y="1693200"/>
                  </a:lnTo>
                  <a:lnTo>
                    <a:pt x="3089640" y="1697911"/>
                  </a:lnTo>
                  <a:lnTo>
                    <a:pt x="3093123" y="1699491"/>
                  </a:lnTo>
                  <a:lnTo>
                    <a:pt x="3096606" y="1700772"/>
                  </a:lnTo>
                  <a:lnTo>
                    <a:pt x="3100089" y="1702048"/>
                  </a:lnTo>
                  <a:lnTo>
                    <a:pt x="3103573" y="1704372"/>
                  </a:lnTo>
                  <a:lnTo>
                    <a:pt x="3107056" y="1707235"/>
                  </a:lnTo>
                  <a:lnTo>
                    <a:pt x="3110539" y="1707977"/>
                  </a:lnTo>
                  <a:lnTo>
                    <a:pt x="3114022" y="1708521"/>
                  </a:lnTo>
                  <a:lnTo>
                    <a:pt x="3117506" y="1713462"/>
                  </a:lnTo>
                  <a:lnTo>
                    <a:pt x="3120989" y="1713996"/>
                  </a:lnTo>
                  <a:lnTo>
                    <a:pt x="3124472" y="1714528"/>
                  </a:lnTo>
                  <a:lnTo>
                    <a:pt x="3127955" y="1715058"/>
                  </a:lnTo>
                  <a:lnTo>
                    <a:pt x="3131439" y="1721439"/>
                  </a:lnTo>
                  <a:lnTo>
                    <a:pt x="3134922" y="1721264"/>
                  </a:lnTo>
                  <a:lnTo>
                    <a:pt x="3138405" y="1721089"/>
                  </a:lnTo>
                  <a:lnTo>
                    <a:pt x="3141888" y="1720914"/>
                  </a:lnTo>
                  <a:lnTo>
                    <a:pt x="3145372" y="1725918"/>
                  </a:lnTo>
                  <a:lnTo>
                    <a:pt x="3148855" y="1726180"/>
                  </a:lnTo>
                  <a:lnTo>
                    <a:pt x="3152338" y="1726442"/>
                  </a:lnTo>
                  <a:lnTo>
                    <a:pt x="3155821" y="1726847"/>
                  </a:lnTo>
                  <a:lnTo>
                    <a:pt x="3159304" y="1727282"/>
                  </a:lnTo>
                  <a:lnTo>
                    <a:pt x="3162788" y="1727716"/>
                  </a:lnTo>
                  <a:lnTo>
                    <a:pt x="3166271" y="1728148"/>
                  </a:lnTo>
                  <a:lnTo>
                    <a:pt x="3169754" y="1728722"/>
                  </a:lnTo>
                  <a:lnTo>
                    <a:pt x="3173237" y="1729463"/>
                  </a:lnTo>
                  <a:lnTo>
                    <a:pt x="3176721" y="1730203"/>
                  </a:lnTo>
                  <a:lnTo>
                    <a:pt x="3180204" y="1730708"/>
                  </a:lnTo>
                  <a:lnTo>
                    <a:pt x="3183687" y="1731202"/>
                  </a:lnTo>
                  <a:lnTo>
                    <a:pt x="3187170" y="1731471"/>
                  </a:lnTo>
                  <a:lnTo>
                    <a:pt x="3190654" y="1731887"/>
                  </a:lnTo>
                  <a:lnTo>
                    <a:pt x="3194137" y="1732377"/>
                  </a:lnTo>
                  <a:lnTo>
                    <a:pt x="3197620" y="1732811"/>
                  </a:lnTo>
                  <a:lnTo>
                    <a:pt x="3201103" y="1733140"/>
                  </a:lnTo>
                  <a:lnTo>
                    <a:pt x="3204587" y="1733770"/>
                  </a:lnTo>
                  <a:lnTo>
                    <a:pt x="3208070" y="1735109"/>
                  </a:lnTo>
                  <a:lnTo>
                    <a:pt x="3211553" y="1737729"/>
                  </a:lnTo>
                  <a:lnTo>
                    <a:pt x="3215036" y="1740336"/>
                  </a:lnTo>
                  <a:lnTo>
                    <a:pt x="3218520" y="1741265"/>
                  </a:lnTo>
                  <a:lnTo>
                    <a:pt x="3222003" y="1741579"/>
                  </a:lnTo>
                  <a:lnTo>
                    <a:pt x="3225486" y="1741892"/>
                  </a:lnTo>
                  <a:lnTo>
                    <a:pt x="3228969" y="1742205"/>
                  </a:lnTo>
                  <a:lnTo>
                    <a:pt x="3232453" y="1744059"/>
                  </a:lnTo>
                  <a:lnTo>
                    <a:pt x="3235936" y="1748176"/>
                  </a:lnTo>
                  <a:lnTo>
                    <a:pt x="3239419" y="1749408"/>
                  </a:lnTo>
                  <a:lnTo>
                    <a:pt x="3242902" y="1750218"/>
                  </a:lnTo>
                  <a:lnTo>
                    <a:pt x="3246386" y="1749746"/>
                  </a:lnTo>
                  <a:lnTo>
                    <a:pt x="3249869" y="1749275"/>
                  </a:lnTo>
                  <a:lnTo>
                    <a:pt x="3253352" y="1752952"/>
                  </a:lnTo>
                  <a:lnTo>
                    <a:pt x="3256835" y="1754773"/>
                  </a:lnTo>
                  <a:lnTo>
                    <a:pt x="3260319" y="1755943"/>
                  </a:lnTo>
                  <a:lnTo>
                    <a:pt x="3263802" y="1757147"/>
                  </a:lnTo>
                  <a:lnTo>
                    <a:pt x="3267285" y="1758497"/>
                  </a:lnTo>
                  <a:lnTo>
                    <a:pt x="3270768" y="1759842"/>
                  </a:lnTo>
                  <a:lnTo>
                    <a:pt x="3274252" y="1760951"/>
                  </a:lnTo>
                  <a:lnTo>
                    <a:pt x="3277735" y="1761835"/>
                  </a:lnTo>
                  <a:lnTo>
                    <a:pt x="3281218" y="1762717"/>
                  </a:lnTo>
                  <a:lnTo>
                    <a:pt x="3284701" y="1763419"/>
                  </a:lnTo>
                  <a:lnTo>
                    <a:pt x="3288185" y="1764301"/>
                  </a:lnTo>
                  <a:lnTo>
                    <a:pt x="3291668" y="1771578"/>
                  </a:lnTo>
                  <a:lnTo>
                    <a:pt x="3295151" y="1779816"/>
                  </a:lnTo>
                  <a:lnTo>
                    <a:pt x="3298634" y="1780347"/>
                  </a:lnTo>
                  <a:lnTo>
                    <a:pt x="3302118" y="1781185"/>
                  </a:lnTo>
                  <a:lnTo>
                    <a:pt x="3305601" y="1782361"/>
                  </a:lnTo>
                  <a:lnTo>
                    <a:pt x="3309084" y="1783305"/>
                  </a:lnTo>
                  <a:lnTo>
                    <a:pt x="3312567" y="1783960"/>
                  </a:lnTo>
                  <a:lnTo>
                    <a:pt x="3316051" y="1784613"/>
                  </a:lnTo>
                  <a:lnTo>
                    <a:pt x="3319534" y="1790546"/>
                  </a:lnTo>
                  <a:lnTo>
                    <a:pt x="3323017" y="1793228"/>
                  </a:lnTo>
                  <a:lnTo>
                    <a:pt x="3326500" y="1794463"/>
                  </a:lnTo>
                  <a:lnTo>
                    <a:pt x="3329984" y="1795693"/>
                  </a:lnTo>
                  <a:lnTo>
                    <a:pt x="3333467" y="1800352"/>
                  </a:lnTo>
                  <a:lnTo>
                    <a:pt x="3336950" y="1801498"/>
                  </a:lnTo>
                  <a:lnTo>
                    <a:pt x="3340433" y="1803129"/>
                  </a:lnTo>
                  <a:lnTo>
                    <a:pt x="3343917" y="1804523"/>
                  </a:lnTo>
                  <a:lnTo>
                    <a:pt x="3347400" y="1805342"/>
                  </a:lnTo>
                  <a:lnTo>
                    <a:pt x="3350883" y="1805278"/>
                  </a:lnTo>
                  <a:lnTo>
                    <a:pt x="3354366" y="1805214"/>
                  </a:lnTo>
                  <a:lnTo>
                    <a:pt x="3357850" y="1805914"/>
                  </a:lnTo>
                  <a:lnTo>
                    <a:pt x="3361333" y="1808861"/>
                  </a:lnTo>
                  <a:lnTo>
                    <a:pt x="3364816" y="1811520"/>
                  </a:lnTo>
                  <a:lnTo>
                    <a:pt x="3368299" y="1814455"/>
                  </a:lnTo>
                  <a:lnTo>
                    <a:pt x="3371783" y="1817826"/>
                  </a:lnTo>
                  <a:lnTo>
                    <a:pt x="3375266" y="1817751"/>
                  </a:lnTo>
                  <a:lnTo>
                    <a:pt x="3378749" y="1817676"/>
                  </a:lnTo>
                  <a:lnTo>
                    <a:pt x="3382232" y="1817601"/>
                  </a:lnTo>
                  <a:lnTo>
                    <a:pt x="3385716" y="1817954"/>
                  </a:lnTo>
                  <a:lnTo>
                    <a:pt x="3389199" y="1818493"/>
                  </a:lnTo>
                  <a:lnTo>
                    <a:pt x="3392682" y="1819562"/>
                  </a:lnTo>
                  <a:lnTo>
                    <a:pt x="3396165" y="1824688"/>
                  </a:lnTo>
                  <a:lnTo>
                    <a:pt x="3399649" y="1824641"/>
                  </a:lnTo>
                  <a:lnTo>
                    <a:pt x="3403132" y="1824358"/>
                  </a:lnTo>
                  <a:lnTo>
                    <a:pt x="3406615" y="1825914"/>
                  </a:lnTo>
                  <a:lnTo>
                    <a:pt x="3410098" y="1831775"/>
                  </a:lnTo>
                  <a:lnTo>
                    <a:pt x="3413582" y="1832487"/>
                  </a:lnTo>
                  <a:lnTo>
                    <a:pt x="3417065" y="1833736"/>
                  </a:lnTo>
                  <a:lnTo>
                    <a:pt x="3420548" y="1834472"/>
                  </a:lnTo>
                  <a:lnTo>
                    <a:pt x="3424031" y="1849452"/>
                  </a:lnTo>
                  <a:lnTo>
                    <a:pt x="3427515" y="1852459"/>
                  </a:lnTo>
                  <a:lnTo>
                    <a:pt x="3430998" y="1854571"/>
                  </a:lnTo>
                  <a:lnTo>
                    <a:pt x="3434481" y="1858522"/>
                  </a:lnTo>
                  <a:lnTo>
                    <a:pt x="3437964" y="1862501"/>
                  </a:lnTo>
                  <a:lnTo>
                    <a:pt x="3441447" y="1866326"/>
                  </a:lnTo>
                  <a:lnTo>
                    <a:pt x="3444931" y="1866931"/>
                  </a:lnTo>
                  <a:lnTo>
                    <a:pt x="3448414" y="1866434"/>
                  </a:lnTo>
                  <a:lnTo>
                    <a:pt x="3451897" y="1879897"/>
                  </a:lnTo>
                  <a:lnTo>
                    <a:pt x="3455380" y="1880315"/>
                  </a:lnTo>
                  <a:lnTo>
                    <a:pt x="3458864" y="1880929"/>
                  </a:lnTo>
                  <a:lnTo>
                    <a:pt x="3462347" y="1882750"/>
                  </a:lnTo>
                  <a:lnTo>
                    <a:pt x="3465830" y="1886760"/>
                  </a:lnTo>
                  <a:lnTo>
                    <a:pt x="3469313" y="1889103"/>
                  </a:lnTo>
                  <a:lnTo>
                    <a:pt x="3472797" y="1891970"/>
                  </a:lnTo>
                  <a:lnTo>
                    <a:pt x="3476280" y="1895100"/>
                  </a:lnTo>
                  <a:lnTo>
                    <a:pt x="3479763" y="1899377"/>
                  </a:lnTo>
                  <a:lnTo>
                    <a:pt x="3483246" y="1898784"/>
                  </a:lnTo>
                  <a:lnTo>
                    <a:pt x="3483246" y="189923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030222"/>
              <a:ext cx="3483246" cy="2521844"/>
            </a:xfrm>
            <a:custGeom>
              <a:avLst/>
              <a:gdLst/>
              <a:ahLst/>
              <a:cxnLst/>
              <a:rect l="0" t="0" r="0" b="0"/>
              <a:pathLst>
                <a:path w="3483246" h="2521844">
                  <a:moveTo>
                    <a:pt x="0" y="2521844"/>
                  </a:moveTo>
                  <a:lnTo>
                    <a:pt x="3483" y="376764"/>
                  </a:lnTo>
                  <a:lnTo>
                    <a:pt x="6966" y="376764"/>
                  </a:lnTo>
                  <a:lnTo>
                    <a:pt x="10449" y="376764"/>
                  </a:lnTo>
                  <a:lnTo>
                    <a:pt x="13932" y="972123"/>
                  </a:lnTo>
                  <a:lnTo>
                    <a:pt x="17416" y="881044"/>
                  </a:lnTo>
                  <a:lnTo>
                    <a:pt x="20899" y="722410"/>
                  </a:lnTo>
                  <a:lnTo>
                    <a:pt x="24382" y="680013"/>
                  </a:lnTo>
                  <a:lnTo>
                    <a:pt x="27865" y="564731"/>
                  </a:lnTo>
                  <a:lnTo>
                    <a:pt x="31349" y="545488"/>
                  </a:lnTo>
                  <a:lnTo>
                    <a:pt x="34832" y="456123"/>
                  </a:lnTo>
                  <a:lnTo>
                    <a:pt x="38315" y="376764"/>
                  </a:lnTo>
                  <a:lnTo>
                    <a:pt x="41798" y="305819"/>
                  </a:lnTo>
                  <a:lnTo>
                    <a:pt x="45282" y="242018"/>
                  </a:lnTo>
                  <a:lnTo>
                    <a:pt x="48765" y="252202"/>
                  </a:lnTo>
                  <a:lnTo>
                    <a:pt x="52248" y="198230"/>
                  </a:lnTo>
                  <a:lnTo>
                    <a:pt x="55731" y="148855"/>
                  </a:lnTo>
                  <a:lnTo>
                    <a:pt x="59215" y="103512"/>
                  </a:lnTo>
                  <a:lnTo>
                    <a:pt x="62698" y="61728"/>
                  </a:lnTo>
                  <a:lnTo>
                    <a:pt x="66181" y="135510"/>
                  </a:lnTo>
                  <a:lnTo>
                    <a:pt x="69664" y="148855"/>
                  </a:lnTo>
                  <a:lnTo>
                    <a:pt x="73148" y="160800"/>
                  </a:lnTo>
                  <a:lnTo>
                    <a:pt x="76631" y="125711"/>
                  </a:lnTo>
                  <a:lnTo>
                    <a:pt x="80114" y="137842"/>
                  </a:lnTo>
                  <a:lnTo>
                    <a:pt x="83597" y="148855"/>
                  </a:lnTo>
                  <a:lnTo>
                    <a:pt x="87081" y="158897"/>
                  </a:lnTo>
                  <a:lnTo>
                    <a:pt x="90564" y="129301"/>
                  </a:lnTo>
                  <a:lnTo>
                    <a:pt x="94047" y="101228"/>
                  </a:lnTo>
                  <a:lnTo>
                    <a:pt x="97530" y="112282"/>
                  </a:lnTo>
                  <a:lnTo>
                    <a:pt x="101014" y="86395"/>
                  </a:lnTo>
                  <a:lnTo>
                    <a:pt x="104497" y="61728"/>
                  </a:lnTo>
                  <a:lnTo>
                    <a:pt x="107980" y="107481"/>
                  </a:lnTo>
                  <a:lnTo>
                    <a:pt x="111463" y="84104"/>
                  </a:lnTo>
                  <a:lnTo>
                    <a:pt x="114947" y="61728"/>
                  </a:lnTo>
                  <a:lnTo>
                    <a:pt x="118430" y="40289"/>
                  </a:lnTo>
                  <a:lnTo>
                    <a:pt x="121913" y="19731"/>
                  </a:lnTo>
                  <a:lnTo>
                    <a:pt x="125396" y="0"/>
                  </a:lnTo>
                  <a:lnTo>
                    <a:pt x="128880" y="100177"/>
                  </a:lnTo>
                  <a:lnTo>
                    <a:pt x="132363" y="80598"/>
                  </a:lnTo>
                  <a:lnTo>
                    <a:pt x="135846" y="61728"/>
                  </a:lnTo>
                  <a:lnTo>
                    <a:pt x="139329" y="70727"/>
                  </a:lnTo>
                  <a:lnTo>
                    <a:pt x="142813" y="52884"/>
                  </a:lnTo>
                  <a:lnTo>
                    <a:pt x="146296" y="35647"/>
                  </a:lnTo>
                  <a:lnTo>
                    <a:pt x="149779" y="18986"/>
                  </a:lnTo>
                  <a:lnTo>
                    <a:pt x="153262" y="53489"/>
                  </a:lnTo>
                  <a:lnTo>
                    <a:pt x="156746" y="61728"/>
                  </a:lnTo>
                  <a:lnTo>
                    <a:pt x="160229" y="69557"/>
                  </a:lnTo>
                  <a:lnTo>
                    <a:pt x="163712" y="77007"/>
                  </a:lnTo>
                  <a:lnTo>
                    <a:pt x="167195" y="61728"/>
                  </a:lnTo>
                  <a:lnTo>
                    <a:pt x="170679" y="46892"/>
                  </a:lnTo>
                  <a:lnTo>
                    <a:pt x="174162" y="97335"/>
                  </a:lnTo>
                  <a:lnTo>
                    <a:pt x="177645" y="123876"/>
                  </a:lnTo>
                  <a:lnTo>
                    <a:pt x="181128" y="109422"/>
                  </a:lnTo>
                  <a:lnTo>
                    <a:pt x="184612" y="115081"/>
                  </a:lnTo>
                  <a:lnTo>
                    <a:pt x="188095" y="101228"/>
                  </a:lnTo>
                  <a:lnTo>
                    <a:pt x="191578" y="106868"/>
                  </a:lnTo>
                  <a:lnTo>
                    <a:pt x="195061" y="93569"/>
                  </a:lnTo>
                  <a:lnTo>
                    <a:pt x="198545" y="80598"/>
                  </a:lnTo>
                  <a:lnTo>
                    <a:pt x="202028" y="67941"/>
                  </a:lnTo>
                  <a:lnTo>
                    <a:pt x="205511" y="55589"/>
                  </a:lnTo>
                  <a:lnTo>
                    <a:pt x="208994" y="61728"/>
                  </a:lnTo>
                  <a:lnTo>
                    <a:pt x="212478" y="49824"/>
                  </a:lnTo>
                  <a:lnTo>
                    <a:pt x="215961" y="73328"/>
                  </a:lnTo>
                  <a:lnTo>
                    <a:pt x="219444" y="61728"/>
                  </a:lnTo>
                  <a:lnTo>
                    <a:pt x="222927" y="67360"/>
                  </a:lnTo>
                  <a:lnTo>
                    <a:pt x="226411" y="56157"/>
                  </a:lnTo>
                  <a:lnTo>
                    <a:pt x="229894" y="45194"/>
                  </a:lnTo>
                  <a:lnTo>
                    <a:pt x="233377" y="34466"/>
                  </a:lnTo>
                  <a:lnTo>
                    <a:pt x="236860" y="40289"/>
                  </a:lnTo>
                  <a:lnTo>
                    <a:pt x="240344" y="29904"/>
                  </a:lnTo>
                  <a:lnTo>
                    <a:pt x="243827" y="19731"/>
                  </a:lnTo>
                  <a:lnTo>
                    <a:pt x="247310" y="25583"/>
                  </a:lnTo>
                  <a:lnTo>
                    <a:pt x="250793" y="15720"/>
                  </a:lnTo>
                  <a:lnTo>
                    <a:pt x="254277" y="6053"/>
                  </a:lnTo>
                  <a:lnTo>
                    <a:pt x="257760" y="11914"/>
                  </a:lnTo>
                  <a:lnTo>
                    <a:pt x="261243" y="17593"/>
                  </a:lnTo>
                  <a:lnTo>
                    <a:pt x="264726" y="52183"/>
                  </a:lnTo>
                  <a:lnTo>
                    <a:pt x="268210" y="84967"/>
                  </a:lnTo>
                  <a:lnTo>
                    <a:pt x="271693" y="102722"/>
                  </a:lnTo>
                  <a:lnTo>
                    <a:pt x="275176" y="106628"/>
                  </a:lnTo>
                  <a:lnTo>
                    <a:pt x="278659" y="110424"/>
                  </a:lnTo>
                  <a:lnTo>
                    <a:pt x="282143" y="101228"/>
                  </a:lnTo>
                  <a:lnTo>
                    <a:pt x="285626" y="92189"/>
                  </a:lnTo>
                  <a:lnTo>
                    <a:pt x="289109" y="96066"/>
                  </a:lnTo>
                  <a:lnTo>
                    <a:pt x="292592" y="87267"/>
                  </a:lnTo>
                  <a:lnTo>
                    <a:pt x="296075" y="91127"/>
                  </a:lnTo>
                  <a:lnTo>
                    <a:pt x="299559" y="107089"/>
                  </a:lnTo>
                  <a:lnTo>
                    <a:pt x="303042" y="110573"/>
                  </a:lnTo>
                  <a:lnTo>
                    <a:pt x="306525" y="113969"/>
                  </a:lnTo>
                  <a:lnTo>
                    <a:pt x="310008" y="105587"/>
                  </a:lnTo>
                  <a:lnTo>
                    <a:pt x="313492" y="108976"/>
                  </a:lnTo>
                  <a:lnTo>
                    <a:pt x="316975" y="123655"/>
                  </a:lnTo>
                  <a:lnTo>
                    <a:pt x="320458" y="126726"/>
                  </a:lnTo>
                  <a:lnTo>
                    <a:pt x="323941" y="118654"/>
                  </a:lnTo>
                  <a:lnTo>
                    <a:pt x="327425" y="110701"/>
                  </a:lnTo>
                  <a:lnTo>
                    <a:pt x="330908" y="113845"/>
                  </a:lnTo>
                  <a:lnTo>
                    <a:pt x="334391" y="106077"/>
                  </a:lnTo>
                  <a:lnTo>
                    <a:pt x="337874" y="130520"/>
                  </a:lnTo>
                  <a:lnTo>
                    <a:pt x="341358" y="153989"/>
                  </a:lnTo>
                  <a:lnTo>
                    <a:pt x="344841" y="156470"/>
                  </a:lnTo>
                  <a:lnTo>
                    <a:pt x="348324" y="158897"/>
                  </a:lnTo>
                  <a:lnTo>
                    <a:pt x="351807" y="171110"/>
                  </a:lnTo>
                  <a:lnTo>
                    <a:pt x="355291" y="173318"/>
                  </a:lnTo>
                  <a:lnTo>
                    <a:pt x="358774" y="213155"/>
                  </a:lnTo>
                  <a:lnTo>
                    <a:pt x="362257" y="214846"/>
                  </a:lnTo>
                  <a:lnTo>
                    <a:pt x="365740" y="207403"/>
                  </a:lnTo>
                  <a:lnTo>
                    <a:pt x="369224" y="200053"/>
                  </a:lnTo>
                  <a:lnTo>
                    <a:pt x="372707" y="201839"/>
                  </a:lnTo>
                  <a:lnTo>
                    <a:pt x="376190" y="212468"/>
                  </a:lnTo>
                  <a:lnTo>
                    <a:pt x="379673" y="205306"/>
                  </a:lnTo>
                  <a:lnTo>
                    <a:pt x="383157" y="232868"/>
                  </a:lnTo>
                  <a:lnTo>
                    <a:pt x="386640" y="251014"/>
                  </a:lnTo>
                  <a:lnTo>
                    <a:pt x="390123" y="243935"/>
                  </a:lnTo>
                  <a:lnTo>
                    <a:pt x="393606" y="253368"/>
                  </a:lnTo>
                  <a:lnTo>
                    <a:pt x="397090" y="254512"/>
                  </a:lnTo>
                  <a:lnTo>
                    <a:pt x="400573" y="255635"/>
                  </a:lnTo>
                  <a:lnTo>
                    <a:pt x="404056" y="248788"/>
                  </a:lnTo>
                  <a:lnTo>
                    <a:pt x="407539" y="249947"/>
                  </a:lnTo>
                  <a:lnTo>
                    <a:pt x="411023" y="243231"/>
                  </a:lnTo>
                  <a:lnTo>
                    <a:pt x="414506" y="236590"/>
                  </a:lnTo>
                  <a:lnTo>
                    <a:pt x="417989" y="230021"/>
                  </a:lnTo>
                  <a:lnTo>
                    <a:pt x="421472" y="261963"/>
                  </a:lnTo>
                  <a:lnTo>
                    <a:pt x="424956" y="255438"/>
                  </a:lnTo>
                  <a:lnTo>
                    <a:pt x="428439" y="256480"/>
                  </a:lnTo>
                  <a:lnTo>
                    <a:pt x="431922" y="250074"/>
                  </a:lnTo>
                  <a:lnTo>
                    <a:pt x="435405" y="251147"/>
                  </a:lnTo>
                  <a:lnTo>
                    <a:pt x="438889" y="252202"/>
                  </a:lnTo>
                  <a:lnTo>
                    <a:pt x="442372" y="267662"/>
                  </a:lnTo>
                  <a:lnTo>
                    <a:pt x="445855" y="261431"/>
                  </a:lnTo>
                  <a:lnTo>
                    <a:pt x="449338" y="255263"/>
                  </a:lnTo>
                  <a:lnTo>
                    <a:pt x="452822" y="270305"/>
                  </a:lnTo>
                  <a:lnTo>
                    <a:pt x="456305" y="264211"/>
                  </a:lnTo>
                  <a:lnTo>
                    <a:pt x="459788" y="265108"/>
                  </a:lnTo>
                  <a:lnTo>
                    <a:pt x="463271" y="259117"/>
                  </a:lnTo>
                  <a:lnTo>
                    <a:pt x="466755" y="253185"/>
                  </a:lnTo>
                  <a:lnTo>
                    <a:pt x="470238" y="274436"/>
                  </a:lnTo>
                  <a:lnTo>
                    <a:pt x="473721" y="275224"/>
                  </a:lnTo>
                  <a:lnTo>
                    <a:pt x="477204" y="276000"/>
                  </a:lnTo>
                  <a:lnTo>
                    <a:pt x="480688" y="270204"/>
                  </a:lnTo>
                  <a:lnTo>
                    <a:pt x="484171" y="264461"/>
                  </a:lnTo>
                  <a:lnTo>
                    <a:pt x="487654" y="265305"/>
                  </a:lnTo>
                  <a:lnTo>
                    <a:pt x="491137" y="272581"/>
                  </a:lnTo>
                  <a:lnTo>
                    <a:pt x="494621" y="266956"/>
                  </a:lnTo>
                  <a:lnTo>
                    <a:pt x="498104" y="274108"/>
                  </a:lnTo>
                  <a:lnTo>
                    <a:pt x="501587" y="268558"/>
                  </a:lnTo>
                  <a:lnTo>
                    <a:pt x="505070" y="263057"/>
                  </a:lnTo>
                  <a:lnTo>
                    <a:pt x="508554" y="257605"/>
                  </a:lnTo>
                  <a:lnTo>
                    <a:pt x="512037" y="252202"/>
                  </a:lnTo>
                  <a:lnTo>
                    <a:pt x="515520" y="253092"/>
                  </a:lnTo>
                  <a:lnTo>
                    <a:pt x="519003" y="247771"/>
                  </a:lnTo>
                  <a:lnTo>
                    <a:pt x="522487" y="248682"/>
                  </a:lnTo>
                  <a:lnTo>
                    <a:pt x="525970" y="243440"/>
                  </a:lnTo>
                  <a:lnTo>
                    <a:pt x="529453" y="238243"/>
                  </a:lnTo>
                  <a:lnTo>
                    <a:pt x="532936" y="233091"/>
                  </a:lnTo>
                  <a:lnTo>
                    <a:pt x="536420" y="234086"/>
                  </a:lnTo>
                  <a:lnTo>
                    <a:pt x="539903" y="229009"/>
                  </a:lnTo>
                  <a:lnTo>
                    <a:pt x="543386" y="247970"/>
                  </a:lnTo>
                  <a:lnTo>
                    <a:pt x="546869" y="254717"/>
                  </a:lnTo>
                  <a:lnTo>
                    <a:pt x="550353" y="255534"/>
                  </a:lnTo>
                  <a:lnTo>
                    <a:pt x="553836" y="250543"/>
                  </a:lnTo>
                  <a:lnTo>
                    <a:pt x="557319" y="245593"/>
                  </a:lnTo>
                  <a:lnTo>
                    <a:pt x="560802" y="240683"/>
                  </a:lnTo>
                  <a:lnTo>
                    <a:pt x="564286" y="235813"/>
                  </a:lnTo>
                  <a:lnTo>
                    <a:pt x="567769" y="236735"/>
                  </a:lnTo>
                  <a:lnTo>
                    <a:pt x="571252" y="231932"/>
                  </a:lnTo>
                  <a:lnTo>
                    <a:pt x="574735" y="249803"/>
                  </a:lnTo>
                  <a:lnTo>
                    <a:pt x="578218" y="272658"/>
                  </a:lnTo>
                  <a:lnTo>
                    <a:pt x="581702" y="267877"/>
                  </a:lnTo>
                  <a:lnTo>
                    <a:pt x="585185" y="279331"/>
                  </a:lnTo>
                  <a:lnTo>
                    <a:pt x="588668" y="274594"/>
                  </a:lnTo>
                  <a:lnTo>
                    <a:pt x="592151" y="280529"/>
                  </a:lnTo>
                  <a:lnTo>
                    <a:pt x="595635" y="281117"/>
                  </a:lnTo>
                  <a:lnTo>
                    <a:pt x="599118" y="276460"/>
                  </a:lnTo>
                  <a:lnTo>
                    <a:pt x="602601" y="271838"/>
                  </a:lnTo>
                  <a:lnTo>
                    <a:pt x="606084" y="267250"/>
                  </a:lnTo>
                  <a:lnTo>
                    <a:pt x="609568" y="267908"/>
                  </a:lnTo>
                  <a:lnTo>
                    <a:pt x="613051" y="263379"/>
                  </a:lnTo>
                  <a:lnTo>
                    <a:pt x="616534" y="258884"/>
                  </a:lnTo>
                  <a:lnTo>
                    <a:pt x="620017" y="254421"/>
                  </a:lnTo>
                  <a:lnTo>
                    <a:pt x="623501" y="255143"/>
                  </a:lnTo>
                  <a:lnTo>
                    <a:pt x="626984" y="250737"/>
                  </a:lnTo>
                  <a:lnTo>
                    <a:pt x="630467" y="246362"/>
                  </a:lnTo>
                  <a:lnTo>
                    <a:pt x="633950" y="242018"/>
                  </a:lnTo>
                  <a:lnTo>
                    <a:pt x="637434" y="244573"/>
                  </a:lnTo>
                  <a:lnTo>
                    <a:pt x="640917" y="243574"/>
                  </a:lnTo>
                  <a:lnTo>
                    <a:pt x="644400" y="244338"/>
                  </a:lnTo>
                  <a:lnTo>
                    <a:pt x="647883" y="240092"/>
                  </a:lnTo>
                  <a:lnTo>
                    <a:pt x="651367" y="239677"/>
                  </a:lnTo>
                  <a:lnTo>
                    <a:pt x="654850" y="236674"/>
                  </a:lnTo>
                  <a:lnTo>
                    <a:pt x="658333" y="232507"/>
                  </a:lnTo>
                  <a:lnTo>
                    <a:pt x="661816" y="233317"/>
                  </a:lnTo>
                  <a:lnTo>
                    <a:pt x="665300" y="243891"/>
                  </a:lnTo>
                  <a:lnTo>
                    <a:pt x="668783" y="244626"/>
                  </a:lnTo>
                  <a:lnTo>
                    <a:pt x="672266" y="240533"/>
                  </a:lnTo>
                  <a:lnTo>
                    <a:pt x="675749" y="236468"/>
                  </a:lnTo>
                  <a:lnTo>
                    <a:pt x="679233" y="246782"/>
                  </a:lnTo>
                  <a:lnTo>
                    <a:pt x="682716" y="252202"/>
                  </a:lnTo>
                  <a:lnTo>
                    <a:pt x="686199" y="252871"/>
                  </a:lnTo>
                  <a:lnTo>
                    <a:pt x="689682" y="262802"/>
                  </a:lnTo>
                  <a:lnTo>
                    <a:pt x="693166" y="258805"/>
                  </a:lnTo>
                  <a:lnTo>
                    <a:pt x="696649" y="254835"/>
                  </a:lnTo>
                  <a:lnTo>
                    <a:pt x="700132" y="250890"/>
                  </a:lnTo>
                  <a:lnTo>
                    <a:pt x="703615" y="251549"/>
                  </a:lnTo>
                  <a:lnTo>
                    <a:pt x="707099" y="256737"/>
                  </a:lnTo>
                  <a:lnTo>
                    <a:pt x="710582" y="257359"/>
                  </a:lnTo>
                  <a:lnTo>
                    <a:pt x="714065" y="253487"/>
                  </a:lnTo>
                  <a:lnTo>
                    <a:pt x="717548" y="263026"/>
                  </a:lnTo>
                  <a:lnTo>
                    <a:pt x="721032" y="259184"/>
                  </a:lnTo>
                  <a:lnTo>
                    <a:pt x="724515" y="259780"/>
                  </a:lnTo>
                  <a:lnTo>
                    <a:pt x="727998" y="269101"/>
                  </a:lnTo>
                  <a:lnTo>
                    <a:pt x="731481" y="265305"/>
                  </a:lnTo>
                  <a:lnTo>
                    <a:pt x="734965" y="261533"/>
                  </a:lnTo>
                  <a:lnTo>
                    <a:pt x="738448" y="257783"/>
                  </a:lnTo>
                  <a:lnTo>
                    <a:pt x="741931" y="258373"/>
                  </a:lnTo>
                  <a:lnTo>
                    <a:pt x="745414" y="275969"/>
                  </a:lnTo>
                  <a:lnTo>
                    <a:pt x="748898" y="276460"/>
                  </a:lnTo>
                  <a:lnTo>
                    <a:pt x="752381" y="281117"/>
                  </a:lnTo>
                  <a:lnTo>
                    <a:pt x="755864" y="277427"/>
                  </a:lnTo>
                  <a:lnTo>
                    <a:pt x="759347" y="273759"/>
                  </a:lnTo>
                  <a:lnTo>
                    <a:pt x="762831" y="278376"/>
                  </a:lnTo>
                  <a:lnTo>
                    <a:pt x="766314" y="274740"/>
                  </a:lnTo>
                  <a:lnTo>
                    <a:pt x="769797" y="283375"/>
                  </a:lnTo>
                  <a:lnTo>
                    <a:pt x="773280" y="279766"/>
                  </a:lnTo>
                  <a:lnTo>
                    <a:pt x="776764" y="280220"/>
                  </a:lnTo>
                  <a:lnTo>
                    <a:pt x="780247" y="280670"/>
                  </a:lnTo>
                  <a:lnTo>
                    <a:pt x="783730" y="277113"/>
                  </a:lnTo>
                  <a:lnTo>
                    <a:pt x="787213" y="281559"/>
                  </a:lnTo>
                  <a:lnTo>
                    <a:pt x="790697" y="281996"/>
                  </a:lnTo>
                  <a:lnTo>
                    <a:pt x="794180" y="278484"/>
                  </a:lnTo>
                  <a:lnTo>
                    <a:pt x="797663" y="282860"/>
                  </a:lnTo>
                  <a:lnTo>
                    <a:pt x="801146" y="283286"/>
                  </a:lnTo>
                  <a:lnTo>
                    <a:pt x="804630" y="287586"/>
                  </a:lnTo>
                  <a:lnTo>
                    <a:pt x="808113" y="284127"/>
                  </a:lnTo>
                  <a:lnTo>
                    <a:pt x="811596" y="284542"/>
                  </a:lnTo>
                  <a:lnTo>
                    <a:pt x="815079" y="281117"/>
                  </a:lnTo>
                  <a:lnTo>
                    <a:pt x="818563" y="277710"/>
                  </a:lnTo>
                  <a:lnTo>
                    <a:pt x="822046" y="278149"/>
                  </a:lnTo>
                  <a:lnTo>
                    <a:pt x="825529" y="286164"/>
                  </a:lnTo>
                  <a:lnTo>
                    <a:pt x="829012" y="294055"/>
                  </a:lnTo>
                  <a:lnTo>
                    <a:pt x="832496" y="298126"/>
                  </a:lnTo>
                  <a:lnTo>
                    <a:pt x="835979" y="294771"/>
                  </a:lnTo>
                  <a:lnTo>
                    <a:pt x="839462" y="302469"/>
                  </a:lnTo>
                  <a:lnTo>
                    <a:pt x="842945" y="310051"/>
                  </a:lnTo>
                  <a:lnTo>
                    <a:pt x="846429" y="310334"/>
                  </a:lnTo>
                  <a:lnTo>
                    <a:pt x="849912" y="307020"/>
                  </a:lnTo>
                  <a:lnTo>
                    <a:pt x="853395" y="307314"/>
                  </a:lnTo>
                  <a:lnTo>
                    <a:pt x="856878" y="304030"/>
                  </a:lnTo>
                  <a:lnTo>
                    <a:pt x="860361" y="300763"/>
                  </a:lnTo>
                  <a:lnTo>
                    <a:pt x="863845" y="336134"/>
                  </a:lnTo>
                  <a:lnTo>
                    <a:pt x="867328" y="332859"/>
                  </a:lnTo>
                  <a:lnTo>
                    <a:pt x="870811" y="329601"/>
                  </a:lnTo>
                  <a:lnTo>
                    <a:pt x="874294" y="326359"/>
                  </a:lnTo>
                  <a:lnTo>
                    <a:pt x="877778" y="326563"/>
                  </a:lnTo>
                  <a:lnTo>
                    <a:pt x="881261" y="323350"/>
                  </a:lnTo>
                  <a:lnTo>
                    <a:pt x="884744" y="323566"/>
                  </a:lnTo>
                  <a:lnTo>
                    <a:pt x="888227" y="322982"/>
                  </a:lnTo>
                  <a:lnTo>
                    <a:pt x="891711" y="334083"/>
                  </a:lnTo>
                  <a:lnTo>
                    <a:pt x="895194" y="330913"/>
                  </a:lnTo>
                  <a:lnTo>
                    <a:pt x="898677" y="327758"/>
                  </a:lnTo>
                  <a:lnTo>
                    <a:pt x="902160" y="331274"/>
                  </a:lnTo>
                  <a:lnTo>
                    <a:pt x="905644" y="328143"/>
                  </a:lnTo>
                  <a:lnTo>
                    <a:pt x="909127" y="334917"/>
                  </a:lnTo>
                  <a:lnTo>
                    <a:pt x="912610" y="331806"/>
                  </a:lnTo>
                  <a:lnTo>
                    <a:pt x="916093" y="328710"/>
                  </a:lnTo>
                  <a:lnTo>
                    <a:pt x="919577" y="328896"/>
                  </a:lnTo>
                  <a:lnTo>
                    <a:pt x="923060" y="325827"/>
                  </a:lnTo>
                  <a:lnTo>
                    <a:pt x="926543" y="332496"/>
                  </a:lnTo>
                  <a:lnTo>
                    <a:pt x="930026" y="335875"/>
                  </a:lnTo>
                  <a:lnTo>
                    <a:pt x="933510" y="332833"/>
                  </a:lnTo>
                  <a:lnTo>
                    <a:pt x="936993" y="333000"/>
                  </a:lnTo>
                  <a:lnTo>
                    <a:pt x="940476" y="329983"/>
                  </a:lnTo>
                  <a:lnTo>
                    <a:pt x="943959" y="333329"/>
                  </a:lnTo>
                  <a:lnTo>
                    <a:pt x="947443" y="358430"/>
                  </a:lnTo>
                  <a:lnTo>
                    <a:pt x="950926" y="358498"/>
                  </a:lnTo>
                  <a:lnTo>
                    <a:pt x="954409" y="364666"/>
                  </a:lnTo>
                  <a:lnTo>
                    <a:pt x="957892" y="364710"/>
                  </a:lnTo>
                  <a:lnTo>
                    <a:pt x="961376" y="361730"/>
                  </a:lnTo>
                  <a:lnTo>
                    <a:pt x="964859" y="358764"/>
                  </a:lnTo>
                  <a:lnTo>
                    <a:pt x="968342" y="358829"/>
                  </a:lnTo>
                  <a:lnTo>
                    <a:pt x="971825" y="358894"/>
                  </a:lnTo>
                  <a:lnTo>
                    <a:pt x="975309" y="355962"/>
                  </a:lnTo>
                  <a:lnTo>
                    <a:pt x="978792" y="356037"/>
                  </a:lnTo>
                  <a:lnTo>
                    <a:pt x="982275" y="353128"/>
                  </a:lnTo>
                  <a:lnTo>
                    <a:pt x="985758" y="350232"/>
                  </a:lnTo>
                  <a:lnTo>
                    <a:pt x="989242" y="350327"/>
                  </a:lnTo>
                  <a:lnTo>
                    <a:pt x="992725" y="347454"/>
                  </a:lnTo>
                  <a:lnTo>
                    <a:pt x="996208" y="350514"/>
                  </a:lnTo>
                  <a:lnTo>
                    <a:pt x="999691" y="353544"/>
                  </a:lnTo>
                  <a:lnTo>
                    <a:pt x="1003175" y="350698"/>
                  </a:lnTo>
                  <a:lnTo>
                    <a:pt x="1006658" y="356616"/>
                  </a:lnTo>
                  <a:lnTo>
                    <a:pt x="1010141" y="353787"/>
                  </a:lnTo>
                  <a:lnTo>
                    <a:pt x="1013624" y="350970"/>
                  </a:lnTo>
                  <a:lnTo>
                    <a:pt x="1017108" y="354165"/>
                  </a:lnTo>
                  <a:lnTo>
                    <a:pt x="1020591" y="356894"/>
                  </a:lnTo>
                  <a:lnTo>
                    <a:pt x="1024074" y="362657"/>
                  </a:lnTo>
                  <a:lnTo>
                    <a:pt x="1027557" y="362705"/>
                  </a:lnTo>
                  <a:lnTo>
                    <a:pt x="1031041" y="368379"/>
                  </a:lnTo>
                  <a:lnTo>
                    <a:pt x="1034524" y="365607"/>
                  </a:lnTo>
                  <a:lnTo>
                    <a:pt x="1038007" y="365645"/>
                  </a:lnTo>
                  <a:lnTo>
                    <a:pt x="1041490" y="365682"/>
                  </a:lnTo>
                  <a:lnTo>
                    <a:pt x="1044974" y="371256"/>
                  </a:lnTo>
                  <a:lnTo>
                    <a:pt x="1048457" y="368519"/>
                  </a:lnTo>
                  <a:lnTo>
                    <a:pt x="1051940" y="374032"/>
                  </a:lnTo>
                  <a:lnTo>
                    <a:pt x="1055423" y="376764"/>
                  </a:lnTo>
                  <a:lnTo>
                    <a:pt x="1058907" y="374050"/>
                  </a:lnTo>
                  <a:lnTo>
                    <a:pt x="1062390" y="379462"/>
                  </a:lnTo>
                  <a:lnTo>
                    <a:pt x="1065873" y="379453"/>
                  </a:lnTo>
                  <a:lnTo>
                    <a:pt x="1069356" y="379445"/>
                  </a:lnTo>
                  <a:lnTo>
                    <a:pt x="1072840" y="379436"/>
                  </a:lnTo>
                  <a:lnTo>
                    <a:pt x="1076323" y="392647"/>
                  </a:lnTo>
                  <a:lnTo>
                    <a:pt x="1079806" y="392596"/>
                  </a:lnTo>
                  <a:lnTo>
                    <a:pt x="1083289" y="395153"/>
                  </a:lnTo>
                  <a:lnTo>
                    <a:pt x="1086773" y="392495"/>
                  </a:lnTo>
                  <a:lnTo>
                    <a:pt x="1090256" y="392445"/>
                  </a:lnTo>
                  <a:lnTo>
                    <a:pt x="1093739" y="392396"/>
                  </a:lnTo>
                  <a:lnTo>
                    <a:pt x="1097222" y="389765"/>
                  </a:lnTo>
                  <a:lnTo>
                    <a:pt x="1100706" y="394865"/>
                  </a:lnTo>
                  <a:lnTo>
                    <a:pt x="1104189" y="392249"/>
                  </a:lnTo>
                  <a:lnTo>
                    <a:pt x="1107672" y="389643"/>
                  </a:lnTo>
                  <a:lnTo>
                    <a:pt x="1111155" y="392153"/>
                  </a:lnTo>
                  <a:lnTo>
                    <a:pt x="1114639" y="392105"/>
                  </a:lnTo>
                  <a:lnTo>
                    <a:pt x="1118122" y="392057"/>
                  </a:lnTo>
                  <a:lnTo>
                    <a:pt x="1121605" y="389484"/>
                  </a:lnTo>
                  <a:lnTo>
                    <a:pt x="1125088" y="391963"/>
                  </a:lnTo>
                  <a:lnTo>
                    <a:pt x="1128572" y="396920"/>
                  </a:lnTo>
                  <a:lnTo>
                    <a:pt x="1132055" y="394368"/>
                  </a:lnTo>
                  <a:lnTo>
                    <a:pt x="1135538" y="394314"/>
                  </a:lnTo>
                  <a:lnTo>
                    <a:pt x="1139021" y="394261"/>
                  </a:lnTo>
                  <a:lnTo>
                    <a:pt x="1142505" y="394208"/>
                  </a:lnTo>
                  <a:lnTo>
                    <a:pt x="1145988" y="394155"/>
                  </a:lnTo>
                  <a:lnTo>
                    <a:pt x="1149471" y="391643"/>
                  </a:lnTo>
                  <a:lnTo>
                    <a:pt x="1152954" y="389140"/>
                  </a:lnTo>
                  <a:lnTo>
                    <a:pt x="1156437" y="396439"/>
                  </a:lnTo>
                  <a:lnTo>
                    <a:pt x="1159921" y="398807"/>
                  </a:lnTo>
                  <a:lnTo>
                    <a:pt x="1163404" y="396322"/>
                  </a:lnTo>
                  <a:lnTo>
                    <a:pt x="1166887" y="401084"/>
                  </a:lnTo>
                  <a:lnTo>
                    <a:pt x="1170370" y="410559"/>
                  </a:lnTo>
                  <a:lnTo>
                    <a:pt x="1173854" y="408089"/>
                  </a:lnTo>
                  <a:lnTo>
                    <a:pt x="1177337" y="405627"/>
                  </a:lnTo>
                  <a:lnTo>
                    <a:pt x="1180820" y="407907"/>
                  </a:lnTo>
                  <a:lnTo>
                    <a:pt x="1184303" y="405460"/>
                  </a:lnTo>
                  <a:lnTo>
                    <a:pt x="1187787" y="403022"/>
                  </a:lnTo>
                  <a:lnTo>
                    <a:pt x="1191270" y="402946"/>
                  </a:lnTo>
                  <a:lnTo>
                    <a:pt x="1194753" y="400523"/>
                  </a:lnTo>
                  <a:lnTo>
                    <a:pt x="1198236" y="400455"/>
                  </a:lnTo>
                  <a:lnTo>
                    <a:pt x="1201720" y="398048"/>
                  </a:lnTo>
                  <a:lnTo>
                    <a:pt x="1205203" y="397987"/>
                  </a:lnTo>
                  <a:lnTo>
                    <a:pt x="1208686" y="395596"/>
                  </a:lnTo>
                  <a:lnTo>
                    <a:pt x="1212169" y="393213"/>
                  </a:lnTo>
                  <a:lnTo>
                    <a:pt x="1215653" y="393166"/>
                  </a:lnTo>
                  <a:lnTo>
                    <a:pt x="1219136" y="395436"/>
                  </a:lnTo>
                  <a:lnTo>
                    <a:pt x="1222619" y="395383"/>
                  </a:lnTo>
                  <a:lnTo>
                    <a:pt x="1226102" y="393028"/>
                  </a:lnTo>
                  <a:lnTo>
                    <a:pt x="1229586" y="390680"/>
                  </a:lnTo>
                  <a:lnTo>
                    <a:pt x="1233069" y="390641"/>
                  </a:lnTo>
                  <a:lnTo>
                    <a:pt x="1236552" y="390602"/>
                  </a:lnTo>
                  <a:lnTo>
                    <a:pt x="1240035" y="390563"/>
                  </a:lnTo>
                  <a:lnTo>
                    <a:pt x="1243519" y="388244"/>
                  </a:lnTo>
                  <a:lnTo>
                    <a:pt x="1247002" y="385932"/>
                  </a:lnTo>
                  <a:lnTo>
                    <a:pt x="1250485" y="383628"/>
                  </a:lnTo>
                  <a:lnTo>
                    <a:pt x="1253968" y="390411"/>
                  </a:lnTo>
                  <a:lnTo>
                    <a:pt x="1257452" y="390374"/>
                  </a:lnTo>
                  <a:lnTo>
                    <a:pt x="1260935" y="388086"/>
                  </a:lnTo>
                  <a:lnTo>
                    <a:pt x="1264418" y="385806"/>
                  </a:lnTo>
                  <a:lnTo>
                    <a:pt x="1267901" y="388024"/>
                  </a:lnTo>
                  <a:lnTo>
                    <a:pt x="1271385" y="392452"/>
                  </a:lnTo>
                  <a:lnTo>
                    <a:pt x="1274868" y="396838"/>
                  </a:lnTo>
                  <a:lnTo>
                    <a:pt x="1278351" y="403375"/>
                  </a:lnTo>
                  <a:lnTo>
                    <a:pt x="1281834" y="401117"/>
                  </a:lnTo>
                  <a:lnTo>
                    <a:pt x="1285318" y="403232"/>
                  </a:lnTo>
                  <a:lnTo>
                    <a:pt x="1288801" y="403162"/>
                  </a:lnTo>
                  <a:lnTo>
                    <a:pt x="1292284" y="400922"/>
                  </a:lnTo>
                  <a:lnTo>
                    <a:pt x="1295767" y="403022"/>
                  </a:lnTo>
                  <a:lnTo>
                    <a:pt x="1299251" y="400794"/>
                  </a:lnTo>
                  <a:lnTo>
                    <a:pt x="1302734" y="400731"/>
                  </a:lnTo>
                  <a:lnTo>
                    <a:pt x="1306217" y="398516"/>
                  </a:lnTo>
                  <a:lnTo>
                    <a:pt x="1309700" y="398459"/>
                  </a:lnTo>
                  <a:lnTo>
                    <a:pt x="1313184" y="398402"/>
                  </a:lnTo>
                  <a:lnTo>
                    <a:pt x="1316667" y="398346"/>
                  </a:lnTo>
                  <a:lnTo>
                    <a:pt x="1320150" y="396156"/>
                  </a:lnTo>
                  <a:lnTo>
                    <a:pt x="1323633" y="396106"/>
                  </a:lnTo>
                  <a:lnTo>
                    <a:pt x="1327117" y="393929"/>
                  </a:lnTo>
                  <a:lnTo>
                    <a:pt x="1330600" y="391759"/>
                  </a:lnTo>
                  <a:lnTo>
                    <a:pt x="1334083" y="389596"/>
                  </a:lnTo>
                  <a:lnTo>
                    <a:pt x="1337566" y="393796"/>
                  </a:lnTo>
                  <a:lnTo>
                    <a:pt x="1341050" y="395857"/>
                  </a:lnTo>
                  <a:lnTo>
                    <a:pt x="1344533" y="395808"/>
                  </a:lnTo>
                  <a:lnTo>
                    <a:pt x="1348016" y="397849"/>
                  </a:lnTo>
                  <a:lnTo>
                    <a:pt x="1351499" y="395710"/>
                  </a:lnTo>
                  <a:lnTo>
                    <a:pt x="1354983" y="393579"/>
                  </a:lnTo>
                  <a:lnTo>
                    <a:pt x="1358466" y="391454"/>
                  </a:lnTo>
                  <a:lnTo>
                    <a:pt x="1361949" y="391416"/>
                  </a:lnTo>
                  <a:lnTo>
                    <a:pt x="1365432" y="389304"/>
                  </a:lnTo>
                  <a:lnTo>
                    <a:pt x="1368916" y="387197"/>
                  </a:lnTo>
                  <a:lnTo>
                    <a:pt x="1372399" y="387171"/>
                  </a:lnTo>
                  <a:lnTo>
                    <a:pt x="1375882" y="385077"/>
                  </a:lnTo>
                  <a:lnTo>
                    <a:pt x="1379365" y="387119"/>
                  </a:lnTo>
                  <a:lnTo>
                    <a:pt x="1382849" y="387093"/>
                  </a:lnTo>
                  <a:lnTo>
                    <a:pt x="1386332" y="393201"/>
                  </a:lnTo>
                  <a:lnTo>
                    <a:pt x="1389815" y="403282"/>
                  </a:lnTo>
                  <a:lnTo>
                    <a:pt x="1393298" y="403216"/>
                  </a:lnTo>
                  <a:lnTo>
                    <a:pt x="1396782" y="403151"/>
                  </a:lnTo>
                  <a:lnTo>
                    <a:pt x="1400265" y="403086"/>
                  </a:lnTo>
                  <a:lnTo>
                    <a:pt x="1403748" y="401025"/>
                  </a:lnTo>
                  <a:lnTo>
                    <a:pt x="1407231" y="398969"/>
                  </a:lnTo>
                  <a:lnTo>
                    <a:pt x="1410715" y="398915"/>
                  </a:lnTo>
                  <a:lnTo>
                    <a:pt x="1414198" y="406784"/>
                  </a:lnTo>
                  <a:lnTo>
                    <a:pt x="1417681" y="408678"/>
                  </a:lnTo>
                  <a:lnTo>
                    <a:pt x="1421164" y="410559"/>
                  </a:lnTo>
                  <a:lnTo>
                    <a:pt x="1424648" y="408524"/>
                  </a:lnTo>
                  <a:lnTo>
                    <a:pt x="1428131" y="406495"/>
                  </a:lnTo>
                  <a:lnTo>
                    <a:pt x="1431614" y="404472"/>
                  </a:lnTo>
                  <a:lnTo>
                    <a:pt x="1435097" y="406353"/>
                  </a:lnTo>
                  <a:lnTo>
                    <a:pt x="1438580" y="406282"/>
                  </a:lnTo>
                  <a:lnTo>
                    <a:pt x="1442064" y="404274"/>
                  </a:lnTo>
                  <a:lnTo>
                    <a:pt x="1445547" y="402271"/>
                  </a:lnTo>
                  <a:lnTo>
                    <a:pt x="1449030" y="400275"/>
                  </a:lnTo>
                  <a:lnTo>
                    <a:pt x="1452513" y="400219"/>
                  </a:lnTo>
                  <a:lnTo>
                    <a:pt x="1455997" y="404014"/>
                  </a:lnTo>
                  <a:lnTo>
                    <a:pt x="1459480" y="402031"/>
                  </a:lnTo>
                  <a:lnTo>
                    <a:pt x="1462963" y="409609"/>
                  </a:lnTo>
                  <a:lnTo>
                    <a:pt x="1466446" y="409532"/>
                  </a:lnTo>
                  <a:lnTo>
                    <a:pt x="1469930" y="411347"/>
                  </a:lnTo>
                  <a:lnTo>
                    <a:pt x="1473413" y="415032"/>
                  </a:lnTo>
                  <a:lnTo>
                    <a:pt x="1476896" y="413067"/>
                  </a:lnTo>
                  <a:lnTo>
                    <a:pt x="1480379" y="415370"/>
                  </a:lnTo>
                  <a:lnTo>
                    <a:pt x="1483863" y="418494"/>
                  </a:lnTo>
                  <a:lnTo>
                    <a:pt x="1487346" y="418398"/>
                  </a:lnTo>
                  <a:lnTo>
                    <a:pt x="1490829" y="418303"/>
                  </a:lnTo>
                  <a:lnTo>
                    <a:pt x="1494312" y="416359"/>
                  </a:lnTo>
                  <a:lnTo>
                    <a:pt x="1497796" y="416268"/>
                  </a:lnTo>
                  <a:lnTo>
                    <a:pt x="1501279" y="415981"/>
                  </a:lnTo>
                  <a:lnTo>
                    <a:pt x="1504762" y="414249"/>
                  </a:lnTo>
                  <a:lnTo>
                    <a:pt x="1508245" y="414164"/>
                  </a:lnTo>
                  <a:lnTo>
                    <a:pt x="1511729" y="423206"/>
                  </a:lnTo>
                  <a:lnTo>
                    <a:pt x="1515212" y="430331"/>
                  </a:lnTo>
                  <a:lnTo>
                    <a:pt x="1518695" y="430211"/>
                  </a:lnTo>
                  <a:lnTo>
                    <a:pt x="1522178" y="433672"/>
                  </a:lnTo>
                  <a:lnTo>
                    <a:pt x="1525662" y="444190"/>
                  </a:lnTo>
                  <a:lnTo>
                    <a:pt x="1529145" y="442278"/>
                  </a:lnTo>
                  <a:lnTo>
                    <a:pt x="1532628" y="440372"/>
                  </a:lnTo>
                  <a:lnTo>
                    <a:pt x="1536111" y="438471"/>
                  </a:lnTo>
                  <a:lnTo>
                    <a:pt x="1539595" y="436575"/>
                  </a:lnTo>
                  <a:lnTo>
                    <a:pt x="1543078" y="434684"/>
                  </a:lnTo>
                  <a:lnTo>
                    <a:pt x="1546561" y="434557"/>
                  </a:lnTo>
                  <a:lnTo>
                    <a:pt x="1550044" y="437932"/>
                  </a:lnTo>
                  <a:lnTo>
                    <a:pt x="1553528" y="436053"/>
                  </a:lnTo>
                  <a:lnTo>
                    <a:pt x="1557011" y="439405"/>
                  </a:lnTo>
                  <a:lnTo>
                    <a:pt x="1560494" y="449620"/>
                  </a:lnTo>
                  <a:lnTo>
                    <a:pt x="1563977" y="447749"/>
                  </a:lnTo>
                  <a:lnTo>
                    <a:pt x="1567461" y="445883"/>
                  </a:lnTo>
                  <a:lnTo>
                    <a:pt x="1570944" y="444021"/>
                  </a:lnTo>
                  <a:lnTo>
                    <a:pt x="1574427" y="445587"/>
                  </a:lnTo>
                  <a:lnTo>
                    <a:pt x="1577910" y="443734"/>
                  </a:lnTo>
                  <a:lnTo>
                    <a:pt x="1581394" y="443591"/>
                  </a:lnTo>
                  <a:lnTo>
                    <a:pt x="1584877" y="445147"/>
                  </a:lnTo>
                  <a:lnTo>
                    <a:pt x="1588360" y="445002"/>
                  </a:lnTo>
                  <a:lnTo>
                    <a:pt x="1591843" y="448233"/>
                  </a:lnTo>
                  <a:lnTo>
                    <a:pt x="1595327" y="449763"/>
                  </a:lnTo>
                  <a:lnTo>
                    <a:pt x="1598810" y="449609"/>
                  </a:lnTo>
                  <a:lnTo>
                    <a:pt x="1602293" y="447783"/>
                  </a:lnTo>
                  <a:lnTo>
                    <a:pt x="1605776" y="447634"/>
                  </a:lnTo>
                  <a:lnTo>
                    <a:pt x="1609260" y="449152"/>
                  </a:lnTo>
                  <a:lnTo>
                    <a:pt x="1612743" y="450662"/>
                  </a:lnTo>
                  <a:lnTo>
                    <a:pt x="1616226" y="453815"/>
                  </a:lnTo>
                  <a:lnTo>
                    <a:pt x="1619709" y="453655"/>
                  </a:lnTo>
                  <a:lnTo>
                    <a:pt x="1623193" y="451850"/>
                  </a:lnTo>
                  <a:lnTo>
                    <a:pt x="1626676" y="451695"/>
                  </a:lnTo>
                  <a:lnTo>
                    <a:pt x="1630159" y="451541"/>
                  </a:lnTo>
                  <a:lnTo>
                    <a:pt x="1633642" y="449748"/>
                  </a:lnTo>
                  <a:lnTo>
                    <a:pt x="1637126" y="457748"/>
                  </a:lnTo>
                  <a:lnTo>
                    <a:pt x="1640609" y="460818"/>
                  </a:lnTo>
                  <a:lnTo>
                    <a:pt x="1644092" y="459033"/>
                  </a:lnTo>
                  <a:lnTo>
                    <a:pt x="1647575" y="465292"/>
                  </a:lnTo>
                  <a:lnTo>
                    <a:pt x="1651059" y="466710"/>
                  </a:lnTo>
                  <a:lnTo>
                    <a:pt x="1654542" y="466528"/>
                  </a:lnTo>
                  <a:lnTo>
                    <a:pt x="1658025" y="466348"/>
                  </a:lnTo>
                  <a:lnTo>
                    <a:pt x="1661508" y="467753"/>
                  </a:lnTo>
                  <a:lnTo>
                    <a:pt x="1664992" y="470728"/>
                  </a:lnTo>
                  <a:lnTo>
                    <a:pt x="1668475" y="479937"/>
                  </a:lnTo>
                  <a:lnTo>
                    <a:pt x="1671958" y="485937"/>
                  </a:lnTo>
                  <a:lnTo>
                    <a:pt x="1675441" y="487264"/>
                  </a:lnTo>
                  <a:lnTo>
                    <a:pt x="1678925" y="487047"/>
                  </a:lnTo>
                  <a:lnTo>
                    <a:pt x="1682408" y="486830"/>
                  </a:lnTo>
                  <a:lnTo>
                    <a:pt x="1685891" y="486615"/>
                  </a:lnTo>
                  <a:lnTo>
                    <a:pt x="1689374" y="490979"/>
                  </a:lnTo>
                  <a:lnTo>
                    <a:pt x="1692858" y="489235"/>
                  </a:lnTo>
                  <a:lnTo>
                    <a:pt x="1696341" y="489016"/>
                  </a:lnTo>
                  <a:lnTo>
                    <a:pt x="1699824" y="487280"/>
                  </a:lnTo>
                  <a:lnTo>
                    <a:pt x="1703307" y="485548"/>
                  </a:lnTo>
                  <a:lnTo>
                    <a:pt x="1706791" y="483820"/>
                  </a:lnTo>
                  <a:lnTo>
                    <a:pt x="1710274" y="486639"/>
                  </a:lnTo>
                  <a:lnTo>
                    <a:pt x="1713757" y="484918"/>
                  </a:lnTo>
                  <a:lnTo>
                    <a:pt x="1717240" y="484710"/>
                  </a:lnTo>
                  <a:lnTo>
                    <a:pt x="1720723" y="482997"/>
                  </a:lnTo>
                  <a:lnTo>
                    <a:pt x="1724207" y="484296"/>
                  </a:lnTo>
                  <a:lnTo>
                    <a:pt x="1727690" y="493046"/>
                  </a:lnTo>
                  <a:lnTo>
                    <a:pt x="1731173" y="492825"/>
                  </a:lnTo>
                  <a:lnTo>
                    <a:pt x="1734656" y="492605"/>
                  </a:lnTo>
                  <a:lnTo>
                    <a:pt x="1738140" y="490906"/>
                  </a:lnTo>
                  <a:lnTo>
                    <a:pt x="1741623" y="496583"/>
                  </a:lnTo>
                  <a:lnTo>
                    <a:pt x="1745106" y="496357"/>
                  </a:lnTo>
                  <a:lnTo>
                    <a:pt x="1748589" y="494667"/>
                  </a:lnTo>
                  <a:lnTo>
                    <a:pt x="1752073" y="495908"/>
                  </a:lnTo>
                  <a:lnTo>
                    <a:pt x="1755556" y="494225"/>
                  </a:lnTo>
                  <a:lnTo>
                    <a:pt x="1759039" y="492546"/>
                  </a:lnTo>
                  <a:lnTo>
                    <a:pt x="1762522" y="495241"/>
                  </a:lnTo>
                  <a:lnTo>
                    <a:pt x="1766006" y="499364"/>
                  </a:lnTo>
                  <a:lnTo>
                    <a:pt x="1769489" y="504890"/>
                  </a:lnTo>
                  <a:lnTo>
                    <a:pt x="1772972" y="504653"/>
                  </a:lnTo>
                  <a:lnTo>
                    <a:pt x="1776455" y="508696"/>
                  </a:lnTo>
                  <a:lnTo>
                    <a:pt x="1779939" y="507032"/>
                  </a:lnTo>
                  <a:lnTo>
                    <a:pt x="1783422" y="505372"/>
                  </a:lnTo>
                  <a:lnTo>
                    <a:pt x="1786905" y="506555"/>
                  </a:lnTo>
                  <a:lnTo>
                    <a:pt x="1790388" y="504901"/>
                  </a:lnTo>
                  <a:lnTo>
                    <a:pt x="1793872" y="513122"/>
                  </a:lnTo>
                  <a:lnTo>
                    <a:pt x="1797355" y="521244"/>
                  </a:lnTo>
                  <a:lnTo>
                    <a:pt x="1800838" y="523753"/>
                  </a:lnTo>
                  <a:lnTo>
                    <a:pt x="1804321" y="537201"/>
                  </a:lnTo>
                  <a:lnTo>
                    <a:pt x="1807805" y="535554"/>
                  </a:lnTo>
                  <a:lnTo>
                    <a:pt x="1811288" y="537986"/>
                  </a:lnTo>
                  <a:lnTo>
                    <a:pt x="1814771" y="536346"/>
                  </a:lnTo>
                  <a:lnTo>
                    <a:pt x="1818254" y="534709"/>
                  </a:lnTo>
                  <a:lnTo>
                    <a:pt x="1821738" y="537131"/>
                  </a:lnTo>
                  <a:lnTo>
                    <a:pt x="1825221" y="535500"/>
                  </a:lnTo>
                  <a:lnTo>
                    <a:pt x="1828704" y="537909"/>
                  </a:lnTo>
                  <a:lnTo>
                    <a:pt x="1832187" y="541639"/>
                  </a:lnTo>
                  <a:lnTo>
                    <a:pt x="1835671" y="545341"/>
                  </a:lnTo>
                  <a:lnTo>
                    <a:pt x="1839154" y="543720"/>
                  </a:lnTo>
                  <a:lnTo>
                    <a:pt x="1842637" y="542103"/>
                  </a:lnTo>
                  <a:lnTo>
                    <a:pt x="1846120" y="540490"/>
                  </a:lnTo>
                  <a:lnTo>
                    <a:pt x="1849604" y="542850"/>
                  </a:lnTo>
                  <a:lnTo>
                    <a:pt x="1853087" y="541242"/>
                  </a:lnTo>
                  <a:lnTo>
                    <a:pt x="1856570" y="542275"/>
                  </a:lnTo>
                  <a:lnTo>
                    <a:pt x="1860053" y="544615"/>
                  </a:lnTo>
                  <a:lnTo>
                    <a:pt x="1863537" y="543016"/>
                  </a:lnTo>
                  <a:lnTo>
                    <a:pt x="1867020" y="542729"/>
                  </a:lnTo>
                  <a:lnTo>
                    <a:pt x="1870503" y="542444"/>
                  </a:lnTo>
                  <a:lnTo>
                    <a:pt x="1873986" y="546066"/>
                  </a:lnTo>
                  <a:lnTo>
                    <a:pt x="1877470" y="545777"/>
                  </a:lnTo>
                  <a:lnTo>
                    <a:pt x="1880953" y="545488"/>
                  </a:lnTo>
                  <a:lnTo>
                    <a:pt x="1884436" y="546494"/>
                  </a:lnTo>
                  <a:lnTo>
                    <a:pt x="1887919" y="544915"/>
                  </a:lnTo>
                  <a:lnTo>
                    <a:pt x="1891403" y="543339"/>
                  </a:lnTo>
                  <a:lnTo>
                    <a:pt x="1894886" y="543056"/>
                  </a:lnTo>
                  <a:lnTo>
                    <a:pt x="1898369" y="541487"/>
                  </a:lnTo>
                  <a:lnTo>
                    <a:pt x="1901852" y="541208"/>
                  </a:lnTo>
                  <a:lnTo>
                    <a:pt x="1905336" y="540931"/>
                  </a:lnTo>
                  <a:lnTo>
                    <a:pt x="1908819" y="544495"/>
                  </a:lnTo>
                  <a:lnTo>
                    <a:pt x="1912302" y="544213"/>
                  </a:lnTo>
                  <a:lnTo>
                    <a:pt x="1915785" y="543933"/>
                  </a:lnTo>
                  <a:lnTo>
                    <a:pt x="1919269" y="542380"/>
                  </a:lnTo>
                  <a:lnTo>
                    <a:pt x="1922752" y="542103"/>
                  </a:lnTo>
                  <a:lnTo>
                    <a:pt x="1926235" y="543678"/>
                  </a:lnTo>
                  <a:lnTo>
                    <a:pt x="1929718" y="544084"/>
                  </a:lnTo>
                  <a:lnTo>
                    <a:pt x="1933202" y="542543"/>
                  </a:lnTo>
                  <a:lnTo>
                    <a:pt x="1936685" y="542268"/>
                  </a:lnTo>
                  <a:lnTo>
                    <a:pt x="1940168" y="543253"/>
                  </a:lnTo>
                  <a:lnTo>
                    <a:pt x="1943651" y="542978"/>
                  </a:lnTo>
                  <a:lnTo>
                    <a:pt x="1947135" y="547711"/>
                  </a:lnTo>
                  <a:lnTo>
                    <a:pt x="1950618" y="547430"/>
                  </a:lnTo>
                  <a:lnTo>
                    <a:pt x="1954101" y="548394"/>
                  </a:lnTo>
                  <a:lnTo>
                    <a:pt x="1957584" y="552925"/>
                  </a:lnTo>
                  <a:lnTo>
                    <a:pt x="1961068" y="556472"/>
                  </a:lnTo>
                  <a:lnTo>
                    <a:pt x="1964551" y="559854"/>
                  </a:lnTo>
                  <a:lnTo>
                    <a:pt x="1968034" y="558336"/>
                  </a:lnTo>
                  <a:lnTo>
                    <a:pt x="1971517" y="560480"/>
                  </a:lnTo>
                  <a:lnTo>
                    <a:pt x="1975001" y="562611"/>
                  </a:lnTo>
                  <a:lnTo>
                    <a:pt x="1978484" y="564731"/>
                  </a:lnTo>
                  <a:lnTo>
                    <a:pt x="1981967" y="563223"/>
                  </a:lnTo>
                  <a:lnTo>
                    <a:pt x="1985450" y="562924"/>
                  </a:lnTo>
                  <a:lnTo>
                    <a:pt x="1988934" y="563003"/>
                  </a:lnTo>
                  <a:lnTo>
                    <a:pt x="1992417" y="563531"/>
                  </a:lnTo>
                  <a:lnTo>
                    <a:pt x="1995900" y="563233"/>
                  </a:lnTo>
                  <a:lnTo>
                    <a:pt x="1999383" y="566522"/>
                  </a:lnTo>
                  <a:lnTo>
                    <a:pt x="2002867" y="567412"/>
                  </a:lnTo>
                  <a:lnTo>
                    <a:pt x="2006350" y="568297"/>
                  </a:lnTo>
                  <a:lnTo>
                    <a:pt x="2009833" y="569179"/>
                  </a:lnTo>
                  <a:lnTo>
                    <a:pt x="2013316" y="567693"/>
                  </a:lnTo>
                  <a:lnTo>
                    <a:pt x="2016799" y="566211"/>
                  </a:lnTo>
                  <a:lnTo>
                    <a:pt x="2020283" y="564731"/>
                  </a:lnTo>
                  <a:lnTo>
                    <a:pt x="2023766" y="569149"/>
                  </a:lnTo>
                  <a:lnTo>
                    <a:pt x="2027249" y="572362"/>
                  </a:lnTo>
                  <a:lnTo>
                    <a:pt x="2030732" y="573225"/>
                  </a:lnTo>
                  <a:lnTo>
                    <a:pt x="2034216" y="572919"/>
                  </a:lnTo>
                  <a:lnTo>
                    <a:pt x="2037699" y="573777"/>
                  </a:lnTo>
                  <a:lnTo>
                    <a:pt x="2041182" y="574631"/>
                  </a:lnTo>
                  <a:lnTo>
                    <a:pt x="2044665" y="573167"/>
                  </a:lnTo>
                  <a:lnTo>
                    <a:pt x="2048149" y="572863"/>
                  </a:lnTo>
                  <a:lnTo>
                    <a:pt x="2051632" y="571405"/>
                  </a:lnTo>
                  <a:lnTo>
                    <a:pt x="2055115" y="571105"/>
                  </a:lnTo>
                  <a:lnTo>
                    <a:pt x="2058598" y="576556"/>
                  </a:lnTo>
                  <a:lnTo>
                    <a:pt x="2062082" y="578510"/>
                  </a:lnTo>
                  <a:lnTo>
                    <a:pt x="2065565" y="577088"/>
                  </a:lnTo>
                  <a:lnTo>
                    <a:pt x="2069048" y="576782"/>
                  </a:lnTo>
                  <a:lnTo>
                    <a:pt x="2072531" y="577616"/>
                  </a:lnTo>
                  <a:lnTo>
                    <a:pt x="2076015" y="579580"/>
                  </a:lnTo>
                  <a:lnTo>
                    <a:pt x="2079498" y="578140"/>
                  </a:lnTo>
                  <a:lnTo>
                    <a:pt x="2082981" y="578966"/>
                  </a:lnTo>
                  <a:lnTo>
                    <a:pt x="2086464" y="579788"/>
                  </a:lnTo>
                  <a:lnTo>
                    <a:pt x="2089948" y="578355"/>
                  </a:lnTo>
                  <a:lnTo>
                    <a:pt x="2093431" y="576925"/>
                  </a:lnTo>
                  <a:lnTo>
                    <a:pt x="2096914" y="577748"/>
                  </a:lnTo>
                  <a:lnTo>
                    <a:pt x="2100397" y="576322"/>
                  </a:lnTo>
                  <a:lnTo>
                    <a:pt x="2103881" y="574899"/>
                  </a:lnTo>
                  <a:lnTo>
                    <a:pt x="2107364" y="574602"/>
                  </a:lnTo>
                  <a:lnTo>
                    <a:pt x="2110847" y="578779"/>
                  </a:lnTo>
                  <a:lnTo>
                    <a:pt x="2114330" y="580704"/>
                  </a:lnTo>
                  <a:lnTo>
                    <a:pt x="2117814" y="581510"/>
                  </a:lnTo>
                  <a:lnTo>
                    <a:pt x="2121297" y="583418"/>
                  </a:lnTo>
                  <a:lnTo>
                    <a:pt x="2124780" y="582008"/>
                  </a:lnTo>
                  <a:lnTo>
                    <a:pt x="2128263" y="583908"/>
                  </a:lnTo>
                  <a:lnTo>
                    <a:pt x="2131747" y="583602"/>
                  </a:lnTo>
                  <a:lnTo>
                    <a:pt x="2135230" y="582199"/>
                  </a:lnTo>
                  <a:lnTo>
                    <a:pt x="2138713" y="584089"/>
                  </a:lnTo>
                  <a:lnTo>
                    <a:pt x="2142196" y="588150"/>
                  </a:lnTo>
                  <a:lnTo>
                    <a:pt x="2145680" y="590013"/>
                  </a:lnTo>
                  <a:lnTo>
                    <a:pt x="2149163" y="591867"/>
                  </a:lnTo>
                  <a:lnTo>
                    <a:pt x="2152646" y="596566"/>
                  </a:lnTo>
                  <a:lnTo>
                    <a:pt x="2156129" y="595545"/>
                  </a:lnTo>
                  <a:lnTo>
                    <a:pt x="2159613" y="599507"/>
                  </a:lnTo>
                  <a:lnTo>
                    <a:pt x="2163096" y="601316"/>
                  </a:lnTo>
                  <a:lnTo>
                    <a:pt x="2166579" y="604174"/>
                  </a:lnTo>
                  <a:lnTo>
                    <a:pt x="2170062" y="602790"/>
                  </a:lnTo>
                  <a:lnTo>
                    <a:pt x="2173546" y="604578"/>
                  </a:lnTo>
                  <a:lnTo>
                    <a:pt x="2177029" y="608458"/>
                  </a:lnTo>
                  <a:lnTo>
                    <a:pt x="2180512" y="609675"/>
                  </a:lnTo>
                  <a:lnTo>
                    <a:pt x="2183995" y="610933"/>
                  </a:lnTo>
                  <a:lnTo>
                    <a:pt x="2187479" y="610600"/>
                  </a:lnTo>
                  <a:lnTo>
                    <a:pt x="2190962" y="614422"/>
                  </a:lnTo>
                  <a:lnTo>
                    <a:pt x="2194445" y="615120"/>
                  </a:lnTo>
                  <a:lnTo>
                    <a:pt x="2197928" y="614784"/>
                  </a:lnTo>
                  <a:lnTo>
                    <a:pt x="2201412" y="614450"/>
                  </a:lnTo>
                  <a:lnTo>
                    <a:pt x="2204895" y="614116"/>
                  </a:lnTo>
                  <a:lnTo>
                    <a:pt x="2208378" y="612754"/>
                  </a:lnTo>
                  <a:lnTo>
                    <a:pt x="2211861" y="614477"/>
                  </a:lnTo>
                  <a:lnTo>
                    <a:pt x="2215345" y="615169"/>
                  </a:lnTo>
                  <a:lnTo>
                    <a:pt x="2218828" y="614836"/>
                  </a:lnTo>
                  <a:lnTo>
                    <a:pt x="2222311" y="613483"/>
                  </a:lnTo>
                  <a:lnTo>
                    <a:pt x="2225794" y="613153"/>
                  </a:lnTo>
                  <a:lnTo>
                    <a:pt x="2229278" y="612824"/>
                  </a:lnTo>
                  <a:lnTo>
                    <a:pt x="2232761" y="611478"/>
                  </a:lnTo>
                  <a:lnTo>
                    <a:pt x="2236244" y="611152"/>
                  </a:lnTo>
                  <a:lnTo>
                    <a:pt x="2239727" y="609809"/>
                  </a:lnTo>
                  <a:lnTo>
                    <a:pt x="2243211" y="608469"/>
                  </a:lnTo>
                  <a:lnTo>
                    <a:pt x="2246694" y="607131"/>
                  </a:lnTo>
                  <a:lnTo>
                    <a:pt x="2250177" y="607829"/>
                  </a:lnTo>
                  <a:lnTo>
                    <a:pt x="2253660" y="611702"/>
                  </a:lnTo>
                  <a:lnTo>
                    <a:pt x="2257144" y="612245"/>
                  </a:lnTo>
                  <a:lnTo>
                    <a:pt x="2260627" y="610915"/>
                  </a:lnTo>
                  <a:lnTo>
                    <a:pt x="2264110" y="609587"/>
                  </a:lnTo>
                  <a:lnTo>
                    <a:pt x="2267593" y="610274"/>
                  </a:lnTo>
                  <a:lnTo>
                    <a:pt x="2271077" y="609955"/>
                  </a:lnTo>
                  <a:lnTo>
                    <a:pt x="2274560" y="613639"/>
                  </a:lnTo>
                  <a:lnTo>
                    <a:pt x="2278043" y="618291"/>
                  </a:lnTo>
                  <a:lnTo>
                    <a:pt x="2281526" y="616973"/>
                  </a:lnTo>
                  <a:lnTo>
                    <a:pt x="2285010" y="615656"/>
                  </a:lnTo>
                  <a:lnTo>
                    <a:pt x="2288493" y="616323"/>
                  </a:lnTo>
                  <a:lnTo>
                    <a:pt x="2291976" y="615010"/>
                  </a:lnTo>
                  <a:lnTo>
                    <a:pt x="2295459" y="614689"/>
                  </a:lnTo>
                  <a:lnTo>
                    <a:pt x="2298942" y="617326"/>
                  </a:lnTo>
                  <a:lnTo>
                    <a:pt x="2302426" y="617985"/>
                  </a:lnTo>
                  <a:lnTo>
                    <a:pt x="2305909" y="617662"/>
                  </a:lnTo>
                  <a:lnTo>
                    <a:pt x="2309392" y="616359"/>
                  </a:lnTo>
                  <a:lnTo>
                    <a:pt x="2312875" y="617017"/>
                  </a:lnTo>
                  <a:lnTo>
                    <a:pt x="2316359" y="616696"/>
                  </a:lnTo>
                  <a:lnTo>
                    <a:pt x="2319842" y="620274"/>
                  </a:lnTo>
                  <a:lnTo>
                    <a:pt x="2323325" y="619950"/>
                  </a:lnTo>
                  <a:lnTo>
                    <a:pt x="2326808" y="618657"/>
                  </a:lnTo>
                  <a:lnTo>
                    <a:pt x="2330292" y="620274"/>
                  </a:lnTo>
                  <a:lnTo>
                    <a:pt x="2333775" y="619952"/>
                  </a:lnTo>
                  <a:lnTo>
                    <a:pt x="2337258" y="624447"/>
                  </a:lnTo>
                  <a:lnTo>
                    <a:pt x="2340741" y="623161"/>
                  </a:lnTo>
                  <a:lnTo>
                    <a:pt x="2344225" y="621876"/>
                  </a:lnTo>
                  <a:lnTo>
                    <a:pt x="2347708" y="623471"/>
                  </a:lnTo>
                  <a:lnTo>
                    <a:pt x="2351191" y="622191"/>
                  </a:lnTo>
                  <a:lnTo>
                    <a:pt x="2354674" y="621513"/>
                  </a:lnTo>
                  <a:lnTo>
                    <a:pt x="2358158" y="622503"/>
                  </a:lnTo>
                  <a:lnTo>
                    <a:pt x="2361641" y="625988"/>
                  </a:lnTo>
                  <a:lnTo>
                    <a:pt x="2365124" y="630393"/>
                  </a:lnTo>
                  <a:lnTo>
                    <a:pt x="2368607" y="632888"/>
                  </a:lnTo>
                  <a:lnTo>
                    <a:pt x="2372091" y="631617"/>
                  </a:lnTo>
                  <a:lnTo>
                    <a:pt x="2375574" y="635969"/>
                  </a:lnTo>
                  <a:lnTo>
                    <a:pt x="2379057" y="637500"/>
                  </a:lnTo>
                  <a:lnTo>
                    <a:pt x="2382540" y="641803"/>
                  </a:lnTo>
                  <a:lnTo>
                    <a:pt x="2386024" y="646995"/>
                  </a:lnTo>
                  <a:lnTo>
                    <a:pt x="2389507" y="647568"/>
                  </a:lnTo>
                  <a:lnTo>
                    <a:pt x="2392990" y="646307"/>
                  </a:lnTo>
                  <a:lnTo>
                    <a:pt x="2396473" y="645048"/>
                  </a:lnTo>
                  <a:lnTo>
                    <a:pt x="2399957" y="648363"/>
                  </a:lnTo>
                  <a:lnTo>
                    <a:pt x="2403440" y="649841"/>
                  </a:lnTo>
                  <a:lnTo>
                    <a:pt x="2406923" y="652218"/>
                  </a:lnTo>
                  <a:lnTo>
                    <a:pt x="2410406" y="652775"/>
                  </a:lnTo>
                  <a:lnTo>
                    <a:pt x="2413890" y="652428"/>
                  </a:lnTo>
                  <a:lnTo>
                    <a:pt x="2417373" y="652082"/>
                  </a:lnTo>
                  <a:lnTo>
                    <a:pt x="2420856" y="653537"/>
                  </a:lnTo>
                  <a:lnTo>
                    <a:pt x="2424339" y="653191"/>
                  </a:lnTo>
                  <a:lnTo>
                    <a:pt x="2427823" y="655534"/>
                  </a:lnTo>
                  <a:lnTo>
                    <a:pt x="2431306" y="656973"/>
                  </a:lnTo>
                  <a:lnTo>
                    <a:pt x="2434789" y="655732"/>
                  </a:lnTo>
                  <a:lnTo>
                    <a:pt x="2438272" y="660718"/>
                  </a:lnTo>
                  <a:lnTo>
                    <a:pt x="2441756" y="659481"/>
                  </a:lnTo>
                  <a:lnTo>
                    <a:pt x="2445239" y="660016"/>
                  </a:lnTo>
                  <a:lnTo>
                    <a:pt x="2448722" y="658782"/>
                  </a:lnTo>
                  <a:lnTo>
                    <a:pt x="2452205" y="659317"/>
                  </a:lnTo>
                  <a:lnTo>
                    <a:pt x="2455689" y="658969"/>
                  </a:lnTo>
                  <a:lnTo>
                    <a:pt x="2459172" y="661260"/>
                  </a:lnTo>
                  <a:lnTo>
                    <a:pt x="2462655" y="665287"/>
                  </a:lnTo>
                  <a:lnTo>
                    <a:pt x="2466138" y="665806"/>
                  </a:lnTo>
                  <a:lnTo>
                    <a:pt x="2469622" y="665453"/>
                  </a:lnTo>
                  <a:lnTo>
                    <a:pt x="2473105" y="665101"/>
                  </a:lnTo>
                  <a:lnTo>
                    <a:pt x="2476588" y="663881"/>
                  </a:lnTo>
                  <a:lnTo>
                    <a:pt x="2480071" y="666134"/>
                  </a:lnTo>
                  <a:lnTo>
                    <a:pt x="2483555" y="665730"/>
                  </a:lnTo>
                  <a:lnTo>
                    <a:pt x="2487038" y="668884"/>
                  </a:lnTo>
                  <a:lnTo>
                    <a:pt x="2490521" y="670250"/>
                  </a:lnTo>
                  <a:lnTo>
                    <a:pt x="2494004" y="670754"/>
                  </a:lnTo>
                  <a:lnTo>
                    <a:pt x="2497488" y="669543"/>
                  </a:lnTo>
                  <a:lnTo>
                    <a:pt x="2500971" y="668334"/>
                  </a:lnTo>
                  <a:lnTo>
                    <a:pt x="2504454" y="669694"/>
                  </a:lnTo>
                  <a:lnTo>
                    <a:pt x="2507937" y="671049"/>
                  </a:lnTo>
                  <a:lnTo>
                    <a:pt x="2511421" y="671547"/>
                  </a:lnTo>
                  <a:lnTo>
                    <a:pt x="2514904" y="672893"/>
                  </a:lnTo>
                  <a:lnTo>
                    <a:pt x="2518387" y="671692"/>
                  </a:lnTo>
                  <a:lnTo>
                    <a:pt x="2521870" y="674723"/>
                  </a:lnTo>
                  <a:lnTo>
                    <a:pt x="2525354" y="676895"/>
                  </a:lnTo>
                  <a:lnTo>
                    <a:pt x="2528837" y="675699"/>
                  </a:lnTo>
                  <a:lnTo>
                    <a:pt x="2532320" y="674504"/>
                  </a:lnTo>
                  <a:lnTo>
                    <a:pt x="2535803" y="674992"/>
                  </a:lnTo>
                  <a:lnTo>
                    <a:pt x="2539287" y="673801"/>
                  </a:lnTo>
                  <a:lnTo>
                    <a:pt x="2542770" y="673450"/>
                  </a:lnTo>
                  <a:lnTo>
                    <a:pt x="2546253" y="672263"/>
                  </a:lnTo>
                  <a:lnTo>
                    <a:pt x="2549736" y="671077"/>
                  </a:lnTo>
                  <a:lnTo>
                    <a:pt x="2553220" y="680723"/>
                  </a:lnTo>
                  <a:lnTo>
                    <a:pt x="2556703" y="682846"/>
                  </a:lnTo>
                  <a:lnTo>
                    <a:pt x="2560186" y="682489"/>
                  </a:lnTo>
                  <a:lnTo>
                    <a:pt x="2563669" y="681309"/>
                  </a:lnTo>
                  <a:lnTo>
                    <a:pt x="2567153" y="680130"/>
                  </a:lnTo>
                  <a:lnTo>
                    <a:pt x="2570636" y="680600"/>
                  </a:lnTo>
                  <a:lnTo>
                    <a:pt x="2574119" y="679425"/>
                  </a:lnTo>
                  <a:lnTo>
                    <a:pt x="2577602" y="682355"/>
                  </a:lnTo>
                  <a:lnTo>
                    <a:pt x="2581085" y="681183"/>
                  </a:lnTo>
                  <a:lnTo>
                    <a:pt x="2584569" y="680831"/>
                  </a:lnTo>
                  <a:lnTo>
                    <a:pt x="2588052" y="681297"/>
                  </a:lnTo>
                  <a:lnTo>
                    <a:pt x="2591535" y="680129"/>
                  </a:lnTo>
                  <a:lnTo>
                    <a:pt x="2595018" y="679971"/>
                  </a:lnTo>
                  <a:lnTo>
                    <a:pt x="2598502" y="681872"/>
                  </a:lnTo>
                  <a:lnTo>
                    <a:pt x="2601985" y="683144"/>
                  </a:lnTo>
                  <a:lnTo>
                    <a:pt x="2605468" y="681983"/>
                  </a:lnTo>
                  <a:lnTo>
                    <a:pt x="2608951" y="684867"/>
                  </a:lnTo>
                  <a:lnTo>
                    <a:pt x="2612435" y="684515"/>
                  </a:lnTo>
                  <a:lnTo>
                    <a:pt x="2615918" y="683358"/>
                  </a:lnTo>
                  <a:lnTo>
                    <a:pt x="2619401" y="689428"/>
                  </a:lnTo>
                  <a:lnTo>
                    <a:pt x="2622884" y="693059"/>
                  </a:lnTo>
                  <a:lnTo>
                    <a:pt x="2626368" y="691907"/>
                  </a:lnTo>
                  <a:lnTo>
                    <a:pt x="2629851" y="693931"/>
                  </a:lnTo>
                  <a:lnTo>
                    <a:pt x="2633334" y="692782"/>
                  </a:lnTo>
                  <a:lnTo>
                    <a:pt x="2636817" y="694008"/>
                  </a:lnTo>
                  <a:lnTo>
                    <a:pt x="2640301" y="693651"/>
                  </a:lnTo>
                  <a:lnTo>
                    <a:pt x="2643784" y="692506"/>
                  </a:lnTo>
                  <a:lnTo>
                    <a:pt x="2647267" y="696088"/>
                  </a:lnTo>
                  <a:lnTo>
                    <a:pt x="2650750" y="694945"/>
                  </a:lnTo>
                  <a:lnTo>
                    <a:pt x="2654234" y="694590"/>
                  </a:lnTo>
                  <a:lnTo>
                    <a:pt x="2657717" y="694235"/>
                  </a:lnTo>
                  <a:lnTo>
                    <a:pt x="2661200" y="694664"/>
                  </a:lnTo>
                  <a:lnTo>
                    <a:pt x="2664683" y="694309"/>
                  </a:lnTo>
                  <a:lnTo>
                    <a:pt x="2668167" y="693175"/>
                  </a:lnTo>
                  <a:lnTo>
                    <a:pt x="2671650" y="700601"/>
                  </a:lnTo>
                  <a:lnTo>
                    <a:pt x="2675133" y="704874"/>
                  </a:lnTo>
                  <a:lnTo>
                    <a:pt x="2678616" y="705281"/>
                  </a:lnTo>
                  <a:lnTo>
                    <a:pt x="2682100" y="707221"/>
                  </a:lnTo>
                  <a:lnTo>
                    <a:pt x="2685583" y="706858"/>
                  </a:lnTo>
                  <a:lnTo>
                    <a:pt x="2689066" y="708024"/>
                  </a:lnTo>
                  <a:lnTo>
                    <a:pt x="2692549" y="708424"/>
                  </a:lnTo>
                  <a:lnTo>
                    <a:pt x="2696033" y="707300"/>
                  </a:lnTo>
                  <a:lnTo>
                    <a:pt x="2699516" y="706939"/>
                  </a:lnTo>
                  <a:lnTo>
                    <a:pt x="2702999" y="707339"/>
                  </a:lnTo>
                  <a:lnTo>
                    <a:pt x="2706482" y="706219"/>
                  </a:lnTo>
                  <a:lnTo>
                    <a:pt x="2709966" y="705102"/>
                  </a:lnTo>
                  <a:lnTo>
                    <a:pt x="2713449" y="705503"/>
                  </a:lnTo>
                  <a:lnTo>
                    <a:pt x="2716932" y="705146"/>
                  </a:lnTo>
                  <a:lnTo>
                    <a:pt x="2720415" y="709322"/>
                  </a:lnTo>
                  <a:lnTo>
                    <a:pt x="2723899" y="711217"/>
                  </a:lnTo>
                  <a:lnTo>
                    <a:pt x="2727382" y="710106"/>
                  </a:lnTo>
                  <a:lnTo>
                    <a:pt x="2730865" y="708997"/>
                  </a:lnTo>
                  <a:lnTo>
                    <a:pt x="2734348" y="712382"/>
                  </a:lnTo>
                  <a:lnTo>
                    <a:pt x="2737832" y="713513"/>
                  </a:lnTo>
                  <a:lnTo>
                    <a:pt x="2741315" y="721304"/>
                  </a:lnTo>
                  <a:lnTo>
                    <a:pt x="2744798" y="720937"/>
                  </a:lnTo>
                  <a:lnTo>
                    <a:pt x="2748281" y="719834"/>
                  </a:lnTo>
                  <a:lnTo>
                    <a:pt x="2751765" y="718732"/>
                  </a:lnTo>
                  <a:lnTo>
                    <a:pt x="2755248" y="717632"/>
                  </a:lnTo>
                  <a:lnTo>
                    <a:pt x="2758731" y="717270"/>
                  </a:lnTo>
                  <a:lnTo>
                    <a:pt x="2762214" y="720580"/>
                  </a:lnTo>
                  <a:lnTo>
                    <a:pt x="2765698" y="720216"/>
                  </a:lnTo>
                  <a:lnTo>
                    <a:pt x="2769181" y="722045"/>
                  </a:lnTo>
                  <a:lnTo>
                    <a:pt x="2772664" y="720952"/>
                  </a:lnTo>
                  <a:lnTo>
                    <a:pt x="2776147" y="719860"/>
                  </a:lnTo>
                  <a:lnTo>
                    <a:pt x="2779631" y="720227"/>
                  </a:lnTo>
                  <a:lnTo>
                    <a:pt x="2783114" y="719138"/>
                  </a:lnTo>
                  <a:lnTo>
                    <a:pt x="2786597" y="720233"/>
                  </a:lnTo>
                  <a:lnTo>
                    <a:pt x="2790080" y="721326"/>
                  </a:lnTo>
                  <a:lnTo>
                    <a:pt x="2793564" y="721687"/>
                  </a:lnTo>
                  <a:lnTo>
                    <a:pt x="2797047" y="721326"/>
                  </a:lnTo>
                  <a:lnTo>
                    <a:pt x="2800530" y="726009"/>
                  </a:lnTo>
                  <a:lnTo>
                    <a:pt x="2804013" y="725646"/>
                  </a:lnTo>
                  <a:lnTo>
                    <a:pt x="2807497" y="731003"/>
                  </a:lnTo>
                  <a:lnTo>
                    <a:pt x="2810980" y="729924"/>
                  </a:lnTo>
                  <a:lnTo>
                    <a:pt x="2814463" y="730270"/>
                  </a:lnTo>
                  <a:lnTo>
                    <a:pt x="2817946" y="729194"/>
                  </a:lnTo>
                  <a:lnTo>
                    <a:pt x="2821430" y="733085"/>
                  </a:lnTo>
                  <a:lnTo>
                    <a:pt x="2824913" y="733425"/>
                  </a:lnTo>
                  <a:lnTo>
                    <a:pt x="2828396" y="733059"/>
                  </a:lnTo>
                  <a:lnTo>
                    <a:pt x="2831879" y="734103"/>
                  </a:lnTo>
                  <a:lnTo>
                    <a:pt x="2835363" y="734440"/>
                  </a:lnTo>
                  <a:lnTo>
                    <a:pt x="2838846" y="733372"/>
                  </a:lnTo>
                  <a:lnTo>
                    <a:pt x="2842329" y="733007"/>
                  </a:lnTo>
                  <a:lnTo>
                    <a:pt x="2845812" y="732644"/>
                  </a:lnTo>
                  <a:lnTo>
                    <a:pt x="2849296" y="735081"/>
                  </a:lnTo>
                  <a:lnTo>
                    <a:pt x="2852779" y="734018"/>
                  </a:lnTo>
                  <a:lnTo>
                    <a:pt x="2856262" y="734353"/>
                  </a:lnTo>
                  <a:lnTo>
                    <a:pt x="2859745" y="734687"/>
                  </a:lnTo>
                  <a:lnTo>
                    <a:pt x="2863229" y="737104"/>
                  </a:lnTo>
                  <a:lnTo>
                    <a:pt x="2866712" y="738818"/>
                  </a:lnTo>
                  <a:lnTo>
                    <a:pt x="2870195" y="737761"/>
                  </a:lnTo>
                  <a:lnTo>
                    <a:pt x="2873678" y="736705"/>
                  </a:lnTo>
                  <a:lnTo>
                    <a:pt x="2877161" y="739103"/>
                  </a:lnTo>
                  <a:lnTo>
                    <a:pt x="2880645" y="738739"/>
                  </a:lnTo>
                  <a:lnTo>
                    <a:pt x="2884128" y="738376"/>
                  </a:lnTo>
                  <a:lnTo>
                    <a:pt x="2887611" y="738700"/>
                  </a:lnTo>
                  <a:lnTo>
                    <a:pt x="2891094" y="739709"/>
                  </a:lnTo>
                  <a:lnTo>
                    <a:pt x="2894578" y="738661"/>
                  </a:lnTo>
                  <a:lnTo>
                    <a:pt x="2898061" y="737614"/>
                  </a:lnTo>
                  <a:lnTo>
                    <a:pt x="2901544" y="739989"/>
                  </a:lnTo>
                  <a:lnTo>
                    <a:pt x="2905027" y="740990"/>
                  </a:lnTo>
                  <a:lnTo>
                    <a:pt x="2908511" y="742667"/>
                  </a:lnTo>
                  <a:lnTo>
                    <a:pt x="2911994" y="744337"/>
                  </a:lnTo>
                  <a:lnTo>
                    <a:pt x="2915477" y="743296"/>
                  </a:lnTo>
                  <a:lnTo>
                    <a:pt x="2918960" y="742257"/>
                  </a:lnTo>
                  <a:lnTo>
                    <a:pt x="2922444" y="741219"/>
                  </a:lnTo>
                  <a:lnTo>
                    <a:pt x="2925927" y="746252"/>
                  </a:lnTo>
                  <a:lnTo>
                    <a:pt x="2929410" y="746560"/>
                  </a:lnTo>
                  <a:lnTo>
                    <a:pt x="2932893" y="745526"/>
                  </a:lnTo>
                  <a:lnTo>
                    <a:pt x="2936377" y="744493"/>
                  </a:lnTo>
                  <a:lnTo>
                    <a:pt x="2939860" y="744131"/>
                  </a:lnTo>
                  <a:lnTo>
                    <a:pt x="2943343" y="747115"/>
                  </a:lnTo>
                  <a:lnTo>
                    <a:pt x="2946826" y="746086"/>
                  </a:lnTo>
                  <a:lnTo>
                    <a:pt x="2950310" y="745057"/>
                  </a:lnTo>
                  <a:lnTo>
                    <a:pt x="2953793" y="744697"/>
                  </a:lnTo>
                  <a:lnTo>
                    <a:pt x="2957276" y="750317"/>
                  </a:lnTo>
                  <a:lnTo>
                    <a:pt x="2960759" y="752596"/>
                  </a:lnTo>
                  <a:lnTo>
                    <a:pt x="2964243" y="758143"/>
                  </a:lnTo>
                  <a:lnTo>
                    <a:pt x="2967726" y="757120"/>
                  </a:lnTo>
                  <a:lnTo>
                    <a:pt x="2971209" y="759366"/>
                  </a:lnTo>
                  <a:lnTo>
                    <a:pt x="2974692" y="760300"/>
                  </a:lnTo>
                  <a:lnTo>
                    <a:pt x="2978176" y="760582"/>
                  </a:lnTo>
                  <a:lnTo>
                    <a:pt x="2981659" y="759564"/>
                  </a:lnTo>
                  <a:lnTo>
                    <a:pt x="2985142" y="760495"/>
                  </a:lnTo>
                  <a:lnTo>
                    <a:pt x="2988625" y="762069"/>
                  </a:lnTo>
                  <a:lnTo>
                    <a:pt x="2992109" y="762346"/>
                  </a:lnTo>
                  <a:lnTo>
                    <a:pt x="2995592" y="761979"/>
                  </a:lnTo>
                  <a:lnTo>
                    <a:pt x="2999075" y="764186"/>
                  </a:lnTo>
                  <a:lnTo>
                    <a:pt x="3002558" y="765101"/>
                  </a:lnTo>
                  <a:lnTo>
                    <a:pt x="3006042" y="768568"/>
                  </a:lnTo>
                  <a:lnTo>
                    <a:pt x="3009525" y="772014"/>
                  </a:lnTo>
                  <a:lnTo>
                    <a:pt x="3013008" y="772275"/>
                  </a:lnTo>
                  <a:lnTo>
                    <a:pt x="3016491" y="771269"/>
                  </a:lnTo>
                  <a:lnTo>
                    <a:pt x="3019975" y="770264"/>
                  </a:lnTo>
                  <a:lnTo>
                    <a:pt x="3023458" y="770527"/>
                  </a:lnTo>
                  <a:lnTo>
                    <a:pt x="3026941" y="777085"/>
                  </a:lnTo>
                  <a:lnTo>
                    <a:pt x="3030424" y="779840"/>
                  </a:lnTo>
                  <a:lnTo>
                    <a:pt x="3033908" y="781957"/>
                  </a:lnTo>
                  <a:lnTo>
                    <a:pt x="3037391" y="781580"/>
                  </a:lnTo>
                  <a:lnTo>
                    <a:pt x="3040874" y="783687"/>
                  </a:lnTo>
                  <a:lnTo>
                    <a:pt x="3044357" y="782690"/>
                  </a:lnTo>
                  <a:lnTo>
                    <a:pt x="3047841" y="781694"/>
                  </a:lnTo>
                  <a:lnTo>
                    <a:pt x="3051324" y="785027"/>
                  </a:lnTo>
                  <a:lnTo>
                    <a:pt x="3054807" y="784034"/>
                  </a:lnTo>
                  <a:lnTo>
                    <a:pt x="3058290" y="783041"/>
                  </a:lnTo>
                  <a:lnTo>
                    <a:pt x="3061774" y="783283"/>
                  </a:lnTo>
                  <a:lnTo>
                    <a:pt x="3065257" y="782293"/>
                  </a:lnTo>
                  <a:lnTo>
                    <a:pt x="3068740" y="781304"/>
                  </a:lnTo>
                  <a:lnTo>
                    <a:pt x="3072223" y="784616"/>
                  </a:lnTo>
                  <a:lnTo>
                    <a:pt x="3075707" y="786688"/>
                  </a:lnTo>
                  <a:lnTo>
                    <a:pt x="3079190" y="789359"/>
                  </a:lnTo>
                  <a:lnTo>
                    <a:pt x="3082673" y="790803"/>
                  </a:lnTo>
                  <a:lnTo>
                    <a:pt x="3086156" y="791188"/>
                  </a:lnTo>
                  <a:lnTo>
                    <a:pt x="3089640" y="790655"/>
                  </a:lnTo>
                  <a:lnTo>
                    <a:pt x="3093123" y="790279"/>
                  </a:lnTo>
                  <a:lnTo>
                    <a:pt x="3096606" y="789903"/>
                  </a:lnTo>
                  <a:lnTo>
                    <a:pt x="3100089" y="788924"/>
                  </a:lnTo>
                  <a:lnTo>
                    <a:pt x="3103573" y="790360"/>
                  </a:lnTo>
                  <a:lnTo>
                    <a:pt x="3107056" y="789986"/>
                  </a:lnTo>
                  <a:lnTo>
                    <a:pt x="3110539" y="790815"/>
                  </a:lnTo>
                  <a:lnTo>
                    <a:pt x="3114022" y="791641"/>
                  </a:lnTo>
                  <a:lnTo>
                    <a:pt x="3117506" y="794258"/>
                  </a:lnTo>
                  <a:lnTo>
                    <a:pt x="3120989" y="795076"/>
                  </a:lnTo>
                  <a:lnTo>
                    <a:pt x="3124472" y="796485"/>
                  </a:lnTo>
                  <a:lnTo>
                    <a:pt x="3127955" y="796109"/>
                  </a:lnTo>
                  <a:lnTo>
                    <a:pt x="3131439" y="797513"/>
                  </a:lnTo>
                  <a:lnTo>
                    <a:pt x="3134922" y="798911"/>
                  </a:lnTo>
                  <a:lnTo>
                    <a:pt x="3138405" y="802069"/>
                  </a:lnTo>
                  <a:lnTo>
                    <a:pt x="3141888" y="801103"/>
                  </a:lnTo>
                  <a:lnTo>
                    <a:pt x="3145372" y="805998"/>
                  </a:lnTo>
                  <a:lnTo>
                    <a:pt x="3148855" y="806784"/>
                  </a:lnTo>
                  <a:lnTo>
                    <a:pt x="3152338" y="806404"/>
                  </a:lnTo>
                  <a:lnTo>
                    <a:pt x="3155821" y="806606"/>
                  </a:lnTo>
                  <a:lnTo>
                    <a:pt x="3159304" y="806808"/>
                  </a:lnTo>
                  <a:lnTo>
                    <a:pt x="3162788" y="808169"/>
                  </a:lnTo>
                  <a:lnTo>
                    <a:pt x="3166271" y="808369"/>
                  </a:lnTo>
                  <a:lnTo>
                    <a:pt x="3169754" y="809145"/>
                  </a:lnTo>
                  <a:lnTo>
                    <a:pt x="3173237" y="812795"/>
                  </a:lnTo>
                  <a:lnTo>
                    <a:pt x="3176721" y="811840"/>
                  </a:lnTo>
                  <a:lnTo>
                    <a:pt x="3180204" y="813180"/>
                  </a:lnTo>
                  <a:lnTo>
                    <a:pt x="3183687" y="812799"/>
                  </a:lnTo>
                  <a:lnTo>
                    <a:pt x="3187170" y="814704"/>
                  </a:lnTo>
                  <a:lnTo>
                    <a:pt x="3190654" y="817169"/>
                  </a:lnTo>
                  <a:lnTo>
                    <a:pt x="3194137" y="817922"/>
                  </a:lnTo>
                  <a:lnTo>
                    <a:pt x="3197620" y="818107"/>
                  </a:lnTo>
                  <a:lnTo>
                    <a:pt x="3201103" y="823366"/>
                  </a:lnTo>
                  <a:lnTo>
                    <a:pt x="3204587" y="824105"/>
                  </a:lnTo>
                  <a:lnTo>
                    <a:pt x="3208070" y="824281"/>
                  </a:lnTo>
                  <a:lnTo>
                    <a:pt x="3211553" y="825016"/>
                  </a:lnTo>
                  <a:lnTo>
                    <a:pt x="3215036" y="826864"/>
                  </a:lnTo>
                  <a:lnTo>
                    <a:pt x="3218520" y="830924"/>
                  </a:lnTo>
                  <a:lnTo>
                    <a:pt x="3222003" y="829983"/>
                  </a:lnTo>
                  <a:lnTo>
                    <a:pt x="3225486" y="831257"/>
                  </a:lnTo>
                  <a:lnTo>
                    <a:pt x="3228969" y="832526"/>
                  </a:lnTo>
                  <a:lnTo>
                    <a:pt x="3232453" y="833241"/>
                  </a:lnTo>
                  <a:lnTo>
                    <a:pt x="3235936" y="835051"/>
                  </a:lnTo>
                  <a:lnTo>
                    <a:pt x="3239419" y="840672"/>
                  </a:lnTo>
                  <a:lnTo>
                    <a:pt x="3242902" y="841368"/>
                  </a:lnTo>
                  <a:lnTo>
                    <a:pt x="3246386" y="840434"/>
                  </a:lnTo>
                  <a:lnTo>
                    <a:pt x="3249869" y="840045"/>
                  </a:lnTo>
                  <a:lnTo>
                    <a:pt x="3253352" y="840740"/>
                  </a:lnTo>
                  <a:lnTo>
                    <a:pt x="3256835" y="844134"/>
                  </a:lnTo>
                  <a:lnTo>
                    <a:pt x="3260319" y="845896"/>
                  </a:lnTo>
                  <a:lnTo>
                    <a:pt x="3263802" y="846041"/>
                  </a:lnTo>
                  <a:lnTo>
                    <a:pt x="3267285" y="849397"/>
                  </a:lnTo>
                  <a:lnTo>
                    <a:pt x="3270768" y="849538"/>
                  </a:lnTo>
                  <a:lnTo>
                    <a:pt x="3274252" y="849679"/>
                  </a:lnTo>
                  <a:lnTo>
                    <a:pt x="3277735" y="854065"/>
                  </a:lnTo>
                  <a:lnTo>
                    <a:pt x="3281218" y="867835"/>
                  </a:lnTo>
                  <a:lnTo>
                    <a:pt x="3284701" y="868799"/>
                  </a:lnTo>
                  <a:lnTo>
                    <a:pt x="3288185" y="869108"/>
                  </a:lnTo>
                  <a:lnTo>
                    <a:pt x="3291668" y="868706"/>
                  </a:lnTo>
                  <a:lnTo>
                    <a:pt x="3295151" y="871405"/>
                  </a:lnTo>
                  <a:lnTo>
                    <a:pt x="3298634" y="872033"/>
                  </a:lnTo>
                  <a:lnTo>
                    <a:pt x="3302118" y="873687"/>
                  </a:lnTo>
                  <a:lnTo>
                    <a:pt x="3305601" y="873797"/>
                  </a:lnTo>
                  <a:lnTo>
                    <a:pt x="3309084" y="873395"/>
                  </a:lnTo>
                  <a:lnTo>
                    <a:pt x="3312567" y="879623"/>
                  </a:lnTo>
                  <a:lnTo>
                    <a:pt x="3316051" y="880740"/>
                  </a:lnTo>
                  <a:lnTo>
                    <a:pt x="3319534" y="880335"/>
                  </a:lnTo>
                  <a:lnTo>
                    <a:pt x="3323017" y="880437"/>
                  </a:lnTo>
                  <a:lnTo>
                    <a:pt x="3326500" y="879528"/>
                  </a:lnTo>
                  <a:lnTo>
                    <a:pt x="3329984" y="878619"/>
                  </a:lnTo>
                  <a:lnTo>
                    <a:pt x="3333467" y="881749"/>
                  </a:lnTo>
                  <a:lnTo>
                    <a:pt x="3336950" y="882351"/>
                  </a:lnTo>
                  <a:lnTo>
                    <a:pt x="3340433" y="884455"/>
                  </a:lnTo>
                  <a:lnTo>
                    <a:pt x="3343917" y="884052"/>
                  </a:lnTo>
                  <a:lnTo>
                    <a:pt x="3347400" y="886644"/>
                  </a:lnTo>
                  <a:lnTo>
                    <a:pt x="3350883" y="887733"/>
                  </a:lnTo>
                  <a:lnTo>
                    <a:pt x="3354366" y="886831"/>
                  </a:lnTo>
                  <a:lnTo>
                    <a:pt x="3357850" y="889404"/>
                  </a:lnTo>
                  <a:lnTo>
                    <a:pt x="3361333" y="889494"/>
                  </a:lnTo>
                  <a:lnTo>
                    <a:pt x="3364816" y="889584"/>
                  </a:lnTo>
                  <a:lnTo>
                    <a:pt x="3368299" y="891153"/>
                  </a:lnTo>
                  <a:lnTo>
                    <a:pt x="3371783" y="891241"/>
                  </a:lnTo>
                  <a:lnTo>
                    <a:pt x="3375266" y="892801"/>
                  </a:lnTo>
                  <a:lnTo>
                    <a:pt x="3378749" y="891907"/>
                  </a:lnTo>
                  <a:lnTo>
                    <a:pt x="3382232" y="894928"/>
                  </a:lnTo>
                  <a:lnTo>
                    <a:pt x="3385716" y="894524"/>
                  </a:lnTo>
                  <a:lnTo>
                    <a:pt x="3389199" y="894120"/>
                  </a:lnTo>
                  <a:lnTo>
                    <a:pt x="3392682" y="898092"/>
                  </a:lnTo>
                  <a:lnTo>
                    <a:pt x="3396165" y="899139"/>
                  </a:lnTo>
                  <a:lnTo>
                    <a:pt x="3399649" y="898251"/>
                  </a:lnTo>
                  <a:lnTo>
                    <a:pt x="3403132" y="901705"/>
                  </a:lnTo>
                  <a:lnTo>
                    <a:pt x="3406615" y="902741"/>
                  </a:lnTo>
                  <a:lnTo>
                    <a:pt x="3410098" y="904252"/>
                  </a:lnTo>
                  <a:lnTo>
                    <a:pt x="3413582" y="903368"/>
                  </a:lnTo>
                  <a:lnTo>
                    <a:pt x="3417065" y="906781"/>
                  </a:lnTo>
                  <a:lnTo>
                    <a:pt x="3420548" y="916309"/>
                  </a:lnTo>
                  <a:lnTo>
                    <a:pt x="3424031" y="918244"/>
                  </a:lnTo>
                  <a:lnTo>
                    <a:pt x="3427515" y="920170"/>
                  </a:lnTo>
                  <a:lnTo>
                    <a:pt x="3430998" y="919291"/>
                  </a:lnTo>
                  <a:lnTo>
                    <a:pt x="3434481" y="918880"/>
                  </a:lnTo>
                  <a:lnTo>
                    <a:pt x="3437964" y="918003"/>
                  </a:lnTo>
                  <a:lnTo>
                    <a:pt x="3441447" y="920852"/>
                  </a:lnTo>
                  <a:lnTo>
                    <a:pt x="3444931" y="925534"/>
                  </a:lnTo>
                  <a:lnTo>
                    <a:pt x="3448414" y="925582"/>
                  </a:lnTo>
                  <a:lnTo>
                    <a:pt x="3451897" y="927011"/>
                  </a:lnTo>
                  <a:lnTo>
                    <a:pt x="3455380" y="928892"/>
                  </a:lnTo>
                  <a:lnTo>
                    <a:pt x="3458864" y="928021"/>
                  </a:lnTo>
                  <a:lnTo>
                    <a:pt x="3462347" y="928981"/>
                  </a:lnTo>
                  <a:lnTo>
                    <a:pt x="3465830" y="932671"/>
                  </a:lnTo>
                  <a:lnTo>
                    <a:pt x="3469313" y="934526"/>
                  </a:lnTo>
                  <a:lnTo>
                    <a:pt x="3472797" y="936824"/>
                  </a:lnTo>
                  <a:lnTo>
                    <a:pt x="3476280" y="936860"/>
                  </a:lnTo>
                  <a:lnTo>
                    <a:pt x="3479763" y="937347"/>
                  </a:lnTo>
                  <a:lnTo>
                    <a:pt x="3483246" y="936932"/>
                  </a:lnTo>
                  <a:lnTo>
                    <a:pt x="3483246" y="937382"/>
                  </a:lnTo>
                  <a:lnTo>
                    <a:pt x="3483246" y="937832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091950"/>
              <a:ext cx="3483246" cy="2460116"/>
            </a:xfrm>
            <a:custGeom>
              <a:avLst/>
              <a:gdLst/>
              <a:ahLst/>
              <a:cxnLst/>
              <a:rect l="0" t="0" r="0" b="0"/>
              <a:pathLst>
                <a:path w="3483246" h="2460116">
                  <a:moveTo>
                    <a:pt x="0" y="2460116"/>
                  </a:moveTo>
                  <a:lnTo>
                    <a:pt x="3483" y="315036"/>
                  </a:lnTo>
                  <a:lnTo>
                    <a:pt x="6966" y="660682"/>
                  </a:lnTo>
                  <a:lnTo>
                    <a:pt x="10449" y="315036"/>
                  </a:lnTo>
                  <a:lnTo>
                    <a:pt x="13932" y="87126"/>
                  </a:lnTo>
                  <a:lnTo>
                    <a:pt x="17416" y="136502"/>
                  </a:lnTo>
                  <a:lnTo>
                    <a:pt x="20899" y="0"/>
                  </a:lnTo>
                  <a:lnTo>
                    <a:pt x="24382" y="50554"/>
                  </a:lnTo>
                  <a:lnTo>
                    <a:pt x="27865" y="87126"/>
                  </a:lnTo>
                  <a:lnTo>
                    <a:pt x="31349" y="114813"/>
                  </a:lnTo>
                  <a:lnTo>
                    <a:pt x="34832" y="35607"/>
                  </a:lnTo>
                  <a:lnTo>
                    <a:pt x="38315" y="153951"/>
                  </a:lnTo>
                  <a:lnTo>
                    <a:pt x="41798" y="87126"/>
                  </a:lnTo>
                  <a:lnTo>
                    <a:pt x="45282" y="27482"/>
                  </a:lnTo>
                  <a:lnTo>
                    <a:pt x="48765" y="122606"/>
                  </a:lnTo>
                  <a:lnTo>
                    <a:pt x="52248" y="70198"/>
                  </a:lnTo>
                  <a:lnTo>
                    <a:pt x="55731" y="87126"/>
                  </a:lnTo>
                  <a:lnTo>
                    <a:pt x="59215" y="41784"/>
                  </a:lnTo>
                  <a:lnTo>
                    <a:pt x="62698" y="0"/>
                  </a:lnTo>
                  <a:lnTo>
                    <a:pt x="66181" y="18870"/>
                  </a:lnTo>
                  <a:lnTo>
                    <a:pt x="69664" y="35607"/>
                  </a:lnTo>
                  <a:lnTo>
                    <a:pt x="73148" y="0"/>
                  </a:lnTo>
                  <a:lnTo>
                    <a:pt x="76631" y="109828"/>
                  </a:lnTo>
                  <a:lnTo>
                    <a:pt x="80114" y="76114"/>
                  </a:lnTo>
                  <a:lnTo>
                    <a:pt x="83597" y="44348"/>
                  </a:lnTo>
                  <a:lnTo>
                    <a:pt x="87081" y="97169"/>
                  </a:lnTo>
                  <a:lnTo>
                    <a:pt x="90564" y="67573"/>
                  </a:lnTo>
                  <a:lnTo>
                    <a:pt x="94047" y="185582"/>
                  </a:lnTo>
                  <a:lnTo>
                    <a:pt x="97530" y="190474"/>
                  </a:lnTo>
                  <a:lnTo>
                    <a:pt x="101014" y="195009"/>
                  </a:lnTo>
                  <a:lnTo>
                    <a:pt x="104497" y="258653"/>
                  </a:lnTo>
                  <a:lnTo>
                    <a:pt x="107980" y="260518"/>
                  </a:lnTo>
                  <a:lnTo>
                    <a:pt x="111463" y="234892"/>
                  </a:lnTo>
                  <a:lnTo>
                    <a:pt x="114947" y="210268"/>
                  </a:lnTo>
                  <a:lnTo>
                    <a:pt x="118430" y="213496"/>
                  </a:lnTo>
                  <a:lnTo>
                    <a:pt x="121913" y="241995"/>
                  </a:lnTo>
                  <a:lnTo>
                    <a:pt x="125396" y="244091"/>
                  </a:lnTo>
                  <a:lnTo>
                    <a:pt x="128880" y="246070"/>
                  </a:lnTo>
                  <a:lnTo>
                    <a:pt x="132363" y="247942"/>
                  </a:lnTo>
                  <a:lnTo>
                    <a:pt x="135846" y="356480"/>
                  </a:lnTo>
                  <a:lnTo>
                    <a:pt x="139329" y="355463"/>
                  </a:lnTo>
                  <a:lnTo>
                    <a:pt x="142813" y="411036"/>
                  </a:lnTo>
                  <a:lnTo>
                    <a:pt x="146296" y="408850"/>
                  </a:lnTo>
                  <a:lnTo>
                    <a:pt x="149779" y="389049"/>
                  </a:lnTo>
                  <a:lnTo>
                    <a:pt x="153262" y="369789"/>
                  </a:lnTo>
                  <a:lnTo>
                    <a:pt x="156746" y="385868"/>
                  </a:lnTo>
                  <a:lnTo>
                    <a:pt x="160229" y="367466"/>
                  </a:lnTo>
                  <a:lnTo>
                    <a:pt x="163712" y="415319"/>
                  </a:lnTo>
                  <a:lnTo>
                    <a:pt x="167195" y="413326"/>
                  </a:lnTo>
                  <a:lnTo>
                    <a:pt x="170679" y="411410"/>
                  </a:lnTo>
                  <a:lnTo>
                    <a:pt x="174162" y="394395"/>
                  </a:lnTo>
                  <a:lnTo>
                    <a:pt x="177645" y="392895"/>
                  </a:lnTo>
                  <a:lnTo>
                    <a:pt x="181128" y="376607"/>
                  </a:lnTo>
                  <a:lnTo>
                    <a:pt x="184612" y="360689"/>
                  </a:lnTo>
                  <a:lnTo>
                    <a:pt x="188095" y="359861"/>
                  </a:lnTo>
                  <a:lnTo>
                    <a:pt x="191578" y="344589"/>
                  </a:lnTo>
                  <a:lnTo>
                    <a:pt x="195061" y="329651"/>
                  </a:lnTo>
                  <a:lnTo>
                    <a:pt x="198545" y="329396"/>
                  </a:lnTo>
                  <a:lnTo>
                    <a:pt x="202028" y="329150"/>
                  </a:lnTo>
                  <a:lnTo>
                    <a:pt x="205511" y="315036"/>
                  </a:lnTo>
                  <a:lnTo>
                    <a:pt x="208994" y="342158"/>
                  </a:lnTo>
                  <a:lnTo>
                    <a:pt x="212478" y="380521"/>
                  </a:lnTo>
                  <a:lnTo>
                    <a:pt x="215961" y="379497"/>
                  </a:lnTo>
                  <a:lnTo>
                    <a:pt x="219444" y="390749"/>
                  </a:lnTo>
                  <a:lnTo>
                    <a:pt x="222927" y="436507"/>
                  </a:lnTo>
                  <a:lnTo>
                    <a:pt x="226411" y="468092"/>
                  </a:lnTo>
                  <a:lnTo>
                    <a:pt x="229894" y="455086"/>
                  </a:lnTo>
                  <a:lnTo>
                    <a:pt x="233377" y="453130"/>
                  </a:lnTo>
                  <a:lnTo>
                    <a:pt x="236860" y="451228"/>
                  </a:lnTo>
                  <a:lnTo>
                    <a:pt x="240344" y="438829"/>
                  </a:lnTo>
                  <a:lnTo>
                    <a:pt x="243827" y="488192"/>
                  </a:lnTo>
                  <a:lnTo>
                    <a:pt x="247310" y="485947"/>
                  </a:lnTo>
                  <a:lnTo>
                    <a:pt x="250793" y="483760"/>
                  </a:lnTo>
                  <a:lnTo>
                    <a:pt x="254277" y="481628"/>
                  </a:lnTo>
                  <a:lnTo>
                    <a:pt x="257760" y="470011"/>
                  </a:lnTo>
                  <a:lnTo>
                    <a:pt x="261243" y="468092"/>
                  </a:lnTo>
                  <a:lnTo>
                    <a:pt x="264726" y="456807"/>
                  </a:lnTo>
                  <a:lnTo>
                    <a:pt x="268210" y="473614"/>
                  </a:lnTo>
                  <a:lnTo>
                    <a:pt x="271693" y="471729"/>
                  </a:lnTo>
                  <a:lnTo>
                    <a:pt x="275176" y="460869"/>
                  </a:lnTo>
                  <a:lnTo>
                    <a:pt x="278659" y="450165"/>
                  </a:lnTo>
                  <a:lnTo>
                    <a:pt x="282143" y="439614"/>
                  </a:lnTo>
                  <a:lnTo>
                    <a:pt x="285626" y="455884"/>
                  </a:lnTo>
                  <a:lnTo>
                    <a:pt x="289109" y="445578"/>
                  </a:lnTo>
                  <a:lnTo>
                    <a:pt x="292592" y="444117"/>
                  </a:lnTo>
                  <a:lnTo>
                    <a:pt x="296075" y="476418"/>
                  </a:lnTo>
                  <a:lnTo>
                    <a:pt x="299559" y="499006"/>
                  </a:lnTo>
                  <a:lnTo>
                    <a:pt x="303042" y="512809"/>
                  </a:lnTo>
                  <a:lnTo>
                    <a:pt x="306525" y="526112"/>
                  </a:lnTo>
                  <a:lnTo>
                    <a:pt x="310008" y="553682"/>
                  </a:lnTo>
                  <a:lnTo>
                    <a:pt x="313492" y="551323"/>
                  </a:lnTo>
                  <a:lnTo>
                    <a:pt x="316975" y="541794"/>
                  </a:lnTo>
                  <a:lnTo>
                    <a:pt x="320458" y="546741"/>
                  </a:lnTo>
                  <a:lnTo>
                    <a:pt x="323941" y="544516"/>
                  </a:lnTo>
                  <a:lnTo>
                    <a:pt x="327425" y="542333"/>
                  </a:lnTo>
                  <a:lnTo>
                    <a:pt x="330908" y="533218"/>
                  </a:lnTo>
                  <a:lnTo>
                    <a:pt x="334391" y="524207"/>
                  </a:lnTo>
                  <a:lnTo>
                    <a:pt x="337874" y="529168"/>
                  </a:lnTo>
                  <a:lnTo>
                    <a:pt x="341358" y="547468"/>
                  </a:lnTo>
                  <a:lnTo>
                    <a:pt x="344841" y="545372"/>
                  </a:lnTo>
                  <a:lnTo>
                    <a:pt x="348324" y="536711"/>
                  </a:lnTo>
                  <a:lnTo>
                    <a:pt x="351807" y="528145"/>
                  </a:lnTo>
                  <a:lnTo>
                    <a:pt x="355291" y="532806"/>
                  </a:lnTo>
                  <a:lnTo>
                    <a:pt x="358774" y="524411"/>
                  </a:lnTo>
                  <a:lnTo>
                    <a:pt x="362257" y="541794"/>
                  </a:lnTo>
                  <a:lnTo>
                    <a:pt x="365740" y="533551"/>
                  </a:lnTo>
                  <a:lnTo>
                    <a:pt x="369224" y="531698"/>
                  </a:lnTo>
                  <a:lnTo>
                    <a:pt x="372707" y="529876"/>
                  </a:lnTo>
                  <a:lnTo>
                    <a:pt x="376190" y="521874"/>
                  </a:lnTo>
                  <a:lnTo>
                    <a:pt x="379673" y="513955"/>
                  </a:lnTo>
                  <a:lnTo>
                    <a:pt x="383157" y="512313"/>
                  </a:lnTo>
                  <a:lnTo>
                    <a:pt x="386640" y="516810"/>
                  </a:lnTo>
                  <a:lnTo>
                    <a:pt x="390123" y="521206"/>
                  </a:lnTo>
                  <a:lnTo>
                    <a:pt x="393606" y="513569"/>
                  </a:lnTo>
                  <a:lnTo>
                    <a:pt x="397090" y="506007"/>
                  </a:lnTo>
                  <a:lnTo>
                    <a:pt x="400573" y="498519"/>
                  </a:lnTo>
                  <a:lnTo>
                    <a:pt x="404056" y="520584"/>
                  </a:lnTo>
                  <a:lnTo>
                    <a:pt x="407539" y="530462"/>
                  </a:lnTo>
                  <a:lnTo>
                    <a:pt x="411023" y="528818"/>
                  </a:lnTo>
                  <a:lnTo>
                    <a:pt x="414506" y="521560"/>
                  </a:lnTo>
                  <a:lnTo>
                    <a:pt x="417989" y="520003"/>
                  </a:lnTo>
                  <a:lnTo>
                    <a:pt x="421472" y="524034"/>
                  </a:lnTo>
                  <a:lnTo>
                    <a:pt x="424956" y="522487"/>
                  </a:lnTo>
                  <a:lnTo>
                    <a:pt x="428439" y="515471"/>
                  </a:lnTo>
                  <a:lnTo>
                    <a:pt x="431922" y="519460"/>
                  </a:lnTo>
                  <a:lnTo>
                    <a:pt x="435405" y="534057"/>
                  </a:lnTo>
                  <a:lnTo>
                    <a:pt x="438889" y="532495"/>
                  </a:lnTo>
                  <a:lnTo>
                    <a:pt x="442372" y="541395"/>
                  </a:lnTo>
                  <a:lnTo>
                    <a:pt x="445855" y="544958"/>
                  </a:lnTo>
                  <a:lnTo>
                    <a:pt x="449338" y="543365"/>
                  </a:lnTo>
                  <a:lnTo>
                    <a:pt x="452822" y="551880"/>
                  </a:lnTo>
                  <a:lnTo>
                    <a:pt x="456305" y="550271"/>
                  </a:lnTo>
                  <a:lnTo>
                    <a:pt x="459788" y="543713"/>
                  </a:lnTo>
                  <a:lnTo>
                    <a:pt x="463271" y="547116"/>
                  </a:lnTo>
                  <a:lnTo>
                    <a:pt x="466755" y="545570"/>
                  </a:lnTo>
                  <a:lnTo>
                    <a:pt x="470238" y="544045"/>
                  </a:lnTo>
                  <a:lnTo>
                    <a:pt x="473721" y="552175"/>
                  </a:lnTo>
                  <a:lnTo>
                    <a:pt x="477204" y="545856"/>
                  </a:lnTo>
                  <a:lnTo>
                    <a:pt x="480688" y="544362"/>
                  </a:lnTo>
                  <a:lnTo>
                    <a:pt x="484171" y="552313"/>
                  </a:lnTo>
                  <a:lnTo>
                    <a:pt x="487654" y="569278"/>
                  </a:lnTo>
                  <a:lnTo>
                    <a:pt x="491137" y="576742"/>
                  </a:lnTo>
                  <a:lnTo>
                    <a:pt x="494621" y="597266"/>
                  </a:lnTo>
                  <a:lnTo>
                    <a:pt x="498104" y="608522"/>
                  </a:lnTo>
                  <a:lnTo>
                    <a:pt x="501587" y="606761"/>
                  </a:lnTo>
                  <a:lnTo>
                    <a:pt x="505070" y="609262"/>
                  </a:lnTo>
                  <a:lnTo>
                    <a:pt x="508554" y="620066"/>
                  </a:lnTo>
                  <a:lnTo>
                    <a:pt x="512037" y="642753"/>
                  </a:lnTo>
                  <a:lnTo>
                    <a:pt x="515520" y="640875"/>
                  </a:lnTo>
                  <a:lnTo>
                    <a:pt x="519003" y="642996"/>
                  </a:lnTo>
                  <a:lnTo>
                    <a:pt x="522487" y="652916"/>
                  </a:lnTo>
                  <a:lnTo>
                    <a:pt x="525970" y="658760"/>
                  </a:lnTo>
                  <a:lnTo>
                    <a:pt x="529453" y="653019"/>
                  </a:lnTo>
                  <a:lnTo>
                    <a:pt x="532936" y="666349"/>
                  </a:lnTo>
                  <a:lnTo>
                    <a:pt x="536420" y="664440"/>
                  </a:lnTo>
                  <a:lnTo>
                    <a:pt x="539903" y="662551"/>
                  </a:lnTo>
                  <a:lnTo>
                    <a:pt x="543386" y="664391"/>
                  </a:lnTo>
                  <a:lnTo>
                    <a:pt x="546869" y="658833"/>
                  </a:lnTo>
                  <a:lnTo>
                    <a:pt x="550353" y="657004"/>
                  </a:lnTo>
                  <a:lnTo>
                    <a:pt x="553836" y="651517"/>
                  </a:lnTo>
                  <a:lnTo>
                    <a:pt x="557319" y="653404"/>
                  </a:lnTo>
                  <a:lnTo>
                    <a:pt x="560802" y="658879"/>
                  </a:lnTo>
                  <a:lnTo>
                    <a:pt x="564286" y="653494"/>
                  </a:lnTo>
                  <a:lnTo>
                    <a:pt x="567769" y="648143"/>
                  </a:lnTo>
                  <a:lnTo>
                    <a:pt x="571252" y="646426"/>
                  </a:lnTo>
                  <a:lnTo>
                    <a:pt x="574735" y="641142"/>
                  </a:lnTo>
                  <a:lnTo>
                    <a:pt x="578218" y="639475"/>
                  </a:lnTo>
                  <a:lnTo>
                    <a:pt x="581702" y="648446"/>
                  </a:lnTo>
                  <a:lnTo>
                    <a:pt x="585185" y="643256"/>
                  </a:lnTo>
                  <a:lnTo>
                    <a:pt x="588668" y="638098"/>
                  </a:lnTo>
                  <a:lnTo>
                    <a:pt x="592151" y="636482"/>
                  </a:lnTo>
                  <a:lnTo>
                    <a:pt x="595635" y="638365"/>
                  </a:lnTo>
                  <a:lnTo>
                    <a:pt x="599118" y="643665"/>
                  </a:lnTo>
                  <a:lnTo>
                    <a:pt x="602601" y="638627"/>
                  </a:lnTo>
                  <a:lnTo>
                    <a:pt x="606084" y="633619"/>
                  </a:lnTo>
                  <a:lnTo>
                    <a:pt x="609568" y="635481"/>
                  </a:lnTo>
                  <a:lnTo>
                    <a:pt x="613051" y="640693"/>
                  </a:lnTo>
                  <a:lnTo>
                    <a:pt x="616534" y="639131"/>
                  </a:lnTo>
                  <a:lnTo>
                    <a:pt x="620017" y="634236"/>
                  </a:lnTo>
                  <a:lnTo>
                    <a:pt x="623501" y="636052"/>
                  </a:lnTo>
                  <a:lnTo>
                    <a:pt x="626984" y="631212"/>
                  </a:lnTo>
                  <a:lnTo>
                    <a:pt x="630467" y="668656"/>
                  </a:lnTo>
                  <a:lnTo>
                    <a:pt x="633950" y="663862"/>
                  </a:lnTo>
                  <a:lnTo>
                    <a:pt x="637434" y="662265"/>
                  </a:lnTo>
                  <a:lnTo>
                    <a:pt x="640917" y="673201"/>
                  </a:lnTo>
                  <a:lnTo>
                    <a:pt x="644400" y="677759"/>
                  </a:lnTo>
                  <a:lnTo>
                    <a:pt x="647883" y="685283"/>
                  </a:lnTo>
                  <a:lnTo>
                    <a:pt x="651367" y="680616"/>
                  </a:lnTo>
                  <a:lnTo>
                    <a:pt x="654850" y="691008"/>
                  </a:lnTo>
                  <a:lnTo>
                    <a:pt x="658333" y="686389"/>
                  </a:lnTo>
                  <a:lnTo>
                    <a:pt x="661816" y="687738"/>
                  </a:lnTo>
                  <a:lnTo>
                    <a:pt x="665300" y="694933"/>
                  </a:lnTo>
                  <a:lnTo>
                    <a:pt x="668783" y="701995"/>
                  </a:lnTo>
                  <a:lnTo>
                    <a:pt x="672266" y="697472"/>
                  </a:lnTo>
                  <a:lnTo>
                    <a:pt x="675749" y="692973"/>
                  </a:lnTo>
                  <a:lnTo>
                    <a:pt x="679233" y="691375"/>
                  </a:lnTo>
                  <a:lnTo>
                    <a:pt x="682716" y="706807"/>
                  </a:lnTo>
                  <a:lnTo>
                    <a:pt x="686199" y="713540"/>
                  </a:lnTo>
                  <a:lnTo>
                    <a:pt x="689682" y="711900"/>
                  </a:lnTo>
                  <a:lnTo>
                    <a:pt x="693166" y="710273"/>
                  </a:lnTo>
                  <a:lnTo>
                    <a:pt x="696649" y="714136"/>
                  </a:lnTo>
                  <a:lnTo>
                    <a:pt x="700132" y="726019"/>
                  </a:lnTo>
                  <a:lnTo>
                    <a:pt x="703615" y="721698"/>
                  </a:lnTo>
                  <a:lnTo>
                    <a:pt x="707099" y="743786"/>
                  </a:lnTo>
                  <a:lnTo>
                    <a:pt x="710582" y="742103"/>
                  </a:lnTo>
                  <a:lnTo>
                    <a:pt x="714065" y="740433"/>
                  </a:lnTo>
                  <a:lnTo>
                    <a:pt x="717548" y="738775"/>
                  </a:lnTo>
                  <a:lnTo>
                    <a:pt x="721032" y="734559"/>
                  </a:lnTo>
                  <a:lnTo>
                    <a:pt x="724515" y="730363"/>
                  </a:lnTo>
                  <a:lnTo>
                    <a:pt x="727998" y="746555"/>
                  </a:lnTo>
                  <a:lnTo>
                    <a:pt x="731481" y="742399"/>
                  </a:lnTo>
                  <a:lnTo>
                    <a:pt x="734965" y="745779"/>
                  </a:lnTo>
                  <a:lnTo>
                    <a:pt x="738448" y="741663"/>
                  </a:lnTo>
                  <a:lnTo>
                    <a:pt x="741931" y="742541"/>
                  </a:lnTo>
                  <a:lnTo>
                    <a:pt x="745414" y="743409"/>
                  </a:lnTo>
                  <a:lnTo>
                    <a:pt x="748898" y="739350"/>
                  </a:lnTo>
                  <a:lnTo>
                    <a:pt x="752381" y="735310"/>
                  </a:lnTo>
                  <a:lnTo>
                    <a:pt x="755864" y="733751"/>
                  </a:lnTo>
                  <a:lnTo>
                    <a:pt x="759347" y="732204"/>
                  </a:lnTo>
                  <a:lnTo>
                    <a:pt x="762831" y="740397"/>
                  </a:lnTo>
                  <a:lnTo>
                    <a:pt x="766314" y="736430"/>
                  </a:lnTo>
                  <a:lnTo>
                    <a:pt x="769797" y="742103"/>
                  </a:lnTo>
                  <a:lnTo>
                    <a:pt x="773280" y="738172"/>
                  </a:lnTo>
                  <a:lnTo>
                    <a:pt x="776764" y="739030"/>
                  </a:lnTo>
                  <a:lnTo>
                    <a:pt x="780247" y="739879"/>
                  </a:lnTo>
                  <a:lnTo>
                    <a:pt x="783730" y="747750"/>
                  </a:lnTo>
                  <a:lnTo>
                    <a:pt x="787213" y="746220"/>
                  </a:lnTo>
                  <a:lnTo>
                    <a:pt x="790697" y="742377"/>
                  </a:lnTo>
                  <a:lnTo>
                    <a:pt x="794180" y="743193"/>
                  </a:lnTo>
                  <a:lnTo>
                    <a:pt x="797663" y="744002"/>
                  </a:lnTo>
                  <a:lnTo>
                    <a:pt x="801146" y="749372"/>
                  </a:lnTo>
                  <a:lnTo>
                    <a:pt x="804630" y="747871"/>
                  </a:lnTo>
                  <a:lnTo>
                    <a:pt x="808113" y="750903"/>
                  </a:lnTo>
                  <a:lnTo>
                    <a:pt x="811596" y="756133"/>
                  </a:lnTo>
                  <a:lnTo>
                    <a:pt x="815079" y="754635"/>
                  </a:lnTo>
                  <a:lnTo>
                    <a:pt x="818563" y="753146"/>
                  </a:lnTo>
                  <a:lnTo>
                    <a:pt x="822046" y="751667"/>
                  </a:lnTo>
                  <a:lnTo>
                    <a:pt x="825529" y="747987"/>
                  </a:lnTo>
                  <a:lnTo>
                    <a:pt x="829012" y="757511"/>
                  </a:lnTo>
                  <a:lnTo>
                    <a:pt x="832496" y="753861"/>
                  </a:lnTo>
                  <a:lnTo>
                    <a:pt x="835979" y="752405"/>
                  </a:lnTo>
                  <a:lnTo>
                    <a:pt x="839462" y="748786"/>
                  </a:lnTo>
                  <a:lnTo>
                    <a:pt x="842945" y="745181"/>
                  </a:lnTo>
                  <a:lnTo>
                    <a:pt x="846429" y="741591"/>
                  </a:lnTo>
                  <a:lnTo>
                    <a:pt x="849912" y="755255"/>
                  </a:lnTo>
                  <a:lnTo>
                    <a:pt x="853395" y="753825"/>
                  </a:lnTo>
                  <a:lnTo>
                    <a:pt x="856878" y="752405"/>
                  </a:lnTo>
                  <a:lnTo>
                    <a:pt x="860361" y="759425"/>
                  </a:lnTo>
                  <a:lnTo>
                    <a:pt x="863845" y="758003"/>
                  </a:lnTo>
                  <a:lnTo>
                    <a:pt x="867328" y="754500"/>
                  </a:lnTo>
                  <a:lnTo>
                    <a:pt x="870811" y="751012"/>
                  </a:lnTo>
                  <a:lnTo>
                    <a:pt x="874294" y="751712"/>
                  </a:lnTo>
                  <a:lnTo>
                    <a:pt x="877778" y="748250"/>
                  </a:lnTo>
                  <a:lnTo>
                    <a:pt x="881261" y="748958"/>
                  </a:lnTo>
                  <a:lnTo>
                    <a:pt x="884744" y="751720"/>
                  </a:lnTo>
                  <a:lnTo>
                    <a:pt x="888227" y="748299"/>
                  </a:lnTo>
                  <a:lnTo>
                    <a:pt x="891711" y="744892"/>
                  </a:lnTo>
                  <a:lnTo>
                    <a:pt x="895194" y="741498"/>
                  </a:lnTo>
                  <a:lnTo>
                    <a:pt x="898677" y="738116"/>
                  </a:lnTo>
                  <a:lnTo>
                    <a:pt x="902160" y="740901"/>
                  </a:lnTo>
                  <a:lnTo>
                    <a:pt x="905644" y="739588"/>
                  </a:lnTo>
                  <a:lnTo>
                    <a:pt x="909127" y="738282"/>
                  </a:lnTo>
                  <a:lnTo>
                    <a:pt x="912610" y="734952"/>
                  </a:lnTo>
                  <a:lnTo>
                    <a:pt x="916093" y="737717"/>
                  </a:lnTo>
                  <a:lnTo>
                    <a:pt x="919577" y="734413"/>
                  </a:lnTo>
                  <a:lnTo>
                    <a:pt x="923060" y="731120"/>
                  </a:lnTo>
                  <a:lnTo>
                    <a:pt x="926543" y="727841"/>
                  </a:lnTo>
                  <a:lnTo>
                    <a:pt x="930026" y="736612"/>
                  </a:lnTo>
                  <a:lnTo>
                    <a:pt x="933510" y="739314"/>
                  </a:lnTo>
                  <a:lnTo>
                    <a:pt x="936993" y="745909"/>
                  </a:lnTo>
                  <a:lnTo>
                    <a:pt x="940476" y="742678"/>
                  </a:lnTo>
                  <a:lnTo>
                    <a:pt x="943959" y="743364"/>
                  </a:lnTo>
                  <a:lnTo>
                    <a:pt x="947443" y="740157"/>
                  </a:lnTo>
                  <a:lnTo>
                    <a:pt x="950926" y="736962"/>
                  </a:lnTo>
                  <a:lnTo>
                    <a:pt x="954409" y="733778"/>
                  </a:lnTo>
                  <a:lnTo>
                    <a:pt x="957892" y="736430"/>
                  </a:lnTo>
                  <a:lnTo>
                    <a:pt x="961376" y="740975"/>
                  </a:lnTo>
                  <a:lnTo>
                    <a:pt x="964859" y="741654"/>
                  </a:lnTo>
                  <a:lnTo>
                    <a:pt x="968342" y="746120"/>
                  </a:lnTo>
                  <a:lnTo>
                    <a:pt x="971825" y="746771"/>
                  </a:lnTo>
                  <a:lnTo>
                    <a:pt x="975309" y="743656"/>
                  </a:lnTo>
                  <a:lnTo>
                    <a:pt x="978792" y="740552"/>
                  </a:lnTo>
                  <a:lnTo>
                    <a:pt x="982275" y="746831"/>
                  </a:lnTo>
                  <a:lnTo>
                    <a:pt x="985758" y="749324"/>
                  </a:lnTo>
                  <a:lnTo>
                    <a:pt x="989242" y="751792"/>
                  </a:lnTo>
                  <a:lnTo>
                    <a:pt x="992725" y="748732"/>
                  </a:lnTo>
                  <a:lnTo>
                    <a:pt x="996208" y="745683"/>
                  </a:lnTo>
                  <a:lnTo>
                    <a:pt x="999691" y="744483"/>
                  </a:lnTo>
                  <a:lnTo>
                    <a:pt x="1003175" y="752405"/>
                  </a:lnTo>
                  <a:lnTo>
                    <a:pt x="1006658" y="749388"/>
                  </a:lnTo>
                  <a:lnTo>
                    <a:pt x="1010141" y="746381"/>
                  </a:lnTo>
                  <a:lnTo>
                    <a:pt x="1013624" y="743384"/>
                  </a:lnTo>
                  <a:lnTo>
                    <a:pt x="1017108" y="745822"/>
                  </a:lnTo>
                  <a:lnTo>
                    <a:pt x="1020591" y="742845"/>
                  </a:lnTo>
                  <a:lnTo>
                    <a:pt x="1024074" y="743477"/>
                  </a:lnTo>
                  <a:lnTo>
                    <a:pt x="1027557" y="740520"/>
                  </a:lnTo>
                  <a:lnTo>
                    <a:pt x="1031041" y="739367"/>
                  </a:lnTo>
                  <a:lnTo>
                    <a:pt x="1034524" y="741789"/>
                  </a:lnTo>
                  <a:lnTo>
                    <a:pt x="1038007" y="742416"/>
                  </a:lnTo>
                  <a:lnTo>
                    <a:pt x="1041490" y="748320"/>
                  </a:lnTo>
                  <a:lnTo>
                    <a:pt x="1044974" y="750663"/>
                  </a:lnTo>
                  <a:lnTo>
                    <a:pt x="1048457" y="751248"/>
                  </a:lnTo>
                  <a:lnTo>
                    <a:pt x="1051940" y="757005"/>
                  </a:lnTo>
                  <a:lnTo>
                    <a:pt x="1055423" y="754127"/>
                  </a:lnTo>
                  <a:lnTo>
                    <a:pt x="1058907" y="751259"/>
                  </a:lnTo>
                  <a:lnTo>
                    <a:pt x="1062390" y="748400"/>
                  </a:lnTo>
                  <a:lnTo>
                    <a:pt x="1065873" y="747270"/>
                  </a:lnTo>
                  <a:lnTo>
                    <a:pt x="1069356" y="744429"/>
                  </a:lnTo>
                  <a:lnTo>
                    <a:pt x="1072840" y="748440"/>
                  </a:lnTo>
                  <a:lnTo>
                    <a:pt x="1076323" y="747320"/>
                  </a:lnTo>
                  <a:lnTo>
                    <a:pt x="1079806" y="747901"/>
                  </a:lnTo>
                  <a:lnTo>
                    <a:pt x="1083289" y="751845"/>
                  </a:lnTo>
                  <a:lnTo>
                    <a:pt x="1086773" y="750730"/>
                  </a:lnTo>
                  <a:lnTo>
                    <a:pt x="1090256" y="752962"/>
                  </a:lnTo>
                  <a:lnTo>
                    <a:pt x="1093739" y="751851"/>
                  </a:lnTo>
                  <a:lnTo>
                    <a:pt x="1097222" y="750746"/>
                  </a:lnTo>
                  <a:lnTo>
                    <a:pt x="1100706" y="761175"/>
                  </a:lnTo>
                  <a:lnTo>
                    <a:pt x="1104189" y="769801"/>
                  </a:lnTo>
                  <a:lnTo>
                    <a:pt x="1107672" y="768673"/>
                  </a:lnTo>
                  <a:lnTo>
                    <a:pt x="1111155" y="772362"/>
                  </a:lnTo>
                  <a:lnTo>
                    <a:pt x="1114639" y="769639"/>
                  </a:lnTo>
                  <a:lnTo>
                    <a:pt x="1118122" y="770118"/>
                  </a:lnTo>
                  <a:lnTo>
                    <a:pt x="1121605" y="772179"/>
                  </a:lnTo>
                  <a:lnTo>
                    <a:pt x="1125088" y="774222"/>
                  </a:lnTo>
                  <a:lnTo>
                    <a:pt x="1128572" y="774679"/>
                  </a:lnTo>
                  <a:lnTo>
                    <a:pt x="1132055" y="771998"/>
                  </a:lnTo>
                  <a:lnTo>
                    <a:pt x="1135538" y="769325"/>
                  </a:lnTo>
                  <a:lnTo>
                    <a:pt x="1139021" y="769796"/>
                  </a:lnTo>
                  <a:lnTo>
                    <a:pt x="1142505" y="770263"/>
                  </a:lnTo>
                  <a:lnTo>
                    <a:pt x="1145988" y="767615"/>
                  </a:lnTo>
                  <a:lnTo>
                    <a:pt x="1149471" y="764974"/>
                  </a:lnTo>
                  <a:lnTo>
                    <a:pt x="1152954" y="765454"/>
                  </a:lnTo>
                  <a:lnTo>
                    <a:pt x="1156437" y="769023"/>
                  </a:lnTo>
                  <a:lnTo>
                    <a:pt x="1159921" y="769486"/>
                  </a:lnTo>
                  <a:lnTo>
                    <a:pt x="1163404" y="780601"/>
                  </a:lnTo>
                  <a:lnTo>
                    <a:pt x="1166887" y="785530"/>
                  </a:lnTo>
                  <a:lnTo>
                    <a:pt x="1170370" y="788914"/>
                  </a:lnTo>
                  <a:lnTo>
                    <a:pt x="1173854" y="786330"/>
                  </a:lnTo>
                  <a:lnTo>
                    <a:pt x="1177337" y="785242"/>
                  </a:lnTo>
                  <a:lnTo>
                    <a:pt x="1180820" y="791545"/>
                  </a:lnTo>
                  <a:lnTo>
                    <a:pt x="1184303" y="791921"/>
                  </a:lnTo>
                  <a:lnTo>
                    <a:pt x="1187787" y="789368"/>
                  </a:lnTo>
                  <a:lnTo>
                    <a:pt x="1191270" y="788287"/>
                  </a:lnTo>
                  <a:lnTo>
                    <a:pt x="1194753" y="787211"/>
                  </a:lnTo>
                  <a:lnTo>
                    <a:pt x="1198236" y="784680"/>
                  </a:lnTo>
                  <a:lnTo>
                    <a:pt x="1201720" y="785074"/>
                  </a:lnTo>
                  <a:lnTo>
                    <a:pt x="1205203" y="782557"/>
                  </a:lnTo>
                  <a:lnTo>
                    <a:pt x="1208686" y="781502"/>
                  </a:lnTo>
                  <a:lnTo>
                    <a:pt x="1212169" y="781904"/>
                  </a:lnTo>
                  <a:lnTo>
                    <a:pt x="1215653" y="782302"/>
                  </a:lnTo>
                  <a:lnTo>
                    <a:pt x="1219136" y="781257"/>
                  </a:lnTo>
                  <a:lnTo>
                    <a:pt x="1222619" y="780217"/>
                  </a:lnTo>
                  <a:lnTo>
                    <a:pt x="1226102" y="779181"/>
                  </a:lnTo>
                  <a:lnTo>
                    <a:pt x="1229586" y="776714"/>
                  </a:lnTo>
                  <a:lnTo>
                    <a:pt x="1233069" y="778556"/>
                  </a:lnTo>
                  <a:lnTo>
                    <a:pt x="1236552" y="776102"/>
                  </a:lnTo>
                  <a:lnTo>
                    <a:pt x="1240035" y="779359"/>
                  </a:lnTo>
                  <a:lnTo>
                    <a:pt x="1243519" y="778339"/>
                  </a:lnTo>
                  <a:lnTo>
                    <a:pt x="1247002" y="777324"/>
                  </a:lnTo>
                  <a:lnTo>
                    <a:pt x="1250485" y="779137"/>
                  </a:lnTo>
                  <a:lnTo>
                    <a:pt x="1253968" y="779533"/>
                  </a:lnTo>
                  <a:lnTo>
                    <a:pt x="1257452" y="777120"/>
                  </a:lnTo>
                  <a:lnTo>
                    <a:pt x="1260935" y="776118"/>
                  </a:lnTo>
                  <a:lnTo>
                    <a:pt x="1264418" y="773718"/>
                  </a:lnTo>
                  <a:lnTo>
                    <a:pt x="1267901" y="775524"/>
                  </a:lnTo>
                  <a:lnTo>
                    <a:pt x="1271385" y="774533"/>
                  </a:lnTo>
                  <a:lnTo>
                    <a:pt x="1274868" y="774937"/>
                  </a:lnTo>
                  <a:lnTo>
                    <a:pt x="1278351" y="773951"/>
                  </a:lnTo>
                  <a:lnTo>
                    <a:pt x="1281834" y="777116"/>
                  </a:lnTo>
                  <a:lnTo>
                    <a:pt x="1285318" y="776133"/>
                  </a:lnTo>
                  <a:lnTo>
                    <a:pt x="1288801" y="777898"/>
                  </a:lnTo>
                  <a:lnTo>
                    <a:pt x="1292284" y="776919"/>
                  </a:lnTo>
                  <a:lnTo>
                    <a:pt x="1295767" y="774578"/>
                  </a:lnTo>
                  <a:lnTo>
                    <a:pt x="1299251" y="772242"/>
                  </a:lnTo>
                  <a:lnTo>
                    <a:pt x="1302734" y="769913"/>
                  </a:lnTo>
                  <a:lnTo>
                    <a:pt x="1306217" y="773045"/>
                  </a:lnTo>
                  <a:lnTo>
                    <a:pt x="1309700" y="770728"/>
                  </a:lnTo>
                  <a:lnTo>
                    <a:pt x="1313184" y="769775"/>
                  </a:lnTo>
                  <a:lnTo>
                    <a:pt x="1316667" y="775576"/>
                  </a:lnTo>
                  <a:lnTo>
                    <a:pt x="1320150" y="782638"/>
                  </a:lnTo>
                  <a:lnTo>
                    <a:pt x="1323633" y="781675"/>
                  </a:lnTo>
                  <a:lnTo>
                    <a:pt x="1327117" y="783363"/>
                  </a:lnTo>
                  <a:lnTo>
                    <a:pt x="1330600" y="786354"/>
                  </a:lnTo>
                  <a:lnTo>
                    <a:pt x="1334083" y="784081"/>
                  </a:lnTo>
                  <a:lnTo>
                    <a:pt x="1337566" y="783126"/>
                  </a:lnTo>
                  <a:lnTo>
                    <a:pt x="1341050" y="783483"/>
                  </a:lnTo>
                  <a:lnTo>
                    <a:pt x="1344533" y="781227"/>
                  </a:lnTo>
                  <a:lnTo>
                    <a:pt x="1348016" y="780284"/>
                  </a:lnTo>
                  <a:lnTo>
                    <a:pt x="1351499" y="778040"/>
                  </a:lnTo>
                  <a:lnTo>
                    <a:pt x="1354983" y="778409"/>
                  </a:lnTo>
                  <a:lnTo>
                    <a:pt x="1358466" y="783953"/>
                  </a:lnTo>
                  <a:lnTo>
                    <a:pt x="1361949" y="781726"/>
                  </a:lnTo>
                  <a:lnTo>
                    <a:pt x="1365432" y="783367"/>
                  </a:lnTo>
                  <a:lnTo>
                    <a:pt x="1368916" y="786274"/>
                  </a:lnTo>
                  <a:lnTo>
                    <a:pt x="1372399" y="786614"/>
                  </a:lnTo>
                  <a:lnTo>
                    <a:pt x="1375882" y="786952"/>
                  </a:lnTo>
                  <a:lnTo>
                    <a:pt x="1379365" y="786022"/>
                  </a:lnTo>
                  <a:lnTo>
                    <a:pt x="1382849" y="785096"/>
                  </a:lnTo>
                  <a:lnTo>
                    <a:pt x="1386332" y="785428"/>
                  </a:lnTo>
                  <a:lnTo>
                    <a:pt x="1389815" y="783254"/>
                  </a:lnTo>
                  <a:lnTo>
                    <a:pt x="1393298" y="784855"/>
                  </a:lnTo>
                  <a:lnTo>
                    <a:pt x="1396782" y="783940"/>
                  </a:lnTo>
                  <a:lnTo>
                    <a:pt x="1400265" y="784280"/>
                  </a:lnTo>
                  <a:lnTo>
                    <a:pt x="1403748" y="787110"/>
                  </a:lnTo>
                  <a:lnTo>
                    <a:pt x="1407231" y="784955"/>
                  </a:lnTo>
                  <a:lnTo>
                    <a:pt x="1410715" y="785289"/>
                  </a:lnTo>
                  <a:lnTo>
                    <a:pt x="1414198" y="783145"/>
                  </a:lnTo>
                  <a:lnTo>
                    <a:pt x="1417681" y="794543"/>
                  </a:lnTo>
                  <a:lnTo>
                    <a:pt x="1421164" y="796064"/>
                  </a:lnTo>
                  <a:lnTo>
                    <a:pt x="1424648" y="793937"/>
                  </a:lnTo>
                  <a:lnTo>
                    <a:pt x="1428131" y="794242"/>
                  </a:lnTo>
                  <a:lnTo>
                    <a:pt x="1431614" y="796960"/>
                  </a:lnTo>
                  <a:lnTo>
                    <a:pt x="1435097" y="812736"/>
                  </a:lnTo>
                  <a:lnTo>
                    <a:pt x="1438580" y="812987"/>
                  </a:lnTo>
                  <a:lnTo>
                    <a:pt x="1442064" y="810887"/>
                  </a:lnTo>
                  <a:lnTo>
                    <a:pt x="1445547" y="812315"/>
                  </a:lnTo>
                  <a:lnTo>
                    <a:pt x="1449030" y="810225"/>
                  </a:lnTo>
                  <a:lnTo>
                    <a:pt x="1452513" y="812815"/>
                  </a:lnTo>
                  <a:lnTo>
                    <a:pt x="1455997" y="816542"/>
                  </a:lnTo>
                  <a:lnTo>
                    <a:pt x="1459480" y="814468"/>
                  </a:lnTo>
                  <a:lnTo>
                    <a:pt x="1462963" y="814711"/>
                  </a:lnTo>
                  <a:lnTo>
                    <a:pt x="1466446" y="812646"/>
                  </a:lnTo>
                  <a:lnTo>
                    <a:pt x="1469930" y="810586"/>
                  </a:lnTo>
                  <a:lnTo>
                    <a:pt x="1473413" y="811988"/>
                  </a:lnTo>
                  <a:lnTo>
                    <a:pt x="1476896" y="811087"/>
                  </a:lnTo>
                  <a:lnTo>
                    <a:pt x="1480379" y="810189"/>
                  </a:lnTo>
                  <a:lnTo>
                    <a:pt x="1483863" y="808148"/>
                  </a:lnTo>
                  <a:lnTo>
                    <a:pt x="1487346" y="806111"/>
                  </a:lnTo>
                  <a:lnTo>
                    <a:pt x="1490829" y="809798"/>
                  </a:lnTo>
                  <a:lnTo>
                    <a:pt x="1494312" y="810047"/>
                  </a:lnTo>
                  <a:lnTo>
                    <a:pt x="1497796" y="810296"/>
                  </a:lnTo>
                  <a:lnTo>
                    <a:pt x="1501279" y="808278"/>
                  </a:lnTo>
                  <a:lnTo>
                    <a:pt x="1504762" y="807399"/>
                  </a:lnTo>
                  <a:lnTo>
                    <a:pt x="1508245" y="808781"/>
                  </a:lnTo>
                  <a:lnTo>
                    <a:pt x="1511729" y="809030"/>
                  </a:lnTo>
                  <a:lnTo>
                    <a:pt x="1515212" y="812638"/>
                  </a:lnTo>
                  <a:lnTo>
                    <a:pt x="1518695" y="810644"/>
                  </a:lnTo>
                  <a:lnTo>
                    <a:pt x="1522178" y="810887"/>
                  </a:lnTo>
                  <a:lnTo>
                    <a:pt x="1525662" y="813349"/>
                  </a:lnTo>
                  <a:lnTo>
                    <a:pt x="1529145" y="813584"/>
                  </a:lnTo>
                  <a:lnTo>
                    <a:pt x="1532628" y="819315"/>
                  </a:lnTo>
                  <a:lnTo>
                    <a:pt x="1536111" y="819534"/>
                  </a:lnTo>
                  <a:lnTo>
                    <a:pt x="1539595" y="820841"/>
                  </a:lnTo>
                  <a:lnTo>
                    <a:pt x="1543078" y="822140"/>
                  </a:lnTo>
                  <a:lnTo>
                    <a:pt x="1546561" y="820184"/>
                  </a:lnTo>
                  <a:lnTo>
                    <a:pt x="1550044" y="822560"/>
                  </a:lnTo>
                  <a:lnTo>
                    <a:pt x="1553528" y="820612"/>
                  </a:lnTo>
                  <a:lnTo>
                    <a:pt x="1557011" y="825120"/>
                  </a:lnTo>
                  <a:lnTo>
                    <a:pt x="1560494" y="823181"/>
                  </a:lnTo>
                  <a:lnTo>
                    <a:pt x="1563977" y="825520"/>
                  </a:lnTo>
                  <a:lnTo>
                    <a:pt x="1567461" y="824655"/>
                  </a:lnTo>
                  <a:lnTo>
                    <a:pt x="1570944" y="822729"/>
                  </a:lnTo>
                  <a:lnTo>
                    <a:pt x="1574427" y="822934"/>
                  </a:lnTo>
                  <a:lnTo>
                    <a:pt x="1577910" y="828418"/>
                  </a:lnTo>
                  <a:lnTo>
                    <a:pt x="1581394" y="828608"/>
                  </a:lnTo>
                  <a:lnTo>
                    <a:pt x="1584877" y="828798"/>
                  </a:lnTo>
                  <a:lnTo>
                    <a:pt x="1588360" y="827940"/>
                  </a:lnTo>
                  <a:lnTo>
                    <a:pt x="1591843" y="826040"/>
                  </a:lnTo>
                  <a:lnTo>
                    <a:pt x="1595327" y="824144"/>
                  </a:lnTo>
                  <a:lnTo>
                    <a:pt x="1598810" y="822252"/>
                  </a:lnTo>
                  <a:lnTo>
                    <a:pt x="1602293" y="824540"/>
                  </a:lnTo>
                  <a:lnTo>
                    <a:pt x="1605776" y="822656"/>
                  </a:lnTo>
                  <a:lnTo>
                    <a:pt x="1609260" y="821816"/>
                  </a:lnTo>
                  <a:lnTo>
                    <a:pt x="1612743" y="820980"/>
                  </a:lnTo>
                  <a:lnTo>
                    <a:pt x="1616226" y="819108"/>
                  </a:lnTo>
                  <a:lnTo>
                    <a:pt x="1619709" y="817239"/>
                  </a:lnTo>
                  <a:lnTo>
                    <a:pt x="1623193" y="818487"/>
                  </a:lnTo>
                  <a:lnTo>
                    <a:pt x="1626676" y="819728"/>
                  </a:lnTo>
                  <a:lnTo>
                    <a:pt x="1630159" y="819933"/>
                  </a:lnTo>
                  <a:lnTo>
                    <a:pt x="1633642" y="820138"/>
                  </a:lnTo>
                  <a:lnTo>
                    <a:pt x="1637126" y="822387"/>
                  </a:lnTo>
                  <a:lnTo>
                    <a:pt x="1640609" y="827667"/>
                  </a:lnTo>
                  <a:lnTo>
                    <a:pt x="1644092" y="826840"/>
                  </a:lnTo>
                  <a:lnTo>
                    <a:pt x="1647575" y="826016"/>
                  </a:lnTo>
                  <a:lnTo>
                    <a:pt x="1651059" y="826204"/>
                  </a:lnTo>
                  <a:lnTo>
                    <a:pt x="1654542" y="825383"/>
                  </a:lnTo>
                  <a:lnTo>
                    <a:pt x="1658025" y="825572"/>
                  </a:lnTo>
                  <a:lnTo>
                    <a:pt x="1661508" y="823751"/>
                  </a:lnTo>
                  <a:lnTo>
                    <a:pt x="1664992" y="823942"/>
                  </a:lnTo>
                  <a:lnTo>
                    <a:pt x="1668475" y="822129"/>
                  </a:lnTo>
                  <a:lnTo>
                    <a:pt x="1671958" y="820319"/>
                  </a:lnTo>
                  <a:lnTo>
                    <a:pt x="1675441" y="818513"/>
                  </a:lnTo>
                  <a:lnTo>
                    <a:pt x="1678925" y="816710"/>
                  </a:lnTo>
                  <a:lnTo>
                    <a:pt x="1682408" y="819914"/>
                  </a:lnTo>
                  <a:lnTo>
                    <a:pt x="1685891" y="821107"/>
                  </a:lnTo>
                  <a:lnTo>
                    <a:pt x="1689374" y="820309"/>
                  </a:lnTo>
                  <a:lnTo>
                    <a:pt x="1692858" y="821495"/>
                  </a:lnTo>
                  <a:lnTo>
                    <a:pt x="1696341" y="820700"/>
                  </a:lnTo>
                  <a:lnTo>
                    <a:pt x="1699824" y="820895"/>
                  </a:lnTo>
                  <a:lnTo>
                    <a:pt x="1703307" y="819118"/>
                  </a:lnTo>
                  <a:lnTo>
                    <a:pt x="1706791" y="817345"/>
                  </a:lnTo>
                  <a:lnTo>
                    <a:pt x="1710274" y="815575"/>
                  </a:lnTo>
                  <a:lnTo>
                    <a:pt x="1713757" y="814795"/>
                  </a:lnTo>
                  <a:lnTo>
                    <a:pt x="1717240" y="814017"/>
                  </a:lnTo>
                  <a:lnTo>
                    <a:pt x="1720723" y="814224"/>
                  </a:lnTo>
                  <a:lnTo>
                    <a:pt x="1724207" y="815410"/>
                  </a:lnTo>
                  <a:lnTo>
                    <a:pt x="1727690" y="816589"/>
                  </a:lnTo>
                  <a:lnTo>
                    <a:pt x="1731173" y="814841"/>
                  </a:lnTo>
                  <a:lnTo>
                    <a:pt x="1734656" y="814070"/>
                  </a:lnTo>
                  <a:lnTo>
                    <a:pt x="1738140" y="814275"/>
                  </a:lnTo>
                  <a:lnTo>
                    <a:pt x="1741623" y="814480"/>
                  </a:lnTo>
                  <a:lnTo>
                    <a:pt x="1745106" y="815650"/>
                  </a:lnTo>
                  <a:lnTo>
                    <a:pt x="1748589" y="814885"/>
                  </a:lnTo>
                  <a:lnTo>
                    <a:pt x="1752073" y="815087"/>
                  </a:lnTo>
                  <a:lnTo>
                    <a:pt x="1755556" y="815288"/>
                  </a:lnTo>
                  <a:lnTo>
                    <a:pt x="1759039" y="816446"/>
                  </a:lnTo>
                  <a:lnTo>
                    <a:pt x="1762522" y="814729"/>
                  </a:lnTo>
                  <a:lnTo>
                    <a:pt x="1766006" y="813015"/>
                  </a:lnTo>
                  <a:lnTo>
                    <a:pt x="1769489" y="814174"/>
                  </a:lnTo>
                  <a:lnTo>
                    <a:pt x="1772972" y="812467"/>
                  </a:lnTo>
                  <a:lnTo>
                    <a:pt x="1776455" y="810762"/>
                  </a:lnTo>
                  <a:lnTo>
                    <a:pt x="1779939" y="809061"/>
                  </a:lnTo>
                  <a:lnTo>
                    <a:pt x="1783422" y="809272"/>
                  </a:lnTo>
                  <a:lnTo>
                    <a:pt x="1786905" y="810433"/>
                  </a:lnTo>
                  <a:lnTo>
                    <a:pt x="1790388" y="812534"/>
                  </a:lnTo>
                  <a:lnTo>
                    <a:pt x="1793872" y="810846"/>
                  </a:lnTo>
                  <a:lnTo>
                    <a:pt x="1797355" y="809161"/>
                  </a:lnTo>
                  <a:lnTo>
                    <a:pt x="1800838" y="807480"/>
                  </a:lnTo>
                  <a:lnTo>
                    <a:pt x="1804321" y="807692"/>
                  </a:lnTo>
                  <a:lnTo>
                    <a:pt x="1807805" y="806960"/>
                  </a:lnTo>
                  <a:lnTo>
                    <a:pt x="1811288" y="806231"/>
                  </a:lnTo>
                  <a:lnTo>
                    <a:pt x="1814771" y="807383"/>
                  </a:lnTo>
                  <a:lnTo>
                    <a:pt x="1818254" y="805718"/>
                  </a:lnTo>
                  <a:lnTo>
                    <a:pt x="1821738" y="804055"/>
                  </a:lnTo>
                  <a:lnTo>
                    <a:pt x="1825221" y="803335"/>
                  </a:lnTo>
                  <a:lnTo>
                    <a:pt x="1828704" y="804488"/>
                  </a:lnTo>
                  <a:lnTo>
                    <a:pt x="1832187" y="803770"/>
                  </a:lnTo>
                  <a:lnTo>
                    <a:pt x="1835671" y="803053"/>
                  </a:lnTo>
                  <a:lnTo>
                    <a:pt x="1839154" y="801406"/>
                  </a:lnTo>
                  <a:lnTo>
                    <a:pt x="1842637" y="804416"/>
                  </a:lnTo>
                  <a:lnTo>
                    <a:pt x="1846120" y="810167"/>
                  </a:lnTo>
                  <a:lnTo>
                    <a:pt x="1849604" y="811286"/>
                  </a:lnTo>
                  <a:lnTo>
                    <a:pt x="1853087" y="809652"/>
                  </a:lnTo>
                  <a:lnTo>
                    <a:pt x="1856570" y="808938"/>
                  </a:lnTo>
                  <a:lnTo>
                    <a:pt x="1860053" y="807310"/>
                  </a:lnTo>
                  <a:lnTo>
                    <a:pt x="1863537" y="805685"/>
                  </a:lnTo>
                  <a:lnTo>
                    <a:pt x="1867020" y="804978"/>
                  </a:lnTo>
                  <a:lnTo>
                    <a:pt x="1870503" y="805188"/>
                  </a:lnTo>
                  <a:lnTo>
                    <a:pt x="1873986" y="803572"/>
                  </a:lnTo>
                  <a:lnTo>
                    <a:pt x="1877470" y="804695"/>
                  </a:lnTo>
                  <a:lnTo>
                    <a:pt x="1880953" y="807625"/>
                  </a:lnTo>
                  <a:lnTo>
                    <a:pt x="1884436" y="806018"/>
                  </a:lnTo>
                  <a:lnTo>
                    <a:pt x="1887919" y="806224"/>
                  </a:lnTo>
                  <a:lnTo>
                    <a:pt x="1891403" y="806428"/>
                  </a:lnTo>
                  <a:lnTo>
                    <a:pt x="1894886" y="808431"/>
                  </a:lnTo>
                  <a:lnTo>
                    <a:pt x="1898369" y="806835"/>
                  </a:lnTo>
                  <a:lnTo>
                    <a:pt x="1901852" y="808829"/>
                  </a:lnTo>
                  <a:lnTo>
                    <a:pt x="1905336" y="810810"/>
                  </a:lnTo>
                  <a:lnTo>
                    <a:pt x="1908819" y="810114"/>
                  </a:lnTo>
                  <a:lnTo>
                    <a:pt x="1912302" y="813852"/>
                  </a:lnTo>
                  <a:lnTo>
                    <a:pt x="1915785" y="816681"/>
                  </a:lnTo>
                  <a:lnTo>
                    <a:pt x="1919269" y="817739"/>
                  </a:lnTo>
                  <a:lnTo>
                    <a:pt x="1922752" y="817917"/>
                  </a:lnTo>
                  <a:lnTo>
                    <a:pt x="1926235" y="816346"/>
                  </a:lnTo>
                  <a:lnTo>
                    <a:pt x="1929718" y="822616"/>
                  </a:lnTo>
                  <a:lnTo>
                    <a:pt x="1933202" y="821051"/>
                  </a:lnTo>
                  <a:lnTo>
                    <a:pt x="1936685" y="821221"/>
                  </a:lnTo>
                  <a:lnTo>
                    <a:pt x="1940168" y="819662"/>
                  </a:lnTo>
                  <a:lnTo>
                    <a:pt x="1943651" y="818105"/>
                  </a:lnTo>
                  <a:lnTo>
                    <a:pt x="1947135" y="818280"/>
                  </a:lnTo>
                  <a:lnTo>
                    <a:pt x="1950618" y="819315"/>
                  </a:lnTo>
                  <a:lnTo>
                    <a:pt x="1954101" y="818628"/>
                  </a:lnTo>
                  <a:lnTo>
                    <a:pt x="1957584" y="817082"/>
                  </a:lnTo>
                  <a:lnTo>
                    <a:pt x="1961068" y="815539"/>
                  </a:lnTo>
                  <a:lnTo>
                    <a:pt x="1964551" y="813998"/>
                  </a:lnTo>
                  <a:lnTo>
                    <a:pt x="1968034" y="812460"/>
                  </a:lnTo>
                  <a:lnTo>
                    <a:pt x="1971517" y="813502"/>
                  </a:lnTo>
                  <a:lnTo>
                    <a:pt x="1975001" y="811970"/>
                  </a:lnTo>
                  <a:lnTo>
                    <a:pt x="1978484" y="812154"/>
                  </a:lnTo>
                  <a:lnTo>
                    <a:pt x="1981967" y="810626"/>
                  </a:lnTo>
                  <a:lnTo>
                    <a:pt x="1985450" y="809958"/>
                  </a:lnTo>
                  <a:lnTo>
                    <a:pt x="1988934" y="808435"/>
                  </a:lnTo>
                  <a:lnTo>
                    <a:pt x="1992417" y="807771"/>
                  </a:lnTo>
                  <a:lnTo>
                    <a:pt x="1995900" y="807962"/>
                  </a:lnTo>
                  <a:lnTo>
                    <a:pt x="1999383" y="808152"/>
                  </a:lnTo>
                  <a:lnTo>
                    <a:pt x="2002867" y="806640"/>
                  </a:lnTo>
                  <a:lnTo>
                    <a:pt x="2006350" y="809378"/>
                  </a:lnTo>
                  <a:lnTo>
                    <a:pt x="2009833" y="810410"/>
                  </a:lnTo>
                  <a:lnTo>
                    <a:pt x="2013316" y="808906"/>
                  </a:lnTo>
                  <a:lnTo>
                    <a:pt x="2016799" y="814136"/>
                  </a:lnTo>
                  <a:lnTo>
                    <a:pt x="2020283" y="813476"/>
                  </a:lnTo>
                  <a:lnTo>
                    <a:pt x="2023766" y="813653"/>
                  </a:lnTo>
                  <a:lnTo>
                    <a:pt x="2027249" y="815496"/>
                  </a:lnTo>
                  <a:lnTo>
                    <a:pt x="2030732" y="815668"/>
                  </a:lnTo>
                  <a:lnTo>
                    <a:pt x="2034216" y="818324"/>
                  </a:lnTo>
                  <a:lnTo>
                    <a:pt x="2037699" y="816839"/>
                  </a:lnTo>
                  <a:lnTo>
                    <a:pt x="2041182" y="816183"/>
                  </a:lnTo>
                  <a:lnTo>
                    <a:pt x="2044665" y="816353"/>
                  </a:lnTo>
                  <a:lnTo>
                    <a:pt x="2048149" y="816523"/>
                  </a:lnTo>
                  <a:lnTo>
                    <a:pt x="2051632" y="815870"/>
                  </a:lnTo>
                  <a:lnTo>
                    <a:pt x="2055115" y="815219"/>
                  </a:lnTo>
                  <a:lnTo>
                    <a:pt x="2058598" y="813749"/>
                  </a:lnTo>
                  <a:lnTo>
                    <a:pt x="2062082" y="812281"/>
                  </a:lnTo>
                  <a:lnTo>
                    <a:pt x="2065565" y="810816"/>
                  </a:lnTo>
                  <a:lnTo>
                    <a:pt x="2069048" y="810994"/>
                  </a:lnTo>
                  <a:lnTo>
                    <a:pt x="2072531" y="809533"/>
                  </a:lnTo>
                  <a:lnTo>
                    <a:pt x="2076015" y="809713"/>
                  </a:lnTo>
                  <a:lnTo>
                    <a:pt x="2079498" y="809893"/>
                  </a:lnTo>
                  <a:lnTo>
                    <a:pt x="2082981" y="810072"/>
                  </a:lnTo>
                  <a:lnTo>
                    <a:pt x="2086464" y="809436"/>
                  </a:lnTo>
                  <a:lnTo>
                    <a:pt x="2089948" y="807987"/>
                  </a:lnTo>
                  <a:lnTo>
                    <a:pt x="2093431" y="811415"/>
                  </a:lnTo>
                  <a:lnTo>
                    <a:pt x="2096914" y="812398"/>
                  </a:lnTo>
                  <a:lnTo>
                    <a:pt x="2100397" y="810957"/>
                  </a:lnTo>
                  <a:lnTo>
                    <a:pt x="2103881" y="811132"/>
                  </a:lnTo>
                  <a:lnTo>
                    <a:pt x="2107364" y="809696"/>
                  </a:lnTo>
                  <a:lnTo>
                    <a:pt x="2110847" y="809068"/>
                  </a:lnTo>
                  <a:lnTo>
                    <a:pt x="2114330" y="810049"/>
                  </a:lnTo>
                  <a:lnTo>
                    <a:pt x="2117814" y="809423"/>
                  </a:lnTo>
                  <a:lnTo>
                    <a:pt x="2121297" y="809599"/>
                  </a:lnTo>
                  <a:lnTo>
                    <a:pt x="2124780" y="809775"/>
                  </a:lnTo>
                  <a:lnTo>
                    <a:pt x="2128263" y="809951"/>
                  </a:lnTo>
                  <a:lnTo>
                    <a:pt x="2131747" y="810125"/>
                  </a:lnTo>
                  <a:lnTo>
                    <a:pt x="2135230" y="809504"/>
                  </a:lnTo>
                  <a:lnTo>
                    <a:pt x="2138713" y="808088"/>
                  </a:lnTo>
                  <a:lnTo>
                    <a:pt x="2142196" y="806675"/>
                  </a:lnTo>
                  <a:lnTo>
                    <a:pt x="2145680" y="811609"/>
                  </a:lnTo>
                  <a:lnTo>
                    <a:pt x="2149163" y="810200"/>
                  </a:lnTo>
                  <a:lnTo>
                    <a:pt x="2152646" y="809584"/>
                  </a:lnTo>
                  <a:lnTo>
                    <a:pt x="2156129" y="809757"/>
                  </a:lnTo>
                  <a:lnTo>
                    <a:pt x="2159613" y="808355"/>
                  </a:lnTo>
                  <a:lnTo>
                    <a:pt x="2163096" y="807743"/>
                  </a:lnTo>
                  <a:lnTo>
                    <a:pt x="2166579" y="807133"/>
                  </a:lnTo>
                  <a:lnTo>
                    <a:pt x="2170062" y="805738"/>
                  </a:lnTo>
                  <a:lnTo>
                    <a:pt x="2173546" y="805131"/>
                  </a:lnTo>
                  <a:lnTo>
                    <a:pt x="2177029" y="803740"/>
                  </a:lnTo>
                  <a:lnTo>
                    <a:pt x="2180512" y="802351"/>
                  </a:lnTo>
                  <a:lnTo>
                    <a:pt x="2183995" y="806450"/>
                  </a:lnTo>
                  <a:lnTo>
                    <a:pt x="2187479" y="805847"/>
                  </a:lnTo>
                  <a:lnTo>
                    <a:pt x="2190962" y="805245"/>
                  </a:lnTo>
                  <a:lnTo>
                    <a:pt x="2194445" y="805423"/>
                  </a:lnTo>
                  <a:lnTo>
                    <a:pt x="2197928" y="806377"/>
                  </a:lnTo>
                  <a:lnTo>
                    <a:pt x="2201412" y="806553"/>
                  </a:lnTo>
                  <a:lnTo>
                    <a:pt x="2204895" y="805179"/>
                  </a:lnTo>
                  <a:lnTo>
                    <a:pt x="2208378" y="809215"/>
                  </a:lnTo>
                  <a:lnTo>
                    <a:pt x="2211861" y="807846"/>
                  </a:lnTo>
                  <a:lnTo>
                    <a:pt x="2215345" y="808018"/>
                  </a:lnTo>
                  <a:lnTo>
                    <a:pt x="2218828" y="808189"/>
                  </a:lnTo>
                  <a:lnTo>
                    <a:pt x="2222311" y="811418"/>
                  </a:lnTo>
                  <a:lnTo>
                    <a:pt x="2225794" y="812344"/>
                  </a:lnTo>
                  <a:lnTo>
                    <a:pt x="2229278" y="814025"/>
                  </a:lnTo>
                  <a:lnTo>
                    <a:pt x="2232761" y="814941"/>
                  </a:lnTo>
                  <a:lnTo>
                    <a:pt x="2236244" y="814344"/>
                  </a:lnTo>
                  <a:lnTo>
                    <a:pt x="2239727" y="812992"/>
                  </a:lnTo>
                  <a:lnTo>
                    <a:pt x="2243211" y="817667"/>
                  </a:lnTo>
                  <a:lnTo>
                    <a:pt x="2246694" y="820809"/>
                  </a:lnTo>
                  <a:lnTo>
                    <a:pt x="2250177" y="826893"/>
                  </a:lnTo>
                  <a:lnTo>
                    <a:pt x="2253660" y="827029"/>
                  </a:lnTo>
                  <a:lnTo>
                    <a:pt x="2257144" y="826428"/>
                  </a:lnTo>
                  <a:lnTo>
                    <a:pt x="2260627" y="825090"/>
                  </a:lnTo>
                  <a:lnTo>
                    <a:pt x="2264110" y="824492"/>
                  </a:lnTo>
                  <a:lnTo>
                    <a:pt x="2267593" y="827569"/>
                  </a:lnTo>
                  <a:lnTo>
                    <a:pt x="2271077" y="826238"/>
                  </a:lnTo>
                  <a:lnTo>
                    <a:pt x="2274560" y="824908"/>
                  </a:lnTo>
                  <a:lnTo>
                    <a:pt x="2278043" y="825778"/>
                  </a:lnTo>
                  <a:lnTo>
                    <a:pt x="2281526" y="825183"/>
                  </a:lnTo>
                  <a:lnTo>
                    <a:pt x="2285010" y="825320"/>
                  </a:lnTo>
                  <a:lnTo>
                    <a:pt x="2288493" y="829091"/>
                  </a:lnTo>
                  <a:lnTo>
                    <a:pt x="2291976" y="828497"/>
                  </a:lnTo>
                  <a:lnTo>
                    <a:pt x="2295459" y="828628"/>
                  </a:lnTo>
                  <a:lnTo>
                    <a:pt x="2298942" y="827312"/>
                  </a:lnTo>
                  <a:lnTo>
                    <a:pt x="2302426" y="827445"/>
                  </a:lnTo>
                  <a:lnTo>
                    <a:pt x="2305909" y="826133"/>
                  </a:lnTo>
                  <a:lnTo>
                    <a:pt x="2309392" y="826988"/>
                  </a:lnTo>
                  <a:lnTo>
                    <a:pt x="2312875" y="826401"/>
                  </a:lnTo>
                  <a:lnTo>
                    <a:pt x="2316359" y="825095"/>
                  </a:lnTo>
                  <a:lnTo>
                    <a:pt x="2319842" y="825949"/>
                  </a:lnTo>
                  <a:lnTo>
                    <a:pt x="2323325" y="825365"/>
                  </a:lnTo>
                  <a:lnTo>
                    <a:pt x="2326808" y="824066"/>
                  </a:lnTo>
                  <a:lnTo>
                    <a:pt x="2330292" y="822768"/>
                  </a:lnTo>
                  <a:lnTo>
                    <a:pt x="2333775" y="821472"/>
                  </a:lnTo>
                  <a:lnTo>
                    <a:pt x="2337258" y="820177"/>
                  </a:lnTo>
                  <a:lnTo>
                    <a:pt x="2340741" y="819602"/>
                  </a:lnTo>
                  <a:lnTo>
                    <a:pt x="2344225" y="819029"/>
                  </a:lnTo>
                  <a:lnTo>
                    <a:pt x="2347708" y="819172"/>
                  </a:lnTo>
                  <a:lnTo>
                    <a:pt x="2351191" y="819315"/>
                  </a:lnTo>
                  <a:lnTo>
                    <a:pt x="2354674" y="818745"/>
                  </a:lnTo>
                  <a:lnTo>
                    <a:pt x="2358158" y="818175"/>
                  </a:lnTo>
                  <a:lnTo>
                    <a:pt x="2361641" y="818319"/>
                  </a:lnTo>
                  <a:lnTo>
                    <a:pt x="2365124" y="820593"/>
                  </a:lnTo>
                  <a:lnTo>
                    <a:pt x="2368607" y="820024"/>
                  </a:lnTo>
                  <a:lnTo>
                    <a:pt x="2372091" y="818749"/>
                  </a:lnTo>
                  <a:lnTo>
                    <a:pt x="2375574" y="819598"/>
                  </a:lnTo>
                  <a:lnTo>
                    <a:pt x="2379057" y="818327"/>
                  </a:lnTo>
                  <a:lnTo>
                    <a:pt x="2382540" y="818469"/>
                  </a:lnTo>
                  <a:lnTo>
                    <a:pt x="2386024" y="820722"/>
                  </a:lnTo>
                  <a:lnTo>
                    <a:pt x="2389507" y="820158"/>
                  </a:lnTo>
                  <a:lnTo>
                    <a:pt x="2392990" y="820998"/>
                  </a:lnTo>
                  <a:lnTo>
                    <a:pt x="2396473" y="821136"/>
                  </a:lnTo>
                  <a:lnTo>
                    <a:pt x="2399957" y="820574"/>
                  </a:lnTo>
                  <a:lnTo>
                    <a:pt x="2403440" y="822106"/>
                  </a:lnTo>
                  <a:lnTo>
                    <a:pt x="2406923" y="822936"/>
                  </a:lnTo>
                  <a:lnTo>
                    <a:pt x="2410406" y="823763"/>
                  </a:lnTo>
                  <a:lnTo>
                    <a:pt x="2413890" y="822510"/>
                  </a:lnTo>
                  <a:lnTo>
                    <a:pt x="2417373" y="824717"/>
                  </a:lnTo>
                  <a:lnTo>
                    <a:pt x="2420856" y="824847"/>
                  </a:lnTo>
                  <a:lnTo>
                    <a:pt x="2424339" y="823599"/>
                  </a:lnTo>
                  <a:lnTo>
                    <a:pt x="2427823" y="823043"/>
                  </a:lnTo>
                  <a:lnTo>
                    <a:pt x="2431306" y="825235"/>
                  </a:lnTo>
                  <a:lnTo>
                    <a:pt x="2434789" y="825363"/>
                  </a:lnTo>
                  <a:lnTo>
                    <a:pt x="2438272" y="826857"/>
                  </a:lnTo>
                  <a:lnTo>
                    <a:pt x="2441756" y="826301"/>
                  </a:lnTo>
                  <a:lnTo>
                    <a:pt x="2445239" y="825746"/>
                  </a:lnTo>
                  <a:lnTo>
                    <a:pt x="2448722" y="825193"/>
                  </a:lnTo>
                  <a:lnTo>
                    <a:pt x="2452205" y="823960"/>
                  </a:lnTo>
                  <a:lnTo>
                    <a:pt x="2455689" y="825448"/>
                  </a:lnTo>
                  <a:lnTo>
                    <a:pt x="2459172" y="824218"/>
                  </a:lnTo>
                  <a:lnTo>
                    <a:pt x="2462655" y="823669"/>
                  </a:lnTo>
                  <a:lnTo>
                    <a:pt x="2466138" y="823120"/>
                  </a:lnTo>
                  <a:lnTo>
                    <a:pt x="2469622" y="823250"/>
                  </a:lnTo>
                  <a:lnTo>
                    <a:pt x="2473105" y="822704"/>
                  </a:lnTo>
                  <a:lnTo>
                    <a:pt x="2476588" y="823509"/>
                  </a:lnTo>
                  <a:lnTo>
                    <a:pt x="2480071" y="822964"/>
                  </a:lnTo>
                  <a:lnTo>
                    <a:pt x="2483555" y="821746"/>
                  </a:lnTo>
                  <a:lnTo>
                    <a:pt x="2487038" y="821204"/>
                  </a:lnTo>
                  <a:lnTo>
                    <a:pt x="2490521" y="825362"/>
                  </a:lnTo>
                  <a:lnTo>
                    <a:pt x="2494004" y="824819"/>
                  </a:lnTo>
                  <a:lnTo>
                    <a:pt x="2497488" y="824277"/>
                  </a:lnTo>
                  <a:lnTo>
                    <a:pt x="2500971" y="823067"/>
                  </a:lnTo>
                  <a:lnTo>
                    <a:pt x="2504454" y="823863"/>
                  </a:lnTo>
                  <a:lnTo>
                    <a:pt x="2507937" y="824655"/>
                  </a:lnTo>
                  <a:lnTo>
                    <a:pt x="2511421" y="824781"/>
                  </a:lnTo>
                  <a:lnTo>
                    <a:pt x="2514904" y="823578"/>
                  </a:lnTo>
                  <a:lnTo>
                    <a:pt x="2518387" y="823705"/>
                  </a:lnTo>
                  <a:lnTo>
                    <a:pt x="2521870" y="825155"/>
                  </a:lnTo>
                  <a:lnTo>
                    <a:pt x="2525354" y="825279"/>
                  </a:lnTo>
                  <a:lnTo>
                    <a:pt x="2528837" y="825403"/>
                  </a:lnTo>
                  <a:lnTo>
                    <a:pt x="2532320" y="824868"/>
                  </a:lnTo>
                  <a:lnTo>
                    <a:pt x="2535803" y="827618"/>
                  </a:lnTo>
                  <a:lnTo>
                    <a:pt x="2539287" y="826428"/>
                  </a:lnTo>
                  <a:lnTo>
                    <a:pt x="2542770" y="825894"/>
                  </a:lnTo>
                  <a:lnTo>
                    <a:pt x="2546253" y="824706"/>
                  </a:lnTo>
                  <a:lnTo>
                    <a:pt x="2549736" y="826137"/>
                  </a:lnTo>
                  <a:lnTo>
                    <a:pt x="2553220" y="827562"/>
                  </a:lnTo>
                  <a:lnTo>
                    <a:pt x="2556703" y="827681"/>
                  </a:lnTo>
                  <a:lnTo>
                    <a:pt x="2560186" y="827799"/>
                  </a:lnTo>
                  <a:lnTo>
                    <a:pt x="2563669" y="826620"/>
                  </a:lnTo>
                  <a:lnTo>
                    <a:pt x="2567153" y="828035"/>
                  </a:lnTo>
                  <a:lnTo>
                    <a:pt x="2570636" y="829445"/>
                  </a:lnTo>
                  <a:lnTo>
                    <a:pt x="2574119" y="828270"/>
                  </a:lnTo>
                  <a:lnTo>
                    <a:pt x="2577602" y="830318"/>
                  </a:lnTo>
                  <a:lnTo>
                    <a:pt x="2581085" y="830432"/>
                  </a:lnTo>
                  <a:lnTo>
                    <a:pt x="2584569" y="829904"/>
                  </a:lnTo>
                  <a:lnTo>
                    <a:pt x="2588052" y="830018"/>
                  </a:lnTo>
                  <a:lnTo>
                    <a:pt x="2591535" y="829491"/>
                  </a:lnTo>
                  <a:lnTo>
                    <a:pt x="2595018" y="829606"/>
                  </a:lnTo>
                  <a:lnTo>
                    <a:pt x="2598502" y="831632"/>
                  </a:lnTo>
                  <a:lnTo>
                    <a:pt x="2601985" y="831107"/>
                  </a:lnTo>
                  <a:lnTo>
                    <a:pt x="2605468" y="832488"/>
                  </a:lnTo>
                  <a:lnTo>
                    <a:pt x="2608951" y="831963"/>
                  </a:lnTo>
                  <a:lnTo>
                    <a:pt x="2612435" y="833970"/>
                  </a:lnTo>
                  <a:lnTo>
                    <a:pt x="2615918" y="832814"/>
                  </a:lnTo>
                  <a:lnTo>
                    <a:pt x="2619401" y="834812"/>
                  </a:lnTo>
                  <a:lnTo>
                    <a:pt x="2622884" y="834918"/>
                  </a:lnTo>
                  <a:lnTo>
                    <a:pt x="2626368" y="835023"/>
                  </a:lnTo>
                  <a:lnTo>
                    <a:pt x="2629851" y="834501"/>
                  </a:lnTo>
                  <a:lnTo>
                    <a:pt x="2633334" y="835232"/>
                  </a:lnTo>
                  <a:lnTo>
                    <a:pt x="2636817" y="834086"/>
                  </a:lnTo>
                  <a:lnTo>
                    <a:pt x="2640301" y="834816"/>
                  </a:lnTo>
                  <a:lnTo>
                    <a:pt x="2643784" y="833673"/>
                  </a:lnTo>
                  <a:lnTo>
                    <a:pt x="2647267" y="835646"/>
                  </a:lnTo>
                  <a:lnTo>
                    <a:pt x="2650750" y="834506"/>
                  </a:lnTo>
                  <a:lnTo>
                    <a:pt x="2654234" y="838328"/>
                  </a:lnTo>
                  <a:lnTo>
                    <a:pt x="2657717" y="839044"/>
                  </a:lnTo>
                  <a:lnTo>
                    <a:pt x="2661200" y="839758"/>
                  </a:lnTo>
                  <a:lnTo>
                    <a:pt x="2664683" y="841083"/>
                  </a:lnTo>
                  <a:lnTo>
                    <a:pt x="2668167" y="841177"/>
                  </a:lnTo>
                  <a:lnTo>
                    <a:pt x="2671650" y="840047"/>
                  </a:lnTo>
                  <a:lnTo>
                    <a:pt x="2675133" y="841365"/>
                  </a:lnTo>
                  <a:lnTo>
                    <a:pt x="2678616" y="841459"/>
                  </a:lnTo>
                  <a:lnTo>
                    <a:pt x="2682100" y="842162"/>
                  </a:lnTo>
                  <a:lnTo>
                    <a:pt x="2685583" y="841037"/>
                  </a:lnTo>
                  <a:lnTo>
                    <a:pt x="2689066" y="841131"/>
                  </a:lnTo>
                  <a:lnTo>
                    <a:pt x="2692549" y="843044"/>
                  </a:lnTo>
                  <a:lnTo>
                    <a:pt x="2696033" y="841924"/>
                  </a:lnTo>
                  <a:lnTo>
                    <a:pt x="2699516" y="842621"/>
                  </a:lnTo>
                  <a:lnTo>
                    <a:pt x="2702999" y="842712"/>
                  </a:lnTo>
                  <a:lnTo>
                    <a:pt x="2706482" y="841597"/>
                  </a:lnTo>
                  <a:lnTo>
                    <a:pt x="2709966" y="840482"/>
                  </a:lnTo>
                  <a:lnTo>
                    <a:pt x="2713449" y="840576"/>
                  </a:lnTo>
                  <a:lnTo>
                    <a:pt x="2716932" y="840669"/>
                  </a:lnTo>
                  <a:lnTo>
                    <a:pt x="2720415" y="839559"/>
                  </a:lnTo>
                  <a:lnTo>
                    <a:pt x="2723899" y="838450"/>
                  </a:lnTo>
                  <a:lnTo>
                    <a:pt x="2727382" y="839748"/>
                  </a:lnTo>
                  <a:lnTo>
                    <a:pt x="2730865" y="840442"/>
                  </a:lnTo>
                  <a:lnTo>
                    <a:pt x="2734348" y="839337"/>
                  </a:lnTo>
                  <a:lnTo>
                    <a:pt x="2737832" y="838234"/>
                  </a:lnTo>
                  <a:lnTo>
                    <a:pt x="2741315" y="837731"/>
                  </a:lnTo>
                  <a:lnTo>
                    <a:pt x="2744798" y="839023"/>
                  </a:lnTo>
                  <a:lnTo>
                    <a:pt x="2748281" y="839118"/>
                  </a:lnTo>
                  <a:lnTo>
                    <a:pt x="2751765" y="838616"/>
                  </a:lnTo>
                  <a:lnTo>
                    <a:pt x="2755248" y="839306"/>
                  </a:lnTo>
                  <a:lnTo>
                    <a:pt x="2758731" y="838806"/>
                  </a:lnTo>
                  <a:lnTo>
                    <a:pt x="2762214" y="838900"/>
                  </a:lnTo>
                  <a:lnTo>
                    <a:pt x="2765698" y="838995"/>
                  </a:lnTo>
                  <a:lnTo>
                    <a:pt x="2769181" y="839089"/>
                  </a:lnTo>
                  <a:lnTo>
                    <a:pt x="2772664" y="837999"/>
                  </a:lnTo>
                  <a:lnTo>
                    <a:pt x="2776147" y="838094"/>
                  </a:lnTo>
                  <a:lnTo>
                    <a:pt x="2779631" y="837007"/>
                  </a:lnTo>
                  <a:lnTo>
                    <a:pt x="2783114" y="837694"/>
                  </a:lnTo>
                  <a:lnTo>
                    <a:pt x="2786597" y="837200"/>
                  </a:lnTo>
                  <a:lnTo>
                    <a:pt x="2790080" y="837884"/>
                  </a:lnTo>
                  <a:lnTo>
                    <a:pt x="2793564" y="838566"/>
                  </a:lnTo>
                  <a:lnTo>
                    <a:pt x="2797047" y="839831"/>
                  </a:lnTo>
                  <a:lnTo>
                    <a:pt x="2800530" y="838753"/>
                  </a:lnTo>
                  <a:lnTo>
                    <a:pt x="2804013" y="838261"/>
                  </a:lnTo>
                  <a:lnTo>
                    <a:pt x="2807497" y="839523"/>
                  </a:lnTo>
                  <a:lnTo>
                    <a:pt x="2810980" y="839031"/>
                  </a:lnTo>
                  <a:lnTo>
                    <a:pt x="2814463" y="839706"/>
                  </a:lnTo>
                  <a:lnTo>
                    <a:pt x="2817946" y="839797"/>
                  </a:lnTo>
                  <a:lnTo>
                    <a:pt x="2821430" y="839308"/>
                  </a:lnTo>
                  <a:lnTo>
                    <a:pt x="2824913" y="839979"/>
                  </a:lnTo>
                  <a:lnTo>
                    <a:pt x="2828396" y="838911"/>
                  </a:lnTo>
                  <a:lnTo>
                    <a:pt x="2831879" y="838424"/>
                  </a:lnTo>
                  <a:lnTo>
                    <a:pt x="2835363" y="838517"/>
                  </a:lnTo>
                  <a:lnTo>
                    <a:pt x="2838846" y="838031"/>
                  </a:lnTo>
                  <a:lnTo>
                    <a:pt x="2842329" y="836968"/>
                  </a:lnTo>
                  <a:lnTo>
                    <a:pt x="2845812" y="837062"/>
                  </a:lnTo>
                  <a:lnTo>
                    <a:pt x="2849296" y="837733"/>
                  </a:lnTo>
                  <a:lnTo>
                    <a:pt x="2852779" y="836674"/>
                  </a:lnTo>
                  <a:lnTo>
                    <a:pt x="2856262" y="836768"/>
                  </a:lnTo>
                  <a:lnTo>
                    <a:pt x="2859745" y="835711"/>
                  </a:lnTo>
                  <a:lnTo>
                    <a:pt x="2863229" y="834656"/>
                  </a:lnTo>
                  <a:lnTo>
                    <a:pt x="2866712" y="836476"/>
                  </a:lnTo>
                  <a:lnTo>
                    <a:pt x="2870195" y="835996"/>
                  </a:lnTo>
                  <a:lnTo>
                    <a:pt x="2873678" y="839519"/>
                  </a:lnTo>
                  <a:lnTo>
                    <a:pt x="2877161" y="840178"/>
                  </a:lnTo>
                  <a:lnTo>
                    <a:pt x="2880645" y="841402"/>
                  </a:lnTo>
                  <a:lnTo>
                    <a:pt x="2884128" y="841489"/>
                  </a:lnTo>
                  <a:lnTo>
                    <a:pt x="2887611" y="841576"/>
                  </a:lnTo>
                  <a:lnTo>
                    <a:pt x="2891094" y="841663"/>
                  </a:lnTo>
                  <a:lnTo>
                    <a:pt x="2894578" y="844567"/>
                  </a:lnTo>
                  <a:lnTo>
                    <a:pt x="2898061" y="844087"/>
                  </a:lnTo>
                  <a:lnTo>
                    <a:pt x="2901544" y="844731"/>
                  </a:lnTo>
                  <a:lnTo>
                    <a:pt x="2905027" y="843692"/>
                  </a:lnTo>
                  <a:lnTo>
                    <a:pt x="2908511" y="843215"/>
                  </a:lnTo>
                  <a:lnTo>
                    <a:pt x="2911994" y="842738"/>
                  </a:lnTo>
                  <a:lnTo>
                    <a:pt x="2915477" y="842263"/>
                  </a:lnTo>
                  <a:lnTo>
                    <a:pt x="2918960" y="841788"/>
                  </a:lnTo>
                  <a:lnTo>
                    <a:pt x="2922444" y="840755"/>
                  </a:lnTo>
                  <a:lnTo>
                    <a:pt x="2925927" y="840841"/>
                  </a:lnTo>
                  <a:lnTo>
                    <a:pt x="2929410" y="840369"/>
                  </a:lnTo>
                  <a:lnTo>
                    <a:pt x="2932893" y="839898"/>
                  </a:lnTo>
                  <a:lnTo>
                    <a:pt x="2936377" y="838869"/>
                  </a:lnTo>
                  <a:lnTo>
                    <a:pt x="2939860" y="840073"/>
                  </a:lnTo>
                  <a:lnTo>
                    <a:pt x="2943343" y="842381"/>
                  </a:lnTo>
                  <a:lnTo>
                    <a:pt x="2946826" y="841911"/>
                  </a:lnTo>
                  <a:lnTo>
                    <a:pt x="2950310" y="840888"/>
                  </a:lnTo>
                  <a:lnTo>
                    <a:pt x="2953793" y="839865"/>
                  </a:lnTo>
                  <a:lnTo>
                    <a:pt x="2957276" y="841059"/>
                  </a:lnTo>
                  <a:lnTo>
                    <a:pt x="2960759" y="842248"/>
                  </a:lnTo>
                  <a:lnTo>
                    <a:pt x="2964243" y="841780"/>
                  </a:lnTo>
                  <a:lnTo>
                    <a:pt x="2967726" y="841864"/>
                  </a:lnTo>
                  <a:lnTo>
                    <a:pt x="2971209" y="842498"/>
                  </a:lnTo>
                  <a:lnTo>
                    <a:pt x="2974692" y="844773"/>
                  </a:lnTo>
                  <a:lnTo>
                    <a:pt x="2978176" y="844306"/>
                  </a:lnTo>
                  <a:lnTo>
                    <a:pt x="2981659" y="846023"/>
                  </a:lnTo>
                  <a:lnTo>
                    <a:pt x="2985142" y="845012"/>
                  </a:lnTo>
                  <a:lnTo>
                    <a:pt x="2988625" y="844547"/>
                  </a:lnTo>
                  <a:lnTo>
                    <a:pt x="2992109" y="845171"/>
                  </a:lnTo>
                  <a:lnTo>
                    <a:pt x="2995592" y="846877"/>
                  </a:lnTo>
                  <a:lnTo>
                    <a:pt x="2999075" y="847495"/>
                  </a:lnTo>
                  <a:lnTo>
                    <a:pt x="3002558" y="848651"/>
                  </a:lnTo>
                  <a:lnTo>
                    <a:pt x="3006042" y="852489"/>
                  </a:lnTo>
                  <a:lnTo>
                    <a:pt x="3009525" y="851486"/>
                  </a:lnTo>
                  <a:lnTo>
                    <a:pt x="3013008" y="851557"/>
                  </a:lnTo>
                  <a:lnTo>
                    <a:pt x="3016491" y="851627"/>
                  </a:lnTo>
                  <a:lnTo>
                    <a:pt x="3019975" y="851163"/>
                  </a:lnTo>
                  <a:lnTo>
                    <a:pt x="3023458" y="853900"/>
                  </a:lnTo>
                  <a:lnTo>
                    <a:pt x="3026941" y="853967"/>
                  </a:lnTo>
                  <a:lnTo>
                    <a:pt x="3030424" y="853503"/>
                  </a:lnTo>
                  <a:lnTo>
                    <a:pt x="3033908" y="854101"/>
                  </a:lnTo>
                  <a:lnTo>
                    <a:pt x="3037391" y="854168"/>
                  </a:lnTo>
                  <a:lnTo>
                    <a:pt x="3040874" y="853706"/>
                  </a:lnTo>
                  <a:lnTo>
                    <a:pt x="3044357" y="853244"/>
                  </a:lnTo>
                  <a:lnTo>
                    <a:pt x="3047841" y="852783"/>
                  </a:lnTo>
                  <a:lnTo>
                    <a:pt x="3051324" y="853379"/>
                  </a:lnTo>
                  <a:lnTo>
                    <a:pt x="3054807" y="852392"/>
                  </a:lnTo>
                  <a:lnTo>
                    <a:pt x="3058290" y="854566"/>
                  </a:lnTo>
                  <a:lnTo>
                    <a:pt x="3061774" y="855157"/>
                  </a:lnTo>
                  <a:lnTo>
                    <a:pt x="3065257" y="854698"/>
                  </a:lnTo>
                  <a:lnTo>
                    <a:pt x="3068740" y="855287"/>
                  </a:lnTo>
                  <a:lnTo>
                    <a:pt x="3072223" y="854305"/>
                  </a:lnTo>
                  <a:lnTo>
                    <a:pt x="3075707" y="853324"/>
                  </a:lnTo>
                  <a:lnTo>
                    <a:pt x="3079190" y="854437"/>
                  </a:lnTo>
                  <a:lnTo>
                    <a:pt x="3082673" y="855545"/>
                  </a:lnTo>
                  <a:lnTo>
                    <a:pt x="3086156" y="858207"/>
                  </a:lnTo>
                  <a:lnTo>
                    <a:pt x="3089640" y="857231"/>
                  </a:lnTo>
                  <a:lnTo>
                    <a:pt x="3093123" y="856256"/>
                  </a:lnTo>
                  <a:lnTo>
                    <a:pt x="3096606" y="858389"/>
                  </a:lnTo>
                  <a:lnTo>
                    <a:pt x="3100089" y="857933"/>
                  </a:lnTo>
                  <a:lnTo>
                    <a:pt x="3103573" y="857994"/>
                  </a:lnTo>
                  <a:lnTo>
                    <a:pt x="3107056" y="857539"/>
                  </a:lnTo>
                  <a:lnTo>
                    <a:pt x="3110539" y="858630"/>
                  </a:lnTo>
                  <a:lnTo>
                    <a:pt x="3114022" y="860742"/>
                  </a:lnTo>
                  <a:lnTo>
                    <a:pt x="3117506" y="864374"/>
                  </a:lnTo>
                  <a:lnTo>
                    <a:pt x="3120989" y="863408"/>
                  </a:lnTo>
                  <a:lnTo>
                    <a:pt x="3124472" y="863971"/>
                  </a:lnTo>
                  <a:lnTo>
                    <a:pt x="3127955" y="863008"/>
                  </a:lnTo>
                  <a:lnTo>
                    <a:pt x="3131439" y="866611"/>
                  </a:lnTo>
                  <a:lnTo>
                    <a:pt x="3134922" y="865650"/>
                  </a:lnTo>
                  <a:lnTo>
                    <a:pt x="3138405" y="865701"/>
                  </a:lnTo>
                  <a:lnTo>
                    <a:pt x="3141888" y="865247"/>
                  </a:lnTo>
                  <a:lnTo>
                    <a:pt x="3145372" y="866307"/>
                  </a:lnTo>
                  <a:lnTo>
                    <a:pt x="3148855" y="866860"/>
                  </a:lnTo>
                  <a:lnTo>
                    <a:pt x="3152338" y="865904"/>
                  </a:lnTo>
                  <a:lnTo>
                    <a:pt x="3155821" y="866959"/>
                  </a:lnTo>
                  <a:lnTo>
                    <a:pt x="3159304" y="866005"/>
                  </a:lnTo>
                  <a:lnTo>
                    <a:pt x="3162788" y="865554"/>
                  </a:lnTo>
                  <a:lnTo>
                    <a:pt x="3166271" y="864602"/>
                  </a:lnTo>
                  <a:lnTo>
                    <a:pt x="3169754" y="864654"/>
                  </a:lnTo>
                  <a:lnTo>
                    <a:pt x="3173237" y="865206"/>
                  </a:lnTo>
                  <a:lnTo>
                    <a:pt x="3176721" y="864257"/>
                  </a:lnTo>
                  <a:lnTo>
                    <a:pt x="3180204" y="863309"/>
                  </a:lnTo>
                  <a:lnTo>
                    <a:pt x="3183687" y="862363"/>
                  </a:lnTo>
                  <a:lnTo>
                    <a:pt x="3187170" y="861417"/>
                  </a:lnTo>
                  <a:lnTo>
                    <a:pt x="3190654" y="860972"/>
                  </a:lnTo>
                  <a:lnTo>
                    <a:pt x="3194137" y="860028"/>
                  </a:lnTo>
                  <a:lnTo>
                    <a:pt x="3197620" y="860584"/>
                  </a:lnTo>
                  <a:lnTo>
                    <a:pt x="3201103" y="861139"/>
                  </a:lnTo>
                  <a:lnTo>
                    <a:pt x="3204587" y="860198"/>
                  </a:lnTo>
                  <a:lnTo>
                    <a:pt x="3208070" y="861249"/>
                  </a:lnTo>
                  <a:lnTo>
                    <a:pt x="3211553" y="861304"/>
                  </a:lnTo>
                  <a:lnTo>
                    <a:pt x="3215036" y="860863"/>
                  </a:lnTo>
                  <a:lnTo>
                    <a:pt x="3218520" y="862899"/>
                  </a:lnTo>
                  <a:lnTo>
                    <a:pt x="3222003" y="861963"/>
                  </a:lnTo>
                  <a:lnTo>
                    <a:pt x="3225486" y="862017"/>
                  </a:lnTo>
                  <a:lnTo>
                    <a:pt x="3228969" y="861083"/>
                  </a:lnTo>
                  <a:lnTo>
                    <a:pt x="3232453" y="863109"/>
                  </a:lnTo>
                  <a:lnTo>
                    <a:pt x="3235936" y="863653"/>
                  </a:lnTo>
                  <a:lnTo>
                    <a:pt x="3239419" y="863214"/>
                  </a:lnTo>
                  <a:lnTo>
                    <a:pt x="3242902" y="863266"/>
                  </a:lnTo>
                  <a:lnTo>
                    <a:pt x="3246386" y="864787"/>
                  </a:lnTo>
                  <a:lnTo>
                    <a:pt x="3249869" y="865326"/>
                  </a:lnTo>
                  <a:lnTo>
                    <a:pt x="3253352" y="864400"/>
                  </a:lnTo>
                  <a:lnTo>
                    <a:pt x="3256835" y="863474"/>
                  </a:lnTo>
                  <a:lnTo>
                    <a:pt x="3260319" y="863038"/>
                  </a:lnTo>
                  <a:lnTo>
                    <a:pt x="3263802" y="862602"/>
                  </a:lnTo>
                  <a:lnTo>
                    <a:pt x="3267285" y="863142"/>
                  </a:lnTo>
                  <a:lnTo>
                    <a:pt x="3270768" y="862707"/>
                  </a:lnTo>
                  <a:lnTo>
                    <a:pt x="3274252" y="861787"/>
                  </a:lnTo>
                  <a:lnTo>
                    <a:pt x="3277735" y="864267"/>
                  </a:lnTo>
                  <a:lnTo>
                    <a:pt x="3281218" y="863349"/>
                  </a:lnTo>
                  <a:lnTo>
                    <a:pt x="3284701" y="862916"/>
                  </a:lnTo>
                  <a:lnTo>
                    <a:pt x="3288185" y="861999"/>
                  </a:lnTo>
                  <a:lnTo>
                    <a:pt x="3291668" y="861568"/>
                  </a:lnTo>
                  <a:lnTo>
                    <a:pt x="3295151" y="860653"/>
                  </a:lnTo>
                  <a:lnTo>
                    <a:pt x="3298634" y="863122"/>
                  </a:lnTo>
                  <a:lnTo>
                    <a:pt x="3302118" y="862692"/>
                  </a:lnTo>
                  <a:lnTo>
                    <a:pt x="3305601" y="862262"/>
                  </a:lnTo>
                  <a:lnTo>
                    <a:pt x="3309084" y="862314"/>
                  </a:lnTo>
                  <a:lnTo>
                    <a:pt x="3312567" y="863327"/>
                  </a:lnTo>
                  <a:lnTo>
                    <a:pt x="3316051" y="862899"/>
                  </a:lnTo>
                  <a:lnTo>
                    <a:pt x="3319534" y="861991"/>
                  </a:lnTo>
                  <a:lnTo>
                    <a:pt x="3323017" y="861083"/>
                  </a:lnTo>
                  <a:lnTo>
                    <a:pt x="3326500" y="860177"/>
                  </a:lnTo>
                  <a:lnTo>
                    <a:pt x="3329984" y="859752"/>
                  </a:lnTo>
                  <a:lnTo>
                    <a:pt x="3333467" y="860764"/>
                  </a:lnTo>
                  <a:lnTo>
                    <a:pt x="3336950" y="859861"/>
                  </a:lnTo>
                  <a:lnTo>
                    <a:pt x="3340433" y="861349"/>
                  </a:lnTo>
                  <a:lnTo>
                    <a:pt x="3343917" y="860447"/>
                  </a:lnTo>
                  <a:lnTo>
                    <a:pt x="3347400" y="860501"/>
                  </a:lnTo>
                  <a:lnTo>
                    <a:pt x="3350883" y="862457"/>
                  </a:lnTo>
                  <a:lnTo>
                    <a:pt x="3354366" y="861559"/>
                  </a:lnTo>
                  <a:lnTo>
                    <a:pt x="3357850" y="860661"/>
                  </a:lnTo>
                  <a:lnTo>
                    <a:pt x="3361333" y="860239"/>
                  </a:lnTo>
                  <a:lnTo>
                    <a:pt x="3364816" y="860293"/>
                  </a:lnTo>
                  <a:lnTo>
                    <a:pt x="3368299" y="864129"/>
                  </a:lnTo>
                  <a:lnTo>
                    <a:pt x="3371783" y="864650"/>
                  </a:lnTo>
                  <a:lnTo>
                    <a:pt x="3375266" y="866578"/>
                  </a:lnTo>
                  <a:lnTo>
                    <a:pt x="3378749" y="866155"/>
                  </a:lnTo>
                  <a:lnTo>
                    <a:pt x="3382232" y="865264"/>
                  </a:lnTo>
                  <a:lnTo>
                    <a:pt x="3385716" y="865312"/>
                  </a:lnTo>
                  <a:lnTo>
                    <a:pt x="3389199" y="865828"/>
                  </a:lnTo>
                  <a:lnTo>
                    <a:pt x="3392682" y="865408"/>
                  </a:lnTo>
                  <a:lnTo>
                    <a:pt x="3396165" y="864988"/>
                  </a:lnTo>
                  <a:lnTo>
                    <a:pt x="3399649" y="864569"/>
                  </a:lnTo>
                  <a:lnTo>
                    <a:pt x="3403132" y="865083"/>
                  </a:lnTo>
                  <a:lnTo>
                    <a:pt x="3406615" y="864199"/>
                  </a:lnTo>
                  <a:lnTo>
                    <a:pt x="3410098" y="864713"/>
                  </a:lnTo>
                  <a:lnTo>
                    <a:pt x="3413582" y="864296"/>
                  </a:lnTo>
                  <a:lnTo>
                    <a:pt x="3417065" y="868517"/>
                  </a:lnTo>
                  <a:lnTo>
                    <a:pt x="3420548" y="868099"/>
                  </a:lnTo>
                  <a:lnTo>
                    <a:pt x="3424031" y="868143"/>
                  </a:lnTo>
                  <a:lnTo>
                    <a:pt x="3427515" y="867726"/>
                  </a:lnTo>
                  <a:lnTo>
                    <a:pt x="3430998" y="867771"/>
                  </a:lnTo>
                  <a:lnTo>
                    <a:pt x="3434481" y="868735"/>
                  </a:lnTo>
                  <a:lnTo>
                    <a:pt x="3437964" y="871531"/>
                  </a:lnTo>
                  <a:lnTo>
                    <a:pt x="3441447" y="871571"/>
                  </a:lnTo>
                  <a:lnTo>
                    <a:pt x="3444931" y="871155"/>
                  </a:lnTo>
                  <a:lnTo>
                    <a:pt x="3448414" y="870281"/>
                  </a:lnTo>
                  <a:lnTo>
                    <a:pt x="3451897" y="871236"/>
                  </a:lnTo>
                  <a:lnTo>
                    <a:pt x="3455380" y="872642"/>
                  </a:lnTo>
                  <a:lnTo>
                    <a:pt x="3458864" y="872681"/>
                  </a:lnTo>
                  <a:lnTo>
                    <a:pt x="3462347" y="872266"/>
                  </a:lnTo>
                  <a:lnTo>
                    <a:pt x="3465830" y="872305"/>
                  </a:lnTo>
                  <a:lnTo>
                    <a:pt x="3469313" y="872344"/>
                  </a:lnTo>
                  <a:lnTo>
                    <a:pt x="3472797" y="873741"/>
                  </a:lnTo>
                  <a:lnTo>
                    <a:pt x="3476280" y="872875"/>
                  </a:lnTo>
                  <a:lnTo>
                    <a:pt x="3479763" y="872462"/>
                  </a:lnTo>
                  <a:lnTo>
                    <a:pt x="3483246" y="872952"/>
                  </a:lnTo>
                  <a:lnTo>
                    <a:pt x="3483246" y="873403"/>
                  </a:lnTo>
                  <a:lnTo>
                    <a:pt x="3483246" y="873853"/>
                  </a:lnTo>
                  <a:lnTo>
                    <a:pt x="3483246" y="874304"/>
                  </a:lnTo>
                  <a:lnTo>
                    <a:pt x="3483246" y="874754"/>
                  </a:lnTo>
                  <a:lnTo>
                    <a:pt x="3483246" y="875204"/>
                  </a:lnTo>
                  <a:lnTo>
                    <a:pt x="3483246" y="875654"/>
                  </a:lnTo>
                  <a:lnTo>
                    <a:pt x="3483246" y="876103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387649"/>
              <a:ext cx="3483246" cy="2164418"/>
            </a:xfrm>
            <a:custGeom>
              <a:avLst/>
              <a:gdLst/>
              <a:ahLst/>
              <a:cxnLst/>
              <a:rect l="0" t="0" r="0" b="0"/>
              <a:pathLst>
                <a:path w="3483246" h="2164418">
                  <a:moveTo>
                    <a:pt x="0" y="2164418"/>
                  </a:moveTo>
                  <a:lnTo>
                    <a:pt x="3483" y="1167872"/>
                  </a:lnTo>
                  <a:lnTo>
                    <a:pt x="6966" y="614697"/>
                  </a:lnTo>
                  <a:lnTo>
                    <a:pt x="10449" y="262847"/>
                  </a:lnTo>
                  <a:lnTo>
                    <a:pt x="13932" y="207304"/>
                  </a:lnTo>
                  <a:lnTo>
                    <a:pt x="17416" y="421163"/>
                  </a:lnTo>
                  <a:lnTo>
                    <a:pt x="20899" y="456707"/>
                  </a:lnTo>
                  <a:lnTo>
                    <a:pt x="24382" y="405473"/>
                  </a:lnTo>
                  <a:lnTo>
                    <a:pt x="27865" y="289453"/>
                  </a:lnTo>
                  <a:lnTo>
                    <a:pt x="31349" y="188062"/>
                  </a:lnTo>
                  <a:lnTo>
                    <a:pt x="34832" y="241012"/>
                  </a:lnTo>
                  <a:lnTo>
                    <a:pt x="38315" y="222771"/>
                  </a:lnTo>
                  <a:lnTo>
                    <a:pt x="41798" y="207304"/>
                  </a:lnTo>
                  <a:lnTo>
                    <a:pt x="45282" y="194022"/>
                  </a:lnTo>
                  <a:lnTo>
                    <a:pt x="48765" y="278142"/>
                  </a:lnTo>
                  <a:lnTo>
                    <a:pt x="52248" y="262847"/>
                  </a:lnTo>
                  <a:lnTo>
                    <a:pt x="55731" y="207304"/>
                  </a:lnTo>
                  <a:lnTo>
                    <a:pt x="59215" y="237107"/>
                  </a:lnTo>
                  <a:lnTo>
                    <a:pt x="62698" y="188062"/>
                  </a:lnTo>
                  <a:lnTo>
                    <a:pt x="66181" y="179846"/>
                  </a:lnTo>
                  <a:lnTo>
                    <a:pt x="69664" y="207304"/>
                  </a:lnTo>
                  <a:lnTo>
                    <a:pt x="73148" y="165602"/>
                  </a:lnTo>
                  <a:lnTo>
                    <a:pt x="76631" y="222771"/>
                  </a:lnTo>
                  <a:lnTo>
                    <a:pt x="80114" y="184676"/>
                  </a:lnTo>
                  <a:lnTo>
                    <a:pt x="83597" y="148419"/>
                  </a:lnTo>
                  <a:lnTo>
                    <a:pt x="87081" y="172393"/>
                  </a:lnTo>
                  <a:lnTo>
                    <a:pt x="90564" y="166911"/>
                  </a:lnTo>
                  <a:lnTo>
                    <a:pt x="94047" y="134849"/>
                  </a:lnTo>
                  <a:lnTo>
                    <a:pt x="97530" y="104141"/>
                  </a:lnTo>
                  <a:lnTo>
                    <a:pt x="101014" y="127283"/>
                  </a:lnTo>
                  <a:lnTo>
                    <a:pt x="104497" y="123860"/>
                  </a:lnTo>
                  <a:lnTo>
                    <a:pt x="107980" y="144498"/>
                  </a:lnTo>
                  <a:lnTo>
                    <a:pt x="111463" y="140808"/>
                  </a:lnTo>
                  <a:lnTo>
                    <a:pt x="114947" y="114781"/>
                  </a:lnTo>
                  <a:lnTo>
                    <a:pt x="118430" y="89666"/>
                  </a:lnTo>
                  <a:lnTo>
                    <a:pt x="121913" y="87721"/>
                  </a:lnTo>
                  <a:lnTo>
                    <a:pt x="125396" y="64162"/>
                  </a:lnTo>
                  <a:lnTo>
                    <a:pt x="128880" y="62976"/>
                  </a:lnTo>
                  <a:lnTo>
                    <a:pt x="132363" y="40806"/>
                  </a:lnTo>
                  <a:lnTo>
                    <a:pt x="135846" y="40261"/>
                  </a:lnTo>
                  <a:lnTo>
                    <a:pt x="139329" y="39743"/>
                  </a:lnTo>
                  <a:lnTo>
                    <a:pt x="142813" y="19337"/>
                  </a:lnTo>
                  <a:lnTo>
                    <a:pt x="146296" y="19337"/>
                  </a:lnTo>
                  <a:lnTo>
                    <a:pt x="149779" y="0"/>
                  </a:lnTo>
                  <a:lnTo>
                    <a:pt x="153262" y="19337"/>
                  </a:lnTo>
                  <a:lnTo>
                    <a:pt x="156746" y="866"/>
                  </a:lnTo>
                  <a:lnTo>
                    <a:pt x="160229" y="54578"/>
                  </a:lnTo>
                  <a:lnTo>
                    <a:pt x="163712" y="53840"/>
                  </a:lnTo>
                  <a:lnTo>
                    <a:pt x="167195" y="36369"/>
                  </a:lnTo>
                  <a:lnTo>
                    <a:pt x="170679" y="36024"/>
                  </a:lnTo>
                  <a:lnTo>
                    <a:pt x="174162" y="51801"/>
                  </a:lnTo>
                  <a:lnTo>
                    <a:pt x="177645" y="66741"/>
                  </a:lnTo>
                  <a:lnTo>
                    <a:pt x="181128" y="50571"/>
                  </a:lnTo>
                  <a:lnTo>
                    <a:pt x="184612" y="34774"/>
                  </a:lnTo>
                  <a:lnTo>
                    <a:pt x="188095" y="93020"/>
                  </a:lnTo>
                  <a:lnTo>
                    <a:pt x="191578" y="105620"/>
                  </a:lnTo>
                  <a:lnTo>
                    <a:pt x="195061" y="104141"/>
                  </a:lnTo>
                  <a:lnTo>
                    <a:pt x="198545" y="115980"/>
                  </a:lnTo>
                  <a:lnTo>
                    <a:pt x="202028" y="101328"/>
                  </a:lnTo>
                  <a:lnTo>
                    <a:pt x="205511" y="99991"/>
                  </a:lnTo>
                  <a:lnTo>
                    <a:pt x="208994" y="160478"/>
                  </a:lnTo>
                  <a:lnTo>
                    <a:pt x="212478" y="170060"/>
                  </a:lnTo>
                  <a:lnTo>
                    <a:pt x="215961" y="179247"/>
                  </a:lnTo>
                  <a:lnTo>
                    <a:pt x="219444" y="176895"/>
                  </a:lnTo>
                  <a:lnTo>
                    <a:pt x="222927" y="185630"/>
                  </a:lnTo>
                  <a:lnTo>
                    <a:pt x="226411" y="172393"/>
                  </a:lnTo>
                  <a:lnTo>
                    <a:pt x="229894" y="180970"/>
                  </a:lnTo>
                  <a:lnTo>
                    <a:pt x="233377" y="189221"/>
                  </a:lnTo>
                  <a:lnTo>
                    <a:pt x="236860" y="176565"/>
                  </a:lnTo>
                  <a:lnTo>
                    <a:pt x="240344" y="164119"/>
                  </a:lnTo>
                  <a:lnTo>
                    <a:pt x="243827" y="162188"/>
                  </a:lnTo>
                  <a:lnTo>
                    <a:pt x="247310" y="150126"/>
                  </a:lnTo>
                  <a:lnTo>
                    <a:pt x="250793" y="168437"/>
                  </a:lnTo>
                  <a:lnTo>
                    <a:pt x="254277" y="166535"/>
                  </a:lnTo>
                  <a:lnTo>
                    <a:pt x="257760" y="164680"/>
                  </a:lnTo>
                  <a:lnTo>
                    <a:pt x="261243" y="162872"/>
                  </a:lnTo>
                  <a:lnTo>
                    <a:pt x="264726" y="151606"/>
                  </a:lnTo>
                  <a:lnTo>
                    <a:pt x="268210" y="159387"/>
                  </a:lnTo>
                  <a:lnTo>
                    <a:pt x="271693" y="148419"/>
                  </a:lnTo>
                  <a:lnTo>
                    <a:pt x="275176" y="146882"/>
                  </a:lnTo>
                  <a:lnTo>
                    <a:pt x="278659" y="136214"/>
                  </a:lnTo>
                  <a:lnTo>
                    <a:pt x="282143" y="125700"/>
                  </a:lnTo>
                  <a:lnTo>
                    <a:pt x="285626" y="115337"/>
                  </a:lnTo>
                  <a:lnTo>
                    <a:pt x="289109" y="132212"/>
                  </a:lnTo>
                  <a:lnTo>
                    <a:pt x="292592" y="130938"/>
                  </a:lnTo>
                  <a:lnTo>
                    <a:pt x="296075" y="138378"/>
                  </a:lnTo>
                  <a:lnTo>
                    <a:pt x="299559" y="128474"/>
                  </a:lnTo>
                  <a:lnTo>
                    <a:pt x="303042" y="127283"/>
                  </a:lnTo>
                  <a:lnTo>
                    <a:pt x="306525" y="134538"/>
                  </a:lnTo>
                  <a:lnTo>
                    <a:pt x="310008" y="124977"/>
                  </a:lnTo>
                  <a:lnTo>
                    <a:pt x="313492" y="123860"/>
                  </a:lnTo>
                  <a:lnTo>
                    <a:pt x="316975" y="114530"/>
                  </a:lnTo>
                  <a:lnTo>
                    <a:pt x="320458" y="113541"/>
                  </a:lnTo>
                  <a:lnTo>
                    <a:pt x="323941" y="128660"/>
                  </a:lnTo>
                  <a:lnTo>
                    <a:pt x="327425" y="119620"/>
                  </a:lnTo>
                  <a:lnTo>
                    <a:pt x="330908" y="126474"/>
                  </a:lnTo>
                  <a:lnTo>
                    <a:pt x="334391" y="117627"/>
                  </a:lnTo>
                  <a:lnTo>
                    <a:pt x="337874" y="124373"/>
                  </a:lnTo>
                  <a:lnTo>
                    <a:pt x="341358" y="123353"/>
                  </a:lnTo>
                  <a:lnTo>
                    <a:pt x="344841" y="137329"/>
                  </a:lnTo>
                  <a:lnTo>
                    <a:pt x="348324" y="150842"/>
                  </a:lnTo>
                  <a:lnTo>
                    <a:pt x="351807" y="149619"/>
                  </a:lnTo>
                  <a:lnTo>
                    <a:pt x="355291" y="148419"/>
                  </a:lnTo>
                  <a:lnTo>
                    <a:pt x="358774" y="147240"/>
                  </a:lnTo>
                  <a:lnTo>
                    <a:pt x="362257" y="139043"/>
                  </a:lnTo>
                  <a:lnTo>
                    <a:pt x="365740" y="144947"/>
                  </a:lnTo>
                  <a:lnTo>
                    <a:pt x="369224" y="143830"/>
                  </a:lnTo>
                  <a:lnTo>
                    <a:pt x="372707" y="149552"/>
                  </a:lnTo>
                  <a:lnTo>
                    <a:pt x="376190" y="141656"/>
                  </a:lnTo>
                  <a:lnTo>
                    <a:pt x="379673" y="133845"/>
                  </a:lnTo>
                  <a:lnTo>
                    <a:pt x="383157" y="132860"/>
                  </a:lnTo>
                  <a:lnTo>
                    <a:pt x="386640" y="183851"/>
                  </a:lnTo>
                  <a:lnTo>
                    <a:pt x="390123" y="194977"/>
                  </a:lnTo>
                  <a:lnTo>
                    <a:pt x="393606" y="211846"/>
                  </a:lnTo>
                  <a:lnTo>
                    <a:pt x="397090" y="204291"/>
                  </a:lnTo>
                  <a:lnTo>
                    <a:pt x="400573" y="238127"/>
                  </a:lnTo>
                  <a:lnTo>
                    <a:pt x="404056" y="230676"/>
                  </a:lnTo>
                  <a:lnTo>
                    <a:pt x="407539" y="223296"/>
                  </a:lnTo>
                  <a:lnTo>
                    <a:pt x="411023" y="221730"/>
                  </a:lnTo>
                  <a:lnTo>
                    <a:pt x="414506" y="214483"/>
                  </a:lnTo>
                  <a:lnTo>
                    <a:pt x="417989" y="207304"/>
                  </a:lnTo>
                  <a:lnTo>
                    <a:pt x="421472" y="200192"/>
                  </a:lnTo>
                  <a:lnTo>
                    <a:pt x="424956" y="210111"/>
                  </a:lnTo>
                  <a:lnTo>
                    <a:pt x="428439" y="214251"/>
                  </a:lnTo>
                  <a:lnTo>
                    <a:pt x="431922" y="229185"/>
                  </a:lnTo>
                  <a:lnTo>
                    <a:pt x="435405" y="240350"/>
                  </a:lnTo>
                  <a:lnTo>
                    <a:pt x="438889" y="241948"/>
                  </a:lnTo>
                  <a:lnTo>
                    <a:pt x="442372" y="245696"/>
                  </a:lnTo>
                  <a:lnTo>
                    <a:pt x="445855" y="238940"/>
                  </a:lnTo>
                  <a:lnTo>
                    <a:pt x="449338" y="232241"/>
                  </a:lnTo>
                  <a:lnTo>
                    <a:pt x="452822" y="237899"/>
                  </a:lnTo>
                  <a:lnTo>
                    <a:pt x="456305" y="244546"/>
                  </a:lnTo>
                  <a:lnTo>
                    <a:pt x="459788" y="237996"/>
                  </a:lnTo>
                  <a:lnTo>
                    <a:pt x="463271" y="251417"/>
                  </a:lnTo>
                  <a:lnTo>
                    <a:pt x="466755" y="254758"/>
                  </a:lnTo>
                  <a:lnTo>
                    <a:pt x="470238" y="248346"/>
                  </a:lnTo>
                  <a:lnTo>
                    <a:pt x="473721" y="266016"/>
                  </a:lnTo>
                  <a:lnTo>
                    <a:pt x="477204" y="259690"/>
                  </a:lnTo>
                  <a:lnTo>
                    <a:pt x="480688" y="258143"/>
                  </a:lnTo>
                  <a:lnTo>
                    <a:pt x="484171" y="279778"/>
                  </a:lnTo>
                  <a:lnTo>
                    <a:pt x="487654" y="275498"/>
                  </a:lnTo>
                  <a:lnTo>
                    <a:pt x="491137" y="271989"/>
                  </a:lnTo>
                  <a:lnTo>
                    <a:pt x="494621" y="270418"/>
                  </a:lnTo>
                  <a:lnTo>
                    <a:pt x="498104" y="264355"/>
                  </a:lnTo>
                  <a:lnTo>
                    <a:pt x="501587" y="258339"/>
                  </a:lnTo>
                  <a:lnTo>
                    <a:pt x="505070" y="261357"/>
                  </a:lnTo>
                  <a:lnTo>
                    <a:pt x="508554" y="286213"/>
                  </a:lnTo>
                  <a:lnTo>
                    <a:pt x="512037" y="280307"/>
                  </a:lnTo>
                  <a:lnTo>
                    <a:pt x="515520" y="283050"/>
                  </a:lnTo>
                  <a:lnTo>
                    <a:pt x="519003" y="277225"/>
                  </a:lnTo>
                  <a:lnTo>
                    <a:pt x="522487" y="271443"/>
                  </a:lnTo>
                  <a:lnTo>
                    <a:pt x="525970" y="265702"/>
                  </a:lnTo>
                  <a:lnTo>
                    <a:pt x="529453" y="264266"/>
                  </a:lnTo>
                  <a:lnTo>
                    <a:pt x="532936" y="258605"/>
                  </a:lnTo>
                  <a:lnTo>
                    <a:pt x="536420" y="257224"/>
                  </a:lnTo>
                  <a:lnTo>
                    <a:pt x="539903" y="268402"/>
                  </a:lnTo>
                  <a:lnTo>
                    <a:pt x="543386" y="275220"/>
                  </a:lnTo>
                  <a:lnTo>
                    <a:pt x="546869" y="273783"/>
                  </a:lnTo>
                  <a:lnTo>
                    <a:pt x="550353" y="273474"/>
                  </a:lnTo>
                  <a:lnTo>
                    <a:pt x="553836" y="270958"/>
                  </a:lnTo>
                  <a:lnTo>
                    <a:pt x="557319" y="265542"/>
                  </a:lnTo>
                  <a:lnTo>
                    <a:pt x="560802" y="291894"/>
                  </a:lnTo>
                  <a:lnTo>
                    <a:pt x="564286" y="286533"/>
                  </a:lnTo>
                  <a:lnTo>
                    <a:pt x="567769" y="281209"/>
                  </a:lnTo>
                  <a:lnTo>
                    <a:pt x="571252" y="275919"/>
                  </a:lnTo>
                  <a:lnTo>
                    <a:pt x="574735" y="274549"/>
                  </a:lnTo>
                  <a:lnTo>
                    <a:pt x="578218" y="284700"/>
                  </a:lnTo>
                  <a:lnTo>
                    <a:pt x="581702" y="279504"/>
                  </a:lnTo>
                  <a:lnTo>
                    <a:pt x="585185" y="278142"/>
                  </a:lnTo>
                  <a:lnTo>
                    <a:pt x="588668" y="273011"/>
                  </a:lnTo>
                  <a:lnTo>
                    <a:pt x="592151" y="271694"/>
                  </a:lnTo>
                  <a:lnTo>
                    <a:pt x="595635" y="266627"/>
                  </a:lnTo>
                  <a:lnTo>
                    <a:pt x="599118" y="264287"/>
                  </a:lnTo>
                  <a:lnTo>
                    <a:pt x="602601" y="264094"/>
                  </a:lnTo>
                  <a:lnTo>
                    <a:pt x="606084" y="266562"/>
                  </a:lnTo>
                  <a:lnTo>
                    <a:pt x="609568" y="272664"/>
                  </a:lnTo>
                  <a:lnTo>
                    <a:pt x="613051" y="271394"/>
                  </a:lnTo>
                  <a:lnTo>
                    <a:pt x="616534" y="280967"/>
                  </a:lnTo>
                  <a:lnTo>
                    <a:pt x="620017" y="286796"/>
                  </a:lnTo>
                  <a:lnTo>
                    <a:pt x="623501" y="281949"/>
                  </a:lnTo>
                  <a:lnTo>
                    <a:pt x="626984" y="279855"/>
                  </a:lnTo>
                  <a:lnTo>
                    <a:pt x="630467" y="279399"/>
                  </a:lnTo>
                  <a:lnTo>
                    <a:pt x="633950" y="277252"/>
                  </a:lnTo>
                  <a:lnTo>
                    <a:pt x="637434" y="280378"/>
                  </a:lnTo>
                  <a:lnTo>
                    <a:pt x="640917" y="279131"/>
                  </a:lnTo>
                  <a:lnTo>
                    <a:pt x="644400" y="281335"/>
                  </a:lnTo>
                  <a:lnTo>
                    <a:pt x="647883" y="280098"/>
                  </a:lnTo>
                  <a:lnTo>
                    <a:pt x="651367" y="281460"/>
                  </a:lnTo>
                  <a:lnTo>
                    <a:pt x="654850" y="277658"/>
                  </a:lnTo>
                  <a:lnTo>
                    <a:pt x="658333" y="273071"/>
                  </a:lnTo>
                  <a:lnTo>
                    <a:pt x="661816" y="271167"/>
                  </a:lnTo>
                  <a:lnTo>
                    <a:pt x="665300" y="274082"/>
                  </a:lnTo>
                  <a:lnTo>
                    <a:pt x="668783" y="279563"/>
                  </a:lnTo>
                  <a:lnTo>
                    <a:pt x="672266" y="288229"/>
                  </a:lnTo>
                  <a:lnTo>
                    <a:pt x="675749" y="287016"/>
                  </a:lnTo>
                  <a:lnTo>
                    <a:pt x="679233" y="282567"/>
                  </a:lnTo>
                  <a:lnTo>
                    <a:pt x="682716" y="294259"/>
                  </a:lnTo>
                  <a:lnTo>
                    <a:pt x="686199" y="289852"/>
                  </a:lnTo>
                  <a:lnTo>
                    <a:pt x="689682" y="285470"/>
                  </a:lnTo>
                  <a:lnTo>
                    <a:pt x="693166" y="281111"/>
                  </a:lnTo>
                  <a:lnTo>
                    <a:pt x="696649" y="279961"/>
                  </a:lnTo>
                  <a:lnTo>
                    <a:pt x="700132" y="306908"/>
                  </a:lnTo>
                  <a:lnTo>
                    <a:pt x="703615" y="311781"/>
                  </a:lnTo>
                  <a:lnTo>
                    <a:pt x="707099" y="313563"/>
                  </a:lnTo>
                  <a:lnTo>
                    <a:pt x="710582" y="318321"/>
                  </a:lnTo>
                  <a:lnTo>
                    <a:pt x="714065" y="317065"/>
                  </a:lnTo>
                  <a:lnTo>
                    <a:pt x="717548" y="312844"/>
                  </a:lnTo>
                  <a:lnTo>
                    <a:pt x="721032" y="314585"/>
                  </a:lnTo>
                  <a:lnTo>
                    <a:pt x="724515" y="319241"/>
                  </a:lnTo>
                  <a:lnTo>
                    <a:pt x="727998" y="320923"/>
                  </a:lnTo>
                  <a:lnTo>
                    <a:pt x="731481" y="319688"/>
                  </a:lnTo>
                  <a:lnTo>
                    <a:pt x="734965" y="318463"/>
                  </a:lnTo>
                  <a:lnTo>
                    <a:pt x="738448" y="325855"/>
                  </a:lnTo>
                  <a:lnTo>
                    <a:pt x="741931" y="327462"/>
                  </a:lnTo>
                  <a:lnTo>
                    <a:pt x="745414" y="323516"/>
                  </a:lnTo>
                  <a:lnTo>
                    <a:pt x="748898" y="322182"/>
                  </a:lnTo>
                  <a:lnTo>
                    <a:pt x="752381" y="323790"/>
                  </a:lnTo>
                  <a:lnTo>
                    <a:pt x="755864" y="319782"/>
                  </a:lnTo>
                  <a:lnTo>
                    <a:pt x="759347" y="321391"/>
                  </a:lnTo>
                  <a:lnTo>
                    <a:pt x="762831" y="322982"/>
                  </a:lnTo>
                  <a:lnTo>
                    <a:pt x="766314" y="319028"/>
                  </a:lnTo>
                  <a:lnTo>
                    <a:pt x="769797" y="315822"/>
                  </a:lnTo>
                  <a:lnTo>
                    <a:pt x="773280" y="313944"/>
                  </a:lnTo>
                  <a:lnTo>
                    <a:pt x="776764" y="310046"/>
                  </a:lnTo>
                  <a:lnTo>
                    <a:pt x="780247" y="308924"/>
                  </a:lnTo>
                  <a:lnTo>
                    <a:pt x="783730" y="307810"/>
                  </a:lnTo>
                  <a:lnTo>
                    <a:pt x="787213" y="312158"/>
                  </a:lnTo>
                  <a:lnTo>
                    <a:pt x="790697" y="311043"/>
                  </a:lnTo>
                  <a:lnTo>
                    <a:pt x="794180" y="312635"/>
                  </a:lnTo>
                  <a:lnTo>
                    <a:pt x="797663" y="311528"/>
                  </a:lnTo>
                  <a:lnTo>
                    <a:pt x="801146" y="307750"/>
                  </a:lnTo>
                  <a:lnTo>
                    <a:pt x="804630" y="303989"/>
                  </a:lnTo>
                  <a:lnTo>
                    <a:pt x="808113" y="305318"/>
                  </a:lnTo>
                  <a:lnTo>
                    <a:pt x="811596" y="309833"/>
                  </a:lnTo>
                  <a:lnTo>
                    <a:pt x="815079" y="311391"/>
                  </a:lnTo>
                  <a:lnTo>
                    <a:pt x="818563" y="310317"/>
                  </a:lnTo>
                  <a:lnTo>
                    <a:pt x="822046" y="314459"/>
                  </a:lnTo>
                  <a:lnTo>
                    <a:pt x="825529" y="310792"/>
                  </a:lnTo>
                  <a:lnTo>
                    <a:pt x="829012" y="317466"/>
                  </a:lnTo>
                  <a:lnTo>
                    <a:pt x="832496" y="318947"/>
                  </a:lnTo>
                  <a:lnTo>
                    <a:pt x="835979" y="315324"/>
                  </a:lnTo>
                  <a:lnTo>
                    <a:pt x="839462" y="311718"/>
                  </a:lnTo>
                  <a:lnTo>
                    <a:pt x="842945" y="310674"/>
                  </a:lnTo>
                  <a:lnTo>
                    <a:pt x="846429" y="314694"/>
                  </a:lnTo>
                  <a:lnTo>
                    <a:pt x="849912" y="311132"/>
                  </a:lnTo>
                  <a:lnTo>
                    <a:pt x="853395" y="310103"/>
                  </a:lnTo>
                  <a:lnTo>
                    <a:pt x="856878" y="309080"/>
                  </a:lnTo>
                  <a:lnTo>
                    <a:pt x="860361" y="305563"/>
                  </a:lnTo>
                  <a:lnTo>
                    <a:pt x="863845" y="304562"/>
                  </a:lnTo>
                  <a:lnTo>
                    <a:pt x="867328" y="308537"/>
                  </a:lnTo>
                  <a:lnTo>
                    <a:pt x="870811" y="312462"/>
                  </a:lnTo>
                  <a:lnTo>
                    <a:pt x="874294" y="309000"/>
                  </a:lnTo>
                  <a:lnTo>
                    <a:pt x="877778" y="310452"/>
                  </a:lnTo>
                  <a:lnTo>
                    <a:pt x="881261" y="309457"/>
                  </a:lnTo>
                  <a:lnTo>
                    <a:pt x="884744" y="306036"/>
                  </a:lnTo>
                  <a:lnTo>
                    <a:pt x="888227" y="305062"/>
                  </a:lnTo>
                  <a:lnTo>
                    <a:pt x="891711" y="301670"/>
                  </a:lnTo>
                  <a:lnTo>
                    <a:pt x="895194" y="298292"/>
                  </a:lnTo>
                  <a:lnTo>
                    <a:pt x="898677" y="304582"/>
                  </a:lnTo>
                  <a:lnTo>
                    <a:pt x="902160" y="301229"/>
                  </a:lnTo>
                  <a:lnTo>
                    <a:pt x="905644" y="307440"/>
                  </a:lnTo>
                  <a:lnTo>
                    <a:pt x="909127" y="306484"/>
                  </a:lnTo>
                  <a:lnTo>
                    <a:pt x="912610" y="305534"/>
                  </a:lnTo>
                  <a:lnTo>
                    <a:pt x="916093" y="304591"/>
                  </a:lnTo>
                  <a:lnTo>
                    <a:pt x="919577" y="313448"/>
                  </a:lnTo>
                  <a:lnTo>
                    <a:pt x="923060" y="314361"/>
                  </a:lnTo>
                  <a:lnTo>
                    <a:pt x="926543" y="322586"/>
                  </a:lnTo>
                  <a:lnTo>
                    <a:pt x="930026" y="323885"/>
                  </a:lnTo>
                  <a:lnTo>
                    <a:pt x="933510" y="322909"/>
                  </a:lnTo>
                  <a:lnTo>
                    <a:pt x="936993" y="326449"/>
                  </a:lnTo>
                  <a:lnTo>
                    <a:pt x="940476" y="323228"/>
                  </a:lnTo>
                  <a:lnTo>
                    <a:pt x="943959" y="320020"/>
                  </a:lnTo>
                  <a:lnTo>
                    <a:pt x="947443" y="319069"/>
                  </a:lnTo>
                  <a:lnTo>
                    <a:pt x="950926" y="317272"/>
                  </a:lnTo>
                  <a:lnTo>
                    <a:pt x="954409" y="323852"/>
                  </a:lnTo>
                  <a:lnTo>
                    <a:pt x="957892" y="325107"/>
                  </a:lnTo>
                  <a:lnTo>
                    <a:pt x="961376" y="323528"/>
                  </a:lnTo>
                  <a:lnTo>
                    <a:pt x="964859" y="325401"/>
                  </a:lnTo>
                  <a:lnTo>
                    <a:pt x="968342" y="324457"/>
                  </a:lnTo>
                  <a:lnTo>
                    <a:pt x="971825" y="326205"/>
                  </a:lnTo>
                  <a:lnTo>
                    <a:pt x="975309" y="330880"/>
                  </a:lnTo>
                  <a:lnTo>
                    <a:pt x="978792" y="330275"/>
                  </a:lnTo>
                  <a:lnTo>
                    <a:pt x="982275" y="331566"/>
                  </a:lnTo>
                  <a:lnTo>
                    <a:pt x="985758" y="330525"/>
                  </a:lnTo>
                  <a:lnTo>
                    <a:pt x="989242" y="333824"/>
                  </a:lnTo>
                  <a:lnTo>
                    <a:pt x="992725" y="330772"/>
                  </a:lnTo>
                  <a:lnTo>
                    <a:pt x="996208" y="327730"/>
                  </a:lnTo>
                  <a:lnTo>
                    <a:pt x="999691" y="328915"/>
                  </a:lnTo>
                  <a:lnTo>
                    <a:pt x="1003175" y="330089"/>
                  </a:lnTo>
                  <a:lnTo>
                    <a:pt x="1006658" y="327080"/>
                  </a:lnTo>
                  <a:lnTo>
                    <a:pt x="1010141" y="324081"/>
                  </a:lnTo>
                  <a:lnTo>
                    <a:pt x="1013624" y="325266"/>
                  </a:lnTo>
                  <a:lnTo>
                    <a:pt x="1017108" y="322288"/>
                  </a:lnTo>
                  <a:lnTo>
                    <a:pt x="1020591" y="325543"/>
                  </a:lnTo>
                  <a:lnTo>
                    <a:pt x="1024074" y="330815"/>
                  </a:lnTo>
                  <a:lnTo>
                    <a:pt x="1027557" y="336021"/>
                  </a:lnTo>
                  <a:lnTo>
                    <a:pt x="1031041" y="333081"/>
                  </a:lnTo>
                  <a:lnTo>
                    <a:pt x="1034524" y="336219"/>
                  </a:lnTo>
                  <a:lnTo>
                    <a:pt x="1038007" y="333998"/>
                  </a:lnTo>
                  <a:lnTo>
                    <a:pt x="1041490" y="332402"/>
                  </a:lnTo>
                  <a:lnTo>
                    <a:pt x="1044974" y="329503"/>
                  </a:lnTo>
                  <a:lnTo>
                    <a:pt x="1048457" y="326614"/>
                  </a:lnTo>
                  <a:lnTo>
                    <a:pt x="1051940" y="323735"/>
                  </a:lnTo>
                  <a:lnTo>
                    <a:pt x="1055423" y="320865"/>
                  </a:lnTo>
                  <a:lnTo>
                    <a:pt x="1058907" y="320013"/>
                  </a:lnTo>
                  <a:lnTo>
                    <a:pt x="1062390" y="319165"/>
                  </a:lnTo>
                  <a:lnTo>
                    <a:pt x="1065873" y="316324"/>
                  </a:lnTo>
                  <a:lnTo>
                    <a:pt x="1069356" y="313736"/>
                  </a:lnTo>
                  <a:lnTo>
                    <a:pt x="1072840" y="314661"/>
                  </a:lnTo>
                  <a:lnTo>
                    <a:pt x="1076323" y="317798"/>
                  </a:lnTo>
                  <a:lnTo>
                    <a:pt x="1079806" y="314995"/>
                  </a:lnTo>
                  <a:lnTo>
                    <a:pt x="1083289" y="312202"/>
                  </a:lnTo>
                  <a:lnTo>
                    <a:pt x="1086773" y="309418"/>
                  </a:lnTo>
                  <a:lnTo>
                    <a:pt x="1090256" y="316465"/>
                  </a:lnTo>
                  <a:lnTo>
                    <a:pt x="1093739" y="313698"/>
                  </a:lnTo>
                  <a:lnTo>
                    <a:pt x="1097222" y="312891"/>
                  </a:lnTo>
                  <a:lnTo>
                    <a:pt x="1100706" y="319835"/>
                  </a:lnTo>
                  <a:lnTo>
                    <a:pt x="1104189" y="320941"/>
                  </a:lnTo>
                  <a:lnTo>
                    <a:pt x="1107672" y="323949"/>
                  </a:lnTo>
                  <a:lnTo>
                    <a:pt x="1111155" y="325031"/>
                  </a:lnTo>
                  <a:lnTo>
                    <a:pt x="1114639" y="326029"/>
                  </a:lnTo>
                  <a:lnTo>
                    <a:pt x="1118122" y="323396"/>
                  </a:lnTo>
                  <a:lnTo>
                    <a:pt x="1121605" y="337557"/>
                  </a:lnTo>
                  <a:lnTo>
                    <a:pt x="1125088" y="334864"/>
                  </a:lnTo>
                  <a:lnTo>
                    <a:pt x="1128572" y="343246"/>
                  </a:lnTo>
                  <a:lnTo>
                    <a:pt x="1132055" y="346051"/>
                  </a:lnTo>
                  <a:lnTo>
                    <a:pt x="1135538" y="348830"/>
                  </a:lnTo>
                  <a:lnTo>
                    <a:pt x="1139021" y="349782"/>
                  </a:lnTo>
                  <a:lnTo>
                    <a:pt x="1142505" y="347128"/>
                  </a:lnTo>
                  <a:lnTo>
                    <a:pt x="1145988" y="346283"/>
                  </a:lnTo>
                  <a:lnTo>
                    <a:pt x="1149471" y="343646"/>
                  </a:lnTo>
                  <a:lnTo>
                    <a:pt x="1152954" y="349967"/>
                  </a:lnTo>
                  <a:lnTo>
                    <a:pt x="1156437" y="347345"/>
                  </a:lnTo>
                  <a:lnTo>
                    <a:pt x="1159921" y="344731"/>
                  </a:lnTo>
                  <a:lnTo>
                    <a:pt x="1163404" y="343904"/>
                  </a:lnTo>
                  <a:lnTo>
                    <a:pt x="1166887" y="350148"/>
                  </a:lnTo>
                  <a:lnTo>
                    <a:pt x="1170370" y="347557"/>
                  </a:lnTo>
                  <a:lnTo>
                    <a:pt x="1173854" y="355469"/>
                  </a:lnTo>
                  <a:lnTo>
                    <a:pt x="1177337" y="358094"/>
                  </a:lnTo>
                  <a:lnTo>
                    <a:pt x="1180820" y="357252"/>
                  </a:lnTo>
                  <a:lnTo>
                    <a:pt x="1184303" y="354691"/>
                  </a:lnTo>
                  <a:lnTo>
                    <a:pt x="1187787" y="352138"/>
                  </a:lnTo>
                  <a:lnTo>
                    <a:pt x="1191270" y="358175"/>
                  </a:lnTo>
                  <a:lnTo>
                    <a:pt x="1194753" y="357343"/>
                  </a:lnTo>
                  <a:lnTo>
                    <a:pt x="1198236" y="361605"/>
                  </a:lnTo>
                  <a:lnTo>
                    <a:pt x="1201720" y="364142"/>
                  </a:lnTo>
                  <a:lnTo>
                    <a:pt x="1205203" y="361625"/>
                  </a:lnTo>
                  <a:lnTo>
                    <a:pt x="1208686" y="359115"/>
                  </a:lnTo>
                  <a:lnTo>
                    <a:pt x="1212169" y="356612"/>
                  </a:lnTo>
                  <a:lnTo>
                    <a:pt x="1215653" y="364152"/>
                  </a:lnTo>
                  <a:lnTo>
                    <a:pt x="1219136" y="363325"/>
                  </a:lnTo>
                  <a:lnTo>
                    <a:pt x="1222619" y="370747"/>
                  </a:lnTo>
                  <a:lnTo>
                    <a:pt x="1226102" y="373601"/>
                  </a:lnTo>
                  <a:lnTo>
                    <a:pt x="1229586" y="372345"/>
                  </a:lnTo>
                  <a:lnTo>
                    <a:pt x="1233069" y="374759"/>
                  </a:lnTo>
                  <a:lnTo>
                    <a:pt x="1236552" y="372304"/>
                  </a:lnTo>
                  <a:lnTo>
                    <a:pt x="1240035" y="369857"/>
                  </a:lnTo>
                  <a:lnTo>
                    <a:pt x="1243519" y="372263"/>
                  </a:lnTo>
                  <a:lnTo>
                    <a:pt x="1247002" y="373046"/>
                  </a:lnTo>
                  <a:lnTo>
                    <a:pt x="1250485" y="372223"/>
                  </a:lnTo>
                  <a:lnTo>
                    <a:pt x="1253968" y="373001"/>
                  </a:lnTo>
                  <a:lnTo>
                    <a:pt x="1257452" y="370588"/>
                  </a:lnTo>
                  <a:lnTo>
                    <a:pt x="1260935" y="369776"/>
                  </a:lnTo>
                  <a:lnTo>
                    <a:pt x="1264418" y="367376"/>
                  </a:lnTo>
                  <a:lnTo>
                    <a:pt x="1267901" y="374491"/>
                  </a:lnTo>
                  <a:lnTo>
                    <a:pt x="1271385" y="373679"/>
                  </a:lnTo>
                  <a:lnTo>
                    <a:pt x="1274868" y="374440"/>
                  </a:lnTo>
                  <a:lnTo>
                    <a:pt x="1278351" y="375196"/>
                  </a:lnTo>
                  <a:lnTo>
                    <a:pt x="1281834" y="372828"/>
                  </a:lnTo>
                  <a:lnTo>
                    <a:pt x="1285318" y="376693"/>
                  </a:lnTo>
                  <a:lnTo>
                    <a:pt x="1288801" y="375888"/>
                  </a:lnTo>
                  <a:lnTo>
                    <a:pt x="1292284" y="373539"/>
                  </a:lnTo>
                  <a:lnTo>
                    <a:pt x="1295767" y="373232"/>
                  </a:lnTo>
                  <a:lnTo>
                    <a:pt x="1299251" y="373494"/>
                  </a:lnTo>
                  <a:lnTo>
                    <a:pt x="1302734" y="372703"/>
                  </a:lnTo>
                  <a:lnTo>
                    <a:pt x="1306217" y="371915"/>
                  </a:lnTo>
                  <a:lnTo>
                    <a:pt x="1309700" y="371131"/>
                  </a:lnTo>
                  <a:lnTo>
                    <a:pt x="1313184" y="373404"/>
                  </a:lnTo>
                  <a:lnTo>
                    <a:pt x="1316667" y="371099"/>
                  </a:lnTo>
                  <a:lnTo>
                    <a:pt x="1320150" y="370323"/>
                  </a:lnTo>
                  <a:lnTo>
                    <a:pt x="1323633" y="368030"/>
                  </a:lnTo>
                  <a:lnTo>
                    <a:pt x="1327117" y="365744"/>
                  </a:lnTo>
                  <a:lnTo>
                    <a:pt x="1330600" y="365508"/>
                  </a:lnTo>
                  <a:lnTo>
                    <a:pt x="1334083" y="364945"/>
                  </a:lnTo>
                  <a:lnTo>
                    <a:pt x="1337566" y="363889"/>
                  </a:lnTo>
                  <a:lnTo>
                    <a:pt x="1341050" y="362838"/>
                  </a:lnTo>
                  <a:lnTo>
                    <a:pt x="1344533" y="361791"/>
                  </a:lnTo>
                  <a:lnTo>
                    <a:pt x="1348016" y="361229"/>
                  </a:lnTo>
                  <a:lnTo>
                    <a:pt x="1351499" y="358985"/>
                  </a:lnTo>
                  <a:lnTo>
                    <a:pt x="1354983" y="372505"/>
                  </a:lnTo>
                  <a:lnTo>
                    <a:pt x="1358466" y="375332"/>
                  </a:lnTo>
                  <a:lnTo>
                    <a:pt x="1361949" y="380422"/>
                  </a:lnTo>
                  <a:lnTo>
                    <a:pt x="1365432" y="378199"/>
                  </a:lnTo>
                  <a:lnTo>
                    <a:pt x="1368916" y="375982"/>
                  </a:lnTo>
                  <a:lnTo>
                    <a:pt x="1372399" y="375227"/>
                  </a:lnTo>
                  <a:lnTo>
                    <a:pt x="1375882" y="377376"/>
                  </a:lnTo>
                  <a:lnTo>
                    <a:pt x="1379365" y="379509"/>
                  </a:lnTo>
                  <a:lnTo>
                    <a:pt x="1382849" y="381626"/>
                  </a:lnTo>
                  <a:lnTo>
                    <a:pt x="1386332" y="379437"/>
                  </a:lnTo>
                  <a:lnTo>
                    <a:pt x="1389815" y="377253"/>
                  </a:lnTo>
                  <a:lnTo>
                    <a:pt x="1393298" y="375075"/>
                  </a:lnTo>
                  <a:lnTo>
                    <a:pt x="1396782" y="374334"/>
                  </a:lnTo>
                  <a:lnTo>
                    <a:pt x="1400265" y="373597"/>
                  </a:lnTo>
                  <a:lnTo>
                    <a:pt x="1403748" y="372863"/>
                  </a:lnTo>
                  <a:lnTo>
                    <a:pt x="1407231" y="373555"/>
                  </a:lnTo>
                  <a:lnTo>
                    <a:pt x="1410715" y="374242"/>
                  </a:lnTo>
                  <a:lnTo>
                    <a:pt x="1414198" y="373513"/>
                  </a:lnTo>
                  <a:lnTo>
                    <a:pt x="1417681" y="374197"/>
                  </a:lnTo>
                  <a:lnTo>
                    <a:pt x="1421164" y="373471"/>
                  </a:lnTo>
                  <a:lnTo>
                    <a:pt x="1424648" y="375555"/>
                  </a:lnTo>
                  <a:lnTo>
                    <a:pt x="1428131" y="373430"/>
                  </a:lnTo>
                  <a:lnTo>
                    <a:pt x="1431614" y="371310"/>
                  </a:lnTo>
                  <a:lnTo>
                    <a:pt x="1435097" y="373389"/>
                  </a:lnTo>
                  <a:lnTo>
                    <a:pt x="1438580" y="386487"/>
                  </a:lnTo>
                  <a:lnTo>
                    <a:pt x="1442064" y="387119"/>
                  </a:lnTo>
                  <a:lnTo>
                    <a:pt x="1445547" y="399924"/>
                  </a:lnTo>
                  <a:lnTo>
                    <a:pt x="1449030" y="399171"/>
                  </a:lnTo>
                  <a:lnTo>
                    <a:pt x="1452513" y="398421"/>
                  </a:lnTo>
                  <a:lnTo>
                    <a:pt x="1455997" y="396336"/>
                  </a:lnTo>
                  <a:lnTo>
                    <a:pt x="1459480" y="394255"/>
                  </a:lnTo>
                  <a:lnTo>
                    <a:pt x="1462963" y="393518"/>
                  </a:lnTo>
                  <a:lnTo>
                    <a:pt x="1466446" y="391448"/>
                  </a:lnTo>
                  <a:lnTo>
                    <a:pt x="1469930" y="390719"/>
                  </a:lnTo>
                  <a:lnTo>
                    <a:pt x="1473413" y="389993"/>
                  </a:lnTo>
                  <a:lnTo>
                    <a:pt x="1476896" y="391927"/>
                  </a:lnTo>
                  <a:lnTo>
                    <a:pt x="1480379" y="389877"/>
                  </a:lnTo>
                  <a:lnTo>
                    <a:pt x="1483863" y="390481"/>
                  </a:lnTo>
                  <a:lnTo>
                    <a:pt x="1487346" y="389762"/>
                  </a:lnTo>
                  <a:lnTo>
                    <a:pt x="1490829" y="389045"/>
                  </a:lnTo>
                  <a:lnTo>
                    <a:pt x="1494312" y="387014"/>
                  </a:lnTo>
                  <a:lnTo>
                    <a:pt x="1497796" y="388935"/>
                  </a:lnTo>
                  <a:lnTo>
                    <a:pt x="1501279" y="386913"/>
                  </a:lnTo>
                  <a:lnTo>
                    <a:pt x="1504762" y="384896"/>
                  </a:lnTo>
                  <a:lnTo>
                    <a:pt x="1508245" y="386813"/>
                  </a:lnTo>
                  <a:lnTo>
                    <a:pt x="1511729" y="384805"/>
                  </a:lnTo>
                  <a:lnTo>
                    <a:pt x="1515212" y="388014"/>
                  </a:lnTo>
                  <a:lnTo>
                    <a:pt x="1518695" y="386015"/>
                  </a:lnTo>
                  <a:lnTo>
                    <a:pt x="1522178" y="385319"/>
                  </a:lnTo>
                  <a:lnTo>
                    <a:pt x="1525662" y="384626"/>
                  </a:lnTo>
                  <a:lnTo>
                    <a:pt x="1529145" y="385228"/>
                  </a:lnTo>
                  <a:lnTo>
                    <a:pt x="1532628" y="385826"/>
                  </a:lnTo>
                  <a:lnTo>
                    <a:pt x="1536111" y="385137"/>
                  </a:lnTo>
                  <a:lnTo>
                    <a:pt x="1539595" y="384450"/>
                  </a:lnTo>
                  <a:lnTo>
                    <a:pt x="1543078" y="383931"/>
                  </a:lnTo>
                  <a:lnTo>
                    <a:pt x="1546561" y="383084"/>
                  </a:lnTo>
                  <a:lnTo>
                    <a:pt x="1550044" y="382833"/>
                  </a:lnTo>
                  <a:lnTo>
                    <a:pt x="1553528" y="383004"/>
                  </a:lnTo>
                  <a:lnTo>
                    <a:pt x="1557011" y="382328"/>
                  </a:lnTo>
                  <a:lnTo>
                    <a:pt x="1560494" y="380383"/>
                  </a:lnTo>
                  <a:lnTo>
                    <a:pt x="1563977" y="378443"/>
                  </a:lnTo>
                  <a:lnTo>
                    <a:pt x="1567461" y="380759"/>
                  </a:lnTo>
                  <a:lnTo>
                    <a:pt x="1570944" y="380914"/>
                  </a:lnTo>
                  <a:lnTo>
                    <a:pt x="1574427" y="380248"/>
                  </a:lnTo>
                  <a:lnTo>
                    <a:pt x="1577910" y="382101"/>
                  </a:lnTo>
                  <a:lnTo>
                    <a:pt x="1581394" y="381436"/>
                  </a:lnTo>
                  <a:lnTo>
                    <a:pt x="1584877" y="380775"/>
                  </a:lnTo>
                  <a:lnTo>
                    <a:pt x="1588360" y="380115"/>
                  </a:lnTo>
                  <a:lnTo>
                    <a:pt x="1591843" y="381952"/>
                  </a:lnTo>
                  <a:lnTo>
                    <a:pt x="1595327" y="389955"/>
                  </a:lnTo>
                  <a:lnTo>
                    <a:pt x="1598810" y="388056"/>
                  </a:lnTo>
                  <a:lnTo>
                    <a:pt x="1602293" y="389848"/>
                  </a:lnTo>
                  <a:lnTo>
                    <a:pt x="1605776" y="387958"/>
                  </a:lnTo>
                  <a:lnTo>
                    <a:pt x="1609260" y="387297"/>
                  </a:lnTo>
                  <a:lnTo>
                    <a:pt x="1612743" y="386638"/>
                  </a:lnTo>
                  <a:lnTo>
                    <a:pt x="1616226" y="385982"/>
                  </a:lnTo>
                  <a:lnTo>
                    <a:pt x="1619709" y="385328"/>
                  </a:lnTo>
                  <a:lnTo>
                    <a:pt x="1623193" y="387107"/>
                  </a:lnTo>
                  <a:lnTo>
                    <a:pt x="1626676" y="385242"/>
                  </a:lnTo>
                  <a:lnTo>
                    <a:pt x="1630159" y="385804"/>
                  </a:lnTo>
                  <a:lnTo>
                    <a:pt x="1633642" y="384923"/>
                  </a:lnTo>
                  <a:lnTo>
                    <a:pt x="1637126" y="383302"/>
                  </a:lnTo>
                  <a:lnTo>
                    <a:pt x="1640609" y="381452"/>
                  </a:lnTo>
                  <a:lnTo>
                    <a:pt x="1644092" y="381558"/>
                  </a:lnTo>
                  <a:lnTo>
                    <a:pt x="1647575" y="384987"/>
                  </a:lnTo>
                  <a:lnTo>
                    <a:pt x="1651059" y="384347"/>
                  </a:lnTo>
                  <a:lnTo>
                    <a:pt x="1654542" y="387289"/>
                  </a:lnTo>
                  <a:lnTo>
                    <a:pt x="1658025" y="390208"/>
                  </a:lnTo>
                  <a:lnTo>
                    <a:pt x="1661508" y="389129"/>
                  </a:lnTo>
                  <a:lnTo>
                    <a:pt x="1664992" y="387742"/>
                  </a:lnTo>
                  <a:lnTo>
                    <a:pt x="1668475" y="385923"/>
                  </a:lnTo>
                  <a:lnTo>
                    <a:pt x="1671958" y="385290"/>
                  </a:lnTo>
                  <a:lnTo>
                    <a:pt x="1675441" y="384658"/>
                  </a:lnTo>
                  <a:lnTo>
                    <a:pt x="1678925" y="382851"/>
                  </a:lnTo>
                  <a:lnTo>
                    <a:pt x="1682408" y="381047"/>
                  </a:lnTo>
                  <a:lnTo>
                    <a:pt x="1685891" y="379247"/>
                  </a:lnTo>
                  <a:lnTo>
                    <a:pt x="1689374" y="380981"/>
                  </a:lnTo>
                  <a:lnTo>
                    <a:pt x="1692858" y="379189"/>
                  </a:lnTo>
                  <a:lnTo>
                    <a:pt x="1696341" y="377400"/>
                  </a:lnTo>
                  <a:lnTo>
                    <a:pt x="1699824" y="376788"/>
                  </a:lnTo>
                  <a:lnTo>
                    <a:pt x="1703307" y="376179"/>
                  </a:lnTo>
                  <a:lnTo>
                    <a:pt x="1706791" y="375572"/>
                  </a:lnTo>
                  <a:lnTo>
                    <a:pt x="1710274" y="376134"/>
                  </a:lnTo>
                  <a:lnTo>
                    <a:pt x="1713757" y="377856"/>
                  </a:lnTo>
                  <a:lnTo>
                    <a:pt x="1717240" y="380724"/>
                  </a:lnTo>
                  <a:lnTo>
                    <a:pt x="1720723" y="383571"/>
                  </a:lnTo>
                  <a:lnTo>
                    <a:pt x="1724207" y="384108"/>
                  </a:lnTo>
                  <a:lnTo>
                    <a:pt x="1727690" y="383598"/>
                  </a:lnTo>
                  <a:lnTo>
                    <a:pt x="1731173" y="385961"/>
                  </a:lnTo>
                  <a:lnTo>
                    <a:pt x="1734656" y="392503"/>
                  </a:lnTo>
                  <a:lnTo>
                    <a:pt x="1738140" y="390757"/>
                  </a:lnTo>
                  <a:lnTo>
                    <a:pt x="1741623" y="389014"/>
                  </a:lnTo>
                  <a:lnTo>
                    <a:pt x="1745106" y="390655"/>
                  </a:lnTo>
                  <a:lnTo>
                    <a:pt x="1748589" y="390043"/>
                  </a:lnTo>
                  <a:lnTo>
                    <a:pt x="1752073" y="395025"/>
                  </a:lnTo>
                  <a:lnTo>
                    <a:pt x="1755556" y="396633"/>
                  </a:lnTo>
                  <a:lnTo>
                    <a:pt x="1759039" y="399338"/>
                  </a:lnTo>
                  <a:lnTo>
                    <a:pt x="1762522" y="397616"/>
                  </a:lnTo>
                  <a:lnTo>
                    <a:pt x="1766006" y="397001"/>
                  </a:lnTo>
                  <a:lnTo>
                    <a:pt x="1769489" y="395286"/>
                  </a:lnTo>
                  <a:lnTo>
                    <a:pt x="1772972" y="397976"/>
                  </a:lnTo>
                  <a:lnTo>
                    <a:pt x="1776455" y="397365"/>
                  </a:lnTo>
                  <a:lnTo>
                    <a:pt x="1779939" y="397849"/>
                  </a:lnTo>
                  <a:lnTo>
                    <a:pt x="1783422" y="396147"/>
                  </a:lnTo>
                  <a:lnTo>
                    <a:pt x="1786905" y="396633"/>
                  </a:lnTo>
                  <a:lnTo>
                    <a:pt x="1790388" y="394938"/>
                  </a:lnTo>
                  <a:lnTo>
                    <a:pt x="1793872" y="394336"/>
                  </a:lnTo>
                  <a:lnTo>
                    <a:pt x="1797355" y="396995"/>
                  </a:lnTo>
                  <a:lnTo>
                    <a:pt x="1800838" y="395309"/>
                  </a:lnTo>
                  <a:lnTo>
                    <a:pt x="1804321" y="394394"/>
                  </a:lnTo>
                  <a:lnTo>
                    <a:pt x="1807805" y="395148"/>
                  </a:lnTo>
                  <a:lnTo>
                    <a:pt x="1811288" y="396753"/>
                  </a:lnTo>
                  <a:lnTo>
                    <a:pt x="1814771" y="396156"/>
                  </a:lnTo>
                  <a:lnTo>
                    <a:pt x="1818254" y="397705"/>
                  </a:lnTo>
                  <a:lnTo>
                    <a:pt x="1821738" y="396828"/>
                  </a:lnTo>
                  <a:lnTo>
                    <a:pt x="1825221" y="396515"/>
                  </a:lnTo>
                  <a:lnTo>
                    <a:pt x="1828704" y="402301"/>
                  </a:lnTo>
                  <a:lnTo>
                    <a:pt x="1832187" y="402760"/>
                  </a:lnTo>
                  <a:lnTo>
                    <a:pt x="1835671" y="401106"/>
                  </a:lnTo>
                  <a:lnTo>
                    <a:pt x="1839154" y="400511"/>
                  </a:lnTo>
                  <a:lnTo>
                    <a:pt x="1842637" y="403075"/>
                  </a:lnTo>
                  <a:lnTo>
                    <a:pt x="1846120" y="403529"/>
                  </a:lnTo>
                  <a:lnTo>
                    <a:pt x="1849604" y="401888"/>
                  </a:lnTo>
                  <a:lnTo>
                    <a:pt x="1853087" y="400250"/>
                  </a:lnTo>
                  <a:lnTo>
                    <a:pt x="1856570" y="403838"/>
                  </a:lnTo>
                  <a:lnTo>
                    <a:pt x="1860053" y="403246"/>
                  </a:lnTo>
                  <a:lnTo>
                    <a:pt x="1863537" y="402657"/>
                  </a:lnTo>
                  <a:lnTo>
                    <a:pt x="1867020" y="402285"/>
                  </a:lnTo>
                  <a:lnTo>
                    <a:pt x="1870503" y="403554"/>
                  </a:lnTo>
                  <a:lnTo>
                    <a:pt x="1873986" y="406061"/>
                  </a:lnTo>
                  <a:lnTo>
                    <a:pt x="1877470" y="405473"/>
                  </a:lnTo>
                  <a:lnTo>
                    <a:pt x="1880953" y="404886"/>
                  </a:lnTo>
                  <a:lnTo>
                    <a:pt x="1884436" y="404301"/>
                  </a:lnTo>
                  <a:lnTo>
                    <a:pt x="1887919" y="405765"/>
                  </a:lnTo>
                  <a:lnTo>
                    <a:pt x="1891403" y="408238"/>
                  </a:lnTo>
                  <a:lnTo>
                    <a:pt x="1894886" y="409682"/>
                  </a:lnTo>
                  <a:lnTo>
                    <a:pt x="1898369" y="409096"/>
                  </a:lnTo>
                  <a:lnTo>
                    <a:pt x="1901852" y="411780"/>
                  </a:lnTo>
                  <a:lnTo>
                    <a:pt x="1905336" y="412966"/>
                  </a:lnTo>
                  <a:lnTo>
                    <a:pt x="1908819" y="412379"/>
                  </a:lnTo>
                  <a:lnTo>
                    <a:pt x="1912302" y="414795"/>
                  </a:lnTo>
                  <a:lnTo>
                    <a:pt x="1915785" y="413210"/>
                  </a:lnTo>
                  <a:lnTo>
                    <a:pt x="1919269" y="412626"/>
                  </a:lnTo>
                  <a:lnTo>
                    <a:pt x="1922752" y="412044"/>
                  </a:lnTo>
                  <a:lnTo>
                    <a:pt x="1926235" y="410468"/>
                  </a:lnTo>
                  <a:lnTo>
                    <a:pt x="1929718" y="410885"/>
                  </a:lnTo>
                  <a:lnTo>
                    <a:pt x="1933202" y="410309"/>
                  </a:lnTo>
                  <a:lnTo>
                    <a:pt x="1936685" y="410725"/>
                  </a:lnTo>
                  <a:lnTo>
                    <a:pt x="1940168" y="409160"/>
                  </a:lnTo>
                  <a:lnTo>
                    <a:pt x="1943651" y="407598"/>
                  </a:lnTo>
                  <a:lnTo>
                    <a:pt x="1947135" y="409006"/>
                  </a:lnTo>
                  <a:lnTo>
                    <a:pt x="1950618" y="408436"/>
                  </a:lnTo>
                  <a:lnTo>
                    <a:pt x="1954101" y="412779"/>
                  </a:lnTo>
                  <a:lnTo>
                    <a:pt x="1957584" y="412208"/>
                  </a:lnTo>
                  <a:lnTo>
                    <a:pt x="1961068" y="413590"/>
                  </a:lnTo>
                  <a:lnTo>
                    <a:pt x="1964551" y="412044"/>
                  </a:lnTo>
                  <a:lnTo>
                    <a:pt x="1968034" y="410502"/>
                  </a:lnTo>
                  <a:lnTo>
                    <a:pt x="1971517" y="408962"/>
                  </a:lnTo>
                  <a:lnTo>
                    <a:pt x="1975001" y="409373"/>
                  </a:lnTo>
                  <a:lnTo>
                    <a:pt x="1978484" y="410752"/>
                  </a:lnTo>
                  <a:lnTo>
                    <a:pt x="1981967" y="412125"/>
                  </a:lnTo>
                  <a:lnTo>
                    <a:pt x="1985450" y="418294"/>
                  </a:lnTo>
                  <a:lnTo>
                    <a:pt x="1988934" y="420591"/>
                  </a:lnTo>
                  <a:lnTo>
                    <a:pt x="1992417" y="422874"/>
                  </a:lnTo>
                  <a:lnTo>
                    <a:pt x="1995900" y="423250"/>
                  </a:lnTo>
                  <a:lnTo>
                    <a:pt x="1999383" y="424685"/>
                  </a:lnTo>
                  <a:lnTo>
                    <a:pt x="2002867" y="423998"/>
                  </a:lnTo>
                  <a:lnTo>
                    <a:pt x="2006350" y="425619"/>
                  </a:lnTo>
                  <a:lnTo>
                    <a:pt x="2009833" y="427553"/>
                  </a:lnTo>
                  <a:lnTo>
                    <a:pt x="2013316" y="439978"/>
                  </a:lnTo>
                  <a:lnTo>
                    <a:pt x="2016799" y="441296"/>
                  </a:lnTo>
                  <a:lnTo>
                    <a:pt x="2020283" y="440529"/>
                  </a:lnTo>
                  <a:lnTo>
                    <a:pt x="2023766" y="439559"/>
                  </a:lnTo>
                  <a:lnTo>
                    <a:pt x="2027249" y="438552"/>
                  </a:lnTo>
                  <a:lnTo>
                    <a:pt x="2030732" y="437073"/>
                  </a:lnTo>
                  <a:lnTo>
                    <a:pt x="2034216" y="438326"/>
                  </a:lnTo>
                  <a:lnTo>
                    <a:pt x="2037699" y="436837"/>
                  </a:lnTo>
                  <a:lnTo>
                    <a:pt x="2041182" y="439906"/>
                  </a:lnTo>
                  <a:lnTo>
                    <a:pt x="2044665" y="438421"/>
                  </a:lnTo>
                  <a:lnTo>
                    <a:pt x="2048149" y="437650"/>
                  </a:lnTo>
                  <a:lnTo>
                    <a:pt x="2051632" y="438182"/>
                  </a:lnTo>
                  <a:lnTo>
                    <a:pt x="2055115" y="438515"/>
                  </a:lnTo>
                  <a:lnTo>
                    <a:pt x="2058598" y="440650"/>
                  </a:lnTo>
                  <a:lnTo>
                    <a:pt x="2062082" y="439178"/>
                  </a:lnTo>
                  <a:lnTo>
                    <a:pt x="2065565" y="437708"/>
                  </a:lnTo>
                  <a:lnTo>
                    <a:pt x="2069048" y="436241"/>
                  </a:lnTo>
                  <a:lnTo>
                    <a:pt x="2072531" y="435676"/>
                  </a:lnTo>
                  <a:lnTo>
                    <a:pt x="2076015" y="436011"/>
                  </a:lnTo>
                  <a:lnTo>
                    <a:pt x="2079498" y="434552"/>
                  </a:lnTo>
                  <a:lnTo>
                    <a:pt x="2082981" y="435783"/>
                  </a:lnTo>
                  <a:lnTo>
                    <a:pt x="2086464" y="436116"/>
                  </a:lnTo>
                  <a:lnTo>
                    <a:pt x="2089948" y="434664"/>
                  </a:lnTo>
                  <a:lnTo>
                    <a:pt x="2093431" y="435357"/>
                  </a:lnTo>
                  <a:lnTo>
                    <a:pt x="2096914" y="434441"/>
                  </a:lnTo>
                  <a:lnTo>
                    <a:pt x="2100397" y="432996"/>
                  </a:lnTo>
                  <a:lnTo>
                    <a:pt x="2103881" y="433332"/>
                  </a:lnTo>
                  <a:lnTo>
                    <a:pt x="2107364" y="433503"/>
                  </a:lnTo>
                  <a:lnTo>
                    <a:pt x="2110847" y="433115"/>
                  </a:lnTo>
                  <a:lnTo>
                    <a:pt x="2114330" y="433449"/>
                  </a:lnTo>
                  <a:lnTo>
                    <a:pt x="2117814" y="432016"/>
                  </a:lnTo>
                  <a:lnTo>
                    <a:pt x="2121297" y="431468"/>
                  </a:lnTo>
                  <a:lnTo>
                    <a:pt x="2124780" y="430922"/>
                  </a:lnTo>
                  <a:lnTo>
                    <a:pt x="2128263" y="430378"/>
                  </a:lnTo>
                  <a:lnTo>
                    <a:pt x="2131747" y="432472"/>
                  </a:lnTo>
                  <a:lnTo>
                    <a:pt x="2135230" y="431050"/>
                  </a:lnTo>
                  <a:lnTo>
                    <a:pt x="2138713" y="431385"/>
                  </a:lnTo>
                  <a:lnTo>
                    <a:pt x="2142196" y="429968"/>
                  </a:lnTo>
                  <a:lnTo>
                    <a:pt x="2145680" y="430303"/>
                  </a:lnTo>
                  <a:lnTo>
                    <a:pt x="2149163" y="437590"/>
                  </a:lnTo>
                  <a:lnTo>
                    <a:pt x="2152646" y="440497"/>
                  </a:lnTo>
                  <a:lnTo>
                    <a:pt x="2156129" y="439310"/>
                  </a:lnTo>
                  <a:lnTo>
                    <a:pt x="2159613" y="438544"/>
                  </a:lnTo>
                  <a:lnTo>
                    <a:pt x="2163096" y="441433"/>
                  </a:lnTo>
                  <a:lnTo>
                    <a:pt x="2166579" y="440032"/>
                  </a:lnTo>
                  <a:lnTo>
                    <a:pt x="2170062" y="439489"/>
                  </a:lnTo>
                  <a:lnTo>
                    <a:pt x="2173546" y="439801"/>
                  </a:lnTo>
                  <a:lnTo>
                    <a:pt x="2177029" y="440112"/>
                  </a:lnTo>
                  <a:lnTo>
                    <a:pt x="2180512" y="438720"/>
                  </a:lnTo>
                  <a:lnTo>
                    <a:pt x="2183995" y="438182"/>
                  </a:lnTo>
                  <a:lnTo>
                    <a:pt x="2187479" y="436794"/>
                  </a:lnTo>
                  <a:lnTo>
                    <a:pt x="2190962" y="435653"/>
                  </a:lnTo>
                  <a:lnTo>
                    <a:pt x="2194445" y="434876"/>
                  </a:lnTo>
                  <a:lnTo>
                    <a:pt x="2197928" y="434345"/>
                  </a:lnTo>
                  <a:lnTo>
                    <a:pt x="2201412" y="432966"/>
                  </a:lnTo>
                  <a:lnTo>
                    <a:pt x="2204895" y="434135"/>
                  </a:lnTo>
                  <a:lnTo>
                    <a:pt x="2208378" y="432760"/>
                  </a:lnTo>
                  <a:lnTo>
                    <a:pt x="2211861" y="431388"/>
                  </a:lnTo>
                  <a:lnTo>
                    <a:pt x="2215345" y="431710"/>
                  </a:lnTo>
                  <a:lnTo>
                    <a:pt x="2218828" y="432874"/>
                  </a:lnTo>
                  <a:lnTo>
                    <a:pt x="2222311" y="431508"/>
                  </a:lnTo>
                  <a:lnTo>
                    <a:pt x="2225794" y="431829"/>
                  </a:lnTo>
                  <a:lnTo>
                    <a:pt x="2229278" y="432148"/>
                  </a:lnTo>
                  <a:lnTo>
                    <a:pt x="2232761" y="435813"/>
                  </a:lnTo>
                  <a:lnTo>
                    <a:pt x="2236244" y="434455"/>
                  </a:lnTo>
                  <a:lnTo>
                    <a:pt x="2239727" y="433934"/>
                  </a:lnTo>
                  <a:lnTo>
                    <a:pt x="2243211" y="434248"/>
                  </a:lnTo>
                  <a:lnTo>
                    <a:pt x="2246694" y="435391"/>
                  </a:lnTo>
                  <a:lnTo>
                    <a:pt x="2250177" y="434871"/>
                  </a:lnTo>
                  <a:lnTo>
                    <a:pt x="2253660" y="438486"/>
                  </a:lnTo>
                  <a:lnTo>
                    <a:pt x="2257144" y="440433"/>
                  </a:lnTo>
                  <a:lnTo>
                    <a:pt x="2260627" y="441016"/>
                  </a:lnTo>
                  <a:lnTo>
                    <a:pt x="2264110" y="441847"/>
                  </a:lnTo>
                  <a:lnTo>
                    <a:pt x="2267593" y="443773"/>
                  </a:lnTo>
                  <a:lnTo>
                    <a:pt x="2271077" y="442437"/>
                  </a:lnTo>
                  <a:lnTo>
                    <a:pt x="2274560" y="441102"/>
                  </a:lnTo>
                  <a:lnTo>
                    <a:pt x="2278043" y="439770"/>
                  </a:lnTo>
                  <a:lnTo>
                    <a:pt x="2281526" y="440067"/>
                  </a:lnTo>
                  <a:lnTo>
                    <a:pt x="2285010" y="438739"/>
                  </a:lnTo>
                  <a:lnTo>
                    <a:pt x="2288493" y="439037"/>
                  </a:lnTo>
                  <a:lnTo>
                    <a:pt x="2291976" y="441760"/>
                  </a:lnTo>
                  <a:lnTo>
                    <a:pt x="2295459" y="440438"/>
                  </a:lnTo>
                  <a:lnTo>
                    <a:pt x="2298942" y="441522"/>
                  </a:lnTo>
                  <a:lnTo>
                    <a:pt x="2302426" y="441829"/>
                  </a:lnTo>
                  <a:lnTo>
                    <a:pt x="2305909" y="445472"/>
                  </a:lnTo>
                  <a:lnTo>
                    <a:pt x="2309392" y="444808"/>
                  </a:lnTo>
                  <a:lnTo>
                    <a:pt x="2312875" y="447480"/>
                  </a:lnTo>
                  <a:lnTo>
                    <a:pt x="2316359" y="447759"/>
                  </a:lnTo>
                  <a:lnTo>
                    <a:pt x="2319842" y="447244"/>
                  </a:lnTo>
                  <a:lnTo>
                    <a:pt x="2323325" y="447522"/>
                  </a:lnTo>
                  <a:lnTo>
                    <a:pt x="2326808" y="446854"/>
                  </a:lnTo>
                  <a:lnTo>
                    <a:pt x="2330292" y="448076"/>
                  </a:lnTo>
                  <a:lnTo>
                    <a:pt x="2333775" y="448351"/>
                  </a:lnTo>
                  <a:lnTo>
                    <a:pt x="2337258" y="447839"/>
                  </a:lnTo>
                  <a:lnTo>
                    <a:pt x="2340741" y="446543"/>
                  </a:lnTo>
                  <a:lnTo>
                    <a:pt x="2344225" y="447605"/>
                  </a:lnTo>
                  <a:lnTo>
                    <a:pt x="2347708" y="447879"/>
                  </a:lnTo>
                  <a:lnTo>
                    <a:pt x="2351191" y="452071"/>
                  </a:lnTo>
                  <a:lnTo>
                    <a:pt x="2354674" y="453094"/>
                  </a:lnTo>
                  <a:lnTo>
                    <a:pt x="2358158" y="454131"/>
                  </a:lnTo>
                  <a:lnTo>
                    <a:pt x="2361641" y="452846"/>
                  </a:lnTo>
                  <a:lnTo>
                    <a:pt x="2365124" y="452337"/>
                  </a:lnTo>
                  <a:lnTo>
                    <a:pt x="2368607" y="451828"/>
                  </a:lnTo>
                  <a:lnTo>
                    <a:pt x="2372091" y="450549"/>
                  </a:lnTo>
                  <a:lnTo>
                    <a:pt x="2375574" y="450044"/>
                  </a:lnTo>
                  <a:lnTo>
                    <a:pt x="2379057" y="449540"/>
                  </a:lnTo>
                  <a:lnTo>
                    <a:pt x="2382540" y="448266"/>
                  </a:lnTo>
                  <a:lnTo>
                    <a:pt x="2386024" y="451609"/>
                  </a:lnTo>
                  <a:lnTo>
                    <a:pt x="2389507" y="450339"/>
                  </a:lnTo>
                  <a:lnTo>
                    <a:pt x="2392990" y="451568"/>
                  </a:lnTo>
                  <a:lnTo>
                    <a:pt x="2396473" y="451631"/>
                  </a:lnTo>
                  <a:lnTo>
                    <a:pt x="2399957" y="454936"/>
                  </a:lnTo>
                  <a:lnTo>
                    <a:pt x="2403440" y="453674"/>
                  </a:lnTo>
                  <a:lnTo>
                    <a:pt x="2406923" y="453172"/>
                  </a:lnTo>
                  <a:lnTo>
                    <a:pt x="2410406" y="452672"/>
                  </a:lnTo>
                  <a:lnTo>
                    <a:pt x="2413890" y="451415"/>
                  </a:lnTo>
                  <a:lnTo>
                    <a:pt x="2417373" y="453188"/>
                  </a:lnTo>
                  <a:lnTo>
                    <a:pt x="2420856" y="451934"/>
                  </a:lnTo>
                  <a:lnTo>
                    <a:pt x="2424339" y="450682"/>
                  </a:lnTo>
                  <a:lnTo>
                    <a:pt x="2427823" y="455675"/>
                  </a:lnTo>
                  <a:lnTo>
                    <a:pt x="2431306" y="454959"/>
                  </a:lnTo>
                  <a:lnTo>
                    <a:pt x="2434789" y="455211"/>
                  </a:lnTo>
                  <a:lnTo>
                    <a:pt x="2438272" y="455462"/>
                  </a:lnTo>
                  <a:lnTo>
                    <a:pt x="2441756" y="454967"/>
                  </a:lnTo>
                  <a:lnTo>
                    <a:pt x="2445239" y="453726"/>
                  </a:lnTo>
                  <a:lnTo>
                    <a:pt x="2448722" y="454723"/>
                  </a:lnTo>
                  <a:lnTo>
                    <a:pt x="2452205" y="454230"/>
                  </a:lnTo>
                  <a:lnTo>
                    <a:pt x="2455689" y="457447"/>
                  </a:lnTo>
                  <a:lnTo>
                    <a:pt x="2459172" y="456953"/>
                  </a:lnTo>
                  <a:lnTo>
                    <a:pt x="2462655" y="455721"/>
                  </a:lnTo>
                  <a:lnTo>
                    <a:pt x="2466138" y="455230"/>
                  </a:lnTo>
                  <a:lnTo>
                    <a:pt x="2469622" y="457688"/>
                  </a:lnTo>
                  <a:lnTo>
                    <a:pt x="2473105" y="457197"/>
                  </a:lnTo>
                  <a:lnTo>
                    <a:pt x="2476588" y="455972"/>
                  </a:lnTo>
                  <a:lnTo>
                    <a:pt x="2480071" y="454748"/>
                  </a:lnTo>
                  <a:lnTo>
                    <a:pt x="2483555" y="453527"/>
                  </a:lnTo>
                  <a:lnTo>
                    <a:pt x="2487038" y="455243"/>
                  </a:lnTo>
                  <a:lnTo>
                    <a:pt x="2490521" y="459138"/>
                  </a:lnTo>
                  <a:lnTo>
                    <a:pt x="2494004" y="460104"/>
                  </a:lnTo>
                  <a:lnTo>
                    <a:pt x="2497488" y="463365"/>
                  </a:lnTo>
                  <a:lnTo>
                    <a:pt x="2500971" y="462731"/>
                  </a:lnTo>
                  <a:lnTo>
                    <a:pt x="2504454" y="462098"/>
                  </a:lnTo>
                  <a:lnTo>
                    <a:pt x="2507937" y="465367"/>
                  </a:lnTo>
                  <a:lnTo>
                    <a:pt x="2511421" y="465255"/>
                  </a:lnTo>
                  <a:lnTo>
                    <a:pt x="2514904" y="470816"/>
                  </a:lnTo>
                  <a:lnTo>
                    <a:pt x="2518387" y="471011"/>
                  </a:lnTo>
                  <a:lnTo>
                    <a:pt x="2521870" y="469831"/>
                  </a:lnTo>
                  <a:lnTo>
                    <a:pt x="2525354" y="468630"/>
                  </a:lnTo>
                  <a:lnTo>
                    <a:pt x="2528837" y="471682"/>
                  </a:lnTo>
                  <a:lnTo>
                    <a:pt x="2532320" y="473307"/>
                  </a:lnTo>
                  <a:lnTo>
                    <a:pt x="2535803" y="472111"/>
                  </a:lnTo>
                  <a:lnTo>
                    <a:pt x="2539287" y="473440"/>
                  </a:lnTo>
                  <a:lnTo>
                    <a:pt x="2542770" y="472537"/>
                  </a:lnTo>
                  <a:lnTo>
                    <a:pt x="2546253" y="471346"/>
                  </a:lnTo>
                  <a:lnTo>
                    <a:pt x="2549736" y="471560"/>
                  </a:lnTo>
                  <a:lnTo>
                    <a:pt x="2553220" y="471773"/>
                  </a:lnTo>
                  <a:lnTo>
                    <a:pt x="2556703" y="471986"/>
                  </a:lnTo>
                  <a:lnTo>
                    <a:pt x="2560186" y="471643"/>
                  </a:lnTo>
                  <a:lnTo>
                    <a:pt x="2563669" y="473668"/>
                  </a:lnTo>
                  <a:lnTo>
                    <a:pt x="2567153" y="475398"/>
                  </a:lnTo>
                  <a:lnTo>
                    <a:pt x="2570636" y="476987"/>
                  </a:lnTo>
                  <a:lnTo>
                    <a:pt x="2574119" y="475809"/>
                  </a:lnTo>
                  <a:lnTo>
                    <a:pt x="2577602" y="474632"/>
                  </a:lnTo>
                  <a:lnTo>
                    <a:pt x="2581085" y="473457"/>
                  </a:lnTo>
                  <a:lnTo>
                    <a:pt x="2584569" y="475044"/>
                  </a:lnTo>
                  <a:lnTo>
                    <a:pt x="2588052" y="477309"/>
                  </a:lnTo>
                  <a:lnTo>
                    <a:pt x="2591535" y="476825"/>
                  </a:lnTo>
                  <a:lnTo>
                    <a:pt x="2595018" y="477027"/>
                  </a:lnTo>
                  <a:lnTo>
                    <a:pt x="2598502" y="475860"/>
                  </a:lnTo>
                  <a:lnTo>
                    <a:pt x="2601985" y="474694"/>
                  </a:lnTo>
                  <a:lnTo>
                    <a:pt x="2605468" y="474898"/>
                  </a:lnTo>
                  <a:lnTo>
                    <a:pt x="2608951" y="473736"/>
                  </a:lnTo>
                  <a:lnTo>
                    <a:pt x="2612435" y="473258"/>
                  </a:lnTo>
                  <a:lnTo>
                    <a:pt x="2615918" y="472099"/>
                  </a:lnTo>
                  <a:lnTo>
                    <a:pt x="2619401" y="472617"/>
                  </a:lnTo>
                  <a:lnTo>
                    <a:pt x="2622884" y="472512"/>
                  </a:lnTo>
                  <a:lnTo>
                    <a:pt x="2626368" y="474755"/>
                  </a:lnTo>
                  <a:lnTo>
                    <a:pt x="2629851" y="477840"/>
                  </a:lnTo>
                  <a:lnTo>
                    <a:pt x="2633334" y="477184"/>
                  </a:lnTo>
                  <a:lnTo>
                    <a:pt x="2636817" y="480387"/>
                  </a:lnTo>
                  <a:lnTo>
                    <a:pt x="2640301" y="479593"/>
                  </a:lnTo>
                  <a:lnTo>
                    <a:pt x="2643784" y="478447"/>
                  </a:lnTo>
                  <a:lnTo>
                    <a:pt x="2647267" y="477301"/>
                  </a:lnTo>
                  <a:lnTo>
                    <a:pt x="2650750" y="478167"/>
                  </a:lnTo>
                  <a:lnTo>
                    <a:pt x="2654234" y="478019"/>
                  </a:lnTo>
                  <a:lnTo>
                    <a:pt x="2657717" y="477889"/>
                  </a:lnTo>
                  <a:lnTo>
                    <a:pt x="2661200" y="477417"/>
                  </a:lnTo>
                  <a:lnTo>
                    <a:pt x="2664683" y="478944"/>
                  </a:lnTo>
                  <a:lnTo>
                    <a:pt x="2668167" y="477807"/>
                  </a:lnTo>
                  <a:lnTo>
                    <a:pt x="2671650" y="481315"/>
                  </a:lnTo>
                  <a:lnTo>
                    <a:pt x="2675133" y="480182"/>
                  </a:lnTo>
                  <a:lnTo>
                    <a:pt x="2678616" y="479711"/>
                  </a:lnTo>
                  <a:lnTo>
                    <a:pt x="2682100" y="478581"/>
                  </a:lnTo>
                  <a:lnTo>
                    <a:pt x="2685583" y="478055"/>
                  </a:lnTo>
                  <a:lnTo>
                    <a:pt x="2689066" y="476985"/>
                  </a:lnTo>
                  <a:lnTo>
                    <a:pt x="2692549" y="475859"/>
                  </a:lnTo>
                  <a:lnTo>
                    <a:pt x="2696033" y="475211"/>
                  </a:lnTo>
                  <a:lnTo>
                    <a:pt x="2699516" y="474931"/>
                  </a:lnTo>
                  <a:lnTo>
                    <a:pt x="2702999" y="474468"/>
                  </a:lnTo>
                  <a:lnTo>
                    <a:pt x="2706482" y="477949"/>
                  </a:lnTo>
                  <a:lnTo>
                    <a:pt x="2709966" y="477486"/>
                  </a:lnTo>
                  <a:lnTo>
                    <a:pt x="2713449" y="477023"/>
                  </a:lnTo>
                  <a:lnTo>
                    <a:pt x="2716932" y="478091"/>
                  </a:lnTo>
                  <a:lnTo>
                    <a:pt x="2720415" y="477407"/>
                  </a:lnTo>
                  <a:lnTo>
                    <a:pt x="2723899" y="479551"/>
                  </a:lnTo>
                  <a:lnTo>
                    <a:pt x="2727382" y="481683"/>
                  </a:lnTo>
                  <a:lnTo>
                    <a:pt x="2730865" y="481221"/>
                  </a:lnTo>
                  <a:lnTo>
                    <a:pt x="2734348" y="485917"/>
                  </a:lnTo>
                  <a:lnTo>
                    <a:pt x="2737832" y="485452"/>
                  </a:lnTo>
                  <a:lnTo>
                    <a:pt x="2741315" y="485630"/>
                  </a:lnTo>
                  <a:lnTo>
                    <a:pt x="2744798" y="487087"/>
                  </a:lnTo>
                  <a:lnTo>
                    <a:pt x="2748281" y="486624"/>
                  </a:lnTo>
                  <a:lnTo>
                    <a:pt x="2751765" y="489983"/>
                  </a:lnTo>
                  <a:lnTo>
                    <a:pt x="2755248" y="488883"/>
                  </a:lnTo>
                  <a:lnTo>
                    <a:pt x="2758731" y="490323"/>
                  </a:lnTo>
                  <a:lnTo>
                    <a:pt x="2762214" y="490493"/>
                  </a:lnTo>
                  <a:lnTo>
                    <a:pt x="2765698" y="491293"/>
                  </a:lnTo>
                  <a:lnTo>
                    <a:pt x="2769181" y="490830"/>
                  </a:lnTo>
                  <a:lnTo>
                    <a:pt x="2772664" y="494143"/>
                  </a:lnTo>
                  <a:lnTo>
                    <a:pt x="2776147" y="494306"/>
                  </a:lnTo>
                  <a:lnTo>
                    <a:pt x="2779631" y="493216"/>
                  </a:lnTo>
                  <a:lnTo>
                    <a:pt x="2783114" y="492127"/>
                  </a:lnTo>
                  <a:lnTo>
                    <a:pt x="2786597" y="492292"/>
                  </a:lnTo>
                  <a:lnTo>
                    <a:pt x="2790080" y="494330"/>
                  </a:lnTo>
                  <a:lnTo>
                    <a:pt x="2793564" y="493245"/>
                  </a:lnTo>
                  <a:lnTo>
                    <a:pt x="2797047" y="492162"/>
                  </a:lnTo>
                  <a:lnTo>
                    <a:pt x="2800530" y="491080"/>
                  </a:lnTo>
                  <a:lnTo>
                    <a:pt x="2804013" y="491063"/>
                  </a:lnTo>
                  <a:lnTo>
                    <a:pt x="2807497" y="492033"/>
                  </a:lnTo>
                  <a:lnTo>
                    <a:pt x="2810980" y="492197"/>
                  </a:lnTo>
                  <a:lnTo>
                    <a:pt x="2814463" y="493599"/>
                  </a:lnTo>
                  <a:lnTo>
                    <a:pt x="2817946" y="493142"/>
                  </a:lnTo>
                  <a:lnTo>
                    <a:pt x="2821430" y="492068"/>
                  </a:lnTo>
                  <a:lnTo>
                    <a:pt x="2824913" y="493486"/>
                  </a:lnTo>
                  <a:lnTo>
                    <a:pt x="2828396" y="493626"/>
                  </a:lnTo>
                  <a:lnTo>
                    <a:pt x="2831879" y="494401"/>
                  </a:lnTo>
                  <a:lnTo>
                    <a:pt x="2835363" y="493333"/>
                  </a:lnTo>
                  <a:lnTo>
                    <a:pt x="2838846" y="497166"/>
                  </a:lnTo>
                  <a:lnTo>
                    <a:pt x="2842329" y="496711"/>
                  </a:lnTo>
                  <a:lnTo>
                    <a:pt x="2845812" y="496257"/>
                  </a:lnTo>
                  <a:lnTo>
                    <a:pt x="2849296" y="498392"/>
                  </a:lnTo>
                  <a:lnTo>
                    <a:pt x="2852779" y="499604"/>
                  </a:lnTo>
                  <a:lnTo>
                    <a:pt x="2856262" y="500964"/>
                  </a:lnTo>
                  <a:lnTo>
                    <a:pt x="2859745" y="504125"/>
                  </a:lnTo>
                  <a:lnTo>
                    <a:pt x="2863229" y="504269"/>
                  </a:lnTo>
                  <a:lnTo>
                    <a:pt x="2866712" y="506210"/>
                  </a:lnTo>
                  <a:lnTo>
                    <a:pt x="2870195" y="506351"/>
                  </a:lnTo>
                  <a:lnTo>
                    <a:pt x="2873678" y="509469"/>
                  </a:lnTo>
                  <a:lnTo>
                    <a:pt x="2877161" y="509058"/>
                  </a:lnTo>
                  <a:lnTo>
                    <a:pt x="2880645" y="510334"/>
                  </a:lnTo>
                  <a:lnTo>
                    <a:pt x="2884128" y="512241"/>
                  </a:lnTo>
                  <a:lnTo>
                    <a:pt x="2887611" y="514074"/>
                  </a:lnTo>
                  <a:lnTo>
                    <a:pt x="2891094" y="514557"/>
                  </a:lnTo>
                  <a:lnTo>
                    <a:pt x="2894578" y="513811"/>
                  </a:lnTo>
                  <a:lnTo>
                    <a:pt x="2898061" y="516867"/>
                  </a:lnTo>
                  <a:lnTo>
                    <a:pt x="2901544" y="517575"/>
                  </a:lnTo>
                  <a:lnTo>
                    <a:pt x="2905027" y="517059"/>
                  </a:lnTo>
                  <a:lnTo>
                    <a:pt x="2908511" y="516658"/>
                  </a:lnTo>
                  <a:lnTo>
                    <a:pt x="2911994" y="516264"/>
                  </a:lnTo>
                  <a:lnTo>
                    <a:pt x="2915477" y="515745"/>
                  </a:lnTo>
                  <a:lnTo>
                    <a:pt x="2918960" y="517031"/>
                  </a:lnTo>
                  <a:lnTo>
                    <a:pt x="2922444" y="515996"/>
                  </a:lnTo>
                  <a:lnTo>
                    <a:pt x="2925927" y="515541"/>
                  </a:lnTo>
                  <a:lnTo>
                    <a:pt x="2929410" y="515088"/>
                  </a:lnTo>
                  <a:lnTo>
                    <a:pt x="2932893" y="514056"/>
                  </a:lnTo>
                  <a:lnTo>
                    <a:pt x="2936377" y="514761"/>
                  </a:lnTo>
                  <a:lnTo>
                    <a:pt x="2939860" y="514848"/>
                  </a:lnTo>
                  <a:lnTo>
                    <a:pt x="2943343" y="515013"/>
                  </a:lnTo>
                  <a:lnTo>
                    <a:pt x="2946826" y="513986"/>
                  </a:lnTo>
                  <a:lnTo>
                    <a:pt x="2950310" y="514688"/>
                  </a:lnTo>
                  <a:lnTo>
                    <a:pt x="2953793" y="513663"/>
                  </a:lnTo>
                  <a:lnTo>
                    <a:pt x="2957276" y="514939"/>
                  </a:lnTo>
                  <a:lnTo>
                    <a:pt x="2960759" y="515637"/>
                  </a:lnTo>
                  <a:lnTo>
                    <a:pt x="2964243" y="519755"/>
                  </a:lnTo>
                  <a:lnTo>
                    <a:pt x="2967726" y="518735"/>
                  </a:lnTo>
                  <a:lnTo>
                    <a:pt x="2971209" y="518286"/>
                  </a:lnTo>
                  <a:lnTo>
                    <a:pt x="2974692" y="517838"/>
                  </a:lnTo>
                  <a:lnTo>
                    <a:pt x="2978176" y="519093"/>
                  </a:lnTo>
                  <a:lnTo>
                    <a:pt x="2981659" y="520343"/>
                  </a:lnTo>
                  <a:lnTo>
                    <a:pt x="2985142" y="519766"/>
                  </a:lnTo>
                  <a:lnTo>
                    <a:pt x="2988625" y="518883"/>
                  </a:lnTo>
                  <a:lnTo>
                    <a:pt x="2992109" y="520693"/>
                  </a:lnTo>
                  <a:lnTo>
                    <a:pt x="2995592" y="519683"/>
                  </a:lnTo>
                  <a:lnTo>
                    <a:pt x="2999075" y="518674"/>
                  </a:lnTo>
                  <a:lnTo>
                    <a:pt x="3002558" y="518792"/>
                  </a:lnTo>
                  <a:lnTo>
                    <a:pt x="3006042" y="518567"/>
                  </a:lnTo>
                  <a:lnTo>
                    <a:pt x="3009525" y="517905"/>
                  </a:lnTo>
                  <a:lnTo>
                    <a:pt x="3013008" y="517462"/>
                  </a:lnTo>
                  <a:lnTo>
                    <a:pt x="3016491" y="522614"/>
                  </a:lnTo>
                  <a:lnTo>
                    <a:pt x="3019975" y="524395"/>
                  </a:lnTo>
                  <a:lnTo>
                    <a:pt x="3023458" y="523395"/>
                  </a:lnTo>
                  <a:lnTo>
                    <a:pt x="3026941" y="524061"/>
                  </a:lnTo>
                  <a:lnTo>
                    <a:pt x="3030424" y="526383"/>
                  </a:lnTo>
                  <a:lnTo>
                    <a:pt x="3033908" y="525445"/>
                  </a:lnTo>
                  <a:lnTo>
                    <a:pt x="3037391" y="524892"/>
                  </a:lnTo>
                  <a:lnTo>
                    <a:pt x="3040874" y="525603"/>
                  </a:lnTo>
                  <a:lnTo>
                    <a:pt x="3044357" y="524609"/>
                  </a:lnTo>
                  <a:lnTo>
                    <a:pt x="3047841" y="524168"/>
                  </a:lnTo>
                  <a:lnTo>
                    <a:pt x="3051324" y="524952"/>
                  </a:lnTo>
                  <a:lnTo>
                    <a:pt x="3054807" y="524386"/>
                  </a:lnTo>
                  <a:lnTo>
                    <a:pt x="3058290" y="523946"/>
                  </a:lnTo>
                  <a:lnTo>
                    <a:pt x="3061774" y="522958"/>
                  </a:lnTo>
                  <a:lnTo>
                    <a:pt x="3065257" y="523244"/>
                  </a:lnTo>
                  <a:lnTo>
                    <a:pt x="3068740" y="524953"/>
                  </a:lnTo>
                  <a:lnTo>
                    <a:pt x="3072223" y="525473"/>
                  </a:lnTo>
                  <a:lnTo>
                    <a:pt x="3075707" y="526614"/>
                  </a:lnTo>
                  <a:lnTo>
                    <a:pt x="3079190" y="531650"/>
                  </a:lnTo>
                  <a:lnTo>
                    <a:pt x="3082673" y="531023"/>
                  </a:lnTo>
                  <a:lnTo>
                    <a:pt x="3086156" y="532924"/>
                  </a:lnTo>
                  <a:lnTo>
                    <a:pt x="3089640" y="531946"/>
                  </a:lnTo>
                  <a:lnTo>
                    <a:pt x="3093123" y="533654"/>
                  </a:lnTo>
                  <a:lnTo>
                    <a:pt x="3096606" y="535890"/>
                  </a:lnTo>
                  <a:lnTo>
                    <a:pt x="3100089" y="535273"/>
                  </a:lnTo>
                  <a:lnTo>
                    <a:pt x="3103573" y="535543"/>
                  </a:lnTo>
                  <a:lnTo>
                    <a:pt x="3107056" y="535636"/>
                  </a:lnTo>
                  <a:lnTo>
                    <a:pt x="3110539" y="535197"/>
                  </a:lnTo>
                  <a:lnTo>
                    <a:pt x="3114022" y="536353"/>
                  </a:lnTo>
                  <a:lnTo>
                    <a:pt x="3117506" y="535915"/>
                  </a:lnTo>
                  <a:lnTo>
                    <a:pt x="3120989" y="536537"/>
                  </a:lnTo>
                  <a:lnTo>
                    <a:pt x="3124472" y="535570"/>
                  </a:lnTo>
                  <a:lnTo>
                    <a:pt x="3127955" y="536720"/>
                  </a:lnTo>
                  <a:lnTo>
                    <a:pt x="3131439" y="538919"/>
                  </a:lnTo>
                  <a:lnTo>
                    <a:pt x="3134922" y="537955"/>
                  </a:lnTo>
                  <a:lnTo>
                    <a:pt x="3138405" y="538204"/>
                  </a:lnTo>
                  <a:lnTo>
                    <a:pt x="3141888" y="537609"/>
                  </a:lnTo>
                  <a:lnTo>
                    <a:pt x="3145372" y="539795"/>
                  </a:lnTo>
                  <a:lnTo>
                    <a:pt x="3148855" y="544054"/>
                  </a:lnTo>
                  <a:lnTo>
                    <a:pt x="3152338" y="543616"/>
                  </a:lnTo>
                  <a:lnTo>
                    <a:pt x="3155821" y="545254"/>
                  </a:lnTo>
                  <a:lnTo>
                    <a:pt x="3159304" y="544298"/>
                  </a:lnTo>
                  <a:lnTo>
                    <a:pt x="3162788" y="543343"/>
                  </a:lnTo>
                  <a:lnTo>
                    <a:pt x="3166271" y="542389"/>
                  </a:lnTo>
                  <a:lnTo>
                    <a:pt x="3169754" y="541436"/>
                  </a:lnTo>
                  <a:lnTo>
                    <a:pt x="3173237" y="541520"/>
                  </a:lnTo>
                  <a:lnTo>
                    <a:pt x="3176721" y="540569"/>
                  </a:lnTo>
                  <a:lnTo>
                    <a:pt x="3180204" y="541171"/>
                  </a:lnTo>
                  <a:lnTo>
                    <a:pt x="3183687" y="540223"/>
                  </a:lnTo>
                  <a:lnTo>
                    <a:pt x="3187170" y="539275"/>
                  </a:lnTo>
                  <a:lnTo>
                    <a:pt x="3190654" y="538328"/>
                  </a:lnTo>
                  <a:lnTo>
                    <a:pt x="3194137" y="537382"/>
                  </a:lnTo>
                  <a:lnTo>
                    <a:pt x="3197620" y="537986"/>
                  </a:lnTo>
                  <a:lnTo>
                    <a:pt x="3201103" y="540133"/>
                  </a:lnTo>
                  <a:lnTo>
                    <a:pt x="3204587" y="539704"/>
                  </a:lnTo>
                  <a:lnTo>
                    <a:pt x="3208070" y="546944"/>
                  </a:lnTo>
                  <a:lnTo>
                    <a:pt x="3211553" y="546003"/>
                  </a:lnTo>
                  <a:lnTo>
                    <a:pt x="3215036" y="546589"/>
                  </a:lnTo>
                  <a:lnTo>
                    <a:pt x="3218520" y="546159"/>
                  </a:lnTo>
                  <a:lnTo>
                    <a:pt x="3222003" y="546236"/>
                  </a:lnTo>
                  <a:lnTo>
                    <a:pt x="3225486" y="546313"/>
                  </a:lnTo>
                  <a:lnTo>
                    <a:pt x="3228969" y="545884"/>
                  </a:lnTo>
                  <a:lnTo>
                    <a:pt x="3232453" y="545456"/>
                  </a:lnTo>
                  <a:lnTo>
                    <a:pt x="3235936" y="544523"/>
                  </a:lnTo>
                  <a:lnTo>
                    <a:pt x="3239419" y="543590"/>
                  </a:lnTo>
                  <a:lnTo>
                    <a:pt x="3242902" y="545689"/>
                  </a:lnTo>
                  <a:lnTo>
                    <a:pt x="3246386" y="545263"/>
                  </a:lnTo>
                  <a:lnTo>
                    <a:pt x="3249869" y="544837"/>
                  </a:lnTo>
                  <a:lnTo>
                    <a:pt x="3253352" y="543909"/>
                  </a:lnTo>
                  <a:lnTo>
                    <a:pt x="3256835" y="542981"/>
                  </a:lnTo>
                  <a:lnTo>
                    <a:pt x="3260319" y="546074"/>
                  </a:lnTo>
                  <a:lnTo>
                    <a:pt x="3263802" y="546651"/>
                  </a:lnTo>
                  <a:lnTo>
                    <a:pt x="3267285" y="546727"/>
                  </a:lnTo>
                  <a:lnTo>
                    <a:pt x="3270768" y="547800"/>
                  </a:lnTo>
                  <a:lnTo>
                    <a:pt x="3274252" y="546878"/>
                  </a:lnTo>
                  <a:lnTo>
                    <a:pt x="3277735" y="546455"/>
                  </a:lnTo>
                  <a:lnTo>
                    <a:pt x="3281218" y="547028"/>
                  </a:lnTo>
                  <a:lnTo>
                    <a:pt x="3284701" y="546606"/>
                  </a:lnTo>
                  <a:lnTo>
                    <a:pt x="3288185" y="546681"/>
                  </a:lnTo>
                  <a:lnTo>
                    <a:pt x="3291668" y="545764"/>
                  </a:lnTo>
                  <a:lnTo>
                    <a:pt x="3295151" y="548810"/>
                  </a:lnTo>
                  <a:lnTo>
                    <a:pt x="3298634" y="547895"/>
                  </a:lnTo>
                  <a:lnTo>
                    <a:pt x="3302118" y="548462"/>
                  </a:lnTo>
                  <a:lnTo>
                    <a:pt x="3305601" y="549027"/>
                  </a:lnTo>
                  <a:lnTo>
                    <a:pt x="3309084" y="548115"/>
                  </a:lnTo>
                  <a:lnTo>
                    <a:pt x="3312567" y="548188"/>
                  </a:lnTo>
                  <a:lnTo>
                    <a:pt x="3316051" y="547769"/>
                  </a:lnTo>
                  <a:lnTo>
                    <a:pt x="3319534" y="548824"/>
                  </a:lnTo>
                  <a:lnTo>
                    <a:pt x="3323017" y="548406"/>
                  </a:lnTo>
                  <a:lnTo>
                    <a:pt x="3326500" y="549391"/>
                  </a:lnTo>
                  <a:lnTo>
                    <a:pt x="3329984" y="550017"/>
                  </a:lnTo>
                  <a:lnTo>
                    <a:pt x="3333467" y="549599"/>
                  </a:lnTo>
                  <a:lnTo>
                    <a:pt x="3336950" y="552590"/>
                  </a:lnTo>
                  <a:lnTo>
                    <a:pt x="3340433" y="552172"/>
                  </a:lnTo>
                  <a:lnTo>
                    <a:pt x="3343917" y="552724"/>
                  </a:lnTo>
                  <a:lnTo>
                    <a:pt x="3347400" y="554725"/>
                  </a:lnTo>
                  <a:lnTo>
                    <a:pt x="3350883" y="554790"/>
                  </a:lnTo>
                  <a:lnTo>
                    <a:pt x="3354366" y="556779"/>
                  </a:lnTo>
                  <a:lnTo>
                    <a:pt x="3357850" y="561628"/>
                  </a:lnTo>
                  <a:lnTo>
                    <a:pt x="3361333" y="560731"/>
                  </a:lnTo>
                  <a:lnTo>
                    <a:pt x="3364816" y="561266"/>
                  </a:lnTo>
                  <a:lnTo>
                    <a:pt x="3368299" y="560847"/>
                  </a:lnTo>
                  <a:lnTo>
                    <a:pt x="3371783" y="559952"/>
                  </a:lnTo>
                  <a:lnTo>
                    <a:pt x="3375266" y="559059"/>
                  </a:lnTo>
                  <a:lnTo>
                    <a:pt x="3378749" y="558166"/>
                  </a:lnTo>
                  <a:lnTo>
                    <a:pt x="3382232" y="558470"/>
                  </a:lnTo>
                  <a:lnTo>
                    <a:pt x="3385716" y="557811"/>
                  </a:lnTo>
                  <a:lnTo>
                    <a:pt x="3389199" y="559770"/>
                  </a:lnTo>
                  <a:lnTo>
                    <a:pt x="3392682" y="559355"/>
                  </a:lnTo>
                  <a:lnTo>
                    <a:pt x="3396165" y="559413"/>
                  </a:lnTo>
                  <a:lnTo>
                    <a:pt x="3399649" y="558526"/>
                  </a:lnTo>
                  <a:lnTo>
                    <a:pt x="3403132" y="560003"/>
                  </a:lnTo>
                  <a:lnTo>
                    <a:pt x="3406615" y="560060"/>
                  </a:lnTo>
                  <a:lnTo>
                    <a:pt x="3410098" y="562469"/>
                  </a:lnTo>
                  <a:lnTo>
                    <a:pt x="3413582" y="561586"/>
                  </a:lnTo>
                  <a:lnTo>
                    <a:pt x="3417065" y="562579"/>
                  </a:lnTo>
                  <a:lnTo>
                    <a:pt x="3420548" y="565903"/>
                  </a:lnTo>
                  <a:lnTo>
                    <a:pt x="3424031" y="565022"/>
                  </a:lnTo>
                  <a:lnTo>
                    <a:pt x="3427515" y="564609"/>
                  </a:lnTo>
                  <a:lnTo>
                    <a:pt x="3430998" y="563730"/>
                  </a:lnTo>
                  <a:lnTo>
                    <a:pt x="3434481" y="563318"/>
                  </a:lnTo>
                  <a:lnTo>
                    <a:pt x="3437964" y="564301"/>
                  </a:lnTo>
                  <a:lnTo>
                    <a:pt x="3441447" y="563425"/>
                  </a:lnTo>
                  <a:lnTo>
                    <a:pt x="3444931" y="563943"/>
                  </a:lnTo>
                  <a:lnTo>
                    <a:pt x="3448414" y="563069"/>
                  </a:lnTo>
                  <a:lnTo>
                    <a:pt x="3451897" y="562195"/>
                  </a:lnTo>
                  <a:lnTo>
                    <a:pt x="3455380" y="565026"/>
                  </a:lnTo>
                  <a:lnTo>
                    <a:pt x="3458864" y="564154"/>
                  </a:lnTo>
                  <a:lnTo>
                    <a:pt x="3462347" y="566510"/>
                  </a:lnTo>
                  <a:lnTo>
                    <a:pt x="3465830" y="566100"/>
                  </a:lnTo>
                  <a:lnTo>
                    <a:pt x="3469313" y="566151"/>
                  </a:lnTo>
                  <a:lnTo>
                    <a:pt x="3472797" y="568492"/>
                  </a:lnTo>
                  <a:lnTo>
                    <a:pt x="3476280" y="567625"/>
                  </a:lnTo>
                  <a:lnTo>
                    <a:pt x="3479763" y="570867"/>
                  </a:lnTo>
                  <a:lnTo>
                    <a:pt x="3483246" y="570002"/>
                  </a:lnTo>
                  <a:lnTo>
                    <a:pt x="3483246" y="570457"/>
                  </a:lnTo>
                  <a:lnTo>
                    <a:pt x="3483246" y="570912"/>
                  </a:lnTo>
                  <a:lnTo>
                    <a:pt x="3483246" y="571366"/>
                  </a:lnTo>
                  <a:lnTo>
                    <a:pt x="3483246" y="571821"/>
                  </a:lnTo>
                  <a:lnTo>
                    <a:pt x="3483246" y="572275"/>
                  </a:lnTo>
                  <a:lnTo>
                    <a:pt x="3483246" y="572729"/>
                  </a:lnTo>
                  <a:lnTo>
                    <a:pt x="3483246" y="573182"/>
                  </a:lnTo>
                  <a:lnTo>
                    <a:pt x="3483246" y="573636"/>
                  </a:lnTo>
                  <a:lnTo>
                    <a:pt x="3483246" y="574089"/>
                  </a:lnTo>
                  <a:lnTo>
                    <a:pt x="3483246" y="574541"/>
                  </a:lnTo>
                  <a:lnTo>
                    <a:pt x="3483246" y="574994"/>
                  </a:lnTo>
                  <a:lnTo>
                    <a:pt x="3483246" y="575446"/>
                  </a:lnTo>
                  <a:lnTo>
                    <a:pt x="3483246" y="575898"/>
                  </a:lnTo>
                  <a:lnTo>
                    <a:pt x="3483246" y="576350"/>
                  </a:lnTo>
                  <a:lnTo>
                    <a:pt x="3483246" y="576802"/>
                  </a:lnTo>
                  <a:lnTo>
                    <a:pt x="3483246" y="577253"/>
                  </a:lnTo>
                  <a:lnTo>
                    <a:pt x="3483246" y="577704"/>
                  </a:lnTo>
                  <a:lnTo>
                    <a:pt x="3483246" y="578155"/>
                  </a:lnTo>
                  <a:lnTo>
                    <a:pt x="3483246" y="578605"/>
                  </a:lnTo>
                  <a:lnTo>
                    <a:pt x="3483246" y="579056"/>
                  </a:lnTo>
                  <a:lnTo>
                    <a:pt x="3483246" y="579506"/>
                  </a:lnTo>
                  <a:lnTo>
                    <a:pt x="3483246" y="579955"/>
                  </a:lnTo>
                  <a:lnTo>
                    <a:pt x="3483246" y="580405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688278"/>
              <a:ext cx="3483246" cy="1863788"/>
            </a:xfrm>
            <a:custGeom>
              <a:avLst/>
              <a:gdLst/>
              <a:ahLst/>
              <a:cxnLst/>
              <a:rect l="0" t="0" r="0" b="0"/>
              <a:pathLst>
                <a:path w="3483246" h="1863788">
                  <a:moveTo>
                    <a:pt x="0" y="1863788"/>
                  </a:moveTo>
                  <a:lnTo>
                    <a:pt x="3483" y="314067"/>
                  </a:lnTo>
                  <a:lnTo>
                    <a:pt x="6966" y="650744"/>
                  </a:lnTo>
                  <a:lnTo>
                    <a:pt x="10449" y="556041"/>
                  </a:lnTo>
                  <a:lnTo>
                    <a:pt x="13932" y="414620"/>
                  </a:lnTo>
                  <a:lnTo>
                    <a:pt x="17416" y="468923"/>
                  </a:lnTo>
                  <a:lnTo>
                    <a:pt x="20899" y="314067"/>
                  </a:lnTo>
                  <a:lnTo>
                    <a:pt x="24382" y="314067"/>
                  </a:lnTo>
                  <a:lnTo>
                    <a:pt x="27865" y="258370"/>
                  </a:lnTo>
                  <a:lnTo>
                    <a:pt x="31349" y="156078"/>
                  </a:lnTo>
                  <a:lnTo>
                    <a:pt x="34832" y="120534"/>
                  </a:lnTo>
                  <a:lnTo>
                    <a:pt x="38315" y="37603"/>
                  </a:lnTo>
                  <a:lnTo>
                    <a:pt x="41798" y="64354"/>
                  </a:lnTo>
                  <a:lnTo>
                    <a:pt x="45282" y="41770"/>
                  </a:lnTo>
                  <a:lnTo>
                    <a:pt x="48765" y="104843"/>
                  </a:lnTo>
                  <a:lnTo>
                    <a:pt x="52248" y="190201"/>
                  </a:lnTo>
                  <a:lnTo>
                    <a:pt x="55731" y="166890"/>
                  </a:lnTo>
                  <a:lnTo>
                    <a:pt x="59215" y="145775"/>
                  </a:lnTo>
                  <a:lnTo>
                    <a:pt x="62698" y="96004"/>
                  </a:lnTo>
                  <a:lnTo>
                    <a:pt x="66181" y="137553"/>
                  </a:lnTo>
                  <a:lnTo>
                    <a:pt x="69664" y="173311"/>
                  </a:lnTo>
                  <a:lnTo>
                    <a:pt x="73148" y="130839"/>
                  </a:lnTo>
                  <a:lnTo>
                    <a:pt x="76631" y="163954"/>
                  </a:lnTo>
                  <a:lnTo>
                    <a:pt x="80114" y="125253"/>
                  </a:lnTo>
                  <a:lnTo>
                    <a:pt x="83597" y="88196"/>
                  </a:lnTo>
                  <a:lnTo>
                    <a:pt x="87081" y="163013"/>
                  </a:lnTo>
                  <a:lnTo>
                    <a:pt x="90564" y="169365"/>
                  </a:lnTo>
                  <a:lnTo>
                    <a:pt x="94047" y="136512"/>
                  </a:lnTo>
                  <a:lnTo>
                    <a:pt x="97530" y="104843"/>
                  </a:lnTo>
                  <a:lnTo>
                    <a:pt x="101014" y="112994"/>
                  </a:lnTo>
                  <a:lnTo>
                    <a:pt x="104497" y="120534"/>
                  </a:lnTo>
                  <a:lnTo>
                    <a:pt x="107980" y="91983"/>
                  </a:lnTo>
                  <a:lnTo>
                    <a:pt x="111463" y="82295"/>
                  </a:lnTo>
                  <a:lnTo>
                    <a:pt x="114947" y="90332"/>
                  </a:lnTo>
                  <a:lnTo>
                    <a:pt x="118430" y="130085"/>
                  </a:lnTo>
                  <a:lnTo>
                    <a:pt x="121913" y="135946"/>
                  </a:lnTo>
                  <a:lnTo>
                    <a:pt x="125396" y="111415"/>
                  </a:lnTo>
                  <a:lnTo>
                    <a:pt x="128880" y="117587"/>
                  </a:lnTo>
                  <a:lnTo>
                    <a:pt x="132363" y="94366"/>
                  </a:lnTo>
                  <a:lnTo>
                    <a:pt x="135846" y="71758"/>
                  </a:lnTo>
                  <a:lnTo>
                    <a:pt x="139329" y="92889"/>
                  </a:lnTo>
                  <a:lnTo>
                    <a:pt x="142813" y="71398"/>
                  </a:lnTo>
                  <a:lnTo>
                    <a:pt x="146296" y="91551"/>
                  </a:lnTo>
                  <a:lnTo>
                    <a:pt x="149779" y="123061"/>
                  </a:lnTo>
                  <a:lnTo>
                    <a:pt x="153262" y="127924"/>
                  </a:lnTo>
                  <a:lnTo>
                    <a:pt x="156746" y="120534"/>
                  </a:lnTo>
                  <a:lnTo>
                    <a:pt x="160229" y="101395"/>
                  </a:lnTo>
                  <a:lnTo>
                    <a:pt x="163712" y="106526"/>
                  </a:lnTo>
                  <a:lnTo>
                    <a:pt x="167195" y="88196"/>
                  </a:lnTo>
                  <a:lnTo>
                    <a:pt x="170679" y="104843"/>
                  </a:lnTo>
                  <a:lnTo>
                    <a:pt x="174162" y="131351"/>
                  </a:lnTo>
                  <a:lnTo>
                    <a:pt x="177645" y="114107"/>
                  </a:lnTo>
                  <a:lnTo>
                    <a:pt x="181128" y="97199"/>
                  </a:lnTo>
                  <a:lnTo>
                    <a:pt x="184612" y="80618"/>
                  </a:lnTo>
                  <a:lnTo>
                    <a:pt x="188095" y="85578"/>
                  </a:lnTo>
                  <a:lnTo>
                    <a:pt x="191578" y="80032"/>
                  </a:lnTo>
                  <a:lnTo>
                    <a:pt x="195061" y="74650"/>
                  </a:lnTo>
                  <a:lnTo>
                    <a:pt x="198545" y="89434"/>
                  </a:lnTo>
                  <a:lnTo>
                    <a:pt x="202028" y="74297"/>
                  </a:lnTo>
                  <a:lnTo>
                    <a:pt x="205511" y="59426"/>
                  </a:lnTo>
                  <a:lnTo>
                    <a:pt x="208994" y="64354"/>
                  </a:lnTo>
                  <a:lnTo>
                    <a:pt x="212478" y="49980"/>
                  </a:lnTo>
                  <a:lnTo>
                    <a:pt x="215961" y="45451"/>
                  </a:lnTo>
                  <a:lnTo>
                    <a:pt x="219444" y="59740"/>
                  </a:lnTo>
                  <a:lnTo>
                    <a:pt x="222927" y="82295"/>
                  </a:lnTo>
                  <a:lnTo>
                    <a:pt x="226411" y="112120"/>
                  </a:lnTo>
                  <a:lnTo>
                    <a:pt x="229894" y="107239"/>
                  </a:lnTo>
                  <a:lnTo>
                    <a:pt x="233377" y="102477"/>
                  </a:lnTo>
                  <a:lnTo>
                    <a:pt x="236860" y="106007"/>
                  </a:lnTo>
                  <a:lnTo>
                    <a:pt x="240344" y="93296"/>
                  </a:lnTo>
                  <a:lnTo>
                    <a:pt x="243827" y="96892"/>
                  </a:lnTo>
                  <a:lnTo>
                    <a:pt x="247310" y="92494"/>
                  </a:lnTo>
                  <a:lnTo>
                    <a:pt x="250793" y="88196"/>
                  </a:lnTo>
                  <a:lnTo>
                    <a:pt x="254277" y="76191"/>
                  </a:lnTo>
                  <a:lnTo>
                    <a:pt x="257760" y="64354"/>
                  </a:lnTo>
                  <a:lnTo>
                    <a:pt x="261243" y="60480"/>
                  </a:lnTo>
                  <a:lnTo>
                    <a:pt x="264726" y="48963"/>
                  </a:lnTo>
                  <a:lnTo>
                    <a:pt x="268210" y="52986"/>
                  </a:lnTo>
                  <a:lnTo>
                    <a:pt x="271693" y="49361"/>
                  </a:lnTo>
                  <a:lnTo>
                    <a:pt x="275176" y="38290"/>
                  </a:lnTo>
                  <a:lnTo>
                    <a:pt x="278659" y="27365"/>
                  </a:lnTo>
                  <a:lnTo>
                    <a:pt x="282143" y="16583"/>
                  </a:lnTo>
                  <a:lnTo>
                    <a:pt x="285626" y="13450"/>
                  </a:lnTo>
                  <a:lnTo>
                    <a:pt x="289109" y="2939"/>
                  </a:lnTo>
                  <a:lnTo>
                    <a:pt x="292592" y="0"/>
                  </a:lnTo>
                  <a:lnTo>
                    <a:pt x="296075" y="18888"/>
                  </a:lnTo>
                  <a:lnTo>
                    <a:pt x="299559" y="8742"/>
                  </a:lnTo>
                  <a:lnTo>
                    <a:pt x="303042" y="5855"/>
                  </a:lnTo>
                  <a:lnTo>
                    <a:pt x="306525" y="30790"/>
                  </a:lnTo>
                  <a:lnTo>
                    <a:pt x="310008" y="27789"/>
                  </a:lnTo>
                  <a:lnTo>
                    <a:pt x="313492" y="18091"/>
                  </a:lnTo>
                  <a:lnTo>
                    <a:pt x="316975" y="28609"/>
                  </a:lnTo>
                  <a:lnTo>
                    <a:pt x="320458" y="25722"/>
                  </a:lnTo>
                  <a:lnTo>
                    <a:pt x="323941" y="22889"/>
                  </a:lnTo>
                  <a:lnTo>
                    <a:pt x="327425" y="39334"/>
                  </a:lnTo>
                  <a:lnTo>
                    <a:pt x="330908" y="30142"/>
                  </a:lnTo>
                  <a:lnTo>
                    <a:pt x="334391" y="27365"/>
                  </a:lnTo>
                  <a:lnTo>
                    <a:pt x="337874" y="30861"/>
                  </a:lnTo>
                  <a:lnTo>
                    <a:pt x="341358" y="21956"/>
                  </a:lnTo>
                  <a:lnTo>
                    <a:pt x="344841" y="43616"/>
                  </a:lnTo>
                  <a:lnTo>
                    <a:pt x="348324" y="75878"/>
                  </a:lnTo>
                  <a:lnTo>
                    <a:pt x="351807" y="67220"/>
                  </a:lnTo>
                  <a:lnTo>
                    <a:pt x="355291" y="58651"/>
                  </a:lnTo>
                  <a:lnTo>
                    <a:pt x="358774" y="61534"/>
                  </a:lnTo>
                  <a:lnTo>
                    <a:pt x="362257" y="53132"/>
                  </a:lnTo>
                  <a:lnTo>
                    <a:pt x="365740" y="44814"/>
                  </a:lnTo>
                  <a:lnTo>
                    <a:pt x="369224" y="42201"/>
                  </a:lnTo>
                  <a:lnTo>
                    <a:pt x="372707" y="50702"/>
                  </a:lnTo>
                  <a:lnTo>
                    <a:pt x="376190" y="42617"/>
                  </a:lnTo>
                  <a:lnTo>
                    <a:pt x="379673" y="40090"/>
                  </a:lnTo>
                  <a:lnTo>
                    <a:pt x="383157" y="43017"/>
                  </a:lnTo>
                  <a:lnTo>
                    <a:pt x="386640" y="40533"/>
                  </a:lnTo>
                  <a:lnTo>
                    <a:pt x="390123" y="32742"/>
                  </a:lnTo>
                  <a:lnTo>
                    <a:pt x="393606" y="30367"/>
                  </a:lnTo>
                  <a:lnTo>
                    <a:pt x="397090" y="28027"/>
                  </a:lnTo>
                  <a:lnTo>
                    <a:pt x="400573" y="36185"/>
                  </a:lnTo>
                  <a:lnTo>
                    <a:pt x="404056" y="28666"/>
                  </a:lnTo>
                  <a:lnTo>
                    <a:pt x="407539" y="36674"/>
                  </a:lnTo>
                  <a:lnTo>
                    <a:pt x="411023" y="39442"/>
                  </a:lnTo>
                  <a:lnTo>
                    <a:pt x="414506" y="32111"/>
                  </a:lnTo>
                  <a:lnTo>
                    <a:pt x="417989" y="39862"/>
                  </a:lnTo>
                  <a:lnTo>
                    <a:pt x="421472" y="37603"/>
                  </a:lnTo>
                  <a:lnTo>
                    <a:pt x="424956" y="73811"/>
                  </a:lnTo>
                  <a:lnTo>
                    <a:pt x="428439" y="71398"/>
                  </a:lnTo>
                  <a:lnTo>
                    <a:pt x="431922" y="69018"/>
                  </a:lnTo>
                  <a:lnTo>
                    <a:pt x="435405" y="66671"/>
                  </a:lnTo>
                  <a:lnTo>
                    <a:pt x="438889" y="59740"/>
                  </a:lnTo>
                  <a:lnTo>
                    <a:pt x="442372" y="71177"/>
                  </a:lnTo>
                  <a:lnTo>
                    <a:pt x="445855" y="73369"/>
                  </a:lnTo>
                  <a:lnTo>
                    <a:pt x="449338" y="66599"/>
                  </a:lnTo>
                  <a:lnTo>
                    <a:pt x="452822" y="64354"/>
                  </a:lnTo>
                  <a:lnTo>
                    <a:pt x="456305" y="70970"/>
                  </a:lnTo>
                  <a:lnTo>
                    <a:pt x="459788" y="68736"/>
                  </a:lnTo>
                  <a:lnTo>
                    <a:pt x="463271" y="83763"/>
                  </a:lnTo>
                  <a:lnTo>
                    <a:pt x="466755" y="77244"/>
                  </a:lnTo>
                  <a:lnTo>
                    <a:pt x="470238" y="79264"/>
                  </a:lnTo>
                  <a:lnTo>
                    <a:pt x="473721" y="72842"/>
                  </a:lnTo>
                  <a:lnTo>
                    <a:pt x="477204" y="79048"/>
                  </a:lnTo>
                  <a:lnTo>
                    <a:pt x="480688" y="76873"/>
                  </a:lnTo>
                  <a:lnTo>
                    <a:pt x="484171" y="82934"/>
                  </a:lnTo>
                  <a:lnTo>
                    <a:pt x="487654" y="84829"/>
                  </a:lnTo>
                  <a:lnTo>
                    <a:pt x="491137" y="110439"/>
                  </a:lnTo>
                  <a:lnTo>
                    <a:pt x="494621" y="108182"/>
                  </a:lnTo>
                  <a:lnTo>
                    <a:pt x="498104" y="102071"/>
                  </a:lnTo>
                  <a:lnTo>
                    <a:pt x="501587" y="96004"/>
                  </a:lnTo>
                  <a:lnTo>
                    <a:pt x="505070" y="105389"/>
                  </a:lnTo>
                  <a:lnTo>
                    <a:pt x="508554" y="103215"/>
                  </a:lnTo>
                  <a:lnTo>
                    <a:pt x="512037" y="97272"/>
                  </a:lnTo>
                  <a:lnTo>
                    <a:pt x="515520" y="91370"/>
                  </a:lnTo>
                  <a:lnTo>
                    <a:pt x="519003" y="93078"/>
                  </a:lnTo>
                  <a:lnTo>
                    <a:pt x="522487" y="94759"/>
                  </a:lnTo>
                  <a:lnTo>
                    <a:pt x="525970" y="92703"/>
                  </a:lnTo>
                  <a:lnTo>
                    <a:pt x="529453" y="86957"/>
                  </a:lnTo>
                  <a:lnTo>
                    <a:pt x="532936" y="88657"/>
                  </a:lnTo>
                  <a:lnTo>
                    <a:pt x="536420" y="86667"/>
                  </a:lnTo>
                  <a:lnTo>
                    <a:pt x="539903" y="88348"/>
                  </a:lnTo>
                  <a:lnTo>
                    <a:pt x="543386" y="82750"/>
                  </a:lnTo>
                  <a:lnTo>
                    <a:pt x="546869" y="84442"/>
                  </a:lnTo>
                  <a:lnTo>
                    <a:pt x="550353" y="96791"/>
                  </a:lnTo>
                  <a:lnTo>
                    <a:pt x="553836" y="91298"/>
                  </a:lnTo>
                  <a:lnTo>
                    <a:pt x="557319" y="96393"/>
                  </a:lnTo>
                  <a:lnTo>
                    <a:pt x="560802" y="94458"/>
                  </a:lnTo>
                  <a:lnTo>
                    <a:pt x="564286" y="89067"/>
                  </a:lnTo>
                  <a:lnTo>
                    <a:pt x="567769" y="90647"/>
                  </a:lnTo>
                  <a:lnTo>
                    <a:pt x="571252" y="85323"/>
                  </a:lnTo>
                  <a:lnTo>
                    <a:pt x="574735" y="83478"/>
                  </a:lnTo>
                  <a:lnTo>
                    <a:pt x="578218" y="95254"/>
                  </a:lnTo>
                  <a:lnTo>
                    <a:pt x="581702" y="93393"/>
                  </a:lnTo>
                  <a:lnTo>
                    <a:pt x="585185" y="94893"/>
                  </a:lnTo>
                  <a:lnTo>
                    <a:pt x="588668" y="106247"/>
                  </a:lnTo>
                  <a:lnTo>
                    <a:pt x="592151" y="104378"/>
                  </a:lnTo>
                  <a:lnTo>
                    <a:pt x="595635" y="105769"/>
                  </a:lnTo>
                  <a:lnTo>
                    <a:pt x="599118" y="103922"/>
                  </a:lnTo>
                  <a:lnTo>
                    <a:pt x="602601" y="105301"/>
                  </a:lnTo>
                  <a:lnTo>
                    <a:pt x="606084" y="100282"/>
                  </a:lnTo>
                  <a:lnTo>
                    <a:pt x="609568" y="101671"/>
                  </a:lnTo>
                  <a:lnTo>
                    <a:pt x="613051" y="112456"/>
                  </a:lnTo>
                  <a:lnTo>
                    <a:pt x="616534" y="116836"/>
                  </a:lnTo>
                  <a:lnTo>
                    <a:pt x="620017" y="124195"/>
                  </a:lnTo>
                  <a:lnTo>
                    <a:pt x="623501" y="119316"/>
                  </a:lnTo>
                  <a:lnTo>
                    <a:pt x="626984" y="117505"/>
                  </a:lnTo>
                  <a:lnTo>
                    <a:pt x="630467" y="133664"/>
                  </a:lnTo>
                  <a:lnTo>
                    <a:pt x="633950" y="128867"/>
                  </a:lnTo>
                  <a:lnTo>
                    <a:pt x="637434" y="124095"/>
                  </a:lnTo>
                  <a:lnTo>
                    <a:pt x="640917" y="119350"/>
                  </a:lnTo>
                  <a:lnTo>
                    <a:pt x="644400" y="114630"/>
                  </a:lnTo>
                  <a:lnTo>
                    <a:pt x="647883" y="109935"/>
                  </a:lnTo>
                  <a:lnTo>
                    <a:pt x="651367" y="105267"/>
                  </a:lnTo>
                  <a:lnTo>
                    <a:pt x="654850" y="106526"/>
                  </a:lnTo>
                  <a:lnTo>
                    <a:pt x="658333" y="119381"/>
                  </a:lnTo>
                  <a:lnTo>
                    <a:pt x="661816" y="129085"/>
                  </a:lnTo>
                  <a:lnTo>
                    <a:pt x="665300" y="127346"/>
                  </a:lnTo>
                  <a:lnTo>
                    <a:pt x="668783" y="125621"/>
                  </a:lnTo>
                  <a:lnTo>
                    <a:pt x="672266" y="121097"/>
                  </a:lnTo>
                  <a:lnTo>
                    <a:pt x="675749" y="116597"/>
                  </a:lnTo>
                  <a:lnTo>
                    <a:pt x="679233" y="123320"/>
                  </a:lnTo>
                  <a:lnTo>
                    <a:pt x="682716" y="132667"/>
                  </a:lnTo>
                  <a:lnTo>
                    <a:pt x="686199" y="130969"/>
                  </a:lnTo>
                  <a:lnTo>
                    <a:pt x="689682" y="132002"/>
                  </a:lnTo>
                  <a:lnTo>
                    <a:pt x="693166" y="133024"/>
                  </a:lnTo>
                  <a:lnTo>
                    <a:pt x="696649" y="134035"/>
                  </a:lnTo>
                  <a:lnTo>
                    <a:pt x="700132" y="135034"/>
                  </a:lnTo>
                  <a:lnTo>
                    <a:pt x="703615" y="133371"/>
                  </a:lnTo>
                  <a:lnTo>
                    <a:pt x="707099" y="136999"/>
                  </a:lnTo>
                  <a:lnTo>
                    <a:pt x="710582" y="143180"/>
                  </a:lnTo>
                  <a:lnTo>
                    <a:pt x="714065" y="141517"/>
                  </a:lnTo>
                  <a:lnTo>
                    <a:pt x="717548" y="137280"/>
                  </a:lnTo>
                  <a:lnTo>
                    <a:pt x="721032" y="148474"/>
                  </a:lnTo>
                  <a:lnTo>
                    <a:pt x="724515" y="144279"/>
                  </a:lnTo>
                  <a:lnTo>
                    <a:pt x="727998" y="140103"/>
                  </a:lnTo>
                  <a:lnTo>
                    <a:pt x="731481" y="135946"/>
                  </a:lnTo>
                  <a:lnTo>
                    <a:pt x="734965" y="131810"/>
                  </a:lnTo>
                  <a:lnTo>
                    <a:pt x="738448" y="127692"/>
                  </a:lnTo>
                  <a:lnTo>
                    <a:pt x="741931" y="123594"/>
                  </a:lnTo>
                  <a:lnTo>
                    <a:pt x="745414" y="124593"/>
                  </a:lnTo>
                  <a:lnTo>
                    <a:pt x="748898" y="123061"/>
                  </a:lnTo>
                  <a:lnTo>
                    <a:pt x="752381" y="119020"/>
                  </a:lnTo>
                  <a:lnTo>
                    <a:pt x="755864" y="114998"/>
                  </a:lnTo>
                  <a:lnTo>
                    <a:pt x="759347" y="113515"/>
                  </a:lnTo>
                  <a:lnTo>
                    <a:pt x="762831" y="117047"/>
                  </a:lnTo>
                  <a:lnTo>
                    <a:pt x="766314" y="115572"/>
                  </a:lnTo>
                  <a:lnTo>
                    <a:pt x="769797" y="116584"/>
                  </a:lnTo>
                  <a:lnTo>
                    <a:pt x="773280" y="115123"/>
                  </a:lnTo>
                  <a:lnTo>
                    <a:pt x="776764" y="121022"/>
                  </a:lnTo>
                  <a:lnTo>
                    <a:pt x="780247" y="126828"/>
                  </a:lnTo>
                  <a:lnTo>
                    <a:pt x="783730" y="122949"/>
                  </a:lnTo>
                  <a:lnTo>
                    <a:pt x="787213" y="142881"/>
                  </a:lnTo>
                  <a:lnTo>
                    <a:pt x="790697" y="141380"/>
                  </a:lnTo>
                  <a:lnTo>
                    <a:pt x="794180" y="149178"/>
                  </a:lnTo>
                  <a:lnTo>
                    <a:pt x="797663" y="149974"/>
                  </a:lnTo>
                  <a:lnTo>
                    <a:pt x="801146" y="146180"/>
                  </a:lnTo>
                  <a:lnTo>
                    <a:pt x="804630" y="142403"/>
                  </a:lnTo>
                  <a:lnTo>
                    <a:pt x="808113" y="138642"/>
                  </a:lnTo>
                  <a:lnTo>
                    <a:pt x="811596" y="134897"/>
                  </a:lnTo>
                  <a:lnTo>
                    <a:pt x="815079" y="133462"/>
                  </a:lnTo>
                  <a:lnTo>
                    <a:pt x="818563" y="132037"/>
                  </a:lnTo>
                  <a:lnTo>
                    <a:pt x="822046" y="128339"/>
                  </a:lnTo>
                  <a:lnTo>
                    <a:pt x="825529" y="124657"/>
                  </a:lnTo>
                  <a:lnTo>
                    <a:pt x="829012" y="123273"/>
                  </a:lnTo>
                  <a:lnTo>
                    <a:pt x="832496" y="119622"/>
                  </a:lnTo>
                  <a:lnTo>
                    <a:pt x="835979" y="115986"/>
                  </a:lnTo>
                  <a:lnTo>
                    <a:pt x="839462" y="112365"/>
                  </a:lnTo>
                  <a:lnTo>
                    <a:pt x="842945" y="108760"/>
                  </a:lnTo>
                  <a:lnTo>
                    <a:pt x="846429" y="105169"/>
                  </a:lnTo>
                  <a:lnTo>
                    <a:pt x="849912" y="103870"/>
                  </a:lnTo>
                  <a:lnTo>
                    <a:pt x="853395" y="100308"/>
                  </a:lnTo>
                  <a:lnTo>
                    <a:pt x="856878" y="110297"/>
                  </a:lnTo>
                  <a:lnTo>
                    <a:pt x="860361" y="106764"/>
                  </a:lnTo>
                  <a:lnTo>
                    <a:pt x="863845" y="114367"/>
                  </a:lnTo>
                  <a:lnTo>
                    <a:pt x="867328" y="113070"/>
                  </a:lnTo>
                  <a:lnTo>
                    <a:pt x="870811" y="111782"/>
                  </a:lnTo>
                  <a:lnTo>
                    <a:pt x="874294" y="121400"/>
                  </a:lnTo>
                  <a:lnTo>
                    <a:pt x="877778" y="117938"/>
                  </a:lnTo>
                  <a:lnTo>
                    <a:pt x="881261" y="116653"/>
                  </a:lnTo>
                  <a:lnTo>
                    <a:pt x="884744" y="117529"/>
                  </a:lnTo>
                  <a:lnTo>
                    <a:pt x="888227" y="118397"/>
                  </a:lnTo>
                  <a:lnTo>
                    <a:pt x="891711" y="117125"/>
                  </a:lnTo>
                  <a:lnTo>
                    <a:pt x="895194" y="115862"/>
                  </a:lnTo>
                  <a:lnTo>
                    <a:pt x="898677" y="114607"/>
                  </a:lnTo>
                  <a:lnTo>
                    <a:pt x="902160" y="128066"/>
                  </a:lnTo>
                  <a:lnTo>
                    <a:pt x="905644" y="124710"/>
                  </a:lnTo>
                  <a:lnTo>
                    <a:pt x="909127" y="125524"/>
                  </a:lnTo>
                  <a:lnTo>
                    <a:pt x="912610" y="122194"/>
                  </a:lnTo>
                  <a:lnTo>
                    <a:pt x="916093" y="118876"/>
                  </a:lnTo>
                  <a:lnTo>
                    <a:pt x="919577" y="115572"/>
                  </a:lnTo>
                  <a:lnTo>
                    <a:pt x="923060" y="112279"/>
                  </a:lnTo>
                  <a:lnTo>
                    <a:pt x="926543" y="111070"/>
                  </a:lnTo>
                  <a:lnTo>
                    <a:pt x="930026" y="109869"/>
                  </a:lnTo>
                  <a:lnTo>
                    <a:pt x="933510" y="110731"/>
                  </a:lnTo>
                  <a:lnTo>
                    <a:pt x="936993" y="113627"/>
                  </a:lnTo>
                  <a:lnTo>
                    <a:pt x="940476" y="110396"/>
                  </a:lnTo>
                  <a:lnTo>
                    <a:pt x="943959" y="113273"/>
                  </a:lnTo>
                  <a:lnTo>
                    <a:pt x="947443" y="110066"/>
                  </a:lnTo>
                  <a:lnTo>
                    <a:pt x="950926" y="106871"/>
                  </a:lnTo>
                  <a:lnTo>
                    <a:pt x="954409" y="105710"/>
                  </a:lnTo>
                  <a:lnTo>
                    <a:pt x="957892" y="106569"/>
                  </a:lnTo>
                  <a:lnTo>
                    <a:pt x="961376" y="111415"/>
                  </a:lnTo>
                  <a:lnTo>
                    <a:pt x="964859" y="110256"/>
                  </a:lnTo>
                  <a:lnTo>
                    <a:pt x="968342" y="107118"/>
                  </a:lnTo>
                  <a:lnTo>
                    <a:pt x="971825" y="103992"/>
                  </a:lnTo>
                  <a:lnTo>
                    <a:pt x="975309" y="124412"/>
                  </a:lnTo>
                  <a:lnTo>
                    <a:pt x="978792" y="123241"/>
                  </a:lnTo>
                  <a:lnTo>
                    <a:pt x="982275" y="124001"/>
                  </a:lnTo>
                  <a:lnTo>
                    <a:pt x="985758" y="122838"/>
                  </a:lnTo>
                  <a:lnTo>
                    <a:pt x="989242" y="133091"/>
                  </a:lnTo>
                  <a:lnTo>
                    <a:pt x="992725" y="135678"/>
                  </a:lnTo>
                  <a:lnTo>
                    <a:pt x="996208" y="138240"/>
                  </a:lnTo>
                  <a:lnTo>
                    <a:pt x="999691" y="137063"/>
                  </a:lnTo>
                  <a:lnTo>
                    <a:pt x="1003175" y="134035"/>
                  </a:lnTo>
                  <a:lnTo>
                    <a:pt x="1006658" y="134730"/>
                  </a:lnTo>
                  <a:lnTo>
                    <a:pt x="1010141" y="131722"/>
                  </a:lnTo>
                  <a:lnTo>
                    <a:pt x="1013624" y="132422"/>
                  </a:lnTo>
                  <a:lnTo>
                    <a:pt x="1017108" y="133117"/>
                  </a:lnTo>
                  <a:lnTo>
                    <a:pt x="1020591" y="133806"/>
                  </a:lnTo>
                  <a:lnTo>
                    <a:pt x="1024074" y="141746"/>
                  </a:lnTo>
                  <a:lnTo>
                    <a:pt x="1027557" y="142395"/>
                  </a:lnTo>
                  <a:lnTo>
                    <a:pt x="1031041" y="143039"/>
                  </a:lnTo>
                  <a:lnTo>
                    <a:pt x="1034524" y="143678"/>
                  </a:lnTo>
                  <a:lnTo>
                    <a:pt x="1038007" y="140752"/>
                  </a:lnTo>
                  <a:lnTo>
                    <a:pt x="1041490" y="144942"/>
                  </a:lnTo>
                  <a:lnTo>
                    <a:pt x="1044974" y="142035"/>
                  </a:lnTo>
                  <a:lnTo>
                    <a:pt x="1048457" y="144431"/>
                  </a:lnTo>
                  <a:lnTo>
                    <a:pt x="1051940" y="145054"/>
                  </a:lnTo>
                  <a:lnTo>
                    <a:pt x="1055423" y="142175"/>
                  </a:lnTo>
                  <a:lnTo>
                    <a:pt x="1058907" y="146286"/>
                  </a:lnTo>
                  <a:lnTo>
                    <a:pt x="1062390" y="145163"/>
                  </a:lnTo>
                  <a:lnTo>
                    <a:pt x="1065873" y="145775"/>
                  </a:lnTo>
                  <a:lnTo>
                    <a:pt x="1069356" y="144660"/>
                  </a:lnTo>
                  <a:lnTo>
                    <a:pt x="1072840" y="141828"/>
                  </a:lnTo>
                  <a:lnTo>
                    <a:pt x="1076323" y="139006"/>
                  </a:lnTo>
                  <a:lnTo>
                    <a:pt x="1079806" y="137915"/>
                  </a:lnTo>
                  <a:lnTo>
                    <a:pt x="1083289" y="136830"/>
                  </a:lnTo>
                  <a:lnTo>
                    <a:pt x="1086773" y="135750"/>
                  </a:lnTo>
                  <a:lnTo>
                    <a:pt x="1090256" y="134676"/>
                  </a:lnTo>
                  <a:lnTo>
                    <a:pt x="1093739" y="137016"/>
                  </a:lnTo>
                  <a:lnTo>
                    <a:pt x="1097222" y="134247"/>
                  </a:lnTo>
                  <a:lnTo>
                    <a:pt x="1100706" y="154975"/>
                  </a:lnTo>
                  <a:lnTo>
                    <a:pt x="1104189" y="158819"/>
                  </a:lnTo>
                  <a:lnTo>
                    <a:pt x="1107672" y="156078"/>
                  </a:lnTo>
                  <a:lnTo>
                    <a:pt x="1111155" y="159889"/>
                  </a:lnTo>
                  <a:lnTo>
                    <a:pt x="1114639" y="162041"/>
                  </a:lnTo>
                  <a:lnTo>
                    <a:pt x="1118122" y="160945"/>
                  </a:lnTo>
                  <a:lnTo>
                    <a:pt x="1121605" y="158237"/>
                  </a:lnTo>
                  <a:lnTo>
                    <a:pt x="1125088" y="158768"/>
                  </a:lnTo>
                  <a:lnTo>
                    <a:pt x="1128572" y="156078"/>
                  </a:lnTo>
                  <a:lnTo>
                    <a:pt x="1132055" y="153395"/>
                  </a:lnTo>
                  <a:lnTo>
                    <a:pt x="1135538" y="161932"/>
                  </a:lnTo>
                  <a:lnTo>
                    <a:pt x="1139021" y="160856"/>
                  </a:lnTo>
                  <a:lnTo>
                    <a:pt x="1142505" y="161369"/>
                  </a:lnTo>
                  <a:lnTo>
                    <a:pt x="1145988" y="160300"/>
                  </a:lnTo>
                  <a:lnTo>
                    <a:pt x="1149471" y="157659"/>
                  </a:lnTo>
                  <a:lnTo>
                    <a:pt x="1152954" y="156603"/>
                  </a:lnTo>
                  <a:lnTo>
                    <a:pt x="1156437" y="153977"/>
                  </a:lnTo>
                  <a:lnTo>
                    <a:pt x="1159921" y="152935"/>
                  </a:lnTo>
                  <a:lnTo>
                    <a:pt x="1163404" y="156599"/>
                  </a:lnTo>
                  <a:lnTo>
                    <a:pt x="1166887" y="158672"/>
                  </a:lnTo>
                  <a:lnTo>
                    <a:pt x="1170370" y="157631"/>
                  </a:lnTo>
                  <a:lnTo>
                    <a:pt x="1173854" y="158141"/>
                  </a:lnTo>
                  <a:lnTo>
                    <a:pt x="1177337" y="158649"/>
                  </a:lnTo>
                  <a:lnTo>
                    <a:pt x="1180820" y="157617"/>
                  </a:lnTo>
                  <a:lnTo>
                    <a:pt x="1184303" y="156589"/>
                  </a:lnTo>
                  <a:lnTo>
                    <a:pt x="1187787" y="154033"/>
                  </a:lnTo>
                  <a:lnTo>
                    <a:pt x="1191270" y="154549"/>
                  </a:lnTo>
                  <a:lnTo>
                    <a:pt x="1194753" y="152007"/>
                  </a:lnTo>
                  <a:lnTo>
                    <a:pt x="1198236" y="151002"/>
                  </a:lnTo>
                  <a:lnTo>
                    <a:pt x="1201720" y="154562"/>
                  </a:lnTo>
                  <a:lnTo>
                    <a:pt x="1205203" y="152043"/>
                  </a:lnTo>
                  <a:lnTo>
                    <a:pt x="1208686" y="161579"/>
                  </a:lnTo>
                  <a:lnTo>
                    <a:pt x="1212169" y="160568"/>
                  </a:lnTo>
                  <a:lnTo>
                    <a:pt x="1215653" y="164022"/>
                  </a:lnTo>
                  <a:lnTo>
                    <a:pt x="1219136" y="163013"/>
                  </a:lnTo>
                  <a:lnTo>
                    <a:pt x="1222619" y="164959"/>
                  </a:lnTo>
                  <a:lnTo>
                    <a:pt x="1226102" y="169815"/>
                  </a:lnTo>
                  <a:lnTo>
                    <a:pt x="1229586" y="167346"/>
                  </a:lnTo>
                  <a:lnTo>
                    <a:pt x="1233069" y="164884"/>
                  </a:lnTo>
                  <a:lnTo>
                    <a:pt x="1236552" y="168250"/>
                  </a:lnTo>
                  <a:lnTo>
                    <a:pt x="1240035" y="165803"/>
                  </a:lnTo>
                  <a:lnTo>
                    <a:pt x="1243519" y="179169"/>
                  </a:lnTo>
                  <a:lnTo>
                    <a:pt x="1247002" y="176736"/>
                  </a:lnTo>
                  <a:lnTo>
                    <a:pt x="1250485" y="174309"/>
                  </a:lnTo>
                  <a:lnTo>
                    <a:pt x="1253968" y="177566"/>
                  </a:lnTo>
                  <a:lnTo>
                    <a:pt x="1257452" y="175153"/>
                  </a:lnTo>
                  <a:lnTo>
                    <a:pt x="1260935" y="179790"/>
                  </a:lnTo>
                  <a:lnTo>
                    <a:pt x="1264418" y="177390"/>
                  </a:lnTo>
                  <a:lnTo>
                    <a:pt x="1267901" y="187532"/>
                  </a:lnTo>
                  <a:lnTo>
                    <a:pt x="1271385" y="192031"/>
                  </a:lnTo>
                  <a:lnTo>
                    <a:pt x="1274868" y="189653"/>
                  </a:lnTo>
                  <a:lnTo>
                    <a:pt x="1278351" y="195469"/>
                  </a:lnTo>
                  <a:lnTo>
                    <a:pt x="1281834" y="195816"/>
                  </a:lnTo>
                  <a:lnTo>
                    <a:pt x="1285318" y="196161"/>
                  </a:lnTo>
                  <a:lnTo>
                    <a:pt x="1288801" y="195157"/>
                  </a:lnTo>
                  <a:lnTo>
                    <a:pt x="1292284" y="192811"/>
                  </a:lnTo>
                  <a:lnTo>
                    <a:pt x="1295767" y="191818"/>
                  </a:lnTo>
                  <a:lnTo>
                    <a:pt x="1299251" y="189483"/>
                  </a:lnTo>
                  <a:lnTo>
                    <a:pt x="1302734" y="195193"/>
                  </a:lnTo>
                  <a:lnTo>
                    <a:pt x="1306217" y="196863"/>
                  </a:lnTo>
                  <a:lnTo>
                    <a:pt x="1309700" y="194548"/>
                  </a:lnTo>
                  <a:lnTo>
                    <a:pt x="1313184" y="193565"/>
                  </a:lnTo>
                  <a:lnTo>
                    <a:pt x="1316667" y="192586"/>
                  </a:lnTo>
                  <a:lnTo>
                    <a:pt x="1320150" y="192932"/>
                  </a:lnTo>
                  <a:lnTo>
                    <a:pt x="1323633" y="193276"/>
                  </a:lnTo>
                  <a:lnTo>
                    <a:pt x="1327117" y="190991"/>
                  </a:lnTo>
                  <a:lnTo>
                    <a:pt x="1330600" y="195263"/>
                  </a:lnTo>
                  <a:lnTo>
                    <a:pt x="1334083" y="192990"/>
                  </a:lnTo>
                  <a:lnTo>
                    <a:pt x="1337566" y="190723"/>
                  </a:lnTo>
                  <a:lnTo>
                    <a:pt x="1341050" y="196259"/>
                  </a:lnTo>
                  <a:lnTo>
                    <a:pt x="1344533" y="195297"/>
                  </a:lnTo>
                  <a:lnTo>
                    <a:pt x="1348016" y="196914"/>
                  </a:lnTo>
                  <a:lnTo>
                    <a:pt x="1351499" y="194671"/>
                  </a:lnTo>
                  <a:lnTo>
                    <a:pt x="1354983" y="201388"/>
                  </a:lnTo>
                  <a:lnTo>
                    <a:pt x="1358466" y="200428"/>
                  </a:lnTo>
                  <a:lnTo>
                    <a:pt x="1361949" y="198202"/>
                  </a:lnTo>
                  <a:lnTo>
                    <a:pt x="1365432" y="199786"/>
                  </a:lnTo>
                  <a:lnTo>
                    <a:pt x="1368916" y="197572"/>
                  </a:lnTo>
                  <a:lnTo>
                    <a:pt x="1372399" y="204173"/>
                  </a:lnTo>
                  <a:lnTo>
                    <a:pt x="1375882" y="203222"/>
                  </a:lnTo>
                  <a:lnTo>
                    <a:pt x="1379365" y="201024"/>
                  </a:lnTo>
                  <a:lnTo>
                    <a:pt x="1382849" y="198833"/>
                  </a:lnTo>
                  <a:lnTo>
                    <a:pt x="1386332" y="197896"/>
                  </a:lnTo>
                  <a:lnTo>
                    <a:pt x="1389815" y="196963"/>
                  </a:lnTo>
                  <a:lnTo>
                    <a:pt x="1393298" y="202236"/>
                  </a:lnTo>
                  <a:lnTo>
                    <a:pt x="1396782" y="202535"/>
                  </a:lnTo>
                  <a:lnTo>
                    <a:pt x="1400265" y="202833"/>
                  </a:lnTo>
                  <a:lnTo>
                    <a:pt x="1403748" y="203129"/>
                  </a:lnTo>
                  <a:lnTo>
                    <a:pt x="1407231" y="200975"/>
                  </a:lnTo>
                  <a:lnTo>
                    <a:pt x="1410715" y="201274"/>
                  </a:lnTo>
                  <a:lnTo>
                    <a:pt x="1414198" y="199131"/>
                  </a:lnTo>
                  <a:lnTo>
                    <a:pt x="1417681" y="199435"/>
                  </a:lnTo>
                  <a:lnTo>
                    <a:pt x="1421164" y="200951"/>
                  </a:lnTo>
                  <a:lnTo>
                    <a:pt x="1424648" y="198823"/>
                  </a:lnTo>
                  <a:lnTo>
                    <a:pt x="1428131" y="199125"/>
                  </a:lnTo>
                  <a:lnTo>
                    <a:pt x="1431614" y="199426"/>
                  </a:lnTo>
                  <a:lnTo>
                    <a:pt x="1435097" y="199724"/>
                  </a:lnTo>
                  <a:lnTo>
                    <a:pt x="1438580" y="201221"/>
                  </a:lnTo>
                  <a:lnTo>
                    <a:pt x="1442064" y="200317"/>
                  </a:lnTo>
                  <a:lnTo>
                    <a:pt x="1445547" y="202996"/>
                  </a:lnTo>
                  <a:lnTo>
                    <a:pt x="1449030" y="202094"/>
                  </a:lnTo>
                  <a:lnTo>
                    <a:pt x="1452513" y="205931"/>
                  </a:lnTo>
                  <a:lnTo>
                    <a:pt x="1455997" y="206207"/>
                  </a:lnTo>
                  <a:lnTo>
                    <a:pt x="1459480" y="208827"/>
                  </a:lnTo>
                  <a:lnTo>
                    <a:pt x="1462963" y="212590"/>
                  </a:lnTo>
                  <a:lnTo>
                    <a:pt x="1466446" y="210525"/>
                  </a:lnTo>
                  <a:lnTo>
                    <a:pt x="1469930" y="216564"/>
                  </a:lnTo>
                  <a:lnTo>
                    <a:pt x="1473413" y="216809"/>
                  </a:lnTo>
                  <a:lnTo>
                    <a:pt x="1476896" y="214759"/>
                  </a:lnTo>
                  <a:lnTo>
                    <a:pt x="1480379" y="215007"/>
                  </a:lnTo>
                  <a:lnTo>
                    <a:pt x="1483863" y="212967"/>
                  </a:lnTo>
                  <a:lnTo>
                    <a:pt x="1487346" y="214361"/>
                  </a:lnTo>
                  <a:lnTo>
                    <a:pt x="1490829" y="212329"/>
                  </a:lnTo>
                  <a:lnTo>
                    <a:pt x="1494312" y="210302"/>
                  </a:lnTo>
                  <a:lnTo>
                    <a:pt x="1497796" y="208280"/>
                  </a:lnTo>
                  <a:lnTo>
                    <a:pt x="1501279" y="211950"/>
                  </a:lnTo>
                  <a:lnTo>
                    <a:pt x="1504762" y="213332"/>
                  </a:lnTo>
                  <a:lnTo>
                    <a:pt x="1508245" y="213580"/>
                  </a:lnTo>
                  <a:lnTo>
                    <a:pt x="1511729" y="211577"/>
                  </a:lnTo>
                  <a:lnTo>
                    <a:pt x="1515212" y="211828"/>
                  </a:lnTo>
                  <a:lnTo>
                    <a:pt x="1518695" y="209834"/>
                  </a:lnTo>
                  <a:lnTo>
                    <a:pt x="1522178" y="208967"/>
                  </a:lnTo>
                  <a:lnTo>
                    <a:pt x="1525662" y="209223"/>
                  </a:lnTo>
                  <a:lnTo>
                    <a:pt x="1529145" y="208360"/>
                  </a:lnTo>
                  <a:lnTo>
                    <a:pt x="1532628" y="208617"/>
                  </a:lnTo>
                  <a:lnTo>
                    <a:pt x="1536111" y="207759"/>
                  </a:lnTo>
                  <a:lnTo>
                    <a:pt x="1539595" y="212448"/>
                  </a:lnTo>
                  <a:lnTo>
                    <a:pt x="1543078" y="211590"/>
                  </a:lnTo>
                  <a:lnTo>
                    <a:pt x="1546561" y="210734"/>
                  </a:lnTo>
                  <a:lnTo>
                    <a:pt x="1550044" y="210982"/>
                  </a:lnTo>
                  <a:lnTo>
                    <a:pt x="1553528" y="210131"/>
                  </a:lnTo>
                  <a:lnTo>
                    <a:pt x="1557011" y="215837"/>
                  </a:lnTo>
                  <a:lnTo>
                    <a:pt x="1560494" y="214984"/>
                  </a:lnTo>
                  <a:lnTo>
                    <a:pt x="1563977" y="214134"/>
                  </a:lnTo>
                  <a:lnTo>
                    <a:pt x="1567461" y="213287"/>
                  </a:lnTo>
                  <a:lnTo>
                    <a:pt x="1570944" y="211359"/>
                  </a:lnTo>
                  <a:lnTo>
                    <a:pt x="1574427" y="210519"/>
                  </a:lnTo>
                  <a:lnTo>
                    <a:pt x="1577910" y="208600"/>
                  </a:lnTo>
                  <a:lnTo>
                    <a:pt x="1581394" y="206684"/>
                  </a:lnTo>
                  <a:lnTo>
                    <a:pt x="1584877" y="206937"/>
                  </a:lnTo>
                  <a:lnTo>
                    <a:pt x="1588360" y="205029"/>
                  </a:lnTo>
                  <a:lnTo>
                    <a:pt x="1591843" y="204206"/>
                  </a:lnTo>
                  <a:lnTo>
                    <a:pt x="1595327" y="202307"/>
                  </a:lnTo>
                  <a:lnTo>
                    <a:pt x="1598810" y="200411"/>
                  </a:lnTo>
                  <a:lnTo>
                    <a:pt x="1602293" y="199599"/>
                  </a:lnTo>
                  <a:lnTo>
                    <a:pt x="1605776" y="198789"/>
                  </a:lnTo>
                  <a:lnTo>
                    <a:pt x="1609260" y="196906"/>
                  </a:lnTo>
                  <a:lnTo>
                    <a:pt x="1612743" y="195026"/>
                  </a:lnTo>
                  <a:lnTo>
                    <a:pt x="1616226" y="195303"/>
                  </a:lnTo>
                  <a:lnTo>
                    <a:pt x="1619709" y="193431"/>
                  </a:lnTo>
                  <a:lnTo>
                    <a:pt x="1623193" y="191563"/>
                  </a:lnTo>
                  <a:lnTo>
                    <a:pt x="1626676" y="192918"/>
                  </a:lnTo>
                  <a:lnTo>
                    <a:pt x="1630159" y="193197"/>
                  </a:lnTo>
                  <a:lnTo>
                    <a:pt x="1633642" y="195603"/>
                  </a:lnTo>
                  <a:lnTo>
                    <a:pt x="1637126" y="195874"/>
                  </a:lnTo>
                  <a:lnTo>
                    <a:pt x="1640609" y="194026"/>
                  </a:lnTo>
                  <a:lnTo>
                    <a:pt x="1644092" y="193242"/>
                  </a:lnTo>
                  <a:lnTo>
                    <a:pt x="1647575" y="199831"/>
                  </a:lnTo>
                  <a:lnTo>
                    <a:pt x="1651059" y="199044"/>
                  </a:lnTo>
                  <a:lnTo>
                    <a:pt x="1654542" y="199304"/>
                  </a:lnTo>
                  <a:lnTo>
                    <a:pt x="1658025" y="199563"/>
                  </a:lnTo>
                  <a:lnTo>
                    <a:pt x="1661508" y="197739"/>
                  </a:lnTo>
                  <a:lnTo>
                    <a:pt x="1664992" y="201113"/>
                  </a:lnTo>
                  <a:lnTo>
                    <a:pt x="1668475" y="203430"/>
                  </a:lnTo>
                  <a:lnTo>
                    <a:pt x="1671958" y="206756"/>
                  </a:lnTo>
                  <a:lnTo>
                    <a:pt x="1675441" y="205972"/>
                  </a:lnTo>
                  <a:lnTo>
                    <a:pt x="1678925" y="205191"/>
                  </a:lnTo>
                  <a:lnTo>
                    <a:pt x="1682408" y="205432"/>
                  </a:lnTo>
                  <a:lnTo>
                    <a:pt x="1685891" y="203635"/>
                  </a:lnTo>
                  <a:lnTo>
                    <a:pt x="1689374" y="202861"/>
                  </a:lnTo>
                  <a:lnTo>
                    <a:pt x="1692858" y="201071"/>
                  </a:lnTo>
                  <a:lnTo>
                    <a:pt x="1696341" y="199284"/>
                  </a:lnTo>
                  <a:lnTo>
                    <a:pt x="1699824" y="207629"/>
                  </a:lnTo>
                  <a:lnTo>
                    <a:pt x="1703307" y="207862"/>
                  </a:lnTo>
                  <a:lnTo>
                    <a:pt x="1706791" y="207091"/>
                  </a:lnTo>
                  <a:lnTo>
                    <a:pt x="1710274" y="207324"/>
                  </a:lnTo>
                  <a:lnTo>
                    <a:pt x="1713757" y="209550"/>
                  </a:lnTo>
                  <a:lnTo>
                    <a:pt x="1717240" y="208782"/>
                  </a:lnTo>
                  <a:lnTo>
                    <a:pt x="1720723" y="207022"/>
                  </a:lnTo>
                  <a:lnTo>
                    <a:pt x="1724207" y="209236"/>
                  </a:lnTo>
                  <a:lnTo>
                    <a:pt x="1727690" y="210450"/>
                  </a:lnTo>
                  <a:lnTo>
                    <a:pt x="1731173" y="209687"/>
                  </a:lnTo>
                  <a:lnTo>
                    <a:pt x="1734656" y="213836"/>
                  </a:lnTo>
                  <a:lnTo>
                    <a:pt x="1738140" y="212094"/>
                  </a:lnTo>
                  <a:lnTo>
                    <a:pt x="1741623" y="211333"/>
                  </a:lnTo>
                  <a:lnTo>
                    <a:pt x="1745106" y="209598"/>
                  </a:lnTo>
                  <a:lnTo>
                    <a:pt x="1748589" y="207866"/>
                  </a:lnTo>
                  <a:lnTo>
                    <a:pt x="1752073" y="217795"/>
                  </a:lnTo>
                  <a:lnTo>
                    <a:pt x="1755556" y="217035"/>
                  </a:lnTo>
                  <a:lnTo>
                    <a:pt x="1759039" y="216277"/>
                  </a:lnTo>
                  <a:lnTo>
                    <a:pt x="1762522" y="217442"/>
                  </a:lnTo>
                  <a:lnTo>
                    <a:pt x="1766006" y="215728"/>
                  </a:lnTo>
                  <a:lnTo>
                    <a:pt x="1769489" y="214017"/>
                  </a:lnTo>
                  <a:lnTo>
                    <a:pt x="1772972" y="216139"/>
                  </a:lnTo>
                  <a:lnTo>
                    <a:pt x="1776455" y="218247"/>
                  </a:lnTo>
                  <a:lnTo>
                    <a:pt x="1779939" y="216546"/>
                  </a:lnTo>
                  <a:lnTo>
                    <a:pt x="1783422" y="215799"/>
                  </a:lnTo>
                  <a:lnTo>
                    <a:pt x="1786905" y="216950"/>
                  </a:lnTo>
                  <a:lnTo>
                    <a:pt x="1790388" y="215259"/>
                  </a:lnTo>
                  <a:lnTo>
                    <a:pt x="1793872" y="218293"/>
                  </a:lnTo>
                  <a:lnTo>
                    <a:pt x="1797355" y="226903"/>
                  </a:lnTo>
                  <a:lnTo>
                    <a:pt x="1800838" y="225223"/>
                  </a:lnTo>
                  <a:lnTo>
                    <a:pt x="1804321" y="225404"/>
                  </a:lnTo>
                  <a:lnTo>
                    <a:pt x="1807805" y="224658"/>
                  </a:lnTo>
                  <a:lnTo>
                    <a:pt x="1811288" y="225765"/>
                  </a:lnTo>
                  <a:lnTo>
                    <a:pt x="1814771" y="225021"/>
                  </a:lnTo>
                  <a:lnTo>
                    <a:pt x="1818254" y="223357"/>
                  </a:lnTo>
                  <a:lnTo>
                    <a:pt x="1821738" y="222619"/>
                  </a:lnTo>
                  <a:lnTo>
                    <a:pt x="1825221" y="222803"/>
                  </a:lnTo>
                  <a:lnTo>
                    <a:pt x="1828704" y="221149"/>
                  </a:lnTo>
                  <a:lnTo>
                    <a:pt x="1832187" y="220417"/>
                  </a:lnTo>
                  <a:lnTo>
                    <a:pt x="1835671" y="219687"/>
                  </a:lnTo>
                  <a:lnTo>
                    <a:pt x="1839154" y="218041"/>
                  </a:lnTo>
                  <a:lnTo>
                    <a:pt x="1842637" y="217317"/>
                  </a:lnTo>
                  <a:lnTo>
                    <a:pt x="1846120" y="219340"/>
                  </a:lnTo>
                  <a:lnTo>
                    <a:pt x="1849604" y="224076"/>
                  </a:lnTo>
                  <a:lnTo>
                    <a:pt x="1853087" y="226966"/>
                  </a:lnTo>
                  <a:lnTo>
                    <a:pt x="1856570" y="228936"/>
                  </a:lnTo>
                  <a:lnTo>
                    <a:pt x="1860053" y="230000"/>
                  </a:lnTo>
                  <a:lnTo>
                    <a:pt x="1863537" y="228377"/>
                  </a:lnTo>
                  <a:lnTo>
                    <a:pt x="1867020" y="232112"/>
                  </a:lnTo>
                  <a:lnTo>
                    <a:pt x="1870503" y="230495"/>
                  </a:lnTo>
                  <a:lnTo>
                    <a:pt x="1873986" y="233318"/>
                  </a:lnTo>
                  <a:lnTo>
                    <a:pt x="1877470" y="231708"/>
                  </a:lnTo>
                  <a:lnTo>
                    <a:pt x="1880953" y="230100"/>
                  </a:lnTo>
                  <a:lnTo>
                    <a:pt x="1884436" y="230263"/>
                  </a:lnTo>
                  <a:lnTo>
                    <a:pt x="1887919" y="229544"/>
                  </a:lnTo>
                  <a:lnTo>
                    <a:pt x="1891403" y="227945"/>
                  </a:lnTo>
                  <a:lnTo>
                    <a:pt x="1894886" y="228112"/>
                  </a:lnTo>
                  <a:lnTo>
                    <a:pt x="1898369" y="226519"/>
                  </a:lnTo>
                  <a:lnTo>
                    <a:pt x="1901852" y="224928"/>
                  </a:lnTo>
                  <a:lnTo>
                    <a:pt x="1905336" y="229485"/>
                  </a:lnTo>
                  <a:lnTo>
                    <a:pt x="1908819" y="228774"/>
                  </a:lnTo>
                  <a:lnTo>
                    <a:pt x="1912302" y="227192"/>
                  </a:lnTo>
                  <a:lnTo>
                    <a:pt x="1915785" y="227359"/>
                  </a:lnTo>
                  <a:lnTo>
                    <a:pt x="1919269" y="225783"/>
                  </a:lnTo>
                  <a:lnTo>
                    <a:pt x="1922752" y="225081"/>
                  </a:lnTo>
                  <a:lnTo>
                    <a:pt x="1926235" y="223511"/>
                  </a:lnTo>
                  <a:lnTo>
                    <a:pt x="1929718" y="232334"/>
                  </a:lnTo>
                  <a:lnTo>
                    <a:pt x="1933202" y="230769"/>
                  </a:lnTo>
                  <a:lnTo>
                    <a:pt x="1936685" y="230068"/>
                  </a:lnTo>
                  <a:lnTo>
                    <a:pt x="1940168" y="230227"/>
                  </a:lnTo>
                  <a:lnTo>
                    <a:pt x="1943651" y="230385"/>
                  </a:lnTo>
                  <a:lnTo>
                    <a:pt x="1947135" y="229688"/>
                  </a:lnTo>
                  <a:lnTo>
                    <a:pt x="1950618" y="228137"/>
                  </a:lnTo>
                  <a:lnTo>
                    <a:pt x="1954101" y="227445"/>
                  </a:lnTo>
                  <a:lnTo>
                    <a:pt x="1957584" y="226754"/>
                  </a:lnTo>
                  <a:lnTo>
                    <a:pt x="1961068" y="230320"/>
                  </a:lnTo>
                  <a:lnTo>
                    <a:pt x="1964551" y="233014"/>
                  </a:lnTo>
                  <a:lnTo>
                    <a:pt x="1968034" y="232321"/>
                  </a:lnTo>
                  <a:lnTo>
                    <a:pt x="1971517" y="235835"/>
                  </a:lnTo>
                  <a:lnTo>
                    <a:pt x="1975001" y="235142"/>
                  </a:lnTo>
                  <a:lnTo>
                    <a:pt x="1978484" y="237793"/>
                  </a:lnTo>
                  <a:lnTo>
                    <a:pt x="1981967" y="236268"/>
                  </a:lnTo>
                  <a:lnTo>
                    <a:pt x="1985450" y="235579"/>
                  </a:lnTo>
                  <a:lnTo>
                    <a:pt x="1988934" y="234891"/>
                  </a:lnTo>
                  <a:lnTo>
                    <a:pt x="1992417" y="233374"/>
                  </a:lnTo>
                  <a:lnTo>
                    <a:pt x="1995900" y="234352"/>
                  </a:lnTo>
                  <a:lnTo>
                    <a:pt x="1999383" y="232840"/>
                  </a:lnTo>
                  <a:lnTo>
                    <a:pt x="2002867" y="232160"/>
                  </a:lnTo>
                  <a:lnTo>
                    <a:pt x="2006350" y="230653"/>
                  </a:lnTo>
                  <a:lnTo>
                    <a:pt x="2009833" y="229148"/>
                  </a:lnTo>
                  <a:lnTo>
                    <a:pt x="2013316" y="230130"/>
                  </a:lnTo>
                  <a:lnTo>
                    <a:pt x="2016799" y="229457"/>
                  </a:lnTo>
                  <a:lnTo>
                    <a:pt x="2020283" y="228786"/>
                  </a:lnTo>
                  <a:lnTo>
                    <a:pt x="2023766" y="228941"/>
                  </a:lnTo>
                  <a:lnTo>
                    <a:pt x="2027249" y="230738"/>
                  </a:lnTo>
                  <a:lnTo>
                    <a:pt x="2030732" y="229249"/>
                  </a:lnTo>
                  <a:lnTo>
                    <a:pt x="2034216" y="231039"/>
                  </a:lnTo>
                  <a:lnTo>
                    <a:pt x="2037699" y="229555"/>
                  </a:lnTo>
                  <a:lnTo>
                    <a:pt x="2041182" y="228073"/>
                  </a:lnTo>
                  <a:lnTo>
                    <a:pt x="2044665" y="226594"/>
                  </a:lnTo>
                  <a:lnTo>
                    <a:pt x="2048149" y="230822"/>
                  </a:lnTo>
                  <a:lnTo>
                    <a:pt x="2051632" y="230971"/>
                  </a:lnTo>
                  <a:lnTo>
                    <a:pt x="2055115" y="230310"/>
                  </a:lnTo>
                  <a:lnTo>
                    <a:pt x="2058598" y="231267"/>
                  </a:lnTo>
                  <a:lnTo>
                    <a:pt x="2062082" y="229801"/>
                  </a:lnTo>
                  <a:lnTo>
                    <a:pt x="2065565" y="229950"/>
                  </a:lnTo>
                  <a:lnTo>
                    <a:pt x="2069048" y="230100"/>
                  </a:lnTo>
                  <a:lnTo>
                    <a:pt x="2072531" y="229445"/>
                  </a:lnTo>
                  <a:lnTo>
                    <a:pt x="2076015" y="229595"/>
                  </a:lnTo>
                  <a:lnTo>
                    <a:pt x="2079498" y="228140"/>
                  </a:lnTo>
                  <a:lnTo>
                    <a:pt x="2082981" y="229093"/>
                  </a:lnTo>
                  <a:lnTo>
                    <a:pt x="2086464" y="232431"/>
                  </a:lnTo>
                  <a:lnTo>
                    <a:pt x="2089948" y="230984"/>
                  </a:lnTo>
                  <a:lnTo>
                    <a:pt x="2093431" y="230335"/>
                  </a:lnTo>
                  <a:lnTo>
                    <a:pt x="2096914" y="233655"/>
                  </a:lnTo>
                  <a:lnTo>
                    <a:pt x="2100397" y="233791"/>
                  </a:lnTo>
                  <a:lnTo>
                    <a:pt x="2103881" y="236290"/>
                  </a:lnTo>
                  <a:lnTo>
                    <a:pt x="2107364" y="234856"/>
                  </a:lnTo>
                  <a:lnTo>
                    <a:pt x="2110847" y="235777"/>
                  </a:lnTo>
                  <a:lnTo>
                    <a:pt x="2114330" y="235912"/>
                  </a:lnTo>
                  <a:lnTo>
                    <a:pt x="2117814" y="234485"/>
                  </a:lnTo>
                  <a:lnTo>
                    <a:pt x="2121297" y="233059"/>
                  </a:lnTo>
                  <a:lnTo>
                    <a:pt x="2124780" y="232418"/>
                  </a:lnTo>
                  <a:lnTo>
                    <a:pt x="2128263" y="231779"/>
                  </a:lnTo>
                  <a:lnTo>
                    <a:pt x="2131747" y="231920"/>
                  </a:lnTo>
                  <a:lnTo>
                    <a:pt x="2135230" y="235167"/>
                  </a:lnTo>
                  <a:lnTo>
                    <a:pt x="2138713" y="236847"/>
                  </a:lnTo>
                  <a:lnTo>
                    <a:pt x="2142196" y="236208"/>
                  </a:lnTo>
                  <a:lnTo>
                    <a:pt x="2145680" y="237880"/>
                  </a:lnTo>
                  <a:lnTo>
                    <a:pt x="2149163" y="236473"/>
                  </a:lnTo>
                  <a:lnTo>
                    <a:pt x="2152646" y="235069"/>
                  </a:lnTo>
                  <a:lnTo>
                    <a:pt x="2156129" y="233667"/>
                  </a:lnTo>
                  <a:lnTo>
                    <a:pt x="2159613" y="233035"/>
                  </a:lnTo>
                  <a:lnTo>
                    <a:pt x="2163096" y="234705"/>
                  </a:lnTo>
                  <a:lnTo>
                    <a:pt x="2166579" y="236366"/>
                  </a:lnTo>
                  <a:lnTo>
                    <a:pt x="2170062" y="235735"/>
                  </a:lnTo>
                  <a:lnTo>
                    <a:pt x="2173546" y="235106"/>
                  </a:lnTo>
                  <a:lnTo>
                    <a:pt x="2177029" y="233717"/>
                  </a:lnTo>
                  <a:lnTo>
                    <a:pt x="2180512" y="232331"/>
                  </a:lnTo>
                  <a:lnTo>
                    <a:pt x="2183995" y="232468"/>
                  </a:lnTo>
                  <a:lnTo>
                    <a:pt x="2187479" y="231086"/>
                  </a:lnTo>
                  <a:lnTo>
                    <a:pt x="2190962" y="233498"/>
                  </a:lnTo>
                  <a:lnTo>
                    <a:pt x="2194445" y="232120"/>
                  </a:lnTo>
                  <a:lnTo>
                    <a:pt x="2197928" y="231501"/>
                  </a:lnTo>
                  <a:lnTo>
                    <a:pt x="2201412" y="235405"/>
                  </a:lnTo>
                  <a:lnTo>
                    <a:pt x="2204895" y="237034"/>
                  </a:lnTo>
                  <a:lnTo>
                    <a:pt x="2208378" y="235665"/>
                  </a:lnTo>
                  <a:lnTo>
                    <a:pt x="2211861" y="235795"/>
                  </a:lnTo>
                  <a:lnTo>
                    <a:pt x="2215345" y="234431"/>
                  </a:lnTo>
                  <a:lnTo>
                    <a:pt x="2218828" y="233815"/>
                  </a:lnTo>
                  <a:lnTo>
                    <a:pt x="2222311" y="233948"/>
                  </a:lnTo>
                  <a:lnTo>
                    <a:pt x="2225794" y="233335"/>
                  </a:lnTo>
                  <a:lnTo>
                    <a:pt x="2229278" y="234211"/>
                  </a:lnTo>
                  <a:lnTo>
                    <a:pt x="2232761" y="233600"/>
                  </a:lnTo>
                  <a:lnTo>
                    <a:pt x="2236244" y="232248"/>
                  </a:lnTo>
                  <a:lnTo>
                    <a:pt x="2239727" y="233123"/>
                  </a:lnTo>
                  <a:lnTo>
                    <a:pt x="2243211" y="235470"/>
                  </a:lnTo>
                  <a:lnTo>
                    <a:pt x="2246694" y="234125"/>
                  </a:lnTo>
                  <a:lnTo>
                    <a:pt x="2250177" y="234990"/>
                  </a:lnTo>
                  <a:lnTo>
                    <a:pt x="2253660" y="234384"/>
                  </a:lnTo>
                  <a:lnTo>
                    <a:pt x="2257144" y="233045"/>
                  </a:lnTo>
                  <a:lnTo>
                    <a:pt x="2260627" y="233176"/>
                  </a:lnTo>
                  <a:lnTo>
                    <a:pt x="2264110" y="231841"/>
                  </a:lnTo>
                  <a:lnTo>
                    <a:pt x="2267593" y="231974"/>
                  </a:lnTo>
                  <a:lnTo>
                    <a:pt x="2271077" y="231375"/>
                  </a:lnTo>
                  <a:lnTo>
                    <a:pt x="2274560" y="232239"/>
                  </a:lnTo>
                  <a:lnTo>
                    <a:pt x="2278043" y="231641"/>
                  </a:lnTo>
                  <a:lnTo>
                    <a:pt x="2281526" y="230316"/>
                  </a:lnTo>
                  <a:lnTo>
                    <a:pt x="2285010" y="228993"/>
                  </a:lnTo>
                  <a:lnTo>
                    <a:pt x="2288493" y="228400"/>
                  </a:lnTo>
                  <a:lnTo>
                    <a:pt x="2291976" y="228538"/>
                  </a:lnTo>
                  <a:lnTo>
                    <a:pt x="2295459" y="227948"/>
                  </a:lnTo>
                  <a:lnTo>
                    <a:pt x="2298942" y="226632"/>
                  </a:lnTo>
                  <a:lnTo>
                    <a:pt x="2302426" y="226045"/>
                  </a:lnTo>
                  <a:lnTo>
                    <a:pt x="2305909" y="227636"/>
                  </a:lnTo>
                  <a:lnTo>
                    <a:pt x="2309392" y="226326"/>
                  </a:lnTo>
                  <a:lnTo>
                    <a:pt x="2312875" y="227911"/>
                  </a:lnTo>
                  <a:lnTo>
                    <a:pt x="2316359" y="226605"/>
                  </a:lnTo>
                  <a:lnTo>
                    <a:pt x="2319842" y="225301"/>
                  </a:lnTo>
                  <a:lnTo>
                    <a:pt x="2323325" y="224721"/>
                  </a:lnTo>
                  <a:lnTo>
                    <a:pt x="2326808" y="223421"/>
                  </a:lnTo>
                  <a:lnTo>
                    <a:pt x="2330292" y="226440"/>
                  </a:lnTo>
                  <a:lnTo>
                    <a:pt x="2333775" y="225144"/>
                  </a:lnTo>
                  <a:lnTo>
                    <a:pt x="2337258" y="226000"/>
                  </a:lnTo>
                  <a:lnTo>
                    <a:pt x="2340741" y="226138"/>
                  </a:lnTo>
                  <a:lnTo>
                    <a:pt x="2344225" y="225563"/>
                  </a:lnTo>
                  <a:lnTo>
                    <a:pt x="2347708" y="226414"/>
                  </a:lnTo>
                  <a:lnTo>
                    <a:pt x="2351191" y="227973"/>
                  </a:lnTo>
                  <a:lnTo>
                    <a:pt x="2354674" y="226688"/>
                  </a:lnTo>
                  <a:lnTo>
                    <a:pt x="2358158" y="226115"/>
                  </a:lnTo>
                  <a:lnTo>
                    <a:pt x="2361641" y="224834"/>
                  </a:lnTo>
                  <a:lnTo>
                    <a:pt x="2365124" y="223555"/>
                  </a:lnTo>
                  <a:lnTo>
                    <a:pt x="2368607" y="222988"/>
                  </a:lnTo>
                  <a:lnTo>
                    <a:pt x="2372091" y="224544"/>
                  </a:lnTo>
                  <a:lnTo>
                    <a:pt x="2375574" y="223977"/>
                  </a:lnTo>
                  <a:lnTo>
                    <a:pt x="2379057" y="222705"/>
                  </a:lnTo>
                  <a:lnTo>
                    <a:pt x="2382540" y="221435"/>
                  </a:lnTo>
                  <a:lnTo>
                    <a:pt x="2386024" y="222988"/>
                  </a:lnTo>
                  <a:lnTo>
                    <a:pt x="2389507" y="224532"/>
                  </a:lnTo>
                  <a:lnTo>
                    <a:pt x="2392990" y="226769"/>
                  </a:lnTo>
                  <a:lnTo>
                    <a:pt x="2396473" y="226903"/>
                  </a:lnTo>
                  <a:lnTo>
                    <a:pt x="2399957" y="226340"/>
                  </a:lnTo>
                  <a:lnTo>
                    <a:pt x="2403440" y="226474"/>
                  </a:lnTo>
                  <a:lnTo>
                    <a:pt x="2406923" y="225217"/>
                  </a:lnTo>
                  <a:lnTo>
                    <a:pt x="2410406" y="226741"/>
                  </a:lnTo>
                  <a:lnTo>
                    <a:pt x="2413890" y="226182"/>
                  </a:lnTo>
                  <a:lnTo>
                    <a:pt x="2417373" y="229768"/>
                  </a:lnTo>
                  <a:lnTo>
                    <a:pt x="2420856" y="231271"/>
                  </a:lnTo>
                  <a:lnTo>
                    <a:pt x="2424339" y="230710"/>
                  </a:lnTo>
                  <a:lnTo>
                    <a:pt x="2427823" y="232205"/>
                  </a:lnTo>
                  <a:lnTo>
                    <a:pt x="2431306" y="230962"/>
                  </a:lnTo>
                  <a:lnTo>
                    <a:pt x="2434789" y="231770"/>
                  </a:lnTo>
                  <a:lnTo>
                    <a:pt x="2438272" y="231893"/>
                  </a:lnTo>
                  <a:lnTo>
                    <a:pt x="2441756" y="232017"/>
                  </a:lnTo>
                  <a:lnTo>
                    <a:pt x="2445239" y="234175"/>
                  </a:lnTo>
                  <a:lnTo>
                    <a:pt x="2448722" y="237670"/>
                  </a:lnTo>
                  <a:lnTo>
                    <a:pt x="2452205" y="239128"/>
                  </a:lnTo>
                  <a:lnTo>
                    <a:pt x="2455689" y="237897"/>
                  </a:lnTo>
                  <a:lnTo>
                    <a:pt x="2459172" y="237339"/>
                  </a:lnTo>
                  <a:lnTo>
                    <a:pt x="2462655" y="236783"/>
                  </a:lnTo>
                  <a:lnTo>
                    <a:pt x="2466138" y="236898"/>
                  </a:lnTo>
                  <a:lnTo>
                    <a:pt x="2469622" y="238348"/>
                  </a:lnTo>
                  <a:lnTo>
                    <a:pt x="2473105" y="239791"/>
                  </a:lnTo>
                  <a:lnTo>
                    <a:pt x="2476588" y="238571"/>
                  </a:lnTo>
                  <a:lnTo>
                    <a:pt x="2480071" y="239346"/>
                  </a:lnTo>
                  <a:lnTo>
                    <a:pt x="2483555" y="238793"/>
                  </a:lnTo>
                  <a:lnTo>
                    <a:pt x="2487038" y="240888"/>
                  </a:lnTo>
                  <a:lnTo>
                    <a:pt x="2490521" y="239675"/>
                  </a:lnTo>
                  <a:lnTo>
                    <a:pt x="2494004" y="239124"/>
                  </a:lnTo>
                  <a:lnTo>
                    <a:pt x="2497488" y="239892"/>
                  </a:lnTo>
                  <a:lnTo>
                    <a:pt x="2500971" y="238684"/>
                  </a:lnTo>
                  <a:lnTo>
                    <a:pt x="2504454" y="240765"/>
                  </a:lnTo>
                  <a:lnTo>
                    <a:pt x="2507937" y="241526"/>
                  </a:lnTo>
                  <a:lnTo>
                    <a:pt x="2511421" y="240323"/>
                  </a:lnTo>
                  <a:lnTo>
                    <a:pt x="2514904" y="241737"/>
                  </a:lnTo>
                  <a:lnTo>
                    <a:pt x="2518387" y="241841"/>
                  </a:lnTo>
                  <a:lnTo>
                    <a:pt x="2521870" y="240644"/>
                  </a:lnTo>
                  <a:lnTo>
                    <a:pt x="2525354" y="240750"/>
                  </a:lnTo>
                  <a:lnTo>
                    <a:pt x="2528837" y="239555"/>
                  </a:lnTo>
                  <a:lnTo>
                    <a:pt x="2532320" y="238362"/>
                  </a:lnTo>
                  <a:lnTo>
                    <a:pt x="2535803" y="238471"/>
                  </a:lnTo>
                  <a:lnTo>
                    <a:pt x="2539287" y="241171"/>
                  </a:lnTo>
                  <a:lnTo>
                    <a:pt x="2542770" y="245784"/>
                  </a:lnTo>
                  <a:lnTo>
                    <a:pt x="2546253" y="247163"/>
                  </a:lnTo>
                  <a:lnTo>
                    <a:pt x="2549736" y="251085"/>
                  </a:lnTo>
                  <a:lnTo>
                    <a:pt x="2553220" y="251810"/>
                  </a:lnTo>
                  <a:lnTo>
                    <a:pt x="2556703" y="252532"/>
                  </a:lnTo>
                  <a:lnTo>
                    <a:pt x="2560186" y="254514"/>
                  </a:lnTo>
                  <a:lnTo>
                    <a:pt x="2563669" y="253337"/>
                  </a:lnTo>
                  <a:lnTo>
                    <a:pt x="2567153" y="256567"/>
                  </a:lnTo>
                  <a:lnTo>
                    <a:pt x="2570636" y="258526"/>
                  </a:lnTo>
                  <a:lnTo>
                    <a:pt x="2574119" y="258604"/>
                  </a:lnTo>
                  <a:lnTo>
                    <a:pt x="2577602" y="259928"/>
                  </a:lnTo>
                  <a:lnTo>
                    <a:pt x="2581085" y="258759"/>
                  </a:lnTo>
                  <a:lnTo>
                    <a:pt x="2584569" y="259458"/>
                  </a:lnTo>
                  <a:lnTo>
                    <a:pt x="2588052" y="258292"/>
                  </a:lnTo>
                  <a:lnTo>
                    <a:pt x="2591535" y="258370"/>
                  </a:lnTo>
                  <a:lnTo>
                    <a:pt x="2595018" y="257828"/>
                  </a:lnTo>
                  <a:lnTo>
                    <a:pt x="2598502" y="257286"/>
                  </a:lnTo>
                  <a:lnTo>
                    <a:pt x="2601985" y="256746"/>
                  </a:lnTo>
                  <a:lnTo>
                    <a:pt x="2605468" y="259911"/>
                  </a:lnTo>
                  <a:lnTo>
                    <a:pt x="2608951" y="258755"/>
                  </a:lnTo>
                  <a:lnTo>
                    <a:pt x="2612435" y="259446"/>
                  </a:lnTo>
                  <a:lnTo>
                    <a:pt x="2615918" y="258293"/>
                  </a:lnTo>
                  <a:lnTo>
                    <a:pt x="2619401" y="259597"/>
                  </a:lnTo>
                  <a:lnTo>
                    <a:pt x="2622884" y="260283"/>
                  </a:lnTo>
                  <a:lnTo>
                    <a:pt x="2626368" y="260357"/>
                  </a:lnTo>
                  <a:lnTo>
                    <a:pt x="2629851" y="262866"/>
                  </a:lnTo>
                  <a:lnTo>
                    <a:pt x="2633334" y="261721"/>
                  </a:lnTo>
                  <a:lnTo>
                    <a:pt x="2636817" y="261793"/>
                  </a:lnTo>
                  <a:lnTo>
                    <a:pt x="2640301" y="261257"/>
                  </a:lnTo>
                  <a:lnTo>
                    <a:pt x="2643784" y="260117"/>
                  </a:lnTo>
                  <a:lnTo>
                    <a:pt x="2647267" y="258977"/>
                  </a:lnTo>
                  <a:lnTo>
                    <a:pt x="2650750" y="257839"/>
                  </a:lnTo>
                  <a:lnTo>
                    <a:pt x="2654234" y="256702"/>
                  </a:lnTo>
                  <a:lnTo>
                    <a:pt x="2657717" y="255567"/>
                  </a:lnTo>
                  <a:lnTo>
                    <a:pt x="2661200" y="254433"/>
                  </a:lnTo>
                  <a:lnTo>
                    <a:pt x="2664683" y="257540"/>
                  </a:lnTo>
                  <a:lnTo>
                    <a:pt x="2668167" y="260025"/>
                  </a:lnTo>
                  <a:lnTo>
                    <a:pt x="2671650" y="261898"/>
                  </a:lnTo>
                  <a:lnTo>
                    <a:pt x="2675133" y="263164"/>
                  </a:lnTo>
                  <a:lnTo>
                    <a:pt x="2678616" y="262635"/>
                  </a:lnTo>
                  <a:lnTo>
                    <a:pt x="2682100" y="261511"/>
                  </a:lnTo>
                  <a:lnTo>
                    <a:pt x="2685583" y="260388"/>
                  </a:lnTo>
                  <a:lnTo>
                    <a:pt x="2689066" y="264030"/>
                  </a:lnTo>
                  <a:lnTo>
                    <a:pt x="2692549" y="264690"/>
                  </a:lnTo>
                  <a:lnTo>
                    <a:pt x="2696033" y="266528"/>
                  </a:lnTo>
                  <a:lnTo>
                    <a:pt x="2699516" y="265412"/>
                  </a:lnTo>
                  <a:lnTo>
                    <a:pt x="2702999" y="264296"/>
                  </a:lnTo>
                  <a:lnTo>
                    <a:pt x="2706482" y="264362"/>
                  </a:lnTo>
                  <a:lnTo>
                    <a:pt x="2709966" y="266780"/>
                  </a:lnTo>
                  <a:lnTo>
                    <a:pt x="2713449" y="266256"/>
                  </a:lnTo>
                  <a:lnTo>
                    <a:pt x="2716932" y="266319"/>
                  </a:lnTo>
                  <a:lnTo>
                    <a:pt x="2720415" y="265797"/>
                  </a:lnTo>
                  <a:lnTo>
                    <a:pt x="2723899" y="265861"/>
                  </a:lnTo>
                  <a:lnTo>
                    <a:pt x="2727382" y="264755"/>
                  </a:lnTo>
                  <a:lnTo>
                    <a:pt x="2730865" y="264236"/>
                  </a:lnTo>
                  <a:lnTo>
                    <a:pt x="2734348" y="264302"/>
                  </a:lnTo>
                  <a:lnTo>
                    <a:pt x="2737832" y="264950"/>
                  </a:lnTo>
                  <a:lnTo>
                    <a:pt x="2741315" y="265595"/>
                  </a:lnTo>
                  <a:lnTo>
                    <a:pt x="2744798" y="264497"/>
                  </a:lnTo>
                  <a:lnTo>
                    <a:pt x="2748281" y="263981"/>
                  </a:lnTo>
                  <a:lnTo>
                    <a:pt x="2751765" y="264627"/>
                  </a:lnTo>
                  <a:lnTo>
                    <a:pt x="2755248" y="263532"/>
                  </a:lnTo>
                  <a:lnTo>
                    <a:pt x="2758731" y="265333"/>
                  </a:lnTo>
                  <a:lnTo>
                    <a:pt x="2762214" y="265397"/>
                  </a:lnTo>
                  <a:lnTo>
                    <a:pt x="2765698" y="264307"/>
                  </a:lnTo>
                  <a:lnTo>
                    <a:pt x="2769181" y="263795"/>
                  </a:lnTo>
                  <a:lnTo>
                    <a:pt x="2772664" y="262707"/>
                  </a:lnTo>
                  <a:lnTo>
                    <a:pt x="2776147" y="261621"/>
                  </a:lnTo>
                  <a:lnTo>
                    <a:pt x="2779631" y="261113"/>
                  </a:lnTo>
                  <a:lnTo>
                    <a:pt x="2783114" y="260605"/>
                  </a:lnTo>
                  <a:lnTo>
                    <a:pt x="2786597" y="260099"/>
                  </a:lnTo>
                  <a:lnTo>
                    <a:pt x="2790080" y="262465"/>
                  </a:lnTo>
                  <a:lnTo>
                    <a:pt x="2793564" y="261959"/>
                  </a:lnTo>
                  <a:lnTo>
                    <a:pt x="2797047" y="264312"/>
                  </a:lnTo>
                  <a:lnTo>
                    <a:pt x="2800530" y="263235"/>
                  </a:lnTo>
                  <a:lnTo>
                    <a:pt x="2804013" y="262730"/>
                  </a:lnTo>
                  <a:lnTo>
                    <a:pt x="2807497" y="262226"/>
                  </a:lnTo>
                  <a:lnTo>
                    <a:pt x="2810980" y="262293"/>
                  </a:lnTo>
                  <a:lnTo>
                    <a:pt x="2814463" y="266328"/>
                  </a:lnTo>
                  <a:lnTo>
                    <a:pt x="2817946" y="265258"/>
                  </a:lnTo>
                  <a:lnTo>
                    <a:pt x="2821430" y="264755"/>
                  </a:lnTo>
                  <a:lnTo>
                    <a:pt x="2824913" y="263688"/>
                  </a:lnTo>
                  <a:lnTo>
                    <a:pt x="2828396" y="263187"/>
                  </a:lnTo>
                  <a:lnTo>
                    <a:pt x="2831879" y="263252"/>
                  </a:lnTo>
                  <a:lnTo>
                    <a:pt x="2835363" y="262753"/>
                  </a:lnTo>
                  <a:lnTo>
                    <a:pt x="2838846" y="262254"/>
                  </a:lnTo>
                  <a:lnTo>
                    <a:pt x="2842329" y="264568"/>
                  </a:lnTo>
                  <a:lnTo>
                    <a:pt x="2845812" y="264631"/>
                  </a:lnTo>
                  <a:lnTo>
                    <a:pt x="2849296" y="265253"/>
                  </a:lnTo>
                  <a:lnTo>
                    <a:pt x="2852779" y="264755"/>
                  </a:lnTo>
                  <a:lnTo>
                    <a:pt x="2856262" y="264818"/>
                  </a:lnTo>
                  <a:lnTo>
                    <a:pt x="2859745" y="265437"/>
                  </a:lnTo>
                  <a:lnTo>
                    <a:pt x="2863229" y="267166"/>
                  </a:lnTo>
                  <a:lnTo>
                    <a:pt x="2866712" y="269440"/>
                  </a:lnTo>
                  <a:lnTo>
                    <a:pt x="2870195" y="268943"/>
                  </a:lnTo>
                  <a:lnTo>
                    <a:pt x="2873678" y="268447"/>
                  </a:lnTo>
                  <a:lnTo>
                    <a:pt x="2877161" y="267400"/>
                  </a:lnTo>
                  <a:lnTo>
                    <a:pt x="2880645" y="266906"/>
                  </a:lnTo>
                  <a:lnTo>
                    <a:pt x="2884128" y="266413"/>
                  </a:lnTo>
                  <a:lnTo>
                    <a:pt x="2887611" y="265921"/>
                  </a:lnTo>
                  <a:lnTo>
                    <a:pt x="2891094" y="269279"/>
                  </a:lnTo>
                  <a:lnTo>
                    <a:pt x="2894578" y="269882"/>
                  </a:lnTo>
                  <a:lnTo>
                    <a:pt x="2898061" y="271030"/>
                  </a:lnTo>
                  <a:lnTo>
                    <a:pt x="2901544" y="271083"/>
                  </a:lnTo>
                  <a:lnTo>
                    <a:pt x="2905027" y="271680"/>
                  </a:lnTo>
                  <a:lnTo>
                    <a:pt x="2908511" y="271732"/>
                  </a:lnTo>
                  <a:lnTo>
                    <a:pt x="2911994" y="272870"/>
                  </a:lnTo>
                  <a:lnTo>
                    <a:pt x="2915477" y="272920"/>
                  </a:lnTo>
                  <a:lnTo>
                    <a:pt x="2918960" y="272971"/>
                  </a:lnTo>
                  <a:lnTo>
                    <a:pt x="2922444" y="272480"/>
                  </a:lnTo>
                  <a:lnTo>
                    <a:pt x="2925927" y="271451"/>
                  </a:lnTo>
                  <a:lnTo>
                    <a:pt x="2929410" y="271503"/>
                  </a:lnTo>
                  <a:lnTo>
                    <a:pt x="2932893" y="272094"/>
                  </a:lnTo>
                  <a:lnTo>
                    <a:pt x="2936377" y="272145"/>
                  </a:lnTo>
                  <a:lnTo>
                    <a:pt x="2939860" y="271120"/>
                  </a:lnTo>
                  <a:lnTo>
                    <a:pt x="2943343" y="274391"/>
                  </a:lnTo>
                  <a:lnTo>
                    <a:pt x="2946826" y="273905"/>
                  </a:lnTo>
                  <a:lnTo>
                    <a:pt x="2950310" y="273953"/>
                  </a:lnTo>
                  <a:lnTo>
                    <a:pt x="2953793" y="277730"/>
                  </a:lnTo>
                  <a:lnTo>
                    <a:pt x="2957276" y="276711"/>
                  </a:lnTo>
                  <a:lnTo>
                    <a:pt x="2960759" y="275694"/>
                  </a:lnTo>
                  <a:lnTo>
                    <a:pt x="2964243" y="275741"/>
                  </a:lnTo>
                  <a:lnTo>
                    <a:pt x="2967726" y="274726"/>
                  </a:lnTo>
                  <a:lnTo>
                    <a:pt x="2971209" y="274243"/>
                  </a:lnTo>
                  <a:lnTo>
                    <a:pt x="2974692" y="274820"/>
                  </a:lnTo>
                  <a:lnTo>
                    <a:pt x="2978176" y="274867"/>
                  </a:lnTo>
                  <a:lnTo>
                    <a:pt x="2981659" y="274386"/>
                  </a:lnTo>
                  <a:lnTo>
                    <a:pt x="2985142" y="273377"/>
                  </a:lnTo>
                  <a:lnTo>
                    <a:pt x="2988625" y="276587"/>
                  </a:lnTo>
                  <a:lnTo>
                    <a:pt x="2992109" y="276106"/>
                  </a:lnTo>
                  <a:lnTo>
                    <a:pt x="2995592" y="276676"/>
                  </a:lnTo>
                  <a:lnTo>
                    <a:pt x="2999075" y="275672"/>
                  </a:lnTo>
                  <a:lnTo>
                    <a:pt x="3002558" y="275194"/>
                  </a:lnTo>
                  <a:lnTo>
                    <a:pt x="3006042" y="276809"/>
                  </a:lnTo>
                  <a:lnTo>
                    <a:pt x="3009525" y="275809"/>
                  </a:lnTo>
                  <a:lnTo>
                    <a:pt x="3013008" y="275332"/>
                  </a:lnTo>
                  <a:lnTo>
                    <a:pt x="3016491" y="274333"/>
                  </a:lnTo>
                  <a:lnTo>
                    <a:pt x="3019975" y="274902"/>
                  </a:lnTo>
                  <a:lnTo>
                    <a:pt x="3023458" y="273906"/>
                  </a:lnTo>
                  <a:lnTo>
                    <a:pt x="3026941" y="272911"/>
                  </a:lnTo>
                  <a:lnTo>
                    <a:pt x="3030424" y="272438"/>
                  </a:lnTo>
                  <a:lnTo>
                    <a:pt x="3033908" y="273008"/>
                  </a:lnTo>
                  <a:lnTo>
                    <a:pt x="3037391" y="272536"/>
                  </a:lnTo>
                  <a:lnTo>
                    <a:pt x="3040874" y="275178"/>
                  </a:lnTo>
                  <a:lnTo>
                    <a:pt x="3044357" y="280378"/>
                  </a:lnTo>
                  <a:lnTo>
                    <a:pt x="3047841" y="279904"/>
                  </a:lnTo>
                  <a:lnTo>
                    <a:pt x="3051324" y="280456"/>
                  </a:lnTo>
                  <a:lnTo>
                    <a:pt x="3054807" y="281519"/>
                  </a:lnTo>
                  <a:lnTo>
                    <a:pt x="3058290" y="283087"/>
                  </a:lnTo>
                  <a:lnTo>
                    <a:pt x="3061774" y="283123"/>
                  </a:lnTo>
                  <a:lnTo>
                    <a:pt x="3065257" y="282650"/>
                  </a:lnTo>
                  <a:lnTo>
                    <a:pt x="3068740" y="284210"/>
                  </a:lnTo>
                  <a:lnTo>
                    <a:pt x="3072223" y="283230"/>
                  </a:lnTo>
                  <a:lnTo>
                    <a:pt x="3075707" y="283266"/>
                  </a:lnTo>
                  <a:lnTo>
                    <a:pt x="3079190" y="284313"/>
                  </a:lnTo>
                  <a:lnTo>
                    <a:pt x="3082673" y="284852"/>
                  </a:lnTo>
                  <a:lnTo>
                    <a:pt x="3086156" y="285389"/>
                  </a:lnTo>
                  <a:lnTo>
                    <a:pt x="3089640" y="284416"/>
                  </a:lnTo>
                  <a:lnTo>
                    <a:pt x="3093123" y="286459"/>
                  </a:lnTo>
                  <a:lnTo>
                    <a:pt x="3096606" y="286491"/>
                  </a:lnTo>
                  <a:lnTo>
                    <a:pt x="3100089" y="285521"/>
                  </a:lnTo>
                  <a:lnTo>
                    <a:pt x="3103573" y="286054"/>
                  </a:lnTo>
                  <a:lnTo>
                    <a:pt x="3107056" y="286585"/>
                  </a:lnTo>
                  <a:lnTo>
                    <a:pt x="3110539" y="290101"/>
                  </a:lnTo>
                  <a:lnTo>
                    <a:pt x="3114022" y="290128"/>
                  </a:lnTo>
                  <a:lnTo>
                    <a:pt x="3117506" y="289164"/>
                  </a:lnTo>
                  <a:lnTo>
                    <a:pt x="3120989" y="292653"/>
                  </a:lnTo>
                  <a:lnTo>
                    <a:pt x="3124472" y="292678"/>
                  </a:lnTo>
                  <a:lnTo>
                    <a:pt x="3127955" y="294177"/>
                  </a:lnTo>
                  <a:lnTo>
                    <a:pt x="3131439" y="294690"/>
                  </a:lnTo>
                  <a:lnTo>
                    <a:pt x="3134922" y="294712"/>
                  </a:lnTo>
                  <a:lnTo>
                    <a:pt x="3138405" y="294734"/>
                  </a:lnTo>
                  <a:lnTo>
                    <a:pt x="3141888" y="293777"/>
                  </a:lnTo>
                  <a:lnTo>
                    <a:pt x="3145372" y="292822"/>
                  </a:lnTo>
                  <a:lnTo>
                    <a:pt x="3148855" y="291867"/>
                  </a:lnTo>
                  <a:lnTo>
                    <a:pt x="3152338" y="291403"/>
                  </a:lnTo>
                  <a:lnTo>
                    <a:pt x="3155821" y="292893"/>
                  </a:lnTo>
                  <a:lnTo>
                    <a:pt x="3159304" y="291942"/>
                  </a:lnTo>
                  <a:lnTo>
                    <a:pt x="3162788" y="291479"/>
                  </a:lnTo>
                  <a:lnTo>
                    <a:pt x="3166271" y="291017"/>
                  </a:lnTo>
                  <a:lnTo>
                    <a:pt x="3169754" y="290068"/>
                  </a:lnTo>
                  <a:lnTo>
                    <a:pt x="3173237" y="289608"/>
                  </a:lnTo>
                  <a:lnTo>
                    <a:pt x="3176721" y="289635"/>
                  </a:lnTo>
                  <a:lnTo>
                    <a:pt x="3180204" y="289176"/>
                  </a:lnTo>
                  <a:lnTo>
                    <a:pt x="3183687" y="289204"/>
                  </a:lnTo>
                  <a:lnTo>
                    <a:pt x="3187170" y="290201"/>
                  </a:lnTo>
                  <a:lnTo>
                    <a:pt x="3190654" y="289744"/>
                  </a:lnTo>
                  <a:lnTo>
                    <a:pt x="3194137" y="288802"/>
                  </a:lnTo>
                  <a:lnTo>
                    <a:pt x="3197620" y="287862"/>
                  </a:lnTo>
                  <a:lnTo>
                    <a:pt x="3201103" y="287407"/>
                  </a:lnTo>
                  <a:lnTo>
                    <a:pt x="3204587" y="287920"/>
                  </a:lnTo>
                  <a:lnTo>
                    <a:pt x="3208070" y="288914"/>
                  </a:lnTo>
                  <a:lnTo>
                    <a:pt x="3211553" y="287977"/>
                  </a:lnTo>
                  <a:lnTo>
                    <a:pt x="3215036" y="287524"/>
                  </a:lnTo>
                  <a:lnTo>
                    <a:pt x="3218520" y="287072"/>
                  </a:lnTo>
                  <a:lnTo>
                    <a:pt x="3222003" y="287101"/>
                  </a:lnTo>
                  <a:lnTo>
                    <a:pt x="3225486" y="287612"/>
                  </a:lnTo>
                  <a:lnTo>
                    <a:pt x="3228969" y="288120"/>
                  </a:lnTo>
                  <a:lnTo>
                    <a:pt x="3232453" y="288149"/>
                  </a:lnTo>
                  <a:lnTo>
                    <a:pt x="3235936" y="287219"/>
                  </a:lnTo>
                  <a:lnTo>
                    <a:pt x="3239419" y="286291"/>
                  </a:lnTo>
                  <a:lnTo>
                    <a:pt x="3242902" y="285843"/>
                  </a:lnTo>
                  <a:lnTo>
                    <a:pt x="3246386" y="285395"/>
                  </a:lnTo>
                  <a:lnTo>
                    <a:pt x="3249869" y="285904"/>
                  </a:lnTo>
                  <a:lnTo>
                    <a:pt x="3253352" y="286889"/>
                  </a:lnTo>
                  <a:lnTo>
                    <a:pt x="3256835" y="285965"/>
                  </a:lnTo>
                  <a:lnTo>
                    <a:pt x="3260319" y="286948"/>
                  </a:lnTo>
                  <a:lnTo>
                    <a:pt x="3263802" y="286027"/>
                  </a:lnTo>
                  <a:lnTo>
                    <a:pt x="3267285" y="285582"/>
                  </a:lnTo>
                  <a:lnTo>
                    <a:pt x="3270768" y="285137"/>
                  </a:lnTo>
                  <a:lnTo>
                    <a:pt x="3274252" y="284218"/>
                  </a:lnTo>
                  <a:lnTo>
                    <a:pt x="3277735" y="284725"/>
                  </a:lnTo>
                  <a:lnTo>
                    <a:pt x="3281218" y="284757"/>
                  </a:lnTo>
                  <a:lnTo>
                    <a:pt x="3284701" y="284315"/>
                  </a:lnTo>
                  <a:lnTo>
                    <a:pt x="3288185" y="283874"/>
                  </a:lnTo>
                  <a:lnTo>
                    <a:pt x="3291668" y="283433"/>
                  </a:lnTo>
                  <a:lnTo>
                    <a:pt x="3295151" y="282993"/>
                  </a:lnTo>
                  <a:lnTo>
                    <a:pt x="3298634" y="284915"/>
                  </a:lnTo>
                  <a:lnTo>
                    <a:pt x="3302118" y="284475"/>
                  </a:lnTo>
                  <a:lnTo>
                    <a:pt x="3305601" y="285448"/>
                  </a:lnTo>
                  <a:lnTo>
                    <a:pt x="3309084" y="285009"/>
                  </a:lnTo>
                  <a:lnTo>
                    <a:pt x="3312567" y="285509"/>
                  </a:lnTo>
                  <a:lnTo>
                    <a:pt x="3316051" y="284602"/>
                  </a:lnTo>
                  <a:lnTo>
                    <a:pt x="3319534" y="283696"/>
                  </a:lnTo>
                  <a:lnTo>
                    <a:pt x="3323017" y="285133"/>
                  </a:lnTo>
                  <a:lnTo>
                    <a:pt x="3326500" y="284228"/>
                  </a:lnTo>
                  <a:lnTo>
                    <a:pt x="3329984" y="284727"/>
                  </a:lnTo>
                  <a:lnTo>
                    <a:pt x="3333467" y="284759"/>
                  </a:lnTo>
                  <a:lnTo>
                    <a:pt x="3336950" y="284324"/>
                  </a:lnTo>
                  <a:lnTo>
                    <a:pt x="3340433" y="284821"/>
                  </a:lnTo>
                  <a:lnTo>
                    <a:pt x="3343917" y="283921"/>
                  </a:lnTo>
                  <a:lnTo>
                    <a:pt x="3347400" y="283022"/>
                  </a:lnTo>
                  <a:lnTo>
                    <a:pt x="3350883" y="282124"/>
                  </a:lnTo>
                  <a:lnTo>
                    <a:pt x="3354366" y="281227"/>
                  </a:lnTo>
                  <a:lnTo>
                    <a:pt x="3357850" y="287288"/>
                  </a:lnTo>
                  <a:lnTo>
                    <a:pt x="3361333" y="286393"/>
                  </a:lnTo>
                  <a:lnTo>
                    <a:pt x="3364816" y="287805"/>
                  </a:lnTo>
                  <a:lnTo>
                    <a:pt x="3368299" y="288752"/>
                  </a:lnTo>
                  <a:lnTo>
                    <a:pt x="3371783" y="288778"/>
                  </a:lnTo>
                  <a:lnTo>
                    <a:pt x="3375266" y="287887"/>
                  </a:lnTo>
                  <a:lnTo>
                    <a:pt x="3378749" y="287456"/>
                  </a:lnTo>
                  <a:lnTo>
                    <a:pt x="3382232" y="287942"/>
                  </a:lnTo>
                  <a:lnTo>
                    <a:pt x="3385716" y="287054"/>
                  </a:lnTo>
                  <a:lnTo>
                    <a:pt x="3389199" y="287997"/>
                  </a:lnTo>
                  <a:lnTo>
                    <a:pt x="3392682" y="287567"/>
                  </a:lnTo>
                  <a:lnTo>
                    <a:pt x="3396165" y="287138"/>
                  </a:lnTo>
                  <a:lnTo>
                    <a:pt x="3399649" y="286710"/>
                  </a:lnTo>
                  <a:lnTo>
                    <a:pt x="3403132" y="286739"/>
                  </a:lnTo>
                  <a:lnTo>
                    <a:pt x="3406615" y="286312"/>
                  </a:lnTo>
                  <a:lnTo>
                    <a:pt x="3410098" y="287250"/>
                  </a:lnTo>
                  <a:lnTo>
                    <a:pt x="3413582" y="286369"/>
                  </a:lnTo>
                  <a:lnTo>
                    <a:pt x="3417065" y="286398"/>
                  </a:lnTo>
                  <a:lnTo>
                    <a:pt x="3420548" y="285973"/>
                  </a:lnTo>
                  <a:lnTo>
                    <a:pt x="3424031" y="285548"/>
                  </a:lnTo>
                  <a:lnTo>
                    <a:pt x="3427515" y="285124"/>
                  </a:lnTo>
                  <a:lnTo>
                    <a:pt x="3430998" y="284247"/>
                  </a:lnTo>
                  <a:lnTo>
                    <a:pt x="3434481" y="283825"/>
                  </a:lnTo>
                  <a:lnTo>
                    <a:pt x="3437964" y="282950"/>
                  </a:lnTo>
                  <a:lnTo>
                    <a:pt x="3441447" y="282529"/>
                  </a:lnTo>
                  <a:lnTo>
                    <a:pt x="3444931" y="282108"/>
                  </a:lnTo>
                  <a:lnTo>
                    <a:pt x="3448414" y="282141"/>
                  </a:lnTo>
                  <a:lnTo>
                    <a:pt x="3451897" y="281722"/>
                  </a:lnTo>
                  <a:lnTo>
                    <a:pt x="3455380" y="282659"/>
                  </a:lnTo>
                  <a:lnTo>
                    <a:pt x="3458864" y="281789"/>
                  </a:lnTo>
                  <a:lnTo>
                    <a:pt x="3462347" y="281822"/>
                  </a:lnTo>
                  <a:lnTo>
                    <a:pt x="3465830" y="280953"/>
                  </a:lnTo>
                  <a:lnTo>
                    <a:pt x="3469313" y="280086"/>
                  </a:lnTo>
                  <a:lnTo>
                    <a:pt x="3472797" y="279219"/>
                  </a:lnTo>
                  <a:lnTo>
                    <a:pt x="3476280" y="278353"/>
                  </a:lnTo>
                  <a:lnTo>
                    <a:pt x="3479763" y="280190"/>
                  </a:lnTo>
                  <a:lnTo>
                    <a:pt x="3483246" y="279326"/>
                  </a:lnTo>
                  <a:lnTo>
                    <a:pt x="3483246" y="279776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3968054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AUC:0.592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AUC:0.615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AUC:0.579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AUC:0.493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894243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AUC:0.51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AUC:0.478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657877" y="1643853"/>
              <a:ext cx="493997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Fasting Glucose 100mg/</a:t>
              </a:r>
              <a:r>
                <a:rPr lang="en-US" sz="1320" dirty="0" err="1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dL</a:t>
              </a: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072174"/>
            </a:xfrm>
            <a:custGeom>
              <a:avLst/>
              <a:gdLst/>
              <a:ahLst/>
              <a:cxnLst/>
              <a:rect l="0" t="0" r="0" b="0"/>
              <a:pathLst>
                <a:path w="3483246" h="307217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1901335"/>
                  </a:lnTo>
                  <a:lnTo>
                    <a:pt x="31349" y="1799197"/>
                  </a:lnTo>
                  <a:lnTo>
                    <a:pt x="34832" y="1707474"/>
                  </a:lnTo>
                  <a:lnTo>
                    <a:pt x="38315" y="1624648"/>
                  </a:lnTo>
                  <a:lnTo>
                    <a:pt x="41798" y="1549487"/>
                  </a:lnTo>
                  <a:lnTo>
                    <a:pt x="45282" y="1673350"/>
                  </a:lnTo>
                  <a:lnTo>
                    <a:pt x="48765" y="1609038"/>
                  </a:lnTo>
                  <a:lnTo>
                    <a:pt x="52248" y="1841595"/>
                  </a:lnTo>
                  <a:lnTo>
                    <a:pt x="55731" y="1785495"/>
                  </a:lnTo>
                  <a:lnTo>
                    <a:pt x="59215" y="1848857"/>
                  </a:lnTo>
                  <a:lnTo>
                    <a:pt x="62698" y="1799197"/>
                  </a:lnTo>
                  <a:lnTo>
                    <a:pt x="66181" y="1752136"/>
                  </a:lnTo>
                  <a:lnTo>
                    <a:pt x="69664" y="1724714"/>
                  </a:lnTo>
                  <a:lnTo>
                    <a:pt x="73148" y="1704151"/>
                  </a:lnTo>
                  <a:lnTo>
                    <a:pt x="76631" y="1685036"/>
                  </a:lnTo>
                  <a:lnTo>
                    <a:pt x="80114" y="1667221"/>
                  </a:lnTo>
                  <a:lnTo>
                    <a:pt x="83597" y="1650577"/>
                  </a:lnTo>
                  <a:lnTo>
                    <a:pt x="87081" y="1790454"/>
                  </a:lnTo>
                  <a:lnTo>
                    <a:pt x="90564" y="1756312"/>
                  </a:lnTo>
                  <a:lnTo>
                    <a:pt x="94047" y="1759426"/>
                  </a:lnTo>
                  <a:lnTo>
                    <a:pt x="97530" y="1788757"/>
                  </a:lnTo>
                  <a:lnTo>
                    <a:pt x="101014" y="1815182"/>
                  </a:lnTo>
                  <a:lnTo>
                    <a:pt x="104497" y="1839112"/>
                  </a:lnTo>
                  <a:lnTo>
                    <a:pt x="107980" y="1860885"/>
                  </a:lnTo>
                  <a:lnTo>
                    <a:pt x="111463" y="1914607"/>
                  </a:lnTo>
                  <a:lnTo>
                    <a:pt x="114947" y="1971931"/>
                  </a:lnTo>
                  <a:lnTo>
                    <a:pt x="118430" y="2003222"/>
                  </a:lnTo>
                  <a:lnTo>
                    <a:pt x="121913" y="1996843"/>
                  </a:lnTo>
                  <a:lnTo>
                    <a:pt x="125396" y="1990768"/>
                  </a:lnTo>
                  <a:lnTo>
                    <a:pt x="128880" y="2001210"/>
                  </a:lnTo>
                  <a:lnTo>
                    <a:pt x="132363" y="2011913"/>
                  </a:lnTo>
                  <a:lnTo>
                    <a:pt x="135846" y="2038661"/>
                  </a:lnTo>
                  <a:lnTo>
                    <a:pt x="139329" y="2076421"/>
                  </a:lnTo>
                  <a:lnTo>
                    <a:pt x="142813" y="2344421"/>
                  </a:lnTo>
                  <a:lnTo>
                    <a:pt x="146296" y="2343901"/>
                  </a:lnTo>
                  <a:lnTo>
                    <a:pt x="149779" y="2343404"/>
                  </a:lnTo>
                  <a:lnTo>
                    <a:pt x="153262" y="2342930"/>
                  </a:lnTo>
                  <a:lnTo>
                    <a:pt x="156746" y="2342477"/>
                  </a:lnTo>
                  <a:lnTo>
                    <a:pt x="160229" y="2341157"/>
                  </a:lnTo>
                  <a:lnTo>
                    <a:pt x="163712" y="2338095"/>
                  </a:lnTo>
                  <a:lnTo>
                    <a:pt x="167195" y="2335146"/>
                  </a:lnTo>
                  <a:lnTo>
                    <a:pt x="170679" y="2332302"/>
                  </a:lnTo>
                  <a:lnTo>
                    <a:pt x="174162" y="2329560"/>
                  </a:lnTo>
                  <a:lnTo>
                    <a:pt x="177645" y="2326912"/>
                  </a:lnTo>
                  <a:lnTo>
                    <a:pt x="181128" y="2324355"/>
                  </a:lnTo>
                  <a:lnTo>
                    <a:pt x="184612" y="2405220"/>
                  </a:lnTo>
                  <a:lnTo>
                    <a:pt x="188095" y="2416039"/>
                  </a:lnTo>
                  <a:lnTo>
                    <a:pt x="191578" y="2426261"/>
                  </a:lnTo>
                  <a:lnTo>
                    <a:pt x="195061" y="2423792"/>
                  </a:lnTo>
                  <a:lnTo>
                    <a:pt x="198545" y="2416462"/>
                  </a:lnTo>
                  <a:lnTo>
                    <a:pt x="202028" y="2410164"/>
                  </a:lnTo>
                  <a:lnTo>
                    <a:pt x="205511" y="2405968"/>
                  </a:lnTo>
                  <a:lnTo>
                    <a:pt x="208994" y="2401880"/>
                  </a:lnTo>
                  <a:lnTo>
                    <a:pt x="212478" y="2397897"/>
                  </a:lnTo>
                  <a:lnTo>
                    <a:pt x="215961" y="2394014"/>
                  </a:lnTo>
                  <a:lnTo>
                    <a:pt x="219444" y="2463881"/>
                  </a:lnTo>
                  <a:lnTo>
                    <a:pt x="222927" y="2460371"/>
                  </a:lnTo>
                  <a:lnTo>
                    <a:pt x="226411" y="2456946"/>
                  </a:lnTo>
                  <a:lnTo>
                    <a:pt x="229894" y="2453603"/>
                  </a:lnTo>
                  <a:lnTo>
                    <a:pt x="233377" y="2450339"/>
                  </a:lnTo>
                  <a:lnTo>
                    <a:pt x="236860" y="2447151"/>
                  </a:lnTo>
                  <a:lnTo>
                    <a:pt x="240344" y="2444036"/>
                  </a:lnTo>
                  <a:lnTo>
                    <a:pt x="243827" y="2454523"/>
                  </a:lnTo>
                  <a:lnTo>
                    <a:pt x="247310" y="2461383"/>
                  </a:lnTo>
                  <a:lnTo>
                    <a:pt x="250793" y="2467966"/>
                  </a:lnTo>
                  <a:lnTo>
                    <a:pt x="254277" y="2462645"/>
                  </a:lnTo>
                  <a:lnTo>
                    <a:pt x="257760" y="2455880"/>
                  </a:lnTo>
                  <a:lnTo>
                    <a:pt x="261243" y="2449209"/>
                  </a:lnTo>
                  <a:lnTo>
                    <a:pt x="264726" y="2442630"/>
                  </a:lnTo>
                  <a:lnTo>
                    <a:pt x="268210" y="2436141"/>
                  </a:lnTo>
                  <a:lnTo>
                    <a:pt x="271693" y="2429740"/>
                  </a:lnTo>
                  <a:lnTo>
                    <a:pt x="275176" y="2423425"/>
                  </a:lnTo>
                  <a:lnTo>
                    <a:pt x="278659" y="2417195"/>
                  </a:lnTo>
                  <a:lnTo>
                    <a:pt x="282143" y="2411047"/>
                  </a:lnTo>
                  <a:lnTo>
                    <a:pt x="285626" y="2406714"/>
                  </a:lnTo>
                  <a:lnTo>
                    <a:pt x="289109" y="2407105"/>
                  </a:lnTo>
                  <a:lnTo>
                    <a:pt x="292592" y="2407487"/>
                  </a:lnTo>
                  <a:lnTo>
                    <a:pt x="296075" y="2407860"/>
                  </a:lnTo>
                  <a:lnTo>
                    <a:pt x="299559" y="2408224"/>
                  </a:lnTo>
                  <a:lnTo>
                    <a:pt x="303042" y="2408579"/>
                  </a:lnTo>
                  <a:lnTo>
                    <a:pt x="306525" y="2408926"/>
                  </a:lnTo>
                  <a:lnTo>
                    <a:pt x="310008" y="2409050"/>
                  </a:lnTo>
                  <a:lnTo>
                    <a:pt x="313492" y="2405692"/>
                  </a:lnTo>
                  <a:lnTo>
                    <a:pt x="316975" y="2402388"/>
                  </a:lnTo>
                  <a:lnTo>
                    <a:pt x="320458" y="2399137"/>
                  </a:lnTo>
                  <a:lnTo>
                    <a:pt x="323941" y="2395936"/>
                  </a:lnTo>
                  <a:lnTo>
                    <a:pt x="327425" y="2392784"/>
                  </a:lnTo>
                  <a:lnTo>
                    <a:pt x="330908" y="2389682"/>
                  </a:lnTo>
                  <a:lnTo>
                    <a:pt x="334391" y="2386627"/>
                  </a:lnTo>
                  <a:lnTo>
                    <a:pt x="337874" y="2400514"/>
                  </a:lnTo>
                  <a:lnTo>
                    <a:pt x="341358" y="2416694"/>
                  </a:lnTo>
                  <a:lnTo>
                    <a:pt x="344841" y="2429955"/>
                  </a:lnTo>
                  <a:lnTo>
                    <a:pt x="348324" y="2440028"/>
                  </a:lnTo>
                  <a:lnTo>
                    <a:pt x="351807" y="2449716"/>
                  </a:lnTo>
                  <a:lnTo>
                    <a:pt x="355291" y="2459040"/>
                  </a:lnTo>
                  <a:lnTo>
                    <a:pt x="358774" y="2468022"/>
                  </a:lnTo>
                  <a:lnTo>
                    <a:pt x="362257" y="2470429"/>
                  </a:lnTo>
                  <a:lnTo>
                    <a:pt x="365740" y="2469195"/>
                  </a:lnTo>
                  <a:lnTo>
                    <a:pt x="369224" y="2467982"/>
                  </a:lnTo>
                  <a:lnTo>
                    <a:pt x="372707" y="2466789"/>
                  </a:lnTo>
                  <a:lnTo>
                    <a:pt x="376190" y="2465616"/>
                  </a:lnTo>
                  <a:lnTo>
                    <a:pt x="379673" y="2475640"/>
                  </a:lnTo>
                  <a:lnTo>
                    <a:pt x="383157" y="2487536"/>
                  </a:lnTo>
                  <a:lnTo>
                    <a:pt x="386640" y="2498947"/>
                  </a:lnTo>
                  <a:lnTo>
                    <a:pt x="390123" y="2509903"/>
                  </a:lnTo>
                  <a:lnTo>
                    <a:pt x="393606" y="2520158"/>
                  </a:lnTo>
                  <a:lnTo>
                    <a:pt x="397090" y="2516367"/>
                  </a:lnTo>
                  <a:lnTo>
                    <a:pt x="400573" y="2512612"/>
                  </a:lnTo>
                  <a:lnTo>
                    <a:pt x="404056" y="2508894"/>
                  </a:lnTo>
                  <a:lnTo>
                    <a:pt x="407539" y="2505211"/>
                  </a:lnTo>
                  <a:lnTo>
                    <a:pt x="411023" y="2501563"/>
                  </a:lnTo>
                  <a:lnTo>
                    <a:pt x="414506" y="2497951"/>
                  </a:lnTo>
                  <a:lnTo>
                    <a:pt x="417989" y="2494372"/>
                  </a:lnTo>
                  <a:lnTo>
                    <a:pt x="421472" y="2490827"/>
                  </a:lnTo>
                  <a:lnTo>
                    <a:pt x="424956" y="2487315"/>
                  </a:lnTo>
                  <a:lnTo>
                    <a:pt x="428439" y="2492239"/>
                  </a:lnTo>
                  <a:lnTo>
                    <a:pt x="431922" y="2508971"/>
                  </a:lnTo>
                  <a:lnTo>
                    <a:pt x="435405" y="2524893"/>
                  </a:lnTo>
                  <a:lnTo>
                    <a:pt x="438889" y="2528781"/>
                  </a:lnTo>
                  <a:lnTo>
                    <a:pt x="442372" y="2532576"/>
                  </a:lnTo>
                  <a:lnTo>
                    <a:pt x="445855" y="2536284"/>
                  </a:lnTo>
                  <a:lnTo>
                    <a:pt x="449338" y="2539905"/>
                  </a:lnTo>
                  <a:lnTo>
                    <a:pt x="452822" y="2545129"/>
                  </a:lnTo>
                  <a:lnTo>
                    <a:pt x="456305" y="2557100"/>
                  </a:lnTo>
                  <a:lnTo>
                    <a:pt x="459788" y="2568594"/>
                  </a:lnTo>
                  <a:lnTo>
                    <a:pt x="463271" y="2570280"/>
                  </a:lnTo>
                  <a:lnTo>
                    <a:pt x="466755" y="2569419"/>
                  </a:lnTo>
                  <a:lnTo>
                    <a:pt x="470238" y="2568568"/>
                  </a:lnTo>
                  <a:lnTo>
                    <a:pt x="473721" y="2567729"/>
                  </a:lnTo>
                  <a:lnTo>
                    <a:pt x="477204" y="2566900"/>
                  </a:lnTo>
                  <a:lnTo>
                    <a:pt x="480688" y="2566082"/>
                  </a:lnTo>
                  <a:lnTo>
                    <a:pt x="484171" y="2565275"/>
                  </a:lnTo>
                  <a:lnTo>
                    <a:pt x="487654" y="2564477"/>
                  </a:lnTo>
                  <a:lnTo>
                    <a:pt x="491137" y="2563689"/>
                  </a:lnTo>
                  <a:lnTo>
                    <a:pt x="494621" y="2562911"/>
                  </a:lnTo>
                  <a:lnTo>
                    <a:pt x="498104" y="2562143"/>
                  </a:lnTo>
                  <a:lnTo>
                    <a:pt x="501587" y="2561384"/>
                  </a:lnTo>
                  <a:lnTo>
                    <a:pt x="505070" y="2560635"/>
                  </a:lnTo>
                  <a:lnTo>
                    <a:pt x="508554" y="2559894"/>
                  </a:lnTo>
                  <a:lnTo>
                    <a:pt x="512037" y="2564414"/>
                  </a:lnTo>
                  <a:lnTo>
                    <a:pt x="515520" y="2577663"/>
                  </a:lnTo>
                  <a:lnTo>
                    <a:pt x="519003" y="2590366"/>
                  </a:lnTo>
                  <a:lnTo>
                    <a:pt x="522487" y="2591352"/>
                  </a:lnTo>
                  <a:lnTo>
                    <a:pt x="525970" y="2591873"/>
                  </a:lnTo>
                  <a:lnTo>
                    <a:pt x="529453" y="2592386"/>
                  </a:lnTo>
                  <a:lnTo>
                    <a:pt x="532936" y="2592892"/>
                  </a:lnTo>
                  <a:lnTo>
                    <a:pt x="536420" y="2593391"/>
                  </a:lnTo>
                  <a:lnTo>
                    <a:pt x="539903" y="2593883"/>
                  </a:lnTo>
                  <a:lnTo>
                    <a:pt x="543386" y="2594368"/>
                  </a:lnTo>
                  <a:lnTo>
                    <a:pt x="546869" y="2594847"/>
                  </a:lnTo>
                  <a:lnTo>
                    <a:pt x="550353" y="2595319"/>
                  </a:lnTo>
                  <a:lnTo>
                    <a:pt x="553836" y="2596030"/>
                  </a:lnTo>
                  <a:lnTo>
                    <a:pt x="557319" y="2597192"/>
                  </a:lnTo>
                  <a:lnTo>
                    <a:pt x="560802" y="2598337"/>
                  </a:lnTo>
                  <a:lnTo>
                    <a:pt x="564286" y="2599465"/>
                  </a:lnTo>
                  <a:lnTo>
                    <a:pt x="567769" y="2600576"/>
                  </a:lnTo>
                  <a:lnTo>
                    <a:pt x="571252" y="2601671"/>
                  </a:lnTo>
                  <a:lnTo>
                    <a:pt x="574735" y="2602750"/>
                  </a:lnTo>
                  <a:lnTo>
                    <a:pt x="578218" y="2603813"/>
                  </a:lnTo>
                  <a:lnTo>
                    <a:pt x="581702" y="2604861"/>
                  </a:lnTo>
                  <a:lnTo>
                    <a:pt x="585185" y="2605894"/>
                  </a:lnTo>
                  <a:lnTo>
                    <a:pt x="588668" y="2606436"/>
                  </a:lnTo>
                  <a:lnTo>
                    <a:pt x="592151" y="2606796"/>
                  </a:lnTo>
                  <a:lnTo>
                    <a:pt x="595635" y="2607151"/>
                  </a:lnTo>
                  <a:lnTo>
                    <a:pt x="599118" y="2607502"/>
                  </a:lnTo>
                  <a:lnTo>
                    <a:pt x="602601" y="2607849"/>
                  </a:lnTo>
                  <a:lnTo>
                    <a:pt x="606084" y="2608191"/>
                  </a:lnTo>
                  <a:lnTo>
                    <a:pt x="609568" y="2608530"/>
                  </a:lnTo>
                  <a:lnTo>
                    <a:pt x="613051" y="2608864"/>
                  </a:lnTo>
                  <a:lnTo>
                    <a:pt x="616534" y="2609194"/>
                  </a:lnTo>
                  <a:lnTo>
                    <a:pt x="620017" y="2609248"/>
                  </a:lnTo>
                  <a:lnTo>
                    <a:pt x="623501" y="2607219"/>
                  </a:lnTo>
                  <a:lnTo>
                    <a:pt x="626984" y="2605204"/>
                  </a:lnTo>
                  <a:lnTo>
                    <a:pt x="630467" y="2603201"/>
                  </a:lnTo>
                  <a:lnTo>
                    <a:pt x="633950" y="2601212"/>
                  </a:lnTo>
                  <a:lnTo>
                    <a:pt x="637434" y="2599236"/>
                  </a:lnTo>
                  <a:lnTo>
                    <a:pt x="640917" y="2597272"/>
                  </a:lnTo>
                  <a:lnTo>
                    <a:pt x="644400" y="2595321"/>
                  </a:lnTo>
                  <a:lnTo>
                    <a:pt x="647883" y="2600686"/>
                  </a:lnTo>
                  <a:lnTo>
                    <a:pt x="651367" y="2606688"/>
                  </a:lnTo>
                  <a:lnTo>
                    <a:pt x="654850" y="2612546"/>
                  </a:lnTo>
                  <a:lnTo>
                    <a:pt x="658333" y="2618266"/>
                  </a:lnTo>
                  <a:lnTo>
                    <a:pt x="661816" y="2623379"/>
                  </a:lnTo>
                  <a:lnTo>
                    <a:pt x="665300" y="2623989"/>
                  </a:lnTo>
                  <a:lnTo>
                    <a:pt x="668783" y="2624591"/>
                  </a:lnTo>
                  <a:lnTo>
                    <a:pt x="672266" y="2625187"/>
                  </a:lnTo>
                  <a:lnTo>
                    <a:pt x="675749" y="2625775"/>
                  </a:lnTo>
                  <a:lnTo>
                    <a:pt x="679233" y="2626357"/>
                  </a:lnTo>
                  <a:lnTo>
                    <a:pt x="682716" y="2626932"/>
                  </a:lnTo>
                  <a:lnTo>
                    <a:pt x="686199" y="2627500"/>
                  </a:lnTo>
                  <a:lnTo>
                    <a:pt x="689682" y="2628062"/>
                  </a:lnTo>
                  <a:lnTo>
                    <a:pt x="693166" y="2628618"/>
                  </a:lnTo>
                  <a:lnTo>
                    <a:pt x="696649" y="2629167"/>
                  </a:lnTo>
                  <a:lnTo>
                    <a:pt x="700132" y="2629710"/>
                  </a:lnTo>
                  <a:lnTo>
                    <a:pt x="703615" y="2630385"/>
                  </a:lnTo>
                  <a:lnTo>
                    <a:pt x="707099" y="2632693"/>
                  </a:lnTo>
                  <a:lnTo>
                    <a:pt x="710582" y="2634965"/>
                  </a:lnTo>
                  <a:lnTo>
                    <a:pt x="714065" y="2637204"/>
                  </a:lnTo>
                  <a:lnTo>
                    <a:pt x="717548" y="2639409"/>
                  </a:lnTo>
                  <a:lnTo>
                    <a:pt x="721032" y="2641581"/>
                  </a:lnTo>
                  <a:lnTo>
                    <a:pt x="724515" y="2643722"/>
                  </a:lnTo>
                  <a:lnTo>
                    <a:pt x="727998" y="2645831"/>
                  </a:lnTo>
                  <a:lnTo>
                    <a:pt x="731481" y="2662244"/>
                  </a:lnTo>
                  <a:lnTo>
                    <a:pt x="734965" y="2679972"/>
                  </a:lnTo>
                  <a:lnTo>
                    <a:pt x="738448" y="2689774"/>
                  </a:lnTo>
                  <a:lnTo>
                    <a:pt x="741931" y="2691138"/>
                  </a:lnTo>
                  <a:lnTo>
                    <a:pt x="745414" y="2692484"/>
                  </a:lnTo>
                  <a:lnTo>
                    <a:pt x="748898" y="2693814"/>
                  </a:lnTo>
                  <a:lnTo>
                    <a:pt x="752381" y="2695127"/>
                  </a:lnTo>
                  <a:lnTo>
                    <a:pt x="755864" y="2696423"/>
                  </a:lnTo>
                  <a:lnTo>
                    <a:pt x="759347" y="2697704"/>
                  </a:lnTo>
                  <a:lnTo>
                    <a:pt x="762831" y="2698968"/>
                  </a:lnTo>
                  <a:lnTo>
                    <a:pt x="766314" y="2700217"/>
                  </a:lnTo>
                  <a:lnTo>
                    <a:pt x="769797" y="2701451"/>
                  </a:lnTo>
                  <a:lnTo>
                    <a:pt x="773280" y="2703003"/>
                  </a:lnTo>
                  <a:lnTo>
                    <a:pt x="776764" y="2704596"/>
                  </a:lnTo>
                  <a:lnTo>
                    <a:pt x="780247" y="2706167"/>
                  </a:lnTo>
                  <a:lnTo>
                    <a:pt x="783730" y="2707719"/>
                  </a:lnTo>
                  <a:lnTo>
                    <a:pt x="787213" y="2709250"/>
                  </a:lnTo>
                  <a:lnTo>
                    <a:pt x="790697" y="2710762"/>
                  </a:lnTo>
                  <a:lnTo>
                    <a:pt x="794180" y="2712255"/>
                  </a:lnTo>
                  <a:lnTo>
                    <a:pt x="797663" y="2713729"/>
                  </a:lnTo>
                  <a:lnTo>
                    <a:pt x="801146" y="2715185"/>
                  </a:lnTo>
                  <a:lnTo>
                    <a:pt x="804630" y="2716988"/>
                  </a:lnTo>
                  <a:lnTo>
                    <a:pt x="808113" y="2719971"/>
                  </a:lnTo>
                  <a:lnTo>
                    <a:pt x="811596" y="2722905"/>
                  </a:lnTo>
                  <a:lnTo>
                    <a:pt x="815079" y="2725792"/>
                  </a:lnTo>
                  <a:lnTo>
                    <a:pt x="818563" y="2728632"/>
                  </a:lnTo>
                  <a:lnTo>
                    <a:pt x="822046" y="2731428"/>
                  </a:lnTo>
                  <a:lnTo>
                    <a:pt x="825529" y="2734179"/>
                  </a:lnTo>
                  <a:lnTo>
                    <a:pt x="829012" y="2737009"/>
                  </a:lnTo>
                  <a:lnTo>
                    <a:pt x="832496" y="2745822"/>
                  </a:lnTo>
                  <a:lnTo>
                    <a:pt x="835979" y="2754358"/>
                  </a:lnTo>
                  <a:lnTo>
                    <a:pt x="839462" y="2763770"/>
                  </a:lnTo>
                  <a:lnTo>
                    <a:pt x="842945" y="2773558"/>
                  </a:lnTo>
                  <a:lnTo>
                    <a:pt x="846429" y="2798547"/>
                  </a:lnTo>
                  <a:lnTo>
                    <a:pt x="849912" y="2803609"/>
                  </a:lnTo>
                  <a:lnTo>
                    <a:pt x="853395" y="2808557"/>
                  </a:lnTo>
                  <a:lnTo>
                    <a:pt x="856878" y="2813394"/>
                  </a:lnTo>
                  <a:lnTo>
                    <a:pt x="860361" y="2818124"/>
                  </a:lnTo>
                  <a:lnTo>
                    <a:pt x="863845" y="2822750"/>
                  </a:lnTo>
                  <a:lnTo>
                    <a:pt x="867328" y="2827275"/>
                  </a:lnTo>
                  <a:lnTo>
                    <a:pt x="870811" y="2831704"/>
                  </a:lnTo>
                  <a:lnTo>
                    <a:pt x="874294" y="2831744"/>
                  </a:lnTo>
                  <a:lnTo>
                    <a:pt x="877778" y="2831784"/>
                  </a:lnTo>
                  <a:lnTo>
                    <a:pt x="881261" y="2831823"/>
                  </a:lnTo>
                  <a:lnTo>
                    <a:pt x="884744" y="2831862"/>
                  </a:lnTo>
                  <a:lnTo>
                    <a:pt x="888227" y="2831901"/>
                  </a:lnTo>
                  <a:lnTo>
                    <a:pt x="891711" y="2831939"/>
                  </a:lnTo>
                  <a:lnTo>
                    <a:pt x="895194" y="2831977"/>
                  </a:lnTo>
                  <a:lnTo>
                    <a:pt x="898677" y="2832015"/>
                  </a:lnTo>
                  <a:lnTo>
                    <a:pt x="902160" y="2832053"/>
                  </a:lnTo>
                  <a:lnTo>
                    <a:pt x="905644" y="2832090"/>
                  </a:lnTo>
                  <a:lnTo>
                    <a:pt x="909127" y="2832127"/>
                  </a:lnTo>
                  <a:lnTo>
                    <a:pt x="912610" y="2832164"/>
                  </a:lnTo>
                  <a:lnTo>
                    <a:pt x="916093" y="2832200"/>
                  </a:lnTo>
                  <a:lnTo>
                    <a:pt x="919577" y="2832236"/>
                  </a:lnTo>
                  <a:lnTo>
                    <a:pt x="923060" y="2832272"/>
                  </a:lnTo>
                  <a:lnTo>
                    <a:pt x="926543" y="2832307"/>
                  </a:lnTo>
                  <a:lnTo>
                    <a:pt x="930026" y="2832467"/>
                  </a:lnTo>
                  <a:lnTo>
                    <a:pt x="933510" y="2833213"/>
                  </a:lnTo>
                  <a:lnTo>
                    <a:pt x="936993" y="2833953"/>
                  </a:lnTo>
                  <a:lnTo>
                    <a:pt x="940476" y="2834685"/>
                  </a:lnTo>
                  <a:lnTo>
                    <a:pt x="943959" y="2835410"/>
                  </a:lnTo>
                  <a:lnTo>
                    <a:pt x="947443" y="2836128"/>
                  </a:lnTo>
                  <a:lnTo>
                    <a:pt x="950926" y="2836840"/>
                  </a:lnTo>
                  <a:lnTo>
                    <a:pt x="954409" y="2837544"/>
                  </a:lnTo>
                  <a:lnTo>
                    <a:pt x="957892" y="2842804"/>
                  </a:lnTo>
                  <a:lnTo>
                    <a:pt x="961376" y="2848118"/>
                  </a:lnTo>
                  <a:lnTo>
                    <a:pt x="964859" y="2853308"/>
                  </a:lnTo>
                  <a:lnTo>
                    <a:pt x="968342" y="2858377"/>
                  </a:lnTo>
                  <a:lnTo>
                    <a:pt x="971825" y="2862584"/>
                  </a:lnTo>
                  <a:lnTo>
                    <a:pt x="975309" y="2862639"/>
                  </a:lnTo>
                  <a:lnTo>
                    <a:pt x="978792" y="2862693"/>
                  </a:lnTo>
                  <a:lnTo>
                    <a:pt x="982275" y="2862746"/>
                  </a:lnTo>
                  <a:lnTo>
                    <a:pt x="985758" y="2862800"/>
                  </a:lnTo>
                  <a:lnTo>
                    <a:pt x="989242" y="2862852"/>
                  </a:lnTo>
                  <a:lnTo>
                    <a:pt x="992725" y="2862905"/>
                  </a:lnTo>
                  <a:lnTo>
                    <a:pt x="996208" y="2862957"/>
                  </a:lnTo>
                  <a:lnTo>
                    <a:pt x="999691" y="2863009"/>
                  </a:lnTo>
                  <a:lnTo>
                    <a:pt x="1003175" y="2863060"/>
                  </a:lnTo>
                  <a:lnTo>
                    <a:pt x="1006658" y="2862591"/>
                  </a:lnTo>
                  <a:lnTo>
                    <a:pt x="1010141" y="2861678"/>
                  </a:lnTo>
                  <a:lnTo>
                    <a:pt x="1013624" y="2860769"/>
                  </a:lnTo>
                  <a:lnTo>
                    <a:pt x="1017108" y="2859863"/>
                  </a:lnTo>
                  <a:lnTo>
                    <a:pt x="1020591" y="2858961"/>
                  </a:lnTo>
                  <a:lnTo>
                    <a:pt x="1024074" y="2858063"/>
                  </a:lnTo>
                  <a:lnTo>
                    <a:pt x="1027557" y="2857168"/>
                  </a:lnTo>
                  <a:lnTo>
                    <a:pt x="1031041" y="2856277"/>
                  </a:lnTo>
                  <a:lnTo>
                    <a:pt x="1034524" y="2855389"/>
                  </a:lnTo>
                  <a:lnTo>
                    <a:pt x="1038007" y="2854504"/>
                  </a:lnTo>
                  <a:lnTo>
                    <a:pt x="1041490" y="2853623"/>
                  </a:lnTo>
                  <a:lnTo>
                    <a:pt x="1044974" y="2852746"/>
                  </a:lnTo>
                  <a:lnTo>
                    <a:pt x="1048457" y="2851872"/>
                  </a:lnTo>
                  <a:lnTo>
                    <a:pt x="1051940" y="2851001"/>
                  </a:lnTo>
                  <a:lnTo>
                    <a:pt x="1055423" y="2850133"/>
                  </a:lnTo>
                  <a:lnTo>
                    <a:pt x="1058907" y="2849269"/>
                  </a:lnTo>
                  <a:lnTo>
                    <a:pt x="1062390" y="2848409"/>
                  </a:lnTo>
                  <a:lnTo>
                    <a:pt x="1065873" y="2847551"/>
                  </a:lnTo>
                  <a:lnTo>
                    <a:pt x="1069356" y="2846697"/>
                  </a:lnTo>
                  <a:lnTo>
                    <a:pt x="1072840" y="2845846"/>
                  </a:lnTo>
                  <a:lnTo>
                    <a:pt x="1076323" y="2844999"/>
                  </a:lnTo>
                  <a:lnTo>
                    <a:pt x="1079806" y="2844154"/>
                  </a:lnTo>
                  <a:lnTo>
                    <a:pt x="1083289" y="2844147"/>
                  </a:lnTo>
                  <a:lnTo>
                    <a:pt x="1086773" y="2844228"/>
                  </a:lnTo>
                  <a:lnTo>
                    <a:pt x="1090256" y="2844309"/>
                  </a:lnTo>
                  <a:lnTo>
                    <a:pt x="1093739" y="2844389"/>
                  </a:lnTo>
                  <a:lnTo>
                    <a:pt x="1097222" y="2844469"/>
                  </a:lnTo>
                  <a:lnTo>
                    <a:pt x="1100706" y="2844548"/>
                  </a:lnTo>
                  <a:lnTo>
                    <a:pt x="1104189" y="2844627"/>
                  </a:lnTo>
                  <a:lnTo>
                    <a:pt x="1107672" y="2844705"/>
                  </a:lnTo>
                  <a:lnTo>
                    <a:pt x="1111155" y="2844783"/>
                  </a:lnTo>
                  <a:lnTo>
                    <a:pt x="1114639" y="2844860"/>
                  </a:lnTo>
                  <a:lnTo>
                    <a:pt x="1118122" y="2844937"/>
                  </a:lnTo>
                  <a:lnTo>
                    <a:pt x="1121605" y="2845013"/>
                  </a:lnTo>
                  <a:lnTo>
                    <a:pt x="1125088" y="2845089"/>
                  </a:lnTo>
                  <a:lnTo>
                    <a:pt x="1128572" y="2845164"/>
                  </a:lnTo>
                  <a:lnTo>
                    <a:pt x="1132055" y="2845296"/>
                  </a:lnTo>
                  <a:lnTo>
                    <a:pt x="1135538" y="2845490"/>
                  </a:lnTo>
                  <a:lnTo>
                    <a:pt x="1139021" y="2845682"/>
                  </a:lnTo>
                  <a:lnTo>
                    <a:pt x="1142505" y="2845873"/>
                  </a:lnTo>
                  <a:lnTo>
                    <a:pt x="1145988" y="2846062"/>
                  </a:lnTo>
                  <a:lnTo>
                    <a:pt x="1149471" y="2846250"/>
                  </a:lnTo>
                  <a:lnTo>
                    <a:pt x="1152954" y="2846438"/>
                  </a:lnTo>
                  <a:lnTo>
                    <a:pt x="1156437" y="2846623"/>
                  </a:lnTo>
                  <a:lnTo>
                    <a:pt x="1159921" y="2846808"/>
                  </a:lnTo>
                  <a:lnTo>
                    <a:pt x="1163404" y="2846991"/>
                  </a:lnTo>
                  <a:lnTo>
                    <a:pt x="1166887" y="2846385"/>
                  </a:lnTo>
                  <a:lnTo>
                    <a:pt x="1170370" y="2845658"/>
                  </a:lnTo>
                  <a:lnTo>
                    <a:pt x="1173854" y="2844934"/>
                  </a:lnTo>
                  <a:lnTo>
                    <a:pt x="1177337" y="2844213"/>
                  </a:lnTo>
                  <a:lnTo>
                    <a:pt x="1180820" y="2843494"/>
                  </a:lnTo>
                  <a:lnTo>
                    <a:pt x="1184303" y="2842778"/>
                  </a:lnTo>
                  <a:lnTo>
                    <a:pt x="1187787" y="2842065"/>
                  </a:lnTo>
                  <a:lnTo>
                    <a:pt x="1191270" y="2841354"/>
                  </a:lnTo>
                  <a:lnTo>
                    <a:pt x="1194753" y="2840646"/>
                  </a:lnTo>
                  <a:lnTo>
                    <a:pt x="1198236" y="2839940"/>
                  </a:lnTo>
                  <a:lnTo>
                    <a:pt x="1201720" y="2839237"/>
                  </a:lnTo>
                  <a:lnTo>
                    <a:pt x="1205203" y="2838536"/>
                  </a:lnTo>
                  <a:lnTo>
                    <a:pt x="1208686" y="2837838"/>
                  </a:lnTo>
                  <a:lnTo>
                    <a:pt x="1212169" y="2837143"/>
                  </a:lnTo>
                  <a:lnTo>
                    <a:pt x="1215653" y="2836450"/>
                  </a:lnTo>
                  <a:lnTo>
                    <a:pt x="1219136" y="2835759"/>
                  </a:lnTo>
                  <a:lnTo>
                    <a:pt x="1222619" y="2835071"/>
                  </a:lnTo>
                  <a:lnTo>
                    <a:pt x="1226102" y="2834385"/>
                  </a:lnTo>
                  <a:lnTo>
                    <a:pt x="1229586" y="2833702"/>
                  </a:lnTo>
                  <a:lnTo>
                    <a:pt x="1233069" y="2833737"/>
                  </a:lnTo>
                  <a:lnTo>
                    <a:pt x="1236552" y="2834181"/>
                  </a:lnTo>
                  <a:lnTo>
                    <a:pt x="1240035" y="2834623"/>
                  </a:lnTo>
                  <a:lnTo>
                    <a:pt x="1243519" y="2835061"/>
                  </a:lnTo>
                  <a:lnTo>
                    <a:pt x="1247002" y="2835496"/>
                  </a:lnTo>
                  <a:lnTo>
                    <a:pt x="1250485" y="2835928"/>
                  </a:lnTo>
                  <a:lnTo>
                    <a:pt x="1253968" y="2836358"/>
                  </a:lnTo>
                  <a:lnTo>
                    <a:pt x="1257452" y="2836356"/>
                  </a:lnTo>
                  <a:lnTo>
                    <a:pt x="1260935" y="2835772"/>
                  </a:lnTo>
                  <a:lnTo>
                    <a:pt x="1264418" y="2835189"/>
                  </a:lnTo>
                  <a:lnTo>
                    <a:pt x="1267901" y="2834609"/>
                  </a:lnTo>
                  <a:lnTo>
                    <a:pt x="1271385" y="2834031"/>
                  </a:lnTo>
                  <a:lnTo>
                    <a:pt x="1274868" y="2833455"/>
                  </a:lnTo>
                  <a:lnTo>
                    <a:pt x="1278351" y="2832882"/>
                  </a:lnTo>
                  <a:lnTo>
                    <a:pt x="1281834" y="2832310"/>
                  </a:lnTo>
                  <a:lnTo>
                    <a:pt x="1285318" y="2831740"/>
                  </a:lnTo>
                  <a:lnTo>
                    <a:pt x="1288801" y="2831173"/>
                  </a:lnTo>
                  <a:lnTo>
                    <a:pt x="1292284" y="2830608"/>
                  </a:lnTo>
                  <a:lnTo>
                    <a:pt x="1295767" y="2830044"/>
                  </a:lnTo>
                  <a:lnTo>
                    <a:pt x="1299251" y="2829483"/>
                  </a:lnTo>
                  <a:lnTo>
                    <a:pt x="1302734" y="2828924"/>
                  </a:lnTo>
                  <a:lnTo>
                    <a:pt x="1306217" y="2828367"/>
                  </a:lnTo>
                  <a:lnTo>
                    <a:pt x="1309700" y="2827811"/>
                  </a:lnTo>
                  <a:lnTo>
                    <a:pt x="1313184" y="2827258"/>
                  </a:lnTo>
                  <a:lnTo>
                    <a:pt x="1316667" y="2826707"/>
                  </a:lnTo>
                  <a:lnTo>
                    <a:pt x="1320150" y="2826158"/>
                  </a:lnTo>
                  <a:lnTo>
                    <a:pt x="1323633" y="2825708"/>
                  </a:lnTo>
                  <a:lnTo>
                    <a:pt x="1327117" y="2825665"/>
                  </a:lnTo>
                  <a:lnTo>
                    <a:pt x="1330600" y="2825623"/>
                  </a:lnTo>
                  <a:lnTo>
                    <a:pt x="1334083" y="2825581"/>
                  </a:lnTo>
                  <a:lnTo>
                    <a:pt x="1337566" y="2825539"/>
                  </a:lnTo>
                  <a:lnTo>
                    <a:pt x="1341050" y="2825497"/>
                  </a:lnTo>
                  <a:lnTo>
                    <a:pt x="1344533" y="2825455"/>
                  </a:lnTo>
                  <a:lnTo>
                    <a:pt x="1348016" y="2825414"/>
                  </a:lnTo>
                  <a:lnTo>
                    <a:pt x="1351499" y="2825373"/>
                  </a:lnTo>
                  <a:lnTo>
                    <a:pt x="1354983" y="2825332"/>
                  </a:lnTo>
                  <a:lnTo>
                    <a:pt x="1358466" y="2825291"/>
                  </a:lnTo>
                  <a:lnTo>
                    <a:pt x="1361949" y="2825251"/>
                  </a:lnTo>
                  <a:lnTo>
                    <a:pt x="1365432" y="2825211"/>
                  </a:lnTo>
                  <a:lnTo>
                    <a:pt x="1368916" y="2825171"/>
                  </a:lnTo>
                  <a:lnTo>
                    <a:pt x="1372399" y="2825131"/>
                  </a:lnTo>
                  <a:lnTo>
                    <a:pt x="1375882" y="2825958"/>
                  </a:lnTo>
                  <a:lnTo>
                    <a:pt x="1379365" y="2827037"/>
                  </a:lnTo>
                  <a:lnTo>
                    <a:pt x="1382849" y="2828107"/>
                  </a:lnTo>
                  <a:lnTo>
                    <a:pt x="1386332" y="2829168"/>
                  </a:lnTo>
                  <a:lnTo>
                    <a:pt x="1389815" y="2830220"/>
                  </a:lnTo>
                  <a:lnTo>
                    <a:pt x="1393298" y="2831264"/>
                  </a:lnTo>
                  <a:lnTo>
                    <a:pt x="1393298" y="2831264"/>
                  </a:lnTo>
                  <a:lnTo>
                    <a:pt x="1396782" y="2832299"/>
                  </a:lnTo>
                  <a:lnTo>
                    <a:pt x="1400265" y="2833326"/>
                  </a:lnTo>
                  <a:lnTo>
                    <a:pt x="1403748" y="2834345"/>
                  </a:lnTo>
                  <a:lnTo>
                    <a:pt x="1407231" y="2835284"/>
                  </a:lnTo>
                  <a:lnTo>
                    <a:pt x="1410715" y="2835827"/>
                  </a:lnTo>
                  <a:lnTo>
                    <a:pt x="1414198" y="2836366"/>
                  </a:lnTo>
                  <a:lnTo>
                    <a:pt x="1417681" y="2836901"/>
                  </a:lnTo>
                  <a:lnTo>
                    <a:pt x="1421164" y="2837433"/>
                  </a:lnTo>
                  <a:lnTo>
                    <a:pt x="1424648" y="2837961"/>
                  </a:lnTo>
                  <a:lnTo>
                    <a:pt x="1428131" y="2838486"/>
                  </a:lnTo>
                  <a:lnTo>
                    <a:pt x="1431614" y="2839008"/>
                  </a:lnTo>
                  <a:lnTo>
                    <a:pt x="1435097" y="2839526"/>
                  </a:lnTo>
                  <a:lnTo>
                    <a:pt x="1438580" y="2840041"/>
                  </a:lnTo>
                  <a:lnTo>
                    <a:pt x="1442064" y="2840553"/>
                  </a:lnTo>
                  <a:lnTo>
                    <a:pt x="1445547" y="2841061"/>
                  </a:lnTo>
                  <a:lnTo>
                    <a:pt x="1449030" y="2842246"/>
                  </a:lnTo>
                  <a:lnTo>
                    <a:pt x="1452513" y="2847733"/>
                  </a:lnTo>
                  <a:lnTo>
                    <a:pt x="1455997" y="2853102"/>
                  </a:lnTo>
                  <a:lnTo>
                    <a:pt x="1459480" y="2854341"/>
                  </a:lnTo>
                  <a:lnTo>
                    <a:pt x="1462963" y="2854088"/>
                  </a:lnTo>
                  <a:lnTo>
                    <a:pt x="1466446" y="2853835"/>
                  </a:lnTo>
                  <a:lnTo>
                    <a:pt x="1469930" y="2853583"/>
                  </a:lnTo>
                  <a:lnTo>
                    <a:pt x="1473413" y="2853332"/>
                  </a:lnTo>
                  <a:lnTo>
                    <a:pt x="1476896" y="2853082"/>
                  </a:lnTo>
                  <a:lnTo>
                    <a:pt x="1480379" y="2852833"/>
                  </a:lnTo>
                  <a:lnTo>
                    <a:pt x="1483863" y="2852585"/>
                  </a:lnTo>
                  <a:lnTo>
                    <a:pt x="1487346" y="2852338"/>
                  </a:lnTo>
                  <a:lnTo>
                    <a:pt x="1490829" y="2852092"/>
                  </a:lnTo>
                  <a:lnTo>
                    <a:pt x="1494312" y="2851847"/>
                  </a:lnTo>
                  <a:lnTo>
                    <a:pt x="1497796" y="2851603"/>
                  </a:lnTo>
                  <a:lnTo>
                    <a:pt x="1501279" y="2852569"/>
                  </a:lnTo>
                  <a:lnTo>
                    <a:pt x="1504762" y="2854013"/>
                  </a:lnTo>
                  <a:lnTo>
                    <a:pt x="1508245" y="2855444"/>
                  </a:lnTo>
                  <a:lnTo>
                    <a:pt x="1511729" y="2856863"/>
                  </a:lnTo>
                  <a:lnTo>
                    <a:pt x="1515212" y="2858268"/>
                  </a:lnTo>
                  <a:lnTo>
                    <a:pt x="1518695" y="2859660"/>
                  </a:lnTo>
                  <a:lnTo>
                    <a:pt x="1522178" y="2861041"/>
                  </a:lnTo>
                  <a:lnTo>
                    <a:pt x="1525662" y="2862408"/>
                  </a:lnTo>
                  <a:lnTo>
                    <a:pt x="1529145" y="2863764"/>
                  </a:lnTo>
                  <a:lnTo>
                    <a:pt x="1532628" y="2864957"/>
                  </a:lnTo>
                  <a:lnTo>
                    <a:pt x="1536111" y="2864737"/>
                  </a:lnTo>
                  <a:lnTo>
                    <a:pt x="1539595" y="2864518"/>
                  </a:lnTo>
                  <a:lnTo>
                    <a:pt x="1543078" y="2864300"/>
                  </a:lnTo>
                  <a:lnTo>
                    <a:pt x="1546561" y="2864082"/>
                  </a:lnTo>
                  <a:lnTo>
                    <a:pt x="1550044" y="2863866"/>
                  </a:lnTo>
                  <a:lnTo>
                    <a:pt x="1553528" y="2863650"/>
                  </a:lnTo>
                  <a:lnTo>
                    <a:pt x="1557011" y="2863435"/>
                  </a:lnTo>
                  <a:lnTo>
                    <a:pt x="1560494" y="2863221"/>
                  </a:lnTo>
                  <a:lnTo>
                    <a:pt x="1563977" y="2863007"/>
                  </a:lnTo>
                  <a:lnTo>
                    <a:pt x="1567461" y="2865059"/>
                  </a:lnTo>
                  <a:lnTo>
                    <a:pt x="1570944" y="2869495"/>
                  </a:lnTo>
                  <a:lnTo>
                    <a:pt x="1574427" y="2873530"/>
                  </a:lnTo>
                  <a:lnTo>
                    <a:pt x="1577910" y="2873716"/>
                  </a:lnTo>
                  <a:lnTo>
                    <a:pt x="1581394" y="2873900"/>
                  </a:lnTo>
                  <a:lnTo>
                    <a:pt x="1584877" y="2874084"/>
                  </a:lnTo>
                  <a:lnTo>
                    <a:pt x="1588360" y="2874266"/>
                  </a:lnTo>
                  <a:lnTo>
                    <a:pt x="1591843" y="2874751"/>
                  </a:lnTo>
                  <a:lnTo>
                    <a:pt x="1595327" y="2876050"/>
                  </a:lnTo>
                  <a:lnTo>
                    <a:pt x="1598810" y="2877338"/>
                  </a:lnTo>
                  <a:lnTo>
                    <a:pt x="1602293" y="2878615"/>
                  </a:lnTo>
                  <a:lnTo>
                    <a:pt x="1605776" y="2879881"/>
                  </a:lnTo>
                  <a:lnTo>
                    <a:pt x="1609260" y="2881136"/>
                  </a:lnTo>
                  <a:lnTo>
                    <a:pt x="1612743" y="2882381"/>
                  </a:lnTo>
                  <a:lnTo>
                    <a:pt x="1616226" y="2883580"/>
                  </a:lnTo>
                  <a:lnTo>
                    <a:pt x="1619709" y="2884199"/>
                  </a:lnTo>
                  <a:lnTo>
                    <a:pt x="1623193" y="2884814"/>
                  </a:lnTo>
                  <a:lnTo>
                    <a:pt x="1626676" y="2885425"/>
                  </a:lnTo>
                  <a:lnTo>
                    <a:pt x="1630159" y="2886033"/>
                  </a:lnTo>
                  <a:lnTo>
                    <a:pt x="1633642" y="2886636"/>
                  </a:lnTo>
                  <a:lnTo>
                    <a:pt x="1637126" y="2887236"/>
                  </a:lnTo>
                  <a:lnTo>
                    <a:pt x="1640609" y="2887832"/>
                  </a:lnTo>
                  <a:lnTo>
                    <a:pt x="1644092" y="2888424"/>
                  </a:lnTo>
                  <a:lnTo>
                    <a:pt x="1647575" y="2889013"/>
                  </a:lnTo>
                  <a:lnTo>
                    <a:pt x="1651059" y="2889598"/>
                  </a:lnTo>
                  <a:lnTo>
                    <a:pt x="1654542" y="2890180"/>
                  </a:lnTo>
                  <a:lnTo>
                    <a:pt x="1658025" y="2890772"/>
                  </a:lnTo>
                  <a:lnTo>
                    <a:pt x="1661508" y="2891711"/>
                  </a:lnTo>
                  <a:lnTo>
                    <a:pt x="1664992" y="2892644"/>
                  </a:lnTo>
                  <a:lnTo>
                    <a:pt x="1668475" y="2893570"/>
                  </a:lnTo>
                  <a:lnTo>
                    <a:pt x="1671958" y="2894489"/>
                  </a:lnTo>
                  <a:lnTo>
                    <a:pt x="1675441" y="2895401"/>
                  </a:lnTo>
                  <a:lnTo>
                    <a:pt x="1678925" y="2896307"/>
                  </a:lnTo>
                  <a:lnTo>
                    <a:pt x="1682408" y="2897206"/>
                  </a:lnTo>
                  <a:lnTo>
                    <a:pt x="1685891" y="2899300"/>
                  </a:lnTo>
                  <a:lnTo>
                    <a:pt x="1689374" y="2901619"/>
                  </a:lnTo>
                  <a:lnTo>
                    <a:pt x="1692858" y="2903911"/>
                  </a:lnTo>
                  <a:lnTo>
                    <a:pt x="1696341" y="2906175"/>
                  </a:lnTo>
                  <a:lnTo>
                    <a:pt x="1699824" y="2908376"/>
                  </a:lnTo>
                  <a:lnTo>
                    <a:pt x="1703307" y="2908753"/>
                  </a:lnTo>
                  <a:lnTo>
                    <a:pt x="1706791" y="2909127"/>
                  </a:lnTo>
                  <a:lnTo>
                    <a:pt x="1710274" y="2909499"/>
                  </a:lnTo>
                  <a:lnTo>
                    <a:pt x="1713757" y="2909870"/>
                  </a:lnTo>
                  <a:lnTo>
                    <a:pt x="1717240" y="2910238"/>
                  </a:lnTo>
                  <a:lnTo>
                    <a:pt x="1720723" y="2910604"/>
                  </a:lnTo>
                  <a:lnTo>
                    <a:pt x="1724207" y="2910969"/>
                  </a:lnTo>
                  <a:lnTo>
                    <a:pt x="1727690" y="2910806"/>
                  </a:lnTo>
                  <a:lnTo>
                    <a:pt x="1731173" y="2910520"/>
                  </a:lnTo>
                  <a:lnTo>
                    <a:pt x="1734656" y="2910234"/>
                  </a:lnTo>
                  <a:lnTo>
                    <a:pt x="1738140" y="2909949"/>
                  </a:lnTo>
                  <a:lnTo>
                    <a:pt x="1741623" y="2909665"/>
                  </a:lnTo>
                  <a:lnTo>
                    <a:pt x="1745106" y="2909382"/>
                  </a:lnTo>
                  <a:lnTo>
                    <a:pt x="1748589" y="2909099"/>
                  </a:lnTo>
                  <a:lnTo>
                    <a:pt x="1752073" y="2908818"/>
                  </a:lnTo>
                  <a:lnTo>
                    <a:pt x="1755556" y="2908537"/>
                  </a:lnTo>
                  <a:lnTo>
                    <a:pt x="1759039" y="2908258"/>
                  </a:lnTo>
                  <a:lnTo>
                    <a:pt x="1762522" y="2907979"/>
                  </a:lnTo>
                  <a:lnTo>
                    <a:pt x="1766006" y="2907700"/>
                  </a:lnTo>
                  <a:lnTo>
                    <a:pt x="1769489" y="2907423"/>
                  </a:lnTo>
                  <a:lnTo>
                    <a:pt x="1772972" y="2907147"/>
                  </a:lnTo>
                  <a:lnTo>
                    <a:pt x="1776455" y="2906871"/>
                  </a:lnTo>
                  <a:lnTo>
                    <a:pt x="1779939" y="2906596"/>
                  </a:lnTo>
                  <a:lnTo>
                    <a:pt x="1783422" y="2906322"/>
                  </a:lnTo>
                  <a:lnTo>
                    <a:pt x="1786905" y="2907161"/>
                  </a:lnTo>
                  <a:lnTo>
                    <a:pt x="1790388" y="2908016"/>
                  </a:lnTo>
                  <a:lnTo>
                    <a:pt x="1793872" y="2908866"/>
                  </a:lnTo>
                  <a:lnTo>
                    <a:pt x="1797355" y="2909709"/>
                  </a:lnTo>
                  <a:lnTo>
                    <a:pt x="1800838" y="2910547"/>
                  </a:lnTo>
                  <a:lnTo>
                    <a:pt x="1804321" y="2911379"/>
                  </a:lnTo>
                  <a:lnTo>
                    <a:pt x="1807805" y="2912206"/>
                  </a:lnTo>
                  <a:lnTo>
                    <a:pt x="1811288" y="2912128"/>
                  </a:lnTo>
                  <a:lnTo>
                    <a:pt x="1814771" y="2911780"/>
                  </a:lnTo>
                  <a:lnTo>
                    <a:pt x="1818254" y="2911434"/>
                  </a:lnTo>
                  <a:lnTo>
                    <a:pt x="1821738" y="2911088"/>
                  </a:lnTo>
                  <a:lnTo>
                    <a:pt x="1825221" y="2910743"/>
                  </a:lnTo>
                  <a:lnTo>
                    <a:pt x="1828704" y="2910399"/>
                  </a:lnTo>
                  <a:lnTo>
                    <a:pt x="1828704" y="2910399"/>
                  </a:lnTo>
                  <a:lnTo>
                    <a:pt x="1832187" y="2910056"/>
                  </a:lnTo>
                  <a:lnTo>
                    <a:pt x="1835671" y="2909714"/>
                  </a:lnTo>
                  <a:lnTo>
                    <a:pt x="1839154" y="2909373"/>
                  </a:lnTo>
                  <a:lnTo>
                    <a:pt x="1842637" y="2909033"/>
                  </a:lnTo>
                  <a:lnTo>
                    <a:pt x="1846120" y="2908693"/>
                  </a:lnTo>
                  <a:lnTo>
                    <a:pt x="1849604" y="2908355"/>
                  </a:lnTo>
                  <a:lnTo>
                    <a:pt x="1853087" y="2908017"/>
                  </a:lnTo>
                  <a:lnTo>
                    <a:pt x="1856570" y="2907680"/>
                  </a:lnTo>
                  <a:lnTo>
                    <a:pt x="1860053" y="2907387"/>
                  </a:lnTo>
                  <a:lnTo>
                    <a:pt x="1863537" y="2907175"/>
                  </a:lnTo>
                  <a:lnTo>
                    <a:pt x="1867020" y="2906963"/>
                  </a:lnTo>
                  <a:lnTo>
                    <a:pt x="1870503" y="2906752"/>
                  </a:lnTo>
                  <a:lnTo>
                    <a:pt x="1873986" y="2906542"/>
                  </a:lnTo>
                  <a:lnTo>
                    <a:pt x="1877470" y="2906332"/>
                  </a:lnTo>
                  <a:lnTo>
                    <a:pt x="1880953" y="2906123"/>
                  </a:lnTo>
                  <a:lnTo>
                    <a:pt x="1884436" y="2905915"/>
                  </a:lnTo>
                  <a:lnTo>
                    <a:pt x="1887919" y="2905707"/>
                  </a:lnTo>
                  <a:lnTo>
                    <a:pt x="1891403" y="2905500"/>
                  </a:lnTo>
                  <a:lnTo>
                    <a:pt x="1894886" y="2905294"/>
                  </a:lnTo>
                  <a:lnTo>
                    <a:pt x="1898369" y="2905088"/>
                  </a:lnTo>
                  <a:lnTo>
                    <a:pt x="1901852" y="2904883"/>
                  </a:lnTo>
                  <a:lnTo>
                    <a:pt x="1905336" y="2904678"/>
                  </a:lnTo>
                  <a:lnTo>
                    <a:pt x="1908819" y="2904474"/>
                  </a:lnTo>
                  <a:lnTo>
                    <a:pt x="1912302" y="2904270"/>
                  </a:lnTo>
                  <a:lnTo>
                    <a:pt x="1915785" y="2904067"/>
                  </a:lnTo>
                  <a:lnTo>
                    <a:pt x="1919269" y="2903878"/>
                  </a:lnTo>
                  <a:lnTo>
                    <a:pt x="1922752" y="2903701"/>
                  </a:lnTo>
                  <a:lnTo>
                    <a:pt x="1926235" y="2903525"/>
                  </a:lnTo>
                  <a:lnTo>
                    <a:pt x="1929718" y="2903349"/>
                  </a:lnTo>
                  <a:lnTo>
                    <a:pt x="1933202" y="2903174"/>
                  </a:lnTo>
                  <a:lnTo>
                    <a:pt x="1936685" y="2903000"/>
                  </a:lnTo>
                  <a:lnTo>
                    <a:pt x="1940168" y="2902826"/>
                  </a:lnTo>
                  <a:lnTo>
                    <a:pt x="1943651" y="2902652"/>
                  </a:lnTo>
                  <a:lnTo>
                    <a:pt x="1947135" y="2902479"/>
                  </a:lnTo>
                  <a:lnTo>
                    <a:pt x="1950618" y="2902306"/>
                  </a:lnTo>
                  <a:lnTo>
                    <a:pt x="1954101" y="2902134"/>
                  </a:lnTo>
                  <a:lnTo>
                    <a:pt x="1957584" y="2901963"/>
                  </a:lnTo>
                  <a:lnTo>
                    <a:pt x="1961068" y="2902021"/>
                  </a:lnTo>
                  <a:lnTo>
                    <a:pt x="1964551" y="2902309"/>
                  </a:lnTo>
                  <a:lnTo>
                    <a:pt x="1968034" y="2902596"/>
                  </a:lnTo>
                  <a:lnTo>
                    <a:pt x="1971517" y="2902881"/>
                  </a:lnTo>
                  <a:lnTo>
                    <a:pt x="1975001" y="2903164"/>
                  </a:lnTo>
                  <a:lnTo>
                    <a:pt x="1978484" y="2903447"/>
                  </a:lnTo>
                  <a:lnTo>
                    <a:pt x="1981967" y="2903728"/>
                  </a:lnTo>
                  <a:lnTo>
                    <a:pt x="1985450" y="2904024"/>
                  </a:lnTo>
                  <a:lnTo>
                    <a:pt x="1988934" y="2904359"/>
                  </a:lnTo>
                  <a:lnTo>
                    <a:pt x="1992417" y="2904693"/>
                  </a:lnTo>
                  <a:lnTo>
                    <a:pt x="1995900" y="2905024"/>
                  </a:lnTo>
                  <a:lnTo>
                    <a:pt x="1999383" y="2905355"/>
                  </a:lnTo>
                  <a:lnTo>
                    <a:pt x="2002867" y="2905683"/>
                  </a:lnTo>
                  <a:lnTo>
                    <a:pt x="2006350" y="2906010"/>
                  </a:lnTo>
                  <a:lnTo>
                    <a:pt x="2009833" y="2906336"/>
                  </a:lnTo>
                  <a:lnTo>
                    <a:pt x="2013316" y="2906660"/>
                  </a:lnTo>
                  <a:lnTo>
                    <a:pt x="2016799" y="2906983"/>
                  </a:lnTo>
                  <a:lnTo>
                    <a:pt x="2020283" y="2907138"/>
                  </a:lnTo>
                  <a:lnTo>
                    <a:pt x="2023766" y="2907213"/>
                  </a:lnTo>
                  <a:lnTo>
                    <a:pt x="2027249" y="2907287"/>
                  </a:lnTo>
                  <a:lnTo>
                    <a:pt x="2030732" y="2907361"/>
                  </a:lnTo>
                  <a:lnTo>
                    <a:pt x="2034216" y="2907435"/>
                  </a:lnTo>
                  <a:lnTo>
                    <a:pt x="2037699" y="2907508"/>
                  </a:lnTo>
                  <a:lnTo>
                    <a:pt x="2041182" y="2907581"/>
                  </a:lnTo>
                  <a:lnTo>
                    <a:pt x="2044665" y="2907654"/>
                  </a:lnTo>
                  <a:lnTo>
                    <a:pt x="2048149" y="2907726"/>
                  </a:lnTo>
                  <a:lnTo>
                    <a:pt x="2051632" y="2907798"/>
                  </a:lnTo>
                  <a:lnTo>
                    <a:pt x="2055115" y="2907870"/>
                  </a:lnTo>
                  <a:lnTo>
                    <a:pt x="2058598" y="2907942"/>
                  </a:lnTo>
                  <a:lnTo>
                    <a:pt x="2062082" y="2908014"/>
                  </a:lnTo>
                  <a:lnTo>
                    <a:pt x="2065565" y="2908085"/>
                  </a:lnTo>
                  <a:lnTo>
                    <a:pt x="2069048" y="2908136"/>
                  </a:lnTo>
                  <a:lnTo>
                    <a:pt x="2072531" y="2908127"/>
                  </a:lnTo>
                  <a:lnTo>
                    <a:pt x="2076015" y="2908118"/>
                  </a:lnTo>
                  <a:lnTo>
                    <a:pt x="2079498" y="2908109"/>
                  </a:lnTo>
                  <a:lnTo>
                    <a:pt x="2082981" y="2908100"/>
                  </a:lnTo>
                  <a:lnTo>
                    <a:pt x="2086464" y="2908091"/>
                  </a:lnTo>
                  <a:lnTo>
                    <a:pt x="2089948" y="2908082"/>
                  </a:lnTo>
                  <a:lnTo>
                    <a:pt x="2093431" y="2908073"/>
                  </a:lnTo>
                  <a:lnTo>
                    <a:pt x="2096914" y="2908064"/>
                  </a:lnTo>
                  <a:lnTo>
                    <a:pt x="2100397" y="2908056"/>
                  </a:lnTo>
                  <a:lnTo>
                    <a:pt x="2103881" y="2908047"/>
                  </a:lnTo>
                  <a:lnTo>
                    <a:pt x="2107364" y="2908038"/>
                  </a:lnTo>
                  <a:lnTo>
                    <a:pt x="2110847" y="2908029"/>
                  </a:lnTo>
                  <a:lnTo>
                    <a:pt x="2114330" y="2908021"/>
                  </a:lnTo>
                  <a:lnTo>
                    <a:pt x="2117814" y="2908012"/>
                  </a:lnTo>
                  <a:lnTo>
                    <a:pt x="2121297" y="2908347"/>
                  </a:lnTo>
                  <a:lnTo>
                    <a:pt x="2124780" y="2908753"/>
                  </a:lnTo>
                  <a:lnTo>
                    <a:pt x="2128263" y="2909156"/>
                  </a:lnTo>
                  <a:lnTo>
                    <a:pt x="2131747" y="2909558"/>
                  </a:lnTo>
                  <a:lnTo>
                    <a:pt x="2135230" y="2909957"/>
                  </a:lnTo>
                  <a:lnTo>
                    <a:pt x="2138713" y="2910355"/>
                  </a:lnTo>
                  <a:lnTo>
                    <a:pt x="2142196" y="2910751"/>
                  </a:lnTo>
                  <a:lnTo>
                    <a:pt x="2145680" y="2911059"/>
                  </a:lnTo>
                  <a:lnTo>
                    <a:pt x="2149163" y="2911312"/>
                  </a:lnTo>
                  <a:lnTo>
                    <a:pt x="2152646" y="2911564"/>
                  </a:lnTo>
                  <a:lnTo>
                    <a:pt x="2156129" y="2911816"/>
                  </a:lnTo>
                  <a:lnTo>
                    <a:pt x="2159613" y="2912066"/>
                  </a:lnTo>
                  <a:lnTo>
                    <a:pt x="2163096" y="2912315"/>
                  </a:lnTo>
                  <a:lnTo>
                    <a:pt x="2166579" y="2912563"/>
                  </a:lnTo>
                  <a:lnTo>
                    <a:pt x="2170062" y="2912810"/>
                  </a:lnTo>
                  <a:lnTo>
                    <a:pt x="2173546" y="2913055"/>
                  </a:lnTo>
                  <a:lnTo>
                    <a:pt x="2177029" y="2913300"/>
                  </a:lnTo>
                  <a:lnTo>
                    <a:pt x="2180512" y="2913768"/>
                  </a:lnTo>
                  <a:lnTo>
                    <a:pt x="2183995" y="2914233"/>
                  </a:lnTo>
                  <a:lnTo>
                    <a:pt x="2187479" y="2914695"/>
                  </a:lnTo>
                  <a:lnTo>
                    <a:pt x="2190962" y="2915156"/>
                  </a:lnTo>
                  <a:lnTo>
                    <a:pt x="2194445" y="2915614"/>
                  </a:lnTo>
                  <a:lnTo>
                    <a:pt x="2197928" y="2916070"/>
                  </a:lnTo>
                  <a:lnTo>
                    <a:pt x="2201412" y="2916524"/>
                  </a:lnTo>
                  <a:lnTo>
                    <a:pt x="2204895" y="2916976"/>
                  </a:lnTo>
                  <a:lnTo>
                    <a:pt x="2208378" y="2917425"/>
                  </a:lnTo>
                  <a:lnTo>
                    <a:pt x="2211861" y="2917761"/>
                  </a:lnTo>
                  <a:lnTo>
                    <a:pt x="2215345" y="2917919"/>
                  </a:lnTo>
                  <a:lnTo>
                    <a:pt x="2218828" y="2918076"/>
                  </a:lnTo>
                  <a:lnTo>
                    <a:pt x="2222311" y="2918232"/>
                  </a:lnTo>
                  <a:lnTo>
                    <a:pt x="2225794" y="2918387"/>
                  </a:lnTo>
                  <a:lnTo>
                    <a:pt x="2229278" y="2918542"/>
                  </a:lnTo>
                  <a:lnTo>
                    <a:pt x="2232761" y="2918697"/>
                  </a:lnTo>
                  <a:lnTo>
                    <a:pt x="2236244" y="2918851"/>
                  </a:lnTo>
                  <a:lnTo>
                    <a:pt x="2239727" y="2919004"/>
                  </a:lnTo>
                  <a:lnTo>
                    <a:pt x="2243211" y="2919157"/>
                  </a:lnTo>
                  <a:lnTo>
                    <a:pt x="2246694" y="2918955"/>
                  </a:lnTo>
                  <a:lnTo>
                    <a:pt x="2250177" y="2918647"/>
                  </a:lnTo>
                  <a:lnTo>
                    <a:pt x="2253660" y="2918340"/>
                  </a:lnTo>
                  <a:lnTo>
                    <a:pt x="2257144" y="2918034"/>
                  </a:lnTo>
                  <a:lnTo>
                    <a:pt x="2260627" y="2917728"/>
                  </a:lnTo>
                  <a:lnTo>
                    <a:pt x="2264110" y="2917423"/>
                  </a:lnTo>
                  <a:lnTo>
                    <a:pt x="2267593" y="2917118"/>
                  </a:lnTo>
                  <a:lnTo>
                    <a:pt x="2271077" y="2916814"/>
                  </a:lnTo>
                  <a:lnTo>
                    <a:pt x="2274560" y="2916511"/>
                  </a:lnTo>
                  <a:lnTo>
                    <a:pt x="2278043" y="2916208"/>
                  </a:lnTo>
                  <a:lnTo>
                    <a:pt x="2281526" y="2915906"/>
                  </a:lnTo>
                  <a:lnTo>
                    <a:pt x="2285010" y="2915604"/>
                  </a:lnTo>
                  <a:lnTo>
                    <a:pt x="2288493" y="2915304"/>
                  </a:lnTo>
                  <a:lnTo>
                    <a:pt x="2291976" y="2915003"/>
                  </a:lnTo>
                  <a:lnTo>
                    <a:pt x="2295459" y="2914742"/>
                  </a:lnTo>
                  <a:lnTo>
                    <a:pt x="2298942" y="2914556"/>
                  </a:lnTo>
                  <a:lnTo>
                    <a:pt x="2302426" y="2914370"/>
                  </a:lnTo>
                  <a:lnTo>
                    <a:pt x="2305909" y="2914184"/>
                  </a:lnTo>
                  <a:lnTo>
                    <a:pt x="2309392" y="2913999"/>
                  </a:lnTo>
                  <a:lnTo>
                    <a:pt x="2312875" y="2913814"/>
                  </a:lnTo>
                  <a:lnTo>
                    <a:pt x="2316359" y="2913629"/>
                  </a:lnTo>
                  <a:lnTo>
                    <a:pt x="2319842" y="2913445"/>
                  </a:lnTo>
                  <a:lnTo>
                    <a:pt x="2323325" y="2913262"/>
                  </a:lnTo>
                  <a:lnTo>
                    <a:pt x="2326808" y="2913079"/>
                  </a:lnTo>
                  <a:lnTo>
                    <a:pt x="2330292" y="2912896"/>
                  </a:lnTo>
                  <a:lnTo>
                    <a:pt x="2333775" y="2912714"/>
                  </a:lnTo>
                  <a:lnTo>
                    <a:pt x="2337258" y="2912575"/>
                  </a:lnTo>
                  <a:lnTo>
                    <a:pt x="2340741" y="2912526"/>
                  </a:lnTo>
                  <a:lnTo>
                    <a:pt x="2344225" y="2912477"/>
                  </a:lnTo>
                  <a:lnTo>
                    <a:pt x="2347708" y="2912428"/>
                  </a:lnTo>
                  <a:lnTo>
                    <a:pt x="2351191" y="2912379"/>
                  </a:lnTo>
                  <a:lnTo>
                    <a:pt x="2354674" y="2912330"/>
                  </a:lnTo>
                  <a:lnTo>
                    <a:pt x="2358158" y="2912282"/>
                  </a:lnTo>
                  <a:lnTo>
                    <a:pt x="2361641" y="2912233"/>
                  </a:lnTo>
                  <a:lnTo>
                    <a:pt x="2365124" y="2912185"/>
                  </a:lnTo>
                  <a:lnTo>
                    <a:pt x="2368607" y="2912137"/>
                  </a:lnTo>
                  <a:lnTo>
                    <a:pt x="2372091" y="2912016"/>
                  </a:lnTo>
                  <a:lnTo>
                    <a:pt x="2375574" y="2911865"/>
                  </a:lnTo>
                  <a:lnTo>
                    <a:pt x="2379057" y="2911714"/>
                  </a:lnTo>
                  <a:lnTo>
                    <a:pt x="2382540" y="2911564"/>
                  </a:lnTo>
                  <a:lnTo>
                    <a:pt x="2386024" y="2911414"/>
                  </a:lnTo>
                  <a:lnTo>
                    <a:pt x="2389507" y="2911265"/>
                  </a:lnTo>
                  <a:lnTo>
                    <a:pt x="2392990" y="2911116"/>
                  </a:lnTo>
                  <a:lnTo>
                    <a:pt x="2396473" y="2910967"/>
                  </a:lnTo>
                  <a:lnTo>
                    <a:pt x="2399957" y="2910819"/>
                  </a:lnTo>
                  <a:lnTo>
                    <a:pt x="2403440" y="2910671"/>
                  </a:lnTo>
                  <a:lnTo>
                    <a:pt x="2406923" y="2910523"/>
                  </a:lnTo>
                  <a:lnTo>
                    <a:pt x="2410406" y="2910376"/>
                  </a:lnTo>
                  <a:lnTo>
                    <a:pt x="2413890" y="2910229"/>
                  </a:lnTo>
                  <a:lnTo>
                    <a:pt x="2417373" y="2910083"/>
                  </a:lnTo>
                  <a:lnTo>
                    <a:pt x="2420856" y="2909936"/>
                  </a:lnTo>
                  <a:lnTo>
                    <a:pt x="2424339" y="2909791"/>
                  </a:lnTo>
                  <a:lnTo>
                    <a:pt x="2427823" y="2909645"/>
                  </a:lnTo>
                  <a:lnTo>
                    <a:pt x="2431306" y="2909759"/>
                  </a:lnTo>
                  <a:lnTo>
                    <a:pt x="2434789" y="2909907"/>
                  </a:lnTo>
                  <a:lnTo>
                    <a:pt x="2438272" y="2910054"/>
                  </a:lnTo>
                  <a:lnTo>
                    <a:pt x="2441756" y="2910201"/>
                  </a:lnTo>
                  <a:lnTo>
                    <a:pt x="2445239" y="2910347"/>
                  </a:lnTo>
                  <a:lnTo>
                    <a:pt x="2448722" y="2910492"/>
                  </a:lnTo>
                  <a:lnTo>
                    <a:pt x="2452205" y="2910637"/>
                  </a:lnTo>
                  <a:lnTo>
                    <a:pt x="2455689" y="2910782"/>
                  </a:lnTo>
                  <a:lnTo>
                    <a:pt x="2459172" y="2910926"/>
                  </a:lnTo>
                  <a:lnTo>
                    <a:pt x="2462655" y="2911070"/>
                  </a:lnTo>
                  <a:lnTo>
                    <a:pt x="2466138" y="2911213"/>
                  </a:lnTo>
                  <a:lnTo>
                    <a:pt x="2469622" y="2911356"/>
                  </a:lnTo>
                  <a:lnTo>
                    <a:pt x="2473105" y="2911498"/>
                  </a:lnTo>
                  <a:lnTo>
                    <a:pt x="2476588" y="2911640"/>
                  </a:lnTo>
                  <a:lnTo>
                    <a:pt x="2480071" y="2911832"/>
                  </a:lnTo>
                  <a:lnTo>
                    <a:pt x="2483555" y="2912082"/>
                  </a:lnTo>
                  <a:lnTo>
                    <a:pt x="2487038" y="2912331"/>
                  </a:lnTo>
                  <a:lnTo>
                    <a:pt x="2490521" y="2912580"/>
                  </a:lnTo>
                  <a:lnTo>
                    <a:pt x="2494004" y="2912827"/>
                  </a:lnTo>
                  <a:lnTo>
                    <a:pt x="2497488" y="2913074"/>
                  </a:lnTo>
                  <a:lnTo>
                    <a:pt x="2500971" y="2913319"/>
                  </a:lnTo>
                  <a:lnTo>
                    <a:pt x="2504454" y="2913985"/>
                  </a:lnTo>
                  <a:lnTo>
                    <a:pt x="2507937" y="2915901"/>
                  </a:lnTo>
                  <a:lnTo>
                    <a:pt x="2511421" y="2917800"/>
                  </a:lnTo>
                  <a:lnTo>
                    <a:pt x="2514904" y="2918323"/>
                  </a:lnTo>
                  <a:lnTo>
                    <a:pt x="2518387" y="2918598"/>
                  </a:lnTo>
                  <a:lnTo>
                    <a:pt x="2521870" y="2918871"/>
                  </a:lnTo>
                  <a:lnTo>
                    <a:pt x="2525354" y="2919144"/>
                  </a:lnTo>
                  <a:lnTo>
                    <a:pt x="2528837" y="2919415"/>
                  </a:lnTo>
                  <a:lnTo>
                    <a:pt x="2532320" y="2919686"/>
                  </a:lnTo>
                  <a:lnTo>
                    <a:pt x="2535803" y="2919955"/>
                  </a:lnTo>
                  <a:lnTo>
                    <a:pt x="2539287" y="2920224"/>
                  </a:lnTo>
                  <a:lnTo>
                    <a:pt x="2542770" y="2920491"/>
                  </a:lnTo>
                  <a:lnTo>
                    <a:pt x="2546253" y="2920758"/>
                  </a:lnTo>
                  <a:lnTo>
                    <a:pt x="2549736" y="2921023"/>
                  </a:lnTo>
                  <a:lnTo>
                    <a:pt x="2553220" y="2921288"/>
                  </a:lnTo>
                  <a:lnTo>
                    <a:pt x="2556703" y="2921551"/>
                  </a:lnTo>
                  <a:lnTo>
                    <a:pt x="2560186" y="2921814"/>
                  </a:lnTo>
                  <a:lnTo>
                    <a:pt x="2560186" y="2921814"/>
                  </a:lnTo>
                  <a:lnTo>
                    <a:pt x="2563669" y="2921937"/>
                  </a:lnTo>
                  <a:lnTo>
                    <a:pt x="2567153" y="2921871"/>
                  </a:lnTo>
                  <a:lnTo>
                    <a:pt x="2570636" y="2921805"/>
                  </a:lnTo>
                  <a:lnTo>
                    <a:pt x="2574119" y="2921739"/>
                  </a:lnTo>
                  <a:lnTo>
                    <a:pt x="2577602" y="2921673"/>
                  </a:lnTo>
                  <a:lnTo>
                    <a:pt x="2581085" y="2921608"/>
                  </a:lnTo>
                  <a:lnTo>
                    <a:pt x="2584569" y="2921542"/>
                  </a:lnTo>
                  <a:lnTo>
                    <a:pt x="2588052" y="2921477"/>
                  </a:lnTo>
                  <a:lnTo>
                    <a:pt x="2591535" y="2921412"/>
                  </a:lnTo>
                  <a:lnTo>
                    <a:pt x="2595018" y="2921347"/>
                  </a:lnTo>
                  <a:lnTo>
                    <a:pt x="2598502" y="2921283"/>
                  </a:lnTo>
                  <a:lnTo>
                    <a:pt x="2601985" y="2921218"/>
                  </a:lnTo>
                  <a:lnTo>
                    <a:pt x="2605468" y="2921154"/>
                  </a:lnTo>
                  <a:lnTo>
                    <a:pt x="2608951" y="2921090"/>
                  </a:lnTo>
                  <a:lnTo>
                    <a:pt x="2612435" y="2921026"/>
                  </a:lnTo>
                  <a:lnTo>
                    <a:pt x="2612435" y="2921026"/>
                  </a:lnTo>
                  <a:lnTo>
                    <a:pt x="2615918" y="2920962"/>
                  </a:lnTo>
                  <a:lnTo>
                    <a:pt x="2619401" y="2920898"/>
                  </a:lnTo>
                  <a:lnTo>
                    <a:pt x="2622884" y="2920834"/>
                  </a:lnTo>
                  <a:lnTo>
                    <a:pt x="2626368" y="2920771"/>
                  </a:lnTo>
                  <a:lnTo>
                    <a:pt x="2629851" y="2920708"/>
                  </a:lnTo>
                  <a:lnTo>
                    <a:pt x="2633334" y="2920644"/>
                  </a:lnTo>
                  <a:lnTo>
                    <a:pt x="2636817" y="2920581"/>
                  </a:lnTo>
                  <a:lnTo>
                    <a:pt x="2640301" y="2920708"/>
                  </a:lnTo>
                  <a:lnTo>
                    <a:pt x="2643784" y="2920884"/>
                  </a:lnTo>
                  <a:lnTo>
                    <a:pt x="2647267" y="2921060"/>
                  </a:lnTo>
                  <a:lnTo>
                    <a:pt x="2650750" y="2921235"/>
                  </a:lnTo>
                  <a:lnTo>
                    <a:pt x="2654234" y="2921410"/>
                  </a:lnTo>
                  <a:lnTo>
                    <a:pt x="2657717" y="2921584"/>
                  </a:lnTo>
                  <a:lnTo>
                    <a:pt x="2661200" y="2921758"/>
                  </a:lnTo>
                  <a:lnTo>
                    <a:pt x="2664683" y="2922431"/>
                  </a:lnTo>
                  <a:lnTo>
                    <a:pt x="2668167" y="2923465"/>
                  </a:lnTo>
                  <a:lnTo>
                    <a:pt x="2671650" y="2924492"/>
                  </a:lnTo>
                  <a:lnTo>
                    <a:pt x="2675133" y="2925514"/>
                  </a:lnTo>
                  <a:lnTo>
                    <a:pt x="2678616" y="2926528"/>
                  </a:lnTo>
                  <a:lnTo>
                    <a:pt x="2682100" y="2927404"/>
                  </a:lnTo>
                  <a:lnTo>
                    <a:pt x="2685583" y="2928235"/>
                  </a:lnTo>
                  <a:lnTo>
                    <a:pt x="2689066" y="2929061"/>
                  </a:lnTo>
                  <a:lnTo>
                    <a:pt x="2692549" y="2929883"/>
                  </a:lnTo>
                  <a:lnTo>
                    <a:pt x="2696033" y="2930700"/>
                  </a:lnTo>
                  <a:lnTo>
                    <a:pt x="2699516" y="2930981"/>
                  </a:lnTo>
                  <a:lnTo>
                    <a:pt x="2702999" y="2931240"/>
                  </a:lnTo>
                  <a:lnTo>
                    <a:pt x="2706482" y="2931497"/>
                  </a:lnTo>
                  <a:lnTo>
                    <a:pt x="2709966" y="2931754"/>
                  </a:lnTo>
                  <a:lnTo>
                    <a:pt x="2713449" y="2932010"/>
                  </a:lnTo>
                  <a:lnTo>
                    <a:pt x="2716932" y="2932265"/>
                  </a:lnTo>
                  <a:lnTo>
                    <a:pt x="2720415" y="2932519"/>
                  </a:lnTo>
                  <a:lnTo>
                    <a:pt x="2723899" y="2932772"/>
                  </a:lnTo>
                  <a:lnTo>
                    <a:pt x="2727382" y="2933025"/>
                  </a:lnTo>
                  <a:lnTo>
                    <a:pt x="2730865" y="2933276"/>
                  </a:lnTo>
                  <a:lnTo>
                    <a:pt x="2734348" y="2933527"/>
                  </a:lnTo>
                  <a:lnTo>
                    <a:pt x="2737832" y="2933776"/>
                  </a:lnTo>
                  <a:lnTo>
                    <a:pt x="2741315" y="2933844"/>
                  </a:lnTo>
                  <a:lnTo>
                    <a:pt x="2744798" y="2933901"/>
                  </a:lnTo>
                  <a:lnTo>
                    <a:pt x="2748281" y="2933958"/>
                  </a:lnTo>
                  <a:lnTo>
                    <a:pt x="2751765" y="2934015"/>
                  </a:lnTo>
                  <a:lnTo>
                    <a:pt x="2755248" y="2934071"/>
                  </a:lnTo>
                  <a:lnTo>
                    <a:pt x="2758731" y="2934127"/>
                  </a:lnTo>
                  <a:lnTo>
                    <a:pt x="2762214" y="2934183"/>
                  </a:lnTo>
                  <a:lnTo>
                    <a:pt x="2765698" y="2934239"/>
                  </a:lnTo>
                  <a:lnTo>
                    <a:pt x="2769181" y="2934295"/>
                  </a:lnTo>
                  <a:lnTo>
                    <a:pt x="2772664" y="2934351"/>
                  </a:lnTo>
                  <a:lnTo>
                    <a:pt x="2776147" y="2934406"/>
                  </a:lnTo>
                  <a:lnTo>
                    <a:pt x="2779631" y="2934461"/>
                  </a:lnTo>
                  <a:lnTo>
                    <a:pt x="2783114" y="2934517"/>
                  </a:lnTo>
                  <a:lnTo>
                    <a:pt x="2786597" y="2934572"/>
                  </a:lnTo>
                  <a:lnTo>
                    <a:pt x="2790080" y="2934626"/>
                  </a:lnTo>
                  <a:lnTo>
                    <a:pt x="2793564" y="2934681"/>
                  </a:lnTo>
                  <a:lnTo>
                    <a:pt x="2797047" y="2934772"/>
                  </a:lnTo>
                  <a:lnTo>
                    <a:pt x="2800530" y="2935137"/>
                  </a:lnTo>
                  <a:lnTo>
                    <a:pt x="2804013" y="2935500"/>
                  </a:lnTo>
                  <a:lnTo>
                    <a:pt x="2807497" y="2935862"/>
                  </a:lnTo>
                  <a:lnTo>
                    <a:pt x="2810980" y="2936223"/>
                  </a:lnTo>
                  <a:lnTo>
                    <a:pt x="2814463" y="2936582"/>
                  </a:lnTo>
                  <a:lnTo>
                    <a:pt x="2817946" y="2936940"/>
                  </a:lnTo>
                  <a:lnTo>
                    <a:pt x="2821430" y="2937297"/>
                  </a:lnTo>
                  <a:lnTo>
                    <a:pt x="2824913" y="2937652"/>
                  </a:lnTo>
                  <a:lnTo>
                    <a:pt x="2828396" y="2938006"/>
                  </a:lnTo>
                  <a:lnTo>
                    <a:pt x="2831879" y="2938948"/>
                  </a:lnTo>
                  <a:lnTo>
                    <a:pt x="2835363" y="2940469"/>
                  </a:lnTo>
                  <a:lnTo>
                    <a:pt x="2838846" y="2941979"/>
                  </a:lnTo>
                  <a:lnTo>
                    <a:pt x="2842329" y="2943476"/>
                  </a:lnTo>
                  <a:lnTo>
                    <a:pt x="2845812" y="2944961"/>
                  </a:lnTo>
                  <a:lnTo>
                    <a:pt x="2849296" y="2948040"/>
                  </a:lnTo>
                  <a:lnTo>
                    <a:pt x="2852779" y="2951778"/>
                  </a:lnTo>
                  <a:lnTo>
                    <a:pt x="2856262" y="2954367"/>
                  </a:lnTo>
                  <a:lnTo>
                    <a:pt x="2859745" y="2954248"/>
                  </a:lnTo>
                  <a:lnTo>
                    <a:pt x="2863229" y="2954130"/>
                  </a:lnTo>
                  <a:lnTo>
                    <a:pt x="2866712" y="2954012"/>
                  </a:lnTo>
                  <a:lnTo>
                    <a:pt x="2870195" y="2953894"/>
                  </a:lnTo>
                  <a:lnTo>
                    <a:pt x="2873678" y="2953777"/>
                  </a:lnTo>
                  <a:lnTo>
                    <a:pt x="2877161" y="2953659"/>
                  </a:lnTo>
                  <a:lnTo>
                    <a:pt x="2880645" y="2953542"/>
                  </a:lnTo>
                  <a:lnTo>
                    <a:pt x="2884128" y="2953425"/>
                  </a:lnTo>
                  <a:lnTo>
                    <a:pt x="2887611" y="2953309"/>
                  </a:lnTo>
                  <a:lnTo>
                    <a:pt x="2891094" y="2953192"/>
                  </a:lnTo>
                  <a:lnTo>
                    <a:pt x="2894578" y="2953076"/>
                  </a:lnTo>
                  <a:lnTo>
                    <a:pt x="2898061" y="2952960"/>
                  </a:lnTo>
                  <a:lnTo>
                    <a:pt x="2901544" y="2952845"/>
                  </a:lnTo>
                  <a:lnTo>
                    <a:pt x="2905027" y="2952729"/>
                  </a:lnTo>
                  <a:lnTo>
                    <a:pt x="2908511" y="2952614"/>
                  </a:lnTo>
                  <a:lnTo>
                    <a:pt x="2911994" y="2952499"/>
                  </a:lnTo>
                  <a:lnTo>
                    <a:pt x="2915477" y="2952384"/>
                  </a:lnTo>
                  <a:lnTo>
                    <a:pt x="2918960" y="2952269"/>
                  </a:lnTo>
                  <a:lnTo>
                    <a:pt x="2922444" y="2952206"/>
                  </a:lnTo>
                  <a:lnTo>
                    <a:pt x="2925927" y="2952970"/>
                  </a:lnTo>
                  <a:lnTo>
                    <a:pt x="2929410" y="2953730"/>
                  </a:lnTo>
                  <a:lnTo>
                    <a:pt x="2932893" y="2954487"/>
                  </a:lnTo>
                  <a:lnTo>
                    <a:pt x="2936377" y="2955239"/>
                  </a:lnTo>
                  <a:lnTo>
                    <a:pt x="2939860" y="2955987"/>
                  </a:lnTo>
                  <a:lnTo>
                    <a:pt x="2943343" y="2956732"/>
                  </a:lnTo>
                  <a:lnTo>
                    <a:pt x="2946826" y="2957472"/>
                  </a:lnTo>
                  <a:lnTo>
                    <a:pt x="2950310" y="2958209"/>
                  </a:lnTo>
                  <a:lnTo>
                    <a:pt x="2953793" y="2958942"/>
                  </a:lnTo>
                  <a:lnTo>
                    <a:pt x="2957276" y="2959282"/>
                  </a:lnTo>
                  <a:lnTo>
                    <a:pt x="2960759" y="2959129"/>
                  </a:lnTo>
                  <a:lnTo>
                    <a:pt x="2964243" y="2958976"/>
                  </a:lnTo>
                  <a:lnTo>
                    <a:pt x="2967726" y="2958824"/>
                  </a:lnTo>
                  <a:lnTo>
                    <a:pt x="2971209" y="2958672"/>
                  </a:lnTo>
                  <a:lnTo>
                    <a:pt x="2974692" y="2958520"/>
                  </a:lnTo>
                  <a:lnTo>
                    <a:pt x="2978176" y="2958369"/>
                  </a:lnTo>
                  <a:lnTo>
                    <a:pt x="2981659" y="2958218"/>
                  </a:lnTo>
                  <a:lnTo>
                    <a:pt x="2985142" y="2958067"/>
                  </a:lnTo>
                  <a:lnTo>
                    <a:pt x="2988625" y="2957916"/>
                  </a:lnTo>
                  <a:lnTo>
                    <a:pt x="2992109" y="2957765"/>
                  </a:lnTo>
                  <a:lnTo>
                    <a:pt x="2995592" y="2957615"/>
                  </a:lnTo>
                  <a:lnTo>
                    <a:pt x="2999075" y="2957465"/>
                  </a:lnTo>
                  <a:lnTo>
                    <a:pt x="3002558" y="2957316"/>
                  </a:lnTo>
                  <a:lnTo>
                    <a:pt x="3006042" y="2957196"/>
                  </a:lnTo>
                  <a:lnTo>
                    <a:pt x="3009525" y="2958607"/>
                  </a:lnTo>
                  <a:lnTo>
                    <a:pt x="3013008" y="2960006"/>
                  </a:lnTo>
                  <a:lnTo>
                    <a:pt x="3016491" y="2961395"/>
                  </a:lnTo>
                  <a:lnTo>
                    <a:pt x="3019975" y="2962773"/>
                  </a:lnTo>
                  <a:lnTo>
                    <a:pt x="3023458" y="2963972"/>
                  </a:lnTo>
                  <a:lnTo>
                    <a:pt x="3026941" y="2964531"/>
                  </a:lnTo>
                  <a:lnTo>
                    <a:pt x="3030424" y="2965089"/>
                  </a:lnTo>
                  <a:lnTo>
                    <a:pt x="3033908" y="2965644"/>
                  </a:lnTo>
                  <a:lnTo>
                    <a:pt x="3037391" y="2966196"/>
                  </a:lnTo>
                  <a:lnTo>
                    <a:pt x="3040874" y="2967153"/>
                  </a:lnTo>
                  <a:lnTo>
                    <a:pt x="3044357" y="2968702"/>
                  </a:lnTo>
                  <a:lnTo>
                    <a:pt x="3047841" y="2970237"/>
                  </a:lnTo>
                  <a:lnTo>
                    <a:pt x="3051324" y="2971760"/>
                  </a:lnTo>
                  <a:lnTo>
                    <a:pt x="3054807" y="2973271"/>
                  </a:lnTo>
                  <a:lnTo>
                    <a:pt x="3058290" y="2974307"/>
                  </a:lnTo>
                  <a:lnTo>
                    <a:pt x="3061774" y="2975024"/>
                  </a:lnTo>
                  <a:lnTo>
                    <a:pt x="3065257" y="2975737"/>
                  </a:lnTo>
                  <a:lnTo>
                    <a:pt x="3068740" y="2976447"/>
                  </a:lnTo>
                  <a:lnTo>
                    <a:pt x="3072223" y="2977154"/>
                  </a:lnTo>
                  <a:lnTo>
                    <a:pt x="3075707" y="2977856"/>
                  </a:lnTo>
                  <a:lnTo>
                    <a:pt x="3079190" y="2978556"/>
                  </a:lnTo>
                  <a:lnTo>
                    <a:pt x="3082673" y="2979304"/>
                  </a:lnTo>
                  <a:lnTo>
                    <a:pt x="3086156" y="2980133"/>
                  </a:lnTo>
                  <a:lnTo>
                    <a:pt x="3089640" y="2980957"/>
                  </a:lnTo>
                  <a:lnTo>
                    <a:pt x="3093123" y="2981777"/>
                  </a:lnTo>
                  <a:lnTo>
                    <a:pt x="3096606" y="2982592"/>
                  </a:lnTo>
                  <a:lnTo>
                    <a:pt x="3100089" y="2983403"/>
                  </a:lnTo>
                  <a:lnTo>
                    <a:pt x="3103573" y="2984209"/>
                  </a:lnTo>
                  <a:lnTo>
                    <a:pt x="3107056" y="2984905"/>
                  </a:lnTo>
                  <a:lnTo>
                    <a:pt x="3110539" y="2985092"/>
                  </a:lnTo>
                  <a:lnTo>
                    <a:pt x="3114022" y="2985278"/>
                  </a:lnTo>
                  <a:lnTo>
                    <a:pt x="3117506" y="2985464"/>
                  </a:lnTo>
                  <a:lnTo>
                    <a:pt x="3120989" y="2985649"/>
                  </a:lnTo>
                  <a:lnTo>
                    <a:pt x="3124472" y="2985834"/>
                  </a:lnTo>
                  <a:lnTo>
                    <a:pt x="3127955" y="2986019"/>
                  </a:lnTo>
                  <a:lnTo>
                    <a:pt x="3131439" y="2986202"/>
                  </a:lnTo>
                  <a:lnTo>
                    <a:pt x="3134922" y="2986385"/>
                  </a:lnTo>
                  <a:lnTo>
                    <a:pt x="3138405" y="2986568"/>
                  </a:lnTo>
                  <a:lnTo>
                    <a:pt x="3141888" y="2986750"/>
                  </a:lnTo>
                  <a:lnTo>
                    <a:pt x="3145372" y="2986932"/>
                  </a:lnTo>
                  <a:lnTo>
                    <a:pt x="3148855" y="2987113"/>
                  </a:lnTo>
                  <a:lnTo>
                    <a:pt x="3152338" y="2987293"/>
                  </a:lnTo>
                  <a:lnTo>
                    <a:pt x="3155821" y="2987473"/>
                  </a:lnTo>
                  <a:lnTo>
                    <a:pt x="3159304" y="2987808"/>
                  </a:lnTo>
                  <a:lnTo>
                    <a:pt x="3162788" y="2988194"/>
                  </a:lnTo>
                  <a:lnTo>
                    <a:pt x="3166271" y="2988577"/>
                  </a:lnTo>
                  <a:lnTo>
                    <a:pt x="3169754" y="2988960"/>
                  </a:lnTo>
                  <a:lnTo>
                    <a:pt x="3173237" y="2989341"/>
                  </a:lnTo>
                  <a:lnTo>
                    <a:pt x="3176721" y="2989721"/>
                  </a:lnTo>
                  <a:lnTo>
                    <a:pt x="3180204" y="2990099"/>
                  </a:lnTo>
                  <a:lnTo>
                    <a:pt x="3183687" y="2990804"/>
                  </a:lnTo>
                  <a:lnTo>
                    <a:pt x="3187170" y="2991786"/>
                  </a:lnTo>
                  <a:lnTo>
                    <a:pt x="3190654" y="2992761"/>
                  </a:lnTo>
                  <a:lnTo>
                    <a:pt x="3194137" y="2993731"/>
                  </a:lnTo>
                  <a:lnTo>
                    <a:pt x="3197620" y="2994694"/>
                  </a:lnTo>
                  <a:lnTo>
                    <a:pt x="3201103" y="2995326"/>
                  </a:lnTo>
                  <a:lnTo>
                    <a:pt x="3204587" y="2995835"/>
                  </a:lnTo>
                  <a:lnTo>
                    <a:pt x="3208070" y="2996342"/>
                  </a:lnTo>
                  <a:lnTo>
                    <a:pt x="3211553" y="2996847"/>
                  </a:lnTo>
                  <a:lnTo>
                    <a:pt x="3215036" y="2997350"/>
                  </a:lnTo>
                  <a:lnTo>
                    <a:pt x="3218520" y="2997851"/>
                  </a:lnTo>
                  <a:lnTo>
                    <a:pt x="3222003" y="2998349"/>
                  </a:lnTo>
                  <a:lnTo>
                    <a:pt x="3225486" y="2998845"/>
                  </a:lnTo>
                  <a:lnTo>
                    <a:pt x="3228969" y="2999340"/>
                  </a:lnTo>
                  <a:lnTo>
                    <a:pt x="3232453" y="2999801"/>
                  </a:lnTo>
                  <a:lnTo>
                    <a:pt x="3235936" y="3000027"/>
                  </a:lnTo>
                  <a:lnTo>
                    <a:pt x="3239419" y="3000252"/>
                  </a:lnTo>
                  <a:lnTo>
                    <a:pt x="3242902" y="3000477"/>
                  </a:lnTo>
                  <a:lnTo>
                    <a:pt x="3246386" y="3000701"/>
                  </a:lnTo>
                  <a:lnTo>
                    <a:pt x="3249869" y="3000924"/>
                  </a:lnTo>
                  <a:lnTo>
                    <a:pt x="3253352" y="3001146"/>
                  </a:lnTo>
                  <a:lnTo>
                    <a:pt x="3256835" y="3001368"/>
                  </a:lnTo>
                  <a:lnTo>
                    <a:pt x="3260319" y="3001374"/>
                  </a:lnTo>
                  <a:lnTo>
                    <a:pt x="3263802" y="3001358"/>
                  </a:lnTo>
                  <a:lnTo>
                    <a:pt x="3267285" y="3001342"/>
                  </a:lnTo>
                  <a:lnTo>
                    <a:pt x="3270768" y="3001326"/>
                  </a:lnTo>
                  <a:lnTo>
                    <a:pt x="3274252" y="3001309"/>
                  </a:lnTo>
                  <a:lnTo>
                    <a:pt x="3277735" y="3001293"/>
                  </a:lnTo>
                  <a:lnTo>
                    <a:pt x="3281218" y="3001277"/>
                  </a:lnTo>
                  <a:lnTo>
                    <a:pt x="3284701" y="3001261"/>
                  </a:lnTo>
                  <a:lnTo>
                    <a:pt x="3288185" y="3001245"/>
                  </a:lnTo>
                  <a:lnTo>
                    <a:pt x="3291668" y="3001229"/>
                  </a:lnTo>
                  <a:lnTo>
                    <a:pt x="3295151" y="3001213"/>
                  </a:lnTo>
                  <a:lnTo>
                    <a:pt x="3298634" y="3001197"/>
                  </a:lnTo>
                  <a:lnTo>
                    <a:pt x="3302118" y="3001181"/>
                  </a:lnTo>
                  <a:lnTo>
                    <a:pt x="3305601" y="3001165"/>
                  </a:lnTo>
                  <a:lnTo>
                    <a:pt x="3309084" y="3001369"/>
                  </a:lnTo>
                  <a:lnTo>
                    <a:pt x="3312567" y="3001808"/>
                  </a:lnTo>
                  <a:lnTo>
                    <a:pt x="3316051" y="3002246"/>
                  </a:lnTo>
                  <a:lnTo>
                    <a:pt x="3319534" y="3002682"/>
                  </a:lnTo>
                  <a:lnTo>
                    <a:pt x="3323017" y="3003116"/>
                  </a:lnTo>
                  <a:lnTo>
                    <a:pt x="3326500" y="3004918"/>
                  </a:lnTo>
                  <a:lnTo>
                    <a:pt x="3329984" y="3007359"/>
                  </a:lnTo>
                  <a:lnTo>
                    <a:pt x="3333467" y="3009354"/>
                  </a:lnTo>
                  <a:lnTo>
                    <a:pt x="3336950" y="3010204"/>
                  </a:lnTo>
                  <a:lnTo>
                    <a:pt x="3340433" y="3011049"/>
                  </a:lnTo>
                  <a:lnTo>
                    <a:pt x="3343917" y="3011889"/>
                  </a:lnTo>
                  <a:lnTo>
                    <a:pt x="3347400" y="3012725"/>
                  </a:lnTo>
                  <a:lnTo>
                    <a:pt x="3350883" y="3013464"/>
                  </a:lnTo>
                  <a:lnTo>
                    <a:pt x="3354366" y="3014094"/>
                  </a:lnTo>
                  <a:lnTo>
                    <a:pt x="3357850" y="3014721"/>
                  </a:lnTo>
                  <a:lnTo>
                    <a:pt x="3361333" y="3015345"/>
                  </a:lnTo>
                  <a:lnTo>
                    <a:pt x="3364816" y="3015966"/>
                  </a:lnTo>
                  <a:lnTo>
                    <a:pt x="3368299" y="3016584"/>
                  </a:lnTo>
                  <a:lnTo>
                    <a:pt x="3371783" y="3017199"/>
                  </a:lnTo>
                  <a:lnTo>
                    <a:pt x="3375266" y="3018196"/>
                  </a:lnTo>
                  <a:lnTo>
                    <a:pt x="3378749" y="3020331"/>
                  </a:lnTo>
                  <a:lnTo>
                    <a:pt x="3382232" y="3022442"/>
                  </a:lnTo>
                  <a:lnTo>
                    <a:pt x="3385716" y="3023317"/>
                  </a:lnTo>
                  <a:lnTo>
                    <a:pt x="3389199" y="3023967"/>
                  </a:lnTo>
                  <a:lnTo>
                    <a:pt x="3392682" y="3024614"/>
                  </a:lnTo>
                  <a:lnTo>
                    <a:pt x="3396165" y="3025257"/>
                  </a:lnTo>
                  <a:lnTo>
                    <a:pt x="3399649" y="3030934"/>
                  </a:lnTo>
                  <a:lnTo>
                    <a:pt x="3403132" y="3033165"/>
                  </a:lnTo>
                  <a:lnTo>
                    <a:pt x="3406615" y="3035370"/>
                  </a:lnTo>
                  <a:lnTo>
                    <a:pt x="3410098" y="3036920"/>
                  </a:lnTo>
                  <a:lnTo>
                    <a:pt x="3413582" y="3038095"/>
                  </a:lnTo>
                  <a:lnTo>
                    <a:pt x="3417065" y="3042316"/>
                  </a:lnTo>
                  <a:lnTo>
                    <a:pt x="3420548" y="3042379"/>
                  </a:lnTo>
                  <a:lnTo>
                    <a:pt x="3424031" y="3042441"/>
                  </a:lnTo>
                  <a:lnTo>
                    <a:pt x="3427515" y="3042503"/>
                  </a:lnTo>
                  <a:lnTo>
                    <a:pt x="3430998" y="3042565"/>
                  </a:lnTo>
                  <a:lnTo>
                    <a:pt x="3434481" y="3043344"/>
                  </a:lnTo>
                  <a:lnTo>
                    <a:pt x="3437964" y="3045086"/>
                  </a:lnTo>
                  <a:lnTo>
                    <a:pt x="3441447" y="3049956"/>
                  </a:lnTo>
                  <a:lnTo>
                    <a:pt x="3444931" y="3050308"/>
                  </a:lnTo>
                  <a:lnTo>
                    <a:pt x="3448414" y="3050658"/>
                  </a:lnTo>
                  <a:lnTo>
                    <a:pt x="3451897" y="3051008"/>
                  </a:lnTo>
                  <a:lnTo>
                    <a:pt x="3455380" y="3051356"/>
                  </a:lnTo>
                  <a:lnTo>
                    <a:pt x="3458864" y="3055275"/>
                  </a:lnTo>
                  <a:lnTo>
                    <a:pt x="3462347" y="3056113"/>
                  </a:lnTo>
                  <a:lnTo>
                    <a:pt x="3465830" y="3056945"/>
                  </a:lnTo>
                  <a:lnTo>
                    <a:pt x="3469313" y="3057013"/>
                  </a:lnTo>
                  <a:lnTo>
                    <a:pt x="3472797" y="3056899"/>
                  </a:lnTo>
                  <a:lnTo>
                    <a:pt x="3476280" y="3056785"/>
                  </a:lnTo>
                  <a:lnTo>
                    <a:pt x="3479763" y="3056672"/>
                  </a:lnTo>
                  <a:lnTo>
                    <a:pt x="3483246" y="3056559"/>
                  </a:lnTo>
                  <a:lnTo>
                    <a:pt x="3483246" y="3056685"/>
                  </a:lnTo>
                  <a:lnTo>
                    <a:pt x="3483246" y="3056810"/>
                  </a:lnTo>
                  <a:lnTo>
                    <a:pt x="3483246" y="3056936"/>
                  </a:lnTo>
                  <a:lnTo>
                    <a:pt x="3483246" y="3057061"/>
                  </a:lnTo>
                  <a:lnTo>
                    <a:pt x="3483246" y="3057186"/>
                  </a:lnTo>
                  <a:lnTo>
                    <a:pt x="3483246" y="3057312"/>
                  </a:lnTo>
                  <a:lnTo>
                    <a:pt x="3483246" y="3057437"/>
                  </a:lnTo>
                  <a:lnTo>
                    <a:pt x="3483246" y="3057562"/>
                  </a:lnTo>
                  <a:lnTo>
                    <a:pt x="3483246" y="3057687"/>
                  </a:lnTo>
                  <a:lnTo>
                    <a:pt x="3483246" y="3057812"/>
                  </a:lnTo>
                  <a:lnTo>
                    <a:pt x="3483246" y="3057937"/>
                  </a:lnTo>
                  <a:lnTo>
                    <a:pt x="3483246" y="3058061"/>
                  </a:lnTo>
                  <a:lnTo>
                    <a:pt x="3483246" y="3058186"/>
                  </a:lnTo>
                  <a:lnTo>
                    <a:pt x="3483246" y="3058311"/>
                  </a:lnTo>
                  <a:lnTo>
                    <a:pt x="3483246" y="3058435"/>
                  </a:lnTo>
                  <a:lnTo>
                    <a:pt x="3483246" y="3058560"/>
                  </a:lnTo>
                  <a:lnTo>
                    <a:pt x="3483246" y="3058684"/>
                  </a:lnTo>
                  <a:lnTo>
                    <a:pt x="3483246" y="3058809"/>
                  </a:lnTo>
                  <a:lnTo>
                    <a:pt x="3483246" y="3058933"/>
                  </a:lnTo>
                  <a:lnTo>
                    <a:pt x="3483246" y="3059057"/>
                  </a:lnTo>
                  <a:lnTo>
                    <a:pt x="3483246" y="3059181"/>
                  </a:lnTo>
                  <a:lnTo>
                    <a:pt x="3483246" y="3059305"/>
                  </a:lnTo>
                  <a:lnTo>
                    <a:pt x="3483246" y="3059429"/>
                  </a:lnTo>
                  <a:lnTo>
                    <a:pt x="3483246" y="3059553"/>
                  </a:lnTo>
                  <a:lnTo>
                    <a:pt x="3483246" y="3059677"/>
                  </a:lnTo>
                  <a:lnTo>
                    <a:pt x="3483246" y="3059801"/>
                  </a:lnTo>
                  <a:lnTo>
                    <a:pt x="3483246" y="3059925"/>
                  </a:lnTo>
                  <a:lnTo>
                    <a:pt x="3483246" y="3060048"/>
                  </a:lnTo>
                  <a:lnTo>
                    <a:pt x="3483246" y="3060172"/>
                  </a:lnTo>
                  <a:lnTo>
                    <a:pt x="3483246" y="3060295"/>
                  </a:lnTo>
                  <a:lnTo>
                    <a:pt x="3483246" y="3060419"/>
                  </a:lnTo>
                  <a:lnTo>
                    <a:pt x="3483246" y="3060542"/>
                  </a:lnTo>
                  <a:lnTo>
                    <a:pt x="3483246" y="3060665"/>
                  </a:lnTo>
                  <a:lnTo>
                    <a:pt x="3483246" y="3060789"/>
                  </a:lnTo>
                  <a:lnTo>
                    <a:pt x="3483246" y="3060912"/>
                  </a:lnTo>
                  <a:lnTo>
                    <a:pt x="3483246" y="3061035"/>
                  </a:lnTo>
                  <a:lnTo>
                    <a:pt x="3483246" y="3061158"/>
                  </a:lnTo>
                  <a:lnTo>
                    <a:pt x="3483246" y="3061281"/>
                  </a:lnTo>
                  <a:lnTo>
                    <a:pt x="3483246" y="3061403"/>
                  </a:lnTo>
                  <a:lnTo>
                    <a:pt x="3483246" y="3061526"/>
                  </a:lnTo>
                  <a:lnTo>
                    <a:pt x="3483246" y="3061649"/>
                  </a:lnTo>
                  <a:lnTo>
                    <a:pt x="3483246" y="3061772"/>
                  </a:lnTo>
                  <a:lnTo>
                    <a:pt x="3483246" y="3061894"/>
                  </a:lnTo>
                  <a:lnTo>
                    <a:pt x="3483246" y="3062017"/>
                  </a:lnTo>
                  <a:lnTo>
                    <a:pt x="3483246" y="3062139"/>
                  </a:lnTo>
                  <a:lnTo>
                    <a:pt x="3483246" y="3062261"/>
                  </a:lnTo>
                  <a:lnTo>
                    <a:pt x="3483246" y="3062384"/>
                  </a:lnTo>
                  <a:lnTo>
                    <a:pt x="3483246" y="3062506"/>
                  </a:lnTo>
                  <a:lnTo>
                    <a:pt x="3483246" y="3062628"/>
                  </a:lnTo>
                  <a:lnTo>
                    <a:pt x="3483246" y="3062750"/>
                  </a:lnTo>
                  <a:lnTo>
                    <a:pt x="3483246" y="3062872"/>
                  </a:lnTo>
                  <a:lnTo>
                    <a:pt x="3483246" y="3062994"/>
                  </a:lnTo>
                  <a:lnTo>
                    <a:pt x="3483246" y="3063116"/>
                  </a:lnTo>
                  <a:lnTo>
                    <a:pt x="3483246" y="3063238"/>
                  </a:lnTo>
                  <a:lnTo>
                    <a:pt x="3483246" y="3063359"/>
                  </a:lnTo>
                  <a:lnTo>
                    <a:pt x="3483246" y="3063481"/>
                  </a:lnTo>
                  <a:lnTo>
                    <a:pt x="3483246" y="3063602"/>
                  </a:lnTo>
                  <a:lnTo>
                    <a:pt x="3483246" y="3063724"/>
                  </a:lnTo>
                  <a:lnTo>
                    <a:pt x="3483246" y="3063845"/>
                  </a:lnTo>
                  <a:lnTo>
                    <a:pt x="3483246" y="3063967"/>
                  </a:lnTo>
                  <a:lnTo>
                    <a:pt x="3483246" y="3064088"/>
                  </a:lnTo>
                  <a:lnTo>
                    <a:pt x="3483246" y="3064209"/>
                  </a:lnTo>
                  <a:lnTo>
                    <a:pt x="3483246" y="3064330"/>
                  </a:lnTo>
                  <a:lnTo>
                    <a:pt x="3483246" y="3064451"/>
                  </a:lnTo>
                  <a:lnTo>
                    <a:pt x="3483246" y="3064572"/>
                  </a:lnTo>
                  <a:lnTo>
                    <a:pt x="3483246" y="3064693"/>
                  </a:lnTo>
                  <a:lnTo>
                    <a:pt x="3483246" y="3064814"/>
                  </a:lnTo>
                  <a:lnTo>
                    <a:pt x="3483246" y="3064935"/>
                  </a:lnTo>
                  <a:lnTo>
                    <a:pt x="3483246" y="3065056"/>
                  </a:lnTo>
                  <a:lnTo>
                    <a:pt x="3483246" y="3065176"/>
                  </a:lnTo>
                  <a:lnTo>
                    <a:pt x="3483246" y="3065297"/>
                  </a:lnTo>
                  <a:lnTo>
                    <a:pt x="3483246" y="3065418"/>
                  </a:lnTo>
                  <a:lnTo>
                    <a:pt x="3483246" y="3065538"/>
                  </a:lnTo>
                  <a:lnTo>
                    <a:pt x="3483246" y="3065658"/>
                  </a:lnTo>
                  <a:lnTo>
                    <a:pt x="3483246" y="3065779"/>
                  </a:lnTo>
                  <a:lnTo>
                    <a:pt x="3483246" y="3065899"/>
                  </a:lnTo>
                  <a:lnTo>
                    <a:pt x="3483246" y="3066019"/>
                  </a:lnTo>
                  <a:lnTo>
                    <a:pt x="3483246" y="3066139"/>
                  </a:lnTo>
                  <a:lnTo>
                    <a:pt x="3483246" y="3066259"/>
                  </a:lnTo>
                  <a:lnTo>
                    <a:pt x="3483246" y="3066379"/>
                  </a:lnTo>
                  <a:lnTo>
                    <a:pt x="3483246" y="3066499"/>
                  </a:lnTo>
                  <a:lnTo>
                    <a:pt x="3483246" y="3066619"/>
                  </a:lnTo>
                  <a:lnTo>
                    <a:pt x="3483246" y="3066739"/>
                  </a:lnTo>
                  <a:lnTo>
                    <a:pt x="3483246" y="3066858"/>
                  </a:lnTo>
                  <a:lnTo>
                    <a:pt x="3483246" y="3066978"/>
                  </a:lnTo>
                  <a:lnTo>
                    <a:pt x="3483246" y="3067097"/>
                  </a:lnTo>
                  <a:lnTo>
                    <a:pt x="3483246" y="3067217"/>
                  </a:lnTo>
                  <a:lnTo>
                    <a:pt x="3483246" y="3067336"/>
                  </a:lnTo>
                  <a:lnTo>
                    <a:pt x="3483246" y="3067456"/>
                  </a:lnTo>
                  <a:lnTo>
                    <a:pt x="3483246" y="3067575"/>
                  </a:lnTo>
                  <a:lnTo>
                    <a:pt x="3483246" y="3067694"/>
                  </a:lnTo>
                  <a:lnTo>
                    <a:pt x="3483246" y="3067813"/>
                  </a:lnTo>
                  <a:lnTo>
                    <a:pt x="3483246" y="3067932"/>
                  </a:lnTo>
                  <a:lnTo>
                    <a:pt x="3483246" y="3068051"/>
                  </a:lnTo>
                  <a:lnTo>
                    <a:pt x="3483246" y="3068170"/>
                  </a:lnTo>
                  <a:lnTo>
                    <a:pt x="3483246" y="3068289"/>
                  </a:lnTo>
                  <a:lnTo>
                    <a:pt x="3483246" y="3068408"/>
                  </a:lnTo>
                  <a:lnTo>
                    <a:pt x="3483246" y="3068527"/>
                  </a:lnTo>
                  <a:lnTo>
                    <a:pt x="3483246" y="3068645"/>
                  </a:lnTo>
                  <a:lnTo>
                    <a:pt x="3483246" y="3068764"/>
                  </a:lnTo>
                  <a:lnTo>
                    <a:pt x="3483246" y="3068883"/>
                  </a:lnTo>
                  <a:lnTo>
                    <a:pt x="3483246" y="3069001"/>
                  </a:lnTo>
                  <a:lnTo>
                    <a:pt x="3483246" y="3069119"/>
                  </a:lnTo>
                  <a:lnTo>
                    <a:pt x="3483246" y="3069238"/>
                  </a:lnTo>
                  <a:lnTo>
                    <a:pt x="3483246" y="3069356"/>
                  </a:lnTo>
                  <a:lnTo>
                    <a:pt x="3483246" y="3069474"/>
                  </a:lnTo>
                  <a:lnTo>
                    <a:pt x="3483246" y="3069592"/>
                  </a:lnTo>
                  <a:lnTo>
                    <a:pt x="3483246" y="3069710"/>
                  </a:lnTo>
                  <a:lnTo>
                    <a:pt x="3483246" y="3069828"/>
                  </a:lnTo>
                  <a:lnTo>
                    <a:pt x="3483246" y="3069946"/>
                  </a:lnTo>
                  <a:lnTo>
                    <a:pt x="3483246" y="3070064"/>
                  </a:lnTo>
                  <a:lnTo>
                    <a:pt x="3483246" y="3070182"/>
                  </a:lnTo>
                  <a:lnTo>
                    <a:pt x="3483246" y="3070300"/>
                  </a:lnTo>
                  <a:lnTo>
                    <a:pt x="3483246" y="3070417"/>
                  </a:lnTo>
                  <a:lnTo>
                    <a:pt x="3483246" y="3070535"/>
                  </a:lnTo>
                  <a:lnTo>
                    <a:pt x="3483246" y="3070652"/>
                  </a:lnTo>
                  <a:lnTo>
                    <a:pt x="3483246" y="3070770"/>
                  </a:lnTo>
                  <a:lnTo>
                    <a:pt x="3483246" y="3070887"/>
                  </a:lnTo>
                  <a:lnTo>
                    <a:pt x="3483246" y="3071004"/>
                  </a:lnTo>
                  <a:lnTo>
                    <a:pt x="3483246" y="3071122"/>
                  </a:lnTo>
                  <a:lnTo>
                    <a:pt x="3483246" y="3071239"/>
                  </a:lnTo>
                  <a:lnTo>
                    <a:pt x="3483246" y="3071356"/>
                  </a:lnTo>
                  <a:lnTo>
                    <a:pt x="3483246" y="3071473"/>
                  </a:lnTo>
                  <a:lnTo>
                    <a:pt x="3483246" y="3071590"/>
                  </a:lnTo>
                  <a:lnTo>
                    <a:pt x="3483246" y="3071707"/>
                  </a:lnTo>
                  <a:lnTo>
                    <a:pt x="3483246" y="3071824"/>
                  </a:lnTo>
                  <a:lnTo>
                    <a:pt x="3483246" y="3071941"/>
                  </a:lnTo>
                  <a:lnTo>
                    <a:pt x="3483246" y="3072057"/>
                  </a:lnTo>
                  <a:lnTo>
                    <a:pt x="3483246" y="307217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072174"/>
            </a:xfrm>
            <a:custGeom>
              <a:avLst/>
              <a:gdLst/>
              <a:ahLst/>
              <a:cxnLst/>
              <a:rect l="0" t="0" r="0" b="0"/>
              <a:pathLst>
                <a:path w="3483246" h="307217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1707474"/>
                  </a:lnTo>
                  <a:lnTo>
                    <a:pt x="20899" y="1549487"/>
                  </a:lnTo>
                  <a:lnTo>
                    <a:pt x="24382" y="1418260"/>
                  </a:lnTo>
                  <a:lnTo>
                    <a:pt x="27865" y="1307525"/>
                  </a:lnTo>
                  <a:lnTo>
                    <a:pt x="31349" y="1212829"/>
                  </a:lnTo>
                  <a:lnTo>
                    <a:pt x="34832" y="1190476"/>
                  </a:lnTo>
                  <a:lnTo>
                    <a:pt x="38315" y="1254592"/>
                  </a:lnTo>
                  <a:lnTo>
                    <a:pt x="41798" y="1305345"/>
                  </a:lnTo>
                  <a:lnTo>
                    <a:pt x="45282" y="2078309"/>
                  </a:lnTo>
                  <a:lnTo>
                    <a:pt x="48765" y="2015767"/>
                  </a:lnTo>
                  <a:lnTo>
                    <a:pt x="52248" y="2409360"/>
                  </a:lnTo>
                  <a:lnTo>
                    <a:pt x="55731" y="2360837"/>
                  </a:lnTo>
                  <a:lnTo>
                    <a:pt x="59215" y="2415566"/>
                  </a:lnTo>
                  <a:lnTo>
                    <a:pt x="62698" y="2372784"/>
                  </a:lnTo>
                  <a:lnTo>
                    <a:pt x="66181" y="2331490"/>
                  </a:lnTo>
                  <a:lnTo>
                    <a:pt x="69664" y="2291609"/>
                  </a:lnTo>
                  <a:lnTo>
                    <a:pt x="73148" y="2253070"/>
                  </a:lnTo>
                  <a:lnTo>
                    <a:pt x="76631" y="2215805"/>
                  </a:lnTo>
                  <a:lnTo>
                    <a:pt x="80114" y="2179754"/>
                  </a:lnTo>
                  <a:lnTo>
                    <a:pt x="83597" y="2144856"/>
                  </a:lnTo>
                  <a:lnTo>
                    <a:pt x="87081" y="2111058"/>
                  </a:lnTo>
                  <a:lnTo>
                    <a:pt x="90564" y="2078309"/>
                  </a:lnTo>
                  <a:lnTo>
                    <a:pt x="94047" y="2189127"/>
                  </a:lnTo>
                  <a:lnTo>
                    <a:pt x="97530" y="2159413"/>
                  </a:lnTo>
                  <a:lnTo>
                    <a:pt x="101014" y="2172683"/>
                  </a:lnTo>
                  <a:lnTo>
                    <a:pt x="104497" y="2144856"/>
                  </a:lnTo>
                  <a:lnTo>
                    <a:pt x="107980" y="2117732"/>
                  </a:lnTo>
                  <a:lnTo>
                    <a:pt x="111463" y="2240510"/>
                  </a:lnTo>
                  <a:lnTo>
                    <a:pt x="114947" y="2215805"/>
                  </a:lnTo>
                  <a:lnTo>
                    <a:pt x="118430" y="2196497"/>
                  </a:lnTo>
                  <a:lnTo>
                    <a:pt x="121913" y="2186823"/>
                  </a:lnTo>
                  <a:lnTo>
                    <a:pt x="125396" y="2177552"/>
                  </a:lnTo>
                  <a:lnTo>
                    <a:pt x="128880" y="2361236"/>
                  </a:lnTo>
                  <a:lnTo>
                    <a:pt x="132363" y="2350632"/>
                  </a:lnTo>
                  <a:lnTo>
                    <a:pt x="135846" y="2363040"/>
                  </a:lnTo>
                  <a:lnTo>
                    <a:pt x="139329" y="2352957"/>
                  </a:lnTo>
                  <a:lnTo>
                    <a:pt x="142813" y="2341971"/>
                  </a:lnTo>
                  <a:lnTo>
                    <a:pt x="146296" y="2323403"/>
                  </a:lnTo>
                  <a:lnTo>
                    <a:pt x="149779" y="2305128"/>
                  </a:lnTo>
                  <a:lnTo>
                    <a:pt x="153262" y="2293921"/>
                  </a:lnTo>
                  <a:lnTo>
                    <a:pt x="156746" y="2285480"/>
                  </a:lnTo>
                  <a:lnTo>
                    <a:pt x="160229" y="2295855"/>
                  </a:lnTo>
                  <a:lnTo>
                    <a:pt x="163712" y="2278966"/>
                  </a:lnTo>
                  <a:lnTo>
                    <a:pt x="167195" y="2262325"/>
                  </a:lnTo>
                  <a:lnTo>
                    <a:pt x="170679" y="2267117"/>
                  </a:lnTo>
                  <a:lnTo>
                    <a:pt x="174162" y="2251077"/>
                  </a:lnTo>
                  <a:lnTo>
                    <a:pt x="177645" y="2244302"/>
                  </a:lnTo>
                  <a:lnTo>
                    <a:pt x="181128" y="2245898"/>
                  </a:lnTo>
                  <a:lnTo>
                    <a:pt x="184612" y="2247429"/>
                  </a:lnTo>
                  <a:lnTo>
                    <a:pt x="188095" y="2248900"/>
                  </a:lnTo>
                  <a:lnTo>
                    <a:pt x="191578" y="2250315"/>
                  </a:lnTo>
                  <a:lnTo>
                    <a:pt x="195061" y="2293147"/>
                  </a:lnTo>
                  <a:lnTo>
                    <a:pt x="198545" y="2300754"/>
                  </a:lnTo>
                  <a:lnTo>
                    <a:pt x="202028" y="2333977"/>
                  </a:lnTo>
                  <a:lnTo>
                    <a:pt x="205511" y="2320775"/>
                  </a:lnTo>
                  <a:lnTo>
                    <a:pt x="208994" y="2307721"/>
                  </a:lnTo>
                  <a:lnTo>
                    <a:pt x="212478" y="2319290"/>
                  </a:lnTo>
                  <a:lnTo>
                    <a:pt x="215961" y="2316191"/>
                  </a:lnTo>
                  <a:lnTo>
                    <a:pt x="219444" y="2313176"/>
                  </a:lnTo>
                  <a:lnTo>
                    <a:pt x="222927" y="2310239"/>
                  </a:lnTo>
                  <a:lnTo>
                    <a:pt x="226411" y="2376726"/>
                  </a:lnTo>
                  <a:lnTo>
                    <a:pt x="229894" y="2375938"/>
                  </a:lnTo>
                  <a:lnTo>
                    <a:pt x="233377" y="2375172"/>
                  </a:lnTo>
                  <a:lnTo>
                    <a:pt x="236860" y="2427011"/>
                  </a:lnTo>
                  <a:lnTo>
                    <a:pt x="240344" y="2416236"/>
                  </a:lnTo>
                  <a:lnTo>
                    <a:pt x="243827" y="2427981"/>
                  </a:lnTo>
                  <a:lnTo>
                    <a:pt x="247310" y="2417518"/>
                  </a:lnTo>
                  <a:lnTo>
                    <a:pt x="250793" y="2407145"/>
                  </a:lnTo>
                  <a:lnTo>
                    <a:pt x="254277" y="2400951"/>
                  </a:lnTo>
                  <a:lnTo>
                    <a:pt x="257760" y="2395386"/>
                  </a:lnTo>
                  <a:lnTo>
                    <a:pt x="261243" y="2389913"/>
                  </a:lnTo>
                  <a:lnTo>
                    <a:pt x="264726" y="2384532"/>
                  </a:lnTo>
                  <a:lnTo>
                    <a:pt x="268210" y="2379589"/>
                  </a:lnTo>
                  <a:lnTo>
                    <a:pt x="271693" y="2378889"/>
                  </a:lnTo>
                  <a:lnTo>
                    <a:pt x="275176" y="2378205"/>
                  </a:lnTo>
                  <a:lnTo>
                    <a:pt x="278659" y="2374577"/>
                  </a:lnTo>
                  <a:lnTo>
                    <a:pt x="282143" y="2369580"/>
                  </a:lnTo>
                  <a:lnTo>
                    <a:pt x="285626" y="2394828"/>
                  </a:lnTo>
                  <a:lnTo>
                    <a:pt x="289109" y="2387816"/>
                  </a:lnTo>
                  <a:lnTo>
                    <a:pt x="292592" y="2380883"/>
                  </a:lnTo>
                  <a:lnTo>
                    <a:pt x="296075" y="2374028"/>
                  </a:lnTo>
                  <a:lnTo>
                    <a:pt x="299559" y="2367250"/>
                  </a:lnTo>
                  <a:lnTo>
                    <a:pt x="303042" y="2359586"/>
                  </a:lnTo>
                  <a:lnTo>
                    <a:pt x="306525" y="2350870"/>
                  </a:lnTo>
                  <a:lnTo>
                    <a:pt x="310008" y="2342217"/>
                  </a:lnTo>
                  <a:lnTo>
                    <a:pt x="313492" y="2333628"/>
                  </a:lnTo>
                  <a:lnTo>
                    <a:pt x="316975" y="2325101"/>
                  </a:lnTo>
                  <a:lnTo>
                    <a:pt x="320458" y="2319407"/>
                  </a:lnTo>
                  <a:lnTo>
                    <a:pt x="323941" y="2315240"/>
                  </a:lnTo>
                  <a:lnTo>
                    <a:pt x="327425" y="2311134"/>
                  </a:lnTo>
                  <a:lnTo>
                    <a:pt x="330908" y="2307085"/>
                  </a:lnTo>
                  <a:lnTo>
                    <a:pt x="334391" y="2303094"/>
                  </a:lnTo>
                  <a:lnTo>
                    <a:pt x="337874" y="2299158"/>
                  </a:lnTo>
                  <a:lnTo>
                    <a:pt x="341358" y="2295278"/>
                  </a:lnTo>
                  <a:lnTo>
                    <a:pt x="344841" y="2290539"/>
                  </a:lnTo>
                  <a:lnTo>
                    <a:pt x="348324" y="2284710"/>
                  </a:lnTo>
                  <a:lnTo>
                    <a:pt x="351807" y="2278940"/>
                  </a:lnTo>
                  <a:lnTo>
                    <a:pt x="355291" y="2273230"/>
                  </a:lnTo>
                  <a:lnTo>
                    <a:pt x="358774" y="2267577"/>
                  </a:lnTo>
                  <a:lnTo>
                    <a:pt x="362257" y="2291383"/>
                  </a:lnTo>
                  <a:lnTo>
                    <a:pt x="365740" y="2286485"/>
                  </a:lnTo>
                  <a:lnTo>
                    <a:pt x="369224" y="2281641"/>
                  </a:lnTo>
                  <a:lnTo>
                    <a:pt x="372707" y="2276848"/>
                  </a:lnTo>
                  <a:lnTo>
                    <a:pt x="376190" y="2272107"/>
                  </a:lnTo>
                  <a:lnTo>
                    <a:pt x="379673" y="2267417"/>
                  </a:lnTo>
                  <a:lnTo>
                    <a:pt x="383157" y="2262776"/>
                  </a:lnTo>
                  <a:lnTo>
                    <a:pt x="386640" y="2275503"/>
                  </a:lnTo>
                  <a:lnTo>
                    <a:pt x="390123" y="2268417"/>
                  </a:lnTo>
                  <a:lnTo>
                    <a:pt x="393606" y="2261376"/>
                  </a:lnTo>
                  <a:lnTo>
                    <a:pt x="397090" y="2254377"/>
                  </a:lnTo>
                  <a:lnTo>
                    <a:pt x="400573" y="2247422"/>
                  </a:lnTo>
                  <a:lnTo>
                    <a:pt x="404056" y="2273078"/>
                  </a:lnTo>
                  <a:lnTo>
                    <a:pt x="407539" y="2275308"/>
                  </a:lnTo>
                  <a:lnTo>
                    <a:pt x="411023" y="2277492"/>
                  </a:lnTo>
                  <a:lnTo>
                    <a:pt x="414506" y="2279632"/>
                  </a:lnTo>
                  <a:lnTo>
                    <a:pt x="417989" y="2281728"/>
                  </a:lnTo>
                  <a:lnTo>
                    <a:pt x="421472" y="2285160"/>
                  </a:lnTo>
                  <a:lnTo>
                    <a:pt x="424956" y="2288840"/>
                  </a:lnTo>
                  <a:lnTo>
                    <a:pt x="428439" y="2288414"/>
                  </a:lnTo>
                  <a:lnTo>
                    <a:pt x="431922" y="2282050"/>
                  </a:lnTo>
                  <a:lnTo>
                    <a:pt x="435405" y="2275721"/>
                  </a:lnTo>
                  <a:lnTo>
                    <a:pt x="438889" y="2269427"/>
                  </a:lnTo>
                  <a:lnTo>
                    <a:pt x="442372" y="2263168"/>
                  </a:lnTo>
                  <a:lnTo>
                    <a:pt x="445855" y="2264998"/>
                  </a:lnTo>
                  <a:lnTo>
                    <a:pt x="449338" y="2258826"/>
                  </a:lnTo>
                  <a:lnTo>
                    <a:pt x="452822" y="2252687"/>
                  </a:lnTo>
                  <a:lnTo>
                    <a:pt x="456305" y="2246582"/>
                  </a:lnTo>
                  <a:lnTo>
                    <a:pt x="459788" y="2240510"/>
                  </a:lnTo>
                  <a:lnTo>
                    <a:pt x="463271" y="2234471"/>
                  </a:lnTo>
                  <a:lnTo>
                    <a:pt x="466755" y="2228464"/>
                  </a:lnTo>
                  <a:lnTo>
                    <a:pt x="470238" y="2222489"/>
                  </a:lnTo>
                  <a:lnTo>
                    <a:pt x="473721" y="2216546"/>
                  </a:lnTo>
                  <a:lnTo>
                    <a:pt x="477204" y="2210635"/>
                  </a:lnTo>
                  <a:lnTo>
                    <a:pt x="480688" y="2242946"/>
                  </a:lnTo>
                  <a:lnTo>
                    <a:pt x="484171" y="2243554"/>
                  </a:lnTo>
                  <a:lnTo>
                    <a:pt x="487654" y="2244153"/>
                  </a:lnTo>
                  <a:lnTo>
                    <a:pt x="491137" y="2244744"/>
                  </a:lnTo>
                  <a:lnTo>
                    <a:pt x="494621" y="2245325"/>
                  </a:lnTo>
                  <a:lnTo>
                    <a:pt x="498104" y="2245898"/>
                  </a:lnTo>
                  <a:lnTo>
                    <a:pt x="501587" y="2246462"/>
                  </a:lnTo>
                  <a:lnTo>
                    <a:pt x="505070" y="2253961"/>
                  </a:lnTo>
                  <a:lnTo>
                    <a:pt x="508554" y="2263299"/>
                  </a:lnTo>
                  <a:lnTo>
                    <a:pt x="512037" y="2271324"/>
                  </a:lnTo>
                  <a:lnTo>
                    <a:pt x="515520" y="2277350"/>
                  </a:lnTo>
                  <a:lnTo>
                    <a:pt x="519003" y="2283238"/>
                  </a:lnTo>
                  <a:lnTo>
                    <a:pt x="522487" y="2299398"/>
                  </a:lnTo>
                  <a:lnTo>
                    <a:pt x="525970" y="2315322"/>
                  </a:lnTo>
                  <a:lnTo>
                    <a:pt x="529453" y="2326846"/>
                  </a:lnTo>
                  <a:lnTo>
                    <a:pt x="532936" y="2324301"/>
                  </a:lnTo>
                  <a:lnTo>
                    <a:pt x="536420" y="2322937"/>
                  </a:lnTo>
                  <a:lnTo>
                    <a:pt x="539903" y="2327898"/>
                  </a:lnTo>
                  <a:lnTo>
                    <a:pt x="543386" y="2332754"/>
                  </a:lnTo>
                  <a:lnTo>
                    <a:pt x="546869" y="2332081"/>
                  </a:lnTo>
                  <a:lnTo>
                    <a:pt x="550353" y="2329606"/>
                  </a:lnTo>
                  <a:lnTo>
                    <a:pt x="553836" y="2327151"/>
                  </a:lnTo>
                  <a:lnTo>
                    <a:pt x="557319" y="2324717"/>
                  </a:lnTo>
                  <a:lnTo>
                    <a:pt x="560802" y="2322303"/>
                  </a:lnTo>
                  <a:lnTo>
                    <a:pt x="564286" y="2319909"/>
                  </a:lnTo>
                  <a:lnTo>
                    <a:pt x="567769" y="2317534"/>
                  </a:lnTo>
                  <a:lnTo>
                    <a:pt x="571252" y="2319024"/>
                  </a:lnTo>
                  <a:lnTo>
                    <a:pt x="574735" y="2323741"/>
                  </a:lnTo>
                  <a:lnTo>
                    <a:pt x="578218" y="2350423"/>
                  </a:lnTo>
                  <a:lnTo>
                    <a:pt x="581702" y="2356840"/>
                  </a:lnTo>
                  <a:lnTo>
                    <a:pt x="585185" y="2363109"/>
                  </a:lnTo>
                  <a:lnTo>
                    <a:pt x="588668" y="2373195"/>
                  </a:lnTo>
                  <a:lnTo>
                    <a:pt x="592151" y="2370822"/>
                  </a:lnTo>
                  <a:lnTo>
                    <a:pt x="595635" y="2370510"/>
                  </a:lnTo>
                  <a:lnTo>
                    <a:pt x="599118" y="2374360"/>
                  </a:lnTo>
                  <a:lnTo>
                    <a:pt x="602601" y="2378140"/>
                  </a:lnTo>
                  <a:lnTo>
                    <a:pt x="606084" y="2382505"/>
                  </a:lnTo>
                  <a:lnTo>
                    <a:pt x="609568" y="2381681"/>
                  </a:lnTo>
                  <a:lnTo>
                    <a:pt x="613051" y="2380865"/>
                  </a:lnTo>
                  <a:lnTo>
                    <a:pt x="616534" y="2380056"/>
                  </a:lnTo>
                  <a:lnTo>
                    <a:pt x="620017" y="2379256"/>
                  </a:lnTo>
                  <a:lnTo>
                    <a:pt x="623501" y="2378464"/>
                  </a:lnTo>
                  <a:lnTo>
                    <a:pt x="626984" y="2377679"/>
                  </a:lnTo>
                  <a:lnTo>
                    <a:pt x="630467" y="2376901"/>
                  </a:lnTo>
                  <a:lnTo>
                    <a:pt x="633950" y="2376132"/>
                  </a:lnTo>
                  <a:lnTo>
                    <a:pt x="637434" y="2375517"/>
                  </a:lnTo>
                  <a:lnTo>
                    <a:pt x="640917" y="2375241"/>
                  </a:lnTo>
                  <a:lnTo>
                    <a:pt x="644400" y="2374967"/>
                  </a:lnTo>
                  <a:lnTo>
                    <a:pt x="647883" y="2374696"/>
                  </a:lnTo>
                  <a:lnTo>
                    <a:pt x="651367" y="2374427"/>
                  </a:lnTo>
                  <a:lnTo>
                    <a:pt x="654850" y="2441990"/>
                  </a:lnTo>
                  <a:lnTo>
                    <a:pt x="658333" y="2441421"/>
                  </a:lnTo>
                  <a:lnTo>
                    <a:pt x="661816" y="2460173"/>
                  </a:lnTo>
                  <a:lnTo>
                    <a:pt x="665300" y="2459011"/>
                  </a:lnTo>
                  <a:lnTo>
                    <a:pt x="668783" y="2457858"/>
                  </a:lnTo>
                  <a:lnTo>
                    <a:pt x="672266" y="2456714"/>
                  </a:lnTo>
                  <a:lnTo>
                    <a:pt x="675749" y="2455580"/>
                  </a:lnTo>
                  <a:lnTo>
                    <a:pt x="679233" y="2454455"/>
                  </a:lnTo>
                  <a:lnTo>
                    <a:pt x="682716" y="2453339"/>
                  </a:lnTo>
                  <a:lnTo>
                    <a:pt x="686199" y="2452232"/>
                  </a:lnTo>
                  <a:lnTo>
                    <a:pt x="689682" y="2455668"/>
                  </a:lnTo>
                  <a:lnTo>
                    <a:pt x="693166" y="2459629"/>
                  </a:lnTo>
                  <a:lnTo>
                    <a:pt x="696649" y="2464596"/>
                  </a:lnTo>
                  <a:lnTo>
                    <a:pt x="700132" y="2463231"/>
                  </a:lnTo>
                  <a:lnTo>
                    <a:pt x="703615" y="2461876"/>
                  </a:lnTo>
                  <a:lnTo>
                    <a:pt x="707099" y="2460532"/>
                  </a:lnTo>
                  <a:lnTo>
                    <a:pt x="710582" y="2459196"/>
                  </a:lnTo>
                  <a:lnTo>
                    <a:pt x="714065" y="2457871"/>
                  </a:lnTo>
                  <a:lnTo>
                    <a:pt x="717548" y="2456555"/>
                  </a:lnTo>
                  <a:lnTo>
                    <a:pt x="721032" y="2455248"/>
                  </a:lnTo>
                  <a:lnTo>
                    <a:pt x="724515" y="2453951"/>
                  </a:lnTo>
                  <a:lnTo>
                    <a:pt x="727998" y="2452662"/>
                  </a:lnTo>
                  <a:lnTo>
                    <a:pt x="731481" y="2455773"/>
                  </a:lnTo>
                  <a:lnTo>
                    <a:pt x="734965" y="2459508"/>
                  </a:lnTo>
                  <a:lnTo>
                    <a:pt x="738448" y="2462205"/>
                  </a:lnTo>
                  <a:lnTo>
                    <a:pt x="741931" y="2463733"/>
                  </a:lnTo>
                  <a:lnTo>
                    <a:pt x="745414" y="2465241"/>
                  </a:lnTo>
                  <a:lnTo>
                    <a:pt x="748898" y="2466731"/>
                  </a:lnTo>
                  <a:lnTo>
                    <a:pt x="752381" y="2468203"/>
                  </a:lnTo>
                  <a:lnTo>
                    <a:pt x="755864" y="2476743"/>
                  </a:lnTo>
                  <a:lnTo>
                    <a:pt x="759347" y="2474121"/>
                  </a:lnTo>
                  <a:lnTo>
                    <a:pt x="762831" y="2471508"/>
                  </a:lnTo>
                  <a:lnTo>
                    <a:pt x="766314" y="2468907"/>
                  </a:lnTo>
                  <a:lnTo>
                    <a:pt x="769797" y="2466315"/>
                  </a:lnTo>
                  <a:lnTo>
                    <a:pt x="773280" y="2473133"/>
                  </a:lnTo>
                  <a:lnTo>
                    <a:pt x="776764" y="2477777"/>
                  </a:lnTo>
                  <a:lnTo>
                    <a:pt x="780247" y="2479347"/>
                  </a:lnTo>
                  <a:lnTo>
                    <a:pt x="783730" y="2477130"/>
                  </a:lnTo>
                  <a:lnTo>
                    <a:pt x="787213" y="2474924"/>
                  </a:lnTo>
                  <a:lnTo>
                    <a:pt x="790697" y="2472728"/>
                  </a:lnTo>
                  <a:lnTo>
                    <a:pt x="794180" y="2470541"/>
                  </a:lnTo>
                  <a:lnTo>
                    <a:pt x="797663" y="2468364"/>
                  </a:lnTo>
                  <a:lnTo>
                    <a:pt x="801146" y="2466197"/>
                  </a:lnTo>
                  <a:lnTo>
                    <a:pt x="804630" y="2464039"/>
                  </a:lnTo>
                  <a:lnTo>
                    <a:pt x="808113" y="2461891"/>
                  </a:lnTo>
                  <a:lnTo>
                    <a:pt x="811596" y="2459752"/>
                  </a:lnTo>
                  <a:lnTo>
                    <a:pt x="815079" y="2462139"/>
                  </a:lnTo>
                  <a:lnTo>
                    <a:pt x="818563" y="2465425"/>
                  </a:lnTo>
                  <a:lnTo>
                    <a:pt x="822046" y="2466363"/>
                  </a:lnTo>
                  <a:lnTo>
                    <a:pt x="825529" y="2464155"/>
                  </a:lnTo>
                  <a:lnTo>
                    <a:pt x="829012" y="2461956"/>
                  </a:lnTo>
                  <a:lnTo>
                    <a:pt x="832496" y="2459766"/>
                  </a:lnTo>
                  <a:lnTo>
                    <a:pt x="835979" y="2457586"/>
                  </a:lnTo>
                  <a:lnTo>
                    <a:pt x="839462" y="2455414"/>
                  </a:lnTo>
                  <a:lnTo>
                    <a:pt x="842945" y="2453251"/>
                  </a:lnTo>
                  <a:lnTo>
                    <a:pt x="846429" y="2453311"/>
                  </a:lnTo>
                  <a:lnTo>
                    <a:pt x="849912" y="2461505"/>
                  </a:lnTo>
                  <a:lnTo>
                    <a:pt x="853395" y="2469504"/>
                  </a:lnTo>
                  <a:lnTo>
                    <a:pt x="856878" y="2483859"/>
                  </a:lnTo>
                  <a:lnTo>
                    <a:pt x="860361" y="2485614"/>
                  </a:lnTo>
                  <a:lnTo>
                    <a:pt x="863845" y="2487813"/>
                  </a:lnTo>
                  <a:lnTo>
                    <a:pt x="867328" y="2490661"/>
                  </a:lnTo>
                  <a:lnTo>
                    <a:pt x="870811" y="2493471"/>
                  </a:lnTo>
                  <a:lnTo>
                    <a:pt x="870811" y="2496168"/>
                  </a:lnTo>
                  <a:lnTo>
                    <a:pt x="870811" y="2498851"/>
                  </a:lnTo>
                  <a:lnTo>
                    <a:pt x="870811" y="2501518"/>
                  </a:lnTo>
                  <a:lnTo>
                    <a:pt x="874294" y="2501465"/>
                  </a:lnTo>
                  <a:lnTo>
                    <a:pt x="877778" y="2501413"/>
                  </a:lnTo>
                  <a:lnTo>
                    <a:pt x="881261" y="2501361"/>
                  </a:lnTo>
                  <a:lnTo>
                    <a:pt x="884744" y="2501309"/>
                  </a:lnTo>
                  <a:lnTo>
                    <a:pt x="888227" y="2501779"/>
                  </a:lnTo>
                  <a:lnTo>
                    <a:pt x="891711" y="2504420"/>
                  </a:lnTo>
                  <a:lnTo>
                    <a:pt x="895194" y="2507026"/>
                  </a:lnTo>
                  <a:lnTo>
                    <a:pt x="898677" y="2508765"/>
                  </a:lnTo>
                  <a:lnTo>
                    <a:pt x="902160" y="2510264"/>
                  </a:lnTo>
                  <a:lnTo>
                    <a:pt x="905644" y="2511545"/>
                  </a:lnTo>
                  <a:lnTo>
                    <a:pt x="909127" y="2512495"/>
                  </a:lnTo>
                  <a:lnTo>
                    <a:pt x="912610" y="2513436"/>
                  </a:lnTo>
                  <a:lnTo>
                    <a:pt x="916093" y="2514367"/>
                  </a:lnTo>
                  <a:lnTo>
                    <a:pt x="919577" y="2515290"/>
                  </a:lnTo>
                  <a:lnTo>
                    <a:pt x="923060" y="2515522"/>
                  </a:lnTo>
                  <a:lnTo>
                    <a:pt x="926543" y="2515253"/>
                  </a:lnTo>
                  <a:lnTo>
                    <a:pt x="930026" y="2514986"/>
                  </a:lnTo>
                  <a:lnTo>
                    <a:pt x="933510" y="2514720"/>
                  </a:lnTo>
                  <a:lnTo>
                    <a:pt x="936993" y="2514457"/>
                  </a:lnTo>
                  <a:lnTo>
                    <a:pt x="940476" y="2514195"/>
                  </a:lnTo>
                  <a:lnTo>
                    <a:pt x="943959" y="2513935"/>
                  </a:lnTo>
                  <a:lnTo>
                    <a:pt x="947443" y="2516088"/>
                  </a:lnTo>
                  <a:lnTo>
                    <a:pt x="950926" y="2522341"/>
                  </a:lnTo>
                  <a:lnTo>
                    <a:pt x="954409" y="2528470"/>
                  </a:lnTo>
                  <a:lnTo>
                    <a:pt x="957892" y="2556110"/>
                  </a:lnTo>
                  <a:lnTo>
                    <a:pt x="961376" y="2559000"/>
                  </a:lnTo>
                  <a:lnTo>
                    <a:pt x="964859" y="2559145"/>
                  </a:lnTo>
                  <a:lnTo>
                    <a:pt x="968342" y="2557140"/>
                  </a:lnTo>
                  <a:lnTo>
                    <a:pt x="971825" y="2555140"/>
                  </a:lnTo>
                  <a:lnTo>
                    <a:pt x="975309" y="2553146"/>
                  </a:lnTo>
                  <a:lnTo>
                    <a:pt x="978792" y="2551157"/>
                  </a:lnTo>
                  <a:lnTo>
                    <a:pt x="982275" y="2549008"/>
                  </a:lnTo>
                  <a:lnTo>
                    <a:pt x="985758" y="2546808"/>
                  </a:lnTo>
                  <a:lnTo>
                    <a:pt x="989242" y="2544614"/>
                  </a:lnTo>
                  <a:lnTo>
                    <a:pt x="992725" y="2542425"/>
                  </a:lnTo>
                  <a:lnTo>
                    <a:pt x="996208" y="2540241"/>
                  </a:lnTo>
                  <a:lnTo>
                    <a:pt x="999691" y="2538062"/>
                  </a:lnTo>
                  <a:lnTo>
                    <a:pt x="1003175" y="2535888"/>
                  </a:lnTo>
                  <a:lnTo>
                    <a:pt x="1006658" y="2533719"/>
                  </a:lnTo>
                  <a:lnTo>
                    <a:pt x="1010141" y="2531556"/>
                  </a:lnTo>
                  <a:lnTo>
                    <a:pt x="1013624" y="2529488"/>
                  </a:lnTo>
                  <a:lnTo>
                    <a:pt x="1017108" y="2528008"/>
                  </a:lnTo>
                  <a:lnTo>
                    <a:pt x="1020591" y="2526534"/>
                  </a:lnTo>
                  <a:lnTo>
                    <a:pt x="1024074" y="2542268"/>
                  </a:lnTo>
                  <a:lnTo>
                    <a:pt x="1027557" y="2546811"/>
                  </a:lnTo>
                  <a:lnTo>
                    <a:pt x="1031041" y="2550178"/>
                  </a:lnTo>
                  <a:lnTo>
                    <a:pt x="1034524" y="2551243"/>
                  </a:lnTo>
                  <a:lnTo>
                    <a:pt x="1038007" y="2552298"/>
                  </a:lnTo>
                  <a:lnTo>
                    <a:pt x="1041490" y="2553344"/>
                  </a:lnTo>
                  <a:lnTo>
                    <a:pt x="1044974" y="2554381"/>
                  </a:lnTo>
                  <a:lnTo>
                    <a:pt x="1044974" y="2554381"/>
                  </a:lnTo>
                  <a:lnTo>
                    <a:pt x="1048457" y="2554448"/>
                  </a:lnTo>
                  <a:lnTo>
                    <a:pt x="1051940" y="2553627"/>
                  </a:lnTo>
                  <a:lnTo>
                    <a:pt x="1055423" y="2552810"/>
                  </a:lnTo>
                  <a:lnTo>
                    <a:pt x="1058907" y="2551997"/>
                  </a:lnTo>
                  <a:lnTo>
                    <a:pt x="1062390" y="2551188"/>
                  </a:lnTo>
                  <a:lnTo>
                    <a:pt x="1065873" y="2550382"/>
                  </a:lnTo>
                  <a:lnTo>
                    <a:pt x="1069356" y="2549581"/>
                  </a:lnTo>
                  <a:lnTo>
                    <a:pt x="1072840" y="2548783"/>
                  </a:lnTo>
                  <a:lnTo>
                    <a:pt x="1076323" y="2547990"/>
                  </a:lnTo>
                  <a:lnTo>
                    <a:pt x="1079806" y="2547200"/>
                  </a:lnTo>
                  <a:lnTo>
                    <a:pt x="1083289" y="2546962"/>
                  </a:lnTo>
                  <a:lnTo>
                    <a:pt x="1086773" y="2546785"/>
                  </a:lnTo>
                  <a:lnTo>
                    <a:pt x="1090256" y="2546608"/>
                  </a:lnTo>
                  <a:lnTo>
                    <a:pt x="1093739" y="2546432"/>
                  </a:lnTo>
                  <a:lnTo>
                    <a:pt x="1097222" y="2546604"/>
                  </a:lnTo>
                  <a:lnTo>
                    <a:pt x="1100706" y="2550004"/>
                  </a:lnTo>
                  <a:lnTo>
                    <a:pt x="1104189" y="2553358"/>
                  </a:lnTo>
                  <a:lnTo>
                    <a:pt x="1107672" y="2556667"/>
                  </a:lnTo>
                  <a:lnTo>
                    <a:pt x="1111155" y="2559932"/>
                  </a:lnTo>
                  <a:lnTo>
                    <a:pt x="1114639" y="2562935"/>
                  </a:lnTo>
                  <a:lnTo>
                    <a:pt x="1118122" y="2565364"/>
                  </a:lnTo>
                  <a:lnTo>
                    <a:pt x="1121605" y="2567765"/>
                  </a:lnTo>
                  <a:lnTo>
                    <a:pt x="1125088" y="2566629"/>
                  </a:lnTo>
                  <a:lnTo>
                    <a:pt x="1128572" y="2565038"/>
                  </a:lnTo>
                  <a:lnTo>
                    <a:pt x="1132055" y="2563452"/>
                  </a:lnTo>
                  <a:lnTo>
                    <a:pt x="1135538" y="2561869"/>
                  </a:lnTo>
                  <a:lnTo>
                    <a:pt x="1139021" y="2560291"/>
                  </a:lnTo>
                  <a:lnTo>
                    <a:pt x="1142505" y="2558717"/>
                  </a:lnTo>
                  <a:lnTo>
                    <a:pt x="1145988" y="2557147"/>
                  </a:lnTo>
                  <a:lnTo>
                    <a:pt x="1149471" y="2557259"/>
                  </a:lnTo>
                  <a:lnTo>
                    <a:pt x="1152954" y="2558179"/>
                  </a:lnTo>
                  <a:lnTo>
                    <a:pt x="1156437" y="2559290"/>
                  </a:lnTo>
                  <a:lnTo>
                    <a:pt x="1159921" y="2560929"/>
                  </a:lnTo>
                  <a:lnTo>
                    <a:pt x="1163404" y="2562551"/>
                  </a:lnTo>
                  <a:lnTo>
                    <a:pt x="1166887" y="2596949"/>
                  </a:lnTo>
                  <a:lnTo>
                    <a:pt x="1170370" y="2599338"/>
                  </a:lnTo>
                  <a:lnTo>
                    <a:pt x="1173854" y="2601701"/>
                  </a:lnTo>
                  <a:lnTo>
                    <a:pt x="1177337" y="2604037"/>
                  </a:lnTo>
                  <a:lnTo>
                    <a:pt x="1180820" y="2606404"/>
                  </a:lnTo>
                  <a:lnTo>
                    <a:pt x="1184303" y="2609655"/>
                  </a:lnTo>
                  <a:lnTo>
                    <a:pt x="1187787" y="2612864"/>
                  </a:lnTo>
                  <a:lnTo>
                    <a:pt x="1191270" y="2613028"/>
                  </a:lnTo>
                  <a:lnTo>
                    <a:pt x="1194753" y="2611598"/>
                  </a:lnTo>
                  <a:lnTo>
                    <a:pt x="1198236" y="2610171"/>
                  </a:lnTo>
                  <a:lnTo>
                    <a:pt x="1201720" y="2608748"/>
                  </a:lnTo>
                  <a:lnTo>
                    <a:pt x="1205203" y="2607329"/>
                  </a:lnTo>
                  <a:lnTo>
                    <a:pt x="1208686" y="2605913"/>
                  </a:lnTo>
                  <a:lnTo>
                    <a:pt x="1212169" y="2604501"/>
                  </a:lnTo>
                  <a:lnTo>
                    <a:pt x="1215653" y="2603093"/>
                  </a:lnTo>
                  <a:lnTo>
                    <a:pt x="1219136" y="2601688"/>
                  </a:lnTo>
                  <a:lnTo>
                    <a:pt x="1222619" y="2600366"/>
                  </a:lnTo>
                  <a:lnTo>
                    <a:pt x="1226102" y="2601036"/>
                  </a:lnTo>
                  <a:lnTo>
                    <a:pt x="1229586" y="2601701"/>
                  </a:lnTo>
                  <a:lnTo>
                    <a:pt x="1233069" y="2602362"/>
                  </a:lnTo>
                  <a:lnTo>
                    <a:pt x="1236552" y="2603017"/>
                  </a:lnTo>
                  <a:lnTo>
                    <a:pt x="1240035" y="2603332"/>
                  </a:lnTo>
                  <a:lnTo>
                    <a:pt x="1243519" y="2602527"/>
                  </a:lnTo>
                  <a:lnTo>
                    <a:pt x="1247002" y="2601725"/>
                  </a:lnTo>
                  <a:lnTo>
                    <a:pt x="1250485" y="2600926"/>
                  </a:lnTo>
                  <a:lnTo>
                    <a:pt x="1253968" y="2600130"/>
                  </a:lnTo>
                  <a:lnTo>
                    <a:pt x="1257452" y="2599337"/>
                  </a:lnTo>
                  <a:lnTo>
                    <a:pt x="1260935" y="2598547"/>
                  </a:lnTo>
                  <a:lnTo>
                    <a:pt x="1264418" y="2608088"/>
                  </a:lnTo>
                  <a:lnTo>
                    <a:pt x="1267901" y="2608100"/>
                  </a:lnTo>
                  <a:lnTo>
                    <a:pt x="1271385" y="2608112"/>
                  </a:lnTo>
                  <a:lnTo>
                    <a:pt x="1274868" y="2608124"/>
                  </a:lnTo>
                  <a:lnTo>
                    <a:pt x="1278351" y="2608136"/>
                  </a:lnTo>
                  <a:lnTo>
                    <a:pt x="1281834" y="2608147"/>
                  </a:lnTo>
                  <a:lnTo>
                    <a:pt x="1285318" y="2608159"/>
                  </a:lnTo>
                  <a:lnTo>
                    <a:pt x="1288801" y="2608171"/>
                  </a:lnTo>
                  <a:lnTo>
                    <a:pt x="1292284" y="2607624"/>
                  </a:lnTo>
                  <a:lnTo>
                    <a:pt x="1295767" y="2606946"/>
                  </a:lnTo>
                  <a:lnTo>
                    <a:pt x="1299251" y="2606271"/>
                  </a:lnTo>
                  <a:lnTo>
                    <a:pt x="1302734" y="2605598"/>
                  </a:lnTo>
                  <a:lnTo>
                    <a:pt x="1306217" y="2604928"/>
                  </a:lnTo>
                  <a:lnTo>
                    <a:pt x="1309700" y="2604260"/>
                  </a:lnTo>
                  <a:lnTo>
                    <a:pt x="1313184" y="2603595"/>
                  </a:lnTo>
                  <a:lnTo>
                    <a:pt x="1316667" y="2602933"/>
                  </a:lnTo>
                  <a:lnTo>
                    <a:pt x="1320150" y="2602273"/>
                  </a:lnTo>
                  <a:lnTo>
                    <a:pt x="1323633" y="2601615"/>
                  </a:lnTo>
                  <a:lnTo>
                    <a:pt x="1327117" y="2600960"/>
                  </a:lnTo>
                  <a:lnTo>
                    <a:pt x="1330600" y="2600307"/>
                  </a:lnTo>
                  <a:lnTo>
                    <a:pt x="1334083" y="2599657"/>
                  </a:lnTo>
                  <a:lnTo>
                    <a:pt x="1337566" y="2599010"/>
                  </a:lnTo>
                  <a:lnTo>
                    <a:pt x="1341050" y="2598925"/>
                  </a:lnTo>
                  <a:lnTo>
                    <a:pt x="1344533" y="2599736"/>
                  </a:lnTo>
                  <a:lnTo>
                    <a:pt x="1348016" y="2600540"/>
                  </a:lnTo>
                  <a:lnTo>
                    <a:pt x="1351499" y="2601339"/>
                  </a:lnTo>
                  <a:lnTo>
                    <a:pt x="1354983" y="2602133"/>
                  </a:lnTo>
                  <a:lnTo>
                    <a:pt x="1358466" y="2602921"/>
                  </a:lnTo>
                  <a:lnTo>
                    <a:pt x="1361949" y="2603704"/>
                  </a:lnTo>
                  <a:lnTo>
                    <a:pt x="1365432" y="2617837"/>
                  </a:lnTo>
                  <a:lnTo>
                    <a:pt x="1368916" y="2618370"/>
                  </a:lnTo>
                  <a:lnTo>
                    <a:pt x="1372399" y="2618900"/>
                  </a:lnTo>
                  <a:lnTo>
                    <a:pt x="1375882" y="2619426"/>
                  </a:lnTo>
                  <a:lnTo>
                    <a:pt x="1379365" y="2619950"/>
                  </a:lnTo>
                  <a:lnTo>
                    <a:pt x="1382849" y="2620469"/>
                  </a:lnTo>
                  <a:lnTo>
                    <a:pt x="1386332" y="2620986"/>
                  </a:lnTo>
                  <a:lnTo>
                    <a:pt x="1389815" y="2621500"/>
                  </a:lnTo>
                  <a:lnTo>
                    <a:pt x="1393298" y="2622010"/>
                  </a:lnTo>
                  <a:lnTo>
                    <a:pt x="1396782" y="2622517"/>
                  </a:lnTo>
                  <a:lnTo>
                    <a:pt x="1400265" y="2623610"/>
                  </a:lnTo>
                  <a:lnTo>
                    <a:pt x="1403748" y="2625159"/>
                  </a:lnTo>
                  <a:lnTo>
                    <a:pt x="1407231" y="2626294"/>
                  </a:lnTo>
                  <a:lnTo>
                    <a:pt x="1410715" y="2625218"/>
                  </a:lnTo>
                  <a:lnTo>
                    <a:pt x="1414198" y="2624144"/>
                  </a:lnTo>
                  <a:lnTo>
                    <a:pt x="1417681" y="2636198"/>
                  </a:lnTo>
                  <a:lnTo>
                    <a:pt x="1421164" y="2636142"/>
                  </a:lnTo>
                  <a:lnTo>
                    <a:pt x="1424648" y="2635981"/>
                  </a:lnTo>
                  <a:lnTo>
                    <a:pt x="1428131" y="2635623"/>
                  </a:lnTo>
                  <a:lnTo>
                    <a:pt x="1431614" y="2635267"/>
                  </a:lnTo>
                  <a:lnTo>
                    <a:pt x="1435097" y="2634912"/>
                  </a:lnTo>
                  <a:lnTo>
                    <a:pt x="1438580" y="2634559"/>
                  </a:lnTo>
                  <a:lnTo>
                    <a:pt x="1442064" y="2634207"/>
                  </a:lnTo>
                  <a:lnTo>
                    <a:pt x="1445547" y="2633856"/>
                  </a:lnTo>
                  <a:lnTo>
                    <a:pt x="1449030" y="2633507"/>
                  </a:lnTo>
                  <a:lnTo>
                    <a:pt x="1452513" y="2633160"/>
                  </a:lnTo>
                  <a:lnTo>
                    <a:pt x="1455997" y="2632813"/>
                  </a:lnTo>
                  <a:lnTo>
                    <a:pt x="1459480" y="2632468"/>
                  </a:lnTo>
                  <a:lnTo>
                    <a:pt x="1462963" y="2632125"/>
                  </a:lnTo>
                  <a:lnTo>
                    <a:pt x="1466446" y="2631826"/>
                  </a:lnTo>
                  <a:lnTo>
                    <a:pt x="1469930" y="2631616"/>
                  </a:lnTo>
                  <a:lnTo>
                    <a:pt x="1473413" y="2631408"/>
                  </a:lnTo>
                  <a:lnTo>
                    <a:pt x="1476896" y="2631200"/>
                  </a:lnTo>
                  <a:lnTo>
                    <a:pt x="1480379" y="2630993"/>
                  </a:lnTo>
                  <a:lnTo>
                    <a:pt x="1483863" y="2630788"/>
                  </a:lnTo>
                  <a:lnTo>
                    <a:pt x="1487346" y="2630583"/>
                  </a:lnTo>
                  <a:lnTo>
                    <a:pt x="1490829" y="2630510"/>
                  </a:lnTo>
                  <a:lnTo>
                    <a:pt x="1494312" y="2631441"/>
                  </a:lnTo>
                  <a:lnTo>
                    <a:pt x="1497796" y="2632365"/>
                  </a:lnTo>
                  <a:lnTo>
                    <a:pt x="1501279" y="2651805"/>
                  </a:lnTo>
                  <a:lnTo>
                    <a:pt x="1504762" y="2656288"/>
                  </a:lnTo>
                  <a:lnTo>
                    <a:pt x="1508245" y="2659735"/>
                  </a:lnTo>
                  <a:lnTo>
                    <a:pt x="1511729" y="2660976"/>
                  </a:lnTo>
                  <a:lnTo>
                    <a:pt x="1515212" y="2662207"/>
                  </a:lnTo>
                  <a:lnTo>
                    <a:pt x="1518695" y="2663429"/>
                  </a:lnTo>
                  <a:lnTo>
                    <a:pt x="1522178" y="2664642"/>
                  </a:lnTo>
                  <a:lnTo>
                    <a:pt x="1525662" y="2667158"/>
                  </a:lnTo>
                  <a:lnTo>
                    <a:pt x="1529145" y="2670943"/>
                  </a:lnTo>
                  <a:lnTo>
                    <a:pt x="1532628" y="2691295"/>
                  </a:lnTo>
                  <a:lnTo>
                    <a:pt x="1536111" y="2690178"/>
                  </a:lnTo>
                  <a:lnTo>
                    <a:pt x="1539595" y="2689063"/>
                  </a:lnTo>
                  <a:lnTo>
                    <a:pt x="1543078" y="2687950"/>
                  </a:lnTo>
                  <a:lnTo>
                    <a:pt x="1546561" y="2686839"/>
                  </a:lnTo>
                  <a:lnTo>
                    <a:pt x="1550044" y="2685730"/>
                  </a:lnTo>
                  <a:lnTo>
                    <a:pt x="1553528" y="2684623"/>
                  </a:lnTo>
                  <a:lnTo>
                    <a:pt x="1557011" y="2683517"/>
                  </a:lnTo>
                  <a:lnTo>
                    <a:pt x="1560494" y="2684227"/>
                  </a:lnTo>
                  <a:lnTo>
                    <a:pt x="1563977" y="2685168"/>
                  </a:lnTo>
                  <a:lnTo>
                    <a:pt x="1567461" y="2686102"/>
                  </a:lnTo>
                  <a:lnTo>
                    <a:pt x="1567461" y="2686102"/>
                  </a:lnTo>
                  <a:lnTo>
                    <a:pt x="1570944" y="2687030"/>
                  </a:lnTo>
                  <a:lnTo>
                    <a:pt x="1574427" y="2687952"/>
                  </a:lnTo>
                  <a:lnTo>
                    <a:pt x="1577910" y="2688868"/>
                  </a:lnTo>
                  <a:lnTo>
                    <a:pt x="1581394" y="2689777"/>
                  </a:lnTo>
                  <a:lnTo>
                    <a:pt x="1584877" y="2690770"/>
                  </a:lnTo>
                  <a:lnTo>
                    <a:pt x="1588360" y="2691798"/>
                  </a:lnTo>
                  <a:lnTo>
                    <a:pt x="1591843" y="2692820"/>
                  </a:lnTo>
                  <a:lnTo>
                    <a:pt x="1595327" y="2693834"/>
                  </a:lnTo>
                  <a:lnTo>
                    <a:pt x="1598810" y="2694841"/>
                  </a:lnTo>
                  <a:lnTo>
                    <a:pt x="1602293" y="2698511"/>
                  </a:lnTo>
                  <a:lnTo>
                    <a:pt x="1605776" y="2702541"/>
                  </a:lnTo>
                  <a:lnTo>
                    <a:pt x="1609260" y="2704951"/>
                  </a:lnTo>
                  <a:lnTo>
                    <a:pt x="1612743" y="2705523"/>
                  </a:lnTo>
                  <a:lnTo>
                    <a:pt x="1616226" y="2706092"/>
                  </a:lnTo>
                  <a:lnTo>
                    <a:pt x="1619709" y="2706658"/>
                  </a:lnTo>
                  <a:lnTo>
                    <a:pt x="1623193" y="2707220"/>
                  </a:lnTo>
                  <a:lnTo>
                    <a:pt x="1626676" y="2708504"/>
                  </a:lnTo>
                  <a:lnTo>
                    <a:pt x="1630159" y="2710159"/>
                  </a:lnTo>
                  <a:lnTo>
                    <a:pt x="1633642" y="2711799"/>
                  </a:lnTo>
                  <a:lnTo>
                    <a:pt x="1637126" y="2713426"/>
                  </a:lnTo>
                  <a:lnTo>
                    <a:pt x="1640609" y="2715040"/>
                  </a:lnTo>
                  <a:lnTo>
                    <a:pt x="1644092" y="2716639"/>
                  </a:lnTo>
                  <a:lnTo>
                    <a:pt x="1647575" y="2718225"/>
                  </a:lnTo>
                  <a:lnTo>
                    <a:pt x="1651059" y="2718913"/>
                  </a:lnTo>
                  <a:lnTo>
                    <a:pt x="1654542" y="2718480"/>
                  </a:lnTo>
                  <a:lnTo>
                    <a:pt x="1658025" y="2718049"/>
                  </a:lnTo>
                  <a:lnTo>
                    <a:pt x="1661508" y="2717619"/>
                  </a:lnTo>
                  <a:lnTo>
                    <a:pt x="1664992" y="2717191"/>
                  </a:lnTo>
                  <a:lnTo>
                    <a:pt x="1668475" y="2716764"/>
                  </a:lnTo>
                  <a:lnTo>
                    <a:pt x="1671958" y="2716338"/>
                  </a:lnTo>
                  <a:lnTo>
                    <a:pt x="1675441" y="2715914"/>
                  </a:lnTo>
                  <a:lnTo>
                    <a:pt x="1678925" y="2715490"/>
                  </a:lnTo>
                  <a:lnTo>
                    <a:pt x="1682408" y="2715068"/>
                  </a:lnTo>
                  <a:lnTo>
                    <a:pt x="1685891" y="2714648"/>
                  </a:lnTo>
                  <a:lnTo>
                    <a:pt x="1689374" y="2714228"/>
                  </a:lnTo>
                  <a:lnTo>
                    <a:pt x="1692858" y="2713810"/>
                  </a:lnTo>
                  <a:lnTo>
                    <a:pt x="1696341" y="2713394"/>
                  </a:lnTo>
                  <a:lnTo>
                    <a:pt x="1699824" y="2719709"/>
                  </a:lnTo>
                  <a:lnTo>
                    <a:pt x="1703307" y="2723265"/>
                  </a:lnTo>
                  <a:lnTo>
                    <a:pt x="1706791" y="2726774"/>
                  </a:lnTo>
                  <a:lnTo>
                    <a:pt x="1710274" y="2734972"/>
                  </a:lnTo>
                  <a:lnTo>
                    <a:pt x="1713757" y="2734496"/>
                  </a:lnTo>
                  <a:lnTo>
                    <a:pt x="1717240" y="2734022"/>
                  </a:lnTo>
                  <a:lnTo>
                    <a:pt x="1720723" y="2733549"/>
                  </a:lnTo>
                  <a:lnTo>
                    <a:pt x="1724207" y="2733077"/>
                  </a:lnTo>
                  <a:lnTo>
                    <a:pt x="1727690" y="2732606"/>
                  </a:lnTo>
                  <a:lnTo>
                    <a:pt x="1731173" y="2732137"/>
                  </a:lnTo>
                  <a:lnTo>
                    <a:pt x="1734656" y="2731669"/>
                  </a:lnTo>
                  <a:lnTo>
                    <a:pt x="1738140" y="2731203"/>
                  </a:lnTo>
                  <a:lnTo>
                    <a:pt x="1741623" y="2730738"/>
                  </a:lnTo>
                  <a:lnTo>
                    <a:pt x="1745106" y="2730274"/>
                  </a:lnTo>
                  <a:lnTo>
                    <a:pt x="1748589" y="2729811"/>
                  </a:lnTo>
                  <a:lnTo>
                    <a:pt x="1752073" y="2729376"/>
                  </a:lnTo>
                  <a:lnTo>
                    <a:pt x="1755556" y="2728959"/>
                  </a:lnTo>
                  <a:lnTo>
                    <a:pt x="1759039" y="2728543"/>
                  </a:lnTo>
                  <a:lnTo>
                    <a:pt x="1762522" y="2728128"/>
                  </a:lnTo>
                  <a:lnTo>
                    <a:pt x="1766006" y="2727715"/>
                  </a:lnTo>
                  <a:lnTo>
                    <a:pt x="1769489" y="2727303"/>
                  </a:lnTo>
                  <a:lnTo>
                    <a:pt x="1772972" y="2726892"/>
                  </a:lnTo>
                  <a:lnTo>
                    <a:pt x="1776455" y="2727308"/>
                  </a:lnTo>
                  <a:lnTo>
                    <a:pt x="1779939" y="2729035"/>
                  </a:lnTo>
                  <a:lnTo>
                    <a:pt x="1783422" y="2730748"/>
                  </a:lnTo>
                  <a:lnTo>
                    <a:pt x="1786905" y="2730118"/>
                  </a:lnTo>
                  <a:lnTo>
                    <a:pt x="1790388" y="2729444"/>
                  </a:lnTo>
                  <a:lnTo>
                    <a:pt x="1793872" y="2728772"/>
                  </a:lnTo>
                  <a:lnTo>
                    <a:pt x="1797355" y="2728101"/>
                  </a:lnTo>
                  <a:lnTo>
                    <a:pt x="1800838" y="2727431"/>
                  </a:lnTo>
                  <a:lnTo>
                    <a:pt x="1804321" y="2726763"/>
                  </a:lnTo>
                  <a:lnTo>
                    <a:pt x="1807805" y="2726096"/>
                  </a:lnTo>
                  <a:lnTo>
                    <a:pt x="1811288" y="2725431"/>
                  </a:lnTo>
                  <a:lnTo>
                    <a:pt x="1814771" y="2724767"/>
                  </a:lnTo>
                  <a:lnTo>
                    <a:pt x="1818254" y="2724104"/>
                  </a:lnTo>
                  <a:lnTo>
                    <a:pt x="1821738" y="2723443"/>
                  </a:lnTo>
                  <a:lnTo>
                    <a:pt x="1825221" y="2722783"/>
                  </a:lnTo>
                  <a:lnTo>
                    <a:pt x="1828704" y="2722125"/>
                  </a:lnTo>
                  <a:lnTo>
                    <a:pt x="1832187" y="2721468"/>
                  </a:lnTo>
                  <a:lnTo>
                    <a:pt x="1835671" y="2720959"/>
                  </a:lnTo>
                  <a:lnTo>
                    <a:pt x="1839154" y="2720568"/>
                  </a:lnTo>
                  <a:lnTo>
                    <a:pt x="1842637" y="2720179"/>
                  </a:lnTo>
                  <a:lnTo>
                    <a:pt x="1846120" y="2719790"/>
                  </a:lnTo>
                  <a:lnTo>
                    <a:pt x="1849604" y="2719402"/>
                  </a:lnTo>
                  <a:lnTo>
                    <a:pt x="1853087" y="2719016"/>
                  </a:lnTo>
                  <a:lnTo>
                    <a:pt x="1856570" y="2718631"/>
                  </a:lnTo>
                  <a:lnTo>
                    <a:pt x="1860053" y="2719515"/>
                  </a:lnTo>
                  <a:lnTo>
                    <a:pt x="1863537" y="2722768"/>
                  </a:lnTo>
                  <a:lnTo>
                    <a:pt x="1867020" y="2725982"/>
                  </a:lnTo>
                  <a:lnTo>
                    <a:pt x="1870503" y="2728297"/>
                  </a:lnTo>
                  <a:lnTo>
                    <a:pt x="1873986" y="2730537"/>
                  </a:lnTo>
                  <a:lnTo>
                    <a:pt x="1877470" y="2732916"/>
                  </a:lnTo>
                  <a:lnTo>
                    <a:pt x="1880953" y="2735410"/>
                  </a:lnTo>
                  <a:lnTo>
                    <a:pt x="1884436" y="2737480"/>
                  </a:lnTo>
                  <a:lnTo>
                    <a:pt x="1887919" y="2736988"/>
                  </a:lnTo>
                  <a:lnTo>
                    <a:pt x="1891403" y="2736496"/>
                  </a:lnTo>
                  <a:lnTo>
                    <a:pt x="1894886" y="2736006"/>
                  </a:lnTo>
                  <a:lnTo>
                    <a:pt x="1898369" y="2735517"/>
                  </a:lnTo>
                  <a:lnTo>
                    <a:pt x="1901852" y="2735029"/>
                  </a:lnTo>
                  <a:lnTo>
                    <a:pt x="1905336" y="2734543"/>
                  </a:lnTo>
                  <a:lnTo>
                    <a:pt x="1908819" y="2734057"/>
                  </a:lnTo>
                  <a:lnTo>
                    <a:pt x="1912302" y="2742165"/>
                  </a:lnTo>
                  <a:lnTo>
                    <a:pt x="1915785" y="2743396"/>
                  </a:lnTo>
                  <a:lnTo>
                    <a:pt x="1919269" y="2744618"/>
                  </a:lnTo>
                  <a:lnTo>
                    <a:pt x="1922752" y="2745832"/>
                  </a:lnTo>
                  <a:lnTo>
                    <a:pt x="1926235" y="2747021"/>
                  </a:lnTo>
                  <a:lnTo>
                    <a:pt x="1929718" y="2748078"/>
                  </a:lnTo>
                  <a:lnTo>
                    <a:pt x="1933202" y="2749128"/>
                  </a:lnTo>
                  <a:lnTo>
                    <a:pt x="1936685" y="2750172"/>
                  </a:lnTo>
                  <a:lnTo>
                    <a:pt x="1940168" y="2751208"/>
                  </a:lnTo>
                  <a:lnTo>
                    <a:pt x="1943651" y="2751900"/>
                  </a:lnTo>
                  <a:lnTo>
                    <a:pt x="1947135" y="2751828"/>
                  </a:lnTo>
                  <a:lnTo>
                    <a:pt x="1950618" y="2751756"/>
                  </a:lnTo>
                  <a:lnTo>
                    <a:pt x="1954101" y="2751684"/>
                  </a:lnTo>
                  <a:lnTo>
                    <a:pt x="1957584" y="2751613"/>
                  </a:lnTo>
                  <a:lnTo>
                    <a:pt x="1961068" y="2752836"/>
                  </a:lnTo>
                  <a:lnTo>
                    <a:pt x="1964551" y="2755334"/>
                  </a:lnTo>
                  <a:lnTo>
                    <a:pt x="1968034" y="2757515"/>
                  </a:lnTo>
                  <a:lnTo>
                    <a:pt x="1971517" y="2756945"/>
                  </a:lnTo>
                  <a:lnTo>
                    <a:pt x="1975001" y="2756376"/>
                  </a:lnTo>
                  <a:lnTo>
                    <a:pt x="1978484" y="2755808"/>
                  </a:lnTo>
                  <a:lnTo>
                    <a:pt x="1981967" y="2755241"/>
                  </a:lnTo>
                  <a:lnTo>
                    <a:pt x="1985450" y="2754675"/>
                  </a:lnTo>
                  <a:lnTo>
                    <a:pt x="1988934" y="2754110"/>
                  </a:lnTo>
                  <a:lnTo>
                    <a:pt x="1992417" y="2753547"/>
                  </a:lnTo>
                  <a:lnTo>
                    <a:pt x="1995900" y="2760588"/>
                  </a:lnTo>
                  <a:lnTo>
                    <a:pt x="1999383" y="2761417"/>
                  </a:lnTo>
                  <a:lnTo>
                    <a:pt x="2002867" y="2762242"/>
                  </a:lnTo>
                  <a:lnTo>
                    <a:pt x="2006350" y="2763062"/>
                  </a:lnTo>
                  <a:lnTo>
                    <a:pt x="2009833" y="2767553"/>
                  </a:lnTo>
                  <a:lnTo>
                    <a:pt x="2013316" y="2768095"/>
                  </a:lnTo>
                  <a:lnTo>
                    <a:pt x="2016799" y="2768634"/>
                  </a:lnTo>
                  <a:lnTo>
                    <a:pt x="2020283" y="2768831"/>
                  </a:lnTo>
                  <a:lnTo>
                    <a:pt x="2023766" y="2768863"/>
                  </a:lnTo>
                  <a:lnTo>
                    <a:pt x="2027249" y="2768894"/>
                  </a:lnTo>
                  <a:lnTo>
                    <a:pt x="2030732" y="2768925"/>
                  </a:lnTo>
                  <a:lnTo>
                    <a:pt x="2034216" y="2768956"/>
                  </a:lnTo>
                  <a:lnTo>
                    <a:pt x="2037699" y="2778676"/>
                  </a:lnTo>
                  <a:lnTo>
                    <a:pt x="2041182" y="2781596"/>
                  </a:lnTo>
                  <a:lnTo>
                    <a:pt x="2044665" y="2783157"/>
                  </a:lnTo>
                  <a:lnTo>
                    <a:pt x="2048149" y="2783163"/>
                  </a:lnTo>
                  <a:lnTo>
                    <a:pt x="2051632" y="2783168"/>
                  </a:lnTo>
                  <a:lnTo>
                    <a:pt x="2055115" y="2783174"/>
                  </a:lnTo>
                  <a:lnTo>
                    <a:pt x="2058598" y="2783180"/>
                  </a:lnTo>
                  <a:lnTo>
                    <a:pt x="2062082" y="2783962"/>
                  </a:lnTo>
                  <a:lnTo>
                    <a:pt x="2065565" y="2785148"/>
                  </a:lnTo>
                  <a:lnTo>
                    <a:pt x="2069048" y="2786326"/>
                  </a:lnTo>
                  <a:lnTo>
                    <a:pt x="2072531" y="2787497"/>
                  </a:lnTo>
                  <a:lnTo>
                    <a:pt x="2076015" y="2788659"/>
                  </a:lnTo>
                  <a:lnTo>
                    <a:pt x="2079498" y="2790009"/>
                  </a:lnTo>
                  <a:lnTo>
                    <a:pt x="2082981" y="2791385"/>
                  </a:lnTo>
                  <a:lnTo>
                    <a:pt x="2086464" y="2792397"/>
                  </a:lnTo>
                  <a:lnTo>
                    <a:pt x="2089948" y="2792958"/>
                  </a:lnTo>
                  <a:lnTo>
                    <a:pt x="2093431" y="2793516"/>
                  </a:lnTo>
                  <a:lnTo>
                    <a:pt x="2096914" y="2794071"/>
                  </a:lnTo>
                  <a:lnTo>
                    <a:pt x="2100397" y="2794624"/>
                  </a:lnTo>
                  <a:lnTo>
                    <a:pt x="2103881" y="2795388"/>
                  </a:lnTo>
                  <a:lnTo>
                    <a:pt x="2107364" y="2796271"/>
                  </a:lnTo>
                  <a:lnTo>
                    <a:pt x="2110847" y="2797148"/>
                  </a:lnTo>
                  <a:lnTo>
                    <a:pt x="2114330" y="2798020"/>
                  </a:lnTo>
                  <a:lnTo>
                    <a:pt x="2117814" y="2798888"/>
                  </a:lnTo>
                  <a:lnTo>
                    <a:pt x="2121297" y="2800296"/>
                  </a:lnTo>
                  <a:lnTo>
                    <a:pt x="2124780" y="2801807"/>
                  </a:lnTo>
                  <a:lnTo>
                    <a:pt x="2128263" y="2802571"/>
                  </a:lnTo>
                  <a:lnTo>
                    <a:pt x="2131747" y="2802328"/>
                  </a:lnTo>
                  <a:lnTo>
                    <a:pt x="2135230" y="2802085"/>
                  </a:lnTo>
                  <a:lnTo>
                    <a:pt x="2138713" y="2801844"/>
                  </a:lnTo>
                  <a:lnTo>
                    <a:pt x="2142196" y="2801603"/>
                  </a:lnTo>
                  <a:lnTo>
                    <a:pt x="2145680" y="2801362"/>
                  </a:lnTo>
                  <a:lnTo>
                    <a:pt x="2149163" y="2801122"/>
                  </a:lnTo>
                  <a:lnTo>
                    <a:pt x="2152646" y="2805734"/>
                  </a:lnTo>
                  <a:lnTo>
                    <a:pt x="2156129" y="2806448"/>
                  </a:lnTo>
                  <a:lnTo>
                    <a:pt x="2159613" y="2807159"/>
                  </a:lnTo>
                  <a:lnTo>
                    <a:pt x="2163096" y="2807865"/>
                  </a:lnTo>
                  <a:lnTo>
                    <a:pt x="2166579" y="2808568"/>
                  </a:lnTo>
                  <a:lnTo>
                    <a:pt x="2170062" y="2816119"/>
                  </a:lnTo>
                  <a:lnTo>
                    <a:pt x="2173546" y="2817708"/>
                  </a:lnTo>
                  <a:lnTo>
                    <a:pt x="2177029" y="2819284"/>
                  </a:lnTo>
                  <a:lnTo>
                    <a:pt x="2180512" y="2819571"/>
                  </a:lnTo>
                  <a:lnTo>
                    <a:pt x="2183995" y="2819857"/>
                  </a:lnTo>
                  <a:lnTo>
                    <a:pt x="2187479" y="2820142"/>
                  </a:lnTo>
                  <a:lnTo>
                    <a:pt x="2190962" y="2820426"/>
                  </a:lnTo>
                  <a:lnTo>
                    <a:pt x="2194445" y="2820708"/>
                  </a:lnTo>
                  <a:lnTo>
                    <a:pt x="2197928" y="2820990"/>
                  </a:lnTo>
                  <a:lnTo>
                    <a:pt x="2201412" y="2821270"/>
                  </a:lnTo>
                  <a:lnTo>
                    <a:pt x="2204895" y="2822227"/>
                  </a:lnTo>
                  <a:lnTo>
                    <a:pt x="2208378" y="2823358"/>
                  </a:lnTo>
                  <a:lnTo>
                    <a:pt x="2211861" y="2824634"/>
                  </a:lnTo>
                  <a:lnTo>
                    <a:pt x="2215345" y="2826140"/>
                  </a:lnTo>
                  <a:lnTo>
                    <a:pt x="2218828" y="2827635"/>
                  </a:lnTo>
                  <a:lnTo>
                    <a:pt x="2222311" y="2829307"/>
                  </a:lnTo>
                  <a:lnTo>
                    <a:pt x="2225794" y="2830969"/>
                  </a:lnTo>
                  <a:lnTo>
                    <a:pt x="2229278" y="2832399"/>
                  </a:lnTo>
                  <a:lnTo>
                    <a:pt x="2232761" y="2833658"/>
                  </a:lnTo>
                  <a:lnTo>
                    <a:pt x="2236244" y="2840173"/>
                  </a:lnTo>
                  <a:lnTo>
                    <a:pt x="2239727" y="2840742"/>
                  </a:lnTo>
                  <a:lnTo>
                    <a:pt x="2243211" y="2841308"/>
                  </a:lnTo>
                  <a:lnTo>
                    <a:pt x="2246694" y="2841871"/>
                  </a:lnTo>
                  <a:lnTo>
                    <a:pt x="2250177" y="2842432"/>
                  </a:lnTo>
                  <a:lnTo>
                    <a:pt x="2253660" y="2842779"/>
                  </a:lnTo>
                  <a:lnTo>
                    <a:pt x="2257144" y="2842760"/>
                  </a:lnTo>
                  <a:lnTo>
                    <a:pt x="2260627" y="2842741"/>
                  </a:lnTo>
                  <a:lnTo>
                    <a:pt x="2264110" y="2842722"/>
                  </a:lnTo>
                  <a:lnTo>
                    <a:pt x="2267593" y="2842703"/>
                  </a:lnTo>
                  <a:lnTo>
                    <a:pt x="2271077" y="2842684"/>
                  </a:lnTo>
                  <a:lnTo>
                    <a:pt x="2274560" y="2842665"/>
                  </a:lnTo>
                  <a:lnTo>
                    <a:pt x="2278043" y="2848281"/>
                  </a:lnTo>
                  <a:lnTo>
                    <a:pt x="2281526" y="2848608"/>
                  </a:lnTo>
                  <a:lnTo>
                    <a:pt x="2285010" y="2848933"/>
                  </a:lnTo>
                  <a:lnTo>
                    <a:pt x="2288493" y="2849256"/>
                  </a:lnTo>
                  <a:lnTo>
                    <a:pt x="2291976" y="2849579"/>
                  </a:lnTo>
                  <a:lnTo>
                    <a:pt x="2295459" y="2849900"/>
                  </a:lnTo>
                  <a:lnTo>
                    <a:pt x="2298942" y="2850219"/>
                  </a:lnTo>
                  <a:lnTo>
                    <a:pt x="2302426" y="2850538"/>
                  </a:lnTo>
                  <a:lnTo>
                    <a:pt x="2305909" y="2851617"/>
                  </a:lnTo>
                  <a:lnTo>
                    <a:pt x="2309392" y="2852735"/>
                  </a:lnTo>
                  <a:lnTo>
                    <a:pt x="2312875" y="2854491"/>
                  </a:lnTo>
                  <a:lnTo>
                    <a:pt x="2316359" y="2856780"/>
                  </a:lnTo>
                  <a:lnTo>
                    <a:pt x="2319842" y="2858729"/>
                  </a:lnTo>
                  <a:lnTo>
                    <a:pt x="2323325" y="2858632"/>
                  </a:lnTo>
                  <a:lnTo>
                    <a:pt x="2326808" y="2858535"/>
                  </a:lnTo>
                  <a:lnTo>
                    <a:pt x="2330292" y="2858439"/>
                  </a:lnTo>
                  <a:lnTo>
                    <a:pt x="2333775" y="2858343"/>
                  </a:lnTo>
                  <a:lnTo>
                    <a:pt x="2337258" y="2858247"/>
                  </a:lnTo>
                  <a:lnTo>
                    <a:pt x="2340741" y="2858151"/>
                  </a:lnTo>
                  <a:lnTo>
                    <a:pt x="2344225" y="2858056"/>
                  </a:lnTo>
                  <a:lnTo>
                    <a:pt x="2347708" y="2857960"/>
                  </a:lnTo>
                  <a:lnTo>
                    <a:pt x="2351191" y="2857866"/>
                  </a:lnTo>
                  <a:lnTo>
                    <a:pt x="2354674" y="2857598"/>
                  </a:lnTo>
                  <a:lnTo>
                    <a:pt x="2358158" y="2857172"/>
                  </a:lnTo>
                  <a:lnTo>
                    <a:pt x="2361641" y="2856746"/>
                  </a:lnTo>
                  <a:lnTo>
                    <a:pt x="2365124" y="2856321"/>
                  </a:lnTo>
                  <a:lnTo>
                    <a:pt x="2368607" y="2855897"/>
                  </a:lnTo>
                  <a:lnTo>
                    <a:pt x="2372091" y="2855473"/>
                  </a:lnTo>
                  <a:lnTo>
                    <a:pt x="2375574" y="2855050"/>
                  </a:lnTo>
                  <a:lnTo>
                    <a:pt x="2379057" y="2854627"/>
                  </a:lnTo>
                  <a:lnTo>
                    <a:pt x="2382540" y="2854206"/>
                  </a:lnTo>
                  <a:lnTo>
                    <a:pt x="2386024" y="2853784"/>
                  </a:lnTo>
                  <a:lnTo>
                    <a:pt x="2389507" y="2853364"/>
                  </a:lnTo>
                  <a:lnTo>
                    <a:pt x="2392990" y="2852944"/>
                  </a:lnTo>
                  <a:lnTo>
                    <a:pt x="2396473" y="2852733"/>
                  </a:lnTo>
                  <a:lnTo>
                    <a:pt x="2399957" y="2852729"/>
                  </a:lnTo>
                  <a:lnTo>
                    <a:pt x="2403440" y="2852725"/>
                  </a:lnTo>
                  <a:lnTo>
                    <a:pt x="2406923" y="2852721"/>
                  </a:lnTo>
                  <a:lnTo>
                    <a:pt x="2410406" y="2852717"/>
                  </a:lnTo>
                  <a:lnTo>
                    <a:pt x="2413890" y="2852332"/>
                  </a:lnTo>
                  <a:lnTo>
                    <a:pt x="2417373" y="2851779"/>
                  </a:lnTo>
                  <a:lnTo>
                    <a:pt x="2420856" y="2851227"/>
                  </a:lnTo>
                  <a:lnTo>
                    <a:pt x="2424339" y="2850676"/>
                  </a:lnTo>
                  <a:lnTo>
                    <a:pt x="2427823" y="2850125"/>
                  </a:lnTo>
                  <a:lnTo>
                    <a:pt x="2431306" y="2849574"/>
                  </a:lnTo>
                  <a:lnTo>
                    <a:pt x="2434789" y="2849025"/>
                  </a:lnTo>
                  <a:lnTo>
                    <a:pt x="2438272" y="2848476"/>
                  </a:lnTo>
                  <a:lnTo>
                    <a:pt x="2441756" y="2847927"/>
                  </a:lnTo>
                  <a:lnTo>
                    <a:pt x="2445239" y="2847379"/>
                  </a:lnTo>
                  <a:lnTo>
                    <a:pt x="2448722" y="2846832"/>
                  </a:lnTo>
                  <a:lnTo>
                    <a:pt x="2452205" y="2846285"/>
                  </a:lnTo>
                  <a:lnTo>
                    <a:pt x="2455689" y="2845739"/>
                  </a:lnTo>
                  <a:lnTo>
                    <a:pt x="2459172" y="2845194"/>
                  </a:lnTo>
                  <a:lnTo>
                    <a:pt x="2462655" y="2844880"/>
                  </a:lnTo>
                  <a:lnTo>
                    <a:pt x="2466138" y="2845190"/>
                  </a:lnTo>
                  <a:lnTo>
                    <a:pt x="2469622" y="2845498"/>
                  </a:lnTo>
                  <a:lnTo>
                    <a:pt x="2473105" y="2845806"/>
                  </a:lnTo>
                  <a:lnTo>
                    <a:pt x="2476588" y="2846113"/>
                  </a:lnTo>
                  <a:lnTo>
                    <a:pt x="2480071" y="2846418"/>
                  </a:lnTo>
                  <a:lnTo>
                    <a:pt x="2483555" y="2846722"/>
                  </a:lnTo>
                  <a:lnTo>
                    <a:pt x="2487038" y="2847038"/>
                  </a:lnTo>
                  <a:lnTo>
                    <a:pt x="2490521" y="2847556"/>
                  </a:lnTo>
                  <a:lnTo>
                    <a:pt x="2494004" y="2848072"/>
                  </a:lnTo>
                  <a:lnTo>
                    <a:pt x="2497488" y="2848586"/>
                  </a:lnTo>
                  <a:lnTo>
                    <a:pt x="2500971" y="2849097"/>
                  </a:lnTo>
                  <a:lnTo>
                    <a:pt x="2504454" y="2849606"/>
                  </a:lnTo>
                  <a:lnTo>
                    <a:pt x="2507937" y="2850113"/>
                  </a:lnTo>
                  <a:lnTo>
                    <a:pt x="2511421" y="2850618"/>
                  </a:lnTo>
                  <a:lnTo>
                    <a:pt x="2514904" y="2851098"/>
                  </a:lnTo>
                  <a:lnTo>
                    <a:pt x="2518387" y="2851572"/>
                  </a:lnTo>
                  <a:lnTo>
                    <a:pt x="2521870" y="2852044"/>
                  </a:lnTo>
                  <a:lnTo>
                    <a:pt x="2525354" y="2852514"/>
                  </a:lnTo>
                  <a:lnTo>
                    <a:pt x="2528837" y="2853064"/>
                  </a:lnTo>
                  <a:lnTo>
                    <a:pt x="2532320" y="2855637"/>
                  </a:lnTo>
                  <a:lnTo>
                    <a:pt x="2535803" y="2858182"/>
                  </a:lnTo>
                  <a:lnTo>
                    <a:pt x="2539287" y="2859923"/>
                  </a:lnTo>
                  <a:lnTo>
                    <a:pt x="2542770" y="2861206"/>
                  </a:lnTo>
                  <a:lnTo>
                    <a:pt x="2546253" y="2862200"/>
                  </a:lnTo>
                  <a:lnTo>
                    <a:pt x="2549736" y="2862259"/>
                  </a:lnTo>
                  <a:lnTo>
                    <a:pt x="2553220" y="2862318"/>
                  </a:lnTo>
                  <a:lnTo>
                    <a:pt x="2556703" y="2862377"/>
                  </a:lnTo>
                  <a:lnTo>
                    <a:pt x="2560186" y="2862436"/>
                  </a:lnTo>
                  <a:lnTo>
                    <a:pt x="2563669" y="2862495"/>
                  </a:lnTo>
                  <a:lnTo>
                    <a:pt x="2567153" y="2862553"/>
                  </a:lnTo>
                  <a:lnTo>
                    <a:pt x="2570636" y="2862612"/>
                  </a:lnTo>
                  <a:lnTo>
                    <a:pt x="2574119" y="2862745"/>
                  </a:lnTo>
                  <a:lnTo>
                    <a:pt x="2577602" y="2862878"/>
                  </a:lnTo>
                  <a:lnTo>
                    <a:pt x="2581085" y="2863010"/>
                  </a:lnTo>
                  <a:lnTo>
                    <a:pt x="2584569" y="2863141"/>
                  </a:lnTo>
                  <a:lnTo>
                    <a:pt x="2588052" y="2867790"/>
                  </a:lnTo>
                  <a:lnTo>
                    <a:pt x="2591535" y="2869152"/>
                  </a:lnTo>
                  <a:lnTo>
                    <a:pt x="2595018" y="2870505"/>
                  </a:lnTo>
                  <a:lnTo>
                    <a:pt x="2598502" y="2870684"/>
                  </a:lnTo>
                  <a:lnTo>
                    <a:pt x="2601985" y="2870585"/>
                  </a:lnTo>
                  <a:lnTo>
                    <a:pt x="2605468" y="2870486"/>
                  </a:lnTo>
                  <a:lnTo>
                    <a:pt x="2608951" y="2870388"/>
                  </a:lnTo>
                  <a:lnTo>
                    <a:pt x="2612435" y="2870289"/>
                  </a:lnTo>
                  <a:lnTo>
                    <a:pt x="2615918" y="2871195"/>
                  </a:lnTo>
                  <a:lnTo>
                    <a:pt x="2619401" y="2872096"/>
                  </a:lnTo>
                  <a:lnTo>
                    <a:pt x="2622884" y="2872540"/>
                  </a:lnTo>
                  <a:lnTo>
                    <a:pt x="2626368" y="2872677"/>
                  </a:lnTo>
                  <a:lnTo>
                    <a:pt x="2629851" y="2872813"/>
                  </a:lnTo>
                  <a:lnTo>
                    <a:pt x="2633334" y="2872949"/>
                  </a:lnTo>
                  <a:lnTo>
                    <a:pt x="2636817" y="2873085"/>
                  </a:lnTo>
                  <a:lnTo>
                    <a:pt x="2640301" y="2873220"/>
                  </a:lnTo>
                  <a:lnTo>
                    <a:pt x="2643784" y="2873354"/>
                  </a:lnTo>
                  <a:lnTo>
                    <a:pt x="2647267" y="2873696"/>
                  </a:lnTo>
                  <a:lnTo>
                    <a:pt x="2650750" y="2874366"/>
                  </a:lnTo>
                  <a:lnTo>
                    <a:pt x="2654234" y="2875032"/>
                  </a:lnTo>
                  <a:lnTo>
                    <a:pt x="2657717" y="2875696"/>
                  </a:lnTo>
                  <a:lnTo>
                    <a:pt x="2661200" y="2876357"/>
                  </a:lnTo>
                  <a:lnTo>
                    <a:pt x="2664683" y="2876480"/>
                  </a:lnTo>
                  <a:lnTo>
                    <a:pt x="2668167" y="2876212"/>
                  </a:lnTo>
                  <a:lnTo>
                    <a:pt x="2671650" y="2875945"/>
                  </a:lnTo>
                  <a:lnTo>
                    <a:pt x="2675133" y="2875678"/>
                  </a:lnTo>
                  <a:lnTo>
                    <a:pt x="2678616" y="2875411"/>
                  </a:lnTo>
                  <a:lnTo>
                    <a:pt x="2682100" y="2875145"/>
                  </a:lnTo>
                  <a:lnTo>
                    <a:pt x="2685583" y="2874880"/>
                  </a:lnTo>
                  <a:lnTo>
                    <a:pt x="2689066" y="2874615"/>
                  </a:lnTo>
                  <a:lnTo>
                    <a:pt x="2692549" y="2874350"/>
                  </a:lnTo>
                  <a:lnTo>
                    <a:pt x="2696033" y="2874086"/>
                  </a:lnTo>
                  <a:lnTo>
                    <a:pt x="2699516" y="2873822"/>
                  </a:lnTo>
                  <a:lnTo>
                    <a:pt x="2702999" y="2873559"/>
                  </a:lnTo>
                  <a:lnTo>
                    <a:pt x="2706482" y="2878703"/>
                  </a:lnTo>
                  <a:lnTo>
                    <a:pt x="2709966" y="2878735"/>
                  </a:lnTo>
                  <a:lnTo>
                    <a:pt x="2713449" y="2878767"/>
                  </a:lnTo>
                  <a:lnTo>
                    <a:pt x="2716932" y="2878799"/>
                  </a:lnTo>
                  <a:lnTo>
                    <a:pt x="2720415" y="2878831"/>
                  </a:lnTo>
                  <a:lnTo>
                    <a:pt x="2723899" y="2878863"/>
                  </a:lnTo>
                  <a:lnTo>
                    <a:pt x="2727382" y="2878894"/>
                  </a:lnTo>
                  <a:lnTo>
                    <a:pt x="2730865" y="2879042"/>
                  </a:lnTo>
                  <a:lnTo>
                    <a:pt x="2734348" y="2879407"/>
                  </a:lnTo>
                  <a:lnTo>
                    <a:pt x="2737832" y="2879770"/>
                  </a:lnTo>
                  <a:lnTo>
                    <a:pt x="2741315" y="2880132"/>
                  </a:lnTo>
                  <a:lnTo>
                    <a:pt x="2744798" y="2880493"/>
                  </a:lnTo>
                  <a:lnTo>
                    <a:pt x="2748281" y="2880888"/>
                  </a:lnTo>
                  <a:lnTo>
                    <a:pt x="2751765" y="2881312"/>
                  </a:lnTo>
                  <a:lnTo>
                    <a:pt x="2755248" y="2887742"/>
                  </a:lnTo>
                  <a:lnTo>
                    <a:pt x="2758731" y="2888660"/>
                  </a:lnTo>
                  <a:lnTo>
                    <a:pt x="2762214" y="2889573"/>
                  </a:lnTo>
                  <a:lnTo>
                    <a:pt x="2765698" y="2891130"/>
                  </a:lnTo>
                  <a:lnTo>
                    <a:pt x="2769181" y="2892912"/>
                  </a:lnTo>
                  <a:lnTo>
                    <a:pt x="2772664" y="2894229"/>
                  </a:lnTo>
                  <a:lnTo>
                    <a:pt x="2776147" y="2894614"/>
                  </a:lnTo>
                  <a:lnTo>
                    <a:pt x="2779631" y="2894998"/>
                  </a:lnTo>
                  <a:lnTo>
                    <a:pt x="2783114" y="2895381"/>
                  </a:lnTo>
                  <a:lnTo>
                    <a:pt x="2786597" y="2895762"/>
                  </a:lnTo>
                  <a:lnTo>
                    <a:pt x="2790080" y="2896142"/>
                  </a:lnTo>
                  <a:lnTo>
                    <a:pt x="2793564" y="2896520"/>
                  </a:lnTo>
                  <a:lnTo>
                    <a:pt x="2797047" y="2896967"/>
                  </a:lnTo>
                  <a:lnTo>
                    <a:pt x="2800530" y="2897955"/>
                  </a:lnTo>
                  <a:lnTo>
                    <a:pt x="2804013" y="2898936"/>
                  </a:lnTo>
                  <a:lnTo>
                    <a:pt x="2807497" y="2900085"/>
                  </a:lnTo>
                  <a:lnTo>
                    <a:pt x="2810980" y="2901295"/>
                  </a:lnTo>
                  <a:lnTo>
                    <a:pt x="2814463" y="2902147"/>
                  </a:lnTo>
                  <a:lnTo>
                    <a:pt x="2817946" y="2902208"/>
                  </a:lnTo>
                  <a:lnTo>
                    <a:pt x="2821430" y="2902269"/>
                  </a:lnTo>
                  <a:lnTo>
                    <a:pt x="2824913" y="2902329"/>
                  </a:lnTo>
                  <a:lnTo>
                    <a:pt x="2828396" y="2902389"/>
                  </a:lnTo>
                  <a:lnTo>
                    <a:pt x="2831879" y="2902895"/>
                  </a:lnTo>
                  <a:lnTo>
                    <a:pt x="2835363" y="2903844"/>
                  </a:lnTo>
                  <a:lnTo>
                    <a:pt x="2838846" y="2904775"/>
                  </a:lnTo>
                  <a:lnTo>
                    <a:pt x="2842329" y="2905596"/>
                  </a:lnTo>
                  <a:lnTo>
                    <a:pt x="2845812" y="2906412"/>
                  </a:lnTo>
                  <a:lnTo>
                    <a:pt x="2849296" y="2907224"/>
                  </a:lnTo>
                  <a:lnTo>
                    <a:pt x="2852779" y="2908031"/>
                  </a:lnTo>
                  <a:lnTo>
                    <a:pt x="2856262" y="2913479"/>
                  </a:lnTo>
                  <a:lnTo>
                    <a:pt x="2859745" y="2913182"/>
                  </a:lnTo>
                  <a:lnTo>
                    <a:pt x="2863229" y="2912885"/>
                  </a:lnTo>
                  <a:lnTo>
                    <a:pt x="2866712" y="2912589"/>
                  </a:lnTo>
                  <a:lnTo>
                    <a:pt x="2870195" y="2912294"/>
                  </a:lnTo>
                  <a:lnTo>
                    <a:pt x="2873678" y="2912217"/>
                  </a:lnTo>
                  <a:lnTo>
                    <a:pt x="2877161" y="2912376"/>
                  </a:lnTo>
                  <a:lnTo>
                    <a:pt x="2880645" y="2912534"/>
                  </a:lnTo>
                  <a:lnTo>
                    <a:pt x="2884128" y="2912691"/>
                  </a:lnTo>
                  <a:lnTo>
                    <a:pt x="2887611" y="2912849"/>
                  </a:lnTo>
                  <a:lnTo>
                    <a:pt x="2891094" y="2913875"/>
                  </a:lnTo>
                  <a:lnTo>
                    <a:pt x="2894578" y="2915314"/>
                  </a:lnTo>
                  <a:lnTo>
                    <a:pt x="2898061" y="2916369"/>
                  </a:lnTo>
                  <a:lnTo>
                    <a:pt x="2901544" y="2916409"/>
                  </a:lnTo>
                  <a:lnTo>
                    <a:pt x="2905027" y="2916448"/>
                  </a:lnTo>
                  <a:lnTo>
                    <a:pt x="2908511" y="2916487"/>
                  </a:lnTo>
                  <a:lnTo>
                    <a:pt x="2911994" y="2916526"/>
                  </a:lnTo>
                  <a:lnTo>
                    <a:pt x="2915477" y="2916845"/>
                  </a:lnTo>
                  <a:lnTo>
                    <a:pt x="2918960" y="2917487"/>
                  </a:lnTo>
                  <a:lnTo>
                    <a:pt x="2922444" y="2918126"/>
                  </a:lnTo>
                  <a:lnTo>
                    <a:pt x="2925927" y="2918762"/>
                  </a:lnTo>
                  <a:lnTo>
                    <a:pt x="2929410" y="2919396"/>
                  </a:lnTo>
                  <a:lnTo>
                    <a:pt x="2932893" y="2923154"/>
                  </a:lnTo>
                  <a:lnTo>
                    <a:pt x="2936377" y="2923023"/>
                  </a:lnTo>
                  <a:lnTo>
                    <a:pt x="2939860" y="2922893"/>
                  </a:lnTo>
                  <a:lnTo>
                    <a:pt x="2943343" y="2922764"/>
                  </a:lnTo>
                  <a:lnTo>
                    <a:pt x="2946826" y="2922634"/>
                  </a:lnTo>
                  <a:lnTo>
                    <a:pt x="2950310" y="2931620"/>
                  </a:lnTo>
                  <a:lnTo>
                    <a:pt x="2953793" y="2932411"/>
                  </a:lnTo>
                  <a:lnTo>
                    <a:pt x="2957276" y="2935780"/>
                  </a:lnTo>
                  <a:lnTo>
                    <a:pt x="2960759" y="2936855"/>
                  </a:lnTo>
                  <a:lnTo>
                    <a:pt x="2964243" y="2937892"/>
                  </a:lnTo>
                  <a:lnTo>
                    <a:pt x="2967726" y="2938154"/>
                  </a:lnTo>
                  <a:lnTo>
                    <a:pt x="2971209" y="2938415"/>
                  </a:lnTo>
                  <a:lnTo>
                    <a:pt x="2974692" y="2938442"/>
                  </a:lnTo>
                  <a:lnTo>
                    <a:pt x="2978176" y="2938337"/>
                  </a:lnTo>
                  <a:lnTo>
                    <a:pt x="2981659" y="2938231"/>
                  </a:lnTo>
                  <a:lnTo>
                    <a:pt x="2985142" y="2938126"/>
                  </a:lnTo>
                  <a:lnTo>
                    <a:pt x="2988625" y="2938021"/>
                  </a:lnTo>
                  <a:lnTo>
                    <a:pt x="2992109" y="2937916"/>
                  </a:lnTo>
                  <a:lnTo>
                    <a:pt x="2995592" y="2937811"/>
                  </a:lnTo>
                  <a:lnTo>
                    <a:pt x="2999075" y="2937903"/>
                  </a:lnTo>
                  <a:lnTo>
                    <a:pt x="3002558" y="2938260"/>
                  </a:lnTo>
                  <a:lnTo>
                    <a:pt x="3006042" y="2938617"/>
                  </a:lnTo>
                  <a:lnTo>
                    <a:pt x="3009525" y="2938972"/>
                  </a:lnTo>
                  <a:lnTo>
                    <a:pt x="3013008" y="2939325"/>
                  </a:lnTo>
                  <a:lnTo>
                    <a:pt x="3016491" y="2939798"/>
                  </a:lnTo>
                  <a:lnTo>
                    <a:pt x="3019975" y="2940345"/>
                  </a:lnTo>
                  <a:lnTo>
                    <a:pt x="3023458" y="2940868"/>
                  </a:lnTo>
                  <a:lnTo>
                    <a:pt x="3026941" y="2941312"/>
                  </a:lnTo>
                  <a:lnTo>
                    <a:pt x="3030424" y="2941755"/>
                  </a:lnTo>
                  <a:lnTo>
                    <a:pt x="3033908" y="2943773"/>
                  </a:lnTo>
                  <a:lnTo>
                    <a:pt x="3037391" y="2943585"/>
                  </a:lnTo>
                  <a:lnTo>
                    <a:pt x="3040874" y="2943398"/>
                  </a:lnTo>
                  <a:lnTo>
                    <a:pt x="3044357" y="2943211"/>
                  </a:lnTo>
                  <a:lnTo>
                    <a:pt x="3047841" y="2943024"/>
                  </a:lnTo>
                  <a:lnTo>
                    <a:pt x="3047841" y="2943254"/>
                  </a:lnTo>
                  <a:lnTo>
                    <a:pt x="3047841" y="2943484"/>
                  </a:lnTo>
                  <a:lnTo>
                    <a:pt x="3047841" y="2943714"/>
                  </a:lnTo>
                  <a:lnTo>
                    <a:pt x="3047841" y="2943943"/>
                  </a:lnTo>
                  <a:lnTo>
                    <a:pt x="3047841" y="2944173"/>
                  </a:lnTo>
                  <a:lnTo>
                    <a:pt x="3047841" y="2944402"/>
                  </a:lnTo>
                  <a:lnTo>
                    <a:pt x="3047841" y="2944631"/>
                  </a:lnTo>
                  <a:lnTo>
                    <a:pt x="3047841" y="2944859"/>
                  </a:lnTo>
                  <a:lnTo>
                    <a:pt x="3047841" y="2945088"/>
                  </a:lnTo>
                  <a:lnTo>
                    <a:pt x="3047841" y="2945316"/>
                  </a:lnTo>
                  <a:lnTo>
                    <a:pt x="3047841" y="2945544"/>
                  </a:lnTo>
                  <a:lnTo>
                    <a:pt x="3047841" y="2945772"/>
                  </a:lnTo>
                  <a:lnTo>
                    <a:pt x="3047841" y="2946000"/>
                  </a:lnTo>
                  <a:lnTo>
                    <a:pt x="3047841" y="2946227"/>
                  </a:lnTo>
                  <a:lnTo>
                    <a:pt x="3047841" y="2946455"/>
                  </a:lnTo>
                  <a:lnTo>
                    <a:pt x="3047841" y="2946682"/>
                  </a:lnTo>
                  <a:lnTo>
                    <a:pt x="3047841" y="2946909"/>
                  </a:lnTo>
                  <a:lnTo>
                    <a:pt x="3047841" y="2947136"/>
                  </a:lnTo>
                  <a:lnTo>
                    <a:pt x="3047841" y="2947362"/>
                  </a:lnTo>
                  <a:lnTo>
                    <a:pt x="3051324" y="2947597"/>
                  </a:lnTo>
                  <a:lnTo>
                    <a:pt x="3054807" y="2947832"/>
                  </a:lnTo>
                  <a:lnTo>
                    <a:pt x="3058290" y="2948289"/>
                  </a:lnTo>
                  <a:lnTo>
                    <a:pt x="3061774" y="2948895"/>
                  </a:lnTo>
                  <a:lnTo>
                    <a:pt x="3065257" y="2952572"/>
                  </a:lnTo>
                  <a:lnTo>
                    <a:pt x="3068740" y="2952979"/>
                  </a:lnTo>
                  <a:lnTo>
                    <a:pt x="3072223" y="2953384"/>
                  </a:lnTo>
                  <a:lnTo>
                    <a:pt x="3075707" y="2955213"/>
                  </a:lnTo>
                  <a:lnTo>
                    <a:pt x="3079190" y="2955205"/>
                  </a:lnTo>
                  <a:lnTo>
                    <a:pt x="3082673" y="2955196"/>
                  </a:lnTo>
                  <a:lnTo>
                    <a:pt x="3086156" y="2955187"/>
                  </a:lnTo>
                  <a:lnTo>
                    <a:pt x="3089640" y="2955178"/>
                  </a:lnTo>
                  <a:lnTo>
                    <a:pt x="3093123" y="2962019"/>
                  </a:lnTo>
                  <a:lnTo>
                    <a:pt x="3096606" y="2962222"/>
                  </a:lnTo>
                  <a:lnTo>
                    <a:pt x="3100089" y="2967317"/>
                  </a:lnTo>
                  <a:lnTo>
                    <a:pt x="3103573" y="2967681"/>
                  </a:lnTo>
                  <a:lnTo>
                    <a:pt x="3107056" y="2968103"/>
                  </a:lnTo>
                  <a:lnTo>
                    <a:pt x="3110539" y="2968805"/>
                  </a:lnTo>
                  <a:lnTo>
                    <a:pt x="3114022" y="2969504"/>
                  </a:lnTo>
                  <a:lnTo>
                    <a:pt x="3117506" y="2969548"/>
                  </a:lnTo>
                  <a:lnTo>
                    <a:pt x="3120989" y="2969398"/>
                  </a:lnTo>
                  <a:lnTo>
                    <a:pt x="3124472" y="2969247"/>
                  </a:lnTo>
                  <a:lnTo>
                    <a:pt x="3127955" y="2969097"/>
                  </a:lnTo>
                  <a:lnTo>
                    <a:pt x="3131439" y="2968947"/>
                  </a:lnTo>
                  <a:lnTo>
                    <a:pt x="3134922" y="2971984"/>
                  </a:lnTo>
                  <a:lnTo>
                    <a:pt x="3138405" y="2972000"/>
                  </a:lnTo>
                  <a:lnTo>
                    <a:pt x="3141888" y="2972015"/>
                  </a:lnTo>
                  <a:lnTo>
                    <a:pt x="3145372" y="2972031"/>
                  </a:lnTo>
                  <a:lnTo>
                    <a:pt x="3148855" y="2972136"/>
                  </a:lnTo>
                  <a:lnTo>
                    <a:pt x="3152338" y="2972730"/>
                  </a:lnTo>
                  <a:lnTo>
                    <a:pt x="3155821" y="2973322"/>
                  </a:lnTo>
                  <a:lnTo>
                    <a:pt x="3159304" y="2973357"/>
                  </a:lnTo>
                  <a:lnTo>
                    <a:pt x="3162788" y="2973206"/>
                  </a:lnTo>
                  <a:lnTo>
                    <a:pt x="3166271" y="2973056"/>
                  </a:lnTo>
                  <a:lnTo>
                    <a:pt x="3169754" y="2972906"/>
                  </a:lnTo>
                  <a:lnTo>
                    <a:pt x="3173237" y="2972756"/>
                  </a:lnTo>
                  <a:lnTo>
                    <a:pt x="3176721" y="2972606"/>
                  </a:lnTo>
                  <a:lnTo>
                    <a:pt x="3180204" y="2972457"/>
                  </a:lnTo>
                  <a:lnTo>
                    <a:pt x="3183687" y="2973794"/>
                  </a:lnTo>
                  <a:lnTo>
                    <a:pt x="3187170" y="2973848"/>
                  </a:lnTo>
                  <a:lnTo>
                    <a:pt x="3190654" y="2973902"/>
                  </a:lnTo>
                  <a:lnTo>
                    <a:pt x="3194137" y="2973955"/>
                  </a:lnTo>
                  <a:lnTo>
                    <a:pt x="3197620" y="2974009"/>
                  </a:lnTo>
                  <a:lnTo>
                    <a:pt x="3201103" y="2975088"/>
                  </a:lnTo>
                  <a:lnTo>
                    <a:pt x="3204587" y="2975744"/>
                  </a:lnTo>
                  <a:lnTo>
                    <a:pt x="3208070" y="2976318"/>
                  </a:lnTo>
                  <a:lnTo>
                    <a:pt x="3211553" y="2976728"/>
                  </a:lnTo>
                  <a:lnTo>
                    <a:pt x="3215036" y="2977136"/>
                  </a:lnTo>
                  <a:lnTo>
                    <a:pt x="3218520" y="2986719"/>
                  </a:lnTo>
                  <a:lnTo>
                    <a:pt x="3222003" y="2986488"/>
                  </a:lnTo>
                  <a:lnTo>
                    <a:pt x="3225486" y="2986774"/>
                  </a:lnTo>
                  <a:lnTo>
                    <a:pt x="3228969" y="2987535"/>
                  </a:lnTo>
                  <a:lnTo>
                    <a:pt x="3232453" y="2989295"/>
                  </a:lnTo>
                  <a:lnTo>
                    <a:pt x="3235936" y="2989292"/>
                  </a:lnTo>
                  <a:lnTo>
                    <a:pt x="3239419" y="2989288"/>
                  </a:lnTo>
                  <a:lnTo>
                    <a:pt x="3242902" y="2989123"/>
                  </a:lnTo>
                  <a:lnTo>
                    <a:pt x="3246386" y="2988894"/>
                  </a:lnTo>
                  <a:lnTo>
                    <a:pt x="3249869" y="2988873"/>
                  </a:lnTo>
                  <a:lnTo>
                    <a:pt x="3253352" y="2989320"/>
                  </a:lnTo>
                  <a:lnTo>
                    <a:pt x="3256835" y="2989765"/>
                  </a:lnTo>
                  <a:lnTo>
                    <a:pt x="3260319" y="2993059"/>
                  </a:lnTo>
                  <a:lnTo>
                    <a:pt x="3263802" y="2993493"/>
                  </a:lnTo>
                  <a:lnTo>
                    <a:pt x="3267285" y="2998866"/>
                  </a:lnTo>
                  <a:lnTo>
                    <a:pt x="3270768" y="2998709"/>
                  </a:lnTo>
                  <a:lnTo>
                    <a:pt x="3274252" y="2998552"/>
                  </a:lnTo>
                  <a:lnTo>
                    <a:pt x="3277735" y="2998395"/>
                  </a:lnTo>
                  <a:lnTo>
                    <a:pt x="3281218" y="2998239"/>
                  </a:lnTo>
                  <a:lnTo>
                    <a:pt x="3284701" y="2999778"/>
                  </a:lnTo>
                  <a:lnTo>
                    <a:pt x="3288185" y="3000332"/>
                  </a:lnTo>
                  <a:lnTo>
                    <a:pt x="3291668" y="3002792"/>
                  </a:lnTo>
                  <a:lnTo>
                    <a:pt x="3295151" y="3002914"/>
                  </a:lnTo>
                  <a:lnTo>
                    <a:pt x="3298634" y="3003037"/>
                  </a:lnTo>
                  <a:lnTo>
                    <a:pt x="3302118" y="3004831"/>
                  </a:lnTo>
                  <a:lnTo>
                    <a:pt x="3305601" y="3004950"/>
                  </a:lnTo>
                  <a:lnTo>
                    <a:pt x="3309084" y="3007700"/>
                  </a:lnTo>
                  <a:lnTo>
                    <a:pt x="3312567" y="3007450"/>
                  </a:lnTo>
                  <a:lnTo>
                    <a:pt x="3316051" y="3007201"/>
                  </a:lnTo>
                  <a:lnTo>
                    <a:pt x="3319534" y="3006952"/>
                  </a:lnTo>
                  <a:lnTo>
                    <a:pt x="3323017" y="3006702"/>
                  </a:lnTo>
                  <a:lnTo>
                    <a:pt x="3326500" y="3006454"/>
                  </a:lnTo>
                  <a:lnTo>
                    <a:pt x="3329984" y="3006205"/>
                  </a:lnTo>
                  <a:lnTo>
                    <a:pt x="3333467" y="3007563"/>
                  </a:lnTo>
                  <a:lnTo>
                    <a:pt x="3336950" y="3007202"/>
                  </a:lnTo>
                  <a:lnTo>
                    <a:pt x="3340433" y="3006841"/>
                  </a:lnTo>
                  <a:lnTo>
                    <a:pt x="3343917" y="3011192"/>
                  </a:lnTo>
                  <a:lnTo>
                    <a:pt x="3347400" y="3011964"/>
                  </a:lnTo>
                  <a:lnTo>
                    <a:pt x="3350883" y="3012366"/>
                  </a:lnTo>
                  <a:lnTo>
                    <a:pt x="3354366" y="3012340"/>
                  </a:lnTo>
                  <a:lnTo>
                    <a:pt x="3357850" y="3012314"/>
                  </a:lnTo>
                  <a:lnTo>
                    <a:pt x="3361333" y="3012288"/>
                  </a:lnTo>
                  <a:lnTo>
                    <a:pt x="3364816" y="3012261"/>
                  </a:lnTo>
                  <a:lnTo>
                    <a:pt x="3368299" y="3021533"/>
                  </a:lnTo>
                  <a:lnTo>
                    <a:pt x="3371783" y="3021940"/>
                  </a:lnTo>
                  <a:lnTo>
                    <a:pt x="3375266" y="3023174"/>
                  </a:lnTo>
                  <a:lnTo>
                    <a:pt x="3378749" y="3023264"/>
                  </a:lnTo>
                  <a:lnTo>
                    <a:pt x="3382232" y="3023353"/>
                  </a:lnTo>
                  <a:lnTo>
                    <a:pt x="3385716" y="3029661"/>
                  </a:lnTo>
                  <a:lnTo>
                    <a:pt x="3389199" y="3029742"/>
                  </a:lnTo>
                  <a:lnTo>
                    <a:pt x="3392682" y="3029768"/>
                  </a:lnTo>
                  <a:lnTo>
                    <a:pt x="3396165" y="3029727"/>
                  </a:lnTo>
                  <a:lnTo>
                    <a:pt x="3399649" y="3032872"/>
                  </a:lnTo>
                  <a:lnTo>
                    <a:pt x="3403132" y="3033067"/>
                  </a:lnTo>
                  <a:lnTo>
                    <a:pt x="3406615" y="3033261"/>
                  </a:lnTo>
                  <a:lnTo>
                    <a:pt x="3410098" y="3033567"/>
                  </a:lnTo>
                  <a:lnTo>
                    <a:pt x="3413582" y="3033937"/>
                  </a:lnTo>
                  <a:lnTo>
                    <a:pt x="3417065" y="3036007"/>
                  </a:lnTo>
                  <a:lnTo>
                    <a:pt x="3420548" y="3035785"/>
                  </a:lnTo>
                  <a:lnTo>
                    <a:pt x="3424031" y="3035564"/>
                  </a:lnTo>
                  <a:lnTo>
                    <a:pt x="3427515" y="3035343"/>
                  </a:lnTo>
                  <a:lnTo>
                    <a:pt x="3430998" y="3035122"/>
                  </a:lnTo>
                  <a:lnTo>
                    <a:pt x="3434481" y="3034901"/>
                  </a:lnTo>
                  <a:lnTo>
                    <a:pt x="3437964" y="3034681"/>
                  </a:lnTo>
                  <a:lnTo>
                    <a:pt x="3441447" y="3037817"/>
                  </a:lnTo>
                  <a:lnTo>
                    <a:pt x="3444931" y="3037885"/>
                  </a:lnTo>
                  <a:lnTo>
                    <a:pt x="3448414" y="3037953"/>
                  </a:lnTo>
                  <a:lnTo>
                    <a:pt x="3451897" y="3037950"/>
                  </a:lnTo>
                  <a:lnTo>
                    <a:pt x="3455380" y="3037902"/>
                  </a:lnTo>
                  <a:lnTo>
                    <a:pt x="3458864" y="3041080"/>
                  </a:lnTo>
                  <a:lnTo>
                    <a:pt x="3462347" y="3040748"/>
                  </a:lnTo>
                  <a:lnTo>
                    <a:pt x="3465830" y="3040416"/>
                  </a:lnTo>
                  <a:lnTo>
                    <a:pt x="3469313" y="3040495"/>
                  </a:lnTo>
                  <a:lnTo>
                    <a:pt x="3472797" y="3040672"/>
                  </a:lnTo>
                  <a:lnTo>
                    <a:pt x="3476280" y="3064118"/>
                  </a:lnTo>
                  <a:lnTo>
                    <a:pt x="3479763" y="3063800"/>
                  </a:lnTo>
                  <a:lnTo>
                    <a:pt x="3483246" y="3063481"/>
                  </a:lnTo>
                  <a:lnTo>
                    <a:pt x="3483246" y="3063602"/>
                  </a:lnTo>
                  <a:lnTo>
                    <a:pt x="3483246" y="3063724"/>
                  </a:lnTo>
                  <a:lnTo>
                    <a:pt x="3483246" y="3063845"/>
                  </a:lnTo>
                  <a:lnTo>
                    <a:pt x="3483246" y="3063967"/>
                  </a:lnTo>
                  <a:lnTo>
                    <a:pt x="3483246" y="3064088"/>
                  </a:lnTo>
                  <a:lnTo>
                    <a:pt x="3483246" y="3064209"/>
                  </a:lnTo>
                  <a:lnTo>
                    <a:pt x="3483246" y="3064330"/>
                  </a:lnTo>
                  <a:lnTo>
                    <a:pt x="3483246" y="3064451"/>
                  </a:lnTo>
                  <a:lnTo>
                    <a:pt x="3483246" y="3064572"/>
                  </a:lnTo>
                  <a:lnTo>
                    <a:pt x="3483246" y="3064693"/>
                  </a:lnTo>
                  <a:lnTo>
                    <a:pt x="3483246" y="3064814"/>
                  </a:lnTo>
                  <a:lnTo>
                    <a:pt x="3483246" y="3064935"/>
                  </a:lnTo>
                  <a:lnTo>
                    <a:pt x="3483246" y="3065056"/>
                  </a:lnTo>
                  <a:lnTo>
                    <a:pt x="3483246" y="3065176"/>
                  </a:lnTo>
                  <a:lnTo>
                    <a:pt x="3483246" y="3065297"/>
                  </a:lnTo>
                  <a:lnTo>
                    <a:pt x="3483246" y="3065418"/>
                  </a:lnTo>
                  <a:lnTo>
                    <a:pt x="3483246" y="3065538"/>
                  </a:lnTo>
                  <a:lnTo>
                    <a:pt x="3483246" y="3065658"/>
                  </a:lnTo>
                  <a:lnTo>
                    <a:pt x="3483246" y="3065779"/>
                  </a:lnTo>
                  <a:lnTo>
                    <a:pt x="3483246" y="3065899"/>
                  </a:lnTo>
                  <a:lnTo>
                    <a:pt x="3483246" y="3066019"/>
                  </a:lnTo>
                  <a:lnTo>
                    <a:pt x="3483246" y="3066139"/>
                  </a:lnTo>
                  <a:lnTo>
                    <a:pt x="3483246" y="3066259"/>
                  </a:lnTo>
                  <a:lnTo>
                    <a:pt x="3483246" y="3066379"/>
                  </a:lnTo>
                  <a:lnTo>
                    <a:pt x="3483246" y="3066499"/>
                  </a:lnTo>
                  <a:lnTo>
                    <a:pt x="3483246" y="3066619"/>
                  </a:lnTo>
                  <a:lnTo>
                    <a:pt x="3483246" y="3066739"/>
                  </a:lnTo>
                  <a:lnTo>
                    <a:pt x="3483246" y="3066858"/>
                  </a:lnTo>
                  <a:lnTo>
                    <a:pt x="3483246" y="3066978"/>
                  </a:lnTo>
                  <a:lnTo>
                    <a:pt x="3483246" y="3067097"/>
                  </a:lnTo>
                  <a:lnTo>
                    <a:pt x="3483246" y="3067217"/>
                  </a:lnTo>
                  <a:lnTo>
                    <a:pt x="3483246" y="3067336"/>
                  </a:lnTo>
                  <a:lnTo>
                    <a:pt x="3483246" y="3067456"/>
                  </a:lnTo>
                  <a:lnTo>
                    <a:pt x="3483246" y="3067575"/>
                  </a:lnTo>
                  <a:lnTo>
                    <a:pt x="3483246" y="3067694"/>
                  </a:lnTo>
                  <a:lnTo>
                    <a:pt x="3483246" y="3067813"/>
                  </a:lnTo>
                  <a:lnTo>
                    <a:pt x="3483246" y="3067932"/>
                  </a:lnTo>
                  <a:lnTo>
                    <a:pt x="3483246" y="3068051"/>
                  </a:lnTo>
                  <a:lnTo>
                    <a:pt x="3483246" y="3068170"/>
                  </a:lnTo>
                  <a:lnTo>
                    <a:pt x="3483246" y="3068289"/>
                  </a:lnTo>
                  <a:lnTo>
                    <a:pt x="3483246" y="3068408"/>
                  </a:lnTo>
                  <a:lnTo>
                    <a:pt x="3483246" y="3068527"/>
                  </a:lnTo>
                  <a:lnTo>
                    <a:pt x="3483246" y="3068645"/>
                  </a:lnTo>
                  <a:lnTo>
                    <a:pt x="3483246" y="3068764"/>
                  </a:lnTo>
                  <a:lnTo>
                    <a:pt x="3483246" y="3068883"/>
                  </a:lnTo>
                  <a:lnTo>
                    <a:pt x="3483246" y="3069001"/>
                  </a:lnTo>
                  <a:lnTo>
                    <a:pt x="3483246" y="3069119"/>
                  </a:lnTo>
                  <a:lnTo>
                    <a:pt x="3483246" y="3069238"/>
                  </a:lnTo>
                  <a:lnTo>
                    <a:pt x="3483246" y="3069356"/>
                  </a:lnTo>
                  <a:lnTo>
                    <a:pt x="3483246" y="3069474"/>
                  </a:lnTo>
                  <a:lnTo>
                    <a:pt x="3483246" y="3069592"/>
                  </a:lnTo>
                  <a:lnTo>
                    <a:pt x="3483246" y="3069710"/>
                  </a:lnTo>
                  <a:lnTo>
                    <a:pt x="3483246" y="3069828"/>
                  </a:lnTo>
                  <a:lnTo>
                    <a:pt x="3483246" y="3069946"/>
                  </a:lnTo>
                  <a:lnTo>
                    <a:pt x="3483246" y="3070064"/>
                  </a:lnTo>
                  <a:lnTo>
                    <a:pt x="3483246" y="3070182"/>
                  </a:lnTo>
                  <a:lnTo>
                    <a:pt x="3483246" y="3070300"/>
                  </a:lnTo>
                  <a:lnTo>
                    <a:pt x="3483246" y="3070417"/>
                  </a:lnTo>
                  <a:lnTo>
                    <a:pt x="3483246" y="3070535"/>
                  </a:lnTo>
                  <a:lnTo>
                    <a:pt x="3483246" y="3070652"/>
                  </a:lnTo>
                  <a:lnTo>
                    <a:pt x="3483246" y="3070770"/>
                  </a:lnTo>
                  <a:lnTo>
                    <a:pt x="3483246" y="3070887"/>
                  </a:lnTo>
                  <a:lnTo>
                    <a:pt x="3483246" y="3071004"/>
                  </a:lnTo>
                  <a:lnTo>
                    <a:pt x="3483246" y="3071122"/>
                  </a:lnTo>
                  <a:lnTo>
                    <a:pt x="3483246" y="3071239"/>
                  </a:lnTo>
                  <a:lnTo>
                    <a:pt x="3483246" y="3071356"/>
                  </a:lnTo>
                  <a:lnTo>
                    <a:pt x="3483246" y="3071473"/>
                  </a:lnTo>
                  <a:lnTo>
                    <a:pt x="3483246" y="3071590"/>
                  </a:lnTo>
                  <a:lnTo>
                    <a:pt x="3483246" y="3071707"/>
                  </a:lnTo>
                  <a:lnTo>
                    <a:pt x="3483246" y="3071824"/>
                  </a:lnTo>
                  <a:lnTo>
                    <a:pt x="3483246" y="3071941"/>
                  </a:lnTo>
                  <a:lnTo>
                    <a:pt x="3483246" y="3072057"/>
                  </a:lnTo>
                  <a:lnTo>
                    <a:pt x="3483246" y="307217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325763"/>
              <a:ext cx="3483246" cy="1226303"/>
            </a:xfrm>
            <a:custGeom>
              <a:avLst/>
              <a:gdLst/>
              <a:ahLst/>
              <a:cxnLst/>
              <a:rect l="0" t="0" r="0" b="0"/>
              <a:pathLst>
                <a:path w="3483246" h="1226303">
                  <a:moveTo>
                    <a:pt x="0" y="1226303"/>
                  </a:moveTo>
                  <a:lnTo>
                    <a:pt x="3483" y="958757"/>
                  </a:lnTo>
                  <a:lnTo>
                    <a:pt x="6966" y="729379"/>
                  </a:lnTo>
                  <a:lnTo>
                    <a:pt x="10449" y="626539"/>
                  </a:lnTo>
                  <a:lnTo>
                    <a:pt x="13932" y="470024"/>
                  </a:lnTo>
                  <a:lnTo>
                    <a:pt x="17416" y="572408"/>
                  </a:lnTo>
                  <a:lnTo>
                    <a:pt x="20899" y="470024"/>
                  </a:lnTo>
                  <a:lnTo>
                    <a:pt x="24382" y="374791"/>
                  </a:lnTo>
                  <a:lnTo>
                    <a:pt x="27865" y="516342"/>
                  </a:lnTo>
                  <a:lnTo>
                    <a:pt x="31349" y="447440"/>
                  </a:lnTo>
                  <a:lnTo>
                    <a:pt x="34832" y="381879"/>
                  </a:lnTo>
                  <a:lnTo>
                    <a:pt x="38315" y="319422"/>
                  </a:lnTo>
                  <a:lnTo>
                    <a:pt x="41798" y="259853"/>
                  </a:lnTo>
                  <a:lnTo>
                    <a:pt x="45282" y="202976"/>
                  </a:lnTo>
                  <a:lnTo>
                    <a:pt x="48765" y="148613"/>
                  </a:lnTo>
                  <a:lnTo>
                    <a:pt x="52248" y="248989"/>
                  </a:lnTo>
                  <a:lnTo>
                    <a:pt x="55731" y="202976"/>
                  </a:lnTo>
                  <a:lnTo>
                    <a:pt x="59215" y="158622"/>
                  </a:lnTo>
                  <a:lnTo>
                    <a:pt x="62698" y="115840"/>
                  </a:lnTo>
                  <a:lnTo>
                    <a:pt x="66181" y="74547"/>
                  </a:lnTo>
                  <a:lnTo>
                    <a:pt x="69664" y="165519"/>
                  </a:lnTo>
                  <a:lnTo>
                    <a:pt x="73148" y="129186"/>
                  </a:lnTo>
                  <a:lnTo>
                    <a:pt x="76631" y="132770"/>
                  </a:lnTo>
                  <a:lnTo>
                    <a:pt x="80114" y="99148"/>
                  </a:lnTo>
                  <a:lnTo>
                    <a:pt x="83597" y="66460"/>
                  </a:lnTo>
                  <a:lnTo>
                    <a:pt x="87081" y="173228"/>
                  </a:lnTo>
                  <a:lnTo>
                    <a:pt x="90564" y="144191"/>
                  </a:lnTo>
                  <a:lnTo>
                    <a:pt x="94047" y="115840"/>
                  </a:lnTo>
                  <a:lnTo>
                    <a:pt x="97530" y="88150"/>
                  </a:lnTo>
                  <a:lnTo>
                    <a:pt x="101014" y="122323"/>
                  </a:lnTo>
                  <a:lnTo>
                    <a:pt x="104497" y="96601"/>
                  </a:lnTo>
                  <a:lnTo>
                    <a:pt x="107980" y="71430"/>
                  </a:lnTo>
                  <a:lnTo>
                    <a:pt x="111463" y="179882"/>
                  </a:lnTo>
                  <a:lnTo>
                    <a:pt x="114947" y="157218"/>
                  </a:lnTo>
                  <a:lnTo>
                    <a:pt x="118430" y="134972"/>
                  </a:lnTo>
                  <a:lnTo>
                    <a:pt x="121913" y="113132"/>
                  </a:lnTo>
                  <a:lnTo>
                    <a:pt x="125396" y="91687"/>
                  </a:lnTo>
                  <a:lnTo>
                    <a:pt x="128880" y="162361"/>
                  </a:lnTo>
                  <a:lnTo>
                    <a:pt x="132363" y="142553"/>
                  </a:lnTo>
                  <a:lnTo>
                    <a:pt x="135846" y="221177"/>
                  </a:lnTo>
                  <a:lnTo>
                    <a:pt x="139329" y="202976"/>
                  </a:lnTo>
                  <a:lnTo>
                    <a:pt x="142813" y="185041"/>
                  </a:lnTo>
                  <a:lnTo>
                    <a:pt x="146296" y="167365"/>
                  </a:lnTo>
                  <a:lnTo>
                    <a:pt x="149779" y="149943"/>
                  </a:lnTo>
                  <a:lnTo>
                    <a:pt x="153262" y="169037"/>
                  </a:lnTo>
                  <a:lnTo>
                    <a:pt x="156746" y="152416"/>
                  </a:lnTo>
                  <a:lnTo>
                    <a:pt x="160229" y="136022"/>
                  </a:lnTo>
                  <a:lnTo>
                    <a:pt x="163712" y="119849"/>
                  </a:lnTo>
                  <a:lnTo>
                    <a:pt x="167195" y="103893"/>
                  </a:lnTo>
                  <a:lnTo>
                    <a:pt x="170679" y="123506"/>
                  </a:lnTo>
                  <a:lnTo>
                    <a:pt x="174162" y="108224"/>
                  </a:lnTo>
                  <a:lnTo>
                    <a:pt x="177645" y="110250"/>
                  </a:lnTo>
                  <a:lnTo>
                    <a:pt x="181128" y="95471"/>
                  </a:lnTo>
                  <a:lnTo>
                    <a:pt x="184612" y="145363"/>
                  </a:lnTo>
                  <a:lnTo>
                    <a:pt x="188095" y="131379"/>
                  </a:lnTo>
                  <a:lnTo>
                    <a:pt x="191578" y="117556"/>
                  </a:lnTo>
                  <a:lnTo>
                    <a:pt x="195061" y="103893"/>
                  </a:lnTo>
                  <a:lnTo>
                    <a:pt x="198545" y="90387"/>
                  </a:lnTo>
                  <a:lnTo>
                    <a:pt x="202028" y="77033"/>
                  </a:lnTo>
                  <a:lnTo>
                    <a:pt x="205511" y="63831"/>
                  </a:lnTo>
                  <a:lnTo>
                    <a:pt x="208994" y="50778"/>
                  </a:lnTo>
                  <a:lnTo>
                    <a:pt x="212478" y="37870"/>
                  </a:lnTo>
                  <a:lnTo>
                    <a:pt x="215961" y="25106"/>
                  </a:lnTo>
                  <a:lnTo>
                    <a:pt x="219444" y="12483"/>
                  </a:lnTo>
                  <a:lnTo>
                    <a:pt x="222927" y="0"/>
                  </a:lnTo>
                  <a:lnTo>
                    <a:pt x="226411" y="34666"/>
                  </a:lnTo>
                  <a:lnTo>
                    <a:pt x="229894" y="22668"/>
                  </a:lnTo>
                  <a:lnTo>
                    <a:pt x="233377" y="10795"/>
                  </a:lnTo>
                  <a:lnTo>
                    <a:pt x="236860" y="14143"/>
                  </a:lnTo>
                  <a:lnTo>
                    <a:pt x="240344" y="2579"/>
                  </a:lnTo>
                  <a:lnTo>
                    <a:pt x="243827" y="62022"/>
                  </a:lnTo>
                  <a:lnTo>
                    <a:pt x="247310" y="51001"/>
                  </a:lnTo>
                  <a:lnTo>
                    <a:pt x="250793" y="40085"/>
                  </a:lnTo>
                  <a:lnTo>
                    <a:pt x="254277" y="81109"/>
                  </a:lnTo>
                  <a:lnTo>
                    <a:pt x="257760" y="70627"/>
                  </a:lnTo>
                  <a:lnTo>
                    <a:pt x="261243" y="60237"/>
                  </a:lnTo>
                  <a:lnTo>
                    <a:pt x="264726" y="49941"/>
                  </a:lnTo>
                  <a:lnTo>
                    <a:pt x="268210" y="174023"/>
                  </a:lnTo>
                  <a:lnTo>
                    <a:pt x="271693" y="164523"/>
                  </a:lnTo>
                  <a:lnTo>
                    <a:pt x="275176" y="155096"/>
                  </a:lnTo>
                  <a:lnTo>
                    <a:pt x="278659" y="202976"/>
                  </a:lnTo>
                  <a:lnTo>
                    <a:pt x="282143" y="193976"/>
                  </a:lnTo>
                  <a:lnTo>
                    <a:pt x="285626" y="194086"/>
                  </a:lnTo>
                  <a:lnTo>
                    <a:pt x="289109" y="185260"/>
                  </a:lnTo>
                  <a:lnTo>
                    <a:pt x="292592" y="176498"/>
                  </a:lnTo>
                  <a:lnTo>
                    <a:pt x="296075" y="194403"/>
                  </a:lnTo>
                  <a:lnTo>
                    <a:pt x="299559" y="185889"/>
                  </a:lnTo>
                  <a:lnTo>
                    <a:pt x="303042" y="177434"/>
                  </a:lnTo>
                  <a:lnTo>
                    <a:pt x="306525" y="169037"/>
                  </a:lnTo>
                  <a:lnTo>
                    <a:pt x="310008" y="169431"/>
                  </a:lnTo>
                  <a:lnTo>
                    <a:pt x="313492" y="161187"/>
                  </a:lnTo>
                  <a:lnTo>
                    <a:pt x="316975" y="152999"/>
                  </a:lnTo>
                  <a:lnTo>
                    <a:pt x="320458" y="218449"/>
                  </a:lnTo>
                  <a:lnTo>
                    <a:pt x="323941" y="210688"/>
                  </a:lnTo>
                  <a:lnTo>
                    <a:pt x="327425" y="225532"/>
                  </a:lnTo>
                  <a:lnTo>
                    <a:pt x="330908" y="217968"/>
                  </a:lnTo>
                  <a:lnTo>
                    <a:pt x="334391" y="210449"/>
                  </a:lnTo>
                  <a:lnTo>
                    <a:pt x="337874" y="202976"/>
                  </a:lnTo>
                  <a:lnTo>
                    <a:pt x="341358" y="195548"/>
                  </a:lnTo>
                  <a:lnTo>
                    <a:pt x="344841" y="202976"/>
                  </a:lnTo>
                  <a:lnTo>
                    <a:pt x="348324" y="195698"/>
                  </a:lnTo>
                  <a:lnTo>
                    <a:pt x="351807" y="188462"/>
                  </a:lnTo>
                  <a:lnTo>
                    <a:pt x="355291" y="181270"/>
                  </a:lnTo>
                  <a:lnTo>
                    <a:pt x="358774" y="174119"/>
                  </a:lnTo>
                  <a:lnTo>
                    <a:pt x="362257" y="188887"/>
                  </a:lnTo>
                  <a:lnTo>
                    <a:pt x="365740" y="181903"/>
                  </a:lnTo>
                  <a:lnTo>
                    <a:pt x="369224" y="182106"/>
                  </a:lnTo>
                  <a:lnTo>
                    <a:pt x="372707" y="175227"/>
                  </a:lnTo>
                  <a:lnTo>
                    <a:pt x="376190" y="168387"/>
                  </a:lnTo>
                  <a:lnTo>
                    <a:pt x="379673" y="161586"/>
                  </a:lnTo>
                  <a:lnTo>
                    <a:pt x="383157" y="154823"/>
                  </a:lnTo>
                  <a:lnTo>
                    <a:pt x="386640" y="176253"/>
                  </a:lnTo>
                  <a:lnTo>
                    <a:pt x="390123" y="169663"/>
                  </a:lnTo>
                  <a:lnTo>
                    <a:pt x="393606" y="169967"/>
                  </a:lnTo>
                  <a:lnTo>
                    <a:pt x="397090" y="163472"/>
                  </a:lnTo>
                  <a:lnTo>
                    <a:pt x="400573" y="157010"/>
                  </a:lnTo>
                  <a:lnTo>
                    <a:pt x="404056" y="150584"/>
                  </a:lnTo>
                  <a:lnTo>
                    <a:pt x="407539" y="144191"/>
                  </a:lnTo>
                  <a:lnTo>
                    <a:pt x="411023" y="196815"/>
                  </a:lnTo>
                  <a:lnTo>
                    <a:pt x="414506" y="190684"/>
                  </a:lnTo>
                  <a:lnTo>
                    <a:pt x="417989" y="184584"/>
                  </a:lnTo>
                  <a:lnTo>
                    <a:pt x="421472" y="178514"/>
                  </a:lnTo>
                  <a:lnTo>
                    <a:pt x="424956" y="172475"/>
                  </a:lnTo>
                  <a:lnTo>
                    <a:pt x="428439" y="247916"/>
                  </a:lnTo>
                  <a:lnTo>
                    <a:pt x="431922" y="242209"/>
                  </a:lnTo>
                  <a:lnTo>
                    <a:pt x="435405" y="236528"/>
                  </a:lnTo>
                  <a:lnTo>
                    <a:pt x="435405" y="241907"/>
                  </a:lnTo>
                  <a:lnTo>
                    <a:pt x="435405" y="247228"/>
                  </a:lnTo>
                  <a:lnTo>
                    <a:pt x="435405" y="252492"/>
                  </a:lnTo>
                  <a:lnTo>
                    <a:pt x="435405" y="257699"/>
                  </a:lnTo>
                  <a:lnTo>
                    <a:pt x="435405" y="262852"/>
                  </a:lnTo>
                  <a:lnTo>
                    <a:pt x="438889" y="257288"/>
                  </a:lnTo>
                  <a:lnTo>
                    <a:pt x="442372" y="251749"/>
                  </a:lnTo>
                  <a:lnTo>
                    <a:pt x="445855" y="251386"/>
                  </a:lnTo>
                  <a:lnTo>
                    <a:pt x="449338" y="245913"/>
                  </a:lnTo>
                  <a:lnTo>
                    <a:pt x="452822" y="260679"/>
                  </a:lnTo>
                  <a:lnTo>
                    <a:pt x="456305" y="255321"/>
                  </a:lnTo>
                  <a:lnTo>
                    <a:pt x="459788" y="249987"/>
                  </a:lnTo>
                  <a:lnTo>
                    <a:pt x="463271" y="254574"/>
                  </a:lnTo>
                  <a:lnTo>
                    <a:pt x="466755" y="249317"/>
                  </a:lnTo>
                  <a:lnTo>
                    <a:pt x="470238" y="268137"/>
                  </a:lnTo>
                  <a:lnTo>
                    <a:pt x="473721" y="263002"/>
                  </a:lnTo>
                  <a:lnTo>
                    <a:pt x="477204" y="257888"/>
                  </a:lnTo>
                  <a:lnTo>
                    <a:pt x="480688" y="252795"/>
                  </a:lnTo>
                  <a:lnTo>
                    <a:pt x="484171" y="247723"/>
                  </a:lnTo>
                  <a:lnTo>
                    <a:pt x="487654" y="247417"/>
                  </a:lnTo>
                  <a:lnTo>
                    <a:pt x="491137" y="242400"/>
                  </a:lnTo>
                  <a:lnTo>
                    <a:pt x="494621" y="251458"/>
                  </a:lnTo>
                  <a:lnTo>
                    <a:pt x="498104" y="246524"/>
                  </a:lnTo>
                  <a:lnTo>
                    <a:pt x="501587" y="241610"/>
                  </a:lnTo>
                  <a:lnTo>
                    <a:pt x="505070" y="250502"/>
                  </a:lnTo>
                  <a:lnTo>
                    <a:pt x="508554" y="245667"/>
                  </a:lnTo>
                  <a:lnTo>
                    <a:pt x="512037" y="263130"/>
                  </a:lnTo>
                  <a:lnTo>
                    <a:pt x="515520" y="258399"/>
                  </a:lnTo>
                  <a:lnTo>
                    <a:pt x="519003" y="253685"/>
                  </a:lnTo>
                  <a:lnTo>
                    <a:pt x="522487" y="287000"/>
                  </a:lnTo>
                  <a:lnTo>
                    <a:pt x="525970" y="282435"/>
                  </a:lnTo>
                  <a:lnTo>
                    <a:pt x="529453" y="353088"/>
                  </a:lnTo>
                  <a:lnTo>
                    <a:pt x="532936" y="348791"/>
                  </a:lnTo>
                  <a:lnTo>
                    <a:pt x="536420" y="344507"/>
                  </a:lnTo>
                  <a:lnTo>
                    <a:pt x="539903" y="340238"/>
                  </a:lnTo>
                  <a:lnTo>
                    <a:pt x="543386" y="335982"/>
                  </a:lnTo>
                  <a:lnTo>
                    <a:pt x="546869" y="342171"/>
                  </a:lnTo>
                  <a:lnTo>
                    <a:pt x="550353" y="337975"/>
                  </a:lnTo>
                  <a:lnTo>
                    <a:pt x="553836" y="367078"/>
                  </a:lnTo>
                  <a:lnTo>
                    <a:pt x="557319" y="363014"/>
                  </a:lnTo>
                  <a:lnTo>
                    <a:pt x="560802" y="358962"/>
                  </a:lnTo>
                  <a:lnTo>
                    <a:pt x="564286" y="364519"/>
                  </a:lnTo>
                  <a:lnTo>
                    <a:pt x="567769" y="360522"/>
                  </a:lnTo>
                  <a:lnTo>
                    <a:pt x="571252" y="372167"/>
                  </a:lnTo>
                  <a:lnTo>
                    <a:pt x="574735" y="368242"/>
                  </a:lnTo>
                  <a:lnTo>
                    <a:pt x="578218" y="382472"/>
                  </a:lnTo>
                  <a:lnTo>
                    <a:pt x="581702" y="378626"/>
                  </a:lnTo>
                  <a:lnTo>
                    <a:pt x="585185" y="374791"/>
                  </a:lnTo>
                  <a:lnTo>
                    <a:pt x="588668" y="410842"/>
                  </a:lnTo>
                  <a:lnTo>
                    <a:pt x="592151" y="407151"/>
                  </a:lnTo>
                  <a:lnTo>
                    <a:pt x="595635" y="424765"/>
                  </a:lnTo>
                  <a:lnTo>
                    <a:pt x="599118" y="421161"/>
                  </a:lnTo>
                  <a:lnTo>
                    <a:pt x="602601" y="417567"/>
                  </a:lnTo>
                  <a:lnTo>
                    <a:pt x="606084" y="424318"/>
                  </a:lnTo>
                  <a:lnTo>
                    <a:pt x="609568" y="420774"/>
                  </a:lnTo>
                  <a:lnTo>
                    <a:pt x="613051" y="434817"/>
                  </a:lnTo>
                  <a:lnTo>
                    <a:pt x="616534" y="431346"/>
                  </a:lnTo>
                  <a:lnTo>
                    <a:pt x="620017" y="432797"/>
                  </a:lnTo>
                  <a:lnTo>
                    <a:pt x="623501" y="429359"/>
                  </a:lnTo>
                  <a:lnTo>
                    <a:pt x="626984" y="425930"/>
                  </a:lnTo>
                  <a:lnTo>
                    <a:pt x="630467" y="429832"/>
                  </a:lnTo>
                  <a:lnTo>
                    <a:pt x="633950" y="426442"/>
                  </a:lnTo>
                  <a:lnTo>
                    <a:pt x="637434" y="442065"/>
                  </a:lnTo>
                  <a:lnTo>
                    <a:pt x="640917" y="438749"/>
                  </a:lnTo>
                  <a:lnTo>
                    <a:pt x="644400" y="435441"/>
                  </a:lnTo>
                  <a:lnTo>
                    <a:pt x="647883" y="445937"/>
                  </a:lnTo>
                  <a:lnTo>
                    <a:pt x="651367" y="442685"/>
                  </a:lnTo>
                  <a:lnTo>
                    <a:pt x="654850" y="439441"/>
                  </a:lnTo>
                  <a:lnTo>
                    <a:pt x="658333" y="436205"/>
                  </a:lnTo>
                  <a:lnTo>
                    <a:pt x="661816" y="457350"/>
                  </a:lnTo>
                  <a:lnTo>
                    <a:pt x="665300" y="454200"/>
                  </a:lnTo>
                  <a:lnTo>
                    <a:pt x="668783" y="451057"/>
                  </a:lnTo>
                  <a:lnTo>
                    <a:pt x="672266" y="454367"/>
                  </a:lnTo>
                  <a:lnTo>
                    <a:pt x="675749" y="451258"/>
                  </a:lnTo>
                  <a:lnTo>
                    <a:pt x="679233" y="460804"/>
                  </a:lnTo>
                  <a:lnTo>
                    <a:pt x="682716" y="457744"/>
                  </a:lnTo>
                  <a:lnTo>
                    <a:pt x="686199" y="454692"/>
                  </a:lnTo>
                  <a:lnTo>
                    <a:pt x="689682" y="451646"/>
                  </a:lnTo>
                  <a:lnTo>
                    <a:pt x="693166" y="448607"/>
                  </a:lnTo>
                  <a:lnTo>
                    <a:pt x="696649" y="447673"/>
                  </a:lnTo>
                  <a:lnTo>
                    <a:pt x="700132" y="444653"/>
                  </a:lnTo>
                  <a:lnTo>
                    <a:pt x="703615" y="483459"/>
                  </a:lnTo>
                  <a:lnTo>
                    <a:pt x="707099" y="480569"/>
                  </a:lnTo>
                  <a:lnTo>
                    <a:pt x="710582" y="477685"/>
                  </a:lnTo>
                  <a:lnTo>
                    <a:pt x="714065" y="474807"/>
                  </a:lnTo>
                  <a:lnTo>
                    <a:pt x="717548" y="471935"/>
                  </a:lnTo>
                  <a:lnTo>
                    <a:pt x="721032" y="517390"/>
                  </a:lnTo>
                  <a:lnTo>
                    <a:pt x="724515" y="514665"/>
                  </a:lnTo>
                  <a:lnTo>
                    <a:pt x="727998" y="511946"/>
                  </a:lnTo>
                  <a:lnTo>
                    <a:pt x="731481" y="514265"/>
                  </a:lnTo>
                  <a:lnTo>
                    <a:pt x="734965" y="511570"/>
                  </a:lnTo>
                  <a:lnTo>
                    <a:pt x="738448" y="523649"/>
                  </a:lnTo>
                  <a:lnTo>
                    <a:pt x="741931" y="521006"/>
                  </a:lnTo>
                  <a:lnTo>
                    <a:pt x="745414" y="521585"/>
                  </a:lnTo>
                  <a:lnTo>
                    <a:pt x="748898" y="518961"/>
                  </a:lnTo>
                  <a:lnTo>
                    <a:pt x="752381" y="516342"/>
                  </a:lnTo>
                  <a:lnTo>
                    <a:pt x="755864" y="515338"/>
                  </a:lnTo>
                  <a:lnTo>
                    <a:pt x="759347" y="512733"/>
                  </a:lnTo>
                  <a:lnTo>
                    <a:pt x="762831" y="511746"/>
                  </a:lnTo>
                  <a:lnTo>
                    <a:pt x="766314" y="509155"/>
                  </a:lnTo>
                  <a:lnTo>
                    <a:pt x="769797" y="506568"/>
                  </a:lnTo>
                  <a:lnTo>
                    <a:pt x="773280" y="512006"/>
                  </a:lnTo>
                  <a:lnTo>
                    <a:pt x="776764" y="509451"/>
                  </a:lnTo>
                  <a:lnTo>
                    <a:pt x="780247" y="511652"/>
                  </a:lnTo>
                  <a:lnTo>
                    <a:pt x="783730" y="509119"/>
                  </a:lnTo>
                  <a:lnTo>
                    <a:pt x="787213" y="506590"/>
                  </a:lnTo>
                  <a:lnTo>
                    <a:pt x="790697" y="504066"/>
                  </a:lnTo>
                  <a:lnTo>
                    <a:pt x="794180" y="501546"/>
                  </a:lnTo>
                  <a:lnTo>
                    <a:pt x="797663" y="505351"/>
                  </a:lnTo>
                  <a:lnTo>
                    <a:pt x="801146" y="502857"/>
                  </a:lnTo>
                  <a:lnTo>
                    <a:pt x="804630" y="501938"/>
                  </a:lnTo>
                  <a:lnTo>
                    <a:pt x="808113" y="499457"/>
                  </a:lnTo>
                  <a:lnTo>
                    <a:pt x="811596" y="496980"/>
                  </a:lnTo>
                  <a:lnTo>
                    <a:pt x="815079" y="500771"/>
                  </a:lnTo>
                  <a:lnTo>
                    <a:pt x="818563" y="498318"/>
                  </a:lnTo>
                  <a:lnTo>
                    <a:pt x="822046" y="495870"/>
                  </a:lnTo>
                  <a:lnTo>
                    <a:pt x="825529" y="493426"/>
                  </a:lnTo>
                  <a:lnTo>
                    <a:pt x="829012" y="495660"/>
                  </a:lnTo>
                  <a:lnTo>
                    <a:pt x="832496" y="493236"/>
                  </a:lnTo>
                  <a:lnTo>
                    <a:pt x="835979" y="490817"/>
                  </a:lnTo>
                  <a:lnTo>
                    <a:pt x="839462" y="496116"/>
                  </a:lnTo>
                  <a:lnTo>
                    <a:pt x="842945" y="493723"/>
                  </a:lnTo>
                  <a:lnTo>
                    <a:pt x="846429" y="492866"/>
                  </a:lnTo>
                  <a:lnTo>
                    <a:pt x="849912" y="490485"/>
                  </a:lnTo>
                  <a:lnTo>
                    <a:pt x="853395" y="488108"/>
                  </a:lnTo>
                  <a:lnTo>
                    <a:pt x="856878" y="487271"/>
                  </a:lnTo>
                  <a:lnTo>
                    <a:pt x="860361" y="484906"/>
                  </a:lnTo>
                  <a:lnTo>
                    <a:pt x="863845" y="487135"/>
                  </a:lnTo>
                  <a:lnTo>
                    <a:pt x="867328" y="484789"/>
                  </a:lnTo>
                  <a:lnTo>
                    <a:pt x="870811" y="482447"/>
                  </a:lnTo>
                  <a:lnTo>
                    <a:pt x="870811" y="483972"/>
                  </a:lnTo>
                  <a:lnTo>
                    <a:pt x="870811" y="485490"/>
                  </a:lnTo>
                  <a:lnTo>
                    <a:pt x="874294" y="483159"/>
                  </a:lnTo>
                  <a:lnTo>
                    <a:pt x="877778" y="480831"/>
                  </a:lnTo>
                  <a:lnTo>
                    <a:pt x="881261" y="491989"/>
                  </a:lnTo>
                  <a:lnTo>
                    <a:pt x="884744" y="489700"/>
                  </a:lnTo>
                  <a:lnTo>
                    <a:pt x="888227" y="490476"/>
                  </a:lnTo>
                  <a:lnTo>
                    <a:pt x="891711" y="488812"/>
                  </a:lnTo>
                  <a:lnTo>
                    <a:pt x="895194" y="487154"/>
                  </a:lnTo>
                  <a:lnTo>
                    <a:pt x="898677" y="485020"/>
                  </a:lnTo>
                  <a:lnTo>
                    <a:pt x="902160" y="482760"/>
                  </a:lnTo>
                  <a:lnTo>
                    <a:pt x="905644" y="484906"/>
                  </a:lnTo>
                  <a:lnTo>
                    <a:pt x="909127" y="482664"/>
                  </a:lnTo>
                  <a:lnTo>
                    <a:pt x="912610" y="480425"/>
                  </a:lnTo>
                  <a:lnTo>
                    <a:pt x="916093" y="487483"/>
                  </a:lnTo>
                  <a:lnTo>
                    <a:pt x="919577" y="485868"/>
                  </a:lnTo>
                  <a:lnTo>
                    <a:pt x="923060" y="486774"/>
                  </a:lnTo>
                  <a:lnTo>
                    <a:pt x="926543" y="484577"/>
                  </a:lnTo>
                  <a:lnTo>
                    <a:pt x="930026" y="495039"/>
                  </a:lnTo>
                  <a:lnTo>
                    <a:pt x="933510" y="492877"/>
                  </a:lnTo>
                  <a:lnTo>
                    <a:pt x="936993" y="490718"/>
                  </a:lnTo>
                  <a:lnTo>
                    <a:pt x="940476" y="503554"/>
                  </a:lnTo>
                  <a:lnTo>
                    <a:pt x="943959" y="501434"/>
                  </a:lnTo>
                  <a:lnTo>
                    <a:pt x="947443" y="503319"/>
                  </a:lnTo>
                  <a:lnTo>
                    <a:pt x="950926" y="501214"/>
                  </a:lnTo>
                  <a:lnTo>
                    <a:pt x="954409" y="499112"/>
                  </a:lnTo>
                  <a:lnTo>
                    <a:pt x="957892" y="497014"/>
                  </a:lnTo>
                  <a:lnTo>
                    <a:pt x="961376" y="494919"/>
                  </a:lnTo>
                  <a:lnTo>
                    <a:pt x="964859" y="498149"/>
                  </a:lnTo>
                  <a:lnTo>
                    <a:pt x="968342" y="496072"/>
                  </a:lnTo>
                  <a:lnTo>
                    <a:pt x="971825" y="495321"/>
                  </a:lnTo>
                  <a:lnTo>
                    <a:pt x="975309" y="493253"/>
                  </a:lnTo>
                  <a:lnTo>
                    <a:pt x="978792" y="491187"/>
                  </a:lnTo>
                  <a:lnTo>
                    <a:pt x="982275" y="490452"/>
                  </a:lnTo>
                  <a:lnTo>
                    <a:pt x="985758" y="488396"/>
                  </a:lnTo>
                  <a:lnTo>
                    <a:pt x="989242" y="487670"/>
                  </a:lnTo>
                  <a:lnTo>
                    <a:pt x="992725" y="485622"/>
                  </a:lnTo>
                  <a:lnTo>
                    <a:pt x="996208" y="483578"/>
                  </a:lnTo>
                  <a:lnTo>
                    <a:pt x="999691" y="481536"/>
                  </a:lnTo>
                  <a:lnTo>
                    <a:pt x="1003175" y="479497"/>
                  </a:lnTo>
                  <a:lnTo>
                    <a:pt x="1006658" y="477462"/>
                  </a:lnTo>
                  <a:lnTo>
                    <a:pt x="1010141" y="475429"/>
                  </a:lnTo>
                  <a:lnTo>
                    <a:pt x="1013624" y="473400"/>
                  </a:lnTo>
                  <a:lnTo>
                    <a:pt x="1017108" y="471373"/>
                  </a:lnTo>
                  <a:lnTo>
                    <a:pt x="1020591" y="469350"/>
                  </a:lnTo>
                  <a:lnTo>
                    <a:pt x="1024074" y="474030"/>
                  </a:lnTo>
                  <a:lnTo>
                    <a:pt x="1027557" y="472026"/>
                  </a:lnTo>
                  <a:lnTo>
                    <a:pt x="1031041" y="492034"/>
                  </a:lnTo>
                  <a:lnTo>
                    <a:pt x="1034524" y="490077"/>
                  </a:lnTo>
                  <a:lnTo>
                    <a:pt x="1038007" y="488124"/>
                  </a:lnTo>
                  <a:lnTo>
                    <a:pt x="1041490" y="504664"/>
                  </a:lnTo>
                  <a:lnTo>
                    <a:pt x="1044974" y="502752"/>
                  </a:lnTo>
                  <a:lnTo>
                    <a:pt x="1048457" y="511542"/>
                  </a:lnTo>
                  <a:lnTo>
                    <a:pt x="1051940" y="509656"/>
                  </a:lnTo>
                  <a:lnTo>
                    <a:pt x="1055423" y="510117"/>
                  </a:lnTo>
                  <a:lnTo>
                    <a:pt x="1058907" y="508241"/>
                  </a:lnTo>
                  <a:lnTo>
                    <a:pt x="1062390" y="506367"/>
                  </a:lnTo>
                  <a:lnTo>
                    <a:pt x="1065873" y="509165"/>
                  </a:lnTo>
                  <a:lnTo>
                    <a:pt x="1069356" y="507305"/>
                  </a:lnTo>
                  <a:lnTo>
                    <a:pt x="1072840" y="506759"/>
                  </a:lnTo>
                  <a:lnTo>
                    <a:pt x="1076323" y="505390"/>
                  </a:lnTo>
                  <a:lnTo>
                    <a:pt x="1079806" y="504024"/>
                  </a:lnTo>
                  <a:lnTo>
                    <a:pt x="1083289" y="514800"/>
                  </a:lnTo>
                  <a:lnTo>
                    <a:pt x="1086773" y="512981"/>
                  </a:lnTo>
                  <a:lnTo>
                    <a:pt x="1090256" y="513412"/>
                  </a:lnTo>
                  <a:lnTo>
                    <a:pt x="1093739" y="511602"/>
                  </a:lnTo>
                  <a:lnTo>
                    <a:pt x="1097222" y="513153"/>
                  </a:lnTo>
                  <a:lnTo>
                    <a:pt x="1100706" y="511353"/>
                  </a:lnTo>
                  <a:lnTo>
                    <a:pt x="1104189" y="509556"/>
                  </a:lnTo>
                  <a:lnTo>
                    <a:pt x="1107672" y="513638"/>
                  </a:lnTo>
                  <a:lnTo>
                    <a:pt x="1111155" y="512316"/>
                  </a:lnTo>
                  <a:lnTo>
                    <a:pt x="1114639" y="528101"/>
                  </a:lnTo>
                  <a:lnTo>
                    <a:pt x="1118122" y="526358"/>
                  </a:lnTo>
                  <a:lnTo>
                    <a:pt x="1121605" y="524616"/>
                  </a:lnTo>
                  <a:lnTo>
                    <a:pt x="1125088" y="524985"/>
                  </a:lnTo>
                  <a:lnTo>
                    <a:pt x="1128572" y="523252"/>
                  </a:lnTo>
                  <a:lnTo>
                    <a:pt x="1132055" y="521521"/>
                  </a:lnTo>
                  <a:lnTo>
                    <a:pt x="1135538" y="519793"/>
                  </a:lnTo>
                  <a:lnTo>
                    <a:pt x="1139021" y="518066"/>
                  </a:lnTo>
                  <a:lnTo>
                    <a:pt x="1142505" y="516342"/>
                  </a:lnTo>
                  <a:lnTo>
                    <a:pt x="1145988" y="514619"/>
                  </a:lnTo>
                  <a:lnTo>
                    <a:pt x="1149471" y="515318"/>
                  </a:lnTo>
                  <a:lnTo>
                    <a:pt x="1152954" y="514044"/>
                  </a:lnTo>
                  <a:lnTo>
                    <a:pt x="1156437" y="518951"/>
                  </a:lnTo>
                  <a:lnTo>
                    <a:pt x="1159921" y="517255"/>
                  </a:lnTo>
                  <a:lnTo>
                    <a:pt x="1163404" y="515560"/>
                  </a:lnTo>
                  <a:lnTo>
                    <a:pt x="1166887" y="517363"/>
                  </a:lnTo>
                  <a:lnTo>
                    <a:pt x="1170370" y="516110"/>
                  </a:lnTo>
                  <a:lnTo>
                    <a:pt x="1173854" y="514660"/>
                  </a:lnTo>
                  <a:lnTo>
                    <a:pt x="1177337" y="512981"/>
                  </a:lnTo>
                  <a:lnTo>
                    <a:pt x="1180820" y="529559"/>
                  </a:lnTo>
                  <a:lnTo>
                    <a:pt x="1184303" y="527915"/>
                  </a:lnTo>
                  <a:lnTo>
                    <a:pt x="1187787" y="526274"/>
                  </a:lnTo>
                  <a:lnTo>
                    <a:pt x="1191270" y="535396"/>
                  </a:lnTo>
                  <a:lnTo>
                    <a:pt x="1194753" y="533777"/>
                  </a:lnTo>
                  <a:lnTo>
                    <a:pt x="1198236" y="533126"/>
                  </a:lnTo>
                  <a:lnTo>
                    <a:pt x="1201720" y="531512"/>
                  </a:lnTo>
                  <a:lnTo>
                    <a:pt x="1205203" y="529901"/>
                  </a:lnTo>
                  <a:lnTo>
                    <a:pt x="1208686" y="528292"/>
                  </a:lnTo>
                  <a:lnTo>
                    <a:pt x="1212169" y="526684"/>
                  </a:lnTo>
                  <a:lnTo>
                    <a:pt x="1215653" y="525079"/>
                  </a:lnTo>
                  <a:lnTo>
                    <a:pt x="1219136" y="523475"/>
                  </a:lnTo>
                  <a:lnTo>
                    <a:pt x="1222619" y="521873"/>
                  </a:lnTo>
                  <a:lnTo>
                    <a:pt x="1226102" y="520273"/>
                  </a:lnTo>
                  <a:lnTo>
                    <a:pt x="1229586" y="518674"/>
                  </a:lnTo>
                  <a:lnTo>
                    <a:pt x="1233069" y="526750"/>
                  </a:lnTo>
                  <a:lnTo>
                    <a:pt x="1236552" y="525172"/>
                  </a:lnTo>
                  <a:lnTo>
                    <a:pt x="1240035" y="528349"/>
                  </a:lnTo>
                  <a:lnTo>
                    <a:pt x="1243519" y="526782"/>
                  </a:lnTo>
                  <a:lnTo>
                    <a:pt x="1247002" y="525217"/>
                  </a:lnTo>
                  <a:lnTo>
                    <a:pt x="1250485" y="543931"/>
                  </a:lnTo>
                  <a:lnTo>
                    <a:pt x="1253968" y="542404"/>
                  </a:lnTo>
                  <a:lnTo>
                    <a:pt x="1257452" y="550617"/>
                  </a:lnTo>
                  <a:lnTo>
                    <a:pt x="1260935" y="549109"/>
                  </a:lnTo>
                  <a:lnTo>
                    <a:pt x="1264418" y="551088"/>
                  </a:lnTo>
                  <a:lnTo>
                    <a:pt x="1267901" y="549589"/>
                  </a:lnTo>
                  <a:lnTo>
                    <a:pt x="1271385" y="548092"/>
                  </a:lnTo>
                  <a:lnTo>
                    <a:pt x="1274868" y="546596"/>
                  </a:lnTo>
                  <a:lnTo>
                    <a:pt x="1278351" y="545102"/>
                  </a:lnTo>
                  <a:lnTo>
                    <a:pt x="1281834" y="543610"/>
                  </a:lnTo>
                  <a:lnTo>
                    <a:pt x="1285318" y="542119"/>
                  </a:lnTo>
                  <a:lnTo>
                    <a:pt x="1288801" y="540630"/>
                  </a:lnTo>
                  <a:lnTo>
                    <a:pt x="1292284" y="541767"/>
                  </a:lnTo>
                  <a:lnTo>
                    <a:pt x="1295767" y="540286"/>
                  </a:lnTo>
                  <a:lnTo>
                    <a:pt x="1299251" y="541419"/>
                  </a:lnTo>
                  <a:lnTo>
                    <a:pt x="1302734" y="539945"/>
                  </a:lnTo>
                  <a:lnTo>
                    <a:pt x="1306217" y="538472"/>
                  </a:lnTo>
                  <a:lnTo>
                    <a:pt x="1306217" y="539341"/>
                  </a:lnTo>
                  <a:lnTo>
                    <a:pt x="1306217" y="540209"/>
                  </a:lnTo>
                  <a:lnTo>
                    <a:pt x="1306217" y="541074"/>
                  </a:lnTo>
                  <a:lnTo>
                    <a:pt x="1306217" y="541937"/>
                  </a:lnTo>
                  <a:lnTo>
                    <a:pt x="1306217" y="542798"/>
                  </a:lnTo>
                  <a:lnTo>
                    <a:pt x="1306217" y="543656"/>
                  </a:lnTo>
                  <a:lnTo>
                    <a:pt x="1306217" y="544513"/>
                  </a:lnTo>
                  <a:lnTo>
                    <a:pt x="1309700" y="543052"/>
                  </a:lnTo>
                  <a:lnTo>
                    <a:pt x="1313184" y="541592"/>
                  </a:lnTo>
                  <a:lnTo>
                    <a:pt x="1316667" y="555265"/>
                  </a:lnTo>
                  <a:lnTo>
                    <a:pt x="1320150" y="553832"/>
                  </a:lnTo>
                  <a:lnTo>
                    <a:pt x="1323633" y="564550"/>
                  </a:lnTo>
                  <a:lnTo>
                    <a:pt x="1327117" y="563140"/>
                  </a:lnTo>
                  <a:lnTo>
                    <a:pt x="1330600" y="561731"/>
                  </a:lnTo>
                  <a:lnTo>
                    <a:pt x="1334083" y="560324"/>
                  </a:lnTo>
                  <a:lnTo>
                    <a:pt x="1337566" y="558918"/>
                  </a:lnTo>
                  <a:lnTo>
                    <a:pt x="1341050" y="559114"/>
                  </a:lnTo>
                  <a:lnTo>
                    <a:pt x="1344533" y="557713"/>
                  </a:lnTo>
                  <a:lnTo>
                    <a:pt x="1348016" y="556315"/>
                  </a:lnTo>
                  <a:lnTo>
                    <a:pt x="1351499" y="555718"/>
                  </a:lnTo>
                  <a:lnTo>
                    <a:pt x="1354983" y="554323"/>
                  </a:lnTo>
                  <a:lnTo>
                    <a:pt x="1358466" y="560859"/>
                  </a:lnTo>
                  <a:lnTo>
                    <a:pt x="1361949" y="559479"/>
                  </a:lnTo>
                  <a:lnTo>
                    <a:pt x="1365432" y="558886"/>
                  </a:lnTo>
                  <a:lnTo>
                    <a:pt x="1368916" y="557510"/>
                  </a:lnTo>
                  <a:lnTo>
                    <a:pt x="1372399" y="556136"/>
                  </a:lnTo>
                  <a:lnTo>
                    <a:pt x="1375882" y="559457"/>
                  </a:lnTo>
                  <a:lnTo>
                    <a:pt x="1379365" y="558093"/>
                  </a:lnTo>
                  <a:lnTo>
                    <a:pt x="1382849" y="557508"/>
                  </a:lnTo>
                  <a:lnTo>
                    <a:pt x="1386332" y="556148"/>
                  </a:lnTo>
                  <a:lnTo>
                    <a:pt x="1389815" y="554788"/>
                  </a:lnTo>
                  <a:lnTo>
                    <a:pt x="1393298" y="554211"/>
                  </a:lnTo>
                  <a:lnTo>
                    <a:pt x="1396782" y="552855"/>
                  </a:lnTo>
                  <a:lnTo>
                    <a:pt x="1400265" y="552282"/>
                  </a:lnTo>
                  <a:lnTo>
                    <a:pt x="1403748" y="550930"/>
                  </a:lnTo>
                  <a:lnTo>
                    <a:pt x="1407231" y="549580"/>
                  </a:lnTo>
                  <a:lnTo>
                    <a:pt x="1410715" y="548231"/>
                  </a:lnTo>
                  <a:lnTo>
                    <a:pt x="1414198" y="546884"/>
                  </a:lnTo>
                  <a:lnTo>
                    <a:pt x="1417681" y="546322"/>
                  </a:lnTo>
                  <a:lnTo>
                    <a:pt x="1421164" y="544978"/>
                  </a:lnTo>
                  <a:lnTo>
                    <a:pt x="1424648" y="561255"/>
                  </a:lnTo>
                  <a:lnTo>
                    <a:pt x="1428131" y="559940"/>
                  </a:lnTo>
                  <a:lnTo>
                    <a:pt x="1431614" y="558626"/>
                  </a:lnTo>
                  <a:lnTo>
                    <a:pt x="1435097" y="562520"/>
                  </a:lnTo>
                  <a:lnTo>
                    <a:pt x="1438580" y="561217"/>
                  </a:lnTo>
                  <a:lnTo>
                    <a:pt x="1442064" y="561392"/>
                  </a:lnTo>
                  <a:lnTo>
                    <a:pt x="1445547" y="560093"/>
                  </a:lnTo>
                  <a:lnTo>
                    <a:pt x="1449030" y="561005"/>
                  </a:lnTo>
                  <a:lnTo>
                    <a:pt x="1452513" y="559712"/>
                  </a:lnTo>
                  <a:lnTo>
                    <a:pt x="1455997" y="558420"/>
                  </a:lnTo>
                  <a:lnTo>
                    <a:pt x="1459480" y="560067"/>
                  </a:lnTo>
                  <a:lnTo>
                    <a:pt x="1462963" y="558781"/>
                  </a:lnTo>
                  <a:lnTo>
                    <a:pt x="1466446" y="559689"/>
                  </a:lnTo>
                  <a:lnTo>
                    <a:pt x="1469930" y="558410"/>
                  </a:lnTo>
                  <a:lnTo>
                    <a:pt x="1473413" y="557131"/>
                  </a:lnTo>
                  <a:lnTo>
                    <a:pt x="1476896" y="558041"/>
                  </a:lnTo>
                  <a:lnTo>
                    <a:pt x="1480379" y="556768"/>
                  </a:lnTo>
                  <a:lnTo>
                    <a:pt x="1483863" y="562707"/>
                  </a:lnTo>
                  <a:lnTo>
                    <a:pt x="1487346" y="561447"/>
                  </a:lnTo>
                  <a:lnTo>
                    <a:pt x="1490829" y="561616"/>
                  </a:lnTo>
                  <a:lnTo>
                    <a:pt x="1494312" y="560359"/>
                  </a:lnTo>
                  <a:lnTo>
                    <a:pt x="1497796" y="559105"/>
                  </a:lnTo>
                  <a:lnTo>
                    <a:pt x="1501279" y="557851"/>
                  </a:lnTo>
                  <a:lnTo>
                    <a:pt x="1504762" y="556598"/>
                  </a:lnTo>
                  <a:lnTo>
                    <a:pt x="1508245" y="556778"/>
                  </a:lnTo>
                  <a:lnTo>
                    <a:pt x="1511729" y="555530"/>
                  </a:lnTo>
                  <a:lnTo>
                    <a:pt x="1515212" y="554282"/>
                  </a:lnTo>
                  <a:lnTo>
                    <a:pt x="1518695" y="566398"/>
                  </a:lnTo>
                  <a:lnTo>
                    <a:pt x="1522178" y="565171"/>
                  </a:lnTo>
                  <a:lnTo>
                    <a:pt x="1525662" y="570110"/>
                  </a:lnTo>
                  <a:lnTo>
                    <a:pt x="1529145" y="568894"/>
                  </a:lnTo>
                  <a:lnTo>
                    <a:pt x="1532628" y="567680"/>
                  </a:lnTo>
                  <a:lnTo>
                    <a:pt x="1536111" y="566466"/>
                  </a:lnTo>
                  <a:lnTo>
                    <a:pt x="1539595" y="565254"/>
                  </a:lnTo>
                  <a:lnTo>
                    <a:pt x="1543078" y="569464"/>
                  </a:lnTo>
                  <a:lnTo>
                    <a:pt x="1546561" y="568262"/>
                  </a:lnTo>
                  <a:lnTo>
                    <a:pt x="1550044" y="569076"/>
                  </a:lnTo>
                  <a:lnTo>
                    <a:pt x="1553528" y="567878"/>
                  </a:lnTo>
                  <a:lnTo>
                    <a:pt x="1557011" y="566681"/>
                  </a:lnTo>
                  <a:lnTo>
                    <a:pt x="1560494" y="566828"/>
                  </a:lnTo>
                  <a:lnTo>
                    <a:pt x="1563977" y="565635"/>
                  </a:lnTo>
                  <a:lnTo>
                    <a:pt x="1567461" y="566453"/>
                  </a:lnTo>
                  <a:lnTo>
                    <a:pt x="1570944" y="565265"/>
                  </a:lnTo>
                  <a:lnTo>
                    <a:pt x="1574427" y="568753"/>
                  </a:lnTo>
                  <a:lnTo>
                    <a:pt x="1577910" y="567848"/>
                  </a:lnTo>
                  <a:lnTo>
                    <a:pt x="1581394" y="566945"/>
                  </a:lnTo>
                  <a:lnTo>
                    <a:pt x="1584877" y="566519"/>
                  </a:lnTo>
                  <a:lnTo>
                    <a:pt x="1588360" y="565344"/>
                  </a:lnTo>
                  <a:lnTo>
                    <a:pt x="1591843" y="565491"/>
                  </a:lnTo>
                  <a:lnTo>
                    <a:pt x="1595327" y="564320"/>
                  </a:lnTo>
                  <a:lnTo>
                    <a:pt x="1598810" y="563150"/>
                  </a:lnTo>
                  <a:lnTo>
                    <a:pt x="1602293" y="564619"/>
                  </a:lnTo>
                  <a:lnTo>
                    <a:pt x="1605776" y="563454"/>
                  </a:lnTo>
                  <a:lnTo>
                    <a:pt x="1609260" y="564260"/>
                  </a:lnTo>
                  <a:lnTo>
                    <a:pt x="1612743" y="563100"/>
                  </a:lnTo>
                  <a:lnTo>
                    <a:pt x="1616226" y="567151"/>
                  </a:lnTo>
                  <a:lnTo>
                    <a:pt x="1619709" y="566000"/>
                  </a:lnTo>
                  <a:lnTo>
                    <a:pt x="1623193" y="564850"/>
                  </a:lnTo>
                  <a:lnTo>
                    <a:pt x="1626676" y="565641"/>
                  </a:lnTo>
                  <a:lnTo>
                    <a:pt x="1630159" y="564495"/>
                  </a:lnTo>
                  <a:lnTo>
                    <a:pt x="1633642" y="567208"/>
                  </a:lnTo>
                  <a:lnTo>
                    <a:pt x="1637126" y="566069"/>
                  </a:lnTo>
                  <a:lnTo>
                    <a:pt x="1640609" y="564931"/>
                  </a:lnTo>
                  <a:lnTo>
                    <a:pt x="1644092" y="565714"/>
                  </a:lnTo>
                  <a:lnTo>
                    <a:pt x="1647575" y="564580"/>
                  </a:lnTo>
                  <a:lnTo>
                    <a:pt x="1651059" y="567895"/>
                  </a:lnTo>
                  <a:lnTo>
                    <a:pt x="1654542" y="566769"/>
                  </a:lnTo>
                  <a:lnTo>
                    <a:pt x="1658025" y="574386"/>
                  </a:lnTo>
                  <a:lnTo>
                    <a:pt x="1661508" y="573273"/>
                  </a:lnTo>
                  <a:lnTo>
                    <a:pt x="1664992" y="572161"/>
                  </a:lnTo>
                  <a:lnTo>
                    <a:pt x="1668475" y="571668"/>
                  </a:lnTo>
                  <a:lnTo>
                    <a:pt x="1671958" y="570559"/>
                  </a:lnTo>
                  <a:lnTo>
                    <a:pt x="1675441" y="570686"/>
                  </a:lnTo>
                  <a:lnTo>
                    <a:pt x="1678925" y="569580"/>
                  </a:lnTo>
                  <a:lnTo>
                    <a:pt x="1682408" y="568475"/>
                  </a:lnTo>
                  <a:lnTo>
                    <a:pt x="1685891" y="574111"/>
                  </a:lnTo>
                  <a:lnTo>
                    <a:pt x="1689374" y="573016"/>
                  </a:lnTo>
                  <a:lnTo>
                    <a:pt x="1692858" y="574948"/>
                  </a:lnTo>
                  <a:lnTo>
                    <a:pt x="1696341" y="573859"/>
                  </a:lnTo>
                  <a:lnTo>
                    <a:pt x="1699824" y="575777"/>
                  </a:lnTo>
                  <a:lnTo>
                    <a:pt x="1703307" y="574693"/>
                  </a:lnTo>
                  <a:lnTo>
                    <a:pt x="1706791" y="573610"/>
                  </a:lnTo>
                  <a:lnTo>
                    <a:pt x="1710274" y="574326"/>
                  </a:lnTo>
                  <a:lnTo>
                    <a:pt x="1713757" y="573247"/>
                  </a:lnTo>
                  <a:lnTo>
                    <a:pt x="1717240" y="572767"/>
                  </a:lnTo>
                  <a:lnTo>
                    <a:pt x="1720723" y="571691"/>
                  </a:lnTo>
                  <a:lnTo>
                    <a:pt x="1724207" y="570615"/>
                  </a:lnTo>
                  <a:lnTo>
                    <a:pt x="1727690" y="573714"/>
                  </a:lnTo>
                  <a:lnTo>
                    <a:pt x="1731173" y="572646"/>
                  </a:lnTo>
                  <a:lnTo>
                    <a:pt x="1734656" y="574534"/>
                  </a:lnTo>
                  <a:lnTo>
                    <a:pt x="1738140" y="573471"/>
                  </a:lnTo>
                  <a:lnTo>
                    <a:pt x="1741623" y="572408"/>
                  </a:lnTo>
                  <a:lnTo>
                    <a:pt x="1741623" y="572998"/>
                  </a:lnTo>
                  <a:lnTo>
                    <a:pt x="1741623" y="573586"/>
                  </a:lnTo>
                  <a:lnTo>
                    <a:pt x="1741623" y="574174"/>
                  </a:lnTo>
                  <a:lnTo>
                    <a:pt x="1741623" y="574760"/>
                  </a:lnTo>
                  <a:lnTo>
                    <a:pt x="1745106" y="573701"/>
                  </a:lnTo>
                  <a:lnTo>
                    <a:pt x="1748589" y="572643"/>
                  </a:lnTo>
                  <a:lnTo>
                    <a:pt x="1752073" y="573345"/>
                  </a:lnTo>
                  <a:lnTo>
                    <a:pt x="1755556" y="572291"/>
                  </a:lnTo>
                  <a:lnTo>
                    <a:pt x="1759039" y="576519"/>
                  </a:lnTo>
                  <a:lnTo>
                    <a:pt x="1762522" y="575713"/>
                  </a:lnTo>
                  <a:lnTo>
                    <a:pt x="1766006" y="574908"/>
                  </a:lnTo>
                  <a:lnTo>
                    <a:pt x="1769489" y="575069"/>
                  </a:lnTo>
                  <a:lnTo>
                    <a:pt x="1772972" y="574027"/>
                  </a:lnTo>
                  <a:lnTo>
                    <a:pt x="1776455" y="572986"/>
                  </a:lnTo>
                  <a:lnTo>
                    <a:pt x="1779939" y="571946"/>
                  </a:lnTo>
                  <a:lnTo>
                    <a:pt x="1783422" y="570906"/>
                  </a:lnTo>
                  <a:lnTo>
                    <a:pt x="1786905" y="570447"/>
                  </a:lnTo>
                  <a:lnTo>
                    <a:pt x="1790388" y="569409"/>
                  </a:lnTo>
                  <a:lnTo>
                    <a:pt x="1793872" y="569531"/>
                  </a:lnTo>
                  <a:lnTo>
                    <a:pt x="1797355" y="568496"/>
                  </a:lnTo>
                  <a:lnTo>
                    <a:pt x="1800838" y="571494"/>
                  </a:lnTo>
                  <a:lnTo>
                    <a:pt x="1804321" y="570466"/>
                  </a:lnTo>
                  <a:lnTo>
                    <a:pt x="1807805" y="569438"/>
                  </a:lnTo>
                  <a:lnTo>
                    <a:pt x="1811288" y="568986"/>
                  </a:lnTo>
                  <a:lnTo>
                    <a:pt x="1814771" y="567960"/>
                  </a:lnTo>
                  <a:lnTo>
                    <a:pt x="1818254" y="570935"/>
                  </a:lnTo>
                  <a:lnTo>
                    <a:pt x="1821738" y="569916"/>
                  </a:lnTo>
                  <a:lnTo>
                    <a:pt x="1825221" y="568898"/>
                  </a:lnTo>
                  <a:lnTo>
                    <a:pt x="1828704" y="571282"/>
                  </a:lnTo>
                  <a:lnTo>
                    <a:pt x="1832187" y="570269"/>
                  </a:lnTo>
                  <a:lnTo>
                    <a:pt x="1835671" y="570386"/>
                  </a:lnTo>
                  <a:lnTo>
                    <a:pt x="1839154" y="569376"/>
                  </a:lnTo>
                  <a:lnTo>
                    <a:pt x="1842637" y="575627"/>
                  </a:lnTo>
                  <a:lnTo>
                    <a:pt x="1846120" y="574628"/>
                  </a:lnTo>
                  <a:lnTo>
                    <a:pt x="1849604" y="573628"/>
                  </a:lnTo>
                  <a:lnTo>
                    <a:pt x="1853087" y="573737"/>
                  </a:lnTo>
                  <a:lnTo>
                    <a:pt x="1856570" y="572740"/>
                  </a:lnTo>
                  <a:lnTo>
                    <a:pt x="1860053" y="579946"/>
                  </a:lnTo>
                  <a:lnTo>
                    <a:pt x="1863537" y="578960"/>
                  </a:lnTo>
                  <a:lnTo>
                    <a:pt x="1867020" y="577976"/>
                  </a:lnTo>
                  <a:lnTo>
                    <a:pt x="1870503" y="576992"/>
                  </a:lnTo>
                  <a:lnTo>
                    <a:pt x="1873986" y="576008"/>
                  </a:lnTo>
                  <a:lnTo>
                    <a:pt x="1877470" y="579877"/>
                  </a:lnTo>
                  <a:lnTo>
                    <a:pt x="1880953" y="578900"/>
                  </a:lnTo>
                  <a:lnTo>
                    <a:pt x="1884436" y="585346"/>
                  </a:lnTo>
                  <a:lnTo>
                    <a:pt x="1887919" y="584380"/>
                  </a:lnTo>
                  <a:lnTo>
                    <a:pt x="1891403" y="583414"/>
                  </a:lnTo>
                  <a:lnTo>
                    <a:pt x="1894886" y="598349"/>
                  </a:lnTo>
                  <a:lnTo>
                    <a:pt x="1898369" y="597403"/>
                  </a:lnTo>
                  <a:lnTo>
                    <a:pt x="1901852" y="612581"/>
                  </a:lnTo>
                  <a:lnTo>
                    <a:pt x="1905336" y="611655"/>
                  </a:lnTo>
                  <a:lnTo>
                    <a:pt x="1908819" y="610730"/>
                  </a:lnTo>
                  <a:lnTo>
                    <a:pt x="1912302" y="610283"/>
                  </a:lnTo>
                  <a:lnTo>
                    <a:pt x="1915785" y="609360"/>
                  </a:lnTo>
                  <a:lnTo>
                    <a:pt x="1919269" y="611766"/>
                  </a:lnTo>
                  <a:lnTo>
                    <a:pt x="1922752" y="610848"/>
                  </a:lnTo>
                  <a:lnTo>
                    <a:pt x="1926235" y="616497"/>
                  </a:lnTo>
                  <a:lnTo>
                    <a:pt x="1929718" y="615588"/>
                  </a:lnTo>
                  <a:lnTo>
                    <a:pt x="1933202" y="614679"/>
                  </a:lnTo>
                  <a:lnTo>
                    <a:pt x="1936685" y="614236"/>
                  </a:lnTo>
                  <a:lnTo>
                    <a:pt x="1940168" y="613329"/>
                  </a:lnTo>
                  <a:lnTo>
                    <a:pt x="1943651" y="613353"/>
                  </a:lnTo>
                  <a:lnTo>
                    <a:pt x="1947135" y="612448"/>
                  </a:lnTo>
                  <a:lnTo>
                    <a:pt x="1950618" y="611544"/>
                  </a:lnTo>
                  <a:lnTo>
                    <a:pt x="1954101" y="614348"/>
                  </a:lnTo>
                  <a:lnTo>
                    <a:pt x="1957584" y="613449"/>
                  </a:lnTo>
                  <a:lnTo>
                    <a:pt x="1961068" y="614392"/>
                  </a:lnTo>
                  <a:lnTo>
                    <a:pt x="1964551" y="613496"/>
                  </a:lnTo>
                  <a:lnTo>
                    <a:pt x="1968034" y="612601"/>
                  </a:lnTo>
                  <a:lnTo>
                    <a:pt x="1971517" y="611707"/>
                  </a:lnTo>
                  <a:lnTo>
                    <a:pt x="1975001" y="610813"/>
                  </a:lnTo>
                  <a:lnTo>
                    <a:pt x="1978484" y="612677"/>
                  </a:lnTo>
                  <a:lnTo>
                    <a:pt x="1981967" y="611787"/>
                  </a:lnTo>
                  <a:lnTo>
                    <a:pt x="1985450" y="613182"/>
                  </a:lnTo>
                  <a:lnTo>
                    <a:pt x="1988934" y="612296"/>
                  </a:lnTo>
                  <a:lnTo>
                    <a:pt x="1992417" y="611410"/>
                  </a:lnTo>
                  <a:lnTo>
                    <a:pt x="1995900" y="610982"/>
                  </a:lnTo>
                  <a:lnTo>
                    <a:pt x="1999383" y="610098"/>
                  </a:lnTo>
                  <a:lnTo>
                    <a:pt x="2002867" y="610127"/>
                  </a:lnTo>
                  <a:lnTo>
                    <a:pt x="2006350" y="609245"/>
                  </a:lnTo>
                  <a:lnTo>
                    <a:pt x="2009833" y="615600"/>
                  </a:lnTo>
                  <a:lnTo>
                    <a:pt x="2013316" y="614914"/>
                  </a:lnTo>
                  <a:lnTo>
                    <a:pt x="2016799" y="614228"/>
                  </a:lnTo>
                  <a:lnTo>
                    <a:pt x="2020283" y="620486"/>
                  </a:lnTo>
                  <a:lnTo>
                    <a:pt x="2023766" y="619623"/>
                  </a:lnTo>
                  <a:lnTo>
                    <a:pt x="2027249" y="619684"/>
                  </a:lnTo>
                  <a:lnTo>
                    <a:pt x="2030732" y="619005"/>
                  </a:lnTo>
                  <a:lnTo>
                    <a:pt x="2034216" y="618327"/>
                  </a:lnTo>
                  <a:lnTo>
                    <a:pt x="2037699" y="620538"/>
                  </a:lnTo>
                  <a:lnTo>
                    <a:pt x="2041182" y="619683"/>
                  </a:lnTo>
                  <a:lnTo>
                    <a:pt x="2044665" y="624842"/>
                  </a:lnTo>
                  <a:lnTo>
                    <a:pt x="2048149" y="623995"/>
                  </a:lnTo>
                  <a:lnTo>
                    <a:pt x="2051632" y="631139"/>
                  </a:lnTo>
                  <a:lnTo>
                    <a:pt x="2055115" y="630302"/>
                  </a:lnTo>
                  <a:lnTo>
                    <a:pt x="2058598" y="629464"/>
                  </a:lnTo>
                  <a:lnTo>
                    <a:pt x="2062082" y="630703"/>
                  </a:lnTo>
                  <a:lnTo>
                    <a:pt x="2065565" y="629869"/>
                  </a:lnTo>
                  <a:lnTo>
                    <a:pt x="2069048" y="633152"/>
                  </a:lnTo>
                  <a:lnTo>
                    <a:pt x="2072531" y="632323"/>
                  </a:lnTo>
                  <a:lnTo>
                    <a:pt x="2076015" y="631495"/>
                  </a:lnTo>
                  <a:lnTo>
                    <a:pt x="2079498" y="635549"/>
                  </a:lnTo>
                  <a:lnTo>
                    <a:pt x="2082981" y="634728"/>
                  </a:lnTo>
                  <a:lnTo>
                    <a:pt x="2086464" y="634714"/>
                  </a:lnTo>
                  <a:lnTo>
                    <a:pt x="2089948" y="633895"/>
                  </a:lnTo>
                  <a:lnTo>
                    <a:pt x="2093431" y="641049"/>
                  </a:lnTo>
                  <a:lnTo>
                    <a:pt x="2096914" y="640239"/>
                  </a:lnTo>
                  <a:lnTo>
                    <a:pt x="2100397" y="639429"/>
                  </a:lnTo>
                  <a:lnTo>
                    <a:pt x="2103881" y="644093"/>
                  </a:lnTo>
                  <a:lnTo>
                    <a:pt x="2107364" y="643291"/>
                  </a:lnTo>
                  <a:lnTo>
                    <a:pt x="2110847" y="648634"/>
                  </a:lnTo>
                  <a:lnTo>
                    <a:pt x="2114330" y="647839"/>
                  </a:lnTo>
                  <a:lnTo>
                    <a:pt x="2117814" y="647044"/>
                  </a:lnTo>
                  <a:lnTo>
                    <a:pt x="2121297" y="647012"/>
                  </a:lnTo>
                  <a:lnTo>
                    <a:pt x="2124780" y="646219"/>
                  </a:lnTo>
                  <a:lnTo>
                    <a:pt x="2128263" y="649589"/>
                  </a:lnTo>
                  <a:lnTo>
                    <a:pt x="2131747" y="648801"/>
                  </a:lnTo>
                  <a:lnTo>
                    <a:pt x="2135230" y="648014"/>
                  </a:lnTo>
                  <a:lnTo>
                    <a:pt x="2138713" y="647228"/>
                  </a:lnTo>
                  <a:lnTo>
                    <a:pt x="2142196" y="646442"/>
                  </a:lnTo>
                  <a:lnTo>
                    <a:pt x="2145680" y="650525"/>
                  </a:lnTo>
                  <a:lnTo>
                    <a:pt x="2149163" y="649745"/>
                  </a:lnTo>
                  <a:lnTo>
                    <a:pt x="2152646" y="649338"/>
                  </a:lnTo>
                  <a:lnTo>
                    <a:pt x="2156129" y="648559"/>
                  </a:lnTo>
                  <a:lnTo>
                    <a:pt x="2159613" y="647780"/>
                  </a:lnTo>
                  <a:lnTo>
                    <a:pt x="2163096" y="648119"/>
                  </a:lnTo>
                  <a:lnTo>
                    <a:pt x="2166579" y="647343"/>
                  </a:lnTo>
                  <a:lnTo>
                    <a:pt x="2170062" y="646567"/>
                  </a:lnTo>
                  <a:lnTo>
                    <a:pt x="2173546" y="645792"/>
                  </a:lnTo>
                  <a:lnTo>
                    <a:pt x="2177029" y="645016"/>
                  </a:lnTo>
                  <a:lnTo>
                    <a:pt x="2177029" y="645389"/>
                  </a:lnTo>
                  <a:lnTo>
                    <a:pt x="2177029" y="645762"/>
                  </a:lnTo>
                  <a:lnTo>
                    <a:pt x="2177029" y="646134"/>
                  </a:lnTo>
                  <a:lnTo>
                    <a:pt x="2177029" y="646505"/>
                  </a:lnTo>
                  <a:lnTo>
                    <a:pt x="2177029" y="646876"/>
                  </a:lnTo>
                  <a:lnTo>
                    <a:pt x="2177029" y="647246"/>
                  </a:lnTo>
                  <a:lnTo>
                    <a:pt x="2180512" y="646628"/>
                  </a:lnTo>
                  <a:lnTo>
                    <a:pt x="2183995" y="646011"/>
                  </a:lnTo>
                  <a:lnTo>
                    <a:pt x="2187479" y="645302"/>
                  </a:lnTo>
                  <a:lnTo>
                    <a:pt x="2190962" y="644531"/>
                  </a:lnTo>
                  <a:lnTo>
                    <a:pt x="2194445" y="644133"/>
                  </a:lnTo>
                  <a:lnTo>
                    <a:pt x="2197928" y="643363"/>
                  </a:lnTo>
                  <a:lnTo>
                    <a:pt x="2201412" y="642594"/>
                  </a:lnTo>
                  <a:lnTo>
                    <a:pt x="2204895" y="646261"/>
                  </a:lnTo>
                  <a:lnTo>
                    <a:pt x="2208378" y="645497"/>
                  </a:lnTo>
                  <a:lnTo>
                    <a:pt x="2211861" y="645469"/>
                  </a:lnTo>
                  <a:lnTo>
                    <a:pt x="2215345" y="644707"/>
                  </a:lnTo>
                  <a:lnTo>
                    <a:pt x="2218828" y="643945"/>
                  </a:lnTo>
                  <a:lnTo>
                    <a:pt x="2222311" y="643919"/>
                  </a:lnTo>
                  <a:lnTo>
                    <a:pt x="2225794" y="643159"/>
                  </a:lnTo>
                  <a:lnTo>
                    <a:pt x="2229278" y="644961"/>
                  </a:lnTo>
                  <a:lnTo>
                    <a:pt x="2232761" y="644205"/>
                  </a:lnTo>
                  <a:lnTo>
                    <a:pt x="2236244" y="647077"/>
                  </a:lnTo>
                  <a:lnTo>
                    <a:pt x="2239727" y="646325"/>
                  </a:lnTo>
                  <a:lnTo>
                    <a:pt x="2243211" y="645574"/>
                  </a:lnTo>
                  <a:lnTo>
                    <a:pt x="2246694" y="644823"/>
                  </a:lnTo>
                  <a:lnTo>
                    <a:pt x="2250177" y="644072"/>
                  </a:lnTo>
                  <a:lnTo>
                    <a:pt x="2253660" y="646207"/>
                  </a:lnTo>
                  <a:lnTo>
                    <a:pt x="2257144" y="645460"/>
                  </a:lnTo>
                  <a:lnTo>
                    <a:pt x="2260627" y="644713"/>
                  </a:lnTo>
                  <a:lnTo>
                    <a:pt x="2264110" y="645045"/>
                  </a:lnTo>
                  <a:lnTo>
                    <a:pt x="2267593" y="644300"/>
                  </a:lnTo>
                  <a:lnTo>
                    <a:pt x="2271077" y="644990"/>
                  </a:lnTo>
                  <a:lnTo>
                    <a:pt x="2274560" y="644248"/>
                  </a:lnTo>
                  <a:lnTo>
                    <a:pt x="2278043" y="650236"/>
                  </a:lnTo>
                  <a:lnTo>
                    <a:pt x="2281526" y="649502"/>
                  </a:lnTo>
                  <a:lnTo>
                    <a:pt x="2285010" y="648767"/>
                  </a:lnTo>
                  <a:lnTo>
                    <a:pt x="2288493" y="650133"/>
                  </a:lnTo>
                  <a:lnTo>
                    <a:pt x="2291976" y="649401"/>
                  </a:lnTo>
                  <a:lnTo>
                    <a:pt x="2295459" y="653176"/>
                  </a:lnTo>
                  <a:lnTo>
                    <a:pt x="2298942" y="652450"/>
                  </a:lnTo>
                  <a:lnTo>
                    <a:pt x="2302426" y="651724"/>
                  </a:lnTo>
                  <a:lnTo>
                    <a:pt x="2305909" y="652031"/>
                  </a:lnTo>
                  <a:lnTo>
                    <a:pt x="2309392" y="651307"/>
                  </a:lnTo>
                  <a:lnTo>
                    <a:pt x="2312875" y="652301"/>
                  </a:lnTo>
                  <a:lnTo>
                    <a:pt x="2316359" y="651579"/>
                  </a:lnTo>
                  <a:lnTo>
                    <a:pt x="2319842" y="653589"/>
                  </a:lnTo>
                  <a:lnTo>
                    <a:pt x="2323325" y="652871"/>
                  </a:lnTo>
                  <a:lnTo>
                    <a:pt x="2326808" y="652153"/>
                  </a:lnTo>
                  <a:lnTo>
                    <a:pt x="2330292" y="652116"/>
                  </a:lnTo>
                  <a:lnTo>
                    <a:pt x="2333775" y="651400"/>
                  </a:lnTo>
                  <a:lnTo>
                    <a:pt x="2337258" y="653059"/>
                  </a:lnTo>
                  <a:lnTo>
                    <a:pt x="2340741" y="652345"/>
                  </a:lnTo>
                  <a:lnTo>
                    <a:pt x="2344225" y="651632"/>
                  </a:lnTo>
                  <a:lnTo>
                    <a:pt x="2347708" y="651726"/>
                  </a:lnTo>
                  <a:lnTo>
                    <a:pt x="2351191" y="651155"/>
                  </a:lnTo>
                  <a:lnTo>
                    <a:pt x="2354674" y="651863"/>
                  </a:lnTo>
                  <a:lnTo>
                    <a:pt x="2358158" y="651153"/>
                  </a:lnTo>
                  <a:lnTo>
                    <a:pt x="2361641" y="654133"/>
                  </a:lnTo>
                  <a:lnTo>
                    <a:pt x="2365124" y="653428"/>
                  </a:lnTo>
                  <a:lnTo>
                    <a:pt x="2368607" y="652723"/>
                  </a:lnTo>
                  <a:lnTo>
                    <a:pt x="2372091" y="653020"/>
                  </a:lnTo>
                  <a:lnTo>
                    <a:pt x="2375574" y="652317"/>
                  </a:lnTo>
                  <a:lnTo>
                    <a:pt x="2379057" y="652946"/>
                  </a:lnTo>
                  <a:lnTo>
                    <a:pt x="2382540" y="652245"/>
                  </a:lnTo>
                  <a:lnTo>
                    <a:pt x="2386024" y="651544"/>
                  </a:lnTo>
                  <a:lnTo>
                    <a:pt x="2389507" y="651509"/>
                  </a:lnTo>
                  <a:lnTo>
                    <a:pt x="2392990" y="650809"/>
                  </a:lnTo>
                  <a:lnTo>
                    <a:pt x="2396473" y="652762"/>
                  </a:lnTo>
                  <a:lnTo>
                    <a:pt x="2399957" y="652066"/>
                  </a:lnTo>
                  <a:lnTo>
                    <a:pt x="2403440" y="653675"/>
                  </a:lnTo>
                  <a:lnTo>
                    <a:pt x="2406923" y="652982"/>
                  </a:lnTo>
                  <a:lnTo>
                    <a:pt x="2410406" y="652289"/>
                  </a:lnTo>
                  <a:lnTo>
                    <a:pt x="2413890" y="653236"/>
                  </a:lnTo>
                  <a:lnTo>
                    <a:pt x="2417373" y="652545"/>
                  </a:lnTo>
                  <a:lnTo>
                    <a:pt x="2420856" y="652509"/>
                  </a:lnTo>
                  <a:lnTo>
                    <a:pt x="2424339" y="651820"/>
                  </a:lnTo>
                  <a:lnTo>
                    <a:pt x="2427823" y="651131"/>
                  </a:lnTo>
                  <a:lnTo>
                    <a:pt x="2431306" y="656605"/>
                  </a:lnTo>
                  <a:lnTo>
                    <a:pt x="2434789" y="655922"/>
                  </a:lnTo>
                  <a:lnTo>
                    <a:pt x="2438272" y="655883"/>
                  </a:lnTo>
                  <a:lnTo>
                    <a:pt x="2441756" y="655201"/>
                  </a:lnTo>
                  <a:lnTo>
                    <a:pt x="2445239" y="661191"/>
                  </a:lnTo>
                  <a:lnTo>
                    <a:pt x="2448722" y="660517"/>
                  </a:lnTo>
                  <a:lnTo>
                    <a:pt x="2452205" y="659843"/>
                  </a:lnTo>
                  <a:lnTo>
                    <a:pt x="2455689" y="664162"/>
                  </a:lnTo>
                  <a:lnTo>
                    <a:pt x="2459172" y="663494"/>
                  </a:lnTo>
                  <a:lnTo>
                    <a:pt x="2462655" y="664371"/>
                  </a:lnTo>
                  <a:lnTo>
                    <a:pt x="2466138" y="663705"/>
                  </a:lnTo>
                  <a:lnTo>
                    <a:pt x="2469622" y="663038"/>
                  </a:lnTo>
                  <a:lnTo>
                    <a:pt x="2473105" y="670897"/>
                  </a:lnTo>
                  <a:lnTo>
                    <a:pt x="2476588" y="670240"/>
                  </a:lnTo>
                  <a:lnTo>
                    <a:pt x="2480071" y="669582"/>
                  </a:lnTo>
                  <a:lnTo>
                    <a:pt x="2483555" y="668926"/>
                  </a:lnTo>
                  <a:lnTo>
                    <a:pt x="2487038" y="671263"/>
                  </a:lnTo>
                  <a:lnTo>
                    <a:pt x="2490521" y="670609"/>
                  </a:lnTo>
                  <a:lnTo>
                    <a:pt x="2494004" y="669956"/>
                  </a:lnTo>
                  <a:lnTo>
                    <a:pt x="2497488" y="672274"/>
                  </a:lnTo>
                  <a:lnTo>
                    <a:pt x="2500971" y="671624"/>
                  </a:lnTo>
                  <a:lnTo>
                    <a:pt x="2504454" y="671271"/>
                  </a:lnTo>
                  <a:lnTo>
                    <a:pt x="2507937" y="670622"/>
                  </a:lnTo>
                  <a:lnTo>
                    <a:pt x="2511421" y="669973"/>
                  </a:lnTo>
                  <a:lnTo>
                    <a:pt x="2514904" y="670804"/>
                  </a:lnTo>
                  <a:lnTo>
                    <a:pt x="2518387" y="670157"/>
                  </a:lnTo>
                  <a:lnTo>
                    <a:pt x="2521870" y="669511"/>
                  </a:lnTo>
                  <a:lnTo>
                    <a:pt x="2525354" y="668865"/>
                  </a:lnTo>
                  <a:lnTo>
                    <a:pt x="2528837" y="670871"/>
                  </a:lnTo>
                  <a:lnTo>
                    <a:pt x="2532320" y="670228"/>
                  </a:lnTo>
                  <a:lnTo>
                    <a:pt x="2535803" y="669586"/>
                  </a:lnTo>
                  <a:lnTo>
                    <a:pt x="2539287" y="668943"/>
                  </a:lnTo>
                  <a:lnTo>
                    <a:pt x="2542770" y="668301"/>
                  </a:lnTo>
                  <a:lnTo>
                    <a:pt x="2546253" y="667660"/>
                  </a:lnTo>
                  <a:lnTo>
                    <a:pt x="2549736" y="667018"/>
                  </a:lnTo>
                  <a:lnTo>
                    <a:pt x="2553220" y="666377"/>
                  </a:lnTo>
                  <a:lnTo>
                    <a:pt x="2556703" y="666427"/>
                  </a:lnTo>
                  <a:lnTo>
                    <a:pt x="2560186" y="665910"/>
                  </a:lnTo>
                  <a:lnTo>
                    <a:pt x="2563669" y="670023"/>
                  </a:lnTo>
                  <a:lnTo>
                    <a:pt x="2567153" y="669388"/>
                  </a:lnTo>
                  <a:lnTo>
                    <a:pt x="2570636" y="669624"/>
                  </a:lnTo>
                  <a:lnTo>
                    <a:pt x="2574119" y="668990"/>
                  </a:lnTo>
                  <a:lnTo>
                    <a:pt x="2577602" y="668357"/>
                  </a:lnTo>
                  <a:lnTo>
                    <a:pt x="2581085" y="669462"/>
                  </a:lnTo>
                  <a:lnTo>
                    <a:pt x="2584569" y="668831"/>
                  </a:lnTo>
                  <a:lnTo>
                    <a:pt x="2588052" y="676466"/>
                  </a:lnTo>
                  <a:lnTo>
                    <a:pt x="2591535" y="675842"/>
                  </a:lnTo>
                  <a:lnTo>
                    <a:pt x="2595018" y="675220"/>
                  </a:lnTo>
                  <a:lnTo>
                    <a:pt x="2598502" y="676841"/>
                  </a:lnTo>
                  <a:lnTo>
                    <a:pt x="2601985" y="676220"/>
                  </a:lnTo>
                  <a:lnTo>
                    <a:pt x="2605468" y="681688"/>
                  </a:lnTo>
                  <a:lnTo>
                    <a:pt x="2608951" y="681074"/>
                  </a:lnTo>
                  <a:lnTo>
                    <a:pt x="2612435" y="680460"/>
                  </a:lnTo>
                  <a:lnTo>
                    <a:pt x="2612435" y="680734"/>
                  </a:lnTo>
                  <a:lnTo>
                    <a:pt x="2612435" y="681008"/>
                  </a:lnTo>
                  <a:lnTo>
                    <a:pt x="2612435" y="681281"/>
                  </a:lnTo>
                  <a:lnTo>
                    <a:pt x="2612435" y="681554"/>
                  </a:lnTo>
                  <a:lnTo>
                    <a:pt x="2612435" y="681827"/>
                  </a:lnTo>
                  <a:lnTo>
                    <a:pt x="2612435" y="682100"/>
                  </a:lnTo>
                  <a:lnTo>
                    <a:pt x="2612435" y="682372"/>
                  </a:lnTo>
                  <a:lnTo>
                    <a:pt x="2612435" y="682645"/>
                  </a:lnTo>
                  <a:lnTo>
                    <a:pt x="2612435" y="682916"/>
                  </a:lnTo>
                  <a:lnTo>
                    <a:pt x="2612435" y="683188"/>
                  </a:lnTo>
                  <a:lnTo>
                    <a:pt x="2612435" y="683459"/>
                  </a:lnTo>
                  <a:lnTo>
                    <a:pt x="2612435" y="683730"/>
                  </a:lnTo>
                  <a:lnTo>
                    <a:pt x="2612435" y="684001"/>
                  </a:lnTo>
                  <a:lnTo>
                    <a:pt x="2612435" y="684271"/>
                  </a:lnTo>
                  <a:lnTo>
                    <a:pt x="2612435" y="684542"/>
                  </a:lnTo>
                  <a:lnTo>
                    <a:pt x="2612435" y="684812"/>
                  </a:lnTo>
                  <a:lnTo>
                    <a:pt x="2612435" y="685081"/>
                  </a:lnTo>
                  <a:lnTo>
                    <a:pt x="2612435" y="685351"/>
                  </a:lnTo>
                  <a:lnTo>
                    <a:pt x="2612435" y="685620"/>
                  </a:lnTo>
                  <a:lnTo>
                    <a:pt x="2612435" y="685889"/>
                  </a:lnTo>
                  <a:lnTo>
                    <a:pt x="2612435" y="686157"/>
                  </a:lnTo>
                  <a:lnTo>
                    <a:pt x="2612435" y="686426"/>
                  </a:lnTo>
                  <a:lnTo>
                    <a:pt x="2612435" y="686694"/>
                  </a:lnTo>
                  <a:lnTo>
                    <a:pt x="2612435" y="686961"/>
                  </a:lnTo>
                  <a:lnTo>
                    <a:pt x="2612435" y="687229"/>
                  </a:lnTo>
                  <a:lnTo>
                    <a:pt x="2612435" y="687496"/>
                  </a:lnTo>
                  <a:lnTo>
                    <a:pt x="2612435" y="687763"/>
                  </a:lnTo>
                  <a:lnTo>
                    <a:pt x="2612435" y="688030"/>
                  </a:lnTo>
                  <a:lnTo>
                    <a:pt x="2615918" y="687423"/>
                  </a:lnTo>
                  <a:lnTo>
                    <a:pt x="2619401" y="686817"/>
                  </a:lnTo>
                  <a:lnTo>
                    <a:pt x="2622884" y="687810"/>
                  </a:lnTo>
                  <a:lnTo>
                    <a:pt x="2626368" y="687206"/>
                  </a:lnTo>
                  <a:lnTo>
                    <a:pt x="2629851" y="690566"/>
                  </a:lnTo>
                  <a:lnTo>
                    <a:pt x="2633334" y="689965"/>
                  </a:lnTo>
                  <a:lnTo>
                    <a:pt x="2636817" y="689365"/>
                  </a:lnTo>
                  <a:lnTo>
                    <a:pt x="2640301" y="692683"/>
                  </a:lnTo>
                  <a:lnTo>
                    <a:pt x="2643784" y="692087"/>
                  </a:lnTo>
                  <a:lnTo>
                    <a:pt x="2647267" y="691751"/>
                  </a:lnTo>
                  <a:lnTo>
                    <a:pt x="2650750" y="691155"/>
                  </a:lnTo>
                  <a:lnTo>
                    <a:pt x="2654234" y="690560"/>
                  </a:lnTo>
                  <a:lnTo>
                    <a:pt x="2657717" y="692039"/>
                  </a:lnTo>
                  <a:lnTo>
                    <a:pt x="2661200" y="691446"/>
                  </a:lnTo>
                  <a:lnTo>
                    <a:pt x="2664683" y="692658"/>
                  </a:lnTo>
                  <a:lnTo>
                    <a:pt x="2668167" y="692067"/>
                  </a:lnTo>
                  <a:lnTo>
                    <a:pt x="2671650" y="693273"/>
                  </a:lnTo>
                  <a:lnTo>
                    <a:pt x="2675133" y="692684"/>
                  </a:lnTo>
                  <a:lnTo>
                    <a:pt x="2678616" y="692096"/>
                  </a:lnTo>
                  <a:lnTo>
                    <a:pt x="2682100" y="692531"/>
                  </a:lnTo>
                  <a:lnTo>
                    <a:pt x="2685583" y="691944"/>
                  </a:lnTo>
                  <a:lnTo>
                    <a:pt x="2689066" y="698177"/>
                  </a:lnTo>
                  <a:lnTo>
                    <a:pt x="2692549" y="697596"/>
                  </a:lnTo>
                  <a:lnTo>
                    <a:pt x="2696033" y="697016"/>
                  </a:lnTo>
                  <a:lnTo>
                    <a:pt x="2699516" y="702125"/>
                  </a:lnTo>
                  <a:lnTo>
                    <a:pt x="2702999" y="701550"/>
                  </a:lnTo>
                  <a:lnTo>
                    <a:pt x="2706482" y="707273"/>
                  </a:lnTo>
                  <a:lnTo>
                    <a:pt x="2709966" y="706704"/>
                  </a:lnTo>
                  <a:lnTo>
                    <a:pt x="2713449" y="710651"/>
                  </a:lnTo>
                  <a:lnTo>
                    <a:pt x="2716932" y="710087"/>
                  </a:lnTo>
                  <a:lnTo>
                    <a:pt x="2720415" y="709524"/>
                  </a:lnTo>
                  <a:lnTo>
                    <a:pt x="2723899" y="710138"/>
                  </a:lnTo>
                  <a:lnTo>
                    <a:pt x="2727382" y="709576"/>
                  </a:lnTo>
                  <a:lnTo>
                    <a:pt x="2730865" y="709955"/>
                  </a:lnTo>
                  <a:lnTo>
                    <a:pt x="2734348" y="709394"/>
                  </a:lnTo>
                  <a:lnTo>
                    <a:pt x="2737832" y="708833"/>
                  </a:lnTo>
                  <a:lnTo>
                    <a:pt x="2741315" y="708508"/>
                  </a:lnTo>
                  <a:lnTo>
                    <a:pt x="2744798" y="707948"/>
                  </a:lnTo>
                  <a:lnTo>
                    <a:pt x="2748281" y="707859"/>
                  </a:lnTo>
                  <a:lnTo>
                    <a:pt x="2751765" y="707300"/>
                  </a:lnTo>
                  <a:lnTo>
                    <a:pt x="2755248" y="706741"/>
                  </a:lnTo>
                  <a:lnTo>
                    <a:pt x="2758731" y="706182"/>
                  </a:lnTo>
                  <a:lnTo>
                    <a:pt x="2762214" y="705623"/>
                  </a:lnTo>
                  <a:lnTo>
                    <a:pt x="2765698" y="705137"/>
                  </a:lnTo>
                  <a:lnTo>
                    <a:pt x="2769181" y="704677"/>
                  </a:lnTo>
                  <a:lnTo>
                    <a:pt x="2772664" y="710490"/>
                  </a:lnTo>
                  <a:lnTo>
                    <a:pt x="2776147" y="709938"/>
                  </a:lnTo>
                  <a:lnTo>
                    <a:pt x="2779631" y="709386"/>
                  </a:lnTo>
                  <a:lnTo>
                    <a:pt x="2783114" y="709297"/>
                  </a:lnTo>
                  <a:lnTo>
                    <a:pt x="2786597" y="708746"/>
                  </a:lnTo>
                  <a:lnTo>
                    <a:pt x="2790080" y="708888"/>
                  </a:lnTo>
                  <a:lnTo>
                    <a:pt x="2793564" y="708338"/>
                  </a:lnTo>
                  <a:lnTo>
                    <a:pt x="2797047" y="709171"/>
                  </a:lnTo>
                  <a:lnTo>
                    <a:pt x="2800530" y="708623"/>
                  </a:lnTo>
                  <a:lnTo>
                    <a:pt x="2804013" y="708075"/>
                  </a:lnTo>
                  <a:lnTo>
                    <a:pt x="2807497" y="708217"/>
                  </a:lnTo>
                  <a:lnTo>
                    <a:pt x="2810980" y="707670"/>
                  </a:lnTo>
                  <a:lnTo>
                    <a:pt x="2814463" y="707353"/>
                  </a:lnTo>
                  <a:lnTo>
                    <a:pt x="2817946" y="706807"/>
                  </a:lnTo>
                  <a:lnTo>
                    <a:pt x="2821430" y="706260"/>
                  </a:lnTo>
                  <a:lnTo>
                    <a:pt x="2824913" y="708695"/>
                  </a:lnTo>
                  <a:lnTo>
                    <a:pt x="2828396" y="708152"/>
                  </a:lnTo>
                  <a:lnTo>
                    <a:pt x="2831879" y="709656"/>
                  </a:lnTo>
                  <a:lnTo>
                    <a:pt x="2835363" y="709115"/>
                  </a:lnTo>
                  <a:lnTo>
                    <a:pt x="2838846" y="712851"/>
                  </a:lnTo>
                  <a:lnTo>
                    <a:pt x="2842329" y="712314"/>
                  </a:lnTo>
                  <a:lnTo>
                    <a:pt x="2845812" y="711777"/>
                  </a:lnTo>
                  <a:lnTo>
                    <a:pt x="2849296" y="713469"/>
                  </a:lnTo>
                  <a:lnTo>
                    <a:pt x="2852779" y="712934"/>
                  </a:lnTo>
                  <a:lnTo>
                    <a:pt x="2856262" y="718115"/>
                  </a:lnTo>
                  <a:lnTo>
                    <a:pt x="2859745" y="717585"/>
                  </a:lnTo>
                  <a:lnTo>
                    <a:pt x="2863229" y="717056"/>
                  </a:lnTo>
                  <a:lnTo>
                    <a:pt x="2866712" y="737626"/>
                  </a:lnTo>
                  <a:lnTo>
                    <a:pt x="2870195" y="737115"/>
                  </a:lnTo>
                  <a:lnTo>
                    <a:pt x="2873678" y="737206"/>
                  </a:lnTo>
                  <a:lnTo>
                    <a:pt x="2877161" y="736697"/>
                  </a:lnTo>
                  <a:lnTo>
                    <a:pt x="2880645" y="745045"/>
                  </a:lnTo>
                  <a:lnTo>
                    <a:pt x="2884128" y="744543"/>
                  </a:lnTo>
                  <a:lnTo>
                    <a:pt x="2887611" y="744042"/>
                  </a:lnTo>
                  <a:lnTo>
                    <a:pt x="2891094" y="744508"/>
                  </a:lnTo>
                  <a:lnTo>
                    <a:pt x="2894578" y="744008"/>
                  </a:lnTo>
                  <a:lnTo>
                    <a:pt x="2898061" y="743894"/>
                  </a:lnTo>
                  <a:lnTo>
                    <a:pt x="2901544" y="743395"/>
                  </a:lnTo>
                  <a:lnTo>
                    <a:pt x="2905027" y="742895"/>
                  </a:lnTo>
                  <a:lnTo>
                    <a:pt x="2908511" y="744324"/>
                  </a:lnTo>
                  <a:lnTo>
                    <a:pt x="2911994" y="743827"/>
                  </a:lnTo>
                  <a:lnTo>
                    <a:pt x="2915477" y="744289"/>
                  </a:lnTo>
                  <a:lnTo>
                    <a:pt x="2918960" y="743793"/>
                  </a:lnTo>
                  <a:lnTo>
                    <a:pt x="2922444" y="743681"/>
                  </a:lnTo>
                  <a:lnTo>
                    <a:pt x="2925927" y="743185"/>
                  </a:lnTo>
                  <a:lnTo>
                    <a:pt x="2929410" y="742690"/>
                  </a:lnTo>
                  <a:lnTo>
                    <a:pt x="2932893" y="744869"/>
                  </a:lnTo>
                  <a:lnTo>
                    <a:pt x="2936377" y="744377"/>
                  </a:lnTo>
                  <a:lnTo>
                    <a:pt x="2939860" y="745591"/>
                  </a:lnTo>
                  <a:lnTo>
                    <a:pt x="2943343" y="745100"/>
                  </a:lnTo>
                  <a:lnTo>
                    <a:pt x="2946826" y="744609"/>
                  </a:lnTo>
                  <a:lnTo>
                    <a:pt x="2950310" y="744308"/>
                  </a:lnTo>
                  <a:lnTo>
                    <a:pt x="2953793" y="743818"/>
                  </a:lnTo>
                  <a:lnTo>
                    <a:pt x="2957276" y="748950"/>
                  </a:lnTo>
                  <a:lnTo>
                    <a:pt x="2960759" y="748465"/>
                  </a:lnTo>
                  <a:lnTo>
                    <a:pt x="2964243" y="748536"/>
                  </a:lnTo>
                  <a:lnTo>
                    <a:pt x="2967726" y="748051"/>
                  </a:lnTo>
                  <a:lnTo>
                    <a:pt x="2971209" y="747567"/>
                  </a:lnTo>
                  <a:lnTo>
                    <a:pt x="2974692" y="748009"/>
                  </a:lnTo>
                  <a:lnTo>
                    <a:pt x="2978176" y="747526"/>
                  </a:lnTo>
                  <a:lnTo>
                    <a:pt x="2981659" y="749988"/>
                  </a:lnTo>
                  <a:lnTo>
                    <a:pt x="2985142" y="749507"/>
                  </a:lnTo>
                  <a:lnTo>
                    <a:pt x="2988625" y="749027"/>
                  </a:lnTo>
                  <a:lnTo>
                    <a:pt x="2992109" y="752367"/>
                  </a:lnTo>
                  <a:lnTo>
                    <a:pt x="2995592" y="751891"/>
                  </a:lnTo>
                  <a:lnTo>
                    <a:pt x="2999075" y="751776"/>
                  </a:lnTo>
                  <a:lnTo>
                    <a:pt x="3002558" y="751300"/>
                  </a:lnTo>
                  <a:lnTo>
                    <a:pt x="3006042" y="750824"/>
                  </a:lnTo>
                  <a:lnTo>
                    <a:pt x="3009525" y="750348"/>
                  </a:lnTo>
                  <a:lnTo>
                    <a:pt x="3013008" y="749873"/>
                  </a:lnTo>
                  <a:lnTo>
                    <a:pt x="3016491" y="750302"/>
                  </a:lnTo>
                  <a:lnTo>
                    <a:pt x="3019975" y="749827"/>
                  </a:lnTo>
                  <a:lnTo>
                    <a:pt x="3023458" y="757355"/>
                  </a:lnTo>
                  <a:lnTo>
                    <a:pt x="3026941" y="756888"/>
                  </a:lnTo>
                  <a:lnTo>
                    <a:pt x="3030424" y="756421"/>
                  </a:lnTo>
                  <a:lnTo>
                    <a:pt x="3033908" y="757526"/>
                  </a:lnTo>
                  <a:lnTo>
                    <a:pt x="3037391" y="757060"/>
                  </a:lnTo>
                  <a:lnTo>
                    <a:pt x="3040874" y="758159"/>
                  </a:lnTo>
                  <a:lnTo>
                    <a:pt x="3044357" y="757695"/>
                  </a:lnTo>
                  <a:lnTo>
                    <a:pt x="3047841" y="757231"/>
                  </a:lnTo>
                  <a:lnTo>
                    <a:pt x="3047841" y="757404"/>
                  </a:lnTo>
                  <a:lnTo>
                    <a:pt x="3047841" y="757578"/>
                  </a:lnTo>
                  <a:lnTo>
                    <a:pt x="3047841" y="757751"/>
                  </a:lnTo>
                  <a:lnTo>
                    <a:pt x="3047841" y="757924"/>
                  </a:lnTo>
                  <a:lnTo>
                    <a:pt x="3047841" y="758097"/>
                  </a:lnTo>
                  <a:lnTo>
                    <a:pt x="3047841" y="758270"/>
                  </a:lnTo>
                  <a:lnTo>
                    <a:pt x="3047841" y="758442"/>
                  </a:lnTo>
                  <a:lnTo>
                    <a:pt x="3047841" y="758615"/>
                  </a:lnTo>
                  <a:lnTo>
                    <a:pt x="3047841" y="758787"/>
                  </a:lnTo>
                  <a:lnTo>
                    <a:pt x="3047841" y="758960"/>
                  </a:lnTo>
                  <a:lnTo>
                    <a:pt x="3047841" y="759132"/>
                  </a:lnTo>
                  <a:lnTo>
                    <a:pt x="3047841" y="759304"/>
                  </a:lnTo>
                  <a:lnTo>
                    <a:pt x="3047841" y="759476"/>
                  </a:lnTo>
                  <a:lnTo>
                    <a:pt x="3051324" y="759014"/>
                  </a:lnTo>
                  <a:lnTo>
                    <a:pt x="3054807" y="758552"/>
                  </a:lnTo>
                  <a:lnTo>
                    <a:pt x="3058290" y="758263"/>
                  </a:lnTo>
                  <a:lnTo>
                    <a:pt x="3061774" y="757801"/>
                  </a:lnTo>
                  <a:lnTo>
                    <a:pt x="3065257" y="759072"/>
                  </a:lnTo>
                  <a:lnTo>
                    <a:pt x="3068740" y="758684"/>
                  </a:lnTo>
                  <a:lnTo>
                    <a:pt x="3072223" y="758296"/>
                  </a:lnTo>
                  <a:lnTo>
                    <a:pt x="3075707" y="759560"/>
                  </a:lnTo>
                  <a:lnTo>
                    <a:pt x="3079190" y="759103"/>
                  </a:lnTo>
                  <a:lnTo>
                    <a:pt x="3082673" y="764539"/>
                  </a:lnTo>
                  <a:lnTo>
                    <a:pt x="3086156" y="764086"/>
                  </a:lnTo>
                  <a:lnTo>
                    <a:pt x="3089640" y="763634"/>
                  </a:lnTo>
                  <a:lnTo>
                    <a:pt x="3093123" y="763681"/>
                  </a:lnTo>
                  <a:lnTo>
                    <a:pt x="3096606" y="763230"/>
                  </a:lnTo>
                  <a:lnTo>
                    <a:pt x="3100089" y="764438"/>
                  </a:lnTo>
                  <a:lnTo>
                    <a:pt x="3103573" y="763988"/>
                  </a:lnTo>
                  <a:lnTo>
                    <a:pt x="3107056" y="764365"/>
                  </a:lnTo>
                  <a:lnTo>
                    <a:pt x="3110539" y="763916"/>
                  </a:lnTo>
                  <a:lnTo>
                    <a:pt x="3114022" y="763467"/>
                  </a:lnTo>
                  <a:lnTo>
                    <a:pt x="3117506" y="766956"/>
                  </a:lnTo>
                  <a:lnTo>
                    <a:pt x="3120989" y="766511"/>
                  </a:lnTo>
                  <a:lnTo>
                    <a:pt x="3124472" y="766228"/>
                  </a:lnTo>
                  <a:lnTo>
                    <a:pt x="3127955" y="765783"/>
                  </a:lnTo>
                  <a:lnTo>
                    <a:pt x="3131439" y="765338"/>
                  </a:lnTo>
                  <a:lnTo>
                    <a:pt x="3134922" y="767329"/>
                  </a:lnTo>
                  <a:lnTo>
                    <a:pt x="3138405" y="766887"/>
                  </a:lnTo>
                  <a:lnTo>
                    <a:pt x="3141888" y="769055"/>
                  </a:lnTo>
                  <a:lnTo>
                    <a:pt x="3145372" y="768682"/>
                  </a:lnTo>
                  <a:lnTo>
                    <a:pt x="3148855" y="768937"/>
                  </a:lnTo>
                  <a:lnTo>
                    <a:pt x="3152338" y="768498"/>
                  </a:lnTo>
                  <a:lnTo>
                    <a:pt x="3155821" y="768059"/>
                  </a:lnTo>
                  <a:lnTo>
                    <a:pt x="3159304" y="779471"/>
                  </a:lnTo>
                  <a:lnTo>
                    <a:pt x="3162788" y="779042"/>
                  </a:lnTo>
                  <a:lnTo>
                    <a:pt x="3166271" y="780733"/>
                  </a:lnTo>
                  <a:lnTo>
                    <a:pt x="3169754" y="780306"/>
                  </a:lnTo>
                  <a:lnTo>
                    <a:pt x="3173237" y="779878"/>
                  </a:lnTo>
                  <a:lnTo>
                    <a:pt x="3176721" y="779904"/>
                  </a:lnTo>
                  <a:lnTo>
                    <a:pt x="3180204" y="779477"/>
                  </a:lnTo>
                  <a:lnTo>
                    <a:pt x="3183687" y="780706"/>
                  </a:lnTo>
                  <a:lnTo>
                    <a:pt x="3187170" y="780281"/>
                  </a:lnTo>
                  <a:lnTo>
                    <a:pt x="3190654" y="780306"/>
                  </a:lnTo>
                  <a:lnTo>
                    <a:pt x="3194137" y="779881"/>
                  </a:lnTo>
                  <a:lnTo>
                    <a:pt x="3197620" y="779457"/>
                  </a:lnTo>
                  <a:lnTo>
                    <a:pt x="3201103" y="779033"/>
                  </a:lnTo>
                  <a:lnTo>
                    <a:pt x="3204587" y="778609"/>
                  </a:lnTo>
                  <a:lnTo>
                    <a:pt x="3208070" y="780281"/>
                  </a:lnTo>
                  <a:lnTo>
                    <a:pt x="3211553" y="779859"/>
                  </a:lnTo>
                  <a:lnTo>
                    <a:pt x="3215036" y="779437"/>
                  </a:lnTo>
                  <a:lnTo>
                    <a:pt x="3218520" y="780653"/>
                  </a:lnTo>
                  <a:lnTo>
                    <a:pt x="3222003" y="780232"/>
                  </a:lnTo>
                  <a:lnTo>
                    <a:pt x="3225486" y="783349"/>
                  </a:lnTo>
                  <a:lnTo>
                    <a:pt x="3228969" y="782932"/>
                  </a:lnTo>
                  <a:lnTo>
                    <a:pt x="3232453" y="787296"/>
                  </a:lnTo>
                  <a:lnTo>
                    <a:pt x="3235936" y="786882"/>
                  </a:lnTo>
                  <a:lnTo>
                    <a:pt x="3239419" y="786469"/>
                  </a:lnTo>
                  <a:lnTo>
                    <a:pt x="3242902" y="787488"/>
                  </a:lnTo>
                  <a:lnTo>
                    <a:pt x="3246386" y="787076"/>
                  </a:lnTo>
                  <a:lnTo>
                    <a:pt x="3249869" y="789646"/>
                  </a:lnTo>
                  <a:lnTo>
                    <a:pt x="3253352" y="789237"/>
                  </a:lnTo>
                  <a:lnTo>
                    <a:pt x="3256835" y="788828"/>
                  </a:lnTo>
                  <a:lnTo>
                    <a:pt x="3260319" y="790389"/>
                  </a:lnTo>
                  <a:lnTo>
                    <a:pt x="3263802" y="789981"/>
                  </a:lnTo>
                  <a:lnTo>
                    <a:pt x="3267285" y="793192"/>
                  </a:lnTo>
                  <a:lnTo>
                    <a:pt x="3270768" y="792788"/>
                  </a:lnTo>
                  <a:lnTo>
                    <a:pt x="3274252" y="793899"/>
                  </a:lnTo>
                  <a:lnTo>
                    <a:pt x="3277735" y="793496"/>
                  </a:lnTo>
                  <a:lnTo>
                    <a:pt x="3281218" y="793094"/>
                  </a:lnTo>
                  <a:lnTo>
                    <a:pt x="3284701" y="792829"/>
                  </a:lnTo>
                  <a:lnTo>
                    <a:pt x="3288185" y="792426"/>
                  </a:lnTo>
                  <a:lnTo>
                    <a:pt x="3291668" y="797195"/>
                  </a:lnTo>
                  <a:lnTo>
                    <a:pt x="3295151" y="796797"/>
                  </a:lnTo>
                  <a:lnTo>
                    <a:pt x="3298634" y="796399"/>
                  </a:lnTo>
                  <a:lnTo>
                    <a:pt x="3302118" y="797211"/>
                  </a:lnTo>
                  <a:lnTo>
                    <a:pt x="3305601" y="796814"/>
                  </a:lnTo>
                  <a:lnTo>
                    <a:pt x="3309084" y="796820"/>
                  </a:lnTo>
                  <a:lnTo>
                    <a:pt x="3312567" y="796424"/>
                  </a:lnTo>
                  <a:lnTo>
                    <a:pt x="3316051" y="796697"/>
                  </a:lnTo>
                  <a:lnTo>
                    <a:pt x="3319534" y="796302"/>
                  </a:lnTo>
                  <a:lnTo>
                    <a:pt x="3323017" y="795906"/>
                  </a:lnTo>
                  <a:lnTo>
                    <a:pt x="3326500" y="795511"/>
                  </a:lnTo>
                  <a:lnTo>
                    <a:pt x="3329984" y="795116"/>
                  </a:lnTo>
                  <a:lnTo>
                    <a:pt x="3333467" y="794989"/>
                  </a:lnTo>
                  <a:lnTo>
                    <a:pt x="3336950" y="794594"/>
                  </a:lnTo>
                  <a:lnTo>
                    <a:pt x="3340433" y="794199"/>
                  </a:lnTo>
                  <a:lnTo>
                    <a:pt x="3343917" y="795412"/>
                  </a:lnTo>
                  <a:lnTo>
                    <a:pt x="3347400" y="795019"/>
                  </a:lnTo>
                  <a:lnTo>
                    <a:pt x="3350883" y="795160"/>
                  </a:lnTo>
                  <a:lnTo>
                    <a:pt x="3354366" y="794767"/>
                  </a:lnTo>
                  <a:lnTo>
                    <a:pt x="3357850" y="795441"/>
                  </a:lnTo>
                  <a:lnTo>
                    <a:pt x="3361333" y="795049"/>
                  </a:lnTo>
                  <a:lnTo>
                    <a:pt x="3364816" y="794658"/>
                  </a:lnTo>
                  <a:lnTo>
                    <a:pt x="3368299" y="794532"/>
                  </a:lnTo>
                  <a:lnTo>
                    <a:pt x="3371783" y="794141"/>
                  </a:lnTo>
                  <a:lnTo>
                    <a:pt x="3375266" y="795343"/>
                  </a:lnTo>
                  <a:lnTo>
                    <a:pt x="3378749" y="794954"/>
                  </a:lnTo>
                  <a:lnTo>
                    <a:pt x="3382232" y="794564"/>
                  </a:lnTo>
                  <a:lnTo>
                    <a:pt x="3385716" y="797072"/>
                  </a:lnTo>
                  <a:lnTo>
                    <a:pt x="3389199" y="796685"/>
                  </a:lnTo>
                  <a:lnTo>
                    <a:pt x="3392682" y="796560"/>
                  </a:lnTo>
                  <a:lnTo>
                    <a:pt x="3396165" y="796173"/>
                  </a:lnTo>
                  <a:lnTo>
                    <a:pt x="3399649" y="800581"/>
                  </a:lnTo>
                  <a:lnTo>
                    <a:pt x="3403132" y="800198"/>
                  </a:lnTo>
                  <a:lnTo>
                    <a:pt x="3406615" y="799816"/>
                  </a:lnTo>
                  <a:lnTo>
                    <a:pt x="3410098" y="800586"/>
                  </a:lnTo>
                  <a:lnTo>
                    <a:pt x="3413582" y="800204"/>
                  </a:lnTo>
                  <a:lnTo>
                    <a:pt x="3417065" y="802493"/>
                  </a:lnTo>
                  <a:lnTo>
                    <a:pt x="3420548" y="802114"/>
                  </a:lnTo>
                  <a:lnTo>
                    <a:pt x="3424031" y="801734"/>
                  </a:lnTo>
                  <a:lnTo>
                    <a:pt x="3427515" y="801482"/>
                  </a:lnTo>
                  <a:lnTo>
                    <a:pt x="3430998" y="801103"/>
                  </a:lnTo>
                  <a:lnTo>
                    <a:pt x="3434481" y="801988"/>
                  </a:lnTo>
                  <a:lnTo>
                    <a:pt x="3437964" y="801610"/>
                  </a:lnTo>
                  <a:lnTo>
                    <a:pt x="3441447" y="807082"/>
                  </a:lnTo>
                  <a:lnTo>
                    <a:pt x="3444931" y="806709"/>
                  </a:lnTo>
                  <a:lnTo>
                    <a:pt x="3448414" y="806336"/>
                  </a:lnTo>
                  <a:lnTo>
                    <a:pt x="3451897" y="807556"/>
                  </a:lnTo>
                  <a:lnTo>
                    <a:pt x="3455380" y="807185"/>
                  </a:lnTo>
                  <a:lnTo>
                    <a:pt x="3458864" y="806813"/>
                  </a:lnTo>
                  <a:lnTo>
                    <a:pt x="3462347" y="806441"/>
                  </a:lnTo>
                  <a:lnTo>
                    <a:pt x="3465830" y="806070"/>
                  </a:lnTo>
                  <a:lnTo>
                    <a:pt x="3469313" y="808136"/>
                  </a:lnTo>
                  <a:lnTo>
                    <a:pt x="3472797" y="807767"/>
                  </a:lnTo>
                  <a:lnTo>
                    <a:pt x="3476280" y="813496"/>
                  </a:lnTo>
                  <a:lnTo>
                    <a:pt x="3479763" y="813131"/>
                  </a:lnTo>
                  <a:lnTo>
                    <a:pt x="3483246" y="812767"/>
                  </a:lnTo>
                  <a:lnTo>
                    <a:pt x="3483246" y="812885"/>
                  </a:lnTo>
                  <a:lnTo>
                    <a:pt x="3483246" y="813003"/>
                  </a:lnTo>
                  <a:lnTo>
                    <a:pt x="3483246" y="813120"/>
                  </a:lnTo>
                  <a:lnTo>
                    <a:pt x="3483246" y="813238"/>
                  </a:lnTo>
                  <a:lnTo>
                    <a:pt x="3483246" y="813356"/>
                  </a:lnTo>
                  <a:lnTo>
                    <a:pt x="3483246" y="813474"/>
                  </a:lnTo>
                  <a:lnTo>
                    <a:pt x="3483246" y="813591"/>
                  </a:lnTo>
                  <a:lnTo>
                    <a:pt x="3483246" y="813709"/>
                  </a:lnTo>
                  <a:lnTo>
                    <a:pt x="3483246" y="813826"/>
                  </a:lnTo>
                  <a:lnTo>
                    <a:pt x="3483246" y="813944"/>
                  </a:lnTo>
                  <a:lnTo>
                    <a:pt x="3483246" y="814061"/>
                  </a:lnTo>
                  <a:lnTo>
                    <a:pt x="3483246" y="814178"/>
                  </a:lnTo>
                  <a:lnTo>
                    <a:pt x="3483246" y="814295"/>
                  </a:lnTo>
                  <a:lnTo>
                    <a:pt x="3483246" y="814412"/>
                  </a:lnTo>
                  <a:lnTo>
                    <a:pt x="3483246" y="814529"/>
                  </a:lnTo>
                  <a:lnTo>
                    <a:pt x="3483246" y="814646"/>
                  </a:lnTo>
                  <a:lnTo>
                    <a:pt x="3483246" y="814763"/>
                  </a:lnTo>
                  <a:lnTo>
                    <a:pt x="3483246" y="814880"/>
                  </a:lnTo>
                  <a:lnTo>
                    <a:pt x="3483246" y="814997"/>
                  </a:lnTo>
                  <a:lnTo>
                    <a:pt x="3483246" y="815114"/>
                  </a:lnTo>
                  <a:lnTo>
                    <a:pt x="3483246" y="81523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748432"/>
              <a:ext cx="3483246" cy="803634"/>
            </a:xfrm>
            <a:custGeom>
              <a:avLst/>
              <a:gdLst/>
              <a:ahLst/>
              <a:cxnLst/>
              <a:rect l="0" t="0" r="0" b="0"/>
              <a:pathLst>
                <a:path w="3483246" h="803634">
                  <a:moveTo>
                    <a:pt x="0" y="803634"/>
                  </a:moveTo>
                  <a:lnTo>
                    <a:pt x="3483" y="577788"/>
                  </a:lnTo>
                  <a:lnTo>
                    <a:pt x="6966" y="379445"/>
                  </a:lnTo>
                  <a:lnTo>
                    <a:pt x="10449" y="518541"/>
                  </a:lnTo>
                  <a:lnTo>
                    <a:pt x="13932" y="433606"/>
                  </a:lnTo>
                  <a:lnTo>
                    <a:pt x="17416" y="402906"/>
                  </a:lnTo>
                  <a:lnTo>
                    <a:pt x="20899" y="333576"/>
                  </a:lnTo>
                  <a:lnTo>
                    <a:pt x="24382" y="267296"/>
                  </a:lnTo>
                  <a:lnTo>
                    <a:pt x="27865" y="379445"/>
                  </a:lnTo>
                  <a:lnTo>
                    <a:pt x="31349" y="333576"/>
                  </a:lnTo>
                  <a:lnTo>
                    <a:pt x="34832" y="391509"/>
                  </a:lnTo>
                  <a:lnTo>
                    <a:pt x="38315" y="355598"/>
                  </a:lnTo>
                  <a:lnTo>
                    <a:pt x="41798" y="320516"/>
                  </a:lnTo>
                  <a:lnTo>
                    <a:pt x="45282" y="313179"/>
                  </a:lnTo>
                  <a:lnTo>
                    <a:pt x="48765" y="281111"/>
                  </a:lnTo>
                  <a:lnTo>
                    <a:pt x="52248" y="263488"/>
                  </a:lnTo>
                  <a:lnTo>
                    <a:pt x="55731" y="233374"/>
                  </a:lnTo>
                  <a:lnTo>
                    <a:pt x="59215" y="231719"/>
                  </a:lnTo>
                  <a:lnTo>
                    <a:pt x="62698" y="203870"/>
                  </a:lnTo>
                  <a:lnTo>
                    <a:pt x="66181" y="176548"/>
                  </a:lnTo>
                  <a:lnTo>
                    <a:pt x="69664" y="149739"/>
                  </a:lnTo>
                  <a:lnTo>
                    <a:pt x="73148" y="123429"/>
                  </a:lnTo>
                  <a:lnTo>
                    <a:pt x="76631" y="155061"/>
                  </a:lnTo>
                  <a:lnTo>
                    <a:pt x="80114" y="131271"/>
                  </a:lnTo>
                  <a:lnTo>
                    <a:pt x="83597" y="107877"/>
                  </a:lnTo>
                  <a:lnTo>
                    <a:pt x="87081" y="112303"/>
                  </a:lnTo>
                  <a:lnTo>
                    <a:pt x="90564" y="90312"/>
                  </a:lnTo>
                  <a:lnTo>
                    <a:pt x="94047" y="82218"/>
                  </a:lnTo>
                  <a:lnTo>
                    <a:pt x="97530" y="61194"/>
                  </a:lnTo>
                  <a:lnTo>
                    <a:pt x="101014" y="40488"/>
                  </a:lnTo>
                  <a:lnTo>
                    <a:pt x="104497" y="20092"/>
                  </a:lnTo>
                  <a:lnTo>
                    <a:pt x="107980" y="0"/>
                  </a:lnTo>
                  <a:lnTo>
                    <a:pt x="111463" y="34815"/>
                  </a:lnTo>
                  <a:lnTo>
                    <a:pt x="114947" y="16221"/>
                  </a:lnTo>
                  <a:lnTo>
                    <a:pt x="118430" y="35565"/>
                  </a:lnTo>
                  <a:lnTo>
                    <a:pt x="121913" y="18069"/>
                  </a:lnTo>
                  <a:lnTo>
                    <a:pt x="125396" y="797"/>
                  </a:lnTo>
                  <a:lnTo>
                    <a:pt x="128880" y="19710"/>
                  </a:lnTo>
                  <a:lnTo>
                    <a:pt x="132363" y="3390"/>
                  </a:lnTo>
                  <a:lnTo>
                    <a:pt x="135846" y="140532"/>
                  </a:lnTo>
                  <a:lnTo>
                    <a:pt x="139329" y="126833"/>
                  </a:lnTo>
                  <a:lnTo>
                    <a:pt x="142813" y="121197"/>
                  </a:lnTo>
                  <a:lnTo>
                    <a:pt x="146296" y="107877"/>
                  </a:lnTo>
                  <a:lnTo>
                    <a:pt x="149779" y="94683"/>
                  </a:lnTo>
                  <a:lnTo>
                    <a:pt x="153262" y="112902"/>
                  </a:lnTo>
                  <a:lnTo>
                    <a:pt x="156746" y="100373"/>
                  </a:lnTo>
                  <a:lnTo>
                    <a:pt x="160229" y="124419"/>
                  </a:lnTo>
                  <a:lnTo>
                    <a:pt x="163712" y="112583"/>
                  </a:lnTo>
                  <a:lnTo>
                    <a:pt x="167195" y="100846"/>
                  </a:lnTo>
                  <a:lnTo>
                    <a:pt x="170679" y="177421"/>
                  </a:lnTo>
                  <a:lnTo>
                    <a:pt x="174162" y="166977"/>
                  </a:lnTo>
                  <a:lnTo>
                    <a:pt x="177645" y="156609"/>
                  </a:lnTo>
                  <a:lnTo>
                    <a:pt x="181128" y="146317"/>
                  </a:lnTo>
                  <a:lnTo>
                    <a:pt x="184612" y="136098"/>
                  </a:lnTo>
                  <a:lnTo>
                    <a:pt x="188095" y="125954"/>
                  </a:lnTo>
                  <a:lnTo>
                    <a:pt x="191578" y="115882"/>
                  </a:lnTo>
                  <a:lnTo>
                    <a:pt x="195061" y="140115"/>
                  </a:lnTo>
                  <a:lnTo>
                    <a:pt x="198545" y="130556"/>
                  </a:lnTo>
                  <a:lnTo>
                    <a:pt x="202028" y="137297"/>
                  </a:lnTo>
                  <a:lnTo>
                    <a:pt x="205511" y="128036"/>
                  </a:lnTo>
                  <a:lnTo>
                    <a:pt x="208994" y="118837"/>
                  </a:lnTo>
                  <a:lnTo>
                    <a:pt x="212478" y="160211"/>
                  </a:lnTo>
                  <a:lnTo>
                    <a:pt x="215961" y="151637"/>
                  </a:lnTo>
                  <a:lnTo>
                    <a:pt x="219444" y="143116"/>
                  </a:lnTo>
                  <a:lnTo>
                    <a:pt x="222927" y="134645"/>
                  </a:lnTo>
                  <a:lnTo>
                    <a:pt x="226411" y="154248"/>
                  </a:lnTo>
                  <a:lnTo>
                    <a:pt x="229894" y="146143"/>
                  </a:lnTo>
                  <a:lnTo>
                    <a:pt x="233377" y="138084"/>
                  </a:lnTo>
                  <a:lnTo>
                    <a:pt x="236860" y="177177"/>
                  </a:lnTo>
                  <a:lnTo>
                    <a:pt x="240344" y="169642"/>
                  </a:lnTo>
                  <a:lnTo>
                    <a:pt x="243827" y="193038"/>
                  </a:lnTo>
                  <a:lnTo>
                    <a:pt x="247310" y="185863"/>
                  </a:lnTo>
                  <a:lnTo>
                    <a:pt x="250793" y="178723"/>
                  </a:lnTo>
                  <a:lnTo>
                    <a:pt x="254277" y="179081"/>
                  </a:lnTo>
                  <a:lnTo>
                    <a:pt x="257760" y="172077"/>
                  </a:lnTo>
                  <a:lnTo>
                    <a:pt x="261243" y="179769"/>
                  </a:lnTo>
                  <a:lnTo>
                    <a:pt x="264726" y="172957"/>
                  </a:lnTo>
                  <a:lnTo>
                    <a:pt x="268210" y="245846"/>
                  </a:lnTo>
                  <a:lnTo>
                    <a:pt x="271693" y="239775"/>
                  </a:lnTo>
                  <a:lnTo>
                    <a:pt x="275176" y="233729"/>
                  </a:lnTo>
                  <a:lnTo>
                    <a:pt x="278659" y="249723"/>
                  </a:lnTo>
                  <a:lnTo>
                    <a:pt x="282143" y="243912"/>
                  </a:lnTo>
                  <a:lnTo>
                    <a:pt x="285626" y="238124"/>
                  </a:lnTo>
                  <a:lnTo>
                    <a:pt x="289109" y="232358"/>
                  </a:lnTo>
                  <a:lnTo>
                    <a:pt x="292592" y="226616"/>
                  </a:lnTo>
                  <a:lnTo>
                    <a:pt x="296075" y="226358"/>
                  </a:lnTo>
                  <a:lnTo>
                    <a:pt x="299559" y="220703"/>
                  </a:lnTo>
                  <a:lnTo>
                    <a:pt x="303042" y="238803"/>
                  </a:lnTo>
                  <a:lnTo>
                    <a:pt x="306525" y="233374"/>
                  </a:lnTo>
                  <a:lnTo>
                    <a:pt x="310008" y="285757"/>
                  </a:lnTo>
                  <a:lnTo>
                    <a:pt x="313492" y="280812"/>
                  </a:lnTo>
                  <a:lnTo>
                    <a:pt x="316975" y="275883"/>
                  </a:lnTo>
                  <a:lnTo>
                    <a:pt x="320458" y="295342"/>
                  </a:lnTo>
                  <a:lnTo>
                    <a:pt x="323941" y="290630"/>
                  </a:lnTo>
                  <a:lnTo>
                    <a:pt x="327425" y="308516"/>
                  </a:lnTo>
                  <a:lnTo>
                    <a:pt x="330908" y="304004"/>
                  </a:lnTo>
                  <a:lnTo>
                    <a:pt x="334391" y="299506"/>
                  </a:lnTo>
                  <a:lnTo>
                    <a:pt x="337874" y="295022"/>
                  </a:lnTo>
                  <a:lnTo>
                    <a:pt x="341358" y="290551"/>
                  </a:lnTo>
                  <a:lnTo>
                    <a:pt x="344841" y="316000"/>
                  </a:lnTo>
                  <a:lnTo>
                    <a:pt x="348324" y="311770"/>
                  </a:lnTo>
                  <a:lnTo>
                    <a:pt x="351807" y="307552"/>
                  </a:lnTo>
                  <a:lnTo>
                    <a:pt x="355291" y="303346"/>
                  </a:lnTo>
                  <a:lnTo>
                    <a:pt x="358774" y="299151"/>
                  </a:lnTo>
                  <a:lnTo>
                    <a:pt x="362257" y="311577"/>
                  </a:lnTo>
                  <a:lnTo>
                    <a:pt x="365740" y="307520"/>
                  </a:lnTo>
                  <a:lnTo>
                    <a:pt x="369224" y="311487"/>
                  </a:lnTo>
                  <a:lnTo>
                    <a:pt x="372707" y="307505"/>
                  </a:lnTo>
                  <a:lnTo>
                    <a:pt x="376190" y="303534"/>
                  </a:lnTo>
                  <a:lnTo>
                    <a:pt x="379673" y="307490"/>
                  </a:lnTo>
                  <a:lnTo>
                    <a:pt x="383157" y="303592"/>
                  </a:lnTo>
                  <a:lnTo>
                    <a:pt x="386640" y="304396"/>
                  </a:lnTo>
                  <a:lnTo>
                    <a:pt x="390123" y="300548"/>
                  </a:lnTo>
                  <a:lnTo>
                    <a:pt x="393606" y="298275"/>
                  </a:lnTo>
                  <a:lnTo>
                    <a:pt x="397090" y="294456"/>
                  </a:lnTo>
                  <a:lnTo>
                    <a:pt x="400573" y="290647"/>
                  </a:lnTo>
                  <a:lnTo>
                    <a:pt x="404056" y="286849"/>
                  </a:lnTo>
                  <a:lnTo>
                    <a:pt x="407539" y="283059"/>
                  </a:lnTo>
                  <a:lnTo>
                    <a:pt x="411023" y="280883"/>
                  </a:lnTo>
                  <a:lnTo>
                    <a:pt x="414506" y="277122"/>
                  </a:lnTo>
                  <a:lnTo>
                    <a:pt x="417989" y="273371"/>
                  </a:lnTo>
                  <a:lnTo>
                    <a:pt x="421472" y="283877"/>
                  </a:lnTo>
                  <a:lnTo>
                    <a:pt x="424956" y="280227"/>
                  </a:lnTo>
                  <a:lnTo>
                    <a:pt x="428439" y="282747"/>
                  </a:lnTo>
                  <a:lnTo>
                    <a:pt x="431922" y="279150"/>
                  </a:lnTo>
                  <a:lnTo>
                    <a:pt x="435405" y="275562"/>
                  </a:lnTo>
                  <a:lnTo>
                    <a:pt x="438889" y="271982"/>
                  </a:lnTo>
                  <a:lnTo>
                    <a:pt x="442372" y="268411"/>
                  </a:lnTo>
                  <a:lnTo>
                    <a:pt x="445855" y="271037"/>
                  </a:lnTo>
                  <a:lnTo>
                    <a:pt x="449338" y="267516"/>
                  </a:lnTo>
                  <a:lnTo>
                    <a:pt x="452822" y="289063"/>
                  </a:lnTo>
                  <a:lnTo>
                    <a:pt x="456305" y="285694"/>
                  </a:lnTo>
                  <a:lnTo>
                    <a:pt x="459788" y="282332"/>
                  </a:lnTo>
                  <a:lnTo>
                    <a:pt x="463271" y="287409"/>
                  </a:lnTo>
                  <a:lnTo>
                    <a:pt x="466755" y="284107"/>
                  </a:lnTo>
                  <a:lnTo>
                    <a:pt x="470238" y="282205"/>
                  </a:lnTo>
                  <a:lnTo>
                    <a:pt x="473721" y="278925"/>
                  </a:lnTo>
                  <a:lnTo>
                    <a:pt x="477204" y="275651"/>
                  </a:lnTo>
                  <a:lnTo>
                    <a:pt x="480688" y="275193"/>
                  </a:lnTo>
                  <a:lnTo>
                    <a:pt x="484171" y="271948"/>
                  </a:lnTo>
                  <a:lnTo>
                    <a:pt x="487654" y="272909"/>
                  </a:lnTo>
                  <a:lnTo>
                    <a:pt x="491137" y="269699"/>
                  </a:lnTo>
                  <a:lnTo>
                    <a:pt x="494621" y="278826"/>
                  </a:lnTo>
                  <a:lnTo>
                    <a:pt x="498104" y="275691"/>
                  </a:lnTo>
                  <a:lnTo>
                    <a:pt x="501587" y="272562"/>
                  </a:lnTo>
                  <a:lnTo>
                    <a:pt x="505070" y="277466"/>
                  </a:lnTo>
                  <a:lnTo>
                    <a:pt x="508554" y="274388"/>
                  </a:lnTo>
                  <a:lnTo>
                    <a:pt x="512037" y="302619"/>
                  </a:lnTo>
                  <a:lnTo>
                    <a:pt x="515520" y="299704"/>
                  </a:lnTo>
                  <a:lnTo>
                    <a:pt x="519003" y="296794"/>
                  </a:lnTo>
                  <a:lnTo>
                    <a:pt x="522487" y="308972"/>
                  </a:lnTo>
                  <a:lnTo>
                    <a:pt x="525970" y="306145"/>
                  </a:lnTo>
                  <a:lnTo>
                    <a:pt x="529453" y="328165"/>
                  </a:lnTo>
                  <a:lnTo>
                    <a:pt x="532936" y="325466"/>
                  </a:lnTo>
                  <a:lnTo>
                    <a:pt x="536420" y="324836"/>
                  </a:lnTo>
                  <a:lnTo>
                    <a:pt x="539903" y="322156"/>
                  </a:lnTo>
                  <a:lnTo>
                    <a:pt x="543386" y="319482"/>
                  </a:lnTo>
                  <a:lnTo>
                    <a:pt x="546869" y="318886"/>
                  </a:lnTo>
                  <a:lnTo>
                    <a:pt x="550353" y="316231"/>
                  </a:lnTo>
                  <a:lnTo>
                    <a:pt x="553836" y="321779"/>
                  </a:lnTo>
                  <a:lnTo>
                    <a:pt x="557319" y="319170"/>
                  </a:lnTo>
                  <a:lnTo>
                    <a:pt x="560802" y="316566"/>
                  </a:lnTo>
                  <a:lnTo>
                    <a:pt x="564286" y="327860"/>
                  </a:lnTo>
                  <a:lnTo>
                    <a:pt x="567769" y="325327"/>
                  </a:lnTo>
                  <a:lnTo>
                    <a:pt x="571252" y="332333"/>
                  </a:lnTo>
                  <a:lnTo>
                    <a:pt x="574735" y="329851"/>
                  </a:lnTo>
                  <a:lnTo>
                    <a:pt x="578218" y="327372"/>
                  </a:lnTo>
                  <a:lnTo>
                    <a:pt x="581702" y="324897"/>
                  </a:lnTo>
                  <a:lnTo>
                    <a:pt x="585185" y="322426"/>
                  </a:lnTo>
                  <a:lnTo>
                    <a:pt x="588668" y="328407"/>
                  </a:lnTo>
                  <a:lnTo>
                    <a:pt x="592151" y="325981"/>
                  </a:lnTo>
                  <a:lnTo>
                    <a:pt x="595635" y="344890"/>
                  </a:lnTo>
                  <a:lnTo>
                    <a:pt x="599118" y="342562"/>
                  </a:lnTo>
                  <a:lnTo>
                    <a:pt x="602601" y="340238"/>
                  </a:lnTo>
                  <a:lnTo>
                    <a:pt x="606084" y="339632"/>
                  </a:lnTo>
                  <a:lnTo>
                    <a:pt x="609568" y="337322"/>
                  </a:lnTo>
                  <a:lnTo>
                    <a:pt x="613051" y="345949"/>
                  </a:lnTo>
                  <a:lnTo>
                    <a:pt x="616534" y="343692"/>
                  </a:lnTo>
                  <a:lnTo>
                    <a:pt x="620017" y="347164"/>
                  </a:lnTo>
                  <a:lnTo>
                    <a:pt x="623501" y="344937"/>
                  </a:lnTo>
                  <a:lnTo>
                    <a:pt x="626984" y="342714"/>
                  </a:lnTo>
                  <a:lnTo>
                    <a:pt x="630467" y="346945"/>
                  </a:lnTo>
                  <a:lnTo>
                    <a:pt x="633950" y="344754"/>
                  </a:lnTo>
                  <a:lnTo>
                    <a:pt x="637434" y="345751"/>
                  </a:lnTo>
                  <a:lnTo>
                    <a:pt x="640917" y="343580"/>
                  </a:lnTo>
                  <a:lnTo>
                    <a:pt x="644400" y="341411"/>
                  </a:lnTo>
                  <a:lnTo>
                    <a:pt x="647883" y="355462"/>
                  </a:lnTo>
                  <a:lnTo>
                    <a:pt x="651367" y="353364"/>
                  </a:lnTo>
                  <a:lnTo>
                    <a:pt x="654850" y="356467"/>
                  </a:lnTo>
                  <a:lnTo>
                    <a:pt x="658333" y="354395"/>
                  </a:lnTo>
                  <a:lnTo>
                    <a:pt x="661816" y="352326"/>
                  </a:lnTo>
                  <a:lnTo>
                    <a:pt x="665300" y="350260"/>
                  </a:lnTo>
                  <a:lnTo>
                    <a:pt x="668783" y="348197"/>
                  </a:lnTo>
                  <a:lnTo>
                    <a:pt x="672266" y="346136"/>
                  </a:lnTo>
                  <a:lnTo>
                    <a:pt x="675749" y="344078"/>
                  </a:lnTo>
                  <a:lnTo>
                    <a:pt x="679233" y="343527"/>
                  </a:lnTo>
                  <a:lnTo>
                    <a:pt x="682716" y="341480"/>
                  </a:lnTo>
                  <a:lnTo>
                    <a:pt x="686199" y="339437"/>
                  </a:lnTo>
                  <a:lnTo>
                    <a:pt x="689682" y="337396"/>
                  </a:lnTo>
                  <a:lnTo>
                    <a:pt x="693166" y="335358"/>
                  </a:lnTo>
                  <a:lnTo>
                    <a:pt x="696649" y="351659"/>
                  </a:lnTo>
                  <a:lnTo>
                    <a:pt x="700132" y="349694"/>
                  </a:lnTo>
                  <a:lnTo>
                    <a:pt x="703615" y="351952"/>
                  </a:lnTo>
                  <a:lnTo>
                    <a:pt x="707099" y="350007"/>
                  </a:lnTo>
                  <a:lnTo>
                    <a:pt x="710582" y="348065"/>
                  </a:lnTo>
                  <a:lnTo>
                    <a:pt x="714065" y="354427"/>
                  </a:lnTo>
                  <a:lnTo>
                    <a:pt x="717548" y="352520"/>
                  </a:lnTo>
                  <a:lnTo>
                    <a:pt x="721032" y="352658"/>
                  </a:lnTo>
                  <a:lnTo>
                    <a:pt x="724515" y="350763"/>
                  </a:lnTo>
                  <a:lnTo>
                    <a:pt x="727998" y="348870"/>
                  </a:lnTo>
                  <a:lnTo>
                    <a:pt x="731481" y="347664"/>
                  </a:lnTo>
                  <a:lnTo>
                    <a:pt x="734965" y="345778"/>
                  </a:lnTo>
                  <a:lnTo>
                    <a:pt x="738448" y="353329"/>
                  </a:lnTo>
                  <a:lnTo>
                    <a:pt x="741931" y="351481"/>
                  </a:lnTo>
                  <a:lnTo>
                    <a:pt x="745414" y="352278"/>
                  </a:lnTo>
                  <a:lnTo>
                    <a:pt x="748898" y="350443"/>
                  </a:lnTo>
                  <a:lnTo>
                    <a:pt x="752381" y="348610"/>
                  </a:lnTo>
                  <a:lnTo>
                    <a:pt x="755864" y="352029"/>
                  </a:lnTo>
                  <a:lnTo>
                    <a:pt x="759347" y="350219"/>
                  </a:lnTo>
                  <a:lnTo>
                    <a:pt x="762831" y="349063"/>
                  </a:lnTo>
                  <a:lnTo>
                    <a:pt x="766314" y="347259"/>
                  </a:lnTo>
                  <a:lnTo>
                    <a:pt x="769797" y="345458"/>
                  </a:lnTo>
                  <a:lnTo>
                    <a:pt x="773280" y="343658"/>
                  </a:lnTo>
                  <a:lnTo>
                    <a:pt x="776764" y="341861"/>
                  </a:lnTo>
                  <a:lnTo>
                    <a:pt x="780247" y="341386"/>
                  </a:lnTo>
                  <a:lnTo>
                    <a:pt x="783730" y="339598"/>
                  </a:lnTo>
                  <a:lnTo>
                    <a:pt x="787213" y="343699"/>
                  </a:lnTo>
                  <a:lnTo>
                    <a:pt x="790697" y="341934"/>
                  </a:lnTo>
                  <a:lnTo>
                    <a:pt x="794180" y="340171"/>
                  </a:lnTo>
                  <a:lnTo>
                    <a:pt x="797663" y="339710"/>
                  </a:lnTo>
                  <a:lnTo>
                    <a:pt x="801146" y="337955"/>
                  </a:lnTo>
                  <a:lnTo>
                    <a:pt x="804630" y="338799"/>
                  </a:lnTo>
                  <a:lnTo>
                    <a:pt x="808113" y="337056"/>
                  </a:lnTo>
                  <a:lnTo>
                    <a:pt x="811596" y="335315"/>
                  </a:lnTo>
                  <a:lnTo>
                    <a:pt x="815079" y="334876"/>
                  </a:lnTo>
                  <a:lnTo>
                    <a:pt x="818563" y="333143"/>
                  </a:lnTo>
                  <a:lnTo>
                    <a:pt x="822046" y="337209"/>
                  </a:lnTo>
                  <a:lnTo>
                    <a:pt x="825529" y="335499"/>
                  </a:lnTo>
                  <a:lnTo>
                    <a:pt x="829012" y="338856"/>
                  </a:lnTo>
                  <a:lnTo>
                    <a:pt x="832496" y="337164"/>
                  </a:lnTo>
                  <a:lnTo>
                    <a:pt x="835979" y="335475"/>
                  </a:lnTo>
                  <a:lnTo>
                    <a:pt x="839462" y="335048"/>
                  </a:lnTo>
                  <a:lnTo>
                    <a:pt x="842945" y="333366"/>
                  </a:lnTo>
                  <a:lnTo>
                    <a:pt x="846429" y="334203"/>
                  </a:lnTo>
                  <a:lnTo>
                    <a:pt x="849912" y="332533"/>
                  </a:lnTo>
                  <a:lnTo>
                    <a:pt x="853395" y="330864"/>
                  </a:lnTo>
                  <a:lnTo>
                    <a:pt x="856878" y="330457"/>
                  </a:lnTo>
                  <a:lnTo>
                    <a:pt x="860361" y="328795"/>
                  </a:lnTo>
                  <a:lnTo>
                    <a:pt x="863845" y="329024"/>
                  </a:lnTo>
                  <a:lnTo>
                    <a:pt x="867328" y="327372"/>
                  </a:lnTo>
                  <a:lnTo>
                    <a:pt x="870811" y="325721"/>
                  </a:lnTo>
                  <a:lnTo>
                    <a:pt x="870811" y="326351"/>
                  </a:lnTo>
                  <a:lnTo>
                    <a:pt x="870811" y="326979"/>
                  </a:lnTo>
                  <a:lnTo>
                    <a:pt x="874294" y="325334"/>
                  </a:lnTo>
                  <a:lnTo>
                    <a:pt x="877778" y="323691"/>
                  </a:lnTo>
                  <a:lnTo>
                    <a:pt x="881261" y="323941"/>
                  </a:lnTo>
                  <a:lnTo>
                    <a:pt x="884744" y="322306"/>
                  </a:lnTo>
                  <a:lnTo>
                    <a:pt x="888227" y="321305"/>
                  </a:lnTo>
                  <a:lnTo>
                    <a:pt x="891711" y="319676"/>
                  </a:lnTo>
                  <a:lnTo>
                    <a:pt x="895194" y="318049"/>
                  </a:lnTo>
                  <a:lnTo>
                    <a:pt x="898677" y="318321"/>
                  </a:lnTo>
                  <a:lnTo>
                    <a:pt x="902160" y="316703"/>
                  </a:lnTo>
                  <a:lnTo>
                    <a:pt x="905644" y="321958"/>
                  </a:lnTo>
                  <a:lnTo>
                    <a:pt x="909127" y="320362"/>
                  </a:lnTo>
                  <a:lnTo>
                    <a:pt x="912610" y="318768"/>
                  </a:lnTo>
                  <a:lnTo>
                    <a:pt x="916093" y="319032"/>
                  </a:lnTo>
                  <a:lnTo>
                    <a:pt x="919577" y="317446"/>
                  </a:lnTo>
                  <a:lnTo>
                    <a:pt x="923060" y="324385"/>
                  </a:lnTo>
                  <a:lnTo>
                    <a:pt x="926543" y="322827"/>
                  </a:lnTo>
                  <a:lnTo>
                    <a:pt x="930026" y="321870"/>
                  </a:lnTo>
                  <a:lnTo>
                    <a:pt x="933510" y="320316"/>
                  </a:lnTo>
                  <a:lnTo>
                    <a:pt x="936993" y="318764"/>
                  </a:lnTo>
                  <a:lnTo>
                    <a:pt x="940476" y="327860"/>
                  </a:lnTo>
                  <a:lnTo>
                    <a:pt x="943959" y="326340"/>
                  </a:lnTo>
                  <a:lnTo>
                    <a:pt x="947443" y="328285"/>
                  </a:lnTo>
                  <a:lnTo>
                    <a:pt x="950926" y="326777"/>
                  </a:lnTo>
                  <a:lnTo>
                    <a:pt x="954409" y="325270"/>
                  </a:lnTo>
                  <a:lnTo>
                    <a:pt x="957892" y="324918"/>
                  </a:lnTo>
                  <a:lnTo>
                    <a:pt x="961376" y="323417"/>
                  </a:lnTo>
                  <a:lnTo>
                    <a:pt x="964859" y="322495"/>
                  </a:lnTo>
                  <a:lnTo>
                    <a:pt x="968342" y="320999"/>
                  </a:lnTo>
                  <a:lnTo>
                    <a:pt x="971825" y="319504"/>
                  </a:lnTo>
                  <a:lnTo>
                    <a:pt x="975309" y="318011"/>
                  </a:lnTo>
                  <a:lnTo>
                    <a:pt x="978792" y="316519"/>
                  </a:lnTo>
                  <a:lnTo>
                    <a:pt x="982275" y="317354"/>
                  </a:lnTo>
                  <a:lnTo>
                    <a:pt x="985758" y="315871"/>
                  </a:lnTo>
                  <a:lnTo>
                    <a:pt x="989242" y="316129"/>
                  </a:lnTo>
                  <a:lnTo>
                    <a:pt x="992725" y="314653"/>
                  </a:lnTo>
                  <a:lnTo>
                    <a:pt x="996208" y="313179"/>
                  </a:lnTo>
                  <a:lnTo>
                    <a:pt x="999691" y="316318"/>
                  </a:lnTo>
                  <a:lnTo>
                    <a:pt x="1003175" y="314858"/>
                  </a:lnTo>
                  <a:lnTo>
                    <a:pt x="1006658" y="313400"/>
                  </a:lnTo>
                  <a:lnTo>
                    <a:pt x="1010141" y="311943"/>
                  </a:lnTo>
                  <a:lnTo>
                    <a:pt x="1013624" y="311063"/>
                  </a:lnTo>
                  <a:lnTo>
                    <a:pt x="1017108" y="309611"/>
                  </a:lnTo>
                  <a:lnTo>
                    <a:pt x="1020591" y="308160"/>
                  </a:lnTo>
                  <a:lnTo>
                    <a:pt x="1024074" y="307866"/>
                  </a:lnTo>
                  <a:lnTo>
                    <a:pt x="1027557" y="306421"/>
                  </a:lnTo>
                  <a:lnTo>
                    <a:pt x="1031041" y="306710"/>
                  </a:lnTo>
                  <a:lnTo>
                    <a:pt x="1034524" y="305271"/>
                  </a:lnTo>
                  <a:lnTo>
                    <a:pt x="1038007" y="303834"/>
                  </a:lnTo>
                  <a:lnTo>
                    <a:pt x="1041490" y="310387"/>
                  </a:lnTo>
                  <a:lnTo>
                    <a:pt x="1044974" y="308972"/>
                  </a:lnTo>
                  <a:lnTo>
                    <a:pt x="1048457" y="308684"/>
                  </a:lnTo>
                  <a:lnTo>
                    <a:pt x="1051940" y="307273"/>
                  </a:lnTo>
                  <a:lnTo>
                    <a:pt x="1055423" y="305865"/>
                  </a:lnTo>
                  <a:lnTo>
                    <a:pt x="1058907" y="304457"/>
                  </a:lnTo>
                  <a:lnTo>
                    <a:pt x="1062390" y="303051"/>
                  </a:lnTo>
                  <a:lnTo>
                    <a:pt x="1065873" y="302214"/>
                  </a:lnTo>
                  <a:lnTo>
                    <a:pt x="1069356" y="300812"/>
                  </a:lnTo>
                  <a:lnTo>
                    <a:pt x="1072840" y="299980"/>
                  </a:lnTo>
                  <a:lnTo>
                    <a:pt x="1076323" y="298582"/>
                  </a:lnTo>
                  <a:lnTo>
                    <a:pt x="1079806" y="297186"/>
                  </a:lnTo>
                  <a:lnTo>
                    <a:pt x="1083289" y="297501"/>
                  </a:lnTo>
                  <a:lnTo>
                    <a:pt x="1086773" y="296111"/>
                  </a:lnTo>
                  <a:lnTo>
                    <a:pt x="1090256" y="297561"/>
                  </a:lnTo>
                  <a:lnTo>
                    <a:pt x="1093739" y="296180"/>
                  </a:lnTo>
                  <a:lnTo>
                    <a:pt x="1097222" y="299854"/>
                  </a:lnTo>
                  <a:lnTo>
                    <a:pt x="1100706" y="298487"/>
                  </a:lnTo>
                  <a:lnTo>
                    <a:pt x="1104189" y="297121"/>
                  </a:lnTo>
                  <a:lnTo>
                    <a:pt x="1107672" y="298539"/>
                  </a:lnTo>
                  <a:lnTo>
                    <a:pt x="1111155" y="297182"/>
                  </a:lnTo>
                  <a:lnTo>
                    <a:pt x="1114639" y="311979"/>
                  </a:lnTo>
                  <a:lnTo>
                    <a:pt x="1118122" y="310660"/>
                  </a:lnTo>
                  <a:lnTo>
                    <a:pt x="1121605" y="309342"/>
                  </a:lnTo>
                  <a:lnTo>
                    <a:pt x="1125088" y="309073"/>
                  </a:lnTo>
                  <a:lnTo>
                    <a:pt x="1128572" y="307760"/>
                  </a:lnTo>
                  <a:lnTo>
                    <a:pt x="1132055" y="311127"/>
                  </a:lnTo>
                  <a:lnTo>
                    <a:pt x="1135538" y="309827"/>
                  </a:lnTo>
                  <a:lnTo>
                    <a:pt x="1139021" y="312632"/>
                  </a:lnTo>
                  <a:lnTo>
                    <a:pt x="1142505" y="311342"/>
                  </a:lnTo>
                  <a:lnTo>
                    <a:pt x="1145988" y="310054"/>
                  </a:lnTo>
                  <a:lnTo>
                    <a:pt x="1149471" y="310807"/>
                  </a:lnTo>
                  <a:lnTo>
                    <a:pt x="1152954" y="309525"/>
                  </a:lnTo>
                  <a:lnTo>
                    <a:pt x="1156437" y="309263"/>
                  </a:lnTo>
                  <a:lnTo>
                    <a:pt x="1159921" y="307986"/>
                  </a:lnTo>
                  <a:lnTo>
                    <a:pt x="1163404" y="306710"/>
                  </a:lnTo>
                  <a:lnTo>
                    <a:pt x="1166887" y="307978"/>
                  </a:lnTo>
                  <a:lnTo>
                    <a:pt x="1170370" y="306710"/>
                  </a:lnTo>
                  <a:lnTo>
                    <a:pt x="1173854" y="311468"/>
                  </a:lnTo>
                  <a:lnTo>
                    <a:pt x="1177337" y="310214"/>
                  </a:lnTo>
                  <a:lnTo>
                    <a:pt x="1180820" y="308962"/>
                  </a:lnTo>
                  <a:lnTo>
                    <a:pt x="1184303" y="307710"/>
                  </a:lnTo>
                  <a:lnTo>
                    <a:pt x="1187787" y="306460"/>
                  </a:lnTo>
                  <a:lnTo>
                    <a:pt x="1191270" y="310174"/>
                  </a:lnTo>
                  <a:lnTo>
                    <a:pt x="1194753" y="308936"/>
                  </a:lnTo>
                  <a:lnTo>
                    <a:pt x="1198236" y="308684"/>
                  </a:lnTo>
                  <a:lnTo>
                    <a:pt x="1201720" y="307450"/>
                  </a:lnTo>
                  <a:lnTo>
                    <a:pt x="1205203" y="306217"/>
                  </a:lnTo>
                  <a:lnTo>
                    <a:pt x="1208686" y="305972"/>
                  </a:lnTo>
                  <a:lnTo>
                    <a:pt x="1212169" y="304743"/>
                  </a:lnTo>
                  <a:lnTo>
                    <a:pt x="1215653" y="306954"/>
                  </a:lnTo>
                  <a:lnTo>
                    <a:pt x="1219136" y="305734"/>
                  </a:lnTo>
                  <a:lnTo>
                    <a:pt x="1222619" y="318789"/>
                  </a:lnTo>
                  <a:lnTo>
                    <a:pt x="1226102" y="317601"/>
                  </a:lnTo>
                  <a:lnTo>
                    <a:pt x="1229586" y="316413"/>
                  </a:lnTo>
                  <a:lnTo>
                    <a:pt x="1233069" y="316155"/>
                  </a:lnTo>
                  <a:lnTo>
                    <a:pt x="1236552" y="314971"/>
                  </a:lnTo>
                  <a:lnTo>
                    <a:pt x="1240035" y="314716"/>
                  </a:lnTo>
                  <a:lnTo>
                    <a:pt x="1243519" y="313536"/>
                  </a:lnTo>
                  <a:lnTo>
                    <a:pt x="1247002" y="312357"/>
                  </a:lnTo>
                  <a:lnTo>
                    <a:pt x="1250485" y="319430"/>
                  </a:lnTo>
                  <a:lnTo>
                    <a:pt x="1253968" y="318269"/>
                  </a:lnTo>
                  <a:lnTo>
                    <a:pt x="1257452" y="317109"/>
                  </a:lnTo>
                  <a:lnTo>
                    <a:pt x="1260935" y="315950"/>
                  </a:lnTo>
                  <a:lnTo>
                    <a:pt x="1264418" y="317951"/>
                  </a:lnTo>
                  <a:lnTo>
                    <a:pt x="1267901" y="316800"/>
                  </a:lnTo>
                  <a:lnTo>
                    <a:pt x="1271385" y="315650"/>
                  </a:lnTo>
                  <a:lnTo>
                    <a:pt x="1274868" y="318084"/>
                  </a:lnTo>
                  <a:lnTo>
                    <a:pt x="1278351" y="316942"/>
                  </a:lnTo>
                  <a:lnTo>
                    <a:pt x="1281834" y="317137"/>
                  </a:lnTo>
                  <a:lnTo>
                    <a:pt x="1285318" y="316000"/>
                  </a:lnTo>
                  <a:lnTo>
                    <a:pt x="1288801" y="314864"/>
                  </a:lnTo>
                  <a:lnTo>
                    <a:pt x="1292284" y="319465"/>
                  </a:lnTo>
                  <a:lnTo>
                    <a:pt x="1295767" y="318342"/>
                  </a:lnTo>
                  <a:lnTo>
                    <a:pt x="1299251" y="322416"/>
                  </a:lnTo>
                  <a:lnTo>
                    <a:pt x="1302734" y="321305"/>
                  </a:lnTo>
                  <a:lnTo>
                    <a:pt x="1306217" y="320194"/>
                  </a:lnTo>
                  <a:lnTo>
                    <a:pt x="1306217" y="320624"/>
                  </a:lnTo>
                  <a:lnTo>
                    <a:pt x="1306217" y="321053"/>
                  </a:lnTo>
                  <a:lnTo>
                    <a:pt x="1306217" y="321481"/>
                  </a:lnTo>
                  <a:lnTo>
                    <a:pt x="1306217" y="321908"/>
                  </a:lnTo>
                  <a:lnTo>
                    <a:pt x="1306217" y="322335"/>
                  </a:lnTo>
                  <a:lnTo>
                    <a:pt x="1306217" y="322761"/>
                  </a:lnTo>
                  <a:lnTo>
                    <a:pt x="1306217" y="323186"/>
                  </a:lnTo>
                  <a:lnTo>
                    <a:pt x="1306217" y="323611"/>
                  </a:lnTo>
                  <a:lnTo>
                    <a:pt x="1306217" y="324034"/>
                  </a:lnTo>
                  <a:lnTo>
                    <a:pt x="1306217" y="324457"/>
                  </a:lnTo>
                  <a:lnTo>
                    <a:pt x="1306217" y="324879"/>
                  </a:lnTo>
                  <a:lnTo>
                    <a:pt x="1306217" y="325301"/>
                  </a:lnTo>
                  <a:lnTo>
                    <a:pt x="1306217" y="325721"/>
                  </a:lnTo>
                  <a:lnTo>
                    <a:pt x="1306217" y="326141"/>
                  </a:lnTo>
                  <a:lnTo>
                    <a:pt x="1309700" y="325043"/>
                  </a:lnTo>
                  <a:lnTo>
                    <a:pt x="1313184" y="323946"/>
                  </a:lnTo>
                  <a:lnTo>
                    <a:pt x="1316667" y="330327"/>
                  </a:lnTo>
                  <a:lnTo>
                    <a:pt x="1320150" y="329245"/>
                  </a:lnTo>
                  <a:lnTo>
                    <a:pt x="1323633" y="328984"/>
                  </a:lnTo>
                  <a:lnTo>
                    <a:pt x="1327117" y="327906"/>
                  </a:lnTo>
                  <a:lnTo>
                    <a:pt x="1330600" y="326828"/>
                  </a:lnTo>
                  <a:lnTo>
                    <a:pt x="1334083" y="325751"/>
                  </a:lnTo>
                  <a:lnTo>
                    <a:pt x="1337566" y="324675"/>
                  </a:lnTo>
                  <a:lnTo>
                    <a:pt x="1341050" y="326474"/>
                  </a:lnTo>
                  <a:lnTo>
                    <a:pt x="1344533" y="325404"/>
                  </a:lnTo>
                  <a:lnTo>
                    <a:pt x="1348016" y="324336"/>
                  </a:lnTo>
                  <a:lnTo>
                    <a:pt x="1351499" y="323268"/>
                  </a:lnTo>
                  <a:lnTo>
                    <a:pt x="1354983" y="322201"/>
                  </a:lnTo>
                  <a:lnTo>
                    <a:pt x="1358466" y="326834"/>
                  </a:lnTo>
                  <a:lnTo>
                    <a:pt x="1361949" y="325780"/>
                  </a:lnTo>
                  <a:lnTo>
                    <a:pt x="1365432" y="326335"/>
                  </a:lnTo>
                  <a:lnTo>
                    <a:pt x="1368916" y="325285"/>
                  </a:lnTo>
                  <a:lnTo>
                    <a:pt x="1372399" y="324235"/>
                  </a:lnTo>
                  <a:lnTo>
                    <a:pt x="1375882" y="323589"/>
                  </a:lnTo>
                  <a:lnTo>
                    <a:pt x="1379365" y="322542"/>
                  </a:lnTo>
                  <a:lnTo>
                    <a:pt x="1382849" y="322302"/>
                  </a:lnTo>
                  <a:lnTo>
                    <a:pt x="1386332" y="321257"/>
                  </a:lnTo>
                  <a:lnTo>
                    <a:pt x="1389815" y="320213"/>
                  </a:lnTo>
                  <a:lnTo>
                    <a:pt x="1393298" y="319575"/>
                  </a:lnTo>
                  <a:lnTo>
                    <a:pt x="1396782" y="318533"/>
                  </a:lnTo>
                  <a:lnTo>
                    <a:pt x="1400265" y="317898"/>
                  </a:lnTo>
                  <a:lnTo>
                    <a:pt x="1403748" y="316858"/>
                  </a:lnTo>
                  <a:lnTo>
                    <a:pt x="1407231" y="321047"/>
                  </a:lnTo>
                  <a:lnTo>
                    <a:pt x="1410715" y="320019"/>
                  </a:lnTo>
                  <a:lnTo>
                    <a:pt x="1414198" y="318991"/>
                  </a:lnTo>
                  <a:lnTo>
                    <a:pt x="1417681" y="318363"/>
                  </a:lnTo>
                  <a:lnTo>
                    <a:pt x="1421164" y="317337"/>
                  </a:lnTo>
                  <a:lnTo>
                    <a:pt x="1424648" y="321858"/>
                  </a:lnTo>
                  <a:lnTo>
                    <a:pt x="1428131" y="320844"/>
                  </a:lnTo>
                  <a:lnTo>
                    <a:pt x="1431614" y="319830"/>
                  </a:lnTo>
                  <a:lnTo>
                    <a:pt x="1435097" y="322334"/>
                  </a:lnTo>
                  <a:lnTo>
                    <a:pt x="1438580" y="321328"/>
                  </a:lnTo>
                  <a:lnTo>
                    <a:pt x="1442064" y="327986"/>
                  </a:lnTo>
                  <a:lnTo>
                    <a:pt x="1445547" y="326994"/>
                  </a:lnTo>
                  <a:lnTo>
                    <a:pt x="1449030" y="326759"/>
                  </a:lnTo>
                  <a:lnTo>
                    <a:pt x="1452513" y="325770"/>
                  </a:lnTo>
                  <a:lnTo>
                    <a:pt x="1455997" y="324781"/>
                  </a:lnTo>
                  <a:lnTo>
                    <a:pt x="1459480" y="328674"/>
                  </a:lnTo>
                  <a:lnTo>
                    <a:pt x="1462963" y="327695"/>
                  </a:lnTo>
                  <a:lnTo>
                    <a:pt x="1466446" y="328574"/>
                  </a:lnTo>
                  <a:lnTo>
                    <a:pt x="1469930" y="327600"/>
                  </a:lnTo>
                  <a:lnTo>
                    <a:pt x="1473413" y="326626"/>
                  </a:lnTo>
                  <a:lnTo>
                    <a:pt x="1476896" y="326025"/>
                  </a:lnTo>
                  <a:lnTo>
                    <a:pt x="1480379" y="325053"/>
                  </a:lnTo>
                  <a:lnTo>
                    <a:pt x="1483863" y="325567"/>
                  </a:lnTo>
                  <a:lnTo>
                    <a:pt x="1487346" y="324600"/>
                  </a:lnTo>
                  <a:lnTo>
                    <a:pt x="1490829" y="323632"/>
                  </a:lnTo>
                  <a:lnTo>
                    <a:pt x="1494312" y="322666"/>
                  </a:lnTo>
                  <a:lnTo>
                    <a:pt x="1497796" y="321700"/>
                  </a:lnTo>
                  <a:lnTo>
                    <a:pt x="1501279" y="322964"/>
                  </a:lnTo>
                  <a:lnTo>
                    <a:pt x="1504762" y="322003"/>
                  </a:lnTo>
                  <a:lnTo>
                    <a:pt x="1508245" y="322892"/>
                  </a:lnTo>
                  <a:lnTo>
                    <a:pt x="1511729" y="321935"/>
                  </a:lnTo>
                  <a:lnTo>
                    <a:pt x="1515212" y="320979"/>
                  </a:lnTo>
                  <a:lnTo>
                    <a:pt x="1518695" y="323332"/>
                  </a:lnTo>
                  <a:lnTo>
                    <a:pt x="1522178" y="322383"/>
                  </a:lnTo>
                  <a:lnTo>
                    <a:pt x="1525662" y="323259"/>
                  </a:lnTo>
                  <a:lnTo>
                    <a:pt x="1529145" y="322314"/>
                  </a:lnTo>
                  <a:lnTo>
                    <a:pt x="1532628" y="321734"/>
                  </a:lnTo>
                  <a:lnTo>
                    <a:pt x="1536111" y="320790"/>
                  </a:lnTo>
                  <a:lnTo>
                    <a:pt x="1539595" y="319847"/>
                  </a:lnTo>
                  <a:lnTo>
                    <a:pt x="1543078" y="320365"/>
                  </a:lnTo>
                  <a:lnTo>
                    <a:pt x="1546561" y="319426"/>
                  </a:lnTo>
                  <a:lnTo>
                    <a:pt x="1550044" y="319943"/>
                  </a:lnTo>
                  <a:lnTo>
                    <a:pt x="1553528" y="319007"/>
                  </a:lnTo>
                  <a:lnTo>
                    <a:pt x="1557011" y="318072"/>
                  </a:lnTo>
                  <a:lnTo>
                    <a:pt x="1560494" y="321115"/>
                  </a:lnTo>
                  <a:lnTo>
                    <a:pt x="1563977" y="320187"/>
                  </a:lnTo>
                  <a:lnTo>
                    <a:pt x="1567461" y="319260"/>
                  </a:lnTo>
                  <a:lnTo>
                    <a:pt x="1570944" y="318334"/>
                  </a:lnTo>
                  <a:lnTo>
                    <a:pt x="1574427" y="323116"/>
                  </a:lnTo>
                  <a:lnTo>
                    <a:pt x="1577910" y="322199"/>
                  </a:lnTo>
                  <a:lnTo>
                    <a:pt x="1581394" y="321284"/>
                  </a:lnTo>
                  <a:lnTo>
                    <a:pt x="1584877" y="320369"/>
                  </a:lnTo>
                  <a:lnTo>
                    <a:pt x="1588360" y="319454"/>
                  </a:lnTo>
                  <a:lnTo>
                    <a:pt x="1591843" y="321367"/>
                  </a:lnTo>
                  <a:lnTo>
                    <a:pt x="1595327" y="320458"/>
                  </a:lnTo>
                  <a:lnTo>
                    <a:pt x="1598810" y="319549"/>
                  </a:lnTo>
                  <a:lnTo>
                    <a:pt x="1602293" y="327306"/>
                  </a:lnTo>
                  <a:lnTo>
                    <a:pt x="1605776" y="326413"/>
                  </a:lnTo>
                  <a:lnTo>
                    <a:pt x="1609260" y="327559"/>
                  </a:lnTo>
                  <a:lnTo>
                    <a:pt x="1612743" y="326670"/>
                  </a:lnTo>
                  <a:lnTo>
                    <a:pt x="1616226" y="327136"/>
                  </a:lnTo>
                  <a:lnTo>
                    <a:pt x="1619709" y="326250"/>
                  </a:lnTo>
                  <a:lnTo>
                    <a:pt x="1623193" y="325364"/>
                  </a:lnTo>
                  <a:lnTo>
                    <a:pt x="1626676" y="324818"/>
                  </a:lnTo>
                  <a:lnTo>
                    <a:pt x="1630159" y="323934"/>
                  </a:lnTo>
                  <a:lnTo>
                    <a:pt x="1633642" y="325417"/>
                  </a:lnTo>
                  <a:lnTo>
                    <a:pt x="1637126" y="324538"/>
                  </a:lnTo>
                  <a:lnTo>
                    <a:pt x="1640609" y="323659"/>
                  </a:lnTo>
                  <a:lnTo>
                    <a:pt x="1644092" y="324465"/>
                  </a:lnTo>
                  <a:lnTo>
                    <a:pt x="1647575" y="323590"/>
                  </a:lnTo>
                  <a:lnTo>
                    <a:pt x="1651059" y="325727"/>
                  </a:lnTo>
                  <a:lnTo>
                    <a:pt x="1654542" y="324857"/>
                  </a:lnTo>
                  <a:lnTo>
                    <a:pt x="1658025" y="324321"/>
                  </a:lnTo>
                  <a:lnTo>
                    <a:pt x="1661508" y="323453"/>
                  </a:lnTo>
                  <a:lnTo>
                    <a:pt x="1664992" y="322585"/>
                  </a:lnTo>
                  <a:lnTo>
                    <a:pt x="1668475" y="333152"/>
                  </a:lnTo>
                  <a:lnTo>
                    <a:pt x="1671958" y="332302"/>
                  </a:lnTo>
                  <a:lnTo>
                    <a:pt x="1675441" y="333682"/>
                  </a:lnTo>
                  <a:lnTo>
                    <a:pt x="1678925" y="332837"/>
                  </a:lnTo>
                  <a:lnTo>
                    <a:pt x="1682408" y="331993"/>
                  </a:lnTo>
                  <a:lnTo>
                    <a:pt x="1685891" y="332418"/>
                  </a:lnTo>
                  <a:lnTo>
                    <a:pt x="1689374" y="331577"/>
                  </a:lnTo>
                  <a:lnTo>
                    <a:pt x="1692858" y="341292"/>
                  </a:lnTo>
                  <a:lnTo>
                    <a:pt x="1696341" y="340467"/>
                  </a:lnTo>
                  <a:lnTo>
                    <a:pt x="1699824" y="340250"/>
                  </a:lnTo>
                  <a:lnTo>
                    <a:pt x="1703307" y="339427"/>
                  </a:lnTo>
                  <a:lnTo>
                    <a:pt x="1706791" y="338605"/>
                  </a:lnTo>
                  <a:lnTo>
                    <a:pt x="1710274" y="341415"/>
                  </a:lnTo>
                  <a:lnTo>
                    <a:pt x="1713757" y="340598"/>
                  </a:lnTo>
                  <a:lnTo>
                    <a:pt x="1717240" y="342775"/>
                  </a:lnTo>
                  <a:lnTo>
                    <a:pt x="1720723" y="341964"/>
                  </a:lnTo>
                  <a:lnTo>
                    <a:pt x="1724207" y="341154"/>
                  </a:lnTo>
                  <a:lnTo>
                    <a:pt x="1727690" y="341238"/>
                  </a:lnTo>
                  <a:lnTo>
                    <a:pt x="1731173" y="340429"/>
                  </a:lnTo>
                  <a:lnTo>
                    <a:pt x="1734656" y="341996"/>
                  </a:lnTo>
                  <a:lnTo>
                    <a:pt x="1738140" y="341192"/>
                  </a:lnTo>
                  <a:lnTo>
                    <a:pt x="1741623" y="340389"/>
                  </a:lnTo>
                  <a:lnTo>
                    <a:pt x="1741623" y="340685"/>
                  </a:lnTo>
                  <a:lnTo>
                    <a:pt x="1741623" y="340980"/>
                  </a:lnTo>
                  <a:lnTo>
                    <a:pt x="1741623" y="341276"/>
                  </a:lnTo>
                  <a:lnTo>
                    <a:pt x="1741623" y="341571"/>
                  </a:lnTo>
                  <a:lnTo>
                    <a:pt x="1741623" y="341865"/>
                  </a:lnTo>
                  <a:lnTo>
                    <a:pt x="1741623" y="342159"/>
                  </a:lnTo>
                  <a:lnTo>
                    <a:pt x="1741623" y="342453"/>
                  </a:lnTo>
                  <a:lnTo>
                    <a:pt x="1745106" y="341653"/>
                  </a:lnTo>
                  <a:lnTo>
                    <a:pt x="1748589" y="340853"/>
                  </a:lnTo>
                  <a:lnTo>
                    <a:pt x="1752073" y="345301"/>
                  </a:lnTo>
                  <a:lnTo>
                    <a:pt x="1755556" y="344510"/>
                  </a:lnTo>
                  <a:lnTo>
                    <a:pt x="1759039" y="345160"/>
                  </a:lnTo>
                  <a:lnTo>
                    <a:pt x="1762522" y="344372"/>
                  </a:lnTo>
                  <a:lnTo>
                    <a:pt x="1766006" y="343584"/>
                  </a:lnTo>
                  <a:lnTo>
                    <a:pt x="1769489" y="349058"/>
                  </a:lnTo>
                  <a:lnTo>
                    <a:pt x="1772972" y="348280"/>
                  </a:lnTo>
                  <a:lnTo>
                    <a:pt x="1776455" y="348346"/>
                  </a:lnTo>
                  <a:lnTo>
                    <a:pt x="1779939" y="347570"/>
                  </a:lnTo>
                  <a:lnTo>
                    <a:pt x="1783422" y="346794"/>
                  </a:lnTo>
                  <a:lnTo>
                    <a:pt x="1786905" y="346863"/>
                  </a:lnTo>
                  <a:lnTo>
                    <a:pt x="1790388" y="346090"/>
                  </a:lnTo>
                  <a:lnTo>
                    <a:pt x="1793872" y="346159"/>
                  </a:lnTo>
                  <a:lnTo>
                    <a:pt x="1797355" y="345388"/>
                  </a:lnTo>
                  <a:lnTo>
                    <a:pt x="1800838" y="344898"/>
                  </a:lnTo>
                  <a:lnTo>
                    <a:pt x="1804321" y="344128"/>
                  </a:lnTo>
                  <a:lnTo>
                    <a:pt x="1807805" y="343358"/>
                  </a:lnTo>
                  <a:lnTo>
                    <a:pt x="1811288" y="347058"/>
                  </a:lnTo>
                  <a:lnTo>
                    <a:pt x="1814771" y="346296"/>
                  </a:lnTo>
                  <a:lnTo>
                    <a:pt x="1818254" y="345533"/>
                  </a:lnTo>
                  <a:lnTo>
                    <a:pt x="1821738" y="344771"/>
                  </a:lnTo>
                  <a:lnTo>
                    <a:pt x="1825221" y="344010"/>
                  </a:lnTo>
                  <a:lnTo>
                    <a:pt x="1828704" y="346293"/>
                  </a:lnTo>
                  <a:lnTo>
                    <a:pt x="1832187" y="345536"/>
                  </a:lnTo>
                  <a:lnTo>
                    <a:pt x="1835671" y="344780"/>
                  </a:lnTo>
                  <a:lnTo>
                    <a:pt x="1839154" y="344024"/>
                  </a:lnTo>
                  <a:lnTo>
                    <a:pt x="1842637" y="344372"/>
                  </a:lnTo>
                  <a:lnTo>
                    <a:pt x="1846120" y="343619"/>
                  </a:lnTo>
                  <a:lnTo>
                    <a:pt x="1849604" y="342866"/>
                  </a:lnTo>
                  <a:lnTo>
                    <a:pt x="1853087" y="343490"/>
                  </a:lnTo>
                  <a:lnTo>
                    <a:pt x="1856570" y="342740"/>
                  </a:lnTo>
                  <a:lnTo>
                    <a:pt x="1860053" y="341990"/>
                  </a:lnTo>
                  <a:lnTo>
                    <a:pt x="1863537" y="341240"/>
                  </a:lnTo>
                  <a:lnTo>
                    <a:pt x="1867020" y="340491"/>
                  </a:lnTo>
                  <a:lnTo>
                    <a:pt x="1870503" y="342491"/>
                  </a:lnTo>
                  <a:lnTo>
                    <a:pt x="1873986" y="341746"/>
                  </a:lnTo>
                  <a:lnTo>
                    <a:pt x="1877470" y="342912"/>
                  </a:lnTo>
                  <a:lnTo>
                    <a:pt x="1880953" y="342170"/>
                  </a:lnTo>
                  <a:lnTo>
                    <a:pt x="1884436" y="344407"/>
                  </a:lnTo>
                  <a:lnTo>
                    <a:pt x="1887919" y="343671"/>
                  </a:lnTo>
                  <a:lnTo>
                    <a:pt x="1891403" y="342934"/>
                  </a:lnTo>
                  <a:lnTo>
                    <a:pt x="1894886" y="345417"/>
                  </a:lnTo>
                  <a:lnTo>
                    <a:pt x="1898369" y="344686"/>
                  </a:lnTo>
                  <a:lnTo>
                    <a:pt x="1901852" y="345020"/>
                  </a:lnTo>
                  <a:lnTo>
                    <a:pt x="1905336" y="344291"/>
                  </a:lnTo>
                  <a:lnTo>
                    <a:pt x="1908819" y="343562"/>
                  </a:lnTo>
                  <a:lnTo>
                    <a:pt x="1912302" y="347065"/>
                  </a:lnTo>
                  <a:lnTo>
                    <a:pt x="1915785" y="346343"/>
                  </a:lnTo>
                  <a:lnTo>
                    <a:pt x="1919269" y="346408"/>
                  </a:lnTo>
                  <a:lnTo>
                    <a:pt x="1922752" y="345687"/>
                  </a:lnTo>
                  <a:lnTo>
                    <a:pt x="1926235" y="345753"/>
                  </a:lnTo>
                  <a:lnTo>
                    <a:pt x="1929718" y="345034"/>
                  </a:lnTo>
                  <a:lnTo>
                    <a:pt x="1933202" y="344315"/>
                  </a:lnTo>
                  <a:lnTo>
                    <a:pt x="1936685" y="345689"/>
                  </a:lnTo>
                  <a:lnTo>
                    <a:pt x="1940168" y="344974"/>
                  </a:lnTo>
                  <a:lnTo>
                    <a:pt x="1943651" y="344520"/>
                  </a:lnTo>
                  <a:lnTo>
                    <a:pt x="1947135" y="343805"/>
                  </a:lnTo>
                  <a:lnTo>
                    <a:pt x="1950618" y="343092"/>
                  </a:lnTo>
                  <a:lnTo>
                    <a:pt x="1954101" y="343162"/>
                  </a:lnTo>
                  <a:lnTo>
                    <a:pt x="1957584" y="342450"/>
                  </a:lnTo>
                  <a:lnTo>
                    <a:pt x="1961068" y="343302"/>
                  </a:lnTo>
                  <a:lnTo>
                    <a:pt x="1964551" y="342592"/>
                  </a:lnTo>
                  <a:lnTo>
                    <a:pt x="1968034" y="347034"/>
                  </a:lnTo>
                  <a:lnTo>
                    <a:pt x="1971517" y="346332"/>
                  </a:lnTo>
                  <a:lnTo>
                    <a:pt x="1975001" y="345630"/>
                  </a:lnTo>
                  <a:lnTo>
                    <a:pt x="1978484" y="346203"/>
                  </a:lnTo>
                  <a:lnTo>
                    <a:pt x="1981967" y="345504"/>
                  </a:lnTo>
                  <a:lnTo>
                    <a:pt x="1985450" y="347843"/>
                  </a:lnTo>
                  <a:lnTo>
                    <a:pt x="1988934" y="347148"/>
                  </a:lnTo>
                  <a:lnTo>
                    <a:pt x="1992417" y="346454"/>
                  </a:lnTo>
                  <a:lnTo>
                    <a:pt x="1995900" y="349764"/>
                  </a:lnTo>
                  <a:lnTo>
                    <a:pt x="1999383" y="349076"/>
                  </a:lnTo>
                  <a:lnTo>
                    <a:pt x="2002867" y="348387"/>
                  </a:lnTo>
                  <a:lnTo>
                    <a:pt x="2006350" y="347699"/>
                  </a:lnTo>
                  <a:lnTo>
                    <a:pt x="2009833" y="350722"/>
                  </a:lnTo>
                  <a:lnTo>
                    <a:pt x="2013316" y="350039"/>
                  </a:lnTo>
                  <a:lnTo>
                    <a:pt x="2016799" y="349356"/>
                  </a:lnTo>
                  <a:lnTo>
                    <a:pt x="2020283" y="351854"/>
                  </a:lnTo>
                  <a:lnTo>
                    <a:pt x="2023766" y="351176"/>
                  </a:lnTo>
                  <a:lnTo>
                    <a:pt x="2027249" y="352196"/>
                  </a:lnTo>
                  <a:lnTo>
                    <a:pt x="2030732" y="351521"/>
                  </a:lnTo>
                  <a:lnTo>
                    <a:pt x="2034216" y="350847"/>
                  </a:lnTo>
                  <a:lnTo>
                    <a:pt x="2037699" y="356157"/>
                  </a:lnTo>
                  <a:lnTo>
                    <a:pt x="2041182" y="355490"/>
                  </a:lnTo>
                  <a:lnTo>
                    <a:pt x="2044665" y="357648"/>
                  </a:lnTo>
                  <a:lnTo>
                    <a:pt x="2048149" y="356986"/>
                  </a:lnTo>
                  <a:lnTo>
                    <a:pt x="2051632" y="356792"/>
                  </a:lnTo>
                  <a:lnTo>
                    <a:pt x="2055115" y="356131"/>
                  </a:lnTo>
                  <a:lnTo>
                    <a:pt x="2058598" y="355470"/>
                  </a:lnTo>
                  <a:lnTo>
                    <a:pt x="2062082" y="354809"/>
                  </a:lnTo>
                  <a:lnTo>
                    <a:pt x="2065565" y="354149"/>
                  </a:lnTo>
                  <a:lnTo>
                    <a:pt x="2069048" y="354429"/>
                  </a:lnTo>
                  <a:lnTo>
                    <a:pt x="2072531" y="353770"/>
                  </a:lnTo>
                  <a:lnTo>
                    <a:pt x="2076015" y="353112"/>
                  </a:lnTo>
                  <a:lnTo>
                    <a:pt x="2079498" y="354095"/>
                  </a:lnTo>
                  <a:lnTo>
                    <a:pt x="2082981" y="353439"/>
                  </a:lnTo>
                  <a:lnTo>
                    <a:pt x="2086464" y="353018"/>
                  </a:lnTo>
                  <a:lnTo>
                    <a:pt x="2089948" y="352363"/>
                  </a:lnTo>
                  <a:lnTo>
                    <a:pt x="2093431" y="352411"/>
                  </a:lnTo>
                  <a:lnTo>
                    <a:pt x="2096914" y="351758"/>
                  </a:lnTo>
                  <a:lnTo>
                    <a:pt x="2100397" y="351105"/>
                  </a:lnTo>
                  <a:lnTo>
                    <a:pt x="2103881" y="352088"/>
                  </a:lnTo>
                  <a:lnTo>
                    <a:pt x="2107364" y="351438"/>
                  </a:lnTo>
                  <a:lnTo>
                    <a:pt x="2110847" y="356552"/>
                  </a:lnTo>
                  <a:lnTo>
                    <a:pt x="2114330" y="355909"/>
                  </a:lnTo>
                  <a:lnTo>
                    <a:pt x="2117814" y="355266"/>
                  </a:lnTo>
                  <a:lnTo>
                    <a:pt x="2121297" y="358250"/>
                  </a:lnTo>
                  <a:lnTo>
                    <a:pt x="2124780" y="357612"/>
                  </a:lnTo>
                  <a:lnTo>
                    <a:pt x="2128263" y="359439"/>
                  </a:lnTo>
                  <a:lnTo>
                    <a:pt x="2131747" y="358805"/>
                  </a:lnTo>
                  <a:lnTo>
                    <a:pt x="2135230" y="358841"/>
                  </a:lnTo>
                  <a:lnTo>
                    <a:pt x="2138713" y="358208"/>
                  </a:lnTo>
                  <a:lnTo>
                    <a:pt x="2142196" y="357575"/>
                  </a:lnTo>
                  <a:lnTo>
                    <a:pt x="2145680" y="358502"/>
                  </a:lnTo>
                  <a:lnTo>
                    <a:pt x="2149163" y="357872"/>
                  </a:lnTo>
                  <a:lnTo>
                    <a:pt x="2152646" y="358573"/>
                  </a:lnTo>
                  <a:lnTo>
                    <a:pt x="2156129" y="357945"/>
                  </a:lnTo>
                  <a:lnTo>
                    <a:pt x="2159613" y="357318"/>
                  </a:lnTo>
                  <a:lnTo>
                    <a:pt x="2163096" y="357355"/>
                  </a:lnTo>
                  <a:lnTo>
                    <a:pt x="2166579" y="356729"/>
                  </a:lnTo>
                  <a:lnTo>
                    <a:pt x="2170062" y="357870"/>
                  </a:lnTo>
                  <a:lnTo>
                    <a:pt x="2173546" y="357247"/>
                  </a:lnTo>
                  <a:lnTo>
                    <a:pt x="2177029" y="356623"/>
                  </a:lnTo>
                  <a:lnTo>
                    <a:pt x="2180512" y="356000"/>
                  </a:lnTo>
                  <a:lnTo>
                    <a:pt x="2183995" y="355377"/>
                  </a:lnTo>
                  <a:lnTo>
                    <a:pt x="2187479" y="358704"/>
                  </a:lnTo>
                  <a:lnTo>
                    <a:pt x="2190962" y="358087"/>
                  </a:lnTo>
                  <a:lnTo>
                    <a:pt x="2194445" y="358122"/>
                  </a:lnTo>
                  <a:lnTo>
                    <a:pt x="2197928" y="357506"/>
                  </a:lnTo>
                  <a:lnTo>
                    <a:pt x="2201412" y="356889"/>
                  </a:lnTo>
                  <a:lnTo>
                    <a:pt x="2204895" y="359092"/>
                  </a:lnTo>
                  <a:lnTo>
                    <a:pt x="2208378" y="358479"/>
                  </a:lnTo>
                  <a:lnTo>
                    <a:pt x="2211861" y="359802"/>
                  </a:lnTo>
                  <a:lnTo>
                    <a:pt x="2215345" y="359192"/>
                  </a:lnTo>
                  <a:lnTo>
                    <a:pt x="2218828" y="358583"/>
                  </a:lnTo>
                  <a:lnTo>
                    <a:pt x="2222311" y="363071"/>
                  </a:lnTo>
                  <a:lnTo>
                    <a:pt x="2225794" y="362468"/>
                  </a:lnTo>
                  <a:lnTo>
                    <a:pt x="2229278" y="362285"/>
                  </a:lnTo>
                  <a:lnTo>
                    <a:pt x="2232761" y="361683"/>
                  </a:lnTo>
                  <a:lnTo>
                    <a:pt x="2236244" y="365871"/>
                  </a:lnTo>
                  <a:lnTo>
                    <a:pt x="2239727" y="365275"/>
                  </a:lnTo>
                  <a:lnTo>
                    <a:pt x="2243211" y="364679"/>
                  </a:lnTo>
                  <a:lnTo>
                    <a:pt x="2246694" y="364703"/>
                  </a:lnTo>
                  <a:lnTo>
                    <a:pt x="2250177" y="364108"/>
                  </a:lnTo>
                  <a:lnTo>
                    <a:pt x="2253660" y="364133"/>
                  </a:lnTo>
                  <a:lnTo>
                    <a:pt x="2257144" y="363539"/>
                  </a:lnTo>
                  <a:lnTo>
                    <a:pt x="2260627" y="362946"/>
                  </a:lnTo>
                  <a:lnTo>
                    <a:pt x="2264110" y="362353"/>
                  </a:lnTo>
                  <a:lnTo>
                    <a:pt x="2267593" y="361760"/>
                  </a:lnTo>
                  <a:lnTo>
                    <a:pt x="2271077" y="363025"/>
                  </a:lnTo>
                  <a:lnTo>
                    <a:pt x="2274560" y="362435"/>
                  </a:lnTo>
                  <a:lnTo>
                    <a:pt x="2278043" y="363486"/>
                  </a:lnTo>
                  <a:lnTo>
                    <a:pt x="2281526" y="362898"/>
                  </a:lnTo>
                  <a:lnTo>
                    <a:pt x="2285010" y="362311"/>
                  </a:lnTo>
                  <a:lnTo>
                    <a:pt x="2288493" y="364981"/>
                  </a:lnTo>
                  <a:lnTo>
                    <a:pt x="2291976" y="364398"/>
                  </a:lnTo>
                  <a:lnTo>
                    <a:pt x="2295459" y="365228"/>
                  </a:lnTo>
                  <a:lnTo>
                    <a:pt x="2298942" y="364647"/>
                  </a:lnTo>
                  <a:lnTo>
                    <a:pt x="2302426" y="364065"/>
                  </a:lnTo>
                  <a:lnTo>
                    <a:pt x="2305909" y="363484"/>
                  </a:lnTo>
                  <a:lnTo>
                    <a:pt x="2309392" y="362904"/>
                  </a:lnTo>
                  <a:lnTo>
                    <a:pt x="2312875" y="362323"/>
                  </a:lnTo>
                  <a:lnTo>
                    <a:pt x="2316359" y="361743"/>
                  </a:lnTo>
                  <a:lnTo>
                    <a:pt x="2319842" y="364185"/>
                  </a:lnTo>
                  <a:lnTo>
                    <a:pt x="2323325" y="363609"/>
                  </a:lnTo>
                  <a:lnTo>
                    <a:pt x="2326808" y="363032"/>
                  </a:lnTo>
                  <a:lnTo>
                    <a:pt x="2330292" y="363258"/>
                  </a:lnTo>
                  <a:lnTo>
                    <a:pt x="2333775" y="362683"/>
                  </a:lnTo>
                  <a:lnTo>
                    <a:pt x="2337258" y="371335"/>
                  </a:lnTo>
                  <a:lnTo>
                    <a:pt x="2340741" y="370771"/>
                  </a:lnTo>
                  <a:lnTo>
                    <a:pt x="2344225" y="370207"/>
                  </a:lnTo>
                  <a:lnTo>
                    <a:pt x="2347708" y="370221"/>
                  </a:lnTo>
                  <a:lnTo>
                    <a:pt x="2351191" y="369658"/>
                  </a:lnTo>
                  <a:lnTo>
                    <a:pt x="2354674" y="369480"/>
                  </a:lnTo>
                  <a:lnTo>
                    <a:pt x="2358158" y="368918"/>
                  </a:lnTo>
                  <a:lnTo>
                    <a:pt x="2361641" y="369318"/>
                  </a:lnTo>
                  <a:lnTo>
                    <a:pt x="2365124" y="368758"/>
                  </a:lnTo>
                  <a:lnTo>
                    <a:pt x="2368607" y="368197"/>
                  </a:lnTo>
                  <a:lnTo>
                    <a:pt x="2372091" y="368790"/>
                  </a:lnTo>
                  <a:lnTo>
                    <a:pt x="2375574" y="368231"/>
                  </a:lnTo>
                  <a:lnTo>
                    <a:pt x="2379057" y="368631"/>
                  </a:lnTo>
                  <a:lnTo>
                    <a:pt x="2382540" y="368074"/>
                  </a:lnTo>
                  <a:lnTo>
                    <a:pt x="2386024" y="367516"/>
                  </a:lnTo>
                  <a:lnTo>
                    <a:pt x="2389507" y="367343"/>
                  </a:lnTo>
                  <a:lnTo>
                    <a:pt x="2392990" y="366787"/>
                  </a:lnTo>
                  <a:lnTo>
                    <a:pt x="2396473" y="366231"/>
                  </a:lnTo>
                  <a:lnTo>
                    <a:pt x="2399957" y="365675"/>
                  </a:lnTo>
                  <a:lnTo>
                    <a:pt x="2403440" y="365119"/>
                  </a:lnTo>
                  <a:lnTo>
                    <a:pt x="2406923" y="364564"/>
                  </a:lnTo>
                  <a:lnTo>
                    <a:pt x="2410406" y="364009"/>
                  </a:lnTo>
                  <a:lnTo>
                    <a:pt x="2413890" y="363839"/>
                  </a:lnTo>
                  <a:lnTo>
                    <a:pt x="2417373" y="363285"/>
                  </a:lnTo>
                  <a:lnTo>
                    <a:pt x="2420856" y="364652"/>
                  </a:lnTo>
                  <a:lnTo>
                    <a:pt x="2424339" y="364100"/>
                  </a:lnTo>
                  <a:lnTo>
                    <a:pt x="2427823" y="363549"/>
                  </a:lnTo>
                  <a:lnTo>
                    <a:pt x="2431306" y="367369"/>
                  </a:lnTo>
                  <a:lnTo>
                    <a:pt x="2434789" y="366822"/>
                  </a:lnTo>
                  <a:lnTo>
                    <a:pt x="2438272" y="366652"/>
                  </a:lnTo>
                  <a:lnTo>
                    <a:pt x="2441756" y="366107"/>
                  </a:lnTo>
                  <a:lnTo>
                    <a:pt x="2445239" y="367439"/>
                  </a:lnTo>
                  <a:lnTo>
                    <a:pt x="2448722" y="366896"/>
                  </a:lnTo>
                  <a:lnTo>
                    <a:pt x="2452205" y="366353"/>
                  </a:lnTo>
                  <a:lnTo>
                    <a:pt x="2455689" y="365810"/>
                  </a:lnTo>
                  <a:lnTo>
                    <a:pt x="2459172" y="365267"/>
                  </a:lnTo>
                  <a:lnTo>
                    <a:pt x="2462655" y="366969"/>
                  </a:lnTo>
                  <a:lnTo>
                    <a:pt x="2466138" y="366429"/>
                  </a:lnTo>
                  <a:lnTo>
                    <a:pt x="2469622" y="365889"/>
                  </a:lnTo>
                  <a:lnTo>
                    <a:pt x="2473105" y="368132"/>
                  </a:lnTo>
                  <a:lnTo>
                    <a:pt x="2476588" y="367596"/>
                  </a:lnTo>
                  <a:lnTo>
                    <a:pt x="2480071" y="368165"/>
                  </a:lnTo>
                  <a:lnTo>
                    <a:pt x="2483555" y="367630"/>
                  </a:lnTo>
                  <a:lnTo>
                    <a:pt x="2487038" y="367647"/>
                  </a:lnTo>
                  <a:lnTo>
                    <a:pt x="2490521" y="367113"/>
                  </a:lnTo>
                  <a:lnTo>
                    <a:pt x="2494004" y="366579"/>
                  </a:lnTo>
                  <a:lnTo>
                    <a:pt x="2497488" y="366045"/>
                  </a:lnTo>
                  <a:lnTo>
                    <a:pt x="2500971" y="365512"/>
                  </a:lnTo>
                  <a:lnTo>
                    <a:pt x="2504454" y="365347"/>
                  </a:lnTo>
                  <a:lnTo>
                    <a:pt x="2507937" y="364814"/>
                  </a:lnTo>
                  <a:lnTo>
                    <a:pt x="2511421" y="364282"/>
                  </a:lnTo>
                  <a:lnTo>
                    <a:pt x="2514904" y="365591"/>
                  </a:lnTo>
                  <a:lnTo>
                    <a:pt x="2518387" y="365061"/>
                  </a:lnTo>
                  <a:lnTo>
                    <a:pt x="2521870" y="365631"/>
                  </a:lnTo>
                  <a:lnTo>
                    <a:pt x="2525354" y="365102"/>
                  </a:lnTo>
                  <a:lnTo>
                    <a:pt x="2528837" y="365670"/>
                  </a:lnTo>
                  <a:lnTo>
                    <a:pt x="2532320" y="365143"/>
                  </a:lnTo>
                  <a:lnTo>
                    <a:pt x="2535803" y="364616"/>
                  </a:lnTo>
                  <a:lnTo>
                    <a:pt x="2539287" y="364637"/>
                  </a:lnTo>
                  <a:lnTo>
                    <a:pt x="2542770" y="364110"/>
                  </a:lnTo>
                  <a:lnTo>
                    <a:pt x="2546253" y="364314"/>
                  </a:lnTo>
                  <a:lnTo>
                    <a:pt x="2549736" y="363789"/>
                  </a:lnTo>
                  <a:lnTo>
                    <a:pt x="2553220" y="363264"/>
                  </a:lnTo>
                  <a:lnTo>
                    <a:pt x="2556703" y="363470"/>
                  </a:lnTo>
                  <a:lnTo>
                    <a:pt x="2560186" y="362946"/>
                  </a:lnTo>
                  <a:lnTo>
                    <a:pt x="2563669" y="363151"/>
                  </a:lnTo>
                  <a:lnTo>
                    <a:pt x="2567153" y="362628"/>
                  </a:lnTo>
                  <a:lnTo>
                    <a:pt x="2570636" y="363015"/>
                  </a:lnTo>
                  <a:lnTo>
                    <a:pt x="2574119" y="362494"/>
                  </a:lnTo>
                  <a:lnTo>
                    <a:pt x="2577602" y="361973"/>
                  </a:lnTo>
                  <a:lnTo>
                    <a:pt x="2581085" y="361452"/>
                  </a:lnTo>
                  <a:lnTo>
                    <a:pt x="2584569" y="360931"/>
                  </a:lnTo>
                  <a:lnTo>
                    <a:pt x="2588052" y="360410"/>
                  </a:lnTo>
                  <a:lnTo>
                    <a:pt x="2591535" y="359890"/>
                  </a:lnTo>
                  <a:lnTo>
                    <a:pt x="2595018" y="359369"/>
                  </a:lnTo>
                  <a:lnTo>
                    <a:pt x="2598502" y="358849"/>
                  </a:lnTo>
                  <a:lnTo>
                    <a:pt x="2601985" y="358329"/>
                  </a:lnTo>
                  <a:lnTo>
                    <a:pt x="2605468" y="360724"/>
                  </a:lnTo>
                  <a:lnTo>
                    <a:pt x="2608951" y="360207"/>
                  </a:lnTo>
                  <a:lnTo>
                    <a:pt x="2612435" y="359691"/>
                  </a:lnTo>
                  <a:lnTo>
                    <a:pt x="2612435" y="359872"/>
                  </a:lnTo>
                  <a:lnTo>
                    <a:pt x="2612435" y="360053"/>
                  </a:lnTo>
                  <a:lnTo>
                    <a:pt x="2615918" y="359537"/>
                  </a:lnTo>
                  <a:lnTo>
                    <a:pt x="2619401" y="359021"/>
                  </a:lnTo>
                  <a:lnTo>
                    <a:pt x="2622884" y="362643"/>
                  </a:lnTo>
                  <a:lnTo>
                    <a:pt x="2626368" y="362132"/>
                  </a:lnTo>
                  <a:lnTo>
                    <a:pt x="2629851" y="362512"/>
                  </a:lnTo>
                  <a:lnTo>
                    <a:pt x="2633334" y="362002"/>
                  </a:lnTo>
                  <a:lnTo>
                    <a:pt x="2636817" y="361492"/>
                  </a:lnTo>
                  <a:lnTo>
                    <a:pt x="2640301" y="365397"/>
                  </a:lnTo>
                  <a:lnTo>
                    <a:pt x="2643784" y="364892"/>
                  </a:lnTo>
                  <a:lnTo>
                    <a:pt x="2647267" y="367863"/>
                  </a:lnTo>
                  <a:lnTo>
                    <a:pt x="2650750" y="367361"/>
                  </a:lnTo>
                  <a:lnTo>
                    <a:pt x="2654234" y="366860"/>
                  </a:lnTo>
                  <a:lnTo>
                    <a:pt x="2657717" y="368424"/>
                  </a:lnTo>
                  <a:lnTo>
                    <a:pt x="2661200" y="367925"/>
                  </a:lnTo>
                  <a:lnTo>
                    <a:pt x="2664683" y="374518"/>
                  </a:lnTo>
                  <a:lnTo>
                    <a:pt x="2668167" y="374027"/>
                  </a:lnTo>
                  <a:lnTo>
                    <a:pt x="2671650" y="373701"/>
                  </a:lnTo>
                  <a:lnTo>
                    <a:pt x="2675133" y="373210"/>
                  </a:lnTo>
                  <a:lnTo>
                    <a:pt x="2678616" y="372719"/>
                  </a:lnTo>
                  <a:lnTo>
                    <a:pt x="2682100" y="373061"/>
                  </a:lnTo>
                  <a:lnTo>
                    <a:pt x="2685583" y="372571"/>
                  </a:lnTo>
                  <a:lnTo>
                    <a:pt x="2689066" y="372247"/>
                  </a:lnTo>
                  <a:lnTo>
                    <a:pt x="2692549" y="371758"/>
                  </a:lnTo>
                  <a:lnTo>
                    <a:pt x="2696033" y="371268"/>
                  </a:lnTo>
                  <a:lnTo>
                    <a:pt x="2699516" y="372275"/>
                  </a:lnTo>
                  <a:lnTo>
                    <a:pt x="2702999" y="371788"/>
                  </a:lnTo>
                  <a:lnTo>
                    <a:pt x="2706482" y="371300"/>
                  </a:lnTo>
                  <a:lnTo>
                    <a:pt x="2709966" y="370813"/>
                  </a:lnTo>
                  <a:lnTo>
                    <a:pt x="2713449" y="370326"/>
                  </a:lnTo>
                  <a:lnTo>
                    <a:pt x="2716932" y="369839"/>
                  </a:lnTo>
                  <a:lnTo>
                    <a:pt x="2720415" y="369352"/>
                  </a:lnTo>
                  <a:lnTo>
                    <a:pt x="2723899" y="373160"/>
                  </a:lnTo>
                  <a:lnTo>
                    <a:pt x="2727382" y="372678"/>
                  </a:lnTo>
                  <a:lnTo>
                    <a:pt x="2730865" y="374801"/>
                  </a:lnTo>
                  <a:lnTo>
                    <a:pt x="2734348" y="374322"/>
                  </a:lnTo>
                  <a:lnTo>
                    <a:pt x="2737832" y="373842"/>
                  </a:lnTo>
                  <a:lnTo>
                    <a:pt x="2741315" y="373687"/>
                  </a:lnTo>
                  <a:lnTo>
                    <a:pt x="2744798" y="373208"/>
                  </a:lnTo>
                  <a:lnTo>
                    <a:pt x="2748281" y="373216"/>
                  </a:lnTo>
                  <a:lnTo>
                    <a:pt x="2751765" y="372738"/>
                  </a:lnTo>
                  <a:lnTo>
                    <a:pt x="2755248" y="373071"/>
                  </a:lnTo>
                  <a:lnTo>
                    <a:pt x="2758731" y="372594"/>
                  </a:lnTo>
                  <a:lnTo>
                    <a:pt x="2762214" y="372117"/>
                  </a:lnTo>
                  <a:lnTo>
                    <a:pt x="2765698" y="374220"/>
                  </a:lnTo>
                  <a:lnTo>
                    <a:pt x="2769181" y="373746"/>
                  </a:lnTo>
                  <a:lnTo>
                    <a:pt x="2772664" y="373272"/>
                  </a:lnTo>
                  <a:lnTo>
                    <a:pt x="2776147" y="372798"/>
                  </a:lnTo>
                  <a:lnTo>
                    <a:pt x="2779631" y="372325"/>
                  </a:lnTo>
                  <a:lnTo>
                    <a:pt x="2783114" y="372012"/>
                  </a:lnTo>
                  <a:lnTo>
                    <a:pt x="2786597" y="371539"/>
                  </a:lnTo>
                  <a:lnTo>
                    <a:pt x="2790080" y="372031"/>
                  </a:lnTo>
                  <a:lnTo>
                    <a:pt x="2793564" y="371559"/>
                  </a:lnTo>
                  <a:lnTo>
                    <a:pt x="2797047" y="371087"/>
                  </a:lnTo>
                  <a:lnTo>
                    <a:pt x="2800530" y="370615"/>
                  </a:lnTo>
                  <a:lnTo>
                    <a:pt x="2804013" y="370144"/>
                  </a:lnTo>
                  <a:lnTo>
                    <a:pt x="2807497" y="369673"/>
                  </a:lnTo>
                  <a:lnTo>
                    <a:pt x="2810980" y="369201"/>
                  </a:lnTo>
                  <a:lnTo>
                    <a:pt x="2814463" y="369697"/>
                  </a:lnTo>
                  <a:lnTo>
                    <a:pt x="2817946" y="369227"/>
                  </a:lnTo>
                  <a:lnTo>
                    <a:pt x="2821430" y="368757"/>
                  </a:lnTo>
                  <a:lnTo>
                    <a:pt x="2824913" y="369734"/>
                  </a:lnTo>
                  <a:lnTo>
                    <a:pt x="2828396" y="369266"/>
                  </a:lnTo>
                  <a:lnTo>
                    <a:pt x="2831879" y="369599"/>
                  </a:lnTo>
                  <a:lnTo>
                    <a:pt x="2835363" y="369131"/>
                  </a:lnTo>
                  <a:lnTo>
                    <a:pt x="2838846" y="369464"/>
                  </a:lnTo>
                  <a:lnTo>
                    <a:pt x="2842329" y="368998"/>
                  </a:lnTo>
                  <a:lnTo>
                    <a:pt x="2845812" y="368532"/>
                  </a:lnTo>
                  <a:lnTo>
                    <a:pt x="2849296" y="370770"/>
                  </a:lnTo>
                  <a:lnTo>
                    <a:pt x="2852779" y="370306"/>
                  </a:lnTo>
                  <a:lnTo>
                    <a:pt x="2856262" y="370476"/>
                  </a:lnTo>
                  <a:lnTo>
                    <a:pt x="2859745" y="370013"/>
                  </a:lnTo>
                  <a:lnTo>
                    <a:pt x="2863229" y="369551"/>
                  </a:lnTo>
                  <a:lnTo>
                    <a:pt x="2866712" y="371137"/>
                  </a:lnTo>
                  <a:lnTo>
                    <a:pt x="2870195" y="370677"/>
                  </a:lnTo>
                  <a:lnTo>
                    <a:pt x="2873678" y="371627"/>
                  </a:lnTo>
                  <a:lnTo>
                    <a:pt x="2877161" y="371168"/>
                  </a:lnTo>
                  <a:lnTo>
                    <a:pt x="2880645" y="372423"/>
                  </a:lnTo>
                  <a:lnTo>
                    <a:pt x="2884128" y="371966"/>
                  </a:lnTo>
                  <a:lnTo>
                    <a:pt x="2887611" y="371510"/>
                  </a:lnTo>
                  <a:lnTo>
                    <a:pt x="2891094" y="372140"/>
                  </a:lnTo>
                  <a:lnTo>
                    <a:pt x="2894578" y="371684"/>
                  </a:lnTo>
                  <a:lnTo>
                    <a:pt x="2898061" y="373389"/>
                  </a:lnTo>
                  <a:lnTo>
                    <a:pt x="2901544" y="372936"/>
                  </a:lnTo>
                  <a:lnTo>
                    <a:pt x="2905027" y="372483"/>
                  </a:lnTo>
                  <a:lnTo>
                    <a:pt x="2908511" y="372338"/>
                  </a:lnTo>
                  <a:lnTo>
                    <a:pt x="2911994" y="371885"/>
                  </a:lnTo>
                  <a:lnTo>
                    <a:pt x="2915477" y="371433"/>
                  </a:lnTo>
                  <a:lnTo>
                    <a:pt x="2918960" y="370981"/>
                  </a:lnTo>
                  <a:lnTo>
                    <a:pt x="2922444" y="370529"/>
                  </a:lnTo>
                  <a:lnTo>
                    <a:pt x="2925927" y="370077"/>
                  </a:lnTo>
                  <a:lnTo>
                    <a:pt x="2929410" y="369625"/>
                  </a:lnTo>
                  <a:lnTo>
                    <a:pt x="2932893" y="369791"/>
                  </a:lnTo>
                  <a:lnTo>
                    <a:pt x="2936377" y="369340"/>
                  </a:lnTo>
                  <a:lnTo>
                    <a:pt x="2939860" y="369352"/>
                  </a:lnTo>
                  <a:lnTo>
                    <a:pt x="2943343" y="368902"/>
                  </a:lnTo>
                  <a:lnTo>
                    <a:pt x="2946826" y="368452"/>
                  </a:lnTo>
                  <a:lnTo>
                    <a:pt x="2950310" y="368465"/>
                  </a:lnTo>
                  <a:lnTo>
                    <a:pt x="2953793" y="368016"/>
                  </a:lnTo>
                  <a:lnTo>
                    <a:pt x="2957276" y="367566"/>
                  </a:lnTo>
                  <a:lnTo>
                    <a:pt x="2960759" y="367117"/>
                  </a:lnTo>
                  <a:lnTo>
                    <a:pt x="2964243" y="366823"/>
                  </a:lnTo>
                  <a:lnTo>
                    <a:pt x="2967726" y="366374"/>
                  </a:lnTo>
                  <a:lnTo>
                    <a:pt x="2971209" y="365925"/>
                  </a:lnTo>
                  <a:lnTo>
                    <a:pt x="2974692" y="366714"/>
                  </a:lnTo>
                  <a:lnTo>
                    <a:pt x="2978176" y="366267"/>
                  </a:lnTo>
                  <a:lnTo>
                    <a:pt x="2981659" y="366591"/>
                  </a:lnTo>
                  <a:lnTo>
                    <a:pt x="2985142" y="366144"/>
                  </a:lnTo>
                  <a:lnTo>
                    <a:pt x="2988625" y="365698"/>
                  </a:lnTo>
                  <a:lnTo>
                    <a:pt x="2992109" y="365715"/>
                  </a:lnTo>
                  <a:lnTo>
                    <a:pt x="2995592" y="365269"/>
                  </a:lnTo>
                  <a:lnTo>
                    <a:pt x="2999075" y="365440"/>
                  </a:lnTo>
                  <a:lnTo>
                    <a:pt x="3002558" y="364995"/>
                  </a:lnTo>
                  <a:lnTo>
                    <a:pt x="3006042" y="366851"/>
                  </a:lnTo>
                  <a:lnTo>
                    <a:pt x="3009525" y="366408"/>
                  </a:lnTo>
                  <a:lnTo>
                    <a:pt x="3013008" y="365966"/>
                  </a:lnTo>
                  <a:lnTo>
                    <a:pt x="3016491" y="367200"/>
                  </a:lnTo>
                  <a:lnTo>
                    <a:pt x="3019975" y="366759"/>
                  </a:lnTo>
                  <a:lnTo>
                    <a:pt x="3023458" y="367833"/>
                  </a:lnTo>
                  <a:lnTo>
                    <a:pt x="3026941" y="367394"/>
                  </a:lnTo>
                  <a:lnTo>
                    <a:pt x="3030424" y="366955"/>
                  </a:lnTo>
                  <a:lnTo>
                    <a:pt x="3033908" y="367272"/>
                  </a:lnTo>
                  <a:lnTo>
                    <a:pt x="3037391" y="366834"/>
                  </a:lnTo>
                  <a:lnTo>
                    <a:pt x="3040874" y="369695"/>
                  </a:lnTo>
                  <a:lnTo>
                    <a:pt x="3044357" y="369260"/>
                  </a:lnTo>
                  <a:lnTo>
                    <a:pt x="3047841" y="368825"/>
                  </a:lnTo>
                  <a:lnTo>
                    <a:pt x="3047841" y="368974"/>
                  </a:lnTo>
                  <a:lnTo>
                    <a:pt x="3047841" y="369123"/>
                  </a:lnTo>
                  <a:lnTo>
                    <a:pt x="3047841" y="369272"/>
                  </a:lnTo>
                  <a:lnTo>
                    <a:pt x="3051324" y="368838"/>
                  </a:lnTo>
                  <a:lnTo>
                    <a:pt x="3054807" y="368403"/>
                  </a:lnTo>
                  <a:lnTo>
                    <a:pt x="3058290" y="368267"/>
                  </a:lnTo>
                  <a:lnTo>
                    <a:pt x="3061774" y="367834"/>
                  </a:lnTo>
                  <a:lnTo>
                    <a:pt x="3065257" y="368887"/>
                  </a:lnTo>
                  <a:lnTo>
                    <a:pt x="3068740" y="368455"/>
                  </a:lnTo>
                  <a:lnTo>
                    <a:pt x="3072223" y="368023"/>
                  </a:lnTo>
                  <a:lnTo>
                    <a:pt x="3075707" y="367739"/>
                  </a:lnTo>
                  <a:lnTo>
                    <a:pt x="3079190" y="367307"/>
                  </a:lnTo>
                  <a:lnTo>
                    <a:pt x="3082673" y="368062"/>
                  </a:lnTo>
                  <a:lnTo>
                    <a:pt x="3086156" y="367632"/>
                  </a:lnTo>
                  <a:lnTo>
                    <a:pt x="3089640" y="367201"/>
                  </a:lnTo>
                  <a:lnTo>
                    <a:pt x="3093123" y="374779"/>
                  </a:lnTo>
                  <a:lnTo>
                    <a:pt x="3096606" y="374356"/>
                  </a:lnTo>
                  <a:lnTo>
                    <a:pt x="3100089" y="374647"/>
                  </a:lnTo>
                  <a:lnTo>
                    <a:pt x="3103573" y="374225"/>
                  </a:lnTo>
                  <a:lnTo>
                    <a:pt x="3107056" y="375794"/>
                  </a:lnTo>
                  <a:lnTo>
                    <a:pt x="3110539" y="375373"/>
                  </a:lnTo>
                  <a:lnTo>
                    <a:pt x="3114022" y="374953"/>
                  </a:lnTo>
                  <a:lnTo>
                    <a:pt x="3117506" y="375383"/>
                  </a:lnTo>
                  <a:lnTo>
                    <a:pt x="3120989" y="374963"/>
                  </a:lnTo>
                  <a:lnTo>
                    <a:pt x="3124472" y="375251"/>
                  </a:lnTo>
                  <a:lnTo>
                    <a:pt x="3127955" y="374832"/>
                  </a:lnTo>
                  <a:lnTo>
                    <a:pt x="3131439" y="374413"/>
                  </a:lnTo>
                  <a:lnTo>
                    <a:pt x="3134922" y="374277"/>
                  </a:lnTo>
                  <a:lnTo>
                    <a:pt x="3138405" y="373859"/>
                  </a:lnTo>
                  <a:lnTo>
                    <a:pt x="3141888" y="374289"/>
                  </a:lnTo>
                  <a:lnTo>
                    <a:pt x="3145372" y="373872"/>
                  </a:lnTo>
                  <a:lnTo>
                    <a:pt x="3148855" y="375843"/>
                  </a:lnTo>
                  <a:lnTo>
                    <a:pt x="3152338" y="375428"/>
                  </a:lnTo>
                  <a:lnTo>
                    <a:pt x="3155821" y="375013"/>
                  </a:lnTo>
                  <a:lnTo>
                    <a:pt x="3159304" y="375018"/>
                  </a:lnTo>
                  <a:lnTo>
                    <a:pt x="3162788" y="374603"/>
                  </a:lnTo>
                  <a:lnTo>
                    <a:pt x="3166271" y="377248"/>
                  </a:lnTo>
                  <a:lnTo>
                    <a:pt x="3169754" y="376836"/>
                  </a:lnTo>
                  <a:lnTo>
                    <a:pt x="3173237" y="376425"/>
                  </a:lnTo>
                  <a:lnTo>
                    <a:pt x="3176721" y="376013"/>
                  </a:lnTo>
                  <a:lnTo>
                    <a:pt x="3180204" y="375602"/>
                  </a:lnTo>
                  <a:lnTo>
                    <a:pt x="3183687" y="375191"/>
                  </a:lnTo>
                  <a:lnTo>
                    <a:pt x="3187170" y="374780"/>
                  </a:lnTo>
                  <a:lnTo>
                    <a:pt x="3190654" y="378357"/>
                  </a:lnTo>
                  <a:lnTo>
                    <a:pt x="3194137" y="377950"/>
                  </a:lnTo>
                  <a:lnTo>
                    <a:pt x="3197620" y="377542"/>
                  </a:lnTo>
                  <a:lnTo>
                    <a:pt x="3201103" y="378361"/>
                  </a:lnTo>
                  <a:lnTo>
                    <a:pt x="3204587" y="377955"/>
                  </a:lnTo>
                  <a:lnTo>
                    <a:pt x="3208070" y="380118"/>
                  </a:lnTo>
                  <a:lnTo>
                    <a:pt x="3211553" y="379714"/>
                  </a:lnTo>
                  <a:lnTo>
                    <a:pt x="3215036" y="379310"/>
                  </a:lnTo>
                  <a:lnTo>
                    <a:pt x="3218520" y="379310"/>
                  </a:lnTo>
                  <a:lnTo>
                    <a:pt x="3222003" y="378907"/>
                  </a:lnTo>
                  <a:lnTo>
                    <a:pt x="3225486" y="381579"/>
                  </a:lnTo>
                  <a:lnTo>
                    <a:pt x="3228969" y="381179"/>
                  </a:lnTo>
                  <a:lnTo>
                    <a:pt x="3232453" y="381972"/>
                  </a:lnTo>
                  <a:lnTo>
                    <a:pt x="3235936" y="381573"/>
                  </a:lnTo>
                  <a:lnTo>
                    <a:pt x="3239419" y="381173"/>
                  </a:lnTo>
                  <a:lnTo>
                    <a:pt x="3242902" y="381172"/>
                  </a:lnTo>
                  <a:lnTo>
                    <a:pt x="3246386" y="380773"/>
                  </a:lnTo>
                  <a:lnTo>
                    <a:pt x="3249869" y="380374"/>
                  </a:lnTo>
                  <a:lnTo>
                    <a:pt x="3253352" y="379976"/>
                  </a:lnTo>
                  <a:lnTo>
                    <a:pt x="3256835" y="379577"/>
                  </a:lnTo>
                  <a:lnTo>
                    <a:pt x="3260319" y="379179"/>
                  </a:lnTo>
                  <a:lnTo>
                    <a:pt x="3263802" y="378781"/>
                  </a:lnTo>
                  <a:lnTo>
                    <a:pt x="3267285" y="379974"/>
                  </a:lnTo>
                  <a:lnTo>
                    <a:pt x="3270768" y="379577"/>
                  </a:lnTo>
                  <a:lnTo>
                    <a:pt x="3274252" y="380630"/>
                  </a:lnTo>
                  <a:lnTo>
                    <a:pt x="3277735" y="380235"/>
                  </a:lnTo>
                  <a:lnTo>
                    <a:pt x="3281218" y="379840"/>
                  </a:lnTo>
                  <a:lnTo>
                    <a:pt x="3284701" y="387328"/>
                  </a:lnTo>
                  <a:lnTo>
                    <a:pt x="3288185" y="386939"/>
                  </a:lnTo>
                  <a:lnTo>
                    <a:pt x="3291668" y="388196"/>
                  </a:lnTo>
                  <a:lnTo>
                    <a:pt x="3295151" y="387809"/>
                  </a:lnTo>
                  <a:lnTo>
                    <a:pt x="3298634" y="387422"/>
                  </a:lnTo>
                  <a:lnTo>
                    <a:pt x="3302118" y="390543"/>
                  </a:lnTo>
                  <a:lnTo>
                    <a:pt x="3305601" y="390158"/>
                  </a:lnTo>
                  <a:lnTo>
                    <a:pt x="3309084" y="392371"/>
                  </a:lnTo>
                  <a:lnTo>
                    <a:pt x="3312567" y="391989"/>
                  </a:lnTo>
                  <a:lnTo>
                    <a:pt x="3316051" y="391854"/>
                  </a:lnTo>
                  <a:lnTo>
                    <a:pt x="3319534" y="391472"/>
                  </a:lnTo>
                  <a:lnTo>
                    <a:pt x="3323017" y="391091"/>
                  </a:lnTo>
                  <a:lnTo>
                    <a:pt x="3326500" y="392183"/>
                  </a:lnTo>
                  <a:lnTo>
                    <a:pt x="3329984" y="391803"/>
                  </a:lnTo>
                  <a:lnTo>
                    <a:pt x="3333467" y="391546"/>
                  </a:lnTo>
                  <a:lnTo>
                    <a:pt x="3336950" y="391166"/>
                  </a:lnTo>
                  <a:lnTo>
                    <a:pt x="3340433" y="390787"/>
                  </a:lnTo>
                  <a:lnTo>
                    <a:pt x="3343917" y="393333"/>
                  </a:lnTo>
                  <a:lnTo>
                    <a:pt x="3347400" y="392956"/>
                  </a:lnTo>
                  <a:lnTo>
                    <a:pt x="3350883" y="393305"/>
                  </a:lnTo>
                  <a:lnTo>
                    <a:pt x="3354366" y="392928"/>
                  </a:lnTo>
                  <a:lnTo>
                    <a:pt x="3357850" y="392552"/>
                  </a:lnTo>
                  <a:lnTo>
                    <a:pt x="3361333" y="392176"/>
                  </a:lnTo>
                  <a:lnTo>
                    <a:pt x="3364816" y="391800"/>
                  </a:lnTo>
                  <a:lnTo>
                    <a:pt x="3368299" y="391424"/>
                  </a:lnTo>
                  <a:lnTo>
                    <a:pt x="3371783" y="391049"/>
                  </a:lnTo>
                  <a:lnTo>
                    <a:pt x="3375266" y="391037"/>
                  </a:lnTo>
                  <a:lnTo>
                    <a:pt x="3378749" y="390662"/>
                  </a:lnTo>
                  <a:lnTo>
                    <a:pt x="3382232" y="390286"/>
                  </a:lnTo>
                  <a:lnTo>
                    <a:pt x="3385716" y="390518"/>
                  </a:lnTo>
                  <a:lnTo>
                    <a:pt x="3389199" y="390143"/>
                  </a:lnTo>
                  <a:lnTo>
                    <a:pt x="3392682" y="390012"/>
                  </a:lnTo>
                  <a:lnTo>
                    <a:pt x="3396165" y="389637"/>
                  </a:lnTo>
                  <a:lnTo>
                    <a:pt x="3399649" y="391797"/>
                  </a:lnTo>
                  <a:lnTo>
                    <a:pt x="3403132" y="391425"/>
                  </a:lnTo>
                  <a:lnTo>
                    <a:pt x="3406615" y="391053"/>
                  </a:lnTo>
                  <a:lnTo>
                    <a:pt x="3410098" y="391282"/>
                  </a:lnTo>
                  <a:lnTo>
                    <a:pt x="3413582" y="390910"/>
                  </a:lnTo>
                  <a:lnTo>
                    <a:pt x="3417065" y="390659"/>
                  </a:lnTo>
                  <a:lnTo>
                    <a:pt x="3420548" y="390288"/>
                  </a:lnTo>
                  <a:lnTo>
                    <a:pt x="3424031" y="389917"/>
                  </a:lnTo>
                  <a:lnTo>
                    <a:pt x="3427515" y="389667"/>
                  </a:lnTo>
                  <a:lnTo>
                    <a:pt x="3430998" y="389296"/>
                  </a:lnTo>
                  <a:lnTo>
                    <a:pt x="3434481" y="391081"/>
                  </a:lnTo>
                  <a:lnTo>
                    <a:pt x="3437964" y="390712"/>
                  </a:lnTo>
                  <a:lnTo>
                    <a:pt x="3441447" y="391533"/>
                  </a:lnTo>
                  <a:lnTo>
                    <a:pt x="3444931" y="391165"/>
                  </a:lnTo>
                  <a:lnTo>
                    <a:pt x="3448414" y="390798"/>
                  </a:lnTo>
                  <a:lnTo>
                    <a:pt x="3451897" y="391734"/>
                  </a:lnTo>
                  <a:lnTo>
                    <a:pt x="3455380" y="391367"/>
                  </a:lnTo>
                  <a:lnTo>
                    <a:pt x="3458864" y="392886"/>
                  </a:lnTo>
                  <a:lnTo>
                    <a:pt x="3462347" y="392521"/>
                  </a:lnTo>
                  <a:lnTo>
                    <a:pt x="3465830" y="392156"/>
                  </a:lnTo>
                  <a:lnTo>
                    <a:pt x="3469313" y="392378"/>
                  </a:lnTo>
                  <a:lnTo>
                    <a:pt x="3472797" y="392014"/>
                  </a:lnTo>
                  <a:lnTo>
                    <a:pt x="3476280" y="391767"/>
                  </a:lnTo>
                  <a:lnTo>
                    <a:pt x="3479763" y="391404"/>
                  </a:lnTo>
                  <a:lnTo>
                    <a:pt x="3483246" y="391040"/>
                  </a:lnTo>
                  <a:lnTo>
                    <a:pt x="3483246" y="391157"/>
                  </a:lnTo>
                  <a:lnTo>
                    <a:pt x="3483246" y="391275"/>
                  </a:lnTo>
                  <a:lnTo>
                    <a:pt x="3483246" y="391392"/>
                  </a:lnTo>
                  <a:lnTo>
                    <a:pt x="3483246" y="391509"/>
                  </a:lnTo>
                  <a:lnTo>
                    <a:pt x="3483246" y="391626"/>
                  </a:lnTo>
                  <a:lnTo>
                    <a:pt x="3483246" y="391743"/>
                  </a:lnTo>
                  <a:lnTo>
                    <a:pt x="3483246" y="391861"/>
                  </a:lnTo>
                  <a:lnTo>
                    <a:pt x="3483246" y="391978"/>
                  </a:lnTo>
                  <a:lnTo>
                    <a:pt x="3483246" y="392094"/>
                  </a:lnTo>
                  <a:lnTo>
                    <a:pt x="3483246" y="392211"/>
                  </a:lnTo>
                  <a:lnTo>
                    <a:pt x="3483246" y="392328"/>
                  </a:lnTo>
                  <a:lnTo>
                    <a:pt x="3483246" y="392445"/>
                  </a:lnTo>
                  <a:lnTo>
                    <a:pt x="3483246" y="392561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528740"/>
              <a:ext cx="3483246" cy="1023326"/>
            </a:xfrm>
            <a:custGeom>
              <a:avLst/>
              <a:gdLst/>
              <a:ahLst/>
              <a:cxnLst/>
              <a:rect l="0" t="0" r="0" b="0"/>
              <a:pathLst>
                <a:path w="3483246" h="1023326">
                  <a:moveTo>
                    <a:pt x="0" y="1023326"/>
                  </a:moveTo>
                  <a:lnTo>
                    <a:pt x="3483" y="755780"/>
                  </a:lnTo>
                  <a:lnTo>
                    <a:pt x="6966" y="526402"/>
                  </a:lnTo>
                  <a:lnTo>
                    <a:pt x="10449" y="636849"/>
                  </a:lnTo>
                  <a:lnTo>
                    <a:pt x="13932" y="526402"/>
                  </a:lnTo>
                  <a:lnTo>
                    <a:pt x="17416" y="572757"/>
                  </a:lnTo>
                  <a:lnTo>
                    <a:pt x="20899" y="496278"/>
                  </a:lnTo>
                  <a:lnTo>
                    <a:pt x="24382" y="423562"/>
                  </a:lnTo>
                  <a:lnTo>
                    <a:pt x="27865" y="453066"/>
                  </a:lnTo>
                  <a:lnTo>
                    <a:pt x="31349" y="394649"/>
                  </a:lnTo>
                  <a:lnTo>
                    <a:pt x="34832" y="369432"/>
                  </a:lnTo>
                  <a:lnTo>
                    <a:pt x="38315" y="317296"/>
                  </a:lnTo>
                  <a:lnTo>
                    <a:pt x="41798" y="267047"/>
                  </a:lnTo>
                  <a:lnTo>
                    <a:pt x="45282" y="218584"/>
                  </a:lnTo>
                  <a:lnTo>
                    <a:pt x="48765" y="171814"/>
                  </a:lnTo>
                  <a:lnTo>
                    <a:pt x="52248" y="126649"/>
                  </a:lnTo>
                  <a:lnTo>
                    <a:pt x="55731" y="83008"/>
                  </a:lnTo>
                  <a:lnTo>
                    <a:pt x="59215" y="78500"/>
                  </a:lnTo>
                  <a:lnTo>
                    <a:pt x="62698" y="38633"/>
                  </a:lnTo>
                  <a:lnTo>
                    <a:pt x="66181" y="0"/>
                  </a:lnTo>
                  <a:lnTo>
                    <a:pt x="69664" y="126649"/>
                  </a:lnTo>
                  <a:lnTo>
                    <a:pt x="73148" y="93779"/>
                  </a:lnTo>
                  <a:lnTo>
                    <a:pt x="76631" y="89891"/>
                  </a:lnTo>
                  <a:lnTo>
                    <a:pt x="80114" y="59206"/>
                  </a:lnTo>
                  <a:lnTo>
                    <a:pt x="83597" y="29251"/>
                  </a:lnTo>
                  <a:lnTo>
                    <a:pt x="87081" y="28113"/>
                  </a:lnTo>
                  <a:lnTo>
                    <a:pt x="90564" y="0"/>
                  </a:lnTo>
                  <a:lnTo>
                    <a:pt x="94047" y="26083"/>
                  </a:lnTo>
                  <a:lnTo>
                    <a:pt x="97530" y="0"/>
                  </a:lnTo>
                  <a:lnTo>
                    <a:pt x="101014" y="183963"/>
                  </a:lnTo>
                  <a:lnTo>
                    <a:pt x="104497" y="162175"/>
                  </a:lnTo>
                  <a:lnTo>
                    <a:pt x="107980" y="140743"/>
                  </a:lnTo>
                  <a:lnTo>
                    <a:pt x="111463" y="153560"/>
                  </a:lnTo>
                  <a:lnTo>
                    <a:pt x="114947" y="133325"/>
                  </a:lnTo>
                  <a:lnTo>
                    <a:pt x="118430" y="145814"/>
                  </a:lnTo>
                  <a:lnTo>
                    <a:pt x="121913" y="126649"/>
                  </a:lnTo>
                  <a:lnTo>
                    <a:pt x="125396" y="107763"/>
                  </a:lnTo>
                  <a:lnTo>
                    <a:pt x="128880" y="105150"/>
                  </a:lnTo>
                  <a:lnTo>
                    <a:pt x="132363" y="87005"/>
                  </a:lnTo>
                  <a:lnTo>
                    <a:pt x="135846" y="143403"/>
                  </a:lnTo>
                  <a:lnTo>
                    <a:pt x="139329" y="126649"/>
                  </a:lnTo>
                  <a:lnTo>
                    <a:pt x="142813" y="137347"/>
                  </a:lnTo>
                  <a:lnTo>
                    <a:pt x="146296" y="121333"/>
                  </a:lnTo>
                  <a:lnTo>
                    <a:pt x="149779" y="105516"/>
                  </a:lnTo>
                  <a:lnTo>
                    <a:pt x="153262" y="141531"/>
                  </a:lnTo>
                  <a:lnTo>
                    <a:pt x="156746" y="126649"/>
                  </a:lnTo>
                  <a:lnTo>
                    <a:pt x="160229" y="136196"/>
                  </a:lnTo>
                  <a:lnTo>
                    <a:pt x="163712" y="121902"/>
                  </a:lnTo>
                  <a:lnTo>
                    <a:pt x="167195" y="107763"/>
                  </a:lnTo>
                  <a:lnTo>
                    <a:pt x="170679" y="93779"/>
                  </a:lnTo>
                  <a:lnTo>
                    <a:pt x="174162" y="79947"/>
                  </a:lnTo>
                  <a:lnTo>
                    <a:pt x="177645" y="135269"/>
                  </a:lnTo>
                  <a:lnTo>
                    <a:pt x="181128" y="122360"/>
                  </a:lnTo>
                  <a:lnTo>
                    <a:pt x="184612" y="120323"/>
                  </a:lnTo>
                  <a:lnTo>
                    <a:pt x="188095" y="107763"/>
                  </a:lnTo>
                  <a:lnTo>
                    <a:pt x="191578" y="95326"/>
                  </a:lnTo>
                  <a:lnTo>
                    <a:pt x="195061" y="114599"/>
                  </a:lnTo>
                  <a:lnTo>
                    <a:pt x="198545" y="102661"/>
                  </a:lnTo>
                  <a:lnTo>
                    <a:pt x="202028" y="101065"/>
                  </a:lnTo>
                  <a:lnTo>
                    <a:pt x="205511" y="89428"/>
                  </a:lnTo>
                  <a:lnTo>
                    <a:pt x="208994" y="77895"/>
                  </a:lnTo>
                  <a:lnTo>
                    <a:pt x="212478" y="66467"/>
                  </a:lnTo>
                  <a:lnTo>
                    <a:pt x="215961" y="55140"/>
                  </a:lnTo>
                  <a:lnTo>
                    <a:pt x="219444" y="64489"/>
                  </a:lnTo>
                  <a:lnTo>
                    <a:pt x="222927" y="53507"/>
                  </a:lnTo>
                  <a:lnTo>
                    <a:pt x="226411" y="42620"/>
                  </a:lnTo>
                  <a:lnTo>
                    <a:pt x="229894" y="31827"/>
                  </a:lnTo>
                  <a:lnTo>
                    <a:pt x="233377" y="21127"/>
                  </a:lnTo>
                  <a:lnTo>
                    <a:pt x="236860" y="30919"/>
                  </a:lnTo>
                  <a:lnTo>
                    <a:pt x="240344" y="20527"/>
                  </a:lnTo>
                  <a:lnTo>
                    <a:pt x="243827" y="67501"/>
                  </a:lnTo>
                  <a:lnTo>
                    <a:pt x="247310" y="57632"/>
                  </a:lnTo>
                  <a:lnTo>
                    <a:pt x="250793" y="47840"/>
                  </a:lnTo>
                  <a:lnTo>
                    <a:pt x="254277" y="64903"/>
                  </a:lnTo>
                  <a:lnTo>
                    <a:pt x="257760" y="55422"/>
                  </a:lnTo>
                  <a:lnTo>
                    <a:pt x="261243" y="175609"/>
                  </a:lnTo>
                  <a:lnTo>
                    <a:pt x="264726" y="167085"/>
                  </a:lnTo>
                  <a:lnTo>
                    <a:pt x="268210" y="197038"/>
                  </a:lnTo>
                  <a:lnTo>
                    <a:pt x="271693" y="188878"/>
                  </a:lnTo>
                  <a:lnTo>
                    <a:pt x="275176" y="180767"/>
                  </a:lnTo>
                  <a:lnTo>
                    <a:pt x="278659" y="257049"/>
                  </a:lnTo>
                  <a:lnTo>
                    <a:pt x="282143" y="249598"/>
                  </a:lnTo>
                  <a:lnTo>
                    <a:pt x="285626" y="312303"/>
                  </a:lnTo>
                  <a:lnTo>
                    <a:pt x="289109" y="305419"/>
                  </a:lnTo>
                  <a:lnTo>
                    <a:pt x="292592" y="298569"/>
                  </a:lnTo>
                  <a:lnTo>
                    <a:pt x="296075" y="336620"/>
                  </a:lnTo>
                  <a:lnTo>
                    <a:pt x="299559" y="330149"/>
                  </a:lnTo>
                  <a:lnTo>
                    <a:pt x="303042" y="353448"/>
                  </a:lnTo>
                  <a:lnTo>
                    <a:pt x="306525" y="347243"/>
                  </a:lnTo>
                  <a:lnTo>
                    <a:pt x="310008" y="400385"/>
                  </a:lnTo>
                  <a:lnTo>
                    <a:pt x="313492" y="394649"/>
                  </a:lnTo>
                  <a:lnTo>
                    <a:pt x="316975" y="388936"/>
                  </a:lnTo>
                  <a:lnTo>
                    <a:pt x="320458" y="395307"/>
                  </a:lnTo>
                  <a:lnTo>
                    <a:pt x="323941" y="389723"/>
                  </a:lnTo>
                  <a:lnTo>
                    <a:pt x="327425" y="387145"/>
                  </a:lnTo>
                  <a:lnTo>
                    <a:pt x="330908" y="381624"/>
                  </a:lnTo>
                  <a:lnTo>
                    <a:pt x="334391" y="376125"/>
                  </a:lnTo>
                  <a:lnTo>
                    <a:pt x="337874" y="373663"/>
                  </a:lnTo>
                  <a:lnTo>
                    <a:pt x="341358" y="368225"/>
                  </a:lnTo>
                  <a:lnTo>
                    <a:pt x="344841" y="368835"/>
                  </a:lnTo>
                  <a:lnTo>
                    <a:pt x="348324" y="363476"/>
                  </a:lnTo>
                  <a:lnTo>
                    <a:pt x="351807" y="358186"/>
                  </a:lnTo>
                  <a:lnTo>
                    <a:pt x="355291" y="354131"/>
                  </a:lnTo>
                  <a:lnTo>
                    <a:pt x="358774" y="350106"/>
                  </a:lnTo>
                  <a:lnTo>
                    <a:pt x="362257" y="345307"/>
                  </a:lnTo>
                  <a:lnTo>
                    <a:pt x="365740" y="340067"/>
                  </a:lnTo>
                  <a:lnTo>
                    <a:pt x="369224" y="358955"/>
                  </a:lnTo>
                  <a:lnTo>
                    <a:pt x="372707" y="355092"/>
                  </a:lnTo>
                  <a:lnTo>
                    <a:pt x="376190" y="351257"/>
                  </a:lnTo>
                  <a:lnTo>
                    <a:pt x="379673" y="349341"/>
                  </a:lnTo>
                  <a:lnTo>
                    <a:pt x="383157" y="344363"/>
                  </a:lnTo>
                  <a:lnTo>
                    <a:pt x="386640" y="359171"/>
                  </a:lnTo>
                  <a:lnTo>
                    <a:pt x="390123" y="354337"/>
                  </a:lnTo>
                  <a:lnTo>
                    <a:pt x="393606" y="365755"/>
                  </a:lnTo>
                  <a:lnTo>
                    <a:pt x="397090" y="361042"/>
                  </a:lnTo>
                  <a:lnTo>
                    <a:pt x="400573" y="356345"/>
                  </a:lnTo>
                  <a:lnTo>
                    <a:pt x="404056" y="367390"/>
                  </a:lnTo>
                  <a:lnTo>
                    <a:pt x="407539" y="362808"/>
                  </a:lnTo>
                  <a:lnTo>
                    <a:pt x="411023" y="358240"/>
                  </a:lnTo>
                  <a:lnTo>
                    <a:pt x="414506" y="353688"/>
                  </a:lnTo>
                  <a:lnTo>
                    <a:pt x="417989" y="349149"/>
                  </a:lnTo>
                  <a:lnTo>
                    <a:pt x="421472" y="349840"/>
                  </a:lnTo>
                  <a:lnTo>
                    <a:pt x="424956" y="345357"/>
                  </a:lnTo>
                  <a:lnTo>
                    <a:pt x="428439" y="340889"/>
                  </a:lnTo>
                  <a:lnTo>
                    <a:pt x="431922" y="336435"/>
                  </a:lnTo>
                  <a:lnTo>
                    <a:pt x="435405" y="331995"/>
                  </a:lnTo>
                  <a:lnTo>
                    <a:pt x="435405" y="334623"/>
                  </a:lnTo>
                  <a:lnTo>
                    <a:pt x="435405" y="337232"/>
                  </a:lnTo>
                  <a:lnTo>
                    <a:pt x="435405" y="339821"/>
                  </a:lnTo>
                  <a:lnTo>
                    <a:pt x="435405" y="342391"/>
                  </a:lnTo>
                  <a:lnTo>
                    <a:pt x="435405" y="344941"/>
                  </a:lnTo>
                  <a:lnTo>
                    <a:pt x="438889" y="340578"/>
                  </a:lnTo>
                  <a:lnTo>
                    <a:pt x="442372" y="336228"/>
                  </a:lnTo>
                  <a:lnTo>
                    <a:pt x="445855" y="331892"/>
                  </a:lnTo>
                  <a:lnTo>
                    <a:pt x="449338" y="327569"/>
                  </a:lnTo>
                  <a:lnTo>
                    <a:pt x="452822" y="330978"/>
                  </a:lnTo>
                  <a:lnTo>
                    <a:pt x="456305" y="326718"/>
                  </a:lnTo>
                  <a:lnTo>
                    <a:pt x="459788" y="322470"/>
                  </a:lnTo>
                  <a:lnTo>
                    <a:pt x="463271" y="338286"/>
                  </a:lnTo>
                  <a:lnTo>
                    <a:pt x="466755" y="334154"/>
                  </a:lnTo>
                  <a:lnTo>
                    <a:pt x="470238" y="337328"/>
                  </a:lnTo>
                  <a:lnTo>
                    <a:pt x="473721" y="333254"/>
                  </a:lnTo>
                  <a:lnTo>
                    <a:pt x="477204" y="329191"/>
                  </a:lnTo>
                  <a:lnTo>
                    <a:pt x="480688" y="383246"/>
                  </a:lnTo>
                  <a:lnTo>
                    <a:pt x="484171" y="379465"/>
                  </a:lnTo>
                  <a:lnTo>
                    <a:pt x="487654" y="403855"/>
                  </a:lnTo>
                  <a:lnTo>
                    <a:pt x="491137" y="401012"/>
                  </a:lnTo>
                  <a:lnTo>
                    <a:pt x="494621" y="411069"/>
                  </a:lnTo>
                  <a:lnTo>
                    <a:pt x="498104" y="407520"/>
                  </a:lnTo>
                  <a:lnTo>
                    <a:pt x="501587" y="403979"/>
                  </a:lnTo>
                  <a:lnTo>
                    <a:pt x="505070" y="409545"/>
                  </a:lnTo>
                  <a:lnTo>
                    <a:pt x="508554" y="406063"/>
                  </a:lnTo>
                  <a:lnTo>
                    <a:pt x="512037" y="418452"/>
                  </a:lnTo>
                  <a:lnTo>
                    <a:pt x="515520" y="415056"/>
                  </a:lnTo>
                  <a:lnTo>
                    <a:pt x="519003" y="411668"/>
                  </a:lnTo>
                  <a:lnTo>
                    <a:pt x="522487" y="415171"/>
                  </a:lnTo>
                  <a:lnTo>
                    <a:pt x="525970" y="411829"/>
                  </a:lnTo>
                  <a:lnTo>
                    <a:pt x="529453" y="410205"/>
                  </a:lnTo>
                  <a:lnTo>
                    <a:pt x="532936" y="406885"/>
                  </a:lnTo>
                  <a:lnTo>
                    <a:pt x="536420" y="417044"/>
                  </a:lnTo>
                  <a:lnTo>
                    <a:pt x="539903" y="413796"/>
                  </a:lnTo>
                  <a:lnTo>
                    <a:pt x="543386" y="410555"/>
                  </a:lnTo>
                  <a:lnTo>
                    <a:pt x="546869" y="407322"/>
                  </a:lnTo>
                  <a:lnTo>
                    <a:pt x="550353" y="404096"/>
                  </a:lnTo>
                  <a:lnTo>
                    <a:pt x="553836" y="417251"/>
                  </a:lnTo>
                  <a:lnTo>
                    <a:pt x="557319" y="414106"/>
                  </a:lnTo>
                  <a:lnTo>
                    <a:pt x="560802" y="410968"/>
                  </a:lnTo>
                  <a:lnTo>
                    <a:pt x="564286" y="409446"/>
                  </a:lnTo>
                  <a:lnTo>
                    <a:pt x="567769" y="406328"/>
                  </a:lnTo>
                  <a:lnTo>
                    <a:pt x="571252" y="404830"/>
                  </a:lnTo>
                  <a:lnTo>
                    <a:pt x="574735" y="401732"/>
                  </a:lnTo>
                  <a:lnTo>
                    <a:pt x="578218" y="401868"/>
                  </a:lnTo>
                  <a:lnTo>
                    <a:pt x="581702" y="398796"/>
                  </a:lnTo>
                  <a:lnTo>
                    <a:pt x="585185" y="395730"/>
                  </a:lnTo>
                  <a:lnTo>
                    <a:pt x="588668" y="399101"/>
                  </a:lnTo>
                  <a:lnTo>
                    <a:pt x="592151" y="396072"/>
                  </a:lnTo>
                  <a:lnTo>
                    <a:pt x="595635" y="405620"/>
                  </a:lnTo>
                  <a:lnTo>
                    <a:pt x="599118" y="402651"/>
                  </a:lnTo>
                  <a:lnTo>
                    <a:pt x="602601" y="399689"/>
                  </a:lnTo>
                  <a:lnTo>
                    <a:pt x="606084" y="416343"/>
                  </a:lnTo>
                  <a:lnTo>
                    <a:pt x="609568" y="413465"/>
                  </a:lnTo>
                  <a:lnTo>
                    <a:pt x="613051" y="435993"/>
                  </a:lnTo>
                  <a:lnTo>
                    <a:pt x="616534" y="433221"/>
                  </a:lnTo>
                  <a:lnTo>
                    <a:pt x="620017" y="438520"/>
                  </a:lnTo>
                  <a:lnTo>
                    <a:pt x="623501" y="435789"/>
                  </a:lnTo>
                  <a:lnTo>
                    <a:pt x="626984" y="433063"/>
                  </a:lnTo>
                  <a:lnTo>
                    <a:pt x="630467" y="430739"/>
                  </a:lnTo>
                  <a:lnTo>
                    <a:pt x="633950" y="428583"/>
                  </a:lnTo>
                  <a:lnTo>
                    <a:pt x="637434" y="428939"/>
                  </a:lnTo>
                  <a:lnTo>
                    <a:pt x="640917" y="426248"/>
                  </a:lnTo>
                  <a:lnTo>
                    <a:pt x="644400" y="423562"/>
                  </a:lnTo>
                  <a:lnTo>
                    <a:pt x="647883" y="426219"/>
                  </a:lnTo>
                  <a:lnTo>
                    <a:pt x="651367" y="423562"/>
                  </a:lnTo>
                  <a:lnTo>
                    <a:pt x="654850" y="435215"/>
                  </a:lnTo>
                  <a:lnTo>
                    <a:pt x="658333" y="432617"/>
                  </a:lnTo>
                  <a:lnTo>
                    <a:pt x="661816" y="431300"/>
                  </a:lnTo>
                  <a:lnTo>
                    <a:pt x="665300" y="428716"/>
                  </a:lnTo>
                  <a:lnTo>
                    <a:pt x="668783" y="426137"/>
                  </a:lnTo>
                  <a:lnTo>
                    <a:pt x="672266" y="429925"/>
                  </a:lnTo>
                  <a:lnTo>
                    <a:pt x="675749" y="427376"/>
                  </a:lnTo>
                  <a:lnTo>
                    <a:pt x="679233" y="434805"/>
                  </a:lnTo>
                  <a:lnTo>
                    <a:pt x="682716" y="432299"/>
                  </a:lnTo>
                  <a:lnTo>
                    <a:pt x="686199" y="429797"/>
                  </a:lnTo>
                  <a:lnTo>
                    <a:pt x="689682" y="427755"/>
                  </a:lnTo>
                  <a:lnTo>
                    <a:pt x="693166" y="425779"/>
                  </a:lnTo>
                  <a:lnTo>
                    <a:pt x="696649" y="428486"/>
                  </a:lnTo>
                  <a:lnTo>
                    <a:pt x="700132" y="426022"/>
                  </a:lnTo>
                  <a:lnTo>
                    <a:pt x="703615" y="427226"/>
                  </a:lnTo>
                  <a:lnTo>
                    <a:pt x="707099" y="424782"/>
                  </a:lnTo>
                  <a:lnTo>
                    <a:pt x="710582" y="422343"/>
                  </a:lnTo>
                  <a:lnTo>
                    <a:pt x="714065" y="431920"/>
                  </a:lnTo>
                  <a:lnTo>
                    <a:pt x="717548" y="429527"/>
                  </a:lnTo>
                  <a:lnTo>
                    <a:pt x="721032" y="427138"/>
                  </a:lnTo>
                  <a:lnTo>
                    <a:pt x="724515" y="424753"/>
                  </a:lnTo>
                  <a:lnTo>
                    <a:pt x="727998" y="422372"/>
                  </a:lnTo>
                  <a:lnTo>
                    <a:pt x="731481" y="424742"/>
                  </a:lnTo>
                  <a:lnTo>
                    <a:pt x="734965" y="422383"/>
                  </a:lnTo>
                  <a:lnTo>
                    <a:pt x="738448" y="422389"/>
                  </a:lnTo>
                  <a:lnTo>
                    <a:pt x="741931" y="420045"/>
                  </a:lnTo>
                  <a:lnTo>
                    <a:pt x="745414" y="422400"/>
                  </a:lnTo>
                  <a:lnTo>
                    <a:pt x="748898" y="420078"/>
                  </a:lnTo>
                  <a:lnTo>
                    <a:pt x="752381" y="417760"/>
                  </a:lnTo>
                  <a:lnTo>
                    <a:pt x="755864" y="441324"/>
                  </a:lnTo>
                  <a:lnTo>
                    <a:pt x="759347" y="439092"/>
                  </a:lnTo>
                  <a:lnTo>
                    <a:pt x="762831" y="447504"/>
                  </a:lnTo>
                  <a:lnTo>
                    <a:pt x="766314" y="445311"/>
                  </a:lnTo>
                  <a:lnTo>
                    <a:pt x="769797" y="443122"/>
                  </a:lnTo>
                  <a:lnTo>
                    <a:pt x="773280" y="445123"/>
                  </a:lnTo>
                  <a:lnTo>
                    <a:pt x="776764" y="442952"/>
                  </a:lnTo>
                  <a:lnTo>
                    <a:pt x="780247" y="452063"/>
                  </a:lnTo>
                  <a:lnTo>
                    <a:pt x="783730" y="449932"/>
                  </a:lnTo>
                  <a:lnTo>
                    <a:pt x="787213" y="452818"/>
                  </a:lnTo>
                  <a:lnTo>
                    <a:pt x="790697" y="450709"/>
                  </a:lnTo>
                  <a:lnTo>
                    <a:pt x="794180" y="448602"/>
                  </a:lnTo>
                  <a:lnTo>
                    <a:pt x="797663" y="447500"/>
                  </a:lnTo>
                  <a:lnTo>
                    <a:pt x="801146" y="445403"/>
                  </a:lnTo>
                  <a:lnTo>
                    <a:pt x="804630" y="444312"/>
                  </a:lnTo>
                  <a:lnTo>
                    <a:pt x="808113" y="442223"/>
                  </a:lnTo>
                  <a:lnTo>
                    <a:pt x="811596" y="440138"/>
                  </a:lnTo>
                  <a:lnTo>
                    <a:pt x="815079" y="445043"/>
                  </a:lnTo>
                  <a:lnTo>
                    <a:pt x="818563" y="442983"/>
                  </a:lnTo>
                  <a:lnTo>
                    <a:pt x="822046" y="441917"/>
                  </a:lnTo>
                  <a:lnTo>
                    <a:pt x="825529" y="439866"/>
                  </a:lnTo>
                  <a:lnTo>
                    <a:pt x="829012" y="457046"/>
                  </a:lnTo>
                  <a:lnTo>
                    <a:pt x="832496" y="455055"/>
                  </a:lnTo>
                  <a:lnTo>
                    <a:pt x="835979" y="453066"/>
                  </a:lnTo>
                  <a:lnTo>
                    <a:pt x="839462" y="458485"/>
                  </a:lnTo>
                  <a:lnTo>
                    <a:pt x="842945" y="456523"/>
                  </a:lnTo>
                  <a:lnTo>
                    <a:pt x="846429" y="459120"/>
                  </a:lnTo>
                  <a:lnTo>
                    <a:pt x="849912" y="457175"/>
                  </a:lnTo>
                  <a:lnTo>
                    <a:pt x="853395" y="455234"/>
                  </a:lnTo>
                  <a:lnTo>
                    <a:pt x="856878" y="459605"/>
                  </a:lnTo>
                  <a:lnTo>
                    <a:pt x="860361" y="457685"/>
                  </a:lnTo>
                  <a:lnTo>
                    <a:pt x="863845" y="455768"/>
                  </a:lnTo>
                  <a:lnTo>
                    <a:pt x="867328" y="453854"/>
                  </a:lnTo>
                  <a:lnTo>
                    <a:pt x="870811" y="451942"/>
                  </a:lnTo>
                  <a:lnTo>
                    <a:pt x="870811" y="452842"/>
                  </a:lnTo>
                  <a:lnTo>
                    <a:pt x="874294" y="450935"/>
                  </a:lnTo>
                  <a:lnTo>
                    <a:pt x="877778" y="449030"/>
                  </a:lnTo>
                  <a:lnTo>
                    <a:pt x="881261" y="448934"/>
                  </a:lnTo>
                  <a:lnTo>
                    <a:pt x="884744" y="447039"/>
                  </a:lnTo>
                  <a:lnTo>
                    <a:pt x="888227" y="448743"/>
                  </a:lnTo>
                  <a:lnTo>
                    <a:pt x="891711" y="446863"/>
                  </a:lnTo>
                  <a:lnTo>
                    <a:pt x="895194" y="444985"/>
                  </a:lnTo>
                  <a:lnTo>
                    <a:pt x="898677" y="443109"/>
                  </a:lnTo>
                  <a:lnTo>
                    <a:pt x="902160" y="441236"/>
                  </a:lnTo>
                  <a:lnTo>
                    <a:pt x="905644" y="447400"/>
                  </a:lnTo>
                  <a:lnTo>
                    <a:pt x="909127" y="445552"/>
                  </a:lnTo>
                  <a:lnTo>
                    <a:pt x="912610" y="443707"/>
                  </a:lnTo>
                  <a:lnTo>
                    <a:pt x="916093" y="449740"/>
                  </a:lnTo>
                  <a:lnTo>
                    <a:pt x="919577" y="447920"/>
                  </a:lnTo>
                  <a:lnTo>
                    <a:pt x="923060" y="446101"/>
                  </a:lnTo>
                  <a:lnTo>
                    <a:pt x="926543" y="444285"/>
                  </a:lnTo>
                  <a:lnTo>
                    <a:pt x="930026" y="445076"/>
                  </a:lnTo>
                  <a:lnTo>
                    <a:pt x="933510" y="443271"/>
                  </a:lnTo>
                  <a:lnTo>
                    <a:pt x="936993" y="441468"/>
                  </a:lnTo>
                  <a:lnTo>
                    <a:pt x="940476" y="450771"/>
                  </a:lnTo>
                  <a:lnTo>
                    <a:pt x="943959" y="449000"/>
                  </a:lnTo>
                  <a:lnTo>
                    <a:pt x="947443" y="452240"/>
                  </a:lnTo>
                  <a:lnTo>
                    <a:pt x="950926" y="450486"/>
                  </a:lnTo>
                  <a:lnTo>
                    <a:pt x="954409" y="448734"/>
                  </a:lnTo>
                  <a:lnTo>
                    <a:pt x="957892" y="446983"/>
                  </a:lnTo>
                  <a:lnTo>
                    <a:pt x="961376" y="445235"/>
                  </a:lnTo>
                  <a:lnTo>
                    <a:pt x="964859" y="453370"/>
                  </a:lnTo>
                  <a:lnTo>
                    <a:pt x="968342" y="451650"/>
                  </a:lnTo>
                  <a:lnTo>
                    <a:pt x="971825" y="458740"/>
                  </a:lnTo>
                  <a:lnTo>
                    <a:pt x="975309" y="457046"/>
                  </a:lnTo>
                  <a:lnTo>
                    <a:pt x="978792" y="455353"/>
                  </a:lnTo>
                  <a:lnTo>
                    <a:pt x="982275" y="459168"/>
                  </a:lnTo>
                  <a:lnTo>
                    <a:pt x="985758" y="457492"/>
                  </a:lnTo>
                  <a:lnTo>
                    <a:pt x="989242" y="456600"/>
                  </a:lnTo>
                  <a:lnTo>
                    <a:pt x="992725" y="454930"/>
                  </a:lnTo>
                  <a:lnTo>
                    <a:pt x="996208" y="453262"/>
                  </a:lnTo>
                  <a:lnTo>
                    <a:pt x="999691" y="453945"/>
                  </a:lnTo>
                  <a:lnTo>
                    <a:pt x="1003175" y="452286"/>
                  </a:lnTo>
                  <a:lnTo>
                    <a:pt x="1006658" y="452191"/>
                  </a:lnTo>
                  <a:lnTo>
                    <a:pt x="1010141" y="450540"/>
                  </a:lnTo>
                  <a:lnTo>
                    <a:pt x="1013624" y="450451"/>
                  </a:lnTo>
                  <a:lnTo>
                    <a:pt x="1017108" y="448808"/>
                  </a:lnTo>
                  <a:lnTo>
                    <a:pt x="1020591" y="447165"/>
                  </a:lnTo>
                  <a:lnTo>
                    <a:pt x="1024074" y="447867"/>
                  </a:lnTo>
                  <a:lnTo>
                    <a:pt x="1027557" y="446234"/>
                  </a:lnTo>
                  <a:lnTo>
                    <a:pt x="1031041" y="450017"/>
                  </a:lnTo>
                  <a:lnTo>
                    <a:pt x="1034524" y="448400"/>
                  </a:lnTo>
                  <a:lnTo>
                    <a:pt x="1038007" y="446785"/>
                  </a:lnTo>
                  <a:lnTo>
                    <a:pt x="1041490" y="445171"/>
                  </a:lnTo>
                  <a:lnTo>
                    <a:pt x="1044974" y="443559"/>
                  </a:lnTo>
                  <a:lnTo>
                    <a:pt x="1048457" y="445798"/>
                  </a:lnTo>
                  <a:lnTo>
                    <a:pt x="1051940" y="444199"/>
                  </a:lnTo>
                  <a:lnTo>
                    <a:pt x="1055423" y="445657"/>
                  </a:lnTo>
                  <a:lnTo>
                    <a:pt x="1058907" y="444068"/>
                  </a:lnTo>
                  <a:lnTo>
                    <a:pt x="1062390" y="442480"/>
                  </a:lnTo>
                  <a:lnTo>
                    <a:pt x="1065873" y="440894"/>
                  </a:lnTo>
                  <a:lnTo>
                    <a:pt x="1069356" y="439310"/>
                  </a:lnTo>
                  <a:lnTo>
                    <a:pt x="1072840" y="437727"/>
                  </a:lnTo>
                  <a:lnTo>
                    <a:pt x="1076323" y="436146"/>
                  </a:lnTo>
                  <a:lnTo>
                    <a:pt x="1079806" y="434567"/>
                  </a:lnTo>
                  <a:lnTo>
                    <a:pt x="1083289" y="436831"/>
                  </a:lnTo>
                  <a:lnTo>
                    <a:pt x="1086773" y="435264"/>
                  </a:lnTo>
                  <a:lnTo>
                    <a:pt x="1090256" y="439016"/>
                  </a:lnTo>
                  <a:lnTo>
                    <a:pt x="1093739" y="437463"/>
                  </a:lnTo>
                  <a:lnTo>
                    <a:pt x="1097222" y="439667"/>
                  </a:lnTo>
                  <a:lnTo>
                    <a:pt x="1100706" y="438126"/>
                  </a:lnTo>
                  <a:lnTo>
                    <a:pt x="1104189" y="436586"/>
                  </a:lnTo>
                  <a:lnTo>
                    <a:pt x="1107672" y="439519"/>
                  </a:lnTo>
                  <a:lnTo>
                    <a:pt x="1111155" y="437992"/>
                  </a:lnTo>
                  <a:lnTo>
                    <a:pt x="1114639" y="440977"/>
                  </a:lnTo>
                  <a:lnTo>
                    <a:pt x="1118122" y="439767"/>
                  </a:lnTo>
                  <a:lnTo>
                    <a:pt x="1121605" y="438559"/>
                  </a:lnTo>
                  <a:lnTo>
                    <a:pt x="1125088" y="441723"/>
                  </a:lnTo>
                  <a:lnTo>
                    <a:pt x="1128572" y="440525"/>
                  </a:lnTo>
                  <a:lnTo>
                    <a:pt x="1132055" y="442069"/>
                  </a:lnTo>
                  <a:lnTo>
                    <a:pt x="1135538" y="440579"/>
                  </a:lnTo>
                  <a:lnTo>
                    <a:pt x="1139021" y="439811"/>
                  </a:lnTo>
                  <a:lnTo>
                    <a:pt x="1142505" y="438326"/>
                  </a:lnTo>
                  <a:lnTo>
                    <a:pt x="1145988" y="436843"/>
                  </a:lnTo>
                  <a:lnTo>
                    <a:pt x="1149471" y="435564"/>
                  </a:lnTo>
                  <a:lnTo>
                    <a:pt x="1152954" y="434385"/>
                  </a:lnTo>
                  <a:lnTo>
                    <a:pt x="1156437" y="434572"/>
                  </a:lnTo>
                  <a:lnTo>
                    <a:pt x="1159921" y="433099"/>
                  </a:lnTo>
                  <a:lnTo>
                    <a:pt x="1163404" y="431628"/>
                  </a:lnTo>
                  <a:lnTo>
                    <a:pt x="1166887" y="430158"/>
                  </a:lnTo>
                  <a:lnTo>
                    <a:pt x="1170370" y="428690"/>
                  </a:lnTo>
                  <a:lnTo>
                    <a:pt x="1173854" y="427223"/>
                  </a:lnTo>
                  <a:lnTo>
                    <a:pt x="1177337" y="425757"/>
                  </a:lnTo>
                  <a:lnTo>
                    <a:pt x="1180820" y="434349"/>
                  </a:lnTo>
                  <a:lnTo>
                    <a:pt x="1184303" y="432906"/>
                  </a:lnTo>
                  <a:lnTo>
                    <a:pt x="1187787" y="431464"/>
                  </a:lnTo>
                  <a:lnTo>
                    <a:pt x="1191270" y="430410"/>
                  </a:lnTo>
                  <a:lnTo>
                    <a:pt x="1194753" y="429563"/>
                  </a:lnTo>
                  <a:lnTo>
                    <a:pt x="1198236" y="429280"/>
                  </a:lnTo>
                  <a:lnTo>
                    <a:pt x="1201720" y="427848"/>
                  </a:lnTo>
                  <a:lnTo>
                    <a:pt x="1205203" y="426418"/>
                  </a:lnTo>
                  <a:lnTo>
                    <a:pt x="1208686" y="434794"/>
                  </a:lnTo>
                  <a:lnTo>
                    <a:pt x="1212169" y="433385"/>
                  </a:lnTo>
                  <a:lnTo>
                    <a:pt x="1215653" y="431978"/>
                  </a:lnTo>
                  <a:lnTo>
                    <a:pt x="1219136" y="430572"/>
                  </a:lnTo>
                  <a:lnTo>
                    <a:pt x="1222619" y="433303"/>
                  </a:lnTo>
                  <a:lnTo>
                    <a:pt x="1226102" y="431907"/>
                  </a:lnTo>
                  <a:lnTo>
                    <a:pt x="1229586" y="430513"/>
                  </a:lnTo>
                  <a:lnTo>
                    <a:pt x="1233069" y="435924"/>
                  </a:lnTo>
                  <a:lnTo>
                    <a:pt x="1236552" y="434546"/>
                  </a:lnTo>
                  <a:lnTo>
                    <a:pt x="1240035" y="434515"/>
                  </a:lnTo>
                  <a:lnTo>
                    <a:pt x="1243519" y="433142"/>
                  </a:lnTo>
                  <a:lnTo>
                    <a:pt x="1247002" y="431769"/>
                  </a:lnTo>
                  <a:lnTo>
                    <a:pt x="1250485" y="434425"/>
                  </a:lnTo>
                  <a:lnTo>
                    <a:pt x="1253968" y="433063"/>
                  </a:lnTo>
                  <a:lnTo>
                    <a:pt x="1257452" y="432370"/>
                  </a:lnTo>
                  <a:lnTo>
                    <a:pt x="1260935" y="431012"/>
                  </a:lnTo>
                  <a:lnTo>
                    <a:pt x="1264418" y="431658"/>
                  </a:lnTo>
                  <a:lnTo>
                    <a:pt x="1267901" y="430305"/>
                  </a:lnTo>
                  <a:lnTo>
                    <a:pt x="1271385" y="428954"/>
                  </a:lnTo>
                  <a:lnTo>
                    <a:pt x="1274868" y="434875"/>
                  </a:lnTo>
                  <a:lnTo>
                    <a:pt x="1278351" y="433539"/>
                  </a:lnTo>
                  <a:lnTo>
                    <a:pt x="1281834" y="438686"/>
                  </a:lnTo>
                  <a:lnTo>
                    <a:pt x="1285318" y="437365"/>
                  </a:lnTo>
                  <a:lnTo>
                    <a:pt x="1288801" y="436044"/>
                  </a:lnTo>
                  <a:lnTo>
                    <a:pt x="1292284" y="437292"/>
                  </a:lnTo>
                  <a:lnTo>
                    <a:pt x="1295767" y="435979"/>
                  </a:lnTo>
                  <a:lnTo>
                    <a:pt x="1299251" y="437855"/>
                  </a:lnTo>
                  <a:lnTo>
                    <a:pt x="1302734" y="436550"/>
                  </a:lnTo>
                  <a:lnTo>
                    <a:pt x="1306217" y="435246"/>
                  </a:lnTo>
                  <a:lnTo>
                    <a:pt x="1306217" y="435881"/>
                  </a:lnTo>
                  <a:lnTo>
                    <a:pt x="1306217" y="436516"/>
                  </a:lnTo>
                  <a:lnTo>
                    <a:pt x="1309700" y="435479"/>
                  </a:lnTo>
                  <a:lnTo>
                    <a:pt x="1313184" y="434444"/>
                  </a:lnTo>
                  <a:lnTo>
                    <a:pt x="1316667" y="444478"/>
                  </a:lnTo>
                  <a:lnTo>
                    <a:pt x="1320150" y="443202"/>
                  </a:lnTo>
                  <a:lnTo>
                    <a:pt x="1323633" y="446797"/>
                  </a:lnTo>
                  <a:lnTo>
                    <a:pt x="1327117" y="445531"/>
                  </a:lnTo>
                  <a:lnTo>
                    <a:pt x="1330600" y="444267"/>
                  </a:lnTo>
                  <a:lnTo>
                    <a:pt x="1334083" y="447818"/>
                  </a:lnTo>
                  <a:lnTo>
                    <a:pt x="1337566" y="446564"/>
                  </a:lnTo>
                  <a:lnTo>
                    <a:pt x="1341050" y="456470"/>
                  </a:lnTo>
                  <a:lnTo>
                    <a:pt x="1344533" y="455238"/>
                  </a:lnTo>
                  <a:lnTo>
                    <a:pt x="1348016" y="454007"/>
                  </a:lnTo>
                  <a:lnTo>
                    <a:pt x="1351499" y="455318"/>
                  </a:lnTo>
                  <a:lnTo>
                    <a:pt x="1354983" y="454332"/>
                  </a:lnTo>
                  <a:lnTo>
                    <a:pt x="1358466" y="454358"/>
                  </a:lnTo>
                  <a:lnTo>
                    <a:pt x="1361949" y="453138"/>
                  </a:lnTo>
                  <a:lnTo>
                    <a:pt x="1365432" y="459295"/>
                  </a:lnTo>
                  <a:lnTo>
                    <a:pt x="1368916" y="458090"/>
                  </a:lnTo>
                  <a:lnTo>
                    <a:pt x="1372399" y="456885"/>
                  </a:lnTo>
                  <a:lnTo>
                    <a:pt x="1375882" y="455682"/>
                  </a:lnTo>
                  <a:lnTo>
                    <a:pt x="1379365" y="454480"/>
                  </a:lnTo>
                  <a:lnTo>
                    <a:pt x="1382849" y="454406"/>
                  </a:lnTo>
                  <a:lnTo>
                    <a:pt x="1386332" y="453207"/>
                  </a:lnTo>
                  <a:lnTo>
                    <a:pt x="1389815" y="452010"/>
                  </a:lnTo>
                  <a:lnTo>
                    <a:pt x="1393298" y="454744"/>
                  </a:lnTo>
                  <a:lnTo>
                    <a:pt x="1396782" y="453556"/>
                  </a:lnTo>
                  <a:lnTo>
                    <a:pt x="1400265" y="454597"/>
                  </a:lnTo>
                  <a:lnTo>
                    <a:pt x="1403748" y="453414"/>
                  </a:lnTo>
                  <a:lnTo>
                    <a:pt x="1407231" y="455555"/>
                  </a:lnTo>
                  <a:lnTo>
                    <a:pt x="1410715" y="454379"/>
                  </a:lnTo>
                  <a:lnTo>
                    <a:pt x="1414198" y="453204"/>
                  </a:lnTo>
                  <a:lnTo>
                    <a:pt x="1417681" y="458595"/>
                  </a:lnTo>
                  <a:lnTo>
                    <a:pt x="1421164" y="457433"/>
                  </a:lnTo>
                  <a:lnTo>
                    <a:pt x="1424648" y="457355"/>
                  </a:lnTo>
                  <a:lnTo>
                    <a:pt x="1428131" y="456196"/>
                  </a:lnTo>
                  <a:lnTo>
                    <a:pt x="1431614" y="455039"/>
                  </a:lnTo>
                  <a:lnTo>
                    <a:pt x="1435097" y="454425"/>
                  </a:lnTo>
                  <a:lnTo>
                    <a:pt x="1438580" y="453270"/>
                  </a:lnTo>
                  <a:lnTo>
                    <a:pt x="1442064" y="452116"/>
                  </a:lnTo>
                  <a:lnTo>
                    <a:pt x="1445547" y="450963"/>
                  </a:lnTo>
                  <a:lnTo>
                    <a:pt x="1449030" y="455246"/>
                  </a:lnTo>
                  <a:lnTo>
                    <a:pt x="1452513" y="454327"/>
                  </a:lnTo>
                  <a:lnTo>
                    <a:pt x="1455997" y="453409"/>
                  </a:lnTo>
                  <a:lnTo>
                    <a:pt x="1459480" y="453401"/>
                  </a:lnTo>
                  <a:lnTo>
                    <a:pt x="1462963" y="452264"/>
                  </a:lnTo>
                  <a:lnTo>
                    <a:pt x="1466446" y="453798"/>
                  </a:lnTo>
                  <a:lnTo>
                    <a:pt x="1469930" y="452667"/>
                  </a:lnTo>
                  <a:lnTo>
                    <a:pt x="1473413" y="451537"/>
                  </a:lnTo>
                  <a:lnTo>
                    <a:pt x="1476896" y="451474"/>
                  </a:lnTo>
                  <a:lnTo>
                    <a:pt x="1480379" y="450347"/>
                  </a:lnTo>
                  <a:lnTo>
                    <a:pt x="1483863" y="452935"/>
                  </a:lnTo>
                  <a:lnTo>
                    <a:pt x="1487346" y="451815"/>
                  </a:lnTo>
                  <a:lnTo>
                    <a:pt x="1490829" y="455416"/>
                  </a:lnTo>
                  <a:lnTo>
                    <a:pt x="1494312" y="454306"/>
                  </a:lnTo>
                  <a:lnTo>
                    <a:pt x="1497796" y="453197"/>
                  </a:lnTo>
                  <a:lnTo>
                    <a:pt x="1501279" y="459311"/>
                  </a:lnTo>
                  <a:lnTo>
                    <a:pt x="1504762" y="458214"/>
                  </a:lnTo>
                  <a:lnTo>
                    <a:pt x="1508245" y="461177"/>
                  </a:lnTo>
                  <a:lnTo>
                    <a:pt x="1511729" y="460089"/>
                  </a:lnTo>
                  <a:lnTo>
                    <a:pt x="1515212" y="459001"/>
                  </a:lnTo>
                  <a:lnTo>
                    <a:pt x="1518695" y="458420"/>
                  </a:lnTo>
                  <a:lnTo>
                    <a:pt x="1522178" y="457335"/>
                  </a:lnTo>
                  <a:lnTo>
                    <a:pt x="1525662" y="456251"/>
                  </a:lnTo>
                  <a:lnTo>
                    <a:pt x="1529145" y="455167"/>
                  </a:lnTo>
                  <a:lnTo>
                    <a:pt x="1532628" y="457620"/>
                  </a:lnTo>
                  <a:lnTo>
                    <a:pt x="1536111" y="456544"/>
                  </a:lnTo>
                  <a:lnTo>
                    <a:pt x="1539595" y="455468"/>
                  </a:lnTo>
                  <a:lnTo>
                    <a:pt x="1543078" y="462348"/>
                  </a:lnTo>
                  <a:lnTo>
                    <a:pt x="1546561" y="461286"/>
                  </a:lnTo>
                  <a:lnTo>
                    <a:pt x="1550044" y="460225"/>
                  </a:lnTo>
                  <a:lnTo>
                    <a:pt x="1553528" y="459164"/>
                  </a:lnTo>
                  <a:lnTo>
                    <a:pt x="1557011" y="458105"/>
                  </a:lnTo>
                  <a:lnTo>
                    <a:pt x="1560494" y="457046"/>
                  </a:lnTo>
                  <a:lnTo>
                    <a:pt x="1563977" y="455988"/>
                  </a:lnTo>
                  <a:lnTo>
                    <a:pt x="1567461" y="462266"/>
                  </a:lnTo>
                  <a:lnTo>
                    <a:pt x="1570944" y="461221"/>
                  </a:lnTo>
                  <a:lnTo>
                    <a:pt x="1574427" y="466401"/>
                  </a:lnTo>
                  <a:lnTo>
                    <a:pt x="1577910" y="465366"/>
                  </a:lnTo>
                  <a:lnTo>
                    <a:pt x="1581394" y="464332"/>
                  </a:lnTo>
                  <a:lnTo>
                    <a:pt x="1584877" y="465667"/>
                  </a:lnTo>
                  <a:lnTo>
                    <a:pt x="1588360" y="464638"/>
                  </a:lnTo>
                  <a:lnTo>
                    <a:pt x="1591843" y="464607"/>
                  </a:lnTo>
                  <a:lnTo>
                    <a:pt x="1595327" y="463778"/>
                  </a:lnTo>
                  <a:lnTo>
                    <a:pt x="1598810" y="462949"/>
                  </a:lnTo>
                  <a:lnTo>
                    <a:pt x="1602293" y="479804"/>
                  </a:lnTo>
                  <a:lnTo>
                    <a:pt x="1605776" y="478807"/>
                  </a:lnTo>
                  <a:lnTo>
                    <a:pt x="1609260" y="478698"/>
                  </a:lnTo>
                  <a:lnTo>
                    <a:pt x="1612743" y="477704"/>
                  </a:lnTo>
                  <a:lnTo>
                    <a:pt x="1616226" y="480243"/>
                  </a:lnTo>
                  <a:lnTo>
                    <a:pt x="1619709" y="479255"/>
                  </a:lnTo>
                  <a:lnTo>
                    <a:pt x="1623193" y="478268"/>
                  </a:lnTo>
                  <a:lnTo>
                    <a:pt x="1626676" y="479039"/>
                  </a:lnTo>
                  <a:lnTo>
                    <a:pt x="1630159" y="478056"/>
                  </a:lnTo>
                  <a:lnTo>
                    <a:pt x="1633642" y="480564"/>
                  </a:lnTo>
                  <a:lnTo>
                    <a:pt x="1637126" y="479587"/>
                  </a:lnTo>
                  <a:lnTo>
                    <a:pt x="1640609" y="478611"/>
                  </a:lnTo>
                  <a:lnTo>
                    <a:pt x="1644092" y="481955"/>
                  </a:lnTo>
                  <a:lnTo>
                    <a:pt x="1647575" y="480987"/>
                  </a:lnTo>
                  <a:lnTo>
                    <a:pt x="1651059" y="481305"/>
                  </a:lnTo>
                  <a:lnTo>
                    <a:pt x="1654542" y="480340"/>
                  </a:lnTo>
                  <a:lnTo>
                    <a:pt x="1658025" y="479804"/>
                  </a:lnTo>
                  <a:lnTo>
                    <a:pt x="1661508" y="478841"/>
                  </a:lnTo>
                  <a:lnTo>
                    <a:pt x="1664992" y="477878"/>
                  </a:lnTo>
                  <a:lnTo>
                    <a:pt x="1668475" y="482451"/>
                  </a:lnTo>
                  <a:lnTo>
                    <a:pt x="1671958" y="481498"/>
                  </a:lnTo>
                  <a:lnTo>
                    <a:pt x="1675441" y="480545"/>
                  </a:lnTo>
                  <a:lnTo>
                    <a:pt x="1678925" y="479592"/>
                  </a:lnTo>
                  <a:lnTo>
                    <a:pt x="1682408" y="478641"/>
                  </a:lnTo>
                  <a:lnTo>
                    <a:pt x="1685891" y="489322"/>
                  </a:lnTo>
                  <a:lnTo>
                    <a:pt x="1689374" y="488388"/>
                  </a:lnTo>
                  <a:lnTo>
                    <a:pt x="1692858" y="487863"/>
                  </a:lnTo>
                  <a:lnTo>
                    <a:pt x="1696341" y="486931"/>
                  </a:lnTo>
                  <a:lnTo>
                    <a:pt x="1699824" y="486407"/>
                  </a:lnTo>
                  <a:lnTo>
                    <a:pt x="1703307" y="485477"/>
                  </a:lnTo>
                  <a:lnTo>
                    <a:pt x="1706791" y="484547"/>
                  </a:lnTo>
                  <a:lnTo>
                    <a:pt x="1710274" y="484843"/>
                  </a:lnTo>
                  <a:lnTo>
                    <a:pt x="1713757" y="483916"/>
                  </a:lnTo>
                  <a:lnTo>
                    <a:pt x="1717240" y="482990"/>
                  </a:lnTo>
                  <a:lnTo>
                    <a:pt x="1720723" y="482064"/>
                  </a:lnTo>
                  <a:lnTo>
                    <a:pt x="1724207" y="481139"/>
                  </a:lnTo>
                  <a:lnTo>
                    <a:pt x="1727690" y="485498"/>
                  </a:lnTo>
                  <a:lnTo>
                    <a:pt x="1731173" y="484581"/>
                  </a:lnTo>
                  <a:lnTo>
                    <a:pt x="1734656" y="489652"/>
                  </a:lnTo>
                  <a:lnTo>
                    <a:pt x="1738140" y="488745"/>
                  </a:lnTo>
                  <a:lnTo>
                    <a:pt x="1741623" y="487838"/>
                  </a:lnTo>
                  <a:lnTo>
                    <a:pt x="1741623" y="488234"/>
                  </a:lnTo>
                  <a:lnTo>
                    <a:pt x="1745106" y="487328"/>
                  </a:lnTo>
                  <a:lnTo>
                    <a:pt x="1748589" y="486423"/>
                  </a:lnTo>
                  <a:lnTo>
                    <a:pt x="1752073" y="485519"/>
                  </a:lnTo>
                  <a:lnTo>
                    <a:pt x="1755556" y="484615"/>
                  </a:lnTo>
                  <a:lnTo>
                    <a:pt x="1759039" y="484903"/>
                  </a:lnTo>
                  <a:lnTo>
                    <a:pt x="1762522" y="484002"/>
                  </a:lnTo>
                  <a:lnTo>
                    <a:pt x="1766006" y="483101"/>
                  </a:lnTo>
                  <a:lnTo>
                    <a:pt x="1769489" y="482201"/>
                  </a:lnTo>
                  <a:lnTo>
                    <a:pt x="1772972" y="481302"/>
                  </a:lnTo>
                  <a:lnTo>
                    <a:pt x="1776455" y="481994"/>
                  </a:lnTo>
                  <a:lnTo>
                    <a:pt x="1779939" y="481097"/>
                  </a:lnTo>
                  <a:lnTo>
                    <a:pt x="1783422" y="480202"/>
                  </a:lnTo>
                  <a:lnTo>
                    <a:pt x="1786905" y="480102"/>
                  </a:lnTo>
                  <a:lnTo>
                    <a:pt x="1790388" y="479208"/>
                  </a:lnTo>
                  <a:lnTo>
                    <a:pt x="1793872" y="481481"/>
                  </a:lnTo>
                  <a:lnTo>
                    <a:pt x="1797355" y="480593"/>
                  </a:lnTo>
                  <a:lnTo>
                    <a:pt x="1800838" y="480886"/>
                  </a:lnTo>
                  <a:lnTo>
                    <a:pt x="1804321" y="480001"/>
                  </a:lnTo>
                  <a:lnTo>
                    <a:pt x="1807805" y="479116"/>
                  </a:lnTo>
                  <a:lnTo>
                    <a:pt x="1811288" y="479019"/>
                  </a:lnTo>
                  <a:lnTo>
                    <a:pt x="1814771" y="478136"/>
                  </a:lnTo>
                  <a:lnTo>
                    <a:pt x="1818254" y="478433"/>
                  </a:lnTo>
                  <a:lnTo>
                    <a:pt x="1821738" y="477553"/>
                  </a:lnTo>
                  <a:lnTo>
                    <a:pt x="1825221" y="476673"/>
                  </a:lnTo>
                  <a:lnTo>
                    <a:pt x="1828704" y="479318"/>
                  </a:lnTo>
                  <a:lnTo>
                    <a:pt x="1832187" y="478444"/>
                  </a:lnTo>
                  <a:lnTo>
                    <a:pt x="1835671" y="478738"/>
                  </a:lnTo>
                  <a:lnTo>
                    <a:pt x="1839154" y="477866"/>
                  </a:lnTo>
                  <a:lnTo>
                    <a:pt x="1842637" y="480093"/>
                  </a:lnTo>
                  <a:lnTo>
                    <a:pt x="1846120" y="479226"/>
                  </a:lnTo>
                  <a:lnTo>
                    <a:pt x="1849604" y="478360"/>
                  </a:lnTo>
                  <a:lnTo>
                    <a:pt x="1853087" y="478267"/>
                  </a:lnTo>
                  <a:lnTo>
                    <a:pt x="1856570" y="477403"/>
                  </a:lnTo>
                  <a:lnTo>
                    <a:pt x="1860053" y="480757"/>
                  </a:lnTo>
                  <a:lnTo>
                    <a:pt x="1863537" y="479899"/>
                  </a:lnTo>
                  <a:lnTo>
                    <a:pt x="1867020" y="479042"/>
                  </a:lnTo>
                  <a:lnTo>
                    <a:pt x="1870503" y="485718"/>
                  </a:lnTo>
                  <a:lnTo>
                    <a:pt x="1873986" y="484872"/>
                  </a:lnTo>
                  <a:lnTo>
                    <a:pt x="1877470" y="484481"/>
                  </a:lnTo>
                  <a:lnTo>
                    <a:pt x="1880953" y="483791"/>
                  </a:lnTo>
                  <a:lnTo>
                    <a:pt x="1884436" y="483453"/>
                  </a:lnTo>
                  <a:lnTo>
                    <a:pt x="1887919" y="482610"/>
                  </a:lnTo>
                  <a:lnTo>
                    <a:pt x="1891403" y="481768"/>
                  </a:lnTo>
                  <a:lnTo>
                    <a:pt x="1894886" y="482043"/>
                  </a:lnTo>
                  <a:lnTo>
                    <a:pt x="1898369" y="481203"/>
                  </a:lnTo>
                  <a:lnTo>
                    <a:pt x="1901852" y="484798"/>
                  </a:lnTo>
                  <a:lnTo>
                    <a:pt x="1905336" y="483965"/>
                  </a:lnTo>
                  <a:lnTo>
                    <a:pt x="1908819" y="483132"/>
                  </a:lnTo>
                  <a:lnTo>
                    <a:pt x="1912302" y="482440"/>
                  </a:lnTo>
                  <a:lnTo>
                    <a:pt x="1915785" y="481761"/>
                  </a:lnTo>
                  <a:lnTo>
                    <a:pt x="1919269" y="485388"/>
                  </a:lnTo>
                  <a:lnTo>
                    <a:pt x="1922752" y="484563"/>
                  </a:lnTo>
                  <a:lnTo>
                    <a:pt x="1926235" y="489490"/>
                  </a:lnTo>
                  <a:lnTo>
                    <a:pt x="1929718" y="488673"/>
                  </a:lnTo>
                  <a:lnTo>
                    <a:pt x="1933202" y="487856"/>
                  </a:lnTo>
                  <a:lnTo>
                    <a:pt x="1936685" y="489173"/>
                  </a:lnTo>
                  <a:lnTo>
                    <a:pt x="1940168" y="488360"/>
                  </a:lnTo>
                  <a:lnTo>
                    <a:pt x="1943651" y="491424"/>
                  </a:lnTo>
                  <a:lnTo>
                    <a:pt x="1947135" y="490617"/>
                  </a:lnTo>
                  <a:lnTo>
                    <a:pt x="1950618" y="489810"/>
                  </a:lnTo>
                  <a:lnTo>
                    <a:pt x="1954101" y="489836"/>
                  </a:lnTo>
                  <a:lnTo>
                    <a:pt x="1957584" y="489177"/>
                  </a:lnTo>
                  <a:lnTo>
                    <a:pt x="1961068" y="493726"/>
                  </a:lnTo>
                  <a:lnTo>
                    <a:pt x="1964551" y="493072"/>
                  </a:lnTo>
                  <a:lnTo>
                    <a:pt x="1968034" y="494462"/>
                  </a:lnTo>
                  <a:lnTo>
                    <a:pt x="1971517" y="493669"/>
                  </a:lnTo>
                  <a:lnTo>
                    <a:pt x="1975001" y="492875"/>
                  </a:lnTo>
                  <a:lnTo>
                    <a:pt x="1978484" y="492768"/>
                  </a:lnTo>
                  <a:lnTo>
                    <a:pt x="1981967" y="491976"/>
                  </a:lnTo>
                  <a:lnTo>
                    <a:pt x="1985450" y="497620"/>
                  </a:lnTo>
                  <a:lnTo>
                    <a:pt x="1988934" y="496837"/>
                  </a:lnTo>
                  <a:lnTo>
                    <a:pt x="1992417" y="496055"/>
                  </a:lnTo>
                  <a:lnTo>
                    <a:pt x="1995900" y="496613"/>
                  </a:lnTo>
                  <a:lnTo>
                    <a:pt x="1999383" y="495833"/>
                  </a:lnTo>
                  <a:lnTo>
                    <a:pt x="2002867" y="496389"/>
                  </a:lnTo>
                  <a:lnTo>
                    <a:pt x="2006350" y="495612"/>
                  </a:lnTo>
                  <a:lnTo>
                    <a:pt x="2009833" y="500126"/>
                  </a:lnTo>
                  <a:lnTo>
                    <a:pt x="2013316" y="499356"/>
                  </a:lnTo>
                  <a:lnTo>
                    <a:pt x="2016799" y="498586"/>
                  </a:lnTo>
                  <a:lnTo>
                    <a:pt x="2020283" y="501730"/>
                  </a:lnTo>
                  <a:lnTo>
                    <a:pt x="2023766" y="500965"/>
                  </a:lnTo>
                  <a:lnTo>
                    <a:pt x="2027249" y="503747"/>
                  </a:lnTo>
                  <a:lnTo>
                    <a:pt x="2030732" y="502987"/>
                  </a:lnTo>
                  <a:lnTo>
                    <a:pt x="2034216" y="502228"/>
                  </a:lnTo>
                  <a:lnTo>
                    <a:pt x="2037699" y="501470"/>
                  </a:lnTo>
                  <a:lnTo>
                    <a:pt x="2041182" y="500711"/>
                  </a:lnTo>
                  <a:lnTo>
                    <a:pt x="2044665" y="501239"/>
                  </a:lnTo>
                  <a:lnTo>
                    <a:pt x="2048149" y="500483"/>
                  </a:lnTo>
                  <a:lnTo>
                    <a:pt x="2051632" y="502284"/>
                  </a:lnTo>
                  <a:lnTo>
                    <a:pt x="2055115" y="501532"/>
                  </a:lnTo>
                  <a:lnTo>
                    <a:pt x="2058598" y="500781"/>
                  </a:lnTo>
                  <a:lnTo>
                    <a:pt x="2062082" y="501621"/>
                  </a:lnTo>
                  <a:lnTo>
                    <a:pt x="2065565" y="500871"/>
                  </a:lnTo>
                  <a:lnTo>
                    <a:pt x="2069048" y="501392"/>
                  </a:lnTo>
                  <a:lnTo>
                    <a:pt x="2072531" y="500645"/>
                  </a:lnTo>
                  <a:lnTo>
                    <a:pt x="2076015" y="499899"/>
                  </a:lnTo>
                  <a:lnTo>
                    <a:pt x="2079498" y="499693"/>
                  </a:lnTo>
                  <a:lnTo>
                    <a:pt x="2082981" y="499212"/>
                  </a:lnTo>
                  <a:lnTo>
                    <a:pt x="2086464" y="498615"/>
                  </a:lnTo>
                  <a:lnTo>
                    <a:pt x="2089948" y="497871"/>
                  </a:lnTo>
                  <a:lnTo>
                    <a:pt x="2093431" y="499344"/>
                  </a:lnTo>
                  <a:lnTo>
                    <a:pt x="2096914" y="498603"/>
                  </a:lnTo>
                  <a:lnTo>
                    <a:pt x="2100397" y="497863"/>
                  </a:lnTo>
                  <a:lnTo>
                    <a:pt x="2103881" y="497439"/>
                  </a:lnTo>
                  <a:lnTo>
                    <a:pt x="2107364" y="496700"/>
                  </a:lnTo>
                  <a:lnTo>
                    <a:pt x="2110847" y="497226"/>
                  </a:lnTo>
                  <a:lnTo>
                    <a:pt x="2114330" y="496489"/>
                  </a:lnTo>
                  <a:lnTo>
                    <a:pt x="2117814" y="495752"/>
                  </a:lnTo>
                  <a:lnTo>
                    <a:pt x="2121297" y="495332"/>
                  </a:lnTo>
                  <a:lnTo>
                    <a:pt x="2124780" y="494597"/>
                  </a:lnTo>
                  <a:lnTo>
                    <a:pt x="2128263" y="495810"/>
                  </a:lnTo>
                  <a:lnTo>
                    <a:pt x="2131747" y="495209"/>
                  </a:lnTo>
                  <a:lnTo>
                    <a:pt x="2135230" y="494920"/>
                  </a:lnTo>
                  <a:lnTo>
                    <a:pt x="2138713" y="494189"/>
                  </a:lnTo>
                  <a:lnTo>
                    <a:pt x="2142196" y="493458"/>
                  </a:lnTo>
                  <a:lnTo>
                    <a:pt x="2145680" y="494067"/>
                  </a:lnTo>
                  <a:lnTo>
                    <a:pt x="2149163" y="493469"/>
                  </a:lnTo>
                  <a:lnTo>
                    <a:pt x="2152646" y="495373"/>
                  </a:lnTo>
                  <a:lnTo>
                    <a:pt x="2156129" y="494778"/>
                  </a:lnTo>
                  <a:lnTo>
                    <a:pt x="2159613" y="494184"/>
                  </a:lnTo>
                  <a:lnTo>
                    <a:pt x="2163096" y="494730"/>
                  </a:lnTo>
                  <a:lnTo>
                    <a:pt x="2166579" y="494008"/>
                  </a:lnTo>
                  <a:lnTo>
                    <a:pt x="2170062" y="493598"/>
                  </a:lnTo>
                  <a:lnTo>
                    <a:pt x="2173546" y="492877"/>
                  </a:lnTo>
                  <a:lnTo>
                    <a:pt x="2177029" y="492157"/>
                  </a:lnTo>
                  <a:lnTo>
                    <a:pt x="2177029" y="492468"/>
                  </a:lnTo>
                  <a:lnTo>
                    <a:pt x="2177029" y="492779"/>
                  </a:lnTo>
                  <a:lnTo>
                    <a:pt x="2177029" y="493090"/>
                  </a:lnTo>
                  <a:lnTo>
                    <a:pt x="2180512" y="492371"/>
                  </a:lnTo>
                  <a:lnTo>
                    <a:pt x="2183995" y="491652"/>
                  </a:lnTo>
                  <a:lnTo>
                    <a:pt x="2187479" y="494645"/>
                  </a:lnTo>
                  <a:lnTo>
                    <a:pt x="2190962" y="493931"/>
                  </a:lnTo>
                  <a:lnTo>
                    <a:pt x="2194445" y="496582"/>
                  </a:lnTo>
                  <a:lnTo>
                    <a:pt x="2197928" y="495873"/>
                  </a:lnTo>
                  <a:lnTo>
                    <a:pt x="2201412" y="495164"/>
                  </a:lnTo>
                  <a:lnTo>
                    <a:pt x="2204895" y="499388"/>
                  </a:lnTo>
                  <a:lnTo>
                    <a:pt x="2208378" y="498809"/>
                  </a:lnTo>
                  <a:lnTo>
                    <a:pt x="2211861" y="498483"/>
                  </a:lnTo>
                  <a:lnTo>
                    <a:pt x="2215345" y="497781"/>
                  </a:lnTo>
                  <a:lnTo>
                    <a:pt x="2218828" y="497080"/>
                  </a:lnTo>
                  <a:lnTo>
                    <a:pt x="2222311" y="497577"/>
                  </a:lnTo>
                  <a:lnTo>
                    <a:pt x="2225794" y="496878"/>
                  </a:lnTo>
                  <a:lnTo>
                    <a:pt x="2229278" y="496777"/>
                  </a:lnTo>
                  <a:lnTo>
                    <a:pt x="2232761" y="496079"/>
                  </a:lnTo>
                  <a:lnTo>
                    <a:pt x="2236244" y="497173"/>
                  </a:lnTo>
                  <a:lnTo>
                    <a:pt x="2239727" y="496477"/>
                  </a:lnTo>
                  <a:lnTo>
                    <a:pt x="2243211" y="495782"/>
                  </a:lnTo>
                  <a:lnTo>
                    <a:pt x="2246694" y="495981"/>
                  </a:lnTo>
                  <a:lnTo>
                    <a:pt x="2250177" y="495287"/>
                  </a:lnTo>
                  <a:lnTo>
                    <a:pt x="2253660" y="496081"/>
                  </a:lnTo>
                  <a:lnTo>
                    <a:pt x="2257144" y="495389"/>
                  </a:lnTo>
                  <a:lnTo>
                    <a:pt x="2260627" y="494698"/>
                  </a:lnTo>
                  <a:lnTo>
                    <a:pt x="2264110" y="499425"/>
                  </a:lnTo>
                  <a:lnTo>
                    <a:pt x="2267593" y="498862"/>
                  </a:lnTo>
                  <a:lnTo>
                    <a:pt x="2271077" y="502285"/>
                  </a:lnTo>
                  <a:lnTo>
                    <a:pt x="2274560" y="501606"/>
                  </a:lnTo>
                  <a:lnTo>
                    <a:pt x="2278043" y="506342"/>
                  </a:lnTo>
                  <a:lnTo>
                    <a:pt x="2281526" y="505669"/>
                  </a:lnTo>
                  <a:lnTo>
                    <a:pt x="2285010" y="504996"/>
                  </a:lnTo>
                  <a:lnTo>
                    <a:pt x="2288493" y="509921"/>
                  </a:lnTo>
                  <a:lnTo>
                    <a:pt x="2291976" y="509255"/>
                  </a:lnTo>
                  <a:lnTo>
                    <a:pt x="2295459" y="512991"/>
                  </a:lnTo>
                  <a:lnTo>
                    <a:pt x="2298942" y="512330"/>
                  </a:lnTo>
                  <a:lnTo>
                    <a:pt x="2302426" y="511669"/>
                  </a:lnTo>
                  <a:lnTo>
                    <a:pt x="2305909" y="513237"/>
                  </a:lnTo>
                  <a:lnTo>
                    <a:pt x="2309392" y="512918"/>
                  </a:lnTo>
                  <a:lnTo>
                    <a:pt x="2312875" y="512959"/>
                  </a:lnTo>
                  <a:lnTo>
                    <a:pt x="2316359" y="512303"/>
                  </a:lnTo>
                  <a:lnTo>
                    <a:pt x="2319842" y="512460"/>
                  </a:lnTo>
                  <a:lnTo>
                    <a:pt x="2323325" y="511806"/>
                  </a:lnTo>
                  <a:lnTo>
                    <a:pt x="2326808" y="511152"/>
                  </a:lnTo>
                  <a:lnTo>
                    <a:pt x="2330292" y="511581"/>
                  </a:lnTo>
                  <a:lnTo>
                    <a:pt x="2333775" y="510928"/>
                  </a:lnTo>
                  <a:lnTo>
                    <a:pt x="2337258" y="518271"/>
                  </a:lnTo>
                  <a:lnTo>
                    <a:pt x="2340741" y="517628"/>
                  </a:lnTo>
                  <a:lnTo>
                    <a:pt x="2344225" y="516985"/>
                  </a:lnTo>
                  <a:lnTo>
                    <a:pt x="2347708" y="517916"/>
                  </a:lnTo>
                  <a:lnTo>
                    <a:pt x="2351191" y="517275"/>
                  </a:lnTo>
                  <a:lnTo>
                    <a:pt x="2354674" y="518519"/>
                  </a:lnTo>
                  <a:lnTo>
                    <a:pt x="2358158" y="517989"/>
                  </a:lnTo>
                  <a:lnTo>
                    <a:pt x="2361641" y="517446"/>
                  </a:lnTo>
                  <a:lnTo>
                    <a:pt x="2365124" y="516809"/>
                  </a:lnTo>
                  <a:lnTo>
                    <a:pt x="2368607" y="516172"/>
                  </a:lnTo>
                  <a:lnTo>
                    <a:pt x="2372091" y="518393"/>
                  </a:lnTo>
                  <a:lnTo>
                    <a:pt x="2375574" y="517759"/>
                  </a:lnTo>
                  <a:lnTo>
                    <a:pt x="2379057" y="517901"/>
                  </a:lnTo>
                  <a:lnTo>
                    <a:pt x="2382540" y="517268"/>
                  </a:lnTo>
                  <a:lnTo>
                    <a:pt x="2386024" y="516636"/>
                  </a:lnTo>
                  <a:lnTo>
                    <a:pt x="2389507" y="517295"/>
                  </a:lnTo>
                  <a:lnTo>
                    <a:pt x="2392990" y="516665"/>
                  </a:lnTo>
                  <a:lnTo>
                    <a:pt x="2396473" y="518603"/>
                  </a:lnTo>
                  <a:lnTo>
                    <a:pt x="2399957" y="517976"/>
                  </a:lnTo>
                  <a:lnTo>
                    <a:pt x="2403440" y="519389"/>
                  </a:lnTo>
                  <a:lnTo>
                    <a:pt x="2406923" y="518765"/>
                  </a:lnTo>
                  <a:lnTo>
                    <a:pt x="2410406" y="518140"/>
                  </a:lnTo>
                  <a:lnTo>
                    <a:pt x="2413890" y="523060"/>
                  </a:lnTo>
                  <a:lnTo>
                    <a:pt x="2417373" y="522442"/>
                  </a:lnTo>
                  <a:lnTo>
                    <a:pt x="2420856" y="526770"/>
                  </a:lnTo>
                  <a:lnTo>
                    <a:pt x="2424339" y="526157"/>
                  </a:lnTo>
                  <a:lnTo>
                    <a:pt x="2427823" y="525545"/>
                  </a:lnTo>
                  <a:lnTo>
                    <a:pt x="2431306" y="525178"/>
                  </a:lnTo>
                  <a:lnTo>
                    <a:pt x="2434789" y="524567"/>
                  </a:lnTo>
                  <a:lnTo>
                    <a:pt x="2438272" y="526694"/>
                  </a:lnTo>
                  <a:lnTo>
                    <a:pt x="2441756" y="526187"/>
                  </a:lnTo>
                  <a:lnTo>
                    <a:pt x="2445239" y="528096"/>
                  </a:lnTo>
                  <a:lnTo>
                    <a:pt x="2448722" y="527491"/>
                  </a:lnTo>
                  <a:lnTo>
                    <a:pt x="2452205" y="526886"/>
                  </a:lnTo>
                  <a:lnTo>
                    <a:pt x="2455689" y="527968"/>
                  </a:lnTo>
                  <a:lnTo>
                    <a:pt x="2459172" y="527366"/>
                  </a:lnTo>
                  <a:lnTo>
                    <a:pt x="2462655" y="527484"/>
                  </a:lnTo>
                  <a:lnTo>
                    <a:pt x="2466138" y="526883"/>
                  </a:lnTo>
                  <a:lnTo>
                    <a:pt x="2469622" y="526282"/>
                  </a:lnTo>
                  <a:lnTo>
                    <a:pt x="2473105" y="526882"/>
                  </a:lnTo>
                  <a:lnTo>
                    <a:pt x="2476588" y="526282"/>
                  </a:lnTo>
                  <a:lnTo>
                    <a:pt x="2480071" y="525923"/>
                  </a:lnTo>
                  <a:lnTo>
                    <a:pt x="2483555" y="525324"/>
                  </a:lnTo>
                  <a:lnTo>
                    <a:pt x="2487038" y="530197"/>
                  </a:lnTo>
                  <a:lnTo>
                    <a:pt x="2490521" y="529703"/>
                  </a:lnTo>
                  <a:lnTo>
                    <a:pt x="2494004" y="529208"/>
                  </a:lnTo>
                  <a:lnTo>
                    <a:pt x="2497488" y="531693"/>
                  </a:lnTo>
                  <a:lnTo>
                    <a:pt x="2500971" y="531104"/>
                  </a:lnTo>
                  <a:lnTo>
                    <a:pt x="2504454" y="530749"/>
                  </a:lnTo>
                  <a:lnTo>
                    <a:pt x="2507937" y="530160"/>
                  </a:lnTo>
                  <a:lnTo>
                    <a:pt x="2511421" y="529573"/>
                  </a:lnTo>
                  <a:lnTo>
                    <a:pt x="2514904" y="529918"/>
                  </a:lnTo>
                  <a:lnTo>
                    <a:pt x="2518387" y="529331"/>
                  </a:lnTo>
                  <a:lnTo>
                    <a:pt x="2521870" y="529908"/>
                  </a:lnTo>
                  <a:lnTo>
                    <a:pt x="2525354" y="529323"/>
                  </a:lnTo>
                  <a:lnTo>
                    <a:pt x="2528837" y="534484"/>
                  </a:lnTo>
                  <a:lnTo>
                    <a:pt x="2532320" y="533905"/>
                  </a:lnTo>
                  <a:lnTo>
                    <a:pt x="2535803" y="533327"/>
                  </a:lnTo>
                  <a:lnTo>
                    <a:pt x="2539287" y="536367"/>
                  </a:lnTo>
                  <a:lnTo>
                    <a:pt x="2542770" y="535792"/>
                  </a:lnTo>
                  <a:lnTo>
                    <a:pt x="2546253" y="535689"/>
                  </a:lnTo>
                  <a:lnTo>
                    <a:pt x="2549736" y="535209"/>
                  </a:lnTo>
                  <a:lnTo>
                    <a:pt x="2553220" y="534729"/>
                  </a:lnTo>
                  <a:lnTo>
                    <a:pt x="2556703" y="535966"/>
                  </a:lnTo>
                  <a:lnTo>
                    <a:pt x="2560186" y="535395"/>
                  </a:lnTo>
                  <a:lnTo>
                    <a:pt x="2563669" y="534824"/>
                  </a:lnTo>
                  <a:lnTo>
                    <a:pt x="2567153" y="534253"/>
                  </a:lnTo>
                  <a:lnTo>
                    <a:pt x="2570636" y="539225"/>
                  </a:lnTo>
                  <a:lnTo>
                    <a:pt x="2574119" y="538660"/>
                  </a:lnTo>
                  <a:lnTo>
                    <a:pt x="2577602" y="538095"/>
                  </a:lnTo>
                  <a:lnTo>
                    <a:pt x="2581085" y="539719"/>
                  </a:lnTo>
                  <a:lnTo>
                    <a:pt x="2584569" y="539157"/>
                  </a:lnTo>
                  <a:lnTo>
                    <a:pt x="2588052" y="538595"/>
                  </a:lnTo>
                  <a:lnTo>
                    <a:pt x="2591535" y="538034"/>
                  </a:lnTo>
                  <a:lnTo>
                    <a:pt x="2595018" y="537473"/>
                  </a:lnTo>
                  <a:lnTo>
                    <a:pt x="2598502" y="537130"/>
                  </a:lnTo>
                  <a:lnTo>
                    <a:pt x="2601985" y="536570"/>
                  </a:lnTo>
                  <a:lnTo>
                    <a:pt x="2605468" y="539921"/>
                  </a:lnTo>
                  <a:lnTo>
                    <a:pt x="2608951" y="539365"/>
                  </a:lnTo>
                  <a:lnTo>
                    <a:pt x="2612435" y="538809"/>
                  </a:lnTo>
                  <a:lnTo>
                    <a:pt x="2612435" y="539025"/>
                  </a:lnTo>
                  <a:lnTo>
                    <a:pt x="2612435" y="539240"/>
                  </a:lnTo>
                  <a:lnTo>
                    <a:pt x="2612435" y="539456"/>
                  </a:lnTo>
                  <a:lnTo>
                    <a:pt x="2615918" y="538900"/>
                  </a:lnTo>
                  <a:lnTo>
                    <a:pt x="2619401" y="538345"/>
                  </a:lnTo>
                  <a:lnTo>
                    <a:pt x="2622884" y="538653"/>
                  </a:lnTo>
                  <a:lnTo>
                    <a:pt x="2626368" y="538099"/>
                  </a:lnTo>
                  <a:lnTo>
                    <a:pt x="2629851" y="537976"/>
                  </a:lnTo>
                  <a:lnTo>
                    <a:pt x="2633334" y="537423"/>
                  </a:lnTo>
                  <a:lnTo>
                    <a:pt x="2636817" y="536870"/>
                  </a:lnTo>
                  <a:lnTo>
                    <a:pt x="2640301" y="538467"/>
                  </a:lnTo>
                  <a:lnTo>
                    <a:pt x="2643784" y="537916"/>
                  </a:lnTo>
                  <a:lnTo>
                    <a:pt x="2647267" y="543506"/>
                  </a:lnTo>
                  <a:lnTo>
                    <a:pt x="2650750" y="542962"/>
                  </a:lnTo>
                  <a:lnTo>
                    <a:pt x="2654234" y="542418"/>
                  </a:lnTo>
                  <a:lnTo>
                    <a:pt x="2657717" y="541874"/>
                  </a:lnTo>
                  <a:lnTo>
                    <a:pt x="2661200" y="541331"/>
                  </a:lnTo>
                  <a:lnTo>
                    <a:pt x="2664683" y="542462"/>
                  </a:lnTo>
                  <a:lnTo>
                    <a:pt x="2668167" y="541920"/>
                  </a:lnTo>
                  <a:lnTo>
                    <a:pt x="2671650" y="544080"/>
                  </a:lnTo>
                  <a:lnTo>
                    <a:pt x="2675133" y="543541"/>
                  </a:lnTo>
                  <a:lnTo>
                    <a:pt x="2678616" y="543003"/>
                  </a:lnTo>
                  <a:lnTo>
                    <a:pt x="2682100" y="548707"/>
                  </a:lnTo>
                  <a:lnTo>
                    <a:pt x="2685583" y="549098"/>
                  </a:lnTo>
                  <a:lnTo>
                    <a:pt x="2689066" y="550554"/>
                  </a:lnTo>
                  <a:lnTo>
                    <a:pt x="2692549" y="550025"/>
                  </a:lnTo>
                  <a:lnTo>
                    <a:pt x="2696033" y="549496"/>
                  </a:lnTo>
                  <a:lnTo>
                    <a:pt x="2699516" y="552546"/>
                  </a:lnTo>
                  <a:lnTo>
                    <a:pt x="2702999" y="552021"/>
                  </a:lnTo>
                  <a:lnTo>
                    <a:pt x="2706482" y="553857"/>
                  </a:lnTo>
                  <a:lnTo>
                    <a:pt x="2709966" y="553334"/>
                  </a:lnTo>
                  <a:lnTo>
                    <a:pt x="2713449" y="553008"/>
                  </a:lnTo>
                  <a:lnTo>
                    <a:pt x="2716932" y="552485"/>
                  </a:lnTo>
                  <a:lnTo>
                    <a:pt x="2720415" y="551964"/>
                  </a:lnTo>
                  <a:lnTo>
                    <a:pt x="2723899" y="552813"/>
                  </a:lnTo>
                  <a:lnTo>
                    <a:pt x="2727382" y="552293"/>
                  </a:lnTo>
                  <a:lnTo>
                    <a:pt x="2730865" y="551773"/>
                  </a:lnTo>
                  <a:lnTo>
                    <a:pt x="2734348" y="551253"/>
                  </a:lnTo>
                  <a:lnTo>
                    <a:pt x="2737832" y="550733"/>
                  </a:lnTo>
                  <a:lnTo>
                    <a:pt x="2741315" y="550997"/>
                  </a:lnTo>
                  <a:lnTo>
                    <a:pt x="2744798" y="550479"/>
                  </a:lnTo>
                  <a:lnTo>
                    <a:pt x="2748281" y="551133"/>
                  </a:lnTo>
                  <a:lnTo>
                    <a:pt x="2751765" y="550616"/>
                  </a:lnTo>
                  <a:lnTo>
                    <a:pt x="2755248" y="550294"/>
                  </a:lnTo>
                  <a:lnTo>
                    <a:pt x="2758731" y="549777"/>
                  </a:lnTo>
                  <a:lnTo>
                    <a:pt x="2762214" y="549261"/>
                  </a:lnTo>
                  <a:lnTo>
                    <a:pt x="2765698" y="549781"/>
                  </a:lnTo>
                  <a:lnTo>
                    <a:pt x="2769181" y="549347"/>
                  </a:lnTo>
                  <a:lnTo>
                    <a:pt x="2772664" y="549276"/>
                  </a:lnTo>
                  <a:lnTo>
                    <a:pt x="2776147" y="548762"/>
                  </a:lnTo>
                  <a:lnTo>
                    <a:pt x="2779631" y="548248"/>
                  </a:lnTo>
                  <a:lnTo>
                    <a:pt x="2783114" y="549754"/>
                  </a:lnTo>
                  <a:lnTo>
                    <a:pt x="2786597" y="549322"/>
                  </a:lnTo>
                  <a:lnTo>
                    <a:pt x="2790080" y="551741"/>
                  </a:lnTo>
                  <a:lnTo>
                    <a:pt x="2793564" y="551232"/>
                  </a:lnTo>
                  <a:lnTo>
                    <a:pt x="2797047" y="551107"/>
                  </a:lnTo>
                  <a:lnTo>
                    <a:pt x="2800530" y="550598"/>
                  </a:lnTo>
                  <a:lnTo>
                    <a:pt x="2804013" y="550090"/>
                  </a:lnTo>
                  <a:lnTo>
                    <a:pt x="2807497" y="550733"/>
                  </a:lnTo>
                  <a:lnTo>
                    <a:pt x="2810980" y="550226"/>
                  </a:lnTo>
                  <a:lnTo>
                    <a:pt x="2814463" y="549719"/>
                  </a:lnTo>
                  <a:lnTo>
                    <a:pt x="2817946" y="549213"/>
                  </a:lnTo>
                  <a:lnTo>
                    <a:pt x="2821430" y="548707"/>
                  </a:lnTo>
                  <a:lnTo>
                    <a:pt x="2824913" y="549231"/>
                  </a:lnTo>
                  <a:lnTo>
                    <a:pt x="2828396" y="548806"/>
                  </a:lnTo>
                  <a:lnTo>
                    <a:pt x="2831879" y="549106"/>
                  </a:lnTo>
                  <a:lnTo>
                    <a:pt x="2835363" y="548602"/>
                  </a:lnTo>
                  <a:lnTo>
                    <a:pt x="2838846" y="550572"/>
                  </a:lnTo>
                  <a:lnTo>
                    <a:pt x="2842329" y="550070"/>
                  </a:lnTo>
                  <a:lnTo>
                    <a:pt x="2845812" y="549569"/>
                  </a:lnTo>
                  <a:lnTo>
                    <a:pt x="2849296" y="553951"/>
                  </a:lnTo>
                  <a:lnTo>
                    <a:pt x="2852779" y="553455"/>
                  </a:lnTo>
                  <a:lnTo>
                    <a:pt x="2856262" y="556287"/>
                  </a:lnTo>
                  <a:lnTo>
                    <a:pt x="2859745" y="555793"/>
                  </a:lnTo>
                  <a:lnTo>
                    <a:pt x="2863229" y="555300"/>
                  </a:lnTo>
                  <a:lnTo>
                    <a:pt x="2866712" y="556343"/>
                  </a:lnTo>
                  <a:lnTo>
                    <a:pt x="2870195" y="555928"/>
                  </a:lnTo>
                  <a:lnTo>
                    <a:pt x="2873678" y="560009"/>
                  </a:lnTo>
                  <a:lnTo>
                    <a:pt x="2877161" y="559523"/>
                  </a:lnTo>
                  <a:lnTo>
                    <a:pt x="2880645" y="564908"/>
                  </a:lnTo>
                  <a:lnTo>
                    <a:pt x="2884128" y="564573"/>
                  </a:lnTo>
                  <a:lnTo>
                    <a:pt x="2887611" y="564238"/>
                  </a:lnTo>
                  <a:lnTo>
                    <a:pt x="2891094" y="564856"/>
                  </a:lnTo>
                  <a:lnTo>
                    <a:pt x="2894578" y="564377"/>
                  </a:lnTo>
                  <a:lnTo>
                    <a:pt x="2898061" y="565989"/>
                  </a:lnTo>
                  <a:lnTo>
                    <a:pt x="2901544" y="565511"/>
                  </a:lnTo>
                  <a:lnTo>
                    <a:pt x="2905027" y="565034"/>
                  </a:lnTo>
                  <a:lnTo>
                    <a:pt x="2908511" y="567151"/>
                  </a:lnTo>
                  <a:lnTo>
                    <a:pt x="2911994" y="566676"/>
                  </a:lnTo>
                  <a:lnTo>
                    <a:pt x="2915477" y="567405"/>
                  </a:lnTo>
                  <a:lnTo>
                    <a:pt x="2918960" y="566931"/>
                  </a:lnTo>
                  <a:lnTo>
                    <a:pt x="2922444" y="567998"/>
                  </a:lnTo>
                  <a:lnTo>
                    <a:pt x="2925927" y="567527"/>
                  </a:lnTo>
                  <a:lnTo>
                    <a:pt x="2929410" y="567055"/>
                  </a:lnTo>
                  <a:lnTo>
                    <a:pt x="2932893" y="569978"/>
                  </a:lnTo>
                  <a:lnTo>
                    <a:pt x="2936377" y="569510"/>
                  </a:lnTo>
                  <a:lnTo>
                    <a:pt x="2939860" y="570387"/>
                  </a:lnTo>
                  <a:lnTo>
                    <a:pt x="2943343" y="569921"/>
                  </a:lnTo>
                  <a:lnTo>
                    <a:pt x="2946826" y="569454"/>
                  </a:lnTo>
                  <a:lnTo>
                    <a:pt x="2950310" y="571829"/>
                  </a:lnTo>
                  <a:lnTo>
                    <a:pt x="2953793" y="571365"/>
                  </a:lnTo>
                  <a:lnTo>
                    <a:pt x="2957276" y="570901"/>
                  </a:lnTo>
                  <a:lnTo>
                    <a:pt x="2960759" y="570438"/>
                  </a:lnTo>
                  <a:lnTo>
                    <a:pt x="2964243" y="572790"/>
                  </a:lnTo>
                  <a:lnTo>
                    <a:pt x="2967726" y="572329"/>
                  </a:lnTo>
                  <a:lnTo>
                    <a:pt x="2971209" y="571868"/>
                  </a:lnTo>
                  <a:lnTo>
                    <a:pt x="2974692" y="572724"/>
                  </a:lnTo>
                  <a:lnTo>
                    <a:pt x="2978176" y="572265"/>
                  </a:lnTo>
                  <a:lnTo>
                    <a:pt x="2981659" y="574095"/>
                  </a:lnTo>
                  <a:lnTo>
                    <a:pt x="2985142" y="573638"/>
                  </a:lnTo>
                  <a:lnTo>
                    <a:pt x="2988625" y="573181"/>
                  </a:lnTo>
                  <a:lnTo>
                    <a:pt x="2992109" y="574673"/>
                  </a:lnTo>
                  <a:lnTo>
                    <a:pt x="2995592" y="574218"/>
                  </a:lnTo>
                  <a:lnTo>
                    <a:pt x="2999075" y="575056"/>
                  </a:lnTo>
                  <a:lnTo>
                    <a:pt x="3002558" y="574602"/>
                  </a:lnTo>
                  <a:lnTo>
                    <a:pt x="3006042" y="574310"/>
                  </a:lnTo>
                  <a:lnTo>
                    <a:pt x="3009525" y="573857"/>
                  </a:lnTo>
                  <a:lnTo>
                    <a:pt x="3013008" y="573404"/>
                  </a:lnTo>
                  <a:lnTo>
                    <a:pt x="3016491" y="574882"/>
                  </a:lnTo>
                  <a:lnTo>
                    <a:pt x="3019975" y="574431"/>
                  </a:lnTo>
                  <a:lnTo>
                    <a:pt x="3023458" y="574636"/>
                  </a:lnTo>
                  <a:lnTo>
                    <a:pt x="3026941" y="574252"/>
                  </a:lnTo>
                  <a:lnTo>
                    <a:pt x="3030424" y="573869"/>
                  </a:lnTo>
                  <a:lnTo>
                    <a:pt x="3033908" y="575824"/>
                  </a:lnTo>
                  <a:lnTo>
                    <a:pt x="3037391" y="575377"/>
                  </a:lnTo>
                  <a:lnTo>
                    <a:pt x="3040874" y="576697"/>
                  </a:lnTo>
                  <a:lnTo>
                    <a:pt x="3044357" y="576317"/>
                  </a:lnTo>
                  <a:lnTo>
                    <a:pt x="3047841" y="575937"/>
                  </a:lnTo>
                  <a:lnTo>
                    <a:pt x="3047841" y="576095"/>
                  </a:lnTo>
                  <a:lnTo>
                    <a:pt x="3047841" y="576252"/>
                  </a:lnTo>
                  <a:lnTo>
                    <a:pt x="3047841" y="576410"/>
                  </a:lnTo>
                  <a:lnTo>
                    <a:pt x="3047841" y="576567"/>
                  </a:lnTo>
                  <a:lnTo>
                    <a:pt x="3047841" y="576725"/>
                  </a:lnTo>
                  <a:lnTo>
                    <a:pt x="3047841" y="576882"/>
                  </a:lnTo>
                  <a:lnTo>
                    <a:pt x="3047841" y="577039"/>
                  </a:lnTo>
                  <a:lnTo>
                    <a:pt x="3047841" y="577196"/>
                  </a:lnTo>
                  <a:lnTo>
                    <a:pt x="3047841" y="577353"/>
                  </a:lnTo>
                  <a:lnTo>
                    <a:pt x="3047841" y="577510"/>
                  </a:lnTo>
                  <a:lnTo>
                    <a:pt x="3051324" y="577066"/>
                  </a:lnTo>
                  <a:lnTo>
                    <a:pt x="3054807" y="576622"/>
                  </a:lnTo>
                  <a:lnTo>
                    <a:pt x="3058290" y="576178"/>
                  </a:lnTo>
                  <a:lnTo>
                    <a:pt x="3061774" y="575734"/>
                  </a:lnTo>
                  <a:lnTo>
                    <a:pt x="3065257" y="575605"/>
                  </a:lnTo>
                  <a:lnTo>
                    <a:pt x="3068740" y="575161"/>
                  </a:lnTo>
                  <a:lnTo>
                    <a:pt x="3072223" y="574718"/>
                  </a:lnTo>
                  <a:lnTo>
                    <a:pt x="3075707" y="574590"/>
                  </a:lnTo>
                  <a:lnTo>
                    <a:pt x="3079190" y="574147"/>
                  </a:lnTo>
                  <a:lnTo>
                    <a:pt x="3082673" y="576991"/>
                  </a:lnTo>
                  <a:lnTo>
                    <a:pt x="3086156" y="576552"/>
                  </a:lnTo>
                  <a:lnTo>
                    <a:pt x="3089640" y="576112"/>
                  </a:lnTo>
                  <a:lnTo>
                    <a:pt x="3093123" y="578919"/>
                  </a:lnTo>
                  <a:lnTo>
                    <a:pt x="3096606" y="578483"/>
                  </a:lnTo>
                  <a:lnTo>
                    <a:pt x="3100089" y="578661"/>
                  </a:lnTo>
                  <a:lnTo>
                    <a:pt x="3103573" y="578225"/>
                  </a:lnTo>
                  <a:lnTo>
                    <a:pt x="3107056" y="578709"/>
                  </a:lnTo>
                  <a:lnTo>
                    <a:pt x="3110539" y="578274"/>
                  </a:lnTo>
                  <a:lnTo>
                    <a:pt x="3114022" y="577839"/>
                  </a:lnTo>
                  <a:lnTo>
                    <a:pt x="3117506" y="579085"/>
                  </a:lnTo>
                  <a:lnTo>
                    <a:pt x="3120989" y="578652"/>
                  </a:lnTo>
                  <a:lnTo>
                    <a:pt x="3124472" y="579003"/>
                  </a:lnTo>
                  <a:lnTo>
                    <a:pt x="3127955" y="578634"/>
                  </a:lnTo>
                  <a:lnTo>
                    <a:pt x="3131439" y="578266"/>
                  </a:lnTo>
                  <a:lnTo>
                    <a:pt x="3134922" y="577958"/>
                  </a:lnTo>
                  <a:lnTo>
                    <a:pt x="3138405" y="577653"/>
                  </a:lnTo>
                  <a:lnTo>
                    <a:pt x="3141888" y="580452"/>
                  </a:lnTo>
                  <a:lnTo>
                    <a:pt x="3145372" y="580023"/>
                  </a:lnTo>
                  <a:lnTo>
                    <a:pt x="3148855" y="580495"/>
                  </a:lnTo>
                  <a:lnTo>
                    <a:pt x="3152338" y="580067"/>
                  </a:lnTo>
                  <a:lnTo>
                    <a:pt x="3155821" y="579640"/>
                  </a:lnTo>
                  <a:lnTo>
                    <a:pt x="3159304" y="581749"/>
                  </a:lnTo>
                  <a:lnTo>
                    <a:pt x="3162788" y="581324"/>
                  </a:lnTo>
                  <a:lnTo>
                    <a:pt x="3166271" y="583307"/>
                  </a:lnTo>
                  <a:lnTo>
                    <a:pt x="3169754" y="583006"/>
                  </a:lnTo>
                  <a:lnTo>
                    <a:pt x="3173237" y="582706"/>
                  </a:lnTo>
                  <a:lnTo>
                    <a:pt x="3176721" y="583465"/>
                  </a:lnTo>
                  <a:lnTo>
                    <a:pt x="3180204" y="583044"/>
                  </a:lnTo>
                  <a:lnTo>
                    <a:pt x="3183687" y="583274"/>
                  </a:lnTo>
                  <a:lnTo>
                    <a:pt x="3187170" y="582975"/>
                  </a:lnTo>
                  <a:lnTo>
                    <a:pt x="3190654" y="585567"/>
                  </a:lnTo>
                  <a:lnTo>
                    <a:pt x="3194137" y="585149"/>
                  </a:lnTo>
                  <a:lnTo>
                    <a:pt x="3197620" y="584731"/>
                  </a:lnTo>
                  <a:lnTo>
                    <a:pt x="3201103" y="584458"/>
                  </a:lnTo>
                  <a:lnTo>
                    <a:pt x="3204587" y="584041"/>
                  </a:lnTo>
                  <a:lnTo>
                    <a:pt x="3208070" y="587501"/>
                  </a:lnTo>
                  <a:lnTo>
                    <a:pt x="3211553" y="587087"/>
                  </a:lnTo>
                  <a:lnTo>
                    <a:pt x="3215036" y="586673"/>
                  </a:lnTo>
                  <a:lnTo>
                    <a:pt x="3218520" y="587398"/>
                  </a:lnTo>
                  <a:lnTo>
                    <a:pt x="3222003" y="586985"/>
                  </a:lnTo>
                  <a:lnTo>
                    <a:pt x="3225486" y="586887"/>
                  </a:lnTo>
                  <a:lnTo>
                    <a:pt x="3228969" y="586534"/>
                  </a:lnTo>
                  <a:lnTo>
                    <a:pt x="3232453" y="588858"/>
                  </a:lnTo>
                  <a:lnTo>
                    <a:pt x="3235936" y="588448"/>
                  </a:lnTo>
                  <a:lnTo>
                    <a:pt x="3239419" y="588039"/>
                  </a:lnTo>
                  <a:lnTo>
                    <a:pt x="3242902" y="588612"/>
                  </a:lnTo>
                  <a:lnTo>
                    <a:pt x="3246386" y="588203"/>
                  </a:lnTo>
                  <a:lnTo>
                    <a:pt x="3249869" y="590860"/>
                  </a:lnTo>
                  <a:lnTo>
                    <a:pt x="3253352" y="590454"/>
                  </a:lnTo>
                  <a:lnTo>
                    <a:pt x="3256835" y="590048"/>
                  </a:lnTo>
                  <a:lnTo>
                    <a:pt x="3260319" y="589642"/>
                  </a:lnTo>
                  <a:lnTo>
                    <a:pt x="3263802" y="589237"/>
                  </a:lnTo>
                  <a:lnTo>
                    <a:pt x="3267285" y="588831"/>
                  </a:lnTo>
                  <a:lnTo>
                    <a:pt x="3270768" y="588426"/>
                  </a:lnTo>
                  <a:lnTo>
                    <a:pt x="3274252" y="588854"/>
                  </a:lnTo>
                  <a:lnTo>
                    <a:pt x="3277735" y="588449"/>
                  </a:lnTo>
                  <a:lnTo>
                    <a:pt x="3281218" y="588045"/>
                  </a:lnTo>
                  <a:lnTo>
                    <a:pt x="3284701" y="588196"/>
                  </a:lnTo>
                  <a:lnTo>
                    <a:pt x="3288185" y="587792"/>
                  </a:lnTo>
                  <a:lnTo>
                    <a:pt x="3291668" y="587943"/>
                  </a:lnTo>
                  <a:lnTo>
                    <a:pt x="3295151" y="587539"/>
                  </a:lnTo>
                  <a:lnTo>
                    <a:pt x="3298634" y="587137"/>
                  </a:lnTo>
                  <a:lnTo>
                    <a:pt x="3302118" y="586734"/>
                  </a:lnTo>
                  <a:lnTo>
                    <a:pt x="3305601" y="586331"/>
                  </a:lnTo>
                  <a:lnTo>
                    <a:pt x="3309084" y="590331"/>
                  </a:lnTo>
                  <a:lnTo>
                    <a:pt x="3312567" y="589932"/>
                  </a:lnTo>
                  <a:lnTo>
                    <a:pt x="3316051" y="591299"/>
                  </a:lnTo>
                  <a:lnTo>
                    <a:pt x="3319534" y="590901"/>
                  </a:lnTo>
                  <a:lnTo>
                    <a:pt x="3323017" y="590504"/>
                  </a:lnTo>
                  <a:lnTo>
                    <a:pt x="3326500" y="595465"/>
                  </a:lnTo>
                  <a:lnTo>
                    <a:pt x="3329984" y="595072"/>
                  </a:lnTo>
                  <a:lnTo>
                    <a:pt x="3333467" y="597443"/>
                  </a:lnTo>
                  <a:lnTo>
                    <a:pt x="3336950" y="597053"/>
                  </a:lnTo>
                  <a:lnTo>
                    <a:pt x="3340433" y="596662"/>
                  </a:lnTo>
                  <a:lnTo>
                    <a:pt x="3343917" y="597318"/>
                  </a:lnTo>
                  <a:lnTo>
                    <a:pt x="3347400" y="596929"/>
                  </a:lnTo>
                  <a:lnTo>
                    <a:pt x="3350883" y="599395"/>
                  </a:lnTo>
                  <a:lnTo>
                    <a:pt x="3354366" y="599008"/>
                  </a:lnTo>
                  <a:lnTo>
                    <a:pt x="3357850" y="600040"/>
                  </a:lnTo>
                  <a:lnTo>
                    <a:pt x="3361333" y="599708"/>
                  </a:lnTo>
                  <a:lnTo>
                    <a:pt x="3364816" y="599375"/>
                  </a:lnTo>
                  <a:lnTo>
                    <a:pt x="3368299" y="599009"/>
                  </a:lnTo>
                  <a:lnTo>
                    <a:pt x="3371783" y="598623"/>
                  </a:lnTo>
                  <a:lnTo>
                    <a:pt x="3375266" y="598752"/>
                  </a:lnTo>
                  <a:lnTo>
                    <a:pt x="3378749" y="598367"/>
                  </a:lnTo>
                  <a:lnTo>
                    <a:pt x="3382232" y="597983"/>
                  </a:lnTo>
                  <a:lnTo>
                    <a:pt x="3385716" y="598881"/>
                  </a:lnTo>
                  <a:lnTo>
                    <a:pt x="3389199" y="598498"/>
                  </a:lnTo>
                  <a:lnTo>
                    <a:pt x="3392682" y="600154"/>
                  </a:lnTo>
                  <a:lnTo>
                    <a:pt x="3396165" y="599773"/>
                  </a:lnTo>
                  <a:lnTo>
                    <a:pt x="3399649" y="602294"/>
                  </a:lnTo>
                  <a:lnTo>
                    <a:pt x="3403132" y="601915"/>
                  </a:lnTo>
                  <a:lnTo>
                    <a:pt x="3406615" y="601536"/>
                  </a:lnTo>
                  <a:lnTo>
                    <a:pt x="3410098" y="602659"/>
                  </a:lnTo>
                  <a:lnTo>
                    <a:pt x="3413582" y="602281"/>
                  </a:lnTo>
                  <a:lnTo>
                    <a:pt x="3417065" y="603522"/>
                  </a:lnTo>
                  <a:lnTo>
                    <a:pt x="3420548" y="603145"/>
                  </a:lnTo>
                  <a:lnTo>
                    <a:pt x="3424031" y="602769"/>
                  </a:lnTo>
                  <a:lnTo>
                    <a:pt x="3427515" y="602517"/>
                  </a:lnTo>
                  <a:lnTo>
                    <a:pt x="3430998" y="602141"/>
                  </a:lnTo>
                  <a:lnTo>
                    <a:pt x="3434481" y="602510"/>
                  </a:lnTo>
                  <a:lnTo>
                    <a:pt x="3437964" y="602135"/>
                  </a:lnTo>
                  <a:lnTo>
                    <a:pt x="3441447" y="606425"/>
                  </a:lnTo>
                  <a:lnTo>
                    <a:pt x="3444931" y="606054"/>
                  </a:lnTo>
                  <a:lnTo>
                    <a:pt x="3448414" y="605682"/>
                  </a:lnTo>
                  <a:lnTo>
                    <a:pt x="3451897" y="606403"/>
                  </a:lnTo>
                  <a:lnTo>
                    <a:pt x="3455380" y="606033"/>
                  </a:lnTo>
                  <a:lnTo>
                    <a:pt x="3458864" y="606268"/>
                  </a:lnTo>
                  <a:lnTo>
                    <a:pt x="3462347" y="605898"/>
                  </a:lnTo>
                  <a:lnTo>
                    <a:pt x="3465830" y="605529"/>
                  </a:lnTo>
                  <a:lnTo>
                    <a:pt x="3469313" y="606849"/>
                  </a:lnTo>
                  <a:lnTo>
                    <a:pt x="3472797" y="606481"/>
                  </a:lnTo>
                  <a:lnTo>
                    <a:pt x="3476280" y="607672"/>
                  </a:lnTo>
                  <a:lnTo>
                    <a:pt x="3479763" y="607305"/>
                  </a:lnTo>
                  <a:lnTo>
                    <a:pt x="3483246" y="606938"/>
                  </a:lnTo>
                  <a:lnTo>
                    <a:pt x="3483246" y="607058"/>
                  </a:lnTo>
                  <a:lnTo>
                    <a:pt x="3483246" y="607177"/>
                  </a:lnTo>
                  <a:lnTo>
                    <a:pt x="3483246" y="607297"/>
                  </a:lnTo>
                  <a:lnTo>
                    <a:pt x="3483246" y="607416"/>
                  </a:lnTo>
                  <a:lnTo>
                    <a:pt x="3483246" y="607536"/>
                  </a:lnTo>
                  <a:lnTo>
                    <a:pt x="3483246" y="607655"/>
                  </a:lnTo>
                  <a:lnTo>
                    <a:pt x="3483246" y="607774"/>
                  </a:lnTo>
                  <a:lnTo>
                    <a:pt x="3483246" y="607893"/>
                  </a:lnTo>
                  <a:lnTo>
                    <a:pt x="3483246" y="608012"/>
                  </a:lnTo>
                  <a:lnTo>
                    <a:pt x="3483246" y="608131"/>
                  </a:lnTo>
                  <a:lnTo>
                    <a:pt x="3483246" y="608250"/>
                  </a:lnTo>
                  <a:lnTo>
                    <a:pt x="3483246" y="608369"/>
                  </a:lnTo>
                  <a:lnTo>
                    <a:pt x="3483246" y="608488"/>
                  </a:lnTo>
                  <a:lnTo>
                    <a:pt x="3483246" y="608607"/>
                  </a:lnTo>
                  <a:lnTo>
                    <a:pt x="3483246" y="608725"/>
                  </a:lnTo>
                  <a:lnTo>
                    <a:pt x="3483246" y="608844"/>
                  </a:lnTo>
                  <a:lnTo>
                    <a:pt x="3483246" y="608962"/>
                  </a:lnTo>
                  <a:lnTo>
                    <a:pt x="3483246" y="609081"/>
                  </a:lnTo>
                  <a:lnTo>
                    <a:pt x="3483246" y="609199"/>
                  </a:lnTo>
                  <a:lnTo>
                    <a:pt x="3483246" y="609318"/>
                  </a:lnTo>
                  <a:lnTo>
                    <a:pt x="3483246" y="609436"/>
                  </a:lnTo>
                  <a:lnTo>
                    <a:pt x="3483246" y="609554"/>
                  </a:lnTo>
                  <a:lnTo>
                    <a:pt x="3483246" y="609672"/>
                  </a:lnTo>
                  <a:lnTo>
                    <a:pt x="3483246" y="609790"/>
                  </a:lnTo>
                  <a:lnTo>
                    <a:pt x="3483246" y="609908"/>
                  </a:lnTo>
                  <a:lnTo>
                    <a:pt x="3483246" y="610026"/>
                  </a:lnTo>
                  <a:lnTo>
                    <a:pt x="3483246" y="610144"/>
                  </a:lnTo>
                  <a:lnTo>
                    <a:pt x="3483246" y="610262"/>
                  </a:lnTo>
                  <a:lnTo>
                    <a:pt x="3483246" y="610379"/>
                  </a:lnTo>
                  <a:lnTo>
                    <a:pt x="3483246" y="610497"/>
                  </a:lnTo>
                  <a:lnTo>
                    <a:pt x="3483246" y="610615"/>
                  </a:lnTo>
                  <a:lnTo>
                    <a:pt x="3483246" y="610732"/>
                  </a:lnTo>
                  <a:lnTo>
                    <a:pt x="3483246" y="610850"/>
                  </a:lnTo>
                  <a:lnTo>
                    <a:pt x="3483246" y="610967"/>
                  </a:lnTo>
                  <a:lnTo>
                    <a:pt x="3483246" y="611084"/>
                  </a:lnTo>
                  <a:lnTo>
                    <a:pt x="3483246" y="611202"/>
                  </a:lnTo>
                  <a:lnTo>
                    <a:pt x="3483246" y="611319"/>
                  </a:lnTo>
                  <a:lnTo>
                    <a:pt x="3483246" y="611436"/>
                  </a:lnTo>
                  <a:lnTo>
                    <a:pt x="3483246" y="611553"/>
                  </a:lnTo>
                  <a:lnTo>
                    <a:pt x="3483246" y="611670"/>
                  </a:lnTo>
                  <a:lnTo>
                    <a:pt x="3483246" y="611787"/>
                  </a:lnTo>
                  <a:lnTo>
                    <a:pt x="3483246" y="611904"/>
                  </a:lnTo>
                  <a:lnTo>
                    <a:pt x="3483246" y="612020"/>
                  </a:lnTo>
                  <a:lnTo>
                    <a:pt x="3483246" y="612137"/>
                  </a:lnTo>
                  <a:lnTo>
                    <a:pt x="3483246" y="612254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893217"/>
              <a:ext cx="3483246" cy="658849"/>
            </a:xfrm>
            <a:custGeom>
              <a:avLst/>
              <a:gdLst/>
              <a:ahLst/>
              <a:cxnLst/>
              <a:rect l="0" t="0" r="0" b="0"/>
              <a:pathLst>
                <a:path w="3483246" h="658849">
                  <a:moveTo>
                    <a:pt x="0" y="658849"/>
                  </a:moveTo>
                  <a:lnTo>
                    <a:pt x="3483" y="596967"/>
                  </a:lnTo>
                  <a:lnTo>
                    <a:pt x="6966" y="537246"/>
                  </a:lnTo>
                  <a:lnTo>
                    <a:pt x="10449" y="504959"/>
                  </a:lnTo>
                  <a:lnTo>
                    <a:pt x="13932" y="456640"/>
                  </a:lnTo>
                  <a:lnTo>
                    <a:pt x="17416" y="473457"/>
                  </a:lnTo>
                  <a:lnTo>
                    <a:pt x="20899" y="438721"/>
                  </a:lnTo>
                  <a:lnTo>
                    <a:pt x="24382" y="404710"/>
                  </a:lnTo>
                  <a:lnTo>
                    <a:pt x="27865" y="384982"/>
                  </a:lnTo>
                  <a:lnTo>
                    <a:pt x="31349" y="353748"/>
                  </a:lnTo>
                  <a:lnTo>
                    <a:pt x="34832" y="364091"/>
                  </a:lnTo>
                  <a:lnTo>
                    <a:pt x="38315" y="337336"/>
                  </a:lnTo>
                  <a:lnTo>
                    <a:pt x="41798" y="311026"/>
                  </a:lnTo>
                  <a:lnTo>
                    <a:pt x="45282" y="324900"/>
                  </a:lnTo>
                  <a:lnTo>
                    <a:pt x="48765" y="301845"/>
                  </a:lnTo>
                  <a:lnTo>
                    <a:pt x="52248" y="330718"/>
                  </a:lnTo>
                  <a:lnTo>
                    <a:pt x="55731" y="311026"/>
                  </a:lnTo>
                  <a:lnTo>
                    <a:pt x="59215" y="291580"/>
                  </a:lnTo>
                  <a:lnTo>
                    <a:pt x="62698" y="272373"/>
                  </a:lnTo>
                  <a:lnTo>
                    <a:pt x="66181" y="253401"/>
                  </a:lnTo>
                  <a:lnTo>
                    <a:pt x="69664" y="246725"/>
                  </a:lnTo>
                  <a:lnTo>
                    <a:pt x="73148" y="228663"/>
                  </a:lnTo>
                  <a:lnTo>
                    <a:pt x="76631" y="223063"/>
                  </a:lnTo>
                  <a:lnTo>
                    <a:pt x="80114" y="205830"/>
                  </a:lnTo>
                  <a:lnTo>
                    <a:pt x="83597" y="188792"/>
                  </a:lnTo>
                  <a:lnTo>
                    <a:pt x="87081" y="213815"/>
                  </a:lnTo>
                  <a:lnTo>
                    <a:pt x="90564" y="198367"/>
                  </a:lnTo>
                  <a:lnTo>
                    <a:pt x="94047" y="205145"/>
                  </a:lnTo>
                  <a:lnTo>
                    <a:pt x="97530" y="190600"/>
                  </a:lnTo>
                  <a:lnTo>
                    <a:pt x="101014" y="181675"/>
                  </a:lnTo>
                  <a:lnTo>
                    <a:pt x="104497" y="167542"/>
                  </a:lnTo>
                  <a:lnTo>
                    <a:pt x="107980" y="153540"/>
                  </a:lnTo>
                  <a:lnTo>
                    <a:pt x="111463" y="151041"/>
                  </a:lnTo>
                  <a:lnTo>
                    <a:pt x="114947" y="137547"/>
                  </a:lnTo>
                  <a:lnTo>
                    <a:pt x="118430" y="141034"/>
                  </a:lnTo>
                  <a:lnTo>
                    <a:pt x="121913" y="128125"/>
                  </a:lnTo>
                  <a:lnTo>
                    <a:pt x="125396" y="115327"/>
                  </a:lnTo>
                  <a:lnTo>
                    <a:pt x="128880" y="113946"/>
                  </a:lnTo>
                  <a:lnTo>
                    <a:pt x="132363" y="101575"/>
                  </a:lnTo>
                  <a:lnTo>
                    <a:pt x="135846" y="150756"/>
                  </a:lnTo>
                  <a:lnTo>
                    <a:pt x="139329" y="139670"/>
                  </a:lnTo>
                  <a:lnTo>
                    <a:pt x="142813" y="137963"/>
                  </a:lnTo>
                  <a:lnTo>
                    <a:pt x="146296" y="127197"/>
                  </a:lnTo>
                  <a:lnTo>
                    <a:pt x="149779" y="116510"/>
                  </a:lnTo>
                  <a:lnTo>
                    <a:pt x="153262" y="110654"/>
                  </a:lnTo>
                  <a:lnTo>
                    <a:pt x="156746" y="100193"/>
                  </a:lnTo>
                  <a:lnTo>
                    <a:pt x="160229" y="130409"/>
                  </a:lnTo>
                  <a:lnTo>
                    <a:pt x="163712" y="120696"/>
                  </a:lnTo>
                  <a:lnTo>
                    <a:pt x="167195" y="111046"/>
                  </a:lnTo>
                  <a:lnTo>
                    <a:pt x="170679" y="101460"/>
                  </a:lnTo>
                  <a:lnTo>
                    <a:pt x="174162" y="91936"/>
                  </a:lnTo>
                  <a:lnTo>
                    <a:pt x="177645" y="82474"/>
                  </a:lnTo>
                  <a:lnTo>
                    <a:pt x="181128" y="73073"/>
                  </a:lnTo>
                  <a:lnTo>
                    <a:pt x="184612" y="98472"/>
                  </a:lnTo>
                  <a:lnTo>
                    <a:pt x="188095" y="89627"/>
                  </a:lnTo>
                  <a:lnTo>
                    <a:pt x="191578" y="80835"/>
                  </a:lnTo>
                  <a:lnTo>
                    <a:pt x="195061" y="84554"/>
                  </a:lnTo>
                  <a:lnTo>
                    <a:pt x="198545" y="76014"/>
                  </a:lnTo>
                  <a:lnTo>
                    <a:pt x="202028" y="67525"/>
                  </a:lnTo>
                  <a:lnTo>
                    <a:pt x="205511" y="59085"/>
                  </a:lnTo>
                  <a:lnTo>
                    <a:pt x="208994" y="50694"/>
                  </a:lnTo>
                  <a:lnTo>
                    <a:pt x="212478" y="67115"/>
                  </a:lnTo>
                  <a:lnTo>
                    <a:pt x="215961" y="59085"/>
                  </a:lnTo>
                  <a:lnTo>
                    <a:pt x="219444" y="51099"/>
                  </a:lnTo>
                  <a:lnTo>
                    <a:pt x="222927" y="43158"/>
                  </a:lnTo>
                  <a:lnTo>
                    <a:pt x="226411" y="73982"/>
                  </a:lnTo>
                  <a:lnTo>
                    <a:pt x="229894" y="66515"/>
                  </a:lnTo>
                  <a:lnTo>
                    <a:pt x="233377" y="59085"/>
                  </a:lnTo>
                  <a:lnTo>
                    <a:pt x="236860" y="55412"/>
                  </a:lnTo>
                  <a:lnTo>
                    <a:pt x="240344" y="48094"/>
                  </a:lnTo>
                  <a:lnTo>
                    <a:pt x="243827" y="55518"/>
                  </a:lnTo>
                  <a:lnTo>
                    <a:pt x="247310" y="48409"/>
                  </a:lnTo>
                  <a:lnTo>
                    <a:pt x="250793" y="41336"/>
                  </a:lnTo>
                  <a:lnTo>
                    <a:pt x="254277" y="45167"/>
                  </a:lnTo>
                  <a:lnTo>
                    <a:pt x="257760" y="38258"/>
                  </a:lnTo>
                  <a:lnTo>
                    <a:pt x="261243" y="78308"/>
                  </a:lnTo>
                  <a:lnTo>
                    <a:pt x="264726" y="71872"/>
                  </a:lnTo>
                  <a:lnTo>
                    <a:pt x="268210" y="65464"/>
                  </a:lnTo>
                  <a:lnTo>
                    <a:pt x="271693" y="59085"/>
                  </a:lnTo>
                  <a:lnTo>
                    <a:pt x="275176" y="52734"/>
                  </a:lnTo>
                  <a:lnTo>
                    <a:pt x="278659" y="99594"/>
                  </a:lnTo>
                  <a:lnTo>
                    <a:pt x="282143" y="93738"/>
                  </a:lnTo>
                  <a:lnTo>
                    <a:pt x="285626" y="98671"/>
                  </a:lnTo>
                  <a:lnTo>
                    <a:pt x="289109" y="92950"/>
                  </a:lnTo>
                  <a:lnTo>
                    <a:pt x="292592" y="87250"/>
                  </a:lnTo>
                  <a:lnTo>
                    <a:pt x="296075" y="81573"/>
                  </a:lnTo>
                  <a:lnTo>
                    <a:pt x="299559" y="75919"/>
                  </a:lnTo>
                  <a:lnTo>
                    <a:pt x="303042" y="75730"/>
                  </a:lnTo>
                  <a:lnTo>
                    <a:pt x="306525" y="70161"/>
                  </a:lnTo>
                  <a:lnTo>
                    <a:pt x="310008" y="90787"/>
                  </a:lnTo>
                  <a:lnTo>
                    <a:pt x="313492" y="85455"/>
                  </a:lnTo>
                  <a:lnTo>
                    <a:pt x="316975" y="80143"/>
                  </a:lnTo>
                  <a:lnTo>
                    <a:pt x="320458" y="74850"/>
                  </a:lnTo>
                  <a:lnTo>
                    <a:pt x="323941" y="69576"/>
                  </a:lnTo>
                  <a:lnTo>
                    <a:pt x="327425" y="72005"/>
                  </a:lnTo>
                  <a:lnTo>
                    <a:pt x="330908" y="66823"/>
                  </a:lnTo>
                  <a:lnTo>
                    <a:pt x="334391" y="61660"/>
                  </a:lnTo>
                  <a:lnTo>
                    <a:pt x="337874" y="59085"/>
                  </a:lnTo>
                  <a:lnTo>
                    <a:pt x="341358" y="53976"/>
                  </a:lnTo>
                  <a:lnTo>
                    <a:pt x="344841" y="48884"/>
                  </a:lnTo>
                  <a:lnTo>
                    <a:pt x="348324" y="43811"/>
                  </a:lnTo>
                  <a:lnTo>
                    <a:pt x="351807" y="49090"/>
                  </a:lnTo>
                  <a:lnTo>
                    <a:pt x="355291" y="44118"/>
                  </a:lnTo>
                  <a:lnTo>
                    <a:pt x="358774" y="39163"/>
                  </a:lnTo>
                  <a:lnTo>
                    <a:pt x="362257" y="39361"/>
                  </a:lnTo>
                  <a:lnTo>
                    <a:pt x="365740" y="34472"/>
                  </a:lnTo>
                  <a:lnTo>
                    <a:pt x="369224" y="29600"/>
                  </a:lnTo>
                  <a:lnTo>
                    <a:pt x="372707" y="24744"/>
                  </a:lnTo>
                  <a:lnTo>
                    <a:pt x="376190" y="19905"/>
                  </a:lnTo>
                  <a:lnTo>
                    <a:pt x="379673" y="45102"/>
                  </a:lnTo>
                  <a:lnTo>
                    <a:pt x="383157" y="40470"/>
                  </a:lnTo>
                  <a:lnTo>
                    <a:pt x="386640" y="40643"/>
                  </a:lnTo>
                  <a:lnTo>
                    <a:pt x="390123" y="36070"/>
                  </a:lnTo>
                  <a:lnTo>
                    <a:pt x="393606" y="31511"/>
                  </a:lnTo>
                  <a:lnTo>
                    <a:pt x="397090" y="26966"/>
                  </a:lnTo>
                  <a:lnTo>
                    <a:pt x="400573" y="22436"/>
                  </a:lnTo>
                  <a:lnTo>
                    <a:pt x="404056" y="17920"/>
                  </a:lnTo>
                  <a:lnTo>
                    <a:pt x="407539" y="13419"/>
                  </a:lnTo>
                  <a:lnTo>
                    <a:pt x="411023" y="8931"/>
                  </a:lnTo>
                  <a:lnTo>
                    <a:pt x="414506" y="4458"/>
                  </a:lnTo>
                  <a:lnTo>
                    <a:pt x="417989" y="0"/>
                  </a:lnTo>
                  <a:lnTo>
                    <a:pt x="421472" y="10276"/>
                  </a:lnTo>
                  <a:lnTo>
                    <a:pt x="424956" y="5921"/>
                  </a:lnTo>
                  <a:lnTo>
                    <a:pt x="428439" y="38200"/>
                  </a:lnTo>
                  <a:lnTo>
                    <a:pt x="431922" y="34059"/>
                  </a:lnTo>
                  <a:lnTo>
                    <a:pt x="435405" y="29930"/>
                  </a:lnTo>
                  <a:lnTo>
                    <a:pt x="435405" y="32106"/>
                  </a:lnTo>
                  <a:lnTo>
                    <a:pt x="435405" y="34267"/>
                  </a:lnTo>
                  <a:lnTo>
                    <a:pt x="435405" y="36414"/>
                  </a:lnTo>
                  <a:lnTo>
                    <a:pt x="435405" y="38545"/>
                  </a:lnTo>
                  <a:lnTo>
                    <a:pt x="435405" y="40662"/>
                  </a:lnTo>
                  <a:lnTo>
                    <a:pt x="435405" y="42765"/>
                  </a:lnTo>
                  <a:lnTo>
                    <a:pt x="435405" y="44853"/>
                  </a:lnTo>
                  <a:lnTo>
                    <a:pt x="438889" y="40813"/>
                  </a:lnTo>
                  <a:lnTo>
                    <a:pt x="442372" y="36784"/>
                  </a:lnTo>
                  <a:lnTo>
                    <a:pt x="445855" y="47218"/>
                  </a:lnTo>
                  <a:lnTo>
                    <a:pt x="449338" y="43284"/>
                  </a:lnTo>
                  <a:lnTo>
                    <a:pt x="452822" y="51348"/>
                  </a:lnTo>
                  <a:lnTo>
                    <a:pt x="456305" y="47495"/>
                  </a:lnTo>
                  <a:lnTo>
                    <a:pt x="459788" y="43653"/>
                  </a:lnTo>
                  <a:lnTo>
                    <a:pt x="463271" y="75426"/>
                  </a:lnTo>
                  <a:lnTo>
                    <a:pt x="466755" y="71779"/>
                  </a:lnTo>
                  <a:lnTo>
                    <a:pt x="470238" y="82074"/>
                  </a:lnTo>
                  <a:lnTo>
                    <a:pt x="473721" y="78513"/>
                  </a:lnTo>
                  <a:lnTo>
                    <a:pt x="477204" y="74962"/>
                  </a:lnTo>
                  <a:lnTo>
                    <a:pt x="480688" y="74850"/>
                  </a:lnTo>
                  <a:lnTo>
                    <a:pt x="484171" y="71331"/>
                  </a:lnTo>
                  <a:lnTo>
                    <a:pt x="487654" y="69539"/>
                  </a:lnTo>
                  <a:lnTo>
                    <a:pt x="491137" y="66046"/>
                  </a:lnTo>
                  <a:lnTo>
                    <a:pt x="494621" y="65997"/>
                  </a:lnTo>
                  <a:lnTo>
                    <a:pt x="498104" y="62537"/>
                  </a:lnTo>
                  <a:lnTo>
                    <a:pt x="501587" y="59085"/>
                  </a:lnTo>
                  <a:lnTo>
                    <a:pt x="505070" y="75730"/>
                  </a:lnTo>
                  <a:lnTo>
                    <a:pt x="508554" y="72386"/>
                  </a:lnTo>
                  <a:lnTo>
                    <a:pt x="512037" y="102915"/>
                  </a:lnTo>
                  <a:lnTo>
                    <a:pt x="515520" y="99740"/>
                  </a:lnTo>
                  <a:lnTo>
                    <a:pt x="519003" y="96572"/>
                  </a:lnTo>
                  <a:lnTo>
                    <a:pt x="522487" y="94878"/>
                  </a:lnTo>
                  <a:lnTo>
                    <a:pt x="525970" y="91730"/>
                  </a:lnTo>
                  <a:lnTo>
                    <a:pt x="529453" y="91527"/>
                  </a:lnTo>
                  <a:lnTo>
                    <a:pt x="532936" y="88406"/>
                  </a:lnTo>
                  <a:lnTo>
                    <a:pt x="536420" y="98259"/>
                  </a:lnTo>
                  <a:lnTo>
                    <a:pt x="539903" y="95208"/>
                  </a:lnTo>
                  <a:lnTo>
                    <a:pt x="543386" y="92163"/>
                  </a:lnTo>
                  <a:lnTo>
                    <a:pt x="546869" y="100315"/>
                  </a:lnTo>
                  <a:lnTo>
                    <a:pt x="550353" y="97331"/>
                  </a:lnTo>
                  <a:lnTo>
                    <a:pt x="553836" y="94353"/>
                  </a:lnTo>
                  <a:lnTo>
                    <a:pt x="557319" y="91381"/>
                  </a:lnTo>
                  <a:lnTo>
                    <a:pt x="560802" y="88415"/>
                  </a:lnTo>
                  <a:lnTo>
                    <a:pt x="564286" y="93738"/>
                  </a:lnTo>
                  <a:lnTo>
                    <a:pt x="567769" y="90818"/>
                  </a:lnTo>
                  <a:lnTo>
                    <a:pt x="571252" y="91990"/>
                  </a:lnTo>
                  <a:lnTo>
                    <a:pt x="574735" y="89099"/>
                  </a:lnTo>
                  <a:lnTo>
                    <a:pt x="578218" y="105957"/>
                  </a:lnTo>
                  <a:lnTo>
                    <a:pt x="581702" y="103158"/>
                  </a:lnTo>
                  <a:lnTo>
                    <a:pt x="585185" y="100364"/>
                  </a:lnTo>
                  <a:lnTo>
                    <a:pt x="588668" y="119814"/>
                  </a:lnTo>
                  <a:lnTo>
                    <a:pt x="592151" y="117120"/>
                  </a:lnTo>
                  <a:lnTo>
                    <a:pt x="595635" y="137348"/>
                  </a:lnTo>
                  <a:lnTo>
                    <a:pt x="599118" y="134757"/>
                  </a:lnTo>
                  <a:lnTo>
                    <a:pt x="602601" y="132171"/>
                  </a:lnTo>
                  <a:lnTo>
                    <a:pt x="606084" y="137253"/>
                  </a:lnTo>
                  <a:lnTo>
                    <a:pt x="609568" y="134706"/>
                  </a:lnTo>
                  <a:lnTo>
                    <a:pt x="613051" y="135407"/>
                  </a:lnTo>
                  <a:lnTo>
                    <a:pt x="616534" y="132882"/>
                  </a:lnTo>
                  <a:lnTo>
                    <a:pt x="620017" y="130362"/>
                  </a:lnTo>
                  <a:lnTo>
                    <a:pt x="623501" y="127845"/>
                  </a:lnTo>
                  <a:lnTo>
                    <a:pt x="626984" y="125333"/>
                  </a:lnTo>
                  <a:lnTo>
                    <a:pt x="630467" y="128247"/>
                  </a:lnTo>
                  <a:lnTo>
                    <a:pt x="633950" y="125764"/>
                  </a:lnTo>
                  <a:lnTo>
                    <a:pt x="637434" y="128640"/>
                  </a:lnTo>
                  <a:lnTo>
                    <a:pt x="640917" y="126186"/>
                  </a:lnTo>
                  <a:lnTo>
                    <a:pt x="644400" y="123736"/>
                  </a:lnTo>
                  <a:lnTo>
                    <a:pt x="647883" y="129732"/>
                  </a:lnTo>
                  <a:lnTo>
                    <a:pt x="651367" y="127321"/>
                  </a:lnTo>
                  <a:lnTo>
                    <a:pt x="654850" y="128036"/>
                  </a:lnTo>
                  <a:lnTo>
                    <a:pt x="658333" y="125645"/>
                  </a:lnTo>
                  <a:lnTo>
                    <a:pt x="661816" y="123257"/>
                  </a:lnTo>
                  <a:lnTo>
                    <a:pt x="665300" y="120874"/>
                  </a:lnTo>
                  <a:lnTo>
                    <a:pt x="668783" y="118494"/>
                  </a:lnTo>
                  <a:lnTo>
                    <a:pt x="672266" y="118217"/>
                  </a:lnTo>
                  <a:lnTo>
                    <a:pt x="675749" y="115852"/>
                  </a:lnTo>
                  <a:lnTo>
                    <a:pt x="679233" y="124829"/>
                  </a:lnTo>
                  <a:lnTo>
                    <a:pt x="682716" y="122512"/>
                  </a:lnTo>
                  <a:lnTo>
                    <a:pt x="686199" y="120199"/>
                  </a:lnTo>
                  <a:lnTo>
                    <a:pt x="689682" y="135646"/>
                  </a:lnTo>
                  <a:lnTo>
                    <a:pt x="693166" y="133402"/>
                  </a:lnTo>
                  <a:lnTo>
                    <a:pt x="696649" y="142445"/>
                  </a:lnTo>
                  <a:lnTo>
                    <a:pt x="700132" y="140247"/>
                  </a:lnTo>
                  <a:lnTo>
                    <a:pt x="703615" y="144460"/>
                  </a:lnTo>
                  <a:lnTo>
                    <a:pt x="707099" y="142291"/>
                  </a:lnTo>
                  <a:lnTo>
                    <a:pt x="710582" y="140125"/>
                  </a:lnTo>
                  <a:lnTo>
                    <a:pt x="714065" y="138875"/>
                  </a:lnTo>
                  <a:lnTo>
                    <a:pt x="717548" y="136718"/>
                  </a:lnTo>
                  <a:lnTo>
                    <a:pt x="721032" y="144455"/>
                  </a:lnTo>
                  <a:lnTo>
                    <a:pt x="724515" y="142339"/>
                  </a:lnTo>
                  <a:lnTo>
                    <a:pt x="727998" y="140225"/>
                  </a:lnTo>
                  <a:lnTo>
                    <a:pt x="731481" y="139891"/>
                  </a:lnTo>
                  <a:lnTo>
                    <a:pt x="734965" y="137790"/>
                  </a:lnTo>
                  <a:lnTo>
                    <a:pt x="738448" y="135691"/>
                  </a:lnTo>
                  <a:lnTo>
                    <a:pt x="741931" y="133595"/>
                  </a:lnTo>
                  <a:lnTo>
                    <a:pt x="745414" y="133290"/>
                  </a:lnTo>
                  <a:lnTo>
                    <a:pt x="748898" y="131206"/>
                  </a:lnTo>
                  <a:lnTo>
                    <a:pt x="752381" y="129125"/>
                  </a:lnTo>
                  <a:lnTo>
                    <a:pt x="755864" y="129732"/>
                  </a:lnTo>
                  <a:lnTo>
                    <a:pt x="759347" y="127666"/>
                  </a:lnTo>
                  <a:lnTo>
                    <a:pt x="762831" y="140412"/>
                  </a:lnTo>
                  <a:lnTo>
                    <a:pt x="766314" y="138398"/>
                  </a:lnTo>
                  <a:lnTo>
                    <a:pt x="769797" y="136387"/>
                  </a:lnTo>
                  <a:lnTo>
                    <a:pt x="773280" y="138620"/>
                  </a:lnTo>
                  <a:lnTo>
                    <a:pt x="776764" y="136628"/>
                  </a:lnTo>
                  <a:lnTo>
                    <a:pt x="780247" y="147843"/>
                  </a:lnTo>
                  <a:lnTo>
                    <a:pt x="783730" y="145898"/>
                  </a:lnTo>
                  <a:lnTo>
                    <a:pt x="787213" y="145569"/>
                  </a:lnTo>
                  <a:lnTo>
                    <a:pt x="790697" y="143634"/>
                  </a:lnTo>
                  <a:lnTo>
                    <a:pt x="794180" y="141701"/>
                  </a:lnTo>
                  <a:lnTo>
                    <a:pt x="797663" y="141390"/>
                  </a:lnTo>
                  <a:lnTo>
                    <a:pt x="801146" y="139467"/>
                  </a:lnTo>
                  <a:lnTo>
                    <a:pt x="804630" y="139972"/>
                  </a:lnTo>
                  <a:lnTo>
                    <a:pt x="808113" y="138061"/>
                  </a:lnTo>
                  <a:lnTo>
                    <a:pt x="811596" y="136153"/>
                  </a:lnTo>
                  <a:lnTo>
                    <a:pt x="815079" y="134248"/>
                  </a:lnTo>
                  <a:lnTo>
                    <a:pt x="818563" y="132345"/>
                  </a:lnTo>
                  <a:lnTo>
                    <a:pt x="822046" y="133690"/>
                  </a:lnTo>
                  <a:lnTo>
                    <a:pt x="825529" y="131801"/>
                  </a:lnTo>
                  <a:lnTo>
                    <a:pt x="829012" y="133140"/>
                  </a:lnTo>
                  <a:lnTo>
                    <a:pt x="832496" y="131266"/>
                  </a:lnTo>
                  <a:lnTo>
                    <a:pt x="835979" y="129394"/>
                  </a:lnTo>
                  <a:lnTo>
                    <a:pt x="839462" y="137052"/>
                  </a:lnTo>
                  <a:lnTo>
                    <a:pt x="842945" y="135212"/>
                  </a:lnTo>
                  <a:lnTo>
                    <a:pt x="846429" y="135717"/>
                  </a:lnTo>
                  <a:lnTo>
                    <a:pt x="849912" y="133888"/>
                  </a:lnTo>
                  <a:lnTo>
                    <a:pt x="853395" y="132062"/>
                  </a:lnTo>
                  <a:lnTo>
                    <a:pt x="856878" y="130238"/>
                  </a:lnTo>
                  <a:lnTo>
                    <a:pt x="860361" y="128417"/>
                  </a:lnTo>
                  <a:lnTo>
                    <a:pt x="863845" y="126597"/>
                  </a:lnTo>
                  <a:lnTo>
                    <a:pt x="867328" y="124780"/>
                  </a:lnTo>
                  <a:lnTo>
                    <a:pt x="870811" y="122965"/>
                  </a:lnTo>
                  <a:lnTo>
                    <a:pt x="870811" y="123757"/>
                  </a:lnTo>
                  <a:lnTo>
                    <a:pt x="874294" y="121946"/>
                  </a:lnTo>
                  <a:lnTo>
                    <a:pt x="877778" y="120138"/>
                  </a:lnTo>
                  <a:lnTo>
                    <a:pt x="881261" y="120712"/>
                  </a:lnTo>
                  <a:lnTo>
                    <a:pt x="884744" y="118915"/>
                  </a:lnTo>
                  <a:lnTo>
                    <a:pt x="888227" y="118704"/>
                  </a:lnTo>
                  <a:lnTo>
                    <a:pt x="891711" y="116915"/>
                  </a:lnTo>
                  <a:lnTo>
                    <a:pt x="895194" y="115129"/>
                  </a:lnTo>
                  <a:lnTo>
                    <a:pt x="898677" y="117295"/>
                  </a:lnTo>
                  <a:lnTo>
                    <a:pt x="902160" y="115524"/>
                  </a:lnTo>
                  <a:lnTo>
                    <a:pt x="905644" y="114542"/>
                  </a:lnTo>
                  <a:lnTo>
                    <a:pt x="909127" y="112777"/>
                  </a:lnTo>
                  <a:lnTo>
                    <a:pt x="912610" y="111013"/>
                  </a:lnTo>
                  <a:lnTo>
                    <a:pt x="916093" y="109252"/>
                  </a:lnTo>
                  <a:lnTo>
                    <a:pt x="919577" y="107493"/>
                  </a:lnTo>
                  <a:lnTo>
                    <a:pt x="923060" y="106532"/>
                  </a:lnTo>
                  <a:lnTo>
                    <a:pt x="926543" y="104779"/>
                  </a:lnTo>
                  <a:lnTo>
                    <a:pt x="930026" y="103029"/>
                  </a:lnTo>
                  <a:lnTo>
                    <a:pt x="933510" y="101280"/>
                  </a:lnTo>
                  <a:lnTo>
                    <a:pt x="936993" y="99534"/>
                  </a:lnTo>
                  <a:lnTo>
                    <a:pt x="940476" y="102576"/>
                  </a:lnTo>
                  <a:lnTo>
                    <a:pt x="943959" y="100846"/>
                  </a:lnTo>
                  <a:lnTo>
                    <a:pt x="947443" y="112312"/>
                  </a:lnTo>
                  <a:lnTo>
                    <a:pt x="950926" y="110619"/>
                  </a:lnTo>
                  <a:lnTo>
                    <a:pt x="954409" y="108928"/>
                  </a:lnTo>
                  <a:lnTo>
                    <a:pt x="957892" y="122821"/>
                  </a:lnTo>
                  <a:lnTo>
                    <a:pt x="961376" y="121173"/>
                  </a:lnTo>
                  <a:lnTo>
                    <a:pt x="964859" y="120972"/>
                  </a:lnTo>
                  <a:lnTo>
                    <a:pt x="968342" y="119331"/>
                  </a:lnTo>
                  <a:lnTo>
                    <a:pt x="971825" y="118415"/>
                  </a:lnTo>
                  <a:lnTo>
                    <a:pt x="975309" y="116779"/>
                  </a:lnTo>
                  <a:lnTo>
                    <a:pt x="978792" y="115146"/>
                  </a:lnTo>
                  <a:lnTo>
                    <a:pt x="982275" y="113514"/>
                  </a:lnTo>
                  <a:lnTo>
                    <a:pt x="985758" y="111884"/>
                  </a:lnTo>
                  <a:lnTo>
                    <a:pt x="989242" y="118893"/>
                  </a:lnTo>
                  <a:lnTo>
                    <a:pt x="992725" y="117287"/>
                  </a:lnTo>
                  <a:lnTo>
                    <a:pt x="996208" y="115683"/>
                  </a:lnTo>
                  <a:lnTo>
                    <a:pt x="999691" y="114794"/>
                  </a:lnTo>
                  <a:lnTo>
                    <a:pt x="1003175" y="113195"/>
                  </a:lnTo>
                  <a:lnTo>
                    <a:pt x="1006658" y="113025"/>
                  </a:lnTo>
                  <a:lnTo>
                    <a:pt x="1010141" y="111433"/>
                  </a:lnTo>
                  <a:lnTo>
                    <a:pt x="1013624" y="114801"/>
                  </a:lnTo>
                  <a:lnTo>
                    <a:pt x="1017108" y="113224"/>
                  </a:lnTo>
                  <a:lnTo>
                    <a:pt x="1020591" y="111649"/>
                  </a:lnTo>
                  <a:lnTo>
                    <a:pt x="1024074" y="121836"/>
                  </a:lnTo>
                  <a:lnTo>
                    <a:pt x="1027557" y="120292"/>
                  </a:lnTo>
                  <a:lnTo>
                    <a:pt x="1031041" y="126128"/>
                  </a:lnTo>
                  <a:lnTo>
                    <a:pt x="1034524" y="124604"/>
                  </a:lnTo>
                  <a:lnTo>
                    <a:pt x="1038007" y="123082"/>
                  </a:lnTo>
                  <a:lnTo>
                    <a:pt x="1041490" y="127492"/>
                  </a:lnTo>
                  <a:lnTo>
                    <a:pt x="1044974" y="125987"/>
                  </a:lnTo>
                  <a:lnTo>
                    <a:pt x="1048457" y="127089"/>
                  </a:lnTo>
                  <a:lnTo>
                    <a:pt x="1051940" y="125593"/>
                  </a:lnTo>
                  <a:lnTo>
                    <a:pt x="1055423" y="125398"/>
                  </a:lnTo>
                  <a:lnTo>
                    <a:pt x="1058907" y="123908"/>
                  </a:lnTo>
                  <a:lnTo>
                    <a:pt x="1062390" y="122419"/>
                  </a:lnTo>
                  <a:lnTo>
                    <a:pt x="1065873" y="123529"/>
                  </a:lnTo>
                  <a:lnTo>
                    <a:pt x="1069356" y="122050"/>
                  </a:lnTo>
                  <a:lnTo>
                    <a:pt x="1072840" y="124439"/>
                  </a:lnTo>
                  <a:lnTo>
                    <a:pt x="1076323" y="122970"/>
                  </a:lnTo>
                  <a:lnTo>
                    <a:pt x="1079806" y="121504"/>
                  </a:lnTo>
                  <a:lnTo>
                    <a:pt x="1083289" y="121324"/>
                  </a:lnTo>
                  <a:lnTo>
                    <a:pt x="1086773" y="119863"/>
                  </a:lnTo>
                  <a:lnTo>
                    <a:pt x="1090256" y="120329"/>
                  </a:lnTo>
                  <a:lnTo>
                    <a:pt x="1093739" y="118875"/>
                  </a:lnTo>
                  <a:lnTo>
                    <a:pt x="1097222" y="131192"/>
                  </a:lnTo>
                  <a:lnTo>
                    <a:pt x="1100706" y="129772"/>
                  </a:lnTo>
                  <a:lnTo>
                    <a:pt x="1104189" y="128352"/>
                  </a:lnTo>
                  <a:lnTo>
                    <a:pt x="1107672" y="135988"/>
                  </a:lnTo>
                  <a:lnTo>
                    <a:pt x="1111155" y="134591"/>
                  </a:lnTo>
                  <a:lnTo>
                    <a:pt x="1114639" y="133196"/>
                  </a:lnTo>
                  <a:lnTo>
                    <a:pt x="1118122" y="131801"/>
                  </a:lnTo>
                  <a:lnTo>
                    <a:pt x="1121605" y="130409"/>
                  </a:lnTo>
                  <a:lnTo>
                    <a:pt x="1125088" y="130214"/>
                  </a:lnTo>
                  <a:lnTo>
                    <a:pt x="1128572" y="128826"/>
                  </a:lnTo>
                  <a:lnTo>
                    <a:pt x="1132055" y="138594"/>
                  </a:lnTo>
                  <a:lnTo>
                    <a:pt x="1135538" y="137233"/>
                  </a:lnTo>
                  <a:lnTo>
                    <a:pt x="1139021" y="136450"/>
                  </a:lnTo>
                  <a:lnTo>
                    <a:pt x="1142505" y="135093"/>
                  </a:lnTo>
                  <a:lnTo>
                    <a:pt x="1145988" y="133737"/>
                  </a:lnTo>
                  <a:lnTo>
                    <a:pt x="1149471" y="135264"/>
                  </a:lnTo>
                  <a:lnTo>
                    <a:pt x="1152954" y="133916"/>
                  </a:lnTo>
                  <a:lnTo>
                    <a:pt x="1156437" y="133719"/>
                  </a:lnTo>
                  <a:lnTo>
                    <a:pt x="1159921" y="132376"/>
                  </a:lnTo>
                  <a:lnTo>
                    <a:pt x="1163404" y="131035"/>
                  </a:lnTo>
                  <a:lnTo>
                    <a:pt x="1166887" y="135401"/>
                  </a:lnTo>
                  <a:lnTo>
                    <a:pt x="1170370" y="134074"/>
                  </a:lnTo>
                  <a:lnTo>
                    <a:pt x="1173854" y="135005"/>
                  </a:lnTo>
                  <a:lnTo>
                    <a:pt x="1177337" y="133685"/>
                  </a:lnTo>
                  <a:lnTo>
                    <a:pt x="1180820" y="139052"/>
                  </a:lnTo>
                  <a:lnTo>
                    <a:pt x="1184303" y="137748"/>
                  </a:lnTo>
                  <a:lnTo>
                    <a:pt x="1187787" y="136445"/>
                  </a:lnTo>
                  <a:lnTo>
                    <a:pt x="1191270" y="137348"/>
                  </a:lnTo>
                  <a:lnTo>
                    <a:pt x="1194753" y="136052"/>
                  </a:lnTo>
                  <a:lnTo>
                    <a:pt x="1198236" y="137498"/>
                  </a:lnTo>
                  <a:lnTo>
                    <a:pt x="1201720" y="136209"/>
                  </a:lnTo>
                  <a:lnTo>
                    <a:pt x="1205203" y="134922"/>
                  </a:lnTo>
                  <a:lnTo>
                    <a:pt x="1208686" y="133637"/>
                  </a:lnTo>
                  <a:lnTo>
                    <a:pt x="1212169" y="132352"/>
                  </a:lnTo>
                  <a:lnTo>
                    <a:pt x="1215653" y="134896"/>
                  </a:lnTo>
                  <a:lnTo>
                    <a:pt x="1219136" y="133621"/>
                  </a:lnTo>
                  <a:lnTo>
                    <a:pt x="1222619" y="136671"/>
                  </a:lnTo>
                  <a:lnTo>
                    <a:pt x="1226102" y="135407"/>
                  </a:lnTo>
                  <a:lnTo>
                    <a:pt x="1229586" y="134144"/>
                  </a:lnTo>
                  <a:lnTo>
                    <a:pt x="1233069" y="133959"/>
                  </a:lnTo>
                  <a:lnTo>
                    <a:pt x="1236552" y="132700"/>
                  </a:lnTo>
                  <a:lnTo>
                    <a:pt x="1240035" y="134125"/>
                  </a:lnTo>
                  <a:lnTo>
                    <a:pt x="1243519" y="132873"/>
                  </a:lnTo>
                  <a:lnTo>
                    <a:pt x="1247002" y="131623"/>
                  </a:lnTo>
                  <a:lnTo>
                    <a:pt x="1250485" y="135162"/>
                  </a:lnTo>
                  <a:lnTo>
                    <a:pt x="1253968" y="133923"/>
                  </a:lnTo>
                  <a:lnTo>
                    <a:pt x="1257452" y="132685"/>
                  </a:lnTo>
                  <a:lnTo>
                    <a:pt x="1260935" y="131448"/>
                  </a:lnTo>
                  <a:lnTo>
                    <a:pt x="1264418" y="133905"/>
                  </a:lnTo>
                  <a:lnTo>
                    <a:pt x="1267901" y="132678"/>
                  </a:lnTo>
                  <a:lnTo>
                    <a:pt x="1271385" y="131451"/>
                  </a:lnTo>
                  <a:lnTo>
                    <a:pt x="1274868" y="131277"/>
                  </a:lnTo>
                  <a:lnTo>
                    <a:pt x="1278351" y="130055"/>
                  </a:lnTo>
                  <a:lnTo>
                    <a:pt x="1281834" y="130932"/>
                  </a:lnTo>
                  <a:lnTo>
                    <a:pt x="1285318" y="129715"/>
                  </a:lnTo>
                  <a:lnTo>
                    <a:pt x="1288801" y="128500"/>
                  </a:lnTo>
                  <a:lnTo>
                    <a:pt x="1292284" y="129900"/>
                  </a:lnTo>
                  <a:lnTo>
                    <a:pt x="1295767" y="128691"/>
                  </a:lnTo>
                  <a:lnTo>
                    <a:pt x="1299251" y="137227"/>
                  </a:lnTo>
                  <a:lnTo>
                    <a:pt x="1302734" y="136039"/>
                  </a:lnTo>
                  <a:lnTo>
                    <a:pt x="1306217" y="134851"/>
                  </a:lnTo>
                  <a:lnTo>
                    <a:pt x="1306217" y="135356"/>
                  </a:lnTo>
                  <a:lnTo>
                    <a:pt x="1309700" y="134170"/>
                  </a:lnTo>
                  <a:lnTo>
                    <a:pt x="1313184" y="132985"/>
                  </a:lnTo>
                  <a:lnTo>
                    <a:pt x="1316667" y="137322"/>
                  </a:lnTo>
                  <a:lnTo>
                    <a:pt x="1320150" y="136149"/>
                  </a:lnTo>
                  <a:lnTo>
                    <a:pt x="1323633" y="135475"/>
                  </a:lnTo>
                  <a:lnTo>
                    <a:pt x="1327117" y="134305"/>
                  </a:lnTo>
                  <a:lnTo>
                    <a:pt x="1330600" y="133136"/>
                  </a:lnTo>
                  <a:lnTo>
                    <a:pt x="1334083" y="134952"/>
                  </a:lnTo>
                  <a:lnTo>
                    <a:pt x="1337566" y="133791"/>
                  </a:lnTo>
                  <a:lnTo>
                    <a:pt x="1341050" y="141895"/>
                  </a:lnTo>
                  <a:lnTo>
                    <a:pt x="1344533" y="140752"/>
                  </a:lnTo>
                  <a:lnTo>
                    <a:pt x="1348016" y="139610"/>
                  </a:lnTo>
                  <a:lnTo>
                    <a:pt x="1351499" y="139430"/>
                  </a:lnTo>
                  <a:lnTo>
                    <a:pt x="1354983" y="138291"/>
                  </a:lnTo>
                  <a:lnTo>
                    <a:pt x="1358466" y="144747"/>
                  </a:lnTo>
                  <a:lnTo>
                    <a:pt x="1361949" y="143624"/>
                  </a:lnTo>
                  <a:lnTo>
                    <a:pt x="1365432" y="143906"/>
                  </a:lnTo>
                  <a:lnTo>
                    <a:pt x="1368916" y="142787"/>
                  </a:lnTo>
                  <a:lnTo>
                    <a:pt x="1372399" y="141669"/>
                  </a:lnTo>
                  <a:lnTo>
                    <a:pt x="1375882" y="142422"/>
                  </a:lnTo>
                  <a:lnTo>
                    <a:pt x="1379365" y="141309"/>
                  </a:lnTo>
                  <a:lnTo>
                    <a:pt x="1382849" y="143910"/>
                  </a:lnTo>
                  <a:lnTo>
                    <a:pt x="1386332" y="142806"/>
                  </a:lnTo>
                  <a:lnTo>
                    <a:pt x="1389815" y="141701"/>
                  </a:lnTo>
                  <a:lnTo>
                    <a:pt x="1393298" y="141061"/>
                  </a:lnTo>
                  <a:lnTo>
                    <a:pt x="1396782" y="139959"/>
                  </a:lnTo>
                  <a:lnTo>
                    <a:pt x="1400265" y="150654"/>
                  </a:lnTo>
                  <a:lnTo>
                    <a:pt x="1403748" y="149574"/>
                  </a:lnTo>
                  <a:lnTo>
                    <a:pt x="1407231" y="149827"/>
                  </a:lnTo>
                  <a:lnTo>
                    <a:pt x="1410715" y="148752"/>
                  </a:lnTo>
                  <a:lnTo>
                    <a:pt x="1414198" y="147677"/>
                  </a:lnTo>
                  <a:lnTo>
                    <a:pt x="1417681" y="151014"/>
                  </a:lnTo>
                  <a:lnTo>
                    <a:pt x="1421164" y="149948"/>
                  </a:lnTo>
                  <a:lnTo>
                    <a:pt x="1424648" y="152370"/>
                  </a:lnTo>
                  <a:lnTo>
                    <a:pt x="1428131" y="151312"/>
                  </a:lnTo>
                  <a:lnTo>
                    <a:pt x="1431614" y="150255"/>
                  </a:lnTo>
                  <a:lnTo>
                    <a:pt x="1435097" y="154793"/>
                  </a:lnTo>
                  <a:lnTo>
                    <a:pt x="1438580" y="153747"/>
                  </a:lnTo>
                  <a:lnTo>
                    <a:pt x="1442064" y="152702"/>
                  </a:lnTo>
                  <a:lnTo>
                    <a:pt x="1445547" y="151657"/>
                  </a:lnTo>
                  <a:lnTo>
                    <a:pt x="1449030" y="153595"/>
                  </a:lnTo>
                  <a:lnTo>
                    <a:pt x="1452513" y="152557"/>
                  </a:lnTo>
                  <a:lnTo>
                    <a:pt x="1455997" y="151520"/>
                  </a:lnTo>
                  <a:lnTo>
                    <a:pt x="1459480" y="153445"/>
                  </a:lnTo>
                  <a:lnTo>
                    <a:pt x="1462963" y="152415"/>
                  </a:lnTo>
                  <a:lnTo>
                    <a:pt x="1466446" y="162128"/>
                  </a:lnTo>
                  <a:lnTo>
                    <a:pt x="1469930" y="161116"/>
                  </a:lnTo>
                  <a:lnTo>
                    <a:pt x="1473413" y="160106"/>
                  </a:lnTo>
                  <a:lnTo>
                    <a:pt x="1476896" y="161925"/>
                  </a:lnTo>
                  <a:lnTo>
                    <a:pt x="1480379" y="160921"/>
                  </a:lnTo>
                  <a:lnTo>
                    <a:pt x="1483863" y="160320"/>
                  </a:lnTo>
                  <a:lnTo>
                    <a:pt x="1487346" y="159318"/>
                  </a:lnTo>
                  <a:lnTo>
                    <a:pt x="1490829" y="169763"/>
                  </a:lnTo>
                  <a:lnTo>
                    <a:pt x="1494312" y="168781"/>
                  </a:lnTo>
                  <a:lnTo>
                    <a:pt x="1497796" y="167800"/>
                  </a:lnTo>
                  <a:lnTo>
                    <a:pt x="1501279" y="167206"/>
                  </a:lnTo>
                  <a:lnTo>
                    <a:pt x="1504762" y="166227"/>
                  </a:lnTo>
                  <a:lnTo>
                    <a:pt x="1508245" y="166410"/>
                  </a:lnTo>
                  <a:lnTo>
                    <a:pt x="1511729" y="165434"/>
                  </a:lnTo>
                  <a:lnTo>
                    <a:pt x="1515212" y="164459"/>
                  </a:lnTo>
                  <a:lnTo>
                    <a:pt x="1518695" y="166188"/>
                  </a:lnTo>
                  <a:lnTo>
                    <a:pt x="1522178" y="165218"/>
                  </a:lnTo>
                  <a:lnTo>
                    <a:pt x="1525662" y="168453"/>
                  </a:lnTo>
                  <a:lnTo>
                    <a:pt x="1529145" y="167491"/>
                  </a:lnTo>
                  <a:lnTo>
                    <a:pt x="1532628" y="170676"/>
                  </a:lnTo>
                  <a:lnTo>
                    <a:pt x="1536111" y="169723"/>
                  </a:lnTo>
                  <a:lnTo>
                    <a:pt x="1539595" y="168770"/>
                  </a:lnTo>
                  <a:lnTo>
                    <a:pt x="1543078" y="169688"/>
                  </a:lnTo>
                  <a:lnTo>
                    <a:pt x="1546561" y="168739"/>
                  </a:lnTo>
                  <a:lnTo>
                    <a:pt x="1550044" y="172238"/>
                  </a:lnTo>
                  <a:lnTo>
                    <a:pt x="1553528" y="171298"/>
                  </a:lnTo>
                  <a:lnTo>
                    <a:pt x="1557011" y="170358"/>
                  </a:lnTo>
                  <a:lnTo>
                    <a:pt x="1560494" y="170155"/>
                  </a:lnTo>
                  <a:lnTo>
                    <a:pt x="1563977" y="169218"/>
                  </a:lnTo>
                  <a:lnTo>
                    <a:pt x="1567461" y="170851"/>
                  </a:lnTo>
                  <a:lnTo>
                    <a:pt x="1570944" y="169919"/>
                  </a:lnTo>
                  <a:lnTo>
                    <a:pt x="1574427" y="172624"/>
                  </a:lnTo>
                  <a:lnTo>
                    <a:pt x="1577910" y="171698"/>
                  </a:lnTo>
                  <a:lnTo>
                    <a:pt x="1581394" y="170774"/>
                  </a:lnTo>
                  <a:lnTo>
                    <a:pt x="1584877" y="178051"/>
                  </a:lnTo>
                  <a:lnTo>
                    <a:pt x="1588360" y="177141"/>
                  </a:lnTo>
                  <a:lnTo>
                    <a:pt x="1591843" y="177284"/>
                  </a:lnTo>
                  <a:lnTo>
                    <a:pt x="1595327" y="176376"/>
                  </a:lnTo>
                  <a:lnTo>
                    <a:pt x="1598810" y="175469"/>
                  </a:lnTo>
                  <a:lnTo>
                    <a:pt x="1602293" y="176315"/>
                  </a:lnTo>
                  <a:lnTo>
                    <a:pt x="1605776" y="175411"/>
                  </a:lnTo>
                  <a:lnTo>
                    <a:pt x="1609260" y="174509"/>
                  </a:lnTo>
                  <a:lnTo>
                    <a:pt x="1612743" y="173606"/>
                  </a:lnTo>
                  <a:lnTo>
                    <a:pt x="1616226" y="174106"/>
                  </a:lnTo>
                  <a:lnTo>
                    <a:pt x="1619709" y="173207"/>
                  </a:lnTo>
                  <a:lnTo>
                    <a:pt x="1623193" y="172309"/>
                  </a:lnTo>
                  <a:lnTo>
                    <a:pt x="1626676" y="173856"/>
                  </a:lnTo>
                  <a:lnTo>
                    <a:pt x="1630159" y="172963"/>
                  </a:lnTo>
                  <a:lnTo>
                    <a:pt x="1633642" y="172418"/>
                  </a:lnTo>
                  <a:lnTo>
                    <a:pt x="1637126" y="171526"/>
                  </a:lnTo>
                  <a:lnTo>
                    <a:pt x="1640609" y="170634"/>
                  </a:lnTo>
                  <a:lnTo>
                    <a:pt x="1644092" y="170442"/>
                  </a:lnTo>
                  <a:lnTo>
                    <a:pt x="1647575" y="169553"/>
                  </a:lnTo>
                  <a:lnTo>
                    <a:pt x="1651059" y="178603"/>
                  </a:lnTo>
                  <a:lnTo>
                    <a:pt x="1654542" y="177730"/>
                  </a:lnTo>
                  <a:lnTo>
                    <a:pt x="1658025" y="181857"/>
                  </a:lnTo>
                  <a:lnTo>
                    <a:pt x="1661508" y="180992"/>
                  </a:lnTo>
                  <a:lnTo>
                    <a:pt x="1664992" y="180128"/>
                  </a:lnTo>
                  <a:lnTo>
                    <a:pt x="1668475" y="179927"/>
                  </a:lnTo>
                  <a:lnTo>
                    <a:pt x="1671958" y="179064"/>
                  </a:lnTo>
                  <a:lnTo>
                    <a:pt x="1675441" y="185386"/>
                  </a:lnTo>
                  <a:lnTo>
                    <a:pt x="1678925" y="184536"/>
                  </a:lnTo>
                  <a:lnTo>
                    <a:pt x="1682408" y="183686"/>
                  </a:lnTo>
                  <a:lnTo>
                    <a:pt x="1685891" y="187000"/>
                  </a:lnTo>
                  <a:lnTo>
                    <a:pt x="1689374" y="186157"/>
                  </a:lnTo>
                  <a:lnTo>
                    <a:pt x="1692858" y="186902"/>
                  </a:lnTo>
                  <a:lnTo>
                    <a:pt x="1696341" y="186063"/>
                  </a:lnTo>
                  <a:lnTo>
                    <a:pt x="1699824" y="187120"/>
                  </a:lnTo>
                  <a:lnTo>
                    <a:pt x="1703307" y="186284"/>
                  </a:lnTo>
                  <a:lnTo>
                    <a:pt x="1706791" y="185449"/>
                  </a:lnTo>
                  <a:lnTo>
                    <a:pt x="1710274" y="185561"/>
                  </a:lnTo>
                  <a:lnTo>
                    <a:pt x="1713757" y="184728"/>
                  </a:lnTo>
                  <a:lnTo>
                    <a:pt x="1717240" y="184211"/>
                  </a:lnTo>
                  <a:lnTo>
                    <a:pt x="1720723" y="183380"/>
                  </a:lnTo>
                  <a:lnTo>
                    <a:pt x="1724207" y="182549"/>
                  </a:lnTo>
                  <a:lnTo>
                    <a:pt x="1727690" y="187043"/>
                  </a:lnTo>
                  <a:lnTo>
                    <a:pt x="1731173" y="186221"/>
                  </a:lnTo>
                  <a:lnTo>
                    <a:pt x="1734656" y="186639"/>
                  </a:lnTo>
                  <a:lnTo>
                    <a:pt x="1738140" y="185819"/>
                  </a:lnTo>
                  <a:lnTo>
                    <a:pt x="1741623" y="185000"/>
                  </a:lnTo>
                  <a:lnTo>
                    <a:pt x="1745106" y="184182"/>
                  </a:lnTo>
                  <a:lnTo>
                    <a:pt x="1748589" y="183364"/>
                  </a:lnTo>
                  <a:lnTo>
                    <a:pt x="1752073" y="183788"/>
                  </a:lnTo>
                  <a:lnTo>
                    <a:pt x="1755556" y="182972"/>
                  </a:lnTo>
                  <a:lnTo>
                    <a:pt x="1759039" y="183087"/>
                  </a:lnTo>
                  <a:lnTo>
                    <a:pt x="1762522" y="182274"/>
                  </a:lnTo>
                  <a:lnTo>
                    <a:pt x="1766006" y="181461"/>
                  </a:lnTo>
                  <a:lnTo>
                    <a:pt x="1769489" y="181888"/>
                  </a:lnTo>
                  <a:lnTo>
                    <a:pt x="1772972" y="181078"/>
                  </a:lnTo>
                  <a:lnTo>
                    <a:pt x="1776455" y="180578"/>
                  </a:lnTo>
                  <a:lnTo>
                    <a:pt x="1779939" y="179769"/>
                  </a:lnTo>
                  <a:lnTo>
                    <a:pt x="1783422" y="178961"/>
                  </a:lnTo>
                  <a:lnTo>
                    <a:pt x="1786905" y="180935"/>
                  </a:lnTo>
                  <a:lnTo>
                    <a:pt x="1790388" y="180131"/>
                  </a:lnTo>
                  <a:lnTo>
                    <a:pt x="1793872" y="179328"/>
                  </a:lnTo>
                  <a:lnTo>
                    <a:pt x="1797355" y="178525"/>
                  </a:lnTo>
                  <a:lnTo>
                    <a:pt x="1800838" y="185625"/>
                  </a:lnTo>
                  <a:lnTo>
                    <a:pt x="1804321" y="184834"/>
                  </a:lnTo>
                  <a:lnTo>
                    <a:pt x="1807805" y="184044"/>
                  </a:lnTo>
                  <a:lnTo>
                    <a:pt x="1811288" y="186829"/>
                  </a:lnTo>
                  <a:lnTo>
                    <a:pt x="1814771" y="186044"/>
                  </a:lnTo>
                  <a:lnTo>
                    <a:pt x="1818254" y="185260"/>
                  </a:lnTo>
                  <a:lnTo>
                    <a:pt x="1821738" y="184477"/>
                  </a:lnTo>
                  <a:lnTo>
                    <a:pt x="1825221" y="183693"/>
                  </a:lnTo>
                  <a:lnTo>
                    <a:pt x="1828704" y="189082"/>
                  </a:lnTo>
                  <a:lnTo>
                    <a:pt x="1832187" y="188308"/>
                  </a:lnTo>
                  <a:lnTo>
                    <a:pt x="1835671" y="188985"/>
                  </a:lnTo>
                  <a:lnTo>
                    <a:pt x="1839154" y="188214"/>
                  </a:lnTo>
                  <a:lnTo>
                    <a:pt x="1842637" y="189176"/>
                  </a:lnTo>
                  <a:lnTo>
                    <a:pt x="1846120" y="188408"/>
                  </a:lnTo>
                  <a:lnTo>
                    <a:pt x="1849604" y="187640"/>
                  </a:lnTo>
                  <a:lnTo>
                    <a:pt x="1853087" y="190316"/>
                  </a:lnTo>
                  <a:lnTo>
                    <a:pt x="1856570" y="189554"/>
                  </a:lnTo>
                  <a:lnTo>
                    <a:pt x="1860053" y="189362"/>
                  </a:lnTo>
                  <a:lnTo>
                    <a:pt x="1863537" y="188602"/>
                  </a:lnTo>
                  <a:lnTo>
                    <a:pt x="1867020" y="187842"/>
                  </a:lnTo>
                  <a:lnTo>
                    <a:pt x="1870503" y="190207"/>
                  </a:lnTo>
                  <a:lnTo>
                    <a:pt x="1873986" y="189452"/>
                  </a:lnTo>
                  <a:lnTo>
                    <a:pt x="1877470" y="209783"/>
                  </a:lnTo>
                  <a:lnTo>
                    <a:pt x="1880953" y="209057"/>
                  </a:lnTo>
                  <a:lnTo>
                    <a:pt x="1884436" y="208332"/>
                  </a:lnTo>
                  <a:lnTo>
                    <a:pt x="1887919" y="207607"/>
                  </a:lnTo>
                  <a:lnTo>
                    <a:pt x="1891403" y="206883"/>
                  </a:lnTo>
                  <a:lnTo>
                    <a:pt x="1894886" y="211299"/>
                  </a:lnTo>
                  <a:lnTo>
                    <a:pt x="1898369" y="210582"/>
                  </a:lnTo>
                  <a:lnTo>
                    <a:pt x="1901852" y="211895"/>
                  </a:lnTo>
                  <a:lnTo>
                    <a:pt x="1905336" y="211181"/>
                  </a:lnTo>
                  <a:lnTo>
                    <a:pt x="1908819" y="210468"/>
                  </a:lnTo>
                  <a:lnTo>
                    <a:pt x="1912302" y="210515"/>
                  </a:lnTo>
                  <a:lnTo>
                    <a:pt x="1915785" y="209803"/>
                  </a:lnTo>
                  <a:lnTo>
                    <a:pt x="1919269" y="209092"/>
                  </a:lnTo>
                  <a:lnTo>
                    <a:pt x="1922752" y="208382"/>
                  </a:lnTo>
                  <a:lnTo>
                    <a:pt x="1926235" y="209190"/>
                  </a:lnTo>
                  <a:lnTo>
                    <a:pt x="1929718" y="208482"/>
                  </a:lnTo>
                  <a:lnTo>
                    <a:pt x="1933202" y="207775"/>
                  </a:lnTo>
                  <a:lnTo>
                    <a:pt x="1936685" y="207321"/>
                  </a:lnTo>
                  <a:lnTo>
                    <a:pt x="1940168" y="206614"/>
                  </a:lnTo>
                  <a:lnTo>
                    <a:pt x="1943651" y="206415"/>
                  </a:lnTo>
                  <a:lnTo>
                    <a:pt x="1947135" y="205709"/>
                  </a:lnTo>
                  <a:lnTo>
                    <a:pt x="1950618" y="205004"/>
                  </a:lnTo>
                  <a:lnTo>
                    <a:pt x="1954101" y="204554"/>
                  </a:lnTo>
                  <a:lnTo>
                    <a:pt x="1957584" y="203850"/>
                  </a:lnTo>
                  <a:lnTo>
                    <a:pt x="1961068" y="203400"/>
                  </a:lnTo>
                  <a:lnTo>
                    <a:pt x="1964551" y="202697"/>
                  </a:lnTo>
                  <a:lnTo>
                    <a:pt x="1968034" y="203266"/>
                  </a:lnTo>
                  <a:lnTo>
                    <a:pt x="1971517" y="202565"/>
                  </a:lnTo>
                  <a:lnTo>
                    <a:pt x="1975001" y="201865"/>
                  </a:lnTo>
                  <a:lnTo>
                    <a:pt x="1978484" y="201927"/>
                  </a:lnTo>
                  <a:lnTo>
                    <a:pt x="1981967" y="201228"/>
                  </a:lnTo>
                  <a:lnTo>
                    <a:pt x="1985450" y="205062"/>
                  </a:lnTo>
                  <a:lnTo>
                    <a:pt x="1988934" y="204370"/>
                  </a:lnTo>
                  <a:lnTo>
                    <a:pt x="1992417" y="203678"/>
                  </a:lnTo>
                  <a:lnTo>
                    <a:pt x="1995900" y="203985"/>
                  </a:lnTo>
                  <a:lnTo>
                    <a:pt x="1999383" y="203295"/>
                  </a:lnTo>
                  <a:lnTo>
                    <a:pt x="2002867" y="207303"/>
                  </a:lnTo>
                  <a:lnTo>
                    <a:pt x="2006350" y="206620"/>
                  </a:lnTo>
                  <a:lnTo>
                    <a:pt x="2009833" y="206427"/>
                  </a:lnTo>
                  <a:lnTo>
                    <a:pt x="2013316" y="205745"/>
                  </a:lnTo>
                  <a:lnTo>
                    <a:pt x="2016799" y="205063"/>
                  </a:lnTo>
                  <a:lnTo>
                    <a:pt x="2020283" y="205118"/>
                  </a:lnTo>
                  <a:lnTo>
                    <a:pt x="2023766" y="204438"/>
                  </a:lnTo>
                  <a:lnTo>
                    <a:pt x="2027249" y="205227"/>
                  </a:lnTo>
                  <a:lnTo>
                    <a:pt x="2030732" y="204549"/>
                  </a:lnTo>
                  <a:lnTo>
                    <a:pt x="2034216" y="203871"/>
                  </a:lnTo>
                  <a:lnTo>
                    <a:pt x="2037699" y="210662"/>
                  </a:lnTo>
                  <a:lnTo>
                    <a:pt x="2041182" y="209995"/>
                  </a:lnTo>
                  <a:lnTo>
                    <a:pt x="2044665" y="212863"/>
                  </a:lnTo>
                  <a:lnTo>
                    <a:pt x="2048149" y="212201"/>
                  </a:lnTo>
                  <a:lnTo>
                    <a:pt x="2051632" y="212241"/>
                  </a:lnTo>
                  <a:lnTo>
                    <a:pt x="2055115" y="211580"/>
                  </a:lnTo>
                  <a:lnTo>
                    <a:pt x="2058598" y="210920"/>
                  </a:lnTo>
                  <a:lnTo>
                    <a:pt x="2062082" y="216961"/>
                  </a:lnTo>
                  <a:lnTo>
                    <a:pt x="2065565" y="216309"/>
                  </a:lnTo>
                  <a:lnTo>
                    <a:pt x="2069048" y="217476"/>
                  </a:lnTo>
                  <a:lnTo>
                    <a:pt x="2072531" y="216827"/>
                  </a:lnTo>
                  <a:lnTo>
                    <a:pt x="2076015" y="216179"/>
                  </a:lnTo>
                  <a:lnTo>
                    <a:pt x="2079498" y="215531"/>
                  </a:lnTo>
                  <a:lnTo>
                    <a:pt x="2082981" y="214883"/>
                  </a:lnTo>
                  <a:lnTo>
                    <a:pt x="2086464" y="214235"/>
                  </a:lnTo>
                  <a:lnTo>
                    <a:pt x="2089948" y="213588"/>
                  </a:lnTo>
                  <a:lnTo>
                    <a:pt x="2093431" y="216114"/>
                  </a:lnTo>
                  <a:lnTo>
                    <a:pt x="2096914" y="215471"/>
                  </a:lnTo>
                  <a:lnTo>
                    <a:pt x="2100397" y="214829"/>
                  </a:lnTo>
                  <a:lnTo>
                    <a:pt x="2103881" y="214412"/>
                  </a:lnTo>
                  <a:lnTo>
                    <a:pt x="2107364" y="213770"/>
                  </a:lnTo>
                  <a:lnTo>
                    <a:pt x="2110847" y="214707"/>
                  </a:lnTo>
                  <a:lnTo>
                    <a:pt x="2114330" y="214068"/>
                  </a:lnTo>
                  <a:lnTo>
                    <a:pt x="2117814" y="213428"/>
                  </a:lnTo>
                  <a:lnTo>
                    <a:pt x="2121297" y="213914"/>
                  </a:lnTo>
                  <a:lnTo>
                    <a:pt x="2124780" y="213277"/>
                  </a:lnTo>
                  <a:lnTo>
                    <a:pt x="2128263" y="212865"/>
                  </a:lnTo>
                  <a:lnTo>
                    <a:pt x="2131747" y="212229"/>
                  </a:lnTo>
                  <a:lnTo>
                    <a:pt x="2135230" y="212492"/>
                  </a:lnTo>
                  <a:lnTo>
                    <a:pt x="2138713" y="211857"/>
                  </a:lnTo>
                  <a:lnTo>
                    <a:pt x="2142196" y="211222"/>
                  </a:lnTo>
                  <a:lnTo>
                    <a:pt x="2145680" y="210588"/>
                  </a:lnTo>
                  <a:lnTo>
                    <a:pt x="2149163" y="209954"/>
                  </a:lnTo>
                  <a:lnTo>
                    <a:pt x="2152646" y="209772"/>
                  </a:lnTo>
                  <a:lnTo>
                    <a:pt x="2156129" y="209139"/>
                  </a:lnTo>
                  <a:lnTo>
                    <a:pt x="2159613" y="208506"/>
                  </a:lnTo>
                  <a:lnTo>
                    <a:pt x="2163096" y="214334"/>
                  </a:lnTo>
                  <a:lnTo>
                    <a:pt x="2166579" y="213710"/>
                  </a:lnTo>
                  <a:lnTo>
                    <a:pt x="2170062" y="213306"/>
                  </a:lnTo>
                  <a:lnTo>
                    <a:pt x="2173546" y="212682"/>
                  </a:lnTo>
                  <a:lnTo>
                    <a:pt x="2177029" y="212059"/>
                  </a:lnTo>
                  <a:lnTo>
                    <a:pt x="2177029" y="212279"/>
                  </a:lnTo>
                  <a:lnTo>
                    <a:pt x="2177029" y="212499"/>
                  </a:lnTo>
                  <a:lnTo>
                    <a:pt x="2177029" y="212719"/>
                  </a:lnTo>
                  <a:lnTo>
                    <a:pt x="2177029" y="212939"/>
                  </a:lnTo>
                  <a:lnTo>
                    <a:pt x="2177029" y="213158"/>
                  </a:lnTo>
                  <a:lnTo>
                    <a:pt x="2177029" y="213378"/>
                  </a:lnTo>
                  <a:lnTo>
                    <a:pt x="2177029" y="213597"/>
                  </a:lnTo>
                  <a:lnTo>
                    <a:pt x="2177029" y="213815"/>
                  </a:lnTo>
                  <a:lnTo>
                    <a:pt x="2180512" y="213195"/>
                  </a:lnTo>
                  <a:lnTo>
                    <a:pt x="2183995" y="212574"/>
                  </a:lnTo>
                  <a:lnTo>
                    <a:pt x="2187479" y="211953"/>
                  </a:lnTo>
                  <a:lnTo>
                    <a:pt x="2190962" y="211333"/>
                  </a:lnTo>
                  <a:lnTo>
                    <a:pt x="2194445" y="215932"/>
                  </a:lnTo>
                  <a:lnTo>
                    <a:pt x="2197928" y="215318"/>
                  </a:lnTo>
                  <a:lnTo>
                    <a:pt x="2201412" y="214705"/>
                  </a:lnTo>
                  <a:lnTo>
                    <a:pt x="2204895" y="214092"/>
                  </a:lnTo>
                  <a:lnTo>
                    <a:pt x="2208378" y="213479"/>
                  </a:lnTo>
                  <a:lnTo>
                    <a:pt x="2211861" y="212866"/>
                  </a:lnTo>
                  <a:lnTo>
                    <a:pt x="2215345" y="212254"/>
                  </a:lnTo>
                  <a:lnTo>
                    <a:pt x="2218828" y="211642"/>
                  </a:lnTo>
                  <a:lnTo>
                    <a:pt x="2222311" y="211247"/>
                  </a:lnTo>
                  <a:lnTo>
                    <a:pt x="2225794" y="210636"/>
                  </a:lnTo>
                  <a:lnTo>
                    <a:pt x="2229278" y="210459"/>
                  </a:lnTo>
                  <a:lnTo>
                    <a:pt x="2232761" y="209848"/>
                  </a:lnTo>
                  <a:lnTo>
                    <a:pt x="2236244" y="211401"/>
                  </a:lnTo>
                  <a:lnTo>
                    <a:pt x="2239727" y="210794"/>
                  </a:lnTo>
                  <a:lnTo>
                    <a:pt x="2243211" y="210187"/>
                  </a:lnTo>
                  <a:lnTo>
                    <a:pt x="2246694" y="210657"/>
                  </a:lnTo>
                  <a:lnTo>
                    <a:pt x="2250177" y="210052"/>
                  </a:lnTo>
                  <a:lnTo>
                    <a:pt x="2253660" y="209662"/>
                  </a:lnTo>
                  <a:lnTo>
                    <a:pt x="2257144" y="209057"/>
                  </a:lnTo>
                  <a:lnTo>
                    <a:pt x="2260627" y="208453"/>
                  </a:lnTo>
                  <a:lnTo>
                    <a:pt x="2264110" y="211915"/>
                  </a:lnTo>
                  <a:lnTo>
                    <a:pt x="2267593" y="211316"/>
                  </a:lnTo>
                  <a:lnTo>
                    <a:pt x="2271077" y="210929"/>
                  </a:lnTo>
                  <a:lnTo>
                    <a:pt x="2274560" y="210331"/>
                  </a:lnTo>
                  <a:lnTo>
                    <a:pt x="2278043" y="213531"/>
                  </a:lnTo>
                  <a:lnTo>
                    <a:pt x="2281526" y="212937"/>
                  </a:lnTo>
                  <a:lnTo>
                    <a:pt x="2285010" y="212344"/>
                  </a:lnTo>
                  <a:lnTo>
                    <a:pt x="2288493" y="213216"/>
                  </a:lnTo>
                  <a:lnTo>
                    <a:pt x="2291976" y="212624"/>
                  </a:lnTo>
                  <a:lnTo>
                    <a:pt x="2295459" y="212242"/>
                  </a:lnTo>
                  <a:lnTo>
                    <a:pt x="2298942" y="211651"/>
                  </a:lnTo>
                  <a:lnTo>
                    <a:pt x="2302426" y="211061"/>
                  </a:lnTo>
                  <a:lnTo>
                    <a:pt x="2305909" y="213592"/>
                  </a:lnTo>
                  <a:lnTo>
                    <a:pt x="2309392" y="213006"/>
                  </a:lnTo>
                  <a:lnTo>
                    <a:pt x="2312875" y="213040"/>
                  </a:lnTo>
                  <a:lnTo>
                    <a:pt x="2316359" y="212455"/>
                  </a:lnTo>
                  <a:lnTo>
                    <a:pt x="2319842" y="217188"/>
                  </a:lnTo>
                  <a:lnTo>
                    <a:pt x="2323325" y="216609"/>
                  </a:lnTo>
                  <a:lnTo>
                    <a:pt x="2326808" y="216031"/>
                  </a:lnTo>
                  <a:lnTo>
                    <a:pt x="2330292" y="215452"/>
                  </a:lnTo>
                  <a:lnTo>
                    <a:pt x="2333775" y="214874"/>
                  </a:lnTo>
                  <a:lnTo>
                    <a:pt x="2337258" y="217924"/>
                  </a:lnTo>
                  <a:lnTo>
                    <a:pt x="2340741" y="217351"/>
                  </a:lnTo>
                  <a:lnTo>
                    <a:pt x="2344225" y="216777"/>
                  </a:lnTo>
                  <a:lnTo>
                    <a:pt x="2347708" y="219588"/>
                  </a:lnTo>
                  <a:lnTo>
                    <a:pt x="2351191" y="219019"/>
                  </a:lnTo>
                  <a:lnTo>
                    <a:pt x="2354674" y="219043"/>
                  </a:lnTo>
                  <a:lnTo>
                    <a:pt x="2358158" y="218474"/>
                  </a:lnTo>
                  <a:lnTo>
                    <a:pt x="2361641" y="217906"/>
                  </a:lnTo>
                  <a:lnTo>
                    <a:pt x="2365124" y="217338"/>
                  </a:lnTo>
                  <a:lnTo>
                    <a:pt x="2368607" y="216771"/>
                  </a:lnTo>
                  <a:lnTo>
                    <a:pt x="2372091" y="220334"/>
                  </a:lnTo>
                  <a:lnTo>
                    <a:pt x="2375574" y="219771"/>
                  </a:lnTo>
                  <a:lnTo>
                    <a:pt x="2379057" y="219599"/>
                  </a:lnTo>
                  <a:lnTo>
                    <a:pt x="2382540" y="219037"/>
                  </a:lnTo>
                  <a:lnTo>
                    <a:pt x="2386024" y="218475"/>
                  </a:lnTo>
                  <a:lnTo>
                    <a:pt x="2389507" y="221599"/>
                  </a:lnTo>
                  <a:lnTo>
                    <a:pt x="2392990" y="221042"/>
                  </a:lnTo>
                  <a:lnTo>
                    <a:pt x="2396473" y="220485"/>
                  </a:lnTo>
                  <a:lnTo>
                    <a:pt x="2399957" y="219928"/>
                  </a:lnTo>
                  <a:lnTo>
                    <a:pt x="2403440" y="220527"/>
                  </a:lnTo>
                  <a:lnTo>
                    <a:pt x="2406923" y="219972"/>
                  </a:lnTo>
                  <a:lnTo>
                    <a:pt x="2410406" y="219417"/>
                  </a:lnTo>
                  <a:lnTo>
                    <a:pt x="2413890" y="220399"/>
                  </a:lnTo>
                  <a:lnTo>
                    <a:pt x="2417373" y="219846"/>
                  </a:lnTo>
                  <a:lnTo>
                    <a:pt x="2420856" y="219676"/>
                  </a:lnTo>
                  <a:lnTo>
                    <a:pt x="2424339" y="219124"/>
                  </a:lnTo>
                  <a:lnTo>
                    <a:pt x="2427823" y="218572"/>
                  </a:lnTo>
                  <a:lnTo>
                    <a:pt x="2431306" y="219934"/>
                  </a:lnTo>
                  <a:lnTo>
                    <a:pt x="2434789" y="219384"/>
                  </a:lnTo>
                  <a:lnTo>
                    <a:pt x="2438272" y="219787"/>
                  </a:lnTo>
                  <a:lnTo>
                    <a:pt x="2441756" y="219239"/>
                  </a:lnTo>
                  <a:lnTo>
                    <a:pt x="2445239" y="220776"/>
                  </a:lnTo>
                  <a:lnTo>
                    <a:pt x="2448722" y="220231"/>
                  </a:lnTo>
                  <a:lnTo>
                    <a:pt x="2452205" y="219686"/>
                  </a:lnTo>
                  <a:lnTo>
                    <a:pt x="2455689" y="219330"/>
                  </a:lnTo>
                  <a:lnTo>
                    <a:pt x="2459172" y="218785"/>
                  </a:lnTo>
                  <a:lnTo>
                    <a:pt x="2462655" y="220691"/>
                  </a:lnTo>
                  <a:lnTo>
                    <a:pt x="2466138" y="220149"/>
                  </a:lnTo>
                  <a:lnTo>
                    <a:pt x="2469622" y="219607"/>
                  </a:lnTo>
                  <a:lnTo>
                    <a:pt x="2473105" y="220565"/>
                  </a:lnTo>
                  <a:lnTo>
                    <a:pt x="2476588" y="220025"/>
                  </a:lnTo>
                  <a:lnTo>
                    <a:pt x="2480071" y="220047"/>
                  </a:lnTo>
                  <a:lnTo>
                    <a:pt x="2483555" y="219508"/>
                  </a:lnTo>
                  <a:lnTo>
                    <a:pt x="2487038" y="219157"/>
                  </a:lnTo>
                  <a:lnTo>
                    <a:pt x="2490521" y="218619"/>
                  </a:lnTo>
                  <a:lnTo>
                    <a:pt x="2494004" y="218081"/>
                  </a:lnTo>
                  <a:lnTo>
                    <a:pt x="2497488" y="218105"/>
                  </a:lnTo>
                  <a:lnTo>
                    <a:pt x="2500971" y="217568"/>
                  </a:lnTo>
                  <a:lnTo>
                    <a:pt x="2504454" y="217780"/>
                  </a:lnTo>
                  <a:lnTo>
                    <a:pt x="2507937" y="217244"/>
                  </a:lnTo>
                  <a:lnTo>
                    <a:pt x="2511421" y="216708"/>
                  </a:lnTo>
                  <a:lnTo>
                    <a:pt x="2514904" y="219704"/>
                  </a:lnTo>
                  <a:lnTo>
                    <a:pt x="2518387" y="219172"/>
                  </a:lnTo>
                  <a:lnTo>
                    <a:pt x="2521870" y="219194"/>
                  </a:lnTo>
                  <a:lnTo>
                    <a:pt x="2525354" y="218664"/>
                  </a:lnTo>
                  <a:lnTo>
                    <a:pt x="2528837" y="221432"/>
                  </a:lnTo>
                  <a:lnTo>
                    <a:pt x="2532320" y="220905"/>
                  </a:lnTo>
                  <a:lnTo>
                    <a:pt x="2535803" y="220379"/>
                  </a:lnTo>
                  <a:lnTo>
                    <a:pt x="2539287" y="221126"/>
                  </a:lnTo>
                  <a:lnTo>
                    <a:pt x="2542770" y="220601"/>
                  </a:lnTo>
                  <a:lnTo>
                    <a:pt x="2546253" y="220983"/>
                  </a:lnTo>
                  <a:lnTo>
                    <a:pt x="2549736" y="220459"/>
                  </a:lnTo>
                  <a:lnTo>
                    <a:pt x="2553220" y="219936"/>
                  </a:lnTo>
                  <a:lnTo>
                    <a:pt x="2556703" y="219594"/>
                  </a:lnTo>
                  <a:lnTo>
                    <a:pt x="2560186" y="219071"/>
                  </a:lnTo>
                  <a:lnTo>
                    <a:pt x="2563669" y="222154"/>
                  </a:lnTo>
                  <a:lnTo>
                    <a:pt x="2567153" y="221635"/>
                  </a:lnTo>
                  <a:lnTo>
                    <a:pt x="2570636" y="221296"/>
                  </a:lnTo>
                  <a:lnTo>
                    <a:pt x="2574119" y="220777"/>
                  </a:lnTo>
                  <a:lnTo>
                    <a:pt x="2577602" y="220259"/>
                  </a:lnTo>
                  <a:lnTo>
                    <a:pt x="2581085" y="220100"/>
                  </a:lnTo>
                  <a:lnTo>
                    <a:pt x="2584569" y="219583"/>
                  </a:lnTo>
                  <a:lnTo>
                    <a:pt x="2588052" y="220676"/>
                  </a:lnTo>
                  <a:lnTo>
                    <a:pt x="2591535" y="220161"/>
                  </a:lnTo>
                  <a:lnTo>
                    <a:pt x="2595018" y="219646"/>
                  </a:lnTo>
                  <a:lnTo>
                    <a:pt x="2598502" y="219131"/>
                  </a:lnTo>
                  <a:lnTo>
                    <a:pt x="2601985" y="218616"/>
                  </a:lnTo>
                  <a:lnTo>
                    <a:pt x="2605468" y="218280"/>
                  </a:lnTo>
                  <a:lnTo>
                    <a:pt x="2608951" y="217766"/>
                  </a:lnTo>
                  <a:lnTo>
                    <a:pt x="2612435" y="217251"/>
                  </a:lnTo>
                  <a:lnTo>
                    <a:pt x="2612435" y="217431"/>
                  </a:lnTo>
                  <a:lnTo>
                    <a:pt x="2612435" y="217610"/>
                  </a:lnTo>
                  <a:lnTo>
                    <a:pt x="2612435" y="217789"/>
                  </a:lnTo>
                  <a:lnTo>
                    <a:pt x="2612435" y="217968"/>
                  </a:lnTo>
                  <a:lnTo>
                    <a:pt x="2612435" y="218147"/>
                  </a:lnTo>
                  <a:lnTo>
                    <a:pt x="2612435" y="218325"/>
                  </a:lnTo>
                  <a:lnTo>
                    <a:pt x="2612435" y="218504"/>
                  </a:lnTo>
                  <a:lnTo>
                    <a:pt x="2615918" y="217991"/>
                  </a:lnTo>
                  <a:lnTo>
                    <a:pt x="2619401" y="217478"/>
                  </a:lnTo>
                  <a:lnTo>
                    <a:pt x="2622884" y="217859"/>
                  </a:lnTo>
                  <a:lnTo>
                    <a:pt x="2626368" y="217347"/>
                  </a:lnTo>
                  <a:lnTo>
                    <a:pt x="2629851" y="220730"/>
                  </a:lnTo>
                  <a:lnTo>
                    <a:pt x="2633334" y="220223"/>
                  </a:lnTo>
                  <a:lnTo>
                    <a:pt x="2636817" y="219716"/>
                  </a:lnTo>
                  <a:lnTo>
                    <a:pt x="2640301" y="226818"/>
                  </a:lnTo>
                  <a:lnTo>
                    <a:pt x="2643784" y="226319"/>
                  </a:lnTo>
                  <a:lnTo>
                    <a:pt x="2647267" y="227009"/>
                  </a:lnTo>
                  <a:lnTo>
                    <a:pt x="2650750" y="226511"/>
                  </a:lnTo>
                  <a:lnTo>
                    <a:pt x="2654234" y="226013"/>
                  </a:lnTo>
                  <a:lnTo>
                    <a:pt x="2657717" y="228719"/>
                  </a:lnTo>
                  <a:lnTo>
                    <a:pt x="2661200" y="228225"/>
                  </a:lnTo>
                  <a:lnTo>
                    <a:pt x="2664683" y="228066"/>
                  </a:lnTo>
                  <a:lnTo>
                    <a:pt x="2668167" y="227573"/>
                  </a:lnTo>
                  <a:lnTo>
                    <a:pt x="2671650" y="227415"/>
                  </a:lnTo>
                  <a:lnTo>
                    <a:pt x="2675133" y="226922"/>
                  </a:lnTo>
                  <a:lnTo>
                    <a:pt x="2678616" y="226430"/>
                  </a:lnTo>
                  <a:lnTo>
                    <a:pt x="2682100" y="227110"/>
                  </a:lnTo>
                  <a:lnTo>
                    <a:pt x="2685583" y="226619"/>
                  </a:lnTo>
                  <a:lnTo>
                    <a:pt x="2689066" y="227795"/>
                  </a:lnTo>
                  <a:lnTo>
                    <a:pt x="2692549" y="227306"/>
                  </a:lnTo>
                  <a:lnTo>
                    <a:pt x="2696033" y="226817"/>
                  </a:lnTo>
                  <a:lnTo>
                    <a:pt x="2699516" y="227325"/>
                  </a:lnTo>
                  <a:lnTo>
                    <a:pt x="2702999" y="226837"/>
                  </a:lnTo>
                  <a:lnTo>
                    <a:pt x="2706482" y="231277"/>
                  </a:lnTo>
                  <a:lnTo>
                    <a:pt x="2709966" y="230795"/>
                  </a:lnTo>
                  <a:lnTo>
                    <a:pt x="2713449" y="230312"/>
                  </a:lnTo>
                  <a:lnTo>
                    <a:pt x="2716932" y="229830"/>
                  </a:lnTo>
                  <a:lnTo>
                    <a:pt x="2720415" y="229348"/>
                  </a:lnTo>
                  <a:lnTo>
                    <a:pt x="2723899" y="231299"/>
                  </a:lnTo>
                  <a:lnTo>
                    <a:pt x="2727382" y="230820"/>
                  </a:lnTo>
                  <a:lnTo>
                    <a:pt x="2730865" y="234818"/>
                  </a:lnTo>
                  <a:lnTo>
                    <a:pt x="2734348" y="234344"/>
                  </a:lnTo>
                  <a:lnTo>
                    <a:pt x="2737832" y="233869"/>
                  </a:lnTo>
                  <a:lnTo>
                    <a:pt x="2741315" y="233870"/>
                  </a:lnTo>
                  <a:lnTo>
                    <a:pt x="2744798" y="233396"/>
                  </a:lnTo>
                  <a:lnTo>
                    <a:pt x="2748281" y="235132"/>
                  </a:lnTo>
                  <a:lnTo>
                    <a:pt x="2751765" y="234660"/>
                  </a:lnTo>
                  <a:lnTo>
                    <a:pt x="2755248" y="234189"/>
                  </a:lnTo>
                  <a:lnTo>
                    <a:pt x="2758731" y="233717"/>
                  </a:lnTo>
                  <a:lnTo>
                    <a:pt x="2762214" y="233246"/>
                  </a:lnTo>
                  <a:lnTo>
                    <a:pt x="2765698" y="233720"/>
                  </a:lnTo>
                  <a:lnTo>
                    <a:pt x="2769181" y="233250"/>
                  </a:lnTo>
                  <a:lnTo>
                    <a:pt x="2772664" y="236369"/>
                  </a:lnTo>
                  <a:lnTo>
                    <a:pt x="2776147" y="235903"/>
                  </a:lnTo>
                  <a:lnTo>
                    <a:pt x="2779631" y="235437"/>
                  </a:lnTo>
                  <a:lnTo>
                    <a:pt x="2783114" y="235126"/>
                  </a:lnTo>
                  <a:lnTo>
                    <a:pt x="2786597" y="234660"/>
                  </a:lnTo>
                  <a:lnTo>
                    <a:pt x="2790080" y="234195"/>
                  </a:lnTo>
                  <a:lnTo>
                    <a:pt x="2793564" y="233729"/>
                  </a:lnTo>
                  <a:lnTo>
                    <a:pt x="2797047" y="233575"/>
                  </a:lnTo>
                  <a:lnTo>
                    <a:pt x="2800530" y="233110"/>
                  </a:lnTo>
                  <a:lnTo>
                    <a:pt x="2804013" y="232645"/>
                  </a:lnTo>
                  <a:lnTo>
                    <a:pt x="2807497" y="233269"/>
                  </a:lnTo>
                  <a:lnTo>
                    <a:pt x="2810980" y="232806"/>
                  </a:lnTo>
                  <a:lnTo>
                    <a:pt x="2814463" y="233272"/>
                  </a:lnTo>
                  <a:lnTo>
                    <a:pt x="2817946" y="232810"/>
                  </a:lnTo>
                  <a:lnTo>
                    <a:pt x="2821430" y="232348"/>
                  </a:lnTo>
                  <a:lnTo>
                    <a:pt x="2824913" y="232041"/>
                  </a:lnTo>
                  <a:lnTo>
                    <a:pt x="2828396" y="231579"/>
                  </a:lnTo>
                  <a:lnTo>
                    <a:pt x="2831879" y="231893"/>
                  </a:lnTo>
                  <a:lnTo>
                    <a:pt x="2835363" y="231432"/>
                  </a:lnTo>
                  <a:lnTo>
                    <a:pt x="2838846" y="231900"/>
                  </a:lnTo>
                  <a:lnTo>
                    <a:pt x="2842329" y="231440"/>
                  </a:lnTo>
                  <a:lnTo>
                    <a:pt x="2845812" y="230981"/>
                  </a:lnTo>
                  <a:lnTo>
                    <a:pt x="2849296" y="231294"/>
                  </a:lnTo>
                  <a:lnTo>
                    <a:pt x="2852779" y="230835"/>
                  </a:lnTo>
                  <a:lnTo>
                    <a:pt x="2856262" y="230686"/>
                  </a:lnTo>
                  <a:lnTo>
                    <a:pt x="2859745" y="230228"/>
                  </a:lnTo>
                  <a:lnTo>
                    <a:pt x="2863229" y="229770"/>
                  </a:lnTo>
                  <a:lnTo>
                    <a:pt x="2866712" y="229313"/>
                  </a:lnTo>
                  <a:lnTo>
                    <a:pt x="2870195" y="228855"/>
                  </a:lnTo>
                  <a:lnTo>
                    <a:pt x="2873678" y="228708"/>
                  </a:lnTo>
                  <a:lnTo>
                    <a:pt x="2877161" y="228251"/>
                  </a:lnTo>
                  <a:lnTo>
                    <a:pt x="2880645" y="228104"/>
                  </a:lnTo>
                  <a:lnTo>
                    <a:pt x="2884128" y="227647"/>
                  </a:lnTo>
                  <a:lnTo>
                    <a:pt x="2887611" y="227191"/>
                  </a:lnTo>
                  <a:lnTo>
                    <a:pt x="2891094" y="229358"/>
                  </a:lnTo>
                  <a:lnTo>
                    <a:pt x="2894578" y="228905"/>
                  </a:lnTo>
                  <a:lnTo>
                    <a:pt x="2898061" y="229830"/>
                  </a:lnTo>
                  <a:lnTo>
                    <a:pt x="2901544" y="229378"/>
                  </a:lnTo>
                  <a:lnTo>
                    <a:pt x="2905027" y="228926"/>
                  </a:lnTo>
                  <a:lnTo>
                    <a:pt x="2908511" y="231816"/>
                  </a:lnTo>
                  <a:lnTo>
                    <a:pt x="2911994" y="231367"/>
                  </a:lnTo>
                  <a:lnTo>
                    <a:pt x="2915477" y="231973"/>
                  </a:lnTo>
                  <a:lnTo>
                    <a:pt x="2918960" y="231525"/>
                  </a:lnTo>
                  <a:lnTo>
                    <a:pt x="2922444" y="234808"/>
                  </a:lnTo>
                  <a:lnTo>
                    <a:pt x="2925927" y="234364"/>
                  </a:lnTo>
                  <a:lnTo>
                    <a:pt x="2929410" y="233921"/>
                  </a:lnTo>
                  <a:lnTo>
                    <a:pt x="2932893" y="235837"/>
                  </a:lnTo>
                  <a:lnTo>
                    <a:pt x="2936377" y="235395"/>
                  </a:lnTo>
                  <a:lnTo>
                    <a:pt x="2939860" y="235541"/>
                  </a:lnTo>
                  <a:lnTo>
                    <a:pt x="2943343" y="235101"/>
                  </a:lnTo>
                  <a:lnTo>
                    <a:pt x="2946826" y="234660"/>
                  </a:lnTo>
                  <a:lnTo>
                    <a:pt x="2950310" y="234807"/>
                  </a:lnTo>
                  <a:lnTo>
                    <a:pt x="2953793" y="234367"/>
                  </a:lnTo>
                  <a:lnTo>
                    <a:pt x="2957276" y="234074"/>
                  </a:lnTo>
                  <a:lnTo>
                    <a:pt x="2960759" y="233635"/>
                  </a:lnTo>
                  <a:lnTo>
                    <a:pt x="2964243" y="233636"/>
                  </a:lnTo>
                  <a:lnTo>
                    <a:pt x="2967726" y="233198"/>
                  </a:lnTo>
                  <a:lnTo>
                    <a:pt x="2971209" y="232759"/>
                  </a:lnTo>
                  <a:lnTo>
                    <a:pt x="2974692" y="233640"/>
                  </a:lnTo>
                  <a:lnTo>
                    <a:pt x="2978176" y="233203"/>
                  </a:lnTo>
                  <a:lnTo>
                    <a:pt x="2981659" y="232766"/>
                  </a:lnTo>
                  <a:lnTo>
                    <a:pt x="2985142" y="232329"/>
                  </a:lnTo>
                  <a:lnTo>
                    <a:pt x="2988625" y="231892"/>
                  </a:lnTo>
                  <a:lnTo>
                    <a:pt x="2992109" y="232335"/>
                  </a:lnTo>
                  <a:lnTo>
                    <a:pt x="2995592" y="231899"/>
                  </a:lnTo>
                  <a:lnTo>
                    <a:pt x="2999075" y="232340"/>
                  </a:lnTo>
                  <a:lnTo>
                    <a:pt x="3002558" y="231905"/>
                  </a:lnTo>
                  <a:lnTo>
                    <a:pt x="3006042" y="231763"/>
                  </a:lnTo>
                  <a:lnTo>
                    <a:pt x="3009525" y="231329"/>
                  </a:lnTo>
                  <a:lnTo>
                    <a:pt x="3013008" y="230895"/>
                  </a:lnTo>
                  <a:lnTo>
                    <a:pt x="3016491" y="230461"/>
                  </a:lnTo>
                  <a:lnTo>
                    <a:pt x="3019975" y="230027"/>
                  </a:lnTo>
                  <a:lnTo>
                    <a:pt x="3023458" y="232069"/>
                  </a:lnTo>
                  <a:lnTo>
                    <a:pt x="3026941" y="231638"/>
                  </a:lnTo>
                  <a:lnTo>
                    <a:pt x="3030424" y="231207"/>
                  </a:lnTo>
                  <a:lnTo>
                    <a:pt x="3033908" y="230921"/>
                  </a:lnTo>
                  <a:lnTo>
                    <a:pt x="3037391" y="230490"/>
                  </a:lnTo>
                  <a:lnTo>
                    <a:pt x="3040874" y="230785"/>
                  </a:lnTo>
                  <a:lnTo>
                    <a:pt x="3044357" y="230355"/>
                  </a:lnTo>
                  <a:lnTo>
                    <a:pt x="3047841" y="229925"/>
                  </a:lnTo>
                  <a:lnTo>
                    <a:pt x="3047841" y="230070"/>
                  </a:lnTo>
                  <a:lnTo>
                    <a:pt x="3047841" y="230215"/>
                  </a:lnTo>
                  <a:lnTo>
                    <a:pt x="3047841" y="230359"/>
                  </a:lnTo>
                  <a:lnTo>
                    <a:pt x="3047841" y="230504"/>
                  </a:lnTo>
                  <a:lnTo>
                    <a:pt x="3047841" y="230649"/>
                  </a:lnTo>
                  <a:lnTo>
                    <a:pt x="3047841" y="230793"/>
                  </a:lnTo>
                  <a:lnTo>
                    <a:pt x="3047841" y="230938"/>
                  </a:lnTo>
                  <a:lnTo>
                    <a:pt x="3047841" y="231082"/>
                  </a:lnTo>
                  <a:lnTo>
                    <a:pt x="3047841" y="231227"/>
                  </a:lnTo>
                  <a:lnTo>
                    <a:pt x="3047841" y="231371"/>
                  </a:lnTo>
                  <a:lnTo>
                    <a:pt x="3047841" y="231515"/>
                  </a:lnTo>
                  <a:lnTo>
                    <a:pt x="3047841" y="231659"/>
                  </a:lnTo>
                  <a:lnTo>
                    <a:pt x="3047841" y="231803"/>
                  </a:lnTo>
                  <a:lnTo>
                    <a:pt x="3051324" y="231375"/>
                  </a:lnTo>
                  <a:lnTo>
                    <a:pt x="3054807" y="230947"/>
                  </a:lnTo>
                  <a:lnTo>
                    <a:pt x="3058290" y="231813"/>
                  </a:lnTo>
                  <a:lnTo>
                    <a:pt x="3061774" y="231386"/>
                  </a:lnTo>
                  <a:lnTo>
                    <a:pt x="3065257" y="231819"/>
                  </a:lnTo>
                  <a:lnTo>
                    <a:pt x="3068740" y="231393"/>
                  </a:lnTo>
                  <a:lnTo>
                    <a:pt x="3072223" y="230968"/>
                  </a:lnTo>
                  <a:lnTo>
                    <a:pt x="3075707" y="230686"/>
                  </a:lnTo>
                  <a:lnTo>
                    <a:pt x="3079190" y="230260"/>
                  </a:lnTo>
                  <a:lnTo>
                    <a:pt x="3082673" y="230409"/>
                  </a:lnTo>
                  <a:lnTo>
                    <a:pt x="3086156" y="229984"/>
                  </a:lnTo>
                  <a:lnTo>
                    <a:pt x="3089640" y="229560"/>
                  </a:lnTo>
                  <a:lnTo>
                    <a:pt x="3093123" y="229135"/>
                  </a:lnTo>
                  <a:lnTo>
                    <a:pt x="3096606" y="228711"/>
                  </a:lnTo>
                  <a:lnTo>
                    <a:pt x="3100089" y="229005"/>
                  </a:lnTo>
                  <a:lnTo>
                    <a:pt x="3103573" y="228581"/>
                  </a:lnTo>
                  <a:lnTo>
                    <a:pt x="3107056" y="228588"/>
                  </a:lnTo>
                  <a:lnTo>
                    <a:pt x="3110539" y="228166"/>
                  </a:lnTo>
                  <a:lnTo>
                    <a:pt x="3114022" y="227743"/>
                  </a:lnTo>
                  <a:lnTo>
                    <a:pt x="3117506" y="228037"/>
                  </a:lnTo>
                  <a:lnTo>
                    <a:pt x="3120989" y="227616"/>
                  </a:lnTo>
                  <a:lnTo>
                    <a:pt x="3124472" y="229759"/>
                  </a:lnTo>
                  <a:lnTo>
                    <a:pt x="3127955" y="229340"/>
                  </a:lnTo>
                  <a:lnTo>
                    <a:pt x="3131439" y="228920"/>
                  </a:lnTo>
                  <a:lnTo>
                    <a:pt x="3134922" y="231323"/>
                  </a:lnTo>
                  <a:lnTo>
                    <a:pt x="3138405" y="230906"/>
                  </a:lnTo>
                  <a:lnTo>
                    <a:pt x="3141888" y="239962"/>
                  </a:lnTo>
                  <a:lnTo>
                    <a:pt x="3145372" y="239554"/>
                  </a:lnTo>
                  <a:lnTo>
                    <a:pt x="3148855" y="242480"/>
                  </a:lnTo>
                  <a:lnTo>
                    <a:pt x="3152338" y="242075"/>
                  </a:lnTo>
                  <a:lnTo>
                    <a:pt x="3155821" y="241670"/>
                  </a:lnTo>
                  <a:lnTo>
                    <a:pt x="3159304" y="247409"/>
                  </a:lnTo>
                  <a:lnTo>
                    <a:pt x="3162788" y="247009"/>
                  </a:lnTo>
                  <a:lnTo>
                    <a:pt x="3166271" y="248663"/>
                  </a:lnTo>
                  <a:lnTo>
                    <a:pt x="3169754" y="248265"/>
                  </a:lnTo>
                  <a:lnTo>
                    <a:pt x="3173237" y="247867"/>
                  </a:lnTo>
                  <a:lnTo>
                    <a:pt x="3176721" y="247597"/>
                  </a:lnTo>
                  <a:lnTo>
                    <a:pt x="3180204" y="247199"/>
                  </a:lnTo>
                  <a:lnTo>
                    <a:pt x="3183687" y="248080"/>
                  </a:lnTo>
                  <a:lnTo>
                    <a:pt x="3187170" y="247683"/>
                  </a:lnTo>
                  <a:lnTo>
                    <a:pt x="3190654" y="249950"/>
                  </a:lnTo>
                  <a:lnTo>
                    <a:pt x="3194137" y="249556"/>
                  </a:lnTo>
                  <a:lnTo>
                    <a:pt x="3197620" y="249162"/>
                  </a:lnTo>
                  <a:lnTo>
                    <a:pt x="3201103" y="249020"/>
                  </a:lnTo>
                  <a:lnTo>
                    <a:pt x="3204587" y="248627"/>
                  </a:lnTo>
                  <a:lnTo>
                    <a:pt x="3208070" y="248360"/>
                  </a:lnTo>
                  <a:lnTo>
                    <a:pt x="3211553" y="247967"/>
                  </a:lnTo>
                  <a:lnTo>
                    <a:pt x="3215036" y="247574"/>
                  </a:lnTo>
                  <a:lnTo>
                    <a:pt x="3218520" y="247181"/>
                  </a:lnTo>
                  <a:lnTo>
                    <a:pt x="3222003" y="246788"/>
                  </a:lnTo>
                  <a:lnTo>
                    <a:pt x="3225486" y="246395"/>
                  </a:lnTo>
                  <a:lnTo>
                    <a:pt x="3228969" y="246003"/>
                  </a:lnTo>
                  <a:lnTo>
                    <a:pt x="3232453" y="245737"/>
                  </a:lnTo>
                  <a:lnTo>
                    <a:pt x="3235936" y="245345"/>
                  </a:lnTo>
                  <a:lnTo>
                    <a:pt x="3239419" y="244953"/>
                  </a:lnTo>
                  <a:lnTo>
                    <a:pt x="3242902" y="246586"/>
                  </a:lnTo>
                  <a:lnTo>
                    <a:pt x="3246386" y="246196"/>
                  </a:lnTo>
                  <a:lnTo>
                    <a:pt x="3249869" y="247189"/>
                  </a:lnTo>
                  <a:lnTo>
                    <a:pt x="3253352" y="246800"/>
                  </a:lnTo>
                  <a:lnTo>
                    <a:pt x="3256835" y="246411"/>
                  </a:lnTo>
                  <a:lnTo>
                    <a:pt x="3260319" y="248644"/>
                  </a:lnTo>
                  <a:lnTo>
                    <a:pt x="3263802" y="248258"/>
                  </a:lnTo>
                  <a:lnTo>
                    <a:pt x="3267285" y="248739"/>
                  </a:lnTo>
                  <a:lnTo>
                    <a:pt x="3270768" y="248353"/>
                  </a:lnTo>
                  <a:lnTo>
                    <a:pt x="3274252" y="248463"/>
                  </a:lnTo>
                  <a:lnTo>
                    <a:pt x="3277735" y="248078"/>
                  </a:lnTo>
                  <a:lnTo>
                    <a:pt x="3281218" y="247693"/>
                  </a:lnTo>
                  <a:lnTo>
                    <a:pt x="3284701" y="249527"/>
                  </a:lnTo>
                  <a:lnTo>
                    <a:pt x="3288185" y="249144"/>
                  </a:lnTo>
                  <a:lnTo>
                    <a:pt x="3291668" y="248884"/>
                  </a:lnTo>
                  <a:lnTo>
                    <a:pt x="3295151" y="248501"/>
                  </a:lnTo>
                  <a:lnTo>
                    <a:pt x="3298634" y="248119"/>
                  </a:lnTo>
                  <a:lnTo>
                    <a:pt x="3302118" y="249695"/>
                  </a:lnTo>
                  <a:lnTo>
                    <a:pt x="3305601" y="249314"/>
                  </a:lnTo>
                  <a:lnTo>
                    <a:pt x="3309084" y="252083"/>
                  </a:lnTo>
                  <a:lnTo>
                    <a:pt x="3312567" y="251705"/>
                  </a:lnTo>
                  <a:lnTo>
                    <a:pt x="3316051" y="251447"/>
                  </a:lnTo>
                  <a:lnTo>
                    <a:pt x="3319534" y="251069"/>
                  </a:lnTo>
                  <a:lnTo>
                    <a:pt x="3323017" y="250692"/>
                  </a:lnTo>
                  <a:lnTo>
                    <a:pt x="3326500" y="250916"/>
                  </a:lnTo>
                  <a:lnTo>
                    <a:pt x="3329984" y="250539"/>
                  </a:lnTo>
                  <a:lnTo>
                    <a:pt x="3333467" y="253032"/>
                  </a:lnTo>
                  <a:lnTo>
                    <a:pt x="3336950" y="252658"/>
                  </a:lnTo>
                  <a:lnTo>
                    <a:pt x="3340433" y="252283"/>
                  </a:lnTo>
                  <a:lnTo>
                    <a:pt x="3343917" y="252385"/>
                  </a:lnTo>
                  <a:lnTo>
                    <a:pt x="3347400" y="252011"/>
                  </a:lnTo>
                  <a:lnTo>
                    <a:pt x="3350883" y="251874"/>
                  </a:lnTo>
                  <a:lnTo>
                    <a:pt x="3354366" y="251501"/>
                  </a:lnTo>
                  <a:lnTo>
                    <a:pt x="3357850" y="251365"/>
                  </a:lnTo>
                  <a:lnTo>
                    <a:pt x="3361333" y="250992"/>
                  </a:lnTo>
                  <a:lnTo>
                    <a:pt x="3364816" y="250619"/>
                  </a:lnTo>
                  <a:lnTo>
                    <a:pt x="3368299" y="250722"/>
                  </a:lnTo>
                  <a:lnTo>
                    <a:pt x="3371783" y="250349"/>
                  </a:lnTo>
                  <a:lnTo>
                    <a:pt x="3375266" y="250096"/>
                  </a:lnTo>
                  <a:lnTo>
                    <a:pt x="3378749" y="249724"/>
                  </a:lnTo>
                  <a:lnTo>
                    <a:pt x="3382232" y="249352"/>
                  </a:lnTo>
                  <a:lnTo>
                    <a:pt x="3385716" y="248979"/>
                  </a:lnTo>
                  <a:lnTo>
                    <a:pt x="3389199" y="248607"/>
                  </a:lnTo>
                  <a:lnTo>
                    <a:pt x="3392682" y="248594"/>
                  </a:lnTo>
                  <a:lnTo>
                    <a:pt x="3396165" y="248222"/>
                  </a:lnTo>
                  <a:lnTo>
                    <a:pt x="3399649" y="247851"/>
                  </a:lnTo>
                  <a:lnTo>
                    <a:pt x="3403132" y="247479"/>
                  </a:lnTo>
                  <a:lnTo>
                    <a:pt x="3406615" y="247108"/>
                  </a:lnTo>
                  <a:lnTo>
                    <a:pt x="3410098" y="246737"/>
                  </a:lnTo>
                  <a:lnTo>
                    <a:pt x="3413582" y="246366"/>
                  </a:lnTo>
                  <a:lnTo>
                    <a:pt x="3417065" y="246593"/>
                  </a:lnTo>
                  <a:lnTo>
                    <a:pt x="3420548" y="246223"/>
                  </a:lnTo>
                  <a:lnTo>
                    <a:pt x="3424031" y="245852"/>
                  </a:lnTo>
                  <a:lnTo>
                    <a:pt x="3427515" y="246558"/>
                  </a:lnTo>
                  <a:lnTo>
                    <a:pt x="3430998" y="246189"/>
                  </a:lnTo>
                  <a:lnTo>
                    <a:pt x="3434481" y="247957"/>
                  </a:lnTo>
                  <a:lnTo>
                    <a:pt x="3437964" y="247590"/>
                  </a:lnTo>
                  <a:lnTo>
                    <a:pt x="3441447" y="247813"/>
                  </a:lnTo>
                  <a:lnTo>
                    <a:pt x="3444931" y="247446"/>
                  </a:lnTo>
                  <a:lnTo>
                    <a:pt x="3448414" y="247080"/>
                  </a:lnTo>
                  <a:lnTo>
                    <a:pt x="3451897" y="248010"/>
                  </a:lnTo>
                  <a:lnTo>
                    <a:pt x="3455380" y="247644"/>
                  </a:lnTo>
                  <a:lnTo>
                    <a:pt x="3458864" y="247396"/>
                  </a:lnTo>
                  <a:lnTo>
                    <a:pt x="3462347" y="247031"/>
                  </a:lnTo>
                  <a:lnTo>
                    <a:pt x="3465830" y="246666"/>
                  </a:lnTo>
                  <a:lnTo>
                    <a:pt x="3469313" y="247477"/>
                  </a:lnTo>
                  <a:lnTo>
                    <a:pt x="3472797" y="247112"/>
                  </a:lnTo>
                  <a:lnTo>
                    <a:pt x="3476280" y="246983"/>
                  </a:lnTo>
                  <a:lnTo>
                    <a:pt x="3479763" y="246619"/>
                  </a:lnTo>
                  <a:lnTo>
                    <a:pt x="3483246" y="246255"/>
                  </a:lnTo>
                  <a:lnTo>
                    <a:pt x="3483246" y="246373"/>
                  </a:lnTo>
                  <a:lnTo>
                    <a:pt x="3483246" y="246490"/>
                  </a:lnTo>
                  <a:lnTo>
                    <a:pt x="3483246" y="246607"/>
                  </a:lnTo>
                  <a:lnTo>
                    <a:pt x="3483246" y="246725"/>
                  </a:lnTo>
                  <a:lnTo>
                    <a:pt x="3483246" y="246842"/>
                  </a:lnTo>
                  <a:lnTo>
                    <a:pt x="3483246" y="246959"/>
                  </a:lnTo>
                  <a:lnTo>
                    <a:pt x="3483246" y="247076"/>
                  </a:lnTo>
                  <a:lnTo>
                    <a:pt x="3483246" y="247193"/>
                  </a:lnTo>
                  <a:lnTo>
                    <a:pt x="3483246" y="247310"/>
                  </a:lnTo>
                  <a:lnTo>
                    <a:pt x="3483246" y="247427"/>
                  </a:lnTo>
                  <a:lnTo>
                    <a:pt x="3483246" y="247544"/>
                  </a:lnTo>
                  <a:lnTo>
                    <a:pt x="3483246" y="247660"/>
                  </a:lnTo>
                  <a:lnTo>
                    <a:pt x="3483246" y="247777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40994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AUC:0.202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AUC:0.236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AUC:0.193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AUC:0.136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AUC:0.161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AUC:0.138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490494" y="1606754"/>
              <a:ext cx="727040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Hemoglobin A1c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022766"/>
            </a:xfrm>
            <a:custGeom>
              <a:avLst/>
              <a:gdLst/>
              <a:ahLst/>
              <a:cxnLst/>
              <a:rect l="0" t="0" r="0" b="0"/>
              <a:pathLst>
                <a:path w="3483246" h="302276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1918615"/>
                  </a:lnTo>
                  <a:lnTo>
                    <a:pt x="27865" y="1802922"/>
                  </a:lnTo>
                  <a:lnTo>
                    <a:pt x="31349" y="1700389"/>
                  </a:lnTo>
                  <a:lnTo>
                    <a:pt x="34832" y="1608890"/>
                  </a:lnTo>
                  <a:lnTo>
                    <a:pt x="38315" y="1719952"/>
                  </a:lnTo>
                  <a:lnTo>
                    <a:pt x="41798" y="1644281"/>
                  </a:lnTo>
                  <a:lnTo>
                    <a:pt x="45282" y="1867263"/>
                  </a:lnTo>
                  <a:lnTo>
                    <a:pt x="48765" y="1802922"/>
                  </a:lnTo>
                  <a:lnTo>
                    <a:pt x="52248" y="1742868"/>
                  </a:lnTo>
                  <a:lnTo>
                    <a:pt x="55731" y="1802922"/>
                  </a:lnTo>
                  <a:lnTo>
                    <a:pt x="59215" y="1750155"/>
                  </a:lnTo>
                  <a:lnTo>
                    <a:pt x="62698" y="1721247"/>
                  </a:lnTo>
                  <a:lnTo>
                    <a:pt x="66181" y="1698589"/>
                  </a:lnTo>
                  <a:lnTo>
                    <a:pt x="69664" y="1677692"/>
                  </a:lnTo>
                  <a:lnTo>
                    <a:pt x="73148" y="1658360"/>
                  </a:lnTo>
                  <a:lnTo>
                    <a:pt x="76631" y="1802922"/>
                  </a:lnTo>
                  <a:lnTo>
                    <a:pt x="80114" y="1764237"/>
                  </a:lnTo>
                  <a:lnTo>
                    <a:pt x="83597" y="1755833"/>
                  </a:lnTo>
                  <a:lnTo>
                    <a:pt x="87081" y="1788890"/>
                  </a:lnTo>
                  <a:lnTo>
                    <a:pt x="90564" y="1818302"/>
                  </a:lnTo>
                  <a:lnTo>
                    <a:pt x="94047" y="1844638"/>
                  </a:lnTo>
                  <a:lnTo>
                    <a:pt x="97530" y="1873848"/>
                  </a:lnTo>
                  <a:lnTo>
                    <a:pt x="101014" y="1943417"/>
                  </a:lnTo>
                  <a:lnTo>
                    <a:pt x="104497" y="2003131"/>
                  </a:lnTo>
                  <a:lnTo>
                    <a:pt x="107980" y="1978762"/>
                  </a:lnTo>
                  <a:lnTo>
                    <a:pt x="111463" y="1951571"/>
                  </a:lnTo>
                  <a:lnTo>
                    <a:pt x="114947" y="1925117"/>
                  </a:lnTo>
                  <a:lnTo>
                    <a:pt x="118430" y="1899371"/>
                  </a:lnTo>
                  <a:lnTo>
                    <a:pt x="121913" y="1902068"/>
                  </a:lnTo>
                  <a:lnTo>
                    <a:pt x="125396" y="1917801"/>
                  </a:lnTo>
                  <a:lnTo>
                    <a:pt x="128880" y="1951542"/>
                  </a:lnTo>
                  <a:lnTo>
                    <a:pt x="132363" y="1998380"/>
                  </a:lnTo>
                  <a:lnTo>
                    <a:pt x="135846" y="2273945"/>
                  </a:lnTo>
                  <a:lnTo>
                    <a:pt x="139329" y="2264633"/>
                  </a:lnTo>
                  <a:lnTo>
                    <a:pt x="142813" y="2255642"/>
                  </a:lnTo>
                  <a:lnTo>
                    <a:pt x="146296" y="2246954"/>
                  </a:lnTo>
                  <a:lnTo>
                    <a:pt x="149779" y="2238555"/>
                  </a:lnTo>
                  <a:lnTo>
                    <a:pt x="153262" y="2230431"/>
                  </a:lnTo>
                  <a:lnTo>
                    <a:pt x="156746" y="2222568"/>
                  </a:lnTo>
                  <a:lnTo>
                    <a:pt x="160229" y="2221186"/>
                  </a:lnTo>
                  <a:lnTo>
                    <a:pt x="163712" y="2220277"/>
                  </a:lnTo>
                  <a:lnTo>
                    <a:pt x="167195" y="2219405"/>
                  </a:lnTo>
                  <a:lnTo>
                    <a:pt x="170679" y="2218568"/>
                  </a:lnTo>
                  <a:lnTo>
                    <a:pt x="174162" y="2217763"/>
                  </a:lnTo>
                  <a:lnTo>
                    <a:pt x="177645" y="2216989"/>
                  </a:lnTo>
                  <a:lnTo>
                    <a:pt x="181128" y="2226456"/>
                  </a:lnTo>
                  <a:lnTo>
                    <a:pt x="184612" y="2245238"/>
                  </a:lnTo>
                  <a:lnTo>
                    <a:pt x="188095" y="2262801"/>
                  </a:lnTo>
                  <a:lnTo>
                    <a:pt x="191578" y="2279260"/>
                  </a:lnTo>
                  <a:lnTo>
                    <a:pt x="195061" y="2290223"/>
                  </a:lnTo>
                  <a:lnTo>
                    <a:pt x="198545" y="2283594"/>
                  </a:lnTo>
                  <a:lnTo>
                    <a:pt x="202028" y="2277339"/>
                  </a:lnTo>
                  <a:lnTo>
                    <a:pt x="205511" y="2274584"/>
                  </a:lnTo>
                  <a:lnTo>
                    <a:pt x="208994" y="2271908"/>
                  </a:lnTo>
                  <a:lnTo>
                    <a:pt x="212478" y="2269309"/>
                  </a:lnTo>
                  <a:lnTo>
                    <a:pt x="215961" y="2266784"/>
                  </a:lnTo>
                  <a:lnTo>
                    <a:pt x="219444" y="2346439"/>
                  </a:lnTo>
                  <a:lnTo>
                    <a:pt x="222927" y="2344130"/>
                  </a:lnTo>
                  <a:lnTo>
                    <a:pt x="226411" y="2341884"/>
                  </a:lnTo>
                  <a:lnTo>
                    <a:pt x="229894" y="2339697"/>
                  </a:lnTo>
                  <a:lnTo>
                    <a:pt x="233377" y="2337568"/>
                  </a:lnTo>
                  <a:lnTo>
                    <a:pt x="236860" y="2335493"/>
                  </a:lnTo>
                  <a:lnTo>
                    <a:pt x="240344" y="2349296"/>
                  </a:lnTo>
                  <a:lnTo>
                    <a:pt x="243827" y="2359374"/>
                  </a:lnTo>
                  <a:lnTo>
                    <a:pt x="247310" y="2365979"/>
                  </a:lnTo>
                  <a:lnTo>
                    <a:pt x="250793" y="2359130"/>
                  </a:lnTo>
                  <a:lnTo>
                    <a:pt x="254277" y="2352388"/>
                  </a:lnTo>
                  <a:lnTo>
                    <a:pt x="257760" y="2345749"/>
                  </a:lnTo>
                  <a:lnTo>
                    <a:pt x="261243" y="2339213"/>
                  </a:lnTo>
                  <a:lnTo>
                    <a:pt x="264726" y="2332776"/>
                  </a:lnTo>
                  <a:lnTo>
                    <a:pt x="268210" y="2326436"/>
                  </a:lnTo>
                  <a:lnTo>
                    <a:pt x="271693" y="2320191"/>
                  </a:lnTo>
                  <a:lnTo>
                    <a:pt x="275176" y="2314039"/>
                  </a:lnTo>
                  <a:lnTo>
                    <a:pt x="278659" y="2310207"/>
                  </a:lnTo>
                  <a:lnTo>
                    <a:pt x="282143" y="2307913"/>
                  </a:lnTo>
                  <a:lnTo>
                    <a:pt x="285626" y="2305667"/>
                  </a:lnTo>
                  <a:lnTo>
                    <a:pt x="289109" y="2303466"/>
                  </a:lnTo>
                  <a:lnTo>
                    <a:pt x="292592" y="2301310"/>
                  </a:lnTo>
                  <a:lnTo>
                    <a:pt x="296075" y="2299197"/>
                  </a:lnTo>
                  <a:lnTo>
                    <a:pt x="299559" y="2297125"/>
                  </a:lnTo>
                  <a:lnTo>
                    <a:pt x="303042" y="2295095"/>
                  </a:lnTo>
                  <a:lnTo>
                    <a:pt x="306525" y="2293090"/>
                  </a:lnTo>
                  <a:lnTo>
                    <a:pt x="310008" y="2290373"/>
                  </a:lnTo>
                  <a:lnTo>
                    <a:pt x="313492" y="2287704"/>
                  </a:lnTo>
                  <a:lnTo>
                    <a:pt x="316975" y="2285082"/>
                  </a:lnTo>
                  <a:lnTo>
                    <a:pt x="320458" y="2282505"/>
                  </a:lnTo>
                  <a:lnTo>
                    <a:pt x="323941" y="2279974"/>
                  </a:lnTo>
                  <a:lnTo>
                    <a:pt x="327425" y="2277486"/>
                  </a:lnTo>
                  <a:lnTo>
                    <a:pt x="330908" y="2289353"/>
                  </a:lnTo>
                  <a:lnTo>
                    <a:pt x="334391" y="2310631"/>
                  </a:lnTo>
                  <a:lnTo>
                    <a:pt x="337874" y="2324466"/>
                  </a:lnTo>
                  <a:lnTo>
                    <a:pt x="341358" y="2329664"/>
                  </a:lnTo>
                  <a:lnTo>
                    <a:pt x="344841" y="2334712"/>
                  </a:lnTo>
                  <a:lnTo>
                    <a:pt x="348324" y="2339616"/>
                  </a:lnTo>
                  <a:lnTo>
                    <a:pt x="351807" y="2344383"/>
                  </a:lnTo>
                  <a:lnTo>
                    <a:pt x="355291" y="2349017"/>
                  </a:lnTo>
                  <a:lnTo>
                    <a:pt x="358774" y="2353526"/>
                  </a:lnTo>
                  <a:lnTo>
                    <a:pt x="362257" y="2353252"/>
                  </a:lnTo>
                  <a:lnTo>
                    <a:pt x="365740" y="2352964"/>
                  </a:lnTo>
                  <a:lnTo>
                    <a:pt x="369224" y="2352681"/>
                  </a:lnTo>
                  <a:lnTo>
                    <a:pt x="372707" y="2352403"/>
                  </a:lnTo>
                  <a:lnTo>
                    <a:pt x="376190" y="2354519"/>
                  </a:lnTo>
                  <a:lnTo>
                    <a:pt x="379673" y="2357578"/>
                  </a:lnTo>
                  <a:lnTo>
                    <a:pt x="383157" y="2360565"/>
                  </a:lnTo>
                  <a:lnTo>
                    <a:pt x="386640" y="2363483"/>
                  </a:lnTo>
                  <a:lnTo>
                    <a:pt x="390123" y="2371579"/>
                  </a:lnTo>
                  <a:lnTo>
                    <a:pt x="393606" y="2386652"/>
                  </a:lnTo>
                  <a:lnTo>
                    <a:pt x="397090" y="2396338"/>
                  </a:lnTo>
                  <a:lnTo>
                    <a:pt x="400573" y="2392773"/>
                  </a:lnTo>
                  <a:lnTo>
                    <a:pt x="404056" y="2389247"/>
                  </a:lnTo>
                  <a:lnTo>
                    <a:pt x="407539" y="2385759"/>
                  </a:lnTo>
                  <a:lnTo>
                    <a:pt x="411023" y="2382308"/>
                  </a:lnTo>
                  <a:lnTo>
                    <a:pt x="414506" y="2378895"/>
                  </a:lnTo>
                  <a:lnTo>
                    <a:pt x="417989" y="2375517"/>
                  </a:lnTo>
                  <a:lnTo>
                    <a:pt x="421472" y="2372175"/>
                  </a:lnTo>
                  <a:lnTo>
                    <a:pt x="424956" y="2368868"/>
                  </a:lnTo>
                  <a:lnTo>
                    <a:pt x="428439" y="2372516"/>
                  </a:lnTo>
                  <a:lnTo>
                    <a:pt x="431922" y="2379227"/>
                  </a:lnTo>
                  <a:lnTo>
                    <a:pt x="435405" y="2385753"/>
                  </a:lnTo>
                  <a:lnTo>
                    <a:pt x="438889" y="2392100"/>
                  </a:lnTo>
                  <a:lnTo>
                    <a:pt x="442372" y="2398276"/>
                  </a:lnTo>
                  <a:lnTo>
                    <a:pt x="445855" y="2404287"/>
                  </a:lnTo>
                  <a:lnTo>
                    <a:pt x="449338" y="2410141"/>
                  </a:lnTo>
                  <a:lnTo>
                    <a:pt x="452822" y="2415842"/>
                  </a:lnTo>
                  <a:lnTo>
                    <a:pt x="456305" y="2422495"/>
                  </a:lnTo>
                  <a:lnTo>
                    <a:pt x="459788" y="2438680"/>
                  </a:lnTo>
                  <a:lnTo>
                    <a:pt x="463271" y="2454146"/>
                  </a:lnTo>
                  <a:lnTo>
                    <a:pt x="466755" y="2454743"/>
                  </a:lnTo>
                  <a:lnTo>
                    <a:pt x="470238" y="2454623"/>
                  </a:lnTo>
                  <a:lnTo>
                    <a:pt x="473721" y="2454505"/>
                  </a:lnTo>
                  <a:lnTo>
                    <a:pt x="477204" y="2454388"/>
                  </a:lnTo>
                  <a:lnTo>
                    <a:pt x="480688" y="2454273"/>
                  </a:lnTo>
                  <a:lnTo>
                    <a:pt x="484171" y="2454160"/>
                  </a:lnTo>
                  <a:lnTo>
                    <a:pt x="487654" y="2454048"/>
                  </a:lnTo>
                  <a:lnTo>
                    <a:pt x="491137" y="2453938"/>
                  </a:lnTo>
                  <a:lnTo>
                    <a:pt x="494621" y="2453829"/>
                  </a:lnTo>
                  <a:lnTo>
                    <a:pt x="498104" y="2453722"/>
                  </a:lnTo>
                  <a:lnTo>
                    <a:pt x="501587" y="2453616"/>
                  </a:lnTo>
                  <a:lnTo>
                    <a:pt x="505070" y="2453512"/>
                  </a:lnTo>
                  <a:lnTo>
                    <a:pt x="508554" y="2454803"/>
                  </a:lnTo>
                  <a:lnTo>
                    <a:pt x="512037" y="2472293"/>
                  </a:lnTo>
                  <a:lnTo>
                    <a:pt x="515520" y="2488972"/>
                  </a:lnTo>
                  <a:lnTo>
                    <a:pt x="519003" y="2489899"/>
                  </a:lnTo>
                  <a:lnTo>
                    <a:pt x="522487" y="2489698"/>
                  </a:lnTo>
                  <a:lnTo>
                    <a:pt x="525970" y="2489499"/>
                  </a:lnTo>
                  <a:lnTo>
                    <a:pt x="529453" y="2489303"/>
                  </a:lnTo>
                  <a:lnTo>
                    <a:pt x="532936" y="2489109"/>
                  </a:lnTo>
                  <a:lnTo>
                    <a:pt x="536420" y="2488918"/>
                  </a:lnTo>
                  <a:lnTo>
                    <a:pt x="539903" y="2488729"/>
                  </a:lnTo>
                  <a:lnTo>
                    <a:pt x="543386" y="2488543"/>
                  </a:lnTo>
                  <a:lnTo>
                    <a:pt x="546869" y="2488359"/>
                  </a:lnTo>
                  <a:lnTo>
                    <a:pt x="550353" y="2488177"/>
                  </a:lnTo>
                  <a:lnTo>
                    <a:pt x="553836" y="2488484"/>
                  </a:lnTo>
                  <a:lnTo>
                    <a:pt x="557319" y="2490695"/>
                  </a:lnTo>
                  <a:lnTo>
                    <a:pt x="560802" y="2492870"/>
                  </a:lnTo>
                  <a:lnTo>
                    <a:pt x="564286" y="2495008"/>
                  </a:lnTo>
                  <a:lnTo>
                    <a:pt x="567769" y="2497112"/>
                  </a:lnTo>
                  <a:lnTo>
                    <a:pt x="571252" y="2499180"/>
                  </a:lnTo>
                  <a:lnTo>
                    <a:pt x="574735" y="2501215"/>
                  </a:lnTo>
                  <a:lnTo>
                    <a:pt x="578218" y="2503218"/>
                  </a:lnTo>
                  <a:lnTo>
                    <a:pt x="581702" y="2505188"/>
                  </a:lnTo>
                  <a:lnTo>
                    <a:pt x="585185" y="2506624"/>
                  </a:lnTo>
                  <a:lnTo>
                    <a:pt x="588668" y="2507730"/>
                  </a:lnTo>
                  <a:lnTo>
                    <a:pt x="592151" y="2508820"/>
                  </a:lnTo>
                  <a:lnTo>
                    <a:pt x="595635" y="2509896"/>
                  </a:lnTo>
                  <a:lnTo>
                    <a:pt x="599118" y="2510956"/>
                  </a:lnTo>
                  <a:lnTo>
                    <a:pt x="602601" y="2512002"/>
                  </a:lnTo>
                  <a:lnTo>
                    <a:pt x="606084" y="2513034"/>
                  </a:lnTo>
                  <a:lnTo>
                    <a:pt x="609568" y="2514052"/>
                  </a:lnTo>
                  <a:lnTo>
                    <a:pt x="613051" y="2514956"/>
                  </a:lnTo>
                  <a:lnTo>
                    <a:pt x="616534" y="2513029"/>
                  </a:lnTo>
                  <a:lnTo>
                    <a:pt x="620017" y="2511118"/>
                  </a:lnTo>
                  <a:lnTo>
                    <a:pt x="623501" y="2509220"/>
                  </a:lnTo>
                  <a:lnTo>
                    <a:pt x="626984" y="2507335"/>
                  </a:lnTo>
                  <a:lnTo>
                    <a:pt x="630467" y="2505465"/>
                  </a:lnTo>
                  <a:lnTo>
                    <a:pt x="633950" y="2503608"/>
                  </a:lnTo>
                  <a:lnTo>
                    <a:pt x="637434" y="2507738"/>
                  </a:lnTo>
                  <a:lnTo>
                    <a:pt x="640917" y="2515733"/>
                  </a:lnTo>
                  <a:lnTo>
                    <a:pt x="644400" y="2523514"/>
                  </a:lnTo>
                  <a:lnTo>
                    <a:pt x="647883" y="2531089"/>
                  </a:lnTo>
                  <a:lnTo>
                    <a:pt x="651367" y="2536625"/>
                  </a:lnTo>
                  <a:lnTo>
                    <a:pt x="654850" y="2537883"/>
                  </a:lnTo>
                  <a:lnTo>
                    <a:pt x="658333" y="2539124"/>
                  </a:lnTo>
                  <a:lnTo>
                    <a:pt x="661816" y="2540349"/>
                  </a:lnTo>
                  <a:lnTo>
                    <a:pt x="665300" y="2541558"/>
                  </a:lnTo>
                  <a:lnTo>
                    <a:pt x="668783" y="2542751"/>
                  </a:lnTo>
                  <a:lnTo>
                    <a:pt x="672266" y="2543929"/>
                  </a:lnTo>
                  <a:lnTo>
                    <a:pt x="675749" y="2545092"/>
                  </a:lnTo>
                  <a:lnTo>
                    <a:pt x="679233" y="2546240"/>
                  </a:lnTo>
                  <a:lnTo>
                    <a:pt x="682716" y="2547374"/>
                  </a:lnTo>
                  <a:lnTo>
                    <a:pt x="686199" y="2548493"/>
                  </a:lnTo>
                  <a:lnTo>
                    <a:pt x="689682" y="2550857"/>
                  </a:lnTo>
                  <a:lnTo>
                    <a:pt x="693166" y="2554103"/>
                  </a:lnTo>
                  <a:lnTo>
                    <a:pt x="696649" y="2557295"/>
                  </a:lnTo>
                  <a:lnTo>
                    <a:pt x="700132" y="2560433"/>
                  </a:lnTo>
                  <a:lnTo>
                    <a:pt x="703615" y="2563520"/>
                  </a:lnTo>
                  <a:lnTo>
                    <a:pt x="707099" y="2566556"/>
                  </a:lnTo>
                  <a:lnTo>
                    <a:pt x="710582" y="2569811"/>
                  </a:lnTo>
                  <a:lnTo>
                    <a:pt x="714065" y="2574677"/>
                  </a:lnTo>
                  <a:lnTo>
                    <a:pt x="717548" y="2579445"/>
                  </a:lnTo>
                  <a:lnTo>
                    <a:pt x="721032" y="2584117"/>
                  </a:lnTo>
                  <a:lnTo>
                    <a:pt x="724515" y="2588698"/>
                  </a:lnTo>
                  <a:lnTo>
                    <a:pt x="727998" y="2593189"/>
                  </a:lnTo>
                  <a:lnTo>
                    <a:pt x="731481" y="2597592"/>
                  </a:lnTo>
                  <a:lnTo>
                    <a:pt x="734965" y="2599539"/>
                  </a:lnTo>
                  <a:lnTo>
                    <a:pt x="738448" y="2600446"/>
                  </a:lnTo>
                  <a:lnTo>
                    <a:pt x="741931" y="2601343"/>
                  </a:lnTo>
                  <a:lnTo>
                    <a:pt x="745414" y="2602229"/>
                  </a:lnTo>
                  <a:lnTo>
                    <a:pt x="748898" y="2603105"/>
                  </a:lnTo>
                  <a:lnTo>
                    <a:pt x="752381" y="2603972"/>
                  </a:lnTo>
                  <a:lnTo>
                    <a:pt x="755864" y="2604829"/>
                  </a:lnTo>
                  <a:lnTo>
                    <a:pt x="759347" y="2605676"/>
                  </a:lnTo>
                  <a:lnTo>
                    <a:pt x="762831" y="2606514"/>
                  </a:lnTo>
                  <a:lnTo>
                    <a:pt x="766314" y="2607343"/>
                  </a:lnTo>
                  <a:lnTo>
                    <a:pt x="769797" y="2608162"/>
                  </a:lnTo>
                  <a:lnTo>
                    <a:pt x="773280" y="2610600"/>
                  </a:lnTo>
                  <a:lnTo>
                    <a:pt x="776764" y="2613052"/>
                  </a:lnTo>
                  <a:lnTo>
                    <a:pt x="780247" y="2615469"/>
                  </a:lnTo>
                  <a:lnTo>
                    <a:pt x="783730" y="2617851"/>
                  </a:lnTo>
                  <a:lnTo>
                    <a:pt x="787213" y="2620199"/>
                  </a:lnTo>
                  <a:lnTo>
                    <a:pt x="790697" y="2622514"/>
                  </a:lnTo>
                  <a:lnTo>
                    <a:pt x="794180" y="2624797"/>
                  </a:lnTo>
                  <a:lnTo>
                    <a:pt x="797663" y="2627047"/>
                  </a:lnTo>
                  <a:lnTo>
                    <a:pt x="801146" y="2630028"/>
                  </a:lnTo>
                  <a:lnTo>
                    <a:pt x="804630" y="2634155"/>
                  </a:lnTo>
                  <a:lnTo>
                    <a:pt x="808113" y="2638208"/>
                  </a:lnTo>
                  <a:lnTo>
                    <a:pt x="811596" y="2642188"/>
                  </a:lnTo>
                  <a:lnTo>
                    <a:pt x="815079" y="2646097"/>
                  </a:lnTo>
                  <a:lnTo>
                    <a:pt x="818563" y="2649937"/>
                  </a:lnTo>
                  <a:lnTo>
                    <a:pt x="822046" y="2653709"/>
                  </a:lnTo>
                  <a:lnTo>
                    <a:pt x="825529" y="2664666"/>
                  </a:lnTo>
                  <a:lnTo>
                    <a:pt x="829012" y="2675627"/>
                  </a:lnTo>
                  <a:lnTo>
                    <a:pt x="832496" y="2688043"/>
                  </a:lnTo>
                  <a:lnTo>
                    <a:pt x="835979" y="2700419"/>
                  </a:lnTo>
                  <a:lnTo>
                    <a:pt x="839462" y="2708110"/>
                  </a:lnTo>
                  <a:lnTo>
                    <a:pt x="842945" y="2713424"/>
                  </a:lnTo>
                  <a:lnTo>
                    <a:pt x="846429" y="2719445"/>
                  </a:lnTo>
                  <a:lnTo>
                    <a:pt x="849912" y="2726095"/>
                  </a:lnTo>
                  <a:lnTo>
                    <a:pt x="853395" y="2732577"/>
                  </a:lnTo>
                  <a:lnTo>
                    <a:pt x="856878" y="2738898"/>
                  </a:lnTo>
                  <a:lnTo>
                    <a:pt x="860361" y="2745063"/>
                  </a:lnTo>
                  <a:lnTo>
                    <a:pt x="863845" y="2751078"/>
                  </a:lnTo>
                  <a:lnTo>
                    <a:pt x="867328" y="2756524"/>
                  </a:lnTo>
                  <a:lnTo>
                    <a:pt x="870811" y="2756498"/>
                  </a:lnTo>
                  <a:lnTo>
                    <a:pt x="874294" y="2756472"/>
                  </a:lnTo>
                  <a:lnTo>
                    <a:pt x="877778" y="2756446"/>
                  </a:lnTo>
                  <a:lnTo>
                    <a:pt x="881261" y="2756421"/>
                  </a:lnTo>
                  <a:lnTo>
                    <a:pt x="884744" y="2756395"/>
                  </a:lnTo>
                  <a:lnTo>
                    <a:pt x="888227" y="2756370"/>
                  </a:lnTo>
                  <a:lnTo>
                    <a:pt x="891711" y="2756345"/>
                  </a:lnTo>
                  <a:lnTo>
                    <a:pt x="895194" y="2756321"/>
                  </a:lnTo>
                  <a:lnTo>
                    <a:pt x="898677" y="2756296"/>
                  </a:lnTo>
                  <a:lnTo>
                    <a:pt x="902160" y="2756272"/>
                  </a:lnTo>
                  <a:lnTo>
                    <a:pt x="905644" y="2756247"/>
                  </a:lnTo>
                  <a:lnTo>
                    <a:pt x="909127" y="2756223"/>
                  </a:lnTo>
                  <a:lnTo>
                    <a:pt x="912610" y="2756200"/>
                  </a:lnTo>
                  <a:lnTo>
                    <a:pt x="916093" y="2756176"/>
                  </a:lnTo>
                  <a:lnTo>
                    <a:pt x="919577" y="2756153"/>
                  </a:lnTo>
                  <a:lnTo>
                    <a:pt x="923060" y="2756129"/>
                  </a:lnTo>
                  <a:lnTo>
                    <a:pt x="926543" y="2756106"/>
                  </a:lnTo>
                  <a:lnTo>
                    <a:pt x="930026" y="2757240"/>
                  </a:lnTo>
                  <a:lnTo>
                    <a:pt x="933510" y="2758481"/>
                  </a:lnTo>
                  <a:lnTo>
                    <a:pt x="936993" y="2759709"/>
                  </a:lnTo>
                  <a:lnTo>
                    <a:pt x="940476" y="2760924"/>
                  </a:lnTo>
                  <a:lnTo>
                    <a:pt x="943959" y="2762125"/>
                  </a:lnTo>
                  <a:lnTo>
                    <a:pt x="947443" y="2763314"/>
                  </a:lnTo>
                  <a:lnTo>
                    <a:pt x="950926" y="2767275"/>
                  </a:lnTo>
                  <a:lnTo>
                    <a:pt x="954409" y="2774261"/>
                  </a:lnTo>
                  <a:lnTo>
                    <a:pt x="957892" y="2781063"/>
                  </a:lnTo>
                  <a:lnTo>
                    <a:pt x="961376" y="2787687"/>
                  </a:lnTo>
                  <a:lnTo>
                    <a:pt x="964859" y="2792979"/>
                  </a:lnTo>
                  <a:lnTo>
                    <a:pt x="968342" y="2792759"/>
                  </a:lnTo>
                  <a:lnTo>
                    <a:pt x="971825" y="2792541"/>
                  </a:lnTo>
                  <a:lnTo>
                    <a:pt x="975309" y="2792324"/>
                  </a:lnTo>
                  <a:lnTo>
                    <a:pt x="978792" y="2792109"/>
                  </a:lnTo>
                  <a:lnTo>
                    <a:pt x="982275" y="2791895"/>
                  </a:lnTo>
                  <a:lnTo>
                    <a:pt x="985758" y="2791682"/>
                  </a:lnTo>
                  <a:lnTo>
                    <a:pt x="989242" y="2791471"/>
                  </a:lnTo>
                  <a:lnTo>
                    <a:pt x="992725" y="2791261"/>
                  </a:lnTo>
                  <a:lnTo>
                    <a:pt x="996208" y="2791053"/>
                  </a:lnTo>
                  <a:lnTo>
                    <a:pt x="999691" y="2790846"/>
                  </a:lnTo>
                  <a:lnTo>
                    <a:pt x="1003175" y="2790277"/>
                  </a:lnTo>
                  <a:lnTo>
                    <a:pt x="1006658" y="2789261"/>
                  </a:lnTo>
                  <a:lnTo>
                    <a:pt x="1010141" y="2788249"/>
                  </a:lnTo>
                  <a:lnTo>
                    <a:pt x="1013624" y="2787241"/>
                  </a:lnTo>
                  <a:lnTo>
                    <a:pt x="1017108" y="2786237"/>
                  </a:lnTo>
                  <a:lnTo>
                    <a:pt x="1020591" y="2785237"/>
                  </a:lnTo>
                  <a:lnTo>
                    <a:pt x="1024074" y="2784242"/>
                  </a:lnTo>
                  <a:lnTo>
                    <a:pt x="1027557" y="2783250"/>
                  </a:lnTo>
                  <a:lnTo>
                    <a:pt x="1031041" y="2782262"/>
                  </a:lnTo>
                  <a:lnTo>
                    <a:pt x="1034524" y="2781277"/>
                  </a:lnTo>
                  <a:lnTo>
                    <a:pt x="1038007" y="2780297"/>
                  </a:lnTo>
                  <a:lnTo>
                    <a:pt x="1041490" y="2779321"/>
                  </a:lnTo>
                  <a:lnTo>
                    <a:pt x="1044974" y="2778348"/>
                  </a:lnTo>
                  <a:lnTo>
                    <a:pt x="1048457" y="2777379"/>
                  </a:lnTo>
                  <a:lnTo>
                    <a:pt x="1051940" y="2776414"/>
                  </a:lnTo>
                  <a:lnTo>
                    <a:pt x="1055423" y="2775453"/>
                  </a:lnTo>
                  <a:lnTo>
                    <a:pt x="1058907" y="2774495"/>
                  </a:lnTo>
                  <a:lnTo>
                    <a:pt x="1062390" y="2773541"/>
                  </a:lnTo>
                  <a:lnTo>
                    <a:pt x="1065873" y="2772591"/>
                  </a:lnTo>
                  <a:lnTo>
                    <a:pt x="1069356" y="2771645"/>
                  </a:lnTo>
                  <a:lnTo>
                    <a:pt x="1072840" y="2770702"/>
                  </a:lnTo>
                  <a:lnTo>
                    <a:pt x="1076323" y="2769763"/>
                  </a:lnTo>
                  <a:lnTo>
                    <a:pt x="1079806" y="2769739"/>
                  </a:lnTo>
                  <a:lnTo>
                    <a:pt x="1083289" y="2769727"/>
                  </a:lnTo>
                  <a:lnTo>
                    <a:pt x="1086773" y="2769716"/>
                  </a:lnTo>
                  <a:lnTo>
                    <a:pt x="1090256" y="2769704"/>
                  </a:lnTo>
                  <a:lnTo>
                    <a:pt x="1093739" y="2769693"/>
                  </a:lnTo>
                  <a:lnTo>
                    <a:pt x="1097222" y="2769682"/>
                  </a:lnTo>
                  <a:lnTo>
                    <a:pt x="1100706" y="2769670"/>
                  </a:lnTo>
                  <a:lnTo>
                    <a:pt x="1104189" y="2769659"/>
                  </a:lnTo>
                  <a:lnTo>
                    <a:pt x="1107672" y="2769648"/>
                  </a:lnTo>
                  <a:lnTo>
                    <a:pt x="1111155" y="2769637"/>
                  </a:lnTo>
                  <a:lnTo>
                    <a:pt x="1114639" y="2769626"/>
                  </a:lnTo>
                  <a:lnTo>
                    <a:pt x="1118122" y="2769615"/>
                  </a:lnTo>
                  <a:lnTo>
                    <a:pt x="1121605" y="2769604"/>
                  </a:lnTo>
                  <a:lnTo>
                    <a:pt x="1125088" y="2769594"/>
                  </a:lnTo>
                  <a:lnTo>
                    <a:pt x="1128572" y="2769583"/>
                  </a:lnTo>
                  <a:lnTo>
                    <a:pt x="1132055" y="2770068"/>
                  </a:lnTo>
                  <a:lnTo>
                    <a:pt x="1135538" y="2770568"/>
                  </a:lnTo>
                  <a:lnTo>
                    <a:pt x="1139021" y="2771064"/>
                  </a:lnTo>
                  <a:lnTo>
                    <a:pt x="1142505" y="2771556"/>
                  </a:lnTo>
                  <a:lnTo>
                    <a:pt x="1145988" y="2772044"/>
                  </a:lnTo>
                  <a:lnTo>
                    <a:pt x="1149471" y="2772529"/>
                  </a:lnTo>
                  <a:lnTo>
                    <a:pt x="1152954" y="2773010"/>
                  </a:lnTo>
                  <a:lnTo>
                    <a:pt x="1156437" y="2773488"/>
                  </a:lnTo>
                  <a:lnTo>
                    <a:pt x="1159921" y="2773526"/>
                  </a:lnTo>
                  <a:lnTo>
                    <a:pt x="1163404" y="2772862"/>
                  </a:lnTo>
                  <a:lnTo>
                    <a:pt x="1166887" y="2772201"/>
                  </a:lnTo>
                  <a:lnTo>
                    <a:pt x="1170370" y="2771542"/>
                  </a:lnTo>
                  <a:lnTo>
                    <a:pt x="1173854" y="2770886"/>
                  </a:lnTo>
                  <a:lnTo>
                    <a:pt x="1177337" y="2770232"/>
                  </a:lnTo>
                  <a:lnTo>
                    <a:pt x="1180820" y="2769581"/>
                  </a:lnTo>
                  <a:lnTo>
                    <a:pt x="1184303" y="2768933"/>
                  </a:lnTo>
                  <a:lnTo>
                    <a:pt x="1187787" y="2768288"/>
                  </a:lnTo>
                  <a:lnTo>
                    <a:pt x="1191270" y="2767645"/>
                  </a:lnTo>
                  <a:lnTo>
                    <a:pt x="1194753" y="2767004"/>
                  </a:lnTo>
                  <a:lnTo>
                    <a:pt x="1198236" y="2766367"/>
                  </a:lnTo>
                  <a:lnTo>
                    <a:pt x="1201720" y="2765731"/>
                  </a:lnTo>
                  <a:lnTo>
                    <a:pt x="1205203" y="2765099"/>
                  </a:lnTo>
                  <a:lnTo>
                    <a:pt x="1208686" y="2764469"/>
                  </a:lnTo>
                  <a:lnTo>
                    <a:pt x="1212169" y="2763841"/>
                  </a:lnTo>
                  <a:lnTo>
                    <a:pt x="1215653" y="2763216"/>
                  </a:lnTo>
                  <a:lnTo>
                    <a:pt x="1219136" y="2762895"/>
                  </a:lnTo>
                  <a:lnTo>
                    <a:pt x="1222619" y="2763671"/>
                  </a:lnTo>
                  <a:lnTo>
                    <a:pt x="1226102" y="2764441"/>
                  </a:lnTo>
                  <a:lnTo>
                    <a:pt x="1229586" y="2765205"/>
                  </a:lnTo>
                  <a:lnTo>
                    <a:pt x="1233069" y="2765964"/>
                  </a:lnTo>
                  <a:lnTo>
                    <a:pt x="1236552" y="2766716"/>
                  </a:lnTo>
                  <a:lnTo>
                    <a:pt x="1240035" y="2767463"/>
                  </a:lnTo>
                  <a:lnTo>
                    <a:pt x="1243519" y="2767231"/>
                  </a:lnTo>
                  <a:lnTo>
                    <a:pt x="1247002" y="2766721"/>
                  </a:lnTo>
                  <a:lnTo>
                    <a:pt x="1250485" y="2766213"/>
                  </a:lnTo>
                  <a:lnTo>
                    <a:pt x="1253968" y="2765707"/>
                  </a:lnTo>
                  <a:lnTo>
                    <a:pt x="1257452" y="2765204"/>
                  </a:lnTo>
                  <a:lnTo>
                    <a:pt x="1260935" y="2764702"/>
                  </a:lnTo>
                  <a:lnTo>
                    <a:pt x="1264418" y="2764202"/>
                  </a:lnTo>
                  <a:lnTo>
                    <a:pt x="1267901" y="2763705"/>
                  </a:lnTo>
                  <a:lnTo>
                    <a:pt x="1271385" y="2763209"/>
                  </a:lnTo>
                  <a:lnTo>
                    <a:pt x="1274868" y="2762716"/>
                  </a:lnTo>
                  <a:lnTo>
                    <a:pt x="1278351" y="2762224"/>
                  </a:lnTo>
                  <a:lnTo>
                    <a:pt x="1281834" y="2761735"/>
                  </a:lnTo>
                  <a:lnTo>
                    <a:pt x="1285318" y="2761247"/>
                  </a:lnTo>
                  <a:lnTo>
                    <a:pt x="1288801" y="2760762"/>
                  </a:lnTo>
                  <a:lnTo>
                    <a:pt x="1292284" y="2760279"/>
                  </a:lnTo>
                  <a:lnTo>
                    <a:pt x="1295767" y="2759797"/>
                  </a:lnTo>
                  <a:lnTo>
                    <a:pt x="1299251" y="2759317"/>
                  </a:lnTo>
                  <a:lnTo>
                    <a:pt x="1302734" y="2759037"/>
                  </a:lnTo>
                  <a:lnTo>
                    <a:pt x="1306217" y="2758884"/>
                  </a:lnTo>
                  <a:lnTo>
                    <a:pt x="1309700" y="2758732"/>
                  </a:lnTo>
                  <a:lnTo>
                    <a:pt x="1313184" y="2758580"/>
                  </a:lnTo>
                  <a:lnTo>
                    <a:pt x="1316667" y="2758429"/>
                  </a:lnTo>
                  <a:lnTo>
                    <a:pt x="1320150" y="2758279"/>
                  </a:lnTo>
                  <a:lnTo>
                    <a:pt x="1323633" y="2758130"/>
                  </a:lnTo>
                  <a:lnTo>
                    <a:pt x="1327117" y="2757981"/>
                  </a:lnTo>
                  <a:lnTo>
                    <a:pt x="1330600" y="2757833"/>
                  </a:lnTo>
                  <a:lnTo>
                    <a:pt x="1334083" y="2757686"/>
                  </a:lnTo>
                  <a:lnTo>
                    <a:pt x="1337566" y="2757539"/>
                  </a:lnTo>
                  <a:lnTo>
                    <a:pt x="1341050" y="2757393"/>
                  </a:lnTo>
                  <a:lnTo>
                    <a:pt x="1344533" y="2757248"/>
                  </a:lnTo>
                  <a:lnTo>
                    <a:pt x="1348016" y="2757104"/>
                  </a:lnTo>
                  <a:lnTo>
                    <a:pt x="1351499" y="2756960"/>
                  </a:lnTo>
                  <a:lnTo>
                    <a:pt x="1354983" y="2757805"/>
                  </a:lnTo>
                  <a:lnTo>
                    <a:pt x="1358466" y="2759332"/>
                  </a:lnTo>
                  <a:lnTo>
                    <a:pt x="1361949" y="2760844"/>
                  </a:lnTo>
                  <a:lnTo>
                    <a:pt x="1365432" y="2762342"/>
                  </a:lnTo>
                  <a:lnTo>
                    <a:pt x="1368916" y="2763827"/>
                  </a:lnTo>
                  <a:lnTo>
                    <a:pt x="1372399" y="2765298"/>
                  </a:lnTo>
                  <a:lnTo>
                    <a:pt x="1375882" y="2766755"/>
                  </a:lnTo>
                  <a:lnTo>
                    <a:pt x="1379365" y="2768199"/>
                  </a:lnTo>
                  <a:lnTo>
                    <a:pt x="1382849" y="2769626"/>
                  </a:lnTo>
                  <a:lnTo>
                    <a:pt x="1386332" y="2770037"/>
                  </a:lnTo>
                  <a:lnTo>
                    <a:pt x="1389815" y="2770445"/>
                  </a:lnTo>
                  <a:lnTo>
                    <a:pt x="1393298" y="2770851"/>
                  </a:lnTo>
                  <a:lnTo>
                    <a:pt x="1396782" y="2771254"/>
                  </a:lnTo>
                  <a:lnTo>
                    <a:pt x="1400265" y="2771655"/>
                  </a:lnTo>
                  <a:lnTo>
                    <a:pt x="1403748" y="2772053"/>
                  </a:lnTo>
                  <a:lnTo>
                    <a:pt x="1407231" y="2772449"/>
                  </a:lnTo>
                  <a:lnTo>
                    <a:pt x="1410715" y="2772843"/>
                  </a:lnTo>
                  <a:lnTo>
                    <a:pt x="1414198" y="2773234"/>
                  </a:lnTo>
                  <a:lnTo>
                    <a:pt x="1417681" y="2773623"/>
                  </a:lnTo>
                  <a:lnTo>
                    <a:pt x="1421164" y="2774010"/>
                  </a:lnTo>
                  <a:lnTo>
                    <a:pt x="1424648" y="2774394"/>
                  </a:lnTo>
                  <a:lnTo>
                    <a:pt x="1428131" y="2775634"/>
                  </a:lnTo>
                  <a:lnTo>
                    <a:pt x="1431614" y="2782588"/>
                  </a:lnTo>
                  <a:lnTo>
                    <a:pt x="1435097" y="2789373"/>
                  </a:lnTo>
                  <a:lnTo>
                    <a:pt x="1438580" y="2789349"/>
                  </a:lnTo>
                  <a:lnTo>
                    <a:pt x="1442064" y="2789209"/>
                  </a:lnTo>
                  <a:lnTo>
                    <a:pt x="1445547" y="2789070"/>
                  </a:lnTo>
                  <a:lnTo>
                    <a:pt x="1449030" y="2788931"/>
                  </a:lnTo>
                  <a:lnTo>
                    <a:pt x="1452513" y="2788792"/>
                  </a:lnTo>
                  <a:lnTo>
                    <a:pt x="1455997" y="2788654"/>
                  </a:lnTo>
                  <a:lnTo>
                    <a:pt x="1459480" y="2788517"/>
                  </a:lnTo>
                  <a:lnTo>
                    <a:pt x="1462963" y="2788381"/>
                  </a:lnTo>
                  <a:lnTo>
                    <a:pt x="1466446" y="2788245"/>
                  </a:lnTo>
                  <a:lnTo>
                    <a:pt x="1469930" y="2788109"/>
                  </a:lnTo>
                  <a:lnTo>
                    <a:pt x="1473413" y="2788506"/>
                  </a:lnTo>
                  <a:lnTo>
                    <a:pt x="1476896" y="2790457"/>
                  </a:lnTo>
                  <a:lnTo>
                    <a:pt x="1480379" y="2792388"/>
                  </a:lnTo>
                  <a:lnTo>
                    <a:pt x="1483863" y="2794299"/>
                  </a:lnTo>
                  <a:lnTo>
                    <a:pt x="1487346" y="2796190"/>
                  </a:lnTo>
                  <a:lnTo>
                    <a:pt x="1490829" y="2798063"/>
                  </a:lnTo>
                  <a:lnTo>
                    <a:pt x="1494312" y="2799917"/>
                  </a:lnTo>
                  <a:lnTo>
                    <a:pt x="1497796" y="2801752"/>
                  </a:lnTo>
                  <a:lnTo>
                    <a:pt x="1501279" y="2803569"/>
                  </a:lnTo>
                  <a:lnTo>
                    <a:pt x="1504762" y="2803892"/>
                  </a:lnTo>
                  <a:lnTo>
                    <a:pt x="1508245" y="2803486"/>
                  </a:lnTo>
                  <a:lnTo>
                    <a:pt x="1511729" y="2803081"/>
                  </a:lnTo>
                  <a:lnTo>
                    <a:pt x="1515212" y="2802677"/>
                  </a:lnTo>
                  <a:lnTo>
                    <a:pt x="1518695" y="2802275"/>
                  </a:lnTo>
                  <a:lnTo>
                    <a:pt x="1522178" y="2801874"/>
                  </a:lnTo>
                  <a:lnTo>
                    <a:pt x="1525662" y="2801475"/>
                  </a:lnTo>
                  <a:lnTo>
                    <a:pt x="1529145" y="2801077"/>
                  </a:lnTo>
                  <a:lnTo>
                    <a:pt x="1532628" y="2800680"/>
                  </a:lnTo>
                  <a:lnTo>
                    <a:pt x="1536111" y="2800284"/>
                  </a:lnTo>
                  <a:lnTo>
                    <a:pt x="1539595" y="2799890"/>
                  </a:lnTo>
                  <a:lnTo>
                    <a:pt x="1543078" y="2801825"/>
                  </a:lnTo>
                  <a:lnTo>
                    <a:pt x="1546561" y="2803886"/>
                  </a:lnTo>
                  <a:lnTo>
                    <a:pt x="1550044" y="2805927"/>
                  </a:lnTo>
                  <a:lnTo>
                    <a:pt x="1553528" y="2807946"/>
                  </a:lnTo>
                  <a:lnTo>
                    <a:pt x="1557011" y="2808904"/>
                  </a:lnTo>
                  <a:lnTo>
                    <a:pt x="1560494" y="2809293"/>
                  </a:lnTo>
                  <a:lnTo>
                    <a:pt x="1563977" y="2809679"/>
                  </a:lnTo>
                  <a:lnTo>
                    <a:pt x="1567461" y="2810064"/>
                  </a:lnTo>
                  <a:lnTo>
                    <a:pt x="1570944" y="2810942"/>
                  </a:lnTo>
                  <a:lnTo>
                    <a:pt x="1574427" y="2812703"/>
                  </a:lnTo>
                  <a:lnTo>
                    <a:pt x="1577910" y="2814448"/>
                  </a:lnTo>
                  <a:lnTo>
                    <a:pt x="1581394" y="2816176"/>
                  </a:lnTo>
                  <a:lnTo>
                    <a:pt x="1584877" y="2817888"/>
                  </a:lnTo>
                  <a:lnTo>
                    <a:pt x="1588360" y="2819583"/>
                  </a:lnTo>
                  <a:lnTo>
                    <a:pt x="1591843" y="2821262"/>
                  </a:lnTo>
                  <a:lnTo>
                    <a:pt x="1595327" y="2821878"/>
                  </a:lnTo>
                  <a:lnTo>
                    <a:pt x="1598810" y="2822398"/>
                  </a:lnTo>
                  <a:lnTo>
                    <a:pt x="1602293" y="2822914"/>
                  </a:lnTo>
                  <a:lnTo>
                    <a:pt x="1605776" y="2823427"/>
                  </a:lnTo>
                  <a:lnTo>
                    <a:pt x="1609260" y="2823937"/>
                  </a:lnTo>
                  <a:lnTo>
                    <a:pt x="1612743" y="2824445"/>
                  </a:lnTo>
                  <a:lnTo>
                    <a:pt x="1616226" y="2824949"/>
                  </a:lnTo>
                  <a:lnTo>
                    <a:pt x="1619709" y="2825450"/>
                  </a:lnTo>
                  <a:lnTo>
                    <a:pt x="1623193" y="2825949"/>
                  </a:lnTo>
                  <a:lnTo>
                    <a:pt x="1626676" y="2826444"/>
                  </a:lnTo>
                  <a:lnTo>
                    <a:pt x="1630159" y="2826937"/>
                  </a:lnTo>
                  <a:lnTo>
                    <a:pt x="1633642" y="2827427"/>
                  </a:lnTo>
                  <a:lnTo>
                    <a:pt x="1637126" y="2827950"/>
                  </a:lnTo>
                  <a:lnTo>
                    <a:pt x="1640609" y="2829261"/>
                  </a:lnTo>
                  <a:lnTo>
                    <a:pt x="1644092" y="2830561"/>
                  </a:lnTo>
                  <a:lnTo>
                    <a:pt x="1647575" y="2831850"/>
                  </a:lnTo>
                  <a:lnTo>
                    <a:pt x="1651059" y="2833129"/>
                  </a:lnTo>
                  <a:lnTo>
                    <a:pt x="1654542" y="2834397"/>
                  </a:lnTo>
                  <a:lnTo>
                    <a:pt x="1658025" y="2835656"/>
                  </a:lnTo>
                  <a:lnTo>
                    <a:pt x="1661508" y="2837992"/>
                  </a:lnTo>
                  <a:lnTo>
                    <a:pt x="1664992" y="2841004"/>
                  </a:lnTo>
                  <a:lnTo>
                    <a:pt x="1668475" y="2843976"/>
                  </a:lnTo>
                  <a:lnTo>
                    <a:pt x="1671958" y="2846908"/>
                  </a:lnTo>
                  <a:lnTo>
                    <a:pt x="1675441" y="2849088"/>
                  </a:lnTo>
                  <a:lnTo>
                    <a:pt x="1678925" y="2849688"/>
                  </a:lnTo>
                  <a:lnTo>
                    <a:pt x="1682408" y="2850284"/>
                  </a:lnTo>
                  <a:lnTo>
                    <a:pt x="1685891" y="2850877"/>
                  </a:lnTo>
                  <a:lnTo>
                    <a:pt x="1689374" y="2851466"/>
                  </a:lnTo>
                  <a:lnTo>
                    <a:pt x="1692858" y="2852052"/>
                  </a:lnTo>
                  <a:lnTo>
                    <a:pt x="1696341" y="2852634"/>
                  </a:lnTo>
                  <a:lnTo>
                    <a:pt x="1699824" y="2852511"/>
                  </a:lnTo>
                  <a:lnTo>
                    <a:pt x="1703307" y="2852289"/>
                  </a:lnTo>
                  <a:lnTo>
                    <a:pt x="1706791" y="2852068"/>
                  </a:lnTo>
                  <a:lnTo>
                    <a:pt x="1710274" y="2851847"/>
                  </a:lnTo>
                  <a:lnTo>
                    <a:pt x="1713757" y="2851627"/>
                  </a:lnTo>
                  <a:lnTo>
                    <a:pt x="1717240" y="2851408"/>
                  </a:lnTo>
                  <a:lnTo>
                    <a:pt x="1720723" y="2851189"/>
                  </a:lnTo>
                  <a:lnTo>
                    <a:pt x="1724207" y="2850971"/>
                  </a:lnTo>
                  <a:lnTo>
                    <a:pt x="1727690" y="2850754"/>
                  </a:lnTo>
                  <a:lnTo>
                    <a:pt x="1731173" y="2850538"/>
                  </a:lnTo>
                  <a:lnTo>
                    <a:pt x="1734656" y="2850323"/>
                  </a:lnTo>
                  <a:lnTo>
                    <a:pt x="1738140" y="2850108"/>
                  </a:lnTo>
                  <a:lnTo>
                    <a:pt x="1741623" y="2849894"/>
                  </a:lnTo>
                  <a:lnTo>
                    <a:pt x="1745106" y="2849680"/>
                  </a:lnTo>
                  <a:lnTo>
                    <a:pt x="1748589" y="2849467"/>
                  </a:lnTo>
                  <a:lnTo>
                    <a:pt x="1752073" y="2849613"/>
                  </a:lnTo>
                  <a:lnTo>
                    <a:pt x="1755556" y="2849820"/>
                  </a:lnTo>
                  <a:lnTo>
                    <a:pt x="1759039" y="2850025"/>
                  </a:lnTo>
                  <a:lnTo>
                    <a:pt x="1762522" y="2850230"/>
                  </a:lnTo>
                  <a:lnTo>
                    <a:pt x="1766006" y="2850433"/>
                  </a:lnTo>
                  <a:lnTo>
                    <a:pt x="1769489" y="2850636"/>
                  </a:lnTo>
                  <a:lnTo>
                    <a:pt x="1772972" y="2850838"/>
                  </a:lnTo>
                  <a:lnTo>
                    <a:pt x="1776455" y="2851038"/>
                  </a:lnTo>
                  <a:lnTo>
                    <a:pt x="1779939" y="2851238"/>
                  </a:lnTo>
                  <a:lnTo>
                    <a:pt x="1783422" y="2851437"/>
                  </a:lnTo>
                  <a:lnTo>
                    <a:pt x="1786905" y="2851573"/>
                  </a:lnTo>
                  <a:lnTo>
                    <a:pt x="1790388" y="2851273"/>
                  </a:lnTo>
                  <a:lnTo>
                    <a:pt x="1793872" y="2850973"/>
                  </a:lnTo>
                  <a:lnTo>
                    <a:pt x="1797355" y="2850674"/>
                  </a:lnTo>
                  <a:lnTo>
                    <a:pt x="1800838" y="2850377"/>
                  </a:lnTo>
                  <a:lnTo>
                    <a:pt x="1804321" y="2850080"/>
                  </a:lnTo>
                  <a:lnTo>
                    <a:pt x="1807805" y="2849783"/>
                  </a:lnTo>
                  <a:lnTo>
                    <a:pt x="1811288" y="2849488"/>
                  </a:lnTo>
                  <a:lnTo>
                    <a:pt x="1814771" y="2849194"/>
                  </a:lnTo>
                  <a:lnTo>
                    <a:pt x="1818254" y="2848900"/>
                  </a:lnTo>
                  <a:lnTo>
                    <a:pt x="1821738" y="2848608"/>
                  </a:lnTo>
                  <a:lnTo>
                    <a:pt x="1825221" y="2848316"/>
                  </a:lnTo>
                  <a:lnTo>
                    <a:pt x="1828704" y="2848025"/>
                  </a:lnTo>
                  <a:lnTo>
                    <a:pt x="1832187" y="2847773"/>
                  </a:lnTo>
                  <a:lnTo>
                    <a:pt x="1835671" y="2847635"/>
                  </a:lnTo>
                  <a:lnTo>
                    <a:pt x="1839154" y="2847498"/>
                  </a:lnTo>
                  <a:lnTo>
                    <a:pt x="1842637" y="2847362"/>
                  </a:lnTo>
                  <a:lnTo>
                    <a:pt x="1846120" y="2847226"/>
                  </a:lnTo>
                  <a:lnTo>
                    <a:pt x="1849604" y="2847090"/>
                  </a:lnTo>
                  <a:lnTo>
                    <a:pt x="1853087" y="2846955"/>
                  </a:lnTo>
                  <a:lnTo>
                    <a:pt x="1856570" y="2846821"/>
                  </a:lnTo>
                  <a:lnTo>
                    <a:pt x="1860053" y="2846687"/>
                  </a:lnTo>
                  <a:lnTo>
                    <a:pt x="1863537" y="2846553"/>
                  </a:lnTo>
                  <a:lnTo>
                    <a:pt x="1867020" y="2846420"/>
                  </a:lnTo>
                  <a:lnTo>
                    <a:pt x="1870503" y="2846287"/>
                  </a:lnTo>
                  <a:lnTo>
                    <a:pt x="1873986" y="2846154"/>
                  </a:lnTo>
                  <a:lnTo>
                    <a:pt x="1877470" y="2846022"/>
                  </a:lnTo>
                  <a:lnTo>
                    <a:pt x="1880953" y="2845891"/>
                  </a:lnTo>
                  <a:lnTo>
                    <a:pt x="1884436" y="2845767"/>
                  </a:lnTo>
                  <a:lnTo>
                    <a:pt x="1887919" y="2845667"/>
                  </a:lnTo>
                  <a:lnTo>
                    <a:pt x="1891403" y="2845567"/>
                  </a:lnTo>
                  <a:lnTo>
                    <a:pt x="1894886" y="2845468"/>
                  </a:lnTo>
                  <a:lnTo>
                    <a:pt x="1898369" y="2845369"/>
                  </a:lnTo>
                  <a:lnTo>
                    <a:pt x="1901852" y="2845271"/>
                  </a:lnTo>
                  <a:lnTo>
                    <a:pt x="1905336" y="2845172"/>
                  </a:lnTo>
                  <a:lnTo>
                    <a:pt x="1908819" y="2845074"/>
                  </a:lnTo>
                  <a:lnTo>
                    <a:pt x="1912302" y="2844977"/>
                  </a:lnTo>
                  <a:lnTo>
                    <a:pt x="1915785" y="2844880"/>
                  </a:lnTo>
                  <a:lnTo>
                    <a:pt x="1919269" y="2844783"/>
                  </a:lnTo>
                  <a:lnTo>
                    <a:pt x="1922752" y="2844967"/>
                  </a:lnTo>
                  <a:lnTo>
                    <a:pt x="1926235" y="2845434"/>
                  </a:lnTo>
                  <a:lnTo>
                    <a:pt x="1929718" y="2845899"/>
                  </a:lnTo>
                  <a:lnTo>
                    <a:pt x="1933202" y="2846361"/>
                  </a:lnTo>
                  <a:lnTo>
                    <a:pt x="1936685" y="2846821"/>
                  </a:lnTo>
                  <a:lnTo>
                    <a:pt x="1940168" y="2847279"/>
                  </a:lnTo>
                  <a:lnTo>
                    <a:pt x="1943651" y="2847738"/>
                  </a:lnTo>
                  <a:lnTo>
                    <a:pt x="1947135" y="2848260"/>
                  </a:lnTo>
                  <a:lnTo>
                    <a:pt x="1950618" y="2848780"/>
                  </a:lnTo>
                  <a:lnTo>
                    <a:pt x="1954101" y="2849296"/>
                  </a:lnTo>
                  <a:lnTo>
                    <a:pt x="1957584" y="2849810"/>
                  </a:lnTo>
                  <a:lnTo>
                    <a:pt x="1961068" y="2850321"/>
                  </a:lnTo>
                  <a:lnTo>
                    <a:pt x="1964551" y="2850830"/>
                  </a:lnTo>
                  <a:lnTo>
                    <a:pt x="1968034" y="2851336"/>
                  </a:lnTo>
                  <a:lnTo>
                    <a:pt x="1971517" y="2851840"/>
                  </a:lnTo>
                  <a:lnTo>
                    <a:pt x="1975001" y="2852040"/>
                  </a:lnTo>
                  <a:lnTo>
                    <a:pt x="1978484" y="2851911"/>
                  </a:lnTo>
                  <a:lnTo>
                    <a:pt x="1981967" y="2851782"/>
                  </a:lnTo>
                  <a:lnTo>
                    <a:pt x="1985450" y="2851653"/>
                  </a:lnTo>
                  <a:lnTo>
                    <a:pt x="1988934" y="2851524"/>
                  </a:lnTo>
                  <a:lnTo>
                    <a:pt x="1992417" y="2851396"/>
                  </a:lnTo>
                  <a:lnTo>
                    <a:pt x="1995900" y="2851269"/>
                  </a:lnTo>
                  <a:lnTo>
                    <a:pt x="1999383" y="2851142"/>
                  </a:lnTo>
                  <a:lnTo>
                    <a:pt x="2002867" y="2851015"/>
                  </a:lnTo>
                  <a:lnTo>
                    <a:pt x="2006350" y="2850888"/>
                  </a:lnTo>
                  <a:lnTo>
                    <a:pt x="2009833" y="2850762"/>
                  </a:lnTo>
                  <a:lnTo>
                    <a:pt x="2013316" y="2850637"/>
                  </a:lnTo>
                  <a:lnTo>
                    <a:pt x="2016799" y="2850511"/>
                  </a:lnTo>
                  <a:lnTo>
                    <a:pt x="2020283" y="2850386"/>
                  </a:lnTo>
                  <a:lnTo>
                    <a:pt x="2023766" y="2850262"/>
                  </a:lnTo>
                  <a:lnTo>
                    <a:pt x="2027249" y="2850138"/>
                  </a:lnTo>
                  <a:lnTo>
                    <a:pt x="2030732" y="2850014"/>
                  </a:lnTo>
                  <a:lnTo>
                    <a:pt x="2034216" y="2849868"/>
                  </a:lnTo>
                  <a:lnTo>
                    <a:pt x="2037699" y="2849671"/>
                  </a:lnTo>
                  <a:lnTo>
                    <a:pt x="2041182" y="2849475"/>
                  </a:lnTo>
                  <a:lnTo>
                    <a:pt x="2044665" y="2849279"/>
                  </a:lnTo>
                  <a:lnTo>
                    <a:pt x="2048149" y="2849084"/>
                  </a:lnTo>
                  <a:lnTo>
                    <a:pt x="2051632" y="2848889"/>
                  </a:lnTo>
                  <a:lnTo>
                    <a:pt x="2055115" y="2848695"/>
                  </a:lnTo>
                  <a:lnTo>
                    <a:pt x="2058598" y="2848502"/>
                  </a:lnTo>
                  <a:lnTo>
                    <a:pt x="2062082" y="2848309"/>
                  </a:lnTo>
                  <a:lnTo>
                    <a:pt x="2065565" y="2848116"/>
                  </a:lnTo>
                  <a:lnTo>
                    <a:pt x="2069048" y="2847924"/>
                  </a:lnTo>
                  <a:lnTo>
                    <a:pt x="2072531" y="2847733"/>
                  </a:lnTo>
                  <a:lnTo>
                    <a:pt x="2076015" y="2847542"/>
                  </a:lnTo>
                  <a:lnTo>
                    <a:pt x="2079498" y="2847351"/>
                  </a:lnTo>
                  <a:lnTo>
                    <a:pt x="2082981" y="2847162"/>
                  </a:lnTo>
                  <a:lnTo>
                    <a:pt x="2086464" y="2846972"/>
                  </a:lnTo>
                  <a:lnTo>
                    <a:pt x="2089948" y="2846783"/>
                  </a:lnTo>
                  <a:lnTo>
                    <a:pt x="2093431" y="2846709"/>
                  </a:lnTo>
                  <a:lnTo>
                    <a:pt x="2096914" y="2847326"/>
                  </a:lnTo>
                  <a:lnTo>
                    <a:pt x="2100397" y="2847939"/>
                  </a:lnTo>
                  <a:lnTo>
                    <a:pt x="2103881" y="2848550"/>
                  </a:lnTo>
                  <a:lnTo>
                    <a:pt x="2107364" y="2849157"/>
                  </a:lnTo>
                  <a:lnTo>
                    <a:pt x="2110847" y="2849761"/>
                  </a:lnTo>
                  <a:lnTo>
                    <a:pt x="2114330" y="2850361"/>
                  </a:lnTo>
                  <a:lnTo>
                    <a:pt x="2117814" y="2850631"/>
                  </a:lnTo>
                  <a:lnTo>
                    <a:pt x="2121297" y="2850762"/>
                  </a:lnTo>
                  <a:lnTo>
                    <a:pt x="2124780" y="2850892"/>
                  </a:lnTo>
                  <a:lnTo>
                    <a:pt x="2128263" y="2851022"/>
                  </a:lnTo>
                  <a:lnTo>
                    <a:pt x="2131747" y="2851152"/>
                  </a:lnTo>
                  <a:lnTo>
                    <a:pt x="2135230" y="2851281"/>
                  </a:lnTo>
                  <a:lnTo>
                    <a:pt x="2138713" y="2851409"/>
                  </a:lnTo>
                  <a:lnTo>
                    <a:pt x="2142196" y="2851537"/>
                  </a:lnTo>
                  <a:lnTo>
                    <a:pt x="2145680" y="2851665"/>
                  </a:lnTo>
                  <a:lnTo>
                    <a:pt x="2149163" y="2851792"/>
                  </a:lnTo>
                  <a:lnTo>
                    <a:pt x="2152646" y="2851918"/>
                  </a:lnTo>
                  <a:lnTo>
                    <a:pt x="2156129" y="2852593"/>
                  </a:lnTo>
                  <a:lnTo>
                    <a:pt x="2159613" y="2853279"/>
                  </a:lnTo>
                  <a:lnTo>
                    <a:pt x="2163096" y="2853961"/>
                  </a:lnTo>
                  <a:lnTo>
                    <a:pt x="2166579" y="2854639"/>
                  </a:lnTo>
                  <a:lnTo>
                    <a:pt x="2170062" y="2855314"/>
                  </a:lnTo>
                  <a:lnTo>
                    <a:pt x="2173546" y="2855985"/>
                  </a:lnTo>
                  <a:lnTo>
                    <a:pt x="2177029" y="2856652"/>
                  </a:lnTo>
                  <a:lnTo>
                    <a:pt x="2180512" y="2857316"/>
                  </a:lnTo>
                  <a:lnTo>
                    <a:pt x="2183995" y="2857836"/>
                  </a:lnTo>
                  <a:lnTo>
                    <a:pt x="2187479" y="2858137"/>
                  </a:lnTo>
                  <a:lnTo>
                    <a:pt x="2190962" y="2858436"/>
                  </a:lnTo>
                  <a:lnTo>
                    <a:pt x="2194445" y="2858734"/>
                  </a:lnTo>
                  <a:lnTo>
                    <a:pt x="2197928" y="2859030"/>
                  </a:lnTo>
                  <a:lnTo>
                    <a:pt x="2201412" y="2859326"/>
                  </a:lnTo>
                  <a:lnTo>
                    <a:pt x="2204895" y="2859620"/>
                  </a:lnTo>
                  <a:lnTo>
                    <a:pt x="2208378" y="2859913"/>
                  </a:lnTo>
                  <a:lnTo>
                    <a:pt x="2211861" y="2860205"/>
                  </a:lnTo>
                  <a:lnTo>
                    <a:pt x="2215345" y="2860036"/>
                  </a:lnTo>
                  <a:lnTo>
                    <a:pt x="2218828" y="2859758"/>
                  </a:lnTo>
                  <a:lnTo>
                    <a:pt x="2222311" y="2859480"/>
                  </a:lnTo>
                  <a:lnTo>
                    <a:pt x="2225794" y="2859203"/>
                  </a:lnTo>
                  <a:lnTo>
                    <a:pt x="2229278" y="2858926"/>
                  </a:lnTo>
                  <a:lnTo>
                    <a:pt x="2232761" y="2858651"/>
                  </a:lnTo>
                  <a:lnTo>
                    <a:pt x="2236244" y="2858375"/>
                  </a:lnTo>
                  <a:lnTo>
                    <a:pt x="2239727" y="2858101"/>
                  </a:lnTo>
                  <a:lnTo>
                    <a:pt x="2243211" y="2857827"/>
                  </a:lnTo>
                  <a:lnTo>
                    <a:pt x="2246694" y="2857553"/>
                  </a:lnTo>
                  <a:lnTo>
                    <a:pt x="2250177" y="2857281"/>
                  </a:lnTo>
                  <a:lnTo>
                    <a:pt x="2253660" y="2857009"/>
                  </a:lnTo>
                  <a:lnTo>
                    <a:pt x="2257144" y="2856737"/>
                  </a:lnTo>
                  <a:lnTo>
                    <a:pt x="2260627" y="2856596"/>
                  </a:lnTo>
                  <a:lnTo>
                    <a:pt x="2264110" y="2856464"/>
                  </a:lnTo>
                  <a:lnTo>
                    <a:pt x="2267593" y="2856333"/>
                  </a:lnTo>
                  <a:lnTo>
                    <a:pt x="2271077" y="2856202"/>
                  </a:lnTo>
                  <a:lnTo>
                    <a:pt x="2274560" y="2856071"/>
                  </a:lnTo>
                  <a:lnTo>
                    <a:pt x="2278043" y="2855941"/>
                  </a:lnTo>
                  <a:lnTo>
                    <a:pt x="2281526" y="2855811"/>
                  </a:lnTo>
                  <a:lnTo>
                    <a:pt x="2285010" y="2855682"/>
                  </a:lnTo>
                  <a:lnTo>
                    <a:pt x="2288493" y="2855553"/>
                  </a:lnTo>
                  <a:lnTo>
                    <a:pt x="2291976" y="2855424"/>
                  </a:lnTo>
                  <a:lnTo>
                    <a:pt x="2295459" y="2855328"/>
                  </a:lnTo>
                  <a:lnTo>
                    <a:pt x="2298942" y="2855363"/>
                  </a:lnTo>
                  <a:lnTo>
                    <a:pt x="2302426" y="2855398"/>
                  </a:lnTo>
                  <a:lnTo>
                    <a:pt x="2305909" y="2855432"/>
                  </a:lnTo>
                  <a:lnTo>
                    <a:pt x="2309392" y="2855467"/>
                  </a:lnTo>
                  <a:lnTo>
                    <a:pt x="2312875" y="2855501"/>
                  </a:lnTo>
                  <a:lnTo>
                    <a:pt x="2316359" y="2855535"/>
                  </a:lnTo>
                  <a:lnTo>
                    <a:pt x="2319842" y="2855569"/>
                  </a:lnTo>
                  <a:lnTo>
                    <a:pt x="2323325" y="2855603"/>
                  </a:lnTo>
                  <a:lnTo>
                    <a:pt x="2326808" y="2855559"/>
                  </a:lnTo>
                  <a:lnTo>
                    <a:pt x="2330292" y="2855466"/>
                  </a:lnTo>
                  <a:lnTo>
                    <a:pt x="2333775" y="2855373"/>
                  </a:lnTo>
                  <a:lnTo>
                    <a:pt x="2337258" y="2855281"/>
                  </a:lnTo>
                  <a:lnTo>
                    <a:pt x="2340741" y="2855189"/>
                  </a:lnTo>
                  <a:lnTo>
                    <a:pt x="2344225" y="2855097"/>
                  </a:lnTo>
                  <a:lnTo>
                    <a:pt x="2347708" y="2855005"/>
                  </a:lnTo>
                  <a:lnTo>
                    <a:pt x="2351191" y="2854914"/>
                  </a:lnTo>
                  <a:lnTo>
                    <a:pt x="2354674" y="2854822"/>
                  </a:lnTo>
                  <a:lnTo>
                    <a:pt x="2358158" y="2854732"/>
                  </a:lnTo>
                  <a:lnTo>
                    <a:pt x="2361641" y="2854641"/>
                  </a:lnTo>
                  <a:lnTo>
                    <a:pt x="2365124" y="2854550"/>
                  </a:lnTo>
                  <a:lnTo>
                    <a:pt x="2368607" y="2854460"/>
                  </a:lnTo>
                  <a:lnTo>
                    <a:pt x="2372091" y="2854370"/>
                  </a:lnTo>
                  <a:lnTo>
                    <a:pt x="2375574" y="2854281"/>
                  </a:lnTo>
                  <a:lnTo>
                    <a:pt x="2379057" y="2854406"/>
                  </a:lnTo>
                  <a:lnTo>
                    <a:pt x="2382540" y="2854676"/>
                  </a:lnTo>
                  <a:lnTo>
                    <a:pt x="2386024" y="2854945"/>
                  </a:lnTo>
                  <a:lnTo>
                    <a:pt x="2389507" y="2855213"/>
                  </a:lnTo>
                  <a:lnTo>
                    <a:pt x="2392990" y="2855480"/>
                  </a:lnTo>
                  <a:lnTo>
                    <a:pt x="2396473" y="2855746"/>
                  </a:lnTo>
                  <a:lnTo>
                    <a:pt x="2399957" y="2856011"/>
                  </a:lnTo>
                  <a:lnTo>
                    <a:pt x="2403440" y="2856275"/>
                  </a:lnTo>
                  <a:lnTo>
                    <a:pt x="2406923" y="2856538"/>
                  </a:lnTo>
                  <a:lnTo>
                    <a:pt x="2410406" y="2856800"/>
                  </a:lnTo>
                  <a:lnTo>
                    <a:pt x="2413890" y="2857061"/>
                  </a:lnTo>
                  <a:lnTo>
                    <a:pt x="2417373" y="2857321"/>
                  </a:lnTo>
                  <a:lnTo>
                    <a:pt x="2420856" y="2857580"/>
                  </a:lnTo>
                  <a:lnTo>
                    <a:pt x="2424339" y="2857935"/>
                  </a:lnTo>
                  <a:lnTo>
                    <a:pt x="2427823" y="2858326"/>
                  </a:lnTo>
                  <a:lnTo>
                    <a:pt x="2431306" y="2858716"/>
                  </a:lnTo>
                  <a:lnTo>
                    <a:pt x="2434789" y="2859104"/>
                  </a:lnTo>
                  <a:lnTo>
                    <a:pt x="2438272" y="2859490"/>
                  </a:lnTo>
                  <a:lnTo>
                    <a:pt x="2441756" y="2859874"/>
                  </a:lnTo>
                  <a:lnTo>
                    <a:pt x="2445239" y="2860842"/>
                  </a:lnTo>
                  <a:lnTo>
                    <a:pt x="2448722" y="2863269"/>
                  </a:lnTo>
                  <a:lnTo>
                    <a:pt x="2452205" y="2865400"/>
                  </a:lnTo>
                  <a:lnTo>
                    <a:pt x="2455689" y="2865819"/>
                  </a:lnTo>
                  <a:lnTo>
                    <a:pt x="2459172" y="2866236"/>
                  </a:lnTo>
                  <a:lnTo>
                    <a:pt x="2462655" y="2866651"/>
                  </a:lnTo>
                  <a:lnTo>
                    <a:pt x="2466138" y="2867064"/>
                  </a:lnTo>
                  <a:lnTo>
                    <a:pt x="2469622" y="2867476"/>
                  </a:lnTo>
                  <a:lnTo>
                    <a:pt x="2473105" y="2867886"/>
                  </a:lnTo>
                  <a:lnTo>
                    <a:pt x="2476588" y="2868295"/>
                  </a:lnTo>
                  <a:lnTo>
                    <a:pt x="2480071" y="2868701"/>
                  </a:lnTo>
                  <a:lnTo>
                    <a:pt x="2483555" y="2869106"/>
                  </a:lnTo>
                  <a:lnTo>
                    <a:pt x="2487038" y="2869510"/>
                  </a:lnTo>
                  <a:lnTo>
                    <a:pt x="2490521" y="2869912"/>
                  </a:lnTo>
                  <a:lnTo>
                    <a:pt x="2494004" y="2870312"/>
                  </a:lnTo>
                  <a:lnTo>
                    <a:pt x="2497488" y="2870605"/>
                  </a:lnTo>
                  <a:lnTo>
                    <a:pt x="2500971" y="2870602"/>
                  </a:lnTo>
                  <a:lnTo>
                    <a:pt x="2504454" y="2870599"/>
                  </a:lnTo>
                  <a:lnTo>
                    <a:pt x="2507937" y="2870597"/>
                  </a:lnTo>
                  <a:lnTo>
                    <a:pt x="2511421" y="2870594"/>
                  </a:lnTo>
                  <a:lnTo>
                    <a:pt x="2514904" y="2870591"/>
                  </a:lnTo>
                  <a:lnTo>
                    <a:pt x="2518387" y="2870588"/>
                  </a:lnTo>
                  <a:lnTo>
                    <a:pt x="2521870" y="2870585"/>
                  </a:lnTo>
                  <a:lnTo>
                    <a:pt x="2525354" y="2870583"/>
                  </a:lnTo>
                  <a:lnTo>
                    <a:pt x="2528837" y="2870580"/>
                  </a:lnTo>
                  <a:lnTo>
                    <a:pt x="2532320" y="2870577"/>
                  </a:lnTo>
                  <a:lnTo>
                    <a:pt x="2535803" y="2870574"/>
                  </a:lnTo>
                  <a:lnTo>
                    <a:pt x="2539287" y="2870572"/>
                  </a:lnTo>
                  <a:lnTo>
                    <a:pt x="2542770" y="2870569"/>
                  </a:lnTo>
                  <a:lnTo>
                    <a:pt x="2546253" y="2870566"/>
                  </a:lnTo>
                  <a:lnTo>
                    <a:pt x="2549736" y="2870563"/>
                  </a:lnTo>
                  <a:lnTo>
                    <a:pt x="2553220" y="2870561"/>
                  </a:lnTo>
                  <a:lnTo>
                    <a:pt x="2556703" y="2870558"/>
                  </a:lnTo>
                  <a:lnTo>
                    <a:pt x="2560186" y="2870555"/>
                  </a:lnTo>
                  <a:lnTo>
                    <a:pt x="2563669" y="2870552"/>
                  </a:lnTo>
                  <a:lnTo>
                    <a:pt x="2567153" y="2870827"/>
                  </a:lnTo>
                  <a:lnTo>
                    <a:pt x="2570636" y="2871116"/>
                  </a:lnTo>
                  <a:lnTo>
                    <a:pt x="2574119" y="2871403"/>
                  </a:lnTo>
                  <a:lnTo>
                    <a:pt x="2577602" y="2871690"/>
                  </a:lnTo>
                  <a:lnTo>
                    <a:pt x="2581085" y="2871975"/>
                  </a:lnTo>
                  <a:lnTo>
                    <a:pt x="2584569" y="2872260"/>
                  </a:lnTo>
                  <a:lnTo>
                    <a:pt x="2588052" y="2872531"/>
                  </a:lnTo>
                  <a:lnTo>
                    <a:pt x="2591535" y="2872789"/>
                  </a:lnTo>
                  <a:lnTo>
                    <a:pt x="2595018" y="2873047"/>
                  </a:lnTo>
                  <a:lnTo>
                    <a:pt x="2598502" y="2873303"/>
                  </a:lnTo>
                  <a:lnTo>
                    <a:pt x="2601985" y="2873559"/>
                  </a:lnTo>
                  <a:lnTo>
                    <a:pt x="2605468" y="2873814"/>
                  </a:lnTo>
                  <a:lnTo>
                    <a:pt x="2608951" y="2874068"/>
                  </a:lnTo>
                  <a:lnTo>
                    <a:pt x="2612435" y="2874321"/>
                  </a:lnTo>
                  <a:lnTo>
                    <a:pt x="2615918" y="2874573"/>
                  </a:lnTo>
                  <a:lnTo>
                    <a:pt x="2619401" y="2874549"/>
                  </a:lnTo>
                  <a:lnTo>
                    <a:pt x="2622884" y="2874503"/>
                  </a:lnTo>
                  <a:lnTo>
                    <a:pt x="2626368" y="2874458"/>
                  </a:lnTo>
                  <a:lnTo>
                    <a:pt x="2629851" y="2874413"/>
                  </a:lnTo>
                  <a:lnTo>
                    <a:pt x="2633334" y="2874367"/>
                  </a:lnTo>
                  <a:lnTo>
                    <a:pt x="2636817" y="2874322"/>
                  </a:lnTo>
                  <a:lnTo>
                    <a:pt x="2640301" y="2874277"/>
                  </a:lnTo>
                  <a:lnTo>
                    <a:pt x="2643784" y="2874232"/>
                  </a:lnTo>
                  <a:lnTo>
                    <a:pt x="2647267" y="2874188"/>
                  </a:lnTo>
                  <a:lnTo>
                    <a:pt x="2650750" y="2874143"/>
                  </a:lnTo>
                  <a:lnTo>
                    <a:pt x="2654234" y="2874147"/>
                  </a:lnTo>
                  <a:lnTo>
                    <a:pt x="2657717" y="2874349"/>
                  </a:lnTo>
                  <a:lnTo>
                    <a:pt x="2661200" y="2874551"/>
                  </a:lnTo>
                  <a:lnTo>
                    <a:pt x="2664683" y="2874751"/>
                  </a:lnTo>
                  <a:lnTo>
                    <a:pt x="2668167" y="2874951"/>
                  </a:lnTo>
                  <a:lnTo>
                    <a:pt x="2671650" y="2875151"/>
                  </a:lnTo>
                  <a:lnTo>
                    <a:pt x="2675133" y="2875350"/>
                  </a:lnTo>
                  <a:lnTo>
                    <a:pt x="2678616" y="2875548"/>
                  </a:lnTo>
                  <a:lnTo>
                    <a:pt x="2682100" y="2875745"/>
                  </a:lnTo>
                  <a:lnTo>
                    <a:pt x="2685583" y="2875942"/>
                  </a:lnTo>
                  <a:lnTo>
                    <a:pt x="2689066" y="2876138"/>
                  </a:lnTo>
                  <a:lnTo>
                    <a:pt x="2692549" y="2876334"/>
                  </a:lnTo>
                  <a:lnTo>
                    <a:pt x="2696033" y="2876529"/>
                  </a:lnTo>
                  <a:lnTo>
                    <a:pt x="2699516" y="2876619"/>
                  </a:lnTo>
                  <a:lnTo>
                    <a:pt x="2702999" y="2876491"/>
                  </a:lnTo>
                  <a:lnTo>
                    <a:pt x="2706482" y="2876363"/>
                  </a:lnTo>
                  <a:lnTo>
                    <a:pt x="2709966" y="2876235"/>
                  </a:lnTo>
                  <a:lnTo>
                    <a:pt x="2713449" y="2876108"/>
                  </a:lnTo>
                  <a:lnTo>
                    <a:pt x="2716932" y="2875981"/>
                  </a:lnTo>
                  <a:lnTo>
                    <a:pt x="2720415" y="2875854"/>
                  </a:lnTo>
                  <a:lnTo>
                    <a:pt x="2723899" y="2875727"/>
                  </a:lnTo>
                  <a:lnTo>
                    <a:pt x="2727382" y="2875601"/>
                  </a:lnTo>
                  <a:lnTo>
                    <a:pt x="2730865" y="2875475"/>
                  </a:lnTo>
                  <a:lnTo>
                    <a:pt x="2734348" y="2875349"/>
                  </a:lnTo>
                  <a:lnTo>
                    <a:pt x="2737832" y="2875223"/>
                  </a:lnTo>
                  <a:lnTo>
                    <a:pt x="2741315" y="2875098"/>
                  </a:lnTo>
                  <a:lnTo>
                    <a:pt x="2744798" y="2874973"/>
                  </a:lnTo>
                  <a:lnTo>
                    <a:pt x="2748281" y="2874848"/>
                  </a:lnTo>
                  <a:lnTo>
                    <a:pt x="2751765" y="2874724"/>
                  </a:lnTo>
                  <a:lnTo>
                    <a:pt x="2755248" y="2874600"/>
                  </a:lnTo>
                  <a:lnTo>
                    <a:pt x="2758731" y="2874476"/>
                  </a:lnTo>
                  <a:lnTo>
                    <a:pt x="2762214" y="2874352"/>
                  </a:lnTo>
                  <a:lnTo>
                    <a:pt x="2765698" y="2874229"/>
                  </a:lnTo>
                  <a:lnTo>
                    <a:pt x="2769181" y="2874105"/>
                  </a:lnTo>
                  <a:lnTo>
                    <a:pt x="2772664" y="2873983"/>
                  </a:lnTo>
                  <a:lnTo>
                    <a:pt x="2776147" y="2874431"/>
                  </a:lnTo>
                  <a:lnTo>
                    <a:pt x="2779631" y="2874967"/>
                  </a:lnTo>
                  <a:lnTo>
                    <a:pt x="2783114" y="2875502"/>
                  </a:lnTo>
                  <a:lnTo>
                    <a:pt x="2786597" y="2876034"/>
                  </a:lnTo>
                  <a:lnTo>
                    <a:pt x="2790080" y="2876564"/>
                  </a:lnTo>
                  <a:lnTo>
                    <a:pt x="2793564" y="2877091"/>
                  </a:lnTo>
                  <a:lnTo>
                    <a:pt x="2797047" y="2877617"/>
                  </a:lnTo>
                  <a:lnTo>
                    <a:pt x="2800530" y="2878140"/>
                  </a:lnTo>
                  <a:lnTo>
                    <a:pt x="2804013" y="2879070"/>
                  </a:lnTo>
                  <a:lnTo>
                    <a:pt x="2807497" y="2881044"/>
                  </a:lnTo>
                  <a:lnTo>
                    <a:pt x="2810980" y="2883001"/>
                  </a:lnTo>
                  <a:lnTo>
                    <a:pt x="2814463" y="2884940"/>
                  </a:lnTo>
                  <a:lnTo>
                    <a:pt x="2817946" y="2886862"/>
                  </a:lnTo>
                  <a:lnTo>
                    <a:pt x="2821430" y="2891597"/>
                  </a:lnTo>
                  <a:lnTo>
                    <a:pt x="2824913" y="2896283"/>
                  </a:lnTo>
                  <a:lnTo>
                    <a:pt x="2828396" y="2896900"/>
                  </a:lnTo>
                  <a:lnTo>
                    <a:pt x="2831879" y="2896759"/>
                  </a:lnTo>
                  <a:lnTo>
                    <a:pt x="2835363" y="2896618"/>
                  </a:lnTo>
                  <a:lnTo>
                    <a:pt x="2838846" y="2896477"/>
                  </a:lnTo>
                  <a:lnTo>
                    <a:pt x="2842329" y="2896337"/>
                  </a:lnTo>
                  <a:lnTo>
                    <a:pt x="2845812" y="2896197"/>
                  </a:lnTo>
                  <a:lnTo>
                    <a:pt x="2849296" y="2896057"/>
                  </a:lnTo>
                  <a:lnTo>
                    <a:pt x="2852779" y="2895917"/>
                  </a:lnTo>
                  <a:lnTo>
                    <a:pt x="2856262" y="2895778"/>
                  </a:lnTo>
                  <a:lnTo>
                    <a:pt x="2859745" y="2895639"/>
                  </a:lnTo>
                  <a:lnTo>
                    <a:pt x="2863229" y="2895500"/>
                  </a:lnTo>
                  <a:lnTo>
                    <a:pt x="2866712" y="2895362"/>
                  </a:lnTo>
                  <a:lnTo>
                    <a:pt x="2870195" y="2895224"/>
                  </a:lnTo>
                  <a:lnTo>
                    <a:pt x="2873678" y="2895086"/>
                  </a:lnTo>
                  <a:lnTo>
                    <a:pt x="2877161" y="2894948"/>
                  </a:lnTo>
                  <a:lnTo>
                    <a:pt x="2880645" y="2894811"/>
                  </a:lnTo>
                  <a:lnTo>
                    <a:pt x="2884128" y="2894674"/>
                  </a:lnTo>
                  <a:lnTo>
                    <a:pt x="2887611" y="2894537"/>
                  </a:lnTo>
                  <a:lnTo>
                    <a:pt x="2891094" y="2894400"/>
                  </a:lnTo>
                  <a:lnTo>
                    <a:pt x="2894578" y="2894695"/>
                  </a:lnTo>
                  <a:lnTo>
                    <a:pt x="2898061" y="2895373"/>
                  </a:lnTo>
                  <a:lnTo>
                    <a:pt x="2901544" y="2896049"/>
                  </a:lnTo>
                  <a:lnTo>
                    <a:pt x="2905027" y="2896721"/>
                  </a:lnTo>
                  <a:lnTo>
                    <a:pt x="2908511" y="2897389"/>
                  </a:lnTo>
                  <a:lnTo>
                    <a:pt x="2911994" y="2898055"/>
                  </a:lnTo>
                  <a:lnTo>
                    <a:pt x="2915477" y="2898718"/>
                  </a:lnTo>
                  <a:lnTo>
                    <a:pt x="2918960" y="2899377"/>
                  </a:lnTo>
                  <a:lnTo>
                    <a:pt x="2922444" y="2900034"/>
                  </a:lnTo>
                  <a:lnTo>
                    <a:pt x="2925927" y="2900687"/>
                  </a:lnTo>
                  <a:lnTo>
                    <a:pt x="2929410" y="2901338"/>
                  </a:lnTo>
                  <a:lnTo>
                    <a:pt x="2932893" y="2901312"/>
                  </a:lnTo>
                  <a:lnTo>
                    <a:pt x="2936377" y="2901116"/>
                  </a:lnTo>
                  <a:lnTo>
                    <a:pt x="2939860" y="2900920"/>
                  </a:lnTo>
                  <a:lnTo>
                    <a:pt x="2943343" y="2900724"/>
                  </a:lnTo>
                  <a:lnTo>
                    <a:pt x="2946826" y="2900529"/>
                  </a:lnTo>
                  <a:lnTo>
                    <a:pt x="2950310" y="2900334"/>
                  </a:lnTo>
                  <a:lnTo>
                    <a:pt x="2953793" y="2900140"/>
                  </a:lnTo>
                  <a:lnTo>
                    <a:pt x="2957276" y="2899946"/>
                  </a:lnTo>
                  <a:lnTo>
                    <a:pt x="2960759" y="2899752"/>
                  </a:lnTo>
                  <a:lnTo>
                    <a:pt x="2964243" y="2899559"/>
                  </a:lnTo>
                  <a:lnTo>
                    <a:pt x="2967726" y="2899365"/>
                  </a:lnTo>
                  <a:lnTo>
                    <a:pt x="2971209" y="2899173"/>
                  </a:lnTo>
                  <a:lnTo>
                    <a:pt x="2974692" y="2898980"/>
                  </a:lnTo>
                  <a:lnTo>
                    <a:pt x="2978176" y="2898788"/>
                  </a:lnTo>
                  <a:lnTo>
                    <a:pt x="2981659" y="2898596"/>
                  </a:lnTo>
                  <a:lnTo>
                    <a:pt x="2985142" y="2899327"/>
                  </a:lnTo>
                  <a:lnTo>
                    <a:pt x="2988625" y="2900318"/>
                  </a:lnTo>
                  <a:lnTo>
                    <a:pt x="2992109" y="2901304"/>
                  </a:lnTo>
                  <a:lnTo>
                    <a:pt x="2995592" y="2902283"/>
                  </a:lnTo>
                  <a:lnTo>
                    <a:pt x="2999075" y="2903257"/>
                  </a:lnTo>
                  <a:lnTo>
                    <a:pt x="3002558" y="2904226"/>
                  </a:lnTo>
                  <a:lnTo>
                    <a:pt x="3006042" y="2905127"/>
                  </a:lnTo>
                  <a:lnTo>
                    <a:pt x="3009525" y="2905900"/>
                  </a:lnTo>
                  <a:lnTo>
                    <a:pt x="3013008" y="2906670"/>
                  </a:lnTo>
                  <a:lnTo>
                    <a:pt x="3016491" y="2907436"/>
                  </a:lnTo>
                  <a:lnTo>
                    <a:pt x="3019975" y="2908215"/>
                  </a:lnTo>
                  <a:lnTo>
                    <a:pt x="3023458" y="2909337"/>
                  </a:lnTo>
                  <a:lnTo>
                    <a:pt x="3026941" y="2910451"/>
                  </a:lnTo>
                  <a:lnTo>
                    <a:pt x="3030424" y="2911559"/>
                  </a:lnTo>
                  <a:lnTo>
                    <a:pt x="3033908" y="2912660"/>
                  </a:lnTo>
                  <a:lnTo>
                    <a:pt x="3037391" y="2913755"/>
                  </a:lnTo>
                  <a:lnTo>
                    <a:pt x="3040874" y="2914842"/>
                  </a:lnTo>
                  <a:lnTo>
                    <a:pt x="3044357" y="2915859"/>
                  </a:lnTo>
                  <a:lnTo>
                    <a:pt x="3047841" y="2916828"/>
                  </a:lnTo>
                  <a:lnTo>
                    <a:pt x="3051324" y="2917792"/>
                  </a:lnTo>
                  <a:lnTo>
                    <a:pt x="3054807" y="2918751"/>
                  </a:lnTo>
                  <a:lnTo>
                    <a:pt x="3058290" y="2919704"/>
                  </a:lnTo>
                  <a:lnTo>
                    <a:pt x="3061774" y="2920651"/>
                  </a:lnTo>
                  <a:lnTo>
                    <a:pt x="3065257" y="2921623"/>
                  </a:lnTo>
                  <a:lnTo>
                    <a:pt x="3068740" y="2922731"/>
                  </a:lnTo>
                  <a:lnTo>
                    <a:pt x="3072223" y="2923832"/>
                  </a:lnTo>
                  <a:lnTo>
                    <a:pt x="3075707" y="2924926"/>
                  </a:lnTo>
                  <a:lnTo>
                    <a:pt x="3079190" y="2926013"/>
                  </a:lnTo>
                  <a:lnTo>
                    <a:pt x="3082673" y="2927094"/>
                  </a:lnTo>
                  <a:lnTo>
                    <a:pt x="3086156" y="2928168"/>
                  </a:lnTo>
                  <a:lnTo>
                    <a:pt x="3089640" y="2928578"/>
                  </a:lnTo>
                  <a:lnTo>
                    <a:pt x="3093123" y="2928749"/>
                  </a:lnTo>
                  <a:lnTo>
                    <a:pt x="3096606" y="2928920"/>
                  </a:lnTo>
                  <a:lnTo>
                    <a:pt x="3100089" y="2929090"/>
                  </a:lnTo>
                  <a:lnTo>
                    <a:pt x="3103573" y="2929259"/>
                  </a:lnTo>
                  <a:lnTo>
                    <a:pt x="3107056" y="2929429"/>
                  </a:lnTo>
                  <a:lnTo>
                    <a:pt x="3110539" y="2929597"/>
                  </a:lnTo>
                  <a:lnTo>
                    <a:pt x="3114022" y="2929765"/>
                  </a:lnTo>
                  <a:lnTo>
                    <a:pt x="3117506" y="2929933"/>
                  </a:lnTo>
                  <a:lnTo>
                    <a:pt x="3120989" y="2930100"/>
                  </a:lnTo>
                  <a:lnTo>
                    <a:pt x="3124472" y="2930267"/>
                  </a:lnTo>
                  <a:lnTo>
                    <a:pt x="3127955" y="2930433"/>
                  </a:lnTo>
                  <a:lnTo>
                    <a:pt x="3131439" y="2930599"/>
                  </a:lnTo>
                  <a:lnTo>
                    <a:pt x="3134922" y="2930764"/>
                  </a:lnTo>
                  <a:lnTo>
                    <a:pt x="3138405" y="2930929"/>
                  </a:lnTo>
                  <a:lnTo>
                    <a:pt x="3141888" y="2931370"/>
                  </a:lnTo>
                  <a:lnTo>
                    <a:pt x="3145372" y="2931920"/>
                  </a:lnTo>
                  <a:lnTo>
                    <a:pt x="3148855" y="2932468"/>
                  </a:lnTo>
                  <a:lnTo>
                    <a:pt x="3152338" y="2933014"/>
                  </a:lnTo>
                  <a:lnTo>
                    <a:pt x="3155821" y="2933557"/>
                  </a:lnTo>
                  <a:lnTo>
                    <a:pt x="3159304" y="2934098"/>
                  </a:lnTo>
                  <a:lnTo>
                    <a:pt x="3162788" y="2934846"/>
                  </a:lnTo>
                  <a:lnTo>
                    <a:pt x="3166271" y="2936139"/>
                  </a:lnTo>
                  <a:lnTo>
                    <a:pt x="3169754" y="2937424"/>
                  </a:lnTo>
                  <a:lnTo>
                    <a:pt x="3173237" y="2938699"/>
                  </a:lnTo>
                  <a:lnTo>
                    <a:pt x="3176721" y="2939966"/>
                  </a:lnTo>
                  <a:lnTo>
                    <a:pt x="3180204" y="2940679"/>
                  </a:lnTo>
                  <a:lnTo>
                    <a:pt x="3183687" y="2941379"/>
                  </a:lnTo>
                  <a:lnTo>
                    <a:pt x="3187170" y="2942076"/>
                  </a:lnTo>
                  <a:lnTo>
                    <a:pt x="3190654" y="2942769"/>
                  </a:lnTo>
                  <a:lnTo>
                    <a:pt x="3194137" y="2943459"/>
                  </a:lnTo>
                  <a:lnTo>
                    <a:pt x="3197620" y="2944146"/>
                  </a:lnTo>
                  <a:lnTo>
                    <a:pt x="3201103" y="2944829"/>
                  </a:lnTo>
                  <a:lnTo>
                    <a:pt x="3204587" y="2945510"/>
                  </a:lnTo>
                  <a:lnTo>
                    <a:pt x="3208070" y="2946055"/>
                  </a:lnTo>
                  <a:lnTo>
                    <a:pt x="3211553" y="2946401"/>
                  </a:lnTo>
                  <a:lnTo>
                    <a:pt x="3215036" y="2946745"/>
                  </a:lnTo>
                  <a:lnTo>
                    <a:pt x="3218520" y="2947089"/>
                  </a:lnTo>
                  <a:lnTo>
                    <a:pt x="3222003" y="2947431"/>
                  </a:lnTo>
                  <a:lnTo>
                    <a:pt x="3225486" y="2947772"/>
                  </a:lnTo>
                  <a:lnTo>
                    <a:pt x="3228969" y="2948111"/>
                  </a:lnTo>
                  <a:lnTo>
                    <a:pt x="3232453" y="2948166"/>
                  </a:lnTo>
                  <a:lnTo>
                    <a:pt x="3235936" y="2948210"/>
                  </a:lnTo>
                  <a:lnTo>
                    <a:pt x="3239419" y="2948253"/>
                  </a:lnTo>
                  <a:lnTo>
                    <a:pt x="3242902" y="2948296"/>
                  </a:lnTo>
                  <a:lnTo>
                    <a:pt x="3246386" y="2948339"/>
                  </a:lnTo>
                  <a:lnTo>
                    <a:pt x="3249869" y="2948382"/>
                  </a:lnTo>
                  <a:lnTo>
                    <a:pt x="3253352" y="2948425"/>
                  </a:lnTo>
                  <a:lnTo>
                    <a:pt x="3256835" y="2948468"/>
                  </a:lnTo>
                  <a:lnTo>
                    <a:pt x="3260319" y="2948511"/>
                  </a:lnTo>
                  <a:lnTo>
                    <a:pt x="3263802" y="2948553"/>
                  </a:lnTo>
                  <a:lnTo>
                    <a:pt x="3267285" y="2948596"/>
                  </a:lnTo>
                  <a:lnTo>
                    <a:pt x="3270768" y="2948638"/>
                  </a:lnTo>
                  <a:lnTo>
                    <a:pt x="3274252" y="2948695"/>
                  </a:lnTo>
                  <a:lnTo>
                    <a:pt x="3277735" y="2948912"/>
                  </a:lnTo>
                  <a:lnTo>
                    <a:pt x="3281218" y="2949128"/>
                  </a:lnTo>
                  <a:lnTo>
                    <a:pt x="3284701" y="2949343"/>
                  </a:lnTo>
                  <a:lnTo>
                    <a:pt x="3288185" y="2949557"/>
                  </a:lnTo>
                  <a:lnTo>
                    <a:pt x="3291668" y="2949771"/>
                  </a:lnTo>
                  <a:lnTo>
                    <a:pt x="3295151" y="2949984"/>
                  </a:lnTo>
                  <a:lnTo>
                    <a:pt x="3298634" y="2952088"/>
                  </a:lnTo>
                  <a:lnTo>
                    <a:pt x="3302118" y="2955184"/>
                  </a:lnTo>
                  <a:lnTo>
                    <a:pt x="3305601" y="2957272"/>
                  </a:lnTo>
                  <a:lnTo>
                    <a:pt x="3309084" y="2958388"/>
                  </a:lnTo>
                  <a:lnTo>
                    <a:pt x="3309084" y="2958388"/>
                  </a:lnTo>
                  <a:lnTo>
                    <a:pt x="3312567" y="2959497"/>
                  </a:lnTo>
                  <a:lnTo>
                    <a:pt x="3316051" y="2960599"/>
                  </a:lnTo>
                  <a:lnTo>
                    <a:pt x="3319534" y="2961643"/>
                  </a:lnTo>
                  <a:lnTo>
                    <a:pt x="3323017" y="2962486"/>
                  </a:lnTo>
                  <a:lnTo>
                    <a:pt x="3326500" y="2963326"/>
                  </a:lnTo>
                  <a:lnTo>
                    <a:pt x="3329984" y="2964160"/>
                  </a:lnTo>
                  <a:lnTo>
                    <a:pt x="3333467" y="2964991"/>
                  </a:lnTo>
                  <a:lnTo>
                    <a:pt x="3336950" y="2965817"/>
                  </a:lnTo>
                  <a:lnTo>
                    <a:pt x="3340433" y="2966638"/>
                  </a:lnTo>
                  <a:lnTo>
                    <a:pt x="3343917" y="2968927"/>
                  </a:lnTo>
                  <a:lnTo>
                    <a:pt x="3347400" y="2971617"/>
                  </a:lnTo>
                  <a:lnTo>
                    <a:pt x="3350883" y="2972866"/>
                  </a:lnTo>
                  <a:lnTo>
                    <a:pt x="3354366" y="2973267"/>
                  </a:lnTo>
                  <a:lnTo>
                    <a:pt x="3357850" y="2973667"/>
                  </a:lnTo>
                  <a:lnTo>
                    <a:pt x="3361333" y="2974066"/>
                  </a:lnTo>
                  <a:lnTo>
                    <a:pt x="3364816" y="2974463"/>
                  </a:lnTo>
                  <a:lnTo>
                    <a:pt x="3368299" y="2974859"/>
                  </a:lnTo>
                  <a:lnTo>
                    <a:pt x="3371783" y="2975571"/>
                  </a:lnTo>
                  <a:lnTo>
                    <a:pt x="3375266" y="2977635"/>
                  </a:lnTo>
                  <a:lnTo>
                    <a:pt x="3378749" y="2979713"/>
                  </a:lnTo>
                  <a:lnTo>
                    <a:pt x="3382232" y="2982552"/>
                  </a:lnTo>
                  <a:lnTo>
                    <a:pt x="3385716" y="2985353"/>
                  </a:lnTo>
                  <a:lnTo>
                    <a:pt x="3389199" y="2986098"/>
                  </a:lnTo>
                  <a:lnTo>
                    <a:pt x="3392682" y="2986607"/>
                  </a:lnTo>
                  <a:lnTo>
                    <a:pt x="3396165" y="2987114"/>
                  </a:lnTo>
                  <a:lnTo>
                    <a:pt x="3399649" y="2987619"/>
                  </a:lnTo>
                  <a:lnTo>
                    <a:pt x="3403132" y="2991460"/>
                  </a:lnTo>
                  <a:lnTo>
                    <a:pt x="3406615" y="2991383"/>
                  </a:lnTo>
                  <a:lnTo>
                    <a:pt x="3410098" y="2991306"/>
                  </a:lnTo>
                  <a:lnTo>
                    <a:pt x="3413582" y="2991230"/>
                  </a:lnTo>
                  <a:lnTo>
                    <a:pt x="3417065" y="2991153"/>
                  </a:lnTo>
                  <a:lnTo>
                    <a:pt x="3420548" y="2991077"/>
                  </a:lnTo>
                  <a:lnTo>
                    <a:pt x="3424031" y="2991391"/>
                  </a:lnTo>
                  <a:lnTo>
                    <a:pt x="3427515" y="2993634"/>
                  </a:lnTo>
                  <a:lnTo>
                    <a:pt x="3430998" y="2999345"/>
                  </a:lnTo>
                  <a:lnTo>
                    <a:pt x="3434481" y="2999349"/>
                  </a:lnTo>
                  <a:lnTo>
                    <a:pt x="3437964" y="2999352"/>
                  </a:lnTo>
                  <a:lnTo>
                    <a:pt x="3441447" y="2999356"/>
                  </a:lnTo>
                  <a:lnTo>
                    <a:pt x="3444931" y="2999359"/>
                  </a:lnTo>
                  <a:lnTo>
                    <a:pt x="3448414" y="2999363"/>
                  </a:lnTo>
                  <a:lnTo>
                    <a:pt x="3451897" y="2999366"/>
                  </a:lnTo>
                  <a:lnTo>
                    <a:pt x="3455380" y="2999370"/>
                  </a:lnTo>
                  <a:lnTo>
                    <a:pt x="3458864" y="2999373"/>
                  </a:lnTo>
                  <a:lnTo>
                    <a:pt x="3462347" y="3003751"/>
                  </a:lnTo>
                  <a:lnTo>
                    <a:pt x="3465830" y="3004858"/>
                  </a:lnTo>
                  <a:lnTo>
                    <a:pt x="3469313" y="3005613"/>
                  </a:lnTo>
                  <a:lnTo>
                    <a:pt x="3472797" y="3005528"/>
                  </a:lnTo>
                  <a:lnTo>
                    <a:pt x="3476280" y="3005444"/>
                  </a:lnTo>
                  <a:lnTo>
                    <a:pt x="3479763" y="3005359"/>
                  </a:lnTo>
                  <a:lnTo>
                    <a:pt x="3483246" y="3005274"/>
                  </a:lnTo>
                  <a:lnTo>
                    <a:pt x="3483246" y="3005415"/>
                  </a:lnTo>
                  <a:lnTo>
                    <a:pt x="3483246" y="3005556"/>
                  </a:lnTo>
                  <a:lnTo>
                    <a:pt x="3483246" y="3005696"/>
                  </a:lnTo>
                  <a:lnTo>
                    <a:pt x="3483246" y="3005837"/>
                  </a:lnTo>
                  <a:lnTo>
                    <a:pt x="3483246" y="3005977"/>
                  </a:lnTo>
                  <a:lnTo>
                    <a:pt x="3483246" y="3006117"/>
                  </a:lnTo>
                  <a:lnTo>
                    <a:pt x="3483246" y="3006258"/>
                  </a:lnTo>
                  <a:lnTo>
                    <a:pt x="3483246" y="3006398"/>
                  </a:lnTo>
                  <a:lnTo>
                    <a:pt x="3483246" y="3006538"/>
                  </a:lnTo>
                  <a:lnTo>
                    <a:pt x="3483246" y="3006678"/>
                  </a:lnTo>
                  <a:lnTo>
                    <a:pt x="3483246" y="3006818"/>
                  </a:lnTo>
                  <a:lnTo>
                    <a:pt x="3483246" y="3006957"/>
                  </a:lnTo>
                  <a:lnTo>
                    <a:pt x="3483246" y="3007097"/>
                  </a:lnTo>
                  <a:lnTo>
                    <a:pt x="3483246" y="3007237"/>
                  </a:lnTo>
                  <a:lnTo>
                    <a:pt x="3483246" y="3007376"/>
                  </a:lnTo>
                  <a:lnTo>
                    <a:pt x="3483246" y="3007516"/>
                  </a:lnTo>
                  <a:lnTo>
                    <a:pt x="3483246" y="3007655"/>
                  </a:lnTo>
                  <a:lnTo>
                    <a:pt x="3483246" y="3007794"/>
                  </a:lnTo>
                  <a:lnTo>
                    <a:pt x="3483246" y="3007934"/>
                  </a:lnTo>
                  <a:lnTo>
                    <a:pt x="3483246" y="3008073"/>
                  </a:lnTo>
                  <a:lnTo>
                    <a:pt x="3483246" y="3008212"/>
                  </a:lnTo>
                  <a:lnTo>
                    <a:pt x="3483246" y="3008351"/>
                  </a:lnTo>
                  <a:lnTo>
                    <a:pt x="3483246" y="3008490"/>
                  </a:lnTo>
                  <a:lnTo>
                    <a:pt x="3483246" y="3008629"/>
                  </a:lnTo>
                  <a:lnTo>
                    <a:pt x="3483246" y="3008767"/>
                  </a:lnTo>
                  <a:lnTo>
                    <a:pt x="3483246" y="3008906"/>
                  </a:lnTo>
                  <a:lnTo>
                    <a:pt x="3483246" y="3009045"/>
                  </a:lnTo>
                  <a:lnTo>
                    <a:pt x="3483246" y="3009183"/>
                  </a:lnTo>
                  <a:lnTo>
                    <a:pt x="3483246" y="3009321"/>
                  </a:lnTo>
                  <a:lnTo>
                    <a:pt x="3483246" y="3009460"/>
                  </a:lnTo>
                  <a:lnTo>
                    <a:pt x="3483246" y="3009598"/>
                  </a:lnTo>
                  <a:lnTo>
                    <a:pt x="3483246" y="3009736"/>
                  </a:lnTo>
                  <a:lnTo>
                    <a:pt x="3483246" y="3009874"/>
                  </a:lnTo>
                  <a:lnTo>
                    <a:pt x="3483246" y="3010012"/>
                  </a:lnTo>
                  <a:lnTo>
                    <a:pt x="3483246" y="3010150"/>
                  </a:lnTo>
                  <a:lnTo>
                    <a:pt x="3483246" y="3010288"/>
                  </a:lnTo>
                  <a:lnTo>
                    <a:pt x="3483246" y="3010426"/>
                  </a:lnTo>
                  <a:lnTo>
                    <a:pt x="3483246" y="3010564"/>
                  </a:lnTo>
                  <a:lnTo>
                    <a:pt x="3483246" y="3010701"/>
                  </a:lnTo>
                  <a:lnTo>
                    <a:pt x="3483246" y="3010839"/>
                  </a:lnTo>
                  <a:lnTo>
                    <a:pt x="3483246" y="3010976"/>
                  </a:lnTo>
                  <a:lnTo>
                    <a:pt x="3483246" y="3011114"/>
                  </a:lnTo>
                  <a:lnTo>
                    <a:pt x="3483246" y="3011251"/>
                  </a:lnTo>
                  <a:lnTo>
                    <a:pt x="3483246" y="3011388"/>
                  </a:lnTo>
                  <a:lnTo>
                    <a:pt x="3483246" y="3011525"/>
                  </a:lnTo>
                  <a:lnTo>
                    <a:pt x="3483246" y="3011662"/>
                  </a:lnTo>
                  <a:lnTo>
                    <a:pt x="3483246" y="3011799"/>
                  </a:lnTo>
                  <a:lnTo>
                    <a:pt x="3483246" y="3011936"/>
                  </a:lnTo>
                  <a:lnTo>
                    <a:pt x="3483246" y="3012073"/>
                  </a:lnTo>
                  <a:lnTo>
                    <a:pt x="3483246" y="3012210"/>
                  </a:lnTo>
                  <a:lnTo>
                    <a:pt x="3483246" y="3012346"/>
                  </a:lnTo>
                  <a:lnTo>
                    <a:pt x="3483246" y="3012483"/>
                  </a:lnTo>
                  <a:lnTo>
                    <a:pt x="3483246" y="3012619"/>
                  </a:lnTo>
                  <a:lnTo>
                    <a:pt x="3483246" y="3012756"/>
                  </a:lnTo>
                  <a:lnTo>
                    <a:pt x="3483246" y="3012892"/>
                  </a:lnTo>
                  <a:lnTo>
                    <a:pt x="3483246" y="3013028"/>
                  </a:lnTo>
                  <a:lnTo>
                    <a:pt x="3483246" y="3013164"/>
                  </a:lnTo>
                  <a:lnTo>
                    <a:pt x="3483246" y="3013301"/>
                  </a:lnTo>
                  <a:lnTo>
                    <a:pt x="3483246" y="3013437"/>
                  </a:lnTo>
                  <a:lnTo>
                    <a:pt x="3483246" y="3013573"/>
                  </a:lnTo>
                  <a:lnTo>
                    <a:pt x="3483246" y="3013708"/>
                  </a:lnTo>
                  <a:lnTo>
                    <a:pt x="3483246" y="3013844"/>
                  </a:lnTo>
                  <a:lnTo>
                    <a:pt x="3483246" y="3013980"/>
                  </a:lnTo>
                  <a:lnTo>
                    <a:pt x="3483246" y="3014116"/>
                  </a:lnTo>
                  <a:lnTo>
                    <a:pt x="3483246" y="3014251"/>
                  </a:lnTo>
                  <a:lnTo>
                    <a:pt x="3483246" y="3014387"/>
                  </a:lnTo>
                  <a:lnTo>
                    <a:pt x="3483246" y="3014522"/>
                  </a:lnTo>
                  <a:lnTo>
                    <a:pt x="3483246" y="3014657"/>
                  </a:lnTo>
                  <a:lnTo>
                    <a:pt x="3483246" y="3014792"/>
                  </a:lnTo>
                  <a:lnTo>
                    <a:pt x="3483246" y="3014928"/>
                  </a:lnTo>
                  <a:lnTo>
                    <a:pt x="3483246" y="3015063"/>
                  </a:lnTo>
                  <a:lnTo>
                    <a:pt x="3483246" y="3015198"/>
                  </a:lnTo>
                  <a:lnTo>
                    <a:pt x="3483246" y="3015333"/>
                  </a:lnTo>
                  <a:lnTo>
                    <a:pt x="3483246" y="3015467"/>
                  </a:lnTo>
                  <a:lnTo>
                    <a:pt x="3483246" y="3015602"/>
                  </a:lnTo>
                  <a:lnTo>
                    <a:pt x="3483246" y="3015737"/>
                  </a:lnTo>
                  <a:lnTo>
                    <a:pt x="3483246" y="3015872"/>
                  </a:lnTo>
                  <a:lnTo>
                    <a:pt x="3483246" y="3016006"/>
                  </a:lnTo>
                  <a:lnTo>
                    <a:pt x="3483246" y="3016141"/>
                  </a:lnTo>
                  <a:lnTo>
                    <a:pt x="3483246" y="3016275"/>
                  </a:lnTo>
                  <a:lnTo>
                    <a:pt x="3483246" y="3016409"/>
                  </a:lnTo>
                  <a:lnTo>
                    <a:pt x="3483246" y="3016543"/>
                  </a:lnTo>
                  <a:lnTo>
                    <a:pt x="3483246" y="3016678"/>
                  </a:lnTo>
                  <a:lnTo>
                    <a:pt x="3483246" y="3016812"/>
                  </a:lnTo>
                  <a:lnTo>
                    <a:pt x="3483246" y="3016946"/>
                  </a:lnTo>
                  <a:lnTo>
                    <a:pt x="3483246" y="3017080"/>
                  </a:lnTo>
                  <a:lnTo>
                    <a:pt x="3483246" y="3017213"/>
                  </a:lnTo>
                  <a:lnTo>
                    <a:pt x="3483246" y="3017347"/>
                  </a:lnTo>
                  <a:lnTo>
                    <a:pt x="3483246" y="3017481"/>
                  </a:lnTo>
                  <a:lnTo>
                    <a:pt x="3483246" y="3017614"/>
                  </a:lnTo>
                  <a:lnTo>
                    <a:pt x="3483246" y="3017748"/>
                  </a:lnTo>
                  <a:lnTo>
                    <a:pt x="3483246" y="3017881"/>
                  </a:lnTo>
                  <a:lnTo>
                    <a:pt x="3483246" y="3018015"/>
                  </a:lnTo>
                  <a:lnTo>
                    <a:pt x="3483246" y="3018148"/>
                  </a:lnTo>
                  <a:lnTo>
                    <a:pt x="3483246" y="3018281"/>
                  </a:lnTo>
                  <a:lnTo>
                    <a:pt x="3483246" y="3018415"/>
                  </a:lnTo>
                  <a:lnTo>
                    <a:pt x="3483246" y="3018548"/>
                  </a:lnTo>
                  <a:lnTo>
                    <a:pt x="3483246" y="3018681"/>
                  </a:lnTo>
                  <a:lnTo>
                    <a:pt x="3483246" y="3018814"/>
                  </a:lnTo>
                  <a:lnTo>
                    <a:pt x="3483246" y="3018946"/>
                  </a:lnTo>
                  <a:lnTo>
                    <a:pt x="3483246" y="3019079"/>
                  </a:lnTo>
                  <a:lnTo>
                    <a:pt x="3483246" y="3019212"/>
                  </a:lnTo>
                  <a:lnTo>
                    <a:pt x="3483246" y="3019344"/>
                  </a:lnTo>
                  <a:lnTo>
                    <a:pt x="3483246" y="3019477"/>
                  </a:lnTo>
                  <a:lnTo>
                    <a:pt x="3483246" y="3019609"/>
                  </a:lnTo>
                  <a:lnTo>
                    <a:pt x="3483246" y="3019742"/>
                  </a:lnTo>
                  <a:lnTo>
                    <a:pt x="3483246" y="3019874"/>
                  </a:lnTo>
                  <a:lnTo>
                    <a:pt x="3483246" y="3020006"/>
                  </a:lnTo>
                  <a:lnTo>
                    <a:pt x="3483246" y="3020139"/>
                  </a:lnTo>
                  <a:lnTo>
                    <a:pt x="3483246" y="3020271"/>
                  </a:lnTo>
                  <a:lnTo>
                    <a:pt x="3483246" y="3020403"/>
                  </a:lnTo>
                  <a:lnTo>
                    <a:pt x="3483246" y="3020535"/>
                  </a:lnTo>
                  <a:lnTo>
                    <a:pt x="3483246" y="3020667"/>
                  </a:lnTo>
                  <a:lnTo>
                    <a:pt x="3483246" y="3020798"/>
                  </a:lnTo>
                  <a:lnTo>
                    <a:pt x="3483246" y="3020930"/>
                  </a:lnTo>
                  <a:lnTo>
                    <a:pt x="3483246" y="3021062"/>
                  </a:lnTo>
                  <a:lnTo>
                    <a:pt x="3483246" y="3021193"/>
                  </a:lnTo>
                  <a:lnTo>
                    <a:pt x="3483246" y="3021325"/>
                  </a:lnTo>
                  <a:lnTo>
                    <a:pt x="3483246" y="3021456"/>
                  </a:lnTo>
                  <a:lnTo>
                    <a:pt x="3483246" y="3021587"/>
                  </a:lnTo>
                  <a:lnTo>
                    <a:pt x="3483246" y="3021719"/>
                  </a:lnTo>
                  <a:lnTo>
                    <a:pt x="3483246" y="3021850"/>
                  </a:lnTo>
                  <a:lnTo>
                    <a:pt x="3483246" y="3021981"/>
                  </a:lnTo>
                  <a:lnTo>
                    <a:pt x="3483246" y="3022112"/>
                  </a:lnTo>
                  <a:lnTo>
                    <a:pt x="3483246" y="3022243"/>
                  </a:lnTo>
                  <a:lnTo>
                    <a:pt x="3483246" y="3022374"/>
                  </a:lnTo>
                  <a:lnTo>
                    <a:pt x="3483246" y="3022505"/>
                  </a:lnTo>
                  <a:lnTo>
                    <a:pt x="3483246" y="3022635"/>
                  </a:lnTo>
                  <a:lnTo>
                    <a:pt x="3483246" y="302276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022766"/>
            </a:xfrm>
            <a:custGeom>
              <a:avLst/>
              <a:gdLst/>
              <a:ahLst/>
              <a:cxnLst/>
              <a:rect l="0" t="0" r="0" b="0"/>
              <a:pathLst>
                <a:path w="3483246" h="302276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1608890"/>
                  </a:lnTo>
                  <a:lnTo>
                    <a:pt x="20899" y="1452563"/>
                  </a:lnTo>
                  <a:lnTo>
                    <a:pt x="24382" y="1323925"/>
                  </a:lnTo>
                  <a:lnTo>
                    <a:pt x="27865" y="1216217"/>
                  </a:lnTo>
                  <a:lnTo>
                    <a:pt x="31349" y="1196343"/>
                  </a:lnTo>
                  <a:lnTo>
                    <a:pt x="34832" y="1265770"/>
                  </a:lnTo>
                  <a:lnTo>
                    <a:pt x="38315" y="1878436"/>
                  </a:lnTo>
                  <a:lnTo>
                    <a:pt x="41798" y="1802922"/>
                  </a:lnTo>
                  <a:lnTo>
                    <a:pt x="45282" y="1867263"/>
                  </a:lnTo>
                  <a:lnTo>
                    <a:pt x="48765" y="1802922"/>
                  </a:lnTo>
                  <a:lnTo>
                    <a:pt x="52248" y="1742868"/>
                  </a:lnTo>
                  <a:lnTo>
                    <a:pt x="55731" y="1905032"/>
                  </a:lnTo>
                  <a:lnTo>
                    <a:pt x="59215" y="1852571"/>
                  </a:lnTo>
                  <a:lnTo>
                    <a:pt x="62698" y="2050174"/>
                  </a:lnTo>
                  <a:lnTo>
                    <a:pt x="66181" y="2004361"/>
                  </a:lnTo>
                  <a:lnTo>
                    <a:pt x="69664" y="2091143"/>
                  </a:lnTo>
                  <a:lnTo>
                    <a:pt x="73148" y="2050174"/>
                  </a:lnTo>
                  <a:lnTo>
                    <a:pt x="76631" y="2010780"/>
                  </a:lnTo>
                  <a:lnTo>
                    <a:pt x="80114" y="1972872"/>
                  </a:lnTo>
                  <a:lnTo>
                    <a:pt x="83597" y="1936366"/>
                  </a:lnTo>
                  <a:lnTo>
                    <a:pt x="87081" y="1901187"/>
                  </a:lnTo>
                  <a:lnTo>
                    <a:pt x="90564" y="1867263"/>
                  </a:lnTo>
                  <a:lnTo>
                    <a:pt x="94047" y="1834529"/>
                  </a:lnTo>
                  <a:lnTo>
                    <a:pt x="97530" y="1862831"/>
                  </a:lnTo>
                  <a:lnTo>
                    <a:pt x="101014" y="1832387"/>
                  </a:lnTo>
                  <a:lnTo>
                    <a:pt x="104497" y="1802922"/>
                  </a:lnTo>
                  <a:lnTo>
                    <a:pt x="107980" y="1830518"/>
                  </a:lnTo>
                  <a:lnTo>
                    <a:pt x="111463" y="1802922"/>
                  </a:lnTo>
                  <a:lnTo>
                    <a:pt x="114947" y="1828871"/>
                  </a:lnTo>
                  <a:lnTo>
                    <a:pt x="118430" y="1802922"/>
                  </a:lnTo>
                  <a:lnTo>
                    <a:pt x="121913" y="1960551"/>
                  </a:lnTo>
                  <a:lnTo>
                    <a:pt x="125396" y="1936366"/>
                  </a:lnTo>
                  <a:lnTo>
                    <a:pt x="128880" y="1922646"/>
                  </a:lnTo>
                  <a:lnTo>
                    <a:pt x="132363" y="1918366"/>
                  </a:lnTo>
                  <a:lnTo>
                    <a:pt x="135846" y="1952229"/>
                  </a:lnTo>
                  <a:lnTo>
                    <a:pt x="139329" y="1947586"/>
                  </a:lnTo>
                  <a:lnTo>
                    <a:pt x="142813" y="2073628"/>
                  </a:lnTo>
                  <a:lnTo>
                    <a:pt x="146296" y="2067201"/>
                  </a:lnTo>
                  <a:lnTo>
                    <a:pt x="149779" y="2089419"/>
                  </a:lnTo>
                  <a:lnTo>
                    <a:pt x="153262" y="2083064"/>
                  </a:lnTo>
                  <a:lnTo>
                    <a:pt x="156746" y="2076937"/>
                  </a:lnTo>
                  <a:lnTo>
                    <a:pt x="160229" y="2059284"/>
                  </a:lnTo>
                  <a:lnTo>
                    <a:pt x="163712" y="2041145"/>
                  </a:lnTo>
                  <a:lnTo>
                    <a:pt x="167195" y="2033320"/>
                  </a:lnTo>
                  <a:lnTo>
                    <a:pt x="170679" y="2028347"/>
                  </a:lnTo>
                  <a:lnTo>
                    <a:pt x="174162" y="2041690"/>
                  </a:lnTo>
                  <a:lnTo>
                    <a:pt x="177645" y="2024929"/>
                  </a:lnTo>
                  <a:lnTo>
                    <a:pt x="181128" y="2033768"/>
                  </a:lnTo>
                  <a:lnTo>
                    <a:pt x="184612" y="2017622"/>
                  </a:lnTo>
                  <a:lnTo>
                    <a:pt x="188095" y="2009898"/>
                  </a:lnTo>
                  <a:lnTo>
                    <a:pt x="191578" y="2017068"/>
                  </a:lnTo>
                  <a:lnTo>
                    <a:pt x="195061" y="2023915"/>
                  </a:lnTo>
                  <a:lnTo>
                    <a:pt x="198545" y="2030462"/>
                  </a:lnTo>
                  <a:lnTo>
                    <a:pt x="202028" y="2080439"/>
                  </a:lnTo>
                  <a:lnTo>
                    <a:pt x="205511" y="2094816"/>
                  </a:lnTo>
                  <a:lnTo>
                    <a:pt x="208994" y="2108436"/>
                  </a:lnTo>
                  <a:lnTo>
                    <a:pt x="212478" y="2134749"/>
                  </a:lnTo>
                  <a:lnTo>
                    <a:pt x="215961" y="2121286"/>
                  </a:lnTo>
                  <a:lnTo>
                    <a:pt x="219444" y="2135843"/>
                  </a:lnTo>
                  <a:lnTo>
                    <a:pt x="222927" y="2135149"/>
                  </a:lnTo>
                  <a:lnTo>
                    <a:pt x="226411" y="2134476"/>
                  </a:lnTo>
                  <a:lnTo>
                    <a:pt x="229894" y="2133823"/>
                  </a:lnTo>
                  <a:lnTo>
                    <a:pt x="233377" y="2213735"/>
                  </a:lnTo>
                  <a:lnTo>
                    <a:pt x="236860" y="2215476"/>
                  </a:lnTo>
                  <a:lnTo>
                    <a:pt x="240344" y="2280933"/>
                  </a:lnTo>
                  <a:lnTo>
                    <a:pt x="243827" y="2269579"/>
                  </a:lnTo>
                  <a:lnTo>
                    <a:pt x="247310" y="2283834"/>
                  </a:lnTo>
                  <a:lnTo>
                    <a:pt x="250793" y="2272812"/>
                  </a:lnTo>
                  <a:lnTo>
                    <a:pt x="254277" y="2262121"/>
                  </a:lnTo>
                  <a:lnTo>
                    <a:pt x="257760" y="2257170"/>
                  </a:lnTo>
                  <a:lnTo>
                    <a:pt x="261243" y="2252311"/>
                  </a:lnTo>
                  <a:lnTo>
                    <a:pt x="264726" y="2247544"/>
                  </a:lnTo>
                  <a:lnTo>
                    <a:pt x="268210" y="2242864"/>
                  </a:lnTo>
                  <a:lnTo>
                    <a:pt x="271693" y="2242516"/>
                  </a:lnTo>
                  <a:lnTo>
                    <a:pt x="275176" y="2243593"/>
                  </a:lnTo>
                  <a:lnTo>
                    <a:pt x="278659" y="2241324"/>
                  </a:lnTo>
                  <a:lnTo>
                    <a:pt x="282143" y="2236909"/>
                  </a:lnTo>
                  <a:lnTo>
                    <a:pt x="285626" y="2265681"/>
                  </a:lnTo>
                  <a:lnTo>
                    <a:pt x="289109" y="2258663"/>
                  </a:lnTo>
                  <a:lnTo>
                    <a:pt x="292592" y="2251733"/>
                  </a:lnTo>
                  <a:lnTo>
                    <a:pt x="296075" y="2244891"/>
                  </a:lnTo>
                  <a:lnTo>
                    <a:pt x="299559" y="2237711"/>
                  </a:lnTo>
                  <a:lnTo>
                    <a:pt x="303042" y="2228446"/>
                  </a:lnTo>
                  <a:lnTo>
                    <a:pt x="306525" y="2219256"/>
                  </a:lnTo>
                  <a:lnTo>
                    <a:pt x="310008" y="2210143"/>
                  </a:lnTo>
                  <a:lnTo>
                    <a:pt x="313492" y="2201103"/>
                  </a:lnTo>
                  <a:lnTo>
                    <a:pt x="316975" y="2196703"/>
                  </a:lnTo>
                  <a:lnTo>
                    <a:pt x="320458" y="2193039"/>
                  </a:lnTo>
                  <a:lnTo>
                    <a:pt x="323941" y="2189433"/>
                  </a:lnTo>
                  <a:lnTo>
                    <a:pt x="327425" y="2185884"/>
                  </a:lnTo>
                  <a:lnTo>
                    <a:pt x="330908" y="2182392"/>
                  </a:lnTo>
                  <a:lnTo>
                    <a:pt x="334391" y="2178953"/>
                  </a:lnTo>
                  <a:lnTo>
                    <a:pt x="337874" y="2174470"/>
                  </a:lnTo>
                  <a:lnTo>
                    <a:pt x="341358" y="2168616"/>
                  </a:lnTo>
                  <a:lnTo>
                    <a:pt x="344841" y="2162829"/>
                  </a:lnTo>
                  <a:lnTo>
                    <a:pt x="348324" y="2157108"/>
                  </a:lnTo>
                  <a:lnTo>
                    <a:pt x="351807" y="2183250"/>
                  </a:lnTo>
                  <a:lnTo>
                    <a:pt x="355291" y="2178415"/>
                  </a:lnTo>
                  <a:lnTo>
                    <a:pt x="358774" y="2173639"/>
                  </a:lnTo>
                  <a:lnTo>
                    <a:pt x="362257" y="2168920"/>
                  </a:lnTo>
                  <a:lnTo>
                    <a:pt x="365740" y="2164258"/>
                  </a:lnTo>
                  <a:lnTo>
                    <a:pt x="369224" y="2159652"/>
                  </a:lnTo>
                  <a:lnTo>
                    <a:pt x="372707" y="2155100"/>
                  </a:lnTo>
                  <a:lnTo>
                    <a:pt x="376190" y="2168407"/>
                  </a:lnTo>
                  <a:lnTo>
                    <a:pt x="379673" y="2160855"/>
                  </a:lnTo>
                  <a:lnTo>
                    <a:pt x="383157" y="2153355"/>
                  </a:lnTo>
                  <a:lnTo>
                    <a:pt x="386640" y="2145907"/>
                  </a:lnTo>
                  <a:lnTo>
                    <a:pt x="390123" y="2172256"/>
                  </a:lnTo>
                  <a:lnTo>
                    <a:pt x="393606" y="2175927"/>
                  </a:lnTo>
                  <a:lnTo>
                    <a:pt x="397090" y="2179514"/>
                  </a:lnTo>
                  <a:lnTo>
                    <a:pt x="400573" y="2183019"/>
                  </a:lnTo>
                  <a:lnTo>
                    <a:pt x="404056" y="2186695"/>
                  </a:lnTo>
                  <a:lnTo>
                    <a:pt x="407539" y="2192090"/>
                  </a:lnTo>
                  <a:lnTo>
                    <a:pt x="411023" y="2197350"/>
                  </a:lnTo>
                  <a:lnTo>
                    <a:pt x="414506" y="2190809"/>
                  </a:lnTo>
                  <a:lnTo>
                    <a:pt x="417989" y="2183999"/>
                  </a:lnTo>
                  <a:lnTo>
                    <a:pt x="421472" y="2177232"/>
                  </a:lnTo>
                  <a:lnTo>
                    <a:pt x="424956" y="2170506"/>
                  </a:lnTo>
                  <a:lnTo>
                    <a:pt x="428439" y="2172484"/>
                  </a:lnTo>
                  <a:lnTo>
                    <a:pt x="431922" y="2165858"/>
                  </a:lnTo>
                  <a:lnTo>
                    <a:pt x="435405" y="2159272"/>
                  </a:lnTo>
                  <a:lnTo>
                    <a:pt x="438889" y="2152726"/>
                  </a:lnTo>
                  <a:lnTo>
                    <a:pt x="442372" y="2146219"/>
                  </a:lnTo>
                  <a:lnTo>
                    <a:pt x="445855" y="2139752"/>
                  </a:lnTo>
                  <a:lnTo>
                    <a:pt x="449338" y="2133324"/>
                  </a:lnTo>
                  <a:lnTo>
                    <a:pt x="452822" y="2126934"/>
                  </a:lnTo>
                  <a:lnTo>
                    <a:pt x="456305" y="2155021"/>
                  </a:lnTo>
                  <a:lnTo>
                    <a:pt x="459788" y="2152628"/>
                  </a:lnTo>
                  <a:lnTo>
                    <a:pt x="463271" y="2150263"/>
                  </a:lnTo>
                  <a:lnTo>
                    <a:pt x="466755" y="2147925"/>
                  </a:lnTo>
                  <a:lnTo>
                    <a:pt x="470238" y="2145613"/>
                  </a:lnTo>
                  <a:lnTo>
                    <a:pt x="473721" y="2143328"/>
                  </a:lnTo>
                  <a:lnTo>
                    <a:pt x="477204" y="2141068"/>
                  </a:lnTo>
                  <a:lnTo>
                    <a:pt x="480688" y="2141315"/>
                  </a:lnTo>
                  <a:lnTo>
                    <a:pt x="484171" y="2142817"/>
                  </a:lnTo>
                  <a:lnTo>
                    <a:pt x="487654" y="2149950"/>
                  </a:lnTo>
                  <a:lnTo>
                    <a:pt x="491137" y="2162099"/>
                  </a:lnTo>
                  <a:lnTo>
                    <a:pt x="494621" y="2172582"/>
                  </a:lnTo>
                  <a:lnTo>
                    <a:pt x="498104" y="2180611"/>
                  </a:lnTo>
                  <a:lnTo>
                    <a:pt x="501587" y="2191410"/>
                  </a:lnTo>
                  <a:lnTo>
                    <a:pt x="505070" y="2211907"/>
                  </a:lnTo>
                  <a:lnTo>
                    <a:pt x="508554" y="2236423"/>
                  </a:lnTo>
                  <a:lnTo>
                    <a:pt x="512037" y="2234009"/>
                  </a:lnTo>
                  <a:lnTo>
                    <a:pt x="515520" y="2231618"/>
                  </a:lnTo>
                  <a:lnTo>
                    <a:pt x="519003" y="2237659"/>
                  </a:lnTo>
                  <a:lnTo>
                    <a:pt x="522487" y="2244168"/>
                  </a:lnTo>
                  <a:lnTo>
                    <a:pt x="525970" y="2243679"/>
                  </a:lnTo>
                  <a:lnTo>
                    <a:pt x="529453" y="2241324"/>
                  </a:lnTo>
                  <a:lnTo>
                    <a:pt x="532936" y="2238990"/>
                  </a:lnTo>
                  <a:lnTo>
                    <a:pt x="536420" y="2236679"/>
                  </a:lnTo>
                  <a:lnTo>
                    <a:pt x="539903" y="2234388"/>
                  </a:lnTo>
                  <a:lnTo>
                    <a:pt x="543386" y="2232119"/>
                  </a:lnTo>
                  <a:lnTo>
                    <a:pt x="546869" y="2232860"/>
                  </a:lnTo>
                  <a:lnTo>
                    <a:pt x="550353" y="2239119"/>
                  </a:lnTo>
                  <a:lnTo>
                    <a:pt x="553836" y="2269082"/>
                  </a:lnTo>
                  <a:lnTo>
                    <a:pt x="557319" y="2277308"/>
                  </a:lnTo>
                  <a:lnTo>
                    <a:pt x="560802" y="2295645"/>
                  </a:lnTo>
                  <a:lnTo>
                    <a:pt x="564286" y="2293308"/>
                  </a:lnTo>
                  <a:lnTo>
                    <a:pt x="567769" y="2290991"/>
                  </a:lnTo>
                  <a:lnTo>
                    <a:pt x="571252" y="2295474"/>
                  </a:lnTo>
                  <a:lnTo>
                    <a:pt x="574735" y="2300527"/>
                  </a:lnTo>
                  <a:lnTo>
                    <a:pt x="578218" y="2305494"/>
                  </a:lnTo>
                  <a:lnTo>
                    <a:pt x="581702" y="2303685"/>
                  </a:lnTo>
                  <a:lnTo>
                    <a:pt x="585185" y="2301891"/>
                  </a:lnTo>
                  <a:lnTo>
                    <a:pt x="588668" y="2300114"/>
                  </a:lnTo>
                  <a:lnTo>
                    <a:pt x="592151" y="2298353"/>
                  </a:lnTo>
                  <a:lnTo>
                    <a:pt x="595635" y="2296606"/>
                  </a:lnTo>
                  <a:lnTo>
                    <a:pt x="599118" y="2294876"/>
                  </a:lnTo>
                  <a:lnTo>
                    <a:pt x="602601" y="2293160"/>
                  </a:lnTo>
                  <a:lnTo>
                    <a:pt x="606084" y="2291459"/>
                  </a:lnTo>
                  <a:lnTo>
                    <a:pt x="609568" y="2289772"/>
                  </a:lnTo>
                  <a:lnTo>
                    <a:pt x="613051" y="2288164"/>
                  </a:lnTo>
                  <a:lnTo>
                    <a:pt x="616534" y="2288362"/>
                  </a:lnTo>
                  <a:lnTo>
                    <a:pt x="620017" y="2288557"/>
                  </a:lnTo>
                  <a:lnTo>
                    <a:pt x="623501" y="2288751"/>
                  </a:lnTo>
                  <a:lnTo>
                    <a:pt x="626984" y="2288942"/>
                  </a:lnTo>
                  <a:lnTo>
                    <a:pt x="630467" y="2362043"/>
                  </a:lnTo>
                  <a:lnTo>
                    <a:pt x="633950" y="2361831"/>
                  </a:lnTo>
                  <a:lnTo>
                    <a:pt x="637434" y="2361622"/>
                  </a:lnTo>
                  <a:lnTo>
                    <a:pt x="640917" y="2361415"/>
                  </a:lnTo>
                  <a:lnTo>
                    <a:pt x="644400" y="2369243"/>
                  </a:lnTo>
                  <a:lnTo>
                    <a:pt x="647883" y="2368361"/>
                  </a:lnTo>
                  <a:lnTo>
                    <a:pt x="651367" y="2367487"/>
                  </a:lnTo>
                  <a:lnTo>
                    <a:pt x="654850" y="2366621"/>
                  </a:lnTo>
                  <a:lnTo>
                    <a:pt x="658333" y="2365763"/>
                  </a:lnTo>
                  <a:lnTo>
                    <a:pt x="661816" y="2364912"/>
                  </a:lnTo>
                  <a:lnTo>
                    <a:pt x="665300" y="2364150"/>
                  </a:lnTo>
                  <a:lnTo>
                    <a:pt x="668783" y="2369532"/>
                  </a:lnTo>
                  <a:lnTo>
                    <a:pt x="672266" y="2374806"/>
                  </a:lnTo>
                  <a:lnTo>
                    <a:pt x="675749" y="2378375"/>
                  </a:lnTo>
                  <a:lnTo>
                    <a:pt x="679233" y="2377201"/>
                  </a:lnTo>
                  <a:lnTo>
                    <a:pt x="682716" y="2376036"/>
                  </a:lnTo>
                  <a:lnTo>
                    <a:pt x="686199" y="2374881"/>
                  </a:lnTo>
                  <a:lnTo>
                    <a:pt x="689682" y="2373735"/>
                  </a:lnTo>
                  <a:lnTo>
                    <a:pt x="693166" y="2372598"/>
                  </a:lnTo>
                  <a:lnTo>
                    <a:pt x="696649" y="2371470"/>
                  </a:lnTo>
                  <a:lnTo>
                    <a:pt x="696649" y="2371470"/>
                  </a:lnTo>
                  <a:lnTo>
                    <a:pt x="700132" y="2370352"/>
                  </a:lnTo>
                  <a:lnTo>
                    <a:pt x="703615" y="2369492"/>
                  </a:lnTo>
                  <a:lnTo>
                    <a:pt x="707099" y="2369268"/>
                  </a:lnTo>
                  <a:lnTo>
                    <a:pt x="710582" y="2369046"/>
                  </a:lnTo>
                  <a:lnTo>
                    <a:pt x="714065" y="2368827"/>
                  </a:lnTo>
                  <a:lnTo>
                    <a:pt x="717548" y="2368609"/>
                  </a:lnTo>
                  <a:lnTo>
                    <a:pt x="721032" y="2370951"/>
                  </a:lnTo>
                  <a:lnTo>
                    <a:pt x="724515" y="2373283"/>
                  </a:lnTo>
                  <a:lnTo>
                    <a:pt x="727998" y="2375583"/>
                  </a:lnTo>
                  <a:lnTo>
                    <a:pt x="731481" y="2377852"/>
                  </a:lnTo>
                  <a:lnTo>
                    <a:pt x="734965" y="2378350"/>
                  </a:lnTo>
                  <a:lnTo>
                    <a:pt x="738448" y="2378097"/>
                  </a:lnTo>
                  <a:lnTo>
                    <a:pt x="741931" y="2376478"/>
                  </a:lnTo>
                  <a:lnTo>
                    <a:pt x="745414" y="2373764"/>
                  </a:lnTo>
                  <a:lnTo>
                    <a:pt x="748898" y="2371063"/>
                  </a:lnTo>
                  <a:lnTo>
                    <a:pt x="752381" y="2368374"/>
                  </a:lnTo>
                  <a:lnTo>
                    <a:pt x="755864" y="2371590"/>
                  </a:lnTo>
                  <a:lnTo>
                    <a:pt x="759347" y="2377847"/>
                  </a:lnTo>
                  <a:lnTo>
                    <a:pt x="762831" y="2383013"/>
                  </a:lnTo>
                  <a:lnTo>
                    <a:pt x="766314" y="2380772"/>
                  </a:lnTo>
                  <a:lnTo>
                    <a:pt x="769797" y="2378542"/>
                  </a:lnTo>
                  <a:lnTo>
                    <a:pt x="773280" y="2376323"/>
                  </a:lnTo>
                  <a:lnTo>
                    <a:pt x="776764" y="2374116"/>
                  </a:lnTo>
                  <a:lnTo>
                    <a:pt x="780247" y="2371919"/>
                  </a:lnTo>
                  <a:lnTo>
                    <a:pt x="783730" y="2369733"/>
                  </a:lnTo>
                  <a:lnTo>
                    <a:pt x="787213" y="2367558"/>
                  </a:lnTo>
                  <a:lnTo>
                    <a:pt x="790697" y="2365394"/>
                  </a:lnTo>
                  <a:lnTo>
                    <a:pt x="794180" y="2366802"/>
                  </a:lnTo>
                  <a:lnTo>
                    <a:pt x="797663" y="2371284"/>
                  </a:lnTo>
                  <a:lnTo>
                    <a:pt x="801146" y="2372876"/>
                  </a:lnTo>
                  <a:lnTo>
                    <a:pt x="804630" y="2369977"/>
                  </a:lnTo>
                  <a:lnTo>
                    <a:pt x="808113" y="2367088"/>
                  </a:lnTo>
                  <a:lnTo>
                    <a:pt x="811596" y="2364209"/>
                  </a:lnTo>
                  <a:lnTo>
                    <a:pt x="815079" y="2361340"/>
                  </a:lnTo>
                  <a:lnTo>
                    <a:pt x="818563" y="2358480"/>
                  </a:lnTo>
                  <a:lnTo>
                    <a:pt x="822046" y="2355631"/>
                  </a:lnTo>
                  <a:lnTo>
                    <a:pt x="825529" y="2352791"/>
                  </a:lnTo>
                  <a:lnTo>
                    <a:pt x="829012" y="2349961"/>
                  </a:lnTo>
                  <a:lnTo>
                    <a:pt x="832496" y="2357926"/>
                  </a:lnTo>
                  <a:lnTo>
                    <a:pt x="835979" y="2368288"/>
                  </a:lnTo>
                  <a:lnTo>
                    <a:pt x="839462" y="2386033"/>
                  </a:lnTo>
                  <a:lnTo>
                    <a:pt x="842945" y="2388634"/>
                  </a:lnTo>
                  <a:lnTo>
                    <a:pt x="846429" y="2391920"/>
                  </a:lnTo>
                  <a:lnTo>
                    <a:pt x="849912" y="2395841"/>
                  </a:lnTo>
                  <a:lnTo>
                    <a:pt x="853395" y="2407252"/>
                  </a:lnTo>
                  <a:lnTo>
                    <a:pt x="856878" y="2407607"/>
                  </a:lnTo>
                  <a:lnTo>
                    <a:pt x="860361" y="2407958"/>
                  </a:lnTo>
                  <a:lnTo>
                    <a:pt x="863845" y="2408307"/>
                  </a:lnTo>
                  <a:lnTo>
                    <a:pt x="867328" y="2408896"/>
                  </a:lnTo>
                  <a:lnTo>
                    <a:pt x="870811" y="2412539"/>
                  </a:lnTo>
                  <a:lnTo>
                    <a:pt x="870811" y="2412539"/>
                  </a:lnTo>
                  <a:lnTo>
                    <a:pt x="874294" y="2416128"/>
                  </a:lnTo>
                  <a:lnTo>
                    <a:pt x="877778" y="2418470"/>
                  </a:lnTo>
                  <a:lnTo>
                    <a:pt x="881261" y="2420689"/>
                  </a:lnTo>
                  <a:lnTo>
                    <a:pt x="884744" y="2422385"/>
                  </a:lnTo>
                  <a:lnTo>
                    <a:pt x="888227" y="2423924"/>
                  </a:lnTo>
                  <a:lnTo>
                    <a:pt x="891711" y="2425447"/>
                  </a:lnTo>
                  <a:lnTo>
                    <a:pt x="895194" y="2426954"/>
                  </a:lnTo>
                  <a:lnTo>
                    <a:pt x="898677" y="2427737"/>
                  </a:lnTo>
                  <a:lnTo>
                    <a:pt x="902160" y="2427778"/>
                  </a:lnTo>
                  <a:lnTo>
                    <a:pt x="905644" y="2427819"/>
                  </a:lnTo>
                  <a:lnTo>
                    <a:pt x="909127" y="2427860"/>
                  </a:lnTo>
                  <a:lnTo>
                    <a:pt x="912610" y="2427900"/>
                  </a:lnTo>
                  <a:lnTo>
                    <a:pt x="916093" y="2427940"/>
                  </a:lnTo>
                  <a:lnTo>
                    <a:pt x="919577" y="2428395"/>
                  </a:lnTo>
                  <a:lnTo>
                    <a:pt x="923060" y="2436407"/>
                  </a:lnTo>
                  <a:lnTo>
                    <a:pt x="926543" y="2444240"/>
                  </a:lnTo>
                  <a:lnTo>
                    <a:pt x="930026" y="2459965"/>
                  </a:lnTo>
                  <a:lnTo>
                    <a:pt x="933510" y="2462868"/>
                  </a:lnTo>
                  <a:lnTo>
                    <a:pt x="936993" y="2466573"/>
                  </a:lnTo>
                  <a:lnTo>
                    <a:pt x="940476" y="2470486"/>
                  </a:lnTo>
                  <a:lnTo>
                    <a:pt x="943959" y="2470687"/>
                  </a:lnTo>
                  <a:lnTo>
                    <a:pt x="947443" y="2468583"/>
                  </a:lnTo>
                  <a:lnTo>
                    <a:pt x="950926" y="2466486"/>
                  </a:lnTo>
                  <a:lnTo>
                    <a:pt x="954409" y="2464396"/>
                  </a:lnTo>
                  <a:lnTo>
                    <a:pt x="957892" y="2462224"/>
                  </a:lnTo>
                  <a:lnTo>
                    <a:pt x="961376" y="2459875"/>
                  </a:lnTo>
                  <a:lnTo>
                    <a:pt x="964859" y="2457532"/>
                  </a:lnTo>
                  <a:lnTo>
                    <a:pt x="968342" y="2455195"/>
                  </a:lnTo>
                  <a:lnTo>
                    <a:pt x="971825" y="2452865"/>
                  </a:lnTo>
                  <a:lnTo>
                    <a:pt x="975309" y="2450540"/>
                  </a:lnTo>
                  <a:lnTo>
                    <a:pt x="978792" y="2448222"/>
                  </a:lnTo>
                  <a:lnTo>
                    <a:pt x="982275" y="2445910"/>
                  </a:lnTo>
                  <a:lnTo>
                    <a:pt x="985758" y="2443604"/>
                  </a:lnTo>
                  <a:lnTo>
                    <a:pt x="989242" y="2441911"/>
                  </a:lnTo>
                  <a:lnTo>
                    <a:pt x="992725" y="2440439"/>
                  </a:lnTo>
                  <a:lnTo>
                    <a:pt x="996208" y="2457280"/>
                  </a:lnTo>
                  <a:lnTo>
                    <a:pt x="999691" y="2463148"/>
                  </a:lnTo>
                  <a:lnTo>
                    <a:pt x="1003175" y="2467075"/>
                  </a:lnTo>
                  <a:lnTo>
                    <a:pt x="1006658" y="2468685"/>
                  </a:lnTo>
                  <a:lnTo>
                    <a:pt x="1010141" y="2470279"/>
                  </a:lnTo>
                  <a:lnTo>
                    <a:pt x="1013624" y="2471857"/>
                  </a:lnTo>
                  <a:lnTo>
                    <a:pt x="1017108" y="2473071"/>
                  </a:lnTo>
                  <a:lnTo>
                    <a:pt x="1020591" y="2472372"/>
                  </a:lnTo>
                  <a:lnTo>
                    <a:pt x="1024074" y="2471678"/>
                  </a:lnTo>
                  <a:lnTo>
                    <a:pt x="1027557" y="2470987"/>
                  </a:lnTo>
                  <a:lnTo>
                    <a:pt x="1031041" y="2470299"/>
                  </a:lnTo>
                  <a:lnTo>
                    <a:pt x="1034524" y="2469616"/>
                  </a:lnTo>
                  <a:lnTo>
                    <a:pt x="1038007" y="2468936"/>
                  </a:lnTo>
                  <a:lnTo>
                    <a:pt x="1041490" y="2468260"/>
                  </a:lnTo>
                  <a:lnTo>
                    <a:pt x="1044974" y="2467587"/>
                  </a:lnTo>
                  <a:lnTo>
                    <a:pt x="1048457" y="2467340"/>
                  </a:lnTo>
                  <a:lnTo>
                    <a:pt x="1051940" y="2467410"/>
                  </a:lnTo>
                  <a:lnTo>
                    <a:pt x="1055423" y="2467479"/>
                  </a:lnTo>
                  <a:lnTo>
                    <a:pt x="1058907" y="2467548"/>
                  </a:lnTo>
                  <a:lnTo>
                    <a:pt x="1062390" y="2468834"/>
                  </a:lnTo>
                  <a:lnTo>
                    <a:pt x="1065873" y="2473223"/>
                  </a:lnTo>
                  <a:lnTo>
                    <a:pt x="1069356" y="2477547"/>
                  </a:lnTo>
                  <a:lnTo>
                    <a:pt x="1072840" y="2481805"/>
                  </a:lnTo>
                  <a:lnTo>
                    <a:pt x="1076323" y="2486001"/>
                  </a:lnTo>
                  <a:lnTo>
                    <a:pt x="1079806" y="2489232"/>
                  </a:lnTo>
                  <a:lnTo>
                    <a:pt x="1083289" y="2492411"/>
                  </a:lnTo>
                  <a:lnTo>
                    <a:pt x="1086773" y="2491505"/>
                  </a:lnTo>
                  <a:lnTo>
                    <a:pt x="1090256" y="2489837"/>
                  </a:lnTo>
                  <a:lnTo>
                    <a:pt x="1093739" y="2488174"/>
                  </a:lnTo>
                  <a:lnTo>
                    <a:pt x="1097222" y="2486517"/>
                  </a:lnTo>
                  <a:lnTo>
                    <a:pt x="1100706" y="2484864"/>
                  </a:lnTo>
                  <a:lnTo>
                    <a:pt x="1104189" y="2483216"/>
                  </a:lnTo>
                  <a:lnTo>
                    <a:pt x="1107672" y="2482790"/>
                  </a:lnTo>
                  <a:lnTo>
                    <a:pt x="1111155" y="2484156"/>
                  </a:lnTo>
                  <a:lnTo>
                    <a:pt x="1114639" y="2485740"/>
                  </a:lnTo>
                  <a:lnTo>
                    <a:pt x="1118122" y="2487967"/>
                  </a:lnTo>
                  <a:lnTo>
                    <a:pt x="1121605" y="2524680"/>
                  </a:lnTo>
                  <a:lnTo>
                    <a:pt x="1125088" y="2525794"/>
                  </a:lnTo>
                  <a:lnTo>
                    <a:pt x="1128572" y="2526899"/>
                  </a:lnTo>
                  <a:lnTo>
                    <a:pt x="1132055" y="2527995"/>
                  </a:lnTo>
                  <a:lnTo>
                    <a:pt x="1135538" y="2529081"/>
                  </a:lnTo>
                  <a:lnTo>
                    <a:pt x="1139021" y="2530159"/>
                  </a:lnTo>
                  <a:lnTo>
                    <a:pt x="1142505" y="2531227"/>
                  </a:lnTo>
                  <a:lnTo>
                    <a:pt x="1145988" y="2534409"/>
                  </a:lnTo>
                  <a:lnTo>
                    <a:pt x="1149471" y="2538564"/>
                  </a:lnTo>
                  <a:lnTo>
                    <a:pt x="1152954" y="2539713"/>
                  </a:lnTo>
                  <a:lnTo>
                    <a:pt x="1156437" y="2538216"/>
                  </a:lnTo>
                  <a:lnTo>
                    <a:pt x="1159921" y="2536723"/>
                  </a:lnTo>
                  <a:lnTo>
                    <a:pt x="1163404" y="2535234"/>
                  </a:lnTo>
                  <a:lnTo>
                    <a:pt x="1166887" y="2533750"/>
                  </a:lnTo>
                  <a:lnTo>
                    <a:pt x="1170370" y="2532270"/>
                  </a:lnTo>
                  <a:lnTo>
                    <a:pt x="1173854" y="2530794"/>
                  </a:lnTo>
                  <a:lnTo>
                    <a:pt x="1177337" y="2529322"/>
                  </a:lnTo>
                  <a:lnTo>
                    <a:pt x="1180820" y="2527854"/>
                  </a:lnTo>
                  <a:lnTo>
                    <a:pt x="1184303" y="2528757"/>
                  </a:lnTo>
                  <a:lnTo>
                    <a:pt x="1187787" y="2529792"/>
                  </a:lnTo>
                  <a:lnTo>
                    <a:pt x="1191270" y="2530819"/>
                  </a:lnTo>
                  <a:lnTo>
                    <a:pt x="1194753" y="2531837"/>
                  </a:lnTo>
                  <a:lnTo>
                    <a:pt x="1198236" y="2531699"/>
                  </a:lnTo>
                  <a:lnTo>
                    <a:pt x="1201720" y="2530949"/>
                  </a:lnTo>
                  <a:lnTo>
                    <a:pt x="1205203" y="2530203"/>
                  </a:lnTo>
                  <a:lnTo>
                    <a:pt x="1208686" y="2529460"/>
                  </a:lnTo>
                  <a:lnTo>
                    <a:pt x="1212169" y="2528720"/>
                  </a:lnTo>
                  <a:lnTo>
                    <a:pt x="1215653" y="2527983"/>
                  </a:lnTo>
                  <a:lnTo>
                    <a:pt x="1219136" y="2538588"/>
                  </a:lnTo>
                  <a:lnTo>
                    <a:pt x="1222619" y="2538816"/>
                  </a:lnTo>
                  <a:lnTo>
                    <a:pt x="1226102" y="2538976"/>
                  </a:lnTo>
                  <a:lnTo>
                    <a:pt x="1229586" y="2538235"/>
                  </a:lnTo>
                  <a:lnTo>
                    <a:pt x="1233069" y="2537496"/>
                  </a:lnTo>
                  <a:lnTo>
                    <a:pt x="1236552" y="2536760"/>
                  </a:lnTo>
                  <a:lnTo>
                    <a:pt x="1240035" y="2536027"/>
                  </a:lnTo>
                  <a:lnTo>
                    <a:pt x="1243519" y="2535298"/>
                  </a:lnTo>
                  <a:lnTo>
                    <a:pt x="1247002" y="2534571"/>
                  </a:lnTo>
                  <a:lnTo>
                    <a:pt x="1250485" y="2533923"/>
                  </a:lnTo>
                  <a:lnTo>
                    <a:pt x="1253968" y="2533321"/>
                  </a:lnTo>
                  <a:lnTo>
                    <a:pt x="1257452" y="2532723"/>
                  </a:lnTo>
                  <a:lnTo>
                    <a:pt x="1260935" y="2532127"/>
                  </a:lnTo>
                  <a:lnTo>
                    <a:pt x="1264418" y="2531534"/>
                  </a:lnTo>
                  <a:lnTo>
                    <a:pt x="1267901" y="2530943"/>
                  </a:lnTo>
                  <a:lnTo>
                    <a:pt x="1271385" y="2530354"/>
                  </a:lnTo>
                  <a:lnTo>
                    <a:pt x="1274868" y="2529768"/>
                  </a:lnTo>
                  <a:lnTo>
                    <a:pt x="1278351" y="2529185"/>
                  </a:lnTo>
                  <a:lnTo>
                    <a:pt x="1281834" y="2528604"/>
                  </a:lnTo>
                  <a:lnTo>
                    <a:pt x="1285318" y="2528026"/>
                  </a:lnTo>
                  <a:lnTo>
                    <a:pt x="1288801" y="2527449"/>
                  </a:lnTo>
                  <a:lnTo>
                    <a:pt x="1292284" y="2526876"/>
                  </a:lnTo>
                  <a:lnTo>
                    <a:pt x="1295767" y="2527637"/>
                  </a:lnTo>
                  <a:lnTo>
                    <a:pt x="1299251" y="2528822"/>
                  </a:lnTo>
                  <a:lnTo>
                    <a:pt x="1302734" y="2529998"/>
                  </a:lnTo>
                  <a:lnTo>
                    <a:pt x="1306217" y="2531165"/>
                  </a:lnTo>
                  <a:lnTo>
                    <a:pt x="1309700" y="2532323"/>
                  </a:lnTo>
                  <a:lnTo>
                    <a:pt x="1313184" y="2533472"/>
                  </a:lnTo>
                  <a:lnTo>
                    <a:pt x="1316667" y="2548634"/>
                  </a:lnTo>
                  <a:lnTo>
                    <a:pt x="1320150" y="2548373"/>
                  </a:lnTo>
                  <a:lnTo>
                    <a:pt x="1323633" y="2548114"/>
                  </a:lnTo>
                  <a:lnTo>
                    <a:pt x="1327117" y="2547856"/>
                  </a:lnTo>
                  <a:lnTo>
                    <a:pt x="1330600" y="2547599"/>
                  </a:lnTo>
                  <a:lnTo>
                    <a:pt x="1334083" y="2547343"/>
                  </a:lnTo>
                  <a:lnTo>
                    <a:pt x="1337566" y="2547089"/>
                  </a:lnTo>
                  <a:lnTo>
                    <a:pt x="1341050" y="2547794"/>
                  </a:lnTo>
                  <a:lnTo>
                    <a:pt x="1344533" y="2548624"/>
                  </a:lnTo>
                  <a:lnTo>
                    <a:pt x="1348016" y="2549448"/>
                  </a:lnTo>
                  <a:lnTo>
                    <a:pt x="1351499" y="2550266"/>
                  </a:lnTo>
                  <a:lnTo>
                    <a:pt x="1354983" y="2551833"/>
                  </a:lnTo>
                  <a:lnTo>
                    <a:pt x="1358466" y="2553910"/>
                  </a:lnTo>
                  <a:lnTo>
                    <a:pt x="1361949" y="2554570"/>
                  </a:lnTo>
                  <a:lnTo>
                    <a:pt x="1365432" y="2553463"/>
                  </a:lnTo>
                  <a:lnTo>
                    <a:pt x="1368916" y="2566112"/>
                  </a:lnTo>
                  <a:lnTo>
                    <a:pt x="1372399" y="2566236"/>
                  </a:lnTo>
                  <a:lnTo>
                    <a:pt x="1375882" y="2566304"/>
                  </a:lnTo>
                  <a:lnTo>
                    <a:pt x="1379365" y="2566061"/>
                  </a:lnTo>
                  <a:lnTo>
                    <a:pt x="1382849" y="2565818"/>
                  </a:lnTo>
                  <a:lnTo>
                    <a:pt x="1386332" y="2565578"/>
                  </a:lnTo>
                  <a:lnTo>
                    <a:pt x="1389815" y="2565338"/>
                  </a:lnTo>
                  <a:lnTo>
                    <a:pt x="1393298" y="2565099"/>
                  </a:lnTo>
                  <a:lnTo>
                    <a:pt x="1396782" y="2564861"/>
                  </a:lnTo>
                  <a:lnTo>
                    <a:pt x="1400265" y="2564625"/>
                  </a:lnTo>
                  <a:lnTo>
                    <a:pt x="1403748" y="2564389"/>
                  </a:lnTo>
                  <a:lnTo>
                    <a:pt x="1407231" y="2564154"/>
                  </a:lnTo>
                  <a:lnTo>
                    <a:pt x="1410715" y="2563921"/>
                  </a:lnTo>
                  <a:lnTo>
                    <a:pt x="1414198" y="2563755"/>
                  </a:lnTo>
                  <a:lnTo>
                    <a:pt x="1417681" y="2563683"/>
                  </a:lnTo>
                  <a:lnTo>
                    <a:pt x="1421164" y="2563611"/>
                  </a:lnTo>
                  <a:lnTo>
                    <a:pt x="1424648" y="2563539"/>
                  </a:lnTo>
                  <a:lnTo>
                    <a:pt x="1428131" y="2563467"/>
                  </a:lnTo>
                  <a:lnTo>
                    <a:pt x="1431614" y="2563396"/>
                  </a:lnTo>
                  <a:lnTo>
                    <a:pt x="1435097" y="2563326"/>
                  </a:lnTo>
                  <a:lnTo>
                    <a:pt x="1438580" y="2564602"/>
                  </a:lnTo>
                  <a:lnTo>
                    <a:pt x="1442064" y="2565893"/>
                  </a:lnTo>
                  <a:lnTo>
                    <a:pt x="1445547" y="2588016"/>
                  </a:lnTo>
                  <a:lnTo>
                    <a:pt x="1449030" y="2593572"/>
                  </a:lnTo>
                  <a:lnTo>
                    <a:pt x="1452513" y="2596423"/>
                  </a:lnTo>
                  <a:lnTo>
                    <a:pt x="1455997" y="2598079"/>
                  </a:lnTo>
                  <a:lnTo>
                    <a:pt x="1459480" y="2599722"/>
                  </a:lnTo>
                  <a:lnTo>
                    <a:pt x="1462963" y="2601350"/>
                  </a:lnTo>
                  <a:lnTo>
                    <a:pt x="1466446" y="2604229"/>
                  </a:lnTo>
                  <a:lnTo>
                    <a:pt x="1469930" y="2608954"/>
                  </a:lnTo>
                  <a:lnTo>
                    <a:pt x="1473413" y="2623722"/>
                  </a:lnTo>
                  <a:lnTo>
                    <a:pt x="1476896" y="2625194"/>
                  </a:lnTo>
                  <a:lnTo>
                    <a:pt x="1480379" y="2626370"/>
                  </a:lnTo>
                  <a:lnTo>
                    <a:pt x="1483863" y="2625181"/>
                  </a:lnTo>
                  <a:lnTo>
                    <a:pt x="1487346" y="2623995"/>
                  </a:lnTo>
                  <a:lnTo>
                    <a:pt x="1490829" y="2622812"/>
                  </a:lnTo>
                  <a:lnTo>
                    <a:pt x="1494312" y="2621630"/>
                  </a:lnTo>
                  <a:lnTo>
                    <a:pt x="1497796" y="2620451"/>
                  </a:lnTo>
                  <a:lnTo>
                    <a:pt x="1501279" y="2619274"/>
                  </a:lnTo>
                  <a:lnTo>
                    <a:pt x="1504762" y="2619761"/>
                  </a:lnTo>
                  <a:lnTo>
                    <a:pt x="1508245" y="2621060"/>
                  </a:lnTo>
                  <a:lnTo>
                    <a:pt x="1511729" y="2622350"/>
                  </a:lnTo>
                  <a:lnTo>
                    <a:pt x="1515212" y="2623630"/>
                  </a:lnTo>
                  <a:lnTo>
                    <a:pt x="1518695" y="2624900"/>
                  </a:lnTo>
                  <a:lnTo>
                    <a:pt x="1522178" y="2626161"/>
                  </a:lnTo>
                  <a:lnTo>
                    <a:pt x="1525662" y="2627449"/>
                  </a:lnTo>
                  <a:lnTo>
                    <a:pt x="1529145" y="2628850"/>
                  </a:lnTo>
                  <a:lnTo>
                    <a:pt x="1532628" y="2630240"/>
                  </a:lnTo>
                  <a:lnTo>
                    <a:pt x="1536111" y="2631620"/>
                  </a:lnTo>
                  <a:lnTo>
                    <a:pt x="1539595" y="2632988"/>
                  </a:lnTo>
                  <a:lnTo>
                    <a:pt x="1543078" y="2637843"/>
                  </a:lnTo>
                  <a:lnTo>
                    <a:pt x="1546561" y="2642841"/>
                  </a:lnTo>
                  <a:lnTo>
                    <a:pt x="1550044" y="2643807"/>
                  </a:lnTo>
                  <a:lnTo>
                    <a:pt x="1553528" y="2643739"/>
                  </a:lnTo>
                  <a:lnTo>
                    <a:pt x="1557011" y="2643672"/>
                  </a:lnTo>
                  <a:lnTo>
                    <a:pt x="1560494" y="2643604"/>
                  </a:lnTo>
                  <a:lnTo>
                    <a:pt x="1563977" y="2643537"/>
                  </a:lnTo>
                  <a:lnTo>
                    <a:pt x="1567461" y="2643471"/>
                  </a:lnTo>
                  <a:lnTo>
                    <a:pt x="1570944" y="2644203"/>
                  </a:lnTo>
                  <a:lnTo>
                    <a:pt x="1574427" y="2646366"/>
                  </a:lnTo>
                  <a:lnTo>
                    <a:pt x="1577910" y="2648508"/>
                  </a:lnTo>
                  <a:lnTo>
                    <a:pt x="1581394" y="2650629"/>
                  </a:lnTo>
                  <a:lnTo>
                    <a:pt x="1584877" y="2652731"/>
                  </a:lnTo>
                  <a:lnTo>
                    <a:pt x="1588360" y="2654812"/>
                  </a:lnTo>
                  <a:lnTo>
                    <a:pt x="1591843" y="2656875"/>
                  </a:lnTo>
                  <a:lnTo>
                    <a:pt x="1595327" y="2656508"/>
                  </a:lnTo>
                  <a:lnTo>
                    <a:pt x="1598810" y="2655928"/>
                  </a:lnTo>
                  <a:lnTo>
                    <a:pt x="1602293" y="2655349"/>
                  </a:lnTo>
                  <a:lnTo>
                    <a:pt x="1605776" y="2654772"/>
                  </a:lnTo>
                  <a:lnTo>
                    <a:pt x="1609260" y="2654197"/>
                  </a:lnTo>
                  <a:lnTo>
                    <a:pt x="1612743" y="2653624"/>
                  </a:lnTo>
                  <a:lnTo>
                    <a:pt x="1616226" y="2653052"/>
                  </a:lnTo>
                  <a:lnTo>
                    <a:pt x="1619709" y="2652482"/>
                  </a:lnTo>
                  <a:lnTo>
                    <a:pt x="1623193" y="2651914"/>
                  </a:lnTo>
                  <a:lnTo>
                    <a:pt x="1626676" y="2651347"/>
                  </a:lnTo>
                  <a:lnTo>
                    <a:pt x="1630159" y="2650782"/>
                  </a:lnTo>
                  <a:lnTo>
                    <a:pt x="1633642" y="2650219"/>
                  </a:lnTo>
                  <a:lnTo>
                    <a:pt x="1637126" y="2649657"/>
                  </a:lnTo>
                  <a:lnTo>
                    <a:pt x="1640609" y="2649097"/>
                  </a:lnTo>
                  <a:lnTo>
                    <a:pt x="1644092" y="2648539"/>
                  </a:lnTo>
                  <a:lnTo>
                    <a:pt x="1647575" y="2659697"/>
                  </a:lnTo>
                  <a:lnTo>
                    <a:pt x="1651059" y="2664098"/>
                  </a:lnTo>
                  <a:lnTo>
                    <a:pt x="1654542" y="2672606"/>
                  </a:lnTo>
                  <a:lnTo>
                    <a:pt x="1658025" y="2672171"/>
                  </a:lnTo>
                  <a:lnTo>
                    <a:pt x="1661508" y="2671737"/>
                  </a:lnTo>
                  <a:lnTo>
                    <a:pt x="1664992" y="2671305"/>
                  </a:lnTo>
                  <a:lnTo>
                    <a:pt x="1668475" y="2670874"/>
                  </a:lnTo>
                  <a:lnTo>
                    <a:pt x="1671958" y="2670444"/>
                  </a:lnTo>
                  <a:lnTo>
                    <a:pt x="1675441" y="2670016"/>
                  </a:lnTo>
                  <a:lnTo>
                    <a:pt x="1678925" y="2669589"/>
                  </a:lnTo>
                  <a:lnTo>
                    <a:pt x="1682408" y="2669164"/>
                  </a:lnTo>
                  <a:lnTo>
                    <a:pt x="1685891" y="2668739"/>
                  </a:lnTo>
                  <a:lnTo>
                    <a:pt x="1689374" y="2668310"/>
                  </a:lnTo>
                  <a:lnTo>
                    <a:pt x="1692858" y="2667614"/>
                  </a:lnTo>
                  <a:lnTo>
                    <a:pt x="1696341" y="2666919"/>
                  </a:lnTo>
                  <a:lnTo>
                    <a:pt x="1699824" y="2666225"/>
                  </a:lnTo>
                  <a:lnTo>
                    <a:pt x="1703307" y="2665534"/>
                  </a:lnTo>
                  <a:lnTo>
                    <a:pt x="1706791" y="2664844"/>
                  </a:lnTo>
                  <a:lnTo>
                    <a:pt x="1710274" y="2664155"/>
                  </a:lnTo>
                  <a:lnTo>
                    <a:pt x="1713757" y="2663469"/>
                  </a:lnTo>
                  <a:lnTo>
                    <a:pt x="1717240" y="2662784"/>
                  </a:lnTo>
                  <a:lnTo>
                    <a:pt x="1720723" y="2662529"/>
                  </a:lnTo>
                  <a:lnTo>
                    <a:pt x="1724207" y="2662824"/>
                  </a:lnTo>
                  <a:lnTo>
                    <a:pt x="1727690" y="2663118"/>
                  </a:lnTo>
                  <a:lnTo>
                    <a:pt x="1731173" y="2663410"/>
                  </a:lnTo>
                  <a:lnTo>
                    <a:pt x="1734656" y="2663560"/>
                  </a:lnTo>
                  <a:lnTo>
                    <a:pt x="1738140" y="2662883"/>
                  </a:lnTo>
                  <a:lnTo>
                    <a:pt x="1741623" y="2662208"/>
                  </a:lnTo>
                  <a:lnTo>
                    <a:pt x="1745106" y="2661534"/>
                  </a:lnTo>
                  <a:lnTo>
                    <a:pt x="1748589" y="2660862"/>
                  </a:lnTo>
                  <a:lnTo>
                    <a:pt x="1752073" y="2660192"/>
                  </a:lnTo>
                  <a:lnTo>
                    <a:pt x="1755556" y="2659523"/>
                  </a:lnTo>
                  <a:lnTo>
                    <a:pt x="1759039" y="2658856"/>
                  </a:lnTo>
                  <a:lnTo>
                    <a:pt x="1762522" y="2658190"/>
                  </a:lnTo>
                  <a:lnTo>
                    <a:pt x="1766006" y="2657526"/>
                  </a:lnTo>
                  <a:lnTo>
                    <a:pt x="1769489" y="2656863"/>
                  </a:lnTo>
                  <a:lnTo>
                    <a:pt x="1772972" y="2656202"/>
                  </a:lnTo>
                  <a:lnTo>
                    <a:pt x="1776455" y="2655542"/>
                  </a:lnTo>
                  <a:lnTo>
                    <a:pt x="1779939" y="2654971"/>
                  </a:lnTo>
                  <a:lnTo>
                    <a:pt x="1783422" y="2654635"/>
                  </a:lnTo>
                  <a:lnTo>
                    <a:pt x="1786905" y="2654301"/>
                  </a:lnTo>
                  <a:lnTo>
                    <a:pt x="1790388" y="2653967"/>
                  </a:lnTo>
                  <a:lnTo>
                    <a:pt x="1793872" y="2653635"/>
                  </a:lnTo>
                  <a:lnTo>
                    <a:pt x="1797355" y="2653303"/>
                  </a:lnTo>
                  <a:lnTo>
                    <a:pt x="1800838" y="2652973"/>
                  </a:lnTo>
                  <a:lnTo>
                    <a:pt x="1804321" y="2656341"/>
                  </a:lnTo>
                  <a:lnTo>
                    <a:pt x="1807805" y="2660401"/>
                  </a:lnTo>
                  <a:lnTo>
                    <a:pt x="1811288" y="2662112"/>
                  </a:lnTo>
                  <a:lnTo>
                    <a:pt x="1814771" y="2662765"/>
                  </a:lnTo>
                  <a:lnTo>
                    <a:pt x="1818254" y="2663414"/>
                  </a:lnTo>
                  <a:lnTo>
                    <a:pt x="1821738" y="2664060"/>
                  </a:lnTo>
                  <a:lnTo>
                    <a:pt x="1825221" y="2665715"/>
                  </a:lnTo>
                  <a:lnTo>
                    <a:pt x="1828704" y="2668897"/>
                  </a:lnTo>
                  <a:lnTo>
                    <a:pt x="1832187" y="2671147"/>
                  </a:lnTo>
                  <a:lnTo>
                    <a:pt x="1835671" y="2670683"/>
                  </a:lnTo>
                  <a:lnTo>
                    <a:pt x="1839154" y="2670221"/>
                  </a:lnTo>
                  <a:lnTo>
                    <a:pt x="1842637" y="2669760"/>
                  </a:lnTo>
                  <a:lnTo>
                    <a:pt x="1846120" y="2669300"/>
                  </a:lnTo>
                  <a:lnTo>
                    <a:pt x="1849604" y="2668842"/>
                  </a:lnTo>
                  <a:lnTo>
                    <a:pt x="1853087" y="2668384"/>
                  </a:lnTo>
                  <a:lnTo>
                    <a:pt x="1856570" y="2677247"/>
                  </a:lnTo>
                  <a:lnTo>
                    <a:pt x="1860053" y="2678877"/>
                  </a:lnTo>
                  <a:lnTo>
                    <a:pt x="1863537" y="2680495"/>
                  </a:lnTo>
                  <a:lnTo>
                    <a:pt x="1867020" y="2682101"/>
                  </a:lnTo>
                  <a:lnTo>
                    <a:pt x="1870503" y="2683605"/>
                  </a:lnTo>
                  <a:lnTo>
                    <a:pt x="1873986" y="2685017"/>
                  </a:lnTo>
                  <a:lnTo>
                    <a:pt x="1877470" y="2686418"/>
                  </a:lnTo>
                  <a:lnTo>
                    <a:pt x="1880953" y="2687809"/>
                  </a:lnTo>
                  <a:lnTo>
                    <a:pt x="1884436" y="2688886"/>
                  </a:lnTo>
                  <a:lnTo>
                    <a:pt x="1887919" y="2688924"/>
                  </a:lnTo>
                  <a:lnTo>
                    <a:pt x="1891403" y="2688963"/>
                  </a:lnTo>
                  <a:lnTo>
                    <a:pt x="1894886" y="2689001"/>
                  </a:lnTo>
                  <a:lnTo>
                    <a:pt x="1898369" y="2689039"/>
                  </a:lnTo>
                  <a:lnTo>
                    <a:pt x="1901852" y="2692013"/>
                  </a:lnTo>
                  <a:lnTo>
                    <a:pt x="1905336" y="2695154"/>
                  </a:lnTo>
                  <a:lnTo>
                    <a:pt x="1908819" y="2695359"/>
                  </a:lnTo>
                  <a:lnTo>
                    <a:pt x="1912302" y="2694789"/>
                  </a:lnTo>
                  <a:lnTo>
                    <a:pt x="1915785" y="2694221"/>
                  </a:lnTo>
                  <a:lnTo>
                    <a:pt x="1919269" y="2693653"/>
                  </a:lnTo>
                  <a:lnTo>
                    <a:pt x="1922752" y="2693087"/>
                  </a:lnTo>
                  <a:lnTo>
                    <a:pt x="1926235" y="2692522"/>
                  </a:lnTo>
                  <a:lnTo>
                    <a:pt x="1929718" y="2692795"/>
                  </a:lnTo>
                  <a:lnTo>
                    <a:pt x="1933202" y="2694599"/>
                  </a:lnTo>
                  <a:lnTo>
                    <a:pt x="1936685" y="2696080"/>
                  </a:lnTo>
                  <a:lnTo>
                    <a:pt x="1940168" y="2696370"/>
                  </a:lnTo>
                  <a:lnTo>
                    <a:pt x="1943651" y="2696659"/>
                  </a:lnTo>
                  <a:lnTo>
                    <a:pt x="1947135" y="2696947"/>
                  </a:lnTo>
                  <a:lnTo>
                    <a:pt x="1950618" y="2697233"/>
                  </a:lnTo>
                  <a:lnTo>
                    <a:pt x="1954101" y="2697518"/>
                  </a:lnTo>
                  <a:lnTo>
                    <a:pt x="1957584" y="2697802"/>
                  </a:lnTo>
                  <a:lnTo>
                    <a:pt x="1961068" y="2702509"/>
                  </a:lnTo>
                  <a:lnTo>
                    <a:pt x="1964551" y="2703296"/>
                  </a:lnTo>
                  <a:lnTo>
                    <a:pt x="1968034" y="2703694"/>
                  </a:lnTo>
                  <a:lnTo>
                    <a:pt x="1971517" y="2703858"/>
                  </a:lnTo>
                  <a:lnTo>
                    <a:pt x="1975001" y="2704021"/>
                  </a:lnTo>
                  <a:lnTo>
                    <a:pt x="1978484" y="2704184"/>
                  </a:lnTo>
                  <a:lnTo>
                    <a:pt x="1981967" y="2705053"/>
                  </a:lnTo>
                  <a:lnTo>
                    <a:pt x="1985450" y="2707342"/>
                  </a:lnTo>
                  <a:lnTo>
                    <a:pt x="1988934" y="2709886"/>
                  </a:lnTo>
                  <a:lnTo>
                    <a:pt x="1992417" y="2713619"/>
                  </a:lnTo>
                  <a:lnTo>
                    <a:pt x="1995900" y="2717167"/>
                  </a:lnTo>
                  <a:lnTo>
                    <a:pt x="1999383" y="2717300"/>
                  </a:lnTo>
                  <a:lnTo>
                    <a:pt x="2002867" y="2717432"/>
                  </a:lnTo>
                  <a:lnTo>
                    <a:pt x="2006350" y="2717564"/>
                  </a:lnTo>
                  <a:lnTo>
                    <a:pt x="2009833" y="2717696"/>
                  </a:lnTo>
                  <a:lnTo>
                    <a:pt x="2013316" y="2718912"/>
                  </a:lnTo>
                  <a:lnTo>
                    <a:pt x="2016799" y="2720485"/>
                  </a:lnTo>
                  <a:lnTo>
                    <a:pt x="2020283" y="2722047"/>
                  </a:lnTo>
                  <a:lnTo>
                    <a:pt x="2023766" y="2723596"/>
                  </a:lnTo>
                  <a:lnTo>
                    <a:pt x="2027249" y="2725264"/>
                  </a:lnTo>
                  <a:lnTo>
                    <a:pt x="2030732" y="2727071"/>
                  </a:lnTo>
                  <a:lnTo>
                    <a:pt x="2034216" y="2728345"/>
                  </a:lnTo>
                  <a:lnTo>
                    <a:pt x="2037699" y="2728453"/>
                  </a:lnTo>
                  <a:lnTo>
                    <a:pt x="2041182" y="2728560"/>
                  </a:lnTo>
                  <a:lnTo>
                    <a:pt x="2044665" y="2728668"/>
                  </a:lnTo>
                  <a:lnTo>
                    <a:pt x="2048149" y="2728774"/>
                  </a:lnTo>
                  <a:lnTo>
                    <a:pt x="2051632" y="2728881"/>
                  </a:lnTo>
                  <a:lnTo>
                    <a:pt x="2055115" y="2728986"/>
                  </a:lnTo>
                  <a:lnTo>
                    <a:pt x="2058598" y="2730054"/>
                  </a:lnTo>
                  <a:lnTo>
                    <a:pt x="2062082" y="2731255"/>
                  </a:lnTo>
                  <a:lnTo>
                    <a:pt x="2065565" y="2732449"/>
                  </a:lnTo>
                  <a:lnTo>
                    <a:pt x="2069048" y="2733635"/>
                  </a:lnTo>
                  <a:lnTo>
                    <a:pt x="2072531" y="2735283"/>
                  </a:lnTo>
                  <a:lnTo>
                    <a:pt x="2076015" y="2737257"/>
                  </a:lnTo>
                  <a:lnTo>
                    <a:pt x="2079498" y="2738174"/>
                  </a:lnTo>
                  <a:lnTo>
                    <a:pt x="2082981" y="2737727"/>
                  </a:lnTo>
                  <a:lnTo>
                    <a:pt x="2086464" y="2737281"/>
                  </a:lnTo>
                  <a:lnTo>
                    <a:pt x="2089948" y="2736836"/>
                  </a:lnTo>
                  <a:lnTo>
                    <a:pt x="2093431" y="2736393"/>
                  </a:lnTo>
                  <a:lnTo>
                    <a:pt x="2096914" y="2735950"/>
                  </a:lnTo>
                  <a:lnTo>
                    <a:pt x="2100397" y="2735508"/>
                  </a:lnTo>
                  <a:lnTo>
                    <a:pt x="2103881" y="2735067"/>
                  </a:lnTo>
                  <a:lnTo>
                    <a:pt x="2107364" y="2734627"/>
                  </a:lnTo>
                  <a:lnTo>
                    <a:pt x="2110847" y="2740510"/>
                  </a:lnTo>
                  <a:lnTo>
                    <a:pt x="2114330" y="2741503"/>
                  </a:lnTo>
                  <a:lnTo>
                    <a:pt x="2117814" y="2742490"/>
                  </a:lnTo>
                  <a:lnTo>
                    <a:pt x="2121297" y="2743471"/>
                  </a:lnTo>
                  <a:lnTo>
                    <a:pt x="2124780" y="2745090"/>
                  </a:lnTo>
                  <a:lnTo>
                    <a:pt x="2128263" y="2747204"/>
                  </a:lnTo>
                  <a:lnTo>
                    <a:pt x="2131747" y="2749300"/>
                  </a:lnTo>
                  <a:lnTo>
                    <a:pt x="2135230" y="2751376"/>
                  </a:lnTo>
                  <a:lnTo>
                    <a:pt x="2138713" y="2752793"/>
                  </a:lnTo>
                  <a:lnTo>
                    <a:pt x="2142196" y="2752435"/>
                  </a:lnTo>
                  <a:lnTo>
                    <a:pt x="2145680" y="2752078"/>
                  </a:lnTo>
                  <a:lnTo>
                    <a:pt x="2149163" y="2751722"/>
                  </a:lnTo>
                  <a:lnTo>
                    <a:pt x="2152646" y="2751367"/>
                  </a:lnTo>
                  <a:lnTo>
                    <a:pt x="2156129" y="2751013"/>
                  </a:lnTo>
                  <a:lnTo>
                    <a:pt x="2159613" y="2750659"/>
                  </a:lnTo>
                  <a:lnTo>
                    <a:pt x="2163096" y="2750306"/>
                  </a:lnTo>
                  <a:lnTo>
                    <a:pt x="2166579" y="2749954"/>
                  </a:lnTo>
                  <a:lnTo>
                    <a:pt x="2170062" y="2749603"/>
                  </a:lnTo>
                  <a:lnTo>
                    <a:pt x="2173546" y="2749253"/>
                  </a:lnTo>
                  <a:lnTo>
                    <a:pt x="2177029" y="2748903"/>
                  </a:lnTo>
                  <a:lnTo>
                    <a:pt x="2180512" y="2748554"/>
                  </a:lnTo>
                  <a:lnTo>
                    <a:pt x="2183995" y="2748946"/>
                  </a:lnTo>
                  <a:lnTo>
                    <a:pt x="2187479" y="2750485"/>
                  </a:lnTo>
                  <a:lnTo>
                    <a:pt x="2190962" y="2751744"/>
                  </a:lnTo>
                  <a:lnTo>
                    <a:pt x="2194445" y="2752167"/>
                  </a:lnTo>
                  <a:lnTo>
                    <a:pt x="2197928" y="2752589"/>
                  </a:lnTo>
                  <a:lnTo>
                    <a:pt x="2201412" y="2753009"/>
                  </a:lnTo>
                  <a:lnTo>
                    <a:pt x="2204895" y="2753427"/>
                  </a:lnTo>
                  <a:lnTo>
                    <a:pt x="2208378" y="2753958"/>
                  </a:lnTo>
                  <a:lnTo>
                    <a:pt x="2211861" y="2754493"/>
                  </a:lnTo>
                  <a:lnTo>
                    <a:pt x="2215345" y="2755024"/>
                  </a:lnTo>
                  <a:lnTo>
                    <a:pt x="2218828" y="2755554"/>
                  </a:lnTo>
                  <a:lnTo>
                    <a:pt x="2222311" y="2756866"/>
                  </a:lnTo>
                  <a:lnTo>
                    <a:pt x="2225794" y="2758570"/>
                  </a:lnTo>
                  <a:lnTo>
                    <a:pt x="2229278" y="2765833"/>
                  </a:lnTo>
                  <a:lnTo>
                    <a:pt x="2232761" y="2766672"/>
                  </a:lnTo>
                  <a:lnTo>
                    <a:pt x="2236244" y="2767507"/>
                  </a:lnTo>
                  <a:lnTo>
                    <a:pt x="2239727" y="2768337"/>
                  </a:lnTo>
                  <a:lnTo>
                    <a:pt x="2243211" y="2769002"/>
                  </a:lnTo>
                  <a:lnTo>
                    <a:pt x="2246694" y="2769105"/>
                  </a:lnTo>
                  <a:lnTo>
                    <a:pt x="2250177" y="2769209"/>
                  </a:lnTo>
                  <a:lnTo>
                    <a:pt x="2253660" y="2769312"/>
                  </a:lnTo>
                  <a:lnTo>
                    <a:pt x="2257144" y="2769414"/>
                  </a:lnTo>
                  <a:lnTo>
                    <a:pt x="2260627" y="2769516"/>
                  </a:lnTo>
                  <a:lnTo>
                    <a:pt x="2264110" y="2769618"/>
                  </a:lnTo>
                  <a:lnTo>
                    <a:pt x="2267593" y="2776275"/>
                  </a:lnTo>
                  <a:lnTo>
                    <a:pt x="2271077" y="2776804"/>
                  </a:lnTo>
                  <a:lnTo>
                    <a:pt x="2274560" y="2777331"/>
                  </a:lnTo>
                  <a:lnTo>
                    <a:pt x="2278043" y="2777855"/>
                  </a:lnTo>
                  <a:lnTo>
                    <a:pt x="2281526" y="2778377"/>
                  </a:lnTo>
                  <a:lnTo>
                    <a:pt x="2285010" y="2778897"/>
                  </a:lnTo>
                  <a:lnTo>
                    <a:pt x="2288493" y="2779765"/>
                  </a:lnTo>
                  <a:lnTo>
                    <a:pt x="2291976" y="2781284"/>
                  </a:lnTo>
                  <a:lnTo>
                    <a:pt x="2295459" y="2782547"/>
                  </a:lnTo>
                  <a:lnTo>
                    <a:pt x="2298942" y="2782838"/>
                  </a:lnTo>
                  <a:lnTo>
                    <a:pt x="2302426" y="2783128"/>
                  </a:lnTo>
                  <a:lnTo>
                    <a:pt x="2305909" y="2783416"/>
                  </a:lnTo>
                  <a:lnTo>
                    <a:pt x="2309392" y="2783704"/>
                  </a:lnTo>
                  <a:lnTo>
                    <a:pt x="2312875" y="2783990"/>
                  </a:lnTo>
                  <a:lnTo>
                    <a:pt x="2316359" y="2784275"/>
                  </a:lnTo>
                  <a:lnTo>
                    <a:pt x="2319842" y="2784345"/>
                  </a:lnTo>
                  <a:lnTo>
                    <a:pt x="2323325" y="2784349"/>
                  </a:lnTo>
                  <a:lnTo>
                    <a:pt x="2326808" y="2784352"/>
                  </a:lnTo>
                  <a:lnTo>
                    <a:pt x="2330292" y="2784355"/>
                  </a:lnTo>
                  <a:lnTo>
                    <a:pt x="2333775" y="2784359"/>
                  </a:lnTo>
                  <a:lnTo>
                    <a:pt x="2337258" y="2784362"/>
                  </a:lnTo>
                  <a:lnTo>
                    <a:pt x="2340741" y="2784365"/>
                  </a:lnTo>
                  <a:lnTo>
                    <a:pt x="2344225" y="2784369"/>
                  </a:lnTo>
                  <a:lnTo>
                    <a:pt x="2347708" y="2784297"/>
                  </a:lnTo>
                  <a:lnTo>
                    <a:pt x="2351191" y="2783885"/>
                  </a:lnTo>
                  <a:lnTo>
                    <a:pt x="2354674" y="2783473"/>
                  </a:lnTo>
                  <a:lnTo>
                    <a:pt x="2358158" y="2783062"/>
                  </a:lnTo>
                  <a:lnTo>
                    <a:pt x="2361641" y="2782652"/>
                  </a:lnTo>
                  <a:lnTo>
                    <a:pt x="2365124" y="2782242"/>
                  </a:lnTo>
                  <a:lnTo>
                    <a:pt x="2368607" y="2781834"/>
                  </a:lnTo>
                  <a:lnTo>
                    <a:pt x="2372091" y="2781426"/>
                  </a:lnTo>
                  <a:lnTo>
                    <a:pt x="2375574" y="2781018"/>
                  </a:lnTo>
                  <a:lnTo>
                    <a:pt x="2379057" y="2780612"/>
                  </a:lnTo>
                  <a:lnTo>
                    <a:pt x="2382540" y="2780206"/>
                  </a:lnTo>
                  <a:lnTo>
                    <a:pt x="2386024" y="2780034"/>
                  </a:lnTo>
                  <a:lnTo>
                    <a:pt x="2389507" y="2780148"/>
                  </a:lnTo>
                  <a:lnTo>
                    <a:pt x="2392990" y="2780260"/>
                  </a:lnTo>
                  <a:lnTo>
                    <a:pt x="2396473" y="2780373"/>
                  </a:lnTo>
                  <a:lnTo>
                    <a:pt x="2399957" y="2780376"/>
                  </a:lnTo>
                  <a:lnTo>
                    <a:pt x="2403440" y="2779802"/>
                  </a:lnTo>
                  <a:lnTo>
                    <a:pt x="2406923" y="2779229"/>
                  </a:lnTo>
                  <a:lnTo>
                    <a:pt x="2410406" y="2778657"/>
                  </a:lnTo>
                  <a:lnTo>
                    <a:pt x="2413890" y="2778085"/>
                  </a:lnTo>
                  <a:lnTo>
                    <a:pt x="2417373" y="2777514"/>
                  </a:lnTo>
                  <a:lnTo>
                    <a:pt x="2420856" y="2776944"/>
                  </a:lnTo>
                  <a:lnTo>
                    <a:pt x="2424339" y="2776375"/>
                  </a:lnTo>
                  <a:lnTo>
                    <a:pt x="2427823" y="2775806"/>
                  </a:lnTo>
                  <a:lnTo>
                    <a:pt x="2431306" y="2775238"/>
                  </a:lnTo>
                  <a:lnTo>
                    <a:pt x="2434789" y="2774671"/>
                  </a:lnTo>
                  <a:lnTo>
                    <a:pt x="2438272" y="2774104"/>
                  </a:lnTo>
                  <a:lnTo>
                    <a:pt x="2441756" y="2773538"/>
                  </a:lnTo>
                  <a:lnTo>
                    <a:pt x="2445239" y="2773275"/>
                  </a:lnTo>
                  <a:lnTo>
                    <a:pt x="2448722" y="2773774"/>
                  </a:lnTo>
                  <a:lnTo>
                    <a:pt x="2452205" y="2774271"/>
                  </a:lnTo>
                  <a:lnTo>
                    <a:pt x="2455689" y="2774766"/>
                  </a:lnTo>
                  <a:lnTo>
                    <a:pt x="2459172" y="2775259"/>
                  </a:lnTo>
                  <a:lnTo>
                    <a:pt x="2462655" y="2775750"/>
                  </a:lnTo>
                  <a:lnTo>
                    <a:pt x="2466138" y="2776239"/>
                  </a:lnTo>
                  <a:lnTo>
                    <a:pt x="2469622" y="2776583"/>
                  </a:lnTo>
                  <a:lnTo>
                    <a:pt x="2473105" y="2776900"/>
                  </a:lnTo>
                  <a:lnTo>
                    <a:pt x="2476588" y="2777216"/>
                  </a:lnTo>
                  <a:lnTo>
                    <a:pt x="2480071" y="2777531"/>
                  </a:lnTo>
                  <a:lnTo>
                    <a:pt x="2483555" y="2777845"/>
                  </a:lnTo>
                  <a:lnTo>
                    <a:pt x="2487038" y="2778157"/>
                  </a:lnTo>
                  <a:lnTo>
                    <a:pt x="2490521" y="2778468"/>
                  </a:lnTo>
                  <a:lnTo>
                    <a:pt x="2494004" y="2778778"/>
                  </a:lnTo>
                  <a:lnTo>
                    <a:pt x="2497488" y="2779191"/>
                  </a:lnTo>
                  <a:lnTo>
                    <a:pt x="2500971" y="2779895"/>
                  </a:lnTo>
                  <a:lnTo>
                    <a:pt x="2504454" y="2780595"/>
                  </a:lnTo>
                  <a:lnTo>
                    <a:pt x="2507937" y="2781291"/>
                  </a:lnTo>
                  <a:lnTo>
                    <a:pt x="2511421" y="2781985"/>
                  </a:lnTo>
                  <a:lnTo>
                    <a:pt x="2514904" y="2785221"/>
                  </a:lnTo>
                  <a:lnTo>
                    <a:pt x="2518387" y="2788497"/>
                  </a:lnTo>
                  <a:lnTo>
                    <a:pt x="2521870" y="2790480"/>
                  </a:lnTo>
                  <a:lnTo>
                    <a:pt x="2525354" y="2792181"/>
                  </a:lnTo>
                  <a:lnTo>
                    <a:pt x="2528837" y="2792848"/>
                  </a:lnTo>
                  <a:lnTo>
                    <a:pt x="2532320" y="2793028"/>
                  </a:lnTo>
                  <a:lnTo>
                    <a:pt x="2535803" y="2793207"/>
                  </a:lnTo>
                  <a:lnTo>
                    <a:pt x="2539287" y="2793385"/>
                  </a:lnTo>
                  <a:lnTo>
                    <a:pt x="2542770" y="2793563"/>
                  </a:lnTo>
                  <a:lnTo>
                    <a:pt x="2546253" y="2793741"/>
                  </a:lnTo>
                  <a:lnTo>
                    <a:pt x="2549736" y="2793940"/>
                  </a:lnTo>
                  <a:lnTo>
                    <a:pt x="2553220" y="2794209"/>
                  </a:lnTo>
                  <a:lnTo>
                    <a:pt x="2556703" y="2794477"/>
                  </a:lnTo>
                  <a:lnTo>
                    <a:pt x="2560186" y="2794744"/>
                  </a:lnTo>
                  <a:lnTo>
                    <a:pt x="2563669" y="2795011"/>
                  </a:lnTo>
                  <a:lnTo>
                    <a:pt x="2567153" y="2800164"/>
                  </a:lnTo>
                  <a:lnTo>
                    <a:pt x="2570636" y="2800599"/>
                  </a:lnTo>
                  <a:lnTo>
                    <a:pt x="2574119" y="2801033"/>
                  </a:lnTo>
                  <a:lnTo>
                    <a:pt x="2577602" y="2801465"/>
                  </a:lnTo>
                  <a:lnTo>
                    <a:pt x="2581085" y="2801600"/>
                  </a:lnTo>
                  <a:lnTo>
                    <a:pt x="2584569" y="2801580"/>
                  </a:lnTo>
                  <a:lnTo>
                    <a:pt x="2588052" y="2801560"/>
                  </a:lnTo>
                  <a:lnTo>
                    <a:pt x="2591535" y="2801541"/>
                  </a:lnTo>
                  <a:lnTo>
                    <a:pt x="2595018" y="2801978"/>
                  </a:lnTo>
                  <a:lnTo>
                    <a:pt x="2598502" y="2803206"/>
                  </a:lnTo>
                  <a:lnTo>
                    <a:pt x="2601985" y="2804219"/>
                  </a:lnTo>
                  <a:lnTo>
                    <a:pt x="2605468" y="2804491"/>
                  </a:lnTo>
                  <a:lnTo>
                    <a:pt x="2608951" y="2804762"/>
                  </a:lnTo>
                  <a:lnTo>
                    <a:pt x="2612435" y="2805032"/>
                  </a:lnTo>
                  <a:lnTo>
                    <a:pt x="2615918" y="2805301"/>
                  </a:lnTo>
                  <a:lnTo>
                    <a:pt x="2619401" y="2805569"/>
                  </a:lnTo>
                  <a:lnTo>
                    <a:pt x="2622884" y="2805836"/>
                  </a:lnTo>
                  <a:lnTo>
                    <a:pt x="2626368" y="2806625"/>
                  </a:lnTo>
                  <a:lnTo>
                    <a:pt x="2629851" y="2807556"/>
                  </a:lnTo>
                  <a:lnTo>
                    <a:pt x="2633334" y="2808481"/>
                  </a:lnTo>
                  <a:lnTo>
                    <a:pt x="2636817" y="2809401"/>
                  </a:lnTo>
                  <a:lnTo>
                    <a:pt x="2640301" y="2809701"/>
                  </a:lnTo>
                  <a:lnTo>
                    <a:pt x="2643784" y="2809357"/>
                  </a:lnTo>
                  <a:lnTo>
                    <a:pt x="2647267" y="2809013"/>
                  </a:lnTo>
                  <a:lnTo>
                    <a:pt x="2650750" y="2808670"/>
                  </a:lnTo>
                  <a:lnTo>
                    <a:pt x="2654234" y="2808328"/>
                  </a:lnTo>
                  <a:lnTo>
                    <a:pt x="2657717" y="2807986"/>
                  </a:lnTo>
                  <a:lnTo>
                    <a:pt x="2661200" y="2807644"/>
                  </a:lnTo>
                  <a:lnTo>
                    <a:pt x="2664683" y="2807303"/>
                  </a:lnTo>
                  <a:lnTo>
                    <a:pt x="2668167" y="2806963"/>
                  </a:lnTo>
                  <a:lnTo>
                    <a:pt x="2671650" y="2806623"/>
                  </a:lnTo>
                  <a:lnTo>
                    <a:pt x="2675133" y="2806284"/>
                  </a:lnTo>
                  <a:lnTo>
                    <a:pt x="2678616" y="2805945"/>
                  </a:lnTo>
                  <a:lnTo>
                    <a:pt x="2682100" y="2805607"/>
                  </a:lnTo>
                  <a:lnTo>
                    <a:pt x="2685583" y="2806615"/>
                  </a:lnTo>
                  <a:lnTo>
                    <a:pt x="2689066" y="2808457"/>
                  </a:lnTo>
                  <a:lnTo>
                    <a:pt x="2692549" y="2809497"/>
                  </a:lnTo>
                  <a:lnTo>
                    <a:pt x="2696033" y="2809637"/>
                  </a:lnTo>
                  <a:lnTo>
                    <a:pt x="2699516" y="2809776"/>
                  </a:lnTo>
                  <a:lnTo>
                    <a:pt x="2702999" y="2809915"/>
                  </a:lnTo>
                  <a:lnTo>
                    <a:pt x="2706482" y="2810054"/>
                  </a:lnTo>
                  <a:lnTo>
                    <a:pt x="2709966" y="2810192"/>
                  </a:lnTo>
                  <a:lnTo>
                    <a:pt x="2713449" y="2810342"/>
                  </a:lnTo>
                  <a:lnTo>
                    <a:pt x="2716932" y="2810896"/>
                  </a:lnTo>
                  <a:lnTo>
                    <a:pt x="2720415" y="2811447"/>
                  </a:lnTo>
                  <a:lnTo>
                    <a:pt x="2723899" y="2811995"/>
                  </a:lnTo>
                  <a:lnTo>
                    <a:pt x="2727382" y="2812542"/>
                  </a:lnTo>
                  <a:lnTo>
                    <a:pt x="2730865" y="2813147"/>
                  </a:lnTo>
                  <a:lnTo>
                    <a:pt x="2734348" y="2813771"/>
                  </a:lnTo>
                  <a:lnTo>
                    <a:pt x="2737832" y="2815358"/>
                  </a:lnTo>
                  <a:lnTo>
                    <a:pt x="2741315" y="2817594"/>
                  </a:lnTo>
                  <a:lnTo>
                    <a:pt x="2744798" y="2819379"/>
                  </a:lnTo>
                  <a:lnTo>
                    <a:pt x="2748281" y="2820620"/>
                  </a:lnTo>
                  <a:lnTo>
                    <a:pt x="2751765" y="2821710"/>
                  </a:lnTo>
                  <a:lnTo>
                    <a:pt x="2755248" y="2822461"/>
                  </a:lnTo>
                  <a:lnTo>
                    <a:pt x="2758731" y="2823209"/>
                  </a:lnTo>
                  <a:lnTo>
                    <a:pt x="2762214" y="2823953"/>
                  </a:lnTo>
                  <a:lnTo>
                    <a:pt x="2765698" y="2824689"/>
                  </a:lnTo>
                  <a:lnTo>
                    <a:pt x="2769181" y="2824917"/>
                  </a:lnTo>
                  <a:lnTo>
                    <a:pt x="2772664" y="2825145"/>
                  </a:lnTo>
                  <a:lnTo>
                    <a:pt x="2776147" y="2825373"/>
                  </a:lnTo>
                  <a:lnTo>
                    <a:pt x="2779631" y="2825599"/>
                  </a:lnTo>
                  <a:lnTo>
                    <a:pt x="2783114" y="2825825"/>
                  </a:lnTo>
                  <a:lnTo>
                    <a:pt x="2786597" y="2826050"/>
                  </a:lnTo>
                  <a:lnTo>
                    <a:pt x="2790080" y="2826274"/>
                  </a:lnTo>
                  <a:lnTo>
                    <a:pt x="2793564" y="2826498"/>
                  </a:lnTo>
                  <a:lnTo>
                    <a:pt x="2797047" y="2826737"/>
                  </a:lnTo>
                  <a:lnTo>
                    <a:pt x="2800530" y="2826998"/>
                  </a:lnTo>
                  <a:lnTo>
                    <a:pt x="2804013" y="2827258"/>
                  </a:lnTo>
                  <a:lnTo>
                    <a:pt x="2807497" y="2827517"/>
                  </a:lnTo>
                  <a:lnTo>
                    <a:pt x="2810980" y="2827958"/>
                  </a:lnTo>
                  <a:lnTo>
                    <a:pt x="2814463" y="2829584"/>
                  </a:lnTo>
                  <a:lnTo>
                    <a:pt x="2817946" y="2831198"/>
                  </a:lnTo>
                  <a:lnTo>
                    <a:pt x="2821430" y="2831391"/>
                  </a:lnTo>
                  <a:lnTo>
                    <a:pt x="2824913" y="2831565"/>
                  </a:lnTo>
                  <a:lnTo>
                    <a:pt x="2828396" y="2831738"/>
                  </a:lnTo>
                  <a:lnTo>
                    <a:pt x="2831879" y="2831911"/>
                  </a:lnTo>
                  <a:lnTo>
                    <a:pt x="2835363" y="2832862"/>
                  </a:lnTo>
                  <a:lnTo>
                    <a:pt x="2838846" y="2834148"/>
                  </a:lnTo>
                  <a:lnTo>
                    <a:pt x="2842329" y="2834992"/>
                  </a:lnTo>
                  <a:lnTo>
                    <a:pt x="2845812" y="2835478"/>
                  </a:lnTo>
                  <a:lnTo>
                    <a:pt x="2849296" y="2835962"/>
                  </a:lnTo>
                  <a:lnTo>
                    <a:pt x="2852779" y="2836444"/>
                  </a:lnTo>
                  <a:lnTo>
                    <a:pt x="2856262" y="2836924"/>
                  </a:lnTo>
                  <a:lnTo>
                    <a:pt x="2859745" y="2837403"/>
                  </a:lnTo>
                  <a:lnTo>
                    <a:pt x="2863229" y="2843349"/>
                  </a:lnTo>
                  <a:lnTo>
                    <a:pt x="2866712" y="2842904"/>
                  </a:lnTo>
                  <a:lnTo>
                    <a:pt x="2870195" y="2842460"/>
                  </a:lnTo>
                  <a:lnTo>
                    <a:pt x="2873678" y="2842016"/>
                  </a:lnTo>
                  <a:lnTo>
                    <a:pt x="2877161" y="2841573"/>
                  </a:lnTo>
                  <a:lnTo>
                    <a:pt x="2880645" y="2841130"/>
                  </a:lnTo>
                  <a:lnTo>
                    <a:pt x="2884128" y="2840688"/>
                  </a:lnTo>
                  <a:lnTo>
                    <a:pt x="2887611" y="2840745"/>
                  </a:lnTo>
                  <a:lnTo>
                    <a:pt x="2891094" y="2841041"/>
                  </a:lnTo>
                  <a:lnTo>
                    <a:pt x="2894578" y="2841337"/>
                  </a:lnTo>
                  <a:lnTo>
                    <a:pt x="2898061" y="2841632"/>
                  </a:lnTo>
                  <a:lnTo>
                    <a:pt x="2901544" y="2842547"/>
                  </a:lnTo>
                  <a:lnTo>
                    <a:pt x="2905027" y="2844458"/>
                  </a:lnTo>
                  <a:lnTo>
                    <a:pt x="2908511" y="2845941"/>
                  </a:lnTo>
                  <a:lnTo>
                    <a:pt x="2911994" y="2846086"/>
                  </a:lnTo>
                  <a:lnTo>
                    <a:pt x="2915477" y="2846229"/>
                  </a:lnTo>
                  <a:lnTo>
                    <a:pt x="2918960" y="2846373"/>
                  </a:lnTo>
                  <a:lnTo>
                    <a:pt x="2922444" y="2846516"/>
                  </a:lnTo>
                  <a:lnTo>
                    <a:pt x="2925927" y="2847377"/>
                  </a:lnTo>
                  <a:lnTo>
                    <a:pt x="2929410" y="2848276"/>
                  </a:lnTo>
                  <a:lnTo>
                    <a:pt x="2932893" y="2849170"/>
                  </a:lnTo>
                  <a:lnTo>
                    <a:pt x="2936377" y="2850060"/>
                  </a:lnTo>
                  <a:lnTo>
                    <a:pt x="2939860" y="2854391"/>
                  </a:lnTo>
                  <a:lnTo>
                    <a:pt x="2943343" y="2854318"/>
                  </a:lnTo>
                  <a:lnTo>
                    <a:pt x="2946826" y="2854246"/>
                  </a:lnTo>
                  <a:lnTo>
                    <a:pt x="2950310" y="2854174"/>
                  </a:lnTo>
                  <a:lnTo>
                    <a:pt x="2953793" y="2863872"/>
                  </a:lnTo>
                  <a:lnTo>
                    <a:pt x="2957276" y="2864957"/>
                  </a:lnTo>
                  <a:lnTo>
                    <a:pt x="2960759" y="2868866"/>
                  </a:lnTo>
                  <a:lnTo>
                    <a:pt x="2964243" y="2870305"/>
                  </a:lnTo>
                  <a:lnTo>
                    <a:pt x="2967726" y="2871666"/>
                  </a:lnTo>
                  <a:lnTo>
                    <a:pt x="2971209" y="2872081"/>
                  </a:lnTo>
                  <a:lnTo>
                    <a:pt x="2974692" y="2872495"/>
                  </a:lnTo>
                  <a:lnTo>
                    <a:pt x="2978176" y="2872485"/>
                  </a:lnTo>
                  <a:lnTo>
                    <a:pt x="2981659" y="2872438"/>
                  </a:lnTo>
                  <a:lnTo>
                    <a:pt x="2985142" y="2872392"/>
                  </a:lnTo>
                  <a:lnTo>
                    <a:pt x="2988625" y="2872346"/>
                  </a:lnTo>
                  <a:lnTo>
                    <a:pt x="2992109" y="2872300"/>
                  </a:lnTo>
                  <a:lnTo>
                    <a:pt x="2995592" y="2872254"/>
                  </a:lnTo>
                  <a:lnTo>
                    <a:pt x="2999075" y="2872490"/>
                  </a:lnTo>
                  <a:lnTo>
                    <a:pt x="3002558" y="2873023"/>
                  </a:lnTo>
                  <a:lnTo>
                    <a:pt x="3006042" y="2873555"/>
                  </a:lnTo>
                  <a:lnTo>
                    <a:pt x="3009525" y="2874084"/>
                  </a:lnTo>
                  <a:lnTo>
                    <a:pt x="3013008" y="2874658"/>
                  </a:lnTo>
                  <a:lnTo>
                    <a:pt x="3016491" y="2875428"/>
                  </a:lnTo>
                  <a:lnTo>
                    <a:pt x="3019975" y="2876188"/>
                  </a:lnTo>
                  <a:lnTo>
                    <a:pt x="3023458" y="2876829"/>
                  </a:lnTo>
                  <a:lnTo>
                    <a:pt x="3026941" y="2877467"/>
                  </a:lnTo>
                  <a:lnTo>
                    <a:pt x="3030424" y="2879723"/>
                  </a:lnTo>
                  <a:lnTo>
                    <a:pt x="3033908" y="2879571"/>
                  </a:lnTo>
                  <a:lnTo>
                    <a:pt x="3037391" y="2879418"/>
                  </a:lnTo>
                  <a:lnTo>
                    <a:pt x="3040874" y="2879266"/>
                  </a:lnTo>
                  <a:lnTo>
                    <a:pt x="3044357" y="2884286"/>
                  </a:lnTo>
                  <a:lnTo>
                    <a:pt x="3047841" y="2884661"/>
                  </a:lnTo>
                  <a:lnTo>
                    <a:pt x="3051324" y="2885252"/>
                  </a:lnTo>
                  <a:lnTo>
                    <a:pt x="3054807" y="2886090"/>
                  </a:lnTo>
                  <a:lnTo>
                    <a:pt x="3058290" y="2890325"/>
                  </a:lnTo>
                  <a:lnTo>
                    <a:pt x="3061774" y="2890913"/>
                  </a:lnTo>
                  <a:lnTo>
                    <a:pt x="3065257" y="2893365"/>
                  </a:lnTo>
                  <a:lnTo>
                    <a:pt x="3068740" y="2893432"/>
                  </a:lnTo>
                  <a:lnTo>
                    <a:pt x="3072223" y="2893500"/>
                  </a:lnTo>
                  <a:lnTo>
                    <a:pt x="3075707" y="2893567"/>
                  </a:lnTo>
                  <a:lnTo>
                    <a:pt x="3079190" y="2893634"/>
                  </a:lnTo>
                  <a:lnTo>
                    <a:pt x="3082673" y="2901348"/>
                  </a:lnTo>
                  <a:lnTo>
                    <a:pt x="3086156" y="2901679"/>
                  </a:lnTo>
                  <a:lnTo>
                    <a:pt x="3089640" y="2902409"/>
                  </a:lnTo>
                  <a:lnTo>
                    <a:pt x="3093123" y="2903281"/>
                  </a:lnTo>
                  <a:lnTo>
                    <a:pt x="3096606" y="2906042"/>
                  </a:lnTo>
                  <a:lnTo>
                    <a:pt x="3100089" y="2906575"/>
                  </a:lnTo>
                  <a:lnTo>
                    <a:pt x="3103573" y="2907295"/>
                  </a:lnTo>
                  <a:lnTo>
                    <a:pt x="3107056" y="2908250"/>
                  </a:lnTo>
                  <a:lnTo>
                    <a:pt x="3110539" y="2908885"/>
                  </a:lnTo>
                  <a:lnTo>
                    <a:pt x="3114022" y="2908772"/>
                  </a:lnTo>
                  <a:lnTo>
                    <a:pt x="3117506" y="2908659"/>
                  </a:lnTo>
                  <a:lnTo>
                    <a:pt x="3120989" y="2908547"/>
                  </a:lnTo>
                  <a:lnTo>
                    <a:pt x="3124472" y="2911819"/>
                  </a:lnTo>
                  <a:lnTo>
                    <a:pt x="3127955" y="2911914"/>
                  </a:lnTo>
                  <a:lnTo>
                    <a:pt x="3131439" y="2912008"/>
                  </a:lnTo>
                  <a:lnTo>
                    <a:pt x="3134922" y="2912102"/>
                  </a:lnTo>
                  <a:lnTo>
                    <a:pt x="3138405" y="2912195"/>
                  </a:lnTo>
                  <a:lnTo>
                    <a:pt x="3141888" y="2912289"/>
                  </a:lnTo>
                  <a:lnTo>
                    <a:pt x="3145372" y="2912382"/>
                  </a:lnTo>
                  <a:lnTo>
                    <a:pt x="3148855" y="2912475"/>
                  </a:lnTo>
                  <a:lnTo>
                    <a:pt x="3152338" y="2912568"/>
                  </a:lnTo>
                  <a:lnTo>
                    <a:pt x="3155821" y="2912519"/>
                  </a:lnTo>
                  <a:lnTo>
                    <a:pt x="3159304" y="2912276"/>
                  </a:lnTo>
                  <a:lnTo>
                    <a:pt x="3162788" y="2912034"/>
                  </a:lnTo>
                  <a:lnTo>
                    <a:pt x="3166271" y="2911792"/>
                  </a:lnTo>
                  <a:lnTo>
                    <a:pt x="3169754" y="2911550"/>
                  </a:lnTo>
                  <a:lnTo>
                    <a:pt x="3173237" y="2911309"/>
                  </a:lnTo>
                  <a:lnTo>
                    <a:pt x="3176721" y="2911068"/>
                  </a:lnTo>
                  <a:lnTo>
                    <a:pt x="3180204" y="2910827"/>
                  </a:lnTo>
                  <a:lnTo>
                    <a:pt x="3183687" y="2910587"/>
                  </a:lnTo>
                  <a:lnTo>
                    <a:pt x="3187170" y="2911996"/>
                  </a:lnTo>
                  <a:lnTo>
                    <a:pt x="3190654" y="2911884"/>
                  </a:lnTo>
                  <a:lnTo>
                    <a:pt x="3194137" y="2911772"/>
                  </a:lnTo>
                  <a:lnTo>
                    <a:pt x="3197620" y="2911660"/>
                  </a:lnTo>
                  <a:lnTo>
                    <a:pt x="3201103" y="2911548"/>
                  </a:lnTo>
                  <a:lnTo>
                    <a:pt x="3204587" y="2911437"/>
                  </a:lnTo>
                  <a:lnTo>
                    <a:pt x="3208070" y="2912387"/>
                  </a:lnTo>
                  <a:lnTo>
                    <a:pt x="3211553" y="2913289"/>
                  </a:lnTo>
                  <a:lnTo>
                    <a:pt x="3215036" y="2914109"/>
                  </a:lnTo>
                  <a:lnTo>
                    <a:pt x="3218520" y="2914700"/>
                  </a:lnTo>
                  <a:lnTo>
                    <a:pt x="3222003" y="2926162"/>
                  </a:lnTo>
                  <a:lnTo>
                    <a:pt x="3225486" y="2925945"/>
                  </a:lnTo>
                  <a:lnTo>
                    <a:pt x="3228969" y="2925729"/>
                  </a:lnTo>
                  <a:lnTo>
                    <a:pt x="3232453" y="2926713"/>
                  </a:lnTo>
                  <a:lnTo>
                    <a:pt x="3235936" y="2927739"/>
                  </a:lnTo>
                  <a:lnTo>
                    <a:pt x="3239419" y="2929207"/>
                  </a:lnTo>
                  <a:lnTo>
                    <a:pt x="3242902" y="2929274"/>
                  </a:lnTo>
                  <a:lnTo>
                    <a:pt x="3246386" y="2929152"/>
                  </a:lnTo>
                  <a:lnTo>
                    <a:pt x="3249869" y="2928936"/>
                  </a:lnTo>
                  <a:lnTo>
                    <a:pt x="3253352" y="2929165"/>
                  </a:lnTo>
                  <a:lnTo>
                    <a:pt x="3256835" y="2929797"/>
                  </a:lnTo>
                  <a:lnTo>
                    <a:pt x="3260319" y="2933626"/>
                  </a:lnTo>
                  <a:lnTo>
                    <a:pt x="3263802" y="2934242"/>
                  </a:lnTo>
                  <a:lnTo>
                    <a:pt x="3267285" y="2940551"/>
                  </a:lnTo>
                  <a:lnTo>
                    <a:pt x="3270768" y="2940423"/>
                  </a:lnTo>
                  <a:lnTo>
                    <a:pt x="3274252" y="2940295"/>
                  </a:lnTo>
                  <a:lnTo>
                    <a:pt x="3277735" y="2940168"/>
                  </a:lnTo>
                  <a:lnTo>
                    <a:pt x="3281218" y="2940041"/>
                  </a:lnTo>
                  <a:lnTo>
                    <a:pt x="3284701" y="2942100"/>
                  </a:lnTo>
                  <a:lnTo>
                    <a:pt x="3288185" y="2942861"/>
                  </a:lnTo>
                  <a:lnTo>
                    <a:pt x="3291668" y="2945469"/>
                  </a:lnTo>
                  <a:lnTo>
                    <a:pt x="3295151" y="2945691"/>
                  </a:lnTo>
                  <a:lnTo>
                    <a:pt x="3298634" y="2947783"/>
                  </a:lnTo>
                  <a:lnTo>
                    <a:pt x="3302118" y="2948000"/>
                  </a:lnTo>
                  <a:lnTo>
                    <a:pt x="3305601" y="2948563"/>
                  </a:lnTo>
                  <a:lnTo>
                    <a:pt x="3309084" y="2949468"/>
                  </a:lnTo>
                  <a:lnTo>
                    <a:pt x="3312567" y="2949960"/>
                  </a:lnTo>
                  <a:lnTo>
                    <a:pt x="3316051" y="2949714"/>
                  </a:lnTo>
                  <a:lnTo>
                    <a:pt x="3319534" y="2949468"/>
                  </a:lnTo>
                  <a:lnTo>
                    <a:pt x="3323017" y="2949223"/>
                  </a:lnTo>
                  <a:lnTo>
                    <a:pt x="3326500" y="2948978"/>
                  </a:lnTo>
                  <a:lnTo>
                    <a:pt x="3329984" y="2948733"/>
                  </a:lnTo>
                  <a:lnTo>
                    <a:pt x="3333467" y="2948489"/>
                  </a:lnTo>
                  <a:lnTo>
                    <a:pt x="3336950" y="2949949"/>
                  </a:lnTo>
                  <a:lnTo>
                    <a:pt x="3340433" y="2949563"/>
                  </a:lnTo>
                  <a:lnTo>
                    <a:pt x="3343917" y="2949704"/>
                  </a:lnTo>
                  <a:lnTo>
                    <a:pt x="3347400" y="2949999"/>
                  </a:lnTo>
                  <a:lnTo>
                    <a:pt x="3350883" y="2953120"/>
                  </a:lnTo>
                  <a:lnTo>
                    <a:pt x="3354366" y="2954160"/>
                  </a:lnTo>
                  <a:lnTo>
                    <a:pt x="3357850" y="2954713"/>
                  </a:lnTo>
                  <a:lnTo>
                    <a:pt x="3361333" y="2954747"/>
                  </a:lnTo>
                  <a:lnTo>
                    <a:pt x="3364816" y="2954781"/>
                  </a:lnTo>
                  <a:lnTo>
                    <a:pt x="3368299" y="2954815"/>
                  </a:lnTo>
                  <a:lnTo>
                    <a:pt x="3371783" y="2965064"/>
                  </a:lnTo>
                  <a:lnTo>
                    <a:pt x="3375266" y="2965642"/>
                  </a:lnTo>
                  <a:lnTo>
                    <a:pt x="3378749" y="2967217"/>
                  </a:lnTo>
                  <a:lnTo>
                    <a:pt x="3382232" y="2967395"/>
                  </a:lnTo>
                  <a:lnTo>
                    <a:pt x="3385716" y="2967571"/>
                  </a:lnTo>
                  <a:lnTo>
                    <a:pt x="3389199" y="2974718"/>
                  </a:lnTo>
                  <a:lnTo>
                    <a:pt x="3392682" y="2974882"/>
                  </a:lnTo>
                  <a:lnTo>
                    <a:pt x="3396165" y="2974931"/>
                  </a:lnTo>
                  <a:lnTo>
                    <a:pt x="3399649" y="2974943"/>
                  </a:lnTo>
                  <a:lnTo>
                    <a:pt x="3403132" y="2978694"/>
                  </a:lnTo>
                  <a:lnTo>
                    <a:pt x="3406615" y="2979000"/>
                  </a:lnTo>
                  <a:lnTo>
                    <a:pt x="3410098" y="2979408"/>
                  </a:lnTo>
                  <a:lnTo>
                    <a:pt x="3413582" y="2979934"/>
                  </a:lnTo>
                  <a:lnTo>
                    <a:pt x="3417065" y="2982284"/>
                  </a:lnTo>
                  <a:lnTo>
                    <a:pt x="3420548" y="2982067"/>
                  </a:lnTo>
                  <a:lnTo>
                    <a:pt x="3424031" y="2981850"/>
                  </a:lnTo>
                  <a:lnTo>
                    <a:pt x="3427515" y="2981634"/>
                  </a:lnTo>
                  <a:lnTo>
                    <a:pt x="3430998" y="2981418"/>
                  </a:lnTo>
                  <a:lnTo>
                    <a:pt x="3434481" y="2981202"/>
                  </a:lnTo>
                  <a:lnTo>
                    <a:pt x="3437964" y="2980987"/>
                  </a:lnTo>
                  <a:lnTo>
                    <a:pt x="3441447" y="2984838"/>
                  </a:lnTo>
                  <a:lnTo>
                    <a:pt x="3444931" y="2984983"/>
                  </a:lnTo>
                  <a:lnTo>
                    <a:pt x="3448414" y="2985023"/>
                  </a:lnTo>
                  <a:lnTo>
                    <a:pt x="3451897" y="2985023"/>
                  </a:lnTo>
                  <a:lnTo>
                    <a:pt x="3455380" y="2988490"/>
                  </a:lnTo>
                  <a:lnTo>
                    <a:pt x="3458864" y="2988133"/>
                  </a:lnTo>
                  <a:lnTo>
                    <a:pt x="3462347" y="2988055"/>
                  </a:lnTo>
                  <a:lnTo>
                    <a:pt x="3465830" y="2988336"/>
                  </a:lnTo>
                  <a:lnTo>
                    <a:pt x="3469313" y="3004263"/>
                  </a:lnTo>
                  <a:lnTo>
                    <a:pt x="3472797" y="3003914"/>
                  </a:lnTo>
                  <a:lnTo>
                    <a:pt x="3476280" y="3013715"/>
                  </a:lnTo>
                  <a:lnTo>
                    <a:pt x="3479763" y="3013372"/>
                  </a:lnTo>
                  <a:lnTo>
                    <a:pt x="3483246" y="3013028"/>
                  </a:lnTo>
                  <a:lnTo>
                    <a:pt x="3483246" y="3013164"/>
                  </a:lnTo>
                  <a:lnTo>
                    <a:pt x="3483246" y="3013301"/>
                  </a:lnTo>
                  <a:lnTo>
                    <a:pt x="3483246" y="3013437"/>
                  </a:lnTo>
                  <a:lnTo>
                    <a:pt x="3483246" y="3013573"/>
                  </a:lnTo>
                  <a:lnTo>
                    <a:pt x="3483246" y="3013708"/>
                  </a:lnTo>
                  <a:lnTo>
                    <a:pt x="3483246" y="3013844"/>
                  </a:lnTo>
                  <a:lnTo>
                    <a:pt x="3483246" y="3013980"/>
                  </a:lnTo>
                  <a:lnTo>
                    <a:pt x="3483246" y="3014116"/>
                  </a:lnTo>
                  <a:lnTo>
                    <a:pt x="3483246" y="3014251"/>
                  </a:lnTo>
                  <a:lnTo>
                    <a:pt x="3483246" y="3014387"/>
                  </a:lnTo>
                  <a:lnTo>
                    <a:pt x="3483246" y="3014522"/>
                  </a:lnTo>
                  <a:lnTo>
                    <a:pt x="3483246" y="3014657"/>
                  </a:lnTo>
                  <a:lnTo>
                    <a:pt x="3483246" y="3014792"/>
                  </a:lnTo>
                  <a:lnTo>
                    <a:pt x="3483246" y="3014928"/>
                  </a:lnTo>
                  <a:lnTo>
                    <a:pt x="3483246" y="3015063"/>
                  </a:lnTo>
                  <a:lnTo>
                    <a:pt x="3483246" y="3015198"/>
                  </a:lnTo>
                  <a:lnTo>
                    <a:pt x="3483246" y="3015333"/>
                  </a:lnTo>
                  <a:lnTo>
                    <a:pt x="3483246" y="3015467"/>
                  </a:lnTo>
                  <a:lnTo>
                    <a:pt x="3483246" y="3015602"/>
                  </a:lnTo>
                  <a:lnTo>
                    <a:pt x="3483246" y="3015737"/>
                  </a:lnTo>
                  <a:lnTo>
                    <a:pt x="3483246" y="3015872"/>
                  </a:lnTo>
                  <a:lnTo>
                    <a:pt x="3483246" y="3016006"/>
                  </a:lnTo>
                  <a:lnTo>
                    <a:pt x="3483246" y="3016141"/>
                  </a:lnTo>
                  <a:lnTo>
                    <a:pt x="3483246" y="3016275"/>
                  </a:lnTo>
                  <a:lnTo>
                    <a:pt x="3483246" y="3016409"/>
                  </a:lnTo>
                  <a:lnTo>
                    <a:pt x="3483246" y="3016543"/>
                  </a:lnTo>
                  <a:lnTo>
                    <a:pt x="3483246" y="3016678"/>
                  </a:lnTo>
                  <a:lnTo>
                    <a:pt x="3483246" y="3016812"/>
                  </a:lnTo>
                  <a:lnTo>
                    <a:pt x="3483246" y="3016946"/>
                  </a:lnTo>
                  <a:lnTo>
                    <a:pt x="3483246" y="3017080"/>
                  </a:lnTo>
                  <a:lnTo>
                    <a:pt x="3483246" y="3017213"/>
                  </a:lnTo>
                  <a:lnTo>
                    <a:pt x="3483246" y="3017347"/>
                  </a:lnTo>
                  <a:lnTo>
                    <a:pt x="3483246" y="3017481"/>
                  </a:lnTo>
                  <a:lnTo>
                    <a:pt x="3483246" y="3017614"/>
                  </a:lnTo>
                  <a:lnTo>
                    <a:pt x="3483246" y="3017748"/>
                  </a:lnTo>
                  <a:lnTo>
                    <a:pt x="3483246" y="3017881"/>
                  </a:lnTo>
                  <a:lnTo>
                    <a:pt x="3483246" y="3018015"/>
                  </a:lnTo>
                  <a:lnTo>
                    <a:pt x="3483246" y="3018148"/>
                  </a:lnTo>
                  <a:lnTo>
                    <a:pt x="3483246" y="3018281"/>
                  </a:lnTo>
                  <a:lnTo>
                    <a:pt x="3483246" y="3018415"/>
                  </a:lnTo>
                  <a:lnTo>
                    <a:pt x="3483246" y="3018548"/>
                  </a:lnTo>
                  <a:lnTo>
                    <a:pt x="3483246" y="3018681"/>
                  </a:lnTo>
                  <a:lnTo>
                    <a:pt x="3483246" y="3018814"/>
                  </a:lnTo>
                  <a:lnTo>
                    <a:pt x="3483246" y="3018946"/>
                  </a:lnTo>
                  <a:lnTo>
                    <a:pt x="3483246" y="3019079"/>
                  </a:lnTo>
                  <a:lnTo>
                    <a:pt x="3483246" y="3019212"/>
                  </a:lnTo>
                  <a:lnTo>
                    <a:pt x="3483246" y="3019344"/>
                  </a:lnTo>
                  <a:lnTo>
                    <a:pt x="3483246" y="3019477"/>
                  </a:lnTo>
                  <a:lnTo>
                    <a:pt x="3483246" y="3019609"/>
                  </a:lnTo>
                  <a:lnTo>
                    <a:pt x="3483246" y="3019742"/>
                  </a:lnTo>
                  <a:lnTo>
                    <a:pt x="3483246" y="3019874"/>
                  </a:lnTo>
                  <a:lnTo>
                    <a:pt x="3483246" y="3020006"/>
                  </a:lnTo>
                  <a:lnTo>
                    <a:pt x="3483246" y="3020139"/>
                  </a:lnTo>
                  <a:lnTo>
                    <a:pt x="3483246" y="3020271"/>
                  </a:lnTo>
                  <a:lnTo>
                    <a:pt x="3483246" y="3020403"/>
                  </a:lnTo>
                  <a:lnTo>
                    <a:pt x="3483246" y="3020535"/>
                  </a:lnTo>
                  <a:lnTo>
                    <a:pt x="3483246" y="3020667"/>
                  </a:lnTo>
                  <a:lnTo>
                    <a:pt x="3483246" y="3020798"/>
                  </a:lnTo>
                  <a:lnTo>
                    <a:pt x="3483246" y="3020930"/>
                  </a:lnTo>
                  <a:lnTo>
                    <a:pt x="3483246" y="3021062"/>
                  </a:lnTo>
                  <a:lnTo>
                    <a:pt x="3483246" y="3021193"/>
                  </a:lnTo>
                  <a:lnTo>
                    <a:pt x="3483246" y="3021325"/>
                  </a:lnTo>
                  <a:lnTo>
                    <a:pt x="3483246" y="3021456"/>
                  </a:lnTo>
                  <a:lnTo>
                    <a:pt x="3483246" y="3021587"/>
                  </a:lnTo>
                  <a:lnTo>
                    <a:pt x="3483246" y="3021719"/>
                  </a:lnTo>
                  <a:lnTo>
                    <a:pt x="3483246" y="3021850"/>
                  </a:lnTo>
                  <a:lnTo>
                    <a:pt x="3483246" y="3021981"/>
                  </a:lnTo>
                  <a:lnTo>
                    <a:pt x="3483246" y="3022112"/>
                  </a:lnTo>
                  <a:lnTo>
                    <a:pt x="3483246" y="3022243"/>
                  </a:lnTo>
                  <a:lnTo>
                    <a:pt x="3483246" y="3022374"/>
                  </a:lnTo>
                  <a:lnTo>
                    <a:pt x="3483246" y="3022505"/>
                  </a:lnTo>
                  <a:lnTo>
                    <a:pt x="3483246" y="3022635"/>
                  </a:lnTo>
                  <a:lnTo>
                    <a:pt x="3483246" y="3022766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105693"/>
              <a:ext cx="3483246" cy="1446373"/>
            </a:xfrm>
            <a:custGeom>
              <a:avLst/>
              <a:gdLst/>
              <a:ahLst/>
              <a:cxnLst/>
              <a:rect l="0" t="0" r="0" b="0"/>
              <a:pathLst>
                <a:path w="3483246" h="1446373">
                  <a:moveTo>
                    <a:pt x="0" y="1446373"/>
                  </a:moveTo>
                  <a:lnTo>
                    <a:pt x="3483" y="788144"/>
                  </a:lnTo>
                  <a:lnTo>
                    <a:pt x="6966" y="339148"/>
                  </a:lnTo>
                  <a:lnTo>
                    <a:pt x="10449" y="544265"/>
                  </a:lnTo>
                  <a:lnTo>
                    <a:pt x="13932" y="339148"/>
                  </a:lnTo>
                  <a:lnTo>
                    <a:pt x="17416" y="339148"/>
                  </a:lnTo>
                  <a:lnTo>
                    <a:pt x="20899" y="197123"/>
                  </a:lnTo>
                  <a:lnTo>
                    <a:pt x="24382" y="437463"/>
                  </a:lnTo>
                  <a:lnTo>
                    <a:pt x="27865" y="339148"/>
                  </a:lnTo>
                  <a:lnTo>
                    <a:pt x="31349" y="544265"/>
                  </a:lnTo>
                  <a:lnTo>
                    <a:pt x="34832" y="472068"/>
                  </a:lnTo>
                  <a:lnTo>
                    <a:pt x="38315" y="403799"/>
                  </a:lnTo>
                  <a:lnTo>
                    <a:pt x="41798" y="339148"/>
                  </a:lnTo>
                  <a:lnTo>
                    <a:pt x="45282" y="277833"/>
                  </a:lnTo>
                  <a:lnTo>
                    <a:pt x="48765" y="219603"/>
                  </a:lnTo>
                  <a:lnTo>
                    <a:pt x="52248" y="164230"/>
                  </a:lnTo>
                  <a:lnTo>
                    <a:pt x="55731" y="289841"/>
                  </a:lnTo>
                  <a:lnTo>
                    <a:pt x="59215" y="242539"/>
                  </a:lnTo>
                  <a:lnTo>
                    <a:pt x="62698" y="197123"/>
                  </a:lnTo>
                  <a:lnTo>
                    <a:pt x="66181" y="153480"/>
                  </a:lnTo>
                  <a:lnTo>
                    <a:pt x="69664" y="258091"/>
                  </a:lnTo>
                  <a:lnTo>
                    <a:pt x="73148" y="219603"/>
                  </a:lnTo>
                  <a:lnTo>
                    <a:pt x="76631" y="182383"/>
                  </a:lnTo>
                  <a:lnTo>
                    <a:pt x="80114" y="146372"/>
                  </a:lnTo>
                  <a:lnTo>
                    <a:pt x="83597" y="111511"/>
                  </a:lnTo>
                  <a:lnTo>
                    <a:pt x="87081" y="77745"/>
                  </a:lnTo>
                  <a:lnTo>
                    <a:pt x="90564" y="171974"/>
                  </a:lnTo>
                  <a:lnTo>
                    <a:pt x="94047" y="141323"/>
                  </a:lnTo>
                  <a:lnTo>
                    <a:pt x="97530" y="111511"/>
                  </a:lnTo>
                  <a:lnTo>
                    <a:pt x="101014" y="82504"/>
                  </a:lnTo>
                  <a:lnTo>
                    <a:pt x="104497" y="54270"/>
                  </a:lnTo>
                  <a:lnTo>
                    <a:pt x="107980" y="26778"/>
                  </a:lnTo>
                  <a:lnTo>
                    <a:pt x="111463" y="0"/>
                  </a:lnTo>
                  <a:lnTo>
                    <a:pt x="114947" y="50642"/>
                  </a:lnTo>
                  <a:lnTo>
                    <a:pt x="118430" y="25599"/>
                  </a:lnTo>
                  <a:lnTo>
                    <a:pt x="121913" y="164230"/>
                  </a:lnTo>
                  <a:lnTo>
                    <a:pt x="125396" y="141323"/>
                  </a:lnTo>
                  <a:lnTo>
                    <a:pt x="128880" y="118887"/>
                  </a:lnTo>
                  <a:lnTo>
                    <a:pt x="132363" y="96909"/>
                  </a:lnTo>
                  <a:lnTo>
                    <a:pt x="135846" y="184673"/>
                  </a:lnTo>
                  <a:lnTo>
                    <a:pt x="139329" y="164230"/>
                  </a:lnTo>
                  <a:lnTo>
                    <a:pt x="142813" y="216363"/>
                  </a:lnTo>
                  <a:lnTo>
                    <a:pt x="146296" y="197123"/>
                  </a:lnTo>
                  <a:lnTo>
                    <a:pt x="149779" y="200838"/>
                  </a:lnTo>
                  <a:lnTo>
                    <a:pt x="153262" y="182383"/>
                  </a:lnTo>
                  <a:lnTo>
                    <a:pt x="156746" y="164230"/>
                  </a:lnTo>
                  <a:lnTo>
                    <a:pt x="160229" y="146372"/>
                  </a:lnTo>
                  <a:lnTo>
                    <a:pt x="163712" y="128801"/>
                  </a:lnTo>
                  <a:lnTo>
                    <a:pt x="167195" y="155735"/>
                  </a:lnTo>
                  <a:lnTo>
                    <a:pt x="170679" y="138939"/>
                  </a:lnTo>
                  <a:lnTo>
                    <a:pt x="174162" y="122399"/>
                  </a:lnTo>
                  <a:lnTo>
                    <a:pt x="177645" y="106108"/>
                  </a:lnTo>
                  <a:lnTo>
                    <a:pt x="181128" y="132293"/>
                  </a:lnTo>
                  <a:lnTo>
                    <a:pt x="184612" y="116669"/>
                  </a:lnTo>
                  <a:lnTo>
                    <a:pt x="188095" y="121598"/>
                  </a:lnTo>
                  <a:lnTo>
                    <a:pt x="191578" y="106502"/>
                  </a:lnTo>
                  <a:lnTo>
                    <a:pt x="195061" y="167837"/>
                  </a:lnTo>
                  <a:lnTo>
                    <a:pt x="198545" y="153480"/>
                  </a:lnTo>
                  <a:lnTo>
                    <a:pt x="202028" y="139309"/>
                  </a:lnTo>
                  <a:lnTo>
                    <a:pt x="205511" y="125321"/>
                  </a:lnTo>
                  <a:lnTo>
                    <a:pt x="208994" y="111511"/>
                  </a:lnTo>
                  <a:lnTo>
                    <a:pt x="212478" y="97876"/>
                  </a:lnTo>
                  <a:lnTo>
                    <a:pt x="215961" y="84413"/>
                  </a:lnTo>
                  <a:lnTo>
                    <a:pt x="219444" y="71119"/>
                  </a:lnTo>
                  <a:lnTo>
                    <a:pt x="222927" y="57991"/>
                  </a:lnTo>
                  <a:lnTo>
                    <a:pt x="226411" y="45025"/>
                  </a:lnTo>
                  <a:lnTo>
                    <a:pt x="229894" y="32218"/>
                  </a:lnTo>
                  <a:lnTo>
                    <a:pt x="233377" y="73599"/>
                  </a:lnTo>
                  <a:lnTo>
                    <a:pt x="236860" y="61257"/>
                  </a:lnTo>
                  <a:lnTo>
                    <a:pt x="240344" y="66277"/>
                  </a:lnTo>
                  <a:lnTo>
                    <a:pt x="243827" y="54270"/>
                  </a:lnTo>
                  <a:lnTo>
                    <a:pt x="247310" y="123007"/>
                  </a:lnTo>
                  <a:lnTo>
                    <a:pt x="250793" y="111511"/>
                  </a:lnTo>
                  <a:lnTo>
                    <a:pt x="254277" y="158657"/>
                  </a:lnTo>
                  <a:lnTo>
                    <a:pt x="257760" y="147594"/>
                  </a:lnTo>
                  <a:lnTo>
                    <a:pt x="261243" y="136643"/>
                  </a:lnTo>
                  <a:lnTo>
                    <a:pt x="264726" y="125800"/>
                  </a:lnTo>
                  <a:lnTo>
                    <a:pt x="268210" y="115065"/>
                  </a:lnTo>
                  <a:lnTo>
                    <a:pt x="271693" y="255857"/>
                  </a:lnTo>
                  <a:lnTo>
                    <a:pt x="275176" y="245854"/>
                  </a:lnTo>
                  <a:lnTo>
                    <a:pt x="278659" y="300051"/>
                  </a:lnTo>
                  <a:lnTo>
                    <a:pt x="282143" y="290477"/>
                  </a:lnTo>
                  <a:lnTo>
                    <a:pt x="285626" y="291096"/>
                  </a:lnTo>
                  <a:lnTo>
                    <a:pt x="289109" y="281718"/>
                  </a:lnTo>
                  <a:lnTo>
                    <a:pt x="292592" y="301975"/>
                  </a:lnTo>
                  <a:lnTo>
                    <a:pt x="296075" y="292863"/>
                  </a:lnTo>
                  <a:lnTo>
                    <a:pt x="299559" y="283821"/>
                  </a:lnTo>
                  <a:lnTo>
                    <a:pt x="303042" y="274850"/>
                  </a:lnTo>
                  <a:lnTo>
                    <a:pt x="306525" y="275622"/>
                  </a:lnTo>
                  <a:lnTo>
                    <a:pt x="310008" y="266824"/>
                  </a:lnTo>
                  <a:lnTo>
                    <a:pt x="313492" y="258091"/>
                  </a:lnTo>
                  <a:lnTo>
                    <a:pt x="316975" y="322296"/>
                  </a:lnTo>
                  <a:lnTo>
                    <a:pt x="320458" y="313959"/>
                  </a:lnTo>
                  <a:lnTo>
                    <a:pt x="323941" y="305681"/>
                  </a:lnTo>
                  <a:lnTo>
                    <a:pt x="327425" y="297461"/>
                  </a:lnTo>
                  <a:lnTo>
                    <a:pt x="330908" y="314772"/>
                  </a:lnTo>
                  <a:lnTo>
                    <a:pt x="334391" y="306757"/>
                  </a:lnTo>
                  <a:lnTo>
                    <a:pt x="337874" y="298797"/>
                  </a:lnTo>
                  <a:lnTo>
                    <a:pt x="341358" y="290891"/>
                  </a:lnTo>
                  <a:lnTo>
                    <a:pt x="344841" y="299642"/>
                  </a:lnTo>
                  <a:lnTo>
                    <a:pt x="348324" y="291897"/>
                  </a:lnTo>
                  <a:lnTo>
                    <a:pt x="351807" y="284205"/>
                  </a:lnTo>
                  <a:lnTo>
                    <a:pt x="355291" y="276562"/>
                  </a:lnTo>
                  <a:lnTo>
                    <a:pt x="358774" y="268970"/>
                  </a:lnTo>
                  <a:lnTo>
                    <a:pt x="362257" y="285866"/>
                  </a:lnTo>
                  <a:lnTo>
                    <a:pt x="365740" y="278449"/>
                  </a:lnTo>
                  <a:lnTo>
                    <a:pt x="369224" y="279052"/>
                  </a:lnTo>
                  <a:lnTo>
                    <a:pt x="372707" y="271753"/>
                  </a:lnTo>
                  <a:lnTo>
                    <a:pt x="376190" y="264500"/>
                  </a:lnTo>
                  <a:lnTo>
                    <a:pt x="379673" y="257293"/>
                  </a:lnTo>
                  <a:lnTo>
                    <a:pt x="383157" y="281352"/>
                  </a:lnTo>
                  <a:lnTo>
                    <a:pt x="386640" y="274324"/>
                  </a:lnTo>
                  <a:lnTo>
                    <a:pt x="390123" y="274937"/>
                  </a:lnTo>
                  <a:lnTo>
                    <a:pt x="393606" y="268016"/>
                  </a:lnTo>
                  <a:lnTo>
                    <a:pt x="397090" y="261136"/>
                  </a:lnTo>
                  <a:lnTo>
                    <a:pt x="400573" y="254297"/>
                  </a:lnTo>
                  <a:lnTo>
                    <a:pt x="404056" y="269970"/>
                  </a:lnTo>
                  <a:lnTo>
                    <a:pt x="407539" y="263273"/>
                  </a:lnTo>
                  <a:lnTo>
                    <a:pt x="411023" y="256615"/>
                  </a:lnTo>
                  <a:lnTo>
                    <a:pt x="414506" y="285933"/>
                  </a:lnTo>
                  <a:lnTo>
                    <a:pt x="417989" y="279448"/>
                  </a:lnTo>
                  <a:lnTo>
                    <a:pt x="421472" y="272999"/>
                  </a:lnTo>
                  <a:lnTo>
                    <a:pt x="424956" y="266587"/>
                  </a:lnTo>
                  <a:lnTo>
                    <a:pt x="428439" y="351294"/>
                  </a:lnTo>
                  <a:lnTo>
                    <a:pt x="431922" y="345205"/>
                  </a:lnTo>
                  <a:lnTo>
                    <a:pt x="435405" y="368556"/>
                  </a:lnTo>
                  <a:lnTo>
                    <a:pt x="438889" y="362616"/>
                  </a:lnTo>
                  <a:lnTo>
                    <a:pt x="442372" y="362435"/>
                  </a:lnTo>
                  <a:lnTo>
                    <a:pt x="445855" y="356571"/>
                  </a:lnTo>
                  <a:lnTo>
                    <a:pt x="449338" y="373196"/>
                  </a:lnTo>
                  <a:lnTo>
                    <a:pt x="452822" y="367454"/>
                  </a:lnTo>
                  <a:lnTo>
                    <a:pt x="456305" y="372692"/>
                  </a:lnTo>
                  <a:lnTo>
                    <a:pt x="459788" y="367036"/>
                  </a:lnTo>
                  <a:lnTo>
                    <a:pt x="463271" y="361406"/>
                  </a:lnTo>
                  <a:lnTo>
                    <a:pt x="466755" y="382474"/>
                  </a:lnTo>
                  <a:lnTo>
                    <a:pt x="470238" y="376972"/>
                  </a:lnTo>
                  <a:lnTo>
                    <a:pt x="473721" y="371495"/>
                  </a:lnTo>
                  <a:lnTo>
                    <a:pt x="477204" y="366043"/>
                  </a:lnTo>
                  <a:lnTo>
                    <a:pt x="480688" y="365852"/>
                  </a:lnTo>
                  <a:lnTo>
                    <a:pt x="484171" y="360464"/>
                  </a:lnTo>
                  <a:lnTo>
                    <a:pt x="487654" y="370597"/>
                  </a:lnTo>
                  <a:lnTo>
                    <a:pt x="491137" y="365298"/>
                  </a:lnTo>
                  <a:lnTo>
                    <a:pt x="494621" y="375168"/>
                  </a:lnTo>
                  <a:lnTo>
                    <a:pt x="498104" y="369955"/>
                  </a:lnTo>
                  <a:lnTo>
                    <a:pt x="501587" y="389225"/>
                  </a:lnTo>
                  <a:lnTo>
                    <a:pt x="505070" y="384122"/>
                  </a:lnTo>
                  <a:lnTo>
                    <a:pt x="508554" y="420619"/>
                  </a:lnTo>
                  <a:lnTo>
                    <a:pt x="512037" y="415672"/>
                  </a:lnTo>
                  <a:lnTo>
                    <a:pt x="515520" y="410745"/>
                  </a:lnTo>
                  <a:lnTo>
                    <a:pt x="519003" y="488278"/>
                  </a:lnTo>
                  <a:lnTo>
                    <a:pt x="522487" y="483625"/>
                  </a:lnTo>
                  <a:lnTo>
                    <a:pt x="525970" y="478990"/>
                  </a:lnTo>
                  <a:lnTo>
                    <a:pt x="529453" y="474371"/>
                  </a:lnTo>
                  <a:lnTo>
                    <a:pt x="532936" y="481156"/>
                  </a:lnTo>
                  <a:lnTo>
                    <a:pt x="536420" y="476604"/>
                  </a:lnTo>
                  <a:lnTo>
                    <a:pt x="539903" y="508391"/>
                  </a:lnTo>
                  <a:lnTo>
                    <a:pt x="543386" y="503977"/>
                  </a:lnTo>
                  <a:lnTo>
                    <a:pt x="546869" y="510014"/>
                  </a:lnTo>
                  <a:lnTo>
                    <a:pt x="550353" y="505661"/>
                  </a:lnTo>
                  <a:lnTo>
                    <a:pt x="553836" y="518314"/>
                  </a:lnTo>
                  <a:lnTo>
                    <a:pt x="557319" y="514040"/>
                  </a:lnTo>
                  <a:lnTo>
                    <a:pt x="560802" y="529495"/>
                  </a:lnTo>
                  <a:lnTo>
                    <a:pt x="564286" y="525306"/>
                  </a:lnTo>
                  <a:lnTo>
                    <a:pt x="567769" y="521131"/>
                  </a:lnTo>
                  <a:lnTo>
                    <a:pt x="571252" y="560280"/>
                  </a:lnTo>
                  <a:lnTo>
                    <a:pt x="574735" y="556258"/>
                  </a:lnTo>
                  <a:lnTo>
                    <a:pt x="578218" y="575370"/>
                  </a:lnTo>
                  <a:lnTo>
                    <a:pt x="581702" y="571441"/>
                  </a:lnTo>
                  <a:lnTo>
                    <a:pt x="585185" y="578709"/>
                  </a:lnTo>
                  <a:lnTo>
                    <a:pt x="588668" y="574837"/>
                  </a:lnTo>
                  <a:lnTo>
                    <a:pt x="592151" y="589993"/>
                  </a:lnTo>
                  <a:lnTo>
                    <a:pt x="595635" y="586200"/>
                  </a:lnTo>
                  <a:lnTo>
                    <a:pt x="599118" y="587731"/>
                  </a:lnTo>
                  <a:lnTo>
                    <a:pt x="602601" y="583975"/>
                  </a:lnTo>
                  <a:lnTo>
                    <a:pt x="606084" y="582878"/>
                  </a:lnTo>
                  <a:lnTo>
                    <a:pt x="609568" y="579151"/>
                  </a:lnTo>
                  <a:lnTo>
                    <a:pt x="613051" y="578081"/>
                  </a:lnTo>
                  <a:lnTo>
                    <a:pt x="616534" y="574383"/>
                  </a:lnTo>
                  <a:lnTo>
                    <a:pt x="620017" y="570695"/>
                  </a:lnTo>
                  <a:lnTo>
                    <a:pt x="623501" y="587805"/>
                  </a:lnTo>
                  <a:lnTo>
                    <a:pt x="626984" y="584196"/>
                  </a:lnTo>
                  <a:lnTo>
                    <a:pt x="630467" y="585669"/>
                  </a:lnTo>
                  <a:lnTo>
                    <a:pt x="633950" y="582094"/>
                  </a:lnTo>
                  <a:lnTo>
                    <a:pt x="637434" y="586069"/>
                  </a:lnTo>
                  <a:lnTo>
                    <a:pt x="640917" y="582533"/>
                  </a:lnTo>
                  <a:lnTo>
                    <a:pt x="644400" y="579008"/>
                  </a:lnTo>
                  <a:lnTo>
                    <a:pt x="647883" y="575491"/>
                  </a:lnTo>
                  <a:lnTo>
                    <a:pt x="651367" y="598841"/>
                  </a:lnTo>
                  <a:lnTo>
                    <a:pt x="654850" y="595416"/>
                  </a:lnTo>
                  <a:lnTo>
                    <a:pt x="658333" y="599078"/>
                  </a:lnTo>
                  <a:lnTo>
                    <a:pt x="661816" y="595690"/>
                  </a:lnTo>
                  <a:lnTo>
                    <a:pt x="665300" y="606198"/>
                  </a:lnTo>
                  <a:lnTo>
                    <a:pt x="668783" y="602864"/>
                  </a:lnTo>
                  <a:lnTo>
                    <a:pt x="672266" y="599539"/>
                  </a:lnTo>
                  <a:lnTo>
                    <a:pt x="675749" y="596222"/>
                  </a:lnTo>
                  <a:lnTo>
                    <a:pt x="679233" y="592914"/>
                  </a:lnTo>
                  <a:lnTo>
                    <a:pt x="682716" y="591914"/>
                  </a:lnTo>
                  <a:lnTo>
                    <a:pt x="686199" y="588628"/>
                  </a:lnTo>
                  <a:lnTo>
                    <a:pt x="689682" y="624961"/>
                  </a:lnTo>
                  <a:lnTo>
                    <a:pt x="693166" y="621795"/>
                  </a:lnTo>
                  <a:lnTo>
                    <a:pt x="696649" y="622836"/>
                  </a:lnTo>
                  <a:lnTo>
                    <a:pt x="700132" y="619695"/>
                  </a:lnTo>
                  <a:lnTo>
                    <a:pt x="703615" y="616562"/>
                  </a:lnTo>
                  <a:lnTo>
                    <a:pt x="707099" y="613436"/>
                  </a:lnTo>
                  <a:lnTo>
                    <a:pt x="710582" y="663675"/>
                  </a:lnTo>
                  <a:lnTo>
                    <a:pt x="714065" y="660704"/>
                  </a:lnTo>
                  <a:lnTo>
                    <a:pt x="717548" y="657739"/>
                  </a:lnTo>
                  <a:lnTo>
                    <a:pt x="721032" y="660336"/>
                  </a:lnTo>
                  <a:lnTo>
                    <a:pt x="724515" y="657399"/>
                  </a:lnTo>
                  <a:lnTo>
                    <a:pt x="727998" y="670763"/>
                  </a:lnTo>
                  <a:lnTo>
                    <a:pt x="731481" y="667881"/>
                  </a:lnTo>
                  <a:lnTo>
                    <a:pt x="734965" y="668555"/>
                  </a:lnTo>
                  <a:lnTo>
                    <a:pt x="738448" y="665695"/>
                  </a:lnTo>
                  <a:lnTo>
                    <a:pt x="741931" y="664612"/>
                  </a:lnTo>
                  <a:lnTo>
                    <a:pt x="745414" y="661769"/>
                  </a:lnTo>
                  <a:lnTo>
                    <a:pt x="748898" y="660704"/>
                  </a:lnTo>
                  <a:lnTo>
                    <a:pt x="752381" y="657877"/>
                  </a:lnTo>
                  <a:lnTo>
                    <a:pt x="755864" y="663846"/>
                  </a:lnTo>
                  <a:lnTo>
                    <a:pt x="759347" y="661053"/>
                  </a:lnTo>
                  <a:lnTo>
                    <a:pt x="762831" y="663472"/>
                  </a:lnTo>
                  <a:lnTo>
                    <a:pt x="766314" y="660704"/>
                  </a:lnTo>
                  <a:lnTo>
                    <a:pt x="769797" y="657941"/>
                  </a:lnTo>
                  <a:lnTo>
                    <a:pt x="773280" y="655184"/>
                  </a:lnTo>
                  <a:lnTo>
                    <a:pt x="776764" y="652432"/>
                  </a:lnTo>
                  <a:lnTo>
                    <a:pt x="780247" y="656608"/>
                  </a:lnTo>
                  <a:lnTo>
                    <a:pt x="783730" y="653885"/>
                  </a:lnTo>
                  <a:lnTo>
                    <a:pt x="787213" y="652887"/>
                  </a:lnTo>
                  <a:lnTo>
                    <a:pt x="790697" y="650178"/>
                  </a:lnTo>
                  <a:lnTo>
                    <a:pt x="794180" y="654314"/>
                  </a:lnTo>
                  <a:lnTo>
                    <a:pt x="797663" y="651633"/>
                  </a:lnTo>
                  <a:lnTo>
                    <a:pt x="801146" y="648957"/>
                  </a:lnTo>
                  <a:lnTo>
                    <a:pt x="804630" y="646286"/>
                  </a:lnTo>
                  <a:lnTo>
                    <a:pt x="808113" y="648722"/>
                  </a:lnTo>
                  <a:lnTo>
                    <a:pt x="811596" y="646074"/>
                  </a:lnTo>
                  <a:lnTo>
                    <a:pt x="815079" y="651829"/>
                  </a:lnTo>
                  <a:lnTo>
                    <a:pt x="818563" y="649211"/>
                  </a:lnTo>
                  <a:lnTo>
                    <a:pt x="822046" y="646597"/>
                  </a:lnTo>
                  <a:lnTo>
                    <a:pt x="825529" y="645659"/>
                  </a:lnTo>
                  <a:lnTo>
                    <a:pt x="829012" y="643060"/>
                  </a:lnTo>
                  <a:lnTo>
                    <a:pt x="832496" y="642136"/>
                  </a:lnTo>
                  <a:lnTo>
                    <a:pt x="835979" y="639551"/>
                  </a:lnTo>
                  <a:lnTo>
                    <a:pt x="839462" y="641963"/>
                  </a:lnTo>
                  <a:lnTo>
                    <a:pt x="842945" y="639399"/>
                  </a:lnTo>
                  <a:lnTo>
                    <a:pt x="846429" y="640148"/>
                  </a:lnTo>
                  <a:lnTo>
                    <a:pt x="849912" y="637601"/>
                  </a:lnTo>
                  <a:lnTo>
                    <a:pt x="853395" y="649686"/>
                  </a:lnTo>
                  <a:lnTo>
                    <a:pt x="856878" y="647181"/>
                  </a:lnTo>
                  <a:lnTo>
                    <a:pt x="860361" y="648035"/>
                  </a:lnTo>
                  <a:lnTo>
                    <a:pt x="863845" y="646288"/>
                  </a:lnTo>
                  <a:lnTo>
                    <a:pt x="867328" y="644493"/>
                  </a:lnTo>
                  <a:lnTo>
                    <a:pt x="870811" y="642016"/>
                  </a:lnTo>
                  <a:lnTo>
                    <a:pt x="874294" y="639544"/>
                  </a:lnTo>
                  <a:lnTo>
                    <a:pt x="877778" y="641852"/>
                  </a:lnTo>
                  <a:lnTo>
                    <a:pt x="881261" y="639399"/>
                  </a:lnTo>
                  <a:lnTo>
                    <a:pt x="884744" y="646938"/>
                  </a:lnTo>
                  <a:lnTo>
                    <a:pt x="888227" y="645239"/>
                  </a:lnTo>
                  <a:lnTo>
                    <a:pt x="891711" y="646180"/>
                  </a:lnTo>
                  <a:lnTo>
                    <a:pt x="895194" y="643774"/>
                  </a:lnTo>
                  <a:lnTo>
                    <a:pt x="898677" y="655063"/>
                  </a:lnTo>
                  <a:lnTo>
                    <a:pt x="902160" y="652694"/>
                  </a:lnTo>
                  <a:lnTo>
                    <a:pt x="905644" y="666511"/>
                  </a:lnTo>
                  <a:lnTo>
                    <a:pt x="909127" y="664185"/>
                  </a:lnTo>
                  <a:lnTo>
                    <a:pt x="912610" y="666181"/>
                  </a:lnTo>
                  <a:lnTo>
                    <a:pt x="916093" y="663872"/>
                  </a:lnTo>
                  <a:lnTo>
                    <a:pt x="919577" y="661567"/>
                  </a:lnTo>
                  <a:lnTo>
                    <a:pt x="923060" y="659266"/>
                  </a:lnTo>
                  <a:lnTo>
                    <a:pt x="926543" y="656969"/>
                  </a:lnTo>
                  <a:lnTo>
                    <a:pt x="930026" y="660419"/>
                  </a:lnTo>
                  <a:lnTo>
                    <a:pt x="933510" y="658141"/>
                  </a:lnTo>
                  <a:lnTo>
                    <a:pt x="936993" y="657296"/>
                  </a:lnTo>
                  <a:lnTo>
                    <a:pt x="940476" y="655029"/>
                  </a:lnTo>
                  <a:lnTo>
                    <a:pt x="943959" y="654195"/>
                  </a:lnTo>
                  <a:lnTo>
                    <a:pt x="947443" y="651939"/>
                  </a:lnTo>
                  <a:lnTo>
                    <a:pt x="950926" y="651116"/>
                  </a:lnTo>
                  <a:lnTo>
                    <a:pt x="954409" y="648870"/>
                  </a:lnTo>
                  <a:lnTo>
                    <a:pt x="957892" y="646628"/>
                  </a:lnTo>
                  <a:lnTo>
                    <a:pt x="961376" y="644389"/>
                  </a:lnTo>
                  <a:lnTo>
                    <a:pt x="964859" y="642154"/>
                  </a:lnTo>
                  <a:lnTo>
                    <a:pt x="968342" y="639923"/>
                  </a:lnTo>
                  <a:lnTo>
                    <a:pt x="971825" y="637696"/>
                  </a:lnTo>
                  <a:lnTo>
                    <a:pt x="975309" y="635472"/>
                  </a:lnTo>
                  <a:lnTo>
                    <a:pt x="978792" y="633252"/>
                  </a:lnTo>
                  <a:lnTo>
                    <a:pt x="982275" y="638233"/>
                  </a:lnTo>
                  <a:lnTo>
                    <a:pt x="985758" y="636034"/>
                  </a:lnTo>
                  <a:lnTo>
                    <a:pt x="989242" y="654768"/>
                  </a:lnTo>
                  <a:lnTo>
                    <a:pt x="992725" y="652615"/>
                  </a:lnTo>
                  <a:lnTo>
                    <a:pt x="996208" y="651829"/>
                  </a:lnTo>
                  <a:lnTo>
                    <a:pt x="999691" y="649686"/>
                  </a:lnTo>
                  <a:lnTo>
                    <a:pt x="1003175" y="667511"/>
                  </a:lnTo>
                  <a:lnTo>
                    <a:pt x="1006658" y="665413"/>
                  </a:lnTo>
                  <a:lnTo>
                    <a:pt x="1010141" y="674868"/>
                  </a:lnTo>
                  <a:lnTo>
                    <a:pt x="1013624" y="672799"/>
                  </a:lnTo>
                  <a:lnTo>
                    <a:pt x="1017108" y="673263"/>
                  </a:lnTo>
                  <a:lnTo>
                    <a:pt x="1020591" y="671204"/>
                  </a:lnTo>
                  <a:lnTo>
                    <a:pt x="1024074" y="674180"/>
                  </a:lnTo>
                  <a:lnTo>
                    <a:pt x="1027557" y="672137"/>
                  </a:lnTo>
                  <a:lnTo>
                    <a:pt x="1031041" y="670097"/>
                  </a:lnTo>
                  <a:lnTo>
                    <a:pt x="1034524" y="669819"/>
                  </a:lnTo>
                  <a:lnTo>
                    <a:pt x="1038007" y="668372"/>
                  </a:lnTo>
                  <a:lnTo>
                    <a:pt x="1041490" y="680056"/>
                  </a:lnTo>
                  <a:lnTo>
                    <a:pt x="1044974" y="678059"/>
                  </a:lnTo>
                  <a:lnTo>
                    <a:pt x="1048457" y="678485"/>
                  </a:lnTo>
                  <a:lnTo>
                    <a:pt x="1051940" y="676498"/>
                  </a:lnTo>
                  <a:lnTo>
                    <a:pt x="1055423" y="678131"/>
                  </a:lnTo>
                  <a:lnTo>
                    <a:pt x="1058907" y="676156"/>
                  </a:lnTo>
                  <a:lnTo>
                    <a:pt x="1062390" y="674184"/>
                  </a:lnTo>
                  <a:lnTo>
                    <a:pt x="1065873" y="672215"/>
                  </a:lnTo>
                  <a:lnTo>
                    <a:pt x="1069356" y="675128"/>
                  </a:lnTo>
                  <a:lnTo>
                    <a:pt x="1072840" y="673730"/>
                  </a:lnTo>
                  <a:lnTo>
                    <a:pt x="1076323" y="672336"/>
                  </a:lnTo>
                  <a:lnTo>
                    <a:pt x="1079806" y="680390"/>
                  </a:lnTo>
                  <a:lnTo>
                    <a:pt x="1083289" y="679008"/>
                  </a:lnTo>
                  <a:lnTo>
                    <a:pt x="1086773" y="684118"/>
                  </a:lnTo>
                  <a:lnTo>
                    <a:pt x="1090256" y="682211"/>
                  </a:lnTo>
                  <a:lnTo>
                    <a:pt x="1093739" y="682603"/>
                  </a:lnTo>
                  <a:lnTo>
                    <a:pt x="1097222" y="680705"/>
                  </a:lnTo>
                  <a:lnTo>
                    <a:pt x="1100706" y="678810"/>
                  </a:lnTo>
                  <a:lnTo>
                    <a:pt x="1104189" y="676917"/>
                  </a:lnTo>
                  <a:lnTo>
                    <a:pt x="1107672" y="675028"/>
                  </a:lnTo>
                  <a:lnTo>
                    <a:pt x="1111155" y="673140"/>
                  </a:lnTo>
                  <a:lnTo>
                    <a:pt x="1114639" y="673700"/>
                  </a:lnTo>
                  <a:lnTo>
                    <a:pt x="1118122" y="672359"/>
                  </a:lnTo>
                  <a:lnTo>
                    <a:pt x="1121605" y="677802"/>
                  </a:lnTo>
                  <a:lnTo>
                    <a:pt x="1125088" y="675944"/>
                  </a:lnTo>
                  <a:lnTo>
                    <a:pt x="1128572" y="674087"/>
                  </a:lnTo>
                  <a:lnTo>
                    <a:pt x="1132055" y="676133"/>
                  </a:lnTo>
                  <a:lnTo>
                    <a:pt x="1135538" y="674813"/>
                  </a:lnTo>
                  <a:lnTo>
                    <a:pt x="1139021" y="673066"/>
                  </a:lnTo>
                  <a:lnTo>
                    <a:pt x="1142505" y="671228"/>
                  </a:lnTo>
                  <a:lnTo>
                    <a:pt x="1145988" y="689221"/>
                  </a:lnTo>
                  <a:lnTo>
                    <a:pt x="1149471" y="687421"/>
                  </a:lnTo>
                  <a:lnTo>
                    <a:pt x="1152954" y="697290"/>
                  </a:lnTo>
                  <a:lnTo>
                    <a:pt x="1156437" y="695515"/>
                  </a:lnTo>
                  <a:lnTo>
                    <a:pt x="1159921" y="694789"/>
                  </a:lnTo>
                  <a:lnTo>
                    <a:pt x="1163404" y="693020"/>
                  </a:lnTo>
                  <a:lnTo>
                    <a:pt x="1166887" y="691253"/>
                  </a:lnTo>
                  <a:lnTo>
                    <a:pt x="1170370" y="689489"/>
                  </a:lnTo>
                  <a:lnTo>
                    <a:pt x="1173854" y="687727"/>
                  </a:lnTo>
                  <a:lnTo>
                    <a:pt x="1177337" y="685967"/>
                  </a:lnTo>
                  <a:lnTo>
                    <a:pt x="1180820" y="684210"/>
                  </a:lnTo>
                  <a:lnTo>
                    <a:pt x="1184303" y="682454"/>
                  </a:lnTo>
                  <a:lnTo>
                    <a:pt x="1187787" y="680701"/>
                  </a:lnTo>
                  <a:lnTo>
                    <a:pt x="1191270" y="689415"/>
                  </a:lnTo>
                  <a:lnTo>
                    <a:pt x="1194753" y="687684"/>
                  </a:lnTo>
                  <a:lnTo>
                    <a:pt x="1198236" y="691098"/>
                  </a:lnTo>
                  <a:lnTo>
                    <a:pt x="1201720" y="689379"/>
                  </a:lnTo>
                  <a:lnTo>
                    <a:pt x="1205203" y="709561"/>
                  </a:lnTo>
                  <a:lnTo>
                    <a:pt x="1208686" y="707883"/>
                  </a:lnTo>
                  <a:lnTo>
                    <a:pt x="1212169" y="716724"/>
                  </a:lnTo>
                  <a:lnTo>
                    <a:pt x="1215653" y="715068"/>
                  </a:lnTo>
                  <a:lnTo>
                    <a:pt x="1219136" y="717176"/>
                  </a:lnTo>
                  <a:lnTo>
                    <a:pt x="1222619" y="715530"/>
                  </a:lnTo>
                  <a:lnTo>
                    <a:pt x="1226102" y="713886"/>
                  </a:lnTo>
                  <a:lnTo>
                    <a:pt x="1229586" y="712243"/>
                  </a:lnTo>
                  <a:lnTo>
                    <a:pt x="1233069" y="710603"/>
                  </a:lnTo>
                  <a:lnTo>
                    <a:pt x="1236552" y="708964"/>
                  </a:lnTo>
                  <a:lnTo>
                    <a:pt x="1240035" y="707328"/>
                  </a:lnTo>
                  <a:lnTo>
                    <a:pt x="1243519" y="708523"/>
                  </a:lnTo>
                  <a:lnTo>
                    <a:pt x="1247002" y="706895"/>
                  </a:lnTo>
                  <a:lnTo>
                    <a:pt x="1250485" y="708085"/>
                  </a:lnTo>
                  <a:lnTo>
                    <a:pt x="1253968" y="706466"/>
                  </a:lnTo>
                  <a:lnTo>
                    <a:pt x="1257452" y="711359"/>
                  </a:lnTo>
                  <a:lnTo>
                    <a:pt x="1260935" y="709753"/>
                  </a:lnTo>
                  <a:lnTo>
                    <a:pt x="1264418" y="724431"/>
                  </a:lnTo>
                  <a:lnTo>
                    <a:pt x="1267901" y="722855"/>
                  </a:lnTo>
                  <a:lnTo>
                    <a:pt x="1271385" y="734352"/>
                  </a:lnTo>
                  <a:lnTo>
                    <a:pt x="1274868" y="732801"/>
                  </a:lnTo>
                  <a:lnTo>
                    <a:pt x="1278351" y="731252"/>
                  </a:lnTo>
                  <a:lnTo>
                    <a:pt x="1281834" y="729704"/>
                  </a:lnTo>
                  <a:lnTo>
                    <a:pt x="1285318" y="728158"/>
                  </a:lnTo>
                  <a:lnTo>
                    <a:pt x="1288801" y="728335"/>
                  </a:lnTo>
                  <a:lnTo>
                    <a:pt x="1292284" y="726796"/>
                  </a:lnTo>
                  <a:lnTo>
                    <a:pt x="1295767" y="726118"/>
                  </a:lnTo>
                  <a:lnTo>
                    <a:pt x="1299251" y="724583"/>
                  </a:lnTo>
                  <a:lnTo>
                    <a:pt x="1302734" y="724769"/>
                  </a:lnTo>
                  <a:lnTo>
                    <a:pt x="1306217" y="723240"/>
                  </a:lnTo>
                  <a:lnTo>
                    <a:pt x="1309700" y="727686"/>
                  </a:lnTo>
                  <a:lnTo>
                    <a:pt x="1313184" y="726170"/>
                  </a:lnTo>
                  <a:lnTo>
                    <a:pt x="1316667" y="725503"/>
                  </a:lnTo>
                  <a:lnTo>
                    <a:pt x="1320150" y="723992"/>
                  </a:lnTo>
                  <a:lnTo>
                    <a:pt x="1323633" y="724177"/>
                  </a:lnTo>
                  <a:lnTo>
                    <a:pt x="1327117" y="722671"/>
                  </a:lnTo>
                  <a:lnTo>
                    <a:pt x="1330600" y="723703"/>
                  </a:lnTo>
                  <a:lnTo>
                    <a:pt x="1334083" y="722205"/>
                  </a:lnTo>
                  <a:lnTo>
                    <a:pt x="1337566" y="720708"/>
                  </a:lnTo>
                  <a:lnTo>
                    <a:pt x="1341050" y="720058"/>
                  </a:lnTo>
                  <a:lnTo>
                    <a:pt x="1344533" y="718565"/>
                  </a:lnTo>
                  <a:lnTo>
                    <a:pt x="1348016" y="717920"/>
                  </a:lnTo>
                  <a:lnTo>
                    <a:pt x="1351499" y="716432"/>
                  </a:lnTo>
                  <a:lnTo>
                    <a:pt x="1354983" y="715792"/>
                  </a:lnTo>
                  <a:lnTo>
                    <a:pt x="1358466" y="714309"/>
                  </a:lnTo>
                  <a:lnTo>
                    <a:pt x="1361949" y="712827"/>
                  </a:lnTo>
                  <a:lnTo>
                    <a:pt x="1365432" y="711347"/>
                  </a:lnTo>
                  <a:lnTo>
                    <a:pt x="1368916" y="710718"/>
                  </a:lnTo>
                  <a:lnTo>
                    <a:pt x="1372399" y="709242"/>
                  </a:lnTo>
                  <a:lnTo>
                    <a:pt x="1375882" y="726024"/>
                  </a:lnTo>
                  <a:lnTo>
                    <a:pt x="1379365" y="724578"/>
                  </a:lnTo>
                  <a:lnTo>
                    <a:pt x="1382849" y="723134"/>
                  </a:lnTo>
                  <a:lnTo>
                    <a:pt x="1386332" y="721691"/>
                  </a:lnTo>
                  <a:lnTo>
                    <a:pt x="1389815" y="720250"/>
                  </a:lnTo>
                  <a:lnTo>
                    <a:pt x="1393298" y="724473"/>
                  </a:lnTo>
                  <a:lnTo>
                    <a:pt x="1396782" y="723043"/>
                  </a:lnTo>
                  <a:lnTo>
                    <a:pt x="1400265" y="723221"/>
                  </a:lnTo>
                  <a:lnTo>
                    <a:pt x="1403748" y="721796"/>
                  </a:lnTo>
                  <a:lnTo>
                    <a:pt x="1407231" y="722776"/>
                  </a:lnTo>
                  <a:lnTo>
                    <a:pt x="1410715" y="721358"/>
                  </a:lnTo>
                  <a:lnTo>
                    <a:pt x="1414198" y="721539"/>
                  </a:lnTo>
                  <a:lnTo>
                    <a:pt x="1417681" y="720126"/>
                  </a:lnTo>
                  <a:lnTo>
                    <a:pt x="1421164" y="719513"/>
                  </a:lnTo>
                  <a:lnTo>
                    <a:pt x="1424648" y="718104"/>
                  </a:lnTo>
                  <a:lnTo>
                    <a:pt x="1428131" y="719089"/>
                  </a:lnTo>
                  <a:lnTo>
                    <a:pt x="1431614" y="717686"/>
                  </a:lnTo>
                  <a:lnTo>
                    <a:pt x="1435097" y="716285"/>
                  </a:lnTo>
                  <a:lnTo>
                    <a:pt x="1438580" y="717271"/>
                  </a:lnTo>
                  <a:lnTo>
                    <a:pt x="1442064" y="715876"/>
                  </a:lnTo>
                  <a:lnTo>
                    <a:pt x="1445547" y="722349"/>
                  </a:lnTo>
                  <a:lnTo>
                    <a:pt x="1449030" y="720968"/>
                  </a:lnTo>
                  <a:lnTo>
                    <a:pt x="1452513" y="721145"/>
                  </a:lnTo>
                  <a:lnTo>
                    <a:pt x="1455997" y="719769"/>
                  </a:lnTo>
                  <a:lnTo>
                    <a:pt x="1459480" y="718394"/>
                  </a:lnTo>
                  <a:lnTo>
                    <a:pt x="1462963" y="717020"/>
                  </a:lnTo>
                  <a:lnTo>
                    <a:pt x="1466446" y="717207"/>
                  </a:lnTo>
                  <a:lnTo>
                    <a:pt x="1469930" y="715839"/>
                  </a:lnTo>
                  <a:lnTo>
                    <a:pt x="1473413" y="718351"/>
                  </a:lnTo>
                  <a:lnTo>
                    <a:pt x="1476896" y="716991"/>
                  </a:lnTo>
                  <a:lnTo>
                    <a:pt x="1480379" y="725557"/>
                  </a:lnTo>
                  <a:lnTo>
                    <a:pt x="1483863" y="724213"/>
                  </a:lnTo>
                  <a:lnTo>
                    <a:pt x="1487346" y="722870"/>
                  </a:lnTo>
                  <a:lnTo>
                    <a:pt x="1490829" y="728271"/>
                  </a:lnTo>
                  <a:lnTo>
                    <a:pt x="1494312" y="726940"/>
                  </a:lnTo>
                  <a:lnTo>
                    <a:pt x="1497796" y="725610"/>
                  </a:lnTo>
                  <a:lnTo>
                    <a:pt x="1501279" y="724281"/>
                  </a:lnTo>
                  <a:lnTo>
                    <a:pt x="1504762" y="728140"/>
                  </a:lnTo>
                  <a:lnTo>
                    <a:pt x="1508245" y="726821"/>
                  </a:lnTo>
                  <a:lnTo>
                    <a:pt x="1511729" y="725503"/>
                  </a:lnTo>
                  <a:lnTo>
                    <a:pt x="1515212" y="724187"/>
                  </a:lnTo>
                  <a:lnTo>
                    <a:pt x="1518695" y="725084"/>
                  </a:lnTo>
                  <a:lnTo>
                    <a:pt x="1522178" y="723772"/>
                  </a:lnTo>
                  <a:lnTo>
                    <a:pt x="1525662" y="723934"/>
                  </a:lnTo>
                  <a:lnTo>
                    <a:pt x="1529145" y="722627"/>
                  </a:lnTo>
                  <a:lnTo>
                    <a:pt x="1532628" y="723523"/>
                  </a:lnTo>
                  <a:lnTo>
                    <a:pt x="1536111" y="722222"/>
                  </a:lnTo>
                  <a:lnTo>
                    <a:pt x="1539595" y="720922"/>
                  </a:lnTo>
                  <a:lnTo>
                    <a:pt x="1543078" y="724003"/>
                  </a:lnTo>
                  <a:lnTo>
                    <a:pt x="1546561" y="722712"/>
                  </a:lnTo>
                  <a:lnTo>
                    <a:pt x="1550044" y="721690"/>
                  </a:lnTo>
                  <a:lnTo>
                    <a:pt x="1553528" y="720740"/>
                  </a:lnTo>
                  <a:lnTo>
                    <a:pt x="1557011" y="720299"/>
                  </a:lnTo>
                  <a:lnTo>
                    <a:pt x="1560494" y="719014"/>
                  </a:lnTo>
                  <a:lnTo>
                    <a:pt x="1563977" y="719184"/>
                  </a:lnTo>
                  <a:lnTo>
                    <a:pt x="1567461" y="717903"/>
                  </a:lnTo>
                  <a:lnTo>
                    <a:pt x="1570944" y="719522"/>
                  </a:lnTo>
                  <a:lnTo>
                    <a:pt x="1574427" y="718247"/>
                  </a:lnTo>
                  <a:lnTo>
                    <a:pt x="1577910" y="719138"/>
                  </a:lnTo>
                  <a:lnTo>
                    <a:pt x="1581394" y="717868"/>
                  </a:lnTo>
                  <a:lnTo>
                    <a:pt x="1584877" y="717320"/>
                  </a:lnTo>
                  <a:lnTo>
                    <a:pt x="1588360" y="716054"/>
                  </a:lnTo>
                  <a:lnTo>
                    <a:pt x="1591843" y="714789"/>
                  </a:lnTo>
                  <a:lnTo>
                    <a:pt x="1595327" y="717834"/>
                  </a:lnTo>
                  <a:lnTo>
                    <a:pt x="1598810" y="716576"/>
                  </a:lnTo>
                  <a:lnTo>
                    <a:pt x="1602293" y="717461"/>
                  </a:lnTo>
                  <a:lnTo>
                    <a:pt x="1605776" y="716208"/>
                  </a:lnTo>
                  <a:lnTo>
                    <a:pt x="1609260" y="719212"/>
                  </a:lnTo>
                  <a:lnTo>
                    <a:pt x="1612743" y="717968"/>
                  </a:lnTo>
                  <a:lnTo>
                    <a:pt x="1616226" y="718838"/>
                  </a:lnTo>
                  <a:lnTo>
                    <a:pt x="1619709" y="717599"/>
                  </a:lnTo>
                  <a:lnTo>
                    <a:pt x="1623193" y="721258"/>
                  </a:lnTo>
                  <a:lnTo>
                    <a:pt x="1626676" y="720027"/>
                  </a:lnTo>
                  <a:lnTo>
                    <a:pt x="1630159" y="728423"/>
                  </a:lnTo>
                  <a:lnTo>
                    <a:pt x="1633642" y="727206"/>
                  </a:lnTo>
                  <a:lnTo>
                    <a:pt x="1637126" y="726669"/>
                  </a:lnTo>
                  <a:lnTo>
                    <a:pt x="1640609" y="725455"/>
                  </a:lnTo>
                  <a:lnTo>
                    <a:pt x="1644092" y="724242"/>
                  </a:lnTo>
                  <a:lnTo>
                    <a:pt x="1647575" y="724390"/>
                  </a:lnTo>
                  <a:lnTo>
                    <a:pt x="1651059" y="723180"/>
                  </a:lnTo>
                  <a:lnTo>
                    <a:pt x="1654542" y="728046"/>
                  </a:lnTo>
                  <a:lnTo>
                    <a:pt x="1658025" y="726846"/>
                  </a:lnTo>
                  <a:lnTo>
                    <a:pt x="1661508" y="725647"/>
                  </a:lnTo>
                  <a:lnTo>
                    <a:pt x="1664992" y="724449"/>
                  </a:lnTo>
                  <a:lnTo>
                    <a:pt x="1668475" y="723253"/>
                  </a:lnTo>
                  <a:lnTo>
                    <a:pt x="1671958" y="722057"/>
                  </a:lnTo>
                  <a:lnTo>
                    <a:pt x="1675441" y="724218"/>
                  </a:lnTo>
                  <a:lnTo>
                    <a:pt x="1678925" y="723028"/>
                  </a:lnTo>
                  <a:lnTo>
                    <a:pt x="1682408" y="725172"/>
                  </a:lnTo>
                  <a:lnTo>
                    <a:pt x="1685891" y="723988"/>
                  </a:lnTo>
                  <a:lnTo>
                    <a:pt x="1689374" y="724134"/>
                  </a:lnTo>
                  <a:lnTo>
                    <a:pt x="1692858" y="722954"/>
                  </a:lnTo>
                  <a:lnTo>
                    <a:pt x="1696341" y="721775"/>
                  </a:lnTo>
                  <a:lnTo>
                    <a:pt x="1699824" y="720597"/>
                  </a:lnTo>
                  <a:lnTo>
                    <a:pt x="1703307" y="719420"/>
                  </a:lnTo>
                  <a:lnTo>
                    <a:pt x="1706791" y="718910"/>
                  </a:lnTo>
                  <a:lnTo>
                    <a:pt x="1710274" y="717736"/>
                  </a:lnTo>
                  <a:lnTo>
                    <a:pt x="1713757" y="718558"/>
                  </a:lnTo>
                  <a:lnTo>
                    <a:pt x="1717240" y="717389"/>
                  </a:lnTo>
                  <a:lnTo>
                    <a:pt x="1720723" y="718209"/>
                  </a:lnTo>
                  <a:lnTo>
                    <a:pt x="1724207" y="717044"/>
                  </a:lnTo>
                  <a:lnTo>
                    <a:pt x="1727690" y="719178"/>
                  </a:lnTo>
                  <a:lnTo>
                    <a:pt x="1731173" y="718019"/>
                  </a:lnTo>
                  <a:lnTo>
                    <a:pt x="1734656" y="719484"/>
                  </a:lnTo>
                  <a:lnTo>
                    <a:pt x="1738140" y="718330"/>
                  </a:lnTo>
                  <a:lnTo>
                    <a:pt x="1741623" y="717176"/>
                  </a:lnTo>
                  <a:lnTo>
                    <a:pt x="1745106" y="716024"/>
                  </a:lnTo>
                  <a:lnTo>
                    <a:pt x="1748589" y="714872"/>
                  </a:lnTo>
                  <a:lnTo>
                    <a:pt x="1752073" y="715034"/>
                  </a:lnTo>
                  <a:lnTo>
                    <a:pt x="1755556" y="713886"/>
                  </a:lnTo>
                  <a:lnTo>
                    <a:pt x="1759039" y="718814"/>
                  </a:lnTo>
                  <a:lnTo>
                    <a:pt x="1762522" y="717975"/>
                  </a:lnTo>
                  <a:lnTo>
                    <a:pt x="1766006" y="718260"/>
                  </a:lnTo>
                  <a:lnTo>
                    <a:pt x="1769489" y="717125"/>
                  </a:lnTo>
                  <a:lnTo>
                    <a:pt x="1772972" y="715990"/>
                  </a:lnTo>
                  <a:lnTo>
                    <a:pt x="1776455" y="714856"/>
                  </a:lnTo>
                  <a:lnTo>
                    <a:pt x="1779939" y="714370"/>
                  </a:lnTo>
                  <a:lnTo>
                    <a:pt x="1783422" y="713239"/>
                  </a:lnTo>
                  <a:lnTo>
                    <a:pt x="1786905" y="713402"/>
                  </a:lnTo>
                  <a:lnTo>
                    <a:pt x="1790388" y="712274"/>
                  </a:lnTo>
                  <a:lnTo>
                    <a:pt x="1793872" y="711148"/>
                  </a:lnTo>
                  <a:lnTo>
                    <a:pt x="1797355" y="714526"/>
                  </a:lnTo>
                  <a:lnTo>
                    <a:pt x="1800838" y="713406"/>
                  </a:lnTo>
                  <a:lnTo>
                    <a:pt x="1804321" y="712927"/>
                  </a:lnTo>
                  <a:lnTo>
                    <a:pt x="1807805" y="711810"/>
                  </a:lnTo>
                  <a:lnTo>
                    <a:pt x="1811288" y="715155"/>
                  </a:lnTo>
                  <a:lnTo>
                    <a:pt x="1814771" y="714044"/>
                  </a:lnTo>
                  <a:lnTo>
                    <a:pt x="1818254" y="716724"/>
                  </a:lnTo>
                  <a:lnTo>
                    <a:pt x="1821738" y="715619"/>
                  </a:lnTo>
                  <a:lnTo>
                    <a:pt x="1825221" y="715773"/>
                  </a:lnTo>
                  <a:lnTo>
                    <a:pt x="1828704" y="714672"/>
                  </a:lnTo>
                  <a:lnTo>
                    <a:pt x="1832187" y="721657"/>
                  </a:lnTo>
                  <a:lnTo>
                    <a:pt x="1835671" y="720567"/>
                  </a:lnTo>
                  <a:lnTo>
                    <a:pt x="1839154" y="720708"/>
                  </a:lnTo>
                  <a:lnTo>
                    <a:pt x="1842637" y="719620"/>
                  </a:lnTo>
                  <a:lnTo>
                    <a:pt x="1846120" y="718533"/>
                  </a:lnTo>
                  <a:lnTo>
                    <a:pt x="1849604" y="726578"/>
                  </a:lnTo>
                  <a:lnTo>
                    <a:pt x="1853087" y="725503"/>
                  </a:lnTo>
                  <a:lnTo>
                    <a:pt x="1856570" y="724429"/>
                  </a:lnTo>
                  <a:lnTo>
                    <a:pt x="1860053" y="723356"/>
                  </a:lnTo>
                  <a:lnTo>
                    <a:pt x="1863537" y="727677"/>
                  </a:lnTo>
                  <a:lnTo>
                    <a:pt x="1867020" y="726611"/>
                  </a:lnTo>
                  <a:lnTo>
                    <a:pt x="1870503" y="733796"/>
                  </a:lnTo>
                  <a:lnTo>
                    <a:pt x="1873986" y="732741"/>
                  </a:lnTo>
                  <a:lnTo>
                    <a:pt x="1877470" y="749338"/>
                  </a:lnTo>
                  <a:lnTo>
                    <a:pt x="1880953" y="748304"/>
                  </a:lnTo>
                  <a:lnTo>
                    <a:pt x="1884436" y="765167"/>
                  </a:lnTo>
                  <a:lnTo>
                    <a:pt x="1887919" y="764154"/>
                  </a:lnTo>
                  <a:lnTo>
                    <a:pt x="1891403" y="763672"/>
                  </a:lnTo>
                  <a:lnTo>
                    <a:pt x="1894886" y="762661"/>
                  </a:lnTo>
                  <a:lnTo>
                    <a:pt x="1898369" y="761651"/>
                  </a:lnTo>
                  <a:lnTo>
                    <a:pt x="1901852" y="764336"/>
                  </a:lnTo>
                  <a:lnTo>
                    <a:pt x="1905336" y="763332"/>
                  </a:lnTo>
                  <a:lnTo>
                    <a:pt x="1908819" y="765991"/>
                  </a:lnTo>
                  <a:lnTo>
                    <a:pt x="1912302" y="764993"/>
                  </a:lnTo>
                  <a:lnTo>
                    <a:pt x="1915785" y="767110"/>
                  </a:lnTo>
                  <a:lnTo>
                    <a:pt x="1919269" y="766116"/>
                  </a:lnTo>
                  <a:lnTo>
                    <a:pt x="1922752" y="765640"/>
                  </a:lnTo>
                  <a:lnTo>
                    <a:pt x="1926235" y="764649"/>
                  </a:lnTo>
                  <a:lnTo>
                    <a:pt x="1929718" y="764692"/>
                  </a:lnTo>
                  <a:lnTo>
                    <a:pt x="1933202" y="763703"/>
                  </a:lnTo>
                  <a:lnTo>
                    <a:pt x="1936685" y="766833"/>
                  </a:lnTo>
                  <a:lnTo>
                    <a:pt x="1940168" y="765849"/>
                  </a:lnTo>
                  <a:lnTo>
                    <a:pt x="1943651" y="766911"/>
                  </a:lnTo>
                  <a:lnTo>
                    <a:pt x="1947135" y="765932"/>
                  </a:lnTo>
                  <a:lnTo>
                    <a:pt x="1950618" y="764953"/>
                  </a:lnTo>
                  <a:lnTo>
                    <a:pt x="1954101" y="763974"/>
                  </a:lnTo>
                  <a:lnTo>
                    <a:pt x="1957584" y="762996"/>
                  </a:lnTo>
                  <a:lnTo>
                    <a:pt x="1961068" y="765080"/>
                  </a:lnTo>
                  <a:lnTo>
                    <a:pt x="1964551" y="764107"/>
                  </a:lnTo>
                  <a:lnTo>
                    <a:pt x="1968034" y="765671"/>
                  </a:lnTo>
                  <a:lnTo>
                    <a:pt x="1971517" y="764702"/>
                  </a:lnTo>
                  <a:lnTo>
                    <a:pt x="1975001" y="764239"/>
                  </a:lnTo>
                  <a:lnTo>
                    <a:pt x="1978484" y="763272"/>
                  </a:lnTo>
                  <a:lnTo>
                    <a:pt x="1981967" y="763317"/>
                  </a:lnTo>
                  <a:lnTo>
                    <a:pt x="1985450" y="762353"/>
                  </a:lnTo>
                  <a:lnTo>
                    <a:pt x="1988934" y="769436"/>
                  </a:lnTo>
                  <a:lnTo>
                    <a:pt x="1992417" y="768712"/>
                  </a:lnTo>
                  <a:lnTo>
                    <a:pt x="1995900" y="773380"/>
                  </a:lnTo>
                  <a:lnTo>
                    <a:pt x="1999383" y="772432"/>
                  </a:lnTo>
                  <a:lnTo>
                    <a:pt x="2002867" y="771486"/>
                  </a:lnTo>
                  <a:lnTo>
                    <a:pt x="2006350" y="772488"/>
                  </a:lnTo>
                  <a:lnTo>
                    <a:pt x="2009833" y="771545"/>
                  </a:lnTo>
                  <a:lnTo>
                    <a:pt x="2013316" y="771743"/>
                  </a:lnTo>
                  <a:lnTo>
                    <a:pt x="2016799" y="771029"/>
                  </a:lnTo>
                  <a:lnTo>
                    <a:pt x="2020283" y="773562"/>
                  </a:lnTo>
                  <a:lnTo>
                    <a:pt x="2023766" y="772626"/>
                  </a:lnTo>
                  <a:lnTo>
                    <a:pt x="2027249" y="778370"/>
                  </a:lnTo>
                  <a:lnTo>
                    <a:pt x="2030732" y="777443"/>
                  </a:lnTo>
                  <a:lnTo>
                    <a:pt x="2034216" y="785390"/>
                  </a:lnTo>
                  <a:lnTo>
                    <a:pt x="2037699" y="784474"/>
                  </a:lnTo>
                  <a:lnTo>
                    <a:pt x="2041182" y="785859"/>
                  </a:lnTo>
                  <a:lnTo>
                    <a:pt x="2044665" y="784946"/>
                  </a:lnTo>
                  <a:lnTo>
                    <a:pt x="2048149" y="788598"/>
                  </a:lnTo>
                  <a:lnTo>
                    <a:pt x="2051632" y="787691"/>
                  </a:lnTo>
                  <a:lnTo>
                    <a:pt x="2055115" y="786784"/>
                  </a:lnTo>
                  <a:lnTo>
                    <a:pt x="2058598" y="791291"/>
                  </a:lnTo>
                  <a:lnTo>
                    <a:pt x="2062082" y="790391"/>
                  </a:lnTo>
                  <a:lnTo>
                    <a:pt x="2065565" y="790387"/>
                  </a:lnTo>
                  <a:lnTo>
                    <a:pt x="2069048" y="789490"/>
                  </a:lnTo>
                  <a:lnTo>
                    <a:pt x="2072531" y="797432"/>
                  </a:lnTo>
                  <a:lnTo>
                    <a:pt x="2076015" y="796545"/>
                  </a:lnTo>
                  <a:lnTo>
                    <a:pt x="2079498" y="798703"/>
                  </a:lnTo>
                  <a:lnTo>
                    <a:pt x="2082981" y="797820"/>
                  </a:lnTo>
                  <a:lnTo>
                    <a:pt x="2086464" y="799530"/>
                  </a:lnTo>
                  <a:lnTo>
                    <a:pt x="2089948" y="798651"/>
                  </a:lnTo>
                  <a:lnTo>
                    <a:pt x="2093431" y="804599"/>
                  </a:lnTo>
                  <a:lnTo>
                    <a:pt x="2096914" y="803728"/>
                  </a:lnTo>
                  <a:lnTo>
                    <a:pt x="2100397" y="802858"/>
                  </a:lnTo>
                  <a:lnTo>
                    <a:pt x="2103881" y="802834"/>
                  </a:lnTo>
                  <a:lnTo>
                    <a:pt x="2107364" y="801966"/>
                  </a:lnTo>
                  <a:lnTo>
                    <a:pt x="2110847" y="805721"/>
                  </a:lnTo>
                  <a:lnTo>
                    <a:pt x="2114330" y="804859"/>
                  </a:lnTo>
                  <a:lnTo>
                    <a:pt x="2117814" y="803997"/>
                  </a:lnTo>
                  <a:lnTo>
                    <a:pt x="2121297" y="803135"/>
                  </a:lnTo>
                  <a:lnTo>
                    <a:pt x="2124780" y="807675"/>
                  </a:lnTo>
                  <a:lnTo>
                    <a:pt x="2128263" y="806821"/>
                  </a:lnTo>
                  <a:lnTo>
                    <a:pt x="2131747" y="806379"/>
                  </a:lnTo>
                  <a:lnTo>
                    <a:pt x="2135230" y="805526"/>
                  </a:lnTo>
                  <a:lnTo>
                    <a:pt x="2138713" y="805910"/>
                  </a:lnTo>
                  <a:lnTo>
                    <a:pt x="2142196" y="805059"/>
                  </a:lnTo>
                  <a:lnTo>
                    <a:pt x="2145680" y="804208"/>
                  </a:lnTo>
                  <a:lnTo>
                    <a:pt x="2149163" y="803358"/>
                  </a:lnTo>
                  <a:lnTo>
                    <a:pt x="2152646" y="802509"/>
                  </a:lnTo>
                  <a:lnTo>
                    <a:pt x="2156129" y="804319"/>
                  </a:lnTo>
                  <a:lnTo>
                    <a:pt x="2159613" y="803664"/>
                  </a:lnTo>
                  <a:lnTo>
                    <a:pt x="2163096" y="802852"/>
                  </a:lnTo>
                  <a:lnTo>
                    <a:pt x="2166579" y="802007"/>
                  </a:lnTo>
                  <a:lnTo>
                    <a:pt x="2170062" y="801575"/>
                  </a:lnTo>
                  <a:lnTo>
                    <a:pt x="2173546" y="800732"/>
                  </a:lnTo>
                  <a:lnTo>
                    <a:pt x="2177029" y="804795"/>
                  </a:lnTo>
                  <a:lnTo>
                    <a:pt x="2180512" y="803958"/>
                  </a:lnTo>
                  <a:lnTo>
                    <a:pt x="2183995" y="803933"/>
                  </a:lnTo>
                  <a:lnTo>
                    <a:pt x="2187479" y="803098"/>
                  </a:lnTo>
                  <a:lnTo>
                    <a:pt x="2190962" y="803075"/>
                  </a:lnTo>
                  <a:lnTo>
                    <a:pt x="2194445" y="802241"/>
                  </a:lnTo>
                  <a:lnTo>
                    <a:pt x="2197928" y="804238"/>
                  </a:lnTo>
                  <a:lnTo>
                    <a:pt x="2201412" y="803409"/>
                  </a:lnTo>
                  <a:lnTo>
                    <a:pt x="2204895" y="802579"/>
                  </a:lnTo>
                  <a:lnTo>
                    <a:pt x="2208378" y="805763"/>
                  </a:lnTo>
                  <a:lnTo>
                    <a:pt x="2211861" y="804939"/>
                  </a:lnTo>
                  <a:lnTo>
                    <a:pt x="2215345" y="804115"/>
                  </a:lnTo>
                  <a:lnTo>
                    <a:pt x="2218828" y="803292"/>
                  </a:lnTo>
                  <a:lnTo>
                    <a:pt x="2222311" y="805656"/>
                  </a:lnTo>
                  <a:lnTo>
                    <a:pt x="2225794" y="804836"/>
                  </a:lnTo>
                  <a:lnTo>
                    <a:pt x="2229278" y="805207"/>
                  </a:lnTo>
                  <a:lnTo>
                    <a:pt x="2232761" y="804390"/>
                  </a:lnTo>
                  <a:lnTo>
                    <a:pt x="2236244" y="805155"/>
                  </a:lnTo>
                  <a:lnTo>
                    <a:pt x="2239727" y="804340"/>
                  </a:lnTo>
                  <a:lnTo>
                    <a:pt x="2243211" y="810951"/>
                  </a:lnTo>
                  <a:lnTo>
                    <a:pt x="2246694" y="810144"/>
                  </a:lnTo>
                  <a:lnTo>
                    <a:pt x="2250177" y="811652"/>
                  </a:lnTo>
                  <a:lnTo>
                    <a:pt x="2253660" y="810849"/>
                  </a:lnTo>
                  <a:lnTo>
                    <a:pt x="2257144" y="810046"/>
                  </a:lnTo>
                  <a:lnTo>
                    <a:pt x="2260627" y="814214"/>
                  </a:lnTo>
                  <a:lnTo>
                    <a:pt x="2264110" y="813417"/>
                  </a:lnTo>
                  <a:lnTo>
                    <a:pt x="2267593" y="813758"/>
                  </a:lnTo>
                  <a:lnTo>
                    <a:pt x="2271077" y="812963"/>
                  </a:lnTo>
                  <a:lnTo>
                    <a:pt x="2274560" y="814060"/>
                  </a:lnTo>
                  <a:lnTo>
                    <a:pt x="2278043" y="813268"/>
                  </a:lnTo>
                  <a:lnTo>
                    <a:pt x="2281526" y="815485"/>
                  </a:lnTo>
                  <a:lnTo>
                    <a:pt x="2285010" y="814697"/>
                  </a:lnTo>
                  <a:lnTo>
                    <a:pt x="2288493" y="814658"/>
                  </a:lnTo>
                  <a:lnTo>
                    <a:pt x="2291976" y="813871"/>
                  </a:lnTo>
                  <a:lnTo>
                    <a:pt x="2295459" y="815698"/>
                  </a:lnTo>
                  <a:lnTo>
                    <a:pt x="2298942" y="814915"/>
                  </a:lnTo>
                  <a:lnTo>
                    <a:pt x="2302426" y="814886"/>
                  </a:lnTo>
                  <a:lnTo>
                    <a:pt x="2305909" y="814277"/>
                  </a:lnTo>
                  <a:lnTo>
                    <a:pt x="2309392" y="813669"/>
                  </a:lnTo>
                  <a:lnTo>
                    <a:pt x="2312875" y="814390"/>
                  </a:lnTo>
                  <a:lnTo>
                    <a:pt x="2316359" y="813611"/>
                  </a:lnTo>
                  <a:lnTo>
                    <a:pt x="2319842" y="816890"/>
                  </a:lnTo>
                  <a:lnTo>
                    <a:pt x="2323325" y="816116"/>
                  </a:lnTo>
                  <a:lnTo>
                    <a:pt x="2326808" y="816442"/>
                  </a:lnTo>
                  <a:lnTo>
                    <a:pt x="2330292" y="815670"/>
                  </a:lnTo>
                  <a:lnTo>
                    <a:pt x="2333775" y="816361"/>
                  </a:lnTo>
                  <a:lnTo>
                    <a:pt x="2337258" y="815591"/>
                  </a:lnTo>
                  <a:lnTo>
                    <a:pt x="2340741" y="815552"/>
                  </a:lnTo>
                  <a:lnTo>
                    <a:pt x="2344225" y="814784"/>
                  </a:lnTo>
                  <a:lnTo>
                    <a:pt x="2347708" y="816926"/>
                  </a:lnTo>
                  <a:lnTo>
                    <a:pt x="2351191" y="816161"/>
                  </a:lnTo>
                  <a:lnTo>
                    <a:pt x="2354674" y="816483"/>
                  </a:lnTo>
                  <a:lnTo>
                    <a:pt x="2358158" y="815720"/>
                  </a:lnTo>
                  <a:lnTo>
                    <a:pt x="2361641" y="814958"/>
                  </a:lnTo>
                  <a:lnTo>
                    <a:pt x="2365124" y="815281"/>
                  </a:lnTo>
                  <a:lnTo>
                    <a:pt x="2368607" y="814520"/>
                  </a:lnTo>
                  <a:lnTo>
                    <a:pt x="2372091" y="815565"/>
                  </a:lnTo>
                  <a:lnTo>
                    <a:pt x="2375574" y="814807"/>
                  </a:lnTo>
                  <a:lnTo>
                    <a:pt x="2379057" y="814769"/>
                  </a:lnTo>
                  <a:lnTo>
                    <a:pt x="2382540" y="814012"/>
                  </a:lnTo>
                  <a:lnTo>
                    <a:pt x="2386024" y="820032"/>
                  </a:lnTo>
                  <a:lnTo>
                    <a:pt x="2389507" y="819282"/>
                  </a:lnTo>
                  <a:lnTo>
                    <a:pt x="2392990" y="818886"/>
                  </a:lnTo>
                  <a:lnTo>
                    <a:pt x="2396473" y="818138"/>
                  </a:lnTo>
                  <a:lnTo>
                    <a:pt x="2399957" y="817389"/>
                  </a:lnTo>
                  <a:lnTo>
                    <a:pt x="2403440" y="816642"/>
                  </a:lnTo>
                  <a:lnTo>
                    <a:pt x="2406923" y="817661"/>
                  </a:lnTo>
                  <a:lnTo>
                    <a:pt x="2410406" y="816916"/>
                  </a:lnTo>
                  <a:lnTo>
                    <a:pt x="2413890" y="816171"/>
                  </a:lnTo>
                  <a:lnTo>
                    <a:pt x="2417373" y="820683"/>
                  </a:lnTo>
                  <a:lnTo>
                    <a:pt x="2420856" y="819943"/>
                  </a:lnTo>
                  <a:lnTo>
                    <a:pt x="2424339" y="824041"/>
                  </a:lnTo>
                  <a:lnTo>
                    <a:pt x="2427823" y="823307"/>
                  </a:lnTo>
                  <a:lnTo>
                    <a:pt x="2431306" y="822916"/>
                  </a:lnTo>
                  <a:lnTo>
                    <a:pt x="2434789" y="822183"/>
                  </a:lnTo>
                  <a:lnTo>
                    <a:pt x="2438272" y="823164"/>
                  </a:lnTo>
                  <a:lnTo>
                    <a:pt x="2441756" y="822433"/>
                  </a:lnTo>
                  <a:lnTo>
                    <a:pt x="2445239" y="823410"/>
                  </a:lnTo>
                  <a:lnTo>
                    <a:pt x="2448722" y="822682"/>
                  </a:lnTo>
                  <a:lnTo>
                    <a:pt x="2452205" y="829371"/>
                  </a:lnTo>
                  <a:lnTo>
                    <a:pt x="2455689" y="828650"/>
                  </a:lnTo>
                  <a:lnTo>
                    <a:pt x="2459172" y="827929"/>
                  </a:lnTo>
                  <a:lnTo>
                    <a:pt x="2462655" y="827209"/>
                  </a:lnTo>
                  <a:lnTo>
                    <a:pt x="2466138" y="826489"/>
                  </a:lnTo>
                  <a:lnTo>
                    <a:pt x="2469622" y="829098"/>
                  </a:lnTo>
                  <a:lnTo>
                    <a:pt x="2473105" y="828382"/>
                  </a:lnTo>
                  <a:lnTo>
                    <a:pt x="2476588" y="830966"/>
                  </a:lnTo>
                  <a:lnTo>
                    <a:pt x="2480071" y="830253"/>
                  </a:lnTo>
                  <a:lnTo>
                    <a:pt x="2483555" y="829870"/>
                  </a:lnTo>
                  <a:lnTo>
                    <a:pt x="2487038" y="829158"/>
                  </a:lnTo>
                  <a:lnTo>
                    <a:pt x="2490521" y="830088"/>
                  </a:lnTo>
                  <a:lnTo>
                    <a:pt x="2494004" y="829378"/>
                  </a:lnTo>
                  <a:lnTo>
                    <a:pt x="2497488" y="828670"/>
                  </a:lnTo>
                  <a:lnTo>
                    <a:pt x="2500971" y="827961"/>
                  </a:lnTo>
                  <a:lnTo>
                    <a:pt x="2504454" y="830195"/>
                  </a:lnTo>
                  <a:lnTo>
                    <a:pt x="2507937" y="829489"/>
                  </a:lnTo>
                  <a:lnTo>
                    <a:pt x="2511421" y="828785"/>
                  </a:lnTo>
                  <a:lnTo>
                    <a:pt x="2514904" y="828080"/>
                  </a:lnTo>
                  <a:lnTo>
                    <a:pt x="2518387" y="827376"/>
                  </a:lnTo>
                  <a:lnTo>
                    <a:pt x="2521870" y="826672"/>
                  </a:lnTo>
                  <a:lnTo>
                    <a:pt x="2525354" y="825969"/>
                  </a:lnTo>
                  <a:lnTo>
                    <a:pt x="2528837" y="826023"/>
                  </a:lnTo>
                  <a:lnTo>
                    <a:pt x="2532320" y="825473"/>
                  </a:lnTo>
                  <a:lnTo>
                    <a:pt x="2535803" y="825822"/>
                  </a:lnTo>
                  <a:lnTo>
                    <a:pt x="2539287" y="825121"/>
                  </a:lnTo>
                  <a:lnTo>
                    <a:pt x="2542770" y="828314"/>
                  </a:lnTo>
                  <a:lnTo>
                    <a:pt x="2546253" y="827618"/>
                  </a:lnTo>
                  <a:lnTo>
                    <a:pt x="2549736" y="827889"/>
                  </a:lnTo>
                  <a:lnTo>
                    <a:pt x="2553220" y="827194"/>
                  </a:lnTo>
                  <a:lnTo>
                    <a:pt x="2556703" y="828429"/>
                  </a:lnTo>
                  <a:lnTo>
                    <a:pt x="2560186" y="827737"/>
                  </a:lnTo>
                  <a:lnTo>
                    <a:pt x="2563669" y="827045"/>
                  </a:lnTo>
                  <a:lnTo>
                    <a:pt x="2567153" y="830185"/>
                  </a:lnTo>
                  <a:lnTo>
                    <a:pt x="2570636" y="829497"/>
                  </a:lnTo>
                  <a:lnTo>
                    <a:pt x="2574119" y="833855"/>
                  </a:lnTo>
                  <a:lnTo>
                    <a:pt x="2577602" y="833172"/>
                  </a:lnTo>
                  <a:lnTo>
                    <a:pt x="2581085" y="832490"/>
                  </a:lnTo>
                  <a:lnTo>
                    <a:pt x="2584569" y="831807"/>
                  </a:lnTo>
                  <a:lnTo>
                    <a:pt x="2588052" y="833315"/>
                  </a:lnTo>
                  <a:lnTo>
                    <a:pt x="2591535" y="832635"/>
                  </a:lnTo>
                  <a:lnTo>
                    <a:pt x="2595018" y="834133"/>
                  </a:lnTo>
                  <a:lnTo>
                    <a:pt x="2598502" y="833456"/>
                  </a:lnTo>
                  <a:lnTo>
                    <a:pt x="2601985" y="834636"/>
                  </a:lnTo>
                  <a:lnTo>
                    <a:pt x="2605468" y="833961"/>
                  </a:lnTo>
                  <a:lnTo>
                    <a:pt x="2608951" y="835443"/>
                  </a:lnTo>
                  <a:lnTo>
                    <a:pt x="2612435" y="834771"/>
                  </a:lnTo>
                  <a:lnTo>
                    <a:pt x="2615918" y="834099"/>
                  </a:lnTo>
                  <a:lnTo>
                    <a:pt x="2619401" y="837098"/>
                  </a:lnTo>
                  <a:lnTo>
                    <a:pt x="2622884" y="836430"/>
                  </a:lnTo>
                  <a:lnTo>
                    <a:pt x="2626368" y="836674"/>
                  </a:lnTo>
                  <a:lnTo>
                    <a:pt x="2629851" y="836008"/>
                  </a:lnTo>
                  <a:lnTo>
                    <a:pt x="2633334" y="838670"/>
                  </a:lnTo>
                  <a:lnTo>
                    <a:pt x="2636817" y="838006"/>
                  </a:lnTo>
                  <a:lnTo>
                    <a:pt x="2640301" y="839146"/>
                  </a:lnTo>
                  <a:lnTo>
                    <a:pt x="2643784" y="838485"/>
                  </a:lnTo>
                  <a:lnTo>
                    <a:pt x="2647267" y="842294"/>
                  </a:lnTo>
                  <a:lnTo>
                    <a:pt x="2650750" y="841637"/>
                  </a:lnTo>
                  <a:lnTo>
                    <a:pt x="2654234" y="845393"/>
                  </a:lnTo>
                  <a:lnTo>
                    <a:pt x="2657717" y="844740"/>
                  </a:lnTo>
                  <a:lnTo>
                    <a:pt x="2661200" y="844381"/>
                  </a:lnTo>
                  <a:lnTo>
                    <a:pt x="2664683" y="843729"/>
                  </a:lnTo>
                  <a:lnTo>
                    <a:pt x="2668167" y="843078"/>
                  </a:lnTo>
                  <a:lnTo>
                    <a:pt x="2671650" y="844761"/>
                  </a:lnTo>
                  <a:lnTo>
                    <a:pt x="2675133" y="844113"/>
                  </a:lnTo>
                  <a:lnTo>
                    <a:pt x="2678616" y="845496"/>
                  </a:lnTo>
                  <a:lnTo>
                    <a:pt x="2682100" y="844849"/>
                  </a:lnTo>
                  <a:lnTo>
                    <a:pt x="2685583" y="846225"/>
                  </a:lnTo>
                  <a:lnTo>
                    <a:pt x="2689066" y="845580"/>
                  </a:lnTo>
                  <a:lnTo>
                    <a:pt x="2692549" y="846088"/>
                  </a:lnTo>
                  <a:lnTo>
                    <a:pt x="2696033" y="845445"/>
                  </a:lnTo>
                  <a:lnTo>
                    <a:pt x="2699516" y="852471"/>
                  </a:lnTo>
                  <a:lnTo>
                    <a:pt x="2702999" y="851835"/>
                  </a:lnTo>
                  <a:lnTo>
                    <a:pt x="2706482" y="857591"/>
                  </a:lnTo>
                  <a:lnTo>
                    <a:pt x="2709966" y="856961"/>
                  </a:lnTo>
                  <a:lnTo>
                    <a:pt x="2713449" y="863405"/>
                  </a:lnTo>
                  <a:lnTo>
                    <a:pt x="2716932" y="862782"/>
                  </a:lnTo>
                  <a:lnTo>
                    <a:pt x="2720415" y="862159"/>
                  </a:lnTo>
                  <a:lnTo>
                    <a:pt x="2723899" y="866612"/>
                  </a:lnTo>
                  <a:lnTo>
                    <a:pt x="2727382" y="865994"/>
                  </a:lnTo>
                  <a:lnTo>
                    <a:pt x="2730865" y="866700"/>
                  </a:lnTo>
                  <a:lnTo>
                    <a:pt x="2734348" y="866083"/>
                  </a:lnTo>
                  <a:lnTo>
                    <a:pt x="2737832" y="865732"/>
                  </a:lnTo>
                  <a:lnTo>
                    <a:pt x="2741315" y="865116"/>
                  </a:lnTo>
                  <a:lnTo>
                    <a:pt x="2744798" y="865030"/>
                  </a:lnTo>
                  <a:lnTo>
                    <a:pt x="2748281" y="864416"/>
                  </a:lnTo>
                  <a:lnTo>
                    <a:pt x="2751765" y="864066"/>
                  </a:lnTo>
                  <a:lnTo>
                    <a:pt x="2755248" y="863452"/>
                  </a:lnTo>
                  <a:lnTo>
                    <a:pt x="2758731" y="863368"/>
                  </a:lnTo>
                  <a:lnTo>
                    <a:pt x="2762214" y="862755"/>
                  </a:lnTo>
                  <a:lnTo>
                    <a:pt x="2765698" y="862143"/>
                  </a:lnTo>
                  <a:lnTo>
                    <a:pt x="2769181" y="861530"/>
                  </a:lnTo>
                  <a:lnTo>
                    <a:pt x="2772664" y="860918"/>
                  </a:lnTo>
                  <a:lnTo>
                    <a:pt x="2776147" y="860413"/>
                  </a:lnTo>
                  <a:lnTo>
                    <a:pt x="2779631" y="859926"/>
                  </a:lnTo>
                  <a:lnTo>
                    <a:pt x="2783114" y="866437"/>
                  </a:lnTo>
                  <a:lnTo>
                    <a:pt x="2786597" y="865832"/>
                  </a:lnTo>
                  <a:lnTo>
                    <a:pt x="2790080" y="865747"/>
                  </a:lnTo>
                  <a:lnTo>
                    <a:pt x="2793564" y="865143"/>
                  </a:lnTo>
                  <a:lnTo>
                    <a:pt x="2797047" y="865317"/>
                  </a:lnTo>
                  <a:lnTo>
                    <a:pt x="2800530" y="864714"/>
                  </a:lnTo>
                  <a:lnTo>
                    <a:pt x="2804013" y="865665"/>
                  </a:lnTo>
                  <a:lnTo>
                    <a:pt x="2807497" y="865064"/>
                  </a:lnTo>
                  <a:lnTo>
                    <a:pt x="2810980" y="865237"/>
                  </a:lnTo>
                  <a:lnTo>
                    <a:pt x="2814463" y="864637"/>
                  </a:lnTo>
                  <a:lnTo>
                    <a:pt x="2817946" y="864038"/>
                  </a:lnTo>
                  <a:lnTo>
                    <a:pt x="2821430" y="863697"/>
                  </a:lnTo>
                  <a:lnTo>
                    <a:pt x="2824913" y="863098"/>
                  </a:lnTo>
                  <a:lnTo>
                    <a:pt x="2828396" y="865842"/>
                  </a:lnTo>
                  <a:lnTo>
                    <a:pt x="2831879" y="865247"/>
                  </a:lnTo>
                  <a:lnTo>
                    <a:pt x="2835363" y="866947"/>
                  </a:lnTo>
                  <a:lnTo>
                    <a:pt x="2838846" y="866354"/>
                  </a:lnTo>
                  <a:lnTo>
                    <a:pt x="2842329" y="870557"/>
                  </a:lnTo>
                  <a:lnTo>
                    <a:pt x="2845812" y="869968"/>
                  </a:lnTo>
                  <a:lnTo>
                    <a:pt x="2849296" y="871876"/>
                  </a:lnTo>
                  <a:lnTo>
                    <a:pt x="2852779" y="871289"/>
                  </a:lnTo>
                  <a:lnTo>
                    <a:pt x="2856262" y="877105"/>
                  </a:lnTo>
                  <a:lnTo>
                    <a:pt x="2859745" y="876524"/>
                  </a:lnTo>
                  <a:lnTo>
                    <a:pt x="2863229" y="887414"/>
                  </a:lnTo>
                  <a:lnTo>
                    <a:pt x="2866712" y="886843"/>
                  </a:lnTo>
                  <a:lnTo>
                    <a:pt x="2870195" y="886273"/>
                  </a:lnTo>
                  <a:lnTo>
                    <a:pt x="2873678" y="897649"/>
                  </a:lnTo>
                  <a:lnTo>
                    <a:pt x="2877161" y="897089"/>
                  </a:lnTo>
                  <a:lnTo>
                    <a:pt x="2880645" y="897204"/>
                  </a:lnTo>
                  <a:lnTo>
                    <a:pt x="2884128" y="896644"/>
                  </a:lnTo>
                  <a:lnTo>
                    <a:pt x="2887611" y="900992"/>
                  </a:lnTo>
                  <a:lnTo>
                    <a:pt x="2891094" y="900437"/>
                  </a:lnTo>
                  <a:lnTo>
                    <a:pt x="2894578" y="904711"/>
                  </a:lnTo>
                  <a:lnTo>
                    <a:pt x="2898061" y="904160"/>
                  </a:lnTo>
                  <a:lnTo>
                    <a:pt x="2901544" y="904697"/>
                  </a:lnTo>
                  <a:lnTo>
                    <a:pt x="2905027" y="904148"/>
                  </a:lnTo>
                  <a:lnTo>
                    <a:pt x="2908511" y="904034"/>
                  </a:lnTo>
                  <a:lnTo>
                    <a:pt x="2911994" y="903486"/>
                  </a:lnTo>
                  <a:lnTo>
                    <a:pt x="2915477" y="905103"/>
                  </a:lnTo>
                  <a:lnTo>
                    <a:pt x="2918960" y="904556"/>
                  </a:lnTo>
                  <a:lnTo>
                    <a:pt x="2922444" y="904011"/>
                  </a:lnTo>
                  <a:lnTo>
                    <a:pt x="2925927" y="904544"/>
                  </a:lnTo>
                  <a:lnTo>
                    <a:pt x="2929410" y="903999"/>
                  </a:lnTo>
                  <a:lnTo>
                    <a:pt x="2932893" y="903886"/>
                  </a:lnTo>
                  <a:lnTo>
                    <a:pt x="2936377" y="903342"/>
                  </a:lnTo>
                  <a:lnTo>
                    <a:pt x="2939860" y="905801"/>
                  </a:lnTo>
                  <a:lnTo>
                    <a:pt x="2943343" y="905260"/>
                  </a:lnTo>
                  <a:lnTo>
                    <a:pt x="2946826" y="906635"/>
                  </a:lnTo>
                  <a:lnTo>
                    <a:pt x="2950310" y="906096"/>
                  </a:lnTo>
                  <a:lnTo>
                    <a:pt x="2953793" y="905770"/>
                  </a:lnTo>
                  <a:lnTo>
                    <a:pt x="2957276" y="905231"/>
                  </a:lnTo>
                  <a:lnTo>
                    <a:pt x="2960759" y="907444"/>
                  </a:lnTo>
                  <a:lnTo>
                    <a:pt x="2964243" y="906908"/>
                  </a:lnTo>
                  <a:lnTo>
                    <a:pt x="2967726" y="906793"/>
                  </a:lnTo>
                  <a:lnTo>
                    <a:pt x="2971209" y="906258"/>
                  </a:lnTo>
                  <a:lnTo>
                    <a:pt x="2974692" y="905723"/>
                  </a:lnTo>
                  <a:lnTo>
                    <a:pt x="2978176" y="907918"/>
                  </a:lnTo>
                  <a:lnTo>
                    <a:pt x="2981659" y="907386"/>
                  </a:lnTo>
                  <a:lnTo>
                    <a:pt x="2985142" y="907481"/>
                  </a:lnTo>
                  <a:lnTo>
                    <a:pt x="2988625" y="906950"/>
                  </a:lnTo>
                  <a:lnTo>
                    <a:pt x="2992109" y="907462"/>
                  </a:lnTo>
                  <a:lnTo>
                    <a:pt x="2995592" y="906932"/>
                  </a:lnTo>
                  <a:lnTo>
                    <a:pt x="2999075" y="909719"/>
                  </a:lnTo>
                  <a:lnTo>
                    <a:pt x="3002558" y="909192"/>
                  </a:lnTo>
                  <a:lnTo>
                    <a:pt x="3006042" y="912965"/>
                  </a:lnTo>
                  <a:lnTo>
                    <a:pt x="3009525" y="912441"/>
                  </a:lnTo>
                  <a:lnTo>
                    <a:pt x="3013008" y="912325"/>
                  </a:lnTo>
                  <a:lnTo>
                    <a:pt x="3016491" y="911802"/>
                  </a:lnTo>
                  <a:lnTo>
                    <a:pt x="3019975" y="911280"/>
                  </a:lnTo>
                  <a:lnTo>
                    <a:pt x="3023458" y="910757"/>
                  </a:lnTo>
                  <a:lnTo>
                    <a:pt x="3026941" y="910235"/>
                  </a:lnTo>
                  <a:lnTo>
                    <a:pt x="3030424" y="910731"/>
                  </a:lnTo>
                  <a:lnTo>
                    <a:pt x="3033908" y="910210"/>
                  </a:lnTo>
                  <a:lnTo>
                    <a:pt x="3037391" y="911312"/>
                  </a:lnTo>
                  <a:lnTo>
                    <a:pt x="3040874" y="910793"/>
                  </a:lnTo>
                  <a:lnTo>
                    <a:pt x="3044357" y="917469"/>
                  </a:lnTo>
                  <a:lnTo>
                    <a:pt x="3047841" y="916956"/>
                  </a:lnTo>
                  <a:lnTo>
                    <a:pt x="3051324" y="918215"/>
                  </a:lnTo>
                  <a:lnTo>
                    <a:pt x="3054807" y="917703"/>
                  </a:lnTo>
                  <a:lnTo>
                    <a:pt x="3058290" y="918955"/>
                  </a:lnTo>
                  <a:lnTo>
                    <a:pt x="3061774" y="918445"/>
                  </a:lnTo>
                  <a:lnTo>
                    <a:pt x="3065257" y="920465"/>
                  </a:lnTo>
                  <a:lnTo>
                    <a:pt x="3068740" y="919957"/>
                  </a:lnTo>
                  <a:lnTo>
                    <a:pt x="3072223" y="919644"/>
                  </a:lnTo>
                  <a:lnTo>
                    <a:pt x="3075707" y="919137"/>
                  </a:lnTo>
                  <a:lnTo>
                    <a:pt x="3079190" y="918631"/>
                  </a:lnTo>
                  <a:lnTo>
                    <a:pt x="3082673" y="918900"/>
                  </a:lnTo>
                  <a:lnTo>
                    <a:pt x="3086156" y="918394"/>
                  </a:lnTo>
                  <a:lnTo>
                    <a:pt x="3089640" y="918923"/>
                  </a:lnTo>
                  <a:lnTo>
                    <a:pt x="3093123" y="918509"/>
                  </a:lnTo>
                  <a:lnTo>
                    <a:pt x="3096606" y="919969"/>
                  </a:lnTo>
                  <a:lnTo>
                    <a:pt x="3100089" y="919466"/>
                  </a:lnTo>
                  <a:lnTo>
                    <a:pt x="3103573" y="918964"/>
                  </a:lnTo>
                  <a:lnTo>
                    <a:pt x="3107056" y="918462"/>
                  </a:lnTo>
                  <a:lnTo>
                    <a:pt x="3110539" y="924429"/>
                  </a:lnTo>
                  <a:lnTo>
                    <a:pt x="3114022" y="923932"/>
                  </a:lnTo>
                  <a:lnTo>
                    <a:pt x="3117506" y="924000"/>
                  </a:lnTo>
                  <a:lnTo>
                    <a:pt x="3120989" y="923504"/>
                  </a:lnTo>
                  <a:lnTo>
                    <a:pt x="3124472" y="924882"/>
                  </a:lnTo>
                  <a:lnTo>
                    <a:pt x="3127955" y="924388"/>
                  </a:lnTo>
                  <a:lnTo>
                    <a:pt x="3131439" y="923894"/>
                  </a:lnTo>
                  <a:lnTo>
                    <a:pt x="3134922" y="924334"/>
                  </a:lnTo>
                  <a:lnTo>
                    <a:pt x="3138405" y="923841"/>
                  </a:lnTo>
                  <a:lnTo>
                    <a:pt x="3141888" y="927795"/>
                  </a:lnTo>
                  <a:lnTo>
                    <a:pt x="3145372" y="927305"/>
                  </a:lnTo>
                  <a:lnTo>
                    <a:pt x="3148855" y="927000"/>
                  </a:lnTo>
                  <a:lnTo>
                    <a:pt x="3152338" y="926511"/>
                  </a:lnTo>
                  <a:lnTo>
                    <a:pt x="3155821" y="928770"/>
                  </a:lnTo>
                  <a:lnTo>
                    <a:pt x="3159304" y="928284"/>
                  </a:lnTo>
                  <a:lnTo>
                    <a:pt x="3162788" y="930724"/>
                  </a:lnTo>
                  <a:lnTo>
                    <a:pt x="3166271" y="930324"/>
                  </a:lnTo>
                  <a:lnTo>
                    <a:pt x="3169754" y="930635"/>
                  </a:lnTo>
                  <a:lnTo>
                    <a:pt x="3173237" y="930152"/>
                  </a:lnTo>
                  <a:lnTo>
                    <a:pt x="3176721" y="929670"/>
                  </a:lnTo>
                  <a:lnTo>
                    <a:pt x="3180204" y="942550"/>
                  </a:lnTo>
                  <a:lnTo>
                    <a:pt x="3183687" y="942078"/>
                  </a:lnTo>
                  <a:lnTo>
                    <a:pt x="3187170" y="943997"/>
                  </a:lnTo>
                  <a:lnTo>
                    <a:pt x="3190654" y="943527"/>
                  </a:lnTo>
                  <a:lnTo>
                    <a:pt x="3194137" y="943567"/>
                  </a:lnTo>
                  <a:lnTo>
                    <a:pt x="3197620" y="943098"/>
                  </a:lnTo>
                  <a:lnTo>
                    <a:pt x="3201103" y="944494"/>
                  </a:lnTo>
                  <a:lnTo>
                    <a:pt x="3204587" y="944026"/>
                  </a:lnTo>
                  <a:lnTo>
                    <a:pt x="3208070" y="944066"/>
                  </a:lnTo>
                  <a:lnTo>
                    <a:pt x="3211553" y="943599"/>
                  </a:lnTo>
                  <a:lnTo>
                    <a:pt x="3215036" y="943133"/>
                  </a:lnTo>
                  <a:lnTo>
                    <a:pt x="3218520" y="942666"/>
                  </a:lnTo>
                  <a:lnTo>
                    <a:pt x="3222003" y="944559"/>
                  </a:lnTo>
                  <a:lnTo>
                    <a:pt x="3225486" y="944095"/>
                  </a:lnTo>
                  <a:lnTo>
                    <a:pt x="3228969" y="943631"/>
                  </a:lnTo>
                  <a:lnTo>
                    <a:pt x="3232453" y="945009"/>
                  </a:lnTo>
                  <a:lnTo>
                    <a:pt x="3235936" y="944547"/>
                  </a:lnTo>
                  <a:lnTo>
                    <a:pt x="3239419" y="948064"/>
                  </a:lnTo>
                  <a:lnTo>
                    <a:pt x="3242902" y="947605"/>
                  </a:lnTo>
                  <a:lnTo>
                    <a:pt x="3246386" y="952524"/>
                  </a:lnTo>
                  <a:lnTo>
                    <a:pt x="3249869" y="952069"/>
                  </a:lnTo>
                  <a:lnTo>
                    <a:pt x="3253352" y="953224"/>
                  </a:lnTo>
                  <a:lnTo>
                    <a:pt x="3256835" y="952771"/>
                  </a:lnTo>
                  <a:lnTo>
                    <a:pt x="3260319" y="955668"/>
                  </a:lnTo>
                  <a:lnTo>
                    <a:pt x="3263802" y="955218"/>
                  </a:lnTo>
                  <a:lnTo>
                    <a:pt x="3267285" y="956980"/>
                  </a:lnTo>
                  <a:lnTo>
                    <a:pt x="3270768" y="956532"/>
                  </a:lnTo>
                  <a:lnTo>
                    <a:pt x="3274252" y="960146"/>
                  </a:lnTo>
                  <a:lnTo>
                    <a:pt x="3277735" y="959701"/>
                  </a:lnTo>
                  <a:lnTo>
                    <a:pt x="3281218" y="959256"/>
                  </a:lnTo>
                  <a:lnTo>
                    <a:pt x="3284701" y="960514"/>
                  </a:lnTo>
                  <a:lnTo>
                    <a:pt x="3288185" y="960070"/>
                  </a:lnTo>
                  <a:lnTo>
                    <a:pt x="3291668" y="959782"/>
                  </a:lnTo>
                  <a:lnTo>
                    <a:pt x="3295151" y="959339"/>
                  </a:lnTo>
                  <a:lnTo>
                    <a:pt x="3298634" y="964700"/>
                  </a:lnTo>
                  <a:lnTo>
                    <a:pt x="3302118" y="964262"/>
                  </a:lnTo>
                  <a:lnTo>
                    <a:pt x="3305601" y="965181"/>
                  </a:lnTo>
                  <a:lnTo>
                    <a:pt x="3309084" y="964744"/>
                  </a:lnTo>
                  <a:lnTo>
                    <a:pt x="3312567" y="964758"/>
                  </a:lnTo>
                  <a:lnTo>
                    <a:pt x="3316051" y="964322"/>
                  </a:lnTo>
                  <a:lnTo>
                    <a:pt x="3319534" y="964637"/>
                  </a:lnTo>
                  <a:lnTo>
                    <a:pt x="3323017" y="964201"/>
                  </a:lnTo>
                  <a:lnTo>
                    <a:pt x="3326500" y="963766"/>
                  </a:lnTo>
                  <a:lnTo>
                    <a:pt x="3329984" y="963331"/>
                  </a:lnTo>
                  <a:lnTo>
                    <a:pt x="3333467" y="962896"/>
                  </a:lnTo>
                  <a:lnTo>
                    <a:pt x="3336950" y="962762"/>
                  </a:lnTo>
                  <a:lnTo>
                    <a:pt x="3340433" y="962327"/>
                  </a:lnTo>
                  <a:lnTo>
                    <a:pt x="3343917" y="963693"/>
                  </a:lnTo>
                  <a:lnTo>
                    <a:pt x="3347400" y="963260"/>
                  </a:lnTo>
                  <a:lnTo>
                    <a:pt x="3350883" y="963425"/>
                  </a:lnTo>
                  <a:lnTo>
                    <a:pt x="3354366" y="962993"/>
                  </a:lnTo>
                  <a:lnTo>
                    <a:pt x="3357850" y="963755"/>
                  </a:lnTo>
                  <a:lnTo>
                    <a:pt x="3361333" y="963323"/>
                  </a:lnTo>
                  <a:lnTo>
                    <a:pt x="3364816" y="963190"/>
                  </a:lnTo>
                  <a:lnTo>
                    <a:pt x="3368299" y="962760"/>
                  </a:lnTo>
                  <a:lnTo>
                    <a:pt x="3371783" y="964112"/>
                  </a:lnTo>
                  <a:lnTo>
                    <a:pt x="3375266" y="963683"/>
                  </a:lnTo>
                  <a:lnTo>
                    <a:pt x="3378749" y="966493"/>
                  </a:lnTo>
                  <a:lnTo>
                    <a:pt x="3382232" y="966066"/>
                  </a:lnTo>
                  <a:lnTo>
                    <a:pt x="3385716" y="965640"/>
                  </a:lnTo>
                  <a:lnTo>
                    <a:pt x="3389199" y="965507"/>
                  </a:lnTo>
                  <a:lnTo>
                    <a:pt x="3392682" y="965081"/>
                  </a:lnTo>
                  <a:lnTo>
                    <a:pt x="3396165" y="970020"/>
                  </a:lnTo>
                  <a:lnTo>
                    <a:pt x="3399649" y="969598"/>
                  </a:lnTo>
                  <a:lnTo>
                    <a:pt x="3403132" y="970465"/>
                  </a:lnTo>
                  <a:lnTo>
                    <a:pt x="3406615" y="970045"/>
                  </a:lnTo>
                  <a:lnTo>
                    <a:pt x="3410098" y="972609"/>
                  </a:lnTo>
                  <a:lnTo>
                    <a:pt x="3413582" y="972191"/>
                  </a:lnTo>
                  <a:lnTo>
                    <a:pt x="3417065" y="971915"/>
                  </a:lnTo>
                  <a:lnTo>
                    <a:pt x="3420548" y="971497"/>
                  </a:lnTo>
                  <a:lnTo>
                    <a:pt x="3424031" y="972491"/>
                  </a:lnTo>
                  <a:lnTo>
                    <a:pt x="3427515" y="972075"/>
                  </a:lnTo>
                  <a:lnTo>
                    <a:pt x="3430998" y="978192"/>
                  </a:lnTo>
                  <a:lnTo>
                    <a:pt x="3434481" y="977780"/>
                  </a:lnTo>
                  <a:lnTo>
                    <a:pt x="3437964" y="977369"/>
                  </a:lnTo>
                  <a:lnTo>
                    <a:pt x="3441447" y="978737"/>
                  </a:lnTo>
                  <a:lnTo>
                    <a:pt x="3444931" y="978328"/>
                  </a:lnTo>
                  <a:lnTo>
                    <a:pt x="3448414" y="977918"/>
                  </a:lnTo>
                  <a:lnTo>
                    <a:pt x="3451897" y="977509"/>
                  </a:lnTo>
                  <a:lnTo>
                    <a:pt x="3455380" y="979006"/>
                  </a:lnTo>
                  <a:lnTo>
                    <a:pt x="3458864" y="978598"/>
                  </a:lnTo>
                  <a:lnTo>
                    <a:pt x="3462347" y="978869"/>
                  </a:lnTo>
                  <a:lnTo>
                    <a:pt x="3465830" y="978462"/>
                  </a:lnTo>
                  <a:lnTo>
                    <a:pt x="3469313" y="982223"/>
                  </a:lnTo>
                  <a:lnTo>
                    <a:pt x="3472797" y="981819"/>
                  </a:lnTo>
                  <a:lnTo>
                    <a:pt x="3476280" y="983937"/>
                  </a:lnTo>
                  <a:lnTo>
                    <a:pt x="3479763" y="983535"/>
                  </a:lnTo>
                  <a:lnTo>
                    <a:pt x="3483246" y="983133"/>
                  </a:lnTo>
                  <a:lnTo>
                    <a:pt x="3483246" y="983266"/>
                  </a:lnTo>
                  <a:lnTo>
                    <a:pt x="3483246" y="983398"/>
                  </a:lnTo>
                  <a:lnTo>
                    <a:pt x="3483246" y="983530"/>
                  </a:lnTo>
                  <a:lnTo>
                    <a:pt x="3483246" y="983662"/>
                  </a:lnTo>
                  <a:lnTo>
                    <a:pt x="3483246" y="983793"/>
                  </a:lnTo>
                  <a:lnTo>
                    <a:pt x="3483246" y="983925"/>
                  </a:lnTo>
                  <a:lnTo>
                    <a:pt x="3483246" y="984057"/>
                  </a:lnTo>
                  <a:lnTo>
                    <a:pt x="3483246" y="984189"/>
                  </a:lnTo>
                  <a:lnTo>
                    <a:pt x="3483246" y="984320"/>
                  </a:lnTo>
                  <a:lnTo>
                    <a:pt x="3483246" y="984452"/>
                  </a:lnTo>
                  <a:lnTo>
                    <a:pt x="3483246" y="984583"/>
                  </a:lnTo>
                  <a:lnTo>
                    <a:pt x="3483246" y="984714"/>
                  </a:lnTo>
                  <a:lnTo>
                    <a:pt x="3483246" y="984846"/>
                  </a:lnTo>
                  <a:lnTo>
                    <a:pt x="3483246" y="984977"/>
                  </a:lnTo>
                  <a:lnTo>
                    <a:pt x="3483246" y="985108"/>
                  </a:lnTo>
                  <a:lnTo>
                    <a:pt x="3483246" y="985239"/>
                  </a:lnTo>
                  <a:lnTo>
                    <a:pt x="3483246" y="985370"/>
                  </a:lnTo>
                  <a:lnTo>
                    <a:pt x="3483246" y="985501"/>
                  </a:lnTo>
                  <a:lnTo>
                    <a:pt x="3483246" y="985632"/>
                  </a:lnTo>
                  <a:lnTo>
                    <a:pt x="3483246" y="985762"/>
                  </a:lnTo>
                  <a:lnTo>
                    <a:pt x="3483246" y="98589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563804"/>
              <a:ext cx="3483246" cy="988263"/>
            </a:xfrm>
            <a:custGeom>
              <a:avLst/>
              <a:gdLst/>
              <a:ahLst/>
              <a:cxnLst/>
              <a:rect l="0" t="0" r="0" b="0"/>
              <a:pathLst>
                <a:path w="3483246" h="988263">
                  <a:moveTo>
                    <a:pt x="0" y="988263"/>
                  </a:moveTo>
                  <a:lnTo>
                    <a:pt x="3483" y="519944"/>
                  </a:lnTo>
                  <a:lnTo>
                    <a:pt x="6966" y="162630"/>
                  </a:lnTo>
                  <a:lnTo>
                    <a:pt x="10449" y="227153"/>
                  </a:lnTo>
                  <a:lnTo>
                    <a:pt x="13932" y="42346"/>
                  </a:lnTo>
                  <a:lnTo>
                    <a:pt x="17416" y="379413"/>
                  </a:lnTo>
                  <a:lnTo>
                    <a:pt x="20899" y="282322"/>
                  </a:lnTo>
                  <a:lnTo>
                    <a:pt x="24382" y="243776"/>
                  </a:lnTo>
                  <a:lnTo>
                    <a:pt x="27865" y="162630"/>
                  </a:lnTo>
                  <a:lnTo>
                    <a:pt x="31349" y="185320"/>
                  </a:lnTo>
                  <a:lnTo>
                    <a:pt x="34832" y="118384"/>
                  </a:lnTo>
                  <a:lnTo>
                    <a:pt x="38315" y="216183"/>
                  </a:lnTo>
                  <a:lnTo>
                    <a:pt x="41798" y="162630"/>
                  </a:lnTo>
                  <a:lnTo>
                    <a:pt x="45282" y="208400"/>
                  </a:lnTo>
                  <a:lnTo>
                    <a:pt x="48765" y="162630"/>
                  </a:lnTo>
                  <a:lnTo>
                    <a:pt x="52248" y="118384"/>
                  </a:lnTo>
                  <a:lnTo>
                    <a:pt x="55731" y="255775"/>
                  </a:lnTo>
                  <a:lnTo>
                    <a:pt x="59215" y="220090"/>
                  </a:lnTo>
                  <a:lnTo>
                    <a:pt x="62698" y="227153"/>
                  </a:lnTo>
                  <a:lnTo>
                    <a:pt x="66181" y="194505"/>
                  </a:lnTo>
                  <a:lnTo>
                    <a:pt x="69664" y="183107"/>
                  </a:lnTo>
                  <a:lnTo>
                    <a:pt x="73148" y="152509"/>
                  </a:lnTo>
                  <a:lnTo>
                    <a:pt x="76631" y="162630"/>
                  </a:lnTo>
                  <a:lnTo>
                    <a:pt x="80114" y="134302"/>
                  </a:lnTo>
                  <a:lnTo>
                    <a:pt x="83597" y="106572"/>
                  </a:lnTo>
                  <a:lnTo>
                    <a:pt x="87081" y="79420"/>
                  </a:lnTo>
                  <a:lnTo>
                    <a:pt x="90564" y="129011"/>
                  </a:lnTo>
                  <a:lnTo>
                    <a:pt x="94047" y="104349"/>
                  </a:lnTo>
                  <a:lnTo>
                    <a:pt x="97530" y="115042"/>
                  </a:lnTo>
                  <a:lnTo>
                    <a:pt x="101014" y="91881"/>
                  </a:lnTo>
                  <a:lnTo>
                    <a:pt x="104497" y="69127"/>
                  </a:lnTo>
                  <a:lnTo>
                    <a:pt x="107980" y="64063"/>
                  </a:lnTo>
                  <a:lnTo>
                    <a:pt x="111463" y="42346"/>
                  </a:lnTo>
                  <a:lnTo>
                    <a:pt x="114947" y="20995"/>
                  </a:lnTo>
                  <a:lnTo>
                    <a:pt x="118430" y="0"/>
                  </a:lnTo>
                  <a:lnTo>
                    <a:pt x="121913" y="46267"/>
                  </a:lnTo>
                  <a:lnTo>
                    <a:pt x="125396" y="26782"/>
                  </a:lnTo>
                  <a:lnTo>
                    <a:pt x="128880" y="53389"/>
                  </a:lnTo>
                  <a:lnTo>
                    <a:pt x="132363" y="35037"/>
                  </a:lnTo>
                  <a:lnTo>
                    <a:pt x="135846" y="59690"/>
                  </a:lnTo>
                  <a:lnTo>
                    <a:pt x="139329" y="42346"/>
                  </a:lnTo>
                  <a:lnTo>
                    <a:pt x="142813" y="206286"/>
                  </a:lnTo>
                  <a:lnTo>
                    <a:pt x="146296" y="191575"/>
                  </a:lnTo>
                  <a:lnTo>
                    <a:pt x="149779" y="186345"/>
                  </a:lnTo>
                  <a:lnTo>
                    <a:pt x="153262" y="172066"/>
                  </a:lnTo>
                  <a:lnTo>
                    <a:pt x="156746" y="157938"/>
                  </a:lnTo>
                  <a:lnTo>
                    <a:pt x="160229" y="180494"/>
                  </a:lnTo>
                  <a:lnTo>
                    <a:pt x="163712" y="167074"/>
                  </a:lnTo>
                  <a:lnTo>
                    <a:pt x="167195" y="196204"/>
                  </a:lnTo>
                  <a:lnTo>
                    <a:pt x="170679" y="183515"/>
                  </a:lnTo>
                  <a:lnTo>
                    <a:pt x="174162" y="271937"/>
                  </a:lnTo>
                  <a:lnTo>
                    <a:pt x="177645" y="260604"/>
                  </a:lnTo>
                  <a:lnTo>
                    <a:pt x="181128" y="249362"/>
                  </a:lnTo>
                  <a:lnTo>
                    <a:pt x="184612" y="238213"/>
                  </a:lnTo>
                  <a:lnTo>
                    <a:pt x="188095" y="227153"/>
                  </a:lnTo>
                  <a:lnTo>
                    <a:pt x="191578" y="216183"/>
                  </a:lnTo>
                  <a:lnTo>
                    <a:pt x="195061" y="243776"/>
                  </a:lnTo>
                  <a:lnTo>
                    <a:pt x="198545" y="233363"/>
                  </a:lnTo>
                  <a:lnTo>
                    <a:pt x="202028" y="241244"/>
                  </a:lnTo>
                  <a:lnTo>
                    <a:pt x="205511" y="231164"/>
                  </a:lnTo>
                  <a:lnTo>
                    <a:pt x="208994" y="221158"/>
                  </a:lnTo>
                  <a:lnTo>
                    <a:pt x="212478" y="240564"/>
                  </a:lnTo>
                  <a:lnTo>
                    <a:pt x="215961" y="230971"/>
                  </a:lnTo>
                  <a:lnTo>
                    <a:pt x="219444" y="243776"/>
                  </a:lnTo>
                  <a:lnTo>
                    <a:pt x="222927" y="234516"/>
                  </a:lnTo>
                  <a:lnTo>
                    <a:pt x="226411" y="225318"/>
                  </a:lnTo>
                  <a:lnTo>
                    <a:pt x="229894" y="216183"/>
                  </a:lnTo>
                  <a:lnTo>
                    <a:pt x="233377" y="239382"/>
                  </a:lnTo>
                  <a:lnTo>
                    <a:pt x="236860" y="230636"/>
                  </a:lnTo>
                  <a:lnTo>
                    <a:pt x="240344" y="275584"/>
                  </a:lnTo>
                  <a:lnTo>
                    <a:pt x="243827" y="267393"/>
                  </a:lnTo>
                  <a:lnTo>
                    <a:pt x="247310" y="294365"/>
                  </a:lnTo>
                  <a:lnTo>
                    <a:pt x="250793" y="286560"/>
                  </a:lnTo>
                  <a:lnTo>
                    <a:pt x="254277" y="287195"/>
                  </a:lnTo>
                  <a:lnTo>
                    <a:pt x="257760" y="279545"/>
                  </a:lnTo>
                  <a:lnTo>
                    <a:pt x="261243" y="271937"/>
                  </a:lnTo>
                  <a:lnTo>
                    <a:pt x="264726" y="280973"/>
                  </a:lnTo>
                  <a:lnTo>
                    <a:pt x="268210" y="273576"/>
                  </a:lnTo>
                  <a:lnTo>
                    <a:pt x="271693" y="356317"/>
                  </a:lnTo>
                  <a:lnTo>
                    <a:pt x="275176" y="349700"/>
                  </a:lnTo>
                  <a:lnTo>
                    <a:pt x="278659" y="352589"/>
                  </a:lnTo>
                  <a:lnTo>
                    <a:pt x="282143" y="346108"/>
                  </a:lnTo>
                  <a:lnTo>
                    <a:pt x="285626" y="352057"/>
                  </a:lnTo>
                  <a:lnTo>
                    <a:pt x="289109" y="345730"/>
                  </a:lnTo>
                  <a:lnTo>
                    <a:pt x="292592" y="339430"/>
                  </a:lnTo>
                  <a:lnTo>
                    <a:pt x="296075" y="333159"/>
                  </a:lnTo>
                  <a:lnTo>
                    <a:pt x="299559" y="333123"/>
                  </a:lnTo>
                  <a:lnTo>
                    <a:pt x="303042" y="326951"/>
                  </a:lnTo>
                  <a:lnTo>
                    <a:pt x="306525" y="347743"/>
                  </a:lnTo>
                  <a:lnTo>
                    <a:pt x="310008" y="341815"/>
                  </a:lnTo>
                  <a:lnTo>
                    <a:pt x="313492" y="335912"/>
                  </a:lnTo>
                  <a:lnTo>
                    <a:pt x="316975" y="396013"/>
                  </a:lnTo>
                  <a:lnTo>
                    <a:pt x="320458" y="390622"/>
                  </a:lnTo>
                  <a:lnTo>
                    <a:pt x="323941" y="412833"/>
                  </a:lnTo>
                  <a:lnTo>
                    <a:pt x="327425" y="407677"/>
                  </a:lnTo>
                  <a:lnTo>
                    <a:pt x="330908" y="428073"/>
                  </a:lnTo>
                  <a:lnTo>
                    <a:pt x="334391" y="423133"/>
                  </a:lnTo>
                  <a:lnTo>
                    <a:pt x="337874" y="418210"/>
                  </a:lnTo>
                  <a:lnTo>
                    <a:pt x="341358" y="413303"/>
                  </a:lnTo>
                  <a:lnTo>
                    <a:pt x="344841" y="441926"/>
                  </a:lnTo>
                  <a:lnTo>
                    <a:pt x="348324" y="437281"/>
                  </a:lnTo>
                  <a:lnTo>
                    <a:pt x="351807" y="432650"/>
                  </a:lnTo>
                  <a:lnTo>
                    <a:pt x="355291" y="428033"/>
                  </a:lnTo>
                  <a:lnTo>
                    <a:pt x="358774" y="423431"/>
                  </a:lnTo>
                  <a:lnTo>
                    <a:pt x="362257" y="437424"/>
                  </a:lnTo>
                  <a:lnTo>
                    <a:pt x="365740" y="432972"/>
                  </a:lnTo>
                  <a:lnTo>
                    <a:pt x="369224" y="437492"/>
                  </a:lnTo>
                  <a:lnTo>
                    <a:pt x="372707" y="433124"/>
                  </a:lnTo>
                  <a:lnTo>
                    <a:pt x="376190" y="437558"/>
                  </a:lnTo>
                  <a:lnTo>
                    <a:pt x="379673" y="433271"/>
                  </a:lnTo>
                  <a:lnTo>
                    <a:pt x="383157" y="434203"/>
                  </a:lnTo>
                  <a:lnTo>
                    <a:pt x="386640" y="429973"/>
                  </a:lnTo>
                  <a:lnTo>
                    <a:pt x="390123" y="427491"/>
                  </a:lnTo>
                  <a:lnTo>
                    <a:pt x="393606" y="423296"/>
                  </a:lnTo>
                  <a:lnTo>
                    <a:pt x="397090" y="419114"/>
                  </a:lnTo>
                  <a:lnTo>
                    <a:pt x="400573" y="414943"/>
                  </a:lnTo>
                  <a:lnTo>
                    <a:pt x="404056" y="412550"/>
                  </a:lnTo>
                  <a:lnTo>
                    <a:pt x="407539" y="408413"/>
                  </a:lnTo>
                  <a:lnTo>
                    <a:pt x="411023" y="404288"/>
                  </a:lnTo>
                  <a:lnTo>
                    <a:pt x="414506" y="415859"/>
                  </a:lnTo>
                  <a:lnTo>
                    <a:pt x="417989" y="411845"/>
                  </a:lnTo>
                  <a:lnTo>
                    <a:pt x="421472" y="414622"/>
                  </a:lnTo>
                  <a:lnTo>
                    <a:pt x="424956" y="410668"/>
                  </a:lnTo>
                  <a:lnTo>
                    <a:pt x="428439" y="406724"/>
                  </a:lnTo>
                  <a:lnTo>
                    <a:pt x="431922" y="402790"/>
                  </a:lnTo>
                  <a:lnTo>
                    <a:pt x="435405" y="405638"/>
                  </a:lnTo>
                  <a:lnTo>
                    <a:pt x="438889" y="401761"/>
                  </a:lnTo>
                  <a:lnTo>
                    <a:pt x="442372" y="425303"/>
                  </a:lnTo>
                  <a:lnTo>
                    <a:pt x="445855" y="421592"/>
                  </a:lnTo>
                  <a:lnTo>
                    <a:pt x="449338" y="422513"/>
                  </a:lnTo>
                  <a:lnTo>
                    <a:pt x="452822" y="418844"/>
                  </a:lnTo>
                  <a:lnTo>
                    <a:pt x="456305" y="418257"/>
                  </a:lnTo>
                  <a:lnTo>
                    <a:pt x="459788" y="414622"/>
                  </a:lnTo>
                  <a:lnTo>
                    <a:pt x="463271" y="410997"/>
                  </a:lnTo>
                  <a:lnTo>
                    <a:pt x="466755" y="408928"/>
                  </a:lnTo>
                  <a:lnTo>
                    <a:pt x="470238" y="405328"/>
                  </a:lnTo>
                  <a:lnTo>
                    <a:pt x="473721" y="404837"/>
                  </a:lnTo>
                  <a:lnTo>
                    <a:pt x="477204" y="401270"/>
                  </a:lnTo>
                  <a:lnTo>
                    <a:pt x="480688" y="402346"/>
                  </a:lnTo>
                  <a:lnTo>
                    <a:pt x="484171" y="398819"/>
                  </a:lnTo>
                  <a:lnTo>
                    <a:pt x="487654" y="408905"/>
                  </a:lnTo>
                  <a:lnTo>
                    <a:pt x="491137" y="405460"/>
                  </a:lnTo>
                  <a:lnTo>
                    <a:pt x="494621" y="410834"/>
                  </a:lnTo>
                  <a:lnTo>
                    <a:pt x="498104" y="407445"/>
                  </a:lnTo>
                  <a:lnTo>
                    <a:pt x="501587" y="419696"/>
                  </a:lnTo>
                  <a:lnTo>
                    <a:pt x="505070" y="416396"/>
                  </a:lnTo>
                  <a:lnTo>
                    <a:pt x="508554" y="430695"/>
                  </a:lnTo>
                  <a:lnTo>
                    <a:pt x="512037" y="427491"/>
                  </a:lnTo>
                  <a:lnTo>
                    <a:pt x="515520" y="424294"/>
                  </a:lnTo>
                  <a:lnTo>
                    <a:pt x="519003" y="437882"/>
                  </a:lnTo>
                  <a:lnTo>
                    <a:pt x="522487" y="434776"/>
                  </a:lnTo>
                  <a:lnTo>
                    <a:pt x="525970" y="445240"/>
                  </a:lnTo>
                  <a:lnTo>
                    <a:pt x="529453" y="442207"/>
                  </a:lnTo>
                  <a:lnTo>
                    <a:pt x="532936" y="452218"/>
                  </a:lnTo>
                  <a:lnTo>
                    <a:pt x="536420" y="449256"/>
                  </a:lnTo>
                  <a:lnTo>
                    <a:pt x="539903" y="448626"/>
                  </a:lnTo>
                  <a:lnTo>
                    <a:pt x="543386" y="445686"/>
                  </a:lnTo>
                  <a:lnTo>
                    <a:pt x="546869" y="445079"/>
                  </a:lnTo>
                  <a:lnTo>
                    <a:pt x="550353" y="442161"/>
                  </a:lnTo>
                  <a:lnTo>
                    <a:pt x="553836" y="448436"/>
                  </a:lnTo>
                  <a:lnTo>
                    <a:pt x="557319" y="445570"/>
                  </a:lnTo>
                  <a:lnTo>
                    <a:pt x="560802" y="453865"/>
                  </a:lnTo>
                  <a:lnTo>
                    <a:pt x="564286" y="451058"/>
                  </a:lnTo>
                  <a:lnTo>
                    <a:pt x="567769" y="448256"/>
                  </a:lnTo>
                  <a:lnTo>
                    <a:pt x="571252" y="448760"/>
                  </a:lnTo>
                  <a:lnTo>
                    <a:pt x="574735" y="445982"/>
                  </a:lnTo>
                  <a:lnTo>
                    <a:pt x="578218" y="454017"/>
                  </a:lnTo>
                  <a:lnTo>
                    <a:pt x="581702" y="451295"/>
                  </a:lnTo>
                  <a:lnTo>
                    <a:pt x="585185" y="448577"/>
                  </a:lnTo>
                  <a:lnTo>
                    <a:pt x="588668" y="445865"/>
                  </a:lnTo>
                  <a:lnTo>
                    <a:pt x="592151" y="452680"/>
                  </a:lnTo>
                  <a:lnTo>
                    <a:pt x="595635" y="450016"/>
                  </a:lnTo>
                  <a:lnTo>
                    <a:pt x="599118" y="462633"/>
                  </a:lnTo>
                  <a:lnTo>
                    <a:pt x="602601" y="460040"/>
                  </a:lnTo>
                  <a:lnTo>
                    <a:pt x="606084" y="465315"/>
                  </a:lnTo>
                  <a:lnTo>
                    <a:pt x="609568" y="462763"/>
                  </a:lnTo>
                  <a:lnTo>
                    <a:pt x="613051" y="462160"/>
                  </a:lnTo>
                  <a:lnTo>
                    <a:pt x="616534" y="459625"/>
                  </a:lnTo>
                  <a:lnTo>
                    <a:pt x="620017" y="457094"/>
                  </a:lnTo>
                  <a:lnTo>
                    <a:pt x="623501" y="467013"/>
                  </a:lnTo>
                  <a:lnTo>
                    <a:pt x="626984" y="464539"/>
                  </a:lnTo>
                  <a:lnTo>
                    <a:pt x="630467" y="468584"/>
                  </a:lnTo>
                  <a:lnTo>
                    <a:pt x="633950" y="466144"/>
                  </a:lnTo>
                  <a:lnTo>
                    <a:pt x="637434" y="471014"/>
                  </a:lnTo>
                  <a:lnTo>
                    <a:pt x="640917" y="468609"/>
                  </a:lnTo>
                  <a:lnTo>
                    <a:pt x="644400" y="469814"/>
                  </a:lnTo>
                  <a:lnTo>
                    <a:pt x="647883" y="467430"/>
                  </a:lnTo>
                  <a:lnTo>
                    <a:pt x="651367" y="483328"/>
                  </a:lnTo>
                  <a:lnTo>
                    <a:pt x="654850" y="481022"/>
                  </a:lnTo>
                  <a:lnTo>
                    <a:pt x="658333" y="484574"/>
                  </a:lnTo>
                  <a:lnTo>
                    <a:pt x="661816" y="482296"/>
                  </a:lnTo>
                  <a:lnTo>
                    <a:pt x="665300" y="480022"/>
                  </a:lnTo>
                  <a:lnTo>
                    <a:pt x="668783" y="477751"/>
                  </a:lnTo>
                  <a:lnTo>
                    <a:pt x="672266" y="475483"/>
                  </a:lnTo>
                  <a:lnTo>
                    <a:pt x="675749" y="473219"/>
                  </a:lnTo>
                  <a:lnTo>
                    <a:pt x="679233" y="470959"/>
                  </a:lnTo>
                  <a:lnTo>
                    <a:pt x="682716" y="470393"/>
                  </a:lnTo>
                  <a:lnTo>
                    <a:pt x="686199" y="468145"/>
                  </a:lnTo>
                  <a:lnTo>
                    <a:pt x="689682" y="465901"/>
                  </a:lnTo>
                  <a:lnTo>
                    <a:pt x="693166" y="463660"/>
                  </a:lnTo>
                  <a:lnTo>
                    <a:pt x="696649" y="481964"/>
                  </a:lnTo>
                  <a:lnTo>
                    <a:pt x="700132" y="479802"/>
                  </a:lnTo>
                  <a:lnTo>
                    <a:pt x="703615" y="482370"/>
                  </a:lnTo>
                  <a:lnTo>
                    <a:pt x="707099" y="480231"/>
                  </a:lnTo>
                  <a:lnTo>
                    <a:pt x="710582" y="487356"/>
                  </a:lnTo>
                  <a:lnTo>
                    <a:pt x="714065" y="485255"/>
                  </a:lnTo>
                  <a:lnTo>
                    <a:pt x="717548" y="483157"/>
                  </a:lnTo>
                  <a:lnTo>
                    <a:pt x="721032" y="483349"/>
                  </a:lnTo>
                  <a:lnTo>
                    <a:pt x="724515" y="481265"/>
                  </a:lnTo>
                  <a:lnTo>
                    <a:pt x="727998" y="479946"/>
                  </a:lnTo>
                  <a:lnTo>
                    <a:pt x="731481" y="477870"/>
                  </a:lnTo>
                  <a:lnTo>
                    <a:pt x="734965" y="486312"/>
                  </a:lnTo>
                  <a:lnTo>
                    <a:pt x="738448" y="484278"/>
                  </a:lnTo>
                  <a:lnTo>
                    <a:pt x="741931" y="485191"/>
                  </a:lnTo>
                  <a:lnTo>
                    <a:pt x="745414" y="483171"/>
                  </a:lnTo>
                  <a:lnTo>
                    <a:pt x="748898" y="486982"/>
                  </a:lnTo>
                  <a:lnTo>
                    <a:pt x="752381" y="484987"/>
                  </a:lnTo>
                  <a:lnTo>
                    <a:pt x="755864" y="483719"/>
                  </a:lnTo>
                  <a:lnTo>
                    <a:pt x="759347" y="481732"/>
                  </a:lnTo>
                  <a:lnTo>
                    <a:pt x="762831" y="479748"/>
                  </a:lnTo>
                  <a:lnTo>
                    <a:pt x="766314" y="477766"/>
                  </a:lnTo>
                  <a:lnTo>
                    <a:pt x="769797" y="475787"/>
                  </a:lnTo>
                  <a:lnTo>
                    <a:pt x="773280" y="475275"/>
                  </a:lnTo>
                  <a:lnTo>
                    <a:pt x="776764" y="473306"/>
                  </a:lnTo>
                  <a:lnTo>
                    <a:pt x="780247" y="472074"/>
                  </a:lnTo>
                  <a:lnTo>
                    <a:pt x="783730" y="470112"/>
                  </a:lnTo>
                  <a:lnTo>
                    <a:pt x="787213" y="473264"/>
                  </a:lnTo>
                  <a:lnTo>
                    <a:pt x="790697" y="471324"/>
                  </a:lnTo>
                  <a:lnTo>
                    <a:pt x="794180" y="470836"/>
                  </a:lnTo>
                  <a:lnTo>
                    <a:pt x="797663" y="468905"/>
                  </a:lnTo>
                  <a:lnTo>
                    <a:pt x="801146" y="469872"/>
                  </a:lnTo>
                  <a:lnTo>
                    <a:pt x="804630" y="467955"/>
                  </a:lnTo>
                  <a:lnTo>
                    <a:pt x="808113" y="467485"/>
                  </a:lnTo>
                  <a:lnTo>
                    <a:pt x="811596" y="465577"/>
                  </a:lnTo>
                  <a:lnTo>
                    <a:pt x="815079" y="468694"/>
                  </a:lnTo>
                  <a:lnTo>
                    <a:pt x="818563" y="466806"/>
                  </a:lnTo>
                  <a:lnTo>
                    <a:pt x="822046" y="464921"/>
                  </a:lnTo>
                  <a:lnTo>
                    <a:pt x="825529" y="463754"/>
                  </a:lnTo>
                  <a:lnTo>
                    <a:pt x="829012" y="461875"/>
                  </a:lnTo>
                  <a:lnTo>
                    <a:pt x="832496" y="465692"/>
                  </a:lnTo>
                  <a:lnTo>
                    <a:pt x="835979" y="463834"/>
                  </a:lnTo>
                  <a:lnTo>
                    <a:pt x="839462" y="463392"/>
                  </a:lnTo>
                  <a:lnTo>
                    <a:pt x="842945" y="461543"/>
                  </a:lnTo>
                  <a:lnTo>
                    <a:pt x="846429" y="461813"/>
                  </a:lnTo>
                  <a:lnTo>
                    <a:pt x="849912" y="459975"/>
                  </a:lnTo>
                  <a:lnTo>
                    <a:pt x="853395" y="458140"/>
                  </a:lnTo>
                  <a:lnTo>
                    <a:pt x="856878" y="456306"/>
                  </a:lnTo>
                  <a:lnTo>
                    <a:pt x="860361" y="455893"/>
                  </a:lnTo>
                  <a:lnTo>
                    <a:pt x="863845" y="454068"/>
                  </a:lnTo>
                  <a:lnTo>
                    <a:pt x="867328" y="454370"/>
                  </a:lnTo>
                  <a:lnTo>
                    <a:pt x="870811" y="452555"/>
                  </a:lnTo>
                  <a:lnTo>
                    <a:pt x="874294" y="450743"/>
                  </a:lnTo>
                  <a:lnTo>
                    <a:pt x="877778" y="450352"/>
                  </a:lnTo>
                  <a:lnTo>
                    <a:pt x="881261" y="448548"/>
                  </a:lnTo>
                  <a:lnTo>
                    <a:pt x="884744" y="448872"/>
                  </a:lnTo>
                  <a:lnTo>
                    <a:pt x="888227" y="447078"/>
                  </a:lnTo>
                  <a:lnTo>
                    <a:pt x="891711" y="445995"/>
                  </a:lnTo>
                  <a:lnTo>
                    <a:pt x="895194" y="444208"/>
                  </a:lnTo>
                  <a:lnTo>
                    <a:pt x="898677" y="444549"/>
                  </a:lnTo>
                  <a:lnTo>
                    <a:pt x="902160" y="442771"/>
                  </a:lnTo>
                  <a:lnTo>
                    <a:pt x="905644" y="448692"/>
                  </a:lnTo>
                  <a:lnTo>
                    <a:pt x="909127" y="446940"/>
                  </a:lnTo>
                  <a:lnTo>
                    <a:pt x="912610" y="447262"/>
                  </a:lnTo>
                  <a:lnTo>
                    <a:pt x="916093" y="445518"/>
                  </a:lnTo>
                  <a:lnTo>
                    <a:pt x="919577" y="453294"/>
                  </a:lnTo>
                  <a:lnTo>
                    <a:pt x="923060" y="451579"/>
                  </a:lnTo>
                  <a:lnTo>
                    <a:pt x="926543" y="449867"/>
                  </a:lnTo>
                  <a:lnTo>
                    <a:pt x="930026" y="448829"/>
                  </a:lnTo>
                  <a:lnTo>
                    <a:pt x="933510" y="447123"/>
                  </a:lnTo>
                  <a:lnTo>
                    <a:pt x="936993" y="445418"/>
                  </a:lnTo>
                  <a:lnTo>
                    <a:pt x="940476" y="443716"/>
                  </a:lnTo>
                  <a:lnTo>
                    <a:pt x="943959" y="453308"/>
                  </a:lnTo>
                  <a:lnTo>
                    <a:pt x="947443" y="451639"/>
                  </a:lnTo>
                  <a:lnTo>
                    <a:pt x="950926" y="453865"/>
                  </a:lnTo>
                  <a:lnTo>
                    <a:pt x="954409" y="452209"/>
                  </a:lnTo>
                  <a:lnTo>
                    <a:pt x="957892" y="451847"/>
                  </a:lnTo>
                  <a:lnTo>
                    <a:pt x="961376" y="450198"/>
                  </a:lnTo>
                  <a:lnTo>
                    <a:pt x="964859" y="449198"/>
                  </a:lnTo>
                  <a:lnTo>
                    <a:pt x="968342" y="447554"/>
                  </a:lnTo>
                  <a:lnTo>
                    <a:pt x="971825" y="445911"/>
                  </a:lnTo>
                  <a:lnTo>
                    <a:pt x="975309" y="444271"/>
                  </a:lnTo>
                  <a:lnTo>
                    <a:pt x="978792" y="442633"/>
                  </a:lnTo>
                  <a:lnTo>
                    <a:pt x="982275" y="440996"/>
                  </a:lnTo>
                  <a:lnTo>
                    <a:pt x="985758" y="439361"/>
                  </a:lnTo>
                  <a:lnTo>
                    <a:pt x="989242" y="439693"/>
                  </a:lnTo>
                  <a:lnTo>
                    <a:pt x="992725" y="438067"/>
                  </a:lnTo>
                  <a:lnTo>
                    <a:pt x="996208" y="438403"/>
                  </a:lnTo>
                  <a:lnTo>
                    <a:pt x="999691" y="436785"/>
                  </a:lnTo>
                  <a:lnTo>
                    <a:pt x="1003175" y="440354"/>
                  </a:lnTo>
                  <a:lnTo>
                    <a:pt x="1006658" y="438752"/>
                  </a:lnTo>
                  <a:lnTo>
                    <a:pt x="1010141" y="437152"/>
                  </a:lnTo>
                  <a:lnTo>
                    <a:pt x="1013624" y="435553"/>
                  </a:lnTo>
                  <a:lnTo>
                    <a:pt x="1017108" y="434603"/>
                  </a:lnTo>
                  <a:lnTo>
                    <a:pt x="1020591" y="433009"/>
                  </a:lnTo>
                  <a:lnTo>
                    <a:pt x="1024074" y="432714"/>
                  </a:lnTo>
                  <a:lnTo>
                    <a:pt x="1027557" y="431126"/>
                  </a:lnTo>
                  <a:lnTo>
                    <a:pt x="1031041" y="429541"/>
                  </a:lnTo>
                  <a:lnTo>
                    <a:pt x="1034524" y="429904"/>
                  </a:lnTo>
                  <a:lnTo>
                    <a:pt x="1038007" y="428326"/>
                  </a:lnTo>
                  <a:lnTo>
                    <a:pt x="1041490" y="435700"/>
                  </a:lnTo>
                  <a:lnTo>
                    <a:pt x="1044974" y="434146"/>
                  </a:lnTo>
                  <a:lnTo>
                    <a:pt x="1048457" y="433854"/>
                  </a:lnTo>
                  <a:lnTo>
                    <a:pt x="1051940" y="432306"/>
                  </a:lnTo>
                  <a:lnTo>
                    <a:pt x="1055423" y="430760"/>
                  </a:lnTo>
                  <a:lnTo>
                    <a:pt x="1058907" y="429216"/>
                  </a:lnTo>
                  <a:lnTo>
                    <a:pt x="1062390" y="428307"/>
                  </a:lnTo>
                  <a:lnTo>
                    <a:pt x="1065873" y="426767"/>
                  </a:lnTo>
                  <a:lnTo>
                    <a:pt x="1069356" y="425864"/>
                  </a:lnTo>
                  <a:lnTo>
                    <a:pt x="1072840" y="424328"/>
                  </a:lnTo>
                  <a:lnTo>
                    <a:pt x="1076323" y="422795"/>
                  </a:lnTo>
                  <a:lnTo>
                    <a:pt x="1079806" y="423173"/>
                  </a:lnTo>
                  <a:lnTo>
                    <a:pt x="1083289" y="421646"/>
                  </a:lnTo>
                  <a:lnTo>
                    <a:pt x="1086773" y="423291"/>
                  </a:lnTo>
                  <a:lnTo>
                    <a:pt x="1090256" y="421774"/>
                  </a:lnTo>
                  <a:lnTo>
                    <a:pt x="1093739" y="420892"/>
                  </a:lnTo>
                  <a:lnTo>
                    <a:pt x="1097222" y="419380"/>
                  </a:lnTo>
                  <a:lnTo>
                    <a:pt x="1100706" y="422276"/>
                  </a:lnTo>
                  <a:lnTo>
                    <a:pt x="1104189" y="420776"/>
                  </a:lnTo>
                  <a:lnTo>
                    <a:pt x="1107672" y="421776"/>
                  </a:lnTo>
                  <a:lnTo>
                    <a:pt x="1111155" y="420286"/>
                  </a:lnTo>
                  <a:lnTo>
                    <a:pt x="1114639" y="418796"/>
                  </a:lnTo>
                  <a:lnTo>
                    <a:pt x="1118122" y="417308"/>
                  </a:lnTo>
                  <a:lnTo>
                    <a:pt x="1121605" y="433444"/>
                  </a:lnTo>
                  <a:lnTo>
                    <a:pt x="1125088" y="431996"/>
                  </a:lnTo>
                  <a:lnTo>
                    <a:pt x="1128572" y="430549"/>
                  </a:lnTo>
                  <a:lnTo>
                    <a:pt x="1132055" y="429104"/>
                  </a:lnTo>
                  <a:lnTo>
                    <a:pt x="1135538" y="427661"/>
                  </a:lnTo>
                  <a:lnTo>
                    <a:pt x="1139021" y="427406"/>
                  </a:lnTo>
                  <a:lnTo>
                    <a:pt x="1142505" y="425968"/>
                  </a:lnTo>
                  <a:lnTo>
                    <a:pt x="1145988" y="426902"/>
                  </a:lnTo>
                  <a:lnTo>
                    <a:pt x="1149471" y="425471"/>
                  </a:lnTo>
                  <a:lnTo>
                    <a:pt x="1152954" y="426402"/>
                  </a:lnTo>
                  <a:lnTo>
                    <a:pt x="1156437" y="424979"/>
                  </a:lnTo>
                  <a:lnTo>
                    <a:pt x="1159921" y="428238"/>
                  </a:lnTo>
                  <a:lnTo>
                    <a:pt x="1163404" y="426827"/>
                  </a:lnTo>
                  <a:lnTo>
                    <a:pt x="1166887" y="427739"/>
                  </a:lnTo>
                  <a:lnTo>
                    <a:pt x="1170370" y="426336"/>
                  </a:lnTo>
                  <a:lnTo>
                    <a:pt x="1173854" y="426092"/>
                  </a:lnTo>
                  <a:lnTo>
                    <a:pt x="1177337" y="424693"/>
                  </a:lnTo>
                  <a:lnTo>
                    <a:pt x="1180820" y="423296"/>
                  </a:lnTo>
                  <a:lnTo>
                    <a:pt x="1184303" y="424792"/>
                  </a:lnTo>
                  <a:lnTo>
                    <a:pt x="1187787" y="423403"/>
                  </a:lnTo>
                  <a:lnTo>
                    <a:pt x="1191270" y="428863"/>
                  </a:lnTo>
                  <a:lnTo>
                    <a:pt x="1194753" y="427491"/>
                  </a:lnTo>
                  <a:lnTo>
                    <a:pt x="1198236" y="426120"/>
                  </a:lnTo>
                  <a:lnTo>
                    <a:pt x="1201720" y="424750"/>
                  </a:lnTo>
                  <a:lnTo>
                    <a:pt x="1205203" y="429007"/>
                  </a:lnTo>
                  <a:lnTo>
                    <a:pt x="1208686" y="427651"/>
                  </a:lnTo>
                  <a:lnTo>
                    <a:pt x="1212169" y="427412"/>
                  </a:lnTo>
                  <a:lnTo>
                    <a:pt x="1215653" y="426060"/>
                  </a:lnTo>
                  <a:lnTo>
                    <a:pt x="1219136" y="425826"/>
                  </a:lnTo>
                  <a:lnTo>
                    <a:pt x="1222619" y="424479"/>
                  </a:lnTo>
                  <a:lnTo>
                    <a:pt x="1226102" y="427019"/>
                  </a:lnTo>
                  <a:lnTo>
                    <a:pt x="1229586" y="425682"/>
                  </a:lnTo>
                  <a:lnTo>
                    <a:pt x="1233069" y="424346"/>
                  </a:lnTo>
                  <a:lnTo>
                    <a:pt x="1236552" y="434421"/>
                  </a:lnTo>
                  <a:lnTo>
                    <a:pt x="1240035" y="433109"/>
                  </a:lnTo>
                  <a:lnTo>
                    <a:pt x="1243519" y="436041"/>
                  </a:lnTo>
                  <a:lnTo>
                    <a:pt x="1247002" y="434740"/>
                  </a:lnTo>
                  <a:lnTo>
                    <a:pt x="1250485" y="434495"/>
                  </a:lnTo>
                  <a:lnTo>
                    <a:pt x="1253968" y="433198"/>
                  </a:lnTo>
                  <a:lnTo>
                    <a:pt x="1257452" y="432957"/>
                  </a:lnTo>
                  <a:lnTo>
                    <a:pt x="1260935" y="431665"/>
                  </a:lnTo>
                  <a:lnTo>
                    <a:pt x="1264418" y="431954"/>
                  </a:lnTo>
                  <a:lnTo>
                    <a:pt x="1267901" y="430666"/>
                  </a:lnTo>
                  <a:lnTo>
                    <a:pt x="1271385" y="436665"/>
                  </a:lnTo>
                  <a:lnTo>
                    <a:pt x="1274868" y="435394"/>
                  </a:lnTo>
                  <a:lnTo>
                    <a:pt x="1278351" y="434123"/>
                  </a:lnTo>
                  <a:lnTo>
                    <a:pt x="1281834" y="432854"/>
                  </a:lnTo>
                  <a:lnTo>
                    <a:pt x="1285318" y="431586"/>
                  </a:lnTo>
                  <a:lnTo>
                    <a:pt x="1288801" y="433924"/>
                  </a:lnTo>
                  <a:lnTo>
                    <a:pt x="1292284" y="432665"/>
                  </a:lnTo>
                  <a:lnTo>
                    <a:pt x="1295767" y="435485"/>
                  </a:lnTo>
                  <a:lnTo>
                    <a:pt x="1299251" y="434235"/>
                  </a:lnTo>
                  <a:lnTo>
                    <a:pt x="1302734" y="434506"/>
                  </a:lnTo>
                  <a:lnTo>
                    <a:pt x="1306217" y="433262"/>
                  </a:lnTo>
                  <a:lnTo>
                    <a:pt x="1309700" y="438531"/>
                  </a:lnTo>
                  <a:lnTo>
                    <a:pt x="1313184" y="437300"/>
                  </a:lnTo>
                  <a:lnTo>
                    <a:pt x="1316667" y="441484"/>
                  </a:lnTo>
                  <a:lnTo>
                    <a:pt x="1320150" y="440265"/>
                  </a:lnTo>
                  <a:lnTo>
                    <a:pt x="1323633" y="439047"/>
                  </a:lnTo>
                  <a:lnTo>
                    <a:pt x="1327117" y="437830"/>
                  </a:lnTo>
                  <a:lnTo>
                    <a:pt x="1330600" y="437594"/>
                  </a:lnTo>
                  <a:lnTo>
                    <a:pt x="1334083" y="436381"/>
                  </a:lnTo>
                  <a:lnTo>
                    <a:pt x="1337566" y="435168"/>
                  </a:lnTo>
                  <a:lnTo>
                    <a:pt x="1341050" y="439313"/>
                  </a:lnTo>
                  <a:lnTo>
                    <a:pt x="1344533" y="438113"/>
                  </a:lnTo>
                  <a:lnTo>
                    <a:pt x="1348016" y="442660"/>
                  </a:lnTo>
                  <a:lnTo>
                    <a:pt x="1351499" y="441471"/>
                  </a:lnTo>
                  <a:lnTo>
                    <a:pt x="1354983" y="442651"/>
                  </a:lnTo>
                  <a:lnTo>
                    <a:pt x="1358466" y="441469"/>
                  </a:lnTo>
                  <a:lnTo>
                    <a:pt x="1361949" y="441232"/>
                  </a:lnTo>
                  <a:lnTo>
                    <a:pt x="1365432" y="440053"/>
                  </a:lnTo>
                  <a:lnTo>
                    <a:pt x="1368916" y="438875"/>
                  </a:lnTo>
                  <a:lnTo>
                    <a:pt x="1372399" y="437698"/>
                  </a:lnTo>
                  <a:lnTo>
                    <a:pt x="1375882" y="439826"/>
                  </a:lnTo>
                  <a:lnTo>
                    <a:pt x="1379365" y="438656"/>
                  </a:lnTo>
                  <a:lnTo>
                    <a:pt x="1382849" y="437488"/>
                  </a:lnTo>
                  <a:lnTo>
                    <a:pt x="1386332" y="436320"/>
                  </a:lnTo>
                  <a:lnTo>
                    <a:pt x="1389815" y="435154"/>
                  </a:lnTo>
                  <a:lnTo>
                    <a:pt x="1393298" y="440534"/>
                  </a:lnTo>
                  <a:lnTo>
                    <a:pt x="1396782" y="439381"/>
                  </a:lnTo>
                  <a:lnTo>
                    <a:pt x="1400265" y="438691"/>
                  </a:lnTo>
                  <a:lnTo>
                    <a:pt x="1403748" y="437540"/>
                  </a:lnTo>
                  <a:lnTo>
                    <a:pt x="1407231" y="437318"/>
                  </a:lnTo>
                  <a:lnTo>
                    <a:pt x="1410715" y="436170"/>
                  </a:lnTo>
                  <a:lnTo>
                    <a:pt x="1414198" y="435487"/>
                  </a:lnTo>
                  <a:lnTo>
                    <a:pt x="1417681" y="434342"/>
                  </a:lnTo>
                  <a:lnTo>
                    <a:pt x="1421164" y="434127"/>
                  </a:lnTo>
                  <a:lnTo>
                    <a:pt x="1424648" y="432986"/>
                  </a:lnTo>
                  <a:lnTo>
                    <a:pt x="1428131" y="432310"/>
                  </a:lnTo>
                  <a:lnTo>
                    <a:pt x="1431614" y="431170"/>
                  </a:lnTo>
                  <a:lnTo>
                    <a:pt x="1435097" y="430032"/>
                  </a:lnTo>
                  <a:lnTo>
                    <a:pt x="1438580" y="429361"/>
                  </a:lnTo>
                  <a:lnTo>
                    <a:pt x="1442064" y="428226"/>
                  </a:lnTo>
                  <a:lnTo>
                    <a:pt x="1445547" y="433103"/>
                  </a:lnTo>
                  <a:lnTo>
                    <a:pt x="1449030" y="431979"/>
                  </a:lnTo>
                  <a:lnTo>
                    <a:pt x="1452513" y="431314"/>
                  </a:lnTo>
                  <a:lnTo>
                    <a:pt x="1455997" y="430193"/>
                  </a:lnTo>
                  <a:lnTo>
                    <a:pt x="1459480" y="435435"/>
                  </a:lnTo>
                  <a:lnTo>
                    <a:pt x="1462963" y="434326"/>
                  </a:lnTo>
                  <a:lnTo>
                    <a:pt x="1466446" y="437245"/>
                  </a:lnTo>
                  <a:lnTo>
                    <a:pt x="1469930" y="436144"/>
                  </a:lnTo>
                  <a:lnTo>
                    <a:pt x="1473413" y="443817"/>
                  </a:lnTo>
                  <a:lnTo>
                    <a:pt x="1476896" y="442731"/>
                  </a:lnTo>
                  <a:lnTo>
                    <a:pt x="1480379" y="442511"/>
                  </a:lnTo>
                  <a:lnTo>
                    <a:pt x="1483863" y="441429"/>
                  </a:lnTo>
                  <a:lnTo>
                    <a:pt x="1487346" y="440347"/>
                  </a:lnTo>
                  <a:lnTo>
                    <a:pt x="1490829" y="444423"/>
                  </a:lnTo>
                  <a:lnTo>
                    <a:pt x="1494312" y="443351"/>
                  </a:lnTo>
                  <a:lnTo>
                    <a:pt x="1497796" y="442280"/>
                  </a:lnTo>
                  <a:lnTo>
                    <a:pt x="1501279" y="441210"/>
                  </a:lnTo>
                  <a:lnTo>
                    <a:pt x="1504762" y="442274"/>
                  </a:lnTo>
                  <a:lnTo>
                    <a:pt x="1508245" y="441209"/>
                  </a:lnTo>
                  <a:lnTo>
                    <a:pt x="1511729" y="440570"/>
                  </a:lnTo>
                  <a:lnTo>
                    <a:pt x="1515212" y="439507"/>
                  </a:lnTo>
                  <a:lnTo>
                    <a:pt x="1518695" y="440148"/>
                  </a:lnTo>
                  <a:lnTo>
                    <a:pt x="1522178" y="439089"/>
                  </a:lnTo>
                  <a:lnTo>
                    <a:pt x="1525662" y="438031"/>
                  </a:lnTo>
                  <a:lnTo>
                    <a:pt x="1529145" y="436974"/>
                  </a:lnTo>
                  <a:lnTo>
                    <a:pt x="1532628" y="438468"/>
                  </a:lnTo>
                  <a:lnTo>
                    <a:pt x="1536111" y="437416"/>
                  </a:lnTo>
                  <a:lnTo>
                    <a:pt x="1539595" y="436365"/>
                  </a:lnTo>
                  <a:lnTo>
                    <a:pt x="1543078" y="437433"/>
                  </a:lnTo>
                  <a:lnTo>
                    <a:pt x="1546561" y="436386"/>
                  </a:lnTo>
                  <a:lnTo>
                    <a:pt x="1550044" y="439124"/>
                  </a:lnTo>
                  <a:lnTo>
                    <a:pt x="1553528" y="438085"/>
                  </a:lnTo>
                  <a:lnTo>
                    <a:pt x="1557011" y="439132"/>
                  </a:lnTo>
                  <a:lnTo>
                    <a:pt x="1560494" y="438098"/>
                  </a:lnTo>
                  <a:lnTo>
                    <a:pt x="1563977" y="437480"/>
                  </a:lnTo>
                  <a:lnTo>
                    <a:pt x="1567461" y="436448"/>
                  </a:lnTo>
                  <a:lnTo>
                    <a:pt x="1570944" y="437081"/>
                  </a:lnTo>
                  <a:lnTo>
                    <a:pt x="1574427" y="436053"/>
                  </a:lnTo>
                  <a:lnTo>
                    <a:pt x="1577910" y="436685"/>
                  </a:lnTo>
                  <a:lnTo>
                    <a:pt x="1581394" y="435661"/>
                  </a:lnTo>
                  <a:lnTo>
                    <a:pt x="1584877" y="439165"/>
                  </a:lnTo>
                  <a:lnTo>
                    <a:pt x="1588360" y="438149"/>
                  </a:lnTo>
                  <a:lnTo>
                    <a:pt x="1591843" y="437133"/>
                  </a:lnTo>
                  <a:lnTo>
                    <a:pt x="1595327" y="436118"/>
                  </a:lnTo>
                  <a:lnTo>
                    <a:pt x="1598810" y="435104"/>
                  </a:lnTo>
                  <a:lnTo>
                    <a:pt x="1602293" y="440594"/>
                  </a:lnTo>
                  <a:lnTo>
                    <a:pt x="1605776" y="439591"/>
                  </a:lnTo>
                  <a:lnTo>
                    <a:pt x="1609260" y="438589"/>
                  </a:lnTo>
                  <a:lnTo>
                    <a:pt x="1612743" y="437587"/>
                  </a:lnTo>
                  <a:lnTo>
                    <a:pt x="1616226" y="436586"/>
                  </a:lnTo>
                  <a:lnTo>
                    <a:pt x="1619709" y="435586"/>
                  </a:lnTo>
                  <a:lnTo>
                    <a:pt x="1623193" y="437409"/>
                  </a:lnTo>
                  <a:lnTo>
                    <a:pt x="1626676" y="436414"/>
                  </a:lnTo>
                  <a:lnTo>
                    <a:pt x="1630159" y="445299"/>
                  </a:lnTo>
                  <a:lnTo>
                    <a:pt x="1633642" y="444320"/>
                  </a:lnTo>
                  <a:lnTo>
                    <a:pt x="1637126" y="445667"/>
                  </a:lnTo>
                  <a:lnTo>
                    <a:pt x="1640609" y="444692"/>
                  </a:lnTo>
                  <a:lnTo>
                    <a:pt x="1644092" y="443719"/>
                  </a:lnTo>
                  <a:lnTo>
                    <a:pt x="1647575" y="444292"/>
                  </a:lnTo>
                  <a:lnTo>
                    <a:pt x="1651059" y="443322"/>
                  </a:lnTo>
                  <a:lnTo>
                    <a:pt x="1654542" y="442738"/>
                  </a:lnTo>
                  <a:lnTo>
                    <a:pt x="1658025" y="441770"/>
                  </a:lnTo>
                  <a:lnTo>
                    <a:pt x="1661508" y="443499"/>
                  </a:lnTo>
                  <a:lnTo>
                    <a:pt x="1664992" y="442536"/>
                  </a:lnTo>
                  <a:lnTo>
                    <a:pt x="1668475" y="443488"/>
                  </a:lnTo>
                  <a:lnTo>
                    <a:pt x="1671958" y="442529"/>
                  </a:lnTo>
                  <a:lnTo>
                    <a:pt x="1675441" y="444994"/>
                  </a:lnTo>
                  <a:lnTo>
                    <a:pt x="1678925" y="444041"/>
                  </a:lnTo>
                  <a:lnTo>
                    <a:pt x="1682408" y="443468"/>
                  </a:lnTo>
                  <a:lnTo>
                    <a:pt x="1685891" y="442517"/>
                  </a:lnTo>
                  <a:lnTo>
                    <a:pt x="1689374" y="447202"/>
                  </a:lnTo>
                  <a:lnTo>
                    <a:pt x="1692858" y="446260"/>
                  </a:lnTo>
                  <a:lnTo>
                    <a:pt x="1696341" y="445319"/>
                  </a:lnTo>
                  <a:lnTo>
                    <a:pt x="1699824" y="449556"/>
                  </a:lnTo>
                  <a:lnTo>
                    <a:pt x="1703307" y="448623"/>
                  </a:lnTo>
                  <a:lnTo>
                    <a:pt x="1706791" y="449157"/>
                  </a:lnTo>
                  <a:lnTo>
                    <a:pt x="1710274" y="448227"/>
                  </a:lnTo>
                  <a:lnTo>
                    <a:pt x="1713757" y="449851"/>
                  </a:lnTo>
                  <a:lnTo>
                    <a:pt x="1717240" y="448926"/>
                  </a:lnTo>
                  <a:lnTo>
                    <a:pt x="1720723" y="449454"/>
                  </a:lnTo>
                  <a:lnTo>
                    <a:pt x="1724207" y="448532"/>
                  </a:lnTo>
                  <a:lnTo>
                    <a:pt x="1727690" y="459680"/>
                  </a:lnTo>
                  <a:lnTo>
                    <a:pt x="1731173" y="458776"/>
                  </a:lnTo>
                  <a:lnTo>
                    <a:pt x="1734656" y="458568"/>
                  </a:lnTo>
                  <a:lnTo>
                    <a:pt x="1738140" y="457666"/>
                  </a:lnTo>
                  <a:lnTo>
                    <a:pt x="1741623" y="456765"/>
                  </a:lnTo>
                  <a:lnTo>
                    <a:pt x="1741623" y="457113"/>
                  </a:lnTo>
                  <a:lnTo>
                    <a:pt x="1741623" y="457460"/>
                  </a:lnTo>
                  <a:lnTo>
                    <a:pt x="1741623" y="457807"/>
                  </a:lnTo>
                  <a:lnTo>
                    <a:pt x="1741623" y="458154"/>
                  </a:lnTo>
                  <a:lnTo>
                    <a:pt x="1741623" y="458500"/>
                  </a:lnTo>
                  <a:lnTo>
                    <a:pt x="1741623" y="458845"/>
                  </a:lnTo>
                  <a:lnTo>
                    <a:pt x="1741623" y="459191"/>
                  </a:lnTo>
                  <a:lnTo>
                    <a:pt x="1741623" y="459535"/>
                  </a:lnTo>
                  <a:lnTo>
                    <a:pt x="1741623" y="459879"/>
                  </a:lnTo>
                  <a:lnTo>
                    <a:pt x="1741623" y="460223"/>
                  </a:lnTo>
                  <a:lnTo>
                    <a:pt x="1741623" y="460567"/>
                  </a:lnTo>
                  <a:lnTo>
                    <a:pt x="1741623" y="460909"/>
                  </a:lnTo>
                  <a:lnTo>
                    <a:pt x="1745106" y="460015"/>
                  </a:lnTo>
                  <a:lnTo>
                    <a:pt x="1748589" y="459120"/>
                  </a:lnTo>
                  <a:lnTo>
                    <a:pt x="1752073" y="461645"/>
                  </a:lnTo>
                  <a:lnTo>
                    <a:pt x="1755556" y="460757"/>
                  </a:lnTo>
                  <a:lnTo>
                    <a:pt x="1759039" y="460889"/>
                  </a:lnTo>
                  <a:lnTo>
                    <a:pt x="1762522" y="460003"/>
                  </a:lnTo>
                  <a:lnTo>
                    <a:pt x="1766006" y="461826"/>
                  </a:lnTo>
                  <a:lnTo>
                    <a:pt x="1769489" y="460944"/>
                  </a:lnTo>
                  <a:lnTo>
                    <a:pt x="1772972" y="462417"/>
                  </a:lnTo>
                  <a:lnTo>
                    <a:pt x="1776455" y="461540"/>
                  </a:lnTo>
                  <a:lnTo>
                    <a:pt x="1779939" y="466636"/>
                  </a:lnTo>
                  <a:lnTo>
                    <a:pt x="1783422" y="465769"/>
                  </a:lnTo>
                  <a:lnTo>
                    <a:pt x="1786905" y="466541"/>
                  </a:lnTo>
                  <a:lnTo>
                    <a:pt x="1790388" y="465677"/>
                  </a:lnTo>
                  <a:lnTo>
                    <a:pt x="1793872" y="464813"/>
                  </a:lnTo>
                  <a:lnTo>
                    <a:pt x="1797355" y="471072"/>
                  </a:lnTo>
                  <a:lnTo>
                    <a:pt x="1800838" y="470219"/>
                  </a:lnTo>
                  <a:lnTo>
                    <a:pt x="1804321" y="470325"/>
                  </a:lnTo>
                  <a:lnTo>
                    <a:pt x="1807805" y="469474"/>
                  </a:lnTo>
                  <a:lnTo>
                    <a:pt x="1811288" y="469581"/>
                  </a:lnTo>
                  <a:lnTo>
                    <a:pt x="1814771" y="468733"/>
                  </a:lnTo>
                  <a:lnTo>
                    <a:pt x="1818254" y="468841"/>
                  </a:lnTo>
                  <a:lnTo>
                    <a:pt x="1821738" y="467995"/>
                  </a:lnTo>
                  <a:lnTo>
                    <a:pt x="1825221" y="467468"/>
                  </a:lnTo>
                  <a:lnTo>
                    <a:pt x="1828704" y="466623"/>
                  </a:lnTo>
                  <a:lnTo>
                    <a:pt x="1832187" y="470845"/>
                  </a:lnTo>
                  <a:lnTo>
                    <a:pt x="1835671" y="470007"/>
                  </a:lnTo>
                  <a:lnTo>
                    <a:pt x="1839154" y="469171"/>
                  </a:lnTo>
                  <a:lnTo>
                    <a:pt x="1842637" y="468334"/>
                  </a:lnTo>
                  <a:lnTo>
                    <a:pt x="1846120" y="467498"/>
                  </a:lnTo>
                  <a:lnTo>
                    <a:pt x="1849604" y="470112"/>
                  </a:lnTo>
                  <a:lnTo>
                    <a:pt x="1853087" y="469282"/>
                  </a:lnTo>
                  <a:lnTo>
                    <a:pt x="1856570" y="468452"/>
                  </a:lnTo>
                  <a:lnTo>
                    <a:pt x="1860053" y="467622"/>
                  </a:lnTo>
                  <a:lnTo>
                    <a:pt x="1863537" y="468043"/>
                  </a:lnTo>
                  <a:lnTo>
                    <a:pt x="1867020" y="467216"/>
                  </a:lnTo>
                  <a:lnTo>
                    <a:pt x="1870503" y="467947"/>
                  </a:lnTo>
                  <a:lnTo>
                    <a:pt x="1873986" y="467123"/>
                  </a:lnTo>
                  <a:lnTo>
                    <a:pt x="1877470" y="466299"/>
                  </a:lnTo>
                  <a:lnTo>
                    <a:pt x="1880953" y="465476"/>
                  </a:lnTo>
                  <a:lnTo>
                    <a:pt x="1884436" y="467757"/>
                  </a:lnTo>
                  <a:lnTo>
                    <a:pt x="1887919" y="466939"/>
                  </a:lnTo>
                  <a:lnTo>
                    <a:pt x="1891403" y="468278"/>
                  </a:lnTo>
                  <a:lnTo>
                    <a:pt x="1894886" y="467463"/>
                  </a:lnTo>
                  <a:lnTo>
                    <a:pt x="1898369" y="466649"/>
                  </a:lnTo>
                  <a:lnTo>
                    <a:pt x="1901852" y="469202"/>
                  </a:lnTo>
                  <a:lnTo>
                    <a:pt x="1905336" y="468393"/>
                  </a:lnTo>
                  <a:lnTo>
                    <a:pt x="1908819" y="471216"/>
                  </a:lnTo>
                  <a:lnTo>
                    <a:pt x="1912302" y="470413"/>
                  </a:lnTo>
                  <a:lnTo>
                    <a:pt x="1915785" y="470813"/>
                  </a:lnTo>
                  <a:lnTo>
                    <a:pt x="1919269" y="470012"/>
                  </a:lnTo>
                  <a:lnTo>
                    <a:pt x="1922752" y="473978"/>
                  </a:lnTo>
                  <a:lnTo>
                    <a:pt x="1926235" y="473184"/>
                  </a:lnTo>
                  <a:lnTo>
                    <a:pt x="1929718" y="473277"/>
                  </a:lnTo>
                  <a:lnTo>
                    <a:pt x="1933202" y="472485"/>
                  </a:lnTo>
                  <a:lnTo>
                    <a:pt x="1936685" y="472579"/>
                  </a:lnTo>
                  <a:lnTo>
                    <a:pt x="1940168" y="471789"/>
                  </a:lnTo>
                  <a:lnTo>
                    <a:pt x="1943651" y="473352"/>
                  </a:lnTo>
                  <a:lnTo>
                    <a:pt x="1947135" y="472566"/>
                  </a:lnTo>
                  <a:lnTo>
                    <a:pt x="1950618" y="471780"/>
                  </a:lnTo>
                  <a:lnTo>
                    <a:pt x="1954101" y="471289"/>
                  </a:lnTo>
                  <a:lnTo>
                    <a:pt x="1957584" y="470504"/>
                  </a:lnTo>
                  <a:lnTo>
                    <a:pt x="1961068" y="470601"/>
                  </a:lnTo>
                  <a:lnTo>
                    <a:pt x="1964551" y="469819"/>
                  </a:lnTo>
                  <a:lnTo>
                    <a:pt x="1968034" y="470794"/>
                  </a:lnTo>
                  <a:lnTo>
                    <a:pt x="1971517" y="470015"/>
                  </a:lnTo>
                  <a:lnTo>
                    <a:pt x="1975001" y="475024"/>
                  </a:lnTo>
                  <a:lnTo>
                    <a:pt x="1978484" y="474253"/>
                  </a:lnTo>
                  <a:lnTo>
                    <a:pt x="1981967" y="474912"/>
                  </a:lnTo>
                  <a:lnTo>
                    <a:pt x="1985450" y="474143"/>
                  </a:lnTo>
                  <a:lnTo>
                    <a:pt x="1988934" y="476784"/>
                  </a:lnTo>
                  <a:lnTo>
                    <a:pt x="1992417" y="476020"/>
                  </a:lnTo>
                  <a:lnTo>
                    <a:pt x="1995900" y="479744"/>
                  </a:lnTo>
                  <a:lnTo>
                    <a:pt x="1999383" y="478986"/>
                  </a:lnTo>
                  <a:lnTo>
                    <a:pt x="2002867" y="478229"/>
                  </a:lnTo>
                  <a:lnTo>
                    <a:pt x="2006350" y="477472"/>
                  </a:lnTo>
                  <a:lnTo>
                    <a:pt x="2009833" y="476715"/>
                  </a:lnTo>
                  <a:lnTo>
                    <a:pt x="2013316" y="480121"/>
                  </a:lnTo>
                  <a:lnTo>
                    <a:pt x="2016799" y="479371"/>
                  </a:lnTo>
                  <a:lnTo>
                    <a:pt x="2020283" y="482182"/>
                  </a:lnTo>
                  <a:lnTo>
                    <a:pt x="2023766" y="481436"/>
                  </a:lnTo>
                  <a:lnTo>
                    <a:pt x="2027249" y="482593"/>
                  </a:lnTo>
                  <a:lnTo>
                    <a:pt x="2030732" y="481850"/>
                  </a:lnTo>
                  <a:lnTo>
                    <a:pt x="2034216" y="487802"/>
                  </a:lnTo>
                  <a:lnTo>
                    <a:pt x="2037699" y="487068"/>
                  </a:lnTo>
                  <a:lnTo>
                    <a:pt x="2041182" y="489493"/>
                  </a:lnTo>
                  <a:lnTo>
                    <a:pt x="2044665" y="488764"/>
                  </a:lnTo>
                  <a:lnTo>
                    <a:pt x="2048149" y="488559"/>
                  </a:lnTo>
                  <a:lnTo>
                    <a:pt x="2051632" y="487831"/>
                  </a:lnTo>
                  <a:lnTo>
                    <a:pt x="2055115" y="487104"/>
                  </a:lnTo>
                  <a:lnTo>
                    <a:pt x="2058598" y="486377"/>
                  </a:lnTo>
                  <a:lnTo>
                    <a:pt x="2062082" y="485650"/>
                  </a:lnTo>
                  <a:lnTo>
                    <a:pt x="2065565" y="485975"/>
                  </a:lnTo>
                  <a:lnTo>
                    <a:pt x="2069048" y="485250"/>
                  </a:lnTo>
                  <a:lnTo>
                    <a:pt x="2072531" y="486358"/>
                  </a:lnTo>
                  <a:lnTo>
                    <a:pt x="2076015" y="485636"/>
                  </a:lnTo>
                  <a:lnTo>
                    <a:pt x="2079498" y="484915"/>
                  </a:lnTo>
                  <a:lnTo>
                    <a:pt x="2082981" y="484194"/>
                  </a:lnTo>
                  <a:lnTo>
                    <a:pt x="2086464" y="483473"/>
                  </a:lnTo>
                  <a:lnTo>
                    <a:pt x="2089948" y="482752"/>
                  </a:lnTo>
                  <a:lnTo>
                    <a:pt x="2093431" y="482819"/>
                  </a:lnTo>
                  <a:lnTo>
                    <a:pt x="2096914" y="482100"/>
                  </a:lnTo>
                  <a:lnTo>
                    <a:pt x="2100397" y="481382"/>
                  </a:lnTo>
                  <a:lnTo>
                    <a:pt x="2103881" y="482497"/>
                  </a:lnTo>
                  <a:lnTo>
                    <a:pt x="2107364" y="481781"/>
                  </a:lnTo>
                  <a:lnTo>
                    <a:pt x="2110847" y="487521"/>
                  </a:lnTo>
                  <a:lnTo>
                    <a:pt x="2114330" y="486814"/>
                  </a:lnTo>
                  <a:lnTo>
                    <a:pt x="2117814" y="490162"/>
                  </a:lnTo>
                  <a:lnTo>
                    <a:pt x="2121297" y="489460"/>
                  </a:lnTo>
                  <a:lnTo>
                    <a:pt x="2124780" y="490015"/>
                  </a:lnTo>
                  <a:lnTo>
                    <a:pt x="2128263" y="489315"/>
                  </a:lnTo>
                  <a:lnTo>
                    <a:pt x="2131747" y="489869"/>
                  </a:lnTo>
                  <a:lnTo>
                    <a:pt x="2135230" y="489171"/>
                  </a:lnTo>
                  <a:lnTo>
                    <a:pt x="2138713" y="489225"/>
                  </a:lnTo>
                  <a:lnTo>
                    <a:pt x="2142196" y="488529"/>
                  </a:lnTo>
                  <a:lnTo>
                    <a:pt x="2145680" y="489580"/>
                  </a:lnTo>
                  <a:lnTo>
                    <a:pt x="2149163" y="488886"/>
                  </a:lnTo>
                  <a:lnTo>
                    <a:pt x="2152646" y="488193"/>
                  </a:lnTo>
                  <a:lnTo>
                    <a:pt x="2156129" y="488993"/>
                  </a:lnTo>
                  <a:lnTo>
                    <a:pt x="2159613" y="488302"/>
                  </a:lnTo>
                  <a:lnTo>
                    <a:pt x="2163096" y="488357"/>
                  </a:lnTo>
                  <a:lnTo>
                    <a:pt x="2166579" y="487668"/>
                  </a:lnTo>
                  <a:lnTo>
                    <a:pt x="2170062" y="488959"/>
                  </a:lnTo>
                  <a:lnTo>
                    <a:pt x="2173546" y="488272"/>
                  </a:lnTo>
                  <a:lnTo>
                    <a:pt x="2177029" y="487586"/>
                  </a:lnTo>
                  <a:lnTo>
                    <a:pt x="2180512" y="486900"/>
                  </a:lnTo>
                  <a:lnTo>
                    <a:pt x="2183995" y="490634"/>
                  </a:lnTo>
                  <a:lnTo>
                    <a:pt x="2187479" y="489953"/>
                  </a:lnTo>
                  <a:lnTo>
                    <a:pt x="2190962" y="490004"/>
                  </a:lnTo>
                  <a:lnTo>
                    <a:pt x="2194445" y="489325"/>
                  </a:lnTo>
                  <a:lnTo>
                    <a:pt x="2197928" y="491795"/>
                  </a:lnTo>
                  <a:lnTo>
                    <a:pt x="2201412" y="491121"/>
                  </a:lnTo>
                  <a:lnTo>
                    <a:pt x="2204895" y="490447"/>
                  </a:lnTo>
                  <a:lnTo>
                    <a:pt x="2208378" y="491936"/>
                  </a:lnTo>
                  <a:lnTo>
                    <a:pt x="2211861" y="491265"/>
                  </a:lnTo>
                  <a:lnTo>
                    <a:pt x="2215345" y="496287"/>
                  </a:lnTo>
                  <a:lnTo>
                    <a:pt x="2218828" y="495622"/>
                  </a:lnTo>
                  <a:lnTo>
                    <a:pt x="2222311" y="495428"/>
                  </a:lnTo>
                  <a:lnTo>
                    <a:pt x="2225794" y="494765"/>
                  </a:lnTo>
                  <a:lnTo>
                    <a:pt x="2229278" y="494102"/>
                  </a:lnTo>
                  <a:lnTo>
                    <a:pt x="2232761" y="493440"/>
                  </a:lnTo>
                  <a:lnTo>
                    <a:pt x="2236244" y="497907"/>
                  </a:lnTo>
                  <a:lnTo>
                    <a:pt x="2239727" y="497251"/>
                  </a:lnTo>
                  <a:lnTo>
                    <a:pt x="2243211" y="497288"/>
                  </a:lnTo>
                  <a:lnTo>
                    <a:pt x="2246694" y="496633"/>
                  </a:lnTo>
                  <a:lnTo>
                    <a:pt x="2250177" y="496671"/>
                  </a:lnTo>
                  <a:lnTo>
                    <a:pt x="2253660" y="496017"/>
                  </a:lnTo>
                  <a:lnTo>
                    <a:pt x="2257144" y="495364"/>
                  </a:lnTo>
                  <a:lnTo>
                    <a:pt x="2260627" y="494711"/>
                  </a:lnTo>
                  <a:lnTo>
                    <a:pt x="2264110" y="494059"/>
                  </a:lnTo>
                  <a:lnTo>
                    <a:pt x="2267593" y="495484"/>
                  </a:lnTo>
                  <a:lnTo>
                    <a:pt x="2271077" y="494834"/>
                  </a:lnTo>
                  <a:lnTo>
                    <a:pt x="2274560" y="496020"/>
                  </a:lnTo>
                  <a:lnTo>
                    <a:pt x="2278043" y="495373"/>
                  </a:lnTo>
                  <a:lnTo>
                    <a:pt x="2281526" y="498365"/>
                  </a:lnTo>
                  <a:lnTo>
                    <a:pt x="2285010" y="497722"/>
                  </a:lnTo>
                  <a:lnTo>
                    <a:pt x="2288493" y="498658"/>
                  </a:lnTo>
                  <a:lnTo>
                    <a:pt x="2291976" y="498018"/>
                  </a:lnTo>
                  <a:lnTo>
                    <a:pt x="2295459" y="497378"/>
                  </a:lnTo>
                  <a:lnTo>
                    <a:pt x="2298942" y="496738"/>
                  </a:lnTo>
                  <a:lnTo>
                    <a:pt x="2302426" y="496098"/>
                  </a:lnTo>
                  <a:lnTo>
                    <a:pt x="2305909" y="495459"/>
                  </a:lnTo>
                  <a:lnTo>
                    <a:pt x="2309392" y="494820"/>
                  </a:lnTo>
                  <a:lnTo>
                    <a:pt x="2312875" y="497556"/>
                  </a:lnTo>
                  <a:lnTo>
                    <a:pt x="2316359" y="496921"/>
                  </a:lnTo>
                  <a:lnTo>
                    <a:pt x="2319842" y="497180"/>
                  </a:lnTo>
                  <a:lnTo>
                    <a:pt x="2323325" y="496547"/>
                  </a:lnTo>
                  <a:lnTo>
                    <a:pt x="2326808" y="501877"/>
                  </a:lnTo>
                  <a:lnTo>
                    <a:pt x="2330292" y="501251"/>
                  </a:lnTo>
                  <a:lnTo>
                    <a:pt x="2333775" y="504744"/>
                  </a:lnTo>
                  <a:lnTo>
                    <a:pt x="2337258" y="504123"/>
                  </a:lnTo>
                  <a:lnTo>
                    <a:pt x="2340741" y="504147"/>
                  </a:lnTo>
                  <a:lnTo>
                    <a:pt x="2344225" y="503527"/>
                  </a:lnTo>
                  <a:lnTo>
                    <a:pt x="2347708" y="503337"/>
                  </a:lnTo>
                  <a:lnTo>
                    <a:pt x="2351191" y="502718"/>
                  </a:lnTo>
                  <a:lnTo>
                    <a:pt x="2354674" y="503174"/>
                  </a:lnTo>
                  <a:lnTo>
                    <a:pt x="2358158" y="502556"/>
                  </a:lnTo>
                  <a:lnTo>
                    <a:pt x="2361641" y="501939"/>
                  </a:lnTo>
                  <a:lnTo>
                    <a:pt x="2365124" y="502609"/>
                  </a:lnTo>
                  <a:lnTo>
                    <a:pt x="2368607" y="501994"/>
                  </a:lnTo>
                  <a:lnTo>
                    <a:pt x="2372091" y="502449"/>
                  </a:lnTo>
                  <a:lnTo>
                    <a:pt x="2375574" y="501835"/>
                  </a:lnTo>
                  <a:lnTo>
                    <a:pt x="2379057" y="501222"/>
                  </a:lnTo>
                  <a:lnTo>
                    <a:pt x="2382540" y="500608"/>
                  </a:lnTo>
                  <a:lnTo>
                    <a:pt x="2386024" y="500210"/>
                  </a:lnTo>
                  <a:lnTo>
                    <a:pt x="2389507" y="499597"/>
                  </a:lnTo>
                  <a:lnTo>
                    <a:pt x="2392990" y="498985"/>
                  </a:lnTo>
                  <a:lnTo>
                    <a:pt x="2396473" y="498373"/>
                  </a:lnTo>
                  <a:lnTo>
                    <a:pt x="2399957" y="497761"/>
                  </a:lnTo>
                  <a:lnTo>
                    <a:pt x="2403440" y="497149"/>
                  </a:lnTo>
                  <a:lnTo>
                    <a:pt x="2406923" y="496969"/>
                  </a:lnTo>
                  <a:lnTo>
                    <a:pt x="2410406" y="496358"/>
                  </a:lnTo>
                  <a:lnTo>
                    <a:pt x="2413890" y="495748"/>
                  </a:lnTo>
                  <a:lnTo>
                    <a:pt x="2417373" y="497287"/>
                  </a:lnTo>
                  <a:lnTo>
                    <a:pt x="2420856" y="496680"/>
                  </a:lnTo>
                  <a:lnTo>
                    <a:pt x="2424339" y="498207"/>
                  </a:lnTo>
                  <a:lnTo>
                    <a:pt x="2427823" y="497602"/>
                  </a:lnTo>
                  <a:lnTo>
                    <a:pt x="2431306" y="498272"/>
                  </a:lnTo>
                  <a:lnTo>
                    <a:pt x="2434789" y="497669"/>
                  </a:lnTo>
                  <a:lnTo>
                    <a:pt x="2438272" y="498126"/>
                  </a:lnTo>
                  <a:lnTo>
                    <a:pt x="2441756" y="497524"/>
                  </a:lnTo>
                  <a:lnTo>
                    <a:pt x="2445239" y="497346"/>
                  </a:lnTo>
                  <a:lnTo>
                    <a:pt x="2448722" y="496746"/>
                  </a:lnTo>
                  <a:lnTo>
                    <a:pt x="2452205" y="496357"/>
                  </a:lnTo>
                  <a:lnTo>
                    <a:pt x="2455689" y="495757"/>
                  </a:lnTo>
                  <a:lnTo>
                    <a:pt x="2459172" y="495157"/>
                  </a:lnTo>
                  <a:lnTo>
                    <a:pt x="2462655" y="496251"/>
                  </a:lnTo>
                  <a:lnTo>
                    <a:pt x="2466138" y="495654"/>
                  </a:lnTo>
                  <a:lnTo>
                    <a:pt x="2469622" y="495057"/>
                  </a:lnTo>
                  <a:lnTo>
                    <a:pt x="2473105" y="494460"/>
                  </a:lnTo>
                  <a:lnTo>
                    <a:pt x="2476588" y="496391"/>
                  </a:lnTo>
                  <a:lnTo>
                    <a:pt x="2480071" y="495797"/>
                  </a:lnTo>
                  <a:lnTo>
                    <a:pt x="2483555" y="498334"/>
                  </a:lnTo>
                  <a:lnTo>
                    <a:pt x="2487038" y="497744"/>
                  </a:lnTo>
                  <a:lnTo>
                    <a:pt x="2490521" y="498398"/>
                  </a:lnTo>
                  <a:lnTo>
                    <a:pt x="2494004" y="497809"/>
                  </a:lnTo>
                  <a:lnTo>
                    <a:pt x="2497488" y="497841"/>
                  </a:lnTo>
                  <a:lnTo>
                    <a:pt x="2500971" y="497254"/>
                  </a:lnTo>
                  <a:lnTo>
                    <a:pt x="2504454" y="496666"/>
                  </a:lnTo>
                  <a:lnTo>
                    <a:pt x="2507937" y="496079"/>
                  </a:lnTo>
                  <a:lnTo>
                    <a:pt x="2511421" y="495492"/>
                  </a:lnTo>
                  <a:lnTo>
                    <a:pt x="2514904" y="495321"/>
                  </a:lnTo>
                  <a:lnTo>
                    <a:pt x="2518387" y="494735"/>
                  </a:lnTo>
                  <a:lnTo>
                    <a:pt x="2521870" y="496218"/>
                  </a:lnTo>
                  <a:lnTo>
                    <a:pt x="2525354" y="495634"/>
                  </a:lnTo>
                  <a:lnTo>
                    <a:pt x="2528837" y="496287"/>
                  </a:lnTo>
                  <a:lnTo>
                    <a:pt x="2532320" y="495705"/>
                  </a:lnTo>
                  <a:lnTo>
                    <a:pt x="2535803" y="496355"/>
                  </a:lnTo>
                  <a:lnTo>
                    <a:pt x="2539287" y="495775"/>
                  </a:lnTo>
                  <a:lnTo>
                    <a:pt x="2542770" y="495809"/>
                  </a:lnTo>
                  <a:lnTo>
                    <a:pt x="2546253" y="495230"/>
                  </a:lnTo>
                  <a:lnTo>
                    <a:pt x="2549736" y="495470"/>
                  </a:lnTo>
                  <a:lnTo>
                    <a:pt x="2553220" y="494892"/>
                  </a:lnTo>
                  <a:lnTo>
                    <a:pt x="2556703" y="495133"/>
                  </a:lnTo>
                  <a:lnTo>
                    <a:pt x="2560186" y="494556"/>
                  </a:lnTo>
                  <a:lnTo>
                    <a:pt x="2563669" y="493980"/>
                  </a:lnTo>
                  <a:lnTo>
                    <a:pt x="2567153" y="494221"/>
                  </a:lnTo>
                  <a:lnTo>
                    <a:pt x="2570636" y="493646"/>
                  </a:lnTo>
                  <a:lnTo>
                    <a:pt x="2574119" y="494091"/>
                  </a:lnTo>
                  <a:lnTo>
                    <a:pt x="2577602" y="493517"/>
                  </a:lnTo>
                  <a:lnTo>
                    <a:pt x="2581085" y="492944"/>
                  </a:lnTo>
                  <a:lnTo>
                    <a:pt x="2584569" y="492370"/>
                  </a:lnTo>
                  <a:lnTo>
                    <a:pt x="2588052" y="491797"/>
                  </a:lnTo>
                  <a:lnTo>
                    <a:pt x="2591535" y="491224"/>
                  </a:lnTo>
                  <a:lnTo>
                    <a:pt x="2595018" y="490652"/>
                  </a:lnTo>
                  <a:lnTo>
                    <a:pt x="2598502" y="490079"/>
                  </a:lnTo>
                  <a:lnTo>
                    <a:pt x="2601985" y="492768"/>
                  </a:lnTo>
                  <a:lnTo>
                    <a:pt x="2605468" y="492199"/>
                  </a:lnTo>
                  <a:lnTo>
                    <a:pt x="2608951" y="492036"/>
                  </a:lnTo>
                  <a:lnTo>
                    <a:pt x="2612435" y="491468"/>
                  </a:lnTo>
                  <a:lnTo>
                    <a:pt x="2615918" y="490900"/>
                  </a:lnTo>
                  <a:lnTo>
                    <a:pt x="2619401" y="494961"/>
                  </a:lnTo>
                  <a:lnTo>
                    <a:pt x="2622884" y="494398"/>
                  </a:lnTo>
                  <a:lnTo>
                    <a:pt x="2626368" y="494832"/>
                  </a:lnTo>
                  <a:lnTo>
                    <a:pt x="2629851" y="494270"/>
                  </a:lnTo>
                  <a:lnTo>
                    <a:pt x="2633334" y="498642"/>
                  </a:lnTo>
                  <a:lnTo>
                    <a:pt x="2636817" y="498086"/>
                  </a:lnTo>
                  <a:lnTo>
                    <a:pt x="2640301" y="501413"/>
                  </a:lnTo>
                  <a:lnTo>
                    <a:pt x="2643784" y="500860"/>
                  </a:lnTo>
                  <a:lnTo>
                    <a:pt x="2647267" y="502613"/>
                  </a:lnTo>
                  <a:lnTo>
                    <a:pt x="2650750" y="502064"/>
                  </a:lnTo>
                  <a:lnTo>
                    <a:pt x="2654234" y="502661"/>
                  </a:lnTo>
                  <a:lnTo>
                    <a:pt x="2657717" y="502112"/>
                  </a:lnTo>
                  <a:lnTo>
                    <a:pt x="2661200" y="507414"/>
                  </a:lnTo>
                  <a:lnTo>
                    <a:pt x="2664683" y="506872"/>
                  </a:lnTo>
                  <a:lnTo>
                    <a:pt x="2668167" y="506330"/>
                  </a:lnTo>
                  <a:lnTo>
                    <a:pt x="2671650" y="506348"/>
                  </a:lnTo>
                  <a:lnTo>
                    <a:pt x="2675133" y="505807"/>
                  </a:lnTo>
                  <a:lnTo>
                    <a:pt x="2678616" y="505452"/>
                  </a:lnTo>
                  <a:lnTo>
                    <a:pt x="2682100" y="504912"/>
                  </a:lnTo>
                  <a:lnTo>
                    <a:pt x="2685583" y="505305"/>
                  </a:lnTo>
                  <a:lnTo>
                    <a:pt x="2689066" y="504765"/>
                  </a:lnTo>
                  <a:lnTo>
                    <a:pt x="2692549" y="504413"/>
                  </a:lnTo>
                  <a:lnTo>
                    <a:pt x="2696033" y="503874"/>
                  </a:lnTo>
                  <a:lnTo>
                    <a:pt x="2699516" y="505012"/>
                  </a:lnTo>
                  <a:lnTo>
                    <a:pt x="2702999" y="504475"/>
                  </a:lnTo>
                  <a:lnTo>
                    <a:pt x="2706482" y="503938"/>
                  </a:lnTo>
                  <a:lnTo>
                    <a:pt x="2709966" y="503401"/>
                  </a:lnTo>
                  <a:lnTo>
                    <a:pt x="2713449" y="502865"/>
                  </a:lnTo>
                  <a:lnTo>
                    <a:pt x="2716932" y="502329"/>
                  </a:lnTo>
                  <a:lnTo>
                    <a:pt x="2720415" y="501793"/>
                  </a:lnTo>
                  <a:lnTo>
                    <a:pt x="2723899" y="504413"/>
                  </a:lnTo>
                  <a:lnTo>
                    <a:pt x="2727382" y="503880"/>
                  </a:lnTo>
                  <a:lnTo>
                    <a:pt x="2730865" y="503901"/>
                  </a:lnTo>
                  <a:lnTo>
                    <a:pt x="2734348" y="503370"/>
                  </a:lnTo>
                  <a:lnTo>
                    <a:pt x="2737832" y="503576"/>
                  </a:lnTo>
                  <a:lnTo>
                    <a:pt x="2741315" y="503045"/>
                  </a:lnTo>
                  <a:lnTo>
                    <a:pt x="2744798" y="505448"/>
                  </a:lnTo>
                  <a:lnTo>
                    <a:pt x="2748281" y="504920"/>
                  </a:lnTo>
                  <a:lnTo>
                    <a:pt x="2751765" y="504758"/>
                  </a:lnTo>
                  <a:lnTo>
                    <a:pt x="2755248" y="504231"/>
                  </a:lnTo>
                  <a:lnTo>
                    <a:pt x="2758731" y="504251"/>
                  </a:lnTo>
                  <a:lnTo>
                    <a:pt x="2762214" y="503725"/>
                  </a:lnTo>
                  <a:lnTo>
                    <a:pt x="2765698" y="504110"/>
                  </a:lnTo>
                  <a:lnTo>
                    <a:pt x="2769181" y="503585"/>
                  </a:lnTo>
                  <a:lnTo>
                    <a:pt x="2772664" y="503061"/>
                  </a:lnTo>
                  <a:lnTo>
                    <a:pt x="2776147" y="503809"/>
                  </a:lnTo>
                  <a:lnTo>
                    <a:pt x="2779631" y="503286"/>
                  </a:lnTo>
                  <a:lnTo>
                    <a:pt x="2783114" y="504213"/>
                  </a:lnTo>
                  <a:lnTo>
                    <a:pt x="2786597" y="503691"/>
                  </a:lnTo>
                  <a:lnTo>
                    <a:pt x="2790080" y="503170"/>
                  </a:lnTo>
                  <a:lnTo>
                    <a:pt x="2793564" y="502649"/>
                  </a:lnTo>
                  <a:lnTo>
                    <a:pt x="2797047" y="502309"/>
                  </a:lnTo>
                  <a:lnTo>
                    <a:pt x="2800530" y="501788"/>
                  </a:lnTo>
                  <a:lnTo>
                    <a:pt x="2804013" y="502354"/>
                  </a:lnTo>
                  <a:lnTo>
                    <a:pt x="2807497" y="501835"/>
                  </a:lnTo>
                  <a:lnTo>
                    <a:pt x="2810980" y="501316"/>
                  </a:lnTo>
                  <a:lnTo>
                    <a:pt x="2814463" y="500797"/>
                  </a:lnTo>
                  <a:lnTo>
                    <a:pt x="2817946" y="500278"/>
                  </a:lnTo>
                  <a:lnTo>
                    <a:pt x="2821430" y="499760"/>
                  </a:lnTo>
                  <a:lnTo>
                    <a:pt x="2824913" y="499241"/>
                  </a:lnTo>
                  <a:lnTo>
                    <a:pt x="2828396" y="499811"/>
                  </a:lnTo>
                  <a:lnTo>
                    <a:pt x="2831879" y="499294"/>
                  </a:lnTo>
                  <a:lnTo>
                    <a:pt x="2835363" y="500404"/>
                  </a:lnTo>
                  <a:lnTo>
                    <a:pt x="2838846" y="499889"/>
                  </a:lnTo>
                  <a:lnTo>
                    <a:pt x="2842329" y="500274"/>
                  </a:lnTo>
                  <a:lnTo>
                    <a:pt x="2845812" y="499760"/>
                  </a:lnTo>
                  <a:lnTo>
                    <a:pt x="2849296" y="500145"/>
                  </a:lnTo>
                  <a:lnTo>
                    <a:pt x="2852779" y="499632"/>
                  </a:lnTo>
                  <a:lnTo>
                    <a:pt x="2856262" y="502156"/>
                  </a:lnTo>
                  <a:lnTo>
                    <a:pt x="2859745" y="501646"/>
                  </a:lnTo>
                  <a:lnTo>
                    <a:pt x="2863229" y="501846"/>
                  </a:lnTo>
                  <a:lnTo>
                    <a:pt x="2866712" y="501337"/>
                  </a:lnTo>
                  <a:lnTo>
                    <a:pt x="2870195" y="500829"/>
                  </a:lnTo>
                  <a:lnTo>
                    <a:pt x="2873678" y="502620"/>
                  </a:lnTo>
                  <a:lnTo>
                    <a:pt x="2877161" y="502114"/>
                  </a:lnTo>
                  <a:lnTo>
                    <a:pt x="2880645" y="503190"/>
                  </a:lnTo>
                  <a:lnTo>
                    <a:pt x="2884128" y="502685"/>
                  </a:lnTo>
                  <a:lnTo>
                    <a:pt x="2887611" y="504105"/>
                  </a:lnTo>
                  <a:lnTo>
                    <a:pt x="2891094" y="503602"/>
                  </a:lnTo>
                  <a:lnTo>
                    <a:pt x="2894578" y="504318"/>
                  </a:lnTo>
                  <a:lnTo>
                    <a:pt x="2898061" y="503816"/>
                  </a:lnTo>
                  <a:lnTo>
                    <a:pt x="2901544" y="505738"/>
                  </a:lnTo>
                  <a:lnTo>
                    <a:pt x="2905027" y="505239"/>
                  </a:lnTo>
                  <a:lnTo>
                    <a:pt x="2908511" y="505085"/>
                  </a:lnTo>
                  <a:lnTo>
                    <a:pt x="2911994" y="504587"/>
                  </a:lnTo>
                  <a:lnTo>
                    <a:pt x="2915477" y="504089"/>
                  </a:lnTo>
                  <a:lnTo>
                    <a:pt x="2918960" y="503591"/>
                  </a:lnTo>
                  <a:lnTo>
                    <a:pt x="2922444" y="503093"/>
                  </a:lnTo>
                  <a:lnTo>
                    <a:pt x="2925927" y="502595"/>
                  </a:lnTo>
                  <a:lnTo>
                    <a:pt x="2929410" y="502098"/>
                  </a:lnTo>
                  <a:lnTo>
                    <a:pt x="2932893" y="501600"/>
                  </a:lnTo>
                  <a:lnTo>
                    <a:pt x="2936377" y="501103"/>
                  </a:lnTo>
                  <a:lnTo>
                    <a:pt x="2939860" y="501126"/>
                  </a:lnTo>
                  <a:lnTo>
                    <a:pt x="2943343" y="500630"/>
                  </a:lnTo>
                  <a:lnTo>
                    <a:pt x="2946826" y="500654"/>
                  </a:lnTo>
                  <a:lnTo>
                    <a:pt x="2950310" y="500158"/>
                  </a:lnTo>
                  <a:lnTo>
                    <a:pt x="2953793" y="500183"/>
                  </a:lnTo>
                  <a:lnTo>
                    <a:pt x="2957276" y="499688"/>
                  </a:lnTo>
                  <a:lnTo>
                    <a:pt x="2960759" y="499193"/>
                  </a:lnTo>
                  <a:lnTo>
                    <a:pt x="2964243" y="498699"/>
                  </a:lnTo>
                  <a:lnTo>
                    <a:pt x="2967726" y="498378"/>
                  </a:lnTo>
                  <a:lnTo>
                    <a:pt x="2971209" y="497884"/>
                  </a:lnTo>
                  <a:lnTo>
                    <a:pt x="2974692" y="497390"/>
                  </a:lnTo>
                  <a:lnTo>
                    <a:pt x="2978176" y="497244"/>
                  </a:lnTo>
                  <a:lnTo>
                    <a:pt x="2981659" y="496751"/>
                  </a:lnTo>
                  <a:lnTo>
                    <a:pt x="2985142" y="497126"/>
                  </a:lnTo>
                  <a:lnTo>
                    <a:pt x="2988625" y="496634"/>
                  </a:lnTo>
                  <a:lnTo>
                    <a:pt x="2992109" y="497009"/>
                  </a:lnTo>
                  <a:lnTo>
                    <a:pt x="2995592" y="496518"/>
                  </a:lnTo>
                  <a:lnTo>
                    <a:pt x="2999075" y="496546"/>
                  </a:lnTo>
                  <a:lnTo>
                    <a:pt x="3002558" y="496056"/>
                  </a:lnTo>
                  <a:lnTo>
                    <a:pt x="3006042" y="496258"/>
                  </a:lnTo>
                  <a:lnTo>
                    <a:pt x="3009525" y="495768"/>
                  </a:lnTo>
                  <a:lnTo>
                    <a:pt x="3013008" y="497862"/>
                  </a:lnTo>
                  <a:lnTo>
                    <a:pt x="3016491" y="497375"/>
                  </a:lnTo>
                  <a:lnTo>
                    <a:pt x="3019975" y="498768"/>
                  </a:lnTo>
                  <a:lnTo>
                    <a:pt x="3023458" y="498283"/>
                  </a:lnTo>
                  <a:lnTo>
                    <a:pt x="3026941" y="497798"/>
                  </a:lnTo>
                  <a:lnTo>
                    <a:pt x="3030424" y="499014"/>
                  </a:lnTo>
                  <a:lnTo>
                    <a:pt x="3033908" y="498530"/>
                  </a:lnTo>
                  <a:lnTo>
                    <a:pt x="3037391" y="498895"/>
                  </a:lnTo>
                  <a:lnTo>
                    <a:pt x="3040874" y="498412"/>
                  </a:lnTo>
                  <a:lnTo>
                    <a:pt x="3044357" y="501631"/>
                  </a:lnTo>
                  <a:lnTo>
                    <a:pt x="3047841" y="501152"/>
                  </a:lnTo>
                  <a:lnTo>
                    <a:pt x="3051324" y="501174"/>
                  </a:lnTo>
                  <a:lnTo>
                    <a:pt x="3054807" y="500696"/>
                  </a:lnTo>
                  <a:lnTo>
                    <a:pt x="3058290" y="500552"/>
                  </a:lnTo>
                  <a:lnTo>
                    <a:pt x="3061774" y="500074"/>
                  </a:lnTo>
                  <a:lnTo>
                    <a:pt x="3065257" y="501263"/>
                  </a:lnTo>
                  <a:lnTo>
                    <a:pt x="3068740" y="500787"/>
                  </a:lnTo>
                  <a:lnTo>
                    <a:pt x="3072223" y="500477"/>
                  </a:lnTo>
                  <a:lnTo>
                    <a:pt x="3075707" y="500002"/>
                  </a:lnTo>
                  <a:lnTo>
                    <a:pt x="3079190" y="499526"/>
                  </a:lnTo>
                  <a:lnTo>
                    <a:pt x="3082673" y="500380"/>
                  </a:lnTo>
                  <a:lnTo>
                    <a:pt x="3086156" y="499906"/>
                  </a:lnTo>
                  <a:lnTo>
                    <a:pt x="3089640" y="508393"/>
                  </a:lnTo>
                  <a:lnTo>
                    <a:pt x="3093123" y="507927"/>
                  </a:lnTo>
                  <a:lnTo>
                    <a:pt x="3096606" y="508260"/>
                  </a:lnTo>
                  <a:lnTo>
                    <a:pt x="3100089" y="507795"/>
                  </a:lnTo>
                  <a:lnTo>
                    <a:pt x="3103573" y="509558"/>
                  </a:lnTo>
                  <a:lnTo>
                    <a:pt x="3107056" y="509095"/>
                  </a:lnTo>
                  <a:lnTo>
                    <a:pt x="3110539" y="509582"/>
                  </a:lnTo>
                  <a:lnTo>
                    <a:pt x="3114022" y="509120"/>
                  </a:lnTo>
                  <a:lnTo>
                    <a:pt x="3117506" y="509448"/>
                  </a:lnTo>
                  <a:lnTo>
                    <a:pt x="3120989" y="508986"/>
                  </a:lnTo>
                  <a:lnTo>
                    <a:pt x="3124472" y="508841"/>
                  </a:lnTo>
                  <a:lnTo>
                    <a:pt x="3127955" y="508380"/>
                  </a:lnTo>
                  <a:lnTo>
                    <a:pt x="3131439" y="507920"/>
                  </a:lnTo>
                  <a:lnTo>
                    <a:pt x="3134922" y="507617"/>
                  </a:lnTo>
                  <a:lnTo>
                    <a:pt x="3138405" y="507157"/>
                  </a:lnTo>
                  <a:lnTo>
                    <a:pt x="3141888" y="507329"/>
                  </a:lnTo>
                  <a:lnTo>
                    <a:pt x="3145372" y="506870"/>
                  </a:lnTo>
                  <a:lnTo>
                    <a:pt x="3148855" y="509086"/>
                  </a:lnTo>
                  <a:lnTo>
                    <a:pt x="3152338" y="508629"/>
                  </a:lnTo>
                  <a:lnTo>
                    <a:pt x="3155821" y="508641"/>
                  </a:lnTo>
                  <a:lnTo>
                    <a:pt x="3159304" y="508185"/>
                  </a:lnTo>
                  <a:lnTo>
                    <a:pt x="3162788" y="511151"/>
                  </a:lnTo>
                  <a:lnTo>
                    <a:pt x="3166271" y="510697"/>
                  </a:lnTo>
                  <a:lnTo>
                    <a:pt x="3169754" y="510244"/>
                  </a:lnTo>
                  <a:lnTo>
                    <a:pt x="3173237" y="509791"/>
                  </a:lnTo>
                  <a:lnTo>
                    <a:pt x="3176721" y="509338"/>
                  </a:lnTo>
                  <a:lnTo>
                    <a:pt x="3180204" y="508885"/>
                  </a:lnTo>
                  <a:lnTo>
                    <a:pt x="3183687" y="508432"/>
                  </a:lnTo>
                  <a:lnTo>
                    <a:pt x="3187170" y="511219"/>
                  </a:lnTo>
                  <a:lnTo>
                    <a:pt x="3190654" y="510769"/>
                  </a:lnTo>
                  <a:lnTo>
                    <a:pt x="3194137" y="511392"/>
                  </a:lnTo>
                  <a:lnTo>
                    <a:pt x="3197620" y="510943"/>
                  </a:lnTo>
                  <a:lnTo>
                    <a:pt x="3201103" y="511867"/>
                  </a:lnTo>
                  <a:lnTo>
                    <a:pt x="3204587" y="511420"/>
                  </a:lnTo>
                  <a:lnTo>
                    <a:pt x="3208070" y="511733"/>
                  </a:lnTo>
                  <a:lnTo>
                    <a:pt x="3211553" y="511287"/>
                  </a:lnTo>
                  <a:lnTo>
                    <a:pt x="3215036" y="512810"/>
                  </a:lnTo>
                  <a:lnTo>
                    <a:pt x="3218520" y="512365"/>
                  </a:lnTo>
                  <a:lnTo>
                    <a:pt x="3222003" y="512374"/>
                  </a:lnTo>
                  <a:lnTo>
                    <a:pt x="3225486" y="511929"/>
                  </a:lnTo>
                  <a:lnTo>
                    <a:pt x="3228969" y="511485"/>
                  </a:lnTo>
                  <a:lnTo>
                    <a:pt x="3232453" y="514494"/>
                  </a:lnTo>
                  <a:lnTo>
                    <a:pt x="3235936" y="514053"/>
                  </a:lnTo>
                  <a:lnTo>
                    <a:pt x="3239419" y="514951"/>
                  </a:lnTo>
                  <a:lnTo>
                    <a:pt x="3242902" y="514512"/>
                  </a:lnTo>
                  <a:lnTo>
                    <a:pt x="3246386" y="514517"/>
                  </a:lnTo>
                  <a:lnTo>
                    <a:pt x="3249869" y="514078"/>
                  </a:lnTo>
                  <a:lnTo>
                    <a:pt x="3253352" y="513639"/>
                  </a:lnTo>
                  <a:lnTo>
                    <a:pt x="3256835" y="513201"/>
                  </a:lnTo>
                  <a:lnTo>
                    <a:pt x="3260319" y="512762"/>
                  </a:lnTo>
                  <a:lnTo>
                    <a:pt x="3263802" y="512323"/>
                  </a:lnTo>
                  <a:lnTo>
                    <a:pt x="3267285" y="513667"/>
                  </a:lnTo>
                  <a:lnTo>
                    <a:pt x="3270768" y="513230"/>
                  </a:lnTo>
                  <a:lnTo>
                    <a:pt x="3274252" y="514417"/>
                  </a:lnTo>
                  <a:lnTo>
                    <a:pt x="3277735" y="513982"/>
                  </a:lnTo>
                  <a:lnTo>
                    <a:pt x="3281218" y="513546"/>
                  </a:lnTo>
                  <a:lnTo>
                    <a:pt x="3284701" y="519226"/>
                  </a:lnTo>
                  <a:lnTo>
                    <a:pt x="3288185" y="518796"/>
                  </a:lnTo>
                  <a:lnTo>
                    <a:pt x="3291668" y="520943"/>
                  </a:lnTo>
                  <a:lnTo>
                    <a:pt x="3295151" y="520514"/>
                  </a:lnTo>
                  <a:lnTo>
                    <a:pt x="3298634" y="521933"/>
                  </a:lnTo>
                  <a:lnTo>
                    <a:pt x="3302118" y="521506"/>
                  </a:lnTo>
                  <a:lnTo>
                    <a:pt x="3305601" y="525014"/>
                  </a:lnTo>
                  <a:lnTo>
                    <a:pt x="3309084" y="524591"/>
                  </a:lnTo>
                  <a:lnTo>
                    <a:pt x="3312567" y="524307"/>
                  </a:lnTo>
                  <a:lnTo>
                    <a:pt x="3316051" y="523884"/>
                  </a:lnTo>
                  <a:lnTo>
                    <a:pt x="3319534" y="525270"/>
                  </a:lnTo>
                  <a:lnTo>
                    <a:pt x="3323017" y="524849"/>
                  </a:lnTo>
                  <a:lnTo>
                    <a:pt x="3326500" y="525121"/>
                  </a:lnTo>
                  <a:lnTo>
                    <a:pt x="3329984" y="524700"/>
                  </a:lnTo>
                  <a:lnTo>
                    <a:pt x="3333467" y="524280"/>
                  </a:lnTo>
                  <a:lnTo>
                    <a:pt x="3336950" y="524137"/>
                  </a:lnTo>
                  <a:lnTo>
                    <a:pt x="3340433" y="523717"/>
                  </a:lnTo>
                  <a:lnTo>
                    <a:pt x="3343917" y="524956"/>
                  </a:lnTo>
                  <a:lnTo>
                    <a:pt x="3347400" y="524538"/>
                  </a:lnTo>
                  <a:lnTo>
                    <a:pt x="3350883" y="524258"/>
                  </a:lnTo>
                  <a:lnTo>
                    <a:pt x="3354366" y="523840"/>
                  </a:lnTo>
                  <a:lnTo>
                    <a:pt x="3357850" y="526713"/>
                  </a:lnTo>
                  <a:lnTo>
                    <a:pt x="3361333" y="526297"/>
                  </a:lnTo>
                  <a:lnTo>
                    <a:pt x="3364816" y="526699"/>
                  </a:lnTo>
                  <a:lnTo>
                    <a:pt x="3368299" y="526284"/>
                  </a:lnTo>
                  <a:lnTo>
                    <a:pt x="3371783" y="525870"/>
                  </a:lnTo>
                  <a:lnTo>
                    <a:pt x="3375266" y="525456"/>
                  </a:lnTo>
                  <a:lnTo>
                    <a:pt x="3378749" y="525042"/>
                  </a:lnTo>
                  <a:lnTo>
                    <a:pt x="3382232" y="524628"/>
                  </a:lnTo>
                  <a:lnTo>
                    <a:pt x="3385716" y="524214"/>
                  </a:lnTo>
                  <a:lnTo>
                    <a:pt x="3389199" y="524209"/>
                  </a:lnTo>
                  <a:lnTo>
                    <a:pt x="3392682" y="523796"/>
                  </a:lnTo>
                  <a:lnTo>
                    <a:pt x="3396165" y="524065"/>
                  </a:lnTo>
                  <a:lnTo>
                    <a:pt x="3399649" y="523652"/>
                  </a:lnTo>
                  <a:lnTo>
                    <a:pt x="3403132" y="523512"/>
                  </a:lnTo>
                  <a:lnTo>
                    <a:pt x="3406615" y="523100"/>
                  </a:lnTo>
                  <a:lnTo>
                    <a:pt x="3410098" y="525535"/>
                  </a:lnTo>
                  <a:lnTo>
                    <a:pt x="3413582" y="525125"/>
                  </a:lnTo>
                  <a:lnTo>
                    <a:pt x="3417065" y="525389"/>
                  </a:lnTo>
                  <a:lnTo>
                    <a:pt x="3420548" y="524980"/>
                  </a:lnTo>
                  <a:lnTo>
                    <a:pt x="3424031" y="524706"/>
                  </a:lnTo>
                  <a:lnTo>
                    <a:pt x="3427515" y="524297"/>
                  </a:lnTo>
                  <a:lnTo>
                    <a:pt x="3430998" y="524023"/>
                  </a:lnTo>
                  <a:lnTo>
                    <a:pt x="3434481" y="523615"/>
                  </a:lnTo>
                  <a:lnTo>
                    <a:pt x="3437964" y="523206"/>
                  </a:lnTo>
                  <a:lnTo>
                    <a:pt x="3441447" y="525217"/>
                  </a:lnTo>
                  <a:lnTo>
                    <a:pt x="3444931" y="524811"/>
                  </a:lnTo>
                  <a:lnTo>
                    <a:pt x="3448414" y="525740"/>
                  </a:lnTo>
                  <a:lnTo>
                    <a:pt x="3451897" y="525335"/>
                  </a:lnTo>
                  <a:lnTo>
                    <a:pt x="3455380" y="526392"/>
                  </a:lnTo>
                  <a:lnTo>
                    <a:pt x="3458864" y="525988"/>
                  </a:lnTo>
                  <a:lnTo>
                    <a:pt x="3462347" y="527697"/>
                  </a:lnTo>
                  <a:lnTo>
                    <a:pt x="3465830" y="527295"/>
                  </a:lnTo>
                  <a:lnTo>
                    <a:pt x="3469313" y="527551"/>
                  </a:lnTo>
                  <a:lnTo>
                    <a:pt x="3472797" y="527149"/>
                  </a:lnTo>
                  <a:lnTo>
                    <a:pt x="3476280" y="526880"/>
                  </a:lnTo>
                  <a:lnTo>
                    <a:pt x="3479763" y="526479"/>
                  </a:lnTo>
                  <a:lnTo>
                    <a:pt x="3483246" y="526078"/>
                  </a:lnTo>
                  <a:lnTo>
                    <a:pt x="3483246" y="526209"/>
                  </a:lnTo>
                  <a:lnTo>
                    <a:pt x="3483246" y="526341"/>
                  </a:lnTo>
                  <a:lnTo>
                    <a:pt x="3483246" y="526472"/>
                  </a:lnTo>
                  <a:lnTo>
                    <a:pt x="3483246" y="526604"/>
                  </a:lnTo>
                  <a:lnTo>
                    <a:pt x="3483246" y="526735"/>
                  </a:lnTo>
                  <a:lnTo>
                    <a:pt x="3483246" y="526866"/>
                  </a:lnTo>
                  <a:lnTo>
                    <a:pt x="3483246" y="526997"/>
                  </a:lnTo>
                  <a:lnTo>
                    <a:pt x="3483246" y="527128"/>
                  </a:lnTo>
                  <a:lnTo>
                    <a:pt x="3483246" y="527259"/>
                  </a:lnTo>
                  <a:lnTo>
                    <a:pt x="3483246" y="527390"/>
                  </a:lnTo>
                  <a:lnTo>
                    <a:pt x="3483246" y="527521"/>
                  </a:lnTo>
                  <a:lnTo>
                    <a:pt x="3483246" y="527652"/>
                  </a:lnTo>
                  <a:lnTo>
                    <a:pt x="3483246" y="52778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511392"/>
              <a:ext cx="3483246" cy="1040675"/>
            </a:xfrm>
            <a:custGeom>
              <a:avLst/>
              <a:gdLst/>
              <a:ahLst/>
              <a:cxnLst/>
              <a:rect l="0" t="0" r="0" b="0"/>
              <a:pathLst>
                <a:path w="3483246" h="1040675">
                  <a:moveTo>
                    <a:pt x="0" y="1040675"/>
                  </a:moveTo>
                  <a:lnTo>
                    <a:pt x="3483" y="743713"/>
                  </a:lnTo>
                  <a:lnTo>
                    <a:pt x="6966" y="493408"/>
                  </a:lnTo>
                  <a:lnTo>
                    <a:pt x="10449" y="613444"/>
                  </a:lnTo>
                  <a:lnTo>
                    <a:pt x="13932" y="493408"/>
                  </a:lnTo>
                  <a:lnTo>
                    <a:pt x="17416" y="543677"/>
                  </a:lnTo>
                  <a:lnTo>
                    <a:pt x="20899" y="460825"/>
                  </a:lnTo>
                  <a:lnTo>
                    <a:pt x="24382" y="479903"/>
                  </a:lnTo>
                  <a:lnTo>
                    <a:pt x="27865" y="414201"/>
                  </a:lnTo>
                  <a:lnTo>
                    <a:pt x="31349" y="382446"/>
                  </a:lnTo>
                  <a:lnTo>
                    <a:pt x="34832" y="324349"/>
                  </a:lnTo>
                  <a:lnTo>
                    <a:pt x="38315" y="268595"/>
                  </a:lnTo>
                  <a:lnTo>
                    <a:pt x="41798" y="215042"/>
                  </a:lnTo>
                  <a:lnTo>
                    <a:pt x="45282" y="163565"/>
                  </a:lnTo>
                  <a:lnTo>
                    <a:pt x="48765" y="114043"/>
                  </a:lnTo>
                  <a:lnTo>
                    <a:pt x="52248" y="66369"/>
                  </a:lnTo>
                  <a:lnTo>
                    <a:pt x="55731" y="59004"/>
                  </a:lnTo>
                  <a:lnTo>
                    <a:pt x="59215" y="15703"/>
                  </a:lnTo>
                  <a:lnTo>
                    <a:pt x="62698" y="138567"/>
                  </a:lnTo>
                  <a:lnTo>
                    <a:pt x="66181" y="101956"/>
                  </a:lnTo>
                  <a:lnTo>
                    <a:pt x="69664" y="94758"/>
                  </a:lnTo>
                  <a:lnTo>
                    <a:pt x="73148" y="60767"/>
                  </a:lnTo>
                  <a:lnTo>
                    <a:pt x="76631" y="55619"/>
                  </a:lnTo>
                  <a:lnTo>
                    <a:pt x="80114" y="23913"/>
                  </a:lnTo>
                  <a:lnTo>
                    <a:pt x="83597" y="46477"/>
                  </a:lnTo>
                  <a:lnTo>
                    <a:pt x="87081" y="17224"/>
                  </a:lnTo>
                  <a:lnTo>
                    <a:pt x="90564" y="181423"/>
                  </a:lnTo>
                  <a:lnTo>
                    <a:pt x="94047" y="156761"/>
                  </a:lnTo>
                  <a:lnTo>
                    <a:pt x="97530" y="132558"/>
                  </a:lnTo>
                  <a:lnTo>
                    <a:pt x="101014" y="108802"/>
                  </a:lnTo>
                  <a:lnTo>
                    <a:pt x="104497" y="85481"/>
                  </a:lnTo>
                  <a:lnTo>
                    <a:pt x="107980" y="99183"/>
                  </a:lnTo>
                  <a:lnTo>
                    <a:pt x="111463" y="77212"/>
                  </a:lnTo>
                  <a:lnTo>
                    <a:pt x="114947" y="90563"/>
                  </a:lnTo>
                  <a:lnTo>
                    <a:pt x="118430" y="69797"/>
                  </a:lnTo>
                  <a:lnTo>
                    <a:pt x="121913" y="66369"/>
                  </a:lnTo>
                  <a:lnTo>
                    <a:pt x="125396" y="46477"/>
                  </a:lnTo>
                  <a:lnTo>
                    <a:pt x="128880" y="105801"/>
                  </a:lnTo>
                  <a:lnTo>
                    <a:pt x="132363" y="87449"/>
                  </a:lnTo>
                  <a:lnTo>
                    <a:pt x="135846" y="98278"/>
                  </a:lnTo>
                  <a:lnTo>
                    <a:pt x="139329" y="80773"/>
                  </a:lnTo>
                  <a:lnTo>
                    <a:pt x="142813" y="117715"/>
                  </a:lnTo>
                  <a:lnTo>
                    <a:pt x="146296" y="101275"/>
                  </a:lnTo>
                  <a:lnTo>
                    <a:pt x="149779" y="110515"/>
                  </a:lnTo>
                  <a:lnTo>
                    <a:pt x="153262" y="94758"/>
                  </a:lnTo>
                  <a:lnTo>
                    <a:pt x="156746" y="79194"/>
                  </a:lnTo>
                  <a:lnTo>
                    <a:pt x="160229" y="63820"/>
                  </a:lnTo>
                  <a:lnTo>
                    <a:pt x="163712" y="48632"/>
                  </a:lnTo>
                  <a:lnTo>
                    <a:pt x="167195" y="106104"/>
                  </a:lnTo>
                  <a:lnTo>
                    <a:pt x="170679" y="91937"/>
                  </a:lnTo>
                  <a:lnTo>
                    <a:pt x="174162" y="89213"/>
                  </a:lnTo>
                  <a:lnTo>
                    <a:pt x="177645" y="75457"/>
                  </a:lnTo>
                  <a:lnTo>
                    <a:pt x="181128" y="94758"/>
                  </a:lnTo>
                  <a:lnTo>
                    <a:pt x="184612" y="81576"/>
                  </a:lnTo>
                  <a:lnTo>
                    <a:pt x="188095" y="79194"/>
                  </a:lnTo>
                  <a:lnTo>
                    <a:pt x="191578" y="66369"/>
                  </a:lnTo>
                  <a:lnTo>
                    <a:pt x="195061" y="53674"/>
                  </a:lnTo>
                  <a:lnTo>
                    <a:pt x="198545" y="41107"/>
                  </a:lnTo>
                  <a:lnTo>
                    <a:pt x="202028" y="49965"/>
                  </a:lnTo>
                  <a:lnTo>
                    <a:pt x="205511" y="37801"/>
                  </a:lnTo>
                  <a:lnTo>
                    <a:pt x="208994" y="25756"/>
                  </a:lnTo>
                  <a:lnTo>
                    <a:pt x="212478" y="13827"/>
                  </a:lnTo>
                  <a:lnTo>
                    <a:pt x="215961" y="2013"/>
                  </a:lnTo>
                  <a:lnTo>
                    <a:pt x="219444" y="11455"/>
                  </a:lnTo>
                  <a:lnTo>
                    <a:pt x="222927" y="0"/>
                  </a:lnTo>
                  <a:lnTo>
                    <a:pt x="226411" y="48036"/>
                  </a:lnTo>
                  <a:lnTo>
                    <a:pt x="229894" y="37164"/>
                  </a:lnTo>
                  <a:lnTo>
                    <a:pt x="233377" y="53994"/>
                  </a:lnTo>
                  <a:lnTo>
                    <a:pt x="236860" y="43483"/>
                  </a:lnTo>
                  <a:lnTo>
                    <a:pt x="240344" y="68061"/>
                  </a:lnTo>
                  <a:lnTo>
                    <a:pt x="243827" y="57942"/>
                  </a:lnTo>
                  <a:lnTo>
                    <a:pt x="247310" y="140914"/>
                  </a:lnTo>
                  <a:lnTo>
                    <a:pt x="250793" y="131549"/>
                  </a:lnTo>
                  <a:lnTo>
                    <a:pt x="254277" y="163065"/>
                  </a:lnTo>
                  <a:lnTo>
                    <a:pt x="257760" y="154103"/>
                  </a:lnTo>
                  <a:lnTo>
                    <a:pt x="261243" y="145202"/>
                  </a:lnTo>
                  <a:lnTo>
                    <a:pt x="264726" y="174461"/>
                  </a:lnTo>
                  <a:lnTo>
                    <a:pt x="268210" y="165926"/>
                  </a:lnTo>
                  <a:lnTo>
                    <a:pt x="271693" y="169599"/>
                  </a:lnTo>
                  <a:lnTo>
                    <a:pt x="275176" y="161251"/>
                  </a:lnTo>
                  <a:lnTo>
                    <a:pt x="278659" y="170796"/>
                  </a:lnTo>
                  <a:lnTo>
                    <a:pt x="282143" y="162664"/>
                  </a:lnTo>
                  <a:lnTo>
                    <a:pt x="285626" y="160441"/>
                  </a:lnTo>
                  <a:lnTo>
                    <a:pt x="289109" y="152444"/>
                  </a:lnTo>
                  <a:lnTo>
                    <a:pt x="292592" y="224922"/>
                  </a:lnTo>
                  <a:lnTo>
                    <a:pt x="296075" y="217505"/>
                  </a:lnTo>
                  <a:lnTo>
                    <a:pt x="299559" y="219897"/>
                  </a:lnTo>
                  <a:lnTo>
                    <a:pt x="303042" y="212622"/>
                  </a:lnTo>
                  <a:lnTo>
                    <a:pt x="306525" y="242716"/>
                  </a:lnTo>
                  <a:lnTo>
                    <a:pt x="310008" y="235744"/>
                  </a:lnTo>
                  <a:lnTo>
                    <a:pt x="313492" y="228807"/>
                  </a:lnTo>
                  <a:lnTo>
                    <a:pt x="316975" y="256673"/>
                  </a:lnTo>
                  <a:lnTo>
                    <a:pt x="320458" y="250013"/>
                  </a:lnTo>
                  <a:lnTo>
                    <a:pt x="323941" y="243386"/>
                  </a:lnTo>
                  <a:lnTo>
                    <a:pt x="327425" y="236792"/>
                  </a:lnTo>
                  <a:lnTo>
                    <a:pt x="330908" y="296701"/>
                  </a:lnTo>
                  <a:lnTo>
                    <a:pt x="334391" y="290557"/>
                  </a:lnTo>
                  <a:lnTo>
                    <a:pt x="337874" y="298694"/>
                  </a:lnTo>
                  <a:lnTo>
                    <a:pt x="341358" y="292688"/>
                  </a:lnTo>
                  <a:lnTo>
                    <a:pt x="344841" y="290228"/>
                  </a:lnTo>
                  <a:lnTo>
                    <a:pt x="348324" y="284294"/>
                  </a:lnTo>
                  <a:lnTo>
                    <a:pt x="351807" y="281913"/>
                  </a:lnTo>
                  <a:lnTo>
                    <a:pt x="355291" y="276050"/>
                  </a:lnTo>
                  <a:lnTo>
                    <a:pt x="358774" y="270212"/>
                  </a:lnTo>
                  <a:lnTo>
                    <a:pt x="362257" y="271473"/>
                  </a:lnTo>
                  <a:lnTo>
                    <a:pt x="365740" y="265722"/>
                  </a:lnTo>
                  <a:lnTo>
                    <a:pt x="369224" y="261396"/>
                  </a:lnTo>
                  <a:lnTo>
                    <a:pt x="372707" y="257351"/>
                  </a:lnTo>
                  <a:lnTo>
                    <a:pt x="376190" y="252178"/>
                  </a:lnTo>
                  <a:lnTo>
                    <a:pt x="379673" y="246542"/>
                  </a:lnTo>
                  <a:lnTo>
                    <a:pt x="383157" y="269462"/>
                  </a:lnTo>
                  <a:lnTo>
                    <a:pt x="386640" y="265571"/>
                  </a:lnTo>
                  <a:lnTo>
                    <a:pt x="390123" y="264399"/>
                  </a:lnTo>
                  <a:lnTo>
                    <a:pt x="393606" y="259023"/>
                  </a:lnTo>
                  <a:lnTo>
                    <a:pt x="397090" y="276422"/>
                  </a:lnTo>
                  <a:lnTo>
                    <a:pt x="400573" y="271199"/>
                  </a:lnTo>
                  <a:lnTo>
                    <a:pt x="404056" y="269170"/>
                  </a:lnTo>
                  <a:lnTo>
                    <a:pt x="407539" y="264002"/>
                  </a:lnTo>
                  <a:lnTo>
                    <a:pt x="411023" y="258854"/>
                  </a:lnTo>
                  <a:lnTo>
                    <a:pt x="414506" y="266344"/>
                  </a:lnTo>
                  <a:lnTo>
                    <a:pt x="417989" y="261293"/>
                  </a:lnTo>
                  <a:lnTo>
                    <a:pt x="421472" y="274617"/>
                  </a:lnTo>
                  <a:lnTo>
                    <a:pt x="424956" y="269688"/>
                  </a:lnTo>
                  <a:lnTo>
                    <a:pt x="428439" y="264776"/>
                  </a:lnTo>
                  <a:lnTo>
                    <a:pt x="431922" y="259882"/>
                  </a:lnTo>
                  <a:lnTo>
                    <a:pt x="435405" y="261043"/>
                  </a:lnTo>
                  <a:lnTo>
                    <a:pt x="438889" y="256211"/>
                  </a:lnTo>
                  <a:lnTo>
                    <a:pt x="442372" y="251395"/>
                  </a:lnTo>
                  <a:lnTo>
                    <a:pt x="445855" y="246597"/>
                  </a:lnTo>
                  <a:lnTo>
                    <a:pt x="449338" y="256770"/>
                  </a:lnTo>
                  <a:lnTo>
                    <a:pt x="452822" y="252069"/>
                  </a:lnTo>
                  <a:lnTo>
                    <a:pt x="456305" y="247384"/>
                  </a:lnTo>
                  <a:lnTo>
                    <a:pt x="459788" y="242716"/>
                  </a:lnTo>
                  <a:lnTo>
                    <a:pt x="463271" y="238064"/>
                  </a:lnTo>
                  <a:lnTo>
                    <a:pt x="466755" y="242317"/>
                  </a:lnTo>
                  <a:lnTo>
                    <a:pt x="470238" y="237732"/>
                  </a:lnTo>
                  <a:lnTo>
                    <a:pt x="473721" y="256122"/>
                  </a:lnTo>
                  <a:lnTo>
                    <a:pt x="477204" y="251660"/>
                  </a:lnTo>
                  <a:lnTo>
                    <a:pt x="480688" y="255556"/>
                  </a:lnTo>
                  <a:lnTo>
                    <a:pt x="484171" y="251156"/>
                  </a:lnTo>
                  <a:lnTo>
                    <a:pt x="487654" y="263071"/>
                  </a:lnTo>
                  <a:lnTo>
                    <a:pt x="491137" y="258763"/>
                  </a:lnTo>
                  <a:lnTo>
                    <a:pt x="494621" y="302321"/>
                  </a:lnTo>
                  <a:lnTo>
                    <a:pt x="498104" y="298229"/>
                  </a:lnTo>
                  <a:lnTo>
                    <a:pt x="501587" y="326328"/>
                  </a:lnTo>
                  <a:lnTo>
                    <a:pt x="505070" y="323411"/>
                  </a:lnTo>
                  <a:lnTo>
                    <a:pt x="508554" y="333329"/>
                  </a:lnTo>
                  <a:lnTo>
                    <a:pt x="512037" y="329474"/>
                  </a:lnTo>
                  <a:lnTo>
                    <a:pt x="515520" y="325629"/>
                  </a:lnTo>
                  <a:lnTo>
                    <a:pt x="519003" y="321794"/>
                  </a:lnTo>
                  <a:lnTo>
                    <a:pt x="522487" y="317971"/>
                  </a:lnTo>
                  <a:lnTo>
                    <a:pt x="525970" y="324768"/>
                  </a:lnTo>
                  <a:lnTo>
                    <a:pt x="529453" y="321006"/>
                  </a:lnTo>
                  <a:lnTo>
                    <a:pt x="532936" y="323522"/>
                  </a:lnTo>
                  <a:lnTo>
                    <a:pt x="536420" y="319805"/>
                  </a:lnTo>
                  <a:lnTo>
                    <a:pt x="539903" y="326383"/>
                  </a:lnTo>
                  <a:lnTo>
                    <a:pt x="543386" y="322725"/>
                  </a:lnTo>
                  <a:lnTo>
                    <a:pt x="546869" y="327157"/>
                  </a:lnTo>
                  <a:lnTo>
                    <a:pt x="550353" y="323548"/>
                  </a:lnTo>
                  <a:lnTo>
                    <a:pt x="553836" y="321956"/>
                  </a:lnTo>
                  <a:lnTo>
                    <a:pt x="557319" y="318373"/>
                  </a:lnTo>
                  <a:lnTo>
                    <a:pt x="560802" y="330578"/>
                  </a:lnTo>
                  <a:lnTo>
                    <a:pt x="564286" y="327071"/>
                  </a:lnTo>
                  <a:lnTo>
                    <a:pt x="567769" y="323573"/>
                  </a:lnTo>
                  <a:lnTo>
                    <a:pt x="571252" y="320084"/>
                  </a:lnTo>
                  <a:lnTo>
                    <a:pt x="574735" y="316603"/>
                  </a:lnTo>
                  <a:lnTo>
                    <a:pt x="578218" y="332259"/>
                  </a:lnTo>
                  <a:lnTo>
                    <a:pt x="581702" y="328864"/>
                  </a:lnTo>
                  <a:lnTo>
                    <a:pt x="585185" y="327347"/>
                  </a:lnTo>
                  <a:lnTo>
                    <a:pt x="588668" y="323975"/>
                  </a:lnTo>
                  <a:lnTo>
                    <a:pt x="592151" y="322485"/>
                  </a:lnTo>
                  <a:lnTo>
                    <a:pt x="595635" y="319135"/>
                  </a:lnTo>
                  <a:lnTo>
                    <a:pt x="599118" y="319539"/>
                  </a:lnTo>
                  <a:lnTo>
                    <a:pt x="602601" y="316218"/>
                  </a:lnTo>
                  <a:lnTo>
                    <a:pt x="606084" y="318488"/>
                  </a:lnTo>
                  <a:lnTo>
                    <a:pt x="609568" y="315202"/>
                  </a:lnTo>
                  <a:lnTo>
                    <a:pt x="613051" y="311924"/>
                  </a:lnTo>
                  <a:lnTo>
                    <a:pt x="616534" y="308653"/>
                  </a:lnTo>
                  <a:lnTo>
                    <a:pt x="620017" y="305391"/>
                  </a:lnTo>
                  <a:lnTo>
                    <a:pt x="623501" y="316854"/>
                  </a:lnTo>
                  <a:lnTo>
                    <a:pt x="626984" y="313655"/>
                  </a:lnTo>
                  <a:lnTo>
                    <a:pt x="630467" y="314074"/>
                  </a:lnTo>
                  <a:lnTo>
                    <a:pt x="633950" y="310901"/>
                  </a:lnTo>
                  <a:lnTo>
                    <a:pt x="637434" y="325384"/>
                  </a:lnTo>
                  <a:lnTo>
                    <a:pt x="640917" y="322282"/>
                  </a:lnTo>
                  <a:lnTo>
                    <a:pt x="644400" y="319186"/>
                  </a:lnTo>
                  <a:lnTo>
                    <a:pt x="647883" y="316097"/>
                  </a:lnTo>
                  <a:lnTo>
                    <a:pt x="651367" y="341509"/>
                  </a:lnTo>
                  <a:lnTo>
                    <a:pt x="654850" y="338524"/>
                  </a:lnTo>
                  <a:lnTo>
                    <a:pt x="658333" y="345137"/>
                  </a:lnTo>
                  <a:lnTo>
                    <a:pt x="661816" y="342195"/>
                  </a:lnTo>
                  <a:lnTo>
                    <a:pt x="665300" y="339269"/>
                  </a:lnTo>
                  <a:lnTo>
                    <a:pt x="668783" y="337080"/>
                  </a:lnTo>
                  <a:lnTo>
                    <a:pt x="672266" y="334900"/>
                  </a:lnTo>
                  <a:lnTo>
                    <a:pt x="675749" y="335261"/>
                  </a:lnTo>
                  <a:lnTo>
                    <a:pt x="679233" y="332364"/>
                  </a:lnTo>
                  <a:lnTo>
                    <a:pt x="682716" y="335777"/>
                  </a:lnTo>
                  <a:lnTo>
                    <a:pt x="686199" y="332911"/>
                  </a:lnTo>
                  <a:lnTo>
                    <a:pt x="689682" y="346925"/>
                  </a:lnTo>
                  <a:lnTo>
                    <a:pt x="693166" y="344121"/>
                  </a:lnTo>
                  <a:lnTo>
                    <a:pt x="696649" y="342827"/>
                  </a:lnTo>
                  <a:lnTo>
                    <a:pt x="700132" y="340040"/>
                  </a:lnTo>
                  <a:lnTo>
                    <a:pt x="703615" y="344723"/>
                  </a:lnTo>
                  <a:lnTo>
                    <a:pt x="707099" y="341969"/>
                  </a:lnTo>
                  <a:lnTo>
                    <a:pt x="710582" y="350910"/>
                  </a:lnTo>
                  <a:lnTo>
                    <a:pt x="714065" y="348201"/>
                  </a:lnTo>
                  <a:lnTo>
                    <a:pt x="717548" y="345497"/>
                  </a:lnTo>
                  <a:lnTo>
                    <a:pt x="721032" y="343467"/>
                  </a:lnTo>
                  <a:lnTo>
                    <a:pt x="724515" y="341451"/>
                  </a:lnTo>
                  <a:lnTo>
                    <a:pt x="727998" y="344631"/>
                  </a:lnTo>
                  <a:lnTo>
                    <a:pt x="731481" y="341969"/>
                  </a:lnTo>
                  <a:lnTo>
                    <a:pt x="734965" y="343594"/>
                  </a:lnTo>
                  <a:lnTo>
                    <a:pt x="738448" y="340954"/>
                  </a:lnTo>
                  <a:lnTo>
                    <a:pt x="741931" y="352303"/>
                  </a:lnTo>
                  <a:lnTo>
                    <a:pt x="745414" y="349712"/>
                  </a:lnTo>
                  <a:lnTo>
                    <a:pt x="748898" y="347126"/>
                  </a:lnTo>
                  <a:lnTo>
                    <a:pt x="752381" y="344545"/>
                  </a:lnTo>
                  <a:lnTo>
                    <a:pt x="755864" y="347469"/>
                  </a:lnTo>
                  <a:lnTo>
                    <a:pt x="759347" y="344913"/>
                  </a:lnTo>
                  <a:lnTo>
                    <a:pt x="762831" y="345094"/>
                  </a:lnTo>
                  <a:lnTo>
                    <a:pt x="766314" y="342554"/>
                  </a:lnTo>
                  <a:lnTo>
                    <a:pt x="769797" y="340019"/>
                  </a:lnTo>
                  <a:lnTo>
                    <a:pt x="773280" y="342935"/>
                  </a:lnTo>
                  <a:lnTo>
                    <a:pt x="776764" y="340424"/>
                  </a:lnTo>
                  <a:lnTo>
                    <a:pt x="780247" y="340624"/>
                  </a:lnTo>
                  <a:lnTo>
                    <a:pt x="783730" y="338129"/>
                  </a:lnTo>
                  <a:lnTo>
                    <a:pt x="787213" y="361736"/>
                  </a:lnTo>
                  <a:lnTo>
                    <a:pt x="790697" y="359319"/>
                  </a:lnTo>
                  <a:lnTo>
                    <a:pt x="794180" y="369311"/>
                  </a:lnTo>
                  <a:lnTo>
                    <a:pt x="797663" y="366936"/>
                  </a:lnTo>
                  <a:lnTo>
                    <a:pt x="801146" y="369427"/>
                  </a:lnTo>
                  <a:lnTo>
                    <a:pt x="804630" y="367073"/>
                  </a:lnTo>
                  <a:lnTo>
                    <a:pt x="808113" y="377811"/>
                  </a:lnTo>
                  <a:lnTo>
                    <a:pt x="811596" y="375499"/>
                  </a:lnTo>
                  <a:lnTo>
                    <a:pt x="815079" y="379006"/>
                  </a:lnTo>
                  <a:lnTo>
                    <a:pt x="818563" y="376717"/>
                  </a:lnTo>
                  <a:lnTo>
                    <a:pt x="822046" y="374432"/>
                  </a:lnTo>
                  <a:lnTo>
                    <a:pt x="825529" y="373310"/>
                  </a:lnTo>
                  <a:lnTo>
                    <a:pt x="829012" y="371036"/>
                  </a:lnTo>
                  <a:lnTo>
                    <a:pt x="832496" y="369927"/>
                  </a:lnTo>
                  <a:lnTo>
                    <a:pt x="835979" y="367663"/>
                  </a:lnTo>
                  <a:lnTo>
                    <a:pt x="839462" y="373464"/>
                  </a:lnTo>
                  <a:lnTo>
                    <a:pt x="842945" y="371228"/>
                  </a:lnTo>
                  <a:lnTo>
                    <a:pt x="846429" y="370137"/>
                  </a:lnTo>
                  <a:lnTo>
                    <a:pt x="849912" y="367910"/>
                  </a:lnTo>
                  <a:lnTo>
                    <a:pt x="853395" y="387848"/>
                  </a:lnTo>
                  <a:lnTo>
                    <a:pt x="856878" y="385685"/>
                  </a:lnTo>
                  <a:lnTo>
                    <a:pt x="860361" y="392030"/>
                  </a:lnTo>
                  <a:lnTo>
                    <a:pt x="863845" y="389894"/>
                  </a:lnTo>
                  <a:lnTo>
                    <a:pt x="867328" y="388851"/>
                  </a:lnTo>
                  <a:lnTo>
                    <a:pt x="870811" y="387215"/>
                  </a:lnTo>
                  <a:lnTo>
                    <a:pt x="874294" y="385585"/>
                  </a:lnTo>
                  <a:lnTo>
                    <a:pt x="877778" y="385608"/>
                  </a:lnTo>
                  <a:lnTo>
                    <a:pt x="881261" y="383499"/>
                  </a:lnTo>
                  <a:lnTo>
                    <a:pt x="884744" y="381393"/>
                  </a:lnTo>
                  <a:lnTo>
                    <a:pt x="888227" y="379290"/>
                  </a:lnTo>
                  <a:lnTo>
                    <a:pt x="891711" y="383487"/>
                  </a:lnTo>
                  <a:lnTo>
                    <a:pt x="895194" y="381405"/>
                  </a:lnTo>
                  <a:lnTo>
                    <a:pt x="898677" y="379327"/>
                  </a:lnTo>
                  <a:lnTo>
                    <a:pt x="902160" y="377252"/>
                  </a:lnTo>
                  <a:lnTo>
                    <a:pt x="905644" y="376228"/>
                  </a:lnTo>
                  <a:lnTo>
                    <a:pt x="909127" y="374161"/>
                  </a:lnTo>
                  <a:lnTo>
                    <a:pt x="912610" y="374193"/>
                  </a:lnTo>
                  <a:lnTo>
                    <a:pt x="916093" y="372137"/>
                  </a:lnTo>
                  <a:lnTo>
                    <a:pt x="919577" y="373218"/>
                  </a:lnTo>
                  <a:lnTo>
                    <a:pt x="923060" y="371176"/>
                  </a:lnTo>
                  <a:lnTo>
                    <a:pt x="926543" y="369137"/>
                  </a:lnTo>
                  <a:lnTo>
                    <a:pt x="930026" y="367100"/>
                  </a:lnTo>
                  <a:lnTo>
                    <a:pt x="933510" y="365067"/>
                  </a:lnTo>
                  <a:lnTo>
                    <a:pt x="936993" y="363036"/>
                  </a:lnTo>
                  <a:lnTo>
                    <a:pt x="940476" y="361009"/>
                  </a:lnTo>
                  <a:lnTo>
                    <a:pt x="943959" y="368361"/>
                  </a:lnTo>
                  <a:lnTo>
                    <a:pt x="947443" y="366361"/>
                  </a:lnTo>
                  <a:lnTo>
                    <a:pt x="950926" y="373527"/>
                  </a:lnTo>
                  <a:lnTo>
                    <a:pt x="954409" y="371552"/>
                  </a:lnTo>
                  <a:lnTo>
                    <a:pt x="957892" y="369581"/>
                  </a:lnTo>
                  <a:lnTo>
                    <a:pt x="961376" y="367612"/>
                  </a:lnTo>
                  <a:lnTo>
                    <a:pt x="964859" y="368673"/>
                  </a:lnTo>
                  <a:lnTo>
                    <a:pt x="968342" y="366716"/>
                  </a:lnTo>
                  <a:lnTo>
                    <a:pt x="971825" y="377627"/>
                  </a:lnTo>
                  <a:lnTo>
                    <a:pt x="975309" y="375704"/>
                  </a:lnTo>
                  <a:lnTo>
                    <a:pt x="978792" y="373784"/>
                  </a:lnTo>
                  <a:lnTo>
                    <a:pt x="982275" y="377679"/>
                  </a:lnTo>
                  <a:lnTo>
                    <a:pt x="985758" y="375776"/>
                  </a:lnTo>
                  <a:lnTo>
                    <a:pt x="989242" y="373877"/>
                  </a:lnTo>
                  <a:lnTo>
                    <a:pt x="992725" y="371979"/>
                  </a:lnTo>
                  <a:lnTo>
                    <a:pt x="996208" y="381511"/>
                  </a:lnTo>
                  <a:lnTo>
                    <a:pt x="999691" y="379644"/>
                  </a:lnTo>
                  <a:lnTo>
                    <a:pt x="1003175" y="385214"/>
                  </a:lnTo>
                  <a:lnTo>
                    <a:pt x="1006658" y="383368"/>
                  </a:lnTo>
                  <a:lnTo>
                    <a:pt x="1010141" y="383365"/>
                  </a:lnTo>
                  <a:lnTo>
                    <a:pt x="1013624" y="381527"/>
                  </a:lnTo>
                  <a:lnTo>
                    <a:pt x="1017108" y="386082"/>
                  </a:lnTo>
                  <a:lnTo>
                    <a:pt x="1020591" y="384262"/>
                  </a:lnTo>
                  <a:lnTo>
                    <a:pt x="1024074" y="383352"/>
                  </a:lnTo>
                  <a:lnTo>
                    <a:pt x="1027557" y="381539"/>
                  </a:lnTo>
                  <a:lnTo>
                    <a:pt x="1031041" y="379729"/>
                  </a:lnTo>
                  <a:lnTo>
                    <a:pt x="1034524" y="380643"/>
                  </a:lnTo>
                  <a:lnTo>
                    <a:pt x="1038007" y="378843"/>
                  </a:lnTo>
                  <a:lnTo>
                    <a:pt x="1041490" y="378855"/>
                  </a:lnTo>
                  <a:lnTo>
                    <a:pt x="1044974" y="377063"/>
                  </a:lnTo>
                  <a:lnTo>
                    <a:pt x="1048457" y="377081"/>
                  </a:lnTo>
                  <a:lnTo>
                    <a:pt x="1051940" y="375298"/>
                  </a:lnTo>
                  <a:lnTo>
                    <a:pt x="1055423" y="376221"/>
                  </a:lnTo>
                  <a:lnTo>
                    <a:pt x="1058907" y="374447"/>
                  </a:lnTo>
                  <a:lnTo>
                    <a:pt x="1062390" y="374474"/>
                  </a:lnTo>
                  <a:lnTo>
                    <a:pt x="1065873" y="372708"/>
                  </a:lnTo>
                  <a:lnTo>
                    <a:pt x="1069356" y="371844"/>
                  </a:lnTo>
                  <a:lnTo>
                    <a:pt x="1072840" y="370085"/>
                  </a:lnTo>
                  <a:lnTo>
                    <a:pt x="1076323" y="368328"/>
                  </a:lnTo>
                  <a:lnTo>
                    <a:pt x="1079806" y="368374"/>
                  </a:lnTo>
                  <a:lnTo>
                    <a:pt x="1083289" y="366625"/>
                  </a:lnTo>
                  <a:lnTo>
                    <a:pt x="1086773" y="364878"/>
                  </a:lnTo>
                  <a:lnTo>
                    <a:pt x="1090256" y="363134"/>
                  </a:lnTo>
                  <a:lnTo>
                    <a:pt x="1093739" y="365888"/>
                  </a:lnTo>
                  <a:lnTo>
                    <a:pt x="1097222" y="364156"/>
                  </a:lnTo>
                  <a:lnTo>
                    <a:pt x="1100706" y="365995"/>
                  </a:lnTo>
                  <a:lnTo>
                    <a:pt x="1104189" y="364275"/>
                  </a:lnTo>
                  <a:lnTo>
                    <a:pt x="1107672" y="362557"/>
                  </a:lnTo>
                  <a:lnTo>
                    <a:pt x="1111155" y="360840"/>
                  </a:lnTo>
                  <a:lnTo>
                    <a:pt x="1114639" y="359126"/>
                  </a:lnTo>
                  <a:lnTo>
                    <a:pt x="1118122" y="357414"/>
                  </a:lnTo>
                  <a:lnTo>
                    <a:pt x="1121605" y="360163"/>
                  </a:lnTo>
                  <a:lnTo>
                    <a:pt x="1125088" y="358464"/>
                  </a:lnTo>
                  <a:lnTo>
                    <a:pt x="1128572" y="356766"/>
                  </a:lnTo>
                  <a:lnTo>
                    <a:pt x="1132055" y="361252"/>
                  </a:lnTo>
                  <a:lnTo>
                    <a:pt x="1135538" y="359570"/>
                  </a:lnTo>
                  <a:lnTo>
                    <a:pt x="1139021" y="362254"/>
                  </a:lnTo>
                  <a:lnTo>
                    <a:pt x="1142505" y="360584"/>
                  </a:lnTo>
                  <a:lnTo>
                    <a:pt x="1145988" y="364099"/>
                  </a:lnTo>
                  <a:lnTo>
                    <a:pt x="1149471" y="362443"/>
                  </a:lnTo>
                  <a:lnTo>
                    <a:pt x="1152954" y="366121"/>
                  </a:lnTo>
                  <a:lnTo>
                    <a:pt x="1156437" y="364873"/>
                  </a:lnTo>
                  <a:lnTo>
                    <a:pt x="1159921" y="365921"/>
                  </a:lnTo>
                  <a:lnTo>
                    <a:pt x="1163404" y="366249"/>
                  </a:lnTo>
                  <a:lnTo>
                    <a:pt x="1166887" y="369445"/>
                  </a:lnTo>
                  <a:lnTo>
                    <a:pt x="1170370" y="367829"/>
                  </a:lnTo>
                  <a:lnTo>
                    <a:pt x="1173854" y="367044"/>
                  </a:lnTo>
                  <a:lnTo>
                    <a:pt x="1177337" y="365433"/>
                  </a:lnTo>
                  <a:lnTo>
                    <a:pt x="1180820" y="363823"/>
                  </a:lnTo>
                  <a:lnTo>
                    <a:pt x="1184303" y="362583"/>
                  </a:lnTo>
                  <a:lnTo>
                    <a:pt x="1187787" y="361366"/>
                  </a:lnTo>
                  <a:lnTo>
                    <a:pt x="1191270" y="361508"/>
                  </a:lnTo>
                  <a:lnTo>
                    <a:pt x="1194753" y="359910"/>
                  </a:lnTo>
                  <a:lnTo>
                    <a:pt x="1198236" y="358314"/>
                  </a:lnTo>
                  <a:lnTo>
                    <a:pt x="1201720" y="356720"/>
                  </a:lnTo>
                  <a:lnTo>
                    <a:pt x="1205203" y="355128"/>
                  </a:lnTo>
                  <a:lnTo>
                    <a:pt x="1208686" y="353537"/>
                  </a:lnTo>
                  <a:lnTo>
                    <a:pt x="1212169" y="363507"/>
                  </a:lnTo>
                  <a:lnTo>
                    <a:pt x="1215653" y="361941"/>
                  </a:lnTo>
                  <a:lnTo>
                    <a:pt x="1219136" y="360539"/>
                  </a:lnTo>
                  <a:lnTo>
                    <a:pt x="1222619" y="359735"/>
                  </a:lnTo>
                  <a:lnTo>
                    <a:pt x="1226102" y="359695"/>
                  </a:lnTo>
                  <a:lnTo>
                    <a:pt x="1229586" y="358139"/>
                  </a:lnTo>
                  <a:lnTo>
                    <a:pt x="1233069" y="356585"/>
                  </a:lnTo>
                  <a:lnTo>
                    <a:pt x="1236552" y="366268"/>
                  </a:lnTo>
                  <a:lnTo>
                    <a:pt x="1240035" y="364737"/>
                  </a:lnTo>
                  <a:lnTo>
                    <a:pt x="1243519" y="363207"/>
                  </a:lnTo>
                  <a:lnTo>
                    <a:pt x="1247002" y="361679"/>
                  </a:lnTo>
                  <a:lnTo>
                    <a:pt x="1250485" y="364889"/>
                  </a:lnTo>
                  <a:lnTo>
                    <a:pt x="1253968" y="363372"/>
                  </a:lnTo>
                  <a:lnTo>
                    <a:pt x="1257452" y="369631"/>
                  </a:lnTo>
                  <a:lnTo>
                    <a:pt x="1260935" y="368131"/>
                  </a:lnTo>
                  <a:lnTo>
                    <a:pt x="1264418" y="368171"/>
                  </a:lnTo>
                  <a:lnTo>
                    <a:pt x="1267901" y="366677"/>
                  </a:lnTo>
                  <a:lnTo>
                    <a:pt x="1271385" y="369774"/>
                  </a:lnTo>
                  <a:lnTo>
                    <a:pt x="1274868" y="368291"/>
                  </a:lnTo>
                  <a:lnTo>
                    <a:pt x="1278351" y="367571"/>
                  </a:lnTo>
                  <a:lnTo>
                    <a:pt x="1281834" y="366092"/>
                  </a:lnTo>
                  <a:lnTo>
                    <a:pt x="1285318" y="364614"/>
                  </a:lnTo>
                  <a:lnTo>
                    <a:pt x="1288801" y="365424"/>
                  </a:lnTo>
                  <a:lnTo>
                    <a:pt x="1292284" y="363954"/>
                  </a:lnTo>
                  <a:lnTo>
                    <a:pt x="1295767" y="370017"/>
                  </a:lnTo>
                  <a:lnTo>
                    <a:pt x="1299251" y="368562"/>
                  </a:lnTo>
                  <a:lnTo>
                    <a:pt x="1302734" y="367109"/>
                  </a:lnTo>
                  <a:lnTo>
                    <a:pt x="1306217" y="365657"/>
                  </a:lnTo>
                  <a:lnTo>
                    <a:pt x="1309700" y="371622"/>
                  </a:lnTo>
                  <a:lnTo>
                    <a:pt x="1313184" y="370185"/>
                  </a:lnTo>
                  <a:lnTo>
                    <a:pt x="1316667" y="370950"/>
                  </a:lnTo>
                  <a:lnTo>
                    <a:pt x="1320150" y="369520"/>
                  </a:lnTo>
                  <a:lnTo>
                    <a:pt x="1323633" y="368091"/>
                  </a:lnTo>
                  <a:lnTo>
                    <a:pt x="1327117" y="366663"/>
                  </a:lnTo>
                  <a:lnTo>
                    <a:pt x="1330600" y="368896"/>
                  </a:lnTo>
                  <a:lnTo>
                    <a:pt x="1334083" y="367477"/>
                  </a:lnTo>
                  <a:lnTo>
                    <a:pt x="1337566" y="366060"/>
                  </a:lnTo>
                  <a:lnTo>
                    <a:pt x="1341050" y="366402"/>
                  </a:lnTo>
                  <a:lnTo>
                    <a:pt x="1344533" y="365330"/>
                  </a:lnTo>
                  <a:lnTo>
                    <a:pt x="1348016" y="376881"/>
                  </a:lnTo>
                  <a:lnTo>
                    <a:pt x="1351499" y="375493"/>
                  </a:lnTo>
                  <a:lnTo>
                    <a:pt x="1354983" y="379689"/>
                  </a:lnTo>
                  <a:lnTo>
                    <a:pt x="1358466" y="378313"/>
                  </a:lnTo>
                  <a:lnTo>
                    <a:pt x="1361949" y="382446"/>
                  </a:lnTo>
                  <a:lnTo>
                    <a:pt x="1365432" y="381081"/>
                  </a:lnTo>
                  <a:lnTo>
                    <a:pt x="1368916" y="392478"/>
                  </a:lnTo>
                  <a:lnTo>
                    <a:pt x="1372399" y="391136"/>
                  </a:lnTo>
                  <a:lnTo>
                    <a:pt x="1375882" y="392474"/>
                  </a:lnTo>
                  <a:lnTo>
                    <a:pt x="1379365" y="391445"/>
                  </a:lnTo>
                  <a:lnTo>
                    <a:pt x="1382849" y="391726"/>
                  </a:lnTo>
                  <a:lnTo>
                    <a:pt x="1386332" y="390396"/>
                  </a:lnTo>
                  <a:lnTo>
                    <a:pt x="1389815" y="389068"/>
                  </a:lnTo>
                  <a:lnTo>
                    <a:pt x="1393298" y="396167"/>
                  </a:lnTo>
                  <a:lnTo>
                    <a:pt x="1396782" y="394854"/>
                  </a:lnTo>
                  <a:lnTo>
                    <a:pt x="1400265" y="393543"/>
                  </a:lnTo>
                  <a:lnTo>
                    <a:pt x="1403748" y="392233"/>
                  </a:lnTo>
                  <a:lnTo>
                    <a:pt x="1407231" y="392209"/>
                  </a:lnTo>
                  <a:lnTo>
                    <a:pt x="1410715" y="390903"/>
                  </a:lnTo>
                  <a:lnTo>
                    <a:pt x="1414198" y="394070"/>
                  </a:lnTo>
                  <a:lnTo>
                    <a:pt x="1417681" y="392774"/>
                  </a:lnTo>
                  <a:lnTo>
                    <a:pt x="1421164" y="394015"/>
                  </a:lnTo>
                  <a:lnTo>
                    <a:pt x="1424648" y="392724"/>
                  </a:lnTo>
                  <a:lnTo>
                    <a:pt x="1428131" y="395214"/>
                  </a:lnTo>
                  <a:lnTo>
                    <a:pt x="1431614" y="393932"/>
                  </a:lnTo>
                  <a:lnTo>
                    <a:pt x="1435097" y="392651"/>
                  </a:lnTo>
                  <a:lnTo>
                    <a:pt x="1438580" y="398831"/>
                  </a:lnTo>
                  <a:lnTo>
                    <a:pt x="1442064" y="397564"/>
                  </a:lnTo>
                  <a:lnTo>
                    <a:pt x="1445547" y="396914"/>
                  </a:lnTo>
                  <a:lnTo>
                    <a:pt x="1449030" y="395650"/>
                  </a:lnTo>
                  <a:lnTo>
                    <a:pt x="1452513" y="394387"/>
                  </a:lnTo>
                  <a:lnTo>
                    <a:pt x="1455997" y="393125"/>
                  </a:lnTo>
                  <a:lnTo>
                    <a:pt x="1459480" y="392483"/>
                  </a:lnTo>
                  <a:lnTo>
                    <a:pt x="1462963" y="391224"/>
                  </a:lnTo>
                  <a:lnTo>
                    <a:pt x="1466446" y="389967"/>
                  </a:lnTo>
                  <a:lnTo>
                    <a:pt x="1469930" y="388710"/>
                  </a:lnTo>
                  <a:lnTo>
                    <a:pt x="1473413" y="393683"/>
                  </a:lnTo>
                  <a:lnTo>
                    <a:pt x="1476896" y="392723"/>
                  </a:lnTo>
                  <a:lnTo>
                    <a:pt x="1480379" y="392952"/>
                  </a:lnTo>
                  <a:lnTo>
                    <a:pt x="1483863" y="391712"/>
                  </a:lnTo>
                  <a:lnTo>
                    <a:pt x="1487346" y="390473"/>
                  </a:lnTo>
                  <a:lnTo>
                    <a:pt x="1490829" y="392275"/>
                  </a:lnTo>
                  <a:lnTo>
                    <a:pt x="1494312" y="391042"/>
                  </a:lnTo>
                  <a:lnTo>
                    <a:pt x="1497796" y="391023"/>
                  </a:lnTo>
                  <a:lnTo>
                    <a:pt x="1501279" y="389794"/>
                  </a:lnTo>
                  <a:lnTo>
                    <a:pt x="1504762" y="392784"/>
                  </a:lnTo>
                  <a:lnTo>
                    <a:pt x="1508245" y="391564"/>
                  </a:lnTo>
                  <a:lnTo>
                    <a:pt x="1511729" y="395704"/>
                  </a:lnTo>
                  <a:lnTo>
                    <a:pt x="1515212" y="394493"/>
                  </a:lnTo>
                  <a:lnTo>
                    <a:pt x="1518695" y="401470"/>
                  </a:lnTo>
                  <a:lnTo>
                    <a:pt x="1522178" y="400273"/>
                  </a:lnTo>
                  <a:lnTo>
                    <a:pt x="1525662" y="403677"/>
                  </a:lnTo>
                  <a:lnTo>
                    <a:pt x="1529145" y="402489"/>
                  </a:lnTo>
                  <a:lnTo>
                    <a:pt x="1532628" y="401874"/>
                  </a:lnTo>
                  <a:lnTo>
                    <a:pt x="1536111" y="400689"/>
                  </a:lnTo>
                  <a:lnTo>
                    <a:pt x="1539595" y="399505"/>
                  </a:lnTo>
                  <a:lnTo>
                    <a:pt x="1543078" y="398322"/>
                  </a:lnTo>
                  <a:lnTo>
                    <a:pt x="1546561" y="397139"/>
                  </a:lnTo>
                  <a:lnTo>
                    <a:pt x="1550044" y="399961"/>
                  </a:lnTo>
                  <a:lnTo>
                    <a:pt x="1553528" y="398787"/>
                  </a:lnTo>
                  <a:lnTo>
                    <a:pt x="1557011" y="406605"/>
                  </a:lnTo>
                  <a:lnTo>
                    <a:pt x="1560494" y="405445"/>
                  </a:lnTo>
                  <a:lnTo>
                    <a:pt x="1563977" y="404286"/>
                  </a:lnTo>
                  <a:lnTo>
                    <a:pt x="1567461" y="403128"/>
                  </a:lnTo>
                  <a:lnTo>
                    <a:pt x="1570944" y="401971"/>
                  </a:lnTo>
                  <a:lnTo>
                    <a:pt x="1574427" y="400815"/>
                  </a:lnTo>
                  <a:lnTo>
                    <a:pt x="1577910" y="407934"/>
                  </a:lnTo>
                  <a:lnTo>
                    <a:pt x="1581394" y="406792"/>
                  </a:lnTo>
                  <a:lnTo>
                    <a:pt x="1584877" y="412670"/>
                  </a:lnTo>
                  <a:lnTo>
                    <a:pt x="1588360" y="411539"/>
                  </a:lnTo>
                  <a:lnTo>
                    <a:pt x="1591843" y="410409"/>
                  </a:lnTo>
                  <a:lnTo>
                    <a:pt x="1595327" y="411949"/>
                  </a:lnTo>
                  <a:lnTo>
                    <a:pt x="1598810" y="410825"/>
                  </a:lnTo>
                  <a:lnTo>
                    <a:pt x="1602293" y="410957"/>
                  </a:lnTo>
                  <a:lnTo>
                    <a:pt x="1605776" y="410084"/>
                  </a:lnTo>
                  <a:lnTo>
                    <a:pt x="1609260" y="410297"/>
                  </a:lnTo>
                  <a:lnTo>
                    <a:pt x="1612743" y="411152"/>
                  </a:lnTo>
                  <a:lnTo>
                    <a:pt x="1616226" y="419881"/>
                  </a:lnTo>
                  <a:lnTo>
                    <a:pt x="1619709" y="418782"/>
                  </a:lnTo>
                  <a:lnTo>
                    <a:pt x="1623193" y="423781"/>
                  </a:lnTo>
                  <a:lnTo>
                    <a:pt x="1626676" y="422692"/>
                  </a:lnTo>
                  <a:lnTo>
                    <a:pt x="1630159" y="422611"/>
                  </a:lnTo>
                  <a:lnTo>
                    <a:pt x="1633642" y="421525"/>
                  </a:lnTo>
                  <a:lnTo>
                    <a:pt x="1637126" y="424448"/>
                  </a:lnTo>
                  <a:lnTo>
                    <a:pt x="1640609" y="423369"/>
                  </a:lnTo>
                  <a:lnTo>
                    <a:pt x="1644092" y="422291"/>
                  </a:lnTo>
                  <a:lnTo>
                    <a:pt x="1647575" y="423207"/>
                  </a:lnTo>
                  <a:lnTo>
                    <a:pt x="1651059" y="422133"/>
                  </a:lnTo>
                  <a:lnTo>
                    <a:pt x="1654542" y="425019"/>
                  </a:lnTo>
                  <a:lnTo>
                    <a:pt x="1658025" y="423952"/>
                  </a:lnTo>
                  <a:lnTo>
                    <a:pt x="1661508" y="427777"/>
                  </a:lnTo>
                  <a:lnTo>
                    <a:pt x="1664992" y="426718"/>
                  </a:lnTo>
                  <a:lnTo>
                    <a:pt x="1668475" y="427117"/>
                  </a:lnTo>
                  <a:lnTo>
                    <a:pt x="1671958" y="426062"/>
                  </a:lnTo>
                  <a:lnTo>
                    <a:pt x="1675441" y="425493"/>
                  </a:lnTo>
                  <a:lnTo>
                    <a:pt x="1678925" y="424440"/>
                  </a:lnTo>
                  <a:lnTo>
                    <a:pt x="1682408" y="429642"/>
                  </a:lnTo>
                  <a:lnTo>
                    <a:pt x="1685891" y="428599"/>
                  </a:lnTo>
                  <a:lnTo>
                    <a:pt x="1689374" y="427557"/>
                  </a:lnTo>
                  <a:lnTo>
                    <a:pt x="1692858" y="426516"/>
                  </a:lnTo>
                  <a:lnTo>
                    <a:pt x="1696341" y="425476"/>
                  </a:lnTo>
                  <a:lnTo>
                    <a:pt x="1699824" y="437573"/>
                  </a:lnTo>
                  <a:lnTo>
                    <a:pt x="1703307" y="436552"/>
                  </a:lnTo>
                  <a:lnTo>
                    <a:pt x="1706791" y="435991"/>
                  </a:lnTo>
                  <a:lnTo>
                    <a:pt x="1710274" y="434972"/>
                  </a:lnTo>
                  <a:lnTo>
                    <a:pt x="1713757" y="434413"/>
                  </a:lnTo>
                  <a:lnTo>
                    <a:pt x="1717240" y="433396"/>
                  </a:lnTo>
                  <a:lnTo>
                    <a:pt x="1720723" y="433761"/>
                  </a:lnTo>
                  <a:lnTo>
                    <a:pt x="1724207" y="432746"/>
                  </a:lnTo>
                  <a:lnTo>
                    <a:pt x="1727690" y="431733"/>
                  </a:lnTo>
                  <a:lnTo>
                    <a:pt x="1731173" y="430720"/>
                  </a:lnTo>
                  <a:lnTo>
                    <a:pt x="1734656" y="435653"/>
                  </a:lnTo>
                  <a:lnTo>
                    <a:pt x="1738140" y="434649"/>
                  </a:lnTo>
                  <a:lnTo>
                    <a:pt x="1741623" y="433647"/>
                  </a:lnTo>
                  <a:lnTo>
                    <a:pt x="1741623" y="434100"/>
                  </a:lnTo>
                  <a:lnTo>
                    <a:pt x="1741623" y="434553"/>
                  </a:lnTo>
                  <a:lnTo>
                    <a:pt x="1741623" y="435006"/>
                  </a:lnTo>
                  <a:lnTo>
                    <a:pt x="1745106" y="434005"/>
                  </a:lnTo>
                  <a:lnTo>
                    <a:pt x="1748589" y="433006"/>
                  </a:lnTo>
                  <a:lnTo>
                    <a:pt x="1752073" y="436957"/>
                  </a:lnTo>
                  <a:lnTo>
                    <a:pt x="1755556" y="435965"/>
                  </a:lnTo>
                  <a:lnTo>
                    <a:pt x="1759039" y="435422"/>
                  </a:lnTo>
                  <a:lnTo>
                    <a:pt x="1762522" y="434432"/>
                  </a:lnTo>
                  <a:lnTo>
                    <a:pt x="1766006" y="433442"/>
                  </a:lnTo>
                  <a:lnTo>
                    <a:pt x="1769489" y="432454"/>
                  </a:lnTo>
                  <a:lnTo>
                    <a:pt x="1772972" y="432811"/>
                  </a:lnTo>
                  <a:lnTo>
                    <a:pt x="1776455" y="431825"/>
                  </a:lnTo>
                  <a:lnTo>
                    <a:pt x="1779939" y="430840"/>
                  </a:lnTo>
                  <a:lnTo>
                    <a:pt x="1783422" y="429856"/>
                  </a:lnTo>
                  <a:lnTo>
                    <a:pt x="1786905" y="430665"/>
                  </a:lnTo>
                  <a:lnTo>
                    <a:pt x="1790388" y="429685"/>
                  </a:lnTo>
                  <a:lnTo>
                    <a:pt x="1793872" y="428705"/>
                  </a:lnTo>
                  <a:lnTo>
                    <a:pt x="1797355" y="428622"/>
                  </a:lnTo>
                  <a:lnTo>
                    <a:pt x="1800838" y="427644"/>
                  </a:lnTo>
                  <a:lnTo>
                    <a:pt x="1804321" y="428010"/>
                  </a:lnTo>
                  <a:lnTo>
                    <a:pt x="1807805" y="427035"/>
                  </a:lnTo>
                  <a:lnTo>
                    <a:pt x="1811288" y="427847"/>
                  </a:lnTo>
                  <a:lnTo>
                    <a:pt x="1814771" y="426876"/>
                  </a:lnTo>
                  <a:lnTo>
                    <a:pt x="1818254" y="427241"/>
                  </a:lnTo>
                  <a:lnTo>
                    <a:pt x="1821738" y="426273"/>
                  </a:lnTo>
                  <a:lnTo>
                    <a:pt x="1825221" y="426195"/>
                  </a:lnTo>
                  <a:lnTo>
                    <a:pt x="1828704" y="425229"/>
                  </a:lnTo>
                  <a:lnTo>
                    <a:pt x="1832187" y="425597"/>
                  </a:lnTo>
                  <a:lnTo>
                    <a:pt x="1835671" y="424634"/>
                  </a:lnTo>
                  <a:lnTo>
                    <a:pt x="1839154" y="427644"/>
                  </a:lnTo>
                  <a:lnTo>
                    <a:pt x="1842637" y="426688"/>
                  </a:lnTo>
                  <a:lnTo>
                    <a:pt x="1846120" y="425732"/>
                  </a:lnTo>
                  <a:lnTo>
                    <a:pt x="1849604" y="426094"/>
                  </a:lnTo>
                  <a:lnTo>
                    <a:pt x="1853087" y="425142"/>
                  </a:lnTo>
                  <a:lnTo>
                    <a:pt x="1856570" y="427684"/>
                  </a:lnTo>
                  <a:lnTo>
                    <a:pt x="1860053" y="426736"/>
                  </a:lnTo>
                  <a:lnTo>
                    <a:pt x="1863537" y="426659"/>
                  </a:lnTo>
                  <a:lnTo>
                    <a:pt x="1867020" y="425714"/>
                  </a:lnTo>
                  <a:lnTo>
                    <a:pt x="1870503" y="429520"/>
                  </a:lnTo>
                  <a:lnTo>
                    <a:pt x="1873986" y="428582"/>
                  </a:lnTo>
                  <a:lnTo>
                    <a:pt x="1877470" y="436116"/>
                  </a:lnTo>
                  <a:lnTo>
                    <a:pt x="1880953" y="435190"/>
                  </a:lnTo>
                  <a:lnTo>
                    <a:pt x="1884436" y="434726"/>
                  </a:lnTo>
                  <a:lnTo>
                    <a:pt x="1887919" y="433997"/>
                  </a:lnTo>
                  <a:lnTo>
                    <a:pt x="1891403" y="433670"/>
                  </a:lnTo>
                  <a:lnTo>
                    <a:pt x="1894886" y="432747"/>
                  </a:lnTo>
                  <a:lnTo>
                    <a:pt x="1898369" y="431825"/>
                  </a:lnTo>
                  <a:lnTo>
                    <a:pt x="1901852" y="432159"/>
                  </a:lnTo>
                  <a:lnTo>
                    <a:pt x="1905336" y="431240"/>
                  </a:lnTo>
                  <a:lnTo>
                    <a:pt x="1908819" y="435306"/>
                  </a:lnTo>
                  <a:lnTo>
                    <a:pt x="1912302" y="434393"/>
                  </a:lnTo>
                  <a:lnTo>
                    <a:pt x="1915785" y="433605"/>
                  </a:lnTo>
                  <a:lnTo>
                    <a:pt x="1919269" y="432887"/>
                  </a:lnTo>
                  <a:lnTo>
                    <a:pt x="1922752" y="436994"/>
                  </a:lnTo>
                  <a:lnTo>
                    <a:pt x="1926235" y="436090"/>
                  </a:lnTo>
                  <a:lnTo>
                    <a:pt x="1929718" y="441640"/>
                  </a:lnTo>
                  <a:lnTo>
                    <a:pt x="1933202" y="440745"/>
                  </a:lnTo>
                  <a:lnTo>
                    <a:pt x="1936685" y="442241"/>
                  </a:lnTo>
                  <a:lnTo>
                    <a:pt x="1940168" y="441350"/>
                  </a:lnTo>
                  <a:lnTo>
                    <a:pt x="1943651" y="444803"/>
                  </a:lnTo>
                  <a:lnTo>
                    <a:pt x="1947135" y="443918"/>
                  </a:lnTo>
                  <a:lnTo>
                    <a:pt x="1950618" y="443034"/>
                  </a:lnTo>
                  <a:lnTo>
                    <a:pt x="1954101" y="443103"/>
                  </a:lnTo>
                  <a:lnTo>
                    <a:pt x="1957584" y="442403"/>
                  </a:lnTo>
                  <a:lnTo>
                    <a:pt x="1961068" y="447536"/>
                  </a:lnTo>
                  <a:lnTo>
                    <a:pt x="1964551" y="446842"/>
                  </a:lnTo>
                  <a:lnTo>
                    <a:pt x="1968034" y="448341"/>
                  </a:lnTo>
                  <a:lnTo>
                    <a:pt x="1971517" y="447471"/>
                  </a:lnTo>
                  <a:lnTo>
                    <a:pt x="1975001" y="447368"/>
                  </a:lnTo>
                  <a:lnTo>
                    <a:pt x="1978484" y="446500"/>
                  </a:lnTo>
                  <a:lnTo>
                    <a:pt x="1981967" y="452828"/>
                  </a:lnTo>
                  <a:lnTo>
                    <a:pt x="1985450" y="451970"/>
                  </a:lnTo>
                  <a:lnTo>
                    <a:pt x="1988934" y="452608"/>
                  </a:lnTo>
                  <a:lnTo>
                    <a:pt x="1992417" y="451752"/>
                  </a:lnTo>
                  <a:lnTo>
                    <a:pt x="1995900" y="452389"/>
                  </a:lnTo>
                  <a:lnTo>
                    <a:pt x="1999383" y="451536"/>
                  </a:lnTo>
                  <a:lnTo>
                    <a:pt x="2002867" y="450684"/>
                  </a:lnTo>
                  <a:lnTo>
                    <a:pt x="2006350" y="455746"/>
                  </a:lnTo>
                  <a:lnTo>
                    <a:pt x="2009833" y="454901"/>
                  </a:lnTo>
                  <a:lnTo>
                    <a:pt x="2013316" y="458426"/>
                  </a:lnTo>
                  <a:lnTo>
                    <a:pt x="2016799" y="457587"/>
                  </a:lnTo>
                  <a:lnTo>
                    <a:pt x="2020283" y="460706"/>
                  </a:lnTo>
                  <a:lnTo>
                    <a:pt x="2023766" y="459873"/>
                  </a:lnTo>
                  <a:lnTo>
                    <a:pt x="2027249" y="459040"/>
                  </a:lnTo>
                  <a:lnTo>
                    <a:pt x="2030732" y="458208"/>
                  </a:lnTo>
                  <a:lnTo>
                    <a:pt x="2034216" y="458808"/>
                  </a:lnTo>
                  <a:lnTo>
                    <a:pt x="2037699" y="457978"/>
                  </a:lnTo>
                  <a:lnTo>
                    <a:pt x="2041182" y="457149"/>
                  </a:lnTo>
                  <a:lnTo>
                    <a:pt x="2044665" y="456320"/>
                  </a:lnTo>
                  <a:lnTo>
                    <a:pt x="2048149" y="457993"/>
                  </a:lnTo>
                  <a:lnTo>
                    <a:pt x="2051632" y="457168"/>
                  </a:lnTo>
                  <a:lnTo>
                    <a:pt x="2055115" y="456343"/>
                  </a:lnTo>
                  <a:lnTo>
                    <a:pt x="2058598" y="457299"/>
                  </a:lnTo>
                  <a:lnTo>
                    <a:pt x="2062082" y="456477"/>
                  </a:lnTo>
                  <a:lnTo>
                    <a:pt x="2065565" y="457075"/>
                  </a:lnTo>
                  <a:lnTo>
                    <a:pt x="2069048" y="456256"/>
                  </a:lnTo>
                  <a:lnTo>
                    <a:pt x="2072531" y="455983"/>
                  </a:lnTo>
                  <a:lnTo>
                    <a:pt x="2076015" y="455495"/>
                  </a:lnTo>
                  <a:lnTo>
                    <a:pt x="2079498" y="454866"/>
                  </a:lnTo>
                  <a:lnTo>
                    <a:pt x="2082981" y="454050"/>
                  </a:lnTo>
                  <a:lnTo>
                    <a:pt x="2086464" y="455708"/>
                  </a:lnTo>
                  <a:lnTo>
                    <a:pt x="2089948" y="454896"/>
                  </a:lnTo>
                  <a:lnTo>
                    <a:pt x="2093431" y="454436"/>
                  </a:lnTo>
                  <a:lnTo>
                    <a:pt x="2096914" y="453625"/>
                  </a:lnTo>
                  <a:lnTo>
                    <a:pt x="2100397" y="452815"/>
                  </a:lnTo>
                  <a:lnTo>
                    <a:pt x="2103881" y="453415"/>
                  </a:lnTo>
                  <a:lnTo>
                    <a:pt x="2107364" y="452607"/>
                  </a:lnTo>
                  <a:lnTo>
                    <a:pt x="2110847" y="452152"/>
                  </a:lnTo>
                  <a:lnTo>
                    <a:pt x="2114330" y="451345"/>
                  </a:lnTo>
                  <a:lnTo>
                    <a:pt x="2117814" y="452763"/>
                  </a:lnTo>
                  <a:lnTo>
                    <a:pt x="2121297" y="452123"/>
                  </a:lnTo>
                  <a:lnTo>
                    <a:pt x="2124780" y="451392"/>
                  </a:lnTo>
                  <a:lnTo>
                    <a:pt x="2128263" y="450590"/>
                  </a:lnTo>
                  <a:lnTo>
                    <a:pt x="2131747" y="449788"/>
                  </a:lnTo>
                  <a:lnTo>
                    <a:pt x="2135230" y="448986"/>
                  </a:lnTo>
                  <a:lnTo>
                    <a:pt x="2138713" y="449634"/>
                  </a:lnTo>
                  <a:lnTo>
                    <a:pt x="2142196" y="448999"/>
                  </a:lnTo>
                  <a:lnTo>
                    <a:pt x="2145680" y="451158"/>
                  </a:lnTo>
                  <a:lnTo>
                    <a:pt x="2149163" y="450525"/>
                  </a:lnTo>
                  <a:lnTo>
                    <a:pt x="2152646" y="449893"/>
                  </a:lnTo>
                  <a:lnTo>
                    <a:pt x="2156129" y="450493"/>
                  </a:lnTo>
                  <a:lnTo>
                    <a:pt x="2159613" y="449702"/>
                  </a:lnTo>
                  <a:lnTo>
                    <a:pt x="2163096" y="449258"/>
                  </a:lnTo>
                  <a:lnTo>
                    <a:pt x="2166579" y="448467"/>
                  </a:lnTo>
                  <a:lnTo>
                    <a:pt x="2170062" y="448719"/>
                  </a:lnTo>
                  <a:lnTo>
                    <a:pt x="2173546" y="447930"/>
                  </a:lnTo>
                  <a:lnTo>
                    <a:pt x="2177029" y="451280"/>
                  </a:lnTo>
                  <a:lnTo>
                    <a:pt x="2180512" y="450497"/>
                  </a:lnTo>
                  <a:lnTo>
                    <a:pt x="2183995" y="453465"/>
                  </a:lnTo>
                  <a:lnTo>
                    <a:pt x="2187479" y="452686"/>
                  </a:lnTo>
                  <a:lnTo>
                    <a:pt x="2190962" y="457329"/>
                  </a:lnTo>
                  <a:lnTo>
                    <a:pt x="2194445" y="456712"/>
                  </a:lnTo>
                  <a:lnTo>
                    <a:pt x="2197928" y="456415"/>
                  </a:lnTo>
                  <a:lnTo>
                    <a:pt x="2201412" y="455644"/>
                  </a:lnTo>
                  <a:lnTo>
                    <a:pt x="2204895" y="454874"/>
                  </a:lnTo>
                  <a:lnTo>
                    <a:pt x="2208378" y="455439"/>
                  </a:lnTo>
                  <a:lnTo>
                    <a:pt x="2211861" y="454671"/>
                  </a:lnTo>
                  <a:lnTo>
                    <a:pt x="2215345" y="454570"/>
                  </a:lnTo>
                  <a:lnTo>
                    <a:pt x="2218828" y="453804"/>
                  </a:lnTo>
                  <a:lnTo>
                    <a:pt x="2222311" y="455032"/>
                  </a:lnTo>
                  <a:lnTo>
                    <a:pt x="2225794" y="454268"/>
                  </a:lnTo>
                  <a:lnTo>
                    <a:pt x="2229278" y="454499"/>
                  </a:lnTo>
                  <a:lnTo>
                    <a:pt x="2232761" y="453738"/>
                  </a:lnTo>
                  <a:lnTo>
                    <a:pt x="2236244" y="454629"/>
                  </a:lnTo>
                  <a:lnTo>
                    <a:pt x="2239727" y="453870"/>
                  </a:lnTo>
                  <a:lnTo>
                    <a:pt x="2243211" y="458996"/>
                  </a:lnTo>
                  <a:lnTo>
                    <a:pt x="2246694" y="458244"/>
                  </a:lnTo>
                  <a:lnTo>
                    <a:pt x="2250177" y="457492"/>
                  </a:lnTo>
                  <a:lnTo>
                    <a:pt x="2253660" y="456741"/>
                  </a:lnTo>
                  <a:lnTo>
                    <a:pt x="2257144" y="455990"/>
                  </a:lnTo>
                  <a:lnTo>
                    <a:pt x="2260627" y="459759"/>
                  </a:lnTo>
                  <a:lnTo>
                    <a:pt x="2264110" y="459013"/>
                  </a:lnTo>
                  <a:lnTo>
                    <a:pt x="2267593" y="464304"/>
                  </a:lnTo>
                  <a:lnTo>
                    <a:pt x="2271077" y="463565"/>
                  </a:lnTo>
                  <a:lnTo>
                    <a:pt x="2274560" y="469059"/>
                  </a:lnTo>
                  <a:lnTo>
                    <a:pt x="2278043" y="468328"/>
                  </a:lnTo>
                  <a:lnTo>
                    <a:pt x="2281526" y="468830"/>
                  </a:lnTo>
                  <a:lnTo>
                    <a:pt x="2285010" y="468100"/>
                  </a:lnTo>
                  <a:lnTo>
                    <a:pt x="2288493" y="470741"/>
                  </a:lnTo>
                  <a:lnTo>
                    <a:pt x="2291976" y="470016"/>
                  </a:lnTo>
                  <a:lnTo>
                    <a:pt x="2295459" y="471505"/>
                  </a:lnTo>
                  <a:lnTo>
                    <a:pt x="2298942" y="471206"/>
                  </a:lnTo>
                  <a:lnTo>
                    <a:pt x="2302426" y="471489"/>
                  </a:lnTo>
                  <a:lnTo>
                    <a:pt x="2305909" y="470768"/>
                  </a:lnTo>
                  <a:lnTo>
                    <a:pt x="2309392" y="470048"/>
                  </a:lnTo>
                  <a:lnTo>
                    <a:pt x="2312875" y="470236"/>
                  </a:lnTo>
                  <a:lnTo>
                    <a:pt x="2316359" y="469518"/>
                  </a:lnTo>
                  <a:lnTo>
                    <a:pt x="2319842" y="470008"/>
                  </a:lnTo>
                  <a:lnTo>
                    <a:pt x="2323325" y="469291"/>
                  </a:lnTo>
                  <a:lnTo>
                    <a:pt x="2326808" y="477490"/>
                  </a:lnTo>
                  <a:lnTo>
                    <a:pt x="2330292" y="476783"/>
                  </a:lnTo>
                  <a:lnTo>
                    <a:pt x="2333775" y="477830"/>
                  </a:lnTo>
                  <a:lnTo>
                    <a:pt x="2337258" y="477126"/>
                  </a:lnTo>
                  <a:lnTo>
                    <a:pt x="2340741" y="478502"/>
                  </a:lnTo>
                  <a:lnTo>
                    <a:pt x="2344225" y="477936"/>
                  </a:lnTo>
                  <a:lnTo>
                    <a:pt x="2347708" y="477346"/>
                  </a:lnTo>
                  <a:lnTo>
                    <a:pt x="2351191" y="476645"/>
                  </a:lnTo>
                  <a:lnTo>
                    <a:pt x="2354674" y="479124"/>
                  </a:lnTo>
                  <a:lnTo>
                    <a:pt x="2358158" y="478428"/>
                  </a:lnTo>
                  <a:lnTo>
                    <a:pt x="2361641" y="477731"/>
                  </a:lnTo>
                  <a:lnTo>
                    <a:pt x="2365124" y="477899"/>
                  </a:lnTo>
                  <a:lnTo>
                    <a:pt x="2368607" y="477204"/>
                  </a:lnTo>
                  <a:lnTo>
                    <a:pt x="2372091" y="477946"/>
                  </a:lnTo>
                  <a:lnTo>
                    <a:pt x="2375574" y="477253"/>
                  </a:lnTo>
                  <a:lnTo>
                    <a:pt x="2379057" y="479417"/>
                  </a:lnTo>
                  <a:lnTo>
                    <a:pt x="2382540" y="478727"/>
                  </a:lnTo>
                  <a:lnTo>
                    <a:pt x="2386024" y="480307"/>
                  </a:lnTo>
                  <a:lnTo>
                    <a:pt x="2389507" y="479621"/>
                  </a:lnTo>
                  <a:lnTo>
                    <a:pt x="2392990" y="485092"/>
                  </a:lnTo>
                  <a:lnTo>
                    <a:pt x="2396473" y="484412"/>
                  </a:lnTo>
                  <a:lnTo>
                    <a:pt x="2399957" y="485943"/>
                  </a:lnTo>
                  <a:lnTo>
                    <a:pt x="2403440" y="485266"/>
                  </a:lnTo>
                  <a:lnTo>
                    <a:pt x="2406923" y="487606"/>
                  </a:lnTo>
                  <a:lnTo>
                    <a:pt x="2410406" y="486933"/>
                  </a:lnTo>
                  <a:lnTo>
                    <a:pt x="2413890" y="486260"/>
                  </a:lnTo>
                  <a:lnTo>
                    <a:pt x="2417373" y="485861"/>
                  </a:lnTo>
                  <a:lnTo>
                    <a:pt x="2420856" y="485189"/>
                  </a:lnTo>
                  <a:lnTo>
                    <a:pt x="2424339" y="485610"/>
                  </a:lnTo>
                  <a:lnTo>
                    <a:pt x="2427823" y="484940"/>
                  </a:lnTo>
                  <a:lnTo>
                    <a:pt x="2431306" y="485978"/>
                  </a:lnTo>
                  <a:lnTo>
                    <a:pt x="2434789" y="485436"/>
                  </a:lnTo>
                  <a:lnTo>
                    <a:pt x="2438272" y="487547"/>
                  </a:lnTo>
                  <a:lnTo>
                    <a:pt x="2441756" y="486882"/>
                  </a:lnTo>
                  <a:lnTo>
                    <a:pt x="2445239" y="488100"/>
                  </a:lnTo>
                  <a:lnTo>
                    <a:pt x="2448722" y="487438"/>
                  </a:lnTo>
                  <a:lnTo>
                    <a:pt x="2452205" y="487581"/>
                  </a:lnTo>
                  <a:lnTo>
                    <a:pt x="2455689" y="486920"/>
                  </a:lnTo>
                  <a:lnTo>
                    <a:pt x="2459172" y="486259"/>
                  </a:lnTo>
                  <a:lnTo>
                    <a:pt x="2462655" y="487062"/>
                  </a:lnTo>
                  <a:lnTo>
                    <a:pt x="2466138" y="486528"/>
                  </a:lnTo>
                  <a:lnTo>
                    <a:pt x="2469622" y="485889"/>
                  </a:lnTo>
                  <a:lnTo>
                    <a:pt x="2473105" y="485231"/>
                  </a:lnTo>
                  <a:lnTo>
                    <a:pt x="2476588" y="484574"/>
                  </a:lnTo>
                  <a:lnTo>
                    <a:pt x="2480071" y="483917"/>
                  </a:lnTo>
                  <a:lnTo>
                    <a:pt x="2483555" y="489172"/>
                  </a:lnTo>
                  <a:lnTo>
                    <a:pt x="2487038" y="488644"/>
                  </a:lnTo>
                  <a:lnTo>
                    <a:pt x="2490521" y="491466"/>
                  </a:lnTo>
                  <a:lnTo>
                    <a:pt x="2494004" y="490819"/>
                  </a:lnTo>
                  <a:lnTo>
                    <a:pt x="2497488" y="490432"/>
                  </a:lnTo>
                  <a:lnTo>
                    <a:pt x="2500971" y="489786"/>
                  </a:lnTo>
                  <a:lnTo>
                    <a:pt x="2504454" y="490181"/>
                  </a:lnTo>
                  <a:lnTo>
                    <a:pt x="2507937" y="489537"/>
                  </a:lnTo>
                  <a:lnTo>
                    <a:pt x="2511421" y="488893"/>
                  </a:lnTo>
                  <a:lnTo>
                    <a:pt x="2514904" y="489548"/>
                  </a:lnTo>
                  <a:lnTo>
                    <a:pt x="2518387" y="488905"/>
                  </a:lnTo>
                  <a:lnTo>
                    <a:pt x="2521870" y="494679"/>
                  </a:lnTo>
                  <a:lnTo>
                    <a:pt x="2525354" y="494043"/>
                  </a:lnTo>
                  <a:lnTo>
                    <a:pt x="2528837" y="497444"/>
                  </a:lnTo>
                  <a:lnTo>
                    <a:pt x="2532320" y="496813"/>
                  </a:lnTo>
                  <a:lnTo>
                    <a:pt x="2535803" y="496244"/>
                  </a:lnTo>
                  <a:lnTo>
                    <a:pt x="2539287" y="495730"/>
                  </a:lnTo>
                  <a:lnTo>
                    <a:pt x="2542770" y="495423"/>
                  </a:lnTo>
                  <a:lnTo>
                    <a:pt x="2546253" y="494793"/>
                  </a:lnTo>
                  <a:lnTo>
                    <a:pt x="2549736" y="496167"/>
                  </a:lnTo>
                  <a:lnTo>
                    <a:pt x="2553220" y="495539"/>
                  </a:lnTo>
                  <a:lnTo>
                    <a:pt x="2556703" y="494912"/>
                  </a:lnTo>
                  <a:lnTo>
                    <a:pt x="2560186" y="494285"/>
                  </a:lnTo>
                  <a:lnTo>
                    <a:pt x="2563669" y="493659"/>
                  </a:lnTo>
                  <a:lnTo>
                    <a:pt x="2567153" y="499229"/>
                  </a:lnTo>
                  <a:lnTo>
                    <a:pt x="2570636" y="498608"/>
                  </a:lnTo>
                  <a:lnTo>
                    <a:pt x="2574119" y="499702"/>
                  </a:lnTo>
                  <a:lnTo>
                    <a:pt x="2577602" y="499083"/>
                  </a:lnTo>
                  <a:lnTo>
                    <a:pt x="2581085" y="498954"/>
                  </a:lnTo>
                  <a:lnTo>
                    <a:pt x="2584569" y="498337"/>
                  </a:lnTo>
                  <a:lnTo>
                    <a:pt x="2588052" y="497720"/>
                  </a:lnTo>
                  <a:lnTo>
                    <a:pt x="2591535" y="497103"/>
                  </a:lnTo>
                  <a:lnTo>
                    <a:pt x="2595018" y="496731"/>
                  </a:lnTo>
                  <a:lnTo>
                    <a:pt x="2598502" y="496115"/>
                  </a:lnTo>
                  <a:lnTo>
                    <a:pt x="2601985" y="499876"/>
                  </a:lnTo>
                  <a:lnTo>
                    <a:pt x="2605468" y="499265"/>
                  </a:lnTo>
                  <a:lnTo>
                    <a:pt x="2608951" y="499378"/>
                  </a:lnTo>
                  <a:lnTo>
                    <a:pt x="2612435" y="498767"/>
                  </a:lnTo>
                  <a:lnTo>
                    <a:pt x="2615918" y="498157"/>
                  </a:lnTo>
                  <a:lnTo>
                    <a:pt x="2619401" y="498513"/>
                  </a:lnTo>
                  <a:lnTo>
                    <a:pt x="2622884" y="497904"/>
                  </a:lnTo>
                  <a:lnTo>
                    <a:pt x="2626368" y="497778"/>
                  </a:lnTo>
                  <a:lnTo>
                    <a:pt x="2629851" y="497170"/>
                  </a:lnTo>
                  <a:lnTo>
                    <a:pt x="2633334" y="498964"/>
                  </a:lnTo>
                  <a:lnTo>
                    <a:pt x="2636817" y="498359"/>
                  </a:lnTo>
                  <a:lnTo>
                    <a:pt x="2640301" y="504614"/>
                  </a:lnTo>
                  <a:lnTo>
                    <a:pt x="2643784" y="504016"/>
                  </a:lnTo>
                  <a:lnTo>
                    <a:pt x="2647267" y="503418"/>
                  </a:lnTo>
                  <a:lnTo>
                    <a:pt x="2650750" y="502820"/>
                  </a:lnTo>
                  <a:lnTo>
                    <a:pt x="2654234" y="504092"/>
                  </a:lnTo>
                  <a:lnTo>
                    <a:pt x="2657717" y="503496"/>
                  </a:lnTo>
                  <a:lnTo>
                    <a:pt x="2661200" y="505915"/>
                  </a:lnTo>
                  <a:lnTo>
                    <a:pt x="2664683" y="505323"/>
                  </a:lnTo>
                  <a:lnTo>
                    <a:pt x="2668167" y="504731"/>
                  </a:lnTo>
                  <a:lnTo>
                    <a:pt x="2671650" y="512136"/>
                  </a:lnTo>
                  <a:lnTo>
                    <a:pt x="2675133" y="512075"/>
                  </a:lnTo>
                  <a:lnTo>
                    <a:pt x="2678616" y="513182"/>
                  </a:lnTo>
                  <a:lnTo>
                    <a:pt x="2682100" y="512600"/>
                  </a:lnTo>
                  <a:lnTo>
                    <a:pt x="2685583" y="516007"/>
                  </a:lnTo>
                  <a:lnTo>
                    <a:pt x="2689066" y="515429"/>
                  </a:lnTo>
                  <a:lnTo>
                    <a:pt x="2692549" y="517483"/>
                  </a:lnTo>
                  <a:lnTo>
                    <a:pt x="2696033" y="516908"/>
                  </a:lnTo>
                  <a:lnTo>
                    <a:pt x="2699516" y="516551"/>
                  </a:lnTo>
                  <a:lnTo>
                    <a:pt x="2702999" y="515977"/>
                  </a:lnTo>
                  <a:lnTo>
                    <a:pt x="2706482" y="515403"/>
                  </a:lnTo>
                  <a:lnTo>
                    <a:pt x="2709966" y="514829"/>
                  </a:lnTo>
                  <a:lnTo>
                    <a:pt x="2713449" y="515567"/>
                  </a:lnTo>
                  <a:lnTo>
                    <a:pt x="2716932" y="514994"/>
                  </a:lnTo>
                  <a:lnTo>
                    <a:pt x="2720415" y="514422"/>
                  </a:lnTo>
                  <a:lnTo>
                    <a:pt x="2723899" y="513850"/>
                  </a:lnTo>
                  <a:lnTo>
                    <a:pt x="2727382" y="513279"/>
                  </a:lnTo>
                  <a:lnTo>
                    <a:pt x="2730865" y="513582"/>
                  </a:lnTo>
                  <a:lnTo>
                    <a:pt x="2734348" y="513011"/>
                  </a:lnTo>
                  <a:lnTo>
                    <a:pt x="2737832" y="513750"/>
                  </a:lnTo>
                  <a:lnTo>
                    <a:pt x="2741315" y="513181"/>
                  </a:lnTo>
                  <a:lnTo>
                    <a:pt x="2744798" y="512831"/>
                  </a:lnTo>
                  <a:lnTo>
                    <a:pt x="2748281" y="512262"/>
                  </a:lnTo>
                  <a:lnTo>
                    <a:pt x="2751765" y="512814"/>
                  </a:lnTo>
                  <a:lnTo>
                    <a:pt x="2755248" y="512348"/>
                  </a:lnTo>
                  <a:lnTo>
                    <a:pt x="2758731" y="512302"/>
                  </a:lnTo>
                  <a:lnTo>
                    <a:pt x="2762214" y="511736"/>
                  </a:lnTo>
                  <a:lnTo>
                    <a:pt x="2765698" y="513338"/>
                  </a:lnTo>
                  <a:lnTo>
                    <a:pt x="2769181" y="512875"/>
                  </a:lnTo>
                  <a:lnTo>
                    <a:pt x="2772664" y="512412"/>
                  </a:lnTo>
                  <a:lnTo>
                    <a:pt x="2776147" y="515086"/>
                  </a:lnTo>
                  <a:lnTo>
                    <a:pt x="2779631" y="514526"/>
                  </a:lnTo>
                  <a:lnTo>
                    <a:pt x="2783114" y="514394"/>
                  </a:lnTo>
                  <a:lnTo>
                    <a:pt x="2786597" y="513835"/>
                  </a:lnTo>
                  <a:lnTo>
                    <a:pt x="2790080" y="514557"/>
                  </a:lnTo>
                  <a:lnTo>
                    <a:pt x="2793564" y="513999"/>
                  </a:lnTo>
                  <a:lnTo>
                    <a:pt x="2797047" y="513442"/>
                  </a:lnTo>
                  <a:lnTo>
                    <a:pt x="2800530" y="512885"/>
                  </a:lnTo>
                  <a:lnTo>
                    <a:pt x="2804013" y="513421"/>
                  </a:lnTo>
                  <a:lnTo>
                    <a:pt x="2807497" y="512965"/>
                  </a:lnTo>
                  <a:lnTo>
                    <a:pt x="2810980" y="513346"/>
                  </a:lnTo>
                  <a:lnTo>
                    <a:pt x="2814463" y="512792"/>
                  </a:lnTo>
                  <a:lnTo>
                    <a:pt x="2817946" y="512237"/>
                  </a:lnTo>
                  <a:lnTo>
                    <a:pt x="2821430" y="514436"/>
                  </a:lnTo>
                  <a:lnTo>
                    <a:pt x="2824913" y="513885"/>
                  </a:lnTo>
                  <a:lnTo>
                    <a:pt x="2828396" y="518763"/>
                  </a:lnTo>
                  <a:lnTo>
                    <a:pt x="2831879" y="518216"/>
                  </a:lnTo>
                  <a:lnTo>
                    <a:pt x="2835363" y="521370"/>
                  </a:lnTo>
                  <a:lnTo>
                    <a:pt x="2838846" y="520827"/>
                  </a:lnTo>
                  <a:lnTo>
                    <a:pt x="2842329" y="521967"/>
                  </a:lnTo>
                  <a:lnTo>
                    <a:pt x="2845812" y="521521"/>
                  </a:lnTo>
                  <a:lnTo>
                    <a:pt x="2849296" y="521849"/>
                  </a:lnTo>
                  <a:lnTo>
                    <a:pt x="2852779" y="521309"/>
                  </a:lnTo>
                  <a:lnTo>
                    <a:pt x="2856262" y="524800"/>
                  </a:lnTo>
                  <a:lnTo>
                    <a:pt x="2859745" y="524264"/>
                  </a:lnTo>
                  <a:lnTo>
                    <a:pt x="2863229" y="523939"/>
                  </a:lnTo>
                  <a:lnTo>
                    <a:pt x="2866712" y="523497"/>
                  </a:lnTo>
                  <a:lnTo>
                    <a:pt x="2870195" y="523056"/>
                  </a:lnTo>
                  <a:lnTo>
                    <a:pt x="2873678" y="528646"/>
                  </a:lnTo>
                  <a:lnTo>
                    <a:pt x="2877161" y="528299"/>
                  </a:lnTo>
                  <a:lnTo>
                    <a:pt x="2880645" y="528976"/>
                  </a:lnTo>
                  <a:lnTo>
                    <a:pt x="2884128" y="528448"/>
                  </a:lnTo>
                  <a:lnTo>
                    <a:pt x="2887611" y="530255"/>
                  </a:lnTo>
                  <a:lnTo>
                    <a:pt x="2891094" y="529729"/>
                  </a:lnTo>
                  <a:lnTo>
                    <a:pt x="2894578" y="532097"/>
                  </a:lnTo>
                  <a:lnTo>
                    <a:pt x="2898061" y="531574"/>
                  </a:lnTo>
                  <a:lnTo>
                    <a:pt x="2901544" y="532393"/>
                  </a:lnTo>
                  <a:lnTo>
                    <a:pt x="2905027" y="531872"/>
                  </a:lnTo>
                  <a:lnTo>
                    <a:pt x="2908511" y="533068"/>
                  </a:lnTo>
                  <a:lnTo>
                    <a:pt x="2911994" y="532549"/>
                  </a:lnTo>
                  <a:lnTo>
                    <a:pt x="2915477" y="533170"/>
                  </a:lnTo>
                  <a:lnTo>
                    <a:pt x="2918960" y="532652"/>
                  </a:lnTo>
                  <a:lnTo>
                    <a:pt x="2922444" y="532134"/>
                  </a:lnTo>
                  <a:lnTo>
                    <a:pt x="2925927" y="534075"/>
                  </a:lnTo>
                  <a:lnTo>
                    <a:pt x="2929410" y="533560"/>
                  </a:lnTo>
                  <a:lnTo>
                    <a:pt x="2932893" y="534549"/>
                  </a:lnTo>
                  <a:lnTo>
                    <a:pt x="2936377" y="534035"/>
                  </a:lnTo>
                  <a:lnTo>
                    <a:pt x="2939860" y="534084"/>
                  </a:lnTo>
                  <a:lnTo>
                    <a:pt x="2943343" y="533571"/>
                  </a:lnTo>
                  <a:lnTo>
                    <a:pt x="2946826" y="535486"/>
                  </a:lnTo>
                  <a:lnTo>
                    <a:pt x="2950310" y="534976"/>
                  </a:lnTo>
                  <a:lnTo>
                    <a:pt x="2953793" y="534466"/>
                  </a:lnTo>
                  <a:lnTo>
                    <a:pt x="2957276" y="533955"/>
                  </a:lnTo>
                  <a:lnTo>
                    <a:pt x="2960759" y="536596"/>
                  </a:lnTo>
                  <a:lnTo>
                    <a:pt x="2964243" y="536089"/>
                  </a:lnTo>
                  <a:lnTo>
                    <a:pt x="2967726" y="537053"/>
                  </a:lnTo>
                  <a:lnTo>
                    <a:pt x="2971209" y="536548"/>
                  </a:lnTo>
                  <a:lnTo>
                    <a:pt x="2974692" y="536042"/>
                  </a:lnTo>
                  <a:lnTo>
                    <a:pt x="2978176" y="538098"/>
                  </a:lnTo>
                  <a:lnTo>
                    <a:pt x="2981659" y="537595"/>
                  </a:lnTo>
                  <a:lnTo>
                    <a:pt x="2985142" y="539271"/>
                  </a:lnTo>
                  <a:lnTo>
                    <a:pt x="2988625" y="538770"/>
                  </a:lnTo>
                  <a:lnTo>
                    <a:pt x="2992109" y="539713"/>
                  </a:lnTo>
                  <a:lnTo>
                    <a:pt x="2995592" y="539214"/>
                  </a:lnTo>
                  <a:lnTo>
                    <a:pt x="2999075" y="538895"/>
                  </a:lnTo>
                  <a:lnTo>
                    <a:pt x="3002558" y="538396"/>
                  </a:lnTo>
                  <a:lnTo>
                    <a:pt x="3006042" y="539366"/>
                  </a:lnTo>
                  <a:lnTo>
                    <a:pt x="3009525" y="538952"/>
                  </a:lnTo>
                  <a:lnTo>
                    <a:pt x="3013008" y="538882"/>
                  </a:lnTo>
                  <a:lnTo>
                    <a:pt x="3016491" y="538385"/>
                  </a:lnTo>
                  <a:lnTo>
                    <a:pt x="3019975" y="538610"/>
                  </a:lnTo>
                  <a:lnTo>
                    <a:pt x="3023458" y="538198"/>
                  </a:lnTo>
                  <a:lnTo>
                    <a:pt x="3026941" y="537787"/>
                  </a:lnTo>
                  <a:lnTo>
                    <a:pt x="3030424" y="539977"/>
                  </a:lnTo>
                  <a:lnTo>
                    <a:pt x="3033908" y="539484"/>
                  </a:lnTo>
                  <a:lnTo>
                    <a:pt x="3037391" y="541002"/>
                  </a:lnTo>
                  <a:lnTo>
                    <a:pt x="3040874" y="540594"/>
                  </a:lnTo>
                  <a:lnTo>
                    <a:pt x="3044357" y="541895"/>
                  </a:lnTo>
                  <a:lnTo>
                    <a:pt x="3047841" y="541406"/>
                  </a:lnTo>
                  <a:lnTo>
                    <a:pt x="3051324" y="540917"/>
                  </a:lnTo>
                  <a:lnTo>
                    <a:pt x="3054807" y="540429"/>
                  </a:lnTo>
                  <a:lnTo>
                    <a:pt x="3058290" y="540292"/>
                  </a:lnTo>
                  <a:lnTo>
                    <a:pt x="3061774" y="539804"/>
                  </a:lnTo>
                  <a:lnTo>
                    <a:pt x="3065257" y="539330"/>
                  </a:lnTo>
                  <a:lnTo>
                    <a:pt x="3068740" y="538925"/>
                  </a:lnTo>
                  <a:lnTo>
                    <a:pt x="3072223" y="538517"/>
                  </a:lnTo>
                  <a:lnTo>
                    <a:pt x="3075707" y="538030"/>
                  </a:lnTo>
                  <a:lnTo>
                    <a:pt x="3079190" y="537543"/>
                  </a:lnTo>
                  <a:lnTo>
                    <a:pt x="3082673" y="538113"/>
                  </a:lnTo>
                  <a:lnTo>
                    <a:pt x="3086156" y="537628"/>
                  </a:lnTo>
                  <a:lnTo>
                    <a:pt x="3089640" y="539595"/>
                  </a:lnTo>
                  <a:lnTo>
                    <a:pt x="3093123" y="539112"/>
                  </a:lnTo>
                  <a:lnTo>
                    <a:pt x="3096606" y="542270"/>
                  </a:lnTo>
                  <a:lnTo>
                    <a:pt x="3100089" y="541789"/>
                  </a:lnTo>
                  <a:lnTo>
                    <a:pt x="3103573" y="541998"/>
                  </a:lnTo>
                  <a:lnTo>
                    <a:pt x="3107056" y="541519"/>
                  </a:lnTo>
                  <a:lnTo>
                    <a:pt x="3110539" y="542070"/>
                  </a:lnTo>
                  <a:lnTo>
                    <a:pt x="3114022" y="541592"/>
                  </a:lnTo>
                  <a:lnTo>
                    <a:pt x="3117506" y="542996"/>
                  </a:lnTo>
                  <a:lnTo>
                    <a:pt x="3120989" y="542520"/>
                  </a:lnTo>
                  <a:lnTo>
                    <a:pt x="3124472" y="542896"/>
                  </a:lnTo>
                  <a:lnTo>
                    <a:pt x="3127955" y="542500"/>
                  </a:lnTo>
                  <a:lnTo>
                    <a:pt x="3131439" y="542104"/>
                  </a:lnTo>
                  <a:lnTo>
                    <a:pt x="3134922" y="541708"/>
                  </a:lnTo>
                  <a:lnTo>
                    <a:pt x="3138405" y="541313"/>
                  </a:lnTo>
                  <a:lnTo>
                    <a:pt x="3141888" y="541372"/>
                  </a:lnTo>
                  <a:lnTo>
                    <a:pt x="3145372" y="540898"/>
                  </a:lnTo>
                  <a:lnTo>
                    <a:pt x="3148855" y="543475"/>
                  </a:lnTo>
                  <a:lnTo>
                    <a:pt x="3152338" y="543004"/>
                  </a:lnTo>
                  <a:lnTo>
                    <a:pt x="3155821" y="543543"/>
                  </a:lnTo>
                  <a:lnTo>
                    <a:pt x="3159304" y="543073"/>
                  </a:lnTo>
                  <a:lnTo>
                    <a:pt x="3162788" y="544948"/>
                  </a:lnTo>
                  <a:lnTo>
                    <a:pt x="3166271" y="544480"/>
                  </a:lnTo>
                  <a:lnTo>
                    <a:pt x="3169754" y="544345"/>
                  </a:lnTo>
                  <a:lnTo>
                    <a:pt x="3173237" y="543878"/>
                  </a:lnTo>
                  <a:lnTo>
                    <a:pt x="3176721" y="543410"/>
                  </a:lnTo>
                  <a:lnTo>
                    <a:pt x="3180204" y="545755"/>
                  </a:lnTo>
                  <a:lnTo>
                    <a:pt x="3183687" y="545444"/>
                  </a:lnTo>
                  <a:lnTo>
                    <a:pt x="3187170" y="546324"/>
                  </a:lnTo>
                  <a:lnTo>
                    <a:pt x="3190654" y="545861"/>
                  </a:lnTo>
                  <a:lnTo>
                    <a:pt x="3194137" y="546161"/>
                  </a:lnTo>
                  <a:lnTo>
                    <a:pt x="3197620" y="545852"/>
                  </a:lnTo>
                  <a:lnTo>
                    <a:pt x="3201103" y="548726"/>
                  </a:lnTo>
                  <a:lnTo>
                    <a:pt x="3204587" y="548266"/>
                  </a:lnTo>
                  <a:lnTo>
                    <a:pt x="3208070" y="547969"/>
                  </a:lnTo>
                  <a:lnTo>
                    <a:pt x="3211553" y="547510"/>
                  </a:lnTo>
                  <a:lnTo>
                    <a:pt x="3215036" y="551403"/>
                  </a:lnTo>
                  <a:lnTo>
                    <a:pt x="3218520" y="550948"/>
                  </a:lnTo>
                  <a:lnTo>
                    <a:pt x="3222003" y="551769"/>
                  </a:lnTo>
                  <a:lnTo>
                    <a:pt x="3225486" y="551315"/>
                  </a:lnTo>
                  <a:lnTo>
                    <a:pt x="3228969" y="550861"/>
                  </a:lnTo>
                  <a:lnTo>
                    <a:pt x="3232453" y="550797"/>
                  </a:lnTo>
                  <a:lnTo>
                    <a:pt x="3235936" y="550418"/>
                  </a:lnTo>
                  <a:lnTo>
                    <a:pt x="3239419" y="552990"/>
                  </a:lnTo>
                  <a:lnTo>
                    <a:pt x="3242902" y="552539"/>
                  </a:lnTo>
                  <a:lnTo>
                    <a:pt x="3246386" y="553190"/>
                  </a:lnTo>
                  <a:lnTo>
                    <a:pt x="3249869" y="552741"/>
                  </a:lnTo>
                  <a:lnTo>
                    <a:pt x="3253352" y="555728"/>
                  </a:lnTo>
                  <a:lnTo>
                    <a:pt x="3256835" y="555281"/>
                  </a:lnTo>
                  <a:lnTo>
                    <a:pt x="3260319" y="554834"/>
                  </a:lnTo>
                  <a:lnTo>
                    <a:pt x="3263802" y="554388"/>
                  </a:lnTo>
                  <a:lnTo>
                    <a:pt x="3267285" y="553941"/>
                  </a:lnTo>
                  <a:lnTo>
                    <a:pt x="3270768" y="553495"/>
                  </a:lnTo>
                  <a:lnTo>
                    <a:pt x="3274252" y="553982"/>
                  </a:lnTo>
                  <a:lnTo>
                    <a:pt x="3277735" y="553536"/>
                  </a:lnTo>
                  <a:lnTo>
                    <a:pt x="3281218" y="553091"/>
                  </a:lnTo>
                  <a:lnTo>
                    <a:pt x="3284701" y="553268"/>
                  </a:lnTo>
                  <a:lnTo>
                    <a:pt x="3288185" y="552823"/>
                  </a:lnTo>
                  <a:lnTo>
                    <a:pt x="3291668" y="552379"/>
                  </a:lnTo>
                  <a:lnTo>
                    <a:pt x="3295151" y="551935"/>
                  </a:lnTo>
                  <a:lnTo>
                    <a:pt x="3298634" y="551957"/>
                  </a:lnTo>
                  <a:lnTo>
                    <a:pt x="3302118" y="551514"/>
                  </a:lnTo>
                  <a:lnTo>
                    <a:pt x="3305601" y="551070"/>
                  </a:lnTo>
                  <a:lnTo>
                    <a:pt x="3309084" y="550627"/>
                  </a:lnTo>
                  <a:lnTo>
                    <a:pt x="3312567" y="555121"/>
                  </a:lnTo>
                  <a:lnTo>
                    <a:pt x="3316051" y="554681"/>
                  </a:lnTo>
                  <a:lnTo>
                    <a:pt x="3319534" y="556223"/>
                  </a:lnTo>
                  <a:lnTo>
                    <a:pt x="3323017" y="555785"/>
                  </a:lnTo>
                  <a:lnTo>
                    <a:pt x="3326500" y="561350"/>
                  </a:lnTo>
                  <a:lnTo>
                    <a:pt x="3329984" y="560918"/>
                  </a:lnTo>
                  <a:lnTo>
                    <a:pt x="3333467" y="560485"/>
                  </a:lnTo>
                  <a:lnTo>
                    <a:pt x="3336950" y="563152"/>
                  </a:lnTo>
                  <a:lnTo>
                    <a:pt x="3340433" y="562722"/>
                  </a:lnTo>
                  <a:lnTo>
                    <a:pt x="3343917" y="563464"/>
                  </a:lnTo>
                  <a:lnTo>
                    <a:pt x="3347400" y="563035"/>
                  </a:lnTo>
                  <a:lnTo>
                    <a:pt x="3350883" y="565371"/>
                  </a:lnTo>
                  <a:lnTo>
                    <a:pt x="3354366" y="564944"/>
                  </a:lnTo>
                  <a:lnTo>
                    <a:pt x="3357850" y="564807"/>
                  </a:lnTo>
                  <a:lnTo>
                    <a:pt x="3361333" y="564381"/>
                  </a:lnTo>
                  <a:lnTo>
                    <a:pt x="3364816" y="565567"/>
                  </a:lnTo>
                  <a:lnTo>
                    <a:pt x="3368299" y="565209"/>
                  </a:lnTo>
                  <a:lnTo>
                    <a:pt x="3371783" y="564839"/>
                  </a:lnTo>
                  <a:lnTo>
                    <a:pt x="3375266" y="564415"/>
                  </a:lnTo>
                  <a:lnTo>
                    <a:pt x="3378749" y="564567"/>
                  </a:lnTo>
                  <a:lnTo>
                    <a:pt x="3382232" y="564143"/>
                  </a:lnTo>
                  <a:lnTo>
                    <a:pt x="3385716" y="563720"/>
                  </a:lnTo>
                  <a:lnTo>
                    <a:pt x="3389199" y="564735"/>
                  </a:lnTo>
                  <a:lnTo>
                    <a:pt x="3392682" y="564313"/>
                  </a:lnTo>
                  <a:lnTo>
                    <a:pt x="3396165" y="566178"/>
                  </a:lnTo>
                  <a:lnTo>
                    <a:pt x="3399649" y="565757"/>
                  </a:lnTo>
                  <a:lnTo>
                    <a:pt x="3403132" y="568592"/>
                  </a:lnTo>
                  <a:lnTo>
                    <a:pt x="3406615" y="568174"/>
                  </a:lnTo>
                  <a:lnTo>
                    <a:pt x="3410098" y="569439"/>
                  </a:lnTo>
                  <a:lnTo>
                    <a:pt x="3413582" y="569023"/>
                  </a:lnTo>
                  <a:lnTo>
                    <a:pt x="3417065" y="570420"/>
                  </a:lnTo>
                  <a:lnTo>
                    <a:pt x="3420548" y="570005"/>
                  </a:lnTo>
                  <a:lnTo>
                    <a:pt x="3424031" y="569730"/>
                  </a:lnTo>
                  <a:lnTo>
                    <a:pt x="3427515" y="569315"/>
                  </a:lnTo>
                  <a:lnTo>
                    <a:pt x="3430998" y="569735"/>
                  </a:lnTo>
                  <a:lnTo>
                    <a:pt x="3434481" y="569321"/>
                  </a:lnTo>
                  <a:lnTo>
                    <a:pt x="3437964" y="568908"/>
                  </a:lnTo>
                  <a:lnTo>
                    <a:pt x="3441447" y="573175"/>
                  </a:lnTo>
                  <a:lnTo>
                    <a:pt x="3444931" y="572765"/>
                  </a:lnTo>
                  <a:lnTo>
                    <a:pt x="3448414" y="572765"/>
                  </a:lnTo>
                  <a:lnTo>
                    <a:pt x="3451897" y="572356"/>
                  </a:lnTo>
                  <a:lnTo>
                    <a:pt x="3455380" y="573172"/>
                  </a:lnTo>
                  <a:lnTo>
                    <a:pt x="3458864" y="572764"/>
                  </a:lnTo>
                  <a:lnTo>
                    <a:pt x="3462347" y="573035"/>
                  </a:lnTo>
                  <a:lnTo>
                    <a:pt x="3465830" y="572627"/>
                  </a:lnTo>
                  <a:lnTo>
                    <a:pt x="3469313" y="574113"/>
                  </a:lnTo>
                  <a:lnTo>
                    <a:pt x="3472797" y="573707"/>
                  </a:lnTo>
                  <a:lnTo>
                    <a:pt x="3476280" y="575048"/>
                  </a:lnTo>
                  <a:lnTo>
                    <a:pt x="3479763" y="574644"/>
                  </a:lnTo>
                  <a:lnTo>
                    <a:pt x="3483246" y="574240"/>
                  </a:lnTo>
                  <a:lnTo>
                    <a:pt x="3483246" y="574374"/>
                  </a:lnTo>
                  <a:lnTo>
                    <a:pt x="3483246" y="574508"/>
                  </a:lnTo>
                  <a:lnTo>
                    <a:pt x="3483246" y="574642"/>
                  </a:lnTo>
                  <a:lnTo>
                    <a:pt x="3483246" y="574775"/>
                  </a:lnTo>
                  <a:lnTo>
                    <a:pt x="3483246" y="574909"/>
                  </a:lnTo>
                  <a:lnTo>
                    <a:pt x="3483246" y="575043"/>
                  </a:lnTo>
                  <a:lnTo>
                    <a:pt x="3483246" y="575176"/>
                  </a:lnTo>
                  <a:lnTo>
                    <a:pt x="3483246" y="575310"/>
                  </a:lnTo>
                  <a:lnTo>
                    <a:pt x="3483246" y="575443"/>
                  </a:lnTo>
                  <a:lnTo>
                    <a:pt x="3483246" y="575576"/>
                  </a:lnTo>
                  <a:lnTo>
                    <a:pt x="3483246" y="575710"/>
                  </a:lnTo>
                  <a:lnTo>
                    <a:pt x="3483246" y="575843"/>
                  </a:lnTo>
                  <a:lnTo>
                    <a:pt x="3483246" y="575976"/>
                  </a:lnTo>
                  <a:lnTo>
                    <a:pt x="3483246" y="576109"/>
                  </a:lnTo>
                  <a:lnTo>
                    <a:pt x="3483246" y="576242"/>
                  </a:lnTo>
                  <a:lnTo>
                    <a:pt x="3483246" y="576375"/>
                  </a:lnTo>
                  <a:lnTo>
                    <a:pt x="3483246" y="576507"/>
                  </a:lnTo>
                  <a:lnTo>
                    <a:pt x="3483246" y="576640"/>
                  </a:lnTo>
                  <a:lnTo>
                    <a:pt x="3483246" y="576773"/>
                  </a:lnTo>
                  <a:lnTo>
                    <a:pt x="3483246" y="576905"/>
                  </a:lnTo>
                  <a:lnTo>
                    <a:pt x="3483246" y="577038"/>
                  </a:lnTo>
                  <a:lnTo>
                    <a:pt x="3483246" y="577170"/>
                  </a:lnTo>
                  <a:lnTo>
                    <a:pt x="3483246" y="577302"/>
                  </a:lnTo>
                  <a:lnTo>
                    <a:pt x="3483246" y="577435"/>
                  </a:lnTo>
                  <a:lnTo>
                    <a:pt x="3483246" y="577567"/>
                  </a:lnTo>
                  <a:lnTo>
                    <a:pt x="3483246" y="577699"/>
                  </a:lnTo>
                  <a:lnTo>
                    <a:pt x="3483246" y="577831"/>
                  </a:lnTo>
                  <a:lnTo>
                    <a:pt x="3483246" y="577963"/>
                  </a:lnTo>
                  <a:lnTo>
                    <a:pt x="3483246" y="578095"/>
                  </a:lnTo>
                  <a:lnTo>
                    <a:pt x="3483246" y="578226"/>
                  </a:lnTo>
                  <a:lnTo>
                    <a:pt x="3483246" y="578358"/>
                  </a:lnTo>
                  <a:lnTo>
                    <a:pt x="3483246" y="578490"/>
                  </a:lnTo>
                  <a:lnTo>
                    <a:pt x="3483246" y="578621"/>
                  </a:lnTo>
                  <a:lnTo>
                    <a:pt x="3483246" y="578753"/>
                  </a:lnTo>
                  <a:lnTo>
                    <a:pt x="3483246" y="578884"/>
                  </a:lnTo>
                  <a:lnTo>
                    <a:pt x="3483246" y="579016"/>
                  </a:lnTo>
                  <a:lnTo>
                    <a:pt x="3483246" y="579147"/>
                  </a:lnTo>
                  <a:lnTo>
                    <a:pt x="3483246" y="579278"/>
                  </a:lnTo>
                  <a:lnTo>
                    <a:pt x="3483246" y="579409"/>
                  </a:lnTo>
                  <a:lnTo>
                    <a:pt x="3483246" y="579540"/>
                  </a:lnTo>
                  <a:lnTo>
                    <a:pt x="3483246" y="579671"/>
                  </a:lnTo>
                  <a:lnTo>
                    <a:pt x="3483246" y="579802"/>
                  </a:lnTo>
                  <a:lnTo>
                    <a:pt x="3483246" y="579933"/>
                  </a:lnTo>
                  <a:lnTo>
                    <a:pt x="3483246" y="580064"/>
                  </a:lnTo>
                  <a:lnTo>
                    <a:pt x="3483246" y="580194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845258"/>
              <a:ext cx="3483246" cy="706809"/>
            </a:xfrm>
            <a:custGeom>
              <a:avLst/>
              <a:gdLst/>
              <a:ahLst/>
              <a:cxnLst/>
              <a:rect l="0" t="0" r="0" b="0"/>
              <a:pathLst>
                <a:path w="3483246" h="706809">
                  <a:moveTo>
                    <a:pt x="0" y="706809"/>
                  </a:moveTo>
                  <a:lnTo>
                    <a:pt x="3483" y="535332"/>
                  </a:lnTo>
                  <a:lnTo>
                    <a:pt x="6966" y="379947"/>
                  </a:lnTo>
                  <a:lnTo>
                    <a:pt x="10449" y="498689"/>
                  </a:lnTo>
                  <a:lnTo>
                    <a:pt x="13932" y="434735"/>
                  </a:lnTo>
                  <a:lnTo>
                    <a:pt x="17416" y="420329"/>
                  </a:lnTo>
                  <a:lnTo>
                    <a:pt x="20899" y="368596"/>
                  </a:lnTo>
                  <a:lnTo>
                    <a:pt x="24382" y="417410"/>
                  </a:lnTo>
                  <a:lnTo>
                    <a:pt x="27865" y="379947"/>
                  </a:lnTo>
                  <a:lnTo>
                    <a:pt x="31349" y="360581"/>
                  </a:lnTo>
                  <a:lnTo>
                    <a:pt x="34832" y="326313"/>
                  </a:lnTo>
                  <a:lnTo>
                    <a:pt x="38315" y="343353"/>
                  </a:lnTo>
                  <a:lnTo>
                    <a:pt x="41798" y="314037"/>
                  </a:lnTo>
                  <a:lnTo>
                    <a:pt x="45282" y="330386"/>
                  </a:lnTo>
                  <a:lnTo>
                    <a:pt x="48765" y="304772"/>
                  </a:lnTo>
                  <a:lnTo>
                    <a:pt x="52248" y="279578"/>
                  </a:lnTo>
                  <a:lnTo>
                    <a:pt x="55731" y="316007"/>
                  </a:lnTo>
                  <a:lnTo>
                    <a:pt x="59215" y="294474"/>
                  </a:lnTo>
                  <a:lnTo>
                    <a:pt x="62698" y="273238"/>
                  </a:lnTo>
                  <a:lnTo>
                    <a:pt x="66181" y="252293"/>
                  </a:lnTo>
                  <a:lnTo>
                    <a:pt x="69664" y="245150"/>
                  </a:lnTo>
                  <a:lnTo>
                    <a:pt x="73148" y="225258"/>
                  </a:lnTo>
                  <a:lnTo>
                    <a:pt x="76631" y="219310"/>
                  </a:lnTo>
                  <a:lnTo>
                    <a:pt x="80114" y="200373"/>
                  </a:lnTo>
                  <a:lnTo>
                    <a:pt x="83597" y="226953"/>
                  </a:lnTo>
                  <a:lnTo>
                    <a:pt x="87081" y="209811"/>
                  </a:lnTo>
                  <a:lnTo>
                    <a:pt x="90564" y="216737"/>
                  </a:lnTo>
                  <a:lnTo>
                    <a:pt x="94047" y="200627"/>
                  </a:lnTo>
                  <a:lnTo>
                    <a:pt x="97530" y="190620"/>
                  </a:lnTo>
                  <a:lnTo>
                    <a:pt x="101014" y="174999"/>
                  </a:lnTo>
                  <a:lnTo>
                    <a:pt x="104497" y="159542"/>
                  </a:lnTo>
                  <a:lnTo>
                    <a:pt x="107980" y="156550"/>
                  </a:lnTo>
                  <a:lnTo>
                    <a:pt x="111463" y="141679"/>
                  </a:lnTo>
                  <a:lnTo>
                    <a:pt x="114947" y="145197"/>
                  </a:lnTo>
                  <a:lnTo>
                    <a:pt x="118430" y="130992"/>
                  </a:lnTo>
                  <a:lnTo>
                    <a:pt x="121913" y="128925"/>
                  </a:lnTo>
                  <a:lnTo>
                    <a:pt x="125396" y="115218"/>
                  </a:lnTo>
                  <a:lnTo>
                    <a:pt x="128880" y="166921"/>
                  </a:lnTo>
                  <a:lnTo>
                    <a:pt x="132363" y="154643"/>
                  </a:lnTo>
                  <a:lnTo>
                    <a:pt x="135846" y="152352"/>
                  </a:lnTo>
                  <a:lnTo>
                    <a:pt x="139329" y="140447"/>
                  </a:lnTo>
                  <a:lnTo>
                    <a:pt x="142813" y="133618"/>
                  </a:lnTo>
                  <a:lnTo>
                    <a:pt x="146296" y="121985"/>
                  </a:lnTo>
                  <a:lnTo>
                    <a:pt x="149779" y="153029"/>
                  </a:lnTo>
                  <a:lnTo>
                    <a:pt x="153262" y="142238"/>
                  </a:lnTo>
                  <a:lnTo>
                    <a:pt x="156746" y="131526"/>
                  </a:lnTo>
                  <a:lnTo>
                    <a:pt x="160229" y="120892"/>
                  </a:lnTo>
                  <a:lnTo>
                    <a:pt x="163712" y="110336"/>
                  </a:lnTo>
                  <a:lnTo>
                    <a:pt x="167195" y="99856"/>
                  </a:lnTo>
                  <a:lnTo>
                    <a:pt x="170679" y="89452"/>
                  </a:lnTo>
                  <a:lnTo>
                    <a:pt x="174162" y="115697"/>
                  </a:lnTo>
                  <a:lnTo>
                    <a:pt x="177645" y="105914"/>
                  </a:lnTo>
                  <a:lnTo>
                    <a:pt x="181128" y="109168"/>
                  </a:lnTo>
                  <a:lnTo>
                    <a:pt x="184612" y="99678"/>
                  </a:lnTo>
                  <a:lnTo>
                    <a:pt x="188095" y="90250"/>
                  </a:lnTo>
                  <a:lnTo>
                    <a:pt x="191578" y="80884"/>
                  </a:lnTo>
                  <a:lnTo>
                    <a:pt x="195061" y="97142"/>
                  </a:lnTo>
                  <a:lnTo>
                    <a:pt x="198545" y="88189"/>
                  </a:lnTo>
                  <a:lnTo>
                    <a:pt x="202028" y="79291"/>
                  </a:lnTo>
                  <a:lnTo>
                    <a:pt x="205511" y="70448"/>
                  </a:lnTo>
                  <a:lnTo>
                    <a:pt x="208994" y="61660"/>
                  </a:lnTo>
                  <a:lnTo>
                    <a:pt x="212478" y="93433"/>
                  </a:lnTo>
                  <a:lnTo>
                    <a:pt x="215961" y="85172"/>
                  </a:lnTo>
                  <a:lnTo>
                    <a:pt x="219444" y="80814"/>
                  </a:lnTo>
                  <a:lnTo>
                    <a:pt x="222927" y="72687"/>
                  </a:lnTo>
                  <a:lnTo>
                    <a:pt x="226411" y="79870"/>
                  </a:lnTo>
                  <a:lnTo>
                    <a:pt x="229894" y="71982"/>
                  </a:lnTo>
                  <a:lnTo>
                    <a:pt x="233377" y="75333"/>
                  </a:lnTo>
                  <a:lnTo>
                    <a:pt x="236860" y="67638"/>
                  </a:lnTo>
                  <a:lnTo>
                    <a:pt x="240344" y="108369"/>
                  </a:lnTo>
                  <a:lnTo>
                    <a:pt x="243827" y="101204"/>
                  </a:lnTo>
                  <a:lnTo>
                    <a:pt x="247310" y="94074"/>
                  </a:lnTo>
                  <a:lnTo>
                    <a:pt x="250793" y="86980"/>
                  </a:lnTo>
                  <a:lnTo>
                    <a:pt x="254277" y="89715"/>
                  </a:lnTo>
                  <a:lnTo>
                    <a:pt x="257760" y="82776"/>
                  </a:lnTo>
                  <a:lnTo>
                    <a:pt x="261243" y="75871"/>
                  </a:lnTo>
                  <a:lnTo>
                    <a:pt x="264726" y="112049"/>
                  </a:lnTo>
                  <a:lnTo>
                    <a:pt x="268210" y="105574"/>
                  </a:lnTo>
                  <a:lnTo>
                    <a:pt x="271693" y="110575"/>
                  </a:lnTo>
                  <a:lnTo>
                    <a:pt x="275176" y="104253"/>
                  </a:lnTo>
                  <a:lnTo>
                    <a:pt x="278659" y="97959"/>
                  </a:lnTo>
                  <a:lnTo>
                    <a:pt x="282143" y="91692"/>
                  </a:lnTo>
                  <a:lnTo>
                    <a:pt x="285626" y="91201"/>
                  </a:lnTo>
                  <a:lnTo>
                    <a:pt x="289109" y="85033"/>
                  </a:lnTo>
                  <a:lnTo>
                    <a:pt x="292592" y="106536"/>
                  </a:lnTo>
                  <a:lnTo>
                    <a:pt x="296075" y="100634"/>
                  </a:lnTo>
                  <a:lnTo>
                    <a:pt x="299559" y="94756"/>
                  </a:lnTo>
                  <a:lnTo>
                    <a:pt x="303042" y="88901"/>
                  </a:lnTo>
                  <a:lnTo>
                    <a:pt x="306525" y="91136"/>
                  </a:lnTo>
                  <a:lnTo>
                    <a:pt x="310008" y="85388"/>
                  </a:lnTo>
                  <a:lnTo>
                    <a:pt x="313492" y="79663"/>
                  </a:lnTo>
                  <a:lnTo>
                    <a:pt x="316975" y="76660"/>
                  </a:lnTo>
                  <a:lnTo>
                    <a:pt x="320458" y="70999"/>
                  </a:lnTo>
                  <a:lnTo>
                    <a:pt x="323941" y="65361"/>
                  </a:lnTo>
                  <a:lnTo>
                    <a:pt x="327425" y="59745"/>
                  </a:lnTo>
                  <a:lnTo>
                    <a:pt x="330908" y="65017"/>
                  </a:lnTo>
                  <a:lnTo>
                    <a:pt x="334391" y="59516"/>
                  </a:lnTo>
                  <a:lnTo>
                    <a:pt x="337874" y="56733"/>
                  </a:lnTo>
                  <a:lnTo>
                    <a:pt x="341358" y="51292"/>
                  </a:lnTo>
                  <a:lnTo>
                    <a:pt x="344841" y="45872"/>
                  </a:lnTo>
                  <a:lnTo>
                    <a:pt x="348324" y="40473"/>
                  </a:lnTo>
                  <a:lnTo>
                    <a:pt x="351807" y="35095"/>
                  </a:lnTo>
                  <a:lnTo>
                    <a:pt x="355291" y="29737"/>
                  </a:lnTo>
                  <a:lnTo>
                    <a:pt x="358774" y="24399"/>
                  </a:lnTo>
                  <a:lnTo>
                    <a:pt x="362257" y="51136"/>
                  </a:lnTo>
                  <a:lnTo>
                    <a:pt x="365740" y="46027"/>
                  </a:lnTo>
                  <a:lnTo>
                    <a:pt x="369224" y="46052"/>
                  </a:lnTo>
                  <a:lnTo>
                    <a:pt x="372707" y="41010"/>
                  </a:lnTo>
                  <a:lnTo>
                    <a:pt x="376190" y="35986"/>
                  </a:lnTo>
                  <a:lnTo>
                    <a:pt x="379673" y="30979"/>
                  </a:lnTo>
                  <a:lnTo>
                    <a:pt x="383157" y="25991"/>
                  </a:lnTo>
                  <a:lnTo>
                    <a:pt x="386640" y="21020"/>
                  </a:lnTo>
                  <a:lnTo>
                    <a:pt x="390123" y="16067"/>
                  </a:lnTo>
                  <a:lnTo>
                    <a:pt x="393606" y="11132"/>
                  </a:lnTo>
                  <a:lnTo>
                    <a:pt x="397090" y="8856"/>
                  </a:lnTo>
                  <a:lnTo>
                    <a:pt x="400573" y="3969"/>
                  </a:lnTo>
                  <a:lnTo>
                    <a:pt x="404056" y="9581"/>
                  </a:lnTo>
                  <a:lnTo>
                    <a:pt x="407539" y="4782"/>
                  </a:lnTo>
                  <a:lnTo>
                    <a:pt x="411023" y="0"/>
                  </a:lnTo>
                  <a:lnTo>
                    <a:pt x="414506" y="34840"/>
                  </a:lnTo>
                  <a:lnTo>
                    <a:pt x="417989" y="30290"/>
                  </a:lnTo>
                  <a:lnTo>
                    <a:pt x="421472" y="41894"/>
                  </a:lnTo>
                  <a:lnTo>
                    <a:pt x="424956" y="37455"/>
                  </a:lnTo>
                  <a:lnTo>
                    <a:pt x="428439" y="35296"/>
                  </a:lnTo>
                  <a:lnTo>
                    <a:pt x="431922" y="30896"/>
                  </a:lnTo>
                  <a:lnTo>
                    <a:pt x="435405" y="37727"/>
                  </a:lnTo>
                  <a:lnTo>
                    <a:pt x="438889" y="33409"/>
                  </a:lnTo>
                  <a:lnTo>
                    <a:pt x="442372" y="42213"/>
                  </a:lnTo>
                  <a:lnTo>
                    <a:pt x="445855" y="37985"/>
                  </a:lnTo>
                  <a:lnTo>
                    <a:pt x="449338" y="50642"/>
                  </a:lnTo>
                  <a:lnTo>
                    <a:pt x="452822" y="46520"/>
                  </a:lnTo>
                  <a:lnTo>
                    <a:pt x="456305" y="62540"/>
                  </a:lnTo>
                  <a:lnTo>
                    <a:pt x="459788" y="58537"/>
                  </a:lnTo>
                  <a:lnTo>
                    <a:pt x="463271" y="54546"/>
                  </a:lnTo>
                  <a:lnTo>
                    <a:pt x="466755" y="66032"/>
                  </a:lnTo>
                  <a:lnTo>
                    <a:pt x="470238" y="62135"/>
                  </a:lnTo>
                  <a:lnTo>
                    <a:pt x="473721" y="62037"/>
                  </a:lnTo>
                  <a:lnTo>
                    <a:pt x="477204" y="58179"/>
                  </a:lnTo>
                  <a:lnTo>
                    <a:pt x="480688" y="56226"/>
                  </a:lnTo>
                  <a:lnTo>
                    <a:pt x="484171" y="52398"/>
                  </a:lnTo>
                  <a:lnTo>
                    <a:pt x="487654" y="52371"/>
                  </a:lnTo>
                  <a:lnTo>
                    <a:pt x="491137" y="48579"/>
                  </a:lnTo>
                  <a:lnTo>
                    <a:pt x="494621" y="66855"/>
                  </a:lnTo>
                  <a:lnTo>
                    <a:pt x="498104" y="63181"/>
                  </a:lnTo>
                  <a:lnTo>
                    <a:pt x="501587" y="96688"/>
                  </a:lnTo>
                  <a:lnTo>
                    <a:pt x="505070" y="93197"/>
                  </a:lnTo>
                  <a:lnTo>
                    <a:pt x="508554" y="91318"/>
                  </a:lnTo>
                  <a:lnTo>
                    <a:pt x="512037" y="87851"/>
                  </a:lnTo>
                  <a:lnTo>
                    <a:pt x="515520" y="84393"/>
                  </a:lnTo>
                  <a:lnTo>
                    <a:pt x="519003" y="84165"/>
                  </a:lnTo>
                  <a:lnTo>
                    <a:pt x="522487" y="80738"/>
                  </a:lnTo>
                  <a:lnTo>
                    <a:pt x="525970" y="91540"/>
                  </a:lnTo>
                  <a:lnTo>
                    <a:pt x="529453" y="88189"/>
                  </a:lnTo>
                  <a:lnTo>
                    <a:pt x="532936" y="97062"/>
                  </a:lnTo>
                  <a:lnTo>
                    <a:pt x="536420" y="93778"/>
                  </a:lnTo>
                  <a:lnTo>
                    <a:pt x="539903" y="90502"/>
                  </a:lnTo>
                  <a:lnTo>
                    <a:pt x="543386" y="87233"/>
                  </a:lnTo>
                  <a:lnTo>
                    <a:pt x="546869" y="85490"/>
                  </a:lnTo>
                  <a:lnTo>
                    <a:pt x="550353" y="82242"/>
                  </a:lnTo>
                  <a:lnTo>
                    <a:pt x="553836" y="85051"/>
                  </a:lnTo>
                  <a:lnTo>
                    <a:pt x="557319" y="81843"/>
                  </a:lnTo>
                  <a:lnTo>
                    <a:pt x="560802" y="83138"/>
                  </a:lnTo>
                  <a:lnTo>
                    <a:pt x="564286" y="79962"/>
                  </a:lnTo>
                  <a:lnTo>
                    <a:pt x="567769" y="76792"/>
                  </a:lnTo>
                  <a:lnTo>
                    <a:pt x="571252" y="85453"/>
                  </a:lnTo>
                  <a:lnTo>
                    <a:pt x="574735" y="82343"/>
                  </a:lnTo>
                  <a:lnTo>
                    <a:pt x="578218" y="87890"/>
                  </a:lnTo>
                  <a:lnTo>
                    <a:pt x="581702" y="84827"/>
                  </a:lnTo>
                  <a:lnTo>
                    <a:pt x="585185" y="99856"/>
                  </a:lnTo>
                  <a:lnTo>
                    <a:pt x="588668" y="96876"/>
                  </a:lnTo>
                  <a:lnTo>
                    <a:pt x="592151" y="99299"/>
                  </a:lnTo>
                  <a:lnTo>
                    <a:pt x="595635" y="96352"/>
                  </a:lnTo>
                  <a:lnTo>
                    <a:pt x="599118" y="119230"/>
                  </a:lnTo>
                  <a:lnTo>
                    <a:pt x="602601" y="116393"/>
                  </a:lnTo>
                  <a:lnTo>
                    <a:pt x="606084" y="113561"/>
                  </a:lnTo>
                  <a:lnTo>
                    <a:pt x="609568" y="110735"/>
                  </a:lnTo>
                  <a:lnTo>
                    <a:pt x="613051" y="115354"/>
                  </a:lnTo>
                  <a:lnTo>
                    <a:pt x="616534" y="112567"/>
                  </a:lnTo>
                  <a:lnTo>
                    <a:pt x="620017" y="109785"/>
                  </a:lnTo>
                  <a:lnTo>
                    <a:pt x="623501" y="109475"/>
                  </a:lnTo>
                  <a:lnTo>
                    <a:pt x="626984" y="106713"/>
                  </a:lnTo>
                  <a:lnTo>
                    <a:pt x="630467" y="103956"/>
                  </a:lnTo>
                  <a:lnTo>
                    <a:pt x="633950" y="101204"/>
                  </a:lnTo>
                  <a:lnTo>
                    <a:pt x="637434" y="98458"/>
                  </a:lnTo>
                  <a:lnTo>
                    <a:pt x="640917" y="95717"/>
                  </a:lnTo>
                  <a:lnTo>
                    <a:pt x="644400" y="99191"/>
                  </a:lnTo>
                  <a:lnTo>
                    <a:pt x="647883" y="96482"/>
                  </a:lnTo>
                  <a:lnTo>
                    <a:pt x="651367" y="99907"/>
                  </a:lnTo>
                  <a:lnTo>
                    <a:pt x="654850" y="97229"/>
                  </a:lnTo>
                  <a:lnTo>
                    <a:pt x="658333" y="104178"/>
                  </a:lnTo>
                  <a:lnTo>
                    <a:pt x="661816" y="101544"/>
                  </a:lnTo>
                  <a:lnTo>
                    <a:pt x="665300" y="102469"/>
                  </a:lnTo>
                  <a:lnTo>
                    <a:pt x="668783" y="99856"/>
                  </a:lnTo>
                  <a:lnTo>
                    <a:pt x="672266" y="97248"/>
                  </a:lnTo>
                  <a:lnTo>
                    <a:pt x="675749" y="94645"/>
                  </a:lnTo>
                  <a:lnTo>
                    <a:pt x="679233" y="92046"/>
                  </a:lnTo>
                  <a:lnTo>
                    <a:pt x="682716" y="91839"/>
                  </a:lnTo>
                  <a:lnTo>
                    <a:pt x="686199" y="89258"/>
                  </a:lnTo>
                  <a:lnTo>
                    <a:pt x="689682" y="99569"/>
                  </a:lnTo>
                  <a:lnTo>
                    <a:pt x="693166" y="97039"/>
                  </a:lnTo>
                  <a:lnTo>
                    <a:pt x="696649" y="114618"/>
                  </a:lnTo>
                  <a:lnTo>
                    <a:pt x="700132" y="112163"/>
                  </a:lnTo>
                  <a:lnTo>
                    <a:pt x="703615" y="115099"/>
                  </a:lnTo>
                  <a:lnTo>
                    <a:pt x="707099" y="112670"/>
                  </a:lnTo>
                  <a:lnTo>
                    <a:pt x="710582" y="114513"/>
                  </a:lnTo>
                  <a:lnTo>
                    <a:pt x="714065" y="112105"/>
                  </a:lnTo>
                  <a:lnTo>
                    <a:pt x="717548" y="109701"/>
                  </a:lnTo>
                  <a:lnTo>
                    <a:pt x="721032" y="108369"/>
                  </a:lnTo>
                  <a:lnTo>
                    <a:pt x="724515" y="105977"/>
                  </a:lnTo>
                  <a:lnTo>
                    <a:pt x="727998" y="111004"/>
                  </a:lnTo>
                  <a:lnTo>
                    <a:pt x="731481" y="108643"/>
                  </a:lnTo>
                  <a:lnTo>
                    <a:pt x="734965" y="107337"/>
                  </a:lnTo>
                  <a:lnTo>
                    <a:pt x="738448" y="104987"/>
                  </a:lnTo>
                  <a:lnTo>
                    <a:pt x="741931" y="114035"/>
                  </a:lnTo>
                  <a:lnTo>
                    <a:pt x="745414" y="111727"/>
                  </a:lnTo>
                  <a:lnTo>
                    <a:pt x="748898" y="111462"/>
                  </a:lnTo>
                  <a:lnTo>
                    <a:pt x="752381" y="109168"/>
                  </a:lnTo>
                  <a:lnTo>
                    <a:pt x="755864" y="106877"/>
                  </a:lnTo>
                  <a:lnTo>
                    <a:pt x="759347" y="104591"/>
                  </a:lnTo>
                  <a:lnTo>
                    <a:pt x="762831" y="104356"/>
                  </a:lnTo>
                  <a:lnTo>
                    <a:pt x="766314" y="102083"/>
                  </a:lnTo>
                  <a:lnTo>
                    <a:pt x="769797" y="99813"/>
                  </a:lnTo>
                  <a:lnTo>
                    <a:pt x="773280" y="98576"/>
                  </a:lnTo>
                  <a:lnTo>
                    <a:pt x="776764" y="96316"/>
                  </a:lnTo>
                  <a:lnTo>
                    <a:pt x="780247" y="95091"/>
                  </a:lnTo>
                  <a:lnTo>
                    <a:pt x="783730" y="92841"/>
                  </a:lnTo>
                  <a:lnTo>
                    <a:pt x="787213" y="107704"/>
                  </a:lnTo>
                  <a:lnTo>
                    <a:pt x="790697" y="105510"/>
                  </a:lnTo>
                  <a:lnTo>
                    <a:pt x="794180" y="108201"/>
                  </a:lnTo>
                  <a:lnTo>
                    <a:pt x="797663" y="106028"/>
                  </a:lnTo>
                  <a:lnTo>
                    <a:pt x="801146" y="119047"/>
                  </a:lnTo>
                  <a:lnTo>
                    <a:pt x="804630" y="116924"/>
                  </a:lnTo>
                  <a:lnTo>
                    <a:pt x="808113" y="116660"/>
                  </a:lnTo>
                  <a:lnTo>
                    <a:pt x="811596" y="114549"/>
                  </a:lnTo>
                  <a:lnTo>
                    <a:pt x="815079" y="114295"/>
                  </a:lnTo>
                  <a:lnTo>
                    <a:pt x="818563" y="112195"/>
                  </a:lnTo>
                  <a:lnTo>
                    <a:pt x="822046" y="110098"/>
                  </a:lnTo>
                  <a:lnTo>
                    <a:pt x="825529" y="110788"/>
                  </a:lnTo>
                  <a:lnTo>
                    <a:pt x="829012" y="108705"/>
                  </a:lnTo>
                  <a:lnTo>
                    <a:pt x="832496" y="106625"/>
                  </a:lnTo>
                  <a:lnTo>
                    <a:pt x="835979" y="104548"/>
                  </a:lnTo>
                  <a:lnTo>
                    <a:pt x="839462" y="106185"/>
                  </a:lnTo>
                  <a:lnTo>
                    <a:pt x="842945" y="104124"/>
                  </a:lnTo>
                  <a:lnTo>
                    <a:pt x="846429" y="105752"/>
                  </a:lnTo>
                  <a:lnTo>
                    <a:pt x="849912" y="103707"/>
                  </a:lnTo>
                  <a:lnTo>
                    <a:pt x="853395" y="112517"/>
                  </a:lnTo>
                  <a:lnTo>
                    <a:pt x="856878" y="110506"/>
                  </a:lnTo>
                  <a:lnTo>
                    <a:pt x="860361" y="111165"/>
                  </a:lnTo>
                  <a:lnTo>
                    <a:pt x="863845" y="109168"/>
                  </a:lnTo>
                  <a:lnTo>
                    <a:pt x="867328" y="107173"/>
                  </a:lnTo>
                  <a:lnTo>
                    <a:pt x="870811" y="105180"/>
                  </a:lnTo>
                  <a:lnTo>
                    <a:pt x="874294" y="103191"/>
                  </a:lnTo>
                  <a:lnTo>
                    <a:pt x="877778" y="101204"/>
                  </a:lnTo>
                  <a:lnTo>
                    <a:pt x="881261" y="99220"/>
                  </a:lnTo>
                  <a:lnTo>
                    <a:pt x="884744" y="98139"/>
                  </a:lnTo>
                  <a:lnTo>
                    <a:pt x="888227" y="96163"/>
                  </a:lnTo>
                  <a:lnTo>
                    <a:pt x="891711" y="96887"/>
                  </a:lnTo>
                  <a:lnTo>
                    <a:pt x="895194" y="94923"/>
                  </a:lnTo>
                  <a:lnTo>
                    <a:pt x="898677" y="94756"/>
                  </a:lnTo>
                  <a:lnTo>
                    <a:pt x="902160" y="92801"/>
                  </a:lnTo>
                  <a:lnTo>
                    <a:pt x="905644" y="95312"/>
                  </a:lnTo>
                  <a:lnTo>
                    <a:pt x="909127" y="93375"/>
                  </a:lnTo>
                  <a:lnTo>
                    <a:pt x="912610" y="92329"/>
                  </a:lnTo>
                  <a:lnTo>
                    <a:pt x="916093" y="90398"/>
                  </a:lnTo>
                  <a:lnTo>
                    <a:pt x="919577" y="88471"/>
                  </a:lnTo>
                  <a:lnTo>
                    <a:pt x="923060" y="86546"/>
                  </a:lnTo>
                  <a:lnTo>
                    <a:pt x="926543" y="84623"/>
                  </a:lnTo>
                  <a:lnTo>
                    <a:pt x="930026" y="83601"/>
                  </a:lnTo>
                  <a:lnTo>
                    <a:pt x="933510" y="81685"/>
                  </a:lnTo>
                  <a:lnTo>
                    <a:pt x="936993" y="79773"/>
                  </a:lnTo>
                  <a:lnTo>
                    <a:pt x="940476" y="77863"/>
                  </a:lnTo>
                  <a:lnTo>
                    <a:pt x="943959" y="81337"/>
                  </a:lnTo>
                  <a:lnTo>
                    <a:pt x="947443" y="79445"/>
                  </a:lnTo>
                  <a:lnTo>
                    <a:pt x="950926" y="92387"/>
                  </a:lnTo>
                  <a:lnTo>
                    <a:pt x="954409" y="90535"/>
                  </a:lnTo>
                  <a:lnTo>
                    <a:pt x="957892" y="103717"/>
                  </a:lnTo>
                  <a:lnTo>
                    <a:pt x="961376" y="101905"/>
                  </a:lnTo>
                  <a:lnTo>
                    <a:pt x="964859" y="101728"/>
                  </a:lnTo>
                  <a:lnTo>
                    <a:pt x="968342" y="99924"/>
                  </a:lnTo>
                  <a:lnTo>
                    <a:pt x="971825" y="99754"/>
                  </a:lnTo>
                  <a:lnTo>
                    <a:pt x="975309" y="97959"/>
                  </a:lnTo>
                  <a:lnTo>
                    <a:pt x="978792" y="96166"/>
                  </a:lnTo>
                  <a:lnTo>
                    <a:pt x="982275" y="95193"/>
                  </a:lnTo>
                  <a:lnTo>
                    <a:pt x="985758" y="93406"/>
                  </a:lnTo>
                  <a:lnTo>
                    <a:pt x="989242" y="91621"/>
                  </a:lnTo>
                  <a:lnTo>
                    <a:pt x="992725" y="89839"/>
                  </a:lnTo>
                  <a:lnTo>
                    <a:pt x="996208" y="97799"/>
                  </a:lnTo>
                  <a:lnTo>
                    <a:pt x="999691" y="96043"/>
                  </a:lnTo>
                  <a:lnTo>
                    <a:pt x="1003175" y="95091"/>
                  </a:lnTo>
                  <a:lnTo>
                    <a:pt x="1006658" y="93341"/>
                  </a:lnTo>
                  <a:lnTo>
                    <a:pt x="1010141" y="93197"/>
                  </a:lnTo>
                  <a:lnTo>
                    <a:pt x="1013624" y="91455"/>
                  </a:lnTo>
                  <a:lnTo>
                    <a:pt x="1017108" y="95288"/>
                  </a:lnTo>
                  <a:lnTo>
                    <a:pt x="1020591" y="93563"/>
                  </a:lnTo>
                  <a:lnTo>
                    <a:pt x="1024074" y="105023"/>
                  </a:lnTo>
                  <a:lnTo>
                    <a:pt x="1027557" y="103330"/>
                  </a:lnTo>
                  <a:lnTo>
                    <a:pt x="1031041" y="101640"/>
                  </a:lnTo>
                  <a:lnTo>
                    <a:pt x="1034524" y="108240"/>
                  </a:lnTo>
                  <a:lnTo>
                    <a:pt x="1038007" y="106572"/>
                  </a:lnTo>
                  <a:lnTo>
                    <a:pt x="1041490" y="111550"/>
                  </a:lnTo>
                  <a:lnTo>
                    <a:pt x="1044974" y="109900"/>
                  </a:lnTo>
                  <a:lnTo>
                    <a:pt x="1048457" y="111171"/>
                  </a:lnTo>
                  <a:lnTo>
                    <a:pt x="1051940" y="109532"/>
                  </a:lnTo>
                  <a:lnTo>
                    <a:pt x="1055423" y="109349"/>
                  </a:lnTo>
                  <a:lnTo>
                    <a:pt x="1058907" y="107716"/>
                  </a:lnTo>
                  <a:lnTo>
                    <a:pt x="1062390" y="108987"/>
                  </a:lnTo>
                  <a:lnTo>
                    <a:pt x="1065873" y="107364"/>
                  </a:lnTo>
                  <a:lnTo>
                    <a:pt x="1069356" y="110062"/>
                  </a:lnTo>
                  <a:lnTo>
                    <a:pt x="1072840" y="108452"/>
                  </a:lnTo>
                  <a:lnTo>
                    <a:pt x="1076323" y="106844"/>
                  </a:lnTo>
                  <a:lnTo>
                    <a:pt x="1079806" y="106673"/>
                  </a:lnTo>
                  <a:lnTo>
                    <a:pt x="1083289" y="105071"/>
                  </a:lnTo>
                  <a:lnTo>
                    <a:pt x="1086773" y="105620"/>
                  </a:lnTo>
                  <a:lnTo>
                    <a:pt x="1090256" y="104027"/>
                  </a:lnTo>
                  <a:lnTo>
                    <a:pt x="1093739" y="117801"/>
                  </a:lnTo>
                  <a:lnTo>
                    <a:pt x="1097222" y="116243"/>
                  </a:lnTo>
                  <a:lnTo>
                    <a:pt x="1100706" y="119433"/>
                  </a:lnTo>
                  <a:lnTo>
                    <a:pt x="1104189" y="117889"/>
                  </a:lnTo>
                  <a:lnTo>
                    <a:pt x="1107672" y="121036"/>
                  </a:lnTo>
                  <a:lnTo>
                    <a:pt x="1111155" y="119505"/>
                  </a:lnTo>
                  <a:lnTo>
                    <a:pt x="1114639" y="117975"/>
                  </a:lnTo>
                  <a:lnTo>
                    <a:pt x="1118122" y="116447"/>
                  </a:lnTo>
                  <a:lnTo>
                    <a:pt x="1121605" y="116258"/>
                  </a:lnTo>
                  <a:lnTo>
                    <a:pt x="1125088" y="114736"/>
                  </a:lnTo>
                  <a:lnTo>
                    <a:pt x="1128572" y="113215"/>
                  </a:lnTo>
                  <a:lnTo>
                    <a:pt x="1132055" y="124184"/>
                  </a:lnTo>
                  <a:lnTo>
                    <a:pt x="1135538" y="122692"/>
                  </a:lnTo>
                  <a:lnTo>
                    <a:pt x="1139021" y="121846"/>
                  </a:lnTo>
                  <a:lnTo>
                    <a:pt x="1142505" y="120359"/>
                  </a:lnTo>
                  <a:lnTo>
                    <a:pt x="1145988" y="122091"/>
                  </a:lnTo>
                  <a:lnTo>
                    <a:pt x="1149471" y="120613"/>
                  </a:lnTo>
                  <a:lnTo>
                    <a:pt x="1152954" y="120419"/>
                  </a:lnTo>
                  <a:lnTo>
                    <a:pt x="1156437" y="118947"/>
                  </a:lnTo>
                  <a:lnTo>
                    <a:pt x="1159921" y="123832"/>
                  </a:lnTo>
                  <a:lnTo>
                    <a:pt x="1163404" y="122375"/>
                  </a:lnTo>
                  <a:lnTo>
                    <a:pt x="1166887" y="123434"/>
                  </a:lnTo>
                  <a:lnTo>
                    <a:pt x="1170370" y="121985"/>
                  </a:lnTo>
                  <a:lnTo>
                    <a:pt x="1173854" y="127981"/>
                  </a:lnTo>
                  <a:lnTo>
                    <a:pt x="1177337" y="126550"/>
                  </a:lnTo>
                  <a:lnTo>
                    <a:pt x="1180820" y="125120"/>
                  </a:lnTo>
                  <a:lnTo>
                    <a:pt x="1184303" y="126145"/>
                  </a:lnTo>
                  <a:lnTo>
                    <a:pt x="1187787" y="124723"/>
                  </a:lnTo>
                  <a:lnTo>
                    <a:pt x="1191270" y="126352"/>
                  </a:lnTo>
                  <a:lnTo>
                    <a:pt x="1194753" y="124939"/>
                  </a:lnTo>
                  <a:lnTo>
                    <a:pt x="1198236" y="123526"/>
                  </a:lnTo>
                  <a:lnTo>
                    <a:pt x="1201720" y="122115"/>
                  </a:lnTo>
                  <a:lnTo>
                    <a:pt x="1205203" y="124956"/>
                  </a:lnTo>
                  <a:lnTo>
                    <a:pt x="1208686" y="123556"/>
                  </a:lnTo>
                  <a:lnTo>
                    <a:pt x="1212169" y="126959"/>
                  </a:lnTo>
                  <a:lnTo>
                    <a:pt x="1215653" y="125571"/>
                  </a:lnTo>
                  <a:lnTo>
                    <a:pt x="1219136" y="125376"/>
                  </a:lnTo>
                  <a:lnTo>
                    <a:pt x="1222619" y="123993"/>
                  </a:lnTo>
                  <a:lnTo>
                    <a:pt x="1226102" y="125582"/>
                  </a:lnTo>
                  <a:lnTo>
                    <a:pt x="1229586" y="124207"/>
                  </a:lnTo>
                  <a:lnTo>
                    <a:pt x="1233069" y="122834"/>
                  </a:lnTo>
                  <a:lnTo>
                    <a:pt x="1236552" y="126764"/>
                  </a:lnTo>
                  <a:lnTo>
                    <a:pt x="1240035" y="125403"/>
                  </a:lnTo>
                  <a:lnTo>
                    <a:pt x="1243519" y="124043"/>
                  </a:lnTo>
                  <a:lnTo>
                    <a:pt x="1247002" y="122684"/>
                  </a:lnTo>
                  <a:lnTo>
                    <a:pt x="1250485" y="125416"/>
                  </a:lnTo>
                  <a:lnTo>
                    <a:pt x="1253968" y="124067"/>
                  </a:lnTo>
                  <a:lnTo>
                    <a:pt x="1257452" y="123882"/>
                  </a:lnTo>
                  <a:lnTo>
                    <a:pt x="1260935" y="122538"/>
                  </a:lnTo>
                  <a:lnTo>
                    <a:pt x="1264418" y="123515"/>
                  </a:lnTo>
                  <a:lnTo>
                    <a:pt x="1267901" y="122177"/>
                  </a:lnTo>
                  <a:lnTo>
                    <a:pt x="1271385" y="123725"/>
                  </a:lnTo>
                  <a:lnTo>
                    <a:pt x="1274868" y="122395"/>
                  </a:lnTo>
                  <a:lnTo>
                    <a:pt x="1278351" y="131809"/>
                  </a:lnTo>
                  <a:lnTo>
                    <a:pt x="1281834" y="130502"/>
                  </a:lnTo>
                  <a:lnTo>
                    <a:pt x="1285318" y="129195"/>
                  </a:lnTo>
                  <a:lnTo>
                    <a:pt x="1288801" y="128448"/>
                  </a:lnTo>
                  <a:lnTo>
                    <a:pt x="1292284" y="127145"/>
                  </a:lnTo>
                  <a:lnTo>
                    <a:pt x="1295767" y="131379"/>
                  </a:lnTo>
                  <a:lnTo>
                    <a:pt x="1299251" y="130089"/>
                  </a:lnTo>
                  <a:lnTo>
                    <a:pt x="1302734" y="128799"/>
                  </a:lnTo>
                  <a:lnTo>
                    <a:pt x="1306217" y="127511"/>
                  </a:lnTo>
                  <a:lnTo>
                    <a:pt x="1309700" y="126775"/>
                  </a:lnTo>
                  <a:lnTo>
                    <a:pt x="1313184" y="125490"/>
                  </a:lnTo>
                  <a:lnTo>
                    <a:pt x="1316667" y="127506"/>
                  </a:lnTo>
                  <a:lnTo>
                    <a:pt x="1320150" y="126229"/>
                  </a:lnTo>
                  <a:lnTo>
                    <a:pt x="1323633" y="135198"/>
                  </a:lnTo>
                  <a:lnTo>
                    <a:pt x="1327117" y="133941"/>
                  </a:lnTo>
                  <a:lnTo>
                    <a:pt x="1330600" y="133747"/>
                  </a:lnTo>
                  <a:lnTo>
                    <a:pt x="1334083" y="132494"/>
                  </a:lnTo>
                  <a:lnTo>
                    <a:pt x="1337566" y="131242"/>
                  </a:lnTo>
                  <a:lnTo>
                    <a:pt x="1341050" y="138386"/>
                  </a:lnTo>
                  <a:lnTo>
                    <a:pt x="1344533" y="137151"/>
                  </a:lnTo>
                  <a:lnTo>
                    <a:pt x="1348016" y="137470"/>
                  </a:lnTo>
                  <a:lnTo>
                    <a:pt x="1351499" y="136239"/>
                  </a:lnTo>
                  <a:lnTo>
                    <a:pt x="1354983" y="137074"/>
                  </a:lnTo>
                  <a:lnTo>
                    <a:pt x="1358466" y="135849"/>
                  </a:lnTo>
                  <a:lnTo>
                    <a:pt x="1361949" y="138723"/>
                  </a:lnTo>
                  <a:lnTo>
                    <a:pt x="1365432" y="137508"/>
                  </a:lnTo>
                  <a:lnTo>
                    <a:pt x="1368916" y="136803"/>
                  </a:lnTo>
                  <a:lnTo>
                    <a:pt x="1372399" y="135590"/>
                  </a:lnTo>
                  <a:lnTo>
                    <a:pt x="1375882" y="146877"/>
                  </a:lnTo>
                  <a:lnTo>
                    <a:pt x="1379365" y="145687"/>
                  </a:lnTo>
                  <a:lnTo>
                    <a:pt x="1382849" y="144499"/>
                  </a:lnTo>
                  <a:lnTo>
                    <a:pt x="1386332" y="143312"/>
                  </a:lnTo>
                  <a:lnTo>
                    <a:pt x="1389815" y="142126"/>
                  </a:lnTo>
                  <a:lnTo>
                    <a:pt x="1393298" y="142416"/>
                  </a:lnTo>
                  <a:lnTo>
                    <a:pt x="1396782" y="141234"/>
                  </a:lnTo>
                  <a:lnTo>
                    <a:pt x="1400265" y="144933"/>
                  </a:lnTo>
                  <a:lnTo>
                    <a:pt x="1403748" y="143762"/>
                  </a:lnTo>
                  <a:lnTo>
                    <a:pt x="1407231" y="142591"/>
                  </a:lnTo>
                  <a:lnTo>
                    <a:pt x="1410715" y="141421"/>
                  </a:lnTo>
                  <a:lnTo>
                    <a:pt x="1414198" y="143641"/>
                  </a:lnTo>
                  <a:lnTo>
                    <a:pt x="1417681" y="142479"/>
                  </a:lnTo>
                  <a:lnTo>
                    <a:pt x="1421164" y="147525"/>
                  </a:lnTo>
                  <a:lnTo>
                    <a:pt x="1424648" y="146375"/>
                  </a:lnTo>
                  <a:lnTo>
                    <a:pt x="1428131" y="145226"/>
                  </a:lnTo>
                  <a:lnTo>
                    <a:pt x="1431614" y="144077"/>
                  </a:lnTo>
                  <a:lnTo>
                    <a:pt x="1435097" y="142930"/>
                  </a:lnTo>
                  <a:lnTo>
                    <a:pt x="1438580" y="145097"/>
                  </a:lnTo>
                  <a:lnTo>
                    <a:pt x="1442064" y="143957"/>
                  </a:lnTo>
                  <a:lnTo>
                    <a:pt x="1445547" y="146104"/>
                  </a:lnTo>
                  <a:lnTo>
                    <a:pt x="1449030" y="144971"/>
                  </a:lnTo>
                  <a:lnTo>
                    <a:pt x="1452513" y="155755"/>
                  </a:lnTo>
                  <a:lnTo>
                    <a:pt x="1455997" y="154643"/>
                  </a:lnTo>
                  <a:lnTo>
                    <a:pt x="1459480" y="153532"/>
                  </a:lnTo>
                  <a:lnTo>
                    <a:pt x="1462963" y="152421"/>
                  </a:lnTo>
                  <a:lnTo>
                    <a:pt x="1466446" y="154008"/>
                  </a:lnTo>
                  <a:lnTo>
                    <a:pt x="1469930" y="152904"/>
                  </a:lnTo>
                  <a:lnTo>
                    <a:pt x="1473413" y="152249"/>
                  </a:lnTo>
                  <a:lnTo>
                    <a:pt x="1476896" y="151147"/>
                  </a:lnTo>
                  <a:lnTo>
                    <a:pt x="1480379" y="162779"/>
                  </a:lnTo>
                  <a:lnTo>
                    <a:pt x="1483863" y="161699"/>
                  </a:lnTo>
                  <a:lnTo>
                    <a:pt x="1487346" y="160620"/>
                  </a:lnTo>
                  <a:lnTo>
                    <a:pt x="1490829" y="159973"/>
                  </a:lnTo>
                  <a:lnTo>
                    <a:pt x="1494312" y="158896"/>
                  </a:lnTo>
                  <a:lnTo>
                    <a:pt x="1497796" y="159112"/>
                  </a:lnTo>
                  <a:lnTo>
                    <a:pt x="1501279" y="158039"/>
                  </a:lnTo>
                  <a:lnTo>
                    <a:pt x="1504762" y="159969"/>
                  </a:lnTo>
                  <a:lnTo>
                    <a:pt x="1508245" y="158902"/>
                  </a:lnTo>
                  <a:lnTo>
                    <a:pt x="1511729" y="162502"/>
                  </a:lnTo>
                  <a:lnTo>
                    <a:pt x="1515212" y="161444"/>
                  </a:lnTo>
                  <a:lnTo>
                    <a:pt x="1518695" y="164989"/>
                  </a:lnTo>
                  <a:lnTo>
                    <a:pt x="1522178" y="163940"/>
                  </a:lnTo>
                  <a:lnTo>
                    <a:pt x="1525662" y="164137"/>
                  </a:lnTo>
                  <a:lnTo>
                    <a:pt x="1529145" y="163091"/>
                  </a:lnTo>
                  <a:lnTo>
                    <a:pt x="1532628" y="162462"/>
                  </a:lnTo>
                  <a:lnTo>
                    <a:pt x="1536111" y="161418"/>
                  </a:lnTo>
                  <a:lnTo>
                    <a:pt x="1539595" y="160376"/>
                  </a:lnTo>
                  <a:lnTo>
                    <a:pt x="1543078" y="164290"/>
                  </a:lnTo>
                  <a:lnTo>
                    <a:pt x="1546561" y="163257"/>
                  </a:lnTo>
                  <a:lnTo>
                    <a:pt x="1550044" y="163044"/>
                  </a:lnTo>
                  <a:lnTo>
                    <a:pt x="1553528" y="162013"/>
                  </a:lnTo>
                  <a:lnTo>
                    <a:pt x="1557011" y="163842"/>
                  </a:lnTo>
                  <a:lnTo>
                    <a:pt x="1560494" y="162817"/>
                  </a:lnTo>
                  <a:lnTo>
                    <a:pt x="1563977" y="165034"/>
                  </a:lnTo>
                  <a:lnTo>
                    <a:pt x="1567461" y="164015"/>
                  </a:lnTo>
                  <a:lnTo>
                    <a:pt x="1570944" y="163401"/>
                  </a:lnTo>
                  <a:lnTo>
                    <a:pt x="1574427" y="162385"/>
                  </a:lnTo>
                  <a:lnTo>
                    <a:pt x="1577910" y="170518"/>
                  </a:lnTo>
                  <a:lnTo>
                    <a:pt x="1581394" y="169517"/>
                  </a:lnTo>
                  <a:lnTo>
                    <a:pt x="1584877" y="169691"/>
                  </a:lnTo>
                  <a:lnTo>
                    <a:pt x="1588360" y="168693"/>
                  </a:lnTo>
                  <a:lnTo>
                    <a:pt x="1591843" y="167695"/>
                  </a:lnTo>
                  <a:lnTo>
                    <a:pt x="1595327" y="168654"/>
                  </a:lnTo>
                  <a:lnTo>
                    <a:pt x="1598810" y="167660"/>
                  </a:lnTo>
                  <a:lnTo>
                    <a:pt x="1602293" y="166668"/>
                  </a:lnTo>
                  <a:lnTo>
                    <a:pt x="1605776" y="165676"/>
                  </a:lnTo>
                  <a:lnTo>
                    <a:pt x="1609260" y="166248"/>
                  </a:lnTo>
                  <a:lnTo>
                    <a:pt x="1612743" y="165260"/>
                  </a:lnTo>
                  <a:lnTo>
                    <a:pt x="1616226" y="166994"/>
                  </a:lnTo>
                  <a:lnTo>
                    <a:pt x="1619709" y="166012"/>
                  </a:lnTo>
                  <a:lnTo>
                    <a:pt x="1623193" y="165417"/>
                  </a:lnTo>
                  <a:lnTo>
                    <a:pt x="1626676" y="164437"/>
                  </a:lnTo>
                  <a:lnTo>
                    <a:pt x="1630159" y="164232"/>
                  </a:lnTo>
                  <a:lnTo>
                    <a:pt x="1633642" y="163254"/>
                  </a:lnTo>
                  <a:lnTo>
                    <a:pt x="1637126" y="173319"/>
                  </a:lnTo>
                  <a:lnTo>
                    <a:pt x="1640609" y="172358"/>
                  </a:lnTo>
                  <a:lnTo>
                    <a:pt x="1644092" y="171398"/>
                  </a:lnTo>
                  <a:lnTo>
                    <a:pt x="1647575" y="176001"/>
                  </a:lnTo>
                  <a:lnTo>
                    <a:pt x="1651059" y="175050"/>
                  </a:lnTo>
                  <a:lnTo>
                    <a:pt x="1654542" y="174834"/>
                  </a:lnTo>
                  <a:lnTo>
                    <a:pt x="1658025" y="173886"/>
                  </a:lnTo>
                  <a:lnTo>
                    <a:pt x="1661508" y="180915"/>
                  </a:lnTo>
                  <a:lnTo>
                    <a:pt x="1664992" y="179980"/>
                  </a:lnTo>
                  <a:lnTo>
                    <a:pt x="1668475" y="183661"/>
                  </a:lnTo>
                  <a:lnTo>
                    <a:pt x="1671958" y="182733"/>
                  </a:lnTo>
                  <a:lnTo>
                    <a:pt x="1675441" y="183565"/>
                  </a:lnTo>
                  <a:lnTo>
                    <a:pt x="1678925" y="182641"/>
                  </a:lnTo>
                  <a:lnTo>
                    <a:pt x="1682408" y="183819"/>
                  </a:lnTo>
                  <a:lnTo>
                    <a:pt x="1685891" y="182899"/>
                  </a:lnTo>
                  <a:lnTo>
                    <a:pt x="1689374" y="181980"/>
                  </a:lnTo>
                  <a:lnTo>
                    <a:pt x="1692858" y="181061"/>
                  </a:lnTo>
                  <a:lnTo>
                    <a:pt x="1696341" y="180143"/>
                  </a:lnTo>
                  <a:lnTo>
                    <a:pt x="1699824" y="179927"/>
                  </a:lnTo>
                  <a:lnTo>
                    <a:pt x="1703307" y="179011"/>
                  </a:lnTo>
                  <a:lnTo>
                    <a:pt x="1706791" y="178446"/>
                  </a:lnTo>
                  <a:lnTo>
                    <a:pt x="1710274" y="177532"/>
                  </a:lnTo>
                  <a:lnTo>
                    <a:pt x="1713757" y="182535"/>
                  </a:lnTo>
                  <a:lnTo>
                    <a:pt x="1717240" y="181630"/>
                  </a:lnTo>
                  <a:lnTo>
                    <a:pt x="1720723" y="182103"/>
                  </a:lnTo>
                  <a:lnTo>
                    <a:pt x="1724207" y="181201"/>
                  </a:lnTo>
                  <a:lnTo>
                    <a:pt x="1727690" y="180300"/>
                  </a:lnTo>
                  <a:lnTo>
                    <a:pt x="1731173" y="179399"/>
                  </a:lnTo>
                  <a:lnTo>
                    <a:pt x="1734656" y="179876"/>
                  </a:lnTo>
                  <a:lnTo>
                    <a:pt x="1738140" y="178978"/>
                  </a:lnTo>
                  <a:lnTo>
                    <a:pt x="1741623" y="178081"/>
                  </a:lnTo>
                  <a:lnTo>
                    <a:pt x="1741623" y="178425"/>
                  </a:lnTo>
                  <a:lnTo>
                    <a:pt x="1741623" y="178769"/>
                  </a:lnTo>
                  <a:lnTo>
                    <a:pt x="1741623" y="179113"/>
                  </a:lnTo>
                  <a:lnTo>
                    <a:pt x="1745106" y="178217"/>
                  </a:lnTo>
                  <a:lnTo>
                    <a:pt x="1748589" y="177323"/>
                  </a:lnTo>
                  <a:lnTo>
                    <a:pt x="1752073" y="177803"/>
                  </a:lnTo>
                  <a:lnTo>
                    <a:pt x="1755556" y="176911"/>
                  </a:lnTo>
                  <a:lnTo>
                    <a:pt x="1759039" y="176364"/>
                  </a:lnTo>
                  <a:lnTo>
                    <a:pt x="1762522" y="175473"/>
                  </a:lnTo>
                  <a:lnTo>
                    <a:pt x="1766006" y="177664"/>
                  </a:lnTo>
                  <a:lnTo>
                    <a:pt x="1769489" y="176779"/>
                  </a:lnTo>
                  <a:lnTo>
                    <a:pt x="1772972" y="175895"/>
                  </a:lnTo>
                  <a:lnTo>
                    <a:pt x="1776455" y="175011"/>
                  </a:lnTo>
                  <a:lnTo>
                    <a:pt x="1779939" y="182876"/>
                  </a:lnTo>
                  <a:lnTo>
                    <a:pt x="1783422" y="182005"/>
                  </a:lnTo>
                  <a:lnTo>
                    <a:pt x="1786905" y="184104"/>
                  </a:lnTo>
                  <a:lnTo>
                    <a:pt x="1790388" y="183239"/>
                  </a:lnTo>
                  <a:lnTo>
                    <a:pt x="1793872" y="182373"/>
                  </a:lnTo>
                  <a:lnTo>
                    <a:pt x="1797355" y="182167"/>
                  </a:lnTo>
                  <a:lnTo>
                    <a:pt x="1800838" y="181303"/>
                  </a:lnTo>
                  <a:lnTo>
                    <a:pt x="1804321" y="180441"/>
                  </a:lnTo>
                  <a:lnTo>
                    <a:pt x="1807805" y="179578"/>
                  </a:lnTo>
                  <a:lnTo>
                    <a:pt x="1811288" y="185565"/>
                  </a:lnTo>
                  <a:lnTo>
                    <a:pt x="1814771" y="184713"/>
                  </a:lnTo>
                  <a:lnTo>
                    <a:pt x="1818254" y="185470"/>
                  </a:lnTo>
                  <a:lnTo>
                    <a:pt x="1821738" y="184621"/>
                  </a:lnTo>
                  <a:lnTo>
                    <a:pt x="1825221" y="185695"/>
                  </a:lnTo>
                  <a:lnTo>
                    <a:pt x="1828704" y="184850"/>
                  </a:lnTo>
                  <a:lnTo>
                    <a:pt x="1832187" y="187818"/>
                  </a:lnTo>
                  <a:lnTo>
                    <a:pt x="1835671" y="186979"/>
                  </a:lnTo>
                  <a:lnTo>
                    <a:pt x="1839154" y="186772"/>
                  </a:lnTo>
                  <a:lnTo>
                    <a:pt x="1842637" y="185934"/>
                  </a:lnTo>
                  <a:lnTo>
                    <a:pt x="1846120" y="185097"/>
                  </a:lnTo>
                  <a:lnTo>
                    <a:pt x="1849604" y="187722"/>
                  </a:lnTo>
                  <a:lnTo>
                    <a:pt x="1853087" y="186890"/>
                  </a:lnTo>
                  <a:lnTo>
                    <a:pt x="1856570" y="209411"/>
                  </a:lnTo>
                  <a:lnTo>
                    <a:pt x="1860053" y="208612"/>
                  </a:lnTo>
                  <a:lnTo>
                    <a:pt x="1863537" y="207812"/>
                  </a:lnTo>
                  <a:lnTo>
                    <a:pt x="1867020" y="207013"/>
                  </a:lnTo>
                  <a:lnTo>
                    <a:pt x="1870503" y="211900"/>
                  </a:lnTo>
                  <a:lnTo>
                    <a:pt x="1873986" y="211109"/>
                  </a:lnTo>
                  <a:lnTo>
                    <a:pt x="1877470" y="212563"/>
                  </a:lnTo>
                  <a:lnTo>
                    <a:pt x="1880953" y="211776"/>
                  </a:lnTo>
                  <a:lnTo>
                    <a:pt x="1884436" y="211828"/>
                  </a:lnTo>
                  <a:lnTo>
                    <a:pt x="1887919" y="211044"/>
                  </a:lnTo>
                  <a:lnTo>
                    <a:pt x="1891403" y="210259"/>
                  </a:lnTo>
                  <a:lnTo>
                    <a:pt x="1894886" y="209475"/>
                  </a:lnTo>
                  <a:lnTo>
                    <a:pt x="1898369" y="208692"/>
                  </a:lnTo>
                  <a:lnTo>
                    <a:pt x="1901852" y="209588"/>
                  </a:lnTo>
                  <a:lnTo>
                    <a:pt x="1905336" y="208808"/>
                  </a:lnTo>
                  <a:lnTo>
                    <a:pt x="1908819" y="208307"/>
                  </a:lnTo>
                  <a:lnTo>
                    <a:pt x="1912302" y="207528"/>
                  </a:lnTo>
                  <a:lnTo>
                    <a:pt x="1915785" y="207309"/>
                  </a:lnTo>
                  <a:lnTo>
                    <a:pt x="1919269" y="206531"/>
                  </a:lnTo>
                  <a:lnTo>
                    <a:pt x="1922752" y="206034"/>
                  </a:lnTo>
                  <a:lnTo>
                    <a:pt x="1926235" y="205257"/>
                  </a:lnTo>
                  <a:lnTo>
                    <a:pt x="1929718" y="204761"/>
                  </a:lnTo>
                  <a:lnTo>
                    <a:pt x="1933202" y="203986"/>
                  </a:lnTo>
                  <a:lnTo>
                    <a:pt x="1936685" y="204612"/>
                  </a:lnTo>
                  <a:lnTo>
                    <a:pt x="1940168" y="203839"/>
                  </a:lnTo>
                  <a:lnTo>
                    <a:pt x="1943651" y="203906"/>
                  </a:lnTo>
                  <a:lnTo>
                    <a:pt x="1947135" y="203135"/>
                  </a:lnTo>
                  <a:lnTo>
                    <a:pt x="1950618" y="202364"/>
                  </a:lnTo>
                  <a:lnTo>
                    <a:pt x="1954101" y="206590"/>
                  </a:lnTo>
                  <a:lnTo>
                    <a:pt x="1957584" y="205826"/>
                  </a:lnTo>
                  <a:lnTo>
                    <a:pt x="1961068" y="206163"/>
                  </a:lnTo>
                  <a:lnTo>
                    <a:pt x="1964551" y="205402"/>
                  </a:lnTo>
                  <a:lnTo>
                    <a:pt x="1968034" y="209002"/>
                  </a:lnTo>
                  <a:lnTo>
                    <a:pt x="1971517" y="208247"/>
                  </a:lnTo>
                  <a:lnTo>
                    <a:pt x="1975001" y="208034"/>
                  </a:lnTo>
                  <a:lnTo>
                    <a:pt x="1978484" y="207280"/>
                  </a:lnTo>
                  <a:lnTo>
                    <a:pt x="1981967" y="207068"/>
                  </a:lnTo>
                  <a:lnTo>
                    <a:pt x="1985450" y="206316"/>
                  </a:lnTo>
                  <a:lnTo>
                    <a:pt x="1988934" y="206377"/>
                  </a:lnTo>
                  <a:lnTo>
                    <a:pt x="1992417" y="205626"/>
                  </a:lnTo>
                  <a:lnTo>
                    <a:pt x="1995900" y="206496"/>
                  </a:lnTo>
                  <a:lnTo>
                    <a:pt x="1999383" y="205749"/>
                  </a:lnTo>
                  <a:lnTo>
                    <a:pt x="2002867" y="205002"/>
                  </a:lnTo>
                  <a:lnTo>
                    <a:pt x="2006350" y="207476"/>
                  </a:lnTo>
                  <a:lnTo>
                    <a:pt x="2009833" y="206733"/>
                  </a:lnTo>
                  <a:lnTo>
                    <a:pt x="2013316" y="210757"/>
                  </a:lnTo>
                  <a:lnTo>
                    <a:pt x="2016799" y="210021"/>
                  </a:lnTo>
                  <a:lnTo>
                    <a:pt x="2020283" y="213199"/>
                  </a:lnTo>
                  <a:lnTo>
                    <a:pt x="2023766" y="212469"/>
                  </a:lnTo>
                  <a:lnTo>
                    <a:pt x="2027249" y="212516"/>
                  </a:lnTo>
                  <a:lnTo>
                    <a:pt x="2030732" y="211787"/>
                  </a:lnTo>
                  <a:lnTo>
                    <a:pt x="2034216" y="211059"/>
                  </a:lnTo>
                  <a:lnTo>
                    <a:pt x="2037699" y="210331"/>
                  </a:lnTo>
                  <a:lnTo>
                    <a:pt x="2041182" y="216776"/>
                  </a:lnTo>
                  <a:lnTo>
                    <a:pt x="2044665" y="216057"/>
                  </a:lnTo>
                  <a:lnTo>
                    <a:pt x="2048149" y="217355"/>
                  </a:lnTo>
                  <a:lnTo>
                    <a:pt x="2051632" y="216640"/>
                  </a:lnTo>
                  <a:lnTo>
                    <a:pt x="2055115" y="215925"/>
                  </a:lnTo>
                  <a:lnTo>
                    <a:pt x="2058598" y="215211"/>
                  </a:lnTo>
                  <a:lnTo>
                    <a:pt x="2062082" y="214496"/>
                  </a:lnTo>
                  <a:lnTo>
                    <a:pt x="2065565" y="213783"/>
                  </a:lnTo>
                  <a:lnTo>
                    <a:pt x="2069048" y="213069"/>
                  </a:lnTo>
                  <a:lnTo>
                    <a:pt x="2072531" y="215875"/>
                  </a:lnTo>
                  <a:lnTo>
                    <a:pt x="2076015" y="215166"/>
                  </a:lnTo>
                  <a:lnTo>
                    <a:pt x="2079498" y="214708"/>
                  </a:lnTo>
                  <a:lnTo>
                    <a:pt x="2082981" y="214000"/>
                  </a:lnTo>
                  <a:lnTo>
                    <a:pt x="2086464" y="215040"/>
                  </a:lnTo>
                  <a:lnTo>
                    <a:pt x="2089948" y="214335"/>
                  </a:lnTo>
                  <a:lnTo>
                    <a:pt x="2093431" y="214874"/>
                  </a:lnTo>
                  <a:lnTo>
                    <a:pt x="2096914" y="214171"/>
                  </a:lnTo>
                  <a:lnTo>
                    <a:pt x="2100397" y="213469"/>
                  </a:lnTo>
                  <a:lnTo>
                    <a:pt x="2103881" y="213015"/>
                  </a:lnTo>
                  <a:lnTo>
                    <a:pt x="2107364" y="212314"/>
                  </a:lnTo>
                  <a:lnTo>
                    <a:pt x="2110847" y="212608"/>
                  </a:lnTo>
                  <a:lnTo>
                    <a:pt x="2114330" y="211908"/>
                  </a:lnTo>
                  <a:lnTo>
                    <a:pt x="2117814" y="211209"/>
                  </a:lnTo>
                  <a:lnTo>
                    <a:pt x="2121297" y="210510"/>
                  </a:lnTo>
                  <a:lnTo>
                    <a:pt x="2124780" y="210310"/>
                  </a:lnTo>
                  <a:lnTo>
                    <a:pt x="2128263" y="209612"/>
                  </a:lnTo>
                  <a:lnTo>
                    <a:pt x="2131747" y="211398"/>
                  </a:lnTo>
                  <a:lnTo>
                    <a:pt x="2135230" y="210703"/>
                  </a:lnTo>
                  <a:lnTo>
                    <a:pt x="2138713" y="214427"/>
                  </a:lnTo>
                  <a:lnTo>
                    <a:pt x="2142196" y="213739"/>
                  </a:lnTo>
                  <a:lnTo>
                    <a:pt x="2145680" y="213295"/>
                  </a:lnTo>
                  <a:lnTo>
                    <a:pt x="2149163" y="212607"/>
                  </a:lnTo>
                  <a:lnTo>
                    <a:pt x="2152646" y="211920"/>
                  </a:lnTo>
                  <a:lnTo>
                    <a:pt x="2156129" y="213181"/>
                  </a:lnTo>
                  <a:lnTo>
                    <a:pt x="2159613" y="212497"/>
                  </a:lnTo>
                  <a:lnTo>
                    <a:pt x="2163096" y="211813"/>
                  </a:lnTo>
                  <a:lnTo>
                    <a:pt x="2166579" y="211129"/>
                  </a:lnTo>
                  <a:lnTo>
                    <a:pt x="2170062" y="212629"/>
                  </a:lnTo>
                  <a:lnTo>
                    <a:pt x="2173546" y="211948"/>
                  </a:lnTo>
                  <a:lnTo>
                    <a:pt x="2177029" y="214634"/>
                  </a:lnTo>
                  <a:lnTo>
                    <a:pt x="2180512" y="213958"/>
                  </a:lnTo>
                  <a:lnTo>
                    <a:pt x="2183995" y="213282"/>
                  </a:lnTo>
                  <a:lnTo>
                    <a:pt x="2187479" y="212606"/>
                  </a:lnTo>
                  <a:lnTo>
                    <a:pt x="2190962" y="211931"/>
                  </a:lnTo>
                  <a:lnTo>
                    <a:pt x="2194445" y="211256"/>
                  </a:lnTo>
                  <a:lnTo>
                    <a:pt x="2197928" y="210822"/>
                  </a:lnTo>
                  <a:lnTo>
                    <a:pt x="2201412" y="210148"/>
                  </a:lnTo>
                  <a:lnTo>
                    <a:pt x="2204895" y="209475"/>
                  </a:lnTo>
                  <a:lnTo>
                    <a:pt x="2208378" y="209283"/>
                  </a:lnTo>
                  <a:lnTo>
                    <a:pt x="2211861" y="208610"/>
                  </a:lnTo>
                  <a:lnTo>
                    <a:pt x="2215345" y="210337"/>
                  </a:lnTo>
                  <a:lnTo>
                    <a:pt x="2218828" y="209668"/>
                  </a:lnTo>
                  <a:lnTo>
                    <a:pt x="2222311" y="210193"/>
                  </a:lnTo>
                  <a:lnTo>
                    <a:pt x="2225794" y="209525"/>
                  </a:lnTo>
                  <a:lnTo>
                    <a:pt x="2229278" y="209097"/>
                  </a:lnTo>
                  <a:lnTo>
                    <a:pt x="2232761" y="208431"/>
                  </a:lnTo>
                  <a:lnTo>
                    <a:pt x="2236244" y="212264"/>
                  </a:lnTo>
                  <a:lnTo>
                    <a:pt x="2239727" y="211603"/>
                  </a:lnTo>
                  <a:lnTo>
                    <a:pt x="2243211" y="211178"/>
                  </a:lnTo>
                  <a:lnTo>
                    <a:pt x="2246694" y="210518"/>
                  </a:lnTo>
                  <a:lnTo>
                    <a:pt x="2250177" y="212669"/>
                  </a:lnTo>
                  <a:lnTo>
                    <a:pt x="2253660" y="212012"/>
                  </a:lnTo>
                  <a:lnTo>
                    <a:pt x="2257144" y="211356"/>
                  </a:lnTo>
                  <a:lnTo>
                    <a:pt x="2260627" y="211866"/>
                  </a:lnTo>
                  <a:lnTo>
                    <a:pt x="2264110" y="211212"/>
                  </a:lnTo>
                  <a:lnTo>
                    <a:pt x="2267593" y="212184"/>
                  </a:lnTo>
                  <a:lnTo>
                    <a:pt x="2271077" y="211532"/>
                  </a:lnTo>
                  <a:lnTo>
                    <a:pt x="2274560" y="211113"/>
                  </a:lnTo>
                  <a:lnTo>
                    <a:pt x="2278043" y="210462"/>
                  </a:lnTo>
                  <a:lnTo>
                    <a:pt x="2281526" y="213272"/>
                  </a:lnTo>
                  <a:lnTo>
                    <a:pt x="2285010" y="212625"/>
                  </a:lnTo>
                  <a:lnTo>
                    <a:pt x="2288493" y="212667"/>
                  </a:lnTo>
                  <a:lnTo>
                    <a:pt x="2291976" y="212022"/>
                  </a:lnTo>
                  <a:lnTo>
                    <a:pt x="2295459" y="217272"/>
                  </a:lnTo>
                  <a:lnTo>
                    <a:pt x="2298942" y="216633"/>
                  </a:lnTo>
                  <a:lnTo>
                    <a:pt x="2302426" y="215995"/>
                  </a:lnTo>
                  <a:lnTo>
                    <a:pt x="2305909" y="215358"/>
                  </a:lnTo>
                  <a:lnTo>
                    <a:pt x="2309392" y="214720"/>
                  </a:lnTo>
                  <a:lnTo>
                    <a:pt x="2312875" y="218104"/>
                  </a:lnTo>
                  <a:lnTo>
                    <a:pt x="2316359" y="217472"/>
                  </a:lnTo>
                  <a:lnTo>
                    <a:pt x="2319842" y="220586"/>
                  </a:lnTo>
                  <a:lnTo>
                    <a:pt x="2323325" y="219958"/>
                  </a:lnTo>
                  <a:lnTo>
                    <a:pt x="2326808" y="219987"/>
                  </a:lnTo>
                  <a:lnTo>
                    <a:pt x="2330292" y="219360"/>
                  </a:lnTo>
                  <a:lnTo>
                    <a:pt x="2333775" y="218733"/>
                  </a:lnTo>
                  <a:lnTo>
                    <a:pt x="2337258" y="218107"/>
                  </a:lnTo>
                  <a:lnTo>
                    <a:pt x="2340741" y="218576"/>
                  </a:lnTo>
                  <a:lnTo>
                    <a:pt x="2344225" y="217951"/>
                  </a:lnTo>
                  <a:lnTo>
                    <a:pt x="2347708" y="219073"/>
                  </a:lnTo>
                  <a:lnTo>
                    <a:pt x="2351191" y="218451"/>
                  </a:lnTo>
                  <a:lnTo>
                    <a:pt x="2354674" y="219133"/>
                  </a:lnTo>
                  <a:lnTo>
                    <a:pt x="2358158" y="218512"/>
                  </a:lnTo>
                  <a:lnTo>
                    <a:pt x="2361641" y="217892"/>
                  </a:lnTo>
                  <a:lnTo>
                    <a:pt x="2365124" y="217707"/>
                  </a:lnTo>
                  <a:lnTo>
                    <a:pt x="2368607" y="217088"/>
                  </a:lnTo>
                  <a:lnTo>
                    <a:pt x="2372091" y="220567"/>
                  </a:lnTo>
                  <a:lnTo>
                    <a:pt x="2375574" y="219953"/>
                  </a:lnTo>
                  <a:lnTo>
                    <a:pt x="2379057" y="219339"/>
                  </a:lnTo>
                  <a:lnTo>
                    <a:pt x="2382540" y="218726"/>
                  </a:lnTo>
                  <a:lnTo>
                    <a:pt x="2386024" y="219397"/>
                  </a:lnTo>
                  <a:lnTo>
                    <a:pt x="2389507" y="218786"/>
                  </a:lnTo>
                  <a:lnTo>
                    <a:pt x="2392990" y="219881"/>
                  </a:lnTo>
                  <a:lnTo>
                    <a:pt x="2396473" y="219271"/>
                  </a:lnTo>
                  <a:lnTo>
                    <a:pt x="2399957" y="219088"/>
                  </a:lnTo>
                  <a:lnTo>
                    <a:pt x="2403440" y="218479"/>
                  </a:lnTo>
                  <a:lnTo>
                    <a:pt x="2406923" y="219993"/>
                  </a:lnTo>
                  <a:lnTo>
                    <a:pt x="2410406" y="219387"/>
                  </a:lnTo>
                  <a:lnTo>
                    <a:pt x="2413890" y="218781"/>
                  </a:lnTo>
                  <a:lnTo>
                    <a:pt x="2417373" y="219233"/>
                  </a:lnTo>
                  <a:lnTo>
                    <a:pt x="2420856" y="218629"/>
                  </a:lnTo>
                  <a:lnTo>
                    <a:pt x="2424339" y="218237"/>
                  </a:lnTo>
                  <a:lnTo>
                    <a:pt x="2427823" y="217633"/>
                  </a:lnTo>
                  <a:lnTo>
                    <a:pt x="2431306" y="217665"/>
                  </a:lnTo>
                  <a:lnTo>
                    <a:pt x="2434789" y="217062"/>
                  </a:lnTo>
                  <a:lnTo>
                    <a:pt x="2438272" y="217516"/>
                  </a:lnTo>
                  <a:lnTo>
                    <a:pt x="2441756" y="216915"/>
                  </a:lnTo>
                  <a:lnTo>
                    <a:pt x="2445239" y="216526"/>
                  </a:lnTo>
                  <a:lnTo>
                    <a:pt x="2448722" y="215926"/>
                  </a:lnTo>
                  <a:lnTo>
                    <a:pt x="2452205" y="218059"/>
                  </a:lnTo>
                  <a:lnTo>
                    <a:pt x="2455689" y="217462"/>
                  </a:lnTo>
                  <a:lnTo>
                    <a:pt x="2459172" y="216866"/>
                  </a:lnTo>
                  <a:lnTo>
                    <a:pt x="2462655" y="217941"/>
                  </a:lnTo>
                  <a:lnTo>
                    <a:pt x="2466138" y="217347"/>
                  </a:lnTo>
                  <a:lnTo>
                    <a:pt x="2469622" y="217378"/>
                  </a:lnTo>
                  <a:lnTo>
                    <a:pt x="2473105" y="216785"/>
                  </a:lnTo>
                  <a:lnTo>
                    <a:pt x="2476588" y="216400"/>
                  </a:lnTo>
                  <a:lnTo>
                    <a:pt x="2480071" y="215808"/>
                  </a:lnTo>
                  <a:lnTo>
                    <a:pt x="2483555" y="215841"/>
                  </a:lnTo>
                  <a:lnTo>
                    <a:pt x="2487038" y="215250"/>
                  </a:lnTo>
                  <a:lnTo>
                    <a:pt x="2490521" y="215492"/>
                  </a:lnTo>
                  <a:lnTo>
                    <a:pt x="2494004" y="214902"/>
                  </a:lnTo>
                  <a:lnTo>
                    <a:pt x="2497488" y="217213"/>
                  </a:lnTo>
                  <a:lnTo>
                    <a:pt x="2500971" y="216626"/>
                  </a:lnTo>
                  <a:lnTo>
                    <a:pt x="2504454" y="216863"/>
                  </a:lnTo>
                  <a:lnTo>
                    <a:pt x="2507937" y="216278"/>
                  </a:lnTo>
                  <a:lnTo>
                    <a:pt x="2511421" y="215693"/>
                  </a:lnTo>
                  <a:lnTo>
                    <a:pt x="2514904" y="215726"/>
                  </a:lnTo>
                  <a:lnTo>
                    <a:pt x="2518387" y="215142"/>
                  </a:lnTo>
                  <a:lnTo>
                    <a:pt x="2521870" y="218241"/>
                  </a:lnTo>
                  <a:lnTo>
                    <a:pt x="2525354" y="217661"/>
                  </a:lnTo>
                  <a:lnTo>
                    <a:pt x="2528837" y="218502"/>
                  </a:lnTo>
                  <a:lnTo>
                    <a:pt x="2532320" y="217924"/>
                  </a:lnTo>
                  <a:lnTo>
                    <a:pt x="2535803" y="218357"/>
                  </a:lnTo>
                  <a:lnTo>
                    <a:pt x="2539287" y="217781"/>
                  </a:lnTo>
                  <a:lnTo>
                    <a:pt x="2542770" y="217406"/>
                  </a:lnTo>
                  <a:lnTo>
                    <a:pt x="2546253" y="216830"/>
                  </a:lnTo>
                  <a:lnTo>
                    <a:pt x="2549736" y="220272"/>
                  </a:lnTo>
                  <a:lnTo>
                    <a:pt x="2553220" y="219700"/>
                  </a:lnTo>
                  <a:lnTo>
                    <a:pt x="2556703" y="219328"/>
                  </a:lnTo>
                  <a:lnTo>
                    <a:pt x="2560186" y="218757"/>
                  </a:lnTo>
                  <a:lnTo>
                    <a:pt x="2563669" y="218186"/>
                  </a:lnTo>
                  <a:lnTo>
                    <a:pt x="2567153" y="218015"/>
                  </a:lnTo>
                  <a:lnTo>
                    <a:pt x="2570636" y="217445"/>
                  </a:lnTo>
                  <a:lnTo>
                    <a:pt x="2574119" y="218670"/>
                  </a:lnTo>
                  <a:lnTo>
                    <a:pt x="2577602" y="218102"/>
                  </a:lnTo>
                  <a:lnTo>
                    <a:pt x="2581085" y="217534"/>
                  </a:lnTo>
                  <a:lnTo>
                    <a:pt x="2584569" y="216967"/>
                  </a:lnTo>
                  <a:lnTo>
                    <a:pt x="2588052" y="216599"/>
                  </a:lnTo>
                  <a:lnTo>
                    <a:pt x="2591535" y="216032"/>
                  </a:lnTo>
                  <a:lnTo>
                    <a:pt x="2595018" y="216859"/>
                  </a:lnTo>
                  <a:lnTo>
                    <a:pt x="2598502" y="216294"/>
                  </a:lnTo>
                  <a:lnTo>
                    <a:pt x="2601985" y="216722"/>
                  </a:lnTo>
                  <a:lnTo>
                    <a:pt x="2605468" y="216158"/>
                  </a:lnTo>
                  <a:lnTo>
                    <a:pt x="2608951" y="219532"/>
                  </a:lnTo>
                  <a:lnTo>
                    <a:pt x="2612435" y="218973"/>
                  </a:lnTo>
                  <a:lnTo>
                    <a:pt x="2615918" y="218413"/>
                  </a:lnTo>
                  <a:lnTo>
                    <a:pt x="2619401" y="218050"/>
                  </a:lnTo>
                  <a:lnTo>
                    <a:pt x="2622884" y="217491"/>
                  </a:lnTo>
                  <a:lnTo>
                    <a:pt x="2626368" y="225411"/>
                  </a:lnTo>
                  <a:lnTo>
                    <a:pt x="2629851" y="224861"/>
                  </a:lnTo>
                  <a:lnTo>
                    <a:pt x="2633334" y="225635"/>
                  </a:lnTo>
                  <a:lnTo>
                    <a:pt x="2636817" y="225087"/>
                  </a:lnTo>
                  <a:lnTo>
                    <a:pt x="2640301" y="228104"/>
                  </a:lnTo>
                  <a:lnTo>
                    <a:pt x="2643784" y="227559"/>
                  </a:lnTo>
                  <a:lnTo>
                    <a:pt x="2647267" y="227388"/>
                  </a:lnTo>
                  <a:lnTo>
                    <a:pt x="2650750" y="226844"/>
                  </a:lnTo>
                  <a:lnTo>
                    <a:pt x="2654234" y="226673"/>
                  </a:lnTo>
                  <a:lnTo>
                    <a:pt x="2657717" y="226130"/>
                  </a:lnTo>
                  <a:lnTo>
                    <a:pt x="2661200" y="226705"/>
                  </a:lnTo>
                  <a:lnTo>
                    <a:pt x="2664683" y="226163"/>
                  </a:lnTo>
                  <a:lnTo>
                    <a:pt x="2668167" y="225622"/>
                  </a:lnTo>
                  <a:lnTo>
                    <a:pt x="2671650" y="225080"/>
                  </a:lnTo>
                  <a:lnTo>
                    <a:pt x="2675133" y="224539"/>
                  </a:lnTo>
                  <a:lnTo>
                    <a:pt x="2678616" y="225859"/>
                  </a:lnTo>
                  <a:lnTo>
                    <a:pt x="2682100" y="225320"/>
                  </a:lnTo>
                  <a:lnTo>
                    <a:pt x="2685583" y="225892"/>
                  </a:lnTo>
                  <a:lnTo>
                    <a:pt x="2689066" y="225355"/>
                  </a:lnTo>
                  <a:lnTo>
                    <a:pt x="2692549" y="226294"/>
                  </a:lnTo>
                  <a:lnTo>
                    <a:pt x="2696033" y="225758"/>
                  </a:lnTo>
                  <a:lnTo>
                    <a:pt x="2699516" y="229063"/>
                  </a:lnTo>
                  <a:lnTo>
                    <a:pt x="2702999" y="228532"/>
                  </a:lnTo>
                  <a:lnTo>
                    <a:pt x="2706482" y="228000"/>
                  </a:lnTo>
                  <a:lnTo>
                    <a:pt x="2709966" y="227469"/>
                  </a:lnTo>
                  <a:lnTo>
                    <a:pt x="2713449" y="229654"/>
                  </a:lnTo>
                  <a:lnTo>
                    <a:pt x="2716932" y="229125"/>
                  </a:lnTo>
                  <a:lnTo>
                    <a:pt x="2720415" y="228597"/>
                  </a:lnTo>
                  <a:lnTo>
                    <a:pt x="2723899" y="230762"/>
                  </a:lnTo>
                  <a:lnTo>
                    <a:pt x="2727382" y="230236"/>
                  </a:lnTo>
                  <a:lnTo>
                    <a:pt x="2730865" y="231848"/>
                  </a:lnTo>
                  <a:lnTo>
                    <a:pt x="2734348" y="231325"/>
                  </a:lnTo>
                  <a:lnTo>
                    <a:pt x="2737832" y="231334"/>
                  </a:lnTo>
                  <a:lnTo>
                    <a:pt x="2741315" y="230812"/>
                  </a:lnTo>
                  <a:lnTo>
                    <a:pt x="2744798" y="231352"/>
                  </a:lnTo>
                  <a:lnTo>
                    <a:pt x="2748281" y="230831"/>
                  </a:lnTo>
                  <a:lnTo>
                    <a:pt x="2751765" y="231547"/>
                  </a:lnTo>
                  <a:lnTo>
                    <a:pt x="2755248" y="231027"/>
                  </a:lnTo>
                  <a:lnTo>
                    <a:pt x="2758731" y="230508"/>
                  </a:lnTo>
                  <a:lnTo>
                    <a:pt x="2762214" y="229989"/>
                  </a:lnTo>
                  <a:lnTo>
                    <a:pt x="2765698" y="230529"/>
                  </a:lnTo>
                  <a:lnTo>
                    <a:pt x="2769181" y="230011"/>
                  </a:lnTo>
                  <a:lnTo>
                    <a:pt x="2772664" y="229493"/>
                  </a:lnTo>
                  <a:lnTo>
                    <a:pt x="2776147" y="232306"/>
                  </a:lnTo>
                  <a:lnTo>
                    <a:pt x="2779631" y="231792"/>
                  </a:lnTo>
                  <a:lnTo>
                    <a:pt x="2783114" y="231800"/>
                  </a:lnTo>
                  <a:lnTo>
                    <a:pt x="2786597" y="231287"/>
                  </a:lnTo>
                  <a:lnTo>
                    <a:pt x="2790080" y="230948"/>
                  </a:lnTo>
                  <a:lnTo>
                    <a:pt x="2793564" y="230435"/>
                  </a:lnTo>
                  <a:lnTo>
                    <a:pt x="2797047" y="229923"/>
                  </a:lnTo>
                  <a:lnTo>
                    <a:pt x="2800530" y="229410"/>
                  </a:lnTo>
                  <a:lnTo>
                    <a:pt x="2804013" y="229247"/>
                  </a:lnTo>
                  <a:lnTo>
                    <a:pt x="2807497" y="228735"/>
                  </a:lnTo>
                  <a:lnTo>
                    <a:pt x="2810980" y="229444"/>
                  </a:lnTo>
                  <a:lnTo>
                    <a:pt x="2814463" y="228934"/>
                  </a:lnTo>
                  <a:lnTo>
                    <a:pt x="2817946" y="228424"/>
                  </a:lnTo>
                  <a:lnTo>
                    <a:pt x="2821430" y="228958"/>
                  </a:lnTo>
                  <a:lnTo>
                    <a:pt x="2824913" y="228449"/>
                  </a:lnTo>
                  <a:lnTo>
                    <a:pt x="2828396" y="228114"/>
                  </a:lnTo>
                  <a:lnTo>
                    <a:pt x="2831879" y="227606"/>
                  </a:lnTo>
                  <a:lnTo>
                    <a:pt x="2835363" y="227967"/>
                  </a:lnTo>
                  <a:lnTo>
                    <a:pt x="2838846" y="227460"/>
                  </a:lnTo>
                  <a:lnTo>
                    <a:pt x="2842329" y="227993"/>
                  </a:lnTo>
                  <a:lnTo>
                    <a:pt x="2845812" y="227487"/>
                  </a:lnTo>
                  <a:lnTo>
                    <a:pt x="2849296" y="227847"/>
                  </a:lnTo>
                  <a:lnTo>
                    <a:pt x="2852779" y="227342"/>
                  </a:lnTo>
                  <a:lnTo>
                    <a:pt x="2856262" y="227010"/>
                  </a:lnTo>
                  <a:lnTo>
                    <a:pt x="2859745" y="226506"/>
                  </a:lnTo>
                  <a:lnTo>
                    <a:pt x="2863229" y="226001"/>
                  </a:lnTo>
                  <a:lnTo>
                    <a:pt x="2866712" y="225497"/>
                  </a:lnTo>
                  <a:lnTo>
                    <a:pt x="2870195" y="224993"/>
                  </a:lnTo>
                  <a:lnTo>
                    <a:pt x="2873678" y="224490"/>
                  </a:lnTo>
                  <a:lnTo>
                    <a:pt x="2877161" y="223986"/>
                  </a:lnTo>
                  <a:lnTo>
                    <a:pt x="2880645" y="223830"/>
                  </a:lnTo>
                  <a:lnTo>
                    <a:pt x="2884128" y="223328"/>
                  </a:lnTo>
                  <a:lnTo>
                    <a:pt x="2887611" y="223173"/>
                  </a:lnTo>
                  <a:lnTo>
                    <a:pt x="2891094" y="222670"/>
                  </a:lnTo>
                  <a:lnTo>
                    <a:pt x="2894578" y="225110"/>
                  </a:lnTo>
                  <a:lnTo>
                    <a:pt x="2898061" y="224611"/>
                  </a:lnTo>
                  <a:lnTo>
                    <a:pt x="2901544" y="225658"/>
                  </a:lnTo>
                  <a:lnTo>
                    <a:pt x="2905027" y="225160"/>
                  </a:lnTo>
                  <a:lnTo>
                    <a:pt x="2908511" y="228406"/>
                  </a:lnTo>
                  <a:lnTo>
                    <a:pt x="2911994" y="227912"/>
                  </a:lnTo>
                  <a:lnTo>
                    <a:pt x="2915477" y="228599"/>
                  </a:lnTo>
                  <a:lnTo>
                    <a:pt x="2918960" y="228107"/>
                  </a:lnTo>
                  <a:lnTo>
                    <a:pt x="2922444" y="227614"/>
                  </a:lnTo>
                  <a:lnTo>
                    <a:pt x="2925927" y="231304"/>
                  </a:lnTo>
                  <a:lnTo>
                    <a:pt x="2929410" y="230815"/>
                  </a:lnTo>
                  <a:lnTo>
                    <a:pt x="2932893" y="232969"/>
                  </a:lnTo>
                  <a:lnTo>
                    <a:pt x="2936377" y="232483"/>
                  </a:lnTo>
                  <a:lnTo>
                    <a:pt x="2939860" y="232655"/>
                  </a:lnTo>
                  <a:lnTo>
                    <a:pt x="2943343" y="232169"/>
                  </a:lnTo>
                  <a:lnTo>
                    <a:pt x="2946826" y="232341"/>
                  </a:lnTo>
                  <a:lnTo>
                    <a:pt x="2950310" y="231857"/>
                  </a:lnTo>
                  <a:lnTo>
                    <a:pt x="2953793" y="231537"/>
                  </a:lnTo>
                  <a:lnTo>
                    <a:pt x="2957276" y="231053"/>
                  </a:lnTo>
                  <a:lnTo>
                    <a:pt x="2960759" y="231062"/>
                  </a:lnTo>
                  <a:lnTo>
                    <a:pt x="2964243" y="230578"/>
                  </a:lnTo>
                  <a:lnTo>
                    <a:pt x="2967726" y="231570"/>
                  </a:lnTo>
                  <a:lnTo>
                    <a:pt x="2971209" y="231088"/>
                  </a:lnTo>
                  <a:lnTo>
                    <a:pt x="2974692" y="230607"/>
                  </a:lnTo>
                  <a:lnTo>
                    <a:pt x="2978176" y="230125"/>
                  </a:lnTo>
                  <a:lnTo>
                    <a:pt x="2981659" y="229644"/>
                  </a:lnTo>
                  <a:lnTo>
                    <a:pt x="2985142" y="230145"/>
                  </a:lnTo>
                  <a:lnTo>
                    <a:pt x="2988625" y="229665"/>
                  </a:lnTo>
                  <a:lnTo>
                    <a:pt x="2992109" y="230165"/>
                  </a:lnTo>
                  <a:lnTo>
                    <a:pt x="2995592" y="229686"/>
                  </a:lnTo>
                  <a:lnTo>
                    <a:pt x="2999075" y="229534"/>
                  </a:lnTo>
                  <a:lnTo>
                    <a:pt x="3002558" y="229055"/>
                  </a:lnTo>
                  <a:lnTo>
                    <a:pt x="3006042" y="228577"/>
                  </a:lnTo>
                  <a:lnTo>
                    <a:pt x="3009525" y="228099"/>
                  </a:lnTo>
                  <a:lnTo>
                    <a:pt x="3013008" y="230385"/>
                  </a:lnTo>
                  <a:lnTo>
                    <a:pt x="3016491" y="229910"/>
                  </a:lnTo>
                  <a:lnTo>
                    <a:pt x="3019975" y="229597"/>
                  </a:lnTo>
                  <a:lnTo>
                    <a:pt x="3023458" y="229122"/>
                  </a:lnTo>
                  <a:lnTo>
                    <a:pt x="3026941" y="228647"/>
                  </a:lnTo>
                  <a:lnTo>
                    <a:pt x="3030424" y="228982"/>
                  </a:lnTo>
                  <a:lnTo>
                    <a:pt x="3033908" y="228508"/>
                  </a:lnTo>
                  <a:lnTo>
                    <a:pt x="3037391" y="230131"/>
                  </a:lnTo>
                  <a:lnTo>
                    <a:pt x="3040874" y="229659"/>
                  </a:lnTo>
                  <a:lnTo>
                    <a:pt x="3044357" y="230630"/>
                  </a:lnTo>
                  <a:lnTo>
                    <a:pt x="3047841" y="230160"/>
                  </a:lnTo>
                  <a:lnTo>
                    <a:pt x="3051324" y="230648"/>
                  </a:lnTo>
                  <a:lnTo>
                    <a:pt x="3054807" y="230179"/>
                  </a:lnTo>
                  <a:lnTo>
                    <a:pt x="3058290" y="229870"/>
                  </a:lnTo>
                  <a:lnTo>
                    <a:pt x="3061774" y="229401"/>
                  </a:lnTo>
                  <a:lnTo>
                    <a:pt x="3065257" y="229571"/>
                  </a:lnTo>
                  <a:lnTo>
                    <a:pt x="3068740" y="229103"/>
                  </a:lnTo>
                  <a:lnTo>
                    <a:pt x="3072223" y="228635"/>
                  </a:lnTo>
                  <a:lnTo>
                    <a:pt x="3075707" y="228168"/>
                  </a:lnTo>
                  <a:lnTo>
                    <a:pt x="3079190" y="227700"/>
                  </a:lnTo>
                  <a:lnTo>
                    <a:pt x="3082673" y="228032"/>
                  </a:lnTo>
                  <a:lnTo>
                    <a:pt x="3086156" y="227566"/>
                  </a:lnTo>
                  <a:lnTo>
                    <a:pt x="3089640" y="227578"/>
                  </a:lnTo>
                  <a:lnTo>
                    <a:pt x="3093123" y="227112"/>
                  </a:lnTo>
                  <a:lnTo>
                    <a:pt x="3096606" y="227444"/>
                  </a:lnTo>
                  <a:lnTo>
                    <a:pt x="3100089" y="226979"/>
                  </a:lnTo>
                  <a:lnTo>
                    <a:pt x="3103573" y="229368"/>
                  </a:lnTo>
                  <a:lnTo>
                    <a:pt x="3107056" y="228906"/>
                  </a:lnTo>
                  <a:lnTo>
                    <a:pt x="3110539" y="231425"/>
                  </a:lnTo>
                  <a:lnTo>
                    <a:pt x="3114022" y="230965"/>
                  </a:lnTo>
                  <a:lnTo>
                    <a:pt x="3117506" y="230505"/>
                  </a:lnTo>
                  <a:lnTo>
                    <a:pt x="3120989" y="230046"/>
                  </a:lnTo>
                  <a:lnTo>
                    <a:pt x="3124472" y="232231"/>
                  </a:lnTo>
                  <a:lnTo>
                    <a:pt x="3127955" y="231774"/>
                  </a:lnTo>
                  <a:lnTo>
                    <a:pt x="3131439" y="231318"/>
                  </a:lnTo>
                  <a:lnTo>
                    <a:pt x="3134922" y="238640"/>
                  </a:lnTo>
                  <a:lnTo>
                    <a:pt x="3138405" y="238190"/>
                  </a:lnTo>
                  <a:lnTo>
                    <a:pt x="3141888" y="239238"/>
                  </a:lnTo>
                  <a:lnTo>
                    <a:pt x="3145372" y="238789"/>
                  </a:lnTo>
                  <a:lnTo>
                    <a:pt x="3148855" y="240425"/>
                  </a:lnTo>
                  <a:lnTo>
                    <a:pt x="3152338" y="239978"/>
                  </a:lnTo>
                  <a:lnTo>
                    <a:pt x="3155821" y="246407"/>
                  </a:lnTo>
                  <a:lnTo>
                    <a:pt x="3159304" y="245966"/>
                  </a:lnTo>
                  <a:lnTo>
                    <a:pt x="3162788" y="247824"/>
                  </a:lnTo>
                  <a:lnTo>
                    <a:pt x="3166271" y="247385"/>
                  </a:lnTo>
                  <a:lnTo>
                    <a:pt x="3169754" y="247089"/>
                  </a:lnTo>
                  <a:lnTo>
                    <a:pt x="3173237" y="246651"/>
                  </a:lnTo>
                  <a:lnTo>
                    <a:pt x="3176721" y="246213"/>
                  </a:lnTo>
                  <a:lnTo>
                    <a:pt x="3180204" y="247204"/>
                  </a:lnTo>
                  <a:lnTo>
                    <a:pt x="3183687" y="246767"/>
                  </a:lnTo>
                  <a:lnTo>
                    <a:pt x="3187170" y="248321"/>
                  </a:lnTo>
                  <a:lnTo>
                    <a:pt x="3190654" y="247885"/>
                  </a:lnTo>
                  <a:lnTo>
                    <a:pt x="3194137" y="248300"/>
                  </a:lnTo>
                  <a:lnTo>
                    <a:pt x="3197620" y="247865"/>
                  </a:lnTo>
                  <a:lnTo>
                    <a:pt x="3201103" y="247714"/>
                  </a:lnTo>
                  <a:lnTo>
                    <a:pt x="3204587" y="247281"/>
                  </a:lnTo>
                  <a:lnTo>
                    <a:pt x="3208070" y="246988"/>
                  </a:lnTo>
                  <a:lnTo>
                    <a:pt x="3211553" y="246555"/>
                  </a:lnTo>
                  <a:lnTo>
                    <a:pt x="3215036" y="246122"/>
                  </a:lnTo>
                  <a:lnTo>
                    <a:pt x="3218520" y="245689"/>
                  </a:lnTo>
                  <a:lnTo>
                    <a:pt x="3222003" y="245256"/>
                  </a:lnTo>
                  <a:lnTo>
                    <a:pt x="3225486" y="244823"/>
                  </a:lnTo>
                  <a:lnTo>
                    <a:pt x="3228969" y="244391"/>
                  </a:lnTo>
                  <a:lnTo>
                    <a:pt x="3232453" y="244100"/>
                  </a:lnTo>
                  <a:lnTo>
                    <a:pt x="3235936" y="243668"/>
                  </a:lnTo>
                  <a:lnTo>
                    <a:pt x="3239419" y="245502"/>
                  </a:lnTo>
                  <a:lnTo>
                    <a:pt x="3242902" y="245072"/>
                  </a:lnTo>
                  <a:lnTo>
                    <a:pt x="3246386" y="245065"/>
                  </a:lnTo>
                  <a:lnTo>
                    <a:pt x="3249869" y="244635"/>
                  </a:lnTo>
                  <a:lnTo>
                    <a:pt x="3253352" y="245192"/>
                  </a:lnTo>
                  <a:lnTo>
                    <a:pt x="3256835" y="244763"/>
                  </a:lnTo>
                  <a:lnTo>
                    <a:pt x="3260319" y="247272"/>
                  </a:lnTo>
                  <a:lnTo>
                    <a:pt x="3263802" y="246846"/>
                  </a:lnTo>
                  <a:lnTo>
                    <a:pt x="3267285" y="247392"/>
                  </a:lnTo>
                  <a:lnTo>
                    <a:pt x="3270768" y="246967"/>
                  </a:lnTo>
                  <a:lnTo>
                    <a:pt x="3274252" y="247097"/>
                  </a:lnTo>
                  <a:lnTo>
                    <a:pt x="3277735" y="246672"/>
                  </a:lnTo>
                  <a:lnTo>
                    <a:pt x="3281218" y="246248"/>
                  </a:lnTo>
                  <a:lnTo>
                    <a:pt x="3284701" y="248309"/>
                  </a:lnTo>
                  <a:lnTo>
                    <a:pt x="3288185" y="247887"/>
                  </a:lnTo>
                  <a:lnTo>
                    <a:pt x="3291668" y="247603"/>
                  </a:lnTo>
                  <a:lnTo>
                    <a:pt x="3295151" y="247181"/>
                  </a:lnTo>
                  <a:lnTo>
                    <a:pt x="3298634" y="248952"/>
                  </a:lnTo>
                  <a:lnTo>
                    <a:pt x="3302118" y="248532"/>
                  </a:lnTo>
                  <a:lnTo>
                    <a:pt x="3305601" y="249338"/>
                  </a:lnTo>
                  <a:lnTo>
                    <a:pt x="3309084" y="248919"/>
                  </a:lnTo>
                  <a:lnTo>
                    <a:pt x="3312567" y="250668"/>
                  </a:lnTo>
                  <a:lnTo>
                    <a:pt x="3316051" y="250251"/>
                  </a:lnTo>
                  <a:lnTo>
                    <a:pt x="3319534" y="249969"/>
                  </a:lnTo>
                  <a:lnTo>
                    <a:pt x="3323017" y="249553"/>
                  </a:lnTo>
                  <a:lnTo>
                    <a:pt x="3326500" y="249811"/>
                  </a:lnTo>
                  <a:lnTo>
                    <a:pt x="3329984" y="249395"/>
                  </a:lnTo>
                  <a:lnTo>
                    <a:pt x="3333467" y="248980"/>
                  </a:lnTo>
                  <a:lnTo>
                    <a:pt x="3336950" y="251782"/>
                  </a:lnTo>
                  <a:lnTo>
                    <a:pt x="3340433" y="251370"/>
                  </a:lnTo>
                  <a:lnTo>
                    <a:pt x="3343917" y="251490"/>
                  </a:lnTo>
                  <a:lnTo>
                    <a:pt x="3347400" y="251077"/>
                  </a:lnTo>
                  <a:lnTo>
                    <a:pt x="3350883" y="250932"/>
                  </a:lnTo>
                  <a:lnTo>
                    <a:pt x="3354366" y="250520"/>
                  </a:lnTo>
                  <a:lnTo>
                    <a:pt x="3357850" y="250375"/>
                  </a:lnTo>
                  <a:lnTo>
                    <a:pt x="3361333" y="249963"/>
                  </a:lnTo>
                  <a:lnTo>
                    <a:pt x="3364816" y="250085"/>
                  </a:lnTo>
                  <a:lnTo>
                    <a:pt x="3368299" y="249674"/>
                  </a:lnTo>
                  <a:lnTo>
                    <a:pt x="3371783" y="249396"/>
                  </a:lnTo>
                  <a:lnTo>
                    <a:pt x="3375266" y="248986"/>
                  </a:lnTo>
                  <a:lnTo>
                    <a:pt x="3378749" y="248576"/>
                  </a:lnTo>
                  <a:lnTo>
                    <a:pt x="3382232" y="248166"/>
                  </a:lnTo>
                  <a:lnTo>
                    <a:pt x="3385716" y="247755"/>
                  </a:lnTo>
                  <a:lnTo>
                    <a:pt x="3389199" y="247746"/>
                  </a:lnTo>
                  <a:lnTo>
                    <a:pt x="3392682" y="247337"/>
                  </a:lnTo>
                  <a:lnTo>
                    <a:pt x="3396165" y="246927"/>
                  </a:lnTo>
                  <a:lnTo>
                    <a:pt x="3399649" y="246518"/>
                  </a:lnTo>
                  <a:lnTo>
                    <a:pt x="3403132" y="246109"/>
                  </a:lnTo>
                  <a:lnTo>
                    <a:pt x="3406615" y="245699"/>
                  </a:lnTo>
                  <a:lnTo>
                    <a:pt x="3410098" y="245960"/>
                  </a:lnTo>
                  <a:lnTo>
                    <a:pt x="3413582" y="245551"/>
                  </a:lnTo>
                  <a:lnTo>
                    <a:pt x="3417065" y="246344"/>
                  </a:lnTo>
                  <a:lnTo>
                    <a:pt x="3420548" y="245937"/>
                  </a:lnTo>
                  <a:lnTo>
                    <a:pt x="3424031" y="247918"/>
                  </a:lnTo>
                  <a:lnTo>
                    <a:pt x="3427515" y="247513"/>
                  </a:lnTo>
                  <a:lnTo>
                    <a:pt x="3430998" y="247767"/>
                  </a:lnTo>
                  <a:lnTo>
                    <a:pt x="3434481" y="247363"/>
                  </a:lnTo>
                  <a:lnTo>
                    <a:pt x="3437964" y="246958"/>
                  </a:lnTo>
                  <a:lnTo>
                    <a:pt x="3441447" y="248002"/>
                  </a:lnTo>
                  <a:lnTo>
                    <a:pt x="3444931" y="247599"/>
                  </a:lnTo>
                  <a:lnTo>
                    <a:pt x="3448414" y="247328"/>
                  </a:lnTo>
                  <a:lnTo>
                    <a:pt x="3451897" y="246925"/>
                  </a:lnTo>
                  <a:lnTo>
                    <a:pt x="3455380" y="247572"/>
                  </a:lnTo>
                  <a:lnTo>
                    <a:pt x="3458864" y="247170"/>
                  </a:lnTo>
                  <a:lnTo>
                    <a:pt x="3462347" y="246900"/>
                  </a:lnTo>
                  <a:lnTo>
                    <a:pt x="3465830" y="246498"/>
                  </a:lnTo>
                  <a:lnTo>
                    <a:pt x="3469313" y="246359"/>
                  </a:lnTo>
                  <a:lnTo>
                    <a:pt x="3472797" y="245958"/>
                  </a:lnTo>
                  <a:lnTo>
                    <a:pt x="3476280" y="246867"/>
                  </a:lnTo>
                  <a:lnTo>
                    <a:pt x="3479763" y="246467"/>
                  </a:lnTo>
                  <a:lnTo>
                    <a:pt x="3483246" y="246067"/>
                  </a:lnTo>
                  <a:lnTo>
                    <a:pt x="3483246" y="246198"/>
                  </a:lnTo>
                  <a:lnTo>
                    <a:pt x="3483246" y="246328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09158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6769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AUC:0.259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AUC:0.214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AUC:0.155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AUC:0.181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AUC:0.153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606248" y="1628807"/>
              <a:ext cx="727040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Hemoglobin A1c 6.5%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33440"/>
            </a:xfrm>
            <a:custGeom>
              <a:avLst/>
              <a:gdLst/>
              <a:ahLst/>
              <a:cxnLst/>
              <a:rect l="0" t="0" r="0" b="0"/>
              <a:pathLst>
                <a:path w="3483246" h="313344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192136"/>
                  </a:lnTo>
                  <a:lnTo>
                    <a:pt x="55731" y="365498"/>
                  </a:lnTo>
                  <a:lnTo>
                    <a:pt x="59215" y="496330"/>
                  </a:lnTo>
                  <a:lnTo>
                    <a:pt x="62698" y="472496"/>
                  </a:lnTo>
                  <a:lnTo>
                    <a:pt x="66181" y="450847"/>
                  </a:lnTo>
                  <a:lnTo>
                    <a:pt x="69664" y="431094"/>
                  </a:lnTo>
                  <a:lnTo>
                    <a:pt x="73148" y="413000"/>
                  </a:lnTo>
                  <a:lnTo>
                    <a:pt x="76631" y="396364"/>
                  </a:lnTo>
                  <a:lnTo>
                    <a:pt x="80114" y="381015"/>
                  </a:lnTo>
                  <a:lnTo>
                    <a:pt x="83597" y="366812"/>
                  </a:lnTo>
                  <a:lnTo>
                    <a:pt x="87081" y="353629"/>
                  </a:lnTo>
                  <a:lnTo>
                    <a:pt x="90564" y="341360"/>
                  </a:lnTo>
                  <a:lnTo>
                    <a:pt x="94047" y="329915"/>
                  </a:lnTo>
                  <a:lnTo>
                    <a:pt x="97530" y="319212"/>
                  </a:lnTo>
                  <a:lnTo>
                    <a:pt x="101014" y="976656"/>
                  </a:lnTo>
                  <a:lnTo>
                    <a:pt x="104497" y="953008"/>
                  </a:lnTo>
                  <a:lnTo>
                    <a:pt x="107980" y="930478"/>
                  </a:lnTo>
                  <a:lnTo>
                    <a:pt x="111463" y="1090679"/>
                  </a:lnTo>
                  <a:lnTo>
                    <a:pt x="114947" y="1092875"/>
                  </a:lnTo>
                  <a:lnTo>
                    <a:pt x="118430" y="1094938"/>
                  </a:lnTo>
                  <a:lnTo>
                    <a:pt x="121913" y="1096880"/>
                  </a:lnTo>
                  <a:lnTo>
                    <a:pt x="125396" y="1098712"/>
                  </a:lnTo>
                  <a:lnTo>
                    <a:pt x="128880" y="1320787"/>
                  </a:lnTo>
                  <a:lnTo>
                    <a:pt x="132363" y="1298991"/>
                  </a:lnTo>
                  <a:lnTo>
                    <a:pt x="135846" y="1277904"/>
                  </a:lnTo>
                  <a:lnTo>
                    <a:pt x="139329" y="1289173"/>
                  </a:lnTo>
                  <a:lnTo>
                    <a:pt x="142813" y="1335772"/>
                  </a:lnTo>
                  <a:lnTo>
                    <a:pt x="146296" y="1378348"/>
                  </a:lnTo>
                  <a:lnTo>
                    <a:pt x="149779" y="1381035"/>
                  </a:lnTo>
                  <a:lnTo>
                    <a:pt x="153262" y="1361920"/>
                  </a:lnTo>
                  <a:lnTo>
                    <a:pt x="156746" y="1343327"/>
                  </a:lnTo>
                  <a:lnTo>
                    <a:pt x="160229" y="1325234"/>
                  </a:lnTo>
                  <a:lnTo>
                    <a:pt x="163712" y="1307623"/>
                  </a:lnTo>
                  <a:lnTo>
                    <a:pt x="167195" y="1290473"/>
                  </a:lnTo>
                  <a:lnTo>
                    <a:pt x="170679" y="1273768"/>
                  </a:lnTo>
                  <a:lnTo>
                    <a:pt x="174162" y="1257489"/>
                  </a:lnTo>
                  <a:lnTo>
                    <a:pt x="177645" y="1242700"/>
                  </a:lnTo>
                  <a:lnTo>
                    <a:pt x="181128" y="1234225"/>
                  </a:lnTo>
                  <a:lnTo>
                    <a:pt x="184612" y="1226009"/>
                  </a:lnTo>
                  <a:lnTo>
                    <a:pt x="188095" y="1218040"/>
                  </a:lnTo>
                  <a:lnTo>
                    <a:pt x="191578" y="1210307"/>
                  </a:lnTo>
                  <a:lnTo>
                    <a:pt x="195061" y="1202801"/>
                  </a:lnTo>
                  <a:lnTo>
                    <a:pt x="198545" y="1195511"/>
                  </a:lnTo>
                  <a:lnTo>
                    <a:pt x="202028" y="1188428"/>
                  </a:lnTo>
                  <a:lnTo>
                    <a:pt x="205511" y="1181543"/>
                  </a:lnTo>
                  <a:lnTo>
                    <a:pt x="208994" y="1174848"/>
                  </a:lnTo>
                  <a:lnTo>
                    <a:pt x="212478" y="1168336"/>
                  </a:lnTo>
                  <a:lnTo>
                    <a:pt x="215961" y="1161998"/>
                  </a:lnTo>
                  <a:lnTo>
                    <a:pt x="219444" y="1517077"/>
                  </a:lnTo>
                  <a:lnTo>
                    <a:pt x="222927" y="1571511"/>
                  </a:lnTo>
                  <a:lnTo>
                    <a:pt x="226411" y="1741244"/>
                  </a:lnTo>
                  <a:lnTo>
                    <a:pt x="229894" y="1727950"/>
                  </a:lnTo>
                  <a:lnTo>
                    <a:pt x="233377" y="1714856"/>
                  </a:lnTo>
                  <a:lnTo>
                    <a:pt x="236860" y="1701960"/>
                  </a:lnTo>
                  <a:lnTo>
                    <a:pt x="240344" y="1689256"/>
                  </a:lnTo>
                  <a:lnTo>
                    <a:pt x="243827" y="1676740"/>
                  </a:lnTo>
                  <a:lnTo>
                    <a:pt x="247310" y="1771119"/>
                  </a:lnTo>
                  <a:lnTo>
                    <a:pt x="250793" y="1758942"/>
                  </a:lnTo>
                  <a:lnTo>
                    <a:pt x="254277" y="1746931"/>
                  </a:lnTo>
                  <a:lnTo>
                    <a:pt x="257760" y="1748114"/>
                  </a:lnTo>
                  <a:lnTo>
                    <a:pt x="261243" y="1759477"/>
                  </a:lnTo>
                  <a:lnTo>
                    <a:pt x="264726" y="1770400"/>
                  </a:lnTo>
                  <a:lnTo>
                    <a:pt x="268210" y="1780906"/>
                  </a:lnTo>
                  <a:lnTo>
                    <a:pt x="271693" y="1791019"/>
                  </a:lnTo>
                  <a:lnTo>
                    <a:pt x="275176" y="1800762"/>
                  </a:lnTo>
                  <a:lnTo>
                    <a:pt x="278659" y="1801024"/>
                  </a:lnTo>
                  <a:lnTo>
                    <a:pt x="282143" y="1800315"/>
                  </a:lnTo>
                  <a:lnTo>
                    <a:pt x="285626" y="1799623"/>
                  </a:lnTo>
                  <a:lnTo>
                    <a:pt x="289109" y="1798947"/>
                  </a:lnTo>
                  <a:lnTo>
                    <a:pt x="292592" y="1798287"/>
                  </a:lnTo>
                  <a:lnTo>
                    <a:pt x="296075" y="1797642"/>
                  </a:lnTo>
                  <a:lnTo>
                    <a:pt x="299559" y="1797011"/>
                  </a:lnTo>
                  <a:lnTo>
                    <a:pt x="303042" y="1796394"/>
                  </a:lnTo>
                  <a:lnTo>
                    <a:pt x="306525" y="1795791"/>
                  </a:lnTo>
                  <a:lnTo>
                    <a:pt x="310008" y="1795202"/>
                  </a:lnTo>
                  <a:lnTo>
                    <a:pt x="313492" y="1794624"/>
                  </a:lnTo>
                  <a:lnTo>
                    <a:pt x="316975" y="1792244"/>
                  </a:lnTo>
                  <a:lnTo>
                    <a:pt x="320458" y="1788728"/>
                  </a:lnTo>
                  <a:lnTo>
                    <a:pt x="323941" y="1785273"/>
                  </a:lnTo>
                  <a:lnTo>
                    <a:pt x="327425" y="1781879"/>
                  </a:lnTo>
                  <a:lnTo>
                    <a:pt x="330908" y="1778542"/>
                  </a:lnTo>
                  <a:lnTo>
                    <a:pt x="334391" y="1775263"/>
                  </a:lnTo>
                  <a:lnTo>
                    <a:pt x="337874" y="1772038"/>
                  </a:lnTo>
                  <a:lnTo>
                    <a:pt x="341358" y="1768868"/>
                  </a:lnTo>
                  <a:lnTo>
                    <a:pt x="344841" y="1766676"/>
                  </a:lnTo>
                  <a:lnTo>
                    <a:pt x="348324" y="1770650"/>
                  </a:lnTo>
                  <a:lnTo>
                    <a:pt x="351807" y="1774527"/>
                  </a:lnTo>
                  <a:lnTo>
                    <a:pt x="355291" y="1778311"/>
                  </a:lnTo>
                  <a:lnTo>
                    <a:pt x="358774" y="1782005"/>
                  </a:lnTo>
                  <a:lnTo>
                    <a:pt x="362257" y="1785613"/>
                  </a:lnTo>
                  <a:lnTo>
                    <a:pt x="365740" y="1783466"/>
                  </a:lnTo>
                  <a:lnTo>
                    <a:pt x="369224" y="1775216"/>
                  </a:lnTo>
                  <a:lnTo>
                    <a:pt x="372707" y="1767041"/>
                  </a:lnTo>
                  <a:lnTo>
                    <a:pt x="376190" y="1758942"/>
                  </a:lnTo>
                  <a:lnTo>
                    <a:pt x="379673" y="1750916"/>
                  </a:lnTo>
                  <a:lnTo>
                    <a:pt x="383157" y="1742964"/>
                  </a:lnTo>
                  <a:lnTo>
                    <a:pt x="386640" y="1744875"/>
                  </a:lnTo>
                  <a:lnTo>
                    <a:pt x="390123" y="1748710"/>
                  </a:lnTo>
                  <a:lnTo>
                    <a:pt x="393606" y="1752461"/>
                  </a:lnTo>
                  <a:lnTo>
                    <a:pt x="397090" y="1756131"/>
                  </a:lnTo>
                  <a:lnTo>
                    <a:pt x="400573" y="1759722"/>
                  </a:lnTo>
                  <a:lnTo>
                    <a:pt x="404056" y="1878408"/>
                  </a:lnTo>
                  <a:lnTo>
                    <a:pt x="407539" y="1877330"/>
                  </a:lnTo>
                  <a:lnTo>
                    <a:pt x="411023" y="1876269"/>
                  </a:lnTo>
                  <a:lnTo>
                    <a:pt x="414506" y="1875224"/>
                  </a:lnTo>
                  <a:lnTo>
                    <a:pt x="417989" y="1874195"/>
                  </a:lnTo>
                  <a:lnTo>
                    <a:pt x="421472" y="1873183"/>
                  </a:lnTo>
                  <a:lnTo>
                    <a:pt x="424956" y="1872185"/>
                  </a:lnTo>
                  <a:lnTo>
                    <a:pt x="428439" y="1871203"/>
                  </a:lnTo>
                  <a:lnTo>
                    <a:pt x="431922" y="1870235"/>
                  </a:lnTo>
                  <a:lnTo>
                    <a:pt x="435405" y="1869281"/>
                  </a:lnTo>
                  <a:lnTo>
                    <a:pt x="438889" y="1868342"/>
                  </a:lnTo>
                  <a:lnTo>
                    <a:pt x="442372" y="1867416"/>
                  </a:lnTo>
                  <a:lnTo>
                    <a:pt x="445855" y="1897942"/>
                  </a:lnTo>
                  <a:lnTo>
                    <a:pt x="449338" y="1913465"/>
                  </a:lnTo>
                  <a:lnTo>
                    <a:pt x="452822" y="1928002"/>
                  </a:lnTo>
                  <a:lnTo>
                    <a:pt x="456305" y="1934654"/>
                  </a:lnTo>
                  <a:lnTo>
                    <a:pt x="459788" y="1941150"/>
                  </a:lnTo>
                  <a:lnTo>
                    <a:pt x="463271" y="1947496"/>
                  </a:lnTo>
                  <a:lnTo>
                    <a:pt x="466755" y="1953695"/>
                  </a:lnTo>
                  <a:lnTo>
                    <a:pt x="470238" y="1959754"/>
                  </a:lnTo>
                  <a:lnTo>
                    <a:pt x="473721" y="1968638"/>
                  </a:lnTo>
                  <a:lnTo>
                    <a:pt x="477204" y="1981508"/>
                  </a:lnTo>
                  <a:lnTo>
                    <a:pt x="480688" y="1993980"/>
                  </a:lnTo>
                  <a:lnTo>
                    <a:pt x="484171" y="2006071"/>
                  </a:lnTo>
                  <a:lnTo>
                    <a:pt x="487654" y="2017799"/>
                  </a:lnTo>
                  <a:lnTo>
                    <a:pt x="491137" y="2029179"/>
                  </a:lnTo>
                  <a:lnTo>
                    <a:pt x="494621" y="2046574"/>
                  </a:lnTo>
                  <a:lnTo>
                    <a:pt x="498104" y="2065287"/>
                  </a:lnTo>
                  <a:lnTo>
                    <a:pt x="501587" y="2083269"/>
                  </a:lnTo>
                  <a:lnTo>
                    <a:pt x="505070" y="2089893"/>
                  </a:lnTo>
                  <a:lnTo>
                    <a:pt x="508554" y="2095597"/>
                  </a:lnTo>
                  <a:lnTo>
                    <a:pt x="512037" y="2101177"/>
                  </a:lnTo>
                  <a:lnTo>
                    <a:pt x="515520" y="2106638"/>
                  </a:lnTo>
                  <a:lnTo>
                    <a:pt x="519003" y="2111983"/>
                  </a:lnTo>
                  <a:lnTo>
                    <a:pt x="522487" y="2119734"/>
                  </a:lnTo>
                  <a:lnTo>
                    <a:pt x="525970" y="2133539"/>
                  </a:lnTo>
                  <a:lnTo>
                    <a:pt x="529453" y="2146891"/>
                  </a:lnTo>
                  <a:lnTo>
                    <a:pt x="532936" y="2159812"/>
                  </a:lnTo>
                  <a:lnTo>
                    <a:pt x="536420" y="2172322"/>
                  </a:lnTo>
                  <a:lnTo>
                    <a:pt x="539903" y="2184441"/>
                  </a:lnTo>
                  <a:lnTo>
                    <a:pt x="543386" y="2238989"/>
                  </a:lnTo>
                  <a:lnTo>
                    <a:pt x="546869" y="2238613"/>
                  </a:lnTo>
                  <a:lnTo>
                    <a:pt x="550353" y="2238242"/>
                  </a:lnTo>
                  <a:lnTo>
                    <a:pt x="553836" y="2237875"/>
                  </a:lnTo>
                  <a:lnTo>
                    <a:pt x="557319" y="2237512"/>
                  </a:lnTo>
                  <a:lnTo>
                    <a:pt x="560802" y="2237154"/>
                  </a:lnTo>
                  <a:lnTo>
                    <a:pt x="564286" y="2236800"/>
                  </a:lnTo>
                  <a:lnTo>
                    <a:pt x="567769" y="2236450"/>
                  </a:lnTo>
                  <a:lnTo>
                    <a:pt x="571252" y="2236678"/>
                  </a:lnTo>
                  <a:lnTo>
                    <a:pt x="574735" y="2239929"/>
                  </a:lnTo>
                  <a:lnTo>
                    <a:pt x="578218" y="2243125"/>
                  </a:lnTo>
                  <a:lnTo>
                    <a:pt x="581702" y="2246266"/>
                  </a:lnTo>
                  <a:lnTo>
                    <a:pt x="585185" y="2249354"/>
                  </a:lnTo>
                  <a:lnTo>
                    <a:pt x="588668" y="2252391"/>
                  </a:lnTo>
                  <a:lnTo>
                    <a:pt x="592151" y="2385635"/>
                  </a:lnTo>
                  <a:lnTo>
                    <a:pt x="595635" y="2401240"/>
                  </a:lnTo>
                  <a:lnTo>
                    <a:pt x="599118" y="2416234"/>
                  </a:lnTo>
                  <a:lnTo>
                    <a:pt x="602601" y="2419858"/>
                  </a:lnTo>
                  <a:lnTo>
                    <a:pt x="606084" y="2418409"/>
                  </a:lnTo>
                  <a:lnTo>
                    <a:pt x="609568" y="2416973"/>
                  </a:lnTo>
                  <a:lnTo>
                    <a:pt x="613051" y="2415549"/>
                  </a:lnTo>
                  <a:lnTo>
                    <a:pt x="616534" y="2414137"/>
                  </a:lnTo>
                  <a:lnTo>
                    <a:pt x="620017" y="2412738"/>
                  </a:lnTo>
                  <a:lnTo>
                    <a:pt x="623501" y="2411351"/>
                  </a:lnTo>
                  <a:lnTo>
                    <a:pt x="626984" y="2409975"/>
                  </a:lnTo>
                  <a:lnTo>
                    <a:pt x="630467" y="2408611"/>
                  </a:lnTo>
                  <a:lnTo>
                    <a:pt x="633950" y="2407259"/>
                  </a:lnTo>
                  <a:lnTo>
                    <a:pt x="637434" y="2405919"/>
                  </a:lnTo>
                  <a:lnTo>
                    <a:pt x="640917" y="2405170"/>
                  </a:lnTo>
                  <a:lnTo>
                    <a:pt x="644400" y="2405355"/>
                  </a:lnTo>
                  <a:lnTo>
                    <a:pt x="647883" y="2405537"/>
                  </a:lnTo>
                  <a:lnTo>
                    <a:pt x="651367" y="2405718"/>
                  </a:lnTo>
                  <a:lnTo>
                    <a:pt x="654850" y="2405896"/>
                  </a:lnTo>
                  <a:lnTo>
                    <a:pt x="658333" y="2406073"/>
                  </a:lnTo>
                  <a:lnTo>
                    <a:pt x="661816" y="2406247"/>
                  </a:lnTo>
                  <a:lnTo>
                    <a:pt x="665300" y="2406420"/>
                  </a:lnTo>
                  <a:lnTo>
                    <a:pt x="668783" y="2406591"/>
                  </a:lnTo>
                  <a:lnTo>
                    <a:pt x="672266" y="2406760"/>
                  </a:lnTo>
                  <a:lnTo>
                    <a:pt x="675749" y="2406928"/>
                  </a:lnTo>
                  <a:lnTo>
                    <a:pt x="679233" y="2407093"/>
                  </a:lnTo>
                  <a:lnTo>
                    <a:pt x="682716" y="2407257"/>
                  </a:lnTo>
                  <a:lnTo>
                    <a:pt x="686199" y="2407419"/>
                  </a:lnTo>
                  <a:lnTo>
                    <a:pt x="689682" y="2407579"/>
                  </a:lnTo>
                  <a:lnTo>
                    <a:pt x="693166" y="2407738"/>
                  </a:lnTo>
                  <a:lnTo>
                    <a:pt x="696649" y="2407895"/>
                  </a:lnTo>
                  <a:lnTo>
                    <a:pt x="700132" y="2407811"/>
                  </a:lnTo>
                  <a:lnTo>
                    <a:pt x="703615" y="2407418"/>
                  </a:lnTo>
                  <a:lnTo>
                    <a:pt x="707099" y="2407029"/>
                  </a:lnTo>
                  <a:lnTo>
                    <a:pt x="710582" y="2406643"/>
                  </a:lnTo>
                  <a:lnTo>
                    <a:pt x="714065" y="2406261"/>
                  </a:lnTo>
                  <a:lnTo>
                    <a:pt x="717548" y="2405882"/>
                  </a:lnTo>
                  <a:lnTo>
                    <a:pt x="721032" y="2405507"/>
                  </a:lnTo>
                  <a:lnTo>
                    <a:pt x="724515" y="2405135"/>
                  </a:lnTo>
                  <a:lnTo>
                    <a:pt x="727998" y="2404766"/>
                  </a:lnTo>
                  <a:lnTo>
                    <a:pt x="731481" y="2404401"/>
                  </a:lnTo>
                  <a:lnTo>
                    <a:pt x="734965" y="2404038"/>
                  </a:lnTo>
                  <a:lnTo>
                    <a:pt x="738448" y="2404855"/>
                  </a:lnTo>
                  <a:lnTo>
                    <a:pt x="741931" y="2413053"/>
                  </a:lnTo>
                  <a:lnTo>
                    <a:pt x="745414" y="2421051"/>
                  </a:lnTo>
                  <a:lnTo>
                    <a:pt x="748898" y="2428859"/>
                  </a:lnTo>
                  <a:lnTo>
                    <a:pt x="752381" y="2436482"/>
                  </a:lnTo>
                  <a:lnTo>
                    <a:pt x="755864" y="2443926"/>
                  </a:lnTo>
                  <a:lnTo>
                    <a:pt x="759347" y="2447986"/>
                  </a:lnTo>
                  <a:lnTo>
                    <a:pt x="762831" y="2448597"/>
                  </a:lnTo>
                  <a:lnTo>
                    <a:pt x="766314" y="2449202"/>
                  </a:lnTo>
                  <a:lnTo>
                    <a:pt x="769797" y="2449801"/>
                  </a:lnTo>
                  <a:lnTo>
                    <a:pt x="773280" y="2450394"/>
                  </a:lnTo>
                  <a:lnTo>
                    <a:pt x="776764" y="2450981"/>
                  </a:lnTo>
                  <a:lnTo>
                    <a:pt x="780247" y="2451562"/>
                  </a:lnTo>
                  <a:lnTo>
                    <a:pt x="783730" y="2452137"/>
                  </a:lnTo>
                  <a:lnTo>
                    <a:pt x="787213" y="2452706"/>
                  </a:lnTo>
                  <a:lnTo>
                    <a:pt x="790697" y="2453270"/>
                  </a:lnTo>
                  <a:lnTo>
                    <a:pt x="794180" y="2453828"/>
                  </a:lnTo>
                  <a:lnTo>
                    <a:pt x="797663" y="2454381"/>
                  </a:lnTo>
                  <a:lnTo>
                    <a:pt x="801146" y="2454929"/>
                  </a:lnTo>
                  <a:lnTo>
                    <a:pt x="804630" y="2455471"/>
                  </a:lnTo>
                  <a:lnTo>
                    <a:pt x="808113" y="2462202"/>
                  </a:lnTo>
                  <a:lnTo>
                    <a:pt x="811596" y="2479364"/>
                  </a:lnTo>
                  <a:lnTo>
                    <a:pt x="815079" y="2495819"/>
                  </a:lnTo>
                  <a:lnTo>
                    <a:pt x="818563" y="2502445"/>
                  </a:lnTo>
                  <a:lnTo>
                    <a:pt x="822046" y="2501017"/>
                  </a:lnTo>
                  <a:lnTo>
                    <a:pt x="825529" y="2499598"/>
                  </a:lnTo>
                  <a:lnTo>
                    <a:pt x="829012" y="2498186"/>
                  </a:lnTo>
                  <a:lnTo>
                    <a:pt x="832496" y="2496782"/>
                  </a:lnTo>
                  <a:lnTo>
                    <a:pt x="835979" y="2495386"/>
                  </a:lnTo>
                  <a:lnTo>
                    <a:pt x="839462" y="2493997"/>
                  </a:lnTo>
                  <a:lnTo>
                    <a:pt x="842945" y="2492617"/>
                  </a:lnTo>
                  <a:lnTo>
                    <a:pt x="846429" y="2491725"/>
                  </a:lnTo>
                  <a:lnTo>
                    <a:pt x="849912" y="2498031"/>
                  </a:lnTo>
                  <a:lnTo>
                    <a:pt x="853395" y="2504208"/>
                  </a:lnTo>
                  <a:lnTo>
                    <a:pt x="856878" y="2510258"/>
                  </a:lnTo>
                  <a:lnTo>
                    <a:pt x="860361" y="2516185"/>
                  </a:lnTo>
                  <a:lnTo>
                    <a:pt x="863845" y="2521994"/>
                  </a:lnTo>
                  <a:lnTo>
                    <a:pt x="867328" y="2526275"/>
                  </a:lnTo>
                  <a:lnTo>
                    <a:pt x="870811" y="2528489"/>
                  </a:lnTo>
                  <a:lnTo>
                    <a:pt x="874294" y="2530675"/>
                  </a:lnTo>
                  <a:lnTo>
                    <a:pt x="877778" y="2532834"/>
                  </a:lnTo>
                  <a:lnTo>
                    <a:pt x="881261" y="2534967"/>
                  </a:lnTo>
                  <a:lnTo>
                    <a:pt x="884744" y="2537073"/>
                  </a:lnTo>
                  <a:lnTo>
                    <a:pt x="888227" y="2539153"/>
                  </a:lnTo>
                  <a:lnTo>
                    <a:pt x="891711" y="2541208"/>
                  </a:lnTo>
                  <a:lnTo>
                    <a:pt x="895194" y="2543238"/>
                  </a:lnTo>
                  <a:lnTo>
                    <a:pt x="898677" y="2545244"/>
                  </a:lnTo>
                  <a:lnTo>
                    <a:pt x="902160" y="2547226"/>
                  </a:lnTo>
                  <a:lnTo>
                    <a:pt x="905644" y="2549593"/>
                  </a:lnTo>
                  <a:lnTo>
                    <a:pt x="909127" y="2555092"/>
                  </a:lnTo>
                  <a:lnTo>
                    <a:pt x="912610" y="2560485"/>
                  </a:lnTo>
                  <a:lnTo>
                    <a:pt x="916093" y="2565776"/>
                  </a:lnTo>
                  <a:lnTo>
                    <a:pt x="919577" y="2570967"/>
                  </a:lnTo>
                  <a:lnTo>
                    <a:pt x="923060" y="2576062"/>
                  </a:lnTo>
                  <a:lnTo>
                    <a:pt x="926543" y="2586925"/>
                  </a:lnTo>
                  <a:lnTo>
                    <a:pt x="930026" y="2603969"/>
                  </a:lnTo>
                  <a:lnTo>
                    <a:pt x="933510" y="2620258"/>
                  </a:lnTo>
                  <a:lnTo>
                    <a:pt x="936993" y="2625939"/>
                  </a:lnTo>
                  <a:lnTo>
                    <a:pt x="940476" y="2625890"/>
                  </a:lnTo>
                  <a:lnTo>
                    <a:pt x="943959" y="2625841"/>
                  </a:lnTo>
                  <a:lnTo>
                    <a:pt x="947443" y="2625792"/>
                  </a:lnTo>
                  <a:lnTo>
                    <a:pt x="950926" y="2625744"/>
                  </a:lnTo>
                  <a:lnTo>
                    <a:pt x="954409" y="2625696"/>
                  </a:lnTo>
                  <a:lnTo>
                    <a:pt x="957892" y="2625649"/>
                  </a:lnTo>
                  <a:lnTo>
                    <a:pt x="961376" y="2625602"/>
                  </a:lnTo>
                  <a:lnTo>
                    <a:pt x="964859" y="2625555"/>
                  </a:lnTo>
                  <a:lnTo>
                    <a:pt x="968342" y="2625508"/>
                  </a:lnTo>
                  <a:lnTo>
                    <a:pt x="971825" y="2625462"/>
                  </a:lnTo>
                  <a:lnTo>
                    <a:pt x="975309" y="2625416"/>
                  </a:lnTo>
                  <a:lnTo>
                    <a:pt x="978792" y="2625371"/>
                  </a:lnTo>
                  <a:lnTo>
                    <a:pt x="982275" y="2625326"/>
                  </a:lnTo>
                  <a:lnTo>
                    <a:pt x="985758" y="2625281"/>
                  </a:lnTo>
                  <a:lnTo>
                    <a:pt x="989242" y="2625236"/>
                  </a:lnTo>
                  <a:lnTo>
                    <a:pt x="992725" y="2625192"/>
                  </a:lnTo>
                  <a:lnTo>
                    <a:pt x="996208" y="2627519"/>
                  </a:lnTo>
                  <a:lnTo>
                    <a:pt x="999691" y="2630872"/>
                  </a:lnTo>
                  <a:lnTo>
                    <a:pt x="1003175" y="2634177"/>
                  </a:lnTo>
                  <a:lnTo>
                    <a:pt x="1006658" y="2637433"/>
                  </a:lnTo>
                  <a:lnTo>
                    <a:pt x="1010141" y="2640642"/>
                  </a:lnTo>
                  <a:lnTo>
                    <a:pt x="1013624" y="2643805"/>
                  </a:lnTo>
                  <a:lnTo>
                    <a:pt x="1017108" y="2646923"/>
                  </a:lnTo>
                  <a:lnTo>
                    <a:pt x="1020591" y="2649997"/>
                  </a:lnTo>
                  <a:lnTo>
                    <a:pt x="1024074" y="2653653"/>
                  </a:lnTo>
                  <a:lnTo>
                    <a:pt x="1027557" y="2659506"/>
                  </a:lnTo>
                  <a:lnTo>
                    <a:pt x="1031041" y="2665239"/>
                  </a:lnTo>
                  <a:lnTo>
                    <a:pt x="1034524" y="2670854"/>
                  </a:lnTo>
                  <a:lnTo>
                    <a:pt x="1038007" y="2676356"/>
                  </a:lnTo>
                  <a:lnTo>
                    <a:pt x="1041490" y="2681748"/>
                  </a:lnTo>
                  <a:lnTo>
                    <a:pt x="1044974" y="2685660"/>
                  </a:lnTo>
                  <a:lnTo>
                    <a:pt x="1048457" y="2688461"/>
                  </a:lnTo>
                  <a:lnTo>
                    <a:pt x="1051940" y="2691224"/>
                  </a:lnTo>
                  <a:lnTo>
                    <a:pt x="1055423" y="2693949"/>
                  </a:lnTo>
                  <a:lnTo>
                    <a:pt x="1058907" y="2696639"/>
                  </a:lnTo>
                  <a:lnTo>
                    <a:pt x="1062390" y="2699293"/>
                  </a:lnTo>
                  <a:lnTo>
                    <a:pt x="1065873" y="2700861"/>
                  </a:lnTo>
                  <a:lnTo>
                    <a:pt x="1069356" y="2702317"/>
                  </a:lnTo>
                  <a:lnTo>
                    <a:pt x="1072840" y="2703758"/>
                  </a:lnTo>
                  <a:lnTo>
                    <a:pt x="1076323" y="2705185"/>
                  </a:lnTo>
                  <a:lnTo>
                    <a:pt x="1079806" y="2706597"/>
                  </a:lnTo>
                  <a:lnTo>
                    <a:pt x="1083289" y="2707994"/>
                  </a:lnTo>
                  <a:lnTo>
                    <a:pt x="1086773" y="2709378"/>
                  </a:lnTo>
                  <a:lnTo>
                    <a:pt x="1090256" y="2710749"/>
                  </a:lnTo>
                  <a:lnTo>
                    <a:pt x="1093739" y="2730961"/>
                  </a:lnTo>
                  <a:lnTo>
                    <a:pt x="1097222" y="2734105"/>
                  </a:lnTo>
                  <a:lnTo>
                    <a:pt x="1100706" y="2737202"/>
                  </a:lnTo>
                  <a:lnTo>
                    <a:pt x="1104189" y="2740255"/>
                  </a:lnTo>
                  <a:lnTo>
                    <a:pt x="1107672" y="2743264"/>
                  </a:lnTo>
                  <a:lnTo>
                    <a:pt x="1111155" y="2746230"/>
                  </a:lnTo>
                  <a:lnTo>
                    <a:pt x="1114639" y="2749154"/>
                  </a:lnTo>
                  <a:lnTo>
                    <a:pt x="1118122" y="2752037"/>
                  </a:lnTo>
                  <a:lnTo>
                    <a:pt x="1121605" y="2754879"/>
                  </a:lnTo>
                  <a:lnTo>
                    <a:pt x="1125088" y="2757682"/>
                  </a:lnTo>
                  <a:lnTo>
                    <a:pt x="1128572" y="2760447"/>
                  </a:lnTo>
                  <a:lnTo>
                    <a:pt x="1132055" y="2762970"/>
                  </a:lnTo>
                  <a:lnTo>
                    <a:pt x="1135538" y="2764230"/>
                  </a:lnTo>
                  <a:lnTo>
                    <a:pt x="1139021" y="2765479"/>
                  </a:lnTo>
                  <a:lnTo>
                    <a:pt x="1142505" y="2766715"/>
                  </a:lnTo>
                  <a:lnTo>
                    <a:pt x="1145988" y="2767940"/>
                  </a:lnTo>
                  <a:lnTo>
                    <a:pt x="1149471" y="2769154"/>
                  </a:lnTo>
                  <a:lnTo>
                    <a:pt x="1152954" y="2770356"/>
                  </a:lnTo>
                  <a:lnTo>
                    <a:pt x="1156437" y="2771546"/>
                  </a:lnTo>
                  <a:lnTo>
                    <a:pt x="1159921" y="2772726"/>
                  </a:lnTo>
                  <a:lnTo>
                    <a:pt x="1163404" y="2773895"/>
                  </a:lnTo>
                  <a:lnTo>
                    <a:pt x="1166887" y="2775052"/>
                  </a:lnTo>
                  <a:lnTo>
                    <a:pt x="1170370" y="2776200"/>
                  </a:lnTo>
                  <a:lnTo>
                    <a:pt x="1173854" y="2777336"/>
                  </a:lnTo>
                  <a:lnTo>
                    <a:pt x="1177337" y="2778463"/>
                  </a:lnTo>
                  <a:lnTo>
                    <a:pt x="1180820" y="2779600"/>
                  </a:lnTo>
                  <a:lnTo>
                    <a:pt x="1184303" y="2781912"/>
                  </a:lnTo>
                  <a:lnTo>
                    <a:pt x="1187787" y="2784196"/>
                  </a:lnTo>
                  <a:lnTo>
                    <a:pt x="1191270" y="2786452"/>
                  </a:lnTo>
                  <a:lnTo>
                    <a:pt x="1194753" y="2788680"/>
                  </a:lnTo>
                  <a:lnTo>
                    <a:pt x="1198236" y="2790882"/>
                  </a:lnTo>
                  <a:lnTo>
                    <a:pt x="1201720" y="2792838"/>
                  </a:lnTo>
                  <a:lnTo>
                    <a:pt x="1205203" y="2794399"/>
                  </a:lnTo>
                  <a:lnTo>
                    <a:pt x="1208686" y="2795943"/>
                  </a:lnTo>
                  <a:lnTo>
                    <a:pt x="1212169" y="2797472"/>
                  </a:lnTo>
                  <a:lnTo>
                    <a:pt x="1215653" y="2798986"/>
                  </a:lnTo>
                  <a:lnTo>
                    <a:pt x="1219136" y="2800484"/>
                  </a:lnTo>
                  <a:lnTo>
                    <a:pt x="1222619" y="2801967"/>
                  </a:lnTo>
                  <a:lnTo>
                    <a:pt x="1226102" y="2803435"/>
                  </a:lnTo>
                  <a:lnTo>
                    <a:pt x="1229586" y="2804889"/>
                  </a:lnTo>
                  <a:lnTo>
                    <a:pt x="1233069" y="2806328"/>
                  </a:lnTo>
                  <a:lnTo>
                    <a:pt x="1236552" y="2807754"/>
                  </a:lnTo>
                  <a:lnTo>
                    <a:pt x="1240035" y="2809512"/>
                  </a:lnTo>
                  <a:lnTo>
                    <a:pt x="1243519" y="2815959"/>
                  </a:lnTo>
                  <a:lnTo>
                    <a:pt x="1247002" y="2822248"/>
                  </a:lnTo>
                  <a:lnTo>
                    <a:pt x="1250485" y="2826949"/>
                  </a:lnTo>
                  <a:lnTo>
                    <a:pt x="1253968" y="2827118"/>
                  </a:lnTo>
                  <a:lnTo>
                    <a:pt x="1257452" y="2827286"/>
                  </a:lnTo>
                  <a:lnTo>
                    <a:pt x="1260935" y="2827453"/>
                  </a:lnTo>
                  <a:lnTo>
                    <a:pt x="1264418" y="2827619"/>
                  </a:lnTo>
                  <a:lnTo>
                    <a:pt x="1267901" y="2827785"/>
                  </a:lnTo>
                  <a:lnTo>
                    <a:pt x="1271385" y="2827949"/>
                  </a:lnTo>
                  <a:lnTo>
                    <a:pt x="1274868" y="2828112"/>
                  </a:lnTo>
                  <a:lnTo>
                    <a:pt x="1278351" y="2828274"/>
                  </a:lnTo>
                  <a:lnTo>
                    <a:pt x="1281834" y="2828435"/>
                  </a:lnTo>
                  <a:lnTo>
                    <a:pt x="1285318" y="2828595"/>
                  </a:lnTo>
                  <a:lnTo>
                    <a:pt x="1288801" y="2828755"/>
                  </a:lnTo>
                  <a:lnTo>
                    <a:pt x="1292284" y="2828913"/>
                  </a:lnTo>
                  <a:lnTo>
                    <a:pt x="1295767" y="2829071"/>
                  </a:lnTo>
                  <a:lnTo>
                    <a:pt x="1299251" y="2829333"/>
                  </a:lnTo>
                  <a:lnTo>
                    <a:pt x="1302734" y="2830373"/>
                  </a:lnTo>
                  <a:lnTo>
                    <a:pt x="1306217" y="2831404"/>
                  </a:lnTo>
                  <a:lnTo>
                    <a:pt x="1309700" y="2832426"/>
                  </a:lnTo>
                  <a:lnTo>
                    <a:pt x="1313184" y="2833440"/>
                  </a:lnTo>
                  <a:lnTo>
                    <a:pt x="1316667" y="2834445"/>
                  </a:lnTo>
                  <a:lnTo>
                    <a:pt x="1320150" y="2835442"/>
                  </a:lnTo>
                  <a:lnTo>
                    <a:pt x="1323633" y="2836431"/>
                  </a:lnTo>
                  <a:lnTo>
                    <a:pt x="1327117" y="2837411"/>
                  </a:lnTo>
                  <a:lnTo>
                    <a:pt x="1330600" y="2838383"/>
                  </a:lnTo>
                  <a:lnTo>
                    <a:pt x="1334083" y="2839348"/>
                  </a:lnTo>
                  <a:lnTo>
                    <a:pt x="1337566" y="2840304"/>
                  </a:lnTo>
                  <a:lnTo>
                    <a:pt x="1341050" y="2845132"/>
                  </a:lnTo>
                  <a:lnTo>
                    <a:pt x="1344533" y="2850698"/>
                  </a:lnTo>
                  <a:lnTo>
                    <a:pt x="1348016" y="2856140"/>
                  </a:lnTo>
                  <a:lnTo>
                    <a:pt x="1351499" y="2858461"/>
                  </a:lnTo>
                  <a:lnTo>
                    <a:pt x="1354983" y="2860735"/>
                  </a:lnTo>
                  <a:lnTo>
                    <a:pt x="1358466" y="2862982"/>
                  </a:lnTo>
                  <a:lnTo>
                    <a:pt x="1361949" y="2865201"/>
                  </a:lnTo>
                  <a:lnTo>
                    <a:pt x="1365432" y="2867394"/>
                  </a:lnTo>
                  <a:lnTo>
                    <a:pt x="1368916" y="2870175"/>
                  </a:lnTo>
                  <a:lnTo>
                    <a:pt x="1372399" y="2874071"/>
                  </a:lnTo>
                  <a:lnTo>
                    <a:pt x="1375882" y="2877899"/>
                  </a:lnTo>
                  <a:lnTo>
                    <a:pt x="1379365" y="2879916"/>
                  </a:lnTo>
                  <a:lnTo>
                    <a:pt x="1382849" y="2880305"/>
                  </a:lnTo>
                  <a:lnTo>
                    <a:pt x="1386332" y="2880691"/>
                  </a:lnTo>
                  <a:lnTo>
                    <a:pt x="1389815" y="2881074"/>
                  </a:lnTo>
                  <a:lnTo>
                    <a:pt x="1393298" y="2881456"/>
                  </a:lnTo>
                  <a:lnTo>
                    <a:pt x="1396782" y="2881834"/>
                  </a:lnTo>
                  <a:lnTo>
                    <a:pt x="1400265" y="2882211"/>
                  </a:lnTo>
                  <a:lnTo>
                    <a:pt x="1403748" y="2882585"/>
                  </a:lnTo>
                  <a:lnTo>
                    <a:pt x="1407231" y="2882957"/>
                  </a:lnTo>
                  <a:lnTo>
                    <a:pt x="1410715" y="2883326"/>
                  </a:lnTo>
                  <a:lnTo>
                    <a:pt x="1414198" y="2883693"/>
                  </a:lnTo>
                  <a:lnTo>
                    <a:pt x="1417681" y="2884000"/>
                  </a:lnTo>
                  <a:lnTo>
                    <a:pt x="1421164" y="2884098"/>
                  </a:lnTo>
                  <a:lnTo>
                    <a:pt x="1424648" y="2884195"/>
                  </a:lnTo>
                  <a:lnTo>
                    <a:pt x="1428131" y="2884292"/>
                  </a:lnTo>
                  <a:lnTo>
                    <a:pt x="1431614" y="2884388"/>
                  </a:lnTo>
                  <a:lnTo>
                    <a:pt x="1435097" y="2884484"/>
                  </a:lnTo>
                  <a:lnTo>
                    <a:pt x="1438580" y="2884579"/>
                  </a:lnTo>
                  <a:lnTo>
                    <a:pt x="1442064" y="2884674"/>
                  </a:lnTo>
                  <a:lnTo>
                    <a:pt x="1445547" y="2884768"/>
                  </a:lnTo>
                  <a:lnTo>
                    <a:pt x="1449030" y="2884862"/>
                  </a:lnTo>
                  <a:lnTo>
                    <a:pt x="1452513" y="2884956"/>
                  </a:lnTo>
                  <a:lnTo>
                    <a:pt x="1455997" y="2885049"/>
                  </a:lnTo>
                  <a:lnTo>
                    <a:pt x="1459480" y="2885141"/>
                  </a:lnTo>
                  <a:lnTo>
                    <a:pt x="1462963" y="2885233"/>
                  </a:lnTo>
                  <a:lnTo>
                    <a:pt x="1466446" y="2885589"/>
                  </a:lnTo>
                  <a:lnTo>
                    <a:pt x="1469930" y="2888412"/>
                  </a:lnTo>
                  <a:lnTo>
                    <a:pt x="1473413" y="2891195"/>
                  </a:lnTo>
                  <a:lnTo>
                    <a:pt x="1476896" y="2893939"/>
                  </a:lnTo>
                  <a:lnTo>
                    <a:pt x="1480379" y="2896646"/>
                  </a:lnTo>
                  <a:lnTo>
                    <a:pt x="1483863" y="2899315"/>
                  </a:lnTo>
                  <a:lnTo>
                    <a:pt x="1487346" y="2901998"/>
                  </a:lnTo>
                  <a:lnTo>
                    <a:pt x="1490829" y="2904706"/>
                  </a:lnTo>
                  <a:lnTo>
                    <a:pt x="1494312" y="2907377"/>
                  </a:lnTo>
                  <a:lnTo>
                    <a:pt x="1497796" y="2910011"/>
                  </a:lnTo>
                  <a:lnTo>
                    <a:pt x="1501279" y="2912609"/>
                  </a:lnTo>
                  <a:lnTo>
                    <a:pt x="1504762" y="2915172"/>
                  </a:lnTo>
                  <a:lnTo>
                    <a:pt x="1508245" y="2916769"/>
                  </a:lnTo>
                  <a:lnTo>
                    <a:pt x="1511729" y="2918114"/>
                  </a:lnTo>
                  <a:lnTo>
                    <a:pt x="1515212" y="2919446"/>
                  </a:lnTo>
                  <a:lnTo>
                    <a:pt x="1518695" y="2920767"/>
                  </a:lnTo>
                  <a:lnTo>
                    <a:pt x="1522178" y="2922075"/>
                  </a:lnTo>
                  <a:lnTo>
                    <a:pt x="1525662" y="2923225"/>
                  </a:lnTo>
                  <a:lnTo>
                    <a:pt x="1529145" y="2923521"/>
                  </a:lnTo>
                  <a:lnTo>
                    <a:pt x="1532628" y="2923816"/>
                  </a:lnTo>
                  <a:lnTo>
                    <a:pt x="1536111" y="2924109"/>
                  </a:lnTo>
                  <a:lnTo>
                    <a:pt x="1539595" y="2924401"/>
                  </a:lnTo>
                  <a:lnTo>
                    <a:pt x="1543078" y="2924691"/>
                  </a:lnTo>
                  <a:lnTo>
                    <a:pt x="1546561" y="2924979"/>
                  </a:lnTo>
                  <a:lnTo>
                    <a:pt x="1550044" y="2925266"/>
                  </a:lnTo>
                  <a:lnTo>
                    <a:pt x="1553528" y="2925551"/>
                  </a:lnTo>
                  <a:lnTo>
                    <a:pt x="1557011" y="2925987"/>
                  </a:lnTo>
                  <a:lnTo>
                    <a:pt x="1560494" y="2926494"/>
                  </a:lnTo>
                  <a:lnTo>
                    <a:pt x="1563977" y="2926998"/>
                  </a:lnTo>
                  <a:lnTo>
                    <a:pt x="1567461" y="2927498"/>
                  </a:lnTo>
                  <a:lnTo>
                    <a:pt x="1570944" y="2927996"/>
                  </a:lnTo>
                  <a:lnTo>
                    <a:pt x="1574427" y="2928490"/>
                  </a:lnTo>
                  <a:lnTo>
                    <a:pt x="1577910" y="2928981"/>
                  </a:lnTo>
                  <a:lnTo>
                    <a:pt x="1581394" y="2929470"/>
                  </a:lnTo>
                  <a:lnTo>
                    <a:pt x="1584877" y="2929955"/>
                  </a:lnTo>
                  <a:lnTo>
                    <a:pt x="1588360" y="2930437"/>
                  </a:lnTo>
                  <a:lnTo>
                    <a:pt x="1591843" y="2930916"/>
                  </a:lnTo>
                  <a:lnTo>
                    <a:pt x="1595327" y="2931393"/>
                  </a:lnTo>
                  <a:lnTo>
                    <a:pt x="1598810" y="2931866"/>
                  </a:lnTo>
                  <a:lnTo>
                    <a:pt x="1602293" y="2932337"/>
                  </a:lnTo>
                  <a:lnTo>
                    <a:pt x="1605776" y="2932877"/>
                  </a:lnTo>
                  <a:lnTo>
                    <a:pt x="1609260" y="2933473"/>
                  </a:lnTo>
                  <a:lnTo>
                    <a:pt x="1612743" y="2934066"/>
                  </a:lnTo>
                  <a:lnTo>
                    <a:pt x="1616226" y="2934654"/>
                  </a:lnTo>
                  <a:lnTo>
                    <a:pt x="1619709" y="2935239"/>
                  </a:lnTo>
                  <a:lnTo>
                    <a:pt x="1623193" y="2935820"/>
                  </a:lnTo>
                  <a:lnTo>
                    <a:pt x="1626676" y="2936810"/>
                  </a:lnTo>
                  <a:lnTo>
                    <a:pt x="1630159" y="2937839"/>
                  </a:lnTo>
                  <a:lnTo>
                    <a:pt x="1633642" y="2938859"/>
                  </a:lnTo>
                  <a:lnTo>
                    <a:pt x="1637126" y="2939871"/>
                  </a:lnTo>
                  <a:lnTo>
                    <a:pt x="1640609" y="2940875"/>
                  </a:lnTo>
                  <a:lnTo>
                    <a:pt x="1644092" y="2948556"/>
                  </a:lnTo>
                  <a:lnTo>
                    <a:pt x="1647575" y="2950369"/>
                  </a:lnTo>
                  <a:lnTo>
                    <a:pt x="1651059" y="2952162"/>
                  </a:lnTo>
                  <a:lnTo>
                    <a:pt x="1654542" y="2953936"/>
                  </a:lnTo>
                  <a:lnTo>
                    <a:pt x="1658025" y="2955691"/>
                  </a:lnTo>
                  <a:lnTo>
                    <a:pt x="1661508" y="2957427"/>
                  </a:lnTo>
                  <a:lnTo>
                    <a:pt x="1664992" y="2958070"/>
                  </a:lnTo>
                  <a:lnTo>
                    <a:pt x="1668475" y="2957989"/>
                  </a:lnTo>
                  <a:lnTo>
                    <a:pt x="1671958" y="2957908"/>
                  </a:lnTo>
                  <a:lnTo>
                    <a:pt x="1675441" y="2957828"/>
                  </a:lnTo>
                  <a:lnTo>
                    <a:pt x="1678925" y="2957748"/>
                  </a:lnTo>
                  <a:lnTo>
                    <a:pt x="1682408" y="2957668"/>
                  </a:lnTo>
                  <a:lnTo>
                    <a:pt x="1685891" y="2957589"/>
                  </a:lnTo>
                  <a:lnTo>
                    <a:pt x="1689374" y="2957509"/>
                  </a:lnTo>
                  <a:lnTo>
                    <a:pt x="1692858" y="2957431"/>
                  </a:lnTo>
                  <a:lnTo>
                    <a:pt x="1696341" y="2957352"/>
                  </a:lnTo>
                  <a:lnTo>
                    <a:pt x="1699824" y="2957274"/>
                  </a:lnTo>
                  <a:lnTo>
                    <a:pt x="1703307" y="2957196"/>
                  </a:lnTo>
                  <a:lnTo>
                    <a:pt x="1706791" y="2957118"/>
                  </a:lnTo>
                  <a:lnTo>
                    <a:pt x="1710274" y="2957041"/>
                  </a:lnTo>
                  <a:lnTo>
                    <a:pt x="1713757" y="2956964"/>
                  </a:lnTo>
                  <a:lnTo>
                    <a:pt x="1717240" y="2956887"/>
                  </a:lnTo>
                  <a:lnTo>
                    <a:pt x="1720723" y="2956811"/>
                  </a:lnTo>
                  <a:lnTo>
                    <a:pt x="1724207" y="2956735"/>
                  </a:lnTo>
                  <a:lnTo>
                    <a:pt x="1727690" y="2956659"/>
                  </a:lnTo>
                  <a:lnTo>
                    <a:pt x="1731173" y="2956583"/>
                  </a:lnTo>
                  <a:lnTo>
                    <a:pt x="1734656" y="2959767"/>
                  </a:lnTo>
                  <a:lnTo>
                    <a:pt x="1738140" y="2963577"/>
                  </a:lnTo>
                  <a:lnTo>
                    <a:pt x="1741623" y="2967318"/>
                  </a:lnTo>
                  <a:lnTo>
                    <a:pt x="1745106" y="2967622"/>
                  </a:lnTo>
                  <a:lnTo>
                    <a:pt x="1748589" y="2967926"/>
                  </a:lnTo>
                  <a:lnTo>
                    <a:pt x="1752073" y="2968227"/>
                  </a:lnTo>
                  <a:lnTo>
                    <a:pt x="1755556" y="2968527"/>
                  </a:lnTo>
                  <a:lnTo>
                    <a:pt x="1759039" y="2968826"/>
                  </a:lnTo>
                  <a:lnTo>
                    <a:pt x="1762522" y="2969123"/>
                  </a:lnTo>
                  <a:lnTo>
                    <a:pt x="1766006" y="2969418"/>
                  </a:lnTo>
                  <a:lnTo>
                    <a:pt x="1769489" y="2969712"/>
                  </a:lnTo>
                  <a:lnTo>
                    <a:pt x="1772972" y="2970004"/>
                  </a:lnTo>
                  <a:lnTo>
                    <a:pt x="1776455" y="2970295"/>
                  </a:lnTo>
                  <a:lnTo>
                    <a:pt x="1779939" y="2970585"/>
                  </a:lnTo>
                  <a:lnTo>
                    <a:pt x="1783422" y="2972441"/>
                  </a:lnTo>
                  <a:lnTo>
                    <a:pt x="1786905" y="2974937"/>
                  </a:lnTo>
                  <a:lnTo>
                    <a:pt x="1790388" y="2977400"/>
                  </a:lnTo>
                  <a:lnTo>
                    <a:pt x="1793872" y="2990394"/>
                  </a:lnTo>
                  <a:lnTo>
                    <a:pt x="1797355" y="2990520"/>
                  </a:lnTo>
                  <a:lnTo>
                    <a:pt x="1800838" y="2990645"/>
                  </a:lnTo>
                  <a:lnTo>
                    <a:pt x="1804321" y="2990770"/>
                  </a:lnTo>
                  <a:lnTo>
                    <a:pt x="1807805" y="2990894"/>
                  </a:lnTo>
                  <a:lnTo>
                    <a:pt x="1811288" y="2991018"/>
                  </a:lnTo>
                  <a:lnTo>
                    <a:pt x="1814771" y="2991142"/>
                  </a:lnTo>
                  <a:lnTo>
                    <a:pt x="1818254" y="2991264"/>
                  </a:lnTo>
                  <a:lnTo>
                    <a:pt x="1821738" y="2991386"/>
                  </a:lnTo>
                  <a:lnTo>
                    <a:pt x="1825221" y="2991508"/>
                  </a:lnTo>
                  <a:lnTo>
                    <a:pt x="1828704" y="2991629"/>
                  </a:lnTo>
                  <a:lnTo>
                    <a:pt x="1832187" y="2991775"/>
                  </a:lnTo>
                  <a:lnTo>
                    <a:pt x="1835671" y="2991939"/>
                  </a:lnTo>
                  <a:lnTo>
                    <a:pt x="1839154" y="2992102"/>
                  </a:lnTo>
                  <a:lnTo>
                    <a:pt x="1842637" y="2992265"/>
                  </a:lnTo>
                  <a:lnTo>
                    <a:pt x="1846120" y="2992426"/>
                  </a:lnTo>
                  <a:lnTo>
                    <a:pt x="1849604" y="2992587"/>
                  </a:lnTo>
                  <a:lnTo>
                    <a:pt x="1853087" y="2992748"/>
                  </a:lnTo>
                  <a:lnTo>
                    <a:pt x="1856570" y="2992907"/>
                  </a:lnTo>
                  <a:lnTo>
                    <a:pt x="1860053" y="2993031"/>
                  </a:lnTo>
                  <a:lnTo>
                    <a:pt x="1863537" y="2992846"/>
                  </a:lnTo>
                  <a:lnTo>
                    <a:pt x="1867020" y="2992661"/>
                  </a:lnTo>
                  <a:lnTo>
                    <a:pt x="1870503" y="2992476"/>
                  </a:lnTo>
                  <a:lnTo>
                    <a:pt x="1873986" y="2992292"/>
                  </a:lnTo>
                  <a:lnTo>
                    <a:pt x="1877470" y="2992109"/>
                  </a:lnTo>
                  <a:lnTo>
                    <a:pt x="1880953" y="2991926"/>
                  </a:lnTo>
                  <a:lnTo>
                    <a:pt x="1884436" y="2991743"/>
                  </a:lnTo>
                  <a:lnTo>
                    <a:pt x="1887919" y="2991562"/>
                  </a:lnTo>
                  <a:lnTo>
                    <a:pt x="1891403" y="2991380"/>
                  </a:lnTo>
                  <a:lnTo>
                    <a:pt x="1894886" y="2991200"/>
                  </a:lnTo>
                  <a:lnTo>
                    <a:pt x="1898369" y="2991019"/>
                  </a:lnTo>
                  <a:lnTo>
                    <a:pt x="1901852" y="2990840"/>
                  </a:lnTo>
                  <a:lnTo>
                    <a:pt x="1905336" y="2990661"/>
                  </a:lnTo>
                  <a:lnTo>
                    <a:pt x="1908819" y="2990482"/>
                  </a:lnTo>
                  <a:lnTo>
                    <a:pt x="1912302" y="2990304"/>
                  </a:lnTo>
                  <a:lnTo>
                    <a:pt x="1915785" y="2990126"/>
                  </a:lnTo>
                  <a:lnTo>
                    <a:pt x="1919269" y="2990081"/>
                  </a:lnTo>
                  <a:lnTo>
                    <a:pt x="1922752" y="2990768"/>
                  </a:lnTo>
                  <a:lnTo>
                    <a:pt x="1926235" y="2991451"/>
                  </a:lnTo>
                  <a:lnTo>
                    <a:pt x="1929718" y="2992129"/>
                  </a:lnTo>
                  <a:lnTo>
                    <a:pt x="1933202" y="2992802"/>
                  </a:lnTo>
                  <a:lnTo>
                    <a:pt x="1936685" y="2993472"/>
                  </a:lnTo>
                  <a:lnTo>
                    <a:pt x="1940168" y="2993718"/>
                  </a:lnTo>
                  <a:lnTo>
                    <a:pt x="1943651" y="2993550"/>
                  </a:lnTo>
                  <a:lnTo>
                    <a:pt x="1947135" y="2993382"/>
                  </a:lnTo>
                  <a:lnTo>
                    <a:pt x="1950618" y="2993214"/>
                  </a:lnTo>
                  <a:lnTo>
                    <a:pt x="1954101" y="2993047"/>
                  </a:lnTo>
                  <a:lnTo>
                    <a:pt x="1957584" y="2992881"/>
                  </a:lnTo>
                  <a:lnTo>
                    <a:pt x="1961068" y="2992715"/>
                  </a:lnTo>
                  <a:lnTo>
                    <a:pt x="1964551" y="2992549"/>
                  </a:lnTo>
                  <a:lnTo>
                    <a:pt x="1968034" y="2992384"/>
                  </a:lnTo>
                  <a:lnTo>
                    <a:pt x="1971517" y="2992220"/>
                  </a:lnTo>
                  <a:lnTo>
                    <a:pt x="1975001" y="2992056"/>
                  </a:lnTo>
                  <a:lnTo>
                    <a:pt x="1978484" y="2991948"/>
                  </a:lnTo>
                  <a:lnTo>
                    <a:pt x="1981967" y="2992059"/>
                  </a:lnTo>
                  <a:lnTo>
                    <a:pt x="1985450" y="2992169"/>
                  </a:lnTo>
                  <a:lnTo>
                    <a:pt x="1988934" y="2992279"/>
                  </a:lnTo>
                  <a:lnTo>
                    <a:pt x="1992417" y="2992389"/>
                  </a:lnTo>
                  <a:lnTo>
                    <a:pt x="1995900" y="2992498"/>
                  </a:lnTo>
                  <a:lnTo>
                    <a:pt x="1999383" y="2992606"/>
                  </a:lnTo>
                  <a:lnTo>
                    <a:pt x="2002867" y="2992714"/>
                  </a:lnTo>
                  <a:lnTo>
                    <a:pt x="2006350" y="2992822"/>
                  </a:lnTo>
                  <a:lnTo>
                    <a:pt x="2009833" y="2992930"/>
                  </a:lnTo>
                  <a:lnTo>
                    <a:pt x="2013316" y="2993037"/>
                  </a:lnTo>
                  <a:lnTo>
                    <a:pt x="2016799" y="2993143"/>
                  </a:lnTo>
                  <a:lnTo>
                    <a:pt x="2020283" y="2992913"/>
                  </a:lnTo>
                  <a:lnTo>
                    <a:pt x="2023766" y="2992648"/>
                  </a:lnTo>
                  <a:lnTo>
                    <a:pt x="2027249" y="2992384"/>
                  </a:lnTo>
                  <a:lnTo>
                    <a:pt x="2030732" y="2992120"/>
                  </a:lnTo>
                  <a:lnTo>
                    <a:pt x="2034216" y="2991857"/>
                  </a:lnTo>
                  <a:lnTo>
                    <a:pt x="2037699" y="2991595"/>
                  </a:lnTo>
                  <a:lnTo>
                    <a:pt x="2041182" y="2991333"/>
                  </a:lnTo>
                  <a:lnTo>
                    <a:pt x="2044665" y="2991072"/>
                  </a:lnTo>
                  <a:lnTo>
                    <a:pt x="2048149" y="2990811"/>
                  </a:lnTo>
                  <a:lnTo>
                    <a:pt x="2051632" y="2990551"/>
                  </a:lnTo>
                  <a:lnTo>
                    <a:pt x="2055115" y="2990292"/>
                  </a:lnTo>
                  <a:lnTo>
                    <a:pt x="2058598" y="2990033"/>
                  </a:lnTo>
                  <a:lnTo>
                    <a:pt x="2062082" y="2989775"/>
                  </a:lnTo>
                  <a:lnTo>
                    <a:pt x="2065565" y="2989517"/>
                  </a:lnTo>
                  <a:lnTo>
                    <a:pt x="2069048" y="2989260"/>
                  </a:lnTo>
                  <a:lnTo>
                    <a:pt x="2072531" y="2989004"/>
                  </a:lnTo>
                  <a:lnTo>
                    <a:pt x="2076015" y="2988748"/>
                  </a:lnTo>
                  <a:lnTo>
                    <a:pt x="2079498" y="2988493"/>
                  </a:lnTo>
                  <a:lnTo>
                    <a:pt x="2082981" y="2988238"/>
                  </a:lnTo>
                  <a:lnTo>
                    <a:pt x="2086464" y="2987984"/>
                  </a:lnTo>
                  <a:lnTo>
                    <a:pt x="2089948" y="2987731"/>
                  </a:lnTo>
                  <a:lnTo>
                    <a:pt x="2093431" y="2987478"/>
                  </a:lnTo>
                  <a:lnTo>
                    <a:pt x="2096914" y="2987374"/>
                  </a:lnTo>
                  <a:lnTo>
                    <a:pt x="2100397" y="2987605"/>
                  </a:lnTo>
                  <a:lnTo>
                    <a:pt x="2103881" y="2987835"/>
                  </a:lnTo>
                  <a:lnTo>
                    <a:pt x="2107364" y="2988064"/>
                  </a:lnTo>
                  <a:lnTo>
                    <a:pt x="2110847" y="2988292"/>
                  </a:lnTo>
                  <a:lnTo>
                    <a:pt x="2114330" y="2988520"/>
                  </a:lnTo>
                  <a:lnTo>
                    <a:pt x="2117814" y="2988746"/>
                  </a:lnTo>
                  <a:lnTo>
                    <a:pt x="2121297" y="2988971"/>
                  </a:lnTo>
                  <a:lnTo>
                    <a:pt x="2124780" y="2989196"/>
                  </a:lnTo>
                  <a:lnTo>
                    <a:pt x="2128263" y="2989419"/>
                  </a:lnTo>
                  <a:lnTo>
                    <a:pt x="2131747" y="2989642"/>
                  </a:lnTo>
                  <a:lnTo>
                    <a:pt x="2135230" y="2989863"/>
                  </a:lnTo>
                  <a:lnTo>
                    <a:pt x="2138713" y="2990046"/>
                  </a:lnTo>
                  <a:lnTo>
                    <a:pt x="2142196" y="2990228"/>
                  </a:lnTo>
                  <a:lnTo>
                    <a:pt x="2145680" y="2990410"/>
                  </a:lnTo>
                  <a:lnTo>
                    <a:pt x="2149163" y="2990590"/>
                  </a:lnTo>
                  <a:lnTo>
                    <a:pt x="2152646" y="2990770"/>
                  </a:lnTo>
                  <a:lnTo>
                    <a:pt x="2156129" y="2990949"/>
                  </a:lnTo>
                  <a:lnTo>
                    <a:pt x="2159613" y="2991128"/>
                  </a:lnTo>
                  <a:lnTo>
                    <a:pt x="2163096" y="2991306"/>
                  </a:lnTo>
                  <a:lnTo>
                    <a:pt x="2166579" y="2991428"/>
                  </a:lnTo>
                  <a:lnTo>
                    <a:pt x="2170062" y="2991503"/>
                  </a:lnTo>
                  <a:lnTo>
                    <a:pt x="2173546" y="2991577"/>
                  </a:lnTo>
                  <a:lnTo>
                    <a:pt x="2177029" y="2991651"/>
                  </a:lnTo>
                  <a:lnTo>
                    <a:pt x="2180512" y="2991724"/>
                  </a:lnTo>
                  <a:lnTo>
                    <a:pt x="2183995" y="2991798"/>
                  </a:lnTo>
                  <a:lnTo>
                    <a:pt x="2187479" y="2991871"/>
                  </a:lnTo>
                  <a:lnTo>
                    <a:pt x="2190962" y="2991944"/>
                  </a:lnTo>
                  <a:lnTo>
                    <a:pt x="2194445" y="2992016"/>
                  </a:lnTo>
                  <a:lnTo>
                    <a:pt x="2197928" y="2992089"/>
                  </a:lnTo>
                  <a:lnTo>
                    <a:pt x="2201412" y="2992161"/>
                  </a:lnTo>
                  <a:lnTo>
                    <a:pt x="2204895" y="2992193"/>
                  </a:lnTo>
                  <a:lnTo>
                    <a:pt x="2208378" y="2992091"/>
                  </a:lnTo>
                  <a:lnTo>
                    <a:pt x="2211861" y="2991990"/>
                  </a:lnTo>
                  <a:lnTo>
                    <a:pt x="2215345" y="2991890"/>
                  </a:lnTo>
                  <a:lnTo>
                    <a:pt x="2218828" y="2991789"/>
                  </a:lnTo>
                  <a:lnTo>
                    <a:pt x="2222311" y="2991689"/>
                  </a:lnTo>
                  <a:lnTo>
                    <a:pt x="2225794" y="2991589"/>
                  </a:lnTo>
                  <a:lnTo>
                    <a:pt x="2229278" y="2991490"/>
                  </a:lnTo>
                  <a:lnTo>
                    <a:pt x="2232761" y="2991391"/>
                  </a:lnTo>
                  <a:lnTo>
                    <a:pt x="2236244" y="2991292"/>
                  </a:lnTo>
                  <a:lnTo>
                    <a:pt x="2239727" y="2991193"/>
                  </a:lnTo>
                  <a:lnTo>
                    <a:pt x="2243211" y="2991094"/>
                  </a:lnTo>
                  <a:lnTo>
                    <a:pt x="2246694" y="2990996"/>
                  </a:lnTo>
                  <a:lnTo>
                    <a:pt x="2250177" y="2990898"/>
                  </a:lnTo>
                  <a:lnTo>
                    <a:pt x="2253660" y="2990800"/>
                  </a:lnTo>
                  <a:lnTo>
                    <a:pt x="2257144" y="2990703"/>
                  </a:lnTo>
                  <a:lnTo>
                    <a:pt x="2260627" y="2990606"/>
                  </a:lnTo>
                  <a:lnTo>
                    <a:pt x="2264110" y="2990761"/>
                  </a:lnTo>
                  <a:lnTo>
                    <a:pt x="2267593" y="2991554"/>
                  </a:lnTo>
                  <a:lnTo>
                    <a:pt x="2271077" y="2992343"/>
                  </a:lnTo>
                  <a:lnTo>
                    <a:pt x="2274560" y="2993126"/>
                  </a:lnTo>
                  <a:lnTo>
                    <a:pt x="2278043" y="2993904"/>
                  </a:lnTo>
                  <a:lnTo>
                    <a:pt x="2281526" y="2994678"/>
                  </a:lnTo>
                  <a:lnTo>
                    <a:pt x="2285010" y="2995018"/>
                  </a:lnTo>
                  <a:lnTo>
                    <a:pt x="2288493" y="2995108"/>
                  </a:lnTo>
                  <a:lnTo>
                    <a:pt x="2291976" y="2995198"/>
                  </a:lnTo>
                  <a:lnTo>
                    <a:pt x="2295459" y="2995287"/>
                  </a:lnTo>
                  <a:lnTo>
                    <a:pt x="2298942" y="2995376"/>
                  </a:lnTo>
                  <a:lnTo>
                    <a:pt x="2302426" y="2995465"/>
                  </a:lnTo>
                  <a:lnTo>
                    <a:pt x="2305909" y="2995554"/>
                  </a:lnTo>
                  <a:lnTo>
                    <a:pt x="2309392" y="2995642"/>
                  </a:lnTo>
                  <a:lnTo>
                    <a:pt x="2312875" y="2995698"/>
                  </a:lnTo>
                  <a:lnTo>
                    <a:pt x="2316359" y="2995580"/>
                  </a:lnTo>
                  <a:lnTo>
                    <a:pt x="2319842" y="2995463"/>
                  </a:lnTo>
                  <a:lnTo>
                    <a:pt x="2323325" y="2995346"/>
                  </a:lnTo>
                  <a:lnTo>
                    <a:pt x="2326808" y="2995230"/>
                  </a:lnTo>
                  <a:lnTo>
                    <a:pt x="2330292" y="2995113"/>
                  </a:lnTo>
                  <a:lnTo>
                    <a:pt x="2333775" y="2994997"/>
                  </a:lnTo>
                  <a:lnTo>
                    <a:pt x="2337258" y="2994882"/>
                  </a:lnTo>
                  <a:lnTo>
                    <a:pt x="2340741" y="2994766"/>
                  </a:lnTo>
                  <a:lnTo>
                    <a:pt x="2344225" y="2994651"/>
                  </a:lnTo>
                  <a:lnTo>
                    <a:pt x="2347708" y="2994536"/>
                  </a:lnTo>
                  <a:lnTo>
                    <a:pt x="2351191" y="2994422"/>
                  </a:lnTo>
                  <a:lnTo>
                    <a:pt x="2354674" y="2994286"/>
                  </a:lnTo>
                  <a:lnTo>
                    <a:pt x="2358158" y="2994146"/>
                  </a:lnTo>
                  <a:lnTo>
                    <a:pt x="2361641" y="2994007"/>
                  </a:lnTo>
                  <a:lnTo>
                    <a:pt x="2365124" y="2993869"/>
                  </a:lnTo>
                  <a:lnTo>
                    <a:pt x="2368607" y="2993730"/>
                  </a:lnTo>
                  <a:lnTo>
                    <a:pt x="2372091" y="2993592"/>
                  </a:lnTo>
                  <a:lnTo>
                    <a:pt x="2375574" y="2993455"/>
                  </a:lnTo>
                  <a:lnTo>
                    <a:pt x="2379057" y="2993317"/>
                  </a:lnTo>
                  <a:lnTo>
                    <a:pt x="2382540" y="2993180"/>
                  </a:lnTo>
                  <a:lnTo>
                    <a:pt x="2386024" y="2993044"/>
                  </a:lnTo>
                  <a:lnTo>
                    <a:pt x="2389507" y="2992907"/>
                  </a:lnTo>
                  <a:lnTo>
                    <a:pt x="2392990" y="2992776"/>
                  </a:lnTo>
                  <a:lnTo>
                    <a:pt x="2396473" y="2992649"/>
                  </a:lnTo>
                  <a:lnTo>
                    <a:pt x="2399957" y="2992521"/>
                  </a:lnTo>
                  <a:lnTo>
                    <a:pt x="2403440" y="2992395"/>
                  </a:lnTo>
                  <a:lnTo>
                    <a:pt x="2406923" y="2992268"/>
                  </a:lnTo>
                  <a:lnTo>
                    <a:pt x="2410406" y="2992142"/>
                  </a:lnTo>
                  <a:lnTo>
                    <a:pt x="2413890" y="2992016"/>
                  </a:lnTo>
                  <a:lnTo>
                    <a:pt x="2417373" y="2991891"/>
                  </a:lnTo>
                  <a:lnTo>
                    <a:pt x="2420856" y="2991765"/>
                  </a:lnTo>
                  <a:lnTo>
                    <a:pt x="2424339" y="2991640"/>
                  </a:lnTo>
                  <a:lnTo>
                    <a:pt x="2427823" y="2991516"/>
                  </a:lnTo>
                  <a:lnTo>
                    <a:pt x="2431306" y="2991391"/>
                  </a:lnTo>
                  <a:lnTo>
                    <a:pt x="2434789" y="2991267"/>
                  </a:lnTo>
                  <a:lnTo>
                    <a:pt x="2438272" y="2991143"/>
                  </a:lnTo>
                  <a:lnTo>
                    <a:pt x="2438272" y="2991143"/>
                  </a:lnTo>
                  <a:lnTo>
                    <a:pt x="2441756" y="2991020"/>
                  </a:lnTo>
                  <a:lnTo>
                    <a:pt x="2445239" y="2990897"/>
                  </a:lnTo>
                  <a:lnTo>
                    <a:pt x="2448722" y="2990774"/>
                  </a:lnTo>
                  <a:lnTo>
                    <a:pt x="2452205" y="2990818"/>
                  </a:lnTo>
                  <a:lnTo>
                    <a:pt x="2455689" y="2990969"/>
                  </a:lnTo>
                  <a:lnTo>
                    <a:pt x="2459172" y="2991119"/>
                  </a:lnTo>
                  <a:lnTo>
                    <a:pt x="2462655" y="2991269"/>
                  </a:lnTo>
                  <a:lnTo>
                    <a:pt x="2466138" y="2991418"/>
                  </a:lnTo>
                  <a:lnTo>
                    <a:pt x="2469622" y="2991566"/>
                  </a:lnTo>
                  <a:lnTo>
                    <a:pt x="2473105" y="2991715"/>
                  </a:lnTo>
                  <a:lnTo>
                    <a:pt x="2476588" y="2991862"/>
                  </a:lnTo>
                  <a:lnTo>
                    <a:pt x="2480071" y="2992009"/>
                  </a:lnTo>
                  <a:lnTo>
                    <a:pt x="2483555" y="2992156"/>
                  </a:lnTo>
                  <a:lnTo>
                    <a:pt x="2487038" y="2992302"/>
                  </a:lnTo>
                  <a:lnTo>
                    <a:pt x="2490521" y="2992448"/>
                  </a:lnTo>
                  <a:lnTo>
                    <a:pt x="2494004" y="2992593"/>
                  </a:lnTo>
                  <a:lnTo>
                    <a:pt x="2497488" y="2992737"/>
                  </a:lnTo>
                  <a:lnTo>
                    <a:pt x="2500971" y="2993040"/>
                  </a:lnTo>
                  <a:lnTo>
                    <a:pt x="2504454" y="2993509"/>
                  </a:lnTo>
                  <a:lnTo>
                    <a:pt x="2507937" y="2993976"/>
                  </a:lnTo>
                  <a:lnTo>
                    <a:pt x="2511421" y="2994441"/>
                  </a:lnTo>
                  <a:lnTo>
                    <a:pt x="2514904" y="2994904"/>
                  </a:lnTo>
                  <a:lnTo>
                    <a:pt x="2518387" y="2995364"/>
                  </a:lnTo>
                  <a:lnTo>
                    <a:pt x="2521870" y="2995704"/>
                  </a:lnTo>
                  <a:lnTo>
                    <a:pt x="2525354" y="2996020"/>
                  </a:lnTo>
                  <a:lnTo>
                    <a:pt x="2528837" y="2996334"/>
                  </a:lnTo>
                  <a:lnTo>
                    <a:pt x="2532320" y="2996647"/>
                  </a:lnTo>
                  <a:lnTo>
                    <a:pt x="2535803" y="2996959"/>
                  </a:lnTo>
                  <a:lnTo>
                    <a:pt x="2539287" y="2997196"/>
                  </a:lnTo>
                  <a:lnTo>
                    <a:pt x="2542770" y="2997111"/>
                  </a:lnTo>
                  <a:lnTo>
                    <a:pt x="2546253" y="2997026"/>
                  </a:lnTo>
                  <a:lnTo>
                    <a:pt x="2549736" y="2996941"/>
                  </a:lnTo>
                  <a:lnTo>
                    <a:pt x="2553220" y="2996857"/>
                  </a:lnTo>
                  <a:lnTo>
                    <a:pt x="2556703" y="2996772"/>
                  </a:lnTo>
                  <a:lnTo>
                    <a:pt x="2560186" y="2996688"/>
                  </a:lnTo>
                  <a:lnTo>
                    <a:pt x="2563669" y="2996604"/>
                  </a:lnTo>
                  <a:lnTo>
                    <a:pt x="2567153" y="2996520"/>
                  </a:lnTo>
                  <a:lnTo>
                    <a:pt x="2570636" y="2996437"/>
                  </a:lnTo>
                  <a:lnTo>
                    <a:pt x="2574119" y="2996354"/>
                  </a:lnTo>
                  <a:lnTo>
                    <a:pt x="2577602" y="2996270"/>
                  </a:lnTo>
                  <a:lnTo>
                    <a:pt x="2581085" y="2996187"/>
                  </a:lnTo>
                  <a:lnTo>
                    <a:pt x="2584569" y="2996105"/>
                  </a:lnTo>
                  <a:lnTo>
                    <a:pt x="2588052" y="2996022"/>
                  </a:lnTo>
                  <a:lnTo>
                    <a:pt x="2591535" y="2995940"/>
                  </a:lnTo>
                  <a:lnTo>
                    <a:pt x="2595018" y="2995858"/>
                  </a:lnTo>
                  <a:lnTo>
                    <a:pt x="2598502" y="2995776"/>
                  </a:lnTo>
                  <a:lnTo>
                    <a:pt x="2601985" y="2995694"/>
                  </a:lnTo>
                  <a:lnTo>
                    <a:pt x="2605468" y="2995612"/>
                  </a:lnTo>
                  <a:lnTo>
                    <a:pt x="2608951" y="2995531"/>
                  </a:lnTo>
                  <a:lnTo>
                    <a:pt x="2612435" y="2995449"/>
                  </a:lnTo>
                  <a:lnTo>
                    <a:pt x="2615918" y="2995368"/>
                  </a:lnTo>
                  <a:lnTo>
                    <a:pt x="2619401" y="2997666"/>
                  </a:lnTo>
                  <a:lnTo>
                    <a:pt x="2622884" y="3001574"/>
                  </a:lnTo>
                  <a:lnTo>
                    <a:pt x="2626368" y="3005410"/>
                  </a:lnTo>
                  <a:lnTo>
                    <a:pt x="2629851" y="3006334"/>
                  </a:lnTo>
                  <a:lnTo>
                    <a:pt x="2633334" y="3006365"/>
                  </a:lnTo>
                  <a:lnTo>
                    <a:pt x="2636817" y="3006396"/>
                  </a:lnTo>
                  <a:lnTo>
                    <a:pt x="2640301" y="3006427"/>
                  </a:lnTo>
                  <a:lnTo>
                    <a:pt x="2643784" y="3006458"/>
                  </a:lnTo>
                  <a:lnTo>
                    <a:pt x="2647267" y="3006489"/>
                  </a:lnTo>
                  <a:lnTo>
                    <a:pt x="2650750" y="3006520"/>
                  </a:lnTo>
                  <a:lnTo>
                    <a:pt x="2654234" y="3006551"/>
                  </a:lnTo>
                  <a:lnTo>
                    <a:pt x="2657717" y="3006516"/>
                  </a:lnTo>
                  <a:lnTo>
                    <a:pt x="2661200" y="3006319"/>
                  </a:lnTo>
                  <a:lnTo>
                    <a:pt x="2664683" y="3006122"/>
                  </a:lnTo>
                  <a:lnTo>
                    <a:pt x="2668167" y="3005926"/>
                  </a:lnTo>
                  <a:lnTo>
                    <a:pt x="2671650" y="3005730"/>
                  </a:lnTo>
                  <a:lnTo>
                    <a:pt x="2675133" y="3005534"/>
                  </a:lnTo>
                  <a:lnTo>
                    <a:pt x="2678616" y="3005339"/>
                  </a:lnTo>
                  <a:lnTo>
                    <a:pt x="2682100" y="3005144"/>
                  </a:lnTo>
                  <a:lnTo>
                    <a:pt x="2685583" y="3004949"/>
                  </a:lnTo>
                  <a:lnTo>
                    <a:pt x="2689066" y="3004755"/>
                  </a:lnTo>
                  <a:lnTo>
                    <a:pt x="2692549" y="3004561"/>
                  </a:lnTo>
                  <a:lnTo>
                    <a:pt x="2696033" y="3004368"/>
                  </a:lnTo>
                  <a:lnTo>
                    <a:pt x="2699516" y="3004174"/>
                  </a:lnTo>
                  <a:lnTo>
                    <a:pt x="2702999" y="3003982"/>
                  </a:lnTo>
                  <a:lnTo>
                    <a:pt x="2706482" y="3003789"/>
                  </a:lnTo>
                  <a:lnTo>
                    <a:pt x="2709966" y="3003597"/>
                  </a:lnTo>
                  <a:lnTo>
                    <a:pt x="2713449" y="3003405"/>
                  </a:lnTo>
                  <a:lnTo>
                    <a:pt x="2716932" y="3003328"/>
                  </a:lnTo>
                  <a:lnTo>
                    <a:pt x="2720415" y="3003476"/>
                  </a:lnTo>
                  <a:lnTo>
                    <a:pt x="2723899" y="3003623"/>
                  </a:lnTo>
                  <a:lnTo>
                    <a:pt x="2727382" y="3003769"/>
                  </a:lnTo>
                  <a:lnTo>
                    <a:pt x="2730865" y="3003915"/>
                  </a:lnTo>
                  <a:lnTo>
                    <a:pt x="2734348" y="3004061"/>
                  </a:lnTo>
                  <a:lnTo>
                    <a:pt x="2737832" y="3004206"/>
                  </a:lnTo>
                  <a:lnTo>
                    <a:pt x="2741315" y="3004351"/>
                  </a:lnTo>
                  <a:lnTo>
                    <a:pt x="2744798" y="3004495"/>
                  </a:lnTo>
                  <a:lnTo>
                    <a:pt x="2748281" y="3004507"/>
                  </a:lnTo>
                  <a:lnTo>
                    <a:pt x="2751765" y="3004498"/>
                  </a:lnTo>
                  <a:lnTo>
                    <a:pt x="2755248" y="3004488"/>
                  </a:lnTo>
                  <a:lnTo>
                    <a:pt x="2758731" y="3004479"/>
                  </a:lnTo>
                  <a:lnTo>
                    <a:pt x="2762214" y="3004470"/>
                  </a:lnTo>
                  <a:lnTo>
                    <a:pt x="2765698" y="3004461"/>
                  </a:lnTo>
                  <a:lnTo>
                    <a:pt x="2769181" y="3004452"/>
                  </a:lnTo>
                  <a:lnTo>
                    <a:pt x="2772664" y="3004443"/>
                  </a:lnTo>
                  <a:lnTo>
                    <a:pt x="2776147" y="3004434"/>
                  </a:lnTo>
                  <a:lnTo>
                    <a:pt x="2779631" y="3004426"/>
                  </a:lnTo>
                  <a:lnTo>
                    <a:pt x="2783114" y="3004417"/>
                  </a:lnTo>
                  <a:lnTo>
                    <a:pt x="2786597" y="3004408"/>
                  </a:lnTo>
                  <a:lnTo>
                    <a:pt x="2790080" y="3004399"/>
                  </a:lnTo>
                  <a:lnTo>
                    <a:pt x="2793564" y="3004390"/>
                  </a:lnTo>
                  <a:lnTo>
                    <a:pt x="2797047" y="3004381"/>
                  </a:lnTo>
                  <a:lnTo>
                    <a:pt x="2800530" y="3004373"/>
                  </a:lnTo>
                  <a:lnTo>
                    <a:pt x="2804013" y="3004364"/>
                  </a:lnTo>
                  <a:lnTo>
                    <a:pt x="2807497" y="3005610"/>
                  </a:lnTo>
                  <a:lnTo>
                    <a:pt x="2810980" y="3006962"/>
                  </a:lnTo>
                  <a:lnTo>
                    <a:pt x="2814463" y="3008304"/>
                  </a:lnTo>
                  <a:lnTo>
                    <a:pt x="2817946" y="3009634"/>
                  </a:lnTo>
                  <a:lnTo>
                    <a:pt x="2821430" y="3010954"/>
                  </a:lnTo>
                  <a:lnTo>
                    <a:pt x="2824913" y="3012169"/>
                  </a:lnTo>
                  <a:lnTo>
                    <a:pt x="2828396" y="3013117"/>
                  </a:lnTo>
                  <a:lnTo>
                    <a:pt x="2831879" y="3014058"/>
                  </a:lnTo>
                  <a:lnTo>
                    <a:pt x="2835363" y="3014994"/>
                  </a:lnTo>
                  <a:lnTo>
                    <a:pt x="2838846" y="3015924"/>
                  </a:lnTo>
                  <a:lnTo>
                    <a:pt x="2842329" y="3016848"/>
                  </a:lnTo>
                  <a:lnTo>
                    <a:pt x="2845812" y="3017343"/>
                  </a:lnTo>
                  <a:lnTo>
                    <a:pt x="2849296" y="3017573"/>
                  </a:lnTo>
                  <a:lnTo>
                    <a:pt x="2852779" y="3017803"/>
                  </a:lnTo>
                  <a:lnTo>
                    <a:pt x="2856262" y="3018031"/>
                  </a:lnTo>
                  <a:lnTo>
                    <a:pt x="2859745" y="3018259"/>
                  </a:lnTo>
                  <a:lnTo>
                    <a:pt x="2863229" y="3018486"/>
                  </a:lnTo>
                  <a:lnTo>
                    <a:pt x="2866712" y="3018713"/>
                  </a:lnTo>
                  <a:lnTo>
                    <a:pt x="2870195" y="3018938"/>
                  </a:lnTo>
                  <a:lnTo>
                    <a:pt x="2873678" y="3019163"/>
                  </a:lnTo>
                  <a:lnTo>
                    <a:pt x="2877161" y="3019387"/>
                  </a:lnTo>
                  <a:lnTo>
                    <a:pt x="2880645" y="3019610"/>
                  </a:lnTo>
                  <a:lnTo>
                    <a:pt x="2884128" y="3020621"/>
                  </a:lnTo>
                  <a:lnTo>
                    <a:pt x="2887611" y="3023308"/>
                  </a:lnTo>
                  <a:lnTo>
                    <a:pt x="2891094" y="3025958"/>
                  </a:lnTo>
                  <a:lnTo>
                    <a:pt x="2894578" y="3027275"/>
                  </a:lnTo>
                  <a:lnTo>
                    <a:pt x="2898061" y="3027241"/>
                  </a:lnTo>
                  <a:lnTo>
                    <a:pt x="2901544" y="3027207"/>
                  </a:lnTo>
                  <a:lnTo>
                    <a:pt x="2905027" y="3027173"/>
                  </a:lnTo>
                  <a:lnTo>
                    <a:pt x="2908511" y="3027140"/>
                  </a:lnTo>
                  <a:lnTo>
                    <a:pt x="2911994" y="3027106"/>
                  </a:lnTo>
                  <a:lnTo>
                    <a:pt x="2915477" y="3027073"/>
                  </a:lnTo>
                  <a:lnTo>
                    <a:pt x="2918960" y="3027039"/>
                  </a:lnTo>
                  <a:lnTo>
                    <a:pt x="2922444" y="3027006"/>
                  </a:lnTo>
                  <a:lnTo>
                    <a:pt x="2925927" y="3026973"/>
                  </a:lnTo>
                  <a:lnTo>
                    <a:pt x="2929410" y="3026939"/>
                  </a:lnTo>
                  <a:lnTo>
                    <a:pt x="2932893" y="3026906"/>
                  </a:lnTo>
                  <a:lnTo>
                    <a:pt x="2936377" y="3026873"/>
                  </a:lnTo>
                  <a:lnTo>
                    <a:pt x="2939860" y="3026840"/>
                  </a:lnTo>
                  <a:lnTo>
                    <a:pt x="2943343" y="3026807"/>
                  </a:lnTo>
                  <a:lnTo>
                    <a:pt x="2946826" y="3026774"/>
                  </a:lnTo>
                  <a:lnTo>
                    <a:pt x="2950310" y="3026742"/>
                  </a:lnTo>
                  <a:lnTo>
                    <a:pt x="2953793" y="3026712"/>
                  </a:lnTo>
                  <a:lnTo>
                    <a:pt x="2957276" y="3026685"/>
                  </a:lnTo>
                  <a:lnTo>
                    <a:pt x="2960759" y="3026659"/>
                  </a:lnTo>
                  <a:lnTo>
                    <a:pt x="2964243" y="3026632"/>
                  </a:lnTo>
                  <a:lnTo>
                    <a:pt x="2967726" y="3026605"/>
                  </a:lnTo>
                  <a:lnTo>
                    <a:pt x="2971209" y="3026579"/>
                  </a:lnTo>
                  <a:lnTo>
                    <a:pt x="2974692" y="3026552"/>
                  </a:lnTo>
                  <a:lnTo>
                    <a:pt x="2978176" y="3026526"/>
                  </a:lnTo>
                  <a:lnTo>
                    <a:pt x="2981659" y="3026500"/>
                  </a:lnTo>
                  <a:lnTo>
                    <a:pt x="2985142" y="3026473"/>
                  </a:lnTo>
                  <a:lnTo>
                    <a:pt x="2988625" y="3026447"/>
                  </a:lnTo>
                  <a:lnTo>
                    <a:pt x="2992109" y="3026421"/>
                  </a:lnTo>
                  <a:lnTo>
                    <a:pt x="2995592" y="3026395"/>
                  </a:lnTo>
                  <a:lnTo>
                    <a:pt x="2999075" y="3026369"/>
                  </a:lnTo>
                  <a:lnTo>
                    <a:pt x="3002558" y="3026343"/>
                  </a:lnTo>
                  <a:lnTo>
                    <a:pt x="3006042" y="3026317"/>
                  </a:lnTo>
                  <a:lnTo>
                    <a:pt x="3009525" y="3026291"/>
                  </a:lnTo>
                  <a:lnTo>
                    <a:pt x="3013008" y="3026265"/>
                  </a:lnTo>
                  <a:lnTo>
                    <a:pt x="3016491" y="3026239"/>
                  </a:lnTo>
                  <a:lnTo>
                    <a:pt x="3019975" y="3026213"/>
                  </a:lnTo>
                  <a:lnTo>
                    <a:pt x="3023458" y="3026188"/>
                  </a:lnTo>
                  <a:lnTo>
                    <a:pt x="3026941" y="3026162"/>
                  </a:lnTo>
                  <a:lnTo>
                    <a:pt x="3030424" y="3026137"/>
                  </a:lnTo>
                  <a:lnTo>
                    <a:pt x="3033908" y="3031973"/>
                  </a:lnTo>
                  <a:lnTo>
                    <a:pt x="3037391" y="3032045"/>
                  </a:lnTo>
                  <a:lnTo>
                    <a:pt x="3040874" y="3032118"/>
                  </a:lnTo>
                  <a:lnTo>
                    <a:pt x="3044357" y="3032190"/>
                  </a:lnTo>
                  <a:lnTo>
                    <a:pt x="3047841" y="3032262"/>
                  </a:lnTo>
                  <a:lnTo>
                    <a:pt x="3051324" y="3032334"/>
                  </a:lnTo>
                  <a:lnTo>
                    <a:pt x="3054807" y="3032405"/>
                  </a:lnTo>
                  <a:lnTo>
                    <a:pt x="3058290" y="3032476"/>
                  </a:lnTo>
                  <a:lnTo>
                    <a:pt x="3061774" y="3032548"/>
                  </a:lnTo>
                  <a:lnTo>
                    <a:pt x="3065257" y="3032619"/>
                  </a:lnTo>
                  <a:lnTo>
                    <a:pt x="3068740" y="3032689"/>
                  </a:lnTo>
                  <a:lnTo>
                    <a:pt x="3072223" y="3032760"/>
                  </a:lnTo>
                  <a:lnTo>
                    <a:pt x="3075707" y="3032830"/>
                  </a:lnTo>
                  <a:lnTo>
                    <a:pt x="3079190" y="3032901"/>
                  </a:lnTo>
                  <a:lnTo>
                    <a:pt x="3082673" y="3033896"/>
                  </a:lnTo>
                  <a:lnTo>
                    <a:pt x="3086156" y="3035086"/>
                  </a:lnTo>
                  <a:lnTo>
                    <a:pt x="3089640" y="3036268"/>
                  </a:lnTo>
                  <a:lnTo>
                    <a:pt x="3093123" y="3036404"/>
                  </a:lnTo>
                  <a:lnTo>
                    <a:pt x="3096606" y="3036533"/>
                  </a:lnTo>
                  <a:lnTo>
                    <a:pt x="3100089" y="3036662"/>
                  </a:lnTo>
                  <a:lnTo>
                    <a:pt x="3103573" y="3036790"/>
                  </a:lnTo>
                  <a:lnTo>
                    <a:pt x="3107056" y="3036918"/>
                  </a:lnTo>
                  <a:lnTo>
                    <a:pt x="3110539" y="3037046"/>
                  </a:lnTo>
                  <a:lnTo>
                    <a:pt x="3114022" y="3037174"/>
                  </a:lnTo>
                  <a:lnTo>
                    <a:pt x="3117506" y="3037301"/>
                  </a:lnTo>
                  <a:lnTo>
                    <a:pt x="3120989" y="3037427"/>
                  </a:lnTo>
                  <a:lnTo>
                    <a:pt x="3124472" y="3037554"/>
                  </a:lnTo>
                  <a:lnTo>
                    <a:pt x="3127955" y="3037680"/>
                  </a:lnTo>
                  <a:lnTo>
                    <a:pt x="3131439" y="3037805"/>
                  </a:lnTo>
                  <a:lnTo>
                    <a:pt x="3134922" y="3037931"/>
                  </a:lnTo>
                  <a:lnTo>
                    <a:pt x="3138405" y="3038056"/>
                  </a:lnTo>
                  <a:lnTo>
                    <a:pt x="3141888" y="3038484"/>
                  </a:lnTo>
                  <a:lnTo>
                    <a:pt x="3145372" y="3038955"/>
                  </a:lnTo>
                  <a:lnTo>
                    <a:pt x="3148855" y="3039424"/>
                  </a:lnTo>
                  <a:lnTo>
                    <a:pt x="3152338" y="3039891"/>
                  </a:lnTo>
                  <a:lnTo>
                    <a:pt x="3155821" y="3040357"/>
                  </a:lnTo>
                  <a:lnTo>
                    <a:pt x="3159304" y="3040820"/>
                  </a:lnTo>
                  <a:lnTo>
                    <a:pt x="3162788" y="3041281"/>
                  </a:lnTo>
                  <a:lnTo>
                    <a:pt x="3166271" y="3041740"/>
                  </a:lnTo>
                  <a:lnTo>
                    <a:pt x="3169754" y="3042238"/>
                  </a:lnTo>
                  <a:lnTo>
                    <a:pt x="3173237" y="3042795"/>
                  </a:lnTo>
                  <a:lnTo>
                    <a:pt x="3176721" y="3043350"/>
                  </a:lnTo>
                  <a:lnTo>
                    <a:pt x="3180204" y="3043902"/>
                  </a:lnTo>
                  <a:lnTo>
                    <a:pt x="3183687" y="3044451"/>
                  </a:lnTo>
                  <a:lnTo>
                    <a:pt x="3187170" y="3044998"/>
                  </a:lnTo>
                  <a:lnTo>
                    <a:pt x="3190654" y="3045542"/>
                  </a:lnTo>
                  <a:lnTo>
                    <a:pt x="3194137" y="3046083"/>
                  </a:lnTo>
                  <a:lnTo>
                    <a:pt x="3197620" y="3046623"/>
                  </a:lnTo>
                  <a:lnTo>
                    <a:pt x="3201103" y="3046995"/>
                  </a:lnTo>
                  <a:lnTo>
                    <a:pt x="3204587" y="3047352"/>
                  </a:lnTo>
                  <a:lnTo>
                    <a:pt x="3208070" y="3047708"/>
                  </a:lnTo>
                  <a:lnTo>
                    <a:pt x="3211553" y="3048062"/>
                  </a:lnTo>
                  <a:lnTo>
                    <a:pt x="3215036" y="3048415"/>
                  </a:lnTo>
                  <a:lnTo>
                    <a:pt x="3218520" y="3048766"/>
                  </a:lnTo>
                  <a:lnTo>
                    <a:pt x="3222003" y="3049117"/>
                  </a:lnTo>
                  <a:lnTo>
                    <a:pt x="3225486" y="3049466"/>
                  </a:lnTo>
                  <a:lnTo>
                    <a:pt x="3228969" y="3049813"/>
                  </a:lnTo>
                  <a:lnTo>
                    <a:pt x="3232453" y="3050160"/>
                  </a:lnTo>
                  <a:lnTo>
                    <a:pt x="3235936" y="3050505"/>
                  </a:lnTo>
                  <a:lnTo>
                    <a:pt x="3239419" y="3050777"/>
                  </a:lnTo>
                  <a:lnTo>
                    <a:pt x="3242902" y="3051004"/>
                  </a:lnTo>
                  <a:lnTo>
                    <a:pt x="3246386" y="3051231"/>
                  </a:lnTo>
                  <a:lnTo>
                    <a:pt x="3249869" y="3051457"/>
                  </a:lnTo>
                  <a:lnTo>
                    <a:pt x="3253352" y="3051682"/>
                  </a:lnTo>
                  <a:lnTo>
                    <a:pt x="3256835" y="3051907"/>
                  </a:lnTo>
                  <a:lnTo>
                    <a:pt x="3260319" y="3052130"/>
                  </a:lnTo>
                  <a:lnTo>
                    <a:pt x="3263802" y="3052353"/>
                  </a:lnTo>
                  <a:lnTo>
                    <a:pt x="3267285" y="3052809"/>
                  </a:lnTo>
                  <a:lnTo>
                    <a:pt x="3270768" y="3054609"/>
                  </a:lnTo>
                  <a:lnTo>
                    <a:pt x="3274252" y="3056390"/>
                  </a:lnTo>
                  <a:lnTo>
                    <a:pt x="3277735" y="3057774"/>
                  </a:lnTo>
                  <a:lnTo>
                    <a:pt x="3281218" y="3058351"/>
                  </a:lnTo>
                  <a:lnTo>
                    <a:pt x="3284701" y="3058926"/>
                  </a:lnTo>
                  <a:lnTo>
                    <a:pt x="3288185" y="3059498"/>
                  </a:lnTo>
                  <a:lnTo>
                    <a:pt x="3291668" y="3060067"/>
                  </a:lnTo>
                  <a:lnTo>
                    <a:pt x="3295151" y="3060633"/>
                  </a:lnTo>
                  <a:lnTo>
                    <a:pt x="3298634" y="3061197"/>
                  </a:lnTo>
                  <a:lnTo>
                    <a:pt x="3302118" y="3061758"/>
                  </a:lnTo>
                  <a:lnTo>
                    <a:pt x="3305601" y="3062316"/>
                  </a:lnTo>
                  <a:lnTo>
                    <a:pt x="3309084" y="3062728"/>
                  </a:lnTo>
                  <a:lnTo>
                    <a:pt x="3312567" y="3063113"/>
                  </a:lnTo>
                  <a:lnTo>
                    <a:pt x="3316051" y="3063497"/>
                  </a:lnTo>
                  <a:lnTo>
                    <a:pt x="3319534" y="3063879"/>
                  </a:lnTo>
                  <a:lnTo>
                    <a:pt x="3323017" y="3064259"/>
                  </a:lnTo>
                  <a:lnTo>
                    <a:pt x="3326500" y="3064914"/>
                  </a:lnTo>
                  <a:lnTo>
                    <a:pt x="3329984" y="3066676"/>
                  </a:lnTo>
                  <a:lnTo>
                    <a:pt x="3333467" y="3068420"/>
                  </a:lnTo>
                  <a:lnTo>
                    <a:pt x="3336950" y="3074028"/>
                  </a:lnTo>
                  <a:lnTo>
                    <a:pt x="3340433" y="3075750"/>
                  </a:lnTo>
                  <a:lnTo>
                    <a:pt x="3343917" y="3077454"/>
                  </a:lnTo>
                  <a:lnTo>
                    <a:pt x="3347400" y="3078524"/>
                  </a:lnTo>
                  <a:lnTo>
                    <a:pt x="3350883" y="3079080"/>
                  </a:lnTo>
                  <a:lnTo>
                    <a:pt x="3354366" y="3079633"/>
                  </a:lnTo>
                  <a:lnTo>
                    <a:pt x="3357850" y="3080184"/>
                  </a:lnTo>
                  <a:lnTo>
                    <a:pt x="3361333" y="3080732"/>
                  </a:lnTo>
                  <a:lnTo>
                    <a:pt x="3364816" y="3081278"/>
                  </a:lnTo>
                  <a:lnTo>
                    <a:pt x="3368299" y="3093435"/>
                  </a:lnTo>
                  <a:lnTo>
                    <a:pt x="3371783" y="3093438"/>
                  </a:lnTo>
                  <a:lnTo>
                    <a:pt x="3375266" y="3093441"/>
                  </a:lnTo>
                  <a:lnTo>
                    <a:pt x="3378749" y="3093444"/>
                  </a:lnTo>
                  <a:lnTo>
                    <a:pt x="3382232" y="3093447"/>
                  </a:lnTo>
                  <a:lnTo>
                    <a:pt x="3385716" y="3093450"/>
                  </a:lnTo>
                  <a:lnTo>
                    <a:pt x="3389199" y="3093453"/>
                  </a:lnTo>
                  <a:lnTo>
                    <a:pt x="3392682" y="3093456"/>
                  </a:lnTo>
                  <a:lnTo>
                    <a:pt x="3396165" y="3093458"/>
                  </a:lnTo>
                  <a:lnTo>
                    <a:pt x="3399649" y="3093461"/>
                  </a:lnTo>
                  <a:lnTo>
                    <a:pt x="3403132" y="3093464"/>
                  </a:lnTo>
                  <a:lnTo>
                    <a:pt x="3406615" y="3103654"/>
                  </a:lnTo>
                  <a:lnTo>
                    <a:pt x="3410098" y="3104447"/>
                  </a:lnTo>
                  <a:lnTo>
                    <a:pt x="3413582" y="3105236"/>
                  </a:lnTo>
                  <a:lnTo>
                    <a:pt x="3417065" y="3105891"/>
                  </a:lnTo>
                  <a:lnTo>
                    <a:pt x="3420548" y="3106505"/>
                  </a:lnTo>
                  <a:lnTo>
                    <a:pt x="3424031" y="3107116"/>
                  </a:lnTo>
                  <a:lnTo>
                    <a:pt x="3427515" y="3110382"/>
                  </a:lnTo>
                  <a:lnTo>
                    <a:pt x="3430998" y="3111580"/>
                  </a:lnTo>
                  <a:lnTo>
                    <a:pt x="3434481" y="3112633"/>
                  </a:lnTo>
                  <a:lnTo>
                    <a:pt x="3437964" y="3112737"/>
                  </a:lnTo>
                  <a:lnTo>
                    <a:pt x="3441447" y="3112841"/>
                  </a:lnTo>
                  <a:lnTo>
                    <a:pt x="3444931" y="3112944"/>
                  </a:lnTo>
                  <a:lnTo>
                    <a:pt x="3448414" y="3113047"/>
                  </a:lnTo>
                  <a:lnTo>
                    <a:pt x="3451897" y="3113150"/>
                  </a:lnTo>
                  <a:lnTo>
                    <a:pt x="3455380" y="3116747"/>
                  </a:lnTo>
                  <a:lnTo>
                    <a:pt x="3458864" y="3117425"/>
                  </a:lnTo>
                  <a:lnTo>
                    <a:pt x="3462347" y="3118100"/>
                  </a:lnTo>
                  <a:lnTo>
                    <a:pt x="3465830" y="3118695"/>
                  </a:lnTo>
                  <a:lnTo>
                    <a:pt x="3469313" y="3119248"/>
                  </a:lnTo>
                  <a:lnTo>
                    <a:pt x="3472797" y="3119798"/>
                  </a:lnTo>
                  <a:lnTo>
                    <a:pt x="3476280" y="3129485"/>
                  </a:lnTo>
                  <a:lnTo>
                    <a:pt x="3479763" y="3129455"/>
                  </a:lnTo>
                  <a:lnTo>
                    <a:pt x="3483246" y="3129425"/>
                  </a:lnTo>
                  <a:lnTo>
                    <a:pt x="3483246" y="3129526"/>
                  </a:lnTo>
                  <a:lnTo>
                    <a:pt x="3483246" y="3129627"/>
                  </a:lnTo>
                  <a:lnTo>
                    <a:pt x="3483246" y="3129729"/>
                  </a:lnTo>
                  <a:lnTo>
                    <a:pt x="3483246" y="3129830"/>
                  </a:lnTo>
                  <a:lnTo>
                    <a:pt x="3483246" y="3129931"/>
                  </a:lnTo>
                  <a:lnTo>
                    <a:pt x="3483246" y="3130033"/>
                  </a:lnTo>
                  <a:lnTo>
                    <a:pt x="3483246" y="3130134"/>
                  </a:lnTo>
                  <a:lnTo>
                    <a:pt x="3483246" y="3130235"/>
                  </a:lnTo>
                  <a:lnTo>
                    <a:pt x="3483246" y="3130336"/>
                  </a:lnTo>
                  <a:lnTo>
                    <a:pt x="3483246" y="3130437"/>
                  </a:lnTo>
                  <a:lnTo>
                    <a:pt x="3483246" y="3130538"/>
                  </a:lnTo>
                  <a:lnTo>
                    <a:pt x="3483246" y="3130639"/>
                  </a:lnTo>
                  <a:lnTo>
                    <a:pt x="3483246" y="3130739"/>
                  </a:lnTo>
                  <a:lnTo>
                    <a:pt x="3483246" y="3130840"/>
                  </a:lnTo>
                  <a:lnTo>
                    <a:pt x="3483246" y="3130941"/>
                  </a:lnTo>
                  <a:lnTo>
                    <a:pt x="3483246" y="3131042"/>
                  </a:lnTo>
                  <a:lnTo>
                    <a:pt x="3483246" y="3131142"/>
                  </a:lnTo>
                  <a:lnTo>
                    <a:pt x="3483246" y="3131243"/>
                  </a:lnTo>
                  <a:lnTo>
                    <a:pt x="3483246" y="3131343"/>
                  </a:lnTo>
                  <a:lnTo>
                    <a:pt x="3483246" y="3131443"/>
                  </a:lnTo>
                  <a:lnTo>
                    <a:pt x="3483246" y="3131544"/>
                  </a:lnTo>
                  <a:lnTo>
                    <a:pt x="3483246" y="3131644"/>
                  </a:lnTo>
                  <a:lnTo>
                    <a:pt x="3483246" y="3131744"/>
                  </a:lnTo>
                  <a:lnTo>
                    <a:pt x="3483246" y="3131845"/>
                  </a:lnTo>
                  <a:lnTo>
                    <a:pt x="3483246" y="3131945"/>
                  </a:lnTo>
                  <a:lnTo>
                    <a:pt x="3483246" y="3132045"/>
                  </a:lnTo>
                  <a:lnTo>
                    <a:pt x="3483246" y="3132145"/>
                  </a:lnTo>
                  <a:lnTo>
                    <a:pt x="3483246" y="3132245"/>
                  </a:lnTo>
                  <a:lnTo>
                    <a:pt x="3483246" y="3132345"/>
                  </a:lnTo>
                  <a:lnTo>
                    <a:pt x="3483246" y="3132444"/>
                  </a:lnTo>
                  <a:lnTo>
                    <a:pt x="3483246" y="3132544"/>
                  </a:lnTo>
                  <a:lnTo>
                    <a:pt x="3483246" y="3132644"/>
                  </a:lnTo>
                  <a:lnTo>
                    <a:pt x="3483246" y="3132743"/>
                  </a:lnTo>
                  <a:lnTo>
                    <a:pt x="3483246" y="3132843"/>
                  </a:lnTo>
                  <a:lnTo>
                    <a:pt x="3483246" y="3132943"/>
                  </a:lnTo>
                  <a:lnTo>
                    <a:pt x="3483246" y="3133042"/>
                  </a:lnTo>
                  <a:lnTo>
                    <a:pt x="3483246" y="3133142"/>
                  </a:lnTo>
                  <a:lnTo>
                    <a:pt x="3483246" y="3133241"/>
                  </a:lnTo>
                  <a:lnTo>
                    <a:pt x="3483246" y="3133340"/>
                  </a:lnTo>
                  <a:lnTo>
                    <a:pt x="3483246" y="313344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33440"/>
            </a:xfrm>
            <a:custGeom>
              <a:avLst/>
              <a:gdLst/>
              <a:ahLst/>
              <a:cxnLst/>
              <a:rect l="0" t="0" r="0" b="0"/>
              <a:pathLst>
                <a:path w="3483246" h="313344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309182"/>
                  </a:lnTo>
                  <a:lnTo>
                    <a:pt x="104497" y="299763"/>
                  </a:lnTo>
                  <a:lnTo>
                    <a:pt x="107980" y="290900"/>
                  </a:lnTo>
                  <a:lnTo>
                    <a:pt x="111463" y="522696"/>
                  </a:lnTo>
                  <a:lnTo>
                    <a:pt x="114947" y="509172"/>
                  </a:lnTo>
                  <a:lnTo>
                    <a:pt x="118430" y="496330"/>
                  </a:lnTo>
                  <a:lnTo>
                    <a:pt x="121913" y="484120"/>
                  </a:lnTo>
                  <a:lnTo>
                    <a:pt x="125396" y="472496"/>
                  </a:lnTo>
                  <a:lnTo>
                    <a:pt x="128880" y="461418"/>
                  </a:lnTo>
                  <a:lnTo>
                    <a:pt x="132363" y="450847"/>
                  </a:lnTo>
                  <a:lnTo>
                    <a:pt x="135846" y="440749"/>
                  </a:lnTo>
                  <a:lnTo>
                    <a:pt x="139329" y="431094"/>
                  </a:lnTo>
                  <a:lnTo>
                    <a:pt x="142813" y="421853"/>
                  </a:lnTo>
                  <a:lnTo>
                    <a:pt x="146296" y="413000"/>
                  </a:lnTo>
                  <a:lnTo>
                    <a:pt x="149779" y="404511"/>
                  </a:lnTo>
                  <a:lnTo>
                    <a:pt x="153262" y="396364"/>
                  </a:lnTo>
                  <a:lnTo>
                    <a:pt x="156746" y="388538"/>
                  </a:lnTo>
                  <a:lnTo>
                    <a:pt x="160229" y="686895"/>
                  </a:lnTo>
                  <a:lnTo>
                    <a:pt x="163712" y="675113"/>
                  </a:lnTo>
                  <a:lnTo>
                    <a:pt x="167195" y="663728"/>
                  </a:lnTo>
                  <a:lnTo>
                    <a:pt x="170679" y="1001508"/>
                  </a:lnTo>
                  <a:lnTo>
                    <a:pt x="174162" y="987155"/>
                  </a:lnTo>
                  <a:lnTo>
                    <a:pt x="177645" y="978605"/>
                  </a:lnTo>
                  <a:lnTo>
                    <a:pt x="181128" y="999531"/>
                  </a:lnTo>
                  <a:lnTo>
                    <a:pt x="184612" y="1019339"/>
                  </a:lnTo>
                  <a:lnTo>
                    <a:pt x="188095" y="1027658"/>
                  </a:lnTo>
                  <a:lnTo>
                    <a:pt x="191578" y="1014414"/>
                  </a:lnTo>
                  <a:lnTo>
                    <a:pt x="195061" y="1001508"/>
                  </a:lnTo>
                  <a:lnTo>
                    <a:pt x="198545" y="1228934"/>
                  </a:lnTo>
                  <a:lnTo>
                    <a:pt x="202028" y="1215137"/>
                  </a:lnTo>
                  <a:lnTo>
                    <a:pt x="205511" y="1201647"/>
                  </a:lnTo>
                  <a:lnTo>
                    <a:pt x="208994" y="1257489"/>
                  </a:lnTo>
                  <a:lnTo>
                    <a:pt x="212478" y="1244238"/>
                  </a:lnTo>
                  <a:lnTo>
                    <a:pt x="215961" y="1231264"/>
                  </a:lnTo>
                  <a:lnTo>
                    <a:pt x="219444" y="1282709"/>
                  </a:lnTo>
                  <a:lnTo>
                    <a:pt x="222927" y="1269974"/>
                  </a:lnTo>
                  <a:lnTo>
                    <a:pt x="226411" y="1257489"/>
                  </a:lnTo>
                  <a:lnTo>
                    <a:pt x="229894" y="1245248"/>
                  </a:lnTo>
                  <a:lnTo>
                    <a:pt x="233377" y="1233242"/>
                  </a:lnTo>
                  <a:lnTo>
                    <a:pt x="236860" y="1221466"/>
                  </a:lnTo>
                  <a:lnTo>
                    <a:pt x="240344" y="1209913"/>
                  </a:lnTo>
                  <a:lnTo>
                    <a:pt x="243827" y="1198576"/>
                  </a:lnTo>
                  <a:lnTo>
                    <a:pt x="247310" y="1195488"/>
                  </a:lnTo>
                  <a:lnTo>
                    <a:pt x="250793" y="1205409"/>
                  </a:lnTo>
                  <a:lnTo>
                    <a:pt x="254277" y="1214975"/>
                  </a:lnTo>
                  <a:lnTo>
                    <a:pt x="257760" y="1213191"/>
                  </a:lnTo>
                  <a:lnTo>
                    <a:pt x="261243" y="1202600"/>
                  </a:lnTo>
                  <a:lnTo>
                    <a:pt x="264726" y="1192192"/>
                  </a:lnTo>
                  <a:lnTo>
                    <a:pt x="268210" y="1196264"/>
                  </a:lnTo>
                  <a:lnTo>
                    <a:pt x="271693" y="1205409"/>
                  </a:lnTo>
                  <a:lnTo>
                    <a:pt x="275176" y="1214252"/>
                  </a:lnTo>
                  <a:lnTo>
                    <a:pt x="278659" y="1206110"/>
                  </a:lnTo>
                  <a:lnTo>
                    <a:pt x="282143" y="1196334"/>
                  </a:lnTo>
                  <a:lnTo>
                    <a:pt x="285626" y="1334494"/>
                  </a:lnTo>
                  <a:lnTo>
                    <a:pt x="289109" y="1340529"/>
                  </a:lnTo>
                  <a:lnTo>
                    <a:pt x="292592" y="1346387"/>
                  </a:lnTo>
                  <a:lnTo>
                    <a:pt x="296075" y="1394548"/>
                  </a:lnTo>
                  <a:lnTo>
                    <a:pt x="299559" y="1399377"/>
                  </a:lnTo>
                  <a:lnTo>
                    <a:pt x="303042" y="1404073"/>
                  </a:lnTo>
                  <a:lnTo>
                    <a:pt x="306525" y="1550811"/>
                  </a:lnTo>
                  <a:lnTo>
                    <a:pt x="310008" y="1541096"/>
                  </a:lnTo>
                  <a:lnTo>
                    <a:pt x="313492" y="1531501"/>
                  </a:lnTo>
                  <a:lnTo>
                    <a:pt x="316975" y="1522025"/>
                  </a:lnTo>
                  <a:lnTo>
                    <a:pt x="320458" y="1512666"/>
                  </a:lnTo>
                  <a:lnTo>
                    <a:pt x="323941" y="1503421"/>
                  </a:lnTo>
                  <a:lnTo>
                    <a:pt x="327425" y="1494288"/>
                  </a:lnTo>
                  <a:lnTo>
                    <a:pt x="330908" y="1485266"/>
                  </a:lnTo>
                  <a:lnTo>
                    <a:pt x="334391" y="1476352"/>
                  </a:lnTo>
                  <a:lnTo>
                    <a:pt x="337874" y="1478961"/>
                  </a:lnTo>
                  <a:lnTo>
                    <a:pt x="341358" y="1482041"/>
                  </a:lnTo>
                  <a:lnTo>
                    <a:pt x="344841" y="1485049"/>
                  </a:lnTo>
                  <a:lnTo>
                    <a:pt x="348324" y="1487988"/>
                  </a:lnTo>
                  <a:lnTo>
                    <a:pt x="351807" y="1490861"/>
                  </a:lnTo>
                  <a:lnTo>
                    <a:pt x="355291" y="1493670"/>
                  </a:lnTo>
                  <a:lnTo>
                    <a:pt x="358774" y="1496416"/>
                  </a:lnTo>
                  <a:lnTo>
                    <a:pt x="362257" y="1499102"/>
                  </a:lnTo>
                  <a:lnTo>
                    <a:pt x="365740" y="1501730"/>
                  </a:lnTo>
                  <a:lnTo>
                    <a:pt x="369224" y="1504301"/>
                  </a:lnTo>
                  <a:lnTo>
                    <a:pt x="372707" y="1506818"/>
                  </a:lnTo>
                  <a:lnTo>
                    <a:pt x="376190" y="1504747"/>
                  </a:lnTo>
                  <a:lnTo>
                    <a:pt x="379673" y="1500332"/>
                  </a:lnTo>
                  <a:lnTo>
                    <a:pt x="383157" y="1495979"/>
                  </a:lnTo>
                  <a:lnTo>
                    <a:pt x="386640" y="1491685"/>
                  </a:lnTo>
                  <a:lnTo>
                    <a:pt x="390123" y="1487450"/>
                  </a:lnTo>
                  <a:lnTo>
                    <a:pt x="393606" y="1483273"/>
                  </a:lnTo>
                  <a:lnTo>
                    <a:pt x="397090" y="1479151"/>
                  </a:lnTo>
                  <a:lnTo>
                    <a:pt x="400573" y="1475085"/>
                  </a:lnTo>
                  <a:lnTo>
                    <a:pt x="404056" y="1578131"/>
                  </a:lnTo>
                  <a:lnTo>
                    <a:pt x="407539" y="1572966"/>
                  </a:lnTo>
                  <a:lnTo>
                    <a:pt x="411023" y="1567862"/>
                  </a:lnTo>
                  <a:lnTo>
                    <a:pt x="414506" y="1562816"/>
                  </a:lnTo>
                  <a:lnTo>
                    <a:pt x="417989" y="1557829"/>
                  </a:lnTo>
                  <a:lnTo>
                    <a:pt x="421472" y="1552899"/>
                  </a:lnTo>
                  <a:lnTo>
                    <a:pt x="424956" y="1548025"/>
                  </a:lnTo>
                  <a:lnTo>
                    <a:pt x="428439" y="1543206"/>
                  </a:lnTo>
                  <a:lnTo>
                    <a:pt x="431922" y="1538441"/>
                  </a:lnTo>
                  <a:lnTo>
                    <a:pt x="435405" y="1533730"/>
                  </a:lnTo>
                  <a:lnTo>
                    <a:pt x="438889" y="1529071"/>
                  </a:lnTo>
                  <a:lnTo>
                    <a:pt x="442372" y="1524463"/>
                  </a:lnTo>
                  <a:lnTo>
                    <a:pt x="445855" y="1565751"/>
                  </a:lnTo>
                  <a:lnTo>
                    <a:pt x="449338" y="1559046"/>
                  </a:lnTo>
                  <a:lnTo>
                    <a:pt x="452822" y="1552863"/>
                  </a:lnTo>
                  <a:lnTo>
                    <a:pt x="456305" y="1554459"/>
                  </a:lnTo>
                  <a:lnTo>
                    <a:pt x="459788" y="1556028"/>
                  </a:lnTo>
                  <a:lnTo>
                    <a:pt x="463271" y="1559423"/>
                  </a:lnTo>
                  <a:lnTo>
                    <a:pt x="466755" y="1568809"/>
                  </a:lnTo>
                  <a:lnTo>
                    <a:pt x="470238" y="1577966"/>
                  </a:lnTo>
                  <a:lnTo>
                    <a:pt x="473721" y="1580707"/>
                  </a:lnTo>
                  <a:lnTo>
                    <a:pt x="477204" y="1574384"/>
                  </a:lnTo>
                  <a:lnTo>
                    <a:pt x="480688" y="1568111"/>
                  </a:lnTo>
                  <a:lnTo>
                    <a:pt x="484171" y="1561889"/>
                  </a:lnTo>
                  <a:lnTo>
                    <a:pt x="487654" y="1555715"/>
                  </a:lnTo>
                  <a:lnTo>
                    <a:pt x="491137" y="1549590"/>
                  </a:lnTo>
                  <a:lnTo>
                    <a:pt x="494621" y="1631086"/>
                  </a:lnTo>
                  <a:lnTo>
                    <a:pt x="498104" y="1631908"/>
                  </a:lnTo>
                  <a:lnTo>
                    <a:pt x="501587" y="1632717"/>
                  </a:lnTo>
                  <a:lnTo>
                    <a:pt x="505070" y="1627178"/>
                  </a:lnTo>
                  <a:lnTo>
                    <a:pt x="508554" y="1621220"/>
                  </a:lnTo>
                  <a:lnTo>
                    <a:pt x="512037" y="1617498"/>
                  </a:lnTo>
                  <a:lnTo>
                    <a:pt x="515520" y="1631791"/>
                  </a:lnTo>
                  <a:lnTo>
                    <a:pt x="519003" y="1645679"/>
                  </a:lnTo>
                  <a:lnTo>
                    <a:pt x="522487" y="1654671"/>
                  </a:lnTo>
                  <a:lnTo>
                    <a:pt x="525970" y="1652093"/>
                  </a:lnTo>
                  <a:lnTo>
                    <a:pt x="529453" y="1649542"/>
                  </a:lnTo>
                  <a:lnTo>
                    <a:pt x="532936" y="1647018"/>
                  </a:lnTo>
                  <a:lnTo>
                    <a:pt x="536420" y="1644519"/>
                  </a:lnTo>
                  <a:lnTo>
                    <a:pt x="539903" y="1642047"/>
                  </a:lnTo>
                  <a:lnTo>
                    <a:pt x="543386" y="1641576"/>
                  </a:lnTo>
                  <a:lnTo>
                    <a:pt x="546869" y="1642249"/>
                  </a:lnTo>
                  <a:lnTo>
                    <a:pt x="550353" y="1642914"/>
                  </a:lnTo>
                  <a:lnTo>
                    <a:pt x="553836" y="1698597"/>
                  </a:lnTo>
                  <a:lnTo>
                    <a:pt x="557319" y="1704567"/>
                  </a:lnTo>
                  <a:lnTo>
                    <a:pt x="560802" y="1710424"/>
                  </a:lnTo>
                  <a:lnTo>
                    <a:pt x="564286" y="1741623"/>
                  </a:lnTo>
                  <a:lnTo>
                    <a:pt x="567769" y="1741623"/>
                  </a:lnTo>
                  <a:lnTo>
                    <a:pt x="571252" y="1741063"/>
                  </a:lnTo>
                  <a:lnTo>
                    <a:pt x="574735" y="1737538"/>
                  </a:lnTo>
                  <a:lnTo>
                    <a:pt x="578218" y="1734042"/>
                  </a:lnTo>
                  <a:lnTo>
                    <a:pt x="581702" y="1730575"/>
                  </a:lnTo>
                  <a:lnTo>
                    <a:pt x="585185" y="1727134"/>
                  </a:lnTo>
                  <a:lnTo>
                    <a:pt x="588668" y="1723722"/>
                  </a:lnTo>
                  <a:lnTo>
                    <a:pt x="592151" y="1720336"/>
                  </a:lnTo>
                  <a:lnTo>
                    <a:pt x="595635" y="1716977"/>
                  </a:lnTo>
                  <a:lnTo>
                    <a:pt x="599118" y="1713645"/>
                  </a:lnTo>
                  <a:lnTo>
                    <a:pt x="602601" y="1710933"/>
                  </a:lnTo>
                  <a:lnTo>
                    <a:pt x="606084" y="1708518"/>
                  </a:lnTo>
                  <a:lnTo>
                    <a:pt x="609568" y="1706124"/>
                  </a:lnTo>
                  <a:lnTo>
                    <a:pt x="613051" y="1703750"/>
                  </a:lnTo>
                  <a:lnTo>
                    <a:pt x="616534" y="1701398"/>
                  </a:lnTo>
                  <a:lnTo>
                    <a:pt x="620017" y="1698979"/>
                  </a:lnTo>
                  <a:lnTo>
                    <a:pt x="623501" y="1694103"/>
                  </a:lnTo>
                  <a:lnTo>
                    <a:pt x="626984" y="1689256"/>
                  </a:lnTo>
                  <a:lnTo>
                    <a:pt x="630467" y="1684436"/>
                  </a:lnTo>
                  <a:lnTo>
                    <a:pt x="633950" y="1679644"/>
                  </a:lnTo>
                  <a:lnTo>
                    <a:pt x="637434" y="1674879"/>
                  </a:lnTo>
                  <a:lnTo>
                    <a:pt x="640917" y="1670141"/>
                  </a:lnTo>
                  <a:lnTo>
                    <a:pt x="644400" y="1665430"/>
                  </a:lnTo>
                  <a:lnTo>
                    <a:pt x="647883" y="1660745"/>
                  </a:lnTo>
                  <a:lnTo>
                    <a:pt x="651367" y="1660376"/>
                  </a:lnTo>
                  <a:lnTo>
                    <a:pt x="654850" y="1663361"/>
                  </a:lnTo>
                  <a:lnTo>
                    <a:pt x="658333" y="1666304"/>
                  </a:lnTo>
                  <a:lnTo>
                    <a:pt x="661816" y="1669207"/>
                  </a:lnTo>
                  <a:lnTo>
                    <a:pt x="665300" y="1672071"/>
                  </a:lnTo>
                  <a:lnTo>
                    <a:pt x="668783" y="1674895"/>
                  </a:lnTo>
                  <a:lnTo>
                    <a:pt x="672266" y="1671041"/>
                  </a:lnTo>
                  <a:lnTo>
                    <a:pt x="675749" y="1666549"/>
                  </a:lnTo>
                  <a:lnTo>
                    <a:pt x="679233" y="1662081"/>
                  </a:lnTo>
                  <a:lnTo>
                    <a:pt x="682716" y="1657636"/>
                  </a:lnTo>
                  <a:lnTo>
                    <a:pt x="686199" y="1653215"/>
                  </a:lnTo>
                  <a:lnTo>
                    <a:pt x="689682" y="1677206"/>
                  </a:lnTo>
                  <a:lnTo>
                    <a:pt x="693166" y="1677542"/>
                  </a:lnTo>
                  <a:lnTo>
                    <a:pt x="696649" y="1677874"/>
                  </a:lnTo>
                  <a:lnTo>
                    <a:pt x="700132" y="1676176"/>
                  </a:lnTo>
                  <a:lnTo>
                    <a:pt x="703615" y="1671861"/>
                  </a:lnTo>
                  <a:lnTo>
                    <a:pt x="707099" y="1667568"/>
                  </a:lnTo>
                  <a:lnTo>
                    <a:pt x="710582" y="1680203"/>
                  </a:lnTo>
                  <a:lnTo>
                    <a:pt x="714065" y="1702986"/>
                  </a:lnTo>
                  <a:lnTo>
                    <a:pt x="717548" y="1724986"/>
                  </a:lnTo>
                  <a:lnTo>
                    <a:pt x="721032" y="1736331"/>
                  </a:lnTo>
                  <a:lnTo>
                    <a:pt x="724515" y="1744740"/>
                  </a:lnTo>
                  <a:lnTo>
                    <a:pt x="727998" y="1752989"/>
                  </a:lnTo>
                  <a:lnTo>
                    <a:pt x="731481" y="1753259"/>
                  </a:lnTo>
                  <a:lnTo>
                    <a:pt x="734965" y="1753204"/>
                  </a:lnTo>
                  <a:lnTo>
                    <a:pt x="738448" y="1776286"/>
                  </a:lnTo>
                  <a:lnTo>
                    <a:pt x="741931" y="1780046"/>
                  </a:lnTo>
                  <a:lnTo>
                    <a:pt x="745414" y="1783754"/>
                  </a:lnTo>
                  <a:lnTo>
                    <a:pt x="748898" y="1788604"/>
                  </a:lnTo>
                  <a:lnTo>
                    <a:pt x="752381" y="1795994"/>
                  </a:lnTo>
                  <a:lnTo>
                    <a:pt x="755864" y="1803252"/>
                  </a:lnTo>
                  <a:lnTo>
                    <a:pt x="759347" y="1808590"/>
                  </a:lnTo>
                  <a:lnTo>
                    <a:pt x="762831" y="1811966"/>
                  </a:lnTo>
                  <a:lnTo>
                    <a:pt x="766314" y="1815297"/>
                  </a:lnTo>
                  <a:lnTo>
                    <a:pt x="769797" y="1818585"/>
                  </a:lnTo>
                  <a:lnTo>
                    <a:pt x="773280" y="1821831"/>
                  </a:lnTo>
                  <a:lnTo>
                    <a:pt x="776764" y="1825036"/>
                  </a:lnTo>
                  <a:lnTo>
                    <a:pt x="780247" y="1865879"/>
                  </a:lnTo>
                  <a:lnTo>
                    <a:pt x="783730" y="1878616"/>
                  </a:lnTo>
                  <a:lnTo>
                    <a:pt x="787213" y="1890916"/>
                  </a:lnTo>
                  <a:lnTo>
                    <a:pt x="790697" y="1891918"/>
                  </a:lnTo>
                  <a:lnTo>
                    <a:pt x="794180" y="1892909"/>
                  </a:lnTo>
                  <a:lnTo>
                    <a:pt x="797663" y="1893891"/>
                  </a:lnTo>
                  <a:lnTo>
                    <a:pt x="801146" y="1894862"/>
                  </a:lnTo>
                  <a:lnTo>
                    <a:pt x="804630" y="1895825"/>
                  </a:lnTo>
                  <a:lnTo>
                    <a:pt x="808113" y="1896496"/>
                  </a:lnTo>
                  <a:lnTo>
                    <a:pt x="811596" y="1896666"/>
                  </a:lnTo>
                  <a:lnTo>
                    <a:pt x="815079" y="1896834"/>
                  </a:lnTo>
                  <a:lnTo>
                    <a:pt x="818563" y="1897001"/>
                  </a:lnTo>
                  <a:lnTo>
                    <a:pt x="822046" y="1897167"/>
                  </a:lnTo>
                  <a:lnTo>
                    <a:pt x="825529" y="1897331"/>
                  </a:lnTo>
                  <a:lnTo>
                    <a:pt x="829012" y="1897494"/>
                  </a:lnTo>
                  <a:lnTo>
                    <a:pt x="832496" y="1897655"/>
                  </a:lnTo>
                  <a:lnTo>
                    <a:pt x="835979" y="1897815"/>
                  </a:lnTo>
                  <a:lnTo>
                    <a:pt x="839462" y="1897973"/>
                  </a:lnTo>
                  <a:lnTo>
                    <a:pt x="842945" y="1898131"/>
                  </a:lnTo>
                  <a:lnTo>
                    <a:pt x="846429" y="1898056"/>
                  </a:lnTo>
                  <a:lnTo>
                    <a:pt x="849912" y="1894508"/>
                  </a:lnTo>
                  <a:lnTo>
                    <a:pt x="853395" y="1890973"/>
                  </a:lnTo>
                  <a:lnTo>
                    <a:pt x="856878" y="1905102"/>
                  </a:lnTo>
                  <a:lnTo>
                    <a:pt x="860361" y="1905950"/>
                  </a:lnTo>
                  <a:lnTo>
                    <a:pt x="863845" y="1906789"/>
                  </a:lnTo>
                  <a:lnTo>
                    <a:pt x="867328" y="1907621"/>
                  </a:lnTo>
                  <a:lnTo>
                    <a:pt x="870811" y="1908445"/>
                  </a:lnTo>
                  <a:lnTo>
                    <a:pt x="874294" y="1909262"/>
                  </a:lnTo>
                  <a:lnTo>
                    <a:pt x="877778" y="1909243"/>
                  </a:lnTo>
                  <a:lnTo>
                    <a:pt x="881261" y="1908644"/>
                  </a:lnTo>
                  <a:lnTo>
                    <a:pt x="884744" y="1908049"/>
                  </a:lnTo>
                  <a:lnTo>
                    <a:pt x="888227" y="1907459"/>
                  </a:lnTo>
                  <a:lnTo>
                    <a:pt x="891711" y="1906872"/>
                  </a:lnTo>
                  <a:lnTo>
                    <a:pt x="895194" y="1906290"/>
                  </a:lnTo>
                  <a:lnTo>
                    <a:pt x="898677" y="1905712"/>
                  </a:lnTo>
                  <a:lnTo>
                    <a:pt x="902160" y="1905138"/>
                  </a:lnTo>
                  <a:lnTo>
                    <a:pt x="905644" y="1943094"/>
                  </a:lnTo>
                  <a:lnTo>
                    <a:pt x="909127" y="1947617"/>
                  </a:lnTo>
                  <a:lnTo>
                    <a:pt x="912610" y="1952079"/>
                  </a:lnTo>
                  <a:lnTo>
                    <a:pt x="916093" y="1955747"/>
                  </a:lnTo>
                  <a:lnTo>
                    <a:pt x="919577" y="1957571"/>
                  </a:lnTo>
                  <a:lnTo>
                    <a:pt x="923060" y="1959377"/>
                  </a:lnTo>
                  <a:lnTo>
                    <a:pt x="926543" y="1961165"/>
                  </a:lnTo>
                  <a:lnTo>
                    <a:pt x="930026" y="1962935"/>
                  </a:lnTo>
                  <a:lnTo>
                    <a:pt x="933510" y="1964688"/>
                  </a:lnTo>
                  <a:lnTo>
                    <a:pt x="936993" y="1996689"/>
                  </a:lnTo>
                  <a:lnTo>
                    <a:pt x="940476" y="2002905"/>
                  </a:lnTo>
                  <a:lnTo>
                    <a:pt x="943959" y="2009025"/>
                  </a:lnTo>
                  <a:lnTo>
                    <a:pt x="947443" y="2017308"/>
                  </a:lnTo>
                  <a:lnTo>
                    <a:pt x="950926" y="2018153"/>
                  </a:lnTo>
                  <a:lnTo>
                    <a:pt x="954409" y="2018990"/>
                  </a:lnTo>
                  <a:lnTo>
                    <a:pt x="957892" y="2019820"/>
                  </a:lnTo>
                  <a:lnTo>
                    <a:pt x="961376" y="2020644"/>
                  </a:lnTo>
                  <a:lnTo>
                    <a:pt x="964859" y="2021460"/>
                  </a:lnTo>
                  <a:lnTo>
                    <a:pt x="968342" y="2022270"/>
                  </a:lnTo>
                  <a:lnTo>
                    <a:pt x="971825" y="2023073"/>
                  </a:lnTo>
                  <a:lnTo>
                    <a:pt x="975309" y="2023869"/>
                  </a:lnTo>
                  <a:lnTo>
                    <a:pt x="978792" y="2024659"/>
                  </a:lnTo>
                  <a:lnTo>
                    <a:pt x="982275" y="2025443"/>
                  </a:lnTo>
                  <a:lnTo>
                    <a:pt x="985758" y="2029809"/>
                  </a:lnTo>
                  <a:lnTo>
                    <a:pt x="989242" y="2037464"/>
                  </a:lnTo>
                  <a:lnTo>
                    <a:pt x="992725" y="2044985"/>
                  </a:lnTo>
                  <a:lnTo>
                    <a:pt x="996208" y="2048114"/>
                  </a:lnTo>
                  <a:lnTo>
                    <a:pt x="999691" y="2049294"/>
                  </a:lnTo>
                  <a:lnTo>
                    <a:pt x="1003175" y="2050463"/>
                  </a:lnTo>
                  <a:lnTo>
                    <a:pt x="1006658" y="2050742"/>
                  </a:lnTo>
                  <a:lnTo>
                    <a:pt x="1010141" y="2050881"/>
                  </a:lnTo>
                  <a:lnTo>
                    <a:pt x="1013624" y="2051019"/>
                  </a:lnTo>
                  <a:lnTo>
                    <a:pt x="1017108" y="2051156"/>
                  </a:lnTo>
                  <a:lnTo>
                    <a:pt x="1020591" y="2051292"/>
                  </a:lnTo>
                  <a:lnTo>
                    <a:pt x="1024074" y="2050997"/>
                  </a:lnTo>
                  <a:lnTo>
                    <a:pt x="1027557" y="2049134"/>
                  </a:lnTo>
                  <a:lnTo>
                    <a:pt x="1031041" y="2047279"/>
                  </a:lnTo>
                  <a:lnTo>
                    <a:pt x="1034524" y="2045431"/>
                  </a:lnTo>
                  <a:lnTo>
                    <a:pt x="1038007" y="2043591"/>
                  </a:lnTo>
                  <a:lnTo>
                    <a:pt x="1041490" y="2041759"/>
                  </a:lnTo>
                  <a:lnTo>
                    <a:pt x="1044974" y="2085209"/>
                  </a:lnTo>
                  <a:lnTo>
                    <a:pt x="1048457" y="2086156"/>
                  </a:lnTo>
                  <a:lnTo>
                    <a:pt x="1051940" y="2087096"/>
                  </a:lnTo>
                  <a:lnTo>
                    <a:pt x="1055423" y="2105063"/>
                  </a:lnTo>
                  <a:lnTo>
                    <a:pt x="1058907" y="2114810"/>
                  </a:lnTo>
                  <a:lnTo>
                    <a:pt x="1062390" y="2124357"/>
                  </a:lnTo>
                  <a:lnTo>
                    <a:pt x="1065873" y="2125846"/>
                  </a:lnTo>
                  <a:lnTo>
                    <a:pt x="1069356" y="2126593"/>
                  </a:lnTo>
                  <a:lnTo>
                    <a:pt x="1072840" y="2127335"/>
                  </a:lnTo>
                  <a:lnTo>
                    <a:pt x="1076323" y="2128071"/>
                  </a:lnTo>
                  <a:lnTo>
                    <a:pt x="1079806" y="2128801"/>
                  </a:lnTo>
                  <a:lnTo>
                    <a:pt x="1083289" y="2135180"/>
                  </a:lnTo>
                  <a:lnTo>
                    <a:pt x="1086773" y="2139208"/>
                  </a:lnTo>
                  <a:lnTo>
                    <a:pt x="1090256" y="2143186"/>
                  </a:lnTo>
                  <a:lnTo>
                    <a:pt x="1093739" y="2147116"/>
                  </a:lnTo>
                  <a:lnTo>
                    <a:pt x="1097222" y="2150999"/>
                  </a:lnTo>
                  <a:lnTo>
                    <a:pt x="1100706" y="2154834"/>
                  </a:lnTo>
                  <a:lnTo>
                    <a:pt x="1104189" y="2159601"/>
                  </a:lnTo>
                  <a:lnTo>
                    <a:pt x="1107672" y="2164908"/>
                  </a:lnTo>
                  <a:lnTo>
                    <a:pt x="1111155" y="2170139"/>
                  </a:lnTo>
                  <a:lnTo>
                    <a:pt x="1114639" y="2170729"/>
                  </a:lnTo>
                  <a:lnTo>
                    <a:pt x="1118122" y="2170106"/>
                  </a:lnTo>
                  <a:lnTo>
                    <a:pt x="1121605" y="2169487"/>
                  </a:lnTo>
                  <a:lnTo>
                    <a:pt x="1125088" y="2168871"/>
                  </a:lnTo>
                  <a:lnTo>
                    <a:pt x="1128572" y="2168258"/>
                  </a:lnTo>
                  <a:lnTo>
                    <a:pt x="1132055" y="2167649"/>
                  </a:lnTo>
                  <a:lnTo>
                    <a:pt x="1135538" y="2167042"/>
                  </a:lnTo>
                  <a:lnTo>
                    <a:pt x="1139021" y="2166439"/>
                  </a:lnTo>
                  <a:lnTo>
                    <a:pt x="1142505" y="2165839"/>
                  </a:lnTo>
                  <a:lnTo>
                    <a:pt x="1145988" y="2165242"/>
                  </a:lnTo>
                  <a:lnTo>
                    <a:pt x="1149471" y="2164648"/>
                  </a:lnTo>
                  <a:lnTo>
                    <a:pt x="1152954" y="2163500"/>
                  </a:lnTo>
                  <a:lnTo>
                    <a:pt x="1156437" y="2161782"/>
                  </a:lnTo>
                  <a:lnTo>
                    <a:pt x="1159921" y="2160070"/>
                  </a:lnTo>
                  <a:lnTo>
                    <a:pt x="1163404" y="2158363"/>
                  </a:lnTo>
                  <a:lnTo>
                    <a:pt x="1166887" y="2156663"/>
                  </a:lnTo>
                  <a:lnTo>
                    <a:pt x="1170370" y="2154968"/>
                  </a:lnTo>
                  <a:lnTo>
                    <a:pt x="1173854" y="2172559"/>
                  </a:lnTo>
                  <a:lnTo>
                    <a:pt x="1177337" y="2173787"/>
                  </a:lnTo>
                  <a:lnTo>
                    <a:pt x="1180820" y="2175005"/>
                  </a:lnTo>
                  <a:lnTo>
                    <a:pt x="1184303" y="2176214"/>
                  </a:lnTo>
                  <a:lnTo>
                    <a:pt x="1187787" y="2177414"/>
                  </a:lnTo>
                  <a:lnTo>
                    <a:pt x="1191270" y="2178028"/>
                  </a:lnTo>
                  <a:lnTo>
                    <a:pt x="1194753" y="2176217"/>
                  </a:lnTo>
                  <a:lnTo>
                    <a:pt x="1198236" y="2174411"/>
                  </a:lnTo>
                  <a:lnTo>
                    <a:pt x="1201720" y="2172610"/>
                  </a:lnTo>
                  <a:lnTo>
                    <a:pt x="1205203" y="2170815"/>
                  </a:lnTo>
                  <a:lnTo>
                    <a:pt x="1208686" y="2169026"/>
                  </a:lnTo>
                  <a:lnTo>
                    <a:pt x="1212169" y="2167241"/>
                  </a:lnTo>
                  <a:lnTo>
                    <a:pt x="1215653" y="2165463"/>
                  </a:lnTo>
                  <a:lnTo>
                    <a:pt x="1219136" y="2163690"/>
                  </a:lnTo>
                  <a:lnTo>
                    <a:pt x="1222619" y="2161922"/>
                  </a:lnTo>
                  <a:lnTo>
                    <a:pt x="1226102" y="2160159"/>
                  </a:lnTo>
                  <a:lnTo>
                    <a:pt x="1229586" y="2158402"/>
                  </a:lnTo>
                  <a:lnTo>
                    <a:pt x="1233069" y="2156650"/>
                  </a:lnTo>
                  <a:lnTo>
                    <a:pt x="1236552" y="2154903"/>
                  </a:lnTo>
                  <a:lnTo>
                    <a:pt x="1240035" y="2153606"/>
                  </a:lnTo>
                  <a:lnTo>
                    <a:pt x="1243519" y="2158395"/>
                  </a:lnTo>
                  <a:lnTo>
                    <a:pt x="1247002" y="2163123"/>
                  </a:lnTo>
                  <a:lnTo>
                    <a:pt x="1250485" y="2186179"/>
                  </a:lnTo>
                  <a:lnTo>
                    <a:pt x="1253968" y="2187047"/>
                  </a:lnTo>
                  <a:lnTo>
                    <a:pt x="1257452" y="2187910"/>
                  </a:lnTo>
                  <a:lnTo>
                    <a:pt x="1260935" y="2188767"/>
                  </a:lnTo>
                  <a:lnTo>
                    <a:pt x="1264418" y="2189618"/>
                  </a:lnTo>
                  <a:lnTo>
                    <a:pt x="1267901" y="2190463"/>
                  </a:lnTo>
                  <a:lnTo>
                    <a:pt x="1271385" y="2191302"/>
                  </a:lnTo>
                  <a:lnTo>
                    <a:pt x="1274868" y="2192136"/>
                  </a:lnTo>
                  <a:lnTo>
                    <a:pt x="1278351" y="2192964"/>
                  </a:lnTo>
                  <a:lnTo>
                    <a:pt x="1281834" y="2194451"/>
                  </a:lnTo>
                  <a:lnTo>
                    <a:pt x="1285318" y="2196125"/>
                  </a:lnTo>
                  <a:lnTo>
                    <a:pt x="1288801" y="2197786"/>
                  </a:lnTo>
                  <a:lnTo>
                    <a:pt x="1292284" y="2219535"/>
                  </a:lnTo>
                  <a:lnTo>
                    <a:pt x="1295767" y="2223520"/>
                  </a:lnTo>
                  <a:lnTo>
                    <a:pt x="1299251" y="2227026"/>
                  </a:lnTo>
                  <a:lnTo>
                    <a:pt x="1302734" y="2227301"/>
                  </a:lnTo>
                  <a:lnTo>
                    <a:pt x="1306217" y="2227575"/>
                  </a:lnTo>
                  <a:lnTo>
                    <a:pt x="1309700" y="2229259"/>
                  </a:lnTo>
                  <a:lnTo>
                    <a:pt x="1313184" y="2234295"/>
                  </a:lnTo>
                  <a:lnTo>
                    <a:pt x="1316667" y="2239264"/>
                  </a:lnTo>
                  <a:lnTo>
                    <a:pt x="1320150" y="2241983"/>
                  </a:lnTo>
                  <a:lnTo>
                    <a:pt x="1323633" y="2242208"/>
                  </a:lnTo>
                  <a:lnTo>
                    <a:pt x="1327117" y="2242433"/>
                  </a:lnTo>
                  <a:lnTo>
                    <a:pt x="1330600" y="2242656"/>
                  </a:lnTo>
                  <a:lnTo>
                    <a:pt x="1334083" y="2242877"/>
                  </a:lnTo>
                  <a:lnTo>
                    <a:pt x="1337566" y="2243098"/>
                  </a:lnTo>
                  <a:lnTo>
                    <a:pt x="1341050" y="2242064"/>
                  </a:lnTo>
                  <a:lnTo>
                    <a:pt x="1344533" y="2240756"/>
                  </a:lnTo>
                  <a:lnTo>
                    <a:pt x="1348016" y="2239453"/>
                  </a:lnTo>
                  <a:lnTo>
                    <a:pt x="1351499" y="2238154"/>
                  </a:lnTo>
                  <a:lnTo>
                    <a:pt x="1354983" y="2236859"/>
                  </a:lnTo>
                  <a:lnTo>
                    <a:pt x="1358466" y="2235567"/>
                  </a:lnTo>
                  <a:lnTo>
                    <a:pt x="1361949" y="2234280"/>
                  </a:lnTo>
                  <a:lnTo>
                    <a:pt x="1365432" y="2232997"/>
                  </a:lnTo>
                  <a:lnTo>
                    <a:pt x="1368916" y="2232243"/>
                  </a:lnTo>
                  <a:lnTo>
                    <a:pt x="1372399" y="2232489"/>
                  </a:lnTo>
                  <a:lnTo>
                    <a:pt x="1375882" y="2232733"/>
                  </a:lnTo>
                  <a:lnTo>
                    <a:pt x="1379365" y="2232976"/>
                  </a:lnTo>
                  <a:lnTo>
                    <a:pt x="1382849" y="2233218"/>
                  </a:lnTo>
                  <a:lnTo>
                    <a:pt x="1386332" y="2233459"/>
                  </a:lnTo>
                  <a:lnTo>
                    <a:pt x="1389815" y="2233698"/>
                  </a:lnTo>
                  <a:lnTo>
                    <a:pt x="1393298" y="2233936"/>
                  </a:lnTo>
                  <a:lnTo>
                    <a:pt x="1396782" y="2234173"/>
                  </a:lnTo>
                  <a:lnTo>
                    <a:pt x="1400265" y="2241155"/>
                  </a:lnTo>
                  <a:lnTo>
                    <a:pt x="1403748" y="2249013"/>
                  </a:lnTo>
                  <a:lnTo>
                    <a:pt x="1407231" y="2256348"/>
                  </a:lnTo>
                  <a:lnTo>
                    <a:pt x="1410715" y="2255452"/>
                  </a:lnTo>
                  <a:lnTo>
                    <a:pt x="1414198" y="2254559"/>
                  </a:lnTo>
                  <a:lnTo>
                    <a:pt x="1417681" y="2253669"/>
                  </a:lnTo>
                  <a:lnTo>
                    <a:pt x="1421164" y="2252783"/>
                  </a:lnTo>
                  <a:lnTo>
                    <a:pt x="1424648" y="2251899"/>
                  </a:lnTo>
                  <a:lnTo>
                    <a:pt x="1428131" y="2251019"/>
                  </a:lnTo>
                  <a:lnTo>
                    <a:pt x="1431614" y="2250141"/>
                  </a:lnTo>
                  <a:lnTo>
                    <a:pt x="1435097" y="2249267"/>
                  </a:lnTo>
                  <a:lnTo>
                    <a:pt x="1438580" y="2248395"/>
                  </a:lnTo>
                  <a:lnTo>
                    <a:pt x="1442064" y="2247527"/>
                  </a:lnTo>
                  <a:lnTo>
                    <a:pt x="1445547" y="2246661"/>
                  </a:lnTo>
                  <a:lnTo>
                    <a:pt x="1449030" y="2245798"/>
                  </a:lnTo>
                  <a:lnTo>
                    <a:pt x="1452513" y="2244939"/>
                  </a:lnTo>
                  <a:lnTo>
                    <a:pt x="1455997" y="2244082"/>
                  </a:lnTo>
                  <a:lnTo>
                    <a:pt x="1459480" y="2261710"/>
                  </a:lnTo>
                  <a:lnTo>
                    <a:pt x="1462963" y="2264913"/>
                  </a:lnTo>
                  <a:lnTo>
                    <a:pt x="1466446" y="2268181"/>
                  </a:lnTo>
                  <a:lnTo>
                    <a:pt x="1469930" y="2272318"/>
                  </a:lnTo>
                  <a:lnTo>
                    <a:pt x="1473413" y="2276408"/>
                  </a:lnTo>
                  <a:lnTo>
                    <a:pt x="1476896" y="2288171"/>
                  </a:lnTo>
                  <a:lnTo>
                    <a:pt x="1480379" y="2290180"/>
                  </a:lnTo>
                  <a:lnTo>
                    <a:pt x="1483863" y="2292172"/>
                  </a:lnTo>
                  <a:lnTo>
                    <a:pt x="1487346" y="2292874"/>
                  </a:lnTo>
                  <a:lnTo>
                    <a:pt x="1490829" y="2291993"/>
                  </a:lnTo>
                  <a:lnTo>
                    <a:pt x="1494312" y="2291115"/>
                  </a:lnTo>
                  <a:lnTo>
                    <a:pt x="1497796" y="2290240"/>
                  </a:lnTo>
                  <a:lnTo>
                    <a:pt x="1501279" y="2289367"/>
                  </a:lnTo>
                  <a:lnTo>
                    <a:pt x="1504762" y="2288498"/>
                  </a:lnTo>
                  <a:lnTo>
                    <a:pt x="1508245" y="2287630"/>
                  </a:lnTo>
                  <a:lnTo>
                    <a:pt x="1511729" y="2286766"/>
                  </a:lnTo>
                  <a:lnTo>
                    <a:pt x="1515212" y="2285905"/>
                  </a:lnTo>
                  <a:lnTo>
                    <a:pt x="1518695" y="2285046"/>
                  </a:lnTo>
                  <a:lnTo>
                    <a:pt x="1522178" y="2284190"/>
                  </a:lnTo>
                  <a:lnTo>
                    <a:pt x="1525662" y="2307036"/>
                  </a:lnTo>
                  <a:lnTo>
                    <a:pt x="1529145" y="2307373"/>
                  </a:lnTo>
                  <a:lnTo>
                    <a:pt x="1532628" y="2307707"/>
                  </a:lnTo>
                  <a:lnTo>
                    <a:pt x="1536111" y="2308040"/>
                  </a:lnTo>
                  <a:lnTo>
                    <a:pt x="1539595" y="2308371"/>
                  </a:lnTo>
                  <a:lnTo>
                    <a:pt x="1543078" y="2308701"/>
                  </a:lnTo>
                  <a:lnTo>
                    <a:pt x="1546561" y="2309029"/>
                  </a:lnTo>
                  <a:lnTo>
                    <a:pt x="1550044" y="2309355"/>
                  </a:lnTo>
                  <a:lnTo>
                    <a:pt x="1553528" y="2309680"/>
                  </a:lnTo>
                  <a:lnTo>
                    <a:pt x="1557011" y="2310201"/>
                  </a:lnTo>
                  <a:lnTo>
                    <a:pt x="1560494" y="2310815"/>
                  </a:lnTo>
                  <a:lnTo>
                    <a:pt x="1563977" y="2311427"/>
                  </a:lnTo>
                  <a:lnTo>
                    <a:pt x="1567461" y="2312034"/>
                  </a:lnTo>
                  <a:lnTo>
                    <a:pt x="1570944" y="2312639"/>
                  </a:lnTo>
                  <a:lnTo>
                    <a:pt x="1574427" y="2313240"/>
                  </a:lnTo>
                  <a:lnTo>
                    <a:pt x="1577910" y="2313838"/>
                  </a:lnTo>
                  <a:lnTo>
                    <a:pt x="1581394" y="2314433"/>
                  </a:lnTo>
                  <a:lnTo>
                    <a:pt x="1584877" y="2315591"/>
                  </a:lnTo>
                  <a:lnTo>
                    <a:pt x="1588360" y="2319029"/>
                  </a:lnTo>
                  <a:lnTo>
                    <a:pt x="1591843" y="2322432"/>
                  </a:lnTo>
                  <a:lnTo>
                    <a:pt x="1595327" y="2326113"/>
                  </a:lnTo>
                  <a:lnTo>
                    <a:pt x="1598810" y="2330277"/>
                  </a:lnTo>
                  <a:lnTo>
                    <a:pt x="1602293" y="2334393"/>
                  </a:lnTo>
                  <a:lnTo>
                    <a:pt x="1605776" y="2338462"/>
                  </a:lnTo>
                  <a:lnTo>
                    <a:pt x="1609260" y="2342485"/>
                  </a:lnTo>
                  <a:lnTo>
                    <a:pt x="1612743" y="2346462"/>
                  </a:lnTo>
                  <a:lnTo>
                    <a:pt x="1616226" y="2349821"/>
                  </a:lnTo>
                  <a:lnTo>
                    <a:pt x="1619709" y="2352927"/>
                  </a:lnTo>
                  <a:lnTo>
                    <a:pt x="1623193" y="2356003"/>
                  </a:lnTo>
                  <a:lnTo>
                    <a:pt x="1626676" y="2368545"/>
                  </a:lnTo>
                  <a:lnTo>
                    <a:pt x="1630159" y="2369973"/>
                  </a:lnTo>
                  <a:lnTo>
                    <a:pt x="1633642" y="2371446"/>
                  </a:lnTo>
                  <a:lnTo>
                    <a:pt x="1637126" y="2373607"/>
                  </a:lnTo>
                  <a:lnTo>
                    <a:pt x="1640609" y="2375750"/>
                  </a:lnTo>
                  <a:lnTo>
                    <a:pt x="1644092" y="2399011"/>
                  </a:lnTo>
                  <a:lnTo>
                    <a:pt x="1647575" y="2403125"/>
                  </a:lnTo>
                  <a:lnTo>
                    <a:pt x="1651059" y="2407190"/>
                  </a:lnTo>
                  <a:lnTo>
                    <a:pt x="1654542" y="2409440"/>
                  </a:lnTo>
                  <a:lnTo>
                    <a:pt x="1658025" y="2409270"/>
                  </a:lnTo>
                  <a:lnTo>
                    <a:pt x="1661508" y="2409101"/>
                  </a:lnTo>
                  <a:lnTo>
                    <a:pt x="1664992" y="2408933"/>
                  </a:lnTo>
                  <a:lnTo>
                    <a:pt x="1668475" y="2408765"/>
                  </a:lnTo>
                  <a:lnTo>
                    <a:pt x="1671958" y="2408598"/>
                  </a:lnTo>
                  <a:lnTo>
                    <a:pt x="1675441" y="2408432"/>
                  </a:lnTo>
                  <a:lnTo>
                    <a:pt x="1678925" y="2408266"/>
                  </a:lnTo>
                  <a:lnTo>
                    <a:pt x="1682408" y="2408101"/>
                  </a:lnTo>
                  <a:lnTo>
                    <a:pt x="1685891" y="2407937"/>
                  </a:lnTo>
                  <a:lnTo>
                    <a:pt x="1689374" y="2407773"/>
                  </a:lnTo>
                  <a:lnTo>
                    <a:pt x="1692858" y="2407610"/>
                  </a:lnTo>
                  <a:lnTo>
                    <a:pt x="1696341" y="2407447"/>
                  </a:lnTo>
                  <a:lnTo>
                    <a:pt x="1699824" y="2407285"/>
                  </a:lnTo>
                  <a:lnTo>
                    <a:pt x="1703307" y="2407429"/>
                  </a:lnTo>
                  <a:lnTo>
                    <a:pt x="1706791" y="2408284"/>
                  </a:lnTo>
                  <a:lnTo>
                    <a:pt x="1710274" y="2409135"/>
                  </a:lnTo>
                  <a:lnTo>
                    <a:pt x="1713757" y="2409980"/>
                  </a:lnTo>
                  <a:lnTo>
                    <a:pt x="1717240" y="2410821"/>
                  </a:lnTo>
                  <a:lnTo>
                    <a:pt x="1720723" y="2411657"/>
                  </a:lnTo>
                  <a:lnTo>
                    <a:pt x="1724207" y="2413568"/>
                  </a:lnTo>
                  <a:lnTo>
                    <a:pt x="1727690" y="2416041"/>
                  </a:lnTo>
                  <a:lnTo>
                    <a:pt x="1731173" y="2418494"/>
                  </a:lnTo>
                  <a:lnTo>
                    <a:pt x="1734656" y="2422532"/>
                  </a:lnTo>
                  <a:lnTo>
                    <a:pt x="1738140" y="2426862"/>
                  </a:lnTo>
                  <a:lnTo>
                    <a:pt x="1741623" y="2431139"/>
                  </a:lnTo>
                  <a:lnTo>
                    <a:pt x="1745106" y="2434105"/>
                  </a:lnTo>
                  <a:lnTo>
                    <a:pt x="1748589" y="2437043"/>
                  </a:lnTo>
                  <a:lnTo>
                    <a:pt x="1752073" y="2458906"/>
                  </a:lnTo>
                  <a:lnTo>
                    <a:pt x="1755556" y="2461648"/>
                  </a:lnTo>
                  <a:lnTo>
                    <a:pt x="1759039" y="2464364"/>
                  </a:lnTo>
                  <a:lnTo>
                    <a:pt x="1762522" y="2466285"/>
                  </a:lnTo>
                  <a:lnTo>
                    <a:pt x="1766006" y="2466768"/>
                  </a:lnTo>
                  <a:lnTo>
                    <a:pt x="1769489" y="2467249"/>
                  </a:lnTo>
                  <a:lnTo>
                    <a:pt x="1772972" y="2467727"/>
                  </a:lnTo>
                  <a:lnTo>
                    <a:pt x="1776455" y="2468203"/>
                  </a:lnTo>
                  <a:lnTo>
                    <a:pt x="1779939" y="2468676"/>
                  </a:lnTo>
                  <a:lnTo>
                    <a:pt x="1783422" y="2469147"/>
                  </a:lnTo>
                  <a:lnTo>
                    <a:pt x="1786905" y="2469616"/>
                  </a:lnTo>
                  <a:lnTo>
                    <a:pt x="1790388" y="2470083"/>
                  </a:lnTo>
                  <a:lnTo>
                    <a:pt x="1793872" y="2470547"/>
                  </a:lnTo>
                  <a:lnTo>
                    <a:pt x="1797355" y="2471009"/>
                  </a:lnTo>
                  <a:lnTo>
                    <a:pt x="1800838" y="2471462"/>
                  </a:lnTo>
                  <a:lnTo>
                    <a:pt x="1804321" y="2471778"/>
                  </a:lnTo>
                  <a:lnTo>
                    <a:pt x="1807805" y="2472093"/>
                  </a:lnTo>
                  <a:lnTo>
                    <a:pt x="1811288" y="2472406"/>
                  </a:lnTo>
                  <a:lnTo>
                    <a:pt x="1814771" y="2472718"/>
                  </a:lnTo>
                  <a:lnTo>
                    <a:pt x="1818254" y="2473029"/>
                  </a:lnTo>
                  <a:lnTo>
                    <a:pt x="1821738" y="2473338"/>
                  </a:lnTo>
                  <a:lnTo>
                    <a:pt x="1825221" y="2473646"/>
                  </a:lnTo>
                  <a:lnTo>
                    <a:pt x="1828704" y="2473952"/>
                  </a:lnTo>
                  <a:lnTo>
                    <a:pt x="1832187" y="2474257"/>
                  </a:lnTo>
                  <a:lnTo>
                    <a:pt x="1835671" y="2474561"/>
                  </a:lnTo>
                  <a:lnTo>
                    <a:pt x="1839154" y="2474863"/>
                  </a:lnTo>
                  <a:lnTo>
                    <a:pt x="1842637" y="2475578"/>
                  </a:lnTo>
                  <a:lnTo>
                    <a:pt x="1846120" y="2476427"/>
                  </a:lnTo>
                  <a:lnTo>
                    <a:pt x="1849604" y="2477270"/>
                  </a:lnTo>
                  <a:lnTo>
                    <a:pt x="1853087" y="2478109"/>
                  </a:lnTo>
                  <a:lnTo>
                    <a:pt x="1856570" y="2478943"/>
                  </a:lnTo>
                  <a:lnTo>
                    <a:pt x="1860053" y="2479773"/>
                  </a:lnTo>
                  <a:lnTo>
                    <a:pt x="1863537" y="2480599"/>
                  </a:lnTo>
                  <a:lnTo>
                    <a:pt x="1867020" y="2481420"/>
                  </a:lnTo>
                  <a:lnTo>
                    <a:pt x="1870503" y="2482236"/>
                  </a:lnTo>
                  <a:lnTo>
                    <a:pt x="1873986" y="2483048"/>
                  </a:lnTo>
                  <a:lnTo>
                    <a:pt x="1877470" y="2483856"/>
                  </a:lnTo>
                  <a:lnTo>
                    <a:pt x="1880953" y="2484660"/>
                  </a:lnTo>
                  <a:lnTo>
                    <a:pt x="1884436" y="2485459"/>
                  </a:lnTo>
                  <a:lnTo>
                    <a:pt x="1887919" y="2486254"/>
                  </a:lnTo>
                  <a:lnTo>
                    <a:pt x="1891403" y="2487045"/>
                  </a:lnTo>
                  <a:lnTo>
                    <a:pt x="1894886" y="2487832"/>
                  </a:lnTo>
                  <a:lnTo>
                    <a:pt x="1898369" y="2488615"/>
                  </a:lnTo>
                  <a:lnTo>
                    <a:pt x="1901852" y="2490226"/>
                  </a:lnTo>
                  <a:lnTo>
                    <a:pt x="1905336" y="2492030"/>
                  </a:lnTo>
                  <a:lnTo>
                    <a:pt x="1908819" y="2493821"/>
                  </a:lnTo>
                  <a:lnTo>
                    <a:pt x="1912302" y="2499958"/>
                  </a:lnTo>
                  <a:lnTo>
                    <a:pt x="1915785" y="2503206"/>
                  </a:lnTo>
                  <a:lnTo>
                    <a:pt x="1919269" y="2511681"/>
                  </a:lnTo>
                  <a:lnTo>
                    <a:pt x="1922752" y="2512702"/>
                  </a:lnTo>
                  <a:lnTo>
                    <a:pt x="1926235" y="2513717"/>
                  </a:lnTo>
                  <a:lnTo>
                    <a:pt x="1929718" y="2514726"/>
                  </a:lnTo>
                  <a:lnTo>
                    <a:pt x="1933202" y="2515730"/>
                  </a:lnTo>
                  <a:lnTo>
                    <a:pt x="1936685" y="2516728"/>
                  </a:lnTo>
                  <a:lnTo>
                    <a:pt x="1940168" y="2517720"/>
                  </a:lnTo>
                  <a:lnTo>
                    <a:pt x="1943651" y="2518706"/>
                  </a:lnTo>
                  <a:lnTo>
                    <a:pt x="1947135" y="2519687"/>
                  </a:lnTo>
                  <a:lnTo>
                    <a:pt x="1950618" y="2522377"/>
                  </a:lnTo>
                  <a:lnTo>
                    <a:pt x="1954101" y="2525849"/>
                  </a:lnTo>
                  <a:lnTo>
                    <a:pt x="1957584" y="2529284"/>
                  </a:lnTo>
                  <a:lnTo>
                    <a:pt x="1961068" y="2541587"/>
                  </a:lnTo>
                  <a:lnTo>
                    <a:pt x="1964551" y="2546213"/>
                  </a:lnTo>
                  <a:lnTo>
                    <a:pt x="1968034" y="2550662"/>
                  </a:lnTo>
                  <a:lnTo>
                    <a:pt x="1971517" y="2551073"/>
                  </a:lnTo>
                  <a:lnTo>
                    <a:pt x="1975001" y="2551482"/>
                  </a:lnTo>
                  <a:lnTo>
                    <a:pt x="1978484" y="2551889"/>
                  </a:lnTo>
                  <a:lnTo>
                    <a:pt x="1981967" y="2552294"/>
                  </a:lnTo>
                  <a:lnTo>
                    <a:pt x="1985450" y="2552698"/>
                  </a:lnTo>
                  <a:lnTo>
                    <a:pt x="1988934" y="2553100"/>
                  </a:lnTo>
                  <a:lnTo>
                    <a:pt x="1992417" y="2553500"/>
                  </a:lnTo>
                  <a:lnTo>
                    <a:pt x="1995900" y="2553898"/>
                  </a:lnTo>
                  <a:lnTo>
                    <a:pt x="1999383" y="2556520"/>
                  </a:lnTo>
                  <a:lnTo>
                    <a:pt x="2002867" y="2560891"/>
                  </a:lnTo>
                  <a:lnTo>
                    <a:pt x="2006350" y="2565205"/>
                  </a:lnTo>
                  <a:lnTo>
                    <a:pt x="2009833" y="2567189"/>
                  </a:lnTo>
                  <a:lnTo>
                    <a:pt x="2013316" y="2568312"/>
                  </a:lnTo>
                  <a:lnTo>
                    <a:pt x="2016799" y="2569428"/>
                  </a:lnTo>
                  <a:lnTo>
                    <a:pt x="2020283" y="2570538"/>
                  </a:lnTo>
                  <a:lnTo>
                    <a:pt x="2023766" y="2571641"/>
                  </a:lnTo>
                  <a:lnTo>
                    <a:pt x="2027249" y="2572851"/>
                  </a:lnTo>
                  <a:lnTo>
                    <a:pt x="2030732" y="2575364"/>
                  </a:lnTo>
                  <a:lnTo>
                    <a:pt x="2034216" y="2577855"/>
                  </a:lnTo>
                  <a:lnTo>
                    <a:pt x="2037699" y="2587666"/>
                  </a:lnTo>
                  <a:lnTo>
                    <a:pt x="2041182" y="2588102"/>
                  </a:lnTo>
                  <a:lnTo>
                    <a:pt x="2044665" y="2588536"/>
                  </a:lnTo>
                  <a:lnTo>
                    <a:pt x="2048149" y="2589248"/>
                  </a:lnTo>
                  <a:lnTo>
                    <a:pt x="2051632" y="2590326"/>
                  </a:lnTo>
                  <a:lnTo>
                    <a:pt x="2055115" y="2591397"/>
                  </a:lnTo>
                  <a:lnTo>
                    <a:pt x="2058598" y="2592463"/>
                  </a:lnTo>
                  <a:lnTo>
                    <a:pt x="2062082" y="2593522"/>
                  </a:lnTo>
                  <a:lnTo>
                    <a:pt x="2065565" y="2594576"/>
                  </a:lnTo>
                  <a:lnTo>
                    <a:pt x="2069048" y="2595623"/>
                  </a:lnTo>
                  <a:lnTo>
                    <a:pt x="2072531" y="2596664"/>
                  </a:lnTo>
                  <a:lnTo>
                    <a:pt x="2076015" y="2597700"/>
                  </a:lnTo>
                  <a:lnTo>
                    <a:pt x="2079498" y="2601356"/>
                  </a:lnTo>
                  <a:lnTo>
                    <a:pt x="2082981" y="2605092"/>
                  </a:lnTo>
                  <a:lnTo>
                    <a:pt x="2086464" y="2608356"/>
                  </a:lnTo>
                  <a:lnTo>
                    <a:pt x="2089948" y="2608729"/>
                  </a:lnTo>
                  <a:lnTo>
                    <a:pt x="2093431" y="2609100"/>
                  </a:lnTo>
                  <a:lnTo>
                    <a:pt x="2096914" y="2609470"/>
                  </a:lnTo>
                  <a:lnTo>
                    <a:pt x="2100397" y="2609839"/>
                  </a:lnTo>
                  <a:lnTo>
                    <a:pt x="2103881" y="2610205"/>
                  </a:lnTo>
                  <a:lnTo>
                    <a:pt x="2107364" y="2610571"/>
                  </a:lnTo>
                  <a:lnTo>
                    <a:pt x="2110847" y="2610934"/>
                  </a:lnTo>
                  <a:lnTo>
                    <a:pt x="2114330" y="2611296"/>
                  </a:lnTo>
                  <a:lnTo>
                    <a:pt x="2117814" y="2611892"/>
                  </a:lnTo>
                  <a:lnTo>
                    <a:pt x="2121297" y="2612608"/>
                  </a:lnTo>
                  <a:lnTo>
                    <a:pt x="2124780" y="2613321"/>
                  </a:lnTo>
                  <a:lnTo>
                    <a:pt x="2128263" y="2614030"/>
                  </a:lnTo>
                  <a:lnTo>
                    <a:pt x="2131747" y="2614736"/>
                  </a:lnTo>
                  <a:lnTo>
                    <a:pt x="2135230" y="2624319"/>
                  </a:lnTo>
                  <a:lnTo>
                    <a:pt x="2138713" y="2626021"/>
                  </a:lnTo>
                  <a:lnTo>
                    <a:pt x="2142196" y="2627711"/>
                  </a:lnTo>
                  <a:lnTo>
                    <a:pt x="2145680" y="2629389"/>
                  </a:lnTo>
                  <a:lnTo>
                    <a:pt x="2149163" y="2631055"/>
                  </a:lnTo>
                  <a:lnTo>
                    <a:pt x="2152646" y="2632709"/>
                  </a:lnTo>
                  <a:lnTo>
                    <a:pt x="2156129" y="2635658"/>
                  </a:lnTo>
                  <a:lnTo>
                    <a:pt x="2159613" y="2640912"/>
                  </a:lnTo>
                  <a:lnTo>
                    <a:pt x="2163096" y="2646084"/>
                  </a:lnTo>
                  <a:lnTo>
                    <a:pt x="2166579" y="2657501"/>
                  </a:lnTo>
                  <a:lnTo>
                    <a:pt x="2170062" y="2660875"/>
                  </a:lnTo>
                  <a:lnTo>
                    <a:pt x="2173546" y="2664210"/>
                  </a:lnTo>
                  <a:lnTo>
                    <a:pt x="2177029" y="2673721"/>
                  </a:lnTo>
                  <a:lnTo>
                    <a:pt x="2180512" y="2674830"/>
                  </a:lnTo>
                  <a:lnTo>
                    <a:pt x="2183995" y="2675934"/>
                  </a:lnTo>
                  <a:lnTo>
                    <a:pt x="2187479" y="2677030"/>
                  </a:lnTo>
                  <a:lnTo>
                    <a:pt x="2190962" y="2678120"/>
                  </a:lnTo>
                  <a:lnTo>
                    <a:pt x="2194445" y="2679154"/>
                  </a:lnTo>
                  <a:lnTo>
                    <a:pt x="2197928" y="2679350"/>
                  </a:lnTo>
                  <a:lnTo>
                    <a:pt x="2201412" y="2679546"/>
                  </a:lnTo>
                  <a:lnTo>
                    <a:pt x="2204895" y="2679741"/>
                  </a:lnTo>
                  <a:lnTo>
                    <a:pt x="2208378" y="2679936"/>
                  </a:lnTo>
                  <a:lnTo>
                    <a:pt x="2211861" y="2680129"/>
                  </a:lnTo>
                  <a:lnTo>
                    <a:pt x="2215345" y="2689618"/>
                  </a:lnTo>
                  <a:lnTo>
                    <a:pt x="2218828" y="2692618"/>
                  </a:lnTo>
                  <a:lnTo>
                    <a:pt x="2222311" y="2695587"/>
                  </a:lnTo>
                  <a:lnTo>
                    <a:pt x="2225794" y="2697719"/>
                  </a:lnTo>
                  <a:lnTo>
                    <a:pt x="2229278" y="2699256"/>
                  </a:lnTo>
                  <a:lnTo>
                    <a:pt x="2232761" y="2700783"/>
                  </a:lnTo>
                  <a:lnTo>
                    <a:pt x="2236244" y="2703330"/>
                  </a:lnTo>
                  <a:lnTo>
                    <a:pt x="2239727" y="2706181"/>
                  </a:lnTo>
                  <a:lnTo>
                    <a:pt x="2243211" y="2709001"/>
                  </a:lnTo>
                  <a:lnTo>
                    <a:pt x="2246694" y="2709564"/>
                  </a:lnTo>
                  <a:lnTo>
                    <a:pt x="2250177" y="2709963"/>
                  </a:lnTo>
                  <a:lnTo>
                    <a:pt x="2253660" y="2710359"/>
                  </a:lnTo>
                  <a:lnTo>
                    <a:pt x="2257144" y="2710754"/>
                  </a:lnTo>
                  <a:lnTo>
                    <a:pt x="2260627" y="2711147"/>
                  </a:lnTo>
                  <a:lnTo>
                    <a:pt x="2264110" y="2711415"/>
                  </a:lnTo>
                  <a:lnTo>
                    <a:pt x="2267593" y="2711368"/>
                  </a:lnTo>
                  <a:lnTo>
                    <a:pt x="2271077" y="2711321"/>
                  </a:lnTo>
                  <a:lnTo>
                    <a:pt x="2274560" y="2711274"/>
                  </a:lnTo>
                  <a:lnTo>
                    <a:pt x="2278043" y="2711227"/>
                  </a:lnTo>
                  <a:lnTo>
                    <a:pt x="2281526" y="2711181"/>
                  </a:lnTo>
                  <a:lnTo>
                    <a:pt x="2285010" y="2711134"/>
                  </a:lnTo>
                  <a:lnTo>
                    <a:pt x="2288493" y="2711088"/>
                  </a:lnTo>
                  <a:lnTo>
                    <a:pt x="2291976" y="2711042"/>
                  </a:lnTo>
                  <a:lnTo>
                    <a:pt x="2295459" y="2711974"/>
                  </a:lnTo>
                  <a:lnTo>
                    <a:pt x="2298942" y="2713132"/>
                  </a:lnTo>
                  <a:lnTo>
                    <a:pt x="2302426" y="2714284"/>
                  </a:lnTo>
                  <a:lnTo>
                    <a:pt x="2305909" y="2714422"/>
                  </a:lnTo>
                  <a:lnTo>
                    <a:pt x="2309392" y="2714542"/>
                  </a:lnTo>
                  <a:lnTo>
                    <a:pt x="2312875" y="2714662"/>
                  </a:lnTo>
                  <a:lnTo>
                    <a:pt x="2316359" y="2714781"/>
                  </a:lnTo>
                  <a:lnTo>
                    <a:pt x="2319842" y="2714900"/>
                  </a:lnTo>
                  <a:lnTo>
                    <a:pt x="2323325" y="2715103"/>
                  </a:lnTo>
                  <a:lnTo>
                    <a:pt x="2326808" y="2715474"/>
                  </a:lnTo>
                  <a:lnTo>
                    <a:pt x="2330292" y="2715844"/>
                  </a:lnTo>
                  <a:lnTo>
                    <a:pt x="2333775" y="2716213"/>
                  </a:lnTo>
                  <a:lnTo>
                    <a:pt x="2337258" y="2716580"/>
                  </a:lnTo>
                  <a:lnTo>
                    <a:pt x="2340741" y="2716946"/>
                  </a:lnTo>
                  <a:lnTo>
                    <a:pt x="2344225" y="2717310"/>
                  </a:lnTo>
                  <a:lnTo>
                    <a:pt x="2347708" y="2717672"/>
                  </a:lnTo>
                  <a:lnTo>
                    <a:pt x="2351191" y="2718034"/>
                  </a:lnTo>
                  <a:lnTo>
                    <a:pt x="2354674" y="2718323"/>
                  </a:lnTo>
                  <a:lnTo>
                    <a:pt x="2358158" y="2718599"/>
                  </a:lnTo>
                  <a:lnTo>
                    <a:pt x="2361641" y="2718874"/>
                  </a:lnTo>
                  <a:lnTo>
                    <a:pt x="2365124" y="2719148"/>
                  </a:lnTo>
                  <a:lnTo>
                    <a:pt x="2368607" y="2719421"/>
                  </a:lnTo>
                  <a:lnTo>
                    <a:pt x="2372091" y="2719693"/>
                  </a:lnTo>
                  <a:lnTo>
                    <a:pt x="2375574" y="2719964"/>
                  </a:lnTo>
                  <a:lnTo>
                    <a:pt x="2379057" y="2720234"/>
                  </a:lnTo>
                  <a:lnTo>
                    <a:pt x="2382540" y="2720393"/>
                  </a:lnTo>
                  <a:lnTo>
                    <a:pt x="2386024" y="2720377"/>
                  </a:lnTo>
                  <a:lnTo>
                    <a:pt x="2389507" y="2720361"/>
                  </a:lnTo>
                  <a:lnTo>
                    <a:pt x="2392990" y="2720345"/>
                  </a:lnTo>
                  <a:lnTo>
                    <a:pt x="2396473" y="2720329"/>
                  </a:lnTo>
                  <a:lnTo>
                    <a:pt x="2399957" y="2720313"/>
                  </a:lnTo>
                  <a:lnTo>
                    <a:pt x="2403440" y="2734858"/>
                  </a:lnTo>
                  <a:lnTo>
                    <a:pt x="2406923" y="2734550"/>
                  </a:lnTo>
                  <a:lnTo>
                    <a:pt x="2410406" y="2734244"/>
                  </a:lnTo>
                  <a:lnTo>
                    <a:pt x="2413890" y="2733937"/>
                  </a:lnTo>
                  <a:lnTo>
                    <a:pt x="2417373" y="2733632"/>
                  </a:lnTo>
                  <a:lnTo>
                    <a:pt x="2420856" y="2733327"/>
                  </a:lnTo>
                  <a:lnTo>
                    <a:pt x="2424339" y="2733022"/>
                  </a:lnTo>
                  <a:lnTo>
                    <a:pt x="2427823" y="2732719"/>
                  </a:lnTo>
                  <a:lnTo>
                    <a:pt x="2431306" y="2732408"/>
                  </a:lnTo>
                  <a:lnTo>
                    <a:pt x="2434789" y="2732074"/>
                  </a:lnTo>
                  <a:lnTo>
                    <a:pt x="2438272" y="2731741"/>
                  </a:lnTo>
                  <a:lnTo>
                    <a:pt x="2441756" y="2731409"/>
                  </a:lnTo>
                  <a:lnTo>
                    <a:pt x="2445239" y="2731078"/>
                  </a:lnTo>
                  <a:lnTo>
                    <a:pt x="2448722" y="2730747"/>
                  </a:lnTo>
                  <a:lnTo>
                    <a:pt x="2452205" y="2730417"/>
                  </a:lnTo>
                  <a:lnTo>
                    <a:pt x="2455689" y="2730088"/>
                  </a:lnTo>
                  <a:lnTo>
                    <a:pt x="2459172" y="2729759"/>
                  </a:lnTo>
                  <a:lnTo>
                    <a:pt x="2462655" y="2729431"/>
                  </a:lnTo>
                  <a:lnTo>
                    <a:pt x="2466138" y="2729103"/>
                  </a:lnTo>
                  <a:lnTo>
                    <a:pt x="2469622" y="2728776"/>
                  </a:lnTo>
                  <a:lnTo>
                    <a:pt x="2473105" y="2728450"/>
                  </a:lnTo>
                  <a:lnTo>
                    <a:pt x="2476588" y="2728124"/>
                  </a:lnTo>
                  <a:lnTo>
                    <a:pt x="2480071" y="2727887"/>
                  </a:lnTo>
                  <a:lnTo>
                    <a:pt x="2483555" y="2728206"/>
                  </a:lnTo>
                  <a:lnTo>
                    <a:pt x="2487038" y="2728523"/>
                  </a:lnTo>
                  <a:lnTo>
                    <a:pt x="2490521" y="2728662"/>
                  </a:lnTo>
                  <a:lnTo>
                    <a:pt x="2494004" y="2728408"/>
                  </a:lnTo>
                  <a:lnTo>
                    <a:pt x="2497488" y="2728153"/>
                  </a:lnTo>
                  <a:lnTo>
                    <a:pt x="2500971" y="2727899"/>
                  </a:lnTo>
                  <a:lnTo>
                    <a:pt x="2504454" y="2727646"/>
                  </a:lnTo>
                  <a:lnTo>
                    <a:pt x="2507937" y="2727393"/>
                  </a:lnTo>
                  <a:lnTo>
                    <a:pt x="2511421" y="2734773"/>
                  </a:lnTo>
                  <a:lnTo>
                    <a:pt x="2514904" y="2736406"/>
                  </a:lnTo>
                  <a:lnTo>
                    <a:pt x="2518387" y="2738027"/>
                  </a:lnTo>
                  <a:lnTo>
                    <a:pt x="2521870" y="2738474"/>
                  </a:lnTo>
                  <a:lnTo>
                    <a:pt x="2525354" y="2738691"/>
                  </a:lnTo>
                  <a:lnTo>
                    <a:pt x="2528837" y="2738908"/>
                  </a:lnTo>
                  <a:lnTo>
                    <a:pt x="2532320" y="2739123"/>
                  </a:lnTo>
                  <a:lnTo>
                    <a:pt x="2535803" y="2739339"/>
                  </a:lnTo>
                  <a:lnTo>
                    <a:pt x="2539287" y="2739553"/>
                  </a:lnTo>
                  <a:lnTo>
                    <a:pt x="2542770" y="2739767"/>
                  </a:lnTo>
                  <a:lnTo>
                    <a:pt x="2546253" y="2739980"/>
                  </a:lnTo>
                  <a:lnTo>
                    <a:pt x="2549736" y="2740531"/>
                  </a:lnTo>
                  <a:lnTo>
                    <a:pt x="2553220" y="2741677"/>
                  </a:lnTo>
                  <a:lnTo>
                    <a:pt x="2556703" y="2742816"/>
                  </a:lnTo>
                  <a:lnTo>
                    <a:pt x="2560186" y="2755927"/>
                  </a:lnTo>
                  <a:lnTo>
                    <a:pt x="2563669" y="2757206"/>
                  </a:lnTo>
                  <a:lnTo>
                    <a:pt x="2567153" y="2758477"/>
                  </a:lnTo>
                  <a:lnTo>
                    <a:pt x="2570636" y="2759233"/>
                  </a:lnTo>
                  <a:lnTo>
                    <a:pt x="2574119" y="2759780"/>
                  </a:lnTo>
                  <a:lnTo>
                    <a:pt x="2577602" y="2760325"/>
                  </a:lnTo>
                  <a:lnTo>
                    <a:pt x="2581085" y="2760868"/>
                  </a:lnTo>
                  <a:lnTo>
                    <a:pt x="2584569" y="2761408"/>
                  </a:lnTo>
                  <a:lnTo>
                    <a:pt x="2588052" y="2772007"/>
                  </a:lnTo>
                  <a:lnTo>
                    <a:pt x="2591535" y="2772222"/>
                  </a:lnTo>
                  <a:lnTo>
                    <a:pt x="2595018" y="2772436"/>
                  </a:lnTo>
                  <a:lnTo>
                    <a:pt x="2598502" y="2772650"/>
                  </a:lnTo>
                  <a:lnTo>
                    <a:pt x="2601985" y="2772863"/>
                  </a:lnTo>
                  <a:lnTo>
                    <a:pt x="2605468" y="2773076"/>
                  </a:lnTo>
                  <a:lnTo>
                    <a:pt x="2608951" y="2773765"/>
                  </a:lnTo>
                  <a:lnTo>
                    <a:pt x="2612435" y="2775128"/>
                  </a:lnTo>
                  <a:lnTo>
                    <a:pt x="2615918" y="2776483"/>
                  </a:lnTo>
                  <a:lnTo>
                    <a:pt x="2619401" y="2777494"/>
                  </a:lnTo>
                  <a:lnTo>
                    <a:pt x="2622884" y="2778265"/>
                  </a:lnTo>
                  <a:lnTo>
                    <a:pt x="2626368" y="2779032"/>
                  </a:lnTo>
                  <a:lnTo>
                    <a:pt x="2629851" y="2779114"/>
                  </a:lnTo>
                  <a:lnTo>
                    <a:pt x="2633334" y="2778982"/>
                  </a:lnTo>
                  <a:lnTo>
                    <a:pt x="2636817" y="2778852"/>
                  </a:lnTo>
                  <a:lnTo>
                    <a:pt x="2640301" y="2778721"/>
                  </a:lnTo>
                  <a:lnTo>
                    <a:pt x="2643784" y="2778591"/>
                  </a:lnTo>
                  <a:lnTo>
                    <a:pt x="2647267" y="2778460"/>
                  </a:lnTo>
                  <a:lnTo>
                    <a:pt x="2650750" y="2778331"/>
                  </a:lnTo>
                  <a:lnTo>
                    <a:pt x="2654234" y="2778201"/>
                  </a:lnTo>
                  <a:lnTo>
                    <a:pt x="2657717" y="2778072"/>
                  </a:lnTo>
                  <a:lnTo>
                    <a:pt x="2661200" y="2777943"/>
                  </a:lnTo>
                  <a:lnTo>
                    <a:pt x="2664683" y="2777815"/>
                  </a:lnTo>
                  <a:lnTo>
                    <a:pt x="2668167" y="2785213"/>
                  </a:lnTo>
                  <a:lnTo>
                    <a:pt x="2671650" y="2786671"/>
                  </a:lnTo>
                  <a:lnTo>
                    <a:pt x="2675133" y="2788119"/>
                  </a:lnTo>
                  <a:lnTo>
                    <a:pt x="2678616" y="2788638"/>
                  </a:lnTo>
                  <a:lnTo>
                    <a:pt x="2682100" y="2788636"/>
                  </a:lnTo>
                  <a:lnTo>
                    <a:pt x="2685583" y="2788633"/>
                  </a:lnTo>
                  <a:lnTo>
                    <a:pt x="2689066" y="2788630"/>
                  </a:lnTo>
                  <a:lnTo>
                    <a:pt x="2692549" y="2788628"/>
                  </a:lnTo>
                  <a:lnTo>
                    <a:pt x="2696033" y="2788625"/>
                  </a:lnTo>
                  <a:lnTo>
                    <a:pt x="2699516" y="2788623"/>
                  </a:lnTo>
                  <a:lnTo>
                    <a:pt x="2702999" y="2788620"/>
                  </a:lnTo>
                  <a:lnTo>
                    <a:pt x="2706482" y="2788617"/>
                  </a:lnTo>
                  <a:lnTo>
                    <a:pt x="2709966" y="2788615"/>
                  </a:lnTo>
                  <a:lnTo>
                    <a:pt x="2713449" y="2788612"/>
                  </a:lnTo>
                  <a:lnTo>
                    <a:pt x="2716932" y="2800968"/>
                  </a:lnTo>
                  <a:lnTo>
                    <a:pt x="2720415" y="2802487"/>
                  </a:lnTo>
                  <a:lnTo>
                    <a:pt x="2723899" y="2803995"/>
                  </a:lnTo>
                  <a:lnTo>
                    <a:pt x="2727382" y="2810643"/>
                  </a:lnTo>
                  <a:lnTo>
                    <a:pt x="2730865" y="2811110"/>
                  </a:lnTo>
                  <a:lnTo>
                    <a:pt x="2734348" y="2811575"/>
                  </a:lnTo>
                  <a:lnTo>
                    <a:pt x="2737832" y="2813949"/>
                  </a:lnTo>
                  <a:lnTo>
                    <a:pt x="2741315" y="2814487"/>
                  </a:lnTo>
                  <a:lnTo>
                    <a:pt x="2744798" y="2815023"/>
                  </a:lnTo>
                  <a:lnTo>
                    <a:pt x="2748281" y="2815556"/>
                  </a:lnTo>
                  <a:lnTo>
                    <a:pt x="2751765" y="2816088"/>
                  </a:lnTo>
                  <a:lnTo>
                    <a:pt x="2755248" y="2816665"/>
                  </a:lnTo>
                  <a:lnTo>
                    <a:pt x="2758731" y="2818396"/>
                  </a:lnTo>
                  <a:lnTo>
                    <a:pt x="2762214" y="2820113"/>
                  </a:lnTo>
                  <a:lnTo>
                    <a:pt x="2765698" y="2827777"/>
                  </a:lnTo>
                  <a:lnTo>
                    <a:pt x="2769181" y="2830355"/>
                  </a:lnTo>
                  <a:lnTo>
                    <a:pt x="2772664" y="2832907"/>
                  </a:lnTo>
                  <a:lnTo>
                    <a:pt x="2776147" y="2840343"/>
                  </a:lnTo>
                  <a:lnTo>
                    <a:pt x="2779631" y="2842356"/>
                  </a:lnTo>
                  <a:lnTo>
                    <a:pt x="2783114" y="2844352"/>
                  </a:lnTo>
                  <a:lnTo>
                    <a:pt x="2786597" y="2846413"/>
                  </a:lnTo>
                  <a:lnTo>
                    <a:pt x="2786597" y="2846413"/>
                  </a:lnTo>
                  <a:lnTo>
                    <a:pt x="2790080" y="2848518"/>
                  </a:lnTo>
                  <a:lnTo>
                    <a:pt x="2793564" y="2850604"/>
                  </a:lnTo>
                  <a:lnTo>
                    <a:pt x="2797047" y="2862229"/>
                  </a:lnTo>
                  <a:lnTo>
                    <a:pt x="2800530" y="2863245"/>
                  </a:lnTo>
                  <a:lnTo>
                    <a:pt x="2804013" y="2864255"/>
                  </a:lnTo>
                  <a:lnTo>
                    <a:pt x="2807497" y="2865010"/>
                  </a:lnTo>
                  <a:lnTo>
                    <a:pt x="2810980" y="2865739"/>
                  </a:lnTo>
                  <a:lnTo>
                    <a:pt x="2814463" y="2866464"/>
                  </a:lnTo>
                  <a:lnTo>
                    <a:pt x="2817946" y="2867186"/>
                  </a:lnTo>
                  <a:lnTo>
                    <a:pt x="2821430" y="2867904"/>
                  </a:lnTo>
                  <a:lnTo>
                    <a:pt x="2824913" y="2869151"/>
                  </a:lnTo>
                  <a:lnTo>
                    <a:pt x="2828396" y="2871850"/>
                  </a:lnTo>
                  <a:lnTo>
                    <a:pt x="2831879" y="2874518"/>
                  </a:lnTo>
                  <a:lnTo>
                    <a:pt x="2835363" y="2876156"/>
                  </a:lnTo>
                  <a:lnTo>
                    <a:pt x="2838846" y="2876514"/>
                  </a:lnTo>
                  <a:lnTo>
                    <a:pt x="2842329" y="2876872"/>
                  </a:lnTo>
                  <a:lnTo>
                    <a:pt x="2845812" y="2877227"/>
                  </a:lnTo>
                  <a:lnTo>
                    <a:pt x="2849296" y="2877582"/>
                  </a:lnTo>
                  <a:lnTo>
                    <a:pt x="2852779" y="2877935"/>
                  </a:lnTo>
                  <a:lnTo>
                    <a:pt x="2856262" y="2879652"/>
                  </a:lnTo>
                  <a:lnTo>
                    <a:pt x="2859745" y="2881713"/>
                  </a:lnTo>
                  <a:lnTo>
                    <a:pt x="2863229" y="2883754"/>
                  </a:lnTo>
                  <a:lnTo>
                    <a:pt x="2866712" y="2883967"/>
                  </a:lnTo>
                  <a:lnTo>
                    <a:pt x="2870195" y="2884116"/>
                  </a:lnTo>
                  <a:lnTo>
                    <a:pt x="2873678" y="2884264"/>
                  </a:lnTo>
                  <a:lnTo>
                    <a:pt x="2877161" y="2884411"/>
                  </a:lnTo>
                  <a:lnTo>
                    <a:pt x="2880645" y="2884559"/>
                  </a:lnTo>
                  <a:lnTo>
                    <a:pt x="2884128" y="2884784"/>
                  </a:lnTo>
                  <a:lnTo>
                    <a:pt x="2887611" y="2885178"/>
                  </a:lnTo>
                  <a:lnTo>
                    <a:pt x="2891094" y="2885571"/>
                  </a:lnTo>
                  <a:lnTo>
                    <a:pt x="2894578" y="2885962"/>
                  </a:lnTo>
                  <a:lnTo>
                    <a:pt x="2898061" y="2886352"/>
                  </a:lnTo>
                  <a:lnTo>
                    <a:pt x="2901544" y="2886740"/>
                  </a:lnTo>
                  <a:lnTo>
                    <a:pt x="2905027" y="2886923"/>
                  </a:lnTo>
                  <a:lnTo>
                    <a:pt x="2908511" y="2887004"/>
                  </a:lnTo>
                  <a:lnTo>
                    <a:pt x="2911994" y="2887084"/>
                  </a:lnTo>
                  <a:lnTo>
                    <a:pt x="2915477" y="2887164"/>
                  </a:lnTo>
                  <a:lnTo>
                    <a:pt x="2918960" y="2887244"/>
                  </a:lnTo>
                  <a:lnTo>
                    <a:pt x="2922444" y="2891432"/>
                  </a:lnTo>
                  <a:lnTo>
                    <a:pt x="2925927" y="2892521"/>
                  </a:lnTo>
                  <a:lnTo>
                    <a:pt x="2929410" y="2893603"/>
                  </a:lnTo>
                  <a:lnTo>
                    <a:pt x="2932893" y="2897930"/>
                  </a:lnTo>
                  <a:lnTo>
                    <a:pt x="2936377" y="2898634"/>
                  </a:lnTo>
                  <a:lnTo>
                    <a:pt x="2939860" y="2899336"/>
                  </a:lnTo>
                  <a:lnTo>
                    <a:pt x="2943343" y="2912888"/>
                  </a:lnTo>
                  <a:lnTo>
                    <a:pt x="2946826" y="2912913"/>
                  </a:lnTo>
                  <a:lnTo>
                    <a:pt x="2950310" y="2912938"/>
                  </a:lnTo>
                  <a:lnTo>
                    <a:pt x="2953793" y="2912963"/>
                  </a:lnTo>
                  <a:lnTo>
                    <a:pt x="2957276" y="2912988"/>
                  </a:lnTo>
                  <a:lnTo>
                    <a:pt x="2960759" y="2913013"/>
                  </a:lnTo>
                  <a:lnTo>
                    <a:pt x="2964243" y="2913037"/>
                  </a:lnTo>
                  <a:lnTo>
                    <a:pt x="2967726" y="2913062"/>
                  </a:lnTo>
                  <a:lnTo>
                    <a:pt x="2971209" y="2913086"/>
                  </a:lnTo>
                  <a:lnTo>
                    <a:pt x="2974692" y="2919124"/>
                  </a:lnTo>
                  <a:lnTo>
                    <a:pt x="2978176" y="2920384"/>
                  </a:lnTo>
                  <a:lnTo>
                    <a:pt x="2981659" y="2921538"/>
                  </a:lnTo>
                  <a:lnTo>
                    <a:pt x="2985142" y="2921332"/>
                  </a:lnTo>
                  <a:lnTo>
                    <a:pt x="2988625" y="2921126"/>
                  </a:lnTo>
                  <a:lnTo>
                    <a:pt x="2992109" y="2920920"/>
                  </a:lnTo>
                  <a:lnTo>
                    <a:pt x="2995592" y="2920715"/>
                  </a:lnTo>
                  <a:lnTo>
                    <a:pt x="2999075" y="2920510"/>
                  </a:lnTo>
                  <a:lnTo>
                    <a:pt x="3002558" y="2920305"/>
                  </a:lnTo>
                  <a:lnTo>
                    <a:pt x="3006042" y="2920101"/>
                  </a:lnTo>
                  <a:lnTo>
                    <a:pt x="3009525" y="2919897"/>
                  </a:lnTo>
                  <a:lnTo>
                    <a:pt x="3013008" y="2919693"/>
                  </a:lnTo>
                  <a:lnTo>
                    <a:pt x="3016491" y="2919490"/>
                  </a:lnTo>
                  <a:lnTo>
                    <a:pt x="3019975" y="2919287"/>
                  </a:lnTo>
                  <a:lnTo>
                    <a:pt x="3023458" y="2927976"/>
                  </a:lnTo>
                  <a:lnTo>
                    <a:pt x="3026941" y="2928660"/>
                  </a:lnTo>
                  <a:lnTo>
                    <a:pt x="3030424" y="2929341"/>
                  </a:lnTo>
                  <a:lnTo>
                    <a:pt x="3033908" y="2929733"/>
                  </a:lnTo>
                  <a:lnTo>
                    <a:pt x="3037391" y="2930107"/>
                  </a:lnTo>
                  <a:lnTo>
                    <a:pt x="3040874" y="2930479"/>
                  </a:lnTo>
                  <a:lnTo>
                    <a:pt x="3044357" y="2930850"/>
                  </a:lnTo>
                  <a:lnTo>
                    <a:pt x="3047841" y="2931220"/>
                  </a:lnTo>
                  <a:lnTo>
                    <a:pt x="3051324" y="2932086"/>
                  </a:lnTo>
                  <a:lnTo>
                    <a:pt x="3054807" y="2934135"/>
                  </a:lnTo>
                  <a:lnTo>
                    <a:pt x="3058290" y="2936164"/>
                  </a:lnTo>
                  <a:lnTo>
                    <a:pt x="3061774" y="2941130"/>
                  </a:lnTo>
                  <a:lnTo>
                    <a:pt x="3065257" y="2941281"/>
                  </a:lnTo>
                  <a:lnTo>
                    <a:pt x="3068740" y="2941432"/>
                  </a:lnTo>
                  <a:lnTo>
                    <a:pt x="3072223" y="2941582"/>
                  </a:lnTo>
                  <a:lnTo>
                    <a:pt x="3075707" y="2941732"/>
                  </a:lnTo>
                  <a:lnTo>
                    <a:pt x="3079190" y="2941881"/>
                  </a:lnTo>
                  <a:lnTo>
                    <a:pt x="3082673" y="2942418"/>
                  </a:lnTo>
                  <a:lnTo>
                    <a:pt x="3086156" y="2943039"/>
                  </a:lnTo>
                  <a:lnTo>
                    <a:pt x="3089640" y="2943658"/>
                  </a:lnTo>
                  <a:lnTo>
                    <a:pt x="3093123" y="2944366"/>
                  </a:lnTo>
                  <a:lnTo>
                    <a:pt x="3096606" y="2945072"/>
                  </a:lnTo>
                  <a:lnTo>
                    <a:pt x="3100089" y="2953557"/>
                  </a:lnTo>
                  <a:lnTo>
                    <a:pt x="3103573" y="2954227"/>
                  </a:lnTo>
                  <a:lnTo>
                    <a:pt x="3107056" y="2954894"/>
                  </a:lnTo>
                  <a:lnTo>
                    <a:pt x="3110539" y="2957353"/>
                  </a:lnTo>
                  <a:lnTo>
                    <a:pt x="3114022" y="2958096"/>
                  </a:lnTo>
                  <a:lnTo>
                    <a:pt x="3117506" y="2958835"/>
                  </a:lnTo>
                  <a:lnTo>
                    <a:pt x="3120989" y="2967793"/>
                  </a:lnTo>
                  <a:lnTo>
                    <a:pt x="3124472" y="2969256"/>
                  </a:lnTo>
                  <a:lnTo>
                    <a:pt x="3127955" y="2970706"/>
                  </a:lnTo>
                  <a:lnTo>
                    <a:pt x="3131439" y="2974621"/>
                  </a:lnTo>
                  <a:lnTo>
                    <a:pt x="3134922" y="2974881"/>
                  </a:lnTo>
                  <a:lnTo>
                    <a:pt x="3134922" y="2974881"/>
                  </a:lnTo>
                  <a:lnTo>
                    <a:pt x="3138405" y="2975140"/>
                  </a:lnTo>
                  <a:lnTo>
                    <a:pt x="3141888" y="2979889"/>
                  </a:lnTo>
                  <a:lnTo>
                    <a:pt x="3145372" y="2980539"/>
                  </a:lnTo>
                  <a:lnTo>
                    <a:pt x="3148855" y="2981182"/>
                  </a:lnTo>
                  <a:lnTo>
                    <a:pt x="3152338" y="2981746"/>
                  </a:lnTo>
                  <a:lnTo>
                    <a:pt x="3155821" y="2982308"/>
                  </a:lnTo>
                  <a:lnTo>
                    <a:pt x="3159304" y="2982797"/>
                  </a:lnTo>
                  <a:lnTo>
                    <a:pt x="3162788" y="2983038"/>
                  </a:lnTo>
                  <a:lnTo>
                    <a:pt x="3166271" y="2983278"/>
                  </a:lnTo>
                  <a:lnTo>
                    <a:pt x="3169754" y="2983470"/>
                  </a:lnTo>
                  <a:lnTo>
                    <a:pt x="3173237" y="2983590"/>
                  </a:lnTo>
                  <a:lnTo>
                    <a:pt x="3176721" y="2983711"/>
                  </a:lnTo>
                  <a:lnTo>
                    <a:pt x="3180204" y="2983830"/>
                  </a:lnTo>
                  <a:lnTo>
                    <a:pt x="3183687" y="2983950"/>
                  </a:lnTo>
                  <a:lnTo>
                    <a:pt x="3187170" y="2984069"/>
                  </a:lnTo>
                  <a:lnTo>
                    <a:pt x="3190654" y="2983955"/>
                  </a:lnTo>
                  <a:lnTo>
                    <a:pt x="3194137" y="2983761"/>
                  </a:lnTo>
                  <a:lnTo>
                    <a:pt x="3197620" y="2983568"/>
                  </a:lnTo>
                  <a:lnTo>
                    <a:pt x="3201103" y="2983376"/>
                  </a:lnTo>
                  <a:lnTo>
                    <a:pt x="3204587" y="2983183"/>
                  </a:lnTo>
                  <a:lnTo>
                    <a:pt x="3208070" y="2986508"/>
                  </a:lnTo>
                  <a:lnTo>
                    <a:pt x="3211553" y="2986481"/>
                  </a:lnTo>
                  <a:lnTo>
                    <a:pt x="3215036" y="2986455"/>
                  </a:lnTo>
                  <a:lnTo>
                    <a:pt x="3218520" y="2986428"/>
                  </a:lnTo>
                  <a:lnTo>
                    <a:pt x="3222003" y="2986402"/>
                  </a:lnTo>
                  <a:lnTo>
                    <a:pt x="3225486" y="2986376"/>
                  </a:lnTo>
                  <a:lnTo>
                    <a:pt x="3228969" y="2986349"/>
                  </a:lnTo>
                  <a:lnTo>
                    <a:pt x="3232453" y="2986323"/>
                  </a:lnTo>
                  <a:lnTo>
                    <a:pt x="3235936" y="2986297"/>
                  </a:lnTo>
                  <a:lnTo>
                    <a:pt x="3239419" y="2986523"/>
                  </a:lnTo>
                  <a:lnTo>
                    <a:pt x="3242902" y="2986903"/>
                  </a:lnTo>
                  <a:lnTo>
                    <a:pt x="3246386" y="2987280"/>
                  </a:lnTo>
                  <a:lnTo>
                    <a:pt x="3249869" y="2989815"/>
                  </a:lnTo>
                  <a:lnTo>
                    <a:pt x="3253352" y="2989960"/>
                  </a:lnTo>
                  <a:lnTo>
                    <a:pt x="3256835" y="2990105"/>
                  </a:lnTo>
                  <a:lnTo>
                    <a:pt x="3260319" y="2989923"/>
                  </a:lnTo>
                  <a:lnTo>
                    <a:pt x="3263802" y="2989732"/>
                  </a:lnTo>
                  <a:lnTo>
                    <a:pt x="3267285" y="2989542"/>
                  </a:lnTo>
                  <a:lnTo>
                    <a:pt x="3270768" y="2989351"/>
                  </a:lnTo>
                  <a:lnTo>
                    <a:pt x="3274252" y="2989161"/>
                  </a:lnTo>
                  <a:lnTo>
                    <a:pt x="3277735" y="2993046"/>
                  </a:lnTo>
                  <a:lnTo>
                    <a:pt x="3281218" y="2993184"/>
                  </a:lnTo>
                  <a:lnTo>
                    <a:pt x="3284701" y="2993323"/>
                  </a:lnTo>
                  <a:lnTo>
                    <a:pt x="3288185" y="2993606"/>
                  </a:lnTo>
                  <a:lnTo>
                    <a:pt x="3291668" y="2994034"/>
                  </a:lnTo>
                  <a:lnTo>
                    <a:pt x="3295151" y="2994461"/>
                  </a:lnTo>
                  <a:lnTo>
                    <a:pt x="3298634" y="2997632"/>
                  </a:lnTo>
                  <a:lnTo>
                    <a:pt x="3302118" y="2997905"/>
                  </a:lnTo>
                  <a:lnTo>
                    <a:pt x="3305601" y="2998178"/>
                  </a:lnTo>
                  <a:lnTo>
                    <a:pt x="3309084" y="2998268"/>
                  </a:lnTo>
                  <a:lnTo>
                    <a:pt x="3312567" y="2998326"/>
                  </a:lnTo>
                  <a:lnTo>
                    <a:pt x="3316051" y="2998382"/>
                  </a:lnTo>
                  <a:lnTo>
                    <a:pt x="3319534" y="2998334"/>
                  </a:lnTo>
                  <a:lnTo>
                    <a:pt x="3323017" y="2998285"/>
                  </a:lnTo>
                  <a:lnTo>
                    <a:pt x="3326500" y="2998237"/>
                  </a:lnTo>
                  <a:lnTo>
                    <a:pt x="3329984" y="2998189"/>
                  </a:lnTo>
                  <a:lnTo>
                    <a:pt x="3333467" y="2998141"/>
                  </a:lnTo>
                  <a:lnTo>
                    <a:pt x="3336950" y="3017254"/>
                  </a:lnTo>
                  <a:lnTo>
                    <a:pt x="3340433" y="3017743"/>
                  </a:lnTo>
                  <a:lnTo>
                    <a:pt x="3343917" y="3018230"/>
                  </a:lnTo>
                  <a:lnTo>
                    <a:pt x="3347400" y="3021215"/>
                  </a:lnTo>
                  <a:lnTo>
                    <a:pt x="3350883" y="3021626"/>
                  </a:lnTo>
                  <a:lnTo>
                    <a:pt x="3354366" y="3022036"/>
                  </a:lnTo>
                  <a:lnTo>
                    <a:pt x="3357850" y="3034153"/>
                  </a:lnTo>
                  <a:lnTo>
                    <a:pt x="3361333" y="3034587"/>
                  </a:lnTo>
                  <a:lnTo>
                    <a:pt x="3364816" y="3035020"/>
                  </a:lnTo>
                  <a:lnTo>
                    <a:pt x="3368299" y="3067908"/>
                  </a:lnTo>
                  <a:lnTo>
                    <a:pt x="3371783" y="3067940"/>
                  </a:lnTo>
                  <a:lnTo>
                    <a:pt x="3375266" y="3070418"/>
                  </a:lnTo>
                  <a:lnTo>
                    <a:pt x="3378749" y="3070547"/>
                  </a:lnTo>
                  <a:lnTo>
                    <a:pt x="3382232" y="3070676"/>
                  </a:lnTo>
                  <a:lnTo>
                    <a:pt x="3385716" y="3070792"/>
                  </a:lnTo>
                  <a:lnTo>
                    <a:pt x="3389199" y="3070870"/>
                  </a:lnTo>
                  <a:lnTo>
                    <a:pt x="3392682" y="3070948"/>
                  </a:lnTo>
                  <a:lnTo>
                    <a:pt x="3396165" y="3083325"/>
                  </a:lnTo>
                  <a:lnTo>
                    <a:pt x="3399649" y="3083292"/>
                  </a:lnTo>
                  <a:lnTo>
                    <a:pt x="3403132" y="3083259"/>
                  </a:lnTo>
                  <a:lnTo>
                    <a:pt x="3406615" y="3085766"/>
                  </a:lnTo>
                  <a:lnTo>
                    <a:pt x="3410098" y="3086009"/>
                  </a:lnTo>
                  <a:lnTo>
                    <a:pt x="3413582" y="3086251"/>
                  </a:lnTo>
                  <a:lnTo>
                    <a:pt x="3417065" y="3088795"/>
                  </a:lnTo>
                  <a:lnTo>
                    <a:pt x="3420548" y="3088667"/>
                  </a:lnTo>
                  <a:lnTo>
                    <a:pt x="3424031" y="3088538"/>
                  </a:lnTo>
                  <a:lnTo>
                    <a:pt x="3427515" y="3093525"/>
                  </a:lnTo>
                  <a:lnTo>
                    <a:pt x="3430998" y="3093439"/>
                  </a:lnTo>
                  <a:lnTo>
                    <a:pt x="3434481" y="3093392"/>
                  </a:lnTo>
                  <a:lnTo>
                    <a:pt x="3437964" y="3093616"/>
                  </a:lnTo>
                  <a:lnTo>
                    <a:pt x="3441447" y="3093839"/>
                  </a:lnTo>
                  <a:lnTo>
                    <a:pt x="3444931" y="3099666"/>
                  </a:lnTo>
                  <a:lnTo>
                    <a:pt x="3448414" y="3099791"/>
                  </a:lnTo>
                  <a:lnTo>
                    <a:pt x="3451897" y="3099915"/>
                  </a:lnTo>
                  <a:lnTo>
                    <a:pt x="3455380" y="3106375"/>
                  </a:lnTo>
                  <a:lnTo>
                    <a:pt x="3458864" y="3106406"/>
                  </a:lnTo>
                  <a:lnTo>
                    <a:pt x="3462347" y="3106437"/>
                  </a:lnTo>
                  <a:lnTo>
                    <a:pt x="3465830" y="3112584"/>
                  </a:lnTo>
                  <a:lnTo>
                    <a:pt x="3469313" y="3112390"/>
                  </a:lnTo>
                  <a:lnTo>
                    <a:pt x="3472797" y="3112197"/>
                  </a:lnTo>
                  <a:lnTo>
                    <a:pt x="3476280" y="3112003"/>
                  </a:lnTo>
                  <a:lnTo>
                    <a:pt x="3479763" y="3111809"/>
                  </a:lnTo>
                  <a:lnTo>
                    <a:pt x="3483246" y="3111616"/>
                  </a:lnTo>
                  <a:lnTo>
                    <a:pt x="3483246" y="3111728"/>
                  </a:lnTo>
                  <a:lnTo>
                    <a:pt x="3483246" y="3111840"/>
                  </a:lnTo>
                  <a:lnTo>
                    <a:pt x="3483246" y="3111952"/>
                  </a:lnTo>
                  <a:lnTo>
                    <a:pt x="3483246" y="3112064"/>
                  </a:lnTo>
                  <a:lnTo>
                    <a:pt x="3483246" y="3112175"/>
                  </a:lnTo>
                  <a:lnTo>
                    <a:pt x="3483246" y="3112287"/>
                  </a:lnTo>
                  <a:lnTo>
                    <a:pt x="3483246" y="3112399"/>
                  </a:lnTo>
                  <a:lnTo>
                    <a:pt x="3483246" y="3112510"/>
                  </a:lnTo>
                  <a:lnTo>
                    <a:pt x="3483246" y="3112621"/>
                  </a:lnTo>
                  <a:lnTo>
                    <a:pt x="3483246" y="3112733"/>
                  </a:lnTo>
                  <a:lnTo>
                    <a:pt x="3483246" y="3112844"/>
                  </a:lnTo>
                  <a:lnTo>
                    <a:pt x="3483246" y="3112955"/>
                  </a:lnTo>
                  <a:lnTo>
                    <a:pt x="3483246" y="3113067"/>
                  </a:lnTo>
                  <a:lnTo>
                    <a:pt x="3483246" y="3113178"/>
                  </a:lnTo>
                  <a:lnTo>
                    <a:pt x="3483246" y="3113289"/>
                  </a:lnTo>
                  <a:lnTo>
                    <a:pt x="3483246" y="3113400"/>
                  </a:lnTo>
                  <a:lnTo>
                    <a:pt x="3483246" y="3113511"/>
                  </a:lnTo>
                  <a:lnTo>
                    <a:pt x="3483246" y="3113621"/>
                  </a:lnTo>
                  <a:lnTo>
                    <a:pt x="3483246" y="3113732"/>
                  </a:lnTo>
                  <a:lnTo>
                    <a:pt x="3483246" y="3113843"/>
                  </a:lnTo>
                  <a:lnTo>
                    <a:pt x="3483246" y="3113953"/>
                  </a:lnTo>
                  <a:lnTo>
                    <a:pt x="3483246" y="3114064"/>
                  </a:lnTo>
                  <a:lnTo>
                    <a:pt x="3483246" y="3114175"/>
                  </a:lnTo>
                  <a:lnTo>
                    <a:pt x="3483246" y="3114285"/>
                  </a:lnTo>
                  <a:lnTo>
                    <a:pt x="3483246" y="3114395"/>
                  </a:lnTo>
                  <a:lnTo>
                    <a:pt x="3483246" y="3114506"/>
                  </a:lnTo>
                  <a:lnTo>
                    <a:pt x="3483246" y="3114616"/>
                  </a:lnTo>
                  <a:lnTo>
                    <a:pt x="3483246" y="3114726"/>
                  </a:lnTo>
                  <a:lnTo>
                    <a:pt x="3483246" y="3114836"/>
                  </a:lnTo>
                  <a:lnTo>
                    <a:pt x="3483246" y="3114946"/>
                  </a:lnTo>
                  <a:lnTo>
                    <a:pt x="3483246" y="3115056"/>
                  </a:lnTo>
                  <a:lnTo>
                    <a:pt x="3483246" y="3115166"/>
                  </a:lnTo>
                  <a:lnTo>
                    <a:pt x="3483246" y="3115276"/>
                  </a:lnTo>
                  <a:lnTo>
                    <a:pt x="3483246" y="3115386"/>
                  </a:lnTo>
                  <a:lnTo>
                    <a:pt x="3483246" y="3115495"/>
                  </a:lnTo>
                  <a:lnTo>
                    <a:pt x="3483246" y="3115605"/>
                  </a:lnTo>
                  <a:lnTo>
                    <a:pt x="3483246" y="3115715"/>
                  </a:lnTo>
                  <a:lnTo>
                    <a:pt x="3483246" y="3115824"/>
                  </a:lnTo>
                  <a:lnTo>
                    <a:pt x="3483246" y="3115934"/>
                  </a:lnTo>
                  <a:lnTo>
                    <a:pt x="3483246" y="3116043"/>
                  </a:lnTo>
                  <a:lnTo>
                    <a:pt x="3483246" y="3116152"/>
                  </a:lnTo>
                  <a:lnTo>
                    <a:pt x="3483246" y="3116262"/>
                  </a:lnTo>
                  <a:lnTo>
                    <a:pt x="3483246" y="3116371"/>
                  </a:lnTo>
                  <a:lnTo>
                    <a:pt x="3483246" y="3116480"/>
                  </a:lnTo>
                  <a:lnTo>
                    <a:pt x="3483246" y="3116589"/>
                  </a:lnTo>
                  <a:lnTo>
                    <a:pt x="3483246" y="3116698"/>
                  </a:lnTo>
                  <a:lnTo>
                    <a:pt x="3483246" y="3116807"/>
                  </a:lnTo>
                  <a:lnTo>
                    <a:pt x="3483246" y="3116916"/>
                  </a:lnTo>
                  <a:lnTo>
                    <a:pt x="3483246" y="3117024"/>
                  </a:lnTo>
                  <a:lnTo>
                    <a:pt x="3483246" y="3117133"/>
                  </a:lnTo>
                  <a:lnTo>
                    <a:pt x="3483246" y="3117242"/>
                  </a:lnTo>
                  <a:lnTo>
                    <a:pt x="3483246" y="3117350"/>
                  </a:lnTo>
                  <a:lnTo>
                    <a:pt x="3483246" y="3117459"/>
                  </a:lnTo>
                  <a:lnTo>
                    <a:pt x="3483246" y="3117568"/>
                  </a:lnTo>
                  <a:lnTo>
                    <a:pt x="3483246" y="3117676"/>
                  </a:lnTo>
                  <a:lnTo>
                    <a:pt x="3483246" y="3117784"/>
                  </a:lnTo>
                  <a:lnTo>
                    <a:pt x="3483246" y="3117893"/>
                  </a:lnTo>
                  <a:lnTo>
                    <a:pt x="3483246" y="3118001"/>
                  </a:lnTo>
                  <a:lnTo>
                    <a:pt x="3483246" y="3118109"/>
                  </a:lnTo>
                  <a:lnTo>
                    <a:pt x="3483246" y="3118217"/>
                  </a:lnTo>
                  <a:lnTo>
                    <a:pt x="3483246" y="3118325"/>
                  </a:lnTo>
                  <a:lnTo>
                    <a:pt x="3483246" y="3118433"/>
                  </a:lnTo>
                  <a:lnTo>
                    <a:pt x="3483246" y="3118541"/>
                  </a:lnTo>
                  <a:lnTo>
                    <a:pt x="3483246" y="3118649"/>
                  </a:lnTo>
                  <a:lnTo>
                    <a:pt x="3483246" y="3118757"/>
                  </a:lnTo>
                  <a:lnTo>
                    <a:pt x="3483246" y="3118864"/>
                  </a:lnTo>
                  <a:lnTo>
                    <a:pt x="3483246" y="3118972"/>
                  </a:lnTo>
                  <a:lnTo>
                    <a:pt x="3483246" y="3119079"/>
                  </a:lnTo>
                  <a:lnTo>
                    <a:pt x="3483246" y="3119187"/>
                  </a:lnTo>
                  <a:lnTo>
                    <a:pt x="3483246" y="3119294"/>
                  </a:lnTo>
                  <a:lnTo>
                    <a:pt x="3483246" y="3119402"/>
                  </a:lnTo>
                  <a:lnTo>
                    <a:pt x="3483246" y="3119509"/>
                  </a:lnTo>
                  <a:lnTo>
                    <a:pt x="3483246" y="3119616"/>
                  </a:lnTo>
                  <a:lnTo>
                    <a:pt x="3483246" y="3119724"/>
                  </a:lnTo>
                  <a:lnTo>
                    <a:pt x="3483246" y="3119831"/>
                  </a:lnTo>
                  <a:lnTo>
                    <a:pt x="3483246" y="3119938"/>
                  </a:lnTo>
                  <a:lnTo>
                    <a:pt x="3483246" y="3120045"/>
                  </a:lnTo>
                  <a:lnTo>
                    <a:pt x="3483246" y="3120152"/>
                  </a:lnTo>
                  <a:lnTo>
                    <a:pt x="3483246" y="3120259"/>
                  </a:lnTo>
                  <a:lnTo>
                    <a:pt x="3483246" y="3120366"/>
                  </a:lnTo>
                  <a:lnTo>
                    <a:pt x="3483246" y="3120472"/>
                  </a:lnTo>
                  <a:lnTo>
                    <a:pt x="3483246" y="3120579"/>
                  </a:lnTo>
                  <a:lnTo>
                    <a:pt x="3483246" y="3120686"/>
                  </a:lnTo>
                  <a:lnTo>
                    <a:pt x="3483246" y="3120792"/>
                  </a:lnTo>
                  <a:lnTo>
                    <a:pt x="3483246" y="3120899"/>
                  </a:lnTo>
                  <a:lnTo>
                    <a:pt x="3483246" y="3121005"/>
                  </a:lnTo>
                  <a:lnTo>
                    <a:pt x="3483246" y="3121112"/>
                  </a:lnTo>
                  <a:lnTo>
                    <a:pt x="3483246" y="3121218"/>
                  </a:lnTo>
                  <a:lnTo>
                    <a:pt x="3483246" y="3121324"/>
                  </a:lnTo>
                  <a:lnTo>
                    <a:pt x="3483246" y="3121430"/>
                  </a:lnTo>
                  <a:lnTo>
                    <a:pt x="3483246" y="3121536"/>
                  </a:lnTo>
                  <a:lnTo>
                    <a:pt x="3483246" y="3121643"/>
                  </a:lnTo>
                  <a:lnTo>
                    <a:pt x="3483246" y="3121749"/>
                  </a:lnTo>
                  <a:lnTo>
                    <a:pt x="3483246" y="3121854"/>
                  </a:lnTo>
                  <a:lnTo>
                    <a:pt x="3483246" y="3121960"/>
                  </a:lnTo>
                  <a:lnTo>
                    <a:pt x="3483246" y="3122066"/>
                  </a:lnTo>
                  <a:lnTo>
                    <a:pt x="3483246" y="3122172"/>
                  </a:lnTo>
                  <a:lnTo>
                    <a:pt x="3483246" y="3122278"/>
                  </a:lnTo>
                  <a:lnTo>
                    <a:pt x="3483246" y="3122383"/>
                  </a:lnTo>
                  <a:lnTo>
                    <a:pt x="3483246" y="3122489"/>
                  </a:lnTo>
                  <a:lnTo>
                    <a:pt x="3483246" y="3122594"/>
                  </a:lnTo>
                  <a:lnTo>
                    <a:pt x="3483246" y="3122700"/>
                  </a:lnTo>
                  <a:lnTo>
                    <a:pt x="3483246" y="3122805"/>
                  </a:lnTo>
                  <a:lnTo>
                    <a:pt x="3483246" y="3122911"/>
                  </a:lnTo>
                  <a:lnTo>
                    <a:pt x="3483246" y="3123016"/>
                  </a:lnTo>
                  <a:lnTo>
                    <a:pt x="3483246" y="3123121"/>
                  </a:lnTo>
                  <a:lnTo>
                    <a:pt x="3483246" y="3123226"/>
                  </a:lnTo>
                  <a:lnTo>
                    <a:pt x="3483246" y="3123331"/>
                  </a:lnTo>
                  <a:lnTo>
                    <a:pt x="3483246" y="3123436"/>
                  </a:lnTo>
                  <a:lnTo>
                    <a:pt x="3483246" y="3123541"/>
                  </a:lnTo>
                  <a:lnTo>
                    <a:pt x="3483246" y="3123646"/>
                  </a:lnTo>
                  <a:lnTo>
                    <a:pt x="3483246" y="3123751"/>
                  </a:lnTo>
                  <a:lnTo>
                    <a:pt x="3483246" y="3123856"/>
                  </a:lnTo>
                  <a:lnTo>
                    <a:pt x="3483246" y="3123960"/>
                  </a:lnTo>
                  <a:lnTo>
                    <a:pt x="3483246" y="3124065"/>
                  </a:lnTo>
                  <a:lnTo>
                    <a:pt x="3483246" y="3124170"/>
                  </a:lnTo>
                  <a:lnTo>
                    <a:pt x="3483246" y="3124274"/>
                  </a:lnTo>
                  <a:lnTo>
                    <a:pt x="3483246" y="3124379"/>
                  </a:lnTo>
                  <a:lnTo>
                    <a:pt x="3483246" y="3124483"/>
                  </a:lnTo>
                  <a:lnTo>
                    <a:pt x="3483246" y="3124588"/>
                  </a:lnTo>
                  <a:lnTo>
                    <a:pt x="3483246" y="3124692"/>
                  </a:lnTo>
                  <a:lnTo>
                    <a:pt x="3483246" y="3124796"/>
                  </a:lnTo>
                  <a:lnTo>
                    <a:pt x="3483246" y="3124900"/>
                  </a:lnTo>
                  <a:lnTo>
                    <a:pt x="3483246" y="3125004"/>
                  </a:lnTo>
                  <a:lnTo>
                    <a:pt x="3483246" y="3125108"/>
                  </a:lnTo>
                  <a:lnTo>
                    <a:pt x="3483246" y="3125212"/>
                  </a:lnTo>
                  <a:lnTo>
                    <a:pt x="3483246" y="3125316"/>
                  </a:lnTo>
                  <a:lnTo>
                    <a:pt x="3483246" y="3125420"/>
                  </a:lnTo>
                  <a:lnTo>
                    <a:pt x="3483246" y="3125524"/>
                  </a:lnTo>
                  <a:lnTo>
                    <a:pt x="3483246" y="3125628"/>
                  </a:lnTo>
                  <a:lnTo>
                    <a:pt x="3483246" y="3125731"/>
                  </a:lnTo>
                  <a:lnTo>
                    <a:pt x="3483246" y="3125835"/>
                  </a:lnTo>
                  <a:lnTo>
                    <a:pt x="3483246" y="3125939"/>
                  </a:lnTo>
                  <a:lnTo>
                    <a:pt x="3483246" y="3126042"/>
                  </a:lnTo>
                  <a:lnTo>
                    <a:pt x="3483246" y="3126146"/>
                  </a:lnTo>
                  <a:lnTo>
                    <a:pt x="3483246" y="3126249"/>
                  </a:lnTo>
                  <a:lnTo>
                    <a:pt x="3483246" y="3126352"/>
                  </a:lnTo>
                  <a:lnTo>
                    <a:pt x="3483246" y="3126456"/>
                  </a:lnTo>
                  <a:lnTo>
                    <a:pt x="3483246" y="3126559"/>
                  </a:lnTo>
                  <a:lnTo>
                    <a:pt x="3483246" y="3126662"/>
                  </a:lnTo>
                  <a:lnTo>
                    <a:pt x="3483246" y="3126765"/>
                  </a:lnTo>
                  <a:lnTo>
                    <a:pt x="3483246" y="3126868"/>
                  </a:lnTo>
                  <a:lnTo>
                    <a:pt x="3483246" y="3126971"/>
                  </a:lnTo>
                  <a:lnTo>
                    <a:pt x="3483246" y="3127074"/>
                  </a:lnTo>
                  <a:lnTo>
                    <a:pt x="3483246" y="3127177"/>
                  </a:lnTo>
                  <a:lnTo>
                    <a:pt x="3483246" y="3127280"/>
                  </a:lnTo>
                  <a:lnTo>
                    <a:pt x="3483246" y="3127382"/>
                  </a:lnTo>
                  <a:lnTo>
                    <a:pt x="3483246" y="3127485"/>
                  </a:lnTo>
                  <a:lnTo>
                    <a:pt x="3483246" y="3127588"/>
                  </a:lnTo>
                  <a:lnTo>
                    <a:pt x="3483246" y="3127690"/>
                  </a:lnTo>
                  <a:lnTo>
                    <a:pt x="3483246" y="3127793"/>
                  </a:lnTo>
                  <a:lnTo>
                    <a:pt x="3483246" y="3127895"/>
                  </a:lnTo>
                  <a:lnTo>
                    <a:pt x="3483246" y="3127997"/>
                  </a:lnTo>
                  <a:lnTo>
                    <a:pt x="3483246" y="3128100"/>
                  </a:lnTo>
                  <a:lnTo>
                    <a:pt x="3483246" y="3128202"/>
                  </a:lnTo>
                  <a:lnTo>
                    <a:pt x="3483246" y="3128304"/>
                  </a:lnTo>
                  <a:lnTo>
                    <a:pt x="3483246" y="3128406"/>
                  </a:lnTo>
                  <a:lnTo>
                    <a:pt x="3483246" y="3128508"/>
                  </a:lnTo>
                  <a:lnTo>
                    <a:pt x="3483246" y="3128610"/>
                  </a:lnTo>
                  <a:lnTo>
                    <a:pt x="3483246" y="3128712"/>
                  </a:lnTo>
                  <a:lnTo>
                    <a:pt x="3483246" y="3128814"/>
                  </a:lnTo>
                  <a:lnTo>
                    <a:pt x="3483246" y="3128916"/>
                  </a:lnTo>
                  <a:lnTo>
                    <a:pt x="3483246" y="3129018"/>
                  </a:lnTo>
                  <a:lnTo>
                    <a:pt x="3483246" y="3129120"/>
                  </a:lnTo>
                  <a:lnTo>
                    <a:pt x="3483246" y="3129221"/>
                  </a:lnTo>
                  <a:lnTo>
                    <a:pt x="3483246" y="3129323"/>
                  </a:lnTo>
                  <a:lnTo>
                    <a:pt x="3483246" y="3129425"/>
                  </a:lnTo>
                  <a:lnTo>
                    <a:pt x="3483246" y="3129526"/>
                  </a:lnTo>
                  <a:lnTo>
                    <a:pt x="3483246" y="3129627"/>
                  </a:lnTo>
                  <a:lnTo>
                    <a:pt x="3483246" y="3129729"/>
                  </a:lnTo>
                  <a:lnTo>
                    <a:pt x="3483246" y="3129830"/>
                  </a:lnTo>
                  <a:lnTo>
                    <a:pt x="3483246" y="3129931"/>
                  </a:lnTo>
                  <a:lnTo>
                    <a:pt x="3483246" y="3130033"/>
                  </a:lnTo>
                  <a:lnTo>
                    <a:pt x="3483246" y="3130134"/>
                  </a:lnTo>
                  <a:lnTo>
                    <a:pt x="3483246" y="3130235"/>
                  </a:lnTo>
                  <a:lnTo>
                    <a:pt x="3483246" y="3130336"/>
                  </a:lnTo>
                  <a:lnTo>
                    <a:pt x="3483246" y="3130437"/>
                  </a:lnTo>
                  <a:lnTo>
                    <a:pt x="3483246" y="3130538"/>
                  </a:lnTo>
                  <a:lnTo>
                    <a:pt x="3483246" y="3130639"/>
                  </a:lnTo>
                  <a:lnTo>
                    <a:pt x="3483246" y="3130739"/>
                  </a:lnTo>
                  <a:lnTo>
                    <a:pt x="3483246" y="3130840"/>
                  </a:lnTo>
                  <a:lnTo>
                    <a:pt x="3483246" y="3130941"/>
                  </a:lnTo>
                  <a:lnTo>
                    <a:pt x="3483246" y="3131042"/>
                  </a:lnTo>
                  <a:lnTo>
                    <a:pt x="3483246" y="3131142"/>
                  </a:lnTo>
                  <a:lnTo>
                    <a:pt x="3483246" y="3131243"/>
                  </a:lnTo>
                  <a:lnTo>
                    <a:pt x="3483246" y="3131343"/>
                  </a:lnTo>
                  <a:lnTo>
                    <a:pt x="3483246" y="3131443"/>
                  </a:lnTo>
                  <a:lnTo>
                    <a:pt x="3483246" y="3131544"/>
                  </a:lnTo>
                  <a:lnTo>
                    <a:pt x="3483246" y="3131644"/>
                  </a:lnTo>
                  <a:lnTo>
                    <a:pt x="3483246" y="3131744"/>
                  </a:lnTo>
                  <a:lnTo>
                    <a:pt x="3483246" y="3131845"/>
                  </a:lnTo>
                  <a:lnTo>
                    <a:pt x="3483246" y="3131945"/>
                  </a:lnTo>
                  <a:lnTo>
                    <a:pt x="3483246" y="3132045"/>
                  </a:lnTo>
                  <a:lnTo>
                    <a:pt x="3483246" y="3132145"/>
                  </a:lnTo>
                  <a:lnTo>
                    <a:pt x="3483246" y="3132245"/>
                  </a:lnTo>
                  <a:lnTo>
                    <a:pt x="3483246" y="3132345"/>
                  </a:lnTo>
                  <a:lnTo>
                    <a:pt x="3483246" y="3132444"/>
                  </a:lnTo>
                  <a:lnTo>
                    <a:pt x="3483246" y="3132544"/>
                  </a:lnTo>
                  <a:lnTo>
                    <a:pt x="3483246" y="3132644"/>
                  </a:lnTo>
                  <a:lnTo>
                    <a:pt x="3483246" y="3132743"/>
                  </a:lnTo>
                  <a:lnTo>
                    <a:pt x="3483246" y="3132843"/>
                  </a:lnTo>
                  <a:lnTo>
                    <a:pt x="3483246" y="3132943"/>
                  </a:lnTo>
                  <a:lnTo>
                    <a:pt x="3483246" y="3133042"/>
                  </a:lnTo>
                  <a:lnTo>
                    <a:pt x="3483246" y="3133142"/>
                  </a:lnTo>
                  <a:lnTo>
                    <a:pt x="3483246" y="3133241"/>
                  </a:lnTo>
                  <a:lnTo>
                    <a:pt x="3483246" y="3133340"/>
                  </a:lnTo>
                  <a:lnTo>
                    <a:pt x="3483246" y="313344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133440"/>
            </a:xfrm>
            <a:custGeom>
              <a:avLst/>
              <a:gdLst/>
              <a:ahLst/>
              <a:cxnLst/>
              <a:rect l="0" t="0" r="0" b="0"/>
              <a:pathLst>
                <a:path w="3483246" h="313344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689256"/>
                  </a:lnTo>
                  <a:lnTo>
                    <a:pt x="13932" y="1441741"/>
                  </a:lnTo>
                  <a:lnTo>
                    <a:pt x="17416" y="1257489"/>
                  </a:lnTo>
                  <a:lnTo>
                    <a:pt x="20899" y="1114995"/>
                  </a:lnTo>
                  <a:lnTo>
                    <a:pt x="24382" y="1001508"/>
                  </a:lnTo>
                  <a:lnTo>
                    <a:pt x="27865" y="908989"/>
                  </a:lnTo>
                  <a:lnTo>
                    <a:pt x="31349" y="1343327"/>
                  </a:lnTo>
                  <a:lnTo>
                    <a:pt x="34832" y="1257489"/>
                  </a:lnTo>
                  <a:lnTo>
                    <a:pt x="38315" y="1181963"/>
                  </a:lnTo>
                  <a:lnTo>
                    <a:pt x="41798" y="1114995"/>
                  </a:lnTo>
                  <a:lnTo>
                    <a:pt x="45282" y="1055209"/>
                  </a:lnTo>
                  <a:lnTo>
                    <a:pt x="48765" y="1001508"/>
                  </a:lnTo>
                  <a:lnTo>
                    <a:pt x="52248" y="953008"/>
                  </a:lnTo>
                  <a:lnTo>
                    <a:pt x="55731" y="908989"/>
                  </a:lnTo>
                  <a:lnTo>
                    <a:pt x="59215" y="868856"/>
                  </a:lnTo>
                  <a:lnTo>
                    <a:pt x="62698" y="832118"/>
                  </a:lnTo>
                  <a:lnTo>
                    <a:pt x="66181" y="798360"/>
                  </a:lnTo>
                  <a:lnTo>
                    <a:pt x="69664" y="767235"/>
                  </a:lnTo>
                  <a:lnTo>
                    <a:pt x="73148" y="738445"/>
                  </a:lnTo>
                  <a:lnTo>
                    <a:pt x="76631" y="711738"/>
                  </a:lnTo>
                  <a:lnTo>
                    <a:pt x="80114" y="686895"/>
                  </a:lnTo>
                  <a:lnTo>
                    <a:pt x="83597" y="663728"/>
                  </a:lnTo>
                  <a:lnTo>
                    <a:pt x="87081" y="642073"/>
                  </a:lnTo>
                  <a:lnTo>
                    <a:pt x="90564" y="621786"/>
                  </a:lnTo>
                  <a:lnTo>
                    <a:pt x="94047" y="602742"/>
                  </a:lnTo>
                  <a:lnTo>
                    <a:pt x="97530" y="584829"/>
                  </a:lnTo>
                  <a:lnTo>
                    <a:pt x="101014" y="787708"/>
                  </a:lnTo>
                  <a:lnTo>
                    <a:pt x="104497" y="767235"/>
                  </a:lnTo>
                  <a:lnTo>
                    <a:pt x="107980" y="747798"/>
                  </a:lnTo>
                  <a:lnTo>
                    <a:pt x="111463" y="729323"/>
                  </a:lnTo>
                  <a:lnTo>
                    <a:pt x="114947" y="711738"/>
                  </a:lnTo>
                  <a:lnTo>
                    <a:pt x="118430" y="868856"/>
                  </a:lnTo>
                  <a:lnTo>
                    <a:pt x="121913" y="850090"/>
                  </a:lnTo>
                  <a:lnTo>
                    <a:pt x="125396" y="832118"/>
                  </a:lnTo>
                  <a:lnTo>
                    <a:pt x="128880" y="962329"/>
                  </a:lnTo>
                  <a:lnTo>
                    <a:pt x="132363" y="943867"/>
                  </a:lnTo>
                  <a:lnTo>
                    <a:pt x="135846" y="926099"/>
                  </a:lnTo>
                  <a:lnTo>
                    <a:pt x="139329" y="908989"/>
                  </a:lnTo>
                  <a:lnTo>
                    <a:pt x="142813" y="892499"/>
                  </a:lnTo>
                  <a:lnTo>
                    <a:pt x="146296" y="876597"/>
                  </a:lnTo>
                  <a:lnTo>
                    <a:pt x="149779" y="984802"/>
                  </a:lnTo>
                  <a:lnTo>
                    <a:pt x="153262" y="968644"/>
                  </a:lnTo>
                  <a:lnTo>
                    <a:pt x="156746" y="953008"/>
                  </a:lnTo>
                  <a:lnTo>
                    <a:pt x="160229" y="937869"/>
                  </a:lnTo>
                  <a:lnTo>
                    <a:pt x="163712" y="923203"/>
                  </a:lnTo>
                  <a:lnTo>
                    <a:pt x="167195" y="908989"/>
                  </a:lnTo>
                  <a:lnTo>
                    <a:pt x="170679" y="895206"/>
                  </a:lnTo>
                  <a:lnTo>
                    <a:pt x="174162" y="881834"/>
                  </a:lnTo>
                  <a:lnTo>
                    <a:pt x="177645" y="868856"/>
                  </a:lnTo>
                  <a:lnTo>
                    <a:pt x="181128" y="856255"/>
                  </a:lnTo>
                  <a:lnTo>
                    <a:pt x="184612" y="844014"/>
                  </a:lnTo>
                  <a:lnTo>
                    <a:pt x="188095" y="933631"/>
                  </a:lnTo>
                  <a:lnTo>
                    <a:pt x="191578" y="921145"/>
                  </a:lnTo>
                  <a:lnTo>
                    <a:pt x="195061" y="908989"/>
                  </a:lnTo>
                  <a:lnTo>
                    <a:pt x="198545" y="988926"/>
                  </a:lnTo>
                  <a:lnTo>
                    <a:pt x="202028" y="976656"/>
                  </a:lnTo>
                  <a:lnTo>
                    <a:pt x="205511" y="964687"/>
                  </a:lnTo>
                  <a:lnTo>
                    <a:pt x="208994" y="1036680"/>
                  </a:lnTo>
                  <a:lnTo>
                    <a:pt x="212478" y="1024685"/>
                  </a:lnTo>
                  <a:lnTo>
                    <a:pt x="215961" y="1012964"/>
                  </a:lnTo>
                  <a:lnTo>
                    <a:pt x="219444" y="1078337"/>
                  </a:lnTo>
                  <a:lnTo>
                    <a:pt x="222927" y="1066648"/>
                  </a:lnTo>
                  <a:lnTo>
                    <a:pt x="226411" y="1055209"/>
                  </a:lnTo>
                  <a:lnTo>
                    <a:pt x="229894" y="1044013"/>
                  </a:lnTo>
                  <a:lnTo>
                    <a:pt x="233377" y="1033052"/>
                  </a:lnTo>
                  <a:lnTo>
                    <a:pt x="236860" y="1022319"/>
                  </a:lnTo>
                  <a:lnTo>
                    <a:pt x="240344" y="1011807"/>
                  </a:lnTo>
                  <a:lnTo>
                    <a:pt x="243827" y="1001508"/>
                  </a:lnTo>
                  <a:lnTo>
                    <a:pt x="247310" y="991417"/>
                  </a:lnTo>
                  <a:lnTo>
                    <a:pt x="250793" y="981528"/>
                  </a:lnTo>
                  <a:lnTo>
                    <a:pt x="254277" y="971833"/>
                  </a:lnTo>
                  <a:lnTo>
                    <a:pt x="257760" y="962329"/>
                  </a:lnTo>
                  <a:lnTo>
                    <a:pt x="261243" y="953008"/>
                  </a:lnTo>
                  <a:lnTo>
                    <a:pt x="264726" y="943867"/>
                  </a:lnTo>
                  <a:lnTo>
                    <a:pt x="268210" y="934899"/>
                  </a:lnTo>
                  <a:lnTo>
                    <a:pt x="271693" y="926099"/>
                  </a:lnTo>
                  <a:lnTo>
                    <a:pt x="275176" y="917464"/>
                  </a:lnTo>
                  <a:lnTo>
                    <a:pt x="278659" y="908989"/>
                  </a:lnTo>
                  <a:lnTo>
                    <a:pt x="282143" y="900668"/>
                  </a:lnTo>
                  <a:lnTo>
                    <a:pt x="285626" y="957222"/>
                  </a:lnTo>
                  <a:lnTo>
                    <a:pt x="289109" y="948831"/>
                  </a:lnTo>
                  <a:lnTo>
                    <a:pt x="292592" y="940586"/>
                  </a:lnTo>
                  <a:lnTo>
                    <a:pt x="296075" y="1050875"/>
                  </a:lnTo>
                  <a:lnTo>
                    <a:pt x="299559" y="1042312"/>
                  </a:lnTo>
                  <a:lnTo>
                    <a:pt x="303042" y="1033887"/>
                  </a:lnTo>
                  <a:lnTo>
                    <a:pt x="306525" y="1025598"/>
                  </a:lnTo>
                  <a:lnTo>
                    <a:pt x="310008" y="1017440"/>
                  </a:lnTo>
                  <a:lnTo>
                    <a:pt x="313492" y="1009411"/>
                  </a:lnTo>
                  <a:lnTo>
                    <a:pt x="316975" y="1055209"/>
                  </a:lnTo>
                  <a:lnTo>
                    <a:pt x="320458" y="1047188"/>
                  </a:lnTo>
                  <a:lnTo>
                    <a:pt x="323941" y="1039287"/>
                  </a:lnTo>
                  <a:lnTo>
                    <a:pt x="327425" y="1177802"/>
                  </a:lnTo>
                  <a:lnTo>
                    <a:pt x="330908" y="1169567"/>
                  </a:lnTo>
                  <a:lnTo>
                    <a:pt x="334391" y="1161446"/>
                  </a:lnTo>
                  <a:lnTo>
                    <a:pt x="337874" y="1197952"/>
                  </a:lnTo>
                  <a:lnTo>
                    <a:pt x="341358" y="1189904"/>
                  </a:lnTo>
                  <a:lnTo>
                    <a:pt x="344841" y="1224543"/>
                  </a:lnTo>
                  <a:lnTo>
                    <a:pt x="348324" y="1216575"/>
                  </a:lnTo>
                  <a:lnTo>
                    <a:pt x="351807" y="1208709"/>
                  </a:lnTo>
                  <a:lnTo>
                    <a:pt x="355291" y="1200945"/>
                  </a:lnTo>
                  <a:lnTo>
                    <a:pt x="358774" y="1193279"/>
                  </a:lnTo>
                  <a:lnTo>
                    <a:pt x="362257" y="1185711"/>
                  </a:lnTo>
                  <a:lnTo>
                    <a:pt x="365740" y="1257489"/>
                  </a:lnTo>
                  <a:lnTo>
                    <a:pt x="369224" y="1249883"/>
                  </a:lnTo>
                  <a:lnTo>
                    <a:pt x="372707" y="1242368"/>
                  </a:lnTo>
                  <a:lnTo>
                    <a:pt x="376190" y="1234943"/>
                  </a:lnTo>
                  <a:lnTo>
                    <a:pt x="379673" y="1227606"/>
                  </a:lnTo>
                  <a:lnTo>
                    <a:pt x="383157" y="1220356"/>
                  </a:lnTo>
                  <a:lnTo>
                    <a:pt x="386640" y="1286073"/>
                  </a:lnTo>
                  <a:lnTo>
                    <a:pt x="390123" y="1278806"/>
                  </a:lnTo>
                  <a:lnTo>
                    <a:pt x="393606" y="1372146"/>
                  </a:lnTo>
                  <a:lnTo>
                    <a:pt x="397090" y="1364826"/>
                  </a:lnTo>
                  <a:lnTo>
                    <a:pt x="400573" y="1357583"/>
                  </a:lnTo>
                  <a:lnTo>
                    <a:pt x="404056" y="1441741"/>
                  </a:lnTo>
                  <a:lnTo>
                    <a:pt x="407539" y="1434493"/>
                  </a:lnTo>
                  <a:lnTo>
                    <a:pt x="411023" y="1427318"/>
                  </a:lnTo>
                  <a:lnTo>
                    <a:pt x="414506" y="1420214"/>
                  </a:lnTo>
                  <a:lnTo>
                    <a:pt x="417989" y="1413180"/>
                  </a:lnTo>
                  <a:lnTo>
                    <a:pt x="421472" y="1406216"/>
                  </a:lnTo>
                  <a:lnTo>
                    <a:pt x="424956" y="1508730"/>
                  </a:lnTo>
                  <a:lnTo>
                    <a:pt x="428439" y="1501752"/>
                  </a:lnTo>
                  <a:lnTo>
                    <a:pt x="431922" y="1494839"/>
                  </a:lnTo>
                  <a:lnTo>
                    <a:pt x="435405" y="1562578"/>
                  </a:lnTo>
                  <a:lnTo>
                    <a:pt x="438889" y="1555715"/>
                  </a:lnTo>
                  <a:lnTo>
                    <a:pt x="442372" y="1548912"/>
                  </a:lnTo>
                  <a:lnTo>
                    <a:pt x="445855" y="1565751"/>
                  </a:lnTo>
                  <a:lnTo>
                    <a:pt x="449338" y="1559046"/>
                  </a:lnTo>
                  <a:lnTo>
                    <a:pt x="452822" y="1575379"/>
                  </a:lnTo>
                  <a:lnTo>
                    <a:pt x="456305" y="1568769"/>
                  </a:lnTo>
                  <a:lnTo>
                    <a:pt x="459788" y="1562215"/>
                  </a:lnTo>
                  <a:lnTo>
                    <a:pt x="463271" y="1578107"/>
                  </a:lnTo>
                  <a:lnTo>
                    <a:pt x="466755" y="1571644"/>
                  </a:lnTo>
                  <a:lnTo>
                    <a:pt x="470238" y="1565233"/>
                  </a:lnTo>
                  <a:lnTo>
                    <a:pt x="473721" y="1602049"/>
                  </a:lnTo>
                  <a:lnTo>
                    <a:pt x="477204" y="1595713"/>
                  </a:lnTo>
                  <a:lnTo>
                    <a:pt x="480688" y="1589426"/>
                  </a:lnTo>
                  <a:lnTo>
                    <a:pt x="484171" y="1604021"/>
                  </a:lnTo>
                  <a:lnTo>
                    <a:pt x="487654" y="1597819"/>
                  </a:lnTo>
                  <a:lnTo>
                    <a:pt x="491137" y="1591665"/>
                  </a:lnTo>
                  <a:lnTo>
                    <a:pt x="494621" y="1585559"/>
                  </a:lnTo>
                  <a:lnTo>
                    <a:pt x="498104" y="1579499"/>
                  </a:lnTo>
                  <a:lnTo>
                    <a:pt x="501587" y="1573485"/>
                  </a:lnTo>
                  <a:lnTo>
                    <a:pt x="505070" y="1567517"/>
                  </a:lnTo>
                  <a:lnTo>
                    <a:pt x="508554" y="1561594"/>
                  </a:lnTo>
                  <a:lnTo>
                    <a:pt x="512037" y="1555715"/>
                  </a:lnTo>
                  <a:lnTo>
                    <a:pt x="515520" y="1549881"/>
                  </a:lnTo>
                  <a:lnTo>
                    <a:pt x="519003" y="1544090"/>
                  </a:lnTo>
                  <a:lnTo>
                    <a:pt x="522487" y="1558580"/>
                  </a:lnTo>
                  <a:lnTo>
                    <a:pt x="525970" y="1552860"/>
                  </a:lnTo>
                  <a:lnTo>
                    <a:pt x="529453" y="1547182"/>
                  </a:lnTo>
                  <a:lnTo>
                    <a:pt x="532936" y="1541545"/>
                  </a:lnTo>
                  <a:lnTo>
                    <a:pt x="536420" y="1535949"/>
                  </a:lnTo>
                  <a:lnTo>
                    <a:pt x="539903" y="1530393"/>
                  </a:lnTo>
                  <a:lnTo>
                    <a:pt x="543386" y="1544614"/>
                  </a:lnTo>
                  <a:lnTo>
                    <a:pt x="546869" y="1539123"/>
                  </a:lnTo>
                  <a:lnTo>
                    <a:pt x="550353" y="1533671"/>
                  </a:lnTo>
                  <a:lnTo>
                    <a:pt x="553836" y="1547559"/>
                  </a:lnTo>
                  <a:lnTo>
                    <a:pt x="557319" y="1542169"/>
                  </a:lnTo>
                  <a:lnTo>
                    <a:pt x="560802" y="1536817"/>
                  </a:lnTo>
                  <a:lnTo>
                    <a:pt x="564286" y="1587081"/>
                  </a:lnTo>
                  <a:lnTo>
                    <a:pt x="567769" y="1581766"/>
                  </a:lnTo>
                  <a:lnTo>
                    <a:pt x="571252" y="1594297"/>
                  </a:lnTo>
                  <a:lnTo>
                    <a:pt x="574735" y="1589042"/>
                  </a:lnTo>
                  <a:lnTo>
                    <a:pt x="578218" y="1583822"/>
                  </a:lnTo>
                  <a:lnTo>
                    <a:pt x="581702" y="1613229"/>
                  </a:lnTo>
                  <a:lnTo>
                    <a:pt x="585185" y="1608059"/>
                  </a:lnTo>
                  <a:lnTo>
                    <a:pt x="588668" y="1602923"/>
                  </a:lnTo>
                  <a:lnTo>
                    <a:pt x="592151" y="1614626"/>
                  </a:lnTo>
                  <a:lnTo>
                    <a:pt x="595635" y="1609547"/>
                  </a:lnTo>
                  <a:lnTo>
                    <a:pt x="599118" y="1604500"/>
                  </a:lnTo>
                  <a:lnTo>
                    <a:pt x="602601" y="1615973"/>
                  </a:lnTo>
                  <a:lnTo>
                    <a:pt x="606084" y="1610981"/>
                  </a:lnTo>
                  <a:lnTo>
                    <a:pt x="609568" y="1606020"/>
                  </a:lnTo>
                  <a:lnTo>
                    <a:pt x="613051" y="1601090"/>
                  </a:lnTo>
                  <a:lnTo>
                    <a:pt x="616534" y="1596189"/>
                  </a:lnTo>
                  <a:lnTo>
                    <a:pt x="620017" y="1623382"/>
                  </a:lnTo>
                  <a:lnTo>
                    <a:pt x="623501" y="1618527"/>
                  </a:lnTo>
                  <a:lnTo>
                    <a:pt x="626984" y="1613701"/>
                  </a:lnTo>
                  <a:lnTo>
                    <a:pt x="630467" y="1608903"/>
                  </a:lnTo>
                  <a:lnTo>
                    <a:pt x="633950" y="1604134"/>
                  </a:lnTo>
                  <a:lnTo>
                    <a:pt x="637434" y="1599393"/>
                  </a:lnTo>
                  <a:lnTo>
                    <a:pt x="640917" y="1640692"/>
                  </a:lnTo>
                  <a:lnTo>
                    <a:pt x="644400" y="1635989"/>
                  </a:lnTo>
                  <a:lnTo>
                    <a:pt x="647883" y="1631312"/>
                  </a:lnTo>
                  <a:lnTo>
                    <a:pt x="651367" y="1626663"/>
                  </a:lnTo>
                  <a:lnTo>
                    <a:pt x="654850" y="1622039"/>
                  </a:lnTo>
                  <a:lnTo>
                    <a:pt x="658333" y="1617442"/>
                  </a:lnTo>
                  <a:lnTo>
                    <a:pt x="661816" y="1612871"/>
                  </a:lnTo>
                  <a:lnTo>
                    <a:pt x="665300" y="1608326"/>
                  </a:lnTo>
                  <a:lnTo>
                    <a:pt x="668783" y="1603806"/>
                  </a:lnTo>
                  <a:lnTo>
                    <a:pt x="672266" y="1599312"/>
                  </a:lnTo>
                  <a:lnTo>
                    <a:pt x="675749" y="1594842"/>
                  </a:lnTo>
                  <a:lnTo>
                    <a:pt x="679233" y="1590398"/>
                  </a:lnTo>
                  <a:lnTo>
                    <a:pt x="682716" y="1585978"/>
                  </a:lnTo>
                  <a:lnTo>
                    <a:pt x="686199" y="1581583"/>
                  </a:lnTo>
                  <a:lnTo>
                    <a:pt x="689682" y="1591977"/>
                  </a:lnTo>
                  <a:lnTo>
                    <a:pt x="693166" y="1587623"/>
                  </a:lnTo>
                  <a:lnTo>
                    <a:pt x="696649" y="1583294"/>
                  </a:lnTo>
                  <a:lnTo>
                    <a:pt x="700132" y="1578987"/>
                  </a:lnTo>
                  <a:lnTo>
                    <a:pt x="703615" y="1574704"/>
                  </a:lnTo>
                  <a:lnTo>
                    <a:pt x="707099" y="1570444"/>
                  </a:lnTo>
                  <a:lnTo>
                    <a:pt x="710582" y="1566208"/>
                  </a:lnTo>
                  <a:lnTo>
                    <a:pt x="714065" y="1561994"/>
                  </a:lnTo>
                  <a:lnTo>
                    <a:pt x="717548" y="1557802"/>
                  </a:lnTo>
                  <a:lnTo>
                    <a:pt x="721032" y="1568111"/>
                  </a:lnTo>
                  <a:lnTo>
                    <a:pt x="724515" y="1563957"/>
                  </a:lnTo>
                  <a:lnTo>
                    <a:pt x="727998" y="1559825"/>
                  </a:lnTo>
                  <a:lnTo>
                    <a:pt x="731481" y="1569957"/>
                  </a:lnTo>
                  <a:lnTo>
                    <a:pt x="734965" y="1565861"/>
                  </a:lnTo>
                  <a:lnTo>
                    <a:pt x="738448" y="1642948"/>
                  </a:lnTo>
                  <a:lnTo>
                    <a:pt x="741931" y="1638864"/>
                  </a:lnTo>
                  <a:lnTo>
                    <a:pt x="745414" y="1634800"/>
                  </a:lnTo>
                  <a:lnTo>
                    <a:pt x="748898" y="1643611"/>
                  </a:lnTo>
                  <a:lnTo>
                    <a:pt x="752381" y="1639583"/>
                  </a:lnTo>
                  <a:lnTo>
                    <a:pt x="755864" y="1635575"/>
                  </a:lnTo>
                  <a:lnTo>
                    <a:pt x="759347" y="1631587"/>
                  </a:lnTo>
                  <a:lnTo>
                    <a:pt x="762831" y="1627618"/>
                  </a:lnTo>
                  <a:lnTo>
                    <a:pt x="766314" y="1623668"/>
                  </a:lnTo>
                  <a:lnTo>
                    <a:pt x="769797" y="1619738"/>
                  </a:lnTo>
                  <a:lnTo>
                    <a:pt x="773280" y="1615826"/>
                  </a:lnTo>
                  <a:lnTo>
                    <a:pt x="776764" y="1611933"/>
                  </a:lnTo>
                  <a:lnTo>
                    <a:pt x="780247" y="1620704"/>
                  </a:lnTo>
                  <a:lnTo>
                    <a:pt x="783730" y="1616845"/>
                  </a:lnTo>
                  <a:lnTo>
                    <a:pt x="787213" y="1613003"/>
                  </a:lnTo>
                  <a:lnTo>
                    <a:pt x="790697" y="1609180"/>
                  </a:lnTo>
                  <a:lnTo>
                    <a:pt x="794180" y="1605375"/>
                  </a:lnTo>
                  <a:lnTo>
                    <a:pt x="797663" y="1601588"/>
                  </a:lnTo>
                  <a:lnTo>
                    <a:pt x="801146" y="1597819"/>
                  </a:lnTo>
                  <a:lnTo>
                    <a:pt x="804630" y="1594068"/>
                  </a:lnTo>
                  <a:lnTo>
                    <a:pt x="808113" y="1639143"/>
                  </a:lnTo>
                  <a:lnTo>
                    <a:pt x="811596" y="1635411"/>
                  </a:lnTo>
                  <a:lnTo>
                    <a:pt x="815079" y="1631696"/>
                  </a:lnTo>
                  <a:lnTo>
                    <a:pt x="818563" y="1627998"/>
                  </a:lnTo>
                  <a:lnTo>
                    <a:pt x="822046" y="1624316"/>
                  </a:lnTo>
                  <a:lnTo>
                    <a:pt x="825529" y="1620651"/>
                  </a:lnTo>
                  <a:lnTo>
                    <a:pt x="829012" y="1628796"/>
                  </a:lnTo>
                  <a:lnTo>
                    <a:pt x="832496" y="1625160"/>
                  </a:lnTo>
                  <a:lnTo>
                    <a:pt x="835979" y="1621541"/>
                  </a:lnTo>
                  <a:lnTo>
                    <a:pt x="839462" y="1617938"/>
                  </a:lnTo>
                  <a:lnTo>
                    <a:pt x="842945" y="1614351"/>
                  </a:lnTo>
                  <a:lnTo>
                    <a:pt x="846429" y="1622408"/>
                  </a:lnTo>
                  <a:lnTo>
                    <a:pt x="849912" y="1618849"/>
                  </a:lnTo>
                  <a:lnTo>
                    <a:pt x="853395" y="1615306"/>
                  </a:lnTo>
                  <a:lnTo>
                    <a:pt x="856878" y="1623254"/>
                  </a:lnTo>
                  <a:lnTo>
                    <a:pt x="860361" y="1619738"/>
                  </a:lnTo>
                  <a:lnTo>
                    <a:pt x="863845" y="1616237"/>
                  </a:lnTo>
                  <a:lnTo>
                    <a:pt x="867328" y="1635268"/>
                  </a:lnTo>
                  <a:lnTo>
                    <a:pt x="870811" y="1631791"/>
                  </a:lnTo>
                  <a:lnTo>
                    <a:pt x="874294" y="1628329"/>
                  </a:lnTo>
                  <a:lnTo>
                    <a:pt x="877778" y="1624881"/>
                  </a:lnTo>
                  <a:lnTo>
                    <a:pt x="881261" y="1621449"/>
                  </a:lnTo>
                  <a:lnTo>
                    <a:pt x="884744" y="1618030"/>
                  </a:lnTo>
                  <a:lnTo>
                    <a:pt x="888227" y="1668549"/>
                  </a:lnTo>
                  <a:lnTo>
                    <a:pt x="891711" y="1665147"/>
                  </a:lnTo>
                  <a:lnTo>
                    <a:pt x="895194" y="1661758"/>
                  </a:lnTo>
                  <a:lnTo>
                    <a:pt x="898677" y="1668792"/>
                  </a:lnTo>
                  <a:lnTo>
                    <a:pt x="902160" y="1665430"/>
                  </a:lnTo>
                  <a:lnTo>
                    <a:pt x="905644" y="1672367"/>
                  </a:lnTo>
                  <a:lnTo>
                    <a:pt x="909127" y="1669030"/>
                  </a:lnTo>
                  <a:lnTo>
                    <a:pt x="912610" y="1665706"/>
                  </a:lnTo>
                  <a:lnTo>
                    <a:pt x="916093" y="1672562"/>
                  </a:lnTo>
                  <a:lnTo>
                    <a:pt x="919577" y="1669262"/>
                  </a:lnTo>
                  <a:lnTo>
                    <a:pt x="923060" y="1665976"/>
                  </a:lnTo>
                  <a:lnTo>
                    <a:pt x="926543" y="1721378"/>
                  </a:lnTo>
                  <a:lnTo>
                    <a:pt x="930026" y="1718111"/>
                  </a:lnTo>
                  <a:lnTo>
                    <a:pt x="933510" y="1714856"/>
                  </a:lnTo>
                  <a:lnTo>
                    <a:pt x="936993" y="1757696"/>
                  </a:lnTo>
                  <a:lnTo>
                    <a:pt x="940476" y="1754465"/>
                  </a:lnTo>
                  <a:lnTo>
                    <a:pt x="943959" y="1751246"/>
                  </a:lnTo>
                  <a:lnTo>
                    <a:pt x="947443" y="1756970"/>
                  </a:lnTo>
                  <a:lnTo>
                    <a:pt x="950926" y="1753774"/>
                  </a:lnTo>
                  <a:lnTo>
                    <a:pt x="954409" y="1750590"/>
                  </a:lnTo>
                  <a:lnTo>
                    <a:pt x="957892" y="1773672"/>
                  </a:lnTo>
                  <a:lnTo>
                    <a:pt x="961376" y="1770512"/>
                  </a:lnTo>
                  <a:lnTo>
                    <a:pt x="964859" y="1792840"/>
                  </a:lnTo>
                  <a:lnTo>
                    <a:pt x="968342" y="1789704"/>
                  </a:lnTo>
                  <a:lnTo>
                    <a:pt x="971825" y="1786580"/>
                  </a:lnTo>
                  <a:lnTo>
                    <a:pt x="975309" y="1808206"/>
                  </a:lnTo>
                  <a:lnTo>
                    <a:pt x="978792" y="1805105"/>
                  </a:lnTo>
                  <a:lnTo>
                    <a:pt x="982275" y="1802016"/>
                  </a:lnTo>
                  <a:lnTo>
                    <a:pt x="985758" y="1798937"/>
                  </a:lnTo>
                  <a:lnTo>
                    <a:pt x="989242" y="1795868"/>
                  </a:lnTo>
                  <a:lnTo>
                    <a:pt x="992725" y="1792810"/>
                  </a:lnTo>
                  <a:lnTo>
                    <a:pt x="996208" y="1837189"/>
                  </a:lnTo>
                  <a:lnTo>
                    <a:pt x="999691" y="1834159"/>
                  </a:lnTo>
                  <a:lnTo>
                    <a:pt x="1003175" y="1831138"/>
                  </a:lnTo>
                  <a:lnTo>
                    <a:pt x="1006658" y="1843360"/>
                  </a:lnTo>
                  <a:lnTo>
                    <a:pt x="1010141" y="1840362"/>
                  </a:lnTo>
                  <a:lnTo>
                    <a:pt x="1013624" y="1852336"/>
                  </a:lnTo>
                  <a:lnTo>
                    <a:pt x="1017108" y="1849360"/>
                  </a:lnTo>
                  <a:lnTo>
                    <a:pt x="1020591" y="1846394"/>
                  </a:lnTo>
                  <a:lnTo>
                    <a:pt x="1024074" y="1921162"/>
                  </a:lnTo>
                  <a:lnTo>
                    <a:pt x="1027557" y="1918236"/>
                  </a:lnTo>
                  <a:lnTo>
                    <a:pt x="1031041" y="1915318"/>
                  </a:lnTo>
                  <a:lnTo>
                    <a:pt x="1034524" y="1932367"/>
                  </a:lnTo>
                  <a:lnTo>
                    <a:pt x="1038007" y="1929474"/>
                  </a:lnTo>
                  <a:lnTo>
                    <a:pt x="1041490" y="1926590"/>
                  </a:lnTo>
                  <a:lnTo>
                    <a:pt x="1044974" y="1936755"/>
                  </a:lnTo>
                  <a:lnTo>
                    <a:pt x="1048457" y="1933893"/>
                  </a:lnTo>
                  <a:lnTo>
                    <a:pt x="1051940" y="1931039"/>
                  </a:lnTo>
                  <a:lnTo>
                    <a:pt x="1055423" y="1934639"/>
                  </a:lnTo>
                  <a:lnTo>
                    <a:pt x="1058907" y="1931805"/>
                  </a:lnTo>
                  <a:lnTo>
                    <a:pt x="1062390" y="1928979"/>
                  </a:lnTo>
                  <a:lnTo>
                    <a:pt x="1065873" y="1932560"/>
                  </a:lnTo>
                  <a:lnTo>
                    <a:pt x="1069356" y="1929752"/>
                  </a:lnTo>
                  <a:lnTo>
                    <a:pt x="1072840" y="1939604"/>
                  </a:lnTo>
                  <a:lnTo>
                    <a:pt x="1076323" y="1936817"/>
                  </a:lnTo>
                  <a:lnTo>
                    <a:pt x="1079806" y="1934039"/>
                  </a:lnTo>
                  <a:lnTo>
                    <a:pt x="1083289" y="1962050"/>
                  </a:lnTo>
                  <a:lnTo>
                    <a:pt x="1086773" y="1959298"/>
                  </a:lnTo>
                  <a:lnTo>
                    <a:pt x="1090256" y="1956555"/>
                  </a:lnTo>
                  <a:lnTo>
                    <a:pt x="1093739" y="1971731"/>
                  </a:lnTo>
                  <a:lnTo>
                    <a:pt x="1097222" y="1969010"/>
                  </a:lnTo>
                  <a:lnTo>
                    <a:pt x="1100706" y="1966296"/>
                  </a:lnTo>
                  <a:lnTo>
                    <a:pt x="1104189" y="1998230"/>
                  </a:lnTo>
                  <a:lnTo>
                    <a:pt x="1107672" y="1995546"/>
                  </a:lnTo>
                  <a:lnTo>
                    <a:pt x="1111155" y="1992870"/>
                  </a:lnTo>
                  <a:lnTo>
                    <a:pt x="1114639" y="1995829"/>
                  </a:lnTo>
                  <a:lnTo>
                    <a:pt x="1118122" y="1993169"/>
                  </a:lnTo>
                  <a:lnTo>
                    <a:pt x="1121605" y="1990516"/>
                  </a:lnTo>
                  <a:lnTo>
                    <a:pt x="1125088" y="1999016"/>
                  </a:lnTo>
                  <a:lnTo>
                    <a:pt x="1128572" y="1996382"/>
                  </a:lnTo>
                  <a:lnTo>
                    <a:pt x="1132055" y="2010181"/>
                  </a:lnTo>
                  <a:lnTo>
                    <a:pt x="1135538" y="2007568"/>
                  </a:lnTo>
                  <a:lnTo>
                    <a:pt x="1139021" y="2004963"/>
                  </a:lnTo>
                  <a:lnTo>
                    <a:pt x="1142505" y="2002364"/>
                  </a:lnTo>
                  <a:lnTo>
                    <a:pt x="1145988" y="1999772"/>
                  </a:lnTo>
                  <a:lnTo>
                    <a:pt x="1149471" y="1997187"/>
                  </a:lnTo>
                  <a:lnTo>
                    <a:pt x="1152954" y="2066929"/>
                  </a:lnTo>
                  <a:lnTo>
                    <a:pt x="1156437" y="2064393"/>
                  </a:lnTo>
                  <a:lnTo>
                    <a:pt x="1159921" y="2061863"/>
                  </a:lnTo>
                  <a:lnTo>
                    <a:pt x="1163404" y="2069118"/>
                  </a:lnTo>
                  <a:lnTo>
                    <a:pt x="1166887" y="2066606"/>
                  </a:lnTo>
                  <a:lnTo>
                    <a:pt x="1170370" y="2064100"/>
                  </a:lnTo>
                  <a:lnTo>
                    <a:pt x="1173854" y="2090195"/>
                  </a:lnTo>
                  <a:lnTo>
                    <a:pt x="1177337" y="2087718"/>
                  </a:lnTo>
                  <a:lnTo>
                    <a:pt x="1180820" y="2094535"/>
                  </a:lnTo>
                  <a:lnTo>
                    <a:pt x="1184303" y="2092074"/>
                  </a:lnTo>
                  <a:lnTo>
                    <a:pt x="1187787" y="2089620"/>
                  </a:lnTo>
                  <a:lnTo>
                    <a:pt x="1191270" y="2100900"/>
                  </a:lnTo>
                  <a:lnTo>
                    <a:pt x="1194753" y="2098465"/>
                  </a:lnTo>
                  <a:lnTo>
                    <a:pt x="1198236" y="2096035"/>
                  </a:lnTo>
                  <a:lnTo>
                    <a:pt x="1201720" y="2098136"/>
                  </a:lnTo>
                  <a:lnTo>
                    <a:pt x="1205203" y="2095721"/>
                  </a:lnTo>
                  <a:lnTo>
                    <a:pt x="1208686" y="2093311"/>
                  </a:lnTo>
                  <a:lnTo>
                    <a:pt x="1212169" y="2108746"/>
                  </a:lnTo>
                  <a:lnTo>
                    <a:pt x="1215653" y="2106357"/>
                  </a:lnTo>
                  <a:lnTo>
                    <a:pt x="1219136" y="2103974"/>
                  </a:lnTo>
                  <a:lnTo>
                    <a:pt x="1222619" y="2119017"/>
                  </a:lnTo>
                  <a:lnTo>
                    <a:pt x="1226102" y="2116655"/>
                  </a:lnTo>
                  <a:lnTo>
                    <a:pt x="1229586" y="2114298"/>
                  </a:lnTo>
                  <a:lnTo>
                    <a:pt x="1233069" y="2128965"/>
                  </a:lnTo>
                  <a:lnTo>
                    <a:pt x="1236552" y="2126629"/>
                  </a:lnTo>
                  <a:lnTo>
                    <a:pt x="1240035" y="2145013"/>
                  </a:lnTo>
                  <a:lnTo>
                    <a:pt x="1243519" y="2142701"/>
                  </a:lnTo>
                  <a:lnTo>
                    <a:pt x="1247002" y="2140393"/>
                  </a:lnTo>
                  <a:lnTo>
                    <a:pt x="1250485" y="2162177"/>
                  </a:lnTo>
                  <a:lnTo>
                    <a:pt x="1253968" y="2159895"/>
                  </a:lnTo>
                  <a:lnTo>
                    <a:pt x="1257452" y="2157618"/>
                  </a:lnTo>
                  <a:lnTo>
                    <a:pt x="1260935" y="2155346"/>
                  </a:lnTo>
                  <a:lnTo>
                    <a:pt x="1264418" y="2153078"/>
                  </a:lnTo>
                  <a:lnTo>
                    <a:pt x="1267901" y="2150816"/>
                  </a:lnTo>
                  <a:lnTo>
                    <a:pt x="1271385" y="2148558"/>
                  </a:lnTo>
                  <a:lnTo>
                    <a:pt x="1274868" y="2146305"/>
                  </a:lnTo>
                  <a:lnTo>
                    <a:pt x="1278351" y="2144056"/>
                  </a:lnTo>
                  <a:lnTo>
                    <a:pt x="1281834" y="2149697"/>
                  </a:lnTo>
                  <a:lnTo>
                    <a:pt x="1285318" y="2147463"/>
                  </a:lnTo>
                  <a:lnTo>
                    <a:pt x="1288801" y="2145233"/>
                  </a:lnTo>
                  <a:lnTo>
                    <a:pt x="1292284" y="2158533"/>
                  </a:lnTo>
                  <a:lnTo>
                    <a:pt x="1295767" y="2156322"/>
                  </a:lnTo>
                  <a:lnTo>
                    <a:pt x="1299251" y="2157946"/>
                  </a:lnTo>
                  <a:lnTo>
                    <a:pt x="1302734" y="2155747"/>
                  </a:lnTo>
                  <a:lnTo>
                    <a:pt x="1306217" y="2153553"/>
                  </a:lnTo>
                  <a:lnTo>
                    <a:pt x="1309700" y="2151363"/>
                  </a:lnTo>
                  <a:lnTo>
                    <a:pt x="1313184" y="2149177"/>
                  </a:lnTo>
                  <a:lnTo>
                    <a:pt x="1316667" y="2146996"/>
                  </a:lnTo>
                  <a:lnTo>
                    <a:pt x="1320150" y="2152442"/>
                  </a:lnTo>
                  <a:lnTo>
                    <a:pt x="1323633" y="2150274"/>
                  </a:lnTo>
                  <a:lnTo>
                    <a:pt x="1327117" y="2148111"/>
                  </a:lnTo>
                  <a:lnTo>
                    <a:pt x="1330600" y="2160968"/>
                  </a:lnTo>
                  <a:lnTo>
                    <a:pt x="1334083" y="2158823"/>
                  </a:lnTo>
                  <a:lnTo>
                    <a:pt x="1337566" y="2156682"/>
                  </a:lnTo>
                  <a:lnTo>
                    <a:pt x="1341050" y="2154545"/>
                  </a:lnTo>
                  <a:lnTo>
                    <a:pt x="1344533" y="2152412"/>
                  </a:lnTo>
                  <a:lnTo>
                    <a:pt x="1348016" y="2150284"/>
                  </a:lnTo>
                  <a:lnTo>
                    <a:pt x="1351499" y="2155570"/>
                  </a:lnTo>
                  <a:lnTo>
                    <a:pt x="1354983" y="2153454"/>
                  </a:lnTo>
                  <a:lnTo>
                    <a:pt x="1358466" y="2151343"/>
                  </a:lnTo>
                  <a:lnTo>
                    <a:pt x="1361949" y="2149236"/>
                  </a:lnTo>
                  <a:lnTo>
                    <a:pt x="1365432" y="2147133"/>
                  </a:lnTo>
                  <a:lnTo>
                    <a:pt x="1368916" y="2166845"/>
                  </a:lnTo>
                  <a:lnTo>
                    <a:pt x="1372399" y="2164763"/>
                  </a:lnTo>
                  <a:lnTo>
                    <a:pt x="1375882" y="2162686"/>
                  </a:lnTo>
                  <a:lnTo>
                    <a:pt x="1379365" y="2160612"/>
                  </a:lnTo>
                  <a:lnTo>
                    <a:pt x="1382849" y="2158542"/>
                  </a:lnTo>
                  <a:lnTo>
                    <a:pt x="1386332" y="2156476"/>
                  </a:lnTo>
                  <a:lnTo>
                    <a:pt x="1389815" y="2165095"/>
                  </a:lnTo>
                  <a:lnTo>
                    <a:pt x="1393298" y="2163044"/>
                  </a:lnTo>
                  <a:lnTo>
                    <a:pt x="1396782" y="2160996"/>
                  </a:lnTo>
                  <a:lnTo>
                    <a:pt x="1400265" y="2158952"/>
                  </a:lnTo>
                  <a:lnTo>
                    <a:pt x="1403748" y="2156912"/>
                  </a:lnTo>
                  <a:lnTo>
                    <a:pt x="1407231" y="2172354"/>
                  </a:lnTo>
                  <a:lnTo>
                    <a:pt x="1410715" y="2170332"/>
                  </a:lnTo>
                  <a:lnTo>
                    <a:pt x="1414198" y="2168314"/>
                  </a:lnTo>
                  <a:lnTo>
                    <a:pt x="1417681" y="2173176"/>
                  </a:lnTo>
                  <a:lnTo>
                    <a:pt x="1421164" y="2171169"/>
                  </a:lnTo>
                  <a:lnTo>
                    <a:pt x="1424648" y="2169167"/>
                  </a:lnTo>
                  <a:lnTo>
                    <a:pt x="1428131" y="2197296"/>
                  </a:lnTo>
                  <a:lnTo>
                    <a:pt x="1431614" y="2195319"/>
                  </a:lnTo>
                  <a:lnTo>
                    <a:pt x="1435097" y="2193346"/>
                  </a:lnTo>
                  <a:lnTo>
                    <a:pt x="1438580" y="2191377"/>
                  </a:lnTo>
                  <a:lnTo>
                    <a:pt x="1442064" y="2189411"/>
                  </a:lnTo>
                  <a:lnTo>
                    <a:pt x="1445547" y="2187448"/>
                  </a:lnTo>
                  <a:lnTo>
                    <a:pt x="1449030" y="2192022"/>
                  </a:lnTo>
                  <a:lnTo>
                    <a:pt x="1452513" y="2190071"/>
                  </a:lnTo>
                  <a:lnTo>
                    <a:pt x="1455997" y="2188123"/>
                  </a:lnTo>
                  <a:lnTo>
                    <a:pt x="1459480" y="2186178"/>
                  </a:lnTo>
                  <a:lnTo>
                    <a:pt x="1462963" y="2184237"/>
                  </a:lnTo>
                  <a:lnTo>
                    <a:pt x="1466446" y="2201571"/>
                  </a:lnTo>
                  <a:lnTo>
                    <a:pt x="1469930" y="2199648"/>
                  </a:lnTo>
                  <a:lnTo>
                    <a:pt x="1473413" y="2197729"/>
                  </a:lnTo>
                  <a:lnTo>
                    <a:pt x="1476896" y="2217629"/>
                  </a:lnTo>
                  <a:lnTo>
                    <a:pt x="1480379" y="2215730"/>
                  </a:lnTo>
                  <a:lnTo>
                    <a:pt x="1483863" y="2213835"/>
                  </a:lnTo>
                  <a:lnTo>
                    <a:pt x="1487346" y="2215005"/>
                  </a:lnTo>
                  <a:lnTo>
                    <a:pt x="1490829" y="2213118"/>
                  </a:lnTo>
                  <a:lnTo>
                    <a:pt x="1494312" y="2211234"/>
                  </a:lnTo>
                  <a:lnTo>
                    <a:pt x="1497796" y="2242153"/>
                  </a:lnTo>
                  <a:lnTo>
                    <a:pt x="1501279" y="2240297"/>
                  </a:lnTo>
                  <a:lnTo>
                    <a:pt x="1504762" y="2238444"/>
                  </a:lnTo>
                  <a:lnTo>
                    <a:pt x="1508245" y="2256642"/>
                  </a:lnTo>
                  <a:lnTo>
                    <a:pt x="1511729" y="2254808"/>
                  </a:lnTo>
                  <a:lnTo>
                    <a:pt x="1515212" y="2252977"/>
                  </a:lnTo>
                  <a:lnTo>
                    <a:pt x="1518695" y="2251149"/>
                  </a:lnTo>
                  <a:lnTo>
                    <a:pt x="1522178" y="2249324"/>
                  </a:lnTo>
                  <a:lnTo>
                    <a:pt x="1525662" y="2261480"/>
                  </a:lnTo>
                  <a:lnTo>
                    <a:pt x="1529145" y="2259670"/>
                  </a:lnTo>
                  <a:lnTo>
                    <a:pt x="1532628" y="2257864"/>
                  </a:lnTo>
                  <a:lnTo>
                    <a:pt x="1536111" y="2275144"/>
                  </a:lnTo>
                  <a:lnTo>
                    <a:pt x="1539595" y="2273357"/>
                  </a:lnTo>
                  <a:lnTo>
                    <a:pt x="1543078" y="2271571"/>
                  </a:lnTo>
                  <a:lnTo>
                    <a:pt x="1546561" y="2290931"/>
                  </a:lnTo>
                  <a:lnTo>
                    <a:pt x="1550044" y="2289166"/>
                  </a:lnTo>
                  <a:lnTo>
                    <a:pt x="1553528" y="2287404"/>
                  </a:lnTo>
                  <a:lnTo>
                    <a:pt x="1557011" y="2285644"/>
                  </a:lnTo>
                  <a:lnTo>
                    <a:pt x="1560494" y="2283888"/>
                  </a:lnTo>
                  <a:lnTo>
                    <a:pt x="1563977" y="2282134"/>
                  </a:lnTo>
                  <a:lnTo>
                    <a:pt x="1567461" y="2282984"/>
                  </a:lnTo>
                  <a:lnTo>
                    <a:pt x="1570944" y="2281237"/>
                  </a:lnTo>
                  <a:lnTo>
                    <a:pt x="1574427" y="2279493"/>
                  </a:lnTo>
                  <a:lnTo>
                    <a:pt x="1577910" y="2277752"/>
                  </a:lnTo>
                  <a:lnTo>
                    <a:pt x="1581394" y="2276013"/>
                  </a:lnTo>
                  <a:lnTo>
                    <a:pt x="1584877" y="2294765"/>
                  </a:lnTo>
                  <a:lnTo>
                    <a:pt x="1588360" y="2293045"/>
                  </a:lnTo>
                  <a:lnTo>
                    <a:pt x="1591843" y="2291328"/>
                  </a:lnTo>
                  <a:lnTo>
                    <a:pt x="1595327" y="2292131"/>
                  </a:lnTo>
                  <a:lnTo>
                    <a:pt x="1598810" y="2290421"/>
                  </a:lnTo>
                  <a:lnTo>
                    <a:pt x="1602293" y="2288714"/>
                  </a:lnTo>
                  <a:lnTo>
                    <a:pt x="1605776" y="2296994"/>
                  </a:lnTo>
                  <a:lnTo>
                    <a:pt x="1609260" y="2295298"/>
                  </a:lnTo>
                  <a:lnTo>
                    <a:pt x="1612743" y="2293605"/>
                  </a:lnTo>
                  <a:lnTo>
                    <a:pt x="1616226" y="2296855"/>
                  </a:lnTo>
                  <a:lnTo>
                    <a:pt x="1619709" y="2295171"/>
                  </a:lnTo>
                  <a:lnTo>
                    <a:pt x="1623193" y="2293488"/>
                  </a:lnTo>
                  <a:lnTo>
                    <a:pt x="1626676" y="2308818"/>
                  </a:lnTo>
                  <a:lnTo>
                    <a:pt x="1630159" y="2307152"/>
                  </a:lnTo>
                  <a:lnTo>
                    <a:pt x="1633642" y="2326687"/>
                  </a:lnTo>
                  <a:lnTo>
                    <a:pt x="1637126" y="2325041"/>
                  </a:lnTo>
                  <a:lnTo>
                    <a:pt x="1640609" y="2323398"/>
                  </a:lnTo>
                  <a:lnTo>
                    <a:pt x="1644092" y="2324273"/>
                  </a:lnTo>
                  <a:lnTo>
                    <a:pt x="1647575" y="2323452"/>
                  </a:lnTo>
                  <a:lnTo>
                    <a:pt x="1651059" y="2322634"/>
                  </a:lnTo>
                  <a:lnTo>
                    <a:pt x="1654542" y="2321473"/>
                  </a:lnTo>
                  <a:lnTo>
                    <a:pt x="1658025" y="2319844"/>
                  </a:lnTo>
                  <a:lnTo>
                    <a:pt x="1661508" y="2318218"/>
                  </a:lnTo>
                  <a:lnTo>
                    <a:pt x="1664992" y="2332537"/>
                  </a:lnTo>
                  <a:lnTo>
                    <a:pt x="1668475" y="2330926"/>
                  </a:lnTo>
                  <a:lnTo>
                    <a:pt x="1671958" y="2329317"/>
                  </a:lnTo>
                  <a:lnTo>
                    <a:pt x="1675441" y="2341063"/>
                  </a:lnTo>
                  <a:lnTo>
                    <a:pt x="1678925" y="2339468"/>
                  </a:lnTo>
                  <a:lnTo>
                    <a:pt x="1682408" y="2337875"/>
                  </a:lnTo>
                  <a:lnTo>
                    <a:pt x="1685891" y="2340676"/>
                  </a:lnTo>
                  <a:lnTo>
                    <a:pt x="1689374" y="2339091"/>
                  </a:lnTo>
                  <a:lnTo>
                    <a:pt x="1692858" y="2348357"/>
                  </a:lnTo>
                  <a:lnTo>
                    <a:pt x="1696341" y="2346783"/>
                  </a:lnTo>
                  <a:lnTo>
                    <a:pt x="1699824" y="2345212"/>
                  </a:lnTo>
                  <a:lnTo>
                    <a:pt x="1703307" y="2373019"/>
                  </a:lnTo>
                  <a:lnTo>
                    <a:pt x="1706791" y="2371474"/>
                  </a:lnTo>
                  <a:lnTo>
                    <a:pt x="1710274" y="2369930"/>
                  </a:lnTo>
                  <a:lnTo>
                    <a:pt x="1713757" y="2382547"/>
                  </a:lnTo>
                  <a:lnTo>
                    <a:pt x="1717240" y="2381018"/>
                  </a:lnTo>
                  <a:lnTo>
                    <a:pt x="1720723" y="2379491"/>
                  </a:lnTo>
                  <a:lnTo>
                    <a:pt x="1724207" y="2381954"/>
                  </a:lnTo>
                  <a:lnTo>
                    <a:pt x="1727690" y="2380433"/>
                  </a:lnTo>
                  <a:lnTo>
                    <a:pt x="1731173" y="2378915"/>
                  </a:lnTo>
                  <a:lnTo>
                    <a:pt x="1734656" y="2396961"/>
                  </a:lnTo>
                  <a:lnTo>
                    <a:pt x="1738140" y="2395461"/>
                  </a:lnTo>
                  <a:lnTo>
                    <a:pt x="1741623" y="2393963"/>
                  </a:lnTo>
                  <a:lnTo>
                    <a:pt x="1741623" y="2395884"/>
                  </a:lnTo>
                  <a:lnTo>
                    <a:pt x="1741623" y="2397798"/>
                  </a:lnTo>
                  <a:lnTo>
                    <a:pt x="1741623" y="2399706"/>
                  </a:lnTo>
                  <a:lnTo>
                    <a:pt x="1741623" y="2401607"/>
                  </a:lnTo>
                  <a:lnTo>
                    <a:pt x="1741623" y="2403501"/>
                  </a:lnTo>
                  <a:lnTo>
                    <a:pt x="1741623" y="2405389"/>
                  </a:lnTo>
                  <a:lnTo>
                    <a:pt x="1741623" y="2407270"/>
                  </a:lnTo>
                  <a:lnTo>
                    <a:pt x="1741623" y="2409144"/>
                  </a:lnTo>
                  <a:lnTo>
                    <a:pt x="1741623" y="2411012"/>
                  </a:lnTo>
                  <a:lnTo>
                    <a:pt x="1745106" y="2409529"/>
                  </a:lnTo>
                  <a:lnTo>
                    <a:pt x="1748589" y="2408047"/>
                  </a:lnTo>
                  <a:lnTo>
                    <a:pt x="1752073" y="2408433"/>
                  </a:lnTo>
                  <a:lnTo>
                    <a:pt x="1755556" y="2406957"/>
                  </a:lnTo>
                  <a:lnTo>
                    <a:pt x="1759039" y="2405482"/>
                  </a:lnTo>
                  <a:lnTo>
                    <a:pt x="1762522" y="2415095"/>
                  </a:lnTo>
                  <a:lnTo>
                    <a:pt x="1766006" y="2413632"/>
                  </a:lnTo>
                  <a:lnTo>
                    <a:pt x="1769489" y="2412171"/>
                  </a:lnTo>
                  <a:lnTo>
                    <a:pt x="1772972" y="2414365"/>
                  </a:lnTo>
                  <a:lnTo>
                    <a:pt x="1776455" y="2412910"/>
                  </a:lnTo>
                  <a:lnTo>
                    <a:pt x="1779939" y="2411457"/>
                  </a:lnTo>
                  <a:lnTo>
                    <a:pt x="1783422" y="2448697"/>
                  </a:lnTo>
                  <a:lnTo>
                    <a:pt x="1786905" y="2447278"/>
                  </a:lnTo>
                  <a:lnTo>
                    <a:pt x="1790388" y="2445860"/>
                  </a:lnTo>
                  <a:lnTo>
                    <a:pt x="1793872" y="2446140"/>
                  </a:lnTo>
                  <a:lnTo>
                    <a:pt x="1797355" y="2444726"/>
                  </a:lnTo>
                  <a:lnTo>
                    <a:pt x="1800838" y="2451728"/>
                  </a:lnTo>
                  <a:lnTo>
                    <a:pt x="1804321" y="2450325"/>
                  </a:lnTo>
                  <a:lnTo>
                    <a:pt x="1807805" y="2448923"/>
                  </a:lnTo>
                  <a:lnTo>
                    <a:pt x="1811288" y="2447522"/>
                  </a:lnTo>
                  <a:lnTo>
                    <a:pt x="1814771" y="2446124"/>
                  </a:lnTo>
                  <a:lnTo>
                    <a:pt x="1818254" y="2444726"/>
                  </a:lnTo>
                  <a:lnTo>
                    <a:pt x="1821738" y="2451648"/>
                  </a:lnTo>
                  <a:lnTo>
                    <a:pt x="1825221" y="2450261"/>
                  </a:lnTo>
                  <a:lnTo>
                    <a:pt x="1828704" y="2448875"/>
                  </a:lnTo>
                  <a:lnTo>
                    <a:pt x="1832187" y="2479864"/>
                  </a:lnTo>
                  <a:lnTo>
                    <a:pt x="1835671" y="2479056"/>
                  </a:lnTo>
                  <a:lnTo>
                    <a:pt x="1839154" y="2478250"/>
                  </a:lnTo>
                  <a:lnTo>
                    <a:pt x="1842637" y="2481668"/>
                  </a:lnTo>
                  <a:lnTo>
                    <a:pt x="1846120" y="2480320"/>
                  </a:lnTo>
                  <a:lnTo>
                    <a:pt x="1849604" y="2478973"/>
                  </a:lnTo>
                  <a:lnTo>
                    <a:pt x="1853087" y="2477628"/>
                  </a:lnTo>
                  <a:lnTo>
                    <a:pt x="1856570" y="2476284"/>
                  </a:lnTo>
                  <a:lnTo>
                    <a:pt x="1860053" y="2479608"/>
                  </a:lnTo>
                  <a:lnTo>
                    <a:pt x="1863537" y="2478812"/>
                  </a:lnTo>
                  <a:lnTo>
                    <a:pt x="1867020" y="2478019"/>
                  </a:lnTo>
                  <a:lnTo>
                    <a:pt x="1870503" y="2492137"/>
                  </a:lnTo>
                  <a:lnTo>
                    <a:pt x="1873986" y="2490817"/>
                  </a:lnTo>
                  <a:lnTo>
                    <a:pt x="1877470" y="2489499"/>
                  </a:lnTo>
                  <a:lnTo>
                    <a:pt x="1880953" y="2495796"/>
                  </a:lnTo>
                  <a:lnTo>
                    <a:pt x="1884436" y="2495005"/>
                  </a:lnTo>
                  <a:lnTo>
                    <a:pt x="1887919" y="2494216"/>
                  </a:lnTo>
                  <a:lnTo>
                    <a:pt x="1891403" y="2493103"/>
                  </a:lnTo>
                  <a:lnTo>
                    <a:pt x="1894886" y="2491799"/>
                  </a:lnTo>
                  <a:lnTo>
                    <a:pt x="1898369" y="2490496"/>
                  </a:lnTo>
                  <a:lnTo>
                    <a:pt x="1901852" y="2504062"/>
                  </a:lnTo>
                  <a:lnTo>
                    <a:pt x="1905336" y="2503278"/>
                  </a:lnTo>
                  <a:lnTo>
                    <a:pt x="1908819" y="2502495"/>
                  </a:lnTo>
                  <a:lnTo>
                    <a:pt x="1912302" y="2516646"/>
                  </a:lnTo>
                  <a:lnTo>
                    <a:pt x="1915785" y="2515374"/>
                  </a:lnTo>
                  <a:lnTo>
                    <a:pt x="1919269" y="2523685"/>
                  </a:lnTo>
                  <a:lnTo>
                    <a:pt x="1922752" y="2522424"/>
                  </a:lnTo>
                  <a:lnTo>
                    <a:pt x="1926235" y="2521164"/>
                  </a:lnTo>
                  <a:lnTo>
                    <a:pt x="1929718" y="2522615"/>
                  </a:lnTo>
                  <a:lnTo>
                    <a:pt x="1933202" y="2521360"/>
                  </a:lnTo>
                  <a:lnTo>
                    <a:pt x="1936685" y="2520106"/>
                  </a:lnTo>
                  <a:lnTo>
                    <a:pt x="1940168" y="2524240"/>
                  </a:lnTo>
                  <a:lnTo>
                    <a:pt x="1943651" y="2522992"/>
                  </a:lnTo>
                  <a:lnTo>
                    <a:pt x="1947135" y="2521747"/>
                  </a:lnTo>
                  <a:lnTo>
                    <a:pt x="1950618" y="2524512"/>
                  </a:lnTo>
                  <a:lnTo>
                    <a:pt x="1954101" y="2523272"/>
                  </a:lnTo>
                  <a:lnTo>
                    <a:pt x="1957584" y="2522033"/>
                  </a:lnTo>
                  <a:lnTo>
                    <a:pt x="1961068" y="2522128"/>
                  </a:lnTo>
                  <a:lnTo>
                    <a:pt x="1964551" y="2520892"/>
                  </a:lnTo>
                  <a:lnTo>
                    <a:pt x="1968034" y="2523640"/>
                  </a:lnTo>
                  <a:lnTo>
                    <a:pt x="1971517" y="2522410"/>
                  </a:lnTo>
                  <a:lnTo>
                    <a:pt x="1975001" y="2521181"/>
                  </a:lnTo>
                  <a:lnTo>
                    <a:pt x="1978484" y="2523912"/>
                  </a:lnTo>
                  <a:lnTo>
                    <a:pt x="1981967" y="2522689"/>
                  </a:lnTo>
                  <a:lnTo>
                    <a:pt x="1985450" y="2521466"/>
                  </a:lnTo>
                  <a:lnTo>
                    <a:pt x="1988934" y="2528084"/>
                  </a:lnTo>
                  <a:lnTo>
                    <a:pt x="1992417" y="2526871"/>
                  </a:lnTo>
                  <a:lnTo>
                    <a:pt x="1995900" y="2525658"/>
                  </a:lnTo>
                  <a:lnTo>
                    <a:pt x="1999383" y="2525744"/>
                  </a:lnTo>
                  <a:lnTo>
                    <a:pt x="2002867" y="2524535"/>
                  </a:lnTo>
                  <a:lnTo>
                    <a:pt x="2006350" y="2523327"/>
                  </a:lnTo>
                  <a:lnTo>
                    <a:pt x="2009833" y="2531124"/>
                  </a:lnTo>
                  <a:lnTo>
                    <a:pt x="2013316" y="2529926"/>
                  </a:lnTo>
                  <a:lnTo>
                    <a:pt x="2016799" y="2528728"/>
                  </a:lnTo>
                  <a:lnTo>
                    <a:pt x="2020283" y="2527532"/>
                  </a:lnTo>
                  <a:lnTo>
                    <a:pt x="2023766" y="2526337"/>
                  </a:lnTo>
                  <a:lnTo>
                    <a:pt x="2027249" y="2536518"/>
                  </a:lnTo>
                  <a:lnTo>
                    <a:pt x="2030732" y="2535334"/>
                  </a:lnTo>
                  <a:lnTo>
                    <a:pt x="2034216" y="2534151"/>
                  </a:lnTo>
                  <a:lnTo>
                    <a:pt x="2037699" y="2532970"/>
                  </a:lnTo>
                  <a:lnTo>
                    <a:pt x="2041182" y="2531789"/>
                  </a:lnTo>
                  <a:lnTo>
                    <a:pt x="2044665" y="2530609"/>
                  </a:lnTo>
                  <a:lnTo>
                    <a:pt x="2048149" y="2529431"/>
                  </a:lnTo>
                  <a:lnTo>
                    <a:pt x="2051632" y="2528253"/>
                  </a:lnTo>
                  <a:lnTo>
                    <a:pt x="2055115" y="2527077"/>
                  </a:lnTo>
                  <a:lnTo>
                    <a:pt x="2058598" y="2533389"/>
                  </a:lnTo>
                  <a:lnTo>
                    <a:pt x="2062082" y="2532220"/>
                  </a:lnTo>
                  <a:lnTo>
                    <a:pt x="2065565" y="2531053"/>
                  </a:lnTo>
                  <a:lnTo>
                    <a:pt x="2069048" y="2534825"/>
                  </a:lnTo>
                  <a:lnTo>
                    <a:pt x="2072531" y="2533663"/>
                  </a:lnTo>
                  <a:lnTo>
                    <a:pt x="2076015" y="2532503"/>
                  </a:lnTo>
                  <a:lnTo>
                    <a:pt x="2079498" y="2536242"/>
                  </a:lnTo>
                  <a:lnTo>
                    <a:pt x="2082981" y="2535088"/>
                  </a:lnTo>
                  <a:lnTo>
                    <a:pt x="2086464" y="2556564"/>
                  </a:lnTo>
                  <a:lnTo>
                    <a:pt x="2089948" y="2555429"/>
                  </a:lnTo>
                  <a:lnTo>
                    <a:pt x="2093431" y="2554295"/>
                  </a:lnTo>
                  <a:lnTo>
                    <a:pt x="2096914" y="2557800"/>
                  </a:lnTo>
                  <a:lnTo>
                    <a:pt x="2100397" y="2556672"/>
                  </a:lnTo>
                  <a:lnTo>
                    <a:pt x="2103881" y="2555545"/>
                  </a:lnTo>
                  <a:lnTo>
                    <a:pt x="2107364" y="2557875"/>
                  </a:lnTo>
                  <a:lnTo>
                    <a:pt x="2110847" y="2556752"/>
                  </a:lnTo>
                  <a:lnTo>
                    <a:pt x="2114330" y="2555630"/>
                  </a:lnTo>
                  <a:lnTo>
                    <a:pt x="2117814" y="2556805"/>
                  </a:lnTo>
                  <a:lnTo>
                    <a:pt x="2121297" y="2555687"/>
                  </a:lnTo>
                  <a:lnTo>
                    <a:pt x="2124780" y="2554570"/>
                  </a:lnTo>
                  <a:lnTo>
                    <a:pt x="2128263" y="2558021"/>
                  </a:lnTo>
                  <a:lnTo>
                    <a:pt x="2131747" y="2556910"/>
                  </a:lnTo>
                  <a:lnTo>
                    <a:pt x="2135230" y="2558069"/>
                  </a:lnTo>
                  <a:lnTo>
                    <a:pt x="2138713" y="2556961"/>
                  </a:lnTo>
                  <a:lnTo>
                    <a:pt x="2142196" y="2555854"/>
                  </a:lnTo>
                  <a:lnTo>
                    <a:pt x="2145680" y="2557013"/>
                  </a:lnTo>
                  <a:lnTo>
                    <a:pt x="2149163" y="2555910"/>
                  </a:lnTo>
                  <a:lnTo>
                    <a:pt x="2152646" y="2554807"/>
                  </a:lnTo>
                  <a:lnTo>
                    <a:pt x="2156129" y="2553706"/>
                  </a:lnTo>
                  <a:lnTo>
                    <a:pt x="2159613" y="2552605"/>
                  </a:lnTo>
                  <a:lnTo>
                    <a:pt x="2163096" y="2551506"/>
                  </a:lnTo>
                  <a:lnTo>
                    <a:pt x="2166579" y="2559396"/>
                  </a:lnTo>
                  <a:lnTo>
                    <a:pt x="2170062" y="2558306"/>
                  </a:lnTo>
                  <a:lnTo>
                    <a:pt x="2173546" y="2557216"/>
                  </a:lnTo>
                  <a:lnTo>
                    <a:pt x="2177029" y="2561670"/>
                  </a:lnTo>
                  <a:lnTo>
                    <a:pt x="2180512" y="2560586"/>
                  </a:lnTo>
                  <a:lnTo>
                    <a:pt x="2183995" y="2559503"/>
                  </a:lnTo>
                  <a:lnTo>
                    <a:pt x="2187479" y="2561723"/>
                  </a:lnTo>
                  <a:lnTo>
                    <a:pt x="2190962" y="2560644"/>
                  </a:lnTo>
                  <a:lnTo>
                    <a:pt x="2194445" y="2560663"/>
                  </a:lnTo>
                  <a:lnTo>
                    <a:pt x="2197928" y="2559587"/>
                  </a:lnTo>
                  <a:lnTo>
                    <a:pt x="2201412" y="2558512"/>
                  </a:lnTo>
                  <a:lnTo>
                    <a:pt x="2204895" y="2557437"/>
                  </a:lnTo>
                  <a:lnTo>
                    <a:pt x="2208378" y="2556364"/>
                  </a:lnTo>
                  <a:lnTo>
                    <a:pt x="2211861" y="2555292"/>
                  </a:lnTo>
                  <a:lnTo>
                    <a:pt x="2215345" y="2581979"/>
                  </a:lnTo>
                  <a:lnTo>
                    <a:pt x="2218828" y="2580929"/>
                  </a:lnTo>
                  <a:lnTo>
                    <a:pt x="2222311" y="2579880"/>
                  </a:lnTo>
                  <a:lnTo>
                    <a:pt x="2225794" y="2614721"/>
                  </a:lnTo>
                  <a:lnTo>
                    <a:pt x="2229278" y="2613701"/>
                  </a:lnTo>
                  <a:lnTo>
                    <a:pt x="2232761" y="2612682"/>
                  </a:lnTo>
                  <a:lnTo>
                    <a:pt x="2236244" y="2612622"/>
                  </a:lnTo>
                  <a:lnTo>
                    <a:pt x="2239727" y="2611606"/>
                  </a:lnTo>
                  <a:lnTo>
                    <a:pt x="2243211" y="2610590"/>
                  </a:lnTo>
                  <a:lnTo>
                    <a:pt x="2246694" y="2614347"/>
                  </a:lnTo>
                  <a:lnTo>
                    <a:pt x="2250177" y="2613336"/>
                  </a:lnTo>
                  <a:lnTo>
                    <a:pt x="2253660" y="2612326"/>
                  </a:lnTo>
                  <a:lnTo>
                    <a:pt x="2257144" y="2611317"/>
                  </a:lnTo>
                  <a:lnTo>
                    <a:pt x="2260627" y="2610309"/>
                  </a:lnTo>
                  <a:lnTo>
                    <a:pt x="2264110" y="2619752"/>
                  </a:lnTo>
                  <a:lnTo>
                    <a:pt x="2267593" y="2619083"/>
                  </a:lnTo>
                  <a:lnTo>
                    <a:pt x="2271077" y="2618415"/>
                  </a:lnTo>
                  <a:lnTo>
                    <a:pt x="2274560" y="2634030"/>
                  </a:lnTo>
                  <a:lnTo>
                    <a:pt x="2278043" y="2633047"/>
                  </a:lnTo>
                  <a:lnTo>
                    <a:pt x="2281526" y="2632065"/>
                  </a:lnTo>
                  <a:lnTo>
                    <a:pt x="2285010" y="2657191"/>
                  </a:lnTo>
                  <a:lnTo>
                    <a:pt x="2288493" y="2656231"/>
                  </a:lnTo>
                  <a:lnTo>
                    <a:pt x="2291976" y="2655271"/>
                  </a:lnTo>
                  <a:lnTo>
                    <a:pt x="2295459" y="2665984"/>
                  </a:lnTo>
                  <a:lnTo>
                    <a:pt x="2298942" y="2665035"/>
                  </a:lnTo>
                  <a:lnTo>
                    <a:pt x="2302426" y="2664087"/>
                  </a:lnTo>
                  <a:lnTo>
                    <a:pt x="2305909" y="2664249"/>
                  </a:lnTo>
                  <a:lnTo>
                    <a:pt x="2309392" y="2663594"/>
                  </a:lnTo>
                  <a:lnTo>
                    <a:pt x="2312875" y="2680587"/>
                  </a:lnTo>
                  <a:lnTo>
                    <a:pt x="2316359" y="2679657"/>
                  </a:lnTo>
                  <a:lnTo>
                    <a:pt x="2319842" y="2678727"/>
                  </a:lnTo>
                  <a:lnTo>
                    <a:pt x="2323325" y="2678587"/>
                  </a:lnTo>
                  <a:lnTo>
                    <a:pt x="2326808" y="2677659"/>
                  </a:lnTo>
                  <a:lnTo>
                    <a:pt x="2330292" y="2676733"/>
                  </a:lnTo>
                  <a:lnTo>
                    <a:pt x="2333775" y="2678167"/>
                  </a:lnTo>
                  <a:lnTo>
                    <a:pt x="2337258" y="2677243"/>
                  </a:lnTo>
                  <a:lnTo>
                    <a:pt x="2340741" y="2676320"/>
                  </a:lnTo>
                  <a:lnTo>
                    <a:pt x="2344225" y="2676184"/>
                  </a:lnTo>
                  <a:lnTo>
                    <a:pt x="2347708" y="2675263"/>
                  </a:lnTo>
                  <a:lnTo>
                    <a:pt x="2351191" y="2674342"/>
                  </a:lnTo>
                  <a:lnTo>
                    <a:pt x="2354674" y="2684290"/>
                  </a:lnTo>
                  <a:lnTo>
                    <a:pt x="2358158" y="2683379"/>
                  </a:lnTo>
                  <a:lnTo>
                    <a:pt x="2361641" y="2686286"/>
                  </a:lnTo>
                  <a:lnTo>
                    <a:pt x="2365124" y="2685380"/>
                  </a:lnTo>
                  <a:lnTo>
                    <a:pt x="2368607" y="2684474"/>
                  </a:lnTo>
                  <a:lnTo>
                    <a:pt x="2372091" y="2693348"/>
                  </a:lnTo>
                  <a:lnTo>
                    <a:pt x="2375574" y="2692452"/>
                  </a:lnTo>
                  <a:lnTo>
                    <a:pt x="2379057" y="2691556"/>
                  </a:lnTo>
                  <a:lnTo>
                    <a:pt x="2382540" y="2692147"/>
                  </a:lnTo>
                  <a:lnTo>
                    <a:pt x="2386024" y="2691254"/>
                  </a:lnTo>
                  <a:lnTo>
                    <a:pt x="2389507" y="2690361"/>
                  </a:lnTo>
                  <a:lnTo>
                    <a:pt x="2392990" y="2699021"/>
                  </a:lnTo>
                  <a:lnTo>
                    <a:pt x="2396473" y="2698137"/>
                  </a:lnTo>
                  <a:lnTo>
                    <a:pt x="2399957" y="2697253"/>
                  </a:lnTo>
                  <a:lnTo>
                    <a:pt x="2403440" y="2697823"/>
                  </a:lnTo>
                  <a:lnTo>
                    <a:pt x="2406923" y="2696942"/>
                  </a:lnTo>
                  <a:lnTo>
                    <a:pt x="2410406" y="2696061"/>
                  </a:lnTo>
                  <a:lnTo>
                    <a:pt x="2413890" y="2697355"/>
                  </a:lnTo>
                  <a:lnTo>
                    <a:pt x="2417373" y="2696477"/>
                  </a:lnTo>
                  <a:lnTo>
                    <a:pt x="2420856" y="2708418"/>
                  </a:lnTo>
                  <a:lnTo>
                    <a:pt x="2424339" y="2707552"/>
                  </a:lnTo>
                  <a:lnTo>
                    <a:pt x="2427823" y="2706686"/>
                  </a:lnTo>
                  <a:lnTo>
                    <a:pt x="2431306" y="2721643"/>
                  </a:lnTo>
                  <a:lnTo>
                    <a:pt x="2434789" y="2720790"/>
                  </a:lnTo>
                  <a:lnTo>
                    <a:pt x="2438272" y="2719939"/>
                  </a:lnTo>
                  <a:lnTo>
                    <a:pt x="2441756" y="2729088"/>
                  </a:lnTo>
                  <a:lnTo>
                    <a:pt x="2445239" y="2728245"/>
                  </a:lnTo>
                  <a:lnTo>
                    <a:pt x="2448722" y="2727403"/>
                  </a:lnTo>
                  <a:lnTo>
                    <a:pt x="2452205" y="2731151"/>
                  </a:lnTo>
                  <a:lnTo>
                    <a:pt x="2455689" y="2730313"/>
                  </a:lnTo>
                  <a:lnTo>
                    <a:pt x="2459172" y="2729477"/>
                  </a:lnTo>
                  <a:lnTo>
                    <a:pt x="2462655" y="2743997"/>
                  </a:lnTo>
                  <a:lnTo>
                    <a:pt x="2466138" y="2743174"/>
                  </a:lnTo>
                  <a:lnTo>
                    <a:pt x="2469622" y="2742351"/>
                  </a:lnTo>
                  <a:lnTo>
                    <a:pt x="2473105" y="2742156"/>
                  </a:lnTo>
                  <a:lnTo>
                    <a:pt x="2476588" y="2741335"/>
                  </a:lnTo>
                  <a:lnTo>
                    <a:pt x="2480071" y="2746774"/>
                  </a:lnTo>
                  <a:lnTo>
                    <a:pt x="2483555" y="2746178"/>
                  </a:lnTo>
                  <a:lnTo>
                    <a:pt x="2487038" y="2745582"/>
                  </a:lnTo>
                  <a:lnTo>
                    <a:pt x="2490521" y="2747384"/>
                  </a:lnTo>
                  <a:lnTo>
                    <a:pt x="2494004" y="2746572"/>
                  </a:lnTo>
                  <a:lnTo>
                    <a:pt x="2497488" y="2745761"/>
                  </a:lnTo>
                  <a:lnTo>
                    <a:pt x="2500971" y="2752265"/>
                  </a:lnTo>
                  <a:lnTo>
                    <a:pt x="2504454" y="2751461"/>
                  </a:lnTo>
                  <a:lnTo>
                    <a:pt x="2507937" y="2750657"/>
                  </a:lnTo>
                  <a:lnTo>
                    <a:pt x="2511421" y="2757043"/>
                  </a:lnTo>
                  <a:lnTo>
                    <a:pt x="2514904" y="2756246"/>
                  </a:lnTo>
                  <a:lnTo>
                    <a:pt x="2518387" y="2755449"/>
                  </a:lnTo>
                  <a:lnTo>
                    <a:pt x="2521870" y="2784315"/>
                  </a:lnTo>
                  <a:lnTo>
                    <a:pt x="2525354" y="2783544"/>
                  </a:lnTo>
                  <a:lnTo>
                    <a:pt x="2528837" y="2788750"/>
                  </a:lnTo>
                  <a:lnTo>
                    <a:pt x="2532320" y="2787985"/>
                  </a:lnTo>
                  <a:lnTo>
                    <a:pt x="2535803" y="2787219"/>
                  </a:lnTo>
                  <a:lnTo>
                    <a:pt x="2539287" y="2786994"/>
                  </a:lnTo>
                  <a:lnTo>
                    <a:pt x="2542770" y="2786230"/>
                  </a:lnTo>
                  <a:lnTo>
                    <a:pt x="2546253" y="2785467"/>
                  </a:lnTo>
                  <a:lnTo>
                    <a:pt x="2549736" y="2785244"/>
                  </a:lnTo>
                  <a:lnTo>
                    <a:pt x="2553220" y="2784482"/>
                  </a:lnTo>
                  <a:lnTo>
                    <a:pt x="2556703" y="2783720"/>
                  </a:lnTo>
                  <a:lnTo>
                    <a:pt x="2560186" y="2786726"/>
                  </a:lnTo>
                  <a:lnTo>
                    <a:pt x="2563669" y="2785968"/>
                  </a:lnTo>
                  <a:lnTo>
                    <a:pt x="2567153" y="2785210"/>
                  </a:lnTo>
                  <a:lnTo>
                    <a:pt x="2570636" y="2784989"/>
                  </a:lnTo>
                  <a:lnTo>
                    <a:pt x="2574119" y="2784233"/>
                  </a:lnTo>
                  <a:lnTo>
                    <a:pt x="2577602" y="2783477"/>
                  </a:lnTo>
                  <a:lnTo>
                    <a:pt x="2581085" y="2784863"/>
                  </a:lnTo>
                  <a:lnTo>
                    <a:pt x="2584569" y="2784110"/>
                  </a:lnTo>
                  <a:lnTo>
                    <a:pt x="2588052" y="2783357"/>
                  </a:lnTo>
                  <a:lnTo>
                    <a:pt x="2591535" y="2782605"/>
                  </a:lnTo>
                  <a:lnTo>
                    <a:pt x="2595018" y="2781852"/>
                  </a:lnTo>
                  <a:lnTo>
                    <a:pt x="2598502" y="2786420"/>
                  </a:lnTo>
                  <a:lnTo>
                    <a:pt x="2601985" y="2785673"/>
                  </a:lnTo>
                  <a:lnTo>
                    <a:pt x="2605468" y="2784926"/>
                  </a:lnTo>
                  <a:lnTo>
                    <a:pt x="2608951" y="2787864"/>
                  </a:lnTo>
                  <a:lnTo>
                    <a:pt x="2612435" y="2787121"/>
                  </a:lnTo>
                  <a:lnTo>
                    <a:pt x="2615918" y="2786379"/>
                  </a:lnTo>
                  <a:lnTo>
                    <a:pt x="2619401" y="2792394"/>
                  </a:lnTo>
                  <a:lnTo>
                    <a:pt x="2622884" y="2791657"/>
                  </a:lnTo>
                  <a:lnTo>
                    <a:pt x="2626368" y="2790921"/>
                  </a:lnTo>
                  <a:lnTo>
                    <a:pt x="2629851" y="2791216"/>
                  </a:lnTo>
                  <a:lnTo>
                    <a:pt x="2633334" y="2790482"/>
                  </a:lnTo>
                  <a:lnTo>
                    <a:pt x="2636817" y="2789748"/>
                  </a:lnTo>
                  <a:lnTo>
                    <a:pt x="2640301" y="2790558"/>
                  </a:lnTo>
                  <a:lnTo>
                    <a:pt x="2643784" y="2789826"/>
                  </a:lnTo>
                  <a:lnTo>
                    <a:pt x="2647267" y="2794199"/>
                  </a:lnTo>
                  <a:lnTo>
                    <a:pt x="2650750" y="2793471"/>
                  </a:lnTo>
                  <a:lnTo>
                    <a:pt x="2654234" y="2792745"/>
                  </a:lnTo>
                  <a:lnTo>
                    <a:pt x="2657717" y="2794044"/>
                  </a:lnTo>
                  <a:lnTo>
                    <a:pt x="2661200" y="2793319"/>
                  </a:lnTo>
                  <a:lnTo>
                    <a:pt x="2664683" y="2792595"/>
                  </a:lnTo>
                  <a:lnTo>
                    <a:pt x="2668167" y="2799875"/>
                  </a:lnTo>
                  <a:lnTo>
                    <a:pt x="2671650" y="2799158"/>
                  </a:lnTo>
                  <a:lnTo>
                    <a:pt x="2675133" y="2798442"/>
                  </a:lnTo>
                  <a:lnTo>
                    <a:pt x="2678616" y="2806048"/>
                  </a:lnTo>
                  <a:lnTo>
                    <a:pt x="2682100" y="2805339"/>
                  </a:lnTo>
                  <a:lnTo>
                    <a:pt x="2685583" y="2804630"/>
                  </a:lnTo>
                  <a:lnTo>
                    <a:pt x="2689066" y="2804406"/>
                  </a:lnTo>
                  <a:lnTo>
                    <a:pt x="2692549" y="2803698"/>
                  </a:lnTo>
                  <a:lnTo>
                    <a:pt x="2696033" y="2802991"/>
                  </a:lnTo>
                  <a:lnTo>
                    <a:pt x="2699516" y="2808224"/>
                  </a:lnTo>
                  <a:lnTo>
                    <a:pt x="2702999" y="2807691"/>
                  </a:lnTo>
                  <a:lnTo>
                    <a:pt x="2706482" y="2810454"/>
                  </a:lnTo>
                  <a:lnTo>
                    <a:pt x="2709966" y="2809756"/>
                  </a:lnTo>
                  <a:lnTo>
                    <a:pt x="2713449" y="2809058"/>
                  </a:lnTo>
                  <a:lnTo>
                    <a:pt x="2716932" y="2812595"/>
                  </a:lnTo>
                  <a:lnTo>
                    <a:pt x="2720415" y="2811901"/>
                  </a:lnTo>
                  <a:lnTo>
                    <a:pt x="2723899" y="2811208"/>
                  </a:lnTo>
                  <a:lnTo>
                    <a:pt x="2727382" y="2815631"/>
                  </a:lnTo>
                  <a:lnTo>
                    <a:pt x="2730865" y="2814942"/>
                  </a:lnTo>
                  <a:lnTo>
                    <a:pt x="2734348" y="2814253"/>
                  </a:lnTo>
                  <a:lnTo>
                    <a:pt x="2737832" y="2819527"/>
                  </a:lnTo>
                  <a:lnTo>
                    <a:pt x="2741315" y="2818844"/>
                  </a:lnTo>
                  <a:lnTo>
                    <a:pt x="2744798" y="2818160"/>
                  </a:lnTo>
                  <a:lnTo>
                    <a:pt x="2748281" y="2818388"/>
                  </a:lnTo>
                  <a:lnTo>
                    <a:pt x="2751765" y="2817706"/>
                  </a:lnTo>
                  <a:lnTo>
                    <a:pt x="2755248" y="2817480"/>
                  </a:lnTo>
                  <a:lnTo>
                    <a:pt x="2758731" y="2816799"/>
                  </a:lnTo>
                  <a:lnTo>
                    <a:pt x="2762214" y="2816119"/>
                  </a:lnTo>
                  <a:lnTo>
                    <a:pt x="2765698" y="2818612"/>
                  </a:lnTo>
                  <a:lnTo>
                    <a:pt x="2769181" y="2817935"/>
                  </a:lnTo>
                  <a:lnTo>
                    <a:pt x="2772664" y="2817258"/>
                  </a:lnTo>
                  <a:lnTo>
                    <a:pt x="2776147" y="2817485"/>
                  </a:lnTo>
                  <a:lnTo>
                    <a:pt x="2779631" y="2816809"/>
                  </a:lnTo>
                  <a:lnTo>
                    <a:pt x="2783114" y="2816134"/>
                  </a:lnTo>
                  <a:lnTo>
                    <a:pt x="2786597" y="2820840"/>
                  </a:lnTo>
                  <a:lnTo>
                    <a:pt x="2790080" y="2820170"/>
                  </a:lnTo>
                  <a:lnTo>
                    <a:pt x="2793564" y="2819500"/>
                  </a:lnTo>
                  <a:lnTo>
                    <a:pt x="2797047" y="2819275"/>
                  </a:lnTo>
                  <a:lnTo>
                    <a:pt x="2800530" y="2818606"/>
                  </a:lnTo>
                  <a:lnTo>
                    <a:pt x="2804013" y="2817938"/>
                  </a:lnTo>
                  <a:lnTo>
                    <a:pt x="2807497" y="2826076"/>
                  </a:lnTo>
                  <a:lnTo>
                    <a:pt x="2810980" y="2825415"/>
                  </a:lnTo>
                  <a:lnTo>
                    <a:pt x="2814463" y="2826923"/>
                  </a:lnTo>
                  <a:lnTo>
                    <a:pt x="2817946" y="2826264"/>
                  </a:lnTo>
                  <a:lnTo>
                    <a:pt x="2821430" y="2825605"/>
                  </a:lnTo>
                  <a:lnTo>
                    <a:pt x="2824913" y="2830106"/>
                  </a:lnTo>
                  <a:lnTo>
                    <a:pt x="2828396" y="2829452"/>
                  </a:lnTo>
                  <a:lnTo>
                    <a:pt x="2831879" y="2828798"/>
                  </a:lnTo>
                  <a:lnTo>
                    <a:pt x="2835363" y="2855984"/>
                  </a:lnTo>
                  <a:lnTo>
                    <a:pt x="2838846" y="2855352"/>
                  </a:lnTo>
                  <a:lnTo>
                    <a:pt x="2842329" y="2854720"/>
                  </a:lnTo>
                  <a:lnTo>
                    <a:pt x="2845812" y="2863761"/>
                  </a:lnTo>
                  <a:lnTo>
                    <a:pt x="2849296" y="2863138"/>
                  </a:lnTo>
                  <a:lnTo>
                    <a:pt x="2852779" y="2862515"/>
                  </a:lnTo>
                  <a:lnTo>
                    <a:pt x="2856262" y="2861999"/>
                  </a:lnTo>
                  <a:lnTo>
                    <a:pt x="2859745" y="2861512"/>
                  </a:lnTo>
                  <a:lnTo>
                    <a:pt x="2863229" y="2861025"/>
                  </a:lnTo>
                  <a:lnTo>
                    <a:pt x="2866712" y="2861172"/>
                  </a:lnTo>
                  <a:lnTo>
                    <a:pt x="2870195" y="2860551"/>
                  </a:lnTo>
                  <a:lnTo>
                    <a:pt x="2873678" y="2863727"/>
                  </a:lnTo>
                  <a:lnTo>
                    <a:pt x="2877161" y="2863110"/>
                  </a:lnTo>
                  <a:lnTo>
                    <a:pt x="2880645" y="2862493"/>
                  </a:lnTo>
                  <a:lnTo>
                    <a:pt x="2884128" y="2867125"/>
                  </a:lnTo>
                  <a:lnTo>
                    <a:pt x="2887611" y="2866513"/>
                  </a:lnTo>
                  <a:lnTo>
                    <a:pt x="2891094" y="2865901"/>
                  </a:lnTo>
                  <a:lnTo>
                    <a:pt x="2894578" y="2868256"/>
                  </a:lnTo>
                  <a:lnTo>
                    <a:pt x="2898061" y="2867647"/>
                  </a:lnTo>
                  <a:lnTo>
                    <a:pt x="2901544" y="2867038"/>
                  </a:lnTo>
                  <a:lnTo>
                    <a:pt x="2905027" y="2867537"/>
                  </a:lnTo>
                  <a:lnTo>
                    <a:pt x="2908511" y="2866929"/>
                  </a:lnTo>
                  <a:lnTo>
                    <a:pt x="2911994" y="2866322"/>
                  </a:lnTo>
                  <a:lnTo>
                    <a:pt x="2915477" y="2867924"/>
                  </a:lnTo>
                  <a:lnTo>
                    <a:pt x="2918960" y="2867319"/>
                  </a:lnTo>
                  <a:lnTo>
                    <a:pt x="2922444" y="2867814"/>
                  </a:lnTo>
                  <a:lnTo>
                    <a:pt x="2925927" y="2867210"/>
                  </a:lnTo>
                  <a:lnTo>
                    <a:pt x="2929410" y="2866607"/>
                  </a:lnTo>
                  <a:lnTo>
                    <a:pt x="2932893" y="2866004"/>
                  </a:lnTo>
                  <a:lnTo>
                    <a:pt x="2936377" y="2865401"/>
                  </a:lnTo>
                  <a:lnTo>
                    <a:pt x="2939860" y="2864798"/>
                  </a:lnTo>
                  <a:lnTo>
                    <a:pt x="2943343" y="2871824"/>
                  </a:lnTo>
                  <a:lnTo>
                    <a:pt x="2946826" y="2871227"/>
                  </a:lnTo>
                  <a:lnTo>
                    <a:pt x="2950310" y="2870631"/>
                  </a:lnTo>
                  <a:lnTo>
                    <a:pt x="2953793" y="2873610"/>
                  </a:lnTo>
                  <a:lnTo>
                    <a:pt x="2957276" y="2873017"/>
                  </a:lnTo>
                  <a:lnTo>
                    <a:pt x="2960759" y="2872425"/>
                  </a:lnTo>
                  <a:lnTo>
                    <a:pt x="2964243" y="2872544"/>
                  </a:lnTo>
                  <a:lnTo>
                    <a:pt x="2967726" y="2871952"/>
                  </a:lnTo>
                  <a:lnTo>
                    <a:pt x="2971209" y="2871361"/>
                  </a:lnTo>
                  <a:lnTo>
                    <a:pt x="2974692" y="2871481"/>
                  </a:lnTo>
                  <a:lnTo>
                    <a:pt x="2978176" y="2870891"/>
                  </a:lnTo>
                  <a:lnTo>
                    <a:pt x="2981659" y="2873143"/>
                  </a:lnTo>
                  <a:lnTo>
                    <a:pt x="2985142" y="2872681"/>
                  </a:lnTo>
                  <a:lnTo>
                    <a:pt x="2988625" y="2872218"/>
                  </a:lnTo>
                  <a:lnTo>
                    <a:pt x="2992109" y="2889216"/>
                  </a:lnTo>
                  <a:lnTo>
                    <a:pt x="2995592" y="2888643"/>
                  </a:lnTo>
                  <a:lnTo>
                    <a:pt x="2999075" y="2888070"/>
                  </a:lnTo>
                  <a:lnTo>
                    <a:pt x="3002558" y="2892792"/>
                  </a:lnTo>
                  <a:lnTo>
                    <a:pt x="3006042" y="2892223"/>
                  </a:lnTo>
                  <a:lnTo>
                    <a:pt x="3009525" y="2891654"/>
                  </a:lnTo>
                  <a:lnTo>
                    <a:pt x="3013008" y="2892398"/>
                  </a:lnTo>
                  <a:lnTo>
                    <a:pt x="3016491" y="2891831"/>
                  </a:lnTo>
                  <a:lnTo>
                    <a:pt x="3019975" y="2891264"/>
                  </a:lnTo>
                  <a:lnTo>
                    <a:pt x="3023458" y="2891026"/>
                  </a:lnTo>
                  <a:lnTo>
                    <a:pt x="3026941" y="2890459"/>
                  </a:lnTo>
                  <a:lnTo>
                    <a:pt x="3030424" y="2889893"/>
                  </a:lnTo>
                  <a:lnTo>
                    <a:pt x="3033908" y="2901236"/>
                  </a:lnTo>
                  <a:lnTo>
                    <a:pt x="3037391" y="2900680"/>
                  </a:lnTo>
                  <a:lnTo>
                    <a:pt x="3040874" y="2905754"/>
                  </a:lnTo>
                  <a:lnTo>
                    <a:pt x="3044357" y="2905203"/>
                  </a:lnTo>
                  <a:lnTo>
                    <a:pt x="3047841" y="2904651"/>
                  </a:lnTo>
                  <a:lnTo>
                    <a:pt x="3051324" y="2906265"/>
                  </a:lnTo>
                  <a:lnTo>
                    <a:pt x="3054807" y="2905716"/>
                  </a:lnTo>
                  <a:lnTo>
                    <a:pt x="3058290" y="2905167"/>
                  </a:lnTo>
                  <a:lnTo>
                    <a:pt x="3061774" y="2907996"/>
                  </a:lnTo>
                  <a:lnTo>
                    <a:pt x="3065257" y="2907449"/>
                  </a:lnTo>
                  <a:lnTo>
                    <a:pt x="3068740" y="2906903"/>
                  </a:lnTo>
                  <a:lnTo>
                    <a:pt x="3072223" y="2910006"/>
                  </a:lnTo>
                  <a:lnTo>
                    <a:pt x="3075707" y="2909463"/>
                  </a:lnTo>
                  <a:lnTo>
                    <a:pt x="3079190" y="2908921"/>
                  </a:lnTo>
                  <a:lnTo>
                    <a:pt x="3082673" y="2919660"/>
                  </a:lnTo>
                  <a:lnTo>
                    <a:pt x="3086156" y="2919127"/>
                  </a:lnTo>
                  <a:lnTo>
                    <a:pt x="3089640" y="2918593"/>
                  </a:lnTo>
                  <a:lnTo>
                    <a:pt x="3093123" y="2918643"/>
                  </a:lnTo>
                  <a:lnTo>
                    <a:pt x="3096606" y="2918110"/>
                  </a:lnTo>
                  <a:lnTo>
                    <a:pt x="3100089" y="2923920"/>
                  </a:lnTo>
                  <a:lnTo>
                    <a:pt x="3103573" y="2923393"/>
                  </a:lnTo>
                  <a:lnTo>
                    <a:pt x="3107056" y="2922865"/>
                  </a:lnTo>
                  <a:lnTo>
                    <a:pt x="3110539" y="2940850"/>
                  </a:lnTo>
                  <a:lnTo>
                    <a:pt x="3114022" y="2940337"/>
                  </a:lnTo>
                  <a:lnTo>
                    <a:pt x="3117506" y="2939825"/>
                  </a:lnTo>
                  <a:lnTo>
                    <a:pt x="3120989" y="2945403"/>
                  </a:lnTo>
                  <a:lnTo>
                    <a:pt x="3124472" y="2944895"/>
                  </a:lnTo>
                  <a:lnTo>
                    <a:pt x="3127955" y="2944388"/>
                  </a:lnTo>
                  <a:lnTo>
                    <a:pt x="3131439" y="2947530"/>
                  </a:lnTo>
                  <a:lnTo>
                    <a:pt x="3134922" y="2947026"/>
                  </a:lnTo>
                  <a:lnTo>
                    <a:pt x="3138405" y="2946522"/>
                  </a:lnTo>
                  <a:lnTo>
                    <a:pt x="3141888" y="2949370"/>
                  </a:lnTo>
                  <a:lnTo>
                    <a:pt x="3145372" y="2948869"/>
                  </a:lnTo>
                  <a:lnTo>
                    <a:pt x="3148855" y="2966710"/>
                  </a:lnTo>
                  <a:lnTo>
                    <a:pt x="3152338" y="2966223"/>
                  </a:lnTo>
                  <a:lnTo>
                    <a:pt x="3155821" y="2965737"/>
                  </a:lnTo>
                  <a:lnTo>
                    <a:pt x="3159304" y="2970945"/>
                  </a:lnTo>
                  <a:lnTo>
                    <a:pt x="3162788" y="2970463"/>
                  </a:lnTo>
                  <a:lnTo>
                    <a:pt x="3166271" y="2969982"/>
                  </a:lnTo>
                  <a:lnTo>
                    <a:pt x="3169754" y="2970908"/>
                  </a:lnTo>
                  <a:lnTo>
                    <a:pt x="3173237" y="2970428"/>
                  </a:lnTo>
                  <a:lnTo>
                    <a:pt x="3176721" y="2969948"/>
                  </a:lnTo>
                  <a:lnTo>
                    <a:pt x="3180204" y="2969937"/>
                  </a:lnTo>
                  <a:lnTo>
                    <a:pt x="3183687" y="2969457"/>
                  </a:lnTo>
                  <a:lnTo>
                    <a:pt x="3187170" y="2968978"/>
                  </a:lnTo>
                  <a:lnTo>
                    <a:pt x="3190654" y="2969202"/>
                  </a:lnTo>
                  <a:lnTo>
                    <a:pt x="3194137" y="2968724"/>
                  </a:lnTo>
                  <a:lnTo>
                    <a:pt x="3197620" y="2968245"/>
                  </a:lnTo>
                  <a:lnTo>
                    <a:pt x="3201103" y="2975163"/>
                  </a:lnTo>
                  <a:lnTo>
                    <a:pt x="3204587" y="2974691"/>
                  </a:lnTo>
                  <a:lnTo>
                    <a:pt x="3208070" y="2987550"/>
                  </a:lnTo>
                  <a:lnTo>
                    <a:pt x="3211553" y="2987089"/>
                  </a:lnTo>
                  <a:lnTo>
                    <a:pt x="3215036" y="2986627"/>
                  </a:lnTo>
                  <a:lnTo>
                    <a:pt x="3218520" y="2987464"/>
                  </a:lnTo>
                  <a:lnTo>
                    <a:pt x="3222003" y="2987004"/>
                  </a:lnTo>
                  <a:lnTo>
                    <a:pt x="3225486" y="2986544"/>
                  </a:lnTo>
                  <a:lnTo>
                    <a:pt x="3228969" y="3021435"/>
                  </a:lnTo>
                  <a:lnTo>
                    <a:pt x="3232453" y="3021003"/>
                  </a:lnTo>
                  <a:lnTo>
                    <a:pt x="3235936" y="3020571"/>
                  </a:lnTo>
                  <a:lnTo>
                    <a:pt x="3239419" y="3024218"/>
                  </a:lnTo>
                  <a:lnTo>
                    <a:pt x="3242902" y="3023789"/>
                  </a:lnTo>
                  <a:lnTo>
                    <a:pt x="3246386" y="3023361"/>
                  </a:lnTo>
                  <a:lnTo>
                    <a:pt x="3249869" y="3022933"/>
                  </a:lnTo>
                  <a:lnTo>
                    <a:pt x="3253352" y="3022505"/>
                  </a:lnTo>
                  <a:lnTo>
                    <a:pt x="3256835" y="3022077"/>
                  </a:lnTo>
                  <a:lnTo>
                    <a:pt x="3260319" y="3023304"/>
                  </a:lnTo>
                  <a:lnTo>
                    <a:pt x="3263802" y="3022878"/>
                  </a:lnTo>
                  <a:lnTo>
                    <a:pt x="3267285" y="3022452"/>
                  </a:lnTo>
                  <a:lnTo>
                    <a:pt x="3270768" y="3022025"/>
                  </a:lnTo>
                  <a:lnTo>
                    <a:pt x="3274252" y="3021599"/>
                  </a:lnTo>
                  <a:lnTo>
                    <a:pt x="3277735" y="3025367"/>
                  </a:lnTo>
                  <a:lnTo>
                    <a:pt x="3281218" y="3024945"/>
                  </a:lnTo>
                  <a:lnTo>
                    <a:pt x="3284701" y="3024522"/>
                  </a:lnTo>
                  <a:lnTo>
                    <a:pt x="3288185" y="3024643"/>
                  </a:lnTo>
                  <a:lnTo>
                    <a:pt x="3291668" y="3024221"/>
                  </a:lnTo>
                  <a:lnTo>
                    <a:pt x="3295151" y="3023799"/>
                  </a:lnTo>
                  <a:lnTo>
                    <a:pt x="3298634" y="3024101"/>
                  </a:lnTo>
                  <a:lnTo>
                    <a:pt x="3302118" y="3023680"/>
                  </a:lnTo>
                  <a:lnTo>
                    <a:pt x="3305601" y="3023259"/>
                  </a:lnTo>
                  <a:lnTo>
                    <a:pt x="3309084" y="3022839"/>
                  </a:lnTo>
                  <a:lnTo>
                    <a:pt x="3312567" y="3022418"/>
                  </a:lnTo>
                  <a:lnTo>
                    <a:pt x="3316051" y="3031755"/>
                  </a:lnTo>
                  <a:lnTo>
                    <a:pt x="3319534" y="3031342"/>
                  </a:lnTo>
                  <a:lnTo>
                    <a:pt x="3323017" y="3030929"/>
                  </a:lnTo>
                  <a:lnTo>
                    <a:pt x="3326500" y="3047278"/>
                  </a:lnTo>
                  <a:lnTo>
                    <a:pt x="3329984" y="3046879"/>
                  </a:lnTo>
                  <a:lnTo>
                    <a:pt x="3333467" y="3046479"/>
                  </a:lnTo>
                  <a:lnTo>
                    <a:pt x="3336950" y="3048013"/>
                  </a:lnTo>
                  <a:lnTo>
                    <a:pt x="3340433" y="3047616"/>
                  </a:lnTo>
                  <a:lnTo>
                    <a:pt x="3343917" y="3047218"/>
                  </a:lnTo>
                  <a:lnTo>
                    <a:pt x="3347400" y="3046982"/>
                  </a:lnTo>
                  <a:lnTo>
                    <a:pt x="3350883" y="3046585"/>
                  </a:lnTo>
                  <a:lnTo>
                    <a:pt x="3354366" y="3046188"/>
                  </a:lnTo>
                  <a:lnTo>
                    <a:pt x="3357850" y="3054933"/>
                  </a:lnTo>
                  <a:lnTo>
                    <a:pt x="3361333" y="3054544"/>
                  </a:lnTo>
                  <a:lnTo>
                    <a:pt x="3364816" y="3054154"/>
                  </a:lnTo>
                  <a:lnTo>
                    <a:pt x="3368299" y="3056684"/>
                  </a:lnTo>
                  <a:lnTo>
                    <a:pt x="3371783" y="3056297"/>
                  </a:lnTo>
                  <a:lnTo>
                    <a:pt x="3375266" y="3065473"/>
                  </a:lnTo>
                  <a:lnTo>
                    <a:pt x="3378749" y="3065093"/>
                  </a:lnTo>
                  <a:lnTo>
                    <a:pt x="3382232" y="3064714"/>
                  </a:lnTo>
                  <a:lnTo>
                    <a:pt x="3385716" y="3067819"/>
                  </a:lnTo>
                  <a:lnTo>
                    <a:pt x="3389199" y="3067443"/>
                  </a:lnTo>
                  <a:lnTo>
                    <a:pt x="3392682" y="3067067"/>
                  </a:lnTo>
                  <a:lnTo>
                    <a:pt x="3396165" y="3068415"/>
                  </a:lnTo>
                  <a:lnTo>
                    <a:pt x="3399649" y="3068041"/>
                  </a:lnTo>
                  <a:lnTo>
                    <a:pt x="3403132" y="3067666"/>
                  </a:lnTo>
                  <a:lnTo>
                    <a:pt x="3406615" y="3070989"/>
                  </a:lnTo>
                  <a:lnTo>
                    <a:pt x="3410098" y="3070617"/>
                  </a:lnTo>
                  <a:lnTo>
                    <a:pt x="3413582" y="3070245"/>
                  </a:lnTo>
                  <a:lnTo>
                    <a:pt x="3417065" y="3069874"/>
                  </a:lnTo>
                  <a:lnTo>
                    <a:pt x="3420548" y="3069503"/>
                  </a:lnTo>
                  <a:lnTo>
                    <a:pt x="3424031" y="3069131"/>
                  </a:lnTo>
                  <a:lnTo>
                    <a:pt x="3427515" y="3075173"/>
                  </a:lnTo>
                  <a:lnTo>
                    <a:pt x="3430998" y="3074807"/>
                  </a:lnTo>
                  <a:lnTo>
                    <a:pt x="3434481" y="3083053"/>
                  </a:lnTo>
                  <a:lnTo>
                    <a:pt x="3437964" y="3082693"/>
                  </a:lnTo>
                  <a:lnTo>
                    <a:pt x="3441447" y="3082334"/>
                  </a:lnTo>
                  <a:lnTo>
                    <a:pt x="3444931" y="3098071"/>
                  </a:lnTo>
                  <a:lnTo>
                    <a:pt x="3448414" y="3097725"/>
                  </a:lnTo>
                  <a:lnTo>
                    <a:pt x="3451897" y="3097379"/>
                  </a:lnTo>
                  <a:lnTo>
                    <a:pt x="3455380" y="3097032"/>
                  </a:lnTo>
                  <a:lnTo>
                    <a:pt x="3458864" y="3096686"/>
                  </a:lnTo>
                  <a:lnTo>
                    <a:pt x="3462347" y="3096340"/>
                  </a:lnTo>
                  <a:lnTo>
                    <a:pt x="3465830" y="3106228"/>
                  </a:lnTo>
                  <a:lnTo>
                    <a:pt x="3469313" y="3105890"/>
                  </a:lnTo>
                  <a:lnTo>
                    <a:pt x="3472797" y="3105553"/>
                  </a:lnTo>
                  <a:lnTo>
                    <a:pt x="3476280" y="3108210"/>
                  </a:lnTo>
                  <a:lnTo>
                    <a:pt x="3479763" y="3107875"/>
                  </a:lnTo>
                  <a:lnTo>
                    <a:pt x="3483246" y="3107540"/>
                  </a:lnTo>
                  <a:lnTo>
                    <a:pt x="3483246" y="3107654"/>
                  </a:lnTo>
                  <a:lnTo>
                    <a:pt x="3483246" y="3107769"/>
                  </a:lnTo>
                  <a:lnTo>
                    <a:pt x="3483246" y="3107883"/>
                  </a:lnTo>
                  <a:lnTo>
                    <a:pt x="3483246" y="3107997"/>
                  </a:lnTo>
                  <a:lnTo>
                    <a:pt x="3483246" y="3108111"/>
                  </a:lnTo>
                  <a:lnTo>
                    <a:pt x="3483246" y="3108225"/>
                  </a:lnTo>
                  <a:lnTo>
                    <a:pt x="3483246" y="3108339"/>
                  </a:lnTo>
                  <a:lnTo>
                    <a:pt x="3483246" y="3108453"/>
                  </a:lnTo>
                  <a:lnTo>
                    <a:pt x="3483246" y="3108567"/>
                  </a:lnTo>
                  <a:lnTo>
                    <a:pt x="3483246" y="3108681"/>
                  </a:lnTo>
                  <a:lnTo>
                    <a:pt x="3483246" y="3108795"/>
                  </a:lnTo>
                  <a:lnTo>
                    <a:pt x="3483246" y="3108908"/>
                  </a:lnTo>
                  <a:lnTo>
                    <a:pt x="3483246" y="3109022"/>
                  </a:lnTo>
                  <a:lnTo>
                    <a:pt x="3483246" y="3109136"/>
                  </a:lnTo>
                  <a:lnTo>
                    <a:pt x="3483246" y="3109249"/>
                  </a:lnTo>
                  <a:lnTo>
                    <a:pt x="3483246" y="3109362"/>
                  </a:lnTo>
                  <a:lnTo>
                    <a:pt x="3483246" y="3109476"/>
                  </a:lnTo>
                  <a:lnTo>
                    <a:pt x="3483246" y="3109589"/>
                  </a:lnTo>
                  <a:lnTo>
                    <a:pt x="3483246" y="3109702"/>
                  </a:lnTo>
                  <a:lnTo>
                    <a:pt x="3483246" y="3109815"/>
                  </a:lnTo>
                  <a:lnTo>
                    <a:pt x="3483246" y="3109928"/>
                  </a:lnTo>
                  <a:lnTo>
                    <a:pt x="3483246" y="3110041"/>
                  </a:lnTo>
                  <a:lnTo>
                    <a:pt x="3483246" y="3110154"/>
                  </a:lnTo>
                  <a:lnTo>
                    <a:pt x="3483246" y="3110267"/>
                  </a:lnTo>
                  <a:lnTo>
                    <a:pt x="3483246" y="3110380"/>
                  </a:lnTo>
                  <a:lnTo>
                    <a:pt x="3483246" y="3110493"/>
                  </a:lnTo>
                  <a:lnTo>
                    <a:pt x="3483246" y="3110605"/>
                  </a:lnTo>
                  <a:lnTo>
                    <a:pt x="3483246" y="3110718"/>
                  </a:lnTo>
                  <a:lnTo>
                    <a:pt x="3483246" y="3110830"/>
                  </a:lnTo>
                  <a:lnTo>
                    <a:pt x="3483246" y="3110943"/>
                  </a:lnTo>
                  <a:lnTo>
                    <a:pt x="3483246" y="3111055"/>
                  </a:lnTo>
                  <a:lnTo>
                    <a:pt x="3483246" y="3111168"/>
                  </a:lnTo>
                  <a:lnTo>
                    <a:pt x="3483246" y="3111280"/>
                  </a:lnTo>
                  <a:lnTo>
                    <a:pt x="3483246" y="3111392"/>
                  </a:lnTo>
                  <a:lnTo>
                    <a:pt x="3483246" y="3111504"/>
                  </a:lnTo>
                  <a:lnTo>
                    <a:pt x="3483246" y="3111616"/>
                  </a:lnTo>
                  <a:lnTo>
                    <a:pt x="3483246" y="3111728"/>
                  </a:lnTo>
                  <a:lnTo>
                    <a:pt x="3483246" y="3111840"/>
                  </a:lnTo>
                  <a:lnTo>
                    <a:pt x="3483246" y="3111952"/>
                  </a:lnTo>
                  <a:lnTo>
                    <a:pt x="3483246" y="3112064"/>
                  </a:lnTo>
                  <a:lnTo>
                    <a:pt x="3483246" y="3112175"/>
                  </a:lnTo>
                  <a:lnTo>
                    <a:pt x="3483246" y="3112287"/>
                  </a:lnTo>
                  <a:lnTo>
                    <a:pt x="3483246" y="3112399"/>
                  </a:lnTo>
                  <a:lnTo>
                    <a:pt x="3483246" y="3112510"/>
                  </a:lnTo>
                  <a:lnTo>
                    <a:pt x="3483246" y="3112621"/>
                  </a:lnTo>
                  <a:lnTo>
                    <a:pt x="3483246" y="3112733"/>
                  </a:lnTo>
                  <a:lnTo>
                    <a:pt x="3483246" y="3112844"/>
                  </a:lnTo>
                  <a:lnTo>
                    <a:pt x="3483246" y="3112955"/>
                  </a:lnTo>
                  <a:lnTo>
                    <a:pt x="3483246" y="3113067"/>
                  </a:lnTo>
                  <a:lnTo>
                    <a:pt x="3483246" y="3113178"/>
                  </a:lnTo>
                  <a:lnTo>
                    <a:pt x="3483246" y="3113289"/>
                  </a:lnTo>
                  <a:lnTo>
                    <a:pt x="3483246" y="3113400"/>
                  </a:lnTo>
                  <a:lnTo>
                    <a:pt x="3483246" y="3113511"/>
                  </a:lnTo>
                  <a:lnTo>
                    <a:pt x="3483246" y="3113621"/>
                  </a:lnTo>
                  <a:lnTo>
                    <a:pt x="3483246" y="3113732"/>
                  </a:lnTo>
                  <a:lnTo>
                    <a:pt x="3483246" y="3113843"/>
                  </a:lnTo>
                  <a:lnTo>
                    <a:pt x="3483246" y="3113953"/>
                  </a:lnTo>
                  <a:lnTo>
                    <a:pt x="3483246" y="3114064"/>
                  </a:lnTo>
                  <a:lnTo>
                    <a:pt x="3483246" y="3114175"/>
                  </a:lnTo>
                  <a:lnTo>
                    <a:pt x="3483246" y="3114285"/>
                  </a:lnTo>
                  <a:lnTo>
                    <a:pt x="3483246" y="3114395"/>
                  </a:lnTo>
                  <a:lnTo>
                    <a:pt x="3483246" y="3114506"/>
                  </a:lnTo>
                  <a:lnTo>
                    <a:pt x="3483246" y="3114616"/>
                  </a:lnTo>
                  <a:lnTo>
                    <a:pt x="3483246" y="3114726"/>
                  </a:lnTo>
                  <a:lnTo>
                    <a:pt x="3483246" y="3114836"/>
                  </a:lnTo>
                  <a:lnTo>
                    <a:pt x="3483246" y="3114946"/>
                  </a:lnTo>
                  <a:lnTo>
                    <a:pt x="3483246" y="3115056"/>
                  </a:lnTo>
                  <a:lnTo>
                    <a:pt x="3483246" y="3115166"/>
                  </a:lnTo>
                  <a:lnTo>
                    <a:pt x="3483246" y="3115276"/>
                  </a:lnTo>
                  <a:lnTo>
                    <a:pt x="3483246" y="3115386"/>
                  </a:lnTo>
                  <a:lnTo>
                    <a:pt x="3483246" y="3115495"/>
                  </a:lnTo>
                  <a:lnTo>
                    <a:pt x="3483246" y="3115605"/>
                  </a:lnTo>
                  <a:lnTo>
                    <a:pt x="3483246" y="3115715"/>
                  </a:lnTo>
                  <a:lnTo>
                    <a:pt x="3483246" y="3115824"/>
                  </a:lnTo>
                  <a:lnTo>
                    <a:pt x="3483246" y="3115934"/>
                  </a:lnTo>
                  <a:lnTo>
                    <a:pt x="3483246" y="3116043"/>
                  </a:lnTo>
                  <a:lnTo>
                    <a:pt x="3483246" y="3116152"/>
                  </a:lnTo>
                  <a:lnTo>
                    <a:pt x="3483246" y="3116262"/>
                  </a:lnTo>
                  <a:lnTo>
                    <a:pt x="3483246" y="3116371"/>
                  </a:lnTo>
                  <a:lnTo>
                    <a:pt x="3483246" y="3116480"/>
                  </a:lnTo>
                  <a:lnTo>
                    <a:pt x="3483246" y="3116589"/>
                  </a:lnTo>
                  <a:lnTo>
                    <a:pt x="3483246" y="3116698"/>
                  </a:lnTo>
                  <a:lnTo>
                    <a:pt x="3483246" y="3116807"/>
                  </a:lnTo>
                  <a:lnTo>
                    <a:pt x="3483246" y="3116916"/>
                  </a:lnTo>
                  <a:lnTo>
                    <a:pt x="3483246" y="3117024"/>
                  </a:lnTo>
                  <a:lnTo>
                    <a:pt x="3483246" y="3117133"/>
                  </a:lnTo>
                  <a:lnTo>
                    <a:pt x="3483246" y="3117242"/>
                  </a:lnTo>
                  <a:lnTo>
                    <a:pt x="3483246" y="3117350"/>
                  </a:lnTo>
                  <a:lnTo>
                    <a:pt x="3483246" y="3117459"/>
                  </a:lnTo>
                  <a:lnTo>
                    <a:pt x="3483246" y="3117568"/>
                  </a:lnTo>
                  <a:lnTo>
                    <a:pt x="3483246" y="3117676"/>
                  </a:lnTo>
                  <a:lnTo>
                    <a:pt x="3483246" y="3117784"/>
                  </a:lnTo>
                  <a:lnTo>
                    <a:pt x="3483246" y="3117893"/>
                  </a:lnTo>
                  <a:lnTo>
                    <a:pt x="3483246" y="3118001"/>
                  </a:lnTo>
                  <a:lnTo>
                    <a:pt x="3483246" y="3118109"/>
                  </a:lnTo>
                  <a:lnTo>
                    <a:pt x="3483246" y="3118217"/>
                  </a:lnTo>
                  <a:lnTo>
                    <a:pt x="3483246" y="3118325"/>
                  </a:lnTo>
                  <a:lnTo>
                    <a:pt x="3483246" y="3118433"/>
                  </a:lnTo>
                  <a:lnTo>
                    <a:pt x="3483246" y="3118541"/>
                  </a:lnTo>
                  <a:lnTo>
                    <a:pt x="3483246" y="3118649"/>
                  </a:lnTo>
                  <a:lnTo>
                    <a:pt x="3483246" y="3118757"/>
                  </a:lnTo>
                  <a:lnTo>
                    <a:pt x="3483246" y="3118864"/>
                  </a:lnTo>
                  <a:lnTo>
                    <a:pt x="3483246" y="3118972"/>
                  </a:lnTo>
                  <a:lnTo>
                    <a:pt x="3483246" y="3119079"/>
                  </a:lnTo>
                  <a:lnTo>
                    <a:pt x="3483246" y="3119187"/>
                  </a:lnTo>
                  <a:lnTo>
                    <a:pt x="3483246" y="3119294"/>
                  </a:lnTo>
                  <a:lnTo>
                    <a:pt x="3483246" y="3119402"/>
                  </a:lnTo>
                  <a:lnTo>
                    <a:pt x="3483246" y="3119509"/>
                  </a:lnTo>
                  <a:lnTo>
                    <a:pt x="3483246" y="3119616"/>
                  </a:lnTo>
                  <a:lnTo>
                    <a:pt x="3483246" y="3119724"/>
                  </a:lnTo>
                  <a:lnTo>
                    <a:pt x="3483246" y="3119831"/>
                  </a:lnTo>
                  <a:lnTo>
                    <a:pt x="3483246" y="3119938"/>
                  </a:lnTo>
                  <a:lnTo>
                    <a:pt x="3483246" y="3120045"/>
                  </a:lnTo>
                  <a:lnTo>
                    <a:pt x="3483246" y="3120152"/>
                  </a:lnTo>
                  <a:lnTo>
                    <a:pt x="3483246" y="3120259"/>
                  </a:lnTo>
                  <a:lnTo>
                    <a:pt x="3483246" y="3120366"/>
                  </a:lnTo>
                  <a:lnTo>
                    <a:pt x="3483246" y="3120472"/>
                  </a:lnTo>
                  <a:lnTo>
                    <a:pt x="3483246" y="3120579"/>
                  </a:lnTo>
                  <a:lnTo>
                    <a:pt x="3483246" y="3120686"/>
                  </a:lnTo>
                  <a:lnTo>
                    <a:pt x="3483246" y="3120792"/>
                  </a:lnTo>
                  <a:lnTo>
                    <a:pt x="3483246" y="3120899"/>
                  </a:lnTo>
                  <a:lnTo>
                    <a:pt x="3483246" y="3121005"/>
                  </a:lnTo>
                  <a:lnTo>
                    <a:pt x="3483246" y="3121112"/>
                  </a:lnTo>
                  <a:lnTo>
                    <a:pt x="3483246" y="3121218"/>
                  </a:lnTo>
                  <a:lnTo>
                    <a:pt x="3483246" y="3121324"/>
                  </a:lnTo>
                  <a:lnTo>
                    <a:pt x="3483246" y="3121430"/>
                  </a:lnTo>
                  <a:lnTo>
                    <a:pt x="3483246" y="3121536"/>
                  </a:lnTo>
                  <a:lnTo>
                    <a:pt x="3483246" y="3121643"/>
                  </a:lnTo>
                  <a:lnTo>
                    <a:pt x="3483246" y="3121749"/>
                  </a:lnTo>
                  <a:lnTo>
                    <a:pt x="3483246" y="3121854"/>
                  </a:lnTo>
                  <a:lnTo>
                    <a:pt x="3483246" y="3121960"/>
                  </a:lnTo>
                  <a:lnTo>
                    <a:pt x="3483246" y="3122066"/>
                  </a:lnTo>
                  <a:lnTo>
                    <a:pt x="3483246" y="3122172"/>
                  </a:lnTo>
                  <a:lnTo>
                    <a:pt x="3483246" y="3122278"/>
                  </a:lnTo>
                  <a:lnTo>
                    <a:pt x="3483246" y="3122383"/>
                  </a:lnTo>
                  <a:lnTo>
                    <a:pt x="3483246" y="3122489"/>
                  </a:lnTo>
                  <a:lnTo>
                    <a:pt x="3483246" y="3122594"/>
                  </a:lnTo>
                  <a:lnTo>
                    <a:pt x="3483246" y="3122700"/>
                  </a:lnTo>
                  <a:lnTo>
                    <a:pt x="3483246" y="3122805"/>
                  </a:lnTo>
                  <a:lnTo>
                    <a:pt x="3483246" y="3122911"/>
                  </a:lnTo>
                  <a:lnTo>
                    <a:pt x="3483246" y="3123016"/>
                  </a:lnTo>
                  <a:lnTo>
                    <a:pt x="3483246" y="3123121"/>
                  </a:lnTo>
                  <a:lnTo>
                    <a:pt x="3483246" y="3123226"/>
                  </a:lnTo>
                  <a:lnTo>
                    <a:pt x="3483246" y="3123331"/>
                  </a:lnTo>
                  <a:lnTo>
                    <a:pt x="3483246" y="3123436"/>
                  </a:lnTo>
                  <a:lnTo>
                    <a:pt x="3483246" y="3123541"/>
                  </a:lnTo>
                  <a:lnTo>
                    <a:pt x="3483246" y="3123646"/>
                  </a:lnTo>
                  <a:lnTo>
                    <a:pt x="3483246" y="3123751"/>
                  </a:lnTo>
                  <a:lnTo>
                    <a:pt x="3483246" y="3123856"/>
                  </a:lnTo>
                  <a:lnTo>
                    <a:pt x="3483246" y="3123960"/>
                  </a:lnTo>
                  <a:lnTo>
                    <a:pt x="3483246" y="3124065"/>
                  </a:lnTo>
                  <a:lnTo>
                    <a:pt x="3483246" y="3124170"/>
                  </a:lnTo>
                  <a:lnTo>
                    <a:pt x="3483246" y="3124274"/>
                  </a:lnTo>
                  <a:lnTo>
                    <a:pt x="3483246" y="3124379"/>
                  </a:lnTo>
                  <a:lnTo>
                    <a:pt x="3483246" y="3124483"/>
                  </a:lnTo>
                  <a:lnTo>
                    <a:pt x="3483246" y="3124588"/>
                  </a:lnTo>
                  <a:lnTo>
                    <a:pt x="3483246" y="3124692"/>
                  </a:lnTo>
                  <a:lnTo>
                    <a:pt x="3483246" y="3124796"/>
                  </a:lnTo>
                  <a:lnTo>
                    <a:pt x="3483246" y="3124900"/>
                  </a:lnTo>
                  <a:lnTo>
                    <a:pt x="3483246" y="3125004"/>
                  </a:lnTo>
                  <a:lnTo>
                    <a:pt x="3483246" y="3125108"/>
                  </a:lnTo>
                  <a:lnTo>
                    <a:pt x="3483246" y="3125212"/>
                  </a:lnTo>
                  <a:lnTo>
                    <a:pt x="3483246" y="3125316"/>
                  </a:lnTo>
                  <a:lnTo>
                    <a:pt x="3483246" y="3125420"/>
                  </a:lnTo>
                  <a:lnTo>
                    <a:pt x="3483246" y="3125524"/>
                  </a:lnTo>
                  <a:lnTo>
                    <a:pt x="3483246" y="3125628"/>
                  </a:lnTo>
                  <a:lnTo>
                    <a:pt x="3483246" y="3125731"/>
                  </a:lnTo>
                  <a:lnTo>
                    <a:pt x="3483246" y="3125835"/>
                  </a:lnTo>
                  <a:lnTo>
                    <a:pt x="3483246" y="3125939"/>
                  </a:lnTo>
                  <a:lnTo>
                    <a:pt x="3483246" y="3126042"/>
                  </a:lnTo>
                  <a:lnTo>
                    <a:pt x="3483246" y="3126146"/>
                  </a:lnTo>
                  <a:lnTo>
                    <a:pt x="3483246" y="3126249"/>
                  </a:lnTo>
                  <a:lnTo>
                    <a:pt x="3483246" y="3126352"/>
                  </a:lnTo>
                  <a:lnTo>
                    <a:pt x="3483246" y="3126456"/>
                  </a:lnTo>
                  <a:lnTo>
                    <a:pt x="3483246" y="3126559"/>
                  </a:lnTo>
                  <a:lnTo>
                    <a:pt x="3483246" y="3126662"/>
                  </a:lnTo>
                  <a:lnTo>
                    <a:pt x="3483246" y="3126765"/>
                  </a:lnTo>
                  <a:lnTo>
                    <a:pt x="3483246" y="3126868"/>
                  </a:lnTo>
                  <a:lnTo>
                    <a:pt x="3483246" y="3126971"/>
                  </a:lnTo>
                  <a:lnTo>
                    <a:pt x="3483246" y="3127074"/>
                  </a:lnTo>
                  <a:lnTo>
                    <a:pt x="3483246" y="3127177"/>
                  </a:lnTo>
                  <a:lnTo>
                    <a:pt x="3483246" y="3127280"/>
                  </a:lnTo>
                  <a:lnTo>
                    <a:pt x="3483246" y="3127382"/>
                  </a:lnTo>
                  <a:lnTo>
                    <a:pt x="3483246" y="3127485"/>
                  </a:lnTo>
                  <a:lnTo>
                    <a:pt x="3483246" y="3127588"/>
                  </a:lnTo>
                  <a:lnTo>
                    <a:pt x="3483246" y="3127690"/>
                  </a:lnTo>
                  <a:lnTo>
                    <a:pt x="3483246" y="3127793"/>
                  </a:lnTo>
                  <a:lnTo>
                    <a:pt x="3483246" y="3127895"/>
                  </a:lnTo>
                  <a:lnTo>
                    <a:pt x="3483246" y="3127997"/>
                  </a:lnTo>
                  <a:lnTo>
                    <a:pt x="3483246" y="3128100"/>
                  </a:lnTo>
                  <a:lnTo>
                    <a:pt x="3483246" y="3128202"/>
                  </a:lnTo>
                  <a:lnTo>
                    <a:pt x="3483246" y="3128304"/>
                  </a:lnTo>
                  <a:lnTo>
                    <a:pt x="3483246" y="3128406"/>
                  </a:lnTo>
                  <a:lnTo>
                    <a:pt x="3483246" y="3128508"/>
                  </a:lnTo>
                  <a:lnTo>
                    <a:pt x="3483246" y="3128610"/>
                  </a:lnTo>
                  <a:lnTo>
                    <a:pt x="3483246" y="3128712"/>
                  </a:lnTo>
                  <a:lnTo>
                    <a:pt x="3483246" y="3128814"/>
                  </a:lnTo>
                  <a:lnTo>
                    <a:pt x="3483246" y="3128916"/>
                  </a:lnTo>
                  <a:lnTo>
                    <a:pt x="3483246" y="3129018"/>
                  </a:lnTo>
                  <a:lnTo>
                    <a:pt x="3483246" y="3129120"/>
                  </a:lnTo>
                  <a:lnTo>
                    <a:pt x="3483246" y="3129221"/>
                  </a:lnTo>
                  <a:lnTo>
                    <a:pt x="3483246" y="3129323"/>
                  </a:lnTo>
                  <a:lnTo>
                    <a:pt x="3483246" y="3129425"/>
                  </a:lnTo>
                  <a:lnTo>
                    <a:pt x="3483246" y="3129526"/>
                  </a:lnTo>
                  <a:lnTo>
                    <a:pt x="3483246" y="3129627"/>
                  </a:lnTo>
                  <a:lnTo>
                    <a:pt x="3483246" y="3129729"/>
                  </a:lnTo>
                  <a:lnTo>
                    <a:pt x="3483246" y="3129830"/>
                  </a:lnTo>
                  <a:lnTo>
                    <a:pt x="3483246" y="3129931"/>
                  </a:lnTo>
                  <a:lnTo>
                    <a:pt x="3483246" y="3130033"/>
                  </a:lnTo>
                  <a:lnTo>
                    <a:pt x="3483246" y="3130134"/>
                  </a:lnTo>
                  <a:lnTo>
                    <a:pt x="3483246" y="3130235"/>
                  </a:lnTo>
                  <a:lnTo>
                    <a:pt x="3483246" y="3130336"/>
                  </a:lnTo>
                  <a:lnTo>
                    <a:pt x="3483246" y="3130437"/>
                  </a:lnTo>
                  <a:lnTo>
                    <a:pt x="3483246" y="3130538"/>
                  </a:lnTo>
                  <a:lnTo>
                    <a:pt x="3483246" y="3130639"/>
                  </a:lnTo>
                  <a:lnTo>
                    <a:pt x="3483246" y="3130739"/>
                  </a:lnTo>
                  <a:lnTo>
                    <a:pt x="3483246" y="3130840"/>
                  </a:lnTo>
                  <a:lnTo>
                    <a:pt x="3483246" y="3130941"/>
                  </a:lnTo>
                  <a:lnTo>
                    <a:pt x="3483246" y="3131042"/>
                  </a:lnTo>
                  <a:lnTo>
                    <a:pt x="3483246" y="3131142"/>
                  </a:lnTo>
                  <a:lnTo>
                    <a:pt x="3483246" y="3131243"/>
                  </a:lnTo>
                  <a:lnTo>
                    <a:pt x="3483246" y="3131343"/>
                  </a:lnTo>
                  <a:lnTo>
                    <a:pt x="3483246" y="3131443"/>
                  </a:lnTo>
                  <a:lnTo>
                    <a:pt x="3483246" y="3131544"/>
                  </a:lnTo>
                  <a:lnTo>
                    <a:pt x="3483246" y="3131644"/>
                  </a:lnTo>
                  <a:lnTo>
                    <a:pt x="3483246" y="3131744"/>
                  </a:lnTo>
                  <a:lnTo>
                    <a:pt x="3483246" y="3131845"/>
                  </a:lnTo>
                  <a:lnTo>
                    <a:pt x="3483246" y="3131945"/>
                  </a:lnTo>
                  <a:lnTo>
                    <a:pt x="3483246" y="3132045"/>
                  </a:lnTo>
                  <a:lnTo>
                    <a:pt x="3483246" y="3132145"/>
                  </a:lnTo>
                  <a:lnTo>
                    <a:pt x="3483246" y="3132245"/>
                  </a:lnTo>
                  <a:lnTo>
                    <a:pt x="3483246" y="3132345"/>
                  </a:lnTo>
                  <a:lnTo>
                    <a:pt x="3483246" y="3132444"/>
                  </a:lnTo>
                  <a:lnTo>
                    <a:pt x="3483246" y="3132544"/>
                  </a:lnTo>
                  <a:lnTo>
                    <a:pt x="3483246" y="3132644"/>
                  </a:lnTo>
                  <a:lnTo>
                    <a:pt x="3483246" y="3132743"/>
                  </a:lnTo>
                  <a:lnTo>
                    <a:pt x="3483246" y="3132843"/>
                  </a:lnTo>
                  <a:lnTo>
                    <a:pt x="3483246" y="3132943"/>
                  </a:lnTo>
                  <a:lnTo>
                    <a:pt x="3483246" y="3133042"/>
                  </a:lnTo>
                  <a:lnTo>
                    <a:pt x="3483246" y="3133142"/>
                  </a:lnTo>
                  <a:lnTo>
                    <a:pt x="3483246" y="3133241"/>
                  </a:lnTo>
                  <a:lnTo>
                    <a:pt x="3483246" y="3133340"/>
                  </a:lnTo>
                  <a:lnTo>
                    <a:pt x="3483246" y="313344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133440"/>
            </a:xfrm>
            <a:custGeom>
              <a:avLst/>
              <a:gdLst/>
              <a:ahLst/>
              <a:cxnLst/>
              <a:rect l="0" t="0" r="0" b="0"/>
              <a:pathLst>
                <a:path w="3483246" h="313344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2275144"/>
                  </a:lnTo>
                  <a:lnTo>
                    <a:pt x="13932" y="2039371"/>
                  </a:lnTo>
                  <a:lnTo>
                    <a:pt x="17416" y="1847876"/>
                  </a:lnTo>
                  <a:lnTo>
                    <a:pt x="20899" y="1689256"/>
                  </a:lnTo>
                  <a:lnTo>
                    <a:pt x="24382" y="1555715"/>
                  </a:lnTo>
                  <a:lnTo>
                    <a:pt x="27865" y="1441741"/>
                  </a:lnTo>
                  <a:lnTo>
                    <a:pt x="31349" y="1343327"/>
                  </a:lnTo>
                  <a:lnTo>
                    <a:pt x="34832" y="1257489"/>
                  </a:lnTo>
                  <a:lnTo>
                    <a:pt x="38315" y="1181963"/>
                  </a:lnTo>
                  <a:lnTo>
                    <a:pt x="41798" y="1114995"/>
                  </a:lnTo>
                  <a:lnTo>
                    <a:pt x="45282" y="1055209"/>
                  </a:lnTo>
                  <a:lnTo>
                    <a:pt x="48765" y="1001508"/>
                  </a:lnTo>
                  <a:lnTo>
                    <a:pt x="52248" y="953008"/>
                  </a:lnTo>
                  <a:lnTo>
                    <a:pt x="55731" y="908989"/>
                  </a:lnTo>
                  <a:lnTo>
                    <a:pt x="59215" y="868856"/>
                  </a:lnTo>
                  <a:lnTo>
                    <a:pt x="62698" y="832118"/>
                  </a:lnTo>
                  <a:lnTo>
                    <a:pt x="66181" y="798360"/>
                  </a:lnTo>
                  <a:lnTo>
                    <a:pt x="69664" y="767235"/>
                  </a:lnTo>
                  <a:lnTo>
                    <a:pt x="73148" y="738445"/>
                  </a:lnTo>
                  <a:lnTo>
                    <a:pt x="76631" y="711738"/>
                  </a:lnTo>
                  <a:lnTo>
                    <a:pt x="80114" y="686895"/>
                  </a:lnTo>
                  <a:lnTo>
                    <a:pt x="83597" y="663728"/>
                  </a:lnTo>
                  <a:lnTo>
                    <a:pt x="87081" y="642073"/>
                  </a:lnTo>
                  <a:lnTo>
                    <a:pt x="90564" y="856255"/>
                  </a:lnTo>
                  <a:lnTo>
                    <a:pt x="94047" y="832118"/>
                  </a:lnTo>
                  <a:lnTo>
                    <a:pt x="97530" y="809304"/>
                  </a:lnTo>
                  <a:lnTo>
                    <a:pt x="101014" y="787708"/>
                  </a:lnTo>
                  <a:lnTo>
                    <a:pt x="104497" y="767235"/>
                  </a:lnTo>
                  <a:lnTo>
                    <a:pt x="107980" y="747798"/>
                  </a:lnTo>
                  <a:lnTo>
                    <a:pt x="111463" y="908989"/>
                  </a:lnTo>
                  <a:lnTo>
                    <a:pt x="114947" y="888470"/>
                  </a:lnTo>
                  <a:lnTo>
                    <a:pt x="118430" y="1158764"/>
                  </a:lnTo>
                  <a:lnTo>
                    <a:pt x="121913" y="1136459"/>
                  </a:lnTo>
                  <a:lnTo>
                    <a:pt x="125396" y="1114995"/>
                  </a:lnTo>
                  <a:lnTo>
                    <a:pt x="128880" y="1213191"/>
                  </a:lnTo>
                  <a:lnTo>
                    <a:pt x="132363" y="1192192"/>
                  </a:lnTo>
                  <a:lnTo>
                    <a:pt x="135846" y="1171908"/>
                  </a:lnTo>
                  <a:lnTo>
                    <a:pt x="139329" y="1353593"/>
                  </a:lnTo>
                  <a:lnTo>
                    <a:pt x="142813" y="1333215"/>
                  </a:lnTo>
                  <a:lnTo>
                    <a:pt x="146296" y="1313441"/>
                  </a:lnTo>
                  <a:lnTo>
                    <a:pt x="149779" y="1461204"/>
                  </a:lnTo>
                  <a:lnTo>
                    <a:pt x="153262" y="1441741"/>
                  </a:lnTo>
                  <a:lnTo>
                    <a:pt x="156746" y="1422789"/>
                  </a:lnTo>
                  <a:lnTo>
                    <a:pt x="160229" y="1404329"/>
                  </a:lnTo>
                  <a:lnTo>
                    <a:pt x="163712" y="1386341"/>
                  </a:lnTo>
                  <a:lnTo>
                    <a:pt x="167195" y="1368809"/>
                  </a:lnTo>
                  <a:lnTo>
                    <a:pt x="170679" y="1351715"/>
                  </a:lnTo>
                  <a:lnTo>
                    <a:pt x="174162" y="1335042"/>
                  </a:lnTo>
                  <a:lnTo>
                    <a:pt x="177645" y="1458176"/>
                  </a:lnTo>
                  <a:lnTo>
                    <a:pt x="181128" y="1441741"/>
                  </a:lnTo>
                  <a:lnTo>
                    <a:pt x="184612" y="1425672"/>
                  </a:lnTo>
                  <a:lnTo>
                    <a:pt x="188095" y="1472564"/>
                  </a:lnTo>
                  <a:lnTo>
                    <a:pt x="191578" y="1456990"/>
                  </a:lnTo>
                  <a:lnTo>
                    <a:pt x="195061" y="1441741"/>
                  </a:lnTo>
                  <a:lnTo>
                    <a:pt x="198545" y="1485266"/>
                  </a:lnTo>
                  <a:lnTo>
                    <a:pt x="202028" y="1470468"/>
                  </a:lnTo>
                  <a:lnTo>
                    <a:pt x="205511" y="1455963"/>
                  </a:lnTo>
                  <a:lnTo>
                    <a:pt x="208994" y="1496561"/>
                  </a:lnTo>
                  <a:lnTo>
                    <a:pt x="212478" y="1482469"/>
                  </a:lnTo>
                  <a:lnTo>
                    <a:pt x="215961" y="1468640"/>
                  </a:lnTo>
                  <a:lnTo>
                    <a:pt x="219444" y="1506671"/>
                  </a:lnTo>
                  <a:lnTo>
                    <a:pt x="222927" y="1493221"/>
                  </a:lnTo>
                  <a:lnTo>
                    <a:pt x="226411" y="1741244"/>
                  </a:lnTo>
                  <a:lnTo>
                    <a:pt x="229894" y="1727950"/>
                  </a:lnTo>
                  <a:lnTo>
                    <a:pt x="233377" y="1714856"/>
                  </a:lnTo>
                  <a:lnTo>
                    <a:pt x="236860" y="1701960"/>
                  </a:lnTo>
                  <a:lnTo>
                    <a:pt x="240344" y="1689256"/>
                  </a:lnTo>
                  <a:lnTo>
                    <a:pt x="243827" y="1676740"/>
                  </a:lnTo>
                  <a:lnTo>
                    <a:pt x="247310" y="1771119"/>
                  </a:lnTo>
                  <a:lnTo>
                    <a:pt x="250793" y="1758942"/>
                  </a:lnTo>
                  <a:lnTo>
                    <a:pt x="254277" y="1746931"/>
                  </a:lnTo>
                  <a:lnTo>
                    <a:pt x="257760" y="1799596"/>
                  </a:lnTo>
                  <a:lnTo>
                    <a:pt x="261243" y="1787917"/>
                  </a:lnTo>
                  <a:lnTo>
                    <a:pt x="264726" y="1776389"/>
                  </a:lnTo>
                  <a:lnTo>
                    <a:pt x="268210" y="1853490"/>
                  </a:lnTo>
                  <a:lnTo>
                    <a:pt x="271693" y="1842296"/>
                  </a:lnTo>
                  <a:lnTo>
                    <a:pt x="275176" y="1831235"/>
                  </a:lnTo>
                  <a:lnTo>
                    <a:pt x="278659" y="1847876"/>
                  </a:lnTo>
                  <a:lnTo>
                    <a:pt x="282143" y="1837095"/>
                  </a:lnTo>
                  <a:lnTo>
                    <a:pt x="285626" y="1928352"/>
                  </a:lnTo>
                  <a:lnTo>
                    <a:pt x="289109" y="1917911"/>
                  </a:lnTo>
                  <a:lnTo>
                    <a:pt x="292592" y="1907583"/>
                  </a:lnTo>
                  <a:lnTo>
                    <a:pt x="296075" y="1897365"/>
                  </a:lnTo>
                  <a:lnTo>
                    <a:pt x="299559" y="1887256"/>
                  </a:lnTo>
                  <a:lnTo>
                    <a:pt x="303042" y="1877255"/>
                  </a:lnTo>
                  <a:lnTo>
                    <a:pt x="306525" y="1891069"/>
                  </a:lnTo>
                  <a:lnTo>
                    <a:pt x="310008" y="1881297"/>
                  </a:lnTo>
                  <a:lnTo>
                    <a:pt x="313492" y="1871625"/>
                  </a:lnTo>
                  <a:lnTo>
                    <a:pt x="316975" y="1862053"/>
                  </a:lnTo>
                  <a:lnTo>
                    <a:pt x="320458" y="1852577"/>
                  </a:lnTo>
                  <a:lnTo>
                    <a:pt x="323941" y="1843198"/>
                  </a:lnTo>
                  <a:lnTo>
                    <a:pt x="327425" y="1833913"/>
                  </a:lnTo>
                  <a:lnTo>
                    <a:pt x="330908" y="1824722"/>
                  </a:lnTo>
                  <a:lnTo>
                    <a:pt x="334391" y="1815622"/>
                  </a:lnTo>
                  <a:lnTo>
                    <a:pt x="337874" y="1806612"/>
                  </a:lnTo>
                  <a:lnTo>
                    <a:pt x="341358" y="1797692"/>
                  </a:lnTo>
                  <a:lnTo>
                    <a:pt x="344841" y="1812055"/>
                  </a:lnTo>
                  <a:lnTo>
                    <a:pt x="348324" y="1803315"/>
                  </a:lnTo>
                  <a:lnTo>
                    <a:pt x="351807" y="1794660"/>
                  </a:lnTo>
                  <a:lnTo>
                    <a:pt x="355291" y="1951446"/>
                  </a:lnTo>
                  <a:lnTo>
                    <a:pt x="358774" y="1943069"/>
                  </a:lnTo>
                  <a:lnTo>
                    <a:pt x="362257" y="1934763"/>
                  </a:lnTo>
                  <a:lnTo>
                    <a:pt x="365740" y="1926528"/>
                  </a:lnTo>
                  <a:lnTo>
                    <a:pt x="369224" y="1918363"/>
                  </a:lnTo>
                  <a:lnTo>
                    <a:pt x="372707" y="1910266"/>
                  </a:lnTo>
                  <a:lnTo>
                    <a:pt x="376190" y="1938907"/>
                  </a:lnTo>
                  <a:lnTo>
                    <a:pt x="379673" y="1930980"/>
                  </a:lnTo>
                  <a:lnTo>
                    <a:pt x="383157" y="1923117"/>
                  </a:lnTo>
                  <a:lnTo>
                    <a:pt x="386640" y="2031715"/>
                  </a:lnTo>
                  <a:lnTo>
                    <a:pt x="390123" y="2024116"/>
                  </a:lnTo>
                  <a:lnTo>
                    <a:pt x="393606" y="2016574"/>
                  </a:lnTo>
                  <a:lnTo>
                    <a:pt x="397090" y="2009087"/>
                  </a:lnTo>
                  <a:lnTo>
                    <a:pt x="400573" y="2001656"/>
                  </a:lnTo>
                  <a:lnTo>
                    <a:pt x="404056" y="2067945"/>
                  </a:lnTo>
                  <a:lnTo>
                    <a:pt x="407539" y="2060727"/>
                  </a:lnTo>
                  <a:lnTo>
                    <a:pt x="411023" y="2053559"/>
                  </a:lnTo>
                  <a:lnTo>
                    <a:pt x="414506" y="2087443"/>
                  </a:lnTo>
                  <a:lnTo>
                    <a:pt x="417989" y="2080437"/>
                  </a:lnTo>
                  <a:lnTo>
                    <a:pt x="421472" y="2073478"/>
                  </a:lnTo>
                  <a:lnTo>
                    <a:pt x="424956" y="2105490"/>
                  </a:lnTo>
                  <a:lnTo>
                    <a:pt x="428439" y="2098686"/>
                  </a:lnTo>
                  <a:lnTo>
                    <a:pt x="431922" y="2091925"/>
                  </a:lnTo>
                  <a:lnTo>
                    <a:pt x="435405" y="2145861"/>
                  </a:lnTo>
                  <a:lnTo>
                    <a:pt x="438889" y="2139290"/>
                  </a:lnTo>
                  <a:lnTo>
                    <a:pt x="442372" y="2132759"/>
                  </a:lnTo>
                  <a:lnTo>
                    <a:pt x="445855" y="2126268"/>
                  </a:lnTo>
                  <a:lnTo>
                    <a:pt x="449338" y="2119816"/>
                  </a:lnTo>
                  <a:lnTo>
                    <a:pt x="452822" y="2113403"/>
                  </a:lnTo>
                  <a:lnTo>
                    <a:pt x="456305" y="2107029"/>
                  </a:lnTo>
                  <a:lnTo>
                    <a:pt x="459788" y="2100694"/>
                  </a:lnTo>
                  <a:lnTo>
                    <a:pt x="463271" y="2094396"/>
                  </a:lnTo>
                  <a:lnTo>
                    <a:pt x="466755" y="2088136"/>
                  </a:lnTo>
                  <a:lnTo>
                    <a:pt x="470238" y="2081913"/>
                  </a:lnTo>
                  <a:lnTo>
                    <a:pt x="473721" y="2184716"/>
                  </a:lnTo>
                  <a:lnTo>
                    <a:pt x="477204" y="2178744"/>
                  </a:lnTo>
                  <a:lnTo>
                    <a:pt x="480688" y="2172804"/>
                  </a:lnTo>
                  <a:lnTo>
                    <a:pt x="484171" y="2166897"/>
                  </a:lnTo>
                  <a:lnTo>
                    <a:pt x="487654" y="2161021"/>
                  </a:lnTo>
                  <a:lnTo>
                    <a:pt x="491137" y="2155178"/>
                  </a:lnTo>
                  <a:lnTo>
                    <a:pt x="494621" y="2149366"/>
                  </a:lnTo>
                  <a:lnTo>
                    <a:pt x="498104" y="2143585"/>
                  </a:lnTo>
                  <a:lnTo>
                    <a:pt x="501587" y="2137835"/>
                  </a:lnTo>
                  <a:lnTo>
                    <a:pt x="505070" y="2162068"/>
                  </a:lnTo>
                  <a:lnTo>
                    <a:pt x="508554" y="2156427"/>
                  </a:lnTo>
                  <a:lnTo>
                    <a:pt x="512037" y="2160539"/>
                  </a:lnTo>
                  <a:lnTo>
                    <a:pt x="515520" y="2154972"/>
                  </a:lnTo>
                  <a:lnTo>
                    <a:pt x="519003" y="2149434"/>
                  </a:lnTo>
                  <a:lnTo>
                    <a:pt x="522487" y="2143924"/>
                  </a:lnTo>
                  <a:lnTo>
                    <a:pt x="525970" y="2138443"/>
                  </a:lnTo>
                  <a:lnTo>
                    <a:pt x="529453" y="2132989"/>
                  </a:lnTo>
                  <a:lnTo>
                    <a:pt x="532936" y="2127563"/>
                  </a:lnTo>
                  <a:lnTo>
                    <a:pt x="536420" y="2122165"/>
                  </a:lnTo>
                  <a:lnTo>
                    <a:pt x="539903" y="2116794"/>
                  </a:lnTo>
                  <a:lnTo>
                    <a:pt x="543386" y="2158680"/>
                  </a:lnTo>
                  <a:lnTo>
                    <a:pt x="546869" y="2153431"/>
                  </a:lnTo>
                  <a:lnTo>
                    <a:pt x="550353" y="2148207"/>
                  </a:lnTo>
                  <a:lnTo>
                    <a:pt x="553836" y="2152108"/>
                  </a:lnTo>
                  <a:lnTo>
                    <a:pt x="557319" y="2146948"/>
                  </a:lnTo>
                  <a:lnTo>
                    <a:pt x="560802" y="2141813"/>
                  </a:lnTo>
                  <a:lnTo>
                    <a:pt x="564286" y="2163393"/>
                  </a:lnTo>
                  <a:lnTo>
                    <a:pt x="567769" y="2158344"/>
                  </a:lnTo>
                  <a:lnTo>
                    <a:pt x="571252" y="2162009"/>
                  </a:lnTo>
                  <a:lnTo>
                    <a:pt x="574735" y="2157020"/>
                  </a:lnTo>
                  <a:lnTo>
                    <a:pt x="578218" y="2152054"/>
                  </a:lnTo>
                  <a:lnTo>
                    <a:pt x="581702" y="2172623"/>
                  </a:lnTo>
                  <a:lnTo>
                    <a:pt x="585185" y="2167739"/>
                  </a:lnTo>
                  <a:lnTo>
                    <a:pt x="588668" y="2162876"/>
                  </a:lnTo>
                  <a:lnTo>
                    <a:pt x="592151" y="2265789"/>
                  </a:lnTo>
                  <a:lnTo>
                    <a:pt x="595635" y="2261140"/>
                  </a:lnTo>
                  <a:lnTo>
                    <a:pt x="599118" y="2256510"/>
                  </a:lnTo>
                  <a:lnTo>
                    <a:pt x="602601" y="2258966"/>
                  </a:lnTo>
                  <a:lnTo>
                    <a:pt x="606084" y="2254386"/>
                  </a:lnTo>
                  <a:lnTo>
                    <a:pt x="609568" y="2249825"/>
                  </a:lnTo>
                  <a:lnTo>
                    <a:pt x="613051" y="2272899"/>
                  </a:lnTo>
                  <a:lnTo>
                    <a:pt x="616534" y="2268420"/>
                  </a:lnTo>
                  <a:lnTo>
                    <a:pt x="620017" y="2303288"/>
                  </a:lnTo>
                  <a:lnTo>
                    <a:pt x="623501" y="2298913"/>
                  </a:lnTo>
                  <a:lnTo>
                    <a:pt x="626984" y="2294555"/>
                  </a:lnTo>
                  <a:lnTo>
                    <a:pt x="630467" y="2394929"/>
                  </a:lnTo>
                  <a:lnTo>
                    <a:pt x="633950" y="2390802"/>
                  </a:lnTo>
                  <a:lnTo>
                    <a:pt x="637434" y="2386689"/>
                  </a:lnTo>
                  <a:lnTo>
                    <a:pt x="640917" y="2398379"/>
                  </a:lnTo>
                  <a:lnTo>
                    <a:pt x="644400" y="2394326"/>
                  </a:lnTo>
                  <a:lnTo>
                    <a:pt x="647883" y="2390287"/>
                  </a:lnTo>
                  <a:lnTo>
                    <a:pt x="651367" y="2386262"/>
                  </a:lnTo>
                  <a:lnTo>
                    <a:pt x="654850" y="2382250"/>
                  </a:lnTo>
                  <a:lnTo>
                    <a:pt x="658333" y="2378251"/>
                  </a:lnTo>
                  <a:lnTo>
                    <a:pt x="661816" y="2399906"/>
                  </a:lnTo>
                  <a:lnTo>
                    <a:pt x="665300" y="2395984"/>
                  </a:lnTo>
                  <a:lnTo>
                    <a:pt x="668783" y="2392075"/>
                  </a:lnTo>
                  <a:lnTo>
                    <a:pt x="672266" y="2403089"/>
                  </a:lnTo>
                  <a:lnTo>
                    <a:pt x="675749" y="2399234"/>
                  </a:lnTo>
                  <a:lnTo>
                    <a:pt x="679233" y="2424142"/>
                  </a:lnTo>
                  <a:lnTo>
                    <a:pt x="682716" y="2420368"/>
                  </a:lnTo>
                  <a:lnTo>
                    <a:pt x="686199" y="2416606"/>
                  </a:lnTo>
                  <a:lnTo>
                    <a:pt x="689682" y="2417527"/>
                  </a:lnTo>
                  <a:lnTo>
                    <a:pt x="693166" y="2413797"/>
                  </a:lnTo>
                  <a:lnTo>
                    <a:pt x="696649" y="2410079"/>
                  </a:lnTo>
                  <a:lnTo>
                    <a:pt x="700132" y="2420228"/>
                  </a:lnTo>
                  <a:lnTo>
                    <a:pt x="703615" y="2416559"/>
                  </a:lnTo>
                  <a:lnTo>
                    <a:pt x="707099" y="2412901"/>
                  </a:lnTo>
                  <a:lnTo>
                    <a:pt x="710582" y="2509077"/>
                  </a:lnTo>
                  <a:lnTo>
                    <a:pt x="714065" y="2505642"/>
                  </a:lnTo>
                  <a:lnTo>
                    <a:pt x="717548" y="2502216"/>
                  </a:lnTo>
                  <a:lnTo>
                    <a:pt x="721032" y="2506335"/>
                  </a:lnTo>
                  <a:lnTo>
                    <a:pt x="724515" y="2502944"/>
                  </a:lnTo>
                  <a:lnTo>
                    <a:pt x="727998" y="2499562"/>
                  </a:lnTo>
                  <a:lnTo>
                    <a:pt x="731481" y="2496189"/>
                  </a:lnTo>
                  <a:lnTo>
                    <a:pt x="734965" y="2492825"/>
                  </a:lnTo>
                  <a:lnTo>
                    <a:pt x="738448" y="2493234"/>
                  </a:lnTo>
                  <a:lnTo>
                    <a:pt x="741931" y="2489896"/>
                  </a:lnTo>
                  <a:lnTo>
                    <a:pt x="745414" y="2486567"/>
                  </a:lnTo>
                  <a:lnTo>
                    <a:pt x="748898" y="2487005"/>
                  </a:lnTo>
                  <a:lnTo>
                    <a:pt x="752381" y="2483701"/>
                  </a:lnTo>
                  <a:lnTo>
                    <a:pt x="755864" y="2480405"/>
                  </a:lnTo>
                  <a:lnTo>
                    <a:pt x="759347" y="2477119"/>
                  </a:lnTo>
                  <a:lnTo>
                    <a:pt x="762831" y="2473841"/>
                  </a:lnTo>
                  <a:lnTo>
                    <a:pt x="766314" y="2470572"/>
                  </a:lnTo>
                  <a:lnTo>
                    <a:pt x="769797" y="2467311"/>
                  </a:lnTo>
                  <a:lnTo>
                    <a:pt x="773280" y="2464059"/>
                  </a:lnTo>
                  <a:lnTo>
                    <a:pt x="776764" y="2460816"/>
                  </a:lnTo>
                  <a:lnTo>
                    <a:pt x="780247" y="2476278"/>
                  </a:lnTo>
                  <a:lnTo>
                    <a:pt x="783730" y="2473086"/>
                  </a:lnTo>
                  <a:lnTo>
                    <a:pt x="787213" y="2480838"/>
                  </a:lnTo>
                  <a:lnTo>
                    <a:pt x="790697" y="2477683"/>
                  </a:lnTo>
                  <a:lnTo>
                    <a:pt x="794180" y="2474536"/>
                  </a:lnTo>
                  <a:lnTo>
                    <a:pt x="797663" y="2475009"/>
                  </a:lnTo>
                  <a:lnTo>
                    <a:pt x="801146" y="2471885"/>
                  </a:lnTo>
                  <a:lnTo>
                    <a:pt x="804630" y="2468768"/>
                  </a:lnTo>
                  <a:lnTo>
                    <a:pt x="808113" y="2476404"/>
                  </a:lnTo>
                  <a:lnTo>
                    <a:pt x="811596" y="2473323"/>
                  </a:lnTo>
                  <a:lnTo>
                    <a:pt x="815079" y="2470249"/>
                  </a:lnTo>
                  <a:lnTo>
                    <a:pt x="818563" y="2467182"/>
                  </a:lnTo>
                  <a:lnTo>
                    <a:pt x="822046" y="2464124"/>
                  </a:lnTo>
                  <a:lnTo>
                    <a:pt x="825529" y="2461073"/>
                  </a:lnTo>
                  <a:lnTo>
                    <a:pt x="829012" y="2458029"/>
                  </a:lnTo>
                  <a:lnTo>
                    <a:pt x="832496" y="2454993"/>
                  </a:lnTo>
                  <a:lnTo>
                    <a:pt x="835979" y="2451965"/>
                  </a:lnTo>
                  <a:lnTo>
                    <a:pt x="839462" y="2463145"/>
                  </a:lnTo>
                  <a:lnTo>
                    <a:pt x="842945" y="2460156"/>
                  </a:lnTo>
                  <a:lnTo>
                    <a:pt x="846429" y="2491147"/>
                  </a:lnTo>
                  <a:lnTo>
                    <a:pt x="849912" y="2488231"/>
                  </a:lnTo>
                  <a:lnTo>
                    <a:pt x="853395" y="2485321"/>
                  </a:lnTo>
                  <a:lnTo>
                    <a:pt x="856878" y="2488979"/>
                  </a:lnTo>
                  <a:lnTo>
                    <a:pt x="860361" y="2486094"/>
                  </a:lnTo>
                  <a:lnTo>
                    <a:pt x="863845" y="2483216"/>
                  </a:lnTo>
                  <a:lnTo>
                    <a:pt x="867328" y="2490077"/>
                  </a:lnTo>
                  <a:lnTo>
                    <a:pt x="870811" y="2487229"/>
                  </a:lnTo>
                  <a:lnTo>
                    <a:pt x="874294" y="2484388"/>
                  </a:lnTo>
                  <a:lnTo>
                    <a:pt x="877778" y="2481552"/>
                  </a:lnTo>
                  <a:lnTo>
                    <a:pt x="881261" y="2478724"/>
                  </a:lnTo>
                  <a:lnTo>
                    <a:pt x="884744" y="2475902"/>
                  </a:lnTo>
                  <a:lnTo>
                    <a:pt x="888227" y="2473086"/>
                  </a:lnTo>
                  <a:lnTo>
                    <a:pt x="891711" y="2470276"/>
                  </a:lnTo>
                  <a:lnTo>
                    <a:pt x="895194" y="2467473"/>
                  </a:lnTo>
                  <a:lnTo>
                    <a:pt x="898677" y="2474367"/>
                  </a:lnTo>
                  <a:lnTo>
                    <a:pt x="902160" y="2471593"/>
                  </a:lnTo>
                  <a:lnTo>
                    <a:pt x="905644" y="2484623"/>
                  </a:lnTo>
                  <a:lnTo>
                    <a:pt x="909127" y="2481886"/>
                  </a:lnTo>
                  <a:lnTo>
                    <a:pt x="912610" y="2479156"/>
                  </a:lnTo>
                  <a:lnTo>
                    <a:pt x="916093" y="2494843"/>
                  </a:lnTo>
                  <a:lnTo>
                    <a:pt x="919577" y="2492154"/>
                  </a:lnTo>
                  <a:lnTo>
                    <a:pt x="923060" y="2489471"/>
                  </a:lnTo>
                  <a:lnTo>
                    <a:pt x="926543" y="2495793"/>
                  </a:lnTo>
                  <a:lnTo>
                    <a:pt x="930026" y="2493136"/>
                  </a:lnTo>
                  <a:lnTo>
                    <a:pt x="933510" y="2490485"/>
                  </a:lnTo>
                  <a:lnTo>
                    <a:pt x="936993" y="2493778"/>
                  </a:lnTo>
                  <a:lnTo>
                    <a:pt x="940476" y="2491147"/>
                  </a:lnTo>
                  <a:lnTo>
                    <a:pt x="943959" y="2488522"/>
                  </a:lnTo>
                  <a:lnTo>
                    <a:pt x="947443" y="2497626"/>
                  </a:lnTo>
                  <a:lnTo>
                    <a:pt x="950926" y="2495030"/>
                  </a:lnTo>
                  <a:lnTo>
                    <a:pt x="954409" y="2492440"/>
                  </a:lnTo>
                  <a:lnTo>
                    <a:pt x="957892" y="2507015"/>
                  </a:lnTo>
                  <a:lnTo>
                    <a:pt x="961376" y="2504462"/>
                  </a:lnTo>
                  <a:lnTo>
                    <a:pt x="964859" y="2515813"/>
                  </a:lnTo>
                  <a:lnTo>
                    <a:pt x="968342" y="2513293"/>
                  </a:lnTo>
                  <a:lnTo>
                    <a:pt x="971825" y="2510778"/>
                  </a:lnTo>
                  <a:lnTo>
                    <a:pt x="975309" y="2513743"/>
                  </a:lnTo>
                  <a:lnTo>
                    <a:pt x="978792" y="2511247"/>
                  </a:lnTo>
                  <a:lnTo>
                    <a:pt x="982275" y="2508756"/>
                  </a:lnTo>
                  <a:lnTo>
                    <a:pt x="985758" y="2543118"/>
                  </a:lnTo>
                  <a:lnTo>
                    <a:pt x="989242" y="2540695"/>
                  </a:lnTo>
                  <a:lnTo>
                    <a:pt x="992725" y="2538277"/>
                  </a:lnTo>
                  <a:lnTo>
                    <a:pt x="996208" y="2548420"/>
                  </a:lnTo>
                  <a:lnTo>
                    <a:pt x="999691" y="2546030"/>
                  </a:lnTo>
                  <a:lnTo>
                    <a:pt x="1003175" y="2543646"/>
                  </a:lnTo>
                  <a:lnTo>
                    <a:pt x="1006658" y="2546219"/>
                  </a:lnTo>
                  <a:lnTo>
                    <a:pt x="1010141" y="2543851"/>
                  </a:lnTo>
                  <a:lnTo>
                    <a:pt x="1013624" y="2546406"/>
                  </a:lnTo>
                  <a:lnTo>
                    <a:pt x="1017108" y="2544054"/>
                  </a:lnTo>
                  <a:lnTo>
                    <a:pt x="1020591" y="2541707"/>
                  </a:lnTo>
                  <a:lnTo>
                    <a:pt x="1024074" y="2560976"/>
                  </a:lnTo>
                  <a:lnTo>
                    <a:pt x="1027557" y="2558672"/>
                  </a:lnTo>
                  <a:lnTo>
                    <a:pt x="1031041" y="2556371"/>
                  </a:lnTo>
                  <a:lnTo>
                    <a:pt x="1034524" y="2565715"/>
                  </a:lnTo>
                  <a:lnTo>
                    <a:pt x="1038007" y="2563442"/>
                  </a:lnTo>
                  <a:lnTo>
                    <a:pt x="1041490" y="2561172"/>
                  </a:lnTo>
                  <a:lnTo>
                    <a:pt x="1044974" y="2563503"/>
                  </a:lnTo>
                  <a:lnTo>
                    <a:pt x="1048457" y="2561249"/>
                  </a:lnTo>
                  <a:lnTo>
                    <a:pt x="1051940" y="2558998"/>
                  </a:lnTo>
                  <a:lnTo>
                    <a:pt x="1055423" y="2565852"/>
                  </a:lnTo>
                  <a:lnTo>
                    <a:pt x="1058907" y="2563623"/>
                  </a:lnTo>
                  <a:lnTo>
                    <a:pt x="1062390" y="2561399"/>
                  </a:lnTo>
                  <a:lnTo>
                    <a:pt x="1065873" y="2565918"/>
                  </a:lnTo>
                  <a:lnTo>
                    <a:pt x="1069356" y="2563712"/>
                  </a:lnTo>
                  <a:lnTo>
                    <a:pt x="1072840" y="2563741"/>
                  </a:lnTo>
                  <a:lnTo>
                    <a:pt x="1076323" y="2561545"/>
                  </a:lnTo>
                  <a:lnTo>
                    <a:pt x="1079806" y="2559353"/>
                  </a:lnTo>
                  <a:lnTo>
                    <a:pt x="1083289" y="2561617"/>
                  </a:lnTo>
                  <a:lnTo>
                    <a:pt x="1086773" y="2559439"/>
                  </a:lnTo>
                  <a:lnTo>
                    <a:pt x="1090256" y="2557265"/>
                  </a:lnTo>
                  <a:lnTo>
                    <a:pt x="1093739" y="2583146"/>
                  </a:lnTo>
                  <a:lnTo>
                    <a:pt x="1097222" y="2581021"/>
                  </a:lnTo>
                  <a:lnTo>
                    <a:pt x="1100706" y="2578901"/>
                  </a:lnTo>
                  <a:lnTo>
                    <a:pt x="1104189" y="2576784"/>
                  </a:lnTo>
                  <a:lnTo>
                    <a:pt x="1107672" y="2574670"/>
                  </a:lnTo>
                  <a:lnTo>
                    <a:pt x="1111155" y="2572560"/>
                  </a:lnTo>
                  <a:lnTo>
                    <a:pt x="1114639" y="2593104"/>
                  </a:lnTo>
                  <a:lnTo>
                    <a:pt x="1118122" y="2591035"/>
                  </a:lnTo>
                  <a:lnTo>
                    <a:pt x="1121605" y="2588969"/>
                  </a:lnTo>
                  <a:lnTo>
                    <a:pt x="1125088" y="2592918"/>
                  </a:lnTo>
                  <a:lnTo>
                    <a:pt x="1128572" y="2590867"/>
                  </a:lnTo>
                  <a:lnTo>
                    <a:pt x="1132055" y="2590812"/>
                  </a:lnTo>
                  <a:lnTo>
                    <a:pt x="1135538" y="2588771"/>
                  </a:lnTo>
                  <a:lnTo>
                    <a:pt x="1139021" y="2586734"/>
                  </a:lnTo>
                  <a:lnTo>
                    <a:pt x="1142505" y="2594571"/>
                  </a:lnTo>
                  <a:lnTo>
                    <a:pt x="1145988" y="2592555"/>
                  </a:lnTo>
                  <a:lnTo>
                    <a:pt x="1149471" y="2590541"/>
                  </a:lnTo>
                  <a:lnTo>
                    <a:pt x="1152954" y="2594376"/>
                  </a:lnTo>
                  <a:lnTo>
                    <a:pt x="1156437" y="2592378"/>
                  </a:lnTo>
                  <a:lnTo>
                    <a:pt x="1159921" y="2590382"/>
                  </a:lnTo>
                  <a:lnTo>
                    <a:pt x="1163404" y="2599906"/>
                  </a:lnTo>
                  <a:lnTo>
                    <a:pt x="1166887" y="2597933"/>
                  </a:lnTo>
                  <a:lnTo>
                    <a:pt x="1170370" y="2595964"/>
                  </a:lnTo>
                  <a:lnTo>
                    <a:pt x="1173854" y="2597787"/>
                  </a:lnTo>
                  <a:lnTo>
                    <a:pt x="1177337" y="2595829"/>
                  </a:lnTo>
                  <a:lnTo>
                    <a:pt x="1180820" y="2610584"/>
                  </a:lnTo>
                  <a:lnTo>
                    <a:pt x="1184303" y="2608656"/>
                  </a:lnTo>
                  <a:lnTo>
                    <a:pt x="1187787" y="2606731"/>
                  </a:lnTo>
                  <a:lnTo>
                    <a:pt x="1191270" y="2627969"/>
                  </a:lnTo>
                  <a:lnTo>
                    <a:pt x="1194753" y="2626084"/>
                  </a:lnTo>
                  <a:lnTo>
                    <a:pt x="1198236" y="2624201"/>
                  </a:lnTo>
                  <a:lnTo>
                    <a:pt x="1201720" y="2624060"/>
                  </a:lnTo>
                  <a:lnTo>
                    <a:pt x="1205203" y="2622185"/>
                  </a:lnTo>
                  <a:lnTo>
                    <a:pt x="1208686" y="2620313"/>
                  </a:lnTo>
                  <a:lnTo>
                    <a:pt x="1212169" y="2653558"/>
                  </a:lnTo>
                  <a:lnTo>
                    <a:pt x="1215653" y="2651743"/>
                  </a:lnTo>
                  <a:lnTo>
                    <a:pt x="1219136" y="2649931"/>
                  </a:lnTo>
                  <a:lnTo>
                    <a:pt x="1222619" y="2648121"/>
                  </a:lnTo>
                  <a:lnTo>
                    <a:pt x="1226102" y="2646313"/>
                  </a:lnTo>
                  <a:lnTo>
                    <a:pt x="1229586" y="2644508"/>
                  </a:lnTo>
                  <a:lnTo>
                    <a:pt x="1233069" y="2660140"/>
                  </a:lnTo>
                  <a:lnTo>
                    <a:pt x="1236552" y="2658365"/>
                  </a:lnTo>
                  <a:lnTo>
                    <a:pt x="1240035" y="2682236"/>
                  </a:lnTo>
                  <a:lnTo>
                    <a:pt x="1243519" y="2680505"/>
                  </a:lnTo>
                  <a:lnTo>
                    <a:pt x="1247002" y="2678776"/>
                  </a:lnTo>
                  <a:lnTo>
                    <a:pt x="1250485" y="2677049"/>
                  </a:lnTo>
                  <a:lnTo>
                    <a:pt x="1253968" y="2675324"/>
                  </a:lnTo>
                  <a:lnTo>
                    <a:pt x="1257452" y="2673601"/>
                  </a:lnTo>
                  <a:lnTo>
                    <a:pt x="1260935" y="2677738"/>
                  </a:lnTo>
                  <a:lnTo>
                    <a:pt x="1264418" y="2676028"/>
                  </a:lnTo>
                  <a:lnTo>
                    <a:pt x="1267901" y="2674321"/>
                  </a:lnTo>
                  <a:lnTo>
                    <a:pt x="1271385" y="2678414"/>
                  </a:lnTo>
                  <a:lnTo>
                    <a:pt x="1274868" y="2676720"/>
                  </a:lnTo>
                  <a:lnTo>
                    <a:pt x="1278351" y="2675027"/>
                  </a:lnTo>
                  <a:lnTo>
                    <a:pt x="1281834" y="2677651"/>
                  </a:lnTo>
                  <a:lnTo>
                    <a:pt x="1285318" y="2675969"/>
                  </a:lnTo>
                  <a:lnTo>
                    <a:pt x="1288801" y="2674289"/>
                  </a:lnTo>
                  <a:lnTo>
                    <a:pt x="1292284" y="2672612"/>
                  </a:lnTo>
                  <a:lnTo>
                    <a:pt x="1295767" y="2670936"/>
                  </a:lnTo>
                  <a:lnTo>
                    <a:pt x="1299251" y="2669263"/>
                  </a:lnTo>
                  <a:lnTo>
                    <a:pt x="1302734" y="2667592"/>
                  </a:lnTo>
                  <a:lnTo>
                    <a:pt x="1306217" y="2665922"/>
                  </a:lnTo>
                  <a:lnTo>
                    <a:pt x="1309700" y="2682641"/>
                  </a:lnTo>
                  <a:lnTo>
                    <a:pt x="1313184" y="2681002"/>
                  </a:lnTo>
                  <a:lnTo>
                    <a:pt x="1316667" y="2679365"/>
                  </a:lnTo>
                  <a:lnTo>
                    <a:pt x="1320150" y="2677730"/>
                  </a:lnTo>
                  <a:lnTo>
                    <a:pt x="1323633" y="2676097"/>
                  </a:lnTo>
                  <a:lnTo>
                    <a:pt x="1327117" y="2674466"/>
                  </a:lnTo>
                  <a:lnTo>
                    <a:pt x="1330600" y="2681118"/>
                  </a:lnTo>
                  <a:lnTo>
                    <a:pt x="1334083" y="2679502"/>
                  </a:lnTo>
                  <a:lnTo>
                    <a:pt x="1337566" y="2677889"/>
                  </a:lnTo>
                  <a:lnTo>
                    <a:pt x="1341050" y="2700235"/>
                  </a:lnTo>
                  <a:lnTo>
                    <a:pt x="1344533" y="2698660"/>
                  </a:lnTo>
                  <a:lnTo>
                    <a:pt x="1348016" y="2697086"/>
                  </a:lnTo>
                  <a:lnTo>
                    <a:pt x="1351499" y="2715733"/>
                  </a:lnTo>
                  <a:lnTo>
                    <a:pt x="1354983" y="2714192"/>
                  </a:lnTo>
                  <a:lnTo>
                    <a:pt x="1358466" y="2730740"/>
                  </a:lnTo>
                  <a:lnTo>
                    <a:pt x="1361949" y="2729228"/>
                  </a:lnTo>
                  <a:lnTo>
                    <a:pt x="1365432" y="2727718"/>
                  </a:lnTo>
                  <a:lnTo>
                    <a:pt x="1368916" y="2726209"/>
                  </a:lnTo>
                  <a:lnTo>
                    <a:pt x="1372399" y="2724702"/>
                  </a:lnTo>
                  <a:lnTo>
                    <a:pt x="1375882" y="2723197"/>
                  </a:lnTo>
                  <a:lnTo>
                    <a:pt x="1379365" y="2743611"/>
                  </a:lnTo>
                  <a:lnTo>
                    <a:pt x="1382849" y="2742141"/>
                  </a:lnTo>
                  <a:lnTo>
                    <a:pt x="1386332" y="2740672"/>
                  </a:lnTo>
                  <a:lnTo>
                    <a:pt x="1389815" y="2743678"/>
                  </a:lnTo>
                  <a:lnTo>
                    <a:pt x="1393298" y="2742219"/>
                  </a:lnTo>
                  <a:lnTo>
                    <a:pt x="1396782" y="2740761"/>
                  </a:lnTo>
                  <a:lnTo>
                    <a:pt x="1400265" y="2762036"/>
                  </a:lnTo>
                  <a:lnTo>
                    <a:pt x="1403748" y="2760614"/>
                  </a:lnTo>
                  <a:lnTo>
                    <a:pt x="1407231" y="2767516"/>
                  </a:lnTo>
                  <a:lnTo>
                    <a:pt x="1410715" y="2766109"/>
                  </a:lnTo>
                  <a:lnTo>
                    <a:pt x="1414198" y="2764703"/>
                  </a:lnTo>
                  <a:lnTo>
                    <a:pt x="1417681" y="2763299"/>
                  </a:lnTo>
                  <a:lnTo>
                    <a:pt x="1421164" y="2761897"/>
                  </a:lnTo>
                  <a:lnTo>
                    <a:pt x="1424648" y="2760496"/>
                  </a:lnTo>
                  <a:lnTo>
                    <a:pt x="1428131" y="2763221"/>
                  </a:lnTo>
                  <a:lnTo>
                    <a:pt x="1431614" y="2761829"/>
                  </a:lnTo>
                  <a:lnTo>
                    <a:pt x="1435097" y="2760438"/>
                  </a:lnTo>
                  <a:lnTo>
                    <a:pt x="1438580" y="2767194"/>
                  </a:lnTo>
                  <a:lnTo>
                    <a:pt x="1442064" y="2765818"/>
                  </a:lnTo>
                  <a:lnTo>
                    <a:pt x="1445547" y="2764442"/>
                  </a:lnTo>
                  <a:lnTo>
                    <a:pt x="1449030" y="2763068"/>
                  </a:lnTo>
                  <a:lnTo>
                    <a:pt x="1452513" y="2761696"/>
                  </a:lnTo>
                  <a:lnTo>
                    <a:pt x="1455997" y="2760325"/>
                  </a:lnTo>
                  <a:lnTo>
                    <a:pt x="1459480" y="2778708"/>
                  </a:lnTo>
                  <a:lnTo>
                    <a:pt x="1462963" y="2777368"/>
                  </a:lnTo>
                  <a:lnTo>
                    <a:pt x="1466446" y="2777950"/>
                  </a:lnTo>
                  <a:lnTo>
                    <a:pt x="1469930" y="2776615"/>
                  </a:lnTo>
                  <a:lnTo>
                    <a:pt x="1473413" y="2775280"/>
                  </a:lnTo>
                  <a:lnTo>
                    <a:pt x="1476896" y="2773947"/>
                  </a:lnTo>
                  <a:lnTo>
                    <a:pt x="1480379" y="2772616"/>
                  </a:lnTo>
                  <a:lnTo>
                    <a:pt x="1483863" y="2771286"/>
                  </a:lnTo>
                  <a:lnTo>
                    <a:pt x="1487346" y="2772844"/>
                  </a:lnTo>
                  <a:lnTo>
                    <a:pt x="1490829" y="2771520"/>
                  </a:lnTo>
                  <a:lnTo>
                    <a:pt x="1494312" y="2770197"/>
                  </a:lnTo>
                  <a:lnTo>
                    <a:pt x="1497796" y="2772706"/>
                  </a:lnTo>
                  <a:lnTo>
                    <a:pt x="1501279" y="2771391"/>
                  </a:lnTo>
                  <a:lnTo>
                    <a:pt x="1504762" y="2770077"/>
                  </a:lnTo>
                  <a:lnTo>
                    <a:pt x="1508245" y="2772569"/>
                  </a:lnTo>
                  <a:lnTo>
                    <a:pt x="1511729" y="2771263"/>
                  </a:lnTo>
                  <a:lnTo>
                    <a:pt x="1515212" y="2769959"/>
                  </a:lnTo>
                  <a:lnTo>
                    <a:pt x="1518695" y="2771494"/>
                  </a:lnTo>
                  <a:lnTo>
                    <a:pt x="1522178" y="2770195"/>
                  </a:lnTo>
                  <a:lnTo>
                    <a:pt x="1525662" y="2774523"/>
                  </a:lnTo>
                  <a:lnTo>
                    <a:pt x="1529145" y="2773234"/>
                  </a:lnTo>
                  <a:lnTo>
                    <a:pt x="1532628" y="2771947"/>
                  </a:lnTo>
                  <a:lnTo>
                    <a:pt x="1536111" y="2770661"/>
                  </a:lnTo>
                  <a:lnTo>
                    <a:pt x="1539595" y="2769377"/>
                  </a:lnTo>
                  <a:lnTo>
                    <a:pt x="1543078" y="2768093"/>
                  </a:lnTo>
                  <a:lnTo>
                    <a:pt x="1546561" y="2786859"/>
                  </a:lnTo>
                  <a:lnTo>
                    <a:pt x="1550044" y="2785605"/>
                  </a:lnTo>
                  <a:lnTo>
                    <a:pt x="1553528" y="2784352"/>
                  </a:lnTo>
                  <a:lnTo>
                    <a:pt x="1557011" y="2785758"/>
                  </a:lnTo>
                  <a:lnTo>
                    <a:pt x="1560494" y="2784510"/>
                  </a:lnTo>
                  <a:lnTo>
                    <a:pt x="1563977" y="2783264"/>
                  </a:lnTo>
                  <a:lnTo>
                    <a:pt x="1567461" y="2789037"/>
                  </a:lnTo>
                  <a:lnTo>
                    <a:pt x="1570944" y="2787803"/>
                  </a:lnTo>
                  <a:lnTo>
                    <a:pt x="1574427" y="2787439"/>
                  </a:lnTo>
                  <a:lnTo>
                    <a:pt x="1577910" y="2786208"/>
                  </a:lnTo>
                  <a:lnTo>
                    <a:pt x="1581394" y="2784977"/>
                  </a:lnTo>
                  <a:lnTo>
                    <a:pt x="1584877" y="2790656"/>
                  </a:lnTo>
                  <a:lnTo>
                    <a:pt x="1588360" y="2789437"/>
                  </a:lnTo>
                  <a:lnTo>
                    <a:pt x="1591843" y="2788219"/>
                  </a:lnTo>
                  <a:lnTo>
                    <a:pt x="1595327" y="2804573"/>
                  </a:lnTo>
                  <a:lnTo>
                    <a:pt x="1598810" y="2803381"/>
                  </a:lnTo>
                  <a:lnTo>
                    <a:pt x="1602293" y="2802189"/>
                  </a:lnTo>
                  <a:lnTo>
                    <a:pt x="1605776" y="2802632"/>
                  </a:lnTo>
                  <a:lnTo>
                    <a:pt x="1609260" y="2801445"/>
                  </a:lnTo>
                  <a:lnTo>
                    <a:pt x="1612743" y="2800258"/>
                  </a:lnTo>
                  <a:lnTo>
                    <a:pt x="1616226" y="2804752"/>
                  </a:lnTo>
                  <a:lnTo>
                    <a:pt x="1619709" y="2803575"/>
                  </a:lnTo>
                  <a:lnTo>
                    <a:pt x="1623193" y="2802399"/>
                  </a:lnTo>
                  <a:lnTo>
                    <a:pt x="1626676" y="2803639"/>
                  </a:lnTo>
                  <a:lnTo>
                    <a:pt x="1630159" y="2802468"/>
                  </a:lnTo>
                  <a:lnTo>
                    <a:pt x="1633642" y="2804500"/>
                  </a:lnTo>
                  <a:lnTo>
                    <a:pt x="1637126" y="2803335"/>
                  </a:lnTo>
                  <a:lnTo>
                    <a:pt x="1640609" y="2802172"/>
                  </a:lnTo>
                  <a:lnTo>
                    <a:pt x="1644092" y="2803400"/>
                  </a:lnTo>
                  <a:lnTo>
                    <a:pt x="1647575" y="2802241"/>
                  </a:lnTo>
                  <a:lnTo>
                    <a:pt x="1651059" y="2801083"/>
                  </a:lnTo>
                  <a:lnTo>
                    <a:pt x="1654542" y="2800722"/>
                  </a:lnTo>
                  <a:lnTo>
                    <a:pt x="1658025" y="2799568"/>
                  </a:lnTo>
                  <a:lnTo>
                    <a:pt x="1661508" y="2798414"/>
                  </a:lnTo>
                  <a:lnTo>
                    <a:pt x="1664992" y="2805153"/>
                  </a:lnTo>
                  <a:lnTo>
                    <a:pt x="1668475" y="2804011"/>
                  </a:lnTo>
                  <a:lnTo>
                    <a:pt x="1671958" y="2802870"/>
                  </a:lnTo>
                  <a:lnTo>
                    <a:pt x="1675441" y="2801730"/>
                  </a:lnTo>
                  <a:lnTo>
                    <a:pt x="1678925" y="2800590"/>
                  </a:lnTo>
                  <a:lnTo>
                    <a:pt x="1682408" y="2799452"/>
                  </a:lnTo>
                  <a:lnTo>
                    <a:pt x="1685891" y="2802999"/>
                  </a:lnTo>
                  <a:lnTo>
                    <a:pt x="1689374" y="2801868"/>
                  </a:lnTo>
                  <a:lnTo>
                    <a:pt x="1692858" y="2806901"/>
                  </a:lnTo>
                  <a:lnTo>
                    <a:pt x="1696341" y="2805780"/>
                  </a:lnTo>
                  <a:lnTo>
                    <a:pt x="1699824" y="2804660"/>
                  </a:lnTo>
                  <a:lnTo>
                    <a:pt x="1703307" y="2817058"/>
                  </a:lnTo>
                  <a:lnTo>
                    <a:pt x="1706791" y="2815957"/>
                  </a:lnTo>
                  <a:lnTo>
                    <a:pt x="1710274" y="2814856"/>
                  </a:lnTo>
                  <a:lnTo>
                    <a:pt x="1713757" y="2815966"/>
                  </a:lnTo>
                  <a:lnTo>
                    <a:pt x="1717240" y="2814870"/>
                  </a:lnTo>
                  <a:lnTo>
                    <a:pt x="1720723" y="2813775"/>
                  </a:lnTo>
                  <a:lnTo>
                    <a:pt x="1724207" y="2814883"/>
                  </a:lnTo>
                  <a:lnTo>
                    <a:pt x="1727690" y="2813792"/>
                  </a:lnTo>
                  <a:lnTo>
                    <a:pt x="1731173" y="2812703"/>
                  </a:lnTo>
                  <a:lnTo>
                    <a:pt x="1734656" y="2827395"/>
                  </a:lnTo>
                  <a:lnTo>
                    <a:pt x="1738140" y="2826326"/>
                  </a:lnTo>
                  <a:lnTo>
                    <a:pt x="1741623" y="2825259"/>
                  </a:lnTo>
                  <a:lnTo>
                    <a:pt x="1741623" y="2825960"/>
                  </a:lnTo>
                  <a:lnTo>
                    <a:pt x="1741623" y="2826660"/>
                  </a:lnTo>
                  <a:lnTo>
                    <a:pt x="1741623" y="2827358"/>
                  </a:lnTo>
                  <a:lnTo>
                    <a:pt x="1741623" y="2828055"/>
                  </a:lnTo>
                  <a:lnTo>
                    <a:pt x="1741623" y="2828751"/>
                  </a:lnTo>
                  <a:lnTo>
                    <a:pt x="1745106" y="2827688"/>
                  </a:lnTo>
                  <a:lnTo>
                    <a:pt x="1748589" y="2826627"/>
                  </a:lnTo>
                  <a:lnTo>
                    <a:pt x="1752073" y="2827651"/>
                  </a:lnTo>
                  <a:lnTo>
                    <a:pt x="1755556" y="2826593"/>
                  </a:lnTo>
                  <a:lnTo>
                    <a:pt x="1759039" y="2825537"/>
                  </a:lnTo>
                  <a:lnTo>
                    <a:pt x="1762522" y="2829314"/>
                  </a:lnTo>
                  <a:lnTo>
                    <a:pt x="1766006" y="2828264"/>
                  </a:lnTo>
                  <a:lnTo>
                    <a:pt x="1769489" y="2827216"/>
                  </a:lnTo>
                  <a:lnTo>
                    <a:pt x="1772972" y="2832976"/>
                  </a:lnTo>
                  <a:lnTo>
                    <a:pt x="1776455" y="2831937"/>
                  </a:lnTo>
                  <a:lnTo>
                    <a:pt x="1779939" y="2830899"/>
                  </a:lnTo>
                  <a:lnTo>
                    <a:pt x="1783422" y="2833894"/>
                  </a:lnTo>
                  <a:lnTo>
                    <a:pt x="1786905" y="2832863"/>
                  </a:lnTo>
                  <a:lnTo>
                    <a:pt x="1790388" y="2831832"/>
                  </a:lnTo>
                  <a:lnTo>
                    <a:pt x="1793872" y="2830802"/>
                  </a:lnTo>
                  <a:lnTo>
                    <a:pt x="1797355" y="2829773"/>
                  </a:lnTo>
                  <a:lnTo>
                    <a:pt x="1800838" y="2828744"/>
                  </a:lnTo>
                  <a:lnTo>
                    <a:pt x="1804321" y="2827717"/>
                  </a:lnTo>
                  <a:lnTo>
                    <a:pt x="1807805" y="2826690"/>
                  </a:lnTo>
                  <a:lnTo>
                    <a:pt x="1811288" y="2827009"/>
                  </a:lnTo>
                  <a:lnTo>
                    <a:pt x="1814771" y="2825986"/>
                  </a:lnTo>
                  <a:lnTo>
                    <a:pt x="1818254" y="2824962"/>
                  </a:lnTo>
                  <a:lnTo>
                    <a:pt x="1821738" y="2825285"/>
                  </a:lnTo>
                  <a:lnTo>
                    <a:pt x="1825221" y="2824265"/>
                  </a:lnTo>
                  <a:lnTo>
                    <a:pt x="1828704" y="2823246"/>
                  </a:lnTo>
                  <a:lnTo>
                    <a:pt x="1832187" y="2826910"/>
                  </a:lnTo>
                  <a:lnTo>
                    <a:pt x="1835671" y="2825897"/>
                  </a:lnTo>
                  <a:lnTo>
                    <a:pt x="1839154" y="2824886"/>
                  </a:lnTo>
                  <a:lnTo>
                    <a:pt x="1842637" y="2829164"/>
                  </a:lnTo>
                  <a:lnTo>
                    <a:pt x="1846120" y="2828161"/>
                  </a:lnTo>
                  <a:lnTo>
                    <a:pt x="1849604" y="2827157"/>
                  </a:lnTo>
                  <a:lnTo>
                    <a:pt x="1853087" y="2831379"/>
                  </a:lnTo>
                  <a:lnTo>
                    <a:pt x="1856570" y="2830383"/>
                  </a:lnTo>
                  <a:lnTo>
                    <a:pt x="1860053" y="2829388"/>
                  </a:lnTo>
                  <a:lnTo>
                    <a:pt x="1863537" y="2828394"/>
                  </a:lnTo>
                  <a:lnTo>
                    <a:pt x="1867020" y="2827400"/>
                  </a:lnTo>
                  <a:lnTo>
                    <a:pt x="1870503" y="2827058"/>
                  </a:lnTo>
                  <a:lnTo>
                    <a:pt x="1873986" y="2826067"/>
                  </a:lnTo>
                  <a:lnTo>
                    <a:pt x="1877470" y="2825076"/>
                  </a:lnTo>
                  <a:lnTo>
                    <a:pt x="1880953" y="2824086"/>
                  </a:lnTo>
                  <a:lnTo>
                    <a:pt x="1884436" y="2823097"/>
                  </a:lnTo>
                  <a:lnTo>
                    <a:pt x="1887919" y="2822108"/>
                  </a:lnTo>
                  <a:lnTo>
                    <a:pt x="1891403" y="2823079"/>
                  </a:lnTo>
                  <a:lnTo>
                    <a:pt x="1894886" y="2822094"/>
                  </a:lnTo>
                  <a:lnTo>
                    <a:pt x="1898369" y="2821109"/>
                  </a:lnTo>
                  <a:lnTo>
                    <a:pt x="1901852" y="2822079"/>
                  </a:lnTo>
                  <a:lnTo>
                    <a:pt x="1905336" y="2821099"/>
                  </a:lnTo>
                  <a:lnTo>
                    <a:pt x="1908819" y="2820119"/>
                  </a:lnTo>
                  <a:lnTo>
                    <a:pt x="1912302" y="2821735"/>
                  </a:lnTo>
                  <a:lnTo>
                    <a:pt x="1915785" y="2820759"/>
                  </a:lnTo>
                  <a:lnTo>
                    <a:pt x="1919269" y="2820431"/>
                  </a:lnTo>
                  <a:lnTo>
                    <a:pt x="1922752" y="2819458"/>
                  </a:lnTo>
                  <a:lnTo>
                    <a:pt x="1926235" y="2818485"/>
                  </a:lnTo>
                  <a:lnTo>
                    <a:pt x="1929718" y="2818807"/>
                  </a:lnTo>
                  <a:lnTo>
                    <a:pt x="1933202" y="2817837"/>
                  </a:lnTo>
                  <a:lnTo>
                    <a:pt x="1936685" y="2816868"/>
                  </a:lnTo>
                  <a:lnTo>
                    <a:pt x="1940168" y="2821684"/>
                  </a:lnTo>
                  <a:lnTo>
                    <a:pt x="1943651" y="2820722"/>
                  </a:lnTo>
                  <a:lnTo>
                    <a:pt x="1947135" y="2819761"/>
                  </a:lnTo>
                  <a:lnTo>
                    <a:pt x="1950618" y="2823876"/>
                  </a:lnTo>
                  <a:lnTo>
                    <a:pt x="1954101" y="2822922"/>
                  </a:lnTo>
                  <a:lnTo>
                    <a:pt x="1957584" y="2821968"/>
                  </a:lnTo>
                  <a:lnTo>
                    <a:pt x="1961068" y="2821647"/>
                  </a:lnTo>
                  <a:lnTo>
                    <a:pt x="1964551" y="2820695"/>
                  </a:lnTo>
                  <a:lnTo>
                    <a:pt x="1968034" y="2825383"/>
                  </a:lnTo>
                  <a:lnTo>
                    <a:pt x="1971517" y="2824439"/>
                  </a:lnTo>
                  <a:lnTo>
                    <a:pt x="1975001" y="2823495"/>
                  </a:lnTo>
                  <a:lnTo>
                    <a:pt x="1978484" y="2822552"/>
                  </a:lnTo>
                  <a:lnTo>
                    <a:pt x="1981967" y="2821610"/>
                  </a:lnTo>
                  <a:lnTo>
                    <a:pt x="1985450" y="2820668"/>
                  </a:lnTo>
                  <a:lnTo>
                    <a:pt x="1988934" y="2824692"/>
                  </a:lnTo>
                  <a:lnTo>
                    <a:pt x="1992417" y="2823757"/>
                  </a:lnTo>
                  <a:lnTo>
                    <a:pt x="1995900" y="2822823"/>
                  </a:lnTo>
                  <a:lnTo>
                    <a:pt x="1999383" y="2828012"/>
                  </a:lnTo>
                  <a:lnTo>
                    <a:pt x="2002867" y="2827085"/>
                  </a:lnTo>
                  <a:lnTo>
                    <a:pt x="2006350" y="2826159"/>
                  </a:lnTo>
                  <a:lnTo>
                    <a:pt x="2009833" y="2828865"/>
                  </a:lnTo>
                  <a:lnTo>
                    <a:pt x="2013316" y="2827945"/>
                  </a:lnTo>
                  <a:lnTo>
                    <a:pt x="2016799" y="2827024"/>
                  </a:lnTo>
                  <a:lnTo>
                    <a:pt x="2020283" y="2827310"/>
                  </a:lnTo>
                  <a:lnTo>
                    <a:pt x="2023766" y="2826393"/>
                  </a:lnTo>
                  <a:lnTo>
                    <a:pt x="2027249" y="2829073"/>
                  </a:lnTo>
                  <a:lnTo>
                    <a:pt x="2030732" y="2828161"/>
                  </a:lnTo>
                  <a:lnTo>
                    <a:pt x="2034216" y="2827249"/>
                  </a:lnTo>
                  <a:lnTo>
                    <a:pt x="2037699" y="2833438"/>
                  </a:lnTo>
                  <a:lnTo>
                    <a:pt x="2041182" y="2832535"/>
                  </a:lnTo>
                  <a:lnTo>
                    <a:pt x="2044665" y="2831632"/>
                  </a:lnTo>
                  <a:lnTo>
                    <a:pt x="2048149" y="2848441"/>
                  </a:lnTo>
                  <a:lnTo>
                    <a:pt x="2051632" y="2847558"/>
                  </a:lnTo>
                  <a:lnTo>
                    <a:pt x="2055115" y="2846676"/>
                  </a:lnTo>
                  <a:lnTo>
                    <a:pt x="2058598" y="2847463"/>
                  </a:lnTo>
                  <a:lnTo>
                    <a:pt x="2062082" y="2846584"/>
                  </a:lnTo>
                  <a:lnTo>
                    <a:pt x="2065565" y="2845705"/>
                  </a:lnTo>
                  <a:lnTo>
                    <a:pt x="2069048" y="2854149"/>
                  </a:lnTo>
                  <a:lnTo>
                    <a:pt x="2072531" y="2853281"/>
                  </a:lnTo>
                  <a:lnTo>
                    <a:pt x="2076015" y="2852414"/>
                  </a:lnTo>
                  <a:lnTo>
                    <a:pt x="2079498" y="2857986"/>
                  </a:lnTo>
                  <a:lnTo>
                    <a:pt x="2082981" y="2857127"/>
                  </a:lnTo>
                  <a:lnTo>
                    <a:pt x="2086464" y="2862069"/>
                  </a:lnTo>
                  <a:lnTo>
                    <a:pt x="2089948" y="2861217"/>
                  </a:lnTo>
                  <a:lnTo>
                    <a:pt x="2093431" y="2860366"/>
                  </a:lnTo>
                  <a:lnTo>
                    <a:pt x="2096914" y="2859515"/>
                  </a:lnTo>
                  <a:lnTo>
                    <a:pt x="2100397" y="2858665"/>
                  </a:lnTo>
                  <a:lnTo>
                    <a:pt x="2103881" y="2857815"/>
                  </a:lnTo>
                  <a:lnTo>
                    <a:pt x="2107364" y="2859062"/>
                  </a:lnTo>
                  <a:lnTo>
                    <a:pt x="2110847" y="2858215"/>
                  </a:lnTo>
                  <a:lnTo>
                    <a:pt x="2114330" y="2857369"/>
                  </a:lnTo>
                  <a:lnTo>
                    <a:pt x="2117814" y="2858612"/>
                  </a:lnTo>
                  <a:lnTo>
                    <a:pt x="2121297" y="2857769"/>
                  </a:lnTo>
                  <a:lnTo>
                    <a:pt x="2124780" y="2856927"/>
                  </a:lnTo>
                  <a:lnTo>
                    <a:pt x="2128263" y="2857647"/>
                  </a:lnTo>
                  <a:lnTo>
                    <a:pt x="2131747" y="2856807"/>
                  </a:lnTo>
                  <a:lnTo>
                    <a:pt x="2135230" y="2856488"/>
                  </a:lnTo>
                  <a:lnTo>
                    <a:pt x="2138713" y="2855650"/>
                  </a:lnTo>
                  <a:lnTo>
                    <a:pt x="2142196" y="2854812"/>
                  </a:lnTo>
                  <a:lnTo>
                    <a:pt x="2145680" y="2869236"/>
                  </a:lnTo>
                  <a:lnTo>
                    <a:pt x="2149163" y="2868415"/>
                  </a:lnTo>
                  <a:lnTo>
                    <a:pt x="2152646" y="2867594"/>
                  </a:lnTo>
                  <a:lnTo>
                    <a:pt x="2156129" y="2871223"/>
                  </a:lnTo>
                  <a:lnTo>
                    <a:pt x="2159613" y="2870409"/>
                  </a:lnTo>
                  <a:lnTo>
                    <a:pt x="2163096" y="2869594"/>
                  </a:lnTo>
                  <a:lnTo>
                    <a:pt x="2166579" y="2870743"/>
                  </a:lnTo>
                  <a:lnTo>
                    <a:pt x="2170062" y="2869932"/>
                  </a:lnTo>
                  <a:lnTo>
                    <a:pt x="2173546" y="2869121"/>
                  </a:lnTo>
                  <a:lnTo>
                    <a:pt x="2177029" y="2872211"/>
                  </a:lnTo>
                  <a:lnTo>
                    <a:pt x="2180512" y="2871405"/>
                  </a:lnTo>
                  <a:lnTo>
                    <a:pt x="2183995" y="2870600"/>
                  </a:lnTo>
                  <a:lnTo>
                    <a:pt x="2187479" y="2871732"/>
                  </a:lnTo>
                  <a:lnTo>
                    <a:pt x="2190962" y="2870930"/>
                  </a:lnTo>
                  <a:lnTo>
                    <a:pt x="2194445" y="2875405"/>
                  </a:lnTo>
                  <a:lnTo>
                    <a:pt x="2197928" y="2874609"/>
                  </a:lnTo>
                  <a:lnTo>
                    <a:pt x="2201412" y="2873813"/>
                  </a:lnTo>
                  <a:lnTo>
                    <a:pt x="2204895" y="2879157"/>
                  </a:lnTo>
                  <a:lnTo>
                    <a:pt x="2208378" y="2878369"/>
                  </a:lnTo>
                  <a:lnTo>
                    <a:pt x="2211861" y="2877580"/>
                  </a:lnTo>
                  <a:lnTo>
                    <a:pt x="2215345" y="2878663"/>
                  </a:lnTo>
                  <a:lnTo>
                    <a:pt x="2218828" y="2877877"/>
                  </a:lnTo>
                  <a:lnTo>
                    <a:pt x="2222311" y="2877092"/>
                  </a:lnTo>
                  <a:lnTo>
                    <a:pt x="2225794" y="2877241"/>
                  </a:lnTo>
                  <a:lnTo>
                    <a:pt x="2229278" y="2876458"/>
                  </a:lnTo>
                  <a:lnTo>
                    <a:pt x="2232761" y="2875676"/>
                  </a:lnTo>
                  <a:lnTo>
                    <a:pt x="2236244" y="2874893"/>
                  </a:lnTo>
                  <a:lnTo>
                    <a:pt x="2239727" y="2874111"/>
                  </a:lnTo>
                  <a:lnTo>
                    <a:pt x="2243211" y="2873330"/>
                  </a:lnTo>
                  <a:lnTo>
                    <a:pt x="2246694" y="2873017"/>
                  </a:lnTo>
                  <a:lnTo>
                    <a:pt x="2250177" y="2872237"/>
                  </a:lnTo>
                  <a:lnTo>
                    <a:pt x="2253660" y="2876113"/>
                  </a:lnTo>
                  <a:lnTo>
                    <a:pt x="2257144" y="2875339"/>
                  </a:lnTo>
                  <a:lnTo>
                    <a:pt x="2260627" y="2874565"/>
                  </a:lnTo>
                  <a:lnTo>
                    <a:pt x="2264110" y="2873791"/>
                  </a:lnTo>
                  <a:lnTo>
                    <a:pt x="2267593" y="2873017"/>
                  </a:lnTo>
                  <a:lnTo>
                    <a:pt x="2271077" y="2872245"/>
                  </a:lnTo>
                  <a:lnTo>
                    <a:pt x="2274560" y="2873787"/>
                  </a:lnTo>
                  <a:lnTo>
                    <a:pt x="2278043" y="2873017"/>
                  </a:lnTo>
                  <a:lnTo>
                    <a:pt x="2281526" y="2872248"/>
                  </a:lnTo>
                  <a:lnTo>
                    <a:pt x="2285010" y="2871941"/>
                  </a:lnTo>
                  <a:lnTo>
                    <a:pt x="2288493" y="2871173"/>
                  </a:lnTo>
                  <a:lnTo>
                    <a:pt x="2291976" y="2870406"/>
                  </a:lnTo>
                  <a:lnTo>
                    <a:pt x="2295459" y="2881453"/>
                  </a:lnTo>
                  <a:lnTo>
                    <a:pt x="2298942" y="2880698"/>
                  </a:lnTo>
                  <a:lnTo>
                    <a:pt x="2302426" y="2879943"/>
                  </a:lnTo>
                  <a:lnTo>
                    <a:pt x="2305909" y="2879636"/>
                  </a:lnTo>
                  <a:lnTo>
                    <a:pt x="2309392" y="2878882"/>
                  </a:lnTo>
                  <a:lnTo>
                    <a:pt x="2312875" y="2882568"/>
                  </a:lnTo>
                  <a:lnTo>
                    <a:pt x="2316359" y="2881820"/>
                  </a:lnTo>
                  <a:lnTo>
                    <a:pt x="2319842" y="2881072"/>
                  </a:lnTo>
                  <a:lnTo>
                    <a:pt x="2323325" y="2880324"/>
                  </a:lnTo>
                  <a:lnTo>
                    <a:pt x="2326808" y="2879577"/>
                  </a:lnTo>
                  <a:lnTo>
                    <a:pt x="2330292" y="2878830"/>
                  </a:lnTo>
                  <a:lnTo>
                    <a:pt x="2333775" y="2885094"/>
                  </a:lnTo>
                  <a:lnTo>
                    <a:pt x="2337258" y="2884355"/>
                  </a:lnTo>
                  <a:lnTo>
                    <a:pt x="2340741" y="2883616"/>
                  </a:lnTo>
                  <a:lnTo>
                    <a:pt x="2344225" y="2888044"/>
                  </a:lnTo>
                  <a:lnTo>
                    <a:pt x="2347708" y="2887311"/>
                  </a:lnTo>
                  <a:lnTo>
                    <a:pt x="2351191" y="2886579"/>
                  </a:lnTo>
                  <a:lnTo>
                    <a:pt x="2354674" y="2886701"/>
                  </a:lnTo>
                  <a:lnTo>
                    <a:pt x="2358158" y="2885970"/>
                  </a:lnTo>
                  <a:lnTo>
                    <a:pt x="2361641" y="2893674"/>
                  </a:lnTo>
                  <a:lnTo>
                    <a:pt x="2365124" y="2892952"/>
                  </a:lnTo>
                  <a:lnTo>
                    <a:pt x="2368607" y="2892230"/>
                  </a:lnTo>
                  <a:lnTo>
                    <a:pt x="2372091" y="2894825"/>
                  </a:lnTo>
                  <a:lnTo>
                    <a:pt x="2375574" y="2894108"/>
                  </a:lnTo>
                  <a:lnTo>
                    <a:pt x="2379057" y="2893390"/>
                  </a:lnTo>
                  <a:lnTo>
                    <a:pt x="2382540" y="2896371"/>
                  </a:lnTo>
                  <a:lnTo>
                    <a:pt x="2386024" y="2895658"/>
                  </a:lnTo>
                  <a:lnTo>
                    <a:pt x="2389507" y="2894945"/>
                  </a:lnTo>
                  <a:lnTo>
                    <a:pt x="2392990" y="2901114"/>
                  </a:lnTo>
                  <a:lnTo>
                    <a:pt x="2396473" y="2900408"/>
                  </a:lnTo>
                  <a:lnTo>
                    <a:pt x="2399957" y="2899703"/>
                  </a:lnTo>
                  <a:lnTo>
                    <a:pt x="2403440" y="2901395"/>
                  </a:lnTo>
                  <a:lnTo>
                    <a:pt x="2406923" y="2900693"/>
                  </a:lnTo>
                  <a:lnTo>
                    <a:pt x="2410406" y="2899991"/>
                  </a:lnTo>
                  <a:lnTo>
                    <a:pt x="2413890" y="2904039"/>
                  </a:lnTo>
                  <a:lnTo>
                    <a:pt x="2417373" y="2903343"/>
                  </a:lnTo>
                  <a:lnTo>
                    <a:pt x="2420856" y="2902646"/>
                  </a:lnTo>
                  <a:lnTo>
                    <a:pt x="2424339" y="2901950"/>
                  </a:lnTo>
                  <a:lnTo>
                    <a:pt x="2427823" y="2901255"/>
                  </a:lnTo>
                  <a:lnTo>
                    <a:pt x="2431306" y="2907189"/>
                  </a:lnTo>
                  <a:lnTo>
                    <a:pt x="2434789" y="2906501"/>
                  </a:lnTo>
                  <a:lnTo>
                    <a:pt x="2438272" y="2905812"/>
                  </a:lnTo>
                  <a:lnTo>
                    <a:pt x="2441756" y="2905124"/>
                  </a:lnTo>
                  <a:lnTo>
                    <a:pt x="2445239" y="2904437"/>
                  </a:lnTo>
                  <a:lnTo>
                    <a:pt x="2448722" y="2903749"/>
                  </a:lnTo>
                  <a:lnTo>
                    <a:pt x="2452205" y="2903837"/>
                  </a:lnTo>
                  <a:lnTo>
                    <a:pt x="2455689" y="2903151"/>
                  </a:lnTo>
                  <a:lnTo>
                    <a:pt x="2459172" y="2902465"/>
                  </a:lnTo>
                  <a:lnTo>
                    <a:pt x="2462655" y="2912066"/>
                  </a:lnTo>
                  <a:lnTo>
                    <a:pt x="2466138" y="2911391"/>
                  </a:lnTo>
                  <a:lnTo>
                    <a:pt x="2469622" y="2910716"/>
                  </a:lnTo>
                  <a:lnTo>
                    <a:pt x="2473105" y="2921083"/>
                  </a:lnTo>
                  <a:lnTo>
                    <a:pt x="2476588" y="2920419"/>
                  </a:lnTo>
                  <a:lnTo>
                    <a:pt x="2480071" y="2924063"/>
                  </a:lnTo>
                  <a:lnTo>
                    <a:pt x="2483555" y="2923404"/>
                  </a:lnTo>
                  <a:lnTo>
                    <a:pt x="2487038" y="2922745"/>
                  </a:lnTo>
                  <a:lnTo>
                    <a:pt x="2490521" y="2926691"/>
                  </a:lnTo>
                  <a:lnTo>
                    <a:pt x="2494004" y="2926037"/>
                  </a:lnTo>
                  <a:lnTo>
                    <a:pt x="2497488" y="2925384"/>
                  </a:lnTo>
                  <a:lnTo>
                    <a:pt x="2500971" y="2926136"/>
                  </a:lnTo>
                  <a:lnTo>
                    <a:pt x="2504454" y="2925485"/>
                  </a:lnTo>
                  <a:lnTo>
                    <a:pt x="2507937" y="2924833"/>
                  </a:lnTo>
                  <a:lnTo>
                    <a:pt x="2511421" y="2928715"/>
                  </a:lnTo>
                  <a:lnTo>
                    <a:pt x="2514904" y="2928069"/>
                  </a:lnTo>
                  <a:lnTo>
                    <a:pt x="2518387" y="2927423"/>
                  </a:lnTo>
                  <a:lnTo>
                    <a:pt x="2521870" y="2932951"/>
                  </a:lnTo>
                  <a:lnTo>
                    <a:pt x="2525354" y="2932311"/>
                  </a:lnTo>
                  <a:lnTo>
                    <a:pt x="2528837" y="2933028"/>
                  </a:lnTo>
                  <a:lnTo>
                    <a:pt x="2532320" y="2932390"/>
                  </a:lnTo>
                  <a:lnTo>
                    <a:pt x="2535803" y="2931752"/>
                  </a:lnTo>
                  <a:lnTo>
                    <a:pt x="2539287" y="2935488"/>
                  </a:lnTo>
                  <a:lnTo>
                    <a:pt x="2542770" y="2934855"/>
                  </a:lnTo>
                  <a:lnTo>
                    <a:pt x="2546253" y="2934222"/>
                  </a:lnTo>
                  <a:lnTo>
                    <a:pt x="2549736" y="2940856"/>
                  </a:lnTo>
                  <a:lnTo>
                    <a:pt x="2553220" y="2940231"/>
                  </a:lnTo>
                  <a:lnTo>
                    <a:pt x="2556703" y="2939606"/>
                  </a:lnTo>
                  <a:lnTo>
                    <a:pt x="2560186" y="2949557"/>
                  </a:lnTo>
                  <a:lnTo>
                    <a:pt x="2563669" y="2948942"/>
                  </a:lnTo>
                  <a:lnTo>
                    <a:pt x="2567153" y="2948328"/>
                  </a:lnTo>
                  <a:lnTo>
                    <a:pt x="2570636" y="2955478"/>
                  </a:lnTo>
                  <a:lnTo>
                    <a:pt x="2574119" y="2954872"/>
                  </a:lnTo>
                  <a:lnTo>
                    <a:pt x="2577602" y="2954265"/>
                  </a:lnTo>
                  <a:lnTo>
                    <a:pt x="2581085" y="2960925"/>
                  </a:lnTo>
                  <a:lnTo>
                    <a:pt x="2584569" y="2960326"/>
                  </a:lnTo>
                  <a:lnTo>
                    <a:pt x="2588052" y="2962406"/>
                  </a:lnTo>
                  <a:lnTo>
                    <a:pt x="2591535" y="2961810"/>
                  </a:lnTo>
                  <a:lnTo>
                    <a:pt x="2595018" y="2961214"/>
                  </a:lnTo>
                  <a:lnTo>
                    <a:pt x="2598502" y="2961211"/>
                  </a:lnTo>
                  <a:lnTo>
                    <a:pt x="2601985" y="2960617"/>
                  </a:lnTo>
                  <a:lnTo>
                    <a:pt x="2605468" y="2960022"/>
                  </a:lnTo>
                  <a:lnTo>
                    <a:pt x="2608951" y="2960021"/>
                  </a:lnTo>
                  <a:lnTo>
                    <a:pt x="2612435" y="2959428"/>
                  </a:lnTo>
                  <a:lnTo>
                    <a:pt x="2615918" y="2958834"/>
                  </a:lnTo>
                  <a:lnTo>
                    <a:pt x="2619401" y="2966434"/>
                  </a:lnTo>
                  <a:lnTo>
                    <a:pt x="2622884" y="2965849"/>
                  </a:lnTo>
                  <a:lnTo>
                    <a:pt x="2626368" y="2965264"/>
                  </a:lnTo>
                  <a:lnTo>
                    <a:pt x="2629851" y="2966980"/>
                  </a:lnTo>
                  <a:lnTo>
                    <a:pt x="2633334" y="2966398"/>
                  </a:lnTo>
                  <a:lnTo>
                    <a:pt x="2636817" y="2965816"/>
                  </a:lnTo>
                  <a:lnTo>
                    <a:pt x="2640301" y="2967805"/>
                  </a:lnTo>
                  <a:lnTo>
                    <a:pt x="2643784" y="2967226"/>
                  </a:lnTo>
                  <a:lnTo>
                    <a:pt x="2647267" y="2968067"/>
                  </a:lnTo>
                  <a:lnTo>
                    <a:pt x="2650750" y="2967489"/>
                  </a:lnTo>
                  <a:lnTo>
                    <a:pt x="2654234" y="2966912"/>
                  </a:lnTo>
                  <a:lnTo>
                    <a:pt x="2657717" y="2971397"/>
                  </a:lnTo>
                  <a:lnTo>
                    <a:pt x="2661200" y="2970825"/>
                  </a:lnTo>
                  <a:lnTo>
                    <a:pt x="2664683" y="2970253"/>
                  </a:lnTo>
                  <a:lnTo>
                    <a:pt x="2668167" y="2971905"/>
                  </a:lnTo>
                  <a:lnTo>
                    <a:pt x="2671650" y="2971336"/>
                  </a:lnTo>
                  <a:lnTo>
                    <a:pt x="2675133" y="2970767"/>
                  </a:lnTo>
                  <a:lnTo>
                    <a:pt x="2678616" y="2980000"/>
                  </a:lnTo>
                  <a:lnTo>
                    <a:pt x="2682100" y="2979440"/>
                  </a:lnTo>
                  <a:lnTo>
                    <a:pt x="2685583" y="2978881"/>
                  </a:lnTo>
                  <a:lnTo>
                    <a:pt x="2689066" y="2981779"/>
                  </a:lnTo>
                  <a:lnTo>
                    <a:pt x="2692549" y="2981223"/>
                  </a:lnTo>
                  <a:lnTo>
                    <a:pt x="2696033" y="2980667"/>
                  </a:lnTo>
                  <a:lnTo>
                    <a:pt x="2699516" y="2983532"/>
                  </a:lnTo>
                  <a:lnTo>
                    <a:pt x="2702999" y="2982980"/>
                  </a:lnTo>
                  <a:lnTo>
                    <a:pt x="2706482" y="2985550"/>
                  </a:lnTo>
                  <a:lnTo>
                    <a:pt x="2709966" y="2985001"/>
                  </a:lnTo>
                  <a:lnTo>
                    <a:pt x="2713449" y="2984452"/>
                  </a:lnTo>
                  <a:lnTo>
                    <a:pt x="2716932" y="2986483"/>
                  </a:lnTo>
                  <a:lnTo>
                    <a:pt x="2720415" y="2985937"/>
                  </a:lnTo>
                  <a:lnTo>
                    <a:pt x="2723899" y="2985391"/>
                  </a:lnTo>
                  <a:lnTo>
                    <a:pt x="2727382" y="2991697"/>
                  </a:lnTo>
                  <a:lnTo>
                    <a:pt x="2730865" y="2991158"/>
                  </a:lnTo>
                  <a:lnTo>
                    <a:pt x="2734348" y="2990619"/>
                  </a:lnTo>
                  <a:lnTo>
                    <a:pt x="2737832" y="2991830"/>
                  </a:lnTo>
                  <a:lnTo>
                    <a:pt x="2741315" y="2991293"/>
                  </a:lnTo>
                  <a:lnTo>
                    <a:pt x="2744798" y="2990757"/>
                  </a:lnTo>
                  <a:lnTo>
                    <a:pt x="2748281" y="2999775"/>
                  </a:lnTo>
                  <a:lnTo>
                    <a:pt x="2751765" y="2999248"/>
                  </a:lnTo>
                  <a:lnTo>
                    <a:pt x="2755248" y="2999441"/>
                  </a:lnTo>
                  <a:lnTo>
                    <a:pt x="2758731" y="2998915"/>
                  </a:lnTo>
                  <a:lnTo>
                    <a:pt x="2762214" y="2998388"/>
                  </a:lnTo>
                  <a:lnTo>
                    <a:pt x="2765698" y="2999302"/>
                  </a:lnTo>
                  <a:lnTo>
                    <a:pt x="2769181" y="2998777"/>
                  </a:lnTo>
                  <a:lnTo>
                    <a:pt x="2772664" y="2998252"/>
                  </a:lnTo>
                  <a:lnTo>
                    <a:pt x="2776147" y="2998207"/>
                  </a:lnTo>
                  <a:lnTo>
                    <a:pt x="2779631" y="2997684"/>
                  </a:lnTo>
                  <a:lnTo>
                    <a:pt x="2783114" y="2997160"/>
                  </a:lnTo>
                  <a:lnTo>
                    <a:pt x="2786597" y="2997595"/>
                  </a:lnTo>
                  <a:lnTo>
                    <a:pt x="2790080" y="2997073"/>
                  </a:lnTo>
                  <a:lnTo>
                    <a:pt x="2793564" y="2996550"/>
                  </a:lnTo>
                  <a:lnTo>
                    <a:pt x="2797047" y="2997939"/>
                  </a:lnTo>
                  <a:lnTo>
                    <a:pt x="2800530" y="2997419"/>
                  </a:lnTo>
                  <a:lnTo>
                    <a:pt x="2804013" y="2996899"/>
                  </a:lnTo>
                  <a:lnTo>
                    <a:pt x="2807497" y="2997331"/>
                  </a:lnTo>
                  <a:lnTo>
                    <a:pt x="2810980" y="2996813"/>
                  </a:lnTo>
                  <a:lnTo>
                    <a:pt x="2814463" y="2997481"/>
                  </a:lnTo>
                  <a:lnTo>
                    <a:pt x="2817946" y="2996964"/>
                  </a:lnTo>
                  <a:lnTo>
                    <a:pt x="2821430" y="2996447"/>
                  </a:lnTo>
                  <a:lnTo>
                    <a:pt x="2824913" y="2997822"/>
                  </a:lnTo>
                  <a:lnTo>
                    <a:pt x="2828396" y="2997307"/>
                  </a:lnTo>
                  <a:lnTo>
                    <a:pt x="2831879" y="2996792"/>
                  </a:lnTo>
                  <a:lnTo>
                    <a:pt x="2835363" y="2999330"/>
                  </a:lnTo>
                  <a:lnTo>
                    <a:pt x="2838846" y="2998818"/>
                  </a:lnTo>
                  <a:lnTo>
                    <a:pt x="2842329" y="2998306"/>
                  </a:lnTo>
                  <a:lnTo>
                    <a:pt x="2845812" y="3005394"/>
                  </a:lnTo>
                  <a:lnTo>
                    <a:pt x="2849296" y="3004889"/>
                  </a:lnTo>
                  <a:lnTo>
                    <a:pt x="2852779" y="3004385"/>
                  </a:lnTo>
                  <a:lnTo>
                    <a:pt x="2856262" y="3005240"/>
                  </a:lnTo>
                  <a:lnTo>
                    <a:pt x="2859745" y="3004737"/>
                  </a:lnTo>
                  <a:lnTo>
                    <a:pt x="2863229" y="3004235"/>
                  </a:lnTo>
                  <a:lnTo>
                    <a:pt x="2866712" y="3004411"/>
                  </a:lnTo>
                  <a:lnTo>
                    <a:pt x="2870195" y="3003909"/>
                  </a:lnTo>
                  <a:lnTo>
                    <a:pt x="2873678" y="3004762"/>
                  </a:lnTo>
                  <a:lnTo>
                    <a:pt x="2877161" y="3004262"/>
                  </a:lnTo>
                  <a:lnTo>
                    <a:pt x="2880645" y="3003762"/>
                  </a:lnTo>
                  <a:lnTo>
                    <a:pt x="2884128" y="3005060"/>
                  </a:lnTo>
                  <a:lnTo>
                    <a:pt x="2887611" y="3004562"/>
                  </a:lnTo>
                  <a:lnTo>
                    <a:pt x="2891094" y="3004064"/>
                  </a:lnTo>
                  <a:lnTo>
                    <a:pt x="2894578" y="3004015"/>
                  </a:lnTo>
                  <a:lnTo>
                    <a:pt x="2898061" y="3003518"/>
                  </a:lnTo>
                  <a:lnTo>
                    <a:pt x="2901544" y="3003020"/>
                  </a:lnTo>
                  <a:lnTo>
                    <a:pt x="2905027" y="3005649"/>
                  </a:lnTo>
                  <a:lnTo>
                    <a:pt x="2908511" y="3005155"/>
                  </a:lnTo>
                  <a:lnTo>
                    <a:pt x="2911994" y="3004661"/>
                  </a:lnTo>
                  <a:lnTo>
                    <a:pt x="2915477" y="3006160"/>
                  </a:lnTo>
                  <a:lnTo>
                    <a:pt x="2918960" y="3005669"/>
                  </a:lnTo>
                  <a:lnTo>
                    <a:pt x="2922444" y="3008903"/>
                  </a:lnTo>
                  <a:lnTo>
                    <a:pt x="2925927" y="3008415"/>
                  </a:lnTo>
                  <a:lnTo>
                    <a:pt x="2929410" y="3007927"/>
                  </a:lnTo>
                  <a:lnTo>
                    <a:pt x="2932893" y="3009609"/>
                  </a:lnTo>
                  <a:lnTo>
                    <a:pt x="2936377" y="3009124"/>
                  </a:lnTo>
                  <a:lnTo>
                    <a:pt x="2939860" y="3008638"/>
                  </a:lnTo>
                  <a:lnTo>
                    <a:pt x="2943343" y="3011166"/>
                  </a:lnTo>
                  <a:lnTo>
                    <a:pt x="2946826" y="3010683"/>
                  </a:lnTo>
                  <a:lnTo>
                    <a:pt x="2950310" y="3010200"/>
                  </a:lnTo>
                  <a:lnTo>
                    <a:pt x="2953793" y="3011852"/>
                  </a:lnTo>
                  <a:lnTo>
                    <a:pt x="2957276" y="3011372"/>
                  </a:lnTo>
                  <a:lnTo>
                    <a:pt x="2960759" y="3010891"/>
                  </a:lnTo>
                  <a:lnTo>
                    <a:pt x="2964243" y="3012321"/>
                  </a:lnTo>
                  <a:lnTo>
                    <a:pt x="2967726" y="3011842"/>
                  </a:lnTo>
                  <a:lnTo>
                    <a:pt x="2971209" y="3011364"/>
                  </a:lnTo>
                  <a:lnTo>
                    <a:pt x="2974692" y="3016331"/>
                  </a:lnTo>
                  <a:lnTo>
                    <a:pt x="2978176" y="3015858"/>
                  </a:lnTo>
                  <a:lnTo>
                    <a:pt x="2981659" y="3015592"/>
                  </a:lnTo>
                  <a:lnTo>
                    <a:pt x="2985142" y="3015119"/>
                  </a:lnTo>
                  <a:lnTo>
                    <a:pt x="2988625" y="3014646"/>
                  </a:lnTo>
                  <a:lnTo>
                    <a:pt x="2992109" y="3018903"/>
                  </a:lnTo>
                  <a:lnTo>
                    <a:pt x="2995592" y="3018435"/>
                  </a:lnTo>
                  <a:lnTo>
                    <a:pt x="2999075" y="3017967"/>
                  </a:lnTo>
                  <a:lnTo>
                    <a:pt x="3002558" y="3018517"/>
                  </a:lnTo>
                  <a:lnTo>
                    <a:pt x="3006042" y="3018050"/>
                  </a:lnTo>
                  <a:lnTo>
                    <a:pt x="3009525" y="3017583"/>
                  </a:lnTo>
                  <a:lnTo>
                    <a:pt x="3013008" y="3018942"/>
                  </a:lnTo>
                  <a:lnTo>
                    <a:pt x="3016491" y="3018477"/>
                  </a:lnTo>
                  <a:lnTo>
                    <a:pt x="3019975" y="3018012"/>
                  </a:lnTo>
                  <a:lnTo>
                    <a:pt x="3023458" y="3021565"/>
                  </a:lnTo>
                  <a:lnTo>
                    <a:pt x="3026941" y="3021103"/>
                  </a:lnTo>
                  <a:lnTo>
                    <a:pt x="3030424" y="3020642"/>
                  </a:lnTo>
                  <a:lnTo>
                    <a:pt x="3033908" y="3020580"/>
                  </a:lnTo>
                  <a:lnTo>
                    <a:pt x="3037391" y="3020119"/>
                  </a:lnTo>
                  <a:lnTo>
                    <a:pt x="3040874" y="3024206"/>
                  </a:lnTo>
                  <a:lnTo>
                    <a:pt x="3044357" y="3023749"/>
                  </a:lnTo>
                  <a:lnTo>
                    <a:pt x="3047841" y="3023293"/>
                  </a:lnTo>
                  <a:lnTo>
                    <a:pt x="3051324" y="3023425"/>
                  </a:lnTo>
                  <a:lnTo>
                    <a:pt x="3054807" y="3022969"/>
                  </a:lnTo>
                  <a:lnTo>
                    <a:pt x="3058290" y="3022514"/>
                  </a:lnTo>
                  <a:lnTo>
                    <a:pt x="3061774" y="3022647"/>
                  </a:lnTo>
                  <a:lnTo>
                    <a:pt x="3065257" y="3022192"/>
                  </a:lnTo>
                  <a:lnTo>
                    <a:pt x="3068740" y="3021737"/>
                  </a:lnTo>
                  <a:lnTo>
                    <a:pt x="3072223" y="3023237"/>
                  </a:lnTo>
                  <a:lnTo>
                    <a:pt x="3075707" y="3022784"/>
                  </a:lnTo>
                  <a:lnTo>
                    <a:pt x="3079190" y="3022332"/>
                  </a:lnTo>
                  <a:lnTo>
                    <a:pt x="3082673" y="3022075"/>
                  </a:lnTo>
                  <a:lnTo>
                    <a:pt x="3086156" y="3021623"/>
                  </a:lnTo>
                  <a:lnTo>
                    <a:pt x="3089640" y="3021171"/>
                  </a:lnTo>
                  <a:lnTo>
                    <a:pt x="3093123" y="3021888"/>
                  </a:lnTo>
                  <a:lnTo>
                    <a:pt x="3096606" y="3021437"/>
                  </a:lnTo>
                  <a:lnTo>
                    <a:pt x="3100089" y="3023312"/>
                  </a:lnTo>
                  <a:lnTo>
                    <a:pt x="3103573" y="3022863"/>
                  </a:lnTo>
                  <a:lnTo>
                    <a:pt x="3107056" y="3022415"/>
                  </a:lnTo>
                  <a:lnTo>
                    <a:pt x="3110539" y="3024847"/>
                  </a:lnTo>
                  <a:lnTo>
                    <a:pt x="3114022" y="3024401"/>
                  </a:lnTo>
                  <a:lnTo>
                    <a:pt x="3117506" y="3023956"/>
                  </a:lnTo>
                  <a:lnTo>
                    <a:pt x="3120989" y="3024655"/>
                  </a:lnTo>
                  <a:lnTo>
                    <a:pt x="3124472" y="3024211"/>
                  </a:lnTo>
                  <a:lnTo>
                    <a:pt x="3127955" y="3023767"/>
                  </a:lnTo>
                  <a:lnTo>
                    <a:pt x="3131439" y="3023513"/>
                  </a:lnTo>
                  <a:lnTo>
                    <a:pt x="3134922" y="3023070"/>
                  </a:lnTo>
                  <a:lnTo>
                    <a:pt x="3138405" y="3022626"/>
                  </a:lnTo>
                  <a:lnTo>
                    <a:pt x="3141888" y="3022755"/>
                  </a:lnTo>
                  <a:lnTo>
                    <a:pt x="3145372" y="3022312"/>
                  </a:lnTo>
                  <a:lnTo>
                    <a:pt x="3148855" y="3023582"/>
                  </a:lnTo>
                  <a:lnTo>
                    <a:pt x="3152338" y="3023140"/>
                  </a:lnTo>
                  <a:lnTo>
                    <a:pt x="3155821" y="3022699"/>
                  </a:lnTo>
                  <a:lnTo>
                    <a:pt x="3159304" y="3023395"/>
                  </a:lnTo>
                  <a:lnTo>
                    <a:pt x="3162788" y="3022955"/>
                  </a:lnTo>
                  <a:lnTo>
                    <a:pt x="3166271" y="3022515"/>
                  </a:lnTo>
                  <a:lnTo>
                    <a:pt x="3169754" y="3023775"/>
                  </a:lnTo>
                  <a:lnTo>
                    <a:pt x="3173237" y="3023337"/>
                  </a:lnTo>
                  <a:lnTo>
                    <a:pt x="3176721" y="3022899"/>
                  </a:lnTo>
                  <a:lnTo>
                    <a:pt x="3180204" y="3025831"/>
                  </a:lnTo>
                  <a:lnTo>
                    <a:pt x="3183687" y="3025396"/>
                  </a:lnTo>
                  <a:lnTo>
                    <a:pt x="3187170" y="3024961"/>
                  </a:lnTo>
                  <a:lnTo>
                    <a:pt x="3190654" y="3030229"/>
                  </a:lnTo>
                  <a:lnTo>
                    <a:pt x="3194137" y="3029799"/>
                  </a:lnTo>
                  <a:lnTo>
                    <a:pt x="3197620" y="3029369"/>
                  </a:lnTo>
                  <a:lnTo>
                    <a:pt x="3201103" y="3028939"/>
                  </a:lnTo>
                  <a:lnTo>
                    <a:pt x="3204587" y="3028509"/>
                  </a:lnTo>
                  <a:lnTo>
                    <a:pt x="3208070" y="3028808"/>
                  </a:lnTo>
                  <a:lnTo>
                    <a:pt x="3211553" y="3028379"/>
                  </a:lnTo>
                  <a:lnTo>
                    <a:pt x="3215036" y="3027950"/>
                  </a:lnTo>
                  <a:lnTo>
                    <a:pt x="3218520" y="3027522"/>
                  </a:lnTo>
                  <a:lnTo>
                    <a:pt x="3222003" y="3027093"/>
                  </a:lnTo>
                  <a:lnTo>
                    <a:pt x="3225486" y="3026664"/>
                  </a:lnTo>
                  <a:lnTo>
                    <a:pt x="3228969" y="3027330"/>
                  </a:lnTo>
                  <a:lnTo>
                    <a:pt x="3232453" y="3026902"/>
                  </a:lnTo>
                  <a:lnTo>
                    <a:pt x="3235936" y="3026475"/>
                  </a:lnTo>
                  <a:lnTo>
                    <a:pt x="3239419" y="3029485"/>
                  </a:lnTo>
                  <a:lnTo>
                    <a:pt x="3242902" y="3029061"/>
                  </a:lnTo>
                  <a:lnTo>
                    <a:pt x="3246386" y="3028637"/>
                  </a:lnTo>
                  <a:lnTo>
                    <a:pt x="3249869" y="3038589"/>
                  </a:lnTo>
                  <a:lnTo>
                    <a:pt x="3253352" y="3038173"/>
                  </a:lnTo>
                  <a:lnTo>
                    <a:pt x="3256835" y="3037758"/>
                  </a:lnTo>
                  <a:lnTo>
                    <a:pt x="3260319" y="3037859"/>
                  </a:lnTo>
                  <a:lnTo>
                    <a:pt x="3263802" y="3037444"/>
                  </a:lnTo>
                  <a:lnTo>
                    <a:pt x="3267285" y="3038231"/>
                  </a:lnTo>
                  <a:lnTo>
                    <a:pt x="3270768" y="3037817"/>
                  </a:lnTo>
                  <a:lnTo>
                    <a:pt x="3274252" y="3037403"/>
                  </a:lnTo>
                  <a:lnTo>
                    <a:pt x="3277735" y="3041744"/>
                  </a:lnTo>
                  <a:lnTo>
                    <a:pt x="3281218" y="3041335"/>
                  </a:lnTo>
                  <a:lnTo>
                    <a:pt x="3284701" y="3040925"/>
                  </a:lnTo>
                  <a:lnTo>
                    <a:pt x="3288185" y="3046168"/>
                  </a:lnTo>
                  <a:lnTo>
                    <a:pt x="3291668" y="3045763"/>
                  </a:lnTo>
                  <a:lnTo>
                    <a:pt x="3295151" y="3045358"/>
                  </a:lnTo>
                  <a:lnTo>
                    <a:pt x="3298634" y="3045446"/>
                  </a:lnTo>
                  <a:lnTo>
                    <a:pt x="3302118" y="3045042"/>
                  </a:lnTo>
                  <a:lnTo>
                    <a:pt x="3305601" y="3044638"/>
                  </a:lnTo>
                  <a:lnTo>
                    <a:pt x="3309084" y="3046526"/>
                  </a:lnTo>
                  <a:lnTo>
                    <a:pt x="3312567" y="3046124"/>
                  </a:lnTo>
                  <a:lnTo>
                    <a:pt x="3316051" y="3051197"/>
                  </a:lnTo>
                  <a:lnTo>
                    <a:pt x="3319534" y="3050799"/>
                  </a:lnTo>
                  <a:lnTo>
                    <a:pt x="3323017" y="3050402"/>
                  </a:lnTo>
                  <a:lnTo>
                    <a:pt x="3326500" y="3050005"/>
                  </a:lnTo>
                  <a:lnTo>
                    <a:pt x="3329984" y="3049608"/>
                  </a:lnTo>
                  <a:lnTo>
                    <a:pt x="3333467" y="3049210"/>
                  </a:lnTo>
                  <a:lnTo>
                    <a:pt x="3336950" y="3051828"/>
                  </a:lnTo>
                  <a:lnTo>
                    <a:pt x="3340433" y="3051434"/>
                  </a:lnTo>
                  <a:lnTo>
                    <a:pt x="3343917" y="3051039"/>
                  </a:lnTo>
                  <a:lnTo>
                    <a:pt x="3347400" y="3055486"/>
                  </a:lnTo>
                  <a:lnTo>
                    <a:pt x="3350883" y="3055096"/>
                  </a:lnTo>
                  <a:lnTo>
                    <a:pt x="3354366" y="3054705"/>
                  </a:lnTo>
                  <a:lnTo>
                    <a:pt x="3357850" y="3054315"/>
                  </a:lnTo>
                  <a:lnTo>
                    <a:pt x="3361333" y="3053925"/>
                  </a:lnTo>
                  <a:lnTo>
                    <a:pt x="3364816" y="3053535"/>
                  </a:lnTo>
                  <a:lnTo>
                    <a:pt x="3368299" y="3058507"/>
                  </a:lnTo>
                  <a:lnTo>
                    <a:pt x="3371783" y="3058122"/>
                  </a:lnTo>
                  <a:lnTo>
                    <a:pt x="3375266" y="3059697"/>
                  </a:lnTo>
                  <a:lnTo>
                    <a:pt x="3378749" y="3059313"/>
                  </a:lnTo>
                  <a:lnTo>
                    <a:pt x="3382232" y="3058929"/>
                  </a:lnTo>
                  <a:lnTo>
                    <a:pt x="3385716" y="3062865"/>
                  </a:lnTo>
                  <a:lnTo>
                    <a:pt x="3389199" y="3062485"/>
                  </a:lnTo>
                  <a:lnTo>
                    <a:pt x="3392682" y="3062105"/>
                  </a:lnTo>
                  <a:lnTo>
                    <a:pt x="3396165" y="3075865"/>
                  </a:lnTo>
                  <a:lnTo>
                    <a:pt x="3399649" y="3075496"/>
                  </a:lnTo>
                  <a:lnTo>
                    <a:pt x="3403132" y="3075128"/>
                  </a:lnTo>
                  <a:lnTo>
                    <a:pt x="3406615" y="3077098"/>
                  </a:lnTo>
                  <a:lnTo>
                    <a:pt x="3410098" y="3076731"/>
                  </a:lnTo>
                  <a:lnTo>
                    <a:pt x="3413582" y="3076364"/>
                  </a:lnTo>
                  <a:lnTo>
                    <a:pt x="3417065" y="3077091"/>
                  </a:lnTo>
                  <a:lnTo>
                    <a:pt x="3420548" y="3076726"/>
                  </a:lnTo>
                  <a:lnTo>
                    <a:pt x="3424031" y="3076360"/>
                  </a:lnTo>
                  <a:lnTo>
                    <a:pt x="3427515" y="3080322"/>
                  </a:lnTo>
                  <a:lnTo>
                    <a:pt x="3430998" y="3079960"/>
                  </a:lnTo>
                  <a:lnTo>
                    <a:pt x="3434481" y="3086707"/>
                  </a:lnTo>
                  <a:lnTo>
                    <a:pt x="3437964" y="3086351"/>
                  </a:lnTo>
                  <a:lnTo>
                    <a:pt x="3441447" y="3085995"/>
                  </a:lnTo>
                  <a:lnTo>
                    <a:pt x="3444931" y="3089108"/>
                  </a:lnTo>
                  <a:lnTo>
                    <a:pt x="3448414" y="3088755"/>
                  </a:lnTo>
                  <a:lnTo>
                    <a:pt x="3451897" y="3088401"/>
                  </a:lnTo>
                  <a:lnTo>
                    <a:pt x="3455380" y="3099937"/>
                  </a:lnTo>
                  <a:lnTo>
                    <a:pt x="3458864" y="3099593"/>
                  </a:lnTo>
                  <a:lnTo>
                    <a:pt x="3462347" y="3099249"/>
                  </a:lnTo>
                  <a:lnTo>
                    <a:pt x="3465830" y="3099267"/>
                  </a:lnTo>
                  <a:lnTo>
                    <a:pt x="3469313" y="3098923"/>
                  </a:lnTo>
                  <a:lnTo>
                    <a:pt x="3472797" y="3098580"/>
                  </a:lnTo>
                  <a:lnTo>
                    <a:pt x="3476280" y="3121654"/>
                  </a:lnTo>
                  <a:lnTo>
                    <a:pt x="3479763" y="3121330"/>
                  </a:lnTo>
                  <a:lnTo>
                    <a:pt x="3483246" y="3121005"/>
                  </a:lnTo>
                  <a:lnTo>
                    <a:pt x="3483246" y="3121112"/>
                  </a:lnTo>
                  <a:lnTo>
                    <a:pt x="3483246" y="3121218"/>
                  </a:lnTo>
                  <a:lnTo>
                    <a:pt x="3483246" y="3121324"/>
                  </a:lnTo>
                  <a:lnTo>
                    <a:pt x="3483246" y="3121430"/>
                  </a:lnTo>
                  <a:lnTo>
                    <a:pt x="3483246" y="3121536"/>
                  </a:lnTo>
                  <a:lnTo>
                    <a:pt x="3483246" y="3121643"/>
                  </a:lnTo>
                  <a:lnTo>
                    <a:pt x="3483246" y="3121749"/>
                  </a:lnTo>
                  <a:lnTo>
                    <a:pt x="3483246" y="3121854"/>
                  </a:lnTo>
                  <a:lnTo>
                    <a:pt x="3483246" y="3121960"/>
                  </a:lnTo>
                  <a:lnTo>
                    <a:pt x="3483246" y="3122066"/>
                  </a:lnTo>
                  <a:lnTo>
                    <a:pt x="3483246" y="3122172"/>
                  </a:lnTo>
                  <a:lnTo>
                    <a:pt x="3483246" y="3122278"/>
                  </a:lnTo>
                  <a:lnTo>
                    <a:pt x="3483246" y="3122383"/>
                  </a:lnTo>
                  <a:lnTo>
                    <a:pt x="3483246" y="3122489"/>
                  </a:lnTo>
                  <a:lnTo>
                    <a:pt x="3483246" y="3122594"/>
                  </a:lnTo>
                  <a:lnTo>
                    <a:pt x="3483246" y="3122700"/>
                  </a:lnTo>
                  <a:lnTo>
                    <a:pt x="3483246" y="3122805"/>
                  </a:lnTo>
                  <a:lnTo>
                    <a:pt x="3483246" y="3122911"/>
                  </a:lnTo>
                  <a:lnTo>
                    <a:pt x="3483246" y="3123016"/>
                  </a:lnTo>
                  <a:lnTo>
                    <a:pt x="3483246" y="3123121"/>
                  </a:lnTo>
                  <a:lnTo>
                    <a:pt x="3483246" y="3123226"/>
                  </a:lnTo>
                  <a:lnTo>
                    <a:pt x="3483246" y="3123331"/>
                  </a:lnTo>
                  <a:lnTo>
                    <a:pt x="3483246" y="3123436"/>
                  </a:lnTo>
                  <a:lnTo>
                    <a:pt x="3483246" y="3123541"/>
                  </a:lnTo>
                  <a:lnTo>
                    <a:pt x="3483246" y="3123646"/>
                  </a:lnTo>
                  <a:lnTo>
                    <a:pt x="3483246" y="3123751"/>
                  </a:lnTo>
                  <a:lnTo>
                    <a:pt x="3483246" y="3123856"/>
                  </a:lnTo>
                  <a:lnTo>
                    <a:pt x="3483246" y="3123960"/>
                  </a:lnTo>
                  <a:lnTo>
                    <a:pt x="3483246" y="3124065"/>
                  </a:lnTo>
                  <a:lnTo>
                    <a:pt x="3483246" y="3124170"/>
                  </a:lnTo>
                  <a:lnTo>
                    <a:pt x="3483246" y="3124274"/>
                  </a:lnTo>
                  <a:lnTo>
                    <a:pt x="3483246" y="3124379"/>
                  </a:lnTo>
                  <a:lnTo>
                    <a:pt x="3483246" y="3124483"/>
                  </a:lnTo>
                  <a:lnTo>
                    <a:pt x="3483246" y="3124588"/>
                  </a:lnTo>
                  <a:lnTo>
                    <a:pt x="3483246" y="3124692"/>
                  </a:lnTo>
                  <a:lnTo>
                    <a:pt x="3483246" y="3124796"/>
                  </a:lnTo>
                  <a:lnTo>
                    <a:pt x="3483246" y="3124900"/>
                  </a:lnTo>
                  <a:lnTo>
                    <a:pt x="3483246" y="3125004"/>
                  </a:lnTo>
                  <a:lnTo>
                    <a:pt x="3483246" y="3125108"/>
                  </a:lnTo>
                  <a:lnTo>
                    <a:pt x="3483246" y="3125212"/>
                  </a:lnTo>
                  <a:lnTo>
                    <a:pt x="3483246" y="3125316"/>
                  </a:lnTo>
                  <a:lnTo>
                    <a:pt x="3483246" y="3125420"/>
                  </a:lnTo>
                  <a:lnTo>
                    <a:pt x="3483246" y="3125524"/>
                  </a:lnTo>
                  <a:lnTo>
                    <a:pt x="3483246" y="3125628"/>
                  </a:lnTo>
                  <a:lnTo>
                    <a:pt x="3483246" y="3125731"/>
                  </a:lnTo>
                  <a:lnTo>
                    <a:pt x="3483246" y="3125835"/>
                  </a:lnTo>
                  <a:lnTo>
                    <a:pt x="3483246" y="3125939"/>
                  </a:lnTo>
                  <a:lnTo>
                    <a:pt x="3483246" y="3126042"/>
                  </a:lnTo>
                  <a:lnTo>
                    <a:pt x="3483246" y="3126146"/>
                  </a:lnTo>
                  <a:lnTo>
                    <a:pt x="3483246" y="3126249"/>
                  </a:lnTo>
                  <a:lnTo>
                    <a:pt x="3483246" y="3126352"/>
                  </a:lnTo>
                  <a:lnTo>
                    <a:pt x="3483246" y="3126456"/>
                  </a:lnTo>
                  <a:lnTo>
                    <a:pt x="3483246" y="3126559"/>
                  </a:lnTo>
                  <a:lnTo>
                    <a:pt x="3483246" y="3126662"/>
                  </a:lnTo>
                  <a:lnTo>
                    <a:pt x="3483246" y="3126765"/>
                  </a:lnTo>
                  <a:lnTo>
                    <a:pt x="3483246" y="3126868"/>
                  </a:lnTo>
                  <a:lnTo>
                    <a:pt x="3483246" y="3126971"/>
                  </a:lnTo>
                  <a:lnTo>
                    <a:pt x="3483246" y="3127074"/>
                  </a:lnTo>
                  <a:lnTo>
                    <a:pt x="3483246" y="3127177"/>
                  </a:lnTo>
                  <a:lnTo>
                    <a:pt x="3483246" y="3127280"/>
                  </a:lnTo>
                  <a:lnTo>
                    <a:pt x="3483246" y="3127382"/>
                  </a:lnTo>
                  <a:lnTo>
                    <a:pt x="3483246" y="3127485"/>
                  </a:lnTo>
                  <a:lnTo>
                    <a:pt x="3483246" y="3127588"/>
                  </a:lnTo>
                  <a:lnTo>
                    <a:pt x="3483246" y="3127690"/>
                  </a:lnTo>
                  <a:lnTo>
                    <a:pt x="3483246" y="3127793"/>
                  </a:lnTo>
                  <a:lnTo>
                    <a:pt x="3483246" y="3127895"/>
                  </a:lnTo>
                  <a:lnTo>
                    <a:pt x="3483246" y="3127997"/>
                  </a:lnTo>
                  <a:lnTo>
                    <a:pt x="3483246" y="3128100"/>
                  </a:lnTo>
                  <a:lnTo>
                    <a:pt x="3483246" y="3128202"/>
                  </a:lnTo>
                  <a:lnTo>
                    <a:pt x="3483246" y="3128304"/>
                  </a:lnTo>
                  <a:lnTo>
                    <a:pt x="3483246" y="3128406"/>
                  </a:lnTo>
                  <a:lnTo>
                    <a:pt x="3483246" y="3128508"/>
                  </a:lnTo>
                  <a:lnTo>
                    <a:pt x="3483246" y="3128610"/>
                  </a:lnTo>
                  <a:lnTo>
                    <a:pt x="3483246" y="3128712"/>
                  </a:lnTo>
                  <a:lnTo>
                    <a:pt x="3483246" y="3128814"/>
                  </a:lnTo>
                  <a:lnTo>
                    <a:pt x="3483246" y="3128916"/>
                  </a:lnTo>
                  <a:lnTo>
                    <a:pt x="3483246" y="3129018"/>
                  </a:lnTo>
                  <a:lnTo>
                    <a:pt x="3483246" y="3129120"/>
                  </a:lnTo>
                  <a:lnTo>
                    <a:pt x="3483246" y="3129221"/>
                  </a:lnTo>
                  <a:lnTo>
                    <a:pt x="3483246" y="3129323"/>
                  </a:lnTo>
                  <a:lnTo>
                    <a:pt x="3483246" y="3129425"/>
                  </a:lnTo>
                  <a:lnTo>
                    <a:pt x="3483246" y="3129526"/>
                  </a:lnTo>
                  <a:lnTo>
                    <a:pt x="3483246" y="3129627"/>
                  </a:lnTo>
                  <a:lnTo>
                    <a:pt x="3483246" y="3129729"/>
                  </a:lnTo>
                  <a:lnTo>
                    <a:pt x="3483246" y="3129830"/>
                  </a:lnTo>
                  <a:lnTo>
                    <a:pt x="3483246" y="3129931"/>
                  </a:lnTo>
                  <a:lnTo>
                    <a:pt x="3483246" y="3130033"/>
                  </a:lnTo>
                  <a:lnTo>
                    <a:pt x="3483246" y="3130134"/>
                  </a:lnTo>
                  <a:lnTo>
                    <a:pt x="3483246" y="3130235"/>
                  </a:lnTo>
                  <a:lnTo>
                    <a:pt x="3483246" y="3130336"/>
                  </a:lnTo>
                  <a:lnTo>
                    <a:pt x="3483246" y="3130437"/>
                  </a:lnTo>
                  <a:lnTo>
                    <a:pt x="3483246" y="3130538"/>
                  </a:lnTo>
                  <a:lnTo>
                    <a:pt x="3483246" y="3130639"/>
                  </a:lnTo>
                  <a:lnTo>
                    <a:pt x="3483246" y="3130739"/>
                  </a:lnTo>
                  <a:lnTo>
                    <a:pt x="3483246" y="3130840"/>
                  </a:lnTo>
                  <a:lnTo>
                    <a:pt x="3483246" y="3130941"/>
                  </a:lnTo>
                  <a:lnTo>
                    <a:pt x="3483246" y="3131042"/>
                  </a:lnTo>
                  <a:lnTo>
                    <a:pt x="3483246" y="3131142"/>
                  </a:lnTo>
                  <a:lnTo>
                    <a:pt x="3483246" y="3131243"/>
                  </a:lnTo>
                  <a:lnTo>
                    <a:pt x="3483246" y="3131343"/>
                  </a:lnTo>
                  <a:lnTo>
                    <a:pt x="3483246" y="3131443"/>
                  </a:lnTo>
                  <a:lnTo>
                    <a:pt x="3483246" y="3131544"/>
                  </a:lnTo>
                  <a:lnTo>
                    <a:pt x="3483246" y="3131644"/>
                  </a:lnTo>
                  <a:lnTo>
                    <a:pt x="3483246" y="3131744"/>
                  </a:lnTo>
                  <a:lnTo>
                    <a:pt x="3483246" y="3131845"/>
                  </a:lnTo>
                  <a:lnTo>
                    <a:pt x="3483246" y="3131945"/>
                  </a:lnTo>
                  <a:lnTo>
                    <a:pt x="3483246" y="3132045"/>
                  </a:lnTo>
                  <a:lnTo>
                    <a:pt x="3483246" y="3132145"/>
                  </a:lnTo>
                  <a:lnTo>
                    <a:pt x="3483246" y="3132245"/>
                  </a:lnTo>
                  <a:lnTo>
                    <a:pt x="3483246" y="3132345"/>
                  </a:lnTo>
                  <a:lnTo>
                    <a:pt x="3483246" y="3132444"/>
                  </a:lnTo>
                  <a:lnTo>
                    <a:pt x="3483246" y="3132544"/>
                  </a:lnTo>
                  <a:lnTo>
                    <a:pt x="3483246" y="3132644"/>
                  </a:lnTo>
                  <a:lnTo>
                    <a:pt x="3483246" y="3132743"/>
                  </a:lnTo>
                  <a:lnTo>
                    <a:pt x="3483246" y="3132843"/>
                  </a:lnTo>
                  <a:lnTo>
                    <a:pt x="3483246" y="3132943"/>
                  </a:lnTo>
                  <a:lnTo>
                    <a:pt x="3483246" y="3133042"/>
                  </a:lnTo>
                  <a:lnTo>
                    <a:pt x="3483246" y="3133142"/>
                  </a:lnTo>
                  <a:lnTo>
                    <a:pt x="3483246" y="3133241"/>
                  </a:lnTo>
                  <a:lnTo>
                    <a:pt x="3483246" y="3133340"/>
                  </a:lnTo>
                  <a:lnTo>
                    <a:pt x="3483246" y="313344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33440"/>
            </a:xfrm>
            <a:custGeom>
              <a:avLst/>
              <a:gdLst/>
              <a:ahLst/>
              <a:cxnLst/>
              <a:rect l="0" t="0" r="0" b="0"/>
              <a:pathLst>
                <a:path w="3483246" h="313344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2752466"/>
                  </a:lnTo>
                  <a:lnTo>
                    <a:pt x="13932" y="2572560"/>
                  </a:lnTo>
                  <a:lnTo>
                    <a:pt x="17416" y="2414729"/>
                  </a:lnTo>
                  <a:lnTo>
                    <a:pt x="20899" y="2275144"/>
                  </a:lnTo>
                  <a:lnTo>
                    <a:pt x="24382" y="2150816"/>
                  </a:lnTo>
                  <a:lnTo>
                    <a:pt x="27865" y="2039371"/>
                  </a:lnTo>
                  <a:lnTo>
                    <a:pt x="31349" y="1938907"/>
                  </a:lnTo>
                  <a:lnTo>
                    <a:pt x="34832" y="1847876"/>
                  </a:lnTo>
                  <a:lnTo>
                    <a:pt x="38315" y="1765009"/>
                  </a:lnTo>
                  <a:lnTo>
                    <a:pt x="41798" y="2167739"/>
                  </a:lnTo>
                  <a:lnTo>
                    <a:pt x="45282" y="2101597"/>
                  </a:lnTo>
                  <a:lnTo>
                    <a:pt x="48765" y="2039371"/>
                  </a:lnTo>
                  <a:lnTo>
                    <a:pt x="52248" y="2275144"/>
                  </a:lnTo>
                  <a:lnTo>
                    <a:pt x="55731" y="2223727"/>
                  </a:lnTo>
                  <a:lnTo>
                    <a:pt x="59215" y="2610477"/>
                  </a:lnTo>
                  <a:lnTo>
                    <a:pt x="62698" y="2572560"/>
                  </a:lnTo>
                  <a:lnTo>
                    <a:pt x="66181" y="2535729"/>
                  </a:lnTo>
                  <a:lnTo>
                    <a:pt x="69664" y="2537641"/>
                  </a:lnTo>
                  <a:lnTo>
                    <a:pt x="73148" y="2503657"/>
                  </a:lnTo>
                  <a:lnTo>
                    <a:pt x="76631" y="2470572"/>
                  </a:lnTo>
                  <a:lnTo>
                    <a:pt x="80114" y="2475479"/>
                  </a:lnTo>
                  <a:lnTo>
                    <a:pt x="83597" y="2444726"/>
                  </a:lnTo>
                  <a:lnTo>
                    <a:pt x="87081" y="2414729"/>
                  </a:lnTo>
                  <a:lnTo>
                    <a:pt x="90564" y="2385458"/>
                  </a:lnTo>
                  <a:lnTo>
                    <a:pt x="94047" y="2356889"/>
                  </a:lnTo>
                  <a:lnTo>
                    <a:pt x="97530" y="2328996"/>
                  </a:lnTo>
                  <a:lnTo>
                    <a:pt x="101014" y="2339544"/>
                  </a:lnTo>
                  <a:lnTo>
                    <a:pt x="104497" y="2313351"/>
                  </a:lnTo>
                  <a:lnTo>
                    <a:pt x="107980" y="2287739"/>
                  </a:lnTo>
                  <a:lnTo>
                    <a:pt x="111463" y="2366336"/>
                  </a:lnTo>
                  <a:lnTo>
                    <a:pt x="114947" y="2342859"/>
                  </a:lnTo>
                  <a:lnTo>
                    <a:pt x="118430" y="2381018"/>
                  </a:lnTo>
                  <a:lnTo>
                    <a:pt x="121913" y="2359062"/>
                  </a:lnTo>
                  <a:lnTo>
                    <a:pt x="125396" y="2337508"/>
                  </a:lnTo>
                  <a:lnTo>
                    <a:pt x="128880" y="2424646"/>
                  </a:lnTo>
                  <a:lnTo>
                    <a:pt x="132363" y="2404892"/>
                  </a:lnTo>
                  <a:lnTo>
                    <a:pt x="135846" y="2385458"/>
                  </a:lnTo>
                  <a:lnTo>
                    <a:pt x="139329" y="2366336"/>
                  </a:lnTo>
                  <a:lnTo>
                    <a:pt x="142813" y="2347517"/>
                  </a:lnTo>
                  <a:lnTo>
                    <a:pt x="146296" y="2328996"/>
                  </a:lnTo>
                  <a:lnTo>
                    <a:pt x="149779" y="2336131"/>
                  </a:lnTo>
                  <a:lnTo>
                    <a:pt x="153262" y="2318375"/>
                  </a:lnTo>
                  <a:lnTo>
                    <a:pt x="156746" y="2300887"/>
                  </a:lnTo>
                  <a:lnTo>
                    <a:pt x="160229" y="2283661"/>
                  </a:lnTo>
                  <a:lnTo>
                    <a:pt x="163712" y="2266691"/>
                  </a:lnTo>
                  <a:lnTo>
                    <a:pt x="167195" y="2249971"/>
                  </a:lnTo>
                  <a:lnTo>
                    <a:pt x="170679" y="2258823"/>
                  </a:lnTo>
                  <a:lnTo>
                    <a:pt x="174162" y="2242734"/>
                  </a:lnTo>
                  <a:lnTo>
                    <a:pt x="177645" y="2251481"/>
                  </a:lnTo>
                  <a:lnTo>
                    <a:pt x="181128" y="2235977"/>
                  </a:lnTo>
                  <a:lnTo>
                    <a:pt x="184612" y="2220686"/>
                  </a:lnTo>
                  <a:lnTo>
                    <a:pt x="188095" y="2337508"/>
                  </a:lnTo>
                  <a:lnTo>
                    <a:pt x="191578" y="2323356"/>
                  </a:lnTo>
                  <a:lnTo>
                    <a:pt x="195061" y="2309374"/>
                  </a:lnTo>
                  <a:lnTo>
                    <a:pt x="198545" y="2334386"/>
                  </a:lnTo>
                  <a:lnTo>
                    <a:pt x="202028" y="2320956"/>
                  </a:lnTo>
                  <a:lnTo>
                    <a:pt x="205511" y="2307680"/>
                  </a:lnTo>
                  <a:lnTo>
                    <a:pt x="208994" y="2313351"/>
                  </a:lnTo>
                  <a:lnTo>
                    <a:pt x="212478" y="2300474"/>
                  </a:lnTo>
                  <a:lnTo>
                    <a:pt x="215961" y="2287739"/>
                  </a:lnTo>
                  <a:lnTo>
                    <a:pt x="219444" y="2328996"/>
                  </a:lnTo>
                  <a:lnTo>
                    <a:pt x="222927" y="2316810"/>
                  </a:lnTo>
                  <a:lnTo>
                    <a:pt x="226411" y="2385458"/>
                  </a:lnTo>
                  <a:lnTo>
                    <a:pt x="229894" y="2373948"/>
                  </a:lnTo>
                  <a:lnTo>
                    <a:pt x="233377" y="2362548"/>
                  </a:lnTo>
                  <a:lnTo>
                    <a:pt x="236860" y="2381018"/>
                  </a:lnTo>
                  <a:lnTo>
                    <a:pt x="240344" y="2369989"/>
                  </a:lnTo>
                  <a:lnTo>
                    <a:pt x="243827" y="2359062"/>
                  </a:lnTo>
                  <a:lnTo>
                    <a:pt x="247310" y="2376921"/>
                  </a:lnTo>
                  <a:lnTo>
                    <a:pt x="250793" y="2366336"/>
                  </a:lnTo>
                  <a:lnTo>
                    <a:pt x="254277" y="2355844"/>
                  </a:lnTo>
                  <a:lnTo>
                    <a:pt x="257760" y="2373130"/>
                  </a:lnTo>
                  <a:lnTo>
                    <a:pt x="261243" y="2362953"/>
                  </a:lnTo>
                  <a:lnTo>
                    <a:pt x="264726" y="2352863"/>
                  </a:lnTo>
                  <a:lnTo>
                    <a:pt x="268210" y="2407465"/>
                  </a:lnTo>
                  <a:lnTo>
                    <a:pt x="271693" y="2397847"/>
                  </a:lnTo>
                  <a:lnTo>
                    <a:pt x="275176" y="2388306"/>
                  </a:lnTo>
                  <a:lnTo>
                    <a:pt x="278659" y="2426179"/>
                  </a:lnTo>
                  <a:lnTo>
                    <a:pt x="282143" y="2417010"/>
                  </a:lnTo>
                  <a:lnTo>
                    <a:pt x="285626" y="2430307"/>
                  </a:lnTo>
                  <a:lnTo>
                    <a:pt x="289109" y="2421381"/>
                  </a:lnTo>
                  <a:lnTo>
                    <a:pt x="292592" y="2412520"/>
                  </a:lnTo>
                  <a:lnTo>
                    <a:pt x="296075" y="2414729"/>
                  </a:lnTo>
                  <a:lnTo>
                    <a:pt x="299559" y="2406046"/>
                  </a:lnTo>
                  <a:lnTo>
                    <a:pt x="303042" y="2397424"/>
                  </a:lnTo>
                  <a:lnTo>
                    <a:pt x="306525" y="2461032"/>
                  </a:lnTo>
                  <a:lnTo>
                    <a:pt x="310008" y="2452852"/>
                  </a:lnTo>
                  <a:lnTo>
                    <a:pt x="313492" y="2444726"/>
                  </a:lnTo>
                  <a:lnTo>
                    <a:pt x="316975" y="2474297"/>
                  </a:lnTo>
                  <a:lnTo>
                    <a:pt x="320458" y="2466446"/>
                  </a:lnTo>
                  <a:lnTo>
                    <a:pt x="323941" y="2458645"/>
                  </a:lnTo>
                  <a:lnTo>
                    <a:pt x="327425" y="2593531"/>
                  </a:lnTo>
                  <a:lnTo>
                    <a:pt x="330908" y="2586503"/>
                  </a:lnTo>
                  <a:lnTo>
                    <a:pt x="334391" y="2579513"/>
                  </a:lnTo>
                  <a:lnTo>
                    <a:pt x="337874" y="2572560"/>
                  </a:lnTo>
                  <a:lnTo>
                    <a:pt x="341358" y="2565645"/>
                  </a:lnTo>
                  <a:lnTo>
                    <a:pt x="344841" y="2565715"/>
                  </a:lnTo>
                  <a:lnTo>
                    <a:pt x="348324" y="2558907"/>
                  </a:lnTo>
                  <a:lnTo>
                    <a:pt x="351807" y="2552134"/>
                  </a:lnTo>
                  <a:lnTo>
                    <a:pt x="355291" y="2552339"/>
                  </a:lnTo>
                  <a:lnTo>
                    <a:pt x="358774" y="2545669"/>
                  </a:lnTo>
                  <a:lnTo>
                    <a:pt x="362257" y="2539034"/>
                  </a:lnTo>
                  <a:lnTo>
                    <a:pt x="365740" y="2532433"/>
                  </a:lnTo>
                  <a:lnTo>
                    <a:pt x="369224" y="2525866"/>
                  </a:lnTo>
                  <a:lnTo>
                    <a:pt x="372707" y="2519334"/>
                  </a:lnTo>
                  <a:lnTo>
                    <a:pt x="376190" y="2519855"/>
                  </a:lnTo>
                  <a:lnTo>
                    <a:pt x="379673" y="2513419"/>
                  </a:lnTo>
                  <a:lnTo>
                    <a:pt x="383157" y="2507015"/>
                  </a:lnTo>
                  <a:lnTo>
                    <a:pt x="386640" y="2500643"/>
                  </a:lnTo>
                  <a:lnTo>
                    <a:pt x="390123" y="2494304"/>
                  </a:lnTo>
                  <a:lnTo>
                    <a:pt x="393606" y="2502015"/>
                  </a:lnTo>
                  <a:lnTo>
                    <a:pt x="397090" y="2495793"/>
                  </a:lnTo>
                  <a:lnTo>
                    <a:pt x="400573" y="2489602"/>
                  </a:lnTo>
                  <a:lnTo>
                    <a:pt x="404056" y="2497226"/>
                  </a:lnTo>
                  <a:lnTo>
                    <a:pt x="407539" y="2491147"/>
                  </a:lnTo>
                  <a:lnTo>
                    <a:pt x="411023" y="2485097"/>
                  </a:lnTo>
                  <a:lnTo>
                    <a:pt x="414506" y="2479077"/>
                  </a:lnTo>
                  <a:lnTo>
                    <a:pt x="417989" y="2473086"/>
                  </a:lnTo>
                  <a:lnTo>
                    <a:pt x="421472" y="2467123"/>
                  </a:lnTo>
                  <a:lnTo>
                    <a:pt x="424956" y="2494769"/>
                  </a:lnTo>
                  <a:lnTo>
                    <a:pt x="428439" y="2488979"/>
                  </a:lnTo>
                  <a:lnTo>
                    <a:pt x="431922" y="2483216"/>
                  </a:lnTo>
                  <a:lnTo>
                    <a:pt x="435405" y="2496791"/>
                  </a:lnTo>
                  <a:lnTo>
                    <a:pt x="438889" y="2491147"/>
                  </a:lnTo>
                  <a:lnTo>
                    <a:pt x="442372" y="2485528"/>
                  </a:lnTo>
                  <a:lnTo>
                    <a:pt x="445855" y="2479935"/>
                  </a:lnTo>
                  <a:lnTo>
                    <a:pt x="449338" y="2474367"/>
                  </a:lnTo>
                  <a:lnTo>
                    <a:pt x="452822" y="2468824"/>
                  </a:lnTo>
                  <a:lnTo>
                    <a:pt x="456305" y="2463306"/>
                  </a:lnTo>
                  <a:lnTo>
                    <a:pt x="459788" y="2457812"/>
                  </a:lnTo>
                  <a:lnTo>
                    <a:pt x="463271" y="2519016"/>
                  </a:lnTo>
                  <a:lnTo>
                    <a:pt x="466755" y="2513784"/>
                  </a:lnTo>
                  <a:lnTo>
                    <a:pt x="470238" y="2508574"/>
                  </a:lnTo>
                  <a:lnTo>
                    <a:pt x="473721" y="2514703"/>
                  </a:lnTo>
                  <a:lnTo>
                    <a:pt x="477204" y="2509572"/>
                  </a:lnTo>
                  <a:lnTo>
                    <a:pt x="480688" y="2504462"/>
                  </a:lnTo>
                  <a:lnTo>
                    <a:pt x="484171" y="2499373"/>
                  </a:lnTo>
                  <a:lnTo>
                    <a:pt x="487654" y="2494304"/>
                  </a:lnTo>
                  <a:lnTo>
                    <a:pt x="491137" y="2489256"/>
                  </a:lnTo>
                  <a:lnTo>
                    <a:pt x="494621" y="2489896"/>
                  </a:lnTo>
                  <a:lnTo>
                    <a:pt x="498104" y="2484906"/>
                  </a:lnTo>
                  <a:lnTo>
                    <a:pt x="501587" y="2479935"/>
                  </a:lnTo>
                  <a:lnTo>
                    <a:pt x="505070" y="2543851"/>
                  </a:lnTo>
                  <a:lnTo>
                    <a:pt x="508554" y="2539129"/>
                  </a:lnTo>
                  <a:lnTo>
                    <a:pt x="512037" y="2544254"/>
                  </a:lnTo>
                  <a:lnTo>
                    <a:pt x="515520" y="2539597"/>
                  </a:lnTo>
                  <a:lnTo>
                    <a:pt x="519003" y="2534957"/>
                  </a:lnTo>
                  <a:lnTo>
                    <a:pt x="522487" y="2558907"/>
                  </a:lnTo>
                  <a:lnTo>
                    <a:pt x="525970" y="2554388"/>
                  </a:lnTo>
                  <a:lnTo>
                    <a:pt x="529453" y="2549884"/>
                  </a:lnTo>
                  <a:lnTo>
                    <a:pt x="532936" y="2554630"/>
                  </a:lnTo>
                  <a:lnTo>
                    <a:pt x="536420" y="2550186"/>
                  </a:lnTo>
                  <a:lnTo>
                    <a:pt x="539903" y="2545758"/>
                  </a:lnTo>
                  <a:lnTo>
                    <a:pt x="543386" y="2632944"/>
                  </a:lnTo>
                  <a:lnTo>
                    <a:pt x="546869" y="2628830"/>
                  </a:lnTo>
                  <a:lnTo>
                    <a:pt x="550353" y="2624730"/>
                  </a:lnTo>
                  <a:lnTo>
                    <a:pt x="553836" y="2631879"/>
                  </a:lnTo>
                  <a:lnTo>
                    <a:pt x="557319" y="2627839"/>
                  </a:lnTo>
                  <a:lnTo>
                    <a:pt x="560802" y="2623812"/>
                  </a:lnTo>
                  <a:lnTo>
                    <a:pt x="564286" y="2621094"/>
                  </a:lnTo>
                  <a:lnTo>
                    <a:pt x="567769" y="2618415"/>
                  </a:lnTo>
                  <a:lnTo>
                    <a:pt x="571252" y="2619251"/>
                  </a:lnTo>
                  <a:lnTo>
                    <a:pt x="574735" y="2615295"/>
                  </a:lnTo>
                  <a:lnTo>
                    <a:pt x="578218" y="2611352"/>
                  </a:lnTo>
                  <a:lnTo>
                    <a:pt x="581702" y="2614807"/>
                  </a:lnTo>
                  <a:lnTo>
                    <a:pt x="585185" y="2610909"/>
                  </a:lnTo>
                  <a:lnTo>
                    <a:pt x="588668" y="2607023"/>
                  </a:lnTo>
                  <a:lnTo>
                    <a:pt x="592151" y="2606828"/>
                  </a:lnTo>
                  <a:lnTo>
                    <a:pt x="595635" y="2602975"/>
                  </a:lnTo>
                  <a:lnTo>
                    <a:pt x="599118" y="2599134"/>
                  </a:lnTo>
                  <a:lnTo>
                    <a:pt x="602601" y="2620444"/>
                  </a:lnTo>
                  <a:lnTo>
                    <a:pt x="606084" y="2616697"/>
                  </a:lnTo>
                  <a:lnTo>
                    <a:pt x="609568" y="2612962"/>
                  </a:lnTo>
                  <a:lnTo>
                    <a:pt x="613051" y="2616220"/>
                  </a:lnTo>
                  <a:lnTo>
                    <a:pt x="616534" y="2612525"/>
                  </a:lnTo>
                  <a:lnTo>
                    <a:pt x="620017" y="2608841"/>
                  </a:lnTo>
                  <a:lnTo>
                    <a:pt x="623501" y="2605167"/>
                  </a:lnTo>
                  <a:lnTo>
                    <a:pt x="626984" y="2601503"/>
                  </a:lnTo>
                  <a:lnTo>
                    <a:pt x="630467" y="2604819"/>
                  </a:lnTo>
                  <a:lnTo>
                    <a:pt x="633950" y="2601195"/>
                  </a:lnTo>
                  <a:lnTo>
                    <a:pt x="637434" y="2597581"/>
                  </a:lnTo>
                  <a:lnTo>
                    <a:pt x="640917" y="2597448"/>
                  </a:lnTo>
                  <a:lnTo>
                    <a:pt x="644400" y="2593863"/>
                  </a:lnTo>
                  <a:lnTo>
                    <a:pt x="647883" y="2590288"/>
                  </a:lnTo>
                  <a:lnTo>
                    <a:pt x="651367" y="2586723"/>
                  </a:lnTo>
                  <a:lnTo>
                    <a:pt x="654850" y="2583168"/>
                  </a:lnTo>
                  <a:lnTo>
                    <a:pt x="658333" y="2579622"/>
                  </a:lnTo>
                  <a:lnTo>
                    <a:pt x="661816" y="2583057"/>
                  </a:lnTo>
                  <a:lnTo>
                    <a:pt x="665300" y="2579549"/>
                  </a:lnTo>
                  <a:lnTo>
                    <a:pt x="668783" y="2576050"/>
                  </a:lnTo>
                  <a:lnTo>
                    <a:pt x="672266" y="2580581"/>
                  </a:lnTo>
                  <a:lnTo>
                    <a:pt x="675749" y="2578334"/>
                  </a:lnTo>
                  <a:lnTo>
                    <a:pt x="679233" y="2586151"/>
                  </a:lnTo>
                  <a:lnTo>
                    <a:pt x="682716" y="2582740"/>
                  </a:lnTo>
                  <a:lnTo>
                    <a:pt x="686199" y="2579338"/>
                  </a:lnTo>
                  <a:lnTo>
                    <a:pt x="689682" y="2579304"/>
                  </a:lnTo>
                  <a:lnTo>
                    <a:pt x="693166" y="2575927"/>
                  </a:lnTo>
                  <a:lnTo>
                    <a:pt x="696649" y="2572560"/>
                  </a:lnTo>
                  <a:lnTo>
                    <a:pt x="700132" y="2575894"/>
                  </a:lnTo>
                  <a:lnTo>
                    <a:pt x="703615" y="2572560"/>
                  </a:lnTo>
                  <a:lnTo>
                    <a:pt x="707099" y="2569235"/>
                  </a:lnTo>
                  <a:lnTo>
                    <a:pt x="710582" y="2582345"/>
                  </a:lnTo>
                  <a:lnTo>
                    <a:pt x="714065" y="2579075"/>
                  </a:lnTo>
                  <a:lnTo>
                    <a:pt x="717548" y="2575813"/>
                  </a:lnTo>
                  <a:lnTo>
                    <a:pt x="721032" y="2585374"/>
                  </a:lnTo>
                  <a:lnTo>
                    <a:pt x="724515" y="2582159"/>
                  </a:lnTo>
                  <a:lnTo>
                    <a:pt x="727998" y="2578951"/>
                  </a:lnTo>
                  <a:lnTo>
                    <a:pt x="731481" y="2585194"/>
                  </a:lnTo>
                  <a:lnTo>
                    <a:pt x="734965" y="2582024"/>
                  </a:lnTo>
                  <a:lnTo>
                    <a:pt x="738448" y="2603218"/>
                  </a:lnTo>
                  <a:lnTo>
                    <a:pt x="741931" y="2600119"/>
                  </a:lnTo>
                  <a:lnTo>
                    <a:pt x="745414" y="2597028"/>
                  </a:lnTo>
                  <a:lnTo>
                    <a:pt x="748898" y="2599871"/>
                  </a:lnTo>
                  <a:lnTo>
                    <a:pt x="752381" y="2596808"/>
                  </a:lnTo>
                  <a:lnTo>
                    <a:pt x="755864" y="2593752"/>
                  </a:lnTo>
                  <a:lnTo>
                    <a:pt x="759347" y="2593657"/>
                  </a:lnTo>
                  <a:lnTo>
                    <a:pt x="762831" y="2590622"/>
                  </a:lnTo>
                  <a:lnTo>
                    <a:pt x="766314" y="2587594"/>
                  </a:lnTo>
                  <a:lnTo>
                    <a:pt x="769797" y="2622154"/>
                  </a:lnTo>
                  <a:lnTo>
                    <a:pt x="773280" y="2620188"/>
                  </a:lnTo>
                  <a:lnTo>
                    <a:pt x="776764" y="2618231"/>
                  </a:lnTo>
                  <a:lnTo>
                    <a:pt x="780247" y="2620896"/>
                  </a:lnTo>
                  <a:lnTo>
                    <a:pt x="783730" y="2618002"/>
                  </a:lnTo>
                  <a:lnTo>
                    <a:pt x="787213" y="2620522"/>
                  </a:lnTo>
                  <a:lnTo>
                    <a:pt x="790697" y="2620487"/>
                  </a:lnTo>
                  <a:lnTo>
                    <a:pt x="794180" y="2620452"/>
                  </a:lnTo>
                  <a:lnTo>
                    <a:pt x="797663" y="2643016"/>
                  </a:lnTo>
                  <a:lnTo>
                    <a:pt x="801146" y="2640235"/>
                  </a:lnTo>
                  <a:lnTo>
                    <a:pt x="804630" y="2637460"/>
                  </a:lnTo>
                  <a:lnTo>
                    <a:pt x="808113" y="2634690"/>
                  </a:lnTo>
                  <a:lnTo>
                    <a:pt x="811596" y="2631926"/>
                  </a:lnTo>
                  <a:lnTo>
                    <a:pt x="815079" y="2629169"/>
                  </a:lnTo>
                  <a:lnTo>
                    <a:pt x="818563" y="2646217"/>
                  </a:lnTo>
                  <a:lnTo>
                    <a:pt x="822046" y="2643514"/>
                  </a:lnTo>
                  <a:lnTo>
                    <a:pt x="825529" y="2640816"/>
                  </a:lnTo>
                  <a:lnTo>
                    <a:pt x="829012" y="2642963"/>
                  </a:lnTo>
                  <a:lnTo>
                    <a:pt x="832496" y="2640287"/>
                  </a:lnTo>
                  <a:lnTo>
                    <a:pt x="835979" y="2637616"/>
                  </a:lnTo>
                  <a:lnTo>
                    <a:pt x="839462" y="2663757"/>
                  </a:lnTo>
                  <a:lnTo>
                    <a:pt x="842945" y="2661960"/>
                  </a:lnTo>
                  <a:lnTo>
                    <a:pt x="846429" y="2666849"/>
                  </a:lnTo>
                  <a:lnTo>
                    <a:pt x="849912" y="2664279"/>
                  </a:lnTo>
                  <a:lnTo>
                    <a:pt x="853395" y="2661714"/>
                  </a:lnTo>
                  <a:lnTo>
                    <a:pt x="856878" y="2659154"/>
                  </a:lnTo>
                  <a:lnTo>
                    <a:pt x="860361" y="2656600"/>
                  </a:lnTo>
                  <a:lnTo>
                    <a:pt x="863845" y="2654049"/>
                  </a:lnTo>
                  <a:lnTo>
                    <a:pt x="867328" y="2653751"/>
                  </a:lnTo>
                  <a:lnTo>
                    <a:pt x="870811" y="2651216"/>
                  </a:lnTo>
                  <a:lnTo>
                    <a:pt x="874294" y="2648685"/>
                  </a:lnTo>
                  <a:lnTo>
                    <a:pt x="877778" y="2665974"/>
                  </a:lnTo>
                  <a:lnTo>
                    <a:pt x="881261" y="2663494"/>
                  </a:lnTo>
                  <a:lnTo>
                    <a:pt x="884744" y="2661019"/>
                  </a:lnTo>
                  <a:lnTo>
                    <a:pt x="888227" y="2658548"/>
                  </a:lnTo>
                  <a:lnTo>
                    <a:pt x="891711" y="2656082"/>
                  </a:lnTo>
                  <a:lnTo>
                    <a:pt x="895194" y="2653621"/>
                  </a:lnTo>
                  <a:lnTo>
                    <a:pt x="898677" y="2653334"/>
                  </a:lnTo>
                  <a:lnTo>
                    <a:pt x="902160" y="2650886"/>
                  </a:lnTo>
                  <a:lnTo>
                    <a:pt x="905644" y="2657048"/>
                  </a:lnTo>
                  <a:lnTo>
                    <a:pt x="909127" y="2654626"/>
                  </a:lnTo>
                  <a:lnTo>
                    <a:pt x="912610" y="2652209"/>
                  </a:lnTo>
                  <a:lnTo>
                    <a:pt x="916093" y="2656173"/>
                  </a:lnTo>
                  <a:lnTo>
                    <a:pt x="919577" y="2653777"/>
                  </a:lnTo>
                  <a:lnTo>
                    <a:pt x="923060" y="2651385"/>
                  </a:lnTo>
                  <a:lnTo>
                    <a:pt x="926543" y="2648998"/>
                  </a:lnTo>
                  <a:lnTo>
                    <a:pt x="930026" y="2646615"/>
                  </a:lnTo>
                  <a:lnTo>
                    <a:pt x="933510" y="2644236"/>
                  </a:lnTo>
                  <a:lnTo>
                    <a:pt x="936993" y="2676645"/>
                  </a:lnTo>
                  <a:lnTo>
                    <a:pt x="940476" y="2674342"/>
                  </a:lnTo>
                  <a:lnTo>
                    <a:pt x="943959" y="2672044"/>
                  </a:lnTo>
                  <a:lnTo>
                    <a:pt x="947443" y="2672283"/>
                  </a:lnTo>
                  <a:lnTo>
                    <a:pt x="950926" y="2670693"/>
                  </a:lnTo>
                  <a:lnTo>
                    <a:pt x="954409" y="2669108"/>
                  </a:lnTo>
                  <a:lnTo>
                    <a:pt x="957892" y="2668802"/>
                  </a:lnTo>
                  <a:lnTo>
                    <a:pt x="961376" y="2666534"/>
                  </a:lnTo>
                  <a:lnTo>
                    <a:pt x="964859" y="2675997"/>
                  </a:lnTo>
                  <a:lnTo>
                    <a:pt x="968342" y="2674436"/>
                  </a:lnTo>
                  <a:lnTo>
                    <a:pt x="971825" y="2672880"/>
                  </a:lnTo>
                  <a:lnTo>
                    <a:pt x="975309" y="2671101"/>
                  </a:lnTo>
                  <a:lnTo>
                    <a:pt x="978792" y="2668878"/>
                  </a:lnTo>
                  <a:lnTo>
                    <a:pt x="982275" y="2666660"/>
                  </a:lnTo>
                  <a:lnTo>
                    <a:pt x="985758" y="2685047"/>
                  </a:lnTo>
                  <a:lnTo>
                    <a:pt x="989242" y="2682874"/>
                  </a:lnTo>
                  <a:lnTo>
                    <a:pt x="992725" y="2680705"/>
                  </a:lnTo>
                  <a:lnTo>
                    <a:pt x="996208" y="2680372"/>
                  </a:lnTo>
                  <a:lnTo>
                    <a:pt x="999691" y="2678213"/>
                  </a:lnTo>
                  <a:lnTo>
                    <a:pt x="1003175" y="2676058"/>
                  </a:lnTo>
                  <a:lnTo>
                    <a:pt x="1006658" y="2678124"/>
                  </a:lnTo>
                  <a:lnTo>
                    <a:pt x="1010141" y="2676628"/>
                  </a:lnTo>
                  <a:lnTo>
                    <a:pt x="1013624" y="2680535"/>
                  </a:lnTo>
                  <a:lnTo>
                    <a:pt x="1017108" y="2678414"/>
                  </a:lnTo>
                  <a:lnTo>
                    <a:pt x="1020591" y="2676296"/>
                  </a:lnTo>
                  <a:lnTo>
                    <a:pt x="1024074" y="2696993"/>
                  </a:lnTo>
                  <a:lnTo>
                    <a:pt x="1027557" y="2694924"/>
                  </a:lnTo>
                  <a:lnTo>
                    <a:pt x="1031041" y="2692858"/>
                  </a:lnTo>
                  <a:lnTo>
                    <a:pt x="1034524" y="2695907"/>
                  </a:lnTo>
                  <a:lnTo>
                    <a:pt x="1038007" y="2693857"/>
                  </a:lnTo>
                  <a:lnTo>
                    <a:pt x="1041490" y="2691809"/>
                  </a:lnTo>
                  <a:lnTo>
                    <a:pt x="1044974" y="2690106"/>
                  </a:lnTo>
                  <a:lnTo>
                    <a:pt x="1048457" y="2688668"/>
                  </a:lnTo>
                  <a:lnTo>
                    <a:pt x="1051940" y="2687235"/>
                  </a:lnTo>
                  <a:lnTo>
                    <a:pt x="1055423" y="2685360"/>
                  </a:lnTo>
                  <a:lnTo>
                    <a:pt x="1058907" y="2683331"/>
                  </a:lnTo>
                  <a:lnTo>
                    <a:pt x="1062390" y="2681306"/>
                  </a:lnTo>
                  <a:lnTo>
                    <a:pt x="1065873" y="2696056"/>
                  </a:lnTo>
                  <a:lnTo>
                    <a:pt x="1069356" y="2694066"/>
                  </a:lnTo>
                  <a:lnTo>
                    <a:pt x="1072840" y="2693777"/>
                  </a:lnTo>
                  <a:lnTo>
                    <a:pt x="1076323" y="2692378"/>
                  </a:lnTo>
                  <a:lnTo>
                    <a:pt x="1079806" y="2690982"/>
                  </a:lnTo>
                  <a:lnTo>
                    <a:pt x="1083289" y="2727007"/>
                  </a:lnTo>
                  <a:lnTo>
                    <a:pt x="1086773" y="2725104"/>
                  </a:lnTo>
                  <a:lnTo>
                    <a:pt x="1090256" y="2723205"/>
                  </a:lnTo>
                  <a:lnTo>
                    <a:pt x="1093739" y="2727258"/>
                  </a:lnTo>
                  <a:lnTo>
                    <a:pt x="1097222" y="2725375"/>
                  </a:lnTo>
                  <a:lnTo>
                    <a:pt x="1100706" y="2723494"/>
                  </a:lnTo>
                  <a:lnTo>
                    <a:pt x="1104189" y="2733305"/>
                  </a:lnTo>
                  <a:lnTo>
                    <a:pt x="1107672" y="2731450"/>
                  </a:lnTo>
                  <a:lnTo>
                    <a:pt x="1111155" y="2729597"/>
                  </a:lnTo>
                  <a:lnTo>
                    <a:pt x="1114639" y="2737739"/>
                  </a:lnTo>
                  <a:lnTo>
                    <a:pt x="1118122" y="2735909"/>
                  </a:lnTo>
                  <a:lnTo>
                    <a:pt x="1121605" y="2734082"/>
                  </a:lnTo>
                  <a:lnTo>
                    <a:pt x="1125088" y="2744788"/>
                  </a:lnTo>
                  <a:lnTo>
                    <a:pt x="1128572" y="2742988"/>
                  </a:lnTo>
                  <a:lnTo>
                    <a:pt x="1132055" y="2757320"/>
                  </a:lnTo>
                  <a:lnTo>
                    <a:pt x="1135538" y="2755553"/>
                  </a:lnTo>
                  <a:lnTo>
                    <a:pt x="1139021" y="2753789"/>
                  </a:lnTo>
                  <a:lnTo>
                    <a:pt x="1142505" y="2752174"/>
                  </a:lnTo>
                  <a:lnTo>
                    <a:pt x="1145988" y="2750882"/>
                  </a:lnTo>
                  <a:lnTo>
                    <a:pt x="1149471" y="2749594"/>
                  </a:lnTo>
                  <a:lnTo>
                    <a:pt x="1152954" y="2752486"/>
                  </a:lnTo>
                  <a:lnTo>
                    <a:pt x="1156437" y="2751669"/>
                  </a:lnTo>
                  <a:lnTo>
                    <a:pt x="1159921" y="2750855"/>
                  </a:lnTo>
                  <a:lnTo>
                    <a:pt x="1163404" y="2771002"/>
                  </a:lnTo>
                  <a:lnTo>
                    <a:pt x="1166887" y="2769307"/>
                  </a:lnTo>
                  <a:lnTo>
                    <a:pt x="1170370" y="2767614"/>
                  </a:lnTo>
                  <a:lnTo>
                    <a:pt x="1173854" y="2774487"/>
                  </a:lnTo>
                  <a:lnTo>
                    <a:pt x="1177337" y="2772813"/>
                  </a:lnTo>
                  <a:lnTo>
                    <a:pt x="1180820" y="2773558"/>
                  </a:lnTo>
                  <a:lnTo>
                    <a:pt x="1184303" y="2771892"/>
                  </a:lnTo>
                  <a:lnTo>
                    <a:pt x="1187787" y="2770229"/>
                  </a:lnTo>
                  <a:lnTo>
                    <a:pt x="1191270" y="2781646"/>
                  </a:lnTo>
                  <a:lnTo>
                    <a:pt x="1194753" y="2780008"/>
                  </a:lnTo>
                  <a:lnTo>
                    <a:pt x="1198236" y="2778373"/>
                  </a:lnTo>
                  <a:lnTo>
                    <a:pt x="1201720" y="2781402"/>
                  </a:lnTo>
                  <a:lnTo>
                    <a:pt x="1205203" y="2779779"/>
                  </a:lnTo>
                  <a:lnTo>
                    <a:pt x="1208686" y="2778157"/>
                  </a:lnTo>
                  <a:lnTo>
                    <a:pt x="1212169" y="2777699"/>
                  </a:lnTo>
                  <a:lnTo>
                    <a:pt x="1215653" y="2776083"/>
                  </a:lnTo>
                  <a:lnTo>
                    <a:pt x="1219136" y="2774469"/>
                  </a:lnTo>
                  <a:lnTo>
                    <a:pt x="1222619" y="2782065"/>
                  </a:lnTo>
                  <a:lnTo>
                    <a:pt x="1226102" y="2780470"/>
                  </a:lnTo>
                  <a:lnTo>
                    <a:pt x="1229586" y="2778877"/>
                  </a:lnTo>
                  <a:lnTo>
                    <a:pt x="1233069" y="2778426"/>
                  </a:lnTo>
                  <a:lnTo>
                    <a:pt x="1236552" y="2776839"/>
                  </a:lnTo>
                  <a:lnTo>
                    <a:pt x="1240035" y="2785383"/>
                  </a:lnTo>
                  <a:lnTo>
                    <a:pt x="1243519" y="2783817"/>
                  </a:lnTo>
                  <a:lnTo>
                    <a:pt x="1247002" y="2782252"/>
                  </a:lnTo>
                  <a:lnTo>
                    <a:pt x="1250485" y="2789497"/>
                  </a:lnTo>
                  <a:lnTo>
                    <a:pt x="1253968" y="2787950"/>
                  </a:lnTo>
                  <a:lnTo>
                    <a:pt x="1257452" y="2786405"/>
                  </a:lnTo>
                  <a:lnTo>
                    <a:pt x="1260935" y="2789205"/>
                  </a:lnTo>
                  <a:lnTo>
                    <a:pt x="1264418" y="2787671"/>
                  </a:lnTo>
                  <a:lnTo>
                    <a:pt x="1267901" y="2786138"/>
                  </a:lnTo>
                  <a:lnTo>
                    <a:pt x="1271385" y="2785690"/>
                  </a:lnTo>
                  <a:lnTo>
                    <a:pt x="1274868" y="2784163"/>
                  </a:lnTo>
                  <a:lnTo>
                    <a:pt x="1278351" y="2782637"/>
                  </a:lnTo>
                  <a:lnTo>
                    <a:pt x="1281834" y="2805242"/>
                  </a:lnTo>
                  <a:lnTo>
                    <a:pt x="1285318" y="2803759"/>
                  </a:lnTo>
                  <a:lnTo>
                    <a:pt x="1288801" y="2802277"/>
                  </a:lnTo>
                  <a:lnTo>
                    <a:pt x="1292284" y="2806852"/>
                  </a:lnTo>
                  <a:lnTo>
                    <a:pt x="1295767" y="2805383"/>
                  </a:lnTo>
                  <a:lnTo>
                    <a:pt x="1299251" y="2805917"/>
                  </a:lnTo>
                  <a:lnTo>
                    <a:pt x="1302734" y="2804455"/>
                  </a:lnTo>
                  <a:lnTo>
                    <a:pt x="1306217" y="2802995"/>
                  </a:lnTo>
                  <a:lnTo>
                    <a:pt x="1309700" y="2804530"/>
                  </a:lnTo>
                  <a:lnTo>
                    <a:pt x="1313184" y="2803077"/>
                  </a:lnTo>
                  <a:lnTo>
                    <a:pt x="1316667" y="2801626"/>
                  </a:lnTo>
                  <a:lnTo>
                    <a:pt x="1320150" y="2805132"/>
                  </a:lnTo>
                  <a:lnTo>
                    <a:pt x="1323633" y="2803692"/>
                  </a:lnTo>
                  <a:lnTo>
                    <a:pt x="1327117" y="2802253"/>
                  </a:lnTo>
                  <a:lnTo>
                    <a:pt x="1330600" y="2800816"/>
                  </a:lnTo>
                  <a:lnTo>
                    <a:pt x="1334083" y="2799380"/>
                  </a:lnTo>
                  <a:lnTo>
                    <a:pt x="1337566" y="2797946"/>
                  </a:lnTo>
                  <a:lnTo>
                    <a:pt x="1341050" y="2823246"/>
                  </a:lnTo>
                  <a:lnTo>
                    <a:pt x="1344533" y="2821857"/>
                  </a:lnTo>
                  <a:lnTo>
                    <a:pt x="1348016" y="2820470"/>
                  </a:lnTo>
                  <a:lnTo>
                    <a:pt x="1351499" y="2823662"/>
                  </a:lnTo>
                  <a:lnTo>
                    <a:pt x="1354983" y="2822285"/>
                  </a:lnTo>
                  <a:lnTo>
                    <a:pt x="1358466" y="2822728"/>
                  </a:lnTo>
                  <a:lnTo>
                    <a:pt x="1361949" y="2821356"/>
                  </a:lnTo>
                  <a:lnTo>
                    <a:pt x="1365432" y="2819986"/>
                  </a:lnTo>
                  <a:lnTo>
                    <a:pt x="1368916" y="2819527"/>
                  </a:lnTo>
                  <a:lnTo>
                    <a:pt x="1372399" y="2818160"/>
                  </a:lnTo>
                  <a:lnTo>
                    <a:pt x="1375882" y="2816795"/>
                  </a:lnTo>
                  <a:lnTo>
                    <a:pt x="1379365" y="2817253"/>
                  </a:lnTo>
                  <a:lnTo>
                    <a:pt x="1382849" y="2815894"/>
                  </a:lnTo>
                  <a:lnTo>
                    <a:pt x="1386332" y="2814535"/>
                  </a:lnTo>
                  <a:lnTo>
                    <a:pt x="1389815" y="2819506"/>
                  </a:lnTo>
                  <a:lnTo>
                    <a:pt x="1393298" y="2818160"/>
                  </a:lnTo>
                  <a:lnTo>
                    <a:pt x="1396782" y="2816816"/>
                  </a:lnTo>
                  <a:lnTo>
                    <a:pt x="1400265" y="2817267"/>
                  </a:lnTo>
                  <a:lnTo>
                    <a:pt x="1403748" y="2815928"/>
                  </a:lnTo>
                  <a:lnTo>
                    <a:pt x="1407231" y="2827787"/>
                  </a:lnTo>
                  <a:lnTo>
                    <a:pt x="1410715" y="2826470"/>
                  </a:lnTo>
                  <a:lnTo>
                    <a:pt x="1414198" y="2825155"/>
                  </a:lnTo>
                  <a:lnTo>
                    <a:pt x="1417681" y="2823908"/>
                  </a:lnTo>
                  <a:lnTo>
                    <a:pt x="1421164" y="2822902"/>
                  </a:lnTo>
                  <a:lnTo>
                    <a:pt x="1424648" y="2821899"/>
                  </a:lnTo>
                  <a:lnTo>
                    <a:pt x="1428131" y="2823369"/>
                  </a:lnTo>
                  <a:lnTo>
                    <a:pt x="1431614" y="2822065"/>
                  </a:lnTo>
                  <a:lnTo>
                    <a:pt x="1435097" y="2820762"/>
                  </a:lnTo>
                  <a:lnTo>
                    <a:pt x="1438580" y="2820325"/>
                  </a:lnTo>
                  <a:lnTo>
                    <a:pt x="1442064" y="2819026"/>
                  </a:lnTo>
                  <a:lnTo>
                    <a:pt x="1445547" y="2817728"/>
                  </a:lnTo>
                  <a:lnTo>
                    <a:pt x="1449030" y="2817297"/>
                  </a:lnTo>
                  <a:lnTo>
                    <a:pt x="1452513" y="2816003"/>
                  </a:lnTo>
                  <a:lnTo>
                    <a:pt x="1455997" y="2814710"/>
                  </a:lnTo>
                  <a:lnTo>
                    <a:pt x="1459480" y="2814285"/>
                  </a:lnTo>
                  <a:lnTo>
                    <a:pt x="1462963" y="2812996"/>
                  </a:lnTo>
                  <a:lnTo>
                    <a:pt x="1466446" y="2812575"/>
                  </a:lnTo>
                  <a:lnTo>
                    <a:pt x="1469930" y="2811290"/>
                  </a:lnTo>
                  <a:lnTo>
                    <a:pt x="1473413" y="2810005"/>
                  </a:lnTo>
                  <a:lnTo>
                    <a:pt x="1476896" y="2808722"/>
                  </a:lnTo>
                  <a:lnTo>
                    <a:pt x="1480379" y="2807440"/>
                  </a:lnTo>
                  <a:lnTo>
                    <a:pt x="1483863" y="2806158"/>
                  </a:lnTo>
                  <a:lnTo>
                    <a:pt x="1487346" y="2807491"/>
                  </a:lnTo>
                  <a:lnTo>
                    <a:pt x="1490829" y="2806216"/>
                  </a:lnTo>
                  <a:lnTo>
                    <a:pt x="1494312" y="2804942"/>
                  </a:lnTo>
                  <a:lnTo>
                    <a:pt x="1497796" y="2805407"/>
                  </a:lnTo>
                  <a:lnTo>
                    <a:pt x="1501279" y="2804138"/>
                  </a:lnTo>
                  <a:lnTo>
                    <a:pt x="1504762" y="2802870"/>
                  </a:lnTo>
                  <a:lnTo>
                    <a:pt x="1508245" y="2803339"/>
                  </a:lnTo>
                  <a:lnTo>
                    <a:pt x="1511729" y="2802076"/>
                  </a:lnTo>
                  <a:lnTo>
                    <a:pt x="1515212" y="2800814"/>
                  </a:lnTo>
                  <a:lnTo>
                    <a:pt x="1518695" y="2799553"/>
                  </a:lnTo>
                  <a:lnTo>
                    <a:pt x="1522178" y="2798293"/>
                  </a:lnTo>
                  <a:lnTo>
                    <a:pt x="1525662" y="2798774"/>
                  </a:lnTo>
                  <a:lnTo>
                    <a:pt x="1529145" y="2797519"/>
                  </a:lnTo>
                  <a:lnTo>
                    <a:pt x="1532628" y="2796265"/>
                  </a:lnTo>
                  <a:lnTo>
                    <a:pt x="1536111" y="2800297"/>
                  </a:lnTo>
                  <a:lnTo>
                    <a:pt x="1539595" y="2799356"/>
                  </a:lnTo>
                  <a:lnTo>
                    <a:pt x="1543078" y="2798417"/>
                  </a:lnTo>
                  <a:lnTo>
                    <a:pt x="1546561" y="2818160"/>
                  </a:lnTo>
                  <a:lnTo>
                    <a:pt x="1550044" y="2816949"/>
                  </a:lnTo>
                  <a:lnTo>
                    <a:pt x="1553528" y="2815739"/>
                  </a:lnTo>
                  <a:lnTo>
                    <a:pt x="1557011" y="2825698"/>
                  </a:lnTo>
                  <a:lnTo>
                    <a:pt x="1560494" y="2824505"/>
                  </a:lnTo>
                  <a:lnTo>
                    <a:pt x="1563977" y="2823313"/>
                  </a:lnTo>
                  <a:lnTo>
                    <a:pt x="1567461" y="2823694"/>
                  </a:lnTo>
                  <a:lnTo>
                    <a:pt x="1570944" y="2822507"/>
                  </a:lnTo>
                  <a:lnTo>
                    <a:pt x="1574427" y="2830621"/>
                  </a:lnTo>
                  <a:lnTo>
                    <a:pt x="1577910" y="2829448"/>
                  </a:lnTo>
                  <a:lnTo>
                    <a:pt x="1581394" y="2828276"/>
                  </a:lnTo>
                  <a:lnTo>
                    <a:pt x="1584877" y="2827105"/>
                  </a:lnTo>
                  <a:lnTo>
                    <a:pt x="1588360" y="2825935"/>
                  </a:lnTo>
                  <a:lnTo>
                    <a:pt x="1591843" y="2824766"/>
                  </a:lnTo>
                  <a:lnTo>
                    <a:pt x="1595327" y="2828948"/>
                  </a:lnTo>
                  <a:lnTo>
                    <a:pt x="1598810" y="2827788"/>
                  </a:lnTo>
                  <a:lnTo>
                    <a:pt x="1602293" y="2826630"/>
                  </a:lnTo>
                  <a:lnTo>
                    <a:pt x="1605776" y="2830757"/>
                  </a:lnTo>
                  <a:lnTo>
                    <a:pt x="1609260" y="2829607"/>
                  </a:lnTo>
                  <a:lnTo>
                    <a:pt x="1612743" y="2828458"/>
                  </a:lnTo>
                  <a:lnTo>
                    <a:pt x="1616226" y="2829559"/>
                  </a:lnTo>
                  <a:lnTo>
                    <a:pt x="1619709" y="2828415"/>
                  </a:lnTo>
                  <a:lnTo>
                    <a:pt x="1623193" y="2827272"/>
                  </a:lnTo>
                  <a:lnTo>
                    <a:pt x="1626676" y="2826130"/>
                  </a:lnTo>
                  <a:lnTo>
                    <a:pt x="1630159" y="2824988"/>
                  </a:lnTo>
                  <a:lnTo>
                    <a:pt x="1633642" y="2832749"/>
                  </a:lnTo>
                  <a:lnTo>
                    <a:pt x="1637126" y="2831621"/>
                  </a:lnTo>
                  <a:lnTo>
                    <a:pt x="1640609" y="2830494"/>
                  </a:lnTo>
                  <a:lnTo>
                    <a:pt x="1644092" y="2845141"/>
                  </a:lnTo>
                  <a:lnTo>
                    <a:pt x="1647575" y="2844037"/>
                  </a:lnTo>
                  <a:lnTo>
                    <a:pt x="1651059" y="2842934"/>
                  </a:lnTo>
                  <a:lnTo>
                    <a:pt x="1654542" y="2842533"/>
                  </a:lnTo>
                  <a:lnTo>
                    <a:pt x="1658025" y="2841433"/>
                  </a:lnTo>
                  <a:lnTo>
                    <a:pt x="1661508" y="2840333"/>
                  </a:lnTo>
                  <a:lnTo>
                    <a:pt x="1664992" y="2839235"/>
                  </a:lnTo>
                  <a:lnTo>
                    <a:pt x="1668475" y="2838137"/>
                  </a:lnTo>
                  <a:lnTo>
                    <a:pt x="1671958" y="2837040"/>
                  </a:lnTo>
                  <a:lnTo>
                    <a:pt x="1675441" y="2841547"/>
                  </a:lnTo>
                  <a:lnTo>
                    <a:pt x="1678925" y="2840459"/>
                  </a:lnTo>
                  <a:lnTo>
                    <a:pt x="1682408" y="2839372"/>
                  </a:lnTo>
                  <a:lnTo>
                    <a:pt x="1685891" y="2845181"/>
                  </a:lnTo>
                  <a:lnTo>
                    <a:pt x="1689374" y="2844105"/>
                  </a:lnTo>
                  <a:lnTo>
                    <a:pt x="1692858" y="2843059"/>
                  </a:lnTo>
                  <a:lnTo>
                    <a:pt x="1696341" y="2842227"/>
                  </a:lnTo>
                  <a:lnTo>
                    <a:pt x="1699824" y="2841395"/>
                  </a:lnTo>
                  <a:lnTo>
                    <a:pt x="1703307" y="2845254"/>
                  </a:lnTo>
                  <a:lnTo>
                    <a:pt x="1706791" y="2844188"/>
                  </a:lnTo>
                  <a:lnTo>
                    <a:pt x="1710274" y="2843124"/>
                  </a:lnTo>
                  <a:lnTo>
                    <a:pt x="1713757" y="2842737"/>
                  </a:lnTo>
                  <a:lnTo>
                    <a:pt x="1717240" y="2841675"/>
                  </a:lnTo>
                  <a:lnTo>
                    <a:pt x="1720723" y="2840614"/>
                  </a:lnTo>
                  <a:lnTo>
                    <a:pt x="1724207" y="2845605"/>
                  </a:lnTo>
                  <a:lnTo>
                    <a:pt x="1727690" y="2844553"/>
                  </a:lnTo>
                  <a:lnTo>
                    <a:pt x="1731173" y="2843502"/>
                  </a:lnTo>
                  <a:lnTo>
                    <a:pt x="1734656" y="2842452"/>
                  </a:lnTo>
                  <a:lnTo>
                    <a:pt x="1738140" y="2841402"/>
                  </a:lnTo>
                  <a:lnTo>
                    <a:pt x="1741623" y="2840353"/>
                  </a:lnTo>
                  <a:lnTo>
                    <a:pt x="1741623" y="2841023"/>
                  </a:lnTo>
                  <a:lnTo>
                    <a:pt x="1741623" y="2841691"/>
                  </a:lnTo>
                  <a:lnTo>
                    <a:pt x="1741623" y="2842358"/>
                  </a:lnTo>
                  <a:lnTo>
                    <a:pt x="1741623" y="2843024"/>
                  </a:lnTo>
                  <a:lnTo>
                    <a:pt x="1741623" y="2843688"/>
                  </a:lnTo>
                  <a:lnTo>
                    <a:pt x="1741623" y="2844350"/>
                  </a:lnTo>
                  <a:lnTo>
                    <a:pt x="1741623" y="2845012"/>
                  </a:lnTo>
                  <a:lnTo>
                    <a:pt x="1741623" y="2845672"/>
                  </a:lnTo>
                  <a:lnTo>
                    <a:pt x="1741623" y="2846330"/>
                  </a:lnTo>
                  <a:lnTo>
                    <a:pt x="1741623" y="2846988"/>
                  </a:lnTo>
                  <a:lnTo>
                    <a:pt x="1741623" y="2847644"/>
                  </a:lnTo>
                  <a:lnTo>
                    <a:pt x="1741623" y="2848298"/>
                  </a:lnTo>
                  <a:lnTo>
                    <a:pt x="1741623" y="2848951"/>
                  </a:lnTo>
                  <a:lnTo>
                    <a:pt x="1741623" y="2849603"/>
                  </a:lnTo>
                  <a:lnTo>
                    <a:pt x="1741623" y="2850254"/>
                  </a:lnTo>
                  <a:lnTo>
                    <a:pt x="1741623" y="2850903"/>
                  </a:lnTo>
                  <a:lnTo>
                    <a:pt x="1741623" y="2851551"/>
                  </a:lnTo>
                  <a:lnTo>
                    <a:pt x="1741623" y="2852198"/>
                  </a:lnTo>
                  <a:lnTo>
                    <a:pt x="1741623" y="2852843"/>
                  </a:lnTo>
                  <a:lnTo>
                    <a:pt x="1745106" y="2852039"/>
                  </a:lnTo>
                  <a:lnTo>
                    <a:pt x="1748589" y="2851236"/>
                  </a:lnTo>
                  <a:lnTo>
                    <a:pt x="1752073" y="2852967"/>
                  </a:lnTo>
                  <a:lnTo>
                    <a:pt x="1755556" y="2851941"/>
                  </a:lnTo>
                  <a:lnTo>
                    <a:pt x="1759039" y="2850916"/>
                  </a:lnTo>
                  <a:lnTo>
                    <a:pt x="1762522" y="2852532"/>
                  </a:lnTo>
                  <a:lnTo>
                    <a:pt x="1766006" y="2851737"/>
                  </a:lnTo>
                  <a:lnTo>
                    <a:pt x="1769489" y="2850944"/>
                  </a:lnTo>
                  <a:lnTo>
                    <a:pt x="1772972" y="2850033"/>
                  </a:lnTo>
                  <a:lnTo>
                    <a:pt x="1776455" y="2849015"/>
                  </a:lnTo>
                  <a:lnTo>
                    <a:pt x="1779939" y="2847999"/>
                  </a:lnTo>
                  <a:lnTo>
                    <a:pt x="1783422" y="2855211"/>
                  </a:lnTo>
                  <a:lnTo>
                    <a:pt x="1786905" y="2854206"/>
                  </a:lnTo>
                  <a:lnTo>
                    <a:pt x="1790388" y="2853201"/>
                  </a:lnTo>
                  <a:lnTo>
                    <a:pt x="1793872" y="2857366"/>
                  </a:lnTo>
                  <a:lnTo>
                    <a:pt x="1797355" y="2856588"/>
                  </a:lnTo>
                  <a:lnTo>
                    <a:pt x="1800838" y="2856417"/>
                  </a:lnTo>
                  <a:lnTo>
                    <a:pt x="1804321" y="2855423"/>
                  </a:lnTo>
                  <a:lnTo>
                    <a:pt x="1807805" y="2854430"/>
                  </a:lnTo>
                  <a:lnTo>
                    <a:pt x="1811288" y="2858956"/>
                  </a:lnTo>
                  <a:lnTo>
                    <a:pt x="1814771" y="2857971"/>
                  </a:lnTo>
                  <a:lnTo>
                    <a:pt x="1818254" y="2856987"/>
                  </a:lnTo>
                  <a:lnTo>
                    <a:pt x="1821738" y="2862643"/>
                  </a:lnTo>
                  <a:lnTo>
                    <a:pt x="1825221" y="2861668"/>
                  </a:lnTo>
                  <a:lnTo>
                    <a:pt x="1828704" y="2860694"/>
                  </a:lnTo>
                  <a:lnTo>
                    <a:pt x="1832187" y="2862109"/>
                  </a:lnTo>
                  <a:lnTo>
                    <a:pt x="1835671" y="2861139"/>
                  </a:lnTo>
                  <a:lnTo>
                    <a:pt x="1839154" y="2860169"/>
                  </a:lnTo>
                  <a:lnTo>
                    <a:pt x="1842637" y="2861580"/>
                  </a:lnTo>
                  <a:lnTo>
                    <a:pt x="1846120" y="2860615"/>
                  </a:lnTo>
                  <a:lnTo>
                    <a:pt x="1849604" y="2859650"/>
                  </a:lnTo>
                  <a:lnTo>
                    <a:pt x="1853087" y="2859873"/>
                  </a:lnTo>
                  <a:lnTo>
                    <a:pt x="1856570" y="2858912"/>
                  </a:lnTo>
                  <a:lnTo>
                    <a:pt x="1860053" y="2865597"/>
                  </a:lnTo>
                  <a:lnTo>
                    <a:pt x="1863537" y="2864851"/>
                  </a:lnTo>
                  <a:lnTo>
                    <a:pt x="1867020" y="2864106"/>
                  </a:lnTo>
                  <a:lnTo>
                    <a:pt x="1870503" y="2864464"/>
                  </a:lnTo>
                  <a:lnTo>
                    <a:pt x="1873986" y="2863516"/>
                  </a:lnTo>
                  <a:lnTo>
                    <a:pt x="1877470" y="2862570"/>
                  </a:lnTo>
                  <a:lnTo>
                    <a:pt x="1880953" y="2870772"/>
                  </a:lnTo>
                  <a:lnTo>
                    <a:pt x="1884436" y="2869838"/>
                  </a:lnTo>
                  <a:lnTo>
                    <a:pt x="1887919" y="2868904"/>
                  </a:lnTo>
                  <a:lnTo>
                    <a:pt x="1891403" y="2876886"/>
                  </a:lnTo>
                  <a:lnTo>
                    <a:pt x="1894886" y="2875964"/>
                  </a:lnTo>
                  <a:lnTo>
                    <a:pt x="1898369" y="2875042"/>
                  </a:lnTo>
                  <a:lnTo>
                    <a:pt x="1901852" y="2890218"/>
                  </a:lnTo>
                  <a:lnTo>
                    <a:pt x="1905336" y="2889317"/>
                  </a:lnTo>
                  <a:lnTo>
                    <a:pt x="1908819" y="2888417"/>
                  </a:lnTo>
                  <a:lnTo>
                    <a:pt x="1912302" y="2887517"/>
                  </a:lnTo>
                  <a:lnTo>
                    <a:pt x="1915785" y="2886617"/>
                  </a:lnTo>
                  <a:lnTo>
                    <a:pt x="1919269" y="2894521"/>
                  </a:lnTo>
                  <a:lnTo>
                    <a:pt x="1922752" y="2893633"/>
                  </a:lnTo>
                  <a:lnTo>
                    <a:pt x="1926235" y="2892746"/>
                  </a:lnTo>
                  <a:lnTo>
                    <a:pt x="1929718" y="2901925"/>
                  </a:lnTo>
                  <a:lnTo>
                    <a:pt x="1933202" y="2901051"/>
                  </a:lnTo>
                  <a:lnTo>
                    <a:pt x="1936685" y="2900177"/>
                  </a:lnTo>
                  <a:lnTo>
                    <a:pt x="1940168" y="2900296"/>
                  </a:lnTo>
                  <a:lnTo>
                    <a:pt x="1943651" y="2899425"/>
                  </a:lnTo>
                  <a:lnTo>
                    <a:pt x="1947135" y="2898554"/>
                  </a:lnTo>
                  <a:lnTo>
                    <a:pt x="1950618" y="2898675"/>
                  </a:lnTo>
                  <a:lnTo>
                    <a:pt x="1954101" y="2897807"/>
                  </a:lnTo>
                  <a:lnTo>
                    <a:pt x="1957584" y="2896939"/>
                  </a:lnTo>
                  <a:lnTo>
                    <a:pt x="1961068" y="2897707"/>
                  </a:lnTo>
                  <a:lnTo>
                    <a:pt x="1964551" y="2897017"/>
                  </a:lnTo>
                  <a:lnTo>
                    <a:pt x="1968034" y="2897827"/>
                  </a:lnTo>
                  <a:lnTo>
                    <a:pt x="1971517" y="2897836"/>
                  </a:lnTo>
                  <a:lnTo>
                    <a:pt x="1975001" y="2897844"/>
                  </a:lnTo>
                  <a:lnTo>
                    <a:pt x="1978484" y="2903013"/>
                  </a:lnTo>
                  <a:lnTo>
                    <a:pt x="1981967" y="2902162"/>
                  </a:lnTo>
                  <a:lnTo>
                    <a:pt x="1985450" y="2901311"/>
                  </a:lnTo>
                  <a:lnTo>
                    <a:pt x="1988934" y="2905720"/>
                  </a:lnTo>
                  <a:lnTo>
                    <a:pt x="1992417" y="2904876"/>
                  </a:lnTo>
                  <a:lnTo>
                    <a:pt x="1995900" y="2904033"/>
                  </a:lnTo>
                  <a:lnTo>
                    <a:pt x="1999383" y="2904140"/>
                  </a:lnTo>
                  <a:lnTo>
                    <a:pt x="2002867" y="2903299"/>
                  </a:lnTo>
                  <a:lnTo>
                    <a:pt x="2006350" y="2902458"/>
                  </a:lnTo>
                  <a:lnTo>
                    <a:pt x="2009833" y="2901741"/>
                  </a:lnTo>
                  <a:lnTo>
                    <a:pt x="2013316" y="2901070"/>
                  </a:lnTo>
                  <a:lnTo>
                    <a:pt x="2016799" y="2900400"/>
                  </a:lnTo>
                  <a:lnTo>
                    <a:pt x="2020283" y="2899578"/>
                  </a:lnTo>
                  <a:lnTo>
                    <a:pt x="2023766" y="2898741"/>
                  </a:lnTo>
                  <a:lnTo>
                    <a:pt x="2027249" y="2898857"/>
                  </a:lnTo>
                  <a:lnTo>
                    <a:pt x="2030732" y="2898022"/>
                  </a:lnTo>
                  <a:lnTo>
                    <a:pt x="2034216" y="2897187"/>
                  </a:lnTo>
                  <a:lnTo>
                    <a:pt x="2037699" y="2896352"/>
                  </a:lnTo>
                  <a:lnTo>
                    <a:pt x="2041182" y="2895518"/>
                  </a:lnTo>
                  <a:lnTo>
                    <a:pt x="2044665" y="2894685"/>
                  </a:lnTo>
                  <a:lnTo>
                    <a:pt x="2048149" y="2899076"/>
                  </a:lnTo>
                  <a:lnTo>
                    <a:pt x="2051632" y="2898249"/>
                  </a:lnTo>
                  <a:lnTo>
                    <a:pt x="2055115" y="2897423"/>
                  </a:lnTo>
                  <a:lnTo>
                    <a:pt x="2058598" y="2908624"/>
                  </a:lnTo>
                  <a:lnTo>
                    <a:pt x="2062082" y="2907813"/>
                  </a:lnTo>
                  <a:lnTo>
                    <a:pt x="2065565" y="2907001"/>
                  </a:lnTo>
                  <a:lnTo>
                    <a:pt x="2069048" y="2906191"/>
                  </a:lnTo>
                  <a:lnTo>
                    <a:pt x="2072531" y="2905380"/>
                  </a:lnTo>
                  <a:lnTo>
                    <a:pt x="2076015" y="2904570"/>
                  </a:lnTo>
                  <a:lnTo>
                    <a:pt x="2079498" y="2904672"/>
                  </a:lnTo>
                  <a:lnTo>
                    <a:pt x="2082981" y="2903864"/>
                  </a:lnTo>
                  <a:lnTo>
                    <a:pt x="2086464" y="2903512"/>
                  </a:lnTo>
                  <a:lnTo>
                    <a:pt x="2089948" y="2902705"/>
                  </a:lnTo>
                  <a:lnTo>
                    <a:pt x="2093431" y="2901899"/>
                  </a:lnTo>
                  <a:lnTo>
                    <a:pt x="2096914" y="2901094"/>
                  </a:lnTo>
                  <a:lnTo>
                    <a:pt x="2100397" y="2900288"/>
                  </a:lnTo>
                  <a:lnTo>
                    <a:pt x="2103881" y="2899484"/>
                  </a:lnTo>
                  <a:lnTo>
                    <a:pt x="2107364" y="2900961"/>
                  </a:lnTo>
                  <a:lnTo>
                    <a:pt x="2110847" y="2900159"/>
                  </a:lnTo>
                  <a:lnTo>
                    <a:pt x="2114330" y="2899358"/>
                  </a:lnTo>
                  <a:lnTo>
                    <a:pt x="2117814" y="2911925"/>
                  </a:lnTo>
                  <a:lnTo>
                    <a:pt x="2121297" y="2911140"/>
                  </a:lnTo>
                  <a:lnTo>
                    <a:pt x="2124780" y="2910355"/>
                  </a:lnTo>
                  <a:lnTo>
                    <a:pt x="2128263" y="2912179"/>
                  </a:lnTo>
                  <a:lnTo>
                    <a:pt x="2131747" y="2911398"/>
                  </a:lnTo>
                  <a:lnTo>
                    <a:pt x="2135230" y="2911484"/>
                  </a:lnTo>
                  <a:lnTo>
                    <a:pt x="2138713" y="2910704"/>
                  </a:lnTo>
                  <a:lnTo>
                    <a:pt x="2142196" y="2909925"/>
                  </a:lnTo>
                  <a:lnTo>
                    <a:pt x="2145680" y="2909580"/>
                  </a:lnTo>
                  <a:lnTo>
                    <a:pt x="2149163" y="2908803"/>
                  </a:lnTo>
                  <a:lnTo>
                    <a:pt x="2152646" y="2908025"/>
                  </a:lnTo>
                  <a:lnTo>
                    <a:pt x="2156129" y="2912898"/>
                  </a:lnTo>
                  <a:lnTo>
                    <a:pt x="2159613" y="2912279"/>
                  </a:lnTo>
                  <a:lnTo>
                    <a:pt x="2163096" y="2911660"/>
                  </a:lnTo>
                  <a:lnTo>
                    <a:pt x="2166579" y="2913512"/>
                  </a:lnTo>
                  <a:lnTo>
                    <a:pt x="2170062" y="2912746"/>
                  </a:lnTo>
                  <a:lnTo>
                    <a:pt x="2173546" y="2911981"/>
                  </a:lnTo>
                  <a:lnTo>
                    <a:pt x="2177029" y="2911216"/>
                  </a:lnTo>
                  <a:lnTo>
                    <a:pt x="2180512" y="2910451"/>
                  </a:lnTo>
                  <a:lnTo>
                    <a:pt x="2183995" y="2909687"/>
                  </a:lnTo>
                  <a:lnTo>
                    <a:pt x="2187479" y="2908923"/>
                  </a:lnTo>
                  <a:lnTo>
                    <a:pt x="2190962" y="2908159"/>
                  </a:lnTo>
                  <a:lnTo>
                    <a:pt x="2194445" y="2907396"/>
                  </a:lnTo>
                  <a:lnTo>
                    <a:pt x="2197928" y="2906633"/>
                  </a:lnTo>
                  <a:lnTo>
                    <a:pt x="2201412" y="2905871"/>
                  </a:lnTo>
                  <a:lnTo>
                    <a:pt x="2204895" y="2905537"/>
                  </a:lnTo>
                  <a:lnTo>
                    <a:pt x="2208378" y="2904776"/>
                  </a:lnTo>
                  <a:lnTo>
                    <a:pt x="2211861" y="2904015"/>
                  </a:lnTo>
                  <a:lnTo>
                    <a:pt x="2215345" y="2905392"/>
                  </a:lnTo>
                  <a:lnTo>
                    <a:pt x="2218828" y="2904634"/>
                  </a:lnTo>
                  <a:lnTo>
                    <a:pt x="2222311" y="2903877"/>
                  </a:lnTo>
                  <a:lnTo>
                    <a:pt x="2225794" y="2903120"/>
                  </a:lnTo>
                  <a:lnTo>
                    <a:pt x="2229278" y="2902363"/>
                  </a:lnTo>
                  <a:lnTo>
                    <a:pt x="2232761" y="2901607"/>
                  </a:lnTo>
                  <a:lnTo>
                    <a:pt x="2236244" y="2904259"/>
                  </a:lnTo>
                  <a:lnTo>
                    <a:pt x="2239727" y="2903508"/>
                  </a:lnTo>
                  <a:lnTo>
                    <a:pt x="2243211" y="2902756"/>
                  </a:lnTo>
                  <a:lnTo>
                    <a:pt x="2246694" y="2904543"/>
                  </a:lnTo>
                  <a:lnTo>
                    <a:pt x="2250177" y="2903795"/>
                  </a:lnTo>
                  <a:lnTo>
                    <a:pt x="2253660" y="2903047"/>
                  </a:lnTo>
                  <a:lnTo>
                    <a:pt x="2257144" y="2902300"/>
                  </a:lnTo>
                  <a:lnTo>
                    <a:pt x="2260627" y="2901553"/>
                  </a:lnTo>
                  <a:lnTo>
                    <a:pt x="2264110" y="2904173"/>
                  </a:lnTo>
                  <a:lnTo>
                    <a:pt x="2267593" y="2903431"/>
                  </a:lnTo>
                  <a:lnTo>
                    <a:pt x="2271077" y="2902689"/>
                  </a:lnTo>
                  <a:lnTo>
                    <a:pt x="2274560" y="2903688"/>
                  </a:lnTo>
                  <a:lnTo>
                    <a:pt x="2278043" y="2903096"/>
                  </a:lnTo>
                  <a:lnTo>
                    <a:pt x="2281526" y="2902505"/>
                  </a:lnTo>
                  <a:lnTo>
                    <a:pt x="2285010" y="2904731"/>
                  </a:lnTo>
                  <a:lnTo>
                    <a:pt x="2288493" y="2903996"/>
                  </a:lnTo>
                  <a:lnTo>
                    <a:pt x="2291976" y="2903261"/>
                  </a:lnTo>
                  <a:lnTo>
                    <a:pt x="2295459" y="2906063"/>
                  </a:lnTo>
                  <a:lnTo>
                    <a:pt x="2298942" y="2905623"/>
                  </a:lnTo>
                  <a:lnTo>
                    <a:pt x="2302426" y="2905183"/>
                  </a:lnTo>
                  <a:lnTo>
                    <a:pt x="2305909" y="2904869"/>
                  </a:lnTo>
                  <a:lnTo>
                    <a:pt x="2309392" y="2904141"/>
                  </a:lnTo>
                  <a:lnTo>
                    <a:pt x="2312875" y="2903412"/>
                  </a:lnTo>
                  <a:lnTo>
                    <a:pt x="2316359" y="2902685"/>
                  </a:lnTo>
                  <a:lnTo>
                    <a:pt x="2319842" y="2901957"/>
                  </a:lnTo>
                  <a:lnTo>
                    <a:pt x="2323325" y="2901230"/>
                  </a:lnTo>
                  <a:lnTo>
                    <a:pt x="2326808" y="2900504"/>
                  </a:lnTo>
                  <a:lnTo>
                    <a:pt x="2330292" y="2899778"/>
                  </a:lnTo>
                  <a:lnTo>
                    <a:pt x="2333775" y="2900288"/>
                  </a:lnTo>
                  <a:lnTo>
                    <a:pt x="2337258" y="2899564"/>
                  </a:lnTo>
                  <a:lnTo>
                    <a:pt x="2340741" y="2898840"/>
                  </a:lnTo>
                  <a:lnTo>
                    <a:pt x="2344225" y="2898529"/>
                  </a:lnTo>
                  <a:lnTo>
                    <a:pt x="2347708" y="2897806"/>
                  </a:lnTo>
                  <a:lnTo>
                    <a:pt x="2351191" y="2897084"/>
                  </a:lnTo>
                  <a:lnTo>
                    <a:pt x="2354674" y="2896775"/>
                  </a:lnTo>
                  <a:lnTo>
                    <a:pt x="2358158" y="2896053"/>
                  </a:lnTo>
                  <a:lnTo>
                    <a:pt x="2361641" y="2896158"/>
                  </a:lnTo>
                  <a:lnTo>
                    <a:pt x="2365124" y="2895438"/>
                  </a:lnTo>
                  <a:lnTo>
                    <a:pt x="2368607" y="2894719"/>
                  </a:lnTo>
                  <a:lnTo>
                    <a:pt x="2372091" y="2898950"/>
                  </a:lnTo>
                  <a:lnTo>
                    <a:pt x="2375574" y="2898380"/>
                  </a:lnTo>
                  <a:lnTo>
                    <a:pt x="2379057" y="2897811"/>
                  </a:lnTo>
                  <a:lnTo>
                    <a:pt x="2382540" y="2914957"/>
                  </a:lnTo>
                  <a:lnTo>
                    <a:pt x="2386024" y="2914261"/>
                  </a:lnTo>
                  <a:lnTo>
                    <a:pt x="2389507" y="2913567"/>
                  </a:lnTo>
                  <a:lnTo>
                    <a:pt x="2392990" y="2917444"/>
                  </a:lnTo>
                  <a:lnTo>
                    <a:pt x="2396473" y="2916754"/>
                  </a:lnTo>
                  <a:lnTo>
                    <a:pt x="2399957" y="2916065"/>
                  </a:lnTo>
                  <a:lnTo>
                    <a:pt x="2403440" y="2916511"/>
                  </a:lnTo>
                  <a:lnTo>
                    <a:pt x="2406923" y="2915823"/>
                  </a:lnTo>
                  <a:lnTo>
                    <a:pt x="2410406" y="2915136"/>
                  </a:lnTo>
                  <a:lnTo>
                    <a:pt x="2413890" y="2920813"/>
                  </a:lnTo>
                  <a:lnTo>
                    <a:pt x="2417373" y="2920133"/>
                  </a:lnTo>
                  <a:lnTo>
                    <a:pt x="2420856" y="2919453"/>
                  </a:lnTo>
                  <a:lnTo>
                    <a:pt x="2424339" y="2918773"/>
                  </a:lnTo>
                  <a:lnTo>
                    <a:pt x="2427823" y="2918094"/>
                  </a:lnTo>
                  <a:lnTo>
                    <a:pt x="2431306" y="2920375"/>
                  </a:lnTo>
                  <a:lnTo>
                    <a:pt x="2434789" y="2919699"/>
                  </a:lnTo>
                  <a:lnTo>
                    <a:pt x="2438272" y="2919023"/>
                  </a:lnTo>
                  <a:lnTo>
                    <a:pt x="2441756" y="2927071"/>
                  </a:lnTo>
                  <a:lnTo>
                    <a:pt x="2445239" y="2926405"/>
                  </a:lnTo>
                  <a:lnTo>
                    <a:pt x="2448722" y="2925739"/>
                  </a:lnTo>
                  <a:lnTo>
                    <a:pt x="2452205" y="2932509"/>
                  </a:lnTo>
                  <a:lnTo>
                    <a:pt x="2455689" y="2931851"/>
                  </a:lnTo>
                  <a:lnTo>
                    <a:pt x="2459172" y="2931193"/>
                  </a:lnTo>
                  <a:lnTo>
                    <a:pt x="2462655" y="2930535"/>
                  </a:lnTo>
                  <a:lnTo>
                    <a:pt x="2466138" y="2929877"/>
                  </a:lnTo>
                  <a:lnTo>
                    <a:pt x="2469622" y="2929220"/>
                  </a:lnTo>
                  <a:lnTo>
                    <a:pt x="2473105" y="2943939"/>
                  </a:lnTo>
                  <a:lnTo>
                    <a:pt x="2476588" y="2943297"/>
                  </a:lnTo>
                  <a:lnTo>
                    <a:pt x="2480071" y="2943668"/>
                  </a:lnTo>
                  <a:lnTo>
                    <a:pt x="2483555" y="2943146"/>
                  </a:lnTo>
                  <a:lnTo>
                    <a:pt x="2487038" y="2942623"/>
                  </a:lnTo>
                  <a:lnTo>
                    <a:pt x="2490521" y="2945038"/>
                  </a:lnTo>
                  <a:lnTo>
                    <a:pt x="2494004" y="2944402"/>
                  </a:lnTo>
                  <a:lnTo>
                    <a:pt x="2497488" y="2943766"/>
                  </a:lnTo>
                  <a:lnTo>
                    <a:pt x="2500971" y="2949374"/>
                  </a:lnTo>
                  <a:lnTo>
                    <a:pt x="2504454" y="2948859"/>
                  </a:lnTo>
                  <a:lnTo>
                    <a:pt x="2507937" y="2948344"/>
                  </a:lnTo>
                  <a:lnTo>
                    <a:pt x="2511421" y="2955385"/>
                  </a:lnTo>
                  <a:lnTo>
                    <a:pt x="2514904" y="2954763"/>
                  </a:lnTo>
                  <a:lnTo>
                    <a:pt x="2518387" y="2954143"/>
                  </a:lnTo>
                  <a:lnTo>
                    <a:pt x="2521870" y="2956647"/>
                  </a:lnTo>
                  <a:lnTo>
                    <a:pt x="2525354" y="2956030"/>
                  </a:lnTo>
                  <a:lnTo>
                    <a:pt x="2528837" y="2957273"/>
                  </a:lnTo>
                  <a:lnTo>
                    <a:pt x="2532320" y="2956658"/>
                  </a:lnTo>
                  <a:lnTo>
                    <a:pt x="2535803" y="2956044"/>
                  </a:lnTo>
                  <a:lnTo>
                    <a:pt x="2539287" y="2958816"/>
                  </a:lnTo>
                  <a:lnTo>
                    <a:pt x="2542770" y="2958206"/>
                  </a:lnTo>
                  <a:lnTo>
                    <a:pt x="2546253" y="2957595"/>
                  </a:lnTo>
                  <a:lnTo>
                    <a:pt x="2549736" y="2962450"/>
                  </a:lnTo>
                  <a:lnTo>
                    <a:pt x="2553220" y="2961845"/>
                  </a:lnTo>
                  <a:lnTo>
                    <a:pt x="2556703" y="2961240"/>
                  </a:lnTo>
                  <a:lnTo>
                    <a:pt x="2560186" y="2966005"/>
                  </a:lnTo>
                  <a:lnTo>
                    <a:pt x="2563669" y="2965405"/>
                  </a:lnTo>
                  <a:lnTo>
                    <a:pt x="2567153" y="2964807"/>
                  </a:lnTo>
                  <a:lnTo>
                    <a:pt x="2570636" y="2964504"/>
                  </a:lnTo>
                  <a:lnTo>
                    <a:pt x="2574119" y="2963906"/>
                  </a:lnTo>
                  <a:lnTo>
                    <a:pt x="2577602" y="2963308"/>
                  </a:lnTo>
                  <a:lnTo>
                    <a:pt x="2581085" y="2963007"/>
                  </a:lnTo>
                  <a:lnTo>
                    <a:pt x="2584569" y="2962410"/>
                  </a:lnTo>
                  <a:lnTo>
                    <a:pt x="2588052" y="2965935"/>
                  </a:lnTo>
                  <a:lnTo>
                    <a:pt x="2591535" y="2965342"/>
                  </a:lnTo>
                  <a:lnTo>
                    <a:pt x="2595018" y="2964749"/>
                  </a:lnTo>
                  <a:lnTo>
                    <a:pt x="2598502" y="2972232"/>
                  </a:lnTo>
                  <a:lnTo>
                    <a:pt x="2601985" y="2971647"/>
                  </a:lnTo>
                  <a:lnTo>
                    <a:pt x="2605468" y="2971063"/>
                  </a:lnTo>
                  <a:lnTo>
                    <a:pt x="2608951" y="2971048"/>
                  </a:lnTo>
                  <a:lnTo>
                    <a:pt x="2612435" y="2970465"/>
                  </a:lnTo>
                  <a:lnTo>
                    <a:pt x="2615918" y="2969882"/>
                  </a:lnTo>
                  <a:lnTo>
                    <a:pt x="2619401" y="2974655"/>
                  </a:lnTo>
                  <a:lnTo>
                    <a:pt x="2622884" y="2974077"/>
                  </a:lnTo>
                  <a:lnTo>
                    <a:pt x="2626368" y="2973500"/>
                  </a:lnTo>
                  <a:lnTo>
                    <a:pt x="2629851" y="2977635"/>
                  </a:lnTo>
                  <a:lnTo>
                    <a:pt x="2633334" y="2977063"/>
                  </a:lnTo>
                  <a:lnTo>
                    <a:pt x="2636817" y="2976490"/>
                  </a:lnTo>
                  <a:lnTo>
                    <a:pt x="2640301" y="2983781"/>
                  </a:lnTo>
                  <a:lnTo>
                    <a:pt x="2643784" y="2983216"/>
                  </a:lnTo>
                  <a:lnTo>
                    <a:pt x="2647267" y="2984528"/>
                  </a:lnTo>
                  <a:lnTo>
                    <a:pt x="2650750" y="2984059"/>
                  </a:lnTo>
                  <a:lnTo>
                    <a:pt x="2654234" y="2983592"/>
                  </a:lnTo>
                  <a:lnTo>
                    <a:pt x="2657717" y="2983124"/>
                  </a:lnTo>
                  <a:lnTo>
                    <a:pt x="2661200" y="2982657"/>
                  </a:lnTo>
                  <a:lnTo>
                    <a:pt x="2664683" y="2982190"/>
                  </a:lnTo>
                  <a:lnTo>
                    <a:pt x="2668167" y="2982213"/>
                  </a:lnTo>
                  <a:lnTo>
                    <a:pt x="2671650" y="2981653"/>
                  </a:lnTo>
                  <a:lnTo>
                    <a:pt x="2675133" y="2981093"/>
                  </a:lnTo>
                  <a:lnTo>
                    <a:pt x="2678616" y="2983448"/>
                  </a:lnTo>
                  <a:lnTo>
                    <a:pt x="2682100" y="2982892"/>
                  </a:lnTo>
                  <a:lnTo>
                    <a:pt x="2685583" y="2982335"/>
                  </a:lnTo>
                  <a:lnTo>
                    <a:pt x="2689066" y="2983884"/>
                  </a:lnTo>
                  <a:lnTo>
                    <a:pt x="2692549" y="2983330"/>
                  </a:lnTo>
                  <a:lnTo>
                    <a:pt x="2696033" y="2982776"/>
                  </a:lnTo>
                  <a:lnTo>
                    <a:pt x="2699516" y="2982222"/>
                  </a:lnTo>
                  <a:lnTo>
                    <a:pt x="2702999" y="2981669"/>
                  </a:lnTo>
                  <a:lnTo>
                    <a:pt x="2706482" y="2988122"/>
                  </a:lnTo>
                  <a:lnTo>
                    <a:pt x="2709966" y="2987575"/>
                  </a:lnTo>
                  <a:lnTo>
                    <a:pt x="2713449" y="2987029"/>
                  </a:lnTo>
                  <a:lnTo>
                    <a:pt x="2716932" y="2987251"/>
                  </a:lnTo>
                  <a:lnTo>
                    <a:pt x="2720415" y="2986706"/>
                  </a:lnTo>
                  <a:lnTo>
                    <a:pt x="2723899" y="2986161"/>
                  </a:lnTo>
                  <a:lnTo>
                    <a:pt x="2727382" y="2985616"/>
                  </a:lnTo>
                  <a:lnTo>
                    <a:pt x="2730865" y="2985072"/>
                  </a:lnTo>
                  <a:lnTo>
                    <a:pt x="2734348" y="2984527"/>
                  </a:lnTo>
                  <a:lnTo>
                    <a:pt x="2737832" y="2983983"/>
                  </a:lnTo>
                  <a:lnTo>
                    <a:pt x="2741315" y="2983439"/>
                  </a:lnTo>
                  <a:lnTo>
                    <a:pt x="2744798" y="2982895"/>
                  </a:lnTo>
                  <a:lnTo>
                    <a:pt x="2748281" y="2986190"/>
                  </a:lnTo>
                  <a:lnTo>
                    <a:pt x="2751765" y="2985650"/>
                  </a:lnTo>
                  <a:lnTo>
                    <a:pt x="2755248" y="2986632"/>
                  </a:lnTo>
                  <a:lnTo>
                    <a:pt x="2758731" y="2986094"/>
                  </a:lnTo>
                  <a:lnTo>
                    <a:pt x="2762214" y="2985556"/>
                  </a:lnTo>
                  <a:lnTo>
                    <a:pt x="2765698" y="2987540"/>
                  </a:lnTo>
                  <a:lnTo>
                    <a:pt x="2769181" y="2987005"/>
                  </a:lnTo>
                  <a:lnTo>
                    <a:pt x="2772664" y="2986470"/>
                  </a:lnTo>
                  <a:lnTo>
                    <a:pt x="2776147" y="2995075"/>
                  </a:lnTo>
                  <a:lnTo>
                    <a:pt x="2779631" y="2994549"/>
                  </a:lnTo>
                  <a:lnTo>
                    <a:pt x="2783114" y="2994022"/>
                  </a:lnTo>
                  <a:lnTo>
                    <a:pt x="2786597" y="2994709"/>
                  </a:lnTo>
                  <a:lnTo>
                    <a:pt x="2790080" y="2994184"/>
                  </a:lnTo>
                  <a:lnTo>
                    <a:pt x="2793564" y="2993659"/>
                  </a:lnTo>
                  <a:lnTo>
                    <a:pt x="2797047" y="2993440"/>
                  </a:lnTo>
                  <a:lnTo>
                    <a:pt x="2800530" y="2993002"/>
                  </a:lnTo>
                  <a:lnTo>
                    <a:pt x="2804013" y="2992564"/>
                  </a:lnTo>
                  <a:lnTo>
                    <a:pt x="2807497" y="2992533"/>
                  </a:lnTo>
                  <a:lnTo>
                    <a:pt x="2810980" y="2992010"/>
                  </a:lnTo>
                  <a:lnTo>
                    <a:pt x="2814463" y="2993421"/>
                  </a:lnTo>
                  <a:lnTo>
                    <a:pt x="2817946" y="2992900"/>
                  </a:lnTo>
                  <a:lnTo>
                    <a:pt x="2821430" y="2992380"/>
                  </a:lnTo>
                  <a:lnTo>
                    <a:pt x="2824913" y="3001099"/>
                  </a:lnTo>
                  <a:lnTo>
                    <a:pt x="2828396" y="3000587"/>
                  </a:lnTo>
                  <a:lnTo>
                    <a:pt x="2831879" y="3000075"/>
                  </a:lnTo>
                  <a:lnTo>
                    <a:pt x="2835363" y="3003722"/>
                  </a:lnTo>
                  <a:lnTo>
                    <a:pt x="2838846" y="3003215"/>
                  </a:lnTo>
                  <a:lnTo>
                    <a:pt x="2842329" y="3002707"/>
                  </a:lnTo>
                  <a:lnTo>
                    <a:pt x="2845812" y="3003802"/>
                  </a:lnTo>
                  <a:lnTo>
                    <a:pt x="2849296" y="3003296"/>
                  </a:lnTo>
                  <a:lnTo>
                    <a:pt x="2852779" y="3002790"/>
                  </a:lnTo>
                  <a:lnTo>
                    <a:pt x="2856262" y="3009939"/>
                  </a:lnTo>
                  <a:lnTo>
                    <a:pt x="2859745" y="3009440"/>
                  </a:lnTo>
                  <a:lnTo>
                    <a:pt x="2863229" y="3008942"/>
                  </a:lnTo>
                  <a:lnTo>
                    <a:pt x="2866712" y="3010214"/>
                  </a:lnTo>
                  <a:lnTo>
                    <a:pt x="2870195" y="3009717"/>
                  </a:lnTo>
                  <a:lnTo>
                    <a:pt x="2873678" y="3014247"/>
                  </a:lnTo>
                  <a:lnTo>
                    <a:pt x="2877161" y="3013756"/>
                  </a:lnTo>
                  <a:lnTo>
                    <a:pt x="2880645" y="3013264"/>
                  </a:lnTo>
                  <a:lnTo>
                    <a:pt x="2884128" y="3015360"/>
                  </a:lnTo>
                  <a:lnTo>
                    <a:pt x="2887611" y="3014871"/>
                  </a:lnTo>
                  <a:lnTo>
                    <a:pt x="2891094" y="3014382"/>
                  </a:lnTo>
                  <a:lnTo>
                    <a:pt x="2894578" y="3013893"/>
                  </a:lnTo>
                  <a:lnTo>
                    <a:pt x="2898061" y="3013404"/>
                  </a:lnTo>
                  <a:lnTo>
                    <a:pt x="2901544" y="3012916"/>
                  </a:lnTo>
                  <a:lnTo>
                    <a:pt x="2905027" y="3015851"/>
                  </a:lnTo>
                  <a:lnTo>
                    <a:pt x="2908511" y="3015366"/>
                  </a:lnTo>
                  <a:lnTo>
                    <a:pt x="2911994" y="3014881"/>
                  </a:lnTo>
                  <a:lnTo>
                    <a:pt x="2915477" y="3016516"/>
                  </a:lnTo>
                  <a:lnTo>
                    <a:pt x="2918960" y="3016034"/>
                  </a:lnTo>
                  <a:lnTo>
                    <a:pt x="2922444" y="3015973"/>
                  </a:lnTo>
                  <a:lnTo>
                    <a:pt x="2925927" y="3015491"/>
                  </a:lnTo>
                  <a:lnTo>
                    <a:pt x="2929410" y="3015009"/>
                  </a:lnTo>
                  <a:lnTo>
                    <a:pt x="2932893" y="3018514"/>
                  </a:lnTo>
                  <a:lnTo>
                    <a:pt x="2936377" y="3018036"/>
                  </a:lnTo>
                  <a:lnTo>
                    <a:pt x="2939860" y="3017557"/>
                  </a:lnTo>
                  <a:lnTo>
                    <a:pt x="2943343" y="3017523"/>
                  </a:lnTo>
                  <a:lnTo>
                    <a:pt x="2946826" y="3017120"/>
                  </a:lnTo>
                  <a:lnTo>
                    <a:pt x="2950310" y="3016716"/>
                  </a:lnTo>
                  <a:lnTo>
                    <a:pt x="2953793" y="3018762"/>
                  </a:lnTo>
                  <a:lnTo>
                    <a:pt x="2957276" y="3018288"/>
                  </a:lnTo>
                  <a:lnTo>
                    <a:pt x="2960759" y="3017813"/>
                  </a:lnTo>
                  <a:lnTo>
                    <a:pt x="2964243" y="3018165"/>
                  </a:lnTo>
                  <a:lnTo>
                    <a:pt x="2967726" y="3017691"/>
                  </a:lnTo>
                  <a:lnTo>
                    <a:pt x="2971209" y="3017218"/>
                  </a:lnTo>
                  <a:lnTo>
                    <a:pt x="2974692" y="3016745"/>
                  </a:lnTo>
                  <a:lnTo>
                    <a:pt x="2978176" y="3016272"/>
                  </a:lnTo>
                  <a:lnTo>
                    <a:pt x="2981659" y="3023340"/>
                  </a:lnTo>
                  <a:lnTo>
                    <a:pt x="2985142" y="3022945"/>
                  </a:lnTo>
                  <a:lnTo>
                    <a:pt x="2988625" y="3022550"/>
                  </a:lnTo>
                  <a:lnTo>
                    <a:pt x="2992109" y="3022338"/>
                  </a:lnTo>
                  <a:lnTo>
                    <a:pt x="2995592" y="3021873"/>
                  </a:lnTo>
                  <a:lnTo>
                    <a:pt x="2999075" y="3021407"/>
                  </a:lnTo>
                  <a:lnTo>
                    <a:pt x="3002558" y="3023770"/>
                  </a:lnTo>
                  <a:lnTo>
                    <a:pt x="3006042" y="3023377"/>
                  </a:lnTo>
                  <a:lnTo>
                    <a:pt x="3009525" y="3022985"/>
                  </a:lnTo>
                  <a:lnTo>
                    <a:pt x="3013008" y="3022949"/>
                  </a:lnTo>
                  <a:lnTo>
                    <a:pt x="3016491" y="3022488"/>
                  </a:lnTo>
                  <a:lnTo>
                    <a:pt x="3019975" y="3022026"/>
                  </a:lnTo>
                  <a:lnTo>
                    <a:pt x="3023458" y="3022360"/>
                  </a:lnTo>
                  <a:lnTo>
                    <a:pt x="3026941" y="3021899"/>
                  </a:lnTo>
                  <a:lnTo>
                    <a:pt x="3030424" y="3021439"/>
                  </a:lnTo>
                  <a:lnTo>
                    <a:pt x="3033908" y="3023157"/>
                  </a:lnTo>
                  <a:lnTo>
                    <a:pt x="3037391" y="3022698"/>
                  </a:lnTo>
                  <a:lnTo>
                    <a:pt x="3040874" y="3032283"/>
                  </a:lnTo>
                  <a:lnTo>
                    <a:pt x="3044357" y="3031833"/>
                  </a:lnTo>
                  <a:lnTo>
                    <a:pt x="3047841" y="3031384"/>
                  </a:lnTo>
                  <a:lnTo>
                    <a:pt x="3051324" y="3032820"/>
                  </a:lnTo>
                  <a:lnTo>
                    <a:pt x="3054807" y="3032373"/>
                  </a:lnTo>
                  <a:lnTo>
                    <a:pt x="3058290" y="3031925"/>
                  </a:lnTo>
                  <a:lnTo>
                    <a:pt x="3061774" y="3031854"/>
                  </a:lnTo>
                  <a:lnTo>
                    <a:pt x="3065257" y="3031407"/>
                  </a:lnTo>
                  <a:lnTo>
                    <a:pt x="3068740" y="3030960"/>
                  </a:lnTo>
                  <a:lnTo>
                    <a:pt x="3072223" y="3031829"/>
                  </a:lnTo>
                  <a:lnTo>
                    <a:pt x="3075707" y="3031384"/>
                  </a:lnTo>
                  <a:lnTo>
                    <a:pt x="3079190" y="3030938"/>
                  </a:lnTo>
                  <a:lnTo>
                    <a:pt x="3082673" y="3032550"/>
                  </a:lnTo>
                  <a:lnTo>
                    <a:pt x="3086156" y="3032107"/>
                  </a:lnTo>
                  <a:lnTo>
                    <a:pt x="3089640" y="3031664"/>
                  </a:lnTo>
                  <a:lnTo>
                    <a:pt x="3093123" y="3033818"/>
                  </a:lnTo>
                  <a:lnTo>
                    <a:pt x="3096606" y="3033377"/>
                  </a:lnTo>
                  <a:lnTo>
                    <a:pt x="3100089" y="3039312"/>
                  </a:lnTo>
                  <a:lnTo>
                    <a:pt x="3103573" y="3038877"/>
                  </a:lnTo>
                  <a:lnTo>
                    <a:pt x="3107056" y="3038442"/>
                  </a:lnTo>
                  <a:lnTo>
                    <a:pt x="3110539" y="3038389"/>
                  </a:lnTo>
                  <a:lnTo>
                    <a:pt x="3114022" y="3038018"/>
                  </a:lnTo>
                  <a:lnTo>
                    <a:pt x="3117506" y="3037647"/>
                  </a:lnTo>
                  <a:lnTo>
                    <a:pt x="3120989" y="3037244"/>
                  </a:lnTo>
                  <a:lnTo>
                    <a:pt x="3124472" y="3036810"/>
                  </a:lnTo>
                  <a:lnTo>
                    <a:pt x="3127955" y="3036376"/>
                  </a:lnTo>
                  <a:lnTo>
                    <a:pt x="3131439" y="3040056"/>
                  </a:lnTo>
                  <a:lnTo>
                    <a:pt x="3134922" y="3039625"/>
                  </a:lnTo>
                  <a:lnTo>
                    <a:pt x="3138405" y="3039195"/>
                  </a:lnTo>
                  <a:lnTo>
                    <a:pt x="3141888" y="3043510"/>
                  </a:lnTo>
                  <a:lnTo>
                    <a:pt x="3145372" y="3043084"/>
                  </a:lnTo>
                  <a:lnTo>
                    <a:pt x="3148855" y="3044568"/>
                  </a:lnTo>
                  <a:lnTo>
                    <a:pt x="3152338" y="3044206"/>
                  </a:lnTo>
                  <a:lnTo>
                    <a:pt x="3155821" y="3043843"/>
                  </a:lnTo>
                  <a:lnTo>
                    <a:pt x="3159304" y="3044502"/>
                  </a:lnTo>
                  <a:lnTo>
                    <a:pt x="3162788" y="3044079"/>
                  </a:lnTo>
                  <a:lnTo>
                    <a:pt x="3166271" y="3043657"/>
                  </a:lnTo>
                  <a:lnTo>
                    <a:pt x="3169754" y="3044267"/>
                  </a:lnTo>
                  <a:lnTo>
                    <a:pt x="3173237" y="3043845"/>
                  </a:lnTo>
                  <a:lnTo>
                    <a:pt x="3176721" y="3043424"/>
                  </a:lnTo>
                  <a:lnTo>
                    <a:pt x="3180204" y="3043347"/>
                  </a:lnTo>
                  <a:lnTo>
                    <a:pt x="3183687" y="3042926"/>
                  </a:lnTo>
                  <a:lnTo>
                    <a:pt x="3187170" y="3042505"/>
                  </a:lnTo>
                  <a:lnTo>
                    <a:pt x="3190654" y="3046181"/>
                  </a:lnTo>
                  <a:lnTo>
                    <a:pt x="3194137" y="3045764"/>
                  </a:lnTo>
                  <a:lnTo>
                    <a:pt x="3197620" y="3045347"/>
                  </a:lnTo>
                  <a:lnTo>
                    <a:pt x="3201103" y="3045945"/>
                  </a:lnTo>
                  <a:lnTo>
                    <a:pt x="3204587" y="3045529"/>
                  </a:lnTo>
                  <a:lnTo>
                    <a:pt x="3208070" y="3057114"/>
                  </a:lnTo>
                  <a:lnTo>
                    <a:pt x="3211553" y="3056708"/>
                  </a:lnTo>
                  <a:lnTo>
                    <a:pt x="3215036" y="3056302"/>
                  </a:lnTo>
                  <a:lnTo>
                    <a:pt x="3218520" y="3057016"/>
                  </a:lnTo>
                  <a:lnTo>
                    <a:pt x="3222003" y="3056611"/>
                  </a:lnTo>
                  <a:lnTo>
                    <a:pt x="3225486" y="3056206"/>
                  </a:lnTo>
                  <a:lnTo>
                    <a:pt x="3228969" y="3064416"/>
                  </a:lnTo>
                  <a:lnTo>
                    <a:pt x="3232453" y="3064018"/>
                  </a:lnTo>
                  <a:lnTo>
                    <a:pt x="3235936" y="3063621"/>
                  </a:lnTo>
                  <a:lnTo>
                    <a:pt x="3239419" y="3066581"/>
                  </a:lnTo>
                  <a:lnTo>
                    <a:pt x="3242902" y="3066187"/>
                  </a:lnTo>
                  <a:lnTo>
                    <a:pt x="3246386" y="3065792"/>
                  </a:lnTo>
                  <a:lnTo>
                    <a:pt x="3249869" y="3065896"/>
                  </a:lnTo>
                  <a:lnTo>
                    <a:pt x="3253352" y="3065556"/>
                  </a:lnTo>
                  <a:lnTo>
                    <a:pt x="3256835" y="3065216"/>
                  </a:lnTo>
                  <a:lnTo>
                    <a:pt x="3260319" y="3068880"/>
                  </a:lnTo>
                  <a:lnTo>
                    <a:pt x="3263802" y="3068490"/>
                  </a:lnTo>
                  <a:lnTo>
                    <a:pt x="3267285" y="3069585"/>
                  </a:lnTo>
                  <a:lnTo>
                    <a:pt x="3270768" y="3069196"/>
                  </a:lnTo>
                  <a:lnTo>
                    <a:pt x="3274252" y="3068808"/>
                  </a:lnTo>
                  <a:lnTo>
                    <a:pt x="3277735" y="3071803"/>
                  </a:lnTo>
                  <a:lnTo>
                    <a:pt x="3281218" y="3071417"/>
                  </a:lnTo>
                  <a:lnTo>
                    <a:pt x="3284701" y="3071032"/>
                  </a:lnTo>
                  <a:lnTo>
                    <a:pt x="3288185" y="3072539"/>
                  </a:lnTo>
                  <a:lnTo>
                    <a:pt x="3291668" y="3072155"/>
                  </a:lnTo>
                  <a:lnTo>
                    <a:pt x="3295151" y="3071772"/>
                  </a:lnTo>
                  <a:lnTo>
                    <a:pt x="3298634" y="3072547"/>
                  </a:lnTo>
                  <a:lnTo>
                    <a:pt x="3302118" y="3072164"/>
                  </a:lnTo>
                  <a:lnTo>
                    <a:pt x="3305601" y="3071782"/>
                  </a:lnTo>
                  <a:lnTo>
                    <a:pt x="3309084" y="3072699"/>
                  </a:lnTo>
                  <a:lnTo>
                    <a:pt x="3312567" y="3072318"/>
                  </a:lnTo>
                  <a:lnTo>
                    <a:pt x="3316051" y="3076215"/>
                  </a:lnTo>
                  <a:lnTo>
                    <a:pt x="3319534" y="3075837"/>
                  </a:lnTo>
                  <a:lnTo>
                    <a:pt x="3323017" y="3075460"/>
                  </a:lnTo>
                  <a:lnTo>
                    <a:pt x="3326500" y="3077613"/>
                  </a:lnTo>
                  <a:lnTo>
                    <a:pt x="3329984" y="3077238"/>
                  </a:lnTo>
                  <a:lnTo>
                    <a:pt x="3333467" y="3076863"/>
                  </a:lnTo>
                  <a:lnTo>
                    <a:pt x="3336950" y="3078717"/>
                  </a:lnTo>
                  <a:lnTo>
                    <a:pt x="3340433" y="3078343"/>
                  </a:lnTo>
                  <a:lnTo>
                    <a:pt x="3343917" y="3077970"/>
                  </a:lnTo>
                  <a:lnTo>
                    <a:pt x="3347400" y="3078456"/>
                  </a:lnTo>
                  <a:lnTo>
                    <a:pt x="3350883" y="3078132"/>
                  </a:lnTo>
                  <a:lnTo>
                    <a:pt x="3354366" y="3077809"/>
                  </a:lnTo>
                  <a:lnTo>
                    <a:pt x="3357850" y="3080476"/>
                  </a:lnTo>
                  <a:lnTo>
                    <a:pt x="3361333" y="3080106"/>
                  </a:lnTo>
                  <a:lnTo>
                    <a:pt x="3364816" y="3079737"/>
                  </a:lnTo>
                  <a:lnTo>
                    <a:pt x="3368299" y="3080459"/>
                  </a:lnTo>
                  <a:lnTo>
                    <a:pt x="3371783" y="3080091"/>
                  </a:lnTo>
                  <a:lnTo>
                    <a:pt x="3375266" y="3084044"/>
                  </a:lnTo>
                  <a:lnTo>
                    <a:pt x="3378749" y="3083774"/>
                  </a:lnTo>
                  <a:lnTo>
                    <a:pt x="3382232" y="3083504"/>
                  </a:lnTo>
                  <a:lnTo>
                    <a:pt x="3385716" y="3088090"/>
                  </a:lnTo>
                  <a:lnTo>
                    <a:pt x="3389199" y="3087730"/>
                  </a:lnTo>
                  <a:lnTo>
                    <a:pt x="3392682" y="3087370"/>
                  </a:lnTo>
                  <a:lnTo>
                    <a:pt x="3396165" y="3089733"/>
                  </a:lnTo>
                  <a:lnTo>
                    <a:pt x="3399649" y="3089375"/>
                  </a:lnTo>
                  <a:lnTo>
                    <a:pt x="3403132" y="3089017"/>
                  </a:lnTo>
                  <a:lnTo>
                    <a:pt x="3406615" y="3090842"/>
                  </a:lnTo>
                  <a:lnTo>
                    <a:pt x="3410098" y="3090486"/>
                  </a:lnTo>
                  <a:lnTo>
                    <a:pt x="3413582" y="3090130"/>
                  </a:lnTo>
                  <a:lnTo>
                    <a:pt x="3417065" y="3089809"/>
                  </a:lnTo>
                  <a:lnTo>
                    <a:pt x="3420548" y="3089499"/>
                  </a:lnTo>
                  <a:lnTo>
                    <a:pt x="3424031" y="3089189"/>
                  </a:lnTo>
                  <a:lnTo>
                    <a:pt x="3427515" y="3098954"/>
                  </a:lnTo>
                  <a:lnTo>
                    <a:pt x="3430998" y="3098607"/>
                  </a:lnTo>
                  <a:lnTo>
                    <a:pt x="3434481" y="3101283"/>
                  </a:lnTo>
                  <a:lnTo>
                    <a:pt x="3437964" y="3100938"/>
                  </a:lnTo>
                  <a:lnTo>
                    <a:pt x="3441447" y="3100593"/>
                  </a:lnTo>
                  <a:lnTo>
                    <a:pt x="3444931" y="3106519"/>
                  </a:lnTo>
                  <a:lnTo>
                    <a:pt x="3448414" y="3106180"/>
                  </a:lnTo>
                  <a:lnTo>
                    <a:pt x="3451897" y="3105840"/>
                  </a:lnTo>
                  <a:lnTo>
                    <a:pt x="3455380" y="3111018"/>
                  </a:lnTo>
                  <a:lnTo>
                    <a:pt x="3458864" y="3110683"/>
                  </a:lnTo>
                  <a:lnTo>
                    <a:pt x="3462347" y="3110348"/>
                  </a:lnTo>
                  <a:lnTo>
                    <a:pt x="3465830" y="3111032"/>
                  </a:lnTo>
                  <a:lnTo>
                    <a:pt x="3469313" y="3110698"/>
                  </a:lnTo>
                  <a:lnTo>
                    <a:pt x="3472797" y="3110364"/>
                  </a:lnTo>
                  <a:lnTo>
                    <a:pt x="3476280" y="3112392"/>
                  </a:lnTo>
                  <a:lnTo>
                    <a:pt x="3479763" y="3112060"/>
                  </a:lnTo>
                  <a:lnTo>
                    <a:pt x="3483246" y="3111728"/>
                  </a:lnTo>
                  <a:lnTo>
                    <a:pt x="3483246" y="3111840"/>
                  </a:lnTo>
                  <a:lnTo>
                    <a:pt x="3483246" y="3111952"/>
                  </a:lnTo>
                  <a:lnTo>
                    <a:pt x="3483246" y="3112064"/>
                  </a:lnTo>
                  <a:lnTo>
                    <a:pt x="3483246" y="3112175"/>
                  </a:lnTo>
                  <a:lnTo>
                    <a:pt x="3483246" y="3112287"/>
                  </a:lnTo>
                  <a:lnTo>
                    <a:pt x="3483246" y="3112399"/>
                  </a:lnTo>
                  <a:lnTo>
                    <a:pt x="3483246" y="3112510"/>
                  </a:lnTo>
                  <a:lnTo>
                    <a:pt x="3483246" y="3112621"/>
                  </a:lnTo>
                  <a:lnTo>
                    <a:pt x="3483246" y="3112733"/>
                  </a:lnTo>
                  <a:lnTo>
                    <a:pt x="3483246" y="3112844"/>
                  </a:lnTo>
                  <a:lnTo>
                    <a:pt x="3483246" y="3112955"/>
                  </a:lnTo>
                  <a:lnTo>
                    <a:pt x="3483246" y="3113067"/>
                  </a:lnTo>
                  <a:lnTo>
                    <a:pt x="3483246" y="3113178"/>
                  </a:lnTo>
                  <a:lnTo>
                    <a:pt x="3483246" y="3113289"/>
                  </a:lnTo>
                  <a:lnTo>
                    <a:pt x="3483246" y="3113400"/>
                  </a:lnTo>
                  <a:lnTo>
                    <a:pt x="3483246" y="3113511"/>
                  </a:lnTo>
                  <a:lnTo>
                    <a:pt x="3483246" y="3113621"/>
                  </a:lnTo>
                  <a:lnTo>
                    <a:pt x="3483246" y="3113732"/>
                  </a:lnTo>
                  <a:lnTo>
                    <a:pt x="3483246" y="3113843"/>
                  </a:lnTo>
                  <a:lnTo>
                    <a:pt x="3483246" y="3113953"/>
                  </a:lnTo>
                  <a:lnTo>
                    <a:pt x="3483246" y="3114064"/>
                  </a:lnTo>
                  <a:lnTo>
                    <a:pt x="3483246" y="3114175"/>
                  </a:lnTo>
                  <a:lnTo>
                    <a:pt x="3483246" y="3114285"/>
                  </a:lnTo>
                  <a:lnTo>
                    <a:pt x="3483246" y="3114395"/>
                  </a:lnTo>
                  <a:lnTo>
                    <a:pt x="3483246" y="3114506"/>
                  </a:lnTo>
                  <a:lnTo>
                    <a:pt x="3483246" y="3114616"/>
                  </a:lnTo>
                  <a:lnTo>
                    <a:pt x="3483246" y="3114726"/>
                  </a:lnTo>
                  <a:lnTo>
                    <a:pt x="3483246" y="3114836"/>
                  </a:lnTo>
                  <a:lnTo>
                    <a:pt x="3483246" y="3114946"/>
                  </a:lnTo>
                  <a:lnTo>
                    <a:pt x="3483246" y="3115056"/>
                  </a:lnTo>
                  <a:lnTo>
                    <a:pt x="3483246" y="3115166"/>
                  </a:lnTo>
                  <a:lnTo>
                    <a:pt x="3483246" y="3115276"/>
                  </a:lnTo>
                  <a:lnTo>
                    <a:pt x="3483246" y="3115386"/>
                  </a:lnTo>
                  <a:lnTo>
                    <a:pt x="3483246" y="3115495"/>
                  </a:lnTo>
                  <a:lnTo>
                    <a:pt x="3483246" y="3115605"/>
                  </a:lnTo>
                  <a:lnTo>
                    <a:pt x="3483246" y="3115715"/>
                  </a:lnTo>
                  <a:lnTo>
                    <a:pt x="3483246" y="3115824"/>
                  </a:lnTo>
                  <a:lnTo>
                    <a:pt x="3483246" y="3115934"/>
                  </a:lnTo>
                  <a:lnTo>
                    <a:pt x="3483246" y="3116043"/>
                  </a:lnTo>
                  <a:lnTo>
                    <a:pt x="3483246" y="3116152"/>
                  </a:lnTo>
                  <a:lnTo>
                    <a:pt x="3483246" y="3116262"/>
                  </a:lnTo>
                  <a:lnTo>
                    <a:pt x="3483246" y="3116371"/>
                  </a:lnTo>
                  <a:lnTo>
                    <a:pt x="3483246" y="3116480"/>
                  </a:lnTo>
                  <a:lnTo>
                    <a:pt x="3483246" y="3116589"/>
                  </a:lnTo>
                  <a:lnTo>
                    <a:pt x="3483246" y="3116698"/>
                  </a:lnTo>
                  <a:lnTo>
                    <a:pt x="3483246" y="3116807"/>
                  </a:lnTo>
                  <a:lnTo>
                    <a:pt x="3483246" y="3116916"/>
                  </a:lnTo>
                  <a:lnTo>
                    <a:pt x="3483246" y="3117024"/>
                  </a:lnTo>
                  <a:lnTo>
                    <a:pt x="3483246" y="3117133"/>
                  </a:lnTo>
                  <a:lnTo>
                    <a:pt x="3483246" y="3117242"/>
                  </a:lnTo>
                  <a:lnTo>
                    <a:pt x="3483246" y="3117350"/>
                  </a:lnTo>
                  <a:lnTo>
                    <a:pt x="3483246" y="3117459"/>
                  </a:lnTo>
                  <a:lnTo>
                    <a:pt x="3483246" y="3117568"/>
                  </a:lnTo>
                  <a:lnTo>
                    <a:pt x="3483246" y="3117676"/>
                  </a:lnTo>
                  <a:lnTo>
                    <a:pt x="3483246" y="3117784"/>
                  </a:lnTo>
                  <a:lnTo>
                    <a:pt x="3483246" y="3117893"/>
                  </a:lnTo>
                  <a:lnTo>
                    <a:pt x="3483246" y="3118001"/>
                  </a:lnTo>
                  <a:lnTo>
                    <a:pt x="3483246" y="3118109"/>
                  </a:lnTo>
                  <a:lnTo>
                    <a:pt x="3483246" y="3118217"/>
                  </a:lnTo>
                  <a:lnTo>
                    <a:pt x="3483246" y="3118325"/>
                  </a:lnTo>
                  <a:lnTo>
                    <a:pt x="3483246" y="3118433"/>
                  </a:lnTo>
                  <a:lnTo>
                    <a:pt x="3483246" y="3118541"/>
                  </a:lnTo>
                  <a:lnTo>
                    <a:pt x="3483246" y="3118649"/>
                  </a:lnTo>
                  <a:lnTo>
                    <a:pt x="3483246" y="3118757"/>
                  </a:lnTo>
                  <a:lnTo>
                    <a:pt x="3483246" y="3118864"/>
                  </a:lnTo>
                  <a:lnTo>
                    <a:pt x="3483246" y="3118972"/>
                  </a:lnTo>
                  <a:lnTo>
                    <a:pt x="3483246" y="3119079"/>
                  </a:lnTo>
                  <a:lnTo>
                    <a:pt x="3483246" y="3119187"/>
                  </a:lnTo>
                  <a:lnTo>
                    <a:pt x="3483246" y="3119294"/>
                  </a:lnTo>
                  <a:lnTo>
                    <a:pt x="3483246" y="3119402"/>
                  </a:lnTo>
                  <a:lnTo>
                    <a:pt x="3483246" y="3119509"/>
                  </a:lnTo>
                  <a:lnTo>
                    <a:pt x="3483246" y="3119616"/>
                  </a:lnTo>
                  <a:lnTo>
                    <a:pt x="3483246" y="3119724"/>
                  </a:lnTo>
                  <a:lnTo>
                    <a:pt x="3483246" y="3119831"/>
                  </a:lnTo>
                  <a:lnTo>
                    <a:pt x="3483246" y="3119938"/>
                  </a:lnTo>
                  <a:lnTo>
                    <a:pt x="3483246" y="3120045"/>
                  </a:lnTo>
                  <a:lnTo>
                    <a:pt x="3483246" y="3120152"/>
                  </a:lnTo>
                  <a:lnTo>
                    <a:pt x="3483246" y="3120259"/>
                  </a:lnTo>
                  <a:lnTo>
                    <a:pt x="3483246" y="3120366"/>
                  </a:lnTo>
                  <a:lnTo>
                    <a:pt x="3483246" y="3120472"/>
                  </a:lnTo>
                  <a:lnTo>
                    <a:pt x="3483246" y="3120579"/>
                  </a:lnTo>
                  <a:lnTo>
                    <a:pt x="3483246" y="3120686"/>
                  </a:lnTo>
                  <a:lnTo>
                    <a:pt x="3483246" y="3120792"/>
                  </a:lnTo>
                  <a:lnTo>
                    <a:pt x="3483246" y="3120899"/>
                  </a:lnTo>
                  <a:lnTo>
                    <a:pt x="3483246" y="3121005"/>
                  </a:lnTo>
                  <a:lnTo>
                    <a:pt x="3483246" y="3121112"/>
                  </a:lnTo>
                  <a:lnTo>
                    <a:pt x="3483246" y="3121218"/>
                  </a:lnTo>
                  <a:lnTo>
                    <a:pt x="3483246" y="3121324"/>
                  </a:lnTo>
                  <a:lnTo>
                    <a:pt x="3483246" y="3121430"/>
                  </a:lnTo>
                  <a:lnTo>
                    <a:pt x="3483246" y="3121536"/>
                  </a:lnTo>
                  <a:lnTo>
                    <a:pt x="3483246" y="3121643"/>
                  </a:lnTo>
                  <a:lnTo>
                    <a:pt x="3483246" y="3121749"/>
                  </a:lnTo>
                  <a:lnTo>
                    <a:pt x="3483246" y="3121854"/>
                  </a:lnTo>
                  <a:lnTo>
                    <a:pt x="3483246" y="3121960"/>
                  </a:lnTo>
                  <a:lnTo>
                    <a:pt x="3483246" y="3122066"/>
                  </a:lnTo>
                  <a:lnTo>
                    <a:pt x="3483246" y="3122172"/>
                  </a:lnTo>
                  <a:lnTo>
                    <a:pt x="3483246" y="3122278"/>
                  </a:lnTo>
                  <a:lnTo>
                    <a:pt x="3483246" y="3122383"/>
                  </a:lnTo>
                  <a:lnTo>
                    <a:pt x="3483246" y="3122489"/>
                  </a:lnTo>
                  <a:lnTo>
                    <a:pt x="3483246" y="3122594"/>
                  </a:lnTo>
                  <a:lnTo>
                    <a:pt x="3483246" y="3122700"/>
                  </a:lnTo>
                  <a:lnTo>
                    <a:pt x="3483246" y="3122805"/>
                  </a:lnTo>
                  <a:lnTo>
                    <a:pt x="3483246" y="3122911"/>
                  </a:lnTo>
                  <a:lnTo>
                    <a:pt x="3483246" y="3123016"/>
                  </a:lnTo>
                  <a:lnTo>
                    <a:pt x="3483246" y="3123121"/>
                  </a:lnTo>
                  <a:lnTo>
                    <a:pt x="3483246" y="3123226"/>
                  </a:lnTo>
                  <a:lnTo>
                    <a:pt x="3483246" y="3123331"/>
                  </a:lnTo>
                  <a:lnTo>
                    <a:pt x="3483246" y="3123436"/>
                  </a:lnTo>
                  <a:lnTo>
                    <a:pt x="3483246" y="3123541"/>
                  </a:lnTo>
                  <a:lnTo>
                    <a:pt x="3483246" y="3123646"/>
                  </a:lnTo>
                  <a:lnTo>
                    <a:pt x="3483246" y="3123751"/>
                  </a:lnTo>
                  <a:lnTo>
                    <a:pt x="3483246" y="3123856"/>
                  </a:lnTo>
                  <a:lnTo>
                    <a:pt x="3483246" y="3123960"/>
                  </a:lnTo>
                  <a:lnTo>
                    <a:pt x="3483246" y="3124065"/>
                  </a:lnTo>
                  <a:lnTo>
                    <a:pt x="3483246" y="3124170"/>
                  </a:lnTo>
                  <a:lnTo>
                    <a:pt x="3483246" y="3124274"/>
                  </a:lnTo>
                  <a:lnTo>
                    <a:pt x="3483246" y="3124379"/>
                  </a:lnTo>
                  <a:lnTo>
                    <a:pt x="3483246" y="3124483"/>
                  </a:lnTo>
                  <a:lnTo>
                    <a:pt x="3483246" y="3124588"/>
                  </a:lnTo>
                  <a:lnTo>
                    <a:pt x="3483246" y="3124692"/>
                  </a:lnTo>
                  <a:lnTo>
                    <a:pt x="3483246" y="3124796"/>
                  </a:lnTo>
                  <a:lnTo>
                    <a:pt x="3483246" y="3124900"/>
                  </a:lnTo>
                  <a:lnTo>
                    <a:pt x="3483246" y="3125004"/>
                  </a:lnTo>
                  <a:lnTo>
                    <a:pt x="3483246" y="3125108"/>
                  </a:lnTo>
                  <a:lnTo>
                    <a:pt x="3483246" y="3125212"/>
                  </a:lnTo>
                  <a:lnTo>
                    <a:pt x="3483246" y="3125316"/>
                  </a:lnTo>
                  <a:lnTo>
                    <a:pt x="3483246" y="3125420"/>
                  </a:lnTo>
                  <a:lnTo>
                    <a:pt x="3483246" y="3125524"/>
                  </a:lnTo>
                  <a:lnTo>
                    <a:pt x="3483246" y="3125628"/>
                  </a:lnTo>
                  <a:lnTo>
                    <a:pt x="3483246" y="3125731"/>
                  </a:lnTo>
                  <a:lnTo>
                    <a:pt x="3483246" y="3125835"/>
                  </a:lnTo>
                  <a:lnTo>
                    <a:pt x="3483246" y="3125939"/>
                  </a:lnTo>
                  <a:lnTo>
                    <a:pt x="3483246" y="3126042"/>
                  </a:lnTo>
                  <a:lnTo>
                    <a:pt x="3483246" y="3126146"/>
                  </a:lnTo>
                  <a:lnTo>
                    <a:pt x="3483246" y="3126249"/>
                  </a:lnTo>
                  <a:lnTo>
                    <a:pt x="3483246" y="3126352"/>
                  </a:lnTo>
                  <a:lnTo>
                    <a:pt x="3483246" y="3126456"/>
                  </a:lnTo>
                  <a:lnTo>
                    <a:pt x="3483246" y="3126559"/>
                  </a:lnTo>
                  <a:lnTo>
                    <a:pt x="3483246" y="3126662"/>
                  </a:lnTo>
                  <a:lnTo>
                    <a:pt x="3483246" y="3126765"/>
                  </a:lnTo>
                  <a:lnTo>
                    <a:pt x="3483246" y="3126868"/>
                  </a:lnTo>
                  <a:lnTo>
                    <a:pt x="3483246" y="3126971"/>
                  </a:lnTo>
                  <a:lnTo>
                    <a:pt x="3483246" y="3127074"/>
                  </a:lnTo>
                  <a:lnTo>
                    <a:pt x="3483246" y="3127177"/>
                  </a:lnTo>
                  <a:lnTo>
                    <a:pt x="3483246" y="3127280"/>
                  </a:lnTo>
                  <a:lnTo>
                    <a:pt x="3483246" y="3127382"/>
                  </a:lnTo>
                  <a:lnTo>
                    <a:pt x="3483246" y="3127485"/>
                  </a:lnTo>
                  <a:lnTo>
                    <a:pt x="3483246" y="3127588"/>
                  </a:lnTo>
                  <a:lnTo>
                    <a:pt x="3483246" y="3127690"/>
                  </a:lnTo>
                  <a:lnTo>
                    <a:pt x="3483246" y="3127793"/>
                  </a:lnTo>
                  <a:lnTo>
                    <a:pt x="3483246" y="3127895"/>
                  </a:lnTo>
                  <a:lnTo>
                    <a:pt x="3483246" y="3127997"/>
                  </a:lnTo>
                  <a:lnTo>
                    <a:pt x="3483246" y="3128100"/>
                  </a:lnTo>
                  <a:lnTo>
                    <a:pt x="3483246" y="3128202"/>
                  </a:lnTo>
                  <a:lnTo>
                    <a:pt x="3483246" y="3128304"/>
                  </a:lnTo>
                  <a:lnTo>
                    <a:pt x="3483246" y="3128406"/>
                  </a:lnTo>
                  <a:lnTo>
                    <a:pt x="3483246" y="3128508"/>
                  </a:lnTo>
                  <a:lnTo>
                    <a:pt x="3483246" y="3128610"/>
                  </a:lnTo>
                  <a:lnTo>
                    <a:pt x="3483246" y="3128712"/>
                  </a:lnTo>
                  <a:lnTo>
                    <a:pt x="3483246" y="3128814"/>
                  </a:lnTo>
                  <a:lnTo>
                    <a:pt x="3483246" y="3128916"/>
                  </a:lnTo>
                  <a:lnTo>
                    <a:pt x="3483246" y="3129018"/>
                  </a:lnTo>
                  <a:lnTo>
                    <a:pt x="3483246" y="3129120"/>
                  </a:lnTo>
                  <a:lnTo>
                    <a:pt x="3483246" y="3129221"/>
                  </a:lnTo>
                  <a:lnTo>
                    <a:pt x="3483246" y="3129323"/>
                  </a:lnTo>
                  <a:lnTo>
                    <a:pt x="3483246" y="3129425"/>
                  </a:lnTo>
                  <a:lnTo>
                    <a:pt x="3483246" y="3129526"/>
                  </a:lnTo>
                  <a:lnTo>
                    <a:pt x="3483246" y="3129627"/>
                  </a:lnTo>
                  <a:lnTo>
                    <a:pt x="3483246" y="3129729"/>
                  </a:lnTo>
                  <a:lnTo>
                    <a:pt x="3483246" y="3129830"/>
                  </a:lnTo>
                  <a:lnTo>
                    <a:pt x="3483246" y="3129931"/>
                  </a:lnTo>
                  <a:lnTo>
                    <a:pt x="3483246" y="3130033"/>
                  </a:lnTo>
                  <a:lnTo>
                    <a:pt x="3483246" y="3130134"/>
                  </a:lnTo>
                  <a:lnTo>
                    <a:pt x="3483246" y="3130235"/>
                  </a:lnTo>
                  <a:lnTo>
                    <a:pt x="3483246" y="3130336"/>
                  </a:lnTo>
                  <a:lnTo>
                    <a:pt x="3483246" y="3130437"/>
                  </a:lnTo>
                  <a:lnTo>
                    <a:pt x="3483246" y="3130538"/>
                  </a:lnTo>
                  <a:lnTo>
                    <a:pt x="3483246" y="3130639"/>
                  </a:lnTo>
                  <a:lnTo>
                    <a:pt x="3483246" y="3130739"/>
                  </a:lnTo>
                  <a:lnTo>
                    <a:pt x="3483246" y="3130840"/>
                  </a:lnTo>
                  <a:lnTo>
                    <a:pt x="3483246" y="3130941"/>
                  </a:lnTo>
                  <a:lnTo>
                    <a:pt x="3483246" y="3131042"/>
                  </a:lnTo>
                  <a:lnTo>
                    <a:pt x="3483246" y="3131142"/>
                  </a:lnTo>
                  <a:lnTo>
                    <a:pt x="3483246" y="3131243"/>
                  </a:lnTo>
                  <a:lnTo>
                    <a:pt x="3483246" y="3131343"/>
                  </a:lnTo>
                  <a:lnTo>
                    <a:pt x="3483246" y="3131443"/>
                  </a:lnTo>
                  <a:lnTo>
                    <a:pt x="3483246" y="3131544"/>
                  </a:lnTo>
                  <a:lnTo>
                    <a:pt x="3483246" y="3131644"/>
                  </a:lnTo>
                  <a:lnTo>
                    <a:pt x="3483246" y="3131744"/>
                  </a:lnTo>
                  <a:lnTo>
                    <a:pt x="3483246" y="3131845"/>
                  </a:lnTo>
                  <a:lnTo>
                    <a:pt x="3483246" y="3131945"/>
                  </a:lnTo>
                  <a:lnTo>
                    <a:pt x="3483246" y="3132045"/>
                  </a:lnTo>
                  <a:lnTo>
                    <a:pt x="3483246" y="3132145"/>
                  </a:lnTo>
                  <a:lnTo>
                    <a:pt x="3483246" y="3132245"/>
                  </a:lnTo>
                  <a:lnTo>
                    <a:pt x="3483246" y="3132345"/>
                  </a:lnTo>
                  <a:lnTo>
                    <a:pt x="3483246" y="3132444"/>
                  </a:lnTo>
                  <a:lnTo>
                    <a:pt x="3483246" y="3132544"/>
                  </a:lnTo>
                  <a:lnTo>
                    <a:pt x="3483246" y="3132644"/>
                  </a:lnTo>
                  <a:lnTo>
                    <a:pt x="3483246" y="3132743"/>
                  </a:lnTo>
                  <a:lnTo>
                    <a:pt x="3483246" y="3132843"/>
                  </a:lnTo>
                  <a:lnTo>
                    <a:pt x="3483246" y="3132943"/>
                  </a:lnTo>
                  <a:lnTo>
                    <a:pt x="3483246" y="3133042"/>
                  </a:lnTo>
                  <a:lnTo>
                    <a:pt x="3483246" y="3133142"/>
                  </a:lnTo>
                  <a:lnTo>
                    <a:pt x="3483246" y="3133241"/>
                  </a:lnTo>
                  <a:lnTo>
                    <a:pt x="3483246" y="3133340"/>
                  </a:lnTo>
                  <a:lnTo>
                    <a:pt x="3483246" y="313344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133440"/>
            </a:xfrm>
            <a:custGeom>
              <a:avLst/>
              <a:gdLst/>
              <a:ahLst/>
              <a:cxnLst/>
              <a:rect l="0" t="0" r="0" b="0"/>
              <a:pathLst>
                <a:path w="3483246" h="313344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689256"/>
                  </a:lnTo>
                  <a:lnTo>
                    <a:pt x="13932" y="1441741"/>
                  </a:lnTo>
                  <a:lnTo>
                    <a:pt x="17416" y="1257489"/>
                  </a:lnTo>
                  <a:lnTo>
                    <a:pt x="20899" y="1114995"/>
                  </a:lnTo>
                  <a:lnTo>
                    <a:pt x="24382" y="1001508"/>
                  </a:lnTo>
                  <a:lnTo>
                    <a:pt x="27865" y="908989"/>
                  </a:lnTo>
                  <a:lnTo>
                    <a:pt x="31349" y="1343327"/>
                  </a:lnTo>
                  <a:lnTo>
                    <a:pt x="34832" y="1257489"/>
                  </a:lnTo>
                  <a:lnTo>
                    <a:pt x="38315" y="1181963"/>
                  </a:lnTo>
                  <a:lnTo>
                    <a:pt x="41798" y="1441741"/>
                  </a:lnTo>
                  <a:lnTo>
                    <a:pt x="45282" y="1374604"/>
                  </a:lnTo>
                  <a:lnTo>
                    <a:pt x="48765" y="1313441"/>
                  </a:lnTo>
                  <a:lnTo>
                    <a:pt x="52248" y="2093611"/>
                  </a:lnTo>
                  <a:lnTo>
                    <a:pt x="55731" y="2039371"/>
                  </a:lnTo>
                  <a:lnTo>
                    <a:pt x="59215" y="2174582"/>
                  </a:lnTo>
                  <a:lnTo>
                    <a:pt x="62698" y="2127563"/>
                  </a:lnTo>
                  <a:lnTo>
                    <a:pt x="66181" y="2082534"/>
                  </a:lnTo>
                  <a:lnTo>
                    <a:pt x="69664" y="2039371"/>
                  </a:lnTo>
                  <a:lnTo>
                    <a:pt x="73148" y="1997962"/>
                  </a:lnTo>
                  <a:lnTo>
                    <a:pt x="76631" y="1958200"/>
                  </a:lnTo>
                  <a:lnTo>
                    <a:pt x="80114" y="1919990"/>
                  </a:lnTo>
                  <a:lnTo>
                    <a:pt x="83597" y="1883243"/>
                  </a:lnTo>
                  <a:lnTo>
                    <a:pt x="87081" y="1847876"/>
                  </a:lnTo>
                  <a:lnTo>
                    <a:pt x="90564" y="1896442"/>
                  </a:lnTo>
                  <a:lnTo>
                    <a:pt x="94047" y="1863786"/>
                  </a:lnTo>
                  <a:lnTo>
                    <a:pt x="97530" y="1832235"/>
                  </a:lnTo>
                  <a:lnTo>
                    <a:pt x="101014" y="1801735"/>
                  </a:lnTo>
                  <a:lnTo>
                    <a:pt x="104497" y="1772234"/>
                  </a:lnTo>
                  <a:lnTo>
                    <a:pt x="107980" y="1743684"/>
                  </a:lnTo>
                  <a:lnTo>
                    <a:pt x="111463" y="1984529"/>
                  </a:lnTo>
                  <a:lnTo>
                    <a:pt x="114947" y="1958200"/>
                  </a:lnTo>
                  <a:lnTo>
                    <a:pt x="118430" y="2436080"/>
                  </a:lnTo>
                  <a:lnTo>
                    <a:pt x="121913" y="2414729"/>
                  </a:lnTo>
                  <a:lnTo>
                    <a:pt x="125396" y="2393749"/>
                  </a:lnTo>
                  <a:lnTo>
                    <a:pt x="128880" y="2471593"/>
                  </a:lnTo>
                  <a:lnTo>
                    <a:pt x="132363" y="2452343"/>
                  </a:lnTo>
                  <a:lnTo>
                    <a:pt x="135846" y="2433390"/>
                  </a:lnTo>
                  <a:lnTo>
                    <a:pt x="139329" y="2499938"/>
                  </a:lnTo>
                  <a:lnTo>
                    <a:pt x="142813" y="2482418"/>
                  </a:lnTo>
                  <a:lnTo>
                    <a:pt x="146296" y="2465142"/>
                  </a:lnTo>
                  <a:lnTo>
                    <a:pt x="149779" y="2467928"/>
                  </a:lnTo>
                  <a:lnTo>
                    <a:pt x="153262" y="2451311"/>
                  </a:lnTo>
                  <a:lnTo>
                    <a:pt x="156746" y="2434916"/>
                  </a:lnTo>
                  <a:lnTo>
                    <a:pt x="160229" y="2475479"/>
                  </a:lnTo>
                  <a:lnTo>
                    <a:pt x="163712" y="2460007"/>
                  </a:lnTo>
                  <a:lnTo>
                    <a:pt x="167195" y="2444726"/>
                  </a:lnTo>
                  <a:lnTo>
                    <a:pt x="170679" y="2498335"/>
                  </a:lnTo>
                  <a:lnTo>
                    <a:pt x="174162" y="2484001"/>
                  </a:lnTo>
                  <a:lnTo>
                    <a:pt x="177645" y="2516564"/>
                  </a:lnTo>
                  <a:lnTo>
                    <a:pt x="181128" y="2502944"/>
                  </a:lnTo>
                  <a:lnTo>
                    <a:pt x="184612" y="2489471"/>
                  </a:lnTo>
                  <a:lnTo>
                    <a:pt x="188095" y="2533595"/>
                  </a:lnTo>
                  <a:lnTo>
                    <a:pt x="191578" y="2520868"/>
                  </a:lnTo>
                  <a:lnTo>
                    <a:pt x="195061" y="2508268"/>
                  </a:lnTo>
                  <a:lnTo>
                    <a:pt x="198545" y="2495793"/>
                  </a:lnTo>
                  <a:lnTo>
                    <a:pt x="202028" y="2483442"/>
                  </a:lnTo>
                  <a:lnTo>
                    <a:pt x="205511" y="2471212"/>
                  </a:lnTo>
                  <a:lnTo>
                    <a:pt x="208994" y="2512835"/>
                  </a:lnTo>
                  <a:lnTo>
                    <a:pt x="212478" y="2501221"/>
                  </a:lnTo>
                  <a:lnTo>
                    <a:pt x="215961" y="2489714"/>
                  </a:lnTo>
                  <a:lnTo>
                    <a:pt x="219444" y="2515856"/>
                  </a:lnTo>
                  <a:lnTo>
                    <a:pt x="222927" y="2504814"/>
                  </a:lnTo>
                  <a:lnTo>
                    <a:pt x="226411" y="2517706"/>
                  </a:lnTo>
                  <a:lnTo>
                    <a:pt x="229894" y="2507015"/>
                  </a:lnTo>
                  <a:lnTo>
                    <a:pt x="233377" y="2496414"/>
                  </a:lnTo>
                  <a:lnTo>
                    <a:pt x="236860" y="2541888"/>
                  </a:lnTo>
                  <a:lnTo>
                    <a:pt x="240344" y="2531825"/>
                  </a:lnTo>
                  <a:lnTo>
                    <a:pt x="243827" y="2521842"/>
                  </a:lnTo>
                  <a:lnTo>
                    <a:pt x="247310" y="2533023"/>
                  </a:lnTo>
                  <a:lnTo>
                    <a:pt x="250793" y="2523327"/>
                  </a:lnTo>
                  <a:lnTo>
                    <a:pt x="254277" y="2513706"/>
                  </a:lnTo>
                  <a:lnTo>
                    <a:pt x="257760" y="2632029"/>
                  </a:lnTo>
                  <a:lnTo>
                    <a:pt x="261243" y="2623365"/>
                  </a:lnTo>
                  <a:lnTo>
                    <a:pt x="264726" y="2614759"/>
                  </a:lnTo>
                  <a:lnTo>
                    <a:pt x="268210" y="2614236"/>
                  </a:lnTo>
                  <a:lnTo>
                    <a:pt x="271693" y="2605793"/>
                  </a:lnTo>
                  <a:lnTo>
                    <a:pt x="275176" y="2597405"/>
                  </a:lnTo>
                  <a:lnTo>
                    <a:pt x="278659" y="2589070"/>
                  </a:lnTo>
                  <a:lnTo>
                    <a:pt x="282143" y="2580789"/>
                  </a:lnTo>
                  <a:lnTo>
                    <a:pt x="285626" y="2604228"/>
                  </a:lnTo>
                  <a:lnTo>
                    <a:pt x="289109" y="2596238"/>
                  </a:lnTo>
                  <a:lnTo>
                    <a:pt x="292592" y="2588297"/>
                  </a:lnTo>
                  <a:lnTo>
                    <a:pt x="296075" y="2588115"/>
                  </a:lnTo>
                  <a:lnTo>
                    <a:pt x="299559" y="2580314"/>
                  </a:lnTo>
                  <a:lnTo>
                    <a:pt x="303042" y="2572560"/>
                  </a:lnTo>
                  <a:lnTo>
                    <a:pt x="306525" y="2587594"/>
                  </a:lnTo>
                  <a:lnTo>
                    <a:pt x="310008" y="2580055"/>
                  </a:lnTo>
                  <a:lnTo>
                    <a:pt x="313492" y="2572560"/>
                  </a:lnTo>
                  <a:lnTo>
                    <a:pt x="316975" y="2594206"/>
                  </a:lnTo>
                  <a:lnTo>
                    <a:pt x="320458" y="2586951"/>
                  </a:lnTo>
                  <a:lnTo>
                    <a:pt x="323941" y="2579735"/>
                  </a:lnTo>
                  <a:lnTo>
                    <a:pt x="327425" y="2572560"/>
                  </a:lnTo>
                  <a:lnTo>
                    <a:pt x="330908" y="2565425"/>
                  </a:lnTo>
                  <a:lnTo>
                    <a:pt x="334391" y="2558329"/>
                  </a:lnTo>
                  <a:lnTo>
                    <a:pt x="337874" y="2565573"/>
                  </a:lnTo>
                  <a:lnTo>
                    <a:pt x="341358" y="2558624"/>
                  </a:lnTo>
                  <a:lnTo>
                    <a:pt x="344841" y="2572560"/>
                  </a:lnTo>
                  <a:lnTo>
                    <a:pt x="348324" y="2565784"/>
                  </a:lnTo>
                  <a:lnTo>
                    <a:pt x="351807" y="2559044"/>
                  </a:lnTo>
                  <a:lnTo>
                    <a:pt x="355291" y="2552339"/>
                  </a:lnTo>
                  <a:lnTo>
                    <a:pt x="358774" y="2545669"/>
                  </a:lnTo>
                  <a:lnTo>
                    <a:pt x="362257" y="2539034"/>
                  </a:lnTo>
                  <a:lnTo>
                    <a:pt x="365740" y="2621075"/>
                  </a:lnTo>
                  <a:lnTo>
                    <a:pt x="369224" y="2614911"/>
                  </a:lnTo>
                  <a:lnTo>
                    <a:pt x="372707" y="2608776"/>
                  </a:lnTo>
                  <a:lnTo>
                    <a:pt x="376190" y="2636272"/>
                  </a:lnTo>
                  <a:lnTo>
                    <a:pt x="379673" y="2630350"/>
                  </a:lnTo>
                  <a:lnTo>
                    <a:pt x="383157" y="2624454"/>
                  </a:lnTo>
                  <a:lnTo>
                    <a:pt x="386640" y="2650162"/>
                  </a:lnTo>
                  <a:lnTo>
                    <a:pt x="390123" y="2644464"/>
                  </a:lnTo>
                  <a:lnTo>
                    <a:pt x="393606" y="2687045"/>
                  </a:lnTo>
                  <a:lnTo>
                    <a:pt x="397090" y="2681621"/>
                  </a:lnTo>
                  <a:lnTo>
                    <a:pt x="400573" y="2676218"/>
                  </a:lnTo>
                  <a:lnTo>
                    <a:pt x="404056" y="2684448"/>
                  </a:lnTo>
                  <a:lnTo>
                    <a:pt x="407539" y="2679151"/>
                  </a:lnTo>
                  <a:lnTo>
                    <a:pt x="411023" y="2673876"/>
                  </a:lnTo>
                  <a:lnTo>
                    <a:pt x="414506" y="2686318"/>
                  </a:lnTo>
                  <a:lnTo>
                    <a:pt x="417989" y="2681163"/>
                  </a:lnTo>
                  <a:lnTo>
                    <a:pt x="421472" y="2676028"/>
                  </a:lnTo>
                  <a:lnTo>
                    <a:pt x="424956" y="2675276"/>
                  </a:lnTo>
                  <a:lnTo>
                    <a:pt x="428439" y="2670199"/>
                  </a:lnTo>
                  <a:lnTo>
                    <a:pt x="431922" y="2665141"/>
                  </a:lnTo>
                  <a:lnTo>
                    <a:pt x="435405" y="2717365"/>
                  </a:lnTo>
                  <a:lnTo>
                    <a:pt x="438889" y="2712593"/>
                  </a:lnTo>
                  <a:lnTo>
                    <a:pt x="442372" y="2707839"/>
                  </a:lnTo>
                  <a:lnTo>
                    <a:pt x="445855" y="2703101"/>
                  </a:lnTo>
                  <a:lnTo>
                    <a:pt x="449338" y="2698379"/>
                  </a:lnTo>
                  <a:lnTo>
                    <a:pt x="452822" y="2693674"/>
                  </a:lnTo>
                  <a:lnTo>
                    <a:pt x="456305" y="2688985"/>
                  </a:lnTo>
                  <a:lnTo>
                    <a:pt x="459788" y="2684313"/>
                  </a:lnTo>
                  <a:lnTo>
                    <a:pt x="463271" y="2679657"/>
                  </a:lnTo>
                  <a:lnTo>
                    <a:pt x="466755" y="2675016"/>
                  </a:lnTo>
                  <a:lnTo>
                    <a:pt x="470238" y="2670392"/>
                  </a:lnTo>
                  <a:lnTo>
                    <a:pt x="473721" y="2665784"/>
                  </a:lnTo>
                  <a:lnTo>
                    <a:pt x="477204" y="2661192"/>
                  </a:lnTo>
                  <a:lnTo>
                    <a:pt x="480688" y="2656616"/>
                  </a:lnTo>
                  <a:lnTo>
                    <a:pt x="484171" y="2660039"/>
                  </a:lnTo>
                  <a:lnTo>
                    <a:pt x="487654" y="2655524"/>
                  </a:lnTo>
                  <a:lnTo>
                    <a:pt x="491137" y="2651025"/>
                  </a:lnTo>
                  <a:lnTo>
                    <a:pt x="494621" y="2646540"/>
                  </a:lnTo>
                  <a:lnTo>
                    <a:pt x="498104" y="2642071"/>
                  </a:lnTo>
                  <a:lnTo>
                    <a:pt x="501587" y="2637616"/>
                  </a:lnTo>
                  <a:lnTo>
                    <a:pt x="505070" y="2633177"/>
                  </a:lnTo>
                  <a:lnTo>
                    <a:pt x="508554" y="2628753"/>
                  </a:lnTo>
                  <a:lnTo>
                    <a:pt x="512037" y="2636382"/>
                  </a:lnTo>
                  <a:lnTo>
                    <a:pt x="515520" y="2632029"/>
                  </a:lnTo>
                  <a:lnTo>
                    <a:pt x="519003" y="2627690"/>
                  </a:lnTo>
                  <a:lnTo>
                    <a:pt x="522487" y="2627345"/>
                  </a:lnTo>
                  <a:lnTo>
                    <a:pt x="525970" y="2623048"/>
                  </a:lnTo>
                  <a:lnTo>
                    <a:pt x="529453" y="2618765"/>
                  </a:lnTo>
                  <a:lnTo>
                    <a:pt x="532936" y="2618478"/>
                  </a:lnTo>
                  <a:lnTo>
                    <a:pt x="536420" y="2614236"/>
                  </a:lnTo>
                  <a:lnTo>
                    <a:pt x="539903" y="2610008"/>
                  </a:lnTo>
                  <a:lnTo>
                    <a:pt x="543386" y="2609777"/>
                  </a:lnTo>
                  <a:lnTo>
                    <a:pt x="546869" y="2605589"/>
                  </a:lnTo>
                  <a:lnTo>
                    <a:pt x="550353" y="2601414"/>
                  </a:lnTo>
                  <a:lnTo>
                    <a:pt x="553836" y="2642827"/>
                  </a:lnTo>
                  <a:lnTo>
                    <a:pt x="557319" y="2638823"/>
                  </a:lnTo>
                  <a:lnTo>
                    <a:pt x="560802" y="2634831"/>
                  </a:lnTo>
                  <a:lnTo>
                    <a:pt x="564286" y="2634473"/>
                  </a:lnTo>
                  <a:lnTo>
                    <a:pt x="567769" y="2630516"/>
                  </a:lnTo>
                  <a:lnTo>
                    <a:pt x="571252" y="2658034"/>
                  </a:lnTo>
                  <a:lnTo>
                    <a:pt x="574735" y="2654199"/>
                  </a:lnTo>
                  <a:lnTo>
                    <a:pt x="578218" y="2650376"/>
                  </a:lnTo>
                  <a:lnTo>
                    <a:pt x="581702" y="2666476"/>
                  </a:lnTo>
                  <a:lnTo>
                    <a:pt x="585185" y="2662737"/>
                  </a:lnTo>
                  <a:lnTo>
                    <a:pt x="588668" y="2659009"/>
                  </a:lnTo>
                  <a:lnTo>
                    <a:pt x="592151" y="2664987"/>
                  </a:lnTo>
                  <a:lnTo>
                    <a:pt x="595635" y="2661309"/>
                  </a:lnTo>
                  <a:lnTo>
                    <a:pt x="599118" y="2657642"/>
                  </a:lnTo>
                  <a:lnTo>
                    <a:pt x="602601" y="2663544"/>
                  </a:lnTo>
                  <a:lnTo>
                    <a:pt x="606084" y="2659926"/>
                  </a:lnTo>
                  <a:lnTo>
                    <a:pt x="609568" y="2656317"/>
                  </a:lnTo>
                  <a:lnTo>
                    <a:pt x="613051" y="2689185"/>
                  </a:lnTo>
                  <a:lnTo>
                    <a:pt x="616534" y="2685706"/>
                  </a:lnTo>
                  <a:lnTo>
                    <a:pt x="620017" y="2685149"/>
                  </a:lnTo>
                  <a:lnTo>
                    <a:pt x="623501" y="2681697"/>
                  </a:lnTo>
                  <a:lnTo>
                    <a:pt x="626984" y="2678254"/>
                  </a:lnTo>
                  <a:lnTo>
                    <a:pt x="630467" y="2692016"/>
                  </a:lnTo>
                  <a:lnTo>
                    <a:pt x="633950" y="2688642"/>
                  </a:lnTo>
                  <a:lnTo>
                    <a:pt x="637434" y="2685276"/>
                  </a:lnTo>
                  <a:lnTo>
                    <a:pt x="640917" y="2687539"/>
                  </a:lnTo>
                  <a:lnTo>
                    <a:pt x="644400" y="2684207"/>
                  </a:lnTo>
                  <a:lnTo>
                    <a:pt x="647883" y="2680883"/>
                  </a:lnTo>
                  <a:lnTo>
                    <a:pt x="651367" y="2696802"/>
                  </a:lnTo>
                  <a:lnTo>
                    <a:pt x="654850" y="2693550"/>
                  </a:lnTo>
                  <a:lnTo>
                    <a:pt x="658333" y="2690305"/>
                  </a:lnTo>
                  <a:lnTo>
                    <a:pt x="661816" y="2705569"/>
                  </a:lnTo>
                  <a:lnTo>
                    <a:pt x="665300" y="2702393"/>
                  </a:lnTo>
                  <a:lnTo>
                    <a:pt x="668783" y="2699225"/>
                  </a:lnTo>
                  <a:lnTo>
                    <a:pt x="672266" y="2701238"/>
                  </a:lnTo>
                  <a:lnTo>
                    <a:pt x="675749" y="2698099"/>
                  </a:lnTo>
                  <a:lnTo>
                    <a:pt x="679233" y="2702645"/>
                  </a:lnTo>
                  <a:lnTo>
                    <a:pt x="682716" y="2699543"/>
                  </a:lnTo>
                  <a:lnTo>
                    <a:pt x="686199" y="2696448"/>
                  </a:lnTo>
                  <a:lnTo>
                    <a:pt x="689682" y="2703451"/>
                  </a:lnTo>
                  <a:lnTo>
                    <a:pt x="693166" y="2700398"/>
                  </a:lnTo>
                  <a:lnTo>
                    <a:pt x="696649" y="2697351"/>
                  </a:lnTo>
                  <a:lnTo>
                    <a:pt x="700132" y="2699303"/>
                  </a:lnTo>
                  <a:lnTo>
                    <a:pt x="703615" y="2696284"/>
                  </a:lnTo>
                  <a:lnTo>
                    <a:pt x="707099" y="2693271"/>
                  </a:lnTo>
                  <a:lnTo>
                    <a:pt x="710582" y="2714500"/>
                  </a:lnTo>
                  <a:lnTo>
                    <a:pt x="714065" y="2711566"/>
                  </a:lnTo>
                  <a:lnTo>
                    <a:pt x="717548" y="2708639"/>
                  </a:lnTo>
                  <a:lnTo>
                    <a:pt x="721032" y="2772807"/>
                  </a:lnTo>
                  <a:lnTo>
                    <a:pt x="724515" y="2770077"/>
                  </a:lnTo>
                  <a:lnTo>
                    <a:pt x="727998" y="2767353"/>
                  </a:lnTo>
                  <a:lnTo>
                    <a:pt x="731481" y="2764635"/>
                  </a:lnTo>
                  <a:lnTo>
                    <a:pt x="734965" y="2761921"/>
                  </a:lnTo>
                  <a:lnTo>
                    <a:pt x="738448" y="2759213"/>
                  </a:lnTo>
                  <a:lnTo>
                    <a:pt x="741931" y="2756511"/>
                  </a:lnTo>
                  <a:lnTo>
                    <a:pt x="745414" y="2753813"/>
                  </a:lnTo>
                  <a:lnTo>
                    <a:pt x="748898" y="2751121"/>
                  </a:lnTo>
                  <a:lnTo>
                    <a:pt x="752381" y="2748434"/>
                  </a:lnTo>
                  <a:lnTo>
                    <a:pt x="755864" y="2745753"/>
                  </a:lnTo>
                  <a:lnTo>
                    <a:pt x="759347" y="2753128"/>
                  </a:lnTo>
                  <a:lnTo>
                    <a:pt x="762831" y="2750483"/>
                  </a:lnTo>
                  <a:lnTo>
                    <a:pt x="766314" y="2747844"/>
                  </a:lnTo>
                  <a:lnTo>
                    <a:pt x="769797" y="2760861"/>
                  </a:lnTo>
                  <a:lnTo>
                    <a:pt x="773280" y="2758273"/>
                  </a:lnTo>
                  <a:lnTo>
                    <a:pt x="776764" y="2755689"/>
                  </a:lnTo>
                  <a:lnTo>
                    <a:pt x="780247" y="2755035"/>
                  </a:lnTo>
                  <a:lnTo>
                    <a:pt x="783730" y="2752466"/>
                  </a:lnTo>
                  <a:lnTo>
                    <a:pt x="787213" y="2755647"/>
                  </a:lnTo>
                  <a:lnTo>
                    <a:pt x="790697" y="2753102"/>
                  </a:lnTo>
                  <a:lnTo>
                    <a:pt x="794180" y="2750562"/>
                  </a:lnTo>
                  <a:lnTo>
                    <a:pt x="797663" y="2777431"/>
                  </a:lnTo>
                  <a:lnTo>
                    <a:pt x="801146" y="2774975"/>
                  </a:lnTo>
                  <a:lnTo>
                    <a:pt x="804630" y="2772524"/>
                  </a:lnTo>
                  <a:lnTo>
                    <a:pt x="808113" y="2802330"/>
                  </a:lnTo>
                  <a:lnTo>
                    <a:pt x="811596" y="2799971"/>
                  </a:lnTo>
                  <a:lnTo>
                    <a:pt x="815079" y="2797615"/>
                  </a:lnTo>
                  <a:lnTo>
                    <a:pt x="818563" y="2798515"/>
                  </a:lnTo>
                  <a:lnTo>
                    <a:pt x="822046" y="2796176"/>
                  </a:lnTo>
                  <a:lnTo>
                    <a:pt x="825529" y="2793841"/>
                  </a:lnTo>
                  <a:lnTo>
                    <a:pt x="829012" y="2810538"/>
                  </a:lnTo>
                  <a:lnTo>
                    <a:pt x="832496" y="2808259"/>
                  </a:lnTo>
                  <a:lnTo>
                    <a:pt x="835979" y="2805984"/>
                  </a:lnTo>
                  <a:lnTo>
                    <a:pt x="839462" y="2839065"/>
                  </a:lnTo>
                  <a:lnTo>
                    <a:pt x="842945" y="2836888"/>
                  </a:lnTo>
                  <a:lnTo>
                    <a:pt x="846429" y="2836116"/>
                  </a:lnTo>
                  <a:lnTo>
                    <a:pt x="849912" y="2833949"/>
                  </a:lnTo>
                  <a:lnTo>
                    <a:pt x="853395" y="2831785"/>
                  </a:lnTo>
                  <a:lnTo>
                    <a:pt x="856878" y="2835211"/>
                  </a:lnTo>
                  <a:lnTo>
                    <a:pt x="860361" y="2833068"/>
                  </a:lnTo>
                  <a:lnTo>
                    <a:pt x="863845" y="2830929"/>
                  </a:lnTo>
                  <a:lnTo>
                    <a:pt x="867328" y="2838414"/>
                  </a:lnTo>
                  <a:lnTo>
                    <a:pt x="870811" y="2836306"/>
                  </a:lnTo>
                  <a:lnTo>
                    <a:pt x="874294" y="2834200"/>
                  </a:lnTo>
                  <a:lnTo>
                    <a:pt x="877778" y="2857030"/>
                  </a:lnTo>
                  <a:lnTo>
                    <a:pt x="881261" y="2854993"/>
                  </a:lnTo>
                  <a:lnTo>
                    <a:pt x="884744" y="2852960"/>
                  </a:lnTo>
                  <a:lnTo>
                    <a:pt x="888227" y="2853462"/>
                  </a:lnTo>
                  <a:lnTo>
                    <a:pt x="891711" y="2851440"/>
                  </a:lnTo>
                  <a:lnTo>
                    <a:pt x="895194" y="2849421"/>
                  </a:lnTo>
                  <a:lnTo>
                    <a:pt x="898677" y="2851195"/>
                  </a:lnTo>
                  <a:lnTo>
                    <a:pt x="902160" y="2849191"/>
                  </a:lnTo>
                  <a:lnTo>
                    <a:pt x="905644" y="2870295"/>
                  </a:lnTo>
                  <a:lnTo>
                    <a:pt x="909127" y="2868354"/>
                  </a:lnTo>
                  <a:lnTo>
                    <a:pt x="912610" y="2866415"/>
                  </a:lnTo>
                  <a:lnTo>
                    <a:pt x="916093" y="2864479"/>
                  </a:lnTo>
                  <a:lnTo>
                    <a:pt x="919577" y="2862546"/>
                  </a:lnTo>
                  <a:lnTo>
                    <a:pt x="923060" y="2860615"/>
                  </a:lnTo>
                  <a:lnTo>
                    <a:pt x="926543" y="2861056"/>
                  </a:lnTo>
                  <a:lnTo>
                    <a:pt x="930026" y="2859136"/>
                  </a:lnTo>
                  <a:lnTo>
                    <a:pt x="933510" y="2857219"/>
                  </a:lnTo>
                  <a:lnTo>
                    <a:pt x="936993" y="2868114"/>
                  </a:lnTo>
                  <a:lnTo>
                    <a:pt x="940476" y="2866232"/>
                  </a:lnTo>
                  <a:lnTo>
                    <a:pt x="943959" y="2864353"/>
                  </a:lnTo>
                  <a:lnTo>
                    <a:pt x="947443" y="2875964"/>
                  </a:lnTo>
                  <a:lnTo>
                    <a:pt x="950926" y="2874122"/>
                  </a:lnTo>
                  <a:lnTo>
                    <a:pt x="954409" y="2872282"/>
                  </a:lnTo>
                  <a:lnTo>
                    <a:pt x="957892" y="2871550"/>
                  </a:lnTo>
                  <a:lnTo>
                    <a:pt x="961376" y="2869717"/>
                  </a:lnTo>
                  <a:lnTo>
                    <a:pt x="964859" y="2867887"/>
                  </a:lnTo>
                  <a:lnTo>
                    <a:pt x="968342" y="2866059"/>
                  </a:lnTo>
                  <a:lnTo>
                    <a:pt x="971825" y="2864233"/>
                  </a:lnTo>
                  <a:lnTo>
                    <a:pt x="975309" y="2867942"/>
                  </a:lnTo>
                  <a:lnTo>
                    <a:pt x="978792" y="2866134"/>
                  </a:lnTo>
                  <a:lnTo>
                    <a:pt x="982275" y="2864328"/>
                  </a:lnTo>
                  <a:lnTo>
                    <a:pt x="985758" y="2867997"/>
                  </a:lnTo>
                  <a:lnTo>
                    <a:pt x="989242" y="2866208"/>
                  </a:lnTo>
                  <a:lnTo>
                    <a:pt x="992725" y="2864421"/>
                  </a:lnTo>
                  <a:lnTo>
                    <a:pt x="996208" y="2863727"/>
                  </a:lnTo>
                  <a:lnTo>
                    <a:pt x="999691" y="2861947"/>
                  </a:lnTo>
                  <a:lnTo>
                    <a:pt x="1003175" y="2860169"/>
                  </a:lnTo>
                  <a:lnTo>
                    <a:pt x="1006658" y="2859488"/>
                  </a:lnTo>
                  <a:lnTo>
                    <a:pt x="1010141" y="2857717"/>
                  </a:lnTo>
                  <a:lnTo>
                    <a:pt x="1013624" y="2857043"/>
                  </a:lnTo>
                  <a:lnTo>
                    <a:pt x="1017108" y="2855279"/>
                  </a:lnTo>
                  <a:lnTo>
                    <a:pt x="1020591" y="2853518"/>
                  </a:lnTo>
                  <a:lnTo>
                    <a:pt x="1024074" y="2861505"/>
                  </a:lnTo>
                  <a:lnTo>
                    <a:pt x="1027557" y="2859769"/>
                  </a:lnTo>
                  <a:lnTo>
                    <a:pt x="1031041" y="2858035"/>
                  </a:lnTo>
                  <a:lnTo>
                    <a:pt x="1034524" y="2868923"/>
                  </a:lnTo>
                  <a:lnTo>
                    <a:pt x="1038007" y="2867220"/>
                  </a:lnTo>
                  <a:lnTo>
                    <a:pt x="1041490" y="2865520"/>
                  </a:lnTo>
                  <a:lnTo>
                    <a:pt x="1044974" y="2864857"/>
                  </a:lnTo>
                  <a:lnTo>
                    <a:pt x="1048457" y="2863162"/>
                  </a:lnTo>
                  <a:lnTo>
                    <a:pt x="1051940" y="2861470"/>
                  </a:lnTo>
                  <a:lnTo>
                    <a:pt x="1055423" y="2869005"/>
                  </a:lnTo>
                  <a:lnTo>
                    <a:pt x="1058907" y="2867336"/>
                  </a:lnTo>
                  <a:lnTo>
                    <a:pt x="1062390" y="2865669"/>
                  </a:lnTo>
                  <a:lnTo>
                    <a:pt x="1065873" y="2868043"/>
                  </a:lnTo>
                  <a:lnTo>
                    <a:pt x="1069356" y="2866388"/>
                  </a:lnTo>
                  <a:lnTo>
                    <a:pt x="1072840" y="2874647"/>
                  </a:lnTo>
                  <a:lnTo>
                    <a:pt x="1076323" y="2873017"/>
                  </a:lnTo>
                  <a:lnTo>
                    <a:pt x="1079806" y="2871389"/>
                  </a:lnTo>
                  <a:lnTo>
                    <a:pt x="1083289" y="2872694"/>
                  </a:lnTo>
                  <a:lnTo>
                    <a:pt x="1086773" y="2871075"/>
                  </a:lnTo>
                  <a:lnTo>
                    <a:pt x="1090256" y="2869459"/>
                  </a:lnTo>
                  <a:lnTo>
                    <a:pt x="1093739" y="2869795"/>
                  </a:lnTo>
                  <a:lnTo>
                    <a:pt x="1097222" y="2868186"/>
                  </a:lnTo>
                  <a:lnTo>
                    <a:pt x="1100706" y="2866579"/>
                  </a:lnTo>
                  <a:lnTo>
                    <a:pt x="1104189" y="2865950"/>
                  </a:lnTo>
                  <a:lnTo>
                    <a:pt x="1107672" y="2864349"/>
                  </a:lnTo>
                  <a:lnTo>
                    <a:pt x="1111155" y="2862750"/>
                  </a:lnTo>
                  <a:lnTo>
                    <a:pt x="1114639" y="2892802"/>
                  </a:lnTo>
                  <a:lnTo>
                    <a:pt x="1118122" y="2891270"/>
                  </a:lnTo>
                  <a:lnTo>
                    <a:pt x="1121605" y="2889741"/>
                  </a:lnTo>
                  <a:lnTo>
                    <a:pt x="1125088" y="2890867"/>
                  </a:lnTo>
                  <a:lnTo>
                    <a:pt x="1128572" y="2889346"/>
                  </a:lnTo>
                  <a:lnTo>
                    <a:pt x="1132055" y="2896543"/>
                  </a:lnTo>
                  <a:lnTo>
                    <a:pt x="1135538" y="2895043"/>
                  </a:lnTo>
                  <a:lnTo>
                    <a:pt x="1139021" y="2893544"/>
                  </a:lnTo>
                  <a:lnTo>
                    <a:pt x="1142505" y="2898880"/>
                  </a:lnTo>
                  <a:lnTo>
                    <a:pt x="1145988" y="2897398"/>
                  </a:lnTo>
                  <a:lnTo>
                    <a:pt x="1149471" y="2895918"/>
                  </a:lnTo>
                  <a:lnTo>
                    <a:pt x="1152954" y="2896976"/>
                  </a:lnTo>
                  <a:lnTo>
                    <a:pt x="1156437" y="2895504"/>
                  </a:lnTo>
                  <a:lnTo>
                    <a:pt x="1159921" y="2894033"/>
                  </a:lnTo>
                  <a:lnTo>
                    <a:pt x="1163404" y="2896770"/>
                  </a:lnTo>
                  <a:lnTo>
                    <a:pt x="1166887" y="2895310"/>
                  </a:lnTo>
                  <a:lnTo>
                    <a:pt x="1170370" y="2893852"/>
                  </a:lnTo>
                  <a:lnTo>
                    <a:pt x="1173854" y="2893234"/>
                  </a:lnTo>
                  <a:lnTo>
                    <a:pt x="1177337" y="2891781"/>
                  </a:lnTo>
                  <a:lnTo>
                    <a:pt x="1180820" y="2896981"/>
                  </a:lnTo>
                  <a:lnTo>
                    <a:pt x="1184303" y="2895544"/>
                  </a:lnTo>
                  <a:lnTo>
                    <a:pt x="1187787" y="2894108"/>
                  </a:lnTo>
                  <a:lnTo>
                    <a:pt x="1191270" y="2893499"/>
                  </a:lnTo>
                  <a:lnTo>
                    <a:pt x="1194753" y="2892067"/>
                  </a:lnTo>
                  <a:lnTo>
                    <a:pt x="1198236" y="2890637"/>
                  </a:lnTo>
                  <a:lnTo>
                    <a:pt x="1201720" y="2895771"/>
                  </a:lnTo>
                  <a:lnTo>
                    <a:pt x="1205203" y="2894356"/>
                  </a:lnTo>
                  <a:lnTo>
                    <a:pt x="1208686" y="2892942"/>
                  </a:lnTo>
                  <a:lnTo>
                    <a:pt x="1212169" y="2894776"/>
                  </a:lnTo>
                  <a:lnTo>
                    <a:pt x="1215653" y="2893371"/>
                  </a:lnTo>
                  <a:lnTo>
                    <a:pt x="1219136" y="2891968"/>
                  </a:lnTo>
                  <a:lnTo>
                    <a:pt x="1222619" y="2897781"/>
                  </a:lnTo>
                  <a:lnTo>
                    <a:pt x="1226102" y="2896394"/>
                  </a:lnTo>
                  <a:lnTo>
                    <a:pt x="1229586" y="2895009"/>
                  </a:lnTo>
                  <a:lnTo>
                    <a:pt x="1233069" y="2896793"/>
                  </a:lnTo>
                  <a:lnTo>
                    <a:pt x="1236552" y="2895416"/>
                  </a:lnTo>
                  <a:lnTo>
                    <a:pt x="1240035" y="2899525"/>
                  </a:lnTo>
                  <a:lnTo>
                    <a:pt x="1243519" y="2898161"/>
                  </a:lnTo>
                  <a:lnTo>
                    <a:pt x="1247002" y="2896798"/>
                  </a:lnTo>
                  <a:lnTo>
                    <a:pt x="1250485" y="2897768"/>
                  </a:lnTo>
                  <a:lnTo>
                    <a:pt x="1253968" y="2896412"/>
                  </a:lnTo>
                  <a:lnTo>
                    <a:pt x="1257452" y="2895057"/>
                  </a:lnTo>
                  <a:lnTo>
                    <a:pt x="1260935" y="2899868"/>
                  </a:lnTo>
                  <a:lnTo>
                    <a:pt x="1264418" y="2898527"/>
                  </a:lnTo>
                  <a:lnTo>
                    <a:pt x="1267901" y="2897187"/>
                  </a:lnTo>
                  <a:lnTo>
                    <a:pt x="1271385" y="2901166"/>
                  </a:lnTo>
                  <a:lnTo>
                    <a:pt x="1274868" y="2899838"/>
                  </a:lnTo>
                  <a:lnTo>
                    <a:pt x="1278351" y="2898512"/>
                  </a:lnTo>
                  <a:lnTo>
                    <a:pt x="1281834" y="2897943"/>
                  </a:lnTo>
                  <a:lnTo>
                    <a:pt x="1285318" y="2896620"/>
                  </a:lnTo>
                  <a:lnTo>
                    <a:pt x="1288801" y="2895299"/>
                  </a:lnTo>
                  <a:lnTo>
                    <a:pt x="1292284" y="2895493"/>
                  </a:lnTo>
                  <a:lnTo>
                    <a:pt x="1295767" y="2894176"/>
                  </a:lnTo>
                  <a:lnTo>
                    <a:pt x="1299251" y="2901817"/>
                  </a:lnTo>
                  <a:lnTo>
                    <a:pt x="1302734" y="2900519"/>
                  </a:lnTo>
                  <a:lnTo>
                    <a:pt x="1306217" y="2899222"/>
                  </a:lnTo>
                  <a:lnTo>
                    <a:pt x="1309700" y="2905944"/>
                  </a:lnTo>
                  <a:lnTo>
                    <a:pt x="1313184" y="2904663"/>
                  </a:lnTo>
                  <a:lnTo>
                    <a:pt x="1316667" y="2903384"/>
                  </a:lnTo>
                  <a:lnTo>
                    <a:pt x="1320150" y="2912050"/>
                  </a:lnTo>
                  <a:lnTo>
                    <a:pt x="1323633" y="2910791"/>
                  </a:lnTo>
                  <a:lnTo>
                    <a:pt x="1327117" y="2909532"/>
                  </a:lnTo>
                  <a:lnTo>
                    <a:pt x="1330600" y="2912456"/>
                  </a:lnTo>
                  <a:lnTo>
                    <a:pt x="1334083" y="2911207"/>
                  </a:lnTo>
                  <a:lnTo>
                    <a:pt x="1337566" y="2909959"/>
                  </a:lnTo>
                  <a:lnTo>
                    <a:pt x="1341050" y="2911480"/>
                  </a:lnTo>
                  <a:lnTo>
                    <a:pt x="1344533" y="2910239"/>
                  </a:lnTo>
                  <a:lnTo>
                    <a:pt x="1348016" y="2909000"/>
                  </a:lnTo>
                  <a:lnTo>
                    <a:pt x="1351499" y="2917292"/>
                  </a:lnTo>
                  <a:lnTo>
                    <a:pt x="1354983" y="2916071"/>
                  </a:lnTo>
                  <a:lnTo>
                    <a:pt x="1358466" y="2915522"/>
                  </a:lnTo>
                  <a:lnTo>
                    <a:pt x="1361949" y="2914304"/>
                  </a:lnTo>
                  <a:lnTo>
                    <a:pt x="1365432" y="2913087"/>
                  </a:lnTo>
                  <a:lnTo>
                    <a:pt x="1368916" y="2925034"/>
                  </a:lnTo>
                  <a:lnTo>
                    <a:pt x="1372399" y="2923842"/>
                  </a:lnTo>
                  <a:lnTo>
                    <a:pt x="1375882" y="2922651"/>
                  </a:lnTo>
                  <a:lnTo>
                    <a:pt x="1379365" y="2924034"/>
                  </a:lnTo>
                  <a:lnTo>
                    <a:pt x="1382849" y="2922849"/>
                  </a:lnTo>
                  <a:lnTo>
                    <a:pt x="1386332" y="2921665"/>
                  </a:lnTo>
                  <a:lnTo>
                    <a:pt x="1389815" y="2928728"/>
                  </a:lnTo>
                  <a:lnTo>
                    <a:pt x="1393298" y="2927559"/>
                  </a:lnTo>
                  <a:lnTo>
                    <a:pt x="1396782" y="2926392"/>
                  </a:lnTo>
                  <a:lnTo>
                    <a:pt x="1400265" y="2925854"/>
                  </a:lnTo>
                  <a:lnTo>
                    <a:pt x="1403748" y="2924689"/>
                  </a:lnTo>
                  <a:lnTo>
                    <a:pt x="1407231" y="2926653"/>
                  </a:lnTo>
                  <a:lnTo>
                    <a:pt x="1410715" y="2925496"/>
                  </a:lnTo>
                  <a:lnTo>
                    <a:pt x="1414198" y="2924340"/>
                  </a:lnTo>
                  <a:lnTo>
                    <a:pt x="1417681" y="2925053"/>
                  </a:lnTo>
                  <a:lnTo>
                    <a:pt x="1421164" y="2923902"/>
                  </a:lnTo>
                  <a:lnTo>
                    <a:pt x="1424648" y="2922752"/>
                  </a:lnTo>
                  <a:lnTo>
                    <a:pt x="1428131" y="2927162"/>
                  </a:lnTo>
                  <a:lnTo>
                    <a:pt x="1431614" y="2926023"/>
                  </a:lnTo>
                  <a:lnTo>
                    <a:pt x="1435097" y="2924884"/>
                  </a:lnTo>
                  <a:lnTo>
                    <a:pt x="1438580" y="2927411"/>
                  </a:lnTo>
                  <a:lnTo>
                    <a:pt x="1442064" y="2926280"/>
                  </a:lnTo>
                  <a:lnTo>
                    <a:pt x="1445547" y="2925150"/>
                  </a:lnTo>
                  <a:lnTo>
                    <a:pt x="1449030" y="2935370"/>
                  </a:lnTo>
                  <a:lnTo>
                    <a:pt x="1452513" y="2934261"/>
                  </a:lnTo>
                  <a:lnTo>
                    <a:pt x="1455997" y="2933152"/>
                  </a:lnTo>
                  <a:lnTo>
                    <a:pt x="1459480" y="2932044"/>
                  </a:lnTo>
                  <a:lnTo>
                    <a:pt x="1462963" y="2930937"/>
                  </a:lnTo>
                  <a:lnTo>
                    <a:pt x="1466446" y="2935669"/>
                  </a:lnTo>
                  <a:lnTo>
                    <a:pt x="1469930" y="2934573"/>
                  </a:lnTo>
                  <a:lnTo>
                    <a:pt x="1473413" y="2933478"/>
                  </a:lnTo>
                  <a:lnTo>
                    <a:pt x="1476896" y="2935844"/>
                  </a:lnTo>
                  <a:lnTo>
                    <a:pt x="1480379" y="2934757"/>
                  </a:lnTo>
                  <a:lnTo>
                    <a:pt x="1483863" y="2933670"/>
                  </a:lnTo>
                  <a:lnTo>
                    <a:pt x="1487346" y="2965098"/>
                  </a:lnTo>
                  <a:lnTo>
                    <a:pt x="1490829" y="2964065"/>
                  </a:lnTo>
                  <a:lnTo>
                    <a:pt x="1494312" y="2963034"/>
                  </a:lnTo>
                  <a:lnTo>
                    <a:pt x="1497796" y="2962002"/>
                  </a:lnTo>
                  <a:lnTo>
                    <a:pt x="1501279" y="2960972"/>
                  </a:lnTo>
                  <a:lnTo>
                    <a:pt x="1504762" y="2959942"/>
                  </a:lnTo>
                  <a:lnTo>
                    <a:pt x="1508245" y="2960453"/>
                  </a:lnTo>
                  <a:lnTo>
                    <a:pt x="1511729" y="2959428"/>
                  </a:lnTo>
                  <a:lnTo>
                    <a:pt x="1515212" y="2958403"/>
                  </a:lnTo>
                  <a:lnTo>
                    <a:pt x="1518695" y="2958405"/>
                  </a:lnTo>
                  <a:lnTo>
                    <a:pt x="1522178" y="2957383"/>
                  </a:lnTo>
                  <a:lnTo>
                    <a:pt x="1525662" y="2963461"/>
                  </a:lnTo>
                  <a:lnTo>
                    <a:pt x="1529145" y="2962451"/>
                  </a:lnTo>
                  <a:lnTo>
                    <a:pt x="1532628" y="2961443"/>
                  </a:lnTo>
                  <a:lnTo>
                    <a:pt x="1536111" y="2969329"/>
                  </a:lnTo>
                  <a:lnTo>
                    <a:pt x="1539595" y="2968336"/>
                  </a:lnTo>
                  <a:lnTo>
                    <a:pt x="1543078" y="2967343"/>
                  </a:lnTo>
                  <a:lnTo>
                    <a:pt x="1546561" y="2966839"/>
                  </a:lnTo>
                  <a:lnTo>
                    <a:pt x="1550044" y="2965849"/>
                  </a:lnTo>
                  <a:lnTo>
                    <a:pt x="1553528" y="2964859"/>
                  </a:lnTo>
                  <a:lnTo>
                    <a:pt x="1557011" y="2965334"/>
                  </a:lnTo>
                  <a:lnTo>
                    <a:pt x="1560494" y="2964348"/>
                  </a:lnTo>
                  <a:lnTo>
                    <a:pt x="1563977" y="2963363"/>
                  </a:lnTo>
                  <a:lnTo>
                    <a:pt x="1567461" y="2967222"/>
                  </a:lnTo>
                  <a:lnTo>
                    <a:pt x="1570944" y="2966245"/>
                  </a:lnTo>
                  <a:lnTo>
                    <a:pt x="1574427" y="2970511"/>
                  </a:lnTo>
                  <a:lnTo>
                    <a:pt x="1577910" y="2969544"/>
                  </a:lnTo>
                  <a:lnTo>
                    <a:pt x="1581394" y="2968578"/>
                  </a:lnTo>
                  <a:lnTo>
                    <a:pt x="1584877" y="2969970"/>
                  </a:lnTo>
                  <a:lnTo>
                    <a:pt x="1588360" y="2969009"/>
                  </a:lnTo>
                  <a:lnTo>
                    <a:pt x="1591843" y="2968048"/>
                  </a:lnTo>
                  <a:lnTo>
                    <a:pt x="1595327" y="2967088"/>
                  </a:lnTo>
                  <a:lnTo>
                    <a:pt x="1598810" y="2966128"/>
                  </a:lnTo>
                  <a:lnTo>
                    <a:pt x="1602293" y="2965169"/>
                  </a:lnTo>
                  <a:lnTo>
                    <a:pt x="1605776" y="2973519"/>
                  </a:lnTo>
                  <a:lnTo>
                    <a:pt x="1609260" y="2972575"/>
                  </a:lnTo>
                  <a:lnTo>
                    <a:pt x="1612743" y="2971632"/>
                  </a:lnTo>
                  <a:lnTo>
                    <a:pt x="1616226" y="2979268"/>
                  </a:lnTo>
                  <a:lnTo>
                    <a:pt x="1619709" y="2978340"/>
                  </a:lnTo>
                  <a:lnTo>
                    <a:pt x="1623193" y="2977411"/>
                  </a:lnTo>
                  <a:lnTo>
                    <a:pt x="1626676" y="2979146"/>
                  </a:lnTo>
                  <a:lnTo>
                    <a:pt x="1630159" y="2978223"/>
                  </a:lnTo>
                  <a:lnTo>
                    <a:pt x="1633642" y="2979065"/>
                  </a:lnTo>
                  <a:lnTo>
                    <a:pt x="1637126" y="2978146"/>
                  </a:lnTo>
                  <a:lnTo>
                    <a:pt x="1640609" y="2977227"/>
                  </a:lnTo>
                  <a:lnTo>
                    <a:pt x="1644092" y="2982416"/>
                  </a:lnTo>
                  <a:lnTo>
                    <a:pt x="1647575" y="2981508"/>
                  </a:lnTo>
                  <a:lnTo>
                    <a:pt x="1651059" y="2980600"/>
                  </a:lnTo>
                  <a:lnTo>
                    <a:pt x="1654542" y="2982706"/>
                  </a:lnTo>
                  <a:lnTo>
                    <a:pt x="1658025" y="2981803"/>
                  </a:lnTo>
                  <a:lnTo>
                    <a:pt x="1661508" y="2980902"/>
                  </a:lnTo>
                  <a:lnTo>
                    <a:pt x="1664992" y="2984261"/>
                  </a:lnTo>
                  <a:lnTo>
                    <a:pt x="1668475" y="2983367"/>
                  </a:lnTo>
                  <a:lnTo>
                    <a:pt x="1671958" y="2982474"/>
                  </a:lnTo>
                  <a:lnTo>
                    <a:pt x="1675441" y="2984114"/>
                  </a:lnTo>
                  <a:lnTo>
                    <a:pt x="1678925" y="2983225"/>
                  </a:lnTo>
                  <a:lnTo>
                    <a:pt x="1682408" y="2982337"/>
                  </a:lnTo>
                  <a:lnTo>
                    <a:pt x="1685891" y="2986875"/>
                  </a:lnTo>
                  <a:lnTo>
                    <a:pt x="1689374" y="2985996"/>
                  </a:lnTo>
                  <a:lnTo>
                    <a:pt x="1692858" y="2985944"/>
                  </a:lnTo>
                  <a:lnTo>
                    <a:pt x="1696341" y="2985067"/>
                  </a:lnTo>
                  <a:lnTo>
                    <a:pt x="1699824" y="2984190"/>
                  </a:lnTo>
                  <a:lnTo>
                    <a:pt x="1703307" y="2984142"/>
                  </a:lnTo>
                  <a:lnTo>
                    <a:pt x="1706791" y="2983268"/>
                  </a:lnTo>
                  <a:lnTo>
                    <a:pt x="1710274" y="2982394"/>
                  </a:lnTo>
                  <a:lnTo>
                    <a:pt x="1713757" y="2983587"/>
                  </a:lnTo>
                  <a:lnTo>
                    <a:pt x="1717240" y="2982718"/>
                  </a:lnTo>
                  <a:lnTo>
                    <a:pt x="1720723" y="2981849"/>
                  </a:lnTo>
                  <a:lnTo>
                    <a:pt x="1724207" y="2980980"/>
                  </a:lnTo>
                  <a:lnTo>
                    <a:pt x="1727690" y="2980112"/>
                  </a:lnTo>
                  <a:lnTo>
                    <a:pt x="1731173" y="2979244"/>
                  </a:lnTo>
                  <a:lnTo>
                    <a:pt x="1734656" y="2980444"/>
                  </a:lnTo>
                  <a:lnTo>
                    <a:pt x="1738140" y="2979580"/>
                  </a:lnTo>
                  <a:lnTo>
                    <a:pt x="1741623" y="2978717"/>
                  </a:lnTo>
                  <a:lnTo>
                    <a:pt x="1741623" y="2979130"/>
                  </a:lnTo>
                  <a:lnTo>
                    <a:pt x="1741623" y="2979542"/>
                  </a:lnTo>
                  <a:lnTo>
                    <a:pt x="1741623" y="2979953"/>
                  </a:lnTo>
                  <a:lnTo>
                    <a:pt x="1741623" y="2980363"/>
                  </a:lnTo>
                  <a:lnTo>
                    <a:pt x="1741623" y="2980773"/>
                  </a:lnTo>
                  <a:lnTo>
                    <a:pt x="1741623" y="2981182"/>
                  </a:lnTo>
                  <a:lnTo>
                    <a:pt x="1741623" y="2981591"/>
                  </a:lnTo>
                  <a:lnTo>
                    <a:pt x="1741623" y="2981999"/>
                  </a:lnTo>
                  <a:lnTo>
                    <a:pt x="1741623" y="2982406"/>
                  </a:lnTo>
                  <a:lnTo>
                    <a:pt x="1741623" y="2982812"/>
                  </a:lnTo>
                  <a:lnTo>
                    <a:pt x="1741623" y="2983218"/>
                  </a:lnTo>
                  <a:lnTo>
                    <a:pt x="1741623" y="2983624"/>
                  </a:lnTo>
                  <a:lnTo>
                    <a:pt x="1741623" y="2984028"/>
                  </a:lnTo>
                  <a:lnTo>
                    <a:pt x="1741623" y="2984432"/>
                  </a:lnTo>
                  <a:lnTo>
                    <a:pt x="1741623" y="2984835"/>
                  </a:lnTo>
                  <a:lnTo>
                    <a:pt x="1741623" y="2985238"/>
                  </a:lnTo>
                  <a:lnTo>
                    <a:pt x="1741623" y="2985640"/>
                  </a:lnTo>
                  <a:lnTo>
                    <a:pt x="1741623" y="2986041"/>
                  </a:lnTo>
                  <a:lnTo>
                    <a:pt x="1741623" y="2986442"/>
                  </a:lnTo>
                  <a:lnTo>
                    <a:pt x="1741623" y="2986842"/>
                  </a:lnTo>
                  <a:lnTo>
                    <a:pt x="1741623" y="2987241"/>
                  </a:lnTo>
                  <a:lnTo>
                    <a:pt x="1745106" y="2986391"/>
                  </a:lnTo>
                  <a:lnTo>
                    <a:pt x="1748589" y="2985541"/>
                  </a:lnTo>
                  <a:lnTo>
                    <a:pt x="1752073" y="2986687"/>
                  </a:lnTo>
                  <a:lnTo>
                    <a:pt x="1755556" y="2985840"/>
                  </a:lnTo>
                  <a:lnTo>
                    <a:pt x="1759039" y="2984995"/>
                  </a:lnTo>
                  <a:lnTo>
                    <a:pt x="1762522" y="2990457"/>
                  </a:lnTo>
                  <a:lnTo>
                    <a:pt x="1766006" y="2989621"/>
                  </a:lnTo>
                  <a:lnTo>
                    <a:pt x="1769489" y="2988785"/>
                  </a:lnTo>
                  <a:lnTo>
                    <a:pt x="1772972" y="2987950"/>
                  </a:lnTo>
                  <a:lnTo>
                    <a:pt x="1776455" y="2987116"/>
                  </a:lnTo>
                  <a:lnTo>
                    <a:pt x="1779939" y="2986282"/>
                  </a:lnTo>
                  <a:lnTo>
                    <a:pt x="1783422" y="2985840"/>
                  </a:lnTo>
                  <a:lnTo>
                    <a:pt x="1786905" y="2985008"/>
                  </a:lnTo>
                  <a:lnTo>
                    <a:pt x="1790388" y="2984176"/>
                  </a:lnTo>
                  <a:lnTo>
                    <a:pt x="1793872" y="2986473"/>
                  </a:lnTo>
                  <a:lnTo>
                    <a:pt x="1797355" y="2985646"/>
                  </a:lnTo>
                  <a:lnTo>
                    <a:pt x="1800838" y="2992494"/>
                  </a:lnTo>
                  <a:lnTo>
                    <a:pt x="1804321" y="2991678"/>
                  </a:lnTo>
                  <a:lnTo>
                    <a:pt x="1807805" y="2990863"/>
                  </a:lnTo>
                  <a:lnTo>
                    <a:pt x="1811288" y="2994560"/>
                  </a:lnTo>
                  <a:lnTo>
                    <a:pt x="1814771" y="2993752"/>
                  </a:lnTo>
                  <a:lnTo>
                    <a:pt x="1818254" y="2992945"/>
                  </a:lnTo>
                  <a:lnTo>
                    <a:pt x="1821738" y="2994372"/>
                  </a:lnTo>
                  <a:lnTo>
                    <a:pt x="1825221" y="2993568"/>
                  </a:lnTo>
                  <a:lnTo>
                    <a:pt x="1828704" y="2992765"/>
                  </a:lnTo>
                  <a:lnTo>
                    <a:pt x="1832187" y="2993817"/>
                  </a:lnTo>
                  <a:lnTo>
                    <a:pt x="1835671" y="2993017"/>
                  </a:lnTo>
                  <a:lnTo>
                    <a:pt x="1839154" y="2992218"/>
                  </a:lnTo>
                  <a:lnTo>
                    <a:pt x="1842637" y="2991790"/>
                  </a:lnTo>
                  <a:lnTo>
                    <a:pt x="1846120" y="2990992"/>
                  </a:lnTo>
                  <a:lnTo>
                    <a:pt x="1849604" y="2990195"/>
                  </a:lnTo>
                  <a:lnTo>
                    <a:pt x="1853087" y="2989398"/>
                  </a:lnTo>
                  <a:lnTo>
                    <a:pt x="1856570" y="2988601"/>
                  </a:lnTo>
                  <a:lnTo>
                    <a:pt x="1860053" y="2987805"/>
                  </a:lnTo>
                  <a:lnTo>
                    <a:pt x="1863537" y="2987010"/>
                  </a:lnTo>
                  <a:lnTo>
                    <a:pt x="1867020" y="2986215"/>
                  </a:lnTo>
                  <a:lnTo>
                    <a:pt x="1870503" y="2986167"/>
                  </a:lnTo>
                  <a:lnTo>
                    <a:pt x="1873986" y="2985374"/>
                  </a:lnTo>
                  <a:lnTo>
                    <a:pt x="1877470" y="2984581"/>
                  </a:lnTo>
                  <a:lnTo>
                    <a:pt x="1880953" y="2994422"/>
                  </a:lnTo>
                  <a:lnTo>
                    <a:pt x="1884436" y="2993644"/>
                  </a:lnTo>
                  <a:lnTo>
                    <a:pt x="1887919" y="2992866"/>
                  </a:lnTo>
                  <a:lnTo>
                    <a:pt x="1891403" y="2993884"/>
                  </a:lnTo>
                  <a:lnTo>
                    <a:pt x="1894886" y="2993109"/>
                  </a:lnTo>
                  <a:lnTo>
                    <a:pt x="1898369" y="2992335"/>
                  </a:lnTo>
                  <a:lnTo>
                    <a:pt x="1901852" y="2994418"/>
                  </a:lnTo>
                  <a:lnTo>
                    <a:pt x="1905336" y="2993648"/>
                  </a:lnTo>
                  <a:lnTo>
                    <a:pt x="1908819" y="2992879"/>
                  </a:lnTo>
                  <a:lnTo>
                    <a:pt x="1912302" y="2992111"/>
                  </a:lnTo>
                  <a:lnTo>
                    <a:pt x="1915785" y="2991342"/>
                  </a:lnTo>
                  <a:lnTo>
                    <a:pt x="1919269" y="2991999"/>
                  </a:lnTo>
                  <a:lnTo>
                    <a:pt x="1922752" y="2991234"/>
                  </a:lnTo>
                  <a:lnTo>
                    <a:pt x="1926235" y="2990469"/>
                  </a:lnTo>
                  <a:lnTo>
                    <a:pt x="1929718" y="2993946"/>
                  </a:lnTo>
                  <a:lnTo>
                    <a:pt x="1933202" y="2993187"/>
                  </a:lnTo>
                  <a:lnTo>
                    <a:pt x="1936685" y="2992428"/>
                  </a:lnTo>
                  <a:lnTo>
                    <a:pt x="1940168" y="2991670"/>
                  </a:lnTo>
                  <a:lnTo>
                    <a:pt x="1943651" y="2990912"/>
                  </a:lnTo>
                  <a:lnTo>
                    <a:pt x="1947135" y="2990155"/>
                  </a:lnTo>
                  <a:lnTo>
                    <a:pt x="1950618" y="2990455"/>
                  </a:lnTo>
                  <a:lnTo>
                    <a:pt x="1954101" y="2989700"/>
                  </a:lnTo>
                  <a:lnTo>
                    <a:pt x="1957584" y="2988945"/>
                  </a:lnTo>
                  <a:lnTo>
                    <a:pt x="1961068" y="2989247"/>
                  </a:lnTo>
                  <a:lnTo>
                    <a:pt x="1964551" y="2988494"/>
                  </a:lnTo>
                  <a:lnTo>
                    <a:pt x="1968034" y="2988094"/>
                  </a:lnTo>
                  <a:lnTo>
                    <a:pt x="1971517" y="2987343"/>
                  </a:lnTo>
                  <a:lnTo>
                    <a:pt x="1975001" y="2986591"/>
                  </a:lnTo>
                  <a:lnTo>
                    <a:pt x="1978484" y="2986898"/>
                  </a:lnTo>
                  <a:lnTo>
                    <a:pt x="1981967" y="2986149"/>
                  </a:lnTo>
                  <a:lnTo>
                    <a:pt x="1985450" y="2985400"/>
                  </a:lnTo>
                  <a:lnTo>
                    <a:pt x="1988934" y="2985005"/>
                  </a:lnTo>
                  <a:lnTo>
                    <a:pt x="1992417" y="2984257"/>
                  </a:lnTo>
                  <a:lnTo>
                    <a:pt x="1995900" y="2983510"/>
                  </a:lnTo>
                  <a:lnTo>
                    <a:pt x="1999383" y="2983117"/>
                  </a:lnTo>
                  <a:lnTo>
                    <a:pt x="2002867" y="2982371"/>
                  </a:lnTo>
                  <a:lnTo>
                    <a:pt x="2006350" y="2981625"/>
                  </a:lnTo>
                  <a:lnTo>
                    <a:pt x="2009833" y="2987184"/>
                  </a:lnTo>
                  <a:lnTo>
                    <a:pt x="2013316" y="2986447"/>
                  </a:lnTo>
                  <a:lnTo>
                    <a:pt x="2016799" y="2985710"/>
                  </a:lnTo>
                  <a:lnTo>
                    <a:pt x="2020283" y="2988764"/>
                  </a:lnTo>
                  <a:lnTo>
                    <a:pt x="2023766" y="2988032"/>
                  </a:lnTo>
                  <a:lnTo>
                    <a:pt x="2027249" y="2999014"/>
                  </a:lnTo>
                  <a:lnTo>
                    <a:pt x="2030732" y="2998298"/>
                  </a:lnTo>
                  <a:lnTo>
                    <a:pt x="2034216" y="2997582"/>
                  </a:lnTo>
                  <a:lnTo>
                    <a:pt x="2037699" y="3002699"/>
                  </a:lnTo>
                  <a:lnTo>
                    <a:pt x="2041182" y="3001991"/>
                  </a:lnTo>
                  <a:lnTo>
                    <a:pt x="2044665" y="3001283"/>
                  </a:lnTo>
                  <a:lnTo>
                    <a:pt x="2048149" y="3001538"/>
                  </a:lnTo>
                  <a:lnTo>
                    <a:pt x="2051632" y="3000832"/>
                  </a:lnTo>
                  <a:lnTo>
                    <a:pt x="2055115" y="3000127"/>
                  </a:lnTo>
                  <a:lnTo>
                    <a:pt x="2058598" y="3002612"/>
                  </a:lnTo>
                  <a:lnTo>
                    <a:pt x="2062082" y="3001912"/>
                  </a:lnTo>
                  <a:lnTo>
                    <a:pt x="2065565" y="3001211"/>
                  </a:lnTo>
                  <a:lnTo>
                    <a:pt x="2069048" y="3001463"/>
                  </a:lnTo>
                  <a:lnTo>
                    <a:pt x="2072531" y="3000765"/>
                  </a:lnTo>
                  <a:lnTo>
                    <a:pt x="2076015" y="3000066"/>
                  </a:lnTo>
                  <a:lnTo>
                    <a:pt x="2079498" y="3000637"/>
                  </a:lnTo>
                  <a:lnTo>
                    <a:pt x="2082981" y="2999941"/>
                  </a:lnTo>
                  <a:lnTo>
                    <a:pt x="2086464" y="3002083"/>
                  </a:lnTo>
                  <a:lnTo>
                    <a:pt x="2089948" y="3001390"/>
                  </a:lnTo>
                  <a:lnTo>
                    <a:pt x="2093431" y="3000699"/>
                  </a:lnTo>
                  <a:lnTo>
                    <a:pt x="2096914" y="3004062"/>
                  </a:lnTo>
                  <a:lnTo>
                    <a:pt x="2100397" y="3003376"/>
                  </a:lnTo>
                  <a:lnTo>
                    <a:pt x="2103881" y="3002690"/>
                  </a:lnTo>
                  <a:lnTo>
                    <a:pt x="2107364" y="3003860"/>
                  </a:lnTo>
                  <a:lnTo>
                    <a:pt x="2110847" y="3003177"/>
                  </a:lnTo>
                  <a:lnTo>
                    <a:pt x="2114330" y="3002494"/>
                  </a:lnTo>
                  <a:lnTo>
                    <a:pt x="2117814" y="3004578"/>
                  </a:lnTo>
                  <a:lnTo>
                    <a:pt x="2121297" y="3003899"/>
                  </a:lnTo>
                  <a:lnTo>
                    <a:pt x="2124780" y="3003220"/>
                  </a:lnTo>
                  <a:lnTo>
                    <a:pt x="2128263" y="3005892"/>
                  </a:lnTo>
                  <a:lnTo>
                    <a:pt x="2131747" y="3005218"/>
                  </a:lnTo>
                  <a:lnTo>
                    <a:pt x="2135230" y="3005150"/>
                  </a:lnTo>
                  <a:lnTo>
                    <a:pt x="2138713" y="3004477"/>
                  </a:lnTo>
                  <a:lnTo>
                    <a:pt x="2142196" y="3003805"/>
                  </a:lnTo>
                  <a:lnTo>
                    <a:pt x="2145680" y="3005248"/>
                  </a:lnTo>
                  <a:lnTo>
                    <a:pt x="2149163" y="3004578"/>
                  </a:lnTo>
                  <a:lnTo>
                    <a:pt x="2152646" y="3003909"/>
                  </a:lnTo>
                  <a:lnTo>
                    <a:pt x="2156129" y="3007133"/>
                  </a:lnTo>
                  <a:lnTo>
                    <a:pt x="2159613" y="3006469"/>
                  </a:lnTo>
                  <a:lnTo>
                    <a:pt x="2163096" y="3005805"/>
                  </a:lnTo>
                  <a:lnTo>
                    <a:pt x="2166579" y="3007219"/>
                  </a:lnTo>
                  <a:lnTo>
                    <a:pt x="2170062" y="3006559"/>
                  </a:lnTo>
                  <a:lnTo>
                    <a:pt x="2173546" y="3005898"/>
                  </a:lnTo>
                  <a:lnTo>
                    <a:pt x="2177029" y="3011673"/>
                  </a:lnTo>
                  <a:lnTo>
                    <a:pt x="2180512" y="3011021"/>
                  </a:lnTo>
                  <a:lnTo>
                    <a:pt x="2183995" y="3010369"/>
                  </a:lnTo>
                  <a:lnTo>
                    <a:pt x="2187479" y="3009717"/>
                  </a:lnTo>
                  <a:lnTo>
                    <a:pt x="2190962" y="3009066"/>
                  </a:lnTo>
                  <a:lnTo>
                    <a:pt x="2194445" y="3010150"/>
                  </a:lnTo>
                  <a:lnTo>
                    <a:pt x="2197928" y="3009501"/>
                  </a:lnTo>
                  <a:lnTo>
                    <a:pt x="2201412" y="3008853"/>
                  </a:lnTo>
                  <a:lnTo>
                    <a:pt x="2204895" y="3016164"/>
                  </a:lnTo>
                  <a:lnTo>
                    <a:pt x="2208378" y="3015525"/>
                  </a:lnTo>
                  <a:lnTo>
                    <a:pt x="2211861" y="3014887"/>
                  </a:lnTo>
                  <a:lnTo>
                    <a:pt x="2215345" y="3015088"/>
                  </a:lnTo>
                  <a:lnTo>
                    <a:pt x="2218828" y="3014451"/>
                  </a:lnTo>
                  <a:lnTo>
                    <a:pt x="2222311" y="3013815"/>
                  </a:lnTo>
                  <a:lnTo>
                    <a:pt x="2225794" y="3013178"/>
                  </a:lnTo>
                  <a:lnTo>
                    <a:pt x="2229278" y="3012542"/>
                  </a:lnTo>
                  <a:lnTo>
                    <a:pt x="2232761" y="3011906"/>
                  </a:lnTo>
                  <a:lnTo>
                    <a:pt x="2236244" y="3014068"/>
                  </a:lnTo>
                  <a:lnTo>
                    <a:pt x="2239727" y="3013435"/>
                  </a:lnTo>
                  <a:lnTo>
                    <a:pt x="2243211" y="3012803"/>
                  </a:lnTo>
                  <a:lnTo>
                    <a:pt x="2246694" y="3014393"/>
                  </a:lnTo>
                  <a:lnTo>
                    <a:pt x="2250177" y="3013764"/>
                  </a:lnTo>
                  <a:lnTo>
                    <a:pt x="2253660" y="3019961"/>
                  </a:lnTo>
                  <a:lnTo>
                    <a:pt x="2257144" y="3019340"/>
                  </a:lnTo>
                  <a:lnTo>
                    <a:pt x="2260627" y="3018719"/>
                  </a:lnTo>
                  <a:lnTo>
                    <a:pt x="2264110" y="3018639"/>
                  </a:lnTo>
                  <a:lnTo>
                    <a:pt x="2267593" y="3018019"/>
                  </a:lnTo>
                  <a:lnTo>
                    <a:pt x="2271077" y="3017400"/>
                  </a:lnTo>
                  <a:lnTo>
                    <a:pt x="2274560" y="3017051"/>
                  </a:lnTo>
                  <a:lnTo>
                    <a:pt x="2278043" y="3016433"/>
                  </a:lnTo>
                  <a:lnTo>
                    <a:pt x="2281526" y="3015815"/>
                  </a:lnTo>
                  <a:lnTo>
                    <a:pt x="2285010" y="3015197"/>
                  </a:lnTo>
                  <a:lnTo>
                    <a:pt x="2288493" y="3014580"/>
                  </a:lnTo>
                  <a:lnTo>
                    <a:pt x="2291976" y="3013963"/>
                  </a:lnTo>
                  <a:lnTo>
                    <a:pt x="2295459" y="3016852"/>
                  </a:lnTo>
                  <a:lnTo>
                    <a:pt x="2298942" y="3016239"/>
                  </a:lnTo>
                  <a:lnTo>
                    <a:pt x="2302426" y="3015626"/>
                  </a:lnTo>
                  <a:lnTo>
                    <a:pt x="2305909" y="3015551"/>
                  </a:lnTo>
                  <a:lnTo>
                    <a:pt x="2309392" y="3014939"/>
                  </a:lnTo>
                  <a:lnTo>
                    <a:pt x="2312875" y="3015132"/>
                  </a:lnTo>
                  <a:lnTo>
                    <a:pt x="2316359" y="3014522"/>
                  </a:lnTo>
                  <a:lnTo>
                    <a:pt x="2319842" y="3013912"/>
                  </a:lnTo>
                  <a:lnTo>
                    <a:pt x="2323325" y="3016768"/>
                  </a:lnTo>
                  <a:lnTo>
                    <a:pt x="2326808" y="3016162"/>
                  </a:lnTo>
                  <a:lnTo>
                    <a:pt x="2330292" y="3015557"/>
                  </a:lnTo>
                  <a:lnTo>
                    <a:pt x="2333775" y="3020201"/>
                  </a:lnTo>
                  <a:lnTo>
                    <a:pt x="2337258" y="3019602"/>
                  </a:lnTo>
                  <a:lnTo>
                    <a:pt x="2340741" y="3019003"/>
                  </a:lnTo>
                  <a:lnTo>
                    <a:pt x="2344225" y="3018924"/>
                  </a:lnTo>
                  <a:lnTo>
                    <a:pt x="2347708" y="3018327"/>
                  </a:lnTo>
                  <a:lnTo>
                    <a:pt x="2351191" y="3017729"/>
                  </a:lnTo>
                  <a:lnTo>
                    <a:pt x="2354674" y="3017132"/>
                  </a:lnTo>
                  <a:lnTo>
                    <a:pt x="2358158" y="3016535"/>
                  </a:lnTo>
                  <a:lnTo>
                    <a:pt x="2361641" y="3016980"/>
                  </a:lnTo>
                  <a:lnTo>
                    <a:pt x="2365124" y="3016385"/>
                  </a:lnTo>
                  <a:lnTo>
                    <a:pt x="2368607" y="3015789"/>
                  </a:lnTo>
                  <a:lnTo>
                    <a:pt x="2372091" y="3016495"/>
                  </a:lnTo>
                  <a:lnTo>
                    <a:pt x="2375574" y="3015902"/>
                  </a:lnTo>
                  <a:lnTo>
                    <a:pt x="2379057" y="3015308"/>
                  </a:lnTo>
                  <a:lnTo>
                    <a:pt x="2382540" y="3014715"/>
                  </a:lnTo>
                  <a:lnTo>
                    <a:pt x="2386024" y="3014123"/>
                  </a:lnTo>
                  <a:lnTo>
                    <a:pt x="2389507" y="3013530"/>
                  </a:lnTo>
                  <a:lnTo>
                    <a:pt x="2392990" y="3013720"/>
                  </a:lnTo>
                  <a:lnTo>
                    <a:pt x="2396473" y="3013129"/>
                  </a:lnTo>
                  <a:lnTo>
                    <a:pt x="2399957" y="3012538"/>
                  </a:lnTo>
                  <a:lnTo>
                    <a:pt x="2403440" y="3011947"/>
                  </a:lnTo>
                  <a:lnTo>
                    <a:pt x="2406923" y="3011357"/>
                  </a:lnTo>
                  <a:lnTo>
                    <a:pt x="2410406" y="3010766"/>
                  </a:lnTo>
                  <a:lnTo>
                    <a:pt x="2413890" y="3011222"/>
                  </a:lnTo>
                  <a:lnTo>
                    <a:pt x="2417373" y="3010633"/>
                  </a:lnTo>
                  <a:lnTo>
                    <a:pt x="2420856" y="3011087"/>
                  </a:lnTo>
                  <a:lnTo>
                    <a:pt x="2424339" y="3010500"/>
                  </a:lnTo>
                  <a:lnTo>
                    <a:pt x="2427823" y="3009913"/>
                  </a:lnTo>
                  <a:lnTo>
                    <a:pt x="2431306" y="3019789"/>
                  </a:lnTo>
                  <a:lnTo>
                    <a:pt x="2434789" y="3019214"/>
                  </a:lnTo>
                  <a:lnTo>
                    <a:pt x="2438272" y="3018639"/>
                  </a:lnTo>
                  <a:lnTo>
                    <a:pt x="2441756" y="3021295"/>
                  </a:lnTo>
                  <a:lnTo>
                    <a:pt x="2445239" y="3020724"/>
                  </a:lnTo>
                  <a:lnTo>
                    <a:pt x="2448722" y="3020153"/>
                  </a:lnTo>
                  <a:lnTo>
                    <a:pt x="2452205" y="3024482"/>
                  </a:lnTo>
                  <a:lnTo>
                    <a:pt x="2455689" y="3023917"/>
                  </a:lnTo>
                  <a:lnTo>
                    <a:pt x="2459172" y="3023351"/>
                  </a:lnTo>
                  <a:lnTo>
                    <a:pt x="2462655" y="3024482"/>
                  </a:lnTo>
                  <a:lnTo>
                    <a:pt x="2466138" y="3023919"/>
                  </a:lnTo>
                  <a:lnTo>
                    <a:pt x="2469622" y="3023356"/>
                  </a:lnTo>
                  <a:lnTo>
                    <a:pt x="2473105" y="3025920"/>
                  </a:lnTo>
                  <a:lnTo>
                    <a:pt x="2476588" y="3025360"/>
                  </a:lnTo>
                  <a:lnTo>
                    <a:pt x="2480071" y="3035783"/>
                  </a:lnTo>
                  <a:lnTo>
                    <a:pt x="2483555" y="3035235"/>
                  </a:lnTo>
                  <a:lnTo>
                    <a:pt x="2487038" y="3034688"/>
                  </a:lnTo>
                  <a:lnTo>
                    <a:pt x="2490521" y="3035281"/>
                  </a:lnTo>
                  <a:lnTo>
                    <a:pt x="2494004" y="3034735"/>
                  </a:lnTo>
                  <a:lnTo>
                    <a:pt x="2497488" y="3034190"/>
                  </a:lnTo>
                  <a:lnTo>
                    <a:pt x="2500971" y="3035690"/>
                  </a:lnTo>
                  <a:lnTo>
                    <a:pt x="2504454" y="3035147"/>
                  </a:lnTo>
                  <a:lnTo>
                    <a:pt x="2507937" y="3034604"/>
                  </a:lnTo>
                  <a:lnTo>
                    <a:pt x="2511421" y="3034741"/>
                  </a:lnTo>
                  <a:lnTo>
                    <a:pt x="2514904" y="3034199"/>
                  </a:lnTo>
                  <a:lnTo>
                    <a:pt x="2518387" y="3033657"/>
                  </a:lnTo>
                  <a:lnTo>
                    <a:pt x="2521870" y="3038498"/>
                  </a:lnTo>
                  <a:lnTo>
                    <a:pt x="2525354" y="3037962"/>
                  </a:lnTo>
                  <a:lnTo>
                    <a:pt x="2528837" y="3038975"/>
                  </a:lnTo>
                  <a:lnTo>
                    <a:pt x="2532320" y="3038441"/>
                  </a:lnTo>
                  <a:lnTo>
                    <a:pt x="2535803" y="3037908"/>
                  </a:lnTo>
                  <a:lnTo>
                    <a:pt x="2539287" y="3039794"/>
                  </a:lnTo>
                  <a:lnTo>
                    <a:pt x="2542770" y="3039263"/>
                  </a:lnTo>
                  <a:lnTo>
                    <a:pt x="2546253" y="3038733"/>
                  </a:lnTo>
                  <a:lnTo>
                    <a:pt x="2549736" y="3039951"/>
                  </a:lnTo>
                  <a:lnTo>
                    <a:pt x="2553220" y="3039422"/>
                  </a:lnTo>
                  <a:lnTo>
                    <a:pt x="2556703" y="3038894"/>
                  </a:lnTo>
                  <a:lnTo>
                    <a:pt x="2560186" y="3038584"/>
                  </a:lnTo>
                  <a:lnTo>
                    <a:pt x="2563669" y="3038057"/>
                  </a:lnTo>
                  <a:lnTo>
                    <a:pt x="2567153" y="3037529"/>
                  </a:lnTo>
                  <a:lnTo>
                    <a:pt x="2570636" y="3038963"/>
                  </a:lnTo>
                  <a:lnTo>
                    <a:pt x="2574119" y="3038438"/>
                  </a:lnTo>
                  <a:lnTo>
                    <a:pt x="2577602" y="3037913"/>
                  </a:lnTo>
                  <a:lnTo>
                    <a:pt x="2581085" y="3038473"/>
                  </a:lnTo>
                  <a:lnTo>
                    <a:pt x="2584569" y="3037949"/>
                  </a:lnTo>
                  <a:lnTo>
                    <a:pt x="2588052" y="3042784"/>
                  </a:lnTo>
                  <a:lnTo>
                    <a:pt x="2591535" y="3042267"/>
                  </a:lnTo>
                  <a:lnTo>
                    <a:pt x="2595018" y="3041749"/>
                  </a:lnTo>
                  <a:lnTo>
                    <a:pt x="2598502" y="3044604"/>
                  </a:lnTo>
                  <a:lnTo>
                    <a:pt x="2601985" y="3044090"/>
                  </a:lnTo>
                  <a:lnTo>
                    <a:pt x="2605468" y="3043577"/>
                  </a:lnTo>
                  <a:lnTo>
                    <a:pt x="2608951" y="3046188"/>
                  </a:lnTo>
                  <a:lnTo>
                    <a:pt x="2612435" y="3045677"/>
                  </a:lnTo>
                  <a:lnTo>
                    <a:pt x="2615918" y="3045167"/>
                  </a:lnTo>
                  <a:lnTo>
                    <a:pt x="2619401" y="3047338"/>
                  </a:lnTo>
                  <a:lnTo>
                    <a:pt x="2622884" y="3046831"/>
                  </a:lnTo>
                  <a:lnTo>
                    <a:pt x="2626368" y="3046324"/>
                  </a:lnTo>
                  <a:lnTo>
                    <a:pt x="2629851" y="3051097"/>
                  </a:lnTo>
                  <a:lnTo>
                    <a:pt x="2633334" y="3050595"/>
                  </a:lnTo>
                  <a:lnTo>
                    <a:pt x="2636817" y="3050094"/>
                  </a:lnTo>
                  <a:lnTo>
                    <a:pt x="2640301" y="3049593"/>
                  </a:lnTo>
                  <a:lnTo>
                    <a:pt x="2643784" y="3049092"/>
                  </a:lnTo>
                  <a:lnTo>
                    <a:pt x="2647267" y="3049798"/>
                  </a:lnTo>
                  <a:lnTo>
                    <a:pt x="2650750" y="3049299"/>
                  </a:lnTo>
                  <a:lnTo>
                    <a:pt x="2654234" y="3048800"/>
                  </a:lnTo>
                  <a:lnTo>
                    <a:pt x="2657717" y="3051890"/>
                  </a:lnTo>
                  <a:lnTo>
                    <a:pt x="2661200" y="3051395"/>
                  </a:lnTo>
                  <a:lnTo>
                    <a:pt x="2664683" y="3050900"/>
                  </a:lnTo>
                  <a:lnTo>
                    <a:pt x="2668167" y="3059151"/>
                  </a:lnTo>
                  <a:lnTo>
                    <a:pt x="2671650" y="3058664"/>
                  </a:lnTo>
                  <a:lnTo>
                    <a:pt x="2675133" y="3058178"/>
                  </a:lnTo>
                  <a:lnTo>
                    <a:pt x="2678616" y="3062601"/>
                  </a:lnTo>
                  <a:lnTo>
                    <a:pt x="2682100" y="3062120"/>
                  </a:lnTo>
                  <a:lnTo>
                    <a:pt x="2685583" y="3061639"/>
                  </a:lnTo>
                  <a:lnTo>
                    <a:pt x="2689066" y="3061719"/>
                  </a:lnTo>
                  <a:lnTo>
                    <a:pt x="2692549" y="3061239"/>
                  </a:lnTo>
                  <a:lnTo>
                    <a:pt x="2696033" y="3060760"/>
                  </a:lnTo>
                  <a:lnTo>
                    <a:pt x="2699516" y="3060280"/>
                  </a:lnTo>
                  <a:lnTo>
                    <a:pt x="2702999" y="3059801"/>
                  </a:lnTo>
                  <a:lnTo>
                    <a:pt x="2706482" y="3060257"/>
                  </a:lnTo>
                  <a:lnTo>
                    <a:pt x="2709966" y="3059779"/>
                  </a:lnTo>
                  <a:lnTo>
                    <a:pt x="2713449" y="3059301"/>
                  </a:lnTo>
                  <a:lnTo>
                    <a:pt x="2716932" y="3060873"/>
                  </a:lnTo>
                  <a:lnTo>
                    <a:pt x="2720415" y="3060398"/>
                  </a:lnTo>
                  <a:lnTo>
                    <a:pt x="2723899" y="3059922"/>
                  </a:lnTo>
                  <a:lnTo>
                    <a:pt x="2727382" y="3061299"/>
                  </a:lnTo>
                  <a:lnTo>
                    <a:pt x="2730865" y="3060825"/>
                  </a:lnTo>
                  <a:lnTo>
                    <a:pt x="2734348" y="3060352"/>
                  </a:lnTo>
                  <a:lnTo>
                    <a:pt x="2737832" y="3060617"/>
                  </a:lnTo>
                  <a:lnTo>
                    <a:pt x="2741315" y="3060145"/>
                  </a:lnTo>
                  <a:lnTo>
                    <a:pt x="2744798" y="3059672"/>
                  </a:lnTo>
                  <a:lnTo>
                    <a:pt x="2748281" y="3061040"/>
                  </a:lnTo>
                  <a:lnTo>
                    <a:pt x="2751765" y="3060570"/>
                  </a:lnTo>
                  <a:lnTo>
                    <a:pt x="2755248" y="3064999"/>
                  </a:lnTo>
                  <a:lnTo>
                    <a:pt x="2758731" y="3064534"/>
                  </a:lnTo>
                  <a:lnTo>
                    <a:pt x="2762214" y="3064069"/>
                  </a:lnTo>
                  <a:lnTo>
                    <a:pt x="2765698" y="3074808"/>
                  </a:lnTo>
                  <a:lnTo>
                    <a:pt x="2769181" y="3074354"/>
                  </a:lnTo>
                  <a:lnTo>
                    <a:pt x="2772664" y="3073900"/>
                  </a:lnTo>
                  <a:lnTo>
                    <a:pt x="2776147" y="3073447"/>
                  </a:lnTo>
                  <a:lnTo>
                    <a:pt x="2779631" y="3072993"/>
                  </a:lnTo>
                  <a:lnTo>
                    <a:pt x="2783114" y="3072540"/>
                  </a:lnTo>
                  <a:lnTo>
                    <a:pt x="2786597" y="3072600"/>
                  </a:lnTo>
                  <a:lnTo>
                    <a:pt x="2790080" y="3072147"/>
                  </a:lnTo>
                  <a:lnTo>
                    <a:pt x="2793564" y="3071694"/>
                  </a:lnTo>
                  <a:lnTo>
                    <a:pt x="2797047" y="3073798"/>
                  </a:lnTo>
                  <a:lnTo>
                    <a:pt x="2800530" y="3073348"/>
                  </a:lnTo>
                  <a:lnTo>
                    <a:pt x="2804013" y="3072898"/>
                  </a:lnTo>
                  <a:lnTo>
                    <a:pt x="2807497" y="3072788"/>
                  </a:lnTo>
                  <a:lnTo>
                    <a:pt x="2810980" y="3072338"/>
                  </a:lnTo>
                  <a:lnTo>
                    <a:pt x="2814463" y="3074085"/>
                  </a:lnTo>
                  <a:lnTo>
                    <a:pt x="2817946" y="3073639"/>
                  </a:lnTo>
                  <a:lnTo>
                    <a:pt x="2821430" y="3073192"/>
                  </a:lnTo>
                  <a:lnTo>
                    <a:pt x="2824913" y="3073082"/>
                  </a:lnTo>
                  <a:lnTo>
                    <a:pt x="2828396" y="3072636"/>
                  </a:lnTo>
                  <a:lnTo>
                    <a:pt x="2831879" y="3072190"/>
                  </a:lnTo>
                  <a:lnTo>
                    <a:pt x="2835363" y="3072250"/>
                  </a:lnTo>
                  <a:lnTo>
                    <a:pt x="2838846" y="3071804"/>
                  </a:lnTo>
                  <a:lnTo>
                    <a:pt x="2842329" y="3071359"/>
                  </a:lnTo>
                  <a:lnTo>
                    <a:pt x="2845812" y="3071251"/>
                  </a:lnTo>
                  <a:lnTo>
                    <a:pt x="2849296" y="3070807"/>
                  </a:lnTo>
                  <a:lnTo>
                    <a:pt x="2852779" y="3070362"/>
                  </a:lnTo>
                  <a:lnTo>
                    <a:pt x="2856262" y="3073934"/>
                  </a:lnTo>
                  <a:lnTo>
                    <a:pt x="2859745" y="3073493"/>
                  </a:lnTo>
                  <a:lnTo>
                    <a:pt x="2863229" y="3073053"/>
                  </a:lnTo>
                  <a:lnTo>
                    <a:pt x="2866712" y="3075582"/>
                  </a:lnTo>
                  <a:lnTo>
                    <a:pt x="2870195" y="3075145"/>
                  </a:lnTo>
                  <a:lnTo>
                    <a:pt x="2873678" y="3078447"/>
                  </a:lnTo>
                  <a:lnTo>
                    <a:pt x="2877161" y="3078013"/>
                  </a:lnTo>
                  <a:lnTo>
                    <a:pt x="2880645" y="3077580"/>
                  </a:lnTo>
                  <a:lnTo>
                    <a:pt x="2884128" y="3077469"/>
                  </a:lnTo>
                  <a:lnTo>
                    <a:pt x="2887611" y="3077036"/>
                  </a:lnTo>
                  <a:lnTo>
                    <a:pt x="2891094" y="3076603"/>
                  </a:lnTo>
                  <a:lnTo>
                    <a:pt x="2894578" y="3077460"/>
                  </a:lnTo>
                  <a:lnTo>
                    <a:pt x="2898061" y="3077029"/>
                  </a:lnTo>
                  <a:lnTo>
                    <a:pt x="2901544" y="3076598"/>
                  </a:lnTo>
                  <a:lnTo>
                    <a:pt x="2905027" y="3076810"/>
                  </a:lnTo>
                  <a:lnTo>
                    <a:pt x="2908511" y="3076380"/>
                  </a:lnTo>
                  <a:lnTo>
                    <a:pt x="2911994" y="3075949"/>
                  </a:lnTo>
                  <a:lnTo>
                    <a:pt x="2915477" y="3075680"/>
                  </a:lnTo>
                  <a:lnTo>
                    <a:pt x="2918960" y="3075250"/>
                  </a:lnTo>
                  <a:lnTo>
                    <a:pt x="2922444" y="3074982"/>
                  </a:lnTo>
                  <a:lnTo>
                    <a:pt x="2925927" y="3074552"/>
                  </a:lnTo>
                  <a:lnTo>
                    <a:pt x="2929410" y="3074123"/>
                  </a:lnTo>
                  <a:lnTo>
                    <a:pt x="2932893" y="3076103"/>
                  </a:lnTo>
                  <a:lnTo>
                    <a:pt x="2936377" y="3075676"/>
                  </a:lnTo>
                  <a:lnTo>
                    <a:pt x="2939860" y="3075249"/>
                  </a:lnTo>
                  <a:lnTo>
                    <a:pt x="2943343" y="3075142"/>
                  </a:lnTo>
                  <a:lnTo>
                    <a:pt x="2946826" y="3074716"/>
                  </a:lnTo>
                  <a:lnTo>
                    <a:pt x="2950310" y="3074290"/>
                  </a:lnTo>
                  <a:lnTo>
                    <a:pt x="2953793" y="3074504"/>
                  </a:lnTo>
                  <a:lnTo>
                    <a:pt x="2957276" y="3074078"/>
                  </a:lnTo>
                  <a:lnTo>
                    <a:pt x="2960759" y="3073653"/>
                  </a:lnTo>
                  <a:lnTo>
                    <a:pt x="2964243" y="3075617"/>
                  </a:lnTo>
                  <a:lnTo>
                    <a:pt x="2967726" y="3075194"/>
                  </a:lnTo>
                  <a:lnTo>
                    <a:pt x="2971209" y="3074771"/>
                  </a:lnTo>
                  <a:lnTo>
                    <a:pt x="2974692" y="3076088"/>
                  </a:lnTo>
                  <a:lnTo>
                    <a:pt x="2978176" y="3075667"/>
                  </a:lnTo>
                  <a:lnTo>
                    <a:pt x="2981659" y="3075718"/>
                  </a:lnTo>
                  <a:lnTo>
                    <a:pt x="2985142" y="3075298"/>
                  </a:lnTo>
                  <a:lnTo>
                    <a:pt x="2988625" y="3074878"/>
                  </a:lnTo>
                  <a:lnTo>
                    <a:pt x="2992109" y="3074615"/>
                  </a:lnTo>
                  <a:lnTo>
                    <a:pt x="2995592" y="3074196"/>
                  </a:lnTo>
                  <a:lnTo>
                    <a:pt x="2999075" y="3073776"/>
                  </a:lnTo>
                  <a:lnTo>
                    <a:pt x="3002558" y="3075714"/>
                  </a:lnTo>
                  <a:lnTo>
                    <a:pt x="3006042" y="3075296"/>
                  </a:lnTo>
                  <a:lnTo>
                    <a:pt x="3009525" y="3074879"/>
                  </a:lnTo>
                  <a:lnTo>
                    <a:pt x="3013008" y="3079720"/>
                  </a:lnTo>
                  <a:lnTo>
                    <a:pt x="3016491" y="3079308"/>
                  </a:lnTo>
                  <a:lnTo>
                    <a:pt x="3019975" y="3078895"/>
                  </a:lnTo>
                  <a:lnTo>
                    <a:pt x="3023458" y="3080160"/>
                  </a:lnTo>
                  <a:lnTo>
                    <a:pt x="3026941" y="3079749"/>
                  </a:lnTo>
                  <a:lnTo>
                    <a:pt x="3030424" y="3079339"/>
                  </a:lnTo>
                  <a:lnTo>
                    <a:pt x="3033908" y="3079385"/>
                  </a:lnTo>
                  <a:lnTo>
                    <a:pt x="3037391" y="3078975"/>
                  </a:lnTo>
                  <a:lnTo>
                    <a:pt x="3040874" y="3081435"/>
                  </a:lnTo>
                  <a:lnTo>
                    <a:pt x="3044357" y="3081028"/>
                  </a:lnTo>
                  <a:lnTo>
                    <a:pt x="3047841" y="3080621"/>
                  </a:lnTo>
                  <a:lnTo>
                    <a:pt x="3051324" y="3081114"/>
                  </a:lnTo>
                  <a:lnTo>
                    <a:pt x="3054807" y="3080708"/>
                  </a:lnTo>
                  <a:lnTo>
                    <a:pt x="3058290" y="3080302"/>
                  </a:lnTo>
                  <a:lnTo>
                    <a:pt x="3061774" y="3086395"/>
                  </a:lnTo>
                  <a:lnTo>
                    <a:pt x="3065257" y="3085995"/>
                  </a:lnTo>
                  <a:lnTo>
                    <a:pt x="3068740" y="3085595"/>
                  </a:lnTo>
                  <a:lnTo>
                    <a:pt x="3072223" y="3086791"/>
                  </a:lnTo>
                  <a:lnTo>
                    <a:pt x="3075707" y="3086393"/>
                  </a:lnTo>
                  <a:lnTo>
                    <a:pt x="3079190" y="3085995"/>
                  </a:lnTo>
                  <a:lnTo>
                    <a:pt x="3082673" y="3087902"/>
                  </a:lnTo>
                  <a:lnTo>
                    <a:pt x="3086156" y="3087506"/>
                  </a:lnTo>
                  <a:lnTo>
                    <a:pt x="3089640" y="3087110"/>
                  </a:lnTo>
                  <a:lnTo>
                    <a:pt x="3093123" y="3090554"/>
                  </a:lnTo>
                  <a:lnTo>
                    <a:pt x="3096606" y="3090161"/>
                  </a:lnTo>
                  <a:lnTo>
                    <a:pt x="3100089" y="3090192"/>
                  </a:lnTo>
                  <a:lnTo>
                    <a:pt x="3103573" y="3089800"/>
                  </a:lnTo>
                  <a:lnTo>
                    <a:pt x="3107056" y="3089409"/>
                  </a:lnTo>
                  <a:lnTo>
                    <a:pt x="3110539" y="3090283"/>
                  </a:lnTo>
                  <a:lnTo>
                    <a:pt x="3114022" y="3089893"/>
                  </a:lnTo>
                  <a:lnTo>
                    <a:pt x="3117506" y="3089503"/>
                  </a:lnTo>
                  <a:lnTo>
                    <a:pt x="3120989" y="3089253"/>
                  </a:lnTo>
                  <a:lnTo>
                    <a:pt x="3124472" y="3088863"/>
                  </a:lnTo>
                  <a:lnTo>
                    <a:pt x="3127955" y="3088473"/>
                  </a:lnTo>
                  <a:lnTo>
                    <a:pt x="3131439" y="3088787"/>
                  </a:lnTo>
                  <a:lnTo>
                    <a:pt x="3134922" y="3088398"/>
                  </a:lnTo>
                  <a:lnTo>
                    <a:pt x="3138405" y="3088009"/>
                  </a:lnTo>
                  <a:lnTo>
                    <a:pt x="3141888" y="3090137"/>
                  </a:lnTo>
                  <a:lnTo>
                    <a:pt x="3145372" y="3089750"/>
                  </a:lnTo>
                  <a:lnTo>
                    <a:pt x="3148855" y="3089503"/>
                  </a:lnTo>
                  <a:lnTo>
                    <a:pt x="3152338" y="3089116"/>
                  </a:lnTo>
                  <a:lnTo>
                    <a:pt x="3155821" y="3088730"/>
                  </a:lnTo>
                  <a:lnTo>
                    <a:pt x="3159304" y="3088344"/>
                  </a:lnTo>
                  <a:lnTo>
                    <a:pt x="3162788" y="3087958"/>
                  </a:lnTo>
                  <a:lnTo>
                    <a:pt x="3166271" y="3087572"/>
                  </a:lnTo>
                  <a:lnTo>
                    <a:pt x="3169754" y="3087326"/>
                  </a:lnTo>
                  <a:lnTo>
                    <a:pt x="3173237" y="3086941"/>
                  </a:lnTo>
                  <a:lnTo>
                    <a:pt x="3176721" y="3086555"/>
                  </a:lnTo>
                  <a:lnTo>
                    <a:pt x="3180204" y="3087565"/>
                  </a:lnTo>
                  <a:lnTo>
                    <a:pt x="3183687" y="3087181"/>
                  </a:lnTo>
                  <a:lnTo>
                    <a:pt x="3187170" y="3086797"/>
                  </a:lnTo>
                  <a:lnTo>
                    <a:pt x="3190654" y="3095939"/>
                  </a:lnTo>
                  <a:lnTo>
                    <a:pt x="3194137" y="3095563"/>
                  </a:lnTo>
                  <a:lnTo>
                    <a:pt x="3197620" y="3095187"/>
                  </a:lnTo>
                  <a:lnTo>
                    <a:pt x="3201103" y="3096667"/>
                  </a:lnTo>
                  <a:lnTo>
                    <a:pt x="3204587" y="3096293"/>
                  </a:lnTo>
                  <a:lnTo>
                    <a:pt x="3208070" y="3098543"/>
                  </a:lnTo>
                  <a:lnTo>
                    <a:pt x="3211553" y="3098172"/>
                  </a:lnTo>
                  <a:lnTo>
                    <a:pt x="3215036" y="3097800"/>
                  </a:lnTo>
                  <a:lnTo>
                    <a:pt x="3218520" y="3097690"/>
                  </a:lnTo>
                  <a:lnTo>
                    <a:pt x="3222003" y="3097319"/>
                  </a:lnTo>
                  <a:lnTo>
                    <a:pt x="3225486" y="3096948"/>
                  </a:lnTo>
                  <a:lnTo>
                    <a:pt x="3228969" y="3099176"/>
                  </a:lnTo>
                  <a:lnTo>
                    <a:pt x="3232453" y="3098807"/>
                  </a:lnTo>
                  <a:lnTo>
                    <a:pt x="3235936" y="3098439"/>
                  </a:lnTo>
                  <a:lnTo>
                    <a:pt x="3239419" y="3100385"/>
                  </a:lnTo>
                  <a:lnTo>
                    <a:pt x="3242902" y="3100019"/>
                  </a:lnTo>
                  <a:lnTo>
                    <a:pt x="3246386" y="3099652"/>
                  </a:lnTo>
                  <a:lnTo>
                    <a:pt x="3249869" y="3100690"/>
                  </a:lnTo>
                  <a:lnTo>
                    <a:pt x="3253352" y="3100326"/>
                  </a:lnTo>
                  <a:lnTo>
                    <a:pt x="3256835" y="3099961"/>
                  </a:lnTo>
                  <a:lnTo>
                    <a:pt x="3260319" y="3104754"/>
                  </a:lnTo>
                  <a:lnTo>
                    <a:pt x="3263802" y="3104394"/>
                  </a:lnTo>
                  <a:lnTo>
                    <a:pt x="3267285" y="3106627"/>
                  </a:lnTo>
                  <a:lnTo>
                    <a:pt x="3270768" y="3106269"/>
                  </a:lnTo>
                  <a:lnTo>
                    <a:pt x="3274252" y="3105911"/>
                  </a:lnTo>
                  <a:lnTo>
                    <a:pt x="3277735" y="3108480"/>
                  </a:lnTo>
                  <a:lnTo>
                    <a:pt x="3281218" y="3108125"/>
                  </a:lnTo>
                  <a:lnTo>
                    <a:pt x="3284701" y="3107770"/>
                  </a:lnTo>
                  <a:lnTo>
                    <a:pt x="3288185" y="3108865"/>
                  </a:lnTo>
                  <a:lnTo>
                    <a:pt x="3291668" y="3108511"/>
                  </a:lnTo>
                  <a:lnTo>
                    <a:pt x="3295151" y="3108157"/>
                  </a:lnTo>
                  <a:lnTo>
                    <a:pt x="3298634" y="3108286"/>
                  </a:lnTo>
                  <a:lnTo>
                    <a:pt x="3302118" y="3107933"/>
                  </a:lnTo>
                  <a:lnTo>
                    <a:pt x="3305601" y="3107579"/>
                  </a:lnTo>
                  <a:lnTo>
                    <a:pt x="3309084" y="3107347"/>
                  </a:lnTo>
                  <a:lnTo>
                    <a:pt x="3312567" y="3106994"/>
                  </a:lnTo>
                  <a:lnTo>
                    <a:pt x="3316051" y="3110231"/>
                  </a:lnTo>
                  <a:lnTo>
                    <a:pt x="3319534" y="3109881"/>
                  </a:lnTo>
                  <a:lnTo>
                    <a:pt x="3323017" y="3109532"/>
                  </a:lnTo>
                  <a:lnTo>
                    <a:pt x="3326500" y="3110130"/>
                  </a:lnTo>
                  <a:lnTo>
                    <a:pt x="3329984" y="3109781"/>
                  </a:lnTo>
                  <a:lnTo>
                    <a:pt x="3333467" y="3109433"/>
                  </a:lnTo>
                  <a:lnTo>
                    <a:pt x="3336950" y="3114917"/>
                  </a:lnTo>
                  <a:lnTo>
                    <a:pt x="3340433" y="3114573"/>
                  </a:lnTo>
                  <a:lnTo>
                    <a:pt x="3343917" y="3114230"/>
                  </a:lnTo>
                  <a:lnTo>
                    <a:pt x="3347400" y="3115148"/>
                  </a:lnTo>
                  <a:lnTo>
                    <a:pt x="3350883" y="3114806"/>
                  </a:lnTo>
                  <a:lnTo>
                    <a:pt x="3354366" y="3114463"/>
                  </a:lnTo>
                  <a:lnTo>
                    <a:pt x="3357850" y="3122522"/>
                  </a:lnTo>
                  <a:lnTo>
                    <a:pt x="3361333" y="3122187"/>
                  </a:lnTo>
                  <a:lnTo>
                    <a:pt x="3364816" y="3121851"/>
                  </a:lnTo>
                  <a:lnTo>
                    <a:pt x="3368299" y="3122719"/>
                  </a:lnTo>
                  <a:lnTo>
                    <a:pt x="3371783" y="3122385"/>
                  </a:lnTo>
                  <a:lnTo>
                    <a:pt x="3375266" y="3123139"/>
                  </a:lnTo>
                  <a:lnTo>
                    <a:pt x="3378749" y="3122806"/>
                  </a:lnTo>
                  <a:lnTo>
                    <a:pt x="3382232" y="3122473"/>
                  </a:lnTo>
                  <a:lnTo>
                    <a:pt x="3385716" y="3123873"/>
                  </a:lnTo>
                  <a:lnTo>
                    <a:pt x="3389199" y="3123541"/>
                  </a:lnTo>
                  <a:lnTo>
                    <a:pt x="3392682" y="3123210"/>
                  </a:lnTo>
                  <a:lnTo>
                    <a:pt x="3396165" y="3124491"/>
                  </a:lnTo>
                  <a:lnTo>
                    <a:pt x="3399649" y="3124161"/>
                  </a:lnTo>
                  <a:lnTo>
                    <a:pt x="3403132" y="3123831"/>
                  </a:lnTo>
                  <a:lnTo>
                    <a:pt x="3406615" y="3124571"/>
                  </a:lnTo>
                  <a:lnTo>
                    <a:pt x="3410098" y="3124242"/>
                  </a:lnTo>
                  <a:lnTo>
                    <a:pt x="3413582" y="3123913"/>
                  </a:lnTo>
                  <a:lnTo>
                    <a:pt x="3417065" y="3125499"/>
                  </a:lnTo>
                  <a:lnTo>
                    <a:pt x="3420548" y="3125172"/>
                  </a:lnTo>
                  <a:lnTo>
                    <a:pt x="3424031" y="3124845"/>
                  </a:lnTo>
                  <a:lnTo>
                    <a:pt x="3427515" y="3124624"/>
                  </a:lnTo>
                  <a:lnTo>
                    <a:pt x="3430998" y="3124297"/>
                  </a:lnTo>
                  <a:lnTo>
                    <a:pt x="3434481" y="3125345"/>
                  </a:lnTo>
                  <a:lnTo>
                    <a:pt x="3437964" y="3125020"/>
                  </a:lnTo>
                  <a:lnTo>
                    <a:pt x="3441447" y="3124694"/>
                  </a:lnTo>
                  <a:lnTo>
                    <a:pt x="3444931" y="3126259"/>
                  </a:lnTo>
                  <a:lnTo>
                    <a:pt x="3448414" y="3125935"/>
                  </a:lnTo>
                  <a:lnTo>
                    <a:pt x="3451897" y="3125612"/>
                  </a:lnTo>
                  <a:lnTo>
                    <a:pt x="3455380" y="3127474"/>
                  </a:lnTo>
                  <a:lnTo>
                    <a:pt x="3458864" y="3127152"/>
                  </a:lnTo>
                  <a:lnTo>
                    <a:pt x="3462347" y="3126830"/>
                  </a:lnTo>
                  <a:lnTo>
                    <a:pt x="3465830" y="3128058"/>
                  </a:lnTo>
                  <a:lnTo>
                    <a:pt x="3469313" y="3127737"/>
                  </a:lnTo>
                  <a:lnTo>
                    <a:pt x="3472797" y="3127417"/>
                  </a:lnTo>
                  <a:lnTo>
                    <a:pt x="3476280" y="3131574"/>
                  </a:lnTo>
                  <a:lnTo>
                    <a:pt x="3479763" y="3131258"/>
                  </a:lnTo>
                  <a:lnTo>
                    <a:pt x="3483246" y="3130941"/>
                  </a:lnTo>
                  <a:lnTo>
                    <a:pt x="3483246" y="3131042"/>
                  </a:lnTo>
                  <a:lnTo>
                    <a:pt x="3483246" y="3131142"/>
                  </a:lnTo>
                  <a:lnTo>
                    <a:pt x="3483246" y="3131243"/>
                  </a:lnTo>
                  <a:lnTo>
                    <a:pt x="3483246" y="3131343"/>
                  </a:lnTo>
                  <a:lnTo>
                    <a:pt x="3483246" y="3131443"/>
                  </a:lnTo>
                  <a:lnTo>
                    <a:pt x="3483246" y="3131544"/>
                  </a:lnTo>
                  <a:lnTo>
                    <a:pt x="3483246" y="3131644"/>
                  </a:lnTo>
                  <a:lnTo>
                    <a:pt x="3483246" y="3131744"/>
                  </a:lnTo>
                  <a:lnTo>
                    <a:pt x="3483246" y="3131845"/>
                  </a:lnTo>
                  <a:lnTo>
                    <a:pt x="3483246" y="3131945"/>
                  </a:lnTo>
                  <a:lnTo>
                    <a:pt x="3483246" y="3132045"/>
                  </a:lnTo>
                  <a:lnTo>
                    <a:pt x="3483246" y="3132145"/>
                  </a:lnTo>
                  <a:lnTo>
                    <a:pt x="3483246" y="3132245"/>
                  </a:lnTo>
                  <a:lnTo>
                    <a:pt x="3483246" y="3132345"/>
                  </a:lnTo>
                  <a:lnTo>
                    <a:pt x="3483246" y="3132444"/>
                  </a:lnTo>
                  <a:lnTo>
                    <a:pt x="3483246" y="3132544"/>
                  </a:lnTo>
                  <a:lnTo>
                    <a:pt x="3483246" y="3132644"/>
                  </a:lnTo>
                  <a:lnTo>
                    <a:pt x="3483246" y="3132743"/>
                  </a:lnTo>
                  <a:lnTo>
                    <a:pt x="3483246" y="3132843"/>
                  </a:lnTo>
                  <a:lnTo>
                    <a:pt x="3483246" y="3132943"/>
                  </a:lnTo>
                  <a:lnTo>
                    <a:pt x="3483246" y="3133042"/>
                  </a:lnTo>
                  <a:lnTo>
                    <a:pt x="3483246" y="3133142"/>
                  </a:lnTo>
                  <a:lnTo>
                    <a:pt x="3483246" y="3133241"/>
                  </a:lnTo>
                  <a:lnTo>
                    <a:pt x="3483246" y="3133340"/>
                  </a:lnTo>
                  <a:lnTo>
                    <a:pt x="3483246" y="313344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0226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AUC:0.237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AUC:0.348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AUC:0.359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AUC:0.247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AUC:0.198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AUC:0.174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578229" y="1626451"/>
              <a:ext cx="745539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Serum Insulin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28499"/>
            </a:xfrm>
            <a:custGeom>
              <a:avLst/>
              <a:gdLst/>
              <a:ahLst/>
              <a:cxnLst/>
              <a:rect l="0" t="0" r="0" b="0"/>
              <a:pathLst>
                <a:path w="3483246" h="3128499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17926"/>
                  </a:lnTo>
                  <a:lnTo>
                    <a:pt x="52248" y="232417"/>
                  </a:lnTo>
                  <a:lnTo>
                    <a:pt x="55731" y="399435"/>
                  </a:lnTo>
                  <a:lnTo>
                    <a:pt x="59215" y="490390"/>
                  </a:lnTo>
                  <a:lnTo>
                    <a:pt x="62698" y="466798"/>
                  </a:lnTo>
                  <a:lnTo>
                    <a:pt x="66181" y="445371"/>
                  </a:lnTo>
                  <a:lnTo>
                    <a:pt x="69664" y="425824"/>
                  </a:lnTo>
                  <a:lnTo>
                    <a:pt x="73148" y="407922"/>
                  </a:lnTo>
                  <a:lnTo>
                    <a:pt x="76631" y="391464"/>
                  </a:lnTo>
                  <a:lnTo>
                    <a:pt x="80114" y="376282"/>
                  </a:lnTo>
                  <a:lnTo>
                    <a:pt x="83597" y="362234"/>
                  </a:lnTo>
                  <a:lnTo>
                    <a:pt x="87081" y="349197"/>
                  </a:lnTo>
                  <a:lnTo>
                    <a:pt x="90564" y="337066"/>
                  </a:lnTo>
                  <a:lnTo>
                    <a:pt x="94047" y="325750"/>
                  </a:lnTo>
                  <a:lnTo>
                    <a:pt x="97530" y="991530"/>
                  </a:lnTo>
                  <a:lnTo>
                    <a:pt x="101014" y="966830"/>
                  </a:lnTo>
                  <a:lnTo>
                    <a:pt x="104497" y="943330"/>
                  </a:lnTo>
                  <a:lnTo>
                    <a:pt x="107980" y="1089381"/>
                  </a:lnTo>
                  <a:lnTo>
                    <a:pt x="111463" y="1091689"/>
                  </a:lnTo>
                  <a:lnTo>
                    <a:pt x="114947" y="1093853"/>
                  </a:lnTo>
                  <a:lnTo>
                    <a:pt x="118430" y="1095885"/>
                  </a:lnTo>
                  <a:lnTo>
                    <a:pt x="121913" y="1097799"/>
                  </a:lnTo>
                  <a:lnTo>
                    <a:pt x="125396" y="1099603"/>
                  </a:lnTo>
                  <a:lnTo>
                    <a:pt x="128880" y="1309306"/>
                  </a:lnTo>
                  <a:lnTo>
                    <a:pt x="132363" y="1287587"/>
                  </a:lnTo>
                  <a:lnTo>
                    <a:pt x="135846" y="1266779"/>
                  </a:lnTo>
                  <a:lnTo>
                    <a:pt x="139329" y="1316027"/>
                  </a:lnTo>
                  <a:lnTo>
                    <a:pt x="142813" y="1360884"/>
                  </a:lnTo>
                  <a:lnTo>
                    <a:pt x="146296" y="1388965"/>
                  </a:lnTo>
                  <a:lnTo>
                    <a:pt x="149779" y="1369362"/>
                  </a:lnTo>
                  <a:lnTo>
                    <a:pt x="153262" y="1350305"/>
                  </a:lnTo>
                  <a:lnTo>
                    <a:pt x="156746" y="1331770"/>
                  </a:lnTo>
                  <a:lnTo>
                    <a:pt x="160229" y="1313738"/>
                  </a:lnTo>
                  <a:lnTo>
                    <a:pt x="163712" y="1296188"/>
                  </a:lnTo>
                  <a:lnTo>
                    <a:pt x="167195" y="1279100"/>
                  </a:lnTo>
                  <a:lnTo>
                    <a:pt x="170679" y="1262457"/>
                  </a:lnTo>
                  <a:lnTo>
                    <a:pt x="174162" y="1246242"/>
                  </a:lnTo>
                  <a:lnTo>
                    <a:pt x="177645" y="1236568"/>
                  </a:lnTo>
                  <a:lnTo>
                    <a:pt x="181128" y="1228166"/>
                  </a:lnTo>
                  <a:lnTo>
                    <a:pt x="184612" y="1220021"/>
                  </a:lnTo>
                  <a:lnTo>
                    <a:pt x="188095" y="1212121"/>
                  </a:lnTo>
                  <a:lnTo>
                    <a:pt x="191578" y="1204457"/>
                  </a:lnTo>
                  <a:lnTo>
                    <a:pt x="195061" y="1197017"/>
                  </a:lnTo>
                  <a:lnTo>
                    <a:pt x="198545" y="1189792"/>
                  </a:lnTo>
                  <a:lnTo>
                    <a:pt x="202028" y="1182773"/>
                  </a:lnTo>
                  <a:lnTo>
                    <a:pt x="205511" y="1175951"/>
                  </a:lnTo>
                  <a:lnTo>
                    <a:pt x="208994" y="1169318"/>
                  </a:lnTo>
                  <a:lnTo>
                    <a:pt x="212478" y="1162865"/>
                  </a:lnTo>
                  <a:lnTo>
                    <a:pt x="215961" y="1509968"/>
                  </a:lnTo>
                  <a:lnTo>
                    <a:pt x="219444" y="1565744"/>
                  </a:lnTo>
                  <a:lnTo>
                    <a:pt x="222927" y="1616850"/>
                  </a:lnTo>
                  <a:lnTo>
                    <a:pt x="226411" y="1729031"/>
                  </a:lnTo>
                  <a:lnTo>
                    <a:pt x="229894" y="1715738"/>
                  </a:lnTo>
                  <a:lnTo>
                    <a:pt x="233377" y="1702647"/>
                  </a:lnTo>
                  <a:lnTo>
                    <a:pt x="236860" y="1689755"/>
                  </a:lnTo>
                  <a:lnTo>
                    <a:pt x="240344" y="1677056"/>
                  </a:lnTo>
                  <a:lnTo>
                    <a:pt x="243827" y="1771257"/>
                  </a:lnTo>
                  <a:lnTo>
                    <a:pt x="247310" y="1758908"/>
                  </a:lnTo>
                  <a:lnTo>
                    <a:pt x="250793" y="1746729"/>
                  </a:lnTo>
                  <a:lnTo>
                    <a:pt x="254277" y="1748474"/>
                  </a:lnTo>
                  <a:lnTo>
                    <a:pt x="257760" y="1759980"/>
                  </a:lnTo>
                  <a:lnTo>
                    <a:pt x="261243" y="1771034"/>
                  </a:lnTo>
                  <a:lnTo>
                    <a:pt x="264726" y="1781662"/>
                  </a:lnTo>
                  <a:lnTo>
                    <a:pt x="268210" y="1791887"/>
                  </a:lnTo>
                  <a:lnTo>
                    <a:pt x="271693" y="1801675"/>
                  </a:lnTo>
                  <a:lnTo>
                    <a:pt x="275176" y="1800941"/>
                  </a:lnTo>
                  <a:lnTo>
                    <a:pt x="278659" y="1800224"/>
                  </a:lnTo>
                  <a:lnTo>
                    <a:pt x="282143" y="1799525"/>
                  </a:lnTo>
                  <a:lnTo>
                    <a:pt x="285626" y="1798842"/>
                  </a:lnTo>
                  <a:lnTo>
                    <a:pt x="289109" y="1798175"/>
                  </a:lnTo>
                  <a:lnTo>
                    <a:pt x="292592" y="1797523"/>
                  </a:lnTo>
                  <a:lnTo>
                    <a:pt x="296075" y="1796886"/>
                  </a:lnTo>
                  <a:lnTo>
                    <a:pt x="299559" y="1796264"/>
                  </a:lnTo>
                  <a:lnTo>
                    <a:pt x="303042" y="1795655"/>
                  </a:lnTo>
                  <a:lnTo>
                    <a:pt x="306525" y="1795060"/>
                  </a:lnTo>
                  <a:lnTo>
                    <a:pt x="310008" y="1794478"/>
                  </a:lnTo>
                  <a:lnTo>
                    <a:pt x="313492" y="1791284"/>
                  </a:lnTo>
                  <a:lnTo>
                    <a:pt x="316975" y="1787736"/>
                  </a:lnTo>
                  <a:lnTo>
                    <a:pt x="320458" y="1784250"/>
                  </a:lnTo>
                  <a:lnTo>
                    <a:pt x="323941" y="1780826"/>
                  </a:lnTo>
                  <a:lnTo>
                    <a:pt x="327425" y="1777461"/>
                  </a:lnTo>
                  <a:lnTo>
                    <a:pt x="330908" y="1774154"/>
                  </a:lnTo>
                  <a:lnTo>
                    <a:pt x="334391" y="1770904"/>
                  </a:lnTo>
                  <a:lnTo>
                    <a:pt x="337874" y="1767709"/>
                  </a:lnTo>
                  <a:lnTo>
                    <a:pt x="341358" y="1768215"/>
                  </a:lnTo>
                  <a:lnTo>
                    <a:pt x="344841" y="1772206"/>
                  </a:lnTo>
                  <a:lnTo>
                    <a:pt x="348324" y="1776099"/>
                  </a:lnTo>
                  <a:lnTo>
                    <a:pt x="351807" y="1779898"/>
                  </a:lnTo>
                  <a:lnTo>
                    <a:pt x="355291" y="1783606"/>
                  </a:lnTo>
                  <a:lnTo>
                    <a:pt x="358774" y="1787226"/>
                  </a:lnTo>
                  <a:lnTo>
                    <a:pt x="362257" y="1779588"/>
                  </a:lnTo>
                  <a:lnTo>
                    <a:pt x="365740" y="1771257"/>
                  </a:lnTo>
                  <a:lnTo>
                    <a:pt x="369224" y="1763005"/>
                  </a:lnTo>
                  <a:lnTo>
                    <a:pt x="372707" y="1754829"/>
                  </a:lnTo>
                  <a:lnTo>
                    <a:pt x="376190" y="1746729"/>
                  </a:lnTo>
                  <a:lnTo>
                    <a:pt x="379673" y="1743079"/>
                  </a:lnTo>
                  <a:lnTo>
                    <a:pt x="383157" y="1747009"/>
                  </a:lnTo>
                  <a:lnTo>
                    <a:pt x="386640" y="1750850"/>
                  </a:lnTo>
                  <a:lnTo>
                    <a:pt x="390123" y="1754607"/>
                  </a:lnTo>
                  <a:lnTo>
                    <a:pt x="393606" y="1758281"/>
                  </a:lnTo>
                  <a:lnTo>
                    <a:pt x="397090" y="1761875"/>
                  </a:lnTo>
                  <a:lnTo>
                    <a:pt x="400573" y="1877733"/>
                  </a:lnTo>
                  <a:lnTo>
                    <a:pt x="404056" y="1876650"/>
                  </a:lnTo>
                  <a:lnTo>
                    <a:pt x="407539" y="1875585"/>
                  </a:lnTo>
                  <a:lnTo>
                    <a:pt x="411023" y="1874537"/>
                  </a:lnTo>
                  <a:lnTo>
                    <a:pt x="414506" y="1873504"/>
                  </a:lnTo>
                  <a:lnTo>
                    <a:pt x="417989" y="1872488"/>
                  </a:lnTo>
                  <a:lnTo>
                    <a:pt x="421472" y="1871487"/>
                  </a:lnTo>
                  <a:lnTo>
                    <a:pt x="424956" y="1870501"/>
                  </a:lnTo>
                  <a:lnTo>
                    <a:pt x="428439" y="1869530"/>
                  </a:lnTo>
                  <a:lnTo>
                    <a:pt x="431922" y="1868574"/>
                  </a:lnTo>
                  <a:lnTo>
                    <a:pt x="435405" y="1867632"/>
                  </a:lnTo>
                  <a:lnTo>
                    <a:pt x="438889" y="1894448"/>
                  </a:lnTo>
                  <a:lnTo>
                    <a:pt x="442372" y="1910309"/>
                  </a:lnTo>
                  <a:lnTo>
                    <a:pt x="445855" y="1925615"/>
                  </a:lnTo>
                  <a:lnTo>
                    <a:pt x="449338" y="1933482"/>
                  </a:lnTo>
                  <a:lnTo>
                    <a:pt x="452822" y="1940096"/>
                  </a:lnTo>
                  <a:lnTo>
                    <a:pt x="456305" y="1946555"/>
                  </a:lnTo>
                  <a:lnTo>
                    <a:pt x="459788" y="1952863"/>
                  </a:lnTo>
                  <a:lnTo>
                    <a:pt x="463271" y="1959026"/>
                  </a:lnTo>
                  <a:lnTo>
                    <a:pt x="466755" y="1967232"/>
                  </a:lnTo>
                  <a:lnTo>
                    <a:pt x="470238" y="1980326"/>
                  </a:lnTo>
                  <a:lnTo>
                    <a:pt x="473721" y="1993008"/>
                  </a:lnTo>
                  <a:lnTo>
                    <a:pt x="477204" y="2005297"/>
                  </a:lnTo>
                  <a:lnTo>
                    <a:pt x="480688" y="2017211"/>
                  </a:lnTo>
                  <a:lnTo>
                    <a:pt x="484171" y="2028768"/>
                  </a:lnTo>
                  <a:lnTo>
                    <a:pt x="487654" y="2046143"/>
                  </a:lnTo>
                  <a:lnTo>
                    <a:pt x="491137" y="2065132"/>
                  </a:lnTo>
                  <a:lnTo>
                    <a:pt x="494621" y="2083368"/>
                  </a:lnTo>
                  <a:lnTo>
                    <a:pt x="498104" y="2090007"/>
                  </a:lnTo>
                  <a:lnTo>
                    <a:pt x="501587" y="2095788"/>
                  </a:lnTo>
                  <a:lnTo>
                    <a:pt x="505070" y="2101442"/>
                  </a:lnTo>
                  <a:lnTo>
                    <a:pt x="508554" y="2106973"/>
                  </a:lnTo>
                  <a:lnTo>
                    <a:pt x="512037" y="2112386"/>
                  </a:lnTo>
                  <a:lnTo>
                    <a:pt x="515520" y="2121001"/>
                  </a:lnTo>
                  <a:lnTo>
                    <a:pt x="519003" y="2134955"/>
                  </a:lnTo>
                  <a:lnTo>
                    <a:pt x="522487" y="2148446"/>
                  </a:lnTo>
                  <a:lnTo>
                    <a:pt x="525970" y="2161496"/>
                  </a:lnTo>
                  <a:lnTo>
                    <a:pt x="529453" y="2174126"/>
                  </a:lnTo>
                  <a:lnTo>
                    <a:pt x="532936" y="2186357"/>
                  </a:lnTo>
                  <a:lnTo>
                    <a:pt x="536420" y="2238923"/>
                  </a:lnTo>
                  <a:lnTo>
                    <a:pt x="539903" y="2238543"/>
                  </a:lnTo>
                  <a:lnTo>
                    <a:pt x="543386" y="2238167"/>
                  </a:lnTo>
                  <a:lnTo>
                    <a:pt x="546869" y="2237795"/>
                  </a:lnTo>
                  <a:lnTo>
                    <a:pt x="550353" y="2237429"/>
                  </a:lnTo>
                  <a:lnTo>
                    <a:pt x="553836" y="2237066"/>
                  </a:lnTo>
                  <a:lnTo>
                    <a:pt x="557319" y="2236708"/>
                  </a:lnTo>
                  <a:lnTo>
                    <a:pt x="560802" y="2236354"/>
                  </a:lnTo>
                  <a:lnTo>
                    <a:pt x="564286" y="2237620"/>
                  </a:lnTo>
                  <a:lnTo>
                    <a:pt x="567769" y="2240901"/>
                  </a:lnTo>
                  <a:lnTo>
                    <a:pt x="571252" y="2244124"/>
                  </a:lnTo>
                  <a:lnTo>
                    <a:pt x="574735" y="2247293"/>
                  </a:lnTo>
                  <a:lnTo>
                    <a:pt x="578218" y="2250407"/>
                  </a:lnTo>
                  <a:lnTo>
                    <a:pt x="581702" y="2253468"/>
                  </a:lnTo>
                  <a:lnTo>
                    <a:pt x="585185" y="2391528"/>
                  </a:lnTo>
                  <a:lnTo>
                    <a:pt x="588668" y="2407113"/>
                  </a:lnTo>
                  <a:lnTo>
                    <a:pt x="592151" y="2420732"/>
                  </a:lnTo>
                  <a:lnTo>
                    <a:pt x="595635" y="2419255"/>
                  </a:lnTo>
                  <a:lnTo>
                    <a:pt x="599118" y="2417791"/>
                  </a:lnTo>
                  <a:lnTo>
                    <a:pt x="602601" y="2416340"/>
                  </a:lnTo>
                  <a:lnTo>
                    <a:pt x="606084" y="2414901"/>
                  </a:lnTo>
                  <a:lnTo>
                    <a:pt x="609568" y="2413476"/>
                  </a:lnTo>
                  <a:lnTo>
                    <a:pt x="613051" y="2412062"/>
                  </a:lnTo>
                  <a:lnTo>
                    <a:pt x="616534" y="2410661"/>
                  </a:lnTo>
                  <a:lnTo>
                    <a:pt x="620017" y="2409273"/>
                  </a:lnTo>
                  <a:lnTo>
                    <a:pt x="623501" y="2407896"/>
                  </a:lnTo>
                  <a:lnTo>
                    <a:pt x="626984" y="2406531"/>
                  </a:lnTo>
                  <a:lnTo>
                    <a:pt x="630467" y="2405177"/>
                  </a:lnTo>
                  <a:lnTo>
                    <a:pt x="633950" y="2405276"/>
                  </a:lnTo>
                  <a:lnTo>
                    <a:pt x="637434" y="2405462"/>
                  </a:lnTo>
                  <a:lnTo>
                    <a:pt x="640917" y="2405645"/>
                  </a:lnTo>
                  <a:lnTo>
                    <a:pt x="644400" y="2405827"/>
                  </a:lnTo>
                  <a:lnTo>
                    <a:pt x="647883" y="2406007"/>
                  </a:lnTo>
                  <a:lnTo>
                    <a:pt x="651367" y="2406185"/>
                  </a:lnTo>
                  <a:lnTo>
                    <a:pt x="654850" y="2406361"/>
                  </a:lnTo>
                  <a:lnTo>
                    <a:pt x="658333" y="2406535"/>
                  </a:lnTo>
                  <a:lnTo>
                    <a:pt x="661816" y="2406707"/>
                  </a:lnTo>
                  <a:lnTo>
                    <a:pt x="665300" y="2406877"/>
                  </a:lnTo>
                  <a:lnTo>
                    <a:pt x="668783" y="2407046"/>
                  </a:lnTo>
                  <a:lnTo>
                    <a:pt x="672266" y="2407212"/>
                  </a:lnTo>
                  <a:lnTo>
                    <a:pt x="675749" y="2407377"/>
                  </a:lnTo>
                  <a:lnTo>
                    <a:pt x="679233" y="2407540"/>
                  </a:lnTo>
                  <a:lnTo>
                    <a:pt x="682716" y="2407701"/>
                  </a:lnTo>
                  <a:lnTo>
                    <a:pt x="686199" y="2407861"/>
                  </a:lnTo>
                  <a:lnTo>
                    <a:pt x="689682" y="2407892"/>
                  </a:lnTo>
                  <a:lnTo>
                    <a:pt x="693166" y="2407492"/>
                  </a:lnTo>
                  <a:lnTo>
                    <a:pt x="696649" y="2407097"/>
                  </a:lnTo>
                  <a:lnTo>
                    <a:pt x="700132" y="2406705"/>
                  </a:lnTo>
                  <a:lnTo>
                    <a:pt x="703615" y="2406317"/>
                  </a:lnTo>
                  <a:lnTo>
                    <a:pt x="707099" y="2405932"/>
                  </a:lnTo>
                  <a:lnTo>
                    <a:pt x="710582" y="2405551"/>
                  </a:lnTo>
                  <a:lnTo>
                    <a:pt x="714065" y="2405174"/>
                  </a:lnTo>
                  <a:lnTo>
                    <a:pt x="717548" y="2404799"/>
                  </a:lnTo>
                  <a:lnTo>
                    <a:pt x="721032" y="2404428"/>
                  </a:lnTo>
                  <a:lnTo>
                    <a:pt x="724515" y="2404061"/>
                  </a:lnTo>
                  <a:lnTo>
                    <a:pt x="727998" y="2404456"/>
                  </a:lnTo>
                  <a:lnTo>
                    <a:pt x="731481" y="2412778"/>
                  </a:lnTo>
                  <a:lnTo>
                    <a:pt x="734965" y="2420895"/>
                  </a:lnTo>
                  <a:lnTo>
                    <a:pt x="738448" y="2428815"/>
                  </a:lnTo>
                  <a:lnTo>
                    <a:pt x="741931" y="2436546"/>
                  </a:lnTo>
                  <a:lnTo>
                    <a:pt x="745414" y="2444093"/>
                  </a:lnTo>
                  <a:lnTo>
                    <a:pt x="748898" y="2448008"/>
                  </a:lnTo>
                  <a:lnTo>
                    <a:pt x="752381" y="2448628"/>
                  </a:lnTo>
                  <a:lnTo>
                    <a:pt x="755864" y="2449241"/>
                  </a:lnTo>
                  <a:lnTo>
                    <a:pt x="759347" y="2449848"/>
                  </a:lnTo>
                  <a:lnTo>
                    <a:pt x="762831" y="2450449"/>
                  </a:lnTo>
                  <a:lnTo>
                    <a:pt x="766314" y="2451044"/>
                  </a:lnTo>
                  <a:lnTo>
                    <a:pt x="769797" y="2451632"/>
                  </a:lnTo>
                  <a:lnTo>
                    <a:pt x="773280" y="2452215"/>
                  </a:lnTo>
                  <a:lnTo>
                    <a:pt x="776764" y="2452791"/>
                  </a:lnTo>
                  <a:lnTo>
                    <a:pt x="780247" y="2453362"/>
                  </a:lnTo>
                  <a:lnTo>
                    <a:pt x="783730" y="2453927"/>
                  </a:lnTo>
                  <a:lnTo>
                    <a:pt x="787213" y="2454487"/>
                  </a:lnTo>
                  <a:lnTo>
                    <a:pt x="790697" y="2455041"/>
                  </a:lnTo>
                  <a:lnTo>
                    <a:pt x="794180" y="2455589"/>
                  </a:lnTo>
                  <a:lnTo>
                    <a:pt x="797663" y="2466292"/>
                  </a:lnTo>
                  <a:lnTo>
                    <a:pt x="801146" y="2483519"/>
                  </a:lnTo>
                  <a:lnTo>
                    <a:pt x="804630" y="2500030"/>
                  </a:lnTo>
                  <a:lnTo>
                    <a:pt x="808113" y="2502049"/>
                  </a:lnTo>
                  <a:lnTo>
                    <a:pt x="811596" y="2500603"/>
                  </a:lnTo>
                  <a:lnTo>
                    <a:pt x="815079" y="2499166"/>
                  </a:lnTo>
                  <a:lnTo>
                    <a:pt x="818563" y="2497737"/>
                  </a:lnTo>
                  <a:lnTo>
                    <a:pt x="822046" y="2496316"/>
                  </a:lnTo>
                  <a:lnTo>
                    <a:pt x="825529" y="2494903"/>
                  </a:lnTo>
                  <a:lnTo>
                    <a:pt x="829012" y="2493497"/>
                  </a:lnTo>
                  <a:lnTo>
                    <a:pt x="832496" y="2492100"/>
                  </a:lnTo>
                  <a:lnTo>
                    <a:pt x="835979" y="2494199"/>
                  </a:lnTo>
                  <a:lnTo>
                    <a:pt x="839462" y="2500542"/>
                  </a:lnTo>
                  <a:lnTo>
                    <a:pt x="842945" y="2506752"/>
                  </a:lnTo>
                  <a:lnTo>
                    <a:pt x="846429" y="2512834"/>
                  </a:lnTo>
                  <a:lnTo>
                    <a:pt x="849912" y="2518793"/>
                  </a:lnTo>
                  <a:lnTo>
                    <a:pt x="853395" y="2524630"/>
                  </a:lnTo>
                  <a:lnTo>
                    <a:pt x="856878" y="2527329"/>
                  </a:lnTo>
                  <a:lnTo>
                    <a:pt x="860361" y="2529561"/>
                  </a:lnTo>
                  <a:lnTo>
                    <a:pt x="863845" y="2531764"/>
                  </a:lnTo>
                  <a:lnTo>
                    <a:pt x="867328" y="2533940"/>
                  </a:lnTo>
                  <a:lnTo>
                    <a:pt x="870811" y="2536088"/>
                  </a:lnTo>
                  <a:lnTo>
                    <a:pt x="874294" y="2538210"/>
                  </a:lnTo>
                  <a:lnTo>
                    <a:pt x="877778" y="2540305"/>
                  </a:lnTo>
                  <a:lnTo>
                    <a:pt x="881261" y="2542375"/>
                  </a:lnTo>
                  <a:lnTo>
                    <a:pt x="884744" y="2544420"/>
                  </a:lnTo>
                  <a:lnTo>
                    <a:pt x="888227" y="2546440"/>
                  </a:lnTo>
                  <a:lnTo>
                    <a:pt x="891711" y="2548435"/>
                  </a:lnTo>
                  <a:lnTo>
                    <a:pt x="895194" y="2553069"/>
                  </a:lnTo>
                  <a:lnTo>
                    <a:pt x="898677" y="2558578"/>
                  </a:lnTo>
                  <a:lnTo>
                    <a:pt x="902160" y="2563979"/>
                  </a:lnTo>
                  <a:lnTo>
                    <a:pt x="905644" y="2569277"/>
                  </a:lnTo>
                  <a:lnTo>
                    <a:pt x="909127" y="2574475"/>
                  </a:lnTo>
                  <a:lnTo>
                    <a:pt x="912610" y="2581666"/>
                  </a:lnTo>
                  <a:lnTo>
                    <a:pt x="916093" y="2599186"/>
                  </a:lnTo>
                  <a:lnTo>
                    <a:pt x="919577" y="2615912"/>
                  </a:lnTo>
                  <a:lnTo>
                    <a:pt x="923060" y="2625952"/>
                  </a:lnTo>
                  <a:lnTo>
                    <a:pt x="926543" y="2625902"/>
                  </a:lnTo>
                  <a:lnTo>
                    <a:pt x="930026" y="2625852"/>
                  </a:lnTo>
                  <a:lnTo>
                    <a:pt x="933510" y="2625803"/>
                  </a:lnTo>
                  <a:lnTo>
                    <a:pt x="936993" y="2625754"/>
                  </a:lnTo>
                  <a:lnTo>
                    <a:pt x="940476" y="2625705"/>
                  </a:lnTo>
                  <a:lnTo>
                    <a:pt x="943959" y="2625657"/>
                  </a:lnTo>
                  <a:lnTo>
                    <a:pt x="947443" y="2625609"/>
                  </a:lnTo>
                  <a:lnTo>
                    <a:pt x="950926" y="2625562"/>
                  </a:lnTo>
                  <a:lnTo>
                    <a:pt x="954409" y="2625514"/>
                  </a:lnTo>
                  <a:lnTo>
                    <a:pt x="957892" y="2625468"/>
                  </a:lnTo>
                  <a:lnTo>
                    <a:pt x="961376" y="2625421"/>
                  </a:lnTo>
                  <a:lnTo>
                    <a:pt x="964859" y="2625375"/>
                  </a:lnTo>
                  <a:lnTo>
                    <a:pt x="968342" y="2625329"/>
                  </a:lnTo>
                  <a:lnTo>
                    <a:pt x="971825" y="2625283"/>
                  </a:lnTo>
                  <a:lnTo>
                    <a:pt x="975309" y="2625238"/>
                  </a:lnTo>
                  <a:lnTo>
                    <a:pt x="978792" y="2625193"/>
                  </a:lnTo>
                  <a:lnTo>
                    <a:pt x="982275" y="2627462"/>
                  </a:lnTo>
                  <a:lnTo>
                    <a:pt x="985758" y="2630863"/>
                  </a:lnTo>
                  <a:lnTo>
                    <a:pt x="989242" y="2634214"/>
                  </a:lnTo>
                  <a:lnTo>
                    <a:pt x="992725" y="2637515"/>
                  </a:lnTo>
                  <a:lnTo>
                    <a:pt x="996208" y="2640768"/>
                  </a:lnTo>
                  <a:lnTo>
                    <a:pt x="999691" y="2643973"/>
                  </a:lnTo>
                  <a:lnTo>
                    <a:pt x="1003175" y="2647133"/>
                  </a:lnTo>
                  <a:lnTo>
                    <a:pt x="1006658" y="2650247"/>
                  </a:lnTo>
                  <a:lnTo>
                    <a:pt x="1010141" y="2654220"/>
                  </a:lnTo>
                  <a:lnTo>
                    <a:pt x="1013624" y="2660144"/>
                  </a:lnTo>
                  <a:lnTo>
                    <a:pt x="1017108" y="2665943"/>
                  </a:lnTo>
                  <a:lnTo>
                    <a:pt x="1020591" y="2671622"/>
                  </a:lnTo>
                  <a:lnTo>
                    <a:pt x="1024074" y="2677186"/>
                  </a:lnTo>
                  <a:lnTo>
                    <a:pt x="1027557" y="2682636"/>
                  </a:lnTo>
                  <a:lnTo>
                    <a:pt x="1031041" y="2686169"/>
                  </a:lnTo>
                  <a:lnTo>
                    <a:pt x="1034524" y="2689002"/>
                  </a:lnTo>
                  <a:lnTo>
                    <a:pt x="1038007" y="2691796"/>
                  </a:lnTo>
                  <a:lnTo>
                    <a:pt x="1041490" y="2694553"/>
                  </a:lnTo>
                  <a:lnTo>
                    <a:pt x="1044974" y="2697272"/>
                  </a:lnTo>
                  <a:lnTo>
                    <a:pt x="1048457" y="2699762"/>
                  </a:lnTo>
                  <a:lnTo>
                    <a:pt x="1051940" y="2701249"/>
                  </a:lnTo>
                  <a:lnTo>
                    <a:pt x="1055423" y="2702722"/>
                  </a:lnTo>
                  <a:lnTo>
                    <a:pt x="1058907" y="2704179"/>
                  </a:lnTo>
                  <a:lnTo>
                    <a:pt x="1062390" y="2705621"/>
                  </a:lnTo>
                  <a:lnTo>
                    <a:pt x="1065873" y="2707048"/>
                  </a:lnTo>
                  <a:lnTo>
                    <a:pt x="1069356" y="2708461"/>
                  </a:lnTo>
                  <a:lnTo>
                    <a:pt x="1072840" y="2709860"/>
                  </a:lnTo>
                  <a:lnTo>
                    <a:pt x="1076323" y="2711245"/>
                  </a:lnTo>
                  <a:lnTo>
                    <a:pt x="1079806" y="2732157"/>
                  </a:lnTo>
                  <a:lnTo>
                    <a:pt x="1083289" y="2735326"/>
                  </a:lnTo>
                  <a:lnTo>
                    <a:pt x="1086773" y="2738449"/>
                  </a:lnTo>
                  <a:lnTo>
                    <a:pt x="1090256" y="2741527"/>
                  </a:lnTo>
                  <a:lnTo>
                    <a:pt x="1093739" y="2744559"/>
                  </a:lnTo>
                  <a:lnTo>
                    <a:pt x="1097222" y="2747548"/>
                  </a:lnTo>
                  <a:lnTo>
                    <a:pt x="1100706" y="2750494"/>
                  </a:lnTo>
                  <a:lnTo>
                    <a:pt x="1104189" y="2753399"/>
                  </a:lnTo>
                  <a:lnTo>
                    <a:pt x="1107672" y="2756262"/>
                  </a:lnTo>
                  <a:lnTo>
                    <a:pt x="1111155" y="2759085"/>
                  </a:lnTo>
                  <a:lnTo>
                    <a:pt x="1114639" y="2761869"/>
                  </a:lnTo>
                  <a:lnTo>
                    <a:pt x="1118122" y="2763644"/>
                  </a:lnTo>
                  <a:lnTo>
                    <a:pt x="1121605" y="2764916"/>
                  </a:lnTo>
                  <a:lnTo>
                    <a:pt x="1125088" y="2766175"/>
                  </a:lnTo>
                  <a:lnTo>
                    <a:pt x="1128572" y="2767423"/>
                  </a:lnTo>
                  <a:lnTo>
                    <a:pt x="1132055" y="2768658"/>
                  </a:lnTo>
                  <a:lnTo>
                    <a:pt x="1135538" y="2769882"/>
                  </a:lnTo>
                  <a:lnTo>
                    <a:pt x="1139021" y="2771094"/>
                  </a:lnTo>
                  <a:lnTo>
                    <a:pt x="1142505" y="2772294"/>
                  </a:lnTo>
                  <a:lnTo>
                    <a:pt x="1145988" y="2773483"/>
                  </a:lnTo>
                  <a:lnTo>
                    <a:pt x="1149471" y="2774661"/>
                  </a:lnTo>
                  <a:lnTo>
                    <a:pt x="1152954" y="2775828"/>
                  </a:lnTo>
                  <a:lnTo>
                    <a:pt x="1156437" y="2776984"/>
                  </a:lnTo>
                  <a:lnTo>
                    <a:pt x="1159921" y="2778130"/>
                  </a:lnTo>
                  <a:lnTo>
                    <a:pt x="1163404" y="2779265"/>
                  </a:lnTo>
                  <a:lnTo>
                    <a:pt x="1166887" y="2781294"/>
                  </a:lnTo>
                  <a:lnTo>
                    <a:pt x="1170370" y="2783618"/>
                  </a:lnTo>
                  <a:lnTo>
                    <a:pt x="1173854" y="2785913"/>
                  </a:lnTo>
                  <a:lnTo>
                    <a:pt x="1177337" y="2788179"/>
                  </a:lnTo>
                  <a:lnTo>
                    <a:pt x="1180820" y="2790418"/>
                  </a:lnTo>
                  <a:lnTo>
                    <a:pt x="1184303" y="2792325"/>
                  </a:lnTo>
                  <a:lnTo>
                    <a:pt x="1187787" y="2792711"/>
                  </a:lnTo>
                  <a:lnTo>
                    <a:pt x="1191270" y="2793093"/>
                  </a:lnTo>
                  <a:lnTo>
                    <a:pt x="1194753" y="2793473"/>
                  </a:lnTo>
                  <a:lnTo>
                    <a:pt x="1198236" y="2793850"/>
                  </a:lnTo>
                  <a:lnTo>
                    <a:pt x="1201720" y="2794224"/>
                  </a:lnTo>
                  <a:lnTo>
                    <a:pt x="1205203" y="2794596"/>
                  </a:lnTo>
                  <a:lnTo>
                    <a:pt x="1208686" y="2794965"/>
                  </a:lnTo>
                  <a:lnTo>
                    <a:pt x="1212169" y="2795332"/>
                  </a:lnTo>
                  <a:lnTo>
                    <a:pt x="1215653" y="2795697"/>
                  </a:lnTo>
                  <a:lnTo>
                    <a:pt x="1219136" y="2796059"/>
                  </a:lnTo>
                  <a:lnTo>
                    <a:pt x="1222619" y="2796418"/>
                  </a:lnTo>
                  <a:lnTo>
                    <a:pt x="1226102" y="2796775"/>
                  </a:lnTo>
                  <a:lnTo>
                    <a:pt x="1229586" y="2797130"/>
                  </a:lnTo>
                  <a:lnTo>
                    <a:pt x="1233069" y="2797482"/>
                  </a:lnTo>
                  <a:lnTo>
                    <a:pt x="1236552" y="2797832"/>
                  </a:lnTo>
                  <a:lnTo>
                    <a:pt x="1240035" y="2798180"/>
                  </a:lnTo>
                  <a:lnTo>
                    <a:pt x="1243519" y="2801423"/>
                  </a:lnTo>
                  <a:lnTo>
                    <a:pt x="1247002" y="2808028"/>
                  </a:lnTo>
                  <a:lnTo>
                    <a:pt x="1250485" y="2814471"/>
                  </a:lnTo>
                  <a:lnTo>
                    <a:pt x="1253968" y="2816708"/>
                  </a:lnTo>
                  <a:lnTo>
                    <a:pt x="1257452" y="2816911"/>
                  </a:lnTo>
                  <a:lnTo>
                    <a:pt x="1260935" y="2817112"/>
                  </a:lnTo>
                  <a:lnTo>
                    <a:pt x="1264418" y="2817312"/>
                  </a:lnTo>
                  <a:lnTo>
                    <a:pt x="1267901" y="2817512"/>
                  </a:lnTo>
                  <a:lnTo>
                    <a:pt x="1271385" y="2817709"/>
                  </a:lnTo>
                  <a:lnTo>
                    <a:pt x="1274868" y="2817906"/>
                  </a:lnTo>
                  <a:lnTo>
                    <a:pt x="1278351" y="2818102"/>
                  </a:lnTo>
                  <a:lnTo>
                    <a:pt x="1281834" y="2818296"/>
                  </a:lnTo>
                  <a:lnTo>
                    <a:pt x="1285318" y="2818489"/>
                  </a:lnTo>
                  <a:lnTo>
                    <a:pt x="1288801" y="2818681"/>
                  </a:lnTo>
                  <a:lnTo>
                    <a:pt x="1292284" y="2818872"/>
                  </a:lnTo>
                  <a:lnTo>
                    <a:pt x="1295767" y="2819062"/>
                  </a:lnTo>
                  <a:lnTo>
                    <a:pt x="1299251" y="2819250"/>
                  </a:lnTo>
                  <a:lnTo>
                    <a:pt x="1302734" y="2820114"/>
                  </a:lnTo>
                  <a:lnTo>
                    <a:pt x="1306217" y="2821205"/>
                  </a:lnTo>
                  <a:lnTo>
                    <a:pt x="1309700" y="2822287"/>
                  </a:lnTo>
                  <a:lnTo>
                    <a:pt x="1313184" y="2823360"/>
                  </a:lnTo>
                  <a:lnTo>
                    <a:pt x="1316667" y="2824424"/>
                  </a:lnTo>
                  <a:lnTo>
                    <a:pt x="1320150" y="2825478"/>
                  </a:lnTo>
                  <a:lnTo>
                    <a:pt x="1323633" y="2826524"/>
                  </a:lnTo>
                  <a:lnTo>
                    <a:pt x="1327117" y="2827561"/>
                  </a:lnTo>
                  <a:lnTo>
                    <a:pt x="1330600" y="2828589"/>
                  </a:lnTo>
                  <a:lnTo>
                    <a:pt x="1334083" y="2829609"/>
                  </a:lnTo>
                  <a:lnTo>
                    <a:pt x="1337566" y="2830621"/>
                  </a:lnTo>
                  <a:lnTo>
                    <a:pt x="1341050" y="2834549"/>
                  </a:lnTo>
                  <a:lnTo>
                    <a:pt x="1344533" y="2840328"/>
                  </a:lnTo>
                  <a:lnTo>
                    <a:pt x="1348016" y="2845976"/>
                  </a:lnTo>
                  <a:lnTo>
                    <a:pt x="1351499" y="2848965"/>
                  </a:lnTo>
                  <a:lnTo>
                    <a:pt x="1354983" y="2851334"/>
                  </a:lnTo>
                  <a:lnTo>
                    <a:pt x="1358466" y="2853673"/>
                  </a:lnTo>
                  <a:lnTo>
                    <a:pt x="1361949" y="2855983"/>
                  </a:lnTo>
                  <a:lnTo>
                    <a:pt x="1365432" y="2858265"/>
                  </a:lnTo>
                  <a:lnTo>
                    <a:pt x="1368916" y="2860965"/>
                  </a:lnTo>
                  <a:lnTo>
                    <a:pt x="1372399" y="2865002"/>
                  </a:lnTo>
                  <a:lnTo>
                    <a:pt x="1375882" y="2868967"/>
                  </a:lnTo>
                  <a:lnTo>
                    <a:pt x="1379365" y="2871285"/>
                  </a:lnTo>
                  <a:lnTo>
                    <a:pt x="1382849" y="2871707"/>
                  </a:lnTo>
                  <a:lnTo>
                    <a:pt x="1386332" y="2872126"/>
                  </a:lnTo>
                  <a:lnTo>
                    <a:pt x="1389815" y="2872542"/>
                  </a:lnTo>
                  <a:lnTo>
                    <a:pt x="1393298" y="2872956"/>
                  </a:lnTo>
                  <a:lnTo>
                    <a:pt x="1396782" y="2873367"/>
                  </a:lnTo>
                  <a:lnTo>
                    <a:pt x="1400265" y="2873775"/>
                  </a:lnTo>
                  <a:lnTo>
                    <a:pt x="1403748" y="2874181"/>
                  </a:lnTo>
                  <a:lnTo>
                    <a:pt x="1407231" y="2874584"/>
                  </a:lnTo>
                  <a:lnTo>
                    <a:pt x="1410715" y="2874985"/>
                  </a:lnTo>
                  <a:lnTo>
                    <a:pt x="1414198" y="2875383"/>
                  </a:lnTo>
                  <a:lnTo>
                    <a:pt x="1417681" y="2875693"/>
                  </a:lnTo>
                  <a:lnTo>
                    <a:pt x="1421164" y="2875814"/>
                  </a:lnTo>
                  <a:lnTo>
                    <a:pt x="1424648" y="2875935"/>
                  </a:lnTo>
                  <a:lnTo>
                    <a:pt x="1428131" y="2876055"/>
                  </a:lnTo>
                  <a:lnTo>
                    <a:pt x="1431614" y="2876174"/>
                  </a:lnTo>
                  <a:lnTo>
                    <a:pt x="1435097" y="2876293"/>
                  </a:lnTo>
                  <a:lnTo>
                    <a:pt x="1438580" y="2876411"/>
                  </a:lnTo>
                  <a:lnTo>
                    <a:pt x="1442064" y="2876528"/>
                  </a:lnTo>
                  <a:lnTo>
                    <a:pt x="1445547" y="2876645"/>
                  </a:lnTo>
                  <a:lnTo>
                    <a:pt x="1449030" y="2876762"/>
                  </a:lnTo>
                  <a:lnTo>
                    <a:pt x="1452513" y="2876877"/>
                  </a:lnTo>
                  <a:lnTo>
                    <a:pt x="1455997" y="2876992"/>
                  </a:lnTo>
                  <a:lnTo>
                    <a:pt x="1459480" y="2877107"/>
                  </a:lnTo>
                  <a:lnTo>
                    <a:pt x="1462963" y="2877220"/>
                  </a:lnTo>
                  <a:lnTo>
                    <a:pt x="1466446" y="2878427"/>
                  </a:lnTo>
                  <a:lnTo>
                    <a:pt x="1469930" y="2881335"/>
                  </a:lnTo>
                  <a:lnTo>
                    <a:pt x="1473413" y="2884201"/>
                  </a:lnTo>
                  <a:lnTo>
                    <a:pt x="1476896" y="2887027"/>
                  </a:lnTo>
                  <a:lnTo>
                    <a:pt x="1480379" y="2889813"/>
                  </a:lnTo>
                  <a:lnTo>
                    <a:pt x="1483863" y="2892561"/>
                  </a:lnTo>
                  <a:lnTo>
                    <a:pt x="1487346" y="2895365"/>
                  </a:lnTo>
                  <a:lnTo>
                    <a:pt x="1490829" y="2898151"/>
                  </a:lnTo>
                  <a:lnTo>
                    <a:pt x="1494312" y="2900898"/>
                  </a:lnTo>
                  <a:lnTo>
                    <a:pt x="1497796" y="2903606"/>
                  </a:lnTo>
                  <a:lnTo>
                    <a:pt x="1501279" y="2906278"/>
                  </a:lnTo>
                  <a:lnTo>
                    <a:pt x="1504762" y="2908616"/>
                  </a:lnTo>
                  <a:lnTo>
                    <a:pt x="1508245" y="2910022"/>
                  </a:lnTo>
                  <a:lnTo>
                    <a:pt x="1511729" y="2911415"/>
                  </a:lnTo>
                  <a:lnTo>
                    <a:pt x="1515212" y="2912795"/>
                  </a:lnTo>
                  <a:lnTo>
                    <a:pt x="1518695" y="2914162"/>
                  </a:lnTo>
                  <a:lnTo>
                    <a:pt x="1522178" y="2915516"/>
                  </a:lnTo>
                  <a:lnTo>
                    <a:pt x="1525662" y="2916171"/>
                  </a:lnTo>
                  <a:lnTo>
                    <a:pt x="1529145" y="2916491"/>
                  </a:lnTo>
                  <a:lnTo>
                    <a:pt x="1532628" y="2916810"/>
                  </a:lnTo>
                  <a:lnTo>
                    <a:pt x="1536111" y="2917127"/>
                  </a:lnTo>
                  <a:lnTo>
                    <a:pt x="1539595" y="2917442"/>
                  </a:lnTo>
                  <a:lnTo>
                    <a:pt x="1543078" y="2917755"/>
                  </a:lnTo>
                  <a:lnTo>
                    <a:pt x="1546561" y="2918066"/>
                  </a:lnTo>
                  <a:lnTo>
                    <a:pt x="1550044" y="2918376"/>
                  </a:lnTo>
                  <a:lnTo>
                    <a:pt x="1553528" y="2918758"/>
                  </a:lnTo>
                  <a:lnTo>
                    <a:pt x="1557011" y="2919295"/>
                  </a:lnTo>
                  <a:lnTo>
                    <a:pt x="1560494" y="2919830"/>
                  </a:lnTo>
                  <a:lnTo>
                    <a:pt x="1563977" y="2920360"/>
                  </a:lnTo>
                  <a:lnTo>
                    <a:pt x="1567461" y="2920888"/>
                  </a:lnTo>
                  <a:lnTo>
                    <a:pt x="1570944" y="2921412"/>
                  </a:lnTo>
                  <a:lnTo>
                    <a:pt x="1574427" y="2921933"/>
                  </a:lnTo>
                  <a:lnTo>
                    <a:pt x="1577910" y="2922450"/>
                  </a:lnTo>
                  <a:lnTo>
                    <a:pt x="1581394" y="2922965"/>
                  </a:lnTo>
                  <a:lnTo>
                    <a:pt x="1584877" y="2923476"/>
                  </a:lnTo>
                  <a:lnTo>
                    <a:pt x="1588360" y="2923984"/>
                  </a:lnTo>
                  <a:lnTo>
                    <a:pt x="1591843" y="2924489"/>
                  </a:lnTo>
                  <a:lnTo>
                    <a:pt x="1595327" y="2924990"/>
                  </a:lnTo>
                  <a:lnTo>
                    <a:pt x="1598810" y="2925489"/>
                  </a:lnTo>
                  <a:lnTo>
                    <a:pt x="1602293" y="2926038"/>
                  </a:lnTo>
                  <a:lnTo>
                    <a:pt x="1605776" y="2926665"/>
                  </a:lnTo>
                  <a:lnTo>
                    <a:pt x="1609260" y="2927288"/>
                  </a:lnTo>
                  <a:lnTo>
                    <a:pt x="1612743" y="2927908"/>
                  </a:lnTo>
                  <a:lnTo>
                    <a:pt x="1616226" y="2928523"/>
                  </a:lnTo>
                  <a:lnTo>
                    <a:pt x="1619709" y="2929134"/>
                  </a:lnTo>
                  <a:lnTo>
                    <a:pt x="1623193" y="2930127"/>
                  </a:lnTo>
                  <a:lnTo>
                    <a:pt x="1626676" y="2931198"/>
                  </a:lnTo>
                  <a:lnTo>
                    <a:pt x="1630159" y="2932260"/>
                  </a:lnTo>
                  <a:lnTo>
                    <a:pt x="1633642" y="2933313"/>
                  </a:lnTo>
                  <a:lnTo>
                    <a:pt x="1637126" y="2934358"/>
                  </a:lnTo>
                  <a:lnTo>
                    <a:pt x="1640609" y="2942161"/>
                  </a:lnTo>
                  <a:lnTo>
                    <a:pt x="1644092" y="2944035"/>
                  </a:lnTo>
                  <a:lnTo>
                    <a:pt x="1647575" y="2945889"/>
                  </a:lnTo>
                  <a:lnTo>
                    <a:pt x="1651059" y="2947722"/>
                  </a:lnTo>
                  <a:lnTo>
                    <a:pt x="1654542" y="2949535"/>
                  </a:lnTo>
                  <a:lnTo>
                    <a:pt x="1658025" y="2951328"/>
                  </a:lnTo>
                  <a:lnTo>
                    <a:pt x="1661508" y="2951856"/>
                  </a:lnTo>
                  <a:lnTo>
                    <a:pt x="1664992" y="2951786"/>
                  </a:lnTo>
                  <a:lnTo>
                    <a:pt x="1668475" y="2951717"/>
                  </a:lnTo>
                  <a:lnTo>
                    <a:pt x="1671958" y="2951647"/>
                  </a:lnTo>
                  <a:lnTo>
                    <a:pt x="1675441" y="2951578"/>
                  </a:lnTo>
                  <a:lnTo>
                    <a:pt x="1678925" y="2951509"/>
                  </a:lnTo>
                  <a:lnTo>
                    <a:pt x="1682408" y="2951441"/>
                  </a:lnTo>
                  <a:lnTo>
                    <a:pt x="1685891" y="2951373"/>
                  </a:lnTo>
                  <a:lnTo>
                    <a:pt x="1689374" y="2951305"/>
                  </a:lnTo>
                  <a:lnTo>
                    <a:pt x="1692858" y="2951237"/>
                  </a:lnTo>
                  <a:lnTo>
                    <a:pt x="1696341" y="2951169"/>
                  </a:lnTo>
                  <a:lnTo>
                    <a:pt x="1699824" y="2951102"/>
                  </a:lnTo>
                  <a:lnTo>
                    <a:pt x="1703307" y="2951035"/>
                  </a:lnTo>
                  <a:lnTo>
                    <a:pt x="1706791" y="2950968"/>
                  </a:lnTo>
                  <a:lnTo>
                    <a:pt x="1710274" y="2950902"/>
                  </a:lnTo>
                  <a:lnTo>
                    <a:pt x="1713757" y="2950836"/>
                  </a:lnTo>
                  <a:lnTo>
                    <a:pt x="1717240" y="2950770"/>
                  </a:lnTo>
                  <a:lnTo>
                    <a:pt x="1720723" y="2950704"/>
                  </a:lnTo>
                  <a:lnTo>
                    <a:pt x="1724207" y="2950639"/>
                  </a:lnTo>
                  <a:lnTo>
                    <a:pt x="1727690" y="2951300"/>
                  </a:lnTo>
                  <a:lnTo>
                    <a:pt x="1731173" y="2955267"/>
                  </a:lnTo>
                  <a:lnTo>
                    <a:pt x="1734656" y="2959160"/>
                  </a:lnTo>
                  <a:lnTo>
                    <a:pt x="1738140" y="2961616"/>
                  </a:lnTo>
                  <a:lnTo>
                    <a:pt x="1741623" y="2961939"/>
                  </a:lnTo>
                  <a:lnTo>
                    <a:pt x="1745106" y="2962261"/>
                  </a:lnTo>
                  <a:lnTo>
                    <a:pt x="1748589" y="2962581"/>
                  </a:lnTo>
                  <a:lnTo>
                    <a:pt x="1752073" y="2962900"/>
                  </a:lnTo>
                  <a:lnTo>
                    <a:pt x="1755556" y="2963217"/>
                  </a:lnTo>
                  <a:lnTo>
                    <a:pt x="1759039" y="2963532"/>
                  </a:lnTo>
                  <a:lnTo>
                    <a:pt x="1762522" y="2963846"/>
                  </a:lnTo>
                  <a:lnTo>
                    <a:pt x="1766006" y="2964158"/>
                  </a:lnTo>
                  <a:lnTo>
                    <a:pt x="1769489" y="2964468"/>
                  </a:lnTo>
                  <a:lnTo>
                    <a:pt x="1772972" y="2964777"/>
                  </a:lnTo>
                  <a:lnTo>
                    <a:pt x="1776455" y="2965661"/>
                  </a:lnTo>
                  <a:lnTo>
                    <a:pt x="1779939" y="2968248"/>
                  </a:lnTo>
                  <a:lnTo>
                    <a:pt x="1783422" y="2970798"/>
                  </a:lnTo>
                  <a:lnTo>
                    <a:pt x="1786905" y="2984931"/>
                  </a:lnTo>
                  <a:lnTo>
                    <a:pt x="1790388" y="2985071"/>
                  </a:lnTo>
                  <a:lnTo>
                    <a:pt x="1793872" y="2985211"/>
                  </a:lnTo>
                  <a:lnTo>
                    <a:pt x="1797355" y="2985349"/>
                  </a:lnTo>
                  <a:lnTo>
                    <a:pt x="1800838" y="2985488"/>
                  </a:lnTo>
                  <a:lnTo>
                    <a:pt x="1804321" y="2985625"/>
                  </a:lnTo>
                  <a:lnTo>
                    <a:pt x="1807805" y="2985762"/>
                  </a:lnTo>
                  <a:lnTo>
                    <a:pt x="1811288" y="2985899"/>
                  </a:lnTo>
                  <a:lnTo>
                    <a:pt x="1814771" y="2986034"/>
                  </a:lnTo>
                  <a:lnTo>
                    <a:pt x="1818254" y="2986169"/>
                  </a:lnTo>
                  <a:lnTo>
                    <a:pt x="1821738" y="2986304"/>
                  </a:lnTo>
                  <a:lnTo>
                    <a:pt x="1825221" y="2986453"/>
                  </a:lnTo>
                  <a:lnTo>
                    <a:pt x="1828704" y="2986631"/>
                  </a:lnTo>
                  <a:lnTo>
                    <a:pt x="1832187" y="2986809"/>
                  </a:lnTo>
                  <a:lnTo>
                    <a:pt x="1835671" y="2986985"/>
                  </a:lnTo>
                  <a:lnTo>
                    <a:pt x="1839154" y="2987161"/>
                  </a:lnTo>
                  <a:lnTo>
                    <a:pt x="1842637" y="2987336"/>
                  </a:lnTo>
                  <a:lnTo>
                    <a:pt x="1846120" y="2987511"/>
                  </a:lnTo>
                  <a:lnTo>
                    <a:pt x="1849604" y="2987684"/>
                  </a:lnTo>
                  <a:lnTo>
                    <a:pt x="1853087" y="2987857"/>
                  </a:lnTo>
                  <a:lnTo>
                    <a:pt x="1856570" y="2987688"/>
                  </a:lnTo>
                  <a:lnTo>
                    <a:pt x="1860053" y="2987509"/>
                  </a:lnTo>
                  <a:lnTo>
                    <a:pt x="1863537" y="2987329"/>
                  </a:lnTo>
                  <a:lnTo>
                    <a:pt x="1867020" y="2987150"/>
                  </a:lnTo>
                  <a:lnTo>
                    <a:pt x="1870503" y="2986972"/>
                  </a:lnTo>
                  <a:lnTo>
                    <a:pt x="1873986" y="2986794"/>
                  </a:lnTo>
                  <a:lnTo>
                    <a:pt x="1877470" y="2986617"/>
                  </a:lnTo>
                  <a:lnTo>
                    <a:pt x="1880953" y="2986440"/>
                  </a:lnTo>
                  <a:lnTo>
                    <a:pt x="1884436" y="2986264"/>
                  </a:lnTo>
                  <a:lnTo>
                    <a:pt x="1887919" y="2986088"/>
                  </a:lnTo>
                  <a:lnTo>
                    <a:pt x="1891403" y="2985913"/>
                  </a:lnTo>
                  <a:lnTo>
                    <a:pt x="1894886" y="2985739"/>
                  </a:lnTo>
                  <a:lnTo>
                    <a:pt x="1898369" y="2985565"/>
                  </a:lnTo>
                  <a:lnTo>
                    <a:pt x="1901852" y="2985391"/>
                  </a:lnTo>
                  <a:lnTo>
                    <a:pt x="1905336" y="2985218"/>
                  </a:lnTo>
                  <a:lnTo>
                    <a:pt x="1908819" y="2985045"/>
                  </a:lnTo>
                  <a:lnTo>
                    <a:pt x="1912302" y="2985098"/>
                  </a:lnTo>
                  <a:lnTo>
                    <a:pt x="1915785" y="2985811"/>
                  </a:lnTo>
                  <a:lnTo>
                    <a:pt x="1919269" y="2986518"/>
                  </a:lnTo>
                  <a:lnTo>
                    <a:pt x="1922752" y="2987222"/>
                  </a:lnTo>
                  <a:lnTo>
                    <a:pt x="1926235" y="2987920"/>
                  </a:lnTo>
                  <a:lnTo>
                    <a:pt x="1929718" y="2988615"/>
                  </a:lnTo>
                  <a:lnTo>
                    <a:pt x="1933202" y="2988722"/>
                  </a:lnTo>
                  <a:lnTo>
                    <a:pt x="1936685" y="2988559"/>
                  </a:lnTo>
                  <a:lnTo>
                    <a:pt x="1940168" y="2988396"/>
                  </a:lnTo>
                  <a:lnTo>
                    <a:pt x="1943651" y="2988234"/>
                  </a:lnTo>
                  <a:lnTo>
                    <a:pt x="1947135" y="2988072"/>
                  </a:lnTo>
                  <a:lnTo>
                    <a:pt x="1950618" y="2987910"/>
                  </a:lnTo>
                  <a:lnTo>
                    <a:pt x="1954101" y="2987749"/>
                  </a:lnTo>
                  <a:lnTo>
                    <a:pt x="1957584" y="2987588"/>
                  </a:lnTo>
                  <a:lnTo>
                    <a:pt x="1961068" y="2987428"/>
                  </a:lnTo>
                  <a:lnTo>
                    <a:pt x="1964551" y="2987269"/>
                  </a:lnTo>
                  <a:lnTo>
                    <a:pt x="1968034" y="2987110"/>
                  </a:lnTo>
                  <a:lnTo>
                    <a:pt x="1971517" y="2987103"/>
                  </a:lnTo>
                  <a:lnTo>
                    <a:pt x="1975001" y="2987225"/>
                  </a:lnTo>
                  <a:lnTo>
                    <a:pt x="1978484" y="2987346"/>
                  </a:lnTo>
                  <a:lnTo>
                    <a:pt x="1981967" y="2987467"/>
                  </a:lnTo>
                  <a:lnTo>
                    <a:pt x="1985450" y="2987588"/>
                  </a:lnTo>
                  <a:lnTo>
                    <a:pt x="1988934" y="2987708"/>
                  </a:lnTo>
                  <a:lnTo>
                    <a:pt x="1992417" y="2987828"/>
                  </a:lnTo>
                  <a:lnTo>
                    <a:pt x="1995900" y="2987947"/>
                  </a:lnTo>
                  <a:lnTo>
                    <a:pt x="1999383" y="2988065"/>
                  </a:lnTo>
                  <a:lnTo>
                    <a:pt x="2002867" y="2988184"/>
                  </a:lnTo>
                  <a:lnTo>
                    <a:pt x="2006350" y="2988301"/>
                  </a:lnTo>
                  <a:lnTo>
                    <a:pt x="2009833" y="2988267"/>
                  </a:lnTo>
                  <a:lnTo>
                    <a:pt x="2013316" y="2988004"/>
                  </a:lnTo>
                  <a:lnTo>
                    <a:pt x="2016799" y="2987741"/>
                  </a:lnTo>
                  <a:lnTo>
                    <a:pt x="2020283" y="2987479"/>
                  </a:lnTo>
                  <a:lnTo>
                    <a:pt x="2023766" y="2987218"/>
                  </a:lnTo>
                  <a:lnTo>
                    <a:pt x="2027249" y="2986957"/>
                  </a:lnTo>
                  <a:lnTo>
                    <a:pt x="2030732" y="2986697"/>
                  </a:lnTo>
                  <a:lnTo>
                    <a:pt x="2034216" y="2986437"/>
                  </a:lnTo>
                  <a:lnTo>
                    <a:pt x="2037699" y="2986178"/>
                  </a:lnTo>
                  <a:lnTo>
                    <a:pt x="2041182" y="2985920"/>
                  </a:lnTo>
                  <a:lnTo>
                    <a:pt x="2044665" y="2985662"/>
                  </a:lnTo>
                  <a:lnTo>
                    <a:pt x="2048149" y="2985405"/>
                  </a:lnTo>
                  <a:lnTo>
                    <a:pt x="2051632" y="2985149"/>
                  </a:lnTo>
                  <a:lnTo>
                    <a:pt x="2055115" y="2984893"/>
                  </a:lnTo>
                  <a:lnTo>
                    <a:pt x="2058598" y="2984638"/>
                  </a:lnTo>
                  <a:lnTo>
                    <a:pt x="2062082" y="2984383"/>
                  </a:lnTo>
                  <a:lnTo>
                    <a:pt x="2065565" y="2984129"/>
                  </a:lnTo>
                  <a:lnTo>
                    <a:pt x="2069048" y="2983876"/>
                  </a:lnTo>
                  <a:lnTo>
                    <a:pt x="2072531" y="2983623"/>
                  </a:lnTo>
                  <a:lnTo>
                    <a:pt x="2076015" y="2983371"/>
                  </a:lnTo>
                  <a:lnTo>
                    <a:pt x="2079498" y="2983119"/>
                  </a:lnTo>
                  <a:lnTo>
                    <a:pt x="2082981" y="2982868"/>
                  </a:lnTo>
                  <a:lnTo>
                    <a:pt x="2086464" y="2982674"/>
                  </a:lnTo>
                  <a:lnTo>
                    <a:pt x="2089948" y="2982919"/>
                  </a:lnTo>
                  <a:lnTo>
                    <a:pt x="2093431" y="2983162"/>
                  </a:lnTo>
                  <a:lnTo>
                    <a:pt x="2096914" y="2983405"/>
                  </a:lnTo>
                  <a:lnTo>
                    <a:pt x="2100397" y="2983646"/>
                  </a:lnTo>
                  <a:lnTo>
                    <a:pt x="2103881" y="2983887"/>
                  </a:lnTo>
                  <a:lnTo>
                    <a:pt x="2107364" y="2984126"/>
                  </a:lnTo>
                  <a:lnTo>
                    <a:pt x="2110847" y="2984365"/>
                  </a:lnTo>
                  <a:lnTo>
                    <a:pt x="2114330" y="2984602"/>
                  </a:lnTo>
                  <a:lnTo>
                    <a:pt x="2117814" y="2984839"/>
                  </a:lnTo>
                  <a:lnTo>
                    <a:pt x="2121297" y="2985074"/>
                  </a:lnTo>
                  <a:lnTo>
                    <a:pt x="2124780" y="2985308"/>
                  </a:lnTo>
                  <a:lnTo>
                    <a:pt x="2128263" y="2985504"/>
                  </a:lnTo>
                  <a:lnTo>
                    <a:pt x="2131747" y="2985698"/>
                  </a:lnTo>
                  <a:lnTo>
                    <a:pt x="2135230" y="2985891"/>
                  </a:lnTo>
                  <a:lnTo>
                    <a:pt x="2138713" y="2986083"/>
                  </a:lnTo>
                  <a:lnTo>
                    <a:pt x="2142196" y="2986275"/>
                  </a:lnTo>
                  <a:lnTo>
                    <a:pt x="2145680" y="2986466"/>
                  </a:lnTo>
                  <a:lnTo>
                    <a:pt x="2149163" y="2986656"/>
                  </a:lnTo>
                  <a:lnTo>
                    <a:pt x="2152646" y="2986845"/>
                  </a:lnTo>
                  <a:lnTo>
                    <a:pt x="2156129" y="2986969"/>
                  </a:lnTo>
                  <a:lnTo>
                    <a:pt x="2159613" y="2987052"/>
                  </a:lnTo>
                  <a:lnTo>
                    <a:pt x="2163096" y="2987135"/>
                  </a:lnTo>
                  <a:lnTo>
                    <a:pt x="2166579" y="2987218"/>
                  </a:lnTo>
                  <a:lnTo>
                    <a:pt x="2170062" y="2987301"/>
                  </a:lnTo>
                  <a:lnTo>
                    <a:pt x="2173546" y="2987383"/>
                  </a:lnTo>
                  <a:lnTo>
                    <a:pt x="2177029" y="2987465"/>
                  </a:lnTo>
                  <a:lnTo>
                    <a:pt x="2180512" y="2987546"/>
                  </a:lnTo>
                  <a:lnTo>
                    <a:pt x="2183995" y="2987628"/>
                  </a:lnTo>
                  <a:lnTo>
                    <a:pt x="2187479" y="2987709"/>
                  </a:lnTo>
                  <a:lnTo>
                    <a:pt x="2190962" y="2987789"/>
                  </a:lnTo>
                  <a:lnTo>
                    <a:pt x="2194445" y="2987739"/>
                  </a:lnTo>
                  <a:lnTo>
                    <a:pt x="2197928" y="2987545"/>
                  </a:lnTo>
                  <a:lnTo>
                    <a:pt x="2201412" y="2987350"/>
                  </a:lnTo>
                  <a:lnTo>
                    <a:pt x="2204895" y="2987156"/>
                  </a:lnTo>
                  <a:lnTo>
                    <a:pt x="2208378" y="2986963"/>
                  </a:lnTo>
                  <a:lnTo>
                    <a:pt x="2211861" y="2986770"/>
                  </a:lnTo>
                  <a:lnTo>
                    <a:pt x="2215345" y="2986577"/>
                  </a:lnTo>
                  <a:lnTo>
                    <a:pt x="2218828" y="2986385"/>
                  </a:lnTo>
                  <a:lnTo>
                    <a:pt x="2222311" y="2986193"/>
                  </a:lnTo>
                  <a:lnTo>
                    <a:pt x="2225794" y="2986002"/>
                  </a:lnTo>
                  <a:lnTo>
                    <a:pt x="2229278" y="2985811"/>
                  </a:lnTo>
                  <a:lnTo>
                    <a:pt x="2232761" y="2985621"/>
                  </a:lnTo>
                  <a:lnTo>
                    <a:pt x="2236244" y="2985431"/>
                  </a:lnTo>
                  <a:lnTo>
                    <a:pt x="2239727" y="2985242"/>
                  </a:lnTo>
                  <a:lnTo>
                    <a:pt x="2243211" y="2985053"/>
                  </a:lnTo>
                  <a:lnTo>
                    <a:pt x="2246694" y="2984864"/>
                  </a:lnTo>
                  <a:lnTo>
                    <a:pt x="2250177" y="2984676"/>
                  </a:lnTo>
                  <a:lnTo>
                    <a:pt x="2253660" y="2984488"/>
                  </a:lnTo>
                  <a:lnTo>
                    <a:pt x="2257144" y="2984301"/>
                  </a:lnTo>
                  <a:lnTo>
                    <a:pt x="2260627" y="2984114"/>
                  </a:lnTo>
                  <a:lnTo>
                    <a:pt x="2264110" y="2984915"/>
                  </a:lnTo>
                  <a:lnTo>
                    <a:pt x="2267593" y="2985736"/>
                  </a:lnTo>
                  <a:lnTo>
                    <a:pt x="2271077" y="2986552"/>
                  </a:lnTo>
                  <a:lnTo>
                    <a:pt x="2274560" y="2987363"/>
                  </a:lnTo>
                  <a:lnTo>
                    <a:pt x="2278043" y="2988169"/>
                  </a:lnTo>
                  <a:lnTo>
                    <a:pt x="2281526" y="2988688"/>
                  </a:lnTo>
                  <a:lnTo>
                    <a:pt x="2285010" y="2988790"/>
                  </a:lnTo>
                  <a:lnTo>
                    <a:pt x="2288493" y="2988892"/>
                  </a:lnTo>
                  <a:lnTo>
                    <a:pt x="2291976" y="2988994"/>
                  </a:lnTo>
                  <a:lnTo>
                    <a:pt x="2295459" y="2989095"/>
                  </a:lnTo>
                  <a:lnTo>
                    <a:pt x="2298942" y="2989196"/>
                  </a:lnTo>
                  <a:lnTo>
                    <a:pt x="2302426" y="2989297"/>
                  </a:lnTo>
                  <a:lnTo>
                    <a:pt x="2305909" y="2989397"/>
                  </a:lnTo>
                  <a:lnTo>
                    <a:pt x="2309392" y="2989487"/>
                  </a:lnTo>
                  <a:lnTo>
                    <a:pt x="2312875" y="2989376"/>
                  </a:lnTo>
                  <a:lnTo>
                    <a:pt x="2316359" y="2989265"/>
                  </a:lnTo>
                  <a:lnTo>
                    <a:pt x="2319842" y="2989155"/>
                  </a:lnTo>
                  <a:lnTo>
                    <a:pt x="2323325" y="2989044"/>
                  </a:lnTo>
                  <a:lnTo>
                    <a:pt x="2326808" y="2988934"/>
                  </a:lnTo>
                  <a:lnTo>
                    <a:pt x="2330292" y="2988824"/>
                  </a:lnTo>
                  <a:lnTo>
                    <a:pt x="2333775" y="2988715"/>
                  </a:lnTo>
                  <a:lnTo>
                    <a:pt x="2337258" y="2988606"/>
                  </a:lnTo>
                  <a:lnTo>
                    <a:pt x="2340741" y="2988497"/>
                  </a:lnTo>
                  <a:lnTo>
                    <a:pt x="2344225" y="2988388"/>
                  </a:lnTo>
                  <a:lnTo>
                    <a:pt x="2347708" y="2988280"/>
                  </a:lnTo>
                  <a:lnTo>
                    <a:pt x="2351191" y="2988148"/>
                  </a:lnTo>
                  <a:lnTo>
                    <a:pt x="2354674" y="2988014"/>
                  </a:lnTo>
                  <a:lnTo>
                    <a:pt x="2358158" y="2987881"/>
                  </a:lnTo>
                  <a:lnTo>
                    <a:pt x="2361641" y="2987747"/>
                  </a:lnTo>
                  <a:lnTo>
                    <a:pt x="2365124" y="2987615"/>
                  </a:lnTo>
                  <a:lnTo>
                    <a:pt x="2368607" y="2987482"/>
                  </a:lnTo>
                  <a:lnTo>
                    <a:pt x="2372091" y="2987350"/>
                  </a:lnTo>
                  <a:lnTo>
                    <a:pt x="2375574" y="2987218"/>
                  </a:lnTo>
                  <a:lnTo>
                    <a:pt x="2379057" y="2987086"/>
                  </a:lnTo>
                  <a:lnTo>
                    <a:pt x="2382540" y="2986955"/>
                  </a:lnTo>
                  <a:lnTo>
                    <a:pt x="2386024" y="2986824"/>
                  </a:lnTo>
                  <a:lnTo>
                    <a:pt x="2389507" y="2986700"/>
                  </a:lnTo>
                  <a:lnTo>
                    <a:pt x="2392990" y="2986578"/>
                  </a:lnTo>
                  <a:lnTo>
                    <a:pt x="2396473" y="2986457"/>
                  </a:lnTo>
                  <a:lnTo>
                    <a:pt x="2399957" y="2986335"/>
                  </a:lnTo>
                  <a:lnTo>
                    <a:pt x="2403440" y="2986214"/>
                  </a:lnTo>
                  <a:lnTo>
                    <a:pt x="2406923" y="2986094"/>
                  </a:lnTo>
                  <a:lnTo>
                    <a:pt x="2410406" y="2985974"/>
                  </a:lnTo>
                  <a:lnTo>
                    <a:pt x="2413890" y="2985854"/>
                  </a:lnTo>
                  <a:lnTo>
                    <a:pt x="2417373" y="2985734"/>
                  </a:lnTo>
                  <a:lnTo>
                    <a:pt x="2420856" y="2985614"/>
                  </a:lnTo>
                  <a:lnTo>
                    <a:pt x="2424339" y="2985495"/>
                  </a:lnTo>
                  <a:lnTo>
                    <a:pt x="2427823" y="2985376"/>
                  </a:lnTo>
                  <a:lnTo>
                    <a:pt x="2431306" y="2985258"/>
                  </a:lnTo>
                  <a:lnTo>
                    <a:pt x="2434789" y="2985139"/>
                  </a:lnTo>
                  <a:lnTo>
                    <a:pt x="2438272" y="2985021"/>
                  </a:lnTo>
                  <a:lnTo>
                    <a:pt x="2441756" y="2984904"/>
                  </a:lnTo>
                  <a:lnTo>
                    <a:pt x="2445239" y="2984800"/>
                  </a:lnTo>
                  <a:lnTo>
                    <a:pt x="2448722" y="2984964"/>
                  </a:lnTo>
                  <a:lnTo>
                    <a:pt x="2452205" y="2985127"/>
                  </a:lnTo>
                  <a:lnTo>
                    <a:pt x="2455689" y="2985289"/>
                  </a:lnTo>
                  <a:lnTo>
                    <a:pt x="2459172" y="2985451"/>
                  </a:lnTo>
                  <a:lnTo>
                    <a:pt x="2462655" y="2985612"/>
                  </a:lnTo>
                  <a:lnTo>
                    <a:pt x="2466138" y="2985773"/>
                  </a:lnTo>
                  <a:lnTo>
                    <a:pt x="2469622" y="2985933"/>
                  </a:lnTo>
                  <a:lnTo>
                    <a:pt x="2473105" y="2986092"/>
                  </a:lnTo>
                  <a:lnTo>
                    <a:pt x="2476588" y="2986251"/>
                  </a:lnTo>
                  <a:lnTo>
                    <a:pt x="2480071" y="2986410"/>
                  </a:lnTo>
                  <a:lnTo>
                    <a:pt x="2483555" y="2986568"/>
                  </a:lnTo>
                  <a:lnTo>
                    <a:pt x="2487038" y="2986725"/>
                  </a:lnTo>
                  <a:lnTo>
                    <a:pt x="2490521" y="2986882"/>
                  </a:lnTo>
                  <a:lnTo>
                    <a:pt x="2494004" y="2987079"/>
                  </a:lnTo>
                  <a:lnTo>
                    <a:pt x="2497488" y="2987570"/>
                  </a:lnTo>
                  <a:lnTo>
                    <a:pt x="2500971" y="2988058"/>
                  </a:lnTo>
                  <a:lnTo>
                    <a:pt x="2504454" y="2988543"/>
                  </a:lnTo>
                  <a:lnTo>
                    <a:pt x="2507937" y="2989027"/>
                  </a:lnTo>
                  <a:lnTo>
                    <a:pt x="2511421" y="2989508"/>
                  </a:lnTo>
                  <a:lnTo>
                    <a:pt x="2514904" y="2989907"/>
                  </a:lnTo>
                  <a:lnTo>
                    <a:pt x="2518387" y="2990239"/>
                  </a:lnTo>
                  <a:lnTo>
                    <a:pt x="2521870" y="2990570"/>
                  </a:lnTo>
                  <a:lnTo>
                    <a:pt x="2525354" y="2990899"/>
                  </a:lnTo>
                  <a:lnTo>
                    <a:pt x="2528837" y="2991227"/>
                  </a:lnTo>
                  <a:lnTo>
                    <a:pt x="2532320" y="2991554"/>
                  </a:lnTo>
                  <a:lnTo>
                    <a:pt x="2535803" y="2991482"/>
                  </a:lnTo>
                  <a:lnTo>
                    <a:pt x="2539287" y="2991403"/>
                  </a:lnTo>
                  <a:lnTo>
                    <a:pt x="2542770" y="2991324"/>
                  </a:lnTo>
                  <a:lnTo>
                    <a:pt x="2546253" y="2991245"/>
                  </a:lnTo>
                  <a:lnTo>
                    <a:pt x="2549736" y="2991166"/>
                  </a:lnTo>
                  <a:lnTo>
                    <a:pt x="2553220" y="2991088"/>
                  </a:lnTo>
                  <a:lnTo>
                    <a:pt x="2556703" y="2991009"/>
                  </a:lnTo>
                  <a:lnTo>
                    <a:pt x="2560186" y="2990931"/>
                  </a:lnTo>
                  <a:lnTo>
                    <a:pt x="2563669" y="2990853"/>
                  </a:lnTo>
                  <a:lnTo>
                    <a:pt x="2567153" y="2990775"/>
                  </a:lnTo>
                  <a:lnTo>
                    <a:pt x="2570636" y="2990697"/>
                  </a:lnTo>
                  <a:lnTo>
                    <a:pt x="2574119" y="2990620"/>
                  </a:lnTo>
                  <a:lnTo>
                    <a:pt x="2577602" y="2990543"/>
                  </a:lnTo>
                  <a:lnTo>
                    <a:pt x="2581085" y="2990466"/>
                  </a:lnTo>
                  <a:lnTo>
                    <a:pt x="2584569" y="2990389"/>
                  </a:lnTo>
                  <a:lnTo>
                    <a:pt x="2588052" y="2990312"/>
                  </a:lnTo>
                  <a:lnTo>
                    <a:pt x="2591535" y="2990235"/>
                  </a:lnTo>
                  <a:lnTo>
                    <a:pt x="2595018" y="2990159"/>
                  </a:lnTo>
                  <a:lnTo>
                    <a:pt x="2598502" y="2990083"/>
                  </a:lnTo>
                  <a:lnTo>
                    <a:pt x="2601985" y="2990007"/>
                  </a:lnTo>
                  <a:lnTo>
                    <a:pt x="2605468" y="2989931"/>
                  </a:lnTo>
                  <a:lnTo>
                    <a:pt x="2608951" y="2989855"/>
                  </a:lnTo>
                  <a:lnTo>
                    <a:pt x="2612435" y="2992668"/>
                  </a:lnTo>
                  <a:lnTo>
                    <a:pt x="2615918" y="2996673"/>
                  </a:lnTo>
                  <a:lnTo>
                    <a:pt x="2619401" y="3000604"/>
                  </a:lnTo>
                  <a:lnTo>
                    <a:pt x="2622884" y="3000987"/>
                  </a:lnTo>
                  <a:lnTo>
                    <a:pt x="2626368" y="3001026"/>
                  </a:lnTo>
                  <a:lnTo>
                    <a:pt x="2629851" y="3001065"/>
                  </a:lnTo>
                  <a:lnTo>
                    <a:pt x="2633334" y="3001104"/>
                  </a:lnTo>
                  <a:lnTo>
                    <a:pt x="2636817" y="3001143"/>
                  </a:lnTo>
                  <a:lnTo>
                    <a:pt x="2640301" y="3001182"/>
                  </a:lnTo>
                  <a:lnTo>
                    <a:pt x="2643784" y="3001221"/>
                  </a:lnTo>
                  <a:lnTo>
                    <a:pt x="2647267" y="3001259"/>
                  </a:lnTo>
                  <a:lnTo>
                    <a:pt x="2650750" y="3001168"/>
                  </a:lnTo>
                  <a:lnTo>
                    <a:pt x="2654234" y="3000974"/>
                  </a:lnTo>
                  <a:lnTo>
                    <a:pt x="2657717" y="3000779"/>
                  </a:lnTo>
                  <a:lnTo>
                    <a:pt x="2661200" y="3000585"/>
                  </a:lnTo>
                  <a:lnTo>
                    <a:pt x="2664683" y="3000391"/>
                  </a:lnTo>
                  <a:lnTo>
                    <a:pt x="2668167" y="3000197"/>
                  </a:lnTo>
                  <a:lnTo>
                    <a:pt x="2671650" y="3000004"/>
                  </a:lnTo>
                  <a:lnTo>
                    <a:pt x="2675133" y="2999811"/>
                  </a:lnTo>
                  <a:lnTo>
                    <a:pt x="2678616" y="2999619"/>
                  </a:lnTo>
                  <a:lnTo>
                    <a:pt x="2682100" y="2999427"/>
                  </a:lnTo>
                  <a:lnTo>
                    <a:pt x="2685583" y="2999235"/>
                  </a:lnTo>
                  <a:lnTo>
                    <a:pt x="2689066" y="2999043"/>
                  </a:lnTo>
                  <a:lnTo>
                    <a:pt x="2692549" y="2998852"/>
                  </a:lnTo>
                  <a:lnTo>
                    <a:pt x="2696033" y="2998662"/>
                  </a:lnTo>
                  <a:lnTo>
                    <a:pt x="2699516" y="2998471"/>
                  </a:lnTo>
                  <a:lnTo>
                    <a:pt x="2702999" y="2998281"/>
                  </a:lnTo>
                  <a:lnTo>
                    <a:pt x="2706482" y="2998091"/>
                  </a:lnTo>
                  <a:lnTo>
                    <a:pt x="2709966" y="2998194"/>
                  </a:lnTo>
                  <a:lnTo>
                    <a:pt x="2713449" y="2998352"/>
                  </a:lnTo>
                  <a:lnTo>
                    <a:pt x="2716932" y="2998509"/>
                  </a:lnTo>
                  <a:lnTo>
                    <a:pt x="2720415" y="2998666"/>
                  </a:lnTo>
                  <a:lnTo>
                    <a:pt x="2723899" y="2998822"/>
                  </a:lnTo>
                  <a:lnTo>
                    <a:pt x="2727382" y="2998978"/>
                  </a:lnTo>
                  <a:lnTo>
                    <a:pt x="2730865" y="2999133"/>
                  </a:lnTo>
                  <a:lnTo>
                    <a:pt x="2734348" y="2999287"/>
                  </a:lnTo>
                  <a:lnTo>
                    <a:pt x="2737832" y="2999366"/>
                  </a:lnTo>
                  <a:lnTo>
                    <a:pt x="2741315" y="2999363"/>
                  </a:lnTo>
                  <a:lnTo>
                    <a:pt x="2744798" y="2999360"/>
                  </a:lnTo>
                  <a:lnTo>
                    <a:pt x="2748281" y="2999357"/>
                  </a:lnTo>
                  <a:lnTo>
                    <a:pt x="2751765" y="2999355"/>
                  </a:lnTo>
                  <a:lnTo>
                    <a:pt x="2755248" y="2999352"/>
                  </a:lnTo>
                  <a:lnTo>
                    <a:pt x="2758731" y="2999349"/>
                  </a:lnTo>
                  <a:lnTo>
                    <a:pt x="2762214" y="2999347"/>
                  </a:lnTo>
                  <a:lnTo>
                    <a:pt x="2765698" y="2999344"/>
                  </a:lnTo>
                  <a:lnTo>
                    <a:pt x="2769181" y="2999341"/>
                  </a:lnTo>
                  <a:lnTo>
                    <a:pt x="2772664" y="2999339"/>
                  </a:lnTo>
                  <a:lnTo>
                    <a:pt x="2776147" y="2999336"/>
                  </a:lnTo>
                  <a:lnTo>
                    <a:pt x="2779631" y="2999333"/>
                  </a:lnTo>
                  <a:lnTo>
                    <a:pt x="2783114" y="2999331"/>
                  </a:lnTo>
                  <a:lnTo>
                    <a:pt x="2786597" y="2999328"/>
                  </a:lnTo>
                  <a:lnTo>
                    <a:pt x="2790080" y="2999325"/>
                  </a:lnTo>
                  <a:lnTo>
                    <a:pt x="2793564" y="2999323"/>
                  </a:lnTo>
                  <a:lnTo>
                    <a:pt x="2797047" y="2999890"/>
                  </a:lnTo>
                  <a:lnTo>
                    <a:pt x="2800530" y="3000623"/>
                  </a:lnTo>
                  <a:lnTo>
                    <a:pt x="2804013" y="3001351"/>
                  </a:lnTo>
                  <a:lnTo>
                    <a:pt x="2807497" y="3002076"/>
                  </a:lnTo>
                  <a:lnTo>
                    <a:pt x="2810980" y="3002796"/>
                  </a:lnTo>
                  <a:lnTo>
                    <a:pt x="2814463" y="3003513"/>
                  </a:lnTo>
                  <a:lnTo>
                    <a:pt x="2817946" y="3004225"/>
                  </a:lnTo>
                  <a:lnTo>
                    <a:pt x="2821430" y="3004934"/>
                  </a:lnTo>
                  <a:lnTo>
                    <a:pt x="2824913" y="3005756"/>
                  </a:lnTo>
                  <a:lnTo>
                    <a:pt x="2828396" y="3006738"/>
                  </a:lnTo>
                  <a:lnTo>
                    <a:pt x="2831879" y="3007714"/>
                  </a:lnTo>
                  <a:lnTo>
                    <a:pt x="2835363" y="3008683"/>
                  </a:lnTo>
                  <a:lnTo>
                    <a:pt x="2838846" y="3009645"/>
                  </a:lnTo>
                  <a:lnTo>
                    <a:pt x="2842329" y="3010602"/>
                  </a:lnTo>
                  <a:lnTo>
                    <a:pt x="2845812" y="3010819"/>
                  </a:lnTo>
                  <a:lnTo>
                    <a:pt x="2849296" y="3010899"/>
                  </a:lnTo>
                  <a:lnTo>
                    <a:pt x="2852779" y="3010979"/>
                  </a:lnTo>
                  <a:lnTo>
                    <a:pt x="2856262" y="3011059"/>
                  </a:lnTo>
                  <a:lnTo>
                    <a:pt x="2859745" y="3011139"/>
                  </a:lnTo>
                  <a:lnTo>
                    <a:pt x="2863229" y="3011218"/>
                  </a:lnTo>
                  <a:lnTo>
                    <a:pt x="2866712" y="3011298"/>
                  </a:lnTo>
                  <a:lnTo>
                    <a:pt x="2870195" y="3011377"/>
                  </a:lnTo>
                  <a:lnTo>
                    <a:pt x="2873678" y="3011456"/>
                  </a:lnTo>
                  <a:lnTo>
                    <a:pt x="2877161" y="3011534"/>
                  </a:lnTo>
                  <a:lnTo>
                    <a:pt x="2880645" y="3011613"/>
                  </a:lnTo>
                  <a:lnTo>
                    <a:pt x="2884128" y="3011691"/>
                  </a:lnTo>
                  <a:lnTo>
                    <a:pt x="2887611" y="3011769"/>
                  </a:lnTo>
                  <a:lnTo>
                    <a:pt x="2891094" y="3011847"/>
                  </a:lnTo>
                  <a:lnTo>
                    <a:pt x="2894578" y="3014415"/>
                  </a:lnTo>
                  <a:lnTo>
                    <a:pt x="2898061" y="3017172"/>
                  </a:lnTo>
                  <a:lnTo>
                    <a:pt x="2901544" y="3019534"/>
                  </a:lnTo>
                  <a:lnTo>
                    <a:pt x="2905027" y="3019508"/>
                  </a:lnTo>
                  <a:lnTo>
                    <a:pt x="2908511" y="3019483"/>
                  </a:lnTo>
                  <a:lnTo>
                    <a:pt x="2911994" y="3019457"/>
                  </a:lnTo>
                  <a:lnTo>
                    <a:pt x="2915477" y="3019432"/>
                  </a:lnTo>
                  <a:lnTo>
                    <a:pt x="2918960" y="3019407"/>
                  </a:lnTo>
                  <a:lnTo>
                    <a:pt x="2922444" y="3019382"/>
                  </a:lnTo>
                  <a:lnTo>
                    <a:pt x="2925927" y="3019356"/>
                  </a:lnTo>
                  <a:lnTo>
                    <a:pt x="2929410" y="3019331"/>
                  </a:lnTo>
                  <a:lnTo>
                    <a:pt x="2932893" y="3019306"/>
                  </a:lnTo>
                  <a:lnTo>
                    <a:pt x="2936377" y="3019281"/>
                  </a:lnTo>
                  <a:lnTo>
                    <a:pt x="2939860" y="3019256"/>
                  </a:lnTo>
                  <a:lnTo>
                    <a:pt x="2943343" y="3019231"/>
                  </a:lnTo>
                  <a:lnTo>
                    <a:pt x="2946826" y="3019206"/>
                  </a:lnTo>
                  <a:lnTo>
                    <a:pt x="2950310" y="3019182"/>
                  </a:lnTo>
                  <a:lnTo>
                    <a:pt x="2953793" y="3019157"/>
                  </a:lnTo>
                  <a:lnTo>
                    <a:pt x="2957276" y="3019132"/>
                  </a:lnTo>
                  <a:lnTo>
                    <a:pt x="2960759" y="3019110"/>
                  </a:lnTo>
                  <a:lnTo>
                    <a:pt x="2964243" y="3019092"/>
                  </a:lnTo>
                  <a:lnTo>
                    <a:pt x="2967726" y="3019073"/>
                  </a:lnTo>
                  <a:lnTo>
                    <a:pt x="2971209" y="3019055"/>
                  </a:lnTo>
                  <a:lnTo>
                    <a:pt x="2974692" y="3019036"/>
                  </a:lnTo>
                  <a:lnTo>
                    <a:pt x="2978176" y="3019018"/>
                  </a:lnTo>
                  <a:lnTo>
                    <a:pt x="2981659" y="3019000"/>
                  </a:lnTo>
                  <a:lnTo>
                    <a:pt x="2985142" y="3018981"/>
                  </a:lnTo>
                  <a:lnTo>
                    <a:pt x="2988625" y="3018963"/>
                  </a:lnTo>
                  <a:lnTo>
                    <a:pt x="2992109" y="3018945"/>
                  </a:lnTo>
                  <a:lnTo>
                    <a:pt x="2995592" y="3018927"/>
                  </a:lnTo>
                  <a:lnTo>
                    <a:pt x="2999075" y="3018909"/>
                  </a:lnTo>
                  <a:lnTo>
                    <a:pt x="3002558" y="3018891"/>
                  </a:lnTo>
                  <a:lnTo>
                    <a:pt x="3006042" y="3018873"/>
                  </a:lnTo>
                  <a:lnTo>
                    <a:pt x="3009525" y="3018855"/>
                  </a:lnTo>
                  <a:lnTo>
                    <a:pt x="3013008" y="3018837"/>
                  </a:lnTo>
                  <a:lnTo>
                    <a:pt x="3016491" y="3018819"/>
                  </a:lnTo>
                  <a:lnTo>
                    <a:pt x="3019975" y="3018801"/>
                  </a:lnTo>
                  <a:lnTo>
                    <a:pt x="3023458" y="3018783"/>
                  </a:lnTo>
                  <a:lnTo>
                    <a:pt x="3026941" y="3018765"/>
                  </a:lnTo>
                  <a:lnTo>
                    <a:pt x="3030424" y="3018748"/>
                  </a:lnTo>
                  <a:lnTo>
                    <a:pt x="3033908" y="3018730"/>
                  </a:lnTo>
                  <a:lnTo>
                    <a:pt x="3037391" y="3024589"/>
                  </a:lnTo>
                  <a:lnTo>
                    <a:pt x="3040874" y="3024672"/>
                  </a:lnTo>
                  <a:lnTo>
                    <a:pt x="3044357" y="3024755"/>
                  </a:lnTo>
                  <a:lnTo>
                    <a:pt x="3047841" y="3024838"/>
                  </a:lnTo>
                  <a:lnTo>
                    <a:pt x="3051324" y="3024921"/>
                  </a:lnTo>
                  <a:lnTo>
                    <a:pt x="3054807" y="3025003"/>
                  </a:lnTo>
                  <a:lnTo>
                    <a:pt x="3058290" y="3025086"/>
                  </a:lnTo>
                  <a:lnTo>
                    <a:pt x="3061774" y="3025168"/>
                  </a:lnTo>
                  <a:lnTo>
                    <a:pt x="3065257" y="3025250"/>
                  </a:lnTo>
                  <a:lnTo>
                    <a:pt x="3068740" y="3025331"/>
                  </a:lnTo>
                  <a:lnTo>
                    <a:pt x="3072223" y="3025413"/>
                  </a:lnTo>
                  <a:lnTo>
                    <a:pt x="3075707" y="3025494"/>
                  </a:lnTo>
                  <a:lnTo>
                    <a:pt x="3079190" y="3025575"/>
                  </a:lnTo>
                  <a:lnTo>
                    <a:pt x="3082673" y="3025656"/>
                  </a:lnTo>
                  <a:lnTo>
                    <a:pt x="3086156" y="3025977"/>
                  </a:lnTo>
                  <a:lnTo>
                    <a:pt x="3089640" y="3027217"/>
                  </a:lnTo>
                  <a:lnTo>
                    <a:pt x="3093123" y="3028448"/>
                  </a:lnTo>
                  <a:lnTo>
                    <a:pt x="3096606" y="3029217"/>
                  </a:lnTo>
                  <a:lnTo>
                    <a:pt x="3100089" y="3029359"/>
                  </a:lnTo>
                  <a:lnTo>
                    <a:pt x="3103573" y="3029500"/>
                  </a:lnTo>
                  <a:lnTo>
                    <a:pt x="3107056" y="3029640"/>
                  </a:lnTo>
                  <a:lnTo>
                    <a:pt x="3110539" y="3029781"/>
                  </a:lnTo>
                  <a:lnTo>
                    <a:pt x="3114022" y="3029920"/>
                  </a:lnTo>
                  <a:lnTo>
                    <a:pt x="3117506" y="3030060"/>
                  </a:lnTo>
                  <a:lnTo>
                    <a:pt x="3120989" y="3030199"/>
                  </a:lnTo>
                  <a:lnTo>
                    <a:pt x="3124472" y="3030338"/>
                  </a:lnTo>
                  <a:lnTo>
                    <a:pt x="3127955" y="3030476"/>
                  </a:lnTo>
                  <a:lnTo>
                    <a:pt x="3131439" y="3030614"/>
                  </a:lnTo>
                  <a:lnTo>
                    <a:pt x="3134922" y="3030751"/>
                  </a:lnTo>
                  <a:lnTo>
                    <a:pt x="3138405" y="3030888"/>
                  </a:lnTo>
                  <a:lnTo>
                    <a:pt x="3141888" y="3031025"/>
                  </a:lnTo>
                  <a:lnTo>
                    <a:pt x="3145372" y="3031339"/>
                  </a:lnTo>
                  <a:lnTo>
                    <a:pt x="3148855" y="3031833"/>
                  </a:lnTo>
                  <a:lnTo>
                    <a:pt x="3152338" y="3032324"/>
                  </a:lnTo>
                  <a:lnTo>
                    <a:pt x="3155821" y="3032814"/>
                  </a:lnTo>
                  <a:lnTo>
                    <a:pt x="3159304" y="3033302"/>
                  </a:lnTo>
                  <a:lnTo>
                    <a:pt x="3162788" y="3033787"/>
                  </a:lnTo>
                  <a:lnTo>
                    <a:pt x="3166271" y="3034270"/>
                  </a:lnTo>
                  <a:lnTo>
                    <a:pt x="3169754" y="3034752"/>
                  </a:lnTo>
                  <a:lnTo>
                    <a:pt x="3173237" y="3035245"/>
                  </a:lnTo>
                  <a:lnTo>
                    <a:pt x="3176721" y="3035827"/>
                  </a:lnTo>
                  <a:lnTo>
                    <a:pt x="3180204" y="3036407"/>
                  </a:lnTo>
                  <a:lnTo>
                    <a:pt x="3183687" y="3036983"/>
                  </a:lnTo>
                  <a:lnTo>
                    <a:pt x="3187170" y="3037557"/>
                  </a:lnTo>
                  <a:lnTo>
                    <a:pt x="3190654" y="3038128"/>
                  </a:lnTo>
                  <a:lnTo>
                    <a:pt x="3194137" y="3038696"/>
                  </a:lnTo>
                  <a:lnTo>
                    <a:pt x="3197620" y="3039262"/>
                  </a:lnTo>
                  <a:lnTo>
                    <a:pt x="3201103" y="3039825"/>
                  </a:lnTo>
                  <a:lnTo>
                    <a:pt x="3204587" y="3040242"/>
                  </a:lnTo>
                  <a:lnTo>
                    <a:pt x="3208070" y="3040617"/>
                  </a:lnTo>
                  <a:lnTo>
                    <a:pt x="3211553" y="3040991"/>
                  </a:lnTo>
                  <a:lnTo>
                    <a:pt x="3215036" y="3041363"/>
                  </a:lnTo>
                  <a:lnTo>
                    <a:pt x="3218520" y="3041734"/>
                  </a:lnTo>
                  <a:lnTo>
                    <a:pt x="3222003" y="3042103"/>
                  </a:lnTo>
                  <a:lnTo>
                    <a:pt x="3225486" y="3042471"/>
                  </a:lnTo>
                  <a:lnTo>
                    <a:pt x="3228969" y="3042838"/>
                  </a:lnTo>
                  <a:lnTo>
                    <a:pt x="3232453" y="3043203"/>
                  </a:lnTo>
                  <a:lnTo>
                    <a:pt x="3235936" y="3043567"/>
                  </a:lnTo>
                  <a:lnTo>
                    <a:pt x="3239419" y="3043929"/>
                  </a:lnTo>
                  <a:lnTo>
                    <a:pt x="3242902" y="3044214"/>
                  </a:lnTo>
                  <a:lnTo>
                    <a:pt x="3246386" y="3044456"/>
                  </a:lnTo>
                  <a:lnTo>
                    <a:pt x="3249869" y="3044696"/>
                  </a:lnTo>
                  <a:lnTo>
                    <a:pt x="3253352" y="3044936"/>
                  </a:lnTo>
                  <a:lnTo>
                    <a:pt x="3256835" y="3045175"/>
                  </a:lnTo>
                  <a:lnTo>
                    <a:pt x="3260319" y="3045413"/>
                  </a:lnTo>
                  <a:lnTo>
                    <a:pt x="3263802" y="3045651"/>
                  </a:lnTo>
                  <a:lnTo>
                    <a:pt x="3267285" y="3045887"/>
                  </a:lnTo>
                  <a:lnTo>
                    <a:pt x="3270768" y="3046583"/>
                  </a:lnTo>
                  <a:lnTo>
                    <a:pt x="3274252" y="3048440"/>
                  </a:lnTo>
                  <a:lnTo>
                    <a:pt x="3277735" y="3050277"/>
                  </a:lnTo>
                  <a:lnTo>
                    <a:pt x="3281218" y="3051495"/>
                  </a:lnTo>
                  <a:lnTo>
                    <a:pt x="3284701" y="3052096"/>
                  </a:lnTo>
                  <a:lnTo>
                    <a:pt x="3288185" y="3052693"/>
                  </a:lnTo>
                  <a:lnTo>
                    <a:pt x="3291668" y="3053288"/>
                  </a:lnTo>
                  <a:lnTo>
                    <a:pt x="3295151" y="3053880"/>
                  </a:lnTo>
                  <a:lnTo>
                    <a:pt x="3298634" y="3054469"/>
                  </a:lnTo>
                  <a:lnTo>
                    <a:pt x="3302118" y="3055055"/>
                  </a:lnTo>
                  <a:lnTo>
                    <a:pt x="3305601" y="3055639"/>
                  </a:lnTo>
                  <a:lnTo>
                    <a:pt x="3309084" y="3056195"/>
                  </a:lnTo>
                  <a:lnTo>
                    <a:pt x="3312567" y="3056599"/>
                  </a:lnTo>
                  <a:lnTo>
                    <a:pt x="3316051" y="3057001"/>
                  </a:lnTo>
                  <a:lnTo>
                    <a:pt x="3319534" y="3057402"/>
                  </a:lnTo>
                  <a:lnTo>
                    <a:pt x="3323017" y="3057801"/>
                  </a:lnTo>
                  <a:lnTo>
                    <a:pt x="3326500" y="3058198"/>
                  </a:lnTo>
                  <a:lnTo>
                    <a:pt x="3329984" y="3059408"/>
                  </a:lnTo>
                  <a:lnTo>
                    <a:pt x="3333467" y="3061221"/>
                  </a:lnTo>
                  <a:lnTo>
                    <a:pt x="3336950" y="3063015"/>
                  </a:lnTo>
                  <a:lnTo>
                    <a:pt x="3340433" y="3068735"/>
                  </a:lnTo>
                  <a:lnTo>
                    <a:pt x="3343917" y="3070505"/>
                  </a:lnTo>
                  <a:lnTo>
                    <a:pt x="3347400" y="3072257"/>
                  </a:lnTo>
                  <a:lnTo>
                    <a:pt x="3350883" y="3072840"/>
                  </a:lnTo>
                  <a:lnTo>
                    <a:pt x="3354366" y="3073417"/>
                  </a:lnTo>
                  <a:lnTo>
                    <a:pt x="3357850" y="3073992"/>
                  </a:lnTo>
                  <a:lnTo>
                    <a:pt x="3361333" y="3074563"/>
                  </a:lnTo>
                  <a:lnTo>
                    <a:pt x="3364816" y="3075132"/>
                  </a:lnTo>
                  <a:lnTo>
                    <a:pt x="3368299" y="3087738"/>
                  </a:lnTo>
                  <a:lnTo>
                    <a:pt x="3371783" y="3087747"/>
                  </a:lnTo>
                  <a:lnTo>
                    <a:pt x="3375266" y="3087756"/>
                  </a:lnTo>
                  <a:lnTo>
                    <a:pt x="3378749" y="3087764"/>
                  </a:lnTo>
                  <a:lnTo>
                    <a:pt x="3382232" y="3087773"/>
                  </a:lnTo>
                  <a:lnTo>
                    <a:pt x="3385716" y="3087782"/>
                  </a:lnTo>
                  <a:lnTo>
                    <a:pt x="3389199" y="3087791"/>
                  </a:lnTo>
                  <a:lnTo>
                    <a:pt x="3392682" y="3087800"/>
                  </a:lnTo>
                  <a:lnTo>
                    <a:pt x="3396165" y="3087809"/>
                  </a:lnTo>
                  <a:lnTo>
                    <a:pt x="3399649" y="3087818"/>
                  </a:lnTo>
                  <a:lnTo>
                    <a:pt x="3403132" y="3087826"/>
                  </a:lnTo>
                  <a:lnTo>
                    <a:pt x="3406615" y="3097919"/>
                  </a:lnTo>
                  <a:lnTo>
                    <a:pt x="3410098" y="3098742"/>
                  </a:lnTo>
                  <a:lnTo>
                    <a:pt x="3413582" y="3099561"/>
                  </a:lnTo>
                  <a:lnTo>
                    <a:pt x="3417065" y="3100289"/>
                  </a:lnTo>
                  <a:lnTo>
                    <a:pt x="3420548" y="3100927"/>
                  </a:lnTo>
                  <a:lnTo>
                    <a:pt x="3424031" y="3101561"/>
                  </a:lnTo>
                  <a:lnTo>
                    <a:pt x="3427515" y="3104752"/>
                  </a:lnTo>
                  <a:lnTo>
                    <a:pt x="3430998" y="3105993"/>
                  </a:lnTo>
                  <a:lnTo>
                    <a:pt x="3434481" y="3107222"/>
                  </a:lnTo>
                  <a:lnTo>
                    <a:pt x="3437964" y="3107415"/>
                  </a:lnTo>
                  <a:lnTo>
                    <a:pt x="3441447" y="3107527"/>
                  </a:lnTo>
                  <a:lnTo>
                    <a:pt x="3444931" y="3107639"/>
                  </a:lnTo>
                  <a:lnTo>
                    <a:pt x="3448414" y="3107750"/>
                  </a:lnTo>
                  <a:lnTo>
                    <a:pt x="3451897" y="3107862"/>
                  </a:lnTo>
                  <a:lnTo>
                    <a:pt x="3455380" y="3111450"/>
                  </a:lnTo>
                  <a:lnTo>
                    <a:pt x="3458864" y="3112154"/>
                  </a:lnTo>
                  <a:lnTo>
                    <a:pt x="3462347" y="3112853"/>
                  </a:lnTo>
                  <a:lnTo>
                    <a:pt x="3465830" y="3113480"/>
                  </a:lnTo>
                  <a:lnTo>
                    <a:pt x="3469313" y="3114054"/>
                  </a:lnTo>
                  <a:lnTo>
                    <a:pt x="3472797" y="3114625"/>
                  </a:lnTo>
                  <a:lnTo>
                    <a:pt x="3476280" y="3124479"/>
                  </a:lnTo>
                  <a:lnTo>
                    <a:pt x="3479763" y="3124453"/>
                  </a:lnTo>
                  <a:lnTo>
                    <a:pt x="3483246" y="3124427"/>
                  </a:lnTo>
                  <a:lnTo>
                    <a:pt x="3483246" y="3124530"/>
                  </a:lnTo>
                  <a:lnTo>
                    <a:pt x="3483246" y="3124633"/>
                  </a:lnTo>
                  <a:lnTo>
                    <a:pt x="3483246" y="3124736"/>
                  </a:lnTo>
                  <a:lnTo>
                    <a:pt x="3483246" y="3124838"/>
                  </a:lnTo>
                  <a:lnTo>
                    <a:pt x="3483246" y="3124941"/>
                  </a:lnTo>
                  <a:lnTo>
                    <a:pt x="3483246" y="3125044"/>
                  </a:lnTo>
                  <a:lnTo>
                    <a:pt x="3483246" y="3125146"/>
                  </a:lnTo>
                  <a:lnTo>
                    <a:pt x="3483246" y="3125249"/>
                  </a:lnTo>
                  <a:lnTo>
                    <a:pt x="3483246" y="3125351"/>
                  </a:lnTo>
                  <a:lnTo>
                    <a:pt x="3483246" y="3125454"/>
                  </a:lnTo>
                  <a:lnTo>
                    <a:pt x="3483246" y="3125556"/>
                  </a:lnTo>
                  <a:lnTo>
                    <a:pt x="3483246" y="3125658"/>
                  </a:lnTo>
                  <a:lnTo>
                    <a:pt x="3483246" y="3125761"/>
                  </a:lnTo>
                  <a:lnTo>
                    <a:pt x="3483246" y="3125863"/>
                  </a:lnTo>
                  <a:lnTo>
                    <a:pt x="3483246" y="3125965"/>
                  </a:lnTo>
                  <a:lnTo>
                    <a:pt x="3483246" y="3126067"/>
                  </a:lnTo>
                  <a:lnTo>
                    <a:pt x="3483246" y="3126169"/>
                  </a:lnTo>
                  <a:lnTo>
                    <a:pt x="3483246" y="3126271"/>
                  </a:lnTo>
                  <a:lnTo>
                    <a:pt x="3483246" y="3126373"/>
                  </a:lnTo>
                  <a:lnTo>
                    <a:pt x="3483246" y="3126475"/>
                  </a:lnTo>
                  <a:lnTo>
                    <a:pt x="3483246" y="3126576"/>
                  </a:lnTo>
                  <a:lnTo>
                    <a:pt x="3483246" y="3126678"/>
                  </a:lnTo>
                  <a:lnTo>
                    <a:pt x="3483246" y="3126780"/>
                  </a:lnTo>
                  <a:lnTo>
                    <a:pt x="3483246" y="3126881"/>
                  </a:lnTo>
                  <a:lnTo>
                    <a:pt x="3483246" y="3126983"/>
                  </a:lnTo>
                  <a:lnTo>
                    <a:pt x="3483246" y="3127084"/>
                  </a:lnTo>
                  <a:lnTo>
                    <a:pt x="3483246" y="3127186"/>
                  </a:lnTo>
                  <a:lnTo>
                    <a:pt x="3483246" y="3127287"/>
                  </a:lnTo>
                  <a:lnTo>
                    <a:pt x="3483246" y="3127388"/>
                  </a:lnTo>
                  <a:lnTo>
                    <a:pt x="3483246" y="3127490"/>
                  </a:lnTo>
                  <a:lnTo>
                    <a:pt x="3483246" y="3127591"/>
                  </a:lnTo>
                  <a:lnTo>
                    <a:pt x="3483246" y="3127692"/>
                  </a:lnTo>
                  <a:lnTo>
                    <a:pt x="3483246" y="3127793"/>
                  </a:lnTo>
                  <a:lnTo>
                    <a:pt x="3483246" y="3127894"/>
                  </a:lnTo>
                  <a:lnTo>
                    <a:pt x="3483246" y="3127995"/>
                  </a:lnTo>
                  <a:lnTo>
                    <a:pt x="3483246" y="3128096"/>
                  </a:lnTo>
                  <a:lnTo>
                    <a:pt x="3483246" y="3128197"/>
                  </a:lnTo>
                  <a:lnTo>
                    <a:pt x="3483246" y="3128297"/>
                  </a:lnTo>
                  <a:lnTo>
                    <a:pt x="3483246" y="3128398"/>
                  </a:lnTo>
                  <a:lnTo>
                    <a:pt x="3483246" y="3128499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28499"/>
            </a:xfrm>
            <a:custGeom>
              <a:avLst/>
              <a:gdLst/>
              <a:ahLst/>
              <a:cxnLst/>
              <a:rect l="0" t="0" r="0" b="0"/>
              <a:pathLst>
                <a:path w="3483246" h="3128499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315168"/>
                  </a:lnTo>
                  <a:lnTo>
                    <a:pt x="101014" y="305253"/>
                  </a:lnTo>
                  <a:lnTo>
                    <a:pt x="104497" y="295942"/>
                  </a:lnTo>
                  <a:lnTo>
                    <a:pt x="107980" y="530618"/>
                  </a:lnTo>
                  <a:lnTo>
                    <a:pt x="111463" y="516495"/>
                  </a:lnTo>
                  <a:lnTo>
                    <a:pt x="114947" y="503104"/>
                  </a:lnTo>
                  <a:lnTo>
                    <a:pt x="118430" y="490390"/>
                  </a:lnTo>
                  <a:lnTo>
                    <a:pt x="121913" y="478303"/>
                  </a:lnTo>
                  <a:lnTo>
                    <a:pt x="125396" y="466798"/>
                  </a:lnTo>
                  <a:lnTo>
                    <a:pt x="128880" y="455832"/>
                  </a:lnTo>
                  <a:lnTo>
                    <a:pt x="132363" y="445371"/>
                  </a:lnTo>
                  <a:lnTo>
                    <a:pt x="135846" y="435378"/>
                  </a:lnTo>
                  <a:lnTo>
                    <a:pt x="139329" y="425824"/>
                  </a:lnTo>
                  <a:lnTo>
                    <a:pt x="142813" y="416681"/>
                  </a:lnTo>
                  <a:lnTo>
                    <a:pt x="146296" y="407922"/>
                  </a:lnTo>
                  <a:lnTo>
                    <a:pt x="149779" y="399523"/>
                  </a:lnTo>
                  <a:lnTo>
                    <a:pt x="153262" y="391464"/>
                  </a:lnTo>
                  <a:lnTo>
                    <a:pt x="156746" y="691291"/>
                  </a:lnTo>
                  <a:lnTo>
                    <a:pt x="160229" y="679194"/>
                  </a:lnTo>
                  <a:lnTo>
                    <a:pt x="163712" y="667512"/>
                  </a:lnTo>
                  <a:lnTo>
                    <a:pt x="167195" y="1006220"/>
                  </a:lnTo>
                  <a:lnTo>
                    <a:pt x="170679" y="991530"/>
                  </a:lnTo>
                  <a:lnTo>
                    <a:pt x="174162" y="977263"/>
                  </a:lnTo>
                  <a:lnTo>
                    <a:pt x="177645" y="993795"/>
                  </a:lnTo>
                  <a:lnTo>
                    <a:pt x="181128" y="1014183"/>
                  </a:lnTo>
                  <a:lnTo>
                    <a:pt x="184612" y="1031042"/>
                  </a:lnTo>
                  <a:lnTo>
                    <a:pt x="188095" y="1017526"/>
                  </a:lnTo>
                  <a:lnTo>
                    <a:pt x="191578" y="1004360"/>
                  </a:lnTo>
                  <a:lnTo>
                    <a:pt x="195061" y="1231858"/>
                  </a:lnTo>
                  <a:lnTo>
                    <a:pt x="198545" y="1217802"/>
                  </a:lnTo>
                  <a:lnTo>
                    <a:pt x="202028" y="1204063"/>
                  </a:lnTo>
                  <a:lnTo>
                    <a:pt x="205511" y="1259725"/>
                  </a:lnTo>
                  <a:lnTo>
                    <a:pt x="208994" y="1246242"/>
                  </a:lnTo>
                  <a:lnTo>
                    <a:pt x="212478" y="1233044"/>
                  </a:lnTo>
                  <a:lnTo>
                    <a:pt x="215961" y="1284310"/>
                  </a:lnTo>
                  <a:lnTo>
                    <a:pt x="219444" y="1271365"/>
                  </a:lnTo>
                  <a:lnTo>
                    <a:pt x="222927" y="1258678"/>
                  </a:lnTo>
                  <a:lnTo>
                    <a:pt x="226411" y="1246242"/>
                  </a:lnTo>
                  <a:lnTo>
                    <a:pt x="229894" y="1234049"/>
                  </a:lnTo>
                  <a:lnTo>
                    <a:pt x="233377" y="1222092"/>
                  </a:lnTo>
                  <a:lnTo>
                    <a:pt x="236860" y="1210365"/>
                  </a:lnTo>
                  <a:lnTo>
                    <a:pt x="240344" y="1198861"/>
                  </a:lnTo>
                  <a:lnTo>
                    <a:pt x="243827" y="1195374"/>
                  </a:lnTo>
                  <a:lnTo>
                    <a:pt x="247310" y="1205436"/>
                  </a:lnTo>
                  <a:lnTo>
                    <a:pt x="250793" y="1215135"/>
                  </a:lnTo>
                  <a:lnTo>
                    <a:pt x="254277" y="1212859"/>
                  </a:lnTo>
                  <a:lnTo>
                    <a:pt x="257760" y="1202126"/>
                  </a:lnTo>
                  <a:lnTo>
                    <a:pt x="261243" y="1191581"/>
                  </a:lnTo>
                  <a:lnTo>
                    <a:pt x="264726" y="1196947"/>
                  </a:lnTo>
                  <a:lnTo>
                    <a:pt x="268210" y="1206195"/>
                  </a:lnTo>
                  <a:lnTo>
                    <a:pt x="271693" y="1215029"/>
                  </a:lnTo>
                  <a:lnTo>
                    <a:pt x="275176" y="1204970"/>
                  </a:lnTo>
                  <a:lnTo>
                    <a:pt x="278659" y="1195075"/>
                  </a:lnTo>
                  <a:lnTo>
                    <a:pt x="282143" y="1335375"/>
                  </a:lnTo>
                  <a:lnTo>
                    <a:pt x="285626" y="1341467"/>
                  </a:lnTo>
                  <a:lnTo>
                    <a:pt x="289109" y="1347380"/>
                  </a:lnTo>
                  <a:lnTo>
                    <a:pt x="292592" y="1395458"/>
                  </a:lnTo>
                  <a:lnTo>
                    <a:pt x="296075" y="1400329"/>
                  </a:lnTo>
                  <a:lnTo>
                    <a:pt x="299559" y="1405064"/>
                  </a:lnTo>
                  <a:lnTo>
                    <a:pt x="303042" y="1548577"/>
                  </a:lnTo>
                  <a:lnTo>
                    <a:pt x="306525" y="1538754"/>
                  </a:lnTo>
                  <a:lnTo>
                    <a:pt x="310008" y="1529054"/>
                  </a:lnTo>
                  <a:lnTo>
                    <a:pt x="313492" y="1519476"/>
                  </a:lnTo>
                  <a:lnTo>
                    <a:pt x="316975" y="1510017"/>
                  </a:lnTo>
                  <a:lnTo>
                    <a:pt x="320458" y="1500675"/>
                  </a:lnTo>
                  <a:lnTo>
                    <a:pt x="323941" y="1491447"/>
                  </a:lnTo>
                  <a:lnTo>
                    <a:pt x="327425" y="1482333"/>
                  </a:lnTo>
                  <a:lnTo>
                    <a:pt x="330908" y="1476894"/>
                  </a:lnTo>
                  <a:lnTo>
                    <a:pt x="334391" y="1480066"/>
                  </a:lnTo>
                  <a:lnTo>
                    <a:pt x="337874" y="1483162"/>
                  </a:lnTo>
                  <a:lnTo>
                    <a:pt x="341358" y="1486186"/>
                  </a:lnTo>
                  <a:lnTo>
                    <a:pt x="344841" y="1489141"/>
                  </a:lnTo>
                  <a:lnTo>
                    <a:pt x="348324" y="1492027"/>
                  </a:lnTo>
                  <a:lnTo>
                    <a:pt x="351807" y="1494849"/>
                  </a:lnTo>
                  <a:lnTo>
                    <a:pt x="355291" y="1497607"/>
                  </a:lnTo>
                  <a:lnTo>
                    <a:pt x="358774" y="1500304"/>
                  </a:lnTo>
                  <a:lnTo>
                    <a:pt x="362257" y="1502943"/>
                  </a:lnTo>
                  <a:lnTo>
                    <a:pt x="365740" y="1505524"/>
                  </a:lnTo>
                  <a:lnTo>
                    <a:pt x="369224" y="1506990"/>
                  </a:lnTo>
                  <a:lnTo>
                    <a:pt x="372707" y="1502482"/>
                  </a:lnTo>
                  <a:lnTo>
                    <a:pt x="376190" y="1498037"/>
                  </a:lnTo>
                  <a:lnTo>
                    <a:pt x="379673" y="1493655"/>
                  </a:lnTo>
                  <a:lnTo>
                    <a:pt x="383157" y="1489333"/>
                  </a:lnTo>
                  <a:lnTo>
                    <a:pt x="386640" y="1485071"/>
                  </a:lnTo>
                  <a:lnTo>
                    <a:pt x="390123" y="1480868"/>
                  </a:lnTo>
                  <a:lnTo>
                    <a:pt x="393606" y="1476721"/>
                  </a:lnTo>
                  <a:lnTo>
                    <a:pt x="397090" y="1472630"/>
                  </a:lnTo>
                  <a:lnTo>
                    <a:pt x="400573" y="1574900"/>
                  </a:lnTo>
                  <a:lnTo>
                    <a:pt x="404056" y="1569701"/>
                  </a:lnTo>
                  <a:lnTo>
                    <a:pt x="407539" y="1564563"/>
                  </a:lnTo>
                  <a:lnTo>
                    <a:pt x="411023" y="1559485"/>
                  </a:lnTo>
                  <a:lnTo>
                    <a:pt x="414506" y="1554466"/>
                  </a:lnTo>
                  <a:lnTo>
                    <a:pt x="417989" y="1549506"/>
                  </a:lnTo>
                  <a:lnTo>
                    <a:pt x="421472" y="1544602"/>
                  </a:lnTo>
                  <a:lnTo>
                    <a:pt x="424956" y="1539755"/>
                  </a:lnTo>
                  <a:lnTo>
                    <a:pt x="428439" y="1534962"/>
                  </a:lnTo>
                  <a:lnTo>
                    <a:pt x="431922" y="1530224"/>
                  </a:lnTo>
                  <a:lnTo>
                    <a:pt x="435405" y="1525539"/>
                  </a:lnTo>
                  <a:lnTo>
                    <a:pt x="438889" y="1567236"/>
                  </a:lnTo>
                  <a:lnTo>
                    <a:pt x="442372" y="1560424"/>
                  </a:lnTo>
                  <a:lnTo>
                    <a:pt x="445855" y="1553671"/>
                  </a:lnTo>
                  <a:lnTo>
                    <a:pt x="449338" y="1554177"/>
                  </a:lnTo>
                  <a:lnTo>
                    <a:pt x="452822" y="1555773"/>
                  </a:lnTo>
                  <a:lnTo>
                    <a:pt x="456305" y="1557998"/>
                  </a:lnTo>
                  <a:lnTo>
                    <a:pt x="459788" y="1567550"/>
                  </a:lnTo>
                  <a:lnTo>
                    <a:pt x="463271" y="1576865"/>
                  </a:lnTo>
                  <a:lnTo>
                    <a:pt x="466755" y="1581389"/>
                  </a:lnTo>
                  <a:lnTo>
                    <a:pt x="470238" y="1574971"/>
                  </a:lnTo>
                  <a:lnTo>
                    <a:pt x="473721" y="1568606"/>
                  </a:lnTo>
                  <a:lnTo>
                    <a:pt x="477204" y="1562291"/>
                  </a:lnTo>
                  <a:lnTo>
                    <a:pt x="480688" y="1556028"/>
                  </a:lnTo>
                  <a:lnTo>
                    <a:pt x="484171" y="1549814"/>
                  </a:lnTo>
                  <a:lnTo>
                    <a:pt x="487654" y="1631067"/>
                  </a:lnTo>
                  <a:lnTo>
                    <a:pt x="491137" y="1631901"/>
                  </a:lnTo>
                  <a:lnTo>
                    <a:pt x="494621" y="1632722"/>
                  </a:lnTo>
                  <a:lnTo>
                    <a:pt x="498104" y="1627060"/>
                  </a:lnTo>
                  <a:lnTo>
                    <a:pt x="501587" y="1621019"/>
                  </a:lnTo>
                  <a:lnTo>
                    <a:pt x="505070" y="1618194"/>
                  </a:lnTo>
                  <a:lnTo>
                    <a:pt x="508554" y="1632666"/>
                  </a:lnTo>
                  <a:lnTo>
                    <a:pt x="512037" y="1646722"/>
                  </a:lnTo>
                  <a:lnTo>
                    <a:pt x="515520" y="1654437"/>
                  </a:lnTo>
                  <a:lnTo>
                    <a:pt x="519003" y="1651825"/>
                  </a:lnTo>
                  <a:lnTo>
                    <a:pt x="522487" y="1649242"/>
                  </a:lnTo>
                  <a:lnTo>
                    <a:pt x="525970" y="1646685"/>
                  </a:lnTo>
                  <a:lnTo>
                    <a:pt x="529453" y="1644155"/>
                  </a:lnTo>
                  <a:lnTo>
                    <a:pt x="532936" y="1641651"/>
                  </a:lnTo>
                  <a:lnTo>
                    <a:pt x="536420" y="1641694"/>
                  </a:lnTo>
                  <a:lnTo>
                    <a:pt x="539903" y="1642376"/>
                  </a:lnTo>
                  <a:lnTo>
                    <a:pt x="543386" y="1693758"/>
                  </a:lnTo>
                  <a:lnTo>
                    <a:pt x="546869" y="1699905"/>
                  </a:lnTo>
                  <a:lnTo>
                    <a:pt x="550353" y="1705934"/>
                  </a:lnTo>
                  <a:lnTo>
                    <a:pt x="553836" y="1741623"/>
                  </a:lnTo>
                  <a:lnTo>
                    <a:pt x="557319" y="1741623"/>
                  </a:lnTo>
                  <a:lnTo>
                    <a:pt x="560802" y="1741623"/>
                  </a:lnTo>
                  <a:lnTo>
                    <a:pt x="564286" y="1740044"/>
                  </a:lnTo>
                  <a:lnTo>
                    <a:pt x="567769" y="1736479"/>
                  </a:lnTo>
                  <a:lnTo>
                    <a:pt x="571252" y="1732942"/>
                  </a:lnTo>
                  <a:lnTo>
                    <a:pt x="574735" y="1729434"/>
                  </a:lnTo>
                  <a:lnTo>
                    <a:pt x="578218" y="1725955"/>
                  </a:lnTo>
                  <a:lnTo>
                    <a:pt x="581702" y="1722504"/>
                  </a:lnTo>
                  <a:lnTo>
                    <a:pt x="585185" y="1719080"/>
                  </a:lnTo>
                  <a:lnTo>
                    <a:pt x="588668" y="1715684"/>
                  </a:lnTo>
                  <a:lnTo>
                    <a:pt x="592151" y="1712389"/>
                  </a:lnTo>
                  <a:lnTo>
                    <a:pt x="595635" y="1709927"/>
                  </a:lnTo>
                  <a:lnTo>
                    <a:pt x="599118" y="1707487"/>
                  </a:lnTo>
                  <a:lnTo>
                    <a:pt x="602601" y="1705069"/>
                  </a:lnTo>
                  <a:lnTo>
                    <a:pt x="606084" y="1702671"/>
                  </a:lnTo>
                  <a:lnTo>
                    <a:pt x="609568" y="1700295"/>
                  </a:lnTo>
                  <a:lnTo>
                    <a:pt x="613051" y="1696606"/>
                  </a:lnTo>
                  <a:lnTo>
                    <a:pt x="616534" y="1691676"/>
                  </a:lnTo>
                  <a:lnTo>
                    <a:pt x="620017" y="1686775"/>
                  </a:lnTo>
                  <a:lnTo>
                    <a:pt x="623501" y="1681901"/>
                  </a:lnTo>
                  <a:lnTo>
                    <a:pt x="626984" y="1677056"/>
                  </a:lnTo>
                  <a:lnTo>
                    <a:pt x="630467" y="1672239"/>
                  </a:lnTo>
                  <a:lnTo>
                    <a:pt x="633950" y="1667449"/>
                  </a:lnTo>
                  <a:lnTo>
                    <a:pt x="637434" y="1662687"/>
                  </a:lnTo>
                  <a:lnTo>
                    <a:pt x="640917" y="1659167"/>
                  </a:lnTo>
                  <a:lnTo>
                    <a:pt x="644400" y="1662211"/>
                  </a:lnTo>
                  <a:lnTo>
                    <a:pt x="647883" y="1665211"/>
                  </a:lnTo>
                  <a:lnTo>
                    <a:pt x="651367" y="1668170"/>
                  </a:lnTo>
                  <a:lnTo>
                    <a:pt x="654850" y="1671088"/>
                  </a:lnTo>
                  <a:lnTo>
                    <a:pt x="658333" y="1673966"/>
                  </a:lnTo>
                  <a:lnTo>
                    <a:pt x="661816" y="1672468"/>
                  </a:lnTo>
                  <a:lnTo>
                    <a:pt x="665300" y="1667904"/>
                  </a:lnTo>
                  <a:lnTo>
                    <a:pt x="668783" y="1663366"/>
                  </a:lnTo>
                  <a:lnTo>
                    <a:pt x="672266" y="1658852"/>
                  </a:lnTo>
                  <a:lnTo>
                    <a:pt x="675749" y="1654362"/>
                  </a:lnTo>
                  <a:lnTo>
                    <a:pt x="679233" y="1677123"/>
                  </a:lnTo>
                  <a:lnTo>
                    <a:pt x="682716" y="1677464"/>
                  </a:lnTo>
                  <a:lnTo>
                    <a:pt x="686199" y="1677802"/>
                  </a:lnTo>
                  <a:lnTo>
                    <a:pt x="689682" y="1677056"/>
                  </a:lnTo>
                  <a:lnTo>
                    <a:pt x="693166" y="1672676"/>
                  </a:lnTo>
                  <a:lnTo>
                    <a:pt x="696649" y="1668318"/>
                  </a:lnTo>
                  <a:lnTo>
                    <a:pt x="700132" y="1676459"/>
                  </a:lnTo>
                  <a:lnTo>
                    <a:pt x="703615" y="1699689"/>
                  </a:lnTo>
                  <a:lnTo>
                    <a:pt x="707099" y="1722109"/>
                  </a:lnTo>
                  <a:lnTo>
                    <a:pt x="710582" y="1735322"/>
                  </a:lnTo>
                  <a:lnTo>
                    <a:pt x="714065" y="1743868"/>
                  </a:lnTo>
                  <a:lnTo>
                    <a:pt x="717548" y="1752249"/>
                  </a:lnTo>
                  <a:lnTo>
                    <a:pt x="721032" y="1753263"/>
                  </a:lnTo>
                  <a:lnTo>
                    <a:pt x="724515" y="1753207"/>
                  </a:lnTo>
                  <a:lnTo>
                    <a:pt x="727998" y="1776104"/>
                  </a:lnTo>
                  <a:lnTo>
                    <a:pt x="731481" y="1779919"/>
                  </a:lnTo>
                  <a:lnTo>
                    <a:pt x="734965" y="1783681"/>
                  </a:lnTo>
                  <a:lnTo>
                    <a:pt x="738448" y="1788561"/>
                  </a:lnTo>
                  <a:lnTo>
                    <a:pt x="741931" y="1796056"/>
                  </a:lnTo>
                  <a:lnTo>
                    <a:pt x="745414" y="1803415"/>
                  </a:lnTo>
                  <a:lnTo>
                    <a:pt x="748898" y="1808715"/>
                  </a:lnTo>
                  <a:lnTo>
                    <a:pt x="752381" y="1812136"/>
                  </a:lnTo>
                  <a:lnTo>
                    <a:pt x="755864" y="1815512"/>
                  </a:lnTo>
                  <a:lnTo>
                    <a:pt x="759347" y="1818844"/>
                  </a:lnTo>
                  <a:lnTo>
                    <a:pt x="762831" y="1822132"/>
                  </a:lnTo>
                  <a:lnTo>
                    <a:pt x="766314" y="1825377"/>
                  </a:lnTo>
                  <a:lnTo>
                    <a:pt x="769797" y="1867443"/>
                  </a:lnTo>
                  <a:lnTo>
                    <a:pt x="773280" y="1880319"/>
                  </a:lnTo>
                  <a:lnTo>
                    <a:pt x="776764" y="1891067"/>
                  </a:lnTo>
                  <a:lnTo>
                    <a:pt x="780247" y="1892081"/>
                  </a:lnTo>
                  <a:lnTo>
                    <a:pt x="783730" y="1893085"/>
                  </a:lnTo>
                  <a:lnTo>
                    <a:pt x="787213" y="1894078"/>
                  </a:lnTo>
                  <a:lnTo>
                    <a:pt x="790697" y="1895062"/>
                  </a:lnTo>
                  <a:lnTo>
                    <a:pt x="794180" y="1896035"/>
                  </a:lnTo>
                  <a:lnTo>
                    <a:pt x="797663" y="1896536"/>
                  </a:lnTo>
                  <a:lnTo>
                    <a:pt x="801146" y="1896708"/>
                  </a:lnTo>
                  <a:lnTo>
                    <a:pt x="804630" y="1896878"/>
                  </a:lnTo>
                  <a:lnTo>
                    <a:pt x="808113" y="1897047"/>
                  </a:lnTo>
                  <a:lnTo>
                    <a:pt x="811596" y="1897215"/>
                  </a:lnTo>
                  <a:lnTo>
                    <a:pt x="815079" y="1897381"/>
                  </a:lnTo>
                  <a:lnTo>
                    <a:pt x="818563" y="1897545"/>
                  </a:lnTo>
                  <a:lnTo>
                    <a:pt x="822046" y="1897708"/>
                  </a:lnTo>
                  <a:lnTo>
                    <a:pt x="825529" y="1897870"/>
                  </a:lnTo>
                  <a:lnTo>
                    <a:pt x="829012" y="1898030"/>
                  </a:lnTo>
                  <a:lnTo>
                    <a:pt x="832496" y="1898189"/>
                  </a:lnTo>
                  <a:lnTo>
                    <a:pt x="835979" y="1896671"/>
                  </a:lnTo>
                  <a:lnTo>
                    <a:pt x="839462" y="1893078"/>
                  </a:lnTo>
                  <a:lnTo>
                    <a:pt x="842945" y="1889499"/>
                  </a:lnTo>
                  <a:lnTo>
                    <a:pt x="846429" y="1905469"/>
                  </a:lnTo>
                  <a:lnTo>
                    <a:pt x="849912" y="1906325"/>
                  </a:lnTo>
                  <a:lnTo>
                    <a:pt x="853395" y="1907173"/>
                  </a:lnTo>
                  <a:lnTo>
                    <a:pt x="856878" y="1908013"/>
                  </a:lnTo>
                  <a:lnTo>
                    <a:pt x="860361" y="1908845"/>
                  </a:lnTo>
                  <a:lnTo>
                    <a:pt x="863845" y="1909542"/>
                  </a:lnTo>
                  <a:lnTo>
                    <a:pt x="867328" y="1908933"/>
                  </a:lnTo>
                  <a:lnTo>
                    <a:pt x="870811" y="1908327"/>
                  </a:lnTo>
                  <a:lnTo>
                    <a:pt x="874294" y="1907727"/>
                  </a:lnTo>
                  <a:lnTo>
                    <a:pt x="877778" y="1907130"/>
                  </a:lnTo>
                  <a:lnTo>
                    <a:pt x="881261" y="1906538"/>
                  </a:lnTo>
                  <a:lnTo>
                    <a:pt x="884744" y="1905950"/>
                  </a:lnTo>
                  <a:lnTo>
                    <a:pt x="888227" y="1905366"/>
                  </a:lnTo>
                  <a:lnTo>
                    <a:pt x="891711" y="1904786"/>
                  </a:lnTo>
                  <a:lnTo>
                    <a:pt x="895194" y="1945950"/>
                  </a:lnTo>
                  <a:lnTo>
                    <a:pt x="898677" y="1950497"/>
                  </a:lnTo>
                  <a:lnTo>
                    <a:pt x="902160" y="1954983"/>
                  </a:lnTo>
                  <a:lnTo>
                    <a:pt x="905644" y="1956975"/>
                  </a:lnTo>
                  <a:lnTo>
                    <a:pt x="909127" y="1958812"/>
                  </a:lnTo>
                  <a:lnTo>
                    <a:pt x="912610" y="1960631"/>
                  </a:lnTo>
                  <a:lnTo>
                    <a:pt x="916093" y="1962432"/>
                  </a:lnTo>
                  <a:lnTo>
                    <a:pt x="919577" y="1964214"/>
                  </a:lnTo>
                  <a:lnTo>
                    <a:pt x="923060" y="1995074"/>
                  </a:lnTo>
                  <a:lnTo>
                    <a:pt x="926543" y="2001404"/>
                  </a:lnTo>
                  <a:lnTo>
                    <a:pt x="930026" y="2007633"/>
                  </a:lnTo>
                  <a:lnTo>
                    <a:pt x="933510" y="2017126"/>
                  </a:lnTo>
                  <a:lnTo>
                    <a:pt x="936993" y="2017984"/>
                  </a:lnTo>
                  <a:lnTo>
                    <a:pt x="940476" y="2018835"/>
                  </a:lnTo>
                  <a:lnTo>
                    <a:pt x="943959" y="2019678"/>
                  </a:lnTo>
                  <a:lnTo>
                    <a:pt x="947443" y="2020514"/>
                  </a:lnTo>
                  <a:lnTo>
                    <a:pt x="950926" y="2021343"/>
                  </a:lnTo>
                  <a:lnTo>
                    <a:pt x="954409" y="2022165"/>
                  </a:lnTo>
                  <a:lnTo>
                    <a:pt x="957892" y="2022980"/>
                  </a:lnTo>
                  <a:lnTo>
                    <a:pt x="961376" y="2023789"/>
                  </a:lnTo>
                  <a:lnTo>
                    <a:pt x="964859" y="2024590"/>
                  </a:lnTo>
                  <a:lnTo>
                    <a:pt x="968342" y="2025385"/>
                  </a:lnTo>
                  <a:lnTo>
                    <a:pt x="971825" y="2029351"/>
                  </a:lnTo>
                  <a:lnTo>
                    <a:pt x="975309" y="2037121"/>
                  </a:lnTo>
                  <a:lnTo>
                    <a:pt x="978792" y="2044753"/>
                  </a:lnTo>
                  <a:lnTo>
                    <a:pt x="982275" y="2048094"/>
                  </a:lnTo>
                  <a:lnTo>
                    <a:pt x="985758" y="2049290"/>
                  </a:lnTo>
                  <a:lnTo>
                    <a:pt x="989242" y="2050476"/>
                  </a:lnTo>
                  <a:lnTo>
                    <a:pt x="992725" y="2050745"/>
                  </a:lnTo>
                  <a:lnTo>
                    <a:pt x="996208" y="2050886"/>
                  </a:lnTo>
                  <a:lnTo>
                    <a:pt x="999691" y="2051026"/>
                  </a:lnTo>
                  <a:lnTo>
                    <a:pt x="1003175" y="2051165"/>
                  </a:lnTo>
                  <a:lnTo>
                    <a:pt x="1006658" y="2051303"/>
                  </a:lnTo>
                  <a:lnTo>
                    <a:pt x="1010141" y="2050818"/>
                  </a:lnTo>
                  <a:lnTo>
                    <a:pt x="1013624" y="2048929"/>
                  </a:lnTo>
                  <a:lnTo>
                    <a:pt x="1017108" y="2047049"/>
                  </a:lnTo>
                  <a:lnTo>
                    <a:pt x="1020591" y="2045176"/>
                  </a:lnTo>
                  <a:lnTo>
                    <a:pt x="1024074" y="2043311"/>
                  </a:lnTo>
                  <a:lnTo>
                    <a:pt x="1027557" y="2041455"/>
                  </a:lnTo>
                  <a:lnTo>
                    <a:pt x="1031041" y="2085380"/>
                  </a:lnTo>
                  <a:lnTo>
                    <a:pt x="1034524" y="2086340"/>
                  </a:lnTo>
                  <a:lnTo>
                    <a:pt x="1038007" y="2087291"/>
                  </a:lnTo>
                  <a:lnTo>
                    <a:pt x="1041490" y="2107256"/>
                  </a:lnTo>
                  <a:lnTo>
                    <a:pt x="1044974" y="2117093"/>
                  </a:lnTo>
                  <a:lnTo>
                    <a:pt x="1048457" y="2125283"/>
                  </a:lnTo>
                  <a:lnTo>
                    <a:pt x="1051940" y="2126045"/>
                  </a:lnTo>
                  <a:lnTo>
                    <a:pt x="1055423" y="2126801"/>
                  </a:lnTo>
                  <a:lnTo>
                    <a:pt x="1058907" y="2127552"/>
                  </a:lnTo>
                  <a:lnTo>
                    <a:pt x="1062390" y="2128296"/>
                  </a:lnTo>
                  <a:lnTo>
                    <a:pt x="1065873" y="2129035"/>
                  </a:lnTo>
                  <a:lnTo>
                    <a:pt x="1069356" y="2136539"/>
                  </a:lnTo>
                  <a:lnTo>
                    <a:pt x="1072840" y="2140607"/>
                  </a:lnTo>
                  <a:lnTo>
                    <a:pt x="1076323" y="2144624"/>
                  </a:lnTo>
                  <a:lnTo>
                    <a:pt x="1079806" y="2148591"/>
                  </a:lnTo>
                  <a:lnTo>
                    <a:pt x="1083289" y="2152510"/>
                  </a:lnTo>
                  <a:lnTo>
                    <a:pt x="1086773" y="2156417"/>
                  </a:lnTo>
                  <a:lnTo>
                    <a:pt x="1090256" y="2161844"/>
                  </a:lnTo>
                  <a:lnTo>
                    <a:pt x="1093739" y="2167193"/>
                  </a:lnTo>
                  <a:lnTo>
                    <a:pt x="1097222" y="2171073"/>
                  </a:lnTo>
                  <a:lnTo>
                    <a:pt x="1100706" y="2170440"/>
                  </a:lnTo>
                  <a:lnTo>
                    <a:pt x="1104189" y="2169810"/>
                  </a:lnTo>
                  <a:lnTo>
                    <a:pt x="1107672" y="2169184"/>
                  </a:lnTo>
                  <a:lnTo>
                    <a:pt x="1111155" y="2168561"/>
                  </a:lnTo>
                  <a:lnTo>
                    <a:pt x="1114639" y="2167941"/>
                  </a:lnTo>
                  <a:lnTo>
                    <a:pt x="1118122" y="2167324"/>
                  </a:lnTo>
                  <a:lnTo>
                    <a:pt x="1121605" y="2166711"/>
                  </a:lnTo>
                  <a:lnTo>
                    <a:pt x="1125088" y="2166101"/>
                  </a:lnTo>
                  <a:lnTo>
                    <a:pt x="1128572" y="2165494"/>
                  </a:lnTo>
                  <a:lnTo>
                    <a:pt x="1132055" y="2164891"/>
                  </a:lnTo>
                  <a:lnTo>
                    <a:pt x="1135538" y="2164182"/>
                  </a:lnTo>
                  <a:lnTo>
                    <a:pt x="1139021" y="2162437"/>
                  </a:lnTo>
                  <a:lnTo>
                    <a:pt x="1142505" y="2160698"/>
                  </a:lnTo>
                  <a:lnTo>
                    <a:pt x="1145988" y="2158965"/>
                  </a:lnTo>
                  <a:lnTo>
                    <a:pt x="1149471" y="2157239"/>
                  </a:lnTo>
                  <a:lnTo>
                    <a:pt x="1152954" y="2155518"/>
                  </a:lnTo>
                  <a:lnTo>
                    <a:pt x="1156437" y="2172175"/>
                  </a:lnTo>
                  <a:lnTo>
                    <a:pt x="1159921" y="2173423"/>
                  </a:lnTo>
                  <a:lnTo>
                    <a:pt x="1163404" y="2174662"/>
                  </a:lnTo>
                  <a:lnTo>
                    <a:pt x="1166887" y="2175891"/>
                  </a:lnTo>
                  <a:lnTo>
                    <a:pt x="1170370" y="2177110"/>
                  </a:lnTo>
                  <a:lnTo>
                    <a:pt x="1173854" y="2178320"/>
                  </a:lnTo>
                  <a:lnTo>
                    <a:pt x="1177337" y="2176626"/>
                  </a:lnTo>
                  <a:lnTo>
                    <a:pt x="1180820" y="2174793"/>
                  </a:lnTo>
                  <a:lnTo>
                    <a:pt x="1184303" y="2172966"/>
                  </a:lnTo>
                  <a:lnTo>
                    <a:pt x="1187787" y="2171144"/>
                  </a:lnTo>
                  <a:lnTo>
                    <a:pt x="1191270" y="2169329"/>
                  </a:lnTo>
                  <a:lnTo>
                    <a:pt x="1194753" y="2167518"/>
                  </a:lnTo>
                  <a:lnTo>
                    <a:pt x="1198236" y="2165714"/>
                  </a:lnTo>
                  <a:lnTo>
                    <a:pt x="1201720" y="2163915"/>
                  </a:lnTo>
                  <a:lnTo>
                    <a:pt x="1205203" y="2162121"/>
                  </a:lnTo>
                  <a:lnTo>
                    <a:pt x="1208686" y="2160333"/>
                  </a:lnTo>
                  <a:lnTo>
                    <a:pt x="1212169" y="2158550"/>
                  </a:lnTo>
                  <a:lnTo>
                    <a:pt x="1215653" y="2156773"/>
                  </a:lnTo>
                  <a:lnTo>
                    <a:pt x="1219136" y="2155002"/>
                  </a:lnTo>
                  <a:lnTo>
                    <a:pt x="1222619" y="2153402"/>
                  </a:lnTo>
                  <a:lnTo>
                    <a:pt x="1226102" y="2158260"/>
                  </a:lnTo>
                  <a:lnTo>
                    <a:pt x="1229586" y="2163056"/>
                  </a:lnTo>
                  <a:lnTo>
                    <a:pt x="1233069" y="2186179"/>
                  </a:lnTo>
                  <a:lnTo>
                    <a:pt x="1236552" y="2187060"/>
                  </a:lnTo>
                  <a:lnTo>
                    <a:pt x="1240035" y="2187934"/>
                  </a:lnTo>
                  <a:lnTo>
                    <a:pt x="1243519" y="2188803"/>
                  </a:lnTo>
                  <a:lnTo>
                    <a:pt x="1247002" y="2189666"/>
                  </a:lnTo>
                  <a:lnTo>
                    <a:pt x="1250485" y="2190522"/>
                  </a:lnTo>
                  <a:lnTo>
                    <a:pt x="1253968" y="2191373"/>
                  </a:lnTo>
                  <a:lnTo>
                    <a:pt x="1257452" y="2192218"/>
                  </a:lnTo>
                  <a:lnTo>
                    <a:pt x="1260935" y="2193057"/>
                  </a:lnTo>
                  <a:lnTo>
                    <a:pt x="1264418" y="2194664"/>
                  </a:lnTo>
                  <a:lnTo>
                    <a:pt x="1267901" y="2196360"/>
                  </a:lnTo>
                  <a:lnTo>
                    <a:pt x="1271385" y="2216132"/>
                  </a:lnTo>
                  <a:lnTo>
                    <a:pt x="1274868" y="2220213"/>
                  </a:lnTo>
                  <a:lnTo>
                    <a:pt x="1278351" y="2224246"/>
                  </a:lnTo>
                  <a:lnTo>
                    <a:pt x="1281834" y="2227081"/>
                  </a:lnTo>
                  <a:lnTo>
                    <a:pt x="1285318" y="2227359"/>
                  </a:lnTo>
                  <a:lnTo>
                    <a:pt x="1288801" y="2227637"/>
                  </a:lnTo>
                  <a:lnTo>
                    <a:pt x="1292284" y="2230475"/>
                  </a:lnTo>
                  <a:lnTo>
                    <a:pt x="1295767" y="2235565"/>
                  </a:lnTo>
                  <a:lnTo>
                    <a:pt x="1299251" y="2240587"/>
                  </a:lnTo>
                  <a:lnTo>
                    <a:pt x="1302734" y="2242047"/>
                  </a:lnTo>
                  <a:lnTo>
                    <a:pt x="1306217" y="2242275"/>
                  </a:lnTo>
                  <a:lnTo>
                    <a:pt x="1309700" y="2242502"/>
                  </a:lnTo>
                  <a:lnTo>
                    <a:pt x="1313184" y="2242728"/>
                  </a:lnTo>
                  <a:lnTo>
                    <a:pt x="1316667" y="2242952"/>
                  </a:lnTo>
                  <a:lnTo>
                    <a:pt x="1320150" y="2242911"/>
                  </a:lnTo>
                  <a:lnTo>
                    <a:pt x="1323633" y="2241583"/>
                  </a:lnTo>
                  <a:lnTo>
                    <a:pt x="1327117" y="2240259"/>
                  </a:lnTo>
                  <a:lnTo>
                    <a:pt x="1330600" y="2238939"/>
                  </a:lnTo>
                  <a:lnTo>
                    <a:pt x="1334083" y="2237623"/>
                  </a:lnTo>
                  <a:lnTo>
                    <a:pt x="1337566" y="2236311"/>
                  </a:lnTo>
                  <a:lnTo>
                    <a:pt x="1341050" y="2235003"/>
                  </a:lnTo>
                  <a:lnTo>
                    <a:pt x="1344533" y="2233700"/>
                  </a:lnTo>
                  <a:lnTo>
                    <a:pt x="1348016" y="2232400"/>
                  </a:lnTo>
                  <a:lnTo>
                    <a:pt x="1351499" y="2231654"/>
                  </a:lnTo>
                  <a:lnTo>
                    <a:pt x="1354983" y="2231038"/>
                  </a:lnTo>
                  <a:lnTo>
                    <a:pt x="1358466" y="2230424"/>
                  </a:lnTo>
                  <a:lnTo>
                    <a:pt x="1361949" y="2229812"/>
                  </a:lnTo>
                  <a:lnTo>
                    <a:pt x="1365432" y="2229203"/>
                  </a:lnTo>
                  <a:lnTo>
                    <a:pt x="1368916" y="2228597"/>
                  </a:lnTo>
                  <a:lnTo>
                    <a:pt x="1372399" y="2227993"/>
                  </a:lnTo>
                  <a:lnTo>
                    <a:pt x="1375882" y="2227392"/>
                  </a:lnTo>
                  <a:lnTo>
                    <a:pt x="1379365" y="2226793"/>
                  </a:lnTo>
                  <a:lnTo>
                    <a:pt x="1382849" y="2226196"/>
                  </a:lnTo>
                  <a:lnTo>
                    <a:pt x="1386332" y="2225602"/>
                  </a:lnTo>
                  <a:lnTo>
                    <a:pt x="1389815" y="2230909"/>
                  </a:lnTo>
                  <a:lnTo>
                    <a:pt x="1393298" y="2238982"/>
                  </a:lnTo>
                  <a:lnTo>
                    <a:pt x="1396782" y="2246912"/>
                  </a:lnTo>
                  <a:lnTo>
                    <a:pt x="1400265" y="2247017"/>
                  </a:lnTo>
                  <a:lnTo>
                    <a:pt x="1403748" y="2246127"/>
                  </a:lnTo>
                  <a:lnTo>
                    <a:pt x="1407231" y="2245239"/>
                  </a:lnTo>
                  <a:lnTo>
                    <a:pt x="1410715" y="2244354"/>
                  </a:lnTo>
                  <a:lnTo>
                    <a:pt x="1414198" y="2243473"/>
                  </a:lnTo>
                  <a:lnTo>
                    <a:pt x="1417681" y="2242595"/>
                  </a:lnTo>
                  <a:lnTo>
                    <a:pt x="1421164" y="2241719"/>
                  </a:lnTo>
                  <a:lnTo>
                    <a:pt x="1424648" y="2240847"/>
                  </a:lnTo>
                  <a:lnTo>
                    <a:pt x="1428131" y="2239978"/>
                  </a:lnTo>
                  <a:lnTo>
                    <a:pt x="1431614" y="2239112"/>
                  </a:lnTo>
                  <a:lnTo>
                    <a:pt x="1435097" y="2238248"/>
                  </a:lnTo>
                  <a:lnTo>
                    <a:pt x="1438580" y="2237388"/>
                  </a:lnTo>
                  <a:lnTo>
                    <a:pt x="1442064" y="2236531"/>
                  </a:lnTo>
                  <a:lnTo>
                    <a:pt x="1445547" y="2235677"/>
                  </a:lnTo>
                  <a:lnTo>
                    <a:pt x="1449030" y="2253640"/>
                  </a:lnTo>
                  <a:lnTo>
                    <a:pt x="1452513" y="2256928"/>
                  </a:lnTo>
                  <a:lnTo>
                    <a:pt x="1455997" y="2260361"/>
                  </a:lnTo>
                  <a:lnTo>
                    <a:pt x="1459480" y="2264600"/>
                  </a:lnTo>
                  <a:lnTo>
                    <a:pt x="1462963" y="2268790"/>
                  </a:lnTo>
                  <a:lnTo>
                    <a:pt x="1466446" y="2280458"/>
                  </a:lnTo>
                  <a:lnTo>
                    <a:pt x="1469930" y="2282525"/>
                  </a:lnTo>
                  <a:lnTo>
                    <a:pt x="1473413" y="2284576"/>
                  </a:lnTo>
                  <a:lnTo>
                    <a:pt x="1476896" y="2284857"/>
                  </a:lnTo>
                  <a:lnTo>
                    <a:pt x="1480379" y="2283977"/>
                  </a:lnTo>
                  <a:lnTo>
                    <a:pt x="1483863" y="2283099"/>
                  </a:lnTo>
                  <a:lnTo>
                    <a:pt x="1487346" y="2282225"/>
                  </a:lnTo>
                  <a:lnTo>
                    <a:pt x="1490829" y="2281353"/>
                  </a:lnTo>
                  <a:lnTo>
                    <a:pt x="1494312" y="2280484"/>
                  </a:lnTo>
                  <a:lnTo>
                    <a:pt x="1497796" y="2279618"/>
                  </a:lnTo>
                  <a:lnTo>
                    <a:pt x="1501279" y="2278755"/>
                  </a:lnTo>
                  <a:lnTo>
                    <a:pt x="1504762" y="2277895"/>
                  </a:lnTo>
                  <a:lnTo>
                    <a:pt x="1508245" y="2277037"/>
                  </a:lnTo>
                  <a:lnTo>
                    <a:pt x="1511729" y="2276182"/>
                  </a:lnTo>
                  <a:lnTo>
                    <a:pt x="1515212" y="2299564"/>
                  </a:lnTo>
                  <a:lnTo>
                    <a:pt x="1518695" y="2299924"/>
                  </a:lnTo>
                  <a:lnTo>
                    <a:pt x="1522178" y="2300283"/>
                  </a:lnTo>
                  <a:lnTo>
                    <a:pt x="1525662" y="2300639"/>
                  </a:lnTo>
                  <a:lnTo>
                    <a:pt x="1529145" y="2300994"/>
                  </a:lnTo>
                  <a:lnTo>
                    <a:pt x="1532628" y="2301347"/>
                  </a:lnTo>
                  <a:lnTo>
                    <a:pt x="1536111" y="2301698"/>
                  </a:lnTo>
                  <a:lnTo>
                    <a:pt x="1539595" y="2302047"/>
                  </a:lnTo>
                  <a:lnTo>
                    <a:pt x="1543078" y="2302426"/>
                  </a:lnTo>
                  <a:lnTo>
                    <a:pt x="1546561" y="2303072"/>
                  </a:lnTo>
                  <a:lnTo>
                    <a:pt x="1550044" y="2303714"/>
                  </a:lnTo>
                  <a:lnTo>
                    <a:pt x="1553528" y="2304353"/>
                  </a:lnTo>
                  <a:lnTo>
                    <a:pt x="1557011" y="2304988"/>
                  </a:lnTo>
                  <a:lnTo>
                    <a:pt x="1560494" y="2305619"/>
                  </a:lnTo>
                  <a:lnTo>
                    <a:pt x="1563977" y="2306248"/>
                  </a:lnTo>
                  <a:lnTo>
                    <a:pt x="1567461" y="2306872"/>
                  </a:lnTo>
                  <a:lnTo>
                    <a:pt x="1570944" y="2307494"/>
                  </a:lnTo>
                  <a:lnTo>
                    <a:pt x="1574427" y="2310290"/>
                  </a:lnTo>
                  <a:lnTo>
                    <a:pt x="1577910" y="2313794"/>
                  </a:lnTo>
                  <a:lnTo>
                    <a:pt x="1581394" y="2317261"/>
                  </a:lnTo>
                  <a:lnTo>
                    <a:pt x="1584877" y="2321512"/>
                  </a:lnTo>
                  <a:lnTo>
                    <a:pt x="1588360" y="2325747"/>
                  </a:lnTo>
                  <a:lnTo>
                    <a:pt x="1591843" y="2329932"/>
                  </a:lnTo>
                  <a:lnTo>
                    <a:pt x="1595327" y="2334069"/>
                  </a:lnTo>
                  <a:lnTo>
                    <a:pt x="1598810" y="2338159"/>
                  </a:lnTo>
                  <a:lnTo>
                    <a:pt x="1602293" y="2341885"/>
                  </a:lnTo>
                  <a:lnTo>
                    <a:pt x="1605776" y="2345079"/>
                  </a:lnTo>
                  <a:lnTo>
                    <a:pt x="1609260" y="2348241"/>
                  </a:lnTo>
                  <a:lnTo>
                    <a:pt x="1612743" y="2361387"/>
                  </a:lnTo>
                  <a:lnTo>
                    <a:pt x="1616226" y="2362861"/>
                  </a:lnTo>
                  <a:lnTo>
                    <a:pt x="1619709" y="2364324"/>
                  </a:lnTo>
                  <a:lnTo>
                    <a:pt x="1623193" y="2366408"/>
                  </a:lnTo>
                  <a:lnTo>
                    <a:pt x="1626676" y="2368612"/>
                  </a:lnTo>
                  <a:lnTo>
                    <a:pt x="1630159" y="2391624"/>
                  </a:lnTo>
                  <a:lnTo>
                    <a:pt x="1633642" y="2395845"/>
                  </a:lnTo>
                  <a:lnTo>
                    <a:pt x="1637126" y="2400016"/>
                  </a:lnTo>
                  <a:lnTo>
                    <a:pt x="1640609" y="2403081"/>
                  </a:lnTo>
                  <a:lnTo>
                    <a:pt x="1644092" y="2402921"/>
                  </a:lnTo>
                  <a:lnTo>
                    <a:pt x="1647575" y="2402762"/>
                  </a:lnTo>
                  <a:lnTo>
                    <a:pt x="1651059" y="2402604"/>
                  </a:lnTo>
                  <a:lnTo>
                    <a:pt x="1654542" y="2402446"/>
                  </a:lnTo>
                  <a:lnTo>
                    <a:pt x="1658025" y="2402289"/>
                  </a:lnTo>
                  <a:lnTo>
                    <a:pt x="1661508" y="2402133"/>
                  </a:lnTo>
                  <a:lnTo>
                    <a:pt x="1664992" y="2401977"/>
                  </a:lnTo>
                  <a:lnTo>
                    <a:pt x="1668475" y="2401822"/>
                  </a:lnTo>
                  <a:lnTo>
                    <a:pt x="1671958" y="2401667"/>
                  </a:lnTo>
                  <a:lnTo>
                    <a:pt x="1675441" y="2401513"/>
                  </a:lnTo>
                  <a:lnTo>
                    <a:pt x="1678925" y="2401360"/>
                  </a:lnTo>
                  <a:lnTo>
                    <a:pt x="1682408" y="2401207"/>
                  </a:lnTo>
                  <a:lnTo>
                    <a:pt x="1685891" y="2401055"/>
                  </a:lnTo>
                  <a:lnTo>
                    <a:pt x="1689374" y="2401236"/>
                  </a:lnTo>
                  <a:lnTo>
                    <a:pt x="1692858" y="2402121"/>
                  </a:lnTo>
                  <a:lnTo>
                    <a:pt x="1696341" y="2403001"/>
                  </a:lnTo>
                  <a:lnTo>
                    <a:pt x="1699824" y="2403876"/>
                  </a:lnTo>
                  <a:lnTo>
                    <a:pt x="1703307" y="2404746"/>
                  </a:lnTo>
                  <a:lnTo>
                    <a:pt x="1706791" y="2405611"/>
                  </a:lnTo>
                  <a:lnTo>
                    <a:pt x="1710274" y="2407740"/>
                  </a:lnTo>
                  <a:lnTo>
                    <a:pt x="1713757" y="2410273"/>
                  </a:lnTo>
                  <a:lnTo>
                    <a:pt x="1717240" y="2412783"/>
                  </a:lnTo>
                  <a:lnTo>
                    <a:pt x="1720723" y="2417185"/>
                  </a:lnTo>
                  <a:lnTo>
                    <a:pt x="1724207" y="2421604"/>
                  </a:lnTo>
                  <a:lnTo>
                    <a:pt x="1727690" y="2425739"/>
                  </a:lnTo>
                  <a:lnTo>
                    <a:pt x="1731173" y="2428770"/>
                  </a:lnTo>
                  <a:lnTo>
                    <a:pt x="1734656" y="2431772"/>
                  </a:lnTo>
                  <a:lnTo>
                    <a:pt x="1738140" y="2453774"/>
                  </a:lnTo>
                  <a:lnTo>
                    <a:pt x="1741623" y="2456575"/>
                  </a:lnTo>
                  <a:lnTo>
                    <a:pt x="1745106" y="2459350"/>
                  </a:lnTo>
                  <a:lnTo>
                    <a:pt x="1748589" y="2460740"/>
                  </a:lnTo>
                  <a:lnTo>
                    <a:pt x="1752073" y="2461243"/>
                  </a:lnTo>
                  <a:lnTo>
                    <a:pt x="1755556" y="2461744"/>
                  </a:lnTo>
                  <a:lnTo>
                    <a:pt x="1759039" y="2462242"/>
                  </a:lnTo>
                  <a:lnTo>
                    <a:pt x="1762522" y="2462737"/>
                  </a:lnTo>
                  <a:lnTo>
                    <a:pt x="1766006" y="2463231"/>
                  </a:lnTo>
                  <a:lnTo>
                    <a:pt x="1769489" y="2463721"/>
                  </a:lnTo>
                  <a:lnTo>
                    <a:pt x="1772972" y="2464210"/>
                  </a:lnTo>
                  <a:lnTo>
                    <a:pt x="1776455" y="2464696"/>
                  </a:lnTo>
                  <a:lnTo>
                    <a:pt x="1779939" y="2465179"/>
                  </a:lnTo>
                  <a:lnTo>
                    <a:pt x="1783422" y="2465661"/>
                  </a:lnTo>
                  <a:lnTo>
                    <a:pt x="1786905" y="2466072"/>
                  </a:lnTo>
                  <a:lnTo>
                    <a:pt x="1790388" y="2466405"/>
                  </a:lnTo>
                  <a:lnTo>
                    <a:pt x="1793872" y="2466736"/>
                  </a:lnTo>
                  <a:lnTo>
                    <a:pt x="1797355" y="2467065"/>
                  </a:lnTo>
                  <a:lnTo>
                    <a:pt x="1800838" y="2467393"/>
                  </a:lnTo>
                  <a:lnTo>
                    <a:pt x="1804321" y="2467720"/>
                  </a:lnTo>
                  <a:lnTo>
                    <a:pt x="1807805" y="2468045"/>
                  </a:lnTo>
                  <a:lnTo>
                    <a:pt x="1811288" y="2468369"/>
                  </a:lnTo>
                  <a:lnTo>
                    <a:pt x="1814771" y="2468691"/>
                  </a:lnTo>
                  <a:lnTo>
                    <a:pt x="1818254" y="2469011"/>
                  </a:lnTo>
                  <a:lnTo>
                    <a:pt x="1821738" y="2469331"/>
                  </a:lnTo>
                  <a:lnTo>
                    <a:pt x="1825221" y="2469831"/>
                  </a:lnTo>
                  <a:lnTo>
                    <a:pt x="1828704" y="2470707"/>
                  </a:lnTo>
                  <a:lnTo>
                    <a:pt x="1832187" y="2471580"/>
                  </a:lnTo>
                  <a:lnTo>
                    <a:pt x="1835671" y="2472447"/>
                  </a:lnTo>
                  <a:lnTo>
                    <a:pt x="1839154" y="2473309"/>
                  </a:lnTo>
                  <a:lnTo>
                    <a:pt x="1842637" y="2474167"/>
                  </a:lnTo>
                  <a:lnTo>
                    <a:pt x="1846120" y="2475020"/>
                  </a:lnTo>
                  <a:lnTo>
                    <a:pt x="1849604" y="2475869"/>
                  </a:lnTo>
                  <a:lnTo>
                    <a:pt x="1853087" y="2476713"/>
                  </a:lnTo>
                  <a:lnTo>
                    <a:pt x="1856570" y="2477552"/>
                  </a:lnTo>
                  <a:lnTo>
                    <a:pt x="1860053" y="2478387"/>
                  </a:lnTo>
                  <a:lnTo>
                    <a:pt x="1863537" y="2479217"/>
                  </a:lnTo>
                  <a:lnTo>
                    <a:pt x="1867020" y="2480043"/>
                  </a:lnTo>
                  <a:lnTo>
                    <a:pt x="1870503" y="2480864"/>
                  </a:lnTo>
                  <a:lnTo>
                    <a:pt x="1873986" y="2481681"/>
                  </a:lnTo>
                  <a:lnTo>
                    <a:pt x="1877470" y="2482494"/>
                  </a:lnTo>
                  <a:lnTo>
                    <a:pt x="1880953" y="2483302"/>
                  </a:lnTo>
                  <a:lnTo>
                    <a:pt x="1884436" y="2484752"/>
                  </a:lnTo>
                  <a:lnTo>
                    <a:pt x="1887919" y="2486603"/>
                  </a:lnTo>
                  <a:lnTo>
                    <a:pt x="1891403" y="2488441"/>
                  </a:lnTo>
                  <a:lnTo>
                    <a:pt x="1894886" y="2494433"/>
                  </a:lnTo>
                  <a:lnTo>
                    <a:pt x="1898369" y="2497758"/>
                  </a:lnTo>
                  <a:lnTo>
                    <a:pt x="1901852" y="2506583"/>
                  </a:lnTo>
                  <a:lnTo>
                    <a:pt x="1905336" y="2507633"/>
                  </a:lnTo>
                  <a:lnTo>
                    <a:pt x="1908819" y="2508678"/>
                  </a:lnTo>
                  <a:lnTo>
                    <a:pt x="1912302" y="2509716"/>
                  </a:lnTo>
                  <a:lnTo>
                    <a:pt x="1915785" y="2510748"/>
                  </a:lnTo>
                  <a:lnTo>
                    <a:pt x="1919269" y="2511774"/>
                  </a:lnTo>
                  <a:lnTo>
                    <a:pt x="1922752" y="2512795"/>
                  </a:lnTo>
                  <a:lnTo>
                    <a:pt x="1926235" y="2513809"/>
                  </a:lnTo>
                  <a:lnTo>
                    <a:pt x="1929718" y="2514818"/>
                  </a:lnTo>
                  <a:lnTo>
                    <a:pt x="1933202" y="2517580"/>
                  </a:lnTo>
                  <a:lnTo>
                    <a:pt x="1936685" y="2521127"/>
                  </a:lnTo>
                  <a:lnTo>
                    <a:pt x="1940168" y="2524635"/>
                  </a:lnTo>
                  <a:lnTo>
                    <a:pt x="1943651" y="2537127"/>
                  </a:lnTo>
                  <a:lnTo>
                    <a:pt x="1947135" y="2541846"/>
                  </a:lnTo>
                  <a:lnTo>
                    <a:pt x="1950618" y="2546035"/>
                  </a:lnTo>
                  <a:lnTo>
                    <a:pt x="1954101" y="2546462"/>
                  </a:lnTo>
                  <a:lnTo>
                    <a:pt x="1957584" y="2546887"/>
                  </a:lnTo>
                  <a:lnTo>
                    <a:pt x="1961068" y="2547310"/>
                  </a:lnTo>
                  <a:lnTo>
                    <a:pt x="1964551" y="2547731"/>
                  </a:lnTo>
                  <a:lnTo>
                    <a:pt x="1968034" y="2548150"/>
                  </a:lnTo>
                  <a:lnTo>
                    <a:pt x="1971517" y="2548568"/>
                  </a:lnTo>
                  <a:lnTo>
                    <a:pt x="1975001" y="2548983"/>
                  </a:lnTo>
                  <a:lnTo>
                    <a:pt x="1978484" y="2549397"/>
                  </a:lnTo>
                  <a:lnTo>
                    <a:pt x="1981967" y="2552896"/>
                  </a:lnTo>
                  <a:lnTo>
                    <a:pt x="1985450" y="2557346"/>
                  </a:lnTo>
                  <a:lnTo>
                    <a:pt x="1988934" y="2561738"/>
                  </a:lnTo>
                  <a:lnTo>
                    <a:pt x="1992417" y="2562993"/>
                  </a:lnTo>
                  <a:lnTo>
                    <a:pt x="1995900" y="2564144"/>
                  </a:lnTo>
                  <a:lnTo>
                    <a:pt x="1999383" y="2565287"/>
                  </a:lnTo>
                  <a:lnTo>
                    <a:pt x="2002867" y="2566424"/>
                  </a:lnTo>
                  <a:lnTo>
                    <a:pt x="2006350" y="2567554"/>
                  </a:lnTo>
                  <a:lnTo>
                    <a:pt x="2009833" y="2569258"/>
                  </a:lnTo>
                  <a:lnTo>
                    <a:pt x="2013316" y="2571818"/>
                  </a:lnTo>
                  <a:lnTo>
                    <a:pt x="2016799" y="2574356"/>
                  </a:lnTo>
                  <a:lnTo>
                    <a:pt x="2020283" y="2583505"/>
                  </a:lnTo>
                  <a:lnTo>
                    <a:pt x="2023766" y="2583956"/>
                  </a:lnTo>
                  <a:lnTo>
                    <a:pt x="2027249" y="2584405"/>
                  </a:lnTo>
                  <a:lnTo>
                    <a:pt x="2030732" y="2585400"/>
                  </a:lnTo>
                  <a:lnTo>
                    <a:pt x="2034216" y="2586503"/>
                  </a:lnTo>
                  <a:lnTo>
                    <a:pt x="2037699" y="2587600"/>
                  </a:lnTo>
                  <a:lnTo>
                    <a:pt x="2041182" y="2588690"/>
                  </a:lnTo>
                  <a:lnTo>
                    <a:pt x="2044665" y="2589774"/>
                  </a:lnTo>
                  <a:lnTo>
                    <a:pt x="2048149" y="2590852"/>
                  </a:lnTo>
                  <a:lnTo>
                    <a:pt x="2051632" y="2591923"/>
                  </a:lnTo>
                  <a:lnTo>
                    <a:pt x="2055115" y="2592988"/>
                  </a:lnTo>
                  <a:lnTo>
                    <a:pt x="2058598" y="2595371"/>
                  </a:lnTo>
                  <a:lnTo>
                    <a:pt x="2062082" y="2599207"/>
                  </a:lnTo>
                  <a:lnTo>
                    <a:pt x="2065565" y="2602997"/>
                  </a:lnTo>
                  <a:lnTo>
                    <a:pt x="2069048" y="2604446"/>
                  </a:lnTo>
                  <a:lnTo>
                    <a:pt x="2072531" y="2604832"/>
                  </a:lnTo>
                  <a:lnTo>
                    <a:pt x="2076015" y="2605216"/>
                  </a:lnTo>
                  <a:lnTo>
                    <a:pt x="2079498" y="2605599"/>
                  </a:lnTo>
                  <a:lnTo>
                    <a:pt x="2082981" y="2605980"/>
                  </a:lnTo>
                  <a:lnTo>
                    <a:pt x="2086464" y="2606360"/>
                  </a:lnTo>
                  <a:lnTo>
                    <a:pt x="2089948" y="2606738"/>
                  </a:lnTo>
                  <a:lnTo>
                    <a:pt x="2093431" y="2607114"/>
                  </a:lnTo>
                  <a:lnTo>
                    <a:pt x="2096914" y="2607609"/>
                  </a:lnTo>
                  <a:lnTo>
                    <a:pt x="2100397" y="2608347"/>
                  </a:lnTo>
                  <a:lnTo>
                    <a:pt x="2103881" y="2609081"/>
                  </a:lnTo>
                  <a:lnTo>
                    <a:pt x="2107364" y="2609811"/>
                  </a:lnTo>
                  <a:lnTo>
                    <a:pt x="2110847" y="2610537"/>
                  </a:lnTo>
                  <a:lnTo>
                    <a:pt x="2114330" y="2611260"/>
                  </a:lnTo>
                  <a:lnTo>
                    <a:pt x="2117814" y="2621671"/>
                  </a:lnTo>
                  <a:lnTo>
                    <a:pt x="2121297" y="2623402"/>
                  </a:lnTo>
                  <a:lnTo>
                    <a:pt x="2124780" y="2625121"/>
                  </a:lnTo>
                  <a:lnTo>
                    <a:pt x="2128263" y="2626827"/>
                  </a:lnTo>
                  <a:lnTo>
                    <a:pt x="2131747" y="2628521"/>
                  </a:lnTo>
                  <a:lnTo>
                    <a:pt x="2135230" y="2630902"/>
                  </a:lnTo>
                  <a:lnTo>
                    <a:pt x="2138713" y="2636273"/>
                  </a:lnTo>
                  <a:lnTo>
                    <a:pt x="2142196" y="2641560"/>
                  </a:lnTo>
                  <a:lnTo>
                    <a:pt x="2145680" y="2653326"/>
                  </a:lnTo>
                  <a:lnTo>
                    <a:pt x="2149163" y="2656774"/>
                  </a:lnTo>
                  <a:lnTo>
                    <a:pt x="2152646" y="2660182"/>
                  </a:lnTo>
                  <a:lnTo>
                    <a:pt x="2156129" y="2662398"/>
                  </a:lnTo>
                  <a:lnTo>
                    <a:pt x="2159613" y="2663880"/>
                  </a:lnTo>
                  <a:lnTo>
                    <a:pt x="2163096" y="2665351"/>
                  </a:lnTo>
                  <a:lnTo>
                    <a:pt x="2166579" y="2666557"/>
                  </a:lnTo>
                  <a:lnTo>
                    <a:pt x="2170062" y="2667703"/>
                  </a:lnTo>
                  <a:lnTo>
                    <a:pt x="2173546" y="2668843"/>
                  </a:lnTo>
                  <a:lnTo>
                    <a:pt x="2177029" y="2669975"/>
                  </a:lnTo>
                  <a:lnTo>
                    <a:pt x="2180512" y="2671101"/>
                  </a:lnTo>
                  <a:lnTo>
                    <a:pt x="2183995" y="2671986"/>
                  </a:lnTo>
                  <a:lnTo>
                    <a:pt x="2187479" y="2672199"/>
                  </a:lnTo>
                  <a:lnTo>
                    <a:pt x="2190962" y="2672410"/>
                  </a:lnTo>
                  <a:lnTo>
                    <a:pt x="2194445" y="2672621"/>
                  </a:lnTo>
                  <a:lnTo>
                    <a:pt x="2197928" y="2672832"/>
                  </a:lnTo>
                  <a:lnTo>
                    <a:pt x="2201412" y="2673041"/>
                  </a:lnTo>
                  <a:lnTo>
                    <a:pt x="2204895" y="2683455"/>
                  </a:lnTo>
                  <a:lnTo>
                    <a:pt x="2208378" y="2686527"/>
                  </a:lnTo>
                  <a:lnTo>
                    <a:pt x="2211861" y="2689565"/>
                  </a:lnTo>
                  <a:lnTo>
                    <a:pt x="2215345" y="2691295"/>
                  </a:lnTo>
                  <a:lnTo>
                    <a:pt x="2218828" y="2692876"/>
                  </a:lnTo>
                  <a:lnTo>
                    <a:pt x="2222311" y="2694608"/>
                  </a:lnTo>
                  <a:lnTo>
                    <a:pt x="2225794" y="2697555"/>
                  </a:lnTo>
                  <a:lnTo>
                    <a:pt x="2229278" y="2700470"/>
                  </a:lnTo>
                  <a:lnTo>
                    <a:pt x="2232761" y="2702541"/>
                  </a:lnTo>
                  <a:lnTo>
                    <a:pt x="2236244" y="2702960"/>
                  </a:lnTo>
                  <a:lnTo>
                    <a:pt x="2239727" y="2703377"/>
                  </a:lnTo>
                  <a:lnTo>
                    <a:pt x="2243211" y="2703793"/>
                  </a:lnTo>
                  <a:lnTo>
                    <a:pt x="2246694" y="2704207"/>
                  </a:lnTo>
                  <a:lnTo>
                    <a:pt x="2250177" y="2704619"/>
                  </a:lnTo>
                  <a:lnTo>
                    <a:pt x="2253660" y="2704688"/>
                  </a:lnTo>
                  <a:lnTo>
                    <a:pt x="2257144" y="2704651"/>
                  </a:lnTo>
                  <a:lnTo>
                    <a:pt x="2260627" y="2704613"/>
                  </a:lnTo>
                  <a:lnTo>
                    <a:pt x="2264110" y="2704576"/>
                  </a:lnTo>
                  <a:lnTo>
                    <a:pt x="2267593" y="2704538"/>
                  </a:lnTo>
                  <a:lnTo>
                    <a:pt x="2271077" y="2704501"/>
                  </a:lnTo>
                  <a:lnTo>
                    <a:pt x="2274560" y="2704464"/>
                  </a:lnTo>
                  <a:lnTo>
                    <a:pt x="2278043" y="2704426"/>
                  </a:lnTo>
                  <a:lnTo>
                    <a:pt x="2281526" y="2704890"/>
                  </a:lnTo>
                  <a:lnTo>
                    <a:pt x="2285010" y="2706088"/>
                  </a:lnTo>
                  <a:lnTo>
                    <a:pt x="2288493" y="2707279"/>
                  </a:lnTo>
                  <a:lnTo>
                    <a:pt x="2291976" y="2707814"/>
                  </a:lnTo>
                  <a:lnTo>
                    <a:pt x="2295459" y="2707947"/>
                  </a:lnTo>
                  <a:lnTo>
                    <a:pt x="2298942" y="2708079"/>
                  </a:lnTo>
                  <a:lnTo>
                    <a:pt x="2302426" y="2708211"/>
                  </a:lnTo>
                  <a:lnTo>
                    <a:pt x="2305909" y="2708343"/>
                  </a:lnTo>
                  <a:lnTo>
                    <a:pt x="2309392" y="2708487"/>
                  </a:lnTo>
                  <a:lnTo>
                    <a:pt x="2312875" y="2708877"/>
                  </a:lnTo>
                  <a:lnTo>
                    <a:pt x="2316359" y="2709265"/>
                  </a:lnTo>
                  <a:lnTo>
                    <a:pt x="2319842" y="2709652"/>
                  </a:lnTo>
                  <a:lnTo>
                    <a:pt x="2323325" y="2710038"/>
                  </a:lnTo>
                  <a:lnTo>
                    <a:pt x="2326808" y="2710422"/>
                  </a:lnTo>
                  <a:lnTo>
                    <a:pt x="2330292" y="2710804"/>
                  </a:lnTo>
                  <a:lnTo>
                    <a:pt x="2333775" y="2711185"/>
                  </a:lnTo>
                  <a:lnTo>
                    <a:pt x="2337258" y="2711565"/>
                  </a:lnTo>
                  <a:lnTo>
                    <a:pt x="2340741" y="2711884"/>
                  </a:lnTo>
                  <a:lnTo>
                    <a:pt x="2344225" y="2712176"/>
                  </a:lnTo>
                  <a:lnTo>
                    <a:pt x="2347708" y="2712467"/>
                  </a:lnTo>
                  <a:lnTo>
                    <a:pt x="2351191" y="2712757"/>
                  </a:lnTo>
                  <a:lnTo>
                    <a:pt x="2354674" y="2713046"/>
                  </a:lnTo>
                  <a:lnTo>
                    <a:pt x="2358158" y="2713333"/>
                  </a:lnTo>
                  <a:lnTo>
                    <a:pt x="2361641" y="2713620"/>
                  </a:lnTo>
                  <a:lnTo>
                    <a:pt x="2365124" y="2713906"/>
                  </a:lnTo>
                  <a:lnTo>
                    <a:pt x="2368607" y="2714093"/>
                  </a:lnTo>
                  <a:lnTo>
                    <a:pt x="2372091" y="2714086"/>
                  </a:lnTo>
                  <a:lnTo>
                    <a:pt x="2375574" y="2714078"/>
                  </a:lnTo>
                  <a:lnTo>
                    <a:pt x="2379057" y="2714071"/>
                  </a:lnTo>
                  <a:lnTo>
                    <a:pt x="2382540" y="2714064"/>
                  </a:lnTo>
                  <a:lnTo>
                    <a:pt x="2386024" y="2714057"/>
                  </a:lnTo>
                  <a:lnTo>
                    <a:pt x="2389507" y="2728718"/>
                  </a:lnTo>
                  <a:lnTo>
                    <a:pt x="2392990" y="2728413"/>
                  </a:lnTo>
                  <a:lnTo>
                    <a:pt x="2396473" y="2728108"/>
                  </a:lnTo>
                  <a:lnTo>
                    <a:pt x="2399957" y="2727804"/>
                  </a:lnTo>
                  <a:lnTo>
                    <a:pt x="2403440" y="2727501"/>
                  </a:lnTo>
                  <a:lnTo>
                    <a:pt x="2406923" y="2727198"/>
                  </a:lnTo>
                  <a:lnTo>
                    <a:pt x="2410406" y="2726896"/>
                  </a:lnTo>
                  <a:lnTo>
                    <a:pt x="2413890" y="2726594"/>
                  </a:lnTo>
                  <a:lnTo>
                    <a:pt x="2417373" y="2726280"/>
                  </a:lnTo>
                  <a:lnTo>
                    <a:pt x="2420856" y="2725948"/>
                  </a:lnTo>
                  <a:lnTo>
                    <a:pt x="2424339" y="2725617"/>
                  </a:lnTo>
                  <a:lnTo>
                    <a:pt x="2427823" y="2725286"/>
                  </a:lnTo>
                  <a:lnTo>
                    <a:pt x="2431306" y="2724957"/>
                  </a:lnTo>
                  <a:lnTo>
                    <a:pt x="2434789" y="2724627"/>
                  </a:lnTo>
                  <a:lnTo>
                    <a:pt x="2438272" y="2724299"/>
                  </a:lnTo>
                  <a:lnTo>
                    <a:pt x="2441756" y="2723971"/>
                  </a:lnTo>
                  <a:lnTo>
                    <a:pt x="2445239" y="2723644"/>
                  </a:lnTo>
                  <a:lnTo>
                    <a:pt x="2448722" y="2723317"/>
                  </a:lnTo>
                  <a:lnTo>
                    <a:pt x="2452205" y="2722991"/>
                  </a:lnTo>
                  <a:lnTo>
                    <a:pt x="2455689" y="2722666"/>
                  </a:lnTo>
                  <a:lnTo>
                    <a:pt x="2459172" y="2722341"/>
                  </a:lnTo>
                  <a:lnTo>
                    <a:pt x="2462655" y="2722017"/>
                  </a:lnTo>
                  <a:lnTo>
                    <a:pt x="2466138" y="2722009"/>
                  </a:lnTo>
                  <a:lnTo>
                    <a:pt x="2469622" y="2722343"/>
                  </a:lnTo>
                  <a:lnTo>
                    <a:pt x="2473105" y="2722676"/>
                  </a:lnTo>
                  <a:lnTo>
                    <a:pt x="2476588" y="2722602"/>
                  </a:lnTo>
                  <a:lnTo>
                    <a:pt x="2480071" y="2722350"/>
                  </a:lnTo>
                  <a:lnTo>
                    <a:pt x="2483555" y="2722099"/>
                  </a:lnTo>
                  <a:lnTo>
                    <a:pt x="2487038" y="2721848"/>
                  </a:lnTo>
                  <a:lnTo>
                    <a:pt x="2490521" y="2721598"/>
                  </a:lnTo>
                  <a:lnTo>
                    <a:pt x="2494004" y="2728015"/>
                  </a:lnTo>
                  <a:lnTo>
                    <a:pt x="2497488" y="2729699"/>
                  </a:lnTo>
                  <a:lnTo>
                    <a:pt x="2500971" y="2731370"/>
                  </a:lnTo>
                  <a:lnTo>
                    <a:pt x="2504454" y="2732549"/>
                  </a:lnTo>
                  <a:lnTo>
                    <a:pt x="2507937" y="2732780"/>
                  </a:lnTo>
                  <a:lnTo>
                    <a:pt x="2511421" y="2733010"/>
                  </a:lnTo>
                  <a:lnTo>
                    <a:pt x="2514904" y="2733239"/>
                  </a:lnTo>
                  <a:lnTo>
                    <a:pt x="2518387" y="2733467"/>
                  </a:lnTo>
                  <a:lnTo>
                    <a:pt x="2521870" y="2733695"/>
                  </a:lnTo>
                  <a:lnTo>
                    <a:pt x="2525354" y="2733921"/>
                  </a:lnTo>
                  <a:lnTo>
                    <a:pt x="2528837" y="2734147"/>
                  </a:lnTo>
                  <a:lnTo>
                    <a:pt x="2532320" y="2734373"/>
                  </a:lnTo>
                  <a:lnTo>
                    <a:pt x="2535803" y="2735535"/>
                  </a:lnTo>
                  <a:lnTo>
                    <a:pt x="2539287" y="2736709"/>
                  </a:lnTo>
                  <a:lnTo>
                    <a:pt x="2542770" y="2749894"/>
                  </a:lnTo>
                  <a:lnTo>
                    <a:pt x="2546253" y="2751212"/>
                  </a:lnTo>
                  <a:lnTo>
                    <a:pt x="2549736" y="2752522"/>
                  </a:lnTo>
                  <a:lnTo>
                    <a:pt x="2553220" y="2753524"/>
                  </a:lnTo>
                  <a:lnTo>
                    <a:pt x="2556703" y="2754092"/>
                  </a:lnTo>
                  <a:lnTo>
                    <a:pt x="2560186" y="2754657"/>
                  </a:lnTo>
                  <a:lnTo>
                    <a:pt x="2563669" y="2755219"/>
                  </a:lnTo>
                  <a:lnTo>
                    <a:pt x="2567153" y="2755779"/>
                  </a:lnTo>
                  <a:lnTo>
                    <a:pt x="2570636" y="2756337"/>
                  </a:lnTo>
                  <a:lnTo>
                    <a:pt x="2574119" y="2766775"/>
                  </a:lnTo>
                  <a:lnTo>
                    <a:pt x="2577602" y="2767002"/>
                  </a:lnTo>
                  <a:lnTo>
                    <a:pt x="2581085" y="2767228"/>
                  </a:lnTo>
                  <a:lnTo>
                    <a:pt x="2584569" y="2767453"/>
                  </a:lnTo>
                  <a:lnTo>
                    <a:pt x="2588052" y="2767677"/>
                  </a:lnTo>
                  <a:lnTo>
                    <a:pt x="2591535" y="2768218"/>
                  </a:lnTo>
                  <a:lnTo>
                    <a:pt x="2595018" y="2769619"/>
                  </a:lnTo>
                  <a:lnTo>
                    <a:pt x="2598502" y="2771012"/>
                  </a:lnTo>
                  <a:lnTo>
                    <a:pt x="2601985" y="2772114"/>
                  </a:lnTo>
                  <a:lnTo>
                    <a:pt x="2605468" y="2772909"/>
                  </a:lnTo>
                  <a:lnTo>
                    <a:pt x="2608951" y="2773701"/>
                  </a:lnTo>
                  <a:lnTo>
                    <a:pt x="2612435" y="2773852"/>
                  </a:lnTo>
                  <a:lnTo>
                    <a:pt x="2615918" y="2773725"/>
                  </a:lnTo>
                  <a:lnTo>
                    <a:pt x="2619401" y="2773598"/>
                  </a:lnTo>
                  <a:lnTo>
                    <a:pt x="2622884" y="2773471"/>
                  </a:lnTo>
                  <a:lnTo>
                    <a:pt x="2626368" y="2773345"/>
                  </a:lnTo>
                  <a:lnTo>
                    <a:pt x="2629851" y="2773219"/>
                  </a:lnTo>
                  <a:lnTo>
                    <a:pt x="2633334" y="2773094"/>
                  </a:lnTo>
                  <a:lnTo>
                    <a:pt x="2636817" y="2772969"/>
                  </a:lnTo>
                  <a:lnTo>
                    <a:pt x="2640301" y="2772844"/>
                  </a:lnTo>
                  <a:lnTo>
                    <a:pt x="2643784" y="2772719"/>
                  </a:lnTo>
                  <a:lnTo>
                    <a:pt x="2647267" y="2772594"/>
                  </a:lnTo>
                  <a:lnTo>
                    <a:pt x="2650750" y="2773394"/>
                  </a:lnTo>
                  <a:lnTo>
                    <a:pt x="2654234" y="2774927"/>
                  </a:lnTo>
                  <a:lnTo>
                    <a:pt x="2657717" y="2776449"/>
                  </a:lnTo>
                  <a:lnTo>
                    <a:pt x="2661200" y="2777961"/>
                  </a:lnTo>
                  <a:lnTo>
                    <a:pt x="2664683" y="2779463"/>
                  </a:lnTo>
                  <a:lnTo>
                    <a:pt x="2668167" y="2780954"/>
                  </a:lnTo>
                  <a:lnTo>
                    <a:pt x="2671650" y="2780986"/>
                  </a:lnTo>
                  <a:lnTo>
                    <a:pt x="2675133" y="2780994"/>
                  </a:lnTo>
                  <a:lnTo>
                    <a:pt x="2678616" y="2781001"/>
                  </a:lnTo>
                  <a:lnTo>
                    <a:pt x="2682100" y="2781008"/>
                  </a:lnTo>
                  <a:lnTo>
                    <a:pt x="2685583" y="2781016"/>
                  </a:lnTo>
                  <a:lnTo>
                    <a:pt x="2689066" y="2781023"/>
                  </a:lnTo>
                  <a:lnTo>
                    <a:pt x="2692549" y="2781030"/>
                  </a:lnTo>
                  <a:lnTo>
                    <a:pt x="2696033" y="2781037"/>
                  </a:lnTo>
                  <a:lnTo>
                    <a:pt x="2699516" y="2781045"/>
                  </a:lnTo>
                  <a:lnTo>
                    <a:pt x="2702999" y="2781052"/>
                  </a:lnTo>
                  <a:lnTo>
                    <a:pt x="2706482" y="2781059"/>
                  </a:lnTo>
                  <a:lnTo>
                    <a:pt x="2709966" y="2794351"/>
                  </a:lnTo>
                  <a:lnTo>
                    <a:pt x="2713449" y="2795911"/>
                  </a:lnTo>
                  <a:lnTo>
                    <a:pt x="2716932" y="2803142"/>
                  </a:lnTo>
                  <a:lnTo>
                    <a:pt x="2720415" y="2803631"/>
                  </a:lnTo>
                  <a:lnTo>
                    <a:pt x="2723899" y="2804118"/>
                  </a:lnTo>
                  <a:lnTo>
                    <a:pt x="2727382" y="2806502"/>
                  </a:lnTo>
                  <a:lnTo>
                    <a:pt x="2730865" y="2807064"/>
                  </a:lnTo>
                  <a:lnTo>
                    <a:pt x="2734348" y="2807623"/>
                  </a:lnTo>
                  <a:lnTo>
                    <a:pt x="2737832" y="2808181"/>
                  </a:lnTo>
                  <a:lnTo>
                    <a:pt x="2741315" y="2808735"/>
                  </a:lnTo>
                  <a:lnTo>
                    <a:pt x="2744798" y="2809288"/>
                  </a:lnTo>
                  <a:lnTo>
                    <a:pt x="2748281" y="2810702"/>
                  </a:lnTo>
                  <a:lnTo>
                    <a:pt x="2751765" y="2812476"/>
                  </a:lnTo>
                  <a:lnTo>
                    <a:pt x="2755248" y="2814236"/>
                  </a:lnTo>
                  <a:lnTo>
                    <a:pt x="2758731" y="2822645"/>
                  </a:lnTo>
                  <a:lnTo>
                    <a:pt x="2762214" y="2825277"/>
                  </a:lnTo>
                  <a:lnTo>
                    <a:pt x="2765698" y="2832973"/>
                  </a:lnTo>
                  <a:lnTo>
                    <a:pt x="2769181" y="2835050"/>
                  </a:lnTo>
                  <a:lnTo>
                    <a:pt x="2772664" y="2837108"/>
                  </a:lnTo>
                  <a:lnTo>
                    <a:pt x="2776147" y="2839199"/>
                  </a:lnTo>
                  <a:lnTo>
                    <a:pt x="2779631" y="2841370"/>
                  </a:lnTo>
                  <a:lnTo>
                    <a:pt x="2783114" y="2843520"/>
                  </a:lnTo>
                  <a:lnTo>
                    <a:pt x="2786597" y="2855493"/>
                  </a:lnTo>
                  <a:lnTo>
                    <a:pt x="2790080" y="2856543"/>
                  </a:lnTo>
                  <a:lnTo>
                    <a:pt x="2793564" y="2857588"/>
                  </a:lnTo>
                  <a:lnTo>
                    <a:pt x="2797047" y="2858411"/>
                  </a:lnTo>
                  <a:lnTo>
                    <a:pt x="2800530" y="2859166"/>
                  </a:lnTo>
                  <a:lnTo>
                    <a:pt x="2804013" y="2859918"/>
                  </a:lnTo>
                  <a:lnTo>
                    <a:pt x="2807497" y="2860666"/>
                  </a:lnTo>
                  <a:lnTo>
                    <a:pt x="2810980" y="2861411"/>
                  </a:lnTo>
                  <a:lnTo>
                    <a:pt x="2814463" y="2862564"/>
                  </a:lnTo>
                  <a:lnTo>
                    <a:pt x="2817946" y="2865338"/>
                  </a:lnTo>
                  <a:lnTo>
                    <a:pt x="2821430" y="2868082"/>
                  </a:lnTo>
                  <a:lnTo>
                    <a:pt x="2824913" y="2869828"/>
                  </a:lnTo>
                  <a:lnTo>
                    <a:pt x="2828396" y="2870203"/>
                  </a:lnTo>
                  <a:lnTo>
                    <a:pt x="2831879" y="2870577"/>
                  </a:lnTo>
                  <a:lnTo>
                    <a:pt x="2835363" y="2870950"/>
                  </a:lnTo>
                  <a:lnTo>
                    <a:pt x="2838846" y="2871321"/>
                  </a:lnTo>
                  <a:lnTo>
                    <a:pt x="2842329" y="2871690"/>
                  </a:lnTo>
                  <a:lnTo>
                    <a:pt x="2845812" y="2873551"/>
                  </a:lnTo>
                  <a:lnTo>
                    <a:pt x="2849296" y="2875668"/>
                  </a:lnTo>
                  <a:lnTo>
                    <a:pt x="2852779" y="2877653"/>
                  </a:lnTo>
                  <a:lnTo>
                    <a:pt x="2856262" y="2877813"/>
                  </a:lnTo>
                  <a:lnTo>
                    <a:pt x="2859745" y="2877973"/>
                  </a:lnTo>
                  <a:lnTo>
                    <a:pt x="2863229" y="2878132"/>
                  </a:lnTo>
                  <a:lnTo>
                    <a:pt x="2866712" y="2878291"/>
                  </a:lnTo>
                  <a:lnTo>
                    <a:pt x="2870195" y="2878449"/>
                  </a:lnTo>
                  <a:lnTo>
                    <a:pt x="2873678" y="2878731"/>
                  </a:lnTo>
                  <a:lnTo>
                    <a:pt x="2877161" y="2879142"/>
                  </a:lnTo>
                  <a:lnTo>
                    <a:pt x="2880645" y="2879552"/>
                  </a:lnTo>
                  <a:lnTo>
                    <a:pt x="2884128" y="2879959"/>
                  </a:lnTo>
                  <a:lnTo>
                    <a:pt x="2887611" y="2880366"/>
                  </a:lnTo>
                  <a:lnTo>
                    <a:pt x="2891094" y="2880771"/>
                  </a:lnTo>
                  <a:lnTo>
                    <a:pt x="2894578" y="2880887"/>
                  </a:lnTo>
                  <a:lnTo>
                    <a:pt x="2898061" y="2880977"/>
                  </a:lnTo>
                  <a:lnTo>
                    <a:pt x="2901544" y="2881066"/>
                  </a:lnTo>
                  <a:lnTo>
                    <a:pt x="2905027" y="2881156"/>
                  </a:lnTo>
                  <a:lnTo>
                    <a:pt x="2908511" y="2881245"/>
                  </a:lnTo>
                  <a:lnTo>
                    <a:pt x="2911994" y="2885824"/>
                  </a:lnTo>
                  <a:lnTo>
                    <a:pt x="2915477" y="2886944"/>
                  </a:lnTo>
                  <a:lnTo>
                    <a:pt x="2918960" y="2888058"/>
                  </a:lnTo>
                  <a:lnTo>
                    <a:pt x="2922444" y="2892309"/>
                  </a:lnTo>
                  <a:lnTo>
                    <a:pt x="2925927" y="2893037"/>
                  </a:lnTo>
                  <a:lnTo>
                    <a:pt x="2929410" y="2893761"/>
                  </a:lnTo>
                  <a:lnTo>
                    <a:pt x="2932893" y="2907181"/>
                  </a:lnTo>
                  <a:lnTo>
                    <a:pt x="2936377" y="2907214"/>
                  </a:lnTo>
                  <a:lnTo>
                    <a:pt x="2939860" y="2907246"/>
                  </a:lnTo>
                  <a:lnTo>
                    <a:pt x="2943343" y="2907278"/>
                  </a:lnTo>
                  <a:lnTo>
                    <a:pt x="2946826" y="2907311"/>
                  </a:lnTo>
                  <a:lnTo>
                    <a:pt x="2950310" y="2907343"/>
                  </a:lnTo>
                  <a:lnTo>
                    <a:pt x="2953793" y="2907375"/>
                  </a:lnTo>
                  <a:lnTo>
                    <a:pt x="2957276" y="2907407"/>
                  </a:lnTo>
                  <a:lnTo>
                    <a:pt x="2960759" y="2912922"/>
                  </a:lnTo>
                  <a:lnTo>
                    <a:pt x="2964243" y="2914224"/>
                  </a:lnTo>
                  <a:lnTo>
                    <a:pt x="2967726" y="2915518"/>
                  </a:lnTo>
                  <a:lnTo>
                    <a:pt x="2971209" y="2915861"/>
                  </a:lnTo>
                  <a:lnTo>
                    <a:pt x="2974692" y="2915657"/>
                  </a:lnTo>
                  <a:lnTo>
                    <a:pt x="2978176" y="2915453"/>
                  </a:lnTo>
                  <a:lnTo>
                    <a:pt x="2981659" y="2915249"/>
                  </a:lnTo>
                  <a:lnTo>
                    <a:pt x="2985142" y="2915045"/>
                  </a:lnTo>
                  <a:lnTo>
                    <a:pt x="2988625" y="2914842"/>
                  </a:lnTo>
                  <a:lnTo>
                    <a:pt x="2992109" y="2914639"/>
                  </a:lnTo>
                  <a:lnTo>
                    <a:pt x="2995592" y="2914437"/>
                  </a:lnTo>
                  <a:lnTo>
                    <a:pt x="2999075" y="2914234"/>
                  </a:lnTo>
                  <a:lnTo>
                    <a:pt x="3002558" y="2914032"/>
                  </a:lnTo>
                  <a:lnTo>
                    <a:pt x="3006042" y="2913831"/>
                  </a:lnTo>
                  <a:lnTo>
                    <a:pt x="3009525" y="2922365"/>
                  </a:lnTo>
                  <a:lnTo>
                    <a:pt x="3013008" y="2923073"/>
                  </a:lnTo>
                  <a:lnTo>
                    <a:pt x="3016491" y="2923777"/>
                  </a:lnTo>
                  <a:lnTo>
                    <a:pt x="3019975" y="2924260"/>
                  </a:lnTo>
                  <a:lnTo>
                    <a:pt x="3023458" y="2924649"/>
                  </a:lnTo>
                  <a:lnTo>
                    <a:pt x="3026941" y="2925037"/>
                  </a:lnTo>
                  <a:lnTo>
                    <a:pt x="3030424" y="2925423"/>
                  </a:lnTo>
                  <a:lnTo>
                    <a:pt x="3033908" y="2925808"/>
                  </a:lnTo>
                  <a:lnTo>
                    <a:pt x="3037391" y="2926424"/>
                  </a:lnTo>
                  <a:lnTo>
                    <a:pt x="3040874" y="2928531"/>
                  </a:lnTo>
                  <a:lnTo>
                    <a:pt x="3044357" y="2930617"/>
                  </a:lnTo>
                  <a:lnTo>
                    <a:pt x="3047841" y="2935885"/>
                  </a:lnTo>
                  <a:lnTo>
                    <a:pt x="3051324" y="2936046"/>
                  </a:lnTo>
                  <a:lnTo>
                    <a:pt x="3054807" y="2936206"/>
                  </a:lnTo>
                  <a:lnTo>
                    <a:pt x="3058290" y="2936366"/>
                  </a:lnTo>
                  <a:lnTo>
                    <a:pt x="3061774" y="2936525"/>
                  </a:lnTo>
                  <a:lnTo>
                    <a:pt x="3065257" y="2936684"/>
                  </a:lnTo>
                  <a:lnTo>
                    <a:pt x="3068740" y="2937220"/>
                  </a:lnTo>
                  <a:lnTo>
                    <a:pt x="3072223" y="2937862"/>
                  </a:lnTo>
                  <a:lnTo>
                    <a:pt x="3075707" y="2938500"/>
                  </a:lnTo>
                  <a:lnTo>
                    <a:pt x="3079190" y="2939232"/>
                  </a:lnTo>
                  <a:lnTo>
                    <a:pt x="3082673" y="2939960"/>
                  </a:lnTo>
                  <a:lnTo>
                    <a:pt x="3086156" y="2948540"/>
                  </a:lnTo>
                  <a:lnTo>
                    <a:pt x="3089640" y="2949232"/>
                  </a:lnTo>
                  <a:lnTo>
                    <a:pt x="3093123" y="2949921"/>
                  </a:lnTo>
                  <a:lnTo>
                    <a:pt x="3096606" y="2952425"/>
                  </a:lnTo>
                  <a:lnTo>
                    <a:pt x="3100089" y="2953190"/>
                  </a:lnTo>
                  <a:lnTo>
                    <a:pt x="3103573" y="2953952"/>
                  </a:lnTo>
                  <a:lnTo>
                    <a:pt x="3107056" y="2963103"/>
                  </a:lnTo>
                  <a:lnTo>
                    <a:pt x="3110539" y="2964604"/>
                  </a:lnTo>
                  <a:lnTo>
                    <a:pt x="3114022" y="2966092"/>
                  </a:lnTo>
                  <a:lnTo>
                    <a:pt x="3117506" y="2969871"/>
                  </a:lnTo>
                  <a:lnTo>
                    <a:pt x="3120989" y="2970142"/>
                  </a:lnTo>
                  <a:lnTo>
                    <a:pt x="3124472" y="2974625"/>
                  </a:lnTo>
                  <a:lnTo>
                    <a:pt x="3127955" y="2975298"/>
                  </a:lnTo>
                  <a:lnTo>
                    <a:pt x="3131439" y="2975968"/>
                  </a:lnTo>
                  <a:lnTo>
                    <a:pt x="3134922" y="2976612"/>
                  </a:lnTo>
                  <a:lnTo>
                    <a:pt x="3138405" y="2977194"/>
                  </a:lnTo>
                  <a:lnTo>
                    <a:pt x="3141888" y="2977774"/>
                  </a:lnTo>
                  <a:lnTo>
                    <a:pt x="3145372" y="2978191"/>
                  </a:lnTo>
                  <a:lnTo>
                    <a:pt x="3148855" y="2978442"/>
                  </a:lnTo>
                  <a:lnTo>
                    <a:pt x="3152338" y="2978692"/>
                  </a:lnTo>
                  <a:lnTo>
                    <a:pt x="3155821" y="2978695"/>
                  </a:lnTo>
                  <a:lnTo>
                    <a:pt x="3159304" y="2978595"/>
                  </a:lnTo>
                  <a:lnTo>
                    <a:pt x="3162788" y="2978496"/>
                  </a:lnTo>
                  <a:lnTo>
                    <a:pt x="3166271" y="2978396"/>
                  </a:lnTo>
                  <a:lnTo>
                    <a:pt x="3169754" y="2978297"/>
                  </a:lnTo>
                  <a:lnTo>
                    <a:pt x="3173237" y="2978198"/>
                  </a:lnTo>
                  <a:lnTo>
                    <a:pt x="3176721" y="2978099"/>
                  </a:lnTo>
                  <a:lnTo>
                    <a:pt x="3180204" y="2978001"/>
                  </a:lnTo>
                  <a:lnTo>
                    <a:pt x="3183687" y="2977869"/>
                  </a:lnTo>
                  <a:lnTo>
                    <a:pt x="3187170" y="2977678"/>
                  </a:lnTo>
                  <a:lnTo>
                    <a:pt x="3190654" y="2977486"/>
                  </a:lnTo>
                  <a:lnTo>
                    <a:pt x="3194137" y="2977295"/>
                  </a:lnTo>
                  <a:lnTo>
                    <a:pt x="3197620" y="2977104"/>
                  </a:lnTo>
                  <a:lnTo>
                    <a:pt x="3201103" y="2976913"/>
                  </a:lnTo>
                  <a:lnTo>
                    <a:pt x="3204587" y="2977440"/>
                  </a:lnTo>
                  <a:lnTo>
                    <a:pt x="3208070" y="2978166"/>
                  </a:lnTo>
                  <a:lnTo>
                    <a:pt x="3211553" y="2978888"/>
                  </a:lnTo>
                  <a:lnTo>
                    <a:pt x="3215036" y="2978873"/>
                  </a:lnTo>
                  <a:lnTo>
                    <a:pt x="3218520" y="2978854"/>
                  </a:lnTo>
                  <a:lnTo>
                    <a:pt x="3222003" y="2978835"/>
                  </a:lnTo>
                  <a:lnTo>
                    <a:pt x="3225486" y="2978816"/>
                  </a:lnTo>
                  <a:lnTo>
                    <a:pt x="3228969" y="2978797"/>
                  </a:lnTo>
                  <a:lnTo>
                    <a:pt x="3232453" y="2978779"/>
                  </a:lnTo>
                  <a:lnTo>
                    <a:pt x="3235936" y="2978760"/>
                  </a:lnTo>
                  <a:lnTo>
                    <a:pt x="3239419" y="2978741"/>
                  </a:lnTo>
                  <a:lnTo>
                    <a:pt x="3242902" y="2978990"/>
                  </a:lnTo>
                  <a:lnTo>
                    <a:pt x="3246386" y="2979388"/>
                  </a:lnTo>
                  <a:lnTo>
                    <a:pt x="3249869" y="2979785"/>
                  </a:lnTo>
                  <a:lnTo>
                    <a:pt x="3253352" y="2982356"/>
                  </a:lnTo>
                  <a:lnTo>
                    <a:pt x="3256835" y="2982513"/>
                  </a:lnTo>
                  <a:lnTo>
                    <a:pt x="3260319" y="2982647"/>
                  </a:lnTo>
                  <a:lnTo>
                    <a:pt x="3263802" y="2982459"/>
                  </a:lnTo>
                  <a:lnTo>
                    <a:pt x="3267285" y="2982270"/>
                  </a:lnTo>
                  <a:lnTo>
                    <a:pt x="3270768" y="2982082"/>
                  </a:lnTo>
                  <a:lnTo>
                    <a:pt x="3274252" y="2981894"/>
                  </a:lnTo>
                  <a:lnTo>
                    <a:pt x="3277735" y="2981706"/>
                  </a:lnTo>
                  <a:lnTo>
                    <a:pt x="3281218" y="2985715"/>
                  </a:lnTo>
                  <a:lnTo>
                    <a:pt x="3284701" y="2985865"/>
                  </a:lnTo>
                  <a:lnTo>
                    <a:pt x="3288185" y="2986015"/>
                  </a:lnTo>
                  <a:lnTo>
                    <a:pt x="3291668" y="2986378"/>
                  </a:lnTo>
                  <a:lnTo>
                    <a:pt x="3295151" y="2986827"/>
                  </a:lnTo>
                  <a:lnTo>
                    <a:pt x="3298634" y="2987273"/>
                  </a:lnTo>
                  <a:lnTo>
                    <a:pt x="3302118" y="2990465"/>
                  </a:lnTo>
                  <a:lnTo>
                    <a:pt x="3305601" y="2990754"/>
                  </a:lnTo>
                  <a:lnTo>
                    <a:pt x="3309084" y="2991011"/>
                  </a:lnTo>
                  <a:lnTo>
                    <a:pt x="3312567" y="2991078"/>
                  </a:lnTo>
                  <a:lnTo>
                    <a:pt x="3316051" y="2991146"/>
                  </a:lnTo>
                  <a:lnTo>
                    <a:pt x="3319534" y="2991174"/>
                  </a:lnTo>
                  <a:lnTo>
                    <a:pt x="3323017" y="2991132"/>
                  </a:lnTo>
                  <a:lnTo>
                    <a:pt x="3326500" y="2991090"/>
                  </a:lnTo>
                  <a:lnTo>
                    <a:pt x="3329984" y="2991048"/>
                  </a:lnTo>
                  <a:lnTo>
                    <a:pt x="3333467" y="2991006"/>
                  </a:lnTo>
                  <a:lnTo>
                    <a:pt x="3336950" y="2990964"/>
                  </a:lnTo>
                  <a:lnTo>
                    <a:pt x="3340433" y="3010596"/>
                  </a:lnTo>
                  <a:lnTo>
                    <a:pt x="3343917" y="3011105"/>
                  </a:lnTo>
                  <a:lnTo>
                    <a:pt x="3347400" y="3011612"/>
                  </a:lnTo>
                  <a:lnTo>
                    <a:pt x="3350883" y="3014621"/>
                  </a:lnTo>
                  <a:lnTo>
                    <a:pt x="3354366" y="3015051"/>
                  </a:lnTo>
                  <a:lnTo>
                    <a:pt x="3357850" y="3027345"/>
                  </a:lnTo>
                  <a:lnTo>
                    <a:pt x="3361333" y="3027799"/>
                  </a:lnTo>
                  <a:lnTo>
                    <a:pt x="3364816" y="3028252"/>
                  </a:lnTo>
                  <a:lnTo>
                    <a:pt x="3368299" y="3061824"/>
                  </a:lnTo>
                  <a:lnTo>
                    <a:pt x="3371783" y="3061863"/>
                  </a:lnTo>
                  <a:lnTo>
                    <a:pt x="3375266" y="3061901"/>
                  </a:lnTo>
                  <a:lnTo>
                    <a:pt x="3378749" y="3064479"/>
                  </a:lnTo>
                  <a:lnTo>
                    <a:pt x="3382232" y="3064619"/>
                  </a:lnTo>
                  <a:lnTo>
                    <a:pt x="3385716" y="3064757"/>
                  </a:lnTo>
                  <a:lnTo>
                    <a:pt x="3389199" y="3064851"/>
                  </a:lnTo>
                  <a:lnTo>
                    <a:pt x="3392682" y="3064938"/>
                  </a:lnTo>
                  <a:lnTo>
                    <a:pt x="3396165" y="3077542"/>
                  </a:lnTo>
                  <a:lnTo>
                    <a:pt x="3399649" y="3077513"/>
                  </a:lnTo>
                  <a:lnTo>
                    <a:pt x="3403132" y="3077485"/>
                  </a:lnTo>
                  <a:lnTo>
                    <a:pt x="3406615" y="3079948"/>
                  </a:lnTo>
                  <a:lnTo>
                    <a:pt x="3410098" y="3080203"/>
                  </a:lnTo>
                  <a:lnTo>
                    <a:pt x="3413582" y="3080458"/>
                  </a:lnTo>
                  <a:lnTo>
                    <a:pt x="3417065" y="3083150"/>
                  </a:lnTo>
                  <a:lnTo>
                    <a:pt x="3420548" y="3083023"/>
                  </a:lnTo>
                  <a:lnTo>
                    <a:pt x="3424031" y="3082896"/>
                  </a:lnTo>
                  <a:lnTo>
                    <a:pt x="3427515" y="3087949"/>
                  </a:lnTo>
                  <a:lnTo>
                    <a:pt x="3430998" y="3087867"/>
                  </a:lnTo>
                  <a:lnTo>
                    <a:pt x="3434481" y="3087784"/>
                  </a:lnTo>
                  <a:lnTo>
                    <a:pt x="3437964" y="3087997"/>
                  </a:lnTo>
                  <a:lnTo>
                    <a:pt x="3441447" y="3088233"/>
                  </a:lnTo>
                  <a:lnTo>
                    <a:pt x="3444931" y="3094168"/>
                  </a:lnTo>
                  <a:lnTo>
                    <a:pt x="3448414" y="3094301"/>
                  </a:lnTo>
                  <a:lnTo>
                    <a:pt x="3451897" y="3094435"/>
                  </a:lnTo>
                  <a:lnTo>
                    <a:pt x="3455380" y="3101005"/>
                  </a:lnTo>
                  <a:lnTo>
                    <a:pt x="3458864" y="3101042"/>
                  </a:lnTo>
                  <a:lnTo>
                    <a:pt x="3462347" y="3101080"/>
                  </a:lnTo>
                  <a:lnTo>
                    <a:pt x="3465830" y="3107336"/>
                  </a:lnTo>
                  <a:lnTo>
                    <a:pt x="3469313" y="3107142"/>
                  </a:lnTo>
                  <a:lnTo>
                    <a:pt x="3472797" y="3106948"/>
                  </a:lnTo>
                  <a:lnTo>
                    <a:pt x="3476280" y="3106754"/>
                  </a:lnTo>
                  <a:lnTo>
                    <a:pt x="3479763" y="3106561"/>
                  </a:lnTo>
                  <a:lnTo>
                    <a:pt x="3483246" y="3106367"/>
                  </a:lnTo>
                  <a:lnTo>
                    <a:pt x="3483246" y="3106481"/>
                  </a:lnTo>
                  <a:lnTo>
                    <a:pt x="3483246" y="3106594"/>
                  </a:lnTo>
                  <a:lnTo>
                    <a:pt x="3483246" y="3106708"/>
                  </a:lnTo>
                  <a:lnTo>
                    <a:pt x="3483246" y="3106821"/>
                  </a:lnTo>
                  <a:lnTo>
                    <a:pt x="3483246" y="3106934"/>
                  </a:lnTo>
                  <a:lnTo>
                    <a:pt x="3483246" y="3107047"/>
                  </a:lnTo>
                  <a:lnTo>
                    <a:pt x="3483246" y="3107161"/>
                  </a:lnTo>
                  <a:lnTo>
                    <a:pt x="3483246" y="3107274"/>
                  </a:lnTo>
                  <a:lnTo>
                    <a:pt x="3483246" y="3107387"/>
                  </a:lnTo>
                  <a:lnTo>
                    <a:pt x="3483246" y="3107500"/>
                  </a:lnTo>
                  <a:lnTo>
                    <a:pt x="3483246" y="3107612"/>
                  </a:lnTo>
                  <a:lnTo>
                    <a:pt x="3483246" y="3107725"/>
                  </a:lnTo>
                  <a:lnTo>
                    <a:pt x="3483246" y="3107838"/>
                  </a:lnTo>
                  <a:lnTo>
                    <a:pt x="3483246" y="3107951"/>
                  </a:lnTo>
                  <a:lnTo>
                    <a:pt x="3483246" y="3108063"/>
                  </a:lnTo>
                  <a:lnTo>
                    <a:pt x="3483246" y="3108176"/>
                  </a:lnTo>
                  <a:lnTo>
                    <a:pt x="3483246" y="3108288"/>
                  </a:lnTo>
                  <a:lnTo>
                    <a:pt x="3483246" y="3108401"/>
                  </a:lnTo>
                  <a:lnTo>
                    <a:pt x="3483246" y="3108513"/>
                  </a:lnTo>
                  <a:lnTo>
                    <a:pt x="3483246" y="3108625"/>
                  </a:lnTo>
                  <a:lnTo>
                    <a:pt x="3483246" y="3108737"/>
                  </a:lnTo>
                  <a:lnTo>
                    <a:pt x="3483246" y="3108850"/>
                  </a:lnTo>
                  <a:lnTo>
                    <a:pt x="3483246" y="3108962"/>
                  </a:lnTo>
                  <a:lnTo>
                    <a:pt x="3483246" y="3109074"/>
                  </a:lnTo>
                  <a:lnTo>
                    <a:pt x="3483246" y="3109186"/>
                  </a:lnTo>
                  <a:lnTo>
                    <a:pt x="3483246" y="3109297"/>
                  </a:lnTo>
                  <a:lnTo>
                    <a:pt x="3483246" y="3109409"/>
                  </a:lnTo>
                  <a:lnTo>
                    <a:pt x="3483246" y="3109521"/>
                  </a:lnTo>
                  <a:lnTo>
                    <a:pt x="3483246" y="3109633"/>
                  </a:lnTo>
                  <a:lnTo>
                    <a:pt x="3483246" y="3109744"/>
                  </a:lnTo>
                  <a:lnTo>
                    <a:pt x="3483246" y="3109856"/>
                  </a:lnTo>
                  <a:lnTo>
                    <a:pt x="3483246" y="3109967"/>
                  </a:lnTo>
                  <a:lnTo>
                    <a:pt x="3483246" y="3110079"/>
                  </a:lnTo>
                  <a:lnTo>
                    <a:pt x="3483246" y="3110190"/>
                  </a:lnTo>
                  <a:lnTo>
                    <a:pt x="3483246" y="3110301"/>
                  </a:lnTo>
                  <a:lnTo>
                    <a:pt x="3483246" y="3110412"/>
                  </a:lnTo>
                  <a:lnTo>
                    <a:pt x="3483246" y="3110523"/>
                  </a:lnTo>
                  <a:lnTo>
                    <a:pt x="3483246" y="3110635"/>
                  </a:lnTo>
                  <a:lnTo>
                    <a:pt x="3483246" y="3110746"/>
                  </a:lnTo>
                  <a:lnTo>
                    <a:pt x="3483246" y="3110856"/>
                  </a:lnTo>
                  <a:lnTo>
                    <a:pt x="3483246" y="3110967"/>
                  </a:lnTo>
                  <a:lnTo>
                    <a:pt x="3483246" y="3111078"/>
                  </a:lnTo>
                  <a:lnTo>
                    <a:pt x="3483246" y="3111189"/>
                  </a:lnTo>
                  <a:lnTo>
                    <a:pt x="3483246" y="3111300"/>
                  </a:lnTo>
                  <a:lnTo>
                    <a:pt x="3483246" y="3111410"/>
                  </a:lnTo>
                  <a:lnTo>
                    <a:pt x="3483246" y="3111521"/>
                  </a:lnTo>
                  <a:lnTo>
                    <a:pt x="3483246" y="3111631"/>
                  </a:lnTo>
                  <a:lnTo>
                    <a:pt x="3483246" y="3111742"/>
                  </a:lnTo>
                  <a:lnTo>
                    <a:pt x="3483246" y="3111852"/>
                  </a:lnTo>
                  <a:lnTo>
                    <a:pt x="3483246" y="3111962"/>
                  </a:lnTo>
                  <a:lnTo>
                    <a:pt x="3483246" y="3112072"/>
                  </a:lnTo>
                  <a:lnTo>
                    <a:pt x="3483246" y="3112182"/>
                  </a:lnTo>
                  <a:lnTo>
                    <a:pt x="3483246" y="3112293"/>
                  </a:lnTo>
                  <a:lnTo>
                    <a:pt x="3483246" y="3112403"/>
                  </a:lnTo>
                  <a:lnTo>
                    <a:pt x="3483246" y="3112512"/>
                  </a:lnTo>
                  <a:lnTo>
                    <a:pt x="3483246" y="3112622"/>
                  </a:lnTo>
                  <a:lnTo>
                    <a:pt x="3483246" y="3112732"/>
                  </a:lnTo>
                  <a:lnTo>
                    <a:pt x="3483246" y="3112842"/>
                  </a:lnTo>
                  <a:lnTo>
                    <a:pt x="3483246" y="3112952"/>
                  </a:lnTo>
                  <a:lnTo>
                    <a:pt x="3483246" y="3113061"/>
                  </a:lnTo>
                  <a:lnTo>
                    <a:pt x="3483246" y="3113171"/>
                  </a:lnTo>
                  <a:lnTo>
                    <a:pt x="3483246" y="3113280"/>
                  </a:lnTo>
                  <a:lnTo>
                    <a:pt x="3483246" y="3113390"/>
                  </a:lnTo>
                  <a:lnTo>
                    <a:pt x="3483246" y="3113499"/>
                  </a:lnTo>
                  <a:lnTo>
                    <a:pt x="3483246" y="3113608"/>
                  </a:lnTo>
                  <a:lnTo>
                    <a:pt x="3483246" y="3113718"/>
                  </a:lnTo>
                  <a:lnTo>
                    <a:pt x="3483246" y="3113827"/>
                  </a:lnTo>
                  <a:lnTo>
                    <a:pt x="3483246" y="3113936"/>
                  </a:lnTo>
                  <a:lnTo>
                    <a:pt x="3483246" y="3114045"/>
                  </a:lnTo>
                  <a:lnTo>
                    <a:pt x="3483246" y="3114154"/>
                  </a:lnTo>
                  <a:lnTo>
                    <a:pt x="3483246" y="3114263"/>
                  </a:lnTo>
                  <a:lnTo>
                    <a:pt x="3483246" y="3114372"/>
                  </a:lnTo>
                  <a:lnTo>
                    <a:pt x="3483246" y="3114480"/>
                  </a:lnTo>
                  <a:lnTo>
                    <a:pt x="3483246" y="3114589"/>
                  </a:lnTo>
                  <a:lnTo>
                    <a:pt x="3483246" y="3114698"/>
                  </a:lnTo>
                  <a:lnTo>
                    <a:pt x="3483246" y="3114806"/>
                  </a:lnTo>
                  <a:lnTo>
                    <a:pt x="3483246" y="3114915"/>
                  </a:lnTo>
                  <a:lnTo>
                    <a:pt x="3483246" y="3115023"/>
                  </a:lnTo>
                  <a:lnTo>
                    <a:pt x="3483246" y="3115132"/>
                  </a:lnTo>
                  <a:lnTo>
                    <a:pt x="3483246" y="3115240"/>
                  </a:lnTo>
                  <a:lnTo>
                    <a:pt x="3483246" y="3115348"/>
                  </a:lnTo>
                  <a:lnTo>
                    <a:pt x="3483246" y="3115457"/>
                  </a:lnTo>
                  <a:lnTo>
                    <a:pt x="3483246" y="3115565"/>
                  </a:lnTo>
                  <a:lnTo>
                    <a:pt x="3483246" y="3115673"/>
                  </a:lnTo>
                  <a:lnTo>
                    <a:pt x="3483246" y="3115781"/>
                  </a:lnTo>
                  <a:lnTo>
                    <a:pt x="3483246" y="3115889"/>
                  </a:lnTo>
                  <a:lnTo>
                    <a:pt x="3483246" y="3115997"/>
                  </a:lnTo>
                  <a:lnTo>
                    <a:pt x="3483246" y="3116104"/>
                  </a:lnTo>
                  <a:lnTo>
                    <a:pt x="3483246" y="3116212"/>
                  </a:lnTo>
                  <a:lnTo>
                    <a:pt x="3483246" y="3116320"/>
                  </a:lnTo>
                  <a:lnTo>
                    <a:pt x="3483246" y="3116428"/>
                  </a:lnTo>
                  <a:lnTo>
                    <a:pt x="3483246" y="3116535"/>
                  </a:lnTo>
                  <a:lnTo>
                    <a:pt x="3483246" y="3116643"/>
                  </a:lnTo>
                  <a:lnTo>
                    <a:pt x="3483246" y="3116750"/>
                  </a:lnTo>
                  <a:lnTo>
                    <a:pt x="3483246" y="3116857"/>
                  </a:lnTo>
                  <a:lnTo>
                    <a:pt x="3483246" y="3116965"/>
                  </a:lnTo>
                  <a:lnTo>
                    <a:pt x="3483246" y="3117072"/>
                  </a:lnTo>
                  <a:lnTo>
                    <a:pt x="3483246" y="3117179"/>
                  </a:lnTo>
                  <a:lnTo>
                    <a:pt x="3483246" y="3117286"/>
                  </a:lnTo>
                  <a:lnTo>
                    <a:pt x="3483246" y="3117393"/>
                  </a:lnTo>
                  <a:lnTo>
                    <a:pt x="3483246" y="3117500"/>
                  </a:lnTo>
                  <a:lnTo>
                    <a:pt x="3483246" y="3117607"/>
                  </a:lnTo>
                  <a:lnTo>
                    <a:pt x="3483246" y="3117714"/>
                  </a:lnTo>
                  <a:lnTo>
                    <a:pt x="3483246" y="3117821"/>
                  </a:lnTo>
                  <a:lnTo>
                    <a:pt x="3483246" y="3117928"/>
                  </a:lnTo>
                  <a:lnTo>
                    <a:pt x="3483246" y="3118035"/>
                  </a:lnTo>
                  <a:lnTo>
                    <a:pt x="3483246" y="3118141"/>
                  </a:lnTo>
                  <a:lnTo>
                    <a:pt x="3483246" y="3118248"/>
                  </a:lnTo>
                  <a:lnTo>
                    <a:pt x="3483246" y="3118354"/>
                  </a:lnTo>
                  <a:lnTo>
                    <a:pt x="3483246" y="3118461"/>
                  </a:lnTo>
                  <a:lnTo>
                    <a:pt x="3483246" y="3118567"/>
                  </a:lnTo>
                  <a:lnTo>
                    <a:pt x="3483246" y="3118673"/>
                  </a:lnTo>
                  <a:lnTo>
                    <a:pt x="3483246" y="3118780"/>
                  </a:lnTo>
                  <a:lnTo>
                    <a:pt x="3483246" y="3118886"/>
                  </a:lnTo>
                  <a:lnTo>
                    <a:pt x="3483246" y="3118992"/>
                  </a:lnTo>
                  <a:lnTo>
                    <a:pt x="3483246" y="3119098"/>
                  </a:lnTo>
                  <a:lnTo>
                    <a:pt x="3483246" y="3119204"/>
                  </a:lnTo>
                  <a:lnTo>
                    <a:pt x="3483246" y="3119310"/>
                  </a:lnTo>
                  <a:lnTo>
                    <a:pt x="3483246" y="3119416"/>
                  </a:lnTo>
                  <a:lnTo>
                    <a:pt x="3483246" y="3119522"/>
                  </a:lnTo>
                  <a:lnTo>
                    <a:pt x="3483246" y="3119627"/>
                  </a:lnTo>
                  <a:lnTo>
                    <a:pt x="3483246" y="3119733"/>
                  </a:lnTo>
                  <a:lnTo>
                    <a:pt x="3483246" y="3119839"/>
                  </a:lnTo>
                  <a:lnTo>
                    <a:pt x="3483246" y="3119944"/>
                  </a:lnTo>
                  <a:lnTo>
                    <a:pt x="3483246" y="3120050"/>
                  </a:lnTo>
                  <a:lnTo>
                    <a:pt x="3483246" y="3120155"/>
                  </a:lnTo>
                  <a:lnTo>
                    <a:pt x="3483246" y="3120261"/>
                  </a:lnTo>
                  <a:lnTo>
                    <a:pt x="3483246" y="3120366"/>
                  </a:lnTo>
                  <a:lnTo>
                    <a:pt x="3483246" y="3120471"/>
                  </a:lnTo>
                  <a:lnTo>
                    <a:pt x="3483246" y="3120577"/>
                  </a:lnTo>
                  <a:lnTo>
                    <a:pt x="3483246" y="3120682"/>
                  </a:lnTo>
                  <a:lnTo>
                    <a:pt x="3483246" y="3120787"/>
                  </a:lnTo>
                  <a:lnTo>
                    <a:pt x="3483246" y="3120892"/>
                  </a:lnTo>
                  <a:lnTo>
                    <a:pt x="3483246" y="3120997"/>
                  </a:lnTo>
                  <a:lnTo>
                    <a:pt x="3483246" y="3121102"/>
                  </a:lnTo>
                  <a:lnTo>
                    <a:pt x="3483246" y="3121207"/>
                  </a:lnTo>
                  <a:lnTo>
                    <a:pt x="3483246" y="3121311"/>
                  </a:lnTo>
                  <a:lnTo>
                    <a:pt x="3483246" y="3121416"/>
                  </a:lnTo>
                  <a:lnTo>
                    <a:pt x="3483246" y="3121521"/>
                  </a:lnTo>
                  <a:lnTo>
                    <a:pt x="3483246" y="3121625"/>
                  </a:lnTo>
                  <a:lnTo>
                    <a:pt x="3483246" y="3121730"/>
                  </a:lnTo>
                  <a:lnTo>
                    <a:pt x="3483246" y="3121834"/>
                  </a:lnTo>
                  <a:lnTo>
                    <a:pt x="3483246" y="3121939"/>
                  </a:lnTo>
                  <a:lnTo>
                    <a:pt x="3483246" y="3122043"/>
                  </a:lnTo>
                  <a:lnTo>
                    <a:pt x="3483246" y="3122148"/>
                  </a:lnTo>
                  <a:lnTo>
                    <a:pt x="3483246" y="3122252"/>
                  </a:lnTo>
                  <a:lnTo>
                    <a:pt x="3483246" y="3122356"/>
                  </a:lnTo>
                  <a:lnTo>
                    <a:pt x="3483246" y="3122460"/>
                  </a:lnTo>
                  <a:lnTo>
                    <a:pt x="3483246" y="3122564"/>
                  </a:lnTo>
                  <a:lnTo>
                    <a:pt x="3483246" y="3122668"/>
                  </a:lnTo>
                  <a:lnTo>
                    <a:pt x="3483246" y="3122772"/>
                  </a:lnTo>
                  <a:lnTo>
                    <a:pt x="3483246" y="3122876"/>
                  </a:lnTo>
                  <a:lnTo>
                    <a:pt x="3483246" y="3122980"/>
                  </a:lnTo>
                  <a:lnTo>
                    <a:pt x="3483246" y="3123084"/>
                  </a:lnTo>
                  <a:lnTo>
                    <a:pt x="3483246" y="3123187"/>
                  </a:lnTo>
                  <a:lnTo>
                    <a:pt x="3483246" y="3123291"/>
                  </a:lnTo>
                  <a:lnTo>
                    <a:pt x="3483246" y="3123394"/>
                  </a:lnTo>
                  <a:lnTo>
                    <a:pt x="3483246" y="3123498"/>
                  </a:lnTo>
                  <a:lnTo>
                    <a:pt x="3483246" y="3123601"/>
                  </a:lnTo>
                  <a:lnTo>
                    <a:pt x="3483246" y="3123705"/>
                  </a:lnTo>
                  <a:lnTo>
                    <a:pt x="3483246" y="3123808"/>
                  </a:lnTo>
                  <a:lnTo>
                    <a:pt x="3483246" y="3123912"/>
                  </a:lnTo>
                  <a:lnTo>
                    <a:pt x="3483246" y="3124015"/>
                  </a:lnTo>
                  <a:lnTo>
                    <a:pt x="3483246" y="3124118"/>
                  </a:lnTo>
                  <a:lnTo>
                    <a:pt x="3483246" y="3124221"/>
                  </a:lnTo>
                  <a:lnTo>
                    <a:pt x="3483246" y="3124324"/>
                  </a:lnTo>
                  <a:lnTo>
                    <a:pt x="3483246" y="3124427"/>
                  </a:lnTo>
                  <a:lnTo>
                    <a:pt x="3483246" y="3124530"/>
                  </a:lnTo>
                  <a:lnTo>
                    <a:pt x="3483246" y="3124633"/>
                  </a:lnTo>
                  <a:lnTo>
                    <a:pt x="3483246" y="3124736"/>
                  </a:lnTo>
                  <a:lnTo>
                    <a:pt x="3483246" y="3124838"/>
                  </a:lnTo>
                  <a:lnTo>
                    <a:pt x="3483246" y="3124941"/>
                  </a:lnTo>
                  <a:lnTo>
                    <a:pt x="3483246" y="3125044"/>
                  </a:lnTo>
                  <a:lnTo>
                    <a:pt x="3483246" y="3125146"/>
                  </a:lnTo>
                  <a:lnTo>
                    <a:pt x="3483246" y="3125249"/>
                  </a:lnTo>
                  <a:lnTo>
                    <a:pt x="3483246" y="3125351"/>
                  </a:lnTo>
                  <a:lnTo>
                    <a:pt x="3483246" y="3125454"/>
                  </a:lnTo>
                  <a:lnTo>
                    <a:pt x="3483246" y="3125556"/>
                  </a:lnTo>
                  <a:lnTo>
                    <a:pt x="3483246" y="3125658"/>
                  </a:lnTo>
                  <a:lnTo>
                    <a:pt x="3483246" y="3125761"/>
                  </a:lnTo>
                  <a:lnTo>
                    <a:pt x="3483246" y="3125863"/>
                  </a:lnTo>
                  <a:lnTo>
                    <a:pt x="3483246" y="3125965"/>
                  </a:lnTo>
                  <a:lnTo>
                    <a:pt x="3483246" y="3126067"/>
                  </a:lnTo>
                  <a:lnTo>
                    <a:pt x="3483246" y="3126169"/>
                  </a:lnTo>
                  <a:lnTo>
                    <a:pt x="3483246" y="3126271"/>
                  </a:lnTo>
                  <a:lnTo>
                    <a:pt x="3483246" y="3126373"/>
                  </a:lnTo>
                  <a:lnTo>
                    <a:pt x="3483246" y="3126475"/>
                  </a:lnTo>
                  <a:lnTo>
                    <a:pt x="3483246" y="3126576"/>
                  </a:lnTo>
                  <a:lnTo>
                    <a:pt x="3483246" y="3126678"/>
                  </a:lnTo>
                  <a:lnTo>
                    <a:pt x="3483246" y="3126780"/>
                  </a:lnTo>
                  <a:lnTo>
                    <a:pt x="3483246" y="3126881"/>
                  </a:lnTo>
                  <a:lnTo>
                    <a:pt x="3483246" y="3126983"/>
                  </a:lnTo>
                  <a:lnTo>
                    <a:pt x="3483246" y="3127084"/>
                  </a:lnTo>
                  <a:lnTo>
                    <a:pt x="3483246" y="3127186"/>
                  </a:lnTo>
                  <a:lnTo>
                    <a:pt x="3483246" y="3127287"/>
                  </a:lnTo>
                  <a:lnTo>
                    <a:pt x="3483246" y="3127388"/>
                  </a:lnTo>
                  <a:lnTo>
                    <a:pt x="3483246" y="3127490"/>
                  </a:lnTo>
                  <a:lnTo>
                    <a:pt x="3483246" y="3127591"/>
                  </a:lnTo>
                  <a:lnTo>
                    <a:pt x="3483246" y="3127692"/>
                  </a:lnTo>
                  <a:lnTo>
                    <a:pt x="3483246" y="3127793"/>
                  </a:lnTo>
                  <a:lnTo>
                    <a:pt x="3483246" y="3127894"/>
                  </a:lnTo>
                  <a:lnTo>
                    <a:pt x="3483246" y="3127995"/>
                  </a:lnTo>
                  <a:lnTo>
                    <a:pt x="3483246" y="3128096"/>
                  </a:lnTo>
                  <a:lnTo>
                    <a:pt x="3483246" y="3128197"/>
                  </a:lnTo>
                  <a:lnTo>
                    <a:pt x="3483246" y="3128297"/>
                  </a:lnTo>
                  <a:lnTo>
                    <a:pt x="3483246" y="3128398"/>
                  </a:lnTo>
                  <a:lnTo>
                    <a:pt x="3483246" y="3128499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128499"/>
            </a:xfrm>
            <a:custGeom>
              <a:avLst/>
              <a:gdLst/>
              <a:ahLst/>
              <a:cxnLst/>
              <a:rect l="0" t="0" r="0" b="0"/>
              <a:pathLst>
                <a:path w="3483246" h="3128499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677056"/>
                  </a:lnTo>
                  <a:lnTo>
                    <a:pt x="13932" y="1429904"/>
                  </a:lnTo>
                  <a:lnTo>
                    <a:pt x="17416" y="1246242"/>
                  </a:lnTo>
                  <a:lnTo>
                    <a:pt x="20899" y="1104390"/>
                  </a:lnTo>
                  <a:lnTo>
                    <a:pt x="24382" y="991530"/>
                  </a:lnTo>
                  <a:lnTo>
                    <a:pt x="27865" y="899598"/>
                  </a:lnTo>
                  <a:lnTo>
                    <a:pt x="31349" y="1331770"/>
                  </a:lnTo>
                  <a:lnTo>
                    <a:pt x="34832" y="1246242"/>
                  </a:lnTo>
                  <a:lnTo>
                    <a:pt x="38315" y="1171036"/>
                  </a:lnTo>
                  <a:lnTo>
                    <a:pt x="41798" y="1104390"/>
                  </a:lnTo>
                  <a:lnTo>
                    <a:pt x="45282" y="1044921"/>
                  </a:lnTo>
                  <a:lnTo>
                    <a:pt x="48765" y="991530"/>
                  </a:lnTo>
                  <a:lnTo>
                    <a:pt x="52248" y="943330"/>
                  </a:lnTo>
                  <a:lnTo>
                    <a:pt x="55731" y="899598"/>
                  </a:lnTo>
                  <a:lnTo>
                    <a:pt x="59215" y="859742"/>
                  </a:lnTo>
                  <a:lnTo>
                    <a:pt x="62698" y="823268"/>
                  </a:lnTo>
                  <a:lnTo>
                    <a:pt x="66181" y="789762"/>
                  </a:lnTo>
                  <a:lnTo>
                    <a:pt x="69664" y="758877"/>
                  </a:lnTo>
                  <a:lnTo>
                    <a:pt x="73148" y="730317"/>
                  </a:lnTo>
                  <a:lnTo>
                    <a:pt x="76631" y="703828"/>
                  </a:lnTo>
                  <a:lnTo>
                    <a:pt x="80114" y="679194"/>
                  </a:lnTo>
                  <a:lnTo>
                    <a:pt x="83597" y="656225"/>
                  </a:lnTo>
                  <a:lnTo>
                    <a:pt x="87081" y="634760"/>
                  </a:lnTo>
                  <a:lnTo>
                    <a:pt x="90564" y="614654"/>
                  </a:lnTo>
                  <a:lnTo>
                    <a:pt x="94047" y="595783"/>
                  </a:lnTo>
                  <a:lnTo>
                    <a:pt x="97530" y="800623"/>
                  </a:lnTo>
                  <a:lnTo>
                    <a:pt x="101014" y="779191"/>
                  </a:lnTo>
                  <a:lnTo>
                    <a:pt x="104497" y="758877"/>
                  </a:lnTo>
                  <a:lnTo>
                    <a:pt x="107980" y="739595"/>
                  </a:lnTo>
                  <a:lnTo>
                    <a:pt x="111463" y="721268"/>
                  </a:lnTo>
                  <a:lnTo>
                    <a:pt x="114947" y="703828"/>
                  </a:lnTo>
                  <a:lnTo>
                    <a:pt x="118430" y="859742"/>
                  </a:lnTo>
                  <a:lnTo>
                    <a:pt x="121913" y="841110"/>
                  </a:lnTo>
                  <a:lnTo>
                    <a:pt x="125396" y="823268"/>
                  </a:lnTo>
                  <a:lnTo>
                    <a:pt x="128880" y="952591"/>
                  </a:lnTo>
                  <a:lnTo>
                    <a:pt x="132363" y="934247"/>
                  </a:lnTo>
                  <a:lnTo>
                    <a:pt x="135846" y="916595"/>
                  </a:lnTo>
                  <a:lnTo>
                    <a:pt x="139329" y="899598"/>
                  </a:lnTo>
                  <a:lnTo>
                    <a:pt x="142813" y="883220"/>
                  </a:lnTo>
                  <a:lnTo>
                    <a:pt x="146296" y="991530"/>
                  </a:lnTo>
                  <a:lnTo>
                    <a:pt x="149779" y="974925"/>
                  </a:lnTo>
                  <a:lnTo>
                    <a:pt x="153262" y="958867"/>
                  </a:lnTo>
                  <a:lnTo>
                    <a:pt x="156746" y="943330"/>
                  </a:lnTo>
                  <a:lnTo>
                    <a:pt x="160229" y="928288"/>
                  </a:lnTo>
                  <a:lnTo>
                    <a:pt x="163712" y="913718"/>
                  </a:lnTo>
                  <a:lnTo>
                    <a:pt x="167195" y="899598"/>
                  </a:lnTo>
                  <a:lnTo>
                    <a:pt x="170679" y="885909"/>
                  </a:lnTo>
                  <a:lnTo>
                    <a:pt x="174162" y="872629"/>
                  </a:lnTo>
                  <a:lnTo>
                    <a:pt x="177645" y="859742"/>
                  </a:lnTo>
                  <a:lnTo>
                    <a:pt x="181128" y="847230"/>
                  </a:lnTo>
                  <a:lnTo>
                    <a:pt x="184612" y="936824"/>
                  </a:lnTo>
                  <a:lnTo>
                    <a:pt x="188095" y="924078"/>
                  </a:lnTo>
                  <a:lnTo>
                    <a:pt x="191578" y="911674"/>
                  </a:lnTo>
                  <a:lnTo>
                    <a:pt x="195061" y="991530"/>
                  </a:lnTo>
                  <a:lnTo>
                    <a:pt x="198545" y="979024"/>
                  </a:lnTo>
                  <a:lnTo>
                    <a:pt x="202028" y="966830"/>
                  </a:lnTo>
                  <a:lnTo>
                    <a:pt x="205511" y="1038707"/>
                  </a:lnTo>
                  <a:lnTo>
                    <a:pt x="208994" y="1026497"/>
                  </a:lnTo>
                  <a:lnTo>
                    <a:pt x="212478" y="1014570"/>
                  </a:lnTo>
                  <a:lnTo>
                    <a:pt x="215961" y="1079808"/>
                  </a:lnTo>
                  <a:lnTo>
                    <a:pt x="219444" y="1067923"/>
                  </a:lnTo>
                  <a:lnTo>
                    <a:pt x="222927" y="1056297"/>
                  </a:lnTo>
                  <a:lnTo>
                    <a:pt x="226411" y="1044921"/>
                  </a:lnTo>
                  <a:lnTo>
                    <a:pt x="229894" y="1033788"/>
                  </a:lnTo>
                  <a:lnTo>
                    <a:pt x="233377" y="1022889"/>
                  </a:lnTo>
                  <a:lnTo>
                    <a:pt x="236860" y="1012218"/>
                  </a:lnTo>
                  <a:lnTo>
                    <a:pt x="240344" y="1001767"/>
                  </a:lnTo>
                  <a:lnTo>
                    <a:pt x="243827" y="991530"/>
                  </a:lnTo>
                  <a:lnTo>
                    <a:pt x="247310" y="981500"/>
                  </a:lnTo>
                  <a:lnTo>
                    <a:pt x="250793" y="971671"/>
                  </a:lnTo>
                  <a:lnTo>
                    <a:pt x="254277" y="962036"/>
                  </a:lnTo>
                  <a:lnTo>
                    <a:pt x="257760" y="952591"/>
                  </a:lnTo>
                  <a:lnTo>
                    <a:pt x="261243" y="943330"/>
                  </a:lnTo>
                  <a:lnTo>
                    <a:pt x="264726" y="934247"/>
                  </a:lnTo>
                  <a:lnTo>
                    <a:pt x="268210" y="925337"/>
                  </a:lnTo>
                  <a:lnTo>
                    <a:pt x="271693" y="916595"/>
                  </a:lnTo>
                  <a:lnTo>
                    <a:pt x="275176" y="908017"/>
                  </a:lnTo>
                  <a:lnTo>
                    <a:pt x="278659" y="899598"/>
                  </a:lnTo>
                  <a:lnTo>
                    <a:pt x="282143" y="956004"/>
                  </a:lnTo>
                  <a:lnTo>
                    <a:pt x="285626" y="947517"/>
                  </a:lnTo>
                  <a:lnTo>
                    <a:pt x="289109" y="939179"/>
                  </a:lnTo>
                  <a:lnTo>
                    <a:pt x="292592" y="1049268"/>
                  </a:lnTo>
                  <a:lnTo>
                    <a:pt x="296075" y="1040611"/>
                  </a:lnTo>
                  <a:lnTo>
                    <a:pt x="299559" y="1032096"/>
                  </a:lnTo>
                  <a:lnTo>
                    <a:pt x="303042" y="1023720"/>
                  </a:lnTo>
                  <a:lnTo>
                    <a:pt x="306525" y="1015478"/>
                  </a:lnTo>
                  <a:lnTo>
                    <a:pt x="310008" y="1007368"/>
                  </a:lnTo>
                  <a:lnTo>
                    <a:pt x="313492" y="1053022"/>
                  </a:lnTo>
                  <a:lnTo>
                    <a:pt x="316975" y="1044921"/>
                  </a:lnTo>
                  <a:lnTo>
                    <a:pt x="320458" y="1183641"/>
                  </a:lnTo>
                  <a:lnTo>
                    <a:pt x="323941" y="1175207"/>
                  </a:lnTo>
                  <a:lnTo>
                    <a:pt x="327425" y="1166893"/>
                  </a:lnTo>
                  <a:lnTo>
                    <a:pt x="330908" y="1203309"/>
                  </a:lnTo>
                  <a:lnTo>
                    <a:pt x="334391" y="1195075"/>
                  </a:lnTo>
                  <a:lnTo>
                    <a:pt x="337874" y="1186953"/>
                  </a:lnTo>
                  <a:lnTo>
                    <a:pt x="341358" y="1221470"/>
                  </a:lnTo>
                  <a:lnTo>
                    <a:pt x="344841" y="1213430"/>
                  </a:lnTo>
                  <a:lnTo>
                    <a:pt x="348324" y="1205495"/>
                  </a:lnTo>
                  <a:lnTo>
                    <a:pt x="351807" y="1197663"/>
                  </a:lnTo>
                  <a:lnTo>
                    <a:pt x="355291" y="1189932"/>
                  </a:lnTo>
                  <a:lnTo>
                    <a:pt x="358774" y="1182301"/>
                  </a:lnTo>
                  <a:lnTo>
                    <a:pt x="362257" y="1253911"/>
                  </a:lnTo>
                  <a:lnTo>
                    <a:pt x="365740" y="1246242"/>
                  </a:lnTo>
                  <a:lnTo>
                    <a:pt x="369224" y="1238666"/>
                  </a:lnTo>
                  <a:lnTo>
                    <a:pt x="372707" y="1231181"/>
                  </a:lnTo>
                  <a:lnTo>
                    <a:pt x="376190" y="1223786"/>
                  </a:lnTo>
                  <a:lnTo>
                    <a:pt x="379673" y="1289447"/>
                  </a:lnTo>
                  <a:lnTo>
                    <a:pt x="383157" y="1282040"/>
                  </a:lnTo>
                  <a:lnTo>
                    <a:pt x="386640" y="1274716"/>
                  </a:lnTo>
                  <a:lnTo>
                    <a:pt x="390123" y="1367877"/>
                  </a:lnTo>
                  <a:lnTo>
                    <a:pt x="393606" y="1360500"/>
                  </a:lnTo>
                  <a:lnTo>
                    <a:pt x="397090" y="1353202"/>
                  </a:lnTo>
                  <a:lnTo>
                    <a:pt x="400573" y="1437207"/>
                  </a:lnTo>
                  <a:lnTo>
                    <a:pt x="404056" y="1429904"/>
                  </a:lnTo>
                  <a:lnTo>
                    <a:pt x="407539" y="1422674"/>
                  </a:lnTo>
                  <a:lnTo>
                    <a:pt x="411023" y="1415517"/>
                  </a:lnTo>
                  <a:lnTo>
                    <a:pt x="414506" y="1408432"/>
                  </a:lnTo>
                  <a:lnTo>
                    <a:pt x="417989" y="1510872"/>
                  </a:lnTo>
                  <a:lnTo>
                    <a:pt x="421472" y="1503776"/>
                  </a:lnTo>
                  <a:lnTo>
                    <a:pt x="424956" y="1496746"/>
                  </a:lnTo>
                  <a:lnTo>
                    <a:pt x="428439" y="1564391"/>
                  </a:lnTo>
                  <a:lnTo>
                    <a:pt x="431922" y="1557415"/>
                  </a:lnTo>
                  <a:lnTo>
                    <a:pt x="435405" y="1550502"/>
                  </a:lnTo>
                  <a:lnTo>
                    <a:pt x="438889" y="1567236"/>
                  </a:lnTo>
                  <a:lnTo>
                    <a:pt x="442372" y="1560424"/>
                  </a:lnTo>
                  <a:lnTo>
                    <a:pt x="445855" y="1553671"/>
                  </a:lnTo>
                  <a:lnTo>
                    <a:pt x="449338" y="1569942"/>
                  </a:lnTo>
                  <a:lnTo>
                    <a:pt x="452822" y="1563285"/>
                  </a:lnTo>
                  <a:lnTo>
                    <a:pt x="456305" y="1579079"/>
                  </a:lnTo>
                  <a:lnTo>
                    <a:pt x="459788" y="1572517"/>
                  </a:lnTo>
                  <a:lnTo>
                    <a:pt x="463271" y="1566009"/>
                  </a:lnTo>
                  <a:lnTo>
                    <a:pt x="466755" y="1602732"/>
                  </a:lnTo>
                  <a:lnTo>
                    <a:pt x="470238" y="1596301"/>
                  </a:lnTo>
                  <a:lnTo>
                    <a:pt x="473721" y="1589921"/>
                  </a:lnTo>
                  <a:lnTo>
                    <a:pt x="477204" y="1604425"/>
                  </a:lnTo>
                  <a:lnTo>
                    <a:pt x="480688" y="1598133"/>
                  </a:lnTo>
                  <a:lnTo>
                    <a:pt x="484171" y="1591890"/>
                  </a:lnTo>
                  <a:lnTo>
                    <a:pt x="487654" y="1585696"/>
                  </a:lnTo>
                  <a:lnTo>
                    <a:pt x="491137" y="1579550"/>
                  </a:lnTo>
                  <a:lnTo>
                    <a:pt x="494621" y="1573451"/>
                  </a:lnTo>
                  <a:lnTo>
                    <a:pt x="498104" y="1567399"/>
                  </a:lnTo>
                  <a:lnTo>
                    <a:pt x="501587" y="1561394"/>
                  </a:lnTo>
                  <a:lnTo>
                    <a:pt x="505070" y="1555434"/>
                  </a:lnTo>
                  <a:lnTo>
                    <a:pt x="508554" y="1549519"/>
                  </a:lnTo>
                  <a:lnTo>
                    <a:pt x="512037" y="1543650"/>
                  </a:lnTo>
                  <a:lnTo>
                    <a:pt x="515520" y="1558062"/>
                  </a:lnTo>
                  <a:lnTo>
                    <a:pt x="519003" y="1552265"/>
                  </a:lnTo>
                  <a:lnTo>
                    <a:pt x="522487" y="1546511"/>
                  </a:lnTo>
                  <a:lnTo>
                    <a:pt x="525970" y="1540799"/>
                  </a:lnTo>
                  <a:lnTo>
                    <a:pt x="529453" y="1535130"/>
                  </a:lnTo>
                  <a:lnTo>
                    <a:pt x="532936" y="1529502"/>
                  </a:lnTo>
                  <a:lnTo>
                    <a:pt x="536420" y="1543650"/>
                  </a:lnTo>
                  <a:lnTo>
                    <a:pt x="539903" y="1538088"/>
                  </a:lnTo>
                  <a:lnTo>
                    <a:pt x="543386" y="1551880"/>
                  </a:lnTo>
                  <a:lnTo>
                    <a:pt x="546869" y="1546383"/>
                  </a:lnTo>
                  <a:lnTo>
                    <a:pt x="550353" y="1540926"/>
                  </a:lnTo>
                  <a:lnTo>
                    <a:pt x="553836" y="1591114"/>
                  </a:lnTo>
                  <a:lnTo>
                    <a:pt x="557319" y="1585696"/>
                  </a:lnTo>
                  <a:lnTo>
                    <a:pt x="560802" y="1580316"/>
                  </a:lnTo>
                  <a:lnTo>
                    <a:pt x="564286" y="1592779"/>
                  </a:lnTo>
                  <a:lnTo>
                    <a:pt x="567769" y="1587461"/>
                  </a:lnTo>
                  <a:lnTo>
                    <a:pt x="571252" y="1582178"/>
                  </a:lnTo>
                  <a:lnTo>
                    <a:pt x="574735" y="1611517"/>
                  </a:lnTo>
                  <a:lnTo>
                    <a:pt x="578218" y="1606286"/>
                  </a:lnTo>
                  <a:lnTo>
                    <a:pt x="581702" y="1601088"/>
                  </a:lnTo>
                  <a:lnTo>
                    <a:pt x="585185" y="1612729"/>
                  </a:lnTo>
                  <a:lnTo>
                    <a:pt x="588668" y="1607590"/>
                  </a:lnTo>
                  <a:lnTo>
                    <a:pt x="592151" y="1618978"/>
                  </a:lnTo>
                  <a:lnTo>
                    <a:pt x="595635" y="1613897"/>
                  </a:lnTo>
                  <a:lnTo>
                    <a:pt x="599118" y="1608847"/>
                  </a:lnTo>
                  <a:lnTo>
                    <a:pt x="602601" y="1603830"/>
                  </a:lnTo>
                  <a:lnTo>
                    <a:pt x="606084" y="1598843"/>
                  </a:lnTo>
                  <a:lnTo>
                    <a:pt x="609568" y="1593888"/>
                  </a:lnTo>
                  <a:lnTo>
                    <a:pt x="613051" y="1621019"/>
                  </a:lnTo>
                  <a:lnTo>
                    <a:pt x="616534" y="1616110"/>
                  </a:lnTo>
                  <a:lnTo>
                    <a:pt x="620017" y="1611230"/>
                  </a:lnTo>
                  <a:lnTo>
                    <a:pt x="623501" y="1606380"/>
                  </a:lnTo>
                  <a:lnTo>
                    <a:pt x="626984" y="1601559"/>
                  </a:lnTo>
                  <a:lnTo>
                    <a:pt x="630467" y="1596767"/>
                  </a:lnTo>
                  <a:lnTo>
                    <a:pt x="633950" y="1638005"/>
                  </a:lnTo>
                  <a:lnTo>
                    <a:pt x="637434" y="1633251"/>
                  </a:lnTo>
                  <a:lnTo>
                    <a:pt x="640917" y="1628525"/>
                  </a:lnTo>
                  <a:lnTo>
                    <a:pt x="644400" y="1623826"/>
                  </a:lnTo>
                  <a:lnTo>
                    <a:pt x="647883" y="1619154"/>
                  </a:lnTo>
                  <a:lnTo>
                    <a:pt x="651367" y="1614508"/>
                  </a:lnTo>
                  <a:lnTo>
                    <a:pt x="654850" y="1609890"/>
                  </a:lnTo>
                  <a:lnTo>
                    <a:pt x="658333" y="1605297"/>
                  </a:lnTo>
                  <a:lnTo>
                    <a:pt x="661816" y="1600731"/>
                  </a:lnTo>
                  <a:lnTo>
                    <a:pt x="665300" y="1596191"/>
                  </a:lnTo>
                  <a:lnTo>
                    <a:pt x="668783" y="1591676"/>
                  </a:lnTo>
                  <a:lnTo>
                    <a:pt x="672266" y="1587187"/>
                  </a:lnTo>
                  <a:lnTo>
                    <a:pt x="675749" y="1582723"/>
                  </a:lnTo>
                  <a:lnTo>
                    <a:pt x="679233" y="1593051"/>
                  </a:lnTo>
                  <a:lnTo>
                    <a:pt x="682716" y="1588630"/>
                  </a:lnTo>
                  <a:lnTo>
                    <a:pt x="686199" y="1584233"/>
                  </a:lnTo>
                  <a:lnTo>
                    <a:pt x="689682" y="1579861"/>
                  </a:lnTo>
                  <a:lnTo>
                    <a:pt x="693166" y="1575513"/>
                  </a:lnTo>
                  <a:lnTo>
                    <a:pt x="696649" y="1571189"/>
                  </a:lnTo>
                  <a:lnTo>
                    <a:pt x="700132" y="1566888"/>
                  </a:lnTo>
                  <a:lnTo>
                    <a:pt x="703615" y="1562611"/>
                  </a:lnTo>
                  <a:lnTo>
                    <a:pt x="707099" y="1558357"/>
                  </a:lnTo>
                  <a:lnTo>
                    <a:pt x="710582" y="1568606"/>
                  </a:lnTo>
                  <a:lnTo>
                    <a:pt x="714065" y="1564391"/>
                  </a:lnTo>
                  <a:lnTo>
                    <a:pt x="717548" y="1560198"/>
                  </a:lnTo>
                  <a:lnTo>
                    <a:pt x="721032" y="1570270"/>
                  </a:lnTo>
                  <a:lnTo>
                    <a:pt x="724515" y="1566115"/>
                  </a:lnTo>
                  <a:lnTo>
                    <a:pt x="727998" y="1643145"/>
                  </a:lnTo>
                  <a:lnTo>
                    <a:pt x="731481" y="1639002"/>
                  </a:lnTo>
                  <a:lnTo>
                    <a:pt x="734965" y="1634880"/>
                  </a:lnTo>
                  <a:lnTo>
                    <a:pt x="738448" y="1643633"/>
                  </a:lnTo>
                  <a:lnTo>
                    <a:pt x="741931" y="1639549"/>
                  </a:lnTo>
                  <a:lnTo>
                    <a:pt x="745414" y="1635485"/>
                  </a:lnTo>
                  <a:lnTo>
                    <a:pt x="748898" y="1631441"/>
                  </a:lnTo>
                  <a:lnTo>
                    <a:pt x="752381" y="1627417"/>
                  </a:lnTo>
                  <a:lnTo>
                    <a:pt x="755864" y="1623412"/>
                  </a:lnTo>
                  <a:lnTo>
                    <a:pt x="759347" y="1619428"/>
                  </a:lnTo>
                  <a:lnTo>
                    <a:pt x="762831" y="1615462"/>
                  </a:lnTo>
                  <a:lnTo>
                    <a:pt x="766314" y="1611517"/>
                  </a:lnTo>
                  <a:lnTo>
                    <a:pt x="769797" y="1620235"/>
                  </a:lnTo>
                  <a:lnTo>
                    <a:pt x="773280" y="1616323"/>
                  </a:lnTo>
                  <a:lnTo>
                    <a:pt x="776764" y="1612430"/>
                  </a:lnTo>
                  <a:lnTo>
                    <a:pt x="780247" y="1608556"/>
                  </a:lnTo>
                  <a:lnTo>
                    <a:pt x="783730" y="1604700"/>
                  </a:lnTo>
                  <a:lnTo>
                    <a:pt x="787213" y="1600863"/>
                  </a:lnTo>
                  <a:lnTo>
                    <a:pt x="790697" y="1597044"/>
                  </a:lnTo>
                  <a:lnTo>
                    <a:pt x="794180" y="1593243"/>
                  </a:lnTo>
                  <a:lnTo>
                    <a:pt x="797663" y="1638266"/>
                  </a:lnTo>
                  <a:lnTo>
                    <a:pt x="801146" y="1634486"/>
                  </a:lnTo>
                  <a:lnTo>
                    <a:pt x="804630" y="1630723"/>
                  </a:lnTo>
                  <a:lnTo>
                    <a:pt x="808113" y="1626977"/>
                  </a:lnTo>
                  <a:lnTo>
                    <a:pt x="811596" y="1623248"/>
                  </a:lnTo>
                  <a:lnTo>
                    <a:pt x="815079" y="1631332"/>
                  </a:lnTo>
                  <a:lnTo>
                    <a:pt x="818563" y="1627634"/>
                  </a:lnTo>
                  <a:lnTo>
                    <a:pt x="822046" y="1623952"/>
                  </a:lnTo>
                  <a:lnTo>
                    <a:pt x="825529" y="1620287"/>
                  </a:lnTo>
                  <a:lnTo>
                    <a:pt x="829012" y="1616639"/>
                  </a:lnTo>
                  <a:lnTo>
                    <a:pt x="832496" y="1613007"/>
                  </a:lnTo>
                  <a:lnTo>
                    <a:pt x="835979" y="1621019"/>
                  </a:lnTo>
                  <a:lnTo>
                    <a:pt x="839462" y="1617416"/>
                  </a:lnTo>
                  <a:lnTo>
                    <a:pt x="842945" y="1613829"/>
                  </a:lnTo>
                  <a:lnTo>
                    <a:pt x="846429" y="1621732"/>
                  </a:lnTo>
                  <a:lnTo>
                    <a:pt x="849912" y="1618173"/>
                  </a:lnTo>
                  <a:lnTo>
                    <a:pt x="853395" y="1614630"/>
                  </a:lnTo>
                  <a:lnTo>
                    <a:pt x="856878" y="1633616"/>
                  </a:lnTo>
                  <a:lnTo>
                    <a:pt x="860361" y="1630097"/>
                  </a:lnTo>
                  <a:lnTo>
                    <a:pt x="863845" y="1626594"/>
                  </a:lnTo>
                  <a:lnTo>
                    <a:pt x="867328" y="1623105"/>
                  </a:lnTo>
                  <a:lnTo>
                    <a:pt x="870811" y="1619631"/>
                  </a:lnTo>
                  <a:lnTo>
                    <a:pt x="874294" y="1670100"/>
                  </a:lnTo>
                  <a:lnTo>
                    <a:pt x="877778" y="1666644"/>
                  </a:lnTo>
                  <a:lnTo>
                    <a:pt x="881261" y="1663202"/>
                  </a:lnTo>
                  <a:lnTo>
                    <a:pt x="884744" y="1670183"/>
                  </a:lnTo>
                  <a:lnTo>
                    <a:pt x="888227" y="1666767"/>
                  </a:lnTo>
                  <a:lnTo>
                    <a:pt x="891711" y="1663366"/>
                  </a:lnTo>
                  <a:lnTo>
                    <a:pt x="895194" y="1670263"/>
                  </a:lnTo>
                  <a:lnTo>
                    <a:pt x="898677" y="1666888"/>
                  </a:lnTo>
                  <a:lnTo>
                    <a:pt x="902160" y="1663525"/>
                  </a:lnTo>
                  <a:lnTo>
                    <a:pt x="905644" y="1670342"/>
                  </a:lnTo>
                  <a:lnTo>
                    <a:pt x="909127" y="1667005"/>
                  </a:lnTo>
                  <a:lnTo>
                    <a:pt x="912610" y="1722359"/>
                  </a:lnTo>
                  <a:lnTo>
                    <a:pt x="916093" y="1719042"/>
                  </a:lnTo>
                  <a:lnTo>
                    <a:pt x="919577" y="1715738"/>
                  </a:lnTo>
                  <a:lnTo>
                    <a:pt x="923060" y="1758528"/>
                  </a:lnTo>
                  <a:lnTo>
                    <a:pt x="926543" y="1755249"/>
                  </a:lnTo>
                  <a:lnTo>
                    <a:pt x="930026" y="1751981"/>
                  </a:lnTo>
                  <a:lnTo>
                    <a:pt x="933510" y="1757657"/>
                  </a:lnTo>
                  <a:lnTo>
                    <a:pt x="936993" y="1754414"/>
                  </a:lnTo>
                  <a:lnTo>
                    <a:pt x="940476" y="1751183"/>
                  </a:lnTo>
                  <a:lnTo>
                    <a:pt x="943959" y="1756804"/>
                  </a:lnTo>
                  <a:lnTo>
                    <a:pt x="947443" y="1753597"/>
                  </a:lnTo>
                  <a:lnTo>
                    <a:pt x="950926" y="1759153"/>
                  </a:lnTo>
                  <a:lnTo>
                    <a:pt x="954409" y="1755969"/>
                  </a:lnTo>
                  <a:lnTo>
                    <a:pt x="957892" y="1752797"/>
                  </a:lnTo>
                  <a:lnTo>
                    <a:pt x="961376" y="1775372"/>
                  </a:lnTo>
                  <a:lnTo>
                    <a:pt x="964859" y="1772224"/>
                  </a:lnTo>
                  <a:lnTo>
                    <a:pt x="968342" y="1769087"/>
                  </a:lnTo>
                  <a:lnTo>
                    <a:pt x="971825" y="1790950"/>
                  </a:lnTo>
                  <a:lnTo>
                    <a:pt x="975309" y="1787837"/>
                  </a:lnTo>
                  <a:lnTo>
                    <a:pt x="978792" y="1784734"/>
                  </a:lnTo>
                  <a:lnTo>
                    <a:pt x="982275" y="1781643"/>
                  </a:lnTo>
                  <a:lnTo>
                    <a:pt x="985758" y="1778562"/>
                  </a:lnTo>
                  <a:lnTo>
                    <a:pt x="989242" y="1775491"/>
                  </a:lnTo>
                  <a:lnTo>
                    <a:pt x="992725" y="1820328"/>
                  </a:lnTo>
                  <a:lnTo>
                    <a:pt x="996208" y="1817284"/>
                  </a:lnTo>
                  <a:lnTo>
                    <a:pt x="999691" y="1829630"/>
                  </a:lnTo>
                  <a:lnTo>
                    <a:pt x="1003175" y="1826608"/>
                  </a:lnTo>
                  <a:lnTo>
                    <a:pt x="1006658" y="1823597"/>
                  </a:lnTo>
                  <a:lnTo>
                    <a:pt x="1010141" y="1835703"/>
                  </a:lnTo>
                  <a:lnTo>
                    <a:pt x="1013624" y="1832714"/>
                  </a:lnTo>
                  <a:lnTo>
                    <a:pt x="1017108" y="1829734"/>
                  </a:lnTo>
                  <a:lnTo>
                    <a:pt x="1020591" y="1905241"/>
                  </a:lnTo>
                  <a:lnTo>
                    <a:pt x="1024074" y="1902300"/>
                  </a:lnTo>
                  <a:lnTo>
                    <a:pt x="1027557" y="1899368"/>
                  </a:lnTo>
                  <a:lnTo>
                    <a:pt x="1031041" y="1916593"/>
                  </a:lnTo>
                  <a:lnTo>
                    <a:pt x="1034524" y="1913685"/>
                  </a:lnTo>
                  <a:lnTo>
                    <a:pt x="1038007" y="1910786"/>
                  </a:lnTo>
                  <a:lnTo>
                    <a:pt x="1041490" y="1921060"/>
                  </a:lnTo>
                  <a:lnTo>
                    <a:pt x="1044974" y="1918183"/>
                  </a:lnTo>
                  <a:lnTo>
                    <a:pt x="1048457" y="1921819"/>
                  </a:lnTo>
                  <a:lnTo>
                    <a:pt x="1051940" y="1918961"/>
                  </a:lnTo>
                  <a:lnTo>
                    <a:pt x="1055423" y="1916112"/>
                  </a:lnTo>
                  <a:lnTo>
                    <a:pt x="1058907" y="1919728"/>
                  </a:lnTo>
                  <a:lnTo>
                    <a:pt x="1062390" y="1916898"/>
                  </a:lnTo>
                  <a:lnTo>
                    <a:pt x="1065873" y="1914076"/>
                  </a:lnTo>
                  <a:lnTo>
                    <a:pt x="1069356" y="1924031"/>
                  </a:lnTo>
                  <a:lnTo>
                    <a:pt x="1072840" y="1921230"/>
                  </a:lnTo>
                  <a:lnTo>
                    <a:pt x="1076323" y="1918437"/>
                  </a:lnTo>
                  <a:lnTo>
                    <a:pt x="1079806" y="1946719"/>
                  </a:lnTo>
                  <a:lnTo>
                    <a:pt x="1083289" y="1943953"/>
                  </a:lnTo>
                  <a:lnTo>
                    <a:pt x="1086773" y="1959265"/>
                  </a:lnTo>
                  <a:lnTo>
                    <a:pt x="1090256" y="1956521"/>
                  </a:lnTo>
                  <a:lnTo>
                    <a:pt x="1093739" y="1953785"/>
                  </a:lnTo>
                  <a:lnTo>
                    <a:pt x="1097222" y="1986000"/>
                  </a:lnTo>
                  <a:lnTo>
                    <a:pt x="1100706" y="1983294"/>
                  </a:lnTo>
                  <a:lnTo>
                    <a:pt x="1104189" y="1980595"/>
                  </a:lnTo>
                  <a:lnTo>
                    <a:pt x="1107672" y="1983580"/>
                  </a:lnTo>
                  <a:lnTo>
                    <a:pt x="1111155" y="1980899"/>
                  </a:lnTo>
                  <a:lnTo>
                    <a:pt x="1114639" y="1978224"/>
                  </a:lnTo>
                  <a:lnTo>
                    <a:pt x="1118122" y="1986798"/>
                  </a:lnTo>
                  <a:lnTo>
                    <a:pt x="1121605" y="1984142"/>
                  </a:lnTo>
                  <a:lnTo>
                    <a:pt x="1125088" y="1981494"/>
                  </a:lnTo>
                  <a:lnTo>
                    <a:pt x="1128572" y="1995426"/>
                  </a:lnTo>
                  <a:lnTo>
                    <a:pt x="1132055" y="1992799"/>
                  </a:lnTo>
                  <a:lnTo>
                    <a:pt x="1135538" y="1990178"/>
                  </a:lnTo>
                  <a:lnTo>
                    <a:pt x="1139021" y="1987565"/>
                  </a:lnTo>
                  <a:lnTo>
                    <a:pt x="1142505" y="1984959"/>
                  </a:lnTo>
                  <a:lnTo>
                    <a:pt x="1145988" y="2055291"/>
                  </a:lnTo>
                  <a:lnTo>
                    <a:pt x="1149471" y="2052733"/>
                  </a:lnTo>
                  <a:lnTo>
                    <a:pt x="1152954" y="2050181"/>
                  </a:lnTo>
                  <a:lnTo>
                    <a:pt x="1156437" y="2057497"/>
                  </a:lnTo>
                  <a:lnTo>
                    <a:pt x="1159921" y="2054963"/>
                  </a:lnTo>
                  <a:lnTo>
                    <a:pt x="1163404" y="2052436"/>
                  </a:lnTo>
                  <a:lnTo>
                    <a:pt x="1166887" y="2078748"/>
                  </a:lnTo>
                  <a:lnTo>
                    <a:pt x="1170370" y="2076249"/>
                  </a:lnTo>
                  <a:lnTo>
                    <a:pt x="1173854" y="2073756"/>
                  </a:lnTo>
                  <a:lnTo>
                    <a:pt x="1177337" y="2080640"/>
                  </a:lnTo>
                  <a:lnTo>
                    <a:pt x="1180820" y="2078164"/>
                  </a:lnTo>
                  <a:lnTo>
                    <a:pt x="1184303" y="2089537"/>
                  </a:lnTo>
                  <a:lnTo>
                    <a:pt x="1187787" y="2087081"/>
                  </a:lnTo>
                  <a:lnTo>
                    <a:pt x="1191270" y="2084630"/>
                  </a:lnTo>
                  <a:lnTo>
                    <a:pt x="1194753" y="2086747"/>
                  </a:lnTo>
                  <a:lnTo>
                    <a:pt x="1198236" y="2084311"/>
                  </a:lnTo>
                  <a:lnTo>
                    <a:pt x="1201720" y="2081880"/>
                  </a:lnTo>
                  <a:lnTo>
                    <a:pt x="1205203" y="2097440"/>
                  </a:lnTo>
                  <a:lnTo>
                    <a:pt x="1208686" y="2095031"/>
                  </a:lnTo>
                  <a:lnTo>
                    <a:pt x="1212169" y="2092628"/>
                  </a:lnTo>
                  <a:lnTo>
                    <a:pt x="1215653" y="2107791"/>
                  </a:lnTo>
                  <a:lnTo>
                    <a:pt x="1219136" y="2105409"/>
                  </a:lnTo>
                  <a:lnTo>
                    <a:pt x="1222619" y="2120178"/>
                  </a:lnTo>
                  <a:lnTo>
                    <a:pt x="1226102" y="2117816"/>
                  </a:lnTo>
                  <a:lnTo>
                    <a:pt x="1229586" y="2115461"/>
                  </a:lnTo>
                  <a:lnTo>
                    <a:pt x="1233069" y="2133991"/>
                  </a:lnTo>
                  <a:lnTo>
                    <a:pt x="1236552" y="2131658"/>
                  </a:lnTo>
                  <a:lnTo>
                    <a:pt x="1240035" y="2129331"/>
                  </a:lnTo>
                  <a:lnTo>
                    <a:pt x="1243519" y="2151287"/>
                  </a:lnTo>
                  <a:lnTo>
                    <a:pt x="1247002" y="2148986"/>
                  </a:lnTo>
                  <a:lnTo>
                    <a:pt x="1250485" y="2146689"/>
                  </a:lnTo>
                  <a:lnTo>
                    <a:pt x="1253968" y="2144397"/>
                  </a:lnTo>
                  <a:lnTo>
                    <a:pt x="1257452" y="2142110"/>
                  </a:lnTo>
                  <a:lnTo>
                    <a:pt x="1260935" y="2139827"/>
                  </a:lnTo>
                  <a:lnTo>
                    <a:pt x="1264418" y="2137550"/>
                  </a:lnTo>
                  <a:lnTo>
                    <a:pt x="1267901" y="2135277"/>
                  </a:lnTo>
                  <a:lnTo>
                    <a:pt x="1271385" y="2140952"/>
                  </a:lnTo>
                  <a:lnTo>
                    <a:pt x="1274868" y="2138694"/>
                  </a:lnTo>
                  <a:lnTo>
                    <a:pt x="1278351" y="2136440"/>
                  </a:lnTo>
                  <a:lnTo>
                    <a:pt x="1281834" y="2149828"/>
                  </a:lnTo>
                  <a:lnTo>
                    <a:pt x="1285318" y="2147594"/>
                  </a:lnTo>
                  <a:lnTo>
                    <a:pt x="1288801" y="2145365"/>
                  </a:lnTo>
                  <a:lnTo>
                    <a:pt x="1292284" y="2147000"/>
                  </a:lnTo>
                  <a:lnTo>
                    <a:pt x="1295767" y="2144782"/>
                  </a:lnTo>
                  <a:lnTo>
                    <a:pt x="1299251" y="2142569"/>
                  </a:lnTo>
                  <a:lnTo>
                    <a:pt x="1302734" y="2140360"/>
                  </a:lnTo>
                  <a:lnTo>
                    <a:pt x="1306217" y="2138156"/>
                  </a:lnTo>
                  <a:lnTo>
                    <a:pt x="1309700" y="2135957"/>
                  </a:lnTo>
                  <a:lnTo>
                    <a:pt x="1313184" y="2141443"/>
                  </a:lnTo>
                  <a:lnTo>
                    <a:pt x="1316667" y="2139258"/>
                  </a:lnTo>
                  <a:lnTo>
                    <a:pt x="1320150" y="2152199"/>
                  </a:lnTo>
                  <a:lnTo>
                    <a:pt x="1323633" y="2150031"/>
                  </a:lnTo>
                  <a:lnTo>
                    <a:pt x="1327117" y="2147868"/>
                  </a:lnTo>
                  <a:lnTo>
                    <a:pt x="1330600" y="2145709"/>
                  </a:lnTo>
                  <a:lnTo>
                    <a:pt x="1334083" y="2143554"/>
                  </a:lnTo>
                  <a:lnTo>
                    <a:pt x="1337566" y="2141404"/>
                  </a:lnTo>
                  <a:lnTo>
                    <a:pt x="1341050" y="2146720"/>
                  </a:lnTo>
                  <a:lnTo>
                    <a:pt x="1344533" y="2144582"/>
                  </a:lnTo>
                  <a:lnTo>
                    <a:pt x="1348016" y="2142449"/>
                  </a:lnTo>
                  <a:lnTo>
                    <a:pt x="1351499" y="2140320"/>
                  </a:lnTo>
                  <a:lnTo>
                    <a:pt x="1354983" y="2138196"/>
                  </a:lnTo>
                  <a:lnTo>
                    <a:pt x="1358466" y="2158040"/>
                  </a:lnTo>
                  <a:lnTo>
                    <a:pt x="1361949" y="2155936"/>
                  </a:lnTo>
                  <a:lnTo>
                    <a:pt x="1365432" y="2153837"/>
                  </a:lnTo>
                  <a:lnTo>
                    <a:pt x="1368916" y="2151742"/>
                  </a:lnTo>
                  <a:lnTo>
                    <a:pt x="1372399" y="2149651"/>
                  </a:lnTo>
                  <a:lnTo>
                    <a:pt x="1375882" y="2147565"/>
                  </a:lnTo>
                  <a:lnTo>
                    <a:pt x="1379365" y="2156237"/>
                  </a:lnTo>
                  <a:lnTo>
                    <a:pt x="1382849" y="2154164"/>
                  </a:lnTo>
                  <a:lnTo>
                    <a:pt x="1386332" y="2152096"/>
                  </a:lnTo>
                  <a:lnTo>
                    <a:pt x="1389815" y="2150031"/>
                  </a:lnTo>
                  <a:lnTo>
                    <a:pt x="1393298" y="2147971"/>
                  </a:lnTo>
                  <a:lnTo>
                    <a:pt x="1396782" y="2145914"/>
                  </a:lnTo>
                  <a:lnTo>
                    <a:pt x="1400265" y="2161470"/>
                  </a:lnTo>
                  <a:lnTo>
                    <a:pt x="1403748" y="2159432"/>
                  </a:lnTo>
                  <a:lnTo>
                    <a:pt x="1407231" y="2164320"/>
                  </a:lnTo>
                  <a:lnTo>
                    <a:pt x="1410715" y="2162294"/>
                  </a:lnTo>
                  <a:lnTo>
                    <a:pt x="1414198" y="2160271"/>
                  </a:lnTo>
                  <a:lnTo>
                    <a:pt x="1417681" y="2188586"/>
                  </a:lnTo>
                  <a:lnTo>
                    <a:pt x="1421164" y="2186590"/>
                  </a:lnTo>
                  <a:lnTo>
                    <a:pt x="1424648" y="2184596"/>
                  </a:lnTo>
                  <a:lnTo>
                    <a:pt x="1428131" y="2182607"/>
                  </a:lnTo>
                  <a:lnTo>
                    <a:pt x="1431614" y="2180621"/>
                  </a:lnTo>
                  <a:lnTo>
                    <a:pt x="1435097" y="2178639"/>
                  </a:lnTo>
                  <a:lnTo>
                    <a:pt x="1438580" y="2183238"/>
                  </a:lnTo>
                  <a:lnTo>
                    <a:pt x="1442064" y="2181267"/>
                  </a:lnTo>
                  <a:lnTo>
                    <a:pt x="1445547" y="2179299"/>
                  </a:lnTo>
                  <a:lnTo>
                    <a:pt x="1449030" y="2177335"/>
                  </a:lnTo>
                  <a:lnTo>
                    <a:pt x="1452513" y="2175374"/>
                  </a:lnTo>
                  <a:lnTo>
                    <a:pt x="1455997" y="2192819"/>
                  </a:lnTo>
                  <a:lnTo>
                    <a:pt x="1459480" y="2190878"/>
                  </a:lnTo>
                  <a:lnTo>
                    <a:pt x="1462963" y="2188939"/>
                  </a:lnTo>
                  <a:lnTo>
                    <a:pt x="1466446" y="2208967"/>
                  </a:lnTo>
                  <a:lnTo>
                    <a:pt x="1469930" y="2207049"/>
                  </a:lnTo>
                  <a:lnTo>
                    <a:pt x="1473413" y="2205135"/>
                  </a:lnTo>
                  <a:lnTo>
                    <a:pt x="1476896" y="2206306"/>
                  </a:lnTo>
                  <a:lnTo>
                    <a:pt x="1480379" y="2204401"/>
                  </a:lnTo>
                  <a:lnTo>
                    <a:pt x="1483863" y="2202498"/>
                  </a:lnTo>
                  <a:lnTo>
                    <a:pt x="1487346" y="2233618"/>
                  </a:lnTo>
                  <a:lnTo>
                    <a:pt x="1490829" y="2231743"/>
                  </a:lnTo>
                  <a:lnTo>
                    <a:pt x="1494312" y="2250040"/>
                  </a:lnTo>
                  <a:lnTo>
                    <a:pt x="1497796" y="2248185"/>
                  </a:lnTo>
                  <a:lnTo>
                    <a:pt x="1501279" y="2246332"/>
                  </a:lnTo>
                  <a:lnTo>
                    <a:pt x="1504762" y="2244483"/>
                  </a:lnTo>
                  <a:lnTo>
                    <a:pt x="1508245" y="2242637"/>
                  </a:lnTo>
                  <a:lnTo>
                    <a:pt x="1511729" y="2240794"/>
                  </a:lnTo>
                  <a:lnTo>
                    <a:pt x="1515212" y="2253024"/>
                  </a:lnTo>
                  <a:lnTo>
                    <a:pt x="1518695" y="2251196"/>
                  </a:lnTo>
                  <a:lnTo>
                    <a:pt x="1522178" y="2249372"/>
                  </a:lnTo>
                  <a:lnTo>
                    <a:pt x="1525662" y="2266761"/>
                  </a:lnTo>
                  <a:lnTo>
                    <a:pt x="1529145" y="2264955"/>
                  </a:lnTo>
                  <a:lnTo>
                    <a:pt x="1532628" y="2263152"/>
                  </a:lnTo>
                  <a:lnTo>
                    <a:pt x="1536111" y="2282634"/>
                  </a:lnTo>
                  <a:lnTo>
                    <a:pt x="1539595" y="2280851"/>
                  </a:lnTo>
                  <a:lnTo>
                    <a:pt x="1543078" y="2279071"/>
                  </a:lnTo>
                  <a:lnTo>
                    <a:pt x="1546561" y="2277294"/>
                  </a:lnTo>
                  <a:lnTo>
                    <a:pt x="1550044" y="2275520"/>
                  </a:lnTo>
                  <a:lnTo>
                    <a:pt x="1553528" y="2276365"/>
                  </a:lnTo>
                  <a:lnTo>
                    <a:pt x="1557011" y="2274598"/>
                  </a:lnTo>
                  <a:lnTo>
                    <a:pt x="1560494" y="2272834"/>
                  </a:lnTo>
                  <a:lnTo>
                    <a:pt x="1563977" y="2271073"/>
                  </a:lnTo>
                  <a:lnTo>
                    <a:pt x="1567461" y="2269314"/>
                  </a:lnTo>
                  <a:lnTo>
                    <a:pt x="1570944" y="2267558"/>
                  </a:lnTo>
                  <a:lnTo>
                    <a:pt x="1574427" y="2286427"/>
                  </a:lnTo>
                  <a:lnTo>
                    <a:pt x="1577910" y="2284690"/>
                  </a:lnTo>
                  <a:lnTo>
                    <a:pt x="1581394" y="2282956"/>
                  </a:lnTo>
                  <a:lnTo>
                    <a:pt x="1584877" y="2283759"/>
                  </a:lnTo>
                  <a:lnTo>
                    <a:pt x="1588360" y="2282032"/>
                  </a:lnTo>
                  <a:lnTo>
                    <a:pt x="1591843" y="2290351"/>
                  </a:lnTo>
                  <a:lnTo>
                    <a:pt x="1595327" y="2288636"/>
                  </a:lnTo>
                  <a:lnTo>
                    <a:pt x="1598810" y="2286924"/>
                  </a:lnTo>
                  <a:lnTo>
                    <a:pt x="1602293" y="2290183"/>
                  </a:lnTo>
                  <a:lnTo>
                    <a:pt x="1605776" y="2288479"/>
                  </a:lnTo>
                  <a:lnTo>
                    <a:pt x="1609260" y="2286778"/>
                  </a:lnTo>
                  <a:lnTo>
                    <a:pt x="1612743" y="2302188"/>
                  </a:lnTo>
                  <a:lnTo>
                    <a:pt x="1616226" y="2300503"/>
                  </a:lnTo>
                  <a:lnTo>
                    <a:pt x="1619709" y="2298821"/>
                  </a:lnTo>
                  <a:lnTo>
                    <a:pt x="1623193" y="2318479"/>
                  </a:lnTo>
                  <a:lnTo>
                    <a:pt x="1626676" y="2316816"/>
                  </a:lnTo>
                  <a:lnTo>
                    <a:pt x="1630159" y="2317511"/>
                  </a:lnTo>
                  <a:lnTo>
                    <a:pt x="1633642" y="2316688"/>
                  </a:lnTo>
                  <a:lnTo>
                    <a:pt x="1637126" y="2315868"/>
                  </a:lnTo>
                  <a:lnTo>
                    <a:pt x="1640609" y="2314844"/>
                  </a:lnTo>
                  <a:lnTo>
                    <a:pt x="1644092" y="2313197"/>
                  </a:lnTo>
                  <a:lnTo>
                    <a:pt x="1647575" y="2311552"/>
                  </a:lnTo>
                  <a:lnTo>
                    <a:pt x="1651059" y="2325946"/>
                  </a:lnTo>
                  <a:lnTo>
                    <a:pt x="1654542" y="2324316"/>
                  </a:lnTo>
                  <a:lnTo>
                    <a:pt x="1658025" y="2322689"/>
                  </a:lnTo>
                  <a:lnTo>
                    <a:pt x="1661508" y="2334494"/>
                  </a:lnTo>
                  <a:lnTo>
                    <a:pt x="1664992" y="2332881"/>
                  </a:lnTo>
                  <a:lnTo>
                    <a:pt x="1668475" y="2331270"/>
                  </a:lnTo>
                  <a:lnTo>
                    <a:pt x="1671958" y="2334079"/>
                  </a:lnTo>
                  <a:lnTo>
                    <a:pt x="1675441" y="2332476"/>
                  </a:lnTo>
                  <a:lnTo>
                    <a:pt x="1678925" y="2341787"/>
                  </a:lnTo>
                  <a:lnTo>
                    <a:pt x="1682408" y="2340196"/>
                  </a:lnTo>
                  <a:lnTo>
                    <a:pt x="1685891" y="2338607"/>
                  </a:lnTo>
                  <a:lnTo>
                    <a:pt x="1689374" y="2366567"/>
                  </a:lnTo>
                  <a:lnTo>
                    <a:pt x="1692858" y="2365003"/>
                  </a:lnTo>
                  <a:lnTo>
                    <a:pt x="1696341" y="2363442"/>
                  </a:lnTo>
                  <a:lnTo>
                    <a:pt x="1699824" y="2376124"/>
                  </a:lnTo>
                  <a:lnTo>
                    <a:pt x="1703307" y="2374577"/>
                  </a:lnTo>
                  <a:lnTo>
                    <a:pt x="1706791" y="2373033"/>
                  </a:lnTo>
                  <a:lnTo>
                    <a:pt x="1710274" y="2375502"/>
                  </a:lnTo>
                  <a:lnTo>
                    <a:pt x="1713757" y="2373964"/>
                  </a:lnTo>
                  <a:lnTo>
                    <a:pt x="1717240" y="2372429"/>
                  </a:lnTo>
                  <a:lnTo>
                    <a:pt x="1720723" y="2390571"/>
                  </a:lnTo>
                  <a:lnTo>
                    <a:pt x="1724207" y="2389054"/>
                  </a:lnTo>
                  <a:lnTo>
                    <a:pt x="1727690" y="2404687"/>
                  </a:lnTo>
                  <a:lnTo>
                    <a:pt x="1731173" y="2403186"/>
                  </a:lnTo>
                  <a:lnTo>
                    <a:pt x="1734656" y="2401688"/>
                  </a:lnTo>
                  <a:lnTo>
                    <a:pt x="1738140" y="2402068"/>
                  </a:lnTo>
                  <a:lnTo>
                    <a:pt x="1741623" y="2400575"/>
                  </a:lnTo>
                  <a:lnTo>
                    <a:pt x="1745106" y="2399084"/>
                  </a:lnTo>
                  <a:lnTo>
                    <a:pt x="1748589" y="2408744"/>
                  </a:lnTo>
                  <a:lnTo>
                    <a:pt x="1752073" y="2407265"/>
                  </a:lnTo>
                  <a:lnTo>
                    <a:pt x="1755556" y="2405787"/>
                  </a:lnTo>
                  <a:lnTo>
                    <a:pt x="1759039" y="2407986"/>
                  </a:lnTo>
                  <a:lnTo>
                    <a:pt x="1762522" y="2406515"/>
                  </a:lnTo>
                  <a:lnTo>
                    <a:pt x="1766006" y="2443931"/>
                  </a:lnTo>
                  <a:lnTo>
                    <a:pt x="1769489" y="2442493"/>
                  </a:lnTo>
                  <a:lnTo>
                    <a:pt x="1772972" y="2441057"/>
                  </a:lnTo>
                  <a:lnTo>
                    <a:pt x="1776455" y="2441328"/>
                  </a:lnTo>
                  <a:lnTo>
                    <a:pt x="1779939" y="2439897"/>
                  </a:lnTo>
                  <a:lnTo>
                    <a:pt x="1783422" y="2438468"/>
                  </a:lnTo>
                  <a:lnTo>
                    <a:pt x="1786905" y="2445502"/>
                  </a:lnTo>
                  <a:lnTo>
                    <a:pt x="1790388" y="2444083"/>
                  </a:lnTo>
                  <a:lnTo>
                    <a:pt x="1793872" y="2442665"/>
                  </a:lnTo>
                  <a:lnTo>
                    <a:pt x="1797355" y="2441249"/>
                  </a:lnTo>
                  <a:lnTo>
                    <a:pt x="1800838" y="2439835"/>
                  </a:lnTo>
                  <a:lnTo>
                    <a:pt x="1804321" y="2438422"/>
                  </a:lnTo>
                  <a:lnTo>
                    <a:pt x="1807805" y="2445376"/>
                  </a:lnTo>
                  <a:lnTo>
                    <a:pt x="1811288" y="2443973"/>
                  </a:lnTo>
                  <a:lnTo>
                    <a:pt x="1814771" y="2474850"/>
                  </a:lnTo>
                  <a:lnTo>
                    <a:pt x="1818254" y="2474036"/>
                  </a:lnTo>
                  <a:lnTo>
                    <a:pt x="1821738" y="2473224"/>
                  </a:lnTo>
                  <a:lnTo>
                    <a:pt x="1825221" y="2476890"/>
                  </a:lnTo>
                  <a:lnTo>
                    <a:pt x="1828704" y="2475526"/>
                  </a:lnTo>
                  <a:lnTo>
                    <a:pt x="1832187" y="2474162"/>
                  </a:lnTo>
                  <a:lnTo>
                    <a:pt x="1835671" y="2472800"/>
                  </a:lnTo>
                  <a:lnTo>
                    <a:pt x="1839154" y="2471440"/>
                  </a:lnTo>
                  <a:lnTo>
                    <a:pt x="1842637" y="2470081"/>
                  </a:lnTo>
                  <a:lnTo>
                    <a:pt x="1846120" y="2473777"/>
                  </a:lnTo>
                  <a:lnTo>
                    <a:pt x="1849604" y="2472977"/>
                  </a:lnTo>
                  <a:lnTo>
                    <a:pt x="1853087" y="2472179"/>
                  </a:lnTo>
                  <a:lnTo>
                    <a:pt x="1856570" y="2485997"/>
                  </a:lnTo>
                  <a:lnTo>
                    <a:pt x="1860053" y="2484662"/>
                  </a:lnTo>
                  <a:lnTo>
                    <a:pt x="1863537" y="2490842"/>
                  </a:lnTo>
                  <a:lnTo>
                    <a:pt x="1867020" y="2490045"/>
                  </a:lnTo>
                  <a:lnTo>
                    <a:pt x="1870503" y="2489249"/>
                  </a:lnTo>
                  <a:lnTo>
                    <a:pt x="1873986" y="2488246"/>
                  </a:lnTo>
                  <a:lnTo>
                    <a:pt x="1877470" y="2486926"/>
                  </a:lnTo>
                  <a:lnTo>
                    <a:pt x="1880953" y="2485607"/>
                  </a:lnTo>
                  <a:lnTo>
                    <a:pt x="1884436" y="2499139"/>
                  </a:lnTo>
                  <a:lnTo>
                    <a:pt x="1887919" y="2498349"/>
                  </a:lnTo>
                  <a:lnTo>
                    <a:pt x="1891403" y="2497560"/>
                  </a:lnTo>
                  <a:lnTo>
                    <a:pt x="1894886" y="2511851"/>
                  </a:lnTo>
                  <a:lnTo>
                    <a:pt x="1898369" y="2510564"/>
                  </a:lnTo>
                  <a:lnTo>
                    <a:pt x="1901852" y="2518908"/>
                  </a:lnTo>
                  <a:lnTo>
                    <a:pt x="1905336" y="2517631"/>
                  </a:lnTo>
                  <a:lnTo>
                    <a:pt x="1908819" y="2516356"/>
                  </a:lnTo>
                  <a:lnTo>
                    <a:pt x="1912302" y="2517805"/>
                  </a:lnTo>
                  <a:lnTo>
                    <a:pt x="1915785" y="2516535"/>
                  </a:lnTo>
                  <a:lnTo>
                    <a:pt x="1919269" y="2515265"/>
                  </a:lnTo>
                  <a:lnTo>
                    <a:pt x="1922752" y="2519411"/>
                  </a:lnTo>
                  <a:lnTo>
                    <a:pt x="1926235" y="2518149"/>
                  </a:lnTo>
                  <a:lnTo>
                    <a:pt x="1929718" y="2516888"/>
                  </a:lnTo>
                  <a:lnTo>
                    <a:pt x="1933202" y="2519658"/>
                  </a:lnTo>
                  <a:lnTo>
                    <a:pt x="1936685" y="2518403"/>
                  </a:lnTo>
                  <a:lnTo>
                    <a:pt x="1940168" y="2517149"/>
                  </a:lnTo>
                  <a:lnTo>
                    <a:pt x="1943651" y="2517235"/>
                  </a:lnTo>
                  <a:lnTo>
                    <a:pt x="1947135" y="2515985"/>
                  </a:lnTo>
                  <a:lnTo>
                    <a:pt x="1950618" y="2518738"/>
                  </a:lnTo>
                  <a:lnTo>
                    <a:pt x="1954101" y="2517493"/>
                  </a:lnTo>
                  <a:lnTo>
                    <a:pt x="1957584" y="2516249"/>
                  </a:lnTo>
                  <a:lnTo>
                    <a:pt x="1961068" y="2518985"/>
                  </a:lnTo>
                  <a:lnTo>
                    <a:pt x="1964551" y="2517747"/>
                  </a:lnTo>
                  <a:lnTo>
                    <a:pt x="1968034" y="2516511"/>
                  </a:lnTo>
                  <a:lnTo>
                    <a:pt x="1971517" y="2523153"/>
                  </a:lnTo>
                  <a:lnTo>
                    <a:pt x="1975001" y="2521925"/>
                  </a:lnTo>
                  <a:lnTo>
                    <a:pt x="1978484" y="2520698"/>
                  </a:lnTo>
                  <a:lnTo>
                    <a:pt x="1981967" y="2520776"/>
                  </a:lnTo>
                  <a:lnTo>
                    <a:pt x="1985450" y="2519553"/>
                  </a:lnTo>
                  <a:lnTo>
                    <a:pt x="1988934" y="2518330"/>
                  </a:lnTo>
                  <a:lnTo>
                    <a:pt x="1992417" y="2526158"/>
                  </a:lnTo>
                  <a:lnTo>
                    <a:pt x="1995900" y="2524946"/>
                  </a:lnTo>
                  <a:lnTo>
                    <a:pt x="1999383" y="2523734"/>
                  </a:lnTo>
                  <a:lnTo>
                    <a:pt x="2002867" y="2522523"/>
                  </a:lnTo>
                  <a:lnTo>
                    <a:pt x="2006350" y="2521314"/>
                  </a:lnTo>
                  <a:lnTo>
                    <a:pt x="2009833" y="2531539"/>
                  </a:lnTo>
                  <a:lnTo>
                    <a:pt x="2013316" y="2530341"/>
                  </a:lnTo>
                  <a:lnTo>
                    <a:pt x="2016799" y="2529144"/>
                  </a:lnTo>
                  <a:lnTo>
                    <a:pt x="2020283" y="2527948"/>
                  </a:lnTo>
                  <a:lnTo>
                    <a:pt x="2023766" y="2526753"/>
                  </a:lnTo>
                  <a:lnTo>
                    <a:pt x="2027249" y="2525560"/>
                  </a:lnTo>
                  <a:lnTo>
                    <a:pt x="2030732" y="2524367"/>
                  </a:lnTo>
                  <a:lnTo>
                    <a:pt x="2034216" y="2523176"/>
                  </a:lnTo>
                  <a:lnTo>
                    <a:pt x="2037699" y="2529505"/>
                  </a:lnTo>
                  <a:lnTo>
                    <a:pt x="2041182" y="2528321"/>
                  </a:lnTo>
                  <a:lnTo>
                    <a:pt x="2044665" y="2527139"/>
                  </a:lnTo>
                  <a:lnTo>
                    <a:pt x="2048149" y="2530918"/>
                  </a:lnTo>
                  <a:lnTo>
                    <a:pt x="2051632" y="2529741"/>
                  </a:lnTo>
                  <a:lnTo>
                    <a:pt x="2055115" y="2528566"/>
                  </a:lnTo>
                  <a:lnTo>
                    <a:pt x="2058598" y="2532312"/>
                  </a:lnTo>
                  <a:lnTo>
                    <a:pt x="2062082" y="2531142"/>
                  </a:lnTo>
                  <a:lnTo>
                    <a:pt x="2065565" y="2529974"/>
                  </a:lnTo>
                  <a:lnTo>
                    <a:pt x="2069048" y="2551554"/>
                  </a:lnTo>
                  <a:lnTo>
                    <a:pt x="2072531" y="2550405"/>
                  </a:lnTo>
                  <a:lnTo>
                    <a:pt x="2076015" y="2549258"/>
                  </a:lnTo>
                  <a:lnTo>
                    <a:pt x="2079498" y="2552773"/>
                  </a:lnTo>
                  <a:lnTo>
                    <a:pt x="2082981" y="2551632"/>
                  </a:lnTo>
                  <a:lnTo>
                    <a:pt x="2086464" y="2553963"/>
                  </a:lnTo>
                  <a:lnTo>
                    <a:pt x="2089948" y="2552826"/>
                  </a:lnTo>
                  <a:lnTo>
                    <a:pt x="2093431" y="2551690"/>
                  </a:lnTo>
                  <a:lnTo>
                    <a:pt x="2096914" y="2552860"/>
                  </a:lnTo>
                  <a:lnTo>
                    <a:pt x="2100397" y="2551728"/>
                  </a:lnTo>
                  <a:lnTo>
                    <a:pt x="2103881" y="2550597"/>
                  </a:lnTo>
                  <a:lnTo>
                    <a:pt x="2107364" y="2554054"/>
                  </a:lnTo>
                  <a:lnTo>
                    <a:pt x="2110847" y="2552928"/>
                  </a:lnTo>
                  <a:lnTo>
                    <a:pt x="2114330" y="2551804"/>
                  </a:lnTo>
                  <a:lnTo>
                    <a:pt x="2117814" y="2552962"/>
                  </a:lnTo>
                  <a:lnTo>
                    <a:pt x="2121297" y="2551841"/>
                  </a:lnTo>
                  <a:lnTo>
                    <a:pt x="2124780" y="2550721"/>
                  </a:lnTo>
                  <a:lnTo>
                    <a:pt x="2128263" y="2551879"/>
                  </a:lnTo>
                  <a:lnTo>
                    <a:pt x="2131747" y="2550762"/>
                  </a:lnTo>
                  <a:lnTo>
                    <a:pt x="2135230" y="2549647"/>
                  </a:lnTo>
                  <a:lnTo>
                    <a:pt x="2138713" y="2548533"/>
                  </a:lnTo>
                  <a:lnTo>
                    <a:pt x="2142196" y="2547419"/>
                  </a:lnTo>
                  <a:lnTo>
                    <a:pt x="2145680" y="2555336"/>
                  </a:lnTo>
                  <a:lnTo>
                    <a:pt x="2149163" y="2554232"/>
                  </a:lnTo>
                  <a:lnTo>
                    <a:pt x="2152646" y="2553128"/>
                  </a:lnTo>
                  <a:lnTo>
                    <a:pt x="2156129" y="2557593"/>
                  </a:lnTo>
                  <a:lnTo>
                    <a:pt x="2159613" y="2556496"/>
                  </a:lnTo>
                  <a:lnTo>
                    <a:pt x="2163096" y="2555399"/>
                  </a:lnTo>
                  <a:lnTo>
                    <a:pt x="2166579" y="2557620"/>
                  </a:lnTo>
                  <a:lnTo>
                    <a:pt x="2170062" y="2556528"/>
                  </a:lnTo>
                  <a:lnTo>
                    <a:pt x="2173546" y="2556538"/>
                  </a:lnTo>
                  <a:lnTo>
                    <a:pt x="2177029" y="2555449"/>
                  </a:lnTo>
                  <a:lnTo>
                    <a:pt x="2180512" y="2554360"/>
                  </a:lnTo>
                  <a:lnTo>
                    <a:pt x="2183995" y="2553273"/>
                  </a:lnTo>
                  <a:lnTo>
                    <a:pt x="2187479" y="2552186"/>
                  </a:lnTo>
                  <a:lnTo>
                    <a:pt x="2190962" y="2551100"/>
                  </a:lnTo>
                  <a:lnTo>
                    <a:pt x="2194445" y="2577899"/>
                  </a:lnTo>
                  <a:lnTo>
                    <a:pt x="2197928" y="2576836"/>
                  </a:lnTo>
                  <a:lnTo>
                    <a:pt x="2201412" y="2575774"/>
                  </a:lnTo>
                  <a:lnTo>
                    <a:pt x="2204895" y="2610764"/>
                  </a:lnTo>
                  <a:lnTo>
                    <a:pt x="2208378" y="2609731"/>
                  </a:lnTo>
                  <a:lnTo>
                    <a:pt x="2211861" y="2608699"/>
                  </a:lnTo>
                  <a:lnTo>
                    <a:pt x="2215345" y="2608631"/>
                  </a:lnTo>
                  <a:lnTo>
                    <a:pt x="2218828" y="2607601"/>
                  </a:lnTo>
                  <a:lnTo>
                    <a:pt x="2222311" y="2611363"/>
                  </a:lnTo>
                  <a:lnTo>
                    <a:pt x="2225794" y="2610339"/>
                  </a:lnTo>
                  <a:lnTo>
                    <a:pt x="2229278" y="2609316"/>
                  </a:lnTo>
                  <a:lnTo>
                    <a:pt x="2232761" y="2608293"/>
                  </a:lnTo>
                  <a:lnTo>
                    <a:pt x="2236244" y="2607271"/>
                  </a:lnTo>
                  <a:lnTo>
                    <a:pt x="2239727" y="2606251"/>
                  </a:lnTo>
                  <a:lnTo>
                    <a:pt x="2243211" y="2615819"/>
                  </a:lnTo>
                  <a:lnTo>
                    <a:pt x="2246694" y="2615143"/>
                  </a:lnTo>
                  <a:lnTo>
                    <a:pt x="2250177" y="2614469"/>
                  </a:lnTo>
                  <a:lnTo>
                    <a:pt x="2253660" y="2630049"/>
                  </a:lnTo>
                  <a:lnTo>
                    <a:pt x="2257144" y="2629054"/>
                  </a:lnTo>
                  <a:lnTo>
                    <a:pt x="2260627" y="2628059"/>
                  </a:lnTo>
                  <a:lnTo>
                    <a:pt x="2264110" y="2653292"/>
                  </a:lnTo>
                  <a:lnTo>
                    <a:pt x="2267593" y="2652320"/>
                  </a:lnTo>
                  <a:lnTo>
                    <a:pt x="2271077" y="2663064"/>
                  </a:lnTo>
                  <a:lnTo>
                    <a:pt x="2274560" y="2662103"/>
                  </a:lnTo>
                  <a:lnTo>
                    <a:pt x="2278043" y="2661142"/>
                  </a:lnTo>
                  <a:lnTo>
                    <a:pt x="2281526" y="2661128"/>
                  </a:lnTo>
                  <a:lnTo>
                    <a:pt x="2285010" y="2660466"/>
                  </a:lnTo>
                  <a:lnTo>
                    <a:pt x="2288493" y="2659805"/>
                  </a:lnTo>
                  <a:lnTo>
                    <a:pt x="2291976" y="2660610"/>
                  </a:lnTo>
                  <a:lnTo>
                    <a:pt x="2295459" y="2659655"/>
                  </a:lnTo>
                  <a:lnTo>
                    <a:pt x="2298942" y="2658701"/>
                  </a:lnTo>
                  <a:lnTo>
                    <a:pt x="2302426" y="2673120"/>
                  </a:lnTo>
                  <a:lnTo>
                    <a:pt x="2305909" y="2672180"/>
                  </a:lnTo>
                  <a:lnTo>
                    <a:pt x="2309392" y="2672035"/>
                  </a:lnTo>
                  <a:lnTo>
                    <a:pt x="2312875" y="2671097"/>
                  </a:lnTo>
                  <a:lnTo>
                    <a:pt x="2316359" y="2670159"/>
                  </a:lnTo>
                  <a:lnTo>
                    <a:pt x="2319842" y="2671602"/>
                  </a:lnTo>
                  <a:lnTo>
                    <a:pt x="2323325" y="2670668"/>
                  </a:lnTo>
                  <a:lnTo>
                    <a:pt x="2326808" y="2669734"/>
                  </a:lnTo>
                  <a:lnTo>
                    <a:pt x="2330292" y="2669593"/>
                  </a:lnTo>
                  <a:lnTo>
                    <a:pt x="2333775" y="2668661"/>
                  </a:lnTo>
                  <a:lnTo>
                    <a:pt x="2337258" y="2667730"/>
                  </a:lnTo>
                  <a:lnTo>
                    <a:pt x="2340741" y="2677756"/>
                  </a:lnTo>
                  <a:lnTo>
                    <a:pt x="2344225" y="2676835"/>
                  </a:lnTo>
                  <a:lnTo>
                    <a:pt x="2347708" y="2675914"/>
                  </a:lnTo>
                  <a:lnTo>
                    <a:pt x="2351191" y="2678846"/>
                  </a:lnTo>
                  <a:lnTo>
                    <a:pt x="2354674" y="2677930"/>
                  </a:lnTo>
                  <a:lnTo>
                    <a:pt x="2358158" y="2686873"/>
                  </a:lnTo>
                  <a:lnTo>
                    <a:pt x="2361641" y="2685966"/>
                  </a:lnTo>
                  <a:lnTo>
                    <a:pt x="2365124" y="2685060"/>
                  </a:lnTo>
                  <a:lnTo>
                    <a:pt x="2368607" y="2685653"/>
                  </a:lnTo>
                  <a:lnTo>
                    <a:pt x="2372091" y="2684749"/>
                  </a:lnTo>
                  <a:lnTo>
                    <a:pt x="2375574" y="2683846"/>
                  </a:lnTo>
                  <a:lnTo>
                    <a:pt x="2379057" y="2692574"/>
                  </a:lnTo>
                  <a:lnTo>
                    <a:pt x="2382540" y="2691680"/>
                  </a:lnTo>
                  <a:lnTo>
                    <a:pt x="2386024" y="2690786"/>
                  </a:lnTo>
                  <a:lnTo>
                    <a:pt x="2389507" y="2691357"/>
                  </a:lnTo>
                  <a:lnTo>
                    <a:pt x="2392990" y="2690465"/>
                  </a:lnTo>
                  <a:lnTo>
                    <a:pt x="2396473" y="2689574"/>
                  </a:lnTo>
                  <a:lnTo>
                    <a:pt x="2399957" y="2690876"/>
                  </a:lnTo>
                  <a:lnTo>
                    <a:pt x="2403440" y="2689988"/>
                  </a:lnTo>
                  <a:lnTo>
                    <a:pt x="2406923" y="2702024"/>
                  </a:lnTo>
                  <a:lnTo>
                    <a:pt x="2410406" y="2701148"/>
                  </a:lnTo>
                  <a:lnTo>
                    <a:pt x="2413890" y="2700271"/>
                  </a:lnTo>
                  <a:lnTo>
                    <a:pt x="2417373" y="2715348"/>
                  </a:lnTo>
                  <a:lnTo>
                    <a:pt x="2420856" y="2714486"/>
                  </a:lnTo>
                  <a:lnTo>
                    <a:pt x="2424339" y="2713624"/>
                  </a:lnTo>
                  <a:lnTo>
                    <a:pt x="2427823" y="2722846"/>
                  </a:lnTo>
                  <a:lnTo>
                    <a:pt x="2431306" y="2721993"/>
                  </a:lnTo>
                  <a:lnTo>
                    <a:pt x="2434789" y="2721141"/>
                  </a:lnTo>
                  <a:lnTo>
                    <a:pt x="2438272" y="2724917"/>
                  </a:lnTo>
                  <a:lnTo>
                    <a:pt x="2441756" y="2724070"/>
                  </a:lnTo>
                  <a:lnTo>
                    <a:pt x="2445239" y="2738694"/>
                  </a:lnTo>
                  <a:lnTo>
                    <a:pt x="2448722" y="2737860"/>
                  </a:lnTo>
                  <a:lnTo>
                    <a:pt x="2452205" y="2737027"/>
                  </a:lnTo>
                  <a:lnTo>
                    <a:pt x="2455689" y="2736827"/>
                  </a:lnTo>
                  <a:lnTo>
                    <a:pt x="2459172" y="2735995"/>
                  </a:lnTo>
                  <a:lnTo>
                    <a:pt x="2462655" y="2735164"/>
                  </a:lnTo>
                  <a:lnTo>
                    <a:pt x="2466138" y="2740723"/>
                  </a:lnTo>
                  <a:lnTo>
                    <a:pt x="2469622" y="2740121"/>
                  </a:lnTo>
                  <a:lnTo>
                    <a:pt x="2473105" y="2739521"/>
                  </a:lnTo>
                  <a:lnTo>
                    <a:pt x="2476588" y="2741251"/>
                  </a:lnTo>
                  <a:lnTo>
                    <a:pt x="2480071" y="2740430"/>
                  </a:lnTo>
                  <a:lnTo>
                    <a:pt x="2483555" y="2739609"/>
                  </a:lnTo>
                  <a:lnTo>
                    <a:pt x="2487038" y="2746164"/>
                  </a:lnTo>
                  <a:lnTo>
                    <a:pt x="2490521" y="2745351"/>
                  </a:lnTo>
                  <a:lnTo>
                    <a:pt x="2494004" y="2751780"/>
                  </a:lnTo>
                  <a:lnTo>
                    <a:pt x="2497488" y="2750973"/>
                  </a:lnTo>
                  <a:lnTo>
                    <a:pt x="2500971" y="2750166"/>
                  </a:lnTo>
                  <a:lnTo>
                    <a:pt x="2504454" y="2777030"/>
                  </a:lnTo>
                  <a:lnTo>
                    <a:pt x="2507937" y="2776247"/>
                  </a:lnTo>
                  <a:lnTo>
                    <a:pt x="2511421" y="2775465"/>
                  </a:lnTo>
                  <a:lnTo>
                    <a:pt x="2514904" y="2776347"/>
                  </a:lnTo>
                  <a:lnTo>
                    <a:pt x="2518387" y="2775567"/>
                  </a:lnTo>
                  <a:lnTo>
                    <a:pt x="2521870" y="2774787"/>
                  </a:lnTo>
                  <a:lnTo>
                    <a:pt x="2525354" y="2780059"/>
                  </a:lnTo>
                  <a:lnTo>
                    <a:pt x="2528837" y="2779285"/>
                  </a:lnTo>
                  <a:lnTo>
                    <a:pt x="2532320" y="2778512"/>
                  </a:lnTo>
                  <a:lnTo>
                    <a:pt x="2535803" y="2778285"/>
                  </a:lnTo>
                  <a:lnTo>
                    <a:pt x="2539287" y="2777513"/>
                  </a:lnTo>
                  <a:lnTo>
                    <a:pt x="2542770" y="2777287"/>
                  </a:lnTo>
                  <a:lnTo>
                    <a:pt x="2546253" y="2776517"/>
                  </a:lnTo>
                  <a:lnTo>
                    <a:pt x="2549736" y="2775746"/>
                  </a:lnTo>
                  <a:lnTo>
                    <a:pt x="2553220" y="2778786"/>
                  </a:lnTo>
                  <a:lnTo>
                    <a:pt x="2556703" y="2778020"/>
                  </a:lnTo>
                  <a:lnTo>
                    <a:pt x="2560186" y="2777254"/>
                  </a:lnTo>
                  <a:lnTo>
                    <a:pt x="2563669" y="2777031"/>
                  </a:lnTo>
                  <a:lnTo>
                    <a:pt x="2567153" y="2776266"/>
                  </a:lnTo>
                  <a:lnTo>
                    <a:pt x="2570636" y="2775501"/>
                  </a:lnTo>
                  <a:lnTo>
                    <a:pt x="2574119" y="2776904"/>
                  </a:lnTo>
                  <a:lnTo>
                    <a:pt x="2577602" y="2776142"/>
                  </a:lnTo>
                  <a:lnTo>
                    <a:pt x="2581085" y="2775381"/>
                  </a:lnTo>
                  <a:lnTo>
                    <a:pt x="2584569" y="2774620"/>
                  </a:lnTo>
                  <a:lnTo>
                    <a:pt x="2588052" y="2773859"/>
                  </a:lnTo>
                  <a:lnTo>
                    <a:pt x="2591535" y="2778479"/>
                  </a:lnTo>
                  <a:lnTo>
                    <a:pt x="2595018" y="2777723"/>
                  </a:lnTo>
                  <a:lnTo>
                    <a:pt x="2598502" y="2776968"/>
                  </a:lnTo>
                  <a:lnTo>
                    <a:pt x="2601985" y="2779940"/>
                  </a:lnTo>
                  <a:lnTo>
                    <a:pt x="2605468" y="2779189"/>
                  </a:lnTo>
                  <a:lnTo>
                    <a:pt x="2608951" y="2778438"/>
                  </a:lnTo>
                  <a:lnTo>
                    <a:pt x="2612435" y="2784521"/>
                  </a:lnTo>
                  <a:lnTo>
                    <a:pt x="2615918" y="2783776"/>
                  </a:lnTo>
                  <a:lnTo>
                    <a:pt x="2619401" y="2783032"/>
                  </a:lnTo>
                  <a:lnTo>
                    <a:pt x="2622884" y="2783331"/>
                  </a:lnTo>
                  <a:lnTo>
                    <a:pt x="2626368" y="2782588"/>
                  </a:lnTo>
                  <a:lnTo>
                    <a:pt x="2629851" y="2783406"/>
                  </a:lnTo>
                  <a:lnTo>
                    <a:pt x="2633334" y="2782665"/>
                  </a:lnTo>
                  <a:lnTo>
                    <a:pt x="2636817" y="2781925"/>
                  </a:lnTo>
                  <a:lnTo>
                    <a:pt x="2640301" y="2786347"/>
                  </a:lnTo>
                  <a:lnTo>
                    <a:pt x="2643784" y="2785612"/>
                  </a:lnTo>
                  <a:lnTo>
                    <a:pt x="2647267" y="2784877"/>
                  </a:lnTo>
                  <a:lnTo>
                    <a:pt x="2650750" y="2786191"/>
                  </a:lnTo>
                  <a:lnTo>
                    <a:pt x="2654234" y="2785458"/>
                  </a:lnTo>
                  <a:lnTo>
                    <a:pt x="2657717" y="2784726"/>
                  </a:lnTo>
                  <a:lnTo>
                    <a:pt x="2661200" y="2792089"/>
                  </a:lnTo>
                  <a:lnTo>
                    <a:pt x="2664683" y="2791364"/>
                  </a:lnTo>
                  <a:lnTo>
                    <a:pt x="2668167" y="2790639"/>
                  </a:lnTo>
                  <a:lnTo>
                    <a:pt x="2671650" y="2798332"/>
                  </a:lnTo>
                  <a:lnTo>
                    <a:pt x="2675133" y="2797614"/>
                  </a:lnTo>
                  <a:lnTo>
                    <a:pt x="2678616" y="2797387"/>
                  </a:lnTo>
                  <a:lnTo>
                    <a:pt x="2682100" y="2796671"/>
                  </a:lnTo>
                  <a:lnTo>
                    <a:pt x="2685583" y="2795955"/>
                  </a:lnTo>
                  <a:lnTo>
                    <a:pt x="2689066" y="2801145"/>
                  </a:lnTo>
                  <a:lnTo>
                    <a:pt x="2692549" y="2800608"/>
                  </a:lnTo>
                  <a:lnTo>
                    <a:pt x="2696033" y="2800071"/>
                  </a:lnTo>
                  <a:lnTo>
                    <a:pt x="2699516" y="2802788"/>
                  </a:lnTo>
                  <a:lnTo>
                    <a:pt x="2702999" y="2802081"/>
                  </a:lnTo>
                  <a:lnTo>
                    <a:pt x="2706482" y="2801375"/>
                  </a:lnTo>
                  <a:lnTo>
                    <a:pt x="2709966" y="2804953"/>
                  </a:lnTo>
                  <a:lnTo>
                    <a:pt x="2713449" y="2804251"/>
                  </a:lnTo>
                  <a:lnTo>
                    <a:pt x="2716932" y="2808720"/>
                  </a:lnTo>
                  <a:lnTo>
                    <a:pt x="2720415" y="2808023"/>
                  </a:lnTo>
                  <a:lnTo>
                    <a:pt x="2723899" y="2807326"/>
                  </a:lnTo>
                  <a:lnTo>
                    <a:pt x="2727382" y="2812654"/>
                  </a:lnTo>
                  <a:lnTo>
                    <a:pt x="2730865" y="2811962"/>
                  </a:lnTo>
                  <a:lnTo>
                    <a:pt x="2734348" y="2811271"/>
                  </a:lnTo>
                  <a:lnTo>
                    <a:pt x="2737832" y="2811500"/>
                  </a:lnTo>
                  <a:lnTo>
                    <a:pt x="2741315" y="2810811"/>
                  </a:lnTo>
                  <a:lnTo>
                    <a:pt x="2744798" y="2810121"/>
                  </a:lnTo>
                  <a:lnTo>
                    <a:pt x="2748281" y="2809892"/>
                  </a:lnTo>
                  <a:lnTo>
                    <a:pt x="2751765" y="2809204"/>
                  </a:lnTo>
                  <a:lnTo>
                    <a:pt x="2755248" y="2808516"/>
                  </a:lnTo>
                  <a:lnTo>
                    <a:pt x="2758731" y="2811037"/>
                  </a:lnTo>
                  <a:lnTo>
                    <a:pt x="2762214" y="2810352"/>
                  </a:lnTo>
                  <a:lnTo>
                    <a:pt x="2765698" y="2810581"/>
                  </a:lnTo>
                  <a:lnTo>
                    <a:pt x="2769181" y="2809897"/>
                  </a:lnTo>
                  <a:lnTo>
                    <a:pt x="2772664" y="2809214"/>
                  </a:lnTo>
                  <a:lnTo>
                    <a:pt x="2776147" y="2813969"/>
                  </a:lnTo>
                  <a:lnTo>
                    <a:pt x="2779631" y="2813290"/>
                  </a:lnTo>
                  <a:lnTo>
                    <a:pt x="2783114" y="2812612"/>
                  </a:lnTo>
                  <a:lnTo>
                    <a:pt x="2786597" y="2812385"/>
                  </a:lnTo>
                  <a:lnTo>
                    <a:pt x="2790080" y="2811708"/>
                  </a:lnTo>
                  <a:lnTo>
                    <a:pt x="2793564" y="2811032"/>
                  </a:lnTo>
                  <a:lnTo>
                    <a:pt x="2797047" y="2819254"/>
                  </a:lnTo>
                  <a:lnTo>
                    <a:pt x="2800530" y="2818585"/>
                  </a:lnTo>
                  <a:lnTo>
                    <a:pt x="2804013" y="2817916"/>
                  </a:lnTo>
                  <a:lnTo>
                    <a:pt x="2807497" y="2819441"/>
                  </a:lnTo>
                  <a:lnTo>
                    <a:pt x="2810980" y="2818775"/>
                  </a:lnTo>
                  <a:lnTo>
                    <a:pt x="2814463" y="2823322"/>
                  </a:lnTo>
                  <a:lnTo>
                    <a:pt x="2817946" y="2822660"/>
                  </a:lnTo>
                  <a:lnTo>
                    <a:pt x="2821430" y="2821998"/>
                  </a:lnTo>
                  <a:lnTo>
                    <a:pt x="2824913" y="2849466"/>
                  </a:lnTo>
                  <a:lnTo>
                    <a:pt x="2828396" y="2848826"/>
                  </a:lnTo>
                  <a:lnTo>
                    <a:pt x="2831879" y="2848188"/>
                  </a:lnTo>
                  <a:lnTo>
                    <a:pt x="2835363" y="2857322"/>
                  </a:lnTo>
                  <a:lnTo>
                    <a:pt x="2838846" y="2856691"/>
                  </a:lnTo>
                  <a:lnTo>
                    <a:pt x="2842329" y="2856061"/>
                  </a:lnTo>
                  <a:lnTo>
                    <a:pt x="2845812" y="2855547"/>
                  </a:lnTo>
                  <a:lnTo>
                    <a:pt x="2849296" y="2855056"/>
                  </a:lnTo>
                  <a:lnTo>
                    <a:pt x="2852779" y="2855328"/>
                  </a:lnTo>
                  <a:lnTo>
                    <a:pt x="2856262" y="2854700"/>
                  </a:lnTo>
                  <a:lnTo>
                    <a:pt x="2859745" y="2854072"/>
                  </a:lnTo>
                  <a:lnTo>
                    <a:pt x="2863229" y="2857279"/>
                  </a:lnTo>
                  <a:lnTo>
                    <a:pt x="2866712" y="2856655"/>
                  </a:lnTo>
                  <a:lnTo>
                    <a:pt x="2870195" y="2856031"/>
                  </a:lnTo>
                  <a:lnTo>
                    <a:pt x="2873678" y="2860711"/>
                  </a:lnTo>
                  <a:lnTo>
                    <a:pt x="2877161" y="2860091"/>
                  </a:lnTo>
                  <a:lnTo>
                    <a:pt x="2880645" y="2859472"/>
                  </a:lnTo>
                  <a:lnTo>
                    <a:pt x="2884128" y="2861851"/>
                  </a:lnTo>
                  <a:lnTo>
                    <a:pt x="2887611" y="2861234"/>
                  </a:lnTo>
                  <a:lnTo>
                    <a:pt x="2891094" y="2860618"/>
                  </a:lnTo>
                  <a:lnTo>
                    <a:pt x="2894578" y="2861121"/>
                  </a:lnTo>
                  <a:lnTo>
                    <a:pt x="2898061" y="2860507"/>
                  </a:lnTo>
                  <a:lnTo>
                    <a:pt x="2901544" y="2862122"/>
                  </a:lnTo>
                  <a:lnTo>
                    <a:pt x="2905027" y="2861510"/>
                  </a:lnTo>
                  <a:lnTo>
                    <a:pt x="2908511" y="2860897"/>
                  </a:lnTo>
                  <a:lnTo>
                    <a:pt x="2911994" y="2861397"/>
                  </a:lnTo>
                  <a:lnTo>
                    <a:pt x="2915477" y="2860786"/>
                  </a:lnTo>
                  <a:lnTo>
                    <a:pt x="2918960" y="2860175"/>
                  </a:lnTo>
                  <a:lnTo>
                    <a:pt x="2922444" y="2859565"/>
                  </a:lnTo>
                  <a:lnTo>
                    <a:pt x="2925927" y="2858955"/>
                  </a:lnTo>
                  <a:lnTo>
                    <a:pt x="2929410" y="2858345"/>
                  </a:lnTo>
                  <a:lnTo>
                    <a:pt x="2932893" y="2865443"/>
                  </a:lnTo>
                  <a:lnTo>
                    <a:pt x="2936377" y="2864839"/>
                  </a:lnTo>
                  <a:lnTo>
                    <a:pt x="2939860" y="2864236"/>
                  </a:lnTo>
                  <a:lnTo>
                    <a:pt x="2943343" y="2867245"/>
                  </a:lnTo>
                  <a:lnTo>
                    <a:pt x="2946826" y="2866646"/>
                  </a:lnTo>
                  <a:lnTo>
                    <a:pt x="2950310" y="2866764"/>
                  </a:lnTo>
                  <a:lnTo>
                    <a:pt x="2953793" y="2866165"/>
                  </a:lnTo>
                  <a:lnTo>
                    <a:pt x="2957276" y="2865567"/>
                  </a:lnTo>
                  <a:lnTo>
                    <a:pt x="2960759" y="2865687"/>
                  </a:lnTo>
                  <a:lnTo>
                    <a:pt x="2964243" y="2865089"/>
                  </a:lnTo>
                  <a:lnTo>
                    <a:pt x="2967726" y="2864492"/>
                  </a:lnTo>
                  <a:lnTo>
                    <a:pt x="2971209" y="2866839"/>
                  </a:lnTo>
                  <a:lnTo>
                    <a:pt x="2974692" y="2866373"/>
                  </a:lnTo>
                  <a:lnTo>
                    <a:pt x="2978176" y="2865906"/>
                  </a:lnTo>
                  <a:lnTo>
                    <a:pt x="2981659" y="2883003"/>
                  </a:lnTo>
                  <a:lnTo>
                    <a:pt x="2985142" y="2882423"/>
                  </a:lnTo>
                  <a:lnTo>
                    <a:pt x="2988625" y="2887189"/>
                  </a:lnTo>
                  <a:lnTo>
                    <a:pt x="2992109" y="2886613"/>
                  </a:lnTo>
                  <a:lnTo>
                    <a:pt x="2995592" y="2886038"/>
                  </a:lnTo>
                  <a:lnTo>
                    <a:pt x="2999075" y="2886787"/>
                  </a:lnTo>
                  <a:lnTo>
                    <a:pt x="3002558" y="2886213"/>
                  </a:lnTo>
                  <a:lnTo>
                    <a:pt x="3006042" y="2885639"/>
                  </a:lnTo>
                  <a:lnTo>
                    <a:pt x="3009525" y="2885397"/>
                  </a:lnTo>
                  <a:lnTo>
                    <a:pt x="3013008" y="2884824"/>
                  </a:lnTo>
                  <a:lnTo>
                    <a:pt x="3016491" y="2884251"/>
                  </a:lnTo>
                  <a:lnTo>
                    <a:pt x="3019975" y="2895700"/>
                  </a:lnTo>
                  <a:lnTo>
                    <a:pt x="3023458" y="2895137"/>
                  </a:lnTo>
                  <a:lnTo>
                    <a:pt x="3026941" y="2894574"/>
                  </a:lnTo>
                  <a:lnTo>
                    <a:pt x="3030424" y="2899700"/>
                  </a:lnTo>
                  <a:lnTo>
                    <a:pt x="3033908" y="2899142"/>
                  </a:lnTo>
                  <a:lnTo>
                    <a:pt x="3037391" y="2900770"/>
                  </a:lnTo>
                  <a:lnTo>
                    <a:pt x="3040874" y="2900214"/>
                  </a:lnTo>
                  <a:lnTo>
                    <a:pt x="3044357" y="2899658"/>
                  </a:lnTo>
                  <a:lnTo>
                    <a:pt x="3047841" y="2902513"/>
                  </a:lnTo>
                  <a:lnTo>
                    <a:pt x="3051324" y="2901960"/>
                  </a:lnTo>
                  <a:lnTo>
                    <a:pt x="3054807" y="2901407"/>
                  </a:lnTo>
                  <a:lnTo>
                    <a:pt x="3058290" y="2904538"/>
                  </a:lnTo>
                  <a:lnTo>
                    <a:pt x="3061774" y="2903989"/>
                  </a:lnTo>
                  <a:lnTo>
                    <a:pt x="3065257" y="2903439"/>
                  </a:lnTo>
                  <a:lnTo>
                    <a:pt x="3068740" y="2914280"/>
                  </a:lnTo>
                  <a:lnTo>
                    <a:pt x="3072223" y="2913740"/>
                  </a:lnTo>
                  <a:lnTo>
                    <a:pt x="3075707" y="2913200"/>
                  </a:lnTo>
                  <a:lnTo>
                    <a:pt x="3079190" y="2913248"/>
                  </a:lnTo>
                  <a:lnTo>
                    <a:pt x="3082673" y="2912709"/>
                  </a:lnTo>
                  <a:lnTo>
                    <a:pt x="3086156" y="2918573"/>
                  </a:lnTo>
                  <a:lnTo>
                    <a:pt x="3089640" y="2918040"/>
                  </a:lnTo>
                  <a:lnTo>
                    <a:pt x="3093123" y="2917506"/>
                  </a:lnTo>
                  <a:lnTo>
                    <a:pt x="3096606" y="2935661"/>
                  </a:lnTo>
                  <a:lnTo>
                    <a:pt x="3100089" y="2935142"/>
                  </a:lnTo>
                  <a:lnTo>
                    <a:pt x="3103573" y="2934623"/>
                  </a:lnTo>
                  <a:lnTo>
                    <a:pt x="3107056" y="2940253"/>
                  </a:lnTo>
                  <a:lnTo>
                    <a:pt x="3110539" y="2939739"/>
                  </a:lnTo>
                  <a:lnTo>
                    <a:pt x="3114022" y="2939225"/>
                  </a:lnTo>
                  <a:lnTo>
                    <a:pt x="3117506" y="2942396"/>
                  </a:lnTo>
                  <a:lnTo>
                    <a:pt x="3120989" y="2941886"/>
                  </a:lnTo>
                  <a:lnTo>
                    <a:pt x="3124472" y="2944757"/>
                  </a:lnTo>
                  <a:lnTo>
                    <a:pt x="3127955" y="2944250"/>
                  </a:lnTo>
                  <a:lnTo>
                    <a:pt x="3131439" y="2943742"/>
                  </a:lnTo>
                  <a:lnTo>
                    <a:pt x="3134922" y="2961752"/>
                  </a:lnTo>
                  <a:lnTo>
                    <a:pt x="3138405" y="2961259"/>
                  </a:lnTo>
                  <a:lnTo>
                    <a:pt x="3141888" y="2960767"/>
                  </a:lnTo>
                  <a:lnTo>
                    <a:pt x="3145372" y="2963883"/>
                  </a:lnTo>
                  <a:lnTo>
                    <a:pt x="3148855" y="2963393"/>
                  </a:lnTo>
                  <a:lnTo>
                    <a:pt x="3152338" y="2962904"/>
                  </a:lnTo>
                  <a:lnTo>
                    <a:pt x="3155821" y="2964324"/>
                  </a:lnTo>
                  <a:lnTo>
                    <a:pt x="3159304" y="2963836"/>
                  </a:lnTo>
                  <a:lnTo>
                    <a:pt x="3162788" y="2963349"/>
                  </a:lnTo>
                  <a:lnTo>
                    <a:pt x="3166271" y="2964288"/>
                  </a:lnTo>
                  <a:lnTo>
                    <a:pt x="3169754" y="2963802"/>
                  </a:lnTo>
                  <a:lnTo>
                    <a:pt x="3173237" y="2963790"/>
                  </a:lnTo>
                  <a:lnTo>
                    <a:pt x="3176721" y="2963305"/>
                  </a:lnTo>
                  <a:lnTo>
                    <a:pt x="3180204" y="2962820"/>
                  </a:lnTo>
                  <a:lnTo>
                    <a:pt x="3183687" y="2963047"/>
                  </a:lnTo>
                  <a:lnTo>
                    <a:pt x="3187170" y="2962563"/>
                  </a:lnTo>
                  <a:lnTo>
                    <a:pt x="3190654" y="2962079"/>
                  </a:lnTo>
                  <a:lnTo>
                    <a:pt x="3194137" y="2969080"/>
                  </a:lnTo>
                  <a:lnTo>
                    <a:pt x="3197620" y="2968602"/>
                  </a:lnTo>
                  <a:lnTo>
                    <a:pt x="3201103" y="2968125"/>
                  </a:lnTo>
                  <a:lnTo>
                    <a:pt x="3204587" y="2981149"/>
                  </a:lnTo>
                  <a:lnTo>
                    <a:pt x="3208070" y="2980682"/>
                  </a:lnTo>
                  <a:lnTo>
                    <a:pt x="3211553" y="2980215"/>
                  </a:lnTo>
                  <a:lnTo>
                    <a:pt x="3215036" y="2981062"/>
                  </a:lnTo>
                  <a:lnTo>
                    <a:pt x="3218520" y="2980597"/>
                  </a:lnTo>
                  <a:lnTo>
                    <a:pt x="3222003" y="2999489"/>
                  </a:lnTo>
                  <a:lnTo>
                    <a:pt x="3225486" y="2999039"/>
                  </a:lnTo>
                  <a:lnTo>
                    <a:pt x="3228969" y="2998589"/>
                  </a:lnTo>
                  <a:lnTo>
                    <a:pt x="3232453" y="3014406"/>
                  </a:lnTo>
                  <a:lnTo>
                    <a:pt x="3235936" y="3013969"/>
                  </a:lnTo>
                  <a:lnTo>
                    <a:pt x="3239419" y="3013532"/>
                  </a:lnTo>
                  <a:lnTo>
                    <a:pt x="3242902" y="3017235"/>
                  </a:lnTo>
                  <a:lnTo>
                    <a:pt x="3246386" y="3016802"/>
                  </a:lnTo>
                  <a:lnTo>
                    <a:pt x="3249869" y="3016369"/>
                  </a:lnTo>
                  <a:lnTo>
                    <a:pt x="3253352" y="3015935"/>
                  </a:lnTo>
                  <a:lnTo>
                    <a:pt x="3256835" y="3015502"/>
                  </a:lnTo>
                  <a:lnTo>
                    <a:pt x="3260319" y="3016749"/>
                  </a:lnTo>
                  <a:lnTo>
                    <a:pt x="3263802" y="3016317"/>
                  </a:lnTo>
                  <a:lnTo>
                    <a:pt x="3267285" y="3015885"/>
                  </a:lnTo>
                  <a:lnTo>
                    <a:pt x="3270768" y="3015454"/>
                  </a:lnTo>
                  <a:lnTo>
                    <a:pt x="3274252" y="3015023"/>
                  </a:lnTo>
                  <a:lnTo>
                    <a:pt x="3277735" y="3014592"/>
                  </a:lnTo>
                  <a:lnTo>
                    <a:pt x="3281218" y="3018418"/>
                  </a:lnTo>
                  <a:lnTo>
                    <a:pt x="3284701" y="3017991"/>
                  </a:lnTo>
                  <a:lnTo>
                    <a:pt x="3288185" y="3017563"/>
                  </a:lnTo>
                  <a:lnTo>
                    <a:pt x="3291668" y="3017687"/>
                  </a:lnTo>
                  <a:lnTo>
                    <a:pt x="3295151" y="3017260"/>
                  </a:lnTo>
                  <a:lnTo>
                    <a:pt x="3298634" y="3016833"/>
                  </a:lnTo>
                  <a:lnTo>
                    <a:pt x="3302118" y="3017141"/>
                  </a:lnTo>
                  <a:lnTo>
                    <a:pt x="3305601" y="3016715"/>
                  </a:lnTo>
                  <a:lnTo>
                    <a:pt x="3309084" y="3016290"/>
                  </a:lnTo>
                  <a:lnTo>
                    <a:pt x="3312567" y="3015864"/>
                  </a:lnTo>
                  <a:lnTo>
                    <a:pt x="3316051" y="3015439"/>
                  </a:lnTo>
                  <a:lnTo>
                    <a:pt x="3319534" y="3024918"/>
                  </a:lnTo>
                  <a:lnTo>
                    <a:pt x="3323017" y="3024500"/>
                  </a:lnTo>
                  <a:lnTo>
                    <a:pt x="3326500" y="3024083"/>
                  </a:lnTo>
                  <a:lnTo>
                    <a:pt x="3329984" y="3040679"/>
                  </a:lnTo>
                  <a:lnTo>
                    <a:pt x="3333467" y="3040275"/>
                  </a:lnTo>
                  <a:lnTo>
                    <a:pt x="3336950" y="3039871"/>
                  </a:lnTo>
                  <a:lnTo>
                    <a:pt x="3340433" y="3041429"/>
                  </a:lnTo>
                  <a:lnTo>
                    <a:pt x="3343917" y="3041027"/>
                  </a:lnTo>
                  <a:lnTo>
                    <a:pt x="3347400" y="3040625"/>
                  </a:lnTo>
                  <a:lnTo>
                    <a:pt x="3350883" y="3040386"/>
                  </a:lnTo>
                  <a:lnTo>
                    <a:pt x="3354366" y="3039984"/>
                  </a:lnTo>
                  <a:lnTo>
                    <a:pt x="3357850" y="3048855"/>
                  </a:lnTo>
                  <a:lnTo>
                    <a:pt x="3361333" y="3048461"/>
                  </a:lnTo>
                  <a:lnTo>
                    <a:pt x="3364816" y="3048067"/>
                  </a:lnTo>
                  <a:lnTo>
                    <a:pt x="3368299" y="3050633"/>
                  </a:lnTo>
                  <a:lnTo>
                    <a:pt x="3371783" y="3050242"/>
                  </a:lnTo>
                  <a:lnTo>
                    <a:pt x="3375266" y="3049850"/>
                  </a:lnTo>
                  <a:lnTo>
                    <a:pt x="3378749" y="3059165"/>
                  </a:lnTo>
                  <a:lnTo>
                    <a:pt x="3382232" y="3058781"/>
                  </a:lnTo>
                  <a:lnTo>
                    <a:pt x="3385716" y="3058397"/>
                  </a:lnTo>
                  <a:lnTo>
                    <a:pt x="3389199" y="3061550"/>
                  </a:lnTo>
                  <a:lnTo>
                    <a:pt x="3392682" y="3061170"/>
                  </a:lnTo>
                  <a:lnTo>
                    <a:pt x="3396165" y="3062538"/>
                  </a:lnTo>
                  <a:lnTo>
                    <a:pt x="3399649" y="3062159"/>
                  </a:lnTo>
                  <a:lnTo>
                    <a:pt x="3403132" y="3061779"/>
                  </a:lnTo>
                  <a:lnTo>
                    <a:pt x="3406615" y="3065150"/>
                  </a:lnTo>
                  <a:lnTo>
                    <a:pt x="3410098" y="3064774"/>
                  </a:lnTo>
                  <a:lnTo>
                    <a:pt x="3413582" y="3064398"/>
                  </a:lnTo>
                  <a:lnTo>
                    <a:pt x="3417065" y="3064022"/>
                  </a:lnTo>
                  <a:lnTo>
                    <a:pt x="3420548" y="3063646"/>
                  </a:lnTo>
                  <a:lnTo>
                    <a:pt x="3424031" y="3063270"/>
                  </a:lnTo>
                  <a:lnTo>
                    <a:pt x="3427515" y="3069398"/>
                  </a:lnTo>
                  <a:lnTo>
                    <a:pt x="3430998" y="3069027"/>
                  </a:lnTo>
                  <a:lnTo>
                    <a:pt x="3434481" y="3068657"/>
                  </a:lnTo>
                  <a:lnTo>
                    <a:pt x="3437964" y="3077027"/>
                  </a:lnTo>
                  <a:lnTo>
                    <a:pt x="3441447" y="3076664"/>
                  </a:lnTo>
                  <a:lnTo>
                    <a:pt x="3444931" y="3092624"/>
                  </a:lnTo>
                  <a:lnTo>
                    <a:pt x="3448414" y="3092273"/>
                  </a:lnTo>
                  <a:lnTo>
                    <a:pt x="3451897" y="3091923"/>
                  </a:lnTo>
                  <a:lnTo>
                    <a:pt x="3455380" y="3091572"/>
                  </a:lnTo>
                  <a:lnTo>
                    <a:pt x="3458864" y="3091222"/>
                  </a:lnTo>
                  <a:lnTo>
                    <a:pt x="3462347" y="3090872"/>
                  </a:lnTo>
                  <a:lnTo>
                    <a:pt x="3465830" y="3100900"/>
                  </a:lnTo>
                  <a:lnTo>
                    <a:pt x="3469313" y="3100558"/>
                  </a:lnTo>
                  <a:lnTo>
                    <a:pt x="3472797" y="3100216"/>
                  </a:lnTo>
                  <a:lnTo>
                    <a:pt x="3476280" y="3102912"/>
                  </a:lnTo>
                  <a:lnTo>
                    <a:pt x="3479763" y="3102573"/>
                  </a:lnTo>
                  <a:lnTo>
                    <a:pt x="3483246" y="3102233"/>
                  </a:lnTo>
                  <a:lnTo>
                    <a:pt x="3483246" y="3102349"/>
                  </a:lnTo>
                  <a:lnTo>
                    <a:pt x="3483246" y="3102465"/>
                  </a:lnTo>
                  <a:lnTo>
                    <a:pt x="3483246" y="3102581"/>
                  </a:lnTo>
                  <a:lnTo>
                    <a:pt x="3483246" y="3102697"/>
                  </a:lnTo>
                  <a:lnTo>
                    <a:pt x="3483246" y="3102813"/>
                  </a:lnTo>
                  <a:lnTo>
                    <a:pt x="3483246" y="3102928"/>
                  </a:lnTo>
                  <a:lnTo>
                    <a:pt x="3483246" y="3103044"/>
                  </a:lnTo>
                  <a:lnTo>
                    <a:pt x="3483246" y="3103160"/>
                  </a:lnTo>
                  <a:lnTo>
                    <a:pt x="3483246" y="3103275"/>
                  </a:lnTo>
                  <a:lnTo>
                    <a:pt x="3483246" y="3103391"/>
                  </a:lnTo>
                  <a:lnTo>
                    <a:pt x="3483246" y="3103506"/>
                  </a:lnTo>
                  <a:lnTo>
                    <a:pt x="3483246" y="3103621"/>
                  </a:lnTo>
                  <a:lnTo>
                    <a:pt x="3483246" y="3103736"/>
                  </a:lnTo>
                  <a:lnTo>
                    <a:pt x="3483246" y="3103852"/>
                  </a:lnTo>
                  <a:lnTo>
                    <a:pt x="3483246" y="3103967"/>
                  </a:lnTo>
                  <a:lnTo>
                    <a:pt x="3483246" y="3104082"/>
                  </a:lnTo>
                  <a:lnTo>
                    <a:pt x="3483246" y="3104197"/>
                  </a:lnTo>
                  <a:lnTo>
                    <a:pt x="3483246" y="3104311"/>
                  </a:lnTo>
                  <a:lnTo>
                    <a:pt x="3483246" y="3104426"/>
                  </a:lnTo>
                  <a:lnTo>
                    <a:pt x="3483246" y="3104541"/>
                  </a:lnTo>
                  <a:lnTo>
                    <a:pt x="3483246" y="3104656"/>
                  </a:lnTo>
                  <a:lnTo>
                    <a:pt x="3483246" y="3104770"/>
                  </a:lnTo>
                  <a:lnTo>
                    <a:pt x="3483246" y="3104885"/>
                  </a:lnTo>
                  <a:lnTo>
                    <a:pt x="3483246" y="3104999"/>
                  </a:lnTo>
                  <a:lnTo>
                    <a:pt x="3483246" y="3105114"/>
                  </a:lnTo>
                  <a:lnTo>
                    <a:pt x="3483246" y="3105228"/>
                  </a:lnTo>
                  <a:lnTo>
                    <a:pt x="3483246" y="3105342"/>
                  </a:lnTo>
                  <a:lnTo>
                    <a:pt x="3483246" y="3105456"/>
                  </a:lnTo>
                  <a:lnTo>
                    <a:pt x="3483246" y="3105570"/>
                  </a:lnTo>
                  <a:lnTo>
                    <a:pt x="3483246" y="3105684"/>
                  </a:lnTo>
                  <a:lnTo>
                    <a:pt x="3483246" y="3105798"/>
                  </a:lnTo>
                  <a:lnTo>
                    <a:pt x="3483246" y="3105912"/>
                  </a:lnTo>
                  <a:lnTo>
                    <a:pt x="3483246" y="3106026"/>
                  </a:lnTo>
                  <a:lnTo>
                    <a:pt x="3483246" y="3106140"/>
                  </a:lnTo>
                  <a:lnTo>
                    <a:pt x="3483246" y="3106253"/>
                  </a:lnTo>
                  <a:lnTo>
                    <a:pt x="3483246" y="3106367"/>
                  </a:lnTo>
                  <a:lnTo>
                    <a:pt x="3483246" y="3106481"/>
                  </a:lnTo>
                  <a:lnTo>
                    <a:pt x="3483246" y="3106594"/>
                  </a:lnTo>
                  <a:lnTo>
                    <a:pt x="3483246" y="3106708"/>
                  </a:lnTo>
                  <a:lnTo>
                    <a:pt x="3483246" y="3106821"/>
                  </a:lnTo>
                  <a:lnTo>
                    <a:pt x="3483246" y="3106934"/>
                  </a:lnTo>
                  <a:lnTo>
                    <a:pt x="3483246" y="3107047"/>
                  </a:lnTo>
                  <a:lnTo>
                    <a:pt x="3483246" y="3107161"/>
                  </a:lnTo>
                  <a:lnTo>
                    <a:pt x="3483246" y="3107274"/>
                  </a:lnTo>
                  <a:lnTo>
                    <a:pt x="3483246" y="3107387"/>
                  </a:lnTo>
                  <a:lnTo>
                    <a:pt x="3483246" y="3107500"/>
                  </a:lnTo>
                  <a:lnTo>
                    <a:pt x="3483246" y="3107612"/>
                  </a:lnTo>
                  <a:lnTo>
                    <a:pt x="3483246" y="3107725"/>
                  </a:lnTo>
                  <a:lnTo>
                    <a:pt x="3483246" y="3107838"/>
                  </a:lnTo>
                  <a:lnTo>
                    <a:pt x="3483246" y="3107951"/>
                  </a:lnTo>
                  <a:lnTo>
                    <a:pt x="3483246" y="3108063"/>
                  </a:lnTo>
                  <a:lnTo>
                    <a:pt x="3483246" y="3108176"/>
                  </a:lnTo>
                  <a:lnTo>
                    <a:pt x="3483246" y="3108288"/>
                  </a:lnTo>
                  <a:lnTo>
                    <a:pt x="3483246" y="3108401"/>
                  </a:lnTo>
                  <a:lnTo>
                    <a:pt x="3483246" y="3108513"/>
                  </a:lnTo>
                  <a:lnTo>
                    <a:pt x="3483246" y="3108625"/>
                  </a:lnTo>
                  <a:lnTo>
                    <a:pt x="3483246" y="3108737"/>
                  </a:lnTo>
                  <a:lnTo>
                    <a:pt x="3483246" y="3108850"/>
                  </a:lnTo>
                  <a:lnTo>
                    <a:pt x="3483246" y="3108962"/>
                  </a:lnTo>
                  <a:lnTo>
                    <a:pt x="3483246" y="3109074"/>
                  </a:lnTo>
                  <a:lnTo>
                    <a:pt x="3483246" y="3109186"/>
                  </a:lnTo>
                  <a:lnTo>
                    <a:pt x="3483246" y="3109297"/>
                  </a:lnTo>
                  <a:lnTo>
                    <a:pt x="3483246" y="3109409"/>
                  </a:lnTo>
                  <a:lnTo>
                    <a:pt x="3483246" y="3109521"/>
                  </a:lnTo>
                  <a:lnTo>
                    <a:pt x="3483246" y="3109633"/>
                  </a:lnTo>
                  <a:lnTo>
                    <a:pt x="3483246" y="3109744"/>
                  </a:lnTo>
                  <a:lnTo>
                    <a:pt x="3483246" y="3109856"/>
                  </a:lnTo>
                  <a:lnTo>
                    <a:pt x="3483246" y="3109967"/>
                  </a:lnTo>
                  <a:lnTo>
                    <a:pt x="3483246" y="3110079"/>
                  </a:lnTo>
                  <a:lnTo>
                    <a:pt x="3483246" y="3110190"/>
                  </a:lnTo>
                  <a:lnTo>
                    <a:pt x="3483246" y="3110301"/>
                  </a:lnTo>
                  <a:lnTo>
                    <a:pt x="3483246" y="3110412"/>
                  </a:lnTo>
                  <a:lnTo>
                    <a:pt x="3483246" y="3110523"/>
                  </a:lnTo>
                  <a:lnTo>
                    <a:pt x="3483246" y="3110635"/>
                  </a:lnTo>
                  <a:lnTo>
                    <a:pt x="3483246" y="3110746"/>
                  </a:lnTo>
                  <a:lnTo>
                    <a:pt x="3483246" y="3110856"/>
                  </a:lnTo>
                  <a:lnTo>
                    <a:pt x="3483246" y="3110967"/>
                  </a:lnTo>
                  <a:lnTo>
                    <a:pt x="3483246" y="3111078"/>
                  </a:lnTo>
                  <a:lnTo>
                    <a:pt x="3483246" y="3111189"/>
                  </a:lnTo>
                  <a:lnTo>
                    <a:pt x="3483246" y="3111300"/>
                  </a:lnTo>
                  <a:lnTo>
                    <a:pt x="3483246" y="3111410"/>
                  </a:lnTo>
                  <a:lnTo>
                    <a:pt x="3483246" y="3111521"/>
                  </a:lnTo>
                  <a:lnTo>
                    <a:pt x="3483246" y="3111631"/>
                  </a:lnTo>
                  <a:lnTo>
                    <a:pt x="3483246" y="3111742"/>
                  </a:lnTo>
                  <a:lnTo>
                    <a:pt x="3483246" y="3111852"/>
                  </a:lnTo>
                  <a:lnTo>
                    <a:pt x="3483246" y="3111962"/>
                  </a:lnTo>
                  <a:lnTo>
                    <a:pt x="3483246" y="3112072"/>
                  </a:lnTo>
                  <a:lnTo>
                    <a:pt x="3483246" y="3112182"/>
                  </a:lnTo>
                  <a:lnTo>
                    <a:pt x="3483246" y="3112293"/>
                  </a:lnTo>
                  <a:lnTo>
                    <a:pt x="3483246" y="3112403"/>
                  </a:lnTo>
                  <a:lnTo>
                    <a:pt x="3483246" y="3112512"/>
                  </a:lnTo>
                  <a:lnTo>
                    <a:pt x="3483246" y="3112622"/>
                  </a:lnTo>
                  <a:lnTo>
                    <a:pt x="3483246" y="3112732"/>
                  </a:lnTo>
                  <a:lnTo>
                    <a:pt x="3483246" y="3112842"/>
                  </a:lnTo>
                  <a:lnTo>
                    <a:pt x="3483246" y="3112952"/>
                  </a:lnTo>
                  <a:lnTo>
                    <a:pt x="3483246" y="3113061"/>
                  </a:lnTo>
                  <a:lnTo>
                    <a:pt x="3483246" y="3113171"/>
                  </a:lnTo>
                  <a:lnTo>
                    <a:pt x="3483246" y="3113280"/>
                  </a:lnTo>
                  <a:lnTo>
                    <a:pt x="3483246" y="3113390"/>
                  </a:lnTo>
                  <a:lnTo>
                    <a:pt x="3483246" y="3113499"/>
                  </a:lnTo>
                  <a:lnTo>
                    <a:pt x="3483246" y="3113608"/>
                  </a:lnTo>
                  <a:lnTo>
                    <a:pt x="3483246" y="3113718"/>
                  </a:lnTo>
                  <a:lnTo>
                    <a:pt x="3483246" y="3113827"/>
                  </a:lnTo>
                  <a:lnTo>
                    <a:pt x="3483246" y="3113936"/>
                  </a:lnTo>
                  <a:lnTo>
                    <a:pt x="3483246" y="3114045"/>
                  </a:lnTo>
                  <a:lnTo>
                    <a:pt x="3483246" y="3114154"/>
                  </a:lnTo>
                  <a:lnTo>
                    <a:pt x="3483246" y="3114263"/>
                  </a:lnTo>
                  <a:lnTo>
                    <a:pt x="3483246" y="3114372"/>
                  </a:lnTo>
                  <a:lnTo>
                    <a:pt x="3483246" y="3114480"/>
                  </a:lnTo>
                  <a:lnTo>
                    <a:pt x="3483246" y="3114589"/>
                  </a:lnTo>
                  <a:lnTo>
                    <a:pt x="3483246" y="3114698"/>
                  </a:lnTo>
                  <a:lnTo>
                    <a:pt x="3483246" y="3114806"/>
                  </a:lnTo>
                  <a:lnTo>
                    <a:pt x="3483246" y="3114915"/>
                  </a:lnTo>
                  <a:lnTo>
                    <a:pt x="3483246" y="3115023"/>
                  </a:lnTo>
                  <a:lnTo>
                    <a:pt x="3483246" y="3115132"/>
                  </a:lnTo>
                  <a:lnTo>
                    <a:pt x="3483246" y="3115240"/>
                  </a:lnTo>
                  <a:lnTo>
                    <a:pt x="3483246" y="3115348"/>
                  </a:lnTo>
                  <a:lnTo>
                    <a:pt x="3483246" y="3115457"/>
                  </a:lnTo>
                  <a:lnTo>
                    <a:pt x="3483246" y="3115565"/>
                  </a:lnTo>
                  <a:lnTo>
                    <a:pt x="3483246" y="3115673"/>
                  </a:lnTo>
                  <a:lnTo>
                    <a:pt x="3483246" y="3115781"/>
                  </a:lnTo>
                  <a:lnTo>
                    <a:pt x="3483246" y="3115889"/>
                  </a:lnTo>
                  <a:lnTo>
                    <a:pt x="3483246" y="3115997"/>
                  </a:lnTo>
                  <a:lnTo>
                    <a:pt x="3483246" y="3116104"/>
                  </a:lnTo>
                  <a:lnTo>
                    <a:pt x="3483246" y="3116212"/>
                  </a:lnTo>
                  <a:lnTo>
                    <a:pt x="3483246" y="3116320"/>
                  </a:lnTo>
                  <a:lnTo>
                    <a:pt x="3483246" y="3116428"/>
                  </a:lnTo>
                  <a:lnTo>
                    <a:pt x="3483246" y="3116535"/>
                  </a:lnTo>
                  <a:lnTo>
                    <a:pt x="3483246" y="3116643"/>
                  </a:lnTo>
                  <a:lnTo>
                    <a:pt x="3483246" y="3116750"/>
                  </a:lnTo>
                  <a:lnTo>
                    <a:pt x="3483246" y="3116857"/>
                  </a:lnTo>
                  <a:lnTo>
                    <a:pt x="3483246" y="3116965"/>
                  </a:lnTo>
                  <a:lnTo>
                    <a:pt x="3483246" y="3117072"/>
                  </a:lnTo>
                  <a:lnTo>
                    <a:pt x="3483246" y="3117179"/>
                  </a:lnTo>
                  <a:lnTo>
                    <a:pt x="3483246" y="3117286"/>
                  </a:lnTo>
                  <a:lnTo>
                    <a:pt x="3483246" y="3117393"/>
                  </a:lnTo>
                  <a:lnTo>
                    <a:pt x="3483246" y="3117500"/>
                  </a:lnTo>
                  <a:lnTo>
                    <a:pt x="3483246" y="3117607"/>
                  </a:lnTo>
                  <a:lnTo>
                    <a:pt x="3483246" y="3117714"/>
                  </a:lnTo>
                  <a:lnTo>
                    <a:pt x="3483246" y="3117821"/>
                  </a:lnTo>
                  <a:lnTo>
                    <a:pt x="3483246" y="3117928"/>
                  </a:lnTo>
                  <a:lnTo>
                    <a:pt x="3483246" y="3118035"/>
                  </a:lnTo>
                  <a:lnTo>
                    <a:pt x="3483246" y="3118141"/>
                  </a:lnTo>
                  <a:lnTo>
                    <a:pt x="3483246" y="3118248"/>
                  </a:lnTo>
                  <a:lnTo>
                    <a:pt x="3483246" y="3118354"/>
                  </a:lnTo>
                  <a:lnTo>
                    <a:pt x="3483246" y="3118461"/>
                  </a:lnTo>
                  <a:lnTo>
                    <a:pt x="3483246" y="3118567"/>
                  </a:lnTo>
                  <a:lnTo>
                    <a:pt x="3483246" y="3118673"/>
                  </a:lnTo>
                  <a:lnTo>
                    <a:pt x="3483246" y="3118780"/>
                  </a:lnTo>
                  <a:lnTo>
                    <a:pt x="3483246" y="3118886"/>
                  </a:lnTo>
                  <a:lnTo>
                    <a:pt x="3483246" y="3118992"/>
                  </a:lnTo>
                  <a:lnTo>
                    <a:pt x="3483246" y="3119098"/>
                  </a:lnTo>
                  <a:lnTo>
                    <a:pt x="3483246" y="3119204"/>
                  </a:lnTo>
                  <a:lnTo>
                    <a:pt x="3483246" y="3119310"/>
                  </a:lnTo>
                  <a:lnTo>
                    <a:pt x="3483246" y="3119416"/>
                  </a:lnTo>
                  <a:lnTo>
                    <a:pt x="3483246" y="3119522"/>
                  </a:lnTo>
                  <a:lnTo>
                    <a:pt x="3483246" y="3119627"/>
                  </a:lnTo>
                  <a:lnTo>
                    <a:pt x="3483246" y="3119733"/>
                  </a:lnTo>
                  <a:lnTo>
                    <a:pt x="3483246" y="3119839"/>
                  </a:lnTo>
                  <a:lnTo>
                    <a:pt x="3483246" y="3119944"/>
                  </a:lnTo>
                  <a:lnTo>
                    <a:pt x="3483246" y="3120050"/>
                  </a:lnTo>
                  <a:lnTo>
                    <a:pt x="3483246" y="3120155"/>
                  </a:lnTo>
                  <a:lnTo>
                    <a:pt x="3483246" y="3120261"/>
                  </a:lnTo>
                  <a:lnTo>
                    <a:pt x="3483246" y="3120366"/>
                  </a:lnTo>
                  <a:lnTo>
                    <a:pt x="3483246" y="3120471"/>
                  </a:lnTo>
                  <a:lnTo>
                    <a:pt x="3483246" y="3120577"/>
                  </a:lnTo>
                  <a:lnTo>
                    <a:pt x="3483246" y="3120682"/>
                  </a:lnTo>
                  <a:lnTo>
                    <a:pt x="3483246" y="3120787"/>
                  </a:lnTo>
                  <a:lnTo>
                    <a:pt x="3483246" y="3120892"/>
                  </a:lnTo>
                  <a:lnTo>
                    <a:pt x="3483246" y="3120997"/>
                  </a:lnTo>
                  <a:lnTo>
                    <a:pt x="3483246" y="3121102"/>
                  </a:lnTo>
                  <a:lnTo>
                    <a:pt x="3483246" y="3121207"/>
                  </a:lnTo>
                  <a:lnTo>
                    <a:pt x="3483246" y="3121311"/>
                  </a:lnTo>
                  <a:lnTo>
                    <a:pt x="3483246" y="3121416"/>
                  </a:lnTo>
                  <a:lnTo>
                    <a:pt x="3483246" y="3121521"/>
                  </a:lnTo>
                  <a:lnTo>
                    <a:pt x="3483246" y="3121625"/>
                  </a:lnTo>
                  <a:lnTo>
                    <a:pt x="3483246" y="3121730"/>
                  </a:lnTo>
                  <a:lnTo>
                    <a:pt x="3483246" y="3121834"/>
                  </a:lnTo>
                  <a:lnTo>
                    <a:pt x="3483246" y="3121939"/>
                  </a:lnTo>
                  <a:lnTo>
                    <a:pt x="3483246" y="3122043"/>
                  </a:lnTo>
                  <a:lnTo>
                    <a:pt x="3483246" y="3122148"/>
                  </a:lnTo>
                  <a:lnTo>
                    <a:pt x="3483246" y="3122252"/>
                  </a:lnTo>
                  <a:lnTo>
                    <a:pt x="3483246" y="3122356"/>
                  </a:lnTo>
                  <a:lnTo>
                    <a:pt x="3483246" y="3122460"/>
                  </a:lnTo>
                  <a:lnTo>
                    <a:pt x="3483246" y="3122564"/>
                  </a:lnTo>
                  <a:lnTo>
                    <a:pt x="3483246" y="3122668"/>
                  </a:lnTo>
                  <a:lnTo>
                    <a:pt x="3483246" y="3122772"/>
                  </a:lnTo>
                  <a:lnTo>
                    <a:pt x="3483246" y="3122876"/>
                  </a:lnTo>
                  <a:lnTo>
                    <a:pt x="3483246" y="3122980"/>
                  </a:lnTo>
                  <a:lnTo>
                    <a:pt x="3483246" y="3123084"/>
                  </a:lnTo>
                  <a:lnTo>
                    <a:pt x="3483246" y="3123187"/>
                  </a:lnTo>
                  <a:lnTo>
                    <a:pt x="3483246" y="3123291"/>
                  </a:lnTo>
                  <a:lnTo>
                    <a:pt x="3483246" y="3123394"/>
                  </a:lnTo>
                  <a:lnTo>
                    <a:pt x="3483246" y="3123498"/>
                  </a:lnTo>
                  <a:lnTo>
                    <a:pt x="3483246" y="3123601"/>
                  </a:lnTo>
                  <a:lnTo>
                    <a:pt x="3483246" y="3123705"/>
                  </a:lnTo>
                  <a:lnTo>
                    <a:pt x="3483246" y="3123808"/>
                  </a:lnTo>
                  <a:lnTo>
                    <a:pt x="3483246" y="3123912"/>
                  </a:lnTo>
                  <a:lnTo>
                    <a:pt x="3483246" y="3124015"/>
                  </a:lnTo>
                  <a:lnTo>
                    <a:pt x="3483246" y="3124118"/>
                  </a:lnTo>
                  <a:lnTo>
                    <a:pt x="3483246" y="3124221"/>
                  </a:lnTo>
                  <a:lnTo>
                    <a:pt x="3483246" y="3124324"/>
                  </a:lnTo>
                  <a:lnTo>
                    <a:pt x="3483246" y="3124427"/>
                  </a:lnTo>
                  <a:lnTo>
                    <a:pt x="3483246" y="3124530"/>
                  </a:lnTo>
                  <a:lnTo>
                    <a:pt x="3483246" y="3124633"/>
                  </a:lnTo>
                  <a:lnTo>
                    <a:pt x="3483246" y="3124736"/>
                  </a:lnTo>
                  <a:lnTo>
                    <a:pt x="3483246" y="3124838"/>
                  </a:lnTo>
                  <a:lnTo>
                    <a:pt x="3483246" y="3124941"/>
                  </a:lnTo>
                  <a:lnTo>
                    <a:pt x="3483246" y="3125044"/>
                  </a:lnTo>
                  <a:lnTo>
                    <a:pt x="3483246" y="3125146"/>
                  </a:lnTo>
                  <a:lnTo>
                    <a:pt x="3483246" y="3125249"/>
                  </a:lnTo>
                  <a:lnTo>
                    <a:pt x="3483246" y="3125351"/>
                  </a:lnTo>
                  <a:lnTo>
                    <a:pt x="3483246" y="3125454"/>
                  </a:lnTo>
                  <a:lnTo>
                    <a:pt x="3483246" y="3125556"/>
                  </a:lnTo>
                  <a:lnTo>
                    <a:pt x="3483246" y="3125658"/>
                  </a:lnTo>
                  <a:lnTo>
                    <a:pt x="3483246" y="3125761"/>
                  </a:lnTo>
                  <a:lnTo>
                    <a:pt x="3483246" y="3125863"/>
                  </a:lnTo>
                  <a:lnTo>
                    <a:pt x="3483246" y="3125965"/>
                  </a:lnTo>
                  <a:lnTo>
                    <a:pt x="3483246" y="3126067"/>
                  </a:lnTo>
                  <a:lnTo>
                    <a:pt x="3483246" y="3126169"/>
                  </a:lnTo>
                  <a:lnTo>
                    <a:pt x="3483246" y="3126271"/>
                  </a:lnTo>
                  <a:lnTo>
                    <a:pt x="3483246" y="3126373"/>
                  </a:lnTo>
                  <a:lnTo>
                    <a:pt x="3483246" y="3126475"/>
                  </a:lnTo>
                  <a:lnTo>
                    <a:pt x="3483246" y="3126576"/>
                  </a:lnTo>
                  <a:lnTo>
                    <a:pt x="3483246" y="3126678"/>
                  </a:lnTo>
                  <a:lnTo>
                    <a:pt x="3483246" y="3126780"/>
                  </a:lnTo>
                  <a:lnTo>
                    <a:pt x="3483246" y="3126881"/>
                  </a:lnTo>
                  <a:lnTo>
                    <a:pt x="3483246" y="3126983"/>
                  </a:lnTo>
                  <a:lnTo>
                    <a:pt x="3483246" y="3127084"/>
                  </a:lnTo>
                  <a:lnTo>
                    <a:pt x="3483246" y="3127186"/>
                  </a:lnTo>
                  <a:lnTo>
                    <a:pt x="3483246" y="3127287"/>
                  </a:lnTo>
                  <a:lnTo>
                    <a:pt x="3483246" y="3127388"/>
                  </a:lnTo>
                  <a:lnTo>
                    <a:pt x="3483246" y="3127490"/>
                  </a:lnTo>
                  <a:lnTo>
                    <a:pt x="3483246" y="3127591"/>
                  </a:lnTo>
                  <a:lnTo>
                    <a:pt x="3483246" y="3127692"/>
                  </a:lnTo>
                  <a:lnTo>
                    <a:pt x="3483246" y="3127793"/>
                  </a:lnTo>
                  <a:lnTo>
                    <a:pt x="3483246" y="3127894"/>
                  </a:lnTo>
                  <a:lnTo>
                    <a:pt x="3483246" y="3127995"/>
                  </a:lnTo>
                  <a:lnTo>
                    <a:pt x="3483246" y="3128096"/>
                  </a:lnTo>
                  <a:lnTo>
                    <a:pt x="3483246" y="3128197"/>
                  </a:lnTo>
                  <a:lnTo>
                    <a:pt x="3483246" y="3128297"/>
                  </a:lnTo>
                  <a:lnTo>
                    <a:pt x="3483246" y="3128398"/>
                  </a:lnTo>
                  <a:lnTo>
                    <a:pt x="3483246" y="3128499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128499"/>
            </a:xfrm>
            <a:custGeom>
              <a:avLst/>
              <a:gdLst/>
              <a:ahLst/>
              <a:cxnLst/>
              <a:rect l="0" t="0" r="0" b="0"/>
              <a:pathLst>
                <a:path w="3483246" h="3128499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2264053"/>
                  </a:lnTo>
                  <a:lnTo>
                    <a:pt x="13932" y="2027501"/>
                  </a:lnTo>
                  <a:lnTo>
                    <a:pt x="17416" y="1835703"/>
                  </a:lnTo>
                  <a:lnTo>
                    <a:pt x="20899" y="1677056"/>
                  </a:lnTo>
                  <a:lnTo>
                    <a:pt x="24382" y="1543650"/>
                  </a:lnTo>
                  <a:lnTo>
                    <a:pt x="27865" y="1429904"/>
                  </a:lnTo>
                  <a:lnTo>
                    <a:pt x="31349" y="1331770"/>
                  </a:lnTo>
                  <a:lnTo>
                    <a:pt x="34832" y="1246242"/>
                  </a:lnTo>
                  <a:lnTo>
                    <a:pt x="38315" y="1171036"/>
                  </a:lnTo>
                  <a:lnTo>
                    <a:pt x="41798" y="1104390"/>
                  </a:lnTo>
                  <a:lnTo>
                    <a:pt x="45282" y="1044921"/>
                  </a:lnTo>
                  <a:lnTo>
                    <a:pt x="48765" y="991530"/>
                  </a:lnTo>
                  <a:lnTo>
                    <a:pt x="52248" y="943330"/>
                  </a:lnTo>
                  <a:lnTo>
                    <a:pt x="55731" y="899598"/>
                  </a:lnTo>
                  <a:lnTo>
                    <a:pt x="59215" y="859742"/>
                  </a:lnTo>
                  <a:lnTo>
                    <a:pt x="62698" y="823268"/>
                  </a:lnTo>
                  <a:lnTo>
                    <a:pt x="66181" y="789762"/>
                  </a:lnTo>
                  <a:lnTo>
                    <a:pt x="69664" y="758877"/>
                  </a:lnTo>
                  <a:lnTo>
                    <a:pt x="73148" y="730317"/>
                  </a:lnTo>
                  <a:lnTo>
                    <a:pt x="76631" y="703828"/>
                  </a:lnTo>
                  <a:lnTo>
                    <a:pt x="80114" y="679194"/>
                  </a:lnTo>
                  <a:lnTo>
                    <a:pt x="83597" y="656225"/>
                  </a:lnTo>
                  <a:lnTo>
                    <a:pt x="87081" y="634760"/>
                  </a:lnTo>
                  <a:lnTo>
                    <a:pt x="90564" y="847230"/>
                  </a:lnTo>
                  <a:lnTo>
                    <a:pt x="94047" y="823268"/>
                  </a:lnTo>
                  <a:lnTo>
                    <a:pt x="97530" y="800623"/>
                  </a:lnTo>
                  <a:lnTo>
                    <a:pt x="101014" y="779191"/>
                  </a:lnTo>
                  <a:lnTo>
                    <a:pt x="104497" y="758877"/>
                  </a:lnTo>
                  <a:lnTo>
                    <a:pt x="107980" y="920945"/>
                  </a:lnTo>
                  <a:lnTo>
                    <a:pt x="111463" y="899598"/>
                  </a:lnTo>
                  <a:lnTo>
                    <a:pt x="114947" y="879219"/>
                  </a:lnTo>
                  <a:lnTo>
                    <a:pt x="118430" y="1147944"/>
                  </a:lnTo>
                  <a:lnTo>
                    <a:pt x="121913" y="1125746"/>
                  </a:lnTo>
                  <a:lnTo>
                    <a:pt x="125396" y="1104390"/>
                  </a:lnTo>
                  <a:lnTo>
                    <a:pt x="128880" y="1202126"/>
                  </a:lnTo>
                  <a:lnTo>
                    <a:pt x="132363" y="1181219"/>
                  </a:lnTo>
                  <a:lnTo>
                    <a:pt x="135846" y="1362950"/>
                  </a:lnTo>
                  <a:lnTo>
                    <a:pt x="139329" y="1342004"/>
                  </a:lnTo>
                  <a:lnTo>
                    <a:pt x="142813" y="1321692"/>
                  </a:lnTo>
                  <a:lnTo>
                    <a:pt x="146296" y="1469273"/>
                  </a:lnTo>
                  <a:lnTo>
                    <a:pt x="149779" y="1449321"/>
                  </a:lnTo>
                  <a:lnTo>
                    <a:pt x="153262" y="1429904"/>
                  </a:lnTo>
                  <a:lnTo>
                    <a:pt x="156746" y="1411000"/>
                  </a:lnTo>
                  <a:lnTo>
                    <a:pt x="160229" y="1392589"/>
                  </a:lnTo>
                  <a:lnTo>
                    <a:pt x="163712" y="1374653"/>
                  </a:lnTo>
                  <a:lnTo>
                    <a:pt x="167195" y="1357173"/>
                  </a:lnTo>
                  <a:lnTo>
                    <a:pt x="170679" y="1340132"/>
                  </a:lnTo>
                  <a:lnTo>
                    <a:pt x="174162" y="1323513"/>
                  </a:lnTo>
                  <a:lnTo>
                    <a:pt x="177645" y="1446300"/>
                  </a:lnTo>
                  <a:lnTo>
                    <a:pt x="181128" y="1429904"/>
                  </a:lnTo>
                  <a:lnTo>
                    <a:pt x="184612" y="1476533"/>
                  </a:lnTo>
                  <a:lnTo>
                    <a:pt x="188095" y="1460655"/>
                  </a:lnTo>
                  <a:lnTo>
                    <a:pt x="191578" y="1445116"/>
                  </a:lnTo>
                  <a:lnTo>
                    <a:pt x="195061" y="1488397"/>
                  </a:lnTo>
                  <a:lnTo>
                    <a:pt x="198545" y="1473330"/>
                  </a:lnTo>
                  <a:lnTo>
                    <a:pt x="202028" y="1458564"/>
                  </a:lnTo>
                  <a:lnTo>
                    <a:pt x="205511" y="1498936"/>
                  </a:lnTo>
                  <a:lnTo>
                    <a:pt x="208994" y="1484601"/>
                  </a:lnTo>
                  <a:lnTo>
                    <a:pt x="212478" y="1470538"/>
                  </a:lnTo>
                  <a:lnTo>
                    <a:pt x="215961" y="1508360"/>
                  </a:lnTo>
                  <a:lnTo>
                    <a:pt x="219444" y="1494691"/>
                  </a:lnTo>
                  <a:lnTo>
                    <a:pt x="222927" y="1481268"/>
                  </a:lnTo>
                  <a:lnTo>
                    <a:pt x="226411" y="1729031"/>
                  </a:lnTo>
                  <a:lnTo>
                    <a:pt x="229894" y="1715738"/>
                  </a:lnTo>
                  <a:lnTo>
                    <a:pt x="233377" y="1702647"/>
                  </a:lnTo>
                  <a:lnTo>
                    <a:pt x="236860" y="1689755"/>
                  </a:lnTo>
                  <a:lnTo>
                    <a:pt x="240344" y="1677056"/>
                  </a:lnTo>
                  <a:lnTo>
                    <a:pt x="243827" y="1771257"/>
                  </a:lnTo>
                  <a:lnTo>
                    <a:pt x="247310" y="1758908"/>
                  </a:lnTo>
                  <a:lnTo>
                    <a:pt x="250793" y="1746729"/>
                  </a:lnTo>
                  <a:lnTo>
                    <a:pt x="254277" y="1799231"/>
                  </a:lnTo>
                  <a:lnTo>
                    <a:pt x="257760" y="1787393"/>
                  </a:lnTo>
                  <a:lnTo>
                    <a:pt x="261243" y="1775710"/>
                  </a:lnTo>
                  <a:lnTo>
                    <a:pt x="264726" y="1852663"/>
                  </a:lnTo>
                  <a:lnTo>
                    <a:pt x="268210" y="1841322"/>
                  </a:lnTo>
                  <a:lnTo>
                    <a:pt x="271693" y="1857669"/>
                  </a:lnTo>
                  <a:lnTo>
                    <a:pt x="275176" y="1846621"/>
                  </a:lnTo>
                  <a:lnTo>
                    <a:pt x="278659" y="1835703"/>
                  </a:lnTo>
                  <a:lnTo>
                    <a:pt x="282143" y="1824913"/>
                  </a:lnTo>
                  <a:lnTo>
                    <a:pt x="285626" y="1814250"/>
                  </a:lnTo>
                  <a:lnTo>
                    <a:pt x="289109" y="1803710"/>
                  </a:lnTo>
                  <a:lnTo>
                    <a:pt x="292592" y="1871103"/>
                  </a:lnTo>
                  <a:lnTo>
                    <a:pt x="296075" y="1860850"/>
                  </a:lnTo>
                  <a:lnTo>
                    <a:pt x="299559" y="1850709"/>
                  </a:lnTo>
                  <a:lnTo>
                    <a:pt x="303042" y="1840678"/>
                  </a:lnTo>
                  <a:lnTo>
                    <a:pt x="306525" y="1830755"/>
                  </a:lnTo>
                  <a:lnTo>
                    <a:pt x="310008" y="1820938"/>
                  </a:lnTo>
                  <a:lnTo>
                    <a:pt x="313492" y="1835703"/>
                  </a:lnTo>
                  <a:lnTo>
                    <a:pt x="316975" y="1826106"/>
                  </a:lnTo>
                  <a:lnTo>
                    <a:pt x="320458" y="1816609"/>
                  </a:lnTo>
                  <a:lnTo>
                    <a:pt x="323941" y="1807210"/>
                  </a:lnTo>
                  <a:lnTo>
                    <a:pt x="327425" y="1797907"/>
                  </a:lnTo>
                  <a:lnTo>
                    <a:pt x="330908" y="1788701"/>
                  </a:lnTo>
                  <a:lnTo>
                    <a:pt x="334391" y="1779588"/>
                  </a:lnTo>
                  <a:lnTo>
                    <a:pt x="337874" y="1770567"/>
                  </a:lnTo>
                  <a:lnTo>
                    <a:pt x="341358" y="1761637"/>
                  </a:lnTo>
                  <a:lnTo>
                    <a:pt x="344841" y="1752797"/>
                  </a:lnTo>
                  <a:lnTo>
                    <a:pt x="348324" y="1744045"/>
                  </a:lnTo>
                  <a:lnTo>
                    <a:pt x="351807" y="1759239"/>
                  </a:lnTo>
                  <a:lnTo>
                    <a:pt x="355291" y="1750660"/>
                  </a:lnTo>
                  <a:lnTo>
                    <a:pt x="358774" y="1742164"/>
                  </a:lnTo>
                  <a:lnTo>
                    <a:pt x="362257" y="1903737"/>
                  </a:lnTo>
                  <a:lnTo>
                    <a:pt x="365740" y="1895472"/>
                  </a:lnTo>
                  <a:lnTo>
                    <a:pt x="369224" y="1887279"/>
                  </a:lnTo>
                  <a:lnTo>
                    <a:pt x="372707" y="1879156"/>
                  </a:lnTo>
                  <a:lnTo>
                    <a:pt x="376190" y="1871103"/>
                  </a:lnTo>
                  <a:lnTo>
                    <a:pt x="379673" y="1900739"/>
                  </a:lnTo>
                  <a:lnTo>
                    <a:pt x="383157" y="1892850"/>
                  </a:lnTo>
                  <a:lnTo>
                    <a:pt x="386640" y="1885025"/>
                  </a:lnTo>
                  <a:lnTo>
                    <a:pt x="390123" y="1996596"/>
                  </a:lnTo>
                  <a:lnTo>
                    <a:pt x="393606" y="1989016"/>
                  </a:lnTo>
                  <a:lnTo>
                    <a:pt x="397090" y="1981494"/>
                  </a:lnTo>
                  <a:lnTo>
                    <a:pt x="400573" y="1974028"/>
                  </a:lnTo>
                  <a:lnTo>
                    <a:pt x="404056" y="1966619"/>
                  </a:lnTo>
                  <a:lnTo>
                    <a:pt x="407539" y="2034707"/>
                  </a:lnTo>
                  <a:lnTo>
                    <a:pt x="411023" y="2027501"/>
                  </a:lnTo>
                  <a:lnTo>
                    <a:pt x="414506" y="2020345"/>
                  </a:lnTo>
                  <a:lnTo>
                    <a:pt x="417989" y="2055208"/>
                  </a:lnTo>
                  <a:lnTo>
                    <a:pt x="421472" y="2048210"/>
                  </a:lnTo>
                  <a:lnTo>
                    <a:pt x="424956" y="2041260"/>
                  </a:lnTo>
                  <a:lnTo>
                    <a:pt x="428439" y="2074178"/>
                  </a:lnTo>
                  <a:lnTo>
                    <a:pt x="431922" y="2067378"/>
                  </a:lnTo>
                  <a:lnTo>
                    <a:pt x="435405" y="2060623"/>
                  </a:lnTo>
                  <a:lnTo>
                    <a:pt x="438889" y="2115931"/>
                  </a:lnTo>
                  <a:lnTo>
                    <a:pt x="442372" y="2109360"/>
                  </a:lnTo>
                  <a:lnTo>
                    <a:pt x="445855" y="2102829"/>
                  </a:lnTo>
                  <a:lnTo>
                    <a:pt x="449338" y="2096339"/>
                  </a:lnTo>
                  <a:lnTo>
                    <a:pt x="452822" y="2089888"/>
                  </a:lnTo>
                  <a:lnTo>
                    <a:pt x="456305" y="2083477"/>
                  </a:lnTo>
                  <a:lnTo>
                    <a:pt x="459788" y="2077105"/>
                  </a:lnTo>
                  <a:lnTo>
                    <a:pt x="463271" y="2070772"/>
                  </a:lnTo>
                  <a:lnTo>
                    <a:pt x="466755" y="2064478"/>
                  </a:lnTo>
                  <a:lnTo>
                    <a:pt x="470238" y="2058222"/>
                  </a:lnTo>
                  <a:lnTo>
                    <a:pt x="473721" y="2052003"/>
                  </a:lnTo>
                  <a:lnTo>
                    <a:pt x="477204" y="2157093"/>
                  </a:lnTo>
                  <a:lnTo>
                    <a:pt x="480688" y="2151115"/>
                  </a:lnTo>
                  <a:lnTo>
                    <a:pt x="484171" y="2145170"/>
                  </a:lnTo>
                  <a:lnTo>
                    <a:pt x="487654" y="2139258"/>
                  </a:lnTo>
                  <a:lnTo>
                    <a:pt x="491137" y="2133378"/>
                  </a:lnTo>
                  <a:lnTo>
                    <a:pt x="494621" y="2127531"/>
                  </a:lnTo>
                  <a:lnTo>
                    <a:pt x="498104" y="2121715"/>
                  </a:lnTo>
                  <a:lnTo>
                    <a:pt x="501587" y="2115931"/>
                  </a:lnTo>
                  <a:lnTo>
                    <a:pt x="505070" y="2140679"/>
                  </a:lnTo>
                  <a:lnTo>
                    <a:pt x="508554" y="2135004"/>
                  </a:lnTo>
                  <a:lnTo>
                    <a:pt x="512037" y="2129359"/>
                  </a:lnTo>
                  <a:lnTo>
                    <a:pt x="515520" y="2133657"/>
                  </a:lnTo>
                  <a:lnTo>
                    <a:pt x="519003" y="2128086"/>
                  </a:lnTo>
                  <a:lnTo>
                    <a:pt x="522487" y="2122544"/>
                  </a:lnTo>
                  <a:lnTo>
                    <a:pt x="525970" y="2117031"/>
                  </a:lnTo>
                  <a:lnTo>
                    <a:pt x="529453" y="2111546"/>
                  </a:lnTo>
                  <a:lnTo>
                    <a:pt x="532936" y="2106089"/>
                  </a:lnTo>
                  <a:lnTo>
                    <a:pt x="536420" y="2100661"/>
                  </a:lnTo>
                  <a:lnTo>
                    <a:pt x="539903" y="2095261"/>
                  </a:lnTo>
                  <a:lnTo>
                    <a:pt x="543386" y="2137933"/>
                  </a:lnTo>
                  <a:lnTo>
                    <a:pt x="546869" y="2132653"/>
                  </a:lnTo>
                  <a:lnTo>
                    <a:pt x="550353" y="2127399"/>
                  </a:lnTo>
                  <a:lnTo>
                    <a:pt x="553836" y="2131425"/>
                  </a:lnTo>
                  <a:lnTo>
                    <a:pt x="557319" y="2126235"/>
                  </a:lnTo>
                  <a:lnTo>
                    <a:pt x="560802" y="2121071"/>
                  </a:lnTo>
                  <a:lnTo>
                    <a:pt x="564286" y="2143068"/>
                  </a:lnTo>
                  <a:lnTo>
                    <a:pt x="567769" y="2137990"/>
                  </a:lnTo>
                  <a:lnTo>
                    <a:pt x="571252" y="2132937"/>
                  </a:lnTo>
                  <a:lnTo>
                    <a:pt x="574735" y="2136752"/>
                  </a:lnTo>
                  <a:lnTo>
                    <a:pt x="578218" y="2131757"/>
                  </a:lnTo>
                  <a:lnTo>
                    <a:pt x="581702" y="2126786"/>
                  </a:lnTo>
                  <a:lnTo>
                    <a:pt x="585185" y="2147801"/>
                  </a:lnTo>
                  <a:lnTo>
                    <a:pt x="588668" y="2142911"/>
                  </a:lnTo>
                  <a:lnTo>
                    <a:pt x="592151" y="2247517"/>
                  </a:lnTo>
                  <a:lnTo>
                    <a:pt x="595635" y="2242836"/>
                  </a:lnTo>
                  <a:lnTo>
                    <a:pt x="599118" y="2238175"/>
                  </a:lnTo>
                  <a:lnTo>
                    <a:pt x="602601" y="2240712"/>
                  </a:lnTo>
                  <a:lnTo>
                    <a:pt x="606084" y="2236101"/>
                  </a:lnTo>
                  <a:lnTo>
                    <a:pt x="609568" y="2231509"/>
                  </a:lnTo>
                  <a:lnTo>
                    <a:pt x="613051" y="2254981"/>
                  </a:lnTo>
                  <a:lnTo>
                    <a:pt x="616534" y="2250472"/>
                  </a:lnTo>
                  <a:lnTo>
                    <a:pt x="620017" y="2245981"/>
                  </a:lnTo>
                  <a:lnTo>
                    <a:pt x="623501" y="2281508"/>
                  </a:lnTo>
                  <a:lnTo>
                    <a:pt x="626984" y="2277119"/>
                  </a:lnTo>
                  <a:lnTo>
                    <a:pt x="630467" y="2272747"/>
                  </a:lnTo>
                  <a:lnTo>
                    <a:pt x="633950" y="2374887"/>
                  </a:lnTo>
                  <a:lnTo>
                    <a:pt x="637434" y="2370742"/>
                  </a:lnTo>
                  <a:lnTo>
                    <a:pt x="640917" y="2382635"/>
                  </a:lnTo>
                  <a:lnTo>
                    <a:pt x="644400" y="2378551"/>
                  </a:lnTo>
                  <a:lnTo>
                    <a:pt x="647883" y="2374480"/>
                  </a:lnTo>
                  <a:lnTo>
                    <a:pt x="651367" y="2370424"/>
                  </a:lnTo>
                  <a:lnTo>
                    <a:pt x="654850" y="2366381"/>
                  </a:lnTo>
                  <a:lnTo>
                    <a:pt x="658333" y="2362352"/>
                  </a:lnTo>
                  <a:lnTo>
                    <a:pt x="661816" y="2384351"/>
                  </a:lnTo>
                  <a:lnTo>
                    <a:pt x="665300" y="2380398"/>
                  </a:lnTo>
                  <a:lnTo>
                    <a:pt x="668783" y="2376459"/>
                  </a:lnTo>
                  <a:lnTo>
                    <a:pt x="672266" y="2387659"/>
                  </a:lnTo>
                  <a:lnTo>
                    <a:pt x="675749" y="2383774"/>
                  </a:lnTo>
                  <a:lnTo>
                    <a:pt x="679233" y="2409064"/>
                  </a:lnTo>
                  <a:lnTo>
                    <a:pt x="682716" y="2405261"/>
                  </a:lnTo>
                  <a:lnTo>
                    <a:pt x="686199" y="2401469"/>
                  </a:lnTo>
                  <a:lnTo>
                    <a:pt x="689682" y="2402428"/>
                  </a:lnTo>
                  <a:lnTo>
                    <a:pt x="693166" y="2398669"/>
                  </a:lnTo>
                  <a:lnTo>
                    <a:pt x="696649" y="2394921"/>
                  </a:lnTo>
                  <a:lnTo>
                    <a:pt x="700132" y="2405237"/>
                  </a:lnTo>
                  <a:lnTo>
                    <a:pt x="703615" y="2401539"/>
                  </a:lnTo>
                  <a:lnTo>
                    <a:pt x="707099" y="2397853"/>
                  </a:lnTo>
                  <a:lnTo>
                    <a:pt x="710582" y="2495394"/>
                  </a:lnTo>
                  <a:lnTo>
                    <a:pt x="714065" y="2491930"/>
                  </a:lnTo>
                  <a:lnTo>
                    <a:pt x="717548" y="2488475"/>
                  </a:lnTo>
                  <a:lnTo>
                    <a:pt x="721032" y="2492670"/>
                  </a:lnTo>
                  <a:lnTo>
                    <a:pt x="724515" y="2489250"/>
                  </a:lnTo>
                  <a:lnTo>
                    <a:pt x="727998" y="2485840"/>
                  </a:lnTo>
                  <a:lnTo>
                    <a:pt x="731481" y="2482439"/>
                  </a:lnTo>
                  <a:lnTo>
                    <a:pt x="734965" y="2479047"/>
                  </a:lnTo>
                  <a:lnTo>
                    <a:pt x="738448" y="2479479"/>
                  </a:lnTo>
                  <a:lnTo>
                    <a:pt x="741931" y="2476113"/>
                  </a:lnTo>
                  <a:lnTo>
                    <a:pt x="745414" y="2472757"/>
                  </a:lnTo>
                  <a:lnTo>
                    <a:pt x="748898" y="2473218"/>
                  </a:lnTo>
                  <a:lnTo>
                    <a:pt x="752381" y="2469887"/>
                  </a:lnTo>
                  <a:lnTo>
                    <a:pt x="755864" y="2466565"/>
                  </a:lnTo>
                  <a:lnTo>
                    <a:pt x="759347" y="2463252"/>
                  </a:lnTo>
                  <a:lnTo>
                    <a:pt x="762831" y="2459947"/>
                  </a:lnTo>
                  <a:lnTo>
                    <a:pt x="766314" y="2456652"/>
                  </a:lnTo>
                  <a:lnTo>
                    <a:pt x="769797" y="2453365"/>
                  </a:lnTo>
                  <a:lnTo>
                    <a:pt x="773280" y="2450087"/>
                  </a:lnTo>
                  <a:lnTo>
                    <a:pt x="776764" y="2465727"/>
                  </a:lnTo>
                  <a:lnTo>
                    <a:pt x="780247" y="2462501"/>
                  </a:lnTo>
                  <a:lnTo>
                    <a:pt x="783730" y="2459284"/>
                  </a:lnTo>
                  <a:lnTo>
                    <a:pt x="787213" y="2467154"/>
                  </a:lnTo>
                  <a:lnTo>
                    <a:pt x="790697" y="2463974"/>
                  </a:lnTo>
                  <a:lnTo>
                    <a:pt x="794180" y="2460802"/>
                  </a:lnTo>
                  <a:lnTo>
                    <a:pt x="797663" y="2461298"/>
                  </a:lnTo>
                  <a:lnTo>
                    <a:pt x="801146" y="2458149"/>
                  </a:lnTo>
                  <a:lnTo>
                    <a:pt x="804630" y="2455007"/>
                  </a:lnTo>
                  <a:lnTo>
                    <a:pt x="808113" y="2462758"/>
                  </a:lnTo>
                  <a:lnTo>
                    <a:pt x="811596" y="2459652"/>
                  </a:lnTo>
                  <a:lnTo>
                    <a:pt x="815079" y="2456554"/>
                  </a:lnTo>
                  <a:lnTo>
                    <a:pt x="818563" y="2453463"/>
                  </a:lnTo>
                  <a:lnTo>
                    <a:pt x="822046" y="2450380"/>
                  </a:lnTo>
                  <a:lnTo>
                    <a:pt x="825529" y="2447305"/>
                  </a:lnTo>
                  <a:lnTo>
                    <a:pt x="829012" y="2444238"/>
                  </a:lnTo>
                  <a:lnTo>
                    <a:pt x="832496" y="2441179"/>
                  </a:lnTo>
                  <a:lnTo>
                    <a:pt x="835979" y="2452485"/>
                  </a:lnTo>
                  <a:lnTo>
                    <a:pt x="839462" y="2449465"/>
                  </a:lnTo>
                  <a:lnTo>
                    <a:pt x="842945" y="2446452"/>
                  </a:lnTo>
                  <a:lnTo>
                    <a:pt x="846429" y="2477850"/>
                  </a:lnTo>
                  <a:lnTo>
                    <a:pt x="849912" y="2474910"/>
                  </a:lnTo>
                  <a:lnTo>
                    <a:pt x="853395" y="2471978"/>
                  </a:lnTo>
                  <a:lnTo>
                    <a:pt x="856878" y="2475695"/>
                  </a:lnTo>
                  <a:lnTo>
                    <a:pt x="860361" y="2472788"/>
                  </a:lnTo>
                  <a:lnTo>
                    <a:pt x="863845" y="2479724"/>
                  </a:lnTo>
                  <a:lnTo>
                    <a:pt x="867328" y="2476847"/>
                  </a:lnTo>
                  <a:lnTo>
                    <a:pt x="870811" y="2473976"/>
                  </a:lnTo>
                  <a:lnTo>
                    <a:pt x="874294" y="2471112"/>
                  </a:lnTo>
                  <a:lnTo>
                    <a:pt x="877778" y="2468255"/>
                  </a:lnTo>
                  <a:lnTo>
                    <a:pt x="881261" y="2465404"/>
                  </a:lnTo>
                  <a:lnTo>
                    <a:pt x="884744" y="2462560"/>
                  </a:lnTo>
                  <a:lnTo>
                    <a:pt x="888227" y="2459722"/>
                  </a:lnTo>
                  <a:lnTo>
                    <a:pt x="891711" y="2456891"/>
                  </a:lnTo>
                  <a:lnTo>
                    <a:pt x="895194" y="2463860"/>
                  </a:lnTo>
                  <a:lnTo>
                    <a:pt x="898677" y="2461058"/>
                  </a:lnTo>
                  <a:lnTo>
                    <a:pt x="902160" y="2458261"/>
                  </a:lnTo>
                  <a:lnTo>
                    <a:pt x="905644" y="2471464"/>
                  </a:lnTo>
                  <a:lnTo>
                    <a:pt x="909127" y="2468706"/>
                  </a:lnTo>
                  <a:lnTo>
                    <a:pt x="912610" y="2484560"/>
                  </a:lnTo>
                  <a:lnTo>
                    <a:pt x="916093" y="2481844"/>
                  </a:lnTo>
                  <a:lnTo>
                    <a:pt x="919577" y="2479134"/>
                  </a:lnTo>
                  <a:lnTo>
                    <a:pt x="923060" y="2485524"/>
                  </a:lnTo>
                  <a:lnTo>
                    <a:pt x="926543" y="2482840"/>
                  </a:lnTo>
                  <a:lnTo>
                    <a:pt x="930026" y="2480162"/>
                  </a:lnTo>
                  <a:lnTo>
                    <a:pt x="933510" y="2483491"/>
                  </a:lnTo>
                  <a:lnTo>
                    <a:pt x="936993" y="2480834"/>
                  </a:lnTo>
                  <a:lnTo>
                    <a:pt x="940476" y="2478183"/>
                  </a:lnTo>
                  <a:lnTo>
                    <a:pt x="943959" y="2487382"/>
                  </a:lnTo>
                  <a:lnTo>
                    <a:pt x="947443" y="2484761"/>
                  </a:lnTo>
                  <a:lnTo>
                    <a:pt x="950926" y="2499455"/>
                  </a:lnTo>
                  <a:lnTo>
                    <a:pt x="954409" y="2496872"/>
                  </a:lnTo>
                  <a:lnTo>
                    <a:pt x="957892" y="2494294"/>
                  </a:lnTo>
                  <a:lnTo>
                    <a:pt x="961376" y="2505762"/>
                  </a:lnTo>
                  <a:lnTo>
                    <a:pt x="964859" y="2503217"/>
                  </a:lnTo>
                  <a:lnTo>
                    <a:pt x="968342" y="2500677"/>
                  </a:lnTo>
                  <a:lnTo>
                    <a:pt x="971825" y="2503674"/>
                  </a:lnTo>
                  <a:lnTo>
                    <a:pt x="975309" y="2501153"/>
                  </a:lnTo>
                  <a:lnTo>
                    <a:pt x="978792" y="2498637"/>
                  </a:lnTo>
                  <a:lnTo>
                    <a:pt x="982275" y="2533352"/>
                  </a:lnTo>
                  <a:lnTo>
                    <a:pt x="985758" y="2530904"/>
                  </a:lnTo>
                  <a:lnTo>
                    <a:pt x="989242" y="2528462"/>
                  </a:lnTo>
                  <a:lnTo>
                    <a:pt x="992725" y="2538708"/>
                  </a:lnTo>
                  <a:lnTo>
                    <a:pt x="996208" y="2536295"/>
                  </a:lnTo>
                  <a:lnTo>
                    <a:pt x="999691" y="2538883"/>
                  </a:lnTo>
                  <a:lnTo>
                    <a:pt x="1003175" y="2536487"/>
                  </a:lnTo>
                  <a:lnTo>
                    <a:pt x="1006658" y="2534095"/>
                  </a:lnTo>
                  <a:lnTo>
                    <a:pt x="1010141" y="2536675"/>
                  </a:lnTo>
                  <a:lnTo>
                    <a:pt x="1013624" y="2534301"/>
                  </a:lnTo>
                  <a:lnTo>
                    <a:pt x="1017108" y="2531930"/>
                  </a:lnTo>
                  <a:lnTo>
                    <a:pt x="1020591" y="2551394"/>
                  </a:lnTo>
                  <a:lnTo>
                    <a:pt x="1024074" y="2549067"/>
                  </a:lnTo>
                  <a:lnTo>
                    <a:pt x="1027557" y="2546743"/>
                  </a:lnTo>
                  <a:lnTo>
                    <a:pt x="1031041" y="2556181"/>
                  </a:lnTo>
                  <a:lnTo>
                    <a:pt x="1034524" y="2553885"/>
                  </a:lnTo>
                  <a:lnTo>
                    <a:pt x="1038007" y="2551593"/>
                  </a:lnTo>
                  <a:lnTo>
                    <a:pt x="1041490" y="2553947"/>
                  </a:lnTo>
                  <a:lnTo>
                    <a:pt x="1044974" y="2551670"/>
                  </a:lnTo>
                  <a:lnTo>
                    <a:pt x="1048457" y="2558574"/>
                  </a:lnTo>
                  <a:lnTo>
                    <a:pt x="1051940" y="2556320"/>
                  </a:lnTo>
                  <a:lnTo>
                    <a:pt x="1055423" y="2554069"/>
                  </a:lnTo>
                  <a:lnTo>
                    <a:pt x="1058907" y="2558619"/>
                  </a:lnTo>
                  <a:lnTo>
                    <a:pt x="1062390" y="2556387"/>
                  </a:lnTo>
                  <a:lnTo>
                    <a:pt x="1065873" y="2554158"/>
                  </a:lnTo>
                  <a:lnTo>
                    <a:pt x="1069356" y="2554188"/>
                  </a:lnTo>
                  <a:lnTo>
                    <a:pt x="1072840" y="2551971"/>
                  </a:lnTo>
                  <a:lnTo>
                    <a:pt x="1076323" y="2549757"/>
                  </a:lnTo>
                  <a:lnTo>
                    <a:pt x="1079806" y="2552043"/>
                  </a:lnTo>
                  <a:lnTo>
                    <a:pt x="1083289" y="2549844"/>
                  </a:lnTo>
                  <a:lnTo>
                    <a:pt x="1086773" y="2575934"/>
                  </a:lnTo>
                  <a:lnTo>
                    <a:pt x="1090256" y="2573785"/>
                  </a:lnTo>
                  <a:lnTo>
                    <a:pt x="1093739" y="2571640"/>
                  </a:lnTo>
                  <a:lnTo>
                    <a:pt x="1097222" y="2569499"/>
                  </a:lnTo>
                  <a:lnTo>
                    <a:pt x="1100706" y="2567361"/>
                  </a:lnTo>
                  <a:lnTo>
                    <a:pt x="1104189" y="2565226"/>
                  </a:lnTo>
                  <a:lnTo>
                    <a:pt x="1107672" y="2585935"/>
                  </a:lnTo>
                  <a:lnTo>
                    <a:pt x="1111155" y="2583842"/>
                  </a:lnTo>
                  <a:lnTo>
                    <a:pt x="1114639" y="2581752"/>
                  </a:lnTo>
                  <a:lnTo>
                    <a:pt x="1118122" y="2585727"/>
                  </a:lnTo>
                  <a:lnTo>
                    <a:pt x="1121605" y="2583653"/>
                  </a:lnTo>
                  <a:lnTo>
                    <a:pt x="1125088" y="2581582"/>
                  </a:lnTo>
                  <a:lnTo>
                    <a:pt x="1128572" y="2581526"/>
                  </a:lnTo>
                  <a:lnTo>
                    <a:pt x="1132055" y="2579465"/>
                  </a:lnTo>
                  <a:lnTo>
                    <a:pt x="1135538" y="2587361"/>
                  </a:lnTo>
                  <a:lnTo>
                    <a:pt x="1139021" y="2585321"/>
                  </a:lnTo>
                  <a:lnTo>
                    <a:pt x="1142505" y="2583285"/>
                  </a:lnTo>
                  <a:lnTo>
                    <a:pt x="1145988" y="2587146"/>
                  </a:lnTo>
                  <a:lnTo>
                    <a:pt x="1149471" y="2585124"/>
                  </a:lnTo>
                  <a:lnTo>
                    <a:pt x="1152954" y="2583106"/>
                  </a:lnTo>
                  <a:lnTo>
                    <a:pt x="1156437" y="2592702"/>
                  </a:lnTo>
                  <a:lnTo>
                    <a:pt x="1159921" y="2590707"/>
                  </a:lnTo>
                  <a:lnTo>
                    <a:pt x="1163404" y="2588715"/>
                  </a:lnTo>
                  <a:lnTo>
                    <a:pt x="1166887" y="2590547"/>
                  </a:lnTo>
                  <a:lnTo>
                    <a:pt x="1170370" y="2588567"/>
                  </a:lnTo>
                  <a:lnTo>
                    <a:pt x="1173854" y="2586589"/>
                  </a:lnTo>
                  <a:lnTo>
                    <a:pt x="1177337" y="2601487"/>
                  </a:lnTo>
                  <a:lnTo>
                    <a:pt x="1180820" y="2599540"/>
                  </a:lnTo>
                  <a:lnTo>
                    <a:pt x="1184303" y="2620948"/>
                  </a:lnTo>
                  <a:lnTo>
                    <a:pt x="1187787" y="2619041"/>
                  </a:lnTo>
                  <a:lnTo>
                    <a:pt x="1191270" y="2617136"/>
                  </a:lnTo>
                  <a:lnTo>
                    <a:pt x="1194753" y="2616988"/>
                  </a:lnTo>
                  <a:lnTo>
                    <a:pt x="1198236" y="2615092"/>
                  </a:lnTo>
                  <a:lnTo>
                    <a:pt x="1201720" y="2613199"/>
                  </a:lnTo>
                  <a:lnTo>
                    <a:pt x="1205203" y="2646711"/>
                  </a:lnTo>
                  <a:lnTo>
                    <a:pt x="1208686" y="2644875"/>
                  </a:lnTo>
                  <a:lnTo>
                    <a:pt x="1212169" y="2643042"/>
                  </a:lnTo>
                  <a:lnTo>
                    <a:pt x="1215653" y="2641211"/>
                  </a:lnTo>
                  <a:lnTo>
                    <a:pt x="1219136" y="2639383"/>
                  </a:lnTo>
                  <a:lnTo>
                    <a:pt x="1222619" y="2655109"/>
                  </a:lnTo>
                  <a:lnTo>
                    <a:pt x="1226102" y="2653311"/>
                  </a:lnTo>
                  <a:lnTo>
                    <a:pt x="1229586" y="2651517"/>
                  </a:lnTo>
                  <a:lnTo>
                    <a:pt x="1233069" y="2675578"/>
                  </a:lnTo>
                  <a:lnTo>
                    <a:pt x="1236552" y="2673826"/>
                  </a:lnTo>
                  <a:lnTo>
                    <a:pt x="1240035" y="2672077"/>
                  </a:lnTo>
                  <a:lnTo>
                    <a:pt x="1243519" y="2670330"/>
                  </a:lnTo>
                  <a:lnTo>
                    <a:pt x="1247002" y="2668586"/>
                  </a:lnTo>
                  <a:lnTo>
                    <a:pt x="1250485" y="2666844"/>
                  </a:lnTo>
                  <a:lnTo>
                    <a:pt x="1253968" y="2671008"/>
                  </a:lnTo>
                  <a:lnTo>
                    <a:pt x="1257452" y="2669279"/>
                  </a:lnTo>
                  <a:lnTo>
                    <a:pt x="1260935" y="2667553"/>
                  </a:lnTo>
                  <a:lnTo>
                    <a:pt x="1264418" y="2671674"/>
                  </a:lnTo>
                  <a:lnTo>
                    <a:pt x="1267901" y="2669960"/>
                  </a:lnTo>
                  <a:lnTo>
                    <a:pt x="1271385" y="2672591"/>
                  </a:lnTo>
                  <a:lnTo>
                    <a:pt x="1274868" y="2670888"/>
                  </a:lnTo>
                  <a:lnTo>
                    <a:pt x="1278351" y="2669187"/>
                  </a:lnTo>
                  <a:lnTo>
                    <a:pt x="1281834" y="2667489"/>
                  </a:lnTo>
                  <a:lnTo>
                    <a:pt x="1285318" y="2665792"/>
                  </a:lnTo>
                  <a:lnTo>
                    <a:pt x="1288801" y="2664098"/>
                  </a:lnTo>
                  <a:lnTo>
                    <a:pt x="1292284" y="2662406"/>
                  </a:lnTo>
                  <a:lnTo>
                    <a:pt x="1295767" y="2660716"/>
                  </a:lnTo>
                  <a:lnTo>
                    <a:pt x="1299251" y="2659028"/>
                  </a:lnTo>
                  <a:lnTo>
                    <a:pt x="1302734" y="2675877"/>
                  </a:lnTo>
                  <a:lnTo>
                    <a:pt x="1306217" y="2674220"/>
                  </a:lnTo>
                  <a:lnTo>
                    <a:pt x="1309700" y="2672564"/>
                  </a:lnTo>
                  <a:lnTo>
                    <a:pt x="1313184" y="2670911"/>
                  </a:lnTo>
                  <a:lnTo>
                    <a:pt x="1316667" y="2669260"/>
                  </a:lnTo>
                  <a:lnTo>
                    <a:pt x="1320150" y="2675947"/>
                  </a:lnTo>
                  <a:lnTo>
                    <a:pt x="1323633" y="2674312"/>
                  </a:lnTo>
                  <a:lnTo>
                    <a:pt x="1327117" y="2672678"/>
                  </a:lnTo>
                  <a:lnTo>
                    <a:pt x="1330600" y="2695166"/>
                  </a:lnTo>
                  <a:lnTo>
                    <a:pt x="1334083" y="2693571"/>
                  </a:lnTo>
                  <a:lnTo>
                    <a:pt x="1337566" y="2691977"/>
                  </a:lnTo>
                  <a:lnTo>
                    <a:pt x="1341050" y="2710741"/>
                  </a:lnTo>
                  <a:lnTo>
                    <a:pt x="1344533" y="2709180"/>
                  </a:lnTo>
                  <a:lnTo>
                    <a:pt x="1348016" y="2707622"/>
                  </a:lnTo>
                  <a:lnTo>
                    <a:pt x="1351499" y="2724300"/>
                  </a:lnTo>
                  <a:lnTo>
                    <a:pt x="1354983" y="2722771"/>
                  </a:lnTo>
                  <a:lnTo>
                    <a:pt x="1358466" y="2721244"/>
                  </a:lnTo>
                  <a:lnTo>
                    <a:pt x="1361949" y="2719718"/>
                  </a:lnTo>
                  <a:lnTo>
                    <a:pt x="1365432" y="2718194"/>
                  </a:lnTo>
                  <a:lnTo>
                    <a:pt x="1368916" y="2738737"/>
                  </a:lnTo>
                  <a:lnTo>
                    <a:pt x="1372399" y="2737249"/>
                  </a:lnTo>
                  <a:lnTo>
                    <a:pt x="1375882" y="2735761"/>
                  </a:lnTo>
                  <a:lnTo>
                    <a:pt x="1379365" y="2738780"/>
                  </a:lnTo>
                  <a:lnTo>
                    <a:pt x="1382849" y="2737303"/>
                  </a:lnTo>
                  <a:lnTo>
                    <a:pt x="1386332" y="2735827"/>
                  </a:lnTo>
                  <a:lnTo>
                    <a:pt x="1389815" y="2757237"/>
                  </a:lnTo>
                  <a:lnTo>
                    <a:pt x="1393298" y="2755797"/>
                  </a:lnTo>
                  <a:lnTo>
                    <a:pt x="1396782" y="2754359"/>
                  </a:lnTo>
                  <a:lnTo>
                    <a:pt x="1400265" y="2761313"/>
                  </a:lnTo>
                  <a:lnTo>
                    <a:pt x="1403748" y="2759890"/>
                  </a:lnTo>
                  <a:lnTo>
                    <a:pt x="1407231" y="2758469"/>
                  </a:lnTo>
                  <a:lnTo>
                    <a:pt x="1410715" y="2757049"/>
                  </a:lnTo>
                  <a:lnTo>
                    <a:pt x="1414198" y="2755630"/>
                  </a:lnTo>
                  <a:lnTo>
                    <a:pt x="1417681" y="2758366"/>
                  </a:lnTo>
                  <a:lnTo>
                    <a:pt x="1421164" y="2756957"/>
                  </a:lnTo>
                  <a:lnTo>
                    <a:pt x="1424648" y="2755549"/>
                  </a:lnTo>
                  <a:lnTo>
                    <a:pt x="1428131" y="2762343"/>
                  </a:lnTo>
                  <a:lnTo>
                    <a:pt x="1431614" y="2760950"/>
                  </a:lnTo>
                  <a:lnTo>
                    <a:pt x="1435097" y="2759557"/>
                  </a:lnTo>
                  <a:lnTo>
                    <a:pt x="1438580" y="2758166"/>
                  </a:lnTo>
                  <a:lnTo>
                    <a:pt x="1442064" y="2756777"/>
                  </a:lnTo>
                  <a:lnTo>
                    <a:pt x="1445547" y="2755389"/>
                  </a:lnTo>
                  <a:lnTo>
                    <a:pt x="1449030" y="2773890"/>
                  </a:lnTo>
                  <a:lnTo>
                    <a:pt x="1452513" y="2772533"/>
                  </a:lnTo>
                  <a:lnTo>
                    <a:pt x="1455997" y="2773112"/>
                  </a:lnTo>
                  <a:lnTo>
                    <a:pt x="1459480" y="2771760"/>
                  </a:lnTo>
                  <a:lnTo>
                    <a:pt x="1462963" y="2770410"/>
                  </a:lnTo>
                  <a:lnTo>
                    <a:pt x="1466446" y="2769060"/>
                  </a:lnTo>
                  <a:lnTo>
                    <a:pt x="1469930" y="2767712"/>
                  </a:lnTo>
                  <a:lnTo>
                    <a:pt x="1473413" y="2766366"/>
                  </a:lnTo>
                  <a:lnTo>
                    <a:pt x="1476896" y="2767927"/>
                  </a:lnTo>
                  <a:lnTo>
                    <a:pt x="1480379" y="2766587"/>
                  </a:lnTo>
                  <a:lnTo>
                    <a:pt x="1483863" y="2765249"/>
                  </a:lnTo>
                  <a:lnTo>
                    <a:pt x="1487346" y="2767767"/>
                  </a:lnTo>
                  <a:lnTo>
                    <a:pt x="1490829" y="2766436"/>
                  </a:lnTo>
                  <a:lnTo>
                    <a:pt x="1494312" y="2768932"/>
                  </a:lnTo>
                  <a:lnTo>
                    <a:pt x="1497796" y="2767609"/>
                  </a:lnTo>
                  <a:lnTo>
                    <a:pt x="1501279" y="2766287"/>
                  </a:lnTo>
                  <a:lnTo>
                    <a:pt x="1504762" y="2767820"/>
                  </a:lnTo>
                  <a:lnTo>
                    <a:pt x="1508245" y="2766505"/>
                  </a:lnTo>
                  <a:lnTo>
                    <a:pt x="1511729" y="2765191"/>
                  </a:lnTo>
                  <a:lnTo>
                    <a:pt x="1515212" y="2769541"/>
                  </a:lnTo>
                  <a:lnTo>
                    <a:pt x="1518695" y="2768237"/>
                  </a:lnTo>
                  <a:lnTo>
                    <a:pt x="1522178" y="2766934"/>
                  </a:lnTo>
                  <a:lnTo>
                    <a:pt x="1525662" y="2765633"/>
                  </a:lnTo>
                  <a:lnTo>
                    <a:pt x="1529145" y="2764333"/>
                  </a:lnTo>
                  <a:lnTo>
                    <a:pt x="1532628" y="2763034"/>
                  </a:lnTo>
                  <a:lnTo>
                    <a:pt x="1536111" y="2781923"/>
                  </a:lnTo>
                  <a:lnTo>
                    <a:pt x="1539595" y="2780653"/>
                  </a:lnTo>
                  <a:lnTo>
                    <a:pt x="1543078" y="2782058"/>
                  </a:lnTo>
                  <a:lnTo>
                    <a:pt x="1546561" y="2780794"/>
                  </a:lnTo>
                  <a:lnTo>
                    <a:pt x="1550044" y="2779532"/>
                  </a:lnTo>
                  <a:lnTo>
                    <a:pt x="1553528" y="2785328"/>
                  </a:lnTo>
                  <a:lnTo>
                    <a:pt x="1557011" y="2784077"/>
                  </a:lnTo>
                  <a:lnTo>
                    <a:pt x="1560494" y="2782827"/>
                  </a:lnTo>
                  <a:lnTo>
                    <a:pt x="1563977" y="2782455"/>
                  </a:lnTo>
                  <a:lnTo>
                    <a:pt x="1567461" y="2781208"/>
                  </a:lnTo>
                  <a:lnTo>
                    <a:pt x="1570944" y="2779963"/>
                  </a:lnTo>
                  <a:lnTo>
                    <a:pt x="1574427" y="2785675"/>
                  </a:lnTo>
                  <a:lnTo>
                    <a:pt x="1577910" y="2784442"/>
                  </a:lnTo>
                  <a:lnTo>
                    <a:pt x="1581394" y="2783209"/>
                  </a:lnTo>
                  <a:lnTo>
                    <a:pt x="1584877" y="2799671"/>
                  </a:lnTo>
                  <a:lnTo>
                    <a:pt x="1588360" y="2798464"/>
                  </a:lnTo>
                  <a:lnTo>
                    <a:pt x="1591843" y="2798901"/>
                  </a:lnTo>
                  <a:lnTo>
                    <a:pt x="1595327" y="2797698"/>
                  </a:lnTo>
                  <a:lnTo>
                    <a:pt x="1598810" y="2796496"/>
                  </a:lnTo>
                  <a:lnTo>
                    <a:pt x="1602293" y="2801007"/>
                  </a:lnTo>
                  <a:lnTo>
                    <a:pt x="1605776" y="2799815"/>
                  </a:lnTo>
                  <a:lnTo>
                    <a:pt x="1609260" y="2798624"/>
                  </a:lnTo>
                  <a:lnTo>
                    <a:pt x="1612743" y="2799862"/>
                  </a:lnTo>
                  <a:lnTo>
                    <a:pt x="1616226" y="2798676"/>
                  </a:lnTo>
                  <a:lnTo>
                    <a:pt x="1619709" y="2797491"/>
                  </a:lnTo>
                  <a:lnTo>
                    <a:pt x="1623193" y="2799531"/>
                  </a:lnTo>
                  <a:lnTo>
                    <a:pt x="1626676" y="2798353"/>
                  </a:lnTo>
                  <a:lnTo>
                    <a:pt x="1630159" y="2799579"/>
                  </a:lnTo>
                  <a:lnTo>
                    <a:pt x="1633642" y="2798406"/>
                  </a:lnTo>
                  <a:lnTo>
                    <a:pt x="1637126" y="2797233"/>
                  </a:lnTo>
                  <a:lnTo>
                    <a:pt x="1640609" y="2796862"/>
                  </a:lnTo>
                  <a:lnTo>
                    <a:pt x="1644092" y="2795693"/>
                  </a:lnTo>
                  <a:lnTo>
                    <a:pt x="1647575" y="2794524"/>
                  </a:lnTo>
                  <a:lnTo>
                    <a:pt x="1651059" y="2801294"/>
                  </a:lnTo>
                  <a:lnTo>
                    <a:pt x="1654542" y="2800137"/>
                  </a:lnTo>
                  <a:lnTo>
                    <a:pt x="1658025" y="2798981"/>
                  </a:lnTo>
                  <a:lnTo>
                    <a:pt x="1661508" y="2797827"/>
                  </a:lnTo>
                  <a:lnTo>
                    <a:pt x="1664992" y="2796673"/>
                  </a:lnTo>
                  <a:lnTo>
                    <a:pt x="1668475" y="2795520"/>
                  </a:lnTo>
                  <a:lnTo>
                    <a:pt x="1671958" y="2799080"/>
                  </a:lnTo>
                  <a:lnTo>
                    <a:pt x="1675441" y="2797935"/>
                  </a:lnTo>
                  <a:lnTo>
                    <a:pt x="1678925" y="2802989"/>
                  </a:lnTo>
                  <a:lnTo>
                    <a:pt x="1682408" y="2801854"/>
                  </a:lnTo>
                  <a:lnTo>
                    <a:pt x="1685891" y="2800719"/>
                  </a:lnTo>
                  <a:lnTo>
                    <a:pt x="1689374" y="2813182"/>
                  </a:lnTo>
                  <a:lnTo>
                    <a:pt x="1692858" y="2812066"/>
                  </a:lnTo>
                  <a:lnTo>
                    <a:pt x="1696341" y="2810952"/>
                  </a:lnTo>
                  <a:lnTo>
                    <a:pt x="1699824" y="2812060"/>
                  </a:lnTo>
                  <a:lnTo>
                    <a:pt x="1703307" y="2810950"/>
                  </a:lnTo>
                  <a:lnTo>
                    <a:pt x="1706791" y="2809841"/>
                  </a:lnTo>
                  <a:lnTo>
                    <a:pt x="1710274" y="2810949"/>
                  </a:lnTo>
                  <a:lnTo>
                    <a:pt x="1713757" y="2809844"/>
                  </a:lnTo>
                  <a:lnTo>
                    <a:pt x="1717240" y="2808741"/>
                  </a:lnTo>
                  <a:lnTo>
                    <a:pt x="1720723" y="2823512"/>
                  </a:lnTo>
                  <a:lnTo>
                    <a:pt x="1724207" y="2822430"/>
                  </a:lnTo>
                  <a:lnTo>
                    <a:pt x="1727690" y="2824861"/>
                  </a:lnTo>
                  <a:lnTo>
                    <a:pt x="1731173" y="2823785"/>
                  </a:lnTo>
                  <a:lnTo>
                    <a:pt x="1734656" y="2822710"/>
                  </a:lnTo>
                  <a:lnTo>
                    <a:pt x="1738140" y="2823733"/>
                  </a:lnTo>
                  <a:lnTo>
                    <a:pt x="1741623" y="2822662"/>
                  </a:lnTo>
                  <a:lnTo>
                    <a:pt x="1745106" y="2821592"/>
                  </a:lnTo>
                  <a:lnTo>
                    <a:pt x="1748589" y="2825384"/>
                  </a:lnTo>
                  <a:lnTo>
                    <a:pt x="1752073" y="2824322"/>
                  </a:lnTo>
                  <a:lnTo>
                    <a:pt x="1755556" y="2823260"/>
                  </a:lnTo>
                  <a:lnTo>
                    <a:pt x="1759039" y="2829047"/>
                  </a:lnTo>
                  <a:lnTo>
                    <a:pt x="1762522" y="2827995"/>
                  </a:lnTo>
                  <a:lnTo>
                    <a:pt x="1766006" y="2830996"/>
                  </a:lnTo>
                  <a:lnTo>
                    <a:pt x="1769489" y="2829950"/>
                  </a:lnTo>
                  <a:lnTo>
                    <a:pt x="1772972" y="2828906"/>
                  </a:lnTo>
                  <a:lnTo>
                    <a:pt x="1776455" y="2827862"/>
                  </a:lnTo>
                  <a:lnTo>
                    <a:pt x="1779939" y="2826819"/>
                  </a:lnTo>
                  <a:lnTo>
                    <a:pt x="1783422" y="2825777"/>
                  </a:lnTo>
                  <a:lnTo>
                    <a:pt x="1786905" y="2824736"/>
                  </a:lnTo>
                  <a:lnTo>
                    <a:pt x="1790388" y="2823695"/>
                  </a:lnTo>
                  <a:lnTo>
                    <a:pt x="1793872" y="2822656"/>
                  </a:lnTo>
                  <a:lnTo>
                    <a:pt x="1797355" y="2822971"/>
                  </a:lnTo>
                  <a:lnTo>
                    <a:pt x="1800838" y="2821934"/>
                  </a:lnTo>
                  <a:lnTo>
                    <a:pt x="1804321" y="2820898"/>
                  </a:lnTo>
                  <a:lnTo>
                    <a:pt x="1807805" y="2821216"/>
                  </a:lnTo>
                  <a:lnTo>
                    <a:pt x="1811288" y="2820184"/>
                  </a:lnTo>
                  <a:lnTo>
                    <a:pt x="1814771" y="2823856"/>
                  </a:lnTo>
                  <a:lnTo>
                    <a:pt x="1818254" y="2822831"/>
                  </a:lnTo>
                  <a:lnTo>
                    <a:pt x="1821738" y="2821806"/>
                  </a:lnTo>
                  <a:lnTo>
                    <a:pt x="1825221" y="2826097"/>
                  </a:lnTo>
                  <a:lnTo>
                    <a:pt x="1828704" y="2825080"/>
                  </a:lnTo>
                  <a:lnTo>
                    <a:pt x="1832187" y="2824063"/>
                  </a:lnTo>
                  <a:lnTo>
                    <a:pt x="1835671" y="2828297"/>
                  </a:lnTo>
                  <a:lnTo>
                    <a:pt x="1839154" y="2827288"/>
                  </a:lnTo>
                  <a:lnTo>
                    <a:pt x="1842637" y="2826280"/>
                  </a:lnTo>
                  <a:lnTo>
                    <a:pt x="1846120" y="2825273"/>
                  </a:lnTo>
                  <a:lnTo>
                    <a:pt x="1849604" y="2824266"/>
                  </a:lnTo>
                  <a:lnTo>
                    <a:pt x="1853087" y="2823260"/>
                  </a:lnTo>
                  <a:lnTo>
                    <a:pt x="1856570" y="2822910"/>
                  </a:lnTo>
                  <a:lnTo>
                    <a:pt x="1860053" y="2821906"/>
                  </a:lnTo>
                  <a:lnTo>
                    <a:pt x="1863537" y="2820903"/>
                  </a:lnTo>
                  <a:lnTo>
                    <a:pt x="1867020" y="2819901"/>
                  </a:lnTo>
                  <a:lnTo>
                    <a:pt x="1870503" y="2818899"/>
                  </a:lnTo>
                  <a:lnTo>
                    <a:pt x="1873986" y="2819867"/>
                  </a:lnTo>
                  <a:lnTo>
                    <a:pt x="1877470" y="2818869"/>
                  </a:lnTo>
                  <a:lnTo>
                    <a:pt x="1880953" y="2817872"/>
                  </a:lnTo>
                  <a:lnTo>
                    <a:pt x="1884436" y="2818839"/>
                  </a:lnTo>
                  <a:lnTo>
                    <a:pt x="1887919" y="2817845"/>
                  </a:lnTo>
                  <a:lnTo>
                    <a:pt x="1891403" y="2816852"/>
                  </a:lnTo>
                  <a:lnTo>
                    <a:pt x="1894886" y="2818469"/>
                  </a:lnTo>
                  <a:lnTo>
                    <a:pt x="1898369" y="2817480"/>
                  </a:lnTo>
                  <a:lnTo>
                    <a:pt x="1901852" y="2817143"/>
                  </a:lnTo>
                  <a:lnTo>
                    <a:pt x="1905336" y="2816157"/>
                  </a:lnTo>
                  <a:lnTo>
                    <a:pt x="1908819" y="2815171"/>
                  </a:lnTo>
                  <a:lnTo>
                    <a:pt x="1912302" y="2815488"/>
                  </a:lnTo>
                  <a:lnTo>
                    <a:pt x="1915785" y="2814505"/>
                  </a:lnTo>
                  <a:lnTo>
                    <a:pt x="1919269" y="2813523"/>
                  </a:lnTo>
                  <a:lnTo>
                    <a:pt x="1922752" y="2818356"/>
                  </a:lnTo>
                  <a:lnTo>
                    <a:pt x="1926235" y="2817382"/>
                  </a:lnTo>
                  <a:lnTo>
                    <a:pt x="1929718" y="2816408"/>
                  </a:lnTo>
                  <a:lnTo>
                    <a:pt x="1933202" y="2820537"/>
                  </a:lnTo>
                  <a:lnTo>
                    <a:pt x="1936685" y="2819570"/>
                  </a:lnTo>
                  <a:lnTo>
                    <a:pt x="1940168" y="2818604"/>
                  </a:lnTo>
                  <a:lnTo>
                    <a:pt x="1943651" y="2818273"/>
                  </a:lnTo>
                  <a:lnTo>
                    <a:pt x="1947135" y="2817309"/>
                  </a:lnTo>
                  <a:lnTo>
                    <a:pt x="1950618" y="2822014"/>
                  </a:lnTo>
                  <a:lnTo>
                    <a:pt x="1954101" y="2821057"/>
                  </a:lnTo>
                  <a:lnTo>
                    <a:pt x="1957584" y="2820102"/>
                  </a:lnTo>
                  <a:lnTo>
                    <a:pt x="1961068" y="2819147"/>
                  </a:lnTo>
                  <a:lnTo>
                    <a:pt x="1964551" y="2818192"/>
                  </a:lnTo>
                  <a:lnTo>
                    <a:pt x="1968034" y="2817239"/>
                  </a:lnTo>
                  <a:lnTo>
                    <a:pt x="1971517" y="2821276"/>
                  </a:lnTo>
                  <a:lnTo>
                    <a:pt x="1975001" y="2820329"/>
                  </a:lnTo>
                  <a:lnTo>
                    <a:pt x="1978484" y="2819383"/>
                  </a:lnTo>
                  <a:lnTo>
                    <a:pt x="1981967" y="2824591"/>
                  </a:lnTo>
                  <a:lnTo>
                    <a:pt x="1985450" y="2823653"/>
                  </a:lnTo>
                  <a:lnTo>
                    <a:pt x="1988934" y="2822715"/>
                  </a:lnTo>
                  <a:lnTo>
                    <a:pt x="1992417" y="2825428"/>
                  </a:lnTo>
                  <a:lnTo>
                    <a:pt x="1995900" y="2824495"/>
                  </a:lnTo>
                  <a:lnTo>
                    <a:pt x="1999383" y="2824774"/>
                  </a:lnTo>
                  <a:lnTo>
                    <a:pt x="2002867" y="2823844"/>
                  </a:lnTo>
                  <a:lnTo>
                    <a:pt x="2006350" y="2822914"/>
                  </a:lnTo>
                  <a:lnTo>
                    <a:pt x="2009833" y="2825602"/>
                  </a:lnTo>
                  <a:lnTo>
                    <a:pt x="2013316" y="2824678"/>
                  </a:lnTo>
                  <a:lnTo>
                    <a:pt x="2016799" y="2823754"/>
                  </a:lnTo>
                  <a:lnTo>
                    <a:pt x="2020283" y="2829969"/>
                  </a:lnTo>
                  <a:lnTo>
                    <a:pt x="2023766" y="2829054"/>
                  </a:lnTo>
                  <a:lnTo>
                    <a:pt x="2027249" y="2828140"/>
                  </a:lnTo>
                  <a:lnTo>
                    <a:pt x="2030732" y="2845030"/>
                  </a:lnTo>
                  <a:lnTo>
                    <a:pt x="2034216" y="2844136"/>
                  </a:lnTo>
                  <a:lnTo>
                    <a:pt x="2037699" y="2844918"/>
                  </a:lnTo>
                  <a:lnTo>
                    <a:pt x="2041182" y="2844027"/>
                  </a:lnTo>
                  <a:lnTo>
                    <a:pt x="2044665" y="2843137"/>
                  </a:lnTo>
                  <a:lnTo>
                    <a:pt x="2048149" y="2851608"/>
                  </a:lnTo>
                  <a:lnTo>
                    <a:pt x="2051632" y="2850729"/>
                  </a:lnTo>
                  <a:lnTo>
                    <a:pt x="2055115" y="2849850"/>
                  </a:lnTo>
                  <a:lnTo>
                    <a:pt x="2058598" y="2855438"/>
                  </a:lnTo>
                  <a:lnTo>
                    <a:pt x="2062082" y="2854567"/>
                  </a:lnTo>
                  <a:lnTo>
                    <a:pt x="2065565" y="2853697"/>
                  </a:lnTo>
                  <a:lnTo>
                    <a:pt x="2069048" y="2858659"/>
                  </a:lnTo>
                  <a:lnTo>
                    <a:pt x="2072531" y="2857796"/>
                  </a:lnTo>
                  <a:lnTo>
                    <a:pt x="2076015" y="2856934"/>
                  </a:lnTo>
                  <a:lnTo>
                    <a:pt x="2079498" y="2856072"/>
                  </a:lnTo>
                  <a:lnTo>
                    <a:pt x="2082981" y="2855211"/>
                  </a:lnTo>
                  <a:lnTo>
                    <a:pt x="2086464" y="2856455"/>
                  </a:lnTo>
                  <a:lnTo>
                    <a:pt x="2089948" y="2855598"/>
                  </a:lnTo>
                  <a:lnTo>
                    <a:pt x="2093431" y="2854740"/>
                  </a:lnTo>
                  <a:lnTo>
                    <a:pt x="2096914" y="2855981"/>
                  </a:lnTo>
                  <a:lnTo>
                    <a:pt x="2100397" y="2855127"/>
                  </a:lnTo>
                  <a:lnTo>
                    <a:pt x="2103881" y="2854274"/>
                  </a:lnTo>
                  <a:lnTo>
                    <a:pt x="2107364" y="2854990"/>
                  </a:lnTo>
                  <a:lnTo>
                    <a:pt x="2110847" y="2854139"/>
                  </a:lnTo>
                  <a:lnTo>
                    <a:pt x="2114330" y="2853288"/>
                  </a:lnTo>
                  <a:lnTo>
                    <a:pt x="2117814" y="2852961"/>
                  </a:lnTo>
                  <a:lnTo>
                    <a:pt x="2121297" y="2852113"/>
                  </a:lnTo>
                  <a:lnTo>
                    <a:pt x="2124780" y="2851264"/>
                  </a:lnTo>
                  <a:lnTo>
                    <a:pt x="2128263" y="2859712"/>
                  </a:lnTo>
                  <a:lnTo>
                    <a:pt x="2131747" y="2858875"/>
                  </a:lnTo>
                  <a:lnTo>
                    <a:pt x="2135230" y="2863597"/>
                  </a:lnTo>
                  <a:lnTo>
                    <a:pt x="2138713" y="2862766"/>
                  </a:lnTo>
                  <a:lnTo>
                    <a:pt x="2142196" y="2861936"/>
                  </a:lnTo>
                  <a:lnTo>
                    <a:pt x="2145680" y="2865596"/>
                  </a:lnTo>
                  <a:lnTo>
                    <a:pt x="2149163" y="2864771"/>
                  </a:lnTo>
                  <a:lnTo>
                    <a:pt x="2152646" y="2863947"/>
                  </a:lnTo>
                  <a:lnTo>
                    <a:pt x="2156129" y="2865104"/>
                  </a:lnTo>
                  <a:lnTo>
                    <a:pt x="2159613" y="2864283"/>
                  </a:lnTo>
                  <a:lnTo>
                    <a:pt x="2163096" y="2863462"/>
                  </a:lnTo>
                  <a:lnTo>
                    <a:pt x="2166579" y="2866578"/>
                  </a:lnTo>
                  <a:lnTo>
                    <a:pt x="2170062" y="2865763"/>
                  </a:lnTo>
                  <a:lnTo>
                    <a:pt x="2173546" y="2866901"/>
                  </a:lnTo>
                  <a:lnTo>
                    <a:pt x="2177029" y="2866088"/>
                  </a:lnTo>
                  <a:lnTo>
                    <a:pt x="2180512" y="2865276"/>
                  </a:lnTo>
                  <a:lnTo>
                    <a:pt x="2183995" y="2869790"/>
                  </a:lnTo>
                  <a:lnTo>
                    <a:pt x="2187479" y="2868984"/>
                  </a:lnTo>
                  <a:lnTo>
                    <a:pt x="2190962" y="2868179"/>
                  </a:lnTo>
                  <a:lnTo>
                    <a:pt x="2194445" y="2873570"/>
                  </a:lnTo>
                  <a:lnTo>
                    <a:pt x="2197928" y="2872772"/>
                  </a:lnTo>
                  <a:lnTo>
                    <a:pt x="2201412" y="2871974"/>
                  </a:lnTo>
                  <a:lnTo>
                    <a:pt x="2204895" y="2873064"/>
                  </a:lnTo>
                  <a:lnTo>
                    <a:pt x="2208378" y="2872269"/>
                  </a:lnTo>
                  <a:lnTo>
                    <a:pt x="2211861" y="2871475"/>
                  </a:lnTo>
                  <a:lnTo>
                    <a:pt x="2215345" y="2871623"/>
                  </a:lnTo>
                  <a:lnTo>
                    <a:pt x="2218828" y="2870830"/>
                  </a:lnTo>
                  <a:lnTo>
                    <a:pt x="2222311" y="2870038"/>
                  </a:lnTo>
                  <a:lnTo>
                    <a:pt x="2225794" y="2869246"/>
                  </a:lnTo>
                  <a:lnTo>
                    <a:pt x="2229278" y="2868455"/>
                  </a:lnTo>
                  <a:lnTo>
                    <a:pt x="2232761" y="2868137"/>
                  </a:lnTo>
                  <a:lnTo>
                    <a:pt x="2236244" y="2867347"/>
                  </a:lnTo>
                  <a:lnTo>
                    <a:pt x="2239727" y="2866557"/>
                  </a:lnTo>
                  <a:lnTo>
                    <a:pt x="2243211" y="2870467"/>
                  </a:lnTo>
                  <a:lnTo>
                    <a:pt x="2246694" y="2869683"/>
                  </a:lnTo>
                  <a:lnTo>
                    <a:pt x="2250177" y="2868899"/>
                  </a:lnTo>
                  <a:lnTo>
                    <a:pt x="2253660" y="2868116"/>
                  </a:lnTo>
                  <a:lnTo>
                    <a:pt x="2257144" y="2867334"/>
                  </a:lnTo>
                  <a:lnTo>
                    <a:pt x="2260627" y="2866551"/>
                  </a:lnTo>
                  <a:lnTo>
                    <a:pt x="2264110" y="2868106"/>
                  </a:lnTo>
                  <a:lnTo>
                    <a:pt x="2267593" y="2867327"/>
                  </a:lnTo>
                  <a:lnTo>
                    <a:pt x="2271077" y="2867015"/>
                  </a:lnTo>
                  <a:lnTo>
                    <a:pt x="2274560" y="2866237"/>
                  </a:lnTo>
                  <a:lnTo>
                    <a:pt x="2278043" y="2865460"/>
                  </a:lnTo>
                  <a:lnTo>
                    <a:pt x="2281526" y="2876595"/>
                  </a:lnTo>
                  <a:lnTo>
                    <a:pt x="2285010" y="2875830"/>
                  </a:lnTo>
                  <a:lnTo>
                    <a:pt x="2288493" y="2875066"/>
                  </a:lnTo>
                  <a:lnTo>
                    <a:pt x="2291976" y="2874752"/>
                  </a:lnTo>
                  <a:lnTo>
                    <a:pt x="2295459" y="2873989"/>
                  </a:lnTo>
                  <a:lnTo>
                    <a:pt x="2298942" y="2873226"/>
                  </a:lnTo>
                  <a:lnTo>
                    <a:pt x="2302426" y="2876944"/>
                  </a:lnTo>
                  <a:lnTo>
                    <a:pt x="2305909" y="2876187"/>
                  </a:lnTo>
                  <a:lnTo>
                    <a:pt x="2309392" y="2875430"/>
                  </a:lnTo>
                  <a:lnTo>
                    <a:pt x="2312875" y="2874673"/>
                  </a:lnTo>
                  <a:lnTo>
                    <a:pt x="2316359" y="2873917"/>
                  </a:lnTo>
                  <a:lnTo>
                    <a:pt x="2319842" y="2880229"/>
                  </a:lnTo>
                  <a:lnTo>
                    <a:pt x="2323325" y="2879481"/>
                  </a:lnTo>
                  <a:lnTo>
                    <a:pt x="2326808" y="2878733"/>
                  </a:lnTo>
                  <a:lnTo>
                    <a:pt x="2330292" y="2883195"/>
                  </a:lnTo>
                  <a:lnTo>
                    <a:pt x="2333775" y="2882452"/>
                  </a:lnTo>
                  <a:lnTo>
                    <a:pt x="2337258" y="2881711"/>
                  </a:lnTo>
                  <a:lnTo>
                    <a:pt x="2340741" y="2881831"/>
                  </a:lnTo>
                  <a:lnTo>
                    <a:pt x="2344225" y="2881091"/>
                  </a:lnTo>
                  <a:lnTo>
                    <a:pt x="2347708" y="2880351"/>
                  </a:lnTo>
                  <a:lnTo>
                    <a:pt x="2351191" y="2888123"/>
                  </a:lnTo>
                  <a:lnTo>
                    <a:pt x="2354674" y="2887393"/>
                  </a:lnTo>
                  <a:lnTo>
                    <a:pt x="2358158" y="2890007"/>
                  </a:lnTo>
                  <a:lnTo>
                    <a:pt x="2361641" y="2889280"/>
                  </a:lnTo>
                  <a:lnTo>
                    <a:pt x="2365124" y="2888553"/>
                  </a:lnTo>
                  <a:lnTo>
                    <a:pt x="2368607" y="2891556"/>
                  </a:lnTo>
                  <a:lnTo>
                    <a:pt x="2372091" y="2890834"/>
                  </a:lnTo>
                  <a:lnTo>
                    <a:pt x="2375574" y="2890112"/>
                  </a:lnTo>
                  <a:lnTo>
                    <a:pt x="2379057" y="2896328"/>
                  </a:lnTo>
                  <a:lnTo>
                    <a:pt x="2382540" y="2895614"/>
                  </a:lnTo>
                  <a:lnTo>
                    <a:pt x="2386024" y="2894900"/>
                  </a:lnTo>
                  <a:lnTo>
                    <a:pt x="2389507" y="2896603"/>
                  </a:lnTo>
                  <a:lnTo>
                    <a:pt x="2392990" y="2895892"/>
                  </a:lnTo>
                  <a:lnTo>
                    <a:pt x="2396473" y="2895182"/>
                  </a:lnTo>
                  <a:lnTo>
                    <a:pt x="2399957" y="2899260"/>
                  </a:lnTo>
                  <a:lnTo>
                    <a:pt x="2403440" y="2898555"/>
                  </a:lnTo>
                  <a:lnTo>
                    <a:pt x="2406923" y="2897850"/>
                  </a:lnTo>
                  <a:lnTo>
                    <a:pt x="2410406" y="2897145"/>
                  </a:lnTo>
                  <a:lnTo>
                    <a:pt x="2413890" y="2896441"/>
                  </a:lnTo>
                  <a:lnTo>
                    <a:pt x="2417373" y="2902422"/>
                  </a:lnTo>
                  <a:lnTo>
                    <a:pt x="2420856" y="2901724"/>
                  </a:lnTo>
                  <a:lnTo>
                    <a:pt x="2424339" y="2901028"/>
                  </a:lnTo>
                  <a:lnTo>
                    <a:pt x="2427823" y="2900331"/>
                  </a:lnTo>
                  <a:lnTo>
                    <a:pt x="2431306" y="2899635"/>
                  </a:lnTo>
                  <a:lnTo>
                    <a:pt x="2434789" y="2898939"/>
                  </a:lnTo>
                  <a:lnTo>
                    <a:pt x="2438272" y="2899024"/>
                  </a:lnTo>
                  <a:lnTo>
                    <a:pt x="2441756" y="2898330"/>
                  </a:lnTo>
                  <a:lnTo>
                    <a:pt x="2445239" y="2907997"/>
                  </a:lnTo>
                  <a:lnTo>
                    <a:pt x="2448722" y="2907313"/>
                  </a:lnTo>
                  <a:lnTo>
                    <a:pt x="2452205" y="2906629"/>
                  </a:lnTo>
                  <a:lnTo>
                    <a:pt x="2455689" y="2917069"/>
                  </a:lnTo>
                  <a:lnTo>
                    <a:pt x="2459172" y="2916396"/>
                  </a:lnTo>
                  <a:lnTo>
                    <a:pt x="2462655" y="2915724"/>
                  </a:lnTo>
                  <a:lnTo>
                    <a:pt x="2466138" y="2919395"/>
                  </a:lnTo>
                  <a:lnTo>
                    <a:pt x="2469622" y="2918728"/>
                  </a:lnTo>
                  <a:lnTo>
                    <a:pt x="2473105" y="2918061"/>
                  </a:lnTo>
                  <a:lnTo>
                    <a:pt x="2476588" y="2922037"/>
                  </a:lnTo>
                  <a:lnTo>
                    <a:pt x="2480071" y="2921375"/>
                  </a:lnTo>
                  <a:lnTo>
                    <a:pt x="2483555" y="2920713"/>
                  </a:lnTo>
                  <a:lnTo>
                    <a:pt x="2487038" y="2921469"/>
                  </a:lnTo>
                  <a:lnTo>
                    <a:pt x="2490521" y="2920810"/>
                  </a:lnTo>
                  <a:lnTo>
                    <a:pt x="2494004" y="2924717"/>
                  </a:lnTo>
                  <a:lnTo>
                    <a:pt x="2497488" y="2924062"/>
                  </a:lnTo>
                  <a:lnTo>
                    <a:pt x="2500971" y="2923407"/>
                  </a:lnTo>
                  <a:lnTo>
                    <a:pt x="2504454" y="2928973"/>
                  </a:lnTo>
                  <a:lnTo>
                    <a:pt x="2507937" y="2928325"/>
                  </a:lnTo>
                  <a:lnTo>
                    <a:pt x="2511421" y="2927677"/>
                  </a:lnTo>
                  <a:lnTo>
                    <a:pt x="2514904" y="2928397"/>
                  </a:lnTo>
                  <a:lnTo>
                    <a:pt x="2518387" y="2927751"/>
                  </a:lnTo>
                  <a:lnTo>
                    <a:pt x="2521870" y="2927105"/>
                  </a:lnTo>
                  <a:lnTo>
                    <a:pt x="2525354" y="2930870"/>
                  </a:lnTo>
                  <a:lnTo>
                    <a:pt x="2528837" y="2930229"/>
                  </a:lnTo>
                  <a:lnTo>
                    <a:pt x="2532320" y="2929588"/>
                  </a:lnTo>
                  <a:lnTo>
                    <a:pt x="2535803" y="2936275"/>
                  </a:lnTo>
                  <a:lnTo>
                    <a:pt x="2539287" y="2935641"/>
                  </a:lnTo>
                  <a:lnTo>
                    <a:pt x="2542770" y="2945663"/>
                  </a:lnTo>
                  <a:lnTo>
                    <a:pt x="2546253" y="2945040"/>
                  </a:lnTo>
                  <a:lnTo>
                    <a:pt x="2549736" y="2944418"/>
                  </a:lnTo>
                  <a:lnTo>
                    <a:pt x="2553220" y="2951618"/>
                  </a:lnTo>
                  <a:lnTo>
                    <a:pt x="2556703" y="2951003"/>
                  </a:lnTo>
                  <a:lnTo>
                    <a:pt x="2560186" y="2950389"/>
                  </a:lnTo>
                  <a:lnTo>
                    <a:pt x="2563669" y="2957095"/>
                  </a:lnTo>
                  <a:lnTo>
                    <a:pt x="2567153" y="2956488"/>
                  </a:lnTo>
                  <a:lnTo>
                    <a:pt x="2570636" y="2955881"/>
                  </a:lnTo>
                  <a:lnTo>
                    <a:pt x="2574119" y="2957976"/>
                  </a:lnTo>
                  <a:lnTo>
                    <a:pt x="2577602" y="2957372"/>
                  </a:lnTo>
                  <a:lnTo>
                    <a:pt x="2581085" y="2957367"/>
                  </a:lnTo>
                  <a:lnTo>
                    <a:pt x="2584569" y="2956764"/>
                  </a:lnTo>
                  <a:lnTo>
                    <a:pt x="2588052" y="2956162"/>
                  </a:lnTo>
                  <a:lnTo>
                    <a:pt x="2591535" y="2956158"/>
                  </a:lnTo>
                  <a:lnTo>
                    <a:pt x="2595018" y="2955557"/>
                  </a:lnTo>
                  <a:lnTo>
                    <a:pt x="2598502" y="2954956"/>
                  </a:lnTo>
                  <a:lnTo>
                    <a:pt x="2601985" y="2962609"/>
                  </a:lnTo>
                  <a:lnTo>
                    <a:pt x="2605468" y="2962017"/>
                  </a:lnTo>
                  <a:lnTo>
                    <a:pt x="2608951" y="2961424"/>
                  </a:lnTo>
                  <a:lnTo>
                    <a:pt x="2612435" y="2963150"/>
                  </a:lnTo>
                  <a:lnTo>
                    <a:pt x="2615918" y="2962560"/>
                  </a:lnTo>
                  <a:lnTo>
                    <a:pt x="2619401" y="2961970"/>
                  </a:lnTo>
                  <a:lnTo>
                    <a:pt x="2622884" y="2963971"/>
                  </a:lnTo>
                  <a:lnTo>
                    <a:pt x="2626368" y="2963385"/>
                  </a:lnTo>
                  <a:lnTo>
                    <a:pt x="2629851" y="2964229"/>
                  </a:lnTo>
                  <a:lnTo>
                    <a:pt x="2633334" y="2963644"/>
                  </a:lnTo>
                  <a:lnTo>
                    <a:pt x="2636817" y="2963059"/>
                  </a:lnTo>
                  <a:lnTo>
                    <a:pt x="2640301" y="2967574"/>
                  </a:lnTo>
                  <a:lnTo>
                    <a:pt x="2643784" y="2966995"/>
                  </a:lnTo>
                  <a:lnTo>
                    <a:pt x="2647267" y="2966416"/>
                  </a:lnTo>
                  <a:lnTo>
                    <a:pt x="2650750" y="2968078"/>
                  </a:lnTo>
                  <a:lnTo>
                    <a:pt x="2654234" y="2967501"/>
                  </a:lnTo>
                  <a:lnTo>
                    <a:pt x="2657717" y="2966924"/>
                  </a:lnTo>
                  <a:lnTo>
                    <a:pt x="2661200" y="2976224"/>
                  </a:lnTo>
                  <a:lnTo>
                    <a:pt x="2664683" y="2975657"/>
                  </a:lnTo>
                  <a:lnTo>
                    <a:pt x="2668167" y="2975090"/>
                  </a:lnTo>
                  <a:lnTo>
                    <a:pt x="2671650" y="2978007"/>
                  </a:lnTo>
                  <a:lnTo>
                    <a:pt x="2675133" y="2977444"/>
                  </a:lnTo>
                  <a:lnTo>
                    <a:pt x="2678616" y="2980324"/>
                  </a:lnTo>
                  <a:lnTo>
                    <a:pt x="2682100" y="2979765"/>
                  </a:lnTo>
                  <a:lnTo>
                    <a:pt x="2685583" y="2979205"/>
                  </a:lnTo>
                  <a:lnTo>
                    <a:pt x="2689066" y="2981792"/>
                  </a:lnTo>
                  <a:lnTo>
                    <a:pt x="2692549" y="2981236"/>
                  </a:lnTo>
                  <a:lnTo>
                    <a:pt x="2696033" y="2980680"/>
                  </a:lnTo>
                  <a:lnTo>
                    <a:pt x="2699516" y="2982723"/>
                  </a:lnTo>
                  <a:lnTo>
                    <a:pt x="2702999" y="2982170"/>
                  </a:lnTo>
                  <a:lnTo>
                    <a:pt x="2706482" y="2981617"/>
                  </a:lnTo>
                  <a:lnTo>
                    <a:pt x="2709966" y="2987967"/>
                  </a:lnTo>
                  <a:lnTo>
                    <a:pt x="2713449" y="2987421"/>
                  </a:lnTo>
                  <a:lnTo>
                    <a:pt x="2716932" y="2988637"/>
                  </a:lnTo>
                  <a:lnTo>
                    <a:pt x="2720415" y="2988094"/>
                  </a:lnTo>
                  <a:lnTo>
                    <a:pt x="2723899" y="2987550"/>
                  </a:lnTo>
                  <a:lnTo>
                    <a:pt x="2727382" y="2991245"/>
                  </a:lnTo>
                  <a:lnTo>
                    <a:pt x="2730865" y="2990706"/>
                  </a:lnTo>
                  <a:lnTo>
                    <a:pt x="2734348" y="2990166"/>
                  </a:lnTo>
                  <a:lnTo>
                    <a:pt x="2737832" y="2994779"/>
                  </a:lnTo>
                  <a:lnTo>
                    <a:pt x="2741315" y="2994245"/>
                  </a:lnTo>
                  <a:lnTo>
                    <a:pt x="2744798" y="2993711"/>
                  </a:lnTo>
                  <a:lnTo>
                    <a:pt x="2748281" y="2993177"/>
                  </a:lnTo>
                  <a:lnTo>
                    <a:pt x="2751765" y="2992643"/>
                  </a:lnTo>
                  <a:lnTo>
                    <a:pt x="2755248" y="2992110"/>
                  </a:lnTo>
                  <a:lnTo>
                    <a:pt x="2758731" y="2992064"/>
                  </a:lnTo>
                  <a:lnTo>
                    <a:pt x="2762214" y="2991532"/>
                  </a:lnTo>
                  <a:lnTo>
                    <a:pt x="2765698" y="2992459"/>
                  </a:lnTo>
                  <a:lnTo>
                    <a:pt x="2769181" y="2991928"/>
                  </a:lnTo>
                  <a:lnTo>
                    <a:pt x="2772664" y="2991397"/>
                  </a:lnTo>
                  <a:lnTo>
                    <a:pt x="2776147" y="2991353"/>
                  </a:lnTo>
                  <a:lnTo>
                    <a:pt x="2779631" y="2990823"/>
                  </a:lnTo>
                  <a:lnTo>
                    <a:pt x="2783114" y="2990293"/>
                  </a:lnTo>
                  <a:lnTo>
                    <a:pt x="2786597" y="2990735"/>
                  </a:lnTo>
                  <a:lnTo>
                    <a:pt x="2790080" y="2990207"/>
                  </a:lnTo>
                  <a:lnTo>
                    <a:pt x="2793564" y="2989679"/>
                  </a:lnTo>
                  <a:lnTo>
                    <a:pt x="2797047" y="2991088"/>
                  </a:lnTo>
                  <a:lnTo>
                    <a:pt x="2800530" y="2990562"/>
                  </a:lnTo>
                  <a:lnTo>
                    <a:pt x="2804013" y="2990036"/>
                  </a:lnTo>
                  <a:lnTo>
                    <a:pt x="2807497" y="2990475"/>
                  </a:lnTo>
                  <a:lnTo>
                    <a:pt x="2810980" y="2989951"/>
                  </a:lnTo>
                  <a:lnTo>
                    <a:pt x="2814463" y="2990630"/>
                  </a:lnTo>
                  <a:lnTo>
                    <a:pt x="2817946" y="2990106"/>
                  </a:lnTo>
                  <a:lnTo>
                    <a:pt x="2821430" y="2989583"/>
                  </a:lnTo>
                  <a:lnTo>
                    <a:pt x="2824913" y="2990979"/>
                  </a:lnTo>
                  <a:lnTo>
                    <a:pt x="2828396" y="2990458"/>
                  </a:lnTo>
                  <a:lnTo>
                    <a:pt x="2831879" y="2989937"/>
                  </a:lnTo>
                  <a:lnTo>
                    <a:pt x="2835363" y="2992511"/>
                  </a:lnTo>
                  <a:lnTo>
                    <a:pt x="2838846" y="2991994"/>
                  </a:lnTo>
                  <a:lnTo>
                    <a:pt x="2842329" y="2991476"/>
                  </a:lnTo>
                  <a:lnTo>
                    <a:pt x="2845812" y="2998664"/>
                  </a:lnTo>
                  <a:lnTo>
                    <a:pt x="2849296" y="2998153"/>
                  </a:lnTo>
                  <a:lnTo>
                    <a:pt x="2852779" y="2999021"/>
                  </a:lnTo>
                  <a:lnTo>
                    <a:pt x="2856262" y="2998512"/>
                  </a:lnTo>
                  <a:lnTo>
                    <a:pt x="2859745" y="2998003"/>
                  </a:lnTo>
                  <a:lnTo>
                    <a:pt x="2863229" y="2998182"/>
                  </a:lnTo>
                  <a:lnTo>
                    <a:pt x="2866712" y="2997674"/>
                  </a:lnTo>
                  <a:lnTo>
                    <a:pt x="2870195" y="2997166"/>
                  </a:lnTo>
                  <a:lnTo>
                    <a:pt x="2873678" y="2998032"/>
                  </a:lnTo>
                  <a:lnTo>
                    <a:pt x="2877161" y="2997526"/>
                  </a:lnTo>
                  <a:lnTo>
                    <a:pt x="2880645" y="2997020"/>
                  </a:lnTo>
                  <a:lnTo>
                    <a:pt x="2884128" y="2998338"/>
                  </a:lnTo>
                  <a:lnTo>
                    <a:pt x="2887611" y="2997834"/>
                  </a:lnTo>
                  <a:lnTo>
                    <a:pt x="2891094" y="2997330"/>
                  </a:lnTo>
                  <a:lnTo>
                    <a:pt x="2894578" y="2997281"/>
                  </a:lnTo>
                  <a:lnTo>
                    <a:pt x="2898061" y="2996778"/>
                  </a:lnTo>
                  <a:lnTo>
                    <a:pt x="2901544" y="2999442"/>
                  </a:lnTo>
                  <a:lnTo>
                    <a:pt x="2905027" y="2998942"/>
                  </a:lnTo>
                  <a:lnTo>
                    <a:pt x="2908511" y="2998442"/>
                  </a:lnTo>
                  <a:lnTo>
                    <a:pt x="2911994" y="2999961"/>
                  </a:lnTo>
                  <a:lnTo>
                    <a:pt x="2915477" y="2999463"/>
                  </a:lnTo>
                  <a:lnTo>
                    <a:pt x="2918960" y="2998966"/>
                  </a:lnTo>
                  <a:lnTo>
                    <a:pt x="2922444" y="3002247"/>
                  </a:lnTo>
                  <a:lnTo>
                    <a:pt x="2925927" y="3001753"/>
                  </a:lnTo>
                  <a:lnTo>
                    <a:pt x="2929410" y="3001259"/>
                  </a:lnTo>
                  <a:lnTo>
                    <a:pt x="2932893" y="3002966"/>
                  </a:lnTo>
                  <a:lnTo>
                    <a:pt x="2936377" y="3002474"/>
                  </a:lnTo>
                  <a:lnTo>
                    <a:pt x="2939860" y="3001983"/>
                  </a:lnTo>
                  <a:lnTo>
                    <a:pt x="2943343" y="3004547"/>
                  </a:lnTo>
                  <a:lnTo>
                    <a:pt x="2946826" y="3004058"/>
                  </a:lnTo>
                  <a:lnTo>
                    <a:pt x="2950310" y="3005732"/>
                  </a:lnTo>
                  <a:lnTo>
                    <a:pt x="2953793" y="3005246"/>
                  </a:lnTo>
                  <a:lnTo>
                    <a:pt x="2957276" y="3004760"/>
                  </a:lnTo>
                  <a:lnTo>
                    <a:pt x="2960759" y="3006208"/>
                  </a:lnTo>
                  <a:lnTo>
                    <a:pt x="2964243" y="3005724"/>
                  </a:lnTo>
                  <a:lnTo>
                    <a:pt x="2967726" y="3005240"/>
                  </a:lnTo>
                  <a:lnTo>
                    <a:pt x="2971209" y="3010272"/>
                  </a:lnTo>
                  <a:lnTo>
                    <a:pt x="2974692" y="3009793"/>
                  </a:lnTo>
                  <a:lnTo>
                    <a:pt x="2978176" y="3009314"/>
                  </a:lnTo>
                  <a:lnTo>
                    <a:pt x="2981659" y="3009046"/>
                  </a:lnTo>
                  <a:lnTo>
                    <a:pt x="2985142" y="3008567"/>
                  </a:lnTo>
                  <a:lnTo>
                    <a:pt x="2988625" y="3012880"/>
                  </a:lnTo>
                  <a:lnTo>
                    <a:pt x="2992109" y="3012406"/>
                  </a:lnTo>
                  <a:lnTo>
                    <a:pt x="2995592" y="3011932"/>
                  </a:lnTo>
                  <a:lnTo>
                    <a:pt x="2999075" y="3012489"/>
                  </a:lnTo>
                  <a:lnTo>
                    <a:pt x="3002558" y="3012017"/>
                  </a:lnTo>
                  <a:lnTo>
                    <a:pt x="3006042" y="3011544"/>
                  </a:lnTo>
                  <a:lnTo>
                    <a:pt x="3009525" y="3012921"/>
                  </a:lnTo>
                  <a:lnTo>
                    <a:pt x="3013008" y="3012451"/>
                  </a:lnTo>
                  <a:lnTo>
                    <a:pt x="3016491" y="3011980"/>
                  </a:lnTo>
                  <a:lnTo>
                    <a:pt x="3019975" y="3015579"/>
                  </a:lnTo>
                  <a:lnTo>
                    <a:pt x="3023458" y="3015112"/>
                  </a:lnTo>
                  <a:lnTo>
                    <a:pt x="3026941" y="3014646"/>
                  </a:lnTo>
                  <a:lnTo>
                    <a:pt x="3030424" y="3014583"/>
                  </a:lnTo>
                  <a:lnTo>
                    <a:pt x="3033908" y="3014117"/>
                  </a:lnTo>
                  <a:lnTo>
                    <a:pt x="3037391" y="3018257"/>
                  </a:lnTo>
                  <a:lnTo>
                    <a:pt x="3040874" y="3017795"/>
                  </a:lnTo>
                  <a:lnTo>
                    <a:pt x="3044357" y="3017333"/>
                  </a:lnTo>
                  <a:lnTo>
                    <a:pt x="3047841" y="3017467"/>
                  </a:lnTo>
                  <a:lnTo>
                    <a:pt x="3051324" y="3017006"/>
                  </a:lnTo>
                  <a:lnTo>
                    <a:pt x="3054807" y="3016545"/>
                  </a:lnTo>
                  <a:lnTo>
                    <a:pt x="3058290" y="3016679"/>
                  </a:lnTo>
                  <a:lnTo>
                    <a:pt x="3061774" y="3016219"/>
                  </a:lnTo>
                  <a:lnTo>
                    <a:pt x="3065257" y="3015759"/>
                  </a:lnTo>
                  <a:lnTo>
                    <a:pt x="3068740" y="3017279"/>
                  </a:lnTo>
                  <a:lnTo>
                    <a:pt x="3072223" y="3016821"/>
                  </a:lnTo>
                  <a:lnTo>
                    <a:pt x="3075707" y="3016363"/>
                  </a:lnTo>
                  <a:lnTo>
                    <a:pt x="3079190" y="3016102"/>
                  </a:lnTo>
                  <a:lnTo>
                    <a:pt x="3082673" y="3015645"/>
                  </a:lnTo>
                  <a:lnTo>
                    <a:pt x="3086156" y="3016371"/>
                  </a:lnTo>
                  <a:lnTo>
                    <a:pt x="3089640" y="3015915"/>
                  </a:lnTo>
                  <a:lnTo>
                    <a:pt x="3093123" y="3015459"/>
                  </a:lnTo>
                  <a:lnTo>
                    <a:pt x="3096606" y="3017357"/>
                  </a:lnTo>
                  <a:lnTo>
                    <a:pt x="3100089" y="3016903"/>
                  </a:lnTo>
                  <a:lnTo>
                    <a:pt x="3103573" y="3016450"/>
                  </a:lnTo>
                  <a:lnTo>
                    <a:pt x="3107056" y="3018914"/>
                  </a:lnTo>
                  <a:lnTo>
                    <a:pt x="3110539" y="3018463"/>
                  </a:lnTo>
                  <a:lnTo>
                    <a:pt x="3114022" y="3018012"/>
                  </a:lnTo>
                  <a:lnTo>
                    <a:pt x="3117506" y="3018721"/>
                  </a:lnTo>
                  <a:lnTo>
                    <a:pt x="3120989" y="3018271"/>
                  </a:lnTo>
                  <a:lnTo>
                    <a:pt x="3124472" y="3018014"/>
                  </a:lnTo>
                  <a:lnTo>
                    <a:pt x="3127955" y="3017565"/>
                  </a:lnTo>
                  <a:lnTo>
                    <a:pt x="3131439" y="3017116"/>
                  </a:lnTo>
                  <a:lnTo>
                    <a:pt x="3134922" y="3017246"/>
                  </a:lnTo>
                  <a:lnTo>
                    <a:pt x="3138405" y="3016798"/>
                  </a:lnTo>
                  <a:lnTo>
                    <a:pt x="3141888" y="3016350"/>
                  </a:lnTo>
                  <a:lnTo>
                    <a:pt x="3145372" y="3017636"/>
                  </a:lnTo>
                  <a:lnTo>
                    <a:pt x="3148855" y="3017189"/>
                  </a:lnTo>
                  <a:lnTo>
                    <a:pt x="3152338" y="3016743"/>
                  </a:lnTo>
                  <a:lnTo>
                    <a:pt x="3155821" y="3017448"/>
                  </a:lnTo>
                  <a:lnTo>
                    <a:pt x="3159304" y="3017003"/>
                  </a:lnTo>
                  <a:lnTo>
                    <a:pt x="3162788" y="3016558"/>
                  </a:lnTo>
                  <a:lnTo>
                    <a:pt x="3166271" y="3017834"/>
                  </a:lnTo>
                  <a:lnTo>
                    <a:pt x="3169754" y="3017390"/>
                  </a:lnTo>
                  <a:lnTo>
                    <a:pt x="3173237" y="3020357"/>
                  </a:lnTo>
                  <a:lnTo>
                    <a:pt x="3176721" y="3019917"/>
                  </a:lnTo>
                  <a:lnTo>
                    <a:pt x="3180204" y="3019477"/>
                  </a:lnTo>
                  <a:lnTo>
                    <a:pt x="3183687" y="3024808"/>
                  </a:lnTo>
                  <a:lnTo>
                    <a:pt x="3187170" y="3024373"/>
                  </a:lnTo>
                  <a:lnTo>
                    <a:pt x="3190654" y="3023938"/>
                  </a:lnTo>
                  <a:lnTo>
                    <a:pt x="3194137" y="3023502"/>
                  </a:lnTo>
                  <a:lnTo>
                    <a:pt x="3197620" y="3023067"/>
                  </a:lnTo>
                  <a:lnTo>
                    <a:pt x="3201103" y="3022632"/>
                  </a:lnTo>
                  <a:lnTo>
                    <a:pt x="3204587" y="3022935"/>
                  </a:lnTo>
                  <a:lnTo>
                    <a:pt x="3208070" y="3022501"/>
                  </a:lnTo>
                  <a:lnTo>
                    <a:pt x="3211553" y="3022067"/>
                  </a:lnTo>
                  <a:lnTo>
                    <a:pt x="3215036" y="3021633"/>
                  </a:lnTo>
                  <a:lnTo>
                    <a:pt x="3218520" y="3021199"/>
                  </a:lnTo>
                  <a:lnTo>
                    <a:pt x="3222003" y="3021872"/>
                  </a:lnTo>
                  <a:lnTo>
                    <a:pt x="3225486" y="3021440"/>
                  </a:lnTo>
                  <a:lnTo>
                    <a:pt x="3228969" y="3021007"/>
                  </a:lnTo>
                  <a:lnTo>
                    <a:pt x="3232453" y="3024053"/>
                  </a:lnTo>
                  <a:lnTo>
                    <a:pt x="3235936" y="3023624"/>
                  </a:lnTo>
                  <a:lnTo>
                    <a:pt x="3239419" y="3023194"/>
                  </a:lnTo>
                  <a:lnTo>
                    <a:pt x="3242902" y="3033266"/>
                  </a:lnTo>
                  <a:lnTo>
                    <a:pt x="3246386" y="3032845"/>
                  </a:lnTo>
                  <a:lnTo>
                    <a:pt x="3249869" y="3032425"/>
                  </a:lnTo>
                  <a:lnTo>
                    <a:pt x="3253352" y="3032526"/>
                  </a:lnTo>
                  <a:lnTo>
                    <a:pt x="3256835" y="3032106"/>
                  </a:lnTo>
                  <a:lnTo>
                    <a:pt x="3260319" y="3032903"/>
                  </a:lnTo>
                  <a:lnTo>
                    <a:pt x="3263802" y="3032484"/>
                  </a:lnTo>
                  <a:lnTo>
                    <a:pt x="3267285" y="3032065"/>
                  </a:lnTo>
                  <a:lnTo>
                    <a:pt x="3270768" y="3036458"/>
                  </a:lnTo>
                  <a:lnTo>
                    <a:pt x="3274252" y="3036043"/>
                  </a:lnTo>
                  <a:lnTo>
                    <a:pt x="3277735" y="3035628"/>
                  </a:lnTo>
                  <a:lnTo>
                    <a:pt x="3281218" y="3040934"/>
                  </a:lnTo>
                  <a:lnTo>
                    <a:pt x="3284701" y="3040524"/>
                  </a:lnTo>
                  <a:lnTo>
                    <a:pt x="3288185" y="3040114"/>
                  </a:lnTo>
                  <a:lnTo>
                    <a:pt x="3291668" y="3040203"/>
                  </a:lnTo>
                  <a:lnTo>
                    <a:pt x="3295151" y="3039794"/>
                  </a:lnTo>
                  <a:lnTo>
                    <a:pt x="3298634" y="3039385"/>
                  </a:lnTo>
                  <a:lnTo>
                    <a:pt x="3302118" y="3041295"/>
                  </a:lnTo>
                  <a:lnTo>
                    <a:pt x="3305601" y="3040888"/>
                  </a:lnTo>
                  <a:lnTo>
                    <a:pt x="3309084" y="3046022"/>
                  </a:lnTo>
                  <a:lnTo>
                    <a:pt x="3312567" y="3045619"/>
                  </a:lnTo>
                  <a:lnTo>
                    <a:pt x="3316051" y="3045217"/>
                  </a:lnTo>
                  <a:lnTo>
                    <a:pt x="3319534" y="3044815"/>
                  </a:lnTo>
                  <a:lnTo>
                    <a:pt x="3323017" y="3044413"/>
                  </a:lnTo>
                  <a:lnTo>
                    <a:pt x="3326500" y="3044011"/>
                  </a:lnTo>
                  <a:lnTo>
                    <a:pt x="3329984" y="3046659"/>
                  </a:lnTo>
                  <a:lnTo>
                    <a:pt x="3333467" y="3046260"/>
                  </a:lnTo>
                  <a:lnTo>
                    <a:pt x="3336950" y="3045861"/>
                  </a:lnTo>
                  <a:lnTo>
                    <a:pt x="3340433" y="3050361"/>
                  </a:lnTo>
                  <a:lnTo>
                    <a:pt x="3343917" y="3049965"/>
                  </a:lnTo>
                  <a:lnTo>
                    <a:pt x="3347400" y="3049570"/>
                  </a:lnTo>
                  <a:lnTo>
                    <a:pt x="3350883" y="3049175"/>
                  </a:lnTo>
                  <a:lnTo>
                    <a:pt x="3354366" y="3048780"/>
                  </a:lnTo>
                  <a:lnTo>
                    <a:pt x="3357850" y="3053807"/>
                  </a:lnTo>
                  <a:lnTo>
                    <a:pt x="3361333" y="3053417"/>
                  </a:lnTo>
                  <a:lnTo>
                    <a:pt x="3364816" y="3053026"/>
                  </a:lnTo>
                  <a:lnTo>
                    <a:pt x="3368299" y="3054620"/>
                  </a:lnTo>
                  <a:lnTo>
                    <a:pt x="3371783" y="3054232"/>
                  </a:lnTo>
                  <a:lnTo>
                    <a:pt x="3375266" y="3053843"/>
                  </a:lnTo>
                  <a:lnTo>
                    <a:pt x="3378749" y="3057826"/>
                  </a:lnTo>
                  <a:lnTo>
                    <a:pt x="3382232" y="3057441"/>
                  </a:lnTo>
                  <a:lnTo>
                    <a:pt x="3385716" y="3057056"/>
                  </a:lnTo>
                  <a:lnTo>
                    <a:pt x="3389199" y="3070981"/>
                  </a:lnTo>
                  <a:lnTo>
                    <a:pt x="3392682" y="3070607"/>
                  </a:lnTo>
                  <a:lnTo>
                    <a:pt x="3396165" y="3072599"/>
                  </a:lnTo>
                  <a:lnTo>
                    <a:pt x="3399649" y="3072227"/>
                  </a:lnTo>
                  <a:lnTo>
                    <a:pt x="3403132" y="3071856"/>
                  </a:lnTo>
                  <a:lnTo>
                    <a:pt x="3406615" y="3072591"/>
                  </a:lnTo>
                  <a:lnTo>
                    <a:pt x="3410098" y="3072220"/>
                  </a:lnTo>
                  <a:lnTo>
                    <a:pt x="3413582" y="3071850"/>
                  </a:lnTo>
                  <a:lnTo>
                    <a:pt x="3417065" y="3075856"/>
                  </a:lnTo>
                  <a:lnTo>
                    <a:pt x="3420548" y="3075489"/>
                  </a:lnTo>
                  <a:lnTo>
                    <a:pt x="3424031" y="3075122"/>
                  </a:lnTo>
                  <a:lnTo>
                    <a:pt x="3427515" y="3081950"/>
                  </a:lnTo>
                  <a:lnTo>
                    <a:pt x="3430998" y="3081589"/>
                  </a:lnTo>
                  <a:lnTo>
                    <a:pt x="3434481" y="3081228"/>
                  </a:lnTo>
                  <a:lnTo>
                    <a:pt x="3437964" y="3084379"/>
                  </a:lnTo>
                  <a:lnTo>
                    <a:pt x="3441447" y="3084021"/>
                  </a:lnTo>
                  <a:lnTo>
                    <a:pt x="3444931" y="3095684"/>
                  </a:lnTo>
                  <a:lnTo>
                    <a:pt x="3448414" y="3095336"/>
                  </a:lnTo>
                  <a:lnTo>
                    <a:pt x="3451897" y="3094988"/>
                  </a:lnTo>
                  <a:lnTo>
                    <a:pt x="3455380" y="3095005"/>
                  </a:lnTo>
                  <a:lnTo>
                    <a:pt x="3458864" y="3094657"/>
                  </a:lnTo>
                  <a:lnTo>
                    <a:pt x="3462347" y="3094309"/>
                  </a:lnTo>
                  <a:lnTo>
                    <a:pt x="3465830" y="3095297"/>
                  </a:lnTo>
                  <a:lnTo>
                    <a:pt x="3469313" y="3094951"/>
                  </a:lnTo>
                  <a:lnTo>
                    <a:pt x="3472797" y="3094604"/>
                  </a:lnTo>
                  <a:lnTo>
                    <a:pt x="3476280" y="3116546"/>
                  </a:lnTo>
                  <a:lnTo>
                    <a:pt x="3479763" y="3116217"/>
                  </a:lnTo>
                  <a:lnTo>
                    <a:pt x="3483246" y="3115889"/>
                  </a:lnTo>
                  <a:lnTo>
                    <a:pt x="3483246" y="3115997"/>
                  </a:lnTo>
                  <a:lnTo>
                    <a:pt x="3483246" y="3116104"/>
                  </a:lnTo>
                  <a:lnTo>
                    <a:pt x="3483246" y="3116212"/>
                  </a:lnTo>
                  <a:lnTo>
                    <a:pt x="3483246" y="3116320"/>
                  </a:lnTo>
                  <a:lnTo>
                    <a:pt x="3483246" y="3116428"/>
                  </a:lnTo>
                  <a:lnTo>
                    <a:pt x="3483246" y="3116535"/>
                  </a:lnTo>
                  <a:lnTo>
                    <a:pt x="3483246" y="3116643"/>
                  </a:lnTo>
                  <a:lnTo>
                    <a:pt x="3483246" y="3116750"/>
                  </a:lnTo>
                  <a:lnTo>
                    <a:pt x="3483246" y="3116857"/>
                  </a:lnTo>
                  <a:lnTo>
                    <a:pt x="3483246" y="3116965"/>
                  </a:lnTo>
                  <a:lnTo>
                    <a:pt x="3483246" y="3117072"/>
                  </a:lnTo>
                  <a:lnTo>
                    <a:pt x="3483246" y="3117179"/>
                  </a:lnTo>
                  <a:lnTo>
                    <a:pt x="3483246" y="3117286"/>
                  </a:lnTo>
                  <a:lnTo>
                    <a:pt x="3483246" y="3117393"/>
                  </a:lnTo>
                  <a:lnTo>
                    <a:pt x="3483246" y="3117500"/>
                  </a:lnTo>
                  <a:lnTo>
                    <a:pt x="3483246" y="3117607"/>
                  </a:lnTo>
                  <a:lnTo>
                    <a:pt x="3483246" y="3117714"/>
                  </a:lnTo>
                  <a:lnTo>
                    <a:pt x="3483246" y="3117821"/>
                  </a:lnTo>
                  <a:lnTo>
                    <a:pt x="3483246" y="3117928"/>
                  </a:lnTo>
                  <a:lnTo>
                    <a:pt x="3483246" y="3118035"/>
                  </a:lnTo>
                  <a:lnTo>
                    <a:pt x="3483246" y="3118141"/>
                  </a:lnTo>
                  <a:lnTo>
                    <a:pt x="3483246" y="3118248"/>
                  </a:lnTo>
                  <a:lnTo>
                    <a:pt x="3483246" y="3118354"/>
                  </a:lnTo>
                  <a:lnTo>
                    <a:pt x="3483246" y="3118461"/>
                  </a:lnTo>
                  <a:lnTo>
                    <a:pt x="3483246" y="3118567"/>
                  </a:lnTo>
                  <a:lnTo>
                    <a:pt x="3483246" y="3118673"/>
                  </a:lnTo>
                  <a:lnTo>
                    <a:pt x="3483246" y="3118780"/>
                  </a:lnTo>
                  <a:lnTo>
                    <a:pt x="3483246" y="3118886"/>
                  </a:lnTo>
                  <a:lnTo>
                    <a:pt x="3483246" y="3118992"/>
                  </a:lnTo>
                  <a:lnTo>
                    <a:pt x="3483246" y="3119098"/>
                  </a:lnTo>
                  <a:lnTo>
                    <a:pt x="3483246" y="3119204"/>
                  </a:lnTo>
                  <a:lnTo>
                    <a:pt x="3483246" y="3119310"/>
                  </a:lnTo>
                  <a:lnTo>
                    <a:pt x="3483246" y="3119416"/>
                  </a:lnTo>
                  <a:lnTo>
                    <a:pt x="3483246" y="3119522"/>
                  </a:lnTo>
                  <a:lnTo>
                    <a:pt x="3483246" y="3119627"/>
                  </a:lnTo>
                  <a:lnTo>
                    <a:pt x="3483246" y="3119733"/>
                  </a:lnTo>
                  <a:lnTo>
                    <a:pt x="3483246" y="3119839"/>
                  </a:lnTo>
                  <a:lnTo>
                    <a:pt x="3483246" y="3119944"/>
                  </a:lnTo>
                  <a:lnTo>
                    <a:pt x="3483246" y="3120050"/>
                  </a:lnTo>
                  <a:lnTo>
                    <a:pt x="3483246" y="3120155"/>
                  </a:lnTo>
                  <a:lnTo>
                    <a:pt x="3483246" y="3120261"/>
                  </a:lnTo>
                  <a:lnTo>
                    <a:pt x="3483246" y="3120366"/>
                  </a:lnTo>
                  <a:lnTo>
                    <a:pt x="3483246" y="3120471"/>
                  </a:lnTo>
                  <a:lnTo>
                    <a:pt x="3483246" y="3120577"/>
                  </a:lnTo>
                  <a:lnTo>
                    <a:pt x="3483246" y="3120682"/>
                  </a:lnTo>
                  <a:lnTo>
                    <a:pt x="3483246" y="3120787"/>
                  </a:lnTo>
                  <a:lnTo>
                    <a:pt x="3483246" y="3120892"/>
                  </a:lnTo>
                  <a:lnTo>
                    <a:pt x="3483246" y="3120997"/>
                  </a:lnTo>
                  <a:lnTo>
                    <a:pt x="3483246" y="3121102"/>
                  </a:lnTo>
                  <a:lnTo>
                    <a:pt x="3483246" y="3121207"/>
                  </a:lnTo>
                  <a:lnTo>
                    <a:pt x="3483246" y="3121311"/>
                  </a:lnTo>
                  <a:lnTo>
                    <a:pt x="3483246" y="3121416"/>
                  </a:lnTo>
                  <a:lnTo>
                    <a:pt x="3483246" y="3121521"/>
                  </a:lnTo>
                  <a:lnTo>
                    <a:pt x="3483246" y="3121625"/>
                  </a:lnTo>
                  <a:lnTo>
                    <a:pt x="3483246" y="3121730"/>
                  </a:lnTo>
                  <a:lnTo>
                    <a:pt x="3483246" y="3121834"/>
                  </a:lnTo>
                  <a:lnTo>
                    <a:pt x="3483246" y="3121939"/>
                  </a:lnTo>
                  <a:lnTo>
                    <a:pt x="3483246" y="3122043"/>
                  </a:lnTo>
                  <a:lnTo>
                    <a:pt x="3483246" y="3122148"/>
                  </a:lnTo>
                  <a:lnTo>
                    <a:pt x="3483246" y="3122252"/>
                  </a:lnTo>
                  <a:lnTo>
                    <a:pt x="3483246" y="3122356"/>
                  </a:lnTo>
                  <a:lnTo>
                    <a:pt x="3483246" y="3122460"/>
                  </a:lnTo>
                  <a:lnTo>
                    <a:pt x="3483246" y="3122564"/>
                  </a:lnTo>
                  <a:lnTo>
                    <a:pt x="3483246" y="3122668"/>
                  </a:lnTo>
                  <a:lnTo>
                    <a:pt x="3483246" y="3122772"/>
                  </a:lnTo>
                  <a:lnTo>
                    <a:pt x="3483246" y="3122876"/>
                  </a:lnTo>
                  <a:lnTo>
                    <a:pt x="3483246" y="3122980"/>
                  </a:lnTo>
                  <a:lnTo>
                    <a:pt x="3483246" y="3123084"/>
                  </a:lnTo>
                  <a:lnTo>
                    <a:pt x="3483246" y="3123187"/>
                  </a:lnTo>
                  <a:lnTo>
                    <a:pt x="3483246" y="3123291"/>
                  </a:lnTo>
                  <a:lnTo>
                    <a:pt x="3483246" y="3123394"/>
                  </a:lnTo>
                  <a:lnTo>
                    <a:pt x="3483246" y="3123498"/>
                  </a:lnTo>
                  <a:lnTo>
                    <a:pt x="3483246" y="3123601"/>
                  </a:lnTo>
                  <a:lnTo>
                    <a:pt x="3483246" y="3123705"/>
                  </a:lnTo>
                  <a:lnTo>
                    <a:pt x="3483246" y="3123808"/>
                  </a:lnTo>
                  <a:lnTo>
                    <a:pt x="3483246" y="3123912"/>
                  </a:lnTo>
                  <a:lnTo>
                    <a:pt x="3483246" y="3124015"/>
                  </a:lnTo>
                  <a:lnTo>
                    <a:pt x="3483246" y="3124118"/>
                  </a:lnTo>
                  <a:lnTo>
                    <a:pt x="3483246" y="3124221"/>
                  </a:lnTo>
                  <a:lnTo>
                    <a:pt x="3483246" y="3124324"/>
                  </a:lnTo>
                  <a:lnTo>
                    <a:pt x="3483246" y="3124427"/>
                  </a:lnTo>
                  <a:lnTo>
                    <a:pt x="3483246" y="3124530"/>
                  </a:lnTo>
                  <a:lnTo>
                    <a:pt x="3483246" y="3124633"/>
                  </a:lnTo>
                  <a:lnTo>
                    <a:pt x="3483246" y="3124736"/>
                  </a:lnTo>
                  <a:lnTo>
                    <a:pt x="3483246" y="3124838"/>
                  </a:lnTo>
                  <a:lnTo>
                    <a:pt x="3483246" y="3124941"/>
                  </a:lnTo>
                  <a:lnTo>
                    <a:pt x="3483246" y="3125044"/>
                  </a:lnTo>
                  <a:lnTo>
                    <a:pt x="3483246" y="3125146"/>
                  </a:lnTo>
                  <a:lnTo>
                    <a:pt x="3483246" y="3125249"/>
                  </a:lnTo>
                  <a:lnTo>
                    <a:pt x="3483246" y="3125351"/>
                  </a:lnTo>
                  <a:lnTo>
                    <a:pt x="3483246" y="3125454"/>
                  </a:lnTo>
                  <a:lnTo>
                    <a:pt x="3483246" y="3125556"/>
                  </a:lnTo>
                  <a:lnTo>
                    <a:pt x="3483246" y="3125658"/>
                  </a:lnTo>
                  <a:lnTo>
                    <a:pt x="3483246" y="3125761"/>
                  </a:lnTo>
                  <a:lnTo>
                    <a:pt x="3483246" y="3125863"/>
                  </a:lnTo>
                  <a:lnTo>
                    <a:pt x="3483246" y="3125965"/>
                  </a:lnTo>
                  <a:lnTo>
                    <a:pt x="3483246" y="3126067"/>
                  </a:lnTo>
                  <a:lnTo>
                    <a:pt x="3483246" y="3126169"/>
                  </a:lnTo>
                  <a:lnTo>
                    <a:pt x="3483246" y="3126271"/>
                  </a:lnTo>
                  <a:lnTo>
                    <a:pt x="3483246" y="3126373"/>
                  </a:lnTo>
                  <a:lnTo>
                    <a:pt x="3483246" y="3126475"/>
                  </a:lnTo>
                  <a:lnTo>
                    <a:pt x="3483246" y="3126576"/>
                  </a:lnTo>
                  <a:lnTo>
                    <a:pt x="3483246" y="3126678"/>
                  </a:lnTo>
                  <a:lnTo>
                    <a:pt x="3483246" y="3126780"/>
                  </a:lnTo>
                  <a:lnTo>
                    <a:pt x="3483246" y="3126881"/>
                  </a:lnTo>
                  <a:lnTo>
                    <a:pt x="3483246" y="3126983"/>
                  </a:lnTo>
                  <a:lnTo>
                    <a:pt x="3483246" y="3127084"/>
                  </a:lnTo>
                  <a:lnTo>
                    <a:pt x="3483246" y="3127186"/>
                  </a:lnTo>
                  <a:lnTo>
                    <a:pt x="3483246" y="3127287"/>
                  </a:lnTo>
                  <a:lnTo>
                    <a:pt x="3483246" y="3127388"/>
                  </a:lnTo>
                  <a:lnTo>
                    <a:pt x="3483246" y="3127490"/>
                  </a:lnTo>
                  <a:lnTo>
                    <a:pt x="3483246" y="3127591"/>
                  </a:lnTo>
                  <a:lnTo>
                    <a:pt x="3483246" y="3127692"/>
                  </a:lnTo>
                  <a:lnTo>
                    <a:pt x="3483246" y="3127793"/>
                  </a:lnTo>
                  <a:lnTo>
                    <a:pt x="3483246" y="3127894"/>
                  </a:lnTo>
                  <a:lnTo>
                    <a:pt x="3483246" y="3127995"/>
                  </a:lnTo>
                  <a:lnTo>
                    <a:pt x="3483246" y="3128096"/>
                  </a:lnTo>
                  <a:lnTo>
                    <a:pt x="3483246" y="3128197"/>
                  </a:lnTo>
                  <a:lnTo>
                    <a:pt x="3483246" y="3128297"/>
                  </a:lnTo>
                  <a:lnTo>
                    <a:pt x="3483246" y="3128398"/>
                  </a:lnTo>
                  <a:lnTo>
                    <a:pt x="3483246" y="312849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28499"/>
            </a:xfrm>
            <a:custGeom>
              <a:avLst/>
              <a:gdLst/>
              <a:ahLst/>
              <a:cxnLst/>
              <a:rect l="0" t="0" r="0" b="0"/>
              <a:pathLst>
                <a:path w="3483246" h="3128499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2744334"/>
                  </a:lnTo>
                  <a:lnTo>
                    <a:pt x="13932" y="2563095"/>
                  </a:lnTo>
                  <a:lnTo>
                    <a:pt x="17416" y="2404311"/>
                  </a:lnTo>
                  <a:lnTo>
                    <a:pt x="20899" y="2264053"/>
                  </a:lnTo>
                  <a:lnTo>
                    <a:pt x="24382" y="2139258"/>
                  </a:lnTo>
                  <a:lnTo>
                    <a:pt x="27865" y="2027501"/>
                  </a:lnTo>
                  <a:lnTo>
                    <a:pt x="31349" y="1926841"/>
                  </a:lnTo>
                  <a:lnTo>
                    <a:pt x="34832" y="1835703"/>
                  </a:lnTo>
                  <a:lnTo>
                    <a:pt x="38315" y="1752797"/>
                  </a:lnTo>
                  <a:lnTo>
                    <a:pt x="41798" y="2156237"/>
                  </a:lnTo>
                  <a:lnTo>
                    <a:pt x="45282" y="2089888"/>
                  </a:lnTo>
                  <a:lnTo>
                    <a:pt x="48765" y="2318146"/>
                  </a:lnTo>
                  <a:lnTo>
                    <a:pt x="52248" y="2264053"/>
                  </a:lnTo>
                  <a:lnTo>
                    <a:pt x="55731" y="2212428"/>
                  </a:lnTo>
                  <a:lnTo>
                    <a:pt x="59215" y="2601271"/>
                  </a:lnTo>
                  <a:lnTo>
                    <a:pt x="62698" y="2563095"/>
                  </a:lnTo>
                  <a:lnTo>
                    <a:pt x="66181" y="2526024"/>
                  </a:lnTo>
                  <a:lnTo>
                    <a:pt x="69664" y="2527948"/>
                  </a:lnTo>
                  <a:lnTo>
                    <a:pt x="73148" y="2493752"/>
                  </a:lnTo>
                  <a:lnTo>
                    <a:pt x="76631" y="2460468"/>
                  </a:lnTo>
                  <a:lnTo>
                    <a:pt x="80114" y="2465404"/>
                  </a:lnTo>
                  <a:lnTo>
                    <a:pt x="83597" y="2434475"/>
                  </a:lnTo>
                  <a:lnTo>
                    <a:pt x="87081" y="2404311"/>
                  </a:lnTo>
                  <a:lnTo>
                    <a:pt x="90564" y="2374887"/>
                  </a:lnTo>
                  <a:lnTo>
                    <a:pt x="94047" y="2346173"/>
                  </a:lnTo>
                  <a:lnTo>
                    <a:pt x="97530" y="2355667"/>
                  </a:lnTo>
                  <a:lnTo>
                    <a:pt x="101014" y="2328744"/>
                  </a:lnTo>
                  <a:lnTo>
                    <a:pt x="104497" y="2302429"/>
                  </a:lnTo>
                  <a:lnTo>
                    <a:pt x="107980" y="2379741"/>
                  </a:lnTo>
                  <a:lnTo>
                    <a:pt x="111463" y="2355667"/>
                  </a:lnTo>
                  <a:lnTo>
                    <a:pt x="114947" y="2332075"/>
                  </a:lnTo>
                  <a:lnTo>
                    <a:pt x="118430" y="2370424"/>
                  </a:lnTo>
                  <a:lnTo>
                    <a:pt x="121913" y="2348357"/>
                  </a:lnTo>
                  <a:lnTo>
                    <a:pt x="125396" y="2326698"/>
                  </a:lnTo>
                  <a:lnTo>
                    <a:pt x="128880" y="2414282"/>
                  </a:lnTo>
                  <a:lnTo>
                    <a:pt x="132363" y="2394423"/>
                  </a:lnTo>
                  <a:lnTo>
                    <a:pt x="135846" y="2374887"/>
                  </a:lnTo>
                  <a:lnTo>
                    <a:pt x="139329" y="2355667"/>
                  </a:lnTo>
                  <a:lnTo>
                    <a:pt x="142813" y="2336756"/>
                  </a:lnTo>
                  <a:lnTo>
                    <a:pt x="146296" y="2343431"/>
                  </a:lnTo>
                  <a:lnTo>
                    <a:pt x="149779" y="2325315"/>
                  </a:lnTo>
                  <a:lnTo>
                    <a:pt x="153262" y="2307476"/>
                  </a:lnTo>
                  <a:lnTo>
                    <a:pt x="156746" y="2289908"/>
                  </a:lnTo>
                  <a:lnTo>
                    <a:pt x="160229" y="2272607"/>
                  </a:lnTo>
                  <a:lnTo>
                    <a:pt x="163712" y="2255564"/>
                  </a:lnTo>
                  <a:lnTo>
                    <a:pt x="167195" y="2264053"/>
                  </a:lnTo>
                  <a:lnTo>
                    <a:pt x="170679" y="2247663"/>
                  </a:lnTo>
                  <a:lnTo>
                    <a:pt x="174162" y="2231509"/>
                  </a:lnTo>
                  <a:lnTo>
                    <a:pt x="177645" y="2240292"/>
                  </a:lnTo>
                  <a:lnTo>
                    <a:pt x="181128" y="2224726"/>
                  </a:lnTo>
                  <a:lnTo>
                    <a:pt x="184612" y="2341093"/>
                  </a:lnTo>
                  <a:lnTo>
                    <a:pt x="188095" y="2326698"/>
                  </a:lnTo>
                  <a:lnTo>
                    <a:pt x="191578" y="2312479"/>
                  </a:lnTo>
                  <a:lnTo>
                    <a:pt x="195061" y="2318146"/>
                  </a:lnTo>
                  <a:lnTo>
                    <a:pt x="198545" y="2304382"/>
                  </a:lnTo>
                  <a:lnTo>
                    <a:pt x="202028" y="2290780"/>
                  </a:lnTo>
                  <a:lnTo>
                    <a:pt x="205511" y="2277339"/>
                  </a:lnTo>
                  <a:lnTo>
                    <a:pt x="208994" y="2264053"/>
                  </a:lnTo>
                  <a:lnTo>
                    <a:pt x="212478" y="2250922"/>
                  </a:lnTo>
                  <a:lnTo>
                    <a:pt x="215961" y="2257629"/>
                  </a:lnTo>
                  <a:lnTo>
                    <a:pt x="219444" y="2244889"/>
                  </a:lnTo>
                  <a:lnTo>
                    <a:pt x="222927" y="2232292"/>
                  </a:lnTo>
                  <a:lnTo>
                    <a:pt x="226411" y="2276124"/>
                  </a:lnTo>
                  <a:lnTo>
                    <a:pt x="229894" y="2264053"/>
                  </a:lnTo>
                  <a:lnTo>
                    <a:pt x="233377" y="2336373"/>
                  </a:lnTo>
                  <a:lnTo>
                    <a:pt x="236860" y="2324948"/>
                  </a:lnTo>
                  <a:lnTo>
                    <a:pt x="240344" y="2313634"/>
                  </a:lnTo>
                  <a:lnTo>
                    <a:pt x="243827" y="2333450"/>
                  </a:lnTo>
                  <a:lnTo>
                    <a:pt x="247310" y="2322498"/>
                  </a:lnTo>
                  <a:lnTo>
                    <a:pt x="250793" y="2311648"/>
                  </a:lnTo>
                  <a:lnTo>
                    <a:pt x="254277" y="2330754"/>
                  </a:lnTo>
                  <a:lnTo>
                    <a:pt x="257760" y="2320238"/>
                  </a:lnTo>
                  <a:lnTo>
                    <a:pt x="261243" y="2309816"/>
                  </a:lnTo>
                  <a:lnTo>
                    <a:pt x="264726" y="2328260"/>
                  </a:lnTo>
                  <a:lnTo>
                    <a:pt x="268210" y="2318146"/>
                  </a:lnTo>
                  <a:lnTo>
                    <a:pt x="271693" y="2374887"/>
                  </a:lnTo>
                  <a:lnTo>
                    <a:pt x="275176" y="2365238"/>
                  </a:lnTo>
                  <a:lnTo>
                    <a:pt x="278659" y="2355667"/>
                  </a:lnTo>
                  <a:lnTo>
                    <a:pt x="282143" y="2395038"/>
                  </a:lnTo>
                  <a:lnTo>
                    <a:pt x="285626" y="2385836"/>
                  </a:lnTo>
                  <a:lnTo>
                    <a:pt x="289109" y="2376705"/>
                  </a:lnTo>
                  <a:lnTo>
                    <a:pt x="292592" y="2390847"/>
                  </a:lnTo>
                  <a:lnTo>
                    <a:pt x="296075" y="2381954"/>
                  </a:lnTo>
                  <a:lnTo>
                    <a:pt x="299559" y="2373126"/>
                  </a:lnTo>
                  <a:lnTo>
                    <a:pt x="303042" y="2375755"/>
                  </a:lnTo>
                  <a:lnTo>
                    <a:pt x="306525" y="2367104"/>
                  </a:lnTo>
                  <a:lnTo>
                    <a:pt x="310008" y="2358516"/>
                  </a:lnTo>
                  <a:lnTo>
                    <a:pt x="313492" y="2424609"/>
                  </a:lnTo>
                  <a:lnTo>
                    <a:pt x="316975" y="2416449"/>
                  </a:lnTo>
                  <a:lnTo>
                    <a:pt x="320458" y="2447069"/>
                  </a:lnTo>
                  <a:lnTo>
                    <a:pt x="323941" y="2439182"/>
                  </a:lnTo>
                  <a:lnTo>
                    <a:pt x="327425" y="2431346"/>
                  </a:lnTo>
                  <a:lnTo>
                    <a:pt x="330908" y="2570168"/>
                  </a:lnTo>
                  <a:lnTo>
                    <a:pt x="334391" y="2563095"/>
                  </a:lnTo>
                  <a:lnTo>
                    <a:pt x="337874" y="2556062"/>
                  </a:lnTo>
                  <a:lnTo>
                    <a:pt x="341358" y="2549067"/>
                  </a:lnTo>
                  <a:lnTo>
                    <a:pt x="344841" y="2542110"/>
                  </a:lnTo>
                  <a:lnTo>
                    <a:pt x="348324" y="2535191"/>
                  </a:lnTo>
                  <a:lnTo>
                    <a:pt x="351807" y="2535475"/>
                  </a:lnTo>
                  <a:lnTo>
                    <a:pt x="355291" y="2528663"/>
                  </a:lnTo>
                  <a:lnTo>
                    <a:pt x="358774" y="2521887"/>
                  </a:lnTo>
                  <a:lnTo>
                    <a:pt x="362257" y="2522301"/>
                  </a:lnTo>
                  <a:lnTo>
                    <a:pt x="365740" y="2515628"/>
                  </a:lnTo>
                  <a:lnTo>
                    <a:pt x="369224" y="2508990"/>
                  </a:lnTo>
                  <a:lnTo>
                    <a:pt x="372707" y="2502387"/>
                  </a:lnTo>
                  <a:lnTo>
                    <a:pt x="376190" y="2495819"/>
                  </a:lnTo>
                  <a:lnTo>
                    <a:pt x="379673" y="2496481"/>
                  </a:lnTo>
                  <a:lnTo>
                    <a:pt x="383157" y="2490009"/>
                  </a:lnTo>
                  <a:lnTo>
                    <a:pt x="386640" y="2483571"/>
                  </a:lnTo>
                  <a:lnTo>
                    <a:pt x="390123" y="2477166"/>
                  </a:lnTo>
                  <a:lnTo>
                    <a:pt x="393606" y="2470795"/>
                  </a:lnTo>
                  <a:lnTo>
                    <a:pt x="397090" y="2464455"/>
                  </a:lnTo>
                  <a:lnTo>
                    <a:pt x="400573" y="2472558"/>
                  </a:lnTo>
                  <a:lnTo>
                    <a:pt x="404056" y="2466335"/>
                  </a:lnTo>
                  <a:lnTo>
                    <a:pt x="407539" y="2474255"/>
                  </a:lnTo>
                  <a:lnTo>
                    <a:pt x="411023" y="2468144"/>
                  </a:lnTo>
                  <a:lnTo>
                    <a:pt x="414506" y="2462064"/>
                  </a:lnTo>
                  <a:lnTo>
                    <a:pt x="417989" y="2456013"/>
                  </a:lnTo>
                  <a:lnTo>
                    <a:pt x="421472" y="2449992"/>
                  </a:lnTo>
                  <a:lnTo>
                    <a:pt x="424956" y="2444000"/>
                  </a:lnTo>
                  <a:lnTo>
                    <a:pt x="428439" y="2472384"/>
                  </a:lnTo>
                  <a:lnTo>
                    <a:pt x="431922" y="2466565"/>
                  </a:lnTo>
                  <a:lnTo>
                    <a:pt x="435405" y="2460772"/>
                  </a:lnTo>
                  <a:lnTo>
                    <a:pt x="438889" y="2474752"/>
                  </a:lnTo>
                  <a:lnTo>
                    <a:pt x="442372" y="2469078"/>
                  </a:lnTo>
                  <a:lnTo>
                    <a:pt x="445855" y="2463430"/>
                  </a:lnTo>
                  <a:lnTo>
                    <a:pt x="449338" y="2457809"/>
                  </a:lnTo>
                  <a:lnTo>
                    <a:pt x="452822" y="2452212"/>
                  </a:lnTo>
                  <a:lnTo>
                    <a:pt x="456305" y="2446642"/>
                  </a:lnTo>
                  <a:lnTo>
                    <a:pt x="459788" y="2441096"/>
                  </a:lnTo>
                  <a:lnTo>
                    <a:pt x="463271" y="2435576"/>
                  </a:lnTo>
                  <a:lnTo>
                    <a:pt x="466755" y="2498184"/>
                  </a:lnTo>
                  <a:lnTo>
                    <a:pt x="470238" y="2492923"/>
                  </a:lnTo>
                  <a:lnTo>
                    <a:pt x="473721" y="2487683"/>
                  </a:lnTo>
                  <a:lnTo>
                    <a:pt x="477204" y="2494024"/>
                  </a:lnTo>
                  <a:lnTo>
                    <a:pt x="480688" y="2488865"/>
                  </a:lnTo>
                  <a:lnTo>
                    <a:pt x="484171" y="2483727"/>
                  </a:lnTo>
                  <a:lnTo>
                    <a:pt x="487654" y="2478610"/>
                  </a:lnTo>
                  <a:lnTo>
                    <a:pt x="491137" y="2473514"/>
                  </a:lnTo>
                  <a:lnTo>
                    <a:pt x="494621" y="2468439"/>
                  </a:lnTo>
                  <a:lnTo>
                    <a:pt x="498104" y="2469169"/>
                  </a:lnTo>
                  <a:lnTo>
                    <a:pt x="501587" y="2464152"/>
                  </a:lnTo>
                  <a:lnTo>
                    <a:pt x="505070" y="2529205"/>
                  </a:lnTo>
                  <a:lnTo>
                    <a:pt x="508554" y="2524436"/>
                  </a:lnTo>
                  <a:lnTo>
                    <a:pt x="512037" y="2519686"/>
                  </a:lnTo>
                  <a:lnTo>
                    <a:pt x="515520" y="2524980"/>
                  </a:lnTo>
                  <a:lnTo>
                    <a:pt x="519003" y="2520295"/>
                  </a:lnTo>
                  <a:lnTo>
                    <a:pt x="522487" y="2515628"/>
                  </a:lnTo>
                  <a:lnTo>
                    <a:pt x="525970" y="2540115"/>
                  </a:lnTo>
                  <a:lnTo>
                    <a:pt x="529453" y="2535569"/>
                  </a:lnTo>
                  <a:lnTo>
                    <a:pt x="532936" y="2531038"/>
                  </a:lnTo>
                  <a:lnTo>
                    <a:pt x="536420" y="2535937"/>
                  </a:lnTo>
                  <a:lnTo>
                    <a:pt x="539903" y="2531466"/>
                  </a:lnTo>
                  <a:lnTo>
                    <a:pt x="543386" y="2620095"/>
                  </a:lnTo>
                  <a:lnTo>
                    <a:pt x="546869" y="2615939"/>
                  </a:lnTo>
                  <a:lnTo>
                    <a:pt x="550353" y="2611797"/>
                  </a:lnTo>
                  <a:lnTo>
                    <a:pt x="553836" y="2619085"/>
                  </a:lnTo>
                  <a:lnTo>
                    <a:pt x="557319" y="2615004"/>
                  </a:lnTo>
                  <a:lnTo>
                    <a:pt x="560802" y="2610937"/>
                  </a:lnTo>
                  <a:lnTo>
                    <a:pt x="564286" y="2607481"/>
                  </a:lnTo>
                  <a:lnTo>
                    <a:pt x="567769" y="2604801"/>
                  </a:lnTo>
                  <a:lnTo>
                    <a:pt x="571252" y="2602138"/>
                  </a:lnTo>
                  <a:lnTo>
                    <a:pt x="574735" y="2602378"/>
                  </a:lnTo>
                  <a:lnTo>
                    <a:pt x="578218" y="2598396"/>
                  </a:lnTo>
                  <a:lnTo>
                    <a:pt x="581702" y="2594426"/>
                  </a:lnTo>
                  <a:lnTo>
                    <a:pt x="585185" y="2597992"/>
                  </a:lnTo>
                  <a:lnTo>
                    <a:pt x="588668" y="2594067"/>
                  </a:lnTo>
                  <a:lnTo>
                    <a:pt x="592151" y="2593891"/>
                  </a:lnTo>
                  <a:lnTo>
                    <a:pt x="595635" y="2590001"/>
                  </a:lnTo>
                  <a:lnTo>
                    <a:pt x="599118" y="2586123"/>
                  </a:lnTo>
                  <a:lnTo>
                    <a:pt x="602601" y="2607779"/>
                  </a:lnTo>
                  <a:lnTo>
                    <a:pt x="606084" y="2603996"/>
                  </a:lnTo>
                  <a:lnTo>
                    <a:pt x="609568" y="2600224"/>
                  </a:lnTo>
                  <a:lnTo>
                    <a:pt x="613051" y="2603552"/>
                  </a:lnTo>
                  <a:lnTo>
                    <a:pt x="616534" y="2599821"/>
                  </a:lnTo>
                  <a:lnTo>
                    <a:pt x="620017" y="2596101"/>
                  </a:lnTo>
                  <a:lnTo>
                    <a:pt x="623501" y="2592392"/>
                  </a:lnTo>
                  <a:lnTo>
                    <a:pt x="626984" y="2588693"/>
                  </a:lnTo>
                  <a:lnTo>
                    <a:pt x="630467" y="2585005"/>
                  </a:lnTo>
                  <a:lnTo>
                    <a:pt x="633950" y="2588420"/>
                  </a:lnTo>
                  <a:lnTo>
                    <a:pt x="637434" y="2584772"/>
                  </a:lnTo>
                  <a:lnTo>
                    <a:pt x="640917" y="2584656"/>
                  </a:lnTo>
                  <a:lnTo>
                    <a:pt x="644400" y="2581038"/>
                  </a:lnTo>
                  <a:lnTo>
                    <a:pt x="647883" y="2577429"/>
                  </a:lnTo>
                  <a:lnTo>
                    <a:pt x="651367" y="2573831"/>
                  </a:lnTo>
                  <a:lnTo>
                    <a:pt x="654850" y="2570242"/>
                  </a:lnTo>
                  <a:lnTo>
                    <a:pt x="658333" y="2566664"/>
                  </a:lnTo>
                  <a:lnTo>
                    <a:pt x="661816" y="2570168"/>
                  </a:lnTo>
                  <a:lnTo>
                    <a:pt x="665300" y="2566626"/>
                  </a:lnTo>
                  <a:lnTo>
                    <a:pt x="668783" y="2563095"/>
                  </a:lnTo>
                  <a:lnTo>
                    <a:pt x="672266" y="2567588"/>
                  </a:lnTo>
                  <a:lnTo>
                    <a:pt x="675749" y="2565344"/>
                  </a:lnTo>
                  <a:lnTo>
                    <a:pt x="679233" y="2573395"/>
                  </a:lnTo>
                  <a:lnTo>
                    <a:pt x="682716" y="2569953"/>
                  </a:lnTo>
                  <a:lnTo>
                    <a:pt x="686199" y="2566519"/>
                  </a:lnTo>
                  <a:lnTo>
                    <a:pt x="689682" y="2566502"/>
                  </a:lnTo>
                  <a:lnTo>
                    <a:pt x="693166" y="2563095"/>
                  </a:lnTo>
                  <a:lnTo>
                    <a:pt x="696649" y="2559697"/>
                  </a:lnTo>
                  <a:lnTo>
                    <a:pt x="700132" y="2563095"/>
                  </a:lnTo>
                  <a:lnTo>
                    <a:pt x="703615" y="2559731"/>
                  </a:lnTo>
                  <a:lnTo>
                    <a:pt x="707099" y="2556376"/>
                  </a:lnTo>
                  <a:lnTo>
                    <a:pt x="710582" y="2569686"/>
                  </a:lnTo>
                  <a:lnTo>
                    <a:pt x="714065" y="2566386"/>
                  </a:lnTo>
                  <a:lnTo>
                    <a:pt x="717548" y="2563095"/>
                  </a:lnTo>
                  <a:lnTo>
                    <a:pt x="721032" y="2572804"/>
                  </a:lnTo>
                  <a:lnTo>
                    <a:pt x="724515" y="2569560"/>
                  </a:lnTo>
                  <a:lnTo>
                    <a:pt x="727998" y="2575874"/>
                  </a:lnTo>
                  <a:lnTo>
                    <a:pt x="731481" y="2572667"/>
                  </a:lnTo>
                  <a:lnTo>
                    <a:pt x="734965" y="2569468"/>
                  </a:lnTo>
                  <a:lnTo>
                    <a:pt x="738448" y="2590968"/>
                  </a:lnTo>
                  <a:lnTo>
                    <a:pt x="741931" y="2587841"/>
                  </a:lnTo>
                  <a:lnTo>
                    <a:pt x="745414" y="2584722"/>
                  </a:lnTo>
                  <a:lnTo>
                    <a:pt x="748898" y="2587617"/>
                  </a:lnTo>
                  <a:lnTo>
                    <a:pt x="752381" y="2584526"/>
                  </a:lnTo>
                  <a:lnTo>
                    <a:pt x="755864" y="2581443"/>
                  </a:lnTo>
                  <a:lnTo>
                    <a:pt x="759347" y="2581360"/>
                  </a:lnTo>
                  <a:lnTo>
                    <a:pt x="762831" y="2578298"/>
                  </a:lnTo>
                  <a:lnTo>
                    <a:pt x="766314" y="2575243"/>
                  </a:lnTo>
                  <a:lnTo>
                    <a:pt x="769797" y="2610570"/>
                  </a:lnTo>
                  <a:lnTo>
                    <a:pt x="773280" y="2608605"/>
                  </a:lnTo>
                  <a:lnTo>
                    <a:pt x="776764" y="2611969"/>
                  </a:lnTo>
                  <a:lnTo>
                    <a:pt x="780247" y="2609043"/>
                  </a:lnTo>
                  <a:lnTo>
                    <a:pt x="783730" y="2606123"/>
                  </a:lnTo>
                  <a:lnTo>
                    <a:pt x="787213" y="2609743"/>
                  </a:lnTo>
                  <a:lnTo>
                    <a:pt x="790697" y="2609755"/>
                  </a:lnTo>
                  <a:lnTo>
                    <a:pt x="794180" y="2609767"/>
                  </a:lnTo>
                  <a:lnTo>
                    <a:pt x="797663" y="2623847"/>
                  </a:lnTo>
                  <a:lnTo>
                    <a:pt x="801146" y="2621024"/>
                  </a:lnTo>
                  <a:lnTo>
                    <a:pt x="804630" y="2618206"/>
                  </a:lnTo>
                  <a:lnTo>
                    <a:pt x="808113" y="2620555"/>
                  </a:lnTo>
                  <a:lnTo>
                    <a:pt x="811596" y="2617761"/>
                  </a:lnTo>
                  <a:lnTo>
                    <a:pt x="815079" y="2614972"/>
                  </a:lnTo>
                  <a:lnTo>
                    <a:pt x="818563" y="2612190"/>
                  </a:lnTo>
                  <a:lnTo>
                    <a:pt x="822046" y="2609413"/>
                  </a:lnTo>
                  <a:lnTo>
                    <a:pt x="825529" y="2626905"/>
                  </a:lnTo>
                  <a:lnTo>
                    <a:pt x="829012" y="2624183"/>
                  </a:lnTo>
                  <a:lnTo>
                    <a:pt x="832496" y="2621467"/>
                  </a:lnTo>
                  <a:lnTo>
                    <a:pt x="835979" y="2623708"/>
                  </a:lnTo>
                  <a:lnTo>
                    <a:pt x="839462" y="2621013"/>
                  </a:lnTo>
                  <a:lnTo>
                    <a:pt x="842945" y="2618323"/>
                  </a:lnTo>
                  <a:lnTo>
                    <a:pt x="846429" y="2644930"/>
                  </a:lnTo>
                  <a:lnTo>
                    <a:pt x="849912" y="2643144"/>
                  </a:lnTo>
                  <a:lnTo>
                    <a:pt x="853395" y="2641365"/>
                  </a:lnTo>
                  <a:lnTo>
                    <a:pt x="856878" y="2645763"/>
                  </a:lnTo>
                  <a:lnTo>
                    <a:pt x="860361" y="2643179"/>
                  </a:lnTo>
                  <a:lnTo>
                    <a:pt x="863845" y="2640601"/>
                  </a:lnTo>
                  <a:lnTo>
                    <a:pt x="867328" y="2638028"/>
                  </a:lnTo>
                  <a:lnTo>
                    <a:pt x="870811" y="2635460"/>
                  </a:lnTo>
                  <a:lnTo>
                    <a:pt x="874294" y="2635194"/>
                  </a:lnTo>
                  <a:lnTo>
                    <a:pt x="877778" y="2632640"/>
                  </a:lnTo>
                  <a:lnTo>
                    <a:pt x="881261" y="2630092"/>
                  </a:lnTo>
                  <a:lnTo>
                    <a:pt x="884744" y="2647804"/>
                  </a:lnTo>
                  <a:lnTo>
                    <a:pt x="888227" y="2645307"/>
                  </a:lnTo>
                  <a:lnTo>
                    <a:pt x="891711" y="2642813"/>
                  </a:lnTo>
                  <a:lnTo>
                    <a:pt x="895194" y="2640325"/>
                  </a:lnTo>
                  <a:lnTo>
                    <a:pt x="898677" y="2637841"/>
                  </a:lnTo>
                  <a:lnTo>
                    <a:pt x="902160" y="2635362"/>
                  </a:lnTo>
                  <a:lnTo>
                    <a:pt x="905644" y="2635106"/>
                  </a:lnTo>
                  <a:lnTo>
                    <a:pt x="909127" y="2632640"/>
                  </a:lnTo>
                  <a:lnTo>
                    <a:pt x="912610" y="2638973"/>
                  </a:lnTo>
                  <a:lnTo>
                    <a:pt x="916093" y="2636533"/>
                  </a:lnTo>
                  <a:lnTo>
                    <a:pt x="919577" y="2634099"/>
                  </a:lnTo>
                  <a:lnTo>
                    <a:pt x="923060" y="2638184"/>
                  </a:lnTo>
                  <a:lnTo>
                    <a:pt x="926543" y="2635771"/>
                  </a:lnTo>
                  <a:lnTo>
                    <a:pt x="930026" y="2633362"/>
                  </a:lnTo>
                  <a:lnTo>
                    <a:pt x="933510" y="2630958"/>
                  </a:lnTo>
                  <a:lnTo>
                    <a:pt x="936993" y="2628558"/>
                  </a:lnTo>
                  <a:lnTo>
                    <a:pt x="940476" y="2626162"/>
                  </a:lnTo>
                  <a:lnTo>
                    <a:pt x="943959" y="2659296"/>
                  </a:lnTo>
                  <a:lnTo>
                    <a:pt x="947443" y="2656977"/>
                  </a:lnTo>
                  <a:lnTo>
                    <a:pt x="950926" y="2656682"/>
                  </a:lnTo>
                  <a:lnTo>
                    <a:pt x="954409" y="2655094"/>
                  </a:lnTo>
                  <a:lnTo>
                    <a:pt x="957892" y="2653512"/>
                  </a:lnTo>
                  <a:lnTo>
                    <a:pt x="961376" y="2653765"/>
                  </a:lnTo>
                  <a:lnTo>
                    <a:pt x="964859" y="2651477"/>
                  </a:lnTo>
                  <a:lnTo>
                    <a:pt x="968342" y="2649193"/>
                  </a:lnTo>
                  <a:lnTo>
                    <a:pt x="971825" y="2659085"/>
                  </a:lnTo>
                  <a:lnTo>
                    <a:pt x="975309" y="2657532"/>
                  </a:lnTo>
                  <a:lnTo>
                    <a:pt x="978792" y="2655984"/>
                  </a:lnTo>
                  <a:lnTo>
                    <a:pt x="982275" y="2653977"/>
                  </a:lnTo>
                  <a:lnTo>
                    <a:pt x="985758" y="2651738"/>
                  </a:lnTo>
                  <a:lnTo>
                    <a:pt x="989242" y="2649503"/>
                  </a:lnTo>
                  <a:lnTo>
                    <a:pt x="992725" y="2668300"/>
                  </a:lnTo>
                  <a:lnTo>
                    <a:pt x="996208" y="2666111"/>
                  </a:lnTo>
                  <a:lnTo>
                    <a:pt x="999691" y="2665792"/>
                  </a:lnTo>
                  <a:lnTo>
                    <a:pt x="1003175" y="2663614"/>
                  </a:lnTo>
                  <a:lnTo>
                    <a:pt x="1006658" y="2661440"/>
                  </a:lnTo>
                  <a:lnTo>
                    <a:pt x="1010141" y="2663200"/>
                  </a:lnTo>
                  <a:lnTo>
                    <a:pt x="1013624" y="2661706"/>
                  </a:lnTo>
                  <a:lnTo>
                    <a:pt x="1017108" y="2660217"/>
                  </a:lnTo>
                  <a:lnTo>
                    <a:pt x="1020591" y="2663920"/>
                  </a:lnTo>
                  <a:lnTo>
                    <a:pt x="1024074" y="2661783"/>
                  </a:lnTo>
                  <a:lnTo>
                    <a:pt x="1027557" y="2659649"/>
                  </a:lnTo>
                  <a:lnTo>
                    <a:pt x="1031041" y="2680791"/>
                  </a:lnTo>
                  <a:lnTo>
                    <a:pt x="1034524" y="2678706"/>
                  </a:lnTo>
                  <a:lnTo>
                    <a:pt x="1038007" y="2676625"/>
                  </a:lnTo>
                  <a:lnTo>
                    <a:pt x="1041490" y="2679760"/>
                  </a:lnTo>
                  <a:lnTo>
                    <a:pt x="1044974" y="2677694"/>
                  </a:lnTo>
                  <a:lnTo>
                    <a:pt x="1048457" y="2675734"/>
                  </a:lnTo>
                  <a:lnTo>
                    <a:pt x="1051940" y="2674297"/>
                  </a:lnTo>
                  <a:lnTo>
                    <a:pt x="1055423" y="2672865"/>
                  </a:lnTo>
                  <a:lnTo>
                    <a:pt x="1058907" y="2671201"/>
                  </a:lnTo>
                  <a:lnTo>
                    <a:pt x="1062390" y="2669154"/>
                  </a:lnTo>
                  <a:lnTo>
                    <a:pt x="1065873" y="2667110"/>
                  </a:lnTo>
                  <a:lnTo>
                    <a:pt x="1069356" y="2682143"/>
                  </a:lnTo>
                  <a:lnTo>
                    <a:pt x="1072840" y="2680135"/>
                  </a:lnTo>
                  <a:lnTo>
                    <a:pt x="1076323" y="2678131"/>
                  </a:lnTo>
                  <a:lnTo>
                    <a:pt x="1079806" y="2678291"/>
                  </a:lnTo>
                  <a:lnTo>
                    <a:pt x="1083289" y="2676896"/>
                  </a:lnTo>
                  <a:lnTo>
                    <a:pt x="1086773" y="2713729"/>
                  </a:lnTo>
                  <a:lnTo>
                    <a:pt x="1090256" y="2711809"/>
                  </a:lnTo>
                  <a:lnTo>
                    <a:pt x="1093739" y="2709891"/>
                  </a:lnTo>
                  <a:lnTo>
                    <a:pt x="1097222" y="2714032"/>
                  </a:lnTo>
                  <a:lnTo>
                    <a:pt x="1100706" y="2712131"/>
                  </a:lnTo>
                  <a:lnTo>
                    <a:pt x="1104189" y="2710232"/>
                  </a:lnTo>
                  <a:lnTo>
                    <a:pt x="1107672" y="2720231"/>
                  </a:lnTo>
                  <a:lnTo>
                    <a:pt x="1111155" y="2718359"/>
                  </a:lnTo>
                  <a:lnTo>
                    <a:pt x="1114639" y="2716489"/>
                  </a:lnTo>
                  <a:lnTo>
                    <a:pt x="1118122" y="2724788"/>
                  </a:lnTo>
                  <a:lnTo>
                    <a:pt x="1121605" y="2722941"/>
                  </a:lnTo>
                  <a:lnTo>
                    <a:pt x="1125088" y="2721096"/>
                  </a:lnTo>
                  <a:lnTo>
                    <a:pt x="1128572" y="2732003"/>
                  </a:lnTo>
                  <a:lnTo>
                    <a:pt x="1132055" y="2730186"/>
                  </a:lnTo>
                  <a:lnTo>
                    <a:pt x="1135538" y="2744780"/>
                  </a:lnTo>
                  <a:lnTo>
                    <a:pt x="1139021" y="2742997"/>
                  </a:lnTo>
                  <a:lnTo>
                    <a:pt x="1142505" y="2741215"/>
                  </a:lnTo>
                  <a:lnTo>
                    <a:pt x="1145988" y="2739585"/>
                  </a:lnTo>
                  <a:lnTo>
                    <a:pt x="1149471" y="2738292"/>
                  </a:lnTo>
                  <a:lnTo>
                    <a:pt x="1152954" y="2737001"/>
                  </a:lnTo>
                  <a:lnTo>
                    <a:pt x="1156437" y="2739981"/>
                  </a:lnTo>
                  <a:lnTo>
                    <a:pt x="1159921" y="2739177"/>
                  </a:lnTo>
                  <a:lnTo>
                    <a:pt x="1163404" y="2738376"/>
                  </a:lnTo>
                  <a:lnTo>
                    <a:pt x="1166887" y="2758816"/>
                  </a:lnTo>
                  <a:lnTo>
                    <a:pt x="1170370" y="2757104"/>
                  </a:lnTo>
                  <a:lnTo>
                    <a:pt x="1173854" y="2755395"/>
                  </a:lnTo>
                  <a:lnTo>
                    <a:pt x="1177337" y="2762397"/>
                  </a:lnTo>
                  <a:lnTo>
                    <a:pt x="1180820" y="2760707"/>
                  </a:lnTo>
                  <a:lnTo>
                    <a:pt x="1184303" y="2761478"/>
                  </a:lnTo>
                  <a:lnTo>
                    <a:pt x="1187787" y="2759796"/>
                  </a:lnTo>
                  <a:lnTo>
                    <a:pt x="1191270" y="2758116"/>
                  </a:lnTo>
                  <a:lnTo>
                    <a:pt x="1194753" y="2769738"/>
                  </a:lnTo>
                  <a:lnTo>
                    <a:pt x="1198236" y="2768084"/>
                  </a:lnTo>
                  <a:lnTo>
                    <a:pt x="1201720" y="2766433"/>
                  </a:lnTo>
                  <a:lnTo>
                    <a:pt x="1205203" y="2769525"/>
                  </a:lnTo>
                  <a:lnTo>
                    <a:pt x="1208686" y="2767886"/>
                  </a:lnTo>
                  <a:lnTo>
                    <a:pt x="1212169" y="2766248"/>
                  </a:lnTo>
                  <a:lnTo>
                    <a:pt x="1215653" y="2765795"/>
                  </a:lnTo>
                  <a:lnTo>
                    <a:pt x="1219136" y="2764163"/>
                  </a:lnTo>
                  <a:lnTo>
                    <a:pt x="1222619" y="2771878"/>
                  </a:lnTo>
                  <a:lnTo>
                    <a:pt x="1226102" y="2770267"/>
                  </a:lnTo>
                  <a:lnTo>
                    <a:pt x="1229586" y="2768657"/>
                  </a:lnTo>
                  <a:lnTo>
                    <a:pt x="1233069" y="2768205"/>
                  </a:lnTo>
                  <a:lnTo>
                    <a:pt x="1236552" y="2766601"/>
                  </a:lnTo>
                  <a:lnTo>
                    <a:pt x="1240035" y="2764999"/>
                  </a:lnTo>
                  <a:lnTo>
                    <a:pt x="1243519" y="2773695"/>
                  </a:lnTo>
                  <a:lnTo>
                    <a:pt x="1247002" y="2772113"/>
                  </a:lnTo>
                  <a:lnTo>
                    <a:pt x="1250485" y="2770534"/>
                  </a:lnTo>
                  <a:lnTo>
                    <a:pt x="1253968" y="2777909"/>
                  </a:lnTo>
                  <a:lnTo>
                    <a:pt x="1257452" y="2776347"/>
                  </a:lnTo>
                  <a:lnTo>
                    <a:pt x="1260935" y="2774787"/>
                  </a:lnTo>
                  <a:lnTo>
                    <a:pt x="1264418" y="2777644"/>
                  </a:lnTo>
                  <a:lnTo>
                    <a:pt x="1267901" y="2776094"/>
                  </a:lnTo>
                  <a:lnTo>
                    <a:pt x="1271385" y="2775646"/>
                  </a:lnTo>
                  <a:lnTo>
                    <a:pt x="1274868" y="2774102"/>
                  </a:lnTo>
                  <a:lnTo>
                    <a:pt x="1278351" y="2772560"/>
                  </a:lnTo>
                  <a:lnTo>
                    <a:pt x="1281834" y="2795501"/>
                  </a:lnTo>
                  <a:lnTo>
                    <a:pt x="1285318" y="2794002"/>
                  </a:lnTo>
                  <a:lnTo>
                    <a:pt x="1288801" y="2792504"/>
                  </a:lnTo>
                  <a:lnTo>
                    <a:pt x="1292284" y="2797151"/>
                  </a:lnTo>
                  <a:lnTo>
                    <a:pt x="1295767" y="2795667"/>
                  </a:lnTo>
                  <a:lnTo>
                    <a:pt x="1299251" y="2794184"/>
                  </a:lnTo>
                  <a:lnTo>
                    <a:pt x="1302734" y="2794736"/>
                  </a:lnTo>
                  <a:lnTo>
                    <a:pt x="1306217" y="2793260"/>
                  </a:lnTo>
                  <a:lnTo>
                    <a:pt x="1309700" y="2791785"/>
                  </a:lnTo>
                  <a:lnTo>
                    <a:pt x="1313184" y="2793354"/>
                  </a:lnTo>
                  <a:lnTo>
                    <a:pt x="1316667" y="2791887"/>
                  </a:lnTo>
                  <a:lnTo>
                    <a:pt x="1320150" y="2795449"/>
                  </a:lnTo>
                  <a:lnTo>
                    <a:pt x="1323633" y="2793994"/>
                  </a:lnTo>
                  <a:lnTo>
                    <a:pt x="1327117" y="2792540"/>
                  </a:lnTo>
                  <a:lnTo>
                    <a:pt x="1330600" y="2791087"/>
                  </a:lnTo>
                  <a:lnTo>
                    <a:pt x="1334083" y="2789636"/>
                  </a:lnTo>
                  <a:lnTo>
                    <a:pt x="1337566" y="2788186"/>
                  </a:lnTo>
                  <a:lnTo>
                    <a:pt x="1341050" y="2813854"/>
                  </a:lnTo>
                  <a:lnTo>
                    <a:pt x="1344533" y="2812450"/>
                  </a:lnTo>
                  <a:lnTo>
                    <a:pt x="1348016" y="2811048"/>
                  </a:lnTo>
                  <a:lnTo>
                    <a:pt x="1351499" y="2814290"/>
                  </a:lnTo>
                  <a:lnTo>
                    <a:pt x="1354983" y="2812898"/>
                  </a:lnTo>
                  <a:lnTo>
                    <a:pt x="1358466" y="2813353"/>
                  </a:lnTo>
                  <a:lnTo>
                    <a:pt x="1361949" y="2811966"/>
                  </a:lnTo>
                  <a:lnTo>
                    <a:pt x="1365432" y="2810581"/>
                  </a:lnTo>
                  <a:lnTo>
                    <a:pt x="1368916" y="2810120"/>
                  </a:lnTo>
                  <a:lnTo>
                    <a:pt x="1372399" y="2808739"/>
                  </a:lnTo>
                  <a:lnTo>
                    <a:pt x="1375882" y="2807359"/>
                  </a:lnTo>
                  <a:lnTo>
                    <a:pt x="1379365" y="2807828"/>
                  </a:lnTo>
                  <a:lnTo>
                    <a:pt x="1382849" y="2806454"/>
                  </a:lnTo>
                  <a:lnTo>
                    <a:pt x="1386332" y="2805081"/>
                  </a:lnTo>
                  <a:lnTo>
                    <a:pt x="1389815" y="2810127"/>
                  </a:lnTo>
                  <a:lnTo>
                    <a:pt x="1393298" y="2808767"/>
                  </a:lnTo>
                  <a:lnTo>
                    <a:pt x="1396782" y="2807408"/>
                  </a:lnTo>
                  <a:lnTo>
                    <a:pt x="1400265" y="2807869"/>
                  </a:lnTo>
                  <a:lnTo>
                    <a:pt x="1403748" y="2806516"/>
                  </a:lnTo>
                  <a:lnTo>
                    <a:pt x="1407231" y="2818546"/>
                  </a:lnTo>
                  <a:lnTo>
                    <a:pt x="1410715" y="2817215"/>
                  </a:lnTo>
                  <a:lnTo>
                    <a:pt x="1414198" y="2815886"/>
                  </a:lnTo>
                  <a:lnTo>
                    <a:pt x="1417681" y="2814657"/>
                  </a:lnTo>
                  <a:lnTo>
                    <a:pt x="1421164" y="2813646"/>
                  </a:lnTo>
                  <a:lnTo>
                    <a:pt x="1424648" y="2812637"/>
                  </a:lnTo>
                  <a:lnTo>
                    <a:pt x="1428131" y="2814092"/>
                  </a:lnTo>
                  <a:lnTo>
                    <a:pt x="1431614" y="2812775"/>
                  </a:lnTo>
                  <a:lnTo>
                    <a:pt x="1435097" y="2811458"/>
                  </a:lnTo>
                  <a:lnTo>
                    <a:pt x="1438580" y="2811018"/>
                  </a:lnTo>
                  <a:lnTo>
                    <a:pt x="1442064" y="2809706"/>
                  </a:lnTo>
                  <a:lnTo>
                    <a:pt x="1445547" y="2808394"/>
                  </a:lnTo>
                  <a:lnTo>
                    <a:pt x="1449030" y="2807961"/>
                  </a:lnTo>
                  <a:lnTo>
                    <a:pt x="1452513" y="2806653"/>
                  </a:lnTo>
                  <a:lnTo>
                    <a:pt x="1455997" y="2806224"/>
                  </a:lnTo>
                  <a:lnTo>
                    <a:pt x="1459480" y="2804920"/>
                  </a:lnTo>
                  <a:lnTo>
                    <a:pt x="1462963" y="2803617"/>
                  </a:lnTo>
                  <a:lnTo>
                    <a:pt x="1466446" y="2803195"/>
                  </a:lnTo>
                  <a:lnTo>
                    <a:pt x="1469930" y="2801896"/>
                  </a:lnTo>
                  <a:lnTo>
                    <a:pt x="1473413" y="2800597"/>
                  </a:lnTo>
                  <a:lnTo>
                    <a:pt x="1476896" y="2799300"/>
                  </a:lnTo>
                  <a:lnTo>
                    <a:pt x="1480379" y="2798005"/>
                  </a:lnTo>
                  <a:lnTo>
                    <a:pt x="1483863" y="2796710"/>
                  </a:lnTo>
                  <a:lnTo>
                    <a:pt x="1487346" y="2798065"/>
                  </a:lnTo>
                  <a:lnTo>
                    <a:pt x="1490829" y="2796776"/>
                  </a:lnTo>
                  <a:lnTo>
                    <a:pt x="1494312" y="2797248"/>
                  </a:lnTo>
                  <a:lnTo>
                    <a:pt x="1497796" y="2795964"/>
                  </a:lnTo>
                  <a:lnTo>
                    <a:pt x="1501279" y="2794682"/>
                  </a:lnTo>
                  <a:lnTo>
                    <a:pt x="1504762" y="2795158"/>
                  </a:lnTo>
                  <a:lnTo>
                    <a:pt x="1508245" y="2793881"/>
                  </a:lnTo>
                  <a:lnTo>
                    <a:pt x="1511729" y="2792604"/>
                  </a:lnTo>
                  <a:lnTo>
                    <a:pt x="1515212" y="2791329"/>
                  </a:lnTo>
                  <a:lnTo>
                    <a:pt x="1518695" y="2790055"/>
                  </a:lnTo>
                  <a:lnTo>
                    <a:pt x="1522178" y="2788782"/>
                  </a:lnTo>
                  <a:lnTo>
                    <a:pt x="1525662" y="2789273"/>
                  </a:lnTo>
                  <a:lnTo>
                    <a:pt x="1529145" y="2788005"/>
                  </a:lnTo>
                  <a:lnTo>
                    <a:pt x="1532628" y="2786738"/>
                  </a:lnTo>
                  <a:lnTo>
                    <a:pt x="1536111" y="2791007"/>
                  </a:lnTo>
                  <a:lnTo>
                    <a:pt x="1539595" y="2790062"/>
                  </a:lnTo>
                  <a:lnTo>
                    <a:pt x="1543078" y="2810172"/>
                  </a:lnTo>
                  <a:lnTo>
                    <a:pt x="1546561" y="2808947"/>
                  </a:lnTo>
                  <a:lnTo>
                    <a:pt x="1550044" y="2807723"/>
                  </a:lnTo>
                  <a:lnTo>
                    <a:pt x="1553528" y="2817804"/>
                  </a:lnTo>
                  <a:lnTo>
                    <a:pt x="1557011" y="2816598"/>
                  </a:lnTo>
                  <a:lnTo>
                    <a:pt x="1560494" y="2815392"/>
                  </a:lnTo>
                  <a:lnTo>
                    <a:pt x="1563977" y="2815778"/>
                  </a:lnTo>
                  <a:lnTo>
                    <a:pt x="1567461" y="2814577"/>
                  </a:lnTo>
                  <a:lnTo>
                    <a:pt x="1570944" y="2813377"/>
                  </a:lnTo>
                  <a:lnTo>
                    <a:pt x="1574427" y="2821605"/>
                  </a:lnTo>
                  <a:lnTo>
                    <a:pt x="1577910" y="2820419"/>
                  </a:lnTo>
                  <a:lnTo>
                    <a:pt x="1581394" y="2819235"/>
                  </a:lnTo>
                  <a:lnTo>
                    <a:pt x="1584877" y="2818052"/>
                  </a:lnTo>
                  <a:lnTo>
                    <a:pt x="1588360" y="2816869"/>
                  </a:lnTo>
                  <a:lnTo>
                    <a:pt x="1591843" y="2821103"/>
                  </a:lnTo>
                  <a:lnTo>
                    <a:pt x="1595327" y="2819930"/>
                  </a:lnTo>
                  <a:lnTo>
                    <a:pt x="1598810" y="2818758"/>
                  </a:lnTo>
                  <a:lnTo>
                    <a:pt x="1602293" y="2822935"/>
                  </a:lnTo>
                  <a:lnTo>
                    <a:pt x="1605776" y="2821773"/>
                  </a:lnTo>
                  <a:lnTo>
                    <a:pt x="1609260" y="2820611"/>
                  </a:lnTo>
                  <a:lnTo>
                    <a:pt x="1612743" y="2821725"/>
                  </a:lnTo>
                  <a:lnTo>
                    <a:pt x="1616226" y="2820568"/>
                  </a:lnTo>
                  <a:lnTo>
                    <a:pt x="1619709" y="2819412"/>
                  </a:lnTo>
                  <a:lnTo>
                    <a:pt x="1623193" y="2818257"/>
                  </a:lnTo>
                  <a:lnTo>
                    <a:pt x="1626676" y="2817103"/>
                  </a:lnTo>
                  <a:lnTo>
                    <a:pt x="1630159" y="2824957"/>
                  </a:lnTo>
                  <a:lnTo>
                    <a:pt x="1633642" y="2823817"/>
                  </a:lnTo>
                  <a:lnTo>
                    <a:pt x="1637126" y="2822677"/>
                  </a:lnTo>
                  <a:lnTo>
                    <a:pt x="1640609" y="2837499"/>
                  </a:lnTo>
                  <a:lnTo>
                    <a:pt x="1644092" y="2836383"/>
                  </a:lnTo>
                  <a:lnTo>
                    <a:pt x="1647575" y="2835268"/>
                  </a:lnTo>
                  <a:lnTo>
                    <a:pt x="1651059" y="2834863"/>
                  </a:lnTo>
                  <a:lnTo>
                    <a:pt x="1654542" y="2833750"/>
                  </a:lnTo>
                  <a:lnTo>
                    <a:pt x="1658025" y="2832638"/>
                  </a:lnTo>
                  <a:lnTo>
                    <a:pt x="1661508" y="2831527"/>
                  </a:lnTo>
                  <a:lnTo>
                    <a:pt x="1664992" y="2830417"/>
                  </a:lnTo>
                  <a:lnTo>
                    <a:pt x="1668475" y="2829307"/>
                  </a:lnTo>
                  <a:lnTo>
                    <a:pt x="1671958" y="2833868"/>
                  </a:lnTo>
                  <a:lnTo>
                    <a:pt x="1675441" y="2832768"/>
                  </a:lnTo>
                  <a:lnTo>
                    <a:pt x="1678925" y="2838637"/>
                  </a:lnTo>
                  <a:lnTo>
                    <a:pt x="1682408" y="2837548"/>
                  </a:lnTo>
                  <a:lnTo>
                    <a:pt x="1685891" y="2836459"/>
                  </a:lnTo>
                  <a:lnTo>
                    <a:pt x="1689374" y="2835451"/>
                  </a:lnTo>
                  <a:lnTo>
                    <a:pt x="1692858" y="2834613"/>
                  </a:lnTo>
                  <a:lnTo>
                    <a:pt x="1696341" y="2833776"/>
                  </a:lnTo>
                  <a:lnTo>
                    <a:pt x="1699824" y="2837624"/>
                  </a:lnTo>
                  <a:lnTo>
                    <a:pt x="1703307" y="2836547"/>
                  </a:lnTo>
                  <a:lnTo>
                    <a:pt x="1706791" y="2835470"/>
                  </a:lnTo>
                  <a:lnTo>
                    <a:pt x="1710274" y="2835080"/>
                  </a:lnTo>
                  <a:lnTo>
                    <a:pt x="1713757" y="2834005"/>
                  </a:lnTo>
                  <a:lnTo>
                    <a:pt x="1717240" y="2832932"/>
                  </a:lnTo>
                  <a:lnTo>
                    <a:pt x="1720723" y="2837984"/>
                  </a:lnTo>
                  <a:lnTo>
                    <a:pt x="1724207" y="2836920"/>
                  </a:lnTo>
                  <a:lnTo>
                    <a:pt x="1727690" y="2835857"/>
                  </a:lnTo>
                  <a:lnTo>
                    <a:pt x="1731173" y="2834794"/>
                  </a:lnTo>
                  <a:lnTo>
                    <a:pt x="1734656" y="2833733"/>
                  </a:lnTo>
                  <a:lnTo>
                    <a:pt x="1738140" y="2845401"/>
                  </a:lnTo>
                  <a:lnTo>
                    <a:pt x="1741623" y="2844592"/>
                  </a:lnTo>
                  <a:lnTo>
                    <a:pt x="1745106" y="2843784"/>
                  </a:lnTo>
                  <a:lnTo>
                    <a:pt x="1748589" y="2845437"/>
                  </a:lnTo>
                  <a:lnTo>
                    <a:pt x="1752073" y="2844399"/>
                  </a:lnTo>
                  <a:lnTo>
                    <a:pt x="1755556" y="2843362"/>
                  </a:lnTo>
                  <a:lnTo>
                    <a:pt x="1759039" y="2845108"/>
                  </a:lnTo>
                  <a:lnTo>
                    <a:pt x="1762522" y="2844308"/>
                  </a:lnTo>
                  <a:lnTo>
                    <a:pt x="1766006" y="2843501"/>
                  </a:lnTo>
                  <a:lnTo>
                    <a:pt x="1769489" y="2842471"/>
                  </a:lnTo>
                  <a:lnTo>
                    <a:pt x="1772972" y="2841442"/>
                  </a:lnTo>
                  <a:lnTo>
                    <a:pt x="1776455" y="2848728"/>
                  </a:lnTo>
                  <a:lnTo>
                    <a:pt x="1779939" y="2847711"/>
                  </a:lnTo>
                  <a:lnTo>
                    <a:pt x="1783422" y="2846695"/>
                  </a:lnTo>
                  <a:lnTo>
                    <a:pt x="1786905" y="2850813"/>
                  </a:lnTo>
                  <a:lnTo>
                    <a:pt x="1790388" y="2850028"/>
                  </a:lnTo>
                  <a:lnTo>
                    <a:pt x="1793872" y="2849245"/>
                  </a:lnTo>
                  <a:lnTo>
                    <a:pt x="1797355" y="2848934"/>
                  </a:lnTo>
                  <a:lnTo>
                    <a:pt x="1800838" y="2847929"/>
                  </a:lnTo>
                  <a:lnTo>
                    <a:pt x="1804321" y="2846925"/>
                  </a:lnTo>
                  <a:lnTo>
                    <a:pt x="1807805" y="2851504"/>
                  </a:lnTo>
                  <a:lnTo>
                    <a:pt x="1811288" y="2850508"/>
                  </a:lnTo>
                  <a:lnTo>
                    <a:pt x="1814771" y="2856222"/>
                  </a:lnTo>
                  <a:lnTo>
                    <a:pt x="1818254" y="2855235"/>
                  </a:lnTo>
                  <a:lnTo>
                    <a:pt x="1821738" y="2854249"/>
                  </a:lnTo>
                  <a:lnTo>
                    <a:pt x="1825221" y="2855678"/>
                  </a:lnTo>
                  <a:lnTo>
                    <a:pt x="1828704" y="2854696"/>
                  </a:lnTo>
                  <a:lnTo>
                    <a:pt x="1832187" y="2853715"/>
                  </a:lnTo>
                  <a:lnTo>
                    <a:pt x="1835671" y="2855139"/>
                  </a:lnTo>
                  <a:lnTo>
                    <a:pt x="1839154" y="2854162"/>
                  </a:lnTo>
                  <a:lnTo>
                    <a:pt x="1842637" y="2853186"/>
                  </a:lnTo>
                  <a:lnTo>
                    <a:pt x="1846120" y="2853411"/>
                  </a:lnTo>
                  <a:lnTo>
                    <a:pt x="1849604" y="2852437"/>
                  </a:lnTo>
                  <a:lnTo>
                    <a:pt x="1853087" y="2851465"/>
                  </a:lnTo>
                  <a:lnTo>
                    <a:pt x="1856570" y="2858410"/>
                  </a:lnTo>
                  <a:lnTo>
                    <a:pt x="1860053" y="2857659"/>
                  </a:lnTo>
                  <a:lnTo>
                    <a:pt x="1863537" y="2858042"/>
                  </a:lnTo>
                  <a:lnTo>
                    <a:pt x="1867020" y="2857083"/>
                  </a:lnTo>
                  <a:lnTo>
                    <a:pt x="1870503" y="2856125"/>
                  </a:lnTo>
                  <a:lnTo>
                    <a:pt x="1873986" y="2864412"/>
                  </a:lnTo>
                  <a:lnTo>
                    <a:pt x="1877470" y="2863466"/>
                  </a:lnTo>
                  <a:lnTo>
                    <a:pt x="1880953" y="2862521"/>
                  </a:lnTo>
                  <a:lnTo>
                    <a:pt x="1884436" y="2870585"/>
                  </a:lnTo>
                  <a:lnTo>
                    <a:pt x="1887919" y="2869652"/>
                  </a:lnTo>
                  <a:lnTo>
                    <a:pt x="1891403" y="2868719"/>
                  </a:lnTo>
                  <a:lnTo>
                    <a:pt x="1894886" y="2884051"/>
                  </a:lnTo>
                  <a:lnTo>
                    <a:pt x="1898369" y="2883139"/>
                  </a:lnTo>
                  <a:lnTo>
                    <a:pt x="1901852" y="2882228"/>
                  </a:lnTo>
                  <a:lnTo>
                    <a:pt x="1905336" y="2881318"/>
                  </a:lnTo>
                  <a:lnTo>
                    <a:pt x="1908819" y="2880408"/>
                  </a:lnTo>
                  <a:lnTo>
                    <a:pt x="1912302" y="2888392"/>
                  </a:lnTo>
                  <a:lnTo>
                    <a:pt x="1915785" y="2887493"/>
                  </a:lnTo>
                  <a:lnTo>
                    <a:pt x="1919269" y="2886596"/>
                  </a:lnTo>
                  <a:lnTo>
                    <a:pt x="1922752" y="2895868"/>
                  </a:lnTo>
                  <a:lnTo>
                    <a:pt x="1926235" y="2894984"/>
                  </a:lnTo>
                  <a:lnTo>
                    <a:pt x="1929718" y="2894100"/>
                  </a:lnTo>
                  <a:lnTo>
                    <a:pt x="1933202" y="2894218"/>
                  </a:lnTo>
                  <a:lnTo>
                    <a:pt x="1936685" y="2893337"/>
                  </a:lnTo>
                  <a:lnTo>
                    <a:pt x="1940168" y="2892456"/>
                  </a:lnTo>
                  <a:lnTo>
                    <a:pt x="1943651" y="2892577"/>
                  </a:lnTo>
                  <a:lnTo>
                    <a:pt x="1947135" y="2891698"/>
                  </a:lnTo>
                  <a:lnTo>
                    <a:pt x="1950618" y="2892340"/>
                  </a:lnTo>
                  <a:lnTo>
                    <a:pt x="1954101" y="2891643"/>
                  </a:lnTo>
                  <a:lnTo>
                    <a:pt x="1957584" y="2890947"/>
                  </a:lnTo>
                  <a:lnTo>
                    <a:pt x="1961068" y="2891979"/>
                  </a:lnTo>
                  <a:lnTo>
                    <a:pt x="1964551" y="2891998"/>
                  </a:lnTo>
                  <a:lnTo>
                    <a:pt x="1968034" y="2892018"/>
                  </a:lnTo>
                  <a:lnTo>
                    <a:pt x="1971517" y="2896949"/>
                  </a:lnTo>
                  <a:lnTo>
                    <a:pt x="1975001" y="2896088"/>
                  </a:lnTo>
                  <a:lnTo>
                    <a:pt x="1978484" y="2895227"/>
                  </a:lnTo>
                  <a:lnTo>
                    <a:pt x="1981967" y="2899679"/>
                  </a:lnTo>
                  <a:lnTo>
                    <a:pt x="1985450" y="2898826"/>
                  </a:lnTo>
                  <a:lnTo>
                    <a:pt x="1988934" y="2897973"/>
                  </a:lnTo>
                  <a:lnTo>
                    <a:pt x="1992417" y="2898079"/>
                  </a:lnTo>
                  <a:lnTo>
                    <a:pt x="1995900" y="2897228"/>
                  </a:lnTo>
                  <a:lnTo>
                    <a:pt x="1999383" y="2896410"/>
                  </a:lnTo>
                  <a:lnTo>
                    <a:pt x="2002867" y="2895732"/>
                  </a:lnTo>
                  <a:lnTo>
                    <a:pt x="2006350" y="2895056"/>
                  </a:lnTo>
                  <a:lnTo>
                    <a:pt x="2009833" y="2894311"/>
                  </a:lnTo>
                  <a:lnTo>
                    <a:pt x="2013316" y="2893463"/>
                  </a:lnTo>
                  <a:lnTo>
                    <a:pt x="2016799" y="2892616"/>
                  </a:lnTo>
                  <a:lnTo>
                    <a:pt x="2020283" y="2892732"/>
                  </a:lnTo>
                  <a:lnTo>
                    <a:pt x="2023766" y="2891887"/>
                  </a:lnTo>
                  <a:lnTo>
                    <a:pt x="2027249" y="2891042"/>
                  </a:lnTo>
                  <a:lnTo>
                    <a:pt x="2030732" y="2890198"/>
                  </a:lnTo>
                  <a:lnTo>
                    <a:pt x="2034216" y="2889354"/>
                  </a:lnTo>
                  <a:lnTo>
                    <a:pt x="2037699" y="2893782"/>
                  </a:lnTo>
                  <a:lnTo>
                    <a:pt x="2041182" y="2892945"/>
                  </a:lnTo>
                  <a:lnTo>
                    <a:pt x="2044665" y="2892109"/>
                  </a:lnTo>
                  <a:lnTo>
                    <a:pt x="2048149" y="2903410"/>
                  </a:lnTo>
                  <a:lnTo>
                    <a:pt x="2051632" y="2902589"/>
                  </a:lnTo>
                  <a:lnTo>
                    <a:pt x="2055115" y="2901767"/>
                  </a:lnTo>
                  <a:lnTo>
                    <a:pt x="2058598" y="2900947"/>
                  </a:lnTo>
                  <a:lnTo>
                    <a:pt x="2062082" y="2900126"/>
                  </a:lnTo>
                  <a:lnTo>
                    <a:pt x="2065565" y="2899306"/>
                  </a:lnTo>
                  <a:lnTo>
                    <a:pt x="2069048" y="2899406"/>
                  </a:lnTo>
                  <a:lnTo>
                    <a:pt x="2072531" y="2898588"/>
                  </a:lnTo>
                  <a:lnTo>
                    <a:pt x="2076015" y="2897771"/>
                  </a:lnTo>
                  <a:lnTo>
                    <a:pt x="2079498" y="2897414"/>
                  </a:lnTo>
                  <a:lnTo>
                    <a:pt x="2082981" y="2896598"/>
                  </a:lnTo>
                  <a:lnTo>
                    <a:pt x="2086464" y="2895782"/>
                  </a:lnTo>
                  <a:lnTo>
                    <a:pt x="2089948" y="2894967"/>
                  </a:lnTo>
                  <a:lnTo>
                    <a:pt x="2093431" y="2894153"/>
                  </a:lnTo>
                  <a:lnTo>
                    <a:pt x="2096914" y="2895641"/>
                  </a:lnTo>
                  <a:lnTo>
                    <a:pt x="2100397" y="2894829"/>
                  </a:lnTo>
                  <a:lnTo>
                    <a:pt x="2103881" y="2894019"/>
                  </a:lnTo>
                  <a:lnTo>
                    <a:pt x="2107364" y="2906698"/>
                  </a:lnTo>
                  <a:lnTo>
                    <a:pt x="2110847" y="2905903"/>
                  </a:lnTo>
                  <a:lnTo>
                    <a:pt x="2114330" y="2905109"/>
                  </a:lnTo>
                  <a:lnTo>
                    <a:pt x="2117814" y="2906947"/>
                  </a:lnTo>
                  <a:lnTo>
                    <a:pt x="2121297" y="2906157"/>
                  </a:lnTo>
                  <a:lnTo>
                    <a:pt x="2124780" y="2905366"/>
                  </a:lnTo>
                  <a:lnTo>
                    <a:pt x="2128263" y="2905451"/>
                  </a:lnTo>
                  <a:lnTo>
                    <a:pt x="2131747" y="2904663"/>
                  </a:lnTo>
                  <a:lnTo>
                    <a:pt x="2135230" y="2904312"/>
                  </a:lnTo>
                  <a:lnTo>
                    <a:pt x="2138713" y="2903525"/>
                  </a:lnTo>
                  <a:lnTo>
                    <a:pt x="2142196" y="2902738"/>
                  </a:lnTo>
                  <a:lnTo>
                    <a:pt x="2145680" y="2907661"/>
                  </a:lnTo>
                  <a:lnTo>
                    <a:pt x="2149163" y="2907036"/>
                  </a:lnTo>
                  <a:lnTo>
                    <a:pt x="2152646" y="2906411"/>
                  </a:lnTo>
                  <a:lnTo>
                    <a:pt x="2156129" y="2908266"/>
                  </a:lnTo>
                  <a:lnTo>
                    <a:pt x="2159613" y="2907491"/>
                  </a:lnTo>
                  <a:lnTo>
                    <a:pt x="2163096" y="2906716"/>
                  </a:lnTo>
                  <a:lnTo>
                    <a:pt x="2166579" y="2905941"/>
                  </a:lnTo>
                  <a:lnTo>
                    <a:pt x="2170062" y="2905167"/>
                  </a:lnTo>
                  <a:lnTo>
                    <a:pt x="2173546" y="2904394"/>
                  </a:lnTo>
                  <a:lnTo>
                    <a:pt x="2177029" y="2903620"/>
                  </a:lnTo>
                  <a:lnTo>
                    <a:pt x="2180512" y="2902847"/>
                  </a:lnTo>
                  <a:lnTo>
                    <a:pt x="2183995" y="2902075"/>
                  </a:lnTo>
                  <a:lnTo>
                    <a:pt x="2187479" y="2901303"/>
                  </a:lnTo>
                  <a:lnTo>
                    <a:pt x="2190962" y="2900531"/>
                  </a:lnTo>
                  <a:lnTo>
                    <a:pt x="2194445" y="2900192"/>
                  </a:lnTo>
                  <a:lnTo>
                    <a:pt x="2197928" y="2899421"/>
                  </a:lnTo>
                  <a:lnTo>
                    <a:pt x="2201412" y="2898651"/>
                  </a:lnTo>
                  <a:lnTo>
                    <a:pt x="2204895" y="2900038"/>
                  </a:lnTo>
                  <a:lnTo>
                    <a:pt x="2208378" y="2899272"/>
                  </a:lnTo>
                  <a:lnTo>
                    <a:pt x="2211861" y="2898505"/>
                  </a:lnTo>
                  <a:lnTo>
                    <a:pt x="2215345" y="2897739"/>
                  </a:lnTo>
                  <a:lnTo>
                    <a:pt x="2218828" y="2896973"/>
                  </a:lnTo>
                  <a:lnTo>
                    <a:pt x="2222311" y="2899643"/>
                  </a:lnTo>
                  <a:lnTo>
                    <a:pt x="2225794" y="2898882"/>
                  </a:lnTo>
                  <a:lnTo>
                    <a:pt x="2229278" y="2898121"/>
                  </a:lnTo>
                  <a:lnTo>
                    <a:pt x="2232761" y="2899919"/>
                  </a:lnTo>
                  <a:lnTo>
                    <a:pt x="2236244" y="2899162"/>
                  </a:lnTo>
                  <a:lnTo>
                    <a:pt x="2239727" y="2898405"/>
                  </a:lnTo>
                  <a:lnTo>
                    <a:pt x="2243211" y="2897648"/>
                  </a:lnTo>
                  <a:lnTo>
                    <a:pt x="2246694" y="2896892"/>
                  </a:lnTo>
                  <a:lnTo>
                    <a:pt x="2250177" y="2896136"/>
                  </a:lnTo>
                  <a:lnTo>
                    <a:pt x="2253660" y="2898778"/>
                  </a:lnTo>
                  <a:lnTo>
                    <a:pt x="2257144" y="2898026"/>
                  </a:lnTo>
                  <a:lnTo>
                    <a:pt x="2260627" y="2897275"/>
                  </a:lnTo>
                  <a:lnTo>
                    <a:pt x="2264110" y="2898361"/>
                  </a:lnTo>
                  <a:lnTo>
                    <a:pt x="2267593" y="2897763"/>
                  </a:lnTo>
                  <a:lnTo>
                    <a:pt x="2271077" y="2900073"/>
                  </a:lnTo>
                  <a:lnTo>
                    <a:pt x="2274560" y="2899328"/>
                  </a:lnTo>
                  <a:lnTo>
                    <a:pt x="2278043" y="2898584"/>
                  </a:lnTo>
                  <a:lnTo>
                    <a:pt x="2281526" y="2901288"/>
                  </a:lnTo>
                  <a:lnTo>
                    <a:pt x="2285010" y="2900846"/>
                  </a:lnTo>
                  <a:lnTo>
                    <a:pt x="2288493" y="2900403"/>
                  </a:lnTo>
                  <a:lnTo>
                    <a:pt x="2291976" y="2900192"/>
                  </a:lnTo>
                  <a:lnTo>
                    <a:pt x="2295459" y="2899454"/>
                  </a:lnTo>
                  <a:lnTo>
                    <a:pt x="2298942" y="2898717"/>
                  </a:lnTo>
                  <a:lnTo>
                    <a:pt x="2302426" y="2897980"/>
                  </a:lnTo>
                  <a:lnTo>
                    <a:pt x="2305909" y="2897244"/>
                  </a:lnTo>
                  <a:lnTo>
                    <a:pt x="2309392" y="2896508"/>
                  </a:lnTo>
                  <a:lnTo>
                    <a:pt x="2312875" y="2895772"/>
                  </a:lnTo>
                  <a:lnTo>
                    <a:pt x="2316359" y="2895037"/>
                  </a:lnTo>
                  <a:lnTo>
                    <a:pt x="2319842" y="2895548"/>
                  </a:lnTo>
                  <a:lnTo>
                    <a:pt x="2323325" y="2894815"/>
                  </a:lnTo>
                  <a:lnTo>
                    <a:pt x="2326808" y="2894082"/>
                  </a:lnTo>
                  <a:lnTo>
                    <a:pt x="2330292" y="2893765"/>
                  </a:lnTo>
                  <a:lnTo>
                    <a:pt x="2333775" y="2893033"/>
                  </a:lnTo>
                  <a:lnTo>
                    <a:pt x="2337258" y="2892302"/>
                  </a:lnTo>
                  <a:lnTo>
                    <a:pt x="2340741" y="2891987"/>
                  </a:lnTo>
                  <a:lnTo>
                    <a:pt x="2344225" y="2891257"/>
                  </a:lnTo>
                  <a:lnTo>
                    <a:pt x="2347708" y="2890527"/>
                  </a:lnTo>
                  <a:lnTo>
                    <a:pt x="2351191" y="2890630"/>
                  </a:lnTo>
                  <a:lnTo>
                    <a:pt x="2354674" y="2889902"/>
                  </a:lnTo>
                  <a:lnTo>
                    <a:pt x="2358158" y="2894152"/>
                  </a:lnTo>
                  <a:lnTo>
                    <a:pt x="2361641" y="2893577"/>
                  </a:lnTo>
                  <a:lnTo>
                    <a:pt x="2365124" y="2893002"/>
                  </a:lnTo>
                  <a:lnTo>
                    <a:pt x="2368607" y="2910294"/>
                  </a:lnTo>
                  <a:lnTo>
                    <a:pt x="2372091" y="2909590"/>
                  </a:lnTo>
                  <a:lnTo>
                    <a:pt x="2375574" y="2908887"/>
                  </a:lnTo>
                  <a:lnTo>
                    <a:pt x="2379057" y="2912793"/>
                  </a:lnTo>
                  <a:lnTo>
                    <a:pt x="2382540" y="2912094"/>
                  </a:lnTo>
                  <a:lnTo>
                    <a:pt x="2386024" y="2911396"/>
                  </a:lnTo>
                  <a:lnTo>
                    <a:pt x="2389507" y="2911843"/>
                  </a:lnTo>
                  <a:lnTo>
                    <a:pt x="2392990" y="2911147"/>
                  </a:lnTo>
                  <a:lnTo>
                    <a:pt x="2396473" y="2910451"/>
                  </a:lnTo>
                  <a:lnTo>
                    <a:pt x="2399957" y="2916172"/>
                  </a:lnTo>
                  <a:lnTo>
                    <a:pt x="2403440" y="2915483"/>
                  </a:lnTo>
                  <a:lnTo>
                    <a:pt x="2406923" y="2914795"/>
                  </a:lnTo>
                  <a:lnTo>
                    <a:pt x="2410406" y="2914107"/>
                  </a:lnTo>
                  <a:lnTo>
                    <a:pt x="2413890" y="2913419"/>
                  </a:lnTo>
                  <a:lnTo>
                    <a:pt x="2417373" y="2915716"/>
                  </a:lnTo>
                  <a:lnTo>
                    <a:pt x="2420856" y="2915032"/>
                  </a:lnTo>
                  <a:lnTo>
                    <a:pt x="2424339" y="2914348"/>
                  </a:lnTo>
                  <a:lnTo>
                    <a:pt x="2427823" y="2922459"/>
                  </a:lnTo>
                  <a:lnTo>
                    <a:pt x="2431306" y="2921784"/>
                  </a:lnTo>
                  <a:lnTo>
                    <a:pt x="2434789" y="2921110"/>
                  </a:lnTo>
                  <a:lnTo>
                    <a:pt x="2438272" y="2927933"/>
                  </a:lnTo>
                  <a:lnTo>
                    <a:pt x="2441756" y="2927267"/>
                  </a:lnTo>
                  <a:lnTo>
                    <a:pt x="2445239" y="2926600"/>
                  </a:lnTo>
                  <a:lnTo>
                    <a:pt x="2448722" y="2925934"/>
                  </a:lnTo>
                  <a:lnTo>
                    <a:pt x="2452205" y="2925269"/>
                  </a:lnTo>
                  <a:lnTo>
                    <a:pt x="2455689" y="2940091"/>
                  </a:lnTo>
                  <a:lnTo>
                    <a:pt x="2459172" y="2939441"/>
                  </a:lnTo>
                  <a:lnTo>
                    <a:pt x="2462655" y="2938791"/>
                  </a:lnTo>
                  <a:lnTo>
                    <a:pt x="2466138" y="2939204"/>
                  </a:lnTo>
                  <a:lnTo>
                    <a:pt x="2469622" y="2938676"/>
                  </a:lnTo>
                  <a:lnTo>
                    <a:pt x="2473105" y="2938148"/>
                  </a:lnTo>
                  <a:lnTo>
                    <a:pt x="2476588" y="2940536"/>
                  </a:lnTo>
                  <a:lnTo>
                    <a:pt x="2480071" y="2939891"/>
                  </a:lnTo>
                  <a:lnTo>
                    <a:pt x="2483555" y="2939248"/>
                  </a:lnTo>
                  <a:lnTo>
                    <a:pt x="2487038" y="2944950"/>
                  </a:lnTo>
                  <a:lnTo>
                    <a:pt x="2490521" y="2944429"/>
                  </a:lnTo>
                  <a:lnTo>
                    <a:pt x="2494004" y="2951581"/>
                  </a:lnTo>
                  <a:lnTo>
                    <a:pt x="2497488" y="2950952"/>
                  </a:lnTo>
                  <a:lnTo>
                    <a:pt x="2500971" y="2950323"/>
                  </a:lnTo>
                  <a:lnTo>
                    <a:pt x="2504454" y="2952842"/>
                  </a:lnTo>
                  <a:lnTo>
                    <a:pt x="2507937" y="2952217"/>
                  </a:lnTo>
                  <a:lnTo>
                    <a:pt x="2511421" y="2951592"/>
                  </a:lnTo>
                  <a:lnTo>
                    <a:pt x="2514904" y="2952844"/>
                  </a:lnTo>
                  <a:lnTo>
                    <a:pt x="2518387" y="2952221"/>
                  </a:lnTo>
                  <a:lnTo>
                    <a:pt x="2521870" y="2951599"/>
                  </a:lnTo>
                  <a:lnTo>
                    <a:pt x="2525354" y="2954392"/>
                  </a:lnTo>
                  <a:lnTo>
                    <a:pt x="2528837" y="2953773"/>
                  </a:lnTo>
                  <a:lnTo>
                    <a:pt x="2532320" y="2953155"/>
                  </a:lnTo>
                  <a:lnTo>
                    <a:pt x="2535803" y="2958048"/>
                  </a:lnTo>
                  <a:lnTo>
                    <a:pt x="2539287" y="2957436"/>
                  </a:lnTo>
                  <a:lnTo>
                    <a:pt x="2542770" y="2962232"/>
                  </a:lnTo>
                  <a:lnTo>
                    <a:pt x="2546253" y="2961625"/>
                  </a:lnTo>
                  <a:lnTo>
                    <a:pt x="2549736" y="2961018"/>
                  </a:lnTo>
                  <a:lnTo>
                    <a:pt x="2553220" y="2960710"/>
                  </a:lnTo>
                  <a:lnTo>
                    <a:pt x="2556703" y="2960104"/>
                  </a:lnTo>
                  <a:lnTo>
                    <a:pt x="2560186" y="2959499"/>
                  </a:lnTo>
                  <a:lnTo>
                    <a:pt x="2563669" y="2959192"/>
                  </a:lnTo>
                  <a:lnTo>
                    <a:pt x="2567153" y="2958587"/>
                  </a:lnTo>
                  <a:lnTo>
                    <a:pt x="2570636" y="2957982"/>
                  </a:lnTo>
                  <a:lnTo>
                    <a:pt x="2574119" y="2961535"/>
                  </a:lnTo>
                  <a:lnTo>
                    <a:pt x="2577602" y="2960934"/>
                  </a:lnTo>
                  <a:lnTo>
                    <a:pt x="2581085" y="2968469"/>
                  </a:lnTo>
                  <a:lnTo>
                    <a:pt x="2584569" y="2967877"/>
                  </a:lnTo>
                  <a:lnTo>
                    <a:pt x="2588052" y="2967285"/>
                  </a:lnTo>
                  <a:lnTo>
                    <a:pt x="2591535" y="2967267"/>
                  </a:lnTo>
                  <a:lnTo>
                    <a:pt x="2595018" y="2966676"/>
                  </a:lnTo>
                  <a:lnTo>
                    <a:pt x="2598502" y="2966085"/>
                  </a:lnTo>
                  <a:lnTo>
                    <a:pt x="2601985" y="2970891"/>
                  </a:lnTo>
                  <a:lnTo>
                    <a:pt x="2605468" y="2970306"/>
                  </a:lnTo>
                  <a:lnTo>
                    <a:pt x="2608951" y="2969721"/>
                  </a:lnTo>
                  <a:lnTo>
                    <a:pt x="2612435" y="2973884"/>
                  </a:lnTo>
                  <a:lnTo>
                    <a:pt x="2615918" y="2973304"/>
                  </a:lnTo>
                  <a:lnTo>
                    <a:pt x="2619401" y="2972724"/>
                  </a:lnTo>
                  <a:lnTo>
                    <a:pt x="2622884" y="2980066"/>
                  </a:lnTo>
                  <a:lnTo>
                    <a:pt x="2626368" y="2979494"/>
                  </a:lnTo>
                  <a:lnTo>
                    <a:pt x="2629851" y="2980028"/>
                  </a:lnTo>
                  <a:lnTo>
                    <a:pt x="2633334" y="2979699"/>
                  </a:lnTo>
                  <a:lnTo>
                    <a:pt x="2636817" y="2979370"/>
                  </a:lnTo>
                  <a:lnTo>
                    <a:pt x="2640301" y="2979042"/>
                  </a:lnTo>
                  <a:lnTo>
                    <a:pt x="2643784" y="2978714"/>
                  </a:lnTo>
                  <a:lnTo>
                    <a:pt x="2647267" y="2978386"/>
                  </a:lnTo>
                  <a:lnTo>
                    <a:pt x="2650750" y="2978462"/>
                  </a:lnTo>
                  <a:lnTo>
                    <a:pt x="2654234" y="2977895"/>
                  </a:lnTo>
                  <a:lnTo>
                    <a:pt x="2657717" y="2977328"/>
                  </a:lnTo>
                  <a:lnTo>
                    <a:pt x="2661200" y="2979698"/>
                  </a:lnTo>
                  <a:lnTo>
                    <a:pt x="2664683" y="2979134"/>
                  </a:lnTo>
                  <a:lnTo>
                    <a:pt x="2668167" y="2978570"/>
                  </a:lnTo>
                  <a:lnTo>
                    <a:pt x="2671650" y="2980127"/>
                  </a:lnTo>
                  <a:lnTo>
                    <a:pt x="2675133" y="2979566"/>
                  </a:lnTo>
                  <a:lnTo>
                    <a:pt x="2678616" y="2979005"/>
                  </a:lnTo>
                  <a:lnTo>
                    <a:pt x="2682100" y="2978445"/>
                  </a:lnTo>
                  <a:lnTo>
                    <a:pt x="2685583" y="2977884"/>
                  </a:lnTo>
                  <a:lnTo>
                    <a:pt x="2689066" y="2984383"/>
                  </a:lnTo>
                  <a:lnTo>
                    <a:pt x="2692549" y="2983829"/>
                  </a:lnTo>
                  <a:lnTo>
                    <a:pt x="2696033" y="2983276"/>
                  </a:lnTo>
                  <a:lnTo>
                    <a:pt x="2699516" y="2983497"/>
                  </a:lnTo>
                  <a:lnTo>
                    <a:pt x="2702999" y="2982945"/>
                  </a:lnTo>
                  <a:lnTo>
                    <a:pt x="2706482" y="2982393"/>
                  </a:lnTo>
                  <a:lnTo>
                    <a:pt x="2709966" y="2981841"/>
                  </a:lnTo>
                  <a:lnTo>
                    <a:pt x="2713449" y="2981289"/>
                  </a:lnTo>
                  <a:lnTo>
                    <a:pt x="2716932" y="2980738"/>
                  </a:lnTo>
                  <a:lnTo>
                    <a:pt x="2720415" y="2980187"/>
                  </a:lnTo>
                  <a:lnTo>
                    <a:pt x="2723899" y="2979636"/>
                  </a:lnTo>
                  <a:lnTo>
                    <a:pt x="2727382" y="2982949"/>
                  </a:lnTo>
                  <a:lnTo>
                    <a:pt x="2730865" y="2982402"/>
                  </a:lnTo>
                  <a:lnTo>
                    <a:pt x="2734348" y="2981855"/>
                  </a:lnTo>
                  <a:lnTo>
                    <a:pt x="2737832" y="2982842"/>
                  </a:lnTo>
                  <a:lnTo>
                    <a:pt x="2741315" y="2982297"/>
                  </a:lnTo>
                  <a:lnTo>
                    <a:pt x="2744798" y="2981752"/>
                  </a:lnTo>
                  <a:lnTo>
                    <a:pt x="2748281" y="2983749"/>
                  </a:lnTo>
                  <a:lnTo>
                    <a:pt x="2751765" y="2983207"/>
                  </a:lnTo>
                  <a:lnTo>
                    <a:pt x="2755248" y="2982665"/>
                  </a:lnTo>
                  <a:lnTo>
                    <a:pt x="2758731" y="2991332"/>
                  </a:lnTo>
                  <a:lnTo>
                    <a:pt x="2762214" y="2990799"/>
                  </a:lnTo>
                  <a:lnTo>
                    <a:pt x="2765698" y="2991487"/>
                  </a:lnTo>
                  <a:lnTo>
                    <a:pt x="2769181" y="2990955"/>
                  </a:lnTo>
                  <a:lnTo>
                    <a:pt x="2772664" y="2990423"/>
                  </a:lnTo>
                  <a:lnTo>
                    <a:pt x="2776147" y="2990166"/>
                  </a:lnTo>
                  <a:lnTo>
                    <a:pt x="2779631" y="2989723"/>
                  </a:lnTo>
                  <a:lnTo>
                    <a:pt x="2783114" y="2989280"/>
                  </a:lnTo>
                  <a:lnTo>
                    <a:pt x="2786597" y="2989276"/>
                  </a:lnTo>
                  <a:lnTo>
                    <a:pt x="2790080" y="2988746"/>
                  </a:lnTo>
                  <a:lnTo>
                    <a:pt x="2793564" y="2988217"/>
                  </a:lnTo>
                  <a:lnTo>
                    <a:pt x="2797047" y="2989636"/>
                  </a:lnTo>
                  <a:lnTo>
                    <a:pt x="2800530" y="2989109"/>
                  </a:lnTo>
                  <a:lnTo>
                    <a:pt x="2804013" y="2988581"/>
                  </a:lnTo>
                  <a:lnTo>
                    <a:pt x="2807497" y="2997364"/>
                  </a:lnTo>
                  <a:lnTo>
                    <a:pt x="2810980" y="2996846"/>
                  </a:lnTo>
                  <a:lnTo>
                    <a:pt x="2814463" y="3000515"/>
                  </a:lnTo>
                  <a:lnTo>
                    <a:pt x="2817946" y="3000000"/>
                  </a:lnTo>
                  <a:lnTo>
                    <a:pt x="2821430" y="2999486"/>
                  </a:lnTo>
                  <a:lnTo>
                    <a:pt x="2824913" y="3000585"/>
                  </a:lnTo>
                  <a:lnTo>
                    <a:pt x="2828396" y="3000072"/>
                  </a:lnTo>
                  <a:lnTo>
                    <a:pt x="2831879" y="2999560"/>
                  </a:lnTo>
                  <a:lnTo>
                    <a:pt x="2835363" y="3006754"/>
                  </a:lnTo>
                  <a:lnTo>
                    <a:pt x="2838846" y="3006249"/>
                  </a:lnTo>
                  <a:lnTo>
                    <a:pt x="2842329" y="3005744"/>
                  </a:lnTo>
                  <a:lnTo>
                    <a:pt x="2845812" y="3007022"/>
                  </a:lnTo>
                  <a:lnTo>
                    <a:pt x="2849296" y="3006518"/>
                  </a:lnTo>
                  <a:lnTo>
                    <a:pt x="2852779" y="3011076"/>
                  </a:lnTo>
                  <a:lnTo>
                    <a:pt x="2856262" y="3010578"/>
                  </a:lnTo>
                  <a:lnTo>
                    <a:pt x="2859745" y="3010080"/>
                  </a:lnTo>
                  <a:lnTo>
                    <a:pt x="2863229" y="3012186"/>
                  </a:lnTo>
                  <a:lnTo>
                    <a:pt x="2866712" y="3011691"/>
                  </a:lnTo>
                  <a:lnTo>
                    <a:pt x="2870195" y="3011196"/>
                  </a:lnTo>
                  <a:lnTo>
                    <a:pt x="2873678" y="3010700"/>
                  </a:lnTo>
                  <a:lnTo>
                    <a:pt x="2877161" y="3010205"/>
                  </a:lnTo>
                  <a:lnTo>
                    <a:pt x="2880645" y="3009711"/>
                  </a:lnTo>
                  <a:lnTo>
                    <a:pt x="2884128" y="3012663"/>
                  </a:lnTo>
                  <a:lnTo>
                    <a:pt x="2887611" y="3012172"/>
                  </a:lnTo>
                  <a:lnTo>
                    <a:pt x="2891094" y="3011680"/>
                  </a:lnTo>
                  <a:lnTo>
                    <a:pt x="2894578" y="3013324"/>
                  </a:lnTo>
                  <a:lnTo>
                    <a:pt x="2898061" y="3012835"/>
                  </a:lnTo>
                  <a:lnTo>
                    <a:pt x="2901544" y="3012771"/>
                  </a:lnTo>
                  <a:lnTo>
                    <a:pt x="2905027" y="3012283"/>
                  </a:lnTo>
                  <a:lnTo>
                    <a:pt x="2908511" y="3011794"/>
                  </a:lnTo>
                  <a:lnTo>
                    <a:pt x="2911994" y="3015320"/>
                  </a:lnTo>
                  <a:lnTo>
                    <a:pt x="2915477" y="3014835"/>
                  </a:lnTo>
                  <a:lnTo>
                    <a:pt x="2918960" y="3014351"/>
                  </a:lnTo>
                  <a:lnTo>
                    <a:pt x="2922444" y="3014329"/>
                  </a:lnTo>
                  <a:lnTo>
                    <a:pt x="2925927" y="3013920"/>
                  </a:lnTo>
                  <a:lnTo>
                    <a:pt x="2929410" y="3013512"/>
                  </a:lnTo>
                  <a:lnTo>
                    <a:pt x="2932893" y="3015553"/>
                  </a:lnTo>
                  <a:lnTo>
                    <a:pt x="2936377" y="3015072"/>
                  </a:lnTo>
                  <a:lnTo>
                    <a:pt x="2939860" y="3014591"/>
                  </a:lnTo>
                  <a:lnTo>
                    <a:pt x="2943343" y="3014942"/>
                  </a:lnTo>
                  <a:lnTo>
                    <a:pt x="2946826" y="3014463"/>
                  </a:lnTo>
                  <a:lnTo>
                    <a:pt x="2950310" y="3013983"/>
                  </a:lnTo>
                  <a:lnTo>
                    <a:pt x="2953793" y="3013504"/>
                  </a:lnTo>
                  <a:lnTo>
                    <a:pt x="2957276" y="3013025"/>
                  </a:lnTo>
                  <a:lnTo>
                    <a:pt x="2960759" y="3020164"/>
                  </a:lnTo>
                  <a:lnTo>
                    <a:pt x="2964243" y="3019764"/>
                  </a:lnTo>
                  <a:lnTo>
                    <a:pt x="2967726" y="3019365"/>
                  </a:lnTo>
                  <a:lnTo>
                    <a:pt x="2971209" y="3019122"/>
                  </a:lnTo>
                  <a:lnTo>
                    <a:pt x="2974692" y="3018650"/>
                  </a:lnTo>
                  <a:lnTo>
                    <a:pt x="2978176" y="3018179"/>
                  </a:lnTo>
                  <a:lnTo>
                    <a:pt x="2981659" y="3020586"/>
                  </a:lnTo>
                  <a:lnTo>
                    <a:pt x="2985142" y="3020189"/>
                  </a:lnTo>
                  <a:lnTo>
                    <a:pt x="2988625" y="3020188"/>
                  </a:lnTo>
                  <a:lnTo>
                    <a:pt x="2992109" y="3019720"/>
                  </a:lnTo>
                  <a:lnTo>
                    <a:pt x="2995592" y="3019252"/>
                  </a:lnTo>
                  <a:lnTo>
                    <a:pt x="2999075" y="3019585"/>
                  </a:lnTo>
                  <a:lnTo>
                    <a:pt x="3002558" y="3019118"/>
                  </a:lnTo>
                  <a:lnTo>
                    <a:pt x="3006042" y="3018651"/>
                  </a:lnTo>
                  <a:lnTo>
                    <a:pt x="3009525" y="3020377"/>
                  </a:lnTo>
                  <a:lnTo>
                    <a:pt x="3013008" y="3019912"/>
                  </a:lnTo>
                  <a:lnTo>
                    <a:pt x="3016491" y="3019448"/>
                  </a:lnTo>
                  <a:lnTo>
                    <a:pt x="3019975" y="3029096"/>
                  </a:lnTo>
                  <a:lnTo>
                    <a:pt x="3023458" y="3028641"/>
                  </a:lnTo>
                  <a:lnTo>
                    <a:pt x="3026941" y="3028186"/>
                  </a:lnTo>
                  <a:lnTo>
                    <a:pt x="3030424" y="3029630"/>
                  </a:lnTo>
                  <a:lnTo>
                    <a:pt x="3033908" y="3029176"/>
                  </a:lnTo>
                  <a:lnTo>
                    <a:pt x="3037391" y="3029102"/>
                  </a:lnTo>
                  <a:lnTo>
                    <a:pt x="3040874" y="3028649"/>
                  </a:lnTo>
                  <a:lnTo>
                    <a:pt x="3044357" y="3028196"/>
                  </a:lnTo>
                  <a:lnTo>
                    <a:pt x="3047841" y="3029067"/>
                  </a:lnTo>
                  <a:lnTo>
                    <a:pt x="3051324" y="3028616"/>
                  </a:lnTo>
                  <a:lnTo>
                    <a:pt x="3054807" y="3028165"/>
                  </a:lnTo>
                  <a:lnTo>
                    <a:pt x="3058290" y="3029783"/>
                  </a:lnTo>
                  <a:lnTo>
                    <a:pt x="3061774" y="3029334"/>
                  </a:lnTo>
                  <a:lnTo>
                    <a:pt x="3065257" y="3028885"/>
                  </a:lnTo>
                  <a:lnTo>
                    <a:pt x="3068740" y="3031050"/>
                  </a:lnTo>
                  <a:lnTo>
                    <a:pt x="3072223" y="3030603"/>
                  </a:lnTo>
                  <a:lnTo>
                    <a:pt x="3075707" y="3030157"/>
                  </a:lnTo>
                  <a:lnTo>
                    <a:pt x="3079190" y="3035108"/>
                  </a:lnTo>
                  <a:lnTo>
                    <a:pt x="3082673" y="3034731"/>
                  </a:lnTo>
                  <a:lnTo>
                    <a:pt x="3086156" y="3035068"/>
                  </a:lnTo>
                  <a:lnTo>
                    <a:pt x="3089640" y="3034627"/>
                  </a:lnTo>
                  <a:lnTo>
                    <a:pt x="3093123" y="3034187"/>
                  </a:lnTo>
                  <a:lnTo>
                    <a:pt x="3096606" y="3034137"/>
                  </a:lnTo>
                  <a:lnTo>
                    <a:pt x="3100089" y="3033762"/>
                  </a:lnTo>
                  <a:lnTo>
                    <a:pt x="3103573" y="3033388"/>
                  </a:lnTo>
                  <a:lnTo>
                    <a:pt x="3107056" y="3032972"/>
                  </a:lnTo>
                  <a:lnTo>
                    <a:pt x="3110539" y="3032532"/>
                  </a:lnTo>
                  <a:lnTo>
                    <a:pt x="3114022" y="3032093"/>
                  </a:lnTo>
                  <a:lnTo>
                    <a:pt x="3117506" y="3035806"/>
                  </a:lnTo>
                  <a:lnTo>
                    <a:pt x="3120989" y="3035371"/>
                  </a:lnTo>
                  <a:lnTo>
                    <a:pt x="3124472" y="3039721"/>
                  </a:lnTo>
                  <a:lnTo>
                    <a:pt x="3127955" y="3039290"/>
                  </a:lnTo>
                  <a:lnTo>
                    <a:pt x="3131439" y="3038858"/>
                  </a:lnTo>
                  <a:lnTo>
                    <a:pt x="3134922" y="3040370"/>
                  </a:lnTo>
                  <a:lnTo>
                    <a:pt x="3138405" y="3040003"/>
                  </a:lnTo>
                  <a:lnTo>
                    <a:pt x="3141888" y="3039637"/>
                  </a:lnTo>
                  <a:lnTo>
                    <a:pt x="3145372" y="3040284"/>
                  </a:lnTo>
                  <a:lnTo>
                    <a:pt x="3148855" y="3039856"/>
                  </a:lnTo>
                  <a:lnTo>
                    <a:pt x="3152338" y="3039428"/>
                  </a:lnTo>
                  <a:lnTo>
                    <a:pt x="3155821" y="3040043"/>
                  </a:lnTo>
                  <a:lnTo>
                    <a:pt x="3159304" y="3039616"/>
                  </a:lnTo>
                  <a:lnTo>
                    <a:pt x="3162788" y="3039190"/>
                  </a:lnTo>
                  <a:lnTo>
                    <a:pt x="3166271" y="3039110"/>
                  </a:lnTo>
                  <a:lnTo>
                    <a:pt x="3169754" y="3038684"/>
                  </a:lnTo>
                  <a:lnTo>
                    <a:pt x="3173237" y="3042391"/>
                  </a:lnTo>
                  <a:lnTo>
                    <a:pt x="3176721" y="3041968"/>
                  </a:lnTo>
                  <a:lnTo>
                    <a:pt x="3180204" y="3041546"/>
                  </a:lnTo>
                  <a:lnTo>
                    <a:pt x="3183687" y="3042147"/>
                  </a:lnTo>
                  <a:lnTo>
                    <a:pt x="3187170" y="3041726"/>
                  </a:lnTo>
                  <a:lnTo>
                    <a:pt x="3190654" y="3041304"/>
                  </a:lnTo>
                  <a:lnTo>
                    <a:pt x="3194137" y="3053000"/>
                  </a:lnTo>
                  <a:lnTo>
                    <a:pt x="3197620" y="3052588"/>
                  </a:lnTo>
                  <a:lnTo>
                    <a:pt x="3201103" y="3052177"/>
                  </a:lnTo>
                  <a:lnTo>
                    <a:pt x="3204587" y="3052896"/>
                  </a:lnTo>
                  <a:lnTo>
                    <a:pt x="3208070" y="3052486"/>
                  </a:lnTo>
                  <a:lnTo>
                    <a:pt x="3211553" y="3052076"/>
                  </a:lnTo>
                  <a:lnTo>
                    <a:pt x="3215036" y="3058496"/>
                  </a:lnTo>
                  <a:lnTo>
                    <a:pt x="3218520" y="3058092"/>
                  </a:lnTo>
                  <a:lnTo>
                    <a:pt x="3222003" y="3059403"/>
                  </a:lnTo>
                  <a:lnTo>
                    <a:pt x="3225486" y="3059001"/>
                  </a:lnTo>
                  <a:lnTo>
                    <a:pt x="3228969" y="3058599"/>
                  </a:lnTo>
                  <a:lnTo>
                    <a:pt x="3232453" y="3061594"/>
                  </a:lnTo>
                  <a:lnTo>
                    <a:pt x="3235936" y="3061195"/>
                  </a:lnTo>
                  <a:lnTo>
                    <a:pt x="3239419" y="3060796"/>
                  </a:lnTo>
                  <a:lnTo>
                    <a:pt x="3242902" y="3060892"/>
                  </a:lnTo>
                  <a:lnTo>
                    <a:pt x="3246386" y="3060549"/>
                  </a:lnTo>
                  <a:lnTo>
                    <a:pt x="3249869" y="3060205"/>
                  </a:lnTo>
                  <a:lnTo>
                    <a:pt x="3253352" y="3063920"/>
                  </a:lnTo>
                  <a:lnTo>
                    <a:pt x="3256835" y="3063525"/>
                  </a:lnTo>
                  <a:lnTo>
                    <a:pt x="3260319" y="3064633"/>
                  </a:lnTo>
                  <a:lnTo>
                    <a:pt x="3263802" y="3064239"/>
                  </a:lnTo>
                  <a:lnTo>
                    <a:pt x="3267285" y="3063846"/>
                  </a:lnTo>
                  <a:lnTo>
                    <a:pt x="3270768" y="3066876"/>
                  </a:lnTo>
                  <a:lnTo>
                    <a:pt x="3274252" y="3066486"/>
                  </a:lnTo>
                  <a:lnTo>
                    <a:pt x="3277735" y="3066096"/>
                  </a:lnTo>
                  <a:lnTo>
                    <a:pt x="3281218" y="3067621"/>
                  </a:lnTo>
                  <a:lnTo>
                    <a:pt x="3284701" y="3067232"/>
                  </a:lnTo>
                  <a:lnTo>
                    <a:pt x="3288185" y="3066844"/>
                  </a:lnTo>
                  <a:lnTo>
                    <a:pt x="3291668" y="3067628"/>
                  </a:lnTo>
                  <a:lnTo>
                    <a:pt x="3295151" y="3067241"/>
                  </a:lnTo>
                  <a:lnTo>
                    <a:pt x="3298634" y="3066854"/>
                  </a:lnTo>
                  <a:lnTo>
                    <a:pt x="3302118" y="3067781"/>
                  </a:lnTo>
                  <a:lnTo>
                    <a:pt x="3305601" y="3067395"/>
                  </a:lnTo>
                  <a:lnTo>
                    <a:pt x="3309084" y="3071339"/>
                  </a:lnTo>
                  <a:lnTo>
                    <a:pt x="3312567" y="3070957"/>
                  </a:lnTo>
                  <a:lnTo>
                    <a:pt x="3316051" y="3070575"/>
                  </a:lnTo>
                  <a:lnTo>
                    <a:pt x="3319534" y="3072754"/>
                  </a:lnTo>
                  <a:lnTo>
                    <a:pt x="3323017" y="3072374"/>
                  </a:lnTo>
                  <a:lnTo>
                    <a:pt x="3326500" y="3071994"/>
                  </a:lnTo>
                  <a:lnTo>
                    <a:pt x="3329984" y="3073869"/>
                  </a:lnTo>
                  <a:lnTo>
                    <a:pt x="3333467" y="3073492"/>
                  </a:lnTo>
                  <a:lnTo>
                    <a:pt x="3336950" y="3073114"/>
                  </a:lnTo>
                  <a:lnTo>
                    <a:pt x="3340433" y="3073617"/>
                  </a:lnTo>
                  <a:lnTo>
                    <a:pt x="3343917" y="3073290"/>
                  </a:lnTo>
                  <a:lnTo>
                    <a:pt x="3347400" y="3072964"/>
                  </a:lnTo>
                  <a:lnTo>
                    <a:pt x="3350883" y="3075649"/>
                  </a:lnTo>
                  <a:lnTo>
                    <a:pt x="3354366" y="3075275"/>
                  </a:lnTo>
                  <a:lnTo>
                    <a:pt x="3357850" y="3076004"/>
                  </a:lnTo>
                  <a:lnTo>
                    <a:pt x="3361333" y="3075631"/>
                  </a:lnTo>
                  <a:lnTo>
                    <a:pt x="3364816" y="3075258"/>
                  </a:lnTo>
                  <a:lnTo>
                    <a:pt x="3368299" y="3079292"/>
                  </a:lnTo>
                  <a:lnTo>
                    <a:pt x="3371783" y="3079020"/>
                  </a:lnTo>
                  <a:lnTo>
                    <a:pt x="3375266" y="3078748"/>
                  </a:lnTo>
                  <a:lnTo>
                    <a:pt x="3378749" y="3083352"/>
                  </a:lnTo>
                  <a:lnTo>
                    <a:pt x="3382232" y="3082987"/>
                  </a:lnTo>
                  <a:lnTo>
                    <a:pt x="3385716" y="3082623"/>
                  </a:lnTo>
                  <a:lnTo>
                    <a:pt x="3389199" y="3085014"/>
                  </a:lnTo>
                  <a:lnTo>
                    <a:pt x="3392682" y="3084652"/>
                  </a:lnTo>
                  <a:lnTo>
                    <a:pt x="3396165" y="3086496"/>
                  </a:lnTo>
                  <a:lnTo>
                    <a:pt x="3399649" y="3086136"/>
                  </a:lnTo>
                  <a:lnTo>
                    <a:pt x="3403132" y="3085775"/>
                  </a:lnTo>
                  <a:lnTo>
                    <a:pt x="3406615" y="3085428"/>
                  </a:lnTo>
                  <a:lnTo>
                    <a:pt x="3410098" y="3085114"/>
                  </a:lnTo>
                  <a:lnTo>
                    <a:pt x="3413582" y="3084801"/>
                  </a:lnTo>
                  <a:lnTo>
                    <a:pt x="3417065" y="3094695"/>
                  </a:lnTo>
                  <a:lnTo>
                    <a:pt x="3420548" y="3094343"/>
                  </a:lnTo>
                  <a:lnTo>
                    <a:pt x="3424031" y="3093991"/>
                  </a:lnTo>
                  <a:lnTo>
                    <a:pt x="3427515" y="3096700"/>
                  </a:lnTo>
                  <a:lnTo>
                    <a:pt x="3430998" y="3096350"/>
                  </a:lnTo>
                  <a:lnTo>
                    <a:pt x="3434481" y="3096001"/>
                  </a:lnTo>
                  <a:lnTo>
                    <a:pt x="3437964" y="3101998"/>
                  </a:lnTo>
                  <a:lnTo>
                    <a:pt x="3441447" y="3101654"/>
                  </a:lnTo>
                  <a:lnTo>
                    <a:pt x="3444931" y="3106889"/>
                  </a:lnTo>
                  <a:lnTo>
                    <a:pt x="3448414" y="3106549"/>
                  </a:lnTo>
                  <a:lnTo>
                    <a:pt x="3451897" y="3106210"/>
                  </a:lnTo>
                  <a:lnTo>
                    <a:pt x="3455380" y="3106901"/>
                  </a:lnTo>
                  <a:lnTo>
                    <a:pt x="3458864" y="3106563"/>
                  </a:lnTo>
                  <a:lnTo>
                    <a:pt x="3462347" y="3106225"/>
                  </a:lnTo>
                  <a:lnTo>
                    <a:pt x="3465830" y="3108275"/>
                  </a:lnTo>
                  <a:lnTo>
                    <a:pt x="3469313" y="3107938"/>
                  </a:lnTo>
                  <a:lnTo>
                    <a:pt x="3472797" y="3107602"/>
                  </a:lnTo>
                  <a:lnTo>
                    <a:pt x="3476280" y="3112405"/>
                  </a:lnTo>
                  <a:lnTo>
                    <a:pt x="3479763" y="3112073"/>
                  </a:lnTo>
                  <a:lnTo>
                    <a:pt x="3483246" y="3111742"/>
                  </a:lnTo>
                  <a:lnTo>
                    <a:pt x="3483246" y="3111852"/>
                  </a:lnTo>
                  <a:lnTo>
                    <a:pt x="3483246" y="3111962"/>
                  </a:lnTo>
                  <a:lnTo>
                    <a:pt x="3483246" y="3112072"/>
                  </a:lnTo>
                  <a:lnTo>
                    <a:pt x="3483246" y="3112182"/>
                  </a:lnTo>
                  <a:lnTo>
                    <a:pt x="3483246" y="3112293"/>
                  </a:lnTo>
                  <a:lnTo>
                    <a:pt x="3483246" y="3112403"/>
                  </a:lnTo>
                  <a:lnTo>
                    <a:pt x="3483246" y="3112512"/>
                  </a:lnTo>
                  <a:lnTo>
                    <a:pt x="3483246" y="3112622"/>
                  </a:lnTo>
                  <a:lnTo>
                    <a:pt x="3483246" y="3112732"/>
                  </a:lnTo>
                  <a:lnTo>
                    <a:pt x="3483246" y="3112842"/>
                  </a:lnTo>
                  <a:lnTo>
                    <a:pt x="3483246" y="3112952"/>
                  </a:lnTo>
                  <a:lnTo>
                    <a:pt x="3483246" y="3113061"/>
                  </a:lnTo>
                  <a:lnTo>
                    <a:pt x="3483246" y="3113171"/>
                  </a:lnTo>
                  <a:lnTo>
                    <a:pt x="3483246" y="3113280"/>
                  </a:lnTo>
                  <a:lnTo>
                    <a:pt x="3483246" y="3113390"/>
                  </a:lnTo>
                  <a:lnTo>
                    <a:pt x="3483246" y="3113499"/>
                  </a:lnTo>
                  <a:lnTo>
                    <a:pt x="3483246" y="3113608"/>
                  </a:lnTo>
                  <a:lnTo>
                    <a:pt x="3483246" y="3113718"/>
                  </a:lnTo>
                  <a:lnTo>
                    <a:pt x="3483246" y="3113827"/>
                  </a:lnTo>
                  <a:lnTo>
                    <a:pt x="3483246" y="3113936"/>
                  </a:lnTo>
                  <a:lnTo>
                    <a:pt x="3483246" y="3114045"/>
                  </a:lnTo>
                  <a:lnTo>
                    <a:pt x="3483246" y="3114154"/>
                  </a:lnTo>
                  <a:lnTo>
                    <a:pt x="3483246" y="3114263"/>
                  </a:lnTo>
                  <a:lnTo>
                    <a:pt x="3483246" y="3114372"/>
                  </a:lnTo>
                  <a:lnTo>
                    <a:pt x="3483246" y="3114480"/>
                  </a:lnTo>
                  <a:lnTo>
                    <a:pt x="3483246" y="3114589"/>
                  </a:lnTo>
                  <a:lnTo>
                    <a:pt x="3483246" y="3114698"/>
                  </a:lnTo>
                  <a:lnTo>
                    <a:pt x="3483246" y="3114806"/>
                  </a:lnTo>
                  <a:lnTo>
                    <a:pt x="3483246" y="3114915"/>
                  </a:lnTo>
                  <a:lnTo>
                    <a:pt x="3483246" y="3115023"/>
                  </a:lnTo>
                  <a:lnTo>
                    <a:pt x="3483246" y="3115132"/>
                  </a:lnTo>
                  <a:lnTo>
                    <a:pt x="3483246" y="3115240"/>
                  </a:lnTo>
                  <a:lnTo>
                    <a:pt x="3483246" y="3115348"/>
                  </a:lnTo>
                  <a:lnTo>
                    <a:pt x="3483246" y="3115457"/>
                  </a:lnTo>
                  <a:lnTo>
                    <a:pt x="3483246" y="3115565"/>
                  </a:lnTo>
                  <a:lnTo>
                    <a:pt x="3483246" y="3115673"/>
                  </a:lnTo>
                  <a:lnTo>
                    <a:pt x="3483246" y="3115781"/>
                  </a:lnTo>
                  <a:lnTo>
                    <a:pt x="3483246" y="3115889"/>
                  </a:lnTo>
                  <a:lnTo>
                    <a:pt x="3483246" y="3115997"/>
                  </a:lnTo>
                  <a:lnTo>
                    <a:pt x="3483246" y="3116104"/>
                  </a:lnTo>
                  <a:lnTo>
                    <a:pt x="3483246" y="3116212"/>
                  </a:lnTo>
                  <a:lnTo>
                    <a:pt x="3483246" y="3116320"/>
                  </a:lnTo>
                  <a:lnTo>
                    <a:pt x="3483246" y="3116428"/>
                  </a:lnTo>
                  <a:lnTo>
                    <a:pt x="3483246" y="3116535"/>
                  </a:lnTo>
                  <a:lnTo>
                    <a:pt x="3483246" y="3116643"/>
                  </a:lnTo>
                  <a:lnTo>
                    <a:pt x="3483246" y="3116750"/>
                  </a:lnTo>
                  <a:lnTo>
                    <a:pt x="3483246" y="3116857"/>
                  </a:lnTo>
                  <a:lnTo>
                    <a:pt x="3483246" y="3116965"/>
                  </a:lnTo>
                  <a:lnTo>
                    <a:pt x="3483246" y="3117072"/>
                  </a:lnTo>
                  <a:lnTo>
                    <a:pt x="3483246" y="3117179"/>
                  </a:lnTo>
                  <a:lnTo>
                    <a:pt x="3483246" y="3117286"/>
                  </a:lnTo>
                  <a:lnTo>
                    <a:pt x="3483246" y="3117393"/>
                  </a:lnTo>
                  <a:lnTo>
                    <a:pt x="3483246" y="3117500"/>
                  </a:lnTo>
                  <a:lnTo>
                    <a:pt x="3483246" y="3117607"/>
                  </a:lnTo>
                  <a:lnTo>
                    <a:pt x="3483246" y="3117714"/>
                  </a:lnTo>
                  <a:lnTo>
                    <a:pt x="3483246" y="3117821"/>
                  </a:lnTo>
                  <a:lnTo>
                    <a:pt x="3483246" y="3117928"/>
                  </a:lnTo>
                  <a:lnTo>
                    <a:pt x="3483246" y="3118035"/>
                  </a:lnTo>
                  <a:lnTo>
                    <a:pt x="3483246" y="3118141"/>
                  </a:lnTo>
                  <a:lnTo>
                    <a:pt x="3483246" y="3118248"/>
                  </a:lnTo>
                  <a:lnTo>
                    <a:pt x="3483246" y="3118354"/>
                  </a:lnTo>
                  <a:lnTo>
                    <a:pt x="3483246" y="3118461"/>
                  </a:lnTo>
                  <a:lnTo>
                    <a:pt x="3483246" y="3118567"/>
                  </a:lnTo>
                  <a:lnTo>
                    <a:pt x="3483246" y="3118673"/>
                  </a:lnTo>
                  <a:lnTo>
                    <a:pt x="3483246" y="3118780"/>
                  </a:lnTo>
                  <a:lnTo>
                    <a:pt x="3483246" y="3118886"/>
                  </a:lnTo>
                  <a:lnTo>
                    <a:pt x="3483246" y="3118992"/>
                  </a:lnTo>
                  <a:lnTo>
                    <a:pt x="3483246" y="3119098"/>
                  </a:lnTo>
                  <a:lnTo>
                    <a:pt x="3483246" y="3119204"/>
                  </a:lnTo>
                  <a:lnTo>
                    <a:pt x="3483246" y="3119310"/>
                  </a:lnTo>
                  <a:lnTo>
                    <a:pt x="3483246" y="3119416"/>
                  </a:lnTo>
                  <a:lnTo>
                    <a:pt x="3483246" y="3119522"/>
                  </a:lnTo>
                  <a:lnTo>
                    <a:pt x="3483246" y="3119627"/>
                  </a:lnTo>
                  <a:lnTo>
                    <a:pt x="3483246" y="3119733"/>
                  </a:lnTo>
                  <a:lnTo>
                    <a:pt x="3483246" y="3119839"/>
                  </a:lnTo>
                  <a:lnTo>
                    <a:pt x="3483246" y="3119944"/>
                  </a:lnTo>
                  <a:lnTo>
                    <a:pt x="3483246" y="3120050"/>
                  </a:lnTo>
                  <a:lnTo>
                    <a:pt x="3483246" y="3120155"/>
                  </a:lnTo>
                  <a:lnTo>
                    <a:pt x="3483246" y="3120261"/>
                  </a:lnTo>
                  <a:lnTo>
                    <a:pt x="3483246" y="3120366"/>
                  </a:lnTo>
                  <a:lnTo>
                    <a:pt x="3483246" y="3120471"/>
                  </a:lnTo>
                  <a:lnTo>
                    <a:pt x="3483246" y="3120577"/>
                  </a:lnTo>
                  <a:lnTo>
                    <a:pt x="3483246" y="3120682"/>
                  </a:lnTo>
                  <a:lnTo>
                    <a:pt x="3483246" y="3120787"/>
                  </a:lnTo>
                  <a:lnTo>
                    <a:pt x="3483246" y="3120892"/>
                  </a:lnTo>
                  <a:lnTo>
                    <a:pt x="3483246" y="3120997"/>
                  </a:lnTo>
                  <a:lnTo>
                    <a:pt x="3483246" y="3121102"/>
                  </a:lnTo>
                  <a:lnTo>
                    <a:pt x="3483246" y="3121207"/>
                  </a:lnTo>
                  <a:lnTo>
                    <a:pt x="3483246" y="3121311"/>
                  </a:lnTo>
                  <a:lnTo>
                    <a:pt x="3483246" y="3121416"/>
                  </a:lnTo>
                  <a:lnTo>
                    <a:pt x="3483246" y="3121521"/>
                  </a:lnTo>
                  <a:lnTo>
                    <a:pt x="3483246" y="3121625"/>
                  </a:lnTo>
                  <a:lnTo>
                    <a:pt x="3483246" y="3121730"/>
                  </a:lnTo>
                  <a:lnTo>
                    <a:pt x="3483246" y="3121834"/>
                  </a:lnTo>
                  <a:lnTo>
                    <a:pt x="3483246" y="3121939"/>
                  </a:lnTo>
                  <a:lnTo>
                    <a:pt x="3483246" y="3122043"/>
                  </a:lnTo>
                  <a:lnTo>
                    <a:pt x="3483246" y="3122148"/>
                  </a:lnTo>
                  <a:lnTo>
                    <a:pt x="3483246" y="3122252"/>
                  </a:lnTo>
                  <a:lnTo>
                    <a:pt x="3483246" y="3122356"/>
                  </a:lnTo>
                  <a:lnTo>
                    <a:pt x="3483246" y="3122460"/>
                  </a:lnTo>
                  <a:lnTo>
                    <a:pt x="3483246" y="3122564"/>
                  </a:lnTo>
                  <a:lnTo>
                    <a:pt x="3483246" y="3122668"/>
                  </a:lnTo>
                  <a:lnTo>
                    <a:pt x="3483246" y="3122772"/>
                  </a:lnTo>
                  <a:lnTo>
                    <a:pt x="3483246" y="3122876"/>
                  </a:lnTo>
                  <a:lnTo>
                    <a:pt x="3483246" y="3122980"/>
                  </a:lnTo>
                  <a:lnTo>
                    <a:pt x="3483246" y="3123084"/>
                  </a:lnTo>
                  <a:lnTo>
                    <a:pt x="3483246" y="3123187"/>
                  </a:lnTo>
                  <a:lnTo>
                    <a:pt x="3483246" y="3123291"/>
                  </a:lnTo>
                  <a:lnTo>
                    <a:pt x="3483246" y="3123394"/>
                  </a:lnTo>
                  <a:lnTo>
                    <a:pt x="3483246" y="3123498"/>
                  </a:lnTo>
                  <a:lnTo>
                    <a:pt x="3483246" y="3123601"/>
                  </a:lnTo>
                  <a:lnTo>
                    <a:pt x="3483246" y="3123705"/>
                  </a:lnTo>
                  <a:lnTo>
                    <a:pt x="3483246" y="3123808"/>
                  </a:lnTo>
                  <a:lnTo>
                    <a:pt x="3483246" y="3123912"/>
                  </a:lnTo>
                  <a:lnTo>
                    <a:pt x="3483246" y="3124015"/>
                  </a:lnTo>
                  <a:lnTo>
                    <a:pt x="3483246" y="3124118"/>
                  </a:lnTo>
                  <a:lnTo>
                    <a:pt x="3483246" y="3124221"/>
                  </a:lnTo>
                  <a:lnTo>
                    <a:pt x="3483246" y="3124324"/>
                  </a:lnTo>
                  <a:lnTo>
                    <a:pt x="3483246" y="3124427"/>
                  </a:lnTo>
                  <a:lnTo>
                    <a:pt x="3483246" y="3124530"/>
                  </a:lnTo>
                  <a:lnTo>
                    <a:pt x="3483246" y="3124633"/>
                  </a:lnTo>
                  <a:lnTo>
                    <a:pt x="3483246" y="3124736"/>
                  </a:lnTo>
                  <a:lnTo>
                    <a:pt x="3483246" y="3124838"/>
                  </a:lnTo>
                  <a:lnTo>
                    <a:pt x="3483246" y="3124941"/>
                  </a:lnTo>
                  <a:lnTo>
                    <a:pt x="3483246" y="3125044"/>
                  </a:lnTo>
                  <a:lnTo>
                    <a:pt x="3483246" y="3125146"/>
                  </a:lnTo>
                  <a:lnTo>
                    <a:pt x="3483246" y="3125249"/>
                  </a:lnTo>
                  <a:lnTo>
                    <a:pt x="3483246" y="3125351"/>
                  </a:lnTo>
                  <a:lnTo>
                    <a:pt x="3483246" y="3125454"/>
                  </a:lnTo>
                  <a:lnTo>
                    <a:pt x="3483246" y="3125556"/>
                  </a:lnTo>
                  <a:lnTo>
                    <a:pt x="3483246" y="3125658"/>
                  </a:lnTo>
                  <a:lnTo>
                    <a:pt x="3483246" y="3125761"/>
                  </a:lnTo>
                  <a:lnTo>
                    <a:pt x="3483246" y="3125863"/>
                  </a:lnTo>
                  <a:lnTo>
                    <a:pt x="3483246" y="3125965"/>
                  </a:lnTo>
                  <a:lnTo>
                    <a:pt x="3483246" y="3126067"/>
                  </a:lnTo>
                  <a:lnTo>
                    <a:pt x="3483246" y="3126169"/>
                  </a:lnTo>
                  <a:lnTo>
                    <a:pt x="3483246" y="3126271"/>
                  </a:lnTo>
                  <a:lnTo>
                    <a:pt x="3483246" y="3126373"/>
                  </a:lnTo>
                  <a:lnTo>
                    <a:pt x="3483246" y="3126475"/>
                  </a:lnTo>
                  <a:lnTo>
                    <a:pt x="3483246" y="3126576"/>
                  </a:lnTo>
                  <a:lnTo>
                    <a:pt x="3483246" y="3126678"/>
                  </a:lnTo>
                  <a:lnTo>
                    <a:pt x="3483246" y="3126780"/>
                  </a:lnTo>
                  <a:lnTo>
                    <a:pt x="3483246" y="3126881"/>
                  </a:lnTo>
                  <a:lnTo>
                    <a:pt x="3483246" y="3126983"/>
                  </a:lnTo>
                  <a:lnTo>
                    <a:pt x="3483246" y="3127084"/>
                  </a:lnTo>
                  <a:lnTo>
                    <a:pt x="3483246" y="3127186"/>
                  </a:lnTo>
                  <a:lnTo>
                    <a:pt x="3483246" y="3127287"/>
                  </a:lnTo>
                  <a:lnTo>
                    <a:pt x="3483246" y="3127388"/>
                  </a:lnTo>
                  <a:lnTo>
                    <a:pt x="3483246" y="3127490"/>
                  </a:lnTo>
                  <a:lnTo>
                    <a:pt x="3483246" y="3127591"/>
                  </a:lnTo>
                  <a:lnTo>
                    <a:pt x="3483246" y="3127692"/>
                  </a:lnTo>
                  <a:lnTo>
                    <a:pt x="3483246" y="3127793"/>
                  </a:lnTo>
                  <a:lnTo>
                    <a:pt x="3483246" y="3127894"/>
                  </a:lnTo>
                  <a:lnTo>
                    <a:pt x="3483246" y="3127995"/>
                  </a:lnTo>
                  <a:lnTo>
                    <a:pt x="3483246" y="3128096"/>
                  </a:lnTo>
                  <a:lnTo>
                    <a:pt x="3483246" y="3128197"/>
                  </a:lnTo>
                  <a:lnTo>
                    <a:pt x="3483246" y="3128297"/>
                  </a:lnTo>
                  <a:lnTo>
                    <a:pt x="3483246" y="3128398"/>
                  </a:lnTo>
                  <a:lnTo>
                    <a:pt x="3483246" y="3128499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128499"/>
            </a:xfrm>
            <a:custGeom>
              <a:avLst/>
              <a:gdLst/>
              <a:ahLst/>
              <a:cxnLst/>
              <a:rect l="0" t="0" r="0" b="0"/>
              <a:pathLst>
                <a:path w="3483246" h="3128499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677056"/>
                  </a:lnTo>
                  <a:lnTo>
                    <a:pt x="13932" y="1429904"/>
                  </a:lnTo>
                  <a:lnTo>
                    <a:pt x="17416" y="1246242"/>
                  </a:lnTo>
                  <a:lnTo>
                    <a:pt x="20899" y="1104390"/>
                  </a:lnTo>
                  <a:lnTo>
                    <a:pt x="24382" y="991530"/>
                  </a:lnTo>
                  <a:lnTo>
                    <a:pt x="27865" y="899598"/>
                  </a:lnTo>
                  <a:lnTo>
                    <a:pt x="31349" y="1331770"/>
                  </a:lnTo>
                  <a:lnTo>
                    <a:pt x="34832" y="1246242"/>
                  </a:lnTo>
                  <a:lnTo>
                    <a:pt x="38315" y="1171036"/>
                  </a:lnTo>
                  <a:lnTo>
                    <a:pt x="41798" y="1429904"/>
                  </a:lnTo>
                  <a:lnTo>
                    <a:pt x="45282" y="1362950"/>
                  </a:lnTo>
                  <a:lnTo>
                    <a:pt x="48765" y="2139258"/>
                  </a:lnTo>
                  <a:lnTo>
                    <a:pt x="52248" y="2081880"/>
                  </a:lnTo>
                  <a:lnTo>
                    <a:pt x="55731" y="2027501"/>
                  </a:lnTo>
                  <a:lnTo>
                    <a:pt x="59215" y="2163104"/>
                  </a:lnTo>
                  <a:lnTo>
                    <a:pt x="62698" y="2115931"/>
                  </a:lnTo>
                  <a:lnTo>
                    <a:pt x="66181" y="2070772"/>
                  </a:lnTo>
                  <a:lnTo>
                    <a:pt x="69664" y="2027501"/>
                  </a:lnTo>
                  <a:lnTo>
                    <a:pt x="73148" y="1986000"/>
                  </a:lnTo>
                  <a:lnTo>
                    <a:pt x="76631" y="1946165"/>
                  </a:lnTo>
                  <a:lnTo>
                    <a:pt x="80114" y="1907896"/>
                  </a:lnTo>
                  <a:lnTo>
                    <a:pt x="83597" y="1871103"/>
                  </a:lnTo>
                  <a:lnTo>
                    <a:pt x="87081" y="1835703"/>
                  </a:lnTo>
                  <a:lnTo>
                    <a:pt x="90564" y="1884317"/>
                  </a:lnTo>
                  <a:lnTo>
                    <a:pt x="94047" y="1851626"/>
                  </a:lnTo>
                  <a:lnTo>
                    <a:pt x="97530" y="1820051"/>
                  </a:lnTo>
                  <a:lnTo>
                    <a:pt x="101014" y="1789534"/>
                  </a:lnTo>
                  <a:lnTo>
                    <a:pt x="104497" y="1760023"/>
                  </a:lnTo>
                  <a:lnTo>
                    <a:pt x="107980" y="1999644"/>
                  </a:lnTo>
                  <a:lnTo>
                    <a:pt x="111463" y="1972542"/>
                  </a:lnTo>
                  <a:lnTo>
                    <a:pt x="114947" y="1946165"/>
                  </a:lnTo>
                  <a:lnTo>
                    <a:pt x="118430" y="2425780"/>
                  </a:lnTo>
                  <a:lnTo>
                    <a:pt x="121913" y="2404311"/>
                  </a:lnTo>
                  <a:lnTo>
                    <a:pt x="125396" y="2383220"/>
                  </a:lnTo>
                  <a:lnTo>
                    <a:pt x="128880" y="2461495"/>
                  </a:lnTo>
                  <a:lnTo>
                    <a:pt x="132363" y="2442134"/>
                  </a:lnTo>
                  <a:lnTo>
                    <a:pt x="135846" y="2507887"/>
                  </a:lnTo>
                  <a:lnTo>
                    <a:pt x="139329" y="2490009"/>
                  </a:lnTo>
                  <a:lnTo>
                    <a:pt x="142813" y="2472384"/>
                  </a:lnTo>
                  <a:lnTo>
                    <a:pt x="146296" y="2474752"/>
                  </a:lnTo>
                  <a:lnTo>
                    <a:pt x="149779" y="2457809"/>
                  </a:lnTo>
                  <a:lnTo>
                    <a:pt x="153262" y="2441096"/>
                  </a:lnTo>
                  <a:lnTo>
                    <a:pt x="156746" y="2481166"/>
                  </a:lnTo>
                  <a:lnTo>
                    <a:pt x="160229" y="2465404"/>
                  </a:lnTo>
                  <a:lnTo>
                    <a:pt x="163712" y="2449842"/>
                  </a:lnTo>
                  <a:lnTo>
                    <a:pt x="167195" y="2502986"/>
                  </a:lnTo>
                  <a:lnTo>
                    <a:pt x="170679" y="2488397"/>
                  </a:lnTo>
                  <a:lnTo>
                    <a:pt x="174162" y="2473976"/>
                  </a:lnTo>
                  <a:lnTo>
                    <a:pt x="177645" y="2506738"/>
                  </a:lnTo>
                  <a:lnTo>
                    <a:pt x="181128" y="2493034"/>
                  </a:lnTo>
                  <a:lnTo>
                    <a:pt x="184612" y="2536815"/>
                  </a:lnTo>
                  <a:lnTo>
                    <a:pt x="188095" y="2523876"/>
                  </a:lnTo>
                  <a:lnTo>
                    <a:pt x="191578" y="2511069"/>
                  </a:lnTo>
                  <a:lnTo>
                    <a:pt x="195061" y="2498391"/>
                  </a:lnTo>
                  <a:lnTo>
                    <a:pt x="198545" y="2485840"/>
                  </a:lnTo>
                  <a:lnTo>
                    <a:pt x="202028" y="2473414"/>
                  </a:lnTo>
                  <a:lnTo>
                    <a:pt x="205511" y="2514781"/>
                  </a:lnTo>
                  <a:lnTo>
                    <a:pt x="208994" y="2502986"/>
                  </a:lnTo>
                  <a:lnTo>
                    <a:pt x="212478" y="2491301"/>
                  </a:lnTo>
                  <a:lnTo>
                    <a:pt x="215961" y="2517235"/>
                  </a:lnTo>
                  <a:lnTo>
                    <a:pt x="219444" y="2506026"/>
                  </a:lnTo>
                  <a:lnTo>
                    <a:pt x="222927" y="2494916"/>
                  </a:lnTo>
                  <a:lnTo>
                    <a:pt x="226411" y="2507887"/>
                  </a:lnTo>
                  <a:lnTo>
                    <a:pt x="229894" y="2497130"/>
                  </a:lnTo>
                  <a:lnTo>
                    <a:pt x="233377" y="2542430"/>
                  </a:lnTo>
                  <a:lnTo>
                    <a:pt x="236860" y="2532222"/>
                  </a:lnTo>
                  <a:lnTo>
                    <a:pt x="240344" y="2522095"/>
                  </a:lnTo>
                  <a:lnTo>
                    <a:pt x="243827" y="2533133"/>
                  </a:lnTo>
                  <a:lnTo>
                    <a:pt x="247310" y="2523300"/>
                  </a:lnTo>
                  <a:lnTo>
                    <a:pt x="250793" y="2513544"/>
                  </a:lnTo>
                  <a:lnTo>
                    <a:pt x="254277" y="2631759"/>
                  </a:lnTo>
                  <a:lnTo>
                    <a:pt x="257760" y="2622975"/>
                  </a:lnTo>
                  <a:lnTo>
                    <a:pt x="261243" y="2614250"/>
                  </a:lnTo>
                  <a:lnTo>
                    <a:pt x="264726" y="2613614"/>
                  </a:lnTo>
                  <a:lnTo>
                    <a:pt x="268210" y="2605056"/>
                  </a:lnTo>
                  <a:lnTo>
                    <a:pt x="271693" y="2596555"/>
                  </a:lnTo>
                  <a:lnTo>
                    <a:pt x="275176" y="2588108"/>
                  </a:lnTo>
                  <a:lnTo>
                    <a:pt x="278659" y="2579716"/>
                  </a:lnTo>
                  <a:lnTo>
                    <a:pt x="282143" y="2603074"/>
                  </a:lnTo>
                  <a:lnTo>
                    <a:pt x="285626" y="2594979"/>
                  </a:lnTo>
                  <a:lnTo>
                    <a:pt x="289109" y="2586934"/>
                  </a:lnTo>
                  <a:lnTo>
                    <a:pt x="292592" y="2586657"/>
                  </a:lnTo>
                  <a:lnTo>
                    <a:pt x="296075" y="2578755"/>
                  </a:lnTo>
                  <a:lnTo>
                    <a:pt x="299559" y="2570901"/>
                  </a:lnTo>
                  <a:lnTo>
                    <a:pt x="303042" y="2585865"/>
                  </a:lnTo>
                  <a:lnTo>
                    <a:pt x="306525" y="2578230"/>
                  </a:lnTo>
                  <a:lnTo>
                    <a:pt x="310008" y="2570640"/>
                  </a:lnTo>
                  <a:lnTo>
                    <a:pt x="313492" y="2592235"/>
                  </a:lnTo>
                  <a:lnTo>
                    <a:pt x="316975" y="2584888"/>
                  </a:lnTo>
                  <a:lnTo>
                    <a:pt x="320458" y="2577583"/>
                  </a:lnTo>
                  <a:lnTo>
                    <a:pt x="323941" y="2570318"/>
                  </a:lnTo>
                  <a:lnTo>
                    <a:pt x="327425" y="2563095"/>
                  </a:lnTo>
                  <a:lnTo>
                    <a:pt x="330908" y="2570168"/>
                  </a:lnTo>
                  <a:lnTo>
                    <a:pt x="334391" y="2563095"/>
                  </a:lnTo>
                  <a:lnTo>
                    <a:pt x="337874" y="2556062"/>
                  </a:lnTo>
                  <a:lnTo>
                    <a:pt x="341358" y="2569953"/>
                  </a:lnTo>
                  <a:lnTo>
                    <a:pt x="344841" y="2563095"/>
                  </a:lnTo>
                  <a:lnTo>
                    <a:pt x="348324" y="2556274"/>
                  </a:lnTo>
                  <a:lnTo>
                    <a:pt x="351807" y="2549489"/>
                  </a:lnTo>
                  <a:lnTo>
                    <a:pt x="355291" y="2542741"/>
                  </a:lnTo>
                  <a:lnTo>
                    <a:pt x="358774" y="2536027"/>
                  </a:lnTo>
                  <a:lnTo>
                    <a:pt x="362257" y="2618181"/>
                  </a:lnTo>
                  <a:lnTo>
                    <a:pt x="365740" y="2611944"/>
                  </a:lnTo>
                  <a:lnTo>
                    <a:pt x="369224" y="2639260"/>
                  </a:lnTo>
                  <a:lnTo>
                    <a:pt x="372707" y="2633241"/>
                  </a:lnTo>
                  <a:lnTo>
                    <a:pt x="376190" y="2627249"/>
                  </a:lnTo>
                  <a:lnTo>
                    <a:pt x="379673" y="2652794"/>
                  </a:lnTo>
                  <a:lnTo>
                    <a:pt x="383157" y="2647005"/>
                  </a:lnTo>
                  <a:lnTo>
                    <a:pt x="386640" y="2641240"/>
                  </a:lnTo>
                  <a:lnTo>
                    <a:pt x="390123" y="2683886"/>
                  </a:lnTo>
                  <a:lnTo>
                    <a:pt x="393606" y="2678398"/>
                  </a:lnTo>
                  <a:lnTo>
                    <a:pt x="397090" y="2672932"/>
                  </a:lnTo>
                  <a:lnTo>
                    <a:pt x="400573" y="2681139"/>
                  </a:lnTo>
                  <a:lnTo>
                    <a:pt x="404056" y="2675781"/>
                  </a:lnTo>
                  <a:lnTo>
                    <a:pt x="407539" y="2688114"/>
                  </a:lnTo>
                  <a:lnTo>
                    <a:pt x="411023" y="2682879"/>
                  </a:lnTo>
                  <a:lnTo>
                    <a:pt x="414506" y="2677665"/>
                  </a:lnTo>
                  <a:lnTo>
                    <a:pt x="417989" y="2676828"/>
                  </a:lnTo>
                  <a:lnTo>
                    <a:pt x="421472" y="2671674"/>
                  </a:lnTo>
                  <a:lnTo>
                    <a:pt x="424956" y="2666539"/>
                  </a:lnTo>
                  <a:lnTo>
                    <a:pt x="428439" y="2718621"/>
                  </a:lnTo>
                  <a:lnTo>
                    <a:pt x="431922" y="2713778"/>
                  </a:lnTo>
                  <a:lnTo>
                    <a:pt x="435405" y="2708952"/>
                  </a:lnTo>
                  <a:lnTo>
                    <a:pt x="438889" y="2704143"/>
                  </a:lnTo>
                  <a:lnTo>
                    <a:pt x="442372" y="2699351"/>
                  </a:lnTo>
                  <a:lnTo>
                    <a:pt x="445855" y="2694576"/>
                  </a:lnTo>
                  <a:lnTo>
                    <a:pt x="449338" y="2689818"/>
                  </a:lnTo>
                  <a:lnTo>
                    <a:pt x="452822" y="2685077"/>
                  </a:lnTo>
                  <a:lnTo>
                    <a:pt x="456305" y="2680353"/>
                  </a:lnTo>
                  <a:lnTo>
                    <a:pt x="459788" y="2675645"/>
                  </a:lnTo>
                  <a:lnTo>
                    <a:pt x="463271" y="2670953"/>
                  </a:lnTo>
                  <a:lnTo>
                    <a:pt x="466755" y="2666278"/>
                  </a:lnTo>
                  <a:lnTo>
                    <a:pt x="470238" y="2661620"/>
                  </a:lnTo>
                  <a:lnTo>
                    <a:pt x="473721" y="2656977"/>
                  </a:lnTo>
                  <a:lnTo>
                    <a:pt x="477204" y="2660333"/>
                  </a:lnTo>
                  <a:lnTo>
                    <a:pt x="480688" y="2655754"/>
                  </a:lnTo>
                  <a:lnTo>
                    <a:pt x="484171" y="2651190"/>
                  </a:lnTo>
                  <a:lnTo>
                    <a:pt x="487654" y="2646641"/>
                  </a:lnTo>
                  <a:lnTo>
                    <a:pt x="491137" y="2642109"/>
                  </a:lnTo>
                  <a:lnTo>
                    <a:pt x="494621" y="2637591"/>
                  </a:lnTo>
                  <a:lnTo>
                    <a:pt x="498104" y="2633090"/>
                  </a:lnTo>
                  <a:lnTo>
                    <a:pt x="501587" y="2628603"/>
                  </a:lnTo>
                  <a:lnTo>
                    <a:pt x="505070" y="2636172"/>
                  </a:lnTo>
                  <a:lnTo>
                    <a:pt x="508554" y="2631759"/>
                  </a:lnTo>
                  <a:lnTo>
                    <a:pt x="512037" y="2627360"/>
                  </a:lnTo>
                  <a:lnTo>
                    <a:pt x="515520" y="2626956"/>
                  </a:lnTo>
                  <a:lnTo>
                    <a:pt x="519003" y="2622599"/>
                  </a:lnTo>
                  <a:lnTo>
                    <a:pt x="522487" y="2618258"/>
                  </a:lnTo>
                  <a:lnTo>
                    <a:pt x="525970" y="2617914"/>
                  </a:lnTo>
                  <a:lnTo>
                    <a:pt x="529453" y="2613614"/>
                  </a:lnTo>
                  <a:lnTo>
                    <a:pt x="532936" y="2609328"/>
                  </a:lnTo>
                  <a:lnTo>
                    <a:pt x="536420" y="2609043"/>
                  </a:lnTo>
                  <a:lnTo>
                    <a:pt x="539903" y="2604798"/>
                  </a:lnTo>
                  <a:lnTo>
                    <a:pt x="543386" y="2646026"/>
                  </a:lnTo>
                  <a:lnTo>
                    <a:pt x="546869" y="2641955"/>
                  </a:lnTo>
                  <a:lnTo>
                    <a:pt x="550353" y="2637897"/>
                  </a:lnTo>
                  <a:lnTo>
                    <a:pt x="553836" y="2637465"/>
                  </a:lnTo>
                  <a:lnTo>
                    <a:pt x="557319" y="2633443"/>
                  </a:lnTo>
                  <a:lnTo>
                    <a:pt x="560802" y="2629434"/>
                  </a:lnTo>
                  <a:lnTo>
                    <a:pt x="564286" y="2656928"/>
                  </a:lnTo>
                  <a:lnTo>
                    <a:pt x="567769" y="2653043"/>
                  </a:lnTo>
                  <a:lnTo>
                    <a:pt x="571252" y="2649169"/>
                  </a:lnTo>
                  <a:lnTo>
                    <a:pt x="574735" y="2665239"/>
                  </a:lnTo>
                  <a:lnTo>
                    <a:pt x="578218" y="2661451"/>
                  </a:lnTo>
                  <a:lnTo>
                    <a:pt x="581702" y="2657674"/>
                  </a:lnTo>
                  <a:lnTo>
                    <a:pt x="585185" y="2663614"/>
                  </a:lnTo>
                  <a:lnTo>
                    <a:pt x="588668" y="2659889"/>
                  </a:lnTo>
                  <a:lnTo>
                    <a:pt x="592151" y="2665716"/>
                  </a:lnTo>
                  <a:lnTo>
                    <a:pt x="595635" y="2662040"/>
                  </a:lnTo>
                  <a:lnTo>
                    <a:pt x="599118" y="2658375"/>
                  </a:lnTo>
                  <a:lnTo>
                    <a:pt x="602601" y="2691125"/>
                  </a:lnTo>
                  <a:lnTo>
                    <a:pt x="606084" y="2687592"/>
                  </a:lnTo>
                  <a:lnTo>
                    <a:pt x="609568" y="2684068"/>
                  </a:lnTo>
                  <a:lnTo>
                    <a:pt x="613051" y="2683471"/>
                  </a:lnTo>
                  <a:lnTo>
                    <a:pt x="616534" y="2679975"/>
                  </a:lnTo>
                  <a:lnTo>
                    <a:pt x="620017" y="2676487"/>
                  </a:lnTo>
                  <a:lnTo>
                    <a:pt x="623501" y="2690232"/>
                  </a:lnTo>
                  <a:lnTo>
                    <a:pt x="626984" y="2686815"/>
                  </a:lnTo>
                  <a:lnTo>
                    <a:pt x="630467" y="2683407"/>
                  </a:lnTo>
                  <a:lnTo>
                    <a:pt x="633950" y="2685637"/>
                  </a:lnTo>
                  <a:lnTo>
                    <a:pt x="637434" y="2682262"/>
                  </a:lnTo>
                  <a:lnTo>
                    <a:pt x="640917" y="2698109"/>
                  </a:lnTo>
                  <a:lnTo>
                    <a:pt x="644400" y="2694807"/>
                  </a:lnTo>
                  <a:lnTo>
                    <a:pt x="647883" y="2691514"/>
                  </a:lnTo>
                  <a:lnTo>
                    <a:pt x="651367" y="2706710"/>
                  </a:lnTo>
                  <a:lnTo>
                    <a:pt x="654850" y="2703487"/>
                  </a:lnTo>
                  <a:lnTo>
                    <a:pt x="658333" y="2700271"/>
                  </a:lnTo>
                  <a:lnTo>
                    <a:pt x="661816" y="2702232"/>
                  </a:lnTo>
                  <a:lnTo>
                    <a:pt x="665300" y="2699047"/>
                  </a:lnTo>
                  <a:lnTo>
                    <a:pt x="668783" y="2695870"/>
                  </a:lnTo>
                  <a:lnTo>
                    <a:pt x="672266" y="2700392"/>
                  </a:lnTo>
                  <a:lnTo>
                    <a:pt x="675749" y="2697251"/>
                  </a:lnTo>
                  <a:lnTo>
                    <a:pt x="679233" y="2704202"/>
                  </a:lnTo>
                  <a:lnTo>
                    <a:pt x="682716" y="2701104"/>
                  </a:lnTo>
                  <a:lnTo>
                    <a:pt x="686199" y="2698013"/>
                  </a:lnTo>
                  <a:lnTo>
                    <a:pt x="689682" y="2699918"/>
                  </a:lnTo>
                  <a:lnTo>
                    <a:pt x="693166" y="2696855"/>
                  </a:lnTo>
                  <a:lnTo>
                    <a:pt x="696649" y="2693798"/>
                  </a:lnTo>
                  <a:lnTo>
                    <a:pt x="700132" y="2714973"/>
                  </a:lnTo>
                  <a:lnTo>
                    <a:pt x="703615" y="2711997"/>
                  </a:lnTo>
                  <a:lnTo>
                    <a:pt x="707099" y="2709028"/>
                  </a:lnTo>
                  <a:lnTo>
                    <a:pt x="710582" y="2773131"/>
                  </a:lnTo>
                  <a:lnTo>
                    <a:pt x="714065" y="2770362"/>
                  </a:lnTo>
                  <a:lnTo>
                    <a:pt x="717548" y="2767599"/>
                  </a:lnTo>
                  <a:lnTo>
                    <a:pt x="721032" y="2764842"/>
                  </a:lnTo>
                  <a:lnTo>
                    <a:pt x="724515" y="2762090"/>
                  </a:lnTo>
                  <a:lnTo>
                    <a:pt x="727998" y="2759343"/>
                  </a:lnTo>
                  <a:lnTo>
                    <a:pt x="731481" y="2756602"/>
                  </a:lnTo>
                  <a:lnTo>
                    <a:pt x="734965" y="2753866"/>
                  </a:lnTo>
                  <a:lnTo>
                    <a:pt x="738448" y="2751136"/>
                  </a:lnTo>
                  <a:lnTo>
                    <a:pt x="741931" y="2748411"/>
                  </a:lnTo>
                  <a:lnTo>
                    <a:pt x="745414" y="2745692"/>
                  </a:lnTo>
                  <a:lnTo>
                    <a:pt x="748898" y="2753031"/>
                  </a:lnTo>
                  <a:lnTo>
                    <a:pt x="752381" y="2750349"/>
                  </a:lnTo>
                  <a:lnTo>
                    <a:pt x="755864" y="2747673"/>
                  </a:lnTo>
                  <a:lnTo>
                    <a:pt x="759347" y="2760656"/>
                  </a:lnTo>
                  <a:lnTo>
                    <a:pt x="762831" y="2758032"/>
                  </a:lnTo>
                  <a:lnTo>
                    <a:pt x="766314" y="2755412"/>
                  </a:lnTo>
                  <a:lnTo>
                    <a:pt x="769797" y="2754723"/>
                  </a:lnTo>
                  <a:lnTo>
                    <a:pt x="773280" y="2752119"/>
                  </a:lnTo>
                  <a:lnTo>
                    <a:pt x="776764" y="2755265"/>
                  </a:lnTo>
                  <a:lnTo>
                    <a:pt x="780247" y="2752685"/>
                  </a:lnTo>
                  <a:lnTo>
                    <a:pt x="783730" y="2750110"/>
                  </a:lnTo>
                  <a:lnTo>
                    <a:pt x="787213" y="2773411"/>
                  </a:lnTo>
                  <a:lnTo>
                    <a:pt x="790697" y="2770912"/>
                  </a:lnTo>
                  <a:lnTo>
                    <a:pt x="794180" y="2768418"/>
                  </a:lnTo>
                  <a:lnTo>
                    <a:pt x="797663" y="2765929"/>
                  </a:lnTo>
                  <a:lnTo>
                    <a:pt x="801146" y="2763443"/>
                  </a:lnTo>
                  <a:lnTo>
                    <a:pt x="804630" y="2760963"/>
                  </a:lnTo>
                  <a:lnTo>
                    <a:pt x="808113" y="2758487"/>
                  </a:lnTo>
                  <a:lnTo>
                    <a:pt x="811596" y="2756015"/>
                  </a:lnTo>
                  <a:lnTo>
                    <a:pt x="815079" y="2786557"/>
                  </a:lnTo>
                  <a:lnTo>
                    <a:pt x="818563" y="2784177"/>
                  </a:lnTo>
                  <a:lnTo>
                    <a:pt x="822046" y="2781802"/>
                  </a:lnTo>
                  <a:lnTo>
                    <a:pt x="825529" y="2782757"/>
                  </a:lnTo>
                  <a:lnTo>
                    <a:pt x="829012" y="2780398"/>
                  </a:lnTo>
                  <a:lnTo>
                    <a:pt x="832496" y="2778043"/>
                  </a:lnTo>
                  <a:lnTo>
                    <a:pt x="835979" y="2795158"/>
                  </a:lnTo>
                  <a:lnTo>
                    <a:pt x="839462" y="2792859"/>
                  </a:lnTo>
                  <a:lnTo>
                    <a:pt x="842945" y="2790564"/>
                  </a:lnTo>
                  <a:lnTo>
                    <a:pt x="846429" y="2824435"/>
                  </a:lnTo>
                  <a:lnTo>
                    <a:pt x="849912" y="2822239"/>
                  </a:lnTo>
                  <a:lnTo>
                    <a:pt x="853395" y="2820046"/>
                  </a:lnTo>
                  <a:lnTo>
                    <a:pt x="856878" y="2819292"/>
                  </a:lnTo>
                  <a:lnTo>
                    <a:pt x="860361" y="2817109"/>
                  </a:lnTo>
                  <a:lnTo>
                    <a:pt x="863845" y="2820641"/>
                  </a:lnTo>
                  <a:lnTo>
                    <a:pt x="867328" y="2818479"/>
                  </a:lnTo>
                  <a:lnTo>
                    <a:pt x="870811" y="2816321"/>
                  </a:lnTo>
                  <a:lnTo>
                    <a:pt x="874294" y="2824003"/>
                  </a:lnTo>
                  <a:lnTo>
                    <a:pt x="877778" y="2821875"/>
                  </a:lnTo>
                  <a:lnTo>
                    <a:pt x="881261" y="2819750"/>
                  </a:lnTo>
                  <a:lnTo>
                    <a:pt x="884744" y="2843117"/>
                  </a:lnTo>
                  <a:lnTo>
                    <a:pt x="888227" y="2841061"/>
                  </a:lnTo>
                  <a:lnTo>
                    <a:pt x="891711" y="2839009"/>
                  </a:lnTo>
                  <a:lnTo>
                    <a:pt x="895194" y="2839548"/>
                  </a:lnTo>
                  <a:lnTo>
                    <a:pt x="898677" y="2837508"/>
                  </a:lnTo>
                  <a:lnTo>
                    <a:pt x="902160" y="2835470"/>
                  </a:lnTo>
                  <a:lnTo>
                    <a:pt x="905644" y="2837309"/>
                  </a:lnTo>
                  <a:lnTo>
                    <a:pt x="909127" y="2835287"/>
                  </a:lnTo>
                  <a:lnTo>
                    <a:pt x="912610" y="2856878"/>
                  </a:lnTo>
                  <a:lnTo>
                    <a:pt x="916093" y="2854918"/>
                  </a:lnTo>
                  <a:lnTo>
                    <a:pt x="919577" y="2852961"/>
                  </a:lnTo>
                  <a:lnTo>
                    <a:pt x="923060" y="2851007"/>
                  </a:lnTo>
                  <a:lnTo>
                    <a:pt x="926543" y="2849056"/>
                  </a:lnTo>
                  <a:lnTo>
                    <a:pt x="930026" y="2847107"/>
                  </a:lnTo>
                  <a:lnTo>
                    <a:pt x="933510" y="2847582"/>
                  </a:lnTo>
                  <a:lnTo>
                    <a:pt x="936993" y="2845644"/>
                  </a:lnTo>
                  <a:lnTo>
                    <a:pt x="940476" y="2843709"/>
                  </a:lnTo>
                  <a:lnTo>
                    <a:pt x="943959" y="2854861"/>
                  </a:lnTo>
                  <a:lnTo>
                    <a:pt x="947443" y="2852961"/>
                  </a:lnTo>
                  <a:lnTo>
                    <a:pt x="950926" y="2864808"/>
                  </a:lnTo>
                  <a:lnTo>
                    <a:pt x="954409" y="2862946"/>
                  </a:lnTo>
                  <a:lnTo>
                    <a:pt x="957892" y="2861086"/>
                  </a:lnTo>
                  <a:lnTo>
                    <a:pt x="961376" y="2860355"/>
                  </a:lnTo>
                  <a:lnTo>
                    <a:pt x="964859" y="2858503"/>
                  </a:lnTo>
                  <a:lnTo>
                    <a:pt x="968342" y="2856654"/>
                  </a:lnTo>
                  <a:lnTo>
                    <a:pt x="971825" y="2854806"/>
                  </a:lnTo>
                  <a:lnTo>
                    <a:pt x="975309" y="2852961"/>
                  </a:lnTo>
                  <a:lnTo>
                    <a:pt x="978792" y="2851119"/>
                  </a:lnTo>
                  <a:lnTo>
                    <a:pt x="982275" y="2854927"/>
                  </a:lnTo>
                  <a:lnTo>
                    <a:pt x="985758" y="2853102"/>
                  </a:lnTo>
                  <a:lnTo>
                    <a:pt x="989242" y="2851279"/>
                  </a:lnTo>
                  <a:lnTo>
                    <a:pt x="992725" y="2855044"/>
                  </a:lnTo>
                  <a:lnTo>
                    <a:pt x="996208" y="2853239"/>
                  </a:lnTo>
                  <a:lnTo>
                    <a:pt x="999691" y="2852546"/>
                  </a:lnTo>
                  <a:lnTo>
                    <a:pt x="1003175" y="2850747"/>
                  </a:lnTo>
                  <a:lnTo>
                    <a:pt x="1006658" y="2848951"/>
                  </a:lnTo>
                  <a:lnTo>
                    <a:pt x="1010141" y="2848271"/>
                  </a:lnTo>
                  <a:lnTo>
                    <a:pt x="1013624" y="2846482"/>
                  </a:lnTo>
                  <a:lnTo>
                    <a:pt x="1017108" y="2844695"/>
                  </a:lnTo>
                  <a:lnTo>
                    <a:pt x="1020591" y="2844027"/>
                  </a:lnTo>
                  <a:lnTo>
                    <a:pt x="1024074" y="2842247"/>
                  </a:lnTo>
                  <a:lnTo>
                    <a:pt x="1027557" y="2840469"/>
                  </a:lnTo>
                  <a:lnTo>
                    <a:pt x="1031041" y="2848639"/>
                  </a:lnTo>
                  <a:lnTo>
                    <a:pt x="1034524" y="2846887"/>
                  </a:lnTo>
                  <a:lnTo>
                    <a:pt x="1038007" y="2845137"/>
                  </a:lnTo>
                  <a:lnTo>
                    <a:pt x="1041490" y="2856264"/>
                  </a:lnTo>
                  <a:lnTo>
                    <a:pt x="1044974" y="2854546"/>
                  </a:lnTo>
                  <a:lnTo>
                    <a:pt x="1048457" y="2853884"/>
                  </a:lnTo>
                  <a:lnTo>
                    <a:pt x="1051940" y="2852171"/>
                  </a:lnTo>
                  <a:lnTo>
                    <a:pt x="1055423" y="2850461"/>
                  </a:lnTo>
                  <a:lnTo>
                    <a:pt x="1058907" y="2858143"/>
                  </a:lnTo>
                  <a:lnTo>
                    <a:pt x="1062390" y="2856457"/>
                  </a:lnTo>
                  <a:lnTo>
                    <a:pt x="1065873" y="2854773"/>
                  </a:lnTo>
                  <a:lnTo>
                    <a:pt x="1069356" y="2857201"/>
                  </a:lnTo>
                  <a:lnTo>
                    <a:pt x="1072840" y="2855529"/>
                  </a:lnTo>
                  <a:lnTo>
                    <a:pt x="1076323" y="2853860"/>
                  </a:lnTo>
                  <a:lnTo>
                    <a:pt x="1079806" y="2862300"/>
                  </a:lnTo>
                  <a:lnTo>
                    <a:pt x="1083289" y="2860655"/>
                  </a:lnTo>
                  <a:lnTo>
                    <a:pt x="1086773" y="2861994"/>
                  </a:lnTo>
                  <a:lnTo>
                    <a:pt x="1090256" y="2860359"/>
                  </a:lnTo>
                  <a:lnTo>
                    <a:pt x="1093739" y="2858726"/>
                  </a:lnTo>
                  <a:lnTo>
                    <a:pt x="1097222" y="2859079"/>
                  </a:lnTo>
                  <a:lnTo>
                    <a:pt x="1100706" y="2857453"/>
                  </a:lnTo>
                  <a:lnTo>
                    <a:pt x="1104189" y="2855829"/>
                  </a:lnTo>
                  <a:lnTo>
                    <a:pt x="1107672" y="2855201"/>
                  </a:lnTo>
                  <a:lnTo>
                    <a:pt x="1111155" y="2853583"/>
                  </a:lnTo>
                  <a:lnTo>
                    <a:pt x="1114639" y="2851967"/>
                  </a:lnTo>
                  <a:lnTo>
                    <a:pt x="1118122" y="2882554"/>
                  </a:lnTo>
                  <a:lnTo>
                    <a:pt x="1121605" y="2881007"/>
                  </a:lnTo>
                  <a:lnTo>
                    <a:pt x="1125088" y="2879460"/>
                  </a:lnTo>
                  <a:lnTo>
                    <a:pt x="1128572" y="2880617"/>
                  </a:lnTo>
                  <a:lnTo>
                    <a:pt x="1132055" y="2879080"/>
                  </a:lnTo>
                  <a:lnTo>
                    <a:pt x="1135538" y="2886412"/>
                  </a:lnTo>
                  <a:lnTo>
                    <a:pt x="1139021" y="2884896"/>
                  </a:lnTo>
                  <a:lnTo>
                    <a:pt x="1142505" y="2883381"/>
                  </a:lnTo>
                  <a:lnTo>
                    <a:pt x="1145988" y="2888819"/>
                  </a:lnTo>
                  <a:lnTo>
                    <a:pt x="1149471" y="2887321"/>
                  </a:lnTo>
                  <a:lnTo>
                    <a:pt x="1152954" y="2885825"/>
                  </a:lnTo>
                  <a:lnTo>
                    <a:pt x="1156437" y="2886912"/>
                  </a:lnTo>
                  <a:lnTo>
                    <a:pt x="1159921" y="2885424"/>
                  </a:lnTo>
                  <a:lnTo>
                    <a:pt x="1163404" y="2883937"/>
                  </a:lnTo>
                  <a:lnTo>
                    <a:pt x="1166887" y="2886730"/>
                  </a:lnTo>
                  <a:lnTo>
                    <a:pt x="1170370" y="2885255"/>
                  </a:lnTo>
                  <a:lnTo>
                    <a:pt x="1173854" y="2883782"/>
                  </a:lnTo>
                  <a:lnTo>
                    <a:pt x="1177337" y="2883163"/>
                  </a:lnTo>
                  <a:lnTo>
                    <a:pt x="1180820" y="2881694"/>
                  </a:lnTo>
                  <a:lnTo>
                    <a:pt x="1184303" y="2886992"/>
                  </a:lnTo>
                  <a:lnTo>
                    <a:pt x="1187787" y="2885539"/>
                  </a:lnTo>
                  <a:lnTo>
                    <a:pt x="1191270" y="2884088"/>
                  </a:lnTo>
                  <a:lnTo>
                    <a:pt x="1194753" y="2883478"/>
                  </a:lnTo>
                  <a:lnTo>
                    <a:pt x="1198236" y="2882031"/>
                  </a:lnTo>
                  <a:lnTo>
                    <a:pt x="1201720" y="2880586"/>
                  </a:lnTo>
                  <a:lnTo>
                    <a:pt x="1205203" y="2885815"/>
                  </a:lnTo>
                  <a:lnTo>
                    <a:pt x="1208686" y="2884385"/>
                  </a:lnTo>
                  <a:lnTo>
                    <a:pt x="1212169" y="2882957"/>
                  </a:lnTo>
                  <a:lnTo>
                    <a:pt x="1215653" y="2884830"/>
                  </a:lnTo>
                  <a:lnTo>
                    <a:pt x="1219136" y="2883411"/>
                  </a:lnTo>
                  <a:lnTo>
                    <a:pt x="1222619" y="2889315"/>
                  </a:lnTo>
                  <a:lnTo>
                    <a:pt x="1226102" y="2887912"/>
                  </a:lnTo>
                  <a:lnTo>
                    <a:pt x="1229586" y="2886511"/>
                  </a:lnTo>
                  <a:lnTo>
                    <a:pt x="1233069" y="2888326"/>
                  </a:lnTo>
                  <a:lnTo>
                    <a:pt x="1236552" y="2886933"/>
                  </a:lnTo>
                  <a:lnTo>
                    <a:pt x="1240035" y="2885542"/>
                  </a:lnTo>
                  <a:lnTo>
                    <a:pt x="1243519" y="2889727"/>
                  </a:lnTo>
                  <a:lnTo>
                    <a:pt x="1247002" y="2888348"/>
                  </a:lnTo>
                  <a:lnTo>
                    <a:pt x="1250485" y="2886971"/>
                  </a:lnTo>
                  <a:lnTo>
                    <a:pt x="1253968" y="2887966"/>
                  </a:lnTo>
                  <a:lnTo>
                    <a:pt x="1257452" y="2886596"/>
                  </a:lnTo>
                  <a:lnTo>
                    <a:pt x="1260935" y="2885227"/>
                  </a:lnTo>
                  <a:lnTo>
                    <a:pt x="1264418" y="2890125"/>
                  </a:lnTo>
                  <a:lnTo>
                    <a:pt x="1267901" y="2888769"/>
                  </a:lnTo>
                  <a:lnTo>
                    <a:pt x="1271385" y="2892811"/>
                  </a:lnTo>
                  <a:lnTo>
                    <a:pt x="1274868" y="2891468"/>
                  </a:lnTo>
                  <a:lnTo>
                    <a:pt x="1278351" y="2890127"/>
                  </a:lnTo>
                  <a:lnTo>
                    <a:pt x="1281834" y="2889553"/>
                  </a:lnTo>
                  <a:lnTo>
                    <a:pt x="1285318" y="2888216"/>
                  </a:lnTo>
                  <a:lnTo>
                    <a:pt x="1288801" y="2886879"/>
                  </a:lnTo>
                  <a:lnTo>
                    <a:pt x="1292284" y="2887080"/>
                  </a:lnTo>
                  <a:lnTo>
                    <a:pt x="1295767" y="2885749"/>
                  </a:lnTo>
                  <a:lnTo>
                    <a:pt x="1299251" y="2884419"/>
                  </a:lnTo>
                  <a:lnTo>
                    <a:pt x="1302734" y="2892192"/>
                  </a:lnTo>
                  <a:lnTo>
                    <a:pt x="1306217" y="2890880"/>
                  </a:lnTo>
                  <a:lnTo>
                    <a:pt x="1309700" y="2889570"/>
                  </a:lnTo>
                  <a:lnTo>
                    <a:pt x="1313184" y="2896407"/>
                  </a:lnTo>
                  <a:lnTo>
                    <a:pt x="1316667" y="2895114"/>
                  </a:lnTo>
                  <a:lnTo>
                    <a:pt x="1320150" y="2903908"/>
                  </a:lnTo>
                  <a:lnTo>
                    <a:pt x="1323633" y="2902634"/>
                  </a:lnTo>
                  <a:lnTo>
                    <a:pt x="1327117" y="2901362"/>
                  </a:lnTo>
                  <a:lnTo>
                    <a:pt x="1330600" y="2904331"/>
                  </a:lnTo>
                  <a:lnTo>
                    <a:pt x="1334083" y="2903067"/>
                  </a:lnTo>
                  <a:lnTo>
                    <a:pt x="1337566" y="2901806"/>
                  </a:lnTo>
                  <a:lnTo>
                    <a:pt x="1341050" y="2903352"/>
                  </a:lnTo>
                  <a:lnTo>
                    <a:pt x="1344533" y="2902097"/>
                  </a:lnTo>
                  <a:lnTo>
                    <a:pt x="1348016" y="2900843"/>
                  </a:lnTo>
                  <a:lnTo>
                    <a:pt x="1351499" y="2909257"/>
                  </a:lnTo>
                  <a:lnTo>
                    <a:pt x="1354983" y="2908022"/>
                  </a:lnTo>
                  <a:lnTo>
                    <a:pt x="1358466" y="2907469"/>
                  </a:lnTo>
                  <a:lnTo>
                    <a:pt x="1361949" y="2906237"/>
                  </a:lnTo>
                  <a:lnTo>
                    <a:pt x="1365432" y="2905006"/>
                  </a:lnTo>
                  <a:lnTo>
                    <a:pt x="1368916" y="2917127"/>
                  </a:lnTo>
                  <a:lnTo>
                    <a:pt x="1372399" y="2915921"/>
                  </a:lnTo>
                  <a:lnTo>
                    <a:pt x="1375882" y="2914716"/>
                  </a:lnTo>
                  <a:lnTo>
                    <a:pt x="1379365" y="2916122"/>
                  </a:lnTo>
                  <a:lnTo>
                    <a:pt x="1382849" y="2914924"/>
                  </a:lnTo>
                  <a:lnTo>
                    <a:pt x="1386332" y="2913726"/>
                  </a:lnTo>
                  <a:lnTo>
                    <a:pt x="1389815" y="2920892"/>
                  </a:lnTo>
                  <a:lnTo>
                    <a:pt x="1393298" y="2919711"/>
                  </a:lnTo>
                  <a:lnTo>
                    <a:pt x="1396782" y="2918530"/>
                  </a:lnTo>
                  <a:lnTo>
                    <a:pt x="1400265" y="2917987"/>
                  </a:lnTo>
                  <a:lnTo>
                    <a:pt x="1403748" y="2916810"/>
                  </a:lnTo>
                  <a:lnTo>
                    <a:pt x="1407231" y="2918804"/>
                  </a:lnTo>
                  <a:lnTo>
                    <a:pt x="1410715" y="2917634"/>
                  </a:lnTo>
                  <a:lnTo>
                    <a:pt x="1414198" y="2916465"/>
                  </a:lnTo>
                  <a:lnTo>
                    <a:pt x="1417681" y="2917191"/>
                  </a:lnTo>
                  <a:lnTo>
                    <a:pt x="1421164" y="2916027"/>
                  </a:lnTo>
                  <a:lnTo>
                    <a:pt x="1424648" y="2914863"/>
                  </a:lnTo>
                  <a:lnTo>
                    <a:pt x="1428131" y="2919339"/>
                  </a:lnTo>
                  <a:lnTo>
                    <a:pt x="1431614" y="2918187"/>
                  </a:lnTo>
                  <a:lnTo>
                    <a:pt x="1435097" y="2917035"/>
                  </a:lnTo>
                  <a:lnTo>
                    <a:pt x="1438580" y="2919600"/>
                  </a:lnTo>
                  <a:lnTo>
                    <a:pt x="1442064" y="2918457"/>
                  </a:lnTo>
                  <a:lnTo>
                    <a:pt x="1445547" y="2917314"/>
                  </a:lnTo>
                  <a:lnTo>
                    <a:pt x="1449030" y="2927679"/>
                  </a:lnTo>
                  <a:lnTo>
                    <a:pt x="1452513" y="2926557"/>
                  </a:lnTo>
                  <a:lnTo>
                    <a:pt x="1455997" y="2925436"/>
                  </a:lnTo>
                  <a:lnTo>
                    <a:pt x="1459480" y="2924316"/>
                  </a:lnTo>
                  <a:lnTo>
                    <a:pt x="1462963" y="2923196"/>
                  </a:lnTo>
                  <a:lnTo>
                    <a:pt x="1466446" y="2927996"/>
                  </a:lnTo>
                  <a:lnTo>
                    <a:pt x="1469930" y="2926888"/>
                  </a:lnTo>
                  <a:lnTo>
                    <a:pt x="1473413" y="2925781"/>
                  </a:lnTo>
                  <a:lnTo>
                    <a:pt x="1476896" y="2928183"/>
                  </a:lnTo>
                  <a:lnTo>
                    <a:pt x="1480379" y="2927082"/>
                  </a:lnTo>
                  <a:lnTo>
                    <a:pt x="1483863" y="2925983"/>
                  </a:lnTo>
                  <a:lnTo>
                    <a:pt x="1487346" y="2957849"/>
                  </a:lnTo>
                  <a:lnTo>
                    <a:pt x="1490829" y="2956805"/>
                  </a:lnTo>
                  <a:lnTo>
                    <a:pt x="1494312" y="2955761"/>
                  </a:lnTo>
                  <a:lnTo>
                    <a:pt x="1497796" y="2954718"/>
                  </a:lnTo>
                  <a:lnTo>
                    <a:pt x="1501279" y="2953676"/>
                  </a:lnTo>
                  <a:lnTo>
                    <a:pt x="1504762" y="2954193"/>
                  </a:lnTo>
                  <a:lnTo>
                    <a:pt x="1508245" y="2953155"/>
                  </a:lnTo>
                  <a:lnTo>
                    <a:pt x="1511729" y="2952117"/>
                  </a:lnTo>
                  <a:lnTo>
                    <a:pt x="1515212" y="2952120"/>
                  </a:lnTo>
                  <a:lnTo>
                    <a:pt x="1518695" y="2951085"/>
                  </a:lnTo>
                  <a:lnTo>
                    <a:pt x="1522178" y="2950052"/>
                  </a:lnTo>
                  <a:lnTo>
                    <a:pt x="1525662" y="2956215"/>
                  </a:lnTo>
                  <a:lnTo>
                    <a:pt x="1529145" y="2955195"/>
                  </a:lnTo>
                  <a:lnTo>
                    <a:pt x="1532628" y="2954174"/>
                  </a:lnTo>
                  <a:lnTo>
                    <a:pt x="1536111" y="2955691"/>
                  </a:lnTo>
                  <a:lnTo>
                    <a:pt x="1539595" y="2954676"/>
                  </a:lnTo>
                  <a:lnTo>
                    <a:pt x="1543078" y="2959668"/>
                  </a:lnTo>
                  <a:lnTo>
                    <a:pt x="1546561" y="2958664"/>
                  </a:lnTo>
                  <a:lnTo>
                    <a:pt x="1550044" y="2957661"/>
                  </a:lnTo>
                  <a:lnTo>
                    <a:pt x="1553528" y="2957155"/>
                  </a:lnTo>
                  <a:lnTo>
                    <a:pt x="1557011" y="2956154"/>
                  </a:lnTo>
                  <a:lnTo>
                    <a:pt x="1560494" y="2955154"/>
                  </a:lnTo>
                  <a:lnTo>
                    <a:pt x="1563977" y="2955646"/>
                  </a:lnTo>
                  <a:lnTo>
                    <a:pt x="1567461" y="2954649"/>
                  </a:lnTo>
                  <a:lnTo>
                    <a:pt x="1570944" y="2953653"/>
                  </a:lnTo>
                  <a:lnTo>
                    <a:pt x="1574427" y="2957592"/>
                  </a:lnTo>
                  <a:lnTo>
                    <a:pt x="1577910" y="2956605"/>
                  </a:lnTo>
                  <a:lnTo>
                    <a:pt x="1581394" y="2955618"/>
                  </a:lnTo>
                  <a:lnTo>
                    <a:pt x="1584877" y="2959980"/>
                  </a:lnTo>
                  <a:lnTo>
                    <a:pt x="1588360" y="2959003"/>
                  </a:lnTo>
                  <a:lnTo>
                    <a:pt x="1591843" y="2960429"/>
                  </a:lnTo>
                  <a:lnTo>
                    <a:pt x="1595327" y="2959457"/>
                  </a:lnTo>
                  <a:lnTo>
                    <a:pt x="1598810" y="2958486"/>
                  </a:lnTo>
                  <a:lnTo>
                    <a:pt x="1602293" y="2957515"/>
                  </a:lnTo>
                  <a:lnTo>
                    <a:pt x="1605776" y="2956545"/>
                  </a:lnTo>
                  <a:lnTo>
                    <a:pt x="1609260" y="2955576"/>
                  </a:lnTo>
                  <a:lnTo>
                    <a:pt x="1612743" y="2964088"/>
                  </a:lnTo>
                  <a:lnTo>
                    <a:pt x="1616226" y="2963134"/>
                  </a:lnTo>
                  <a:lnTo>
                    <a:pt x="1619709" y="2962180"/>
                  </a:lnTo>
                  <a:lnTo>
                    <a:pt x="1623193" y="2969964"/>
                  </a:lnTo>
                  <a:lnTo>
                    <a:pt x="1626676" y="2969025"/>
                  </a:lnTo>
                  <a:lnTo>
                    <a:pt x="1630159" y="2970794"/>
                  </a:lnTo>
                  <a:lnTo>
                    <a:pt x="1633642" y="2969860"/>
                  </a:lnTo>
                  <a:lnTo>
                    <a:pt x="1637126" y="2968927"/>
                  </a:lnTo>
                  <a:lnTo>
                    <a:pt x="1640609" y="2969791"/>
                  </a:lnTo>
                  <a:lnTo>
                    <a:pt x="1644092" y="2968862"/>
                  </a:lnTo>
                  <a:lnTo>
                    <a:pt x="1647575" y="2967934"/>
                  </a:lnTo>
                  <a:lnTo>
                    <a:pt x="1651059" y="2973224"/>
                  </a:lnTo>
                  <a:lnTo>
                    <a:pt x="1654542" y="2972306"/>
                  </a:lnTo>
                  <a:lnTo>
                    <a:pt x="1658025" y="2971389"/>
                  </a:lnTo>
                  <a:lnTo>
                    <a:pt x="1661508" y="2973539"/>
                  </a:lnTo>
                  <a:lnTo>
                    <a:pt x="1664992" y="2972627"/>
                  </a:lnTo>
                  <a:lnTo>
                    <a:pt x="1668475" y="2971716"/>
                  </a:lnTo>
                  <a:lnTo>
                    <a:pt x="1671958" y="2975143"/>
                  </a:lnTo>
                  <a:lnTo>
                    <a:pt x="1675441" y="2974239"/>
                  </a:lnTo>
                  <a:lnTo>
                    <a:pt x="1678925" y="2975911"/>
                  </a:lnTo>
                  <a:lnTo>
                    <a:pt x="1682408" y="2975012"/>
                  </a:lnTo>
                  <a:lnTo>
                    <a:pt x="1685891" y="2974113"/>
                  </a:lnTo>
                  <a:lnTo>
                    <a:pt x="1689374" y="2978731"/>
                  </a:lnTo>
                  <a:lnTo>
                    <a:pt x="1692858" y="2977842"/>
                  </a:lnTo>
                  <a:lnTo>
                    <a:pt x="1696341" y="2976953"/>
                  </a:lnTo>
                  <a:lnTo>
                    <a:pt x="1699824" y="2976906"/>
                  </a:lnTo>
                  <a:lnTo>
                    <a:pt x="1703307" y="2976020"/>
                  </a:lnTo>
                  <a:lnTo>
                    <a:pt x="1706791" y="2975134"/>
                  </a:lnTo>
                  <a:lnTo>
                    <a:pt x="1710274" y="2975091"/>
                  </a:lnTo>
                  <a:lnTo>
                    <a:pt x="1713757" y="2974207"/>
                  </a:lnTo>
                  <a:lnTo>
                    <a:pt x="1717240" y="2973324"/>
                  </a:lnTo>
                  <a:lnTo>
                    <a:pt x="1720723" y="2974545"/>
                  </a:lnTo>
                  <a:lnTo>
                    <a:pt x="1724207" y="2973666"/>
                  </a:lnTo>
                  <a:lnTo>
                    <a:pt x="1727690" y="2972787"/>
                  </a:lnTo>
                  <a:lnTo>
                    <a:pt x="1731173" y="2971909"/>
                  </a:lnTo>
                  <a:lnTo>
                    <a:pt x="1734656" y="2971031"/>
                  </a:lnTo>
                  <a:lnTo>
                    <a:pt x="1738140" y="2972255"/>
                  </a:lnTo>
                  <a:lnTo>
                    <a:pt x="1741623" y="2971382"/>
                  </a:lnTo>
                  <a:lnTo>
                    <a:pt x="1745106" y="2970509"/>
                  </a:lnTo>
                  <a:lnTo>
                    <a:pt x="1748589" y="2978312"/>
                  </a:lnTo>
                  <a:lnTo>
                    <a:pt x="1752073" y="2977452"/>
                  </a:lnTo>
                  <a:lnTo>
                    <a:pt x="1755556" y="2976593"/>
                  </a:lnTo>
                  <a:lnTo>
                    <a:pt x="1759039" y="2977765"/>
                  </a:lnTo>
                  <a:lnTo>
                    <a:pt x="1762522" y="2976910"/>
                  </a:lnTo>
                  <a:lnTo>
                    <a:pt x="1766006" y="2982465"/>
                  </a:lnTo>
                  <a:lnTo>
                    <a:pt x="1769489" y="2981619"/>
                  </a:lnTo>
                  <a:lnTo>
                    <a:pt x="1772972" y="2980774"/>
                  </a:lnTo>
                  <a:lnTo>
                    <a:pt x="1776455" y="2979930"/>
                  </a:lnTo>
                  <a:lnTo>
                    <a:pt x="1779939" y="2979086"/>
                  </a:lnTo>
                  <a:lnTo>
                    <a:pt x="1783422" y="2978242"/>
                  </a:lnTo>
                  <a:lnTo>
                    <a:pt x="1786905" y="2977797"/>
                  </a:lnTo>
                  <a:lnTo>
                    <a:pt x="1790388" y="2976955"/>
                  </a:lnTo>
                  <a:lnTo>
                    <a:pt x="1793872" y="2976114"/>
                  </a:lnTo>
                  <a:lnTo>
                    <a:pt x="1797355" y="2978452"/>
                  </a:lnTo>
                  <a:lnTo>
                    <a:pt x="1800838" y="2977616"/>
                  </a:lnTo>
                  <a:lnTo>
                    <a:pt x="1804321" y="2976780"/>
                  </a:lnTo>
                  <a:lnTo>
                    <a:pt x="1807805" y="2983753"/>
                  </a:lnTo>
                  <a:lnTo>
                    <a:pt x="1811288" y="2982929"/>
                  </a:lnTo>
                  <a:lnTo>
                    <a:pt x="1814771" y="2986689"/>
                  </a:lnTo>
                  <a:lnTo>
                    <a:pt x="1818254" y="2985872"/>
                  </a:lnTo>
                  <a:lnTo>
                    <a:pt x="1821738" y="2985055"/>
                  </a:lnTo>
                  <a:lnTo>
                    <a:pt x="1825221" y="2986509"/>
                  </a:lnTo>
                  <a:lnTo>
                    <a:pt x="1828704" y="2985696"/>
                  </a:lnTo>
                  <a:lnTo>
                    <a:pt x="1832187" y="2984884"/>
                  </a:lnTo>
                  <a:lnTo>
                    <a:pt x="1835671" y="2985956"/>
                  </a:lnTo>
                  <a:lnTo>
                    <a:pt x="1839154" y="2985147"/>
                  </a:lnTo>
                  <a:lnTo>
                    <a:pt x="1842637" y="2984339"/>
                  </a:lnTo>
                  <a:lnTo>
                    <a:pt x="1846120" y="2983908"/>
                  </a:lnTo>
                  <a:lnTo>
                    <a:pt x="1849604" y="2983101"/>
                  </a:lnTo>
                  <a:lnTo>
                    <a:pt x="1853087" y="2982294"/>
                  </a:lnTo>
                  <a:lnTo>
                    <a:pt x="1856570" y="2981488"/>
                  </a:lnTo>
                  <a:lnTo>
                    <a:pt x="1860053" y="2980683"/>
                  </a:lnTo>
                  <a:lnTo>
                    <a:pt x="1863537" y="2979878"/>
                  </a:lnTo>
                  <a:lnTo>
                    <a:pt x="1867020" y="2979073"/>
                  </a:lnTo>
                  <a:lnTo>
                    <a:pt x="1870503" y="2978269"/>
                  </a:lnTo>
                  <a:lnTo>
                    <a:pt x="1873986" y="2978224"/>
                  </a:lnTo>
                  <a:lnTo>
                    <a:pt x="1877470" y="2977422"/>
                  </a:lnTo>
                  <a:lnTo>
                    <a:pt x="1880953" y="2976620"/>
                  </a:lnTo>
                  <a:lnTo>
                    <a:pt x="1884436" y="2986621"/>
                  </a:lnTo>
                  <a:lnTo>
                    <a:pt x="1887919" y="2985834"/>
                  </a:lnTo>
                  <a:lnTo>
                    <a:pt x="1891403" y="2985048"/>
                  </a:lnTo>
                  <a:lnTo>
                    <a:pt x="1894886" y="2986085"/>
                  </a:lnTo>
                  <a:lnTo>
                    <a:pt x="1898369" y="2985302"/>
                  </a:lnTo>
                  <a:lnTo>
                    <a:pt x="1901852" y="2987416"/>
                  </a:lnTo>
                  <a:lnTo>
                    <a:pt x="1905336" y="2986638"/>
                  </a:lnTo>
                  <a:lnTo>
                    <a:pt x="1908819" y="2985859"/>
                  </a:lnTo>
                  <a:lnTo>
                    <a:pt x="1912302" y="2985082"/>
                  </a:lnTo>
                  <a:lnTo>
                    <a:pt x="1915785" y="2984304"/>
                  </a:lnTo>
                  <a:lnTo>
                    <a:pt x="1919269" y="2983527"/>
                  </a:lnTo>
                  <a:lnTo>
                    <a:pt x="1922752" y="2984198"/>
                  </a:lnTo>
                  <a:lnTo>
                    <a:pt x="1926235" y="2983423"/>
                  </a:lnTo>
                  <a:lnTo>
                    <a:pt x="1929718" y="2982650"/>
                  </a:lnTo>
                  <a:lnTo>
                    <a:pt x="1933202" y="2986185"/>
                  </a:lnTo>
                  <a:lnTo>
                    <a:pt x="1936685" y="2985417"/>
                  </a:lnTo>
                  <a:lnTo>
                    <a:pt x="1940168" y="2984650"/>
                  </a:lnTo>
                  <a:lnTo>
                    <a:pt x="1943651" y="2983883"/>
                  </a:lnTo>
                  <a:lnTo>
                    <a:pt x="1947135" y="2983117"/>
                  </a:lnTo>
                  <a:lnTo>
                    <a:pt x="1950618" y="2983423"/>
                  </a:lnTo>
                  <a:lnTo>
                    <a:pt x="1954101" y="2982659"/>
                  </a:lnTo>
                  <a:lnTo>
                    <a:pt x="1957584" y="2981895"/>
                  </a:lnTo>
                  <a:lnTo>
                    <a:pt x="1961068" y="2982204"/>
                  </a:lnTo>
                  <a:lnTo>
                    <a:pt x="1964551" y="2981442"/>
                  </a:lnTo>
                  <a:lnTo>
                    <a:pt x="1968034" y="2980681"/>
                  </a:lnTo>
                  <a:lnTo>
                    <a:pt x="1971517" y="2980278"/>
                  </a:lnTo>
                  <a:lnTo>
                    <a:pt x="1975001" y="2979517"/>
                  </a:lnTo>
                  <a:lnTo>
                    <a:pt x="1978484" y="2978758"/>
                  </a:lnTo>
                  <a:lnTo>
                    <a:pt x="1981967" y="2979072"/>
                  </a:lnTo>
                  <a:lnTo>
                    <a:pt x="1985450" y="2978315"/>
                  </a:lnTo>
                  <a:lnTo>
                    <a:pt x="1988934" y="2977557"/>
                  </a:lnTo>
                  <a:lnTo>
                    <a:pt x="1992417" y="2977159"/>
                  </a:lnTo>
                  <a:lnTo>
                    <a:pt x="1995900" y="2976403"/>
                  </a:lnTo>
                  <a:lnTo>
                    <a:pt x="1999383" y="2976006"/>
                  </a:lnTo>
                  <a:lnTo>
                    <a:pt x="2002867" y="2975251"/>
                  </a:lnTo>
                  <a:lnTo>
                    <a:pt x="2006350" y="2974497"/>
                  </a:lnTo>
                  <a:lnTo>
                    <a:pt x="2009833" y="2980137"/>
                  </a:lnTo>
                  <a:lnTo>
                    <a:pt x="2013316" y="2979392"/>
                  </a:lnTo>
                  <a:lnTo>
                    <a:pt x="2016799" y="2978646"/>
                  </a:lnTo>
                  <a:lnTo>
                    <a:pt x="2020283" y="2981745"/>
                  </a:lnTo>
                  <a:lnTo>
                    <a:pt x="2023766" y="2981005"/>
                  </a:lnTo>
                  <a:lnTo>
                    <a:pt x="2027249" y="2980265"/>
                  </a:lnTo>
                  <a:lnTo>
                    <a:pt x="2030732" y="2991420"/>
                  </a:lnTo>
                  <a:lnTo>
                    <a:pt x="2034216" y="2990696"/>
                  </a:lnTo>
                  <a:lnTo>
                    <a:pt x="2037699" y="2995887"/>
                  </a:lnTo>
                  <a:lnTo>
                    <a:pt x="2041182" y="2995170"/>
                  </a:lnTo>
                  <a:lnTo>
                    <a:pt x="2044665" y="2994454"/>
                  </a:lnTo>
                  <a:lnTo>
                    <a:pt x="2048149" y="2994714"/>
                  </a:lnTo>
                  <a:lnTo>
                    <a:pt x="2051632" y="2994000"/>
                  </a:lnTo>
                  <a:lnTo>
                    <a:pt x="2055115" y="2993287"/>
                  </a:lnTo>
                  <a:lnTo>
                    <a:pt x="2058598" y="2995809"/>
                  </a:lnTo>
                  <a:lnTo>
                    <a:pt x="2062082" y="2995100"/>
                  </a:lnTo>
                  <a:lnTo>
                    <a:pt x="2065565" y="2994391"/>
                  </a:lnTo>
                  <a:lnTo>
                    <a:pt x="2069048" y="2994649"/>
                  </a:lnTo>
                  <a:lnTo>
                    <a:pt x="2072531" y="2993942"/>
                  </a:lnTo>
                  <a:lnTo>
                    <a:pt x="2076015" y="2993235"/>
                  </a:lnTo>
                  <a:lnTo>
                    <a:pt x="2079498" y="2993816"/>
                  </a:lnTo>
                  <a:lnTo>
                    <a:pt x="2082981" y="2993111"/>
                  </a:lnTo>
                  <a:lnTo>
                    <a:pt x="2086464" y="2995285"/>
                  </a:lnTo>
                  <a:lnTo>
                    <a:pt x="2089948" y="2994585"/>
                  </a:lnTo>
                  <a:lnTo>
                    <a:pt x="2093431" y="2993885"/>
                  </a:lnTo>
                  <a:lnTo>
                    <a:pt x="2096914" y="2997297"/>
                  </a:lnTo>
                  <a:lnTo>
                    <a:pt x="2100397" y="2996603"/>
                  </a:lnTo>
                  <a:lnTo>
                    <a:pt x="2103881" y="2995909"/>
                  </a:lnTo>
                  <a:lnTo>
                    <a:pt x="2107364" y="2997097"/>
                  </a:lnTo>
                  <a:lnTo>
                    <a:pt x="2110847" y="2996405"/>
                  </a:lnTo>
                  <a:lnTo>
                    <a:pt x="2114330" y="2995715"/>
                  </a:lnTo>
                  <a:lnTo>
                    <a:pt x="2117814" y="2997829"/>
                  </a:lnTo>
                  <a:lnTo>
                    <a:pt x="2121297" y="2997142"/>
                  </a:lnTo>
                  <a:lnTo>
                    <a:pt x="2124780" y="2996456"/>
                  </a:lnTo>
                  <a:lnTo>
                    <a:pt x="2128263" y="2999167"/>
                  </a:lnTo>
                  <a:lnTo>
                    <a:pt x="2131747" y="2998485"/>
                  </a:lnTo>
                  <a:lnTo>
                    <a:pt x="2135230" y="2998417"/>
                  </a:lnTo>
                  <a:lnTo>
                    <a:pt x="2138713" y="2997736"/>
                  </a:lnTo>
                  <a:lnTo>
                    <a:pt x="2142196" y="2997056"/>
                  </a:lnTo>
                  <a:lnTo>
                    <a:pt x="2145680" y="2998521"/>
                  </a:lnTo>
                  <a:lnTo>
                    <a:pt x="2149163" y="2997843"/>
                  </a:lnTo>
                  <a:lnTo>
                    <a:pt x="2152646" y="2997166"/>
                  </a:lnTo>
                  <a:lnTo>
                    <a:pt x="2156129" y="3000437"/>
                  </a:lnTo>
                  <a:lnTo>
                    <a:pt x="2159613" y="2999765"/>
                  </a:lnTo>
                  <a:lnTo>
                    <a:pt x="2163096" y="2999094"/>
                  </a:lnTo>
                  <a:lnTo>
                    <a:pt x="2166579" y="3000529"/>
                  </a:lnTo>
                  <a:lnTo>
                    <a:pt x="2170062" y="2999860"/>
                  </a:lnTo>
                  <a:lnTo>
                    <a:pt x="2173546" y="3005709"/>
                  </a:lnTo>
                  <a:lnTo>
                    <a:pt x="2177029" y="3005049"/>
                  </a:lnTo>
                  <a:lnTo>
                    <a:pt x="2180512" y="3004389"/>
                  </a:lnTo>
                  <a:lnTo>
                    <a:pt x="2183995" y="3003730"/>
                  </a:lnTo>
                  <a:lnTo>
                    <a:pt x="2187479" y="3003070"/>
                  </a:lnTo>
                  <a:lnTo>
                    <a:pt x="2190962" y="3002411"/>
                  </a:lnTo>
                  <a:lnTo>
                    <a:pt x="2194445" y="3003512"/>
                  </a:lnTo>
                  <a:lnTo>
                    <a:pt x="2197928" y="3002855"/>
                  </a:lnTo>
                  <a:lnTo>
                    <a:pt x="2201412" y="3002199"/>
                  </a:lnTo>
                  <a:lnTo>
                    <a:pt x="2204895" y="3009614"/>
                  </a:lnTo>
                  <a:lnTo>
                    <a:pt x="2208378" y="3008967"/>
                  </a:lnTo>
                  <a:lnTo>
                    <a:pt x="2211861" y="3008321"/>
                  </a:lnTo>
                  <a:lnTo>
                    <a:pt x="2215345" y="3008527"/>
                  </a:lnTo>
                  <a:lnTo>
                    <a:pt x="2218828" y="3007882"/>
                  </a:lnTo>
                  <a:lnTo>
                    <a:pt x="2222311" y="3007238"/>
                  </a:lnTo>
                  <a:lnTo>
                    <a:pt x="2225794" y="3006594"/>
                  </a:lnTo>
                  <a:lnTo>
                    <a:pt x="2229278" y="3005950"/>
                  </a:lnTo>
                  <a:lnTo>
                    <a:pt x="2232761" y="3008140"/>
                  </a:lnTo>
                  <a:lnTo>
                    <a:pt x="2236244" y="3007500"/>
                  </a:lnTo>
                  <a:lnTo>
                    <a:pt x="2239727" y="3006860"/>
                  </a:lnTo>
                  <a:lnTo>
                    <a:pt x="2243211" y="3008471"/>
                  </a:lnTo>
                  <a:lnTo>
                    <a:pt x="2246694" y="3007834"/>
                  </a:lnTo>
                  <a:lnTo>
                    <a:pt x="2250177" y="3007198"/>
                  </a:lnTo>
                  <a:lnTo>
                    <a:pt x="2253660" y="3013481"/>
                  </a:lnTo>
                  <a:lnTo>
                    <a:pt x="2257144" y="3012853"/>
                  </a:lnTo>
                  <a:lnTo>
                    <a:pt x="2260627" y="3012225"/>
                  </a:lnTo>
                  <a:lnTo>
                    <a:pt x="2264110" y="3012145"/>
                  </a:lnTo>
                  <a:lnTo>
                    <a:pt x="2267593" y="3011518"/>
                  </a:lnTo>
                  <a:lnTo>
                    <a:pt x="2271077" y="3011165"/>
                  </a:lnTo>
                  <a:lnTo>
                    <a:pt x="2274560" y="3010539"/>
                  </a:lnTo>
                  <a:lnTo>
                    <a:pt x="2278043" y="3009914"/>
                  </a:lnTo>
                  <a:lnTo>
                    <a:pt x="2281526" y="3009288"/>
                  </a:lnTo>
                  <a:lnTo>
                    <a:pt x="2285010" y="3008663"/>
                  </a:lnTo>
                  <a:lnTo>
                    <a:pt x="2288493" y="3008039"/>
                  </a:lnTo>
                  <a:lnTo>
                    <a:pt x="2291976" y="3010965"/>
                  </a:lnTo>
                  <a:lnTo>
                    <a:pt x="2295459" y="3010344"/>
                  </a:lnTo>
                  <a:lnTo>
                    <a:pt x="2298942" y="3009724"/>
                  </a:lnTo>
                  <a:lnTo>
                    <a:pt x="2302426" y="3009648"/>
                  </a:lnTo>
                  <a:lnTo>
                    <a:pt x="2305909" y="3009029"/>
                  </a:lnTo>
                  <a:lnTo>
                    <a:pt x="2309392" y="3009225"/>
                  </a:lnTo>
                  <a:lnTo>
                    <a:pt x="2312875" y="3008607"/>
                  </a:lnTo>
                  <a:lnTo>
                    <a:pt x="2316359" y="3007990"/>
                  </a:lnTo>
                  <a:lnTo>
                    <a:pt x="2319842" y="3010882"/>
                  </a:lnTo>
                  <a:lnTo>
                    <a:pt x="2323325" y="3010269"/>
                  </a:lnTo>
                  <a:lnTo>
                    <a:pt x="2326808" y="3009656"/>
                  </a:lnTo>
                  <a:lnTo>
                    <a:pt x="2330292" y="3014359"/>
                  </a:lnTo>
                  <a:lnTo>
                    <a:pt x="2333775" y="3013753"/>
                  </a:lnTo>
                  <a:lnTo>
                    <a:pt x="2337258" y="3013147"/>
                  </a:lnTo>
                  <a:lnTo>
                    <a:pt x="2340741" y="3013068"/>
                  </a:lnTo>
                  <a:lnTo>
                    <a:pt x="2344225" y="3012462"/>
                  </a:lnTo>
                  <a:lnTo>
                    <a:pt x="2347708" y="3011858"/>
                  </a:lnTo>
                  <a:lnTo>
                    <a:pt x="2351191" y="3011253"/>
                  </a:lnTo>
                  <a:lnTo>
                    <a:pt x="2354674" y="3010649"/>
                  </a:lnTo>
                  <a:lnTo>
                    <a:pt x="2358158" y="3011100"/>
                  </a:lnTo>
                  <a:lnTo>
                    <a:pt x="2361641" y="3010497"/>
                  </a:lnTo>
                  <a:lnTo>
                    <a:pt x="2365124" y="3009895"/>
                  </a:lnTo>
                  <a:lnTo>
                    <a:pt x="2368607" y="3010610"/>
                  </a:lnTo>
                  <a:lnTo>
                    <a:pt x="2372091" y="3010009"/>
                  </a:lnTo>
                  <a:lnTo>
                    <a:pt x="2375574" y="3009409"/>
                  </a:lnTo>
                  <a:lnTo>
                    <a:pt x="2379057" y="3008809"/>
                  </a:lnTo>
                  <a:lnTo>
                    <a:pt x="2382540" y="3008209"/>
                  </a:lnTo>
                  <a:lnTo>
                    <a:pt x="2386024" y="3007609"/>
                  </a:lnTo>
                  <a:lnTo>
                    <a:pt x="2389507" y="3007801"/>
                  </a:lnTo>
                  <a:lnTo>
                    <a:pt x="2392990" y="3007203"/>
                  </a:lnTo>
                  <a:lnTo>
                    <a:pt x="2396473" y="3006605"/>
                  </a:lnTo>
                  <a:lnTo>
                    <a:pt x="2399957" y="3006007"/>
                  </a:lnTo>
                  <a:lnTo>
                    <a:pt x="2403440" y="3005409"/>
                  </a:lnTo>
                  <a:lnTo>
                    <a:pt x="2406923" y="3005869"/>
                  </a:lnTo>
                  <a:lnTo>
                    <a:pt x="2410406" y="3005273"/>
                  </a:lnTo>
                  <a:lnTo>
                    <a:pt x="2413890" y="3004677"/>
                  </a:lnTo>
                  <a:lnTo>
                    <a:pt x="2417373" y="3005138"/>
                  </a:lnTo>
                  <a:lnTo>
                    <a:pt x="2420856" y="3004544"/>
                  </a:lnTo>
                  <a:lnTo>
                    <a:pt x="2424339" y="3003950"/>
                  </a:lnTo>
                  <a:lnTo>
                    <a:pt x="2427823" y="3013950"/>
                  </a:lnTo>
                  <a:lnTo>
                    <a:pt x="2431306" y="3013367"/>
                  </a:lnTo>
                  <a:lnTo>
                    <a:pt x="2434789" y="3012785"/>
                  </a:lnTo>
                  <a:lnTo>
                    <a:pt x="2438272" y="3015475"/>
                  </a:lnTo>
                  <a:lnTo>
                    <a:pt x="2441756" y="3014897"/>
                  </a:lnTo>
                  <a:lnTo>
                    <a:pt x="2445239" y="3017800"/>
                  </a:lnTo>
                  <a:lnTo>
                    <a:pt x="2448722" y="3017225"/>
                  </a:lnTo>
                  <a:lnTo>
                    <a:pt x="2452205" y="3016651"/>
                  </a:lnTo>
                  <a:lnTo>
                    <a:pt x="2455689" y="3017312"/>
                  </a:lnTo>
                  <a:lnTo>
                    <a:pt x="2459172" y="3016740"/>
                  </a:lnTo>
                  <a:lnTo>
                    <a:pt x="2462655" y="3016167"/>
                  </a:lnTo>
                  <a:lnTo>
                    <a:pt x="2466138" y="3017318"/>
                  </a:lnTo>
                  <a:lnTo>
                    <a:pt x="2469622" y="3016748"/>
                  </a:lnTo>
                  <a:lnTo>
                    <a:pt x="2473105" y="3016179"/>
                  </a:lnTo>
                  <a:lnTo>
                    <a:pt x="2476588" y="3018785"/>
                  </a:lnTo>
                  <a:lnTo>
                    <a:pt x="2480071" y="3018219"/>
                  </a:lnTo>
                  <a:lnTo>
                    <a:pt x="2483555" y="3017653"/>
                  </a:lnTo>
                  <a:lnTo>
                    <a:pt x="2487038" y="3028252"/>
                  </a:lnTo>
                  <a:lnTo>
                    <a:pt x="2490521" y="3027698"/>
                  </a:lnTo>
                  <a:lnTo>
                    <a:pt x="2494004" y="3028304"/>
                  </a:lnTo>
                  <a:lnTo>
                    <a:pt x="2497488" y="3027751"/>
                  </a:lnTo>
                  <a:lnTo>
                    <a:pt x="2500971" y="3027199"/>
                  </a:lnTo>
                  <a:lnTo>
                    <a:pt x="2504454" y="3028725"/>
                  </a:lnTo>
                  <a:lnTo>
                    <a:pt x="2507937" y="3028175"/>
                  </a:lnTo>
                  <a:lnTo>
                    <a:pt x="2511421" y="3027626"/>
                  </a:lnTo>
                  <a:lnTo>
                    <a:pt x="2514904" y="3027767"/>
                  </a:lnTo>
                  <a:lnTo>
                    <a:pt x="2518387" y="3027219"/>
                  </a:lnTo>
                  <a:lnTo>
                    <a:pt x="2521870" y="3026671"/>
                  </a:lnTo>
                  <a:lnTo>
                    <a:pt x="2525354" y="3031588"/>
                  </a:lnTo>
                  <a:lnTo>
                    <a:pt x="2528837" y="3031046"/>
                  </a:lnTo>
                  <a:lnTo>
                    <a:pt x="2532320" y="3030504"/>
                  </a:lnTo>
                  <a:lnTo>
                    <a:pt x="2535803" y="3031537"/>
                  </a:lnTo>
                  <a:lnTo>
                    <a:pt x="2539287" y="3030997"/>
                  </a:lnTo>
                  <a:lnTo>
                    <a:pt x="2542770" y="3032914"/>
                  </a:lnTo>
                  <a:lnTo>
                    <a:pt x="2546253" y="3032377"/>
                  </a:lnTo>
                  <a:lnTo>
                    <a:pt x="2549736" y="3031841"/>
                  </a:lnTo>
                  <a:lnTo>
                    <a:pt x="2553220" y="3033080"/>
                  </a:lnTo>
                  <a:lnTo>
                    <a:pt x="2556703" y="3032545"/>
                  </a:lnTo>
                  <a:lnTo>
                    <a:pt x="2560186" y="3032010"/>
                  </a:lnTo>
                  <a:lnTo>
                    <a:pt x="2563669" y="3031698"/>
                  </a:lnTo>
                  <a:lnTo>
                    <a:pt x="2567153" y="3031164"/>
                  </a:lnTo>
                  <a:lnTo>
                    <a:pt x="2570636" y="3030630"/>
                  </a:lnTo>
                  <a:lnTo>
                    <a:pt x="2574119" y="3032088"/>
                  </a:lnTo>
                  <a:lnTo>
                    <a:pt x="2577602" y="3031556"/>
                  </a:lnTo>
                  <a:lnTo>
                    <a:pt x="2581085" y="3032126"/>
                  </a:lnTo>
                  <a:lnTo>
                    <a:pt x="2584569" y="3031596"/>
                  </a:lnTo>
                  <a:lnTo>
                    <a:pt x="2588052" y="3031067"/>
                  </a:lnTo>
                  <a:lnTo>
                    <a:pt x="2591535" y="3035978"/>
                  </a:lnTo>
                  <a:lnTo>
                    <a:pt x="2595018" y="3035454"/>
                  </a:lnTo>
                  <a:lnTo>
                    <a:pt x="2598502" y="3034930"/>
                  </a:lnTo>
                  <a:lnTo>
                    <a:pt x="2601985" y="3037831"/>
                  </a:lnTo>
                  <a:lnTo>
                    <a:pt x="2605468" y="3037311"/>
                  </a:lnTo>
                  <a:lnTo>
                    <a:pt x="2608951" y="3036792"/>
                  </a:lnTo>
                  <a:lnTo>
                    <a:pt x="2612435" y="3039445"/>
                  </a:lnTo>
                  <a:lnTo>
                    <a:pt x="2615918" y="3038928"/>
                  </a:lnTo>
                  <a:lnTo>
                    <a:pt x="2619401" y="3038412"/>
                  </a:lnTo>
                  <a:lnTo>
                    <a:pt x="2622884" y="3040618"/>
                  </a:lnTo>
                  <a:lnTo>
                    <a:pt x="2626368" y="3040105"/>
                  </a:lnTo>
                  <a:lnTo>
                    <a:pt x="2629851" y="3044947"/>
                  </a:lnTo>
                  <a:lnTo>
                    <a:pt x="2633334" y="3044440"/>
                  </a:lnTo>
                  <a:lnTo>
                    <a:pt x="2636817" y="3043932"/>
                  </a:lnTo>
                  <a:lnTo>
                    <a:pt x="2640301" y="3043425"/>
                  </a:lnTo>
                  <a:lnTo>
                    <a:pt x="2643784" y="3042918"/>
                  </a:lnTo>
                  <a:lnTo>
                    <a:pt x="2647267" y="3042412"/>
                  </a:lnTo>
                  <a:lnTo>
                    <a:pt x="2650750" y="3043130"/>
                  </a:lnTo>
                  <a:lnTo>
                    <a:pt x="2654234" y="3042625"/>
                  </a:lnTo>
                  <a:lnTo>
                    <a:pt x="2657717" y="3042120"/>
                  </a:lnTo>
                  <a:lnTo>
                    <a:pt x="2661200" y="3045259"/>
                  </a:lnTo>
                  <a:lnTo>
                    <a:pt x="2664683" y="3044758"/>
                  </a:lnTo>
                  <a:lnTo>
                    <a:pt x="2668167" y="3044257"/>
                  </a:lnTo>
                  <a:lnTo>
                    <a:pt x="2671650" y="3052636"/>
                  </a:lnTo>
                  <a:lnTo>
                    <a:pt x="2675133" y="3052144"/>
                  </a:lnTo>
                  <a:lnTo>
                    <a:pt x="2678616" y="3056630"/>
                  </a:lnTo>
                  <a:lnTo>
                    <a:pt x="2682100" y="3056143"/>
                  </a:lnTo>
                  <a:lnTo>
                    <a:pt x="2685583" y="3055657"/>
                  </a:lnTo>
                  <a:lnTo>
                    <a:pt x="2689066" y="3055739"/>
                  </a:lnTo>
                  <a:lnTo>
                    <a:pt x="2692549" y="3055253"/>
                  </a:lnTo>
                  <a:lnTo>
                    <a:pt x="2696033" y="3054768"/>
                  </a:lnTo>
                  <a:lnTo>
                    <a:pt x="2699516" y="3054282"/>
                  </a:lnTo>
                  <a:lnTo>
                    <a:pt x="2702999" y="3053797"/>
                  </a:lnTo>
                  <a:lnTo>
                    <a:pt x="2706482" y="3053312"/>
                  </a:lnTo>
                  <a:lnTo>
                    <a:pt x="2709966" y="3053777"/>
                  </a:lnTo>
                  <a:lnTo>
                    <a:pt x="2713449" y="3053293"/>
                  </a:lnTo>
                  <a:lnTo>
                    <a:pt x="2716932" y="3054889"/>
                  </a:lnTo>
                  <a:lnTo>
                    <a:pt x="2720415" y="3054407"/>
                  </a:lnTo>
                  <a:lnTo>
                    <a:pt x="2723899" y="3053926"/>
                  </a:lnTo>
                  <a:lnTo>
                    <a:pt x="2727382" y="3055323"/>
                  </a:lnTo>
                  <a:lnTo>
                    <a:pt x="2730865" y="3054844"/>
                  </a:lnTo>
                  <a:lnTo>
                    <a:pt x="2734348" y="3054365"/>
                  </a:lnTo>
                  <a:lnTo>
                    <a:pt x="2737832" y="3054635"/>
                  </a:lnTo>
                  <a:lnTo>
                    <a:pt x="2741315" y="3054156"/>
                  </a:lnTo>
                  <a:lnTo>
                    <a:pt x="2744798" y="3053678"/>
                  </a:lnTo>
                  <a:lnTo>
                    <a:pt x="2748281" y="3055067"/>
                  </a:lnTo>
                  <a:lnTo>
                    <a:pt x="2751765" y="3054591"/>
                  </a:lnTo>
                  <a:lnTo>
                    <a:pt x="2755248" y="3054115"/>
                  </a:lnTo>
                  <a:lnTo>
                    <a:pt x="2758731" y="3058613"/>
                  </a:lnTo>
                  <a:lnTo>
                    <a:pt x="2762214" y="3058142"/>
                  </a:lnTo>
                  <a:lnTo>
                    <a:pt x="2765698" y="3069034"/>
                  </a:lnTo>
                  <a:lnTo>
                    <a:pt x="2769181" y="3068575"/>
                  </a:lnTo>
                  <a:lnTo>
                    <a:pt x="2772664" y="3068115"/>
                  </a:lnTo>
                  <a:lnTo>
                    <a:pt x="2776147" y="3067656"/>
                  </a:lnTo>
                  <a:lnTo>
                    <a:pt x="2779631" y="3067197"/>
                  </a:lnTo>
                  <a:lnTo>
                    <a:pt x="2783114" y="3066738"/>
                  </a:lnTo>
                  <a:lnTo>
                    <a:pt x="2786597" y="3066800"/>
                  </a:lnTo>
                  <a:lnTo>
                    <a:pt x="2790080" y="3066341"/>
                  </a:lnTo>
                  <a:lnTo>
                    <a:pt x="2793564" y="3065883"/>
                  </a:lnTo>
                  <a:lnTo>
                    <a:pt x="2797047" y="3068017"/>
                  </a:lnTo>
                  <a:lnTo>
                    <a:pt x="2800530" y="3067562"/>
                  </a:lnTo>
                  <a:lnTo>
                    <a:pt x="2804013" y="3067106"/>
                  </a:lnTo>
                  <a:lnTo>
                    <a:pt x="2807497" y="3066995"/>
                  </a:lnTo>
                  <a:lnTo>
                    <a:pt x="2810980" y="3066541"/>
                  </a:lnTo>
                  <a:lnTo>
                    <a:pt x="2814463" y="3068313"/>
                  </a:lnTo>
                  <a:lnTo>
                    <a:pt x="2817946" y="3067861"/>
                  </a:lnTo>
                  <a:lnTo>
                    <a:pt x="2821430" y="3067409"/>
                  </a:lnTo>
                  <a:lnTo>
                    <a:pt x="2824913" y="3067298"/>
                  </a:lnTo>
                  <a:lnTo>
                    <a:pt x="2828396" y="3066847"/>
                  </a:lnTo>
                  <a:lnTo>
                    <a:pt x="2831879" y="3066395"/>
                  </a:lnTo>
                  <a:lnTo>
                    <a:pt x="2835363" y="3066456"/>
                  </a:lnTo>
                  <a:lnTo>
                    <a:pt x="2838846" y="3066006"/>
                  </a:lnTo>
                  <a:lnTo>
                    <a:pt x="2842329" y="3065555"/>
                  </a:lnTo>
                  <a:lnTo>
                    <a:pt x="2845812" y="3065447"/>
                  </a:lnTo>
                  <a:lnTo>
                    <a:pt x="2849296" y="3064997"/>
                  </a:lnTo>
                  <a:lnTo>
                    <a:pt x="2852779" y="3068615"/>
                  </a:lnTo>
                  <a:lnTo>
                    <a:pt x="2856262" y="3068169"/>
                  </a:lnTo>
                  <a:lnTo>
                    <a:pt x="2859745" y="3067724"/>
                  </a:lnTo>
                  <a:lnTo>
                    <a:pt x="2863229" y="3070286"/>
                  </a:lnTo>
                  <a:lnTo>
                    <a:pt x="2866712" y="3069843"/>
                  </a:lnTo>
                  <a:lnTo>
                    <a:pt x="2870195" y="3069401"/>
                  </a:lnTo>
                  <a:lnTo>
                    <a:pt x="2873678" y="3072750"/>
                  </a:lnTo>
                  <a:lnTo>
                    <a:pt x="2877161" y="3072311"/>
                  </a:lnTo>
                  <a:lnTo>
                    <a:pt x="2880645" y="3071872"/>
                  </a:lnTo>
                  <a:lnTo>
                    <a:pt x="2884128" y="3071761"/>
                  </a:lnTo>
                  <a:lnTo>
                    <a:pt x="2887611" y="3071322"/>
                  </a:lnTo>
                  <a:lnTo>
                    <a:pt x="2891094" y="3070884"/>
                  </a:lnTo>
                  <a:lnTo>
                    <a:pt x="2894578" y="3071754"/>
                  </a:lnTo>
                  <a:lnTo>
                    <a:pt x="2898061" y="3071317"/>
                  </a:lnTo>
                  <a:lnTo>
                    <a:pt x="2901544" y="3071533"/>
                  </a:lnTo>
                  <a:lnTo>
                    <a:pt x="2905027" y="3071097"/>
                  </a:lnTo>
                  <a:lnTo>
                    <a:pt x="2908511" y="3070662"/>
                  </a:lnTo>
                  <a:lnTo>
                    <a:pt x="2911994" y="3070389"/>
                  </a:lnTo>
                  <a:lnTo>
                    <a:pt x="2915477" y="3069954"/>
                  </a:lnTo>
                  <a:lnTo>
                    <a:pt x="2918960" y="3069519"/>
                  </a:lnTo>
                  <a:lnTo>
                    <a:pt x="2922444" y="3069247"/>
                  </a:lnTo>
                  <a:lnTo>
                    <a:pt x="2925927" y="3068812"/>
                  </a:lnTo>
                  <a:lnTo>
                    <a:pt x="2929410" y="3068378"/>
                  </a:lnTo>
                  <a:lnTo>
                    <a:pt x="2932893" y="3070386"/>
                  </a:lnTo>
                  <a:lnTo>
                    <a:pt x="2936377" y="3069954"/>
                  </a:lnTo>
                  <a:lnTo>
                    <a:pt x="2939860" y="3069522"/>
                  </a:lnTo>
                  <a:lnTo>
                    <a:pt x="2943343" y="3069414"/>
                  </a:lnTo>
                  <a:lnTo>
                    <a:pt x="2946826" y="3068983"/>
                  </a:lnTo>
                  <a:lnTo>
                    <a:pt x="2950310" y="3069200"/>
                  </a:lnTo>
                  <a:lnTo>
                    <a:pt x="2953793" y="3068769"/>
                  </a:lnTo>
                  <a:lnTo>
                    <a:pt x="2957276" y="3068339"/>
                  </a:lnTo>
                  <a:lnTo>
                    <a:pt x="2960759" y="3070328"/>
                  </a:lnTo>
                  <a:lnTo>
                    <a:pt x="2964243" y="3069900"/>
                  </a:lnTo>
                  <a:lnTo>
                    <a:pt x="2967726" y="3069472"/>
                  </a:lnTo>
                  <a:lnTo>
                    <a:pt x="2971209" y="3070806"/>
                  </a:lnTo>
                  <a:lnTo>
                    <a:pt x="2974692" y="3070380"/>
                  </a:lnTo>
                  <a:lnTo>
                    <a:pt x="2978176" y="3069954"/>
                  </a:lnTo>
                  <a:lnTo>
                    <a:pt x="2981659" y="3070007"/>
                  </a:lnTo>
                  <a:lnTo>
                    <a:pt x="2985142" y="3069582"/>
                  </a:lnTo>
                  <a:lnTo>
                    <a:pt x="2988625" y="3069316"/>
                  </a:lnTo>
                  <a:lnTo>
                    <a:pt x="2992109" y="3068891"/>
                  </a:lnTo>
                  <a:lnTo>
                    <a:pt x="2995592" y="3068466"/>
                  </a:lnTo>
                  <a:lnTo>
                    <a:pt x="2999075" y="3070429"/>
                  </a:lnTo>
                  <a:lnTo>
                    <a:pt x="3002558" y="3070007"/>
                  </a:lnTo>
                  <a:lnTo>
                    <a:pt x="3006042" y="3069584"/>
                  </a:lnTo>
                  <a:lnTo>
                    <a:pt x="3009525" y="3074488"/>
                  </a:lnTo>
                  <a:lnTo>
                    <a:pt x="3013008" y="3074071"/>
                  </a:lnTo>
                  <a:lnTo>
                    <a:pt x="3016491" y="3073653"/>
                  </a:lnTo>
                  <a:lnTo>
                    <a:pt x="3019975" y="3074935"/>
                  </a:lnTo>
                  <a:lnTo>
                    <a:pt x="3023458" y="3074519"/>
                  </a:lnTo>
                  <a:lnTo>
                    <a:pt x="3026941" y="3074103"/>
                  </a:lnTo>
                  <a:lnTo>
                    <a:pt x="3030424" y="3074150"/>
                  </a:lnTo>
                  <a:lnTo>
                    <a:pt x="3033908" y="3073735"/>
                  </a:lnTo>
                  <a:lnTo>
                    <a:pt x="3037391" y="3076227"/>
                  </a:lnTo>
                  <a:lnTo>
                    <a:pt x="3040874" y="3075815"/>
                  </a:lnTo>
                  <a:lnTo>
                    <a:pt x="3044357" y="3075403"/>
                  </a:lnTo>
                  <a:lnTo>
                    <a:pt x="3047841" y="3075903"/>
                  </a:lnTo>
                  <a:lnTo>
                    <a:pt x="3051324" y="3075492"/>
                  </a:lnTo>
                  <a:lnTo>
                    <a:pt x="3054807" y="3075081"/>
                  </a:lnTo>
                  <a:lnTo>
                    <a:pt x="3058290" y="3081253"/>
                  </a:lnTo>
                  <a:lnTo>
                    <a:pt x="3061774" y="3080848"/>
                  </a:lnTo>
                  <a:lnTo>
                    <a:pt x="3065257" y="3080443"/>
                  </a:lnTo>
                  <a:lnTo>
                    <a:pt x="3068740" y="3081655"/>
                  </a:lnTo>
                  <a:lnTo>
                    <a:pt x="3072223" y="3081252"/>
                  </a:lnTo>
                  <a:lnTo>
                    <a:pt x="3075707" y="3080848"/>
                  </a:lnTo>
                  <a:lnTo>
                    <a:pt x="3079190" y="3082780"/>
                  </a:lnTo>
                  <a:lnTo>
                    <a:pt x="3082673" y="3082379"/>
                  </a:lnTo>
                  <a:lnTo>
                    <a:pt x="3086156" y="3085865"/>
                  </a:lnTo>
                  <a:lnTo>
                    <a:pt x="3089640" y="3085467"/>
                  </a:lnTo>
                  <a:lnTo>
                    <a:pt x="3093123" y="3085070"/>
                  </a:lnTo>
                  <a:lnTo>
                    <a:pt x="3096606" y="3085101"/>
                  </a:lnTo>
                  <a:lnTo>
                    <a:pt x="3100089" y="3084705"/>
                  </a:lnTo>
                  <a:lnTo>
                    <a:pt x="3103573" y="3084308"/>
                  </a:lnTo>
                  <a:lnTo>
                    <a:pt x="3107056" y="3085194"/>
                  </a:lnTo>
                  <a:lnTo>
                    <a:pt x="3110539" y="3084799"/>
                  </a:lnTo>
                  <a:lnTo>
                    <a:pt x="3114022" y="3084404"/>
                  </a:lnTo>
                  <a:lnTo>
                    <a:pt x="3117506" y="3084151"/>
                  </a:lnTo>
                  <a:lnTo>
                    <a:pt x="3120989" y="3083756"/>
                  </a:lnTo>
                  <a:lnTo>
                    <a:pt x="3124472" y="3084073"/>
                  </a:lnTo>
                  <a:lnTo>
                    <a:pt x="3127955" y="3083679"/>
                  </a:lnTo>
                  <a:lnTo>
                    <a:pt x="3131439" y="3083286"/>
                  </a:lnTo>
                  <a:lnTo>
                    <a:pt x="3134922" y="3085439"/>
                  </a:lnTo>
                  <a:lnTo>
                    <a:pt x="3138405" y="3085048"/>
                  </a:lnTo>
                  <a:lnTo>
                    <a:pt x="3141888" y="3084656"/>
                  </a:lnTo>
                  <a:lnTo>
                    <a:pt x="3145372" y="3084406"/>
                  </a:lnTo>
                  <a:lnTo>
                    <a:pt x="3148855" y="3084015"/>
                  </a:lnTo>
                  <a:lnTo>
                    <a:pt x="3152338" y="3083624"/>
                  </a:lnTo>
                  <a:lnTo>
                    <a:pt x="3155821" y="3083233"/>
                  </a:lnTo>
                  <a:lnTo>
                    <a:pt x="3159304" y="3082842"/>
                  </a:lnTo>
                  <a:lnTo>
                    <a:pt x="3162788" y="3082451"/>
                  </a:lnTo>
                  <a:lnTo>
                    <a:pt x="3166271" y="3082202"/>
                  </a:lnTo>
                  <a:lnTo>
                    <a:pt x="3169754" y="3081812"/>
                  </a:lnTo>
                  <a:lnTo>
                    <a:pt x="3173237" y="3082834"/>
                  </a:lnTo>
                  <a:lnTo>
                    <a:pt x="3176721" y="3082445"/>
                  </a:lnTo>
                  <a:lnTo>
                    <a:pt x="3180204" y="3082056"/>
                  </a:lnTo>
                  <a:lnTo>
                    <a:pt x="3183687" y="3091307"/>
                  </a:lnTo>
                  <a:lnTo>
                    <a:pt x="3187170" y="3090927"/>
                  </a:lnTo>
                  <a:lnTo>
                    <a:pt x="3190654" y="3090546"/>
                  </a:lnTo>
                  <a:lnTo>
                    <a:pt x="3194137" y="3092043"/>
                  </a:lnTo>
                  <a:lnTo>
                    <a:pt x="3197620" y="3091665"/>
                  </a:lnTo>
                  <a:lnTo>
                    <a:pt x="3201103" y="3091286"/>
                  </a:lnTo>
                  <a:lnTo>
                    <a:pt x="3204587" y="3093566"/>
                  </a:lnTo>
                  <a:lnTo>
                    <a:pt x="3208070" y="3093190"/>
                  </a:lnTo>
                  <a:lnTo>
                    <a:pt x="3211553" y="3092813"/>
                  </a:lnTo>
                  <a:lnTo>
                    <a:pt x="3215036" y="3092702"/>
                  </a:lnTo>
                  <a:lnTo>
                    <a:pt x="3218520" y="3092326"/>
                  </a:lnTo>
                  <a:lnTo>
                    <a:pt x="3222003" y="3094580"/>
                  </a:lnTo>
                  <a:lnTo>
                    <a:pt x="3225486" y="3094207"/>
                  </a:lnTo>
                  <a:lnTo>
                    <a:pt x="3228969" y="3093834"/>
                  </a:lnTo>
                  <a:lnTo>
                    <a:pt x="3232453" y="3095803"/>
                  </a:lnTo>
                  <a:lnTo>
                    <a:pt x="3235936" y="3095432"/>
                  </a:lnTo>
                  <a:lnTo>
                    <a:pt x="3239419" y="3095062"/>
                  </a:lnTo>
                  <a:lnTo>
                    <a:pt x="3242902" y="3096112"/>
                  </a:lnTo>
                  <a:lnTo>
                    <a:pt x="3246386" y="3095742"/>
                  </a:lnTo>
                  <a:lnTo>
                    <a:pt x="3249869" y="3095373"/>
                  </a:lnTo>
                  <a:lnTo>
                    <a:pt x="3253352" y="3100224"/>
                  </a:lnTo>
                  <a:lnTo>
                    <a:pt x="3256835" y="3099859"/>
                  </a:lnTo>
                  <a:lnTo>
                    <a:pt x="3260319" y="3102118"/>
                  </a:lnTo>
                  <a:lnTo>
                    <a:pt x="3263802" y="3101755"/>
                  </a:lnTo>
                  <a:lnTo>
                    <a:pt x="3267285" y="3101393"/>
                  </a:lnTo>
                  <a:lnTo>
                    <a:pt x="3270768" y="3103993"/>
                  </a:lnTo>
                  <a:lnTo>
                    <a:pt x="3274252" y="3103633"/>
                  </a:lnTo>
                  <a:lnTo>
                    <a:pt x="3277735" y="3103274"/>
                  </a:lnTo>
                  <a:lnTo>
                    <a:pt x="3281218" y="3104382"/>
                  </a:lnTo>
                  <a:lnTo>
                    <a:pt x="3284701" y="3104023"/>
                  </a:lnTo>
                  <a:lnTo>
                    <a:pt x="3288185" y="3103665"/>
                  </a:lnTo>
                  <a:lnTo>
                    <a:pt x="3291668" y="3103795"/>
                  </a:lnTo>
                  <a:lnTo>
                    <a:pt x="3295151" y="3103437"/>
                  </a:lnTo>
                  <a:lnTo>
                    <a:pt x="3298634" y="3103079"/>
                  </a:lnTo>
                  <a:lnTo>
                    <a:pt x="3302118" y="3102844"/>
                  </a:lnTo>
                  <a:lnTo>
                    <a:pt x="3305601" y="3102487"/>
                  </a:lnTo>
                  <a:lnTo>
                    <a:pt x="3309084" y="3105762"/>
                  </a:lnTo>
                  <a:lnTo>
                    <a:pt x="3312567" y="3105408"/>
                  </a:lnTo>
                  <a:lnTo>
                    <a:pt x="3316051" y="3105054"/>
                  </a:lnTo>
                  <a:lnTo>
                    <a:pt x="3319534" y="3105659"/>
                  </a:lnTo>
                  <a:lnTo>
                    <a:pt x="3323017" y="3105306"/>
                  </a:lnTo>
                  <a:lnTo>
                    <a:pt x="3326500" y="3104953"/>
                  </a:lnTo>
                  <a:lnTo>
                    <a:pt x="3329984" y="3110503"/>
                  </a:lnTo>
                  <a:lnTo>
                    <a:pt x="3333467" y="3110155"/>
                  </a:lnTo>
                  <a:lnTo>
                    <a:pt x="3336950" y="3109807"/>
                  </a:lnTo>
                  <a:lnTo>
                    <a:pt x="3340433" y="3110736"/>
                  </a:lnTo>
                  <a:lnTo>
                    <a:pt x="3343917" y="3110389"/>
                  </a:lnTo>
                  <a:lnTo>
                    <a:pt x="3347400" y="3110042"/>
                  </a:lnTo>
                  <a:lnTo>
                    <a:pt x="3350883" y="3118197"/>
                  </a:lnTo>
                  <a:lnTo>
                    <a:pt x="3354366" y="3117858"/>
                  </a:lnTo>
                  <a:lnTo>
                    <a:pt x="3357850" y="3118735"/>
                  </a:lnTo>
                  <a:lnTo>
                    <a:pt x="3361333" y="3118396"/>
                  </a:lnTo>
                  <a:lnTo>
                    <a:pt x="3364816" y="3118058"/>
                  </a:lnTo>
                  <a:lnTo>
                    <a:pt x="3368299" y="3118821"/>
                  </a:lnTo>
                  <a:lnTo>
                    <a:pt x="3371783" y="3118484"/>
                  </a:lnTo>
                  <a:lnTo>
                    <a:pt x="3375266" y="3118146"/>
                  </a:lnTo>
                  <a:lnTo>
                    <a:pt x="3378749" y="3119562"/>
                  </a:lnTo>
                  <a:lnTo>
                    <a:pt x="3382232" y="3119226"/>
                  </a:lnTo>
                  <a:lnTo>
                    <a:pt x="3385716" y="3118891"/>
                  </a:lnTo>
                  <a:lnTo>
                    <a:pt x="3389199" y="3120187"/>
                  </a:lnTo>
                  <a:lnTo>
                    <a:pt x="3392682" y="3119853"/>
                  </a:lnTo>
                  <a:lnTo>
                    <a:pt x="3396165" y="3120601"/>
                  </a:lnTo>
                  <a:lnTo>
                    <a:pt x="3399649" y="3120268"/>
                  </a:lnTo>
                  <a:lnTo>
                    <a:pt x="3403132" y="3119935"/>
                  </a:lnTo>
                  <a:lnTo>
                    <a:pt x="3406615" y="3121537"/>
                  </a:lnTo>
                  <a:lnTo>
                    <a:pt x="3410098" y="3121206"/>
                  </a:lnTo>
                  <a:lnTo>
                    <a:pt x="3413582" y="3120875"/>
                  </a:lnTo>
                  <a:lnTo>
                    <a:pt x="3417065" y="3120651"/>
                  </a:lnTo>
                  <a:lnTo>
                    <a:pt x="3420548" y="3120320"/>
                  </a:lnTo>
                  <a:lnTo>
                    <a:pt x="3424031" y="3119989"/>
                  </a:lnTo>
                  <a:lnTo>
                    <a:pt x="3427515" y="3121049"/>
                  </a:lnTo>
                  <a:lnTo>
                    <a:pt x="3430998" y="3120719"/>
                  </a:lnTo>
                  <a:lnTo>
                    <a:pt x="3434481" y="3120389"/>
                  </a:lnTo>
                  <a:lnTo>
                    <a:pt x="3437964" y="3121973"/>
                  </a:lnTo>
                  <a:lnTo>
                    <a:pt x="3441447" y="3121645"/>
                  </a:lnTo>
                  <a:lnTo>
                    <a:pt x="3444931" y="3123528"/>
                  </a:lnTo>
                  <a:lnTo>
                    <a:pt x="3448414" y="3123202"/>
                  </a:lnTo>
                  <a:lnTo>
                    <a:pt x="3451897" y="3122876"/>
                  </a:lnTo>
                  <a:lnTo>
                    <a:pt x="3455380" y="3122550"/>
                  </a:lnTo>
                  <a:lnTo>
                    <a:pt x="3458864" y="3122224"/>
                  </a:lnTo>
                  <a:lnTo>
                    <a:pt x="3462347" y="3121898"/>
                  </a:lnTo>
                  <a:lnTo>
                    <a:pt x="3465830" y="3123038"/>
                  </a:lnTo>
                  <a:lnTo>
                    <a:pt x="3469313" y="3122714"/>
                  </a:lnTo>
                  <a:lnTo>
                    <a:pt x="3472797" y="3122389"/>
                  </a:lnTo>
                  <a:lnTo>
                    <a:pt x="3476280" y="3126606"/>
                  </a:lnTo>
                  <a:lnTo>
                    <a:pt x="3479763" y="3126286"/>
                  </a:lnTo>
                  <a:lnTo>
                    <a:pt x="3483246" y="3125965"/>
                  </a:lnTo>
                  <a:lnTo>
                    <a:pt x="3483246" y="3126067"/>
                  </a:lnTo>
                  <a:lnTo>
                    <a:pt x="3483246" y="3126169"/>
                  </a:lnTo>
                  <a:lnTo>
                    <a:pt x="3483246" y="3126271"/>
                  </a:lnTo>
                  <a:lnTo>
                    <a:pt x="3483246" y="3126373"/>
                  </a:lnTo>
                  <a:lnTo>
                    <a:pt x="3483246" y="3126475"/>
                  </a:lnTo>
                  <a:lnTo>
                    <a:pt x="3483246" y="3126576"/>
                  </a:lnTo>
                  <a:lnTo>
                    <a:pt x="3483246" y="3126678"/>
                  </a:lnTo>
                  <a:lnTo>
                    <a:pt x="3483246" y="3126780"/>
                  </a:lnTo>
                  <a:lnTo>
                    <a:pt x="3483246" y="3126881"/>
                  </a:lnTo>
                  <a:lnTo>
                    <a:pt x="3483246" y="3126983"/>
                  </a:lnTo>
                  <a:lnTo>
                    <a:pt x="3483246" y="3127084"/>
                  </a:lnTo>
                  <a:lnTo>
                    <a:pt x="3483246" y="3127186"/>
                  </a:lnTo>
                  <a:lnTo>
                    <a:pt x="3483246" y="3127287"/>
                  </a:lnTo>
                  <a:lnTo>
                    <a:pt x="3483246" y="3127388"/>
                  </a:lnTo>
                  <a:lnTo>
                    <a:pt x="3483246" y="3127490"/>
                  </a:lnTo>
                  <a:lnTo>
                    <a:pt x="3483246" y="3127591"/>
                  </a:lnTo>
                  <a:lnTo>
                    <a:pt x="3483246" y="3127692"/>
                  </a:lnTo>
                  <a:lnTo>
                    <a:pt x="3483246" y="3127793"/>
                  </a:lnTo>
                  <a:lnTo>
                    <a:pt x="3483246" y="3127894"/>
                  </a:lnTo>
                  <a:lnTo>
                    <a:pt x="3483246" y="3127995"/>
                  </a:lnTo>
                  <a:lnTo>
                    <a:pt x="3483246" y="3128096"/>
                  </a:lnTo>
                  <a:lnTo>
                    <a:pt x="3483246" y="3128197"/>
                  </a:lnTo>
                  <a:lnTo>
                    <a:pt x="3483246" y="3128297"/>
                  </a:lnTo>
                  <a:lnTo>
                    <a:pt x="3483246" y="3128398"/>
                  </a:lnTo>
                  <a:lnTo>
                    <a:pt x="3483246" y="3128499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9731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AUC:0.237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AUC:0.347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AUC:0.359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AUC:0.249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AUC:0.201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AUC:0.175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578229" y="1633415"/>
              <a:ext cx="745539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Serum Insulin 15uIU/mL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076385"/>
              <a:ext cx="3483246" cy="475681"/>
            </a:xfrm>
            <a:custGeom>
              <a:avLst/>
              <a:gdLst/>
              <a:ahLst/>
              <a:cxnLst/>
              <a:rect l="0" t="0" r="0" b="0"/>
              <a:pathLst>
                <a:path w="3483246" h="475681">
                  <a:moveTo>
                    <a:pt x="0" y="475681"/>
                  </a:moveTo>
                  <a:lnTo>
                    <a:pt x="3483" y="355132"/>
                  </a:lnTo>
                  <a:lnTo>
                    <a:pt x="6966" y="250191"/>
                  </a:lnTo>
                  <a:lnTo>
                    <a:pt x="10449" y="328987"/>
                  </a:lnTo>
                  <a:lnTo>
                    <a:pt x="13932" y="292917"/>
                  </a:lnTo>
                  <a:lnTo>
                    <a:pt x="17416" y="289331"/>
                  </a:lnTo>
                  <a:lnTo>
                    <a:pt x="20899" y="263417"/>
                  </a:lnTo>
                  <a:lnTo>
                    <a:pt x="24382" y="240007"/>
                  </a:lnTo>
                  <a:lnTo>
                    <a:pt x="27865" y="316176"/>
                  </a:lnTo>
                  <a:lnTo>
                    <a:pt x="31349" y="297933"/>
                  </a:lnTo>
                  <a:lnTo>
                    <a:pt x="34832" y="280032"/>
                  </a:lnTo>
                  <a:lnTo>
                    <a:pt x="38315" y="262464"/>
                  </a:lnTo>
                  <a:lnTo>
                    <a:pt x="41798" y="245218"/>
                  </a:lnTo>
                  <a:lnTo>
                    <a:pt x="45282" y="228286"/>
                  </a:lnTo>
                  <a:lnTo>
                    <a:pt x="48765" y="211659"/>
                  </a:lnTo>
                  <a:lnTo>
                    <a:pt x="52248" y="238451"/>
                  </a:lnTo>
                  <a:lnTo>
                    <a:pt x="55731" y="231505"/>
                  </a:lnTo>
                  <a:lnTo>
                    <a:pt x="59215" y="225029"/>
                  </a:lnTo>
                  <a:lnTo>
                    <a:pt x="62698" y="212296"/>
                  </a:lnTo>
                  <a:lnTo>
                    <a:pt x="66181" y="198827"/>
                  </a:lnTo>
                  <a:lnTo>
                    <a:pt x="69664" y="187582"/>
                  </a:lnTo>
                  <a:lnTo>
                    <a:pt x="73148" y="179306"/>
                  </a:lnTo>
                  <a:lnTo>
                    <a:pt x="76631" y="171358"/>
                  </a:lnTo>
                  <a:lnTo>
                    <a:pt x="80114" y="183211"/>
                  </a:lnTo>
                  <a:lnTo>
                    <a:pt x="83597" y="175965"/>
                  </a:lnTo>
                  <a:lnTo>
                    <a:pt x="87081" y="168975"/>
                  </a:lnTo>
                  <a:lnTo>
                    <a:pt x="90564" y="162227"/>
                  </a:lnTo>
                  <a:lnTo>
                    <a:pt x="94047" y="155937"/>
                  </a:lnTo>
                  <a:lnTo>
                    <a:pt x="97530" y="151803"/>
                  </a:lnTo>
                  <a:lnTo>
                    <a:pt x="101014" y="147856"/>
                  </a:lnTo>
                  <a:lnTo>
                    <a:pt x="104497" y="163155"/>
                  </a:lnTo>
                  <a:lnTo>
                    <a:pt x="107980" y="158896"/>
                  </a:lnTo>
                  <a:lnTo>
                    <a:pt x="111463" y="154796"/>
                  </a:lnTo>
                  <a:lnTo>
                    <a:pt x="114947" y="150847"/>
                  </a:lnTo>
                  <a:lnTo>
                    <a:pt x="118430" y="147040"/>
                  </a:lnTo>
                  <a:lnTo>
                    <a:pt x="121913" y="186656"/>
                  </a:lnTo>
                  <a:lnTo>
                    <a:pt x="125396" y="183931"/>
                  </a:lnTo>
                  <a:lnTo>
                    <a:pt x="128880" y="181960"/>
                  </a:lnTo>
                  <a:lnTo>
                    <a:pt x="132363" y="181400"/>
                  </a:lnTo>
                  <a:lnTo>
                    <a:pt x="135846" y="180865"/>
                  </a:lnTo>
                  <a:lnTo>
                    <a:pt x="139329" y="208893"/>
                  </a:lnTo>
                  <a:lnTo>
                    <a:pt x="142813" y="207361"/>
                  </a:lnTo>
                  <a:lnTo>
                    <a:pt x="146296" y="205886"/>
                  </a:lnTo>
                  <a:lnTo>
                    <a:pt x="149779" y="204464"/>
                  </a:lnTo>
                  <a:lnTo>
                    <a:pt x="153262" y="203092"/>
                  </a:lnTo>
                  <a:lnTo>
                    <a:pt x="156746" y="202714"/>
                  </a:lnTo>
                  <a:lnTo>
                    <a:pt x="160229" y="202359"/>
                  </a:lnTo>
                  <a:lnTo>
                    <a:pt x="163712" y="218207"/>
                  </a:lnTo>
                  <a:lnTo>
                    <a:pt x="167195" y="214679"/>
                  </a:lnTo>
                  <a:lnTo>
                    <a:pt x="170679" y="211202"/>
                  </a:lnTo>
                  <a:lnTo>
                    <a:pt x="174162" y="207777"/>
                  </a:lnTo>
                  <a:lnTo>
                    <a:pt x="177645" y="204401"/>
                  </a:lnTo>
                  <a:lnTo>
                    <a:pt x="181128" y="201074"/>
                  </a:lnTo>
                  <a:lnTo>
                    <a:pt x="184612" y="197794"/>
                  </a:lnTo>
                  <a:lnTo>
                    <a:pt x="188095" y="194561"/>
                  </a:lnTo>
                  <a:lnTo>
                    <a:pt x="191578" y="191373"/>
                  </a:lnTo>
                  <a:lnTo>
                    <a:pt x="195061" y="188230"/>
                  </a:lnTo>
                  <a:lnTo>
                    <a:pt x="198545" y="186346"/>
                  </a:lnTo>
                  <a:lnTo>
                    <a:pt x="202028" y="184872"/>
                  </a:lnTo>
                  <a:lnTo>
                    <a:pt x="205511" y="183434"/>
                  </a:lnTo>
                  <a:lnTo>
                    <a:pt x="208994" y="182030"/>
                  </a:lnTo>
                  <a:lnTo>
                    <a:pt x="212478" y="180659"/>
                  </a:lnTo>
                  <a:lnTo>
                    <a:pt x="215961" y="178786"/>
                  </a:lnTo>
                  <a:lnTo>
                    <a:pt x="219444" y="176873"/>
                  </a:lnTo>
                  <a:lnTo>
                    <a:pt x="222927" y="174559"/>
                  </a:lnTo>
                  <a:lnTo>
                    <a:pt x="226411" y="171701"/>
                  </a:lnTo>
                  <a:lnTo>
                    <a:pt x="229894" y="168878"/>
                  </a:lnTo>
                  <a:lnTo>
                    <a:pt x="233377" y="166089"/>
                  </a:lnTo>
                  <a:lnTo>
                    <a:pt x="236860" y="163333"/>
                  </a:lnTo>
                  <a:lnTo>
                    <a:pt x="240344" y="160609"/>
                  </a:lnTo>
                  <a:lnTo>
                    <a:pt x="243827" y="157917"/>
                  </a:lnTo>
                  <a:lnTo>
                    <a:pt x="247310" y="155257"/>
                  </a:lnTo>
                  <a:lnTo>
                    <a:pt x="250793" y="152628"/>
                  </a:lnTo>
                  <a:lnTo>
                    <a:pt x="254277" y="150028"/>
                  </a:lnTo>
                  <a:lnTo>
                    <a:pt x="257760" y="147798"/>
                  </a:lnTo>
                  <a:lnTo>
                    <a:pt x="261243" y="145781"/>
                  </a:lnTo>
                  <a:lnTo>
                    <a:pt x="264726" y="143792"/>
                  </a:lnTo>
                  <a:lnTo>
                    <a:pt x="268210" y="141831"/>
                  </a:lnTo>
                  <a:lnTo>
                    <a:pt x="271693" y="139899"/>
                  </a:lnTo>
                  <a:lnTo>
                    <a:pt x="275176" y="137994"/>
                  </a:lnTo>
                  <a:lnTo>
                    <a:pt x="278659" y="136115"/>
                  </a:lnTo>
                  <a:lnTo>
                    <a:pt x="282143" y="134263"/>
                  </a:lnTo>
                  <a:lnTo>
                    <a:pt x="285626" y="132436"/>
                  </a:lnTo>
                  <a:lnTo>
                    <a:pt x="289109" y="130635"/>
                  </a:lnTo>
                  <a:lnTo>
                    <a:pt x="292592" y="129066"/>
                  </a:lnTo>
                  <a:lnTo>
                    <a:pt x="296075" y="127552"/>
                  </a:lnTo>
                  <a:lnTo>
                    <a:pt x="299559" y="126060"/>
                  </a:lnTo>
                  <a:lnTo>
                    <a:pt x="303042" y="124589"/>
                  </a:lnTo>
                  <a:lnTo>
                    <a:pt x="306525" y="123141"/>
                  </a:lnTo>
                  <a:lnTo>
                    <a:pt x="310008" y="121713"/>
                  </a:lnTo>
                  <a:lnTo>
                    <a:pt x="313492" y="120305"/>
                  </a:lnTo>
                  <a:lnTo>
                    <a:pt x="316975" y="120132"/>
                  </a:lnTo>
                  <a:lnTo>
                    <a:pt x="320458" y="120999"/>
                  </a:lnTo>
                  <a:lnTo>
                    <a:pt x="323941" y="121844"/>
                  </a:lnTo>
                  <a:lnTo>
                    <a:pt x="327425" y="122666"/>
                  </a:lnTo>
                  <a:lnTo>
                    <a:pt x="330908" y="123468"/>
                  </a:lnTo>
                  <a:lnTo>
                    <a:pt x="334391" y="123293"/>
                  </a:lnTo>
                  <a:lnTo>
                    <a:pt x="337874" y="122599"/>
                  </a:lnTo>
                  <a:lnTo>
                    <a:pt x="341358" y="121916"/>
                  </a:lnTo>
                  <a:lnTo>
                    <a:pt x="344841" y="121245"/>
                  </a:lnTo>
                  <a:lnTo>
                    <a:pt x="348324" y="120584"/>
                  </a:lnTo>
                  <a:lnTo>
                    <a:pt x="351807" y="119935"/>
                  </a:lnTo>
                  <a:lnTo>
                    <a:pt x="355291" y="119295"/>
                  </a:lnTo>
                  <a:lnTo>
                    <a:pt x="358774" y="118501"/>
                  </a:lnTo>
                  <a:lnTo>
                    <a:pt x="362257" y="117352"/>
                  </a:lnTo>
                  <a:lnTo>
                    <a:pt x="365740" y="116218"/>
                  </a:lnTo>
                  <a:lnTo>
                    <a:pt x="369224" y="115098"/>
                  </a:lnTo>
                  <a:lnTo>
                    <a:pt x="372707" y="113992"/>
                  </a:lnTo>
                  <a:lnTo>
                    <a:pt x="376190" y="112900"/>
                  </a:lnTo>
                  <a:lnTo>
                    <a:pt x="379673" y="111822"/>
                  </a:lnTo>
                  <a:lnTo>
                    <a:pt x="383157" y="110757"/>
                  </a:lnTo>
                  <a:lnTo>
                    <a:pt x="386640" y="109705"/>
                  </a:lnTo>
                  <a:lnTo>
                    <a:pt x="390123" y="108666"/>
                  </a:lnTo>
                  <a:lnTo>
                    <a:pt x="393606" y="107244"/>
                  </a:lnTo>
                  <a:lnTo>
                    <a:pt x="397090" y="105485"/>
                  </a:lnTo>
                  <a:lnTo>
                    <a:pt x="400573" y="103740"/>
                  </a:lnTo>
                  <a:lnTo>
                    <a:pt x="404056" y="102009"/>
                  </a:lnTo>
                  <a:lnTo>
                    <a:pt x="407539" y="100292"/>
                  </a:lnTo>
                  <a:lnTo>
                    <a:pt x="411023" y="98589"/>
                  </a:lnTo>
                  <a:lnTo>
                    <a:pt x="414506" y="96899"/>
                  </a:lnTo>
                  <a:lnTo>
                    <a:pt x="417989" y="95223"/>
                  </a:lnTo>
                  <a:lnTo>
                    <a:pt x="421472" y="93559"/>
                  </a:lnTo>
                  <a:lnTo>
                    <a:pt x="424956" y="91909"/>
                  </a:lnTo>
                  <a:lnTo>
                    <a:pt x="428439" y="90272"/>
                  </a:lnTo>
                  <a:lnTo>
                    <a:pt x="431922" y="88647"/>
                  </a:lnTo>
                  <a:lnTo>
                    <a:pt x="435405" y="87035"/>
                  </a:lnTo>
                  <a:lnTo>
                    <a:pt x="438889" y="85435"/>
                  </a:lnTo>
                  <a:lnTo>
                    <a:pt x="442372" y="83848"/>
                  </a:lnTo>
                  <a:lnTo>
                    <a:pt x="445855" y="86313"/>
                  </a:lnTo>
                  <a:lnTo>
                    <a:pt x="449338" y="89344"/>
                  </a:lnTo>
                  <a:lnTo>
                    <a:pt x="452822" y="92687"/>
                  </a:lnTo>
                  <a:lnTo>
                    <a:pt x="456305" y="96477"/>
                  </a:lnTo>
                  <a:lnTo>
                    <a:pt x="459788" y="100136"/>
                  </a:lnTo>
                  <a:lnTo>
                    <a:pt x="463271" y="98378"/>
                  </a:lnTo>
                  <a:lnTo>
                    <a:pt x="466755" y="96468"/>
                  </a:lnTo>
                  <a:lnTo>
                    <a:pt x="470238" y="94567"/>
                  </a:lnTo>
                  <a:lnTo>
                    <a:pt x="473721" y="92675"/>
                  </a:lnTo>
                  <a:lnTo>
                    <a:pt x="477204" y="90792"/>
                  </a:lnTo>
                  <a:lnTo>
                    <a:pt x="480688" y="88919"/>
                  </a:lnTo>
                  <a:lnTo>
                    <a:pt x="484171" y="87054"/>
                  </a:lnTo>
                  <a:lnTo>
                    <a:pt x="487654" y="85198"/>
                  </a:lnTo>
                  <a:lnTo>
                    <a:pt x="491137" y="83352"/>
                  </a:lnTo>
                  <a:lnTo>
                    <a:pt x="494621" y="81702"/>
                  </a:lnTo>
                  <a:lnTo>
                    <a:pt x="498104" y="80859"/>
                  </a:lnTo>
                  <a:lnTo>
                    <a:pt x="501587" y="80025"/>
                  </a:lnTo>
                  <a:lnTo>
                    <a:pt x="505070" y="79198"/>
                  </a:lnTo>
                  <a:lnTo>
                    <a:pt x="508554" y="78380"/>
                  </a:lnTo>
                  <a:lnTo>
                    <a:pt x="512037" y="77569"/>
                  </a:lnTo>
                  <a:lnTo>
                    <a:pt x="515520" y="76766"/>
                  </a:lnTo>
                  <a:lnTo>
                    <a:pt x="519003" y="75971"/>
                  </a:lnTo>
                  <a:lnTo>
                    <a:pt x="522487" y="75183"/>
                  </a:lnTo>
                  <a:lnTo>
                    <a:pt x="525970" y="74402"/>
                  </a:lnTo>
                  <a:lnTo>
                    <a:pt x="529453" y="73629"/>
                  </a:lnTo>
                  <a:lnTo>
                    <a:pt x="532936" y="72863"/>
                  </a:lnTo>
                  <a:lnTo>
                    <a:pt x="536420" y="72104"/>
                  </a:lnTo>
                  <a:lnTo>
                    <a:pt x="539903" y="71352"/>
                  </a:lnTo>
                  <a:lnTo>
                    <a:pt x="543386" y="70607"/>
                  </a:lnTo>
                  <a:lnTo>
                    <a:pt x="546869" y="69869"/>
                  </a:lnTo>
                  <a:lnTo>
                    <a:pt x="550353" y="69137"/>
                  </a:lnTo>
                  <a:lnTo>
                    <a:pt x="553836" y="68445"/>
                  </a:lnTo>
                  <a:lnTo>
                    <a:pt x="557319" y="68161"/>
                  </a:lnTo>
                  <a:lnTo>
                    <a:pt x="560802" y="67881"/>
                  </a:lnTo>
                  <a:lnTo>
                    <a:pt x="564286" y="67603"/>
                  </a:lnTo>
                  <a:lnTo>
                    <a:pt x="567769" y="67328"/>
                  </a:lnTo>
                  <a:lnTo>
                    <a:pt x="571252" y="67057"/>
                  </a:lnTo>
                  <a:lnTo>
                    <a:pt x="574735" y="66788"/>
                  </a:lnTo>
                  <a:lnTo>
                    <a:pt x="578218" y="66522"/>
                  </a:lnTo>
                  <a:lnTo>
                    <a:pt x="581702" y="66259"/>
                  </a:lnTo>
                  <a:lnTo>
                    <a:pt x="585185" y="65999"/>
                  </a:lnTo>
                  <a:lnTo>
                    <a:pt x="588668" y="65742"/>
                  </a:lnTo>
                  <a:lnTo>
                    <a:pt x="592151" y="65487"/>
                  </a:lnTo>
                  <a:lnTo>
                    <a:pt x="595635" y="65235"/>
                  </a:lnTo>
                  <a:lnTo>
                    <a:pt x="599118" y="64169"/>
                  </a:lnTo>
                  <a:lnTo>
                    <a:pt x="602601" y="62967"/>
                  </a:lnTo>
                  <a:lnTo>
                    <a:pt x="606084" y="61772"/>
                  </a:lnTo>
                  <a:lnTo>
                    <a:pt x="609568" y="60584"/>
                  </a:lnTo>
                  <a:lnTo>
                    <a:pt x="613051" y="59403"/>
                  </a:lnTo>
                  <a:lnTo>
                    <a:pt x="616534" y="58228"/>
                  </a:lnTo>
                  <a:lnTo>
                    <a:pt x="620017" y="57060"/>
                  </a:lnTo>
                  <a:lnTo>
                    <a:pt x="623501" y="55899"/>
                  </a:lnTo>
                  <a:lnTo>
                    <a:pt x="626984" y="54744"/>
                  </a:lnTo>
                  <a:lnTo>
                    <a:pt x="630467" y="53595"/>
                  </a:lnTo>
                  <a:lnTo>
                    <a:pt x="633950" y="52454"/>
                  </a:lnTo>
                  <a:lnTo>
                    <a:pt x="637434" y="51318"/>
                  </a:lnTo>
                  <a:lnTo>
                    <a:pt x="640917" y="50719"/>
                  </a:lnTo>
                  <a:lnTo>
                    <a:pt x="644400" y="50439"/>
                  </a:lnTo>
                  <a:lnTo>
                    <a:pt x="647883" y="50162"/>
                  </a:lnTo>
                  <a:lnTo>
                    <a:pt x="651367" y="49888"/>
                  </a:lnTo>
                  <a:lnTo>
                    <a:pt x="654850" y="49616"/>
                  </a:lnTo>
                  <a:lnTo>
                    <a:pt x="658333" y="49347"/>
                  </a:lnTo>
                  <a:lnTo>
                    <a:pt x="661816" y="49081"/>
                  </a:lnTo>
                  <a:lnTo>
                    <a:pt x="665300" y="48816"/>
                  </a:lnTo>
                  <a:lnTo>
                    <a:pt x="668783" y="48555"/>
                  </a:lnTo>
                  <a:lnTo>
                    <a:pt x="672266" y="48295"/>
                  </a:lnTo>
                  <a:lnTo>
                    <a:pt x="675749" y="48038"/>
                  </a:lnTo>
                  <a:lnTo>
                    <a:pt x="679233" y="47784"/>
                  </a:lnTo>
                  <a:lnTo>
                    <a:pt x="682716" y="47582"/>
                  </a:lnTo>
                  <a:lnTo>
                    <a:pt x="686199" y="47456"/>
                  </a:lnTo>
                  <a:lnTo>
                    <a:pt x="689682" y="47332"/>
                  </a:lnTo>
                  <a:lnTo>
                    <a:pt x="693166" y="47209"/>
                  </a:lnTo>
                  <a:lnTo>
                    <a:pt x="696649" y="47087"/>
                  </a:lnTo>
                  <a:lnTo>
                    <a:pt x="700132" y="46966"/>
                  </a:lnTo>
                  <a:lnTo>
                    <a:pt x="703615" y="46846"/>
                  </a:lnTo>
                  <a:lnTo>
                    <a:pt x="707099" y="46762"/>
                  </a:lnTo>
                  <a:lnTo>
                    <a:pt x="710582" y="47162"/>
                  </a:lnTo>
                  <a:lnTo>
                    <a:pt x="714065" y="47557"/>
                  </a:lnTo>
                  <a:lnTo>
                    <a:pt x="717548" y="47947"/>
                  </a:lnTo>
                  <a:lnTo>
                    <a:pt x="721032" y="48334"/>
                  </a:lnTo>
                  <a:lnTo>
                    <a:pt x="724515" y="48715"/>
                  </a:lnTo>
                  <a:lnTo>
                    <a:pt x="727998" y="49093"/>
                  </a:lnTo>
                  <a:lnTo>
                    <a:pt x="731481" y="49466"/>
                  </a:lnTo>
                  <a:lnTo>
                    <a:pt x="734965" y="51154"/>
                  </a:lnTo>
                  <a:lnTo>
                    <a:pt x="738448" y="53289"/>
                  </a:lnTo>
                  <a:lnTo>
                    <a:pt x="741931" y="55384"/>
                  </a:lnTo>
                  <a:lnTo>
                    <a:pt x="745414" y="57438"/>
                  </a:lnTo>
                  <a:lnTo>
                    <a:pt x="748898" y="59454"/>
                  </a:lnTo>
                  <a:lnTo>
                    <a:pt x="752381" y="59311"/>
                  </a:lnTo>
                  <a:lnTo>
                    <a:pt x="755864" y="58768"/>
                  </a:lnTo>
                  <a:lnTo>
                    <a:pt x="759347" y="58228"/>
                  </a:lnTo>
                  <a:lnTo>
                    <a:pt x="762831" y="57692"/>
                  </a:lnTo>
                  <a:lnTo>
                    <a:pt x="766314" y="57159"/>
                  </a:lnTo>
                  <a:lnTo>
                    <a:pt x="769797" y="56630"/>
                  </a:lnTo>
                  <a:lnTo>
                    <a:pt x="773280" y="56104"/>
                  </a:lnTo>
                  <a:lnTo>
                    <a:pt x="776764" y="55582"/>
                  </a:lnTo>
                  <a:lnTo>
                    <a:pt x="780247" y="55063"/>
                  </a:lnTo>
                  <a:lnTo>
                    <a:pt x="783730" y="54838"/>
                  </a:lnTo>
                  <a:lnTo>
                    <a:pt x="787213" y="59008"/>
                  </a:lnTo>
                  <a:lnTo>
                    <a:pt x="790697" y="63062"/>
                  </a:lnTo>
                  <a:lnTo>
                    <a:pt x="794180" y="64000"/>
                  </a:lnTo>
                  <a:lnTo>
                    <a:pt x="797663" y="63050"/>
                  </a:lnTo>
                  <a:lnTo>
                    <a:pt x="801146" y="62104"/>
                  </a:lnTo>
                  <a:lnTo>
                    <a:pt x="804630" y="61162"/>
                  </a:lnTo>
                  <a:lnTo>
                    <a:pt x="808113" y="60223"/>
                  </a:lnTo>
                  <a:lnTo>
                    <a:pt x="811596" y="59289"/>
                  </a:lnTo>
                  <a:lnTo>
                    <a:pt x="815079" y="58358"/>
                  </a:lnTo>
                  <a:lnTo>
                    <a:pt x="818563" y="57431"/>
                  </a:lnTo>
                  <a:lnTo>
                    <a:pt x="822046" y="56508"/>
                  </a:lnTo>
                  <a:lnTo>
                    <a:pt x="825529" y="55589"/>
                  </a:lnTo>
                  <a:lnTo>
                    <a:pt x="829012" y="54673"/>
                  </a:lnTo>
                  <a:lnTo>
                    <a:pt x="832496" y="53761"/>
                  </a:lnTo>
                  <a:lnTo>
                    <a:pt x="835979" y="53327"/>
                  </a:lnTo>
                  <a:lnTo>
                    <a:pt x="839462" y="53628"/>
                  </a:lnTo>
                  <a:lnTo>
                    <a:pt x="842945" y="53927"/>
                  </a:lnTo>
                  <a:lnTo>
                    <a:pt x="846429" y="54222"/>
                  </a:lnTo>
                  <a:lnTo>
                    <a:pt x="849912" y="54515"/>
                  </a:lnTo>
                  <a:lnTo>
                    <a:pt x="853395" y="54805"/>
                  </a:lnTo>
                  <a:lnTo>
                    <a:pt x="856878" y="55092"/>
                  </a:lnTo>
                  <a:lnTo>
                    <a:pt x="860361" y="55355"/>
                  </a:lnTo>
                  <a:lnTo>
                    <a:pt x="863845" y="55245"/>
                  </a:lnTo>
                  <a:lnTo>
                    <a:pt x="867328" y="55136"/>
                  </a:lnTo>
                  <a:lnTo>
                    <a:pt x="870811" y="55028"/>
                  </a:lnTo>
                  <a:lnTo>
                    <a:pt x="874294" y="54920"/>
                  </a:lnTo>
                  <a:lnTo>
                    <a:pt x="877778" y="54814"/>
                  </a:lnTo>
                  <a:lnTo>
                    <a:pt x="881261" y="54708"/>
                  </a:lnTo>
                  <a:lnTo>
                    <a:pt x="884744" y="54603"/>
                  </a:lnTo>
                  <a:lnTo>
                    <a:pt x="888227" y="54498"/>
                  </a:lnTo>
                  <a:lnTo>
                    <a:pt x="891711" y="54395"/>
                  </a:lnTo>
                  <a:lnTo>
                    <a:pt x="895194" y="54187"/>
                  </a:lnTo>
                  <a:lnTo>
                    <a:pt x="898677" y="53706"/>
                  </a:lnTo>
                  <a:lnTo>
                    <a:pt x="902160" y="53228"/>
                  </a:lnTo>
                  <a:lnTo>
                    <a:pt x="905644" y="52752"/>
                  </a:lnTo>
                  <a:lnTo>
                    <a:pt x="909127" y="52279"/>
                  </a:lnTo>
                  <a:lnTo>
                    <a:pt x="912610" y="51808"/>
                  </a:lnTo>
                  <a:lnTo>
                    <a:pt x="916093" y="51340"/>
                  </a:lnTo>
                  <a:lnTo>
                    <a:pt x="919577" y="50874"/>
                  </a:lnTo>
                  <a:lnTo>
                    <a:pt x="923060" y="50411"/>
                  </a:lnTo>
                  <a:lnTo>
                    <a:pt x="926543" y="49950"/>
                  </a:lnTo>
                  <a:lnTo>
                    <a:pt x="930026" y="49492"/>
                  </a:lnTo>
                  <a:lnTo>
                    <a:pt x="933510" y="49036"/>
                  </a:lnTo>
                  <a:lnTo>
                    <a:pt x="936993" y="48583"/>
                  </a:lnTo>
                  <a:lnTo>
                    <a:pt x="940476" y="48132"/>
                  </a:lnTo>
                  <a:lnTo>
                    <a:pt x="943959" y="47684"/>
                  </a:lnTo>
                  <a:lnTo>
                    <a:pt x="947443" y="47156"/>
                  </a:lnTo>
                  <a:lnTo>
                    <a:pt x="950926" y="46579"/>
                  </a:lnTo>
                  <a:lnTo>
                    <a:pt x="954409" y="46004"/>
                  </a:lnTo>
                  <a:lnTo>
                    <a:pt x="957892" y="45432"/>
                  </a:lnTo>
                  <a:lnTo>
                    <a:pt x="961376" y="44863"/>
                  </a:lnTo>
                  <a:lnTo>
                    <a:pt x="964859" y="44296"/>
                  </a:lnTo>
                  <a:lnTo>
                    <a:pt x="968342" y="43732"/>
                  </a:lnTo>
                  <a:lnTo>
                    <a:pt x="971825" y="43171"/>
                  </a:lnTo>
                  <a:lnTo>
                    <a:pt x="975309" y="42612"/>
                  </a:lnTo>
                  <a:lnTo>
                    <a:pt x="978792" y="42055"/>
                  </a:lnTo>
                  <a:lnTo>
                    <a:pt x="982275" y="41501"/>
                  </a:lnTo>
                  <a:lnTo>
                    <a:pt x="985758" y="40950"/>
                  </a:lnTo>
                  <a:lnTo>
                    <a:pt x="989242" y="40401"/>
                  </a:lnTo>
                  <a:lnTo>
                    <a:pt x="992725" y="39855"/>
                  </a:lnTo>
                  <a:lnTo>
                    <a:pt x="996208" y="39311"/>
                  </a:lnTo>
                  <a:lnTo>
                    <a:pt x="999691" y="38769"/>
                  </a:lnTo>
                  <a:lnTo>
                    <a:pt x="1003175" y="38230"/>
                  </a:lnTo>
                  <a:lnTo>
                    <a:pt x="1006658" y="37602"/>
                  </a:lnTo>
                  <a:lnTo>
                    <a:pt x="1010141" y="36882"/>
                  </a:lnTo>
                  <a:lnTo>
                    <a:pt x="1013624" y="36164"/>
                  </a:lnTo>
                  <a:lnTo>
                    <a:pt x="1017108" y="35449"/>
                  </a:lnTo>
                  <a:lnTo>
                    <a:pt x="1020591" y="34737"/>
                  </a:lnTo>
                  <a:lnTo>
                    <a:pt x="1024074" y="34027"/>
                  </a:lnTo>
                  <a:lnTo>
                    <a:pt x="1027557" y="33319"/>
                  </a:lnTo>
                  <a:lnTo>
                    <a:pt x="1031041" y="32615"/>
                  </a:lnTo>
                  <a:lnTo>
                    <a:pt x="1034524" y="31912"/>
                  </a:lnTo>
                  <a:lnTo>
                    <a:pt x="1038007" y="31213"/>
                  </a:lnTo>
                  <a:lnTo>
                    <a:pt x="1041490" y="30515"/>
                  </a:lnTo>
                  <a:lnTo>
                    <a:pt x="1044974" y="29821"/>
                  </a:lnTo>
                  <a:lnTo>
                    <a:pt x="1048457" y="29128"/>
                  </a:lnTo>
                  <a:lnTo>
                    <a:pt x="1051940" y="28438"/>
                  </a:lnTo>
                  <a:lnTo>
                    <a:pt x="1055423" y="27751"/>
                  </a:lnTo>
                  <a:lnTo>
                    <a:pt x="1058907" y="27313"/>
                  </a:lnTo>
                  <a:lnTo>
                    <a:pt x="1062390" y="26931"/>
                  </a:lnTo>
                  <a:lnTo>
                    <a:pt x="1065873" y="26550"/>
                  </a:lnTo>
                  <a:lnTo>
                    <a:pt x="1069356" y="26172"/>
                  </a:lnTo>
                  <a:lnTo>
                    <a:pt x="1072840" y="25795"/>
                  </a:lnTo>
                  <a:lnTo>
                    <a:pt x="1076323" y="25420"/>
                  </a:lnTo>
                  <a:lnTo>
                    <a:pt x="1079806" y="25047"/>
                  </a:lnTo>
                  <a:lnTo>
                    <a:pt x="1083289" y="24675"/>
                  </a:lnTo>
                  <a:lnTo>
                    <a:pt x="1086773" y="24306"/>
                  </a:lnTo>
                  <a:lnTo>
                    <a:pt x="1090256" y="24235"/>
                  </a:lnTo>
                  <a:lnTo>
                    <a:pt x="1093739" y="30896"/>
                  </a:lnTo>
                  <a:lnTo>
                    <a:pt x="1097222" y="37324"/>
                  </a:lnTo>
                  <a:lnTo>
                    <a:pt x="1100706" y="39682"/>
                  </a:lnTo>
                  <a:lnTo>
                    <a:pt x="1104189" y="39397"/>
                  </a:lnTo>
                  <a:lnTo>
                    <a:pt x="1107672" y="39113"/>
                  </a:lnTo>
                  <a:lnTo>
                    <a:pt x="1111155" y="38831"/>
                  </a:lnTo>
                  <a:lnTo>
                    <a:pt x="1114639" y="38550"/>
                  </a:lnTo>
                  <a:lnTo>
                    <a:pt x="1118122" y="38270"/>
                  </a:lnTo>
                  <a:lnTo>
                    <a:pt x="1121605" y="37992"/>
                  </a:lnTo>
                  <a:lnTo>
                    <a:pt x="1125088" y="37967"/>
                  </a:lnTo>
                  <a:lnTo>
                    <a:pt x="1128572" y="38653"/>
                  </a:lnTo>
                  <a:lnTo>
                    <a:pt x="1132055" y="39331"/>
                  </a:lnTo>
                  <a:lnTo>
                    <a:pt x="1135538" y="40004"/>
                  </a:lnTo>
                  <a:lnTo>
                    <a:pt x="1139021" y="40670"/>
                  </a:lnTo>
                  <a:lnTo>
                    <a:pt x="1142505" y="40993"/>
                  </a:lnTo>
                  <a:lnTo>
                    <a:pt x="1145988" y="40743"/>
                  </a:lnTo>
                  <a:lnTo>
                    <a:pt x="1149471" y="40495"/>
                  </a:lnTo>
                  <a:lnTo>
                    <a:pt x="1152954" y="40248"/>
                  </a:lnTo>
                  <a:lnTo>
                    <a:pt x="1156437" y="40002"/>
                  </a:lnTo>
                  <a:lnTo>
                    <a:pt x="1159921" y="39781"/>
                  </a:lnTo>
                  <a:lnTo>
                    <a:pt x="1163404" y="39586"/>
                  </a:lnTo>
                  <a:lnTo>
                    <a:pt x="1166887" y="39392"/>
                  </a:lnTo>
                  <a:lnTo>
                    <a:pt x="1170370" y="39200"/>
                  </a:lnTo>
                  <a:lnTo>
                    <a:pt x="1173854" y="39008"/>
                  </a:lnTo>
                  <a:lnTo>
                    <a:pt x="1177337" y="38817"/>
                  </a:lnTo>
                  <a:lnTo>
                    <a:pt x="1180820" y="38628"/>
                  </a:lnTo>
                  <a:lnTo>
                    <a:pt x="1184303" y="38439"/>
                  </a:lnTo>
                  <a:lnTo>
                    <a:pt x="1187787" y="38251"/>
                  </a:lnTo>
                  <a:lnTo>
                    <a:pt x="1191270" y="38064"/>
                  </a:lnTo>
                  <a:lnTo>
                    <a:pt x="1194753" y="37878"/>
                  </a:lnTo>
                  <a:lnTo>
                    <a:pt x="1198236" y="37693"/>
                  </a:lnTo>
                  <a:lnTo>
                    <a:pt x="1201720" y="37583"/>
                  </a:lnTo>
                  <a:lnTo>
                    <a:pt x="1205203" y="37686"/>
                  </a:lnTo>
                  <a:lnTo>
                    <a:pt x="1208686" y="37789"/>
                  </a:lnTo>
                  <a:lnTo>
                    <a:pt x="1212169" y="37891"/>
                  </a:lnTo>
                  <a:lnTo>
                    <a:pt x="1215653" y="37993"/>
                  </a:lnTo>
                  <a:lnTo>
                    <a:pt x="1219136" y="38093"/>
                  </a:lnTo>
                  <a:lnTo>
                    <a:pt x="1222619" y="38194"/>
                  </a:lnTo>
                  <a:lnTo>
                    <a:pt x="1226102" y="38293"/>
                  </a:lnTo>
                  <a:lnTo>
                    <a:pt x="1229586" y="38392"/>
                  </a:lnTo>
                  <a:lnTo>
                    <a:pt x="1233069" y="38490"/>
                  </a:lnTo>
                  <a:lnTo>
                    <a:pt x="1236552" y="38588"/>
                  </a:lnTo>
                  <a:lnTo>
                    <a:pt x="1240035" y="38685"/>
                  </a:lnTo>
                  <a:lnTo>
                    <a:pt x="1243519" y="38762"/>
                  </a:lnTo>
                  <a:lnTo>
                    <a:pt x="1247002" y="38218"/>
                  </a:lnTo>
                  <a:lnTo>
                    <a:pt x="1250485" y="37677"/>
                  </a:lnTo>
                  <a:lnTo>
                    <a:pt x="1253968" y="37137"/>
                  </a:lnTo>
                  <a:lnTo>
                    <a:pt x="1257452" y="36599"/>
                  </a:lnTo>
                  <a:lnTo>
                    <a:pt x="1260935" y="36063"/>
                  </a:lnTo>
                  <a:lnTo>
                    <a:pt x="1264418" y="35528"/>
                  </a:lnTo>
                  <a:lnTo>
                    <a:pt x="1267901" y="34995"/>
                  </a:lnTo>
                  <a:lnTo>
                    <a:pt x="1271385" y="34463"/>
                  </a:lnTo>
                  <a:lnTo>
                    <a:pt x="1274868" y="33933"/>
                  </a:lnTo>
                  <a:lnTo>
                    <a:pt x="1278351" y="33405"/>
                  </a:lnTo>
                  <a:lnTo>
                    <a:pt x="1281834" y="32878"/>
                  </a:lnTo>
                  <a:lnTo>
                    <a:pt x="1285318" y="32353"/>
                  </a:lnTo>
                  <a:lnTo>
                    <a:pt x="1288801" y="31830"/>
                  </a:lnTo>
                  <a:lnTo>
                    <a:pt x="1292284" y="31308"/>
                  </a:lnTo>
                  <a:lnTo>
                    <a:pt x="1295767" y="30788"/>
                  </a:lnTo>
                  <a:lnTo>
                    <a:pt x="1299251" y="30269"/>
                  </a:lnTo>
                  <a:lnTo>
                    <a:pt x="1302734" y="29752"/>
                  </a:lnTo>
                  <a:lnTo>
                    <a:pt x="1306217" y="29596"/>
                  </a:lnTo>
                  <a:lnTo>
                    <a:pt x="1309700" y="29473"/>
                  </a:lnTo>
                  <a:lnTo>
                    <a:pt x="1313184" y="29351"/>
                  </a:lnTo>
                  <a:lnTo>
                    <a:pt x="1316667" y="29229"/>
                  </a:lnTo>
                  <a:lnTo>
                    <a:pt x="1320150" y="29108"/>
                  </a:lnTo>
                  <a:lnTo>
                    <a:pt x="1323633" y="28987"/>
                  </a:lnTo>
                  <a:lnTo>
                    <a:pt x="1327117" y="28867"/>
                  </a:lnTo>
                  <a:lnTo>
                    <a:pt x="1330600" y="28748"/>
                  </a:lnTo>
                  <a:lnTo>
                    <a:pt x="1334083" y="28629"/>
                  </a:lnTo>
                  <a:lnTo>
                    <a:pt x="1337566" y="28511"/>
                  </a:lnTo>
                  <a:lnTo>
                    <a:pt x="1341050" y="28393"/>
                  </a:lnTo>
                  <a:lnTo>
                    <a:pt x="1344533" y="28276"/>
                  </a:lnTo>
                  <a:lnTo>
                    <a:pt x="1348016" y="28056"/>
                  </a:lnTo>
                  <a:lnTo>
                    <a:pt x="1351499" y="27792"/>
                  </a:lnTo>
                  <a:lnTo>
                    <a:pt x="1354983" y="27529"/>
                  </a:lnTo>
                  <a:lnTo>
                    <a:pt x="1358466" y="27266"/>
                  </a:lnTo>
                  <a:lnTo>
                    <a:pt x="1361949" y="27005"/>
                  </a:lnTo>
                  <a:lnTo>
                    <a:pt x="1365432" y="26745"/>
                  </a:lnTo>
                  <a:lnTo>
                    <a:pt x="1368916" y="26486"/>
                  </a:lnTo>
                  <a:lnTo>
                    <a:pt x="1372399" y="26228"/>
                  </a:lnTo>
                  <a:lnTo>
                    <a:pt x="1375882" y="25971"/>
                  </a:lnTo>
                  <a:lnTo>
                    <a:pt x="1379365" y="25715"/>
                  </a:lnTo>
                  <a:lnTo>
                    <a:pt x="1382849" y="25371"/>
                  </a:lnTo>
                  <a:lnTo>
                    <a:pt x="1386332" y="25019"/>
                  </a:lnTo>
                  <a:lnTo>
                    <a:pt x="1389815" y="24669"/>
                  </a:lnTo>
                  <a:lnTo>
                    <a:pt x="1393298" y="24319"/>
                  </a:lnTo>
                  <a:lnTo>
                    <a:pt x="1396782" y="23971"/>
                  </a:lnTo>
                  <a:lnTo>
                    <a:pt x="1400265" y="23625"/>
                  </a:lnTo>
                  <a:lnTo>
                    <a:pt x="1403748" y="23279"/>
                  </a:lnTo>
                  <a:lnTo>
                    <a:pt x="1407231" y="22935"/>
                  </a:lnTo>
                  <a:lnTo>
                    <a:pt x="1410715" y="22591"/>
                  </a:lnTo>
                  <a:lnTo>
                    <a:pt x="1414198" y="22249"/>
                  </a:lnTo>
                  <a:lnTo>
                    <a:pt x="1417681" y="21909"/>
                  </a:lnTo>
                  <a:lnTo>
                    <a:pt x="1421164" y="21569"/>
                  </a:lnTo>
                  <a:lnTo>
                    <a:pt x="1424648" y="21230"/>
                  </a:lnTo>
                  <a:lnTo>
                    <a:pt x="1428131" y="20893"/>
                  </a:lnTo>
                  <a:lnTo>
                    <a:pt x="1431614" y="20594"/>
                  </a:lnTo>
                  <a:lnTo>
                    <a:pt x="1435097" y="20413"/>
                  </a:lnTo>
                  <a:lnTo>
                    <a:pt x="1438580" y="20233"/>
                  </a:lnTo>
                  <a:lnTo>
                    <a:pt x="1442064" y="20053"/>
                  </a:lnTo>
                  <a:lnTo>
                    <a:pt x="1445547" y="19874"/>
                  </a:lnTo>
                  <a:lnTo>
                    <a:pt x="1449030" y="19696"/>
                  </a:lnTo>
                  <a:lnTo>
                    <a:pt x="1452513" y="19519"/>
                  </a:lnTo>
                  <a:lnTo>
                    <a:pt x="1455997" y="19342"/>
                  </a:lnTo>
                  <a:lnTo>
                    <a:pt x="1459480" y="19166"/>
                  </a:lnTo>
                  <a:lnTo>
                    <a:pt x="1462963" y="18991"/>
                  </a:lnTo>
                  <a:lnTo>
                    <a:pt x="1466446" y="18816"/>
                  </a:lnTo>
                  <a:lnTo>
                    <a:pt x="1469930" y="18642"/>
                  </a:lnTo>
                  <a:lnTo>
                    <a:pt x="1473413" y="18474"/>
                  </a:lnTo>
                  <a:lnTo>
                    <a:pt x="1476896" y="18575"/>
                  </a:lnTo>
                  <a:lnTo>
                    <a:pt x="1480379" y="18675"/>
                  </a:lnTo>
                  <a:lnTo>
                    <a:pt x="1483863" y="18775"/>
                  </a:lnTo>
                  <a:lnTo>
                    <a:pt x="1487346" y="18875"/>
                  </a:lnTo>
                  <a:lnTo>
                    <a:pt x="1490829" y="18974"/>
                  </a:lnTo>
                  <a:lnTo>
                    <a:pt x="1494312" y="19073"/>
                  </a:lnTo>
                  <a:lnTo>
                    <a:pt x="1497796" y="19171"/>
                  </a:lnTo>
                  <a:lnTo>
                    <a:pt x="1501279" y="19284"/>
                  </a:lnTo>
                  <a:lnTo>
                    <a:pt x="1504762" y="19404"/>
                  </a:lnTo>
                  <a:lnTo>
                    <a:pt x="1508245" y="19524"/>
                  </a:lnTo>
                  <a:lnTo>
                    <a:pt x="1511729" y="19643"/>
                  </a:lnTo>
                  <a:lnTo>
                    <a:pt x="1515212" y="19761"/>
                  </a:lnTo>
                  <a:lnTo>
                    <a:pt x="1518695" y="19879"/>
                  </a:lnTo>
                  <a:lnTo>
                    <a:pt x="1522178" y="19996"/>
                  </a:lnTo>
                  <a:lnTo>
                    <a:pt x="1525662" y="20112"/>
                  </a:lnTo>
                  <a:lnTo>
                    <a:pt x="1529145" y="20228"/>
                  </a:lnTo>
                  <a:lnTo>
                    <a:pt x="1532628" y="20343"/>
                  </a:lnTo>
                  <a:lnTo>
                    <a:pt x="1536111" y="20184"/>
                  </a:lnTo>
                  <a:lnTo>
                    <a:pt x="1539595" y="19996"/>
                  </a:lnTo>
                  <a:lnTo>
                    <a:pt x="1543078" y="19808"/>
                  </a:lnTo>
                  <a:lnTo>
                    <a:pt x="1546561" y="19621"/>
                  </a:lnTo>
                  <a:lnTo>
                    <a:pt x="1550044" y="19435"/>
                  </a:lnTo>
                  <a:lnTo>
                    <a:pt x="1553528" y="19249"/>
                  </a:lnTo>
                  <a:lnTo>
                    <a:pt x="1557011" y="19064"/>
                  </a:lnTo>
                  <a:lnTo>
                    <a:pt x="1560494" y="18880"/>
                  </a:lnTo>
                  <a:lnTo>
                    <a:pt x="1563977" y="18697"/>
                  </a:lnTo>
                  <a:lnTo>
                    <a:pt x="1567461" y="18505"/>
                  </a:lnTo>
                  <a:lnTo>
                    <a:pt x="1570944" y="18257"/>
                  </a:lnTo>
                  <a:lnTo>
                    <a:pt x="1574427" y="18009"/>
                  </a:lnTo>
                  <a:lnTo>
                    <a:pt x="1577910" y="17762"/>
                  </a:lnTo>
                  <a:lnTo>
                    <a:pt x="1581394" y="17515"/>
                  </a:lnTo>
                  <a:lnTo>
                    <a:pt x="1584877" y="17270"/>
                  </a:lnTo>
                  <a:lnTo>
                    <a:pt x="1588360" y="17025"/>
                  </a:lnTo>
                  <a:lnTo>
                    <a:pt x="1591843" y="16781"/>
                  </a:lnTo>
                  <a:lnTo>
                    <a:pt x="1595327" y="16538"/>
                  </a:lnTo>
                  <a:lnTo>
                    <a:pt x="1598810" y="16296"/>
                  </a:lnTo>
                  <a:lnTo>
                    <a:pt x="1602293" y="16156"/>
                  </a:lnTo>
                  <a:lnTo>
                    <a:pt x="1605776" y="16211"/>
                  </a:lnTo>
                  <a:lnTo>
                    <a:pt x="1609260" y="16266"/>
                  </a:lnTo>
                  <a:lnTo>
                    <a:pt x="1612743" y="16321"/>
                  </a:lnTo>
                  <a:lnTo>
                    <a:pt x="1616226" y="16375"/>
                  </a:lnTo>
                  <a:lnTo>
                    <a:pt x="1619709" y="16429"/>
                  </a:lnTo>
                  <a:lnTo>
                    <a:pt x="1623193" y="16483"/>
                  </a:lnTo>
                  <a:lnTo>
                    <a:pt x="1626676" y="16537"/>
                  </a:lnTo>
                  <a:lnTo>
                    <a:pt x="1630159" y="16591"/>
                  </a:lnTo>
                  <a:lnTo>
                    <a:pt x="1633642" y="16644"/>
                  </a:lnTo>
                  <a:lnTo>
                    <a:pt x="1637126" y="16400"/>
                  </a:lnTo>
                  <a:lnTo>
                    <a:pt x="1640609" y="15926"/>
                  </a:lnTo>
                  <a:lnTo>
                    <a:pt x="1644092" y="15453"/>
                  </a:lnTo>
                  <a:lnTo>
                    <a:pt x="1647575" y="14981"/>
                  </a:lnTo>
                  <a:lnTo>
                    <a:pt x="1651059" y="14509"/>
                  </a:lnTo>
                  <a:lnTo>
                    <a:pt x="1654542" y="14039"/>
                  </a:lnTo>
                  <a:lnTo>
                    <a:pt x="1658025" y="13570"/>
                  </a:lnTo>
                  <a:lnTo>
                    <a:pt x="1661508" y="13102"/>
                  </a:lnTo>
                  <a:lnTo>
                    <a:pt x="1664992" y="12635"/>
                  </a:lnTo>
                  <a:lnTo>
                    <a:pt x="1668475" y="12169"/>
                  </a:lnTo>
                  <a:lnTo>
                    <a:pt x="1671958" y="11704"/>
                  </a:lnTo>
                  <a:lnTo>
                    <a:pt x="1675441" y="11240"/>
                  </a:lnTo>
                  <a:lnTo>
                    <a:pt x="1678925" y="10777"/>
                  </a:lnTo>
                  <a:lnTo>
                    <a:pt x="1682408" y="10316"/>
                  </a:lnTo>
                  <a:lnTo>
                    <a:pt x="1685891" y="9855"/>
                  </a:lnTo>
                  <a:lnTo>
                    <a:pt x="1689374" y="9395"/>
                  </a:lnTo>
                  <a:lnTo>
                    <a:pt x="1692858" y="8936"/>
                  </a:lnTo>
                  <a:lnTo>
                    <a:pt x="1696341" y="8478"/>
                  </a:lnTo>
                  <a:lnTo>
                    <a:pt x="1699824" y="8021"/>
                  </a:lnTo>
                  <a:lnTo>
                    <a:pt x="1703307" y="7565"/>
                  </a:lnTo>
                  <a:lnTo>
                    <a:pt x="1706791" y="7109"/>
                  </a:lnTo>
                  <a:lnTo>
                    <a:pt x="1710274" y="6655"/>
                  </a:lnTo>
                  <a:lnTo>
                    <a:pt x="1713757" y="6202"/>
                  </a:lnTo>
                  <a:lnTo>
                    <a:pt x="1717240" y="5750"/>
                  </a:lnTo>
                  <a:lnTo>
                    <a:pt x="1720723" y="5329"/>
                  </a:lnTo>
                  <a:lnTo>
                    <a:pt x="1724207" y="5149"/>
                  </a:lnTo>
                  <a:lnTo>
                    <a:pt x="1727690" y="4969"/>
                  </a:lnTo>
                  <a:lnTo>
                    <a:pt x="1731173" y="4790"/>
                  </a:lnTo>
                  <a:lnTo>
                    <a:pt x="1734656" y="4611"/>
                  </a:lnTo>
                  <a:lnTo>
                    <a:pt x="1738140" y="4433"/>
                  </a:lnTo>
                  <a:lnTo>
                    <a:pt x="1741623" y="4256"/>
                  </a:lnTo>
                  <a:lnTo>
                    <a:pt x="1745106" y="4079"/>
                  </a:lnTo>
                  <a:lnTo>
                    <a:pt x="1748589" y="3902"/>
                  </a:lnTo>
                  <a:lnTo>
                    <a:pt x="1752073" y="3726"/>
                  </a:lnTo>
                  <a:lnTo>
                    <a:pt x="1755556" y="3551"/>
                  </a:lnTo>
                  <a:lnTo>
                    <a:pt x="1759039" y="3377"/>
                  </a:lnTo>
                  <a:lnTo>
                    <a:pt x="1762522" y="3202"/>
                  </a:lnTo>
                  <a:lnTo>
                    <a:pt x="1766006" y="3029"/>
                  </a:lnTo>
                  <a:lnTo>
                    <a:pt x="1769489" y="2856"/>
                  </a:lnTo>
                  <a:lnTo>
                    <a:pt x="1772972" y="3074"/>
                  </a:lnTo>
                  <a:lnTo>
                    <a:pt x="1776455" y="3781"/>
                  </a:lnTo>
                  <a:lnTo>
                    <a:pt x="1779939" y="4483"/>
                  </a:lnTo>
                  <a:lnTo>
                    <a:pt x="1783422" y="5180"/>
                  </a:lnTo>
                  <a:lnTo>
                    <a:pt x="1786905" y="5872"/>
                  </a:lnTo>
                  <a:lnTo>
                    <a:pt x="1790388" y="5977"/>
                  </a:lnTo>
                  <a:lnTo>
                    <a:pt x="1793872" y="5609"/>
                  </a:lnTo>
                  <a:lnTo>
                    <a:pt x="1797355" y="5242"/>
                  </a:lnTo>
                  <a:lnTo>
                    <a:pt x="1800838" y="4876"/>
                  </a:lnTo>
                  <a:lnTo>
                    <a:pt x="1804321" y="4511"/>
                  </a:lnTo>
                  <a:lnTo>
                    <a:pt x="1807805" y="4147"/>
                  </a:lnTo>
                  <a:lnTo>
                    <a:pt x="1811288" y="3784"/>
                  </a:lnTo>
                  <a:lnTo>
                    <a:pt x="1814771" y="3421"/>
                  </a:lnTo>
                  <a:lnTo>
                    <a:pt x="1818254" y="3059"/>
                  </a:lnTo>
                  <a:lnTo>
                    <a:pt x="1821738" y="2698"/>
                  </a:lnTo>
                  <a:lnTo>
                    <a:pt x="1825221" y="2338"/>
                  </a:lnTo>
                  <a:lnTo>
                    <a:pt x="1828704" y="1979"/>
                  </a:lnTo>
                  <a:lnTo>
                    <a:pt x="1832187" y="1620"/>
                  </a:lnTo>
                  <a:lnTo>
                    <a:pt x="1835671" y="1263"/>
                  </a:lnTo>
                  <a:lnTo>
                    <a:pt x="1839154" y="906"/>
                  </a:lnTo>
                  <a:lnTo>
                    <a:pt x="1842637" y="550"/>
                  </a:lnTo>
                  <a:lnTo>
                    <a:pt x="1846120" y="195"/>
                  </a:lnTo>
                  <a:lnTo>
                    <a:pt x="1849604" y="0"/>
                  </a:lnTo>
                  <a:lnTo>
                    <a:pt x="1853087" y="9"/>
                  </a:lnTo>
                  <a:lnTo>
                    <a:pt x="1856570" y="18"/>
                  </a:lnTo>
                  <a:lnTo>
                    <a:pt x="1860053" y="28"/>
                  </a:lnTo>
                  <a:lnTo>
                    <a:pt x="1863537" y="37"/>
                  </a:lnTo>
                  <a:lnTo>
                    <a:pt x="1867020" y="46"/>
                  </a:lnTo>
                  <a:lnTo>
                    <a:pt x="1870503" y="56"/>
                  </a:lnTo>
                  <a:lnTo>
                    <a:pt x="1873986" y="65"/>
                  </a:lnTo>
                  <a:lnTo>
                    <a:pt x="1877470" y="74"/>
                  </a:lnTo>
                  <a:lnTo>
                    <a:pt x="1880953" y="83"/>
                  </a:lnTo>
                  <a:lnTo>
                    <a:pt x="1884436" y="92"/>
                  </a:lnTo>
                  <a:lnTo>
                    <a:pt x="1887919" y="101"/>
                  </a:lnTo>
                  <a:lnTo>
                    <a:pt x="1891403" y="107"/>
                  </a:lnTo>
                  <a:lnTo>
                    <a:pt x="1894886" y="98"/>
                  </a:lnTo>
                  <a:lnTo>
                    <a:pt x="1898369" y="89"/>
                  </a:lnTo>
                  <a:lnTo>
                    <a:pt x="1901852" y="80"/>
                  </a:lnTo>
                  <a:lnTo>
                    <a:pt x="1905336" y="71"/>
                  </a:lnTo>
                  <a:lnTo>
                    <a:pt x="1908819" y="63"/>
                  </a:lnTo>
                  <a:lnTo>
                    <a:pt x="1912302" y="54"/>
                  </a:lnTo>
                  <a:lnTo>
                    <a:pt x="1915785" y="45"/>
                  </a:lnTo>
                  <a:lnTo>
                    <a:pt x="1919269" y="37"/>
                  </a:lnTo>
                  <a:lnTo>
                    <a:pt x="1922752" y="28"/>
                  </a:lnTo>
                  <a:lnTo>
                    <a:pt x="1926235" y="261"/>
                  </a:lnTo>
                  <a:lnTo>
                    <a:pt x="1929718" y="808"/>
                  </a:lnTo>
                  <a:lnTo>
                    <a:pt x="1933202" y="1351"/>
                  </a:lnTo>
                  <a:lnTo>
                    <a:pt x="1936685" y="1891"/>
                  </a:lnTo>
                  <a:lnTo>
                    <a:pt x="1940168" y="2429"/>
                  </a:lnTo>
                  <a:lnTo>
                    <a:pt x="1943651" y="2588"/>
                  </a:lnTo>
                  <a:lnTo>
                    <a:pt x="1947135" y="2431"/>
                  </a:lnTo>
                  <a:lnTo>
                    <a:pt x="1950618" y="2275"/>
                  </a:lnTo>
                  <a:lnTo>
                    <a:pt x="1954101" y="2119"/>
                  </a:lnTo>
                  <a:lnTo>
                    <a:pt x="1957584" y="1964"/>
                  </a:lnTo>
                  <a:lnTo>
                    <a:pt x="1961068" y="1809"/>
                  </a:lnTo>
                  <a:lnTo>
                    <a:pt x="1964551" y="1655"/>
                  </a:lnTo>
                  <a:lnTo>
                    <a:pt x="1968034" y="1501"/>
                  </a:lnTo>
                  <a:lnTo>
                    <a:pt x="1971517" y="1347"/>
                  </a:lnTo>
                  <a:lnTo>
                    <a:pt x="1975001" y="1194"/>
                  </a:lnTo>
                  <a:lnTo>
                    <a:pt x="1978484" y="2513"/>
                  </a:lnTo>
                  <a:lnTo>
                    <a:pt x="1981967" y="4273"/>
                  </a:lnTo>
                  <a:lnTo>
                    <a:pt x="1985450" y="5820"/>
                  </a:lnTo>
                  <a:lnTo>
                    <a:pt x="1988934" y="6937"/>
                  </a:lnTo>
                  <a:lnTo>
                    <a:pt x="1992417" y="8045"/>
                  </a:lnTo>
                  <a:lnTo>
                    <a:pt x="1995900" y="9143"/>
                  </a:lnTo>
                  <a:lnTo>
                    <a:pt x="1999383" y="10233"/>
                  </a:lnTo>
                  <a:lnTo>
                    <a:pt x="2002867" y="10904"/>
                  </a:lnTo>
                  <a:lnTo>
                    <a:pt x="2006350" y="11023"/>
                  </a:lnTo>
                  <a:lnTo>
                    <a:pt x="2009833" y="11141"/>
                  </a:lnTo>
                  <a:lnTo>
                    <a:pt x="2013316" y="11259"/>
                  </a:lnTo>
                  <a:lnTo>
                    <a:pt x="2016799" y="11377"/>
                  </a:lnTo>
                  <a:lnTo>
                    <a:pt x="2020283" y="11494"/>
                  </a:lnTo>
                  <a:lnTo>
                    <a:pt x="2023766" y="11611"/>
                  </a:lnTo>
                  <a:lnTo>
                    <a:pt x="2027249" y="11727"/>
                  </a:lnTo>
                  <a:lnTo>
                    <a:pt x="2030732" y="11843"/>
                  </a:lnTo>
                  <a:lnTo>
                    <a:pt x="2034216" y="11958"/>
                  </a:lnTo>
                  <a:lnTo>
                    <a:pt x="2037699" y="12073"/>
                  </a:lnTo>
                  <a:lnTo>
                    <a:pt x="2041182" y="12187"/>
                  </a:lnTo>
                  <a:lnTo>
                    <a:pt x="2044665" y="12629"/>
                  </a:lnTo>
                  <a:lnTo>
                    <a:pt x="2048149" y="14348"/>
                  </a:lnTo>
                  <a:lnTo>
                    <a:pt x="2051632" y="16048"/>
                  </a:lnTo>
                  <a:lnTo>
                    <a:pt x="2055115" y="16411"/>
                  </a:lnTo>
                  <a:lnTo>
                    <a:pt x="2058598" y="16351"/>
                  </a:lnTo>
                  <a:lnTo>
                    <a:pt x="2062082" y="16291"/>
                  </a:lnTo>
                  <a:lnTo>
                    <a:pt x="2065565" y="16232"/>
                  </a:lnTo>
                  <a:lnTo>
                    <a:pt x="2069048" y="16173"/>
                  </a:lnTo>
                  <a:lnTo>
                    <a:pt x="2072531" y="16113"/>
                  </a:lnTo>
                  <a:lnTo>
                    <a:pt x="2076015" y="16055"/>
                  </a:lnTo>
                  <a:lnTo>
                    <a:pt x="2079498" y="16053"/>
                  </a:lnTo>
                  <a:lnTo>
                    <a:pt x="2082981" y="16130"/>
                  </a:lnTo>
                  <a:lnTo>
                    <a:pt x="2086464" y="16206"/>
                  </a:lnTo>
                  <a:lnTo>
                    <a:pt x="2089948" y="16282"/>
                  </a:lnTo>
                  <a:lnTo>
                    <a:pt x="2093431" y="16358"/>
                  </a:lnTo>
                  <a:lnTo>
                    <a:pt x="2096914" y="16433"/>
                  </a:lnTo>
                  <a:lnTo>
                    <a:pt x="2100397" y="16508"/>
                  </a:lnTo>
                  <a:lnTo>
                    <a:pt x="2103881" y="16583"/>
                  </a:lnTo>
                  <a:lnTo>
                    <a:pt x="2107364" y="16658"/>
                  </a:lnTo>
                  <a:lnTo>
                    <a:pt x="2110847" y="16732"/>
                  </a:lnTo>
                  <a:lnTo>
                    <a:pt x="2114330" y="16806"/>
                  </a:lnTo>
                  <a:lnTo>
                    <a:pt x="2117814" y="16880"/>
                  </a:lnTo>
                  <a:lnTo>
                    <a:pt x="2121297" y="16953"/>
                  </a:lnTo>
                  <a:lnTo>
                    <a:pt x="2124780" y="17027"/>
                  </a:lnTo>
                  <a:lnTo>
                    <a:pt x="2128263" y="17100"/>
                  </a:lnTo>
                  <a:lnTo>
                    <a:pt x="2131747" y="17311"/>
                  </a:lnTo>
                  <a:lnTo>
                    <a:pt x="2135230" y="17567"/>
                  </a:lnTo>
                  <a:lnTo>
                    <a:pt x="2138713" y="17822"/>
                  </a:lnTo>
                  <a:lnTo>
                    <a:pt x="2142196" y="18075"/>
                  </a:lnTo>
                  <a:lnTo>
                    <a:pt x="2145680" y="18328"/>
                  </a:lnTo>
                  <a:lnTo>
                    <a:pt x="2149163" y="18579"/>
                  </a:lnTo>
                  <a:lnTo>
                    <a:pt x="2152646" y="18829"/>
                  </a:lnTo>
                  <a:lnTo>
                    <a:pt x="2156129" y="19078"/>
                  </a:lnTo>
                  <a:lnTo>
                    <a:pt x="2159613" y="19326"/>
                  </a:lnTo>
                  <a:lnTo>
                    <a:pt x="2163096" y="19573"/>
                  </a:lnTo>
                  <a:lnTo>
                    <a:pt x="2166579" y="19819"/>
                  </a:lnTo>
                  <a:lnTo>
                    <a:pt x="2170062" y="20064"/>
                  </a:lnTo>
                  <a:lnTo>
                    <a:pt x="2173546" y="20374"/>
                  </a:lnTo>
                  <a:lnTo>
                    <a:pt x="2177029" y="20740"/>
                  </a:lnTo>
                  <a:lnTo>
                    <a:pt x="2180512" y="21105"/>
                  </a:lnTo>
                  <a:lnTo>
                    <a:pt x="2183995" y="21467"/>
                  </a:lnTo>
                  <a:lnTo>
                    <a:pt x="2187479" y="21828"/>
                  </a:lnTo>
                  <a:lnTo>
                    <a:pt x="2190962" y="23293"/>
                  </a:lnTo>
                  <a:lnTo>
                    <a:pt x="2194445" y="25363"/>
                  </a:lnTo>
                  <a:lnTo>
                    <a:pt x="2197928" y="32940"/>
                  </a:lnTo>
                  <a:lnTo>
                    <a:pt x="2201412" y="32718"/>
                  </a:lnTo>
                  <a:lnTo>
                    <a:pt x="2204895" y="32496"/>
                  </a:lnTo>
                  <a:lnTo>
                    <a:pt x="2208378" y="32275"/>
                  </a:lnTo>
                  <a:lnTo>
                    <a:pt x="2211861" y="32054"/>
                  </a:lnTo>
                  <a:lnTo>
                    <a:pt x="2215345" y="31834"/>
                  </a:lnTo>
                  <a:lnTo>
                    <a:pt x="2218828" y="31615"/>
                  </a:lnTo>
                  <a:lnTo>
                    <a:pt x="2222311" y="31395"/>
                  </a:lnTo>
                  <a:lnTo>
                    <a:pt x="2225794" y="31177"/>
                  </a:lnTo>
                  <a:lnTo>
                    <a:pt x="2229278" y="30958"/>
                  </a:lnTo>
                  <a:lnTo>
                    <a:pt x="2232761" y="30741"/>
                  </a:lnTo>
                  <a:lnTo>
                    <a:pt x="2236244" y="30523"/>
                  </a:lnTo>
                  <a:lnTo>
                    <a:pt x="2239727" y="30307"/>
                  </a:lnTo>
                  <a:lnTo>
                    <a:pt x="2243211" y="30090"/>
                  </a:lnTo>
                  <a:lnTo>
                    <a:pt x="2246694" y="29874"/>
                  </a:lnTo>
                  <a:lnTo>
                    <a:pt x="2250177" y="29659"/>
                  </a:lnTo>
                  <a:lnTo>
                    <a:pt x="2253660" y="29444"/>
                  </a:lnTo>
                  <a:lnTo>
                    <a:pt x="2257144" y="29229"/>
                  </a:lnTo>
                  <a:lnTo>
                    <a:pt x="2260627" y="29015"/>
                  </a:lnTo>
                  <a:lnTo>
                    <a:pt x="2264110" y="28801"/>
                  </a:lnTo>
                  <a:lnTo>
                    <a:pt x="2267593" y="28735"/>
                  </a:lnTo>
                  <a:lnTo>
                    <a:pt x="2271077" y="28753"/>
                  </a:lnTo>
                  <a:lnTo>
                    <a:pt x="2274560" y="28771"/>
                  </a:lnTo>
                  <a:lnTo>
                    <a:pt x="2278043" y="28789"/>
                  </a:lnTo>
                  <a:lnTo>
                    <a:pt x="2281526" y="28807"/>
                  </a:lnTo>
                  <a:lnTo>
                    <a:pt x="2285010" y="28825"/>
                  </a:lnTo>
                  <a:lnTo>
                    <a:pt x="2288493" y="28843"/>
                  </a:lnTo>
                  <a:lnTo>
                    <a:pt x="2291976" y="28861"/>
                  </a:lnTo>
                  <a:lnTo>
                    <a:pt x="2295459" y="28878"/>
                  </a:lnTo>
                  <a:lnTo>
                    <a:pt x="2298942" y="28896"/>
                  </a:lnTo>
                  <a:lnTo>
                    <a:pt x="2302426" y="28914"/>
                  </a:lnTo>
                  <a:lnTo>
                    <a:pt x="2305909" y="28931"/>
                  </a:lnTo>
                  <a:lnTo>
                    <a:pt x="2309392" y="28949"/>
                  </a:lnTo>
                  <a:lnTo>
                    <a:pt x="2312875" y="28967"/>
                  </a:lnTo>
                  <a:lnTo>
                    <a:pt x="2316359" y="28984"/>
                  </a:lnTo>
                  <a:lnTo>
                    <a:pt x="2319842" y="29952"/>
                  </a:lnTo>
                  <a:lnTo>
                    <a:pt x="2323325" y="30949"/>
                  </a:lnTo>
                  <a:lnTo>
                    <a:pt x="2326808" y="31939"/>
                  </a:lnTo>
                  <a:lnTo>
                    <a:pt x="2330292" y="32921"/>
                  </a:lnTo>
                  <a:lnTo>
                    <a:pt x="2333775" y="33819"/>
                  </a:lnTo>
                  <a:lnTo>
                    <a:pt x="2337258" y="33746"/>
                  </a:lnTo>
                  <a:lnTo>
                    <a:pt x="2340741" y="33672"/>
                  </a:lnTo>
                  <a:lnTo>
                    <a:pt x="2344225" y="33599"/>
                  </a:lnTo>
                  <a:lnTo>
                    <a:pt x="2347708" y="33525"/>
                  </a:lnTo>
                  <a:lnTo>
                    <a:pt x="2351191" y="33452"/>
                  </a:lnTo>
                  <a:lnTo>
                    <a:pt x="2354674" y="33380"/>
                  </a:lnTo>
                  <a:lnTo>
                    <a:pt x="2358158" y="33307"/>
                  </a:lnTo>
                  <a:lnTo>
                    <a:pt x="2361641" y="33234"/>
                  </a:lnTo>
                  <a:lnTo>
                    <a:pt x="2365124" y="33162"/>
                  </a:lnTo>
                  <a:lnTo>
                    <a:pt x="2368607" y="33090"/>
                  </a:lnTo>
                  <a:lnTo>
                    <a:pt x="2372091" y="33018"/>
                  </a:lnTo>
                  <a:lnTo>
                    <a:pt x="2375574" y="32947"/>
                  </a:lnTo>
                  <a:lnTo>
                    <a:pt x="2379057" y="32875"/>
                  </a:lnTo>
                  <a:lnTo>
                    <a:pt x="2382540" y="32804"/>
                  </a:lnTo>
                  <a:lnTo>
                    <a:pt x="2386024" y="32744"/>
                  </a:lnTo>
                  <a:lnTo>
                    <a:pt x="2389507" y="32700"/>
                  </a:lnTo>
                  <a:lnTo>
                    <a:pt x="2392990" y="32657"/>
                  </a:lnTo>
                  <a:lnTo>
                    <a:pt x="2396473" y="32613"/>
                  </a:lnTo>
                  <a:lnTo>
                    <a:pt x="2399957" y="32570"/>
                  </a:lnTo>
                  <a:lnTo>
                    <a:pt x="2403440" y="32527"/>
                  </a:lnTo>
                  <a:lnTo>
                    <a:pt x="2406923" y="32484"/>
                  </a:lnTo>
                  <a:lnTo>
                    <a:pt x="2410406" y="32441"/>
                  </a:lnTo>
                  <a:lnTo>
                    <a:pt x="2413890" y="32398"/>
                  </a:lnTo>
                  <a:lnTo>
                    <a:pt x="2417373" y="32356"/>
                  </a:lnTo>
                  <a:lnTo>
                    <a:pt x="2420856" y="32313"/>
                  </a:lnTo>
                  <a:lnTo>
                    <a:pt x="2424339" y="32271"/>
                  </a:lnTo>
                  <a:lnTo>
                    <a:pt x="2427823" y="32229"/>
                  </a:lnTo>
                  <a:lnTo>
                    <a:pt x="2431306" y="32186"/>
                  </a:lnTo>
                  <a:lnTo>
                    <a:pt x="2434789" y="32144"/>
                  </a:lnTo>
                  <a:lnTo>
                    <a:pt x="2438272" y="31986"/>
                  </a:lnTo>
                  <a:lnTo>
                    <a:pt x="2441756" y="31787"/>
                  </a:lnTo>
                  <a:lnTo>
                    <a:pt x="2445239" y="31587"/>
                  </a:lnTo>
                  <a:lnTo>
                    <a:pt x="2448722" y="31389"/>
                  </a:lnTo>
                  <a:lnTo>
                    <a:pt x="2452205" y="31190"/>
                  </a:lnTo>
                  <a:lnTo>
                    <a:pt x="2455689" y="30992"/>
                  </a:lnTo>
                  <a:lnTo>
                    <a:pt x="2459172" y="30794"/>
                  </a:lnTo>
                  <a:lnTo>
                    <a:pt x="2462655" y="30597"/>
                  </a:lnTo>
                  <a:lnTo>
                    <a:pt x="2466138" y="30400"/>
                  </a:lnTo>
                  <a:lnTo>
                    <a:pt x="2469622" y="30203"/>
                  </a:lnTo>
                  <a:lnTo>
                    <a:pt x="2473105" y="30007"/>
                  </a:lnTo>
                  <a:lnTo>
                    <a:pt x="2476588" y="29811"/>
                  </a:lnTo>
                  <a:lnTo>
                    <a:pt x="2480071" y="29616"/>
                  </a:lnTo>
                  <a:lnTo>
                    <a:pt x="2483555" y="29421"/>
                  </a:lnTo>
                  <a:lnTo>
                    <a:pt x="2487038" y="29226"/>
                  </a:lnTo>
                  <a:lnTo>
                    <a:pt x="2490521" y="29032"/>
                  </a:lnTo>
                  <a:lnTo>
                    <a:pt x="2494004" y="28838"/>
                  </a:lnTo>
                  <a:lnTo>
                    <a:pt x="2497488" y="28644"/>
                  </a:lnTo>
                  <a:lnTo>
                    <a:pt x="2500971" y="28451"/>
                  </a:lnTo>
                  <a:lnTo>
                    <a:pt x="2504454" y="28257"/>
                  </a:lnTo>
                  <a:lnTo>
                    <a:pt x="2507937" y="28056"/>
                  </a:lnTo>
                  <a:lnTo>
                    <a:pt x="2511421" y="27856"/>
                  </a:lnTo>
                  <a:lnTo>
                    <a:pt x="2514904" y="27656"/>
                  </a:lnTo>
                  <a:lnTo>
                    <a:pt x="2518387" y="27456"/>
                  </a:lnTo>
                  <a:lnTo>
                    <a:pt x="2521870" y="27257"/>
                  </a:lnTo>
                  <a:lnTo>
                    <a:pt x="2525354" y="27059"/>
                  </a:lnTo>
                  <a:lnTo>
                    <a:pt x="2528837" y="26860"/>
                  </a:lnTo>
                  <a:lnTo>
                    <a:pt x="2532320" y="26662"/>
                  </a:lnTo>
                  <a:lnTo>
                    <a:pt x="2535803" y="26464"/>
                  </a:lnTo>
                  <a:lnTo>
                    <a:pt x="2539287" y="26267"/>
                  </a:lnTo>
                  <a:lnTo>
                    <a:pt x="2542770" y="26070"/>
                  </a:lnTo>
                  <a:lnTo>
                    <a:pt x="2546253" y="25874"/>
                  </a:lnTo>
                  <a:lnTo>
                    <a:pt x="2549736" y="25678"/>
                  </a:lnTo>
                  <a:lnTo>
                    <a:pt x="2553220" y="25482"/>
                  </a:lnTo>
                  <a:lnTo>
                    <a:pt x="2556703" y="25286"/>
                  </a:lnTo>
                  <a:lnTo>
                    <a:pt x="2560186" y="25091"/>
                  </a:lnTo>
                  <a:lnTo>
                    <a:pt x="2563669" y="24897"/>
                  </a:lnTo>
                  <a:lnTo>
                    <a:pt x="2567153" y="24702"/>
                  </a:lnTo>
                  <a:lnTo>
                    <a:pt x="2570636" y="24508"/>
                  </a:lnTo>
                  <a:lnTo>
                    <a:pt x="2574119" y="24315"/>
                  </a:lnTo>
                  <a:lnTo>
                    <a:pt x="2577602" y="24121"/>
                  </a:lnTo>
                  <a:lnTo>
                    <a:pt x="2581085" y="23928"/>
                  </a:lnTo>
                  <a:lnTo>
                    <a:pt x="2584569" y="23736"/>
                  </a:lnTo>
                  <a:lnTo>
                    <a:pt x="2588052" y="23544"/>
                  </a:lnTo>
                  <a:lnTo>
                    <a:pt x="2591535" y="23352"/>
                  </a:lnTo>
                  <a:lnTo>
                    <a:pt x="2595018" y="23160"/>
                  </a:lnTo>
                  <a:lnTo>
                    <a:pt x="2598502" y="23018"/>
                  </a:lnTo>
                  <a:lnTo>
                    <a:pt x="2601985" y="23003"/>
                  </a:lnTo>
                  <a:lnTo>
                    <a:pt x="2605468" y="22987"/>
                  </a:lnTo>
                  <a:lnTo>
                    <a:pt x="2608951" y="22972"/>
                  </a:lnTo>
                  <a:lnTo>
                    <a:pt x="2612435" y="22957"/>
                  </a:lnTo>
                  <a:lnTo>
                    <a:pt x="2615918" y="22942"/>
                  </a:lnTo>
                  <a:lnTo>
                    <a:pt x="2619401" y="22926"/>
                  </a:lnTo>
                  <a:lnTo>
                    <a:pt x="2622884" y="22911"/>
                  </a:lnTo>
                  <a:lnTo>
                    <a:pt x="2626368" y="22896"/>
                  </a:lnTo>
                  <a:lnTo>
                    <a:pt x="2629851" y="22881"/>
                  </a:lnTo>
                  <a:lnTo>
                    <a:pt x="2633334" y="23002"/>
                  </a:lnTo>
                  <a:lnTo>
                    <a:pt x="2636817" y="23259"/>
                  </a:lnTo>
                  <a:lnTo>
                    <a:pt x="2640301" y="23514"/>
                  </a:lnTo>
                  <a:lnTo>
                    <a:pt x="2643784" y="23769"/>
                  </a:lnTo>
                  <a:lnTo>
                    <a:pt x="2647267" y="24023"/>
                  </a:lnTo>
                  <a:lnTo>
                    <a:pt x="2650750" y="24276"/>
                  </a:lnTo>
                  <a:lnTo>
                    <a:pt x="2654234" y="24528"/>
                  </a:lnTo>
                  <a:lnTo>
                    <a:pt x="2657717" y="24779"/>
                  </a:lnTo>
                  <a:lnTo>
                    <a:pt x="2661200" y="25029"/>
                  </a:lnTo>
                  <a:lnTo>
                    <a:pt x="2664683" y="25278"/>
                  </a:lnTo>
                  <a:lnTo>
                    <a:pt x="2668167" y="25399"/>
                  </a:lnTo>
                  <a:lnTo>
                    <a:pt x="2671650" y="25470"/>
                  </a:lnTo>
                  <a:lnTo>
                    <a:pt x="2675133" y="25540"/>
                  </a:lnTo>
                  <a:lnTo>
                    <a:pt x="2678616" y="25610"/>
                  </a:lnTo>
                  <a:lnTo>
                    <a:pt x="2682100" y="25680"/>
                  </a:lnTo>
                  <a:lnTo>
                    <a:pt x="2685583" y="25750"/>
                  </a:lnTo>
                  <a:lnTo>
                    <a:pt x="2689066" y="25820"/>
                  </a:lnTo>
                  <a:lnTo>
                    <a:pt x="2692549" y="25922"/>
                  </a:lnTo>
                  <a:lnTo>
                    <a:pt x="2696033" y="26076"/>
                  </a:lnTo>
                  <a:lnTo>
                    <a:pt x="2699516" y="26230"/>
                  </a:lnTo>
                  <a:lnTo>
                    <a:pt x="2702999" y="26383"/>
                  </a:lnTo>
                  <a:lnTo>
                    <a:pt x="2706482" y="26535"/>
                  </a:lnTo>
                  <a:lnTo>
                    <a:pt x="2709966" y="26688"/>
                  </a:lnTo>
                  <a:lnTo>
                    <a:pt x="2713449" y="26839"/>
                  </a:lnTo>
                  <a:lnTo>
                    <a:pt x="2716932" y="26990"/>
                  </a:lnTo>
                  <a:lnTo>
                    <a:pt x="2720415" y="27141"/>
                  </a:lnTo>
                  <a:lnTo>
                    <a:pt x="2723899" y="27291"/>
                  </a:lnTo>
                  <a:lnTo>
                    <a:pt x="2727382" y="27441"/>
                  </a:lnTo>
                  <a:lnTo>
                    <a:pt x="2730865" y="27590"/>
                  </a:lnTo>
                  <a:lnTo>
                    <a:pt x="2734348" y="27759"/>
                  </a:lnTo>
                  <a:lnTo>
                    <a:pt x="2737832" y="28032"/>
                  </a:lnTo>
                  <a:lnTo>
                    <a:pt x="2741315" y="28303"/>
                  </a:lnTo>
                  <a:lnTo>
                    <a:pt x="2744798" y="28574"/>
                  </a:lnTo>
                  <a:lnTo>
                    <a:pt x="2748281" y="28844"/>
                  </a:lnTo>
                  <a:lnTo>
                    <a:pt x="2751765" y="29112"/>
                  </a:lnTo>
                  <a:lnTo>
                    <a:pt x="2755248" y="29380"/>
                  </a:lnTo>
                  <a:lnTo>
                    <a:pt x="2758731" y="29646"/>
                  </a:lnTo>
                  <a:lnTo>
                    <a:pt x="2762214" y="29912"/>
                  </a:lnTo>
                  <a:lnTo>
                    <a:pt x="2765698" y="30177"/>
                  </a:lnTo>
                  <a:lnTo>
                    <a:pt x="2769181" y="30359"/>
                  </a:lnTo>
                  <a:lnTo>
                    <a:pt x="2772664" y="30408"/>
                  </a:lnTo>
                  <a:lnTo>
                    <a:pt x="2776147" y="30456"/>
                  </a:lnTo>
                  <a:lnTo>
                    <a:pt x="2779631" y="30504"/>
                  </a:lnTo>
                  <a:lnTo>
                    <a:pt x="2783114" y="30552"/>
                  </a:lnTo>
                  <a:lnTo>
                    <a:pt x="2786597" y="30600"/>
                  </a:lnTo>
                  <a:lnTo>
                    <a:pt x="2790080" y="30648"/>
                  </a:lnTo>
                  <a:lnTo>
                    <a:pt x="2793564" y="30696"/>
                  </a:lnTo>
                  <a:lnTo>
                    <a:pt x="2797047" y="30743"/>
                  </a:lnTo>
                  <a:lnTo>
                    <a:pt x="2800530" y="30791"/>
                  </a:lnTo>
                  <a:lnTo>
                    <a:pt x="2804013" y="30838"/>
                  </a:lnTo>
                  <a:lnTo>
                    <a:pt x="2807497" y="30885"/>
                  </a:lnTo>
                  <a:lnTo>
                    <a:pt x="2810980" y="30932"/>
                  </a:lnTo>
                  <a:lnTo>
                    <a:pt x="2814463" y="30979"/>
                  </a:lnTo>
                  <a:lnTo>
                    <a:pt x="2817946" y="31026"/>
                  </a:lnTo>
                  <a:lnTo>
                    <a:pt x="2821430" y="30998"/>
                  </a:lnTo>
                  <a:lnTo>
                    <a:pt x="2824913" y="30940"/>
                  </a:lnTo>
                  <a:lnTo>
                    <a:pt x="2828396" y="30882"/>
                  </a:lnTo>
                  <a:lnTo>
                    <a:pt x="2831879" y="30824"/>
                  </a:lnTo>
                  <a:lnTo>
                    <a:pt x="2835363" y="30766"/>
                  </a:lnTo>
                  <a:lnTo>
                    <a:pt x="2838846" y="30708"/>
                  </a:lnTo>
                  <a:lnTo>
                    <a:pt x="2842329" y="30650"/>
                  </a:lnTo>
                  <a:lnTo>
                    <a:pt x="2845812" y="30593"/>
                  </a:lnTo>
                  <a:lnTo>
                    <a:pt x="2849296" y="30535"/>
                  </a:lnTo>
                  <a:lnTo>
                    <a:pt x="2852779" y="30478"/>
                  </a:lnTo>
                  <a:lnTo>
                    <a:pt x="2856262" y="30421"/>
                  </a:lnTo>
                  <a:lnTo>
                    <a:pt x="2859745" y="30364"/>
                  </a:lnTo>
                  <a:lnTo>
                    <a:pt x="2863229" y="30307"/>
                  </a:lnTo>
                  <a:lnTo>
                    <a:pt x="2866712" y="30250"/>
                  </a:lnTo>
                  <a:lnTo>
                    <a:pt x="2870195" y="30193"/>
                  </a:lnTo>
                  <a:lnTo>
                    <a:pt x="2873678" y="30137"/>
                  </a:lnTo>
                  <a:lnTo>
                    <a:pt x="2877161" y="30080"/>
                  </a:lnTo>
                  <a:lnTo>
                    <a:pt x="2880645" y="30024"/>
                  </a:lnTo>
                  <a:lnTo>
                    <a:pt x="2884128" y="29968"/>
                  </a:lnTo>
                  <a:lnTo>
                    <a:pt x="2887611" y="29963"/>
                  </a:lnTo>
                  <a:lnTo>
                    <a:pt x="2891094" y="30250"/>
                  </a:lnTo>
                  <a:lnTo>
                    <a:pt x="2894578" y="30537"/>
                  </a:lnTo>
                  <a:lnTo>
                    <a:pt x="2898061" y="30822"/>
                  </a:lnTo>
                  <a:lnTo>
                    <a:pt x="2901544" y="31106"/>
                  </a:lnTo>
                  <a:lnTo>
                    <a:pt x="2905027" y="31390"/>
                  </a:lnTo>
                  <a:lnTo>
                    <a:pt x="2908511" y="31672"/>
                  </a:lnTo>
                  <a:lnTo>
                    <a:pt x="2911994" y="31953"/>
                  </a:lnTo>
                  <a:lnTo>
                    <a:pt x="2915477" y="32123"/>
                  </a:lnTo>
                  <a:lnTo>
                    <a:pt x="2918960" y="32268"/>
                  </a:lnTo>
                  <a:lnTo>
                    <a:pt x="2922444" y="32412"/>
                  </a:lnTo>
                  <a:lnTo>
                    <a:pt x="2925927" y="32556"/>
                  </a:lnTo>
                  <a:lnTo>
                    <a:pt x="2929410" y="32699"/>
                  </a:lnTo>
                  <a:lnTo>
                    <a:pt x="2932893" y="32842"/>
                  </a:lnTo>
                  <a:lnTo>
                    <a:pt x="2936377" y="32984"/>
                  </a:lnTo>
                  <a:lnTo>
                    <a:pt x="2939860" y="33127"/>
                  </a:lnTo>
                  <a:lnTo>
                    <a:pt x="2943343" y="33268"/>
                  </a:lnTo>
                  <a:lnTo>
                    <a:pt x="2946826" y="33418"/>
                  </a:lnTo>
                  <a:lnTo>
                    <a:pt x="2950310" y="33824"/>
                  </a:lnTo>
                  <a:lnTo>
                    <a:pt x="2953793" y="34228"/>
                  </a:lnTo>
                  <a:lnTo>
                    <a:pt x="2957276" y="34630"/>
                  </a:lnTo>
                  <a:lnTo>
                    <a:pt x="2960759" y="35031"/>
                  </a:lnTo>
                  <a:lnTo>
                    <a:pt x="2964243" y="35430"/>
                  </a:lnTo>
                  <a:lnTo>
                    <a:pt x="2967726" y="35827"/>
                  </a:lnTo>
                  <a:lnTo>
                    <a:pt x="2971209" y="36223"/>
                  </a:lnTo>
                  <a:lnTo>
                    <a:pt x="2974692" y="36617"/>
                  </a:lnTo>
                  <a:lnTo>
                    <a:pt x="2978176" y="37009"/>
                  </a:lnTo>
                  <a:lnTo>
                    <a:pt x="2981659" y="37340"/>
                  </a:lnTo>
                  <a:lnTo>
                    <a:pt x="2985142" y="37493"/>
                  </a:lnTo>
                  <a:lnTo>
                    <a:pt x="2988625" y="37646"/>
                  </a:lnTo>
                  <a:lnTo>
                    <a:pt x="2992109" y="37799"/>
                  </a:lnTo>
                  <a:lnTo>
                    <a:pt x="2995592" y="37951"/>
                  </a:lnTo>
                  <a:lnTo>
                    <a:pt x="2999075" y="38103"/>
                  </a:lnTo>
                  <a:lnTo>
                    <a:pt x="3002558" y="38254"/>
                  </a:lnTo>
                  <a:lnTo>
                    <a:pt x="3006042" y="38405"/>
                  </a:lnTo>
                  <a:lnTo>
                    <a:pt x="3009525" y="38769"/>
                  </a:lnTo>
                  <a:lnTo>
                    <a:pt x="3013008" y="39151"/>
                  </a:lnTo>
                  <a:lnTo>
                    <a:pt x="3016491" y="39531"/>
                  </a:lnTo>
                  <a:lnTo>
                    <a:pt x="3019975" y="39909"/>
                  </a:lnTo>
                  <a:lnTo>
                    <a:pt x="3023458" y="40286"/>
                  </a:lnTo>
                  <a:lnTo>
                    <a:pt x="3026941" y="40662"/>
                  </a:lnTo>
                  <a:lnTo>
                    <a:pt x="3030424" y="41036"/>
                  </a:lnTo>
                  <a:lnTo>
                    <a:pt x="3033908" y="41390"/>
                  </a:lnTo>
                  <a:lnTo>
                    <a:pt x="3037391" y="41730"/>
                  </a:lnTo>
                  <a:lnTo>
                    <a:pt x="3040874" y="42068"/>
                  </a:lnTo>
                  <a:lnTo>
                    <a:pt x="3044357" y="42406"/>
                  </a:lnTo>
                  <a:lnTo>
                    <a:pt x="3047841" y="42742"/>
                  </a:lnTo>
                  <a:lnTo>
                    <a:pt x="3051324" y="43112"/>
                  </a:lnTo>
                  <a:lnTo>
                    <a:pt x="3054807" y="43497"/>
                  </a:lnTo>
                  <a:lnTo>
                    <a:pt x="3058290" y="43879"/>
                  </a:lnTo>
                  <a:lnTo>
                    <a:pt x="3061774" y="44261"/>
                  </a:lnTo>
                  <a:lnTo>
                    <a:pt x="3065257" y="44640"/>
                  </a:lnTo>
                  <a:lnTo>
                    <a:pt x="3068740" y="45019"/>
                  </a:lnTo>
                  <a:lnTo>
                    <a:pt x="3072223" y="45395"/>
                  </a:lnTo>
                  <a:lnTo>
                    <a:pt x="3075707" y="45557"/>
                  </a:lnTo>
                  <a:lnTo>
                    <a:pt x="3079190" y="45337"/>
                  </a:lnTo>
                  <a:lnTo>
                    <a:pt x="3082673" y="45118"/>
                  </a:lnTo>
                  <a:lnTo>
                    <a:pt x="3086156" y="44899"/>
                  </a:lnTo>
                  <a:lnTo>
                    <a:pt x="3089640" y="44680"/>
                  </a:lnTo>
                  <a:lnTo>
                    <a:pt x="3093123" y="44461"/>
                  </a:lnTo>
                  <a:lnTo>
                    <a:pt x="3096606" y="44243"/>
                  </a:lnTo>
                  <a:lnTo>
                    <a:pt x="3100089" y="44025"/>
                  </a:lnTo>
                  <a:lnTo>
                    <a:pt x="3103573" y="43807"/>
                  </a:lnTo>
                  <a:lnTo>
                    <a:pt x="3107056" y="43590"/>
                  </a:lnTo>
                  <a:lnTo>
                    <a:pt x="3110539" y="43373"/>
                  </a:lnTo>
                  <a:lnTo>
                    <a:pt x="3114022" y="43156"/>
                  </a:lnTo>
                  <a:lnTo>
                    <a:pt x="3117506" y="42939"/>
                  </a:lnTo>
                  <a:lnTo>
                    <a:pt x="3120989" y="42723"/>
                  </a:lnTo>
                  <a:lnTo>
                    <a:pt x="3124472" y="42506"/>
                  </a:lnTo>
                  <a:lnTo>
                    <a:pt x="3127955" y="42291"/>
                  </a:lnTo>
                  <a:lnTo>
                    <a:pt x="3131439" y="42075"/>
                  </a:lnTo>
                  <a:lnTo>
                    <a:pt x="3134922" y="41860"/>
                  </a:lnTo>
                  <a:lnTo>
                    <a:pt x="3138405" y="41645"/>
                  </a:lnTo>
                  <a:lnTo>
                    <a:pt x="3141888" y="41430"/>
                  </a:lnTo>
                  <a:lnTo>
                    <a:pt x="3145372" y="41215"/>
                  </a:lnTo>
                  <a:lnTo>
                    <a:pt x="3148855" y="41001"/>
                  </a:lnTo>
                  <a:lnTo>
                    <a:pt x="3152338" y="41054"/>
                  </a:lnTo>
                  <a:lnTo>
                    <a:pt x="3155821" y="41591"/>
                  </a:lnTo>
                  <a:lnTo>
                    <a:pt x="3159304" y="42126"/>
                  </a:lnTo>
                  <a:lnTo>
                    <a:pt x="3162788" y="42658"/>
                  </a:lnTo>
                  <a:lnTo>
                    <a:pt x="3166271" y="43188"/>
                  </a:lnTo>
                  <a:lnTo>
                    <a:pt x="3169754" y="43715"/>
                  </a:lnTo>
                  <a:lnTo>
                    <a:pt x="3173237" y="44240"/>
                  </a:lnTo>
                  <a:lnTo>
                    <a:pt x="3176721" y="44790"/>
                  </a:lnTo>
                  <a:lnTo>
                    <a:pt x="3180204" y="46703"/>
                  </a:lnTo>
                  <a:lnTo>
                    <a:pt x="3183687" y="48595"/>
                  </a:lnTo>
                  <a:lnTo>
                    <a:pt x="3187170" y="49715"/>
                  </a:lnTo>
                  <a:lnTo>
                    <a:pt x="3190654" y="50273"/>
                  </a:lnTo>
                  <a:lnTo>
                    <a:pt x="3194137" y="50828"/>
                  </a:lnTo>
                  <a:lnTo>
                    <a:pt x="3197620" y="51381"/>
                  </a:lnTo>
                  <a:lnTo>
                    <a:pt x="3201103" y="51931"/>
                  </a:lnTo>
                  <a:lnTo>
                    <a:pt x="3204587" y="58082"/>
                  </a:lnTo>
                  <a:lnTo>
                    <a:pt x="3208070" y="60065"/>
                  </a:lnTo>
                  <a:lnTo>
                    <a:pt x="3211553" y="61570"/>
                  </a:lnTo>
                  <a:lnTo>
                    <a:pt x="3215036" y="61619"/>
                  </a:lnTo>
                  <a:lnTo>
                    <a:pt x="3218520" y="61668"/>
                  </a:lnTo>
                  <a:lnTo>
                    <a:pt x="3222003" y="61717"/>
                  </a:lnTo>
                  <a:lnTo>
                    <a:pt x="3225486" y="61766"/>
                  </a:lnTo>
                  <a:lnTo>
                    <a:pt x="3228969" y="61815"/>
                  </a:lnTo>
                  <a:lnTo>
                    <a:pt x="3232453" y="61863"/>
                  </a:lnTo>
                  <a:lnTo>
                    <a:pt x="3235936" y="61912"/>
                  </a:lnTo>
                  <a:lnTo>
                    <a:pt x="3239419" y="62660"/>
                  </a:lnTo>
                  <a:lnTo>
                    <a:pt x="3242902" y="63477"/>
                  </a:lnTo>
                  <a:lnTo>
                    <a:pt x="3246386" y="63930"/>
                  </a:lnTo>
                  <a:lnTo>
                    <a:pt x="3249869" y="63958"/>
                  </a:lnTo>
                  <a:lnTo>
                    <a:pt x="3253352" y="63986"/>
                  </a:lnTo>
                  <a:lnTo>
                    <a:pt x="3256835" y="64014"/>
                  </a:lnTo>
                  <a:lnTo>
                    <a:pt x="3260319" y="64042"/>
                  </a:lnTo>
                  <a:lnTo>
                    <a:pt x="3263802" y="64188"/>
                  </a:lnTo>
                  <a:lnTo>
                    <a:pt x="3267285" y="64423"/>
                  </a:lnTo>
                  <a:lnTo>
                    <a:pt x="3270768" y="64657"/>
                  </a:lnTo>
                  <a:lnTo>
                    <a:pt x="3274252" y="64890"/>
                  </a:lnTo>
                  <a:lnTo>
                    <a:pt x="3277735" y="65123"/>
                  </a:lnTo>
                  <a:lnTo>
                    <a:pt x="3281218" y="65355"/>
                  </a:lnTo>
                  <a:lnTo>
                    <a:pt x="3284701" y="65586"/>
                  </a:lnTo>
                  <a:lnTo>
                    <a:pt x="3288185" y="65948"/>
                  </a:lnTo>
                  <a:lnTo>
                    <a:pt x="3291668" y="66737"/>
                  </a:lnTo>
                  <a:lnTo>
                    <a:pt x="3295151" y="67521"/>
                  </a:lnTo>
                  <a:lnTo>
                    <a:pt x="3298634" y="67538"/>
                  </a:lnTo>
                  <a:lnTo>
                    <a:pt x="3302118" y="67351"/>
                  </a:lnTo>
                  <a:lnTo>
                    <a:pt x="3305601" y="67165"/>
                  </a:lnTo>
                  <a:lnTo>
                    <a:pt x="3309084" y="66978"/>
                  </a:lnTo>
                  <a:lnTo>
                    <a:pt x="3312567" y="66792"/>
                  </a:lnTo>
                  <a:lnTo>
                    <a:pt x="3316051" y="66606"/>
                  </a:lnTo>
                  <a:lnTo>
                    <a:pt x="3319534" y="66421"/>
                  </a:lnTo>
                  <a:lnTo>
                    <a:pt x="3323017" y="66235"/>
                  </a:lnTo>
                  <a:lnTo>
                    <a:pt x="3326500" y="66050"/>
                  </a:lnTo>
                  <a:lnTo>
                    <a:pt x="3329984" y="65865"/>
                  </a:lnTo>
                  <a:lnTo>
                    <a:pt x="3333467" y="65680"/>
                  </a:lnTo>
                  <a:lnTo>
                    <a:pt x="3336950" y="65496"/>
                  </a:lnTo>
                  <a:lnTo>
                    <a:pt x="3340433" y="65311"/>
                  </a:lnTo>
                  <a:lnTo>
                    <a:pt x="3343917" y="65127"/>
                  </a:lnTo>
                  <a:lnTo>
                    <a:pt x="3347400" y="64968"/>
                  </a:lnTo>
                  <a:lnTo>
                    <a:pt x="3350883" y="64994"/>
                  </a:lnTo>
                  <a:lnTo>
                    <a:pt x="3354366" y="65021"/>
                  </a:lnTo>
                  <a:lnTo>
                    <a:pt x="3357850" y="65047"/>
                  </a:lnTo>
                  <a:lnTo>
                    <a:pt x="3361333" y="65072"/>
                  </a:lnTo>
                  <a:lnTo>
                    <a:pt x="3364816" y="65098"/>
                  </a:lnTo>
                  <a:lnTo>
                    <a:pt x="3368299" y="65124"/>
                  </a:lnTo>
                  <a:lnTo>
                    <a:pt x="3371783" y="65150"/>
                  </a:lnTo>
                  <a:lnTo>
                    <a:pt x="3375266" y="65763"/>
                  </a:lnTo>
                  <a:lnTo>
                    <a:pt x="3378749" y="66532"/>
                  </a:lnTo>
                  <a:lnTo>
                    <a:pt x="3382232" y="67096"/>
                  </a:lnTo>
                  <a:lnTo>
                    <a:pt x="3385716" y="67267"/>
                  </a:lnTo>
                  <a:lnTo>
                    <a:pt x="3389199" y="67438"/>
                  </a:lnTo>
                  <a:lnTo>
                    <a:pt x="3392682" y="69751"/>
                  </a:lnTo>
                  <a:lnTo>
                    <a:pt x="3396165" y="69513"/>
                  </a:lnTo>
                  <a:lnTo>
                    <a:pt x="3399649" y="69274"/>
                  </a:lnTo>
                  <a:lnTo>
                    <a:pt x="3403132" y="69036"/>
                  </a:lnTo>
                  <a:lnTo>
                    <a:pt x="3406615" y="68798"/>
                  </a:lnTo>
                  <a:lnTo>
                    <a:pt x="3410098" y="68560"/>
                  </a:lnTo>
                  <a:lnTo>
                    <a:pt x="3413582" y="68323"/>
                  </a:lnTo>
                  <a:lnTo>
                    <a:pt x="3417065" y="68339"/>
                  </a:lnTo>
                  <a:lnTo>
                    <a:pt x="3420548" y="68555"/>
                  </a:lnTo>
                  <a:lnTo>
                    <a:pt x="3424031" y="69316"/>
                  </a:lnTo>
                  <a:lnTo>
                    <a:pt x="3427515" y="69144"/>
                  </a:lnTo>
                  <a:lnTo>
                    <a:pt x="3430998" y="68972"/>
                  </a:lnTo>
                  <a:lnTo>
                    <a:pt x="3434481" y="68800"/>
                  </a:lnTo>
                  <a:lnTo>
                    <a:pt x="3437964" y="68629"/>
                  </a:lnTo>
                  <a:lnTo>
                    <a:pt x="3441447" y="68463"/>
                  </a:lnTo>
                  <a:lnTo>
                    <a:pt x="3444931" y="68316"/>
                  </a:lnTo>
                  <a:lnTo>
                    <a:pt x="3448414" y="68169"/>
                  </a:lnTo>
                  <a:lnTo>
                    <a:pt x="3451897" y="68022"/>
                  </a:lnTo>
                  <a:lnTo>
                    <a:pt x="3455380" y="67876"/>
                  </a:lnTo>
                  <a:lnTo>
                    <a:pt x="3458864" y="69937"/>
                  </a:lnTo>
                  <a:lnTo>
                    <a:pt x="3462347" y="69742"/>
                  </a:lnTo>
                  <a:lnTo>
                    <a:pt x="3465830" y="69548"/>
                  </a:lnTo>
                  <a:lnTo>
                    <a:pt x="3469313" y="69354"/>
                  </a:lnTo>
                  <a:lnTo>
                    <a:pt x="3472797" y="69161"/>
                  </a:lnTo>
                  <a:lnTo>
                    <a:pt x="3476280" y="70715"/>
                  </a:lnTo>
                  <a:lnTo>
                    <a:pt x="3479763" y="70545"/>
                  </a:lnTo>
                  <a:lnTo>
                    <a:pt x="3483246" y="70376"/>
                  </a:lnTo>
                  <a:lnTo>
                    <a:pt x="3483246" y="70491"/>
                  </a:lnTo>
                  <a:lnTo>
                    <a:pt x="3483246" y="70606"/>
                  </a:lnTo>
                  <a:lnTo>
                    <a:pt x="3483246" y="70721"/>
                  </a:lnTo>
                  <a:lnTo>
                    <a:pt x="3483246" y="70837"/>
                  </a:lnTo>
                  <a:lnTo>
                    <a:pt x="3483246" y="70952"/>
                  </a:lnTo>
                  <a:lnTo>
                    <a:pt x="3483246" y="71066"/>
                  </a:lnTo>
                  <a:lnTo>
                    <a:pt x="3483246" y="71181"/>
                  </a:lnTo>
                  <a:lnTo>
                    <a:pt x="3483246" y="71296"/>
                  </a:lnTo>
                  <a:lnTo>
                    <a:pt x="3483246" y="71411"/>
                  </a:lnTo>
                  <a:lnTo>
                    <a:pt x="3483246" y="7152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986755"/>
              <a:ext cx="3483246" cy="565311"/>
            </a:xfrm>
            <a:custGeom>
              <a:avLst/>
              <a:gdLst/>
              <a:ahLst/>
              <a:cxnLst/>
              <a:rect l="0" t="0" r="0" b="0"/>
              <a:pathLst>
                <a:path w="3483246" h="565311">
                  <a:moveTo>
                    <a:pt x="0" y="565311"/>
                  </a:moveTo>
                  <a:lnTo>
                    <a:pt x="3483" y="413898"/>
                  </a:lnTo>
                  <a:lnTo>
                    <a:pt x="6966" y="275100"/>
                  </a:lnTo>
                  <a:lnTo>
                    <a:pt x="10449" y="264900"/>
                  </a:lnTo>
                  <a:lnTo>
                    <a:pt x="13932" y="175957"/>
                  </a:lnTo>
                  <a:lnTo>
                    <a:pt x="17416" y="191290"/>
                  </a:lnTo>
                  <a:lnTo>
                    <a:pt x="20899" y="125921"/>
                  </a:lnTo>
                  <a:lnTo>
                    <a:pt x="24382" y="63245"/>
                  </a:lnTo>
                  <a:lnTo>
                    <a:pt x="27865" y="53584"/>
                  </a:lnTo>
                  <a:lnTo>
                    <a:pt x="31349" y="0"/>
                  </a:lnTo>
                  <a:lnTo>
                    <a:pt x="34832" y="181205"/>
                  </a:lnTo>
                  <a:lnTo>
                    <a:pt x="38315" y="147403"/>
                  </a:lnTo>
                  <a:lnTo>
                    <a:pt x="41798" y="114330"/>
                  </a:lnTo>
                  <a:lnTo>
                    <a:pt x="45282" y="147403"/>
                  </a:lnTo>
                  <a:lnTo>
                    <a:pt x="48765" y="119372"/>
                  </a:lnTo>
                  <a:lnTo>
                    <a:pt x="52248" y="184627"/>
                  </a:lnTo>
                  <a:lnTo>
                    <a:pt x="55731" y="162185"/>
                  </a:lnTo>
                  <a:lnTo>
                    <a:pt x="59215" y="140065"/>
                  </a:lnTo>
                  <a:lnTo>
                    <a:pt x="62698" y="125921"/>
                  </a:lnTo>
                  <a:lnTo>
                    <a:pt x="66181" y="104738"/>
                  </a:lnTo>
                  <a:lnTo>
                    <a:pt x="69664" y="91061"/>
                  </a:lnTo>
                  <a:lnTo>
                    <a:pt x="73148" y="86890"/>
                  </a:lnTo>
                  <a:lnTo>
                    <a:pt x="76631" y="83033"/>
                  </a:lnTo>
                  <a:lnTo>
                    <a:pt x="80114" y="87854"/>
                  </a:lnTo>
                  <a:lnTo>
                    <a:pt x="83597" y="78696"/>
                  </a:lnTo>
                  <a:lnTo>
                    <a:pt x="87081" y="66834"/>
                  </a:lnTo>
                  <a:lnTo>
                    <a:pt x="90564" y="52763"/>
                  </a:lnTo>
                  <a:lnTo>
                    <a:pt x="94047" y="212834"/>
                  </a:lnTo>
                  <a:lnTo>
                    <a:pt x="97530" y="203843"/>
                  </a:lnTo>
                  <a:lnTo>
                    <a:pt x="101014" y="195050"/>
                  </a:lnTo>
                  <a:lnTo>
                    <a:pt x="104497" y="229705"/>
                  </a:lnTo>
                  <a:lnTo>
                    <a:pt x="107980" y="223999"/>
                  </a:lnTo>
                  <a:lnTo>
                    <a:pt x="111463" y="222992"/>
                  </a:lnTo>
                  <a:lnTo>
                    <a:pt x="114947" y="214449"/>
                  </a:lnTo>
                  <a:lnTo>
                    <a:pt x="118430" y="206010"/>
                  </a:lnTo>
                  <a:lnTo>
                    <a:pt x="121913" y="246964"/>
                  </a:lnTo>
                  <a:lnTo>
                    <a:pt x="125396" y="239570"/>
                  </a:lnTo>
                  <a:lnTo>
                    <a:pt x="128880" y="232252"/>
                  </a:lnTo>
                  <a:lnTo>
                    <a:pt x="132363" y="225009"/>
                  </a:lnTo>
                  <a:lnTo>
                    <a:pt x="135846" y="217840"/>
                  </a:lnTo>
                  <a:lnTo>
                    <a:pt x="139329" y="230257"/>
                  </a:lnTo>
                  <a:lnTo>
                    <a:pt x="142813" y="224341"/>
                  </a:lnTo>
                  <a:lnTo>
                    <a:pt x="146296" y="218509"/>
                  </a:lnTo>
                  <a:lnTo>
                    <a:pt x="149779" y="212759"/>
                  </a:lnTo>
                  <a:lnTo>
                    <a:pt x="153262" y="207089"/>
                  </a:lnTo>
                  <a:lnTo>
                    <a:pt x="156746" y="212719"/>
                  </a:lnTo>
                  <a:lnTo>
                    <a:pt x="160229" y="208496"/>
                  </a:lnTo>
                  <a:lnTo>
                    <a:pt x="163712" y="204356"/>
                  </a:lnTo>
                  <a:lnTo>
                    <a:pt x="167195" y="200298"/>
                  </a:lnTo>
                  <a:lnTo>
                    <a:pt x="170679" y="202117"/>
                  </a:lnTo>
                  <a:lnTo>
                    <a:pt x="174162" y="198606"/>
                  </a:lnTo>
                  <a:lnTo>
                    <a:pt x="177645" y="195169"/>
                  </a:lnTo>
                  <a:lnTo>
                    <a:pt x="181128" y="190282"/>
                  </a:lnTo>
                  <a:lnTo>
                    <a:pt x="184612" y="184646"/>
                  </a:lnTo>
                  <a:lnTo>
                    <a:pt x="188095" y="196061"/>
                  </a:lnTo>
                  <a:lnTo>
                    <a:pt x="191578" y="192153"/>
                  </a:lnTo>
                  <a:lnTo>
                    <a:pt x="195061" y="188306"/>
                  </a:lnTo>
                  <a:lnTo>
                    <a:pt x="198545" y="183958"/>
                  </a:lnTo>
                  <a:lnTo>
                    <a:pt x="202028" y="179491"/>
                  </a:lnTo>
                  <a:lnTo>
                    <a:pt x="205511" y="175074"/>
                  </a:lnTo>
                  <a:lnTo>
                    <a:pt x="208994" y="170708"/>
                  </a:lnTo>
                  <a:lnTo>
                    <a:pt x="212478" y="166391"/>
                  </a:lnTo>
                  <a:lnTo>
                    <a:pt x="215961" y="176813"/>
                  </a:lnTo>
                  <a:lnTo>
                    <a:pt x="219444" y="171256"/>
                  </a:lnTo>
                  <a:lnTo>
                    <a:pt x="222927" y="166539"/>
                  </a:lnTo>
                  <a:lnTo>
                    <a:pt x="226411" y="162947"/>
                  </a:lnTo>
                  <a:lnTo>
                    <a:pt x="229894" y="159402"/>
                  </a:lnTo>
                  <a:lnTo>
                    <a:pt x="233377" y="155902"/>
                  </a:lnTo>
                  <a:lnTo>
                    <a:pt x="236860" y="152447"/>
                  </a:lnTo>
                  <a:lnTo>
                    <a:pt x="240344" y="149036"/>
                  </a:lnTo>
                  <a:lnTo>
                    <a:pt x="243827" y="145668"/>
                  </a:lnTo>
                  <a:lnTo>
                    <a:pt x="247310" y="157608"/>
                  </a:lnTo>
                  <a:lnTo>
                    <a:pt x="250793" y="153563"/>
                  </a:lnTo>
                  <a:lnTo>
                    <a:pt x="254277" y="149551"/>
                  </a:lnTo>
                  <a:lnTo>
                    <a:pt x="257760" y="145571"/>
                  </a:lnTo>
                  <a:lnTo>
                    <a:pt x="261243" y="141624"/>
                  </a:lnTo>
                  <a:lnTo>
                    <a:pt x="264726" y="142715"/>
                  </a:lnTo>
                  <a:lnTo>
                    <a:pt x="268210" y="138857"/>
                  </a:lnTo>
                  <a:lnTo>
                    <a:pt x="271693" y="135029"/>
                  </a:lnTo>
                  <a:lnTo>
                    <a:pt x="275176" y="131231"/>
                  </a:lnTo>
                  <a:lnTo>
                    <a:pt x="278659" y="127463"/>
                  </a:lnTo>
                  <a:lnTo>
                    <a:pt x="282143" y="137149"/>
                  </a:lnTo>
                  <a:lnTo>
                    <a:pt x="285626" y="134478"/>
                  </a:lnTo>
                  <a:lnTo>
                    <a:pt x="289109" y="131840"/>
                  </a:lnTo>
                  <a:lnTo>
                    <a:pt x="292592" y="129232"/>
                  </a:lnTo>
                  <a:lnTo>
                    <a:pt x="296075" y="126656"/>
                  </a:lnTo>
                  <a:lnTo>
                    <a:pt x="299559" y="124662"/>
                  </a:lnTo>
                  <a:lnTo>
                    <a:pt x="303042" y="123438"/>
                  </a:lnTo>
                  <a:lnTo>
                    <a:pt x="306525" y="122236"/>
                  </a:lnTo>
                  <a:lnTo>
                    <a:pt x="310008" y="117911"/>
                  </a:lnTo>
                  <a:lnTo>
                    <a:pt x="313492" y="113536"/>
                  </a:lnTo>
                  <a:lnTo>
                    <a:pt x="316975" y="112315"/>
                  </a:lnTo>
                  <a:lnTo>
                    <a:pt x="320458" y="113790"/>
                  </a:lnTo>
                  <a:lnTo>
                    <a:pt x="323941" y="114997"/>
                  </a:lnTo>
                  <a:lnTo>
                    <a:pt x="327425" y="113920"/>
                  </a:lnTo>
                  <a:lnTo>
                    <a:pt x="330908" y="112860"/>
                  </a:lnTo>
                  <a:lnTo>
                    <a:pt x="334391" y="113006"/>
                  </a:lnTo>
                  <a:lnTo>
                    <a:pt x="337874" y="113791"/>
                  </a:lnTo>
                  <a:lnTo>
                    <a:pt x="341358" y="113840"/>
                  </a:lnTo>
                  <a:lnTo>
                    <a:pt x="344841" y="111036"/>
                  </a:lnTo>
                  <a:lnTo>
                    <a:pt x="348324" y="108254"/>
                  </a:lnTo>
                  <a:lnTo>
                    <a:pt x="351807" y="105493"/>
                  </a:lnTo>
                  <a:lnTo>
                    <a:pt x="355291" y="102754"/>
                  </a:lnTo>
                  <a:lnTo>
                    <a:pt x="358774" y="111636"/>
                  </a:lnTo>
                  <a:lnTo>
                    <a:pt x="362257" y="109250"/>
                  </a:lnTo>
                  <a:lnTo>
                    <a:pt x="365740" y="106884"/>
                  </a:lnTo>
                  <a:lnTo>
                    <a:pt x="369224" y="104540"/>
                  </a:lnTo>
                  <a:lnTo>
                    <a:pt x="372707" y="102216"/>
                  </a:lnTo>
                  <a:lnTo>
                    <a:pt x="376190" y="116367"/>
                  </a:lnTo>
                  <a:lnTo>
                    <a:pt x="379673" y="117554"/>
                  </a:lnTo>
                  <a:lnTo>
                    <a:pt x="383157" y="118713"/>
                  </a:lnTo>
                  <a:lnTo>
                    <a:pt x="386640" y="116821"/>
                  </a:lnTo>
                  <a:lnTo>
                    <a:pt x="390123" y="114870"/>
                  </a:lnTo>
                  <a:lnTo>
                    <a:pt x="393606" y="112524"/>
                  </a:lnTo>
                  <a:lnTo>
                    <a:pt x="397090" y="109826"/>
                  </a:lnTo>
                  <a:lnTo>
                    <a:pt x="400573" y="107145"/>
                  </a:lnTo>
                  <a:lnTo>
                    <a:pt x="404056" y="104479"/>
                  </a:lnTo>
                  <a:lnTo>
                    <a:pt x="407539" y="101827"/>
                  </a:lnTo>
                  <a:lnTo>
                    <a:pt x="411023" y="100373"/>
                  </a:lnTo>
                  <a:lnTo>
                    <a:pt x="414506" y="99594"/>
                  </a:lnTo>
                  <a:lnTo>
                    <a:pt x="417989" y="111216"/>
                  </a:lnTo>
                  <a:lnTo>
                    <a:pt x="421472" y="110397"/>
                  </a:lnTo>
                  <a:lnTo>
                    <a:pt x="424956" y="109589"/>
                  </a:lnTo>
                  <a:lnTo>
                    <a:pt x="428439" y="123947"/>
                  </a:lnTo>
                  <a:lnTo>
                    <a:pt x="431922" y="121882"/>
                  </a:lnTo>
                  <a:lnTo>
                    <a:pt x="435405" y="119830"/>
                  </a:lnTo>
                  <a:lnTo>
                    <a:pt x="438889" y="117793"/>
                  </a:lnTo>
                  <a:lnTo>
                    <a:pt x="442372" y="115769"/>
                  </a:lnTo>
                  <a:lnTo>
                    <a:pt x="445855" y="113759"/>
                  </a:lnTo>
                  <a:lnTo>
                    <a:pt x="449338" y="111762"/>
                  </a:lnTo>
                  <a:lnTo>
                    <a:pt x="452822" y="109779"/>
                  </a:lnTo>
                  <a:lnTo>
                    <a:pt x="456305" y="107809"/>
                  </a:lnTo>
                  <a:lnTo>
                    <a:pt x="459788" y="105852"/>
                  </a:lnTo>
                  <a:lnTo>
                    <a:pt x="463271" y="103908"/>
                  </a:lnTo>
                  <a:lnTo>
                    <a:pt x="466755" y="101977"/>
                  </a:lnTo>
                  <a:lnTo>
                    <a:pt x="470238" y="100059"/>
                  </a:lnTo>
                  <a:lnTo>
                    <a:pt x="473721" y="98153"/>
                  </a:lnTo>
                  <a:lnTo>
                    <a:pt x="477204" y="101817"/>
                  </a:lnTo>
                  <a:lnTo>
                    <a:pt x="480688" y="99791"/>
                  </a:lnTo>
                  <a:lnTo>
                    <a:pt x="484171" y="97776"/>
                  </a:lnTo>
                  <a:lnTo>
                    <a:pt x="487654" y="95772"/>
                  </a:lnTo>
                  <a:lnTo>
                    <a:pt x="491137" y="93780"/>
                  </a:lnTo>
                  <a:lnTo>
                    <a:pt x="494621" y="102588"/>
                  </a:lnTo>
                  <a:lnTo>
                    <a:pt x="498104" y="100417"/>
                  </a:lnTo>
                  <a:lnTo>
                    <a:pt x="501587" y="98256"/>
                  </a:lnTo>
                  <a:lnTo>
                    <a:pt x="505070" y="96105"/>
                  </a:lnTo>
                  <a:lnTo>
                    <a:pt x="508554" y="93964"/>
                  </a:lnTo>
                  <a:lnTo>
                    <a:pt x="512037" y="94420"/>
                  </a:lnTo>
                  <a:lnTo>
                    <a:pt x="515520" y="93818"/>
                  </a:lnTo>
                  <a:lnTo>
                    <a:pt x="519003" y="93223"/>
                  </a:lnTo>
                  <a:lnTo>
                    <a:pt x="522487" y="93729"/>
                  </a:lnTo>
                  <a:lnTo>
                    <a:pt x="525970" y="94411"/>
                  </a:lnTo>
                  <a:lnTo>
                    <a:pt x="529453" y="93964"/>
                  </a:lnTo>
                  <a:lnTo>
                    <a:pt x="532936" y="91916"/>
                  </a:lnTo>
                  <a:lnTo>
                    <a:pt x="536420" y="89878"/>
                  </a:lnTo>
                  <a:lnTo>
                    <a:pt x="539903" y="87849"/>
                  </a:lnTo>
                  <a:lnTo>
                    <a:pt x="543386" y="85828"/>
                  </a:lnTo>
                  <a:lnTo>
                    <a:pt x="546869" y="83817"/>
                  </a:lnTo>
                  <a:lnTo>
                    <a:pt x="550353" y="81814"/>
                  </a:lnTo>
                  <a:lnTo>
                    <a:pt x="553836" y="79820"/>
                  </a:lnTo>
                  <a:lnTo>
                    <a:pt x="557319" y="77835"/>
                  </a:lnTo>
                  <a:lnTo>
                    <a:pt x="560802" y="75859"/>
                  </a:lnTo>
                  <a:lnTo>
                    <a:pt x="564286" y="74700"/>
                  </a:lnTo>
                  <a:lnTo>
                    <a:pt x="567769" y="74020"/>
                  </a:lnTo>
                  <a:lnTo>
                    <a:pt x="571252" y="73348"/>
                  </a:lnTo>
                  <a:lnTo>
                    <a:pt x="574735" y="72681"/>
                  </a:lnTo>
                  <a:lnTo>
                    <a:pt x="578218" y="72021"/>
                  </a:lnTo>
                  <a:lnTo>
                    <a:pt x="581702" y="71833"/>
                  </a:lnTo>
                  <a:lnTo>
                    <a:pt x="585185" y="71808"/>
                  </a:lnTo>
                  <a:lnTo>
                    <a:pt x="588668" y="71417"/>
                  </a:lnTo>
                  <a:lnTo>
                    <a:pt x="592151" y="70156"/>
                  </a:lnTo>
                  <a:lnTo>
                    <a:pt x="595635" y="68904"/>
                  </a:lnTo>
                  <a:lnTo>
                    <a:pt x="599118" y="67660"/>
                  </a:lnTo>
                  <a:lnTo>
                    <a:pt x="602601" y="66424"/>
                  </a:lnTo>
                  <a:lnTo>
                    <a:pt x="606084" y="65197"/>
                  </a:lnTo>
                  <a:lnTo>
                    <a:pt x="609568" y="63977"/>
                  </a:lnTo>
                  <a:lnTo>
                    <a:pt x="613051" y="62766"/>
                  </a:lnTo>
                  <a:lnTo>
                    <a:pt x="616534" y="61562"/>
                  </a:lnTo>
                  <a:lnTo>
                    <a:pt x="620017" y="60366"/>
                  </a:lnTo>
                  <a:lnTo>
                    <a:pt x="623501" y="71154"/>
                  </a:lnTo>
                  <a:lnTo>
                    <a:pt x="626984" y="70355"/>
                  </a:lnTo>
                  <a:lnTo>
                    <a:pt x="630467" y="69590"/>
                  </a:lnTo>
                  <a:lnTo>
                    <a:pt x="633950" y="69192"/>
                  </a:lnTo>
                  <a:lnTo>
                    <a:pt x="637434" y="68797"/>
                  </a:lnTo>
                  <a:lnTo>
                    <a:pt x="640917" y="69369"/>
                  </a:lnTo>
                  <a:lnTo>
                    <a:pt x="644400" y="70502"/>
                  </a:lnTo>
                  <a:lnTo>
                    <a:pt x="647883" y="92687"/>
                  </a:lnTo>
                  <a:lnTo>
                    <a:pt x="651367" y="93245"/>
                  </a:lnTo>
                  <a:lnTo>
                    <a:pt x="654850" y="93796"/>
                  </a:lnTo>
                  <a:lnTo>
                    <a:pt x="658333" y="92972"/>
                  </a:lnTo>
                  <a:lnTo>
                    <a:pt x="661816" y="91662"/>
                  </a:lnTo>
                  <a:lnTo>
                    <a:pt x="665300" y="90359"/>
                  </a:lnTo>
                  <a:lnTo>
                    <a:pt x="668783" y="89063"/>
                  </a:lnTo>
                  <a:lnTo>
                    <a:pt x="672266" y="87772"/>
                  </a:lnTo>
                  <a:lnTo>
                    <a:pt x="675749" y="86919"/>
                  </a:lnTo>
                  <a:lnTo>
                    <a:pt x="679233" y="86149"/>
                  </a:lnTo>
                  <a:lnTo>
                    <a:pt x="682716" y="85384"/>
                  </a:lnTo>
                  <a:lnTo>
                    <a:pt x="686199" y="84625"/>
                  </a:lnTo>
                  <a:lnTo>
                    <a:pt x="689682" y="83871"/>
                  </a:lnTo>
                  <a:lnTo>
                    <a:pt x="693166" y="84083"/>
                  </a:lnTo>
                  <a:lnTo>
                    <a:pt x="696649" y="84336"/>
                  </a:lnTo>
                  <a:lnTo>
                    <a:pt x="700132" y="92651"/>
                  </a:lnTo>
                  <a:lnTo>
                    <a:pt x="703615" y="91579"/>
                  </a:lnTo>
                  <a:lnTo>
                    <a:pt x="707099" y="90513"/>
                  </a:lnTo>
                  <a:lnTo>
                    <a:pt x="710582" y="89452"/>
                  </a:lnTo>
                  <a:lnTo>
                    <a:pt x="714065" y="88397"/>
                  </a:lnTo>
                  <a:lnTo>
                    <a:pt x="717548" y="87676"/>
                  </a:lnTo>
                  <a:lnTo>
                    <a:pt x="721032" y="87161"/>
                  </a:lnTo>
                  <a:lnTo>
                    <a:pt x="724515" y="86650"/>
                  </a:lnTo>
                  <a:lnTo>
                    <a:pt x="727998" y="86143"/>
                  </a:lnTo>
                  <a:lnTo>
                    <a:pt x="731481" y="85639"/>
                  </a:lnTo>
                  <a:lnTo>
                    <a:pt x="734965" y="85139"/>
                  </a:lnTo>
                  <a:lnTo>
                    <a:pt x="738448" y="84643"/>
                  </a:lnTo>
                  <a:lnTo>
                    <a:pt x="741931" y="84002"/>
                  </a:lnTo>
                  <a:lnTo>
                    <a:pt x="745414" y="82994"/>
                  </a:lnTo>
                  <a:lnTo>
                    <a:pt x="748898" y="81991"/>
                  </a:lnTo>
                  <a:lnTo>
                    <a:pt x="752381" y="80993"/>
                  </a:lnTo>
                  <a:lnTo>
                    <a:pt x="755864" y="80001"/>
                  </a:lnTo>
                  <a:lnTo>
                    <a:pt x="759347" y="79013"/>
                  </a:lnTo>
                  <a:lnTo>
                    <a:pt x="762831" y="78031"/>
                  </a:lnTo>
                  <a:lnTo>
                    <a:pt x="766314" y="77053"/>
                  </a:lnTo>
                  <a:lnTo>
                    <a:pt x="769797" y="76081"/>
                  </a:lnTo>
                  <a:lnTo>
                    <a:pt x="773280" y="75113"/>
                  </a:lnTo>
                  <a:lnTo>
                    <a:pt x="776764" y="73914"/>
                  </a:lnTo>
                  <a:lnTo>
                    <a:pt x="780247" y="72490"/>
                  </a:lnTo>
                  <a:lnTo>
                    <a:pt x="783730" y="71071"/>
                  </a:lnTo>
                  <a:lnTo>
                    <a:pt x="787213" y="69655"/>
                  </a:lnTo>
                  <a:lnTo>
                    <a:pt x="790697" y="68245"/>
                  </a:lnTo>
                  <a:lnTo>
                    <a:pt x="794180" y="66838"/>
                  </a:lnTo>
                  <a:lnTo>
                    <a:pt x="797663" y="65437"/>
                  </a:lnTo>
                  <a:lnTo>
                    <a:pt x="801146" y="64039"/>
                  </a:lnTo>
                  <a:lnTo>
                    <a:pt x="804630" y="62646"/>
                  </a:lnTo>
                  <a:lnTo>
                    <a:pt x="808113" y="61257"/>
                  </a:lnTo>
                  <a:lnTo>
                    <a:pt x="811596" y="60443"/>
                  </a:lnTo>
                  <a:lnTo>
                    <a:pt x="815079" y="59849"/>
                  </a:lnTo>
                  <a:lnTo>
                    <a:pt x="818563" y="59258"/>
                  </a:lnTo>
                  <a:lnTo>
                    <a:pt x="822046" y="58670"/>
                  </a:lnTo>
                  <a:lnTo>
                    <a:pt x="825529" y="58087"/>
                  </a:lnTo>
                  <a:lnTo>
                    <a:pt x="829012" y="57506"/>
                  </a:lnTo>
                  <a:lnTo>
                    <a:pt x="832496" y="56930"/>
                  </a:lnTo>
                  <a:lnTo>
                    <a:pt x="835979" y="56357"/>
                  </a:lnTo>
                  <a:lnTo>
                    <a:pt x="839462" y="55787"/>
                  </a:lnTo>
                  <a:lnTo>
                    <a:pt x="842945" y="55221"/>
                  </a:lnTo>
                  <a:lnTo>
                    <a:pt x="846429" y="55241"/>
                  </a:lnTo>
                  <a:lnTo>
                    <a:pt x="849912" y="55293"/>
                  </a:lnTo>
                  <a:lnTo>
                    <a:pt x="853395" y="56527"/>
                  </a:lnTo>
                  <a:lnTo>
                    <a:pt x="856878" y="55968"/>
                  </a:lnTo>
                  <a:lnTo>
                    <a:pt x="860361" y="55413"/>
                  </a:lnTo>
                  <a:lnTo>
                    <a:pt x="863845" y="54862"/>
                  </a:lnTo>
                  <a:lnTo>
                    <a:pt x="867328" y="54313"/>
                  </a:lnTo>
                  <a:lnTo>
                    <a:pt x="870811" y="57325"/>
                  </a:lnTo>
                  <a:lnTo>
                    <a:pt x="874294" y="57809"/>
                  </a:lnTo>
                  <a:lnTo>
                    <a:pt x="877778" y="58289"/>
                  </a:lnTo>
                  <a:lnTo>
                    <a:pt x="881261" y="58764"/>
                  </a:lnTo>
                  <a:lnTo>
                    <a:pt x="884744" y="59234"/>
                  </a:lnTo>
                  <a:lnTo>
                    <a:pt x="888227" y="60219"/>
                  </a:lnTo>
                  <a:lnTo>
                    <a:pt x="891711" y="61390"/>
                  </a:lnTo>
                  <a:lnTo>
                    <a:pt x="895194" y="61844"/>
                  </a:lnTo>
                  <a:lnTo>
                    <a:pt x="898677" y="60453"/>
                  </a:lnTo>
                  <a:lnTo>
                    <a:pt x="902160" y="59065"/>
                  </a:lnTo>
                  <a:lnTo>
                    <a:pt x="905644" y="57680"/>
                  </a:lnTo>
                  <a:lnTo>
                    <a:pt x="909127" y="56298"/>
                  </a:lnTo>
                  <a:lnTo>
                    <a:pt x="912610" y="54919"/>
                  </a:lnTo>
                  <a:lnTo>
                    <a:pt x="916093" y="53544"/>
                  </a:lnTo>
                  <a:lnTo>
                    <a:pt x="919577" y="52171"/>
                  </a:lnTo>
                  <a:lnTo>
                    <a:pt x="923060" y="51520"/>
                  </a:lnTo>
                  <a:lnTo>
                    <a:pt x="926543" y="50918"/>
                  </a:lnTo>
                  <a:lnTo>
                    <a:pt x="930026" y="50318"/>
                  </a:lnTo>
                  <a:lnTo>
                    <a:pt x="933510" y="49722"/>
                  </a:lnTo>
                  <a:lnTo>
                    <a:pt x="936993" y="49128"/>
                  </a:lnTo>
                  <a:lnTo>
                    <a:pt x="940476" y="48538"/>
                  </a:lnTo>
                  <a:lnTo>
                    <a:pt x="943959" y="47951"/>
                  </a:lnTo>
                  <a:lnTo>
                    <a:pt x="947443" y="47767"/>
                  </a:lnTo>
                  <a:lnTo>
                    <a:pt x="950926" y="47842"/>
                  </a:lnTo>
                  <a:lnTo>
                    <a:pt x="954409" y="47918"/>
                  </a:lnTo>
                  <a:lnTo>
                    <a:pt x="957892" y="47993"/>
                  </a:lnTo>
                  <a:lnTo>
                    <a:pt x="961376" y="48067"/>
                  </a:lnTo>
                  <a:lnTo>
                    <a:pt x="964859" y="49527"/>
                  </a:lnTo>
                  <a:lnTo>
                    <a:pt x="968342" y="51510"/>
                  </a:lnTo>
                  <a:lnTo>
                    <a:pt x="971825" y="53391"/>
                  </a:lnTo>
                  <a:lnTo>
                    <a:pt x="975309" y="55050"/>
                  </a:lnTo>
                  <a:lnTo>
                    <a:pt x="978792" y="56687"/>
                  </a:lnTo>
                  <a:lnTo>
                    <a:pt x="982275" y="67287"/>
                  </a:lnTo>
                  <a:lnTo>
                    <a:pt x="985758" y="66785"/>
                  </a:lnTo>
                  <a:lnTo>
                    <a:pt x="989242" y="66765"/>
                  </a:lnTo>
                  <a:lnTo>
                    <a:pt x="992725" y="67518"/>
                  </a:lnTo>
                  <a:lnTo>
                    <a:pt x="996208" y="68264"/>
                  </a:lnTo>
                  <a:lnTo>
                    <a:pt x="999691" y="69002"/>
                  </a:lnTo>
                  <a:lnTo>
                    <a:pt x="1003175" y="69733"/>
                  </a:lnTo>
                  <a:lnTo>
                    <a:pt x="1006658" y="78357"/>
                  </a:lnTo>
                  <a:lnTo>
                    <a:pt x="1010141" y="78438"/>
                  </a:lnTo>
                  <a:lnTo>
                    <a:pt x="1013624" y="78519"/>
                  </a:lnTo>
                  <a:lnTo>
                    <a:pt x="1017108" y="78600"/>
                  </a:lnTo>
                  <a:lnTo>
                    <a:pt x="1020591" y="78679"/>
                  </a:lnTo>
                  <a:lnTo>
                    <a:pt x="1024074" y="79383"/>
                  </a:lnTo>
                  <a:lnTo>
                    <a:pt x="1027557" y="80491"/>
                  </a:lnTo>
                  <a:lnTo>
                    <a:pt x="1031041" y="86425"/>
                  </a:lnTo>
                  <a:lnTo>
                    <a:pt x="1034524" y="86807"/>
                  </a:lnTo>
                  <a:lnTo>
                    <a:pt x="1038007" y="87186"/>
                  </a:lnTo>
                  <a:lnTo>
                    <a:pt x="1041490" y="87562"/>
                  </a:lnTo>
                  <a:lnTo>
                    <a:pt x="1044974" y="87935"/>
                  </a:lnTo>
                  <a:lnTo>
                    <a:pt x="1048457" y="88016"/>
                  </a:lnTo>
                  <a:lnTo>
                    <a:pt x="1051940" y="87301"/>
                  </a:lnTo>
                  <a:lnTo>
                    <a:pt x="1055423" y="86588"/>
                  </a:lnTo>
                  <a:lnTo>
                    <a:pt x="1058907" y="85878"/>
                  </a:lnTo>
                  <a:lnTo>
                    <a:pt x="1062390" y="85170"/>
                  </a:lnTo>
                  <a:lnTo>
                    <a:pt x="1065873" y="84466"/>
                  </a:lnTo>
                  <a:lnTo>
                    <a:pt x="1069356" y="83763"/>
                  </a:lnTo>
                  <a:lnTo>
                    <a:pt x="1072840" y="83063"/>
                  </a:lnTo>
                  <a:lnTo>
                    <a:pt x="1076323" y="82366"/>
                  </a:lnTo>
                  <a:lnTo>
                    <a:pt x="1079806" y="81671"/>
                  </a:lnTo>
                  <a:lnTo>
                    <a:pt x="1083289" y="80978"/>
                  </a:lnTo>
                  <a:lnTo>
                    <a:pt x="1086773" y="80289"/>
                  </a:lnTo>
                  <a:lnTo>
                    <a:pt x="1090256" y="79637"/>
                  </a:lnTo>
                  <a:lnTo>
                    <a:pt x="1093739" y="79816"/>
                  </a:lnTo>
                  <a:lnTo>
                    <a:pt x="1097222" y="79993"/>
                  </a:lnTo>
                  <a:lnTo>
                    <a:pt x="1100706" y="81060"/>
                  </a:lnTo>
                  <a:lnTo>
                    <a:pt x="1104189" y="82712"/>
                  </a:lnTo>
                  <a:lnTo>
                    <a:pt x="1107672" y="84011"/>
                  </a:lnTo>
                  <a:lnTo>
                    <a:pt x="1111155" y="83439"/>
                  </a:lnTo>
                  <a:lnTo>
                    <a:pt x="1114639" y="82870"/>
                  </a:lnTo>
                  <a:lnTo>
                    <a:pt x="1118122" y="82303"/>
                  </a:lnTo>
                  <a:lnTo>
                    <a:pt x="1121605" y="81739"/>
                  </a:lnTo>
                  <a:lnTo>
                    <a:pt x="1125088" y="81367"/>
                  </a:lnTo>
                  <a:lnTo>
                    <a:pt x="1128572" y="81533"/>
                  </a:lnTo>
                  <a:lnTo>
                    <a:pt x="1132055" y="81699"/>
                  </a:lnTo>
                  <a:lnTo>
                    <a:pt x="1135538" y="81863"/>
                  </a:lnTo>
                  <a:lnTo>
                    <a:pt x="1139021" y="82026"/>
                  </a:lnTo>
                  <a:lnTo>
                    <a:pt x="1142505" y="81960"/>
                  </a:lnTo>
                  <a:lnTo>
                    <a:pt x="1145988" y="81510"/>
                  </a:lnTo>
                  <a:lnTo>
                    <a:pt x="1149471" y="81061"/>
                  </a:lnTo>
                  <a:lnTo>
                    <a:pt x="1152954" y="80615"/>
                  </a:lnTo>
                  <a:lnTo>
                    <a:pt x="1156437" y="80170"/>
                  </a:lnTo>
                  <a:lnTo>
                    <a:pt x="1159921" y="84647"/>
                  </a:lnTo>
                  <a:lnTo>
                    <a:pt x="1163404" y="84201"/>
                  </a:lnTo>
                  <a:lnTo>
                    <a:pt x="1166887" y="83756"/>
                  </a:lnTo>
                  <a:lnTo>
                    <a:pt x="1170370" y="83313"/>
                  </a:lnTo>
                  <a:lnTo>
                    <a:pt x="1173854" y="82872"/>
                  </a:lnTo>
                  <a:lnTo>
                    <a:pt x="1177337" y="82433"/>
                  </a:lnTo>
                  <a:lnTo>
                    <a:pt x="1180820" y="81995"/>
                  </a:lnTo>
                  <a:lnTo>
                    <a:pt x="1184303" y="86308"/>
                  </a:lnTo>
                  <a:lnTo>
                    <a:pt x="1187787" y="85626"/>
                  </a:lnTo>
                  <a:lnTo>
                    <a:pt x="1191270" y="84947"/>
                  </a:lnTo>
                  <a:lnTo>
                    <a:pt x="1194753" y="84270"/>
                  </a:lnTo>
                  <a:lnTo>
                    <a:pt x="1198236" y="83595"/>
                  </a:lnTo>
                  <a:lnTo>
                    <a:pt x="1201720" y="82922"/>
                  </a:lnTo>
                  <a:lnTo>
                    <a:pt x="1205203" y="82251"/>
                  </a:lnTo>
                  <a:lnTo>
                    <a:pt x="1208686" y="81582"/>
                  </a:lnTo>
                  <a:lnTo>
                    <a:pt x="1212169" y="80914"/>
                  </a:lnTo>
                  <a:lnTo>
                    <a:pt x="1215653" y="80249"/>
                  </a:lnTo>
                  <a:lnTo>
                    <a:pt x="1219136" y="79746"/>
                  </a:lnTo>
                  <a:lnTo>
                    <a:pt x="1222619" y="79520"/>
                  </a:lnTo>
                  <a:lnTo>
                    <a:pt x="1226102" y="79294"/>
                  </a:lnTo>
                  <a:lnTo>
                    <a:pt x="1229586" y="79070"/>
                  </a:lnTo>
                  <a:lnTo>
                    <a:pt x="1233069" y="78847"/>
                  </a:lnTo>
                  <a:lnTo>
                    <a:pt x="1236552" y="79263"/>
                  </a:lnTo>
                  <a:lnTo>
                    <a:pt x="1240035" y="80372"/>
                  </a:lnTo>
                  <a:lnTo>
                    <a:pt x="1243519" y="81410"/>
                  </a:lnTo>
                  <a:lnTo>
                    <a:pt x="1247002" y="80620"/>
                  </a:lnTo>
                  <a:lnTo>
                    <a:pt x="1250485" y="79832"/>
                  </a:lnTo>
                  <a:lnTo>
                    <a:pt x="1253968" y="79046"/>
                  </a:lnTo>
                  <a:lnTo>
                    <a:pt x="1257452" y="78262"/>
                  </a:lnTo>
                  <a:lnTo>
                    <a:pt x="1260935" y="77480"/>
                  </a:lnTo>
                  <a:lnTo>
                    <a:pt x="1264418" y="76699"/>
                  </a:lnTo>
                  <a:lnTo>
                    <a:pt x="1267901" y="75921"/>
                  </a:lnTo>
                  <a:lnTo>
                    <a:pt x="1271385" y="75407"/>
                  </a:lnTo>
                  <a:lnTo>
                    <a:pt x="1274868" y="75009"/>
                  </a:lnTo>
                  <a:lnTo>
                    <a:pt x="1278351" y="74613"/>
                  </a:lnTo>
                  <a:lnTo>
                    <a:pt x="1281834" y="74219"/>
                  </a:lnTo>
                  <a:lnTo>
                    <a:pt x="1285318" y="73826"/>
                  </a:lnTo>
                  <a:lnTo>
                    <a:pt x="1288801" y="81657"/>
                  </a:lnTo>
                  <a:lnTo>
                    <a:pt x="1292284" y="81379"/>
                  </a:lnTo>
                  <a:lnTo>
                    <a:pt x="1295767" y="81102"/>
                  </a:lnTo>
                  <a:lnTo>
                    <a:pt x="1299251" y="80827"/>
                  </a:lnTo>
                  <a:lnTo>
                    <a:pt x="1302734" y="80552"/>
                  </a:lnTo>
                  <a:lnTo>
                    <a:pt x="1306217" y="80279"/>
                  </a:lnTo>
                  <a:lnTo>
                    <a:pt x="1309700" y="80006"/>
                  </a:lnTo>
                  <a:lnTo>
                    <a:pt x="1313184" y="80018"/>
                  </a:lnTo>
                  <a:lnTo>
                    <a:pt x="1316667" y="80343"/>
                  </a:lnTo>
                  <a:lnTo>
                    <a:pt x="1320150" y="80646"/>
                  </a:lnTo>
                  <a:lnTo>
                    <a:pt x="1323633" y="80198"/>
                  </a:lnTo>
                  <a:lnTo>
                    <a:pt x="1327117" y="79752"/>
                  </a:lnTo>
                  <a:lnTo>
                    <a:pt x="1330600" y="79308"/>
                  </a:lnTo>
                  <a:lnTo>
                    <a:pt x="1334083" y="78865"/>
                  </a:lnTo>
                  <a:lnTo>
                    <a:pt x="1337566" y="78423"/>
                  </a:lnTo>
                  <a:lnTo>
                    <a:pt x="1341050" y="77983"/>
                  </a:lnTo>
                  <a:lnTo>
                    <a:pt x="1344533" y="77544"/>
                  </a:lnTo>
                  <a:lnTo>
                    <a:pt x="1348016" y="77515"/>
                  </a:lnTo>
                  <a:lnTo>
                    <a:pt x="1351499" y="77666"/>
                  </a:lnTo>
                  <a:lnTo>
                    <a:pt x="1354983" y="77903"/>
                  </a:lnTo>
                  <a:lnTo>
                    <a:pt x="1358466" y="78401"/>
                  </a:lnTo>
                  <a:lnTo>
                    <a:pt x="1361949" y="78896"/>
                  </a:lnTo>
                  <a:lnTo>
                    <a:pt x="1365432" y="79110"/>
                  </a:lnTo>
                  <a:lnTo>
                    <a:pt x="1368916" y="79254"/>
                  </a:lnTo>
                  <a:lnTo>
                    <a:pt x="1372399" y="79398"/>
                  </a:lnTo>
                  <a:lnTo>
                    <a:pt x="1375882" y="79541"/>
                  </a:lnTo>
                  <a:lnTo>
                    <a:pt x="1379365" y="79682"/>
                  </a:lnTo>
                  <a:lnTo>
                    <a:pt x="1382849" y="84344"/>
                  </a:lnTo>
                  <a:lnTo>
                    <a:pt x="1386332" y="83551"/>
                  </a:lnTo>
                  <a:lnTo>
                    <a:pt x="1389815" y="82760"/>
                  </a:lnTo>
                  <a:lnTo>
                    <a:pt x="1393298" y="81970"/>
                  </a:lnTo>
                  <a:lnTo>
                    <a:pt x="1393298" y="81970"/>
                  </a:lnTo>
                  <a:lnTo>
                    <a:pt x="1396782" y="81181"/>
                  </a:lnTo>
                  <a:lnTo>
                    <a:pt x="1400265" y="80394"/>
                  </a:lnTo>
                  <a:lnTo>
                    <a:pt x="1403748" y="79609"/>
                  </a:lnTo>
                  <a:lnTo>
                    <a:pt x="1407231" y="78824"/>
                  </a:lnTo>
                  <a:lnTo>
                    <a:pt x="1410715" y="78041"/>
                  </a:lnTo>
                  <a:lnTo>
                    <a:pt x="1414198" y="77471"/>
                  </a:lnTo>
                  <a:lnTo>
                    <a:pt x="1417681" y="78285"/>
                  </a:lnTo>
                  <a:lnTo>
                    <a:pt x="1421164" y="79093"/>
                  </a:lnTo>
                  <a:lnTo>
                    <a:pt x="1424648" y="79496"/>
                  </a:lnTo>
                  <a:lnTo>
                    <a:pt x="1428131" y="79716"/>
                  </a:lnTo>
                  <a:lnTo>
                    <a:pt x="1431614" y="79934"/>
                  </a:lnTo>
                  <a:lnTo>
                    <a:pt x="1435097" y="80151"/>
                  </a:lnTo>
                  <a:lnTo>
                    <a:pt x="1438580" y="80367"/>
                  </a:lnTo>
                  <a:lnTo>
                    <a:pt x="1442064" y="79910"/>
                  </a:lnTo>
                  <a:lnTo>
                    <a:pt x="1445547" y="79283"/>
                  </a:lnTo>
                  <a:lnTo>
                    <a:pt x="1449030" y="78657"/>
                  </a:lnTo>
                  <a:lnTo>
                    <a:pt x="1452513" y="78033"/>
                  </a:lnTo>
                  <a:lnTo>
                    <a:pt x="1455997" y="77410"/>
                  </a:lnTo>
                  <a:lnTo>
                    <a:pt x="1459480" y="76788"/>
                  </a:lnTo>
                  <a:lnTo>
                    <a:pt x="1462963" y="76168"/>
                  </a:lnTo>
                  <a:lnTo>
                    <a:pt x="1466446" y="76806"/>
                  </a:lnTo>
                  <a:lnTo>
                    <a:pt x="1469930" y="78886"/>
                  </a:lnTo>
                  <a:lnTo>
                    <a:pt x="1473413" y="80915"/>
                  </a:lnTo>
                  <a:lnTo>
                    <a:pt x="1476896" y="81519"/>
                  </a:lnTo>
                  <a:lnTo>
                    <a:pt x="1480379" y="82119"/>
                  </a:lnTo>
                  <a:lnTo>
                    <a:pt x="1483863" y="82401"/>
                  </a:lnTo>
                  <a:lnTo>
                    <a:pt x="1487346" y="82446"/>
                  </a:lnTo>
                  <a:lnTo>
                    <a:pt x="1490829" y="82490"/>
                  </a:lnTo>
                  <a:lnTo>
                    <a:pt x="1494312" y="82535"/>
                  </a:lnTo>
                  <a:lnTo>
                    <a:pt x="1497796" y="82579"/>
                  </a:lnTo>
                  <a:lnTo>
                    <a:pt x="1501279" y="83732"/>
                  </a:lnTo>
                  <a:lnTo>
                    <a:pt x="1504762" y="85386"/>
                  </a:lnTo>
                  <a:lnTo>
                    <a:pt x="1508245" y="86805"/>
                  </a:lnTo>
                  <a:lnTo>
                    <a:pt x="1511729" y="87519"/>
                  </a:lnTo>
                  <a:lnTo>
                    <a:pt x="1515212" y="88228"/>
                  </a:lnTo>
                  <a:lnTo>
                    <a:pt x="1518695" y="88931"/>
                  </a:lnTo>
                  <a:lnTo>
                    <a:pt x="1522178" y="89629"/>
                  </a:lnTo>
                  <a:lnTo>
                    <a:pt x="1525662" y="90167"/>
                  </a:lnTo>
                  <a:lnTo>
                    <a:pt x="1529145" y="90414"/>
                  </a:lnTo>
                  <a:lnTo>
                    <a:pt x="1532628" y="90659"/>
                  </a:lnTo>
                  <a:lnTo>
                    <a:pt x="1536111" y="91957"/>
                  </a:lnTo>
                  <a:lnTo>
                    <a:pt x="1539595" y="93356"/>
                  </a:lnTo>
                  <a:lnTo>
                    <a:pt x="1543078" y="94051"/>
                  </a:lnTo>
                  <a:lnTo>
                    <a:pt x="1546561" y="93923"/>
                  </a:lnTo>
                  <a:lnTo>
                    <a:pt x="1550044" y="93795"/>
                  </a:lnTo>
                  <a:lnTo>
                    <a:pt x="1553528" y="93668"/>
                  </a:lnTo>
                  <a:lnTo>
                    <a:pt x="1557011" y="93542"/>
                  </a:lnTo>
                  <a:lnTo>
                    <a:pt x="1560494" y="93941"/>
                  </a:lnTo>
                  <a:lnTo>
                    <a:pt x="1563977" y="94737"/>
                  </a:lnTo>
                  <a:lnTo>
                    <a:pt x="1567461" y="95647"/>
                  </a:lnTo>
                  <a:lnTo>
                    <a:pt x="1570944" y="97407"/>
                  </a:lnTo>
                  <a:lnTo>
                    <a:pt x="1574427" y="99147"/>
                  </a:lnTo>
                  <a:lnTo>
                    <a:pt x="1577910" y="103280"/>
                  </a:lnTo>
                  <a:lnTo>
                    <a:pt x="1581394" y="103139"/>
                  </a:lnTo>
                  <a:lnTo>
                    <a:pt x="1584877" y="103000"/>
                  </a:lnTo>
                  <a:lnTo>
                    <a:pt x="1588360" y="102860"/>
                  </a:lnTo>
                  <a:lnTo>
                    <a:pt x="1591843" y="102722"/>
                  </a:lnTo>
                  <a:lnTo>
                    <a:pt x="1595327" y="103375"/>
                  </a:lnTo>
                  <a:lnTo>
                    <a:pt x="1598810" y="104235"/>
                  </a:lnTo>
                  <a:lnTo>
                    <a:pt x="1602293" y="104727"/>
                  </a:lnTo>
                  <a:lnTo>
                    <a:pt x="1605776" y="104520"/>
                  </a:lnTo>
                  <a:lnTo>
                    <a:pt x="1609260" y="104314"/>
                  </a:lnTo>
                  <a:lnTo>
                    <a:pt x="1612743" y="104109"/>
                  </a:lnTo>
                  <a:lnTo>
                    <a:pt x="1616226" y="103905"/>
                  </a:lnTo>
                  <a:lnTo>
                    <a:pt x="1619709" y="107675"/>
                  </a:lnTo>
                  <a:lnTo>
                    <a:pt x="1623193" y="107790"/>
                  </a:lnTo>
                  <a:lnTo>
                    <a:pt x="1626676" y="107904"/>
                  </a:lnTo>
                  <a:lnTo>
                    <a:pt x="1630159" y="108017"/>
                  </a:lnTo>
                  <a:lnTo>
                    <a:pt x="1633642" y="108130"/>
                  </a:lnTo>
                  <a:lnTo>
                    <a:pt x="1637126" y="107862"/>
                  </a:lnTo>
                  <a:lnTo>
                    <a:pt x="1640609" y="107298"/>
                  </a:lnTo>
                  <a:lnTo>
                    <a:pt x="1644092" y="106736"/>
                  </a:lnTo>
                  <a:lnTo>
                    <a:pt x="1647575" y="106174"/>
                  </a:lnTo>
                  <a:lnTo>
                    <a:pt x="1651059" y="105613"/>
                  </a:lnTo>
                  <a:lnTo>
                    <a:pt x="1654542" y="105053"/>
                  </a:lnTo>
                  <a:lnTo>
                    <a:pt x="1658025" y="104495"/>
                  </a:lnTo>
                  <a:lnTo>
                    <a:pt x="1661508" y="103937"/>
                  </a:lnTo>
                  <a:lnTo>
                    <a:pt x="1664992" y="103380"/>
                  </a:lnTo>
                  <a:lnTo>
                    <a:pt x="1668475" y="102824"/>
                  </a:lnTo>
                  <a:lnTo>
                    <a:pt x="1671958" y="102269"/>
                  </a:lnTo>
                  <a:lnTo>
                    <a:pt x="1675441" y="101716"/>
                  </a:lnTo>
                  <a:lnTo>
                    <a:pt x="1678925" y="101212"/>
                  </a:lnTo>
                  <a:lnTo>
                    <a:pt x="1682408" y="100805"/>
                  </a:lnTo>
                  <a:lnTo>
                    <a:pt x="1685891" y="100400"/>
                  </a:lnTo>
                  <a:lnTo>
                    <a:pt x="1689374" y="99995"/>
                  </a:lnTo>
                  <a:lnTo>
                    <a:pt x="1692858" y="99592"/>
                  </a:lnTo>
                  <a:lnTo>
                    <a:pt x="1696341" y="99189"/>
                  </a:lnTo>
                  <a:lnTo>
                    <a:pt x="1699824" y="98788"/>
                  </a:lnTo>
                  <a:lnTo>
                    <a:pt x="1703307" y="98388"/>
                  </a:lnTo>
                  <a:lnTo>
                    <a:pt x="1706791" y="98372"/>
                  </a:lnTo>
                  <a:lnTo>
                    <a:pt x="1710274" y="98356"/>
                  </a:lnTo>
                  <a:lnTo>
                    <a:pt x="1713757" y="98340"/>
                  </a:lnTo>
                  <a:lnTo>
                    <a:pt x="1717240" y="98324"/>
                  </a:lnTo>
                  <a:lnTo>
                    <a:pt x="1720723" y="98308"/>
                  </a:lnTo>
                  <a:lnTo>
                    <a:pt x="1724207" y="98292"/>
                  </a:lnTo>
                  <a:lnTo>
                    <a:pt x="1727690" y="98276"/>
                  </a:lnTo>
                  <a:lnTo>
                    <a:pt x="1731173" y="98148"/>
                  </a:lnTo>
                  <a:lnTo>
                    <a:pt x="1734656" y="97965"/>
                  </a:lnTo>
                  <a:lnTo>
                    <a:pt x="1738140" y="97782"/>
                  </a:lnTo>
                  <a:lnTo>
                    <a:pt x="1741623" y="97600"/>
                  </a:lnTo>
                  <a:lnTo>
                    <a:pt x="1745106" y="97418"/>
                  </a:lnTo>
                  <a:lnTo>
                    <a:pt x="1748589" y="97270"/>
                  </a:lnTo>
                  <a:lnTo>
                    <a:pt x="1752073" y="97131"/>
                  </a:lnTo>
                  <a:lnTo>
                    <a:pt x="1755556" y="96993"/>
                  </a:lnTo>
                  <a:lnTo>
                    <a:pt x="1759039" y="96855"/>
                  </a:lnTo>
                  <a:lnTo>
                    <a:pt x="1762522" y="96718"/>
                  </a:lnTo>
                  <a:lnTo>
                    <a:pt x="1766006" y="96581"/>
                  </a:lnTo>
                  <a:lnTo>
                    <a:pt x="1769489" y="96445"/>
                  </a:lnTo>
                  <a:lnTo>
                    <a:pt x="1772972" y="97058"/>
                  </a:lnTo>
                  <a:lnTo>
                    <a:pt x="1776455" y="98603"/>
                  </a:lnTo>
                  <a:lnTo>
                    <a:pt x="1779939" y="100133"/>
                  </a:lnTo>
                  <a:lnTo>
                    <a:pt x="1783422" y="99835"/>
                  </a:lnTo>
                  <a:lnTo>
                    <a:pt x="1786905" y="99534"/>
                  </a:lnTo>
                  <a:lnTo>
                    <a:pt x="1790388" y="99233"/>
                  </a:lnTo>
                  <a:lnTo>
                    <a:pt x="1793872" y="98933"/>
                  </a:lnTo>
                  <a:lnTo>
                    <a:pt x="1797355" y="98634"/>
                  </a:lnTo>
                  <a:lnTo>
                    <a:pt x="1800838" y="98336"/>
                  </a:lnTo>
                  <a:lnTo>
                    <a:pt x="1804321" y="98039"/>
                  </a:lnTo>
                  <a:lnTo>
                    <a:pt x="1807805" y="101091"/>
                  </a:lnTo>
                  <a:lnTo>
                    <a:pt x="1811288" y="100971"/>
                  </a:lnTo>
                  <a:lnTo>
                    <a:pt x="1814771" y="100852"/>
                  </a:lnTo>
                  <a:lnTo>
                    <a:pt x="1818254" y="100734"/>
                  </a:lnTo>
                  <a:lnTo>
                    <a:pt x="1821738" y="100615"/>
                  </a:lnTo>
                  <a:lnTo>
                    <a:pt x="1825221" y="100406"/>
                  </a:lnTo>
                  <a:lnTo>
                    <a:pt x="1828704" y="100171"/>
                  </a:lnTo>
                  <a:lnTo>
                    <a:pt x="1832187" y="99936"/>
                  </a:lnTo>
                  <a:lnTo>
                    <a:pt x="1835671" y="99701"/>
                  </a:lnTo>
                  <a:lnTo>
                    <a:pt x="1839154" y="99468"/>
                  </a:lnTo>
                  <a:lnTo>
                    <a:pt x="1842637" y="99235"/>
                  </a:lnTo>
                  <a:lnTo>
                    <a:pt x="1846120" y="99002"/>
                  </a:lnTo>
                  <a:lnTo>
                    <a:pt x="1849604" y="98771"/>
                  </a:lnTo>
                  <a:lnTo>
                    <a:pt x="1853087" y="98540"/>
                  </a:lnTo>
                  <a:lnTo>
                    <a:pt x="1856570" y="98309"/>
                  </a:lnTo>
                  <a:lnTo>
                    <a:pt x="1860053" y="98448"/>
                  </a:lnTo>
                  <a:lnTo>
                    <a:pt x="1863537" y="98589"/>
                  </a:lnTo>
                  <a:lnTo>
                    <a:pt x="1867020" y="98729"/>
                  </a:lnTo>
                  <a:lnTo>
                    <a:pt x="1870503" y="98869"/>
                  </a:lnTo>
                  <a:lnTo>
                    <a:pt x="1873986" y="99008"/>
                  </a:lnTo>
                  <a:lnTo>
                    <a:pt x="1877470" y="99147"/>
                  </a:lnTo>
                  <a:lnTo>
                    <a:pt x="1880953" y="99285"/>
                  </a:lnTo>
                  <a:lnTo>
                    <a:pt x="1884436" y="105149"/>
                  </a:lnTo>
                  <a:lnTo>
                    <a:pt x="1887919" y="106761"/>
                  </a:lnTo>
                  <a:lnTo>
                    <a:pt x="1891403" y="108169"/>
                  </a:lnTo>
                  <a:lnTo>
                    <a:pt x="1894886" y="108872"/>
                  </a:lnTo>
                  <a:lnTo>
                    <a:pt x="1898369" y="109570"/>
                  </a:lnTo>
                  <a:lnTo>
                    <a:pt x="1901852" y="109844"/>
                  </a:lnTo>
                  <a:lnTo>
                    <a:pt x="1905336" y="109992"/>
                  </a:lnTo>
                  <a:lnTo>
                    <a:pt x="1908819" y="110138"/>
                  </a:lnTo>
                  <a:lnTo>
                    <a:pt x="1912302" y="110284"/>
                  </a:lnTo>
                  <a:lnTo>
                    <a:pt x="1915785" y="110429"/>
                  </a:lnTo>
                  <a:lnTo>
                    <a:pt x="1919269" y="110030"/>
                  </a:lnTo>
                  <a:lnTo>
                    <a:pt x="1922752" y="109555"/>
                  </a:lnTo>
                  <a:lnTo>
                    <a:pt x="1926235" y="109081"/>
                  </a:lnTo>
                  <a:lnTo>
                    <a:pt x="1929718" y="108607"/>
                  </a:lnTo>
                  <a:lnTo>
                    <a:pt x="1933202" y="108134"/>
                  </a:lnTo>
                  <a:lnTo>
                    <a:pt x="1936685" y="107662"/>
                  </a:lnTo>
                  <a:lnTo>
                    <a:pt x="1940168" y="107191"/>
                  </a:lnTo>
                  <a:lnTo>
                    <a:pt x="1943651" y="106721"/>
                  </a:lnTo>
                  <a:lnTo>
                    <a:pt x="1947135" y="106251"/>
                  </a:lnTo>
                  <a:lnTo>
                    <a:pt x="1950618" y="105874"/>
                  </a:lnTo>
                  <a:lnTo>
                    <a:pt x="1954101" y="106351"/>
                  </a:lnTo>
                  <a:lnTo>
                    <a:pt x="1957584" y="106825"/>
                  </a:lnTo>
                  <a:lnTo>
                    <a:pt x="1961068" y="107506"/>
                  </a:lnTo>
                  <a:lnTo>
                    <a:pt x="1964551" y="108293"/>
                  </a:lnTo>
                  <a:lnTo>
                    <a:pt x="1968034" y="108965"/>
                  </a:lnTo>
                  <a:lnTo>
                    <a:pt x="1971517" y="109215"/>
                  </a:lnTo>
                  <a:lnTo>
                    <a:pt x="1975001" y="109464"/>
                  </a:lnTo>
                  <a:lnTo>
                    <a:pt x="1978484" y="112505"/>
                  </a:lnTo>
                  <a:lnTo>
                    <a:pt x="1981967" y="112399"/>
                  </a:lnTo>
                  <a:lnTo>
                    <a:pt x="1985450" y="112293"/>
                  </a:lnTo>
                  <a:lnTo>
                    <a:pt x="1988934" y="112188"/>
                  </a:lnTo>
                  <a:lnTo>
                    <a:pt x="1992417" y="112083"/>
                  </a:lnTo>
                  <a:lnTo>
                    <a:pt x="1995900" y="111978"/>
                  </a:lnTo>
                  <a:lnTo>
                    <a:pt x="1999383" y="111873"/>
                  </a:lnTo>
                  <a:lnTo>
                    <a:pt x="2002867" y="111784"/>
                  </a:lnTo>
                  <a:lnTo>
                    <a:pt x="2006350" y="111714"/>
                  </a:lnTo>
                  <a:lnTo>
                    <a:pt x="2009833" y="111644"/>
                  </a:lnTo>
                  <a:lnTo>
                    <a:pt x="2013316" y="111575"/>
                  </a:lnTo>
                  <a:lnTo>
                    <a:pt x="2016799" y="111506"/>
                  </a:lnTo>
                  <a:lnTo>
                    <a:pt x="2020283" y="111437"/>
                  </a:lnTo>
                  <a:lnTo>
                    <a:pt x="2023766" y="111368"/>
                  </a:lnTo>
                  <a:lnTo>
                    <a:pt x="2027249" y="111324"/>
                  </a:lnTo>
                  <a:lnTo>
                    <a:pt x="2030732" y="111509"/>
                  </a:lnTo>
                  <a:lnTo>
                    <a:pt x="2034216" y="111694"/>
                  </a:lnTo>
                  <a:lnTo>
                    <a:pt x="2037699" y="111877"/>
                  </a:lnTo>
                  <a:lnTo>
                    <a:pt x="2041182" y="112060"/>
                  </a:lnTo>
                  <a:lnTo>
                    <a:pt x="2044665" y="112212"/>
                  </a:lnTo>
                  <a:lnTo>
                    <a:pt x="2048149" y="112243"/>
                  </a:lnTo>
                  <a:lnTo>
                    <a:pt x="2051632" y="112275"/>
                  </a:lnTo>
                  <a:lnTo>
                    <a:pt x="2055115" y="112306"/>
                  </a:lnTo>
                  <a:lnTo>
                    <a:pt x="2058598" y="112337"/>
                  </a:lnTo>
                  <a:lnTo>
                    <a:pt x="2062082" y="112231"/>
                  </a:lnTo>
                  <a:lnTo>
                    <a:pt x="2065565" y="111824"/>
                  </a:lnTo>
                  <a:lnTo>
                    <a:pt x="2069048" y="111418"/>
                  </a:lnTo>
                  <a:lnTo>
                    <a:pt x="2072531" y="111013"/>
                  </a:lnTo>
                  <a:lnTo>
                    <a:pt x="2076015" y="110608"/>
                  </a:lnTo>
                  <a:lnTo>
                    <a:pt x="2079498" y="110204"/>
                  </a:lnTo>
                  <a:lnTo>
                    <a:pt x="2082981" y="109800"/>
                  </a:lnTo>
                  <a:lnTo>
                    <a:pt x="2086464" y="109398"/>
                  </a:lnTo>
                  <a:lnTo>
                    <a:pt x="2089948" y="108995"/>
                  </a:lnTo>
                  <a:lnTo>
                    <a:pt x="2093431" y="108594"/>
                  </a:lnTo>
                  <a:lnTo>
                    <a:pt x="2096914" y="108193"/>
                  </a:lnTo>
                  <a:lnTo>
                    <a:pt x="2100397" y="107793"/>
                  </a:lnTo>
                  <a:lnTo>
                    <a:pt x="2103881" y="107436"/>
                  </a:lnTo>
                  <a:lnTo>
                    <a:pt x="2107364" y="107525"/>
                  </a:lnTo>
                  <a:lnTo>
                    <a:pt x="2110847" y="107613"/>
                  </a:lnTo>
                  <a:lnTo>
                    <a:pt x="2114330" y="107701"/>
                  </a:lnTo>
                  <a:lnTo>
                    <a:pt x="2117814" y="107789"/>
                  </a:lnTo>
                  <a:lnTo>
                    <a:pt x="2121297" y="107886"/>
                  </a:lnTo>
                  <a:lnTo>
                    <a:pt x="2124780" y="108023"/>
                  </a:lnTo>
                  <a:lnTo>
                    <a:pt x="2128263" y="108159"/>
                  </a:lnTo>
                  <a:lnTo>
                    <a:pt x="2131747" y="108097"/>
                  </a:lnTo>
                  <a:lnTo>
                    <a:pt x="2135230" y="107971"/>
                  </a:lnTo>
                  <a:lnTo>
                    <a:pt x="2138713" y="107846"/>
                  </a:lnTo>
                  <a:lnTo>
                    <a:pt x="2142196" y="107721"/>
                  </a:lnTo>
                  <a:lnTo>
                    <a:pt x="2145680" y="107596"/>
                  </a:lnTo>
                  <a:lnTo>
                    <a:pt x="2149163" y="107471"/>
                  </a:lnTo>
                  <a:lnTo>
                    <a:pt x="2152646" y="107347"/>
                  </a:lnTo>
                  <a:lnTo>
                    <a:pt x="2156129" y="107494"/>
                  </a:lnTo>
                  <a:lnTo>
                    <a:pt x="2159613" y="108017"/>
                  </a:lnTo>
                  <a:lnTo>
                    <a:pt x="2163096" y="108537"/>
                  </a:lnTo>
                  <a:lnTo>
                    <a:pt x="2166579" y="108211"/>
                  </a:lnTo>
                  <a:lnTo>
                    <a:pt x="2170062" y="107862"/>
                  </a:lnTo>
                  <a:lnTo>
                    <a:pt x="2173546" y="107514"/>
                  </a:lnTo>
                  <a:lnTo>
                    <a:pt x="2177029" y="107166"/>
                  </a:lnTo>
                  <a:lnTo>
                    <a:pt x="2180512" y="106819"/>
                  </a:lnTo>
                  <a:lnTo>
                    <a:pt x="2183995" y="106472"/>
                  </a:lnTo>
                  <a:lnTo>
                    <a:pt x="2187479" y="106126"/>
                  </a:lnTo>
                  <a:lnTo>
                    <a:pt x="2190962" y="105781"/>
                  </a:lnTo>
                  <a:lnTo>
                    <a:pt x="2194445" y="105436"/>
                  </a:lnTo>
                  <a:lnTo>
                    <a:pt x="2197928" y="105092"/>
                  </a:lnTo>
                  <a:lnTo>
                    <a:pt x="2201412" y="104749"/>
                  </a:lnTo>
                  <a:lnTo>
                    <a:pt x="2204895" y="104406"/>
                  </a:lnTo>
                  <a:lnTo>
                    <a:pt x="2208378" y="111037"/>
                  </a:lnTo>
                  <a:lnTo>
                    <a:pt x="2211861" y="111627"/>
                  </a:lnTo>
                  <a:lnTo>
                    <a:pt x="2215345" y="115494"/>
                  </a:lnTo>
                  <a:lnTo>
                    <a:pt x="2218828" y="115025"/>
                  </a:lnTo>
                  <a:lnTo>
                    <a:pt x="2222311" y="114556"/>
                  </a:lnTo>
                  <a:lnTo>
                    <a:pt x="2225794" y="114087"/>
                  </a:lnTo>
                  <a:lnTo>
                    <a:pt x="2229278" y="113619"/>
                  </a:lnTo>
                  <a:lnTo>
                    <a:pt x="2232761" y="113151"/>
                  </a:lnTo>
                  <a:lnTo>
                    <a:pt x="2236244" y="112684"/>
                  </a:lnTo>
                  <a:lnTo>
                    <a:pt x="2239727" y="112218"/>
                  </a:lnTo>
                  <a:lnTo>
                    <a:pt x="2243211" y="111752"/>
                  </a:lnTo>
                  <a:lnTo>
                    <a:pt x="2246694" y="111286"/>
                  </a:lnTo>
                  <a:lnTo>
                    <a:pt x="2250177" y="110821"/>
                  </a:lnTo>
                  <a:lnTo>
                    <a:pt x="2253660" y="110356"/>
                  </a:lnTo>
                  <a:lnTo>
                    <a:pt x="2257144" y="109924"/>
                  </a:lnTo>
                  <a:lnTo>
                    <a:pt x="2260627" y="109864"/>
                  </a:lnTo>
                  <a:lnTo>
                    <a:pt x="2264110" y="109805"/>
                  </a:lnTo>
                  <a:lnTo>
                    <a:pt x="2267593" y="109746"/>
                  </a:lnTo>
                  <a:lnTo>
                    <a:pt x="2271077" y="109687"/>
                  </a:lnTo>
                  <a:lnTo>
                    <a:pt x="2274560" y="109597"/>
                  </a:lnTo>
                  <a:lnTo>
                    <a:pt x="2278043" y="109374"/>
                  </a:lnTo>
                  <a:lnTo>
                    <a:pt x="2281526" y="109152"/>
                  </a:lnTo>
                  <a:lnTo>
                    <a:pt x="2285010" y="108930"/>
                  </a:lnTo>
                  <a:lnTo>
                    <a:pt x="2288493" y="108708"/>
                  </a:lnTo>
                  <a:lnTo>
                    <a:pt x="2291976" y="108487"/>
                  </a:lnTo>
                  <a:lnTo>
                    <a:pt x="2295459" y="108267"/>
                  </a:lnTo>
                  <a:lnTo>
                    <a:pt x="2298942" y="108046"/>
                  </a:lnTo>
                  <a:lnTo>
                    <a:pt x="2302426" y="107827"/>
                  </a:lnTo>
                  <a:lnTo>
                    <a:pt x="2305909" y="107608"/>
                  </a:lnTo>
                  <a:lnTo>
                    <a:pt x="2309392" y="107389"/>
                  </a:lnTo>
                  <a:lnTo>
                    <a:pt x="2312875" y="107171"/>
                  </a:lnTo>
                  <a:lnTo>
                    <a:pt x="2316359" y="106953"/>
                  </a:lnTo>
                  <a:lnTo>
                    <a:pt x="2319842" y="106631"/>
                  </a:lnTo>
                  <a:lnTo>
                    <a:pt x="2323325" y="106305"/>
                  </a:lnTo>
                  <a:lnTo>
                    <a:pt x="2326808" y="106121"/>
                  </a:lnTo>
                  <a:lnTo>
                    <a:pt x="2330292" y="106068"/>
                  </a:lnTo>
                  <a:lnTo>
                    <a:pt x="2333775" y="106015"/>
                  </a:lnTo>
                  <a:lnTo>
                    <a:pt x="2337258" y="105962"/>
                  </a:lnTo>
                  <a:lnTo>
                    <a:pt x="2340741" y="105910"/>
                  </a:lnTo>
                  <a:lnTo>
                    <a:pt x="2344225" y="107281"/>
                  </a:lnTo>
                  <a:lnTo>
                    <a:pt x="2347708" y="107048"/>
                  </a:lnTo>
                  <a:lnTo>
                    <a:pt x="2351191" y="106815"/>
                  </a:lnTo>
                  <a:lnTo>
                    <a:pt x="2354674" y="106583"/>
                  </a:lnTo>
                  <a:lnTo>
                    <a:pt x="2358158" y="106352"/>
                  </a:lnTo>
                  <a:lnTo>
                    <a:pt x="2361641" y="106121"/>
                  </a:lnTo>
                  <a:lnTo>
                    <a:pt x="2365124" y="105890"/>
                  </a:lnTo>
                  <a:lnTo>
                    <a:pt x="2368607" y="106026"/>
                  </a:lnTo>
                  <a:lnTo>
                    <a:pt x="2372091" y="107039"/>
                  </a:lnTo>
                  <a:lnTo>
                    <a:pt x="2375574" y="108045"/>
                  </a:lnTo>
                  <a:lnTo>
                    <a:pt x="2379057" y="108113"/>
                  </a:lnTo>
                  <a:lnTo>
                    <a:pt x="2382540" y="108015"/>
                  </a:lnTo>
                  <a:lnTo>
                    <a:pt x="2386024" y="107917"/>
                  </a:lnTo>
                  <a:lnTo>
                    <a:pt x="2389507" y="107819"/>
                  </a:lnTo>
                  <a:lnTo>
                    <a:pt x="2392990" y="107722"/>
                  </a:lnTo>
                  <a:lnTo>
                    <a:pt x="2396473" y="107750"/>
                  </a:lnTo>
                  <a:lnTo>
                    <a:pt x="2399957" y="107784"/>
                  </a:lnTo>
                  <a:lnTo>
                    <a:pt x="2403440" y="107818"/>
                  </a:lnTo>
                  <a:lnTo>
                    <a:pt x="2406923" y="107851"/>
                  </a:lnTo>
                  <a:lnTo>
                    <a:pt x="2410406" y="107885"/>
                  </a:lnTo>
                  <a:lnTo>
                    <a:pt x="2413890" y="107918"/>
                  </a:lnTo>
                  <a:lnTo>
                    <a:pt x="2417373" y="107951"/>
                  </a:lnTo>
                  <a:lnTo>
                    <a:pt x="2420856" y="108307"/>
                  </a:lnTo>
                  <a:lnTo>
                    <a:pt x="2424339" y="108856"/>
                  </a:lnTo>
                  <a:lnTo>
                    <a:pt x="2427823" y="109265"/>
                  </a:lnTo>
                  <a:lnTo>
                    <a:pt x="2431306" y="109039"/>
                  </a:lnTo>
                  <a:lnTo>
                    <a:pt x="2434789" y="108813"/>
                  </a:lnTo>
                  <a:lnTo>
                    <a:pt x="2438272" y="108589"/>
                  </a:lnTo>
                  <a:lnTo>
                    <a:pt x="2441756" y="108364"/>
                  </a:lnTo>
                  <a:lnTo>
                    <a:pt x="2445239" y="108128"/>
                  </a:lnTo>
                  <a:lnTo>
                    <a:pt x="2448722" y="107861"/>
                  </a:lnTo>
                  <a:lnTo>
                    <a:pt x="2452205" y="107595"/>
                  </a:lnTo>
                  <a:lnTo>
                    <a:pt x="2455689" y="107330"/>
                  </a:lnTo>
                  <a:lnTo>
                    <a:pt x="2459172" y="107065"/>
                  </a:lnTo>
                  <a:lnTo>
                    <a:pt x="2462655" y="106800"/>
                  </a:lnTo>
                  <a:lnTo>
                    <a:pt x="2466138" y="106536"/>
                  </a:lnTo>
                  <a:lnTo>
                    <a:pt x="2469622" y="106272"/>
                  </a:lnTo>
                  <a:lnTo>
                    <a:pt x="2473105" y="106009"/>
                  </a:lnTo>
                  <a:lnTo>
                    <a:pt x="2476588" y="105746"/>
                  </a:lnTo>
                  <a:lnTo>
                    <a:pt x="2480071" y="105614"/>
                  </a:lnTo>
                  <a:lnTo>
                    <a:pt x="2483555" y="105607"/>
                  </a:lnTo>
                  <a:lnTo>
                    <a:pt x="2487038" y="105601"/>
                  </a:lnTo>
                  <a:lnTo>
                    <a:pt x="2490521" y="105594"/>
                  </a:lnTo>
                  <a:lnTo>
                    <a:pt x="2494004" y="105588"/>
                  </a:lnTo>
                  <a:lnTo>
                    <a:pt x="2497488" y="105555"/>
                  </a:lnTo>
                  <a:lnTo>
                    <a:pt x="2500971" y="105506"/>
                  </a:lnTo>
                  <a:lnTo>
                    <a:pt x="2504454" y="105458"/>
                  </a:lnTo>
                  <a:lnTo>
                    <a:pt x="2507937" y="105409"/>
                  </a:lnTo>
                  <a:lnTo>
                    <a:pt x="2511421" y="105361"/>
                  </a:lnTo>
                  <a:lnTo>
                    <a:pt x="2514904" y="107452"/>
                  </a:lnTo>
                  <a:lnTo>
                    <a:pt x="2518387" y="107526"/>
                  </a:lnTo>
                  <a:lnTo>
                    <a:pt x="2521870" y="107600"/>
                  </a:lnTo>
                  <a:lnTo>
                    <a:pt x="2525354" y="107674"/>
                  </a:lnTo>
                  <a:lnTo>
                    <a:pt x="2528837" y="107748"/>
                  </a:lnTo>
                  <a:lnTo>
                    <a:pt x="2532320" y="107856"/>
                  </a:lnTo>
                  <a:lnTo>
                    <a:pt x="2535803" y="107970"/>
                  </a:lnTo>
                  <a:lnTo>
                    <a:pt x="2539287" y="115123"/>
                  </a:lnTo>
                  <a:lnTo>
                    <a:pt x="2542770" y="114985"/>
                  </a:lnTo>
                  <a:lnTo>
                    <a:pt x="2546253" y="114846"/>
                  </a:lnTo>
                  <a:lnTo>
                    <a:pt x="2549736" y="114708"/>
                  </a:lnTo>
                  <a:lnTo>
                    <a:pt x="2553220" y="114571"/>
                  </a:lnTo>
                  <a:lnTo>
                    <a:pt x="2556703" y="118406"/>
                  </a:lnTo>
                  <a:lnTo>
                    <a:pt x="2560186" y="118500"/>
                  </a:lnTo>
                  <a:lnTo>
                    <a:pt x="2563669" y="118582"/>
                  </a:lnTo>
                  <a:lnTo>
                    <a:pt x="2567153" y="118468"/>
                  </a:lnTo>
                  <a:lnTo>
                    <a:pt x="2570636" y="118355"/>
                  </a:lnTo>
                  <a:lnTo>
                    <a:pt x="2574119" y="118241"/>
                  </a:lnTo>
                  <a:lnTo>
                    <a:pt x="2577602" y="118128"/>
                  </a:lnTo>
                  <a:lnTo>
                    <a:pt x="2581085" y="118015"/>
                  </a:lnTo>
                  <a:lnTo>
                    <a:pt x="2584569" y="117903"/>
                  </a:lnTo>
                  <a:lnTo>
                    <a:pt x="2588052" y="117790"/>
                  </a:lnTo>
                  <a:lnTo>
                    <a:pt x="2591535" y="117828"/>
                  </a:lnTo>
                  <a:lnTo>
                    <a:pt x="2595018" y="117921"/>
                  </a:lnTo>
                  <a:lnTo>
                    <a:pt x="2598502" y="118101"/>
                  </a:lnTo>
                  <a:lnTo>
                    <a:pt x="2601985" y="118501"/>
                  </a:lnTo>
                  <a:lnTo>
                    <a:pt x="2605468" y="118899"/>
                  </a:lnTo>
                  <a:lnTo>
                    <a:pt x="2608951" y="118691"/>
                  </a:lnTo>
                  <a:lnTo>
                    <a:pt x="2612435" y="118363"/>
                  </a:lnTo>
                  <a:lnTo>
                    <a:pt x="2615918" y="118035"/>
                  </a:lnTo>
                  <a:lnTo>
                    <a:pt x="2619401" y="117707"/>
                  </a:lnTo>
                  <a:lnTo>
                    <a:pt x="2622884" y="117380"/>
                  </a:lnTo>
                  <a:lnTo>
                    <a:pt x="2626368" y="117053"/>
                  </a:lnTo>
                  <a:lnTo>
                    <a:pt x="2629851" y="116726"/>
                  </a:lnTo>
                  <a:lnTo>
                    <a:pt x="2633334" y="116400"/>
                  </a:lnTo>
                  <a:lnTo>
                    <a:pt x="2636817" y="116074"/>
                  </a:lnTo>
                  <a:lnTo>
                    <a:pt x="2640301" y="117817"/>
                  </a:lnTo>
                  <a:lnTo>
                    <a:pt x="2643784" y="117833"/>
                  </a:lnTo>
                  <a:lnTo>
                    <a:pt x="2647267" y="117849"/>
                  </a:lnTo>
                  <a:lnTo>
                    <a:pt x="2650750" y="120390"/>
                  </a:lnTo>
                  <a:lnTo>
                    <a:pt x="2654234" y="120626"/>
                  </a:lnTo>
                  <a:lnTo>
                    <a:pt x="2657717" y="120849"/>
                  </a:lnTo>
                  <a:lnTo>
                    <a:pt x="2661200" y="121010"/>
                  </a:lnTo>
                  <a:lnTo>
                    <a:pt x="2664683" y="121170"/>
                  </a:lnTo>
                  <a:lnTo>
                    <a:pt x="2668167" y="121329"/>
                  </a:lnTo>
                  <a:lnTo>
                    <a:pt x="2671650" y="121488"/>
                  </a:lnTo>
                  <a:lnTo>
                    <a:pt x="2675133" y="121627"/>
                  </a:lnTo>
                  <a:lnTo>
                    <a:pt x="2678616" y="121711"/>
                  </a:lnTo>
                  <a:lnTo>
                    <a:pt x="2682100" y="121795"/>
                  </a:lnTo>
                  <a:lnTo>
                    <a:pt x="2685583" y="122182"/>
                  </a:lnTo>
                  <a:lnTo>
                    <a:pt x="2689066" y="122630"/>
                  </a:lnTo>
                  <a:lnTo>
                    <a:pt x="2692549" y="122937"/>
                  </a:lnTo>
                  <a:lnTo>
                    <a:pt x="2696033" y="123018"/>
                  </a:lnTo>
                  <a:lnTo>
                    <a:pt x="2699516" y="123100"/>
                  </a:lnTo>
                  <a:lnTo>
                    <a:pt x="2702999" y="122819"/>
                  </a:lnTo>
                  <a:lnTo>
                    <a:pt x="2706482" y="122514"/>
                  </a:lnTo>
                  <a:lnTo>
                    <a:pt x="2709966" y="122210"/>
                  </a:lnTo>
                  <a:lnTo>
                    <a:pt x="2713449" y="121906"/>
                  </a:lnTo>
                  <a:lnTo>
                    <a:pt x="2716932" y="121603"/>
                  </a:lnTo>
                  <a:lnTo>
                    <a:pt x="2720415" y="121300"/>
                  </a:lnTo>
                  <a:lnTo>
                    <a:pt x="2723899" y="120997"/>
                  </a:lnTo>
                  <a:lnTo>
                    <a:pt x="2727382" y="120863"/>
                  </a:lnTo>
                  <a:lnTo>
                    <a:pt x="2730865" y="120839"/>
                  </a:lnTo>
                  <a:lnTo>
                    <a:pt x="2734348" y="120814"/>
                  </a:lnTo>
                  <a:lnTo>
                    <a:pt x="2737832" y="120790"/>
                  </a:lnTo>
                  <a:lnTo>
                    <a:pt x="2741315" y="120766"/>
                  </a:lnTo>
                  <a:lnTo>
                    <a:pt x="2744798" y="120613"/>
                  </a:lnTo>
                  <a:lnTo>
                    <a:pt x="2748281" y="120409"/>
                  </a:lnTo>
                  <a:lnTo>
                    <a:pt x="2751765" y="120205"/>
                  </a:lnTo>
                  <a:lnTo>
                    <a:pt x="2755248" y="120002"/>
                  </a:lnTo>
                  <a:lnTo>
                    <a:pt x="2758731" y="119799"/>
                  </a:lnTo>
                  <a:lnTo>
                    <a:pt x="2762214" y="124619"/>
                  </a:lnTo>
                  <a:lnTo>
                    <a:pt x="2765698" y="124392"/>
                  </a:lnTo>
                  <a:lnTo>
                    <a:pt x="2769181" y="124165"/>
                  </a:lnTo>
                  <a:lnTo>
                    <a:pt x="2772664" y="123938"/>
                  </a:lnTo>
                  <a:lnTo>
                    <a:pt x="2776147" y="123711"/>
                  </a:lnTo>
                  <a:lnTo>
                    <a:pt x="2779631" y="123485"/>
                  </a:lnTo>
                  <a:lnTo>
                    <a:pt x="2783114" y="123259"/>
                  </a:lnTo>
                  <a:lnTo>
                    <a:pt x="2786597" y="122977"/>
                  </a:lnTo>
                  <a:lnTo>
                    <a:pt x="2790080" y="122635"/>
                  </a:lnTo>
                  <a:lnTo>
                    <a:pt x="2793564" y="122293"/>
                  </a:lnTo>
                  <a:lnTo>
                    <a:pt x="2797047" y="121951"/>
                  </a:lnTo>
                  <a:lnTo>
                    <a:pt x="2800530" y="121610"/>
                  </a:lnTo>
                  <a:lnTo>
                    <a:pt x="2804013" y="121270"/>
                  </a:lnTo>
                  <a:lnTo>
                    <a:pt x="2807497" y="120929"/>
                  </a:lnTo>
                  <a:lnTo>
                    <a:pt x="2810980" y="120589"/>
                  </a:lnTo>
                  <a:lnTo>
                    <a:pt x="2814463" y="120249"/>
                  </a:lnTo>
                  <a:lnTo>
                    <a:pt x="2817946" y="119910"/>
                  </a:lnTo>
                  <a:lnTo>
                    <a:pt x="2821430" y="119570"/>
                  </a:lnTo>
                  <a:lnTo>
                    <a:pt x="2824913" y="119231"/>
                  </a:lnTo>
                  <a:lnTo>
                    <a:pt x="2828396" y="120109"/>
                  </a:lnTo>
                  <a:lnTo>
                    <a:pt x="2831879" y="119824"/>
                  </a:lnTo>
                  <a:lnTo>
                    <a:pt x="2835363" y="119539"/>
                  </a:lnTo>
                  <a:lnTo>
                    <a:pt x="2838846" y="119254"/>
                  </a:lnTo>
                  <a:lnTo>
                    <a:pt x="2842329" y="118970"/>
                  </a:lnTo>
                  <a:lnTo>
                    <a:pt x="2845812" y="118686"/>
                  </a:lnTo>
                  <a:lnTo>
                    <a:pt x="2849296" y="118403"/>
                  </a:lnTo>
                  <a:lnTo>
                    <a:pt x="2852779" y="118119"/>
                  </a:lnTo>
                  <a:lnTo>
                    <a:pt x="2856262" y="117836"/>
                  </a:lnTo>
                  <a:lnTo>
                    <a:pt x="2859745" y="117554"/>
                  </a:lnTo>
                  <a:lnTo>
                    <a:pt x="2863229" y="120612"/>
                  </a:lnTo>
                  <a:lnTo>
                    <a:pt x="2866712" y="120899"/>
                  </a:lnTo>
                  <a:lnTo>
                    <a:pt x="2870195" y="121166"/>
                  </a:lnTo>
                  <a:lnTo>
                    <a:pt x="2873678" y="120971"/>
                  </a:lnTo>
                  <a:lnTo>
                    <a:pt x="2877161" y="120776"/>
                  </a:lnTo>
                  <a:lnTo>
                    <a:pt x="2880645" y="120582"/>
                  </a:lnTo>
                  <a:lnTo>
                    <a:pt x="2884128" y="120387"/>
                  </a:lnTo>
                  <a:lnTo>
                    <a:pt x="2887611" y="120193"/>
                  </a:lnTo>
                  <a:lnTo>
                    <a:pt x="2891094" y="120000"/>
                  </a:lnTo>
                  <a:lnTo>
                    <a:pt x="2894578" y="119806"/>
                  </a:lnTo>
                  <a:lnTo>
                    <a:pt x="2898061" y="119774"/>
                  </a:lnTo>
                  <a:lnTo>
                    <a:pt x="2901544" y="119809"/>
                  </a:lnTo>
                  <a:lnTo>
                    <a:pt x="2905027" y="119844"/>
                  </a:lnTo>
                  <a:lnTo>
                    <a:pt x="2908511" y="119879"/>
                  </a:lnTo>
                  <a:lnTo>
                    <a:pt x="2911994" y="119914"/>
                  </a:lnTo>
                  <a:lnTo>
                    <a:pt x="2915477" y="119949"/>
                  </a:lnTo>
                  <a:lnTo>
                    <a:pt x="2918960" y="119984"/>
                  </a:lnTo>
                  <a:lnTo>
                    <a:pt x="2922444" y="121893"/>
                  </a:lnTo>
                  <a:lnTo>
                    <a:pt x="2925927" y="121634"/>
                  </a:lnTo>
                  <a:lnTo>
                    <a:pt x="2929410" y="121375"/>
                  </a:lnTo>
                  <a:lnTo>
                    <a:pt x="2932893" y="121923"/>
                  </a:lnTo>
                  <a:lnTo>
                    <a:pt x="2936377" y="122534"/>
                  </a:lnTo>
                  <a:lnTo>
                    <a:pt x="2939860" y="123799"/>
                  </a:lnTo>
                  <a:lnTo>
                    <a:pt x="2943343" y="123740"/>
                  </a:lnTo>
                  <a:lnTo>
                    <a:pt x="2946826" y="123674"/>
                  </a:lnTo>
                  <a:lnTo>
                    <a:pt x="2950310" y="123417"/>
                  </a:lnTo>
                  <a:lnTo>
                    <a:pt x="2953793" y="123160"/>
                  </a:lnTo>
                  <a:lnTo>
                    <a:pt x="2957276" y="123254"/>
                  </a:lnTo>
                  <a:lnTo>
                    <a:pt x="2960759" y="123592"/>
                  </a:lnTo>
                  <a:lnTo>
                    <a:pt x="2964243" y="126424"/>
                  </a:lnTo>
                  <a:lnTo>
                    <a:pt x="2967726" y="126330"/>
                  </a:lnTo>
                  <a:lnTo>
                    <a:pt x="2971209" y="126237"/>
                  </a:lnTo>
                  <a:lnTo>
                    <a:pt x="2974692" y="126144"/>
                  </a:lnTo>
                  <a:lnTo>
                    <a:pt x="2978176" y="126052"/>
                  </a:lnTo>
                  <a:lnTo>
                    <a:pt x="2981659" y="126115"/>
                  </a:lnTo>
                  <a:lnTo>
                    <a:pt x="2985142" y="126636"/>
                  </a:lnTo>
                  <a:lnTo>
                    <a:pt x="2988625" y="127155"/>
                  </a:lnTo>
                  <a:lnTo>
                    <a:pt x="2992109" y="127308"/>
                  </a:lnTo>
                  <a:lnTo>
                    <a:pt x="2995592" y="127375"/>
                  </a:lnTo>
                  <a:lnTo>
                    <a:pt x="2999075" y="128245"/>
                  </a:lnTo>
                  <a:lnTo>
                    <a:pt x="3002558" y="128374"/>
                  </a:lnTo>
                  <a:lnTo>
                    <a:pt x="3006042" y="128503"/>
                  </a:lnTo>
                  <a:lnTo>
                    <a:pt x="3009525" y="130003"/>
                  </a:lnTo>
                  <a:lnTo>
                    <a:pt x="3013008" y="130442"/>
                  </a:lnTo>
                  <a:lnTo>
                    <a:pt x="3016491" y="132531"/>
                  </a:lnTo>
                  <a:lnTo>
                    <a:pt x="3019975" y="132590"/>
                  </a:lnTo>
                  <a:lnTo>
                    <a:pt x="3023458" y="132642"/>
                  </a:lnTo>
                  <a:lnTo>
                    <a:pt x="3026941" y="132453"/>
                  </a:lnTo>
                  <a:lnTo>
                    <a:pt x="3030424" y="132265"/>
                  </a:lnTo>
                  <a:lnTo>
                    <a:pt x="3033908" y="132076"/>
                  </a:lnTo>
                  <a:lnTo>
                    <a:pt x="3037391" y="131889"/>
                  </a:lnTo>
                  <a:lnTo>
                    <a:pt x="3040874" y="133087"/>
                  </a:lnTo>
                  <a:lnTo>
                    <a:pt x="3044357" y="133114"/>
                  </a:lnTo>
                  <a:lnTo>
                    <a:pt x="3047841" y="133141"/>
                  </a:lnTo>
                  <a:lnTo>
                    <a:pt x="3051324" y="133168"/>
                  </a:lnTo>
                  <a:lnTo>
                    <a:pt x="3054807" y="133195"/>
                  </a:lnTo>
                  <a:lnTo>
                    <a:pt x="3058290" y="136236"/>
                  </a:lnTo>
                  <a:lnTo>
                    <a:pt x="3061774" y="135868"/>
                  </a:lnTo>
                  <a:lnTo>
                    <a:pt x="3065257" y="135500"/>
                  </a:lnTo>
                  <a:lnTo>
                    <a:pt x="3068740" y="135278"/>
                  </a:lnTo>
                  <a:lnTo>
                    <a:pt x="3072223" y="135091"/>
                  </a:lnTo>
                  <a:lnTo>
                    <a:pt x="3075707" y="134905"/>
                  </a:lnTo>
                  <a:lnTo>
                    <a:pt x="3079190" y="134718"/>
                  </a:lnTo>
                  <a:lnTo>
                    <a:pt x="3082673" y="134533"/>
                  </a:lnTo>
                  <a:lnTo>
                    <a:pt x="3086156" y="137014"/>
                  </a:lnTo>
                  <a:lnTo>
                    <a:pt x="3089640" y="137658"/>
                  </a:lnTo>
                  <a:lnTo>
                    <a:pt x="3093123" y="138160"/>
                  </a:lnTo>
                  <a:lnTo>
                    <a:pt x="3096606" y="138504"/>
                  </a:lnTo>
                  <a:lnTo>
                    <a:pt x="3100089" y="138831"/>
                  </a:lnTo>
                  <a:lnTo>
                    <a:pt x="3103573" y="138508"/>
                  </a:lnTo>
                  <a:lnTo>
                    <a:pt x="3107056" y="138186"/>
                  </a:lnTo>
                  <a:lnTo>
                    <a:pt x="3110539" y="137864"/>
                  </a:lnTo>
                  <a:lnTo>
                    <a:pt x="3114022" y="137542"/>
                  </a:lnTo>
                  <a:lnTo>
                    <a:pt x="3117506" y="137220"/>
                  </a:lnTo>
                  <a:lnTo>
                    <a:pt x="3120989" y="136899"/>
                  </a:lnTo>
                  <a:lnTo>
                    <a:pt x="3124472" y="136578"/>
                  </a:lnTo>
                  <a:lnTo>
                    <a:pt x="3127955" y="137700"/>
                  </a:lnTo>
                  <a:lnTo>
                    <a:pt x="3131439" y="137809"/>
                  </a:lnTo>
                  <a:lnTo>
                    <a:pt x="3134922" y="137860"/>
                  </a:lnTo>
                  <a:lnTo>
                    <a:pt x="3138405" y="137735"/>
                  </a:lnTo>
                  <a:lnTo>
                    <a:pt x="3141888" y="137610"/>
                  </a:lnTo>
                  <a:lnTo>
                    <a:pt x="3145372" y="138574"/>
                  </a:lnTo>
                  <a:lnTo>
                    <a:pt x="3148855" y="138391"/>
                  </a:lnTo>
                  <a:lnTo>
                    <a:pt x="3152338" y="138632"/>
                  </a:lnTo>
                  <a:lnTo>
                    <a:pt x="3155821" y="138450"/>
                  </a:lnTo>
                  <a:lnTo>
                    <a:pt x="3159304" y="138267"/>
                  </a:lnTo>
                  <a:lnTo>
                    <a:pt x="3162788" y="138085"/>
                  </a:lnTo>
                  <a:lnTo>
                    <a:pt x="3166271" y="137903"/>
                  </a:lnTo>
                  <a:lnTo>
                    <a:pt x="3169754" y="137775"/>
                  </a:lnTo>
                  <a:lnTo>
                    <a:pt x="3173237" y="137709"/>
                  </a:lnTo>
                  <a:lnTo>
                    <a:pt x="3176721" y="137643"/>
                  </a:lnTo>
                  <a:lnTo>
                    <a:pt x="3180204" y="137577"/>
                  </a:lnTo>
                  <a:lnTo>
                    <a:pt x="3183687" y="137512"/>
                  </a:lnTo>
                  <a:lnTo>
                    <a:pt x="3187170" y="137413"/>
                  </a:lnTo>
                  <a:lnTo>
                    <a:pt x="3190654" y="137290"/>
                  </a:lnTo>
                  <a:lnTo>
                    <a:pt x="3194137" y="139123"/>
                  </a:lnTo>
                  <a:lnTo>
                    <a:pt x="3197620" y="138999"/>
                  </a:lnTo>
                  <a:lnTo>
                    <a:pt x="3201103" y="138876"/>
                  </a:lnTo>
                  <a:lnTo>
                    <a:pt x="3204587" y="142021"/>
                  </a:lnTo>
                  <a:lnTo>
                    <a:pt x="3208070" y="141840"/>
                  </a:lnTo>
                  <a:lnTo>
                    <a:pt x="3211553" y="141987"/>
                  </a:lnTo>
                  <a:lnTo>
                    <a:pt x="3215036" y="142030"/>
                  </a:lnTo>
                  <a:lnTo>
                    <a:pt x="3218520" y="142073"/>
                  </a:lnTo>
                  <a:lnTo>
                    <a:pt x="3222003" y="143284"/>
                  </a:lnTo>
                  <a:lnTo>
                    <a:pt x="3225486" y="143601"/>
                  </a:lnTo>
                  <a:lnTo>
                    <a:pt x="3228969" y="143725"/>
                  </a:lnTo>
                  <a:lnTo>
                    <a:pt x="3232453" y="143491"/>
                  </a:lnTo>
                  <a:lnTo>
                    <a:pt x="3235936" y="143256"/>
                  </a:lnTo>
                  <a:lnTo>
                    <a:pt x="3239419" y="143022"/>
                  </a:lnTo>
                  <a:lnTo>
                    <a:pt x="3242902" y="142789"/>
                  </a:lnTo>
                  <a:lnTo>
                    <a:pt x="3246386" y="144282"/>
                  </a:lnTo>
                  <a:lnTo>
                    <a:pt x="3249869" y="144594"/>
                  </a:lnTo>
                  <a:lnTo>
                    <a:pt x="3253352" y="145561"/>
                  </a:lnTo>
                  <a:lnTo>
                    <a:pt x="3256835" y="145382"/>
                  </a:lnTo>
                  <a:lnTo>
                    <a:pt x="3260319" y="145204"/>
                  </a:lnTo>
                  <a:lnTo>
                    <a:pt x="3263802" y="144964"/>
                  </a:lnTo>
                  <a:lnTo>
                    <a:pt x="3267285" y="144678"/>
                  </a:lnTo>
                  <a:lnTo>
                    <a:pt x="3270768" y="146940"/>
                  </a:lnTo>
                  <a:lnTo>
                    <a:pt x="3274252" y="147030"/>
                  </a:lnTo>
                  <a:lnTo>
                    <a:pt x="3277735" y="147119"/>
                  </a:lnTo>
                  <a:lnTo>
                    <a:pt x="3281218" y="146973"/>
                  </a:lnTo>
                  <a:lnTo>
                    <a:pt x="3284701" y="146715"/>
                  </a:lnTo>
                  <a:lnTo>
                    <a:pt x="3288185" y="146458"/>
                  </a:lnTo>
                  <a:lnTo>
                    <a:pt x="3291668" y="146201"/>
                  </a:lnTo>
                  <a:lnTo>
                    <a:pt x="3295151" y="145945"/>
                  </a:lnTo>
                  <a:lnTo>
                    <a:pt x="3298634" y="148037"/>
                  </a:lnTo>
                  <a:lnTo>
                    <a:pt x="3302118" y="148125"/>
                  </a:lnTo>
                  <a:lnTo>
                    <a:pt x="3305601" y="148726"/>
                  </a:lnTo>
                  <a:lnTo>
                    <a:pt x="3309084" y="148811"/>
                  </a:lnTo>
                  <a:lnTo>
                    <a:pt x="3312567" y="148897"/>
                  </a:lnTo>
                  <a:lnTo>
                    <a:pt x="3316051" y="148606"/>
                  </a:lnTo>
                  <a:lnTo>
                    <a:pt x="3319534" y="148273"/>
                  </a:lnTo>
                  <a:lnTo>
                    <a:pt x="3323017" y="149440"/>
                  </a:lnTo>
                  <a:lnTo>
                    <a:pt x="3326500" y="149317"/>
                  </a:lnTo>
                  <a:lnTo>
                    <a:pt x="3329984" y="153221"/>
                  </a:lnTo>
                  <a:lnTo>
                    <a:pt x="3333467" y="152994"/>
                  </a:lnTo>
                  <a:lnTo>
                    <a:pt x="3336950" y="152768"/>
                  </a:lnTo>
                  <a:lnTo>
                    <a:pt x="3340433" y="152685"/>
                  </a:lnTo>
                  <a:lnTo>
                    <a:pt x="3343917" y="152713"/>
                  </a:lnTo>
                  <a:lnTo>
                    <a:pt x="3347400" y="152717"/>
                  </a:lnTo>
                  <a:lnTo>
                    <a:pt x="3350883" y="152543"/>
                  </a:lnTo>
                  <a:lnTo>
                    <a:pt x="3354366" y="152368"/>
                  </a:lnTo>
                  <a:lnTo>
                    <a:pt x="3357850" y="152938"/>
                  </a:lnTo>
                  <a:lnTo>
                    <a:pt x="3361333" y="152763"/>
                  </a:lnTo>
                  <a:lnTo>
                    <a:pt x="3364816" y="152577"/>
                  </a:lnTo>
                  <a:lnTo>
                    <a:pt x="3368299" y="152353"/>
                  </a:lnTo>
                  <a:lnTo>
                    <a:pt x="3371783" y="152128"/>
                  </a:lnTo>
                  <a:lnTo>
                    <a:pt x="3375266" y="152522"/>
                  </a:lnTo>
                  <a:lnTo>
                    <a:pt x="3378749" y="152298"/>
                  </a:lnTo>
                  <a:lnTo>
                    <a:pt x="3382232" y="152355"/>
                  </a:lnTo>
                  <a:lnTo>
                    <a:pt x="3385716" y="152233"/>
                  </a:lnTo>
                  <a:lnTo>
                    <a:pt x="3389199" y="152110"/>
                  </a:lnTo>
                  <a:lnTo>
                    <a:pt x="3392682" y="151988"/>
                  </a:lnTo>
                  <a:lnTo>
                    <a:pt x="3396165" y="151866"/>
                  </a:lnTo>
                  <a:lnTo>
                    <a:pt x="3399649" y="151744"/>
                  </a:lnTo>
                  <a:lnTo>
                    <a:pt x="3403132" y="151622"/>
                  </a:lnTo>
                  <a:lnTo>
                    <a:pt x="3406615" y="151500"/>
                  </a:lnTo>
                  <a:lnTo>
                    <a:pt x="3410098" y="151379"/>
                  </a:lnTo>
                  <a:lnTo>
                    <a:pt x="3413582" y="151258"/>
                  </a:lnTo>
                  <a:lnTo>
                    <a:pt x="3417065" y="151487"/>
                  </a:lnTo>
                  <a:lnTo>
                    <a:pt x="3420548" y="151115"/>
                  </a:lnTo>
                  <a:lnTo>
                    <a:pt x="3424031" y="153679"/>
                  </a:lnTo>
                  <a:lnTo>
                    <a:pt x="3427515" y="153409"/>
                  </a:lnTo>
                  <a:lnTo>
                    <a:pt x="3430998" y="153139"/>
                  </a:lnTo>
                  <a:lnTo>
                    <a:pt x="3434481" y="153836"/>
                  </a:lnTo>
                  <a:lnTo>
                    <a:pt x="3437964" y="153567"/>
                  </a:lnTo>
                  <a:lnTo>
                    <a:pt x="3441447" y="156517"/>
                  </a:lnTo>
                  <a:lnTo>
                    <a:pt x="3444931" y="156201"/>
                  </a:lnTo>
                  <a:lnTo>
                    <a:pt x="3448414" y="155884"/>
                  </a:lnTo>
                  <a:lnTo>
                    <a:pt x="3451897" y="156905"/>
                  </a:lnTo>
                  <a:lnTo>
                    <a:pt x="3455380" y="156782"/>
                  </a:lnTo>
                  <a:lnTo>
                    <a:pt x="3458864" y="160919"/>
                  </a:lnTo>
                  <a:lnTo>
                    <a:pt x="3462347" y="160606"/>
                  </a:lnTo>
                  <a:lnTo>
                    <a:pt x="3465830" y="160294"/>
                  </a:lnTo>
                  <a:lnTo>
                    <a:pt x="3469313" y="160055"/>
                  </a:lnTo>
                  <a:lnTo>
                    <a:pt x="3472797" y="159695"/>
                  </a:lnTo>
                  <a:lnTo>
                    <a:pt x="3476280" y="160492"/>
                  </a:lnTo>
                  <a:lnTo>
                    <a:pt x="3479763" y="160133"/>
                  </a:lnTo>
                  <a:lnTo>
                    <a:pt x="3483246" y="159775"/>
                  </a:lnTo>
                  <a:lnTo>
                    <a:pt x="3483246" y="159890"/>
                  </a:lnTo>
                  <a:lnTo>
                    <a:pt x="3483246" y="160006"/>
                  </a:lnTo>
                  <a:lnTo>
                    <a:pt x="3483246" y="160121"/>
                  </a:lnTo>
                  <a:lnTo>
                    <a:pt x="3483246" y="160236"/>
                  </a:lnTo>
                  <a:lnTo>
                    <a:pt x="3483246" y="160351"/>
                  </a:lnTo>
                  <a:lnTo>
                    <a:pt x="3483246" y="160467"/>
                  </a:lnTo>
                  <a:lnTo>
                    <a:pt x="3483246" y="160582"/>
                  </a:lnTo>
                  <a:lnTo>
                    <a:pt x="3483246" y="160696"/>
                  </a:lnTo>
                  <a:lnTo>
                    <a:pt x="3483246" y="160811"/>
                  </a:lnTo>
                  <a:lnTo>
                    <a:pt x="3483246" y="160926"/>
                  </a:lnTo>
                  <a:lnTo>
                    <a:pt x="3483246" y="161041"/>
                  </a:lnTo>
                  <a:lnTo>
                    <a:pt x="3483246" y="161156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993788"/>
              <a:ext cx="3483246" cy="558278"/>
            </a:xfrm>
            <a:custGeom>
              <a:avLst/>
              <a:gdLst/>
              <a:ahLst/>
              <a:cxnLst/>
              <a:rect l="0" t="0" r="0" b="0"/>
              <a:pathLst>
                <a:path w="3483246" h="558278">
                  <a:moveTo>
                    <a:pt x="0" y="558278"/>
                  </a:moveTo>
                  <a:lnTo>
                    <a:pt x="3483" y="459406"/>
                  </a:lnTo>
                  <a:lnTo>
                    <a:pt x="6966" y="365992"/>
                  </a:lnTo>
                  <a:lnTo>
                    <a:pt x="10449" y="277596"/>
                  </a:lnTo>
                  <a:lnTo>
                    <a:pt x="13932" y="193825"/>
                  </a:lnTo>
                  <a:lnTo>
                    <a:pt x="17416" y="262032"/>
                  </a:lnTo>
                  <a:lnTo>
                    <a:pt x="20899" y="208729"/>
                  </a:lnTo>
                  <a:lnTo>
                    <a:pt x="24382" y="157179"/>
                  </a:lnTo>
                  <a:lnTo>
                    <a:pt x="27865" y="107298"/>
                  </a:lnTo>
                  <a:lnTo>
                    <a:pt x="31349" y="59005"/>
                  </a:lnTo>
                  <a:lnTo>
                    <a:pt x="34832" y="127741"/>
                  </a:lnTo>
                  <a:lnTo>
                    <a:pt x="38315" y="90470"/>
                  </a:lnTo>
                  <a:lnTo>
                    <a:pt x="41798" y="54097"/>
                  </a:lnTo>
                  <a:lnTo>
                    <a:pt x="45282" y="33873"/>
                  </a:lnTo>
                  <a:lnTo>
                    <a:pt x="48765" y="0"/>
                  </a:lnTo>
                  <a:lnTo>
                    <a:pt x="52248" y="288237"/>
                  </a:lnTo>
                  <a:lnTo>
                    <a:pt x="55731" y="271715"/>
                  </a:lnTo>
                  <a:lnTo>
                    <a:pt x="59215" y="255363"/>
                  </a:lnTo>
                  <a:lnTo>
                    <a:pt x="62698" y="243099"/>
                  </a:lnTo>
                  <a:lnTo>
                    <a:pt x="66181" y="227253"/>
                  </a:lnTo>
                  <a:lnTo>
                    <a:pt x="69664" y="249177"/>
                  </a:lnTo>
                  <a:lnTo>
                    <a:pt x="73148" y="235156"/>
                  </a:lnTo>
                  <a:lnTo>
                    <a:pt x="76631" y="221258"/>
                  </a:lnTo>
                  <a:lnTo>
                    <a:pt x="80114" y="207481"/>
                  </a:lnTo>
                  <a:lnTo>
                    <a:pt x="83597" y="193825"/>
                  </a:lnTo>
                  <a:lnTo>
                    <a:pt x="87081" y="271571"/>
                  </a:lnTo>
                  <a:lnTo>
                    <a:pt x="90564" y="261081"/>
                  </a:lnTo>
                  <a:lnTo>
                    <a:pt x="94047" y="287477"/>
                  </a:lnTo>
                  <a:lnTo>
                    <a:pt x="97530" y="278253"/>
                  </a:lnTo>
                  <a:lnTo>
                    <a:pt x="101014" y="269083"/>
                  </a:lnTo>
                  <a:lnTo>
                    <a:pt x="104497" y="283020"/>
                  </a:lnTo>
                  <a:lnTo>
                    <a:pt x="107980" y="274592"/>
                  </a:lnTo>
                  <a:lnTo>
                    <a:pt x="111463" y="296407"/>
                  </a:lnTo>
                  <a:lnTo>
                    <a:pt x="114947" y="288856"/>
                  </a:lnTo>
                  <a:lnTo>
                    <a:pt x="118430" y="281341"/>
                  </a:lnTo>
                  <a:lnTo>
                    <a:pt x="121913" y="280205"/>
                  </a:lnTo>
                  <a:lnTo>
                    <a:pt x="125396" y="272911"/>
                  </a:lnTo>
                  <a:lnTo>
                    <a:pt x="128880" y="272007"/>
                  </a:lnTo>
                  <a:lnTo>
                    <a:pt x="132363" y="264922"/>
                  </a:lnTo>
                  <a:lnTo>
                    <a:pt x="135846" y="257868"/>
                  </a:lnTo>
                  <a:lnTo>
                    <a:pt x="139329" y="258920"/>
                  </a:lnTo>
                  <a:lnTo>
                    <a:pt x="142813" y="252094"/>
                  </a:lnTo>
                  <a:lnTo>
                    <a:pt x="146296" y="250132"/>
                  </a:lnTo>
                  <a:lnTo>
                    <a:pt x="149779" y="243458"/>
                  </a:lnTo>
                  <a:lnTo>
                    <a:pt x="153262" y="236813"/>
                  </a:lnTo>
                  <a:lnTo>
                    <a:pt x="156746" y="235156"/>
                  </a:lnTo>
                  <a:lnTo>
                    <a:pt x="160229" y="228655"/>
                  </a:lnTo>
                  <a:lnTo>
                    <a:pt x="163712" y="236708"/>
                  </a:lnTo>
                  <a:lnTo>
                    <a:pt x="167195" y="230509"/>
                  </a:lnTo>
                  <a:lnTo>
                    <a:pt x="170679" y="225925"/>
                  </a:lnTo>
                  <a:lnTo>
                    <a:pt x="174162" y="219802"/>
                  </a:lnTo>
                  <a:lnTo>
                    <a:pt x="177645" y="213702"/>
                  </a:lnTo>
                  <a:lnTo>
                    <a:pt x="181128" y="207626"/>
                  </a:lnTo>
                  <a:lnTo>
                    <a:pt x="184612" y="201573"/>
                  </a:lnTo>
                  <a:lnTo>
                    <a:pt x="188095" y="195544"/>
                  </a:lnTo>
                  <a:lnTo>
                    <a:pt x="191578" y="189537"/>
                  </a:lnTo>
                  <a:lnTo>
                    <a:pt x="195061" y="183554"/>
                  </a:lnTo>
                  <a:lnTo>
                    <a:pt x="198545" y="197869"/>
                  </a:lnTo>
                  <a:lnTo>
                    <a:pt x="202028" y="192210"/>
                  </a:lnTo>
                  <a:lnTo>
                    <a:pt x="205511" y="186572"/>
                  </a:lnTo>
                  <a:lnTo>
                    <a:pt x="208994" y="180955"/>
                  </a:lnTo>
                  <a:lnTo>
                    <a:pt x="212478" y="175357"/>
                  </a:lnTo>
                  <a:lnTo>
                    <a:pt x="215961" y="174840"/>
                  </a:lnTo>
                  <a:lnTo>
                    <a:pt x="219444" y="169346"/>
                  </a:lnTo>
                  <a:lnTo>
                    <a:pt x="222927" y="180225"/>
                  </a:lnTo>
                  <a:lnTo>
                    <a:pt x="226411" y="174968"/>
                  </a:lnTo>
                  <a:lnTo>
                    <a:pt x="229894" y="169728"/>
                  </a:lnTo>
                  <a:lnTo>
                    <a:pt x="233377" y="169321"/>
                  </a:lnTo>
                  <a:lnTo>
                    <a:pt x="236860" y="164172"/>
                  </a:lnTo>
                  <a:lnTo>
                    <a:pt x="240344" y="179063"/>
                  </a:lnTo>
                  <a:lnTo>
                    <a:pt x="243827" y="174173"/>
                  </a:lnTo>
                  <a:lnTo>
                    <a:pt x="247310" y="187818"/>
                  </a:lnTo>
                  <a:lnTo>
                    <a:pt x="250793" y="183163"/>
                  </a:lnTo>
                  <a:lnTo>
                    <a:pt x="254277" y="178521"/>
                  </a:lnTo>
                  <a:lnTo>
                    <a:pt x="257760" y="176675"/>
                  </a:lnTo>
                  <a:lnTo>
                    <a:pt x="261243" y="172090"/>
                  </a:lnTo>
                  <a:lnTo>
                    <a:pt x="264726" y="167519"/>
                  </a:lnTo>
                  <a:lnTo>
                    <a:pt x="268210" y="162961"/>
                  </a:lnTo>
                  <a:lnTo>
                    <a:pt x="271693" y="158416"/>
                  </a:lnTo>
                  <a:lnTo>
                    <a:pt x="275176" y="155333"/>
                  </a:lnTo>
                  <a:lnTo>
                    <a:pt x="278659" y="150829"/>
                  </a:lnTo>
                  <a:lnTo>
                    <a:pt x="282143" y="153562"/>
                  </a:lnTo>
                  <a:lnTo>
                    <a:pt x="285626" y="149152"/>
                  </a:lnTo>
                  <a:lnTo>
                    <a:pt x="289109" y="144755"/>
                  </a:lnTo>
                  <a:lnTo>
                    <a:pt x="292592" y="161172"/>
                  </a:lnTo>
                  <a:lnTo>
                    <a:pt x="296075" y="156989"/>
                  </a:lnTo>
                  <a:lnTo>
                    <a:pt x="299559" y="160712"/>
                  </a:lnTo>
                  <a:lnTo>
                    <a:pt x="303042" y="156622"/>
                  </a:lnTo>
                  <a:lnTo>
                    <a:pt x="306525" y="152543"/>
                  </a:lnTo>
                  <a:lnTo>
                    <a:pt x="310008" y="169819"/>
                  </a:lnTo>
                  <a:lnTo>
                    <a:pt x="313492" y="165945"/>
                  </a:lnTo>
                  <a:lnTo>
                    <a:pt x="316975" y="163289"/>
                  </a:lnTo>
                  <a:lnTo>
                    <a:pt x="320458" y="159446"/>
                  </a:lnTo>
                  <a:lnTo>
                    <a:pt x="323941" y="165169"/>
                  </a:lnTo>
                  <a:lnTo>
                    <a:pt x="327425" y="161424"/>
                  </a:lnTo>
                  <a:lnTo>
                    <a:pt x="330908" y="157688"/>
                  </a:lnTo>
                  <a:lnTo>
                    <a:pt x="334391" y="153960"/>
                  </a:lnTo>
                  <a:lnTo>
                    <a:pt x="337874" y="150242"/>
                  </a:lnTo>
                  <a:lnTo>
                    <a:pt x="341358" y="148947"/>
                  </a:lnTo>
                  <a:lnTo>
                    <a:pt x="344841" y="145266"/>
                  </a:lnTo>
                  <a:lnTo>
                    <a:pt x="348324" y="141593"/>
                  </a:lnTo>
                  <a:lnTo>
                    <a:pt x="351807" y="137929"/>
                  </a:lnTo>
                  <a:lnTo>
                    <a:pt x="355291" y="134274"/>
                  </a:lnTo>
                  <a:lnTo>
                    <a:pt x="358774" y="145078"/>
                  </a:lnTo>
                  <a:lnTo>
                    <a:pt x="362257" y="141546"/>
                  </a:lnTo>
                  <a:lnTo>
                    <a:pt x="365740" y="138022"/>
                  </a:lnTo>
                  <a:lnTo>
                    <a:pt x="369224" y="138045"/>
                  </a:lnTo>
                  <a:lnTo>
                    <a:pt x="372707" y="134562"/>
                  </a:lnTo>
                  <a:lnTo>
                    <a:pt x="376190" y="131088"/>
                  </a:lnTo>
                  <a:lnTo>
                    <a:pt x="379673" y="127622"/>
                  </a:lnTo>
                  <a:lnTo>
                    <a:pt x="383157" y="124163"/>
                  </a:lnTo>
                  <a:lnTo>
                    <a:pt x="386640" y="121920"/>
                  </a:lnTo>
                  <a:lnTo>
                    <a:pt x="390123" y="118485"/>
                  </a:lnTo>
                  <a:lnTo>
                    <a:pt x="393606" y="115058"/>
                  </a:lnTo>
                  <a:lnTo>
                    <a:pt x="397090" y="111639"/>
                  </a:lnTo>
                  <a:lnTo>
                    <a:pt x="400573" y="109460"/>
                  </a:lnTo>
                  <a:lnTo>
                    <a:pt x="404056" y="106064"/>
                  </a:lnTo>
                  <a:lnTo>
                    <a:pt x="407539" y="102675"/>
                  </a:lnTo>
                  <a:lnTo>
                    <a:pt x="411023" y="103023"/>
                  </a:lnTo>
                  <a:lnTo>
                    <a:pt x="414506" y="99673"/>
                  </a:lnTo>
                  <a:lnTo>
                    <a:pt x="417989" y="117756"/>
                  </a:lnTo>
                  <a:lnTo>
                    <a:pt x="421472" y="114553"/>
                  </a:lnTo>
                  <a:lnTo>
                    <a:pt x="424956" y="111356"/>
                  </a:lnTo>
                  <a:lnTo>
                    <a:pt x="428439" y="108167"/>
                  </a:lnTo>
                  <a:lnTo>
                    <a:pt x="431922" y="104983"/>
                  </a:lnTo>
                  <a:lnTo>
                    <a:pt x="435405" y="107583"/>
                  </a:lnTo>
                  <a:lnTo>
                    <a:pt x="438889" y="104447"/>
                  </a:lnTo>
                  <a:lnTo>
                    <a:pt x="442372" y="101318"/>
                  </a:lnTo>
                  <a:lnTo>
                    <a:pt x="445855" y="106180"/>
                  </a:lnTo>
                  <a:lnTo>
                    <a:pt x="449338" y="103109"/>
                  </a:lnTo>
                  <a:lnTo>
                    <a:pt x="452822" y="102301"/>
                  </a:lnTo>
                  <a:lnTo>
                    <a:pt x="456305" y="99256"/>
                  </a:lnTo>
                  <a:lnTo>
                    <a:pt x="459788" y="96217"/>
                  </a:lnTo>
                  <a:lnTo>
                    <a:pt x="463271" y="104326"/>
                  </a:lnTo>
                  <a:lnTo>
                    <a:pt x="466755" y="101361"/>
                  </a:lnTo>
                  <a:lnTo>
                    <a:pt x="470238" y="123360"/>
                  </a:lnTo>
                  <a:lnTo>
                    <a:pt x="473721" y="120543"/>
                  </a:lnTo>
                  <a:lnTo>
                    <a:pt x="477204" y="130321"/>
                  </a:lnTo>
                  <a:lnTo>
                    <a:pt x="480688" y="127969"/>
                  </a:lnTo>
                  <a:lnTo>
                    <a:pt x="484171" y="125626"/>
                  </a:lnTo>
                  <a:lnTo>
                    <a:pt x="487654" y="133246"/>
                  </a:lnTo>
                  <a:lnTo>
                    <a:pt x="491137" y="130583"/>
                  </a:lnTo>
                  <a:lnTo>
                    <a:pt x="494621" y="130653"/>
                  </a:lnTo>
                  <a:lnTo>
                    <a:pt x="498104" y="128014"/>
                  </a:lnTo>
                  <a:lnTo>
                    <a:pt x="501587" y="125379"/>
                  </a:lnTo>
                  <a:lnTo>
                    <a:pt x="505070" y="127292"/>
                  </a:lnTo>
                  <a:lnTo>
                    <a:pt x="508554" y="124690"/>
                  </a:lnTo>
                  <a:lnTo>
                    <a:pt x="512037" y="122092"/>
                  </a:lnTo>
                  <a:lnTo>
                    <a:pt x="515520" y="119498"/>
                  </a:lnTo>
                  <a:lnTo>
                    <a:pt x="519003" y="116909"/>
                  </a:lnTo>
                  <a:lnTo>
                    <a:pt x="522487" y="117074"/>
                  </a:lnTo>
                  <a:lnTo>
                    <a:pt x="525970" y="114508"/>
                  </a:lnTo>
                  <a:lnTo>
                    <a:pt x="529453" y="121841"/>
                  </a:lnTo>
                  <a:lnTo>
                    <a:pt x="532936" y="119331"/>
                  </a:lnTo>
                  <a:lnTo>
                    <a:pt x="536420" y="116826"/>
                  </a:lnTo>
                  <a:lnTo>
                    <a:pt x="539903" y="128997"/>
                  </a:lnTo>
                  <a:lnTo>
                    <a:pt x="543386" y="126570"/>
                  </a:lnTo>
                  <a:lnTo>
                    <a:pt x="546869" y="128320"/>
                  </a:lnTo>
                  <a:lnTo>
                    <a:pt x="550353" y="125922"/>
                  </a:lnTo>
                  <a:lnTo>
                    <a:pt x="553836" y="126839"/>
                  </a:lnTo>
                  <a:lnTo>
                    <a:pt x="557319" y="124464"/>
                  </a:lnTo>
                  <a:lnTo>
                    <a:pt x="560802" y="122092"/>
                  </a:lnTo>
                  <a:lnTo>
                    <a:pt x="564286" y="128703"/>
                  </a:lnTo>
                  <a:lnTo>
                    <a:pt x="567769" y="126380"/>
                  </a:lnTo>
                  <a:lnTo>
                    <a:pt x="571252" y="135837"/>
                  </a:lnTo>
                  <a:lnTo>
                    <a:pt x="574735" y="133575"/>
                  </a:lnTo>
                  <a:lnTo>
                    <a:pt x="578218" y="131317"/>
                  </a:lnTo>
                  <a:lnTo>
                    <a:pt x="581702" y="144729"/>
                  </a:lnTo>
                  <a:lnTo>
                    <a:pt x="585185" y="142548"/>
                  </a:lnTo>
                  <a:lnTo>
                    <a:pt x="588668" y="144678"/>
                  </a:lnTo>
                  <a:lnTo>
                    <a:pt x="592151" y="142523"/>
                  </a:lnTo>
                  <a:lnTo>
                    <a:pt x="595635" y="140371"/>
                  </a:lnTo>
                  <a:lnTo>
                    <a:pt x="599118" y="139657"/>
                  </a:lnTo>
                  <a:lnTo>
                    <a:pt x="602601" y="137517"/>
                  </a:lnTo>
                  <a:lnTo>
                    <a:pt x="606084" y="136100"/>
                  </a:lnTo>
                  <a:lnTo>
                    <a:pt x="609568" y="133969"/>
                  </a:lnTo>
                  <a:lnTo>
                    <a:pt x="613051" y="131842"/>
                  </a:lnTo>
                  <a:lnTo>
                    <a:pt x="616534" y="133328"/>
                  </a:lnTo>
                  <a:lnTo>
                    <a:pt x="620017" y="131221"/>
                  </a:lnTo>
                  <a:lnTo>
                    <a:pt x="623501" y="136221"/>
                  </a:lnTo>
                  <a:lnTo>
                    <a:pt x="626984" y="134150"/>
                  </a:lnTo>
                  <a:lnTo>
                    <a:pt x="630467" y="141047"/>
                  </a:lnTo>
                  <a:lnTo>
                    <a:pt x="633950" y="139019"/>
                  </a:lnTo>
                  <a:lnTo>
                    <a:pt x="637434" y="136994"/>
                  </a:lnTo>
                  <a:lnTo>
                    <a:pt x="640917" y="135829"/>
                  </a:lnTo>
                  <a:lnTo>
                    <a:pt x="644400" y="134092"/>
                  </a:lnTo>
                  <a:lnTo>
                    <a:pt x="647883" y="132309"/>
                  </a:lnTo>
                  <a:lnTo>
                    <a:pt x="651367" y="130300"/>
                  </a:lnTo>
                  <a:lnTo>
                    <a:pt x="654850" y="128294"/>
                  </a:lnTo>
                  <a:lnTo>
                    <a:pt x="658333" y="135780"/>
                  </a:lnTo>
                  <a:lnTo>
                    <a:pt x="661816" y="133817"/>
                  </a:lnTo>
                  <a:lnTo>
                    <a:pt x="665300" y="133852"/>
                  </a:lnTo>
                  <a:lnTo>
                    <a:pt x="668783" y="131902"/>
                  </a:lnTo>
                  <a:lnTo>
                    <a:pt x="672266" y="129954"/>
                  </a:lnTo>
                  <a:lnTo>
                    <a:pt x="675749" y="137187"/>
                  </a:lnTo>
                  <a:lnTo>
                    <a:pt x="679233" y="135280"/>
                  </a:lnTo>
                  <a:lnTo>
                    <a:pt x="682716" y="133375"/>
                  </a:lnTo>
                  <a:lnTo>
                    <a:pt x="686199" y="131473"/>
                  </a:lnTo>
                  <a:lnTo>
                    <a:pt x="689682" y="129573"/>
                  </a:lnTo>
                  <a:lnTo>
                    <a:pt x="693166" y="142210"/>
                  </a:lnTo>
                  <a:lnTo>
                    <a:pt x="696649" y="140371"/>
                  </a:lnTo>
                  <a:lnTo>
                    <a:pt x="700132" y="145788"/>
                  </a:lnTo>
                  <a:lnTo>
                    <a:pt x="703615" y="143980"/>
                  </a:lnTo>
                  <a:lnTo>
                    <a:pt x="707099" y="151538"/>
                  </a:lnTo>
                  <a:lnTo>
                    <a:pt x="710582" y="149769"/>
                  </a:lnTo>
                  <a:lnTo>
                    <a:pt x="714065" y="148003"/>
                  </a:lnTo>
                  <a:lnTo>
                    <a:pt x="717548" y="160210"/>
                  </a:lnTo>
                  <a:lnTo>
                    <a:pt x="721032" y="158499"/>
                  </a:lnTo>
                  <a:lnTo>
                    <a:pt x="724515" y="157334"/>
                  </a:lnTo>
                  <a:lnTo>
                    <a:pt x="727998" y="155629"/>
                  </a:lnTo>
                  <a:lnTo>
                    <a:pt x="731481" y="153926"/>
                  </a:lnTo>
                  <a:lnTo>
                    <a:pt x="734965" y="160816"/>
                  </a:lnTo>
                  <a:lnTo>
                    <a:pt x="738448" y="159148"/>
                  </a:lnTo>
                  <a:lnTo>
                    <a:pt x="741931" y="162706"/>
                  </a:lnTo>
                  <a:lnTo>
                    <a:pt x="745414" y="161061"/>
                  </a:lnTo>
                  <a:lnTo>
                    <a:pt x="748898" y="159417"/>
                  </a:lnTo>
                  <a:lnTo>
                    <a:pt x="752381" y="159333"/>
                  </a:lnTo>
                  <a:lnTo>
                    <a:pt x="755864" y="157699"/>
                  </a:lnTo>
                  <a:lnTo>
                    <a:pt x="759347" y="157622"/>
                  </a:lnTo>
                  <a:lnTo>
                    <a:pt x="762831" y="155997"/>
                  </a:lnTo>
                  <a:lnTo>
                    <a:pt x="766314" y="154373"/>
                  </a:lnTo>
                  <a:lnTo>
                    <a:pt x="769797" y="155346"/>
                  </a:lnTo>
                  <a:lnTo>
                    <a:pt x="773280" y="153734"/>
                  </a:lnTo>
                  <a:lnTo>
                    <a:pt x="776764" y="156236"/>
                  </a:lnTo>
                  <a:lnTo>
                    <a:pt x="780247" y="154642"/>
                  </a:lnTo>
                  <a:lnTo>
                    <a:pt x="783730" y="153050"/>
                  </a:lnTo>
                  <a:lnTo>
                    <a:pt x="787213" y="151459"/>
                  </a:lnTo>
                  <a:lnTo>
                    <a:pt x="790697" y="149870"/>
                  </a:lnTo>
                  <a:lnTo>
                    <a:pt x="794180" y="149830"/>
                  </a:lnTo>
                  <a:lnTo>
                    <a:pt x="797663" y="148249"/>
                  </a:lnTo>
                  <a:lnTo>
                    <a:pt x="801146" y="149239"/>
                  </a:lnTo>
                  <a:lnTo>
                    <a:pt x="804630" y="147670"/>
                  </a:lnTo>
                  <a:lnTo>
                    <a:pt x="808113" y="146103"/>
                  </a:lnTo>
                  <a:lnTo>
                    <a:pt x="811596" y="148622"/>
                  </a:lnTo>
                  <a:lnTo>
                    <a:pt x="815079" y="147072"/>
                  </a:lnTo>
                  <a:lnTo>
                    <a:pt x="818563" y="154484"/>
                  </a:lnTo>
                  <a:lnTo>
                    <a:pt x="822046" y="152965"/>
                  </a:lnTo>
                  <a:lnTo>
                    <a:pt x="825529" y="151448"/>
                  </a:lnTo>
                  <a:lnTo>
                    <a:pt x="829012" y="154792"/>
                  </a:lnTo>
                  <a:lnTo>
                    <a:pt x="832496" y="153294"/>
                  </a:lnTo>
                  <a:lnTo>
                    <a:pt x="835979" y="151797"/>
                  </a:lnTo>
                  <a:lnTo>
                    <a:pt x="839462" y="150302"/>
                  </a:lnTo>
                  <a:lnTo>
                    <a:pt x="842945" y="148808"/>
                  </a:lnTo>
                  <a:lnTo>
                    <a:pt x="846429" y="157312"/>
                  </a:lnTo>
                  <a:lnTo>
                    <a:pt x="849912" y="155852"/>
                  </a:lnTo>
                  <a:lnTo>
                    <a:pt x="853395" y="154394"/>
                  </a:lnTo>
                  <a:lnTo>
                    <a:pt x="856878" y="152938"/>
                  </a:lnTo>
                  <a:lnTo>
                    <a:pt x="860361" y="151952"/>
                  </a:lnTo>
                  <a:lnTo>
                    <a:pt x="863845" y="150499"/>
                  </a:lnTo>
                  <a:lnTo>
                    <a:pt x="867328" y="149048"/>
                  </a:lnTo>
                  <a:lnTo>
                    <a:pt x="870811" y="150420"/>
                  </a:lnTo>
                  <a:lnTo>
                    <a:pt x="874294" y="148981"/>
                  </a:lnTo>
                  <a:lnTo>
                    <a:pt x="877778" y="152188"/>
                  </a:lnTo>
                  <a:lnTo>
                    <a:pt x="881261" y="150765"/>
                  </a:lnTo>
                  <a:lnTo>
                    <a:pt x="884744" y="149344"/>
                  </a:lnTo>
                  <a:lnTo>
                    <a:pt x="888227" y="165238"/>
                  </a:lnTo>
                  <a:lnTo>
                    <a:pt x="891711" y="163871"/>
                  </a:lnTo>
                  <a:lnTo>
                    <a:pt x="895194" y="162506"/>
                  </a:lnTo>
                  <a:lnTo>
                    <a:pt x="898677" y="161141"/>
                  </a:lnTo>
                  <a:lnTo>
                    <a:pt x="902160" y="159778"/>
                  </a:lnTo>
                  <a:lnTo>
                    <a:pt x="905644" y="160989"/>
                  </a:lnTo>
                  <a:lnTo>
                    <a:pt x="909127" y="159636"/>
                  </a:lnTo>
                  <a:lnTo>
                    <a:pt x="912610" y="161684"/>
                  </a:lnTo>
                  <a:lnTo>
                    <a:pt x="916093" y="160343"/>
                  </a:lnTo>
                  <a:lnTo>
                    <a:pt x="919577" y="159004"/>
                  </a:lnTo>
                  <a:lnTo>
                    <a:pt x="923060" y="159780"/>
                  </a:lnTo>
                  <a:lnTo>
                    <a:pt x="926543" y="158449"/>
                  </a:lnTo>
                  <a:lnTo>
                    <a:pt x="930026" y="174521"/>
                  </a:lnTo>
                  <a:lnTo>
                    <a:pt x="933510" y="173243"/>
                  </a:lnTo>
                  <a:lnTo>
                    <a:pt x="936993" y="173130"/>
                  </a:lnTo>
                  <a:lnTo>
                    <a:pt x="940476" y="171857"/>
                  </a:lnTo>
                  <a:lnTo>
                    <a:pt x="943959" y="170586"/>
                  </a:lnTo>
                  <a:lnTo>
                    <a:pt x="947443" y="171643"/>
                  </a:lnTo>
                  <a:lnTo>
                    <a:pt x="950926" y="170380"/>
                  </a:lnTo>
                  <a:lnTo>
                    <a:pt x="954409" y="174852"/>
                  </a:lnTo>
                  <a:lnTo>
                    <a:pt x="957892" y="173607"/>
                  </a:lnTo>
                  <a:lnTo>
                    <a:pt x="961376" y="172363"/>
                  </a:lnTo>
                  <a:lnTo>
                    <a:pt x="964859" y="173010"/>
                  </a:lnTo>
                  <a:lnTo>
                    <a:pt x="968342" y="171774"/>
                  </a:lnTo>
                  <a:lnTo>
                    <a:pt x="971825" y="181205"/>
                  </a:lnTo>
                  <a:lnTo>
                    <a:pt x="975309" y="180001"/>
                  </a:lnTo>
                  <a:lnTo>
                    <a:pt x="978792" y="178797"/>
                  </a:lnTo>
                  <a:lnTo>
                    <a:pt x="982275" y="180813"/>
                  </a:lnTo>
                  <a:lnTo>
                    <a:pt x="985758" y="179620"/>
                  </a:lnTo>
                  <a:lnTo>
                    <a:pt x="989242" y="181961"/>
                  </a:lnTo>
                  <a:lnTo>
                    <a:pt x="992725" y="180779"/>
                  </a:lnTo>
                  <a:lnTo>
                    <a:pt x="996208" y="179599"/>
                  </a:lnTo>
                  <a:lnTo>
                    <a:pt x="999691" y="178772"/>
                  </a:lnTo>
                  <a:lnTo>
                    <a:pt x="1003175" y="177594"/>
                  </a:lnTo>
                  <a:lnTo>
                    <a:pt x="1006658" y="176417"/>
                  </a:lnTo>
                  <a:lnTo>
                    <a:pt x="1010141" y="175241"/>
                  </a:lnTo>
                  <a:lnTo>
                    <a:pt x="1013624" y="176894"/>
                  </a:lnTo>
                  <a:lnTo>
                    <a:pt x="1017108" y="175727"/>
                  </a:lnTo>
                  <a:lnTo>
                    <a:pt x="1020591" y="174561"/>
                  </a:lnTo>
                  <a:lnTo>
                    <a:pt x="1024074" y="175156"/>
                  </a:lnTo>
                  <a:lnTo>
                    <a:pt x="1027557" y="173997"/>
                  </a:lnTo>
                  <a:lnTo>
                    <a:pt x="1031041" y="173191"/>
                  </a:lnTo>
                  <a:lnTo>
                    <a:pt x="1034524" y="172034"/>
                  </a:lnTo>
                  <a:lnTo>
                    <a:pt x="1038007" y="170878"/>
                  </a:lnTo>
                  <a:lnTo>
                    <a:pt x="1041490" y="171487"/>
                  </a:lnTo>
                  <a:lnTo>
                    <a:pt x="1044974" y="170338"/>
                  </a:lnTo>
                  <a:lnTo>
                    <a:pt x="1048457" y="171993"/>
                  </a:lnTo>
                  <a:lnTo>
                    <a:pt x="1051940" y="170852"/>
                  </a:lnTo>
                  <a:lnTo>
                    <a:pt x="1055423" y="169713"/>
                  </a:lnTo>
                  <a:lnTo>
                    <a:pt x="1058907" y="168574"/>
                  </a:lnTo>
                  <a:lnTo>
                    <a:pt x="1062390" y="167436"/>
                  </a:lnTo>
                  <a:lnTo>
                    <a:pt x="1065873" y="173223"/>
                  </a:lnTo>
                  <a:lnTo>
                    <a:pt x="1069356" y="172104"/>
                  </a:lnTo>
                  <a:lnTo>
                    <a:pt x="1072840" y="170986"/>
                  </a:lnTo>
                  <a:lnTo>
                    <a:pt x="1076323" y="170211"/>
                  </a:lnTo>
                  <a:lnTo>
                    <a:pt x="1079806" y="169095"/>
                  </a:lnTo>
                  <a:lnTo>
                    <a:pt x="1083289" y="171726"/>
                  </a:lnTo>
                  <a:lnTo>
                    <a:pt x="1086773" y="170622"/>
                  </a:lnTo>
                  <a:lnTo>
                    <a:pt x="1090256" y="172545"/>
                  </a:lnTo>
                  <a:lnTo>
                    <a:pt x="1093739" y="171449"/>
                  </a:lnTo>
                  <a:lnTo>
                    <a:pt x="1097222" y="170354"/>
                  </a:lnTo>
                  <a:lnTo>
                    <a:pt x="1100706" y="171599"/>
                  </a:lnTo>
                  <a:lnTo>
                    <a:pt x="1104189" y="170512"/>
                  </a:lnTo>
                  <a:lnTo>
                    <a:pt x="1107672" y="169759"/>
                  </a:lnTo>
                  <a:lnTo>
                    <a:pt x="1111155" y="168674"/>
                  </a:lnTo>
                  <a:lnTo>
                    <a:pt x="1114639" y="167589"/>
                  </a:lnTo>
                  <a:lnTo>
                    <a:pt x="1118122" y="169503"/>
                  </a:lnTo>
                  <a:lnTo>
                    <a:pt x="1121605" y="168428"/>
                  </a:lnTo>
                  <a:lnTo>
                    <a:pt x="1125088" y="167685"/>
                  </a:lnTo>
                  <a:lnTo>
                    <a:pt x="1128572" y="166611"/>
                  </a:lnTo>
                  <a:lnTo>
                    <a:pt x="1132055" y="165539"/>
                  </a:lnTo>
                  <a:lnTo>
                    <a:pt x="1135538" y="165466"/>
                  </a:lnTo>
                  <a:lnTo>
                    <a:pt x="1139021" y="164397"/>
                  </a:lnTo>
                  <a:lnTo>
                    <a:pt x="1142505" y="163996"/>
                  </a:lnTo>
                  <a:lnTo>
                    <a:pt x="1145988" y="162930"/>
                  </a:lnTo>
                  <a:lnTo>
                    <a:pt x="1149471" y="161865"/>
                  </a:lnTo>
                  <a:lnTo>
                    <a:pt x="1152954" y="161136"/>
                  </a:lnTo>
                  <a:lnTo>
                    <a:pt x="1156437" y="160073"/>
                  </a:lnTo>
                  <a:lnTo>
                    <a:pt x="1159921" y="163333"/>
                  </a:lnTo>
                  <a:lnTo>
                    <a:pt x="1163404" y="162281"/>
                  </a:lnTo>
                  <a:lnTo>
                    <a:pt x="1166887" y="161890"/>
                  </a:lnTo>
                  <a:lnTo>
                    <a:pt x="1170370" y="160842"/>
                  </a:lnTo>
                  <a:lnTo>
                    <a:pt x="1173854" y="159795"/>
                  </a:lnTo>
                  <a:lnTo>
                    <a:pt x="1177337" y="159410"/>
                  </a:lnTo>
                  <a:lnTo>
                    <a:pt x="1180820" y="158365"/>
                  </a:lnTo>
                  <a:lnTo>
                    <a:pt x="1184303" y="159631"/>
                  </a:lnTo>
                  <a:lnTo>
                    <a:pt x="1187787" y="158593"/>
                  </a:lnTo>
                  <a:lnTo>
                    <a:pt x="1191270" y="157556"/>
                  </a:lnTo>
                  <a:lnTo>
                    <a:pt x="1194753" y="157508"/>
                  </a:lnTo>
                  <a:lnTo>
                    <a:pt x="1198236" y="156474"/>
                  </a:lnTo>
                  <a:lnTo>
                    <a:pt x="1201720" y="156429"/>
                  </a:lnTo>
                  <a:lnTo>
                    <a:pt x="1205203" y="155399"/>
                  </a:lnTo>
                  <a:lnTo>
                    <a:pt x="1208686" y="154370"/>
                  </a:lnTo>
                  <a:lnTo>
                    <a:pt x="1212169" y="155316"/>
                  </a:lnTo>
                  <a:lnTo>
                    <a:pt x="1215653" y="154292"/>
                  </a:lnTo>
                  <a:lnTo>
                    <a:pt x="1219136" y="153269"/>
                  </a:lnTo>
                  <a:lnTo>
                    <a:pt x="1222619" y="152247"/>
                  </a:lnTo>
                  <a:lnTo>
                    <a:pt x="1226102" y="151226"/>
                  </a:lnTo>
                  <a:lnTo>
                    <a:pt x="1229586" y="151854"/>
                  </a:lnTo>
                  <a:lnTo>
                    <a:pt x="1233069" y="150837"/>
                  </a:lnTo>
                  <a:lnTo>
                    <a:pt x="1236552" y="152443"/>
                  </a:lnTo>
                  <a:lnTo>
                    <a:pt x="1240035" y="151433"/>
                  </a:lnTo>
                  <a:lnTo>
                    <a:pt x="1243519" y="153347"/>
                  </a:lnTo>
                  <a:lnTo>
                    <a:pt x="1247002" y="152345"/>
                  </a:lnTo>
                  <a:lnTo>
                    <a:pt x="1250485" y="151343"/>
                  </a:lnTo>
                  <a:lnTo>
                    <a:pt x="1253968" y="150990"/>
                  </a:lnTo>
                  <a:lnTo>
                    <a:pt x="1257452" y="149992"/>
                  </a:lnTo>
                  <a:lnTo>
                    <a:pt x="1260935" y="149966"/>
                  </a:lnTo>
                  <a:lnTo>
                    <a:pt x="1264418" y="148970"/>
                  </a:lnTo>
                  <a:lnTo>
                    <a:pt x="1267901" y="147976"/>
                  </a:lnTo>
                  <a:lnTo>
                    <a:pt x="1271385" y="153702"/>
                  </a:lnTo>
                  <a:lnTo>
                    <a:pt x="1274868" y="152722"/>
                  </a:lnTo>
                  <a:lnTo>
                    <a:pt x="1278351" y="151743"/>
                  </a:lnTo>
                  <a:lnTo>
                    <a:pt x="1281834" y="150765"/>
                  </a:lnTo>
                  <a:lnTo>
                    <a:pt x="1285318" y="149788"/>
                  </a:lnTo>
                  <a:lnTo>
                    <a:pt x="1288801" y="149446"/>
                  </a:lnTo>
                  <a:lnTo>
                    <a:pt x="1292284" y="148471"/>
                  </a:lnTo>
                  <a:lnTo>
                    <a:pt x="1295767" y="150343"/>
                  </a:lnTo>
                  <a:lnTo>
                    <a:pt x="1299251" y="149375"/>
                  </a:lnTo>
                  <a:lnTo>
                    <a:pt x="1302734" y="148407"/>
                  </a:lnTo>
                  <a:lnTo>
                    <a:pt x="1306217" y="148701"/>
                  </a:lnTo>
                  <a:lnTo>
                    <a:pt x="1309700" y="147737"/>
                  </a:lnTo>
                  <a:lnTo>
                    <a:pt x="1313184" y="151141"/>
                  </a:lnTo>
                  <a:lnTo>
                    <a:pt x="1316667" y="150188"/>
                  </a:lnTo>
                  <a:lnTo>
                    <a:pt x="1320150" y="153528"/>
                  </a:lnTo>
                  <a:lnTo>
                    <a:pt x="1323633" y="152584"/>
                  </a:lnTo>
                  <a:lnTo>
                    <a:pt x="1327117" y="151641"/>
                  </a:lnTo>
                  <a:lnTo>
                    <a:pt x="1330600" y="154928"/>
                  </a:lnTo>
                  <a:lnTo>
                    <a:pt x="1334083" y="153995"/>
                  </a:lnTo>
                  <a:lnTo>
                    <a:pt x="1337566" y="153661"/>
                  </a:lnTo>
                  <a:lnTo>
                    <a:pt x="1341050" y="152730"/>
                  </a:lnTo>
                  <a:lnTo>
                    <a:pt x="1344533" y="151800"/>
                  </a:lnTo>
                  <a:lnTo>
                    <a:pt x="1348016" y="152071"/>
                  </a:lnTo>
                  <a:lnTo>
                    <a:pt x="1351499" y="151144"/>
                  </a:lnTo>
                  <a:lnTo>
                    <a:pt x="1354983" y="150518"/>
                  </a:lnTo>
                  <a:lnTo>
                    <a:pt x="1358466" y="149592"/>
                  </a:lnTo>
                  <a:lnTo>
                    <a:pt x="1361949" y="148668"/>
                  </a:lnTo>
                  <a:lnTo>
                    <a:pt x="1365432" y="147744"/>
                  </a:lnTo>
                  <a:lnTo>
                    <a:pt x="1368916" y="146820"/>
                  </a:lnTo>
                  <a:lnTo>
                    <a:pt x="1372399" y="146804"/>
                  </a:lnTo>
                  <a:lnTo>
                    <a:pt x="1375882" y="145883"/>
                  </a:lnTo>
                  <a:lnTo>
                    <a:pt x="1379365" y="144963"/>
                  </a:lnTo>
                  <a:lnTo>
                    <a:pt x="1382849" y="144649"/>
                  </a:lnTo>
                  <a:lnTo>
                    <a:pt x="1386332" y="143731"/>
                  </a:lnTo>
                  <a:lnTo>
                    <a:pt x="1389815" y="142814"/>
                  </a:lnTo>
                  <a:lnTo>
                    <a:pt x="1393298" y="141897"/>
                  </a:lnTo>
                  <a:lnTo>
                    <a:pt x="1396782" y="140984"/>
                  </a:lnTo>
                  <a:lnTo>
                    <a:pt x="1400265" y="140193"/>
                  </a:lnTo>
                  <a:lnTo>
                    <a:pt x="1403748" y="139403"/>
                  </a:lnTo>
                  <a:lnTo>
                    <a:pt x="1407231" y="140139"/>
                  </a:lnTo>
                  <a:lnTo>
                    <a:pt x="1410715" y="139353"/>
                  </a:lnTo>
                  <a:lnTo>
                    <a:pt x="1414198" y="140068"/>
                  </a:lnTo>
                  <a:lnTo>
                    <a:pt x="1417681" y="139162"/>
                  </a:lnTo>
                  <a:lnTo>
                    <a:pt x="1421164" y="138257"/>
                  </a:lnTo>
                  <a:lnTo>
                    <a:pt x="1424648" y="138262"/>
                  </a:lnTo>
                  <a:lnTo>
                    <a:pt x="1428131" y="137359"/>
                  </a:lnTo>
                  <a:lnTo>
                    <a:pt x="1431614" y="138573"/>
                  </a:lnTo>
                  <a:lnTo>
                    <a:pt x="1435097" y="137675"/>
                  </a:lnTo>
                  <a:lnTo>
                    <a:pt x="1438580" y="136778"/>
                  </a:lnTo>
                  <a:lnTo>
                    <a:pt x="1442064" y="137388"/>
                  </a:lnTo>
                  <a:lnTo>
                    <a:pt x="1445547" y="136495"/>
                  </a:lnTo>
                  <a:lnTo>
                    <a:pt x="1449030" y="137701"/>
                  </a:lnTo>
                  <a:lnTo>
                    <a:pt x="1452513" y="136813"/>
                  </a:lnTo>
                  <a:lnTo>
                    <a:pt x="1455997" y="135925"/>
                  </a:lnTo>
                  <a:lnTo>
                    <a:pt x="1459480" y="135935"/>
                  </a:lnTo>
                  <a:lnTo>
                    <a:pt x="1462963" y="135050"/>
                  </a:lnTo>
                  <a:lnTo>
                    <a:pt x="1466446" y="136254"/>
                  </a:lnTo>
                  <a:lnTo>
                    <a:pt x="1469930" y="135373"/>
                  </a:lnTo>
                  <a:lnTo>
                    <a:pt x="1473413" y="136569"/>
                  </a:lnTo>
                  <a:lnTo>
                    <a:pt x="1476896" y="135693"/>
                  </a:lnTo>
                  <a:lnTo>
                    <a:pt x="1480379" y="134817"/>
                  </a:lnTo>
                  <a:lnTo>
                    <a:pt x="1483863" y="134830"/>
                  </a:lnTo>
                  <a:lnTo>
                    <a:pt x="1487346" y="133957"/>
                  </a:lnTo>
                  <a:lnTo>
                    <a:pt x="1490829" y="134268"/>
                  </a:lnTo>
                  <a:lnTo>
                    <a:pt x="1494312" y="133398"/>
                  </a:lnTo>
                  <a:lnTo>
                    <a:pt x="1497796" y="132529"/>
                  </a:lnTo>
                  <a:lnTo>
                    <a:pt x="1501279" y="132252"/>
                  </a:lnTo>
                  <a:lnTo>
                    <a:pt x="1504762" y="131384"/>
                  </a:lnTo>
                  <a:lnTo>
                    <a:pt x="1508245" y="131406"/>
                  </a:lnTo>
                  <a:lnTo>
                    <a:pt x="1511729" y="130541"/>
                  </a:lnTo>
                  <a:lnTo>
                    <a:pt x="1515212" y="129677"/>
                  </a:lnTo>
                  <a:lnTo>
                    <a:pt x="1518695" y="130292"/>
                  </a:lnTo>
                  <a:lnTo>
                    <a:pt x="1522178" y="129432"/>
                  </a:lnTo>
                  <a:lnTo>
                    <a:pt x="1525662" y="129162"/>
                  </a:lnTo>
                  <a:lnTo>
                    <a:pt x="1529145" y="128303"/>
                  </a:lnTo>
                  <a:lnTo>
                    <a:pt x="1532628" y="127445"/>
                  </a:lnTo>
                  <a:lnTo>
                    <a:pt x="1536111" y="127180"/>
                  </a:lnTo>
                  <a:lnTo>
                    <a:pt x="1539595" y="126323"/>
                  </a:lnTo>
                  <a:lnTo>
                    <a:pt x="1543078" y="125468"/>
                  </a:lnTo>
                  <a:lnTo>
                    <a:pt x="1546561" y="124612"/>
                  </a:lnTo>
                  <a:lnTo>
                    <a:pt x="1550044" y="124649"/>
                  </a:lnTo>
                  <a:lnTo>
                    <a:pt x="1553528" y="123796"/>
                  </a:lnTo>
                  <a:lnTo>
                    <a:pt x="1557011" y="122944"/>
                  </a:lnTo>
                  <a:lnTo>
                    <a:pt x="1560494" y="123281"/>
                  </a:lnTo>
                  <a:lnTo>
                    <a:pt x="1563977" y="122431"/>
                  </a:lnTo>
                  <a:lnTo>
                    <a:pt x="1567461" y="123065"/>
                  </a:lnTo>
                  <a:lnTo>
                    <a:pt x="1570944" y="122219"/>
                  </a:lnTo>
                  <a:lnTo>
                    <a:pt x="1574427" y="121373"/>
                  </a:lnTo>
                  <a:lnTo>
                    <a:pt x="1577910" y="133494"/>
                  </a:lnTo>
                  <a:lnTo>
                    <a:pt x="1581394" y="132671"/>
                  </a:lnTo>
                  <a:lnTo>
                    <a:pt x="1584877" y="132128"/>
                  </a:lnTo>
                  <a:lnTo>
                    <a:pt x="1588360" y="131306"/>
                  </a:lnTo>
                  <a:lnTo>
                    <a:pt x="1591843" y="130485"/>
                  </a:lnTo>
                  <a:lnTo>
                    <a:pt x="1595327" y="129946"/>
                  </a:lnTo>
                  <a:lnTo>
                    <a:pt x="1598810" y="129126"/>
                  </a:lnTo>
                  <a:lnTo>
                    <a:pt x="1602293" y="129712"/>
                  </a:lnTo>
                  <a:lnTo>
                    <a:pt x="1605776" y="128895"/>
                  </a:lnTo>
                  <a:lnTo>
                    <a:pt x="1609260" y="128079"/>
                  </a:lnTo>
                  <a:lnTo>
                    <a:pt x="1612743" y="129504"/>
                  </a:lnTo>
                  <a:lnTo>
                    <a:pt x="1616226" y="128692"/>
                  </a:lnTo>
                  <a:lnTo>
                    <a:pt x="1619709" y="131211"/>
                  </a:lnTo>
                  <a:lnTo>
                    <a:pt x="1623193" y="130405"/>
                  </a:lnTo>
                  <a:lnTo>
                    <a:pt x="1626676" y="130702"/>
                  </a:lnTo>
                  <a:lnTo>
                    <a:pt x="1630159" y="129899"/>
                  </a:lnTo>
                  <a:lnTo>
                    <a:pt x="1633642" y="129096"/>
                  </a:lnTo>
                  <a:lnTo>
                    <a:pt x="1637126" y="131310"/>
                  </a:lnTo>
                  <a:lnTo>
                    <a:pt x="1640609" y="130513"/>
                  </a:lnTo>
                  <a:lnTo>
                    <a:pt x="1644092" y="131620"/>
                  </a:lnTo>
                  <a:lnTo>
                    <a:pt x="1647575" y="130827"/>
                  </a:lnTo>
                  <a:lnTo>
                    <a:pt x="1651059" y="130035"/>
                  </a:lnTo>
                  <a:lnTo>
                    <a:pt x="1654542" y="131945"/>
                  </a:lnTo>
                  <a:lnTo>
                    <a:pt x="1658025" y="131158"/>
                  </a:lnTo>
                  <a:lnTo>
                    <a:pt x="1661508" y="132249"/>
                  </a:lnTo>
                  <a:lnTo>
                    <a:pt x="1664992" y="131465"/>
                  </a:lnTo>
                  <a:lnTo>
                    <a:pt x="1668475" y="130682"/>
                  </a:lnTo>
                  <a:lnTo>
                    <a:pt x="1671958" y="133095"/>
                  </a:lnTo>
                  <a:lnTo>
                    <a:pt x="1675441" y="132317"/>
                  </a:lnTo>
                  <a:lnTo>
                    <a:pt x="1678925" y="131805"/>
                  </a:lnTo>
                  <a:lnTo>
                    <a:pt x="1682408" y="131029"/>
                  </a:lnTo>
                  <a:lnTo>
                    <a:pt x="1685891" y="130253"/>
                  </a:lnTo>
                  <a:lnTo>
                    <a:pt x="1689374" y="130804"/>
                  </a:lnTo>
                  <a:lnTo>
                    <a:pt x="1692858" y="130031"/>
                  </a:lnTo>
                  <a:lnTo>
                    <a:pt x="1696341" y="132941"/>
                  </a:lnTo>
                  <a:lnTo>
                    <a:pt x="1699824" y="132174"/>
                  </a:lnTo>
                  <a:lnTo>
                    <a:pt x="1703307" y="131669"/>
                  </a:lnTo>
                  <a:lnTo>
                    <a:pt x="1706791" y="130904"/>
                  </a:lnTo>
                  <a:lnTo>
                    <a:pt x="1710274" y="130139"/>
                  </a:lnTo>
                  <a:lnTo>
                    <a:pt x="1713757" y="133275"/>
                  </a:lnTo>
                  <a:lnTo>
                    <a:pt x="1717240" y="132517"/>
                  </a:lnTo>
                  <a:lnTo>
                    <a:pt x="1720723" y="133561"/>
                  </a:lnTo>
                  <a:lnTo>
                    <a:pt x="1724207" y="132806"/>
                  </a:lnTo>
                  <a:lnTo>
                    <a:pt x="1727690" y="132052"/>
                  </a:lnTo>
                  <a:lnTo>
                    <a:pt x="1731173" y="131555"/>
                  </a:lnTo>
                  <a:lnTo>
                    <a:pt x="1734656" y="130802"/>
                  </a:lnTo>
                  <a:lnTo>
                    <a:pt x="1738140" y="130845"/>
                  </a:lnTo>
                  <a:lnTo>
                    <a:pt x="1741623" y="130199"/>
                  </a:lnTo>
                  <a:lnTo>
                    <a:pt x="1745106" y="129554"/>
                  </a:lnTo>
                  <a:lnTo>
                    <a:pt x="1748589" y="129599"/>
                  </a:lnTo>
                  <a:lnTo>
                    <a:pt x="1752073" y="128850"/>
                  </a:lnTo>
                  <a:lnTo>
                    <a:pt x="1755556" y="128360"/>
                  </a:lnTo>
                  <a:lnTo>
                    <a:pt x="1759039" y="127612"/>
                  </a:lnTo>
                  <a:lnTo>
                    <a:pt x="1762522" y="126865"/>
                  </a:lnTo>
                  <a:lnTo>
                    <a:pt x="1766006" y="126118"/>
                  </a:lnTo>
                  <a:lnTo>
                    <a:pt x="1769489" y="125372"/>
                  </a:lnTo>
                  <a:lnTo>
                    <a:pt x="1772972" y="124626"/>
                  </a:lnTo>
                  <a:lnTo>
                    <a:pt x="1776455" y="123880"/>
                  </a:lnTo>
                  <a:lnTo>
                    <a:pt x="1779939" y="123135"/>
                  </a:lnTo>
                  <a:lnTo>
                    <a:pt x="1783422" y="123170"/>
                  </a:lnTo>
                  <a:lnTo>
                    <a:pt x="1786905" y="122426"/>
                  </a:lnTo>
                  <a:lnTo>
                    <a:pt x="1790388" y="124271"/>
                  </a:lnTo>
                  <a:lnTo>
                    <a:pt x="1793872" y="123532"/>
                  </a:lnTo>
                  <a:lnTo>
                    <a:pt x="1797355" y="124336"/>
                  </a:lnTo>
                  <a:lnTo>
                    <a:pt x="1800838" y="123599"/>
                  </a:lnTo>
                  <a:lnTo>
                    <a:pt x="1804321" y="122864"/>
                  </a:lnTo>
                  <a:lnTo>
                    <a:pt x="1807805" y="126711"/>
                  </a:lnTo>
                  <a:lnTo>
                    <a:pt x="1811288" y="125982"/>
                  </a:lnTo>
                  <a:lnTo>
                    <a:pt x="1814771" y="126514"/>
                  </a:lnTo>
                  <a:lnTo>
                    <a:pt x="1818254" y="125788"/>
                  </a:lnTo>
                  <a:lnTo>
                    <a:pt x="1821738" y="125063"/>
                  </a:lnTo>
                  <a:lnTo>
                    <a:pt x="1825221" y="127343"/>
                  </a:lnTo>
                  <a:lnTo>
                    <a:pt x="1828704" y="126623"/>
                  </a:lnTo>
                  <a:lnTo>
                    <a:pt x="1832187" y="125903"/>
                  </a:lnTo>
                  <a:lnTo>
                    <a:pt x="1835671" y="125183"/>
                  </a:lnTo>
                  <a:lnTo>
                    <a:pt x="1839154" y="124464"/>
                  </a:lnTo>
                  <a:lnTo>
                    <a:pt x="1842637" y="123744"/>
                  </a:lnTo>
                  <a:lnTo>
                    <a:pt x="1846120" y="123026"/>
                  </a:lnTo>
                  <a:lnTo>
                    <a:pt x="1849604" y="123060"/>
                  </a:lnTo>
                  <a:lnTo>
                    <a:pt x="1853087" y="122343"/>
                  </a:lnTo>
                  <a:lnTo>
                    <a:pt x="1856570" y="121626"/>
                  </a:lnTo>
                  <a:lnTo>
                    <a:pt x="1860053" y="121663"/>
                  </a:lnTo>
                  <a:lnTo>
                    <a:pt x="1863537" y="120948"/>
                  </a:lnTo>
                  <a:lnTo>
                    <a:pt x="1867020" y="123475"/>
                  </a:lnTo>
                  <a:lnTo>
                    <a:pt x="1870503" y="122766"/>
                  </a:lnTo>
                  <a:lnTo>
                    <a:pt x="1873986" y="124290"/>
                  </a:lnTo>
                  <a:lnTo>
                    <a:pt x="1877470" y="123684"/>
                  </a:lnTo>
                  <a:lnTo>
                    <a:pt x="1880953" y="123079"/>
                  </a:lnTo>
                  <a:lnTo>
                    <a:pt x="1884436" y="122409"/>
                  </a:lnTo>
                  <a:lnTo>
                    <a:pt x="1887919" y="121704"/>
                  </a:lnTo>
                  <a:lnTo>
                    <a:pt x="1891403" y="125646"/>
                  </a:lnTo>
                  <a:lnTo>
                    <a:pt x="1894886" y="124949"/>
                  </a:lnTo>
                  <a:lnTo>
                    <a:pt x="1898369" y="124251"/>
                  </a:lnTo>
                  <a:lnTo>
                    <a:pt x="1901852" y="124524"/>
                  </a:lnTo>
                  <a:lnTo>
                    <a:pt x="1905336" y="123829"/>
                  </a:lnTo>
                  <a:lnTo>
                    <a:pt x="1908819" y="123860"/>
                  </a:lnTo>
                  <a:lnTo>
                    <a:pt x="1912302" y="123166"/>
                  </a:lnTo>
                  <a:lnTo>
                    <a:pt x="1915785" y="122473"/>
                  </a:lnTo>
                  <a:lnTo>
                    <a:pt x="1919269" y="122507"/>
                  </a:lnTo>
                  <a:lnTo>
                    <a:pt x="1922752" y="121815"/>
                  </a:lnTo>
                  <a:lnTo>
                    <a:pt x="1926235" y="122092"/>
                  </a:lnTo>
                  <a:lnTo>
                    <a:pt x="1929718" y="121402"/>
                  </a:lnTo>
                  <a:lnTo>
                    <a:pt x="1933202" y="120712"/>
                  </a:lnTo>
                  <a:lnTo>
                    <a:pt x="1936685" y="123392"/>
                  </a:lnTo>
                  <a:lnTo>
                    <a:pt x="1940168" y="122707"/>
                  </a:lnTo>
                  <a:lnTo>
                    <a:pt x="1943651" y="122023"/>
                  </a:lnTo>
                  <a:lnTo>
                    <a:pt x="1947135" y="121340"/>
                  </a:lnTo>
                  <a:lnTo>
                    <a:pt x="1950618" y="126343"/>
                  </a:lnTo>
                  <a:lnTo>
                    <a:pt x="1954101" y="125667"/>
                  </a:lnTo>
                  <a:lnTo>
                    <a:pt x="1957584" y="124992"/>
                  </a:lnTo>
                  <a:lnTo>
                    <a:pt x="1961068" y="125254"/>
                  </a:lnTo>
                  <a:lnTo>
                    <a:pt x="1964551" y="124581"/>
                  </a:lnTo>
                  <a:lnTo>
                    <a:pt x="1968034" y="125542"/>
                  </a:lnTo>
                  <a:lnTo>
                    <a:pt x="1971517" y="124872"/>
                  </a:lnTo>
                  <a:lnTo>
                    <a:pt x="1975001" y="124201"/>
                  </a:lnTo>
                  <a:lnTo>
                    <a:pt x="1978484" y="123765"/>
                  </a:lnTo>
                  <a:lnTo>
                    <a:pt x="1981967" y="123095"/>
                  </a:lnTo>
                  <a:lnTo>
                    <a:pt x="1985450" y="126367"/>
                  </a:lnTo>
                  <a:lnTo>
                    <a:pt x="1988934" y="125703"/>
                  </a:lnTo>
                  <a:lnTo>
                    <a:pt x="1992417" y="125040"/>
                  </a:lnTo>
                  <a:lnTo>
                    <a:pt x="1995900" y="124608"/>
                  </a:lnTo>
                  <a:lnTo>
                    <a:pt x="1999383" y="123945"/>
                  </a:lnTo>
                  <a:lnTo>
                    <a:pt x="2002867" y="126037"/>
                  </a:lnTo>
                  <a:lnTo>
                    <a:pt x="2006350" y="125379"/>
                  </a:lnTo>
                  <a:lnTo>
                    <a:pt x="2009833" y="124721"/>
                  </a:lnTo>
                  <a:lnTo>
                    <a:pt x="2013316" y="124292"/>
                  </a:lnTo>
                  <a:lnTo>
                    <a:pt x="2016799" y="123635"/>
                  </a:lnTo>
                  <a:lnTo>
                    <a:pt x="2020283" y="129751"/>
                  </a:lnTo>
                  <a:lnTo>
                    <a:pt x="2023766" y="129103"/>
                  </a:lnTo>
                  <a:lnTo>
                    <a:pt x="2027249" y="130672"/>
                  </a:lnTo>
                  <a:lnTo>
                    <a:pt x="2030732" y="130028"/>
                  </a:lnTo>
                  <a:lnTo>
                    <a:pt x="2034216" y="129383"/>
                  </a:lnTo>
                  <a:lnTo>
                    <a:pt x="2037699" y="134261"/>
                  </a:lnTo>
                  <a:lnTo>
                    <a:pt x="2041182" y="133713"/>
                  </a:lnTo>
                  <a:lnTo>
                    <a:pt x="2044665" y="133363"/>
                  </a:lnTo>
                  <a:lnTo>
                    <a:pt x="2048149" y="132728"/>
                  </a:lnTo>
                  <a:lnTo>
                    <a:pt x="2051632" y="132093"/>
                  </a:lnTo>
                  <a:lnTo>
                    <a:pt x="2055115" y="132539"/>
                  </a:lnTo>
                  <a:lnTo>
                    <a:pt x="2058598" y="131905"/>
                  </a:lnTo>
                  <a:lnTo>
                    <a:pt x="2062082" y="132351"/>
                  </a:lnTo>
                  <a:lnTo>
                    <a:pt x="2065565" y="131719"/>
                  </a:lnTo>
                  <a:lnTo>
                    <a:pt x="2069048" y="131088"/>
                  </a:lnTo>
                  <a:lnTo>
                    <a:pt x="2072531" y="131396"/>
                  </a:lnTo>
                  <a:lnTo>
                    <a:pt x="2076015" y="130854"/>
                  </a:lnTo>
                  <a:lnTo>
                    <a:pt x="2079498" y="130706"/>
                  </a:lnTo>
                  <a:lnTo>
                    <a:pt x="2082981" y="130078"/>
                  </a:lnTo>
                  <a:lnTo>
                    <a:pt x="2086464" y="129450"/>
                  </a:lnTo>
                  <a:lnTo>
                    <a:pt x="2089948" y="131609"/>
                  </a:lnTo>
                  <a:lnTo>
                    <a:pt x="2093431" y="130985"/>
                  </a:lnTo>
                  <a:lnTo>
                    <a:pt x="2096914" y="131427"/>
                  </a:lnTo>
                  <a:lnTo>
                    <a:pt x="2100397" y="130805"/>
                  </a:lnTo>
                  <a:lnTo>
                    <a:pt x="2103881" y="133144"/>
                  </a:lnTo>
                  <a:lnTo>
                    <a:pt x="2107364" y="132526"/>
                  </a:lnTo>
                  <a:lnTo>
                    <a:pt x="2110847" y="131909"/>
                  </a:lnTo>
                  <a:lnTo>
                    <a:pt x="2114330" y="132133"/>
                  </a:lnTo>
                  <a:lnTo>
                    <a:pt x="2117814" y="131517"/>
                  </a:lnTo>
                  <a:lnTo>
                    <a:pt x="2121297" y="131951"/>
                  </a:lnTo>
                  <a:lnTo>
                    <a:pt x="2124780" y="131337"/>
                  </a:lnTo>
                  <a:lnTo>
                    <a:pt x="2128263" y="130723"/>
                  </a:lnTo>
                  <a:lnTo>
                    <a:pt x="2131747" y="131576"/>
                  </a:lnTo>
                  <a:lnTo>
                    <a:pt x="2135230" y="130964"/>
                  </a:lnTo>
                  <a:lnTo>
                    <a:pt x="2138713" y="132850"/>
                  </a:lnTo>
                  <a:lnTo>
                    <a:pt x="2142196" y="132242"/>
                  </a:lnTo>
                  <a:lnTo>
                    <a:pt x="2145680" y="131634"/>
                  </a:lnTo>
                  <a:lnTo>
                    <a:pt x="2149163" y="132475"/>
                  </a:lnTo>
                  <a:lnTo>
                    <a:pt x="2152646" y="131870"/>
                  </a:lnTo>
                  <a:lnTo>
                    <a:pt x="2156129" y="132090"/>
                  </a:lnTo>
                  <a:lnTo>
                    <a:pt x="2159613" y="131486"/>
                  </a:lnTo>
                  <a:lnTo>
                    <a:pt x="2163096" y="130882"/>
                  </a:lnTo>
                  <a:lnTo>
                    <a:pt x="2166579" y="138390"/>
                  </a:lnTo>
                  <a:lnTo>
                    <a:pt x="2170062" y="137797"/>
                  </a:lnTo>
                  <a:lnTo>
                    <a:pt x="2173546" y="141155"/>
                  </a:lnTo>
                  <a:lnTo>
                    <a:pt x="2177029" y="140567"/>
                  </a:lnTo>
                  <a:lnTo>
                    <a:pt x="2180512" y="141542"/>
                  </a:lnTo>
                  <a:lnTo>
                    <a:pt x="2183995" y="140956"/>
                  </a:lnTo>
                  <a:lnTo>
                    <a:pt x="2187479" y="140371"/>
                  </a:lnTo>
                  <a:lnTo>
                    <a:pt x="2190962" y="141730"/>
                  </a:lnTo>
                  <a:lnTo>
                    <a:pt x="2194445" y="141147"/>
                  </a:lnTo>
                  <a:lnTo>
                    <a:pt x="2197928" y="142497"/>
                  </a:lnTo>
                  <a:lnTo>
                    <a:pt x="2201412" y="141917"/>
                  </a:lnTo>
                  <a:lnTo>
                    <a:pt x="2204895" y="141337"/>
                  </a:lnTo>
                  <a:lnTo>
                    <a:pt x="2208378" y="141527"/>
                  </a:lnTo>
                  <a:lnTo>
                    <a:pt x="2211861" y="140949"/>
                  </a:lnTo>
                  <a:lnTo>
                    <a:pt x="2215345" y="140563"/>
                  </a:lnTo>
                  <a:lnTo>
                    <a:pt x="2218828" y="139985"/>
                  </a:lnTo>
                  <a:lnTo>
                    <a:pt x="2222311" y="139408"/>
                  </a:lnTo>
                  <a:lnTo>
                    <a:pt x="2225794" y="139602"/>
                  </a:lnTo>
                  <a:lnTo>
                    <a:pt x="2229278" y="139025"/>
                  </a:lnTo>
                  <a:lnTo>
                    <a:pt x="2232761" y="141134"/>
                  </a:lnTo>
                  <a:lnTo>
                    <a:pt x="2236244" y="140561"/>
                  </a:lnTo>
                  <a:lnTo>
                    <a:pt x="2239727" y="139989"/>
                  </a:lnTo>
                  <a:lnTo>
                    <a:pt x="2243211" y="140180"/>
                  </a:lnTo>
                  <a:lnTo>
                    <a:pt x="2246694" y="139609"/>
                  </a:lnTo>
                  <a:lnTo>
                    <a:pt x="2250177" y="142071"/>
                  </a:lnTo>
                  <a:lnTo>
                    <a:pt x="2253660" y="141504"/>
                  </a:lnTo>
                  <a:lnTo>
                    <a:pt x="2257144" y="142441"/>
                  </a:lnTo>
                  <a:lnTo>
                    <a:pt x="2260627" y="141876"/>
                  </a:lnTo>
                  <a:lnTo>
                    <a:pt x="2264110" y="141311"/>
                  </a:lnTo>
                  <a:lnTo>
                    <a:pt x="2267593" y="141122"/>
                  </a:lnTo>
                  <a:lnTo>
                    <a:pt x="2271077" y="140558"/>
                  </a:lnTo>
                  <a:lnTo>
                    <a:pt x="2274560" y="140558"/>
                  </a:lnTo>
                  <a:lnTo>
                    <a:pt x="2278043" y="139995"/>
                  </a:lnTo>
                  <a:lnTo>
                    <a:pt x="2281526" y="139433"/>
                  </a:lnTo>
                  <a:lnTo>
                    <a:pt x="2285010" y="140371"/>
                  </a:lnTo>
                  <a:lnTo>
                    <a:pt x="2288493" y="139810"/>
                  </a:lnTo>
                  <a:lnTo>
                    <a:pt x="2291976" y="141300"/>
                  </a:lnTo>
                  <a:lnTo>
                    <a:pt x="2295459" y="140742"/>
                  </a:lnTo>
                  <a:lnTo>
                    <a:pt x="2298942" y="140185"/>
                  </a:lnTo>
                  <a:lnTo>
                    <a:pt x="2302426" y="139813"/>
                  </a:lnTo>
                  <a:lnTo>
                    <a:pt x="2305909" y="139256"/>
                  </a:lnTo>
                  <a:lnTo>
                    <a:pt x="2309392" y="139072"/>
                  </a:lnTo>
                  <a:lnTo>
                    <a:pt x="2312875" y="138516"/>
                  </a:lnTo>
                  <a:lnTo>
                    <a:pt x="2316359" y="137960"/>
                  </a:lnTo>
                  <a:lnTo>
                    <a:pt x="2319842" y="141289"/>
                  </a:lnTo>
                  <a:lnTo>
                    <a:pt x="2323325" y="140738"/>
                  </a:lnTo>
                  <a:lnTo>
                    <a:pt x="2326808" y="140187"/>
                  </a:lnTo>
                  <a:lnTo>
                    <a:pt x="2330292" y="139636"/>
                  </a:lnTo>
                  <a:lnTo>
                    <a:pt x="2333775" y="140919"/>
                  </a:lnTo>
                  <a:lnTo>
                    <a:pt x="2337258" y="140371"/>
                  </a:lnTo>
                  <a:lnTo>
                    <a:pt x="2340741" y="139823"/>
                  </a:lnTo>
                  <a:lnTo>
                    <a:pt x="2344225" y="144161"/>
                  </a:lnTo>
                  <a:lnTo>
                    <a:pt x="2347708" y="143619"/>
                  </a:lnTo>
                  <a:lnTo>
                    <a:pt x="2351191" y="144506"/>
                  </a:lnTo>
                  <a:lnTo>
                    <a:pt x="2354674" y="143966"/>
                  </a:lnTo>
                  <a:lnTo>
                    <a:pt x="2358158" y="143426"/>
                  </a:lnTo>
                  <a:lnTo>
                    <a:pt x="2361641" y="145725"/>
                  </a:lnTo>
                  <a:lnTo>
                    <a:pt x="2365124" y="145189"/>
                  </a:lnTo>
                  <a:lnTo>
                    <a:pt x="2368607" y="144829"/>
                  </a:lnTo>
                  <a:lnTo>
                    <a:pt x="2372091" y="144294"/>
                  </a:lnTo>
                  <a:lnTo>
                    <a:pt x="2375574" y="143758"/>
                  </a:lnTo>
                  <a:lnTo>
                    <a:pt x="2379057" y="143576"/>
                  </a:lnTo>
                  <a:lnTo>
                    <a:pt x="2382540" y="143042"/>
                  </a:lnTo>
                  <a:lnTo>
                    <a:pt x="2386024" y="143567"/>
                  </a:lnTo>
                  <a:lnTo>
                    <a:pt x="2389507" y="143034"/>
                  </a:lnTo>
                  <a:lnTo>
                    <a:pt x="2392990" y="142501"/>
                  </a:lnTo>
                  <a:lnTo>
                    <a:pt x="2396473" y="142498"/>
                  </a:lnTo>
                  <a:lnTo>
                    <a:pt x="2399957" y="141966"/>
                  </a:lnTo>
                  <a:lnTo>
                    <a:pt x="2403440" y="143194"/>
                  </a:lnTo>
                  <a:lnTo>
                    <a:pt x="2406923" y="142664"/>
                  </a:lnTo>
                  <a:lnTo>
                    <a:pt x="2410406" y="144579"/>
                  </a:lnTo>
                  <a:lnTo>
                    <a:pt x="2413890" y="144053"/>
                  </a:lnTo>
                  <a:lnTo>
                    <a:pt x="2417373" y="143526"/>
                  </a:lnTo>
                  <a:lnTo>
                    <a:pt x="2420856" y="143000"/>
                  </a:lnTo>
                  <a:lnTo>
                    <a:pt x="2424339" y="142473"/>
                  </a:lnTo>
                  <a:lnTo>
                    <a:pt x="2427823" y="143859"/>
                  </a:lnTo>
                  <a:lnTo>
                    <a:pt x="2431306" y="143335"/>
                  </a:lnTo>
                  <a:lnTo>
                    <a:pt x="2434789" y="142811"/>
                  </a:lnTo>
                  <a:lnTo>
                    <a:pt x="2438272" y="144016"/>
                  </a:lnTo>
                  <a:lnTo>
                    <a:pt x="2441756" y="143495"/>
                  </a:lnTo>
                  <a:lnTo>
                    <a:pt x="2445239" y="144177"/>
                  </a:lnTo>
                  <a:lnTo>
                    <a:pt x="2448722" y="143658"/>
                  </a:lnTo>
                  <a:lnTo>
                    <a:pt x="2452205" y="143138"/>
                  </a:lnTo>
                  <a:lnTo>
                    <a:pt x="2455689" y="143477"/>
                  </a:lnTo>
                  <a:lnTo>
                    <a:pt x="2459172" y="142959"/>
                  </a:lnTo>
                  <a:lnTo>
                    <a:pt x="2462655" y="149197"/>
                  </a:lnTo>
                  <a:lnTo>
                    <a:pt x="2466138" y="148686"/>
                  </a:lnTo>
                  <a:lnTo>
                    <a:pt x="2469622" y="148176"/>
                  </a:lnTo>
                  <a:lnTo>
                    <a:pt x="2473105" y="148497"/>
                  </a:lnTo>
                  <a:lnTo>
                    <a:pt x="2476588" y="147988"/>
                  </a:lnTo>
                  <a:lnTo>
                    <a:pt x="2480071" y="147811"/>
                  </a:lnTo>
                  <a:lnTo>
                    <a:pt x="2483555" y="147303"/>
                  </a:lnTo>
                  <a:lnTo>
                    <a:pt x="2487038" y="148452"/>
                  </a:lnTo>
                  <a:lnTo>
                    <a:pt x="2490521" y="147946"/>
                  </a:lnTo>
                  <a:lnTo>
                    <a:pt x="2494004" y="147440"/>
                  </a:lnTo>
                  <a:lnTo>
                    <a:pt x="2497488" y="148789"/>
                  </a:lnTo>
                  <a:lnTo>
                    <a:pt x="2500971" y="148353"/>
                  </a:lnTo>
                  <a:lnTo>
                    <a:pt x="2504454" y="149542"/>
                  </a:lnTo>
                  <a:lnTo>
                    <a:pt x="2507937" y="149041"/>
                  </a:lnTo>
                  <a:lnTo>
                    <a:pt x="2511421" y="148539"/>
                  </a:lnTo>
                  <a:lnTo>
                    <a:pt x="2514904" y="149017"/>
                  </a:lnTo>
                  <a:lnTo>
                    <a:pt x="2518387" y="148517"/>
                  </a:lnTo>
                  <a:lnTo>
                    <a:pt x="2521870" y="148343"/>
                  </a:lnTo>
                  <a:lnTo>
                    <a:pt x="2525354" y="147843"/>
                  </a:lnTo>
                  <a:lnTo>
                    <a:pt x="2528837" y="147344"/>
                  </a:lnTo>
                  <a:lnTo>
                    <a:pt x="2532320" y="147172"/>
                  </a:lnTo>
                  <a:lnTo>
                    <a:pt x="2535803" y="146673"/>
                  </a:lnTo>
                  <a:lnTo>
                    <a:pt x="2539287" y="147153"/>
                  </a:lnTo>
                  <a:lnTo>
                    <a:pt x="2542770" y="146656"/>
                  </a:lnTo>
                  <a:lnTo>
                    <a:pt x="2546253" y="146159"/>
                  </a:lnTo>
                  <a:lnTo>
                    <a:pt x="2549736" y="145825"/>
                  </a:lnTo>
                  <a:lnTo>
                    <a:pt x="2553220" y="145328"/>
                  </a:lnTo>
                  <a:lnTo>
                    <a:pt x="2556703" y="146946"/>
                  </a:lnTo>
                  <a:lnTo>
                    <a:pt x="2560186" y="146452"/>
                  </a:lnTo>
                  <a:lnTo>
                    <a:pt x="2563669" y="145958"/>
                  </a:lnTo>
                  <a:lnTo>
                    <a:pt x="2567153" y="145464"/>
                  </a:lnTo>
                  <a:lnTo>
                    <a:pt x="2570636" y="144970"/>
                  </a:lnTo>
                  <a:lnTo>
                    <a:pt x="2574119" y="145612"/>
                  </a:lnTo>
                  <a:lnTo>
                    <a:pt x="2577602" y="145120"/>
                  </a:lnTo>
                  <a:lnTo>
                    <a:pt x="2581085" y="145275"/>
                  </a:lnTo>
                  <a:lnTo>
                    <a:pt x="2584569" y="144784"/>
                  </a:lnTo>
                  <a:lnTo>
                    <a:pt x="2588052" y="144293"/>
                  </a:lnTo>
                  <a:lnTo>
                    <a:pt x="2591535" y="143802"/>
                  </a:lnTo>
                  <a:lnTo>
                    <a:pt x="2595018" y="143312"/>
                  </a:lnTo>
                  <a:lnTo>
                    <a:pt x="2598502" y="143955"/>
                  </a:lnTo>
                  <a:lnTo>
                    <a:pt x="2601985" y="143465"/>
                  </a:lnTo>
                  <a:lnTo>
                    <a:pt x="2605468" y="142976"/>
                  </a:lnTo>
                  <a:lnTo>
                    <a:pt x="2608951" y="142487"/>
                  </a:lnTo>
                  <a:lnTo>
                    <a:pt x="2612435" y="141999"/>
                  </a:lnTo>
                  <a:lnTo>
                    <a:pt x="2615918" y="141834"/>
                  </a:lnTo>
                  <a:lnTo>
                    <a:pt x="2619401" y="141346"/>
                  </a:lnTo>
                  <a:lnTo>
                    <a:pt x="2622884" y="140858"/>
                  </a:lnTo>
                  <a:lnTo>
                    <a:pt x="2626368" y="140695"/>
                  </a:lnTo>
                  <a:lnTo>
                    <a:pt x="2629851" y="140208"/>
                  </a:lnTo>
                  <a:lnTo>
                    <a:pt x="2633334" y="140695"/>
                  </a:lnTo>
                  <a:lnTo>
                    <a:pt x="2636817" y="140209"/>
                  </a:lnTo>
                  <a:lnTo>
                    <a:pt x="2640301" y="141178"/>
                  </a:lnTo>
                  <a:lnTo>
                    <a:pt x="2643784" y="140693"/>
                  </a:lnTo>
                  <a:lnTo>
                    <a:pt x="2647267" y="140209"/>
                  </a:lnTo>
                  <a:lnTo>
                    <a:pt x="2650750" y="141014"/>
                  </a:lnTo>
                  <a:lnTo>
                    <a:pt x="2654234" y="140531"/>
                  </a:lnTo>
                  <a:lnTo>
                    <a:pt x="2657717" y="140049"/>
                  </a:lnTo>
                  <a:lnTo>
                    <a:pt x="2661200" y="139567"/>
                  </a:lnTo>
                  <a:lnTo>
                    <a:pt x="2664683" y="139085"/>
                  </a:lnTo>
                  <a:lnTo>
                    <a:pt x="2668167" y="139569"/>
                  </a:lnTo>
                  <a:lnTo>
                    <a:pt x="2671650" y="139088"/>
                  </a:lnTo>
                  <a:lnTo>
                    <a:pt x="2675133" y="139731"/>
                  </a:lnTo>
                  <a:lnTo>
                    <a:pt x="2678616" y="139252"/>
                  </a:lnTo>
                  <a:lnTo>
                    <a:pt x="2682100" y="138772"/>
                  </a:lnTo>
                  <a:lnTo>
                    <a:pt x="2685583" y="138774"/>
                  </a:lnTo>
                  <a:lnTo>
                    <a:pt x="2689066" y="138296"/>
                  </a:lnTo>
                  <a:lnTo>
                    <a:pt x="2692549" y="138938"/>
                  </a:lnTo>
                  <a:lnTo>
                    <a:pt x="2696033" y="138461"/>
                  </a:lnTo>
                  <a:lnTo>
                    <a:pt x="2699516" y="137984"/>
                  </a:lnTo>
                  <a:lnTo>
                    <a:pt x="2702999" y="138307"/>
                  </a:lnTo>
                  <a:lnTo>
                    <a:pt x="2706482" y="137831"/>
                  </a:lnTo>
                  <a:lnTo>
                    <a:pt x="2709966" y="139423"/>
                  </a:lnTo>
                  <a:lnTo>
                    <a:pt x="2713449" y="138949"/>
                  </a:lnTo>
                  <a:lnTo>
                    <a:pt x="2716932" y="138476"/>
                  </a:lnTo>
                  <a:lnTo>
                    <a:pt x="2720415" y="138003"/>
                  </a:lnTo>
                  <a:lnTo>
                    <a:pt x="2723899" y="137530"/>
                  </a:lnTo>
                  <a:lnTo>
                    <a:pt x="2727382" y="138167"/>
                  </a:lnTo>
                  <a:lnTo>
                    <a:pt x="2730865" y="137695"/>
                  </a:lnTo>
                  <a:lnTo>
                    <a:pt x="2734348" y="137224"/>
                  </a:lnTo>
                  <a:lnTo>
                    <a:pt x="2737832" y="136752"/>
                  </a:lnTo>
                  <a:lnTo>
                    <a:pt x="2741315" y="136281"/>
                  </a:lnTo>
                  <a:lnTo>
                    <a:pt x="2744798" y="137394"/>
                  </a:lnTo>
                  <a:lnTo>
                    <a:pt x="2748281" y="136924"/>
                  </a:lnTo>
                  <a:lnTo>
                    <a:pt x="2751765" y="137401"/>
                  </a:lnTo>
                  <a:lnTo>
                    <a:pt x="2755248" y="136933"/>
                  </a:lnTo>
                  <a:lnTo>
                    <a:pt x="2758731" y="136465"/>
                  </a:lnTo>
                  <a:lnTo>
                    <a:pt x="2762214" y="137099"/>
                  </a:lnTo>
                  <a:lnTo>
                    <a:pt x="2765698" y="136632"/>
                  </a:lnTo>
                  <a:lnTo>
                    <a:pt x="2769181" y="136165"/>
                  </a:lnTo>
                  <a:lnTo>
                    <a:pt x="2772664" y="135699"/>
                  </a:lnTo>
                  <a:lnTo>
                    <a:pt x="2776147" y="135232"/>
                  </a:lnTo>
                  <a:lnTo>
                    <a:pt x="2779631" y="135239"/>
                  </a:lnTo>
                  <a:lnTo>
                    <a:pt x="2783114" y="134773"/>
                  </a:lnTo>
                  <a:lnTo>
                    <a:pt x="2786597" y="135409"/>
                  </a:lnTo>
                  <a:lnTo>
                    <a:pt x="2790080" y="134944"/>
                  </a:lnTo>
                  <a:lnTo>
                    <a:pt x="2793564" y="137601"/>
                  </a:lnTo>
                  <a:lnTo>
                    <a:pt x="2797047" y="137140"/>
                  </a:lnTo>
                  <a:lnTo>
                    <a:pt x="2800530" y="136679"/>
                  </a:lnTo>
                  <a:lnTo>
                    <a:pt x="2804013" y="137457"/>
                  </a:lnTo>
                  <a:lnTo>
                    <a:pt x="2807497" y="136997"/>
                  </a:lnTo>
                  <a:lnTo>
                    <a:pt x="2810980" y="136847"/>
                  </a:lnTo>
                  <a:lnTo>
                    <a:pt x="2814463" y="136388"/>
                  </a:lnTo>
                  <a:lnTo>
                    <a:pt x="2817946" y="135929"/>
                  </a:lnTo>
                  <a:lnTo>
                    <a:pt x="2821430" y="137322"/>
                  </a:lnTo>
                  <a:lnTo>
                    <a:pt x="2824913" y="136865"/>
                  </a:lnTo>
                  <a:lnTo>
                    <a:pt x="2828396" y="143219"/>
                  </a:lnTo>
                  <a:lnTo>
                    <a:pt x="2831879" y="142769"/>
                  </a:lnTo>
                  <a:lnTo>
                    <a:pt x="2835363" y="142319"/>
                  </a:lnTo>
                  <a:lnTo>
                    <a:pt x="2838846" y="142317"/>
                  </a:lnTo>
                  <a:lnTo>
                    <a:pt x="2842329" y="141867"/>
                  </a:lnTo>
                  <a:lnTo>
                    <a:pt x="2845812" y="141567"/>
                  </a:lnTo>
                  <a:lnTo>
                    <a:pt x="2849296" y="141118"/>
                  </a:lnTo>
                  <a:lnTo>
                    <a:pt x="2852779" y="140670"/>
                  </a:lnTo>
                  <a:lnTo>
                    <a:pt x="2856262" y="140371"/>
                  </a:lnTo>
                  <a:lnTo>
                    <a:pt x="2859745" y="139922"/>
                  </a:lnTo>
                  <a:lnTo>
                    <a:pt x="2863229" y="140221"/>
                  </a:lnTo>
                  <a:lnTo>
                    <a:pt x="2866712" y="139774"/>
                  </a:lnTo>
                  <a:lnTo>
                    <a:pt x="2870195" y="140371"/>
                  </a:lnTo>
                  <a:lnTo>
                    <a:pt x="2873678" y="139924"/>
                  </a:lnTo>
                  <a:lnTo>
                    <a:pt x="2877161" y="139478"/>
                  </a:lnTo>
                  <a:lnTo>
                    <a:pt x="2880645" y="139479"/>
                  </a:lnTo>
                  <a:lnTo>
                    <a:pt x="2884128" y="139034"/>
                  </a:lnTo>
                  <a:lnTo>
                    <a:pt x="2887611" y="140223"/>
                  </a:lnTo>
                  <a:lnTo>
                    <a:pt x="2891094" y="139779"/>
                  </a:lnTo>
                  <a:lnTo>
                    <a:pt x="2894578" y="139335"/>
                  </a:lnTo>
                  <a:lnTo>
                    <a:pt x="2898061" y="140076"/>
                  </a:lnTo>
                  <a:lnTo>
                    <a:pt x="2901544" y="139633"/>
                  </a:lnTo>
                  <a:lnTo>
                    <a:pt x="2905027" y="139634"/>
                  </a:lnTo>
                  <a:lnTo>
                    <a:pt x="2908511" y="139193"/>
                  </a:lnTo>
                  <a:lnTo>
                    <a:pt x="2911994" y="138751"/>
                  </a:lnTo>
                  <a:lnTo>
                    <a:pt x="2915477" y="138606"/>
                  </a:lnTo>
                  <a:lnTo>
                    <a:pt x="2918960" y="138165"/>
                  </a:lnTo>
                  <a:lnTo>
                    <a:pt x="2922444" y="138315"/>
                  </a:lnTo>
                  <a:lnTo>
                    <a:pt x="2925927" y="137875"/>
                  </a:lnTo>
                  <a:lnTo>
                    <a:pt x="2929410" y="137435"/>
                  </a:lnTo>
                  <a:lnTo>
                    <a:pt x="2932893" y="138175"/>
                  </a:lnTo>
                  <a:lnTo>
                    <a:pt x="2936377" y="137736"/>
                  </a:lnTo>
                  <a:lnTo>
                    <a:pt x="2939860" y="139059"/>
                  </a:lnTo>
                  <a:lnTo>
                    <a:pt x="2943343" y="138622"/>
                  </a:lnTo>
                  <a:lnTo>
                    <a:pt x="2946826" y="139208"/>
                  </a:lnTo>
                  <a:lnTo>
                    <a:pt x="2950310" y="138772"/>
                  </a:lnTo>
                  <a:lnTo>
                    <a:pt x="2953793" y="138337"/>
                  </a:lnTo>
                  <a:lnTo>
                    <a:pt x="2957276" y="137901"/>
                  </a:lnTo>
                  <a:lnTo>
                    <a:pt x="2960759" y="137466"/>
                  </a:lnTo>
                  <a:lnTo>
                    <a:pt x="2964243" y="141806"/>
                  </a:lnTo>
                  <a:lnTo>
                    <a:pt x="2967726" y="141375"/>
                  </a:lnTo>
                  <a:lnTo>
                    <a:pt x="2971209" y="140945"/>
                  </a:lnTo>
                  <a:lnTo>
                    <a:pt x="2974692" y="141516"/>
                  </a:lnTo>
                  <a:lnTo>
                    <a:pt x="2978176" y="141086"/>
                  </a:lnTo>
                  <a:lnTo>
                    <a:pt x="2981659" y="141940"/>
                  </a:lnTo>
                  <a:lnTo>
                    <a:pt x="2985142" y="141512"/>
                  </a:lnTo>
                  <a:lnTo>
                    <a:pt x="2988625" y="141084"/>
                  </a:lnTo>
                  <a:lnTo>
                    <a:pt x="2992109" y="141509"/>
                  </a:lnTo>
                  <a:lnTo>
                    <a:pt x="2995592" y="141082"/>
                  </a:lnTo>
                  <a:lnTo>
                    <a:pt x="2999075" y="141081"/>
                  </a:lnTo>
                  <a:lnTo>
                    <a:pt x="3002558" y="140655"/>
                  </a:lnTo>
                  <a:lnTo>
                    <a:pt x="3006042" y="140228"/>
                  </a:lnTo>
                  <a:lnTo>
                    <a:pt x="3009525" y="140371"/>
                  </a:lnTo>
                  <a:lnTo>
                    <a:pt x="3013008" y="139945"/>
                  </a:lnTo>
                  <a:lnTo>
                    <a:pt x="3016491" y="140653"/>
                  </a:lnTo>
                  <a:lnTo>
                    <a:pt x="3019975" y="140229"/>
                  </a:lnTo>
                  <a:lnTo>
                    <a:pt x="3023458" y="139946"/>
                  </a:lnTo>
                  <a:lnTo>
                    <a:pt x="3026941" y="139522"/>
                  </a:lnTo>
                  <a:lnTo>
                    <a:pt x="3030424" y="139098"/>
                  </a:lnTo>
                  <a:lnTo>
                    <a:pt x="3033908" y="141353"/>
                  </a:lnTo>
                  <a:lnTo>
                    <a:pt x="3037391" y="140932"/>
                  </a:lnTo>
                  <a:lnTo>
                    <a:pt x="3040874" y="140651"/>
                  </a:lnTo>
                  <a:lnTo>
                    <a:pt x="3044357" y="140230"/>
                  </a:lnTo>
                  <a:lnTo>
                    <a:pt x="3047841" y="139809"/>
                  </a:lnTo>
                  <a:lnTo>
                    <a:pt x="3051324" y="140371"/>
                  </a:lnTo>
                  <a:lnTo>
                    <a:pt x="3054807" y="139951"/>
                  </a:lnTo>
                  <a:lnTo>
                    <a:pt x="3058290" y="140231"/>
                  </a:lnTo>
                  <a:lnTo>
                    <a:pt x="3061774" y="139812"/>
                  </a:lnTo>
                  <a:lnTo>
                    <a:pt x="3065257" y="139393"/>
                  </a:lnTo>
                  <a:lnTo>
                    <a:pt x="3068740" y="141342"/>
                  </a:lnTo>
                  <a:lnTo>
                    <a:pt x="3072223" y="140926"/>
                  </a:lnTo>
                  <a:lnTo>
                    <a:pt x="3075707" y="141202"/>
                  </a:lnTo>
                  <a:lnTo>
                    <a:pt x="3079190" y="140786"/>
                  </a:lnTo>
                  <a:lnTo>
                    <a:pt x="3082673" y="140371"/>
                  </a:lnTo>
                  <a:lnTo>
                    <a:pt x="3086156" y="142024"/>
                  </a:lnTo>
                  <a:lnTo>
                    <a:pt x="3089640" y="141611"/>
                  </a:lnTo>
                  <a:lnTo>
                    <a:pt x="3093123" y="143113"/>
                  </a:lnTo>
                  <a:lnTo>
                    <a:pt x="3096606" y="142702"/>
                  </a:lnTo>
                  <a:lnTo>
                    <a:pt x="3100089" y="146211"/>
                  </a:lnTo>
                  <a:lnTo>
                    <a:pt x="3103573" y="145802"/>
                  </a:lnTo>
                  <a:lnTo>
                    <a:pt x="3107056" y="145394"/>
                  </a:lnTo>
                  <a:lnTo>
                    <a:pt x="3110539" y="144986"/>
                  </a:lnTo>
                  <a:lnTo>
                    <a:pt x="3114022" y="144579"/>
                  </a:lnTo>
                  <a:lnTo>
                    <a:pt x="3117506" y="145378"/>
                  </a:lnTo>
                  <a:lnTo>
                    <a:pt x="3120989" y="144971"/>
                  </a:lnTo>
                  <a:lnTo>
                    <a:pt x="3124472" y="144565"/>
                  </a:lnTo>
                  <a:lnTo>
                    <a:pt x="3127955" y="145094"/>
                  </a:lnTo>
                  <a:lnTo>
                    <a:pt x="3131439" y="144689"/>
                  </a:lnTo>
                  <a:lnTo>
                    <a:pt x="3134922" y="145483"/>
                  </a:lnTo>
                  <a:lnTo>
                    <a:pt x="3138405" y="145079"/>
                  </a:lnTo>
                  <a:lnTo>
                    <a:pt x="3141888" y="144675"/>
                  </a:lnTo>
                  <a:lnTo>
                    <a:pt x="3145372" y="144271"/>
                  </a:lnTo>
                  <a:lnTo>
                    <a:pt x="3148855" y="143867"/>
                  </a:lnTo>
                  <a:lnTo>
                    <a:pt x="3152338" y="143463"/>
                  </a:lnTo>
                  <a:lnTo>
                    <a:pt x="3155821" y="143059"/>
                  </a:lnTo>
                  <a:lnTo>
                    <a:pt x="3159304" y="142656"/>
                  </a:lnTo>
                  <a:lnTo>
                    <a:pt x="3162788" y="142520"/>
                  </a:lnTo>
                  <a:lnTo>
                    <a:pt x="3166271" y="142116"/>
                  </a:lnTo>
                  <a:lnTo>
                    <a:pt x="3169754" y="141981"/>
                  </a:lnTo>
                  <a:lnTo>
                    <a:pt x="3173237" y="141578"/>
                  </a:lnTo>
                  <a:lnTo>
                    <a:pt x="3176721" y="144628"/>
                  </a:lnTo>
                  <a:lnTo>
                    <a:pt x="3180204" y="144228"/>
                  </a:lnTo>
                  <a:lnTo>
                    <a:pt x="3183687" y="143829"/>
                  </a:lnTo>
                  <a:lnTo>
                    <a:pt x="3187170" y="145531"/>
                  </a:lnTo>
                  <a:lnTo>
                    <a:pt x="3190654" y="145134"/>
                  </a:lnTo>
                  <a:lnTo>
                    <a:pt x="3194137" y="144998"/>
                  </a:lnTo>
                  <a:lnTo>
                    <a:pt x="3197620" y="144601"/>
                  </a:lnTo>
                  <a:lnTo>
                    <a:pt x="3201103" y="144203"/>
                  </a:lnTo>
                  <a:lnTo>
                    <a:pt x="3204587" y="145633"/>
                  </a:lnTo>
                  <a:lnTo>
                    <a:pt x="3208070" y="145238"/>
                  </a:lnTo>
                  <a:lnTo>
                    <a:pt x="3211553" y="145103"/>
                  </a:lnTo>
                  <a:lnTo>
                    <a:pt x="3215036" y="144708"/>
                  </a:lnTo>
                  <a:lnTo>
                    <a:pt x="3218520" y="144313"/>
                  </a:lnTo>
                  <a:lnTo>
                    <a:pt x="3222003" y="143918"/>
                  </a:lnTo>
                  <a:lnTo>
                    <a:pt x="3225486" y="143524"/>
                  </a:lnTo>
                  <a:lnTo>
                    <a:pt x="3228969" y="143390"/>
                  </a:lnTo>
                  <a:lnTo>
                    <a:pt x="3232453" y="142996"/>
                  </a:lnTo>
                  <a:lnTo>
                    <a:pt x="3235936" y="142602"/>
                  </a:lnTo>
                  <a:lnTo>
                    <a:pt x="3239419" y="143380"/>
                  </a:lnTo>
                  <a:lnTo>
                    <a:pt x="3242902" y="142988"/>
                  </a:lnTo>
                  <a:lnTo>
                    <a:pt x="3246386" y="146718"/>
                  </a:lnTo>
                  <a:lnTo>
                    <a:pt x="3249869" y="146328"/>
                  </a:lnTo>
                  <a:lnTo>
                    <a:pt x="3253352" y="150363"/>
                  </a:lnTo>
                  <a:lnTo>
                    <a:pt x="3256835" y="149978"/>
                  </a:lnTo>
                  <a:lnTo>
                    <a:pt x="3260319" y="149592"/>
                  </a:lnTo>
                  <a:lnTo>
                    <a:pt x="3263802" y="150457"/>
                  </a:lnTo>
                  <a:lnTo>
                    <a:pt x="3267285" y="150073"/>
                  </a:lnTo>
                  <a:lnTo>
                    <a:pt x="3270768" y="150187"/>
                  </a:lnTo>
                  <a:lnTo>
                    <a:pt x="3274252" y="149803"/>
                  </a:lnTo>
                  <a:lnTo>
                    <a:pt x="3277735" y="149420"/>
                  </a:lnTo>
                  <a:lnTo>
                    <a:pt x="3281218" y="151764"/>
                  </a:lnTo>
                  <a:lnTo>
                    <a:pt x="3284701" y="151382"/>
                  </a:lnTo>
                  <a:lnTo>
                    <a:pt x="3288185" y="152108"/>
                  </a:lnTo>
                  <a:lnTo>
                    <a:pt x="3291668" y="151728"/>
                  </a:lnTo>
                  <a:lnTo>
                    <a:pt x="3295151" y="151348"/>
                  </a:lnTo>
                  <a:lnTo>
                    <a:pt x="3298634" y="151583"/>
                  </a:lnTo>
                  <a:lnTo>
                    <a:pt x="3302118" y="151203"/>
                  </a:lnTo>
                  <a:lnTo>
                    <a:pt x="3305601" y="152292"/>
                  </a:lnTo>
                  <a:lnTo>
                    <a:pt x="3309084" y="151914"/>
                  </a:lnTo>
                  <a:lnTo>
                    <a:pt x="3312567" y="151537"/>
                  </a:lnTo>
                  <a:lnTo>
                    <a:pt x="3316051" y="151159"/>
                  </a:lnTo>
                  <a:lnTo>
                    <a:pt x="3319534" y="150781"/>
                  </a:lnTo>
                  <a:lnTo>
                    <a:pt x="3323017" y="150771"/>
                  </a:lnTo>
                  <a:lnTo>
                    <a:pt x="3326500" y="150393"/>
                  </a:lnTo>
                  <a:lnTo>
                    <a:pt x="3329984" y="150139"/>
                  </a:lnTo>
                  <a:lnTo>
                    <a:pt x="3333467" y="149762"/>
                  </a:lnTo>
                  <a:lnTo>
                    <a:pt x="3336950" y="149385"/>
                  </a:lnTo>
                  <a:lnTo>
                    <a:pt x="3340433" y="149009"/>
                  </a:lnTo>
                  <a:lnTo>
                    <a:pt x="3343917" y="148632"/>
                  </a:lnTo>
                  <a:lnTo>
                    <a:pt x="3347400" y="148746"/>
                  </a:lnTo>
                  <a:lnTo>
                    <a:pt x="3350883" y="148370"/>
                  </a:lnTo>
                  <a:lnTo>
                    <a:pt x="3354366" y="147994"/>
                  </a:lnTo>
                  <a:lnTo>
                    <a:pt x="3357850" y="150060"/>
                  </a:lnTo>
                  <a:lnTo>
                    <a:pt x="3361333" y="149686"/>
                  </a:lnTo>
                  <a:lnTo>
                    <a:pt x="3364816" y="151608"/>
                  </a:lnTo>
                  <a:lnTo>
                    <a:pt x="3368299" y="151236"/>
                  </a:lnTo>
                  <a:lnTo>
                    <a:pt x="3371783" y="150865"/>
                  </a:lnTo>
                  <a:lnTo>
                    <a:pt x="3375266" y="152053"/>
                  </a:lnTo>
                  <a:lnTo>
                    <a:pt x="3378749" y="151683"/>
                  </a:lnTo>
                  <a:lnTo>
                    <a:pt x="3382232" y="153456"/>
                  </a:lnTo>
                  <a:lnTo>
                    <a:pt x="3385716" y="153088"/>
                  </a:lnTo>
                  <a:lnTo>
                    <a:pt x="3389199" y="152720"/>
                  </a:lnTo>
                  <a:lnTo>
                    <a:pt x="3392682" y="153181"/>
                  </a:lnTo>
                  <a:lnTo>
                    <a:pt x="3396165" y="152813"/>
                  </a:lnTo>
                  <a:lnTo>
                    <a:pt x="3399649" y="152801"/>
                  </a:lnTo>
                  <a:lnTo>
                    <a:pt x="3403132" y="152434"/>
                  </a:lnTo>
                  <a:lnTo>
                    <a:pt x="3406615" y="152304"/>
                  </a:lnTo>
                  <a:lnTo>
                    <a:pt x="3410098" y="151937"/>
                  </a:lnTo>
                  <a:lnTo>
                    <a:pt x="3413582" y="151570"/>
                  </a:lnTo>
                  <a:lnTo>
                    <a:pt x="3417065" y="152150"/>
                  </a:lnTo>
                  <a:lnTo>
                    <a:pt x="3420548" y="151785"/>
                  </a:lnTo>
                  <a:lnTo>
                    <a:pt x="3424031" y="151655"/>
                  </a:lnTo>
                  <a:lnTo>
                    <a:pt x="3427515" y="151290"/>
                  </a:lnTo>
                  <a:lnTo>
                    <a:pt x="3430998" y="150925"/>
                  </a:lnTo>
                  <a:lnTo>
                    <a:pt x="3434481" y="150560"/>
                  </a:lnTo>
                  <a:lnTo>
                    <a:pt x="3437964" y="150195"/>
                  </a:lnTo>
                  <a:lnTo>
                    <a:pt x="3441447" y="154052"/>
                  </a:lnTo>
                  <a:lnTo>
                    <a:pt x="3444931" y="153691"/>
                  </a:lnTo>
                  <a:lnTo>
                    <a:pt x="3448414" y="153329"/>
                  </a:lnTo>
                  <a:lnTo>
                    <a:pt x="3451897" y="153200"/>
                  </a:lnTo>
                  <a:lnTo>
                    <a:pt x="3455380" y="152839"/>
                  </a:lnTo>
                  <a:lnTo>
                    <a:pt x="3458864" y="153639"/>
                  </a:lnTo>
                  <a:lnTo>
                    <a:pt x="3462347" y="153279"/>
                  </a:lnTo>
                  <a:lnTo>
                    <a:pt x="3465830" y="152919"/>
                  </a:lnTo>
                  <a:lnTo>
                    <a:pt x="3469313" y="152675"/>
                  </a:lnTo>
                  <a:lnTo>
                    <a:pt x="3472797" y="152315"/>
                  </a:lnTo>
                  <a:lnTo>
                    <a:pt x="3476280" y="153229"/>
                  </a:lnTo>
                  <a:lnTo>
                    <a:pt x="3479763" y="152870"/>
                  </a:lnTo>
                  <a:lnTo>
                    <a:pt x="3483246" y="152511"/>
                  </a:lnTo>
                  <a:lnTo>
                    <a:pt x="3483246" y="152627"/>
                  </a:lnTo>
                  <a:lnTo>
                    <a:pt x="3483246" y="152742"/>
                  </a:lnTo>
                  <a:lnTo>
                    <a:pt x="3483246" y="152858"/>
                  </a:lnTo>
                  <a:lnTo>
                    <a:pt x="3483246" y="152973"/>
                  </a:lnTo>
                  <a:lnTo>
                    <a:pt x="3483246" y="153088"/>
                  </a:lnTo>
                  <a:lnTo>
                    <a:pt x="3483246" y="153204"/>
                  </a:lnTo>
                  <a:lnTo>
                    <a:pt x="3483246" y="153319"/>
                  </a:lnTo>
                  <a:lnTo>
                    <a:pt x="3483246" y="153434"/>
                  </a:lnTo>
                  <a:lnTo>
                    <a:pt x="3483246" y="153549"/>
                  </a:lnTo>
                  <a:lnTo>
                    <a:pt x="3483246" y="153664"/>
                  </a:lnTo>
                  <a:lnTo>
                    <a:pt x="3483246" y="153779"/>
                  </a:lnTo>
                  <a:lnTo>
                    <a:pt x="3483246" y="153894"/>
                  </a:lnTo>
                  <a:lnTo>
                    <a:pt x="3483246" y="154008"/>
                  </a:lnTo>
                  <a:lnTo>
                    <a:pt x="3483246" y="15412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805787"/>
              <a:ext cx="3483246" cy="746279"/>
            </a:xfrm>
            <a:custGeom>
              <a:avLst/>
              <a:gdLst/>
              <a:ahLst/>
              <a:cxnLst/>
              <a:rect l="0" t="0" r="0" b="0"/>
              <a:pathLst>
                <a:path w="3483246" h="746279">
                  <a:moveTo>
                    <a:pt x="0" y="746279"/>
                  </a:moveTo>
                  <a:lnTo>
                    <a:pt x="3483" y="328371"/>
                  </a:lnTo>
                  <a:lnTo>
                    <a:pt x="6966" y="0"/>
                  </a:lnTo>
                  <a:lnTo>
                    <a:pt x="10449" y="423157"/>
                  </a:lnTo>
                  <a:lnTo>
                    <a:pt x="13932" y="328371"/>
                  </a:lnTo>
                  <a:lnTo>
                    <a:pt x="17416" y="390917"/>
                  </a:lnTo>
                  <a:lnTo>
                    <a:pt x="20899" y="328371"/>
                  </a:lnTo>
                  <a:lnTo>
                    <a:pt x="24382" y="268278"/>
                  </a:lnTo>
                  <a:lnTo>
                    <a:pt x="27865" y="312464"/>
                  </a:lnTo>
                  <a:lnTo>
                    <a:pt x="31349" y="265719"/>
                  </a:lnTo>
                  <a:lnTo>
                    <a:pt x="34832" y="430323"/>
                  </a:lnTo>
                  <a:lnTo>
                    <a:pt x="38315" y="401851"/>
                  </a:lnTo>
                  <a:lnTo>
                    <a:pt x="41798" y="373887"/>
                  </a:lnTo>
                  <a:lnTo>
                    <a:pt x="45282" y="354868"/>
                  </a:lnTo>
                  <a:lnTo>
                    <a:pt x="48765" y="328371"/>
                  </a:lnTo>
                  <a:lnTo>
                    <a:pt x="52248" y="336387"/>
                  </a:lnTo>
                  <a:lnTo>
                    <a:pt x="55731" y="312464"/>
                  </a:lnTo>
                  <a:lnTo>
                    <a:pt x="59215" y="288911"/>
                  </a:lnTo>
                  <a:lnTo>
                    <a:pt x="62698" y="321448"/>
                  </a:lnTo>
                  <a:lnTo>
                    <a:pt x="66181" y="300864"/>
                  </a:lnTo>
                  <a:lnTo>
                    <a:pt x="69664" y="288046"/>
                  </a:lnTo>
                  <a:lnTo>
                    <a:pt x="73148" y="268278"/>
                  </a:lnTo>
                  <a:lnTo>
                    <a:pt x="76631" y="248767"/>
                  </a:lnTo>
                  <a:lnTo>
                    <a:pt x="80114" y="328371"/>
                  </a:lnTo>
                  <a:lnTo>
                    <a:pt x="83597" y="312464"/>
                  </a:lnTo>
                  <a:lnTo>
                    <a:pt x="87081" y="302325"/>
                  </a:lnTo>
                  <a:lnTo>
                    <a:pt x="90564" y="286909"/>
                  </a:lnTo>
                  <a:lnTo>
                    <a:pt x="94047" y="314291"/>
                  </a:lnTo>
                  <a:lnTo>
                    <a:pt x="97530" y="300340"/>
                  </a:lnTo>
                  <a:lnTo>
                    <a:pt x="101014" y="286516"/>
                  </a:lnTo>
                  <a:lnTo>
                    <a:pt x="104497" y="306889"/>
                  </a:lnTo>
                  <a:lnTo>
                    <a:pt x="107980" y="294144"/>
                  </a:lnTo>
                  <a:lnTo>
                    <a:pt x="111463" y="286196"/>
                  </a:lnTo>
                  <a:lnTo>
                    <a:pt x="114947" y="273769"/>
                  </a:lnTo>
                  <a:lnTo>
                    <a:pt x="118430" y="261443"/>
                  </a:lnTo>
                  <a:lnTo>
                    <a:pt x="121913" y="294277"/>
                  </a:lnTo>
                  <a:lnTo>
                    <a:pt x="125396" y="283079"/>
                  </a:lnTo>
                  <a:lnTo>
                    <a:pt x="128880" y="372788"/>
                  </a:lnTo>
                  <a:lnTo>
                    <a:pt x="132363" y="363802"/>
                  </a:lnTo>
                  <a:lnTo>
                    <a:pt x="135846" y="354868"/>
                  </a:lnTo>
                  <a:lnTo>
                    <a:pt x="139329" y="359567"/>
                  </a:lnTo>
                  <a:lnTo>
                    <a:pt x="142813" y="350996"/>
                  </a:lnTo>
                  <a:lnTo>
                    <a:pt x="146296" y="342473"/>
                  </a:lnTo>
                  <a:lnTo>
                    <a:pt x="149779" y="333996"/>
                  </a:lnTo>
                  <a:lnTo>
                    <a:pt x="153262" y="325567"/>
                  </a:lnTo>
                  <a:lnTo>
                    <a:pt x="156746" y="328371"/>
                  </a:lnTo>
                  <a:lnTo>
                    <a:pt x="160229" y="320220"/>
                  </a:lnTo>
                  <a:lnTo>
                    <a:pt x="163712" y="323089"/>
                  </a:lnTo>
                  <a:lnTo>
                    <a:pt x="167195" y="315199"/>
                  </a:lnTo>
                  <a:lnTo>
                    <a:pt x="170679" y="333316"/>
                  </a:lnTo>
                  <a:lnTo>
                    <a:pt x="174162" y="325905"/>
                  </a:lnTo>
                  <a:lnTo>
                    <a:pt x="177645" y="318530"/>
                  </a:lnTo>
                  <a:lnTo>
                    <a:pt x="181128" y="360975"/>
                  </a:lnTo>
                  <a:lnTo>
                    <a:pt x="184612" y="354399"/>
                  </a:lnTo>
                  <a:lnTo>
                    <a:pt x="188095" y="347851"/>
                  </a:lnTo>
                  <a:lnTo>
                    <a:pt x="191578" y="341330"/>
                  </a:lnTo>
                  <a:lnTo>
                    <a:pt x="195061" y="334837"/>
                  </a:lnTo>
                  <a:lnTo>
                    <a:pt x="198545" y="332629"/>
                  </a:lnTo>
                  <a:lnTo>
                    <a:pt x="202028" y="326247"/>
                  </a:lnTo>
                  <a:lnTo>
                    <a:pt x="205511" y="324174"/>
                  </a:lnTo>
                  <a:lnTo>
                    <a:pt x="208994" y="317900"/>
                  </a:lnTo>
                  <a:lnTo>
                    <a:pt x="212478" y="311651"/>
                  </a:lnTo>
                  <a:lnTo>
                    <a:pt x="215961" y="328371"/>
                  </a:lnTo>
                  <a:lnTo>
                    <a:pt x="219444" y="322451"/>
                  </a:lnTo>
                  <a:lnTo>
                    <a:pt x="222927" y="320566"/>
                  </a:lnTo>
                  <a:lnTo>
                    <a:pt x="226411" y="314739"/>
                  </a:lnTo>
                  <a:lnTo>
                    <a:pt x="229894" y="308933"/>
                  </a:lnTo>
                  <a:lnTo>
                    <a:pt x="233377" y="309237"/>
                  </a:lnTo>
                  <a:lnTo>
                    <a:pt x="236860" y="303543"/>
                  </a:lnTo>
                  <a:lnTo>
                    <a:pt x="240344" y="358078"/>
                  </a:lnTo>
                  <a:lnTo>
                    <a:pt x="243827" y="353087"/>
                  </a:lnTo>
                  <a:lnTo>
                    <a:pt x="247310" y="361735"/>
                  </a:lnTo>
                  <a:lnTo>
                    <a:pt x="250793" y="356925"/>
                  </a:lnTo>
                  <a:lnTo>
                    <a:pt x="254277" y="352129"/>
                  </a:lnTo>
                  <a:lnTo>
                    <a:pt x="257760" y="348852"/>
                  </a:lnTo>
                  <a:lnTo>
                    <a:pt x="261243" y="344101"/>
                  </a:lnTo>
                  <a:lnTo>
                    <a:pt x="264726" y="346871"/>
                  </a:lnTo>
                  <a:lnTo>
                    <a:pt x="268210" y="342225"/>
                  </a:lnTo>
                  <a:lnTo>
                    <a:pt x="271693" y="337593"/>
                  </a:lnTo>
                  <a:lnTo>
                    <a:pt x="275176" y="344771"/>
                  </a:lnTo>
                  <a:lnTo>
                    <a:pt x="278659" y="340281"/>
                  </a:lnTo>
                  <a:lnTo>
                    <a:pt x="282143" y="337259"/>
                  </a:lnTo>
                  <a:lnTo>
                    <a:pt x="285626" y="332809"/>
                  </a:lnTo>
                  <a:lnTo>
                    <a:pt x="289109" y="328371"/>
                  </a:lnTo>
                  <a:lnTo>
                    <a:pt x="292592" y="329826"/>
                  </a:lnTo>
                  <a:lnTo>
                    <a:pt x="296075" y="325467"/>
                  </a:lnTo>
                  <a:lnTo>
                    <a:pt x="299559" y="324051"/>
                  </a:lnTo>
                  <a:lnTo>
                    <a:pt x="303042" y="319742"/>
                  </a:lnTo>
                  <a:lnTo>
                    <a:pt x="306525" y="315446"/>
                  </a:lnTo>
                  <a:lnTo>
                    <a:pt x="310008" y="318502"/>
                  </a:lnTo>
                  <a:lnTo>
                    <a:pt x="313492" y="314291"/>
                  </a:lnTo>
                  <a:lnTo>
                    <a:pt x="316975" y="314451"/>
                  </a:lnTo>
                  <a:lnTo>
                    <a:pt x="320458" y="310300"/>
                  </a:lnTo>
                  <a:lnTo>
                    <a:pt x="323941" y="310502"/>
                  </a:lnTo>
                  <a:lnTo>
                    <a:pt x="327425" y="306408"/>
                  </a:lnTo>
                  <a:lnTo>
                    <a:pt x="330908" y="302325"/>
                  </a:lnTo>
                  <a:lnTo>
                    <a:pt x="334391" y="311084"/>
                  </a:lnTo>
                  <a:lnTo>
                    <a:pt x="337874" y="307122"/>
                  </a:lnTo>
                  <a:lnTo>
                    <a:pt x="341358" y="305966"/>
                  </a:lnTo>
                  <a:lnTo>
                    <a:pt x="344841" y="302046"/>
                  </a:lnTo>
                  <a:lnTo>
                    <a:pt x="348324" y="298136"/>
                  </a:lnTo>
                  <a:lnTo>
                    <a:pt x="351807" y="301227"/>
                  </a:lnTo>
                  <a:lnTo>
                    <a:pt x="355291" y="297388"/>
                  </a:lnTo>
                  <a:lnTo>
                    <a:pt x="358774" y="329558"/>
                  </a:lnTo>
                  <a:lnTo>
                    <a:pt x="362257" y="326000"/>
                  </a:lnTo>
                  <a:lnTo>
                    <a:pt x="365740" y="322451"/>
                  </a:lnTo>
                  <a:lnTo>
                    <a:pt x="369224" y="320116"/>
                  </a:lnTo>
                  <a:lnTo>
                    <a:pt x="372707" y="316591"/>
                  </a:lnTo>
                  <a:lnTo>
                    <a:pt x="376190" y="343680"/>
                  </a:lnTo>
                  <a:lnTo>
                    <a:pt x="379673" y="340387"/>
                  </a:lnTo>
                  <a:lnTo>
                    <a:pt x="383157" y="337101"/>
                  </a:lnTo>
                  <a:lnTo>
                    <a:pt x="386640" y="361893"/>
                  </a:lnTo>
                  <a:lnTo>
                    <a:pt x="390123" y="358816"/>
                  </a:lnTo>
                  <a:lnTo>
                    <a:pt x="393606" y="360424"/>
                  </a:lnTo>
                  <a:lnTo>
                    <a:pt x="397090" y="357391"/>
                  </a:lnTo>
                  <a:lnTo>
                    <a:pt x="400573" y="358996"/>
                  </a:lnTo>
                  <a:lnTo>
                    <a:pt x="404056" y="356005"/>
                  </a:lnTo>
                  <a:lnTo>
                    <a:pt x="407539" y="353021"/>
                  </a:lnTo>
                  <a:lnTo>
                    <a:pt x="411023" y="350974"/>
                  </a:lnTo>
                  <a:lnTo>
                    <a:pt x="414506" y="348007"/>
                  </a:lnTo>
                  <a:lnTo>
                    <a:pt x="417989" y="347851"/>
                  </a:lnTo>
                  <a:lnTo>
                    <a:pt x="421472" y="344913"/>
                  </a:lnTo>
                  <a:lnTo>
                    <a:pt x="424956" y="341981"/>
                  </a:lnTo>
                  <a:lnTo>
                    <a:pt x="428439" y="340938"/>
                  </a:lnTo>
                  <a:lnTo>
                    <a:pt x="431922" y="338029"/>
                  </a:lnTo>
                  <a:lnTo>
                    <a:pt x="435405" y="337015"/>
                  </a:lnTo>
                  <a:lnTo>
                    <a:pt x="438889" y="334129"/>
                  </a:lnTo>
                  <a:lnTo>
                    <a:pt x="442372" y="331247"/>
                  </a:lnTo>
                  <a:lnTo>
                    <a:pt x="445855" y="334040"/>
                  </a:lnTo>
                  <a:lnTo>
                    <a:pt x="449338" y="331203"/>
                  </a:lnTo>
                  <a:lnTo>
                    <a:pt x="452822" y="336689"/>
                  </a:lnTo>
                  <a:lnTo>
                    <a:pt x="456305" y="333912"/>
                  </a:lnTo>
                  <a:lnTo>
                    <a:pt x="459788" y="331139"/>
                  </a:lnTo>
                  <a:lnTo>
                    <a:pt x="463271" y="329291"/>
                  </a:lnTo>
                  <a:lnTo>
                    <a:pt x="466755" y="326534"/>
                  </a:lnTo>
                  <a:lnTo>
                    <a:pt x="470238" y="331972"/>
                  </a:lnTo>
                  <a:lnTo>
                    <a:pt x="473721" y="329271"/>
                  </a:lnTo>
                  <a:lnTo>
                    <a:pt x="477204" y="336272"/>
                  </a:lnTo>
                  <a:lnTo>
                    <a:pt x="480688" y="333634"/>
                  </a:lnTo>
                  <a:lnTo>
                    <a:pt x="484171" y="331001"/>
                  </a:lnTo>
                  <a:lnTo>
                    <a:pt x="487654" y="330982"/>
                  </a:lnTo>
                  <a:lnTo>
                    <a:pt x="491137" y="328371"/>
                  </a:lnTo>
                  <a:lnTo>
                    <a:pt x="494621" y="331796"/>
                  </a:lnTo>
                  <a:lnTo>
                    <a:pt x="498104" y="329227"/>
                  </a:lnTo>
                  <a:lnTo>
                    <a:pt x="501587" y="326662"/>
                  </a:lnTo>
                  <a:lnTo>
                    <a:pt x="505070" y="351531"/>
                  </a:lnTo>
                  <a:lnTo>
                    <a:pt x="508554" y="349119"/>
                  </a:lnTo>
                  <a:lnTo>
                    <a:pt x="512037" y="354191"/>
                  </a:lnTo>
                  <a:lnTo>
                    <a:pt x="515520" y="351826"/>
                  </a:lnTo>
                  <a:lnTo>
                    <a:pt x="519003" y="349464"/>
                  </a:lnTo>
                  <a:lnTo>
                    <a:pt x="522487" y="356570"/>
                  </a:lnTo>
                  <a:lnTo>
                    <a:pt x="525970" y="354264"/>
                  </a:lnTo>
                  <a:lnTo>
                    <a:pt x="529453" y="355520"/>
                  </a:lnTo>
                  <a:lnTo>
                    <a:pt x="532936" y="353239"/>
                  </a:lnTo>
                  <a:lnTo>
                    <a:pt x="536420" y="350962"/>
                  </a:lnTo>
                  <a:lnTo>
                    <a:pt x="539903" y="352937"/>
                  </a:lnTo>
                  <a:lnTo>
                    <a:pt x="543386" y="350687"/>
                  </a:lnTo>
                  <a:lnTo>
                    <a:pt x="546869" y="358780"/>
                  </a:lnTo>
                  <a:lnTo>
                    <a:pt x="550353" y="356588"/>
                  </a:lnTo>
                  <a:lnTo>
                    <a:pt x="553836" y="356422"/>
                  </a:lnTo>
                  <a:lnTo>
                    <a:pt x="557319" y="354246"/>
                  </a:lnTo>
                  <a:lnTo>
                    <a:pt x="560802" y="352073"/>
                  </a:lnTo>
                  <a:lnTo>
                    <a:pt x="564286" y="350583"/>
                  </a:lnTo>
                  <a:lnTo>
                    <a:pt x="567769" y="348419"/>
                  </a:lnTo>
                  <a:lnTo>
                    <a:pt x="571252" y="347624"/>
                  </a:lnTo>
                  <a:lnTo>
                    <a:pt x="574735" y="345473"/>
                  </a:lnTo>
                  <a:lnTo>
                    <a:pt x="578218" y="343325"/>
                  </a:lnTo>
                  <a:lnTo>
                    <a:pt x="581702" y="344599"/>
                  </a:lnTo>
                  <a:lnTo>
                    <a:pt x="585185" y="342473"/>
                  </a:lnTo>
                  <a:lnTo>
                    <a:pt x="588668" y="348399"/>
                  </a:lnTo>
                  <a:lnTo>
                    <a:pt x="592151" y="346315"/>
                  </a:lnTo>
                  <a:lnTo>
                    <a:pt x="595635" y="344234"/>
                  </a:lnTo>
                  <a:lnTo>
                    <a:pt x="599118" y="343484"/>
                  </a:lnTo>
                  <a:lnTo>
                    <a:pt x="602601" y="341415"/>
                  </a:lnTo>
                  <a:lnTo>
                    <a:pt x="606084" y="342661"/>
                  </a:lnTo>
                  <a:lnTo>
                    <a:pt x="609568" y="340611"/>
                  </a:lnTo>
                  <a:lnTo>
                    <a:pt x="613051" y="338564"/>
                  </a:lnTo>
                  <a:lnTo>
                    <a:pt x="616534" y="337185"/>
                  </a:lnTo>
                  <a:lnTo>
                    <a:pt x="620017" y="335147"/>
                  </a:lnTo>
                  <a:lnTo>
                    <a:pt x="623501" y="333111"/>
                  </a:lnTo>
                  <a:lnTo>
                    <a:pt x="626984" y="331078"/>
                  </a:lnTo>
                  <a:lnTo>
                    <a:pt x="630467" y="329048"/>
                  </a:lnTo>
                  <a:lnTo>
                    <a:pt x="633950" y="327020"/>
                  </a:lnTo>
                  <a:lnTo>
                    <a:pt x="637434" y="324995"/>
                  </a:lnTo>
                  <a:lnTo>
                    <a:pt x="640917" y="325689"/>
                  </a:lnTo>
                  <a:lnTo>
                    <a:pt x="644400" y="323681"/>
                  </a:lnTo>
                  <a:lnTo>
                    <a:pt x="647883" y="335498"/>
                  </a:lnTo>
                  <a:lnTo>
                    <a:pt x="651367" y="333551"/>
                  </a:lnTo>
                  <a:lnTo>
                    <a:pt x="654850" y="331606"/>
                  </a:lnTo>
                  <a:lnTo>
                    <a:pt x="658333" y="340342"/>
                  </a:lnTo>
                  <a:lnTo>
                    <a:pt x="661816" y="338446"/>
                  </a:lnTo>
                  <a:lnTo>
                    <a:pt x="665300" y="340220"/>
                  </a:lnTo>
                  <a:lnTo>
                    <a:pt x="668783" y="338343"/>
                  </a:lnTo>
                  <a:lnTo>
                    <a:pt x="672266" y="336469"/>
                  </a:lnTo>
                  <a:lnTo>
                    <a:pt x="675749" y="334596"/>
                  </a:lnTo>
                  <a:lnTo>
                    <a:pt x="679233" y="332726"/>
                  </a:lnTo>
                  <a:lnTo>
                    <a:pt x="682716" y="345180"/>
                  </a:lnTo>
                  <a:lnTo>
                    <a:pt x="686199" y="343370"/>
                  </a:lnTo>
                  <a:lnTo>
                    <a:pt x="689682" y="341562"/>
                  </a:lnTo>
                  <a:lnTo>
                    <a:pt x="693166" y="341498"/>
                  </a:lnTo>
                  <a:lnTo>
                    <a:pt x="696649" y="339702"/>
                  </a:lnTo>
                  <a:lnTo>
                    <a:pt x="700132" y="337907"/>
                  </a:lnTo>
                  <a:lnTo>
                    <a:pt x="703615" y="336115"/>
                  </a:lnTo>
                  <a:lnTo>
                    <a:pt x="707099" y="337815"/>
                  </a:lnTo>
                  <a:lnTo>
                    <a:pt x="710582" y="336040"/>
                  </a:lnTo>
                  <a:lnTo>
                    <a:pt x="714065" y="334267"/>
                  </a:lnTo>
                  <a:lnTo>
                    <a:pt x="717548" y="340505"/>
                  </a:lnTo>
                  <a:lnTo>
                    <a:pt x="721032" y="338766"/>
                  </a:lnTo>
                  <a:lnTo>
                    <a:pt x="724515" y="342053"/>
                  </a:lnTo>
                  <a:lnTo>
                    <a:pt x="727998" y="340336"/>
                  </a:lnTo>
                  <a:lnTo>
                    <a:pt x="731481" y="338621"/>
                  </a:lnTo>
                  <a:lnTo>
                    <a:pt x="734965" y="337465"/>
                  </a:lnTo>
                  <a:lnTo>
                    <a:pt x="738448" y="335756"/>
                  </a:lnTo>
                  <a:lnTo>
                    <a:pt x="741931" y="338480"/>
                  </a:lnTo>
                  <a:lnTo>
                    <a:pt x="745414" y="336791"/>
                  </a:lnTo>
                  <a:lnTo>
                    <a:pt x="748898" y="335103"/>
                  </a:lnTo>
                  <a:lnTo>
                    <a:pt x="752381" y="339422"/>
                  </a:lnTo>
                  <a:lnTo>
                    <a:pt x="755864" y="337759"/>
                  </a:lnTo>
                  <a:lnTo>
                    <a:pt x="759347" y="336098"/>
                  </a:lnTo>
                  <a:lnTo>
                    <a:pt x="762831" y="334439"/>
                  </a:lnTo>
                  <a:lnTo>
                    <a:pt x="766314" y="332782"/>
                  </a:lnTo>
                  <a:lnTo>
                    <a:pt x="769797" y="331673"/>
                  </a:lnTo>
                  <a:lnTo>
                    <a:pt x="773280" y="330021"/>
                  </a:lnTo>
                  <a:lnTo>
                    <a:pt x="776764" y="328920"/>
                  </a:lnTo>
                  <a:lnTo>
                    <a:pt x="780247" y="327274"/>
                  </a:lnTo>
                  <a:lnTo>
                    <a:pt x="783730" y="330539"/>
                  </a:lnTo>
                  <a:lnTo>
                    <a:pt x="787213" y="328913"/>
                  </a:lnTo>
                  <a:lnTo>
                    <a:pt x="790697" y="327288"/>
                  </a:lnTo>
                  <a:lnTo>
                    <a:pt x="794180" y="333680"/>
                  </a:lnTo>
                  <a:lnTo>
                    <a:pt x="797663" y="332085"/>
                  </a:lnTo>
                  <a:lnTo>
                    <a:pt x="801146" y="334153"/>
                  </a:lnTo>
                  <a:lnTo>
                    <a:pt x="804630" y="332574"/>
                  </a:lnTo>
                  <a:lnTo>
                    <a:pt x="808113" y="330997"/>
                  </a:lnTo>
                  <a:lnTo>
                    <a:pt x="811596" y="329421"/>
                  </a:lnTo>
                  <a:lnTo>
                    <a:pt x="815079" y="327847"/>
                  </a:lnTo>
                  <a:lnTo>
                    <a:pt x="818563" y="327325"/>
                  </a:lnTo>
                  <a:lnTo>
                    <a:pt x="822046" y="325758"/>
                  </a:lnTo>
                  <a:lnTo>
                    <a:pt x="825529" y="324192"/>
                  </a:lnTo>
                  <a:lnTo>
                    <a:pt x="829012" y="324734"/>
                  </a:lnTo>
                  <a:lnTo>
                    <a:pt x="832496" y="323178"/>
                  </a:lnTo>
                  <a:lnTo>
                    <a:pt x="835979" y="328371"/>
                  </a:lnTo>
                  <a:lnTo>
                    <a:pt x="839462" y="326840"/>
                  </a:lnTo>
                  <a:lnTo>
                    <a:pt x="842945" y="325310"/>
                  </a:lnTo>
                  <a:lnTo>
                    <a:pt x="846429" y="324296"/>
                  </a:lnTo>
                  <a:lnTo>
                    <a:pt x="849912" y="322771"/>
                  </a:lnTo>
                  <a:lnTo>
                    <a:pt x="853395" y="323819"/>
                  </a:lnTo>
                  <a:lnTo>
                    <a:pt x="856878" y="322305"/>
                  </a:lnTo>
                  <a:lnTo>
                    <a:pt x="860361" y="320792"/>
                  </a:lnTo>
                  <a:lnTo>
                    <a:pt x="863845" y="319280"/>
                  </a:lnTo>
                  <a:lnTo>
                    <a:pt x="867328" y="317770"/>
                  </a:lnTo>
                  <a:lnTo>
                    <a:pt x="870811" y="316262"/>
                  </a:lnTo>
                  <a:lnTo>
                    <a:pt x="874294" y="314755"/>
                  </a:lnTo>
                  <a:lnTo>
                    <a:pt x="877778" y="314291"/>
                  </a:lnTo>
                  <a:lnTo>
                    <a:pt x="881261" y="312790"/>
                  </a:lnTo>
                  <a:lnTo>
                    <a:pt x="884744" y="311291"/>
                  </a:lnTo>
                  <a:lnTo>
                    <a:pt x="888227" y="310839"/>
                  </a:lnTo>
                  <a:lnTo>
                    <a:pt x="891711" y="309346"/>
                  </a:lnTo>
                  <a:lnTo>
                    <a:pt x="895194" y="311498"/>
                  </a:lnTo>
                  <a:lnTo>
                    <a:pt x="898677" y="310019"/>
                  </a:lnTo>
                  <a:lnTo>
                    <a:pt x="902160" y="308540"/>
                  </a:lnTo>
                  <a:lnTo>
                    <a:pt x="905644" y="311701"/>
                  </a:lnTo>
                  <a:lnTo>
                    <a:pt x="909127" y="310239"/>
                  </a:lnTo>
                  <a:lnTo>
                    <a:pt x="912610" y="309290"/>
                  </a:lnTo>
                  <a:lnTo>
                    <a:pt x="916093" y="307832"/>
                  </a:lnTo>
                  <a:lnTo>
                    <a:pt x="919577" y="306376"/>
                  </a:lnTo>
                  <a:lnTo>
                    <a:pt x="923060" y="309516"/>
                  </a:lnTo>
                  <a:lnTo>
                    <a:pt x="926543" y="308075"/>
                  </a:lnTo>
                  <a:lnTo>
                    <a:pt x="930026" y="309663"/>
                  </a:lnTo>
                  <a:lnTo>
                    <a:pt x="933510" y="308234"/>
                  </a:lnTo>
                  <a:lnTo>
                    <a:pt x="936993" y="306806"/>
                  </a:lnTo>
                  <a:lnTo>
                    <a:pt x="940476" y="305379"/>
                  </a:lnTo>
                  <a:lnTo>
                    <a:pt x="943959" y="303953"/>
                  </a:lnTo>
                  <a:lnTo>
                    <a:pt x="947443" y="306557"/>
                  </a:lnTo>
                  <a:lnTo>
                    <a:pt x="950926" y="305145"/>
                  </a:lnTo>
                  <a:lnTo>
                    <a:pt x="954409" y="306229"/>
                  </a:lnTo>
                  <a:lnTo>
                    <a:pt x="957892" y="304827"/>
                  </a:lnTo>
                  <a:lnTo>
                    <a:pt x="961376" y="303425"/>
                  </a:lnTo>
                  <a:lnTo>
                    <a:pt x="964859" y="312285"/>
                  </a:lnTo>
                  <a:lnTo>
                    <a:pt x="968342" y="310915"/>
                  </a:lnTo>
                  <a:lnTo>
                    <a:pt x="971825" y="310502"/>
                  </a:lnTo>
                  <a:lnTo>
                    <a:pt x="975309" y="309137"/>
                  </a:lnTo>
                  <a:lnTo>
                    <a:pt x="978792" y="307772"/>
                  </a:lnTo>
                  <a:lnTo>
                    <a:pt x="982275" y="309279"/>
                  </a:lnTo>
                  <a:lnTo>
                    <a:pt x="985758" y="307925"/>
                  </a:lnTo>
                  <a:lnTo>
                    <a:pt x="989242" y="306571"/>
                  </a:lnTo>
                  <a:lnTo>
                    <a:pt x="992725" y="305219"/>
                  </a:lnTo>
                  <a:lnTo>
                    <a:pt x="996208" y="303868"/>
                  </a:lnTo>
                  <a:lnTo>
                    <a:pt x="999691" y="306811"/>
                  </a:lnTo>
                  <a:lnTo>
                    <a:pt x="1003175" y="305473"/>
                  </a:lnTo>
                  <a:lnTo>
                    <a:pt x="1006658" y="306968"/>
                  </a:lnTo>
                  <a:lnTo>
                    <a:pt x="1010141" y="305640"/>
                  </a:lnTo>
                  <a:lnTo>
                    <a:pt x="1013624" y="307122"/>
                  </a:lnTo>
                  <a:lnTo>
                    <a:pt x="1017108" y="305804"/>
                  </a:lnTo>
                  <a:lnTo>
                    <a:pt x="1020591" y="304487"/>
                  </a:lnTo>
                  <a:lnTo>
                    <a:pt x="1024074" y="306428"/>
                  </a:lnTo>
                  <a:lnTo>
                    <a:pt x="1027557" y="305121"/>
                  </a:lnTo>
                  <a:lnTo>
                    <a:pt x="1031041" y="304743"/>
                  </a:lnTo>
                  <a:lnTo>
                    <a:pt x="1034524" y="303440"/>
                  </a:lnTo>
                  <a:lnTo>
                    <a:pt x="1038007" y="302140"/>
                  </a:lnTo>
                  <a:lnTo>
                    <a:pt x="1041490" y="304535"/>
                  </a:lnTo>
                  <a:lnTo>
                    <a:pt x="1044974" y="303246"/>
                  </a:lnTo>
                  <a:lnTo>
                    <a:pt x="1048457" y="306514"/>
                  </a:lnTo>
                  <a:lnTo>
                    <a:pt x="1051940" y="305238"/>
                  </a:lnTo>
                  <a:lnTo>
                    <a:pt x="1055423" y="303963"/>
                  </a:lnTo>
                  <a:lnTo>
                    <a:pt x="1058907" y="302689"/>
                  </a:lnTo>
                  <a:lnTo>
                    <a:pt x="1062390" y="301416"/>
                  </a:lnTo>
                  <a:lnTo>
                    <a:pt x="1065873" y="301056"/>
                  </a:lnTo>
                  <a:lnTo>
                    <a:pt x="1069356" y="299787"/>
                  </a:lnTo>
                  <a:lnTo>
                    <a:pt x="1072840" y="298520"/>
                  </a:lnTo>
                  <a:lnTo>
                    <a:pt x="1076323" y="305790"/>
                  </a:lnTo>
                  <a:lnTo>
                    <a:pt x="1079806" y="304546"/>
                  </a:lnTo>
                  <a:lnTo>
                    <a:pt x="1083289" y="303302"/>
                  </a:lnTo>
                  <a:lnTo>
                    <a:pt x="1086773" y="302059"/>
                  </a:lnTo>
                  <a:lnTo>
                    <a:pt x="1090256" y="302590"/>
                  </a:lnTo>
                  <a:lnTo>
                    <a:pt x="1093739" y="301354"/>
                  </a:lnTo>
                  <a:lnTo>
                    <a:pt x="1097222" y="300118"/>
                  </a:lnTo>
                  <a:lnTo>
                    <a:pt x="1100706" y="301536"/>
                  </a:lnTo>
                  <a:lnTo>
                    <a:pt x="1104189" y="300309"/>
                  </a:lnTo>
                  <a:lnTo>
                    <a:pt x="1107672" y="299523"/>
                  </a:lnTo>
                  <a:lnTo>
                    <a:pt x="1111155" y="298299"/>
                  </a:lnTo>
                  <a:lnTo>
                    <a:pt x="1114639" y="297076"/>
                  </a:lnTo>
                  <a:lnTo>
                    <a:pt x="1118122" y="302842"/>
                  </a:lnTo>
                  <a:lnTo>
                    <a:pt x="1121605" y="301637"/>
                  </a:lnTo>
                  <a:lnTo>
                    <a:pt x="1125088" y="300433"/>
                  </a:lnTo>
                  <a:lnTo>
                    <a:pt x="1128572" y="299230"/>
                  </a:lnTo>
                  <a:lnTo>
                    <a:pt x="1132055" y="298027"/>
                  </a:lnTo>
                  <a:lnTo>
                    <a:pt x="1135538" y="301560"/>
                  </a:lnTo>
                  <a:lnTo>
                    <a:pt x="1139021" y="300371"/>
                  </a:lnTo>
                  <a:lnTo>
                    <a:pt x="1142505" y="301311"/>
                  </a:lnTo>
                  <a:lnTo>
                    <a:pt x="1145988" y="300128"/>
                  </a:lnTo>
                  <a:lnTo>
                    <a:pt x="1149471" y="298946"/>
                  </a:lnTo>
                  <a:lnTo>
                    <a:pt x="1152954" y="299888"/>
                  </a:lnTo>
                  <a:lnTo>
                    <a:pt x="1156437" y="298713"/>
                  </a:lnTo>
                  <a:lnTo>
                    <a:pt x="1159921" y="297962"/>
                  </a:lnTo>
                  <a:lnTo>
                    <a:pt x="1163404" y="296790"/>
                  </a:lnTo>
                  <a:lnTo>
                    <a:pt x="1166887" y="296467"/>
                  </a:lnTo>
                  <a:lnTo>
                    <a:pt x="1170370" y="295299"/>
                  </a:lnTo>
                  <a:lnTo>
                    <a:pt x="1173854" y="294131"/>
                  </a:lnTo>
                  <a:lnTo>
                    <a:pt x="1177337" y="293815"/>
                  </a:lnTo>
                  <a:lnTo>
                    <a:pt x="1180820" y="292651"/>
                  </a:lnTo>
                  <a:lnTo>
                    <a:pt x="1184303" y="291488"/>
                  </a:lnTo>
                  <a:lnTo>
                    <a:pt x="1187787" y="290325"/>
                  </a:lnTo>
                  <a:lnTo>
                    <a:pt x="1191270" y="289163"/>
                  </a:lnTo>
                  <a:lnTo>
                    <a:pt x="1194753" y="291415"/>
                  </a:lnTo>
                  <a:lnTo>
                    <a:pt x="1198236" y="290263"/>
                  </a:lnTo>
                  <a:lnTo>
                    <a:pt x="1201720" y="289960"/>
                  </a:lnTo>
                  <a:lnTo>
                    <a:pt x="1205203" y="288811"/>
                  </a:lnTo>
                  <a:lnTo>
                    <a:pt x="1208686" y="287663"/>
                  </a:lnTo>
                  <a:lnTo>
                    <a:pt x="1212169" y="293238"/>
                  </a:lnTo>
                  <a:lnTo>
                    <a:pt x="1215653" y="292106"/>
                  </a:lnTo>
                  <a:lnTo>
                    <a:pt x="1219136" y="291390"/>
                  </a:lnTo>
                  <a:lnTo>
                    <a:pt x="1222619" y="290260"/>
                  </a:lnTo>
                  <a:lnTo>
                    <a:pt x="1226102" y="289132"/>
                  </a:lnTo>
                  <a:lnTo>
                    <a:pt x="1229586" y="289668"/>
                  </a:lnTo>
                  <a:lnTo>
                    <a:pt x="1233069" y="288545"/>
                  </a:lnTo>
                  <a:lnTo>
                    <a:pt x="1236552" y="289906"/>
                  </a:lnTo>
                  <a:lnTo>
                    <a:pt x="1240035" y="288790"/>
                  </a:lnTo>
                  <a:lnTo>
                    <a:pt x="1243519" y="288087"/>
                  </a:lnTo>
                  <a:lnTo>
                    <a:pt x="1247002" y="286973"/>
                  </a:lnTo>
                  <a:lnTo>
                    <a:pt x="1250485" y="285859"/>
                  </a:lnTo>
                  <a:lnTo>
                    <a:pt x="1253968" y="284747"/>
                  </a:lnTo>
                  <a:lnTo>
                    <a:pt x="1257452" y="283635"/>
                  </a:lnTo>
                  <a:lnTo>
                    <a:pt x="1260935" y="286657"/>
                  </a:lnTo>
                  <a:lnTo>
                    <a:pt x="1264418" y="285555"/>
                  </a:lnTo>
                  <a:lnTo>
                    <a:pt x="1267901" y="284455"/>
                  </a:lnTo>
                  <a:lnTo>
                    <a:pt x="1271385" y="283354"/>
                  </a:lnTo>
                  <a:lnTo>
                    <a:pt x="1274868" y="282255"/>
                  </a:lnTo>
                  <a:lnTo>
                    <a:pt x="1278351" y="285664"/>
                  </a:lnTo>
                  <a:lnTo>
                    <a:pt x="1281834" y="284575"/>
                  </a:lnTo>
                  <a:lnTo>
                    <a:pt x="1285318" y="283487"/>
                  </a:lnTo>
                  <a:lnTo>
                    <a:pt x="1288801" y="286447"/>
                  </a:lnTo>
                  <a:lnTo>
                    <a:pt x="1292284" y="285368"/>
                  </a:lnTo>
                  <a:lnTo>
                    <a:pt x="1295767" y="285496"/>
                  </a:lnTo>
                  <a:lnTo>
                    <a:pt x="1299251" y="284421"/>
                  </a:lnTo>
                  <a:lnTo>
                    <a:pt x="1302734" y="283348"/>
                  </a:lnTo>
                  <a:lnTo>
                    <a:pt x="1306217" y="289417"/>
                  </a:lnTo>
                  <a:lnTo>
                    <a:pt x="1309700" y="288359"/>
                  </a:lnTo>
                  <a:lnTo>
                    <a:pt x="1313184" y="291576"/>
                  </a:lnTo>
                  <a:lnTo>
                    <a:pt x="1316667" y="290528"/>
                  </a:lnTo>
                  <a:lnTo>
                    <a:pt x="1320150" y="293312"/>
                  </a:lnTo>
                  <a:lnTo>
                    <a:pt x="1323633" y="292273"/>
                  </a:lnTo>
                  <a:lnTo>
                    <a:pt x="1327117" y="291234"/>
                  </a:lnTo>
                  <a:lnTo>
                    <a:pt x="1330600" y="293234"/>
                  </a:lnTo>
                  <a:lnTo>
                    <a:pt x="1334083" y="292202"/>
                  </a:lnTo>
                  <a:lnTo>
                    <a:pt x="1337566" y="292681"/>
                  </a:lnTo>
                  <a:lnTo>
                    <a:pt x="1341050" y="291654"/>
                  </a:lnTo>
                  <a:lnTo>
                    <a:pt x="1344533" y="290628"/>
                  </a:lnTo>
                  <a:lnTo>
                    <a:pt x="1348016" y="295943"/>
                  </a:lnTo>
                  <a:lnTo>
                    <a:pt x="1351499" y="294930"/>
                  </a:lnTo>
                  <a:lnTo>
                    <a:pt x="1354983" y="295390"/>
                  </a:lnTo>
                  <a:lnTo>
                    <a:pt x="1358466" y="294382"/>
                  </a:lnTo>
                  <a:lnTo>
                    <a:pt x="1361949" y="293373"/>
                  </a:lnTo>
                  <a:lnTo>
                    <a:pt x="1365432" y="292366"/>
                  </a:lnTo>
                  <a:lnTo>
                    <a:pt x="1368916" y="291359"/>
                  </a:lnTo>
                  <a:lnTo>
                    <a:pt x="1372399" y="294391"/>
                  </a:lnTo>
                  <a:lnTo>
                    <a:pt x="1375882" y="293393"/>
                  </a:lnTo>
                  <a:lnTo>
                    <a:pt x="1379365" y="292396"/>
                  </a:lnTo>
                  <a:lnTo>
                    <a:pt x="1382849" y="294307"/>
                  </a:lnTo>
                  <a:lnTo>
                    <a:pt x="1386332" y="293317"/>
                  </a:lnTo>
                  <a:lnTo>
                    <a:pt x="1389815" y="295567"/>
                  </a:lnTo>
                  <a:lnTo>
                    <a:pt x="1393298" y="294584"/>
                  </a:lnTo>
                  <a:lnTo>
                    <a:pt x="1396782" y="296453"/>
                  </a:lnTo>
                  <a:lnTo>
                    <a:pt x="1400265" y="295476"/>
                  </a:lnTo>
                  <a:lnTo>
                    <a:pt x="1403748" y="294500"/>
                  </a:lnTo>
                  <a:lnTo>
                    <a:pt x="1407231" y="300882"/>
                  </a:lnTo>
                  <a:lnTo>
                    <a:pt x="1410715" y="299921"/>
                  </a:lnTo>
                  <a:lnTo>
                    <a:pt x="1414198" y="302734"/>
                  </a:lnTo>
                  <a:lnTo>
                    <a:pt x="1417681" y="301781"/>
                  </a:lnTo>
                  <a:lnTo>
                    <a:pt x="1421164" y="300828"/>
                  </a:lnTo>
                  <a:lnTo>
                    <a:pt x="1424648" y="305949"/>
                  </a:lnTo>
                  <a:lnTo>
                    <a:pt x="1428131" y="305008"/>
                  </a:lnTo>
                  <a:lnTo>
                    <a:pt x="1431614" y="311941"/>
                  </a:lnTo>
                  <a:lnTo>
                    <a:pt x="1435097" y="311017"/>
                  </a:lnTo>
                  <a:lnTo>
                    <a:pt x="1438580" y="310093"/>
                  </a:lnTo>
                  <a:lnTo>
                    <a:pt x="1442064" y="309493"/>
                  </a:lnTo>
                  <a:lnTo>
                    <a:pt x="1445547" y="308570"/>
                  </a:lnTo>
                  <a:lnTo>
                    <a:pt x="1449030" y="309587"/>
                  </a:lnTo>
                  <a:lnTo>
                    <a:pt x="1452513" y="308670"/>
                  </a:lnTo>
                  <a:lnTo>
                    <a:pt x="1455997" y="307752"/>
                  </a:lnTo>
                  <a:lnTo>
                    <a:pt x="1459480" y="307159"/>
                  </a:lnTo>
                  <a:lnTo>
                    <a:pt x="1462963" y="306243"/>
                  </a:lnTo>
                  <a:lnTo>
                    <a:pt x="1466446" y="307586"/>
                  </a:lnTo>
                  <a:lnTo>
                    <a:pt x="1469930" y="306675"/>
                  </a:lnTo>
                  <a:lnTo>
                    <a:pt x="1473413" y="308644"/>
                  </a:lnTo>
                  <a:lnTo>
                    <a:pt x="1476896" y="307740"/>
                  </a:lnTo>
                  <a:lnTo>
                    <a:pt x="1480379" y="306836"/>
                  </a:lnTo>
                  <a:lnTo>
                    <a:pt x="1483863" y="313161"/>
                  </a:lnTo>
                  <a:lnTo>
                    <a:pt x="1487346" y="312271"/>
                  </a:lnTo>
                  <a:lnTo>
                    <a:pt x="1490829" y="312310"/>
                  </a:lnTo>
                  <a:lnTo>
                    <a:pt x="1494312" y="311423"/>
                  </a:lnTo>
                  <a:lnTo>
                    <a:pt x="1497796" y="310536"/>
                  </a:lnTo>
                  <a:lnTo>
                    <a:pt x="1501279" y="309960"/>
                  </a:lnTo>
                  <a:lnTo>
                    <a:pt x="1504762" y="309074"/>
                  </a:lnTo>
                  <a:lnTo>
                    <a:pt x="1508245" y="309740"/>
                  </a:lnTo>
                  <a:lnTo>
                    <a:pt x="1511729" y="308858"/>
                  </a:lnTo>
                  <a:lnTo>
                    <a:pt x="1515212" y="307977"/>
                  </a:lnTo>
                  <a:lnTo>
                    <a:pt x="1518695" y="308026"/>
                  </a:lnTo>
                  <a:lnTo>
                    <a:pt x="1522178" y="307148"/>
                  </a:lnTo>
                  <a:lnTo>
                    <a:pt x="1525662" y="307816"/>
                  </a:lnTo>
                  <a:lnTo>
                    <a:pt x="1529145" y="306941"/>
                  </a:lnTo>
                  <a:lnTo>
                    <a:pt x="1532628" y="306067"/>
                  </a:lnTo>
                  <a:lnTo>
                    <a:pt x="1536111" y="307656"/>
                  </a:lnTo>
                  <a:lnTo>
                    <a:pt x="1539595" y="306787"/>
                  </a:lnTo>
                  <a:lnTo>
                    <a:pt x="1543078" y="306532"/>
                  </a:lnTo>
                  <a:lnTo>
                    <a:pt x="1546561" y="305665"/>
                  </a:lnTo>
                  <a:lnTo>
                    <a:pt x="1550044" y="305106"/>
                  </a:lnTo>
                  <a:lnTo>
                    <a:pt x="1553528" y="304240"/>
                  </a:lnTo>
                  <a:lnTo>
                    <a:pt x="1557011" y="303375"/>
                  </a:lnTo>
                  <a:lnTo>
                    <a:pt x="1560494" y="305879"/>
                  </a:lnTo>
                  <a:lnTo>
                    <a:pt x="1563977" y="305020"/>
                  </a:lnTo>
                  <a:lnTo>
                    <a:pt x="1567461" y="313708"/>
                  </a:lnTo>
                  <a:lnTo>
                    <a:pt x="1570944" y="312867"/>
                  </a:lnTo>
                  <a:lnTo>
                    <a:pt x="1574427" y="312026"/>
                  </a:lnTo>
                  <a:lnTo>
                    <a:pt x="1577910" y="313228"/>
                  </a:lnTo>
                  <a:lnTo>
                    <a:pt x="1581394" y="312392"/>
                  </a:lnTo>
                  <a:lnTo>
                    <a:pt x="1584877" y="312428"/>
                  </a:lnTo>
                  <a:lnTo>
                    <a:pt x="1588360" y="311594"/>
                  </a:lnTo>
                  <a:lnTo>
                    <a:pt x="1591843" y="310759"/>
                  </a:lnTo>
                  <a:lnTo>
                    <a:pt x="1595327" y="309926"/>
                  </a:lnTo>
                  <a:lnTo>
                    <a:pt x="1598810" y="309093"/>
                  </a:lnTo>
                  <a:lnTo>
                    <a:pt x="1602293" y="308845"/>
                  </a:lnTo>
                  <a:lnTo>
                    <a:pt x="1605776" y="308013"/>
                  </a:lnTo>
                  <a:lnTo>
                    <a:pt x="1609260" y="307183"/>
                  </a:lnTo>
                  <a:lnTo>
                    <a:pt x="1612743" y="306352"/>
                  </a:lnTo>
                  <a:lnTo>
                    <a:pt x="1616226" y="305522"/>
                  </a:lnTo>
                  <a:lnTo>
                    <a:pt x="1619709" y="307326"/>
                  </a:lnTo>
                  <a:lnTo>
                    <a:pt x="1623193" y="306501"/>
                  </a:lnTo>
                  <a:lnTo>
                    <a:pt x="1626676" y="305677"/>
                  </a:lnTo>
                  <a:lnTo>
                    <a:pt x="1630159" y="304853"/>
                  </a:lnTo>
                  <a:lnTo>
                    <a:pt x="1633642" y="304030"/>
                  </a:lnTo>
                  <a:lnTo>
                    <a:pt x="1637126" y="306408"/>
                  </a:lnTo>
                  <a:lnTo>
                    <a:pt x="1640609" y="305591"/>
                  </a:lnTo>
                  <a:lnTo>
                    <a:pt x="1644092" y="306794"/>
                  </a:lnTo>
                  <a:lnTo>
                    <a:pt x="1647575" y="305980"/>
                  </a:lnTo>
                  <a:lnTo>
                    <a:pt x="1651059" y="305167"/>
                  </a:lnTo>
                  <a:lnTo>
                    <a:pt x="1654542" y="309489"/>
                  </a:lnTo>
                  <a:lnTo>
                    <a:pt x="1658025" y="308685"/>
                  </a:lnTo>
                  <a:lnTo>
                    <a:pt x="1661508" y="307882"/>
                  </a:lnTo>
                  <a:lnTo>
                    <a:pt x="1664992" y="307078"/>
                  </a:lnTo>
                  <a:lnTo>
                    <a:pt x="1668475" y="306276"/>
                  </a:lnTo>
                  <a:lnTo>
                    <a:pt x="1671958" y="305473"/>
                  </a:lnTo>
                  <a:lnTo>
                    <a:pt x="1675441" y="304671"/>
                  </a:lnTo>
                  <a:lnTo>
                    <a:pt x="1678925" y="304439"/>
                  </a:lnTo>
                  <a:lnTo>
                    <a:pt x="1682408" y="303639"/>
                  </a:lnTo>
                  <a:lnTo>
                    <a:pt x="1685891" y="302839"/>
                  </a:lnTo>
                  <a:lnTo>
                    <a:pt x="1689374" y="304596"/>
                  </a:lnTo>
                  <a:lnTo>
                    <a:pt x="1692858" y="303801"/>
                  </a:lnTo>
                  <a:lnTo>
                    <a:pt x="1696341" y="303572"/>
                  </a:lnTo>
                  <a:lnTo>
                    <a:pt x="1699824" y="302778"/>
                  </a:lnTo>
                  <a:lnTo>
                    <a:pt x="1703307" y="302552"/>
                  </a:lnTo>
                  <a:lnTo>
                    <a:pt x="1706791" y="301760"/>
                  </a:lnTo>
                  <a:lnTo>
                    <a:pt x="1710274" y="300969"/>
                  </a:lnTo>
                  <a:lnTo>
                    <a:pt x="1713757" y="300462"/>
                  </a:lnTo>
                  <a:lnTo>
                    <a:pt x="1717240" y="299672"/>
                  </a:lnTo>
                  <a:lnTo>
                    <a:pt x="1720723" y="300300"/>
                  </a:lnTo>
                  <a:lnTo>
                    <a:pt x="1724207" y="299513"/>
                  </a:lnTo>
                  <a:lnTo>
                    <a:pt x="1727690" y="298726"/>
                  </a:lnTo>
                  <a:lnTo>
                    <a:pt x="1731173" y="300200"/>
                  </a:lnTo>
                  <a:lnTo>
                    <a:pt x="1734656" y="299417"/>
                  </a:lnTo>
                  <a:lnTo>
                    <a:pt x="1738140" y="300040"/>
                  </a:lnTo>
                  <a:lnTo>
                    <a:pt x="1741623" y="299261"/>
                  </a:lnTo>
                  <a:lnTo>
                    <a:pt x="1745106" y="298482"/>
                  </a:lnTo>
                  <a:lnTo>
                    <a:pt x="1748589" y="301331"/>
                  </a:lnTo>
                  <a:lnTo>
                    <a:pt x="1752073" y="300558"/>
                  </a:lnTo>
                  <a:lnTo>
                    <a:pt x="1755556" y="300063"/>
                  </a:lnTo>
                  <a:lnTo>
                    <a:pt x="1759039" y="299291"/>
                  </a:lnTo>
                  <a:lnTo>
                    <a:pt x="1762522" y="298520"/>
                  </a:lnTo>
                  <a:lnTo>
                    <a:pt x="1766006" y="298027"/>
                  </a:lnTo>
                  <a:lnTo>
                    <a:pt x="1769489" y="297257"/>
                  </a:lnTo>
                  <a:lnTo>
                    <a:pt x="1772972" y="297601"/>
                  </a:lnTo>
                  <a:lnTo>
                    <a:pt x="1776455" y="296833"/>
                  </a:lnTo>
                  <a:lnTo>
                    <a:pt x="1779939" y="296066"/>
                  </a:lnTo>
                  <a:lnTo>
                    <a:pt x="1783422" y="295856"/>
                  </a:lnTo>
                  <a:lnTo>
                    <a:pt x="1786905" y="295090"/>
                  </a:lnTo>
                  <a:lnTo>
                    <a:pt x="1790388" y="297097"/>
                  </a:lnTo>
                  <a:lnTo>
                    <a:pt x="1793872" y="296336"/>
                  </a:lnTo>
                  <a:lnTo>
                    <a:pt x="1797355" y="301304"/>
                  </a:lnTo>
                  <a:lnTo>
                    <a:pt x="1800838" y="300552"/>
                  </a:lnTo>
                  <a:lnTo>
                    <a:pt x="1804321" y="299801"/>
                  </a:lnTo>
                  <a:lnTo>
                    <a:pt x="1807805" y="299859"/>
                  </a:lnTo>
                  <a:lnTo>
                    <a:pt x="1811288" y="299110"/>
                  </a:lnTo>
                  <a:lnTo>
                    <a:pt x="1814771" y="298630"/>
                  </a:lnTo>
                  <a:lnTo>
                    <a:pt x="1818254" y="297882"/>
                  </a:lnTo>
                  <a:lnTo>
                    <a:pt x="1821738" y="297134"/>
                  </a:lnTo>
                  <a:lnTo>
                    <a:pt x="1825221" y="298007"/>
                  </a:lnTo>
                  <a:lnTo>
                    <a:pt x="1828704" y="297261"/>
                  </a:lnTo>
                  <a:lnTo>
                    <a:pt x="1832187" y="298130"/>
                  </a:lnTo>
                  <a:lnTo>
                    <a:pt x="1835671" y="297388"/>
                  </a:lnTo>
                  <a:lnTo>
                    <a:pt x="1839154" y="296646"/>
                  </a:lnTo>
                  <a:lnTo>
                    <a:pt x="1842637" y="300698"/>
                  </a:lnTo>
                  <a:lnTo>
                    <a:pt x="1846120" y="299964"/>
                  </a:lnTo>
                  <a:lnTo>
                    <a:pt x="1849604" y="299757"/>
                  </a:lnTo>
                  <a:lnTo>
                    <a:pt x="1853087" y="299024"/>
                  </a:lnTo>
                  <a:lnTo>
                    <a:pt x="1856570" y="298292"/>
                  </a:lnTo>
                  <a:lnTo>
                    <a:pt x="1860053" y="297560"/>
                  </a:lnTo>
                  <a:lnTo>
                    <a:pt x="1863537" y="296828"/>
                  </a:lnTo>
                  <a:lnTo>
                    <a:pt x="1867020" y="297946"/>
                  </a:lnTo>
                  <a:lnTo>
                    <a:pt x="1870503" y="297218"/>
                  </a:lnTo>
                  <a:lnTo>
                    <a:pt x="1873986" y="298068"/>
                  </a:lnTo>
                  <a:lnTo>
                    <a:pt x="1877470" y="297342"/>
                  </a:lnTo>
                  <a:lnTo>
                    <a:pt x="1880953" y="296617"/>
                  </a:lnTo>
                  <a:lnTo>
                    <a:pt x="1884436" y="298248"/>
                  </a:lnTo>
                  <a:lnTo>
                    <a:pt x="1887919" y="297526"/>
                  </a:lnTo>
                  <a:lnTo>
                    <a:pt x="1891403" y="297847"/>
                  </a:lnTo>
                  <a:lnTo>
                    <a:pt x="1894886" y="297128"/>
                  </a:lnTo>
                  <a:lnTo>
                    <a:pt x="1898369" y="296409"/>
                  </a:lnTo>
                  <a:lnTo>
                    <a:pt x="1901852" y="298543"/>
                  </a:lnTo>
                  <a:lnTo>
                    <a:pt x="1905336" y="297829"/>
                  </a:lnTo>
                  <a:lnTo>
                    <a:pt x="1908819" y="299173"/>
                  </a:lnTo>
                  <a:lnTo>
                    <a:pt x="1912302" y="298462"/>
                  </a:lnTo>
                  <a:lnTo>
                    <a:pt x="1915785" y="297751"/>
                  </a:lnTo>
                  <a:lnTo>
                    <a:pt x="1919269" y="297041"/>
                  </a:lnTo>
                  <a:lnTo>
                    <a:pt x="1922752" y="296331"/>
                  </a:lnTo>
                  <a:lnTo>
                    <a:pt x="1926235" y="297162"/>
                  </a:lnTo>
                  <a:lnTo>
                    <a:pt x="1929718" y="296455"/>
                  </a:lnTo>
                  <a:lnTo>
                    <a:pt x="1933202" y="295748"/>
                  </a:lnTo>
                  <a:lnTo>
                    <a:pt x="1936685" y="295555"/>
                  </a:lnTo>
                  <a:lnTo>
                    <a:pt x="1940168" y="294850"/>
                  </a:lnTo>
                  <a:lnTo>
                    <a:pt x="1943651" y="295171"/>
                  </a:lnTo>
                  <a:lnTo>
                    <a:pt x="1947135" y="294467"/>
                  </a:lnTo>
                  <a:lnTo>
                    <a:pt x="1950618" y="295553"/>
                  </a:lnTo>
                  <a:lnTo>
                    <a:pt x="1954101" y="294853"/>
                  </a:lnTo>
                  <a:lnTo>
                    <a:pt x="1957584" y="294153"/>
                  </a:lnTo>
                  <a:lnTo>
                    <a:pt x="1961068" y="294218"/>
                  </a:lnTo>
                  <a:lnTo>
                    <a:pt x="1964551" y="293520"/>
                  </a:lnTo>
                  <a:lnTo>
                    <a:pt x="1968034" y="294603"/>
                  </a:lnTo>
                  <a:lnTo>
                    <a:pt x="1971517" y="293907"/>
                  </a:lnTo>
                  <a:lnTo>
                    <a:pt x="1975001" y="293212"/>
                  </a:lnTo>
                  <a:lnTo>
                    <a:pt x="1978484" y="293785"/>
                  </a:lnTo>
                  <a:lnTo>
                    <a:pt x="1981967" y="293092"/>
                  </a:lnTo>
                  <a:lnTo>
                    <a:pt x="1985450" y="297169"/>
                  </a:lnTo>
                  <a:lnTo>
                    <a:pt x="1988934" y="296483"/>
                  </a:lnTo>
                  <a:lnTo>
                    <a:pt x="1992417" y="295797"/>
                  </a:lnTo>
                  <a:lnTo>
                    <a:pt x="1995900" y="298821"/>
                  </a:lnTo>
                  <a:lnTo>
                    <a:pt x="1999383" y="298141"/>
                  </a:lnTo>
                  <a:lnTo>
                    <a:pt x="2002867" y="299419"/>
                  </a:lnTo>
                  <a:lnTo>
                    <a:pt x="2006350" y="298742"/>
                  </a:lnTo>
                  <a:lnTo>
                    <a:pt x="2009833" y="298065"/>
                  </a:lnTo>
                  <a:lnTo>
                    <a:pt x="2013316" y="302230"/>
                  </a:lnTo>
                  <a:lnTo>
                    <a:pt x="2016799" y="301559"/>
                  </a:lnTo>
                  <a:lnTo>
                    <a:pt x="2020283" y="302087"/>
                  </a:lnTo>
                  <a:lnTo>
                    <a:pt x="2023766" y="301419"/>
                  </a:lnTo>
                  <a:lnTo>
                    <a:pt x="2027249" y="300751"/>
                  </a:lnTo>
                  <a:lnTo>
                    <a:pt x="2030732" y="300083"/>
                  </a:lnTo>
                  <a:lnTo>
                    <a:pt x="2034216" y="299416"/>
                  </a:lnTo>
                  <a:lnTo>
                    <a:pt x="2037699" y="306542"/>
                  </a:lnTo>
                  <a:lnTo>
                    <a:pt x="2041182" y="305885"/>
                  </a:lnTo>
                  <a:lnTo>
                    <a:pt x="2044665" y="305693"/>
                  </a:lnTo>
                  <a:lnTo>
                    <a:pt x="2048149" y="305038"/>
                  </a:lnTo>
                  <a:lnTo>
                    <a:pt x="2051632" y="304383"/>
                  </a:lnTo>
                  <a:lnTo>
                    <a:pt x="2055115" y="305584"/>
                  </a:lnTo>
                  <a:lnTo>
                    <a:pt x="2058598" y="304932"/>
                  </a:lnTo>
                  <a:lnTo>
                    <a:pt x="2062082" y="304511"/>
                  </a:lnTo>
                  <a:lnTo>
                    <a:pt x="2065565" y="303860"/>
                  </a:lnTo>
                  <a:lnTo>
                    <a:pt x="2069048" y="303209"/>
                  </a:lnTo>
                  <a:lnTo>
                    <a:pt x="2072531" y="305786"/>
                  </a:lnTo>
                  <a:lnTo>
                    <a:pt x="2076015" y="305139"/>
                  </a:lnTo>
                  <a:lnTo>
                    <a:pt x="2079498" y="307909"/>
                  </a:lnTo>
                  <a:lnTo>
                    <a:pt x="2082981" y="307267"/>
                  </a:lnTo>
                  <a:lnTo>
                    <a:pt x="2086464" y="306625"/>
                  </a:lnTo>
                  <a:lnTo>
                    <a:pt x="2089948" y="308689"/>
                  </a:lnTo>
                  <a:lnTo>
                    <a:pt x="2093431" y="308051"/>
                  </a:lnTo>
                  <a:lnTo>
                    <a:pt x="2096914" y="316648"/>
                  </a:lnTo>
                  <a:lnTo>
                    <a:pt x="2100397" y="316022"/>
                  </a:lnTo>
                  <a:lnTo>
                    <a:pt x="2103881" y="315613"/>
                  </a:lnTo>
                  <a:lnTo>
                    <a:pt x="2107364" y="314988"/>
                  </a:lnTo>
                  <a:lnTo>
                    <a:pt x="2110847" y="314363"/>
                  </a:lnTo>
                  <a:lnTo>
                    <a:pt x="2114330" y="317173"/>
                  </a:lnTo>
                  <a:lnTo>
                    <a:pt x="2117814" y="316554"/>
                  </a:lnTo>
                  <a:lnTo>
                    <a:pt x="2121297" y="316361"/>
                  </a:lnTo>
                  <a:lnTo>
                    <a:pt x="2124780" y="315742"/>
                  </a:lnTo>
                  <a:lnTo>
                    <a:pt x="2128263" y="315123"/>
                  </a:lnTo>
                  <a:lnTo>
                    <a:pt x="2131747" y="314505"/>
                  </a:lnTo>
                  <a:lnTo>
                    <a:pt x="2135230" y="313887"/>
                  </a:lnTo>
                  <a:lnTo>
                    <a:pt x="2138713" y="318981"/>
                  </a:lnTo>
                  <a:lnTo>
                    <a:pt x="2142196" y="318370"/>
                  </a:lnTo>
                  <a:lnTo>
                    <a:pt x="2145680" y="317760"/>
                  </a:lnTo>
                  <a:lnTo>
                    <a:pt x="2149163" y="318195"/>
                  </a:lnTo>
                  <a:lnTo>
                    <a:pt x="2152646" y="317587"/>
                  </a:lnTo>
                  <a:lnTo>
                    <a:pt x="2156129" y="318021"/>
                  </a:lnTo>
                  <a:lnTo>
                    <a:pt x="2159613" y="317414"/>
                  </a:lnTo>
                  <a:lnTo>
                    <a:pt x="2163096" y="316808"/>
                  </a:lnTo>
                  <a:lnTo>
                    <a:pt x="2166579" y="318486"/>
                  </a:lnTo>
                  <a:lnTo>
                    <a:pt x="2170062" y="317882"/>
                  </a:lnTo>
                  <a:lnTo>
                    <a:pt x="2173546" y="320566"/>
                  </a:lnTo>
                  <a:lnTo>
                    <a:pt x="2177029" y="319968"/>
                  </a:lnTo>
                  <a:lnTo>
                    <a:pt x="2180512" y="320998"/>
                  </a:lnTo>
                  <a:lnTo>
                    <a:pt x="2183995" y="320401"/>
                  </a:lnTo>
                  <a:lnTo>
                    <a:pt x="2187479" y="319805"/>
                  </a:lnTo>
                  <a:lnTo>
                    <a:pt x="2190962" y="323242"/>
                  </a:lnTo>
                  <a:lnTo>
                    <a:pt x="2194445" y="322651"/>
                  </a:lnTo>
                  <a:lnTo>
                    <a:pt x="2197928" y="322461"/>
                  </a:lnTo>
                  <a:lnTo>
                    <a:pt x="2201412" y="321871"/>
                  </a:lnTo>
                  <a:lnTo>
                    <a:pt x="2204895" y="321281"/>
                  </a:lnTo>
                  <a:lnTo>
                    <a:pt x="2208378" y="320892"/>
                  </a:lnTo>
                  <a:lnTo>
                    <a:pt x="2211861" y="320303"/>
                  </a:lnTo>
                  <a:lnTo>
                    <a:pt x="2215345" y="319915"/>
                  </a:lnTo>
                  <a:lnTo>
                    <a:pt x="2218828" y="319327"/>
                  </a:lnTo>
                  <a:lnTo>
                    <a:pt x="2222311" y="318739"/>
                  </a:lnTo>
                  <a:lnTo>
                    <a:pt x="2225794" y="321150"/>
                  </a:lnTo>
                  <a:lnTo>
                    <a:pt x="2229278" y="320566"/>
                  </a:lnTo>
                  <a:lnTo>
                    <a:pt x="2232761" y="321569"/>
                  </a:lnTo>
                  <a:lnTo>
                    <a:pt x="2236244" y="320987"/>
                  </a:lnTo>
                  <a:lnTo>
                    <a:pt x="2239727" y="320406"/>
                  </a:lnTo>
                  <a:lnTo>
                    <a:pt x="2243211" y="320022"/>
                  </a:lnTo>
                  <a:lnTo>
                    <a:pt x="2246694" y="319442"/>
                  </a:lnTo>
                  <a:lnTo>
                    <a:pt x="2250177" y="319060"/>
                  </a:lnTo>
                  <a:lnTo>
                    <a:pt x="2253660" y="318479"/>
                  </a:lnTo>
                  <a:lnTo>
                    <a:pt x="2257144" y="318891"/>
                  </a:lnTo>
                  <a:lnTo>
                    <a:pt x="2260627" y="318313"/>
                  </a:lnTo>
                  <a:lnTo>
                    <a:pt x="2264110" y="317734"/>
                  </a:lnTo>
                  <a:lnTo>
                    <a:pt x="2267593" y="317156"/>
                  </a:lnTo>
                  <a:lnTo>
                    <a:pt x="2271077" y="316578"/>
                  </a:lnTo>
                  <a:lnTo>
                    <a:pt x="2274560" y="316200"/>
                  </a:lnTo>
                  <a:lnTo>
                    <a:pt x="2278043" y="315623"/>
                  </a:lnTo>
                  <a:lnTo>
                    <a:pt x="2281526" y="315046"/>
                  </a:lnTo>
                  <a:lnTo>
                    <a:pt x="2285010" y="315464"/>
                  </a:lnTo>
                  <a:lnTo>
                    <a:pt x="2288493" y="314889"/>
                  </a:lnTo>
                  <a:lnTo>
                    <a:pt x="2291976" y="316492"/>
                  </a:lnTo>
                  <a:lnTo>
                    <a:pt x="2295459" y="315920"/>
                  </a:lnTo>
                  <a:lnTo>
                    <a:pt x="2298942" y="315347"/>
                  </a:lnTo>
                  <a:lnTo>
                    <a:pt x="2302426" y="315368"/>
                  </a:lnTo>
                  <a:lnTo>
                    <a:pt x="2305909" y="314796"/>
                  </a:lnTo>
                  <a:lnTo>
                    <a:pt x="2309392" y="316975"/>
                  </a:lnTo>
                  <a:lnTo>
                    <a:pt x="2312875" y="316407"/>
                  </a:lnTo>
                  <a:lnTo>
                    <a:pt x="2316359" y="315840"/>
                  </a:lnTo>
                  <a:lnTo>
                    <a:pt x="2319842" y="315273"/>
                  </a:lnTo>
                  <a:lnTo>
                    <a:pt x="2323325" y="314706"/>
                  </a:lnTo>
                  <a:lnTo>
                    <a:pt x="2326808" y="317449"/>
                  </a:lnTo>
                  <a:lnTo>
                    <a:pt x="2330292" y="316886"/>
                  </a:lnTo>
                  <a:lnTo>
                    <a:pt x="2333775" y="316904"/>
                  </a:lnTo>
                  <a:lnTo>
                    <a:pt x="2337258" y="316342"/>
                  </a:lnTo>
                  <a:lnTo>
                    <a:pt x="2340741" y="315781"/>
                  </a:lnTo>
                  <a:lnTo>
                    <a:pt x="2344225" y="315219"/>
                  </a:lnTo>
                  <a:lnTo>
                    <a:pt x="2347708" y="314658"/>
                  </a:lnTo>
                  <a:lnTo>
                    <a:pt x="2351191" y="316608"/>
                  </a:lnTo>
                  <a:lnTo>
                    <a:pt x="2354674" y="316050"/>
                  </a:lnTo>
                  <a:lnTo>
                    <a:pt x="2358158" y="315492"/>
                  </a:lnTo>
                  <a:lnTo>
                    <a:pt x="2361641" y="316470"/>
                  </a:lnTo>
                  <a:lnTo>
                    <a:pt x="2365124" y="315914"/>
                  </a:lnTo>
                  <a:lnTo>
                    <a:pt x="2368607" y="317267"/>
                  </a:lnTo>
                  <a:lnTo>
                    <a:pt x="2372091" y="316714"/>
                  </a:lnTo>
                  <a:lnTo>
                    <a:pt x="2375574" y="316161"/>
                  </a:lnTo>
                  <a:lnTo>
                    <a:pt x="2379057" y="316559"/>
                  </a:lnTo>
                  <a:lnTo>
                    <a:pt x="2382540" y="316008"/>
                  </a:lnTo>
                  <a:lnTo>
                    <a:pt x="2386024" y="316973"/>
                  </a:lnTo>
                  <a:lnTo>
                    <a:pt x="2389507" y="316424"/>
                  </a:lnTo>
                  <a:lnTo>
                    <a:pt x="2392990" y="315874"/>
                  </a:lnTo>
                  <a:lnTo>
                    <a:pt x="2396473" y="316082"/>
                  </a:lnTo>
                  <a:lnTo>
                    <a:pt x="2399957" y="315534"/>
                  </a:lnTo>
                  <a:lnTo>
                    <a:pt x="2403440" y="315364"/>
                  </a:lnTo>
                  <a:lnTo>
                    <a:pt x="2406923" y="314817"/>
                  </a:lnTo>
                  <a:lnTo>
                    <a:pt x="2410406" y="317837"/>
                  </a:lnTo>
                  <a:lnTo>
                    <a:pt x="2413890" y="317295"/>
                  </a:lnTo>
                  <a:lnTo>
                    <a:pt x="2417373" y="316752"/>
                  </a:lnTo>
                  <a:lnTo>
                    <a:pt x="2420856" y="317141"/>
                  </a:lnTo>
                  <a:lnTo>
                    <a:pt x="2424339" y="316600"/>
                  </a:lnTo>
                  <a:lnTo>
                    <a:pt x="2427823" y="321216"/>
                  </a:lnTo>
                  <a:lnTo>
                    <a:pt x="2431306" y="320680"/>
                  </a:lnTo>
                  <a:lnTo>
                    <a:pt x="2434789" y="320145"/>
                  </a:lnTo>
                  <a:lnTo>
                    <a:pt x="2438272" y="321428"/>
                  </a:lnTo>
                  <a:lnTo>
                    <a:pt x="2441756" y="320895"/>
                  </a:lnTo>
                  <a:lnTo>
                    <a:pt x="2445239" y="320725"/>
                  </a:lnTo>
                  <a:lnTo>
                    <a:pt x="2448722" y="320193"/>
                  </a:lnTo>
                  <a:lnTo>
                    <a:pt x="2452205" y="319661"/>
                  </a:lnTo>
                  <a:lnTo>
                    <a:pt x="2455689" y="319311"/>
                  </a:lnTo>
                  <a:lnTo>
                    <a:pt x="2459172" y="318780"/>
                  </a:lnTo>
                  <a:lnTo>
                    <a:pt x="2462655" y="319518"/>
                  </a:lnTo>
                  <a:lnTo>
                    <a:pt x="2466138" y="318988"/>
                  </a:lnTo>
                  <a:lnTo>
                    <a:pt x="2469622" y="318459"/>
                  </a:lnTo>
                  <a:lnTo>
                    <a:pt x="2473105" y="322062"/>
                  </a:lnTo>
                  <a:lnTo>
                    <a:pt x="2476588" y="321537"/>
                  </a:lnTo>
                  <a:lnTo>
                    <a:pt x="2480071" y="321725"/>
                  </a:lnTo>
                  <a:lnTo>
                    <a:pt x="2483555" y="321201"/>
                  </a:lnTo>
                  <a:lnTo>
                    <a:pt x="2487038" y="322980"/>
                  </a:lnTo>
                  <a:lnTo>
                    <a:pt x="2490521" y="322459"/>
                  </a:lnTo>
                  <a:lnTo>
                    <a:pt x="2494004" y="321939"/>
                  </a:lnTo>
                  <a:lnTo>
                    <a:pt x="2497488" y="323878"/>
                  </a:lnTo>
                  <a:lnTo>
                    <a:pt x="2500971" y="323361"/>
                  </a:lnTo>
                  <a:lnTo>
                    <a:pt x="2504454" y="330069"/>
                  </a:lnTo>
                  <a:lnTo>
                    <a:pt x="2507937" y="329560"/>
                  </a:lnTo>
                  <a:lnTo>
                    <a:pt x="2511421" y="329050"/>
                  </a:lnTo>
                  <a:lnTo>
                    <a:pt x="2514904" y="330399"/>
                  </a:lnTo>
                  <a:lnTo>
                    <a:pt x="2518387" y="329892"/>
                  </a:lnTo>
                  <a:lnTo>
                    <a:pt x="2521870" y="330561"/>
                  </a:lnTo>
                  <a:lnTo>
                    <a:pt x="2525354" y="330055"/>
                  </a:lnTo>
                  <a:lnTo>
                    <a:pt x="2528837" y="329550"/>
                  </a:lnTo>
                  <a:lnTo>
                    <a:pt x="2532320" y="329883"/>
                  </a:lnTo>
                  <a:lnTo>
                    <a:pt x="2535803" y="329379"/>
                  </a:lnTo>
                  <a:lnTo>
                    <a:pt x="2539287" y="331708"/>
                  </a:lnTo>
                  <a:lnTo>
                    <a:pt x="2542770" y="331207"/>
                  </a:lnTo>
                  <a:lnTo>
                    <a:pt x="2546253" y="330706"/>
                  </a:lnTo>
                  <a:lnTo>
                    <a:pt x="2549736" y="331199"/>
                  </a:lnTo>
                  <a:lnTo>
                    <a:pt x="2553220" y="330700"/>
                  </a:lnTo>
                  <a:lnTo>
                    <a:pt x="2556703" y="331027"/>
                  </a:lnTo>
                  <a:lnTo>
                    <a:pt x="2560186" y="330528"/>
                  </a:lnTo>
                  <a:lnTo>
                    <a:pt x="2563669" y="337814"/>
                  </a:lnTo>
                  <a:lnTo>
                    <a:pt x="2567153" y="337324"/>
                  </a:lnTo>
                  <a:lnTo>
                    <a:pt x="2570636" y="336834"/>
                  </a:lnTo>
                  <a:lnTo>
                    <a:pt x="2574119" y="337141"/>
                  </a:lnTo>
                  <a:lnTo>
                    <a:pt x="2577602" y="336653"/>
                  </a:lnTo>
                  <a:lnTo>
                    <a:pt x="2581085" y="336483"/>
                  </a:lnTo>
                  <a:lnTo>
                    <a:pt x="2584569" y="335995"/>
                  </a:lnTo>
                  <a:lnTo>
                    <a:pt x="2588052" y="335507"/>
                  </a:lnTo>
                  <a:lnTo>
                    <a:pt x="2591535" y="335179"/>
                  </a:lnTo>
                  <a:lnTo>
                    <a:pt x="2595018" y="334692"/>
                  </a:lnTo>
                  <a:lnTo>
                    <a:pt x="2598502" y="335796"/>
                  </a:lnTo>
                  <a:lnTo>
                    <a:pt x="2601985" y="335311"/>
                  </a:lnTo>
                  <a:lnTo>
                    <a:pt x="2605468" y="334826"/>
                  </a:lnTo>
                  <a:lnTo>
                    <a:pt x="2608951" y="334500"/>
                  </a:lnTo>
                  <a:lnTo>
                    <a:pt x="2612435" y="334015"/>
                  </a:lnTo>
                  <a:lnTo>
                    <a:pt x="2615918" y="336062"/>
                  </a:lnTo>
                  <a:lnTo>
                    <a:pt x="2619401" y="335581"/>
                  </a:lnTo>
                  <a:lnTo>
                    <a:pt x="2622884" y="335099"/>
                  </a:lnTo>
                  <a:lnTo>
                    <a:pt x="2626368" y="335405"/>
                  </a:lnTo>
                  <a:lnTo>
                    <a:pt x="2629851" y="334924"/>
                  </a:lnTo>
                  <a:lnTo>
                    <a:pt x="2633334" y="335230"/>
                  </a:lnTo>
                  <a:lnTo>
                    <a:pt x="2636817" y="334750"/>
                  </a:lnTo>
                  <a:lnTo>
                    <a:pt x="2640301" y="337081"/>
                  </a:lnTo>
                  <a:lnTo>
                    <a:pt x="2643784" y="336605"/>
                  </a:lnTo>
                  <a:lnTo>
                    <a:pt x="2647267" y="336128"/>
                  </a:lnTo>
                  <a:lnTo>
                    <a:pt x="2650750" y="337664"/>
                  </a:lnTo>
                  <a:lnTo>
                    <a:pt x="2654234" y="337190"/>
                  </a:lnTo>
                  <a:lnTo>
                    <a:pt x="2657717" y="337794"/>
                  </a:lnTo>
                  <a:lnTo>
                    <a:pt x="2661200" y="337322"/>
                  </a:lnTo>
                  <a:lnTo>
                    <a:pt x="2664683" y="336849"/>
                  </a:lnTo>
                  <a:lnTo>
                    <a:pt x="2668167" y="337145"/>
                  </a:lnTo>
                  <a:lnTo>
                    <a:pt x="2671650" y="336674"/>
                  </a:lnTo>
                  <a:lnTo>
                    <a:pt x="2675133" y="336357"/>
                  </a:lnTo>
                  <a:lnTo>
                    <a:pt x="2678616" y="335886"/>
                  </a:lnTo>
                  <a:lnTo>
                    <a:pt x="2682100" y="335415"/>
                  </a:lnTo>
                  <a:lnTo>
                    <a:pt x="2685583" y="337698"/>
                  </a:lnTo>
                  <a:lnTo>
                    <a:pt x="2689066" y="337231"/>
                  </a:lnTo>
                  <a:lnTo>
                    <a:pt x="2692549" y="338280"/>
                  </a:lnTo>
                  <a:lnTo>
                    <a:pt x="2696033" y="337814"/>
                  </a:lnTo>
                  <a:lnTo>
                    <a:pt x="2699516" y="337349"/>
                  </a:lnTo>
                  <a:lnTo>
                    <a:pt x="2702999" y="337942"/>
                  </a:lnTo>
                  <a:lnTo>
                    <a:pt x="2706482" y="337477"/>
                  </a:lnTo>
                  <a:lnTo>
                    <a:pt x="2709966" y="338068"/>
                  </a:lnTo>
                  <a:lnTo>
                    <a:pt x="2713449" y="337605"/>
                  </a:lnTo>
                  <a:lnTo>
                    <a:pt x="2716932" y="337593"/>
                  </a:lnTo>
                  <a:lnTo>
                    <a:pt x="2720415" y="337131"/>
                  </a:lnTo>
                  <a:lnTo>
                    <a:pt x="2723899" y="336669"/>
                  </a:lnTo>
                  <a:lnTo>
                    <a:pt x="2727382" y="336357"/>
                  </a:lnTo>
                  <a:lnTo>
                    <a:pt x="2730865" y="335895"/>
                  </a:lnTo>
                  <a:lnTo>
                    <a:pt x="2734348" y="335434"/>
                  </a:lnTo>
                  <a:lnTo>
                    <a:pt x="2737832" y="334972"/>
                  </a:lnTo>
                  <a:lnTo>
                    <a:pt x="2741315" y="334511"/>
                  </a:lnTo>
                  <a:lnTo>
                    <a:pt x="2744798" y="334201"/>
                  </a:lnTo>
                  <a:lnTo>
                    <a:pt x="2748281" y="333740"/>
                  </a:lnTo>
                  <a:lnTo>
                    <a:pt x="2751765" y="337479"/>
                  </a:lnTo>
                  <a:lnTo>
                    <a:pt x="2755248" y="337022"/>
                  </a:lnTo>
                  <a:lnTo>
                    <a:pt x="2758731" y="336566"/>
                  </a:lnTo>
                  <a:lnTo>
                    <a:pt x="2762214" y="340383"/>
                  </a:lnTo>
                  <a:lnTo>
                    <a:pt x="2765698" y="339931"/>
                  </a:lnTo>
                  <a:lnTo>
                    <a:pt x="2769181" y="341948"/>
                  </a:lnTo>
                  <a:lnTo>
                    <a:pt x="2772664" y="341498"/>
                  </a:lnTo>
                  <a:lnTo>
                    <a:pt x="2776147" y="341049"/>
                  </a:lnTo>
                  <a:lnTo>
                    <a:pt x="2779631" y="340744"/>
                  </a:lnTo>
                  <a:lnTo>
                    <a:pt x="2783114" y="340295"/>
                  </a:lnTo>
                  <a:lnTo>
                    <a:pt x="2786597" y="342582"/>
                  </a:lnTo>
                  <a:lnTo>
                    <a:pt x="2790080" y="342136"/>
                  </a:lnTo>
                  <a:lnTo>
                    <a:pt x="2793564" y="341833"/>
                  </a:lnTo>
                  <a:lnTo>
                    <a:pt x="2797047" y="341387"/>
                  </a:lnTo>
                  <a:lnTo>
                    <a:pt x="2800530" y="340942"/>
                  </a:lnTo>
                  <a:lnTo>
                    <a:pt x="2804013" y="340640"/>
                  </a:lnTo>
                  <a:lnTo>
                    <a:pt x="2807497" y="340195"/>
                  </a:lnTo>
                  <a:lnTo>
                    <a:pt x="2810980" y="339750"/>
                  </a:lnTo>
                  <a:lnTo>
                    <a:pt x="2814463" y="339305"/>
                  </a:lnTo>
                  <a:lnTo>
                    <a:pt x="2817946" y="338860"/>
                  </a:lnTo>
                  <a:lnTo>
                    <a:pt x="2821430" y="338991"/>
                  </a:lnTo>
                  <a:lnTo>
                    <a:pt x="2824913" y="338547"/>
                  </a:lnTo>
                  <a:lnTo>
                    <a:pt x="2828396" y="339396"/>
                  </a:lnTo>
                  <a:lnTo>
                    <a:pt x="2831879" y="338953"/>
                  </a:lnTo>
                  <a:lnTo>
                    <a:pt x="2835363" y="338511"/>
                  </a:lnTo>
                  <a:lnTo>
                    <a:pt x="2838846" y="340352"/>
                  </a:lnTo>
                  <a:lnTo>
                    <a:pt x="2842329" y="339912"/>
                  </a:lnTo>
                  <a:lnTo>
                    <a:pt x="2845812" y="341734"/>
                  </a:lnTo>
                  <a:lnTo>
                    <a:pt x="2849296" y="341297"/>
                  </a:lnTo>
                  <a:lnTo>
                    <a:pt x="2852779" y="340859"/>
                  </a:lnTo>
                  <a:lnTo>
                    <a:pt x="2856262" y="342666"/>
                  </a:lnTo>
                  <a:lnTo>
                    <a:pt x="2859745" y="342230"/>
                  </a:lnTo>
                  <a:lnTo>
                    <a:pt x="2863229" y="341935"/>
                  </a:lnTo>
                  <a:lnTo>
                    <a:pt x="2866712" y="341500"/>
                  </a:lnTo>
                  <a:lnTo>
                    <a:pt x="2870195" y="343291"/>
                  </a:lnTo>
                  <a:lnTo>
                    <a:pt x="2873678" y="342859"/>
                  </a:lnTo>
                  <a:lnTo>
                    <a:pt x="2877161" y="342427"/>
                  </a:lnTo>
                  <a:lnTo>
                    <a:pt x="2880645" y="342549"/>
                  </a:lnTo>
                  <a:lnTo>
                    <a:pt x="2884128" y="342117"/>
                  </a:lnTo>
                  <a:lnTo>
                    <a:pt x="2887611" y="341686"/>
                  </a:lnTo>
                  <a:lnTo>
                    <a:pt x="2891094" y="341254"/>
                  </a:lnTo>
                  <a:lnTo>
                    <a:pt x="2894578" y="340823"/>
                  </a:lnTo>
                  <a:lnTo>
                    <a:pt x="2898061" y="341915"/>
                  </a:lnTo>
                  <a:lnTo>
                    <a:pt x="2901544" y="341486"/>
                  </a:lnTo>
                  <a:lnTo>
                    <a:pt x="2905027" y="342021"/>
                  </a:lnTo>
                  <a:lnTo>
                    <a:pt x="2908511" y="341593"/>
                  </a:lnTo>
                  <a:lnTo>
                    <a:pt x="2911994" y="341165"/>
                  </a:lnTo>
                  <a:lnTo>
                    <a:pt x="2915477" y="341012"/>
                  </a:lnTo>
                  <a:lnTo>
                    <a:pt x="2918960" y="340584"/>
                  </a:lnTo>
                  <a:lnTo>
                    <a:pt x="2922444" y="341395"/>
                  </a:lnTo>
                  <a:lnTo>
                    <a:pt x="2925927" y="340968"/>
                  </a:lnTo>
                  <a:lnTo>
                    <a:pt x="2929410" y="340542"/>
                  </a:lnTo>
                  <a:lnTo>
                    <a:pt x="2932893" y="341213"/>
                  </a:lnTo>
                  <a:lnTo>
                    <a:pt x="2936377" y="340788"/>
                  </a:lnTo>
                  <a:lnTo>
                    <a:pt x="2939860" y="342137"/>
                  </a:lnTo>
                  <a:lnTo>
                    <a:pt x="2943343" y="341714"/>
                  </a:lnTo>
                  <a:lnTo>
                    <a:pt x="2946826" y="342105"/>
                  </a:lnTo>
                  <a:lnTo>
                    <a:pt x="2950310" y="341683"/>
                  </a:lnTo>
                  <a:lnTo>
                    <a:pt x="2953793" y="341261"/>
                  </a:lnTo>
                  <a:lnTo>
                    <a:pt x="2957276" y="342328"/>
                  </a:lnTo>
                  <a:lnTo>
                    <a:pt x="2960759" y="341908"/>
                  </a:lnTo>
                  <a:lnTo>
                    <a:pt x="2964243" y="344971"/>
                  </a:lnTo>
                  <a:lnTo>
                    <a:pt x="2967726" y="344554"/>
                  </a:lnTo>
                  <a:lnTo>
                    <a:pt x="2971209" y="344137"/>
                  </a:lnTo>
                  <a:lnTo>
                    <a:pt x="2974692" y="343853"/>
                  </a:lnTo>
                  <a:lnTo>
                    <a:pt x="2978176" y="343436"/>
                  </a:lnTo>
                  <a:lnTo>
                    <a:pt x="2981659" y="343818"/>
                  </a:lnTo>
                  <a:lnTo>
                    <a:pt x="2985142" y="343402"/>
                  </a:lnTo>
                  <a:lnTo>
                    <a:pt x="2988625" y="342987"/>
                  </a:lnTo>
                  <a:lnTo>
                    <a:pt x="2992109" y="347959"/>
                  </a:lnTo>
                  <a:lnTo>
                    <a:pt x="2995592" y="347548"/>
                  </a:lnTo>
                  <a:lnTo>
                    <a:pt x="2999075" y="347138"/>
                  </a:lnTo>
                  <a:lnTo>
                    <a:pt x="3002558" y="346727"/>
                  </a:lnTo>
                  <a:lnTo>
                    <a:pt x="3006042" y="346317"/>
                  </a:lnTo>
                  <a:lnTo>
                    <a:pt x="3009525" y="347722"/>
                  </a:lnTo>
                  <a:lnTo>
                    <a:pt x="3013008" y="347313"/>
                  </a:lnTo>
                  <a:lnTo>
                    <a:pt x="3016491" y="347421"/>
                  </a:lnTo>
                  <a:lnTo>
                    <a:pt x="3019975" y="347013"/>
                  </a:lnTo>
                  <a:lnTo>
                    <a:pt x="3023458" y="351076"/>
                  </a:lnTo>
                  <a:lnTo>
                    <a:pt x="3026941" y="350673"/>
                  </a:lnTo>
                  <a:lnTo>
                    <a:pt x="3030424" y="350269"/>
                  </a:lnTo>
                  <a:lnTo>
                    <a:pt x="3033908" y="353505"/>
                  </a:lnTo>
                  <a:lnTo>
                    <a:pt x="3037391" y="353105"/>
                  </a:lnTo>
                  <a:lnTo>
                    <a:pt x="3040874" y="352954"/>
                  </a:lnTo>
                  <a:lnTo>
                    <a:pt x="3044357" y="352554"/>
                  </a:lnTo>
                  <a:lnTo>
                    <a:pt x="3047841" y="352155"/>
                  </a:lnTo>
                  <a:lnTo>
                    <a:pt x="3051324" y="352750"/>
                  </a:lnTo>
                  <a:lnTo>
                    <a:pt x="3054807" y="352352"/>
                  </a:lnTo>
                  <a:lnTo>
                    <a:pt x="3058290" y="354056"/>
                  </a:lnTo>
                  <a:lnTo>
                    <a:pt x="3061774" y="353659"/>
                  </a:lnTo>
                  <a:lnTo>
                    <a:pt x="3065257" y="353263"/>
                  </a:lnTo>
                  <a:lnTo>
                    <a:pt x="3068740" y="354096"/>
                  </a:lnTo>
                  <a:lnTo>
                    <a:pt x="3072223" y="353701"/>
                  </a:lnTo>
                  <a:lnTo>
                    <a:pt x="3075707" y="355139"/>
                  </a:lnTo>
                  <a:lnTo>
                    <a:pt x="3079190" y="354746"/>
                  </a:lnTo>
                  <a:lnTo>
                    <a:pt x="3082673" y="354353"/>
                  </a:lnTo>
                  <a:lnTo>
                    <a:pt x="3086156" y="354082"/>
                  </a:lnTo>
                  <a:lnTo>
                    <a:pt x="3089640" y="353689"/>
                  </a:lnTo>
                  <a:lnTo>
                    <a:pt x="3093123" y="354392"/>
                  </a:lnTo>
                  <a:lnTo>
                    <a:pt x="3096606" y="354000"/>
                  </a:lnTo>
                  <a:lnTo>
                    <a:pt x="3100089" y="353730"/>
                  </a:lnTo>
                  <a:lnTo>
                    <a:pt x="3103573" y="353339"/>
                  </a:lnTo>
                  <a:lnTo>
                    <a:pt x="3107056" y="352948"/>
                  </a:lnTo>
                  <a:lnTo>
                    <a:pt x="3110539" y="352922"/>
                  </a:lnTo>
                  <a:lnTo>
                    <a:pt x="3114022" y="352531"/>
                  </a:lnTo>
                  <a:lnTo>
                    <a:pt x="3117506" y="352141"/>
                  </a:lnTo>
                  <a:lnTo>
                    <a:pt x="3120989" y="351750"/>
                  </a:lnTo>
                  <a:lnTo>
                    <a:pt x="3124472" y="351360"/>
                  </a:lnTo>
                  <a:lnTo>
                    <a:pt x="3127955" y="350969"/>
                  </a:lnTo>
                  <a:lnTo>
                    <a:pt x="3131439" y="350579"/>
                  </a:lnTo>
                  <a:lnTo>
                    <a:pt x="3134922" y="352984"/>
                  </a:lnTo>
                  <a:lnTo>
                    <a:pt x="3138405" y="352596"/>
                  </a:lnTo>
                  <a:lnTo>
                    <a:pt x="3141888" y="352208"/>
                  </a:lnTo>
                  <a:lnTo>
                    <a:pt x="3145372" y="352184"/>
                  </a:lnTo>
                  <a:lnTo>
                    <a:pt x="3148855" y="351797"/>
                  </a:lnTo>
                  <a:lnTo>
                    <a:pt x="3152338" y="351651"/>
                  </a:lnTo>
                  <a:lnTo>
                    <a:pt x="3155821" y="351265"/>
                  </a:lnTo>
                  <a:lnTo>
                    <a:pt x="3159304" y="350878"/>
                  </a:lnTo>
                  <a:lnTo>
                    <a:pt x="3162788" y="350613"/>
                  </a:lnTo>
                  <a:lnTo>
                    <a:pt x="3166271" y="350227"/>
                  </a:lnTo>
                  <a:lnTo>
                    <a:pt x="3169754" y="350687"/>
                  </a:lnTo>
                  <a:lnTo>
                    <a:pt x="3173237" y="350302"/>
                  </a:lnTo>
                  <a:lnTo>
                    <a:pt x="3176721" y="350159"/>
                  </a:lnTo>
                  <a:lnTo>
                    <a:pt x="3180204" y="349774"/>
                  </a:lnTo>
                  <a:lnTo>
                    <a:pt x="3183687" y="349389"/>
                  </a:lnTo>
                  <a:lnTo>
                    <a:pt x="3187170" y="350692"/>
                  </a:lnTo>
                  <a:lnTo>
                    <a:pt x="3190654" y="350309"/>
                  </a:lnTo>
                  <a:lnTo>
                    <a:pt x="3194137" y="350046"/>
                  </a:lnTo>
                  <a:lnTo>
                    <a:pt x="3197620" y="349663"/>
                  </a:lnTo>
                  <a:lnTo>
                    <a:pt x="3201103" y="349280"/>
                  </a:lnTo>
                  <a:lnTo>
                    <a:pt x="3204587" y="348898"/>
                  </a:lnTo>
                  <a:lnTo>
                    <a:pt x="3208070" y="348515"/>
                  </a:lnTo>
                  <a:lnTo>
                    <a:pt x="3211553" y="349336"/>
                  </a:lnTo>
                  <a:lnTo>
                    <a:pt x="3215036" y="348954"/>
                  </a:lnTo>
                  <a:lnTo>
                    <a:pt x="3218520" y="348573"/>
                  </a:lnTo>
                  <a:lnTo>
                    <a:pt x="3222003" y="348912"/>
                  </a:lnTo>
                  <a:lnTo>
                    <a:pt x="3225486" y="348531"/>
                  </a:lnTo>
                  <a:lnTo>
                    <a:pt x="3228969" y="348151"/>
                  </a:lnTo>
                  <a:lnTo>
                    <a:pt x="3232453" y="347771"/>
                  </a:lnTo>
                  <a:lnTo>
                    <a:pt x="3235936" y="347390"/>
                  </a:lnTo>
                  <a:lnTo>
                    <a:pt x="3239419" y="347251"/>
                  </a:lnTo>
                  <a:lnTo>
                    <a:pt x="3242902" y="346871"/>
                  </a:lnTo>
                  <a:lnTo>
                    <a:pt x="3246386" y="346972"/>
                  </a:lnTo>
                  <a:lnTo>
                    <a:pt x="3249869" y="346593"/>
                  </a:lnTo>
                  <a:lnTo>
                    <a:pt x="3253352" y="347532"/>
                  </a:lnTo>
                  <a:lnTo>
                    <a:pt x="3256835" y="347154"/>
                  </a:lnTo>
                  <a:lnTo>
                    <a:pt x="3260319" y="346776"/>
                  </a:lnTo>
                  <a:lnTo>
                    <a:pt x="3263802" y="346398"/>
                  </a:lnTo>
                  <a:lnTo>
                    <a:pt x="3267285" y="346021"/>
                  </a:lnTo>
                  <a:lnTo>
                    <a:pt x="3270768" y="346122"/>
                  </a:lnTo>
                  <a:lnTo>
                    <a:pt x="3274252" y="345745"/>
                  </a:lnTo>
                  <a:lnTo>
                    <a:pt x="3277735" y="345368"/>
                  </a:lnTo>
                  <a:lnTo>
                    <a:pt x="3281218" y="345351"/>
                  </a:lnTo>
                  <a:lnTo>
                    <a:pt x="3284701" y="344974"/>
                  </a:lnTo>
                  <a:lnTo>
                    <a:pt x="3288185" y="345077"/>
                  </a:lnTo>
                  <a:lnTo>
                    <a:pt x="3291668" y="344701"/>
                  </a:lnTo>
                  <a:lnTo>
                    <a:pt x="3295151" y="344325"/>
                  </a:lnTo>
                  <a:lnTo>
                    <a:pt x="3298634" y="344309"/>
                  </a:lnTo>
                  <a:lnTo>
                    <a:pt x="3302118" y="343934"/>
                  </a:lnTo>
                  <a:lnTo>
                    <a:pt x="3305601" y="343678"/>
                  </a:lnTo>
                  <a:lnTo>
                    <a:pt x="3309084" y="343303"/>
                  </a:lnTo>
                  <a:lnTo>
                    <a:pt x="3312567" y="342928"/>
                  </a:lnTo>
                  <a:lnTo>
                    <a:pt x="3316051" y="342673"/>
                  </a:lnTo>
                  <a:lnTo>
                    <a:pt x="3319534" y="342298"/>
                  </a:lnTo>
                  <a:lnTo>
                    <a:pt x="3323017" y="342764"/>
                  </a:lnTo>
                  <a:lnTo>
                    <a:pt x="3326500" y="342390"/>
                  </a:lnTo>
                  <a:lnTo>
                    <a:pt x="3329984" y="342735"/>
                  </a:lnTo>
                  <a:lnTo>
                    <a:pt x="3333467" y="342362"/>
                  </a:lnTo>
                  <a:lnTo>
                    <a:pt x="3336950" y="341989"/>
                  </a:lnTo>
                  <a:lnTo>
                    <a:pt x="3340433" y="342692"/>
                  </a:lnTo>
                  <a:lnTo>
                    <a:pt x="3343917" y="342320"/>
                  </a:lnTo>
                  <a:lnTo>
                    <a:pt x="3347400" y="341948"/>
                  </a:lnTo>
                  <a:lnTo>
                    <a:pt x="3350883" y="341576"/>
                  </a:lnTo>
                  <a:lnTo>
                    <a:pt x="3354366" y="341204"/>
                  </a:lnTo>
                  <a:lnTo>
                    <a:pt x="3357850" y="341430"/>
                  </a:lnTo>
                  <a:lnTo>
                    <a:pt x="3361333" y="341059"/>
                  </a:lnTo>
                  <a:lnTo>
                    <a:pt x="3364816" y="340688"/>
                  </a:lnTo>
                  <a:lnTo>
                    <a:pt x="3368299" y="340317"/>
                  </a:lnTo>
                  <a:lnTo>
                    <a:pt x="3371783" y="339946"/>
                  </a:lnTo>
                  <a:lnTo>
                    <a:pt x="3375266" y="340054"/>
                  </a:lnTo>
                  <a:lnTo>
                    <a:pt x="3378749" y="339684"/>
                  </a:lnTo>
                  <a:lnTo>
                    <a:pt x="3382232" y="339672"/>
                  </a:lnTo>
                  <a:lnTo>
                    <a:pt x="3385716" y="339303"/>
                  </a:lnTo>
                  <a:lnTo>
                    <a:pt x="3389199" y="338933"/>
                  </a:lnTo>
                  <a:lnTo>
                    <a:pt x="3392682" y="338683"/>
                  </a:lnTo>
                  <a:lnTo>
                    <a:pt x="3396165" y="338313"/>
                  </a:lnTo>
                  <a:lnTo>
                    <a:pt x="3399649" y="338543"/>
                  </a:lnTo>
                  <a:lnTo>
                    <a:pt x="3403132" y="338174"/>
                  </a:lnTo>
                  <a:lnTo>
                    <a:pt x="3406615" y="339831"/>
                  </a:lnTo>
                  <a:lnTo>
                    <a:pt x="3410098" y="339464"/>
                  </a:lnTo>
                  <a:lnTo>
                    <a:pt x="3413582" y="339097"/>
                  </a:lnTo>
                  <a:lnTo>
                    <a:pt x="3417065" y="339679"/>
                  </a:lnTo>
                  <a:lnTo>
                    <a:pt x="3420548" y="339312"/>
                  </a:lnTo>
                  <a:lnTo>
                    <a:pt x="3424031" y="341068"/>
                  </a:lnTo>
                  <a:lnTo>
                    <a:pt x="3427515" y="340704"/>
                  </a:lnTo>
                  <a:lnTo>
                    <a:pt x="3430998" y="340340"/>
                  </a:lnTo>
                  <a:lnTo>
                    <a:pt x="3434481" y="339976"/>
                  </a:lnTo>
                  <a:lnTo>
                    <a:pt x="3437964" y="339612"/>
                  </a:lnTo>
                  <a:lnTo>
                    <a:pt x="3441447" y="341821"/>
                  </a:lnTo>
                  <a:lnTo>
                    <a:pt x="3444931" y="341459"/>
                  </a:lnTo>
                  <a:lnTo>
                    <a:pt x="3448414" y="341097"/>
                  </a:lnTo>
                  <a:lnTo>
                    <a:pt x="3451897" y="343627"/>
                  </a:lnTo>
                  <a:lnTo>
                    <a:pt x="3455380" y="343268"/>
                  </a:lnTo>
                  <a:lnTo>
                    <a:pt x="3458864" y="343139"/>
                  </a:lnTo>
                  <a:lnTo>
                    <a:pt x="3462347" y="342780"/>
                  </a:lnTo>
                  <a:lnTo>
                    <a:pt x="3465830" y="342421"/>
                  </a:lnTo>
                  <a:lnTo>
                    <a:pt x="3469313" y="342177"/>
                  </a:lnTo>
                  <a:lnTo>
                    <a:pt x="3472797" y="341819"/>
                  </a:lnTo>
                  <a:lnTo>
                    <a:pt x="3476280" y="341690"/>
                  </a:lnTo>
                  <a:lnTo>
                    <a:pt x="3479763" y="341332"/>
                  </a:lnTo>
                  <a:lnTo>
                    <a:pt x="3483246" y="340974"/>
                  </a:lnTo>
                  <a:lnTo>
                    <a:pt x="3483246" y="341089"/>
                  </a:lnTo>
                  <a:lnTo>
                    <a:pt x="3483246" y="341204"/>
                  </a:lnTo>
                  <a:lnTo>
                    <a:pt x="3483246" y="341320"/>
                  </a:lnTo>
                  <a:lnTo>
                    <a:pt x="3483246" y="341435"/>
                  </a:lnTo>
                  <a:lnTo>
                    <a:pt x="3483246" y="341550"/>
                  </a:lnTo>
                  <a:lnTo>
                    <a:pt x="3483246" y="341665"/>
                  </a:lnTo>
                  <a:lnTo>
                    <a:pt x="3483246" y="341780"/>
                  </a:lnTo>
                  <a:lnTo>
                    <a:pt x="3483246" y="341894"/>
                  </a:lnTo>
                  <a:lnTo>
                    <a:pt x="3483246" y="342009"/>
                  </a:lnTo>
                  <a:lnTo>
                    <a:pt x="3483246" y="34212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080912"/>
            </a:xfrm>
            <a:custGeom>
              <a:avLst/>
              <a:gdLst/>
              <a:ahLst/>
              <a:cxnLst/>
              <a:rect l="0" t="0" r="0" b="0"/>
              <a:pathLst>
                <a:path w="3483246" h="308091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3065339"/>
                  </a:lnTo>
                  <a:lnTo>
                    <a:pt x="13932" y="2947463"/>
                  </a:lnTo>
                  <a:lnTo>
                    <a:pt x="17416" y="2838318"/>
                  </a:lnTo>
                  <a:lnTo>
                    <a:pt x="20899" y="2736967"/>
                  </a:lnTo>
                  <a:lnTo>
                    <a:pt x="24382" y="2642604"/>
                  </a:lnTo>
                  <a:lnTo>
                    <a:pt x="27865" y="2624507"/>
                  </a:lnTo>
                  <a:lnTo>
                    <a:pt x="31349" y="2546047"/>
                  </a:lnTo>
                  <a:lnTo>
                    <a:pt x="34832" y="2807738"/>
                  </a:lnTo>
                  <a:lnTo>
                    <a:pt x="38315" y="2754323"/>
                  </a:lnTo>
                  <a:lnTo>
                    <a:pt x="41798" y="2702902"/>
                  </a:lnTo>
                  <a:lnTo>
                    <a:pt x="45282" y="2688958"/>
                  </a:lnTo>
                  <a:lnTo>
                    <a:pt x="48765" y="2642604"/>
                  </a:lnTo>
                  <a:lnTo>
                    <a:pt x="52248" y="2665580"/>
                  </a:lnTo>
                  <a:lnTo>
                    <a:pt x="55731" y="2624507"/>
                  </a:lnTo>
                  <a:lnTo>
                    <a:pt x="59215" y="2584682"/>
                  </a:lnTo>
                  <a:lnTo>
                    <a:pt x="62698" y="2796890"/>
                  </a:lnTo>
                  <a:lnTo>
                    <a:pt x="66181" y="2766604"/>
                  </a:lnTo>
                  <a:lnTo>
                    <a:pt x="69664" y="2947463"/>
                  </a:lnTo>
                  <a:lnTo>
                    <a:pt x="73148" y="2924968"/>
                  </a:lnTo>
                  <a:lnTo>
                    <a:pt x="76631" y="2902813"/>
                  </a:lnTo>
                  <a:lnTo>
                    <a:pt x="80114" y="2922237"/>
                  </a:lnTo>
                  <a:lnTo>
                    <a:pt x="83597" y="2901916"/>
                  </a:lnTo>
                  <a:lnTo>
                    <a:pt x="87081" y="2881875"/>
                  </a:lnTo>
                  <a:lnTo>
                    <a:pt x="90564" y="2862110"/>
                  </a:lnTo>
                  <a:lnTo>
                    <a:pt x="94047" y="2863265"/>
                  </a:lnTo>
                  <a:lnTo>
                    <a:pt x="97530" y="2844514"/>
                  </a:lnTo>
                  <a:lnTo>
                    <a:pt x="101014" y="2826006"/>
                  </a:lnTo>
                  <a:lnTo>
                    <a:pt x="104497" y="2818248"/>
                  </a:lnTo>
                  <a:lnTo>
                    <a:pt x="107980" y="2800427"/>
                  </a:lnTo>
                  <a:lnTo>
                    <a:pt x="111463" y="2782830"/>
                  </a:lnTo>
                  <a:lnTo>
                    <a:pt x="114947" y="2765452"/>
                  </a:lnTo>
                  <a:lnTo>
                    <a:pt x="118430" y="2748290"/>
                  </a:lnTo>
                  <a:lnTo>
                    <a:pt x="121913" y="2753353"/>
                  </a:lnTo>
                  <a:lnTo>
                    <a:pt x="125396" y="2736967"/>
                  </a:lnTo>
                  <a:lnTo>
                    <a:pt x="128880" y="2917260"/>
                  </a:lnTo>
                  <a:lnTo>
                    <a:pt x="132363" y="2904505"/>
                  </a:lnTo>
                  <a:lnTo>
                    <a:pt x="135846" y="2891861"/>
                  </a:lnTo>
                  <a:lnTo>
                    <a:pt x="139329" y="2885659"/>
                  </a:lnTo>
                  <a:lnTo>
                    <a:pt x="142813" y="2873335"/>
                  </a:lnTo>
                  <a:lnTo>
                    <a:pt x="146296" y="2963744"/>
                  </a:lnTo>
                  <a:lnTo>
                    <a:pt x="149779" y="2953257"/>
                  </a:lnTo>
                  <a:lnTo>
                    <a:pt x="153262" y="2942844"/>
                  </a:lnTo>
                  <a:lnTo>
                    <a:pt x="156746" y="2948156"/>
                  </a:lnTo>
                  <a:lnTo>
                    <a:pt x="160229" y="2939975"/>
                  </a:lnTo>
                  <a:lnTo>
                    <a:pt x="163712" y="2930889"/>
                  </a:lnTo>
                  <a:lnTo>
                    <a:pt x="167195" y="2921033"/>
                  </a:lnTo>
                  <a:lnTo>
                    <a:pt x="170679" y="2981181"/>
                  </a:lnTo>
                  <a:lnTo>
                    <a:pt x="174162" y="2972437"/>
                  </a:lnTo>
                  <a:lnTo>
                    <a:pt x="177645" y="2963744"/>
                  </a:lnTo>
                  <a:lnTo>
                    <a:pt x="181128" y="2973281"/>
                  </a:lnTo>
                  <a:lnTo>
                    <a:pt x="184612" y="2964933"/>
                  </a:lnTo>
                  <a:lnTo>
                    <a:pt x="188095" y="2970667"/>
                  </a:lnTo>
                  <a:lnTo>
                    <a:pt x="191578" y="2962594"/>
                  </a:lnTo>
                  <a:lnTo>
                    <a:pt x="195061" y="2954564"/>
                  </a:lnTo>
                  <a:lnTo>
                    <a:pt x="198545" y="3011982"/>
                  </a:lnTo>
                  <a:lnTo>
                    <a:pt x="202028" y="3004850"/>
                  </a:lnTo>
                  <a:lnTo>
                    <a:pt x="205511" y="3006021"/>
                  </a:lnTo>
                  <a:lnTo>
                    <a:pt x="208994" y="2999057"/>
                  </a:lnTo>
                  <a:lnTo>
                    <a:pt x="212478" y="2992125"/>
                  </a:lnTo>
                  <a:lnTo>
                    <a:pt x="215961" y="2993508"/>
                  </a:lnTo>
                  <a:lnTo>
                    <a:pt x="219444" y="2986735"/>
                  </a:lnTo>
                  <a:lnTo>
                    <a:pt x="222927" y="2985488"/>
                  </a:lnTo>
                  <a:lnTo>
                    <a:pt x="226411" y="2978836"/>
                  </a:lnTo>
                  <a:lnTo>
                    <a:pt x="229894" y="2972215"/>
                  </a:lnTo>
                  <a:lnTo>
                    <a:pt x="233377" y="2976612"/>
                  </a:lnTo>
                  <a:lnTo>
                    <a:pt x="236860" y="2970164"/>
                  </a:lnTo>
                  <a:lnTo>
                    <a:pt x="240344" y="3008870"/>
                  </a:lnTo>
                  <a:lnTo>
                    <a:pt x="243827" y="3002943"/>
                  </a:lnTo>
                  <a:lnTo>
                    <a:pt x="247310" y="3003951"/>
                  </a:lnTo>
                  <a:lnTo>
                    <a:pt x="250793" y="2998141"/>
                  </a:lnTo>
                  <a:lnTo>
                    <a:pt x="254277" y="2992353"/>
                  </a:lnTo>
                  <a:lnTo>
                    <a:pt x="257760" y="3002443"/>
                  </a:lnTo>
                  <a:lnTo>
                    <a:pt x="261243" y="2996852"/>
                  </a:lnTo>
                  <a:lnTo>
                    <a:pt x="264726" y="3000065"/>
                  </a:lnTo>
                  <a:lnTo>
                    <a:pt x="268210" y="2994599"/>
                  </a:lnTo>
                  <a:lnTo>
                    <a:pt x="271693" y="2989153"/>
                  </a:lnTo>
                  <a:lnTo>
                    <a:pt x="275176" y="2997338"/>
                  </a:lnTo>
                  <a:lnTo>
                    <a:pt x="278659" y="2992918"/>
                  </a:lnTo>
                  <a:lnTo>
                    <a:pt x="282143" y="2994545"/>
                  </a:lnTo>
                  <a:lnTo>
                    <a:pt x="285626" y="2989368"/>
                  </a:lnTo>
                  <a:lnTo>
                    <a:pt x="289109" y="2984208"/>
                  </a:lnTo>
                  <a:lnTo>
                    <a:pt x="292592" y="2979065"/>
                  </a:lnTo>
                  <a:lnTo>
                    <a:pt x="296075" y="2973941"/>
                  </a:lnTo>
                  <a:lnTo>
                    <a:pt x="299559" y="2977330"/>
                  </a:lnTo>
                  <a:lnTo>
                    <a:pt x="303042" y="2972311"/>
                  </a:lnTo>
                  <a:lnTo>
                    <a:pt x="306525" y="2967308"/>
                  </a:lnTo>
                  <a:lnTo>
                    <a:pt x="310008" y="2962321"/>
                  </a:lnTo>
                  <a:lnTo>
                    <a:pt x="313492" y="2957352"/>
                  </a:lnTo>
                  <a:lnTo>
                    <a:pt x="316975" y="2952399"/>
                  </a:lnTo>
                  <a:lnTo>
                    <a:pt x="320458" y="2947463"/>
                  </a:lnTo>
                  <a:lnTo>
                    <a:pt x="323941" y="2944741"/>
                  </a:lnTo>
                  <a:lnTo>
                    <a:pt x="327425" y="2939854"/>
                  </a:lnTo>
                  <a:lnTo>
                    <a:pt x="330908" y="2934983"/>
                  </a:lnTo>
                  <a:lnTo>
                    <a:pt x="334391" y="2932356"/>
                  </a:lnTo>
                  <a:lnTo>
                    <a:pt x="337874" y="2927533"/>
                  </a:lnTo>
                  <a:lnTo>
                    <a:pt x="341358" y="2927191"/>
                  </a:lnTo>
                  <a:lnTo>
                    <a:pt x="344841" y="2922431"/>
                  </a:lnTo>
                  <a:lnTo>
                    <a:pt x="348324" y="2917686"/>
                  </a:lnTo>
                  <a:lnTo>
                    <a:pt x="351807" y="2919657"/>
                  </a:lnTo>
                  <a:lnTo>
                    <a:pt x="355291" y="2914987"/>
                  </a:lnTo>
                  <a:lnTo>
                    <a:pt x="358774" y="2929781"/>
                  </a:lnTo>
                  <a:lnTo>
                    <a:pt x="362257" y="2925268"/>
                  </a:lnTo>
                  <a:lnTo>
                    <a:pt x="365740" y="2920769"/>
                  </a:lnTo>
                  <a:lnTo>
                    <a:pt x="369224" y="2946511"/>
                  </a:lnTo>
                  <a:lnTo>
                    <a:pt x="372707" y="2942234"/>
                  </a:lnTo>
                  <a:lnTo>
                    <a:pt x="376190" y="2939895"/>
                  </a:lnTo>
                  <a:lnTo>
                    <a:pt x="379673" y="2935655"/>
                  </a:lnTo>
                  <a:lnTo>
                    <a:pt x="383157" y="2931427"/>
                  </a:lnTo>
                  <a:lnTo>
                    <a:pt x="386640" y="2942424"/>
                  </a:lnTo>
                  <a:lnTo>
                    <a:pt x="390123" y="2938314"/>
                  </a:lnTo>
                  <a:lnTo>
                    <a:pt x="393606" y="2950566"/>
                  </a:lnTo>
                  <a:lnTo>
                    <a:pt x="397090" y="2946578"/>
                  </a:lnTo>
                  <a:lnTo>
                    <a:pt x="400573" y="2942601"/>
                  </a:lnTo>
                  <a:lnTo>
                    <a:pt x="404056" y="2938635"/>
                  </a:lnTo>
                  <a:lnTo>
                    <a:pt x="407539" y="2934679"/>
                  </a:lnTo>
                  <a:lnTo>
                    <a:pt x="411023" y="2939667"/>
                  </a:lnTo>
                  <a:lnTo>
                    <a:pt x="414506" y="2935784"/>
                  </a:lnTo>
                  <a:lnTo>
                    <a:pt x="417989" y="2931912"/>
                  </a:lnTo>
                  <a:lnTo>
                    <a:pt x="421472" y="2928050"/>
                  </a:lnTo>
                  <a:lnTo>
                    <a:pt x="424956" y="2924198"/>
                  </a:lnTo>
                  <a:lnTo>
                    <a:pt x="428439" y="2934459"/>
                  </a:lnTo>
                  <a:lnTo>
                    <a:pt x="431922" y="2930705"/>
                  </a:lnTo>
                  <a:lnTo>
                    <a:pt x="435405" y="2928693"/>
                  </a:lnTo>
                  <a:lnTo>
                    <a:pt x="438889" y="2924968"/>
                  </a:lnTo>
                  <a:lnTo>
                    <a:pt x="442372" y="2921252"/>
                  </a:lnTo>
                  <a:lnTo>
                    <a:pt x="445855" y="2941091"/>
                  </a:lnTo>
                  <a:lnTo>
                    <a:pt x="449338" y="2937519"/>
                  </a:lnTo>
                  <a:lnTo>
                    <a:pt x="452822" y="2957352"/>
                  </a:lnTo>
                  <a:lnTo>
                    <a:pt x="456305" y="2953921"/>
                  </a:lnTo>
                  <a:lnTo>
                    <a:pt x="459788" y="2950499"/>
                  </a:lnTo>
                  <a:lnTo>
                    <a:pt x="463271" y="2950696"/>
                  </a:lnTo>
                  <a:lnTo>
                    <a:pt x="466755" y="2947923"/>
                  </a:lnTo>
                  <a:lnTo>
                    <a:pt x="470238" y="2955498"/>
                  </a:lnTo>
                  <a:lnTo>
                    <a:pt x="473721" y="2952779"/>
                  </a:lnTo>
                  <a:lnTo>
                    <a:pt x="477204" y="2966951"/>
                  </a:lnTo>
                  <a:lnTo>
                    <a:pt x="480688" y="2963744"/>
                  </a:lnTo>
                  <a:lnTo>
                    <a:pt x="484171" y="2960545"/>
                  </a:lnTo>
                  <a:lnTo>
                    <a:pt x="487654" y="2965542"/>
                  </a:lnTo>
                  <a:lnTo>
                    <a:pt x="491137" y="2962397"/>
                  </a:lnTo>
                  <a:lnTo>
                    <a:pt x="494621" y="2960613"/>
                  </a:lnTo>
                  <a:lnTo>
                    <a:pt x="498104" y="2957488"/>
                  </a:lnTo>
                  <a:lnTo>
                    <a:pt x="501587" y="2954369"/>
                  </a:lnTo>
                  <a:lnTo>
                    <a:pt x="505070" y="2956682"/>
                  </a:lnTo>
                  <a:lnTo>
                    <a:pt x="508554" y="2953602"/>
                  </a:lnTo>
                  <a:lnTo>
                    <a:pt x="512037" y="2958700"/>
                  </a:lnTo>
                  <a:lnTo>
                    <a:pt x="515520" y="2956211"/>
                  </a:lnTo>
                  <a:lnTo>
                    <a:pt x="519003" y="2953733"/>
                  </a:lnTo>
                  <a:lnTo>
                    <a:pt x="522487" y="2954751"/>
                  </a:lnTo>
                  <a:lnTo>
                    <a:pt x="525970" y="2951765"/>
                  </a:lnTo>
                  <a:lnTo>
                    <a:pt x="529453" y="2959347"/>
                  </a:lnTo>
                  <a:lnTo>
                    <a:pt x="532936" y="2956942"/>
                  </a:lnTo>
                  <a:lnTo>
                    <a:pt x="536420" y="2954546"/>
                  </a:lnTo>
                  <a:lnTo>
                    <a:pt x="539903" y="2957978"/>
                  </a:lnTo>
                  <a:lnTo>
                    <a:pt x="543386" y="2955103"/>
                  </a:lnTo>
                  <a:lnTo>
                    <a:pt x="546869" y="2963342"/>
                  </a:lnTo>
                  <a:lnTo>
                    <a:pt x="550353" y="2960527"/>
                  </a:lnTo>
                  <a:lnTo>
                    <a:pt x="553836" y="2975392"/>
                  </a:lnTo>
                  <a:lnTo>
                    <a:pt x="557319" y="2972666"/>
                  </a:lnTo>
                  <a:lnTo>
                    <a:pt x="560802" y="2969945"/>
                  </a:lnTo>
                  <a:lnTo>
                    <a:pt x="564286" y="2969526"/>
                  </a:lnTo>
                  <a:lnTo>
                    <a:pt x="567769" y="2966825"/>
                  </a:lnTo>
                  <a:lnTo>
                    <a:pt x="571252" y="2971044"/>
                  </a:lnTo>
                  <a:lnTo>
                    <a:pt x="574735" y="2968843"/>
                  </a:lnTo>
                  <a:lnTo>
                    <a:pt x="578218" y="2966650"/>
                  </a:lnTo>
                  <a:lnTo>
                    <a:pt x="581702" y="2973360"/>
                  </a:lnTo>
                  <a:lnTo>
                    <a:pt x="585185" y="2971204"/>
                  </a:lnTo>
                  <a:lnTo>
                    <a:pt x="588668" y="2974359"/>
                  </a:lnTo>
                  <a:lnTo>
                    <a:pt x="592151" y="2971790"/>
                  </a:lnTo>
                  <a:lnTo>
                    <a:pt x="595635" y="2969225"/>
                  </a:lnTo>
                  <a:lnTo>
                    <a:pt x="599118" y="2974545"/>
                  </a:lnTo>
                  <a:lnTo>
                    <a:pt x="602601" y="2972455"/>
                  </a:lnTo>
                  <a:lnTo>
                    <a:pt x="606084" y="2976489"/>
                  </a:lnTo>
                  <a:lnTo>
                    <a:pt x="609568" y="2974002"/>
                  </a:lnTo>
                  <a:lnTo>
                    <a:pt x="613051" y="2971519"/>
                  </a:lnTo>
                  <a:lnTo>
                    <a:pt x="616534" y="2969041"/>
                  </a:lnTo>
                  <a:lnTo>
                    <a:pt x="620017" y="2966567"/>
                  </a:lnTo>
                  <a:lnTo>
                    <a:pt x="623501" y="2975468"/>
                  </a:lnTo>
                  <a:lnTo>
                    <a:pt x="626984" y="2973047"/>
                  </a:lnTo>
                  <a:lnTo>
                    <a:pt x="630467" y="2976672"/>
                  </a:lnTo>
                  <a:lnTo>
                    <a:pt x="633950" y="2974282"/>
                  </a:lnTo>
                  <a:lnTo>
                    <a:pt x="637434" y="2971896"/>
                  </a:lnTo>
                  <a:lnTo>
                    <a:pt x="640917" y="2982277"/>
                  </a:lnTo>
                  <a:lnTo>
                    <a:pt x="644400" y="2979948"/>
                  </a:lnTo>
                  <a:lnTo>
                    <a:pt x="647883" y="2980571"/>
                  </a:lnTo>
                  <a:lnTo>
                    <a:pt x="651367" y="2978651"/>
                  </a:lnTo>
                  <a:lnTo>
                    <a:pt x="654850" y="2976738"/>
                  </a:lnTo>
                  <a:lnTo>
                    <a:pt x="658333" y="2979301"/>
                  </a:lnTo>
                  <a:lnTo>
                    <a:pt x="661816" y="2977022"/>
                  </a:lnTo>
                  <a:lnTo>
                    <a:pt x="665300" y="2975695"/>
                  </a:lnTo>
                  <a:lnTo>
                    <a:pt x="668783" y="2973427"/>
                  </a:lnTo>
                  <a:lnTo>
                    <a:pt x="672266" y="2971162"/>
                  </a:lnTo>
                  <a:lnTo>
                    <a:pt x="675749" y="2971756"/>
                  </a:lnTo>
                  <a:lnTo>
                    <a:pt x="679233" y="2969509"/>
                  </a:lnTo>
                  <a:lnTo>
                    <a:pt x="682716" y="2983273"/>
                  </a:lnTo>
                  <a:lnTo>
                    <a:pt x="686199" y="2981824"/>
                  </a:lnTo>
                  <a:lnTo>
                    <a:pt x="689682" y="2980381"/>
                  </a:lnTo>
                  <a:lnTo>
                    <a:pt x="693166" y="2990529"/>
                  </a:lnTo>
                  <a:lnTo>
                    <a:pt x="696649" y="2988405"/>
                  </a:lnTo>
                  <a:lnTo>
                    <a:pt x="700132" y="2987145"/>
                  </a:lnTo>
                  <a:lnTo>
                    <a:pt x="703615" y="2985030"/>
                  </a:lnTo>
                  <a:lnTo>
                    <a:pt x="707099" y="2991426"/>
                  </a:lnTo>
                  <a:lnTo>
                    <a:pt x="710582" y="2989347"/>
                  </a:lnTo>
                  <a:lnTo>
                    <a:pt x="714065" y="2987271"/>
                  </a:lnTo>
                  <a:lnTo>
                    <a:pt x="717548" y="3005468"/>
                  </a:lnTo>
                  <a:lnTo>
                    <a:pt x="721032" y="3003468"/>
                  </a:lnTo>
                  <a:lnTo>
                    <a:pt x="724515" y="3003809"/>
                  </a:lnTo>
                  <a:lnTo>
                    <a:pt x="727998" y="3001823"/>
                  </a:lnTo>
                  <a:lnTo>
                    <a:pt x="731481" y="2999839"/>
                  </a:lnTo>
                  <a:lnTo>
                    <a:pt x="734965" y="3003283"/>
                  </a:lnTo>
                  <a:lnTo>
                    <a:pt x="738448" y="3001323"/>
                  </a:lnTo>
                  <a:lnTo>
                    <a:pt x="741931" y="3000904"/>
                  </a:lnTo>
                  <a:lnTo>
                    <a:pt x="745414" y="2998954"/>
                  </a:lnTo>
                  <a:lnTo>
                    <a:pt x="748898" y="2997007"/>
                  </a:lnTo>
                  <a:lnTo>
                    <a:pt x="752381" y="2995062"/>
                  </a:lnTo>
                  <a:lnTo>
                    <a:pt x="755864" y="2993120"/>
                  </a:lnTo>
                  <a:lnTo>
                    <a:pt x="759347" y="2998099"/>
                  </a:lnTo>
                  <a:lnTo>
                    <a:pt x="762831" y="2996184"/>
                  </a:lnTo>
                  <a:lnTo>
                    <a:pt x="766314" y="2994272"/>
                  </a:lnTo>
                  <a:lnTo>
                    <a:pt x="769797" y="3000640"/>
                  </a:lnTo>
                  <a:lnTo>
                    <a:pt x="773280" y="2998760"/>
                  </a:lnTo>
                  <a:lnTo>
                    <a:pt x="776764" y="3008511"/>
                  </a:lnTo>
                  <a:lnTo>
                    <a:pt x="780247" y="3006673"/>
                  </a:lnTo>
                  <a:lnTo>
                    <a:pt x="783730" y="3004838"/>
                  </a:lnTo>
                  <a:lnTo>
                    <a:pt x="787213" y="3003005"/>
                  </a:lnTo>
                  <a:lnTo>
                    <a:pt x="790697" y="3001174"/>
                  </a:lnTo>
                  <a:lnTo>
                    <a:pt x="794180" y="2999345"/>
                  </a:lnTo>
                  <a:lnTo>
                    <a:pt x="797663" y="2997519"/>
                  </a:lnTo>
                  <a:lnTo>
                    <a:pt x="801146" y="3002137"/>
                  </a:lnTo>
                  <a:lnTo>
                    <a:pt x="804630" y="3000335"/>
                  </a:lnTo>
                  <a:lnTo>
                    <a:pt x="808113" y="2998536"/>
                  </a:lnTo>
                  <a:lnTo>
                    <a:pt x="811596" y="2997450"/>
                  </a:lnTo>
                  <a:lnTo>
                    <a:pt x="815079" y="2995657"/>
                  </a:lnTo>
                  <a:lnTo>
                    <a:pt x="818563" y="2993866"/>
                  </a:lnTo>
                  <a:lnTo>
                    <a:pt x="822046" y="2992078"/>
                  </a:lnTo>
                  <a:lnTo>
                    <a:pt x="825529" y="2990291"/>
                  </a:lnTo>
                  <a:lnTo>
                    <a:pt x="829012" y="2988506"/>
                  </a:lnTo>
                  <a:lnTo>
                    <a:pt x="832496" y="2986724"/>
                  </a:lnTo>
                  <a:lnTo>
                    <a:pt x="835979" y="2987113"/>
                  </a:lnTo>
                  <a:lnTo>
                    <a:pt x="839462" y="2985341"/>
                  </a:lnTo>
                  <a:lnTo>
                    <a:pt x="842945" y="2983571"/>
                  </a:lnTo>
                  <a:lnTo>
                    <a:pt x="846429" y="2993855"/>
                  </a:lnTo>
                  <a:lnTo>
                    <a:pt x="849912" y="2992125"/>
                  </a:lnTo>
                  <a:lnTo>
                    <a:pt x="853395" y="2990397"/>
                  </a:lnTo>
                  <a:lnTo>
                    <a:pt x="856878" y="2988671"/>
                  </a:lnTo>
                  <a:lnTo>
                    <a:pt x="860361" y="2996556"/>
                  </a:lnTo>
                  <a:lnTo>
                    <a:pt x="863845" y="2994862"/>
                  </a:lnTo>
                  <a:lnTo>
                    <a:pt x="867328" y="2993170"/>
                  </a:lnTo>
                  <a:lnTo>
                    <a:pt x="870811" y="2997516"/>
                  </a:lnTo>
                  <a:lnTo>
                    <a:pt x="874294" y="2995845"/>
                  </a:lnTo>
                  <a:lnTo>
                    <a:pt x="877778" y="2994176"/>
                  </a:lnTo>
                  <a:lnTo>
                    <a:pt x="881261" y="2992508"/>
                  </a:lnTo>
                  <a:lnTo>
                    <a:pt x="884744" y="2990843"/>
                  </a:lnTo>
                  <a:lnTo>
                    <a:pt x="888227" y="2990519"/>
                  </a:lnTo>
                  <a:lnTo>
                    <a:pt x="891711" y="2988861"/>
                  </a:lnTo>
                  <a:lnTo>
                    <a:pt x="895194" y="2990543"/>
                  </a:lnTo>
                  <a:lnTo>
                    <a:pt x="898677" y="2988898"/>
                  </a:lnTo>
                  <a:lnTo>
                    <a:pt x="902160" y="2987254"/>
                  </a:lnTo>
                  <a:lnTo>
                    <a:pt x="905644" y="3004274"/>
                  </a:lnTo>
                  <a:lnTo>
                    <a:pt x="909127" y="3002686"/>
                  </a:lnTo>
                  <a:lnTo>
                    <a:pt x="912610" y="3014516"/>
                  </a:lnTo>
                  <a:lnTo>
                    <a:pt x="916093" y="3013210"/>
                  </a:lnTo>
                  <a:lnTo>
                    <a:pt x="919577" y="3011906"/>
                  </a:lnTo>
                  <a:lnTo>
                    <a:pt x="923060" y="3015648"/>
                  </a:lnTo>
                  <a:lnTo>
                    <a:pt x="926543" y="3014121"/>
                  </a:lnTo>
                  <a:lnTo>
                    <a:pt x="930026" y="3012596"/>
                  </a:lnTo>
                  <a:lnTo>
                    <a:pt x="933510" y="3011072"/>
                  </a:lnTo>
                  <a:lnTo>
                    <a:pt x="936993" y="3011893"/>
                  </a:lnTo>
                  <a:lnTo>
                    <a:pt x="940476" y="3010616"/>
                  </a:lnTo>
                  <a:lnTo>
                    <a:pt x="943959" y="3009342"/>
                  </a:lnTo>
                  <a:lnTo>
                    <a:pt x="947443" y="3022616"/>
                  </a:lnTo>
                  <a:lnTo>
                    <a:pt x="950926" y="3021147"/>
                  </a:lnTo>
                  <a:lnTo>
                    <a:pt x="954409" y="3020815"/>
                  </a:lnTo>
                  <a:lnTo>
                    <a:pt x="957892" y="3019576"/>
                  </a:lnTo>
                  <a:lnTo>
                    <a:pt x="961376" y="3018340"/>
                  </a:lnTo>
                  <a:lnTo>
                    <a:pt x="964859" y="3032395"/>
                  </a:lnTo>
                  <a:lnTo>
                    <a:pt x="968342" y="3030978"/>
                  </a:lnTo>
                  <a:lnTo>
                    <a:pt x="971825" y="3030081"/>
                  </a:lnTo>
                  <a:lnTo>
                    <a:pt x="975309" y="3028668"/>
                  </a:lnTo>
                  <a:lnTo>
                    <a:pt x="978792" y="3027257"/>
                  </a:lnTo>
                  <a:lnTo>
                    <a:pt x="982275" y="3027921"/>
                  </a:lnTo>
                  <a:lnTo>
                    <a:pt x="985758" y="3026518"/>
                  </a:lnTo>
                  <a:lnTo>
                    <a:pt x="989242" y="3033269"/>
                  </a:lnTo>
                  <a:lnTo>
                    <a:pt x="992725" y="3031890"/>
                  </a:lnTo>
                  <a:lnTo>
                    <a:pt x="996208" y="3030512"/>
                  </a:lnTo>
                  <a:lnTo>
                    <a:pt x="999691" y="3029639"/>
                  </a:lnTo>
                  <a:lnTo>
                    <a:pt x="1003175" y="3028265"/>
                  </a:lnTo>
                  <a:lnTo>
                    <a:pt x="1006658" y="3028405"/>
                  </a:lnTo>
                  <a:lnTo>
                    <a:pt x="1010141" y="3027037"/>
                  </a:lnTo>
                  <a:lnTo>
                    <a:pt x="1013624" y="3034584"/>
                  </a:lnTo>
                  <a:lnTo>
                    <a:pt x="1017108" y="3033241"/>
                  </a:lnTo>
                  <a:lnTo>
                    <a:pt x="1020591" y="3031900"/>
                  </a:lnTo>
                  <a:lnTo>
                    <a:pt x="1024074" y="3035996"/>
                  </a:lnTo>
                  <a:lnTo>
                    <a:pt x="1027557" y="3034866"/>
                  </a:lnTo>
                  <a:lnTo>
                    <a:pt x="1031041" y="3037980"/>
                  </a:lnTo>
                  <a:lnTo>
                    <a:pt x="1034524" y="3036669"/>
                  </a:lnTo>
                  <a:lnTo>
                    <a:pt x="1038007" y="3035358"/>
                  </a:lnTo>
                  <a:lnTo>
                    <a:pt x="1041490" y="3035466"/>
                  </a:lnTo>
                  <a:lnTo>
                    <a:pt x="1044974" y="3034161"/>
                  </a:lnTo>
                  <a:lnTo>
                    <a:pt x="1048457" y="3038464"/>
                  </a:lnTo>
                  <a:lnTo>
                    <a:pt x="1051940" y="3037175"/>
                  </a:lnTo>
                  <a:lnTo>
                    <a:pt x="1055423" y="3035888"/>
                  </a:lnTo>
                  <a:lnTo>
                    <a:pt x="1058907" y="3043262"/>
                  </a:lnTo>
                  <a:lnTo>
                    <a:pt x="1062390" y="3041998"/>
                  </a:lnTo>
                  <a:lnTo>
                    <a:pt x="1065873" y="3041183"/>
                  </a:lnTo>
                  <a:lnTo>
                    <a:pt x="1069356" y="3039923"/>
                  </a:lnTo>
                  <a:lnTo>
                    <a:pt x="1072840" y="3038663"/>
                  </a:lnTo>
                  <a:lnTo>
                    <a:pt x="1076323" y="3038477"/>
                  </a:lnTo>
                  <a:lnTo>
                    <a:pt x="1079806" y="3037406"/>
                  </a:lnTo>
                  <a:lnTo>
                    <a:pt x="1083289" y="3036697"/>
                  </a:lnTo>
                  <a:lnTo>
                    <a:pt x="1086773" y="3035446"/>
                  </a:lnTo>
                  <a:lnTo>
                    <a:pt x="1090256" y="3035997"/>
                  </a:lnTo>
                  <a:lnTo>
                    <a:pt x="1093739" y="3034753"/>
                  </a:lnTo>
                  <a:lnTo>
                    <a:pt x="1097222" y="3033509"/>
                  </a:lnTo>
                  <a:lnTo>
                    <a:pt x="1100706" y="3038063"/>
                  </a:lnTo>
                  <a:lnTo>
                    <a:pt x="1104189" y="3036835"/>
                  </a:lnTo>
                  <a:lnTo>
                    <a:pt x="1107672" y="3036491"/>
                  </a:lnTo>
                  <a:lnTo>
                    <a:pt x="1111155" y="3035266"/>
                  </a:lnTo>
                  <a:lnTo>
                    <a:pt x="1114639" y="3034043"/>
                  </a:lnTo>
                  <a:lnTo>
                    <a:pt x="1118122" y="3032821"/>
                  </a:lnTo>
                  <a:lnTo>
                    <a:pt x="1121605" y="3031600"/>
                  </a:lnTo>
                  <a:lnTo>
                    <a:pt x="1125088" y="3037400"/>
                  </a:lnTo>
                  <a:lnTo>
                    <a:pt x="1128572" y="3036197"/>
                  </a:lnTo>
                  <a:lnTo>
                    <a:pt x="1132055" y="3034995"/>
                  </a:lnTo>
                  <a:lnTo>
                    <a:pt x="1135538" y="3035094"/>
                  </a:lnTo>
                  <a:lnTo>
                    <a:pt x="1139021" y="3033897"/>
                  </a:lnTo>
                  <a:lnTo>
                    <a:pt x="1142505" y="3037003"/>
                  </a:lnTo>
                  <a:lnTo>
                    <a:pt x="1145988" y="3035817"/>
                  </a:lnTo>
                  <a:lnTo>
                    <a:pt x="1149471" y="3034633"/>
                  </a:lnTo>
                  <a:lnTo>
                    <a:pt x="1152954" y="3033877"/>
                  </a:lnTo>
                  <a:lnTo>
                    <a:pt x="1156437" y="3032695"/>
                  </a:lnTo>
                  <a:lnTo>
                    <a:pt x="1159921" y="3032885"/>
                  </a:lnTo>
                  <a:lnTo>
                    <a:pt x="1163404" y="3031883"/>
                  </a:lnTo>
                  <a:lnTo>
                    <a:pt x="1166887" y="3035557"/>
                  </a:lnTo>
                  <a:lnTo>
                    <a:pt x="1170370" y="3034737"/>
                  </a:lnTo>
                  <a:lnTo>
                    <a:pt x="1173854" y="3033919"/>
                  </a:lnTo>
                  <a:lnTo>
                    <a:pt x="1177337" y="3037071"/>
                  </a:lnTo>
                  <a:lnTo>
                    <a:pt x="1180820" y="3035921"/>
                  </a:lnTo>
                  <a:lnTo>
                    <a:pt x="1184303" y="3035600"/>
                  </a:lnTo>
                  <a:lnTo>
                    <a:pt x="1187787" y="3034453"/>
                  </a:lnTo>
                  <a:lnTo>
                    <a:pt x="1191270" y="3033307"/>
                  </a:lnTo>
                  <a:lnTo>
                    <a:pt x="1194753" y="3037511"/>
                  </a:lnTo>
                  <a:lnTo>
                    <a:pt x="1198236" y="3036378"/>
                  </a:lnTo>
                  <a:lnTo>
                    <a:pt x="1201720" y="3040891"/>
                  </a:lnTo>
                  <a:lnTo>
                    <a:pt x="1205203" y="3039772"/>
                  </a:lnTo>
                  <a:lnTo>
                    <a:pt x="1208686" y="3038654"/>
                  </a:lnTo>
                  <a:lnTo>
                    <a:pt x="1212169" y="3042685"/>
                  </a:lnTo>
                  <a:lnTo>
                    <a:pt x="1215653" y="3041580"/>
                  </a:lnTo>
                  <a:lnTo>
                    <a:pt x="1219136" y="3041260"/>
                  </a:lnTo>
                  <a:lnTo>
                    <a:pt x="1222619" y="3040158"/>
                  </a:lnTo>
                  <a:lnTo>
                    <a:pt x="1226102" y="3039057"/>
                  </a:lnTo>
                  <a:lnTo>
                    <a:pt x="1229586" y="3041088"/>
                  </a:lnTo>
                  <a:lnTo>
                    <a:pt x="1233069" y="3039995"/>
                  </a:lnTo>
                  <a:lnTo>
                    <a:pt x="1236552" y="3042004"/>
                  </a:lnTo>
                  <a:lnTo>
                    <a:pt x="1240035" y="3040919"/>
                  </a:lnTo>
                  <a:lnTo>
                    <a:pt x="1243519" y="3048922"/>
                  </a:lnTo>
                  <a:lnTo>
                    <a:pt x="1247002" y="3047858"/>
                  </a:lnTo>
                  <a:lnTo>
                    <a:pt x="1250485" y="3046794"/>
                  </a:lnTo>
                  <a:lnTo>
                    <a:pt x="1253968" y="3048416"/>
                  </a:lnTo>
                  <a:lnTo>
                    <a:pt x="1257452" y="3047511"/>
                  </a:lnTo>
                  <a:lnTo>
                    <a:pt x="1260935" y="3048962"/>
                  </a:lnTo>
                  <a:lnTo>
                    <a:pt x="1264418" y="3049108"/>
                  </a:lnTo>
                  <a:lnTo>
                    <a:pt x="1267901" y="3049253"/>
                  </a:lnTo>
                  <a:lnTo>
                    <a:pt x="1271385" y="3051099"/>
                  </a:lnTo>
                  <a:lnTo>
                    <a:pt x="1274868" y="3050062"/>
                  </a:lnTo>
                  <a:lnTo>
                    <a:pt x="1278351" y="3049387"/>
                  </a:lnTo>
                  <a:lnTo>
                    <a:pt x="1281834" y="3048352"/>
                  </a:lnTo>
                  <a:lnTo>
                    <a:pt x="1285318" y="3047318"/>
                  </a:lnTo>
                  <a:lnTo>
                    <a:pt x="1288801" y="3049164"/>
                  </a:lnTo>
                  <a:lnTo>
                    <a:pt x="1292284" y="3048137"/>
                  </a:lnTo>
                  <a:lnTo>
                    <a:pt x="1295767" y="3049609"/>
                  </a:lnTo>
                  <a:lnTo>
                    <a:pt x="1299251" y="3048589"/>
                  </a:lnTo>
                  <a:lnTo>
                    <a:pt x="1302734" y="3047569"/>
                  </a:lnTo>
                  <a:lnTo>
                    <a:pt x="1306217" y="3046684"/>
                  </a:lnTo>
                  <a:lnTo>
                    <a:pt x="1309700" y="3045812"/>
                  </a:lnTo>
                  <a:lnTo>
                    <a:pt x="1313184" y="3047717"/>
                  </a:lnTo>
                  <a:lnTo>
                    <a:pt x="1316667" y="3046706"/>
                  </a:lnTo>
                  <a:lnTo>
                    <a:pt x="1320150" y="3045696"/>
                  </a:lnTo>
                  <a:lnTo>
                    <a:pt x="1323633" y="3044687"/>
                  </a:lnTo>
                  <a:lnTo>
                    <a:pt x="1327117" y="3043679"/>
                  </a:lnTo>
                  <a:lnTo>
                    <a:pt x="1330600" y="3046643"/>
                  </a:lnTo>
                  <a:lnTo>
                    <a:pt x="1334083" y="3045787"/>
                  </a:lnTo>
                  <a:lnTo>
                    <a:pt x="1337566" y="3044913"/>
                  </a:lnTo>
                  <a:lnTo>
                    <a:pt x="1341050" y="3043915"/>
                  </a:lnTo>
                  <a:lnTo>
                    <a:pt x="1344533" y="3042919"/>
                  </a:lnTo>
                  <a:lnTo>
                    <a:pt x="1348016" y="3047158"/>
                  </a:lnTo>
                  <a:lnTo>
                    <a:pt x="1351499" y="3046173"/>
                  </a:lnTo>
                  <a:lnTo>
                    <a:pt x="1354983" y="3050997"/>
                  </a:lnTo>
                  <a:lnTo>
                    <a:pt x="1358466" y="3050024"/>
                  </a:lnTo>
                  <a:lnTo>
                    <a:pt x="1361949" y="3049051"/>
                  </a:lnTo>
                  <a:lnTo>
                    <a:pt x="1365432" y="3054428"/>
                  </a:lnTo>
                  <a:lnTo>
                    <a:pt x="1368916" y="3053469"/>
                  </a:lnTo>
                  <a:lnTo>
                    <a:pt x="1372399" y="3055139"/>
                  </a:lnTo>
                  <a:lnTo>
                    <a:pt x="1375882" y="3054186"/>
                  </a:lnTo>
                  <a:lnTo>
                    <a:pt x="1379365" y="3053234"/>
                  </a:lnTo>
                  <a:lnTo>
                    <a:pt x="1382849" y="3053266"/>
                  </a:lnTo>
                  <a:lnTo>
                    <a:pt x="1386332" y="3052316"/>
                  </a:lnTo>
                  <a:lnTo>
                    <a:pt x="1389815" y="3053328"/>
                  </a:lnTo>
                  <a:lnTo>
                    <a:pt x="1393298" y="3052384"/>
                  </a:lnTo>
                  <a:lnTo>
                    <a:pt x="1396782" y="3054358"/>
                  </a:lnTo>
                  <a:lnTo>
                    <a:pt x="1400265" y="3053420"/>
                  </a:lnTo>
                  <a:lnTo>
                    <a:pt x="1403748" y="3052483"/>
                  </a:lnTo>
                  <a:lnTo>
                    <a:pt x="1407231" y="3053801"/>
                  </a:lnTo>
                  <a:lnTo>
                    <a:pt x="1410715" y="3052870"/>
                  </a:lnTo>
                  <a:lnTo>
                    <a:pt x="1414198" y="3052901"/>
                  </a:lnTo>
                  <a:lnTo>
                    <a:pt x="1417681" y="3051973"/>
                  </a:lnTo>
                  <a:lnTo>
                    <a:pt x="1421164" y="3051044"/>
                  </a:lnTo>
                  <a:lnTo>
                    <a:pt x="1424648" y="3050117"/>
                  </a:lnTo>
                  <a:lnTo>
                    <a:pt x="1428131" y="3049190"/>
                  </a:lnTo>
                  <a:lnTo>
                    <a:pt x="1431614" y="3048263"/>
                  </a:lnTo>
                  <a:lnTo>
                    <a:pt x="1435097" y="3047337"/>
                  </a:lnTo>
                  <a:lnTo>
                    <a:pt x="1438580" y="3046412"/>
                  </a:lnTo>
                  <a:lnTo>
                    <a:pt x="1442064" y="3049989"/>
                  </a:lnTo>
                  <a:lnTo>
                    <a:pt x="1445547" y="3049073"/>
                  </a:lnTo>
                  <a:lnTo>
                    <a:pt x="1449030" y="3050382"/>
                  </a:lnTo>
                  <a:lnTo>
                    <a:pt x="1452513" y="3049471"/>
                  </a:lnTo>
                  <a:lnTo>
                    <a:pt x="1455997" y="3048561"/>
                  </a:lnTo>
                  <a:lnTo>
                    <a:pt x="1459480" y="3048919"/>
                  </a:lnTo>
                  <a:lnTo>
                    <a:pt x="1462963" y="3048012"/>
                  </a:lnTo>
                  <a:lnTo>
                    <a:pt x="1466446" y="3047738"/>
                  </a:lnTo>
                  <a:lnTo>
                    <a:pt x="1469930" y="3046834"/>
                  </a:lnTo>
                  <a:lnTo>
                    <a:pt x="1473413" y="3049080"/>
                  </a:lnTo>
                  <a:lnTo>
                    <a:pt x="1476896" y="3048182"/>
                  </a:lnTo>
                  <a:lnTo>
                    <a:pt x="1480379" y="3047284"/>
                  </a:lnTo>
                  <a:lnTo>
                    <a:pt x="1483863" y="3048027"/>
                  </a:lnTo>
                  <a:lnTo>
                    <a:pt x="1487346" y="3047261"/>
                  </a:lnTo>
                  <a:lnTo>
                    <a:pt x="1490829" y="3048659"/>
                  </a:lnTo>
                  <a:lnTo>
                    <a:pt x="1494312" y="3047770"/>
                  </a:lnTo>
                  <a:lnTo>
                    <a:pt x="1497796" y="3046882"/>
                  </a:lnTo>
                  <a:lnTo>
                    <a:pt x="1501279" y="3049700"/>
                  </a:lnTo>
                  <a:lnTo>
                    <a:pt x="1504762" y="3048819"/>
                  </a:lnTo>
                  <a:lnTo>
                    <a:pt x="1508245" y="3049164"/>
                  </a:lnTo>
                  <a:lnTo>
                    <a:pt x="1511729" y="3048287"/>
                  </a:lnTo>
                  <a:lnTo>
                    <a:pt x="1515212" y="3047410"/>
                  </a:lnTo>
                  <a:lnTo>
                    <a:pt x="1518695" y="3048369"/>
                  </a:lnTo>
                  <a:lnTo>
                    <a:pt x="1522178" y="3047496"/>
                  </a:lnTo>
                  <a:lnTo>
                    <a:pt x="1525662" y="3047234"/>
                  </a:lnTo>
                  <a:lnTo>
                    <a:pt x="1529145" y="3046363"/>
                  </a:lnTo>
                  <a:lnTo>
                    <a:pt x="1532628" y="3045493"/>
                  </a:lnTo>
                  <a:lnTo>
                    <a:pt x="1536111" y="3044624"/>
                  </a:lnTo>
                  <a:lnTo>
                    <a:pt x="1539595" y="3043754"/>
                  </a:lnTo>
                  <a:lnTo>
                    <a:pt x="1543078" y="3043500"/>
                  </a:lnTo>
                  <a:lnTo>
                    <a:pt x="1546561" y="3042632"/>
                  </a:lnTo>
                  <a:lnTo>
                    <a:pt x="1550044" y="3044516"/>
                  </a:lnTo>
                  <a:lnTo>
                    <a:pt x="1553528" y="3043654"/>
                  </a:lnTo>
                  <a:lnTo>
                    <a:pt x="1557011" y="3042793"/>
                  </a:lnTo>
                  <a:lnTo>
                    <a:pt x="1560494" y="3044058"/>
                  </a:lnTo>
                  <a:lnTo>
                    <a:pt x="1563977" y="3043202"/>
                  </a:lnTo>
                  <a:lnTo>
                    <a:pt x="1567461" y="3048917"/>
                  </a:lnTo>
                  <a:lnTo>
                    <a:pt x="1570944" y="3048073"/>
                  </a:lnTo>
                  <a:lnTo>
                    <a:pt x="1574427" y="3047229"/>
                  </a:lnTo>
                  <a:lnTo>
                    <a:pt x="1577910" y="3047057"/>
                  </a:lnTo>
                  <a:lnTo>
                    <a:pt x="1581394" y="3046336"/>
                  </a:lnTo>
                  <a:lnTo>
                    <a:pt x="1584877" y="3049450"/>
                  </a:lnTo>
                  <a:lnTo>
                    <a:pt x="1588360" y="3048854"/>
                  </a:lnTo>
                  <a:lnTo>
                    <a:pt x="1591843" y="3048258"/>
                  </a:lnTo>
                  <a:lnTo>
                    <a:pt x="1595327" y="3050367"/>
                  </a:lnTo>
                  <a:lnTo>
                    <a:pt x="1598810" y="3049539"/>
                  </a:lnTo>
                  <a:lnTo>
                    <a:pt x="1602293" y="3048712"/>
                  </a:lnTo>
                  <a:lnTo>
                    <a:pt x="1605776" y="3047886"/>
                  </a:lnTo>
                  <a:lnTo>
                    <a:pt x="1609260" y="3047060"/>
                  </a:lnTo>
                  <a:lnTo>
                    <a:pt x="1612743" y="3046234"/>
                  </a:lnTo>
                  <a:lnTo>
                    <a:pt x="1616226" y="3045409"/>
                  </a:lnTo>
                  <a:lnTo>
                    <a:pt x="1619709" y="3046085"/>
                  </a:lnTo>
                  <a:lnTo>
                    <a:pt x="1623193" y="3045381"/>
                  </a:lnTo>
                  <a:lnTo>
                    <a:pt x="1626676" y="3045831"/>
                  </a:lnTo>
                  <a:lnTo>
                    <a:pt x="1630159" y="3045012"/>
                  </a:lnTo>
                  <a:lnTo>
                    <a:pt x="1633642" y="3044194"/>
                  </a:lnTo>
                  <a:lnTo>
                    <a:pt x="1637126" y="3043731"/>
                  </a:lnTo>
                  <a:lnTo>
                    <a:pt x="1640609" y="3043032"/>
                  </a:lnTo>
                  <a:lnTo>
                    <a:pt x="1644092" y="3044048"/>
                  </a:lnTo>
                  <a:lnTo>
                    <a:pt x="1647575" y="3043235"/>
                  </a:lnTo>
                  <a:lnTo>
                    <a:pt x="1651059" y="3042423"/>
                  </a:lnTo>
                  <a:lnTo>
                    <a:pt x="1654542" y="3046174"/>
                  </a:lnTo>
                  <a:lnTo>
                    <a:pt x="1658025" y="3045370"/>
                  </a:lnTo>
                  <a:lnTo>
                    <a:pt x="1661508" y="3055339"/>
                  </a:lnTo>
                  <a:lnTo>
                    <a:pt x="1664992" y="3054552"/>
                  </a:lnTo>
                  <a:lnTo>
                    <a:pt x="1668475" y="3053766"/>
                  </a:lnTo>
                  <a:lnTo>
                    <a:pt x="1671958" y="3053521"/>
                  </a:lnTo>
                  <a:lnTo>
                    <a:pt x="1675441" y="3052736"/>
                  </a:lnTo>
                  <a:lnTo>
                    <a:pt x="1678925" y="3051952"/>
                  </a:lnTo>
                  <a:lnTo>
                    <a:pt x="1682408" y="3051168"/>
                  </a:lnTo>
                  <a:lnTo>
                    <a:pt x="1685891" y="3050385"/>
                  </a:lnTo>
                  <a:lnTo>
                    <a:pt x="1689374" y="3049602"/>
                  </a:lnTo>
                  <a:lnTo>
                    <a:pt x="1692858" y="3048819"/>
                  </a:lnTo>
                  <a:lnTo>
                    <a:pt x="1696341" y="3052629"/>
                  </a:lnTo>
                  <a:lnTo>
                    <a:pt x="1699824" y="3051854"/>
                  </a:lnTo>
                  <a:lnTo>
                    <a:pt x="1703307" y="3052150"/>
                  </a:lnTo>
                  <a:lnTo>
                    <a:pt x="1706791" y="3051377"/>
                  </a:lnTo>
                  <a:lnTo>
                    <a:pt x="1710274" y="3050605"/>
                  </a:lnTo>
                  <a:lnTo>
                    <a:pt x="1713757" y="3051170"/>
                  </a:lnTo>
                  <a:lnTo>
                    <a:pt x="1717240" y="3050401"/>
                  </a:lnTo>
                  <a:lnTo>
                    <a:pt x="1720723" y="3049899"/>
                  </a:lnTo>
                  <a:lnTo>
                    <a:pt x="1724207" y="3049131"/>
                  </a:lnTo>
                  <a:lnTo>
                    <a:pt x="1727690" y="3048364"/>
                  </a:lnTo>
                  <a:lnTo>
                    <a:pt x="1731173" y="3047864"/>
                  </a:lnTo>
                  <a:lnTo>
                    <a:pt x="1734656" y="3047098"/>
                  </a:lnTo>
                  <a:lnTo>
                    <a:pt x="1738140" y="3047136"/>
                  </a:lnTo>
                  <a:lnTo>
                    <a:pt x="1741623" y="3046372"/>
                  </a:lnTo>
                  <a:lnTo>
                    <a:pt x="1745106" y="3045608"/>
                  </a:lnTo>
                  <a:lnTo>
                    <a:pt x="1748589" y="3045424"/>
                  </a:lnTo>
                  <a:lnTo>
                    <a:pt x="1752073" y="3044716"/>
                  </a:lnTo>
                  <a:lnTo>
                    <a:pt x="1755556" y="3044009"/>
                  </a:lnTo>
                  <a:lnTo>
                    <a:pt x="1759039" y="3043303"/>
                  </a:lnTo>
                  <a:lnTo>
                    <a:pt x="1762522" y="3042597"/>
                  </a:lnTo>
                  <a:lnTo>
                    <a:pt x="1766006" y="3043455"/>
                  </a:lnTo>
                  <a:lnTo>
                    <a:pt x="1769489" y="3042698"/>
                  </a:lnTo>
                  <a:lnTo>
                    <a:pt x="1772972" y="3042209"/>
                  </a:lnTo>
                  <a:lnTo>
                    <a:pt x="1776455" y="3041452"/>
                  </a:lnTo>
                  <a:lnTo>
                    <a:pt x="1779939" y="3040696"/>
                  </a:lnTo>
                  <a:lnTo>
                    <a:pt x="1783422" y="3043150"/>
                  </a:lnTo>
                  <a:lnTo>
                    <a:pt x="1786905" y="3042399"/>
                  </a:lnTo>
                  <a:lnTo>
                    <a:pt x="1790388" y="3043505"/>
                  </a:lnTo>
                  <a:lnTo>
                    <a:pt x="1793872" y="3042758"/>
                  </a:lnTo>
                  <a:lnTo>
                    <a:pt x="1797355" y="3048019"/>
                  </a:lnTo>
                  <a:lnTo>
                    <a:pt x="1800838" y="3047281"/>
                  </a:lnTo>
                  <a:lnTo>
                    <a:pt x="1804321" y="3046544"/>
                  </a:lnTo>
                  <a:lnTo>
                    <a:pt x="1807805" y="3046581"/>
                  </a:lnTo>
                  <a:lnTo>
                    <a:pt x="1811288" y="3045846"/>
                  </a:lnTo>
                  <a:lnTo>
                    <a:pt x="1814771" y="3047170"/>
                  </a:lnTo>
                  <a:lnTo>
                    <a:pt x="1818254" y="3046438"/>
                  </a:lnTo>
                  <a:lnTo>
                    <a:pt x="1821738" y="3045706"/>
                  </a:lnTo>
                  <a:lnTo>
                    <a:pt x="1825221" y="3045745"/>
                  </a:lnTo>
                  <a:lnTo>
                    <a:pt x="1828704" y="3045015"/>
                  </a:lnTo>
                  <a:lnTo>
                    <a:pt x="1832187" y="3047350"/>
                  </a:lnTo>
                  <a:lnTo>
                    <a:pt x="1835671" y="3046625"/>
                  </a:lnTo>
                  <a:lnTo>
                    <a:pt x="1839154" y="3045900"/>
                  </a:lnTo>
                  <a:lnTo>
                    <a:pt x="1842637" y="3045176"/>
                  </a:lnTo>
                  <a:lnTo>
                    <a:pt x="1846120" y="3044453"/>
                  </a:lnTo>
                  <a:lnTo>
                    <a:pt x="1849604" y="3049276"/>
                  </a:lnTo>
                  <a:lnTo>
                    <a:pt x="1853087" y="3048561"/>
                  </a:lnTo>
                  <a:lnTo>
                    <a:pt x="1856570" y="3047846"/>
                  </a:lnTo>
                  <a:lnTo>
                    <a:pt x="1860053" y="3047131"/>
                  </a:lnTo>
                  <a:lnTo>
                    <a:pt x="1863537" y="3046417"/>
                  </a:lnTo>
                  <a:lnTo>
                    <a:pt x="1867020" y="3047948"/>
                  </a:lnTo>
                  <a:lnTo>
                    <a:pt x="1870503" y="3047237"/>
                  </a:lnTo>
                  <a:lnTo>
                    <a:pt x="1873986" y="3048755"/>
                  </a:lnTo>
                  <a:lnTo>
                    <a:pt x="1877470" y="3048049"/>
                  </a:lnTo>
                  <a:lnTo>
                    <a:pt x="1880953" y="3047342"/>
                  </a:lnTo>
                  <a:lnTo>
                    <a:pt x="1884436" y="3051285"/>
                  </a:lnTo>
                  <a:lnTo>
                    <a:pt x="1887919" y="3050586"/>
                  </a:lnTo>
                  <a:lnTo>
                    <a:pt x="1891403" y="3053975"/>
                  </a:lnTo>
                  <a:lnTo>
                    <a:pt x="1894886" y="3053282"/>
                  </a:lnTo>
                  <a:lnTo>
                    <a:pt x="1898369" y="3052590"/>
                  </a:lnTo>
                  <a:lnTo>
                    <a:pt x="1901852" y="3053090"/>
                  </a:lnTo>
                  <a:lnTo>
                    <a:pt x="1905336" y="3052400"/>
                  </a:lnTo>
                  <a:lnTo>
                    <a:pt x="1908819" y="3053609"/>
                  </a:lnTo>
                  <a:lnTo>
                    <a:pt x="1912302" y="3052922"/>
                  </a:lnTo>
                  <a:lnTo>
                    <a:pt x="1915785" y="3052235"/>
                  </a:lnTo>
                  <a:lnTo>
                    <a:pt x="1919269" y="3052023"/>
                  </a:lnTo>
                  <a:lnTo>
                    <a:pt x="1922752" y="3051338"/>
                  </a:lnTo>
                  <a:lnTo>
                    <a:pt x="1926235" y="3053484"/>
                  </a:lnTo>
                  <a:lnTo>
                    <a:pt x="1929718" y="3052803"/>
                  </a:lnTo>
                  <a:lnTo>
                    <a:pt x="1933202" y="3052122"/>
                  </a:lnTo>
                  <a:lnTo>
                    <a:pt x="1936685" y="3051677"/>
                  </a:lnTo>
                  <a:lnTo>
                    <a:pt x="1940168" y="3050997"/>
                  </a:lnTo>
                  <a:lnTo>
                    <a:pt x="1943651" y="3050318"/>
                  </a:lnTo>
                  <a:lnTo>
                    <a:pt x="1947135" y="3049638"/>
                  </a:lnTo>
                  <a:lnTo>
                    <a:pt x="1950618" y="3053183"/>
                  </a:lnTo>
                  <a:lnTo>
                    <a:pt x="1954101" y="3052605"/>
                  </a:lnTo>
                  <a:lnTo>
                    <a:pt x="1957584" y="3052027"/>
                  </a:lnTo>
                  <a:lnTo>
                    <a:pt x="1961068" y="3051388"/>
                  </a:lnTo>
                  <a:lnTo>
                    <a:pt x="1964551" y="3050716"/>
                  </a:lnTo>
                  <a:lnTo>
                    <a:pt x="1968034" y="3053284"/>
                  </a:lnTo>
                  <a:lnTo>
                    <a:pt x="1971517" y="3052617"/>
                  </a:lnTo>
                  <a:lnTo>
                    <a:pt x="1975001" y="3051951"/>
                  </a:lnTo>
                  <a:lnTo>
                    <a:pt x="1978484" y="3052154"/>
                  </a:lnTo>
                  <a:lnTo>
                    <a:pt x="1981967" y="3051724"/>
                  </a:lnTo>
                  <a:lnTo>
                    <a:pt x="1985450" y="3051295"/>
                  </a:lnTo>
                  <a:lnTo>
                    <a:pt x="1988934" y="3050866"/>
                  </a:lnTo>
                  <a:lnTo>
                    <a:pt x="1992417" y="3050438"/>
                  </a:lnTo>
                  <a:lnTo>
                    <a:pt x="1995900" y="3052095"/>
                  </a:lnTo>
                  <a:lnTo>
                    <a:pt x="1999383" y="3051436"/>
                  </a:lnTo>
                  <a:lnTo>
                    <a:pt x="2002867" y="3058843"/>
                  </a:lnTo>
                  <a:lnTo>
                    <a:pt x="2006350" y="3058195"/>
                  </a:lnTo>
                  <a:lnTo>
                    <a:pt x="2009833" y="3057547"/>
                  </a:lnTo>
                  <a:lnTo>
                    <a:pt x="2013316" y="3056900"/>
                  </a:lnTo>
                  <a:lnTo>
                    <a:pt x="2016799" y="3056253"/>
                  </a:lnTo>
                  <a:lnTo>
                    <a:pt x="2020283" y="3055606"/>
                  </a:lnTo>
                  <a:lnTo>
                    <a:pt x="2023766" y="3054959"/>
                  </a:lnTo>
                  <a:lnTo>
                    <a:pt x="2027249" y="3054756"/>
                  </a:lnTo>
                  <a:lnTo>
                    <a:pt x="2030732" y="3054111"/>
                  </a:lnTo>
                  <a:lnTo>
                    <a:pt x="2034216" y="3053465"/>
                  </a:lnTo>
                  <a:lnTo>
                    <a:pt x="2037699" y="3055691"/>
                  </a:lnTo>
                  <a:lnTo>
                    <a:pt x="2041182" y="3055050"/>
                  </a:lnTo>
                  <a:lnTo>
                    <a:pt x="2044665" y="3058547"/>
                  </a:lnTo>
                  <a:lnTo>
                    <a:pt x="2048149" y="3057912"/>
                  </a:lnTo>
                  <a:lnTo>
                    <a:pt x="2051632" y="3057277"/>
                  </a:lnTo>
                  <a:lnTo>
                    <a:pt x="2055115" y="3057291"/>
                  </a:lnTo>
                  <a:lnTo>
                    <a:pt x="2058598" y="3056657"/>
                  </a:lnTo>
                  <a:lnTo>
                    <a:pt x="2062082" y="3056240"/>
                  </a:lnTo>
                  <a:lnTo>
                    <a:pt x="2065565" y="3055608"/>
                  </a:lnTo>
                  <a:lnTo>
                    <a:pt x="2069048" y="3054975"/>
                  </a:lnTo>
                  <a:lnTo>
                    <a:pt x="2072531" y="3054993"/>
                  </a:lnTo>
                  <a:lnTo>
                    <a:pt x="2076015" y="3054362"/>
                  </a:lnTo>
                  <a:lnTo>
                    <a:pt x="2079498" y="3054164"/>
                  </a:lnTo>
                  <a:lnTo>
                    <a:pt x="2082981" y="3053534"/>
                  </a:lnTo>
                  <a:lnTo>
                    <a:pt x="2086464" y="3052905"/>
                  </a:lnTo>
                  <a:lnTo>
                    <a:pt x="2089948" y="3052926"/>
                  </a:lnTo>
                  <a:lnTo>
                    <a:pt x="2093431" y="3052297"/>
                  </a:lnTo>
                  <a:lnTo>
                    <a:pt x="2096914" y="3053400"/>
                  </a:lnTo>
                  <a:lnTo>
                    <a:pt x="2100397" y="3052774"/>
                  </a:lnTo>
                  <a:lnTo>
                    <a:pt x="2103881" y="3052795"/>
                  </a:lnTo>
                  <a:lnTo>
                    <a:pt x="2107364" y="3052171"/>
                  </a:lnTo>
                  <a:lnTo>
                    <a:pt x="2110847" y="3051547"/>
                  </a:lnTo>
                  <a:lnTo>
                    <a:pt x="2114330" y="3053129"/>
                  </a:lnTo>
                  <a:lnTo>
                    <a:pt x="2117814" y="3052596"/>
                  </a:lnTo>
                  <a:lnTo>
                    <a:pt x="2121297" y="3052901"/>
                  </a:lnTo>
                  <a:lnTo>
                    <a:pt x="2124780" y="3052282"/>
                  </a:lnTo>
                  <a:lnTo>
                    <a:pt x="2128263" y="3051663"/>
                  </a:lnTo>
                  <a:lnTo>
                    <a:pt x="2131747" y="3052326"/>
                  </a:lnTo>
                  <a:lnTo>
                    <a:pt x="2135230" y="3051709"/>
                  </a:lnTo>
                  <a:lnTo>
                    <a:pt x="2138713" y="3051306"/>
                  </a:lnTo>
                  <a:lnTo>
                    <a:pt x="2142196" y="3050690"/>
                  </a:lnTo>
                  <a:lnTo>
                    <a:pt x="2145680" y="3050074"/>
                  </a:lnTo>
                  <a:lnTo>
                    <a:pt x="2149163" y="3053698"/>
                  </a:lnTo>
                  <a:lnTo>
                    <a:pt x="2152646" y="3053088"/>
                  </a:lnTo>
                  <a:lnTo>
                    <a:pt x="2156129" y="3053108"/>
                  </a:lnTo>
                  <a:lnTo>
                    <a:pt x="2159613" y="3052499"/>
                  </a:lnTo>
                  <a:lnTo>
                    <a:pt x="2163096" y="3051890"/>
                  </a:lnTo>
                  <a:lnTo>
                    <a:pt x="2166579" y="3051913"/>
                  </a:lnTo>
                  <a:lnTo>
                    <a:pt x="2170062" y="3051305"/>
                  </a:lnTo>
                  <a:lnTo>
                    <a:pt x="2173546" y="3053001"/>
                  </a:lnTo>
                  <a:lnTo>
                    <a:pt x="2177029" y="3052397"/>
                  </a:lnTo>
                  <a:lnTo>
                    <a:pt x="2180512" y="3052418"/>
                  </a:lnTo>
                  <a:lnTo>
                    <a:pt x="2183995" y="3051815"/>
                  </a:lnTo>
                  <a:lnTo>
                    <a:pt x="2187479" y="3051212"/>
                  </a:lnTo>
                  <a:lnTo>
                    <a:pt x="2190962" y="3050873"/>
                  </a:lnTo>
                  <a:lnTo>
                    <a:pt x="2194445" y="3050356"/>
                  </a:lnTo>
                  <a:lnTo>
                    <a:pt x="2197928" y="3050658"/>
                  </a:lnTo>
                  <a:lnTo>
                    <a:pt x="2201412" y="3050058"/>
                  </a:lnTo>
                  <a:lnTo>
                    <a:pt x="2204895" y="3049458"/>
                  </a:lnTo>
                  <a:lnTo>
                    <a:pt x="2208378" y="3049484"/>
                  </a:lnTo>
                  <a:lnTo>
                    <a:pt x="2211861" y="3048885"/>
                  </a:lnTo>
                  <a:lnTo>
                    <a:pt x="2215345" y="3048912"/>
                  </a:lnTo>
                  <a:lnTo>
                    <a:pt x="2218828" y="3048314"/>
                  </a:lnTo>
                  <a:lnTo>
                    <a:pt x="2222311" y="3047717"/>
                  </a:lnTo>
                  <a:lnTo>
                    <a:pt x="2225794" y="3048162"/>
                  </a:lnTo>
                  <a:lnTo>
                    <a:pt x="2229278" y="3047566"/>
                  </a:lnTo>
                  <a:lnTo>
                    <a:pt x="2232761" y="3047179"/>
                  </a:lnTo>
                  <a:lnTo>
                    <a:pt x="2236244" y="3046584"/>
                  </a:lnTo>
                  <a:lnTo>
                    <a:pt x="2239727" y="3045989"/>
                  </a:lnTo>
                  <a:lnTo>
                    <a:pt x="2243211" y="3046020"/>
                  </a:lnTo>
                  <a:lnTo>
                    <a:pt x="2246694" y="3045427"/>
                  </a:lnTo>
                  <a:lnTo>
                    <a:pt x="2250177" y="3044834"/>
                  </a:lnTo>
                  <a:lnTo>
                    <a:pt x="2253660" y="3044240"/>
                  </a:lnTo>
                  <a:lnTo>
                    <a:pt x="2257144" y="3044072"/>
                  </a:lnTo>
                  <a:lnTo>
                    <a:pt x="2260627" y="3043566"/>
                  </a:lnTo>
                  <a:lnTo>
                    <a:pt x="2264110" y="3043060"/>
                  </a:lnTo>
                  <a:lnTo>
                    <a:pt x="2267593" y="3043807"/>
                  </a:lnTo>
                  <a:lnTo>
                    <a:pt x="2271077" y="3043302"/>
                  </a:lnTo>
                  <a:lnTo>
                    <a:pt x="2274560" y="3043614"/>
                  </a:lnTo>
                  <a:lnTo>
                    <a:pt x="2278043" y="3043026"/>
                  </a:lnTo>
                  <a:lnTo>
                    <a:pt x="2281526" y="3042438"/>
                  </a:lnTo>
                  <a:lnTo>
                    <a:pt x="2285010" y="3042267"/>
                  </a:lnTo>
                  <a:lnTo>
                    <a:pt x="2288493" y="3041680"/>
                  </a:lnTo>
                  <a:lnTo>
                    <a:pt x="2291976" y="3045021"/>
                  </a:lnTo>
                  <a:lnTo>
                    <a:pt x="2295459" y="3044439"/>
                  </a:lnTo>
                  <a:lnTo>
                    <a:pt x="2298942" y="3043857"/>
                  </a:lnTo>
                  <a:lnTo>
                    <a:pt x="2302426" y="3047892"/>
                  </a:lnTo>
                  <a:lnTo>
                    <a:pt x="2305909" y="3047480"/>
                  </a:lnTo>
                  <a:lnTo>
                    <a:pt x="2309392" y="3047405"/>
                  </a:lnTo>
                  <a:lnTo>
                    <a:pt x="2312875" y="3046830"/>
                  </a:lnTo>
                  <a:lnTo>
                    <a:pt x="2316359" y="3046255"/>
                  </a:lnTo>
                  <a:lnTo>
                    <a:pt x="2319842" y="3047489"/>
                  </a:lnTo>
                  <a:lnTo>
                    <a:pt x="2323325" y="3046917"/>
                  </a:lnTo>
                  <a:lnTo>
                    <a:pt x="2326808" y="3046745"/>
                  </a:lnTo>
                  <a:lnTo>
                    <a:pt x="2330292" y="3046174"/>
                  </a:lnTo>
                  <a:lnTo>
                    <a:pt x="2333775" y="3048394"/>
                  </a:lnTo>
                  <a:lnTo>
                    <a:pt x="2337258" y="3047826"/>
                  </a:lnTo>
                  <a:lnTo>
                    <a:pt x="2340741" y="3047258"/>
                  </a:lnTo>
                  <a:lnTo>
                    <a:pt x="2344225" y="3050435"/>
                  </a:lnTo>
                  <a:lnTo>
                    <a:pt x="2347708" y="3049872"/>
                  </a:lnTo>
                  <a:lnTo>
                    <a:pt x="2351191" y="3050870"/>
                  </a:lnTo>
                  <a:lnTo>
                    <a:pt x="2354674" y="3050309"/>
                  </a:lnTo>
                  <a:lnTo>
                    <a:pt x="2358158" y="3049748"/>
                  </a:lnTo>
                  <a:lnTo>
                    <a:pt x="2361641" y="3053246"/>
                  </a:lnTo>
                  <a:lnTo>
                    <a:pt x="2365124" y="3052690"/>
                  </a:lnTo>
                  <a:lnTo>
                    <a:pt x="2368607" y="3054044"/>
                  </a:lnTo>
                  <a:lnTo>
                    <a:pt x="2372091" y="3053491"/>
                  </a:lnTo>
                  <a:lnTo>
                    <a:pt x="2375574" y="3052938"/>
                  </a:lnTo>
                  <a:lnTo>
                    <a:pt x="2379057" y="3055669"/>
                  </a:lnTo>
                  <a:lnTo>
                    <a:pt x="2382540" y="3055197"/>
                  </a:lnTo>
                  <a:lnTo>
                    <a:pt x="2386024" y="3056039"/>
                  </a:lnTo>
                  <a:lnTo>
                    <a:pt x="2389507" y="3055568"/>
                  </a:lnTo>
                  <a:lnTo>
                    <a:pt x="2392990" y="3055098"/>
                  </a:lnTo>
                  <a:lnTo>
                    <a:pt x="2396473" y="3055116"/>
                  </a:lnTo>
                  <a:lnTo>
                    <a:pt x="2399957" y="3054571"/>
                  </a:lnTo>
                  <a:lnTo>
                    <a:pt x="2403440" y="3054400"/>
                  </a:lnTo>
                  <a:lnTo>
                    <a:pt x="2406923" y="3053855"/>
                  </a:lnTo>
                  <a:lnTo>
                    <a:pt x="2410406" y="3055363"/>
                  </a:lnTo>
                  <a:lnTo>
                    <a:pt x="2413890" y="3054820"/>
                  </a:lnTo>
                  <a:lnTo>
                    <a:pt x="2417373" y="3054278"/>
                  </a:lnTo>
                  <a:lnTo>
                    <a:pt x="2420856" y="3060702"/>
                  </a:lnTo>
                  <a:lnTo>
                    <a:pt x="2424339" y="3060167"/>
                  </a:lnTo>
                  <a:lnTo>
                    <a:pt x="2427823" y="3059634"/>
                  </a:lnTo>
                  <a:lnTo>
                    <a:pt x="2431306" y="3059100"/>
                  </a:lnTo>
                  <a:lnTo>
                    <a:pt x="2434789" y="3058566"/>
                  </a:lnTo>
                  <a:lnTo>
                    <a:pt x="2438272" y="3058214"/>
                  </a:lnTo>
                  <a:lnTo>
                    <a:pt x="2441756" y="3057681"/>
                  </a:lnTo>
                  <a:lnTo>
                    <a:pt x="2445239" y="3057255"/>
                  </a:lnTo>
                  <a:lnTo>
                    <a:pt x="2448722" y="3057094"/>
                  </a:lnTo>
                  <a:lnTo>
                    <a:pt x="2452205" y="3056933"/>
                  </a:lnTo>
                  <a:lnTo>
                    <a:pt x="2455689" y="3056772"/>
                  </a:lnTo>
                  <a:lnTo>
                    <a:pt x="2459172" y="3056612"/>
                  </a:lnTo>
                  <a:lnTo>
                    <a:pt x="2462655" y="3057806"/>
                  </a:lnTo>
                  <a:lnTo>
                    <a:pt x="2466138" y="3057425"/>
                  </a:lnTo>
                  <a:lnTo>
                    <a:pt x="2469622" y="3057044"/>
                  </a:lnTo>
                  <a:lnTo>
                    <a:pt x="2473105" y="3059029"/>
                  </a:lnTo>
                  <a:lnTo>
                    <a:pt x="2476588" y="3058504"/>
                  </a:lnTo>
                  <a:lnTo>
                    <a:pt x="2480071" y="3058869"/>
                  </a:lnTo>
                  <a:lnTo>
                    <a:pt x="2483555" y="3058346"/>
                  </a:lnTo>
                  <a:lnTo>
                    <a:pt x="2487038" y="3058538"/>
                  </a:lnTo>
                  <a:lnTo>
                    <a:pt x="2490521" y="3058088"/>
                  </a:lnTo>
                  <a:lnTo>
                    <a:pt x="2494004" y="3057639"/>
                  </a:lnTo>
                  <a:lnTo>
                    <a:pt x="2497488" y="3057678"/>
                  </a:lnTo>
                  <a:lnTo>
                    <a:pt x="2500971" y="3057157"/>
                  </a:lnTo>
                  <a:lnTo>
                    <a:pt x="2504454" y="3060509"/>
                  </a:lnTo>
                  <a:lnTo>
                    <a:pt x="2507937" y="3059993"/>
                  </a:lnTo>
                  <a:lnTo>
                    <a:pt x="2511421" y="3059477"/>
                  </a:lnTo>
                  <a:lnTo>
                    <a:pt x="2514904" y="3059310"/>
                  </a:lnTo>
                  <a:lnTo>
                    <a:pt x="2518387" y="3058795"/>
                  </a:lnTo>
                  <a:lnTo>
                    <a:pt x="2521870" y="3059327"/>
                  </a:lnTo>
                  <a:lnTo>
                    <a:pt x="2525354" y="3058813"/>
                  </a:lnTo>
                  <a:lnTo>
                    <a:pt x="2528837" y="3058299"/>
                  </a:lnTo>
                  <a:lnTo>
                    <a:pt x="2532320" y="3059352"/>
                  </a:lnTo>
                  <a:lnTo>
                    <a:pt x="2535803" y="3058840"/>
                  </a:lnTo>
                  <a:lnTo>
                    <a:pt x="2539287" y="3060576"/>
                  </a:lnTo>
                  <a:lnTo>
                    <a:pt x="2542770" y="3060067"/>
                  </a:lnTo>
                  <a:lnTo>
                    <a:pt x="2546253" y="3059558"/>
                  </a:lnTo>
                  <a:lnTo>
                    <a:pt x="2549736" y="3059049"/>
                  </a:lnTo>
                  <a:lnTo>
                    <a:pt x="2553220" y="3058540"/>
                  </a:lnTo>
                  <a:lnTo>
                    <a:pt x="2556703" y="3058722"/>
                  </a:lnTo>
                  <a:lnTo>
                    <a:pt x="2560186" y="3058214"/>
                  </a:lnTo>
                  <a:lnTo>
                    <a:pt x="2563669" y="3058052"/>
                  </a:lnTo>
                  <a:lnTo>
                    <a:pt x="2567153" y="3057544"/>
                  </a:lnTo>
                  <a:lnTo>
                    <a:pt x="2570636" y="3057037"/>
                  </a:lnTo>
                  <a:lnTo>
                    <a:pt x="2574119" y="3058981"/>
                  </a:lnTo>
                  <a:lnTo>
                    <a:pt x="2577602" y="3058547"/>
                  </a:lnTo>
                  <a:lnTo>
                    <a:pt x="2581085" y="3058273"/>
                  </a:lnTo>
                  <a:lnTo>
                    <a:pt x="2584569" y="3057769"/>
                  </a:lnTo>
                  <a:lnTo>
                    <a:pt x="2588052" y="3057266"/>
                  </a:lnTo>
                  <a:lnTo>
                    <a:pt x="2591535" y="3056763"/>
                  </a:lnTo>
                  <a:lnTo>
                    <a:pt x="2595018" y="3056260"/>
                  </a:lnTo>
                  <a:lnTo>
                    <a:pt x="2598502" y="3055757"/>
                  </a:lnTo>
                  <a:lnTo>
                    <a:pt x="2601985" y="3055254"/>
                  </a:lnTo>
                  <a:lnTo>
                    <a:pt x="2605468" y="3054752"/>
                  </a:lnTo>
                  <a:lnTo>
                    <a:pt x="2608951" y="3054250"/>
                  </a:lnTo>
                  <a:lnTo>
                    <a:pt x="2612435" y="3053748"/>
                  </a:lnTo>
                  <a:lnTo>
                    <a:pt x="2615918" y="3054967"/>
                  </a:lnTo>
                  <a:lnTo>
                    <a:pt x="2619401" y="3054467"/>
                  </a:lnTo>
                  <a:lnTo>
                    <a:pt x="2622884" y="3053967"/>
                  </a:lnTo>
                  <a:lnTo>
                    <a:pt x="2626368" y="3053533"/>
                  </a:lnTo>
                  <a:lnTo>
                    <a:pt x="2629851" y="3053104"/>
                  </a:lnTo>
                  <a:lnTo>
                    <a:pt x="2633334" y="3052984"/>
                  </a:lnTo>
                  <a:lnTo>
                    <a:pt x="2636817" y="3052486"/>
                  </a:lnTo>
                  <a:lnTo>
                    <a:pt x="2640301" y="3056419"/>
                  </a:lnTo>
                  <a:lnTo>
                    <a:pt x="2643784" y="3055925"/>
                  </a:lnTo>
                  <a:lnTo>
                    <a:pt x="2647267" y="3055431"/>
                  </a:lnTo>
                  <a:lnTo>
                    <a:pt x="2650750" y="3059292"/>
                  </a:lnTo>
                  <a:lnTo>
                    <a:pt x="2654234" y="3058803"/>
                  </a:lnTo>
                  <a:lnTo>
                    <a:pt x="2657717" y="3058314"/>
                  </a:lnTo>
                  <a:lnTo>
                    <a:pt x="2661200" y="3057825"/>
                  </a:lnTo>
                  <a:lnTo>
                    <a:pt x="2664683" y="3057336"/>
                  </a:lnTo>
                  <a:lnTo>
                    <a:pt x="2668167" y="3059002"/>
                  </a:lnTo>
                  <a:lnTo>
                    <a:pt x="2671650" y="3058516"/>
                  </a:lnTo>
                  <a:lnTo>
                    <a:pt x="2675133" y="3060022"/>
                  </a:lnTo>
                  <a:lnTo>
                    <a:pt x="2678616" y="3059605"/>
                  </a:lnTo>
                  <a:lnTo>
                    <a:pt x="2682100" y="3059188"/>
                  </a:lnTo>
                  <a:lnTo>
                    <a:pt x="2685583" y="3060243"/>
                  </a:lnTo>
                  <a:lnTo>
                    <a:pt x="2689066" y="3059828"/>
                  </a:lnTo>
                  <a:lnTo>
                    <a:pt x="2692549" y="3059550"/>
                  </a:lnTo>
                  <a:lnTo>
                    <a:pt x="2696033" y="3059069"/>
                  </a:lnTo>
                  <a:lnTo>
                    <a:pt x="2699516" y="3058588"/>
                  </a:lnTo>
                  <a:lnTo>
                    <a:pt x="2702999" y="3058270"/>
                  </a:lnTo>
                  <a:lnTo>
                    <a:pt x="2706482" y="3057789"/>
                  </a:lnTo>
                  <a:lnTo>
                    <a:pt x="2709966" y="3059102"/>
                  </a:lnTo>
                  <a:lnTo>
                    <a:pt x="2713449" y="3058623"/>
                  </a:lnTo>
                  <a:lnTo>
                    <a:pt x="2716932" y="3060412"/>
                  </a:lnTo>
                  <a:lnTo>
                    <a:pt x="2720415" y="3060002"/>
                  </a:lnTo>
                  <a:lnTo>
                    <a:pt x="2723899" y="3059592"/>
                  </a:lnTo>
                  <a:lnTo>
                    <a:pt x="2727382" y="3060107"/>
                  </a:lnTo>
                  <a:lnTo>
                    <a:pt x="2730865" y="3059633"/>
                  </a:lnTo>
                  <a:lnTo>
                    <a:pt x="2734348" y="3059319"/>
                  </a:lnTo>
                  <a:lnTo>
                    <a:pt x="2737832" y="3058845"/>
                  </a:lnTo>
                  <a:lnTo>
                    <a:pt x="2741315" y="3058370"/>
                  </a:lnTo>
                  <a:lnTo>
                    <a:pt x="2744798" y="3058701"/>
                  </a:lnTo>
                  <a:lnTo>
                    <a:pt x="2748281" y="3058228"/>
                  </a:lnTo>
                  <a:lnTo>
                    <a:pt x="2751765" y="3057755"/>
                  </a:lnTo>
                  <a:lnTo>
                    <a:pt x="2755248" y="3057282"/>
                  </a:lnTo>
                  <a:lnTo>
                    <a:pt x="2758731" y="3056810"/>
                  </a:lnTo>
                  <a:lnTo>
                    <a:pt x="2762214" y="3056981"/>
                  </a:lnTo>
                  <a:lnTo>
                    <a:pt x="2765698" y="3056510"/>
                  </a:lnTo>
                  <a:lnTo>
                    <a:pt x="2769181" y="3058442"/>
                  </a:lnTo>
                  <a:lnTo>
                    <a:pt x="2772664" y="3057973"/>
                  </a:lnTo>
                  <a:lnTo>
                    <a:pt x="2776147" y="3057504"/>
                  </a:lnTo>
                  <a:lnTo>
                    <a:pt x="2779631" y="3058627"/>
                  </a:lnTo>
                  <a:lnTo>
                    <a:pt x="2783114" y="3058160"/>
                  </a:lnTo>
                  <a:lnTo>
                    <a:pt x="2786597" y="3058169"/>
                  </a:lnTo>
                  <a:lnTo>
                    <a:pt x="2790080" y="3057702"/>
                  </a:lnTo>
                  <a:lnTo>
                    <a:pt x="2793564" y="3058503"/>
                  </a:lnTo>
                  <a:lnTo>
                    <a:pt x="2797047" y="3058038"/>
                  </a:lnTo>
                  <a:lnTo>
                    <a:pt x="2800530" y="3057573"/>
                  </a:lnTo>
                  <a:lnTo>
                    <a:pt x="2804013" y="3058371"/>
                  </a:lnTo>
                  <a:lnTo>
                    <a:pt x="2807497" y="3057908"/>
                  </a:lnTo>
                  <a:lnTo>
                    <a:pt x="2810980" y="3057918"/>
                  </a:lnTo>
                  <a:lnTo>
                    <a:pt x="2814463" y="3057455"/>
                  </a:lnTo>
                  <a:lnTo>
                    <a:pt x="2817946" y="3056992"/>
                  </a:lnTo>
                  <a:lnTo>
                    <a:pt x="2821430" y="3057520"/>
                  </a:lnTo>
                  <a:lnTo>
                    <a:pt x="2824913" y="3057123"/>
                  </a:lnTo>
                  <a:lnTo>
                    <a:pt x="2828396" y="3059677"/>
                  </a:lnTo>
                  <a:lnTo>
                    <a:pt x="2831879" y="3059219"/>
                  </a:lnTo>
                  <a:lnTo>
                    <a:pt x="2835363" y="3058761"/>
                  </a:lnTo>
                  <a:lnTo>
                    <a:pt x="2838846" y="3059543"/>
                  </a:lnTo>
                  <a:lnTo>
                    <a:pt x="2842329" y="3059087"/>
                  </a:lnTo>
                  <a:lnTo>
                    <a:pt x="2845812" y="3058654"/>
                  </a:lnTo>
                  <a:lnTo>
                    <a:pt x="2849296" y="3058261"/>
                  </a:lnTo>
                  <a:lnTo>
                    <a:pt x="2852779" y="3057869"/>
                  </a:lnTo>
                  <a:lnTo>
                    <a:pt x="2856262" y="3057572"/>
                  </a:lnTo>
                  <a:lnTo>
                    <a:pt x="2859745" y="3057117"/>
                  </a:lnTo>
                  <a:lnTo>
                    <a:pt x="2863229" y="3058672"/>
                  </a:lnTo>
                  <a:lnTo>
                    <a:pt x="2866712" y="3058218"/>
                  </a:lnTo>
                  <a:lnTo>
                    <a:pt x="2870195" y="3066969"/>
                  </a:lnTo>
                  <a:lnTo>
                    <a:pt x="2873678" y="3066524"/>
                  </a:lnTo>
                  <a:lnTo>
                    <a:pt x="2877161" y="3066079"/>
                  </a:lnTo>
                  <a:lnTo>
                    <a:pt x="2880645" y="3066262"/>
                  </a:lnTo>
                  <a:lnTo>
                    <a:pt x="2884128" y="3065879"/>
                  </a:lnTo>
                  <a:lnTo>
                    <a:pt x="2887611" y="3065486"/>
                  </a:lnTo>
                  <a:lnTo>
                    <a:pt x="2891094" y="3065043"/>
                  </a:lnTo>
                  <a:lnTo>
                    <a:pt x="2894578" y="3064600"/>
                  </a:lnTo>
                  <a:lnTo>
                    <a:pt x="2898061" y="3065486"/>
                  </a:lnTo>
                  <a:lnTo>
                    <a:pt x="2901544" y="3065044"/>
                  </a:lnTo>
                  <a:lnTo>
                    <a:pt x="2905027" y="3065044"/>
                  </a:lnTo>
                  <a:lnTo>
                    <a:pt x="2908511" y="3064603"/>
                  </a:lnTo>
                  <a:lnTo>
                    <a:pt x="2911994" y="3064162"/>
                  </a:lnTo>
                  <a:lnTo>
                    <a:pt x="2915477" y="3065339"/>
                  </a:lnTo>
                  <a:lnTo>
                    <a:pt x="2918960" y="3064899"/>
                  </a:lnTo>
                  <a:lnTo>
                    <a:pt x="2922444" y="3064900"/>
                  </a:lnTo>
                  <a:lnTo>
                    <a:pt x="2925927" y="3064461"/>
                  </a:lnTo>
                  <a:lnTo>
                    <a:pt x="2929410" y="3064023"/>
                  </a:lnTo>
                  <a:lnTo>
                    <a:pt x="2932893" y="3064317"/>
                  </a:lnTo>
                  <a:lnTo>
                    <a:pt x="2936377" y="3063879"/>
                  </a:lnTo>
                  <a:lnTo>
                    <a:pt x="2939860" y="3065193"/>
                  </a:lnTo>
                  <a:lnTo>
                    <a:pt x="2943343" y="3064757"/>
                  </a:lnTo>
                  <a:lnTo>
                    <a:pt x="2946826" y="3066926"/>
                  </a:lnTo>
                  <a:lnTo>
                    <a:pt x="2950310" y="3066493"/>
                  </a:lnTo>
                  <a:lnTo>
                    <a:pt x="2953793" y="3066060"/>
                  </a:lnTo>
                  <a:lnTo>
                    <a:pt x="2957276" y="3066347"/>
                  </a:lnTo>
                  <a:lnTo>
                    <a:pt x="2960759" y="3065915"/>
                  </a:lnTo>
                  <a:lnTo>
                    <a:pt x="2964243" y="3066353"/>
                  </a:lnTo>
                  <a:lnTo>
                    <a:pt x="2967726" y="3065980"/>
                  </a:lnTo>
                  <a:lnTo>
                    <a:pt x="2971209" y="3065608"/>
                  </a:lnTo>
                  <a:lnTo>
                    <a:pt x="2974692" y="3065482"/>
                  </a:lnTo>
                  <a:lnTo>
                    <a:pt x="2978176" y="3065052"/>
                  </a:lnTo>
                  <a:lnTo>
                    <a:pt x="2981659" y="3064908"/>
                  </a:lnTo>
                  <a:lnTo>
                    <a:pt x="2985142" y="3064479"/>
                  </a:lnTo>
                  <a:lnTo>
                    <a:pt x="2988625" y="3064049"/>
                  </a:lnTo>
                  <a:lnTo>
                    <a:pt x="2992109" y="3069157"/>
                  </a:lnTo>
                  <a:lnTo>
                    <a:pt x="2995592" y="3068732"/>
                  </a:lnTo>
                  <a:lnTo>
                    <a:pt x="2999075" y="3069588"/>
                  </a:lnTo>
                  <a:lnTo>
                    <a:pt x="3002558" y="3069221"/>
                  </a:lnTo>
                  <a:lnTo>
                    <a:pt x="3006042" y="3068855"/>
                  </a:lnTo>
                  <a:lnTo>
                    <a:pt x="3009525" y="3069691"/>
                  </a:lnTo>
                  <a:lnTo>
                    <a:pt x="3013008" y="3069269"/>
                  </a:lnTo>
                  <a:lnTo>
                    <a:pt x="3016491" y="3069708"/>
                  </a:lnTo>
                  <a:lnTo>
                    <a:pt x="3019975" y="3069344"/>
                  </a:lnTo>
                  <a:lnTo>
                    <a:pt x="3023458" y="3072286"/>
                  </a:lnTo>
                  <a:lnTo>
                    <a:pt x="3026941" y="3071980"/>
                  </a:lnTo>
                  <a:lnTo>
                    <a:pt x="3030424" y="3071675"/>
                  </a:lnTo>
                  <a:lnTo>
                    <a:pt x="3033908" y="3073345"/>
                  </a:lnTo>
                  <a:lnTo>
                    <a:pt x="3037391" y="3072930"/>
                  </a:lnTo>
                  <a:lnTo>
                    <a:pt x="3040874" y="3076278"/>
                  </a:lnTo>
                  <a:lnTo>
                    <a:pt x="3044357" y="3075867"/>
                  </a:lnTo>
                  <a:lnTo>
                    <a:pt x="3047841" y="3075455"/>
                  </a:lnTo>
                  <a:lnTo>
                    <a:pt x="3051324" y="3076904"/>
                  </a:lnTo>
                  <a:lnTo>
                    <a:pt x="3054807" y="3076495"/>
                  </a:lnTo>
                  <a:lnTo>
                    <a:pt x="3058290" y="3076218"/>
                  </a:lnTo>
                  <a:lnTo>
                    <a:pt x="3061774" y="3075808"/>
                  </a:lnTo>
                  <a:lnTo>
                    <a:pt x="3065257" y="3075399"/>
                  </a:lnTo>
                  <a:lnTo>
                    <a:pt x="3068740" y="3075034"/>
                  </a:lnTo>
                  <a:lnTo>
                    <a:pt x="3072223" y="3074679"/>
                  </a:lnTo>
                  <a:lnTo>
                    <a:pt x="3075707" y="3074438"/>
                  </a:lnTo>
                  <a:lnTo>
                    <a:pt x="3079190" y="3074029"/>
                  </a:lnTo>
                  <a:lnTo>
                    <a:pt x="3082673" y="3073621"/>
                  </a:lnTo>
                  <a:lnTo>
                    <a:pt x="3086156" y="3074672"/>
                  </a:lnTo>
                  <a:lnTo>
                    <a:pt x="3089640" y="3074265"/>
                  </a:lnTo>
                  <a:lnTo>
                    <a:pt x="3093123" y="3074281"/>
                  </a:lnTo>
                  <a:lnTo>
                    <a:pt x="3096606" y="3073929"/>
                  </a:lnTo>
                  <a:lnTo>
                    <a:pt x="3100089" y="3073575"/>
                  </a:lnTo>
                  <a:lnTo>
                    <a:pt x="3103573" y="3073169"/>
                  </a:lnTo>
                  <a:lnTo>
                    <a:pt x="3107056" y="3072763"/>
                  </a:lnTo>
                  <a:lnTo>
                    <a:pt x="3110539" y="3073548"/>
                  </a:lnTo>
                  <a:lnTo>
                    <a:pt x="3114022" y="3073143"/>
                  </a:lnTo>
                  <a:lnTo>
                    <a:pt x="3117506" y="3073267"/>
                  </a:lnTo>
                  <a:lnTo>
                    <a:pt x="3120989" y="3072862"/>
                  </a:lnTo>
                  <a:lnTo>
                    <a:pt x="3124472" y="3072458"/>
                  </a:lnTo>
                  <a:lnTo>
                    <a:pt x="3127955" y="3072055"/>
                  </a:lnTo>
                  <a:lnTo>
                    <a:pt x="3131439" y="3071651"/>
                  </a:lnTo>
                  <a:lnTo>
                    <a:pt x="3134922" y="3078530"/>
                  </a:lnTo>
                  <a:lnTo>
                    <a:pt x="3138405" y="3078132"/>
                  </a:lnTo>
                  <a:lnTo>
                    <a:pt x="3141888" y="3077735"/>
                  </a:lnTo>
                  <a:lnTo>
                    <a:pt x="3145372" y="3079545"/>
                  </a:lnTo>
                  <a:lnTo>
                    <a:pt x="3148855" y="3079202"/>
                  </a:lnTo>
                  <a:lnTo>
                    <a:pt x="3152338" y="3079978"/>
                  </a:lnTo>
                  <a:lnTo>
                    <a:pt x="3155821" y="3079584"/>
                  </a:lnTo>
                  <a:lnTo>
                    <a:pt x="3159304" y="3079191"/>
                  </a:lnTo>
                  <a:lnTo>
                    <a:pt x="3162788" y="3079932"/>
                  </a:lnTo>
                  <a:lnTo>
                    <a:pt x="3166271" y="3079539"/>
                  </a:lnTo>
                  <a:lnTo>
                    <a:pt x="3169754" y="3080277"/>
                  </a:lnTo>
                  <a:lnTo>
                    <a:pt x="3173237" y="3079885"/>
                  </a:lnTo>
                  <a:lnTo>
                    <a:pt x="3176721" y="3079494"/>
                  </a:lnTo>
                  <a:lnTo>
                    <a:pt x="3180204" y="3079103"/>
                  </a:lnTo>
                  <a:lnTo>
                    <a:pt x="3183687" y="3078711"/>
                  </a:lnTo>
                  <a:lnTo>
                    <a:pt x="3187170" y="3079824"/>
                  </a:lnTo>
                  <a:lnTo>
                    <a:pt x="3190654" y="3079434"/>
                  </a:lnTo>
                  <a:lnTo>
                    <a:pt x="3194137" y="3080912"/>
                  </a:lnTo>
                  <a:lnTo>
                    <a:pt x="3197620" y="3080524"/>
                  </a:lnTo>
                  <a:lnTo>
                    <a:pt x="3201103" y="3080136"/>
                  </a:lnTo>
                  <a:lnTo>
                    <a:pt x="3204587" y="3080120"/>
                  </a:lnTo>
                  <a:lnTo>
                    <a:pt x="3208070" y="3079733"/>
                  </a:lnTo>
                  <a:lnTo>
                    <a:pt x="3211553" y="3080584"/>
                  </a:lnTo>
                  <a:lnTo>
                    <a:pt x="3215036" y="3080197"/>
                  </a:lnTo>
                  <a:lnTo>
                    <a:pt x="3218520" y="3079811"/>
                  </a:lnTo>
                  <a:lnTo>
                    <a:pt x="3222003" y="3080536"/>
                  </a:lnTo>
                  <a:lnTo>
                    <a:pt x="3225486" y="3080151"/>
                  </a:lnTo>
                  <a:lnTo>
                    <a:pt x="3228969" y="3080504"/>
                  </a:lnTo>
                  <a:lnTo>
                    <a:pt x="3232453" y="3080120"/>
                  </a:lnTo>
                  <a:lnTo>
                    <a:pt x="3235936" y="3079736"/>
                  </a:lnTo>
                  <a:lnTo>
                    <a:pt x="3239419" y="3079598"/>
                  </a:lnTo>
                  <a:lnTo>
                    <a:pt x="3242902" y="3079215"/>
                  </a:lnTo>
                  <a:lnTo>
                    <a:pt x="3246386" y="3079446"/>
                  </a:lnTo>
                  <a:lnTo>
                    <a:pt x="3249869" y="3079063"/>
                  </a:lnTo>
                  <a:lnTo>
                    <a:pt x="3253352" y="3080029"/>
                  </a:lnTo>
                  <a:lnTo>
                    <a:pt x="3256835" y="3079698"/>
                  </a:lnTo>
                  <a:lnTo>
                    <a:pt x="3260319" y="3079366"/>
                  </a:lnTo>
                  <a:lnTo>
                    <a:pt x="3263802" y="3080105"/>
                  </a:lnTo>
                  <a:lnTo>
                    <a:pt x="3267285" y="3079725"/>
                  </a:lnTo>
                  <a:lnTo>
                    <a:pt x="3270768" y="3080318"/>
                  </a:lnTo>
                  <a:lnTo>
                    <a:pt x="3274252" y="3079938"/>
                  </a:lnTo>
                  <a:lnTo>
                    <a:pt x="3277735" y="3079559"/>
                  </a:lnTo>
                  <a:lnTo>
                    <a:pt x="3281218" y="3079423"/>
                  </a:lnTo>
                  <a:lnTo>
                    <a:pt x="3284701" y="3079044"/>
                  </a:lnTo>
                  <a:lnTo>
                    <a:pt x="3288185" y="3079999"/>
                  </a:lnTo>
                  <a:lnTo>
                    <a:pt x="3291668" y="3079622"/>
                  </a:lnTo>
                  <a:lnTo>
                    <a:pt x="3295151" y="3079244"/>
                  </a:lnTo>
                  <a:lnTo>
                    <a:pt x="3298634" y="3080196"/>
                  </a:lnTo>
                  <a:lnTo>
                    <a:pt x="3302118" y="3079819"/>
                  </a:lnTo>
                  <a:lnTo>
                    <a:pt x="3305601" y="3080165"/>
                  </a:lnTo>
                  <a:lnTo>
                    <a:pt x="3309084" y="3079790"/>
                  </a:lnTo>
                  <a:lnTo>
                    <a:pt x="3312567" y="3079414"/>
                  </a:lnTo>
                  <a:lnTo>
                    <a:pt x="3316051" y="3079520"/>
                  </a:lnTo>
                  <a:lnTo>
                    <a:pt x="3319534" y="3079145"/>
                  </a:lnTo>
                  <a:lnTo>
                    <a:pt x="3323017" y="3078771"/>
                  </a:lnTo>
                  <a:lnTo>
                    <a:pt x="3326500" y="3078396"/>
                  </a:lnTo>
                  <a:lnTo>
                    <a:pt x="3329984" y="3078503"/>
                  </a:lnTo>
                  <a:lnTo>
                    <a:pt x="3333467" y="3078129"/>
                  </a:lnTo>
                  <a:lnTo>
                    <a:pt x="3336950" y="3077755"/>
                  </a:lnTo>
                  <a:lnTo>
                    <a:pt x="3340433" y="3078103"/>
                  </a:lnTo>
                  <a:lnTo>
                    <a:pt x="3343917" y="3077730"/>
                  </a:lnTo>
                  <a:lnTo>
                    <a:pt x="3347400" y="3077603"/>
                  </a:lnTo>
                  <a:lnTo>
                    <a:pt x="3350883" y="3077279"/>
                  </a:lnTo>
                  <a:lnTo>
                    <a:pt x="3354366" y="3076956"/>
                  </a:lnTo>
                  <a:lnTo>
                    <a:pt x="3357850" y="3078636"/>
                  </a:lnTo>
                  <a:lnTo>
                    <a:pt x="3361333" y="3078265"/>
                  </a:lnTo>
                  <a:lnTo>
                    <a:pt x="3364816" y="3079795"/>
                  </a:lnTo>
                  <a:lnTo>
                    <a:pt x="3368299" y="3079426"/>
                  </a:lnTo>
                  <a:lnTo>
                    <a:pt x="3371783" y="3079057"/>
                  </a:lnTo>
                  <a:lnTo>
                    <a:pt x="3375266" y="3079516"/>
                  </a:lnTo>
                  <a:lnTo>
                    <a:pt x="3378749" y="3079148"/>
                  </a:lnTo>
                  <a:lnTo>
                    <a:pt x="3382232" y="3079016"/>
                  </a:lnTo>
                  <a:lnTo>
                    <a:pt x="3385716" y="3078648"/>
                  </a:lnTo>
                  <a:lnTo>
                    <a:pt x="3389199" y="3078280"/>
                  </a:lnTo>
                  <a:lnTo>
                    <a:pt x="3392682" y="3078857"/>
                  </a:lnTo>
                  <a:lnTo>
                    <a:pt x="3396165" y="3078490"/>
                  </a:lnTo>
                  <a:lnTo>
                    <a:pt x="3399649" y="3078124"/>
                  </a:lnTo>
                  <a:lnTo>
                    <a:pt x="3403132" y="3077757"/>
                  </a:lnTo>
                  <a:lnTo>
                    <a:pt x="3406615" y="3078098"/>
                  </a:lnTo>
                  <a:lnTo>
                    <a:pt x="3410098" y="3077732"/>
                  </a:lnTo>
                  <a:lnTo>
                    <a:pt x="3413582" y="3077366"/>
                  </a:lnTo>
                  <a:lnTo>
                    <a:pt x="3417065" y="3077825"/>
                  </a:lnTo>
                  <a:lnTo>
                    <a:pt x="3420548" y="3077460"/>
                  </a:lnTo>
                  <a:lnTo>
                    <a:pt x="3424031" y="3077448"/>
                  </a:lnTo>
                  <a:lnTo>
                    <a:pt x="3427515" y="3077083"/>
                  </a:lnTo>
                  <a:lnTo>
                    <a:pt x="3430998" y="3076719"/>
                  </a:lnTo>
                  <a:lnTo>
                    <a:pt x="3434481" y="3078115"/>
                  </a:lnTo>
                  <a:lnTo>
                    <a:pt x="3437964" y="3077752"/>
                  </a:lnTo>
                  <a:lnTo>
                    <a:pt x="3441447" y="3079020"/>
                  </a:lnTo>
                  <a:lnTo>
                    <a:pt x="3444931" y="3078659"/>
                  </a:lnTo>
                  <a:lnTo>
                    <a:pt x="3448414" y="3078297"/>
                  </a:lnTo>
                  <a:lnTo>
                    <a:pt x="3451897" y="3078168"/>
                  </a:lnTo>
                  <a:lnTo>
                    <a:pt x="3455380" y="3077807"/>
                  </a:lnTo>
                  <a:lnTo>
                    <a:pt x="3458864" y="3077911"/>
                  </a:lnTo>
                  <a:lnTo>
                    <a:pt x="3462347" y="3077551"/>
                  </a:lnTo>
                  <a:lnTo>
                    <a:pt x="3465830" y="3077190"/>
                  </a:lnTo>
                  <a:lnTo>
                    <a:pt x="3469313" y="3078453"/>
                  </a:lnTo>
                  <a:lnTo>
                    <a:pt x="3472797" y="3078094"/>
                  </a:lnTo>
                  <a:lnTo>
                    <a:pt x="3476280" y="3079347"/>
                  </a:lnTo>
                  <a:lnTo>
                    <a:pt x="3479763" y="3078990"/>
                  </a:lnTo>
                  <a:lnTo>
                    <a:pt x="3483246" y="3078632"/>
                  </a:lnTo>
                  <a:lnTo>
                    <a:pt x="3483246" y="3078747"/>
                  </a:lnTo>
                  <a:lnTo>
                    <a:pt x="3483246" y="3078862"/>
                  </a:lnTo>
                  <a:lnTo>
                    <a:pt x="3483246" y="3078976"/>
                  </a:lnTo>
                  <a:lnTo>
                    <a:pt x="3483246" y="3079091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904855"/>
              <a:ext cx="3483246" cy="647211"/>
            </a:xfrm>
            <a:custGeom>
              <a:avLst/>
              <a:gdLst/>
              <a:ahLst/>
              <a:cxnLst/>
              <a:rect l="0" t="0" r="0" b="0"/>
              <a:pathLst>
                <a:path w="3483246" h="647211">
                  <a:moveTo>
                    <a:pt x="0" y="647211"/>
                  </a:moveTo>
                  <a:lnTo>
                    <a:pt x="3483" y="495798"/>
                  </a:lnTo>
                  <a:lnTo>
                    <a:pt x="6966" y="357000"/>
                  </a:lnTo>
                  <a:lnTo>
                    <a:pt x="10449" y="324089"/>
                  </a:lnTo>
                  <a:lnTo>
                    <a:pt x="13932" y="229304"/>
                  </a:lnTo>
                  <a:lnTo>
                    <a:pt x="17416" y="449591"/>
                  </a:lnTo>
                  <a:lnTo>
                    <a:pt x="20899" y="412727"/>
                  </a:lnTo>
                  <a:lnTo>
                    <a:pt x="24382" y="376682"/>
                  </a:lnTo>
                  <a:lnTo>
                    <a:pt x="27865" y="341427"/>
                  </a:lnTo>
                  <a:lnTo>
                    <a:pt x="31349" y="306938"/>
                  </a:lnTo>
                  <a:lnTo>
                    <a:pt x="34832" y="273190"/>
                  </a:lnTo>
                  <a:lnTo>
                    <a:pt x="38315" y="240159"/>
                  </a:lnTo>
                  <a:lnTo>
                    <a:pt x="41798" y="207822"/>
                  </a:lnTo>
                  <a:lnTo>
                    <a:pt x="45282" y="238525"/>
                  </a:lnTo>
                  <a:lnTo>
                    <a:pt x="48765" y="211025"/>
                  </a:lnTo>
                  <a:lnTo>
                    <a:pt x="52248" y="212293"/>
                  </a:lnTo>
                  <a:lnTo>
                    <a:pt x="55731" y="187128"/>
                  </a:lnTo>
                  <a:lnTo>
                    <a:pt x="59215" y="162375"/>
                  </a:lnTo>
                  <a:lnTo>
                    <a:pt x="62698" y="138025"/>
                  </a:lnTo>
                  <a:lnTo>
                    <a:pt x="66181" y="114066"/>
                  </a:lnTo>
                  <a:lnTo>
                    <a:pt x="69664" y="203258"/>
                  </a:lnTo>
                  <a:lnTo>
                    <a:pt x="73148" y="184012"/>
                  </a:lnTo>
                  <a:lnTo>
                    <a:pt x="76631" y="165008"/>
                  </a:lnTo>
                  <a:lnTo>
                    <a:pt x="80114" y="153786"/>
                  </a:lnTo>
                  <a:lnTo>
                    <a:pt x="83597" y="135484"/>
                  </a:lnTo>
                  <a:lnTo>
                    <a:pt x="87081" y="147160"/>
                  </a:lnTo>
                  <a:lnTo>
                    <a:pt x="90564" y="130127"/>
                  </a:lnTo>
                  <a:lnTo>
                    <a:pt x="94047" y="120597"/>
                  </a:lnTo>
                  <a:lnTo>
                    <a:pt x="97530" y="104134"/>
                  </a:lnTo>
                  <a:lnTo>
                    <a:pt x="101014" y="87853"/>
                  </a:lnTo>
                  <a:lnTo>
                    <a:pt x="104497" y="71751"/>
                  </a:lnTo>
                  <a:lnTo>
                    <a:pt x="107980" y="55826"/>
                  </a:lnTo>
                  <a:lnTo>
                    <a:pt x="111463" y="70781"/>
                  </a:lnTo>
                  <a:lnTo>
                    <a:pt x="114947" y="55826"/>
                  </a:lnTo>
                  <a:lnTo>
                    <a:pt x="118430" y="41024"/>
                  </a:lnTo>
                  <a:lnTo>
                    <a:pt x="121913" y="82611"/>
                  </a:lnTo>
                  <a:lnTo>
                    <a:pt x="125396" y="69157"/>
                  </a:lnTo>
                  <a:lnTo>
                    <a:pt x="128880" y="75082"/>
                  </a:lnTo>
                  <a:lnTo>
                    <a:pt x="132363" y="62216"/>
                  </a:lnTo>
                  <a:lnTo>
                    <a:pt x="135846" y="49463"/>
                  </a:lnTo>
                  <a:lnTo>
                    <a:pt x="139329" y="95877"/>
                  </a:lnTo>
                  <a:lnTo>
                    <a:pt x="142813" y="84321"/>
                  </a:lnTo>
                  <a:lnTo>
                    <a:pt x="146296" y="72856"/>
                  </a:lnTo>
                  <a:lnTo>
                    <a:pt x="149779" y="61480"/>
                  </a:lnTo>
                  <a:lnTo>
                    <a:pt x="153262" y="50193"/>
                  </a:lnTo>
                  <a:lnTo>
                    <a:pt x="156746" y="61231"/>
                  </a:lnTo>
                  <a:lnTo>
                    <a:pt x="160229" y="50440"/>
                  </a:lnTo>
                  <a:lnTo>
                    <a:pt x="163712" y="80837"/>
                  </a:lnTo>
                  <a:lnTo>
                    <a:pt x="167195" y="70781"/>
                  </a:lnTo>
                  <a:lnTo>
                    <a:pt x="170679" y="84432"/>
                  </a:lnTo>
                  <a:lnTo>
                    <a:pt x="174162" y="74834"/>
                  </a:lnTo>
                  <a:lnTo>
                    <a:pt x="177645" y="65299"/>
                  </a:lnTo>
                  <a:lnTo>
                    <a:pt x="181128" y="78525"/>
                  </a:lnTo>
                  <a:lnTo>
                    <a:pt x="184612" y="69402"/>
                  </a:lnTo>
                  <a:lnTo>
                    <a:pt x="188095" y="86024"/>
                  </a:lnTo>
                  <a:lnTo>
                    <a:pt x="191578" y="77332"/>
                  </a:lnTo>
                  <a:lnTo>
                    <a:pt x="195061" y="68691"/>
                  </a:lnTo>
                  <a:lnTo>
                    <a:pt x="198545" y="88384"/>
                  </a:lnTo>
                  <a:lnTo>
                    <a:pt x="202028" y="80176"/>
                  </a:lnTo>
                  <a:lnTo>
                    <a:pt x="205511" y="75923"/>
                  </a:lnTo>
                  <a:lnTo>
                    <a:pt x="208994" y="67851"/>
                  </a:lnTo>
                  <a:lnTo>
                    <a:pt x="212478" y="59823"/>
                  </a:lnTo>
                  <a:lnTo>
                    <a:pt x="215961" y="71251"/>
                  </a:lnTo>
                  <a:lnTo>
                    <a:pt x="219444" y="63518"/>
                  </a:lnTo>
                  <a:lnTo>
                    <a:pt x="222927" y="95210"/>
                  </a:lnTo>
                  <a:lnTo>
                    <a:pt x="226411" y="87969"/>
                  </a:lnTo>
                  <a:lnTo>
                    <a:pt x="229894" y="80765"/>
                  </a:lnTo>
                  <a:lnTo>
                    <a:pt x="233377" y="112179"/>
                  </a:lnTo>
                  <a:lnTo>
                    <a:pt x="236860" y="105435"/>
                  </a:lnTo>
                  <a:lnTo>
                    <a:pt x="240344" y="98723"/>
                  </a:lnTo>
                  <a:lnTo>
                    <a:pt x="243827" y="92040"/>
                  </a:lnTo>
                  <a:lnTo>
                    <a:pt x="247310" y="165634"/>
                  </a:lnTo>
                  <a:lnTo>
                    <a:pt x="250793" y="159801"/>
                  </a:lnTo>
                  <a:lnTo>
                    <a:pt x="254277" y="153989"/>
                  </a:lnTo>
                  <a:lnTo>
                    <a:pt x="257760" y="155188"/>
                  </a:lnTo>
                  <a:lnTo>
                    <a:pt x="261243" y="149489"/>
                  </a:lnTo>
                  <a:lnTo>
                    <a:pt x="264726" y="155248"/>
                  </a:lnTo>
                  <a:lnTo>
                    <a:pt x="268210" y="149700"/>
                  </a:lnTo>
                  <a:lnTo>
                    <a:pt x="271693" y="144171"/>
                  </a:lnTo>
                  <a:lnTo>
                    <a:pt x="275176" y="160649"/>
                  </a:lnTo>
                  <a:lnTo>
                    <a:pt x="278659" y="155360"/>
                  </a:lnTo>
                  <a:lnTo>
                    <a:pt x="282143" y="154336"/>
                  </a:lnTo>
                  <a:lnTo>
                    <a:pt x="285626" y="149121"/>
                  </a:lnTo>
                  <a:lnTo>
                    <a:pt x="289109" y="143924"/>
                  </a:lnTo>
                  <a:lnTo>
                    <a:pt x="292592" y="149323"/>
                  </a:lnTo>
                  <a:lnTo>
                    <a:pt x="296075" y="144252"/>
                  </a:lnTo>
                  <a:lnTo>
                    <a:pt x="299559" y="143376"/>
                  </a:lnTo>
                  <a:lnTo>
                    <a:pt x="303042" y="138373"/>
                  </a:lnTo>
                  <a:lnTo>
                    <a:pt x="306525" y="133387"/>
                  </a:lnTo>
                  <a:lnTo>
                    <a:pt x="310008" y="128418"/>
                  </a:lnTo>
                  <a:lnTo>
                    <a:pt x="313492" y="123465"/>
                  </a:lnTo>
                  <a:lnTo>
                    <a:pt x="316975" y="120676"/>
                  </a:lnTo>
                  <a:lnTo>
                    <a:pt x="320458" y="115773"/>
                  </a:lnTo>
                  <a:lnTo>
                    <a:pt x="323941" y="113048"/>
                  </a:lnTo>
                  <a:lnTo>
                    <a:pt x="327425" y="108193"/>
                  </a:lnTo>
                  <a:lnTo>
                    <a:pt x="330908" y="103354"/>
                  </a:lnTo>
                  <a:lnTo>
                    <a:pt x="334391" y="98531"/>
                  </a:lnTo>
                  <a:lnTo>
                    <a:pt x="337874" y="93724"/>
                  </a:lnTo>
                  <a:lnTo>
                    <a:pt x="341358" y="88933"/>
                  </a:lnTo>
                  <a:lnTo>
                    <a:pt x="344841" y="84157"/>
                  </a:lnTo>
                  <a:lnTo>
                    <a:pt x="348324" y="79396"/>
                  </a:lnTo>
                  <a:lnTo>
                    <a:pt x="351807" y="76921"/>
                  </a:lnTo>
                  <a:lnTo>
                    <a:pt x="355291" y="72207"/>
                  </a:lnTo>
                  <a:lnTo>
                    <a:pt x="358774" y="72052"/>
                  </a:lnTo>
                  <a:lnTo>
                    <a:pt x="362257" y="67397"/>
                  </a:lnTo>
                  <a:lnTo>
                    <a:pt x="365740" y="62758"/>
                  </a:lnTo>
                  <a:lnTo>
                    <a:pt x="369224" y="58133"/>
                  </a:lnTo>
                  <a:lnTo>
                    <a:pt x="372707" y="53523"/>
                  </a:lnTo>
                  <a:lnTo>
                    <a:pt x="376190" y="58090"/>
                  </a:lnTo>
                  <a:lnTo>
                    <a:pt x="379673" y="53565"/>
                  </a:lnTo>
                  <a:lnTo>
                    <a:pt x="383157" y="49054"/>
                  </a:lnTo>
                  <a:lnTo>
                    <a:pt x="386640" y="46845"/>
                  </a:lnTo>
                  <a:lnTo>
                    <a:pt x="390123" y="42375"/>
                  </a:lnTo>
                  <a:lnTo>
                    <a:pt x="393606" y="37920"/>
                  </a:lnTo>
                  <a:lnTo>
                    <a:pt x="397090" y="33478"/>
                  </a:lnTo>
                  <a:lnTo>
                    <a:pt x="400573" y="33679"/>
                  </a:lnTo>
                  <a:lnTo>
                    <a:pt x="404056" y="29291"/>
                  </a:lnTo>
                  <a:lnTo>
                    <a:pt x="407539" y="24916"/>
                  </a:lnTo>
                  <a:lnTo>
                    <a:pt x="411023" y="43074"/>
                  </a:lnTo>
                  <a:lnTo>
                    <a:pt x="414506" y="38849"/>
                  </a:lnTo>
                  <a:lnTo>
                    <a:pt x="417989" y="57865"/>
                  </a:lnTo>
                  <a:lnTo>
                    <a:pt x="421472" y="53790"/>
                  </a:lnTo>
                  <a:lnTo>
                    <a:pt x="424956" y="49727"/>
                  </a:lnTo>
                  <a:lnTo>
                    <a:pt x="428439" y="47733"/>
                  </a:lnTo>
                  <a:lnTo>
                    <a:pt x="431922" y="43704"/>
                  </a:lnTo>
                  <a:lnTo>
                    <a:pt x="435405" y="57783"/>
                  </a:lnTo>
                  <a:lnTo>
                    <a:pt x="438889" y="53871"/>
                  </a:lnTo>
                  <a:lnTo>
                    <a:pt x="442372" y="49969"/>
                  </a:lnTo>
                  <a:lnTo>
                    <a:pt x="445855" y="53902"/>
                  </a:lnTo>
                  <a:lnTo>
                    <a:pt x="449338" y="50061"/>
                  </a:lnTo>
                  <a:lnTo>
                    <a:pt x="452822" y="46231"/>
                  </a:lnTo>
                  <a:lnTo>
                    <a:pt x="456305" y="42410"/>
                  </a:lnTo>
                  <a:lnTo>
                    <a:pt x="459788" y="38600"/>
                  </a:lnTo>
                  <a:lnTo>
                    <a:pt x="463271" y="40681"/>
                  </a:lnTo>
                  <a:lnTo>
                    <a:pt x="466755" y="36920"/>
                  </a:lnTo>
                  <a:lnTo>
                    <a:pt x="470238" y="35123"/>
                  </a:lnTo>
                  <a:lnTo>
                    <a:pt x="473721" y="31390"/>
                  </a:lnTo>
                  <a:lnTo>
                    <a:pt x="477204" y="39247"/>
                  </a:lnTo>
                  <a:lnTo>
                    <a:pt x="480688" y="35588"/>
                  </a:lnTo>
                  <a:lnTo>
                    <a:pt x="484171" y="31939"/>
                  </a:lnTo>
                  <a:lnTo>
                    <a:pt x="487654" y="28299"/>
                  </a:lnTo>
                  <a:lnTo>
                    <a:pt x="491137" y="24668"/>
                  </a:lnTo>
                  <a:lnTo>
                    <a:pt x="494621" y="21047"/>
                  </a:lnTo>
                  <a:lnTo>
                    <a:pt x="498104" y="17434"/>
                  </a:lnTo>
                  <a:lnTo>
                    <a:pt x="501587" y="13831"/>
                  </a:lnTo>
                  <a:lnTo>
                    <a:pt x="505070" y="16075"/>
                  </a:lnTo>
                  <a:lnTo>
                    <a:pt x="508554" y="12516"/>
                  </a:lnTo>
                  <a:lnTo>
                    <a:pt x="512037" y="12832"/>
                  </a:lnTo>
                  <a:lnTo>
                    <a:pt x="515520" y="9307"/>
                  </a:lnTo>
                  <a:lnTo>
                    <a:pt x="519003" y="5790"/>
                  </a:lnTo>
                  <a:lnTo>
                    <a:pt x="522487" y="13753"/>
                  </a:lnTo>
                  <a:lnTo>
                    <a:pt x="525970" y="10302"/>
                  </a:lnTo>
                  <a:lnTo>
                    <a:pt x="529453" y="6860"/>
                  </a:lnTo>
                  <a:lnTo>
                    <a:pt x="532936" y="3425"/>
                  </a:lnTo>
                  <a:lnTo>
                    <a:pt x="536420" y="0"/>
                  </a:lnTo>
                  <a:lnTo>
                    <a:pt x="539903" y="20584"/>
                  </a:lnTo>
                  <a:lnTo>
                    <a:pt x="543386" y="17272"/>
                  </a:lnTo>
                  <a:lnTo>
                    <a:pt x="546869" y="38111"/>
                  </a:lnTo>
                  <a:lnTo>
                    <a:pt x="550353" y="34913"/>
                  </a:lnTo>
                  <a:lnTo>
                    <a:pt x="553836" y="48004"/>
                  </a:lnTo>
                  <a:lnTo>
                    <a:pt x="557319" y="44887"/>
                  </a:lnTo>
                  <a:lnTo>
                    <a:pt x="560802" y="41777"/>
                  </a:lnTo>
                  <a:lnTo>
                    <a:pt x="564286" y="43449"/>
                  </a:lnTo>
                  <a:lnTo>
                    <a:pt x="567769" y="40372"/>
                  </a:lnTo>
                  <a:lnTo>
                    <a:pt x="571252" y="68998"/>
                  </a:lnTo>
                  <a:lnTo>
                    <a:pt x="574735" y="66060"/>
                  </a:lnTo>
                  <a:lnTo>
                    <a:pt x="578218" y="63129"/>
                  </a:lnTo>
                  <a:lnTo>
                    <a:pt x="581702" y="64516"/>
                  </a:lnTo>
                  <a:lnTo>
                    <a:pt x="585185" y="61614"/>
                  </a:lnTo>
                  <a:lnTo>
                    <a:pt x="588668" y="58717"/>
                  </a:lnTo>
                  <a:lnTo>
                    <a:pt x="592151" y="55826"/>
                  </a:lnTo>
                  <a:lnTo>
                    <a:pt x="595635" y="52941"/>
                  </a:lnTo>
                  <a:lnTo>
                    <a:pt x="599118" y="58667"/>
                  </a:lnTo>
                  <a:lnTo>
                    <a:pt x="602601" y="55826"/>
                  </a:lnTo>
                  <a:lnTo>
                    <a:pt x="606084" y="61416"/>
                  </a:lnTo>
                  <a:lnTo>
                    <a:pt x="609568" y="58618"/>
                  </a:lnTo>
                  <a:lnTo>
                    <a:pt x="613051" y="55826"/>
                  </a:lnTo>
                  <a:lnTo>
                    <a:pt x="616534" y="70699"/>
                  </a:lnTo>
                  <a:lnTo>
                    <a:pt x="620017" y="67983"/>
                  </a:lnTo>
                  <a:lnTo>
                    <a:pt x="623501" y="78256"/>
                  </a:lnTo>
                  <a:lnTo>
                    <a:pt x="626984" y="75599"/>
                  </a:lnTo>
                  <a:lnTo>
                    <a:pt x="630467" y="76758"/>
                  </a:lnTo>
                  <a:lnTo>
                    <a:pt x="633950" y="74125"/>
                  </a:lnTo>
                  <a:lnTo>
                    <a:pt x="637434" y="71497"/>
                  </a:lnTo>
                  <a:lnTo>
                    <a:pt x="640917" y="70146"/>
                  </a:lnTo>
                  <a:lnTo>
                    <a:pt x="644400" y="67532"/>
                  </a:lnTo>
                  <a:lnTo>
                    <a:pt x="647883" y="83503"/>
                  </a:lnTo>
                  <a:lnTo>
                    <a:pt x="651367" y="80965"/>
                  </a:lnTo>
                  <a:lnTo>
                    <a:pt x="654850" y="78432"/>
                  </a:lnTo>
                  <a:lnTo>
                    <a:pt x="658333" y="80710"/>
                  </a:lnTo>
                  <a:lnTo>
                    <a:pt x="661816" y="78203"/>
                  </a:lnTo>
                  <a:lnTo>
                    <a:pt x="665300" y="83980"/>
                  </a:lnTo>
                  <a:lnTo>
                    <a:pt x="668783" y="81510"/>
                  </a:lnTo>
                  <a:lnTo>
                    <a:pt x="672266" y="79044"/>
                  </a:lnTo>
                  <a:lnTo>
                    <a:pt x="675749" y="77759"/>
                  </a:lnTo>
                  <a:lnTo>
                    <a:pt x="679233" y="75305"/>
                  </a:lnTo>
                  <a:lnTo>
                    <a:pt x="682716" y="75209"/>
                  </a:lnTo>
                  <a:lnTo>
                    <a:pt x="686199" y="72772"/>
                  </a:lnTo>
                  <a:lnTo>
                    <a:pt x="689682" y="70339"/>
                  </a:lnTo>
                  <a:lnTo>
                    <a:pt x="693166" y="69091"/>
                  </a:lnTo>
                  <a:lnTo>
                    <a:pt x="696649" y="66670"/>
                  </a:lnTo>
                  <a:lnTo>
                    <a:pt x="700132" y="65438"/>
                  </a:lnTo>
                  <a:lnTo>
                    <a:pt x="703615" y="63029"/>
                  </a:lnTo>
                  <a:lnTo>
                    <a:pt x="707099" y="61811"/>
                  </a:lnTo>
                  <a:lnTo>
                    <a:pt x="710582" y="59414"/>
                  </a:lnTo>
                  <a:lnTo>
                    <a:pt x="714065" y="57021"/>
                  </a:lnTo>
                  <a:lnTo>
                    <a:pt x="717548" y="58200"/>
                  </a:lnTo>
                  <a:lnTo>
                    <a:pt x="721032" y="55826"/>
                  </a:lnTo>
                  <a:lnTo>
                    <a:pt x="724515" y="65119"/>
                  </a:lnTo>
                  <a:lnTo>
                    <a:pt x="727998" y="62790"/>
                  </a:lnTo>
                  <a:lnTo>
                    <a:pt x="731481" y="60465"/>
                  </a:lnTo>
                  <a:lnTo>
                    <a:pt x="734965" y="79289"/>
                  </a:lnTo>
                  <a:lnTo>
                    <a:pt x="738448" y="77038"/>
                  </a:lnTo>
                  <a:lnTo>
                    <a:pt x="741931" y="81197"/>
                  </a:lnTo>
                  <a:lnTo>
                    <a:pt x="745414" y="78973"/>
                  </a:lnTo>
                  <a:lnTo>
                    <a:pt x="748898" y="76753"/>
                  </a:lnTo>
                  <a:lnTo>
                    <a:pt x="752381" y="74536"/>
                  </a:lnTo>
                  <a:lnTo>
                    <a:pt x="755864" y="72322"/>
                  </a:lnTo>
                  <a:lnTo>
                    <a:pt x="759347" y="79604"/>
                  </a:lnTo>
                  <a:lnTo>
                    <a:pt x="762831" y="77426"/>
                  </a:lnTo>
                  <a:lnTo>
                    <a:pt x="766314" y="75252"/>
                  </a:lnTo>
                  <a:lnTo>
                    <a:pt x="769797" y="77238"/>
                  </a:lnTo>
                  <a:lnTo>
                    <a:pt x="773280" y="75082"/>
                  </a:lnTo>
                  <a:lnTo>
                    <a:pt x="776764" y="77053"/>
                  </a:lnTo>
                  <a:lnTo>
                    <a:pt x="780247" y="74916"/>
                  </a:lnTo>
                  <a:lnTo>
                    <a:pt x="783730" y="81900"/>
                  </a:lnTo>
                  <a:lnTo>
                    <a:pt x="787213" y="79797"/>
                  </a:lnTo>
                  <a:lnTo>
                    <a:pt x="790697" y="77696"/>
                  </a:lnTo>
                  <a:lnTo>
                    <a:pt x="794180" y="75599"/>
                  </a:lnTo>
                  <a:lnTo>
                    <a:pt x="797663" y="73505"/>
                  </a:lnTo>
                  <a:lnTo>
                    <a:pt x="801146" y="93782"/>
                  </a:lnTo>
                  <a:lnTo>
                    <a:pt x="804630" y="91759"/>
                  </a:lnTo>
                  <a:lnTo>
                    <a:pt x="808113" y="89740"/>
                  </a:lnTo>
                  <a:lnTo>
                    <a:pt x="811596" y="87723"/>
                  </a:lnTo>
                  <a:lnTo>
                    <a:pt x="815079" y="85709"/>
                  </a:lnTo>
                  <a:lnTo>
                    <a:pt x="818563" y="83697"/>
                  </a:lnTo>
                  <a:lnTo>
                    <a:pt x="822046" y="81689"/>
                  </a:lnTo>
                  <a:lnTo>
                    <a:pt x="825529" y="79683"/>
                  </a:lnTo>
                  <a:lnTo>
                    <a:pt x="829012" y="88012"/>
                  </a:lnTo>
                  <a:lnTo>
                    <a:pt x="832496" y="86041"/>
                  </a:lnTo>
                  <a:lnTo>
                    <a:pt x="835979" y="86841"/>
                  </a:lnTo>
                  <a:lnTo>
                    <a:pt x="839462" y="84883"/>
                  </a:lnTo>
                  <a:lnTo>
                    <a:pt x="842945" y="82928"/>
                  </a:lnTo>
                  <a:lnTo>
                    <a:pt x="846429" y="80975"/>
                  </a:lnTo>
                  <a:lnTo>
                    <a:pt x="849912" y="79025"/>
                  </a:lnTo>
                  <a:lnTo>
                    <a:pt x="853395" y="90713"/>
                  </a:lnTo>
                  <a:lnTo>
                    <a:pt x="856878" y="88805"/>
                  </a:lnTo>
                  <a:lnTo>
                    <a:pt x="860361" y="86901"/>
                  </a:lnTo>
                  <a:lnTo>
                    <a:pt x="863845" y="84998"/>
                  </a:lnTo>
                  <a:lnTo>
                    <a:pt x="867328" y="83099"/>
                  </a:lnTo>
                  <a:lnTo>
                    <a:pt x="870811" y="88307"/>
                  </a:lnTo>
                  <a:lnTo>
                    <a:pt x="874294" y="86431"/>
                  </a:lnTo>
                  <a:lnTo>
                    <a:pt x="877778" y="89799"/>
                  </a:lnTo>
                  <a:lnTo>
                    <a:pt x="881261" y="87943"/>
                  </a:lnTo>
                  <a:lnTo>
                    <a:pt x="884744" y="86088"/>
                  </a:lnTo>
                  <a:lnTo>
                    <a:pt x="888227" y="86841"/>
                  </a:lnTo>
                  <a:lnTo>
                    <a:pt x="891711" y="84998"/>
                  </a:lnTo>
                  <a:lnTo>
                    <a:pt x="895194" y="87469"/>
                  </a:lnTo>
                  <a:lnTo>
                    <a:pt x="898677" y="85643"/>
                  </a:lnTo>
                  <a:lnTo>
                    <a:pt x="902160" y="83818"/>
                  </a:lnTo>
                  <a:lnTo>
                    <a:pt x="905644" y="83715"/>
                  </a:lnTo>
                  <a:lnTo>
                    <a:pt x="909127" y="81900"/>
                  </a:lnTo>
                  <a:lnTo>
                    <a:pt x="912610" y="87737"/>
                  </a:lnTo>
                  <a:lnTo>
                    <a:pt x="916093" y="85946"/>
                  </a:lnTo>
                  <a:lnTo>
                    <a:pt x="919577" y="84157"/>
                  </a:lnTo>
                  <a:lnTo>
                    <a:pt x="923060" y="87395"/>
                  </a:lnTo>
                  <a:lnTo>
                    <a:pt x="926543" y="85623"/>
                  </a:lnTo>
                  <a:lnTo>
                    <a:pt x="930026" y="85517"/>
                  </a:lnTo>
                  <a:lnTo>
                    <a:pt x="933510" y="83754"/>
                  </a:lnTo>
                  <a:lnTo>
                    <a:pt x="936993" y="81993"/>
                  </a:lnTo>
                  <a:lnTo>
                    <a:pt x="940476" y="80233"/>
                  </a:lnTo>
                  <a:lnTo>
                    <a:pt x="943959" y="78476"/>
                  </a:lnTo>
                  <a:lnTo>
                    <a:pt x="947443" y="78396"/>
                  </a:lnTo>
                  <a:lnTo>
                    <a:pt x="950926" y="76648"/>
                  </a:lnTo>
                  <a:lnTo>
                    <a:pt x="954409" y="77407"/>
                  </a:lnTo>
                  <a:lnTo>
                    <a:pt x="957892" y="75669"/>
                  </a:lnTo>
                  <a:lnTo>
                    <a:pt x="961376" y="73933"/>
                  </a:lnTo>
                  <a:lnTo>
                    <a:pt x="964859" y="75530"/>
                  </a:lnTo>
                  <a:lnTo>
                    <a:pt x="968342" y="73806"/>
                  </a:lnTo>
                  <a:lnTo>
                    <a:pt x="971825" y="73744"/>
                  </a:lnTo>
                  <a:lnTo>
                    <a:pt x="975309" y="72028"/>
                  </a:lnTo>
                  <a:lnTo>
                    <a:pt x="978792" y="70314"/>
                  </a:lnTo>
                  <a:lnTo>
                    <a:pt x="982275" y="78432"/>
                  </a:lnTo>
                  <a:lnTo>
                    <a:pt x="985758" y="76745"/>
                  </a:lnTo>
                  <a:lnTo>
                    <a:pt x="989242" y="75868"/>
                  </a:lnTo>
                  <a:lnTo>
                    <a:pt x="992725" y="74188"/>
                  </a:lnTo>
                  <a:lnTo>
                    <a:pt x="996208" y="72509"/>
                  </a:lnTo>
                  <a:lnTo>
                    <a:pt x="999691" y="70832"/>
                  </a:lnTo>
                  <a:lnTo>
                    <a:pt x="1003175" y="69157"/>
                  </a:lnTo>
                  <a:lnTo>
                    <a:pt x="1006658" y="68299"/>
                  </a:lnTo>
                  <a:lnTo>
                    <a:pt x="1010141" y="66630"/>
                  </a:lnTo>
                  <a:lnTo>
                    <a:pt x="1013624" y="73820"/>
                  </a:lnTo>
                  <a:lnTo>
                    <a:pt x="1017108" y="72175"/>
                  </a:lnTo>
                  <a:lnTo>
                    <a:pt x="1020591" y="70532"/>
                  </a:lnTo>
                  <a:lnTo>
                    <a:pt x="1024074" y="71276"/>
                  </a:lnTo>
                  <a:lnTo>
                    <a:pt x="1027557" y="69642"/>
                  </a:lnTo>
                  <a:lnTo>
                    <a:pt x="1031041" y="78937"/>
                  </a:lnTo>
                  <a:lnTo>
                    <a:pt x="1034524" y="77332"/>
                  </a:lnTo>
                  <a:lnTo>
                    <a:pt x="1038007" y="75728"/>
                  </a:lnTo>
                  <a:lnTo>
                    <a:pt x="1041490" y="78714"/>
                  </a:lnTo>
                  <a:lnTo>
                    <a:pt x="1044974" y="77124"/>
                  </a:lnTo>
                  <a:lnTo>
                    <a:pt x="1048457" y="78568"/>
                  </a:lnTo>
                  <a:lnTo>
                    <a:pt x="1051940" y="76988"/>
                  </a:lnTo>
                  <a:lnTo>
                    <a:pt x="1055423" y="75410"/>
                  </a:lnTo>
                  <a:lnTo>
                    <a:pt x="1058907" y="75348"/>
                  </a:lnTo>
                  <a:lnTo>
                    <a:pt x="1062390" y="73776"/>
                  </a:lnTo>
                  <a:lnTo>
                    <a:pt x="1065873" y="72964"/>
                  </a:lnTo>
                  <a:lnTo>
                    <a:pt x="1069356" y="71398"/>
                  </a:lnTo>
                  <a:lnTo>
                    <a:pt x="1072840" y="69833"/>
                  </a:lnTo>
                  <a:lnTo>
                    <a:pt x="1076323" y="80930"/>
                  </a:lnTo>
                  <a:lnTo>
                    <a:pt x="1079806" y="79396"/>
                  </a:lnTo>
                  <a:lnTo>
                    <a:pt x="1083289" y="78595"/>
                  </a:lnTo>
                  <a:lnTo>
                    <a:pt x="1086773" y="77066"/>
                  </a:lnTo>
                  <a:lnTo>
                    <a:pt x="1090256" y="84200"/>
                  </a:lnTo>
                  <a:lnTo>
                    <a:pt x="1093739" y="82693"/>
                  </a:lnTo>
                  <a:lnTo>
                    <a:pt x="1097222" y="81187"/>
                  </a:lnTo>
                  <a:lnTo>
                    <a:pt x="1100706" y="87445"/>
                  </a:lnTo>
                  <a:lnTo>
                    <a:pt x="1104189" y="85959"/>
                  </a:lnTo>
                  <a:lnTo>
                    <a:pt x="1107672" y="88638"/>
                  </a:lnTo>
                  <a:lnTo>
                    <a:pt x="1111155" y="87163"/>
                  </a:lnTo>
                  <a:lnTo>
                    <a:pt x="1114639" y="85691"/>
                  </a:lnTo>
                  <a:lnTo>
                    <a:pt x="1118122" y="86291"/>
                  </a:lnTo>
                  <a:lnTo>
                    <a:pt x="1121605" y="84826"/>
                  </a:lnTo>
                  <a:lnTo>
                    <a:pt x="1125088" y="95530"/>
                  </a:lnTo>
                  <a:lnTo>
                    <a:pt x="1128572" y="94093"/>
                  </a:lnTo>
                  <a:lnTo>
                    <a:pt x="1132055" y="92658"/>
                  </a:lnTo>
                  <a:lnTo>
                    <a:pt x="1135538" y="102313"/>
                  </a:lnTo>
                  <a:lnTo>
                    <a:pt x="1139021" y="100904"/>
                  </a:lnTo>
                  <a:lnTo>
                    <a:pt x="1142505" y="102687"/>
                  </a:lnTo>
                  <a:lnTo>
                    <a:pt x="1145988" y="101287"/>
                  </a:lnTo>
                  <a:lnTo>
                    <a:pt x="1149471" y="99889"/>
                  </a:lnTo>
                  <a:lnTo>
                    <a:pt x="1152954" y="101034"/>
                  </a:lnTo>
                  <a:lnTo>
                    <a:pt x="1156437" y="99643"/>
                  </a:lnTo>
                  <a:lnTo>
                    <a:pt x="1159921" y="100783"/>
                  </a:lnTo>
                  <a:lnTo>
                    <a:pt x="1163404" y="99400"/>
                  </a:lnTo>
                  <a:lnTo>
                    <a:pt x="1166887" y="112179"/>
                  </a:lnTo>
                  <a:lnTo>
                    <a:pt x="1170370" y="110828"/>
                  </a:lnTo>
                  <a:lnTo>
                    <a:pt x="1173854" y="109478"/>
                  </a:lnTo>
                  <a:lnTo>
                    <a:pt x="1177337" y="114097"/>
                  </a:lnTo>
                  <a:lnTo>
                    <a:pt x="1180820" y="112762"/>
                  </a:lnTo>
                  <a:lnTo>
                    <a:pt x="1184303" y="115545"/>
                  </a:lnTo>
                  <a:lnTo>
                    <a:pt x="1187787" y="114220"/>
                  </a:lnTo>
                  <a:lnTo>
                    <a:pt x="1191270" y="112897"/>
                  </a:lnTo>
                  <a:lnTo>
                    <a:pt x="1194753" y="112747"/>
                  </a:lnTo>
                  <a:lnTo>
                    <a:pt x="1198236" y="111428"/>
                  </a:lnTo>
                  <a:lnTo>
                    <a:pt x="1201720" y="110697"/>
                  </a:lnTo>
                  <a:lnTo>
                    <a:pt x="1205203" y="109382"/>
                  </a:lnTo>
                  <a:lnTo>
                    <a:pt x="1208686" y="108068"/>
                  </a:lnTo>
                  <a:lnTo>
                    <a:pt x="1212169" y="108517"/>
                  </a:lnTo>
                  <a:lnTo>
                    <a:pt x="1215653" y="107209"/>
                  </a:lnTo>
                  <a:lnTo>
                    <a:pt x="1219136" y="115711"/>
                  </a:lnTo>
                  <a:lnTo>
                    <a:pt x="1222619" y="114425"/>
                  </a:lnTo>
                  <a:lnTo>
                    <a:pt x="1226102" y="113140"/>
                  </a:lnTo>
                  <a:lnTo>
                    <a:pt x="1229586" y="117495"/>
                  </a:lnTo>
                  <a:lnTo>
                    <a:pt x="1233069" y="116223"/>
                  </a:lnTo>
                  <a:lnTo>
                    <a:pt x="1236552" y="118845"/>
                  </a:lnTo>
                  <a:lnTo>
                    <a:pt x="1240035" y="117583"/>
                  </a:lnTo>
                  <a:lnTo>
                    <a:pt x="1243519" y="116875"/>
                  </a:lnTo>
                  <a:lnTo>
                    <a:pt x="1247002" y="115616"/>
                  </a:lnTo>
                  <a:lnTo>
                    <a:pt x="1250485" y="114359"/>
                  </a:lnTo>
                  <a:lnTo>
                    <a:pt x="1253968" y="125065"/>
                  </a:lnTo>
                  <a:lnTo>
                    <a:pt x="1257452" y="123832"/>
                  </a:lnTo>
                  <a:lnTo>
                    <a:pt x="1260935" y="124197"/>
                  </a:lnTo>
                  <a:lnTo>
                    <a:pt x="1264418" y="122970"/>
                  </a:lnTo>
                  <a:lnTo>
                    <a:pt x="1267901" y="121743"/>
                  </a:lnTo>
                  <a:lnTo>
                    <a:pt x="1271385" y="148789"/>
                  </a:lnTo>
                  <a:lnTo>
                    <a:pt x="1274868" y="147619"/>
                  </a:lnTo>
                  <a:lnTo>
                    <a:pt x="1278351" y="147408"/>
                  </a:lnTo>
                  <a:lnTo>
                    <a:pt x="1281834" y="146242"/>
                  </a:lnTo>
                  <a:lnTo>
                    <a:pt x="1285318" y="145077"/>
                  </a:lnTo>
                  <a:lnTo>
                    <a:pt x="1288801" y="143913"/>
                  </a:lnTo>
                  <a:lnTo>
                    <a:pt x="1292284" y="142750"/>
                  </a:lnTo>
                  <a:lnTo>
                    <a:pt x="1295767" y="142069"/>
                  </a:lnTo>
                  <a:lnTo>
                    <a:pt x="1299251" y="140909"/>
                  </a:lnTo>
                  <a:lnTo>
                    <a:pt x="1302734" y="139749"/>
                  </a:lnTo>
                  <a:lnTo>
                    <a:pt x="1306217" y="142435"/>
                  </a:lnTo>
                  <a:lnTo>
                    <a:pt x="1309700" y="141284"/>
                  </a:lnTo>
                  <a:lnTo>
                    <a:pt x="1313184" y="143464"/>
                  </a:lnTo>
                  <a:lnTo>
                    <a:pt x="1316667" y="142321"/>
                  </a:lnTo>
                  <a:lnTo>
                    <a:pt x="1320150" y="144009"/>
                  </a:lnTo>
                  <a:lnTo>
                    <a:pt x="1323633" y="142874"/>
                  </a:lnTo>
                  <a:lnTo>
                    <a:pt x="1327117" y="141739"/>
                  </a:lnTo>
                  <a:lnTo>
                    <a:pt x="1330600" y="141077"/>
                  </a:lnTo>
                  <a:lnTo>
                    <a:pt x="1334083" y="139944"/>
                  </a:lnTo>
                  <a:lnTo>
                    <a:pt x="1337566" y="138813"/>
                  </a:lnTo>
                  <a:lnTo>
                    <a:pt x="1341050" y="137683"/>
                  </a:lnTo>
                  <a:lnTo>
                    <a:pt x="1344533" y="136554"/>
                  </a:lnTo>
                  <a:lnTo>
                    <a:pt x="1348016" y="136373"/>
                  </a:lnTo>
                  <a:lnTo>
                    <a:pt x="1351499" y="135247"/>
                  </a:lnTo>
                  <a:lnTo>
                    <a:pt x="1354983" y="137426"/>
                  </a:lnTo>
                  <a:lnTo>
                    <a:pt x="1358466" y="136308"/>
                  </a:lnTo>
                  <a:lnTo>
                    <a:pt x="1361949" y="135190"/>
                  </a:lnTo>
                  <a:lnTo>
                    <a:pt x="1365432" y="143334"/>
                  </a:lnTo>
                  <a:lnTo>
                    <a:pt x="1368916" y="142234"/>
                  </a:lnTo>
                  <a:lnTo>
                    <a:pt x="1372399" y="144760"/>
                  </a:lnTo>
                  <a:lnTo>
                    <a:pt x="1375882" y="143669"/>
                  </a:lnTo>
                  <a:lnTo>
                    <a:pt x="1379365" y="142579"/>
                  </a:lnTo>
                  <a:lnTo>
                    <a:pt x="1382849" y="149062"/>
                  </a:lnTo>
                  <a:lnTo>
                    <a:pt x="1386332" y="147987"/>
                  </a:lnTo>
                  <a:lnTo>
                    <a:pt x="1389815" y="153432"/>
                  </a:lnTo>
                  <a:lnTo>
                    <a:pt x="1393298" y="152370"/>
                  </a:lnTo>
                  <a:lnTo>
                    <a:pt x="1396782" y="153025"/>
                  </a:lnTo>
                  <a:lnTo>
                    <a:pt x="1400265" y="151968"/>
                  </a:lnTo>
                  <a:lnTo>
                    <a:pt x="1403748" y="150912"/>
                  </a:lnTo>
                  <a:lnTo>
                    <a:pt x="1407231" y="151569"/>
                  </a:lnTo>
                  <a:lnTo>
                    <a:pt x="1410715" y="150517"/>
                  </a:lnTo>
                  <a:lnTo>
                    <a:pt x="1414198" y="153713"/>
                  </a:lnTo>
                  <a:lnTo>
                    <a:pt x="1417681" y="152670"/>
                  </a:lnTo>
                  <a:lnTo>
                    <a:pt x="1421164" y="151628"/>
                  </a:lnTo>
                  <a:lnTo>
                    <a:pt x="1424648" y="150586"/>
                  </a:lnTo>
                  <a:lnTo>
                    <a:pt x="1428131" y="149545"/>
                  </a:lnTo>
                  <a:lnTo>
                    <a:pt x="1431614" y="151880"/>
                  </a:lnTo>
                  <a:lnTo>
                    <a:pt x="1435097" y="150847"/>
                  </a:lnTo>
                  <a:lnTo>
                    <a:pt x="1438580" y="149814"/>
                  </a:lnTo>
                  <a:lnTo>
                    <a:pt x="1442064" y="149623"/>
                  </a:lnTo>
                  <a:lnTo>
                    <a:pt x="1445547" y="148593"/>
                  </a:lnTo>
                  <a:lnTo>
                    <a:pt x="1449030" y="147564"/>
                  </a:lnTo>
                  <a:lnTo>
                    <a:pt x="1452513" y="146536"/>
                  </a:lnTo>
                  <a:lnTo>
                    <a:pt x="1455997" y="145508"/>
                  </a:lnTo>
                  <a:lnTo>
                    <a:pt x="1459480" y="145326"/>
                  </a:lnTo>
                  <a:lnTo>
                    <a:pt x="1462963" y="144302"/>
                  </a:lnTo>
                  <a:lnTo>
                    <a:pt x="1466446" y="146642"/>
                  </a:lnTo>
                  <a:lnTo>
                    <a:pt x="1469930" y="145624"/>
                  </a:lnTo>
                  <a:lnTo>
                    <a:pt x="1473413" y="150817"/>
                  </a:lnTo>
                  <a:lnTo>
                    <a:pt x="1476896" y="149811"/>
                  </a:lnTo>
                  <a:lnTo>
                    <a:pt x="1480379" y="148806"/>
                  </a:lnTo>
                  <a:lnTo>
                    <a:pt x="1483863" y="149440"/>
                  </a:lnTo>
                  <a:lnTo>
                    <a:pt x="1487346" y="148439"/>
                  </a:lnTo>
                  <a:lnTo>
                    <a:pt x="1490829" y="147438"/>
                  </a:lnTo>
                  <a:lnTo>
                    <a:pt x="1494312" y="146438"/>
                  </a:lnTo>
                  <a:lnTo>
                    <a:pt x="1497796" y="145439"/>
                  </a:lnTo>
                  <a:lnTo>
                    <a:pt x="1501279" y="150541"/>
                  </a:lnTo>
                  <a:lnTo>
                    <a:pt x="1504762" y="149553"/>
                  </a:lnTo>
                  <a:lnTo>
                    <a:pt x="1508245" y="154146"/>
                  </a:lnTo>
                  <a:lnTo>
                    <a:pt x="1511729" y="153169"/>
                  </a:lnTo>
                  <a:lnTo>
                    <a:pt x="1515212" y="152192"/>
                  </a:lnTo>
                  <a:lnTo>
                    <a:pt x="1518695" y="158629"/>
                  </a:lnTo>
                  <a:lnTo>
                    <a:pt x="1522178" y="157666"/>
                  </a:lnTo>
                  <a:lnTo>
                    <a:pt x="1525662" y="166157"/>
                  </a:lnTo>
                  <a:lnTo>
                    <a:pt x="1529145" y="165211"/>
                  </a:lnTo>
                  <a:lnTo>
                    <a:pt x="1532628" y="164265"/>
                  </a:lnTo>
                  <a:lnTo>
                    <a:pt x="1536111" y="165546"/>
                  </a:lnTo>
                  <a:lnTo>
                    <a:pt x="1539595" y="164605"/>
                  </a:lnTo>
                  <a:lnTo>
                    <a:pt x="1543078" y="164035"/>
                  </a:lnTo>
                  <a:lnTo>
                    <a:pt x="1546561" y="163096"/>
                  </a:lnTo>
                  <a:lnTo>
                    <a:pt x="1550044" y="163268"/>
                  </a:lnTo>
                  <a:lnTo>
                    <a:pt x="1553528" y="162332"/>
                  </a:lnTo>
                  <a:lnTo>
                    <a:pt x="1557011" y="161396"/>
                  </a:lnTo>
                  <a:lnTo>
                    <a:pt x="1560494" y="160461"/>
                  </a:lnTo>
                  <a:lnTo>
                    <a:pt x="1563977" y="159527"/>
                  </a:lnTo>
                  <a:lnTo>
                    <a:pt x="1567461" y="163387"/>
                  </a:lnTo>
                  <a:lnTo>
                    <a:pt x="1570944" y="162461"/>
                  </a:lnTo>
                  <a:lnTo>
                    <a:pt x="1574427" y="161536"/>
                  </a:lnTo>
                  <a:lnTo>
                    <a:pt x="1577910" y="179310"/>
                  </a:lnTo>
                  <a:lnTo>
                    <a:pt x="1581394" y="178416"/>
                  </a:lnTo>
                  <a:lnTo>
                    <a:pt x="1584877" y="177863"/>
                  </a:lnTo>
                  <a:lnTo>
                    <a:pt x="1588360" y="176971"/>
                  </a:lnTo>
                  <a:lnTo>
                    <a:pt x="1591843" y="176079"/>
                  </a:lnTo>
                  <a:lnTo>
                    <a:pt x="1595327" y="177566"/>
                  </a:lnTo>
                  <a:lnTo>
                    <a:pt x="1598810" y="176679"/>
                  </a:lnTo>
                  <a:lnTo>
                    <a:pt x="1602293" y="183465"/>
                  </a:lnTo>
                  <a:lnTo>
                    <a:pt x="1605776" y="182592"/>
                  </a:lnTo>
                  <a:lnTo>
                    <a:pt x="1609260" y="181719"/>
                  </a:lnTo>
                  <a:lnTo>
                    <a:pt x="1612743" y="184445"/>
                  </a:lnTo>
                  <a:lnTo>
                    <a:pt x="1616226" y="183579"/>
                  </a:lnTo>
                  <a:lnTo>
                    <a:pt x="1619709" y="183363"/>
                  </a:lnTo>
                  <a:lnTo>
                    <a:pt x="1623193" y="182499"/>
                  </a:lnTo>
                  <a:lnTo>
                    <a:pt x="1626676" y="182934"/>
                  </a:lnTo>
                  <a:lnTo>
                    <a:pt x="1630159" y="182073"/>
                  </a:lnTo>
                  <a:lnTo>
                    <a:pt x="1633642" y="181212"/>
                  </a:lnTo>
                  <a:lnTo>
                    <a:pt x="1637126" y="180677"/>
                  </a:lnTo>
                  <a:lnTo>
                    <a:pt x="1640609" y="179817"/>
                  </a:lnTo>
                  <a:lnTo>
                    <a:pt x="1644092" y="179284"/>
                  </a:lnTo>
                  <a:lnTo>
                    <a:pt x="1647575" y="178426"/>
                  </a:lnTo>
                  <a:lnTo>
                    <a:pt x="1651059" y="177569"/>
                  </a:lnTo>
                  <a:lnTo>
                    <a:pt x="1654542" y="178991"/>
                  </a:lnTo>
                  <a:lnTo>
                    <a:pt x="1658025" y="178138"/>
                  </a:lnTo>
                  <a:lnTo>
                    <a:pt x="1661508" y="177934"/>
                  </a:lnTo>
                  <a:lnTo>
                    <a:pt x="1664992" y="177083"/>
                  </a:lnTo>
                  <a:lnTo>
                    <a:pt x="1668475" y="176233"/>
                  </a:lnTo>
                  <a:lnTo>
                    <a:pt x="1671958" y="179897"/>
                  </a:lnTo>
                  <a:lnTo>
                    <a:pt x="1675441" y="179054"/>
                  </a:lnTo>
                  <a:lnTo>
                    <a:pt x="1678925" y="178212"/>
                  </a:lnTo>
                  <a:lnTo>
                    <a:pt x="1682408" y="177370"/>
                  </a:lnTo>
                  <a:lnTo>
                    <a:pt x="1685891" y="176529"/>
                  </a:lnTo>
                  <a:lnTo>
                    <a:pt x="1689374" y="180150"/>
                  </a:lnTo>
                  <a:lnTo>
                    <a:pt x="1692858" y="179316"/>
                  </a:lnTo>
                  <a:lnTo>
                    <a:pt x="1696341" y="178483"/>
                  </a:lnTo>
                  <a:lnTo>
                    <a:pt x="1699824" y="177650"/>
                  </a:lnTo>
                  <a:lnTo>
                    <a:pt x="1703307" y="177769"/>
                  </a:lnTo>
                  <a:lnTo>
                    <a:pt x="1706791" y="176939"/>
                  </a:lnTo>
                  <a:lnTo>
                    <a:pt x="1710274" y="176109"/>
                  </a:lnTo>
                  <a:lnTo>
                    <a:pt x="1713757" y="175597"/>
                  </a:lnTo>
                  <a:lnTo>
                    <a:pt x="1717240" y="174768"/>
                  </a:lnTo>
                  <a:lnTo>
                    <a:pt x="1720723" y="173940"/>
                  </a:lnTo>
                  <a:lnTo>
                    <a:pt x="1724207" y="173113"/>
                  </a:lnTo>
                  <a:lnTo>
                    <a:pt x="1727690" y="172285"/>
                  </a:lnTo>
                  <a:lnTo>
                    <a:pt x="1731173" y="174949"/>
                  </a:lnTo>
                  <a:lnTo>
                    <a:pt x="1734656" y="174128"/>
                  </a:lnTo>
                  <a:lnTo>
                    <a:pt x="1738140" y="175821"/>
                  </a:lnTo>
                  <a:lnTo>
                    <a:pt x="1741623" y="175005"/>
                  </a:lnTo>
                  <a:lnTo>
                    <a:pt x="1745106" y="174188"/>
                  </a:lnTo>
                  <a:lnTo>
                    <a:pt x="1748589" y="173373"/>
                  </a:lnTo>
                  <a:lnTo>
                    <a:pt x="1752073" y="172557"/>
                  </a:lnTo>
                  <a:lnTo>
                    <a:pt x="1755556" y="177343"/>
                  </a:lnTo>
                  <a:lnTo>
                    <a:pt x="1759039" y="176537"/>
                  </a:lnTo>
                  <a:lnTo>
                    <a:pt x="1762522" y="175731"/>
                  </a:lnTo>
                  <a:lnTo>
                    <a:pt x="1766006" y="174926"/>
                  </a:lnTo>
                  <a:lnTo>
                    <a:pt x="1769489" y="174121"/>
                  </a:lnTo>
                  <a:lnTo>
                    <a:pt x="1772972" y="174859"/>
                  </a:lnTo>
                  <a:lnTo>
                    <a:pt x="1776455" y="174058"/>
                  </a:lnTo>
                  <a:lnTo>
                    <a:pt x="1779939" y="173256"/>
                  </a:lnTo>
                  <a:lnTo>
                    <a:pt x="1783422" y="173380"/>
                  </a:lnTo>
                  <a:lnTo>
                    <a:pt x="1786905" y="172581"/>
                  </a:lnTo>
                  <a:lnTo>
                    <a:pt x="1790388" y="172398"/>
                  </a:lnTo>
                  <a:lnTo>
                    <a:pt x="1793872" y="171601"/>
                  </a:lnTo>
                  <a:lnTo>
                    <a:pt x="1797355" y="171112"/>
                  </a:lnTo>
                  <a:lnTo>
                    <a:pt x="1800838" y="170316"/>
                  </a:lnTo>
                  <a:lnTo>
                    <a:pt x="1804321" y="169520"/>
                  </a:lnTo>
                  <a:lnTo>
                    <a:pt x="1807805" y="170575"/>
                  </a:lnTo>
                  <a:lnTo>
                    <a:pt x="1811288" y="169783"/>
                  </a:lnTo>
                  <a:lnTo>
                    <a:pt x="1814771" y="170832"/>
                  </a:lnTo>
                  <a:lnTo>
                    <a:pt x="1818254" y="170043"/>
                  </a:lnTo>
                  <a:lnTo>
                    <a:pt x="1821738" y="169254"/>
                  </a:lnTo>
                  <a:lnTo>
                    <a:pt x="1825221" y="168773"/>
                  </a:lnTo>
                  <a:lnTo>
                    <a:pt x="1828704" y="167985"/>
                  </a:lnTo>
                  <a:lnTo>
                    <a:pt x="1832187" y="170254"/>
                  </a:lnTo>
                  <a:lnTo>
                    <a:pt x="1835671" y="169471"/>
                  </a:lnTo>
                  <a:lnTo>
                    <a:pt x="1839154" y="168689"/>
                  </a:lnTo>
                  <a:lnTo>
                    <a:pt x="1842637" y="168212"/>
                  </a:lnTo>
                  <a:lnTo>
                    <a:pt x="1846120" y="167431"/>
                  </a:lnTo>
                  <a:lnTo>
                    <a:pt x="1849604" y="166651"/>
                  </a:lnTo>
                  <a:lnTo>
                    <a:pt x="1853087" y="165871"/>
                  </a:lnTo>
                  <a:lnTo>
                    <a:pt x="1856570" y="165092"/>
                  </a:lnTo>
                  <a:lnTo>
                    <a:pt x="1860053" y="165840"/>
                  </a:lnTo>
                  <a:lnTo>
                    <a:pt x="1863537" y="165064"/>
                  </a:lnTo>
                  <a:lnTo>
                    <a:pt x="1867020" y="169125"/>
                  </a:lnTo>
                  <a:lnTo>
                    <a:pt x="1870503" y="168356"/>
                  </a:lnTo>
                  <a:lnTo>
                    <a:pt x="1873986" y="169678"/>
                  </a:lnTo>
                  <a:lnTo>
                    <a:pt x="1877470" y="168913"/>
                  </a:lnTo>
                  <a:lnTo>
                    <a:pt x="1880953" y="168147"/>
                  </a:lnTo>
                  <a:lnTo>
                    <a:pt x="1884436" y="168574"/>
                  </a:lnTo>
                  <a:lnTo>
                    <a:pt x="1887919" y="167811"/>
                  </a:lnTo>
                  <a:lnTo>
                    <a:pt x="1891403" y="168830"/>
                  </a:lnTo>
                  <a:lnTo>
                    <a:pt x="1894886" y="168071"/>
                  </a:lnTo>
                  <a:lnTo>
                    <a:pt x="1898369" y="167311"/>
                  </a:lnTo>
                  <a:lnTo>
                    <a:pt x="1901852" y="167145"/>
                  </a:lnTo>
                  <a:lnTo>
                    <a:pt x="1905336" y="166387"/>
                  </a:lnTo>
                  <a:lnTo>
                    <a:pt x="1908819" y="166815"/>
                  </a:lnTo>
                  <a:lnTo>
                    <a:pt x="1912302" y="166060"/>
                  </a:lnTo>
                  <a:lnTo>
                    <a:pt x="1915785" y="165305"/>
                  </a:lnTo>
                  <a:lnTo>
                    <a:pt x="1919269" y="168085"/>
                  </a:lnTo>
                  <a:lnTo>
                    <a:pt x="1922752" y="167335"/>
                  </a:lnTo>
                  <a:lnTo>
                    <a:pt x="1926235" y="167756"/>
                  </a:lnTo>
                  <a:lnTo>
                    <a:pt x="1929718" y="167008"/>
                  </a:lnTo>
                  <a:lnTo>
                    <a:pt x="1933202" y="166261"/>
                  </a:lnTo>
                  <a:lnTo>
                    <a:pt x="1936685" y="165515"/>
                  </a:lnTo>
                  <a:lnTo>
                    <a:pt x="1940168" y="164768"/>
                  </a:lnTo>
                  <a:lnTo>
                    <a:pt x="1943651" y="169251"/>
                  </a:lnTo>
                  <a:lnTo>
                    <a:pt x="1947135" y="168513"/>
                  </a:lnTo>
                  <a:lnTo>
                    <a:pt x="1950618" y="170353"/>
                  </a:lnTo>
                  <a:lnTo>
                    <a:pt x="1954101" y="169618"/>
                  </a:lnTo>
                  <a:lnTo>
                    <a:pt x="1957584" y="168884"/>
                  </a:lnTo>
                  <a:lnTo>
                    <a:pt x="1961068" y="169292"/>
                  </a:lnTo>
                  <a:lnTo>
                    <a:pt x="1964551" y="168560"/>
                  </a:lnTo>
                  <a:lnTo>
                    <a:pt x="1968034" y="171511"/>
                  </a:lnTo>
                  <a:lnTo>
                    <a:pt x="1971517" y="170784"/>
                  </a:lnTo>
                  <a:lnTo>
                    <a:pt x="1975001" y="170057"/>
                  </a:lnTo>
                  <a:lnTo>
                    <a:pt x="1978484" y="169613"/>
                  </a:lnTo>
                  <a:lnTo>
                    <a:pt x="1981967" y="168888"/>
                  </a:lnTo>
                  <a:lnTo>
                    <a:pt x="1985450" y="172642"/>
                  </a:lnTo>
                  <a:lnTo>
                    <a:pt x="1988934" y="171923"/>
                  </a:lnTo>
                  <a:lnTo>
                    <a:pt x="1992417" y="171205"/>
                  </a:lnTo>
                  <a:lnTo>
                    <a:pt x="1995900" y="170765"/>
                  </a:lnTo>
                  <a:lnTo>
                    <a:pt x="1999383" y="170047"/>
                  </a:lnTo>
                  <a:lnTo>
                    <a:pt x="2002867" y="176470"/>
                  </a:lnTo>
                  <a:lnTo>
                    <a:pt x="2006350" y="175762"/>
                  </a:lnTo>
                  <a:lnTo>
                    <a:pt x="2009833" y="175055"/>
                  </a:lnTo>
                  <a:lnTo>
                    <a:pt x="2013316" y="178119"/>
                  </a:lnTo>
                  <a:lnTo>
                    <a:pt x="2016799" y="177416"/>
                  </a:lnTo>
                  <a:lnTo>
                    <a:pt x="2020283" y="180436"/>
                  </a:lnTo>
                  <a:lnTo>
                    <a:pt x="2023766" y="179739"/>
                  </a:lnTo>
                  <a:lnTo>
                    <a:pt x="2027249" y="181671"/>
                  </a:lnTo>
                  <a:lnTo>
                    <a:pt x="2030732" y="180978"/>
                  </a:lnTo>
                  <a:lnTo>
                    <a:pt x="2034216" y="180286"/>
                  </a:lnTo>
                  <a:lnTo>
                    <a:pt x="2037699" y="181162"/>
                  </a:lnTo>
                  <a:lnTo>
                    <a:pt x="2041182" y="180473"/>
                  </a:lnTo>
                  <a:lnTo>
                    <a:pt x="2044665" y="181605"/>
                  </a:lnTo>
                  <a:lnTo>
                    <a:pt x="2048149" y="180918"/>
                  </a:lnTo>
                  <a:lnTo>
                    <a:pt x="2051632" y="180231"/>
                  </a:lnTo>
                  <a:lnTo>
                    <a:pt x="2055115" y="180842"/>
                  </a:lnTo>
                  <a:lnTo>
                    <a:pt x="2058598" y="180158"/>
                  </a:lnTo>
                  <a:lnTo>
                    <a:pt x="2062082" y="179992"/>
                  </a:lnTo>
                  <a:lnTo>
                    <a:pt x="2065565" y="179308"/>
                  </a:lnTo>
                  <a:lnTo>
                    <a:pt x="2069048" y="178626"/>
                  </a:lnTo>
                  <a:lnTo>
                    <a:pt x="2072531" y="184854"/>
                  </a:lnTo>
                  <a:lnTo>
                    <a:pt x="2076015" y="184180"/>
                  </a:lnTo>
                  <a:lnTo>
                    <a:pt x="2079498" y="187268"/>
                  </a:lnTo>
                  <a:lnTo>
                    <a:pt x="2082981" y="186600"/>
                  </a:lnTo>
                  <a:lnTo>
                    <a:pt x="2086464" y="185931"/>
                  </a:lnTo>
                  <a:lnTo>
                    <a:pt x="2089948" y="189958"/>
                  </a:lnTo>
                  <a:lnTo>
                    <a:pt x="2093431" y="189297"/>
                  </a:lnTo>
                  <a:lnTo>
                    <a:pt x="2096914" y="189369"/>
                  </a:lnTo>
                  <a:lnTo>
                    <a:pt x="2100397" y="188709"/>
                  </a:lnTo>
                  <a:lnTo>
                    <a:pt x="2103881" y="188538"/>
                  </a:lnTo>
                  <a:lnTo>
                    <a:pt x="2107364" y="187879"/>
                  </a:lnTo>
                  <a:lnTo>
                    <a:pt x="2110847" y="187220"/>
                  </a:lnTo>
                  <a:lnTo>
                    <a:pt x="2114330" y="188029"/>
                  </a:lnTo>
                  <a:lnTo>
                    <a:pt x="2117814" y="187372"/>
                  </a:lnTo>
                  <a:lnTo>
                    <a:pt x="2121297" y="196055"/>
                  </a:lnTo>
                  <a:lnTo>
                    <a:pt x="2124780" y="195410"/>
                  </a:lnTo>
                  <a:lnTo>
                    <a:pt x="2128263" y="194766"/>
                  </a:lnTo>
                  <a:lnTo>
                    <a:pt x="2131747" y="194827"/>
                  </a:lnTo>
                  <a:lnTo>
                    <a:pt x="2135230" y="194184"/>
                  </a:lnTo>
                  <a:lnTo>
                    <a:pt x="2138713" y="193541"/>
                  </a:lnTo>
                  <a:lnTo>
                    <a:pt x="2142196" y="192898"/>
                  </a:lnTo>
                  <a:lnTo>
                    <a:pt x="2145680" y="192256"/>
                  </a:lnTo>
                  <a:lnTo>
                    <a:pt x="2149163" y="192557"/>
                  </a:lnTo>
                  <a:lnTo>
                    <a:pt x="2152646" y="191916"/>
                  </a:lnTo>
                  <a:lnTo>
                    <a:pt x="2156129" y="192452"/>
                  </a:lnTo>
                  <a:lnTo>
                    <a:pt x="2159613" y="191813"/>
                  </a:lnTo>
                  <a:lnTo>
                    <a:pt x="2163096" y="191175"/>
                  </a:lnTo>
                  <a:lnTo>
                    <a:pt x="2166579" y="191710"/>
                  </a:lnTo>
                  <a:lnTo>
                    <a:pt x="2170062" y="191074"/>
                  </a:lnTo>
                  <a:lnTo>
                    <a:pt x="2173546" y="192308"/>
                  </a:lnTo>
                  <a:lnTo>
                    <a:pt x="2177029" y="191674"/>
                  </a:lnTo>
                  <a:lnTo>
                    <a:pt x="2180512" y="192436"/>
                  </a:lnTo>
                  <a:lnTo>
                    <a:pt x="2183995" y="191805"/>
                  </a:lnTo>
                  <a:lnTo>
                    <a:pt x="2187479" y="191174"/>
                  </a:lnTo>
                  <a:lnTo>
                    <a:pt x="2190962" y="190543"/>
                  </a:lnTo>
                  <a:lnTo>
                    <a:pt x="2194445" y="189912"/>
                  </a:lnTo>
                  <a:lnTo>
                    <a:pt x="2197928" y="189515"/>
                  </a:lnTo>
                  <a:lnTo>
                    <a:pt x="2201412" y="188885"/>
                  </a:lnTo>
                  <a:lnTo>
                    <a:pt x="2204895" y="188255"/>
                  </a:lnTo>
                  <a:lnTo>
                    <a:pt x="2208378" y="189024"/>
                  </a:lnTo>
                  <a:lnTo>
                    <a:pt x="2211861" y="188397"/>
                  </a:lnTo>
                  <a:lnTo>
                    <a:pt x="2215345" y="188700"/>
                  </a:lnTo>
                  <a:lnTo>
                    <a:pt x="2218828" y="188074"/>
                  </a:lnTo>
                  <a:lnTo>
                    <a:pt x="2222311" y="187448"/>
                  </a:lnTo>
                  <a:lnTo>
                    <a:pt x="2225794" y="189139"/>
                  </a:lnTo>
                  <a:lnTo>
                    <a:pt x="2229278" y="188517"/>
                  </a:lnTo>
                  <a:lnTo>
                    <a:pt x="2232761" y="189277"/>
                  </a:lnTo>
                  <a:lnTo>
                    <a:pt x="2236244" y="188656"/>
                  </a:lnTo>
                  <a:lnTo>
                    <a:pt x="2239727" y="188036"/>
                  </a:lnTo>
                  <a:lnTo>
                    <a:pt x="2243211" y="188107"/>
                  </a:lnTo>
                  <a:lnTo>
                    <a:pt x="2246694" y="187488"/>
                  </a:lnTo>
                  <a:lnTo>
                    <a:pt x="2250177" y="187099"/>
                  </a:lnTo>
                  <a:lnTo>
                    <a:pt x="2253660" y="186481"/>
                  </a:lnTo>
                  <a:lnTo>
                    <a:pt x="2257144" y="188386"/>
                  </a:lnTo>
                  <a:lnTo>
                    <a:pt x="2260627" y="187771"/>
                  </a:lnTo>
                  <a:lnTo>
                    <a:pt x="2264110" y="187157"/>
                  </a:lnTo>
                  <a:lnTo>
                    <a:pt x="2267593" y="187684"/>
                  </a:lnTo>
                  <a:lnTo>
                    <a:pt x="2271077" y="187071"/>
                  </a:lnTo>
                  <a:lnTo>
                    <a:pt x="2274560" y="192539"/>
                  </a:lnTo>
                  <a:lnTo>
                    <a:pt x="2278043" y="191934"/>
                  </a:lnTo>
                  <a:lnTo>
                    <a:pt x="2281526" y="191329"/>
                  </a:lnTo>
                  <a:lnTo>
                    <a:pt x="2285010" y="192501"/>
                  </a:lnTo>
                  <a:lnTo>
                    <a:pt x="2288493" y="191898"/>
                  </a:lnTo>
                  <a:lnTo>
                    <a:pt x="2291976" y="192181"/>
                  </a:lnTo>
                  <a:lnTo>
                    <a:pt x="2295459" y="191580"/>
                  </a:lnTo>
                  <a:lnTo>
                    <a:pt x="2298942" y="190979"/>
                  </a:lnTo>
                  <a:lnTo>
                    <a:pt x="2302426" y="190378"/>
                  </a:lnTo>
                  <a:lnTo>
                    <a:pt x="2305909" y="189778"/>
                  </a:lnTo>
                  <a:lnTo>
                    <a:pt x="2309392" y="190727"/>
                  </a:lnTo>
                  <a:lnTo>
                    <a:pt x="2312875" y="190129"/>
                  </a:lnTo>
                  <a:lnTo>
                    <a:pt x="2316359" y="189531"/>
                  </a:lnTo>
                  <a:lnTo>
                    <a:pt x="2319842" y="189597"/>
                  </a:lnTo>
                  <a:lnTo>
                    <a:pt x="2323325" y="189000"/>
                  </a:lnTo>
                  <a:lnTo>
                    <a:pt x="2326808" y="189066"/>
                  </a:lnTo>
                  <a:lnTo>
                    <a:pt x="2330292" y="188471"/>
                  </a:lnTo>
                  <a:lnTo>
                    <a:pt x="2333775" y="189856"/>
                  </a:lnTo>
                  <a:lnTo>
                    <a:pt x="2337258" y="189263"/>
                  </a:lnTo>
                  <a:lnTo>
                    <a:pt x="2340741" y="188671"/>
                  </a:lnTo>
                  <a:lnTo>
                    <a:pt x="2344225" y="189394"/>
                  </a:lnTo>
                  <a:lnTo>
                    <a:pt x="2347708" y="188803"/>
                  </a:lnTo>
                  <a:lnTo>
                    <a:pt x="2351191" y="189305"/>
                  </a:lnTo>
                  <a:lnTo>
                    <a:pt x="2354674" y="188716"/>
                  </a:lnTo>
                  <a:lnTo>
                    <a:pt x="2358158" y="188127"/>
                  </a:lnTo>
                  <a:lnTo>
                    <a:pt x="2361641" y="188630"/>
                  </a:lnTo>
                  <a:lnTo>
                    <a:pt x="2365124" y="188043"/>
                  </a:lnTo>
                  <a:lnTo>
                    <a:pt x="2368607" y="187892"/>
                  </a:lnTo>
                  <a:lnTo>
                    <a:pt x="2372091" y="187305"/>
                  </a:lnTo>
                  <a:lnTo>
                    <a:pt x="2375574" y="186719"/>
                  </a:lnTo>
                  <a:lnTo>
                    <a:pt x="2379057" y="187223"/>
                  </a:lnTo>
                  <a:lnTo>
                    <a:pt x="2382540" y="186639"/>
                  </a:lnTo>
                  <a:lnTo>
                    <a:pt x="2386024" y="186055"/>
                  </a:lnTo>
                  <a:lnTo>
                    <a:pt x="2389507" y="185471"/>
                  </a:lnTo>
                  <a:lnTo>
                    <a:pt x="2392990" y="184887"/>
                  </a:lnTo>
                  <a:lnTo>
                    <a:pt x="2396473" y="186263"/>
                  </a:lnTo>
                  <a:lnTo>
                    <a:pt x="2399957" y="185681"/>
                  </a:lnTo>
                  <a:lnTo>
                    <a:pt x="2403440" y="186832"/>
                  </a:lnTo>
                  <a:lnTo>
                    <a:pt x="2406923" y="186253"/>
                  </a:lnTo>
                  <a:lnTo>
                    <a:pt x="2410406" y="186322"/>
                  </a:lnTo>
                  <a:lnTo>
                    <a:pt x="2413890" y="185744"/>
                  </a:lnTo>
                  <a:lnTo>
                    <a:pt x="2417373" y="185166"/>
                  </a:lnTo>
                  <a:lnTo>
                    <a:pt x="2420856" y="189930"/>
                  </a:lnTo>
                  <a:lnTo>
                    <a:pt x="2424339" y="189359"/>
                  </a:lnTo>
                  <a:lnTo>
                    <a:pt x="2427823" y="190474"/>
                  </a:lnTo>
                  <a:lnTo>
                    <a:pt x="2431306" y="189905"/>
                  </a:lnTo>
                  <a:lnTo>
                    <a:pt x="2434789" y="189336"/>
                  </a:lnTo>
                  <a:lnTo>
                    <a:pt x="2438272" y="192115"/>
                  </a:lnTo>
                  <a:lnTo>
                    <a:pt x="2441756" y="191550"/>
                  </a:lnTo>
                  <a:lnTo>
                    <a:pt x="2445239" y="192230"/>
                  </a:lnTo>
                  <a:lnTo>
                    <a:pt x="2448722" y="191667"/>
                  </a:lnTo>
                  <a:lnTo>
                    <a:pt x="2452205" y="191104"/>
                  </a:lnTo>
                  <a:lnTo>
                    <a:pt x="2455689" y="193019"/>
                  </a:lnTo>
                  <a:lnTo>
                    <a:pt x="2459172" y="192459"/>
                  </a:lnTo>
                  <a:lnTo>
                    <a:pt x="2462655" y="191899"/>
                  </a:lnTo>
                  <a:lnTo>
                    <a:pt x="2466138" y="191339"/>
                  </a:lnTo>
                  <a:lnTo>
                    <a:pt x="2469622" y="190779"/>
                  </a:lnTo>
                  <a:lnTo>
                    <a:pt x="2473105" y="194312"/>
                  </a:lnTo>
                  <a:lnTo>
                    <a:pt x="2476588" y="193758"/>
                  </a:lnTo>
                  <a:lnTo>
                    <a:pt x="2480071" y="193203"/>
                  </a:lnTo>
                  <a:lnTo>
                    <a:pt x="2483555" y="192649"/>
                  </a:lnTo>
                  <a:lnTo>
                    <a:pt x="2487038" y="192094"/>
                  </a:lnTo>
                  <a:lnTo>
                    <a:pt x="2490521" y="191540"/>
                  </a:lnTo>
                  <a:lnTo>
                    <a:pt x="2494004" y="190986"/>
                  </a:lnTo>
                  <a:lnTo>
                    <a:pt x="2497488" y="191248"/>
                  </a:lnTo>
                  <a:lnTo>
                    <a:pt x="2500971" y="190696"/>
                  </a:lnTo>
                  <a:lnTo>
                    <a:pt x="2504454" y="190958"/>
                  </a:lnTo>
                  <a:lnTo>
                    <a:pt x="2507937" y="190406"/>
                  </a:lnTo>
                  <a:lnTo>
                    <a:pt x="2511421" y="189855"/>
                  </a:lnTo>
                  <a:lnTo>
                    <a:pt x="2514904" y="189304"/>
                  </a:lnTo>
                  <a:lnTo>
                    <a:pt x="2518387" y="188754"/>
                  </a:lnTo>
                  <a:lnTo>
                    <a:pt x="2521870" y="188407"/>
                  </a:lnTo>
                  <a:lnTo>
                    <a:pt x="2525354" y="187857"/>
                  </a:lnTo>
                  <a:lnTo>
                    <a:pt x="2528837" y="187307"/>
                  </a:lnTo>
                  <a:lnTo>
                    <a:pt x="2532320" y="189201"/>
                  </a:lnTo>
                  <a:lnTo>
                    <a:pt x="2535803" y="188654"/>
                  </a:lnTo>
                  <a:lnTo>
                    <a:pt x="2539287" y="188512"/>
                  </a:lnTo>
                  <a:lnTo>
                    <a:pt x="2542770" y="187966"/>
                  </a:lnTo>
                  <a:lnTo>
                    <a:pt x="2546253" y="187420"/>
                  </a:lnTo>
                  <a:lnTo>
                    <a:pt x="2549736" y="187888"/>
                  </a:lnTo>
                  <a:lnTo>
                    <a:pt x="2553220" y="187343"/>
                  </a:lnTo>
                  <a:lnTo>
                    <a:pt x="2556703" y="190818"/>
                  </a:lnTo>
                  <a:lnTo>
                    <a:pt x="2560186" y="190278"/>
                  </a:lnTo>
                  <a:lnTo>
                    <a:pt x="2563669" y="190336"/>
                  </a:lnTo>
                  <a:lnTo>
                    <a:pt x="2567153" y="189796"/>
                  </a:lnTo>
                  <a:lnTo>
                    <a:pt x="2570636" y="189257"/>
                  </a:lnTo>
                  <a:lnTo>
                    <a:pt x="2574119" y="191694"/>
                  </a:lnTo>
                  <a:lnTo>
                    <a:pt x="2577602" y="191158"/>
                  </a:lnTo>
                  <a:lnTo>
                    <a:pt x="2581085" y="194344"/>
                  </a:lnTo>
                  <a:lnTo>
                    <a:pt x="2584569" y="193813"/>
                  </a:lnTo>
                  <a:lnTo>
                    <a:pt x="2588052" y="193281"/>
                  </a:lnTo>
                  <a:lnTo>
                    <a:pt x="2591535" y="196806"/>
                  </a:lnTo>
                  <a:lnTo>
                    <a:pt x="2595018" y="196279"/>
                  </a:lnTo>
                  <a:lnTo>
                    <a:pt x="2598502" y="196326"/>
                  </a:lnTo>
                  <a:lnTo>
                    <a:pt x="2601985" y="195800"/>
                  </a:lnTo>
                  <a:lnTo>
                    <a:pt x="2605468" y="195274"/>
                  </a:lnTo>
                  <a:lnTo>
                    <a:pt x="2608951" y="194749"/>
                  </a:lnTo>
                  <a:lnTo>
                    <a:pt x="2612435" y="194223"/>
                  </a:lnTo>
                  <a:lnTo>
                    <a:pt x="2615918" y="195421"/>
                  </a:lnTo>
                  <a:lnTo>
                    <a:pt x="2619401" y="194898"/>
                  </a:lnTo>
                  <a:lnTo>
                    <a:pt x="2622884" y="194375"/>
                  </a:lnTo>
                  <a:lnTo>
                    <a:pt x="2626368" y="195757"/>
                  </a:lnTo>
                  <a:lnTo>
                    <a:pt x="2629851" y="195236"/>
                  </a:lnTo>
                  <a:lnTo>
                    <a:pt x="2633334" y="196231"/>
                  </a:lnTo>
                  <a:lnTo>
                    <a:pt x="2636817" y="195712"/>
                  </a:lnTo>
                  <a:lnTo>
                    <a:pt x="2640301" y="196137"/>
                  </a:lnTo>
                  <a:lnTo>
                    <a:pt x="2643784" y="195619"/>
                  </a:lnTo>
                  <a:lnTo>
                    <a:pt x="2647267" y="195101"/>
                  </a:lnTo>
                  <a:lnTo>
                    <a:pt x="2650750" y="194772"/>
                  </a:lnTo>
                  <a:lnTo>
                    <a:pt x="2654234" y="194255"/>
                  </a:lnTo>
                  <a:lnTo>
                    <a:pt x="2657717" y="196558"/>
                  </a:lnTo>
                  <a:lnTo>
                    <a:pt x="2661200" y="196044"/>
                  </a:lnTo>
                  <a:lnTo>
                    <a:pt x="2664683" y="195530"/>
                  </a:lnTo>
                  <a:lnTo>
                    <a:pt x="2668167" y="195764"/>
                  </a:lnTo>
                  <a:lnTo>
                    <a:pt x="2671650" y="195251"/>
                  </a:lnTo>
                  <a:lnTo>
                    <a:pt x="2675133" y="194926"/>
                  </a:lnTo>
                  <a:lnTo>
                    <a:pt x="2678616" y="194413"/>
                  </a:lnTo>
                  <a:lnTo>
                    <a:pt x="2682100" y="193901"/>
                  </a:lnTo>
                  <a:lnTo>
                    <a:pt x="2685583" y="196370"/>
                  </a:lnTo>
                  <a:lnTo>
                    <a:pt x="2689066" y="195861"/>
                  </a:lnTo>
                  <a:lnTo>
                    <a:pt x="2692549" y="196646"/>
                  </a:lnTo>
                  <a:lnTo>
                    <a:pt x="2696033" y="196139"/>
                  </a:lnTo>
                  <a:lnTo>
                    <a:pt x="2699516" y="195631"/>
                  </a:lnTo>
                  <a:lnTo>
                    <a:pt x="2702999" y="195494"/>
                  </a:lnTo>
                  <a:lnTo>
                    <a:pt x="2706482" y="194987"/>
                  </a:lnTo>
                  <a:lnTo>
                    <a:pt x="2709966" y="194666"/>
                  </a:lnTo>
                  <a:lnTo>
                    <a:pt x="2713449" y="194160"/>
                  </a:lnTo>
                  <a:lnTo>
                    <a:pt x="2716932" y="196414"/>
                  </a:lnTo>
                  <a:lnTo>
                    <a:pt x="2720415" y="195911"/>
                  </a:lnTo>
                  <a:lnTo>
                    <a:pt x="2723899" y="195408"/>
                  </a:lnTo>
                  <a:lnTo>
                    <a:pt x="2727382" y="195272"/>
                  </a:lnTo>
                  <a:lnTo>
                    <a:pt x="2730865" y="194769"/>
                  </a:lnTo>
                  <a:lnTo>
                    <a:pt x="2734348" y="196821"/>
                  </a:lnTo>
                  <a:lnTo>
                    <a:pt x="2737832" y="196322"/>
                  </a:lnTo>
                  <a:lnTo>
                    <a:pt x="2741315" y="195822"/>
                  </a:lnTo>
                  <a:lnTo>
                    <a:pt x="2744798" y="195687"/>
                  </a:lnTo>
                  <a:lnTo>
                    <a:pt x="2748281" y="195188"/>
                  </a:lnTo>
                  <a:lnTo>
                    <a:pt x="2751765" y="197582"/>
                  </a:lnTo>
                  <a:lnTo>
                    <a:pt x="2755248" y="197086"/>
                  </a:lnTo>
                  <a:lnTo>
                    <a:pt x="2758731" y="196591"/>
                  </a:lnTo>
                  <a:lnTo>
                    <a:pt x="2762214" y="201260"/>
                  </a:lnTo>
                  <a:lnTo>
                    <a:pt x="2765698" y="200770"/>
                  </a:lnTo>
                  <a:lnTo>
                    <a:pt x="2769181" y="203258"/>
                  </a:lnTo>
                  <a:lnTo>
                    <a:pt x="2772664" y="202770"/>
                  </a:lnTo>
                  <a:lnTo>
                    <a:pt x="2776147" y="202283"/>
                  </a:lnTo>
                  <a:lnTo>
                    <a:pt x="2779631" y="203188"/>
                  </a:lnTo>
                  <a:lnTo>
                    <a:pt x="2783114" y="202703"/>
                  </a:lnTo>
                  <a:lnTo>
                    <a:pt x="2786597" y="203603"/>
                  </a:lnTo>
                  <a:lnTo>
                    <a:pt x="2790080" y="203119"/>
                  </a:lnTo>
                  <a:lnTo>
                    <a:pt x="2793564" y="203327"/>
                  </a:lnTo>
                  <a:lnTo>
                    <a:pt x="2797047" y="202844"/>
                  </a:lnTo>
                  <a:lnTo>
                    <a:pt x="2800530" y="202361"/>
                  </a:lnTo>
                  <a:lnTo>
                    <a:pt x="2804013" y="202914"/>
                  </a:lnTo>
                  <a:lnTo>
                    <a:pt x="2807497" y="202432"/>
                  </a:lnTo>
                  <a:lnTo>
                    <a:pt x="2810980" y="202123"/>
                  </a:lnTo>
                  <a:lnTo>
                    <a:pt x="2814463" y="201642"/>
                  </a:lnTo>
                  <a:lnTo>
                    <a:pt x="2817946" y="201161"/>
                  </a:lnTo>
                  <a:lnTo>
                    <a:pt x="2821430" y="202230"/>
                  </a:lnTo>
                  <a:lnTo>
                    <a:pt x="2824913" y="201751"/>
                  </a:lnTo>
                  <a:lnTo>
                    <a:pt x="2828396" y="204345"/>
                  </a:lnTo>
                  <a:lnTo>
                    <a:pt x="2831879" y="203869"/>
                  </a:lnTo>
                  <a:lnTo>
                    <a:pt x="2835363" y="203394"/>
                  </a:lnTo>
                  <a:lnTo>
                    <a:pt x="2838846" y="204949"/>
                  </a:lnTo>
                  <a:lnTo>
                    <a:pt x="2842329" y="204475"/>
                  </a:lnTo>
                  <a:lnTo>
                    <a:pt x="2845812" y="204001"/>
                  </a:lnTo>
                  <a:lnTo>
                    <a:pt x="2849296" y="203528"/>
                  </a:lnTo>
                  <a:lnTo>
                    <a:pt x="2852779" y="203055"/>
                  </a:lnTo>
                  <a:lnTo>
                    <a:pt x="2856262" y="202582"/>
                  </a:lnTo>
                  <a:lnTo>
                    <a:pt x="2859745" y="202109"/>
                  </a:lnTo>
                  <a:lnTo>
                    <a:pt x="2863229" y="203829"/>
                  </a:lnTo>
                  <a:lnTo>
                    <a:pt x="2866712" y="203358"/>
                  </a:lnTo>
                  <a:lnTo>
                    <a:pt x="2870195" y="203895"/>
                  </a:lnTo>
                  <a:lnTo>
                    <a:pt x="2873678" y="203425"/>
                  </a:lnTo>
                  <a:lnTo>
                    <a:pt x="2877161" y="202956"/>
                  </a:lnTo>
                  <a:lnTo>
                    <a:pt x="2880645" y="207466"/>
                  </a:lnTo>
                  <a:lnTo>
                    <a:pt x="2884128" y="207002"/>
                  </a:lnTo>
                  <a:lnTo>
                    <a:pt x="2887611" y="208502"/>
                  </a:lnTo>
                  <a:lnTo>
                    <a:pt x="2891094" y="208039"/>
                  </a:lnTo>
                  <a:lnTo>
                    <a:pt x="2894578" y="207577"/>
                  </a:lnTo>
                  <a:lnTo>
                    <a:pt x="2898061" y="208093"/>
                  </a:lnTo>
                  <a:lnTo>
                    <a:pt x="2901544" y="207632"/>
                  </a:lnTo>
                  <a:lnTo>
                    <a:pt x="2905027" y="207984"/>
                  </a:lnTo>
                  <a:lnTo>
                    <a:pt x="2908511" y="207524"/>
                  </a:lnTo>
                  <a:lnTo>
                    <a:pt x="2911994" y="207064"/>
                  </a:lnTo>
                  <a:lnTo>
                    <a:pt x="2915477" y="208549"/>
                  </a:lnTo>
                  <a:lnTo>
                    <a:pt x="2918960" y="208091"/>
                  </a:lnTo>
                  <a:lnTo>
                    <a:pt x="2922444" y="209404"/>
                  </a:lnTo>
                  <a:lnTo>
                    <a:pt x="2925927" y="208948"/>
                  </a:lnTo>
                  <a:lnTo>
                    <a:pt x="2929410" y="208492"/>
                  </a:lnTo>
                  <a:lnTo>
                    <a:pt x="2932893" y="208518"/>
                  </a:lnTo>
                  <a:lnTo>
                    <a:pt x="2936377" y="208063"/>
                  </a:lnTo>
                  <a:lnTo>
                    <a:pt x="2939860" y="207768"/>
                  </a:lnTo>
                  <a:lnTo>
                    <a:pt x="2943343" y="207313"/>
                  </a:lnTo>
                  <a:lnTo>
                    <a:pt x="2946826" y="208302"/>
                  </a:lnTo>
                  <a:lnTo>
                    <a:pt x="2950310" y="207848"/>
                  </a:lnTo>
                  <a:lnTo>
                    <a:pt x="2953793" y="207395"/>
                  </a:lnTo>
                  <a:lnTo>
                    <a:pt x="2957276" y="208380"/>
                  </a:lnTo>
                  <a:lnTo>
                    <a:pt x="2960759" y="207928"/>
                  </a:lnTo>
                  <a:lnTo>
                    <a:pt x="2964243" y="212054"/>
                  </a:lnTo>
                  <a:lnTo>
                    <a:pt x="2967726" y="211606"/>
                  </a:lnTo>
                  <a:lnTo>
                    <a:pt x="2971209" y="211159"/>
                  </a:lnTo>
                  <a:lnTo>
                    <a:pt x="2974692" y="215819"/>
                  </a:lnTo>
                  <a:lnTo>
                    <a:pt x="2978176" y="215377"/>
                  </a:lnTo>
                  <a:lnTo>
                    <a:pt x="2981659" y="218430"/>
                  </a:lnTo>
                  <a:lnTo>
                    <a:pt x="2985142" y="217991"/>
                  </a:lnTo>
                  <a:lnTo>
                    <a:pt x="2988625" y="217552"/>
                  </a:lnTo>
                  <a:lnTo>
                    <a:pt x="2992109" y="218168"/>
                  </a:lnTo>
                  <a:lnTo>
                    <a:pt x="2995592" y="217731"/>
                  </a:lnTo>
                  <a:lnTo>
                    <a:pt x="2999075" y="223383"/>
                  </a:lnTo>
                  <a:lnTo>
                    <a:pt x="3002558" y="222951"/>
                  </a:lnTo>
                  <a:lnTo>
                    <a:pt x="3006042" y="222519"/>
                  </a:lnTo>
                  <a:lnTo>
                    <a:pt x="3009525" y="225148"/>
                  </a:lnTo>
                  <a:lnTo>
                    <a:pt x="3013008" y="224719"/>
                  </a:lnTo>
                  <a:lnTo>
                    <a:pt x="3016491" y="224435"/>
                  </a:lnTo>
                  <a:lnTo>
                    <a:pt x="3019975" y="224006"/>
                  </a:lnTo>
                  <a:lnTo>
                    <a:pt x="3023458" y="225743"/>
                  </a:lnTo>
                  <a:lnTo>
                    <a:pt x="3026941" y="225316"/>
                  </a:lnTo>
                  <a:lnTo>
                    <a:pt x="3030424" y="224889"/>
                  </a:lnTo>
                  <a:lnTo>
                    <a:pt x="3033908" y="224894"/>
                  </a:lnTo>
                  <a:lnTo>
                    <a:pt x="3037391" y="224468"/>
                  </a:lnTo>
                  <a:lnTo>
                    <a:pt x="3040874" y="224761"/>
                  </a:lnTo>
                  <a:lnTo>
                    <a:pt x="3044357" y="224336"/>
                  </a:lnTo>
                  <a:lnTo>
                    <a:pt x="3047841" y="223911"/>
                  </a:lnTo>
                  <a:lnTo>
                    <a:pt x="3051324" y="224061"/>
                  </a:lnTo>
                  <a:lnTo>
                    <a:pt x="3054807" y="223636"/>
                  </a:lnTo>
                  <a:lnTo>
                    <a:pt x="3058290" y="229861"/>
                  </a:lnTo>
                  <a:lnTo>
                    <a:pt x="3061774" y="229443"/>
                  </a:lnTo>
                  <a:lnTo>
                    <a:pt x="3065257" y="229025"/>
                  </a:lnTo>
                  <a:lnTo>
                    <a:pt x="3068740" y="228746"/>
                  </a:lnTo>
                  <a:lnTo>
                    <a:pt x="3072223" y="228328"/>
                  </a:lnTo>
                  <a:lnTo>
                    <a:pt x="3075707" y="229442"/>
                  </a:lnTo>
                  <a:lnTo>
                    <a:pt x="3079190" y="229026"/>
                  </a:lnTo>
                  <a:lnTo>
                    <a:pt x="3082673" y="228610"/>
                  </a:lnTo>
                  <a:lnTo>
                    <a:pt x="3086156" y="231916"/>
                  </a:lnTo>
                  <a:lnTo>
                    <a:pt x="3089640" y="231503"/>
                  </a:lnTo>
                  <a:lnTo>
                    <a:pt x="3093123" y="232319"/>
                  </a:lnTo>
                  <a:lnTo>
                    <a:pt x="3096606" y="231907"/>
                  </a:lnTo>
                  <a:lnTo>
                    <a:pt x="3100089" y="232854"/>
                  </a:lnTo>
                  <a:lnTo>
                    <a:pt x="3103573" y="232444"/>
                  </a:lnTo>
                  <a:lnTo>
                    <a:pt x="3107056" y="232034"/>
                  </a:lnTo>
                  <a:lnTo>
                    <a:pt x="3110539" y="231624"/>
                  </a:lnTo>
                  <a:lnTo>
                    <a:pt x="3114022" y="231215"/>
                  </a:lnTo>
                  <a:lnTo>
                    <a:pt x="3117506" y="232160"/>
                  </a:lnTo>
                  <a:lnTo>
                    <a:pt x="3120989" y="231752"/>
                  </a:lnTo>
                  <a:lnTo>
                    <a:pt x="3124472" y="231344"/>
                  </a:lnTo>
                  <a:lnTo>
                    <a:pt x="3127955" y="231476"/>
                  </a:lnTo>
                  <a:lnTo>
                    <a:pt x="3131439" y="231069"/>
                  </a:lnTo>
                  <a:lnTo>
                    <a:pt x="3134922" y="231472"/>
                  </a:lnTo>
                  <a:lnTo>
                    <a:pt x="3138405" y="231065"/>
                  </a:lnTo>
                  <a:lnTo>
                    <a:pt x="3141888" y="230658"/>
                  </a:lnTo>
                  <a:lnTo>
                    <a:pt x="3145372" y="230387"/>
                  </a:lnTo>
                  <a:lnTo>
                    <a:pt x="3148855" y="229981"/>
                  </a:lnTo>
                  <a:lnTo>
                    <a:pt x="3152338" y="229574"/>
                  </a:lnTo>
                  <a:lnTo>
                    <a:pt x="3155821" y="229168"/>
                  </a:lnTo>
                  <a:lnTo>
                    <a:pt x="3159304" y="228762"/>
                  </a:lnTo>
                  <a:lnTo>
                    <a:pt x="3162788" y="228763"/>
                  </a:lnTo>
                  <a:lnTo>
                    <a:pt x="3166271" y="228357"/>
                  </a:lnTo>
                  <a:lnTo>
                    <a:pt x="3169754" y="229304"/>
                  </a:lnTo>
                  <a:lnTo>
                    <a:pt x="3173237" y="228899"/>
                  </a:lnTo>
                  <a:lnTo>
                    <a:pt x="3176721" y="232240"/>
                  </a:lnTo>
                  <a:lnTo>
                    <a:pt x="3180204" y="231839"/>
                  </a:lnTo>
                  <a:lnTo>
                    <a:pt x="3183687" y="231439"/>
                  </a:lnTo>
                  <a:lnTo>
                    <a:pt x="3187170" y="235637"/>
                  </a:lnTo>
                  <a:lnTo>
                    <a:pt x="3190654" y="235240"/>
                  </a:lnTo>
                  <a:lnTo>
                    <a:pt x="3194137" y="235104"/>
                  </a:lnTo>
                  <a:lnTo>
                    <a:pt x="3197620" y="234708"/>
                  </a:lnTo>
                  <a:lnTo>
                    <a:pt x="3201103" y="234312"/>
                  </a:lnTo>
                  <a:lnTo>
                    <a:pt x="3204587" y="235474"/>
                  </a:lnTo>
                  <a:lnTo>
                    <a:pt x="3208070" y="235079"/>
                  </a:lnTo>
                  <a:lnTo>
                    <a:pt x="3211553" y="237771"/>
                  </a:lnTo>
                  <a:lnTo>
                    <a:pt x="3215036" y="237379"/>
                  </a:lnTo>
                  <a:lnTo>
                    <a:pt x="3218520" y="236987"/>
                  </a:lnTo>
                  <a:lnTo>
                    <a:pt x="3222003" y="237107"/>
                  </a:lnTo>
                  <a:lnTo>
                    <a:pt x="3225486" y="236716"/>
                  </a:lnTo>
                  <a:lnTo>
                    <a:pt x="3228969" y="238360"/>
                  </a:lnTo>
                  <a:lnTo>
                    <a:pt x="3232453" y="237971"/>
                  </a:lnTo>
                  <a:lnTo>
                    <a:pt x="3235936" y="237582"/>
                  </a:lnTo>
                  <a:lnTo>
                    <a:pt x="3239419" y="239589"/>
                  </a:lnTo>
                  <a:lnTo>
                    <a:pt x="3242902" y="239202"/>
                  </a:lnTo>
                  <a:lnTo>
                    <a:pt x="3246386" y="238816"/>
                  </a:lnTo>
                  <a:lnTo>
                    <a:pt x="3249869" y="238429"/>
                  </a:lnTo>
                  <a:lnTo>
                    <a:pt x="3253352" y="238042"/>
                  </a:lnTo>
                  <a:lnTo>
                    <a:pt x="3256835" y="237656"/>
                  </a:lnTo>
                  <a:lnTo>
                    <a:pt x="3260319" y="237269"/>
                  </a:lnTo>
                  <a:lnTo>
                    <a:pt x="3263802" y="238391"/>
                  </a:lnTo>
                  <a:lnTo>
                    <a:pt x="3267285" y="238006"/>
                  </a:lnTo>
                  <a:lnTo>
                    <a:pt x="3270768" y="237621"/>
                  </a:lnTo>
                  <a:lnTo>
                    <a:pt x="3274252" y="237236"/>
                  </a:lnTo>
                  <a:lnTo>
                    <a:pt x="3277735" y="236851"/>
                  </a:lnTo>
                  <a:lnTo>
                    <a:pt x="3281218" y="241311"/>
                  </a:lnTo>
                  <a:lnTo>
                    <a:pt x="3284701" y="240931"/>
                  </a:lnTo>
                  <a:lnTo>
                    <a:pt x="3288185" y="241532"/>
                  </a:lnTo>
                  <a:lnTo>
                    <a:pt x="3291668" y="241152"/>
                  </a:lnTo>
                  <a:lnTo>
                    <a:pt x="3295151" y="240772"/>
                  </a:lnTo>
                  <a:lnTo>
                    <a:pt x="3298634" y="241372"/>
                  </a:lnTo>
                  <a:lnTo>
                    <a:pt x="3302118" y="240993"/>
                  </a:lnTo>
                  <a:lnTo>
                    <a:pt x="3305601" y="240737"/>
                  </a:lnTo>
                  <a:lnTo>
                    <a:pt x="3309084" y="240359"/>
                  </a:lnTo>
                  <a:lnTo>
                    <a:pt x="3312567" y="239981"/>
                  </a:lnTo>
                  <a:lnTo>
                    <a:pt x="3316051" y="240092"/>
                  </a:lnTo>
                  <a:lnTo>
                    <a:pt x="3319534" y="239714"/>
                  </a:lnTo>
                  <a:lnTo>
                    <a:pt x="3323017" y="241770"/>
                  </a:lnTo>
                  <a:lnTo>
                    <a:pt x="3326500" y="241395"/>
                  </a:lnTo>
                  <a:lnTo>
                    <a:pt x="3329984" y="241141"/>
                  </a:lnTo>
                  <a:lnTo>
                    <a:pt x="3333467" y="240765"/>
                  </a:lnTo>
                  <a:lnTo>
                    <a:pt x="3336950" y="240390"/>
                  </a:lnTo>
                  <a:lnTo>
                    <a:pt x="3340433" y="240137"/>
                  </a:lnTo>
                  <a:lnTo>
                    <a:pt x="3343917" y="239762"/>
                  </a:lnTo>
                  <a:lnTo>
                    <a:pt x="3347400" y="239630"/>
                  </a:lnTo>
                  <a:lnTo>
                    <a:pt x="3350883" y="239255"/>
                  </a:lnTo>
                  <a:lnTo>
                    <a:pt x="3354366" y="238881"/>
                  </a:lnTo>
                  <a:lnTo>
                    <a:pt x="3357850" y="238507"/>
                  </a:lnTo>
                  <a:lnTo>
                    <a:pt x="3361333" y="238133"/>
                  </a:lnTo>
                  <a:lnTo>
                    <a:pt x="3364816" y="237758"/>
                  </a:lnTo>
                  <a:lnTo>
                    <a:pt x="3368299" y="237384"/>
                  </a:lnTo>
                  <a:lnTo>
                    <a:pt x="3371783" y="237011"/>
                  </a:lnTo>
                  <a:lnTo>
                    <a:pt x="3375266" y="236759"/>
                  </a:lnTo>
                  <a:lnTo>
                    <a:pt x="3378749" y="236385"/>
                  </a:lnTo>
                  <a:lnTo>
                    <a:pt x="3382232" y="236012"/>
                  </a:lnTo>
                  <a:lnTo>
                    <a:pt x="3385716" y="235638"/>
                  </a:lnTo>
                  <a:lnTo>
                    <a:pt x="3389199" y="235265"/>
                  </a:lnTo>
                  <a:lnTo>
                    <a:pt x="3392682" y="238173"/>
                  </a:lnTo>
                  <a:lnTo>
                    <a:pt x="3396165" y="237803"/>
                  </a:lnTo>
                  <a:lnTo>
                    <a:pt x="3399649" y="238396"/>
                  </a:lnTo>
                  <a:lnTo>
                    <a:pt x="3403132" y="238026"/>
                  </a:lnTo>
                  <a:lnTo>
                    <a:pt x="3406615" y="239216"/>
                  </a:lnTo>
                  <a:lnTo>
                    <a:pt x="3410098" y="238848"/>
                  </a:lnTo>
                  <a:lnTo>
                    <a:pt x="3413582" y="238479"/>
                  </a:lnTo>
                  <a:lnTo>
                    <a:pt x="3417065" y="239186"/>
                  </a:lnTo>
                  <a:lnTo>
                    <a:pt x="3420548" y="238819"/>
                  </a:lnTo>
                  <a:lnTo>
                    <a:pt x="3424031" y="239167"/>
                  </a:lnTo>
                  <a:lnTo>
                    <a:pt x="3427515" y="238800"/>
                  </a:lnTo>
                  <a:lnTo>
                    <a:pt x="3430998" y="238434"/>
                  </a:lnTo>
                  <a:lnTo>
                    <a:pt x="3434481" y="238425"/>
                  </a:lnTo>
                  <a:lnTo>
                    <a:pt x="3437964" y="238059"/>
                  </a:lnTo>
                  <a:lnTo>
                    <a:pt x="3441447" y="238169"/>
                  </a:lnTo>
                  <a:lnTo>
                    <a:pt x="3444931" y="237804"/>
                  </a:lnTo>
                  <a:lnTo>
                    <a:pt x="3448414" y="237439"/>
                  </a:lnTo>
                  <a:lnTo>
                    <a:pt x="3451897" y="237192"/>
                  </a:lnTo>
                  <a:lnTo>
                    <a:pt x="3455380" y="236827"/>
                  </a:lnTo>
                  <a:lnTo>
                    <a:pt x="3458864" y="239775"/>
                  </a:lnTo>
                  <a:lnTo>
                    <a:pt x="3462347" y="239413"/>
                  </a:lnTo>
                  <a:lnTo>
                    <a:pt x="3465830" y="239050"/>
                  </a:lnTo>
                  <a:lnTo>
                    <a:pt x="3469313" y="240212"/>
                  </a:lnTo>
                  <a:lnTo>
                    <a:pt x="3472797" y="239851"/>
                  </a:lnTo>
                  <a:lnTo>
                    <a:pt x="3476280" y="241700"/>
                  </a:lnTo>
                  <a:lnTo>
                    <a:pt x="3479763" y="241341"/>
                  </a:lnTo>
                  <a:lnTo>
                    <a:pt x="3483246" y="240982"/>
                  </a:lnTo>
                  <a:lnTo>
                    <a:pt x="3483246" y="241097"/>
                  </a:lnTo>
                  <a:lnTo>
                    <a:pt x="3483246" y="241213"/>
                  </a:lnTo>
                  <a:lnTo>
                    <a:pt x="3483246" y="241329"/>
                  </a:lnTo>
                  <a:lnTo>
                    <a:pt x="3483246" y="241444"/>
                  </a:lnTo>
                  <a:lnTo>
                    <a:pt x="3483246" y="241560"/>
                  </a:lnTo>
                  <a:lnTo>
                    <a:pt x="3483246" y="241675"/>
                  </a:lnTo>
                  <a:lnTo>
                    <a:pt x="3483246" y="241791"/>
                  </a:lnTo>
                  <a:lnTo>
                    <a:pt x="3483246" y="241906"/>
                  </a:lnTo>
                  <a:lnTo>
                    <a:pt x="3483246" y="242021"/>
                  </a:lnTo>
                  <a:lnTo>
                    <a:pt x="3483246" y="242137"/>
                  </a:lnTo>
                  <a:lnTo>
                    <a:pt x="3483246" y="242252"/>
                  </a:lnTo>
                  <a:lnTo>
                    <a:pt x="3483246" y="242367"/>
                  </a:lnTo>
                  <a:lnTo>
                    <a:pt x="3483246" y="242482"/>
                  </a:lnTo>
                  <a:lnTo>
                    <a:pt x="3483246" y="242597"/>
                  </a:lnTo>
                  <a:lnTo>
                    <a:pt x="3483246" y="242712"/>
                  </a:lnTo>
                  <a:lnTo>
                    <a:pt x="3483246" y="242827"/>
                  </a:lnTo>
                  <a:lnTo>
                    <a:pt x="3483246" y="242941"/>
                  </a:lnTo>
                  <a:lnTo>
                    <a:pt x="3483246" y="243056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4791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AUC:0.122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AUC:0.131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AUC:0.118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AUC:0.122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AUC:0.133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AUC:0.141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629883" y="1626451"/>
              <a:ext cx="549986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Serum BUN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190094"/>
              <a:ext cx="3483246" cy="361973"/>
            </a:xfrm>
            <a:custGeom>
              <a:avLst/>
              <a:gdLst/>
              <a:ahLst/>
              <a:cxnLst/>
              <a:rect l="0" t="0" r="0" b="0"/>
              <a:pathLst>
                <a:path w="3483246" h="361973">
                  <a:moveTo>
                    <a:pt x="0" y="361973"/>
                  </a:moveTo>
                  <a:lnTo>
                    <a:pt x="3483" y="270750"/>
                  </a:lnTo>
                  <a:lnTo>
                    <a:pt x="6966" y="188609"/>
                  </a:lnTo>
                  <a:lnTo>
                    <a:pt x="10449" y="114256"/>
                  </a:lnTo>
                  <a:lnTo>
                    <a:pt x="13932" y="216318"/>
                  </a:lnTo>
                  <a:lnTo>
                    <a:pt x="17416" y="188949"/>
                  </a:lnTo>
                  <a:lnTo>
                    <a:pt x="20899" y="164169"/>
                  </a:lnTo>
                  <a:lnTo>
                    <a:pt x="24382" y="170142"/>
                  </a:lnTo>
                  <a:lnTo>
                    <a:pt x="27865" y="151035"/>
                  </a:lnTo>
                  <a:lnTo>
                    <a:pt x="31349" y="133322"/>
                  </a:lnTo>
                  <a:lnTo>
                    <a:pt x="34832" y="212971"/>
                  </a:lnTo>
                  <a:lnTo>
                    <a:pt x="38315" y="199231"/>
                  </a:lnTo>
                  <a:lnTo>
                    <a:pt x="41798" y="185684"/>
                  </a:lnTo>
                  <a:lnTo>
                    <a:pt x="45282" y="172326"/>
                  </a:lnTo>
                  <a:lnTo>
                    <a:pt x="48765" y="159154"/>
                  </a:lnTo>
                  <a:lnTo>
                    <a:pt x="52248" y="146163"/>
                  </a:lnTo>
                  <a:lnTo>
                    <a:pt x="55731" y="133349"/>
                  </a:lnTo>
                  <a:lnTo>
                    <a:pt x="59215" y="120710"/>
                  </a:lnTo>
                  <a:lnTo>
                    <a:pt x="62698" y="108241"/>
                  </a:lnTo>
                  <a:lnTo>
                    <a:pt x="66181" y="95939"/>
                  </a:lnTo>
                  <a:lnTo>
                    <a:pt x="69664" y="125715"/>
                  </a:lnTo>
                  <a:lnTo>
                    <a:pt x="73148" y="120455"/>
                  </a:lnTo>
                  <a:lnTo>
                    <a:pt x="76631" y="115465"/>
                  </a:lnTo>
                  <a:lnTo>
                    <a:pt x="80114" y="110726"/>
                  </a:lnTo>
                  <a:lnTo>
                    <a:pt x="83597" y="134006"/>
                  </a:lnTo>
                  <a:lnTo>
                    <a:pt x="87081" y="127701"/>
                  </a:lnTo>
                  <a:lnTo>
                    <a:pt x="90564" y="121564"/>
                  </a:lnTo>
                  <a:lnTo>
                    <a:pt x="94047" y="115588"/>
                  </a:lnTo>
                  <a:lnTo>
                    <a:pt x="97530" y="109766"/>
                  </a:lnTo>
                  <a:lnTo>
                    <a:pt x="101014" y="104093"/>
                  </a:lnTo>
                  <a:lnTo>
                    <a:pt x="104497" y="129348"/>
                  </a:lnTo>
                  <a:lnTo>
                    <a:pt x="107980" y="128355"/>
                  </a:lnTo>
                  <a:lnTo>
                    <a:pt x="111463" y="127416"/>
                  </a:lnTo>
                  <a:lnTo>
                    <a:pt x="114947" y="166046"/>
                  </a:lnTo>
                  <a:lnTo>
                    <a:pt x="118430" y="163824"/>
                  </a:lnTo>
                  <a:lnTo>
                    <a:pt x="121913" y="161682"/>
                  </a:lnTo>
                  <a:lnTo>
                    <a:pt x="125396" y="159617"/>
                  </a:lnTo>
                  <a:lnTo>
                    <a:pt x="128880" y="177581"/>
                  </a:lnTo>
                  <a:lnTo>
                    <a:pt x="132363" y="175269"/>
                  </a:lnTo>
                  <a:lnTo>
                    <a:pt x="135846" y="173021"/>
                  </a:lnTo>
                  <a:lnTo>
                    <a:pt x="139329" y="170834"/>
                  </a:lnTo>
                  <a:lnTo>
                    <a:pt x="142813" y="168707"/>
                  </a:lnTo>
                  <a:lnTo>
                    <a:pt x="146296" y="166637"/>
                  </a:lnTo>
                  <a:lnTo>
                    <a:pt x="149779" y="164744"/>
                  </a:lnTo>
                  <a:lnTo>
                    <a:pt x="153262" y="163297"/>
                  </a:lnTo>
                  <a:lnTo>
                    <a:pt x="156746" y="161894"/>
                  </a:lnTo>
                  <a:lnTo>
                    <a:pt x="160229" y="160533"/>
                  </a:lnTo>
                  <a:lnTo>
                    <a:pt x="163712" y="170825"/>
                  </a:lnTo>
                  <a:lnTo>
                    <a:pt x="167195" y="167835"/>
                  </a:lnTo>
                  <a:lnTo>
                    <a:pt x="170679" y="164878"/>
                  </a:lnTo>
                  <a:lnTo>
                    <a:pt x="174162" y="161952"/>
                  </a:lnTo>
                  <a:lnTo>
                    <a:pt x="177645" y="159059"/>
                  </a:lnTo>
                  <a:lnTo>
                    <a:pt x="181128" y="156197"/>
                  </a:lnTo>
                  <a:lnTo>
                    <a:pt x="184612" y="153365"/>
                  </a:lnTo>
                  <a:lnTo>
                    <a:pt x="188095" y="150564"/>
                  </a:lnTo>
                  <a:lnTo>
                    <a:pt x="191578" y="147792"/>
                  </a:lnTo>
                  <a:lnTo>
                    <a:pt x="195061" y="145050"/>
                  </a:lnTo>
                  <a:lnTo>
                    <a:pt x="198545" y="142337"/>
                  </a:lnTo>
                  <a:lnTo>
                    <a:pt x="202028" y="139652"/>
                  </a:lnTo>
                  <a:lnTo>
                    <a:pt x="205511" y="136995"/>
                  </a:lnTo>
                  <a:lnTo>
                    <a:pt x="208994" y="136737"/>
                  </a:lnTo>
                  <a:lnTo>
                    <a:pt x="212478" y="137103"/>
                  </a:lnTo>
                  <a:lnTo>
                    <a:pt x="215961" y="137456"/>
                  </a:lnTo>
                  <a:lnTo>
                    <a:pt x="219444" y="136646"/>
                  </a:lnTo>
                  <a:lnTo>
                    <a:pt x="222927" y="134703"/>
                  </a:lnTo>
                  <a:lnTo>
                    <a:pt x="226411" y="132787"/>
                  </a:lnTo>
                  <a:lnTo>
                    <a:pt x="229894" y="130850"/>
                  </a:lnTo>
                  <a:lnTo>
                    <a:pt x="233377" y="128755"/>
                  </a:lnTo>
                  <a:lnTo>
                    <a:pt x="236860" y="126685"/>
                  </a:lnTo>
                  <a:lnTo>
                    <a:pt x="240344" y="124639"/>
                  </a:lnTo>
                  <a:lnTo>
                    <a:pt x="243827" y="122618"/>
                  </a:lnTo>
                  <a:lnTo>
                    <a:pt x="247310" y="120620"/>
                  </a:lnTo>
                  <a:lnTo>
                    <a:pt x="250793" y="118645"/>
                  </a:lnTo>
                  <a:lnTo>
                    <a:pt x="254277" y="116694"/>
                  </a:lnTo>
                  <a:lnTo>
                    <a:pt x="257760" y="114764"/>
                  </a:lnTo>
                  <a:lnTo>
                    <a:pt x="261243" y="112857"/>
                  </a:lnTo>
                  <a:lnTo>
                    <a:pt x="264726" y="111107"/>
                  </a:lnTo>
                  <a:lnTo>
                    <a:pt x="268210" y="109640"/>
                  </a:lnTo>
                  <a:lnTo>
                    <a:pt x="271693" y="108193"/>
                  </a:lnTo>
                  <a:lnTo>
                    <a:pt x="275176" y="106767"/>
                  </a:lnTo>
                  <a:lnTo>
                    <a:pt x="278659" y="105361"/>
                  </a:lnTo>
                  <a:lnTo>
                    <a:pt x="282143" y="103975"/>
                  </a:lnTo>
                  <a:lnTo>
                    <a:pt x="285626" y="102608"/>
                  </a:lnTo>
                  <a:lnTo>
                    <a:pt x="289109" y="101260"/>
                  </a:lnTo>
                  <a:lnTo>
                    <a:pt x="292592" y="99931"/>
                  </a:lnTo>
                  <a:lnTo>
                    <a:pt x="296075" y="98619"/>
                  </a:lnTo>
                  <a:lnTo>
                    <a:pt x="299559" y="97178"/>
                  </a:lnTo>
                  <a:lnTo>
                    <a:pt x="303042" y="95590"/>
                  </a:lnTo>
                  <a:lnTo>
                    <a:pt x="306525" y="94020"/>
                  </a:lnTo>
                  <a:lnTo>
                    <a:pt x="310008" y="92467"/>
                  </a:lnTo>
                  <a:lnTo>
                    <a:pt x="313492" y="90932"/>
                  </a:lnTo>
                  <a:lnTo>
                    <a:pt x="316975" y="89413"/>
                  </a:lnTo>
                  <a:lnTo>
                    <a:pt x="320458" y="87910"/>
                  </a:lnTo>
                  <a:lnTo>
                    <a:pt x="323941" y="86423"/>
                  </a:lnTo>
                  <a:lnTo>
                    <a:pt x="327425" y="84953"/>
                  </a:lnTo>
                  <a:lnTo>
                    <a:pt x="330908" y="83498"/>
                  </a:lnTo>
                  <a:lnTo>
                    <a:pt x="334391" y="84542"/>
                  </a:lnTo>
                  <a:lnTo>
                    <a:pt x="337874" y="87125"/>
                  </a:lnTo>
                  <a:lnTo>
                    <a:pt x="341358" y="89609"/>
                  </a:lnTo>
                  <a:lnTo>
                    <a:pt x="344841" y="90927"/>
                  </a:lnTo>
                  <a:lnTo>
                    <a:pt x="348324" y="89900"/>
                  </a:lnTo>
                  <a:lnTo>
                    <a:pt x="351807" y="88886"/>
                  </a:lnTo>
                  <a:lnTo>
                    <a:pt x="355291" y="87884"/>
                  </a:lnTo>
                  <a:lnTo>
                    <a:pt x="358774" y="86894"/>
                  </a:lnTo>
                  <a:lnTo>
                    <a:pt x="362257" y="85917"/>
                  </a:lnTo>
                  <a:lnTo>
                    <a:pt x="365740" y="84951"/>
                  </a:lnTo>
                  <a:lnTo>
                    <a:pt x="369224" y="83997"/>
                  </a:lnTo>
                  <a:lnTo>
                    <a:pt x="372707" y="83055"/>
                  </a:lnTo>
                  <a:lnTo>
                    <a:pt x="376190" y="82124"/>
                  </a:lnTo>
                  <a:lnTo>
                    <a:pt x="379673" y="81064"/>
                  </a:lnTo>
                  <a:lnTo>
                    <a:pt x="383157" y="79844"/>
                  </a:lnTo>
                  <a:lnTo>
                    <a:pt x="386640" y="78635"/>
                  </a:lnTo>
                  <a:lnTo>
                    <a:pt x="390123" y="77438"/>
                  </a:lnTo>
                  <a:lnTo>
                    <a:pt x="393606" y="76252"/>
                  </a:lnTo>
                  <a:lnTo>
                    <a:pt x="397090" y="75077"/>
                  </a:lnTo>
                  <a:lnTo>
                    <a:pt x="400573" y="73913"/>
                  </a:lnTo>
                  <a:lnTo>
                    <a:pt x="404056" y="72760"/>
                  </a:lnTo>
                  <a:lnTo>
                    <a:pt x="407539" y="71618"/>
                  </a:lnTo>
                  <a:lnTo>
                    <a:pt x="411023" y="70486"/>
                  </a:lnTo>
                  <a:lnTo>
                    <a:pt x="414506" y="69365"/>
                  </a:lnTo>
                  <a:lnTo>
                    <a:pt x="417989" y="68253"/>
                  </a:lnTo>
                  <a:lnTo>
                    <a:pt x="421472" y="67152"/>
                  </a:lnTo>
                  <a:lnTo>
                    <a:pt x="424956" y="65932"/>
                  </a:lnTo>
                  <a:lnTo>
                    <a:pt x="428439" y="64404"/>
                  </a:lnTo>
                  <a:lnTo>
                    <a:pt x="431922" y="62885"/>
                  </a:lnTo>
                  <a:lnTo>
                    <a:pt x="435405" y="61375"/>
                  </a:lnTo>
                  <a:lnTo>
                    <a:pt x="438889" y="59874"/>
                  </a:lnTo>
                  <a:lnTo>
                    <a:pt x="442372" y="58381"/>
                  </a:lnTo>
                  <a:lnTo>
                    <a:pt x="445855" y="56898"/>
                  </a:lnTo>
                  <a:lnTo>
                    <a:pt x="449338" y="55424"/>
                  </a:lnTo>
                  <a:lnTo>
                    <a:pt x="452822" y="53958"/>
                  </a:lnTo>
                  <a:lnTo>
                    <a:pt x="456305" y="52501"/>
                  </a:lnTo>
                  <a:lnTo>
                    <a:pt x="459788" y="51052"/>
                  </a:lnTo>
                  <a:lnTo>
                    <a:pt x="463271" y="49612"/>
                  </a:lnTo>
                  <a:lnTo>
                    <a:pt x="466755" y="48180"/>
                  </a:lnTo>
                  <a:lnTo>
                    <a:pt x="470238" y="46757"/>
                  </a:lnTo>
                  <a:lnTo>
                    <a:pt x="473721" y="45342"/>
                  </a:lnTo>
                  <a:lnTo>
                    <a:pt x="477204" y="43935"/>
                  </a:lnTo>
                  <a:lnTo>
                    <a:pt x="480688" y="42536"/>
                  </a:lnTo>
                  <a:lnTo>
                    <a:pt x="484171" y="41145"/>
                  </a:lnTo>
                  <a:lnTo>
                    <a:pt x="487654" y="39762"/>
                  </a:lnTo>
                  <a:lnTo>
                    <a:pt x="491137" y="38387"/>
                  </a:lnTo>
                  <a:lnTo>
                    <a:pt x="494621" y="38624"/>
                  </a:lnTo>
                  <a:lnTo>
                    <a:pt x="498104" y="40134"/>
                  </a:lnTo>
                  <a:lnTo>
                    <a:pt x="501587" y="41609"/>
                  </a:lnTo>
                  <a:lnTo>
                    <a:pt x="505070" y="43210"/>
                  </a:lnTo>
                  <a:lnTo>
                    <a:pt x="508554" y="45210"/>
                  </a:lnTo>
                  <a:lnTo>
                    <a:pt x="512037" y="47158"/>
                  </a:lnTo>
                  <a:lnTo>
                    <a:pt x="515520" y="49057"/>
                  </a:lnTo>
                  <a:lnTo>
                    <a:pt x="519003" y="48161"/>
                  </a:lnTo>
                  <a:lnTo>
                    <a:pt x="522487" y="47196"/>
                  </a:lnTo>
                  <a:lnTo>
                    <a:pt x="525970" y="46239"/>
                  </a:lnTo>
                  <a:lnTo>
                    <a:pt x="529453" y="45289"/>
                  </a:lnTo>
                  <a:lnTo>
                    <a:pt x="532936" y="44345"/>
                  </a:lnTo>
                  <a:lnTo>
                    <a:pt x="536420" y="43409"/>
                  </a:lnTo>
                  <a:lnTo>
                    <a:pt x="539903" y="42832"/>
                  </a:lnTo>
                  <a:lnTo>
                    <a:pt x="543386" y="42802"/>
                  </a:lnTo>
                  <a:lnTo>
                    <a:pt x="546869" y="42771"/>
                  </a:lnTo>
                  <a:lnTo>
                    <a:pt x="550353" y="42741"/>
                  </a:lnTo>
                  <a:lnTo>
                    <a:pt x="553836" y="42711"/>
                  </a:lnTo>
                  <a:lnTo>
                    <a:pt x="557319" y="42682"/>
                  </a:lnTo>
                  <a:lnTo>
                    <a:pt x="560802" y="42653"/>
                  </a:lnTo>
                  <a:lnTo>
                    <a:pt x="564286" y="42625"/>
                  </a:lnTo>
                  <a:lnTo>
                    <a:pt x="567769" y="42596"/>
                  </a:lnTo>
                  <a:lnTo>
                    <a:pt x="571252" y="42568"/>
                  </a:lnTo>
                  <a:lnTo>
                    <a:pt x="574735" y="42541"/>
                  </a:lnTo>
                  <a:lnTo>
                    <a:pt x="578218" y="42513"/>
                  </a:lnTo>
                  <a:lnTo>
                    <a:pt x="581702" y="42487"/>
                  </a:lnTo>
                  <a:lnTo>
                    <a:pt x="585185" y="42539"/>
                  </a:lnTo>
                  <a:lnTo>
                    <a:pt x="588668" y="42844"/>
                  </a:lnTo>
                  <a:lnTo>
                    <a:pt x="592151" y="43145"/>
                  </a:lnTo>
                  <a:lnTo>
                    <a:pt x="595635" y="43442"/>
                  </a:lnTo>
                  <a:lnTo>
                    <a:pt x="599118" y="43735"/>
                  </a:lnTo>
                  <a:lnTo>
                    <a:pt x="602601" y="44024"/>
                  </a:lnTo>
                  <a:lnTo>
                    <a:pt x="606084" y="44309"/>
                  </a:lnTo>
                  <a:lnTo>
                    <a:pt x="609568" y="44591"/>
                  </a:lnTo>
                  <a:lnTo>
                    <a:pt x="613051" y="44868"/>
                  </a:lnTo>
                  <a:lnTo>
                    <a:pt x="616534" y="45143"/>
                  </a:lnTo>
                  <a:lnTo>
                    <a:pt x="620017" y="44971"/>
                  </a:lnTo>
                  <a:lnTo>
                    <a:pt x="623501" y="44043"/>
                  </a:lnTo>
                  <a:lnTo>
                    <a:pt x="626984" y="43121"/>
                  </a:lnTo>
                  <a:lnTo>
                    <a:pt x="630467" y="42203"/>
                  </a:lnTo>
                  <a:lnTo>
                    <a:pt x="633950" y="41290"/>
                  </a:lnTo>
                  <a:lnTo>
                    <a:pt x="637434" y="40382"/>
                  </a:lnTo>
                  <a:lnTo>
                    <a:pt x="640917" y="39479"/>
                  </a:lnTo>
                  <a:lnTo>
                    <a:pt x="644400" y="38581"/>
                  </a:lnTo>
                  <a:lnTo>
                    <a:pt x="647883" y="37687"/>
                  </a:lnTo>
                  <a:lnTo>
                    <a:pt x="651367" y="36798"/>
                  </a:lnTo>
                  <a:lnTo>
                    <a:pt x="654850" y="35914"/>
                  </a:lnTo>
                  <a:lnTo>
                    <a:pt x="658333" y="35034"/>
                  </a:lnTo>
                  <a:lnTo>
                    <a:pt x="661816" y="34159"/>
                  </a:lnTo>
                  <a:lnTo>
                    <a:pt x="665300" y="33355"/>
                  </a:lnTo>
                  <a:lnTo>
                    <a:pt x="668783" y="32805"/>
                  </a:lnTo>
                  <a:lnTo>
                    <a:pt x="672266" y="32259"/>
                  </a:lnTo>
                  <a:lnTo>
                    <a:pt x="675749" y="31717"/>
                  </a:lnTo>
                  <a:lnTo>
                    <a:pt x="679233" y="31179"/>
                  </a:lnTo>
                  <a:lnTo>
                    <a:pt x="682716" y="30644"/>
                  </a:lnTo>
                  <a:lnTo>
                    <a:pt x="686199" y="30113"/>
                  </a:lnTo>
                  <a:lnTo>
                    <a:pt x="689682" y="29586"/>
                  </a:lnTo>
                  <a:lnTo>
                    <a:pt x="693166" y="29063"/>
                  </a:lnTo>
                  <a:lnTo>
                    <a:pt x="696649" y="28543"/>
                  </a:lnTo>
                  <a:lnTo>
                    <a:pt x="700132" y="28026"/>
                  </a:lnTo>
                  <a:lnTo>
                    <a:pt x="703615" y="27513"/>
                  </a:lnTo>
                  <a:lnTo>
                    <a:pt x="707099" y="27004"/>
                  </a:lnTo>
                  <a:lnTo>
                    <a:pt x="710582" y="26498"/>
                  </a:lnTo>
                  <a:lnTo>
                    <a:pt x="714065" y="25996"/>
                  </a:lnTo>
                  <a:lnTo>
                    <a:pt x="717548" y="25497"/>
                  </a:lnTo>
                  <a:lnTo>
                    <a:pt x="721032" y="25001"/>
                  </a:lnTo>
                  <a:lnTo>
                    <a:pt x="724515" y="26394"/>
                  </a:lnTo>
                  <a:lnTo>
                    <a:pt x="727998" y="28334"/>
                  </a:lnTo>
                  <a:lnTo>
                    <a:pt x="731481" y="30235"/>
                  </a:lnTo>
                  <a:lnTo>
                    <a:pt x="734965" y="31499"/>
                  </a:lnTo>
                  <a:lnTo>
                    <a:pt x="738448" y="32083"/>
                  </a:lnTo>
                  <a:lnTo>
                    <a:pt x="741931" y="32661"/>
                  </a:lnTo>
                  <a:lnTo>
                    <a:pt x="745414" y="33230"/>
                  </a:lnTo>
                  <a:lnTo>
                    <a:pt x="748898" y="33793"/>
                  </a:lnTo>
                  <a:lnTo>
                    <a:pt x="752381" y="34348"/>
                  </a:lnTo>
                  <a:lnTo>
                    <a:pt x="755864" y="34896"/>
                  </a:lnTo>
                  <a:lnTo>
                    <a:pt x="759347" y="35752"/>
                  </a:lnTo>
                  <a:lnTo>
                    <a:pt x="762831" y="36631"/>
                  </a:lnTo>
                  <a:lnTo>
                    <a:pt x="766314" y="37498"/>
                  </a:lnTo>
                  <a:lnTo>
                    <a:pt x="769797" y="38353"/>
                  </a:lnTo>
                  <a:lnTo>
                    <a:pt x="773280" y="39195"/>
                  </a:lnTo>
                  <a:lnTo>
                    <a:pt x="776764" y="40026"/>
                  </a:lnTo>
                  <a:lnTo>
                    <a:pt x="780247" y="40469"/>
                  </a:lnTo>
                  <a:lnTo>
                    <a:pt x="783730" y="40095"/>
                  </a:lnTo>
                  <a:lnTo>
                    <a:pt x="787213" y="39723"/>
                  </a:lnTo>
                  <a:lnTo>
                    <a:pt x="790697" y="39354"/>
                  </a:lnTo>
                  <a:lnTo>
                    <a:pt x="794180" y="38987"/>
                  </a:lnTo>
                  <a:lnTo>
                    <a:pt x="797663" y="38622"/>
                  </a:lnTo>
                  <a:lnTo>
                    <a:pt x="801146" y="38260"/>
                  </a:lnTo>
                  <a:lnTo>
                    <a:pt x="804630" y="37900"/>
                  </a:lnTo>
                  <a:lnTo>
                    <a:pt x="808113" y="37542"/>
                  </a:lnTo>
                  <a:lnTo>
                    <a:pt x="811596" y="37187"/>
                  </a:lnTo>
                  <a:lnTo>
                    <a:pt x="815079" y="37933"/>
                  </a:lnTo>
                  <a:lnTo>
                    <a:pt x="818563" y="40004"/>
                  </a:lnTo>
                  <a:lnTo>
                    <a:pt x="822046" y="42032"/>
                  </a:lnTo>
                  <a:lnTo>
                    <a:pt x="825529" y="43688"/>
                  </a:lnTo>
                  <a:lnTo>
                    <a:pt x="829012" y="43573"/>
                  </a:lnTo>
                  <a:lnTo>
                    <a:pt x="832496" y="43458"/>
                  </a:lnTo>
                  <a:lnTo>
                    <a:pt x="835979" y="43345"/>
                  </a:lnTo>
                  <a:lnTo>
                    <a:pt x="839462" y="43232"/>
                  </a:lnTo>
                  <a:lnTo>
                    <a:pt x="842945" y="43120"/>
                  </a:lnTo>
                  <a:lnTo>
                    <a:pt x="846429" y="43009"/>
                  </a:lnTo>
                  <a:lnTo>
                    <a:pt x="849912" y="44211"/>
                  </a:lnTo>
                  <a:lnTo>
                    <a:pt x="853395" y="46331"/>
                  </a:lnTo>
                  <a:lnTo>
                    <a:pt x="856878" y="48406"/>
                  </a:lnTo>
                  <a:lnTo>
                    <a:pt x="860361" y="49742"/>
                  </a:lnTo>
                  <a:lnTo>
                    <a:pt x="863845" y="49357"/>
                  </a:lnTo>
                  <a:lnTo>
                    <a:pt x="867328" y="48974"/>
                  </a:lnTo>
                  <a:lnTo>
                    <a:pt x="870811" y="48594"/>
                  </a:lnTo>
                  <a:lnTo>
                    <a:pt x="874294" y="48215"/>
                  </a:lnTo>
                  <a:lnTo>
                    <a:pt x="877778" y="47839"/>
                  </a:lnTo>
                  <a:lnTo>
                    <a:pt x="881261" y="47465"/>
                  </a:lnTo>
                  <a:lnTo>
                    <a:pt x="884744" y="47093"/>
                  </a:lnTo>
                  <a:lnTo>
                    <a:pt x="888227" y="46722"/>
                  </a:lnTo>
                  <a:lnTo>
                    <a:pt x="891711" y="46354"/>
                  </a:lnTo>
                  <a:lnTo>
                    <a:pt x="895194" y="45988"/>
                  </a:lnTo>
                  <a:lnTo>
                    <a:pt x="898677" y="45624"/>
                  </a:lnTo>
                  <a:lnTo>
                    <a:pt x="902160" y="45262"/>
                  </a:lnTo>
                  <a:lnTo>
                    <a:pt x="905644" y="44874"/>
                  </a:lnTo>
                  <a:lnTo>
                    <a:pt x="909127" y="44303"/>
                  </a:lnTo>
                  <a:lnTo>
                    <a:pt x="912610" y="43735"/>
                  </a:lnTo>
                  <a:lnTo>
                    <a:pt x="916093" y="43168"/>
                  </a:lnTo>
                  <a:lnTo>
                    <a:pt x="919577" y="42604"/>
                  </a:lnTo>
                  <a:lnTo>
                    <a:pt x="923060" y="42043"/>
                  </a:lnTo>
                  <a:lnTo>
                    <a:pt x="926543" y="41484"/>
                  </a:lnTo>
                  <a:lnTo>
                    <a:pt x="930026" y="40927"/>
                  </a:lnTo>
                  <a:lnTo>
                    <a:pt x="933510" y="40372"/>
                  </a:lnTo>
                  <a:lnTo>
                    <a:pt x="936993" y="39819"/>
                  </a:lnTo>
                  <a:lnTo>
                    <a:pt x="940476" y="39269"/>
                  </a:lnTo>
                  <a:lnTo>
                    <a:pt x="943959" y="38721"/>
                  </a:lnTo>
                  <a:lnTo>
                    <a:pt x="947443" y="38175"/>
                  </a:lnTo>
                  <a:lnTo>
                    <a:pt x="950926" y="37631"/>
                  </a:lnTo>
                  <a:lnTo>
                    <a:pt x="954409" y="37089"/>
                  </a:lnTo>
                  <a:lnTo>
                    <a:pt x="957892" y="36550"/>
                  </a:lnTo>
                  <a:lnTo>
                    <a:pt x="961376" y="36012"/>
                  </a:lnTo>
                  <a:lnTo>
                    <a:pt x="964859" y="35477"/>
                  </a:lnTo>
                  <a:lnTo>
                    <a:pt x="968342" y="34944"/>
                  </a:lnTo>
                  <a:lnTo>
                    <a:pt x="971825" y="34413"/>
                  </a:lnTo>
                  <a:lnTo>
                    <a:pt x="975309" y="33943"/>
                  </a:lnTo>
                  <a:lnTo>
                    <a:pt x="978792" y="33567"/>
                  </a:lnTo>
                  <a:lnTo>
                    <a:pt x="982275" y="33193"/>
                  </a:lnTo>
                  <a:lnTo>
                    <a:pt x="985758" y="32820"/>
                  </a:lnTo>
                  <a:lnTo>
                    <a:pt x="989242" y="32449"/>
                  </a:lnTo>
                  <a:lnTo>
                    <a:pt x="992725" y="32080"/>
                  </a:lnTo>
                  <a:lnTo>
                    <a:pt x="996208" y="31713"/>
                  </a:lnTo>
                  <a:lnTo>
                    <a:pt x="999691" y="31347"/>
                  </a:lnTo>
                  <a:lnTo>
                    <a:pt x="1003175" y="30983"/>
                  </a:lnTo>
                  <a:lnTo>
                    <a:pt x="1006658" y="30621"/>
                  </a:lnTo>
                  <a:lnTo>
                    <a:pt x="1010141" y="30261"/>
                  </a:lnTo>
                  <a:lnTo>
                    <a:pt x="1013624" y="29902"/>
                  </a:lnTo>
                  <a:lnTo>
                    <a:pt x="1017108" y="29545"/>
                  </a:lnTo>
                  <a:lnTo>
                    <a:pt x="1020591" y="29190"/>
                  </a:lnTo>
                  <a:lnTo>
                    <a:pt x="1024074" y="28836"/>
                  </a:lnTo>
                  <a:lnTo>
                    <a:pt x="1027557" y="28484"/>
                  </a:lnTo>
                  <a:lnTo>
                    <a:pt x="1031041" y="28134"/>
                  </a:lnTo>
                  <a:lnTo>
                    <a:pt x="1034524" y="27474"/>
                  </a:lnTo>
                  <a:lnTo>
                    <a:pt x="1038007" y="26800"/>
                  </a:lnTo>
                  <a:lnTo>
                    <a:pt x="1041490" y="26127"/>
                  </a:lnTo>
                  <a:lnTo>
                    <a:pt x="1044974" y="25456"/>
                  </a:lnTo>
                  <a:lnTo>
                    <a:pt x="1048457" y="24786"/>
                  </a:lnTo>
                  <a:lnTo>
                    <a:pt x="1051940" y="24119"/>
                  </a:lnTo>
                  <a:lnTo>
                    <a:pt x="1055423" y="23453"/>
                  </a:lnTo>
                  <a:lnTo>
                    <a:pt x="1058907" y="22789"/>
                  </a:lnTo>
                  <a:lnTo>
                    <a:pt x="1062390" y="22127"/>
                  </a:lnTo>
                  <a:lnTo>
                    <a:pt x="1065873" y="21467"/>
                  </a:lnTo>
                  <a:lnTo>
                    <a:pt x="1069356" y="20808"/>
                  </a:lnTo>
                  <a:lnTo>
                    <a:pt x="1072840" y="20151"/>
                  </a:lnTo>
                  <a:lnTo>
                    <a:pt x="1076323" y="19496"/>
                  </a:lnTo>
                  <a:lnTo>
                    <a:pt x="1079806" y="18842"/>
                  </a:lnTo>
                  <a:lnTo>
                    <a:pt x="1083289" y="18191"/>
                  </a:lnTo>
                  <a:lnTo>
                    <a:pt x="1086773" y="17541"/>
                  </a:lnTo>
                  <a:lnTo>
                    <a:pt x="1090256" y="16893"/>
                  </a:lnTo>
                  <a:lnTo>
                    <a:pt x="1093739" y="16246"/>
                  </a:lnTo>
                  <a:lnTo>
                    <a:pt x="1097222" y="15601"/>
                  </a:lnTo>
                  <a:lnTo>
                    <a:pt x="1100706" y="15127"/>
                  </a:lnTo>
                  <a:lnTo>
                    <a:pt x="1104189" y="15286"/>
                  </a:lnTo>
                  <a:lnTo>
                    <a:pt x="1107672" y="15443"/>
                  </a:lnTo>
                  <a:lnTo>
                    <a:pt x="1111155" y="15600"/>
                  </a:lnTo>
                  <a:lnTo>
                    <a:pt x="1114639" y="15755"/>
                  </a:lnTo>
                  <a:lnTo>
                    <a:pt x="1118122" y="15909"/>
                  </a:lnTo>
                  <a:lnTo>
                    <a:pt x="1121605" y="16062"/>
                  </a:lnTo>
                  <a:lnTo>
                    <a:pt x="1125088" y="30621"/>
                  </a:lnTo>
                  <a:lnTo>
                    <a:pt x="1128572" y="30213"/>
                  </a:lnTo>
                  <a:lnTo>
                    <a:pt x="1132055" y="29808"/>
                  </a:lnTo>
                  <a:lnTo>
                    <a:pt x="1135538" y="29404"/>
                  </a:lnTo>
                  <a:lnTo>
                    <a:pt x="1139021" y="29001"/>
                  </a:lnTo>
                  <a:lnTo>
                    <a:pt x="1142505" y="28600"/>
                  </a:lnTo>
                  <a:lnTo>
                    <a:pt x="1145988" y="28201"/>
                  </a:lnTo>
                  <a:lnTo>
                    <a:pt x="1149471" y="27803"/>
                  </a:lnTo>
                  <a:lnTo>
                    <a:pt x="1152954" y="27406"/>
                  </a:lnTo>
                  <a:lnTo>
                    <a:pt x="1156437" y="27011"/>
                  </a:lnTo>
                  <a:lnTo>
                    <a:pt x="1159921" y="27036"/>
                  </a:lnTo>
                  <a:lnTo>
                    <a:pt x="1163404" y="27190"/>
                  </a:lnTo>
                  <a:lnTo>
                    <a:pt x="1166887" y="27343"/>
                  </a:lnTo>
                  <a:lnTo>
                    <a:pt x="1170370" y="27495"/>
                  </a:lnTo>
                  <a:lnTo>
                    <a:pt x="1173854" y="27647"/>
                  </a:lnTo>
                  <a:lnTo>
                    <a:pt x="1177337" y="27797"/>
                  </a:lnTo>
                  <a:lnTo>
                    <a:pt x="1180820" y="27963"/>
                  </a:lnTo>
                  <a:lnTo>
                    <a:pt x="1184303" y="28205"/>
                  </a:lnTo>
                  <a:lnTo>
                    <a:pt x="1187787" y="28445"/>
                  </a:lnTo>
                  <a:lnTo>
                    <a:pt x="1191270" y="28684"/>
                  </a:lnTo>
                  <a:lnTo>
                    <a:pt x="1194753" y="28405"/>
                  </a:lnTo>
                  <a:lnTo>
                    <a:pt x="1198236" y="28066"/>
                  </a:lnTo>
                  <a:lnTo>
                    <a:pt x="1201720" y="27729"/>
                  </a:lnTo>
                  <a:lnTo>
                    <a:pt x="1205203" y="27393"/>
                  </a:lnTo>
                  <a:lnTo>
                    <a:pt x="1208686" y="27058"/>
                  </a:lnTo>
                  <a:lnTo>
                    <a:pt x="1212169" y="26725"/>
                  </a:lnTo>
                  <a:lnTo>
                    <a:pt x="1215653" y="26393"/>
                  </a:lnTo>
                  <a:lnTo>
                    <a:pt x="1219136" y="26062"/>
                  </a:lnTo>
                  <a:lnTo>
                    <a:pt x="1222619" y="25732"/>
                  </a:lnTo>
                  <a:lnTo>
                    <a:pt x="1226102" y="25403"/>
                  </a:lnTo>
                  <a:lnTo>
                    <a:pt x="1229586" y="25076"/>
                  </a:lnTo>
                  <a:lnTo>
                    <a:pt x="1233069" y="24750"/>
                  </a:lnTo>
                  <a:lnTo>
                    <a:pt x="1236552" y="24425"/>
                  </a:lnTo>
                  <a:lnTo>
                    <a:pt x="1240035" y="24101"/>
                  </a:lnTo>
                  <a:lnTo>
                    <a:pt x="1243519" y="23779"/>
                  </a:lnTo>
                  <a:lnTo>
                    <a:pt x="1247002" y="23458"/>
                  </a:lnTo>
                  <a:lnTo>
                    <a:pt x="1250485" y="23447"/>
                  </a:lnTo>
                  <a:lnTo>
                    <a:pt x="1253968" y="23816"/>
                  </a:lnTo>
                  <a:lnTo>
                    <a:pt x="1257452" y="24182"/>
                  </a:lnTo>
                  <a:lnTo>
                    <a:pt x="1260935" y="24546"/>
                  </a:lnTo>
                  <a:lnTo>
                    <a:pt x="1264418" y="24906"/>
                  </a:lnTo>
                  <a:lnTo>
                    <a:pt x="1267901" y="25264"/>
                  </a:lnTo>
                  <a:lnTo>
                    <a:pt x="1271385" y="25620"/>
                  </a:lnTo>
                  <a:lnTo>
                    <a:pt x="1274868" y="25972"/>
                  </a:lnTo>
                  <a:lnTo>
                    <a:pt x="1278351" y="26322"/>
                  </a:lnTo>
                  <a:lnTo>
                    <a:pt x="1281834" y="26669"/>
                  </a:lnTo>
                  <a:lnTo>
                    <a:pt x="1285318" y="26681"/>
                  </a:lnTo>
                  <a:lnTo>
                    <a:pt x="1288801" y="26451"/>
                  </a:lnTo>
                  <a:lnTo>
                    <a:pt x="1292284" y="26221"/>
                  </a:lnTo>
                  <a:lnTo>
                    <a:pt x="1295767" y="25993"/>
                  </a:lnTo>
                  <a:lnTo>
                    <a:pt x="1299251" y="25765"/>
                  </a:lnTo>
                  <a:lnTo>
                    <a:pt x="1302734" y="25539"/>
                  </a:lnTo>
                  <a:lnTo>
                    <a:pt x="1306217" y="25313"/>
                  </a:lnTo>
                  <a:lnTo>
                    <a:pt x="1309700" y="25088"/>
                  </a:lnTo>
                  <a:lnTo>
                    <a:pt x="1313184" y="24864"/>
                  </a:lnTo>
                  <a:lnTo>
                    <a:pt x="1316667" y="24641"/>
                  </a:lnTo>
                  <a:lnTo>
                    <a:pt x="1320150" y="24419"/>
                  </a:lnTo>
                  <a:lnTo>
                    <a:pt x="1323633" y="24198"/>
                  </a:lnTo>
                  <a:lnTo>
                    <a:pt x="1327117" y="23977"/>
                  </a:lnTo>
                  <a:lnTo>
                    <a:pt x="1330600" y="23899"/>
                  </a:lnTo>
                  <a:lnTo>
                    <a:pt x="1334083" y="24016"/>
                  </a:lnTo>
                  <a:lnTo>
                    <a:pt x="1337566" y="24132"/>
                  </a:lnTo>
                  <a:lnTo>
                    <a:pt x="1341050" y="24248"/>
                  </a:lnTo>
                  <a:lnTo>
                    <a:pt x="1344533" y="24362"/>
                  </a:lnTo>
                  <a:lnTo>
                    <a:pt x="1348016" y="24476"/>
                  </a:lnTo>
                  <a:lnTo>
                    <a:pt x="1351499" y="24590"/>
                  </a:lnTo>
                  <a:lnTo>
                    <a:pt x="1354983" y="24702"/>
                  </a:lnTo>
                  <a:lnTo>
                    <a:pt x="1358466" y="24815"/>
                  </a:lnTo>
                  <a:lnTo>
                    <a:pt x="1361949" y="24926"/>
                  </a:lnTo>
                  <a:lnTo>
                    <a:pt x="1365432" y="25052"/>
                  </a:lnTo>
                  <a:lnTo>
                    <a:pt x="1368916" y="25190"/>
                  </a:lnTo>
                  <a:lnTo>
                    <a:pt x="1372399" y="25327"/>
                  </a:lnTo>
                  <a:lnTo>
                    <a:pt x="1375882" y="25463"/>
                  </a:lnTo>
                  <a:lnTo>
                    <a:pt x="1379365" y="25598"/>
                  </a:lnTo>
                  <a:lnTo>
                    <a:pt x="1382849" y="25733"/>
                  </a:lnTo>
                  <a:lnTo>
                    <a:pt x="1386332" y="25866"/>
                  </a:lnTo>
                  <a:lnTo>
                    <a:pt x="1389815" y="25556"/>
                  </a:lnTo>
                  <a:lnTo>
                    <a:pt x="1393298" y="25234"/>
                  </a:lnTo>
                  <a:lnTo>
                    <a:pt x="1396782" y="24914"/>
                  </a:lnTo>
                  <a:lnTo>
                    <a:pt x="1400265" y="24594"/>
                  </a:lnTo>
                  <a:lnTo>
                    <a:pt x="1403748" y="24276"/>
                  </a:lnTo>
                  <a:lnTo>
                    <a:pt x="1407231" y="23958"/>
                  </a:lnTo>
                  <a:lnTo>
                    <a:pt x="1410715" y="23642"/>
                  </a:lnTo>
                  <a:lnTo>
                    <a:pt x="1414198" y="23326"/>
                  </a:lnTo>
                  <a:lnTo>
                    <a:pt x="1417681" y="23012"/>
                  </a:lnTo>
                  <a:lnTo>
                    <a:pt x="1421164" y="22698"/>
                  </a:lnTo>
                  <a:lnTo>
                    <a:pt x="1424648" y="22385"/>
                  </a:lnTo>
                  <a:lnTo>
                    <a:pt x="1428131" y="22073"/>
                  </a:lnTo>
                  <a:lnTo>
                    <a:pt x="1431614" y="21763"/>
                  </a:lnTo>
                  <a:lnTo>
                    <a:pt x="1435097" y="21453"/>
                  </a:lnTo>
                  <a:lnTo>
                    <a:pt x="1438580" y="21144"/>
                  </a:lnTo>
                  <a:lnTo>
                    <a:pt x="1442064" y="20836"/>
                  </a:lnTo>
                  <a:lnTo>
                    <a:pt x="1445547" y="20710"/>
                  </a:lnTo>
                  <a:lnTo>
                    <a:pt x="1449030" y="20747"/>
                  </a:lnTo>
                  <a:lnTo>
                    <a:pt x="1452513" y="20784"/>
                  </a:lnTo>
                  <a:lnTo>
                    <a:pt x="1455997" y="20820"/>
                  </a:lnTo>
                  <a:lnTo>
                    <a:pt x="1459480" y="20856"/>
                  </a:lnTo>
                  <a:lnTo>
                    <a:pt x="1462963" y="20893"/>
                  </a:lnTo>
                  <a:lnTo>
                    <a:pt x="1466446" y="20929"/>
                  </a:lnTo>
                  <a:lnTo>
                    <a:pt x="1469930" y="20965"/>
                  </a:lnTo>
                  <a:lnTo>
                    <a:pt x="1473413" y="21000"/>
                  </a:lnTo>
                  <a:lnTo>
                    <a:pt x="1476896" y="21036"/>
                  </a:lnTo>
                  <a:lnTo>
                    <a:pt x="1480379" y="21166"/>
                  </a:lnTo>
                  <a:lnTo>
                    <a:pt x="1483863" y="21344"/>
                  </a:lnTo>
                  <a:lnTo>
                    <a:pt x="1487346" y="21521"/>
                  </a:lnTo>
                  <a:lnTo>
                    <a:pt x="1490829" y="21698"/>
                  </a:lnTo>
                  <a:lnTo>
                    <a:pt x="1494312" y="21873"/>
                  </a:lnTo>
                  <a:lnTo>
                    <a:pt x="1497796" y="22047"/>
                  </a:lnTo>
                  <a:lnTo>
                    <a:pt x="1501279" y="22196"/>
                  </a:lnTo>
                  <a:lnTo>
                    <a:pt x="1504762" y="22062"/>
                  </a:lnTo>
                  <a:lnTo>
                    <a:pt x="1508245" y="21928"/>
                  </a:lnTo>
                  <a:lnTo>
                    <a:pt x="1511729" y="21795"/>
                  </a:lnTo>
                  <a:lnTo>
                    <a:pt x="1515212" y="21662"/>
                  </a:lnTo>
                  <a:lnTo>
                    <a:pt x="1518695" y="21529"/>
                  </a:lnTo>
                  <a:lnTo>
                    <a:pt x="1522178" y="21397"/>
                  </a:lnTo>
                  <a:lnTo>
                    <a:pt x="1525662" y="21266"/>
                  </a:lnTo>
                  <a:lnTo>
                    <a:pt x="1529145" y="21135"/>
                  </a:lnTo>
                  <a:lnTo>
                    <a:pt x="1532628" y="21005"/>
                  </a:lnTo>
                  <a:lnTo>
                    <a:pt x="1536111" y="20875"/>
                  </a:lnTo>
                  <a:lnTo>
                    <a:pt x="1539595" y="20745"/>
                  </a:lnTo>
                  <a:lnTo>
                    <a:pt x="1543078" y="20616"/>
                  </a:lnTo>
                  <a:lnTo>
                    <a:pt x="1546561" y="20488"/>
                  </a:lnTo>
                  <a:lnTo>
                    <a:pt x="1550044" y="20637"/>
                  </a:lnTo>
                  <a:lnTo>
                    <a:pt x="1553528" y="20809"/>
                  </a:lnTo>
                  <a:lnTo>
                    <a:pt x="1557011" y="20980"/>
                  </a:lnTo>
                  <a:lnTo>
                    <a:pt x="1560494" y="21150"/>
                  </a:lnTo>
                  <a:lnTo>
                    <a:pt x="1563977" y="21320"/>
                  </a:lnTo>
                  <a:lnTo>
                    <a:pt x="1567461" y="21488"/>
                  </a:lnTo>
                  <a:lnTo>
                    <a:pt x="1570944" y="21534"/>
                  </a:lnTo>
                  <a:lnTo>
                    <a:pt x="1574427" y="21345"/>
                  </a:lnTo>
                  <a:lnTo>
                    <a:pt x="1577910" y="21156"/>
                  </a:lnTo>
                  <a:lnTo>
                    <a:pt x="1581394" y="20969"/>
                  </a:lnTo>
                  <a:lnTo>
                    <a:pt x="1584877" y="20782"/>
                  </a:lnTo>
                  <a:lnTo>
                    <a:pt x="1588360" y="20595"/>
                  </a:lnTo>
                  <a:lnTo>
                    <a:pt x="1591843" y="20409"/>
                  </a:lnTo>
                  <a:lnTo>
                    <a:pt x="1595327" y="20224"/>
                  </a:lnTo>
                  <a:lnTo>
                    <a:pt x="1598810" y="20040"/>
                  </a:lnTo>
                  <a:lnTo>
                    <a:pt x="1602293" y="19856"/>
                  </a:lnTo>
                  <a:lnTo>
                    <a:pt x="1605776" y="19684"/>
                  </a:lnTo>
                  <a:lnTo>
                    <a:pt x="1609260" y="19525"/>
                  </a:lnTo>
                  <a:lnTo>
                    <a:pt x="1612743" y="19367"/>
                  </a:lnTo>
                  <a:lnTo>
                    <a:pt x="1616226" y="19210"/>
                  </a:lnTo>
                  <a:lnTo>
                    <a:pt x="1619709" y="19053"/>
                  </a:lnTo>
                  <a:lnTo>
                    <a:pt x="1623193" y="18896"/>
                  </a:lnTo>
                  <a:lnTo>
                    <a:pt x="1626676" y="18741"/>
                  </a:lnTo>
                  <a:lnTo>
                    <a:pt x="1630159" y="18585"/>
                  </a:lnTo>
                  <a:lnTo>
                    <a:pt x="1633642" y="18430"/>
                  </a:lnTo>
                  <a:lnTo>
                    <a:pt x="1637126" y="18276"/>
                  </a:lnTo>
                  <a:lnTo>
                    <a:pt x="1640609" y="18122"/>
                  </a:lnTo>
                  <a:lnTo>
                    <a:pt x="1644092" y="17969"/>
                  </a:lnTo>
                  <a:lnTo>
                    <a:pt x="1647575" y="17816"/>
                  </a:lnTo>
                  <a:lnTo>
                    <a:pt x="1651059" y="17660"/>
                  </a:lnTo>
                  <a:lnTo>
                    <a:pt x="1654542" y="17494"/>
                  </a:lnTo>
                  <a:lnTo>
                    <a:pt x="1658025" y="17328"/>
                  </a:lnTo>
                  <a:lnTo>
                    <a:pt x="1661508" y="17163"/>
                  </a:lnTo>
                  <a:lnTo>
                    <a:pt x="1664992" y="16999"/>
                  </a:lnTo>
                  <a:lnTo>
                    <a:pt x="1668475" y="16835"/>
                  </a:lnTo>
                  <a:lnTo>
                    <a:pt x="1671958" y="16671"/>
                  </a:lnTo>
                  <a:lnTo>
                    <a:pt x="1675441" y="16508"/>
                  </a:lnTo>
                  <a:lnTo>
                    <a:pt x="1678925" y="16346"/>
                  </a:lnTo>
                  <a:lnTo>
                    <a:pt x="1682408" y="16184"/>
                  </a:lnTo>
                  <a:lnTo>
                    <a:pt x="1685891" y="16023"/>
                  </a:lnTo>
                  <a:lnTo>
                    <a:pt x="1689374" y="15862"/>
                  </a:lnTo>
                  <a:lnTo>
                    <a:pt x="1692858" y="15702"/>
                  </a:lnTo>
                  <a:lnTo>
                    <a:pt x="1696341" y="15542"/>
                  </a:lnTo>
                  <a:lnTo>
                    <a:pt x="1699824" y="15383"/>
                  </a:lnTo>
                  <a:lnTo>
                    <a:pt x="1703307" y="15224"/>
                  </a:lnTo>
                  <a:lnTo>
                    <a:pt x="1706791" y="15066"/>
                  </a:lnTo>
                  <a:lnTo>
                    <a:pt x="1710274" y="14798"/>
                  </a:lnTo>
                  <a:lnTo>
                    <a:pt x="1713757" y="14514"/>
                  </a:lnTo>
                  <a:lnTo>
                    <a:pt x="1717240" y="14231"/>
                  </a:lnTo>
                  <a:lnTo>
                    <a:pt x="1720723" y="13948"/>
                  </a:lnTo>
                  <a:lnTo>
                    <a:pt x="1724207" y="13666"/>
                  </a:lnTo>
                  <a:lnTo>
                    <a:pt x="1727690" y="13385"/>
                  </a:lnTo>
                  <a:lnTo>
                    <a:pt x="1731173" y="13105"/>
                  </a:lnTo>
                  <a:lnTo>
                    <a:pt x="1734656" y="12825"/>
                  </a:lnTo>
                  <a:lnTo>
                    <a:pt x="1738140" y="12546"/>
                  </a:lnTo>
                  <a:lnTo>
                    <a:pt x="1741623" y="12268"/>
                  </a:lnTo>
                  <a:lnTo>
                    <a:pt x="1745106" y="11990"/>
                  </a:lnTo>
                  <a:lnTo>
                    <a:pt x="1748589" y="11713"/>
                  </a:lnTo>
                  <a:lnTo>
                    <a:pt x="1752073" y="11436"/>
                  </a:lnTo>
                  <a:lnTo>
                    <a:pt x="1755556" y="11160"/>
                  </a:lnTo>
                  <a:lnTo>
                    <a:pt x="1759039" y="10885"/>
                  </a:lnTo>
                  <a:lnTo>
                    <a:pt x="1762522" y="10611"/>
                  </a:lnTo>
                  <a:lnTo>
                    <a:pt x="1766006" y="10337"/>
                  </a:lnTo>
                  <a:lnTo>
                    <a:pt x="1769489" y="10064"/>
                  </a:lnTo>
                  <a:lnTo>
                    <a:pt x="1772972" y="9791"/>
                  </a:lnTo>
                  <a:lnTo>
                    <a:pt x="1776455" y="9584"/>
                  </a:lnTo>
                  <a:lnTo>
                    <a:pt x="1779939" y="9801"/>
                  </a:lnTo>
                  <a:lnTo>
                    <a:pt x="1783422" y="10017"/>
                  </a:lnTo>
                  <a:lnTo>
                    <a:pt x="1786905" y="10232"/>
                  </a:lnTo>
                  <a:lnTo>
                    <a:pt x="1790388" y="10446"/>
                  </a:lnTo>
                  <a:lnTo>
                    <a:pt x="1793872" y="10659"/>
                  </a:lnTo>
                  <a:lnTo>
                    <a:pt x="1797355" y="10871"/>
                  </a:lnTo>
                  <a:lnTo>
                    <a:pt x="1800838" y="10757"/>
                  </a:lnTo>
                  <a:lnTo>
                    <a:pt x="1804321" y="10382"/>
                  </a:lnTo>
                  <a:lnTo>
                    <a:pt x="1807805" y="10007"/>
                  </a:lnTo>
                  <a:lnTo>
                    <a:pt x="1811288" y="9632"/>
                  </a:lnTo>
                  <a:lnTo>
                    <a:pt x="1814771" y="9258"/>
                  </a:lnTo>
                  <a:lnTo>
                    <a:pt x="1818254" y="8885"/>
                  </a:lnTo>
                  <a:lnTo>
                    <a:pt x="1821738" y="8513"/>
                  </a:lnTo>
                  <a:lnTo>
                    <a:pt x="1825221" y="8141"/>
                  </a:lnTo>
                  <a:lnTo>
                    <a:pt x="1828704" y="7770"/>
                  </a:lnTo>
                  <a:lnTo>
                    <a:pt x="1832187" y="7399"/>
                  </a:lnTo>
                  <a:lnTo>
                    <a:pt x="1835671" y="7030"/>
                  </a:lnTo>
                  <a:lnTo>
                    <a:pt x="1839154" y="6660"/>
                  </a:lnTo>
                  <a:lnTo>
                    <a:pt x="1842637" y="6292"/>
                  </a:lnTo>
                  <a:lnTo>
                    <a:pt x="1846120" y="5924"/>
                  </a:lnTo>
                  <a:lnTo>
                    <a:pt x="1849604" y="5556"/>
                  </a:lnTo>
                  <a:lnTo>
                    <a:pt x="1853087" y="5190"/>
                  </a:lnTo>
                  <a:lnTo>
                    <a:pt x="1856570" y="4823"/>
                  </a:lnTo>
                  <a:lnTo>
                    <a:pt x="1860053" y="4458"/>
                  </a:lnTo>
                  <a:lnTo>
                    <a:pt x="1863537" y="4093"/>
                  </a:lnTo>
                  <a:lnTo>
                    <a:pt x="1867020" y="3729"/>
                  </a:lnTo>
                  <a:lnTo>
                    <a:pt x="1870503" y="3365"/>
                  </a:lnTo>
                  <a:lnTo>
                    <a:pt x="1873986" y="3002"/>
                  </a:lnTo>
                  <a:lnTo>
                    <a:pt x="1877470" y="2640"/>
                  </a:lnTo>
                  <a:lnTo>
                    <a:pt x="1880953" y="2564"/>
                  </a:lnTo>
                  <a:lnTo>
                    <a:pt x="1884436" y="2745"/>
                  </a:lnTo>
                  <a:lnTo>
                    <a:pt x="1887919" y="2925"/>
                  </a:lnTo>
                  <a:lnTo>
                    <a:pt x="1891403" y="3104"/>
                  </a:lnTo>
                  <a:lnTo>
                    <a:pt x="1894886" y="3283"/>
                  </a:lnTo>
                  <a:lnTo>
                    <a:pt x="1898369" y="3460"/>
                  </a:lnTo>
                  <a:lnTo>
                    <a:pt x="1901852" y="3637"/>
                  </a:lnTo>
                  <a:lnTo>
                    <a:pt x="1905336" y="3813"/>
                  </a:lnTo>
                  <a:lnTo>
                    <a:pt x="1908819" y="3988"/>
                  </a:lnTo>
                  <a:lnTo>
                    <a:pt x="1912302" y="4163"/>
                  </a:lnTo>
                  <a:lnTo>
                    <a:pt x="1915785" y="4113"/>
                  </a:lnTo>
                  <a:lnTo>
                    <a:pt x="1919269" y="3947"/>
                  </a:lnTo>
                  <a:lnTo>
                    <a:pt x="1922752" y="3782"/>
                  </a:lnTo>
                  <a:lnTo>
                    <a:pt x="1926235" y="3617"/>
                  </a:lnTo>
                  <a:lnTo>
                    <a:pt x="1929718" y="3452"/>
                  </a:lnTo>
                  <a:lnTo>
                    <a:pt x="1933202" y="3288"/>
                  </a:lnTo>
                  <a:lnTo>
                    <a:pt x="1936685" y="3125"/>
                  </a:lnTo>
                  <a:lnTo>
                    <a:pt x="1940168" y="2962"/>
                  </a:lnTo>
                  <a:lnTo>
                    <a:pt x="1943651" y="2799"/>
                  </a:lnTo>
                  <a:lnTo>
                    <a:pt x="1947135" y="2637"/>
                  </a:lnTo>
                  <a:lnTo>
                    <a:pt x="1950618" y="2475"/>
                  </a:lnTo>
                  <a:lnTo>
                    <a:pt x="1954101" y="2314"/>
                  </a:lnTo>
                  <a:lnTo>
                    <a:pt x="1957584" y="2153"/>
                  </a:lnTo>
                  <a:lnTo>
                    <a:pt x="1961068" y="2149"/>
                  </a:lnTo>
                  <a:lnTo>
                    <a:pt x="1964551" y="2302"/>
                  </a:lnTo>
                  <a:lnTo>
                    <a:pt x="1968034" y="2454"/>
                  </a:lnTo>
                  <a:lnTo>
                    <a:pt x="1971517" y="2605"/>
                  </a:lnTo>
                  <a:lnTo>
                    <a:pt x="1975001" y="2756"/>
                  </a:lnTo>
                  <a:lnTo>
                    <a:pt x="1978484" y="2906"/>
                  </a:lnTo>
                  <a:lnTo>
                    <a:pt x="1981967" y="3056"/>
                  </a:lnTo>
                  <a:lnTo>
                    <a:pt x="1985450" y="2846"/>
                  </a:lnTo>
                  <a:lnTo>
                    <a:pt x="1988934" y="2606"/>
                  </a:lnTo>
                  <a:lnTo>
                    <a:pt x="1992417" y="2366"/>
                  </a:lnTo>
                  <a:lnTo>
                    <a:pt x="1995900" y="2127"/>
                  </a:lnTo>
                  <a:lnTo>
                    <a:pt x="1999383" y="1889"/>
                  </a:lnTo>
                  <a:lnTo>
                    <a:pt x="2002867" y="1651"/>
                  </a:lnTo>
                  <a:lnTo>
                    <a:pt x="2006350" y="1414"/>
                  </a:lnTo>
                  <a:lnTo>
                    <a:pt x="2009833" y="1177"/>
                  </a:lnTo>
                  <a:lnTo>
                    <a:pt x="2013316" y="940"/>
                  </a:lnTo>
                  <a:lnTo>
                    <a:pt x="2016799" y="704"/>
                  </a:lnTo>
                  <a:lnTo>
                    <a:pt x="2020283" y="469"/>
                  </a:lnTo>
                  <a:lnTo>
                    <a:pt x="2023766" y="234"/>
                  </a:lnTo>
                  <a:lnTo>
                    <a:pt x="2027249" y="0"/>
                  </a:lnTo>
                  <a:lnTo>
                    <a:pt x="2030732" y="602"/>
                  </a:lnTo>
                  <a:lnTo>
                    <a:pt x="2034216" y="1458"/>
                  </a:lnTo>
                  <a:lnTo>
                    <a:pt x="2037699" y="2306"/>
                  </a:lnTo>
                  <a:lnTo>
                    <a:pt x="2041182" y="2984"/>
                  </a:lnTo>
                  <a:lnTo>
                    <a:pt x="2044665" y="3474"/>
                  </a:lnTo>
                  <a:lnTo>
                    <a:pt x="2048149" y="3962"/>
                  </a:lnTo>
                  <a:lnTo>
                    <a:pt x="2051632" y="4447"/>
                  </a:lnTo>
                  <a:lnTo>
                    <a:pt x="2055115" y="4929"/>
                  </a:lnTo>
                  <a:lnTo>
                    <a:pt x="2058598" y="5408"/>
                  </a:lnTo>
                  <a:lnTo>
                    <a:pt x="2062082" y="5884"/>
                  </a:lnTo>
                  <a:lnTo>
                    <a:pt x="2065565" y="6183"/>
                  </a:lnTo>
                  <a:lnTo>
                    <a:pt x="2069048" y="6461"/>
                  </a:lnTo>
                  <a:lnTo>
                    <a:pt x="2072531" y="6738"/>
                  </a:lnTo>
                  <a:lnTo>
                    <a:pt x="2076015" y="7013"/>
                  </a:lnTo>
                  <a:lnTo>
                    <a:pt x="2079498" y="7286"/>
                  </a:lnTo>
                  <a:lnTo>
                    <a:pt x="2082981" y="7559"/>
                  </a:lnTo>
                  <a:lnTo>
                    <a:pt x="2086464" y="7830"/>
                  </a:lnTo>
                  <a:lnTo>
                    <a:pt x="2089948" y="8099"/>
                  </a:lnTo>
                  <a:lnTo>
                    <a:pt x="2093431" y="8368"/>
                  </a:lnTo>
                  <a:lnTo>
                    <a:pt x="2096914" y="8650"/>
                  </a:lnTo>
                  <a:lnTo>
                    <a:pt x="2100397" y="9488"/>
                  </a:lnTo>
                  <a:lnTo>
                    <a:pt x="2103881" y="10320"/>
                  </a:lnTo>
                  <a:lnTo>
                    <a:pt x="2107364" y="11145"/>
                  </a:lnTo>
                  <a:lnTo>
                    <a:pt x="2110847" y="11386"/>
                  </a:lnTo>
                  <a:lnTo>
                    <a:pt x="2114330" y="11418"/>
                  </a:lnTo>
                  <a:lnTo>
                    <a:pt x="2117814" y="11451"/>
                  </a:lnTo>
                  <a:lnTo>
                    <a:pt x="2121297" y="11484"/>
                  </a:lnTo>
                  <a:lnTo>
                    <a:pt x="2124780" y="11516"/>
                  </a:lnTo>
                  <a:lnTo>
                    <a:pt x="2128263" y="11549"/>
                  </a:lnTo>
                  <a:lnTo>
                    <a:pt x="2131747" y="11561"/>
                  </a:lnTo>
                  <a:lnTo>
                    <a:pt x="2135230" y="11469"/>
                  </a:lnTo>
                  <a:lnTo>
                    <a:pt x="2138713" y="11376"/>
                  </a:lnTo>
                  <a:lnTo>
                    <a:pt x="2142196" y="11285"/>
                  </a:lnTo>
                  <a:lnTo>
                    <a:pt x="2142196" y="11285"/>
                  </a:lnTo>
                  <a:lnTo>
                    <a:pt x="2145680" y="11193"/>
                  </a:lnTo>
                  <a:lnTo>
                    <a:pt x="2149163" y="11101"/>
                  </a:lnTo>
                  <a:lnTo>
                    <a:pt x="2152646" y="11010"/>
                  </a:lnTo>
                  <a:lnTo>
                    <a:pt x="2156129" y="10919"/>
                  </a:lnTo>
                  <a:lnTo>
                    <a:pt x="2159613" y="10829"/>
                  </a:lnTo>
                  <a:lnTo>
                    <a:pt x="2163096" y="10738"/>
                  </a:lnTo>
                  <a:lnTo>
                    <a:pt x="2166579" y="10648"/>
                  </a:lnTo>
                  <a:lnTo>
                    <a:pt x="2170062" y="10558"/>
                  </a:lnTo>
                  <a:lnTo>
                    <a:pt x="2173546" y="10468"/>
                  </a:lnTo>
                  <a:lnTo>
                    <a:pt x="2177029" y="10379"/>
                  </a:lnTo>
                  <a:lnTo>
                    <a:pt x="2180512" y="10290"/>
                  </a:lnTo>
                  <a:lnTo>
                    <a:pt x="2183995" y="10201"/>
                  </a:lnTo>
                  <a:lnTo>
                    <a:pt x="2187479" y="10112"/>
                  </a:lnTo>
                  <a:lnTo>
                    <a:pt x="2190962" y="10023"/>
                  </a:lnTo>
                  <a:lnTo>
                    <a:pt x="2194445" y="9935"/>
                  </a:lnTo>
                  <a:lnTo>
                    <a:pt x="2194445" y="9935"/>
                  </a:lnTo>
                  <a:lnTo>
                    <a:pt x="2197928" y="9847"/>
                  </a:lnTo>
                  <a:lnTo>
                    <a:pt x="2201412" y="9965"/>
                  </a:lnTo>
                  <a:lnTo>
                    <a:pt x="2204895" y="10363"/>
                  </a:lnTo>
                  <a:lnTo>
                    <a:pt x="2208378" y="10760"/>
                  </a:lnTo>
                  <a:lnTo>
                    <a:pt x="2211861" y="11155"/>
                  </a:lnTo>
                  <a:lnTo>
                    <a:pt x="2215345" y="11547"/>
                  </a:lnTo>
                  <a:lnTo>
                    <a:pt x="2218828" y="11937"/>
                  </a:lnTo>
                  <a:lnTo>
                    <a:pt x="2222311" y="12325"/>
                  </a:lnTo>
                  <a:lnTo>
                    <a:pt x="2225794" y="12712"/>
                  </a:lnTo>
                  <a:lnTo>
                    <a:pt x="2229278" y="13096"/>
                  </a:lnTo>
                  <a:lnTo>
                    <a:pt x="2232761" y="13478"/>
                  </a:lnTo>
                  <a:lnTo>
                    <a:pt x="2236244" y="13693"/>
                  </a:lnTo>
                  <a:lnTo>
                    <a:pt x="2239727" y="13774"/>
                  </a:lnTo>
                  <a:lnTo>
                    <a:pt x="2243211" y="13855"/>
                  </a:lnTo>
                  <a:lnTo>
                    <a:pt x="2246694" y="13936"/>
                  </a:lnTo>
                  <a:lnTo>
                    <a:pt x="2250177" y="14016"/>
                  </a:lnTo>
                  <a:lnTo>
                    <a:pt x="2253660" y="14096"/>
                  </a:lnTo>
                  <a:lnTo>
                    <a:pt x="2257144" y="14176"/>
                  </a:lnTo>
                  <a:lnTo>
                    <a:pt x="2260627" y="23859"/>
                  </a:lnTo>
                  <a:lnTo>
                    <a:pt x="2264110" y="23773"/>
                  </a:lnTo>
                  <a:lnTo>
                    <a:pt x="2267593" y="23688"/>
                  </a:lnTo>
                  <a:lnTo>
                    <a:pt x="2271077" y="23602"/>
                  </a:lnTo>
                  <a:lnTo>
                    <a:pt x="2274560" y="23517"/>
                  </a:lnTo>
                  <a:lnTo>
                    <a:pt x="2278043" y="23432"/>
                  </a:lnTo>
                  <a:lnTo>
                    <a:pt x="2281526" y="23347"/>
                  </a:lnTo>
                  <a:lnTo>
                    <a:pt x="2285010" y="23262"/>
                  </a:lnTo>
                  <a:lnTo>
                    <a:pt x="2288493" y="23178"/>
                  </a:lnTo>
                  <a:lnTo>
                    <a:pt x="2291976" y="23094"/>
                  </a:lnTo>
                  <a:lnTo>
                    <a:pt x="2295459" y="23010"/>
                  </a:lnTo>
                  <a:lnTo>
                    <a:pt x="2298942" y="22926"/>
                  </a:lnTo>
                  <a:lnTo>
                    <a:pt x="2302426" y="22842"/>
                  </a:lnTo>
                  <a:lnTo>
                    <a:pt x="2305909" y="22759"/>
                  </a:lnTo>
                  <a:lnTo>
                    <a:pt x="2309392" y="22676"/>
                  </a:lnTo>
                  <a:lnTo>
                    <a:pt x="2312875" y="22593"/>
                  </a:lnTo>
                  <a:lnTo>
                    <a:pt x="2316359" y="22536"/>
                  </a:lnTo>
                  <a:lnTo>
                    <a:pt x="2319842" y="22503"/>
                  </a:lnTo>
                  <a:lnTo>
                    <a:pt x="2323325" y="22471"/>
                  </a:lnTo>
                  <a:lnTo>
                    <a:pt x="2326808" y="22438"/>
                  </a:lnTo>
                  <a:lnTo>
                    <a:pt x="2330292" y="22405"/>
                  </a:lnTo>
                  <a:lnTo>
                    <a:pt x="2333775" y="22373"/>
                  </a:lnTo>
                  <a:lnTo>
                    <a:pt x="2337258" y="22340"/>
                  </a:lnTo>
                  <a:lnTo>
                    <a:pt x="2340741" y="22308"/>
                  </a:lnTo>
                  <a:lnTo>
                    <a:pt x="2344225" y="22276"/>
                  </a:lnTo>
                  <a:lnTo>
                    <a:pt x="2347708" y="22244"/>
                  </a:lnTo>
                  <a:lnTo>
                    <a:pt x="2351191" y="22212"/>
                  </a:lnTo>
                  <a:lnTo>
                    <a:pt x="2354674" y="22180"/>
                  </a:lnTo>
                  <a:lnTo>
                    <a:pt x="2358158" y="22148"/>
                  </a:lnTo>
                  <a:lnTo>
                    <a:pt x="2361641" y="22116"/>
                  </a:lnTo>
                  <a:lnTo>
                    <a:pt x="2365124" y="22084"/>
                  </a:lnTo>
                  <a:lnTo>
                    <a:pt x="2368607" y="22053"/>
                  </a:lnTo>
                  <a:lnTo>
                    <a:pt x="2372091" y="22059"/>
                  </a:lnTo>
                  <a:lnTo>
                    <a:pt x="2375574" y="22509"/>
                  </a:lnTo>
                  <a:lnTo>
                    <a:pt x="2379057" y="22955"/>
                  </a:lnTo>
                  <a:lnTo>
                    <a:pt x="2382540" y="23400"/>
                  </a:lnTo>
                  <a:lnTo>
                    <a:pt x="2386024" y="23842"/>
                  </a:lnTo>
                  <a:lnTo>
                    <a:pt x="2389507" y="24281"/>
                  </a:lnTo>
                  <a:lnTo>
                    <a:pt x="2392990" y="24719"/>
                  </a:lnTo>
                  <a:lnTo>
                    <a:pt x="2396473" y="25023"/>
                  </a:lnTo>
                  <a:lnTo>
                    <a:pt x="2399957" y="25196"/>
                  </a:lnTo>
                  <a:lnTo>
                    <a:pt x="2403440" y="25369"/>
                  </a:lnTo>
                  <a:lnTo>
                    <a:pt x="2406923" y="25541"/>
                  </a:lnTo>
                  <a:lnTo>
                    <a:pt x="2410406" y="25712"/>
                  </a:lnTo>
                  <a:lnTo>
                    <a:pt x="2413890" y="25882"/>
                  </a:lnTo>
                  <a:lnTo>
                    <a:pt x="2417373" y="26052"/>
                  </a:lnTo>
                  <a:lnTo>
                    <a:pt x="2420856" y="26221"/>
                  </a:lnTo>
                  <a:lnTo>
                    <a:pt x="2424339" y="26390"/>
                  </a:lnTo>
                  <a:lnTo>
                    <a:pt x="2427823" y="26558"/>
                  </a:lnTo>
                  <a:lnTo>
                    <a:pt x="2431306" y="26530"/>
                  </a:lnTo>
                  <a:lnTo>
                    <a:pt x="2434789" y="26389"/>
                  </a:lnTo>
                  <a:lnTo>
                    <a:pt x="2438272" y="26248"/>
                  </a:lnTo>
                  <a:lnTo>
                    <a:pt x="2441756" y="26108"/>
                  </a:lnTo>
                  <a:lnTo>
                    <a:pt x="2445239" y="25967"/>
                  </a:lnTo>
                  <a:lnTo>
                    <a:pt x="2448722" y="25828"/>
                  </a:lnTo>
                  <a:lnTo>
                    <a:pt x="2452205" y="25688"/>
                  </a:lnTo>
                  <a:lnTo>
                    <a:pt x="2455689" y="25549"/>
                  </a:lnTo>
                  <a:lnTo>
                    <a:pt x="2459172" y="25410"/>
                  </a:lnTo>
                  <a:lnTo>
                    <a:pt x="2462655" y="25271"/>
                  </a:lnTo>
                  <a:lnTo>
                    <a:pt x="2466138" y="25132"/>
                  </a:lnTo>
                  <a:lnTo>
                    <a:pt x="2469622" y="24994"/>
                  </a:lnTo>
                  <a:lnTo>
                    <a:pt x="2473105" y="24856"/>
                  </a:lnTo>
                  <a:lnTo>
                    <a:pt x="2476588" y="24718"/>
                  </a:lnTo>
                  <a:lnTo>
                    <a:pt x="2480071" y="24581"/>
                  </a:lnTo>
                  <a:lnTo>
                    <a:pt x="2483555" y="24444"/>
                  </a:lnTo>
                  <a:lnTo>
                    <a:pt x="2487038" y="24307"/>
                  </a:lnTo>
                  <a:lnTo>
                    <a:pt x="2490521" y="24170"/>
                  </a:lnTo>
                  <a:lnTo>
                    <a:pt x="2494004" y="24034"/>
                  </a:lnTo>
                  <a:lnTo>
                    <a:pt x="2497488" y="23898"/>
                  </a:lnTo>
                  <a:lnTo>
                    <a:pt x="2500971" y="23755"/>
                  </a:lnTo>
                  <a:lnTo>
                    <a:pt x="2504454" y="23612"/>
                  </a:lnTo>
                  <a:lnTo>
                    <a:pt x="2507937" y="23469"/>
                  </a:lnTo>
                  <a:lnTo>
                    <a:pt x="2511421" y="23327"/>
                  </a:lnTo>
                  <a:lnTo>
                    <a:pt x="2514904" y="23185"/>
                  </a:lnTo>
                  <a:lnTo>
                    <a:pt x="2518387" y="23043"/>
                  </a:lnTo>
                  <a:lnTo>
                    <a:pt x="2521870" y="22901"/>
                  </a:lnTo>
                  <a:lnTo>
                    <a:pt x="2525354" y="22759"/>
                  </a:lnTo>
                  <a:lnTo>
                    <a:pt x="2528837" y="22618"/>
                  </a:lnTo>
                  <a:lnTo>
                    <a:pt x="2532320" y="22477"/>
                  </a:lnTo>
                  <a:lnTo>
                    <a:pt x="2535803" y="22337"/>
                  </a:lnTo>
                  <a:lnTo>
                    <a:pt x="2539287" y="22196"/>
                  </a:lnTo>
                  <a:lnTo>
                    <a:pt x="2542770" y="22056"/>
                  </a:lnTo>
                  <a:lnTo>
                    <a:pt x="2546253" y="21916"/>
                  </a:lnTo>
                  <a:lnTo>
                    <a:pt x="2549736" y="21777"/>
                  </a:lnTo>
                  <a:lnTo>
                    <a:pt x="2553220" y="21637"/>
                  </a:lnTo>
                  <a:lnTo>
                    <a:pt x="2556703" y="21498"/>
                  </a:lnTo>
                  <a:lnTo>
                    <a:pt x="2560186" y="21359"/>
                  </a:lnTo>
                  <a:lnTo>
                    <a:pt x="2563669" y="21221"/>
                  </a:lnTo>
                  <a:lnTo>
                    <a:pt x="2567153" y="21091"/>
                  </a:lnTo>
                  <a:lnTo>
                    <a:pt x="2570636" y="21003"/>
                  </a:lnTo>
                  <a:lnTo>
                    <a:pt x="2574119" y="20916"/>
                  </a:lnTo>
                  <a:lnTo>
                    <a:pt x="2577602" y="20829"/>
                  </a:lnTo>
                  <a:lnTo>
                    <a:pt x="2581085" y="20742"/>
                  </a:lnTo>
                  <a:lnTo>
                    <a:pt x="2584569" y="20656"/>
                  </a:lnTo>
                  <a:lnTo>
                    <a:pt x="2588052" y="20569"/>
                  </a:lnTo>
                  <a:lnTo>
                    <a:pt x="2591535" y="20483"/>
                  </a:lnTo>
                  <a:lnTo>
                    <a:pt x="2595018" y="20397"/>
                  </a:lnTo>
                  <a:lnTo>
                    <a:pt x="2598502" y="20311"/>
                  </a:lnTo>
                  <a:lnTo>
                    <a:pt x="2601985" y="20225"/>
                  </a:lnTo>
                  <a:lnTo>
                    <a:pt x="2605468" y="20140"/>
                  </a:lnTo>
                  <a:lnTo>
                    <a:pt x="2608951" y="20055"/>
                  </a:lnTo>
                  <a:lnTo>
                    <a:pt x="2612435" y="19969"/>
                  </a:lnTo>
                  <a:lnTo>
                    <a:pt x="2615918" y="19885"/>
                  </a:lnTo>
                  <a:lnTo>
                    <a:pt x="2619401" y="19800"/>
                  </a:lnTo>
                  <a:lnTo>
                    <a:pt x="2622884" y="19715"/>
                  </a:lnTo>
                  <a:lnTo>
                    <a:pt x="2626368" y="19631"/>
                  </a:lnTo>
                  <a:lnTo>
                    <a:pt x="2629851" y="19547"/>
                  </a:lnTo>
                  <a:lnTo>
                    <a:pt x="2633334" y="19463"/>
                  </a:lnTo>
                  <a:lnTo>
                    <a:pt x="2636817" y="19379"/>
                  </a:lnTo>
                  <a:lnTo>
                    <a:pt x="2640301" y="19295"/>
                  </a:lnTo>
                  <a:lnTo>
                    <a:pt x="2643784" y="19212"/>
                  </a:lnTo>
                  <a:lnTo>
                    <a:pt x="2647267" y="19138"/>
                  </a:lnTo>
                  <a:lnTo>
                    <a:pt x="2650750" y="19131"/>
                  </a:lnTo>
                  <a:lnTo>
                    <a:pt x="2654234" y="19124"/>
                  </a:lnTo>
                  <a:lnTo>
                    <a:pt x="2657717" y="19117"/>
                  </a:lnTo>
                  <a:lnTo>
                    <a:pt x="2661200" y="19110"/>
                  </a:lnTo>
                  <a:lnTo>
                    <a:pt x="2664683" y="19103"/>
                  </a:lnTo>
                  <a:lnTo>
                    <a:pt x="2668167" y="19096"/>
                  </a:lnTo>
                  <a:lnTo>
                    <a:pt x="2671650" y="19089"/>
                  </a:lnTo>
                  <a:lnTo>
                    <a:pt x="2675133" y="19082"/>
                  </a:lnTo>
                  <a:lnTo>
                    <a:pt x="2678616" y="19075"/>
                  </a:lnTo>
                  <a:lnTo>
                    <a:pt x="2682100" y="19206"/>
                  </a:lnTo>
                  <a:lnTo>
                    <a:pt x="2685583" y="19724"/>
                  </a:lnTo>
                  <a:lnTo>
                    <a:pt x="2689066" y="20238"/>
                  </a:lnTo>
                  <a:lnTo>
                    <a:pt x="2692549" y="20749"/>
                  </a:lnTo>
                  <a:lnTo>
                    <a:pt x="2696033" y="21258"/>
                  </a:lnTo>
                  <a:lnTo>
                    <a:pt x="2699516" y="21763"/>
                  </a:lnTo>
                  <a:lnTo>
                    <a:pt x="2702999" y="22266"/>
                  </a:lnTo>
                  <a:lnTo>
                    <a:pt x="2706482" y="22378"/>
                  </a:lnTo>
                  <a:lnTo>
                    <a:pt x="2709966" y="22310"/>
                  </a:lnTo>
                  <a:lnTo>
                    <a:pt x="2713449" y="22243"/>
                  </a:lnTo>
                  <a:lnTo>
                    <a:pt x="2716932" y="22175"/>
                  </a:lnTo>
                  <a:lnTo>
                    <a:pt x="2720415" y="22108"/>
                  </a:lnTo>
                  <a:lnTo>
                    <a:pt x="2723899" y="22041"/>
                  </a:lnTo>
                  <a:lnTo>
                    <a:pt x="2727382" y="21974"/>
                  </a:lnTo>
                  <a:lnTo>
                    <a:pt x="2730865" y="21907"/>
                  </a:lnTo>
                  <a:lnTo>
                    <a:pt x="2734348" y="21841"/>
                  </a:lnTo>
                  <a:lnTo>
                    <a:pt x="2737832" y="21774"/>
                  </a:lnTo>
                  <a:lnTo>
                    <a:pt x="2741315" y="21972"/>
                  </a:lnTo>
                  <a:lnTo>
                    <a:pt x="2744798" y="22228"/>
                  </a:lnTo>
                  <a:lnTo>
                    <a:pt x="2748281" y="22483"/>
                  </a:lnTo>
                  <a:lnTo>
                    <a:pt x="2751765" y="22737"/>
                  </a:lnTo>
                  <a:lnTo>
                    <a:pt x="2755248" y="22990"/>
                  </a:lnTo>
                  <a:lnTo>
                    <a:pt x="2758731" y="23242"/>
                  </a:lnTo>
                  <a:lnTo>
                    <a:pt x="2762214" y="23494"/>
                  </a:lnTo>
                  <a:lnTo>
                    <a:pt x="2765698" y="23744"/>
                  </a:lnTo>
                  <a:lnTo>
                    <a:pt x="2769181" y="23993"/>
                  </a:lnTo>
                  <a:lnTo>
                    <a:pt x="2772664" y="24241"/>
                  </a:lnTo>
                  <a:lnTo>
                    <a:pt x="2776147" y="24449"/>
                  </a:lnTo>
                  <a:lnTo>
                    <a:pt x="2779631" y="24655"/>
                  </a:lnTo>
                  <a:lnTo>
                    <a:pt x="2783114" y="24859"/>
                  </a:lnTo>
                  <a:lnTo>
                    <a:pt x="2786597" y="25063"/>
                  </a:lnTo>
                  <a:lnTo>
                    <a:pt x="2790080" y="25266"/>
                  </a:lnTo>
                  <a:lnTo>
                    <a:pt x="2793564" y="25468"/>
                  </a:lnTo>
                  <a:lnTo>
                    <a:pt x="2797047" y="25670"/>
                  </a:lnTo>
                  <a:lnTo>
                    <a:pt x="2800530" y="25871"/>
                  </a:lnTo>
                  <a:lnTo>
                    <a:pt x="2804013" y="26071"/>
                  </a:lnTo>
                  <a:lnTo>
                    <a:pt x="2807497" y="26254"/>
                  </a:lnTo>
                  <a:lnTo>
                    <a:pt x="2810980" y="26247"/>
                  </a:lnTo>
                  <a:lnTo>
                    <a:pt x="2814463" y="26240"/>
                  </a:lnTo>
                  <a:lnTo>
                    <a:pt x="2817946" y="26233"/>
                  </a:lnTo>
                  <a:lnTo>
                    <a:pt x="2821430" y="26226"/>
                  </a:lnTo>
                  <a:lnTo>
                    <a:pt x="2824913" y="26219"/>
                  </a:lnTo>
                  <a:lnTo>
                    <a:pt x="2828396" y="26212"/>
                  </a:lnTo>
                  <a:lnTo>
                    <a:pt x="2831879" y="26205"/>
                  </a:lnTo>
                  <a:lnTo>
                    <a:pt x="2835363" y="26198"/>
                  </a:lnTo>
                  <a:lnTo>
                    <a:pt x="2838846" y="26191"/>
                  </a:lnTo>
                  <a:lnTo>
                    <a:pt x="2842329" y="26184"/>
                  </a:lnTo>
                  <a:lnTo>
                    <a:pt x="2845812" y="26177"/>
                  </a:lnTo>
                  <a:lnTo>
                    <a:pt x="2849296" y="26171"/>
                  </a:lnTo>
                  <a:lnTo>
                    <a:pt x="2852779" y="26164"/>
                  </a:lnTo>
                  <a:lnTo>
                    <a:pt x="2856262" y="26157"/>
                  </a:lnTo>
                  <a:lnTo>
                    <a:pt x="2859745" y="26150"/>
                  </a:lnTo>
                  <a:lnTo>
                    <a:pt x="2863229" y="26143"/>
                  </a:lnTo>
                  <a:lnTo>
                    <a:pt x="2866712" y="26161"/>
                  </a:lnTo>
                  <a:lnTo>
                    <a:pt x="2870195" y="26194"/>
                  </a:lnTo>
                  <a:lnTo>
                    <a:pt x="2873678" y="26226"/>
                  </a:lnTo>
                  <a:lnTo>
                    <a:pt x="2877161" y="26259"/>
                  </a:lnTo>
                  <a:lnTo>
                    <a:pt x="2880645" y="26291"/>
                  </a:lnTo>
                  <a:lnTo>
                    <a:pt x="2884128" y="26323"/>
                  </a:lnTo>
                  <a:lnTo>
                    <a:pt x="2887611" y="26355"/>
                  </a:lnTo>
                  <a:lnTo>
                    <a:pt x="2891094" y="26387"/>
                  </a:lnTo>
                  <a:lnTo>
                    <a:pt x="2894578" y="26419"/>
                  </a:lnTo>
                  <a:lnTo>
                    <a:pt x="2898061" y="26451"/>
                  </a:lnTo>
                  <a:lnTo>
                    <a:pt x="2901544" y="26483"/>
                  </a:lnTo>
                  <a:lnTo>
                    <a:pt x="2905027" y="26514"/>
                  </a:lnTo>
                  <a:lnTo>
                    <a:pt x="2908511" y="26546"/>
                  </a:lnTo>
                  <a:lnTo>
                    <a:pt x="2911994" y="26577"/>
                  </a:lnTo>
                  <a:lnTo>
                    <a:pt x="2915477" y="26609"/>
                  </a:lnTo>
                  <a:lnTo>
                    <a:pt x="2918960" y="26640"/>
                  </a:lnTo>
                  <a:lnTo>
                    <a:pt x="2922444" y="26720"/>
                  </a:lnTo>
                  <a:lnTo>
                    <a:pt x="2925927" y="27012"/>
                  </a:lnTo>
                  <a:lnTo>
                    <a:pt x="2929410" y="27303"/>
                  </a:lnTo>
                  <a:lnTo>
                    <a:pt x="2932893" y="27592"/>
                  </a:lnTo>
                  <a:lnTo>
                    <a:pt x="2936377" y="27881"/>
                  </a:lnTo>
                  <a:lnTo>
                    <a:pt x="2939860" y="28168"/>
                  </a:lnTo>
                  <a:lnTo>
                    <a:pt x="2943343" y="28454"/>
                  </a:lnTo>
                  <a:lnTo>
                    <a:pt x="2946826" y="28557"/>
                  </a:lnTo>
                  <a:lnTo>
                    <a:pt x="2950310" y="28540"/>
                  </a:lnTo>
                  <a:lnTo>
                    <a:pt x="2953793" y="28523"/>
                  </a:lnTo>
                  <a:lnTo>
                    <a:pt x="2957276" y="28506"/>
                  </a:lnTo>
                  <a:lnTo>
                    <a:pt x="2960759" y="28490"/>
                  </a:lnTo>
                  <a:lnTo>
                    <a:pt x="2960759" y="28490"/>
                  </a:lnTo>
                  <a:lnTo>
                    <a:pt x="2964243" y="28473"/>
                  </a:lnTo>
                  <a:lnTo>
                    <a:pt x="2967726" y="28456"/>
                  </a:lnTo>
                  <a:lnTo>
                    <a:pt x="2971209" y="28440"/>
                  </a:lnTo>
                  <a:lnTo>
                    <a:pt x="2974692" y="28423"/>
                  </a:lnTo>
                  <a:lnTo>
                    <a:pt x="2978176" y="28406"/>
                  </a:lnTo>
                  <a:lnTo>
                    <a:pt x="2981659" y="28390"/>
                  </a:lnTo>
                  <a:lnTo>
                    <a:pt x="2985142" y="28373"/>
                  </a:lnTo>
                  <a:lnTo>
                    <a:pt x="2988625" y="28357"/>
                  </a:lnTo>
                  <a:lnTo>
                    <a:pt x="2992109" y="28485"/>
                  </a:lnTo>
                  <a:lnTo>
                    <a:pt x="2995592" y="28790"/>
                  </a:lnTo>
                  <a:lnTo>
                    <a:pt x="2999075" y="29093"/>
                  </a:lnTo>
                  <a:lnTo>
                    <a:pt x="3002558" y="29396"/>
                  </a:lnTo>
                  <a:lnTo>
                    <a:pt x="3006042" y="29697"/>
                  </a:lnTo>
                  <a:lnTo>
                    <a:pt x="3009525" y="29997"/>
                  </a:lnTo>
                  <a:lnTo>
                    <a:pt x="3013008" y="30296"/>
                  </a:lnTo>
                  <a:lnTo>
                    <a:pt x="3016491" y="30593"/>
                  </a:lnTo>
                  <a:lnTo>
                    <a:pt x="3019975" y="30889"/>
                  </a:lnTo>
                  <a:lnTo>
                    <a:pt x="3023458" y="31185"/>
                  </a:lnTo>
                  <a:lnTo>
                    <a:pt x="3026941" y="31304"/>
                  </a:lnTo>
                  <a:lnTo>
                    <a:pt x="3030424" y="31297"/>
                  </a:lnTo>
                  <a:lnTo>
                    <a:pt x="3033908" y="31290"/>
                  </a:lnTo>
                  <a:lnTo>
                    <a:pt x="3037391" y="31283"/>
                  </a:lnTo>
                  <a:lnTo>
                    <a:pt x="3040874" y="31275"/>
                  </a:lnTo>
                  <a:lnTo>
                    <a:pt x="3044357" y="31268"/>
                  </a:lnTo>
                  <a:lnTo>
                    <a:pt x="3047841" y="31261"/>
                  </a:lnTo>
                  <a:lnTo>
                    <a:pt x="3051324" y="31254"/>
                  </a:lnTo>
                  <a:lnTo>
                    <a:pt x="3054807" y="31247"/>
                  </a:lnTo>
                  <a:lnTo>
                    <a:pt x="3058290" y="31240"/>
                  </a:lnTo>
                  <a:lnTo>
                    <a:pt x="3061774" y="31503"/>
                  </a:lnTo>
                  <a:lnTo>
                    <a:pt x="3065257" y="31875"/>
                  </a:lnTo>
                  <a:lnTo>
                    <a:pt x="3068740" y="32246"/>
                  </a:lnTo>
                  <a:lnTo>
                    <a:pt x="3072223" y="32615"/>
                  </a:lnTo>
                  <a:lnTo>
                    <a:pt x="3075707" y="32982"/>
                  </a:lnTo>
                  <a:lnTo>
                    <a:pt x="3079190" y="33348"/>
                  </a:lnTo>
                  <a:lnTo>
                    <a:pt x="3082673" y="33739"/>
                  </a:lnTo>
                  <a:lnTo>
                    <a:pt x="3086156" y="34310"/>
                  </a:lnTo>
                  <a:lnTo>
                    <a:pt x="3089640" y="34878"/>
                  </a:lnTo>
                  <a:lnTo>
                    <a:pt x="3093123" y="35443"/>
                  </a:lnTo>
                  <a:lnTo>
                    <a:pt x="3096606" y="36466"/>
                  </a:lnTo>
                  <a:lnTo>
                    <a:pt x="3100089" y="37566"/>
                  </a:lnTo>
                  <a:lnTo>
                    <a:pt x="3103573" y="38656"/>
                  </a:lnTo>
                  <a:lnTo>
                    <a:pt x="3107056" y="39047"/>
                  </a:lnTo>
                  <a:lnTo>
                    <a:pt x="3110539" y="38877"/>
                  </a:lnTo>
                  <a:lnTo>
                    <a:pt x="3114022" y="38707"/>
                  </a:lnTo>
                  <a:lnTo>
                    <a:pt x="3117506" y="38537"/>
                  </a:lnTo>
                  <a:lnTo>
                    <a:pt x="3120989" y="38368"/>
                  </a:lnTo>
                  <a:lnTo>
                    <a:pt x="3124472" y="38198"/>
                  </a:lnTo>
                  <a:lnTo>
                    <a:pt x="3127955" y="38029"/>
                  </a:lnTo>
                  <a:lnTo>
                    <a:pt x="3131439" y="37860"/>
                  </a:lnTo>
                  <a:lnTo>
                    <a:pt x="3134922" y="37691"/>
                  </a:lnTo>
                  <a:lnTo>
                    <a:pt x="3138405" y="37523"/>
                  </a:lnTo>
                  <a:lnTo>
                    <a:pt x="3141888" y="37355"/>
                  </a:lnTo>
                  <a:lnTo>
                    <a:pt x="3145372" y="37186"/>
                  </a:lnTo>
                  <a:lnTo>
                    <a:pt x="3148855" y="37018"/>
                  </a:lnTo>
                  <a:lnTo>
                    <a:pt x="3152338" y="36851"/>
                  </a:lnTo>
                  <a:lnTo>
                    <a:pt x="3155821" y="36683"/>
                  </a:lnTo>
                  <a:lnTo>
                    <a:pt x="3159304" y="36516"/>
                  </a:lnTo>
                  <a:lnTo>
                    <a:pt x="3162788" y="36349"/>
                  </a:lnTo>
                  <a:lnTo>
                    <a:pt x="3166271" y="36182"/>
                  </a:lnTo>
                  <a:lnTo>
                    <a:pt x="3169754" y="36015"/>
                  </a:lnTo>
                  <a:lnTo>
                    <a:pt x="3173237" y="35848"/>
                  </a:lnTo>
                  <a:lnTo>
                    <a:pt x="3176721" y="35682"/>
                  </a:lnTo>
                  <a:lnTo>
                    <a:pt x="3180204" y="35516"/>
                  </a:lnTo>
                  <a:lnTo>
                    <a:pt x="3183687" y="35350"/>
                  </a:lnTo>
                  <a:lnTo>
                    <a:pt x="3187170" y="35981"/>
                  </a:lnTo>
                  <a:lnTo>
                    <a:pt x="3190654" y="37318"/>
                  </a:lnTo>
                  <a:lnTo>
                    <a:pt x="3194137" y="38642"/>
                  </a:lnTo>
                  <a:lnTo>
                    <a:pt x="3197620" y="39875"/>
                  </a:lnTo>
                  <a:lnTo>
                    <a:pt x="3201103" y="40850"/>
                  </a:lnTo>
                  <a:lnTo>
                    <a:pt x="3204587" y="41817"/>
                  </a:lnTo>
                  <a:lnTo>
                    <a:pt x="3208070" y="42777"/>
                  </a:lnTo>
                  <a:lnTo>
                    <a:pt x="3211553" y="43579"/>
                  </a:lnTo>
                  <a:lnTo>
                    <a:pt x="3215036" y="44367"/>
                  </a:lnTo>
                  <a:lnTo>
                    <a:pt x="3218520" y="45150"/>
                  </a:lnTo>
                  <a:lnTo>
                    <a:pt x="3222003" y="49536"/>
                  </a:lnTo>
                  <a:lnTo>
                    <a:pt x="3222003" y="49536"/>
                  </a:lnTo>
                  <a:lnTo>
                    <a:pt x="3225486" y="50557"/>
                  </a:lnTo>
                  <a:lnTo>
                    <a:pt x="3228969" y="51569"/>
                  </a:lnTo>
                  <a:lnTo>
                    <a:pt x="3232453" y="52234"/>
                  </a:lnTo>
                  <a:lnTo>
                    <a:pt x="3235936" y="52316"/>
                  </a:lnTo>
                  <a:lnTo>
                    <a:pt x="3239419" y="52397"/>
                  </a:lnTo>
                  <a:lnTo>
                    <a:pt x="3242902" y="52479"/>
                  </a:lnTo>
                  <a:lnTo>
                    <a:pt x="3246386" y="52560"/>
                  </a:lnTo>
                  <a:lnTo>
                    <a:pt x="3249869" y="52640"/>
                  </a:lnTo>
                  <a:lnTo>
                    <a:pt x="3253352" y="52721"/>
                  </a:lnTo>
                  <a:lnTo>
                    <a:pt x="3256835" y="55192"/>
                  </a:lnTo>
                  <a:lnTo>
                    <a:pt x="3260319" y="55384"/>
                  </a:lnTo>
                  <a:lnTo>
                    <a:pt x="3263802" y="55575"/>
                  </a:lnTo>
                  <a:lnTo>
                    <a:pt x="3267285" y="55787"/>
                  </a:lnTo>
                  <a:lnTo>
                    <a:pt x="3270768" y="56020"/>
                  </a:lnTo>
                  <a:lnTo>
                    <a:pt x="3274252" y="56252"/>
                  </a:lnTo>
                  <a:lnTo>
                    <a:pt x="3277735" y="56483"/>
                  </a:lnTo>
                  <a:lnTo>
                    <a:pt x="3281218" y="56713"/>
                  </a:lnTo>
                  <a:lnTo>
                    <a:pt x="3284701" y="56942"/>
                  </a:lnTo>
                  <a:lnTo>
                    <a:pt x="3288185" y="57171"/>
                  </a:lnTo>
                  <a:lnTo>
                    <a:pt x="3291668" y="57515"/>
                  </a:lnTo>
                  <a:lnTo>
                    <a:pt x="3295151" y="57868"/>
                  </a:lnTo>
                  <a:lnTo>
                    <a:pt x="3298634" y="58219"/>
                  </a:lnTo>
                  <a:lnTo>
                    <a:pt x="3302118" y="58248"/>
                  </a:lnTo>
                  <a:lnTo>
                    <a:pt x="3305601" y="58090"/>
                  </a:lnTo>
                  <a:lnTo>
                    <a:pt x="3309084" y="57932"/>
                  </a:lnTo>
                  <a:lnTo>
                    <a:pt x="3312567" y="57774"/>
                  </a:lnTo>
                  <a:lnTo>
                    <a:pt x="3316051" y="57616"/>
                  </a:lnTo>
                  <a:lnTo>
                    <a:pt x="3319534" y="57459"/>
                  </a:lnTo>
                  <a:lnTo>
                    <a:pt x="3323017" y="57301"/>
                  </a:lnTo>
                  <a:lnTo>
                    <a:pt x="3326500" y="57144"/>
                  </a:lnTo>
                  <a:lnTo>
                    <a:pt x="3329984" y="56987"/>
                  </a:lnTo>
                  <a:lnTo>
                    <a:pt x="3333467" y="56830"/>
                  </a:lnTo>
                  <a:lnTo>
                    <a:pt x="3336950" y="56673"/>
                  </a:lnTo>
                  <a:lnTo>
                    <a:pt x="3340433" y="56516"/>
                  </a:lnTo>
                  <a:lnTo>
                    <a:pt x="3343917" y="56360"/>
                  </a:lnTo>
                  <a:lnTo>
                    <a:pt x="3347400" y="56204"/>
                  </a:lnTo>
                  <a:lnTo>
                    <a:pt x="3350883" y="56048"/>
                  </a:lnTo>
                  <a:lnTo>
                    <a:pt x="3354366" y="55892"/>
                  </a:lnTo>
                  <a:lnTo>
                    <a:pt x="3357850" y="55776"/>
                  </a:lnTo>
                  <a:lnTo>
                    <a:pt x="3361333" y="55835"/>
                  </a:lnTo>
                  <a:lnTo>
                    <a:pt x="3364816" y="55894"/>
                  </a:lnTo>
                  <a:lnTo>
                    <a:pt x="3368299" y="55953"/>
                  </a:lnTo>
                  <a:lnTo>
                    <a:pt x="3371783" y="56012"/>
                  </a:lnTo>
                  <a:lnTo>
                    <a:pt x="3375266" y="56070"/>
                  </a:lnTo>
                  <a:lnTo>
                    <a:pt x="3378749" y="56129"/>
                  </a:lnTo>
                  <a:lnTo>
                    <a:pt x="3382232" y="56363"/>
                  </a:lnTo>
                  <a:lnTo>
                    <a:pt x="3385716" y="56710"/>
                  </a:lnTo>
                  <a:lnTo>
                    <a:pt x="3389199" y="57056"/>
                  </a:lnTo>
                  <a:lnTo>
                    <a:pt x="3392682" y="57296"/>
                  </a:lnTo>
                  <a:lnTo>
                    <a:pt x="3396165" y="57312"/>
                  </a:lnTo>
                  <a:lnTo>
                    <a:pt x="3399649" y="57327"/>
                  </a:lnTo>
                  <a:lnTo>
                    <a:pt x="3403132" y="59214"/>
                  </a:lnTo>
                  <a:lnTo>
                    <a:pt x="3406615" y="59201"/>
                  </a:lnTo>
                  <a:lnTo>
                    <a:pt x="3410098" y="59187"/>
                  </a:lnTo>
                  <a:lnTo>
                    <a:pt x="3413582" y="59174"/>
                  </a:lnTo>
                  <a:lnTo>
                    <a:pt x="3417065" y="59200"/>
                  </a:lnTo>
                  <a:lnTo>
                    <a:pt x="3420548" y="59240"/>
                  </a:lnTo>
                  <a:lnTo>
                    <a:pt x="3424031" y="59280"/>
                  </a:lnTo>
                  <a:lnTo>
                    <a:pt x="3427515" y="59723"/>
                  </a:lnTo>
                  <a:lnTo>
                    <a:pt x="3430998" y="59682"/>
                  </a:lnTo>
                  <a:lnTo>
                    <a:pt x="3434481" y="59642"/>
                  </a:lnTo>
                  <a:lnTo>
                    <a:pt x="3437964" y="59582"/>
                  </a:lnTo>
                  <a:lnTo>
                    <a:pt x="3441447" y="59422"/>
                  </a:lnTo>
                  <a:lnTo>
                    <a:pt x="3444931" y="59262"/>
                  </a:lnTo>
                  <a:lnTo>
                    <a:pt x="3448414" y="59103"/>
                  </a:lnTo>
                  <a:lnTo>
                    <a:pt x="3451897" y="58943"/>
                  </a:lnTo>
                  <a:lnTo>
                    <a:pt x="3455380" y="58784"/>
                  </a:lnTo>
                  <a:lnTo>
                    <a:pt x="3458864" y="58624"/>
                  </a:lnTo>
                  <a:lnTo>
                    <a:pt x="3462347" y="60172"/>
                  </a:lnTo>
                  <a:lnTo>
                    <a:pt x="3465830" y="60106"/>
                  </a:lnTo>
                  <a:lnTo>
                    <a:pt x="3469313" y="60039"/>
                  </a:lnTo>
                  <a:lnTo>
                    <a:pt x="3472797" y="61232"/>
                  </a:lnTo>
                  <a:lnTo>
                    <a:pt x="3476280" y="61061"/>
                  </a:lnTo>
                  <a:lnTo>
                    <a:pt x="3479763" y="60890"/>
                  </a:lnTo>
                  <a:lnTo>
                    <a:pt x="3483246" y="60719"/>
                  </a:lnTo>
                  <a:lnTo>
                    <a:pt x="3483246" y="60805"/>
                  </a:lnTo>
                  <a:lnTo>
                    <a:pt x="3483246" y="60890"/>
                  </a:lnTo>
                  <a:lnTo>
                    <a:pt x="3483246" y="60976"/>
                  </a:lnTo>
                  <a:lnTo>
                    <a:pt x="3483246" y="61061"/>
                  </a:lnTo>
                  <a:lnTo>
                    <a:pt x="3483246" y="61147"/>
                  </a:lnTo>
                  <a:lnTo>
                    <a:pt x="3483246" y="61232"/>
                  </a:lnTo>
                  <a:lnTo>
                    <a:pt x="3483246" y="61318"/>
                  </a:lnTo>
                  <a:lnTo>
                    <a:pt x="3483246" y="61403"/>
                  </a:lnTo>
                  <a:lnTo>
                    <a:pt x="3483246" y="61488"/>
                  </a:lnTo>
                  <a:lnTo>
                    <a:pt x="3483246" y="6157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952302"/>
              <a:ext cx="3483246" cy="599764"/>
            </a:xfrm>
            <a:custGeom>
              <a:avLst/>
              <a:gdLst/>
              <a:ahLst/>
              <a:cxnLst/>
              <a:rect l="0" t="0" r="0" b="0"/>
              <a:pathLst>
                <a:path w="3483246" h="599764">
                  <a:moveTo>
                    <a:pt x="0" y="599764"/>
                  </a:moveTo>
                  <a:lnTo>
                    <a:pt x="3483" y="485952"/>
                  </a:lnTo>
                  <a:lnTo>
                    <a:pt x="6966" y="379342"/>
                  </a:lnTo>
                  <a:lnTo>
                    <a:pt x="10449" y="279271"/>
                  </a:lnTo>
                  <a:lnTo>
                    <a:pt x="13932" y="301816"/>
                  </a:lnTo>
                  <a:lnTo>
                    <a:pt x="17416" y="235126"/>
                  </a:lnTo>
                  <a:lnTo>
                    <a:pt x="20899" y="171172"/>
                  </a:lnTo>
                  <a:lnTo>
                    <a:pt x="24382" y="212251"/>
                  </a:lnTo>
                  <a:lnTo>
                    <a:pt x="27865" y="163820"/>
                  </a:lnTo>
                  <a:lnTo>
                    <a:pt x="31349" y="116882"/>
                  </a:lnTo>
                  <a:lnTo>
                    <a:pt x="34832" y="119316"/>
                  </a:lnTo>
                  <a:lnTo>
                    <a:pt x="38315" y="78462"/>
                  </a:lnTo>
                  <a:lnTo>
                    <a:pt x="41798" y="38704"/>
                  </a:lnTo>
                  <a:lnTo>
                    <a:pt x="45282" y="0"/>
                  </a:lnTo>
                  <a:lnTo>
                    <a:pt x="48765" y="201849"/>
                  </a:lnTo>
                  <a:lnTo>
                    <a:pt x="52248" y="176878"/>
                  </a:lnTo>
                  <a:lnTo>
                    <a:pt x="55731" y="152307"/>
                  </a:lnTo>
                  <a:lnTo>
                    <a:pt x="59215" y="192197"/>
                  </a:lnTo>
                  <a:lnTo>
                    <a:pt x="62698" y="171172"/>
                  </a:lnTo>
                  <a:lnTo>
                    <a:pt x="66181" y="150433"/>
                  </a:lnTo>
                  <a:lnTo>
                    <a:pt x="69664" y="222122"/>
                  </a:lnTo>
                  <a:lnTo>
                    <a:pt x="73148" y="205378"/>
                  </a:lnTo>
                  <a:lnTo>
                    <a:pt x="76631" y="188813"/>
                  </a:lnTo>
                  <a:lnTo>
                    <a:pt x="80114" y="172426"/>
                  </a:lnTo>
                  <a:lnTo>
                    <a:pt x="83597" y="163820"/>
                  </a:lnTo>
                  <a:lnTo>
                    <a:pt x="87081" y="148012"/>
                  </a:lnTo>
                  <a:lnTo>
                    <a:pt x="90564" y="132366"/>
                  </a:lnTo>
                  <a:lnTo>
                    <a:pt x="94047" y="125217"/>
                  </a:lnTo>
                  <a:lnTo>
                    <a:pt x="97530" y="122102"/>
                  </a:lnTo>
                  <a:lnTo>
                    <a:pt x="101014" y="119166"/>
                  </a:lnTo>
                  <a:lnTo>
                    <a:pt x="104497" y="153846"/>
                  </a:lnTo>
                  <a:lnTo>
                    <a:pt x="107980" y="142881"/>
                  </a:lnTo>
                  <a:lnTo>
                    <a:pt x="111463" y="132100"/>
                  </a:lnTo>
                  <a:lnTo>
                    <a:pt x="114947" y="279459"/>
                  </a:lnTo>
                  <a:lnTo>
                    <a:pt x="118430" y="272489"/>
                  </a:lnTo>
                  <a:lnTo>
                    <a:pt x="121913" y="265633"/>
                  </a:lnTo>
                  <a:lnTo>
                    <a:pt x="125396" y="258890"/>
                  </a:lnTo>
                  <a:lnTo>
                    <a:pt x="128880" y="306275"/>
                  </a:lnTo>
                  <a:lnTo>
                    <a:pt x="132363" y="299710"/>
                  </a:lnTo>
                  <a:lnTo>
                    <a:pt x="135846" y="293203"/>
                  </a:lnTo>
                  <a:lnTo>
                    <a:pt x="139329" y="328805"/>
                  </a:lnTo>
                  <a:lnTo>
                    <a:pt x="142813" y="323107"/>
                  </a:lnTo>
                  <a:lnTo>
                    <a:pt x="146296" y="317453"/>
                  </a:lnTo>
                  <a:lnTo>
                    <a:pt x="149779" y="311843"/>
                  </a:lnTo>
                  <a:lnTo>
                    <a:pt x="153262" y="306275"/>
                  </a:lnTo>
                  <a:lnTo>
                    <a:pt x="156746" y="300750"/>
                  </a:lnTo>
                  <a:lnTo>
                    <a:pt x="160229" y="295267"/>
                  </a:lnTo>
                  <a:lnTo>
                    <a:pt x="163712" y="306773"/>
                  </a:lnTo>
                  <a:lnTo>
                    <a:pt x="167195" y="302137"/>
                  </a:lnTo>
                  <a:lnTo>
                    <a:pt x="170679" y="297550"/>
                  </a:lnTo>
                  <a:lnTo>
                    <a:pt x="174162" y="293012"/>
                  </a:lnTo>
                  <a:lnTo>
                    <a:pt x="177645" y="288522"/>
                  </a:lnTo>
                  <a:lnTo>
                    <a:pt x="181128" y="284078"/>
                  </a:lnTo>
                  <a:lnTo>
                    <a:pt x="184612" y="288845"/>
                  </a:lnTo>
                  <a:lnTo>
                    <a:pt x="188095" y="285362"/>
                  </a:lnTo>
                  <a:lnTo>
                    <a:pt x="191578" y="281930"/>
                  </a:lnTo>
                  <a:lnTo>
                    <a:pt x="195061" y="278549"/>
                  </a:lnTo>
                  <a:lnTo>
                    <a:pt x="198545" y="275218"/>
                  </a:lnTo>
                  <a:lnTo>
                    <a:pt x="202028" y="271936"/>
                  </a:lnTo>
                  <a:lnTo>
                    <a:pt x="205511" y="268701"/>
                  </a:lnTo>
                  <a:lnTo>
                    <a:pt x="208994" y="270911"/>
                  </a:lnTo>
                  <a:lnTo>
                    <a:pt x="212478" y="268040"/>
                  </a:lnTo>
                  <a:lnTo>
                    <a:pt x="215961" y="265213"/>
                  </a:lnTo>
                  <a:lnTo>
                    <a:pt x="219444" y="261650"/>
                  </a:lnTo>
                  <a:lnTo>
                    <a:pt x="222927" y="257339"/>
                  </a:lnTo>
                  <a:lnTo>
                    <a:pt x="226411" y="253053"/>
                  </a:lnTo>
                  <a:lnTo>
                    <a:pt x="229894" y="264178"/>
                  </a:lnTo>
                  <a:lnTo>
                    <a:pt x="233377" y="261071"/>
                  </a:lnTo>
                  <a:lnTo>
                    <a:pt x="236860" y="257999"/>
                  </a:lnTo>
                  <a:lnTo>
                    <a:pt x="240344" y="254963"/>
                  </a:lnTo>
                  <a:lnTo>
                    <a:pt x="243827" y="251505"/>
                  </a:lnTo>
                  <a:lnTo>
                    <a:pt x="247310" y="248037"/>
                  </a:lnTo>
                  <a:lnTo>
                    <a:pt x="250793" y="244598"/>
                  </a:lnTo>
                  <a:lnTo>
                    <a:pt x="254277" y="241189"/>
                  </a:lnTo>
                  <a:lnTo>
                    <a:pt x="257760" y="237808"/>
                  </a:lnTo>
                  <a:lnTo>
                    <a:pt x="261243" y="234456"/>
                  </a:lnTo>
                  <a:lnTo>
                    <a:pt x="264726" y="245402"/>
                  </a:lnTo>
                  <a:lnTo>
                    <a:pt x="268210" y="241220"/>
                  </a:lnTo>
                  <a:lnTo>
                    <a:pt x="271693" y="237048"/>
                  </a:lnTo>
                  <a:lnTo>
                    <a:pt x="275176" y="232956"/>
                  </a:lnTo>
                  <a:lnTo>
                    <a:pt x="278659" y="230120"/>
                  </a:lnTo>
                  <a:lnTo>
                    <a:pt x="282143" y="227311"/>
                  </a:lnTo>
                  <a:lnTo>
                    <a:pt x="285626" y="224529"/>
                  </a:lnTo>
                  <a:lnTo>
                    <a:pt x="289109" y="221774"/>
                  </a:lnTo>
                  <a:lnTo>
                    <a:pt x="292592" y="219045"/>
                  </a:lnTo>
                  <a:lnTo>
                    <a:pt x="296075" y="216342"/>
                  </a:lnTo>
                  <a:lnTo>
                    <a:pt x="299559" y="213664"/>
                  </a:lnTo>
                  <a:lnTo>
                    <a:pt x="303042" y="211012"/>
                  </a:lnTo>
                  <a:lnTo>
                    <a:pt x="306525" y="208384"/>
                  </a:lnTo>
                  <a:lnTo>
                    <a:pt x="310008" y="219967"/>
                  </a:lnTo>
                  <a:lnTo>
                    <a:pt x="313492" y="216873"/>
                  </a:lnTo>
                  <a:lnTo>
                    <a:pt x="316975" y="213797"/>
                  </a:lnTo>
                  <a:lnTo>
                    <a:pt x="320458" y="210740"/>
                  </a:lnTo>
                  <a:lnTo>
                    <a:pt x="323941" y="207701"/>
                  </a:lnTo>
                  <a:lnTo>
                    <a:pt x="327425" y="204681"/>
                  </a:lnTo>
                  <a:lnTo>
                    <a:pt x="330908" y="201679"/>
                  </a:lnTo>
                  <a:lnTo>
                    <a:pt x="334391" y="204096"/>
                  </a:lnTo>
                  <a:lnTo>
                    <a:pt x="337874" y="202325"/>
                  </a:lnTo>
                  <a:lnTo>
                    <a:pt x="341358" y="200576"/>
                  </a:lnTo>
                  <a:lnTo>
                    <a:pt x="344841" y="210610"/>
                  </a:lnTo>
                  <a:lnTo>
                    <a:pt x="348324" y="208446"/>
                  </a:lnTo>
                  <a:lnTo>
                    <a:pt x="351807" y="206301"/>
                  </a:lnTo>
                  <a:lnTo>
                    <a:pt x="355291" y="204175"/>
                  </a:lnTo>
                  <a:lnTo>
                    <a:pt x="358774" y="202068"/>
                  </a:lnTo>
                  <a:lnTo>
                    <a:pt x="362257" y="199979"/>
                  </a:lnTo>
                  <a:lnTo>
                    <a:pt x="365740" y="197909"/>
                  </a:lnTo>
                  <a:lnTo>
                    <a:pt x="369224" y="196507"/>
                  </a:lnTo>
                  <a:lnTo>
                    <a:pt x="372707" y="195353"/>
                  </a:lnTo>
                  <a:lnTo>
                    <a:pt x="376190" y="194213"/>
                  </a:lnTo>
                  <a:lnTo>
                    <a:pt x="379673" y="192112"/>
                  </a:lnTo>
                  <a:lnTo>
                    <a:pt x="383157" y="188813"/>
                  </a:lnTo>
                  <a:lnTo>
                    <a:pt x="386640" y="185522"/>
                  </a:lnTo>
                  <a:lnTo>
                    <a:pt x="390123" y="216132"/>
                  </a:lnTo>
                  <a:lnTo>
                    <a:pt x="393606" y="213845"/>
                  </a:lnTo>
                  <a:lnTo>
                    <a:pt x="397090" y="211572"/>
                  </a:lnTo>
                  <a:lnTo>
                    <a:pt x="400573" y="209311"/>
                  </a:lnTo>
                  <a:lnTo>
                    <a:pt x="404056" y="220560"/>
                  </a:lnTo>
                  <a:lnTo>
                    <a:pt x="407539" y="218543"/>
                  </a:lnTo>
                  <a:lnTo>
                    <a:pt x="411023" y="216540"/>
                  </a:lnTo>
                  <a:lnTo>
                    <a:pt x="414506" y="214549"/>
                  </a:lnTo>
                  <a:lnTo>
                    <a:pt x="417989" y="212571"/>
                  </a:lnTo>
                  <a:lnTo>
                    <a:pt x="421472" y="210606"/>
                  </a:lnTo>
                  <a:lnTo>
                    <a:pt x="424956" y="221893"/>
                  </a:lnTo>
                  <a:lnTo>
                    <a:pt x="428439" y="222153"/>
                  </a:lnTo>
                  <a:lnTo>
                    <a:pt x="431922" y="222409"/>
                  </a:lnTo>
                  <a:lnTo>
                    <a:pt x="435405" y="222660"/>
                  </a:lnTo>
                  <a:lnTo>
                    <a:pt x="435405" y="223732"/>
                  </a:lnTo>
                  <a:lnTo>
                    <a:pt x="435405" y="224797"/>
                  </a:lnTo>
                  <a:lnTo>
                    <a:pt x="435405" y="225856"/>
                  </a:lnTo>
                  <a:lnTo>
                    <a:pt x="435405" y="226909"/>
                  </a:lnTo>
                  <a:lnTo>
                    <a:pt x="438889" y="225529"/>
                  </a:lnTo>
                  <a:lnTo>
                    <a:pt x="442372" y="224160"/>
                  </a:lnTo>
                  <a:lnTo>
                    <a:pt x="445855" y="222803"/>
                  </a:lnTo>
                  <a:lnTo>
                    <a:pt x="449338" y="237717"/>
                  </a:lnTo>
                  <a:lnTo>
                    <a:pt x="452822" y="236665"/>
                  </a:lnTo>
                  <a:lnTo>
                    <a:pt x="456305" y="235624"/>
                  </a:lnTo>
                  <a:lnTo>
                    <a:pt x="459788" y="247364"/>
                  </a:lnTo>
                  <a:lnTo>
                    <a:pt x="463271" y="246050"/>
                  </a:lnTo>
                  <a:lnTo>
                    <a:pt x="466755" y="244746"/>
                  </a:lnTo>
                  <a:lnTo>
                    <a:pt x="470238" y="243452"/>
                  </a:lnTo>
                  <a:lnTo>
                    <a:pt x="473721" y="242167"/>
                  </a:lnTo>
                  <a:lnTo>
                    <a:pt x="477204" y="240892"/>
                  </a:lnTo>
                  <a:lnTo>
                    <a:pt x="480688" y="239627"/>
                  </a:lnTo>
                  <a:lnTo>
                    <a:pt x="484171" y="237992"/>
                  </a:lnTo>
                  <a:lnTo>
                    <a:pt x="487654" y="236295"/>
                  </a:lnTo>
                  <a:lnTo>
                    <a:pt x="491137" y="234606"/>
                  </a:lnTo>
                  <a:lnTo>
                    <a:pt x="494621" y="232925"/>
                  </a:lnTo>
                  <a:lnTo>
                    <a:pt x="498104" y="231253"/>
                  </a:lnTo>
                  <a:lnTo>
                    <a:pt x="501587" y="229589"/>
                  </a:lnTo>
                  <a:lnTo>
                    <a:pt x="505070" y="227933"/>
                  </a:lnTo>
                  <a:lnTo>
                    <a:pt x="508554" y="226285"/>
                  </a:lnTo>
                  <a:lnTo>
                    <a:pt x="512037" y="224645"/>
                  </a:lnTo>
                  <a:lnTo>
                    <a:pt x="515520" y="223013"/>
                  </a:lnTo>
                  <a:lnTo>
                    <a:pt x="519003" y="226571"/>
                  </a:lnTo>
                  <a:lnTo>
                    <a:pt x="522487" y="225680"/>
                  </a:lnTo>
                  <a:lnTo>
                    <a:pt x="525970" y="224797"/>
                  </a:lnTo>
                  <a:lnTo>
                    <a:pt x="529453" y="231886"/>
                  </a:lnTo>
                  <a:lnTo>
                    <a:pt x="532936" y="230108"/>
                  </a:lnTo>
                  <a:lnTo>
                    <a:pt x="536420" y="228336"/>
                  </a:lnTo>
                  <a:lnTo>
                    <a:pt x="539903" y="226570"/>
                  </a:lnTo>
                  <a:lnTo>
                    <a:pt x="543386" y="224810"/>
                  </a:lnTo>
                  <a:lnTo>
                    <a:pt x="546869" y="223057"/>
                  </a:lnTo>
                  <a:lnTo>
                    <a:pt x="550353" y="228208"/>
                  </a:lnTo>
                  <a:lnTo>
                    <a:pt x="553836" y="228114"/>
                  </a:lnTo>
                  <a:lnTo>
                    <a:pt x="557319" y="228022"/>
                  </a:lnTo>
                  <a:lnTo>
                    <a:pt x="560802" y="227931"/>
                  </a:lnTo>
                  <a:lnTo>
                    <a:pt x="564286" y="226704"/>
                  </a:lnTo>
                  <a:lnTo>
                    <a:pt x="567769" y="225226"/>
                  </a:lnTo>
                  <a:lnTo>
                    <a:pt x="571252" y="223755"/>
                  </a:lnTo>
                  <a:lnTo>
                    <a:pt x="574735" y="222291"/>
                  </a:lnTo>
                  <a:lnTo>
                    <a:pt x="578218" y="220833"/>
                  </a:lnTo>
                  <a:lnTo>
                    <a:pt x="581702" y="219381"/>
                  </a:lnTo>
                  <a:lnTo>
                    <a:pt x="585185" y="217935"/>
                  </a:lnTo>
                  <a:lnTo>
                    <a:pt x="588668" y="216496"/>
                  </a:lnTo>
                  <a:lnTo>
                    <a:pt x="592151" y="215063"/>
                  </a:lnTo>
                  <a:lnTo>
                    <a:pt x="595635" y="213637"/>
                  </a:lnTo>
                  <a:lnTo>
                    <a:pt x="599118" y="212730"/>
                  </a:lnTo>
                  <a:lnTo>
                    <a:pt x="602601" y="211858"/>
                  </a:lnTo>
                  <a:lnTo>
                    <a:pt x="606084" y="210992"/>
                  </a:lnTo>
                  <a:lnTo>
                    <a:pt x="609568" y="210132"/>
                  </a:lnTo>
                  <a:lnTo>
                    <a:pt x="613051" y="209279"/>
                  </a:lnTo>
                  <a:lnTo>
                    <a:pt x="616534" y="208431"/>
                  </a:lnTo>
                  <a:lnTo>
                    <a:pt x="620017" y="207726"/>
                  </a:lnTo>
                  <a:lnTo>
                    <a:pt x="623501" y="207261"/>
                  </a:lnTo>
                  <a:lnTo>
                    <a:pt x="626984" y="206800"/>
                  </a:lnTo>
                  <a:lnTo>
                    <a:pt x="630467" y="206362"/>
                  </a:lnTo>
                  <a:lnTo>
                    <a:pt x="633950" y="206153"/>
                  </a:lnTo>
                  <a:lnTo>
                    <a:pt x="637434" y="205947"/>
                  </a:lnTo>
                  <a:lnTo>
                    <a:pt x="640917" y="205742"/>
                  </a:lnTo>
                  <a:lnTo>
                    <a:pt x="644400" y="205540"/>
                  </a:lnTo>
                  <a:lnTo>
                    <a:pt x="647883" y="205339"/>
                  </a:lnTo>
                  <a:lnTo>
                    <a:pt x="651367" y="205141"/>
                  </a:lnTo>
                  <a:lnTo>
                    <a:pt x="654850" y="222386"/>
                  </a:lnTo>
                  <a:lnTo>
                    <a:pt x="658333" y="222552"/>
                  </a:lnTo>
                  <a:lnTo>
                    <a:pt x="661816" y="222717"/>
                  </a:lnTo>
                  <a:lnTo>
                    <a:pt x="665300" y="238972"/>
                  </a:lnTo>
                  <a:lnTo>
                    <a:pt x="668783" y="238845"/>
                  </a:lnTo>
                  <a:lnTo>
                    <a:pt x="672266" y="238718"/>
                  </a:lnTo>
                  <a:lnTo>
                    <a:pt x="675749" y="238593"/>
                  </a:lnTo>
                  <a:lnTo>
                    <a:pt x="679233" y="238115"/>
                  </a:lnTo>
                  <a:lnTo>
                    <a:pt x="682716" y="237610"/>
                  </a:lnTo>
                  <a:lnTo>
                    <a:pt x="686199" y="237109"/>
                  </a:lnTo>
                  <a:lnTo>
                    <a:pt x="689682" y="236974"/>
                  </a:lnTo>
                  <a:lnTo>
                    <a:pt x="693166" y="237050"/>
                  </a:lnTo>
                  <a:lnTo>
                    <a:pt x="696649" y="237124"/>
                  </a:lnTo>
                  <a:lnTo>
                    <a:pt x="696649" y="237124"/>
                  </a:lnTo>
                  <a:lnTo>
                    <a:pt x="700132" y="237070"/>
                  </a:lnTo>
                  <a:lnTo>
                    <a:pt x="703615" y="236770"/>
                  </a:lnTo>
                  <a:lnTo>
                    <a:pt x="707099" y="236472"/>
                  </a:lnTo>
                  <a:lnTo>
                    <a:pt x="710582" y="242749"/>
                  </a:lnTo>
                  <a:lnTo>
                    <a:pt x="714065" y="241718"/>
                  </a:lnTo>
                  <a:lnTo>
                    <a:pt x="717548" y="240692"/>
                  </a:lnTo>
                  <a:lnTo>
                    <a:pt x="721032" y="239670"/>
                  </a:lnTo>
                  <a:lnTo>
                    <a:pt x="724515" y="238651"/>
                  </a:lnTo>
                  <a:lnTo>
                    <a:pt x="727998" y="237637"/>
                  </a:lnTo>
                  <a:lnTo>
                    <a:pt x="731481" y="236627"/>
                  </a:lnTo>
                  <a:lnTo>
                    <a:pt x="734965" y="236729"/>
                  </a:lnTo>
                  <a:lnTo>
                    <a:pt x="738448" y="238045"/>
                  </a:lnTo>
                  <a:lnTo>
                    <a:pt x="741931" y="239340"/>
                  </a:lnTo>
                  <a:lnTo>
                    <a:pt x="745414" y="240242"/>
                  </a:lnTo>
                  <a:lnTo>
                    <a:pt x="748898" y="239489"/>
                  </a:lnTo>
                  <a:lnTo>
                    <a:pt x="752381" y="238739"/>
                  </a:lnTo>
                  <a:lnTo>
                    <a:pt x="755864" y="237994"/>
                  </a:lnTo>
                  <a:lnTo>
                    <a:pt x="759347" y="237252"/>
                  </a:lnTo>
                  <a:lnTo>
                    <a:pt x="762831" y="236514"/>
                  </a:lnTo>
                  <a:lnTo>
                    <a:pt x="766314" y="235780"/>
                  </a:lnTo>
                  <a:lnTo>
                    <a:pt x="769797" y="235049"/>
                  </a:lnTo>
                  <a:lnTo>
                    <a:pt x="773280" y="234322"/>
                  </a:lnTo>
                  <a:lnTo>
                    <a:pt x="776764" y="233599"/>
                  </a:lnTo>
                  <a:lnTo>
                    <a:pt x="780247" y="232861"/>
                  </a:lnTo>
                  <a:lnTo>
                    <a:pt x="783730" y="232088"/>
                  </a:lnTo>
                  <a:lnTo>
                    <a:pt x="787213" y="231318"/>
                  </a:lnTo>
                  <a:lnTo>
                    <a:pt x="790697" y="230552"/>
                  </a:lnTo>
                  <a:lnTo>
                    <a:pt x="794180" y="229789"/>
                  </a:lnTo>
                  <a:lnTo>
                    <a:pt x="797663" y="229030"/>
                  </a:lnTo>
                  <a:lnTo>
                    <a:pt x="801146" y="228274"/>
                  </a:lnTo>
                  <a:lnTo>
                    <a:pt x="804630" y="228155"/>
                  </a:lnTo>
                  <a:lnTo>
                    <a:pt x="808113" y="228262"/>
                  </a:lnTo>
                  <a:lnTo>
                    <a:pt x="811596" y="228369"/>
                  </a:lnTo>
                  <a:lnTo>
                    <a:pt x="815079" y="228095"/>
                  </a:lnTo>
                  <a:lnTo>
                    <a:pt x="818563" y="227356"/>
                  </a:lnTo>
                  <a:lnTo>
                    <a:pt x="822046" y="226620"/>
                  </a:lnTo>
                  <a:lnTo>
                    <a:pt x="825529" y="225887"/>
                  </a:lnTo>
                  <a:lnTo>
                    <a:pt x="829012" y="225158"/>
                  </a:lnTo>
                  <a:lnTo>
                    <a:pt x="832496" y="224432"/>
                  </a:lnTo>
                  <a:lnTo>
                    <a:pt x="835979" y="223709"/>
                  </a:lnTo>
                  <a:lnTo>
                    <a:pt x="839462" y="223283"/>
                  </a:lnTo>
                  <a:lnTo>
                    <a:pt x="842945" y="222904"/>
                  </a:lnTo>
                  <a:lnTo>
                    <a:pt x="846429" y="222528"/>
                  </a:lnTo>
                  <a:lnTo>
                    <a:pt x="849912" y="223060"/>
                  </a:lnTo>
                  <a:lnTo>
                    <a:pt x="853395" y="222353"/>
                  </a:lnTo>
                  <a:lnTo>
                    <a:pt x="856878" y="221649"/>
                  </a:lnTo>
                  <a:lnTo>
                    <a:pt x="860361" y="220947"/>
                  </a:lnTo>
                  <a:lnTo>
                    <a:pt x="863845" y="220249"/>
                  </a:lnTo>
                  <a:lnTo>
                    <a:pt x="867328" y="219554"/>
                  </a:lnTo>
                  <a:lnTo>
                    <a:pt x="870811" y="218862"/>
                  </a:lnTo>
                  <a:lnTo>
                    <a:pt x="870811" y="219409"/>
                  </a:lnTo>
                  <a:lnTo>
                    <a:pt x="870811" y="219955"/>
                  </a:lnTo>
                  <a:lnTo>
                    <a:pt x="870811" y="220499"/>
                  </a:lnTo>
                  <a:lnTo>
                    <a:pt x="870811" y="221042"/>
                  </a:lnTo>
                  <a:lnTo>
                    <a:pt x="874294" y="220927"/>
                  </a:lnTo>
                  <a:lnTo>
                    <a:pt x="877778" y="220814"/>
                  </a:lnTo>
                  <a:lnTo>
                    <a:pt x="881261" y="220701"/>
                  </a:lnTo>
                  <a:lnTo>
                    <a:pt x="884744" y="220589"/>
                  </a:lnTo>
                  <a:lnTo>
                    <a:pt x="888227" y="220478"/>
                  </a:lnTo>
                  <a:lnTo>
                    <a:pt x="891711" y="220368"/>
                  </a:lnTo>
                  <a:lnTo>
                    <a:pt x="895194" y="220427"/>
                  </a:lnTo>
                  <a:lnTo>
                    <a:pt x="898677" y="220718"/>
                  </a:lnTo>
                  <a:lnTo>
                    <a:pt x="902160" y="221006"/>
                  </a:lnTo>
                  <a:lnTo>
                    <a:pt x="905644" y="221104"/>
                  </a:lnTo>
                  <a:lnTo>
                    <a:pt x="909127" y="219965"/>
                  </a:lnTo>
                  <a:lnTo>
                    <a:pt x="912610" y="218829"/>
                  </a:lnTo>
                  <a:lnTo>
                    <a:pt x="916093" y="217694"/>
                  </a:lnTo>
                  <a:lnTo>
                    <a:pt x="919577" y="216560"/>
                  </a:lnTo>
                  <a:lnTo>
                    <a:pt x="923060" y="215429"/>
                  </a:lnTo>
                  <a:lnTo>
                    <a:pt x="926543" y="214300"/>
                  </a:lnTo>
                  <a:lnTo>
                    <a:pt x="930026" y="213173"/>
                  </a:lnTo>
                  <a:lnTo>
                    <a:pt x="933510" y="212047"/>
                  </a:lnTo>
                  <a:lnTo>
                    <a:pt x="936993" y="210923"/>
                  </a:lnTo>
                  <a:lnTo>
                    <a:pt x="940476" y="210014"/>
                  </a:lnTo>
                  <a:lnTo>
                    <a:pt x="943959" y="209702"/>
                  </a:lnTo>
                  <a:lnTo>
                    <a:pt x="947443" y="209392"/>
                  </a:lnTo>
                  <a:lnTo>
                    <a:pt x="950926" y="209083"/>
                  </a:lnTo>
                  <a:lnTo>
                    <a:pt x="954409" y="208777"/>
                  </a:lnTo>
                  <a:lnTo>
                    <a:pt x="957892" y="208472"/>
                  </a:lnTo>
                  <a:lnTo>
                    <a:pt x="961376" y="208169"/>
                  </a:lnTo>
                  <a:lnTo>
                    <a:pt x="964859" y="208628"/>
                  </a:lnTo>
                  <a:lnTo>
                    <a:pt x="968342" y="209432"/>
                  </a:lnTo>
                  <a:lnTo>
                    <a:pt x="971825" y="210226"/>
                  </a:lnTo>
                  <a:lnTo>
                    <a:pt x="975309" y="211011"/>
                  </a:lnTo>
                  <a:lnTo>
                    <a:pt x="978792" y="211788"/>
                  </a:lnTo>
                  <a:lnTo>
                    <a:pt x="982275" y="212556"/>
                  </a:lnTo>
                  <a:lnTo>
                    <a:pt x="985758" y="213299"/>
                  </a:lnTo>
                  <a:lnTo>
                    <a:pt x="989242" y="213900"/>
                  </a:lnTo>
                  <a:lnTo>
                    <a:pt x="992725" y="214495"/>
                  </a:lnTo>
                  <a:lnTo>
                    <a:pt x="996208" y="215084"/>
                  </a:lnTo>
                  <a:lnTo>
                    <a:pt x="999691" y="222821"/>
                  </a:lnTo>
                  <a:lnTo>
                    <a:pt x="1003175" y="222220"/>
                  </a:lnTo>
                  <a:lnTo>
                    <a:pt x="1006658" y="221620"/>
                  </a:lnTo>
                  <a:lnTo>
                    <a:pt x="1010141" y="222141"/>
                  </a:lnTo>
                  <a:lnTo>
                    <a:pt x="1013624" y="223651"/>
                  </a:lnTo>
                  <a:lnTo>
                    <a:pt x="1017108" y="225138"/>
                  </a:lnTo>
                  <a:lnTo>
                    <a:pt x="1020591" y="232393"/>
                  </a:lnTo>
                  <a:lnTo>
                    <a:pt x="1024074" y="232131"/>
                  </a:lnTo>
                  <a:lnTo>
                    <a:pt x="1027557" y="231871"/>
                  </a:lnTo>
                  <a:lnTo>
                    <a:pt x="1031041" y="231613"/>
                  </a:lnTo>
                  <a:lnTo>
                    <a:pt x="1034524" y="231356"/>
                  </a:lnTo>
                  <a:lnTo>
                    <a:pt x="1038007" y="231100"/>
                  </a:lnTo>
                  <a:lnTo>
                    <a:pt x="1041490" y="230845"/>
                  </a:lnTo>
                  <a:lnTo>
                    <a:pt x="1044974" y="239510"/>
                  </a:lnTo>
                  <a:lnTo>
                    <a:pt x="1048457" y="239427"/>
                  </a:lnTo>
                  <a:lnTo>
                    <a:pt x="1051940" y="239345"/>
                  </a:lnTo>
                  <a:lnTo>
                    <a:pt x="1055423" y="239263"/>
                  </a:lnTo>
                  <a:lnTo>
                    <a:pt x="1058907" y="239182"/>
                  </a:lnTo>
                  <a:lnTo>
                    <a:pt x="1062390" y="239101"/>
                  </a:lnTo>
                  <a:lnTo>
                    <a:pt x="1065873" y="238972"/>
                  </a:lnTo>
                  <a:lnTo>
                    <a:pt x="1069356" y="238283"/>
                  </a:lnTo>
                  <a:lnTo>
                    <a:pt x="1072840" y="237595"/>
                  </a:lnTo>
                  <a:lnTo>
                    <a:pt x="1076323" y="236909"/>
                  </a:lnTo>
                  <a:lnTo>
                    <a:pt x="1079806" y="236225"/>
                  </a:lnTo>
                  <a:lnTo>
                    <a:pt x="1083289" y="235543"/>
                  </a:lnTo>
                  <a:lnTo>
                    <a:pt x="1086773" y="234862"/>
                  </a:lnTo>
                  <a:lnTo>
                    <a:pt x="1090256" y="234184"/>
                  </a:lnTo>
                  <a:lnTo>
                    <a:pt x="1093739" y="233507"/>
                  </a:lnTo>
                  <a:lnTo>
                    <a:pt x="1097222" y="232832"/>
                  </a:lnTo>
                  <a:lnTo>
                    <a:pt x="1100706" y="232159"/>
                  </a:lnTo>
                  <a:lnTo>
                    <a:pt x="1104189" y="231488"/>
                  </a:lnTo>
                  <a:lnTo>
                    <a:pt x="1107672" y="230818"/>
                  </a:lnTo>
                  <a:lnTo>
                    <a:pt x="1111155" y="230150"/>
                  </a:lnTo>
                  <a:lnTo>
                    <a:pt x="1114639" y="229484"/>
                  </a:lnTo>
                  <a:lnTo>
                    <a:pt x="1118122" y="228820"/>
                  </a:lnTo>
                  <a:lnTo>
                    <a:pt x="1121605" y="228158"/>
                  </a:lnTo>
                  <a:lnTo>
                    <a:pt x="1125088" y="236625"/>
                  </a:lnTo>
                  <a:lnTo>
                    <a:pt x="1128572" y="236030"/>
                  </a:lnTo>
                  <a:lnTo>
                    <a:pt x="1132055" y="235435"/>
                  </a:lnTo>
                  <a:lnTo>
                    <a:pt x="1135538" y="234843"/>
                  </a:lnTo>
                  <a:lnTo>
                    <a:pt x="1139021" y="234252"/>
                  </a:lnTo>
                  <a:lnTo>
                    <a:pt x="1142505" y="233663"/>
                  </a:lnTo>
                  <a:lnTo>
                    <a:pt x="1145988" y="233097"/>
                  </a:lnTo>
                  <a:lnTo>
                    <a:pt x="1149471" y="232922"/>
                  </a:lnTo>
                  <a:lnTo>
                    <a:pt x="1152954" y="232747"/>
                  </a:lnTo>
                  <a:lnTo>
                    <a:pt x="1156437" y="232573"/>
                  </a:lnTo>
                  <a:lnTo>
                    <a:pt x="1159921" y="232400"/>
                  </a:lnTo>
                  <a:lnTo>
                    <a:pt x="1163404" y="232228"/>
                  </a:lnTo>
                  <a:lnTo>
                    <a:pt x="1166887" y="232057"/>
                  </a:lnTo>
                  <a:lnTo>
                    <a:pt x="1170370" y="231723"/>
                  </a:lnTo>
                  <a:lnTo>
                    <a:pt x="1173854" y="231207"/>
                  </a:lnTo>
                  <a:lnTo>
                    <a:pt x="1177337" y="230693"/>
                  </a:lnTo>
                  <a:lnTo>
                    <a:pt x="1180820" y="230180"/>
                  </a:lnTo>
                  <a:lnTo>
                    <a:pt x="1184303" y="229669"/>
                  </a:lnTo>
                  <a:lnTo>
                    <a:pt x="1187787" y="229159"/>
                  </a:lnTo>
                  <a:lnTo>
                    <a:pt x="1191270" y="228652"/>
                  </a:lnTo>
                  <a:lnTo>
                    <a:pt x="1194753" y="232920"/>
                  </a:lnTo>
                  <a:lnTo>
                    <a:pt x="1198236" y="233537"/>
                  </a:lnTo>
                  <a:lnTo>
                    <a:pt x="1201720" y="234148"/>
                  </a:lnTo>
                  <a:lnTo>
                    <a:pt x="1205203" y="237698"/>
                  </a:lnTo>
                  <a:lnTo>
                    <a:pt x="1208686" y="237196"/>
                  </a:lnTo>
                  <a:lnTo>
                    <a:pt x="1212169" y="236696"/>
                  </a:lnTo>
                  <a:lnTo>
                    <a:pt x="1215653" y="236197"/>
                  </a:lnTo>
                  <a:lnTo>
                    <a:pt x="1219136" y="235700"/>
                  </a:lnTo>
                  <a:lnTo>
                    <a:pt x="1219136" y="235700"/>
                  </a:lnTo>
                  <a:lnTo>
                    <a:pt x="1222619" y="235204"/>
                  </a:lnTo>
                  <a:lnTo>
                    <a:pt x="1226102" y="234709"/>
                  </a:lnTo>
                  <a:lnTo>
                    <a:pt x="1229586" y="234216"/>
                  </a:lnTo>
                  <a:lnTo>
                    <a:pt x="1233069" y="233725"/>
                  </a:lnTo>
                  <a:lnTo>
                    <a:pt x="1236552" y="233235"/>
                  </a:lnTo>
                  <a:lnTo>
                    <a:pt x="1240035" y="233306"/>
                  </a:lnTo>
                  <a:lnTo>
                    <a:pt x="1243519" y="233575"/>
                  </a:lnTo>
                  <a:lnTo>
                    <a:pt x="1247002" y="233842"/>
                  </a:lnTo>
                  <a:lnTo>
                    <a:pt x="1250485" y="234156"/>
                  </a:lnTo>
                  <a:lnTo>
                    <a:pt x="1253968" y="234526"/>
                  </a:lnTo>
                  <a:lnTo>
                    <a:pt x="1257452" y="234893"/>
                  </a:lnTo>
                  <a:lnTo>
                    <a:pt x="1260935" y="235090"/>
                  </a:lnTo>
                  <a:lnTo>
                    <a:pt x="1264418" y="234400"/>
                  </a:lnTo>
                  <a:lnTo>
                    <a:pt x="1267901" y="233711"/>
                  </a:lnTo>
                  <a:lnTo>
                    <a:pt x="1271385" y="233023"/>
                  </a:lnTo>
                  <a:lnTo>
                    <a:pt x="1274868" y="232336"/>
                  </a:lnTo>
                  <a:lnTo>
                    <a:pt x="1278351" y="231650"/>
                  </a:lnTo>
                  <a:lnTo>
                    <a:pt x="1281834" y="230966"/>
                  </a:lnTo>
                  <a:lnTo>
                    <a:pt x="1285318" y="230283"/>
                  </a:lnTo>
                  <a:lnTo>
                    <a:pt x="1288801" y="229601"/>
                  </a:lnTo>
                  <a:lnTo>
                    <a:pt x="1292284" y="228920"/>
                  </a:lnTo>
                  <a:lnTo>
                    <a:pt x="1295767" y="228302"/>
                  </a:lnTo>
                  <a:lnTo>
                    <a:pt x="1299251" y="227836"/>
                  </a:lnTo>
                  <a:lnTo>
                    <a:pt x="1302734" y="227372"/>
                  </a:lnTo>
                  <a:lnTo>
                    <a:pt x="1306217" y="226909"/>
                  </a:lnTo>
                  <a:lnTo>
                    <a:pt x="1306217" y="226909"/>
                  </a:lnTo>
                  <a:lnTo>
                    <a:pt x="1309700" y="226448"/>
                  </a:lnTo>
                  <a:lnTo>
                    <a:pt x="1313184" y="225988"/>
                  </a:lnTo>
                  <a:lnTo>
                    <a:pt x="1316667" y="225529"/>
                  </a:lnTo>
                  <a:lnTo>
                    <a:pt x="1320150" y="231313"/>
                  </a:lnTo>
                  <a:lnTo>
                    <a:pt x="1323633" y="230924"/>
                  </a:lnTo>
                  <a:lnTo>
                    <a:pt x="1327117" y="230536"/>
                  </a:lnTo>
                  <a:lnTo>
                    <a:pt x="1330600" y="230150"/>
                  </a:lnTo>
                  <a:lnTo>
                    <a:pt x="1334083" y="229765"/>
                  </a:lnTo>
                  <a:lnTo>
                    <a:pt x="1337566" y="229381"/>
                  </a:lnTo>
                  <a:lnTo>
                    <a:pt x="1341050" y="228998"/>
                  </a:lnTo>
                  <a:lnTo>
                    <a:pt x="1344533" y="228617"/>
                  </a:lnTo>
                  <a:lnTo>
                    <a:pt x="1348016" y="228236"/>
                  </a:lnTo>
                  <a:lnTo>
                    <a:pt x="1351499" y="227857"/>
                  </a:lnTo>
                  <a:lnTo>
                    <a:pt x="1354983" y="227766"/>
                  </a:lnTo>
                  <a:lnTo>
                    <a:pt x="1358466" y="227729"/>
                  </a:lnTo>
                  <a:lnTo>
                    <a:pt x="1361949" y="227692"/>
                  </a:lnTo>
                  <a:lnTo>
                    <a:pt x="1365432" y="227935"/>
                  </a:lnTo>
                  <a:lnTo>
                    <a:pt x="1368916" y="228403"/>
                  </a:lnTo>
                  <a:lnTo>
                    <a:pt x="1372399" y="228866"/>
                  </a:lnTo>
                  <a:lnTo>
                    <a:pt x="1375882" y="229169"/>
                  </a:lnTo>
                  <a:lnTo>
                    <a:pt x="1379365" y="229030"/>
                  </a:lnTo>
                  <a:lnTo>
                    <a:pt x="1382849" y="228891"/>
                  </a:lnTo>
                  <a:lnTo>
                    <a:pt x="1386332" y="228753"/>
                  </a:lnTo>
                  <a:lnTo>
                    <a:pt x="1389815" y="232604"/>
                  </a:lnTo>
                  <a:lnTo>
                    <a:pt x="1393298" y="233233"/>
                  </a:lnTo>
                  <a:lnTo>
                    <a:pt x="1396782" y="233857"/>
                  </a:lnTo>
                  <a:lnTo>
                    <a:pt x="1400265" y="237803"/>
                  </a:lnTo>
                  <a:lnTo>
                    <a:pt x="1403748" y="237371"/>
                  </a:lnTo>
                  <a:lnTo>
                    <a:pt x="1407231" y="236940"/>
                  </a:lnTo>
                  <a:lnTo>
                    <a:pt x="1410715" y="236510"/>
                  </a:lnTo>
                  <a:lnTo>
                    <a:pt x="1414198" y="236081"/>
                  </a:lnTo>
                  <a:lnTo>
                    <a:pt x="1417681" y="235654"/>
                  </a:lnTo>
                  <a:lnTo>
                    <a:pt x="1421164" y="235296"/>
                  </a:lnTo>
                  <a:lnTo>
                    <a:pt x="1424648" y="235524"/>
                  </a:lnTo>
                  <a:lnTo>
                    <a:pt x="1428131" y="235750"/>
                  </a:lnTo>
                  <a:lnTo>
                    <a:pt x="1431614" y="235975"/>
                  </a:lnTo>
                  <a:lnTo>
                    <a:pt x="1435097" y="236574"/>
                  </a:lnTo>
                  <a:lnTo>
                    <a:pt x="1438580" y="237252"/>
                  </a:lnTo>
                  <a:lnTo>
                    <a:pt x="1442064" y="237924"/>
                  </a:lnTo>
                  <a:lnTo>
                    <a:pt x="1445547" y="237941"/>
                  </a:lnTo>
                  <a:lnTo>
                    <a:pt x="1449030" y="237371"/>
                  </a:lnTo>
                  <a:lnTo>
                    <a:pt x="1452513" y="236803"/>
                  </a:lnTo>
                  <a:lnTo>
                    <a:pt x="1455997" y="236235"/>
                  </a:lnTo>
                  <a:lnTo>
                    <a:pt x="1459480" y="235668"/>
                  </a:lnTo>
                  <a:lnTo>
                    <a:pt x="1462963" y="235103"/>
                  </a:lnTo>
                  <a:lnTo>
                    <a:pt x="1466446" y="234538"/>
                  </a:lnTo>
                  <a:lnTo>
                    <a:pt x="1469930" y="233974"/>
                  </a:lnTo>
                  <a:lnTo>
                    <a:pt x="1473413" y="233411"/>
                  </a:lnTo>
                  <a:lnTo>
                    <a:pt x="1476896" y="232849"/>
                  </a:lnTo>
                  <a:lnTo>
                    <a:pt x="1480379" y="233285"/>
                  </a:lnTo>
                  <a:lnTo>
                    <a:pt x="1480379" y="233285"/>
                  </a:lnTo>
                  <a:lnTo>
                    <a:pt x="1483863" y="234233"/>
                  </a:lnTo>
                  <a:lnTo>
                    <a:pt x="1487346" y="235171"/>
                  </a:lnTo>
                  <a:lnTo>
                    <a:pt x="1490829" y="235806"/>
                  </a:lnTo>
                  <a:lnTo>
                    <a:pt x="1494312" y="235932"/>
                  </a:lnTo>
                  <a:lnTo>
                    <a:pt x="1497796" y="236058"/>
                  </a:lnTo>
                  <a:lnTo>
                    <a:pt x="1501279" y="245504"/>
                  </a:lnTo>
                  <a:lnTo>
                    <a:pt x="1504762" y="245685"/>
                  </a:lnTo>
                  <a:lnTo>
                    <a:pt x="1508245" y="245864"/>
                  </a:lnTo>
                  <a:lnTo>
                    <a:pt x="1511729" y="246043"/>
                  </a:lnTo>
                  <a:lnTo>
                    <a:pt x="1515212" y="246221"/>
                  </a:lnTo>
                  <a:lnTo>
                    <a:pt x="1518695" y="246397"/>
                  </a:lnTo>
                  <a:lnTo>
                    <a:pt x="1522178" y="246573"/>
                  </a:lnTo>
                  <a:lnTo>
                    <a:pt x="1525662" y="253382"/>
                  </a:lnTo>
                  <a:lnTo>
                    <a:pt x="1529145" y="253103"/>
                  </a:lnTo>
                  <a:lnTo>
                    <a:pt x="1532628" y="252824"/>
                  </a:lnTo>
                  <a:lnTo>
                    <a:pt x="1536111" y="252547"/>
                  </a:lnTo>
                  <a:lnTo>
                    <a:pt x="1539595" y="252270"/>
                  </a:lnTo>
                  <a:lnTo>
                    <a:pt x="1543078" y="251994"/>
                  </a:lnTo>
                  <a:lnTo>
                    <a:pt x="1546561" y="251719"/>
                  </a:lnTo>
                  <a:lnTo>
                    <a:pt x="1550044" y="251912"/>
                  </a:lnTo>
                  <a:lnTo>
                    <a:pt x="1553528" y="252145"/>
                  </a:lnTo>
                  <a:lnTo>
                    <a:pt x="1557011" y="252376"/>
                  </a:lnTo>
                  <a:lnTo>
                    <a:pt x="1560494" y="252947"/>
                  </a:lnTo>
                  <a:lnTo>
                    <a:pt x="1563977" y="253711"/>
                  </a:lnTo>
                  <a:lnTo>
                    <a:pt x="1567461" y="254468"/>
                  </a:lnTo>
                  <a:lnTo>
                    <a:pt x="1567461" y="254468"/>
                  </a:lnTo>
                  <a:lnTo>
                    <a:pt x="1570944" y="257588"/>
                  </a:lnTo>
                  <a:lnTo>
                    <a:pt x="1574427" y="257314"/>
                  </a:lnTo>
                  <a:lnTo>
                    <a:pt x="1577910" y="257041"/>
                  </a:lnTo>
                  <a:lnTo>
                    <a:pt x="1581394" y="256768"/>
                  </a:lnTo>
                  <a:lnTo>
                    <a:pt x="1584877" y="256497"/>
                  </a:lnTo>
                  <a:lnTo>
                    <a:pt x="1588360" y="256226"/>
                  </a:lnTo>
                  <a:lnTo>
                    <a:pt x="1591843" y="255956"/>
                  </a:lnTo>
                  <a:lnTo>
                    <a:pt x="1595327" y="256111"/>
                  </a:lnTo>
                  <a:lnTo>
                    <a:pt x="1598810" y="256396"/>
                  </a:lnTo>
                  <a:lnTo>
                    <a:pt x="1602293" y="256680"/>
                  </a:lnTo>
                  <a:lnTo>
                    <a:pt x="1605776" y="256684"/>
                  </a:lnTo>
                  <a:lnTo>
                    <a:pt x="1609260" y="256380"/>
                  </a:lnTo>
                  <a:lnTo>
                    <a:pt x="1612743" y="256077"/>
                  </a:lnTo>
                  <a:lnTo>
                    <a:pt x="1616226" y="255774"/>
                  </a:lnTo>
                  <a:lnTo>
                    <a:pt x="1619709" y="255472"/>
                  </a:lnTo>
                  <a:lnTo>
                    <a:pt x="1623193" y="255172"/>
                  </a:lnTo>
                  <a:lnTo>
                    <a:pt x="1626676" y="254871"/>
                  </a:lnTo>
                  <a:lnTo>
                    <a:pt x="1630159" y="257594"/>
                  </a:lnTo>
                  <a:lnTo>
                    <a:pt x="1633642" y="257474"/>
                  </a:lnTo>
                  <a:lnTo>
                    <a:pt x="1637126" y="257354"/>
                  </a:lnTo>
                  <a:lnTo>
                    <a:pt x="1640609" y="257234"/>
                  </a:lnTo>
                  <a:lnTo>
                    <a:pt x="1644092" y="257115"/>
                  </a:lnTo>
                  <a:lnTo>
                    <a:pt x="1647575" y="256996"/>
                  </a:lnTo>
                  <a:lnTo>
                    <a:pt x="1651059" y="256777"/>
                  </a:lnTo>
                  <a:lnTo>
                    <a:pt x="1654542" y="256338"/>
                  </a:lnTo>
                  <a:lnTo>
                    <a:pt x="1658025" y="255901"/>
                  </a:lnTo>
                  <a:lnTo>
                    <a:pt x="1661508" y="255464"/>
                  </a:lnTo>
                  <a:lnTo>
                    <a:pt x="1664992" y="255028"/>
                  </a:lnTo>
                  <a:lnTo>
                    <a:pt x="1668475" y="254593"/>
                  </a:lnTo>
                  <a:lnTo>
                    <a:pt x="1671958" y="254158"/>
                  </a:lnTo>
                  <a:lnTo>
                    <a:pt x="1675441" y="253724"/>
                  </a:lnTo>
                  <a:lnTo>
                    <a:pt x="1678925" y="253291"/>
                  </a:lnTo>
                  <a:lnTo>
                    <a:pt x="1682408" y="252859"/>
                  </a:lnTo>
                  <a:lnTo>
                    <a:pt x="1685891" y="252427"/>
                  </a:lnTo>
                  <a:lnTo>
                    <a:pt x="1689374" y="251996"/>
                  </a:lnTo>
                  <a:lnTo>
                    <a:pt x="1692858" y="251566"/>
                  </a:lnTo>
                  <a:lnTo>
                    <a:pt x="1696341" y="251140"/>
                  </a:lnTo>
                  <a:lnTo>
                    <a:pt x="1699824" y="250735"/>
                  </a:lnTo>
                  <a:lnTo>
                    <a:pt x="1703307" y="250330"/>
                  </a:lnTo>
                  <a:lnTo>
                    <a:pt x="1706791" y="249927"/>
                  </a:lnTo>
                  <a:lnTo>
                    <a:pt x="1710274" y="249524"/>
                  </a:lnTo>
                  <a:lnTo>
                    <a:pt x="1713757" y="249122"/>
                  </a:lnTo>
                  <a:lnTo>
                    <a:pt x="1717240" y="248720"/>
                  </a:lnTo>
                  <a:lnTo>
                    <a:pt x="1720723" y="248320"/>
                  </a:lnTo>
                  <a:lnTo>
                    <a:pt x="1724207" y="247919"/>
                  </a:lnTo>
                  <a:lnTo>
                    <a:pt x="1727690" y="247520"/>
                  </a:lnTo>
                  <a:lnTo>
                    <a:pt x="1731173" y="247184"/>
                  </a:lnTo>
                  <a:lnTo>
                    <a:pt x="1734656" y="247001"/>
                  </a:lnTo>
                  <a:lnTo>
                    <a:pt x="1738140" y="246819"/>
                  </a:lnTo>
                  <a:lnTo>
                    <a:pt x="1741623" y="246638"/>
                  </a:lnTo>
                  <a:lnTo>
                    <a:pt x="1745106" y="246457"/>
                  </a:lnTo>
                  <a:lnTo>
                    <a:pt x="1748589" y="246277"/>
                  </a:lnTo>
                  <a:lnTo>
                    <a:pt x="1752073" y="246097"/>
                  </a:lnTo>
                  <a:lnTo>
                    <a:pt x="1755556" y="245917"/>
                  </a:lnTo>
                  <a:lnTo>
                    <a:pt x="1759039" y="245739"/>
                  </a:lnTo>
                  <a:lnTo>
                    <a:pt x="1762522" y="245560"/>
                  </a:lnTo>
                  <a:lnTo>
                    <a:pt x="1766006" y="245522"/>
                  </a:lnTo>
                  <a:lnTo>
                    <a:pt x="1769489" y="245676"/>
                  </a:lnTo>
                  <a:lnTo>
                    <a:pt x="1772972" y="245829"/>
                  </a:lnTo>
                  <a:lnTo>
                    <a:pt x="1776455" y="245958"/>
                  </a:lnTo>
                  <a:lnTo>
                    <a:pt x="1779939" y="245933"/>
                  </a:lnTo>
                  <a:lnTo>
                    <a:pt x="1783422" y="245909"/>
                  </a:lnTo>
                  <a:lnTo>
                    <a:pt x="1786905" y="245885"/>
                  </a:lnTo>
                  <a:lnTo>
                    <a:pt x="1790388" y="245861"/>
                  </a:lnTo>
                  <a:lnTo>
                    <a:pt x="1793872" y="245837"/>
                  </a:lnTo>
                  <a:lnTo>
                    <a:pt x="1797355" y="245813"/>
                  </a:lnTo>
                  <a:lnTo>
                    <a:pt x="1800838" y="250234"/>
                  </a:lnTo>
                  <a:lnTo>
                    <a:pt x="1804321" y="250067"/>
                  </a:lnTo>
                  <a:lnTo>
                    <a:pt x="1807805" y="249900"/>
                  </a:lnTo>
                  <a:lnTo>
                    <a:pt x="1811288" y="249734"/>
                  </a:lnTo>
                  <a:lnTo>
                    <a:pt x="1814771" y="249569"/>
                  </a:lnTo>
                  <a:lnTo>
                    <a:pt x="1818254" y="249404"/>
                  </a:lnTo>
                  <a:lnTo>
                    <a:pt x="1821738" y="249239"/>
                  </a:lnTo>
                  <a:lnTo>
                    <a:pt x="1825221" y="251431"/>
                  </a:lnTo>
                  <a:lnTo>
                    <a:pt x="1828704" y="251199"/>
                  </a:lnTo>
                  <a:lnTo>
                    <a:pt x="1832187" y="250967"/>
                  </a:lnTo>
                  <a:lnTo>
                    <a:pt x="1835671" y="250736"/>
                  </a:lnTo>
                  <a:lnTo>
                    <a:pt x="1839154" y="250505"/>
                  </a:lnTo>
                  <a:lnTo>
                    <a:pt x="1842637" y="250275"/>
                  </a:lnTo>
                  <a:lnTo>
                    <a:pt x="1846120" y="250020"/>
                  </a:lnTo>
                  <a:lnTo>
                    <a:pt x="1849604" y="249724"/>
                  </a:lnTo>
                  <a:lnTo>
                    <a:pt x="1853087" y="249430"/>
                  </a:lnTo>
                  <a:lnTo>
                    <a:pt x="1856570" y="249136"/>
                  </a:lnTo>
                  <a:lnTo>
                    <a:pt x="1860053" y="248843"/>
                  </a:lnTo>
                  <a:lnTo>
                    <a:pt x="1863537" y="248550"/>
                  </a:lnTo>
                  <a:lnTo>
                    <a:pt x="1867020" y="248258"/>
                  </a:lnTo>
                  <a:lnTo>
                    <a:pt x="1870503" y="247966"/>
                  </a:lnTo>
                  <a:lnTo>
                    <a:pt x="1873986" y="247675"/>
                  </a:lnTo>
                  <a:lnTo>
                    <a:pt x="1877470" y="247385"/>
                  </a:lnTo>
                  <a:lnTo>
                    <a:pt x="1880953" y="247095"/>
                  </a:lnTo>
                  <a:lnTo>
                    <a:pt x="1884436" y="246806"/>
                  </a:lnTo>
                  <a:lnTo>
                    <a:pt x="1887919" y="246518"/>
                  </a:lnTo>
                  <a:lnTo>
                    <a:pt x="1891403" y="246279"/>
                  </a:lnTo>
                  <a:lnTo>
                    <a:pt x="1894886" y="246201"/>
                  </a:lnTo>
                  <a:lnTo>
                    <a:pt x="1898369" y="246123"/>
                  </a:lnTo>
                  <a:lnTo>
                    <a:pt x="1901852" y="246045"/>
                  </a:lnTo>
                  <a:lnTo>
                    <a:pt x="1905336" y="245968"/>
                  </a:lnTo>
                  <a:lnTo>
                    <a:pt x="1908819" y="245890"/>
                  </a:lnTo>
                  <a:lnTo>
                    <a:pt x="1912302" y="245813"/>
                  </a:lnTo>
                  <a:lnTo>
                    <a:pt x="1915785" y="245736"/>
                  </a:lnTo>
                  <a:lnTo>
                    <a:pt x="1919269" y="245660"/>
                  </a:lnTo>
                  <a:lnTo>
                    <a:pt x="1922752" y="245583"/>
                  </a:lnTo>
                  <a:lnTo>
                    <a:pt x="1926235" y="249427"/>
                  </a:lnTo>
                  <a:lnTo>
                    <a:pt x="1929718" y="250192"/>
                  </a:lnTo>
                  <a:lnTo>
                    <a:pt x="1933202" y="250951"/>
                  </a:lnTo>
                  <a:lnTo>
                    <a:pt x="1936685" y="251665"/>
                  </a:lnTo>
                  <a:lnTo>
                    <a:pt x="1940168" y="251914"/>
                  </a:lnTo>
                  <a:lnTo>
                    <a:pt x="1943651" y="252162"/>
                  </a:lnTo>
                  <a:lnTo>
                    <a:pt x="1947135" y="252409"/>
                  </a:lnTo>
                  <a:lnTo>
                    <a:pt x="1950618" y="252410"/>
                  </a:lnTo>
                  <a:lnTo>
                    <a:pt x="1954101" y="252347"/>
                  </a:lnTo>
                  <a:lnTo>
                    <a:pt x="1957584" y="252284"/>
                  </a:lnTo>
                  <a:lnTo>
                    <a:pt x="1961068" y="252221"/>
                  </a:lnTo>
                  <a:lnTo>
                    <a:pt x="1964551" y="252158"/>
                  </a:lnTo>
                  <a:lnTo>
                    <a:pt x="1968034" y="252095"/>
                  </a:lnTo>
                  <a:lnTo>
                    <a:pt x="1971517" y="252000"/>
                  </a:lnTo>
                  <a:lnTo>
                    <a:pt x="1975001" y="251785"/>
                  </a:lnTo>
                  <a:lnTo>
                    <a:pt x="1978484" y="251570"/>
                  </a:lnTo>
                  <a:lnTo>
                    <a:pt x="1981967" y="251355"/>
                  </a:lnTo>
                  <a:lnTo>
                    <a:pt x="1985450" y="251141"/>
                  </a:lnTo>
                  <a:lnTo>
                    <a:pt x="1988934" y="250928"/>
                  </a:lnTo>
                  <a:lnTo>
                    <a:pt x="1992417" y="250715"/>
                  </a:lnTo>
                  <a:lnTo>
                    <a:pt x="1995900" y="250715"/>
                  </a:lnTo>
                  <a:lnTo>
                    <a:pt x="1999383" y="250838"/>
                  </a:lnTo>
                  <a:lnTo>
                    <a:pt x="2002867" y="250960"/>
                  </a:lnTo>
                  <a:lnTo>
                    <a:pt x="2006350" y="251145"/>
                  </a:lnTo>
                  <a:lnTo>
                    <a:pt x="2009833" y="251447"/>
                  </a:lnTo>
                  <a:lnTo>
                    <a:pt x="2013316" y="251748"/>
                  </a:lnTo>
                  <a:lnTo>
                    <a:pt x="2016799" y="256317"/>
                  </a:lnTo>
                  <a:lnTo>
                    <a:pt x="2020283" y="256309"/>
                  </a:lnTo>
                  <a:lnTo>
                    <a:pt x="2023766" y="256301"/>
                  </a:lnTo>
                  <a:lnTo>
                    <a:pt x="2027249" y="256292"/>
                  </a:lnTo>
                  <a:lnTo>
                    <a:pt x="2030732" y="256284"/>
                  </a:lnTo>
                  <a:lnTo>
                    <a:pt x="2034216" y="256276"/>
                  </a:lnTo>
                  <a:lnTo>
                    <a:pt x="2037699" y="256268"/>
                  </a:lnTo>
                  <a:lnTo>
                    <a:pt x="2041182" y="256273"/>
                  </a:lnTo>
                  <a:lnTo>
                    <a:pt x="2044665" y="256294"/>
                  </a:lnTo>
                  <a:lnTo>
                    <a:pt x="2048149" y="256315"/>
                  </a:lnTo>
                  <a:lnTo>
                    <a:pt x="2051632" y="256335"/>
                  </a:lnTo>
                  <a:lnTo>
                    <a:pt x="2055115" y="256356"/>
                  </a:lnTo>
                  <a:lnTo>
                    <a:pt x="2058598" y="256376"/>
                  </a:lnTo>
                  <a:lnTo>
                    <a:pt x="2062082" y="256397"/>
                  </a:lnTo>
                  <a:lnTo>
                    <a:pt x="2065565" y="256366"/>
                  </a:lnTo>
                  <a:lnTo>
                    <a:pt x="2069048" y="256329"/>
                  </a:lnTo>
                  <a:lnTo>
                    <a:pt x="2072531" y="256293"/>
                  </a:lnTo>
                  <a:lnTo>
                    <a:pt x="2076015" y="256256"/>
                  </a:lnTo>
                  <a:lnTo>
                    <a:pt x="2079498" y="256220"/>
                  </a:lnTo>
                  <a:lnTo>
                    <a:pt x="2082981" y="256184"/>
                  </a:lnTo>
                  <a:lnTo>
                    <a:pt x="2086464" y="256264"/>
                  </a:lnTo>
                  <a:lnTo>
                    <a:pt x="2089948" y="256594"/>
                  </a:lnTo>
                  <a:lnTo>
                    <a:pt x="2093431" y="256923"/>
                  </a:lnTo>
                  <a:lnTo>
                    <a:pt x="2096914" y="257240"/>
                  </a:lnTo>
                  <a:lnTo>
                    <a:pt x="2100397" y="257174"/>
                  </a:lnTo>
                  <a:lnTo>
                    <a:pt x="2103881" y="257109"/>
                  </a:lnTo>
                  <a:lnTo>
                    <a:pt x="2107364" y="257044"/>
                  </a:lnTo>
                  <a:lnTo>
                    <a:pt x="2110847" y="256980"/>
                  </a:lnTo>
                  <a:lnTo>
                    <a:pt x="2114330" y="256915"/>
                  </a:lnTo>
                  <a:lnTo>
                    <a:pt x="2117814" y="256851"/>
                  </a:lnTo>
                  <a:lnTo>
                    <a:pt x="2121297" y="256774"/>
                  </a:lnTo>
                  <a:lnTo>
                    <a:pt x="2124780" y="256682"/>
                  </a:lnTo>
                  <a:lnTo>
                    <a:pt x="2128263" y="256591"/>
                  </a:lnTo>
                  <a:lnTo>
                    <a:pt x="2131747" y="256500"/>
                  </a:lnTo>
                  <a:lnTo>
                    <a:pt x="2135230" y="256409"/>
                  </a:lnTo>
                  <a:lnTo>
                    <a:pt x="2138713" y="256318"/>
                  </a:lnTo>
                  <a:lnTo>
                    <a:pt x="2142196" y="256228"/>
                  </a:lnTo>
                  <a:lnTo>
                    <a:pt x="2145680" y="256161"/>
                  </a:lnTo>
                  <a:lnTo>
                    <a:pt x="2149163" y="256099"/>
                  </a:lnTo>
                  <a:lnTo>
                    <a:pt x="2152646" y="256037"/>
                  </a:lnTo>
                  <a:lnTo>
                    <a:pt x="2156129" y="256291"/>
                  </a:lnTo>
                  <a:lnTo>
                    <a:pt x="2159613" y="256775"/>
                  </a:lnTo>
                  <a:lnTo>
                    <a:pt x="2163096" y="257255"/>
                  </a:lnTo>
                  <a:lnTo>
                    <a:pt x="2166579" y="259836"/>
                  </a:lnTo>
                  <a:lnTo>
                    <a:pt x="2170062" y="259645"/>
                  </a:lnTo>
                  <a:lnTo>
                    <a:pt x="2173546" y="259455"/>
                  </a:lnTo>
                  <a:lnTo>
                    <a:pt x="2177029" y="259265"/>
                  </a:lnTo>
                  <a:lnTo>
                    <a:pt x="2180512" y="259075"/>
                  </a:lnTo>
                  <a:lnTo>
                    <a:pt x="2183995" y="258886"/>
                  </a:lnTo>
                  <a:lnTo>
                    <a:pt x="2187479" y="258697"/>
                  </a:lnTo>
                  <a:lnTo>
                    <a:pt x="2190962" y="258509"/>
                  </a:lnTo>
                  <a:lnTo>
                    <a:pt x="2194445" y="258321"/>
                  </a:lnTo>
                  <a:lnTo>
                    <a:pt x="2197928" y="258133"/>
                  </a:lnTo>
                  <a:lnTo>
                    <a:pt x="2201412" y="267530"/>
                  </a:lnTo>
                  <a:lnTo>
                    <a:pt x="2204895" y="267135"/>
                  </a:lnTo>
                  <a:lnTo>
                    <a:pt x="2208378" y="266740"/>
                  </a:lnTo>
                  <a:lnTo>
                    <a:pt x="2211861" y="266346"/>
                  </a:lnTo>
                  <a:lnTo>
                    <a:pt x="2215345" y="265951"/>
                  </a:lnTo>
                  <a:lnTo>
                    <a:pt x="2218828" y="265557"/>
                  </a:lnTo>
                  <a:lnTo>
                    <a:pt x="2222311" y="265164"/>
                  </a:lnTo>
                  <a:lnTo>
                    <a:pt x="2225794" y="264770"/>
                  </a:lnTo>
                  <a:lnTo>
                    <a:pt x="2229278" y="264377"/>
                  </a:lnTo>
                  <a:lnTo>
                    <a:pt x="2232761" y="263985"/>
                  </a:lnTo>
                  <a:lnTo>
                    <a:pt x="2236244" y="263592"/>
                  </a:lnTo>
                  <a:lnTo>
                    <a:pt x="2239727" y="263200"/>
                  </a:lnTo>
                  <a:lnTo>
                    <a:pt x="2243211" y="262809"/>
                  </a:lnTo>
                  <a:lnTo>
                    <a:pt x="2246694" y="262417"/>
                  </a:lnTo>
                  <a:lnTo>
                    <a:pt x="2250177" y="262026"/>
                  </a:lnTo>
                  <a:lnTo>
                    <a:pt x="2253660" y="261635"/>
                  </a:lnTo>
                  <a:lnTo>
                    <a:pt x="2257144" y="261244"/>
                  </a:lnTo>
                  <a:lnTo>
                    <a:pt x="2260627" y="261072"/>
                  </a:lnTo>
                  <a:lnTo>
                    <a:pt x="2264110" y="260905"/>
                  </a:lnTo>
                  <a:lnTo>
                    <a:pt x="2267593" y="260739"/>
                  </a:lnTo>
                  <a:lnTo>
                    <a:pt x="2271077" y="260573"/>
                  </a:lnTo>
                  <a:lnTo>
                    <a:pt x="2274560" y="260408"/>
                  </a:lnTo>
                  <a:lnTo>
                    <a:pt x="2278043" y="260243"/>
                  </a:lnTo>
                  <a:lnTo>
                    <a:pt x="2281526" y="260042"/>
                  </a:lnTo>
                  <a:lnTo>
                    <a:pt x="2285010" y="259787"/>
                  </a:lnTo>
                  <a:lnTo>
                    <a:pt x="2288493" y="259532"/>
                  </a:lnTo>
                  <a:lnTo>
                    <a:pt x="2291976" y="259277"/>
                  </a:lnTo>
                  <a:lnTo>
                    <a:pt x="2295459" y="259023"/>
                  </a:lnTo>
                  <a:lnTo>
                    <a:pt x="2298942" y="258769"/>
                  </a:lnTo>
                  <a:lnTo>
                    <a:pt x="2302426" y="258515"/>
                  </a:lnTo>
                  <a:lnTo>
                    <a:pt x="2305909" y="258262"/>
                  </a:lnTo>
                  <a:lnTo>
                    <a:pt x="2309392" y="258010"/>
                  </a:lnTo>
                  <a:lnTo>
                    <a:pt x="2312875" y="257757"/>
                  </a:lnTo>
                  <a:lnTo>
                    <a:pt x="2316359" y="257506"/>
                  </a:lnTo>
                  <a:lnTo>
                    <a:pt x="2319842" y="257254"/>
                  </a:lnTo>
                  <a:lnTo>
                    <a:pt x="2323325" y="257003"/>
                  </a:lnTo>
                  <a:lnTo>
                    <a:pt x="2326808" y="256752"/>
                  </a:lnTo>
                  <a:lnTo>
                    <a:pt x="2330292" y="256502"/>
                  </a:lnTo>
                  <a:lnTo>
                    <a:pt x="2333775" y="256252"/>
                  </a:lnTo>
                  <a:lnTo>
                    <a:pt x="2337258" y="256002"/>
                  </a:lnTo>
                  <a:lnTo>
                    <a:pt x="2340741" y="255696"/>
                  </a:lnTo>
                  <a:lnTo>
                    <a:pt x="2344225" y="255386"/>
                  </a:lnTo>
                  <a:lnTo>
                    <a:pt x="2347708" y="255077"/>
                  </a:lnTo>
                  <a:lnTo>
                    <a:pt x="2351191" y="254868"/>
                  </a:lnTo>
                  <a:lnTo>
                    <a:pt x="2354674" y="254711"/>
                  </a:lnTo>
                  <a:lnTo>
                    <a:pt x="2358158" y="254555"/>
                  </a:lnTo>
                  <a:lnTo>
                    <a:pt x="2361641" y="254399"/>
                  </a:lnTo>
                  <a:lnTo>
                    <a:pt x="2365124" y="254243"/>
                  </a:lnTo>
                  <a:lnTo>
                    <a:pt x="2368607" y="254088"/>
                  </a:lnTo>
                  <a:lnTo>
                    <a:pt x="2372091" y="255092"/>
                  </a:lnTo>
                  <a:lnTo>
                    <a:pt x="2375574" y="254962"/>
                  </a:lnTo>
                  <a:lnTo>
                    <a:pt x="2379057" y="254831"/>
                  </a:lnTo>
                  <a:lnTo>
                    <a:pt x="2382540" y="254702"/>
                  </a:lnTo>
                  <a:lnTo>
                    <a:pt x="2386024" y="254572"/>
                  </a:lnTo>
                  <a:lnTo>
                    <a:pt x="2389507" y="254443"/>
                  </a:lnTo>
                  <a:lnTo>
                    <a:pt x="2392990" y="254314"/>
                  </a:lnTo>
                  <a:lnTo>
                    <a:pt x="2396473" y="257248"/>
                  </a:lnTo>
                  <a:lnTo>
                    <a:pt x="2399957" y="257068"/>
                  </a:lnTo>
                  <a:lnTo>
                    <a:pt x="2403440" y="256889"/>
                  </a:lnTo>
                  <a:lnTo>
                    <a:pt x="2406923" y="256710"/>
                  </a:lnTo>
                  <a:lnTo>
                    <a:pt x="2410406" y="256532"/>
                  </a:lnTo>
                  <a:lnTo>
                    <a:pt x="2413890" y="256354"/>
                  </a:lnTo>
                  <a:lnTo>
                    <a:pt x="2417373" y="256176"/>
                  </a:lnTo>
                  <a:lnTo>
                    <a:pt x="2420856" y="256066"/>
                  </a:lnTo>
                  <a:lnTo>
                    <a:pt x="2424339" y="255962"/>
                  </a:lnTo>
                  <a:lnTo>
                    <a:pt x="2427823" y="255858"/>
                  </a:lnTo>
                  <a:lnTo>
                    <a:pt x="2431306" y="255754"/>
                  </a:lnTo>
                  <a:lnTo>
                    <a:pt x="2434789" y="255651"/>
                  </a:lnTo>
                  <a:lnTo>
                    <a:pt x="2438272" y="255548"/>
                  </a:lnTo>
                  <a:lnTo>
                    <a:pt x="2441756" y="255445"/>
                  </a:lnTo>
                  <a:lnTo>
                    <a:pt x="2445239" y="255342"/>
                  </a:lnTo>
                  <a:lnTo>
                    <a:pt x="2448722" y="255240"/>
                  </a:lnTo>
                  <a:lnTo>
                    <a:pt x="2452205" y="255153"/>
                  </a:lnTo>
                  <a:lnTo>
                    <a:pt x="2455689" y="255341"/>
                  </a:lnTo>
                  <a:lnTo>
                    <a:pt x="2459172" y="255528"/>
                  </a:lnTo>
                  <a:lnTo>
                    <a:pt x="2462655" y="255715"/>
                  </a:lnTo>
                  <a:lnTo>
                    <a:pt x="2466138" y="255755"/>
                  </a:lnTo>
                  <a:lnTo>
                    <a:pt x="2469622" y="255749"/>
                  </a:lnTo>
                  <a:lnTo>
                    <a:pt x="2473105" y="255743"/>
                  </a:lnTo>
                  <a:lnTo>
                    <a:pt x="2476588" y="255714"/>
                  </a:lnTo>
                  <a:lnTo>
                    <a:pt x="2480071" y="255660"/>
                  </a:lnTo>
                  <a:lnTo>
                    <a:pt x="2483555" y="255607"/>
                  </a:lnTo>
                  <a:lnTo>
                    <a:pt x="2487038" y="255553"/>
                  </a:lnTo>
                  <a:lnTo>
                    <a:pt x="2490521" y="255500"/>
                  </a:lnTo>
                  <a:lnTo>
                    <a:pt x="2494004" y="255447"/>
                  </a:lnTo>
                  <a:lnTo>
                    <a:pt x="2497488" y="255394"/>
                  </a:lnTo>
                  <a:lnTo>
                    <a:pt x="2500971" y="255277"/>
                  </a:lnTo>
                  <a:lnTo>
                    <a:pt x="2504454" y="255154"/>
                  </a:lnTo>
                  <a:lnTo>
                    <a:pt x="2507937" y="255030"/>
                  </a:lnTo>
                  <a:lnTo>
                    <a:pt x="2511421" y="254907"/>
                  </a:lnTo>
                  <a:lnTo>
                    <a:pt x="2514904" y="254784"/>
                  </a:lnTo>
                  <a:lnTo>
                    <a:pt x="2518387" y="254661"/>
                  </a:lnTo>
                  <a:lnTo>
                    <a:pt x="2521870" y="254531"/>
                  </a:lnTo>
                  <a:lnTo>
                    <a:pt x="2525354" y="254385"/>
                  </a:lnTo>
                  <a:lnTo>
                    <a:pt x="2528837" y="254240"/>
                  </a:lnTo>
                  <a:lnTo>
                    <a:pt x="2532320" y="254094"/>
                  </a:lnTo>
                  <a:lnTo>
                    <a:pt x="2535803" y="253949"/>
                  </a:lnTo>
                  <a:lnTo>
                    <a:pt x="2539287" y="253805"/>
                  </a:lnTo>
                  <a:lnTo>
                    <a:pt x="2542770" y="253660"/>
                  </a:lnTo>
                  <a:lnTo>
                    <a:pt x="2546253" y="255109"/>
                  </a:lnTo>
                  <a:lnTo>
                    <a:pt x="2549736" y="255034"/>
                  </a:lnTo>
                  <a:lnTo>
                    <a:pt x="2553220" y="254960"/>
                  </a:lnTo>
                  <a:lnTo>
                    <a:pt x="2556703" y="254885"/>
                  </a:lnTo>
                  <a:lnTo>
                    <a:pt x="2560186" y="254811"/>
                  </a:lnTo>
                  <a:lnTo>
                    <a:pt x="2563669" y="254737"/>
                  </a:lnTo>
                  <a:lnTo>
                    <a:pt x="2567153" y="261378"/>
                  </a:lnTo>
                  <a:lnTo>
                    <a:pt x="2570636" y="261187"/>
                  </a:lnTo>
                  <a:lnTo>
                    <a:pt x="2574119" y="260996"/>
                  </a:lnTo>
                  <a:lnTo>
                    <a:pt x="2577602" y="260805"/>
                  </a:lnTo>
                  <a:lnTo>
                    <a:pt x="2581085" y="260615"/>
                  </a:lnTo>
                  <a:lnTo>
                    <a:pt x="2584569" y="260425"/>
                  </a:lnTo>
                  <a:lnTo>
                    <a:pt x="2588052" y="260235"/>
                  </a:lnTo>
                  <a:lnTo>
                    <a:pt x="2591535" y="263026"/>
                  </a:lnTo>
                  <a:lnTo>
                    <a:pt x="2595018" y="262967"/>
                  </a:lnTo>
                  <a:lnTo>
                    <a:pt x="2598502" y="262909"/>
                  </a:lnTo>
                  <a:lnTo>
                    <a:pt x="2601985" y="262856"/>
                  </a:lnTo>
                  <a:lnTo>
                    <a:pt x="2605468" y="262820"/>
                  </a:lnTo>
                  <a:lnTo>
                    <a:pt x="2608951" y="262783"/>
                  </a:lnTo>
                  <a:lnTo>
                    <a:pt x="2612435" y="262747"/>
                  </a:lnTo>
                  <a:lnTo>
                    <a:pt x="2615918" y="262711"/>
                  </a:lnTo>
                  <a:lnTo>
                    <a:pt x="2619401" y="262675"/>
                  </a:lnTo>
                  <a:lnTo>
                    <a:pt x="2622884" y="262638"/>
                  </a:lnTo>
                  <a:lnTo>
                    <a:pt x="2626368" y="263986"/>
                  </a:lnTo>
                  <a:lnTo>
                    <a:pt x="2629851" y="264098"/>
                  </a:lnTo>
                  <a:lnTo>
                    <a:pt x="2633334" y="264210"/>
                  </a:lnTo>
                  <a:lnTo>
                    <a:pt x="2636817" y="264173"/>
                  </a:lnTo>
                  <a:lnTo>
                    <a:pt x="2640301" y="263929"/>
                  </a:lnTo>
                  <a:lnTo>
                    <a:pt x="2643784" y="263685"/>
                  </a:lnTo>
                  <a:lnTo>
                    <a:pt x="2647267" y="263442"/>
                  </a:lnTo>
                  <a:lnTo>
                    <a:pt x="2650750" y="263199"/>
                  </a:lnTo>
                  <a:lnTo>
                    <a:pt x="2654234" y="262956"/>
                  </a:lnTo>
                  <a:lnTo>
                    <a:pt x="2657717" y="262714"/>
                  </a:lnTo>
                  <a:lnTo>
                    <a:pt x="2661200" y="262472"/>
                  </a:lnTo>
                  <a:lnTo>
                    <a:pt x="2664683" y="262230"/>
                  </a:lnTo>
                  <a:lnTo>
                    <a:pt x="2668167" y="261988"/>
                  </a:lnTo>
                  <a:lnTo>
                    <a:pt x="2671650" y="263365"/>
                  </a:lnTo>
                  <a:lnTo>
                    <a:pt x="2675133" y="263266"/>
                  </a:lnTo>
                  <a:lnTo>
                    <a:pt x="2678616" y="263166"/>
                  </a:lnTo>
                  <a:lnTo>
                    <a:pt x="2682100" y="264898"/>
                  </a:lnTo>
                  <a:lnTo>
                    <a:pt x="2685583" y="264923"/>
                  </a:lnTo>
                  <a:lnTo>
                    <a:pt x="2689066" y="264948"/>
                  </a:lnTo>
                  <a:lnTo>
                    <a:pt x="2692549" y="264973"/>
                  </a:lnTo>
                  <a:lnTo>
                    <a:pt x="2696033" y="265361"/>
                  </a:lnTo>
                  <a:lnTo>
                    <a:pt x="2699516" y="265758"/>
                  </a:lnTo>
                  <a:lnTo>
                    <a:pt x="2699516" y="265758"/>
                  </a:lnTo>
                  <a:lnTo>
                    <a:pt x="2702999" y="266152"/>
                  </a:lnTo>
                  <a:lnTo>
                    <a:pt x="2706482" y="266236"/>
                  </a:lnTo>
                  <a:lnTo>
                    <a:pt x="2709966" y="266177"/>
                  </a:lnTo>
                  <a:lnTo>
                    <a:pt x="2713449" y="266118"/>
                  </a:lnTo>
                  <a:lnTo>
                    <a:pt x="2716932" y="266139"/>
                  </a:lnTo>
                  <a:lnTo>
                    <a:pt x="2720415" y="266285"/>
                  </a:lnTo>
                  <a:lnTo>
                    <a:pt x="2723899" y="266430"/>
                  </a:lnTo>
                  <a:lnTo>
                    <a:pt x="2727382" y="266553"/>
                  </a:lnTo>
                  <a:lnTo>
                    <a:pt x="2730865" y="266494"/>
                  </a:lnTo>
                  <a:lnTo>
                    <a:pt x="2734348" y="266435"/>
                  </a:lnTo>
                  <a:lnTo>
                    <a:pt x="2737832" y="266376"/>
                  </a:lnTo>
                  <a:lnTo>
                    <a:pt x="2741315" y="266141"/>
                  </a:lnTo>
                  <a:lnTo>
                    <a:pt x="2744798" y="265866"/>
                  </a:lnTo>
                  <a:lnTo>
                    <a:pt x="2748281" y="265591"/>
                  </a:lnTo>
                  <a:lnTo>
                    <a:pt x="2751765" y="265317"/>
                  </a:lnTo>
                  <a:lnTo>
                    <a:pt x="2755248" y="265043"/>
                  </a:lnTo>
                  <a:lnTo>
                    <a:pt x="2758731" y="264769"/>
                  </a:lnTo>
                  <a:lnTo>
                    <a:pt x="2762214" y="264495"/>
                  </a:lnTo>
                  <a:lnTo>
                    <a:pt x="2765698" y="264222"/>
                  </a:lnTo>
                  <a:lnTo>
                    <a:pt x="2769181" y="263948"/>
                  </a:lnTo>
                  <a:lnTo>
                    <a:pt x="2772664" y="263675"/>
                  </a:lnTo>
                  <a:lnTo>
                    <a:pt x="2776147" y="263551"/>
                  </a:lnTo>
                  <a:lnTo>
                    <a:pt x="2779631" y="263434"/>
                  </a:lnTo>
                  <a:lnTo>
                    <a:pt x="2783114" y="263318"/>
                  </a:lnTo>
                  <a:lnTo>
                    <a:pt x="2786597" y="263202"/>
                  </a:lnTo>
                  <a:lnTo>
                    <a:pt x="2790080" y="263087"/>
                  </a:lnTo>
                  <a:lnTo>
                    <a:pt x="2793564" y="262971"/>
                  </a:lnTo>
                  <a:lnTo>
                    <a:pt x="2797047" y="262818"/>
                  </a:lnTo>
                  <a:lnTo>
                    <a:pt x="2800530" y="262602"/>
                  </a:lnTo>
                  <a:lnTo>
                    <a:pt x="2804013" y="262386"/>
                  </a:lnTo>
                  <a:lnTo>
                    <a:pt x="2807497" y="262169"/>
                  </a:lnTo>
                  <a:lnTo>
                    <a:pt x="2810980" y="261954"/>
                  </a:lnTo>
                  <a:lnTo>
                    <a:pt x="2814463" y="261738"/>
                  </a:lnTo>
                  <a:lnTo>
                    <a:pt x="2817946" y="261523"/>
                  </a:lnTo>
                  <a:lnTo>
                    <a:pt x="2821430" y="265200"/>
                  </a:lnTo>
                  <a:lnTo>
                    <a:pt x="2824913" y="265065"/>
                  </a:lnTo>
                  <a:lnTo>
                    <a:pt x="2828396" y="264930"/>
                  </a:lnTo>
                  <a:lnTo>
                    <a:pt x="2831879" y="264795"/>
                  </a:lnTo>
                  <a:lnTo>
                    <a:pt x="2835363" y="264660"/>
                  </a:lnTo>
                  <a:lnTo>
                    <a:pt x="2838846" y="264526"/>
                  </a:lnTo>
                  <a:lnTo>
                    <a:pt x="2842329" y="264375"/>
                  </a:lnTo>
                  <a:lnTo>
                    <a:pt x="2845812" y="264162"/>
                  </a:lnTo>
                  <a:lnTo>
                    <a:pt x="2849296" y="263950"/>
                  </a:lnTo>
                  <a:lnTo>
                    <a:pt x="2852779" y="263737"/>
                  </a:lnTo>
                  <a:lnTo>
                    <a:pt x="2856262" y="263525"/>
                  </a:lnTo>
                  <a:lnTo>
                    <a:pt x="2859745" y="263313"/>
                  </a:lnTo>
                  <a:lnTo>
                    <a:pt x="2863229" y="263101"/>
                  </a:lnTo>
                  <a:lnTo>
                    <a:pt x="2866712" y="262890"/>
                  </a:lnTo>
                  <a:lnTo>
                    <a:pt x="2870195" y="262678"/>
                  </a:lnTo>
                  <a:lnTo>
                    <a:pt x="2873678" y="262467"/>
                  </a:lnTo>
                  <a:lnTo>
                    <a:pt x="2877161" y="263166"/>
                  </a:lnTo>
                  <a:lnTo>
                    <a:pt x="2880645" y="262955"/>
                  </a:lnTo>
                  <a:lnTo>
                    <a:pt x="2884128" y="262745"/>
                  </a:lnTo>
                  <a:lnTo>
                    <a:pt x="2887611" y="262535"/>
                  </a:lnTo>
                  <a:lnTo>
                    <a:pt x="2891094" y="262325"/>
                  </a:lnTo>
                  <a:lnTo>
                    <a:pt x="2894578" y="262116"/>
                  </a:lnTo>
                  <a:lnTo>
                    <a:pt x="2898061" y="261906"/>
                  </a:lnTo>
                  <a:lnTo>
                    <a:pt x="2901544" y="261697"/>
                  </a:lnTo>
                  <a:lnTo>
                    <a:pt x="2905027" y="261489"/>
                  </a:lnTo>
                  <a:lnTo>
                    <a:pt x="2908511" y="261280"/>
                  </a:lnTo>
                  <a:lnTo>
                    <a:pt x="2911994" y="263517"/>
                  </a:lnTo>
                  <a:lnTo>
                    <a:pt x="2915477" y="263581"/>
                  </a:lnTo>
                  <a:lnTo>
                    <a:pt x="2918960" y="263644"/>
                  </a:lnTo>
                  <a:lnTo>
                    <a:pt x="2922444" y="263675"/>
                  </a:lnTo>
                  <a:lnTo>
                    <a:pt x="2925927" y="263565"/>
                  </a:lnTo>
                  <a:lnTo>
                    <a:pt x="2929410" y="263454"/>
                  </a:lnTo>
                  <a:lnTo>
                    <a:pt x="2932893" y="263344"/>
                  </a:lnTo>
                  <a:lnTo>
                    <a:pt x="2936377" y="263234"/>
                  </a:lnTo>
                  <a:lnTo>
                    <a:pt x="2939860" y="263124"/>
                  </a:lnTo>
                  <a:lnTo>
                    <a:pt x="2943343" y="263015"/>
                  </a:lnTo>
                  <a:lnTo>
                    <a:pt x="2946826" y="263022"/>
                  </a:lnTo>
                  <a:lnTo>
                    <a:pt x="2950310" y="263104"/>
                  </a:lnTo>
                  <a:lnTo>
                    <a:pt x="2953793" y="263187"/>
                  </a:lnTo>
                  <a:lnTo>
                    <a:pt x="2957276" y="263269"/>
                  </a:lnTo>
                  <a:lnTo>
                    <a:pt x="2960759" y="263352"/>
                  </a:lnTo>
                  <a:lnTo>
                    <a:pt x="2964243" y="263434"/>
                  </a:lnTo>
                  <a:lnTo>
                    <a:pt x="2967726" y="265004"/>
                  </a:lnTo>
                  <a:lnTo>
                    <a:pt x="2971209" y="264762"/>
                  </a:lnTo>
                  <a:lnTo>
                    <a:pt x="2974692" y="264521"/>
                  </a:lnTo>
                  <a:lnTo>
                    <a:pt x="2978176" y="264279"/>
                  </a:lnTo>
                  <a:lnTo>
                    <a:pt x="2981659" y="264400"/>
                  </a:lnTo>
                  <a:lnTo>
                    <a:pt x="2985142" y="264649"/>
                  </a:lnTo>
                  <a:lnTo>
                    <a:pt x="2988625" y="264897"/>
                  </a:lnTo>
                  <a:lnTo>
                    <a:pt x="2992109" y="265714"/>
                  </a:lnTo>
                  <a:lnTo>
                    <a:pt x="2995592" y="265587"/>
                  </a:lnTo>
                  <a:lnTo>
                    <a:pt x="2999075" y="265459"/>
                  </a:lnTo>
                  <a:lnTo>
                    <a:pt x="3002558" y="265314"/>
                  </a:lnTo>
                  <a:lnTo>
                    <a:pt x="3006042" y="265075"/>
                  </a:lnTo>
                  <a:lnTo>
                    <a:pt x="3009525" y="264836"/>
                  </a:lnTo>
                  <a:lnTo>
                    <a:pt x="3013008" y="264598"/>
                  </a:lnTo>
                  <a:lnTo>
                    <a:pt x="3016491" y="264651"/>
                  </a:lnTo>
                  <a:lnTo>
                    <a:pt x="3019975" y="264748"/>
                  </a:lnTo>
                  <a:lnTo>
                    <a:pt x="3023458" y="264844"/>
                  </a:lnTo>
                  <a:lnTo>
                    <a:pt x="3026941" y="266741"/>
                  </a:lnTo>
                  <a:lnTo>
                    <a:pt x="3030424" y="266596"/>
                  </a:lnTo>
                  <a:lnTo>
                    <a:pt x="3033908" y="266451"/>
                  </a:lnTo>
                  <a:lnTo>
                    <a:pt x="3037391" y="266307"/>
                  </a:lnTo>
                  <a:lnTo>
                    <a:pt x="3040874" y="266162"/>
                  </a:lnTo>
                  <a:lnTo>
                    <a:pt x="3044357" y="266018"/>
                  </a:lnTo>
                  <a:lnTo>
                    <a:pt x="3047841" y="265874"/>
                  </a:lnTo>
                  <a:lnTo>
                    <a:pt x="3051324" y="266078"/>
                  </a:lnTo>
                  <a:lnTo>
                    <a:pt x="3054807" y="266280"/>
                  </a:lnTo>
                  <a:lnTo>
                    <a:pt x="3058290" y="266482"/>
                  </a:lnTo>
                  <a:lnTo>
                    <a:pt x="3061774" y="266503"/>
                  </a:lnTo>
                  <a:lnTo>
                    <a:pt x="3065257" y="266450"/>
                  </a:lnTo>
                  <a:lnTo>
                    <a:pt x="3068740" y="266398"/>
                  </a:lnTo>
                  <a:lnTo>
                    <a:pt x="3072223" y="272077"/>
                  </a:lnTo>
                  <a:lnTo>
                    <a:pt x="3075707" y="272021"/>
                  </a:lnTo>
                  <a:lnTo>
                    <a:pt x="3079190" y="271964"/>
                  </a:lnTo>
                  <a:lnTo>
                    <a:pt x="3082673" y="271889"/>
                  </a:lnTo>
                  <a:lnTo>
                    <a:pt x="3086156" y="271693"/>
                  </a:lnTo>
                  <a:lnTo>
                    <a:pt x="3089640" y="271497"/>
                  </a:lnTo>
                  <a:lnTo>
                    <a:pt x="3093123" y="271301"/>
                  </a:lnTo>
                  <a:lnTo>
                    <a:pt x="3096606" y="271106"/>
                  </a:lnTo>
                  <a:lnTo>
                    <a:pt x="3100089" y="270911"/>
                  </a:lnTo>
                  <a:lnTo>
                    <a:pt x="3103573" y="270716"/>
                  </a:lnTo>
                  <a:lnTo>
                    <a:pt x="3107056" y="275772"/>
                  </a:lnTo>
                  <a:lnTo>
                    <a:pt x="3110539" y="275476"/>
                  </a:lnTo>
                  <a:lnTo>
                    <a:pt x="3114022" y="275181"/>
                  </a:lnTo>
                  <a:lnTo>
                    <a:pt x="3117506" y="274957"/>
                  </a:lnTo>
                  <a:lnTo>
                    <a:pt x="3120989" y="274932"/>
                  </a:lnTo>
                  <a:lnTo>
                    <a:pt x="3124472" y="274908"/>
                  </a:lnTo>
                  <a:lnTo>
                    <a:pt x="3127955" y="274884"/>
                  </a:lnTo>
                  <a:lnTo>
                    <a:pt x="3131439" y="276587"/>
                  </a:lnTo>
                  <a:lnTo>
                    <a:pt x="3134922" y="276861"/>
                  </a:lnTo>
                  <a:lnTo>
                    <a:pt x="3138405" y="277133"/>
                  </a:lnTo>
                  <a:lnTo>
                    <a:pt x="3141888" y="277292"/>
                  </a:lnTo>
                  <a:lnTo>
                    <a:pt x="3145372" y="277397"/>
                  </a:lnTo>
                  <a:lnTo>
                    <a:pt x="3148855" y="277503"/>
                  </a:lnTo>
                  <a:lnTo>
                    <a:pt x="3152338" y="279280"/>
                  </a:lnTo>
                  <a:lnTo>
                    <a:pt x="3155821" y="279252"/>
                  </a:lnTo>
                  <a:lnTo>
                    <a:pt x="3159304" y="279224"/>
                  </a:lnTo>
                  <a:lnTo>
                    <a:pt x="3162788" y="279182"/>
                  </a:lnTo>
                  <a:lnTo>
                    <a:pt x="3166271" y="279024"/>
                  </a:lnTo>
                  <a:lnTo>
                    <a:pt x="3169754" y="278866"/>
                  </a:lnTo>
                  <a:lnTo>
                    <a:pt x="3173237" y="278708"/>
                  </a:lnTo>
                  <a:lnTo>
                    <a:pt x="3176721" y="279377"/>
                  </a:lnTo>
                  <a:lnTo>
                    <a:pt x="3180204" y="279187"/>
                  </a:lnTo>
                  <a:lnTo>
                    <a:pt x="3183687" y="278998"/>
                  </a:lnTo>
                  <a:lnTo>
                    <a:pt x="3187170" y="279127"/>
                  </a:lnTo>
                  <a:lnTo>
                    <a:pt x="3190654" y="278938"/>
                  </a:lnTo>
                  <a:lnTo>
                    <a:pt x="3194137" y="278749"/>
                  </a:lnTo>
                  <a:lnTo>
                    <a:pt x="3197620" y="278561"/>
                  </a:lnTo>
                  <a:lnTo>
                    <a:pt x="3201103" y="278372"/>
                  </a:lnTo>
                  <a:lnTo>
                    <a:pt x="3204587" y="278184"/>
                  </a:lnTo>
                  <a:lnTo>
                    <a:pt x="3208070" y="277996"/>
                  </a:lnTo>
                  <a:lnTo>
                    <a:pt x="3211553" y="278083"/>
                  </a:lnTo>
                  <a:lnTo>
                    <a:pt x="3215036" y="278185"/>
                  </a:lnTo>
                  <a:lnTo>
                    <a:pt x="3218520" y="278287"/>
                  </a:lnTo>
                  <a:lnTo>
                    <a:pt x="3222003" y="278219"/>
                  </a:lnTo>
                  <a:lnTo>
                    <a:pt x="3225486" y="278064"/>
                  </a:lnTo>
                  <a:lnTo>
                    <a:pt x="3228969" y="277910"/>
                  </a:lnTo>
                  <a:lnTo>
                    <a:pt x="3232453" y="283082"/>
                  </a:lnTo>
                  <a:lnTo>
                    <a:pt x="3235936" y="283020"/>
                  </a:lnTo>
                  <a:lnTo>
                    <a:pt x="3239419" y="282958"/>
                  </a:lnTo>
                  <a:lnTo>
                    <a:pt x="3242902" y="283620"/>
                  </a:lnTo>
                  <a:lnTo>
                    <a:pt x="3246386" y="283712"/>
                  </a:lnTo>
                  <a:lnTo>
                    <a:pt x="3249869" y="283803"/>
                  </a:lnTo>
                  <a:lnTo>
                    <a:pt x="3253352" y="283895"/>
                  </a:lnTo>
                  <a:lnTo>
                    <a:pt x="3256835" y="283841"/>
                  </a:lnTo>
                  <a:lnTo>
                    <a:pt x="3260319" y="283748"/>
                  </a:lnTo>
                  <a:lnTo>
                    <a:pt x="3263802" y="283655"/>
                  </a:lnTo>
                  <a:lnTo>
                    <a:pt x="3267285" y="284758"/>
                  </a:lnTo>
                  <a:lnTo>
                    <a:pt x="3270768" y="284847"/>
                  </a:lnTo>
                  <a:lnTo>
                    <a:pt x="3274252" y="284936"/>
                  </a:lnTo>
                  <a:lnTo>
                    <a:pt x="3277735" y="285464"/>
                  </a:lnTo>
                  <a:lnTo>
                    <a:pt x="3281218" y="285281"/>
                  </a:lnTo>
                  <a:lnTo>
                    <a:pt x="3284701" y="285098"/>
                  </a:lnTo>
                  <a:lnTo>
                    <a:pt x="3288185" y="284915"/>
                  </a:lnTo>
                  <a:lnTo>
                    <a:pt x="3291668" y="284676"/>
                  </a:lnTo>
                  <a:lnTo>
                    <a:pt x="3295151" y="284434"/>
                  </a:lnTo>
                  <a:lnTo>
                    <a:pt x="3298634" y="284191"/>
                  </a:lnTo>
                  <a:lnTo>
                    <a:pt x="3302118" y="286879"/>
                  </a:lnTo>
                  <a:lnTo>
                    <a:pt x="3305601" y="286756"/>
                  </a:lnTo>
                  <a:lnTo>
                    <a:pt x="3309084" y="286634"/>
                  </a:lnTo>
                  <a:lnTo>
                    <a:pt x="3312567" y="290312"/>
                  </a:lnTo>
                  <a:lnTo>
                    <a:pt x="3316051" y="290045"/>
                  </a:lnTo>
                  <a:lnTo>
                    <a:pt x="3319534" y="289777"/>
                  </a:lnTo>
                  <a:lnTo>
                    <a:pt x="3323017" y="290560"/>
                  </a:lnTo>
                  <a:lnTo>
                    <a:pt x="3326500" y="290409"/>
                  </a:lnTo>
                  <a:lnTo>
                    <a:pt x="3329984" y="290258"/>
                  </a:lnTo>
                  <a:lnTo>
                    <a:pt x="3333467" y="290107"/>
                  </a:lnTo>
                  <a:lnTo>
                    <a:pt x="3336950" y="292911"/>
                  </a:lnTo>
                  <a:lnTo>
                    <a:pt x="3340433" y="292704"/>
                  </a:lnTo>
                  <a:lnTo>
                    <a:pt x="3343917" y="292497"/>
                  </a:lnTo>
                  <a:lnTo>
                    <a:pt x="3347400" y="293137"/>
                  </a:lnTo>
                  <a:lnTo>
                    <a:pt x="3350883" y="292958"/>
                  </a:lnTo>
                  <a:lnTo>
                    <a:pt x="3354366" y="292780"/>
                  </a:lnTo>
                  <a:lnTo>
                    <a:pt x="3357850" y="293155"/>
                  </a:lnTo>
                  <a:lnTo>
                    <a:pt x="3361333" y="292977"/>
                  </a:lnTo>
                  <a:lnTo>
                    <a:pt x="3364816" y="292799"/>
                  </a:lnTo>
                  <a:lnTo>
                    <a:pt x="3368299" y="292622"/>
                  </a:lnTo>
                  <a:lnTo>
                    <a:pt x="3371783" y="292419"/>
                  </a:lnTo>
                  <a:lnTo>
                    <a:pt x="3375266" y="292214"/>
                  </a:lnTo>
                  <a:lnTo>
                    <a:pt x="3378749" y="292008"/>
                  </a:lnTo>
                  <a:lnTo>
                    <a:pt x="3382232" y="292264"/>
                  </a:lnTo>
                  <a:lnTo>
                    <a:pt x="3385716" y="292059"/>
                  </a:lnTo>
                  <a:lnTo>
                    <a:pt x="3389199" y="291854"/>
                  </a:lnTo>
                  <a:lnTo>
                    <a:pt x="3392682" y="291852"/>
                  </a:lnTo>
                  <a:lnTo>
                    <a:pt x="3396165" y="291703"/>
                  </a:lnTo>
                  <a:lnTo>
                    <a:pt x="3399649" y="291555"/>
                  </a:lnTo>
                  <a:lnTo>
                    <a:pt x="3403132" y="291407"/>
                  </a:lnTo>
                  <a:lnTo>
                    <a:pt x="3406615" y="291259"/>
                  </a:lnTo>
                  <a:lnTo>
                    <a:pt x="3410098" y="291111"/>
                  </a:lnTo>
                  <a:lnTo>
                    <a:pt x="3413582" y="290964"/>
                  </a:lnTo>
                  <a:lnTo>
                    <a:pt x="3417065" y="290816"/>
                  </a:lnTo>
                  <a:lnTo>
                    <a:pt x="3420548" y="290669"/>
                  </a:lnTo>
                  <a:lnTo>
                    <a:pt x="3424031" y="290522"/>
                  </a:lnTo>
                  <a:lnTo>
                    <a:pt x="3427515" y="293521"/>
                  </a:lnTo>
                  <a:lnTo>
                    <a:pt x="3430998" y="293292"/>
                  </a:lnTo>
                  <a:lnTo>
                    <a:pt x="3434481" y="293063"/>
                  </a:lnTo>
                  <a:lnTo>
                    <a:pt x="3437964" y="293553"/>
                  </a:lnTo>
                  <a:lnTo>
                    <a:pt x="3441447" y="293325"/>
                  </a:lnTo>
                  <a:lnTo>
                    <a:pt x="3444931" y="293097"/>
                  </a:lnTo>
                  <a:lnTo>
                    <a:pt x="3448414" y="292868"/>
                  </a:lnTo>
                  <a:lnTo>
                    <a:pt x="3451897" y="296176"/>
                  </a:lnTo>
                  <a:lnTo>
                    <a:pt x="3455380" y="296030"/>
                  </a:lnTo>
                  <a:lnTo>
                    <a:pt x="3458864" y="295884"/>
                  </a:lnTo>
                  <a:lnTo>
                    <a:pt x="3462347" y="298893"/>
                  </a:lnTo>
                  <a:lnTo>
                    <a:pt x="3465830" y="298642"/>
                  </a:lnTo>
                  <a:lnTo>
                    <a:pt x="3469313" y="298392"/>
                  </a:lnTo>
                  <a:lnTo>
                    <a:pt x="3472797" y="298220"/>
                  </a:lnTo>
                  <a:lnTo>
                    <a:pt x="3476280" y="297944"/>
                  </a:lnTo>
                  <a:lnTo>
                    <a:pt x="3479763" y="297668"/>
                  </a:lnTo>
                  <a:lnTo>
                    <a:pt x="3483246" y="297392"/>
                  </a:lnTo>
                  <a:lnTo>
                    <a:pt x="3483246" y="297478"/>
                  </a:lnTo>
                  <a:lnTo>
                    <a:pt x="3483246" y="297564"/>
                  </a:lnTo>
                  <a:lnTo>
                    <a:pt x="3483246" y="297651"/>
                  </a:lnTo>
                  <a:lnTo>
                    <a:pt x="3483246" y="297737"/>
                  </a:lnTo>
                  <a:lnTo>
                    <a:pt x="3483246" y="297823"/>
                  </a:lnTo>
                  <a:lnTo>
                    <a:pt x="3483246" y="297909"/>
                  </a:lnTo>
                  <a:lnTo>
                    <a:pt x="3483246" y="297995"/>
                  </a:lnTo>
                  <a:lnTo>
                    <a:pt x="3483246" y="298081"/>
                  </a:lnTo>
                  <a:lnTo>
                    <a:pt x="3483246" y="298167"/>
                  </a:lnTo>
                  <a:lnTo>
                    <a:pt x="3483246" y="298253"/>
                  </a:lnTo>
                  <a:lnTo>
                    <a:pt x="3483246" y="298339"/>
                  </a:lnTo>
                  <a:lnTo>
                    <a:pt x="3483246" y="298424"/>
                  </a:lnTo>
                  <a:lnTo>
                    <a:pt x="3483246" y="298510"/>
                  </a:lnTo>
                  <a:lnTo>
                    <a:pt x="3483246" y="298596"/>
                  </a:lnTo>
                  <a:lnTo>
                    <a:pt x="3483246" y="298681"/>
                  </a:lnTo>
                  <a:lnTo>
                    <a:pt x="3483246" y="298767"/>
                  </a:lnTo>
                  <a:lnTo>
                    <a:pt x="3483246" y="298853"/>
                  </a:lnTo>
                  <a:lnTo>
                    <a:pt x="3483246" y="298938"/>
                  </a:lnTo>
                  <a:lnTo>
                    <a:pt x="3483246" y="299023"/>
                  </a:lnTo>
                  <a:lnTo>
                    <a:pt x="3483246" y="299109"/>
                  </a:lnTo>
                  <a:lnTo>
                    <a:pt x="3483246" y="299194"/>
                  </a:lnTo>
                  <a:lnTo>
                    <a:pt x="3483246" y="299279"/>
                  </a:lnTo>
                  <a:lnTo>
                    <a:pt x="3483246" y="299365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989700"/>
              <a:ext cx="3483246" cy="562366"/>
            </a:xfrm>
            <a:custGeom>
              <a:avLst/>
              <a:gdLst/>
              <a:ahLst/>
              <a:cxnLst/>
              <a:rect l="0" t="0" r="0" b="0"/>
              <a:pathLst>
                <a:path w="3483246" h="562366">
                  <a:moveTo>
                    <a:pt x="0" y="562366"/>
                  </a:moveTo>
                  <a:lnTo>
                    <a:pt x="3483" y="488338"/>
                  </a:lnTo>
                  <a:lnTo>
                    <a:pt x="6966" y="417390"/>
                  </a:lnTo>
                  <a:lnTo>
                    <a:pt x="10449" y="349335"/>
                  </a:lnTo>
                  <a:lnTo>
                    <a:pt x="13932" y="284000"/>
                  </a:lnTo>
                  <a:lnTo>
                    <a:pt x="17416" y="221224"/>
                  </a:lnTo>
                  <a:lnTo>
                    <a:pt x="20899" y="160860"/>
                  </a:lnTo>
                  <a:lnTo>
                    <a:pt x="24382" y="255157"/>
                  </a:lnTo>
                  <a:lnTo>
                    <a:pt x="27865" y="215638"/>
                  </a:lnTo>
                  <a:lnTo>
                    <a:pt x="31349" y="177091"/>
                  </a:lnTo>
                  <a:lnTo>
                    <a:pt x="34832" y="139480"/>
                  </a:lnTo>
                  <a:lnTo>
                    <a:pt x="38315" y="102771"/>
                  </a:lnTo>
                  <a:lnTo>
                    <a:pt x="41798" y="66933"/>
                  </a:lnTo>
                  <a:lnTo>
                    <a:pt x="45282" y="31933"/>
                  </a:lnTo>
                  <a:lnTo>
                    <a:pt x="48765" y="116591"/>
                  </a:lnTo>
                  <a:lnTo>
                    <a:pt x="52248" y="89076"/>
                  </a:lnTo>
                  <a:lnTo>
                    <a:pt x="55731" y="62056"/>
                  </a:lnTo>
                  <a:lnTo>
                    <a:pt x="59215" y="50497"/>
                  </a:lnTo>
                  <a:lnTo>
                    <a:pt x="62698" y="25032"/>
                  </a:lnTo>
                  <a:lnTo>
                    <a:pt x="66181" y="0"/>
                  </a:lnTo>
                  <a:lnTo>
                    <a:pt x="69664" y="294560"/>
                  </a:lnTo>
                  <a:lnTo>
                    <a:pt x="73148" y="282246"/>
                  </a:lnTo>
                  <a:lnTo>
                    <a:pt x="76631" y="270027"/>
                  </a:lnTo>
                  <a:lnTo>
                    <a:pt x="80114" y="257900"/>
                  </a:lnTo>
                  <a:lnTo>
                    <a:pt x="83597" y="249758"/>
                  </a:lnTo>
                  <a:lnTo>
                    <a:pt x="87081" y="237946"/>
                  </a:lnTo>
                  <a:lnTo>
                    <a:pt x="90564" y="226222"/>
                  </a:lnTo>
                  <a:lnTo>
                    <a:pt x="94047" y="252301"/>
                  </a:lnTo>
                  <a:lnTo>
                    <a:pt x="97530" y="241874"/>
                  </a:lnTo>
                  <a:lnTo>
                    <a:pt x="101014" y="231515"/>
                  </a:lnTo>
                  <a:lnTo>
                    <a:pt x="104497" y="221224"/>
                  </a:lnTo>
                  <a:lnTo>
                    <a:pt x="107980" y="210999"/>
                  </a:lnTo>
                  <a:lnTo>
                    <a:pt x="111463" y="200841"/>
                  </a:lnTo>
                  <a:lnTo>
                    <a:pt x="114947" y="316338"/>
                  </a:lnTo>
                  <a:lnTo>
                    <a:pt x="118430" y="309424"/>
                  </a:lnTo>
                  <a:lnTo>
                    <a:pt x="121913" y="302539"/>
                  </a:lnTo>
                  <a:lnTo>
                    <a:pt x="125396" y="295684"/>
                  </a:lnTo>
                  <a:lnTo>
                    <a:pt x="128880" y="309999"/>
                  </a:lnTo>
                  <a:lnTo>
                    <a:pt x="132363" y="303685"/>
                  </a:lnTo>
                  <a:lnTo>
                    <a:pt x="135846" y="297395"/>
                  </a:lnTo>
                  <a:lnTo>
                    <a:pt x="139329" y="319163"/>
                  </a:lnTo>
                  <a:lnTo>
                    <a:pt x="142813" y="313517"/>
                  </a:lnTo>
                  <a:lnTo>
                    <a:pt x="146296" y="307891"/>
                  </a:lnTo>
                  <a:lnTo>
                    <a:pt x="149779" y="308094"/>
                  </a:lnTo>
                  <a:lnTo>
                    <a:pt x="153262" y="302622"/>
                  </a:lnTo>
                  <a:lnTo>
                    <a:pt x="156746" y="297168"/>
                  </a:lnTo>
                  <a:lnTo>
                    <a:pt x="160229" y="291733"/>
                  </a:lnTo>
                  <a:lnTo>
                    <a:pt x="163712" y="292307"/>
                  </a:lnTo>
                  <a:lnTo>
                    <a:pt x="167195" y="287016"/>
                  </a:lnTo>
                  <a:lnTo>
                    <a:pt x="170679" y="281741"/>
                  </a:lnTo>
                  <a:lnTo>
                    <a:pt x="174162" y="284000"/>
                  </a:lnTo>
                  <a:lnTo>
                    <a:pt x="177645" y="278885"/>
                  </a:lnTo>
                  <a:lnTo>
                    <a:pt x="181128" y="273787"/>
                  </a:lnTo>
                  <a:lnTo>
                    <a:pt x="184612" y="273244"/>
                  </a:lnTo>
                  <a:lnTo>
                    <a:pt x="188095" y="268250"/>
                  </a:lnTo>
                  <a:lnTo>
                    <a:pt x="191578" y="263271"/>
                  </a:lnTo>
                  <a:lnTo>
                    <a:pt x="195061" y="262914"/>
                  </a:lnTo>
                  <a:lnTo>
                    <a:pt x="198545" y="258034"/>
                  </a:lnTo>
                  <a:lnTo>
                    <a:pt x="202028" y="253168"/>
                  </a:lnTo>
                  <a:lnTo>
                    <a:pt x="205511" y="248318"/>
                  </a:lnTo>
                  <a:lnTo>
                    <a:pt x="208994" y="257264"/>
                  </a:lnTo>
                  <a:lnTo>
                    <a:pt x="212478" y="252632"/>
                  </a:lnTo>
                  <a:lnTo>
                    <a:pt x="215961" y="248012"/>
                  </a:lnTo>
                  <a:lnTo>
                    <a:pt x="219444" y="246427"/>
                  </a:lnTo>
                  <a:lnTo>
                    <a:pt x="222927" y="241874"/>
                  </a:lnTo>
                  <a:lnTo>
                    <a:pt x="226411" y="237333"/>
                  </a:lnTo>
                  <a:lnTo>
                    <a:pt x="229894" y="251842"/>
                  </a:lnTo>
                  <a:lnTo>
                    <a:pt x="233377" y="247562"/>
                  </a:lnTo>
                  <a:lnTo>
                    <a:pt x="236860" y="243294"/>
                  </a:lnTo>
                  <a:lnTo>
                    <a:pt x="240344" y="239037"/>
                  </a:lnTo>
                  <a:lnTo>
                    <a:pt x="243827" y="234792"/>
                  </a:lnTo>
                  <a:lnTo>
                    <a:pt x="247310" y="230558"/>
                  </a:lnTo>
                  <a:lnTo>
                    <a:pt x="250793" y="226336"/>
                  </a:lnTo>
                  <a:lnTo>
                    <a:pt x="254277" y="226559"/>
                  </a:lnTo>
                  <a:lnTo>
                    <a:pt x="257760" y="222408"/>
                  </a:lnTo>
                  <a:lnTo>
                    <a:pt x="261243" y="218267"/>
                  </a:lnTo>
                  <a:lnTo>
                    <a:pt x="264726" y="234028"/>
                  </a:lnTo>
                  <a:lnTo>
                    <a:pt x="268210" y="230120"/>
                  </a:lnTo>
                  <a:lnTo>
                    <a:pt x="271693" y="226222"/>
                  </a:lnTo>
                  <a:lnTo>
                    <a:pt x="275176" y="255961"/>
                  </a:lnTo>
                  <a:lnTo>
                    <a:pt x="278659" y="252427"/>
                  </a:lnTo>
                  <a:lnTo>
                    <a:pt x="282143" y="248902"/>
                  </a:lnTo>
                  <a:lnTo>
                    <a:pt x="285626" y="245384"/>
                  </a:lnTo>
                  <a:lnTo>
                    <a:pt x="289109" y="244194"/>
                  </a:lnTo>
                  <a:lnTo>
                    <a:pt x="292592" y="240715"/>
                  </a:lnTo>
                  <a:lnTo>
                    <a:pt x="296075" y="237243"/>
                  </a:lnTo>
                  <a:lnTo>
                    <a:pt x="299559" y="233779"/>
                  </a:lnTo>
                  <a:lnTo>
                    <a:pt x="303042" y="230322"/>
                  </a:lnTo>
                  <a:lnTo>
                    <a:pt x="306525" y="226873"/>
                  </a:lnTo>
                  <a:lnTo>
                    <a:pt x="310008" y="224647"/>
                  </a:lnTo>
                  <a:lnTo>
                    <a:pt x="313492" y="221224"/>
                  </a:lnTo>
                  <a:lnTo>
                    <a:pt x="316975" y="217808"/>
                  </a:lnTo>
                  <a:lnTo>
                    <a:pt x="320458" y="214400"/>
                  </a:lnTo>
                  <a:lnTo>
                    <a:pt x="323941" y="217158"/>
                  </a:lnTo>
                  <a:lnTo>
                    <a:pt x="327425" y="213817"/>
                  </a:lnTo>
                  <a:lnTo>
                    <a:pt x="330908" y="210484"/>
                  </a:lnTo>
                  <a:lnTo>
                    <a:pt x="334391" y="232514"/>
                  </a:lnTo>
                  <a:lnTo>
                    <a:pt x="337874" y="229407"/>
                  </a:lnTo>
                  <a:lnTo>
                    <a:pt x="341358" y="226305"/>
                  </a:lnTo>
                  <a:lnTo>
                    <a:pt x="344841" y="240891"/>
                  </a:lnTo>
                  <a:lnTo>
                    <a:pt x="348324" y="237946"/>
                  </a:lnTo>
                  <a:lnTo>
                    <a:pt x="351807" y="235007"/>
                  </a:lnTo>
                  <a:lnTo>
                    <a:pt x="355291" y="233080"/>
                  </a:lnTo>
                  <a:lnTo>
                    <a:pt x="358774" y="230160"/>
                  </a:lnTo>
                  <a:lnTo>
                    <a:pt x="362257" y="227245"/>
                  </a:lnTo>
                  <a:lnTo>
                    <a:pt x="365740" y="224335"/>
                  </a:lnTo>
                  <a:lnTo>
                    <a:pt x="369224" y="229519"/>
                  </a:lnTo>
                  <a:lnTo>
                    <a:pt x="372707" y="226681"/>
                  </a:lnTo>
                  <a:lnTo>
                    <a:pt x="376190" y="223849"/>
                  </a:lnTo>
                  <a:lnTo>
                    <a:pt x="379673" y="225013"/>
                  </a:lnTo>
                  <a:lnTo>
                    <a:pt x="383157" y="222220"/>
                  </a:lnTo>
                  <a:lnTo>
                    <a:pt x="386640" y="219432"/>
                  </a:lnTo>
                  <a:lnTo>
                    <a:pt x="390123" y="232055"/>
                  </a:lnTo>
                  <a:lnTo>
                    <a:pt x="393606" y="229388"/>
                  </a:lnTo>
                  <a:lnTo>
                    <a:pt x="397090" y="226725"/>
                  </a:lnTo>
                  <a:lnTo>
                    <a:pt x="400573" y="224067"/>
                  </a:lnTo>
                  <a:lnTo>
                    <a:pt x="404056" y="221413"/>
                  </a:lnTo>
                  <a:lnTo>
                    <a:pt x="407539" y="218764"/>
                  </a:lnTo>
                  <a:lnTo>
                    <a:pt x="411023" y="216119"/>
                  </a:lnTo>
                  <a:lnTo>
                    <a:pt x="414506" y="214442"/>
                  </a:lnTo>
                  <a:lnTo>
                    <a:pt x="417989" y="211812"/>
                  </a:lnTo>
                  <a:lnTo>
                    <a:pt x="421472" y="209187"/>
                  </a:lnTo>
                  <a:lnTo>
                    <a:pt x="424956" y="206566"/>
                  </a:lnTo>
                  <a:lnTo>
                    <a:pt x="428439" y="203950"/>
                  </a:lnTo>
                  <a:lnTo>
                    <a:pt x="431922" y="201338"/>
                  </a:lnTo>
                  <a:lnTo>
                    <a:pt x="435405" y="198731"/>
                  </a:lnTo>
                  <a:lnTo>
                    <a:pt x="435405" y="199727"/>
                  </a:lnTo>
                  <a:lnTo>
                    <a:pt x="438889" y="197130"/>
                  </a:lnTo>
                  <a:lnTo>
                    <a:pt x="442372" y="194537"/>
                  </a:lnTo>
                  <a:lnTo>
                    <a:pt x="445855" y="191949"/>
                  </a:lnTo>
                  <a:lnTo>
                    <a:pt x="449338" y="192396"/>
                  </a:lnTo>
                  <a:lnTo>
                    <a:pt x="452822" y="189835"/>
                  </a:lnTo>
                  <a:lnTo>
                    <a:pt x="456305" y="187278"/>
                  </a:lnTo>
                  <a:lnTo>
                    <a:pt x="459788" y="202238"/>
                  </a:lnTo>
                  <a:lnTo>
                    <a:pt x="463271" y="199794"/>
                  </a:lnTo>
                  <a:lnTo>
                    <a:pt x="466755" y="197354"/>
                  </a:lnTo>
                  <a:lnTo>
                    <a:pt x="470238" y="194917"/>
                  </a:lnTo>
                  <a:lnTo>
                    <a:pt x="473721" y="192484"/>
                  </a:lnTo>
                  <a:lnTo>
                    <a:pt x="477204" y="190055"/>
                  </a:lnTo>
                  <a:lnTo>
                    <a:pt x="480688" y="187630"/>
                  </a:lnTo>
                  <a:lnTo>
                    <a:pt x="484171" y="189980"/>
                  </a:lnTo>
                  <a:lnTo>
                    <a:pt x="487654" y="187589"/>
                  </a:lnTo>
                  <a:lnTo>
                    <a:pt x="491137" y="185202"/>
                  </a:lnTo>
                  <a:lnTo>
                    <a:pt x="494621" y="189408"/>
                  </a:lnTo>
                  <a:lnTo>
                    <a:pt x="498104" y="187065"/>
                  </a:lnTo>
                  <a:lnTo>
                    <a:pt x="501587" y="184725"/>
                  </a:lnTo>
                  <a:lnTo>
                    <a:pt x="505070" y="184260"/>
                  </a:lnTo>
                  <a:lnTo>
                    <a:pt x="508554" y="181937"/>
                  </a:lnTo>
                  <a:lnTo>
                    <a:pt x="512037" y="179618"/>
                  </a:lnTo>
                  <a:lnTo>
                    <a:pt x="515520" y="177302"/>
                  </a:lnTo>
                  <a:lnTo>
                    <a:pt x="519003" y="205643"/>
                  </a:lnTo>
                  <a:lnTo>
                    <a:pt x="522487" y="203496"/>
                  </a:lnTo>
                  <a:lnTo>
                    <a:pt x="525970" y="201351"/>
                  </a:lnTo>
                  <a:lnTo>
                    <a:pt x="529453" y="209719"/>
                  </a:lnTo>
                  <a:lnTo>
                    <a:pt x="532936" y="207871"/>
                  </a:lnTo>
                  <a:lnTo>
                    <a:pt x="536420" y="206028"/>
                  </a:lnTo>
                  <a:lnTo>
                    <a:pt x="539903" y="212497"/>
                  </a:lnTo>
                  <a:lnTo>
                    <a:pt x="543386" y="210468"/>
                  </a:lnTo>
                  <a:lnTo>
                    <a:pt x="546869" y="208441"/>
                  </a:lnTo>
                  <a:lnTo>
                    <a:pt x="550353" y="208675"/>
                  </a:lnTo>
                  <a:lnTo>
                    <a:pt x="553836" y="206665"/>
                  </a:lnTo>
                  <a:lnTo>
                    <a:pt x="557319" y="204658"/>
                  </a:lnTo>
                  <a:lnTo>
                    <a:pt x="560802" y="202653"/>
                  </a:lnTo>
                  <a:lnTo>
                    <a:pt x="564286" y="205170"/>
                  </a:lnTo>
                  <a:lnTo>
                    <a:pt x="567769" y="203192"/>
                  </a:lnTo>
                  <a:lnTo>
                    <a:pt x="571252" y="201217"/>
                  </a:lnTo>
                  <a:lnTo>
                    <a:pt x="574735" y="201495"/>
                  </a:lnTo>
                  <a:lnTo>
                    <a:pt x="578218" y="199535"/>
                  </a:lnTo>
                  <a:lnTo>
                    <a:pt x="581702" y="197578"/>
                  </a:lnTo>
                  <a:lnTo>
                    <a:pt x="585185" y="216313"/>
                  </a:lnTo>
                  <a:lnTo>
                    <a:pt x="588668" y="214459"/>
                  </a:lnTo>
                  <a:lnTo>
                    <a:pt x="592151" y="212607"/>
                  </a:lnTo>
                  <a:lnTo>
                    <a:pt x="595635" y="210757"/>
                  </a:lnTo>
                  <a:lnTo>
                    <a:pt x="599118" y="212306"/>
                  </a:lnTo>
                  <a:lnTo>
                    <a:pt x="602601" y="210477"/>
                  </a:lnTo>
                  <a:lnTo>
                    <a:pt x="606084" y="208649"/>
                  </a:lnTo>
                  <a:lnTo>
                    <a:pt x="609568" y="209532"/>
                  </a:lnTo>
                  <a:lnTo>
                    <a:pt x="613051" y="207721"/>
                  </a:lnTo>
                  <a:lnTo>
                    <a:pt x="616534" y="205912"/>
                  </a:lnTo>
                  <a:lnTo>
                    <a:pt x="620017" y="211442"/>
                  </a:lnTo>
                  <a:lnTo>
                    <a:pt x="623501" y="209670"/>
                  </a:lnTo>
                  <a:lnTo>
                    <a:pt x="626984" y="207901"/>
                  </a:lnTo>
                  <a:lnTo>
                    <a:pt x="630467" y="215795"/>
                  </a:lnTo>
                  <a:lnTo>
                    <a:pt x="633950" y="214072"/>
                  </a:lnTo>
                  <a:lnTo>
                    <a:pt x="637434" y="212350"/>
                  </a:lnTo>
                  <a:lnTo>
                    <a:pt x="640917" y="210631"/>
                  </a:lnTo>
                  <a:lnTo>
                    <a:pt x="644400" y="221817"/>
                  </a:lnTo>
                  <a:lnTo>
                    <a:pt x="647883" y="220157"/>
                  </a:lnTo>
                  <a:lnTo>
                    <a:pt x="651367" y="218498"/>
                  </a:lnTo>
                  <a:lnTo>
                    <a:pt x="654850" y="220403"/>
                  </a:lnTo>
                  <a:lnTo>
                    <a:pt x="658333" y="218764"/>
                  </a:lnTo>
                  <a:lnTo>
                    <a:pt x="661816" y="217126"/>
                  </a:lnTo>
                  <a:lnTo>
                    <a:pt x="665300" y="217853"/>
                  </a:lnTo>
                  <a:lnTo>
                    <a:pt x="668783" y="216229"/>
                  </a:lnTo>
                  <a:lnTo>
                    <a:pt x="672266" y="214606"/>
                  </a:lnTo>
                  <a:lnTo>
                    <a:pt x="675749" y="212985"/>
                  </a:lnTo>
                  <a:lnTo>
                    <a:pt x="679233" y="214323"/>
                  </a:lnTo>
                  <a:lnTo>
                    <a:pt x="682716" y="212718"/>
                  </a:lnTo>
                  <a:lnTo>
                    <a:pt x="686199" y="211114"/>
                  </a:lnTo>
                  <a:lnTo>
                    <a:pt x="689682" y="215351"/>
                  </a:lnTo>
                  <a:lnTo>
                    <a:pt x="693166" y="213774"/>
                  </a:lnTo>
                  <a:lnTo>
                    <a:pt x="696649" y="212199"/>
                  </a:lnTo>
                  <a:lnTo>
                    <a:pt x="700132" y="218022"/>
                  </a:lnTo>
                  <a:lnTo>
                    <a:pt x="703615" y="216479"/>
                  </a:lnTo>
                  <a:lnTo>
                    <a:pt x="707099" y="214938"/>
                  </a:lnTo>
                  <a:lnTo>
                    <a:pt x="710582" y="215081"/>
                  </a:lnTo>
                  <a:lnTo>
                    <a:pt x="714065" y="213549"/>
                  </a:lnTo>
                  <a:lnTo>
                    <a:pt x="717548" y="212019"/>
                  </a:lnTo>
                  <a:lnTo>
                    <a:pt x="721032" y="210490"/>
                  </a:lnTo>
                  <a:lnTo>
                    <a:pt x="724515" y="216727"/>
                  </a:lnTo>
                  <a:lnTo>
                    <a:pt x="727998" y="215230"/>
                  </a:lnTo>
                  <a:lnTo>
                    <a:pt x="731481" y="213736"/>
                  </a:lnTo>
                  <a:lnTo>
                    <a:pt x="734965" y="213881"/>
                  </a:lnTo>
                  <a:lnTo>
                    <a:pt x="738448" y="212395"/>
                  </a:lnTo>
                  <a:lnTo>
                    <a:pt x="741931" y="210911"/>
                  </a:lnTo>
                  <a:lnTo>
                    <a:pt x="745414" y="216989"/>
                  </a:lnTo>
                  <a:lnTo>
                    <a:pt x="748898" y="215696"/>
                  </a:lnTo>
                  <a:lnTo>
                    <a:pt x="752381" y="214406"/>
                  </a:lnTo>
                  <a:lnTo>
                    <a:pt x="755864" y="213118"/>
                  </a:lnTo>
                  <a:lnTo>
                    <a:pt x="759347" y="237819"/>
                  </a:lnTo>
                  <a:lnTo>
                    <a:pt x="762831" y="236469"/>
                  </a:lnTo>
                  <a:lnTo>
                    <a:pt x="766314" y="235121"/>
                  </a:lnTo>
                  <a:lnTo>
                    <a:pt x="769797" y="244917"/>
                  </a:lnTo>
                  <a:lnTo>
                    <a:pt x="773280" y="243612"/>
                  </a:lnTo>
                  <a:lnTo>
                    <a:pt x="776764" y="242308"/>
                  </a:lnTo>
                  <a:lnTo>
                    <a:pt x="780247" y="241440"/>
                  </a:lnTo>
                  <a:lnTo>
                    <a:pt x="783730" y="240140"/>
                  </a:lnTo>
                  <a:lnTo>
                    <a:pt x="787213" y="238841"/>
                  </a:lnTo>
                  <a:lnTo>
                    <a:pt x="790697" y="244417"/>
                  </a:lnTo>
                  <a:lnTo>
                    <a:pt x="794180" y="243145"/>
                  </a:lnTo>
                  <a:lnTo>
                    <a:pt x="797663" y="241874"/>
                  </a:lnTo>
                  <a:lnTo>
                    <a:pt x="801146" y="240604"/>
                  </a:lnTo>
                  <a:lnTo>
                    <a:pt x="804630" y="243545"/>
                  </a:lnTo>
                  <a:lnTo>
                    <a:pt x="808113" y="242291"/>
                  </a:lnTo>
                  <a:lnTo>
                    <a:pt x="811596" y="241039"/>
                  </a:lnTo>
                  <a:lnTo>
                    <a:pt x="815079" y="241043"/>
                  </a:lnTo>
                  <a:lnTo>
                    <a:pt x="818563" y="239797"/>
                  </a:lnTo>
                  <a:lnTo>
                    <a:pt x="822046" y="238552"/>
                  </a:lnTo>
                  <a:lnTo>
                    <a:pt x="825529" y="241053"/>
                  </a:lnTo>
                  <a:lnTo>
                    <a:pt x="829012" y="239823"/>
                  </a:lnTo>
                  <a:lnTo>
                    <a:pt x="832496" y="238594"/>
                  </a:lnTo>
                  <a:lnTo>
                    <a:pt x="835979" y="237365"/>
                  </a:lnTo>
                  <a:lnTo>
                    <a:pt x="839462" y="239441"/>
                  </a:lnTo>
                  <a:lnTo>
                    <a:pt x="842945" y="238225"/>
                  </a:lnTo>
                  <a:lnTo>
                    <a:pt x="846429" y="237011"/>
                  </a:lnTo>
                  <a:lnTo>
                    <a:pt x="849912" y="235798"/>
                  </a:lnTo>
                  <a:lnTo>
                    <a:pt x="853395" y="234585"/>
                  </a:lnTo>
                  <a:lnTo>
                    <a:pt x="856878" y="233374"/>
                  </a:lnTo>
                  <a:lnTo>
                    <a:pt x="860361" y="233409"/>
                  </a:lnTo>
                  <a:lnTo>
                    <a:pt x="863845" y="232203"/>
                  </a:lnTo>
                  <a:lnTo>
                    <a:pt x="867328" y="230999"/>
                  </a:lnTo>
                  <a:lnTo>
                    <a:pt x="870811" y="229795"/>
                  </a:lnTo>
                  <a:lnTo>
                    <a:pt x="870811" y="230212"/>
                  </a:lnTo>
                  <a:lnTo>
                    <a:pt x="870811" y="230628"/>
                  </a:lnTo>
                  <a:lnTo>
                    <a:pt x="870811" y="231044"/>
                  </a:lnTo>
                  <a:lnTo>
                    <a:pt x="870811" y="231458"/>
                  </a:lnTo>
                  <a:lnTo>
                    <a:pt x="870811" y="231871"/>
                  </a:lnTo>
                  <a:lnTo>
                    <a:pt x="874294" y="230675"/>
                  </a:lnTo>
                  <a:lnTo>
                    <a:pt x="877778" y="229480"/>
                  </a:lnTo>
                  <a:lnTo>
                    <a:pt x="881261" y="228285"/>
                  </a:lnTo>
                  <a:lnTo>
                    <a:pt x="884744" y="230402"/>
                  </a:lnTo>
                  <a:lnTo>
                    <a:pt x="888227" y="229221"/>
                  </a:lnTo>
                  <a:lnTo>
                    <a:pt x="891711" y="228039"/>
                  </a:lnTo>
                  <a:lnTo>
                    <a:pt x="895194" y="238441"/>
                  </a:lnTo>
                  <a:lnTo>
                    <a:pt x="898677" y="237298"/>
                  </a:lnTo>
                  <a:lnTo>
                    <a:pt x="902160" y="236156"/>
                  </a:lnTo>
                  <a:lnTo>
                    <a:pt x="905644" y="243359"/>
                  </a:lnTo>
                  <a:lnTo>
                    <a:pt x="909127" y="242245"/>
                  </a:lnTo>
                  <a:lnTo>
                    <a:pt x="912610" y="241132"/>
                  </a:lnTo>
                  <a:lnTo>
                    <a:pt x="916093" y="240019"/>
                  </a:lnTo>
                  <a:lnTo>
                    <a:pt x="919577" y="238907"/>
                  </a:lnTo>
                  <a:lnTo>
                    <a:pt x="923060" y="237796"/>
                  </a:lnTo>
                  <a:lnTo>
                    <a:pt x="926543" y="236686"/>
                  </a:lnTo>
                  <a:lnTo>
                    <a:pt x="930026" y="256439"/>
                  </a:lnTo>
                  <a:lnTo>
                    <a:pt x="933510" y="255394"/>
                  </a:lnTo>
                  <a:lnTo>
                    <a:pt x="936993" y="254350"/>
                  </a:lnTo>
                  <a:lnTo>
                    <a:pt x="940476" y="253307"/>
                  </a:lnTo>
                  <a:lnTo>
                    <a:pt x="943959" y="252264"/>
                  </a:lnTo>
                  <a:lnTo>
                    <a:pt x="947443" y="251222"/>
                  </a:lnTo>
                  <a:lnTo>
                    <a:pt x="950926" y="250180"/>
                  </a:lnTo>
                  <a:lnTo>
                    <a:pt x="954409" y="251156"/>
                  </a:lnTo>
                  <a:lnTo>
                    <a:pt x="957892" y="250122"/>
                  </a:lnTo>
                  <a:lnTo>
                    <a:pt x="961376" y="249088"/>
                  </a:lnTo>
                  <a:lnTo>
                    <a:pt x="964859" y="266447"/>
                  </a:lnTo>
                  <a:lnTo>
                    <a:pt x="968342" y="265470"/>
                  </a:lnTo>
                  <a:lnTo>
                    <a:pt x="971825" y="264493"/>
                  </a:lnTo>
                  <a:lnTo>
                    <a:pt x="975309" y="264418"/>
                  </a:lnTo>
                  <a:lnTo>
                    <a:pt x="978792" y="263446"/>
                  </a:lnTo>
                  <a:lnTo>
                    <a:pt x="982275" y="262473"/>
                  </a:lnTo>
                  <a:lnTo>
                    <a:pt x="985758" y="268004"/>
                  </a:lnTo>
                  <a:lnTo>
                    <a:pt x="989242" y="267052"/>
                  </a:lnTo>
                  <a:lnTo>
                    <a:pt x="992725" y="266100"/>
                  </a:lnTo>
                  <a:lnTo>
                    <a:pt x="996208" y="265149"/>
                  </a:lnTo>
                  <a:lnTo>
                    <a:pt x="999691" y="265655"/>
                  </a:lnTo>
                  <a:lnTo>
                    <a:pt x="1003175" y="264709"/>
                  </a:lnTo>
                  <a:lnTo>
                    <a:pt x="1006658" y="263764"/>
                  </a:lnTo>
                  <a:lnTo>
                    <a:pt x="1010141" y="271060"/>
                  </a:lnTo>
                  <a:lnTo>
                    <a:pt x="1013624" y="270140"/>
                  </a:lnTo>
                  <a:lnTo>
                    <a:pt x="1017108" y="269220"/>
                  </a:lnTo>
                  <a:lnTo>
                    <a:pt x="1020591" y="270788"/>
                  </a:lnTo>
                  <a:lnTo>
                    <a:pt x="1024074" y="269877"/>
                  </a:lnTo>
                  <a:lnTo>
                    <a:pt x="1027557" y="268966"/>
                  </a:lnTo>
                  <a:lnTo>
                    <a:pt x="1031041" y="268055"/>
                  </a:lnTo>
                  <a:lnTo>
                    <a:pt x="1034524" y="269891"/>
                  </a:lnTo>
                  <a:lnTo>
                    <a:pt x="1038007" y="268989"/>
                  </a:lnTo>
                  <a:lnTo>
                    <a:pt x="1041490" y="268088"/>
                  </a:lnTo>
                  <a:lnTo>
                    <a:pt x="1044974" y="267461"/>
                  </a:lnTo>
                  <a:lnTo>
                    <a:pt x="1048457" y="266561"/>
                  </a:lnTo>
                  <a:lnTo>
                    <a:pt x="1051940" y="265662"/>
                  </a:lnTo>
                  <a:lnTo>
                    <a:pt x="1055423" y="267228"/>
                  </a:lnTo>
                  <a:lnTo>
                    <a:pt x="1058907" y="266336"/>
                  </a:lnTo>
                  <a:lnTo>
                    <a:pt x="1062390" y="265446"/>
                  </a:lnTo>
                  <a:lnTo>
                    <a:pt x="1065873" y="265918"/>
                  </a:lnTo>
                  <a:lnTo>
                    <a:pt x="1069356" y="265031"/>
                  </a:lnTo>
                  <a:lnTo>
                    <a:pt x="1072840" y="264146"/>
                  </a:lnTo>
                  <a:lnTo>
                    <a:pt x="1076323" y="263261"/>
                  </a:lnTo>
                  <a:lnTo>
                    <a:pt x="1079806" y="262650"/>
                  </a:lnTo>
                  <a:lnTo>
                    <a:pt x="1083289" y="261767"/>
                  </a:lnTo>
                  <a:lnTo>
                    <a:pt x="1086773" y="260884"/>
                  </a:lnTo>
                  <a:lnTo>
                    <a:pt x="1090256" y="261374"/>
                  </a:lnTo>
                  <a:lnTo>
                    <a:pt x="1093739" y="260496"/>
                  </a:lnTo>
                  <a:lnTo>
                    <a:pt x="1097222" y="259618"/>
                  </a:lnTo>
                  <a:lnTo>
                    <a:pt x="1100706" y="261200"/>
                  </a:lnTo>
                  <a:lnTo>
                    <a:pt x="1104189" y="260330"/>
                  </a:lnTo>
                  <a:lnTo>
                    <a:pt x="1107672" y="259460"/>
                  </a:lnTo>
                  <a:lnTo>
                    <a:pt x="1111155" y="258591"/>
                  </a:lnTo>
                  <a:lnTo>
                    <a:pt x="1114639" y="263103"/>
                  </a:lnTo>
                  <a:lnTo>
                    <a:pt x="1118122" y="262248"/>
                  </a:lnTo>
                  <a:lnTo>
                    <a:pt x="1121605" y="261394"/>
                  </a:lnTo>
                  <a:lnTo>
                    <a:pt x="1125088" y="263963"/>
                  </a:lnTo>
                  <a:lnTo>
                    <a:pt x="1128572" y="263119"/>
                  </a:lnTo>
                  <a:lnTo>
                    <a:pt x="1132055" y="262275"/>
                  </a:lnTo>
                  <a:lnTo>
                    <a:pt x="1135538" y="263774"/>
                  </a:lnTo>
                  <a:lnTo>
                    <a:pt x="1139021" y="262937"/>
                  </a:lnTo>
                  <a:lnTo>
                    <a:pt x="1142505" y="262100"/>
                  </a:lnTo>
                  <a:lnTo>
                    <a:pt x="1145988" y="263588"/>
                  </a:lnTo>
                  <a:lnTo>
                    <a:pt x="1149471" y="262758"/>
                  </a:lnTo>
                  <a:lnTo>
                    <a:pt x="1152954" y="261928"/>
                  </a:lnTo>
                  <a:lnTo>
                    <a:pt x="1156437" y="261099"/>
                  </a:lnTo>
                  <a:lnTo>
                    <a:pt x="1159921" y="262582"/>
                  </a:lnTo>
                  <a:lnTo>
                    <a:pt x="1163404" y="261759"/>
                  </a:lnTo>
                  <a:lnTo>
                    <a:pt x="1166887" y="260937"/>
                  </a:lnTo>
                  <a:lnTo>
                    <a:pt x="1170370" y="261394"/>
                  </a:lnTo>
                  <a:lnTo>
                    <a:pt x="1173854" y="260576"/>
                  </a:lnTo>
                  <a:lnTo>
                    <a:pt x="1177337" y="259758"/>
                  </a:lnTo>
                  <a:lnTo>
                    <a:pt x="1180820" y="263488"/>
                  </a:lnTo>
                  <a:lnTo>
                    <a:pt x="1184303" y="262682"/>
                  </a:lnTo>
                  <a:lnTo>
                    <a:pt x="1187787" y="261877"/>
                  </a:lnTo>
                  <a:lnTo>
                    <a:pt x="1191270" y="261072"/>
                  </a:lnTo>
                  <a:lnTo>
                    <a:pt x="1194753" y="260769"/>
                  </a:lnTo>
                  <a:lnTo>
                    <a:pt x="1198236" y="259966"/>
                  </a:lnTo>
                  <a:lnTo>
                    <a:pt x="1201720" y="259164"/>
                  </a:lnTo>
                  <a:lnTo>
                    <a:pt x="1205203" y="260863"/>
                  </a:lnTo>
                  <a:lnTo>
                    <a:pt x="1208686" y="260067"/>
                  </a:lnTo>
                  <a:lnTo>
                    <a:pt x="1212169" y="259272"/>
                  </a:lnTo>
                  <a:lnTo>
                    <a:pt x="1215653" y="259225"/>
                  </a:lnTo>
                  <a:lnTo>
                    <a:pt x="1219136" y="258432"/>
                  </a:lnTo>
                  <a:lnTo>
                    <a:pt x="1222619" y="257640"/>
                  </a:lnTo>
                  <a:lnTo>
                    <a:pt x="1226102" y="257597"/>
                  </a:lnTo>
                  <a:lnTo>
                    <a:pt x="1229586" y="256807"/>
                  </a:lnTo>
                  <a:lnTo>
                    <a:pt x="1233069" y="256018"/>
                  </a:lnTo>
                  <a:lnTo>
                    <a:pt x="1236552" y="255229"/>
                  </a:lnTo>
                  <a:lnTo>
                    <a:pt x="1240035" y="255942"/>
                  </a:lnTo>
                  <a:lnTo>
                    <a:pt x="1243519" y="255157"/>
                  </a:lnTo>
                  <a:lnTo>
                    <a:pt x="1247002" y="254372"/>
                  </a:lnTo>
                  <a:lnTo>
                    <a:pt x="1250485" y="253588"/>
                  </a:lnTo>
                  <a:lnTo>
                    <a:pt x="1253968" y="252805"/>
                  </a:lnTo>
                  <a:lnTo>
                    <a:pt x="1257452" y="252021"/>
                  </a:lnTo>
                  <a:lnTo>
                    <a:pt x="1260935" y="252496"/>
                  </a:lnTo>
                  <a:lnTo>
                    <a:pt x="1264418" y="251716"/>
                  </a:lnTo>
                  <a:lnTo>
                    <a:pt x="1267901" y="250937"/>
                  </a:lnTo>
                  <a:lnTo>
                    <a:pt x="1271385" y="250158"/>
                  </a:lnTo>
                  <a:lnTo>
                    <a:pt x="1274868" y="251389"/>
                  </a:lnTo>
                  <a:lnTo>
                    <a:pt x="1278351" y="250615"/>
                  </a:lnTo>
                  <a:lnTo>
                    <a:pt x="1281834" y="249842"/>
                  </a:lnTo>
                  <a:lnTo>
                    <a:pt x="1285318" y="251314"/>
                  </a:lnTo>
                  <a:lnTo>
                    <a:pt x="1288801" y="250546"/>
                  </a:lnTo>
                  <a:lnTo>
                    <a:pt x="1292284" y="249779"/>
                  </a:lnTo>
                  <a:lnTo>
                    <a:pt x="1295767" y="249510"/>
                  </a:lnTo>
                  <a:lnTo>
                    <a:pt x="1299251" y="248745"/>
                  </a:lnTo>
                  <a:lnTo>
                    <a:pt x="1302734" y="247980"/>
                  </a:lnTo>
                  <a:lnTo>
                    <a:pt x="1306217" y="247215"/>
                  </a:lnTo>
                  <a:lnTo>
                    <a:pt x="1306217" y="247465"/>
                  </a:lnTo>
                  <a:lnTo>
                    <a:pt x="1306217" y="247715"/>
                  </a:lnTo>
                  <a:lnTo>
                    <a:pt x="1306217" y="247964"/>
                  </a:lnTo>
                  <a:lnTo>
                    <a:pt x="1309700" y="247201"/>
                  </a:lnTo>
                  <a:lnTo>
                    <a:pt x="1313184" y="246439"/>
                  </a:lnTo>
                  <a:lnTo>
                    <a:pt x="1316667" y="245677"/>
                  </a:lnTo>
                  <a:lnTo>
                    <a:pt x="1320150" y="251072"/>
                  </a:lnTo>
                  <a:lnTo>
                    <a:pt x="1323633" y="250324"/>
                  </a:lnTo>
                  <a:lnTo>
                    <a:pt x="1327117" y="249577"/>
                  </a:lnTo>
                  <a:lnTo>
                    <a:pt x="1330600" y="251002"/>
                  </a:lnTo>
                  <a:lnTo>
                    <a:pt x="1334083" y="250260"/>
                  </a:lnTo>
                  <a:lnTo>
                    <a:pt x="1337566" y="249518"/>
                  </a:lnTo>
                  <a:lnTo>
                    <a:pt x="1341050" y="253294"/>
                  </a:lnTo>
                  <a:lnTo>
                    <a:pt x="1344533" y="252562"/>
                  </a:lnTo>
                  <a:lnTo>
                    <a:pt x="1348016" y="251831"/>
                  </a:lnTo>
                  <a:lnTo>
                    <a:pt x="1351499" y="251100"/>
                  </a:lnTo>
                  <a:lnTo>
                    <a:pt x="1354983" y="253644"/>
                  </a:lnTo>
                  <a:lnTo>
                    <a:pt x="1358466" y="252921"/>
                  </a:lnTo>
                  <a:lnTo>
                    <a:pt x="1361949" y="252198"/>
                  </a:lnTo>
                  <a:lnTo>
                    <a:pt x="1365432" y="255384"/>
                  </a:lnTo>
                  <a:lnTo>
                    <a:pt x="1368916" y="254670"/>
                  </a:lnTo>
                  <a:lnTo>
                    <a:pt x="1372399" y="253956"/>
                  </a:lnTo>
                  <a:lnTo>
                    <a:pt x="1375882" y="254154"/>
                  </a:lnTo>
                  <a:lnTo>
                    <a:pt x="1379365" y="253443"/>
                  </a:lnTo>
                  <a:lnTo>
                    <a:pt x="1382849" y="252732"/>
                  </a:lnTo>
                  <a:lnTo>
                    <a:pt x="1386332" y="252022"/>
                  </a:lnTo>
                  <a:lnTo>
                    <a:pt x="1389815" y="251541"/>
                  </a:lnTo>
                  <a:lnTo>
                    <a:pt x="1393298" y="250831"/>
                  </a:lnTo>
                  <a:lnTo>
                    <a:pt x="1396782" y="250122"/>
                  </a:lnTo>
                  <a:lnTo>
                    <a:pt x="1400265" y="249414"/>
                  </a:lnTo>
                  <a:lnTo>
                    <a:pt x="1403748" y="248705"/>
                  </a:lnTo>
                  <a:lnTo>
                    <a:pt x="1407231" y="247997"/>
                  </a:lnTo>
                  <a:lnTo>
                    <a:pt x="1410715" y="247982"/>
                  </a:lnTo>
                  <a:lnTo>
                    <a:pt x="1414198" y="247276"/>
                  </a:lnTo>
                  <a:lnTo>
                    <a:pt x="1417681" y="246571"/>
                  </a:lnTo>
                  <a:lnTo>
                    <a:pt x="1421164" y="246328"/>
                  </a:lnTo>
                  <a:lnTo>
                    <a:pt x="1424648" y="245624"/>
                  </a:lnTo>
                  <a:lnTo>
                    <a:pt x="1428131" y="244920"/>
                  </a:lnTo>
                  <a:lnTo>
                    <a:pt x="1431614" y="244217"/>
                  </a:lnTo>
                  <a:lnTo>
                    <a:pt x="1435097" y="243804"/>
                  </a:lnTo>
                  <a:lnTo>
                    <a:pt x="1438580" y="243173"/>
                  </a:lnTo>
                  <a:lnTo>
                    <a:pt x="1442064" y="242542"/>
                  </a:lnTo>
                  <a:lnTo>
                    <a:pt x="1445547" y="243075"/>
                  </a:lnTo>
                  <a:lnTo>
                    <a:pt x="1449030" y="242447"/>
                  </a:lnTo>
                  <a:lnTo>
                    <a:pt x="1452513" y="241820"/>
                  </a:lnTo>
                  <a:lnTo>
                    <a:pt x="1455997" y="242337"/>
                  </a:lnTo>
                  <a:lnTo>
                    <a:pt x="1459480" y="241642"/>
                  </a:lnTo>
                  <a:lnTo>
                    <a:pt x="1462963" y="240947"/>
                  </a:lnTo>
                  <a:lnTo>
                    <a:pt x="1466446" y="240253"/>
                  </a:lnTo>
                  <a:lnTo>
                    <a:pt x="1469930" y="242104"/>
                  </a:lnTo>
                  <a:lnTo>
                    <a:pt x="1473413" y="241415"/>
                  </a:lnTo>
                  <a:lnTo>
                    <a:pt x="1476896" y="240726"/>
                  </a:lnTo>
                  <a:lnTo>
                    <a:pt x="1480379" y="241188"/>
                  </a:lnTo>
                  <a:lnTo>
                    <a:pt x="1483863" y="240502"/>
                  </a:lnTo>
                  <a:lnTo>
                    <a:pt x="1487346" y="239816"/>
                  </a:lnTo>
                  <a:lnTo>
                    <a:pt x="1490829" y="240737"/>
                  </a:lnTo>
                  <a:lnTo>
                    <a:pt x="1494312" y="240055"/>
                  </a:lnTo>
                  <a:lnTo>
                    <a:pt x="1497796" y="239373"/>
                  </a:lnTo>
                  <a:lnTo>
                    <a:pt x="1501279" y="239379"/>
                  </a:lnTo>
                  <a:lnTo>
                    <a:pt x="1504762" y="238699"/>
                  </a:lnTo>
                  <a:lnTo>
                    <a:pt x="1508245" y="238020"/>
                  </a:lnTo>
                  <a:lnTo>
                    <a:pt x="1511729" y="237341"/>
                  </a:lnTo>
                  <a:lnTo>
                    <a:pt x="1515212" y="238266"/>
                  </a:lnTo>
                  <a:lnTo>
                    <a:pt x="1518695" y="237590"/>
                  </a:lnTo>
                  <a:lnTo>
                    <a:pt x="1522178" y="236915"/>
                  </a:lnTo>
                  <a:lnTo>
                    <a:pt x="1525662" y="238743"/>
                  </a:lnTo>
                  <a:lnTo>
                    <a:pt x="1529145" y="238073"/>
                  </a:lnTo>
                  <a:lnTo>
                    <a:pt x="1532628" y="237403"/>
                  </a:lnTo>
                  <a:lnTo>
                    <a:pt x="1536111" y="237639"/>
                  </a:lnTo>
                  <a:lnTo>
                    <a:pt x="1539595" y="236972"/>
                  </a:lnTo>
                  <a:lnTo>
                    <a:pt x="1543078" y="236305"/>
                  </a:lnTo>
                  <a:lnTo>
                    <a:pt x="1546561" y="235638"/>
                  </a:lnTo>
                  <a:lnTo>
                    <a:pt x="1550044" y="235425"/>
                  </a:lnTo>
                  <a:lnTo>
                    <a:pt x="1553528" y="234760"/>
                  </a:lnTo>
                  <a:lnTo>
                    <a:pt x="1557011" y="234094"/>
                  </a:lnTo>
                  <a:lnTo>
                    <a:pt x="1560494" y="234112"/>
                  </a:lnTo>
                  <a:lnTo>
                    <a:pt x="1563977" y="233449"/>
                  </a:lnTo>
                  <a:lnTo>
                    <a:pt x="1567461" y="232785"/>
                  </a:lnTo>
                  <a:lnTo>
                    <a:pt x="1570944" y="233260"/>
                  </a:lnTo>
                  <a:lnTo>
                    <a:pt x="1574427" y="232600"/>
                  </a:lnTo>
                  <a:lnTo>
                    <a:pt x="1577910" y="231939"/>
                  </a:lnTo>
                  <a:lnTo>
                    <a:pt x="1581394" y="234664"/>
                  </a:lnTo>
                  <a:lnTo>
                    <a:pt x="1584877" y="234011"/>
                  </a:lnTo>
                  <a:lnTo>
                    <a:pt x="1588360" y="233357"/>
                  </a:lnTo>
                  <a:lnTo>
                    <a:pt x="1591843" y="232704"/>
                  </a:lnTo>
                  <a:lnTo>
                    <a:pt x="1595327" y="233172"/>
                  </a:lnTo>
                  <a:lnTo>
                    <a:pt x="1598810" y="232521"/>
                  </a:lnTo>
                  <a:lnTo>
                    <a:pt x="1602293" y="231871"/>
                  </a:lnTo>
                  <a:lnTo>
                    <a:pt x="1605776" y="241030"/>
                  </a:lnTo>
                  <a:lnTo>
                    <a:pt x="1609260" y="240397"/>
                  </a:lnTo>
                  <a:lnTo>
                    <a:pt x="1612743" y="239765"/>
                  </a:lnTo>
                  <a:lnTo>
                    <a:pt x="1616226" y="239345"/>
                  </a:lnTo>
                  <a:lnTo>
                    <a:pt x="1619709" y="238714"/>
                  </a:lnTo>
                  <a:lnTo>
                    <a:pt x="1623193" y="238083"/>
                  </a:lnTo>
                  <a:lnTo>
                    <a:pt x="1626676" y="237452"/>
                  </a:lnTo>
                  <a:lnTo>
                    <a:pt x="1630159" y="238311"/>
                  </a:lnTo>
                  <a:lnTo>
                    <a:pt x="1633642" y="237683"/>
                  </a:lnTo>
                  <a:lnTo>
                    <a:pt x="1637126" y="237056"/>
                  </a:lnTo>
                  <a:lnTo>
                    <a:pt x="1640609" y="238123"/>
                  </a:lnTo>
                  <a:lnTo>
                    <a:pt x="1644092" y="237499"/>
                  </a:lnTo>
                  <a:lnTo>
                    <a:pt x="1647575" y="236875"/>
                  </a:lnTo>
                  <a:lnTo>
                    <a:pt x="1651059" y="239814"/>
                  </a:lnTo>
                  <a:lnTo>
                    <a:pt x="1654542" y="239197"/>
                  </a:lnTo>
                  <a:lnTo>
                    <a:pt x="1658025" y="238580"/>
                  </a:lnTo>
                  <a:lnTo>
                    <a:pt x="1661508" y="240239"/>
                  </a:lnTo>
                  <a:lnTo>
                    <a:pt x="1664992" y="239626"/>
                  </a:lnTo>
                  <a:lnTo>
                    <a:pt x="1668475" y="239013"/>
                  </a:lnTo>
                  <a:lnTo>
                    <a:pt x="1671958" y="238401"/>
                  </a:lnTo>
                  <a:lnTo>
                    <a:pt x="1675441" y="241470"/>
                  </a:lnTo>
                  <a:lnTo>
                    <a:pt x="1678925" y="240864"/>
                  </a:lnTo>
                  <a:lnTo>
                    <a:pt x="1682408" y="240259"/>
                  </a:lnTo>
                  <a:lnTo>
                    <a:pt x="1685891" y="241070"/>
                  </a:lnTo>
                  <a:lnTo>
                    <a:pt x="1689374" y="240468"/>
                  </a:lnTo>
                  <a:lnTo>
                    <a:pt x="1692858" y="239865"/>
                  </a:lnTo>
                  <a:lnTo>
                    <a:pt x="1696341" y="241675"/>
                  </a:lnTo>
                  <a:lnTo>
                    <a:pt x="1699824" y="241077"/>
                  </a:lnTo>
                  <a:lnTo>
                    <a:pt x="1703307" y="240479"/>
                  </a:lnTo>
                  <a:lnTo>
                    <a:pt x="1706791" y="239882"/>
                  </a:lnTo>
                  <a:lnTo>
                    <a:pt x="1710274" y="239485"/>
                  </a:lnTo>
                  <a:lnTo>
                    <a:pt x="1713757" y="238889"/>
                  </a:lnTo>
                  <a:lnTo>
                    <a:pt x="1717240" y="238293"/>
                  </a:lnTo>
                  <a:lnTo>
                    <a:pt x="1720723" y="238701"/>
                  </a:lnTo>
                  <a:lnTo>
                    <a:pt x="1724207" y="238107"/>
                  </a:lnTo>
                  <a:lnTo>
                    <a:pt x="1727690" y="237513"/>
                  </a:lnTo>
                  <a:lnTo>
                    <a:pt x="1731173" y="239712"/>
                  </a:lnTo>
                  <a:lnTo>
                    <a:pt x="1734656" y="239123"/>
                  </a:lnTo>
                  <a:lnTo>
                    <a:pt x="1738140" y="238535"/>
                  </a:lnTo>
                  <a:lnTo>
                    <a:pt x="1741623" y="237946"/>
                  </a:lnTo>
                  <a:lnTo>
                    <a:pt x="1741623" y="238145"/>
                  </a:lnTo>
                  <a:lnTo>
                    <a:pt x="1741623" y="238343"/>
                  </a:lnTo>
                  <a:lnTo>
                    <a:pt x="1741623" y="238542"/>
                  </a:lnTo>
                  <a:lnTo>
                    <a:pt x="1741623" y="238739"/>
                  </a:lnTo>
                  <a:lnTo>
                    <a:pt x="1741623" y="238937"/>
                  </a:lnTo>
                  <a:lnTo>
                    <a:pt x="1741623" y="239135"/>
                  </a:lnTo>
                  <a:lnTo>
                    <a:pt x="1741623" y="239332"/>
                  </a:lnTo>
                  <a:lnTo>
                    <a:pt x="1741623" y="239529"/>
                  </a:lnTo>
                  <a:lnTo>
                    <a:pt x="1741623" y="239726"/>
                  </a:lnTo>
                  <a:lnTo>
                    <a:pt x="1741623" y="239922"/>
                  </a:lnTo>
                  <a:lnTo>
                    <a:pt x="1741623" y="240118"/>
                  </a:lnTo>
                  <a:lnTo>
                    <a:pt x="1741623" y="240314"/>
                  </a:lnTo>
                  <a:lnTo>
                    <a:pt x="1741623" y="240510"/>
                  </a:lnTo>
                  <a:lnTo>
                    <a:pt x="1741623" y="240706"/>
                  </a:lnTo>
                  <a:lnTo>
                    <a:pt x="1741623" y="240901"/>
                  </a:lnTo>
                  <a:lnTo>
                    <a:pt x="1741623" y="241096"/>
                  </a:lnTo>
                  <a:lnTo>
                    <a:pt x="1741623" y="241291"/>
                  </a:lnTo>
                  <a:lnTo>
                    <a:pt x="1745106" y="240708"/>
                  </a:lnTo>
                  <a:lnTo>
                    <a:pt x="1748589" y="240125"/>
                  </a:lnTo>
                  <a:lnTo>
                    <a:pt x="1752073" y="239543"/>
                  </a:lnTo>
                  <a:lnTo>
                    <a:pt x="1755556" y="241530"/>
                  </a:lnTo>
                  <a:lnTo>
                    <a:pt x="1759039" y="241011"/>
                  </a:lnTo>
                  <a:lnTo>
                    <a:pt x="1762522" y="240492"/>
                  </a:lnTo>
                  <a:lnTo>
                    <a:pt x="1766006" y="240914"/>
                  </a:lnTo>
                  <a:lnTo>
                    <a:pt x="1769489" y="240339"/>
                  </a:lnTo>
                  <a:lnTo>
                    <a:pt x="1772972" y="239764"/>
                  </a:lnTo>
                  <a:lnTo>
                    <a:pt x="1776455" y="239382"/>
                  </a:lnTo>
                  <a:lnTo>
                    <a:pt x="1779939" y="238808"/>
                  </a:lnTo>
                  <a:lnTo>
                    <a:pt x="1783422" y="238233"/>
                  </a:lnTo>
                  <a:lnTo>
                    <a:pt x="1786905" y="237659"/>
                  </a:lnTo>
                  <a:lnTo>
                    <a:pt x="1790388" y="237668"/>
                  </a:lnTo>
                  <a:lnTo>
                    <a:pt x="1793872" y="237095"/>
                  </a:lnTo>
                  <a:lnTo>
                    <a:pt x="1797355" y="236522"/>
                  </a:lnTo>
                  <a:lnTo>
                    <a:pt x="1800838" y="237885"/>
                  </a:lnTo>
                  <a:lnTo>
                    <a:pt x="1804321" y="237316"/>
                  </a:lnTo>
                  <a:lnTo>
                    <a:pt x="1807805" y="236747"/>
                  </a:lnTo>
                  <a:lnTo>
                    <a:pt x="1811288" y="237333"/>
                  </a:lnTo>
                  <a:lnTo>
                    <a:pt x="1814771" y="236767"/>
                  </a:lnTo>
                  <a:lnTo>
                    <a:pt x="1818254" y="236200"/>
                  </a:lnTo>
                  <a:lnTo>
                    <a:pt x="1821738" y="235634"/>
                  </a:lnTo>
                  <a:lnTo>
                    <a:pt x="1825221" y="239637"/>
                  </a:lnTo>
                  <a:lnTo>
                    <a:pt x="1828704" y="239078"/>
                  </a:lnTo>
                  <a:lnTo>
                    <a:pt x="1832187" y="238520"/>
                  </a:lnTo>
                  <a:lnTo>
                    <a:pt x="1835671" y="240209"/>
                  </a:lnTo>
                  <a:lnTo>
                    <a:pt x="1839154" y="239654"/>
                  </a:lnTo>
                  <a:lnTo>
                    <a:pt x="1842637" y="239100"/>
                  </a:lnTo>
                  <a:lnTo>
                    <a:pt x="1846120" y="239477"/>
                  </a:lnTo>
                  <a:lnTo>
                    <a:pt x="1849604" y="238924"/>
                  </a:lnTo>
                  <a:lnTo>
                    <a:pt x="1853087" y="238372"/>
                  </a:lnTo>
                  <a:lnTo>
                    <a:pt x="1856570" y="240961"/>
                  </a:lnTo>
                  <a:lnTo>
                    <a:pt x="1860053" y="240414"/>
                  </a:lnTo>
                  <a:lnTo>
                    <a:pt x="1863537" y="239867"/>
                  </a:lnTo>
                  <a:lnTo>
                    <a:pt x="1867020" y="239320"/>
                  </a:lnTo>
                  <a:lnTo>
                    <a:pt x="1870503" y="240467"/>
                  </a:lnTo>
                  <a:lnTo>
                    <a:pt x="1873986" y="239979"/>
                  </a:lnTo>
                  <a:lnTo>
                    <a:pt x="1877470" y="239491"/>
                  </a:lnTo>
                  <a:lnTo>
                    <a:pt x="1880953" y="242591"/>
                  </a:lnTo>
                  <a:lnTo>
                    <a:pt x="1884436" y="242053"/>
                  </a:lnTo>
                  <a:lnTo>
                    <a:pt x="1887919" y="241515"/>
                  </a:lnTo>
                  <a:lnTo>
                    <a:pt x="1891403" y="241695"/>
                  </a:lnTo>
                  <a:lnTo>
                    <a:pt x="1894886" y="241159"/>
                  </a:lnTo>
                  <a:lnTo>
                    <a:pt x="1898369" y="240623"/>
                  </a:lnTo>
                  <a:lnTo>
                    <a:pt x="1901852" y="240087"/>
                  </a:lnTo>
                  <a:lnTo>
                    <a:pt x="1905336" y="240806"/>
                  </a:lnTo>
                  <a:lnTo>
                    <a:pt x="1908819" y="240273"/>
                  </a:lnTo>
                  <a:lnTo>
                    <a:pt x="1912302" y="239739"/>
                  </a:lnTo>
                  <a:lnTo>
                    <a:pt x="1915785" y="239922"/>
                  </a:lnTo>
                  <a:lnTo>
                    <a:pt x="1919269" y="239390"/>
                  </a:lnTo>
                  <a:lnTo>
                    <a:pt x="1922752" y="238858"/>
                  </a:lnTo>
                  <a:lnTo>
                    <a:pt x="1926235" y="240818"/>
                  </a:lnTo>
                  <a:lnTo>
                    <a:pt x="1929718" y="240290"/>
                  </a:lnTo>
                  <a:lnTo>
                    <a:pt x="1933202" y="239763"/>
                  </a:lnTo>
                  <a:lnTo>
                    <a:pt x="1936685" y="239235"/>
                  </a:lnTo>
                  <a:lnTo>
                    <a:pt x="1940168" y="238708"/>
                  </a:lnTo>
                  <a:lnTo>
                    <a:pt x="1943651" y="238181"/>
                  </a:lnTo>
                  <a:lnTo>
                    <a:pt x="1947135" y="237654"/>
                  </a:lnTo>
                  <a:lnTo>
                    <a:pt x="1950618" y="241353"/>
                  </a:lnTo>
                  <a:lnTo>
                    <a:pt x="1954101" y="240833"/>
                  </a:lnTo>
                  <a:lnTo>
                    <a:pt x="1957584" y="240313"/>
                  </a:lnTo>
                  <a:lnTo>
                    <a:pt x="1961068" y="241874"/>
                  </a:lnTo>
                  <a:lnTo>
                    <a:pt x="1964551" y="241357"/>
                  </a:lnTo>
                  <a:lnTo>
                    <a:pt x="1968034" y="240840"/>
                  </a:lnTo>
                  <a:lnTo>
                    <a:pt x="1971517" y="240497"/>
                  </a:lnTo>
                  <a:lnTo>
                    <a:pt x="1975001" y="239981"/>
                  </a:lnTo>
                  <a:lnTo>
                    <a:pt x="1978484" y="239465"/>
                  </a:lnTo>
                  <a:lnTo>
                    <a:pt x="1981967" y="238949"/>
                  </a:lnTo>
                  <a:lnTo>
                    <a:pt x="1985450" y="241362"/>
                  </a:lnTo>
                  <a:lnTo>
                    <a:pt x="1988934" y="240851"/>
                  </a:lnTo>
                  <a:lnTo>
                    <a:pt x="1992417" y="240340"/>
                  </a:lnTo>
                  <a:lnTo>
                    <a:pt x="1995900" y="242212"/>
                  </a:lnTo>
                  <a:lnTo>
                    <a:pt x="1999383" y="241705"/>
                  </a:lnTo>
                  <a:lnTo>
                    <a:pt x="2002867" y="241198"/>
                  </a:lnTo>
                  <a:lnTo>
                    <a:pt x="2006350" y="240860"/>
                  </a:lnTo>
                  <a:lnTo>
                    <a:pt x="2009833" y="240354"/>
                  </a:lnTo>
                  <a:lnTo>
                    <a:pt x="2013316" y="239847"/>
                  </a:lnTo>
                  <a:lnTo>
                    <a:pt x="2016799" y="244367"/>
                  </a:lnTo>
                  <a:lnTo>
                    <a:pt x="2020283" y="243868"/>
                  </a:lnTo>
                  <a:lnTo>
                    <a:pt x="2023766" y="243369"/>
                  </a:lnTo>
                  <a:lnTo>
                    <a:pt x="2027249" y="242871"/>
                  </a:lnTo>
                  <a:lnTo>
                    <a:pt x="2030732" y="244022"/>
                  </a:lnTo>
                  <a:lnTo>
                    <a:pt x="2034216" y="243526"/>
                  </a:lnTo>
                  <a:lnTo>
                    <a:pt x="2037699" y="243030"/>
                  </a:lnTo>
                  <a:lnTo>
                    <a:pt x="2041182" y="248995"/>
                  </a:lnTo>
                  <a:lnTo>
                    <a:pt x="2044665" y="248509"/>
                  </a:lnTo>
                  <a:lnTo>
                    <a:pt x="2048149" y="248022"/>
                  </a:lnTo>
                  <a:lnTo>
                    <a:pt x="2051632" y="248802"/>
                  </a:lnTo>
                  <a:lnTo>
                    <a:pt x="2055115" y="248318"/>
                  </a:lnTo>
                  <a:lnTo>
                    <a:pt x="2058598" y="247834"/>
                  </a:lnTo>
                  <a:lnTo>
                    <a:pt x="2062082" y="247350"/>
                  </a:lnTo>
                  <a:lnTo>
                    <a:pt x="2065565" y="248913"/>
                  </a:lnTo>
                  <a:lnTo>
                    <a:pt x="2069048" y="248432"/>
                  </a:lnTo>
                  <a:lnTo>
                    <a:pt x="2072531" y="247951"/>
                  </a:lnTo>
                  <a:lnTo>
                    <a:pt x="2076015" y="248254"/>
                  </a:lnTo>
                  <a:lnTo>
                    <a:pt x="2079498" y="247775"/>
                  </a:lnTo>
                  <a:lnTo>
                    <a:pt x="2082981" y="247296"/>
                  </a:lnTo>
                  <a:lnTo>
                    <a:pt x="2086464" y="248999"/>
                  </a:lnTo>
                  <a:lnTo>
                    <a:pt x="2089948" y="248523"/>
                  </a:lnTo>
                  <a:lnTo>
                    <a:pt x="2093431" y="248047"/>
                  </a:lnTo>
                  <a:lnTo>
                    <a:pt x="2096914" y="248192"/>
                  </a:lnTo>
                  <a:lnTo>
                    <a:pt x="2100397" y="247717"/>
                  </a:lnTo>
                  <a:lnTo>
                    <a:pt x="2103881" y="247243"/>
                  </a:lnTo>
                  <a:lnTo>
                    <a:pt x="2107364" y="246768"/>
                  </a:lnTo>
                  <a:lnTo>
                    <a:pt x="2110847" y="248305"/>
                  </a:lnTo>
                  <a:lnTo>
                    <a:pt x="2114330" y="247833"/>
                  </a:lnTo>
                  <a:lnTo>
                    <a:pt x="2117814" y="247362"/>
                  </a:lnTo>
                  <a:lnTo>
                    <a:pt x="2121297" y="248732"/>
                  </a:lnTo>
                  <a:lnTo>
                    <a:pt x="2124780" y="248264"/>
                  </a:lnTo>
                  <a:lnTo>
                    <a:pt x="2128263" y="247795"/>
                  </a:lnTo>
                  <a:lnTo>
                    <a:pt x="2131747" y="248395"/>
                  </a:lnTo>
                  <a:lnTo>
                    <a:pt x="2135230" y="247929"/>
                  </a:lnTo>
                  <a:lnTo>
                    <a:pt x="2138713" y="247462"/>
                  </a:lnTo>
                  <a:lnTo>
                    <a:pt x="2142196" y="246996"/>
                  </a:lnTo>
                  <a:lnTo>
                    <a:pt x="2145680" y="247140"/>
                  </a:lnTo>
                  <a:lnTo>
                    <a:pt x="2149163" y="246674"/>
                  </a:lnTo>
                  <a:lnTo>
                    <a:pt x="2152646" y="246209"/>
                  </a:lnTo>
                  <a:lnTo>
                    <a:pt x="2156129" y="259216"/>
                  </a:lnTo>
                  <a:lnTo>
                    <a:pt x="2159613" y="258769"/>
                  </a:lnTo>
                  <a:lnTo>
                    <a:pt x="2163096" y="258322"/>
                  </a:lnTo>
                  <a:lnTo>
                    <a:pt x="2166579" y="258438"/>
                  </a:lnTo>
                  <a:lnTo>
                    <a:pt x="2170062" y="257992"/>
                  </a:lnTo>
                  <a:lnTo>
                    <a:pt x="2173546" y="257546"/>
                  </a:lnTo>
                  <a:lnTo>
                    <a:pt x="2177029" y="257100"/>
                  </a:lnTo>
                  <a:lnTo>
                    <a:pt x="2177029" y="257241"/>
                  </a:lnTo>
                  <a:lnTo>
                    <a:pt x="2180512" y="256796"/>
                  </a:lnTo>
                  <a:lnTo>
                    <a:pt x="2183995" y="256350"/>
                  </a:lnTo>
                  <a:lnTo>
                    <a:pt x="2187479" y="255905"/>
                  </a:lnTo>
                  <a:lnTo>
                    <a:pt x="2190962" y="256025"/>
                  </a:lnTo>
                  <a:lnTo>
                    <a:pt x="2194445" y="255581"/>
                  </a:lnTo>
                  <a:lnTo>
                    <a:pt x="2197928" y="255137"/>
                  </a:lnTo>
                  <a:lnTo>
                    <a:pt x="2201412" y="256660"/>
                  </a:lnTo>
                  <a:lnTo>
                    <a:pt x="2204895" y="256219"/>
                  </a:lnTo>
                  <a:lnTo>
                    <a:pt x="2208378" y="255778"/>
                  </a:lnTo>
                  <a:lnTo>
                    <a:pt x="2211861" y="259486"/>
                  </a:lnTo>
                  <a:lnTo>
                    <a:pt x="2215345" y="259051"/>
                  </a:lnTo>
                  <a:lnTo>
                    <a:pt x="2218828" y="258615"/>
                  </a:lnTo>
                  <a:lnTo>
                    <a:pt x="2222311" y="258180"/>
                  </a:lnTo>
                  <a:lnTo>
                    <a:pt x="2225794" y="258566"/>
                  </a:lnTo>
                  <a:lnTo>
                    <a:pt x="2229278" y="258132"/>
                  </a:lnTo>
                  <a:lnTo>
                    <a:pt x="2232761" y="257698"/>
                  </a:lnTo>
                  <a:lnTo>
                    <a:pt x="2236244" y="258356"/>
                  </a:lnTo>
                  <a:lnTo>
                    <a:pt x="2239727" y="257924"/>
                  </a:lnTo>
                  <a:lnTo>
                    <a:pt x="2243211" y="257492"/>
                  </a:lnTo>
                  <a:lnTo>
                    <a:pt x="2246694" y="258554"/>
                  </a:lnTo>
                  <a:lnTo>
                    <a:pt x="2250177" y="258124"/>
                  </a:lnTo>
                  <a:lnTo>
                    <a:pt x="2253660" y="257694"/>
                  </a:lnTo>
                  <a:lnTo>
                    <a:pt x="2257144" y="257264"/>
                  </a:lnTo>
                  <a:lnTo>
                    <a:pt x="2260627" y="256971"/>
                  </a:lnTo>
                  <a:lnTo>
                    <a:pt x="2264110" y="256541"/>
                  </a:lnTo>
                  <a:lnTo>
                    <a:pt x="2267593" y="256112"/>
                  </a:lnTo>
                  <a:lnTo>
                    <a:pt x="2271077" y="255955"/>
                  </a:lnTo>
                  <a:lnTo>
                    <a:pt x="2274560" y="255527"/>
                  </a:lnTo>
                  <a:lnTo>
                    <a:pt x="2278043" y="255098"/>
                  </a:lnTo>
                  <a:lnTo>
                    <a:pt x="2281526" y="257510"/>
                  </a:lnTo>
                  <a:lnTo>
                    <a:pt x="2285010" y="257086"/>
                  </a:lnTo>
                  <a:lnTo>
                    <a:pt x="2288493" y="256661"/>
                  </a:lnTo>
                  <a:lnTo>
                    <a:pt x="2291976" y="257709"/>
                  </a:lnTo>
                  <a:lnTo>
                    <a:pt x="2295459" y="257287"/>
                  </a:lnTo>
                  <a:lnTo>
                    <a:pt x="2298942" y="256864"/>
                  </a:lnTo>
                  <a:lnTo>
                    <a:pt x="2302426" y="256442"/>
                  </a:lnTo>
                  <a:lnTo>
                    <a:pt x="2305909" y="260765"/>
                  </a:lnTo>
                  <a:lnTo>
                    <a:pt x="2309392" y="260349"/>
                  </a:lnTo>
                  <a:lnTo>
                    <a:pt x="2312875" y="259933"/>
                  </a:lnTo>
                  <a:lnTo>
                    <a:pt x="2316359" y="261587"/>
                  </a:lnTo>
                  <a:lnTo>
                    <a:pt x="2319842" y="261173"/>
                  </a:lnTo>
                  <a:lnTo>
                    <a:pt x="2323325" y="260760"/>
                  </a:lnTo>
                  <a:lnTo>
                    <a:pt x="2326808" y="260476"/>
                  </a:lnTo>
                  <a:lnTo>
                    <a:pt x="2330292" y="260064"/>
                  </a:lnTo>
                  <a:lnTo>
                    <a:pt x="2333775" y="259651"/>
                  </a:lnTo>
                  <a:lnTo>
                    <a:pt x="2337258" y="259239"/>
                  </a:lnTo>
                  <a:lnTo>
                    <a:pt x="2340741" y="259085"/>
                  </a:lnTo>
                  <a:lnTo>
                    <a:pt x="2344225" y="258673"/>
                  </a:lnTo>
                  <a:lnTo>
                    <a:pt x="2347708" y="258261"/>
                  </a:lnTo>
                  <a:lnTo>
                    <a:pt x="2351191" y="258626"/>
                  </a:lnTo>
                  <a:lnTo>
                    <a:pt x="2354674" y="258215"/>
                  </a:lnTo>
                  <a:lnTo>
                    <a:pt x="2358158" y="257804"/>
                  </a:lnTo>
                  <a:lnTo>
                    <a:pt x="2361641" y="259197"/>
                  </a:lnTo>
                  <a:lnTo>
                    <a:pt x="2365124" y="258789"/>
                  </a:lnTo>
                  <a:lnTo>
                    <a:pt x="2368607" y="258381"/>
                  </a:lnTo>
                  <a:lnTo>
                    <a:pt x="2372091" y="259761"/>
                  </a:lnTo>
                  <a:lnTo>
                    <a:pt x="2375574" y="259355"/>
                  </a:lnTo>
                  <a:lnTo>
                    <a:pt x="2379057" y="258950"/>
                  </a:lnTo>
                  <a:lnTo>
                    <a:pt x="2382540" y="258544"/>
                  </a:lnTo>
                  <a:lnTo>
                    <a:pt x="2386024" y="259662"/>
                  </a:lnTo>
                  <a:lnTo>
                    <a:pt x="2389507" y="259259"/>
                  </a:lnTo>
                  <a:lnTo>
                    <a:pt x="2392990" y="258856"/>
                  </a:lnTo>
                  <a:lnTo>
                    <a:pt x="2396473" y="260717"/>
                  </a:lnTo>
                  <a:lnTo>
                    <a:pt x="2399957" y="260317"/>
                  </a:lnTo>
                  <a:lnTo>
                    <a:pt x="2403440" y="259917"/>
                  </a:lnTo>
                  <a:lnTo>
                    <a:pt x="2406923" y="260142"/>
                  </a:lnTo>
                  <a:lnTo>
                    <a:pt x="2410406" y="259742"/>
                  </a:lnTo>
                  <a:lnTo>
                    <a:pt x="2413890" y="259343"/>
                  </a:lnTo>
                  <a:lnTo>
                    <a:pt x="2417373" y="258944"/>
                  </a:lnTo>
                  <a:lnTo>
                    <a:pt x="2420856" y="264207"/>
                  </a:lnTo>
                  <a:lnTo>
                    <a:pt x="2424339" y="263815"/>
                  </a:lnTo>
                  <a:lnTo>
                    <a:pt x="2427823" y="263423"/>
                  </a:lnTo>
                  <a:lnTo>
                    <a:pt x="2431306" y="263273"/>
                  </a:lnTo>
                  <a:lnTo>
                    <a:pt x="2434789" y="262881"/>
                  </a:lnTo>
                  <a:lnTo>
                    <a:pt x="2438272" y="262490"/>
                  </a:lnTo>
                  <a:lnTo>
                    <a:pt x="2441756" y="263308"/>
                  </a:lnTo>
                  <a:lnTo>
                    <a:pt x="2445239" y="262918"/>
                  </a:lnTo>
                  <a:lnTo>
                    <a:pt x="2448722" y="262528"/>
                  </a:lnTo>
                  <a:lnTo>
                    <a:pt x="2452205" y="263465"/>
                  </a:lnTo>
                  <a:lnTo>
                    <a:pt x="2455689" y="263113"/>
                  </a:lnTo>
                  <a:lnTo>
                    <a:pt x="2459172" y="262761"/>
                  </a:lnTo>
                  <a:lnTo>
                    <a:pt x="2462655" y="262410"/>
                  </a:lnTo>
                  <a:lnTo>
                    <a:pt x="2466138" y="263229"/>
                  </a:lnTo>
                  <a:lnTo>
                    <a:pt x="2469622" y="262843"/>
                  </a:lnTo>
                  <a:lnTo>
                    <a:pt x="2473105" y="262457"/>
                  </a:lnTo>
                  <a:lnTo>
                    <a:pt x="2476588" y="262788"/>
                  </a:lnTo>
                  <a:lnTo>
                    <a:pt x="2480071" y="262403"/>
                  </a:lnTo>
                  <a:lnTo>
                    <a:pt x="2483555" y="262018"/>
                  </a:lnTo>
                  <a:lnTo>
                    <a:pt x="2487038" y="261872"/>
                  </a:lnTo>
                  <a:lnTo>
                    <a:pt x="2490521" y="261488"/>
                  </a:lnTo>
                  <a:lnTo>
                    <a:pt x="2494004" y="261103"/>
                  </a:lnTo>
                  <a:lnTo>
                    <a:pt x="2497488" y="260719"/>
                  </a:lnTo>
                  <a:lnTo>
                    <a:pt x="2500971" y="260575"/>
                  </a:lnTo>
                  <a:lnTo>
                    <a:pt x="2504454" y="260191"/>
                  </a:lnTo>
                  <a:lnTo>
                    <a:pt x="2507937" y="259807"/>
                  </a:lnTo>
                  <a:lnTo>
                    <a:pt x="2511421" y="260143"/>
                  </a:lnTo>
                  <a:lnTo>
                    <a:pt x="2514904" y="259760"/>
                  </a:lnTo>
                  <a:lnTo>
                    <a:pt x="2518387" y="259377"/>
                  </a:lnTo>
                  <a:lnTo>
                    <a:pt x="2521870" y="259115"/>
                  </a:lnTo>
                  <a:lnTo>
                    <a:pt x="2525354" y="258733"/>
                  </a:lnTo>
                  <a:lnTo>
                    <a:pt x="2528837" y="258350"/>
                  </a:lnTo>
                  <a:lnTo>
                    <a:pt x="2532320" y="259525"/>
                  </a:lnTo>
                  <a:lnTo>
                    <a:pt x="2535803" y="259145"/>
                  </a:lnTo>
                  <a:lnTo>
                    <a:pt x="2539287" y="258764"/>
                  </a:lnTo>
                  <a:lnTo>
                    <a:pt x="2542770" y="258384"/>
                  </a:lnTo>
                  <a:lnTo>
                    <a:pt x="2546253" y="258004"/>
                  </a:lnTo>
                  <a:lnTo>
                    <a:pt x="2549736" y="257624"/>
                  </a:lnTo>
                  <a:lnTo>
                    <a:pt x="2553220" y="257244"/>
                  </a:lnTo>
                  <a:lnTo>
                    <a:pt x="2556703" y="257703"/>
                  </a:lnTo>
                  <a:lnTo>
                    <a:pt x="2560186" y="257324"/>
                  </a:lnTo>
                  <a:lnTo>
                    <a:pt x="2563669" y="256946"/>
                  </a:lnTo>
                  <a:lnTo>
                    <a:pt x="2567153" y="257165"/>
                  </a:lnTo>
                  <a:lnTo>
                    <a:pt x="2570636" y="256787"/>
                  </a:lnTo>
                  <a:lnTo>
                    <a:pt x="2574119" y="256409"/>
                  </a:lnTo>
                  <a:lnTo>
                    <a:pt x="2577602" y="256032"/>
                  </a:lnTo>
                  <a:lnTo>
                    <a:pt x="2581085" y="256491"/>
                  </a:lnTo>
                  <a:lnTo>
                    <a:pt x="2584569" y="256115"/>
                  </a:lnTo>
                  <a:lnTo>
                    <a:pt x="2588052" y="255738"/>
                  </a:lnTo>
                  <a:lnTo>
                    <a:pt x="2591535" y="255362"/>
                  </a:lnTo>
                  <a:lnTo>
                    <a:pt x="2595018" y="254986"/>
                  </a:lnTo>
                  <a:lnTo>
                    <a:pt x="2598502" y="254610"/>
                  </a:lnTo>
                  <a:lnTo>
                    <a:pt x="2601985" y="254474"/>
                  </a:lnTo>
                  <a:lnTo>
                    <a:pt x="2605468" y="254098"/>
                  </a:lnTo>
                  <a:lnTo>
                    <a:pt x="2608951" y="253722"/>
                  </a:lnTo>
                  <a:lnTo>
                    <a:pt x="2612435" y="253347"/>
                  </a:lnTo>
                  <a:lnTo>
                    <a:pt x="2612435" y="253467"/>
                  </a:lnTo>
                  <a:lnTo>
                    <a:pt x="2612435" y="253587"/>
                  </a:lnTo>
                  <a:lnTo>
                    <a:pt x="2615918" y="253212"/>
                  </a:lnTo>
                  <a:lnTo>
                    <a:pt x="2619401" y="252837"/>
                  </a:lnTo>
                  <a:lnTo>
                    <a:pt x="2622884" y="252462"/>
                  </a:lnTo>
                  <a:lnTo>
                    <a:pt x="2626368" y="252809"/>
                  </a:lnTo>
                  <a:lnTo>
                    <a:pt x="2629851" y="252435"/>
                  </a:lnTo>
                  <a:lnTo>
                    <a:pt x="2633334" y="252061"/>
                  </a:lnTo>
                  <a:lnTo>
                    <a:pt x="2636817" y="253839"/>
                  </a:lnTo>
                  <a:lnTo>
                    <a:pt x="2640301" y="253468"/>
                  </a:lnTo>
                  <a:lnTo>
                    <a:pt x="2643784" y="253097"/>
                  </a:lnTo>
                  <a:lnTo>
                    <a:pt x="2647267" y="252725"/>
                  </a:lnTo>
                  <a:lnTo>
                    <a:pt x="2650750" y="252354"/>
                  </a:lnTo>
                  <a:lnTo>
                    <a:pt x="2654234" y="251983"/>
                  </a:lnTo>
                  <a:lnTo>
                    <a:pt x="2657717" y="251612"/>
                  </a:lnTo>
                  <a:lnTo>
                    <a:pt x="2661200" y="251957"/>
                  </a:lnTo>
                  <a:lnTo>
                    <a:pt x="2664683" y="251587"/>
                  </a:lnTo>
                  <a:lnTo>
                    <a:pt x="2668167" y="251217"/>
                  </a:lnTo>
                  <a:lnTo>
                    <a:pt x="2671650" y="252156"/>
                  </a:lnTo>
                  <a:lnTo>
                    <a:pt x="2675133" y="251788"/>
                  </a:lnTo>
                  <a:lnTo>
                    <a:pt x="2678616" y="251420"/>
                  </a:lnTo>
                  <a:lnTo>
                    <a:pt x="2682100" y="251881"/>
                  </a:lnTo>
                  <a:lnTo>
                    <a:pt x="2685583" y="251514"/>
                  </a:lnTo>
                  <a:lnTo>
                    <a:pt x="2689066" y="251147"/>
                  </a:lnTo>
                  <a:lnTo>
                    <a:pt x="2692549" y="250780"/>
                  </a:lnTo>
                  <a:lnTo>
                    <a:pt x="2696033" y="251005"/>
                  </a:lnTo>
                  <a:lnTo>
                    <a:pt x="2699516" y="250639"/>
                  </a:lnTo>
                  <a:lnTo>
                    <a:pt x="2702999" y="250273"/>
                  </a:lnTo>
                  <a:lnTo>
                    <a:pt x="2706482" y="251442"/>
                  </a:lnTo>
                  <a:lnTo>
                    <a:pt x="2709966" y="251077"/>
                  </a:lnTo>
                  <a:lnTo>
                    <a:pt x="2713449" y="250713"/>
                  </a:lnTo>
                  <a:lnTo>
                    <a:pt x="2716932" y="250349"/>
                  </a:lnTo>
                  <a:lnTo>
                    <a:pt x="2720415" y="249985"/>
                  </a:lnTo>
                  <a:lnTo>
                    <a:pt x="2723899" y="249621"/>
                  </a:lnTo>
                  <a:lnTo>
                    <a:pt x="2727382" y="250082"/>
                  </a:lnTo>
                  <a:lnTo>
                    <a:pt x="2730865" y="249719"/>
                  </a:lnTo>
                  <a:lnTo>
                    <a:pt x="2734348" y="249356"/>
                  </a:lnTo>
                  <a:lnTo>
                    <a:pt x="2737832" y="248993"/>
                  </a:lnTo>
                  <a:lnTo>
                    <a:pt x="2741315" y="248631"/>
                  </a:lnTo>
                  <a:lnTo>
                    <a:pt x="2744798" y="248268"/>
                  </a:lnTo>
                  <a:lnTo>
                    <a:pt x="2748281" y="247905"/>
                  </a:lnTo>
                  <a:lnTo>
                    <a:pt x="2751765" y="248723"/>
                  </a:lnTo>
                  <a:lnTo>
                    <a:pt x="2755248" y="248362"/>
                  </a:lnTo>
                  <a:lnTo>
                    <a:pt x="2758731" y="248001"/>
                  </a:lnTo>
                  <a:lnTo>
                    <a:pt x="2762214" y="248346"/>
                  </a:lnTo>
                  <a:lnTo>
                    <a:pt x="2765698" y="247986"/>
                  </a:lnTo>
                  <a:lnTo>
                    <a:pt x="2769181" y="247625"/>
                  </a:lnTo>
                  <a:lnTo>
                    <a:pt x="2772664" y="247265"/>
                  </a:lnTo>
                  <a:lnTo>
                    <a:pt x="2776147" y="247729"/>
                  </a:lnTo>
                  <a:lnTo>
                    <a:pt x="2779631" y="247370"/>
                  </a:lnTo>
                  <a:lnTo>
                    <a:pt x="2783114" y="247011"/>
                  </a:lnTo>
                  <a:lnTo>
                    <a:pt x="2786597" y="246652"/>
                  </a:lnTo>
                  <a:lnTo>
                    <a:pt x="2790080" y="246293"/>
                  </a:lnTo>
                  <a:lnTo>
                    <a:pt x="2793564" y="245934"/>
                  </a:lnTo>
                  <a:lnTo>
                    <a:pt x="2797047" y="245929"/>
                  </a:lnTo>
                  <a:lnTo>
                    <a:pt x="2800530" y="245571"/>
                  </a:lnTo>
                  <a:lnTo>
                    <a:pt x="2804013" y="245213"/>
                  </a:lnTo>
                  <a:lnTo>
                    <a:pt x="2807497" y="248128"/>
                  </a:lnTo>
                  <a:lnTo>
                    <a:pt x="2810980" y="247773"/>
                  </a:lnTo>
                  <a:lnTo>
                    <a:pt x="2814463" y="247419"/>
                  </a:lnTo>
                  <a:lnTo>
                    <a:pt x="2817946" y="247064"/>
                  </a:lnTo>
                  <a:lnTo>
                    <a:pt x="2821430" y="247636"/>
                  </a:lnTo>
                  <a:lnTo>
                    <a:pt x="2824913" y="247283"/>
                  </a:lnTo>
                  <a:lnTo>
                    <a:pt x="2828396" y="246930"/>
                  </a:lnTo>
                  <a:lnTo>
                    <a:pt x="2831879" y="246808"/>
                  </a:lnTo>
                  <a:lnTo>
                    <a:pt x="2835363" y="246455"/>
                  </a:lnTo>
                  <a:lnTo>
                    <a:pt x="2838846" y="246102"/>
                  </a:lnTo>
                  <a:lnTo>
                    <a:pt x="2842329" y="252338"/>
                  </a:lnTo>
                  <a:lnTo>
                    <a:pt x="2845812" y="251992"/>
                  </a:lnTo>
                  <a:lnTo>
                    <a:pt x="2849296" y="251646"/>
                  </a:lnTo>
                  <a:lnTo>
                    <a:pt x="2852779" y="251300"/>
                  </a:lnTo>
                  <a:lnTo>
                    <a:pt x="2856262" y="251289"/>
                  </a:lnTo>
                  <a:lnTo>
                    <a:pt x="2859745" y="250944"/>
                  </a:lnTo>
                  <a:lnTo>
                    <a:pt x="2863229" y="250598"/>
                  </a:lnTo>
                  <a:lnTo>
                    <a:pt x="2866712" y="250365"/>
                  </a:lnTo>
                  <a:lnTo>
                    <a:pt x="2870195" y="250020"/>
                  </a:lnTo>
                  <a:lnTo>
                    <a:pt x="2873678" y="249674"/>
                  </a:lnTo>
                  <a:lnTo>
                    <a:pt x="2877161" y="251001"/>
                  </a:lnTo>
                  <a:lnTo>
                    <a:pt x="2880645" y="250658"/>
                  </a:lnTo>
                  <a:lnTo>
                    <a:pt x="2884128" y="250315"/>
                  </a:lnTo>
                  <a:lnTo>
                    <a:pt x="2887611" y="250305"/>
                  </a:lnTo>
                  <a:lnTo>
                    <a:pt x="2891094" y="249962"/>
                  </a:lnTo>
                  <a:lnTo>
                    <a:pt x="2894578" y="249620"/>
                  </a:lnTo>
                  <a:lnTo>
                    <a:pt x="2898061" y="249277"/>
                  </a:lnTo>
                  <a:lnTo>
                    <a:pt x="2901544" y="250155"/>
                  </a:lnTo>
                  <a:lnTo>
                    <a:pt x="2905027" y="249814"/>
                  </a:lnTo>
                  <a:lnTo>
                    <a:pt x="2908511" y="249473"/>
                  </a:lnTo>
                  <a:lnTo>
                    <a:pt x="2911994" y="250785"/>
                  </a:lnTo>
                  <a:lnTo>
                    <a:pt x="2915477" y="250446"/>
                  </a:lnTo>
                  <a:lnTo>
                    <a:pt x="2918960" y="250107"/>
                  </a:lnTo>
                  <a:lnTo>
                    <a:pt x="2922444" y="250207"/>
                  </a:lnTo>
                  <a:lnTo>
                    <a:pt x="2925927" y="249868"/>
                  </a:lnTo>
                  <a:lnTo>
                    <a:pt x="2929410" y="249530"/>
                  </a:lnTo>
                  <a:lnTo>
                    <a:pt x="2932893" y="249191"/>
                  </a:lnTo>
                  <a:lnTo>
                    <a:pt x="2936377" y="249731"/>
                  </a:lnTo>
                  <a:lnTo>
                    <a:pt x="2939860" y="249394"/>
                  </a:lnTo>
                  <a:lnTo>
                    <a:pt x="2943343" y="249056"/>
                  </a:lnTo>
                  <a:lnTo>
                    <a:pt x="2946826" y="250031"/>
                  </a:lnTo>
                  <a:lnTo>
                    <a:pt x="2950310" y="249695"/>
                  </a:lnTo>
                  <a:lnTo>
                    <a:pt x="2953793" y="249359"/>
                  </a:lnTo>
                  <a:lnTo>
                    <a:pt x="2957276" y="253544"/>
                  </a:lnTo>
                  <a:lnTo>
                    <a:pt x="2960759" y="253212"/>
                  </a:lnTo>
                  <a:lnTo>
                    <a:pt x="2964243" y="252881"/>
                  </a:lnTo>
                  <a:lnTo>
                    <a:pt x="2967726" y="253293"/>
                  </a:lnTo>
                  <a:lnTo>
                    <a:pt x="2971209" y="252962"/>
                  </a:lnTo>
                  <a:lnTo>
                    <a:pt x="2974692" y="252632"/>
                  </a:lnTo>
                  <a:lnTo>
                    <a:pt x="2978176" y="252301"/>
                  </a:lnTo>
                  <a:lnTo>
                    <a:pt x="2981659" y="252924"/>
                  </a:lnTo>
                  <a:lnTo>
                    <a:pt x="2985142" y="252595"/>
                  </a:lnTo>
                  <a:lnTo>
                    <a:pt x="2988625" y="252266"/>
                  </a:lnTo>
                  <a:lnTo>
                    <a:pt x="2992109" y="252571"/>
                  </a:lnTo>
                  <a:lnTo>
                    <a:pt x="2995592" y="252242"/>
                  </a:lnTo>
                  <a:lnTo>
                    <a:pt x="2999075" y="251914"/>
                  </a:lnTo>
                  <a:lnTo>
                    <a:pt x="3002558" y="251903"/>
                  </a:lnTo>
                  <a:lnTo>
                    <a:pt x="3006042" y="251575"/>
                  </a:lnTo>
                  <a:lnTo>
                    <a:pt x="3009525" y="251247"/>
                  </a:lnTo>
                  <a:lnTo>
                    <a:pt x="3013008" y="250919"/>
                  </a:lnTo>
                  <a:lnTo>
                    <a:pt x="3016491" y="251014"/>
                  </a:lnTo>
                  <a:lnTo>
                    <a:pt x="3019975" y="250687"/>
                  </a:lnTo>
                  <a:lnTo>
                    <a:pt x="3023458" y="250360"/>
                  </a:lnTo>
                  <a:lnTo>
                    <a:pt x="3026941" y="250878"/>
                  </a:lnTo>
                  <a:lnTo>
                    <a:pt x="3030424" y="250552"/>
                  </a:lnTo>
                  <a:lnTo>
                    <a:pt x="3033908" y="250226"/>
                  </a:lnTo>
                  <a:lnTo>
                    <a:pt x="3037391" y="252104"/>
                  </a:lnTo>
                  <a:lnTo>
                    <a:pt x="3040874" y="251780"/>
                  </a:lnTo>
                  <a:lnTo>
                    <a:pt x="3044357" y="251456"/>
                  </a:lnTo>
                  <a:lnTo>
                    <a:pt x="3047841" y="251132"/>
                  </a:lnTo>
                  <a:lnTo>
                    <a:pt x="3047841" y="251237"/>
                  </a:lnTo>
                  <a:lnTo>
                    <a:pt x="3051324" y="250913"/>
                  </a:lnTo>
                  <a:lnTo>
                    <a:pt x="3054807" y="250589"/>
                  </a:lnTo>
                  <a:lnTo>
                    <a:pt x="3058290" y="250266"/>
                  </a:lnTo>
                  <a:lnTo>
                    <a:pt x="3061774" y="251299"/>
                  </a:lnTo>
                  <a:lnTo>
                    <a:pt x="3065257" y="250977"/>
                  </a:lnTo>
                  <a:lnTo>
                    <a:pt x="3068740" y="250655"/>
                  </a:lnTo>
                  <a:lnTo>
                    <a:pt x="3072223" y="252095"/>
                  </a:lnTo>
                  <a:lnTo>
                    <a:pt x="3075707" y="251775"/>
                  </a:lnTo>
                  <a:lnTo>
                    <a:pt x="3079190" y="251454"/>
                  </a:lnTo>
                  <a:lnTo>
                    <a:pt x="3082673" y="253290"/>
                  </a:lnTo>
                  <a:lnTo>
                    <a:pt x="3086156" y="252971"/>
                  </a:lnTo>
                  <a:lnTo>
                    <a:pt x="3089640" y="252653"/>
                  </a:lnTo>
                  <a:lnTo>
                    <a:pt x="3093123" y="252335"/>
                  </a:lnTo>
                  <a:lnTo>
                    <a:pt x="3096606" y="256455"/>
                  </a:lnTo>
                  <a:lnTo>
                    <a:pt x="3100089" y="256141"/>
                  </a:lnTo>
                  <a:lnTo>
                    <a:pt x="3103573" y="255827"/>
                  </a:lnTo>
                  <a:lnTo>
                    <a:pt x="3107056" y="255513"/>
                  </a:lnTo>
                  <a:lnTo>
                    <a:pt x="3110539" y="255200"/>
                  </a:lnTo>
                  <a:lnTo>
                    <a:pt x="3114022" y="254886"/>
                  </a:lnTo>
                  <a:lnTo>
                    <a:pt x="3117506" y="255470"/>
                  </a:lnTo>
                  <a:lnTo>
                    <a:pt x="3120989" y="255157"/>
                  </a:lnTo>
                  <a:lnTo>
                    <a:pt x="3124472" y="254844"/>
                  </a:lnTo>
                  <a:lnTo>
                    <a:pt x="3127955" y="254532"/>
                  </a:lnTo>
                  <a:lnTo>
                    <a:pt x="3131439" y="256004"/>
                  </a:lnTo>
                  <a:lnTo>
                    <a:pt x="3134922" y="255694"/>
                  </a:lnTo>
                  <a:lnTo>
                    <a:pt x="3138405" y="255383"/>
                  </a:lnTo>
                  <a:lnTo>
                    <a:pt x="3141888" y="255072"/>
                  </a:lnTo>
                  <a:lnTo>
                    <a:pt x="3145372" y="254762"/>
                  </a:lnTo>
                  <a:lnTo>
                    <a:pt x="3148855" y="254451"/>
                  </a:lnTo>
                  <a:lnTo>
                    <a:pt x="3152338" y="254339"/>
                  </a:lnTo>
                  <a:lnTo>
                    <a:pt x="3155821" y="254028"/>
                  </a:lnTo>
                  <a:lnTo>
                    <a:pt x="3159304" y="253718"/>
                  </a:lnTo>
                  <a:lnTo>
                    <a:pt x="3162788" y="253607"/>
                  </a:lnTo>
                  <a:lnTo>
                    <a:pt x="3166271" y="253297"/>
                  </a:lnTo>
                  <a:lnTo>
                    <a:pt x="3169754" y="252987"/>
                  </a:lnTo>
                  <a:lnTo>
                    <a:pt x="3173237" y="252677"/>
                  </a:lnTo>
                  <a:lnTo>
                    <a:pt x="3176721" y="254933"/>
                  </a:lnTo>
                  <a:lnTo>
                    <a:pt x="3180204" y="254626"/>
                  </a:lnTo>
                  <a:lnTo>
                    <a:pt x="3183687" y="254319"/>
                  </a:lnTo>
                  <a:lnTo>
                    <a:pt x="3187170" y="255574"/>
                  </a:lnTo>
                  <a:lnTo>
                    <a:pt x="3190654" y="255268"/>
                  </a:lnTo>
                  <a:lnTo>
                    <a:pt x="3194137" y="254962"/>
                  </a:lnTo>
                  <a:lnTo>
                    <a:pt x="3197620" y="256304"/>
                  </a:lnTo>
                  <a:lnTo>
                    <a:pt x="3201103" y="256000"/>
                  </a:lnTo>
                  <a:lnTo>
                    <a:pt x="3204587" y="255696"/>
                  </a:lnTo>
                  <a:lnTo>
                    <a:pt x="3208070" y="255392"/>
                  </a:lnTo>
                  <a:lnTo>
                    <a:pt x="3211553" y="255281"/>
                  </a:lnTo>
                  <a:lnTo>
                    <a:pt x="3215036" y="254977"/>
                  </a:lnTo>
                  <a:lnTo>
                    <a:pt x="3218520" y="254674"/>
                  </a:lnTo>
                  <a:lnTo>
                    <a:pt x="3222003" y="254370"/>
                  </a:lnTo>
                  <a:lnTo>
                    <a:pt x="3225486" y="254067"/>
                  </a:lnTo>
                  <a:lnTo>
                    <a:pt x="3228969" y="253763"/>
                  </a:lnTo>
                  <a:lnTo>
                    <a:pt x="3232453" y="254621"/>
                  </a:lnTo>
                  <a:lnTo>
                    <a:pt x="3235936" y="254319"/>
                  </a:lnTo>
                  <a:lnTo>
                    <a:pt x="3239419" y="254016"/>
                  </a:lnTo>
                  <a:lnTo>
                    <a:pt x="3242902" y="256776"/>
                  </a:lnTo>
                  <a:lnTo>
                    <a:pt x="3246386" y="256476"/>
                  </a:lnTo>
                  <a:lnTo>
                    <a:pt x="3249869" y="256177"/>
                  </a:lnTo>
                  <a:lnTo>
                    <a:pt x="3253352" y="255878"/>
                  </a:lnTo>
                  <a:lnTo>
                    <a:pt x="3256835" y="259890"/>
                  </a:lnTo>
                  <a:lnTo>
                    <a:pt x="3260319" y="259594"/>
                  </a:lnTo>
                  <a:lnTo>
                    <a:pt x="3263802" y="259299"/>
                  </a:lnTo>
                  <a:lnTo>
                    <a:pt x="3267285" y="259374"/>
                  </a:lnTo>
                  <a:lnTo>
                    <a:pt x="3270768" y="259079"/>
                  </a:lnTo>
                  <a:lnTo>
                    <a:pt x="3274252" y="258784"/>
                  </a:lnTo>
                  <a:lnTo>
                    <a:pt x="3277735" y="260515"/>
                  </a:lnTo>
                  <a:lnTo>
                    <a:pt x="3281218" y="260222"/>
                  </a:lnTo>
                  <a:lnTo>
                    <a:pt x="3284701" y="259929"/>
                  </a:lnTo>
                  <a:lnTo>
                    <a:pt x="3288185" y="259636"/>
                  </a:lnTo>
                  <a:lnTo>
                    <a:pt x="3291668" y="260713"/>
                  </a:lnTo>
                  <a:lnTo>
                    <a:pt x="3295151" y="260422"/>
                  </a:lnTo>
                  <a:lnTo>
                    <a:pt x="3298634" y="260130"/>
                  </a:lnTo>
                  <a:lnTo>
                    <a:pt x="3302118" y="260929"/>
                  </a:lnTo>
                  <a:lnTo>
                    <a:pt x="3305601" y="260639"/>
                  </a:lnTo>
                  <a:lnTo>
                    <a:pt x="3309084" y="260348"/>
                  </a:lnTo>
                  <a:lnTo>
                    <a:pt x="3312567" y="260058"/>
                  </a:lnTo>
                  <a:lnTo>
                    <a:pt x="3316051" y="259768"/>
                  </a:lnTo>
                  <a:lnTo>
                    <a:pt x="3319534" y="259477"/>
                  </a:lnTo>
                  <a:lnTo>
                    <a:pt x="3323017" y="259460"/>
                  </a:lnTo>
                  <a:lnTo>
                    <a:pt x="3326500" y="259170"/>
                  </a:lnTo>
                  <a:lnTo>
                    <a:pt x="3329984" y="258880"/>
                  </a:lnTo>
                  <a:lnTo>
                    <a:pt x="3333467" y="258591"/>
                  </a:lnTo>
                  <a:lnTo>
                    <a:pt x="3336950" y="258392"/>
                  </a:lnTo>
                  <a:lnTo>
                    <a:pt x="3340433" y="258102"/>
                  </a:lnTo>
                  <a:lnTo>
                    <a:pt x="3343917" y="257813"/>
                  </a:lnTo>
                  <a:lnTo>
                    <a:pt x="3347400" y="257979"/>
                  </a:lnTo>
                  <a:lnTo>
                    <a:pt x="3350883" y="257690"/>
                  </a:lnTo>
                  <a:lnTo>
                    <a:pt x="3354366" y="257401"/>
                  </a:lnTo>
                  <a:lnTo>
                    <a:pt x="3357850" y="258927"/>
                  </a:lnTo>
                  <a:lnTo>
                    <a:pt x="3361333" y="258640"/>
                  </a:lnTo>
                  <a:lnTo>
                    <a:pt x="3364816" y="258353"/>
                  </a:lnTo>
                  <a:lnTo>
                    <a:pt x="3368299" y="258065"/>
                  </a:lnTo>
                  <a:lnTo>
                    <a:pt x="3371783" y="259488"/>
                  </a:lnTo>
                  <a:lnTo>
                    <a:pt x="3375266" y="259202"/>
                  </a:lnTo>
                  <a:lnTo>
                    <a:pt x="3378749" y="258917"/>
                  </a:lnTo>
                  <a:lnTo>
                    <a:pt x="3382232" y="259793"/>
                  </a:lnTo>
                  <a:lnTo>
                    <a:pt x="3385716" y="259509"/>
                  </a:lnTo>
                  <a:lnTo>
                    <a:pt x="3389199" y="259224"/>
                  </a:lnTo>
                  <a:lnTo>
                    <a:pt x="3392682" y="261594"/>
                  </a:lnTo>
                  <a:lnTo>
                    <a:pt x="3396165" y="261312"/>
                  </a:lnTo>
                  <a:lnTo>
                    <a:pt x="3399649" y="261030"/>
                  </a:lnTo>
                  <a:lnTo>
                    <a:pt x="3403132" y="260924"/>
                  </a:lnTo>
                  <a:lnTo>
                    <a:pt x="3406615" y="260642"/>
                  </a:lnTo>
                  <a:lnTo>
                    <a:pt x="3410098" y="260360"/>
                  </a:lnTo>
                  <a:lnTo>
                    <a:pt x="3413582" y="260079"/>
                  </a:lnTo>
                  <a:lnTo>
                    <a:pt x="3417065" y="260500"/>
                  </a:lnTo>
                  <a:lnTo>
                    <a:pt x="3420548" y="260219"/>
                  </a:lnTo>
                  <a:lnTo>
                    <a:pt x="3424031" y="259939"/>
                  </a:lnTo>
                  <a:lnTo>
                    <a:pt x="3427515" y="259921"/>
                  </a:lnTo>
                  <a:lnTo>
                    <a:pt x="3430998" y="259641"/>
                  </a:lnTo>
                  <a:lnTo>
                    <a:pt x="3434481" y="259360"/>
                  </a:lnTo>
                  <a:lnTo>
                    <a:pt x="3437964" y="262215"/>
                  </a:lnTo>
                  <a:lnTo>
                    <a:pt x="3441447" y="261937"/>
                  </a:lnTo>
                  <a:lnTo>
                    <a:pt x="3444931" y="261659"/>
                  </a:lnTo>
                  <a:lnTo>
                    <a:pt x="3448414" y="261381"/>
                  </a:lnTo>
                  <a:lnTo>
                    <a:pt x="3451897" y="261277"/>
                  </a:lnTo>
                  <a:lnTo>
                    <a:pt x="3455380" y="260999"/>
                  </a:lnTo>
                  <a:lnTo>
                    <a:pt x="3458864" y="260722"/>
                  </a:lnTo>
                  <a:lnTo>
                    <a:pt x="3462347" y="261480"/>
                  </a:lnTo>
                  <a:lnTo>
                    <a:pt x="3465830" y="261203"/>
                  </a:lnTo>
                  <a:lnTo>
                    <a:pt x="3469313" y="260927"/>
                  </a:lnTo>
                  <a:lnTo>
                    <a:pt x="3472797" y="261596"/>
                  </a:lnTo>
                  <a:lnTo>
                    <a:pt x="3476280" y="261320"/>
                  </a:lnTo>
                  <a:lnTo>
                    <a:pt x="3479763" y="261045"/>
                  </a:lnTo>
                  <a:lnTo>
                    <a:pt x="3483246" y="260769"/>
                  </a:lnTo>
                  <a:lnTo>
                    <a:pt x="3483246" y="260855"/>
                  </a:lnTo>
                  <a:lnTo>
                    <a:pt x="3483246" y="260941"/>
                  </a:lnTo>
                  <a:lnTo>
                    <a:pt x="3483246" y="261027"/>
                  </a:lnTo>
                  <a:lnTo>
                    <a:pt x="3483246" y="261113"/>
                  </a:lnTo>
                  <a:lnTo>
                    <a:pt x="3483246" y="261198"/>
                  </a:lnTo>
                  <a:lnTo>
                    <a:pt x="3483246" y="261284"/>
                  </a:lnTo>
                  <a:lnTo>
                    <a:pt x="3483246" y="261369"/>
                  </a:lnTo>
                  <a:lnTo>
                    <a:pt x="3483246" y="261455"/>
                  </a:lnTo>
                  <a:lnTo>
                    <a:pt x="3483246" y="261540"/>
                  </a:lnTo>
                  <a:lnTo>
                    <a:pt x="3483246" y="261626"/>
                  </a:lnTo>
                  <a:lnTo>
                    <a:pt x="3483246" y="261711"/>
                  </a:lnTo>
                  <a:lnTo>
                    <a:pt x="3483246" y="261797"/>
                  </a:lnTo>
                  <a:lnTo>
                    <a:pt x="3483246" y="261882"/>
                  </a:lnTo>
                  <a:lnTo>
                    <a:pt x="3483246" y="261967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740021"/>
              <a:ext cx="3483246" cy="812045"/>
            </a:xfrm>
            <a:custGeom>
              <a:avLst/>
              <a:gdLst/>
              <a:ahLst/>
              <a:cxnLst/>
              <a:rect l="0" t="0" r="0" b="0"/>
              <a:pathLst>
                <a:path w="3483246" h="812045">
                  <a:moveTo>
                    <a:pt x="0" y="812045"/>
                  </a:moveTo>
                  <a:lnTo>
                    <a:pt x="3483" y="491552"/>
                  </a:lnTo>
                  <a:lnTo>
                    <a:pt x="6966" y="225067"/>
                  </a:lnTo>
                  <a:lnTo>
                    <a:pt x="10449" y="0"/>
                  </a:lnTo>
                  <a:lnTo>
                    <a:pt x="13932" y="491552"/>
                  </a:lnTo>
                  <a:lnTo>
                    <a:pt x="17416" y="420437"/>
                  </a:lnTo>
                  <a:lnTo>
                    <a:pt x="20899" y="352450"/>
                  </a:lnTo>
                  <a:lnTo>
                    <a:pt x="24382" y="443784"/>
                  </a:lnTo>
                  <a:lnTo>
                    <a:pt x="27865" y="397437"/>
                  </a:lnTo>
                  <a:lnTo>
                    <a:pt x="31349" y="352450"/>
                  </a:lnTo>
                  <a:lnTo>
                    <a:pt x="34832" y="576941"/>
                  </a:lnTo>
                  <a:lnTo>
                    <a:pt x="38315" y="555165"/>
                  </a:lnTo>
                  <a:lnTo>
                    <a:pt x="41798" y="533678"/>
                  </a:lnTo>
                  <a:lnTo>
                    <a:pt x="45282" y="512476"/>
                  </a:lnTo>
                  <a:lnTo>
                    <a:pt x="48765" y="498334"/>
                  </a:lnTo>
                  <a:lnTo>
                    <a:pt x="52248" y="478075"/>
                  </a:lnTo>
                  <a:lnTo>
                    <a:pt x="55731" y="458073"/>
                  </a:lnTo>
                  <a:lnTo>
                    <a:pt x="59215" y="466978"/>
                  </a:lnTo>
                  <a:lnTo>
                    <a:pt x="62698" y="448797"/>
                  </a:lnTo>
                  <a:lnTo>
                    <a:pt x="66181" y="430825"/>
                  </a:lnTo>
                  <a:lnTo>
                    <a:pt x="69664" y="459546"/>
                  </a:lnTo>
                  <a:lnTo>
                    <a:pt x="73148" y="443784"/>
                  </a:lnTo>
                  <a:lnTo>
                    <a:pt x="76631" y="428181"/>
                  </a:lnTo>
                  <a:lnTo>
                    <a:pt x="80114" y="412732"/>
                  </a:lnTo>
                  <a:lnTo>
                    <a:pt x="83597" y="404093"/>
                  </a:lnTo>
                  <a:lnTo>
                    <a:pt x="87081" y="389159"/>
                  </a:lnTo>
                  <a:lnTo>
                    <a:pt x="90564" y="374369"/>
                  </a:lnTo>
                  <a:lnTo>
                    <a:pt x="94047" y="446475"/>
                  </a:lnTo>
                  <a:lnTo>
                    <a:pt x="97530" y="434403"/>
                  </a:lnTo>
                  <a:lnTo>
                    <a:pt x="101014" y="422425"/>
                  </a:lnTo>
                  <a:lnTo>
                    <a:pt x="104497" y="415549"/>
                  </a:lnTo>
                  <a:lnTo>
                    <a:pt x="107980" y="403882"/>
                  </a:lnTo>
                  <a:lnTo>
                    <a:pt x="111463" y="392302"/>
                  </a:lnTo>
                  <a:lnTo>
                    <a:pt x="114947" y="419557"/>
                  </a:lnTo>
                  <a:lnTo>
                    <a:pt x="118430" y="409040"/>
                  </a:lnTo>
                  <a:lnTo>
                    <a:pt x="121913" y="398594"/>
                  </a:lnTo>
                  <a:lnTo>
                    <a:pt x="125396" y="388218"/>
                  </a:lnTo>
                  <a:lnTo>
                    <a:pt x="128880" y="409162"/>
                  </a:lnTo>
                  <a:lnTo>
                    <a:pt x="132363" y="399563"/>
                  </a:lnTo>
                  <a:lnTo>
                    <a:pt x="135846" y="390023"/>
                  </a:lnTo>
                  <a:lnTo>
                    <a:pt x="139329" y="384894"/>
                  </a:lnTo>
                  <a:lnTo>
                    <a:pt x="142813" y="375553"/>
                  </a:lnTo>
                  <a:lnTo>
                    <a:pt x="146296" y="366270"/>
                  </a:lnTo>
                  <a:lnTo>
                    <a:pt x="149779" y="398379"/>
                  </a:lnTo>
                  <a:lnTo>
                    <a:pt x="153262" y="389925"/>
                  </a:lnTo>
                  <a:lnTo>
                    <a:pt x="156746" y="381517"/>
                  </a:lnTo>
                  <a:lnTo>
                    <a:pt x="160229" y="373155"/>
                  </a:lnTo>
                  <a:lnTo>
                    <a:pt x="163712" y="459795"/>
                  </a:lnTo>
                  <a:lnTo>
                    <a:pt x="167195" y="453073"/>
                  </a:lnTo>
                  <a:lnTo>
                    <a:pt x="170679" y="446379"/>
                  </a:lnTo>
                  <a:lnTo>
                    <a:pt x="174162" y="452362"/>
                  </a:lnTo>
                  <a:lnTo>
                    <a:pt x="177645" y="445924"/>
                  </a:lnTo>
                  <a:lnTo>
                    <a:pt x="181128" y="439513"/>
                  </a:lnTo>
                  <a:lnTo>
                    <a:pt x="184612" y="433128"/>
                  </a:lnTo>
                  <a:lnTo>
                    <a:pt x="188095" y="426770"/>
                  </a:lnTo>
                  <a:lnTo>
                    <a:pt x="191578" y="420437"/>
                  </a:lnTo>
                  <a:lnTo>
                    <a:pt x="195061" y="424532"/>
                  </a:lnTo>
                  <a:lnTo>
                    <a:pt x="198545" y="418394"/>
                  </a:lnTo>
                  <a:lnTo>
                    <a:pt x="202028" y="412280"/>
                  </a:lnTo>
                  <a:lnTo>
                    <a:pt x="205511" y="406191"/>
                  </a:lnTo>
                  <a:lnTo>
                    <a:pt x="208994" y="481549"/>
                  </a:lnTo>
                  <a:lnTo>
                    <a:pt x="212478" y="476572"/>
                  </a:lnTo>
                  <a:lnTo>
                    <a:pt x="215961" y="471610"/>
                  </a:lnTo>
                  <a:lnTo>
                    <a:pt x="219444" y="466663"/>
                  </a:lnTo>
                  <a:lnTo>
                    <a:pt x="222927" y="461732"/>
                  </a:lnTo>
                  <a:lnTo>
                    <a:pt x="226411" y="456817"/>
                  </a:lnTo>
                  <a:lnTo>
                    <a:pt x="229894" y="455590"/>
                  </a:lnTo>
                  <a:lnTo>
                    <a:pt x="233377" y="450750"/>
                  </a:lnTo>
                  <a:lnTo>
                    <a:pt x="236860" y="445924"/>
                  </a:lnTo>
                  <a:lnTo>
                    <a:pt x="240344" y="441113"/>
                  </a:lnTo>
                  <a:lnTo>
                    <a:pt x="243827" y="440088"/>
                  </a:lnTo>
                  <a:lnTo>
                    <a:pt x="247310" y="435349"/>
                  </a:lnTo>
                  <a:lnTo>
                    <a:pt x="250793" y="430625"/>
                  </a:lnTo>
                  <a:lnTo>
                    <a:pt x="254277" y="446026"/>
                  </a:lnTo>
                  <a:lnTo>
                    <a:pt x="257760" y="441545"/>
                  </a:lnTo>
                  <a:lnTo>
                    <a:pt x="261243" y="437078"/>
                  </a:lnTo>
                  <a:lnTo>
                    <a:pt x="264726" y="436167"/>
                  </a:lnTo>
                  <a:lnTo>
                    <a:pt x="268210" y="431761"/>
                  </a:lnTo>
                  <a:lnTo>
                    <a:pt x="271693" y="427368"/>
                  </a:lnTo>
                  <a:lnTo>
                    <a:pt x="275176" y="428341"/>
                  </a:lnTo>
                  <a:lnTo>
                    <a:pt x="278659" y="424025"/>
                  </a:lnTo>
                  <a:lnTo>
                    <a:pt x="282143" y="419721"/>
                  </a:lnTo>
                  <a:lnTo>
                    <a:pt x="285626" y="415429"/>
                  </a:lnTo>
                  <a:lnTo>
                    <a:pt x="289109" y="464975"/>
                  </a:lnTo>
                  <a:lnTo>
                    <a:pt x="292592" y="461214"/>
                  </a:lnTo>
                  <a:lnTo>
                    <a:pt x="296075" y="457463"/>
                  </a:lnTo>
                  <a:lnTo>
                    <a:pt x="299559" y="465976"/>
                  </a:lnTo>
                  <a:lnTo>
                    <a:pt x="303042" y="462356"/>
                  </a:lnTo>
                  <a:lnTo>
                    <a:pt x="306525" y="458744"/>
                  </a:lnTo>
                  <a:lnTo>
                    <a:pt x="310008" y="456487"/>
                  </a:lnTo>
                  <a:lnTo>
                    <a:pt x="313492" y="452904"/>
                  </a:lnTo>
                  <a:lnTo>
                    <a:pt x="316975" y="449329"/>
                  </a:lnTo>
                  <a:lnTo>
                    <a:pt x="320458" y="445762"/>
                  </a:lnTo>
                  <a:lnTo>
                    <a:pt x="323941" y="449020"/>
                  </a:lnTo>
                  <a:lnTo>
                    <a:pt x="327425" y="445528"/>
                  </a:lnTo>
                  <a:lnTo>
                    <a:pt x="330908" y="442043"/>
                  </a:lnTo>
                  <a:lnTo>
                    <a:pt x="334391" y="449229"/>
                  </a:lnTo>
                  <a:lnTo>
                    <a:pt x="337874" y="445847"/>
                  </a:lnTo>
                  <a:lnTo>
                    <a:pt x="341358" y="442473"/>
                  </a:lnTo>
                  <a:lnTo>
                    <a:pt x="344841" y="440427"/>
                  </a:lnTo>
                  <a:lnTo>
                    <a:pt x="348324" y="437078"/>
                  </a:lnTo>
                  <a:lnTo>
                    <a:pt x="351807" y="433735"/>
                  </a:lnTo>
                  <a:lnTo>
                    <a:pt x="355291" y="435719"/>
                  </a:lnTo>
                  <a:lnTo>
                    <a:pt x="358774" y="432432"/>
                  </a:lnTo>
                  <a:lnTo>
                    <a:pt x="362257" y="429151"/>
                  </a:lnTo>
                  <a:lnTo>
                    <a:pt x="365740" y="425878"/>
                  </a:lnTo>
                  <a:lnTo>
                    <a:pt x="369224" y="425295"/>
                  </a:lnTo>
                  <a:lnTo>
                    <a:pt x="372707" y="422055"/>
                  </a:lnTo>
                  <a:lnTo>
                    <a:pt x="376190" y="418821"/>
                  </a:lnTo>
                  <a:lnTo>
                    <a:pt x="379673" y="422289"/>
                  </a:lnTo>
                  <a:lnTo>
                    <a:pt x="383157" y="419116"/>
                  </a:lnTo>
                  <a:lnTo>
                    <a:pt x="386640" y="415950"/>
                  </a:lnTo>
                  <a:lnTo>
                    <a:pt x="390123" y="434403"/>
                  </a:lnTo>
                  <a:lnTo>
                    <a:pt x="393606" y="431400"/>
                  </a:lnTo>
                  <a:lnTo>
                    <a:pt x="397090" y="428402"/>
                  </a:lnTo>
                  <a:lnTo>
                    <a:pt x="400573" y="425411"/>
                  </a:lnTo>
                  <a:lnTo>
                    <a:pt x="404056" y="424881"/>
                  </a:lnTo>
                  <a:lnTo>
                    <a:pt x="407539" y="421917"/>
                  </a:lnTo>
                  <a:lnTo>
                    <a:pt x="411023" y="418959"/>
                  </a:lnTo>
                  <a:lnTo>
                    <a:pt x="414506" y="422134"/>
                  </a:lnTo>
                  <a:lnTo>
                    <a:pt x="417989" y="419227"/>
                  </a:lnTo>
                  <a:lnTo>
                    <a:pt x="421472" y="416325"/>
                  </a:lnTo>
                  <a:lnTo>
                    <a:pt x="424956" y="447201"/>
                  </a:lnTo>
                  <a:lnTo>
                    <a:pt x="428439" y="444526"/>
                  </a:lnTo>
                  <a:lnTo>
                    <a:pt x="431922" y="441856"/>
                  </a:lnTo>
                  <a:lnTo>
                    <a:pt x="435405" y="439190"/>
                  </a:lnTo>
                  <a:lnTo>
                    <a:pt x="435405" y="440238"/>
                  </a:lnTo>
                  <a:lnTo>
                    <a:pt x="435405" y="441279"/>
                  </a:lnTo>
                  <a:lnTo>
                    <a:pt x="435405" y="442315"/>
                  </a:lnTo>
                  <a:lnTo>
                    <a:pt x="435405" y="443345"/>
                  </a:lnTo>
                  <a:lnTo>
                    <a:pt x="435405" y="444369"/>
                  </a:lnTo>
                  <a:lnTo>
                    <a:pt x="435405" y="445387"/>
                  </a:lnTo>
                  <a:lnTo>
                    <a:pt x="435405" y="446400"/>
                  </a:lnTo>
                  <a:lnTo>
                    <a:pt x="435405" y="447407"/>
                  </a:lnTo>
                  <a:lnTo>
                    <a:pt x="435405" y="448409"/>
                  </a:lnTo>
                  <a:lnTo>
                    <a:pt x="435405" y="449405"/>
                  </a:lnTo>
                  <a:lnTo>
                    <a:pt x="435405" y="450396"/>
                  </a:lnTo>
                  <a:lnTo>
                    <a:pt x="435405" y="451382"/>
                  </a:lnTo>
                  <a:lnTo>
                    <a:pt x="435405" y="452362"/>
                  </a:lnTo>
                  <a:lnTo>
                    <a:pt x="435405" y="453336"/>
                  </a:lnTo>
                  <a:lnTo>
                    <a:pt x="435405" y="454306"/>
                  </a:lnTo>
                  <a:lnTo>
                    <a:pt x="435405" y="455270"/>
                  </a:lnTo>
                  <a:lnTo>
                    <a:pt x="435405" y="456229"/>
                  </a:lnTo>
                  <a:lnTo>
                    <a:pt x="435405" y="457183"/>
                  </a:lnTo>
                  <a:lnTo>
                    <a:pt x="435405" y="458132"/>
                  </a:lnTo>
                  <a:lnTo>
                    <a:pt x="435405" y="459076"/>
                  </a:lnTo>
                  <a:lnTo>
                    <a:pt x="435405" y="460015"/>
                  </a:lnTo>
                  <a:lnTo>
                    <a:pt x="435405" y="460948"/>
                  </a:lnTo>
                  <a:lnTo>
                    <a:pt x="435405" y="461877"/>
                  </a:lnTo>
                  <a:lnTo>
                    <a:pt x="435405" y="462801"/>
                  </a:lnTo>
                  <a:lnTo>
                    <a:pt x="435405" y="463720"/>
                  </a:lnTo>
                  <a:lnTo>
                    <a:pt x="435405" y="464634"/>
                  </a:lnTo>
                  <a:lnTo>
                    <a:pt x="435405" y="465544"/>
                  </a:lnTo>
                  <a:lnTo>
                    <a:pt x="435405" y="466448"/>
                  </a:lnTo>
                  <a:lnTo>
                    <a:pt x="435405" y="467348"/>
                  </a:lnTo>
                  <a:lnTo>
                    <a:pt x="435405" y="468244"/>
                  </a:lnTo>
                  <a:lnTo>
                    <a:pt x="435405" y="469134"/>
                  </a:lnTo>
                  <a:lnTo>
                    <a:pt x="435405" y="470021"/>
                  </a:lnTo>
                  <a:lnTo>
                    <a:pt x="435405" y="470902"/>
                  </a:lnTo>
                  <a:lnTo>
                    <a:pt x="435405" y="471779"/>
                  </a:lnTo>
                  <a:lnTo>
                    <a:pt x="435405" y="472652"/>
                  </a:lnTo>
                  <a:lnTo>
                    <a:pt x="435405" y="473520"/>
                  </a:lnTo>
                  <a:lnTo>
                    <a:pt x="435405" y="474383"/>
                  </a:lnTo>
                  <a:lnTo>
                    <a:pt x="435405" y="475242"/>
                  </a:lnTo>
                  <a:lnTo>
                    <a:pt x="435405" y="476097"/>
                  </a:lnTo>
                  <a:lnTo>
                    <a:pt x="435405" y="476948"/>
                  </a:lnTo>
                  <a:lnTo>
                    <a:pt x="435405" y="477794"/>
                  </a:lnTo>
                  <a:lnTo>
                    <a:pt x="435405" y="478636"/>
                  </a:lnTo>
                  <a:lnTo>
                    <a:pt x="435405" y="479473"/>
                  </a:lnTo>
                  <a:lnTo>
                    <a:pt x="435405" y="480307"/>
                  </a:lnTo>
                  <a:lnTo>
                    <a:pt x="435405" y="481136"/>
                  </a:lnTo>
                  <a:lnTo>
                    <a:pt x="435405" y="481962"/>
                  </a:lnTo>
                  <a:lnTo>
                    <a:pt x="435405" y="482783"/>
                  </a:lnTo>
                  <a:lnTo>
                    <a:pt x="435405" y="483600"/>
                  </a:lnTo>
                  <a:lnTo>
                    <a:pt x="435405" y="484413"/>
                  </a:lnTo>
                  <a:lnTo>
                    <a:pt x="435405" y="485222"/>
                  </a:lnTo>
                  <a:lnTo>
                    <a:pt x="435405" y="486027"/>
                  </a:lnTo>
                  <a:lnTo>
                    <a:pt x="435405" y="486828"/>
                  </a:lnTo>
                  <a:lnTo>
                    <a:pt x="435405" y="487625"/>
                  </a:lnTo>
                  <a:lnTo>
                    <a:pt x="435405" y="488418"/>
                  </a:lnTo>
                  <a:lnTo>
                    <a:pt x="435405" y="489207"/>
                  </a:lnTo>
                  <a:lnTo>
                    <a:pt x="435405" y="489993"/>
                  </a:lnTo>
                  <a:lnTo>
                    <a:pt x="438889" y="487656"/>
                  </a:lnTo>
                  <a:lnTo>
                    <a:pt x="442372" y="485323"/>
                  </a:lnTo>
                  <a:lnTo>
                    <a:pt x="445855" y="482994"/>
                  </a:lnTo>
                  <a:lnTo>
                    <a:pt x="449338" y="484639"/>
                  </a:lnTo>
                  <a:lnTo>
                    <a:pt x="452822" y="482341"/>
                  </a:lnTo>
                  <a:lnTo>
                    <a:pt x="456305" y="480047"/>
                  </a:lnTo>
                  <a:lnTo>
                    <a:pt x="459788" y="481706"/>
                  </a:lnTo>
                  <a:lnTo>
                    <a:pt x="463271" y="479442"/>
                  </a:lnTo>
                  <a:lnTo>
                    <a:pt x="466755" y="477182"/>
                  </a:lnTo>
                  <a:lnTo>
                    <a:pt x="470238" y="475718"/>
                  </a:lnTo>
                  <a:lnTo>
                    <a:pt x="473721" y="473469"/>
                  </a:lnTo>
                  <a:lnTo>
                    <a:pt x="477204" y="471223"/>
                  </a:lnTo>
                  <a:lnTo>
                    <a:pt x="480688" y="468980"/>
                  </a:lnTo>
                  <a:lnTo>
                    <a:pt x="484171" y="469154"/>
                  </a:lnTo>
                  <a:lnTo>
                    <a:pt x="487654" y="466931"/>
                  </a:lnTo>
                  <a:lnTo>
                    <a:pt x="491137" y="464712"/>
                  </a:lnTo>
                  <a:lnTo>
                    <a:pt x="494621" y="464113"/>
                  </a:lnTo>
                  <a:lnTo>
                    <a:pt x="498104" y="461910"/>
                  </a:lnTo>
                  <a:lnTo>
                    <a:pt x="501587" y="459709"/>
                  </a:lnTo>
                  <a:lnTo>
                    <a:pt x="505070" y="459141"/>
                  </a:lnTo>
                  <a:lnTo>
                    <a:pt x="508554" y="456955"/>
                  </a:lnTo>
                  <a:lnTo>
                    <a:pt x="512037" y="454772"/>
                  </a:lnTo>
                  <a:lnTo>
                    <a:pt x="515520" y="452593"/>
                  </a:lnTo>
                  <a:lnTo>
                    <a:pt x="519003" y="455322"/>
                  </a:lnTo>
                  <a:lnTo>
                    <a:pt x="522487" y="453174"/>
                  </a:lnTo>
                  <a:lnTo>
                    <a:pt x="525970" y="451030"/>
                  </a:lnTo>
                  <a:lnTo>
                    <a:pt x="529453" y="456116"/>
                  </a:lnTo>
                  <a:lnTo>
                    <a:pt x="532936" y="454015"/>
                  </a:lnTo>
                  <a:lnTo>
                    <a:pt x="536420" y="451917"/>
                  </a:lnTo>
                  <a:lnTo>
                    <a:pt x="539903" y="458407"/>
                  </a:lnTo>
                  <a:lnTo>
                    <a:pt x="543386" y="456358"/>
                  </a:lnTo>
                  <a:lnTo>
                    <a:pt x="546869" y="454312"/>
                  </a:lnTo>
                  <a:lnTo>
                    <a:pt x="550353" y="460582"/>
                  </a:lnTo>
                  <a:lnTo>
                    <a:pt x="553836" y="458584"/>
                  </a:lnTo>
                  <a:lnTo>
                    <a:pt x="557319" y="456588"/>
                  </a:lnTo>
                  <a:lnTo>
                    <a:pt x="560802" y="454594"/>
                  </a:lnTo>
                  <a:lnTo>
                    <a:pt x="564286" y="460701"/>
                  </a:lnTo>
                  <a:lnTo>
                    <a:pt x="567769" y="458752"/>
                  </a:lnTo>
                  <a:lnTo>
                    <a:pt x="571252" y="456806"/>
                  </a:lnTo>
                  <a:lnTo>
                    <a:pt x="574735" y="478075"/>
                  </a:lnTo>
                  <a:lnTo>
                    <a:pt x="578218" y="476246"/>
                  </a:lnTo>
                  <a:lnTo>
                    <a:pt x="581702" y="474419"/>
                  </a:lnTo>
                  <a:lnTo>
                    <a:pt x="585185" y="478950"/>
                  </a:lnTo>
                  <a:lnTo>
                    <a:pt x="588668" y="477158"/>
                  </a:lnTo>
                  <a:lnTo>
                    <a:pt x="592151" y="475368"/>
                  </a:lnTo>
                  <a:lnTo>
                    <a:pt x="595635" y="473580"/>
                  </a:lnTo>
                  <a:lnTo>
                    <a:pt x="599118" y="487555"/>
                  </a:lnTo>
                  <a:lnTo>
                    <a:pt x="602601" y="485845"/>
                  </a:lnTo>
                  <a:lnTo>
                    <a:pt x="606084" y="484137"/>
                  </a:lnTo>
                  <a:lnTo>
                    <a:pt x="609568" y="490997"/>
                  </a:lnTo>
                  <a:lnTo>
                    <a:pt x="613051" y="489333"/>
                  </a:lnTo>
                  <a:lnTo>
                    <a:pt x="616534" y="487670"/>
                  </a:lnTo>
                  <a:lnTo>
                    <a:pt x="620017" y="487692"/>
                  </a:lnTo>
                  <a:lnTo>
                    <a:pt x="623501" y="486040"/>
                  </a:lnTo>
                  <a:lnTo>
                    <a:pt x="626984" y="484390"/>
                  </a:lnTo>
                  <a:lnTo>
                    <a:pt x="630467" y="484990"/>
                  </a:lnTo>
                  <a:lnTo>
                    <a:pt x="633950" y="483353"/>
                  </a:lnTo>
                  <a:lnTo>
                    <a:pt x="637434" y="481718"/>
                  </a:lnTo>
                  <a:lnTo>
                    <a:pt x="640917" y="480085"/>
                  </a:lnTo>
                  <a:lnTo>
                    <a:pt x="644400" y="481270"/>
                  </a:lnTo>
                  <a:lnTo>
                    <a:pt x="647883" y="479653"/>
                  </a:lnTo>
                  <a:lnTo>
                    <a:pt x="651367" y="478037"/>
                  </a:lnTo>
                  <a:lnTo>
                    <a:pt x="654850" y="483079"/>
                  </a:lnTo>
                  <a:lnTo>
                    <a:pt x="658333" y="481495"/>
                  </a:lnTo>
                  <a:lnTo>
                    <a:pt x="661816" y="479913"/>
                  </a:lnTo>
                  <a:lnTo>
                    <a:pt x="665300" y="479430"/>
                  </a:lnTo>
                  <a:lnTo>
                    <a:pt x="668783" y="477855"/>
                  </a:lnTo>
                  <a:lnTo>
                    <a:pt x="672266" y="476283"/>
                  </a:lnTo>
                  <a:lnTo>
                    <a:pt x="675749" y="474711"/>
                  </a:lnTo>
                  <a:lnTo>
                    <a:pt x="679233" y="475900"/>
                  </a:lnTo>
                  <a:lnTo>
                    <a:pt x="682716" y="474344"/>
                  </a:lnTo>
                  <a:lnTo>
                    <a:pt x="686199" y="472788"/>
                  </a:lnTo>
                  <a:lnTo>
                    <a:pt x="689682" y="471788"/>
                  </a:lnTo>
                  <a:lnTo>
                    <a:pt x="693166" y="470238"/>
                  </a:lnTo>
                  <a:lnTo>
                    <a:pt x="696649" y="468690"/>
                  </a:lnTo>
                  <a:lnTo>
                    <a:pt x="700132" y="467143"/>
                  </a:lnTo>
                  <a:lnTo>
                    <a:pt x="703615" y="465598"/>
                  </a:lnTo>
                  <a:lnTo>
                    <a:pt x="707099" y="464054"/>
                  </a:lnTo>
                  <a:lnTo>
                    <a:pt x="710582" y="486235"/>
                  </a:lnTo>
                  <a:lnTo>
                    <a:pt x="714065" y="484788"/>
                  </a:lnTo>
                  <a:lnTo>
                    <a:pt x="717548" y="483342"/>
                  </a:lnTo>
                  <a:lnTo>
                    <a:pt x="721032" y="481898"/>
                  </a:lnTo>
                  <a:lnTo>
                    <a:pt x="724515" y="483423"/>
                  </a:lnTo>
                  <a:lnTo>
                    <a:pt x="727998" y="481993"/>
                  </a:lnTo>
                  <a:lnTo>
                    <a:pt x="731481" y="480564"/>
                  </a:lnTo>
                  <a:lnTo>
                    <a:pt x="734965" y="479137"/>
                  </a:lnTo>
                  <a:lnTo>
                    <a:pt x="738448" y="477710"/>
                  </a:lnTo>
                  <a:lnTo>
                    <a:pt x="741931" y="476285"/>
                  </a:lnTo>
                  <a:lnTo>
                    <a:pt x="745414" y="486488"/>
                  </a:lnTo>
                  <a:lnTo>
                    <a:pt x="748898" y="485109"/>
                  </a:lnTo>
                  <a:lnTo>
                    <a:pt x="752381" y="483732"/>
                  </a:lnTo>
                  <a:lnTo>
                    <a:pt x="755864" y="482356"/>
                  </a:lnTo>
                  <a:lnTo>
                    <a:pt x="759347" y="482399"/>
                  </a:lnTo>
                  <a:lnTo>
                    <a:pt x="762831" y="481031"/>
                  </a:lnTo>
                  <a:lnTo>
                    <a:pt x="766314" y="479663"/>
                  </a:lnTo>
                  <a:lnTo>
                    <a:pt x="769797" y="478297"/>
                  </a:lnTo>
                  <a:lnTo>
                    <a:pt x="773280" y="476932"/>
                  </a:lnTo>
                  <a:lnTo>
                    <a:pt x="776764" y="475569"/>
                  </a:lnTo>
                  <a:lnTo>
                    <a:pt x="780247" y="477069"/>
                  </a:lnTo>
                  <a:lnTo>
                    <a:pt x="783730" y="475718"/>
                  </a:lnTo>
                  <a:lnTo>
                    <a:pt x="787213" y="474368"/>
                  </a:lnTo>
                  <a:lnTo>
                    <a:pt x="790697" y="488968"/>
                  </a:lnTo>
                  <a:lnTo>
                    <a:pt x="794180" y="487677"/>
                  </a:lnTo>
                  <a:lnTo>
                    <a:pt x="797663" y="486387"/>
                  </a:lnTo>
                  <a:lnTo>
                    <a:pt x="801146" y="485099"/>
                  </a:lnTo>
                  <a:lnTo>
                    <a:pt x="804630" y="488586"/>
                  </a:lnTo>
                  <a:lnTo>
                    <a:pt x="808113" y="487316"/>
                  </a:lnTo>
                  <a:lnTo>
                    <a:pt x="811596" y="486047"/>
                  </a:lnTo>
                  <a:lnTo>
                    <a:pt x="815079" y="484780"/>
                  </a:lnTo>
                  <a:lnTo>
                    <a:pt x="818563" y="483513"/>
                  </a:lnTo>
                  <a:lnTo>
                    <a:pt x="822046" y="482247"/>
                  </a:lnTo>
                  <a:lnTo>
                    <a:pt x="825529" y="482288"/>
                  </a:lnTo>
                  <a:lnTo>
                    <a:pt x="829012" y="481029"/>
                  </a:lnTo>
                  <a:lnTo>
                    <a:pt x="832496" y="479770"/>
                  </a:lnTo>
                  <a:lnTo>
                    <a:pt x="835979" y="478513"/>
                  </a:lnTo>
                  <a:lnTo>
                    <a:pt x="839462" y="481164"/>
                  </a:lnTo>
                  <a:lnTo>
                    <a:pt x="842945" y="479922"/>
                  </a:lnTo>
                  <a:lnTo>
                    <a:pt x="846429" y="478681"/>
                  </a:lnTo>
                  <a:lnTo>
                    <a:pt x="849912" y="483817"/>
                  </a:lnTo>
                  <a:lnTo>
                    <a:pt x="853395" y="482599"/>
                  </a:lnTo>
                  <a:lnTo>
                    <a:pt x="856878" y="481382"/>
                  </a:lnTo>
                  <a:lnTo>
                    <a:pt x="860361" y="483501"/>
                  </a:lnTo>
                  <a:lnTo>
                    <a:pt x="863845" y="482296"/>
                  </a:lnTo>
                  <a:lnTo>
                    <a:pt x="867328" y="481093"/>
                  </a:lnTo>
                  <a:lnTo>
                    <a:pt x="870811" y="479891"/>
                  </a:lnTo>
                  <a:lnTo>
                    <a:pt x="870811" y="480307"/>
                  </a:lnTo>
                  <a:lnTo>
                    <a:pt x="870811" y="480722"/>
                  </a:lnTo>
                  <a:lnTo>
                    <a:pt x="874294" y="479523"/>
                  </a:lnTo>
                  <a:lnTo>
                    <a:pt x="877778" y="478326"/>
                  </a:lnTo>
                  <a:lnTo>
                    <a:pt x="881261" y="477129"/>
                  </a:lnTo>
                  <a:lnTo>
                    <a:pt x="884744" y="477604"/>
                  </a:lnTo>
                  <a:lnTo>
                    <a:pt x="888227" y="476414"/>
                  </a:lnTo>
                  <a:lnTo>
                    <a:pt x="891711" y="475226"/>
                  </a:lnTo>
                  <a:lnTo>
                    <a:pt x="895194" y="480220"/>
                  </a:lnTo>
                  <a:lnTo>
                    <a:pt x="898677" y="479052"/>
                  </a:lnTo>
                  <a:lnTo>
                    <a:pt x="902160" y="477885"/>
                  </a:lnTo>
                  <a:lnTo>
                    <a:pt x="905644" y="478749"/>
                  </a:lnTo>
                  <a:lnTo>
                    <a:pt x="909127" y="477590"/>
                  </a:lnTo>
                  <a:lnTo>
                    <a:pt x="912610" y="476432"/>
                  </a:lnTo>
                  <a:lnTo>
                    <a:pt x="916093" y="475275"/>
                  </a:lnTo>
                  <a:lnTo>
                    <a:pt x="919577" y="474119"/>
                  </a:lnTo>
                  <a:lnTo>
                    <a:pt x="923060" y="472963"/>
                  </a:lnTo>
                  <a:lnTo>
                    <a:pt x="926543" y="471809"/>
                  </a:lnTo>
                  <a:lnTo>
                    <a:pt x="930026" y="470655"/>
                  </a:lnTo>
                  <a:lnTo>
                    <a:pt x="933510" y="469502"/>
                  </a:lnTo>
                  <a:lnTo>
                    <a:pt x="936993" y="468350"/>
                  </a:lnTo>
                  <a:lnTo>
                    <a:pt x="940476" y="472523"/>
                  </a:lnTo>
                  <a:lnTo>
                    <a:pt x="943959" y="471388"/>
                  </a:lnTo>
                  <a:lnTo>
                    <a:pt x="947443" y="470254"/>
                  </a:lnTo>
                  <a:lnTo>
                    <a:pt x="950926" y="469121"/>
                  </a:lnTo>
                  <a:lnTo>
                    <a:pt x="954409" y="472419"/>
                  </a:lnTo>
                  <a:lnTo>
                    <a:pt x="957892" y="471301"/>
                  </a:lnTo>
                  <a:lnTo>
                    <a:pt x="961376" y="470184"/>
                  </a:lnTo>
                  <a:lnTo>
                    <a:pt x="964859" y="475366"/>
                  </a:lnTo>
                  <a:lnTo>
                    <a:pt x="968342" y="474268"/>
                  </a:lnTo>
                  <a:lnTo>
                    <a:pt x="971825" y="473172"/>
                  </a:lnTo>
                  <a:lnTo>
                    <a:pt x="975309" y="472076"/>
                  </a:lnTo>
                  <a:lnTo>
                    <a:pt x="978792" y="470980"/>
                  </a:lnTo>
                  <a:lnTo>
                    <a:pt x="982275" y="469886"/>
                  </a:lnTo>
                  <a:lnTo>
                    <a:pt x="985758" y="471909"/>
                  </a:lnTo>
                  <a:lnTo>
                    <a:pt x="989242" y="470825"/>
                  </a:lnTo>
                  <a:lnTo>
                    <a:pt x="992725" y="469741"/>
                  </a:lnTo>
                  <a:lnTo>
                    <a:pt x="996208" y="468659"/>
                  </a:lnTo>
                  <a:lnTo>
                    <a:pt x="999691" y="478905"/>
                  </a:lnTo>
                  <a:lnTo>
                    <a:pt x="1003175" y="477855"/>
                  </a:lnTo>
                  <a:lnTo>
                    <a:pt x="1006658" y="476807"/>
                  </a:lnTo>
                  <a:lnTo>
                    <a:pt x="1010141" y="477954"/>
                  </a:lnTo>
                  <a:lnTo>
                    <a:pt x="1013624" y="476913"/>
                  </a:lnTo>
                  <a:lnTo>
                    <a:pt x="1017108" y="475872"/>
                  </a:lnTo>
                  <a:lnTo>
                    <a:pt x="1020591" y="478458"/>
                  </a:lnTo>
                  <a:lnTo>
                    <a:pt x="1024074" y="477429"/>
                  </a:lnTo>
                  <a:lnTo>
                    <a:pt x="1027557" y="476400"/>
                  </a:lnTo>
                  <a:lnTo>
                    <a:pt x="1031041" y="475373"/>
                  </a:lnTo>
                  <a:lnTo>
                    <a:pt x="1034524" y="478995"/>
                  </a:lnTo>
                  <a:lnTo>
                    <a:pt x="1038007" y="477981"/>
                  </a:lnTo>
                  <a:lnTo>
                    <a:pt x="1041490" y="476967"/>
                  </a:lnTo>
                  <a:lnTo>
                    <a:pt x="1044974" y="478426"/>
                  </a:lnTo>
                  <a:lnTo>
                    <a:pt x="1048457" y="477420"/>
                  </a:lnTo>
                  <a:lnTo>
                    <a:pt x="1051940" y="476416"/>
                  </a:lnTo>
                  <a:lnTo>
                    <a:pt x="1055423" y="479253"/>
                  </a:lnTo>
                  <a:lnTo>
                    <a:pt x="1058907" y="478260"/>
                  </a:lnTo>
                  <a:lnTo>
                    <a:pt x="1062390" y="477267"/>
                  </a:lnTo>
                  <a:lnTo>
                    <a:pt x="1065873" y="479719"/>
                  </a:lnTo>
                  <a:lnTo>
                    <a:pt x="1069356" y="478737"/>
                  </a:lnTo>
                  <a:lnTo>
                    <a:pt x="1072840" y="477755"/>
                  </a:lnTo>
                  <a:lnTo>
                    <a:pt x="1076323" y="476775"/>
                  </a:lnTo>
                  <a:lnTo>
                    <a:pt x="1079806" y="475794"/>
                  </a:lnTo>
                  <a:lnTo>
                    <a:pt x="1083289" y="474815"/>
                  </a:lnTo>
                  <a:lnTo>
                    <a:pt x="1086773" y="473836"/>
                  </a:lnTo>
                  <a:lnTo>
                    <a:pt x="1090256" y="473550"/>
                  </a:lnTo>
                  <a:lnTo>
                    <a:pt x="1093739" y="472574"/>
                  </a:lnTo>
                  <a:lnTo>
                    <a:pt x="1097222" y="471598"/>
                  </a:lnTo>
                  <a:lnTo>
                    <a:pt x="1100706" y="477117"/>
                  </a:lnTo>
                  <a:lnTo>
                    <a:pt x="1104189" y="476159"/>
                  </a:lnTo>
                  <a:lnTo>
                    <a:pt x="1107672" y="475202"/>
                  </a:lnTo>
                  <a:lnTo>
                    <a:pt x="1111155" y="474245"/>
                  </a:lnTo>
                  <a:lnTo>
                    <a:pt x="1114639" y="477305"/>
                  </a:lnTo>
                  <a:lnTo>
                    <a:pt x="1118122" y="476360"/>
                  </a:lnTo>
                  <a:lnTo>
                    <a:pt x="1121605" y="475415"/>
                  </a:lnTo>
                  <a:lnTo>
                    <a:pt x="1125088" y="480685"/>
                  </a:lnTo>
                  <a:lnTo>
                    <a:pt x="1128572" y="479757"/>
                  </a:lnTo>
                  <a:lnTo>
                    <a:pt x="1132055" y="478829"/>
                  </a:lnTo>
                  <a:lnTo>
                    <a:pt x="1135538" y="481423"/>
                  </a:lnTo>
                  <a:lnTo>
                    <a:pt x="1139021" y="480505"/>
                  </a:lnTo>
                  <a:lnTo>
                    <a:pt x="1142505" y="479588"/>
                  </a:lnTo>
                  <a:lnTo>
                    <a:pt x="1145988" y="480259"/>
                  </a:lnTo>
                  <a:lnTo>
                    <a:pt x="1149471" y="479347"/>
                  </a:lnTo>
                  <a:lnTo>
                    <a:pt x="1152954" y="478435"/>
                  </a:lnTo>
                  <a:lnTo>
                    <a:pt x="1156437" y="477524"/>
                  </a:lnTo>
                  <a:lnTo>
                    <a:pt x="1159921" y="479774"/>
                  </a:lnTo>
                  <a:lnTo>
                    <a:pt x="1163404" y="478872"/>
                  </a:lnTo>
                  <a:lnTo>
                    <a:pt x="1166887" y="477970"/>
                  </a:lnTo>
                  <a:lnTo>
                    <a:pt x="1170370" y="477698"/>
                  </a:lnTo>
                  <a:lnTo>
                    <a:pt x="1173854" y="476799"/>
                  </a:lnTo>
                  <a:lnTo>
                    <a:pt x="1177337" y="475900"/>
                  </a:lnTo>
                  <a:lnTo>
                    <a:pt x="1180820" y="477826"/>
                  </a:lnTo>
                  <a:lnTo>
                    <a:pt x="1184303" y="476935"/>
                  </a:lnTo>
                  <a:lnTo>
                    <a:pt x="1187787" y="476045"/>
                  </a:lnTo>
                  <a:lnTo>
                    <a:pt x="1191270" y="475155"/>
                  </a:lnTo>
                  <a:lnTo>
                    <a:pt x="1194753" y="474892"/>
                  </a:lnTo>
                  <a:lnTo>
                    <a:pt x="1198236" y="474005"/>
                  </a:lnTo>
                  <a:lnTo>
                    <a:pt x="1201720" y="473118"/>
                  </a:lnTo>
                  <a:lnTo>
                    <a:pt x="1205203" y="477200"/>
                  </a:lnTo>
                  <a:lnTo>
                    <a:pt x="1208686" y="476325"/>
                  </a:lnTo>
                  <a:lnTo>
                    <a:pt x="1212169" y="475451"/>
                  </a:lnTo>
                  <a:lnTo>
                    <a:pt x="1215653" y="474886"/>
                  </a:lnTo>
                  <a:lnTo>
                    <a:pt x="1219136" y="474014"/>
                  </a:lnTo>
                  <a:lnTo>
                    <a:pt x="1222619" y="473142"/>
                  </a:lnTo>
                  <a:lnTo>
                    <a:pt x="1226102" y="473505"/>
                  </a:lnTo>
                  <a:lnTo>
                    <a:pt x="1229586" y="472637"/>
                  </a:lnTo>
                  <a:lnTo>
                    <a:pt x="1233069" y="471769"/>
                  </a:lnTo>
                  <a:lnTo>
                    <a:pt x="1236552" y="470902"/>
                  </a:lnTo>
                  <a:lnTo>
                    <a:pt x="1240035" y="472500"/>
                  </a:lnTo>
                  <a:lnTo>
                    <a:pt x="1243519" y="471639"/>
                  </a:lnTo>
                  <a:lnTo>
                    <a:pt x="1247002" y="470779"/>
                  </a:lnTo>
                  <a:lnTo>
                    <a:pt x="1250485" y="469920"/>
                  </a:lnTo>
                  <a:lnTo>
                    <a:pt x="1253968" y="469060"/>
                  </a:lnTo>
                  <a:lnTo>
                    <a:pt x="1257452" y="468202"/>
                  </a:lnTo>
                  <a:lnTo>
                    <a:pt x="1260935" y="470416"/>
                  </a:lnTo>
                  <a:lnTo>
                    <a:pt x="1264418" y="469565"/>
                  </a:lnTo>
                  <a:lnTo>
                    <a:pt x="1267901" y="468714"/>
                  </a:lnTo>
                  <a:lnTo>
                    <a:pt x="1271385" y="467864"/>
                  </a:lnTo>
                  <a:lnTo>
                    <a:pt x="1274868" y="467015"/>
                  </a:lnTo>
                  <a:lnTo>
                    <a:pt x="1278351" y="466166"/>
                  </a:lnTo>
                  <a:lnTo>
                    <a:pt x="1281834" y="465317"/>
                  </a:lnTo>
                  <a:lnTo>
                    <a:pt x="1285318" y="467837"/>
                  </a:lnTo>
                  <a:lnTo>
                    <a:pt x="1288801" y="466996"/>
                  </a:lnTo>
                  <a:lnTo>
                    <a:pt x="1292284" y="466156"/>
                  </a:lnTo>
                  <a:lnTo>
                    <a:pt x="1295767" y="469538"/>
                  </a:lnTo>
                  <a:lnTo>
                    <a:pt x="1299251" y="468708"/>
                  </a:lnTo>
                  <a:lnTo>
                    <a:pt x="1302734" y="467878"/>
                  </a:lnTo>
                  <a:lnTo>
                    <a:pt x="1306217" y="467049"/>
                  </a:lnTo>
                  <a:lnTo>
                    <a:pt x="1306217" y="467348"/>
                  </a:lnTo>
                  <a:lnTo>
                    <a:pt x="1306217" y="467647"/>
                  </a:lnTo>
                  <a:lnTo>
                    <a:pt x="1306217" y="467946"/>
                  </a:lnTo>
                  <a:lnTo>
                    <a:pt x="1306217" y="468244"/>
                  </a:lnTo>
                  <a:lnTo>
                    <a:pt x="1306217" y="468541"/>
                  </a:lnTo>
                  <a:lnTo>
                    <a:pt x="1306217" y="468838"/>
                  </a:lnTo>
                  <a:lnTo>
                    <a:pt x="1306217" y="469134"/>
                  </a:lnTo>
                  <a:lnTo>
                    <a:pt x="1306217" y="469430"/>
                  </a:lnTo>
                  <a:lnTo>
                    <a:pt x="1306217" y="469726"/>
                  </a:lnTo>
                  <a:lnTo>
                    <a:pt x="1306217" y="470021"/>
                  </a:lnTo>
                  <a:lnTo>
                    <a:pt x="1306217" y="470315"/>
                  </a:lnTo>
                  <a:lnTo>
                    <a:pt x="1306217" y="470609"/>
                  </a:lnTo>
                  <a:lnTo>
                    <a:pt x="1306217" y="470902"/>
                  </a:lnTo>
                  <a:lnTo>
                    <a:pt x="1306217" y="471195"/>
                  </a:lnTo>
                  <a:lnTo>
                    <a:pt x="1306217" y="471487"/>
                  </a:lnTo>
                  <a:lnTo>
                    <a:pt x="1306217" y="471779"/>
                  </a:lnTo>
                  <a:lnTo>
                    <a:pt x="1306217" y="472070"/>
                  </a:lnTo>
                  <a:lnTo>
                    <a:pt x="1306217" y="472361"/>
                  </a:lnTo>
                  <a:lnTo>
                    <a:pt x="1309700" y="471544"/>
                  </a:lnTo>
                  <a:lnTo>
                    <a:pt x="1313184" y="470727"/>
                  </a:lnTo>
                  <a:lnTo>
                    <a:pt x="1316667" y="469911"/>
                  </a:lnTo>
                  <a:lnTo>
                    <a:pt x="1320150" y="475423"/>
                  </a:lnTo>
                  <a:lnTo>
                    <a:pt x="1323633" y="474621"/>
                  </a:lnTo>
                  <a:lnTo>
                    <a:pt x="1327117" y="473819"/>
                  </a:lnTo>
                  <a:lnTo>
                    <a:pt x="1330600" y="475276"/>
                  </a:lnTo>
                  <a:lnTo>
                    <a:pt x="1334083" y="474480"/>
                  </a:lnTo>
                  <a:lnTo>
                    <a:pt x="1337566" y="473684"/>
                  </a:lnTo>
                  <a:lnTo>
                    <a:pt x="1341050" y="474014"/>
                  </a:lnTo>
                  <a:lnTo>
                    <a:pt x="1344533" y="473221"/>
                  </a:lnTo>
                  <a:lnTo>
                    <a:pt x="1348016" y="472429"/>
                  </a:lnTo>
                  <a:lnTo>
                    <a:pt x="1351499" y="471637"/>
                  </a:lnTo>
                  <a:lnTo>
                    <a:pt x="1354983" y="476952"/>
                  </a:lnTo>
                  <a:lnTo>
                    <a:pt x="1358466" y="476174"/>
                  </a:lnTo>
                  <a:lnTo>
                    <a:pt x="1361949" y="475396"/>
                  </a:lnTo>
                  <a:lnTo>
                    <a:pt x="1365432" y="477878"/>
                  </a:lnTo>
                  <a:lnTo>
                    <a:pt x="1368916" y="477107"/>
                  </a:lnTo>
                  <a:lnTo>
                    <a:pt x="1372399" y="476337"/>
                  </a:lnTo>
                  <a:lnTo>
                    <a:pt x="1375882" y="477719"/>
                  </a:lnTo>
                  <a:lnTo>
                    <a:pt x="1379365" y="476954"/>
                  </a:lnTo>
                  <a:lnTo>
                    <a:pt x="1382849" y="476189"/>
                  </a:lnTo>
                  <a:lnTo>
                    <a:pt x="1386332" y="475425"/>
                  </a:lnTo>
                  <a:lnTo>
                    <a:pt x="1389815" y="479442"/>
                  </a:lnTo>
                  <a:lnTo>
                    <a:pt x="1393298" y="478688"/>
                  </a:lnTo>
                  <a:lnTo>
                    <a:pt x="1396782" y="477935"/>
                  </a:lnTo>
                  <a:lnTo>
                    <a:pt x="1400265" y="482624"/>
                  </a:lnTo>
                  <a:lnTo>
                    <a:pt x="1403748" y="481882"/>
                  </a:lnTo>
                  <a:lnTo>
                    <a:pt x="1407231" y="481140"/>
                  </a:lnTo>
                  <a:lnTo>
                    <a:pt x="1410715" y="487919"/>
                  </a:lnTo>
                  <a:lnTo>
                    <a:pt x="1414198" y="487193"/>
                  </a:lnTo>
                  <a:lnTo>
                    <a:pt x="1417681" y="486468"/>
                  </a:lnTo>
                  <a:lnTo>
                    <a:pt x="1421164" y="491552"/>
                  </a:lnTo>
                  <a:lnTo>
                    <a:pt x="1424648" y="490839"/>
                  </a:lnTo>
                  <a:lnTo>
                    <a:pt x="1428131" y="490127"/>
                  </a:lnTo>
                  <a:lnTo>
                    <a:pt x="1431614" y="489414"/>
                  </a:lnTo>
                  <a:lnTo>
                    <a:pt x="1435097" y="488941"/>
                  </a:lnTo>
                  <a:lnTo>
                    <a:pt x="1438580" y="488230"/>
                  </a:lnTo>
                  <a:lnTo>
                    <a:pt x="1442064" y="487519"/>
                  </a:lnTo>
                  <a:lnTo>
                    <a:pt x="1445547" y="488246"/>
                  </a:lnTo>
                  <a:lnTo>
                    <a:pt x="1449030" y="487539"/>
                  </a:lnTo>
                  <a:lnTo>
                    <a:pt x="1452513" y="486831"/>
                  </a:lnTo>
                  <a:lnTo>
                    <a:pt x="1455997" y="486364"/>
                  </a:lnTo>
                  <a:lnTo>
                    <a:pt x="1459480" y="485658"/>
                  </a:lnTo>
                  <a:lnTo>
                    <a:pt x="1462963" y="484952"/>
                  </a:lnTo>
                  <a:lnTo>
                    <a:pt x="1466446" y="484247"/>
                  </a:lnTo>
                  <a:lnTo>
                    <a:pt x="1469930" y="493153"/>
                  </a:lnTo>
                  <a:lnTo>
                    <a:pt x="1473413" y="492467"/>
                  </a:lnTo>
                  <a:lnTo>
                    <a:pt x="1476896" y="491781"/>
                  </a:lnTo>
                  <a:lnTo>
                    <a:pt x="1480379" y="491780"/>
                  </a:lnTo>
                  <a:lnTo>
                    <a:pt x="1483863" y="491096"/>
                  </a:lnTo>
                  <a:lnTo>
                    <a:pt x="1487346" y="490412"/>
                  </a:lnTo>
                  <a:lnTo>
                    <a:pt x="1490829" y="493579"/>
                  </a:lnTo>
                  <a:lnTo>
                    <a:pt x="1494312" y="492903"/>
                  </a:lnTo>
                  <a:lnTo>
                    <a:pt x="1497796" y="492228"/>
                  </a:lnTo>
                  <a:lnTo>
                    <a:pt x="1501279" y="493343"/>
                  </a:lnTo>
                  <a:lnTo>
                    <a:pt x="1504762" y="492671"/>
                  </a:lnTo>
                  <a:lnTo>
                    <a:pt x="1508245" y="492000"/>
                  </a:lnTo>
                  <a:lnTo>
                    <a:pt x="1511729" y="491329"/>
                  </a:lnTo>
                  <a:lnTo>
                    <a:pt x="1515212" y="491106"/>
                  </a:lnTo>
                  <a:lnTo>
                    <a:pt x="1518695" y="490436"/>
                  </a:lnTo>
                  <a:lnTo>
                    <a:pt x="1522178" y="489767"/>
                  </a:lnTo>
                  <a:lnTo>
                    <a:pt x="1525662" y="491995"/>
                  </a:lnTo>
                  <a:lnTo>
                    <a:pt x="1529145" y="491331"/>
                  </a:lnTo>
                  <a:lnTo>
                    <a:pt x="1532628" y="490668"/>
                  </a:lnTo>
                  <a:lnTo>
                    <a:pt x="1536111" y="496959"/>
                  </a:lnTo>
                  <a:lnTo>
                    <a:pt x="1539595" y="496309"/>
                  </a:lnTo>
                  <a:lnTo>
                    <a:pt x="1543078" y="495659"/>
                  </a:lnTo>
                  <a:lnTo>
                    <a:pt x="1546561" y="495010"/>
                  </a:lnTo>
                  <a:lnTo>
                    <a:pt x="1550044" y="495853"/>
                  </a:lnTo>
                  <a:lnTo>
                    <a:pt x="1553528" y="495208"/>
                  </a:lnTo>
                  <a:lnTo>
                    <a:pt x="1557011" y="494562"/>
                  </a:lnTo>
                  <a:lnTo>
                    <a:pt x="1560494" y="494555"/>
                  </a:lnTo>
                  <a:lnTo>
                    <a:pt x="1563977" y="493911"/>
                  </a:lnTo>
                  <a:lnTo>
                    <a:pt x="1567461" y="493268"/>
                  </a:lnTo>
                  <a:lnTo>
                    <a:pt x="1570944" y="492624"/>
                  </a:lnTo>
                  <a:lnTo>
                    <a:pt x="1574427" y="491981"/>
                  </a:lnTo>
                  <a:lnTo>
                    <a:pt x="1577910" y="491338"/>
                  </a:lnTo>
                  <a:lnTo>
                    <a:pt x="1581394" y="491124"/>
                  </a:lnTo>
                  <a:lnTo>
                    <a:pt x="1584877" y="490483"/>
                  </a:lnTo>
                  <a:lnTo>
                    <a:pt x="1588360" y="489841"/>
                  </a:lnTo>
                  <a:lnTo>
                    <a:pt x="1591843" y="489200"/>
                  </a:lnTo>
                  <a:lnTo>
                    <a:pt x="1595327" y="488560"/>
                  </a:lnTo>
                  <a:lnTo>
                    <a:pt x="1598810" y="487919"/>
                  </a:lnTo>
                  <a:lnTo>
                    <a:pt x="1602293" y="487279"/>
                  </a:lnTo>
                  <a:lnTo>
                    <a:pt x="1605776" y="488579"/>
                  </a:lnTo>
                  <a:lnTo>
                    <a:pt x="1609260" y="487943"/>
                  </a:lnTo>
                  <a:lnTo>
                    <a:pt x="1612743" y="487307"/>
                  </a:lnTo>
                  <a:lnTo>
                    <a:pt x="1616226" y="489236"/>
                  </a:lnTo>
                  <a:lnTo>
                    <a:pt x="1619709" y="488605"/>
                  </a:lnTo>
                  <a:lnTo>
                    <a:pt x="1623193" y="487974"/>
                  </a:lnTo>
                  <a:lnTo>
                    <a:pt x="1626676" y="487344"/>
                  </a:lnTo>
                  <a:lnTo>
                    <a:pt x="1630159" y="492173"/>
                  </a:lnTo>
                  <a:lnTo>
                    <a:pt x="1633642" y="491552"/>
                  </a:lnTo>
                  <a:lnTo>
                    <a:pt x="1637126" y="490932"/>
                  </a:lnTo>
                  <a:lnTo>
                    <a:pt x="1640609" y="490312"/>
                  </a:lnTo>
                  <a:lnTo>
                    <a:pt x="1644092" y="489692"/>
                  </a:lnTo>
                  <a:lnTo>
                    <a:pt x="1647575" y="489072"/>
                  </a:lnTo>
                  <a:lnTo>
                    <a:pt x="1651059" y="488453"/>
                  </a:lnTo>
                  <a:lnTo>
                    <a:pt x="1654542" y="487834"/>
                  </a:lnTo>
                  <a:lnTo>
                    <a:pt x="1658025" y="487215"/>
                  </a:lnTo>
                  <a:lnTo>
                    <a:pt x="1661508" y="487015"/>
                  </a:lnTo>
                  <a:lnTo>
                    <a:pt x="1664992" y="486397"/>
                  </a:lnTo>
                  <a:lnTo>
                    <a:pt x="1668475" y="485780"/>
                  </a:lnTo>
                  <a:lnTo>
                    <a:pt x="1671958" y="485163"/>
                  </a:lnTo>
                  <a:lnTo>
                    <a:pt x="1675441" y="487674"/>
                  </a:lnTo>
                  <a:lnTo>
                    <a:pt x="1678925" y="487063"/>
                  </a:lnTo>
                  <a:lnTo>
                    <a:pt x="1682408" y="486452"/>
                  </a:lnTo>
                  <a:lnTo>
                    <a:pt x="1685891" y="486048"/>
                  </a:lnTo>
                  <a:lnTo>
                    <a:pt x="1689374" y="485438"/>
                  </a:lnTo>
                  <a:lnTo>
                    <a:pt x="1692858" y="484828"/>
                  </a:lnTo>
                  <a:lnTo>
                    <a:pt x="1696341" y="485256"/>
                  </a:lnTo>
                  <a:lnTo>
                    <a:pt x="1699824" y="484648"/>
                  </a:lnTo>
                  <a:lnTo>
                    <a:pt x="1703307" y="484041"/>
                  </a:lnTo>
                  <a:lnTo>
                    <a:pt x="1706791" y="483433"/>
                  </a:lnTo>
                  <a:lnTo>
                    <a:pt x="1710274" y="484485"/>
                  </a:lnTo>
                  <a:lnTo>
                    <a:pt x="1713757" y="483881"/>
                  </a:lnTo>
                  <a:lnTo>
                    <a:pt x="1717240" y="483277"/>
                  </a:lnTo>
                  <a:lnTo>
                    <a:pt x="1720723" y="483707"/>
                  </a:lnTo>
                  <a:lnTo>
                    <a:pt x="1724207" y="483105"/>
                  </a:lnTo>
                  <a:lnTo>
                    <a:pt x="1727690" y="482503"/>
                  </a:lnTo>
                  <a:lnTo>
                    <a:pt x="1731173" y="484572"/>
                  </a:lnTo>
                  <a:lnTo>
                    <a:pt x="1734656" y="483976"/>
                  </a:lnTo>
                  <a:lnTo>
                    <a:pt x="1738140" y="483379"/>
                  </a:lnTo>
                  <a:lnTo>
                    <a:pt x="1741623" y="482783"/>
                  </a:lnTo>
                  <a:lnTo>
                    <a:pt x="1741623" y="482987"/>
                  </a:lnTo>
                  <a:lnTo>
                    <a:pt x="1745106" y="482391"/>
                  </a:lnTo>
                  <a:lnTo>
                    <a:pt x="1748589" y="481796"/>
                  </a:lnTo>
                  <a:lnTo>
                    <a:pt x="1752073" y="481200"/>
                  </a:lnTo>
                  <a:lnTo>
                    <a:pt x="1755556" y="480811"/>
                  </a:lnTo>
                  <a:lnTo>
                    <a:pt x="1759039" y="480216"/>
                  </a:lnTo>
                  <a:lnTo>
                    <a:pt x="1762522" y="479622"/>
                  </a:lnTo>
                  <a:lnTo>
                    <a:pt x="1766006" y="487091"/>
                  </a:lnTo>
                  <a:lnTo>
                    <a:pt x="1769489" y="486510"/>
                  </a:lnTo>
                  <a:lnTo>
                    <a:pt x="1772972" y="485929"/>
                  </a:lnTo>
                  <a:lnTo>
                    <a:pt x="1776455" y="485940"/>
                  </a:lnTo>
                  <a:lnTo>
                    <a:pt x="1779939" y="485361"/>
                  </a:lnTo>
                  <a:lnTo>
                    <a:pt x="1783422" y="484781"/>
                  </a:lnTo>
                  <a:lnTo>
                    <a:pt x="1786905" y="484202"/>
                  </a:lnTo>
                  <a:lnTo>
                    <a:pt x="1790388" y="483822"/>
                  </a:lnTo>
                  <a:lnTo>
                    <a:pt x="1793872" y="483243"/>
                  </a:lnTo>
                  <a:lnTo>
                    <a:pt x="1797355" y="482665"/>
                  </a:lnTo>
                  <a:lnTo>
                    <a:pt x="1800838" y="483276"/>
                  </a:lnTo>
                  <a:lnTo>
                    <a:pt x="1804321" y="482700"/>
                  </a:lnTo>
                  <a:lnTo>
                    <a:pt x="1807805" y="482125"/>
                  </a:lnTo>
                  <a:lnTo>
                    <a:pt x="1811288" y="487204"/>
                  </a:lnTo>
                  <a:lnTo>
                    <a:pt x="1814771" y="486637"/>
                  </a:lnTo>
                  <a:lnTo>
                    <a:pt x="1818254" y="486071"/>
                  </a:lnTo>
                  <a:lnTo>
                    <a:pt x="1821738" y="485505"/>
                  </a:lnTo>
                  <a:lnTo>
                    <a:pt x="1825221" y="486284"/>
                  </a:lnTo>
                  <a:lnTo>
                    <a:pt x="1828704" y="485720"/>
                  </a:lnTo>
                  <a:lnTo>
                    <a:pt x="1832187" y="485157"/>
                  </a:lnTo>
                  <a:lnTo>
                    <a:pt x="1835671" y="487640"/>
                  </a:lnTo>
                  <a:lnTo>
                    <a:pt x="1839154" y="487082"/>
                  </a:lnTo>
                  <a:lnTo>
                    <a:pt x="1842637" y="486524"/>
                  </a:lnTo>
                  <a:lnTo>
                    <a:pt x="1846120" y="486722"/>
                  </a:lnTo>
                  <a:lnTo>
                    <a:pt x="1849604" y="486166"/>
                  </a:lnTo>
                  <a:lnTo>
                    <a:pt x="1853087" y="485609"/>
                  </a:lnTo>
                  <a:lnTo>
                    <a:pt x="1856570" y="487124"/>
                  </a:lnTo>
                  <a:lnTo>
                    <a:pt x="1860053" y="486572"/>
                  </a:lnTo>
                  <a:lnTo>
                    <a:pt x="1863537" y="486019"/>
                  </a:lnTo>
                  <a:lnTo>
                    <a:pt x="1867020" y="485467"/>
                  </a:lnTo>
                  <a:lnTo>
                    <a:pt x="1870503" y="486413"/>
                  </a:lnTo>
                  <a:lnTo>
                    <a:pt x="1873986" y="485864"/>
                  </a:lnTo>
                  <a:lnTo>
                    <a:pt x="1877470" y="485314"/>
                  </a:lnTo>
                  <a:lnTo>
                    <a:pt x="1880953" y="484765"/>
                  </a:lnTo>
                  <a:lnTo>
                    <a:pt x="1884436" y="484216"/>
                  </a:lnTo>
                  <a:lnTo>
                    <a:pt x="1887919" y="483667"/>
                  </a:lnTo>
                  <a:lnTo>
                    <a:pt x="1891403" y="484244"/>
                  </a:lnTo>
                  <a:lnTo>
                    <a:pt x="1894886" y="483697"/>
                  </a:lnTo>
                  <a:lnTo>
                    <a:pt x="1898369" y="483150"/>
                  </a:lnTo>
                  <a:lnTo>
                    <a:pt x="1901852" y="482604"/>
                  </a:lnTo>
                  <a:lnTo>
                    <a:pt x="1905336" y="482433"/>
                  </a:lnTo>
                  <a:lnTo>
                    <a:pt x="1908819" y="481888"/>
                  </a:lnTo>
                  <a:lnTo>
                    <a:pt x="1912302" y="481343"/>
                  </a:lnTo>
                  <a:lnTo>
                    <a:pt x="1915785" y="481549"/>
                  </a:lnTo>
                  <a:lnTo>
                    <a:pt x="1919269" y="481006"/>
                  </a:lnTo>
                  <a:lnTo>
                    <a:pt x="1922752" y="480462"/>
                  </a:lnTo>
                  <a:lnTo>
                    <a:pt x="1926235" y="481232"/>
                  </a:lnTo>
                  <a:lnTo>
                    <a:pt x="1929718" y="480691"/>
                  </a:lnTo>
                  <a:lnTo>
                    <a:pt x="1933202" y="480150"/>
                  </a:lnTo>
                  <a:lnTo>
                    <a:pt x="1936685" y="480171"/>
                  </a:lnTo>
                  <a:lnTo>
                    <a:pt x="1940168" y="479631"/>
                  </a:lnTo>
                  <a:lnTo>
                    <a:pt x="1943651" y="479091"/>
                  </a:lnTo>
                  <a:lnTo>
                    <a:pt x="1947135" y="478552"/>
                  </a:lnTo>
                  <a:lnTo>
                    <a:pt x="1950618" y="479324"/>
                  </a:lnTo>
                  <a:lnTo>
                    <a:pt x="1954101" y="478787"/>
                  </a:lnTo>
                  <a:lnTo>
                    <a:pt x="1957584" y="478250"/>
                  </a:lnTo>
                  <a:lnTo>
                    <a:pt x="1961068" y="478648"/>
                  </a:lnTo>
                  <a:lnTo>
                    <a:pt x="1964551" y="478112"/>
                  </a:lnTo>
                  <a:lnTo>
                    <a:pt x="1968034" y="477577"/>
                  </a:lnTo>
                  <a:lnTo>
                    <a:pt x="1971517" y="480562"/>
                  </a:lnTo>
                  <a:lnTo>
                    <a:pt x="1975001" y="480033"/>
                  </a:lnTo>
                  <a:lnTo>
                    <a:pt x="1978484" y="479503"/>
                  </a:lnTo>
                  <a:lnTo>
                    <a:pt x="1981967" y="478973"/>
                  </a:lnTo>
                  <a:lnTo>
                    <a:pt x="1985450" y="481187"/>
                  </a:lnTo>
                  <a:lnTo>
                    <a:pt x="1988934" y="480662"/>
                  </a:lnTo>
                  <a:lnTo>
                    <a:pt x="1992417" y="480137"/>
                  </a:lnTo>
                  <a:lnTo>
                    <a:pt x="1995900" y="481063"/>
                  </a:lnTo>
                  <a:lnTo>
                    <a:pt x="1999383" y="480540"/>
                  </a:lnTo>
                  <a:lnTo>
                    <a:pt x="2002867" y="480018"/>
                  </a:lnTo>
                  <a:lnTo>
                    <a:pt x="2006350" y="483082"/>
                  </a:lnTo>
                  <a:lnTo>
                    <a:pt x="2009833" y="482565"/>
                  </a:lnTo>
                  <a:lnTo>
                    <a:pt x="2013316" y="482048"/>
                  </a:lnTo>
                  <a:lnTo>
                    <a:pt x="2016799" y="482420"/>
                  </a:lnTo>
                  <a:lnTo>
                    <a:pt x="2020283" y="481905"/>
                  </a:lnTo>
                  <a:lnTo>
                    <a:pt x="2023766" y="481390"/>
                  </a:lnTo>
                  <a:lnTo>
                    <a:pt x="2027249" y="480875"/>
                  </a:lnTo>
                  <a:lnTo>
                    <a:pt x="2030732" y="480360"/>
                  </a:lnTo>
                  <a:lnTo>
                    <a:pt x="2034216" y="479845"/>
                  </a:lnTo>
                  <a:lnTo>
                    <a:pt x="2037699" y="479331"/>
                  </a:lnTo>
                  <a:lnTo>
                    <a:pt x="2041182" y="485136"/>
                  </a:lnTo>
                  <a:lnTo>
                    <a:pt x="2044665" y="484631"/>
                  </a:lnTo>
                  <a:lnTo>
                    <a:pt x="2048149" y="484126"/>
                  </a:lnTo>
                  <a:lnTo>
                    <a:pt x="2051632" y="484998"/>
                  </a:lnTo>
                  <a:lnTo>
                    <a:pt x="2055115" y="484495"/>
                  </a:lnTo>
                  <a:lnTo>
                    <a:pt x="2058598" y="483992"/>
                  </a:lnTo>
                  <a:lnTo>
                    <a:pt x="2062082" y="483490"/>
                  </a:lnTo>
                  <a:lnTo>
                    <a:pt x="2065565" y="485723"/>
                  </a:lnTo>
                  <a:lnTo>
                    <a:pt x="2069048" y="485224"/>
                  </a:lnTo>
                  <a:lnTo>
                    <a:pt x="2072531" y="484726"/>
                  </a:lnTo>
                  <a:lnTo>
                    <a:pt x="2076015" y="486762"/>
                  </a:lnTo>
                  <a:lnTo>
                    <a:pt x="2079498" y="486267"/>
                  </a:lnTo>
                  <a:lnTo>
                    <a:pt x="2082981" y="485773"/>
                  </a:lnTo>
                  <a:lnTo>
                    <a:pt x="2086464" y="487286"/>
                  </a:lnTo>
                  <a:lnTo>
                    <a:pt x="2089948" y="486794"/>
                  </a:lnTo>
                  <a:lnTo>
                    <a:pt x="2093431" y="486303"/>
                  </a:lnTo>
                  <a:lnTo>
                    <a:pt x="2096914" y="492996"/>
                  </a:lnTo>
                  <a:lnTo>
                    <a:pt x="2100397" y="492515"/>
                  </a:lnTo>
                  <a:lnTo>
                    <a:pt x="2103881" y="492033"/>
                  </a:lnTo>
                  <a:lnTo>
                    <a:pt x="2107364" y="491552"/>
                  </a:lnTo>
                  <a:lnTo>
                    <a:pt x="2110847" y="494093"/>
                  </a:lnTo>
                  <a:lnTo>
                    <a:pt x="2114330" y="493616"/>
                  </a:lnTo>
                  <a:lnTo>
                    <a:pt x="2117814" y="493140"/>
                  </a:lnTo>
                  <a:lnTo>
                    <a:pt x="2121297" y="497032"/>
                  </a:lnTo>
                  <a:lnTo>
                    <a:pt x="2124780" y="496561"/>
                  </a:lnTo>
                  <a:lnTo>
                    <a:pt x="2128263" y="496091"/>
                  </a:lnTo>
                  <a:lnTo>
                    <a:pt x="2131747" y="496392"/>
                  </a:lnTo>
                  <a:lnTo>
                    <a:pt x="2135230" y="495923"/>
                  </a:lnTo>
                  <a:lnTo>
                    <a:pt x="2138713" y="495454"/>
                  </a:lnTo>
                  <a:lnTo>
                    <a:pt x="2142196" y="494985"/>
                  </a:lnTo>
                  <a:lnTo>
                    <a:pt x="2145680" y="495288"/>
                  </a:lnTo>
                  <a:lnTo>
                    <a:pt x="2149163" y="494820"/>
                  </a:lnTo>
                  <a:lnTo>
                    <a:pt x="2152646" y="494353"/>
                  </a:lnTo>
                  <a:lnTo>
                    <a:pt x="2156129" y="498152"/>
                  </a:lnTo>
                  <a:lnTo>
                    <a:pt x="2159613" y="497691"/>
                  </a:lnTo>
                  <a:lnTo>
                    <a:pt x="2163096" y="497229"/>
                  </a:lnTo>
                  <a:lnTo>
                    <a:pt x="2166579" y="497971"/>
                  </a:lnTo>
                  <a:lnTo>
                    <a:pt x="2170062" y="497512"/>
                  </a:lnTo>
                  <a:lnTo>
                    <a:pt x="2173546" y="497053"/>
                  </a:lnTo>
                  <a:lnTo>
                    <a:pt x="2177029" y="496593"/>
                  </a:lnTo>
                  <a:lnTo>
                    <a:pt x="2177029" y="496744"/>
                  </a:lnTo>
                  <a:lnTo>
                    <a:pt x="2177029" y="496894"/>
                  </a:lnTo>
                  <a:lnTo>
                    <a:pt x="2177029" y="497044"/>
                  </a:lnTo>
                  <a:lnTo>
                    <a:pt x="2177029" y="497194"/>
                  </a:lnTo>
                  <a:lnTo>
                    <a:pt x="2177029" y="497343"/>
                  </a:lnTo>
                  <a:lnTo>
                    <a:pt x="2177029" y="497493"/>
                  </a:lnTo>
                  <a:lnTo>
                    <a:pt x="2177029" y="497642"/>
                  </a:lnTo>
                  <a:lnTo>
                    <a:pt x="2177029" y="497792"/>
                  </a:lnTo>
                  <a:lnTo>
                    <a:pt x="2177029" y="497941"/>
                  </a:lnTo>
                  <a:lnTo>
                    <a:pt x="2177029" y="498090"/>
                  </a:lnTo>
                  <a:lnTo>
                    <a:pt x="2177029" y="498239"/>
                  </a:lnTo>
                  <a:lnTo>
                    <a:pt x="2177029" y="498387"/>
                  </a:lnTo>
                  <a:lnTo>
                    <a:pt x="2177029" y="498536"/>
                  </a:lnTo>
                  <a:lnTo>
                    <a:pt x="2177029" y="498685"/>
                  </a:lnTo>
                  <a:lnTo>
                    <a:pt x="2177029" y="498833"/>
                  </a:lnTo>
                  <a:lnTo>
                    <a:pt x="2177029" y="498981"/>
                  </a:lnTo>
                  <a:lnTo>
                    <a:pt x="2177029" y="499129"/>
                  </a:lnTo>
                  <a:lnTo>
                    <a:pt x="2177029" y="499277"/>
                  </a:lnTo>
                  <a:lnTo>
                    <a:pt x="2177029" y="499425"/>
                  </a:lnTo>
                  <a:lnTo>
                    <a:pt x="2177029" y="499572"/>
                  </a:lnTo>
                  <a:lnTo>
                    <a:pt x="2180512" y="499117"/>
                  </a:lnTo>
                  <a:lnTo>
                    <a:pt x="2183995" y="498662"/>
                  </a:lnTo>
                  <a:lnTo>
                    <a:pt x="2187479" y="498207"/>
                  </a:lnTo>
                  <a:lnTo>
                    <a:pt x="2190962" y="498049"/>
                  </a:lnTo>
                  <a:lnTo>
                    <a:pt x="2194445" y="497595"/>
                  </a:lnTo>
                  <a:lnTo>
                    <a:pt x="2197928" y="497141"/>
                  </a:lnTo>
                  <a:lnTo>
                    <a:pt x="2201412" y="497132"/>
                  </a:lnTo>
                  <a:lnTo>
                    <a:pt x="2204895" y="496679"/>
                  </a:lnTo>
                  <a:lnTo>
                    <a:pt x="2208378" y="496226"/>
                  </a:lnTo>
                  <a:lnTo>
                    <a:pt x="2211861" y="497989"/>
                  </a:lnTo>
                  <a:lnTo>
                    <a:pt x="2215345" y="497539"/>
                  </a:lnTo>
                  <a:lnTo>
                    <a:pt x="2218828" y="497089"/>
                  </a:lnTo>
                  <a:lnTo>
                    <a:pt x="2222311" y="496640"/>
                  </a:lnTo>
                  <a:lnTo>
                    <a:pt x="2225794" y="497365"/>
                  </a:lnTo>
                  <a:lnTo>
                    <a:pt x="2229278" y="496917"/>
                  </a:lnTo>
                  <a:lnTo>
                    <a:pt x="2232761" y="496470"/>
                  </a:lnTo>
                  <a:lnTo>
                    <a:pt x="2236244" y="496462"/>
                  </a:lnTo>
                  <a:lnTo>
                    <a:pt x="2239727" y="496015"/>
                  </a:lnTo>
                  <a:lnTo>
                    <a:pt x="2243211" y="495568"/>
                  </a:lnTo>
                  <a:lnTo>
                    <a:pt x="2246694" y="495855"/>
                  </a:lnTo>
                  <a:lnTo>
                    <a:pt x="2250177" y="495409"/>
                  </a:lnTo>
                  <a:lnTo>
                    <a:pt x="2253660" y="494964"/>
                  </a:lnTo>
                  <a:lnTo>
                    <a:pt x="2257144" y="494519"/>
                  </a:lnTo>
                  <a:lnTo>
                    <a:pt x="2260627" y="494073"/>
                  </a:lnTo>
                  <a:lnTo>
                    <a:pt x="2264110" y="493628"/>
                  </a:lnTo>
                  <a:lnTo>
                    <a:pt x="2267593" y="493183"/>
                  </a:lnTo>
                  <a:lnTo>
                    <a:pt x="2271077" y="492886"/>
                  </a:lnTo>
                  <a:lnTo>
                    <a:pt x="2274560" y="492441"/>
                  </a:lnTo>
                  <a:lnTo>
                    <a:pt x="2278043" y="491997"/>
                  </a:lnTo>
                  <a:lnTo>
                    <a:pt x="2281526" y="492291"/>
                  </a:lnTo>
                  <a:lnTo>
                    <a:pt x="2285010" y="491848"/>
                  </a:lnTo>
                  <a:lnTo>
                    <a:pt x="2288493" y="491405"/>
                  </a:lnTo>
                  <a:lnTo>
                    <a:pt x="2291976" y="495340"/>
                  </a:lnTo>
                  <a:lnTo>
                    <a:pt x="2295459" y="494902"/>
                  </a:lnTo>
                  <a:lnTo>
                    <a:pt x="2298942" y="494465"/>
                  </a:lnTo>
                  <a:lnTo>
                    <a:pt x="2302426" y="494028"/>
                  </a:lnTo>
                  <a:lnTo>
                    <a:pt x="2305909" y="496174"/>
                  </a:lnTo>
                  <a:lnTo>
                    <a:pt x="2309392" y="495740"/>
                  </a:lnTo>
                  <a:lnTo>
                    <a:pt x="2312875" y="495306"/>
                  </a:lnTo>
                  <a:lnTo>
                    <a:pt x="2316359" y="495443"/>
                  </a:lnTo>
                  <a:lnTo>
                    <a:pt x="2319842" y="495010"/>
                  </a:lnTo>
                  <a:lnTo>
                    <a:pt x="2323325" y="494578"/>
                  </a:lnTo>
                  <a:lnTo>
                    <a:pt x="2326808" y="495992"/>
                  </a:lnTo>
                  <a:lnTo>
                    <a:pt x="2330292" y="495561"/>
                  </a:lnTo>
                  <a:lnTo>
                    <a:pt x="2333775" y="495131"/>
                  </a:lnTo>
                  <a:lnTo>
                    <a:pt x="2337258" y="494701"/>
                  </a:lnTo>
                  <a:lnTo>
                    <a:pt x="2340741" y="497780"/>
                  </a:lnTo>
                  <a:lnTo>
                    <a:pt x="2344225" y="497355"/>
                  </a:lnTo>
                  <a:lnTo>
                    <a:pt x="2347708" y="496930"/>
                  </a:lnTo>
                  <a:lnTo>
                    <a:pt x="2351191" y="497615"/>
                  </a:lnTo>
                  <a:lnTo>
                    <a:pt x="2354674" y="497191"/>
                  </a:lnTo>
                  <a:lnTo>
                    <a:pt x="2358158" y="496767"/>
                  </a:lnTo>
                  <a:lnTo>
                    <a:pt x="2361641" y="496898"/>
                  </a:lnTo>
                  <a:lnTo>
                    <a:pt x="2365124" y="496476"/>
                  </a:lnTo>
                  <a:lnTo>
                    <a:pt x="2368607" y="496053"/>
                  </a:lnTo>
                  <a:lnTo>
                    <a:pt x="2372091" y="495908"/>
                  </a:lnTo>
                  <a:lnTo>
                    <a:pt x="2375574" y="495486"/>
                  </a:lnTo>
                  <a:lnTo>
                    <a:pt x="2379057" y="495064"/>
                  </a:lnTo>
                  <a:lnTo>
                    <a:pt x="2382540" y="494642"/>
                  </a:lnTo>
                  <a:lnTo>
                    <a:pt x="2386024" y="497664"/>
                  </a:lnTo>
                  <a:lnTo>
                    <a:pt x="2389507" y="497247"/>
                  </a:lnTo>
                  <a:lnTo>
                    <a:pt x="2392990" y="496829"/>
                  </a:lnTo>
                  <a:lnTo>
                    <a:pt x="2396473" y="500195"/>
                  </a:lnTo>
                  <a:lnTo>
                    <a:pt x="2399957" y="499783"/>
                  </a:lnTo>
                  <a:lnTo>
                    <a:pt x="2403440" y="499370"/>
                  </a:lnTo>
                  <a:lnTo>
                    <a:pt x="2406923" y="500292"/>
                  </a:lnTo>
                  <a:lnTo>
                    <a:pt x="2410406" y="499881"/>
                  </a:lnTo>
                  <a:lnTo>
                    <a:pt x="2413890" y="499470"/>
                  </a:lnTo>
                  <a:lnTo>
                    <a:pt x="2417373" y="499060"/>
                  </a:lnTo>
                  <a:lnTo>
                    <a:pt x="2420856" y="498916"/>
                  </a:lnTo>
                  <a:lnTo>
                    <a:pt x="2424339" y="498506"/>
                  </a:lnTo>
                  <a:lnTo>
                    <a:pt x="2427823" y="498096"/>
                  </a:lnTo>
                  <a:lnTo>
                    <a:pt x="2431306" y="498885"/>
                  </a:lnTo>
                  <a:lnTo>
                    <a:pt x="2434789" y="498477"/>
                  </a:lnTo>
                  <a:lnTo>
                    <a:pt x="2438272" y="498069"/>
                  </a:lnTo>
                  <a:lnTo>
                    <a:pt x="2441756" y="501345"/>
                  </a:lnTo>
                  <a:lnTo>
                    <a:pt x="2445239" y="500941"/>
                  </a:lnTo>
                  <a:lnTo>
                    <a:pt x="2448722" y="500538"/>
                  </a:lnTo>
                  <a:lnTo>
                    <a:pt x="2452205" y="501822"/>
                  </a:lnTo>
                  <a:lnTo>
                    <a:pt x="2455689" y="501421"/>
                  </a:lnTo>
                  <a:lnTo>
                    <a:pt x="2459172" y="501019"/>
                  </a:lnTo>
                  <a:lnTo>
                    <a:pt x="2462655" y="500618"/>
                  </a:lnTo>
                  <a:lnTo>
                    <a:pt x="2466138" y="502022"/>
                  </a:lnTo>
                  <a:lnTo>
                    <a:pt x="2469622" y="501623"/>
                  </a:lnTo>
                  <a:lnTo>
                    <a:pt x="2473105" y="501225"/>
                  </a:lnTo>
                  <a:lnTo>
                    <a:pt x="2476588" y="507621"/>
                  </a:lnTo>
                  <a:lnTo>
                    <a:pt x="2480071" y="507231"/>
                  </a:lnTo>
                  <a:lnTo>
                    <a:pt x="2483555" y="506840"/>
                  </a:lnTo>
                  <a:lnTo>
                    <a:pt x="2487038" y="508047"/>
                  </a:lnTo>
                  <a:lnTo>
                    <a:pt x="2490521" y="507658"/>
                  </a:lnTo>
                  <a:lnTo>
                    <a:pt x="2494004" y="507270"/>
                  </a:lnTo>
                  <a:lnTo>
                    <a:pt x="2497488" y="506882"/>
                  </a:lnTo>
                  <a:lnTo>
                    <a:pt x="2500971" y="508567"/>
                  </a:lnTo>
                  <a:lnTo>
                    <a:pt x="2504454" y="508181"/>
                  </a:lnTo>
                  <a:lnTo>
                    <a:pt x="2507937" y="507795"/>
                  </a:lnTo>
                  <a:lnTo>
                    <a:pt x="2511421" y="508137"/>
                  </a:lnTo>
                  <a:lnTo>
                    <a:pt x="2514904" y="507752"/>
                  </a:lnTo>
                  <a:lnTo>
                    <a:pt x="2518387" y="507368"/>
                  </a:lnTo>
                  <a:lnTo>
                    <a:pt x="2521870" y="507589"/>
                  </a:lnTo>
                  <a:lnTo>
                    <a:pt x="2525354" y="507205"/>
                  </a:lnTo>
                  <a:lnTo>
                    <a:pt x="2528837" y="506822"/>
                  </a:lnTo>
                  <a:lnTo>
                    <a:pt x="2532320" y="512153"/>
                  </a:lnTo>
                  <a:lnTo>
                    <a:pt x="2535803" y="511776"/>
                  </a:lnTo>
                  <a:lnTo>
                    <a:pt x="2539287" y="511399"/>
                  </a:lnTo>
                  <a:lnTo>
                    <a:pt x="2542770" y="511022"/>
                  </a:lnTo>
                  <a:lnTo>
                    <a:pt x="2546253" y="511814"/>
                  </a:lnTo>
                  <a:lnTo>
                    <a:pt x="2549736" y="511439"/>
                  </a:lnTo>
                  <a:lnTo>
                    <a:pt x="2553220" y="511064"/>
                  </a:lnTo>
                  <a:lnTo>
                    <a:pt x="2556703" y="511853"/>
                  </a:lnTo>
                  <a:lnTo>
                    <a:pt x="2560186" y="511479"/>
                  </a:lnTo>
                  <a:lnTo>
                    <a:pt x="2563669" y="511106"/>
                  </a:lnTo>
                  <a:lnTo>
                    <a:pt x="2567153" y="510848"/>
                  </a:lnTo>
                  <a:lnTo>
                    <a:pt x="2570636" y="510475"/>
                  </a:lnTo>
                  <a:lnTo>
                    <a:pt x="2574119" y="510102"/>
                  </a:lnTo>
                  <a:lnTo>
                    <a:pt x="2577602" y="509729"/>
                  </a:lnTo>
                  <a:lnTo>
                    <a:pt x="2581085" y="511212"/>
                  </a:lnTo>
                  <a:lnTo>
                    <a:pt x="2584569" y="510842"/>
                  </a:lnTo>
                  <a:lnTo>
                    <a:pt x="2588052" y="510471"/>
                  </a:lnTo>
                  <a:lnTo>
                    <a:pt x="2591535" y="510678"/>
                  </a:lnTo>
                  <a:lnTo>
                    <a:pt x="2595018" y="510308"/>
                  </a:lnTo>
                  <a:lnTo>
                    <a:pt x="2598502" y="509938"/>
                  </a:lnTo>
                  <a:lnTo>
                    <a:pt x="2601985" y="510145"/>
                  </a:lnTo>
                  <a:lnTo>
                    <a:pt x="2605468" y="509776"/>
                  </a:lnTo>
                  <a:lnTo>
                    <a:pt x="2608951" y="509407"/>
                  </a:lnTo>
                  <a:lnTo>
                    <a:pt x="2612435" y="509038"/>
                  </a:lnTo>
                  <a:lnTo>
                    <a:pt x="2612435" y="509154"/>
                  </a:lnTo>
                  <a:lnTo>
                    <a:pt x="2612435" y="509269"/>
                  </a:lnTo>
                  <a:lnTo>
                    <a:pt x="2612435" y="509385"/>
                  </a:lnTo>
                  <a:lnTo>
                    <a:pt x="2612435" y="509500"/>
                  </a:lnTo>
                  <a:lnTo>
                    <a:pt x="2612435" y="509615"/>
                  </a:lnTo>
                  <a:lnTo>
                    <a:pt x="2612435" y="509730"/>
                  </a:lnTo>
                  <a:lnTo>
                    <a:pt x="2612435" y="509845"/>
                  </a:lnTo>
                  <a:lnTo>
                    <a:pt x="2612435" y="509960"/>
                  </a:lnTo>
                  <a:lnTo>
                    <a:pt x="2612435" y="510075"/>
                  </a:lnTo>
                  <a:lnTo>
                    <a:pt x="2612435" y="510190"/>
                  </a:lnTo>
                  <a:lnTo>
                    <a:pt x="2612435" y="510305"/>
                  </a:lnTo>
                  <a:lnTo>
                    <a:pt x="2612435" y="510419"/>
                  </a:lnTo>
                  <a:lnTo>
                    <a:pt x="2612435" y="510534"/>
                  </a:lnTo>
                  <a:lnTo>
                    <a:pt x="2612435" y="510648"/>
                  </a:lnTo>
                  <a:lnTo>
                    <a:pt x="2612435" y="510762"/>
                  </a:lnTo>
                  <a:lnTo>
                    <a:pt x="2612435" y="510877"/>
                  </a:lnTo>
                  <a:lnTo>
                    <a:pt x="2612435" y="510991"/>
                  </a:lnTo>
                  <a:lnTo>
                    <a:pt x="2612435" y="511105"/>
                  </a:lnTo>
                  <a:lnTo>
                    <a:pt x="2615918" y="510738"/>
                  </a:lnTo>
                  <a:lnTo>
                    <a:pt x="2619401" y="510372"/>
                  </a:lnTo>
                  <a:lnTo>
                    <a:pt x="2622884" y="510006"/>
                  </a:lnTo>
                  <a:lnTo>
                    <a:pt x="2626368" y="511121"/>
                  </a:lnTo>
                  <a:lnTo>
                    <a:pt x="2629851" y="510756"/>
                  </a:lnTo>
                  <a:lnTo>
                    <a:pt x="2633334" y="510392"/>
                  </a:lnTo>
                  <a:lnTo>
                    <a:pt x="2636817" y="510822"/>
                  </a:lnTo>
                  <a:lnTo>
                    <a:pt x="2640301" y="510458"/>
                  </a:lnTo>
                  <a:lnTo>
                    <a:pt x="2643784" y="510095"/>
                  </a:lnTo>
                  <a:lnTo>
                    <a:pt x="2647267" y="510299"/>
                  </a:lnTo>
                  <a:lnTo>
                    <a:pt x="2650750" y="509936"/>
                  </a:lnTo>
                  <a:lnTo>
                    <a:pt x="2654234" y="509573"/>
                  </a:lnTo>
                  <a:lnTo>
                    <a:pt x="2657717" y="509211"/>
                  </a:lnTo>
                  <a:lnTo>
                    <a:pt x="2661200" y="511104"/>
                  </a:lnTo>
                  <a:lnTo>
                    <a:pt x="2664683" y="510745"/>
                  </a:lnTo>
                  <a:lnTo>
                    <a:pt x="2668167" y="510385"/>
                  </a:lnTo>
                  <a:lnTo>
                    <a:pt x="2671650" y="512033"/>
                  </a:lnTo>
                  <a:lnTo>
                    <a:pt x="2675133" y="511676"/>
                  </a:lnTo>
                  <a:lnTo>
                    <a:pt x="2678616" y="511318"/>
                  </a:lnTo>
                  <a:lnTo>
                    <a:pt x="2682100" y="511737"/>
                  </a:lnTo>
                  <a:lnTo>
                    <a:pt x="2685583" y="511381"/>
                  </a:lnTo>
                  <a:lnTo>
                    <a:pt x="2689066" y="511025"/>
                  </a:lnTo>
                  <a:lnTo>
                    <a:pt x="2692549" y="510669"/>
                  </a:lnTo>
                  <a:lnTo>
                    <a:pt x="2696033" y="510645"/>
                  </a:lnTo>
                  <a:lnTo>
                    <a:pt x="2699516" y="510290"/>
                  </a:lnTo>
                  <a:lnTo>
                    <a:pt x="2702999" y="509934"/>
                  </a:lnTo>
                  <a:lnTo>
                    <a:pt x="2706482" y="509690"/>
                  </a:lnTo>
                  <a:lnTo>
                    <a:pt x="2709966" y="509335"/>
                  </a:lnTo>
                  <a:lnTo>
                    <a:pt x="2713449" y="508979"/>
                  </a:lnTo>
                  <a:lnTo>
                    <a:pt x="2716932" y="508624"/>
                  </a:lnTo>
                  <a:lnTo>
                    <a:pt x="2720415" y="508269"/>
                  </a:lnTo>
                  <a:lnTo>
                    <a:pt x="2723899" y="507914"/>
                  </a:lnTo>
                  <a:lnTo>
                    <a:pt x="2727382" y="510877"/>
                  </a:lnTo>
                  <a:lnTo>
                    <a:pt x="2730865" y="510526"/>
                  </a:lnTo>
                  <a:lnTo>
                    <a:pt x="2734348" y="510175"/>
                  </a:lnTo>
                  <a:lnTo>
                    <a:pt x="2737832" y="509823"/>
                  </a:lnTo>
                  <a:lnTo>
                    <a:pt x="2741315" y="512625"/>
                  </a:lnTo>
                  <a:lnTo>
                    <a:pt x="2744798" y="512277"/>
                  </a:lnTo>
                  <a:lnTo>
                    <a:pt x="2748281" y="511930"/>
                  </a:lnTo>
                  <a:lnTo>
                    <a:pt x="2751765" y="513405"/>
                  </a:lnTo>
                  <a:lnTo>
                    <a:pt x="2755248" y="513060"/>
                  </a:lnTo>
                  <a:lnTo>
                    <a:pt x="2758731" y="512714"/>
                  </a:lnTo>
                  <a:lnTo>
                    <a:pt x="2762214" y="512476"/>
                  </a:lnTo>
                  <a:lnTo>
                    <a:pt x="2765698" y="512131"/>
                  </a:lnTo>
                  <a:lnTo>
                    <a:pt x="2769181" y="511785"/>
                  </a:lnTo>
                  <a:lnTo>
                    <a:pt x="2772664" y="511440"/>
                  </a:lnTo>
                  <a:lnTo>
                    <a:pt x="2776147" y="513121"/>
                  </a:lnTo>
                  <a:lnTo>
                    <a:pt x="2779631" y="512778"/>
                  </a:lnTo>
                  <a:lnTo>
                    <a:pt x="2783114" y="512435"/>
                  </a:lnTo>
                  <a:lnTo>
                    <a:pt x="2786597" y="512199"/>
                  </a:lnTo>
                  <a:lnTo>
                    <a:pt x="2790080" y="511856"/>
                  </a:lnTo>
                  <a:lnTo>
                    <a:pt x="2793564" y="511514"/>
                  </a:lnTo>
                  <a:lnTo>
                    <a:pt x="2797047" y="511384"/>
                  </a:lnTo>
                  <a:lnTo>
                    <a:pt x="2800530" y="511042"/>
                  </a:lnTo>
                  <a:lnTo>
                    <a:pt x="2804013" y="510700"/>
                  </a:lnTo>
                  <a:lnTo>
                    <a:pt x="2807497" y="510784"/>
                  </a:lnTo>
                  <a:lnTo>
                    <a:pt x="2810980" y="510443"/>
                  </a:lnTo>
                  <a:lnTo>
                    <a:pt x="2814463" y="510101"/>
                  </a:lnTo>
                  <a:lnTo>
                    <a:pt x="2817946" y="509760"/>
                  </a:lnTo>
                  <a:lnTo>
                    <a:pt x="2821430" y="512170"/>
                  </a:lnTo>
                  <a:lnTo>
                    <a:pt x="2824913" y="511831"/>
                  </a:lnTo>
                  <a:lnTo>
                    <a:pt x="2828396" y="511493"/>
                  </a:lnTo>
                  <a:lnTo>
                    <a:pt x="2831879" y="514586"/>
                  </a:lnTo>
                  <a:lnTo>
                    <a:pt x="2835363" y="514251"/>
                  </a:lnTo>
                  <a:lnTo>
                    <a:pt x="2838846" y="513917"/>
                  </a:lnTo>
                  <a:lnTo>
                    <a:pt x="2842329" y="513685"/>
                  </a:lnTo>
                  <a:lnTo>
                    <a:pt x="2845812" y="513351"/>
                  </a:lnTo>
                  <a:lnTo>
                    <a:pt x="2849296" y="513017"/>
                  </a:lnTo>
                  <a:lnTo>
                    <a:pt x="2852779" y="512683"/>
                  </a:lnTo>
                  <a:lnTo>
                    <a:pt x="2856262" y="514505"/>
                  </a:lnTo>
                  <a:lnTo>
                    <a:pt x="2859745" y="514173"/>
                  </a:lnTo>
                  <a:lnTo>
                    <a:pt x="2863229" y="513842"/>
                  </a:lnTo>
                  <a:lnTo>
                    <a:pt x="2866712" y="515541"/>
                  </a:lnTo>
                  <a:lnTo>
                    <a:pt x="2870195" y="515212"/>
                  </a:lnTo>
                  <a:lnTo>
                    <a:pt x="2873678" y="514882"/>
                  </a:lnTo>
                  <a:lnTo>
                    <a:pt x="2877161" y="514755"/>
                  </a:lnTo>
                  <a:lnTo>
                    <a:pt x="2880645" y="514426"/>
                  </a:lnTo>
                  <a:lnTo>
                    <a:pt x="2884128" y="514097"/>
                  </a:lnTo>
                  <a:lnTo>
                    <a:pt x="2887611" y="514677"/>
                  </a:lnTo>
                  <a:lnTo>
                    <a:pt x="2891094" y="514349"/>
                  </a:lnTo>
                  <a:lnTo>
                    <a:pt x="2894578" y="514021"/>
                  </a:lnTo>
                  <a:lnTo>
                    <a:pt x="2898061" y="513693"/>
                  </a:lnTo>
                  <a:lnTo>
                    <a:pt x="2901544" y="514172"/>
                  </a:lnTo>
                  <a:lnTo>
                    <a:pt x="2905027" y="513845"/>
                  </a:lnTo>
                  <a:lnTo>
                    <a:pt x="2908511" y="513518"/>
                  </a:lnTo>
                  <a:lnTo>
                    <a:pt x="2911994" y="514497"/>
                  </a:lnTo>
                  <a:lnTo>
                    <a:pt x="2915477" y="514172"/>
                  </a:lnTo>
                  <a:lnTo>
                    <a:pt x="2918960" y="513847"/>
                  </a:lnTo>
                  <a:lnTo>
                    <a:pt x="2922444" y="514122"/>
                  </a:lnTo>
                  <a:lnTo>
                    <a:pt x="2925927" y="513797"/>
                  </a:lnTo>
                  <a:lnTo>
                    <a:pt x="2929410" y="513473"/>
                  </a:lnTo>
                  <a:lnTo>
                    <a:pt x="2932893" y="513148"/>
                  </a:lnTo>
                  <a:lnTo>
                    <a:pt x="2936377" y="513923"/>
                  </a:lnTo>
                  <a:lnTo>
                    <a:pt x="2939860" y="513599"/>
                  </a:lnTo>
                  <a:lnTo>
                    <a:pt x="2943343" y="513276"/>
                  </a:lnTo>
                  <a:lnTo>
                    <a:pt x="2946826" y="515527"/>
                  </a:lnTo>
                  <a:lnTo>
                    <a:pt x="2950310" y="515206"/>
                  </a:lnTo>
                  <a:lnTo>
                    <a:pt x="2953793" y="514886"/>
                  </a:lnTo>
                  <a:lnTo>
                    <a:pt x="2957276" y="514664"/>
                  </a:lnTo>
                  <a:lnTo>
                    <a:pt x="2960759" y="514343"/>
                  </a:lnTo>
                  <a:lnTo>
                    <a:pt x="2964243" y="514023"/>
                  </a:lnTo>
                  <a:lnTo>
                    <a:pt x="2967726" y="514294"/>
                  </a:lnTo>
                  <a:lnTo>
                    <a:pt x="2971209" y="513974"/>
                  </a:lnTo>
                  <a:lnTo>
                    <a:pt x="2974692" y="513654"/>
                  </a:lnTo>
                  <a:lnTo>
                    <a:pt x="2978176" y="513335"/>
                  </a:lnTo>
                  <a:lnTo>
                    <a:pt x="2981659" y="517006"/>
                  </a:lnTo>
                  <a:lnTo>
                    <a:pt x="2985142" y="516691"/>
                  </a:lnTo>
                  <a:lnTo>
                    <a:pt x="2988625" y="516375"/>
                  </a:lnTo>
                  <a:lnTo>
                    <a:pt x="2992109" y="524391"/>
                  </a:lnTo>
                  <a:lnTo>
                    <a:pt x="2995592" y="524084"/>
                  </a:lnTo>
                  <a:lnTo>
                    <a:pt x="2999075" y="523776"/>
                  </a:lnTo>
                  <a:lnTo>
                    <a:pt x="3002558" y="524197"/>
                  </a:lnTo>
                  <a:lnTo>
                    <a:pt x="3006042" y="523891"/>
                  </a:lnTo>
                  <a:lnTo>
                    <a:pt x="3009525" y="523585"/>
                  </a:lnTo>
                  <a:lnTo>
                    <a:pt x="3013008" y="523279"/>
                  </a:lnTo>
                  <a:lnTo>
                    <a:pt x="3016491" y="524513"/>
                  </a:lnTo>
                  <a:lnTo>
                    <a:pt x="3019975" y="524209"/>
                  </a:lnTo>
                  <a:lnTo>
                    <a:pt x="3023458" y="523904"/>
                  </a:lnTo>
                  <a:lnTo>
                    <a:pt x="3026941" y="524501"/>
                  </a:lnTo>
                  <a:lnTo>
                    <a:pt x="3030424" y="524198"/>
                  </a:lnTo>
                  <a:lnTo>
                    <a:pt x="3033908" y="523894"/>
                  </a:lnTo>
                  <a:lnTo>
                    <a:pt x="3037391" y="524936"/>
                  </a:lnTo>
                  <a:lnTo>
                    <a:pt x="3040874" y="524634"/>
                  </a:lnTo>
                  <a:lnTo>
                    <a:pt x="3044357" y="524332"/>
                  </a:lnTo>
                  <a:lnTo>
                    <a:pt x="3047841" y="524030"/>
                  </a:lnTo>
                  <a:lnTo>
                    <a:pt x="3047841" y="524119"/>
                  </a:lnTo>
                  <a:lnTo>
                    <a:pt x="3051324" y="523818"/>
                  </a:lnTo>
                  <a:lnTo>
                    <a:pt x="3054807" y="523516"/>
                  </a:lnTo>
                  <a:lnTo>
                    <a:pt x="3058290" y="523214"/>
                  </a:lnTo>
                  <a:lnTo>
                    <a:pt x="3061774" y="523719"/>
                  </a:lnTo>
                  <a:lnTo>
                    <a:pt x="3065257" y="523418"/>
                  </a:lnTo>
                  <a:lnTo>
                    <a:pt x="3068740" y="523117"/>
                  </a:lnTo>
                  <a:lnTo>
                    <a:pt x="3072223" y="522906"/>
                  </a:lnTo>
                  <a:lnTo>
                    <a:pt x="3075707" y="522605"/>
                  </a:lnTo>
                  <a:lnTo>
                    <a:pt x="3079190" y="522305"/>
                  </a:lnTo>
                  <a:lnTo>
                    <a:pt x="3082673" y="522273"/>
                  </a:lnTo>
                  <a:lnTo>
                    <a:pt x="3086156" y="521973"/>
                  </a:lnTo>
                  <a:lnTo>
                    <a:pt x="3089640" y="521673"/>
                  </a:lnTo>
                  <a:lnTo>
                    <a:pt x="3093123" y="521373"/>
                  </a:lnTo>
                  <a:lnTo>
                    <a:pt x="3096606" y="521073"/>
                  </a:lnTo>
                  <a:lnTo>
                    <a:pt x="3100089" y="520773"/>
                  </a:lnTo>
                  <a:lnTo>
                    <a:pt x="3103573" y="520473"/>
                  </a:lnTo>
                  <a:lnTo>
                    <a:pt x="3107056" y="520173"/>
                  </a:lnTo>
                  <a:lnTo>
                    <a:pt x="3110539" y="519874"/>
                  </a:lnTo>
                  <a:lnTo>
                    <a:pt x="3114022" y="519574"/>
                  </a:lnTo>
                  <a:lnTo>
                    <a:pt x="3117506" y="523112"/>
                  </a:lnTo>
                  <a:lnTo>
                    <a:pt x="3120989" y="522816"/>
                  </a:lnTo>
                  <a:lnTo>
                    <a:pt x="3124472" y="522520"/>
                  </a:lnTo>
                  <a:lnTo>
                    <a:pt x="3127955" y="522224"/>
                  </a:lnTo>
                  <a:lnTo>
                    <a:pt x="3131439" y="523161"/>
                  </a:lnTo>
                  <a:lnTo>
                    <a:pt x="3134922" y="522866"/>
                  </a:lnTo>
                  <a:lnTo>
                    <a:pt x="3138405" y="522572"/>
                  </a:lnTo>
                  <a:lnTo>
                    <a:pt x="3141888" y="522365"/>
                  </a:lnTo>
                  <a:lnTo>
                    <a:pt x="3145372" y="522071"/>
                  </a:lnTo>
                  <a:lnTo>
                    <a:pt x="3148855" y="521776"/>
                  </a:lnTo>
                  <a:lnTo>
                    <a:pt x="3152338" y="521482"/>
                  </a:lnTo>
                  <a:lnTo>
                    <a:pt x="3155821" y="521188"/>
                  </a:lnTo>
                  <a:lnTo>
                    <a:pt x="3159304" y="520894"/>
                  </a:lnTo>
                  <a:lnTo>
                    <a:pt x="3162788" y="522094"/>
                  </a:lnTo>
                  <a:lnTo>
                    <a:pt x="3166271" y="521801"/>
                  </a:lnTo>
                  <a:lnTo>
                    <a:pt x="3169754" y="521508"/>
                  </a:lnTo>
                  <a:lnTo>
                    <a:pt x="3173237" y="521216"/>
                  </a:lnTo>
                  <a:lnTo>
                    <a:pt x="3176721" y="520923"/>
                  </a:lnTo>
                  <a:lnTo>
                    <a:pt x="3180204" y="520630"/>
                  </a:lnTo>
                  <a:lnTo>
                    <a:pt x="3183687" y="520338"/>
                  </a:lnTo>
                  <a:lnTo>
                    <a:pt x="3187170" y="520222"/>
                  </a:lnTo>
                  <a:lnTo>
                    <a:pt x="3190654" y="519929"/>
                  </a:lnTo>
                  <a:lnTo>
                    <a:pt x="3194137" y="519637"/>
                  </a:lnTo>
                  <a:lnTo>
                    <a:pt x="3197620" y="519697"/>
                  </a:lnTo>
                  <a:lnTo>
                    <a:pt x="3201103" y="519406"/>
                  </a:lnTo>
                  <a:lnTo>
                    <a:pt x="3204587" y="519114"/>
                  </a:lnTo>
                  <a:lnTo>
                    <a:pt x="3208070" y="518822"/>
                  </a:lnTo>
                  <a:lnTo>
                    <a:pt x="3211553" y="519586"/>
                  </a:lnTo>
                  <a:lnTo>
                    <a:pt x="3215036" y="519295"/>
                  </a:lnTo>
                  <a:lnTo>
                    <a:pt x="3218520" y="519005"/>
                  </a:lnTo>
                  <a:lnTo>
                    <a:pt x="3222003" y="519065"/>
                  </a:lnTo>
                  <a:lnTo>
                    <a:pt x="3225486" y="518775"/>
                  </a:lnTo>
                  <a:lnTo>
                    <a:pt x="3228969" y="518485"/>
                  </a:lnTo>
                  <a:lnTo>
                    <a:pt x="3232453" y="518459"/>
                  </a:lnTo>
                  <a:lnTo>
                    <a:pt x="3235936" y="518169"/>
                  </a:lnTo>
                  <a:lnTo>
                    <a:pt x="3239419" y="517879"/>
                  </a:lnTo>
                  <a:lnTo>
                    <a:pt x="3242902" y="517941"/>
                  </a:lnTo>
                  <a:lnTo>
                    <a:pt x="3246386" y="517652"/>
                  </a:lnTo>
                  <a:lnTo>
                    <a:pt x="3249869" y="517363"/>
                  </a:lnTo>
                  <a:lnTo>
                    <a:pt x="3253352" y="517074"/>
                  </a:lnTo>
                  <a:lnTo>
                    <a:pt x="3256835" y="517049"/>
                  </a:lnTo>
                  <a:lnTo>
                    <a:pt x="3260319" y="516760"/>
                  </a:lnTo>
                  <a:lnTo>
                    <a:pt x="3263802" y="516471"/>
                  </a:lnTo>
                  <a:lnTo>
                    <a:pt x="3267285" y="516447"/>
                  </a:lnTo>
                  <a:lnTo>
                    <a:pt x="3270768" y="516158"/>
                  </a:lnTo>
                  <a:lnTo>
                    <a:pt x="3274252" y="515870"/>
                  </a:lnTo>
                  <a:lnTo>
                    <a:pt x="3277735" y="516198"/>
                  </a:lnTo>
                  <a:lnTo>
                    <a:pt x="3281218" y="515910"/>
                  </a:lnTo>
                  <a:lnTo>
                    <a:pt x="3284701" y="515623"/>
                  </a:lnTo>
                  <a:lnTo>
                    <a:pt x="3288185" y="515335"/>
                  </a:lnTo>
                  <a:lnTo>
                    <a:pt x="3291668" y="515575"/>
                  </a:lnTo>
                  <a:lnTo>
                    <a:pt x="3295151" y="515288"/>
                  </a:lnTo>
                  <a:lnTo>
                    <a:pt x="3298634" y="515001"/>
                  </a:lnTo>
                  <a:lnTo>
                    <a:pt x="3302118" y="515505"/>
                  </a:lnTo>
                  <a:lnTo>
                    <a:pt x="3305601" y="515219"/>
                  </a:lnTo>
                  <a:lnTo>
                    <a:pt x="3309084" y="514933"/>
                  </a:lnTo>
                  <a:lnTo>
                    <a:pt x="3312567" y="514647"/>
                  </a:lnTo>
                  <a:lnTo>
                    <a:pt x="3316051" y="514361"/>
                  </a:lnTo>
                  <a:lnTo>
                    <a:pt x="3319534" y="514075"/>
                  </a:lnTo>
                  <a:lnTo>
                    <a:pt x="3323017" y="514229"/>
                  </a:lnTo>
                  <a:lnTo>
                    <a:pt x="3326500" y="513943"/>
                  </a:lnTo>
                  <a:lnTo>
                    <a:pt x="3329984" y="513658"/>
                  </a:lnTo>
                  <a:lnTo>
                    <a:pt x="3333467" y="513372"/>
                  </a:lnTo>
                  <a:lnTo>
                    <a:pt x="3336950" y="513087"/>
                  </a:lnTo>
                  <a:lnTo>
                    <a:pt x="3340433" y="512802"/>
                  </a:lnTo>
                  <a:lnTo>
                    <a:pt x="3343917" y="512517"/>
                  </a:lnTo>
                  <a:lnTo>
                    <a:pt x="3347400" y="512584"/>
                  </a:lnTo>
                  <a:lnTo>
                    <a:pt x="3350883" y="512300"/>
                  </a:lnTo>
                  <a:lnTo>
                    <a:pt x="3354366" y="512015"/>
                  </a:lnTo>
                  <a:lnTo>
                    <a:pt x="3357850" y="511995"/>
                  </a:lnTo>
                  <a:lnTo>
                    <a:pt x="3361333" y="511711"/>
                  </a:lnTo>
                  <a:lnTo>
                    <a:pt x="3364816" y="511426"/>
                  </a:lnTo>
                  <a:lnTo>
                    <a:pt x="3368299" y="511142"/>
                  </a:lnTo>
                  <a:lnTo>
                    <a:pt x="3371783" y="511476"/>
                  </a:lnTo>
                  <a:lnTo>
                    <a:pt x="3375266" y="511192"/>
                  </a:lnTo>
                  <a:lnTo>
                    <a:pt x="3378749" y="510908"/>
                  </a:lnTo>
                  <a:lnTo>
                    <a:pt x="3382232" y="512120"/>
                  </a:lnTo>
                  <a:lnTo>
                    <a:pt x="3385716" y="511837"/>
                  </a:lnTo>
                  <a:lnTo>
                    <a:pt x="3389199" y="511555"/>
                  </a:lnTo>
                  <a:lnTo>
                    <a:pt x="3392682" y="511973"/>
                  </a:lnTo>
                  <a:lnTo>
                    <a:pt x="3396165" y="511692"/>
                  </a:lnTo>
                  <a:lnTo>
                    <a:pt x="3399649" y="511410"/>
                  </a:lnTo>
                  <a:lnTo>
                    <a:pt x="3403132" y="512696"/>
                  </a:lnTo>
                  <a:lnTo>
                    <a:pt x="3406615" y="512416"/>
                  </a:lnTo>
                  <a:lnTo>
                    <a:pt x="3410098" y="512136"/>
                  </a:lnTo>
                  <a:lnTo>
                    <a:pt x="3413582" y="511856"/>
                  </a:lnTo>
                  <a:lnTo>
                    <a:pt x="3417065" y="511576"/>
                  </a:lnTo>
                  <a:lnTo>
                    <a:pt x="3420548" y="511296"/>
                  </a:lnTo>
                  <a:lnTo>
                    <a:pt x="3424031" y="511016"/>
                  </a:lnTo>
                  <a:lnTo>
                    <a:pt x="3427515" y="512641"/>
                  </a:lnTo>
                  <a:lnTo>
                    <a:pt x="3430998" y="512363"/>
                  </a:lnTo>
                  <a:lnTo>
                    <a:pt x="3434481" y="512085"/>
                  </a:lnTo>
                  <a:lnTo>
                    <a:pt x="3437964" y="513948"/>
                  </a:lnTo>
                  <a:lnTo>
                    <a:pt x="3441447" y="513672"/>
                  </a:lnTo>
                  <a:lnTo>
                    <a:pt x="3444931" y="513396"/>
                  </a:lnTo>
                  <a:lnTo>
                    <a:pt x="3448414" y="513120"/>
                  </a:lnTo>
                  <a:lnTo>
                    <a:pt x="3451897" y="513014"/>
                  </a:lnTo>
                  <a:lnTo>
                    <a:pt x="3455380" y="512739"/>
                  </a:lnTo>
                  <a:lnTo>
                    <a:pt x="3458864" y="512463"/>
                  </a:lnTo>
                  <a:lnTo>
                    <a:pt x="3462347" y="512272"/>
                  </a:lnTo>
                  <a:lnTo>
                    <a:pt x="3465830" y="511997"/>
                  </a:lnTo>
                  <a:lnTo>
                    <a:pt x="3469313" y="511721"/>
                  </a:lnTo>
                  <a:lnTo>
                    <a:pt x="3472797" y="511617"/>
                  </a:lnTo>
                  <a:lnTo>
                    <a:pt x="3476280" y="511342"/>
                  </a:lnTo>
                  <a:lnTo>
                    <a:pt x="3479763" y="511066"/>
                  </a:lnTo>
                  <a:lnTo>
                    <a:pt x="3483246" y="510791"/>
                  </a:lnTo>
                  <a:lnTo>
                    <a:pt x="3483246" y="510877"/>
                  </a:lnTo>
                  <a:lnTo>
                    <a:pt x="3483246" y="510962"/>
                  </a:lnTo>
                  <a:lnTo>
                    <a:pt x="3483246" y="511048"/>
                  </a:lnTo>
                  <a:lnTo>
                    <a:pt x="3483246" y="511133"/>
                  </a:lnTo>
                  <a:lnTo>
                    <a:pt x="3483246" y="511219"/>
                  </a:lnTo>
                  <a:lnTo>
                    <a:pt x="3483246" y="511304"/>
                  </a:lnTo>
                  <a:lnTo>
                    <a:pt x="3483246" y="511390"/>
                  </a:lnTo>
                  <a:lnTo>
                    <a:pt x="3483246" y="511475"/>
                  </a:lnTo>
                  <a:lnTo>
                    <a:pt x="3483246" y="511560"/>
                  </a:lnTo>
                  <a:lnTo>
                    <a:pt x="3483246" y="511646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85849"/>
            </a:xfrm>
            <a:custGeom>
              <a:avLst/>
              <a:gdLst/>
              <a:ahLst/>
              <a:cxnLst/>
              <a:rect l="0" t="0" r="0" b="0"/>
              <a:pathLst>
                <a:path w="3483246" h="3185849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3068639"/>
                  </a:lnTo>
                  <a:lnTo>
                    <a:pt x="17416" y="2979964"/>
                  </a:lnTo>
                  <a:lnTo>
                    <a:pt x="20899" y="2896269"/>
                  </a:lnTo>
                  <a:lnTo>
                    <a:pt x="24382" y="2817147"/>
                  </a:lnTo>
                  <a:lnTo>
                    <a:pt x="27865" y="2742234"/>
                  </a:lnTo>
                  <a:lnTo>
                    <a:pt x="31349" y="2671201"/>
                  </a:lnTo>
                  <a:lnTo>
                    <a:pt x="34832" y="3023651"/>
                  </a:lnTo>
                  <a:lnTo>
                    <a:pt x="38315" y="2984276"/>
                  </a:lnTo>
                  <a:lnTo>
                    <a:pt x="41798" y="2945912"/>
                  </a:lnTo>
                  <a:lnTo>
                    <a:pt x="45282" y="2908522"/>
                  </a:lnTo>
                  <a:lnTo>
                    <a:pt x="48765" y="2918625"/>
                  </a:lnTo>
                  <a:lnTo>
                    <a:pt x="52248" y="2885219"/>
                  </a:lnTo>
                  <a:lnTo>
                    <a:pt x="55731" y="2852569"/>
                  </a:lnTo>
                  <a:lnTo>
                    <a:pt x="59215" y="2998921"/>
                  </a:lnTo>
                  <a:lnTo>
                    <a:pt x="62698" y="2974591"/>
                  </a:lnTo>
                  <a:lnTo>
                    <a:pt x="66181" y="2950653"/>
                  </a:lnTo>
                  <a:lnTo>
                    <a:pt x="69664" y="3084261"/>
                  </a:lnTo>
                  <a:lnTo>
                    <a:pt x="73148" y="3066698"/>
                  </a:lnTo>
                  <a:lnTo>
                    <a:pt x="76631" y="3049333"/>
                  </a:lnTo>
                  <a:lnTo>
                    <a:pt x="80114" y="3032164"/>
                  </a:lnTo>
                  <a:lnTo>
                    <a:pt x="83597" y="3047303"/>
                  </a:lnTo>
                  <a:lnTo>
                    <a:pt x="87081" y="3031494"/>
                  </a:lnTo>
                  <a:lnTo>
                    <a:pt x="90564" y="3015849"/>
                  </a:lnTo>
                  <a:lnTo>
                    <a:pt x="94047" y="3000364"/>
                  </a:lnTo>
                  <a:lnTo>
                    <a:pt x="97530" y="2985038"/>
                  </a:lnTo>
                  <a:lnTo>
                    <a:pt x="101014" y="2969867"/>
                  </a:lnTo>
                  <a:lnTo>
                    <a:pt x="104497" y="2971862"/>
                  </a:lnTo>
                  <a:lnTo>
                    <a:pt x="107980" y="2957389"/>
                  </a:lnTo>
                  <a:lnTo>
                    <a:pt x="111463" y="2943057"/>
                  </a:lnTo>
                  <a:lnTo>
                    <a:pt x="114947" y="2937520"/>
                  </a:lnTo>
                  <a:lnTo>
                    <a:pt x="118430" y="2923640"/>
                  </a:lnTo>
                  <a:lnTo>
                    <a:pt x="121913" y="2909890"/>
                  </a:lnTo>
                  <a:lnTo>
                    <a:pt x="125396" y="2896269"/>
                  </a:lnTo>
                  <a:lnTo>
                    <a:pt x="128880" y="3063081"/>
                  </a:lnTo>
                  <a:lnTo>
                    <a:pt x="132363" y="3053128"/>
                  </a:lnTo>
                  <a:lnTo>
                    <a:pt x="135846" y="3043239"/>
                  </a:lnTo>
                  <a:lnTo>
                    <a:pt x="139329" y="3038141"/>
                  </a:lnTo>
                  <a:lnTo>
                    <a:pt x="142813" y="3028466"/>
                  </a:lnTo>
                  <a:lnTo>
                    <a:pt x="146296" y="3018852"/>
                  </a:lnTo>
                  <a:lnTo>
                    <a:pt x="149779" y="3087555"/>
                  </a:lnTo>
                  <a:lnTo>
                    <a:pt x="153262" y="3079420"/>
                  </a:lnTo>
                  <a:lnTo>
                    <a:pt x="156746" y="3071327"/>
                  </a:lnTo>
                  <a:lnTo>
                    <a:pt x="160229" y="3063277"/>
                  </a:lnTo>
                  <a:lnTo>
                    <a:pt x="163712" y="3067037"/>
                  </a:lnTo>
                  <a:lnTo>
                    <a:pt x="167195" y="3060332"/>
                  </a:lnTo>
                  <a:lnTo>
                    <a:pt x="170679" y="3053694"/>
                  </a:lnTo>
                  <a:lnTo>
                    <a:pt x="174162" y="3046404"/>
                  </a:lnTo>
                  <a:lnTo>
                    <a:pt x="177645" y="3038782"/>
                  </a:lnTo>
                  <a:lnTo>
                    <a:pt x="181128" y="3031198"/>
                  </a:lnTo>
                  <a:lnTo>
                    <a:pt x="184612" y="3079816"/>
                  </a:lnTo>
                  <a:lnTo>
                    <a:pt x="188095" y="3073100"/>
                  </a:lnTo>
                  <a:lnTo>
                    <a:pt x="191578" y="3066414"/>
                  </a:lnTo>
                  <a:lnTo>
                    <a:pt x="195061" y="3074357"/>
                  </a:lnTo>
                  <a:lnTo>
                    <a:pt x="198545" y="3067926"/>
                  </a:lnTo>
                  <a:lnTo>
                    <a:pt x="202028" y="3061522"/>
                  </a:lnTo>
                  <a:lnTo>
                    <a:pt x="205511" y="3055144"/>
                  </a:lnTo>
                  <a:lnTo>
                    <a:pt x="208994" y="3122747"/>
                  </a:lnTo>
                  <a:lnTo>
                    <a:pt x="212478" y="3117370"/>
                  </a:lnTo>
                  <a:lnTo>
                    <a:pt x="215961" y="3112011"/>
                  </a:lnTo>
                  <a:lnTo>
                    <a:pt x="219444" y="3112942"/>
                  </a:lnTo>
                  <a:lnTo>
                    <a:pt x="222927" y="3107698"/>
                  </a:lnTo>
                  <a:lnTo>
                    <a:pt x="226411" y="3102471"/>
                  </a:lnTo>
                  <a:lnTo>
                    <a:pt x="229894" y="3101479"/>
                  </a:lnTo>
                  <a:lnTo>
                    <a:pt x="233377" y="3096337"/>
                  </a:lnTo>
                  <a:lnTo>
                    <a:pt x="236860" y="3091212"/>
                  </a:lnTo>
                  <a:lnTo>
                    <a:pt x="240344" y="3086105"/>
                  </a:lnTo>
                  <a:lnTo>
                    <a:pt x="243827" y="3089559"/>
                  </a:lnTo>
                  <a:lnTo>
                    <a:pt x="247310" y="3084578"/>
                  </a:lnTo>
                  <a:lnTo>
                    <a:pt x="250793" y="3079614"/>
                  </a:lnTo>
                  <a:lnTo>
                    <a:pt x="254277" y="3117228"/>
                  </a:lnTo>
                  <a:lnTo>
                    <a:pt x="257760" y="3112747"/>
                  </a:lnTo>
                  <a:lnTo>
                    <a:pt x="261243" y="3108279"/>
                  </a:lnTo>
                  <a:lnTo>
                    <a:pt x="264726" y="3115946"/>
                  </a:lnTo>
                  <a:lnTo>
                    <a:pt x="268210" y="3111629"/>
                  </a:lnTo>
                  <a:lnTo>
                    <a:pt x="271693" y="3107324"/>
                  </a:lnTo>
                  <a:lnTo>
                    <a:pt x="275176" y="3109819"/>
                  </a:lnTo>
                  <a:lnTo>
                    <a:pt x="278659" y="3105605"/>
                  </a:lnTo>
                  <a:lnTo>
                    <a:pt x="282143" y="3101402"/>
                  </a:lnTo>
                  <a:lnTo>
                    <a:pt x="285626" y="3097210"/>
                  </a:lnTo>
                  <a:lnTo>
                    <a:pt x="289109" y="3112768"/>
                  </a:lnTo>
                  <a:lnTo>
                    <a:pt x="292592" y="3108785"/>
                  </a:lnTo>
                  <a:lnTo>
                    <a:pt x="296075" y="3104811"/>
                  </a:lnTo>
                  <a:lnTo>
                    <a:pt x="299559" y="3107164"/>
                  </a:lnTo>
                  <a:lnTo>
                    <a:pt x="303042" y="3103268"/>
                  </a:lnTo>
                  <a:lnTo>
                    <a:pt x="306525" y="3099382"/>
                  </a:lnTo>
                  <a:lnTo>
                    <a:pt x="310008" y="3095506"/>
                  </a:lnTo>
                  <a:lnTo>
                    <a:pt x="313492" y="3091639"/>
                  </a:lnTo>
                  <a:lnTo>
                    <a:pt x="316975" y="3087782"/>
                  </a:lnTo>
                  <a:lnTo>
                    <a:pt x="320458" y="3083934"/>
                  </a:lnTo>
                  <a:lnTo>
                    <a:pt x="323941" y="3080096"/>
                  </a:lnTo>
                  <a:lnTo>
                    <a:pt x="327425" y="3076268"/>
                  </a:lnTo>
                  <a:lnTo>
                    <a:pt x="330908" y="3072449"/>
                  </a:lnTo>
                  <a:lnTo>
                    <a:pt x="334391" y="3070323"/>
                  </a:lnTo>
                  <a:lnTo>
                    <a:pt x="337874" y="3066537"/>
                  </a:lnTo>
                  <a:lnTo>
                    <a:pt x="341358" y="3062759"/>
                  </a:lnTo>
                  <a:lnTo>
                    <a:pt x="344841" y="3060701"/>
                  </a:lnTo>
                  <a:lnTo>
                    <a:pt x="348324" y="3056955"/>
                  </a:lnTo>
                  <a:lnTo>
                    <a:pt x="351807" y="3053219"/>
                  </a:lnTo>
                  <a:lnTo>
                    <a:pt x="355291" y="3052947"/>
                  </a:lnTo>
                  <a:lnTo>
                    <a:pt x="358774" y="3049254"/>
                  </a:lnTo>
                  <a:lnTo>
                    <a:pt x="362257" y="3045570"/>
                  </a:lnTo>
                  <a:lnTo>
                    <a:pt x="365740" y="3041895"/>
                  </a:lnTo>
                  <a:lnTo>
                    <a:pt x="369224" y="3060041"/>
                  </a:lnTo>
                  <a:lnTo>
                    <a:pt x="372707" y="3056538"/>
                  </a:lnTo>
                  <a:lnTo>
                    <a:pt x="376190" y="3053043"/>
                  </a:lnTo>
                  <a:lnTo>
                    <a:pt x="379673" y="3072695"/>
                  </a:lnTo>
                  <a:lnTo>
                    <a:pt x="383157" y="3069376"/>
                  </a:lnTo>
                  <a:lnTo>
                    <a:pt x="386640" y="3066064"/>
                  </a:lnTo>
                  <a:lnTo>
                    <a:pt x="390123" y="3064245"/>
                  </a:lnTo>
                  <a:lnTo>
                    <a:pt x="393606" y="3060957"/>
                  </a:lnTo>
                  <a:lnTo>
                    <a:pt x="397090" y="3057677"/>
                  </a:lnTo>
                  <a:lnTo>
                    <a:pt x="400573" y="3054403"/>
                  </a:lnTo>
                  <a:lnTo>
                    <a:pt x="404056" y="3076869"/>
                  </a:lnTo>
                  <a:lnTo>
                    <a:pt x="407539" y="3073778"/>
                  </a:lnTo>
                  <a:lnTo>
                    <a:pt x="411023" y="3070693"/>
                  </a:lnTo>
                  <a:lnTo>
                    <a:pt x="414506" y="3067613"/>
                  </a:lnTo>
                  <a:lnTo>
                    <a:pt x="417989" y="3064541"/>
                  </a:lnTo>
                  <a:lnTo>
                    <a:pt x="421472" y="3061474"/>
                  </a:lnTo>
                  <a:lnTo>
                    <a:pt x="424956" y="3065286"/>
                  </a:lnTo>
                  <a:lnTo>
                    <a:pt x="428439" y="3062274"/>
                  </a:lnTo>
                  <a:lnTo>
                    <a:pt x="431922" y="3059268"/>
                  </a:lnTo>
                  <a:lnTo>
                    <a:pt x="435405" y="3056268"/>
                  </a:lnTo>
                  <a:lnTo>
                    <a:pt x="435405" y="3057641"/>
                  </a:lnTo>
                  <a:lnTo>
                    <a:pt x="435405" y="3059005"/>
                  </a:lnTo>
                  <a:lnTo>
                    <a:pt x="435405" y="3060360"/>
                  </a:lnTo>
                  <a:lnTo>
                    <a:pt x="435405" y="3061707"/>
                  </a:lnTo>
                  <a:lnTo>
                    <a:pt x="435405" y="3063045"/>
                  </a:lnTo>
                  <a:lnTo>
                    <a:pt x="435405" y="3064375"/>
                  </a:lnTo>
                  <a:lnTo>
                    <a:pt x="435405" y="3065696"/>
                  </a:lnTo>
                  <a:lnTo>
                    <a:pt x="435405" y="3067009"/>
                  </a:lnTo>
                  <a:lnTo>
                    <a:pt x="435405" y="3068314"/>
                  </a:lnTo>
                  <a:lnTo>
                    <a:pt x="438889" y="3065393"/>
                  </a:lnTo>
                  <a:lnTo>
                    <a:pt x="442372" y="3062477"/>
                  </a:lnTo>
                  <a:lnTo>
                    <a:pt x="445855" y="3059567"/>
                  </a:lnTo>
                  <a:lnTo>
                    <a:pt x="449338" y="3057991"/>
                  </a:lnTo>
                  <a:lnTo>
                    <a:pt x="452822" y="3055099"/>
                  </a:lnTo>
                  <a:lnTo>
                    <a:pt x="456305" y="3052213"/>
                  </a:lnTo>
                  <a:lnTo>
                    <a:pt x="459788" y="3086301"/>
                  </a:lnTo>
                  <a:lnTo>
                    <a:pt x="463271" y="3083638"/>
                  </a:lnTo>
                  <a:lnTo>
                    <a:pt x="466755" y="3080981"/>
                  </a:lnTo>
                  <a:lnTo>
                    <a:pt x="470238" y="3080654"/>
                  </a:lnTo>
                  <a:lnTo>
                    <a:pt x="473721" y="3078365"/>
                  </a:lnTo>
                  <a:lnTo>
                    <a:pt x="477204" y="3076084"/>
                  </a:lnTo>
                  <a:lnTo>
                    <a:pt x="480688" y="3073811"/>
                  </a:lnTo>
                  <a:lnTo>
                    <a:pt x="484171" y="3079452"/>
                  </a:lnTo>
                  <a:lnTo>
                    <a:pt x="487654" y="3077224"/>
                  </a:lnTo>
                  <a:lnTo>
                    <a:pt x="491137" y="3075003"/>
                  </a:lnTo>
                  <a:lnTo>
                    <a:pt x="494621" y="3085633"/>
                  </a:lnTo>
                  <a:lnTo>
                    <a:pt x="498104" y="3083154"/>
                  </a:lnTo>
                  <a:lnTo>
                    <a:pt x="501587" y="3080680"/>
                  </a:lnTo>
                  <a:lnTo>
                    <a:pt x="505070" y="3086580"/>
                  </a:lnTo>
                  <a:lnTo>
                    <a:pt x="508554" y="3084158"/>
                  </a:lnTo>
                  <a:lnTo>
                    <a:pt x="512037" y="3081740"/>
                  </a:lnTo>
                  <a:lnTo>
                    <a:pt x="515520" y="3079325"/>
                  </a:lnTo>
                  <a:lnTo>
                    <a:pt x="519003" y="3081057"/>
                  </a:lnTo>
                  <a:lnTo>
                    <a:pt x="522487" y="3078672"/>
                  </a:lnTo>
                  <a:lnTo>
                    <a:pt x="525970" y="3076290"/>
                  </a:lnTo>
                  <a:lnTo>
                    <a:pt x="529453" y="3093920"/>
                  </a:lnTo>
                  <a:lnTo>
                    <a:pt x="532936" y="3091934"/>
                  </a:lnTo>
                  <a:lnTo>
                    <a:pt x="536420" y="3089954"/>
                  </a:lnTo>
                  <a:lnTo>
                    <a:pt x="539903" y="3101654"/>
                  </a:lnTo>
                  <a:lnTo>
                    <a:pt x="543386" y="3099463"/>
                  </a:lnTo>
                  <a:lnTo>
                    <a:pt x="546869" y="3097276"/>
                  </a:lnTo>
                  <a:lnTo>
                    <a:pt x="550353" y="3108145"/>
                  </a:lnTo>
                  <a:lnTo>
                    <a:pt x="553836" y="3106028"/>
                  </a:lnTo>
                  <a:lnTo>
                    <a:pt x="557319" y="3103914"/>
                  </a:lnTo>
                  <a:lnTo>
                    <a:pt x="560802" y="3101803"/>
                  </a:lnTo>
                  <a:lnTo>
                    <a:pt x="564286" y="3101402"/>
                  </a:lnTo>
                  <a:lnTo>
                    <a:pt x="567769" y="3099305"/>
                  </a:lnTo>
                  <a:lnTo>
                    <a:pt x="571252" y="3097210"/>
                  </a:lnTo>
                  <a:lnTo>
                    <a:pt x="574735" y="3100358"/>
                  </a:lnTo>
                  <a:lnTo>
                    <a:pt x="578218" y="3098550"/>
                  </a:lnTo>
                  <a:lnTo>
                    <a:pt x="581702" y="3096747"/>
                  </a:lnTo>
                  <a:lnTo>
                    <a:pt x="585185" y="3101612"/>
                  </a:lnTo>
                  <a:lnTo>
                    <a:pt x="588668" y="3099841"/>
                  </a:lnTo>
                  <a:lnTo>
                    <a:pt x="592151" y="3098074"/>
                  </a:lnTo>
                  <a:lnTo>
                    <a:pt x="595635" y="3096312"/>
                  </a:lnTo>
                  <a:lnTo>
                    <a:pt x="599118" y="3098424"/>
                  </a:lnTo>
                  <a:lnTo>
                    <a:pt x="602601" y="3096435"/>
                  </a:lnTo>
                  <a:lnTo>
                    <a:pt x="606084" y="3094448"/>
                  </a:lnTo>
                  <a:lnTo>
                    <a:pt x="609568" y="3098309"/>
                  </a:lnTo>
                  <a:lnTo>
                    <a:pt x="613051" y="3096598"/>
                  </a:lnTo>
                  <a:lnTo>
                    <a:pt x="616534" y="3094891"/>
                  </a:lnTo>
                  <a:lnTo>
                    <a:pt x="620017" y="3097884"/>
                  </a:lnTo>
                  <a:lnTo>
                    <a:pt x="623501" y="3095960"/>
                  </a:lnTo>
                  <a:lnTo>
                    <a:pt x="626984" y="3094038"/>
                  </a:lnTo>
                  <a:lnTo>
                    <a:pt x="630467" y="3092118"/>
                  </a:lnTo>
                  <a:lnTo>
                    <a:pt x="633950" y="3090201"/>
                  </a:lnTo>
                  <a:lnTo>
                    <a:pt x="637434" y="3088287"/>
                  </a:lnTo>
                  <a:lnTo>
                    <a:pt x="640917" y="3086374"/>
                  </a:lnTo>
                  <a:lnTo>
                    <a:pt x="644400" y="3093198"/>
                  </a:lnTo>
                  <a:lnTo>
                    <a:pt x="647883" y="3091327"/>
                  </a:lnTo>
                  <a:lnTo>
                    <a:pt x="651367" y="3089458"/>
                  </a:lnTo>
                  <a:lnTo>
                    <a:pt x="654850" y="3092254"/>
                  </a:lnTo>
                  <a:lnTo>
                    <a:pt x="658333" y="3090409"/>
                  </a:lnTo>
                  <a:lnTo>
                    <a:pt x="661816" y="3088566"/>
                  </a:lnTo>
                  <a:lnTo>
                    <a:pt x="665300" y="3099561"/>
                  </a:lnTo>
                  <a:lnTo>
                    <a:pt x="668783" y="3097997"/>
                  </a:lnTo>
                  <a:lnTo>
                    <a:pt x="672266" y="3096436"/>
                  </a:lnTo>
                  <a:lnTo>
                    <a:pt x="675749" y="3094879"/>
                  </a:lnTo>
                  <a:lnTo>
                    <a:pt x="679233" y="3113755"/>
                  </a:lnTo>
                  <a:lnTo>
                    <a:pt x="682716" y="3112465"/>
                  </a:lnTo>
                  <a:lnTo>
                    <a:pt x="686199" y="3111179"/>
                  </a:lnTo>
                  <a:lnTo>
                    <a:pt x="689682" y="3118736"/>
                  </a:lnTo>
                  <a:lnTo>
                    <a:pt x="693166" y="3117088"/>
                  </a:lnTo>
                  <a:lnTo>
                    <a:pt x="696649" y="3115443"/>
                  </a:lnTo>
                  <a:lnTo>
                    <a:pt x="700132" y="3114439"/>
                  </a:lnTo>
                  <a:lnTo>
                    <a:pt x="703615" y="3112799"/>
                  </a:lnTo>
                  <a:lnTo>
                    <a:pt x="707099" y="3111161"/>
                  </a:lnTo>
                  <a:lnTo>
                    <a:pt x="710582" y="3131436"/>
                  </a:lnTo>
                  <a:lnTo>
                    <a:pt x="714065" y="3129887"/>
                  </a:lnTo>
                  <a:lnTo>
                    <a:pt x="717548" y="3128339"/>
                  </a:lnTo>
                  <a:lnTo>
                    <a:pt x="721032" y="3126792"/>
                  </a:lnTo>
                  <a:lnTo>
                    <a:pt x="724515" y="3126984"/>
                  </a:lnTo>
                  <a:lnTo>
                    <a:pt x="727998" y="3125447"/>
                  </a:lnTo>
                  <a:lnTo>
                    <a:pt x="731481" y="3123912"/>
                  </a:lnTo>
                  <a:lnTo>
                    <a:pt x="734965" y="3126413"/>
                  </a:lnTo>
                  <a:lnTo>
                    <a:pt x="738448" y="3124895"/>
                  </a:lnTo>
                  <a:lnTo>
                    <a:pt x="741931" y="3123380"/>
                  </a:lnTo>
                  <a:lnTo>
                    <a:pt x="745414" y="3123586"/>
                  </a:lnTo>
                  <a:lnTo>
                    <a:pt x="748898" y="3122080"/>
                  </a:lnTo>
                  <a:lnTo>
                    <a:pt x="752381" y="3120575"/>
                  </a:lnTo>
                  <a:lnTo>
                    <a:pt x="755864" y="3119071"/>
                  </a:lnTo>
                  <a:lnTo>
                    <a:pt x="759347" y="3122709"/>
                  </a:lnTo>
                  <a:lnTo>
                    <a:pt x="762831" y="3121228"/>
                  </a:lnTo>
                  <a:lnTo>
                    <a:pt x="766314" y="3119747"/>
                  </a:lnTo>
                  <a:lnTo>
                    <a:pt x="769797" y="3133539"/>
                  </a:lnTo>
                  <a:lnTo>
                    <a:pt x="773280" y="3132116"/>
                  </a:lnTo>
                  <a:lnTo>
                    <a:pt x="776764" y="3130695"/>
                  </a:lnTo>
                  <a:lnTo>
                    <a:pt x="780247" y="3129275"/>
                  </a:lnTo>
                  <a:lnTo>
                    <a:pt x="783730" y="3127856"/>
                  </a:lnTo>
                  <a:lnTo>
                    <a:pt x="787213" y="3126438"/>
                  </a:lnTo>
                  <a:lnTo>
                    <a:pt x="790697" y="3130282"/>
                  </a:lnTo>
                  <a:lnTo>
                    <a:pt x="794180" y="3128885"/>
                  </a:lnTo>
                  <a:lnTo>
                    <a:pt x="797663" y="3127489"/>
                  </a:lnTo>
                  <a:lnTo>
                    <a:pt x="801146" y="3126095"/>
                  </a:lnTo>
                  <a:lnTo>
                    <a:pt x="804630" y="3125227"/>
                  </a:lnTo>
                  <a:lnTo>
                    <a:pt x="808113" y="3123837"/>
                  </a:lnTo>
                  <a:lnTo>
                    <a:pt x="811596" y="3122448"/>
                  </a:lnTo>
                  <a:lnTo>
                    <a:pt x="815079" y="3123689"/>
                  </a:lnTo>
                  <a:lnTo>
                    <a:pt x="818563" y="3122311"/>
                  </a:lnTo>
                  <a:lnTo>
                    <a:pt x="822046" y="3120935"/>
                  </a:lnTo>
                  <a:lnTo>
                    <a:pt x="825529" y="3128305"/>
                  </a:lnTo>
                  <a:lnTo>
                    <a:pt x="829012" y="3126960"/>
                  </a:lnTo>
                  <a:lnTo>
                    <a:pt x="832496" y="3125617"/>
                  </a:lnTo>
                  <a:lnTo>
                    <a:pt x="835979" y="3124275"/>
                  </a:lnTo>
                  <a:lnTo>
                    <a:pt x="839462" y="3122934"/>
                  </a:lnTo>
                  <a:lnTo>
                    <a:pt x="842945" y="3121594"/>
                  </a:lnTo>
                  <a:lnTo>
                    <a:pt x="846429" y="3120255"/>
                  </a:lnTo>
                  <a:lnTo>
                    <a:pt x="849912" y="3125971"/>
                  </a:lnTo>
                  <a:lnTo>
                    <a:pt x="853395" y="3124657"/>
                  </a:lnTo>
                  <a:lnTo>
                    <a:pt x="856878" y="3123345"/>
                  </a:lnTo>
                  <a:lnTo>
                    <a:pt x="860361" y="3126468"/>
                  </a:lnTo>
                  <a:lnTo>
                    <a:pt x="863845" y="3125172"/>
                  </a:lnTo>
                  <a:lnTo>
                    <a:pt x="867328" y="3123877"/>
                  </a:lnTo>
                  <a:lnTo>
                    <a:pt x="870811" y="3122583"/>
                  </a:lnTo>
                  <a:lnTo>
                    <a:pt x="874294" y="3121291"/>
                  </a:lnTo>
                  <a:lnTo>
                    <a:pt x="877778" y="3119999"/>
                  </a:lnTo>
                  <a:lnTo>
                    <a:pt x="881261" y="3118708"/>
                  </a:lnTo>
                  <a:lnTo>
                    <a:pt x="884744" y="3118411"/>
                  </a:lnTo>
                  <a:lnTo>
                    <a:pt x="888227" y="3117126"/>
                  </a:lnTo>
                  <a:lnTo>
                    <a:pt x="891711" y="3115841"/>
                  </a:lnTo>
                  <a:lnTo>
                    <a:pt x="895194" y="3117039"/>
                  </a:lnTo>
                  <a:lnTo>
                    <a:pt x="898677" y="3115764"/>
                  </a:lnTo>
                  <a:lnTo>
                    <a:pt x="902160" y="3114491"/>
                  </a:lnTo>
                  <a:lnTo>
                    <a:pt x="905644" y="3127100"/>
                  </a:lnTo>
                  <a:lnTo>
                    <a:pt x="909127" y="3125870"/>
                  </a:lnTo>
                  <a:lnTo>
                    <a:pt x="912610" y="3124642"/>
                  </a:lnTo>
                  <a:lnTo>
                    <a:pt x="916093" y="3123415"/>
                  </a:lnTo>
                  <a:lnTo>
                    <a:pt x="919577" y="3132277"/>
                  </a:lnTo>
                  <a:lnTo>
                    <a:pt x="923060" y="3131216"/>
                  </a:lnTo>
                  <a:lnTo>
                    <a:pt x="926543" y="3130157"/>
                  </a:lnTo>
                  <a:lnTo>
                    <a:pt x="930026" y="3132975"/>
                  </a:lnTo>
                  <a:lnTo>
                    <a:pt x="933510" y="3131795"/>
                  </a:lnTo>
                  <a:lnTo>
                    <a:pt x="936993" y="3130617"/>
                  </a:lnTo>
                  <a:lnTo>
                    <a:pt x="940476" y="3129439"/>
                  </a:lnTo>
                  <a:lnTo>
                    <a:pt x="943959" y="3128262"/>
                  </a:lnTo>
                  <a:lnTo>
                    <a:pt x="947443" y="3127086"/>
                  </a:lnTo>
                  <a:lnTo>
                    <a:pt x="950926" y="3125911"/>
                  </a:lnTo>
                  <a:lnTo>
                    <a:pt x="954409" y="3126630"/>
                  </a:lnTo>
                  <a:lnTo>
                    <a:pt x="957892" y="3125595"/>
                  </a:lnTo>
                  <a:lnTo>
                    <a:pt x="961376" y="3124563"/>
                  </a:lnTo>
                  <a:lnTo>
                    <a:pt x="964859" y="3134561"/>
                  </a:lnTo>
                  <a:lnTo>
                    <a:pt x="968342" y="3133428"/>
                  </a:lnTo>
                  <a:lnTo>
                    <a:pt x="971825" y="3132297"/>
                  </a:lnTo>
                  <a:lnTo>
                    <a:pt x="975309" y="3132050"/>
                  </a:lnTo>
                  <a:lnTo>
                    <a:pt x="978792" y="3131050"/>
                  </a:lnTo>
                  <a:lnTo>
                    <a:pt x="982275" y="3130050"/>
                  </a:lnTo>
                  <a:lnTo>
                    <a:pt x="985758" y="3140778"/>
                  </a:lnTo>
                  <a:lnTo>
                    <a:pt x="989242" y="3139687"/>
                  </a:lnTo>
                  <a:lnTo>
                    <a:pt x="992725" y="3138597"/>
                  </a:lnTo>
                  <a:lnTo>
                    <a:pt x="996208" y="3137508"/>
                  </a:lnTo>
                  <a:lnTo>
                    <a:pt x="999691" y="3136815"/>
                  </a:lnTo>
                  <a:lnTo>
                    <a:pt x="1003175" y="3135728"/>
                  </a:lnTo>
                  <a:lnTo>
                    <a:pt x="1006658" y="3134642"/>
                  </a:lnTo>
                  <a:lnTo>
                    <a:pt x="1010141" y="3135143"/>
                  </a:lnTo>
                  <a:lnTo>
                    <a:pt x="1013624" y="3134063"/>
                  </a:lnTo>
                  <a:lnTo>
                    <a:pt x="1017108" y="3132984"/>
                  </a:lnTo>
                  <a:lnTo>
                    <a:pt x="1020591" y="3138924"/>
                  </a:lnTo>
                  <a:lnTo>
                    <a:pt x="1024074" y="3137865"/>
                  </a:lnTo>
                  <a:lnTo>
                    <a:pt x="1027557" y="3136807"/>
                  </a:lnTo>
                  <a:lnTo>
                    <a:pt x="1031041" y="3135750"/>
                  </a:lnTo>
                  <a:lnTo>
                    <a:pt x="1034524" y="3135848"/>
                  </a:lnTo>
                  <a:lnTo>
                    <a:pt x="1038007" y="3134796"/>
                  </a:lnTo>
                  <a:lnTo>
                    <a:pt x="1041490" y="3133744"/>
                  </a:lnTo>
                  <a:lnTo>
                    <a:pt x="1044974" y="3139520"/>
                  </a:lnTo>
                  <a:lnTo>
                    <a:pt x="1048457" y="3138488"/>
                  </a:lnTo>
                  <a:lnTo>
                    <a:pt x="1051940" y="3137456"/>
                  </a:lnTo>
                  <a:lnTo>
                    <a:pt x="1055423" y="3140541"/>
                  </a:lnTo>
                  <a:lnTo>
                    <a:pt x="1058907" y="3139633"/>
                  </a:lnTo>
                  <a:lnTo>
                    <a:pt x="1062390" y="3138727"/>
                  </a:lnTo>
                  <a:lnTo>
                    <a:pt x="1065873" y="3142534"/>
                  </a:lnTo>
                  <a:lnTo>
                    <a:pt x="1069356" y="3141530"/>
                  </a:lnTo>
                  <a:lnTo>
                    <a:pt x="1072840" y="3140526"/>
                  </a:lnTo>
                  <a:lnTo>
                    <a:pt x="1076323" y="3139523"/>
                  </a:lnTo>
                  <a:lnTo>
                    <a:pt x="1079806" y="3142811"/>
                  </a:lnTo>
                  <a:lnTo>
                    <a:pt x="1083289" y="3141821"/>
                  </a:lnTo>
                  <a:lnTo>
                    <a:pt x="1086773" y="3140831"/>
                  </a:lnTo>
                  <a:lnTo>
                    <a:pt x="1090256" y="3146471"/>
                  </a:lnTo>
                  <a:lnTo>
                    <a:pt x="1093739" y="3145500"/>
                  </a:lnTo>
                  <a:lnTo>
                    <a:pt x="1097222" y="3144529"/>
                  </a:lnTo>
                  <a:lnTo>
                    <a:pt x="1100706" y="3143903"/>
                  </a:lnTo>
                  <a:lnTo>
                    <a:pt x="1104189" y="3142934"/>
                  </a:lnTo>
                  <a:lnTo>
                    <a:pt x="1107672" y="3141965"/>
                  </a:lnTo>
                  <a:lnTo>
                    <a:pt x="1111155" y="3140998"/>
                  </a:lnTo>
                  <a:lnTo>
                    <a:pt x="1114639" y="3140821"/>
                  </a:lnTo>
                  <a:lnTo>
                    <a:pt x="1118122" y="3139962"/>
                  </a:lnTo>
                  <a:lnTo>
                    <a:pt x="1121605" y="3139104"/>
                  </a:lnTo>
                  <a:lnTo>
                    <a:pt x="1125088" y="3140256"/>
                  </a:lnTo>
                  <a:lnTo>
                    <a:pt x="1128572" y="3139299"/>
                  </a:lnTo>
                  <a:lnTo>
                    <a:pt x="1132055" y="3138343"/>
                  </a:lnTo>
                  <a:lnTo>
                    <a:pt x="1135538" y="3141834"/>
                  </a:lnTo>
                  <a:lnTo>
                    <a:pt x="1139021" y="3140889"/>
                  </a:lnTo>
                  <a:lnTo>
                    <a:pt x="1142505" y="3139946"/>
                  </a:lnTo>
                  <a:lnTo>
                    <a:pt x="1145988" y="3139681"/>
                  </a:lnTo>
                  <a:lnTo>
                    <a:pt x="1149471" y="3138740"/>
                  </a:lnTo>
                  <a:lnTo>
                    <a:pt x="1152954" y="3137800"/>
                  </a:lnTo>
                  <a:lnTo>
                    <a:pt x="1156437" y="3136860"/>
                  </a:lnTo>
                  <a:lnTo>
                    <a:pt x="1159921" y="3135921"/>
                  </a:lnTo>
                  <a:lnTo>
                    <a:pt x="1163404" y="3134982"/>
                  </a:lnTo>
                  <a:lnTo>
                    <a:pt x="1166887" y="3134044"/>
                  </a:lnTo>
                  <a:lnTo>
                    <a:pt x="1170370" y="3138534"/>
                  </a:lnTo>
                  <a:lnTo>
                    <a:pt x="1173854" y="3137610"/>
                  </a:lnTo>
                  <a:lnTo>
                    <a:pt x="1177337" y="3136686"/>
                  </a:lnTo>
                  <a:lnTo>
                    <a:pt x="1180820" y="3141063"/>
                  </a:lnTo>
                  <a:lnTo>
                    <a:pt x="1184303" y="3140153"/>
                  </a:lnTo>
                  <a:lnTo>
                    <a:pt x="1187787" y="3139244"/>
                  </a:lnTo>
                  <a:lnTo>
                    <a:pt x="1191270" y="3138335"/>
                  </a:lnTo>
                  <a:lnTo>
                    <a:pt x="1194753" y="3138500"/>
                  </a:lnTo>
                  <a:lnTo>
                    <a:pt x="1198236" y="3137695"/>
                  </a:lnTo>
                  <a:lnTo>
                    <a:pt x="1201720" y="3136890"/>
                  </a:lnTo>
                  <a:lnTo>
                    <a:pt x="1205203" y="3139667"/>
                  </a:lnTo>
                  <a:lnTo>
                    <a:pt x="1208686" y="3138871"/>
                  </a:lnTo>
                  <a:lnTo>
                    <a:pt x="1212169" y="3138075"/>
                  </a:lnTo>
                  <a:lnTo>
                    <a:pt x="1215653" y="3140776"/>
                  </a:lnTo>
                  <a:lnTo>
                    <a:pt x="1219136" y="3139891"/>
                  </a:lnTo>
                  <a:lnTo>
                    <a:pt x="1222619" y="3139007"/>
                  </a:lnTo>
                  <a:lnTo>
                    <a:pt x="1226102" y="3138762"/>
                  </a:lnTo>
                  <a:lnTo>
                    <a:pt x="1229586" y="3137880"/>
                  </a:lnTo>
                  <a:lnTo>
                    <a:pt x="1233069" y="3136999"/>
                  </a:lnTo>
                  <a:lnTo>
                    <a:pt x="1236552" y="3136118"/>
                  </a:lnTo>
                  <a:lnTo>
                    <a:pt x="1240035" y="3144007"/>
                  </a:lnTo>
                  <a:lnTo>
                    <a:pt x="1243519" y="3143147"/>
                  </a:lnTo>
                  <a:lnTo>
                    <a:pt x="1247002" y="3142288"/>
                  </a:lnTo>
                  <a:lnTo>
                    <a:pt x="1250485" y="3145378"/>
                  </a:lnTo>
                  <a:lnTo>
                    <a:pt x="1253968" y="3144529"/>
                  </a:lnTo>
                  <a:lnTo>
                    <a:pt x="1257452" y="3143680"/>
                  </a:lnTo>
                  <a:lnTo>
                    <a:pt x="1260935" y="3143434"/>
                  </a:lnTo>
                  <a:lnTo>
                    <a:pt x="1264418" y="3142587"/>
                  </a:lnTo>
                  <a:lnTo>
                    <a:pt x="1267901" y="3141741"/>
                  </a:lnTo>
                  <a:lnTo>
                    <a:pt x="1271385" y="3140895"/>
                  </a:lnTo>
                  <a:lnTo>
                    <a:pt x="1274868" y="3145139"/>
                  </a:lnTo>
                  <a:lnTo>
                    <a:pt x="1278351" y="3144305"/>
                  </a:lnTo>
                  <a:lnTo>
                    <a:pt x="1281834" y="3143472"/>
                  </a:lnTo>
                  <a:lnTo>
                    <a:pt x="1285318" y="3149619"/>
                  </a:lnTo>
                  <a:lnTo>
                    <a:pt x="1288801" y="3148801"/>
                  </a:lnTo>
                  <a:lnTo>
                    <a:pt x="1292284" y="3147985"/>
                  </a:lnTo>
                  <a:lnTo>
                    <a:pt x="1295767" y="3149188"/>
                  </a:lnTo>
                  <a:lnTo>
                    <a:pt x="1299251" y="3148463"/>
                  </a:lnTo>
                  <a:lnTo>
                    <a:pt x="1302734" y="3147738"/>
                  </a:lnTo>
                  <a:lnTo>
                    <a:pt x="1306217" y="3147014"/>
                  </a:lnTo>
                  <a:lnTo>
                    <a:pt x="1306217" y="3147299"/>
                  </a:lnTo>
                  <a:lnTo>
                    <a:pt x="1306217" y="3147583"/>
                  </a:lnTo>
                  <a:lnTo>
                    <a:pt x="1306217" y="3147866"/>
                  </a:lnTo>
                  <a:lnTo>
                    <a:pt x="1306217" y="3148149"/>
                  </a:lnTo>
                  <a:lnTo>
                    <a:pt x="1306217" y="3148432"/>
                  </a:lnTo>
                  <a:lnTo>
                    <a:pt x="1306217" y="3148714"/>
                  </a:lnTo>
                  <a:lnTo>
                    <a:pt x="1309700" y="3148079"/>
                  </a:lnTo>
                  <a:lnTo>
                    <a:pt x="1313184" y="3147446"/>
                  </a:lnTo>
                  <a:lnTo>
                    <a:pt x="1316667" y="3146813"/>
                  </a:lnTo>
                  <a:lnTo>
                    <a:pt x="1320150" y="3149702"/>
                  </a:lnTo>
                  <a:lnTo>
                    <a:pt x="1323633" y="3148907"/>
                  </a:lnTo>
                  <a:lnTo>
                    <a:pt x="1327117" y="3148111"/>
                  </a:lnTo>
                  <a:lnTo>
                    <a:pt x="1330600" y="3147595"/>
                  </a:lnTo>
                  <a:lnTo>
                    <a:pt x="1334083" y="3146802"/>
                  </a:lnTo>
                  <a:lnTo>
                    <a:pt x="1337566" y="3146008"/>
                  </a:lnTo>
                  <a:lnTo>
                    <a:pt x="1341050" y="3147443"/>
                  </a:lnTo>
                  <a:lnTo>
                    <a:pt x="1344533" y="3146655"/>
                  </a:lnTo>
                  <a:lnTo>
                    <a:pt x="1348016" y="3145867"/>
                  </a:lnTo>
                  <a:lnTo>
                    <a:pt x="1351499" y="3145080"/>
                  </a:lnTo>
                  <a:lnTo>
                    <a:pt x="1354983" y="3146580"/>
                  </a:lnTo>
                  <a:lnTo>
                    <a:pt x="1358466" y="3145883"/>
                  </a:lnTo>
                  <a:lnTo>
                    <a:pt x="1361949" y="3145186"/>
                  </a:lnTo>
                  <a:lnTo>
                    <a:pt x="1365432" y="3146641"/>
                  </a:lnTo>
                  <a:lnTo>
                    <a:pt x="1368916" y="3145865"/>
                  </a:lnTo>
                  <a:lnTo>
                    <a:pt x="1372399" y="3145090"/>
                  </a:lnTo>
                  <a:lnTo>
                    <a:pt x="1375882" y="3148117"/>
                  </a:lnTo>
                  <a:lnTo>
                    <a:pt x="1379365" y="3147350"/>
                  </a:lnTo>
                  <a:lnTo>
                    <a:pt x="1382849" y="3146584"/>
                  </a:lnTo>
                  <a:lnTo>
                    <a:pt x="1386332" y="3145818"/>
                  </a:lnTo>
                  <a:lnTo>
                    <a:pt x="1389815" y="3149065"/>
                  </a:lnTo>
                  <a:lnTo>
                    <a:pt x="1393298" y="3148308"/>
                  </a:lnTo>
                  <a:lnTo>
                    <a:pt x="1396782" y="3147552"/>
                  </a:lnTo>
                  <a:lnTo>
                    <a:pt x="1400265" y="3151256"/>
                  </a:lnTo>
                  <a:lnTo>
                    <a:pt x="1403748" y="3150509"/>
                  </a:lnTo>
                  <a:lnTo>
                    <a:pt x="1407231" y="3149763"/>
                  </a:lnTo>
                  <a:lnTo>
                    <a:pt x="1410715" y="3153893"/>
                  </a:lnTo>
                  <a:lnTo>
                    <a:pt x="1414198" y="3153157"/>
                  </a:lnTo>
                  <a:lnTo>
                    <a:pt x="1417681" y="3152421"/>
                  </a:lnTo>
                  <a:lnTo>
                    <a:pt x="1421164" y="3154711"/>
                  </a:lnTo>
                  <a:lnTo>
                    <a:pt x="1424648" y="3153982"/>
                  </a:lnTo>
                  <a:lnTo>
                    <a:pt x="1428131" y="3153254"/>
                  </a:lnTo>
                  <a:lnTo>
                    <a:pt x="1431614" y="3152525"/>
                  </a:lnTo>
                  <a:lnTo>
                    <a:pt x="1435097" y="3153301"/>
                  </a:lnTo>
                  <a:lnTo>
                    <a:pt x="1438580" y="3152576"/>
                  </a:lnTo>
                  <a:lnTo>
                    <a:pt x="1442064" y="3151852"/>
                  </a:lnTo>
                  <a:lnTo>
                    <a:pt x="1445547" y="3153371"/>
                  </a:lnTo>
                  <a:lnTo>
                    <a:pt x="1449030" y="3152652"/>
                  </a:lnTo>
                  <a:lnTo>
                    <a:pt x="1452513" y="3151933"/>
                  </a:lnTo>
                  <a:lnTo>
                    <a:pt x="1455997" y="3154176"/>
                  </a:lnTo>
                  <a:lnTo>
                    <a:pt x="1459480" y="3153464"/>
                  </a:lnTo>
                  <a:lnTo>
                    <a:pt x="1462963" y="3152751"/>
                  </a:lnTo>
                  <a:lnTo>
                    <a:pt x="1466446" y="3152039"/>
                  </a:lnTo>
                  <a:lnTo>
                    <a:pt x="1469930" y="3151327"/>
                  </a:lnTo>
                  <a:lnTo>
                    <a:pt x="1473413" y="3150616"/>
                  </a:lnTo>
                  <a:lnTo>
                    <a:pt x="1476896" y="3149905"/>
                  </a:lnTo>
                  <a:lnTo>
                    <a:pt x="1480379" y="3154561"/>
                  </a:lnTo>
                  <a:lnTo>
                    <a:pt x="1483863" y="3153861"/>
                  </a:lnTo>
                  <a:lnTo>
                    <a:pt x="1487346" y="3153161"/>
                  </a:lnTo>
                  <a:lnTo>
                    <a:pt x="1490829" y="3153425"/>
                  </a:lnTo>
                  <a:lnTo>
                    <a:pt x="1494312" y="3152727"/>
                  </a:lnTo>
                  <a:lnTo>
                    <a:pt x="1497796" y="3152030"/>
                  </a:lnTo>
                  <a:lnTo>
                    <a:pt x="1501279" y="3151815"/>
                  </a:lnTo>
                  <a:lnTo>
                    <a:pt x="1504762" y="3151119"/>
                  </a:lnTo>
                  <a:lnTo>
                    <a:pt x="1508245" y="3150424"/>
                  </a:lnTo>
                  <a:lnTo>
                    <a:pt x="1511729" y="3149729"/>
                  </a:lnTo>
                  <a:lnTo>
                    <a:pt x="1515212" y="3151442"/>
                  </a:lnTo>
                  <a:lnTo>
                    <a:pt x="1518695" y="3150752"/>
                  </a:lnTo>
                  <a:lnTo>
                    <a:pt x="1522178" y="3150062"/>
                  </a:lnTo>
                  <a:lnTo>
                    <a:pt x="1525662" y="3152704"/>
                  </a:lnTo>
                  <a:lnTo>
                    <a:pt x="1529145" y="3152021"/>
                  </a:lnTo>
                  <a:lnTo>
                    <a:pt x="1532628" y="3151339"/>
                  </a:lnTo>
                  <a:lnTo>
                    <a:pt x="1536111" y="3154635"/>
                  </a:lnTo>
                  <a:lnTo>
                    <a:pt x="1539595" y="3153960"/>
                  </a:lnTo>
                  <a:lnTo>
                    <a:pt x="1543078" y="3153286"/>
                  </a:lnTo>
                  <a:lnTo>
                    <a:pt x="1546561" y="3152612"/>
                  </a:lnTo>
                  <a:lnTo>
                    <a:pt x="1550044" y="3153330"/>
                  </a:lnTo>
                  <a:lnTo>
                    <a:pt x="1553528" y="3152659"/>
                  </a:lnTo>
                  <a:lnTo>
                    <a:pt x="1557011" y="3151988"/>
                  </a:lnTo>
                  <a:lnTo>
                    <a:pt x="1560494" y="3151781"/>
                  </a:lnTo>
                  <a:lnTo>
                    <a:pt x="1563977" y="3151112"/>
                  </a:lnTo>
                  <a:lnTo>
                    <a:pt x="1567461" y="3150443"/>
                  </a:lnTo>
                  <a:lnTo>
                    <a:pt x="1570944" y="3150471"/>
                  </a:lnTo>
                  <a:lnTo>
                    <a:pt x="1574427" y="3149804"/>
                  </a:lnTo>
                  <a:lnTo>
                    <a:pt x="1577910" y="3149137"/>
                  </a:lnTo>
                  <a:lnTo>
                    <a:pt x="1581394" y="3150555"/>
                  </a:lnTo>
                  <a:lnTo>
                    <a:pt x="1584877" y="3149893"/>
                  </a:lnTo>
                  <a:lnTo>
                    <a:pt x="1588360" y="3149230"/>
                  </a:lnTo>
                  <a:lnTo>
                    <a:pt x="1591843" y="3148568"/>
                  </a:lnTo>
                  <a:lnTo>
                    <a:pt x="1595327" y="3149522"/>
                  </a:lnTo>
                  <a:lnTo>
                    <a:pt x="1598810" y="3148863"/>
                  </a:lnTo>
                  <a:lnTo>
                    <a:pt x="1602293" y="3148205"/>
                  </a:lnTo>
                  <a:lnTo>
                    <a:pt x="1605776" y="3152550"/>
                  </a:lnTo>
                  <a:lnTo>
                    <a:pt x="1609260" y="3151901"/>
                  </a:lnTo>
                  <a:lnTo>
                    <a:pt x="1612743" y="3151252"/>
                  </a:lnTo>
                  <a:lnTo>
                    <a:pt x="1616226" y="3151065"/>
                  </a:lnTo>
                  <a:lnTo>
                    <a:pt x="1619709" y="3150486"/>
                  </a:lnTo>
                  <a:lnTo>
                    <a:pt x="1623193" y="3149908"/>
                  </a:lnTo>
                  <a:lnTo>
                    <a:pt x="1626676" y="3149330"/>
                  </a:lnTo>
                  <a:lnTo>
                    <a:pt x="1630159" y="3154461"/>
                  </a:lnTo>
                  <a:lnTo>
                    <a:pt x="1633642" y="3153825"/>
                  </a:lnTo>
                  <a:lnTo>
                    <a:pt x="1637126" y="3153189"/>
                  </a:lnTo>
                  <a:lnTo>
                    <a:pt x="1640609" y="3152554"/>
                  </a:lnTo>
                  <a:lnTo>
                    <a:pt x="1644092" y="3151919"/>
                  </a:lnTo>
                  <a:lnTo>
                    <a:pt x="1647575" y="3151284"/>
                  </a:lnTo>
                  <a:lnTo>
                    <a:pt x="1651059" y="3151987"/>
                  </a:lnTo>
                  <a:lnTo>
                    <a:pt x="1654542" y="3151421"/>
                  </a:lnTo>
                  <a:lnTo>
                    <a:pt x="1658025" y="3150856"/>
                  </a:lnTo>
                  <a:lnTo>
                    <a:pt x="1661508" y="3156957"/>
                  </a:lnTo>
                  <a:lnTo>
                    <a:pt x="1664992" y="3156337"/>
                  </a:lnTo>
                  <a:lnTo>
                    <a:pt x="1668475" y="3155718"/>
                  </a:lnTo>
                  <a:lnTo>
                    <a:pt x="1671958" y="3155098"/>
                  </a:lnTo>
                  <a:lnTo>
                    <a:pt x="1675441" y="3162552"/>
                  </a:lnTo>
                  <a:lnTo>
                    <a:pt x="1678925" y="3161947"/>
                  </a:lnTo>
                  <a:lnTo>
                    <a:pt x="1682408" y="3161342"/>
                  </a:lnTo>
                  <a:lnTo>
                    <a:pt x="1685891" y="3161345"/>
                  </a:lnTo>
                  <a:lnTo>
                    <a:pt x="1689374" y="3160741"/>
                  </a:lnTo>
                  <a:lnTo>
                    <a:pt x="1692858" y="3160138"/>
                  </a:lnTo>
                  <a:lnTo>
                    <a:pt x="1696341" y="3159535"/>
                  </a:lnTo>
                  <a:lnTo>
                    <a:pt x="1699824" y="3158932"/>
                  </a:lnTo>
                  <a:lnTo>
                    <a:pt x="1703307" y="3158330"/>
                  </a:lnTo>
                  <a:lnTo>
                    <a:pt x="1706791" y="3157727"/>
                  </a:lnTo>
                  <a:lnTo>
                    <a:pt x="1710274" y="3160566"/>
                  </a:lnTo>
                  <a:lnTo>
                    <a:pt x="1713757" y="3159970"/>
                  </a:lnTo>
                  <a:lnTo>
                    <a:pt x="1717240" y="3159374"/>
                  </a:lnTo>
                  <a:lnTo>
                    <a:pt x="1720723" y="3159581"/>
                  </a:lnTo>
                  <a:lnTo>
                    <a:pt x="1724207" y="3158987"/>
                  </a:lnTo>
                  <a:lnTo>
                    <a:pt x="1727690" y="3158393"/>
                  </a:lnTo>
                  <a:lnTo>
                    <a:pt x="1731173" y="3158802"/>
                  </a:lnTo>
                  <a:lnTo>
                    <a:pt x="1734656" y="3158211"/>
                  </a:lnTo>
                  <a:lnTo>
                    <a:pt x="1738140" y="3157619"/>
                  </a:lnTo>
                  <a:lnTo>
                    <a:pt x="1741623" y="3157027"/>
                  </a:lnTo>
                  <a:lnTo>
                    <a:pt x="1741623" y="3157228"/>
                  </a:lnTo>
                  <a:lnTo>
                    <a:pt x="1745106" y="3156637"/>
                  </a:lnTo>
                  <a:lnTo>
                    <a:pt x="1748589" y="3156047"/>
                  </a:lnTo>
                  <a:lnTo>
                    <a:pt x="1752073" y="3155456"/>
                  </a:lnTo>
                  <a:lnTo>
                    <a:pt x="1755556" y="3155068"/>
                  </a:lnTo>
                  <a:lnTo>
                    <a:pt x="1759039" y="3154478"/>
                  </a:lnTo>
                  <a:lnTo>
                    <a:pt x="1762522" y="3153889"/>
                  </a:lnTo>
                  <a:lnTo>
                    <a:pt x="1766006" y="3153907"/>
                  </a:lnTo>
                  <a:lnTo>
                    <a:pt x="1769489" y="3153319"/>
                  </a:lnTo>
                  <a:lnTo>
                    <a:pt x="1772972" y="3152731"/>
                  </a:lnTo>
                  <a:lnTo>
                    <a:pt x="1776455" y="3152565"/>
                  </a:lnTo>
                  <a:lnTo>
                    <a:pt x="1779939" y="3152101"/>
                  </a:lnTo>
                  <a:lnTo>
                    <a:pt x="1783422" y="3151639"/>
                  </a:lnTo>
                  <a:lnTo>
                    <a:pt x="1786905" y="3151176"/>
                  </a:lnTo>
                  <a:lnTo>
                    <a:pt x="1790388" y="3151825"/>
                  </a:lnTo>
                  <a:lnTo>
                    <a:pt x="1793872" y="3151242"/>
                  </a:lnTo>
                  <a:lnTo>
                    <a:pt x="1797355" y="3150659"/>
                  </a:lnTo>
                  <a:lnTo>
                    <a:pt x="1800838" y="3150279"/>
                  </a:lnTo>
                  <a:lnTo>
                    <a:pt x="1804321" y="3149696"/>
                  </a:lnTo>
                  <a:lnTo>
                    <a:pt x="1807805" y="3149114"/>
                  </a:lnTo>
                  <a:lnTo>
                    <a:pt x="1811288" y="3150956"/>
                  </a:lnTo>
                  <a:lnTo>
                    <a:pt x="1814771" y="3150378"/>
                  </a:lnTo>
                  <a:lnTo>
                    <a:pt x="1818254" y="3149800"/>
                  </a:lnTo>
                  <a:lnTo>
                    <a:pt x="1821738" y="3149223"/>
                  </a:lnTo>
                  <a:lnTo>
                    <a:pt x="1825221" y="3150052"/>
                  </a:lnTo>
                  <a:lnTo>
                    <a:pt x="1828704" y="3149477"/>
                  </a:lnTo>
                  <a:lnTo>
                    <a:pt x="1832187" y="3148902"/>
                  </a:lnTo>
                  <a:lnTo>
                    <a:pt x="1835671" y="3153669"/>
                  </a:lnTo>
                  <a:lnTo>
                    <a:pt x="1839154" y="3153102"/>
                  </a:lnTo>
                  <a:lnTo>
                    <a:pt x="1842637" y="3152536"/>
                  </a:lnTo>
                  <a:lnTo>
                    <a:pt x="1846120" y="3153528"/>
                  </a:lnTo>
                  <a:lnTo>
                    <a:pt x="1849604" y="3152965"/>
                  </a:lnTo>
                  <a:lnTo>
                    <a:pt x="1853087" y="3152402"/>
                  </a:lnTo>
                  <a:lnTo>
                    <a:pt x="1856570" y="3154924"/>
                  </a:lnTo>
                  <a:lnTo>
                    <a:pt x="1860053" y="3154366"/>
                  </a:lnTo>
                  <a:lnTo>
                    <a:pt x="1863537" y="3153808"/>
                  </a:lnTo>
                  <a:lnTo>
                    <a:pt x="1867020" y="3153251"/>
                  </a:lnTo>
                  <a:lnTo>
                    <a:pt x="1870503" y="3157242"/>
                  </a:lnTo>
                  <a:lnTo>
                    <a:pt x="1873986" y="3156692"/>
                  </a:lnTo>
                  <a:lnTo>
                    <a:pt x="1877470" y="3156142"/>
                  </a:lnTo>
                  <a:lnTo>
                    <a:pt x="1880953" y="3162754"/>
                  </a:lnTo>
                  <a:lnTo>
                    <a:pt x="1884436" y="3162215"/>
                  </a:lnTo>
                  <a:lnTo>
                    <a:pt x="1887919" y="3161677"/>
                  </a:lnTo>
                  <a:lnTo>
                    <a:pt x="1891403" y="3164177"/>
                  </a:lnTo>
                  <a:lnTo>
                    <a:pt x="1894886" y="3163643"/>
                  </a:lnTo>
                  <a:lnTo>
                    <a:pt x="1898369" y="3163110"/>
                  </a:lnTo>
                  <a:lnTo>
                    <a:pt x="1901852" y="3162576"/>
                  </a:lnTo>
                  <a:lnTo>
                    <a:pt x="1905336" y="3162931"/>
                  </a:lnTo>
                  <a:lnTo>
                    <a:pt x="1908819" y="3162400"/>
                  </a:lnTo>
                  <a:lnTo>
                    <a:pt x="1912302" y="3161868"/>
                  </a:lnTo>
                  <a:lnTo>
                    <a:pt x="1915785" y="3162754"/>
                  </a:lnTo>
                  <a:lnTo>
                    <a:pt x="1919269" y="3162225"/>
                  </a:lnTo>
                  <a:lnTo>
                    <a:pt x="1922752" y="3161696"/>
                  </a:lnTo>
                  <a:lnTo>
                    <a:pt x="1926235" y="3163803"/>
                  </a:lnTo>
                  <a:lnTo>
                    <a:pt x="1929718" y="3163278"/>
                  </a:lnTo>
                  <a:lnTo>
                    <a:pt x="1933202" y="3162754"/>
                  </a:lnTo>
                  <a:lnTo>
                    <a:pt x="1936685" y="3162405"/>
                  </a:lnTo>
                  <a:lnTo>
                    <a:pt x="1940168" y="3161881"/>
                  </a:lnTo>
                  <a:lnTo>
                    <a:pt x="1943651" y="3161357"/>
                  </a:lnTo>
                  <a:lnTo>
                    <a:pt x="1947135" y="3160834"/>
                  </a:lnTo>
                  <a:lnTo>
                    <a:pt x="1950618" y="3160310"/>
                  </a:lnTo>
                  <a:lnTo>
                    <a:pt x="1954101" y="3159787"/>
                  </a:lnTo>
                  <a:lnTo>
                    <a:pt x="1957584" y="3159264"/>
                  </a:lnTo>
                  <a:lnTo>
                    <a:pt x="1961068" y="3161917"/>
                  </a:lnTo>
                  <a:lnTo>
                    <a:pt x="1964551" y="3161451"/>
                  </a:lnTo>
                  <a:lnTo>
                    <a:pt x="1968034" y="3160986"/>
                  </a:lnTo>
                  <a:lnTo>
                    <a:pt x="1971517" y="3163096"/>
                  </a:lnTo>
                  <a:lnTo>
                    <a:pt x="1975001" y="3162583"/>
                  </a:lnTo>
                  <a:lnTo>
                    <a:pt x="1978484" y="3162069"/>
                  </a:lnTo>
                  <a:lnTo>
                    <a:pt x="1981967" y="3161556"/>
                  </a:lnTo>
                  <a:lnTo>
                    <a:pt x="1985450" y="3161678"/>
                  </a:lnTo>
                  <a:lnTo>
                    <a:pt x="1988934" y="3161297"/>
                  </a:lnTo>
                  <a:lnTo>
                    <a:pt x="1992417" y="3160915"/>
                  </a:lnTo>
                  <a:lnTo>
                    <a:pt x="1995900" y="3160535"/>
                  </a:lnTo>
                  <a:lnTo>
                    <a:pt x="1999383" y="3160154"/>
                  </a:lnTo>
                  <a:lnTo>
                    <a:pt x="2002867" y="3159774"/>
                  </a:lnTo>
                  <a:lnTo>
                    <a:pt x="2006350" y="3161061"/>
                  </a:lnTo>
                  <a:lnTo>
                    <a:pt x="2009833" y="3160554"/>
                  </a:lnTo>
                  <a:lnTo>
                    <a:pt x="2013316" y="3160046"/>
                  </a:lnTo>
                  <a:lnTo>
                    <a:pt x="2016799" y="3165741"/>
                  </a:lnTo>
                  <a:lnTo>
                    <a:pt x="2020283" y="3165243"/>
                  </a:lnTo>
                  <a:lnTo>
                    <a:pt x="2023766" y="3164745"/>
                  </a:lnTo>
                  <a:lnTo>
                    <a:pt x="2027249" y="3164247"/>
                  </a:lnTo>
                  <a:lnTo>
                    <a:pt x="2030732" y="3163749"/>
                  </a:lnTo>
                  <a:lnTo>
                    <a:pt x="2034216" y="3163252"/>
                  </a:lnTo>
                  <a:lnTo>
                    <a:pt x="2037699" y="3162754"/>
                  </a:lnTo>
                  <a:lnTo>
                    <a:pt x="2041182" y="3164892"/>
                  </a:lnTo>
                  <a:lnTo>
                    <a:pt x="2044665" y="3164398"/>
                  </a:lnTo>
                  <a:lnTo>
                    <a:pt x="2048149" y="3163905"/>
                  </a:lnTo>
                  <a:lnTo>
                    <a:pt x="2051632" y="3166498"/>
                  </a:lnTo>
                  <a:lnTo>
                    <a:pt x="2055115" y="3166009"/>
                  </a:lnTo>
                  <a:lnTo>
                    <a:pt x="2058598" y="3165520"/>
                  </a:lnTo>
                  <a:lnTo>
                    <a:pt x="2062082" y="3165032"/>
                  </a:lnTo>
                  <a:lnTo>
                    <a:pt x="2065565" y="3165028"/>
                  </a:lnTo>
                  <a:lnTo>
                    <a:pt x="2069048" y="3164540"/>
                  </a:lnTo>
                  <a:lnTo>
                    <a:pt x="2072531" y="3164053"/>
                  </a:lnTo>
                  <a:lnTo>
                    <a:pt x="2076015" y="3163728"/>
                  </a:lnTo>
                  <a:lnTo>
                    <a:pt x="2079498" y="3163241"/>
                  </a:lnTo>
                  <a:lnTo>
                    <a:pt x="2082981" y="3162754"/>
                  </a:lnTo>
                  <a:lnTo>
                    <a:pt x="2086464" y="3162754"/>
                  </a:lnTo>
                  <a:lnTo>
                    <a:pt x="2089948" y="3162268"/>
                  </a:lnTo>
                  <a:lnTo>
                    <a:pt x="2093431" y="3161783"/>
                  </a:lnTo>
                  <a:lnTo>
                    <a:pt x="2096914" y="3161622"/>
                  </a:lnTo>
                  <a:lnTo>
                    <a:pt x="2100397" y="3161137"/>
                  </a:lnTo>
                  <a:lnTo>
                    <a:pt x="2103881" y="3160653"/>
                  </a:lnTo>
                  <a:lnTo>
                    <a:pt x="2107364" y="3160168"/>
                  </a:lnTo>
                  <a:lnTo>
                    <a:pt x="2110847" y="3160172"/>
                  </a:lnTo>
                  <a:lnTo>
                    <a:pt x="2114330" y="3159689"/>
                  </a:lnTo>
                  <a:lnTo>
                    <a:pt x="2117814" y="3159205"/>
                  </a:lnTo>
                  <a:lnTo>
                    <a:pt x="2121297" y="3160023"/>
                  </a:lnTo>
                  <a:lnTo>
                    <a:pt x="2124780" y="3159542"/>
                  </a:lnTo>
                  <a:lnTo>
                    <a:pt x="2128263" y="3159060"/>
                  </a:lnTo>
                  <a:lnTo>
                    <a:pt x="2131747" y="3159067"/>
                  </a:lnTo>
                  <a:lnTo>
                    <a:pt x="2135230" y="3158586"/>
                  </a:lnTo>
                  <a:lnTo>
                    <a:pt x="2138713" y="3158106"/>
                  </a:lnTo>
                  <a:lnTo>
                    <a:pt x="2142196" y="3157626"/>
                  </a:lnTo>
                  <a:lnTo>
                    <a:pt x="2145680" y="3158811"/>
                  </a:lnTo>
                  <a:lnTo>
                    <a:pt x="2149163" y="3158382"/>
                  </a:lnTo>
                  <a:lnTo>
                    <a:pt x="2152646" y="3157954"/>
                  </a:lnTo>
                  <a:lnTo>
                    <a:pt x="2156129" y="3158144"/>
                  </a:lnTo>
                  <a:lnTo>
                    <a:pt x="2159613" y="3157668"/>
                  </a:lnTo>
                  <a:lnTo>
                    <a:pt x="2163096" y="3157192"/>
                  </a:lnTo>
                  <a:lnTo>
                    <a:pt x="2166579" y="3158006"/>
                  </a:lnTo>
                  <a:lnTo>
                    <a:pt x="2170062" y="3157532"/>
                  </a:lnTo>
                  <a:lnTo>
                    <a:pt x="2173546" y="3157058"/>
                  </a:lnTo>
                  <a:lnTo>
                    <a:pt x="2177029" y="3156585"/>
                  </a:lnTo>
                  <a:lnTo>
                    <a:pt x="2177029" y="3156746"/>
                  </a:lnTo>
                  <a:lnTo>
                    <a:pt x="2177029" y="3156907"/>
                  </a:lnTo>
                  <a:lnTo>
                    <a:pt x="2177029" y="3157068"/>
                  </a:lnTo>
                  <a:lnTo>
                    <a:pt x="2177029" y="3157228"/>
                  </a:lnTo>
                  <a:lnTo>
                    <a:pt x="2177029" y="3157389"/>
                  </a:lnTo>
                  <a:lnTo>
                    <a:pt x="2177029" y="3157549"/>
                  </a:lnTo>
                  <a:lnTo>
                    <a:pt x="2177029" y="3157709"/>
                  </a:lnTo>
                  <a:lnTo>
                    <a:pt x="2177029" y="3157869"/>
                  </a:lnTo>
                  <a:lnTo>
                    <a:pt x="2177029" y="3158029"/>
                  </a:lnTo>
                  <a:lnTo>
                    <a:pt x="2177029" y="3158189"/>
                  </a:lnTo>
                  <a:lnTo>
                    <a:pt x="2177029" y="3158349"/>
                  </a:lnTo>
                  <a:lnTo>
                    <a:pt x="2177029" y="3158508"/>
                  </a:lnTo>
                  <a:lnTo>
                    <a:pt x="2177029" y="3158667"/>
                  </a:lnTo>
                  <a:lnTo>
                    <a:pt x="2177029" y="3158826"/>
                  </a:lnTo>
                  <a:lnTo>
                    <a:pt x="2177029" y="3158985"/>
                  </a:lnTo>
                  <a:lnTo>
                    <a:pt x="2177029" y="3159144"/>
                  </a:lnTo>
                  <a:lnTo>
                    <a:pt x="2177029" y="3159303"/>
                  </a:lnTo>
                  <a:lnTo>
                    <a:pt x="2177029" y="3159461"/>
                  </a:lnTo>
                  <a:lnTo>
                    <a:pt x="2177029" y="3159620"/>
                  </a:lnTo>
                  <a:lnTo>
                    <a:pt x="2177029" y="3159778"/>
                  </a:lnTo>
                  <a:lnTo>
                    <a:pt x="2180512" y="3159308"/>
                  </a:lnTo>
                  <a:lnTo>
                    <a:pt x="2183995" y="3158839"/>
                  </a:lnTo>
                  <a:lnTo>
                    <a:pt x="2187479" y="3158370"/>
                  </a:lnTo>
                  <a:lnTo>
                    <a:pt x="2190962" y="3158377"/>
                  </a:lnTo>
                  <a:lnTo>
                    <a:pt x="2194445" y="3157909"/>
                  </a:lnTo>
                  <a:lnTo>
                    <a:pt x="2197928" y="3157441"/>
                  </a:lnTo>
                  <a:lnTo>
                    <a:pt x="2201412" y="3159341"/>
                  </a:lnTo>
                  <a:lnTo>
                    <a:pt x="2204895" y="3158877"/>
                  </a:lnTo>
                  <a:lnTo>
                    <a:pt x="2208378" y="3158412"/>
                  </a:lnTo>
                  <a:lnTo>
                    <a:pt x="2211861" y="3159669"/>
                  </a:lnTo>
                  <a:lnTo>
                    <a:pt x="2215345" y="3159207"/>
                  </a:lnTo>
                  <a:lnTo>
                    <a:pt x="2218828" y="3158745"/>
                  </a:lnTo>
                  <a:lnTo>
                    <a:pt x="2222311" y="3158283"/>
                  </a:lnTo>
                  <a:lnTo>
                    <a:pt x="2225794" y="3158290"/>
                  </a:lnTo>
                  <a:lnTo>
                    <a:pt x="2229278" y="3157829"/>
                  </a:lnTo>
                  <a:lnTo>
                    <a:pt x="2232761" y="3157369"/>
                  </a:lnTo>
                  <a:lnTo>
                    <a:pt x="2236244" y="3158312"/>
                  </a:lnTo>
                  <a:lnTo>
                    <a:pt x="2239727" y="3157853"/>
                  </a:lnTo>
                  <a:lnTo>
                    <a:pt x="2243211" y="3157394"/>
                  </a:lnTo>
                  <a:lnTo>
                    <a:pt x="2246694" y="3157091"/>
                  </a:lnTo>
                  <a:lnTo>
                    <a:pt x="2250177" y="3156633"/>
                  </a:lnTo>
                  <a:lnTo>
                    <a:pt x="2253660" y="3156175"/>
                  </a:lnTo>
                  <a:lnTo>
                    <a:pt x="2257144" y="3155717"/>
                  </a:lnTo>
                  <a:lnTo>
                    <a:pt x="2260627" y="3155774"/>
                  </a:lnTo>
                  <a:lnTo>
                    <a:pt x="2264110" y="3155365"/>
                  </a:lnTo>
                  <a:lnTo>
                    <a:pt x="2267593" y="3154955"/>
                  </a:lnTo>
                  <a:lnTo>
                    <a:pt x="2271077" y="3154859"/>
                  </a:lnTo>
                  <a:lnTo>
                    <a:pt x="2274560" y="3154450"/>
                  </a:lnTo>
                  <a:lnTo>
                    <a:pt x="2278043" y="3154042"/>
                  </a:lnTo>
                  <a:lnTo>
                    <a:pt x="2281526" y="3154552"/>
                  </a:lnTo>
                  <a:lnTo>
                    <a:pt x="2285010" y="3154098"/>
                  </a:lnTo>
                  <a:lnTo>
                    <a:pt x="2288493" y="3153644"/>
                  </a:lnTo>
                  <a:lnTo>
                    <a:pt x="2291976" y="3153969"/>
                  </a:lnTo>
                  <a:lnTo>
                    <a:pt x="2295459" y="3153516"/>
                  </a:lnTo>
                  <a:lnTo>
                    <a:pt x="2298942" y="3153063"/>
                  </a:lnTo>
                  <a:lnTo>
                    <a:pt x="2302426" y="3152611"/>
                  </a:lnTo>
                  <a:lnTo>
                    <a:pt x="2305909" y="3152470"/>
                  </a:lnTo>
                  <a:lnTo>
                    <a:pt x="2309392" y="3152018"/>
                  </a:lnTo>
                  <a:lnTo>
                    <a:pt x="2312875" y="3151566"/>
                  </a:lnTo>
                  <a:lnTo>
                    <a:pt x="2316359" y="3154064"/>
                  </a:lnTo>
                  <a:lnTo>
                    <a:pt x="2319842" y="3153616"/>
                  </a:lnTo>
                  <a:lnTo>
                    <a:pt x="2323325" y="3153168"/>
                  </a:lnTo>
                  <a:lnTo>
                    <a:pt x="2326808" y="3156105"/>
                  </a:lnTo>
                  <a:lnTo>
                    <a:pt x="2330292" y="3155754"/>
                  </a:lnTo>
                  <a:lnTo>
                    <a:pt x="2333775" y="3155402"/>
                  </a:lnTo>
                  <a:lnTo>
                    <a:pt x="2337258" y="3155051"/>
                  </a:lnTo>
                  <a:lnTo>
                    <a:pt x="2340741" y="3156424"/>
                  </a:lnTo>
                  <a:lnTo>
                    <a:pt x="2344225" y="3155984"/>
                  </a:lnTo>
                  <a:lnTo>
                    <a:pt x="2347708" y="3155543"/>
                  </a:lnTo>
                  <a:lnTo>
                    <a:pt x="2351191" y="3155404"/>
                  </a:lnTo>
                  <a:lnTo>
                    <a:pt x="2354674" y="3154964"/>
                  </a:lnTo>
                  <a:lnTo>
                    <a:pt x="2358158" y="3154524"/>
                  </a:lnTo>
                  <a:lnTo>
                    <a:pt x="2361641" y="3156184"/>
                  </a:lnTo>
                  <a:lnTo>
                    <a:pt x="2365124" y="3155747"/>
                  </a:lnTo>
                  <a:lnTo>
                    <a:pt x="2368607" y="3155310"/>
                  </a:lnTo>
                  <a:lnTo>
                    <a:pt x="2372091" y="3157690"/>
                  </a:lnTo>
                  <a:lnTo>
                    <a:pt x="2375574" y="3157257"/>
                  </a:lnTo>
                  <a:lnTo>
                    <a:pt x="2379057" y="3156823"/>
                  </a:lnTo>
                  <a:lnTo>
                    <a:pt x="2382540" y="3156390"/>
                  </a:lnTo>
                  <a:lnTo>
                    <a:pt x="2386024" y="3157134"/>
                  </a:lnTo>
                  <a:lnTo>
                    <a:pt x="2389507" y="3156703"/>
                  </a:lnTo>
                  <a:lnTo>
                    <a:pt x="2392990" y="3156272"/>
                  </a:lnTo>
                  <a:lnTo>
                    <a:pt x="2396473" y="3158902"/>
                  </a:lnTo>
                  <a:lnTo>
                    <a:pt x="2399957" y="3158474"/>
                  </a:lnTo>
                  <a:lnTo>
                    <a:pt x="2403440" y="3158047"/>
                  </a:lnTo>
                  <a:lnTo>
                    <a:pt x="2406923" y="3161636"/>
                  </a:lnTo>
                  <a:lnTo>
                    <a:pt x="2410406" y="3161257"/>
                  </a:lnTo>
                  <a:lnTo>
                    <a:pt x="2413890" y="3160878"/>
                  </a:lnTo>
                  <a:lnTo>
                    <a:pt x="2417373" y="3160499"/>
                  </a:lnTo>
                  <a:lnTo>
                    <a:pt x="2420856" y="3161110"/>
                  </a:lnTo>
                  <a:lnTo>
                    <a:pt x="2424339" y="3160732"/>
                  </a:lnTo>
                  <a:lnTo>
                    <a:pt x="2427823" y="3160355"/>
                  </a:lnTo>
                  <a:lnTo>
                    <a:pt x="2431306" y="3160374"/>
                  </a:lnTo>
                  <a:lnTo>
                    <a:pt x="2434789" y="3159954"/>
                  </a:lnTo>
                  <a:lnTo>
                    <a:pt x="2438272" y="3159535"/>
                  </a:lnTo>
                  <a:lnTo>
                    <a:pt x="2441756" y="3159398"/>
                  </a:lnTo>
                  <a:lnTo>
                    <a:pt x="2445239" y="3158979"/>
                  </a:lnTo>
                  <a:lnTo>
                    <a:pt x="2448722" y="3158560"/>
                  </a:lnTo>
                  <a:lnTo>
                    <a:pt x="2452205" y="3159694"/>
                  </a:lnTo>
                  <a:lnTo>
                    <a:pt x="2455689" y="3159277"/>
                  </a:lnTo>
                  <a:lnTo>
                    <a:pt x="2459172" y="3158860"/>
                  </a:lnTo>
                  <a:lnTo>
                    <a:pt x="2462655" y="3158444"/>
                  </a:lnTo>
                  <a:lnTo>
                    <a:pt x="2466138" y="3163301"/>
                  </a:lnTo>
                  <a:lnTo>
                    <a:pt x="2469622" y="3162891"/>
                  </a:lnTo>
                  <a:lnTo>
                    <a:pt x="2473105" y="3162481"/>
                  </a:lnTo>
                  <a:lnTo>
                    <a:pt x="2476588" y="3162070"/>
                  </a:lnTo>
                  <a:lnTo>
                    <a:pt x="2480071" y="3161660"/>
                  </a:lnTo>
                  <a:lnTo>
                    <a:pt x="2483555" y="3161250"/>
                  </a:lnTo>
                  <a:lnTo>
                    <a:pt x="2487038" y="3160978"/>
                  </a:lnTo>
                  <a:lnTo>
                    <a:pt x="2490521" y="3160569"/>
                  </a:lnTo>
                  <a:lnTo>
                    <a:pt x="2494004" y="3160159"/>
                  </a:lnTo>
                  <a:lnTo>
                    <a:pt x="2497488" y="3159750"/>
                  </a:lnTo>
                  <a:lnTo>
                    <a:pt x="2500971" y="3159753"/>
                  </a:lnTo>
                  <a:lnTo>
                    <a:pt x="2504454" y="3159804"/>
                  </a:lnTo>
                  <a:lnTo>
                    <a:pt x="2507937" y="3159856"/>
                  </a:lnTo>
                  <a:lnTo>
                    <a:pt x="2511421" y="3160773"/>
                  </a:lnTo>
                  <a:lnTo>
                    <a:pt x="2514904" y="3160450"/>
                  </a:lnTo>
                  <a:lnTo>
                    <a:pt x="2518387" y="3160128"/>
                  </a:lnTo>
                  <a:lnTo>
                    <a:pt x="2521870" y="3161679"/>
                  </a:lnTo>
                  <a:lnTo>
                    <a:pt x="2525354" y="3161275"/>
                  </a:lnTo>
                  <a:lnTo>
                    <a:pt x="2528837" y="3160872"/>
                  </a:lnTo>
                  <a:lnTo>
                    <a:pt x="2532320" y="3161145"/>
                  </a:lnTo>
                  <a:lnTo>
                    <a:pt x="2535803" y="3160743"/>
                  </a:lnTo>
                  <a:lnTo>
                    <a:pt x="2539287" y="3160341"/>
                  </a:lnTo>
                  <a:lnTo>
                    <a:pt x="2542770" y="3159939"/>
                  </a:lnTo>
                  <a:lnTo>
                    <a:pt x="2546253" y="3160751"/>
                  </a:lnTo>
                  <a:lnTo>
                    <a:pt x="2549736" y="3160351"/>
                  </a:lnTo>
                  <a:lnTo>
                    <a:pt x="2553220" y="3159951"/>
                  </a:lnTo>
                  <a:lnTo>
                    <a:pt x="2556703" y="3162489"/>
                  </a:lnTo>
                  <a:lnTo>
                    <a:pt x="2560186" y="3162093"/>
                  </a:lnTo>
                  <a:lnTo>
                    <a:pt x="2563669" y="3161696"/>
                  </a:lnTo>
                  <a:lnTo>
                    <a:pt x="2567153" y="3161565"/>
                  </a:lnTo>
                  <a:lnTo>
                    <a:pt x="2570636" y="3161169"/>
                  </a:lnTo>
                  <a:lnTo>
                    <a:pt x="2574119" y="3160773"/>
                  </a:lnTo>
                  <a:lnTo>
                    <a:pt x="2577602" y="3160377"/>
                  </a:lnTo>
                  <a:lnTo>
                    <a:pt x="2581085" y="3162098"/>
                  </a:lnTo>
                  <a:lnTo>
                    <a:pt x="2584569" y="3161705"/>
                  </a:lnTo>
                  <a:lnTo>
                    <a:pt x="2588052" y="3161311"/>
                  </a:lnTo>
                  <a:lnTo>
                    <a:pt x="2591535" y="3162754"/>
                  </a:lnTo>
                  <a:lnTo>
                    <a:pt x="2595018" y="3162363"/>
                  </a:lnTo>
                  <a:lnTo>
                    <a:pt x="2598502" y="3161972"/>
                  </a:lnTo>
                  <a:lnTo>
                    <a:pt x="2601985" y="3162494"/>
                  </a:lnTo>
                  <a:lnTo>
                    <a:pt x="2605468" y="3162104"/>
                  </a:lnTo>
                  <a:lnTo>
                    <a:pt x="2608951" y="3161715"/>
                  </a:lnTo>
                  <a:lnTo>
                    <a:pt x="2612435" y="3161325"/>
                  </a:lnTo>
                  <a:lnTo>
                    <a:pt x="2612435" y="3161455"/>
                  </a:lnTo>
                  <a:lnTo>
                    <a:pt x="2612435" y="3161586"/>
                  </a:lnTo>
                  <a:lnTo>
                    <a:pt x="2612435" y="3161716"/>
                  </a:lnTo>
                  <a:lnTo>
                    <a:pt x="2612435" y="3161846"/>
                  </a:lnTo>
                  <a:lnTo>
                    <a:pt x="2612435" y="3161976"/>
                  </a:lnTo>
                  <a:lnTo>
                    <a:pt x="2612435" y="3162106"/>
                  </a:lnTo>
                  <a:lnTo>
                    <a:pt x="2612435" y="3162236"/>
                  </a:lnTo>
                  <a:lnTo>
                    <a:pt x="2612435" y="3162366"/>
                  </a:lnTo>
                  <a:lnTo>
                    <a:pt x="2612435" y="3162495"/>
                  </a:lnTo>
                  <a:lnTo>
                    <a:pt x="2612435" y="3162625"/>
                  </a:lnTo>
                  <a:lnTo>
                    <a:pt x="2612435" y="3162754"/>
                  </a:lnTo>
                  <a:lnTo>
                    <a:pt x="2612435" y="3162883"/>
                  </a:lnTo>
                  <a:lnTo>
                    <a:pt x="2612435" y="3163012"/>
                  </a:lnTo>
                  <a:lnTo>
                    <a:pt x="2612435" y="3163142"/>
                  </a:lnTo>
                  <a:lnTo>
                    <a:pt x="2615918" y="3162793"/>
                  </a:lnTo>
                  <a:lnTo>
                    <a:pt x="2619401" y="3162445"/>
                  </a:lnTo>
                  <a:lnTo>
                    <a:pt x="2622884" y="3162097"/>
                  </a:lnTo>
                  <a:lnTo>
                    <a:pt x="2626368" y="3161851"/>
                  </a:lnTo>
                  <a:lnTo>
                    <a:pt x="2629851" y="3161464"/>
                  </a:lnTo>
                  <a:lnTo>
                    <a:pt x="2633334" y="3161077"/>
                  </a:lnTo>
                  <a:lnTo>
                    <a:pt x="2636817" y="3160691"/>
                  </a:lnTo>
                  <a:lnTo>
                    <a:pt x="2640301" y="3160304"/>
                  </a:lnTo>
                  <a:lnTo>
                    <a:pt x="2643784" y="3159917"/>
                  </a:lnTo>
                  <a:lnTo>
                    <a:pt x="2647267" y="3161086"/>
                  </a:lnTo>
                  <a:lnTo>
                    <a:pt x="2650750" y="3160701"/>
                  </a:lnTo>
                  <a:lnTo>
                    <a:pt x="2654234" y="3160317"/>
                  </a:lnTo>
                  <a:lnTo>
                    <a:pt x="2657717" y="3159932"/>
                  </a:lnTo>
                  <a:lnTo>
                    <a:pt x="2661200" y="3159581"/>
                  </a:lnTo>
                  <a:lnTo>
                    <a:pt x="2664683" y="3159236"/>
                  </a:lnTo>
                  <a:lnTo>
                    <a:pt x="2668167" y="3158892"/>
                  </a:lnTo>
                  <a:lnTo>
                    <a:pt x="2671650" y="3158785"/>
                  </a:lnTo>
                  <a:lnTo>
                    <a:pt x="2675133" y="3158401"/>
                  </a:lnTo>
                  <a:lnTo>
                    <a:pt x="2678616" y="3158018"/>
                  </a:lnTo>
                  <a:lnTo>
                    <a:pt x="2682100" y="3160981"/>
                  </a:lnTo>
                  <a:lnTo>
                    <a:pt x="2685583" y="3160601"/>
                  </a:lnTo>
                  <a:lnTo>
                    <a:pt x="2689066" y="3160221"/>
                  </a:lnTo>
                  <a:lnTo>
                    <a:pt x="2692549" y="3159842"/>
                  </a:lnTo>
                  <a:lnTo>
                    <a:pt x="2696033" y="3162791"/>
                  </a:lnTo>
                  <a:lnTo>
                    <a:pt x="2699516" y="3162453"/>
                  </a:lnTo>
                  <a:lnTo>
                    <a:pt x="2702999" y="3162116"/>
                  </a:lnTo>
                  <a:lnTo>
                    <a:pt x="2706482" y="3163377"/>
                  </a:lnTo>
                  <a:lnTo>
                    <a:pt x="2709966" y="3163003"/>
                  </a:lnTo>
                  <a:lnTo>
                    <a:pt x="2713449" y="3162629"/>
                  </a:lnTo>
                  <a:lnTo>
                    <a:pt x="2716932" y="3163761"/>
                  </a:lnTo>
                  <a:lnTo>
                    <a:pt x="2720415" y="3163426"/>
                  </a:lnTo>
                  <a:lnTo>
                    <a:pt x="2723899" y="3163092"/>
                  </a:lnTo>
                  <a:lnTo>
                    <a:pt x="2727382" y="3168711"/>
                  </a:lnTo>
                  <a:lnTo>
                    <a:pt x="2730865" y="3168346"/>
                  </a:lnTo>
                  <a:lnTo>
                    <a:pt x="2734348" y="3167981"/>
                  </a:lnTo>
                  <a:lnTo>
                    <a:pt x="2737832" y="3167616"/>
                  </a:lnTo>
                  <a:lnTo>
                    <a:pt x="2741315" y="3168206"/>
                  </a:lnTo>
                  <a:lnTo>
                    <a:pt x="2744798" y="3167842"/>
                  </a:lnTo>
                  <a:lnTo>
                    <a:pt x="2748281" y="3167478"/>
                  </a:lnTo>
                  <a:lnTo>
                    <a:pt x="2751765" y="3167591"/>
                  </a:lnTo>
                  <a:lnTo>
                    <a:pt x="2755248" y="3167228"/>
                  </a:lnTo>
                  <a:lnTo>
                    <a:pt x="2758731" y="3166865"/>
                  </a:lnTo>
                  <a:lnTo>
                    <a:pt x="2762214" y="3168284"/>
                  </a:lnTo>
                  <a:lnTo>
                    <a:pt x="2765698" y="3167923"/>
                  </a:lnTo>
                  <a:lnTo>
                    <a:pt x="2769181" y="3167561"/>
                  </a:lnTo>
                  <a:lnTo>
                    <a:pt x="2772664" y="3167200"/>
                  </a:lnTo>
                  <a:lnTo>
                    <a:pt x="2776147" y="3168021"/>
                  </a:lnTo>
                  <a:lnTo>
                    <a:pt x="2779631" y="3167661"/>
                  </a:lnTo>
                  <a:lnTo>
                    <a:pt x="2783114" y="3167302"/>
                  </a:lnTo>
                  <a:lnTo>
                    <a:pt x="2786597" y="3167296"/>
                  </a:lnTo>
                  <a:lnTo>
                    <a:pt x="2790080" y="3166937"/>
                  </a:lnTo>
                  <a:lnTo>
                    <a:pt x="2793564" y="3166578"/>
                  </a:lnTo>
                  <a:lnTo>
                    <a:pt x="2797047" y="3167162"/>
                  </a:lnTo>
                  <a:lnTo>
                    <a:pt x="2800530" y="3166804"/>
                  </a:lnTo>
                  <a:lnTo>
                    <a:pt x="2804013" y="3166446"/>
                  </a:lnTo>
                  <a:lnTo>
                    <a:pt x="2807497" y="3167029"/>
                  </a:lnTo>
                  <a:lnTo>
                    <a:pt x="2810980" y="3166672"/>
                  </a:lnTo>
                  <a:lnTo>
                    <a:pt x="2814463" y="3166316"/>
                  </a:lnTo>
                  <a:lnTo>
                    <a:pt x="2817946" y="3165959"/>
                  </a:lnTo>
                  <a:lnTo>
                    <a:pt x="2821430" y="3165955"/>
                  </a:lnTo>
                  <a:lnTo>
                    <a:pt x="2824913" y="3165599"/>
                  </a:lnTo>
                  <a:lnTo>
                    <a:pt x="2828396" y="3165243"/>
                  </a:lnTo>
                  <a:lnTo>
                    <a:pt x="2831879" y="3165610"/>
                  </a:lnTo>
                  <a:lnTo>
                    <a:pt x="2835363" y="3165291"/>
                  </a:lnTo>
                  <a:lnTo>
                    <a:pt x="2838846" y="3164971"/>
                  </a:lnTo>
                  <a:lnTo>
                    <a:pt x="2842329" y="3166861"/>
                  </a:lnTo>
                  <a:lnTo>
                    <a:pt x="2845812" y="3166509"/>
                  </a:lnTo>
                  <a:lnTo>
                    <a:pt x="2849296" y="3166156"/>
                  </a:lnTo>
                  <a:lnTo>
                    <a:pt x="2852779" y="3165804"/>
                  </a:lnTo>
                  <a:lnTo>
                    <a:pt x="2856262" y="3166380"/>
                  </a:lnTo>
                  <a:lnTo>
                    <a:pt x="2859745" y="3166028"/>
                  </a:lnTo>
                  <a:lnTo>
                    <a:pt x="2863229" y="3165677"/>
                  </a:lnTo>
                  <a:lnTo>
                    <a:pt x="2866712" y="3165348"/>
                  </a:lnTo>
                  <a:lnTo>
                    <a:pt x="2870195" y="3165033"/>
                  </a:lnTo>
                  <a:lnTo>
                    <a:pt x="2873678" y="3164717"/>
                  </a:lnTo>
                  <a:lnTo>
                    <a:pt x="2877161" y="3164506"/>
                  </a:lnTo>
                  <a:lnTo>
                    <a:pt x="2880645" y="3164155"/>
                  </a:lnTo>
                  <a:lnTo>
                    <a:pt x="2884128" y="3163805"/>
                  </a:lnTo>
                  <a:lnTo>
                    <a:pt x="2887611" y="3171960"/>
                  </a:lnTo>
                  <a:lnTo>
                    <a:pt x="2891094" y="3171618"/>
                  </a:lnTo>
                  <a:lnTo>
                    <a:pt x="2894578" y="3171276"/>
                  </a:lnTo>
                  <a:lnTo>
                    <a:pt x="2898061" y="3170934"/>
                  </a:lnTo>
                  <a:lnTo>
                    <a:pt x="2901544" y="3171256"/>
                  </a:lnTo>
                  <a:lnTo>
                    <a:pt x="2905027" y="3170915"/>
                  </a:lnTo>
                  <a:lnTo>
                    <a:pt x="2908511" y="3170574"/>
                  </a:lnTo>
                  <a:lnTo>
                    <a:pt x="2911994" y="3171226"/>
                  </a:lnTo>
                  <a:lnTo>
                    <a:pt x="2915477" y="3170886"/>
                  </a:lnTo>
                  <a:lnTo>
                    <a:pt x="2918960" y="3170547"/>
                  </a:lnTo>
                  <a:lnTo>
                    <a:pt x="2922444" y="3170538"/>
                  </a:lnTo>
                  <a:lnTo>
                    <a:pt x="2925927" y="3170199"/>
                  </a:lnTo>
                  <a:lnTo>
                    <a:pt x="2929410" y="3169859"/>
                  </a:lnTo>
                  <a:lnTo>
                    <a:pt x="2932893" y="3169520"/>
                  </a:lnTo>
                  <a:lnTo>
                    <a:pt x="2936377" y="3170392"/>
                  </a:lnTo>
                  <a:lnTo>
                    <a:pt x="2939860" y="3170054"/>
                  </a:lnTo>
                  <a:lnTo>
                    <a:pt x="2943343" y="3169717"/>
                  </a:lnTo>
                  <a:lnTo>
                    <a:pt x="2946826" y="3173824"/>
                  </a:lnTo>
                  <a:lnTo>
                    <a:pt x="2950310" y="3173491"/>
                  </a:lnTo>
                  <a:lnTo>
                    <a:pt x="2953793" y="3173157"/>
                  </a:lnTo>
                  <a:lnTo>
                    <a:pt x="2957276" y="3173359"/>
                  </a:lnTo>
                  <a:lnTo>
                    <a:pt x="2960759" y="3173027"/>
                  </a:lnTo>
                  <a:lnTo>
                    <a:pt x="2964243" y="3172694"/>
                  </a:lnTo>
                  <a:lnTo>
                    <a:pt x="2967726" y="3173430"/>
                  </a:lnTo>
                  <a:lnTo>
                    <a:pt x="2971209" y="3173098"/>
                  </a:lnTo>
                  <a:lnTo>
                    <a:pt x="2974692" y="3172767"/>
                  </a:lnTo>
                  <a:lnTo>
                    <a:pt x="2978176" y="3172436"/>
                  </a:lnTo>
                  <a:lnTo>
                    <a:pt x="2981659" y="3172319"/>
                  </a:lnTo>
                  <a:lnTo>
                    <a:pt x="2985142" y="3171988"/>
                  </a:lnTo>
                  <a:lnTo>
                    <a:pt x="2988625" y="3171657"/>
                  </a:lnTo>
                  <a:lnTo>
                    <a:pt x="2992109" y="3175443"/>
                  </a:lnTo>
                  <a:lnTo>
                    <a:pt x="2995592" y="3175116"/>
                  </a:lnTo>
                  <a:lnTo>
                    <a:pt x="2999075" y="3174790"/>
                  </a:lnTo>
                  <a:lnTo>
                    <a:pt x="3002558" y="3175406"/>
                  </a:lnTo>
                  <a:lnTo>
                    <a:pt x="3006042" y="3175112"/>
                  </a:lnTo>
                  <a:lnTo>
                    <a:pt x="3009525" y="3174818"/>
                  </a:lnTo>
                  <a:lnTo>
                    <a:pt x="3013008" y="3174524"/>
                  </a:lnTo>
                  <a:lnTo>
                    <a:pt x="3016491" y="3175888"/>
                  </a:lnTo>
                  <a:lnTo>
                    <a:pt x="3019975" y="3175595"/>
                  </a:lnTo>
                  <a:lnTo>
                    <a:pt x="3023458" y="3175303"/>
                  </a:lnTo>
                  <a:lnTo>
                    <a:pt x="3026941" y="3177487"/>
                  </a:lnTo>
                  <a:lnTo>
                    <a:pt x="3030424" y="3177228"/>
                  </a:lnTo>
                  <a:lnTo>
                    <a:pt x="3033908" y="3176969"/>
                  </a:lnTo>
                  <a:lnTo>
                    <a:pt x="3037391" y="3182582"/>
                  </a:lnTo>
                  <a:lnTo>
                    <a:pt x="3040874" y="3182267"/>
                  </a:lnTo>
                  <a:lnTo>
                    <a:pt x="3044357" y="3181952"/>
                  </a:lnTo>
                  <a:lnTo>
                    <a:pt x="3047841" y="3181637"/>
                  </a:lnTo>
                  <a:lnTo>
                    <a:pt x="3047841" y="3181735"/>
                  </a:lnTo>
                  <a:lnTo>
                    <a:pt x="3047841" y="3181833"/>
                  </a:lnTo>
                  <a:lnTo>
                    <a:pt x="3051324" y="3181549"/>
                  </a:lnTo>
                  <a:lnTo>
                    <a:pt x="3054807" y="3181264"/>
                  </a:lnTo>
                  <a:lnTo>
                    <a:pt x="3058290" y="3180979"/>
                  </a:lnTo>
                  <a:lnTo>
                    <a:pt x="3061774" y="3180772"/>
                  </a:lnTo>
                  <a:lnTo>
                    <a:pt x="3065257" y="3180458"/>
                  </a:lnTo>
                  <a:lnTo>
                    <a:pt x="3068740" y="3180144"/>
                  </a:lnTo>
                  <a:lnTo>
                    <a:pt x="3072223" y="3180910"/>
                  </a:lnTo>
                  <a:lnTo>
                    <a:pt x="3075707" y="3180597"/>
                  </a:lnTo>
                  <a:lnTo>
                    <a:pt x="3079190" y="3180284"/>
                  </a:lnTo>
                  <a:lnTo>
                    <a:pt x="3082673" y="3180269"/>
                  </a:lnTo>
                  <a:lnTo>
                    <a:pt x="3086156" y="3179987"/>
                  </a:lnTo>
                  <a:lnTo>
                    <a:pt x="3089640" y="3179704"/>
                  </a:lnTo>
                  <a:lnTo>
                    <a:pt x="3093123" y="3179421"/>
                  </a:lnTo>
                  <a:lnTo>
                    <a:pt x="3096606" y="3179114"/>
                  </a:lnTo>
                  <a:lnTo>
                    <a:pt x="3100089" y="3178802"/>
                  </a:lnTo>
                  <a:lnTo>
                    <a:pt x="3103573" y="3178489"/>
                  </a:lnTo>
                  <a:lnTo>
                    <a:pt x="3107056" y="3179551"/>
                  </a:lnTo>
                  <a:lnTo>
                    <a:pt x="3110539" y="3179240"/>
                  </a:lnTo>
                  <a:lnTo>
                    <a:pt x="3114022" y="3178929"/>
                  </a:lnTo>
                  <a:lnTo>
                    <a:pt x="3117506" y="3178619"/>
                  </a:lnTo>
                  <a:lnTo>
                    <a:pt x="3120989" y="3178308"/>
                  </a:lnTo>
                  <a:lnTo>
                    <a:pt x="3124472" y="3177997"/>
                  </a:lnTo>
                  <a:lnTo>
                    <a:pt x="3127955" y="3177687"/>
                  </a:lnTo>
                  <a:lnTo>
                    <a:pt x="3131439" y="3182783"/>
                  </a:lnTo>
                  <a:lnTo>
                    <a:pt x="3134922" y="3182478"/>
                  </a:lnTo>
                  <a:lnTo>
                    <a:pt x="3138405" y="3182172"/>
                  </a:lnTo>
                  <a:lnTo>
                    <a:pt x="3141888" y="3184506"/>
                  </a:lnTo>
                  <a:lnTo>
                    <a:pt x="3145372" y="3184204"/>
                  </a:lnTo>
                  <a:lnTo>
                    <a:pt x="3148855" y="3183901"/>
                  </a:lnTo>
                  <a:lnTo>
                    <a:pt x="3152338" y="3184439"/>
                  </a:lnTo>
                  <a:lnTo>
                    <a:pt x="3155821" y="3184137"/>
                  </a:lnTo>
                  <a:lnTo>
                    <a:pt x="3159304" y="3183836"/>
                  </a:lnTo>
                  <a:lnTo>
                    <a:pt x="3162788" y="3184372"/>
                  </a:lnTo>
                  <a:lnTo>
                    <a:pt x="3166271" y="3184071"/>
                  </a:lnTo>
                  <a:lnTo>
                    <a:pt x="3169754" y="3183771"/>
                  </a:lnTo>
                  <a:lnTo>
                    <a:pt x="3173237" y="3183470"/>
                  </a:lnTo>
                  <a:lnTo>
                    <a:pt x="3176721" y="3185849"/>
                  </a:lnTo>
                  <a:lnTo>
                    <a:pt x="3180204" y="3185551"/>
                  </a:lnTo>
                  <a:lnTo>
                    <a:pt x="3183687" y="3185253"/>
                  </a:lnTo>
                  <a:lnTo>
                    <a:pt x="3187170" y="3185230"/>
                  </a:lnTo>
                  <a:lnTo>
                    <a:pt x="3190654" y="3184932"/>
                  </a:lnTo>
                  <a:lnTo>
                    <a:pt x="3194137" y="3184634"/>
                  </a:lnTo>
                  <a:lnTo>
                    <a:pt x="3197620" y="3185253"/>
                  </a:lnTo>
                  <a:lnTo>
                    <a:pt x="3201103" y="3184956"/>
                  </a:lnTo>
                  <a:lnTo>
                    <a:pt x="3204587" y="3184659"/>
                  </a:lnTo>
                  <a:lnTo>
                    <a:pt x="3208070" y="3184363"/>
                  </a:lnTo>
                  <a:lnTo>
                    <a:pt x="3211553" y="3184889"/>
                  </a:lnTo>
                  <a:lnTo>
                    <a:pt x="3215036" y="3184593"/>
                  </a:lnTo>
                  <a:lnTo>
                    <a:pt x="3218520" y="3184297"/>
                  </a:lnTo>
                  <a:lnTo>
                    <a:pt x="3222003" y="3184822"/>
                  </a:lnTo>
                  <a:lnTo>
                    <a:pt x="3225486" y="3184527"/>
                  </a:lnTo>
                  <a:lnTo>
                    <a:pt x="3228969" y="3184232"/>
                  </a:lnTo>
                  <a:lnTo>
                    <a:pt x="3232453" y="3184392"/>
                  </a:lnTo>
                  <a:lnTo>
                    <a:pt x="3235936" y="3184098"/>
                  </a:lnTo>
                  <a:lnTo>
                    <a:pt x="3239419" y="3183804"/>
                  </a:lnTo>
                  <a:lnTo>
                    <a:pt x="3242902" y="3184511"/>
                  </a:lnTo>
                  <a:lnTo>
                    <a:pt x="3246386" y="3184245"/>
                  </a:lnTo>
                  <a:lnTo>
                    <a:pt x="3249869" y="3183979"/>
                  </a:lnTo>
                  <a:lnTo>
                    <a:pt x="3253352" y="3183714"/>
                  </a:lnTo>
                  <a:lnTo>
                    <a:pt x="3256835" y="3184241"/>
                  </a:lnTo>
                  <a:lnTo>
                    <a:pt x="3260319" y="3183949"/>
                  </a:lnTo>
                  <a:lnTo>
                    <a:pt x="3263802" y="3183657"/>
                  </a:lnTo>
                  <a:lnTo>
                    <a:pt x="3267285" y="3184087"/>
                  </a:lnTo>
                  <a:lnTo>
                    <a:pt x="3270768" y="3183795"/>
                  </a:lnTo>
                  <a:lnTo>
                    <a:pt x="3274252" y="3183504"/>
                  </a:lnTo>
                  <a:lnTo>
                    <a:pt x="3277735" y="3183393"/>
                  </a:lnTo>
                  <a:lnTo>
                    <a:pt x="3281218" y="3183102"/>
                  </a:lnTo>
                  <a:lnTo>
                    <a:pt x="3284701" y="3182811"/>
                  </a:lnTo>
                  <a:lnTo>
                    <a:pt x="3288185" y="3182520"/>
                  </a:lnTo>
                  <a:lnTo>
                    <a:pt x="3291668" y="3184921"/>
                  </a:lnTo>
                  <a:lnTo>
                    <a:pt x="3295151" y="3184632"/>
                  </a:lnTo>
                  <a:lnTo>
                    <a:pt x="3298634" y="3184344"/>
                  </a:lnTo>
                  <a:lnTo>
                    <a:pt x="3302118" y="3184412"/>
                  </a:lnTo>
                  <a:lnTo>
                    <a:pt x="3305601" y="3184123"/>
                  </a:lnTo>
                  <a:lnTo>
                    <a:pt x="3309084" y="3183835"/>
                  </a:lnTo>
                  <a:lnTo>
                    <a:pt x="3312567" y="3183547"/>
                  </a:lnTo>
                  <a:lnTo>
                    <a:pt x="3316051" y="3183259"/>
                  </a:lnTo>
                  <a:lnTo>
                    <a:pt x="3319534" y="3182971"/>
                  </a:lnTo>
                  <a:lnTo>
                    <a:pt x="3323017" y="3183041"/>
                  </a:lnTo>
                  <a:lnTo>
                    <a:pt x="3326500" y="3182753"/>
                  </a:lnTo>
                  <a:lnTo>
                    <a:pt x="3329984" y="3182466"/>
                  </a:lnTo>
                  <a:lnTo>
                    <a:pt x="3333467" y="3182178"/>
                  </a:lnTo>
                  <a:lnTo>
                    <a:pt x="3336950" y="3182427"/>
                  </a:lnTo>
                  <a:lnTo>
                    <a:pt x="3340433" y="3182140"/>
                  </a:lnTo>
                  <a:lnTo>
                    <a:pt x="3343917" y="3181853"/>
                  </a:lnTo>
                  <a:lnTo>
                    <a:pt x="3347400" y="3181758"/>
                  </a:lnTo>
                  <a:lnTo>
                    <a:pt x="3350883" y="3181499"/>
                  </a:lnTo>
                  <a:lnTo>
                    <a:pt x="3354366" y="3181240"/>
                  </a:lnTo>
                  <a:lnTo>
                    <a:pt x="3357850" y="3182489"/>
                  </a:lnTo>
                  <a:lnTo>
                    <a:pt x="3361333" y="3182204"/>
                  </a:lnTo>
                  <a:lnTo>
                    <a:pt x="3364816" y="3181919"/>
                  </a:lnTo>
                  <a:lnTo>
                    <a:pt x="3368299" y="3181634"/>
                  </a:lnTo>
                  <a:lnTo>
                    <a:pt x="3371783" y="3182766"/>
                  </a:lnTo>
                  <a:lnTo>
                    <a:pt x="3375266" y="3182482"/>
                  </a:lnTo>
                  <a:lnTo>
                    <a:pt x="3378749" y="3182198"/>
                  </a:lnTo>
                  <a:lnTo>
                    <a:pt x="3382232" y="3182532"/>
                  </a:lnTo>
                  <a:lnTo>
                    <a:pt x="3385716" y="3182249"/>
                  </a:lnTo>
                  <a:lnTo>
                    <a:pt x="3389199" y="3181966"/>
                  </a:lnTo>
                  <a:lnTo>
                    <a:pt x="3392682" y="3181859"/>
                  </a:lnTo>
                  <a:lnTo>
                    <a:pt x="3396165" y="3181577"/>
                  </a:lnTo>
                  <a:lnTo>
                    <a:pt x="3399649" y="3181294"/>
                  </a:lnTo>
                  <a:lnTo>
                    <a:pt x="3403132" y="3181716"/>
                  </a:lnTo>
                  <a:lnTo>
                    <a:pt x="3406615" y="3181434"/>
                  </a:lnTo>
                  <a:lnTo>
                    <a:pt x="3410098" y="3181153"/>
                  </a:lnTo>
                  <a:lnTo>
                    <a:pt x="3413582" y="3180871"/>
                  </a:lnTo>
                  <a:lnTo>
                    <a:pt x="3417065" y="3181205"/>
                  </a:lnTo>
                  <a:lnTo>
                    <a:pt x="3420548" y="3180924"/>
                  </a:lnTo>
                  <a:lnTo>
                    <a:pt x="3424031" y="3180643"/>
                  </a:lnTo>
                  <a:lnTo>
                    <a:pt x="3427515" y="3180977"/>
                  </a:lnTo>
                  <a:lnTo>
                    <a:pt x="3430998" y="3180696"/>
                  </a:lnTo>
                  <a:lnTo>
                    <a:pt x="3434481" y="3180416"/>
                  </a:lnTo>
                  <a:lnTo>
                    <a:pt x="3437964" y="3181797"/>
                  </a:lnTo>
                  <a:lnTo>
                    <a:pt x="3441447" y="3181518"/>
                  </a:lnTo>
                  <a:lnTo>
                    <a:pt x="3444931" y="3181239"/>
                  </a:lnTo>
                  <a:lnTo>
                    <a:pt x="3448414" y="3180960"/>
                  </a:lnTo>
                  <a:lnTo>
                    <a:pt x="3451897" y="3182588"/>
                  </a:lnTo>
                  <a:lnTo>
                    <a:pt x="3455380" y="3182311"/>
                  </a:lnTo>
                  <a:lnTo>
                    <a:pt x="3458864" y="3182034"/>
                  </a:lnTo>
                  <a:lnTo>
                    <a:pt x="3462347" y="3182961"/>
                  </a:lnTo>
                  <a:lnTo>
                    <a:pt x="3465830" y="3182685"/>
                  </a:lnTo>
                  <a:lnTo>
                    <a:pt x="3469313" y="3182409"/>
                  </a:lnTo>
                  <a:lnTo>
                    <a:pt x="3472797" y="3183331"/>
                  </a:lnTo>
                  <a:lnTo>
                    <a:pt x="3476280" y="3183056"/>
                  </a:lnTo>
                  <a:lnTo>
                    <a:pt x="3479763" y="3182781"/>
                  </a:lnTo>
                  <a:lnTo>
                    <a:pt x="3483246" y="3182506"/>
                  </a:lnTo>
                  <a:lnTo>
                    <a:pt x="3483246" y="3182591"/>
                  </a:lnTo>
                  <a:lnTo>
                    <a:pt x="3483246" y="3182677"/>
                  </a:lnTo>
                  <a:lnTo>
                    <a:pt x="3483246" y="3182762"/>
                  </a:lnTo>
                  <a:lnTo>
                    <a:pt x="3483246" y="318284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028216"/>
              <a:ext cx="3483246" cy="523850"/>
            </a:xfrm>
            <a:custGeom>
              <a:avLst/>
              <a:gdLst/>
              <a:ahLst/>
              <a:cxnLst/>
              <a:rect l="0" t="0" r="0" b="0"/>
              <a:pathLst>
                <a:path w="3483246" h="523850">
                  <a:moveTo>
                    <a:pt x="0" y="523850"/>
                  </a:moveTo>
                  <a:lnTo>
                    <a:pt x="3483" y="410038"/>
                  </a:lnTo>
                  <a:lnTo>
                    <a:pt x="6966" y="303428"/>
                  </a:lnTo>
                  <a:lnTo>
                    <a:pt x="10449" y="203358"/>
                  </a:lnTo>
                  <a:lnTo>
                    <a:pt x="13932" y="203358"/>
                  </a:lnTo>
                  <a:lnTo>
                    <a:pt x="17416" y="132242"/>
                  </a:lnTo>
                  <a:lnTo>
                    <a:pt x="20899" y="64255"/>
                  </a:lnTo>
                  <a:lnTo>
                    <a:pt x="24382" y="318681"/>
                  </a:lnTo>
                  <a:lnTo>
                    <a:pt x="27865" y="291328"/>
                  </a:lnTo>
                  <a:lnTo>
                    <a:pt x="31349" y="264427"/>
                  </a:lnTo>
                  <a:lnTo>
                    <a:pt x="34832" y="237968"/>
                  </a:lnTo>
                  <a:lnTo>
                    <a:pt x="38315" y="211940"/>
                  </a:lnTo>
                  <a:lnTo>
                    <a:pt x="41798" y="186332"/>
                  </a:lnTo>
                  <a:lnTo>
                    <a:pt x="45282" y="161134"/>
                  </a:lnTo>
                  <a:lnTo>
                    <a:pt x="48765" y="136337"/>
                  </a:lnTo>
                  <a:lnTo>
                    <a:pt x="52248" y="111931"/>
                  </a:lnTo>
                  <a:lnTo>
                    <a:pt x="55731" y="87906"/>
                  </a:lnTo>
                  <a:lnTo>
                    <a:pt x="59215" y="125306"/>
                  </a:lnTo>
                  <a:lnTo>
                    <a:pt x="62698" y="104684"/>
                  </a:lnTo>
                  <a:lnTo>
                    <a:pt x="66181" y="84335"/>
                  </a:lnTo>
                  <a:lnTo>
                    <a:pt x="69664" y="92348"/>
                  </a:lnTo>
                  <a:lnTo>
                    <a:pt x="73148" y="73562"/>
                  </a:lnTo>
                  <a:lnTo>
                    <a:pt x="76631" y="55005"/>
                  </a:lnTo>
                  <a:lnTo>
                    <a:pt x="80114" y="36675"/>
                  </a:lnTo>
                  <a:lnTo>
                    <a:pt x="83597" y="128588"/>
                  </a:lnTo>
                  <a:lnTo>
                    <a:pt x="87081" y="114056"/>
                  </a:lnTo>
                  <a:lnTo>
                    <a:pt x="90564" y="99661"/>
                  </a:lnTo>
                  <a:lnTo>
                    <a:pt x="94047" y="92022"/>
                  </a:lnTo>
                  <a:lnTo>
                    <a:pt x="97530" y="78075"/>
                  </a:lnTo>
                  <a:lnTo>
                    <a:pt x="101014" y="64255"/>
                  </a:lnTo>
                  <a:lnTo>
                    <a:pt x="104497" y="77180"/>
                  </a:lnTo>
                  <a:lnTo>
                    <a:pt x="107980" y="64255"/>
                  </a:lnTo>
                  <a:lnTo>
                    <a:pt x="111463" y="51440"/>
                  </a:lnTo>
                  <a:lnTo>
                    <a:pt x="114947" y="51839"/>
                  </a:lnTo>
                  <a:lnTo>
                    <a:pt x="118430" y="39524"/>
                  </a:lnTo>
                  <a:lnTo>
                    <a:pt x="121913" y="27310"/>
                  </a:lnTo>
                  <a:lnTo>
                    <a:pt x="125396" y="15195"/>
                  </a:lnTo>
                  <a:lnTo>
                    <a:pt x="128880" y="29458"/>
                  </a:lnTo>
                  <a:lnTo>
                    <a:pt x="132363" y="18037"/>
                  </a:lnTo>
                  <a:lnTo>
                    <a:pt x="135846" y="6702"/>
                  </a:lnTo>
                  <a:lnTo>
                    <a:pt x="139329" y="43402"/>
                  </a:lnTo>
                  <a:lnTo>
                    <a:pt x="142813" y="33083"/>
                  </a:lnTo>
                  <a:lnTo>
                    <a:pt x="146296" y="22835"/>
                  </a:lnTo>
                  <a:lnTo>
                    <a:pt x="149779" y="29313"/>
                  </a:lnTo>
                  <a:lnTo>
                    <a:pt x="153262" y="19478"/>
                  </a:lnTo>
                  <a:lnTo>
                    <a:pt x="156746" y="9707"/>
                  </a:lnTo>
                  <a:lnTo>
                    <a:pt x="160229" y="0"/>
                  </a:lnTo>
                  <a:lnTo>
                    <a:pt x="163712" y="42007"/>
                  </a:lnTo>
                  <a:lnTo>
                    <a:pt x="167195" y="33199"/>
                  </a:lnTo>
                  <a:lnTo>
                    <a:pt x="170679" y="24443"/>
                  </a:lnTo>
                  <a:lnTo>
                    <a:pt x="174162" y="39003"/>
                  </a:lnTo>
                  <a:lnTo>
                    <a:pt x="177645" y="30679"/>
                  </a:lnTo>
                  <a:lnTo>
                    <a:pt x="181128" y="22401"/>
                  </a:lnTo>
                  <a:lnTo>
                    <a:pt x="184612" y="48690"/>
                  </a:lnTo>
                  <a:lnTo>
                    <a:pt x="188095" y="40968"/>
                  </a:lnTo>
                  <a:lnTo>
                    <a:pt x="191578" y="33285"/>
                  </a:lnTo>
                  <a:lnTo>
                    <a:pt x="195061" y="45727"/>
                  </a:lnTo>
                  <a:lnTo>
                    <a:pt x="198545" y="38379"/>
                  </a:lnTo>
                  <a:lnTo>
                    <a:pt x="202028" y="31066"/>
                  </a:lnTo>
                  <a:lnTo>
                    <a:pt x="205511" y="23790"/>
                  </a:lnTo>
                  <a:lnTo>
                    <a:pt x="208994" y="36024"/>
                  </a:lnTo>
                  <a:lnTo>
                    <a:pt x="212478" y="29049"/>
                  </a:lnTo>
                  <a:lnTo>
                    <a:pt x="215961" y="22106"/>
                  </a:lnTo>
                  <a:lnTo>
                    <a:pt x="219444" y="37447"/>
                  </a:lnTo>
                  <a:lnTo>
                    <a:pt x="222927" y="30819"/>
                  </a:lnTo>
                  <a:lnTo>
                    <a:pt x="226411" y="24221"/>
                  </a:lnTo>
                  <a:lnTo>
                    <a:pt x="229894" y="42077"/>
                  </a:lnTo>
                  <a:lnTo>
                    <a:pt x="233377" y="35801"/>
                  </a:lnTo>
                  <a:lnTo>
                    <a:pt x="236860" y="29550"/>
                  </a:lnTo>
                  <a:lnTo>
                    <a:pt x="240344" y="23325"/>
                  </a:lnTo>
                  <a:lnTo>
                    <a:pt x="243827" y="40268"/>
                  </a:lnTo>
                  <a:lnTo>
                    <a:pt x="247310" y="34330"/>
                  </a:lnTo>
                  <a:lnTo>
                    <a:pt x="250793" y="28416"/>
                  </a:lnTo>
                  <a:lnTo>
                    <a:pt x="254277" y="90047"/>
                  </a:lnTo>
                  <a:lnTo>
                    <a:pt x="257760" y="84854"/>
                  </a:lnTo>
                  <a:lnTo>
                    <a:pt x="261243" y="79678"/>
                  </a:lnTo>
                  <a:lnTo>
                    <a:pt x="264726" y="74519"/>
                  </a:lnTo>
                  <a:lnTo>
                    <a:pt x="268210" y="69378"/>
                  </a:lnTo>
                  <a:lnTo>
                    <a:pt x="271693" y="64255"/>
                  </a:lnTo>
                  <a:lnTo>
                    <a:pt x="275176" y="132974"/>
                  </a:lnTo>
                  <a:lnTo>
                    <a:pt x="278659" y="128588"/>
                  </a:lnTo>
                  <a:lnTo>
                    <a:pt x="282143" y="124214"/>
                  </a:lnTo>
                  <a:lnTo>
                    <a:pt x="285626" y="119853"/>
                  </a:lnTo>
                  <a:lnTo>
                    <a:pt x="289109" y="124774"/>
                  </a:lnTo>
                  <a:lnTo>
                    <a:pt x="292592" y="120523"/>
                  </a:lnTo>
                  <a:lnTo>
                    <a:pt x="296075" y="116283"/>
                  </a:lnTo>
                  <a:lnTo>
                    <a:pt x="299559" y="129871"/>
                  </a:lnTo>
                  <a:lnTo>
                    <a:pt x="303042" y="125813"/>
                  </a:lnTo>
                  <a:lnTo>
                    <a:pt x="306525" y="121766"/>
                  </a:lnTo>
                  <a:lnTo>
                    <a:pt x="310008" y="131264"/>
                  </a:lnTo>
                  <a:lnTo>
                    <a:pt x="313492" y="127355"/>
                  </a:lnTo>
                  <a:lnTo>
                    <a:pt x="316975" y="123456"/>
                  </a:lnTo>
                  <a:lnTo>
                    <a:pt x="320458" y="119566"/>
                  </a:lnTo>
                  <a:lnTo>
                    <a:pt x="323941" y="119042"/>
                  </a:lnTo>
                  <a:lnTo>
                    <a:pt x="327425" y="115200"/>
                  </a:lnTo>
                  <a:lnTo>
                    <a:pt x="330908" y="111368"/>
                  </a:lnTo>
                  <a:lnTo>
                    <a:pt x="334391" y="110927"/>
                  </a:lnTo>
                  <a:lnTo>
                    <a:pt x="337874" y="107140"/>
                  </a:lnTo>
                  <a:lnTo>
                    <a:pt x="341358" y="103363"/>
                  </a:lnTo>
                  <a:lnTo>
                    <a:pt x="344841" y="101305"/>
                  </a:lnTo>
                  <a:lnTo>
                    <a:pt x="348324" y="97559"/>
                  </a:lnTo>
                  <a:lnTo>
                    <a:pt x="351807" y="93822"/>
                  </a:lnTo>
                  <a:lnTo>
                    <a:pt x="355291" y="90095"/>
                  </a:lnTo>
                  <a:lnTo>
                    <a:pt x="358774" y="86376"/>
                  </a:lnTo>
                  <a:lnTo>
                    <a:pt x="362257" y="82667"/>
                  </a:lnTo>
                  <a:lnTo>
                    <a:pt x="365740" y="78967"/>
                  </a:lnTo>
                  <a:lnTo>
                    <a:pt x="369224" y="78832"/>
                  </a:lnTo>
                  <a:lnTo>
                    <a:pt x="372707" y="75175"/>
                  </a:lnTo>
                  <a:lnTo>
                    <a:pt x="376190" y="71526"/>
                  </a:lnTo>
                  <a:lnTo>
                    <a:pt x="379673" y="73227"/>
                  </a:lnTo>
                  <a:lnTo>
                    <a:pt x="383157" y="69632"/>
                  </a:lnTo>
                  <a:lnTo>
                    <a:pt x="386640" y="66045"/>
                  </a:lnTo>
                  <a:lnTo>
                    <a:pt x="390123" y="69537"/>
                  </a:lnTo>
                  <a:lnTo>
                    <a:pt x="393606" y="66014"/>
                  </a:lnTo>
                  <a:lnTo>
                    <a:pt x="397090" y="62499"/>
                  </a:lnTo>
                  <a:lnTo>
                    <a:pt x="400573" y="58992"/>
                  </a:lnTo>
                  <a:lnTo>
                    <a:pt x="404056" y="64255"/>
                  </a:lnTo>
                  <a:lnTo>
                    <a:pt x="407539" y="60820"/>
                  </a:lnTo>
                  <a:lnTo>
                    <a:pt x="411023" y="57392"/>
                  </a:lnTo>
                  <a:lnTo>
                    <a:pt x="414506" y="70864"/>
                  </a:lnTo>
                  <a:lnTo>
                    <a:pt x="417989" y="67556"/>
                  </a:lnTo>
                  <a:lnTo>
                    <a:pt x="421472" y="64255"/>
                  </a:lnTo>
                  <a:lnTo>
                    <a:pt x="424956" y="78514"/>
                  </a:lnTo>
                  <a:lnTo>
                    <a:pt x="428439" y="75334"/>
                  </a:lnTo>
                  <a:lnTo>
                    <a:pt x="431922" y="72160"/>
                  </a:lnTo>
                  <a:lnTo>
                    <a:pt x="435405" y="68993"/>
                  </a:lnTo>
                  <a:lnTo>
                    <a:pt x="435405" y="70551"/>
                  </a:lnTo>
                  <a:lnTo>
                    <a:pt x="438889" y="67400"/>
                  </a:lnTo>
                  <a:lnTo>
                    <a:pt x="442372" y="64255"/>
                  </a:lnTo>
                  <a:lnTo>
                    <a:pt x="445855" y="61117"/>
                  </a:lnTo>
                  <a:lnTo>
                    <a:pt x="449338" y="79215"/>
                  </a:lnTo>
                  <a:lnTo>
                    <a:pt x="452822" y="76211"/>
                  </a:lnTo>
                  <a:lnTo>
                    <a:pt x="456305" y="73213"/>
                  </a:lnTo>
                  <a:lnTo>
                    <a:pt x="459788" y="70221"/>
                  </a:lnTo>
                  <a:lnTo>
                    <a:pt x="463271" y="67235"/>
                  </a:lnTo>
                  <a:lnTo>
                    <a:pt x="466755" y="64255"/>
                  </a:lnTo>
                  <a:lnTo>
                    <a:pt x="470238" y="68646"/>
                  </a:lnTo>
                  <a:lnTo>
                    <a:pt x="473721" y="65717"/>
                  </a:lnTo>
                  <a:lnTo>
                    <a:pt x="477204" y="62794"/>
                  </a:lnTo>
                  <a:lnTo>
                    <a:pt x="480688" y="59877"/>
                  </a:lnTo>
                  <a:lnTo>
                    <a:pt x="484171" y="65686"/>
                  </a:lnTo>
                  <a:lnTo>
                    <a:pt x="487654" y="62826"/>
                  </a:lnTo>
                  <a:lnTo>
                    <a:pt x="491137" y="59971"/>
                  </a:lnTo>
                  <a:lnTo>
                    <a:pt x="494621" y="57122"/>
                  </a:lnTo>
                  <a:lnTo>
                    <a:pt x="498104" y="54278"/>
                  </a:lnTo>
                  <a:lnTo>
                    <a:pt x="501587" y="51440"/>
                  </a:lnTo>
                  <a:lnTo>
                    <a:pt x="505070" y="48607"/>
                  </a:lnTo>
                  <a:lnTo>
                    <a:pt x="508554" y="45779"/>
                  </a:lnTo>
                  <a:lnTo>
                    <a:pt x="512037" y="42957"/>
                  </a:lnTo>
                  <a:lnTo>
                    <a:pt x="515520" y="40140"/>
                  </a:lnTo>
                  <a:lnTo>
                    <a:pt x="519003" y="41788"/>
                  </a:lnTo>
                  <a:lnTo>
                    <a:pt x="522487" y="39003"/>
                  </a:lnTo>
                  <a:lnTo>
                    <a:pt x="525970" y="36223"/>
                  </a:lnTo>
                  <a:lnTo>
                    <a:pt x="529453" y="36418"/>
                  </a:lnTo>
                  <a:lnTo>
                    <a:pt x="532936" y="33663"/>
                  </a:lnTo>
                  <a:lnTo>
                    <a:pt x="536420" y="30912"/>
                  </a:lnTo>
                  <a:lnTo>
                    <a:pt x="539903" y="38429"/>
                  </a:lnTo>
                  <a:lnTo>
                    <a:pt x="543386" y="35736"/>
                  </a:lnTo>
                  <a:lnTo>
                    <a:pt x="546869" y="33048"/>
                  </a:lnTo>
                  <a:lnTo>
                    <a:pt x="550353" y="48588"/>
                  </a:lnTo>
                  <a:lnTo>
                    <a:pt x="553836" y="45993"/>
                  </a:lnTo>
                  <a:lnTo>
                    <a:pt x="557319" y="43402"/>
                  </a:lnTo>
                  <a:lnTo>
                    <a:pt x="560802" y="40816"/>
                  </a:lnTo>
                  <a:lnTo>
                    <a:pt x="564286" y="75076"/>
                  </a:lnTo>
                  <a:lnTo>
                    <a:pt x="567769" y="72665"/>
                  </a:lnTo>
                  <a:lnTo>
                    <a:pt x="571252" y="70257"/>
                  </a:lnTo>
                  <a:lnTo>
                    <a:pt x="574735" y="91547"/>
                  </a:lnTo>
                  <a:lnTo>
                    <a:pt x="578218" y="89254"/>
                  </a:lnTo>
                  <a:lnTo>
                    <a:pt x="581702" y="86964"/>
                  </a:lnTo>
                  <a:lnTo>
                    <a:pt x="585185" y="88972"/>
                  </a:lnTo>
                  <a:lnTo>
                    <a:pt x="588668" y="86708"/>
                  </a:lnTo>
                  <a:lnTo>
                    <a:pt x="592151" y="84448"/>
                  </a:lnTo>
                  <a:lnTo>
                    <a:pt x="595635" y="82191"/>
                  </a:lnTo>
                  <a:lnTo>
                    <a:pt x="599118" y="93571"/>
                  </a:lnTo>
                  <a:lnTo>
                    <a:pt x="602601" y="91380"/>
                  </a:lnTo>
                  <a:lnTo>
                    <a:pt x="606084" y="89192"/>
                  </a:lnTo>
                  <a:lnTo>
                    <a:pt x="609568" y="99997"/>
                  </a:lnTo>
                  <a:lnTo>
                    <a:pt x="613051" y="97871"/>
                  </a:lnTo>
                  <a:lnTo>
                    <a:pt x="616534" y="95748"/>
                  </a:lnTo>
                  <a:lnTo>
                    <a:pt x="620017" y="103229"/>
                  </a:lnTo>
                  <a:lnTo>
                    <a:pt x="623501" y="101153"/>
                  </a:lnTo>
                  <a:lnTo>
                    <a:pt x="626984" y="99079"/>
                  </a:lnTo>
                  <a:lnTo>
                    <a:pt x="630467" y="101709"/>
                  </a:lnTo>
                  <a:lnTo>
                    <a:pt x="633950" y="99661"/>
                  </a:lnTo>
                  <a:lnTo>
                    <a:pt x="637434" y="97615"/>
                  </a:lnTo>
                  <a:lnTo>
                    <a:pt x="640917" y="95573"/>
                  </a:lnTo>
                  <a:lnTo>
                    <a:pt x="644400" y="107259"/>
                  </a:lnTo>
                  <a:lnTo>
                    <a:pt x="647883" y="105278"/>
                  </a:lnTo>
                  <a:lnTo>
                    <a:pt x="651367" y="103299"/>
                  </a:lnTo>
                  <a:lnTo>
                    <a:pt x="654850" y="104880"/>
                  </a:lnTo>
                  <a:lnTo>
                    <a:pt x="658333" y="102921"/>
                  </a:lnTo>
                  <a:lnTo>
                    <a:pt x="661816" y="100964"/>
                  </a:lnTo>
                  <a:lnTo>
                    <a:pt x="665300" y="105166"/>
                  </a:lnTo>
                  <a:lnTo>
                    <a:pt x="668783" y="103239"/>
                  </a:lnTo>
                  <a:lnTo>
                    <a:pt x="672266" y="101314"/>
                  </a:lnTo>
                  <a:lnTo>
                    <a:pt x="675749" y="99391"/>
                  </a:lnTo>
                  <a:lnTo>
                    <a:pt x="679233" y="98350"/>
                  </a:lnTo>
                  <a:lnTo>
                    <a:pt x="682716" y="96435"/>
                  </a:lnTo>
                  <a:lnTo>
                    <a:pt x="686199" y="94523"/>
                  </a:lnTo>
                  <a:lnTo>
                    <a:pt x="689682" y="94381"/>
                  </a:lnTo>
                  <a:lnTo>
                    <a:pt x="693166" y="92480"/>
                  </a:lnTo>
                  <a:lnTo>
                    <a:pt x="696649" y="90582"/>
                  </a:lnTo>
                  <a:lnTo>
                    <a:pt x="700132" y="89574"/>
                  </a:lnTo>
                  <a:lnTo>
                    <a:pt x="703615" y="87684"/>
                  </a:lnTo>
                  <a:lnTo>
                    <a:pt x="707099" y="85797"/>
                  </a:lnTo>
                  <a:lnTo>
                    <a:pt x="710582" y="84805"/>
                  </a:lnTo>
                  <a:lnTo>
                    <a:pt x="714065" y="82926"/>
                  </a:lnTo>
                  <a:lnTo>
                    <a:pt x="717548" y="81048"/>
                  </a:lnTo>
                  <a:lnTo>
                    <a:pt x="721032" y="79173"/>
                  </a:lnTo>
                  <a:lnTo>
                    <a:pt x="724515" y="78204"/>
                  </a:lnTo>
                  <a:lnTo>
                    <a:pt x="727998" y="76337"/>
                  </a:lnTo>
                  <a:lnTo>
                    <a:pt x="731481" y="74472"/>
                  </a:lnTo>
                  <a:lnTo>
                    <a:pt x="734965" y="75326"/>
                  </a:lnTo>
                  <a:lnTo>
                    <a:pt x="738448" y="73476"/>
                  </a:lnTo>
                  <a:lnTo>
                    <a:pt x="741931" y="71627"/>
                  </a:lnTo>
                  <a:lnTo>
                    <a:pt x="745414" y="78700"/>
                  </a:lnTo>
                  <a:lnTo>
                    <a:pt x="748898" y="76887"/>
                  </a:lnTo>
                  <a:lnTo>
                    <a:pt x="752381" y="75076"/>
                  </a:lnTo>
                  <a:lnTo>
                    <a:pt x="755864" y="73267"/>
                  </a:lnTo>
                  <a:lnTo>
                    <a:pt x="759347" y="87701"/>
                  </a:lnTo>
                  <a:lnTo>
                    <a:pt x="762831" y="85951"/>
                  </a:lnTo>
                  <a:lnTo>
                    <a:pt x="766314" y="84204"/>
                  </a:lnTo>
                  <a:lnTo>
                    <a:pt x="769797" y="87398"/>
                  </a:lnTo>
                  <a:lnTo>
                    <a:pt x="773280" y="85672"/>
                  </a:lnTo>
                  <a:lnTo>
                    <a:pt x="776764" y="83947"/>
                  </a:lnTo>
                  <a:lnTo>
                    <a:pt x="780247" y="90297"/>
                  </a:lnTo>
                  <a:lnTo>
                    <a:pt x="783730" y="88603"/>
                  </a:lnTo>
                  <a:lnTo>
                    <a:pt x="787213" y="86912"/>
                  </a:lnTo>
                  <a:lnTo>
                    <a:pt x="790697" y="88400"/>
                  </a:lnTo>
                  <a:lnTo>
                    <a:pt x="794180" y="86723"/>
                  </a:lnTo>
                  <a:lnTo>
                    <a:pt x="797663" y="85047"/>
                  </a:lnTo>
                  <a:lnTo>
                    <a:pt x="801146" y="83373"/>
                  </a:lnTo>
                  <a:lnTo>
                    <a:pt x="804630" y="84875"/>
                  </a:lnTo>
                  <a:lnTo>
                    <a:pt x="808113" y="83215"/>
                  </a:lnTo>
                  <a:lnTo>
                    <a:pt x="811596" y="81557"/>
                  </a:lnTo>
                  <a:lnTo>
                    <a:pt x="815079" y="86946"/>
                  </a:lnTo>
                  <a:lnTo>
                    <a:pt x="818563" y="85314"/>
                  </a:lnTo>
                  <a:lnTo>
                    <a:pt x="822046" y="83683"/>
                  </a:lnTo>
                  <a:lnTo>
                    <a:pt x="825529" y="82055"/>
                  </a:lnTo>
                  <a:lnTo>
                    <a:pt x="829012" y="80428"/>
                  </a:lnTo>
                  <a:lnTo>
                    <a:pt x="832496" y="78803"/>
                  </a:lnTo>
                  <a:lnTo>
                    <a:pt x="835979" y="77180"/>
                  </a:lnTo>
                  <a:lnTo>
                    <a:pt x="839462" y="93693"/>
                  </a:lnTo>
                  <a:lnTo>
                    <a:pt x="842945" y="92130"/>
                  </a:lnTo>
                  <a:lnTo>
                    <a:pt x="846429" y="90567"/>
                  </a:lnTo>
                  <a:lnTo>
                    <a:pt x="849912" y="97615"/>
                  </a:lnTo>
                  <a:lnTo>
                    <a:pt x="853395" y="96083"/>
                  </a:lnTo>
                  <a:lnTo>
                    <a:pt x="856878" y="94552"/>
                  </a:lnTo>
                  <a:lnTo>
                    <a:pt x="860361" y="95141"/>
                  </a:lnTo>
                  <a:lnTo>
                    <a:pt x="863845" y="93620"/>
                  </a:lnTo>
                  <a:lnTo>
                    <a:pt x="867328" y="92100"/>
                  </a:lnTo>
                  <a:lnTo>
                    <a:pt x="870811" y="90582"/>
                  </a:lnTo>
                  <a:lnTo>
                    <a:pt x="874294" y="89065"/>
                  </a:lnTo>
                  <a:lnTo>
                    <a:pt x="877778" y="87550"/>
                  </a:lnTo>
                  <a:lnTo>
                    <a:pt x="881261" y="86036"/>
                  </a:lnTo>
                  <a:lnTo>
                    <a:pt x="884744" y="95713"/>
                  </a:lnTo>
                  <a:lnTo>
                    <a:pt x="888227" y="94236"/>
                  </a:lnTo>
                  <a:lnTo>
                    <a:pt x="891711" y="92759"/>
                  </a:lnTo>
                  <a:lnTo>
                    <a:pt x="895194" y="101358"/>
                  </a:lnTo>
                  <a:lnTo>
                    <a:pt x="898677" y="99914"/>
                  </a:lnTo>
                  <a:lnTo>
                    <a:pt x="902160" y="98471"/>
                  </a:lnTo>
                  <a:lnTo>
                    <a:pt x="905644" y="99006"/>
                  </a:lnTo>
                  <a:lnTo>
                    <a:pt x="909127" y="97572"/>
                  </a:lnTo>
                  <a:lnTo>
                    <a:pt x="912610" y="96139"/>
                  </a:lnTo>
                  <a:lnTo>
                    <a:pt x="916093" y="94708"/>
                  </a:lnTo>
                  <a:lnTo>
                    <a:pt x="919577" y="96569"/>
                  </a:lnTo>
                  <a:lnTo>
                    <a:pt x="923060" y="95149"/>
                  </a:lnTo>
                  <a:lnTo>
                    <a:pt x="926543" y="93731"/>
                  </a:lnTo>
                  <a:lnTo>
                    <a:pt x="930026" y="100077"/>
                  </a:lnTo>
                  <a:lnTo>
                    <a:pt x="933510" y="98683"/>
                  </a:lnTo>
                  <a:lnTo>
                    <a:pt x="936993" y="97291"/>
                  </a:lnTo>
                  <a:lnTo>
                    <a:pt x="940476" y="99709"/>
                  </a:lnTo>
                  <a:lnTo>
                    <a:pt x="943959" y="98330"/>
                  </a:lnTo>
                  <a:lnTo>
                    <a:pt x="947443" y="96952"/>
                  </a:lnTo>
                  <a:lnTo>
                    <a:pt x="950926" y="95576"/>
                  </a:lnTo>
                  <a:lnTo>
                    <a:pt x="954409" y="97985"/>
                  </a:lnTo>
                  <a:lnTo>
                    <a:pt x="957892" y="96621"/>
                  </a:lnTo>
                  <a:lnTo>
                    <a:pt x="961376" y="95258"/>
                  </a:lnTo>
                  <a:lnTo>
                    <a:pt x="964859" y="95780"/>
                  </a:lnTo>
                  <a:lnTo>
                    <a:pt x="968342" y="94425"/>
                  </a:lnTo>
                  <a:lnTo>
                    <a:pt x="971825" y="93071"/>
                  </a:lnTo>
                  <a:lnTo>
                    <a:pt x="975309" y="94223"/>
                  </a:lnTo>
                  <a:lnTo>
                    <a:pt x="978792" y="92879"/>
                  </a:lnTo>
                  <a:lnTo>
                    <a:pt x="982275" y="91536"/>
                  </a:lnTo>
                  <a:lnTo>
                    <a:pt x="985758" y="91445"/>
                  </a:lnTo>
                  <a:lnTo>
                    <a:pt x="989242" y="90107"/>
                  </a:lnTo>
                  <a:lnTo>
                    <a:pt x="992725" y="88771"/>
                  </a:lnTo>
                  <a:lnTo>
                    <a:pt x="996208" y="87435"/>
                  </a:lnTo>
                  <a:lnTo>
                    <a:pt x="999691" y="93539"/>
                  </a:lnTo>
                  <a:lnTo>
                    <a:pt x="1003175" y="92225"/>
                  </a:lnTo>
                  <a:lnTo>
                    <a:pt x="1006658" y="90913"/>
                  </a:lnTo>
                  <a:lnTo>
                    <a:pt x="1010141" y="90826"/>
                  </a:lnTo>
                  <a:lnTo>
                    <a:pt x="1013624" y="89519"/>
                  </a:lnTo>
                  <a:lnTo>
                    <a:pt x="1017108" y="88214"/>
                  </a:lnTo>
                  <a:lnTo>
                    <a:pt x="1020591" y="87523"/>
                  </a:lnTo>
                  <a:lnTo>
                    <a:pt x="1024074" y="86221"/>
                  </a:lnTo>
                  <a:lnTo>
                    <a:pt x="1027557" y="84920"/>
                  </a:lnTo>
                  <a:lnTo>
                    <a:pt x="1031041" y="83620"/>
                  </a:lnTo>
                  <a:lnTo>
                    <a:pt x="1034524" y="89037"/>
                  </a:lnTo>
                  <a:lnTo>
                    <a:pt x="1038007" y="87756"/>
                  </a:lnTo>
                  <a:lnTo>
                    <a:pt x="1041490" y="86476"/>
                  </a:lnTo>
                  <a:lnTo>
                    <a:pt x="1044974" y="87007"/>
                  </a:lnTo>
                  <a:lnTo>
                    <a:pt x="1048457" y="85734"/>
                  </a:lnTo>
                  <a:lnTo>
                    <a:pt x="1051940" y="84462"/>
                  </a:lnTo>
                  <a:lnTo>
                    <a:pt x="1055423" y="91505"/>
                  </a:lnTo>
                  <a:lnTo>
                    <a:pt x="1058907" y="90255"/>
                  </a:lnTo>
                  <a:lnTo>
                    <a:pt x="1062390" y="89007"/>
                  </a:lnTo>
                  <a:lnTo>
                    <a:pt x="1065873" y="91253"/>
                  </a:lnTo>
                  <a:lnTo>
                    <a:pt x="1069356" y="90015"/>
                  </a:lnTo>
                  <a:lnTo>
                    <a:pt x="1072840" y="88779"/>
                  </a:lnTo>
                  <a:lnTo>
                    <a:pt x="1076323" y="87543"/>
                  </a:lnTo>
                  <a:lnTo>
                    <a:pt x="1079806" y="88629"/>
                  </a:lnTo>
                  <a:lnTo>
                    <a:pt x="1083289" y="87401"/>
                  </a:lnTo>
                  <a:lnTo>
                    <a:pt x="1086773" y="86174"/>
                  </a:lnTo>
                  <a:lnTo>
                    <a:pt x="1090256" y="86107"/>
                  </a:lnTo>
                  <a:lnTo>
                    <a:pt x="1093739" y="84885"/>
                  </a:lnTo>
                  <a:lnTo>
                    <a:pt x="1097222" y="83664"/>
                  </a:lnTo>
                  <a:lnTo>
                    <a:pt x="1100706" y="83025"/>
                  </a:lnTo>
                  <a:lnTo>
                    <a:pt x="1104189" y="81807"/>
                  </a:lnTo>
                  <a:lnTo>
                    <a:pt x="1107672" y="80590"/>
                  </a:lnTo>
                  <a:lnTo>
                    <a:pt x="1111155" y="79374"/>
                  </a:lnTo>
                  <a:lnTo>
                    <a:pt x="1114639" y="87906"/>
                  </a:lnTo>
                  <a:lnTo>
                    <a:pt x="1118122" y="86715"/>
                  </a:lnTo>
                  <a:lnTo>
                    <a:pt x="1121605" y="85525"/>
                  </a:lnTo>
                  <a:lnTo>
                    <a:pt x="1125088" y="84899"/>
                  </a:lnTo>
                  <a:lnTo>
                    <a:pt x="1128572" y="83712"/>
                  </a:lnTo>
                  <a:lnTo>
                    <a:pt x="1132055" y="82526"/>
                  </a:lnTo>
                  <a:lnTo>
                    <a:pt x="1135538" y="88044"/>
                  </a:lnTo>
                  <a:lnTo>
                    <a:pt x="1139021" y="86875"/>
                  </a:lnTo>
                  <a:lnTo>
                    <a:pt x="1142505" y="85707"/>
                  </a:lnTo>
                  <a:lnTo>
                    <a:pt x="1145988" y="90550"/>
                  </a:lnTo>
                  <a:lnTo>
                    <a:pt x="1149471" y="89397"/>
                  </a:lnTo>
                  <a:lnTo>
                    <a:pt x="1152954" y="88245"/>
                  </a:lnTo>
                  <a:lnTo>
                    <a:pt x="1156437" y="87094"/>
                  </a:lnTo>
                  <a:lnTo>
                    <a:pt x="1159921" y="91316"/>
                  </a:lnTo>
                  <a:lnTo>
                    <a:pt x="1163404" y="90178"/>
                  </a:lnTo>
                  <a:lnTo>
                    <a:pt x="1166887" y="89042"/>
                  </a:lnTo>
                  <a:lnTo>
                    <a:pt x="1170370" y="106324"/>
                  </a:lnTo>
                  <a:lnTo>
                    <a:pt x="1173854" y="105230"/>
                  </a:lnTo>
                  <a:lnTo>
                    <a:pt x="1177337" y="104138"/>
                  </a:lnTo>
                  <a:lnTo>
                    <a:pt x="1180820" y="121443"/>
                  </a:lnTo>
                  <a:lnTo>
                    <a:pt x="1184303" y="120394"/>
                  </a:lnTo>
                  <a:lnTo>
                    <a:pt x="1187787" y="119345"/>
                  </a:lnTo>
                  <a:lnTo>
                    <a:pt x="1191270" y="118297"/>
                  </a:lnTo>
                  <a:lnTo>
                    <a:pt x="1194753" y="121751"/>
                  </a:lnTo>
                  <a:lnTo>
                    <a:pt x="1198236" y="120714"/>
                  </a:lnTo>
                  <a:lnTo>
                    <a:pt x="1201720" y="119678"/>
                  </a:lnTo>
                  <a:lnTo>
                    <a:pt x="1205203" y="123950"/>
                  </a:lnTo>
                  <a:lnTo>
                    <a:pt x="1208686" y="122928"/>
                  </a:lnTo>
                  <a:lnTo>
                    <a:pt x="1212169" y="121905"/>
                  </a:lnTo>
                  <a:lnTo>
                    <a:pt x="1215653" y="122198"/>
                  </a:lnTo>
                  <a:lnTo>
                    <a:pt x="1219136" y="121180"/>
                  </a:lnTo>
                  <a:lnTo>
                    <a:pt x="1222619" y="120163"/>
                  </a:lnTo>
                  <a:lnTo>
                    <a:pt x="1226102" y="134370"/>
                  </a:lnTo>
                  <a:lnTo>
                    <a:pt x="1229586" y="133388"/>
                  </a:lnTo>
                  <a:lnTo>
                    <a:pt x="1233069" y="132406"/>
                  </a:lnTo>
                  <a:lnTo>
                    <a:pt x="1236552" y="131425"/>
                  </a:lnTo>
                  <a:lnTo>
                    <a:pt x="1240035" y="130854"/>
                  </a:lnTo>
                  <a:lnTo>
                    <a:pt x="1243519" y="129875"/>
                  </a:lnTo>
                  <a:lnTo>
                    <a:pt x="1247002" y="128897"/>
                  </a:lnTo>
                  <a:lnTo>
                    <a:pt x="1250485" y="136788"/>
                  </a:lnTo>
                  <a:lnTo>
                    <a:pt x="1253968" y="135830"/>
                  </a:lnTo>
                  <a:lnTo>
                    <a:pt x="1257452" y="134872"/>
                  </a:lnTo>
                  <a:lnTo>
                    <a:pt x="1260935" y="135102"/>
                  </a:lnTo>
                  <a:lnTo>
                    <a:pt x="1264418" y="134148"/>
                  </a:lnTo>
                  <a:lnTo>
                    <a:pt x="1267901" y="133195"/>
                  </a:lnTo>
                  <a:lnTo>
                    <a:pt x="1271385" y="132242"/>
                  </a:lnTo>
                  <a:lnTo>
                    <a:pt x="1274868" y="153427"/>
                  </a:lnTo>
                  <a:lnTo>
                    <a:pt x="1278351" y="152523"/>
                  </a:lnTo>
                  <a:lnTo>
                    <a:pt x="1281834" y="151620"/>
                  </a:lnTo>
                  <a:lnTo>
                    <a:pt x="1285318" y="150716"/>
                  </a:lnTo>
                  <a:lnTo>
                    <a:pt x="1288801" y="149814"/>
                  </a:lnTo>
                  <a:lnTo>
                    <a:pt x="1292284" y="148912"/>
                  </a:lnTo>
                  <a:lnTo>
                    <a:pt x="1295767" y="148368"/>
                  </a:lnTo>
                  <a:lnTo>
                    <a:pt x="1299251" y="147468"/>
                  </a:lnTo>
                  <a:lnTo>
                    <a:pt x="1302734" y="146568"/>
                  </a:lnTo>
                  <a:lnTo>
                    <a:pt x="1306217" y="145669"/>
                  </a:lnTo>
                  <a:lnTo>
                    <a:pt x="1306217" y="146029"/>
                  </a:lnTo>
                  <a:lnTo>
                    <a:pt x="1306217" y="146388"/>
                  </a:lnTo>
                  <a:lnTo>
                    <a:pt x="1306217" y="146746"/>
                  </a:lnTo>
                  <a:lnTo>
                    <a:pt x="1306217" y="147104"/>
                  </a:lnTo>
                  <a:lnTo>
                    <a:pt x="1306217" y="147461"/>
                  </a:lnTo>
                  <a:lnTo>
                    <a:pt x="1306217" y="147818"/>
                  </a:lnTo>
                  <a:lnTo>
                    <a:pt x="1306217" y="148174"/>
                  </a:lnTo>
                  <a:lnTo>
                    <a:pt x="1306217" y="148529"/>
                  </a:lnTo>
                  <a:lnTo>
                    <a:pt x="1306217" y="148883"/>
                  </a:lnTo>
                  <a:lnTo>
                    <a:pt x="1306217" y="149237"/>
                  </a:lnTo>
                  <a:lnTo>
                    <a:pt x="1306217" y="149590"/>
                  </a:lnTo>
                  <a:lnTo>
                    <a:pt x="1306217" y="149942"/>
                  </a:lnTo>
                  <a:lnTo>
                    <a:pt x="1306217" y="150294"/>
                  </a:lnTo>
                  <a:lnTo>
                    <a:pt x="1306217" y="150645"/>
                  </a:lnTo>
                  <a:lnTo>
                    <a:pt x="1306217" y="150996"/>
                  </a:lnTo>
                  <a:lnTo>
                    <a:pt x="1306217" y="151345"/>
                  </a:lnTo>
                  <a:lnTo>
                    <a:pt x="1309700" y="150458"/>
                  </a:lnTo>
                  <a:lnTo>
                    <a:pt x="1313184" y="149572"/>
                  </a:lnTo>
                  <a:lnTo>
                    <a:pt x="1316667" y="148686"/>
                  </a:lnTo>
                  <a:lnTo>
                    <a:pt x="1320150" y="149903"/>
                  </a:lnTo>
                  <a:lnTo>
                    <a:pt x="1323633" y="149023"/>
                  </a:lnTo>
                  <a:lnTo>
                    <a:pt x="1327117" y="148143"/>
                  </a:lnTo>
                  <a:lnTo>
                    <a:pt x="1330600" y="147614"/>
                  </a:lnTo>
                  <a:lnTo>
                    <a:pt x="1334083" y="146735"/>
                  </a:lnTo>
                  <a:lnTo>
                    <a:pt x="1337566" y="145857"/>
                  </a:lnTo>
                  <a:lnTo>
                    <a:pt x="1341050" y="144980"/>
                  </a:lnTo>
                  <a:lnTo>
                    <a:pt x="1344533" y="144103"/>
                  </a:lnTo>
                  <a:lnTo>
                    <a:pt x="1348016" y="143227"/>
                  </a:lnTo>
                  <a:lnTo>
                    <a:pt x="1351499" y="142351"/>
                  </a:lnTo>
                  <a:lnTo>
                    <a:pt x="1354983" y="142185"/>
                  </a:lnTo>
                  <a:lnTo>
                    <a:pt x="1358466" y="141311"/>
                  </a:lnTo>
                  <a:lnTo>
                    <a:pt x="1361949" y="140438"/>
                  </a:lnTo>
                  <a:lnTo>
                    <a:pt x="1365432" y="142040"/>
                  </a:lnTo>
                  <a:lnTo>
                    <a:pt x="1368916" y="141173"/>
                  </a:lnTo>
                  <a:lnTo>
                    <a:pt x="1372399" y="140307"/>
                  </a:lnTo>
                  <a:lnTo>
                    <a:pt x="1375882" y="146379"/>
                  </a:lnTo>
                  <a:lnTo>
                    <a:pt x="1379365" y="145527"/>
                  </a:lnTo>
                  <a:lnTo>
                    <a:pt x="1382849" y="144676"/>
                  </a:lnTo>
                  <a:lnTo>
                    <a:pt x="1386332" y="143825"/>
                  </a:lnTo>
                  <a:lnTo>
                    <a:pt x="1389815" y="145702"/>
                  </a:lnTo>
                  <a:lnTo>
                    <a:pt x="1393298" y="144857"/>
                  </a:lnTo>
                  <a:lnTo>
                    <a:pt x="1396782" y="144013"/>
                  </a:lnTo>
                  <a:lnTo>
                    <a:pt x="1400265" y="154081"/>
                  </a:lnTo>
                  <a:lnTo>
                    <a:pt x="1403748" y="153259"/>
                  </a:lnTo>
                  <a:lnTo>
                    <a:pt x="1407231" y="152438"/>
                  </a:lnTo>
                  <a:lnTo>
                    <a:pt x="1410715" y="152905"/>
                  </a:lnTo>
                  <a:lnTo>
                    <a:pt x="1414198" y="152087"/>
                  </a:lnTo>
                  <a:lnTo>
                    <a:pt x="1417681" y="151269"/>
                  </a:lnTo>
                  <a:lnTo>
                    <a:pt x="1421164" y="151738"/>
                  </a:lnTo>
                  <a:lnTo>
                    <a:pt x="1424648" y="150924"/>
                  </a:lnTo>
                  <a:lnTo>
                    <a:pt x="1428131" y="150110"/>
                  </a:lnTo>
                  <a:lnTo>
                    <a:pt x="1431614" y="149296"/>
                  </a:lnTo>
                  <a:lnTo>
                    <a:pt x="1435097" y="151685"/>
                  </a:lnTo>
                  <a:lnTo>
                    <a:pt x="1438580" y="150878"/>
                  </a:lnTo>
                  <a:lnTo>
                    <a:pt x="1442064" y="150072"/>
                  </a:lnTo>
                  <a:lnTo>
                    <a:pt x="1445547" y="149267"/>
                  </a:lnTo>
                  <a:lnTo>
                    <a:pt x="1449030" y="148461"/>
                  </a:lnTo>
                  <a:lnTo>
                    <a:pt x="1452513" y="147656"/>
                  </a:lnTo>
                  <a:lnTo>
                    <a:pt x="1455997" y="150351"/>
                  </a:lnTo>
                  <a:lnTo>
                    <a:pt x="1459480" y="149554"/>
                  </a:lnTo>
                  <a:lnTo>
                    <a:pt x="1462963" y="148757"/>
                  </a:lnTo>
                  <a:lnTo>
                    <a:pt x="1466446" y="147960"/>
                  </a:lnTo>
                  <a:lnTo>
                    <a:pt x="1469930" y="147164"/>
                  </a:lnTo>
                  <a:lnTo>
                    <a:pt x="1473413" y="146368"/>
                  </a:lnTo>
                  <a:lnTo>
                    <a:pt x="1476896" y="145572"/>
                  </a:lnTo>
                  <a:lnTo>
                    <a:pt x="1480379" y="145415"/>
                  </a:lnTo>
                  <a:lnTo>
                    <a:pt x="1483863" y="144621"/>
                  </a:lnTo>
                  <a:lnTo>
                    <a:pt x="1487346" y="143828"/>
                  </a:lnTo>
                  <a:lnTo>
                    <a:pt x="1490829" y="145578"/>
                  </a:lnTo>
                  <a:lnTo>
                    <a:pt x="1494312" y="144790"/>
                  </a:lnTo>
                  <a:lnTo>
                    <a:pt x="1497796" y="144003"/>
                  </a:lnTo>
                  <a:lnTo>
                    <a:pt x="1501279" y="147919"/>
                  </a:lnTo>
                  <a:lnTo>
                    <a:pt x="1504762" y="147141"/>
                  </a:lnTo>
                  <a:lnTo>
                    <a:pt x="1508245" y="146364"/>
                  </a:lnTo>
                  <a:lnTo>
                    <a:pt x="1511729" y="145587"/>
                  </a:lnTo>
                  <a:lnTo>
                    <a:pt x="1515212" y="146054"/>
                  </a:lnTo>
                  <a:lnTo>
                    <a:pt x="1518695" y="145280"/>
                  </a:lnTo>
                  <a:lnTo>
                    <a:pt x="1522178" y="144506"/>
                  </a:lnTo>
                  <a:lnTo>
                    <a:pt x="1525662" y="143732"/>
                  </a:lnTo>
                  <a:lnTo>
                    <a:pt x="1529145" y="142960"/>
                  </a:lnTo>
                  <a:lnTo>
                    <a:pt x="1532628" y="142187"/>
                  </a:lnTo>
                  <a:lnTo>
                    <a:pt x="1536111" y="146056"/>
                  </a:lnTo>
                  <a:lnTo>
                    <a:pt x="1539595" y="145292"/>
                  </a:lnTo>
                  <a:lnTo>
                    <a:pt x="1543078" y="144529"/>
                  </a:lnTo>
                  <a:lnTo>
                    <a:pt x="1546561" y="143766"/>
                  </a:lnTo>
                  <a:lnTo>
                    <a:pt x="1550044" y="160618"/>
                  </a:lnTo>
                  <a:lnTo>
                    <a:pt x="1553528" y="159887"/>
                  </a:lnTo>
                  <a:lnTo>
                    <a:pt x="1557011" y="159157"/>
                  </a:lnTo>
                  <a:lnTo>
                    <a:pt x="1560494" y="160664"/>
                  </a:lnTo>
                  <a:lnTo>
                    <a:pt x="1563977" y="159938"/>
                  </a:lnTo>
                  <a:lnTo>
                    <a:pt x="1567461" y="159213"/>
                  </a:lnTo>
                  <a:lnTo>
                    <a:pt x="1570944" y="159324"/>
                  </a:lnTo>
                  <a:lnTo>
                    <a:pt x="1574427" y="158601"/>
                  </a:lnTo>
                  <a:lnTo>
                    <a:pt x="1577910" y="157877"/>
                  </a:lnTo>
                  <a:lnTo>
                    <a:pt x="1581394" y="157155"/>
                  </a:lnTo>
                  <a:lnTo>
                    <a:pt x="1584877" y="156432"/>
                  </a:lnTo>
                  <a:lnTo>
                    <a:pt x="1588360" y="155710"/>
                  </a:lnTo>
                  <a:lnTo>
                    <a:pt x="1591843" y="154988"/>
                  </a:lnTo>
                  <a:lnTo>
                    <a:pt x="1595327" y="157892"/>
                  </a:lnTo>
                  <a:lnTo>
                    <a:pt x="1598810" y="157177"/>
                  </a:lnTo>
                  <a:lnTo>
                    <a:pt x="1602293" y="156462"/>
                  </a:lnTo>
                  <a:lnTo>
                    <a:pt x="1605776" y="169894"/>
                  </a:lnTo>
                  <a:lnTo>
                    <a:pt x="1609260" y="169205"/>
                  </a:lnTo>
                  <a:lnTo>
                    <a:pt x="1612743" y="168515"/>
                  </a:lnTo>
                  <a:lnTo>
                    <a:pt x="1616226" y="168084"/>
                  </a:lnTo>
                  <a:lnTo>
                    <a:pt x="1619709" y="167396"/>
                  </a:lnTo>
                  <a:lnTo>
                    <a:pt x="1623193" y="166708"/>
                  </a:lnTo>
                  <a:lnTo>
                    <a:pt x="1626676" y="166020"/>
                  </a:lnTo>
                  <a:lnTo>
                    <a:pt x="1630159" y="176149"/>
                  </a:lnTo>
                  <a:lnTo>
                    <a:pt x="1633642" y="175480"/>
                  </a:lnTo>
                  <a:lnTo>
                    <a:pt x="1637126" y="174812"/>
                  </a:lnTo>
                  <a:lnTo>
                    <a:pt x="1640609" y="174634"/>
                  </a:lnTo>
                  <a:lnTo>
                    <a:pt x="1644092" y="173967"/>
                  </a:lnTo>
                  <a:lnTo>
                    <a:pt x="1647575" y="173300"/>
                  </a:lnTo>
                  <a:lnTo>
                    <a:pt x="1651059" y="174589"/>
                  </a:lnTo>
                  <a:lnTo>
                    <a:pt x="1654542" y="173926"/>
                  </a:lnTo>
                  <a:lnTo>
                    <a:pt x="1658025" y="173264"/>
                  </a:lnTo>
                  <a:lnTo>
                    <a:pt x="1661508" y="174303"/>
                  </a:lnTo>
                  <a:lnTo>
                    <a:pt x="1664992" y="173644"/>
                  </a:lnTo>
                  <a:lnTo>
                    <a:pt x="1668475" y="172985"/>
                  </a:lnTo>
                  <a:lnTo>
                    <a:pt x="1671958" y="172326"/>
                  </a:lnTo>
                  <a:lnTo>
                    <a:pt x="1675441" y="172154"/>
                  </a:lnTo>
                  <a:lnTo>
                    <a:pt x="1678925" y="171497"/>
                  </a:lnTo>
                  <a:lnTo>
                    <a:pt x="1682408" y="170840"/>
                  </a:lnTo>
                  <a:lnTo>
                    <a:pt x="1685891" y="173568"/>
                  </a:lnTo>
                  <a:lnTo>
                    <a:pt x="1689374" y="172917"/>
                  </a:lnTo>
                  <a:lnTo>
                    <a:pt x="1692858" y="172266"/>
                  </a:lnTo>
                  <a:lnTo>
                    <a:pt x="1696341" y="175188"/>
                  </a:lnTo>
                  <a:lnTo>
                    <a:pt x="1699824" y="174544"/>
                  </a:lnTo>
                  <a:lnTo>
                    <a:pt x="1703307" y="173900"/>
                  </a:lnTo>
                  <a:lnTo>
                    <a:pt x="1706791" y="173257"/>
                  </a:lnTo>
                  <a:lnTo>
                    <a:pt x="1710274" y="173560"/>
                  </a:lnTo>
                  <a:lnTo>
                    <a:pt x="1713757" y="172918"/>
                  </a:lnTo>
                  <a:lnTo>
                    <a:pt x="1717240" y="172277"/>
                  </a:lnTo>
                  <a:lnTo>
                    <a:pt x="1720723" y="171873"/>
                  </a:lnTo>
                  <a:lnTo>
                    <a:pt x="1724207" y="171233"/>
                  </a:lnTo>
                  <a:lnTo>
                    <a:pt x="1727690" y="170592"/>
                  </a:lnTo>
                  <a:lnTo>
                    <a:pt x="1731173" y="169953"/>
                  </a:lnTo>
                  <a:lnTo>
                    <a:pt x="1734656" y="169313"/>
                  </a:lnTo>
                  <a:lnTo>
                    <a:pt x="1738140" y="168674"/>
                  </a:lnTo>
                  <a:lnTo>
                    <a:pt x="1741623" y="168035"/>
                  </a:lnTo>
                  <a:lnTo>
                    <a:pt x="1741623" y="168274"/>
                  </a:lnTo>
                  <a:lnTo>
                    <a:pt x="1741623" y="168512"/>
                  </a:lnTo>
                  <a:lnTo>
                    <a:pt x="1741623" y="168750"/>
                  </a:lnTo>
                  <a:lnTo>
                    <a:pt x="1741623" y="168988"/>
                  </a:lnTo>
                  <a:lnTo>
                    <a:pt x="1741623" y="169226"/>
                  </a:lnTo>
                  <a:lnTo>
                    <a:pt x="1741623" y="169464"/>
                  </a:lnTo>
                  <a:lnTo>
                    <a:pt x="1741623" y="169701"/>
                  </a:lnTo>
                  <a:lnTo>
                    <a:pt x="1741623" y="169937"/>
                  </a:lnTo>
                  <a:lnTo>
                    <a:pt x="1741623" y="170174"/>
                  </a:lnTo>
                  <a:lnTo>
                    <a:pt x="1741623" y="170410"/>
                  </a:lnTo>
                  <a:lnTo>
                    <a:pt x="1741623" y="170646"/>
                  </a:lnTo>
                  <a:lnTo>
                    <a:pt x="1745106" y="170011"/>
                  </a:lnTo>
                  <a:lnTo>
                    <a:pt x="1748589" y="169377"/>
                  </a:lnTo>
                  <a:lnTo>
                    <a:pt x="1752073" y="168742"/>
                  </a:lnTo>
                  <a:lnTo>
                    <a:pt x="1755556" y="169996"/>
                  </a:lnTo>
                  <a:lnTo>
                    <a:pt x="1759039" y="169365"/>
                  </a:lnTo>
                  <a:lnTo>
                    <a:pt x="1762522" y="168734"/>
                  </a:lnTo>
                  <a:lnTo>
                    <a:pt x="1766006" y="168104"/>
                  </a:lnTo>
                  <a:lnTo>
                    <a:pt x="1769489" y="167474"/>
                  </a:lnTo>
                  <a:lnTo>
                    <a:pt x="1772972" y="166845"/>
                  </a:lnTo>
                  <a:lnTo>
                    <a:pt x="1776455" y="170428"/>
                  </a:lnTo>
                  <a:lnTo>
                    <a:pt x="1779939" y="169806"/>
                  </a:lnTo>
                  <a:lnTo>
                    <a:pt x="1783422" y="169183"/>
                  </a:lnTo>
                  <a:lnTo>
                    <a:pt x="1786905" y="168561"/>
                  </a:lnTo>
                  <a:lnTo>
                    <a:pt x="1790388" y="167940"/>
                  </a:lnTo>
                  <a:lnTo>
                    <a:pt x="1793872" y="167318"/>
                  </a:lnTo>
                  <a:lnTo>
                    <a:pt x="1797355" y="166697"/>
                  </a:lnTo>
                  <a:lnTo>
                    <a:pt x="1800838" y="167241"/>
                  </a:lnTo>
                  <a:lnTo>
                    <a:pt x="1804321" y="166622"/>
                  </a:lnTo>
                  <a:lnTo>
                    <a:pt x="1807805" y="166003"/>
                  </a:lnTo>
                  <a:lnTo>
                    <a:pt x="1811288" y="166083"/>
                  </a:lnTo>
                  <a:lnTo>
                    <a:pt x="1814771" y="165466"/>
                  </a:lnTo>
                  <a:lnTo>
                    <a:pt x="1818254" y="164849"/>
                  </a:lnTo>
                  <a:lnTo>
                    <a:pt x="1821738" y="164232"/>
                  </a:lnTo>
                  <a:lnTo>
                    <a:pt x="1825221" y="164083"/>
                  </a:lnTo>
                  <a:lnTo>
                    <a:pt x="1828704" y="163468"/>
                  </a:lnTo>
                  <a:lnTo>
                    <a:pt x="1832187" y="162852"/>
                  </a:lnTo>
                  <a:lnTo>
                    <a:pt x="1835671" y="162471"/>
                  </a:lnTo>
                  <a:lnTo>
                    <a:pt x="1839154" y="161857"/>
                  </a:lnTo>
                  <a:lnTo>
                    <a:pt x="1842637" y="161243"/>
                  </a:lnTo>
                  <a:lnTo>
                    <a:pt x="1846120" y="162034"/>
                  </a:lnTo>
                  <a:lnTo>
                    <a:pt x="1849604" y="161422"/>
                  </a:lnTo>
                  <a:lnTo>
                    <a:pt x="1853087" y="160811"/>
                  </a:lnTo>
                  <a:lnTo>
                    <a:pt x="1856570" y="162064"/>
                  </a:lnTo>
                  <a:lnTo>
                    <a:pt x="1860053" y="161456"/>
                  </a:lnTo>
                  <a:lnTo>
                    <a:pt x="1863537" y="160848"/>
                  </a:lnTo>
                  <a:lnTo>
                    <a:pt x="1867020" y="160241"/>
                  </a:lnTo>
                  <a:lnTo>
                    <a:pt x="1870503" y="161951"/>
                  </a:lnTo>
                  <a:lnTo>
                    <a:pt x="1873986" y="161347"/>
                  </a:lnTo>
                  <a:lnTo>
                    <a:pt x="1877470" y="160744"/>
                  </a:lnTo>
                  <a:lnTo>
                    <a:pt x="1880953" y="160372"/>
                  </a:lnTo>
                  <a:lnTo>
                    <a:pt x="1884436" y="159769"/>
                  </a:lnTo>
                  <a:lnTo>
                    <a:pt x="1887919" y="159166"/>
                  </a:lnTo>
                  <a:lnTo>
                    <a:pt x="1891403" y="158564"/>
                  </a:lnTo>
                  <a:lnTo>
                    <a:pt x="1894886" y="157962"/>
                  </a:lnTo>
                  <a:lnTo>
                    <a:pt x="1898369" y="157360"/>
                  </a:lnTo>
                  <a:lnTo>
                    <a:pt x="1901852" y="156759"/>
                  </a:lnTo>
                  <a:lnTo>
                    <a:pt x="1905336" y="161222"/>
                  </a:lnTo>
                  <a:lnTo>
                    <a:pt x="1908819" y="160628"/>
                  </a:lnTo>
                  <a:lnTo>
                    <a:pt x="1912302" y="160034"/>
                  </a:lnTo>
                  <a:lnTo>
                    <a:pt x="1915785" y="161030"/>
                  </a:lnTo>
                  <a:lnTo>
                    <a:pt x="1919269" y="160439"/>
                  </a:lnTo>
                  <a:lnTo>
                    <a:pt x="1922752" y="159848"/>
                  </a:lnTo>
                  <a:lnTo>
                    <a:pt x="1926235" y="160164"/>
                  </a:lnTo>
                  <a:lnTo>
                    <a:pt x="1929718" y="159575"/>
                  </a:lnTo>
                  <a:lnTo>
                    <a:pt x="1933202" y="158986"/>
                  </a:lnTo>
                  <a:lnTo>
                    <a:pt x="1936685" y="159754"/>
                  </a:lnTo>
                  <a:lnTo>
                    <a:pt x="1940168" y="159168"/>
                  </a:lnTo>
                  <a:lnTo>
                    <a:pt x="1943651" y="158582"/>
                  </a:lnTo>
                  <a:lnTo>
                    <a:pt x="1947135" y="157996"/>
                  </a:lnTo>
                  <a:lnTo>
                    <a:pt x="1950618" y="158988"/>
                  </a:lnTo>
                  <a:lnTo>
                    <a:pt x="1954101" y="158405"/>
                  </a:lnTo>
                  <a:lnTo>
                    <a:pt x="1957584" y="157822"/>
                  </a:lnTo>
                  <a:lnTo>
                    <a:pt x="1961068" y="159925"/>
                  </a:lnTo>
                  <a:lnTo>
                    <a:pt x="1964551" y="159346"/>
                  </a:lnTo>
                  <a:lnTo>
                    <a:pt x="1968034" y="158768"/>
                  </a:lnTo>
                  <a:lnTo>
                    <a:pt x="1971517" y="159080"/>
                  </a:lnTo>
                  <a:lnTo>
                    <a:pt x="1975001" y="158503"/>
                  </a:lnTo>
                  <a:lnTo>
                    <a:pt x="1978484" y="157926"/>
                  </a:lnTo>
                  <a:lnTo>
                    <a:pt x="1981967" y="157350"/>
                  </a:lnTo>
                  <a:lnTo>
                    <a:pt x="1985450" y="156773"/>
                  </a:lnTo>
                  <a:lnTo>
                    <a:pt x="1988934" y="156197"/>
                  </a:lnTo>
                  <a:lnTo>
                    <a:pt x="1992417" y="155621"/>
                  </a:lnTo>
                  <a:lnTo>
                    <a:pt x="1995900" y="159037"/>
                  </a:lnTo>
                  <a:lnTo>
                    <a:pt x="1999383" y="158467"/>
                  </a:lnTo>
                  <a:lnTo>
                    <a:pt x="2002867" y="157898"/>
                  </a:lnTo>
                  <a:lnTo>
                    <a:pt x="2006350" y="159300"/>
                  </a:lnTo>
                  <a:lnTo>
                    <a:pt x="2009833" y="158733"/>
                  </a:lnTo>
                  <a:lnTo>
                    <a:pt x="2013316" y="158167"/>
                  </a:lnTo>
                  <a:lnTo>
                    <a:pt x="2016799" y="158474"/>
                  </a:lnTo>
                  <a:lnTo>
                    <a:pt x="2020283" y="157909"/>
                  </a:lnTo>
                  <a:lnTo>
                    <a:pt x="2023766" y="157345"/>
                  </a:lnTo>
                  <a:lnTo>
                    <a:pt x="2027249" y="156780"/>
                  </a:lnTo>
                  <a:lnTo>
                    <a:pt x="2030732" y="159040"/>
                  </a:lnTo>
                  <a:lnTo>
                    <a:pt x="2034216" y="158480"/>
                  </a:lnTo>
                  <a:lnTo>
                    <a:pt x="2037699" y="157920"/>
                  </a:lnTo>
                  <a:lnTo>
                    <a:pt x="2041182" y="157577"/>
                  </a:lnTo>
                  <a:lnTo>
                    <a:pt x="2044665" y="157018"/>
                  </a:lnTo>
                  <a:lnTo>
                    <a:pt x="2048149" y="156459"/>
                  </a:lnTo>
                  <a:lnTo>
                    <a:pt x="2051632" y="159341"/>
                  </a:lnTo>
                  <a:lnTo>
                    <a:pt x="2055115" y="158787"/>
                  </a:lnTo>
                  <a:lnTo>
                    <a:pt x="2058598" y="158233"/>
                  </a:lnTo>
                  <a:lnTo>
                    <a:pt x="2062082" y="157679"/>
                  </a:lnTo>
                  <a:lnTo>
                    <a:pt x="2065565" y="163026"/>
                  </a:lnTo>
                  <a:lnTo>
                    <a:pt x="2069048" y="162481"/>
                  </a:lnTo>
                  <a:lnTo>
                    <a:pt x="2072531" y="161936"/>
                  </a:lnTo>
                  <a:lnTo>
                    <a:pt x="2076015" y="167329"/>
                  </a:lnTo>
                  <a:lnTo>
                    <a:pt x="2079498" y="166792"/>
                  </a:lnTo>
                  <a:lnTo>
                    <a:pt x="2082981" y="166255"/>
                  </a:lnTo>
                  <a:lnTo>
                    <a:pt x="2086464" y="167729"/>
                  </a:lnTo>
                  <a:lnTo>
                    <a:pt x="2089948" y="167196"/>
                  </a:lnTo>
                  <a:lnTo>
                    <a:pt x="2093431" y="166662"/>
                  </a:lnTo>
                  <a:lnTo>
                    <a:pt x="2096914" y="167329"/>
                  </a:lnTo>
                  <a:lnTo>
                    <a:pt x="2100397" y="166798"/>
                  </a:lnTo>
                  <a:lnTo>
                    <a:pt x="2103881" y="166266"/>
                  </a:lnTo>
                  <a:lnTo>
                    <a:pt x="2107364" y="165735"/>
                  </a:lnTo>
                  <a:lnTo>
                    <a:pt x="2110847" y="167791"/>
                  </a:lnTo>
                  <a:lnTo>
                    <a:pt x="2114330" y="167264"/>
                  </a:lnTo>
                  <a:lnTo>
                    <a:pt x="2117814" y="166737"/>
                  </a:lnTo>
                  <a:lnTo>
                    <a:pt x="2121297" y="166606"/>
                  </a:lnTo>
                  <a:lnTo>
                    <a:pt x="2124780" y="166080"/>
                  </a:lnTo>
                  <a:lnTo>
                    <a:pt x="2128263" y="165553"/>
                  </a:lnTo>
                  <a:lnTo>
                    <a:pt x="2131747" y="170313"/>
                  </a:lnTo>
                  <a:lnTo>
                    <a:pt x="2135230" y="169794"/>
                  </a:lnTo>
                  <a:lnTo>
                    <a:pt x="2138713" y="169275"/>
                  </a:lnTo>
                  <a:lnTo>
                    <a:pt x="2142196" y="168756"/>
                  </a:lnTo>
                  <a:lnTo>
                    <a:pt x="2145680" y="171122"/>
                  </a:lnTo>
                  <a:lnTo>
                    <a:pt x="2149163" y="170608"/>
                  </a:lnTo>
                  <a:lnTo>
                    <a:pt x="2152646" y="170093"/>
                  </a:lnTo>
                  <a:lnTo>
                    <a:pt x="2156129" y="173180"/>
                  </a:lnTo>
                  <a:lnTo>
                    <a:pt x="2159613" y="172671"/>
                  </a:lnTo>
                  <a:lnTo>
                    <a:pt x="2163096" y="172162"/>
                  </a:lnTo>
                  <a:lnTo>
                    <a:pt x="2166579" y="172217"/>
                  </a:lnTo>
                  <a:lnTo>
                    <a:pt x="2170062" y="171709"/>
                  </a:lnTo>
                  <a:lnTo>
                    <a:pt x="2173546" y="171201"/>
                  </a:lnTo>
                  <a:lnTo>
                    <a:pt x="2177029" y="170693"/>
                  </a:lnTo>
                  <a:lnTo>
                    <a:pt x="2177029" y="170881"/>
                  </a:lnTo>
                  <a:lnTo>
                    <a:pt x="2177029" y="171069"/>
                  </a:lnTo>
                  <a:lnTo>
                    <a:pt x="2180512" y="170562"/>
                  </a:lnTo>
                  <a:lnTo>
                    <a:pt x="2183995" y="170055"/>
                  </a:lnTo>
                  <a:lnTo>
                    <a:pt x="2187479" y="169548"/>
                  </a:lnTo>
                  <a:lnTo>
                    <a:pt x="2190962" y="170172"/>
                  </a:lnTo>
                  <a:lnTo>
                    <a:pt x="2194445" y="169667"/>
                  </a:lnTo>
                  <a:lnTo>
                    <a:pt x="2197928" y="169162"/>
                  </a:lnTo>
                  <a:lnTo>
                    <a:pt x="2201412" y="176763"/>
                  </a:lnTo>
                  <a:lnTo>
                    <a:pt x="2204895" y="176268"/>
                  </a:lnTo>
                  <a:lnTo>
                    <a:pt x="2208378" y="175774"/>
                  </a:lnTo>
                  <a:lnTo>
                    <a:pt x="2211861" y="180968"/>
                  </a:lnTo>
                  <a:lnTo>
                    <a:pt x="2215345" y="180481"/>
                  </a:lnTo>
                  <a:lnTo>
                    <a:pt x="2218828" y="179994"/>
                  </a:lnTo>
                  <a:lnTo>
                    <a:pt x="2222311" y="179508"/>
                  </a:lnTo>
                  <a:lnTo>
                    <a:pt x="2225794" y="180596"/>
                  </a:lnTo>
                  <a:lnTo>
                    <a:pt x="2229278" y="180112"/>
                  </a:lnTo>
                  <a:lnTo>
                    <a:pt x="2232761" y="179628"/>
                  </a:lnTo>
                  <a:lnTo>
                    <a:pt x="2236244" y="179842"/>
                  </a:lnTo>
                  <a:lnTo>
                    <a:pt x="2239727" y="179359"/>
                  </a:lnTo>
                  <a:lnTo>
                    <a:pt x="2243211" y="178876"/>
                  </a:lnTo>
                  <a:lnTo>
                    <a:pt x="2246694" y="180132"/>
                  </a:lnTo>
                  <a:lnTo>
                    <a:pt x="2250177" y="179652"/>
                  </a:lnTo>
                  <a:lnTo>
                    <a:pt x="2253660" y="179172"/>
                  </a:lnTo>
                  <a:lnTo>
                    <a:pt x="2257144" y="178692"/>
                  </a:lnTo>
                  <a:lnTo>
                    <a:pt x="2260627" y="179252"/>
                  </a:lnTo>
                  <a:lnTo>
                    <a:pt x="2264110" y="178774"/>
                  </a:lnTo>
                  <a:lnTo>
                    <a:pt x="2267593" y="178295"/>
                  </a:lnTo>
                  <a:lnTo>
                    <a:pt x="2271077" y="178337"/>
                  </a:lnTo>
                  <a:lnTo>
                    <a:pt x="2274560" y="177860"/>
                  </a:lnTo>
                  <a:lnTo>
                    <a:pt x="2278043" y="177382"/>
                  </a:lnTo>
                  <a:lnTo>
                    <a:pt x="2281526" y="179147"/>
                  </a:lnTo>
                  <a:lnTo>
                    <a:pt x="2285010" y="178673"/>
                  </a:lnTo>
                  <a:lnTo>
                    <a:pt x="2288493" y="178199"/>
                  </a:lnTo>
                  <a:lnTo>
                    <a:pt x="2291976" y="184799"/>
                  </a:lnTo>
                  <a:lnTo>
                    <a:pt x="2295459" y="184334"/>
                  </a:lnTo>
                  <a:lnTo>
                    <a:pt x="2298942" y="183869"/>
                  </a:lnTo>
                  <a:lnTo>
                    <a:pt x="2302426" y="183404"/>
                  </a:lnTo>
                  <a:lnTo>
                    <a:pt x="2305909" y="183602"/>
                  </a:lnTo>
                  <a:lnTo>
                    <a:pt x="2309392" y="183138"/>
                  </a:lnTo>
                  <a:lnTo>
                    <a:pt x="2312875" y="182674"/>
                  </a:lnTo>
                  <a:lnTo>
                    <a:pt x="2316359" y="182211"/>
                  </a:lnTo>
                  <a:lnTo>
                    <a:pt x="2319842" y="181748"/>
                  </a:lnTo>
                  <a:lnTo>
                    <a:pt x="2323325" y="181284"/>
                  </a:lnTo>
                  <a:lnTo>
                    <a:pt x="2326808" y="181982"/>
                  </a:lnTo>
                  <a:lnTo>
                    <a:pt x="2330292" y="181520"/>
                  </a:lnTo>
                  <a:lnTo>
                    <a:pt x="2333775" y="181059"/>
                  </a:lnTo>
                  <a:lnTo>
                    <a:pt x="2337258" y="180598"/>
                  </a:lnTo>
                  <a:lnTo>
                    <a:pt x="2340741" y="180634"/>
                  </a:lnTo>
                  <a:lnTo>
                    <a:pt x="2344225" y="180174"/>
                  </a:lnTo>
                  <a:lnTo>
                    <a:pt x="2347708" y="179714"/>
                  </a:lnTo>
                  <a:lnTo>
                    <a:pt x="2351191" y="179751"/>
                  </a:lnTo>
                  <a:lnTo>
                    <a:pt x="2354674" y="179292"/>
                  </a:lnTo>
                  <a:lnTo>
                    <a:pt x="2358158" y="178833"/>
                  </a:lnTo>
                  <a:lnTo>
                    <a:pt x="2361641" y="179863"/>
                  </a:lnTo>
                  <a:lnTo>
                    <a:pt x="2365124" y="179406"/>
                  </a:lnTo>
                  <a:lnTo>
                    <a:pt x="2368607" y="178949"/>
                  </a:lnTo>
                  <a:lnTo>
                    <a:pt x="2372091" y="179482"/>
                  </a:lnTo>
                  <a:lnTo>
                    <a:pt x="2375574" y="179026"/>
                  </a:lnTo>
                  <a:lnTo>
                    <a:pt x="2379057" y="178571"/>
                  </a:lnTo>
                  <a:lnTo>
                    <a:pt x="2382540" y="178115"/>
                  </a:lnTo>
                  <a:lnTo>
                    <a:pt x="2386024" y="178484"/>
                  </a:lnTo>
                  <a:lnTo>
                    <a:pt x="2389507" y="178030"/>
                  </a:lnTo>
                  <a:lnTo>
                    <a:pt x="2392990" y="177576"/>
                  </a:lnTo>
                  <a:lnTo>
                    <a:pt x="2396473" y="177945"/>
                  </a:lnTo>
                  <a:lnTo>
                    <a:pt x="2399957" y="177493"/>
                  </a:lnTo>
                  <a:lnTo>
                    <a:pt x="2403440" y="177040"/>
                  </a:lnTo>
                  <a:lnTo>
                    <a:pt x="2406923" y="176917"/>
                  </a:lnTo>
                  <a:lnTo>
                    <a:pt x="2410406" y="176465"/>
                  </a:lnTo>
                  <a:lnTo>
                    <a:pt x="2413890" y="176013"/>
                  </a:lnTo>
                  <a:lnTo>
                    <a:pt x="2417373" y="175561"/>
                  </a:lnTo>
                  <a:lnTo>
                    <a:pt x="2420856" y="179837"/>
                  </a:lnTo>
                  <a:lnTo>
                    <a:pt x="2424339" y="179391"/>
                  </a:lnTo>
                  <a:lnTo>
                    <a:pt x="2427823" y="178945"/>
                  </a:lnTo>
                  <a:lnTo>
                    <a:pt x="2431306" y="182487"/>
                  </a:lnTo>
                  <a:lnTo>
                    <a:pt x="2434789" y="182046"/>
                  </a:lnTo>
                  <a:lnTo>
                    <a:pt x="2438272" y="181605"/>
                  </a:lnTo>
                  <a:lnTo>
                    <a:pt x="2441756" y="182425"/>
                  </a:lnTo>
                  <a:lnTo>
                    <a:pt x="2445239" y="181986"/>
                  </a:lnTo>
                  <a:lnTo>
                    <a:pt x="2448722" y="181547"/>
                  </a:lnTo>
                  <a:lnTo>
                    <a:pt x="2452205" y="184694"/>
                  </a:lnTo>
                  <a:lnTo>
                    <a:pt x="2455689" y="184259"/>
                  </a:lnTo>
                  <a:lnTo>
                    <a:pt x="2459172" y="183825"/>
                  </a:lnTo>
                  <a:lnTo>
                    <a:pt x="2462655" y="183390"/>
                  </a:lnTo>
                  <a:lnTo>
                    <a:pt x="2466138" y="184806"/>
                  </a:lnTo>
                  <a:lnTo>
                    <a:pt x="2469622" y="184373"/>
                  </a:lnTo>
                  <a:lnTo>
                    <a:pt x="2473105" y="183941"/>
                  </a:lnTo>
                  <a:lnTo>
                    <a:pt x="2476588" y="183509"/>
                  </a:lnTo>
                  <a:lnTo>
                    <a:pt x="2480071" y="183077"/>
                  </a:lnTo>
                  <a:lnTo>
                    <a:pt x="2483555" y="182646"/>
                  </a:lnTo>
                  <a:lnTo>
                    <a:pt x="2487038" y="185274"/>
                  </a:lnTo>
                  <a:lnTo>
                    <a:pt x="2490521" y="184846"/>
                  </a:lnTo>
                  <a:lnTo>
                    <a:pt x="2494004" y="184418"/>
                  </a:lnTo>
                  <a:lnTo>
                    <a:pt x="2497488" y="183990"/>
                  </a:lnTo>
                  <a:lnTo>
                    <a:pt x="2500971" y="183562"/>
                  </a:lnTo>
                  <a:lnTo>
                    <a:pt x="2504454" y="183135"/>
                  </a:lnTo>
                  <a:lnTo>
                    <a:pt x="2507937" y="182707"/>
                  </a:lnTo>
                  <a:lnTo>
                    <a:pt x="2511421" y="182280"/>
                  </a:lnTo>
                  <a:lnTo>
                    <a:pt x="2514904" y="181853"/>
                  </a:lnTo>
                  <a:lnTo>
                    <a:pt x="2518387" y="181426"/>
                  </a:lnTo>
                  <a:lnTo>
                    <a:pt x="2521870" y="184789"/>
                  </a:lnTo>
                  <a:lnTo>
                    <a:pt x="2525354" y="184367"/>
                  </a:lnTo>
                  <a:lnTo>
                    <a:pt x="2528837" y="183944"/>
                  </a:lnTo>
                  <a:lnTo>
                    <a:pt x="2532320" y="183822"/>
                  </a:lnTo>
                  <a:lnTo>
                    <a:pt x="2535803" y="183400"/>
                  </a:lnTo>
                  <a:lnTo>
                    <a:pt x="2539287" y="182979"/>
                  </a:lnTo>
                  <a:lnTo>
                    <a:pt x="2542770" y="182557"/>
                  </a:lnTo>
                  <a:lnTo>
                    <a:pt x="2546253" y="182888"/>
                  </a:lnTo>
                  <a:lnTo>
                    <a:pt x="2549736" y="182467"/>
                  </a:lnTo>
                  <a:lnTo>
                    <a:pt x="2553220" y="182046"/>
                  </a:lnTo>
                  <a:lnTo>
                    <a:pt x="2556703" y="185204"/>
                  </a:lnTo>
                  <a:lnTo>
                    <a:pt x="2560186" y="184788"/>
                  </a:lnTo>
                  <a:lnTo>
                    <a:pt x="2563669" y="184372"/>
                  </a:lnTo>
                  <a:lnTo>
                    <a:pt x="2567153" y="186162"/>
                  </a:lnTo>
                  <a:lnTo>
                    <a:pt x="2570636" y="185748"/>
                  </a:lnTo>
                  <a:lnTo>
                    <a:pt x="2574119" y="185334"/>
                  </a:lnTo>
                  <a:lnTo>
                    <a:pt x="2577602" y="184921"/>
                  </a:lnTo>
                  <a:lnTo>
                    <a:pt x="2581085" y="187273"/>
                  </a:lnTo>
                  <a:lnTo>
                    <a:pt x="2584569" y="186863"/>
                  </a:lnTo>
                  <a:lnTo>
                    <a:pt x="2588052" y="186453"/>
                  </a:lnTo>
                  <a:lnTo>
                    <a:pt x="2591535" y="189057"/>
                  </a:lnTo>
                  <a:lnTo>
                    <a:pt x="2595018" y="188650"/>
                  </a:lnTo>
                  <a:lnTo>
                    <a:pt x="2598502" y="188244"/>
                  </a:lnTo>
                  <a:lnTo>
                    <a:pt x="2601985" y="188265"/>
                  </a:lnTo>
                  <a:lnTo>
                    <a:pt x="2605468" y="187859"/>
                  </a:lnTo>
                  <a:lnTo>
                    <a:pt x="2608951" y="187453"/>
                  </a:lnTo>
                  <a:lnTo>
                    <a:pt x="2612435" y="187048"/>
                  </a:lnTo>
                  <a:lnTo>
                    <a:pt x="2612435" y="187190"/>
                  </a:lnTo>
                  <a:lnTo>
                    <a:pt x="2612435" y="187333"/>
                  </a:lnTo>
                  <a:lnTo>
                    <a:pt x="2612435" y="187476"/>
                  </a:lnTo>
                  <a:lnTo>
                    <a:pt x="2612435" y="187618"/>
                  </a:lnTo>
                  <a:lnTo>
                    <a:pt x="2612435" y="187760"/>
                  </a:lnTo>
                  <a:lnTo>
                    <a:pt x="2612435" y="187902"/>
                  </a:lnTo>
                  <a:lnTo>
                    <a:pt x="2612435" y="188044"/>
                  </a:lnTo>
                  <a:lnTo>
                    <a:pt x="2612435" y="188186"/>
                  </a:lnTo>
                  <a:lnTo>
                    <a:pt x="2612435" y="188328"/>
                  </a:lnTo>
                  <a:lnTo>
                    <a:pt x="2612435" y="188470"/>
                  </a:lnTo>
                  <a:lnTo>
                    <a:pt x="2615918" y="188066"/>
                  </a:lnTo>
                  <a:lnTo>
                    <a:pt x="2619401" y="187662"/>
                  </a:lnTo>
                  <a:lnTo>
                    <a:pt x="2622884" y="187258"/>
                  </a:lnTo>
                  <a:lnTo>
                    <a:pt x="2626368" y="188271"/>
                  </a:lnTo>
                  <a:lnTo>
                    <a:pt x="2629851" y="187869"/>
                  </a:lnTo>
                  <a:lnTo>
                    <a:pt x="2633334" y="187467"/>
                  </a:lnTo>
                  <a:lnTo>
                    <a:pt x="2636817" y="189034"/>
                  </a:lnTo>
                  <a:lnTo>
                    <a:pt x="2640301" y="188634"/>
                  </a:lnTo>
                  <a:lnTo>
                    <a:pt x="2643784" y="188235"/>
                  </a:lnTo>
                  <a:lnTo>
                    <a:pt x="2647267" y="187975"/>
                  </a:lnTo>
                  <a:lnTo>
                    <a:pt x="2650750" y="187576"/>
                  </a:lnTo>
                  <a:lnTo>
                    <a:pt x="2654234" y="187177"/>
                  </a:lnTo>
                  <a:lnTo>
                    <a:pt x="2657717" y="186778"/>
                  </a:lnTo>
                  <a:lnTo>
                    <a:pt x="2661200" y="188477"/>
                  </a:lnTo>
                  <a:lnTo>
                    <a:pt x="2664683" y="188081"/>
                  </a:lnTo>
                  <a:lnTo>
                    <a:pt x="2668167" y="187684"/>
                  </a:lnTo>
                  <a:lnTo>
                    <a:pt x="2671650" y="187845"/>
                  </a:lnTo>
                  <a:lnTo>
                    <a:pt x="2675133" y="187449"/>
                  </a:lnTo>
                  <a:lnTo>
                    <a:pt x="2678616" y="187053"/>
                  </a:lnTo>
                  <a:lnTo>
                    <a:pt x="2682100" y="189149"/>
                  </a:lnTo>
                  <a:lnTo>
                    <a:pt x="2685583" y="188756"/>
                  </a:lnTo>
                  <a:lnTo>
                    <a:pt x="2689066" y="188363"/>
                  </a:lnTo>
                  <a:lnTo>
                    <a:pt x="2692549" y="187971"/>
                  </a:lnTo>
                  <a:lnTo>
                    <a:pt x="2696033" y="188541"/>
                  </a:lnTo>
                  <a:lnTo>
                    <a:pt x="2699516" y="188150"/>
                  </a:lnTo>
                  <a:lnTo>
                    <a:pt x="2702999" y="187758"/>
                  </a:lnTo>
                  <a:lnTo>
                    <a:pt x="2706482" y="187642"/>
                  </a:lnTo>
                  <a:lnTo>
                    <a:pt x="2709966" y="187251"/>
                  </a:lnTo>
                  <a:lnTo>
                    <a:pt x="2713449" y="186860"/>
                  </a:lnTo>
                  <a:lnTo>
                    <a:pt x="2716932" y="186608"/>
                  </a:lnTo>
                  <a:lnTo>
                    <a:pt x="2720415" y="186217"/>
                  </a:lnTo>
                  <a:lnTo>
                    <a:pt x="2723899" y="185827"/>
                  </a:lnTo>
                  <a:lnTo>
                    <a:pt x="2727382" y="187496"/>
                  </a:lnTo>
                  <a:lnTo>
                    <a:pt x="2730865" y="187108"/>
                  </a:lnTo>
                  <a:lnTo>
                    <a:pt x="2734348" y="186720"/>
                  </a:lnTo>
                  <a:lnTo>
                    <a:pt x="2737832" y="186332"/>
                  </a:lnTo>
                  <a:lnTo>
                    <a:pt x="2741315" y="186218"/>
                  </a:lnTo>
                  <a:lnTo>
                    <a:pt x="2744798" y="185831"/>
                  </a:lnTo>
                  <a:lnTo>
                    <a:pt x="2748281" y="185443"/>
                  </a:lnTo>
                  <a:lnTo>
                    <a:pt x="2751765" y="186966"/>
                  </a:lnTo>
                  <a:lnTo>
                    <a:pt x="2755248" y="186581"/>
                  </a:lnTo>
                  <a:lnTo>
                    <a:pt x="2758731" y="186196"/>
                  </a:lnTo>
                  <a:lnTo>
                    <a:pt x="2762214" y="194689"/>
                  </a:lnTo>
                  <a:lnTo>
                    <a:pt x="2765698" y="194313"/>
                  </a:lnTo>
                  <a:lnTo>
                    <a:pt x="2769181" y="193938"/>
                  </a:lnTo>
                  <a:lnTo>
                    <a:pt x="2772664" y="193562"/>
                  </a:lnTo>
                  <a:lnTo>
                    <a:pt x="2776147" y="194220"/>
                  </a:lnTo>
                  <a:lnTo>
                    <a:pt x="2779631" y="193845"/>
                  </a:lnTo>
                  <a:lnTo>
                    <a:pt x="2783114" y="193471"/>
                  </a:lnTo>
                  <a:lnTo>
                    <a:pt x="2786597" y="194127"/>
                  </a:lnTo>
                  <a:lnTo>
                    <a:pt x="2790080" y="193754"/>
                  </a:lnTo>
                  <a:lnTo>
                    <a:pt x="2793564" y="193380"/>
                  </a:lnTo>
                  <a:lnTo>
                    <a:pt x="2797047" y="193522"/>
                  </a:lnTo>
                  <a:lnTo>
                    <a:pt x="2800530" y="193149"/>
                  </a:lnTo>
                  <a:lnTo>
                    <a:pt x="2804013" y="192777"/>
                  </a:lnTo>
                  <a:lnTo>
                    <a:pt x="2807497" y="193176"/>
                  </a:lnTo>
                  <a:lnTo>
                    <a:pt x="2810980" y="192804"/>
                  </a:lnTo>
                  <a:lnTo>
                    <a:pt x="2814463" y="192433"/>
                  </a:lnTo>
                  <a:lnTo>
                    <a:pt x="2817946" y="192062"/>
                  </a:lnTo>
                  <a:lnTo>
                    <a:pt x="2821430" y="193100"/>
                  </a:lnTo>
                  <a:lnTo>
                    <a:pt x="2824913" y="192730"/>
                  </a:lnTo>
                  <a:lnTo>
                    <a:pt x="2828396" y="192361"/>
                  </a:lnTo>
                  <a:lnTo>
                    <a:pt x="2831879" y="194278"/>
                  </a:lnTo>
                  <a:lnTo>
                    <a:pt x="2835363" y="193911"/>
                  </a:lnTo>
                  <a:lnTo>
                    <a:pt x="2838846" y="193545"/>
                  </a:lnTo>
                  <a:lnTo>
                    <a:pt x="2842329" y="194689"/>
                  </a:lnTo>
                  <a:lnTo>
                    <a:pt x="2845812" y="194324"/>
                  </a:lnTo>
                  <a:lnTo>
                    <a:pt x="2849296" y="193959"/>
                  </a:lnTo>
                  <a:lnTo>
                    <a:pt x="2852779" y="193594"/>
                  </a:lnTo>
                  <a:lnTo>
                    <a:pt x="2856262" y="193229"/>
                  </a:lnTo>
                  <a:lnTo>
                    <a:pt x="2859745" y="192864"/>
                  </a:lnTo>
                  <a:lnTo>
                    <a:pt x="2863229" y="192499"/>
                  </a:lnTo>
                  <a:lnTo>
                    <a:pt x="2866712" y="193893"/>
                  </a:lnTo>
                  <a:lnTo>
                    <a:pt x="2870195" y="193530"/>
                  </a:lnTo>
                  <a:lnTo>
                    <a:pt x="2873678" y="193167"/>
                  </a:lnTo>
                  <a:lnTo>
                    <a:pt x="2877161" y="193554"/>
                  </a:lnTo>
                  <a:lnTo>
                    <a:pt x="2880645" y="193193"/>
                  </a:lnTo>
                  <a:lnTo>
                    <a:pt x="2884128" y="192831"/>
                  </a:lnTo>
                  <a:lnTo>
                    <a:pt x="2887611" y="196180"/>
                  </a:lnTo>
                  <a:lnTo>
                    <a:pt x="2891094" y="195822"/>
                  </a:lnTo>
                  <a:lnTo>
                    <a:pt x="2894578" y="195464"/>
                  </a:lnTo>
                  <a:lnTo>
                    <a:pt x="2898061" y="195106"/>
                  </a:lnTo>
                  <a:lnTo>
                    <a:pt x="2901544" y="197065"/>
                  </a:lnTo>
                  <a:lnTo>
                    <a:pt x="2905027" y="196709"/>
                  </a:lnTo>
                  <a:lnTo>
                    <a:pt x="2908511" y="196354"/>
                  </a:lnTo>
                  <a:lnTo>
                    <a:pt x="2911994" y="199601"/>
                  </a:lnTo>
                  <a:lnTo>
                    <a:pt x="2915477" y="199249"/>
                  </a:lnTo>
                  <a:lnTo>
                    <a:pt x="2918960" y="198898"/>
                  </a:lnTo>
                  <a:lnTo>
                    <a:pt x="2922444" y="198903"/>
                  </a:lnTo>
                  <a:lnTo>
                    <a:pt x="2925927" y="198552"/>
                  </a:lnTo>
                  <a:lnTo>
                    <a:pt x="2929410" y="198201"/>
                  </a:lnTo>
                  <a:lnTo>
                    <a:pt x="2932893" y="197850"/>
                  </a:lnTo>
                  <a:lnTo>
                    <a:pt x="2936377" y="198806"/>
                  </a:lnTo>
                  <a:lnTo>
                    <a:pt x="2939860" y="198457"/>
                  </a:lnTo>
                  <a:lnTo>
                    <a:pt x="2943343" y="198107"/>
                  </a:lnTo>
                  <a:lnTo>
                    <a:pt x="2946826" y="198823"/>
                  </a:lnTo>
                  <a:lnTo>
                    <a:pt x="2950310" y="198474"/>
                  </a:lnTo>
                  <a:lnTo>
                    <a:pt x="2953793" y="198126"/>
                  </a:lnTo>
                  <a:lnTo>
                    <a:pt x="2957276" y="201172"/>
                  </a:lnTo>
                  <a:lnTo>
                    <a:pt x="2960759" y="200827"/>
                  </a:lnTo>
                  <a:lnTo>
                    <a:pt x="2964243" y="200482"/>
                  </a:lnTo>
                  <a:lnTo>
                    <a:pt x="2967726" y="206626"/>
                  </a:lnTo>
                  <a:lnTo>
                    <a:pt x="2971209" y="206287"/>
                  </a:lnTo>
                  <a:lnTo>
                    <a:pt x="2974692" y="205949"/>
                  </a:lnTo>
                  <a:lnTo>
                    <a:pt x="2978176" y="205611"/>
                  </a:lnTo>
                  <a:lnTo>
                    <a:pt x="2981659" y="206054"/>
                  </a:lnTo>
                  <a:lnTo>
                    <a:pt x="2985142" y="205717"/>
                  </a:lnTo>
                  <a:lnTo>
                    <a:pt x="2988625" y="205380"/>
                  </a:lnTo>
                  <a:lnTo>
                    <a:pt x="2992109" y="211930"/>
                  </a:lnTo>
                  <a:lnTo>
                    <a:pt x="2995592" y="211600"/>
                  </a:lnTo>
                  <a:lnTo>
                    <a:pt x="2999075" y="211269"/>
                  </a:lnTo>
                  <a:lnTo>
                    <a:pt x="3002558" y="211046"/>
                  </a:lnTo>
                  <a:lnTo>
                    <a:pt x="3006042" y="210716"/>
                  </a:lnTo>
                  <a:lnTo>
                    <a:pt x="3009525" y="210385"/>
                  </a:lnTo>
                  <a:lnTo>
                    <a:pt x="3013008" y="210055"/>
                  </a:lnTo>
                  <a:lnTo>
                    <a:pt x="3016491" y="211756"/>
                  </a:lnTo>
                  <a:lnTo>
                    <a:pt x="3019975" y="211428"/>
                  </a:lnTo>
                  <a:lnTo>
                    <a:pt x="3023458" y="211100"/>
                  </a:lnTo>
                  <a:lnTo>
                    <a:pt x="3026941" y="211834"/>
                  </a:lnTo>
                  <a:lnTo>
                    <a:pt x="3030424" y="211507"/>
                  </a:lnTo>
                  <a:lnTo>
                    <a:pt x="3033908" y="211180"/>
                  </a:lnTo>
                  <a:lnTo>
                    <a:pt x="3037391" y="215762"/>
                  </a:lnTo>
                  <a:lnTo>
                    <a:pt x="3040874" y="215440"/>
                  </a:lnTo>
                  <a:lnTo>
                    <a:pt x="3044357" y="215118"/>
                  </a:lnTo>
                  <a:lnTo>
                    <a:pt x="3047841" y="214796"/>
                  </a:lnTo>
                  <a:lnTo>
                    <a:pt x="3047841" y="214899"/>
                  </a:lnTo>
                  <a:lnTo>
                    <a:pt x="3051324" y="214577"/>
                  </a:lnTo>
                  <a:lnTo>
                    <a:pt x="3054807" y="214256"/>
                  </a:lnTo>
                  <a:lnTo>
                    <a:pt x="3058290" y="213934"/>
                  </a:lnTo>
                  <a:lnTo>
                    <a:pt x="3061774" y="214746"/>
                  </a:lnTo>
                  <a:lnTo>
                    <a:pt x="3065257" y="214426"/>
                  </a:lnTo>
                  <a:lnTo>
                    <a:pt x="3068740" y="214105"/>
                  </a:lnTo>
                  <a:lnTo>
                    <a:pt x="3072223" y="217547"/>
                  </a:lnTo>
                  <a:lnTo>
                    <a:pt x="3075707" y="217231"/>
                  </a:lnTo>
                  <a:lnTo>
                    <a:pt x="3079190" y="216914"/>
                  </a:lnTo>
                  <a:lnTo>
                    <a:pt x="3082673" y="217602"/>
                  </a:lnTo>
                  <a:lnTo>
                    <a:pt x="3086156" y="217286"/>
                  </a:lnTo>
                  <a:lnTo>
                    <a:pt x="3089640" y="216970"/>
                  </a:lnTo>
                  <a:lnTo>
                    <a:pt x="3093123" y="216655"/>
                  </a:lnTo>
                  <a:lnTo>
                    <a:pt x="3096606" y="216340"/>
                  </a:lnTo>
                  <a:lnTo>
                    <a:pt x="3100089" y="216024"/>
                  </a:lnTo>
                  <a:lnTo>
                    <a:pt x="3103573" y="215709"/>
                  </a:lnTo>
                  <a:lnTo>
                    <a:pt x="3107056" y="216398"/>
                  </a:lnTo>
                  <a:lnTo>
                    <a:pt x="3110539" y="216084"/>
                  </a:lnTo>
                  <a:lnTo>
                    <a:pt x="3114022" y="215769"/>
                  </a:lnTo>
                  <a:lnTo>
                    <a:pt x="3117506" y="215856"/>
                  </a:lnTo>
                  <a:lnTo>
                    <a:pt x="3120989" y="215543"/>
                  </a:lnTo>
                  <a:lnTo>
                    <a:pt x="3124472" y="215229"/>
                  </a:lnTo>
                  <a:lnTo>
                    <a:pt x="3127955" y="214915"/>
                  </a:lnTo>
                  <a:lnTo>
                    <a:pt x="3131439" y="215204"/>
                  </a:lnTo>
                  <a:lnTo>
                    <a:pt x="3134922" y="214891"/>
                  </a:lnTo>
                  <a:lnTo>
                    <a:pt x="3138405" y="214578"/>
                  </a:lnTo>
                  <a:lnTo>
                    <a:pt x="3141888" y="214365"/>
                  </a:lnTo>
                  <a:lnTo>
                    <a:pt x="3145372" y="214053"/>
                  </a:lnTo>
                  <a:lnTo>
                    <a:pt x="3148855" y="213740"/>
                  </a:lnTo>
                  <a:lnTo>
                    <a:pt x="3152338" y="213830"/>
                  </a:lnTo>
                  <a:lnTo>
                    <a:pt x="3155821" y="213517"/>
                  </a:lnTo>
                  <a:lnTo>
                    <a:pt x="3159304" y="213205"/>
                  </a:lnTo>
                  <a:lnTo>
                    <a:pt x="3162788" y="216767"/>
                  </a:lnTo>
                  <a:lnTo>
                    <a:pt x="3166271" y="216458"/>
                  </a:lnTo>
                  <a:lnTo>
                    <a:pt x="3169754" y="216150"/>
                  </a:lnTo>
                  <a:lnTo>
                    <a:pt x="3173237" y="215842"/>
                  </a:lnTo>
                  <a:lnTo>
                    <a:pt x="3176721" y="218941"/>
                  </a:lnTo>
                  <a:lnTo>
                    <a:pt x="3180204" y="218636"/>
                  </a:lnTo>
                  <a:lnTo>
                    <a:pt x="3183687" y="218331"/>
                  </a:lnTo>
                  <a:lnTo>
                    <a:pt x="3187170" y="221839"/>
                  </a:lnTo>
                  <a:lnTo>
                    <a:pt x="3190654" y="221538"/>
                  </a:lnTo>
                  <a:lnTo>
                    <a:pt x="3194137" y="221236"/>
                  </a:lnTo>
                  <a:lnTo>
                    <a:pt x="3197620" y="221312"/>
                  </a:lnTo>
                  <a:lnTo>
                    <a:pt x="3201103" y="221011"/>
                  </a:lnTo>
                  <a:lnTo>
                    <a:pt x="3204587" y="220710"/>
                  </a:lnTo>
                  <a:lnTo>
                    <a:pt x="3208070" y="220409"/>
                  </a:lnTo>
                  <a:lnTo>
                    <a:pt x="3211553" y="221613"/>
                  </a:lnTo>
                  <a:lnTo>
                    <a:pt x="3215036" y="221314"/>
                  </a:lnTo>
                  <a:lnTo>
                    <a:pt x="3218520" y="221015"/>
                  </a:lnTo>
                  <a:lnTo>
                    <a:pt x="3222003" y="222580"/>
                  </a:lnTo>
                  <a:lnTo>
                    <a:pt x="3225486" y="222283"/>
                  </a:lnTo>
                  <a:lnTo>
                    <a:pt x="3228969" y="221985"/>
                  </a:lnTo>
                  <a:lnTo>
                    <a:pt x="3232453" y="222891"/>
                  </a:lnTo>
                  <a:lnTo>
                    <a:pt x="3235936" y="222595"/>
                  </a:lnTo>
                  <a:lnTo>
                    <a:pt x="3239419" y="222298"/>
                  </a:lnTo>
                  <a:lnTo>
                    <a:pt x="3242902" y="222002"/>
                  </a:lnTo>
                  <a:lnTo>
                    <a:pt x="3246386" y="221706"/>
                  </a:lnTo>
                  <a:lnTo>
                    <a:pt x="3249869" y="221410"/>
                  </a:lnTo>
                  <a:lnTo>
                    <a:pt x="3253352" y="221114"/>
                  </a:lnTo>
                  <a:lnTo>
                    <a:pt x="3256835" y="224393"/>
                  </a:lnTo>
                  <a:lnTo>
                    <a:pt x="3260319" y="224100"/>
                  </a:lnTo>
                  <a:lnTo>
                    <a:pt x="3263802" y="223807"/>
                  </a:lnTo>
                  <a:lnTo>
                    <a:pt x="3267285" y="225051"/>
                  </a:lnTo>
                  <a:lnTo>
                    <a:pt x="3270768" y="224759"/>
                  </a:lnTo>
                  <a:lnTo>
                    <a:pt x="3274252" y="224468"/>
                  </a:lnTo>
                  <a:lnTo>
                    <a:pt x="3277735" y="224267"/>
                  </a:lnTo>
                  <a:lnTo>
                    <a:pt x="3281218" y="223976"/>
                  </a:lnTo>
                  <a:lnTo>
                    <a:pt x="3284701" y="223685"/>
                  </a:lnTo>
                  <a:lnTo>
                    <a:pt x="3288185" y="223395"/>
                  </a:lnTo>
                  <a:lnTo>
                    <a:pt x="3291668" y="223465"/>
                  </a:lnTo>
                  <a:lnTo>
                    <a:pt x="3295151" y="223174"/>
                  </a:lnTo>
                  <a:lnTo>
                    <a:pt x="3298634" y="222884"/>
                  </a:lnTo>
                  <a:lnTo>
                    <a:pt x="3302118" y="224391"/>
                  </a:lnTo>
                  <a:lnTo>
                    <a:pt x="3305601" y="224102"/>
                  </a:lnTo>
                  <a:lnTo>
                    <a:pt x="3309084" y="223814"/>
                  </a:lnTo>
                  <a:lnTo>
                    <a:pt x="3312567" y="223615"/>
                  </a:lnTo>
                  <a:lnTo>
                    <a:pt x="3316051" y="223326"/>
                  </a:lnTo>
                  <a:lnTo>
                    <a:pt x="3319534" y="223038"/>
                  </a:lnTo>
                  <a:lnTo>
                    <a:pt x="3323017" y="222839"/>
                  </a:lnTo>
                  <a:lnTo>
                    <a:pt x="3326500" y="222551"/>
                  </a:lnTo>
                  <a:lnTo>
                    <a:pt x="3329984" y="222263"/>
                  </a:lnTo>
                  <a:lnTo>
                    <a:pt x="3333467" y="221975"/>
                  </a:lnTo>
                  <a:lnTo>
                    <a:pt x="3336950" y="222226"/>
                  </a:lnTo>
                  <a:lnTo>
                    <a:pt x="3340433" y="221938"/>
                  </a:lnTo>
                  <a:lnTo>
                    <a:pt x="3343917" y="221651"/>
                  </a:lnTo>
                  <a:lnTo>
                    <a:pt x="3347400" y="221363"/>
                  </a:lnTo>
                  <a:lnTo>
                    <a:pt x="3350883" y="221076"/>
                  </a:lnTo>
                  <a:lnTo>
                    <a:pt x="3354366" y="220788"/>
                  </a:lnTo>
                  <a:lnTo>
                    <a:pt x="3357850" y="222916"/>
                  </a:lnTo>
                  <a:lnTo>
                    <a:pt x="3361333" y="222631"/>
                  </a:lnTo>
                  <a:lnTo>
                    <a:pt x="3364816" y="222345"/>
                  </a:lnTo>
                  <a:lnTo>
                    <a:pt x="3368299" y="222060"/>
                  </a:lnTo>
                  <a:lnTo>
                    <a:pt x="3371783" y="222486"/>
                  </a:lnTo>
                  <a:lnTo>
                    <a:pt x="3375266" y="222201"/>
                  </a:lnTo>
                  <a:lnTo>
                    <a:pt x="3378749" y="221917"/>
                  </a:lnTo>
                  <a:lnTo>
                    <a:pt x="3382232" y="222783"/>
                  </a:lnTo>
                  <a:lnTo>
                    <a:pt x="3385716" y="222500"/>
                  </a:lnTo>
                  <a:lnTo>
                    <a:pt x="3389199" y="222217"/>
                  </a:lnTo>
                  <a:lnTo>
                    <a:pt x="3392682" y="222727"/>
                  </a:lnTo>
                  <a:lnTo>
                    <a:pt x="3396165" y="222445"/>
                  </a:lnTo>
                  <a:lnTo>
                    <a:pt x="3399649" y="222162"/>
                  </a:lnTo>
                  <a:lnTo>
                    <a:pt x="3403132" y="222408"/>
                  </a:lnTo>
                  <a:lnTo>
                    <a:pt x="3406615" y="222126"/>
                  </a:lnTo>
                  <a:lnTo>
                    <a:pt x="3410098" y="221844"/>
                  </a:lnTo>
                  <a:lnTo>
                    <a:pt x="3413582" y="221563"/>
                  </a:lnTo>
                  <a:lnTo>
                    <a:pt x="3417065" y="221545"/>
                  </a:lnTo>
                  <a:lnTo>
                    <a:pt x="3420548" y="221264"/>
                  </a:lnTo>
                  <a:lnTo>
                    <a:pt x="3424031" y="220982"/>
                  </a:lnTo>
                  <a:lnTo>
                    <a:pt x="3427515" y="221053"/>
                  </a:lnTo>
                  <a:lnTo>
                    <a:pt x="3430998" y="220772"/>
                  </a:lnTo>
                  <a:lnTo>
                    <a:pt x="3434481" y="220492"/>
                  </a:lnTo>
                  <a:lnTo>
                    <a:pt x="3437964" y="220299"/>
                  </a:lnTo>
                  <a:lnTo>
                    <a:pt x="3441447" y="220018"/>
                  </a:lnTo>
                  <a:lnTo>
                    <a:pt x="3444931" y="219738"/>
                  </a:lnTo>
                  <a:lnTo>
                    <a:pt x="3448414" y="219457"/>
                  </a:lnTo>
                  <a:lnTo>
                    <a:pt x="3451897" y="221633"/>
                  </a:lnTo>
                  <a:lnTo>
                    <a:pt x="3455380" y="221355"/>
                  </a:lnTo>
                  <a:lnTo>
                    <a:pt x="3458864" y="221076"/>
                  </a:lnTo>
                  <a:lnTo>
                    <a:pt x="3462347" y="221928"/>
                  </a:lnTo>
                  <a:lnTo>
                    <a:pt x="3465830" y="221651"/>
                  </a:lnTo>
                  <a:lnTo>
                    <a:pt x="3469313" y="221373"/>
                  </a:lnTo>
                  <a:lnTo>
                    <a:pt x="3472797" y="222737"/>
                  </a:lnTo>
                  <a:lnTo>
                    <a:pt x="3476280" y="222461"/>
                  </a:lnTo>
                  <a:lnTo>
                    <a:pt x="3479763" y="222185"/>
                  </a:lnTo>
                  <a:lnTo>
                    <a:pt x="3483246" y="221909"/>
                  </a:lnTo>
                  <a:lnTo>
                    <a:pt x="3483246" y="221995"/>
                  </a:lnTo>
                  <a:lnTo>
                    <a:pt x="3483246" y="222081"/>
                  </a:lnTo>
                  <a:lnTo>
                    <a:pt x="3483246" y="222167"/>
                  </a:lnTo>
                  <a:lnTo>
                    <a:pt x="3483246" y="222253"/>
                  </a:lnTo>
                  <a:lnTo>
                    <a:pt x="3483246" y="222339"/>
                  </a:lnTo>
                  <a:lnTo>
                    <a:pt x="3483246" y="222425"/>
                  </a:lnTo>
                  <a:lnTo>
                    <a:pt x="3483246" y="222511"/>
                  </a:lnTo>
                  <a:lnTo>
                    <a:pt x="3483246" y="222596"/>
                  </a:lnTo>
                  <a:lnTo>
                    <a:pt x="3483246" y="222682"/>
                  </a:lnTo>
                  <a:lnTo>
                    <a:pt x="3483246" y="222768"/>
                  </a:lnTo>
                  <a:lnTo>
                    <a:pt x="3483246" y="222853"/>
                  </a:lnTo>
                  <a:lnTo>
                    <a:pt x="3483246" y="222939"/>
                  </a:lnTo>
                  <a:lnTo>
                    <a:pt x="3483246" y="223024"/>
                  </a:lnTo>
                  <a:lnTo>
                    <a:pt x="3483246" y="223110"/>
                  </a:lnTo>
                  <a:lnTo>
                    <a:pt x="3483246" y="223195"/>
                  </a:lnTo>
                  <a:lnTo>
                    <a:pt x="3483246" y="223280"/>
                  </a:lnTo>
                  <a:lnTo>
                    <a:pt x="3483246" y="223366"/>
                  </a:lnTo>
                  <a:lnTo>
                    <a:pt x="3483246" y="223451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5166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AUC:0.093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AUC:0.101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AUC:0.091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AUC:0.094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AUC:0.102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AUC:0.108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578229" y="1617464"/>
              <a:ext cx="549986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Serum BUN 23mg/</a:t>
              </a:r>
              <a:r>
                <a:rPr lang="en-US" sz="1320" dirty="0" err="1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dL</a:t>
              </a: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704704"/>
              <a:ext cx="3483246" cy="847363"/>
            </a:xfrm>
            <a:custGeom>
              <a:avLst/>
              <a:gdLst/>
              <a:ahLst/>
              <a:cxnLst/>
              <a:rect l="0" t="0" r="0" b="0"/>
              <a:pathLst>
                <a:path w="3483246" h="847363">
                  <a:moveTo>
                    <a:pt x="0" y="847363"/>
                  </a:moveTo>
                  <a:lnTo>
                    <a:pt x="3483" y="628670"/>
                  </a:lnTo>
                  <a:lnTo>
                    <a:pt x="6966" y="458772"/>
                  </a:lnTo>
                  <a:lnTo>
                    <a:pt x="10449" y="508692"/>
                  </a:lnTo>
                  <a:lnTo>
                    <a:pt x="13932" y="409977"/>
                  </a:lnTo>
                  <a:lnTo>
                    <a:pt x="17416" y="317271"/>
                  </a:lnTo>
                  <a:lnTo>
                    <a:pt x="20899" y="230042"/>
                  </a:lnTo>
                  <a:lnTo>
                    <a:pt x="24382" y="147818"/>
                  </a:lnTo>
                  <a:lnTo>
                    <a:pt x="27865" y="70181"/>
                  </a:lnTo>
                  <a:lnTo>
                    <a:pt x="31349" y="269089"/>
                  </a:lnTo>
                  <a:lnTo>
                    <a:pt x="34832" y="227697"/>
                  </a:lnTo>
                  <a:lnTo>
                    <a:pt x="38315" y="189149"/>
                  </a:lnTo>
                  <a:lnTo>
                    <a:pt x="41798" y="192772"/>
                  </a:lnTo>
                  <a:lnTo>
                    <a:pt x="45282" y="170045"/>
                  </a:lnTo>
                  <a:lnTo>
                    <a:pt x="48765" y="225009"/>
                  </a:lnTo>
                  <a:lnTo>
                    <a:pt x="52248" y="220553"/>
                  </a:lnTo>
                  <a:lnTo>
                    <a:pt x="55731" y="216601"/>
                  </a:lnTo>
                  <a:lnTo>
                    <a:pt x="59215" y="245299"/>
                  </a:lnTo>
                  <a:lnTo>
                    <a:pt x="62698" y="228753"/>
                  </a:lnTo>
                  <a:lnTo>
                    <a:pt x="66181" y="213158"/>
                  </a:lnTo>
                  <a:lnTo>
                    <a:pt x="69664" y="196915"/>
                  </a:lnTo>
                  <a:lnTo>
                    <a:pt x="73148" y="179971"/>
                  </a:lnTo>
                  <a:lnTo>
                    <a:pt x="76631" y="163783"/>
                  </a:lnTo>
                  <a:lnTo>
                    <a:pt x="80114" y="148300"/>
                  </a:lnTo>
                  <a:lnTo>
                    <a:pt x="83597" y="133479"/>
                  </a:lnTo>
                  <a:lnTo>
                    <a:pt x="87081" y="119278"/>
                  </a:lnTo>
                  <a:lnTo>
                    <a:pt x="90564" y="108473"/>
                  </a:lnTo>
                  <a:lnTo>
                    <a:pt x="94047" y="98386"/>
                  </a:lnTo>
                  <a:lnTo>
                    <a:pt x="97530" y="87915"/>
                  </a:lnTo>
                  <a:lnTo>
                    <a:pt x="101014" y="72853"/>
                  </a:lnTo>
                  <a:lnTo>
                    <a:pt x="104497" y="58247"/>
                  </a:lnTo>
                  <a:lnTo>
                    <a:pt x="107980" y="60383"/>
                  </a:lnTo>
                  <a:lnTo>
                    <a:pt x="111463" y="46668"/>
                  </a:lnTo>
                  <a:lnTo>
                    <a:pt x="114947" y="33341"/>
                  </a:lnTo>
                  <a:lnTo>
                    <a:pt x="118430" y="48721"/>
                  </a:lnTo>
                  <a:lnTo>
                    <a:pt x="121913" y="57202"/>
                  </a:lnTo>
                  <a:lnTo>
                    <a:pt x="125396" y="65049"/>
                  </a:lnTo>
                  <a:lnTo>
                    <a:pt x="128880" y="59885"/>
                  </a:lnTo>
                  <a:lnTo>
                    <a:pt x="132363" y="51569"/>
                  </a:lnTo>
                  <a:lnTo>
                    <a:pt x="135846" y="43514"/>
                  </a:lnTo>
                  <a:lnTo>
                    <a:pt x="139329" y="35710"/>
                  </a:lnTo>
                  <a:lnTo>
                    <a:pt x="142813" y="28145"/>
                  </a:lnTo>
                  <a:lnTo>
                    <a:pt x="146296" y="20808"/>
                  </a:lnTo>
                  <a:lnTo>
                    <a:pt x="149779" y="13688"/>
                  </a:lnTo>
                  <a:lnTo>
                    <a:pt x="153262" y="6777"/>
                  </a:lnTo>
                  <a:lnTo>
                    <a:pt x="156746" y="59103"/>
                  </a:lnTo>
                  <a:lnTo>
                    <a:pt x="160229" y="51591"/>
                  </a:lnTo>
                  <a:lnTo>
                    <a:pt x="163712" y="44263"/>
                  </a:lnTo>
                  <a:lnTo>
                    <a:pt x="167195" y="37113"/>
                  </a:lnTo>
                  <a:lnTo>
                    <a:pt x="170679" y="30134"/>
                  </a:lnTo>
                  <a:lnTo>
                    <a:pt x="174162" y="23319"/>
                  </a:lnTo>
                  <a:lnTo>
                    <a:pt x="177645" y="140607"/>
                  </a:lnTo>
                  <a:lnTo>
                    <a:pt x="181128" y="138038"/>
                  </a:lnTo>
                  <a:lnTo>
                    <a:pt x="184612" y="135547"/>
                  </a:lnTo>
                  <a:lnTo>
                    <a:pt x="188095" y="133132"/>
                  </a:lnTo>
                  <a:lnTo>
                    <a:pt x="191578" y="130789"/>
                  </a:lnTo>
                  <a:lnTo>
                    <a:pt x="195061" y="169085"/>
                  </a:lnTo>
                  <a:lnTo>
                    <a:pt x="198545" y="162529"/>
                  </a:lnTo>
                  <a:lnTo>
                    <a:pt x="202028" y="156078"/>
                  </a:lnTo>
                  <a:lnTo>
                    <a:pt x="205511" y="149730"/>
                  </a:lnTo>
                  <a:lnTo>
                    <a:pt x="208994" y="143481"/>
                  </a:lnTo>
                  <a:lnTo>
                    <a:pt x="212478" y="137329"/>
                  </a:lnTo>
                  <a:lnTo>
                    <a:pt x="215961" y="131273"/>
                  </a:lnTo>
                  <a:lnTo>
                    <a:pt x="219444" y="125309"/>
                  </a:lnTo>
                  <a:lnTo>
                    <a:pt x="222927" y="119437"/>
                  </a:lnTo>
                  <a:lnTo>
                    <a:pt x="226411" y="115865"/>
                  </a:lnTo>
                  <a:lnTo>
                    <a:pt x="229894" y="112525"/>
                  </a:lnTo>
                  <a:lnTo>
                    <a:pt x="233377" y="109256"/>
                  </a:lnTo>
                  <a:lnTo>
                    <a:pt x="236860" y="106054"/>
                  </a:lnTo>
                  <a:lnTo>
                    <a:pt x="240344" y="102919"/>
                  </a:lnTo>
                  <a:lnTo>
                    <a:pt x="243827" y="99848"/>
                  </a:lnTo>
                  <a:lnTo>
                    <a:pt x="247310" y="96839"/>
                  </a:lnTo>
                  <a:lnTo>
                    <a:pt x="250793" y="93890"/>
                  </a:lnTo>
                  <a:lnTo>
                    <a:pt x="254277" y="91216"/>
                  </a:lnTo>
                  <a:lnTo>
                    <a:pt x="257760" y="88753"/>
                  </a:lnTo>
                  <a:lnTo>
                    <a:pt x="261243" y="86341"/>
                  </a:lnTo>
                  <a:lnTo>
                    <a:pt x="264726" y="83977"/>
                  </a:lnTo>
                  <a:lnTo>
                    <a:pt x="268210" y="81661"/>
                  </a:lnTo>
                  <a:lnTo>
                    <a:pt x="271693" y="79380"/>
                  </a:lnTo>
                  <a:lnTo>
                    <a:pt x="275176" y="75353"/>
                  </a:lnTo>
                  <a:lnTo>
                    <a:pt x="278659" y="71386"/>
                  </a:lnTo>
                  <a:lnTo>
                    <a:pt x="282143" y="67478"/>
                  </a:lnTo>
                  <a:lnTo>
                    <a:pt x="285626" y="63627"/>
                  </a:lnTo>
                  <a:lnTo>
                    <a:pt x="289109" y="59832"/>
                  </a:lnTo>
                  <a:lnTo>
                    <a:pt x="292592" y="56091"/>
                  </a:lnTo>
                  <a:lnTo>
                    <a:pt x="296075" y="52404"/>
                  </a:lnTo>
                  <a:lnTo>
                    <a:pt x="299559" y="48769"/>
                  </a:lnTo>
                  <a:lnTo>
                    <a:pt x="303042" y="45989"/>
                  </a:lnTo>
                  <a:lnTo>
                    <a:pt x="306525" y="43685"/>
                  </a:lnTo>
                  <a:lnTo>
                    <a:pt x="310008" y="41420"/>
                  </a:lnTo>
                  <a:lnTo>
                    <a:pt x="313492" y="39193"/>
                  </a:lnTo>
                  <a:lnTo>
                    <a:pt x="316975" y="37003"/>
                  </a:lnTo>
                  <a:lnTo>
                    <a:pt x="320458" y="34849"/>
                  </a:lnTo>
                  <a:lnTo>
                    <a:pt x="323941" y="32730"/>
                  </a:lnTo>
                  <a:lnTo>
                    <a:pt x="327425" y="30645"/>
                  </a:lnTo>
                  <a:lnTo>
                    <a:pt x="330908" y="28594"/>
                  </a:lnTo>
                  <a:lnTo>
                    <a:pt x="334391" y="26576"/>
                  </a:lnTo>
                  <a:lnTo>
                    <a:pt x="337874" y="24590"/>
                  </a:lnTo>
                  <a:lnTo>
                    <a:pt x="341358" y="55343"/>
                  </a:lnTo>
                  <a:lnTo>
                    <a:pt x="344841" y="54619"/>
                  </a:lnTo>
                  <a:lnTo>
                    <a:pt x="348324" y="53907"/>
                  </a:lnTo>
                  <a:lnTo>
                    <a:pt x="351807" y="53209"/>
                  </a:lnTo>
                  <a:lnTo>
                    <a:pt x="355291" y="52523"/>
                  </a:lnTo>
                  <a:lnTo>
                    <a:pt x="358774" y="51849"/>
                  </a:lnTo>
                  <a:lnTo>
                    <a:pt x="362257" y="57685"/>
                  </a:lnTo>
                  <a:lnTo>
                    <a:pt x="365740" y="63757"/>
                  </a:lnTo>
                  <a:lnTo>
                    <a:pt x="369224" y="68308"/>
                  </a:lnTo>
                  <a:lnTo>
                    <a:pt x="372707" y="65358"/>
                  </a:lnTo>
                  <a:lnTo>
                    <a:pt x="376190" y="62442"/>
                  </a:lnTo>
                  <a:lnTo>
                    <a:pt x="379673" y="59557"/>
                  </a:lnTo>
                  <a:lnTo>
                    <a:pt x="383157" y="56705"/>
                  </a:lnTo>
                  <a:lnTo>
                    <a:pt x="386640" y="53883"/>
                  </a:lnTo>
                  <a:lnTo>
                    <a:pt x="390123" y="51092"/>
                  </a:lnTo>
                  <a:lnTo>
                    <a:pt x="393606" y="48332"/>
                  </a:lnTo>
                  <a:lnTo>
                    <a:pt x="397090" y="45601"/>
                  </a:lnTo>
                  <a:lnTo>
                    <a:pt x="400573" y="42300"/>
                  </a:lnTo>
                  <a:lnTo>
                    <a:pt x="404056" y="38875"/>
                  </a:lnTo>
                  <a:lnTo>
                    <a:pt x="407539" y="35479"/>
                  </a:lnTo>
                  <a:lnTo>
                    <a:pt x="411023" y="32113"/>
                  </a:lnTo>
                  <a:lnTo>
                    <a:pt x="414506" y="28776"/>
                  </a:lnTo>
                  <a:lnTo>
                    <a:pt x="417989" y="25468"/>
                  </a:lnTo>
                  <a:lnTo>
                    <a:pt x="421472" y="22188"/>
                  </a:lnTo>
                  <a:lnTo>
                    <a:pt x="424956" y="18937"/>
                  </a:lnTo>
                  <a:lnTo>
                    <a:pt x="428439" y="15713"/>
                  </a:lnTo>
                  <a:lnTo>
                    <a:pt x="431922" y="12517"/>
                  </a:lnTo>
                  <a:lnTo>
                    <a:pt x="435405" y="9348"/>
                  </a:lnTo>
                  <a:lnTo>
                    <a:pt x="438889" y="6206"/>
                  </a:lnTo>
                  <a:lnTo>
                    <a:pt x="442372" y="3089"/>
                  </a:lnTo>
                  <a:lnTo>
                    <a:pt x="445855" y="0"/>
                  </a:lnTo>
                  <a:lnTo>
                    <a:pt x="449338" y="1512"/>
                  </a:lnTo>
                  <a:lnTo>
                    <a:pt x="452822" y="3690"/>
                  </a:lnTo>
                  <a:lnTo>
                    <a:pt x="456305" y="5823"/>
                  </a:lnTo>
                  <a:lnTo>
                    <a:pt x="459788" y="7914"/>
                  </a:lnTo>
                  <a:lnTo>
                    <a:pt x="463271" y="9964"/>
                  </a:lnTo>
                  <a:lnTo>
                    <a:pt x="466755" y="13954"/>
                  </a:lnTo>
                  <a:lnTo>
                    <a:pt x="470238" y="22464"/>
                  </a:lnTo>
                  <a:lnTo>
                    <a:pt x="473721" y="30680"/>
                  </a:lnTo>
                  <a:lnTo>
                    <a:pt x="477204" y="38617"/>
                  </a:lnTo>
                  <a:lnTo>
                    <a:pt x="480688" y="46290"/>
                  </a:lnTo>
                  <a:lnTo>
                    <a:pt x="484171" y="53712"/>
                  </a:lnTo>
                  <a:lnTo>
                    <a:pt x="487654" y="60894"/>
                  </a:lnTo>
                  <a:lnTo>
                    <a:pt x="491137" y="67848"/>
                  </a:lnTo>
                  <a:lnTo>
                    <a:pt x="494621" y="74585"/>
                  </a:lnTo>
                  <a:lnTo>
                    <a:pt x="498104" y="74417"/>
                  </a:lnTo>
                  <a:lnTo>
                    <a:pt x="501587" y="73813"/>
                  </a:lnTo>
                  <a:lnTo>
                    <a:pt x="505070" y="73217"/>
                  </a:lnTo>
                  <a:lnTo>
                    <a:pt x="508554" y="72628"/>
                  </a:lnTo>
                  <a:lnTo>
                    <a:pt x="512037" y="72046"/>
                  </a:lnTo>
                  <a:lnTo>
                    <a:pt x="515520" y="71471"/>
                  </a:lnTo>
                  <a:lnTo>
                    <a:pt x="519003" y="70903"/>
                  </a:lnTo>
                  <a:lnTo>
                    <a:pt x="522487" y="70342"/>
                  </a:lnTo>
                  <a:lnTo>
                    <a:pt x="525970" y="72787"/>
                  </a:lnTo>
                  <a:lnTo>
                    <a:pt x="529453" y="77297"/>
                  </a:lnTo>
                  <a:lnTo>
                    <a:pt x="532936" y="81696"/>
                  </a:lnTo>
                  <a:lnTo>
                    <a:pt x="536420" y="85990"/>
                  </a:lnTo>
                  <a:lnTo>
                    <a:pt x="539903" y="90181"/>
                  </a:lnTo>
                  <a:lnTo>
                    <a:pt x="543386" y="94219"/>
                  </a:lnTo>
                  <a:lnTo>
                    <a:pt x="546869" y="93362"/>
                  </a:lnTo>
                  <a:lnTo>
                    <a:pt x="550353" y="92514"/>
                  </a:lnTo>
                  <a:lnTo>
                    <a:pt x="553836" y="91675"/>
                  </a:lnTo>
                  <a:lnTo>
                    <a:pt x="557319" y="90845"/>
                  </a:lnTo>
                  <a:lnTo>
                    <a:pt x="560802" y="90023"/>
                  </a:lnTo>
                  <a:lnTo>
                    <a:pt x="564286" y="89210"/>
                  </a:lnTo>
                  <a:lnTo>
                    <a:pt x="567769" y="88405"/>
                  </a:lnTo>
                  <a:lnTo>
                    <a:pt x="571252" y="87608"/>
                  </a:lnTo>
                  <a:lnTo>
                    <a:pt x="574735" y="86819"/>
                  </a:lnTo>
                  <a:lnTo>
                    <a:pt x="578218" y="86038"/>
                  </a:lnTo>
                  <a:lnTo>
                    <a:pt x="581702" y="85265"/>
                  </a:lnTo>
                  <a:lnTo>
                    <a:pt x="585185" y="84499"/>
                  </a:lnTo>
                  <a:lnTo>
                    <a:pt x="588668" y="83741"/>
                  </a:lnTo>
                  <a:lnTo>
                    <a:pt x="592151" y="83028"/>
                  </a:lnTo>
                  <a:lnTo>
                    <a:pt x="595635" y="82726"/>
                  </a:lnTo>
                  <a:lnTo>
                    <a:pt x="599118" y="82428"/>
                  </a:lnTo>
                  <a:lnTo>
                    <a:pt x="602601" y="82133"/>
                  </a:lnTo>
                  <a:lnTo>
                    <a:pt x="606084" y="81841"/>
                  </a:lnTo>
                  <a:lnTo>
                    <a:pt x="609568" y="81553"/>
                  </a:lnTo>
                  <a:lnTo>
                    <a:pt x="613051" y="81267"/>
                  </a:lnTo>
                  <a:lnTo>
                    <a:pt x="616534" y="80985"/>
                  </a:lnTo>
                  <a:lnTo>
                    <a:pt x="620017" y="80705"/>
                  </a:lnTo>
                  <a:lnTo>
                    <a:pt x="623501" y="80428"/>
                  </a:lnTo>
                  <a:lnTo>
                    <a:pt x="626984" y="80154"/>
                  </a:lnTo>
                  <a:lnTo>
                    <a:pt x="630467" y="79883"/>
                  </a:lnTo>
                  <a:lnTo>
                    <a:pt x="633950" y="82015"/>
                  </a:lnTo>
                  <a:lnTo>
                    <a:pt x="637434" y="84259"/>
                  </a:lnTo>
                  <a:lnTo>
                    <a:pt x="640917" y="86113"/>
                  </a:lnTo>
                  <a:lnTo>
                    <a:pt x="644400" y="86045"/>
                  </a:lnTo>
                  <a:lnTo>
                    <a:pt x="647883" y="85977"/>
                  </a:lnTo>
                  <a:lnTo>
                    <a:pt x="651367" y="85911"/>
                  </a:lnTo>
                  <a:lnTo>
                    <a:pt x="654850" y="85845"/>
                  </a:lnTo>
                  <a:lnTo>
                    <a:pt x="658333" y="85779"/>
                  </a:lnTo>
                  <a:lnTo>
                    <a:pt x="661816" y="85715"/>
                  </a:lnTo>
                  <a:lnTo>
                    <a:pt x="665300" y="85651"/>
                  </a:lnTo>
                  <a:lnTo>
                    <a:pt x="668783" y="85588"/>
                  </a:lnTo>
                  <a:lnTo>
                    <a:pt x="672266" y="85525"/>
                  </a:lnTo>
                  <a:lnTo>
                    <a:pt x="675749" y="85463"/>
                  </a:lnTo>
                  <a:lnTo>
                    <a:pt x="679233" y="85416"/>
                  </a:lnTo>
                  <a:lnTo>
                    <a:pt x="682716" y="86417"/>
                  </a:lnTo>
                  <a:lnTo>
                    <a:pt x="686199" y="87405"/>
                  </a:lnTo>
                  <a:lnTo>
                    <a:pt x="689682" y="88381"/>
                  </a:lnTo>
                  <a:lnTo>
                    <a:pt x="693166" y="89344"/>
                  </a:lnTo>
                  <a:lnTo>
                    <a:pt x="696649" y="90296"/>
                  </a:lnTo>
                  <a:lnTo>
                    <a:pt x="700132" y="91235"/>
                  </a:lnTo>
                  <a:lnTo>
                    <a:pt x="703615" y="92163"/>
                  </a:lnTo>
                  <a:lnTo>
                    <a:pt x="707099" y="93079"/>
                  </a:lnTo>
                  <a:lnTo>
                    <a:pt x="710582" y="93985"/>
                  </a:lnTo>
                  <a:lnTo>
                    <a:pt x="714065" y="94879"/>
                  </a:lnTo>
                  <a:lnTo>
                    <a:pt x="717548" y="95763"/>
                  </a:lnTo>
                  <a:lnTo>
                    <a:pt x="721032" y="97033"/>
                  </a:lnTo>
                  <a:lnTo>
                    <a:pt x="724515" y="98345"/>
                  </a:lnTo>
                  <a:lnTo>
                    <a:pt x="727998" y="99639"/>
                  </a:lnTo>
                  <a:lnTo>
                    <a:pt x="731481" y="100917"/>
                  </a:lnTo>
                  <a:lnTo>
                    <a:pt x="734965" y="102179"/>
                  </a:lnTo>
                  <a:lnTo>
                    <a:pt x="738448" y="103424"/>
                  </a:lnTo>
                  <a:lnTo>
                    <a:pt x="741931" y="104654"/>
                  </a:lnTo>
                  <a:lnTo>
                    <a:pt x="745414" y="105868"/>
                  </a:lnTo>
                  <a:lnTo>
                    <a:pt x="748898" y="106941"/>
                  </a:lnTo>
                  <a:lnTo>
                    <a:pt x="752381" y="107884"/>
                  </a:lnTo>
                  <a:lnTo>
                    <a:pt x="755864" y="108816"/>
                  </a:lnTo>
                  <a:lnTo>
                    <a:pt x="759347" y="109737"/>
                  </a:lnTo>
                  <a:lnTo>
                    <a:pt x="762831" y="110647"/>
                  </a:lnTo>
                  <a:lnTo>
                    <a:pt x="766314" y="111547"/>
                  </a:lnTo>
                  <a:lnTo>
                    <a:pt x="769797" y="112436"/>
                  </a:lnTo>
                  <a:lnTo>
                    <a:pt x="773280" y="113316"/>
                  </a:lnTo>
                  <a:lnTo>
                    <a:pt x="776764" y="114185"/>
                  </a:lnTo>
                  <a:lnTo>
                    <a:pt x="780247" y="115044"/>
                  </a:lnTo>
                  <a:lnTo>
                    <a:pt x="783730" y="115894"/>
                  </a:lnTo>
                  <a:lnTo>
                    <a:pt x="787213" y="116431"/>
                  </a:lnTo>
                  <a:lnTo>
                    <a:pt x="790697" y="116454"/>
                  </a:lnTo>
                  <a:lnTo>
                    <a:pt x="794180" y="116477"/>
                  </a:lnTo>
                  <a:lnTo>
                    <a:pt x="797663" y="116500"/>
                  </a:lnTo>
                  <a:lnTo>
                    <a:pt x="801146" y="116523"/>
                  </a:lnTo>
                  <a:lnTo>
                    <a:pt x="804630" y="116546"/>
                  </a:lnTo>
                  <a:lnTo>
                    <a:pt x="808113" y="116568"/>
                  </a:lnTo>
                  <a:lnTo>
                    <a:pt x="811596" y="116590"/>
                  </a:lnTo>
                  <a:lnTo>
                    <a:pt x="815079" y="116612"/>
                  </a:lnTo>
                  <a:lnTo>
                    <a:pt x="818563" y="116634"/>
                  </a:lnTo>
                  <a:lnTo>
                    <a:pt x="822046" y="116655"/>
                  </a:lnTo>
                  <a:lnTo>
                    <a:pt x="825529" y="116677"/>
                  </a:lnTo>
                  <a:lnTo>
                    <a:pt x="829012" y="116698"/>
                  </a:lnTo>
                  <a:lnTo>
                    <a:pt x="832496" y="116719"/>
                  </a:lnTo>
                  <a:lnTo>
                    <a:pt x="835979" y="119066"/>
                  </a:lnTo>
                  <a:lnTo>
                    <a:pt x="839462" y="124221"/>
                  </a:lnTo>
                  <a:lnTo>
                    <a:pt x="842945" y="129262"/>
                  </a:lnTo>
                  <a:lnTo>
                    <a:pt x="846429" y="134193"/>
                  </a:lnTo>
                  <a:lnTo>
                    <a:pt x="849912" y="139017"/>
                  </a:lnTo>
                  <a:lnTo>
                    <a:pt x="853395" y="143737"/>
                  </a:lnTo>
                  <a:lnTo>
                    <a:pt x="856878" y="143461"/>
                  </a:lnTo>
                  <a:lnTo>
                    <a:pt x="860361" y="142481"/>
                  </a:lnTo>
                  <a:lnTo>
                    <a:pt x="863845" y="141507"/>
                  </a:lnTo>
                  <a:lnTo>
                    <a:pt x="867328" y="140538"/>
                  </a:lnTo>
                  <a:lnTo>
                    <a:pt x="870811" y="139574"/>
                  </a:lnTo>
                  <a:lnTo>
                    <a:pt x="874294" y="138615"/>
                  </a:lnTo>
                  <a:lnTo>
                    <a:pt x="877778" y="137661"/>
                  </a:lnTo>
                  <a:lnTo>
                    <a:pt x="881261" y="136712"/>
                  </a:lnTo>
                  <a:lnTo>
                    <a:pt x="884744" y="135768"/>
                  </a:lnTo>
                  <a:lnTo>
                    <a:pt x="888227" y="134829"/>
                  </a:lnTo>
                  <a:lnTo>
                    <a:pt x="891711" y="133895"/>
                  </a:lnTo>
                  <a:lnTo>
                    <a:pt x="895194" y="132966"/>
                  </a:lnTo>
                  <a:lnTo>
                    <a:pt x="898677" y="132041"/>
                  </a:lnTo>
                  <a:lnTo>
                    <a:pt x="902160" y="131122"/>
                  </a:lnTo>
                  <a:lnTo>
                    <a:pt x="905644" y="130207"/>
                  </a:lnTo>
                  <a:lnTo>
                    <a:pt x="909127" y="129296"/>
                  </a:lnTo>
                  <a:lnTo>
                    <a:pt x="912610" y="128391"/>
                  </a:lnTo>
                  <a:lnTo>
                    <a:pt x="916093" y="127490"/>
                  </a:lnTo>
                  <a:lnTo>
                    <a:pt x="919577" y="126593"/>
                  </a:lnTo>
                  <a:lnTo>
                    <a:pt x="923060" y="125702"/>
                  </a:lnTo>
                  <a:lnTo>
                    <a:pt x="926543" y="124814"/>
                  </a:lnTo>
                  <a:lnTo>
                    <a:pt x="930026" y="123931"/>
                  </a:lnTo>
                  <a:lnTo>
                    <a:pt x="933510" y="123169"/>
                  </a:lnTo>
                  <a:lnTo>
                    <a:pt x="936993" y="122491"/>
                  </a:lnTo>
                  <a:lnTo>
                    <a:pt x="940476" y="121817"/>
                  </a:lnTo>
                  <a:lnTo>
                    <a:pt x="943959" y="121147"/>
                  </a:lnTo>
                  <a:lnTo>
                    <a:pt x="947443" y="120480"/>
                  </a:lnTo>
                  <a:lnTo>
                    <a:pt x="950926" y="119817"/>
                  </a:lnTo>
                  <a:lnTo>
                    <a:pt x="954409" y="119158"/>
                  </a:lnTo>
                  <a:lnTo>
                    <a:pt x="957892" y="118502"/>
                  </a:lnTo>
                  <a:lnTo>
                    <a:pt x="961376" y="117850"/>
                  </a:lnTo>
                  <a:lnTo>
                    <a:pt x="964859" y="117202"/>
                  </a:lnTo>
                  <a:lnTo>
                    <a:pt x="968342" y="116557"/>
                  </a:lnTo>
                  <a:lnTo>
                    <a:pt x="971825" y="115915"/>
                  </a:lnTo>
                  <a:lnTo>
                    <a:pt x="975309" y="115277"/>
                  </a:lnTo>
                  <a:lnTo>
                    <a:pt x="978792" y="114643"/>
                  </a:lnTo>
                  <a:lnTo>
                    <a:pt x="982275" y="114610"/>
                  </a:lnTo>
                  <a:lnTo>
                    <a:pt x="985758" y="114880"/>
                  </a:lnTo>
                  <a:lnTo>
                    <a:pt x="989242" y="115148"/>
                  </a:lnTo>
                  <a:lnTo>
                    <a:pt x="992725" y="115414"/>
                  </a:lnTo>
                  <a:lnTo>
                    <a:pt x="996208" y="115678"/>
                  </a:lnTo>
                  <a:lnTo>
                    <a:pt x="999691" y="115940"/>
                  </a:lnTo>
                  <a:lnTo>
                    <a:pt x="1003175" y="116200"/>
                  </a:lnTo>
                  <a:lnTo>
                    <a:pt x="1006658" y="116458"/>
                  </a:lnTo>
                  <a:lnTo>
                    <a:pt x="1010141" y="116714"/>
                  </a:lnTo>
                  <a:lnTo>
                    <a:pt x="1013624" y="116969"/>
                  </a:lnTo>
                  <a:lnTo>
                    <a:pt x="1017108" y="117221"/>
                  </a:lnTo>
                  <a:lnTo>
                    <a:pt x="1020591" y="116859"/>
                  </a:lnTo>
                  <a:lnTo>
                    <a:pt x="1024074" y="115936"/>
                  </a:lnTo>
                  <a:lnTo>
                    <a:pt x="1027557" y="115017"/>
                  </a:lnTo>
                  <a:lnTo>
                    <a:pt x="1031041" y="114103"/>
                  </a:lnTo>
                  <a:lnTo>
                    <a:pt x="1034524" y="113192"/>
                  </a:lnTo>
                  <a:lnTo>
                    <a:pt x="1038007" y="112285"/>
                  </a:lnTo>
                  <a:lnTo>
                    <a:pt x="1041490" y="111382"/>
                  </a:lnTo>
                  <a:lnTo>
                    <a:pt x="1044974" y="110483"/>
                  </a:lnTo>
                  <a:lnTo>
                    <a:pt x="1048457" y="109587"/>
                  </a:lnTo>
                  <a:lnTo>
                    <a:pt x="1051940" y="108695"/>
                  </a:lnTo>
                  <a:lnTo>
                    <a:pt x="1055423" y="107807"/>
                  </a:lnTo>
                  <a:lnTo>
                    <a:pt x="1058907" y="107037"/>
                  </a:lnTo>
                  <a:lnTo>
                    <a:pt x="1062390" y="106458"/>
                  </a:lnTo>
                  <a:lnTo>
                    <a:pt x="1065873" y="105882"/>
                  </a:lnTo>
                  <a:lnTo>
                    <a:pt x="1069356" y="105309"/>
                  </a:lnTo>
                  <a:lnTo>
                    <a:pt x="1072840" y="104738"/>
                  </a:lnTo>
                  <a:lnTo>
                    <a:pt x="1076323" y="104170"/>
                  </a:lnTo>
                  <a:lnTo>
                    <a:pt x="1079806" y="103606"/>
                  </a:lnTo>
                  <a:lnTo>
                    <a:pt x="1083289" y="103043"/>
                  </a:lnTo>
                  <a:lnTo>
                    <a:pt x="1086773" y="102484"/>
                  </a:lnTo>
                  <a:lnTo>
                    <a:pt x="1090256" y="101927"/>
                  </a:lnTo>
                  <a:lnTo>
                    <a:pt x="1093739" y="101374"/>
                  </a:lnTo>
                  <a:lnTo>
                    <a:pt x="1097222" y="100822"/>
                  </a:lnTo>
                  <a:lnTo>
                    <a:pt x="1100706" y="100274"/>
                  </a:lnTo>
                  <a:lnTo>
                    <a:pt x="1104189" y="99728"/>
                  </a:lnTo>
                  <a:lnTo>
                    <a:pt x="1107672" y="99185"/>
                  </a:lnTo>
                  <a:lnTo>
                    <a:pt x="1111155" y="98644"/>
                  </a:lnTo>
                  <a:lnTo>
                    <a:pt x="1114639" y="98106"/>
                  </a:lnTo>
                  <a:lnTo>
                    <a:pt x="1118122" y="97571"/>
                  </a:lnTo>
                  <a:lnTo>
                    <a:pt x="1121605" y="97038"/>
                  </a:lnTo>
                  <a:lnTo>
                    <a:pt x="1125088" y="96508"/>
                  </a:lnTo>
                  <a:lnTo>
                    <a:pt x="1128572" y="95980"/>
                  </a:lnTo>
                  <a:lnTo>
                    <a:pt x="1132055" y="95455"/>
                  </a:lnTo>
                  <a:lnTo>
                    <a:pt x="1135538" y="94932"/>
                  </a:lnTo>
                  <a:lnTo>
                    <a:pt x="1139021" y="94412"/>
                  </a:lnTo>
                  <a:lnTo>
                    <a:pt x="1142505" y="93894"/>
                  </a:lnTo>
                  <a:lnTo>
                    <a:pt x="1145988" y="93379"/>
                  </a:lnTo>
                  <a:lnTo>
                    <a:pt x="1149471" y="92866"/>
                  </a:lnTo>
                  <a:lnTo>
                    <a:pt x="1152954" y="92355"/>
                  </a:lnTo>
                  <a:lnTo>
                    <a:pt x="1156437" y="91847"/>
                  </a:lnTo>
                  <a:lnTo>
                    <a:pt x="1159921" y="91341"/>
                  </a:lnTo>
                  <a:lnTo>
                    <a:pt x="1163404" y="90838"/>
                  </a:lnTo>
                  <a:lnTo>
                    <a:pt x="1166887" y="90337"/>
                  </a:lnTo>
                  <a:lnTo>
                    <a:pt x="1170370" y="89838"/>
                  </a:lnTo>
                  <a:lnTo>
                    <a:pt x="1173854" y="89341"/>
                  </a:lnTo>
                  <a:lnTo>
                    <a:pt x="1177337" y="88948"/>
                  </a:lnTo>
                  <a:lnTo>
                    <a:pt x="1180820" y="88562"/>
                  </a:lnTo>
                  <a:lnTo>
                    <a:pt x="1184303" y="88177"/>
                  </a:lnTo>
                  <a:lnTo>
                    <a:pt x="1187787" y="87795"/>
                  </a:lnTo>
                  <a:lnTo>
                    <a:pt x="1191270" y="87414"/>
                  </a:lnTo>
                  <a:lnTo>
                    <a:pt x="1194753" y="87035"/>
                  </a:lnTo>
                  <a:lnTo>
                    <a:pt x="1198236" y="86658"/>
                  </a:lnTo>
                  <a:lnTo>
                    <a:pt x="1201720" y="86283"/>
                  </a:lnTo>
                  <a:lnTo>
                    <a:pt x="1205203" y="85909"/>
                  </a:lnTo>
                  <a:lnTo>
                    <a:pt x="1208686" y="85537"/>
                  </a:lnTo>
                  <a:lnTo>
                    <a:pt x="1212169" y="85167"/>
                  </a:lnTo>
                  <a:lnTo>
                    <a:pt x="1215653" y="84799"/>
                  </a:lnTo>
                  <a:lnTo>
                    <a:pt x="1219136" y="84433"/>
                  </a:lnTo>
                  <a:lnTo>
                    <a:pt x="1222619" y="84068"/>
                  </a:lnTo>
                  <a:lnTo>
                    <a:pt x="1226102" y="83705"/>
                  </a:lnTo>
                  <a:lnTo>
                    <a:pt x="1229586" y="83344"/>
                  </a:lnTo>
                  <a:lnTo>
                    <a:pt x="1233069" y="82984"/>
                  </a:lnTo>
                  <a:lnTo>
                    <a:pt x="1236552" y="82627"/>
                  </a:lnTo>
                  <a:lnTo>
                    <a:pt x="1240035" y="82270"/>
                  </a:lnTo>
                  <a:lnTo>
                    <a:pt x="1243519" y="81916"/>
                  </a:lnTo>
                  <a:lnTo>
                    <a:pt x="1247002" y="81563"/>
                  </a:lnTo>
                  <a:lnTo>
                    <a:pt x="1250485" y="81212"/>
                  </a:lnTo>
                  <a:lnTo>
                    <a:pt x="1253968" y="80862"/>
                  </a:lnTo>
                  <a:lnTo>
                    <a:pt x="1257452" y="80514"/>
                  </a:lnTo>
                  <a:lnTo>
                    <a:pt x="1260935" y="80168"/>
                  </a:lnTo>
                  <a:lnTo>
                    <a:pt x="1264418" y="79823"/>
                  </a:lnTo>
                  <a:lnTo>
                    <a:pt x="1267901" y="79480"/>
                  </a:lnTo>
                  <a:lnTo>
                    <a:pt x="1271385" y="79204"/>
                  </a:lnTo>
                  <a:lnTo>
                    <a:pt x="1274868" y="79535"/>
                  </a:lnTo>
                  <a:lnTo>
                    <a:pt x="1278351" y="79864"/>
                  </a:lnTo>
                  <a:lnTo>
                    <a:pt x="1281834" y="80191"/>
                  </a:lnTo>
                  <a:lnTo>
                    <a:pt x="1285318" y="80516"/>
                  </a:lnTo>
                  <a:lnTo>
                    <a:pt x="1288801" y="80839"/>
                  </a:lnTo>
                  <a:lnTo>
                    <a:pt x="1292284" y="81159"/>
                  </a:lnTo>
                  <a:lnTo>
                    <a:pt x="1295767" y="81478"/>
                  </a:lnTo>
                  <a:lnTo>
                    <a:pt x="1299251" y="81795"/>
                  </a:lnTo>
                  <a:lnTo>
                    <a:pt x="1302734" y="82110"/>
                  </a:lnTo>
                  <a:lnTo>
                    <a:pt x="1306217" y="82423"/>
                  </a:lnTo>
                  <a:lnTo>
                    <a:pt x="1309700" y="82734"/>
                  </a:lnTo>
                  <a:lnTo>
                    <a:pt x="1313184" y="82511"/>
                  </a:lnTo>
                  <a:lnTo>
                    <a:pt x="1316667" y="82265"/>
                  </a:lnTo>
                  <a:lnTo>
                    <a:pt x="1320150" y="82020"/>
                  </a:lnTo>
                  <a:lnTo>
                    <a:pt x="1323633" y="81776"/>
                  </a:lnTo>
                  <a:lnTo>
                    <a:pt x="1327117" y="81533"/>
                  </a:lnTo>
                  <a:lnTo>
                    <a:pt x="1330600" y="81291"/>
                  </a:lnTo>
                  <a:lnTo>
                    <a:pt x="1334083" y="81050"/>
                  </a:lnTo>
                  <a:lnTo>
                    <a:pt x="1337566" y="80811"/>
                  </a:lnTo>
                  <a:lnTo>
                    <a:pt x="1341050" y="80572"/>
                  </a:lnTo>
                  <a:lnTo>
                    <a:pt x="1344533" y="80335"/>
                  </a:lnTo>
                  <a:lnTo>
                    <a:pt x="1348016" y="80099"/>
                  </a:lnTo>
                  <a:lnTo>
                    <a:pt x="1351499" y="79864"/>
                  </a:lnTo>
                  <a:lnTo>
                    <a:pt x="1354983" y="79629"/>
                  </a:lnTo>
                  <a:lnTo>
                    <a:pt x="1358466" y="79396"/>
                  </a:lnTo>
                  <a:lnTo>
                    <a:pt x="1361949" y="79164"/>
                  </a:lnTo>
                  <a:lnTo>
                    <a:pt x="1365432" y="78933"/>
                  </a:lnTo>
                  <a:lnTo>
                    <a:pt x="1368916" y="78703"/>
                  </a:lnTo>
                  <a:lnTo>
                    <a:pt x="1372399" y="78474"/>
                  </a:lnTo>
                  <a:lnTo>
                    <a:pt x="1375882" y="78246"/>
                  </a:lnTo>
                  <a:lnTo>
                    <a:pt x="1379365" y="78020"/>
                  </a:lnTo>
                  <a:lnTo>
                    <a:pt x="1382849" y="77794"/>
                  </a:lnTo>
                  <a:lnTo>
                    <a:pt x="1386332" y="77569"/>
                  </a:lnTo>
                  <a:lnTo>
                    <a:pt x="1389815" y="77345"/>
                  </a:lnTo>
                  <a:lnTo>
                    <a:pt x="1393298" y="77122"/>
                  </a:lnTo>
                  <a:lnTo>
                    <a:pt x="1396782" y="76900"/>
                  </a:lnTo>
                  <a:lnTo>
                    <a:pt x="1400265" y="76411"/>
                  </a:lnTo>
                  <a:lnTo>
                    <a:pt x="1403748" y="75889"/>
                  </a:lnTo>
                  <a:lnTo>
                    <a:pt x="1407231" y="75368"/>
                  </a:lnTo>
                  <a:lnTo>
                    <a:pt x="1410715" y="74850"/>
                  </a:lnTo>
                  <a:lnTo>
                    <a:pt x="1414198" y="74333"/>
                  </a:lnTo>
                  <a:lnTo>
                    <a:pt x="1417681" y="73819"/>
                  </a:lnTo>
                  <a:lnTo>
                    <a:pt x="1421164" y="73306"/>
                  </a:lnTo>
                  <a:lnTo>
                    <a:pt x="1424648" y="72795"/>
                  </a:lnTo>
                  <a:lnTo>
                    <a:pt x="1428131" y="72286"/>
                  </a:lnTo>
                  <a:lnTo>
                    <a:pt x="1431614" y="71778"/>
                  </a:lnTo>
                  <a:lnTo>
                    <a:pt x="1435097" y="71273"/>
                  </a:lnTo>
                  <a:lnTo>
                    <a:pt x="1438580" y="70769"/>
                  </a:lnTo>
                  <a:lnTo>
                    <a:pt x="1442064" y="70267"/>
                  </a:lnTo>
                  <a:lnTo>
                    <a:pt x="1445547" y="69767"/>
                  </a:lnTo>
                  <a:lnTo>
                    <a:pt x="1449030" y="69268"/>
                  </a:lnTo>
                  <a:lnTo>
                    <a:pt x="1452513" y="68771"/>
                  </a:lnTo>
                  <a:lnTo>
                    <a:pt x="1455997" y="68276"/>
                  </a:lnTo>
                  <a:lnTo>
                    <a:pt x="1459480" y="67783"/>
                  </a:lnTo>
                  <a:lnTo>
                    <a:pt x="1462963" y="67292"/>
                  </a:lnTo>
                  <a:lnTo>
                    <a:pt x="1466446" y="67206"/>
                  </a:lnTo>
                  <a:lnTo>
                    <a:pt x="1469930" y="67759"/>
                  </a:lnTo>
                  <a:lnTo>
                    <a:pt x="1473413" y="68308"/>
                  </a:lnTo>
                  <a:lnTo>
                    <a:pt x="1476896" y="68853"/>
                  </a:lnTo>
                  <a:lnTo>
                    <a:pt x="1480379" y="69396"/>
                  </a:lnTo>
                  <a:lnTo>
                    <a:pt x="1483863" y="69935"/>
                  </a:lnTo>
                  <a:lnTo>
                    <a:pt x="1487346" y="70471"/>
                  </a:lnTo>
                  <a:lnTo>
                    <a:pt x="1490829" y="71003"/>
                  </a:lnTo>
                  <a:lnTo>
                    <a:pt x="1494312" y="71533"/>
                  </a:lnTo>
                  <a:lnTo>
                    <a:pt x="1497796" y="72059"/>
                  </a:lnTo>
                  <a:lnTo>
                    <a:pt x="1501279" y="72582"/>
                  </a:lnTo>
                  <a:lnTo>
                    <a:pt x="1504762" y="73102"/>
                  </a:lnTo>
                  <a:lnTo>
                    <a:pt x="1508245" y="73619"/>
                  </a:lnTo>
                  <a:lnTo>
                    <a:pt x="1511729" y="74133"/>
                  </a:lnTo>
                  <a:lnTo>
                    <a:pt x="1515212" y="74277"/>
                  </a:lnTo>
                  <a:lnTo>
                    <a:pt x="1518695" y="73990"/>
                  </a:lnTo>
                  <a:lnTo>
                    <a:pt x="1522178" y="73705"/>
                  </a:lnTo>
                  <a:lnTo>
                    <a:pt x="1525662" y="73420"/>
                  </a:lnTo>
                  <a:lnTo>
                    <a:pt x="1529145" y="73137"/>
                  </a:lnTo>
                  <a:lnTo>
                    <a:pt x="1532628" y="72855"/>
                  </a:lnTo>
                  <a:lnTo>
                    <a:pt x="1536111" y="72574"/>
                  </a:lnTo>
                  <a:lnTo>
                    <a:pt x="1539595" y="72294"/>
                  </a:lnTo>
                  <a:lnTo>
                    <a:pt x="1543078" y="72015"/>
                  </a:lnTo>
                  <a:lnTo>
                    <a:pt x="1546561" y="71737"/>
                  </a:lnTo>
                  <a:lnTo>
                    <a:pt x="1550044" y="71460"/>
                  </a:lnTo>
                  <a:lnTo>
                    <a:pt x="1553528" y="71184"/>
                  </a:lnTo>
                  <a:lnTo>
                    <a:pt x="1557011" y="70910"/>
                  </a:lnTo>
                  <a:lnTo>
                    <a:pt x="1560494" y="70636"/>
                  </a:lnTo>
                  <a:lnTo>
                    <a:pt x="1563977" y="70363"/>
                  </a:lnTo>
                  <a:lnTo>
                    <a:pt x="1567461" y="70091"/>
                  </a:lnTo>
                  <a:lnTo>
                    <a:pt x="1570944" y="69821"/>
                  </a:lnTo>
                  <a:lnTo>
                    <a:pt x="1574427" y="69551"/>
                  </a:lnTo>
                  <a:lnTo>
                    <a:pt x="1577910" y="69282"/>
                  </a:lnTo>
                  <a:lnTo>
                    <a:pt x="1581394" y="69015"/>
                  </a:lnTo>
                  <a:lnTo>
                    <a:pt x="1584877" y="68748"/>
                  </a:lnTo>
                  <a:lnTo>
                    <a:pt x="1588360" y="68482"/>
                  </a:lnTo>
                  <a:lnTo>
                    <a:pt x="1591843" y="68218"/>
                  </a:lnTo>
                  <a:lnTo>
                    <a:pt x="1595327" y="67954"/>
                  </a:lnTo>
                  <a:lnTo>
                    <a:pt x="1598810" y="67691"/>
                  </a:lnTo>
                  <a:lnTo>
                    <a:pt x="1602293" y="67378"/>
                  </a:lnTo>
                  <a:lnTo>
                    <a:pt x="1605776" y="66984"/>
                  </a:lnTo>
                  <a:lnTo>
                    <a:pt x="1609260" y="66593"/>
                  </a:lnTo>
                  <a:lnTo>
                    <a:pt x="1612743" y="66202"/>
                  </a:lnTo>
                  <a:lnTo>
                    <a:pt x="1616226" y="65813"/>
                  </a:lnTo>
                  <a:lnTo>
                    <a:pt x="1619709" y="65425"/>
                  </a:lnTo>
                  <a:lnTo>
                    <a:pt x="1623193" y="65038"/>
                  </a:lnTo>
                  <a:lnTo>
                    <a:pt x="1626676" y="64653"/>
                  </a:lnTo>
                  <a:lnTo>
                    <a:pt x="1630159" y="64269"/>
                  </a:lnTo>
                  <a:lnTo>
                    <a:pt x="1633642" y="63886"/>
                  </a:lnTo>
                  <a:lnTo>
                    <a:pt x="1637126" y="63504"/>
                  </a:lnTo>
                  <a:lnTo>
                    <a:pt x="1640609" y="63124"/>
                  </a:lnTo>
                  <a:lnTo>
                    <a:pt x="1644092" y="62745"/>
                  </a:lnTo>
                  <a:lnTo>
                    <a:pt x="1647575" y="62367"/>
                  </a:lnTo>
                  <a:lnTo>
                    <a:pt x="1651059" y="61990"/>
                  </a:lnTo>
                  <a:lnTo>
                    <a:pt x="1654542" y="61615"/>
                  </a:lnTo>
                  <a:lnTo>
                    <a:pt x="1658025" y="61240"/>
                  </a:lnTo>
                  <a:lnTo>
                    <a:pt x="1661508" y="60867"/>
                  </a:lnTo>
                  <a:lnTo>
                    <a:pt x="1664992" y="60496"/>
                  </a:lnTo>
                  <a:lnTo>
                    <a:pt x="1668475" y="60125"/>
                  </a:lnTo>
                  <a:lnTo>
                    <a:pt x="1671958" y="59738"/>
                  </a:lnTo>
                  <a:lnTo>
                    <a:pt x="1675441" y="59350"/>
                  </a:lnTo>
                  <a:lnTo>
                    <a:pt x="1678925" y="58963"/>
                  </a:lnTo>
                  <a:lnTo>
                    <a:pt x="1682408" y="58577"/>
                  </a:lnTo>
                  <a:lnTo>
                    <a:pt x="1685891" y="58193"/>
                  </a:lnTo>
                  <a:lnTo>
                    <a:pt x="1689374" y="57810"/>
                  </a:lnTo>
                  <a:lnTo>
                    <a:pt x="1692858" y="57428"/>
                  </a:lnTo>
                  <a:lnTo>
                    <a:pt x="1696341" y="57047"/>
                  </a:lnTo>
                  <a:lnTo>
                    <a:pt x="1699824" y="56668"/>
                  </a:lnTo>
                  <a:lnTo>
                    <a:pt x="1703307" y="56289"/>
                  </a:lnTo>
                  <a:lnTo>
                    <a:pt x="1706791" y="55912"/>
                  </a:lnTo>
                  <a:lnTo>
                    <a:pt x="1710274" y="55536"/>
                  </a:lnTo>
                  <a:lnTo>
                    <a:pt x="1713757" y="55161"/>
                  </a:lnTo>
                  <a:lnTo>
                    <a:pt x="1717240" y="54788"/>
                  </a:lnTo>
                  <a:lnTo>
                    <a:pt x="1720723" y="54415"/>
                  </a:lnTo>
                  <a:lnTo>
                    <a:pt x="1724207" y="54044"/>
                  </a:lnTo>
                  <a:lnTo>
                    <a:pt x="1727690" y="53674"/>
                  </a:lnTo>
                  <a:lnTo>
                    <a:pt x="1731173" y="53305"/>
                  </a:lnTo>
                  <a:lnTo>
                    <a:pt x="1734656" y="52937"/>
                  </a:lnTo>
                  <a:lnTo>
                    <a:pt x="1738140" y="52570"/>
                  </a:lnTo>
                  <a:lnTo>
                    <a:pt x="1741623" y="52205"/>
                  </a:lnTo>
                  <a:lnTo>
                    <a:pt x="1745106" y="51840"/>
                  </a:lnTo>
                  <a:lnTo>
                    <a:pt x="1748589" y="51834"/>
                  </a:lnTo>
                  <a:lnTo>
                    <a:pt x="1752073" y="52058"/>
                  </a:lnTo>
                  <a:lnTo>
                    <a:pt x="1755556" y="52282"/>
                  </a:lnTo>
                  <a:lnTo>
                    <a:pt x="1759039" y="52504"/>
                  </a:lnTo>
                  <a:lnTo>
                    <a:pt x="1762522" y="52726"/>
                  </a:lnTo>
                  <a:lnTo>
                    <a:pt x="1766006" y="52946"/>
                  </a:lnTo>
                  <a:lnTo>
                    <a:pt x="1769489" y="53165"/>
                  </a:lnTo>
                  <a:lnTo>
                    <a:pt x="1772972" y="53384"/>
                  </a:lnTo>
                  <a:lnTo>
                    <a:pt x="1776455" y="53601"/>
                  </a:lnTo>
                  <a:lnTo>
                    <a:pt x="1779939" y="53818"/>
                  </a:lnTo>
                  <a:lnTo>
                    <a:pt x="1783422" y="54033"/>
                  </a:lnTo>
                  <a:lnTo>
                    <a:pt x="1786905" y="54023"/>
                  </a:lnTo>
                  <a:lnTo>
                    <a:pt x="1790388" y="53753"/>
                  </a:lnTo>
                  <a:lnTo>
                    <a:pt x="1793872" y="53485"/>
                  </a:lnTo>
                  <a:lnTo>
                    <a:pt x="1797355" y="53217"/>
                  </a:lnTo>
                  <a:lnTo>
                    <a:pt x="1800838" y="52951"/>
                  </a:lnTo>
                  <a:lnTo>
                    <a:pt x="1804321" y="52685"/>
                  </a:lnTo>
                  <a:lnTo>
                    <a:pt x="1807805" y="52420"/>
                  </a:lnTo>
                  <a:lnTo>
                    <a:pt x="1811288" y="52156"/>
                  </a:lnTo>
                  <a:lnTo>
                    <a:pt x="1814771" y="51893"/>
                  </a:lnTo>
                  <a:lnTo>
                    <a:pt x="1818254" y="51630"/>
                  </a:lnTo>
                  <a:lnTo>
                    <a:pt x="1821738" y="51369"/>
                  </a:lnTo>
                  <a:lnTo>
                    <a:pt x="1825221" y="51108"/>
                  </a:lnTo>
                  <a:lnTo>
                    <a:pt x="1828704" y="50848"/>
                  </a:lnTo>
                  <a:lnTo>
                    <a:pt x="1832187" y="50589"/>
                  </a:lnTo>
                  <a:lnTo>
                    <a:pt x="1835671" y="50330"/>
                  </a:lnTo>
                  <a:lnTo>
                    <a:pt x="1839154" y="50073"/>
                  </a:lnTo>
                  <a:lnTo>
                    <a:pt x="1842637" y="49816"/>
                  </a:lnTo>
                  <a:lnTo>
                    <a:pt x="1846120" y="49560"/>
                  </a:lnTo>
                  <a:lnTo>
                    <a:pt x="1849604" y="49305"/>
                  </a:lnTo>
                  <a:lnTo>
                    <a:pt x="1853087" y="49051"/>
                  </a:lnTo>
                  <a:lnTo>
                    <a:pt x="1856570" y="48797"/>
                  </a:lnTo>
                  <a:lnTo>
                    <a:pt x="1860053" y="48545"/>
                  </a:lnTo>
                  <a:lnTo>
                    <a:pt x="1863537" y="48343"/>
                  </a:lnTo>
                  <a:lnTo>
                    <a:pt x="1867020" y="48366"/>
                  </a:lnTo>
                  <a:lnTo>
                    <a:pt x="1870503" y="48390"/>
                  </a:lnTo>
                  <a:lnTo>
                    <a:pt x="1873986" y="48413"/>
                  </a:lnTo>
                  <a:lnTo>
                    <a:pt x="1877470" y="48437"/>
                  </a:lnTo>
                  <a:lnTo>
                    <a:pt x="1880953" y="48460"/>
                  </a:lnTo>
                  <a:lnTo>
                    <a:pt x="1884436" y="48483"/>
                  </a:lnTo>
                  <a:lnTo>
                    <a:pt x="1887919" y="48506"/>
                  </a:lnTo>
                  <a:lnTo>
                    <a:pt x="1891403" y="48529"/>
                  </a:lnTo>
                  <a:lnTo>
                    <a:pt x="1894886" y="48552"/>
                  </a:lnTo>
                  <a:lnTo>
                    <a:pt x="1898369" y="48575"/>
                  </a:lnTo>
                  <a:lnTo>
                    <a:pt x="1901852" y="48598"/>
                  </a:lnTo>
                  <a:lnTo>
                    <a:pt x="1905336" y="48621"/>
                  </a:lnTo>
                  <a:lnTo>
                    <a:pt x="1908819" y="48643"/>
                  </a:lnTo>
                  <a:lnTo>
                    <a:pt x="1912302" y="48666"/>
                  </a:lnTo>
                  <a:lnTo>
                    <a:pt x="1915785" y="48688"/>
                  </a:lnTo>
                  <a:lnTo>
                    <a:pt x="1919269" y="48711"/>
                  </a:lnTo>
                  <a:lnTo>
                    <a:pt x="1922752" y="48733"/>
                  </a:lnTo>
                  <a:lnTo>
                    <a:pt x="1926235" y="48755"/>
                  </a:lnTo>
                  <a:lnTo>
                    <a:pt x="1929718" y="48777"/>
                  </a:lnTo>
                  <a:lnTo>
                    <a:pt x="1933202" y="48678"/>
                  </a:lnTo>
                  <a:lnTo>
                    <a:pt x="1936685" y="48522"/>
                  </a:lnTo>
                  <a:lnTo>
                    <a:pt x="1940168" y="48367"/>
                  </a:lnTo>
                  <a:lnTo>
                    <a:pt x="1943651" y="48212"/>
                  </a:lnTo>
                  <a:lnTo>
                    <a:pt x="1947135" y="48058"/>
                  </a:lnTo>
                  <a:lnTo>
                    <a:pt x="1950618" y="47905"/>
                  </a:lnTo>
                  <a:lnTo>
                    <a:pt x="1954101" y="47752"/>
                  </a:lnTo>
                  <a:lnTo>
                    <a:pt x="1957584" y="47599"/>
                  </a:lnTo>
                  <a:lnTo>
                    <a:pt x="1961068" y="47447"/>
                  </a:lnTo>
                  <a:lnTo>
                    <a:pt x="1964551" y="47295"/>
                  </a:lnTo>
                  <a:lnTo>
                    <a:pt x="1968034" y="47144"/>
                  </a:lnTo>
                  <a:lnTo>
                    <a:pt x="1971517" y="46993"/>
                  </a:lnTo>
                  <a:lnTo>
                    <a:pt x="1975001" y="46843"/>
                  </a:lnTo>
                  <a:lnTo>
                    <a:pt x="1978484" y="46693"/>
                  </a:lnTo>
                  <a:lnTo>
                    <a:pt x="1981967" y="46544"/>
                  </a:lnTo>
                  <a:lnTo>
                    <a:pt x="1985450" y="46395"/>
                  </a:lnTo>
                  <a:lnTo>
                    <a:pt x="1988934" y="46246"/>
                  </a:lnTo>
                  <a:lnTo>
                    <a:pt x="1992417" y="46099"/>
                  </a:lnTo>
                  <a:lnTo>
                    <a:pt x="1995900" y="45951"/>
                  </a:lnTo>
                  <a:lnTo>
                    <a:pt x="1999383" y="45804"/>
                  </a:lnTo>
                  <a:lnTo>
                    <a:pt x="2002867" y="45658"/>
                  </a:lnTo>
                  <a:lnTo>
                    <a:pt x="2006350" y="45512"/>
                  </a:lnTo>
                  <a:lnTo>
                    <a:pt x="2009833" y="45366"/>
                  </a:lnTo>
                  <a:lnTo>
                    <a:pt x="2013316" y="45221"/>
                  </a:lnTo>
                  <a:lnTo>
                    <a:pt x="2016799" y="45076"/>
                  </a:lnTo>
                  <a:lnTo>
                    <a:pt x="2020283" y="45177"/>
                  </a:lnTo>
                  <a:lnTo>
                    <a:pt x="2023766" y="45431"/>
                  </a:lnTo>
                  <a:lnTo>
                    <a:pt x="2027249" y="45685"/>
                  </a:lnTo>
                  <a:lnTo>
                    <a:pt x="2030732" y="45937"/>
                  </a:lnTo>
                  <a:lnTo>
                    <a:pt x="2034216" y="46188"/>
                  </a:lnTo>
                  <a:lnTo>
                    <a:pt x="2037699" y="46439"/>
                  </a:lnTo>
                  <a:lnTo>
                    <a:pt x="2041182" y="46688"/>
                  </a:lnTo>
                  <a:lnTo>
                    <a:pt x="2044665" y="46937"/>
                  </a:lnTo>
                  <a:lnTo>
                    <a:pt x="2048149" y="47184"/>
                  </a:lnTo>
                  <a:lnTo>
                    <a:pt x="2051632" y="47430"/>
                  </a:lnTo>
                  <a:lnTo>
                    <a:pt x="2055115" y="47676"/>
                  </a:lnTo>
                  <a:lnTo>
                    <a:pt x="2058598" y="47920"/>
                  </a:lnTo>
                  <a:lnTo>
                    <a:pt x="2062082" y="48164"/>
                  </a:lnTo>
                  <a:lnTo>
                    <a:pt x="2065565" y="48406"/>
                  </a:lnTo>
                  <a:lnTo>
                    <a:pt x="2069048" y="48648"/>
                  </a:lnTo>
                  <a:lnTo>
                    <a:pt x="2072531" y="48888"/>
                  </a:lnTo>
                  <a:lnTo>
                    <a:pt x="2076015" y="49128"/>
                  </a:lnTo>
                  <a:lnTo>
                    <a:pt x="2079498" y="49367"/>
                  </a:lnTo>
                  <a:lnTo>
                    <a:pt x="2082981" y="49604"/>
                  </a:lnTo>
                  <a:lnTo>
                    <a:pt x="2086464" y="50532"/>
                  </a:lnTo>
                  <a:lnTo>
                    <a:pt x="2089948" y="56750"/>
                  </a:lnTo>
                  <a:lnTo>
                    <a:pt x="2093431" y="62852"/>
                  </a:lnTo>
                  <a:lnTo>
                    <a:pt x="2096914" y="67555"/>
                  </a:lnTo>
                  <a:lnTo>
                    <a:pt x="2100397" y="69586"/>
                  </a:lnTo>
                  <a:lnTo>
                    <a:pt x="2103881" y="71600"/>
                  </a:lnTo>
                  <a:lnTo>
                    <a:pt x="2107364" y="73597"/>
                  </a:lnTo>
                  <a:lnTo>
                    <a:pt x="2110847" y="75577"/>
                  </a:lnTo>
                  <a:lnTo>
                    <a:pt x="2114330" y="77540"/>
                  </a:lnTo>
                  <a:lnTo>
                    <a:pt x="2117814" y="78385"/>
                  </a:lnTo>
                  <a:lnTo>
                    <a:pt x="2121297" y="78875"/>
                  </a:lnTo>
                  <a:lnTo>
                    <a:pt x="2124780" y="79362"/>
                  </a:lnTo>
                  <a:lnTo>
                    <a:pt x="2128263" y="79846"/>
                  </a:lnTo>
                  <a:lnTo>
                    <a:pt x="2131747" y="80329"/>
                  </a:lnTo>
                  <a:lnTo>
                    <a:pt x="2135230" y="80809"/>
                  </a:lnTo>
                  <a:lnTo>
                    <a:pt x="2138713" y="81288"/>
                  </a:lnTo>
                  <a:lnTo>
                    <a:pt x="2142196" y="81764"/>
                  </a:lnTo>
                  <a:lnTo>
                    <a:pt x="2145680" y="82238"/>
                  </a:lnTo>
                  <a:lnTo>
                    <a:pt x="2149163" y="82709"/>
                  </a:lnTo>
                  <a:lnTo>
                    <a:pt x="2152646" y="83179"/>
                  </a:lnTo>
                  <a:lnTo>
                    <a:pt x="2156129" y="83647"/>
                  </a:lnTo>
                  <a:lnTo>
                    <a:pt x="2159613" y="84112"/>
                  </a:lnTo>
                  <a:lnTo>
                    <a:pt x="2163096" y="84576"/>
                  </a:lnTo>
                  <a:lnTo>
                    <a:pt x="2166579" y="85037"/>
                  </a:lnTo>
                  <a:lnTo>
                    <a:pt x="2170062" y="85497"/>
                  </a:lnTo>
                  <a:lnTo>
                    <a:pt x="2173546" y="85954"/>
                  </a:lnTo>
                  <a:lnTo>
                    <a:pt x="2177029" y="86409"/>
                  </a:lnTo>
                  <a:lnTo>
                    <a:pt x="2180512" y="86863"/>
                  </a:lnTo>
                  <a:lnTo>
                    <a:pt x="2183995" y="87317"/>
                  </a:lnTo>
                  <a:lnTo>
                    <a:pt x="2187479" y="87779"/>
                  </a:lnTo>
                  <a:lnTo>
                    <a:pt x="2190962" y="88239"/>
                  </a:lnTo>
                  <a:lnTo>
                    <a:pt x="2194445" y="88697"/>
                  </a:lnTo>
                  <a:lnTo>
                    <a:pt x="2197928" y="89153"/>
                  </a:lnTo>
                  <a:lnTo>
                    <a:pt x="2201412" y="89607"/>
                  </a:lnTo>
                  <a:lnTo>
                    <a:pt x="2204895" y="90059"/>
                  </a:lnTo>
                  <a:lnTo>
                    <a:pt x="2208378" y="90509"/>
                  </a:lnTo>
                  <a:lnTo>
                    <a:pt x="2211861" y="90957"/>
                  </a:lnTo>
                  <a:lnTo>
                    <a:pt x="2215345" y="91325"/>
                  </a:lnTo>
                  <a:lnTo>
                    <a:pt x="2218828" y="91684"/>
                  </a:lnTo>
                  <a:lnTo>
                    <a:pt x="2222311" y="92041"/>
                  </a:lnTo>
                  <a:lnTo>
                    <a:pt x="2225794" y="92397"/>
                  </a:lnTo>
                  <a:lnTo>
                    <a:pt x="2229278" y="92751"/>
                  </a:lnTo>
                  <a:lnTo>
                    <a:pt x="2232761" y="93104"/>
                  </a:lnTo>
                  <a:lnTo>
                    <a:pt x="2236244" y="93455"/>
                  </a:lnTo>
                  <a:lnTo>
                    <a:pt x="2239727" y="93805"/>
                  </a:lnTo>
                  <a:lnTo>
                    <a:pt x="2243211" y="94154"/>
                  </a:lnTo>
                  <a:lnTo>
                    <a:pt x="2246694" y="94501"/>
                  </a:lnTo>
                  <a:lnTo>
                    <a:pt x="2250177" y="94847"/>
                  </a:lnTo>
                  <a:lnTo>
                    <a:pt x="2253660" y="94873"/>
                  </a:lnTo>
                  <a:lnTo>
                    <a:pt x="2257144" y="94799"/>
                  </a:lnTo>
                  <a:lnTo>
                    <a:pt x="2260627" y="94725"/>
                  </a:lnTo>
                  <a:lnTo>
                    <a:pt x="2264110" y="94651"/>
                  </a:lnTo>
                  <a:lnTo>
                    <a:pt x="2267593" y="94578"/>
                  </a:lnTo>
                  <a:lnTo>
                    <a:pt x="2271077" y="94504"/>
                  </a:lnTo>
                  <a:lnTo>
                    <a:pt x="2274560" y="94431"/>
                  </a:lnTo>
                  <a:lnTo>
                    <a:pt x="2278043" y="94358"/>
                  </a:lnTo>
                  <a:lnTo>
                    <a:pt x="2281526" y="94338"/>
                  </a:lnTo>
                  <a:lnTo>
                    <a:pt x="2285010" y="94396"/>
                  </a:lnTo>
                  <a:lnTo>
                    <a:pt x="2288493" y="94453"/>
                  </a:lnTo>
                  <a:lnTo>
                    <a:pt x="2291976" y="94510"/>
                  </a:lnTo>
                  <a:lnTo>
                    <a:pt x="2295459" y="94567"/>
                  </a:lnTo>
                  <a:lnTo>
                    <a:pt x="2298942" y="94623"/>
                  </a:lnTo>
                  <a:lnTo>
                    <a:pt x="2302426" y="94680"/>
                  </a:lnTo>
                  <a:lnTo>
                    <a:pt x="2305909" y="94736"/>
                  </a:lnTo>
                  <a:lnTo>
                    <a:pt x="2309392" y="94792"/>
                  </a:lnTo>
                  <a:lnTo>
                    <a:pt x="2312875" y="94848"/>
                  </a:lnTo>
                  <a:lnTo>
                    <a:pt x="2316359" y="94904"/>
                  </a:lnTo>
                  <a:lnTo>
                    <a:pt x="2319842" y="94960"/>
                  </a:lnTo>
                  <a:lnTo>
                    <a:pt x="2323325" y="95015"/>
                  </a:lnTo>
                  <a:lnTo>
                    <a:pt x="2326808" y="95071"/>
                  </a:lnTo>
                  <a:lnTo>
                    <a:pt x="2330292" y="95126"/>
                  </a:lnTo>
                  <a:lnTo>
                    <a:pt x="2333775" y="95181"/>
                  </a:lnTo>
                  <a:lnTo>
                    <a:pt x="2337258" y="95236"/>
                  </a:lnTo>
                  <a:lnTo>
                    <a:pt x="2340741" y="95290"/>
                  </a:lnTo>
                  <a:lnTo>
                    <a:pt x="2344225" y="95345"/>
                  </a:lnTo>
                  <a:lnTo>
                    <a:pt x="2347708" y="95399"/>
                  </a:lnTo>
                  <a:lnTo>
                    <a:pt x="2351191" y="95733"/>
                  </a:lnTo>
                  <a:lnTo>
                    <a:pt x="2354674" y="96094"/>
                  </a:lnTo>
                  <a:lnTo>
                    <a:pt x="2358158" y="96455"/>
                  </a:lnTo>
                  <a:lnTo>
                    <a:pt x="2361641" y="96814"/>
                  </a:lnTo>
                  <a:lnTo>
                    <a:pt x="2365124" y="97171"/>
                  </a:lnTo>
                  <a:lnTo>
                    <a:pt x="2368607" y="97528"/>
                  </a:lnTo>
                  <a:lnTo>
                    <a:pt x="2372091" y="97882"/>
                  </a:lnTo>
                  <a:lnTo>
                    <a:pt x="2375574" y="98236"/>
                  </a:lnTo>
                  <a:lnTo>
                    <a:pt x="2379057" y="98588"/>
                  </a:lnTo>
                  <a:lnTo>
                    <a:pt x="2382540" y="98938"/>
                  </a:lnTo>
                  <a:lnTo>
                    <a:pt x="2386024" y="99288"/>
                  </a:lnTo>
                  <a:lnTo>
                    <a:pt x="2389507" y="99636"/>
                  </a:lnTo>
                  <a:lnTo>
                    <a:pt x="2392990" y="99982"/>
                  </a:lnTo>
                  <a:lnTo>
                    <a:pt x="2396473" y="100328"/>
                  </a:lnTo>
                  <a:lnTo>
                    <a:pt x="2399957" y="100672"/>
                  </a:lnTo>
                  <a:lnTo>
                    <a:pt x="2403440" y="101014"/>
                  </a:lnTo>
                  <a:lnTo>
                    <a:pt x="2406923" y="101356"/>
                  </a:lnTo>
                  <a:lnTo>
                    <a:pt x="2410406" y="101696"/>
                  </a:lnTo>
                  <a:lnTo>
                    <a:pt x="2413890" y="102035"/>
                  </a:lnTo>
                  <a:lnTo>
                    <a:pt x="2417373" y="102378"/>
                  </a:lnTo>
                  <a:lnTo>
                    <a:pt x="2420856" y="102727"/>
                  </a:lnTo>
                  <a:lnTo>
                    <a:pt x="2424339" y="103075"/>
                  </a:lnTo>
                  <a:lnTo>
                    <a:pt x="2427823" y="103422"/>
                  </a:lnTo>
                  <a:lnTo>
                    <a:pt x="2431306" y="103767"/>
                  </a:lnTo>
                  <a:lnTo>
                    <a:pt x="2434789" y="104111"/>
                  </a:lnTo>
                  <a:lnTo>
                    <a:pt x="2438272" y="104454"/>
                  </a:lnTo>
                  <a:lnTo>
                    <a:pt x="2441756" y="104795"/>
                  </a:lnTo>
                  <a:lnTo>
                    <a:pt x="2445239" y="105135"/>
                  </a:lnTo>
                  <a:lnTo>
                    <a:pt x="2448722" y="105474"/>
                  </a:lnTo>
                  <a:lnTo>
                    <a:pt x="2452205" y="105812"/>
                  </a:lnTo>
                  <a:lnTo>
                    <a:pt x="2455689" y="106148"/>
                  </a:lnTo>
                  <a:lnTo>
                    <a:pt x="2459172" y="106483"/>
                  </a:lnTo>
                  <a:lnTo>
                    <a:pt x="2462655" y="106817"/>
                  </a:lnTo>
                  <a:lnTo>
                    <a:pt x="2466138" y="107235"/>
                  </a:lnTo>
                  <a:lnTo>
                    <a:pt x="2469622" y="107743"/>
                  </a:lnTo>
                  <a:lnTo>
                    <a:pt x="2473105" y="108250"/>
                  </a:lnTo>
                  <a:lnTo>
                    <a:pt x="2476588" y="108754"/>
                  </a:lnTo>
                  <a:lnTo>
                    <a:pt x="2480071" y="109256"/>
                  </a:lnTo>
                  <a:lnTo>
                    <a:pt x="2483555" y="109756"/>
                  </a:lnTo>
                  <a:lnTo>
                    <a:pt x="2487038" y="110254"/>
                  </a:lnTo>
                  <a:lnTo>
                    <a:pt x="2490521" y="110750"/>
                  </a:lnTo>
                  <a:lnTo>
                    <a:pt x="2494004" y="111243"/>
                  </a:lnTo>
                  <a:lnTo>
                    <a:pt x="2497488" y="111735"/>
                  </a:lnTo>
                  <a:lnTo>
                    <a:pt x="2500971" y="112225"/>
                  </a:lnTo>
                  <a:lnTo>
                    <a:pt x="2504454" y="112713"/>
                  </a:lnTo>
                  <a:lnTo>
                    <a:pt x="2507937" y="113198"/>
                  </a:lnTo>
                  <a:lnTo>
                    <a:pt x="2511421" y="113682"/>
                  </a:lnTo>
                  <a:lnTo>
                    <a:pt x="2514904" y="113905"/>
                  </a:lnTo>
                  <a:lnTo>
                    <a:pt x="2518387" y="113915"/>
                  </a:lnTo>
                  <a:lnTo>
                    <a:pt x="2521870" y="113926"/>
                  </a:lnTo>
                  <a:lnTo>
                    <a:pt x="2525354" y="113937"/>
                  </a:lnTo>
                  <a:lnTo>
                    <a:pt x="2528837" y="113948"/>
                  </a:lnTo>
                  <a:lnTo>
                    <a:pt x="2532320" y="113959"/>
                  </a:lnTo>
                  <a:lnTo>
                    <a:pt x="2535803" y="113969"/>
                  </a:lnTo>
                  <a:lnTo>
                    <a:pt x="2539287" y="113980"/>
                  </a:lnTo>
                  <a:lnTo>
                    <a:pt x="2542770" y="113991"/>
                  </a:lnTo>
                  <a:lnTo>
                    <a:pt x="2546253" y="114001"/>
                  </a:lnTo>
                  <a:lnTo>
                    <a:pt x="2549736" y="114012"/>
                  </a:lnTo>
                  <a:lnTo>
                    <a:pt x="2553220" y="114023"/>
                  </a:lnTo>
                  <a:lnTo>
                    <a:pt x="2556703" y="114033"/>
                  </a:lnTo>
                  <a:lnTo>
                    <a:pt x="2560186" y="114044"/>
                  </a:lnTo>
                  <a:lnTo>
                    <a:pt x="2563669" y="113949"/>
                  </a:lnTo>
                  <a:lnTo>
                    <a:pt x="2567153" y="113792"/>
                  </a:lnTo>
                  <a:lnTo>
                    <a:pt x="2570636" y="113636"/>
                  </a:lnTo>
                  <a:lnTo>
                    <a:pt x="2574119" y="113479"/>
                  </a:lnTo>
                  <a:lnTo>
                    <a:pt x="2577602" y="113323"/>
                  </a:lnTo>
                  <a:lnTo>
                    <a:pt x="2581085" y="113168"/>
                  </a:lnTo>
                  <a:lnTo>
                    <a:pt x="2584569" y="113012"/>
                  </a:lnTo>
                  <a:lnTo>
                    <a:pt x="2588052" y="112858"/>
                  </a:lnTo>
                  <a:lnTo>
                    <a:pt x="2591535" y="112703"/>
                  </a:lnTo>
                  <a:lnTo>
                    <a:pt x="2595018" y="112549"/>
                  </a:lnTo>
                  <a:lnTo>
                    <a:pt x="2598502" y="112395"/>
                  </a:lnTo>
                  <a:lnTo>
                    <a:pt x="2601985" y="112241"/>
                  </a:lnTo>
                  <a:lnTo>
                    <a:pt x="2605468" y="112088"/>
                  </a:lnTo>
                  <a:lnTo>
                    <a:pt x="2608951" y="111935"/>
                  </a:lnTo>
                  <a:lnTo>
                    <a:pt x="2612435" y="111783"/>
                  </a:lnTo>
                  <a:lnTo>
                    <a:pt x="2615918" y="111631"/>
                  </a:lnTo>
                  <a:lnTo>
                    <a:pt x="2619401" y="111479"/>
                  </a:lnTo>
                  <a:lnTo>
                    <a:pt x="2622884" y="111328"/>
                  </a:lnTo>
                  <a:lnTo>
                    <a:pt x="2626368" y="111176"/>
                  </a:lnTo>
                  <a:lnTo>
                    <a:pt x="2629851" y="111026"/>
                  </a:lnTo>
                  <a:lnTo>
                    <a:pt x="2633334" y="110875"/>
                  </a:lnTo>
                  <a:lnTo>
                    <a:pt x="2636817" y="110725"/>
                  </a:lnTo>
                  <a:lnTo>
                    <a:pt x="2640301" y="110575"/>
                  </a:lnTo>
                  <a:lnTo>
                    <a:pt x="2643784" y="110426"/>
                  </a:lnTo>
                  <a:lnTo>
                    <a:pt x="2647267" y="110277"/>
                  </a:lnTo>
                  <a:lnTo>
                    <a:pt x="2650750" y="110128"/>
                  </a:lnTo>
                  <a:lnTo>
                    <a:pt x="2654234" y="109980"/>
                  </a:lnTo>
                  <a:lnTo>
                    <a:pt x="2657717" y="109831"/>
                  </a:lnTo>
                  <a:lnTo>
                    <a:pt x="2661200" y="109684"/>
                  </a:lnTo>
                  <a:lnTo>
                    <a:pt x="2664683" y="109536"/>
                  </a:lnTo>
                  <a:lnTo>
                    <a:pt x="2668167" y="109389"/>
                  </a:lnTo>
                  <a:lnTo>
                    <a:pt x="2671650" y="109242"/>
                  </a:lnTo>
                  <a:lnTo>
                    <a:pt x="2675133" y="109096"/>
                  </a:lnTo>
                  <a:lnTo>
                    <a:pt x="2678616" y="108950"/>
                  </a:lnTo>
                  <a:lnTo>
                    <a:pt x="2682100" y="108804"/>
                  </a:lnTo>
                  <a:lnTo>
                    <a:pt x="2685583" y="108658"/>
                  </a:lnTo>
                  <a:lnTo>
                    <a:pt x="2689066" y="108513"/>
                  </a:lnTo>
                  <a:lnTo>
                    <a:pt x="2692549" y="108368"/>
                  </a:lnTo>
                  <a:lnTo>
                    <a:pt x="2696033" y="108224"/>
                  </a:lnTo>
                  <a:lnTo>
                    <a:pt x="2699516" y="108079"/>
                  </a:lnTo>
                  <a:lnTo>
                    <a:pt x="2702999" y="107936"/>
                  </a:lnTo>
                  <a:lnTo>
                    <a:pt x="2706482" y="107792"/>
                  </a:lnTo>
                  <a:lnTo>
                    <a:pt x="2709966" y="107649"/>
                  </a:lnTo>
                  <a:lnTo>
                    <a:pt x="2713449" y="107506"/>
                  </a:lnTo>
                  <a:lnTo>
                    <a:pt x="2716932" y="107365"/>
                  </a:lnTo>
                  <a:lnTo>
                    <a:pt x="2720415" y="107256"/>
                  </a:lnTo>
                  <a:lnTo>
                    <a:pt x="2723899" y="107148"/>
                  </a:lnTo>
                  <a:lnTo>
                    <a:pt x="2727382" y="107039"/>
                  </a:lnTo>
                  <a:lnTo>
                    <a:pt x="2730865" y="106931"/>
                  </a:lnTo>
                  <a:lnTo>
                    <a:pt x="2734348" y="106823"/>
                  </a:lnTo>
                  <a:lnTo>
                    <a:pt x="2737832" y="106716"/>
                  </a:lnTo>
                  <a:lnTo>
                    <a:pt x="2741315" y="106608"/>
                  </a:lnTo>
                  <a:lnTo>
                    <a:pt x="2744798" y="106501"/>
                  </a:lnTo>
                  <a:lnTo>
                    <a:pt x="2748281" y="106394"/>
                  </a:lnTo>
                  <a:lnTo>
                    <a:pt x="2751765" y="106288"/>
                  </a:lnTo>
                  <a:lnTo>
                    <a:pt x="2755248" y="106181"/>
                  </a:lnTo>
                  <a:lnTo>
                    <a:pt x="2758731" y="106075"/>
                  </a:lnTo>
                  <a:lnTo>
                    <a:pt x="2762214" y="105969"/>
                  </a:lnTo>
                  <a:lnTo>
                    <a:pt x="2765698" y="105864"/>
                  </a:lnTo>
                  <a:lnTo>
                    <a:pt x="2769181" y="105758"/>
                  </a:lnTo>
                  <a:lnTo>
                    <a:pt x="2772664" y="105653"/>
                  </a:lnTo>
                  <a:lnTo>
                    <a:pt x="2776147" y="105595"/>
                  </a:lnTo>
                  <a:lnTo>
                    <a:pt x="2779631" y="105627"/>
                  </a:lnTo>
                  <a:lnTo>
                    <a:pt x="2783114" y="105659"/>
                  </a:lnTo>
                  <a:lnTo>
                    <a:pt x="2786597" y="105691"/>
                  </a:lnTo>
                  <a:lnTo>
                    <a:pt x="2790080" y="105722"/>
                  </a:lnTo>
                  <a:lnTo>
                    <a:pt x="2793564" y="105754"/>
                  </a:lnTo>
                  <a:lnTo>
                    <a:pt x="2797047" y="105785"/>
                  </a:lnTo>
                  <a:lnTo>
                    <a:pt x="2800530" y="105817"/>
                  </a:lnTo>
                  <a:lnTo>
                    <a:pt x="2804013" y="105848"/>
                  </a:lnTo>
                  <a:lnTo>
                    <a:pt x="2807497" y="105879"/>
                  </a:lnTo>
                  <a:lnTo>
                    <a:pt x="2810980" y="105911"/>
                  </a:lnTo>
                  <a:lnTo>
                    <a:pt x="2814463" y="105942"/>
                  </a:lnTo>
                  <a:lnTo>
                    <a:pt x="2817946" y="105973"/>
                  </a:lnTo>
                  <a:lnTo>
                    <a:pt x="2821430" y="106004"/>
                  </a:lnTo>
                  <a:lnTo>
                    <a:pt x="2824913" y="106035"/>
                  </a:lnTo>
                  <a:lnTo>
                    <a:pt x="2828396" y="106065"/>
                  </a:lnTo>
                  <a:lnTo>
                    <a:pt x="2831879" y="106096"/>
                  </a:lnTo>
                  <a:lnTo>
                    <a:pt x="2835363" y="106127"/>
                  </a:lnTo>
                  <a:lnTo>
                    <a:pt x="2838846" y="106157"/>
                  </a:lnTo>
                  <a:lnTo>
                    <a:pt x="2842329" y="106188"/>
                  </a:lnTo>
                  <a:lnTo>
                    <a:pt x="2845812" y="109485"/>
                  </a:lnTo>
                  <a:lnTo>
                    <a:pt x="2849296" y="113340"/>
                  </a:lnTo>
                  <a:lnTo>
                    <a:pt x="2852779" y="116998"/>
                  </a:lnTo>
                  <a:lnTo>
                    <a:pt x="2856262" y="118253"/>
                  </a:lnTo>
                  <a:lnTo>
                    <a:pt x="2859745" y="119500"/>
                  </a:lnTo>
                  <a:lnTo>
                    <a:pt x="2863229" y="120741"/>
                  </a:lnTo>
                  <a:lnTo>
                    <a:pt x="2866712" y="121974"/>
                  </a:lnTo>
                  <a:lnTo>
                    <a:pt x="2870195" y="123200"/>
                  </a:lnTo>
                  <a:lnTo>
                    <a:pt x="2873678" y="124108"/>
                  </a:lnTo>
                  <a:lnTo>
                    <a:pt x="2877161" y="124686"/>
                  </a:lnTo>
                  <a:lnTo>
                    <a:pt x="2880645" y="125262"/>
                  </a:lnTo>
                  <a:lnTo>
                    <a:pt x="2884128" y="125836"/>
                  </a:lnTo>
                  <a:lnTo>
                    <a:pt x="2887611" y="126408"/>
                  </a:lnTo>
                  <a:lnTo>
                    <a:pt x="2891094" y="126977"/>
                  </a:lnTo>
                  <a:lnTo>
                    <a:pt x="2894578" y="127544"/>
                  </a:lnTo>
                  <a:lnTo>
                    <a:pt x="2898061" y="128109"/>
                  </a:lnTo>
                  <a:lnTo>
                    <a:pt x="2901544" y="128671"/>
                  </a:lnTo>
                  <a:lnTo>
                    <a:pt x="2905027" y="129231"/>
                  </a:lnTo>
                  <a:lnTo>
                    <a:pt x="2908511" y="129789"/>
                  </a:lnTo>
                  <a:lnTo>
                    <a:pt x="2911994" y="130452"/>
                  </a:lnTo>
                  <a:lnTo>
                    <a:pt x="2915477" y="131313"/>
                  </a:lnTo>
                  <a:lnTo>
                    <a:pt x="2918960" y="132170"/>
                  </a:lnTo>
                  <a:lnTo>
                    <a:pt x="2922444" y="133023"/>
                  </a:lnTo>
                  <a:lnTo>
                    <a:pt x="2925927" y="133872"/>
                  </a:lnTo>
                  <a:lnTo>
                    <a:pt x="2929410" y="134717"/>
                  </a:lnTo>
                  <a:lnTo>
                    <a:pt x="2932893" y="135558"/>
                  </a:lnTo>
                  <a:lnTo>
                    <a:pt x="2936377" y="136395"/>
                  </a:lnTo>
                  <a:lnTo>
                    <a:pt x="2939860" y="137228"/>
                  </a:lnTo>
                  <a:lnTo>
                    <a:pt x="2943343" y="138057"/>
                  </a:lnTo>
                  <a:lnTo>
                    <a:pt x="2946826" y="138882"/>
                  </a:lnTo>
                  <a:lnTo>
                    <a:pt x="2950310" y="139988"/>
                  </a:lnTo>
                  <a:lnTo>
                    <a:pt x="2953793" y="142197"/>
                  </a:lnTo>
                  <a:lnTo>
                    <a:pt x="2957276" y="144386"/>
                  </a:lnTo>
                  <a:lnTo>
                    <a:pt x="2960759" y="146556"/>
                  </a:lnTo>
                  <a:lnTo>
                    <a:pt x="2964243" y="148709"/>
                  </a:lnTo>
                  <a:lnTo>
                    <a:pt x="2967726" y="150843"/>
                  </a:lnTo>
                  <a:lnTo>
                    <a:pt x="2971209" y="151643"/>
                  </a:lnTo>
                  <a:lnTo>
                    <a:pt x="2974692" y="151674"/>
                  </a:lnTo>
                  <a:lnTo>
                    <a:pt x="2978176" y="151706"/>
                  </a:lnTo>
                  <a:lnTo>
                    <a:pt x="2981659" y="151737"/>
                  </a:lnTo>
                  <a:lnTo>
                    <a:pt x="2985142" y="151768"/>
                  </a:lnTo>
                  <a:lnTo>
                    <a:pt x="2988625" y="151799"/>
                  </a:lnTo>
                  <a:lnTo>
                    <a:pt x="2992109" y="151830"/>
                  </a:lnTo>
                  <a:lnTo>
                    <a:pt x="2995592" y="151861"/>
                  </a:lnTo>
                  <a:lnTo>
                    <a:pt x="2999075" y="151892"/>
                  </a:lnTo>
                  <a:lnTo>
                    <a:pt x="3002558" y="151923"/>
                  </a:lnTo>
                  <a:lnTo>
                    <a:pt x="3006042" y="151954"/>
                  </a:lnTo>
                  <a:lnTo>
                    <a:pt x="3009525" y="151985"/>
                  </a:lnTo>
                  <a:lnTo>
                    <a:pt x="3013008" y="152015"/>
                  </a:lnTo>
                  <a:lnTo>
                    <a:pt x="3016491" y="152046"/>
                  </a:lnTo>
                  <a:lnTo>
                    <a:pt x="3019975" y="152072"/>
                  </a:lnTo>
                  <a:lnTo>
                    <a:pt x="3023458" y="152098"/>
                  </a:lnTo>
                  <a:lnTo>
                    <a:pt x="3026941" y="152123"/>
                  </a:lnTo>
                  <a:lnTo>
                    <a:pt x="3030424" y="152148"/>
                  </a:lnTo>
                  <a:lnTo>
                    <a:pt x="3033908" y="152172"/>
                  </a:lnTo>
                  <a:lnTo>
                    <a:pt x="3037391" y="152197"/>
                  </a:lnTo>
                  <a:lnTo>
                    <a:pt x="3040874" y="152222"/>
                  </a:lnTo>
                  <a:lnTo>
                    <a:pt x="3044357" y="152247"/>
                  </a:lnTo>
                  <a:lnTo>
                    <a:pt x="3047841" y="152271"/>
                  </a:lnTo>
                  <a:lnTo>
                    <a:pt x="3051324" y="152296"/>
                  </a:lnTo>
                  <a:lnTo>
                    <a:pt x="3054807" y="152321"/>
                  </a:lnTo>
                  <a:lnTo>
                    <a:pt x="3058290" y="152345"/>
                  </a:lnTo>
                  <a:lnTo>
                    <a:pt x="3061774" y="152370"/>
                  </a:lnTo>
                  <a:lnTo>
                    <a:pt x="3065257" y="152394"/>
                  </a:lnTo>
                  <a:lnTo>
                    <a:pt x="3068740" y="152418"/>
                  </a:lnTo>
                  <a:lnTo>
                    <a:pt x="3072223" y="152443"/>
                  </a:lnTo>
                  <a:lnTo>
                    <a:pt x="3075707" y="152467"/>
                  </a:lnTo>
                  <a:lnTo>
                    <a:pt x="3079190" y="157406"/>
                  </a:lnTo>
                  <a:lnTo>
                    <a:pt x="3082673" y="162305"/>
                  </a:lnTo>
                  <a:lnTo>
                    <a:pt x="3086156" y="166278"/>
                  </a:lnTo>
                  <a:lnTo>
                    <a:pt x="3089640" y="166961"/>
                  </a:lnTo>
                  <a:lnTo>
                    <a:pt x="3093123" y="167641"/>
                  </a:lnTo>
                  <a:lnTo>
                    <a:pt x="3096606" y="168318"/>
                  </a:lnTo>
                  <a:lnTo>
                    <a:pt x="3100089" y="168992"/>
                  </a:lnTo>
                  <a:lnTo>
                    <a:pt x="3103573" y="169664"/>
                  </a:lnTo>
                  <a:lnTo>
                    <a:pt x="3107056" y="170332"/>
                  </a:lnTo>
                  <a:lnTo>
                    <a:pt x="3110539" y="170998"/>
                  </a:lnTo>
                  <a:lnTo>
                    <a:pt x="3114022" y="171661"/>
                  </a:lnTo>
                  <a:lnTo>
                    <a:pt x="3117506" y="174096"/>
                  </a:lnTo>
                  <a:lnTo>
                    <a:pt x="3120989" y="176819"/>
                  </a:lnTo>
                  <a:lnTo>
                    <a:pt x="3124472" y="179405"/>
                  </a:lnTo>
                  <a:lnTo>
                    <a:pt x="3127955" y="180371"/>
                  </a:lnTo>
                  <a:lnTo>
                    <a:pt x="3131439" y="181333"/>
                  </a:lnTo>
                  <a:lnTo>
                    <a:pt x="3134922" y="182289"/>
                  </a:lnTo>
                  <a:lnTo>
                    <a:pt x="3138405" y="183241"/>
                  </a:lnTo>
                  <a:lnTo>
                    <a:pt x="3141888" y="184188"/>
                  </a:lnTo>
                  <a:lnTo>
                    <a:pt x="3145372" y="194312"/>
                  </a:lnTo>
                  <a:lnTo>
                    <a:pt x="3148855" y="195956"/>
                  </a:lnTo>
                  <a:lnTo>
                    <a:pt x="3152338" y="197587"/>
                  </a:lnTo>
                  <a:lnTo>
                    <a:pt x="3155821" y="199207"/>
                  </a:lnTo>
                  <a:lnTo>
                    <a:pt x="3159304" y="200816"/>
                  </a:lnTo>
                  <a:lnTo>
                    <a:pt x="3162788" y="202413"/>
                  </a:lnTo>
                  <a:lnTo>
                    <a:pt x="3166271" y="203616"/>
                  </a:lnTo>
                  <a:lnTo>
                    <a:pt x="3169754" y="204781"/>
                  </a:lnTo>
                  <a:lnTo>
                    <a:pt x="3173237" y="205938"/>
                  </a:lnTo>
                  <a:lnTo>
                    <a:pt x="3176721" y="207089"/>
                  </a:lnTo>
                  <a:lnTo>
                    <a:pt x="3180204" y="208234"/>
                  </a:lnTo>
                  <a:lnTo>
                    <a:pt x="3183687" y="209371"/>
                  </a:lnTo>
                  <a:lnTo>
                    <a:pt x="3187170" y="210503"/>
                  </a:lnTo>
                  <a:lnTo>
                    <a:pt x="3190654" y="211627"/>
                  </a:lnTo>
                  <a:lnTo>
                    <a:pt x="3194137" y="221527"/>
                  </a:lnTo>
                  <a:lnTo>
                    <a:pt x="3197620" y="223412"/>
                  </a:lnTo>
                  <a:lnTo>
                    <a:pt x="3201103" y="225281"/>
                  </a:lnTo>
                  <a:lnTo>
                    <a:pt x="3204587" y="229839"/>
                  </a:lnTo>
                  <a:lnTo>
                    <a:pt x="3208070" y="235067"/>
                  </a:lnTo>
                  <a:lnTo>
                    <a:pt x="3211553" y="240197"/>
                  </a:lnTo>
                  <a:lnTo>
                    <a:pt x="3215036" y="241506"/>
                  </a:lnTo>
                  <a:lnTo>
                    <a:pt x="3218520" y="242787"/>
                  </a:lnTo>
                  <a:lnTo>
                    <a:pt x="3222003" y="244059"/>
                  </a:lnTo>
                  <a:lnTo>
                    <a:pt x="3225486" y="245323"/>
                  </a:lnTo>
                  <a:lnTo>
                    <a:pt x="3228969" y="246579"/>
                  </a:lnTo>
                  <a:lnTo>
                    <a:pt x="3232453" y="247828"/>
                  </a:lnTo>
                  <a:lnTo>
                    <a:pt x="3235936" y="249068"/>
                  </a:lnTo>
                  <a:lnTo>
                    <a:pt x="3239419" y="250301"/>
                  </a:lnTo>
                  <a:lnTo>
                    <a:pt x="3242902" y="251944"/>
                  </a:lnTo>
                  <a:lnTo>
                    <a:pt x="3246386" y="253811"/>
                  </a:lnTo>
                  <a:lnTo>
                    <a:pt x="3249869" y="255663"/>
                  </a:lnTo>
                  <a:lnTo>
                    <a:pt x="3253352" y="258136"/>
                  </a:lnTo>
                  <a:lnTo>
                    <a:pt x="3256835" y="260693"/>
                  </a:lnTo>
                  <a:lnTo>
                    <a:pt x="3260319" y="271077"/>
                  </a:lnTo>
                  <a:lnTo>
                    <a:pt x="3263802" y="274813"/>
                  </a:lnTo>
                  <a:lnTo>
                    <a:pt x="3267285" y="278493"/>
                  </a:lnTo>
                  <a:lnTo>
                    <a:pt x="3270768" y="281596"/>
                  </a:lnTo>
                  <a:lnTo>
                    <a:pt x="3274252" y="283335"/>
                  </a:lnTo>
                  <a:lnTo>
                    <a:pt x="3277735" y="285060"/>
                  </a:lnTo>
                  <a:lnTo>
                    <a:pt x="3281218" y="286770"/>
                  </a:lnTo>
                  <a:lnTo>
                    <a:pt x="3284701" y="288467"/>
                  </a:lnTo>
                  <a:lnTo>
                    <a:pt x="3288185" y="290149"/>
                  </a:lnTo>
                  <a:lnTo>
                    <a:pt x="3291668" y="292816"/>
                  </a:lnTo>
                  <a:lnTo>
                    <a:pt x="3295151" y="295853"/>
                  </a:lnTo>
                  <a:lnTo>
                    <a:pt x="3298634" y="298850"/>
                  </a:lnTo>
                  <a:lnTo>
                    <a:pt x="3302118" y="310786"/>
                  </a:lnTo>
                  <a:lnTo>
                    <a:pt x="3305601" y="312134"/>
                  </a:lnTo>
                  <a:lnTo>
                    <a:pt x="3309084" y="313471"/>
                  </a:lnTo>
                  <a:lnTo>
                    <a:pt x="3312567" y="314800"/>
                  </a:lnTo>
                  <a:lnTo>
                    <a:pt x="3316051" y="316119"/>
                  </a:lnTo>
                  <a:lnTo>
                    <a:pt x="3319534" y="317414"/>
                  </a:lnTo>
                  <a:lnTo>
                    <a:pt x="3323017" y="318672"/>
                  </a:lnTo>
                  <a:lnTo>
                    <a:pt x="3326500" y="319922"/>
                  </a:lnTo>
                  <a:lnTo>
                    <a:pt x="3329984" y="321164"/>
                  </a:lnTo>
                  <a:lnTo>
                    <a:pt x="3333467" y="322397"/>
                  </a:lnTo>
                  <a:lnTo>
                    <a:pt x="3336950" y="323622"/>
                  </a:lnTo>
                  <a:lnTo>
                    <a:pt x="3340433" y="324390"/>
                  </a:lnTo>
                  <a:lnTo>
                    <a:pt x="3343917" y="325030"/>
                  </a:lnTo>
                  <a:lnTo>
                    <a:pt x="3347400" y="325668"/>
                  </a:lnTo>
                  <a:lnTo>
                    <a:pt x="3350883" y="326302"/>
                  </a:lnTo>
                  <a:lnTo>
                    <a:pt x="3354366" y="326934"/>
                  </a:lnTo>
                  <a:lnTo>
                    <a:pt x="3357850" y="327563"/>
                  </a:lnTo>
                  <a:lnTo>
                    <a:pt x="3361333" y="328189"/>
                  </a:lnTo>
                  <a:lnTo>
                    <a:pt x="3364816" y="328813"/>
                  </a:lnTo>
                  <a:lnTo>
                    <a:pt x="3368299" y="329433"/>
                  </a:lnTo>
                  <a:lnTo>
                    <a:pt x="3371783" y="330051"/>
                  </a:lnTo>
                  <a:lnTo>
                    <a:pt x="3375266" y="330666"/>
                  </a:lnTo>
                  <a:lnTo>
                    <a:pt x="3378749" y="339231"/>
                  </a:lnTo>
                  <a:lnTo>
                    <a:pt x="3382232" y="342051"/>
                  </a:lnTo>
                  <a:lnTo>
                    <a:pt x="3385716" y="344834"/>
                  </a:lnTo>
                  <a:lnTo>
                    <a:pt x="3389199" y="353170"/>
                  </a:lnTo>
                  <a:lnTo>
                    <a:pt x="3392682" y="356172"/>
                  </a:lnTo>
                  <a:lnTo>
                    <a:pt x="3396165" y="377418"/>
                  </a:lnTo>
                  <a:lnTo>
                    <a:pt x="3399649" y="380554"/>
                  </a:lnTo>
                  <a:lnTo>
                    <a:pt x="3403132" y="383641"/>
                  </a:lnTo>
                  <a:lnTo>
                    <a:pt x="3406615" y="399503"/>
                  </a:lnTo>
                  <a:lnTo>
                    <a:pt x="3410098" y="402322"/>
                  </a:lnTo>
                  <a:lnTo>
                    <a:pt x="3413582" y="405100"/>
                  </a:lnTo>
                  <a:lnTo>
                    <a:pt x="3417065" y="412279"/>
                  </a:lnTo>
                  <a:lnTo>
                    <a:pt x="3420548" y="414152"/>
                  </a:lnTo>
                  <a:lnTo>
                    <a:pt x="3424031" y="416006"/>
                  </a:lnTo>
                  <a:lnTo>
                    <a:pt x="3427515" y="445930"/>
                  </a:lnTo>
                  <a:lnTo>
                    <a:pt x="3430998" y="447209"/>
                  </a:lnTo>
                  <a:lnTo>
                    <a:pt x="3434481" y="448478"/>
                  </a:lnTo>
                  <a:lnTo>
                    <a:pt x="3437964" y="454419"/>
                  </a:lnTo>
                  <a:lnTo>
                    <a:pt x="3441447" y="456034"/>
                  </a:lnTo>
                  <a:lnTo>
                    <a:pt x="3444931" y="473133"/>
                  </a:lnTo>
                  <a:lnTo>
                    <a:pt x="3448414" y="473344"/>
                  </a:lnTo>
                  <a:lnTo>
                    <a:pt x="3451897" y="473554"/>
                  </a:lnTo>
                  <a:lnTo>
                    <a:pt x="3455380" y="473764"/>
                  </a:lnTo>
                  <a:lnTo>
                    <a:pt x="3458864" y="473972"/>
                  </a:lnTo>
                  <a:lnTo>
                    <a:pt x="3462347" y="474181"/>
                  </a:lnTo>
                  <a:lnTo>
                    <a:pt x="3465830" y="474674"/>
                  </a:lnTo>
                  <a:lnTo>
                    <a:pt x="3469313" y="475380"/>
                  </a:lnTo>
                  <a:lnTo>
                    <a:pt x="3472797" y="476081"/>
                  </a:lnTo>
                  <a:lnTo>
                    <a:pt x="3476280" y="485504"/>
                  </a:lnTo>
                  <a:lnTo>
                    <a:pt x="3479763" y="485518"/>
                  </a:lnTo>
                  <a:lnTo>
                    <a:pt x="3483246" y="485532"/>
                  </a:lnTo>
                  <a:lnTo>
                    <a:pt x="3483246" y="485637"/>
                  </a:lnTo>
                  <a:lnTo>
                    <a:pt x="3483246" y="485742"/>
                  </a:lnTo>
                  <a:lnTo>
                    <a:pt x="3483246" y="485846"/>
                  </a:lnTo>
                  <a:lnTo>
                    <a:pt x="3483246" y="485951"/>
                  </a:lnTo>
                  <a:lnTo>
                    <a:pt x="3483246" y="486055"/>
                  </a:lnTo>
                  <a:lnTo>
                    <a:pt x="3483246" y="486159"/>
                  </a:lnTo>
                  <a:lnTo>
                    <a:pt x="3483246" y="486264"/>
                  </a:lnTo>
                  <a:lnTo>
                    <a:pt x="3483246" y="486368"/>
                  </a:lnTo>
                  <a:lnTo>
                    <a:pt x="3483246" y="486472"/>
                  </a:lnTo>
                  <a:lnTo>
                    <a:pt x="3483246" y="486576"/>
                  </a:lnTo>
                  <a:lnTo>
                    <a:pt x="3483246" y="486680"/>
                  </a:lnTo>
                  <a:lnTo>
                    <a:pt x="3483246" y="486784"/>
                  </a:lnTo>
                  <a:lnTo>
                    <a:pt x="3483246" y="486888"/>
                  </a:lnTo>
                  <a:lnTo>
                    <a:pt x="3483246" y="486992"/>
                  </a:lnTo>
                  <a:lnTo>
                    <a:pt x="3483246" y="487096"/>
                  </a:lnTo>
                  <a:lnTo>
                    <a:pt x="3483246" y="487200"/>
                  </a:lnTo>
                  <a:lnTo>
                    <a:pt x="3483246" y="487303"/>
                  </a:lnTo>
                  <a:lnTo>
                    <a:pt x="3483246" y="487407"/>
                  </a:lnTo>
                  <a:lnTo>
                    <a:pt x="3483246" y="487511"/>
                  </a:lnTo>
                  <a:lnTo>
                    <a:pt x="3483246" y="487614"/>
                  </a:lnTo>
                  <a:lnTo>
                    <a:pt x="3483246" y="487718"/>
                  </a:lnTo>
                  <a:lnTo>
                    <a:pt x="3483246" y="487821"/>
                  </a:lnTo>
                  <a:lnTo>
                    <a:pt x="3483246" y="487924"/>
                  </a:lnTo>
                  <a:lnTo>
                    <a:pt x="3483246" y="488028"/>
                  </a:lnTo>
                  <a:lnTo>
                    <a:pt x="3483246" y="488131"/>
                  </a:lnTo>
                  <a:lnTo>
                    <a:pt x="3483246" y="488234"/>
                  </a:lnTo>
                  <a:lnTo>
                    <a:pt x="3483246" y="488337"/>
                  </a:lnTo>
                  <a:lnTo>
                    <a:pt x="3483246" y="488440"/>
                  </a:lnTo>
                  <a:lnTo>
                    <a:pt x="3483246" y="488543"/>
                  </a:lnTo>
                  <a:lnTo>
                    <a:pt x="3483246" y="488646"/>
                  </a:lnTo>
                  <a:lnTo>
                    <a:pt x="3483246" y="488749"/>
                  </a:lnTo>
                  <a:lnTo>
                    <a:pt x="3483246" y="488852"/>
                  </a:lnTo>
                  <a:lnTo>
                    <a:pt x="3483246" y="488955"/>
                  </a:lnTo>
                  <a:lnTo>
                    <a:pt x="3483246" y="489057"/>
                  </a:lnTo>
                  <a:lnTo>
                    <a:pt x="3483246" y="489160"/>
                  </a:lnTo>
                  <a:lnTo>
                    <a:pt x="3483246" y="489263"/>
                  </a:lnTo>
                  <a:lnTo>
                    <a:pt x="3483246" y="489365"/>
                  </a:lnTo>
                  <a:lnTo>
                    <a:pt x="3483246" y="489468"/>
                  </a:lnTo>
                  <a:lnTo>
                    <a:pt x="3483246" y="489570"/>
                  </a:lnTo>
                  <a:lnTo>
                    <a:pt x="3483246" y="489672"/>
                  </a:lnTo>
                  <a:lnTo>
                    <a:pt x="3483246" y="489775"/>
                  </a:lnTo>
                  <a:lnTo>
                    <a:pt x="3483246" y="489877"/>
                  </a:lnTo>
                  <a:lnTo>
                    <a:pt x="3483246" y="489979"/>
                  </a:lnTo>
                  <a:lnTo>
                    <a:pt x="3483246" y="490081"/>
                  </a:lnTo>
                  <a:lnTo>
                    <a:pt x="3483246" y="490183"/>
                  </a:lnTo>
                  <a:lnTo>
                    <a:pt x="3483246" y="490285"/>
                  </a:lnTo>
                  <a:lnTo>
                    <a:pt x="3483246" y="490387"/>
                  </a:lnTo>
                  <a:lnTo>
                    <a:pt x="3483246" y="490489"/>
                  </a:lnTo>
                  <a:lnTo>
                    <a:pt x="3483246" y="490591"/>
                  </a:lnTo>
                  <a:lnTo>
                    <a:pt x="3483246" y="490693"/>
                  </a:lnTo>
                  <a:lnTo>
                    <a:pt x="3483246" y="490794"/>
                  </a:lnTo>
                  <a:lnTo>
                    <a:pt x="3483246" y="490896"/>
                  </a:lnTo>
                  <a:lnTo>
                    <a:pt x="3483246" y="490997"/>
                  </a:lnTo>
                  <a:lnTo>
                    <a:pt x="3483246" y="491099"/>
                  </a:lnTo>
                  <a:lnTo>
                    <a:pt x="3483246" y="491200"/>
                  </a:lnTo>
                  <a:lnTo>
                    <a:pt x="3483246" y="491302"/>
                  </a:lnTo>
                  <a:lnTo>
                    <a:pt x="3483246" y="491403"/>
                  </a:lnTo>
                  <a:lnTo>
                    <a:pt x="3483246" y="491505"/>
                  </a:lnTo>
                  <a:lnTo>
                    <a:pt x="3483246" y="491606"/>
                  </a:lnTo>
                  <a:lnTo>
                    <a:pt x="3483246" y="491707"/>
                  </a:lnTo>
                  <a:lnTo>
                    <a:pt x="3483246" y="491808"/>
                  </a:lnTo>
                  <a:lnTo>
                    <a:pt x="3483246" y="491909"/>
                  </a:lnTo>
                  <a:lnTo>
                    <a:pt x="3483246" y="492010"/>
                  </a:lnTo>
                  <a:lnTo>
                    <a:pt x="3483246" y="492111"/>
                  </a:lnTo>
                  <a:lnTo>
                    <a:pt x="3483246" y="492212"/>
                  </a:lnTo>
                  <a:lnTo>
                    <a:pt x="3483246" y="492313"/>
                  </a:lnTo>
                  <a:lnTo>
                    <a:pt x="3483246" y="492414"/>
                  </a:lnTo>
                  <a:lnTo>
                    <a:pt x="3483246" y="492514"/>
                  </a:lnTo>
                  <a:lnTo>
                    <a:pt x="3483246" y="492615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854280"/>
              <a:ext cx="3483246" cy="697786"/>
            </a:xfrm>
            <a:custGeom>
              <a:avLst/>
              <a:gdLst/>
              <a:ahLst/>
              <a:cxnLst/>
              <a:rect l="0" t="0" r="0" b="0"/>
              <a:pathLst>
                <a:path w="3483246" h="697786">
                  <a:moveTo>
                    <a:pt x="0" y="697786"/>
                  </a:moveTo>
                  <a:lnTo>
                    <a:pt x="3483" y="577071"/>
                  </a:lnTo>
                  <a:lnTo>
                    <a:pt x="6966" y="464443"/>
                  </a:lnTo>
                  <a:lnTo>
                    <a:pt x="10449" y="490260"/>
                  </a:lnTo>
                  <a:lnTo>
                    <a:pt x="13932" y="426472"/>
                  </a:lnTo>
                  <a:lnTo>
                    <a:pt x="17416" y="365122"/>
                  </a:lnTo>
                  <a:lnTo>
                    <a:pt x="20899" y="306071"/>
                  </a:lnTo>
                  <a:lnTo>
                    <a:pt x="24382" y="249193"/>
                  </a:lnTo>
                  <a:lnTo>
                    <a:pt x="27865" y="194370"/>
                  </a:lnTo>
                  <a:lnTo>
                    <a:pt x="31349" y="191540"/>
                  </a:lnTo>
                  <a:lnTo>
                    <a:pt x="34832" y="144229"/>
                  </a:lnTo>
                  <a:lnTo>
                    <a:pt x="38315" y="98399"/>
                  </a:lnTo>
                  <a:lnTo>
                    <a:pt x="41798" y="202675"/>
                  </a:lnTo>
                  <a:lnTo>
                    <a:pt x="45282" y="167695"/>
                  </a:lnTo>
                  <a:lnTo>
                    <a:pt x="48765" y="133524"/>
                  </a:lnTo>
                  <a:lnTo>
                    <a:pt x="52248" y="100135"/>
                  </a:lnTo>
                  <a:lnTo>
                    <a:pt x="55731" y="67501"/>
                  </a:lnTo>
                  <a:lnTo>
                    <a:pt x="59215" y="124834"/>
                  </a:lnTo>
                  <a:lnTo>
                    <a:pt x="62698" y="96944"/>
                  </a:lnTo>
                  <a:lnTo>
                    <a:pt x="66181" y="69584"/>
                  </a:lnTo>
                  <a:lnTo>
                    <a:pt x="69664" y="118590"/>
                  </a:lnTo>
                  <a:lnTo>
                    <a:pt x="73148" y="94644"/>
                  </a:lnTo>
                  <a:lnTo>
                    <a:pt x="76631" y="71091"/>
                  </a:lnTo>
                  <a:lnTo>
                    <a:pt x="80114" y="62279"/>
                  </a:lnTo>
                  <a:lnTo>
                    <a:pt x="83597" y="39867"/>
                  </a:lnTo>
                  <a:lnTo>
                    <a:pt x="87081" y="17805"/>
                  </a:lnTo>
                  <a:lnTo>
                    <a:pt x="90564" y="15722"/>
                  </a:lnTo>
                  <a:lnTo>
                    <a:pt x="94047" y="0"/>
                  </a:lnTo>
                  <a:lnTo>
                    <a:pt x="97530" y="94644"/>
                  </a:lnTo>
                  <a:lnTo>
                    <a:pt x="101014" y="76943"/>
                  </a:lnTo>
                  <a:lnTo>
                    <a:pt x="104497" y="59458"/>
                  </a:lnTo>
                  <a:lnTo>
                    <a:pt x="107980" y="123625"/>
                  </a:lnTo>
                  <a:lnTo>
                    <a:pt x="111463" y="117447"/>
                  </a:lnTo>
                  <a:lnTo>
                    <a:pt x="114947" y="111521"/>
                  </a:lnTo>
                  <a:lnTo>
                    <a:pt x="118430" y="102417"/>
                  </a:lnTo>
                  <a:lnTo>
                    <a:pt x="121913" y="91007"/>
                  </a:lnTo>
                  <a:lnTo>
                    <a:pt x="125396" y="79822"/>
                  </a:lnTo>
                  <a:lnTo>
                    <a:pt x="128880" y="74926"/>
                  </a:lnTo>
                  <a:lnTo>
                    <a:pt x="132363" y="61168"/>
                  </a:lnTo>
                  <a:lnTo>
                    <a:pt x="135846" y="178979"/>
                  </a:lnTo>
                  <a:lnTo>
                    <a:pt x="139329" y="169710"/>
                  </a:lnTo>
                  <a:lnTo>
                    <a:pt x="142813" y="160580"/>
                  </a:lnTo>
                  <a:lnTo>
                    <a:pt x="146296" y="207299"/>
                  </a:lnTo>
                  <a:lnTo>
                    <a:pt x="149779" y="197299"/>
                  </a:lnTo>
                  <a:lnTo>
                    <a:pt x="153262" y="187365"/>
                  </a:lnTo>
                  <a:lnTo>
                    <a:pt x="156746" y="182630"/>
                  </a:lnTo>
                  <a:lnTo>
                    <a:pt x="160229" y="173765"/>
                  </a:lnTo>
                  <a:lnTo>
                    <a:pt x="163712" y="164987"/>
                  </a:lnTo>
                  <a:lnTo>
                    <a:pt x="167195" y="156294"/>
                  </a:lnTo>
                  <a:lnTo>
                    <a:pt x="170679" y="147686"/>
                  </a:lnTo>
                  <a:lnTo>
                    <a:pt x="174162" y="139160"/>
                  </a:lnTo>
                  <a:lnTo>
                    <a:pt x="177645" y="242782"/>
                  </a:lnTo>
                  <a:lnTo>
                    <a:pt x="181128" y="242032"/>
                  </a:lnTo>
                  <a:lnTo>
                    <a:pt x="184612" y="241052"/>
                  </a:lnTo>
                  <a:lnTo>
                    <a:pt x="188095" y="236995"/>
                  </a:lnTo>
                  <a:lnTo>
                    <a:pt x="191578" y="233016"/>
                  </a:lnTo>
                  <a:lnTo>
                    <a:pt x="195061" y="249293"/>
                  </a:lnTo>
                  <a:lnTo>
                    <a:pt x="198545" y="242679"/>
                  </a:lnTo>
                  <a:lnTo>
                    <a:pt x="202028" y="236106"/>
                  </a:lnTo>
                  <a:lnTo>
                    <a:pt x="205511" y="229572"/>
                  </a:lnTo>
                  <a:lnTo>
                    <a:pt x="208994" y="223079"/>
                  </a:lnTo>
                  <a:lnTo>
                    <a:pt x="212478" y="216624"/>
                  </a:lnTo>
                  <a:lnTo>
                    <a:pt x="215961" y="210208"/>
                  </a:lnTo>
                  <a:lnTo>
                    <a:pt x="219444" y="203831"/>
                  </a:lnTo>
                  <a:lnTo>
                    <a:pt x="222927" y="197492"/>
                  </a:lnTo>
                  <a:lnTo>
                    <a:pt x="226411" y="196079"/>
                  </a:lnTo>
                  <a:lnTo>
                    <a:pt x="229894" y="195045"/>
                  </a:lnTo>
                  <a:lnTo>
                    <a:pt x="233377" y="202963"/>
                  </a:lnTo>
                  <a:lnTo>
                    <a:pt x="236860" y="201886"/>
                  </a:lnTo>
                  <a:lnTo>
                    <a:pt x="240344" y="200836"/>
                  </a:lnTo>
                  <a:lnTo>
                    <a:pt x="243827" y="213062"/>
                  </a:lnTo>
                  <a:lnTo>
                    <a:pt x="247310" y="210496"/>
                  </a:lnTo>
                  <a:lnTo>
                    <a:pt x="250793" y="207976"/>
                  </a:lnTo>
                  <a:lnTo>
                    <a:pt x="254277" y="205500"/>
                  </a:lnTo>
                  <a:lnTo>
                    <a:pt x="257760" y="203066"/>
                  </a:lnTo>
                  <a:lnTo>
                    <a:pt x="261243" y="200674"/>
                  </a:lnTo>
                  <a:lnTo>
                    <a:pt x="264726" y="198339"/>
                  </a:lnTo>
                  <a:lnTo>
                    <a:pt x="268210" y="192720"/>
                  </a:lnTo>
                  <a:lnTo>
                    <a:pt x="271693" y="187122"/>
                  </a:lnTo>
                  <a:lnTo>
                    <a:pt x="275176" y="181545"/>
                  </a:lnTo>
                  <a:lnTo>
                    <a:pt x="278659" y="175990"/>
                  </a:lnTo>
                  <a:lnTo>
                    <a:pt x="282143" y="189602"/>
                  </a:lnTo>
                  <a:lnTo>
                    <a:pt x="285626" y="187008"/>
                  </a:lnTo>
                  <a:lnTo>
                    <a:pt x="289109" y="184451"/>
                  </a:lnTo>
                  <a:lnTo>
                    <a:pt x="292592" y="182325"/>
                  </a:lnTo>
                  <a:lnTo>
                    <a:pt x="296075" y="180743"/>
                  </a:lnTo>
                  <a:lnTo>
                    <a:pt x="299559" y="179188"/>
                  </a:lnTo>
                  <a:lnTo>
                    <a:pt x="303042" y="187977"/>
                  </a:lnTo>
                  <a:lnTo>
                    <a:pt x="306525" y="187270"/>
                  </a:lnTo>
                  <a:lnTo>
                    <a:pt x="310008" y="186578"/>
                  </a:lnTo>
                  <a:lnTo>
                    <a:pt x="313492" y="194348"/>
                  </a:lnTo>
                  <a:lnTo>
                    <a:pt x="316975" y="192809"/>
                  </a:lnTo>
                  <a:lnTo>
                    <a:pt x="320458" y="191044"/>
                  </a:lnTo>
                  <a:lnTo>
                    <a:pt x="323941" y="186345"/>
                  </a:lnTo>
                  <a:lnTo>
                    <a:pt x="327425" y="181660"/>
                  </a:lnTo>
                  <a:lnTo>
                    <a:pt x="330908" y="179377"/>
                  </a:lnTo>
                  <a:lnTo>
                    <a:pt x="334391" y="182795"/>
                  </a:lnTo>
                  <a:lnTo>
                    <a:pt x="337874" y="186099"/>
                  </a:lnTo>
                  <a:lnTo>
                    <a:pt x="341358" y="187367"/>
                  </a:lnTo>
                  <a:lnTo>
                    <a:pt x="344841" y="186743"/>
                  </a:lnTo>
                  <a:lnTo>
                    <a:pt x="348324" y="186131"/>
                  </a:lnTo>
                  <a:lnTo>
                    <a:pt x="351807" y="183910"/>
                  </a:lnTo>
                  <a:lnTo>
                    <a:pt x="355291" y="181086"/>
                  </a:lnTo>
                  <a:lnTo>
                    <a:pt x="358774" y="178287"/>
                  </a:lnTo>
                  <a:lnTo>
                    <a:pt x="362257" y="176918"/>
                  </a:lnTo>
                  <a:lnTo>
                    <a:pt x="365740" y="175663"/>
                  </a:lnTo>
                  <a:lnTo>
                    <a:pt x="369224" y="205425"/>
                  </a:lnTo>
                  <a:lnTo>
                    <a:pt x="372707" y="203417"/>
                  </a:lnTo>
                  <a:lnTo>
                    <a:pt x="376190" y="201431"/>
                  </a:lnTo>
                  <a:lnTo>
                    <a:pt x="379673" y="199465"/>
                  </a:lnTo>
                  <a:lnTo>
                    <a:pt x="383157" y="197519"/>
                  </a:lnTo>
                  <a:lnTo>
                    <a:pt x="386640" y="195594"/>
                  </a:lnTo>
                  <a:lnTo>
                    <a:pt x="390123" y="193311"/>
                  </a:lnTo>
                  <a:lnTo>
                    <a:pt x="393606" y="190774"/>
                  </a:lnTo>
                  <a:lnTo>
                    <a:pt x="397090" y="188256"/>
                  </a:lnTo>
                  <a:lnTo>
                    <a:pt x="400573" y="185758"/>
                  </a:lnTo>
                  <a:lnTo>
                    <a:pt x="404056" y="183278"/>
                  </a:lnTo>
                  <a:lnTo>
                    <a:pt x="407539" y="182635"/>
                  </a:lnTo>
                  <a:lnTo>
                    <a:pt x="411023" y="179869"/>
                  </a:lnTo>
                  <a:lnTo>
                    <a:pt x="414506" y="177120"/>
                  </a:lnTo>
                  <a:lnTo>
                    <a:pt x="417989" y="174388"/>
                  </a:lnTo>
                  <a:lnTo>
                    <a:pt x="421472" y="171673"/>
                  </a:lnTo>
                  <a:lnTo>
                    <a:pt x="424956" y="168976"/>
                  </a:lnTo>
                  <a:lnTo>
                    <a:pt x="428439" y="166295"/>
                  </a:lnTo>
                  <a:lnTo>
                    <a:pt x="431922" y="163630"/>
                  </a:lnTo>
                  <a:lnTo>
                    <a:pt x="435405" y="160982"/>
                  </a:lnTo>
                  <a:lnTo>
                    <a:pt x="438889" y="158350"/>
                  </a:lnTo>
                  <a:lnTo>
                    <a:pt x="442372" y="155735"/>
                  </a:lnTo>
                  <a:lnTo>
                    <a:pt x="445855" y="153135"/>
                  </a:lnTo>
                  <a:lnTo>
                    <a:pt x="449338" y="150840"/>
                  </a:lnTo>
                  <a:lnTo>
                    <a:pt x="452822" y="148605"/>
                  </a:lnTo>
                  <a:lnTo>
                    <a:pt x="456305" y="146387"/>
                  </a:lnTo>
                  <a:lnTo>
                    <a:pt x="459788" y="144185"/>
                  </a:lnTo>
                  <a:lnTo>
                    <a:pt x="463271" y="141998"/>
                  </a:lnTo>
                  <a:lnTo>
                    <a:pt x="466755" y="140123"/>
                  </a:lnTo>
                  <a:lnTo>
                    <a:pt x="470238" y="138966"/>
                  </a:lnTo>
                  <a:lnTo>
                    <a:pt x="473721" y="137821"/>
                  </a:lnTo>
                  <a:lnTo>
                    <a:pt x="477204" y="136688"/>
                  </a:lnTo>
                  <a:lnTo>
                    <a:pt x="480688" y="135567"/>
                  </a:lnTo>
                  <a:lnTo>
                    <a:pt x="484171" y="134458"/>
                  </a:lnTo>
                  <a:lnTo>
                    <a:pt x="487654" y="131937"/>
                  </a:lnTo>
                  <a:lnTo>
                    <a:pt x="491137" y="128886"/>
                  </a:lnTo>
                  <a:lnTo>
                    <a:pt x="494621" y="125845"/>
                  </a:lnTo>
                  <a:lnTo>
                    <a:pt x="498104" y="122814"/>
                  </a:lnTo>
                  <a:lnTo>
                    <a:pt x="501587" y="119794"/>
                  </a:lnTo>
                  <a:lnTo>
                    <a:pt x="505070" y="124686"/>
                  </a:lnTo>
                  <a:lnTo>
                    <a:pt x="508554" y="125281"/>
                  </a:lnTo>
                  <a:lnTo>
                    <a:pt x="512037" y="125866"/>
                  </a:lnTo>
                  <a:lnTo>
                    <a:pt x="515520" y="126443"/>
                  </a:lnTo>
                  <a:lnTo>
                    <a:pt x="519003" y="127010"/>
                  </a:lnTo>
                  <a:lnTo>
                    <a:pt x="522487" y="127569"/>
                  </a:lnTo>
                  <a:lnTo>
                    <a:pt x="525970" y="127760"/>
                  </a:lnTo>
                  <a:lnTo>
                    <a:pt x="529453" y="127693"/>
                  </a:lnTo>
                  <a:lnTo>
                    <a:pt x="532936" y="127625"/>
                  </a:lnTo>
                  <a:lnTo>
                    <a:pt x="536420" y="127076"/>
                  </a:lnTo>
                  <a:lnTo>
                    <a:pt x="539903" y="126410"/>
                  </a:lnTo>
                  <a:lnTo>
                    <a:pt x="543386" y="125784"/>
                  </a:lnTo>
                  <a:lnTo>
                    <a:pt x="546869" y="128114"/>
                  </a:lnTo>
                  <a:lnTo>
                    <a:pt x="550353" y="130396"/>
                  </a:lnTo>
                  <a:lnTo>
                    <a:pt x="553836" y="137923"/>
                  </a:lnTo>
                  <a:lnTo>
                    <a:pt x="557319" y="135349"/>
                  </a:lnTo>
                  <a:lnTo>
                    <a:pt x="560802" y="132784"/>
                  </a:lnTo>
                  <a:lnTo>
                    <a:pt x="564286" y="130228"/>
                  </a:lnTo>
                  <a:lnTo>
                    <a:pt x="567769" y="127680"/>
                  </a:lnTo>
                  <a:lnTo>
                    <a:pt x="571252" y="125141"/>
                  </a:lnTo>
                  <a:lnTo>
                    <a:pt x="574735" y="122610"/>
                  </a:lnTo>
                  <a:lnTo>
                    <a:pt x="578218" y="120088"/>
                  </a:lnTo>
                  <a:lnTo>
                    <a:pt x="581702" y="117574"/>
                  </a:lnTo>
                  <a:lnTo>
                    <a:pt x="585185" y="115740"/>
                  </a:lnTo>
                  <a:lnTo>
                    <a:pt x="588668" y="114017"/>
                  </a:lnTo>
                  <a:lnTo>
                    <a:pt x="592151" y="112305"/>
                  </a:lnTo>
                  <a:lnTo>
                    <a:pt x="595635" y="110602"/>
                  </a:lnTo>
                  <a:lnTo>
                    <a:pt x="599118" y="108910"/>
                  </a:lnTo>
                  <a:lnTo>
                    <a:pt x="602601" y="112110"/>
                  </a:lnTo>
                  <a:lnTo>
                    <a:pt x="606084" y="110721"/>
                  </a:lnTo>
                  <a:lnTo>
                    <a:pt x="609568" y="109342"/>
                  </a:lnTo>
                  <a:lnTo>
                    <a:pt x="613051" y="107973"/>
                  </a:lnTo>
                  <a:lnTo>
                    <a:pt x="616534" y="106612"/>
                  </a:lnTo>
                  <a:lnTo>
                    <a:pt x="620017" y="105261"/>
                  </a:lnTo>
                  <a:lnTo>
                    <a:pt x="623501" y="104944"/>
                  </a:lnTo>
                  <a:lnTo>
                    <a:pt x="626984" y="105014"/>
                  </a:lnTo>
                  <a:lnTo>
                    <a:pt x="630467" y="105083"/>
                  </a:lnTo>
                  <a:lnTo>
                    <a:pt x="633950" y="114289"/>
                  </a:lnTo>
                  <a:lnTo>
                    <a:pt x="637434" y="115903"/>
                  </a:lnTo>
                  <a:lnTo>
                    <a:pt x="640917" y="117026"/>
                  </a:lnTo>
                  <a:lnTo>
                    <a:pt x="644400" y="115628"/>
                  </a:lnTo>
                  <a:lnTo>
                    <a:pt x="647883" y="114239"/>
                  </a:lnTo>
                  <a:lnTo>
                    <a:pt x="651367" y="112858"/>
                  </a:lnTo>
                  <a:lnTo>
                    <a:pt x="654850" y="111485"/>
                  </a:lnTo>
                  <a:lnTo>
                    <a:pt x="658333" y="110120"/>
                  </a:lnTo>
                  <a:lnTo>
                    <a:pt x="661816" y="108763"/>
                  </a:lnTo>
                  <a:lnTo>
                    <a:pt x="665300" y="107415"/>
                  </a:lnTo>
                  <a:lnTo>
                    <a:pt x="668783" y="106074"/>
                  </a:lnTo>
                  <a:lnTo>
                    <a:pt x="672266" y="107516"/>
                  </a:lnTo>
                  <a:lnTo>
                    <a:pt x="675749" y="109622"/>
                  </a:lnTo>
                  <a:lnTo>
                    <a:pt x="679233" y="111656"/>
                  </a:lnTo>
                  <a:lnTo>
                    <a:pt x="682716" y="111182"/>
                  </a:lnTo>
                  <a:lnTo>
                    <a:pt x="686199" y="110711"/>
                  </a:lnTo>
                  <a:lnTo>
                    <a:pt x="689682" y="127611"/>
                  </a:lnTo>
                  <a:lnTo>
                    <a:pt x="693166" y="126150"/>
                  </a:lnTo>
                  <a:lnTo>
                    <a:pt x="696649" y="124695"/>
                  </a:lnTo>
                  <a:lnTo>
                    <a:pt x="700132" y="123143"/>
                  </a:lnTo>
                  <a:lnTo>
                    <a:pt x="703615" y="121466"/>
                  </a:lnTo>
                  <a:lnTo>
                    <a:pt x="707099" y="119797"/>
                  </a:lnTo>
                  <a:lnTo>
                    <a:pt x="710582" y="118134"/>
                  </a:lnTo>
                  <a:lnTo>
                    <a:pt x="714065" y="116478"/>
                  </a:lnTo>
                  <a:lnTo>
                    <a:pt x="717548" y="114829"/>
                  </a:lnTo>
                  <a:lnTo>
                    <a:pt x="721032" y="112980"/>
                  </a:lnTo>
                  <a:lnTo>
                    <a:pt x="724515" y="111106"/>
                  </a:lnTo>
                  <a:lnTo>
                    <a:pt x="727998" y="109403"/>
                  </a:lnTo>
                  <a:lnTo>
                    <a:pt x="731481" y="109441"/>
                  </a:lnTo>
                  <a:lnTo>
                    <a:pt x="734965" y="109479"/>
                  </a:lnTo>
                  <a:lnTo>
                    <a:pt x="738448" y="108987"/>
                  </a:lnTo>
                  <a:lnTo>
                    <a:pt x="741931" y="107269"/>
                  </a:lnTo>
                  <a:lnTo>
                    <a:pt x="745414" y="105557"/>
                  </a:lnTo>
                  <a:lnTo>
                    <a:pt x="748898" y="103851"/>
                  </a:lnTo>
                  <a:lnTo>
                    <a:pt x="752381" y="102151"/>
                  </a:lnTo>
                  <a:lnTo>
                    <a:pt x="755864" y="100458"/>
                  </a:lnTo>
                  <a:lnTo>
                    <a:pt x="759347" y="98770"/>
                  </a:lnTo>
                  <a:lnTo>
                    <a:pt x="762831" y="97089"/>
                  </a:lnTo>
                  <a:lnTo>
                    <a:pt x="766314" y="95413"/>
                  </a:lnTo>
                  <a:lnTo>
                    <a:pt x="769797" y="93743"/>
                  </a:lnTo>
                  <a:lnTo>
                    <a:pt x="773280" y="92080"/>
                  </a:lnTo>
                  <a:lnTo>
                    <a:pt x="776764" y="90629"/>
                  </a:lnTo>
                  <a:lnTo>
                    <a:pt x="780247" y="90280"/>
                  </a:lnTo>
                  <a:lnTo>
                    <a:pt x="783730" y="89935"/>
                  </a:lnTo>
                  <a:lnTo>
                    <a:pt x="787213" y="89592"/>
                  </a:lnTo>
                  <a:lnTo>
                    <a:pt x="790697" y="89251"/>
                  </a:lnTo>
                  <a:lnTo>
                    <a:pt x="794180" y="88914"/>
                  </a:lnTo>
                  <a:lnTo>
                    <a:pt x="797663" y="88214"/>
                  </a:lnTo>
                  <a:lnTo>
                    <a:pt x="801146" y="87262"/>
                  </a:lnTo>
                  <a:lnTo>
                    <a:pt x="804630" y="86317"/>
                  </a:lnTo>
                  <a:lnTo>
                    <a:pt x="808113" y="85376"/>
                  </a:lnTo>
                  <a:lnTo>
                    <a:pt x="811596" y="84441"/>
                  </a:lnTo>
                  <a:lnTo>
                    <a:pt x="815079" y="83510"/>
                  </a:lnTo>
                  <a:lnTo>
                    <a:pt x="818563" y="82585"/>
                  </a:lnTo>
                  <a:lnTo>
                    <a:pt x="822046" y="81665"/>
                  </a:lnTo>
                  <a:lnTo>
                    <a:pt x="825529" y="80732"/>
                  </a:lnTo>
                  <a:lnTo>
                    <a:pt x="829012" y="79746"/>
                  </a:lnTo>
                  <a:lnTo>
                    <a:pt x="832496" y="78764"/>
                  </a:lnTo>
                  <a:lnTo>
                    <a:pt x="835979" y="77788"/>
                  </a:lnTo>
                  <a:lnTo>
                    <a:pt x="839462" y="76816"/>
                  </a:lnTo>
                  <a:lnTo>
                    <a:pt x="842945" y="75850"/>
                  </a:lnTo>
                  <a:lnTo>
                    <a:pt x="846429" y="76247"/>
                  </a:lnTo>
                  <a:lnTo>
                    <a:pt x="849912" y="77334"/>
                  </a:lnTo>
                  <a:lnTo>
                    <a:pt x="853395" y="78409"/>
                  </a:lnTo>
                  <a:lnTo>
                    <a:pt x="856878" y="79471"/>
                  </a:lnTo>
                  <a:lnTo>
                    <a:pt x="860361" y="80520"/>
                  </a:lnTo>
                  <a:lnTo>
                    <a:pt x="863845" y="89898"/>
                  </a:lnTo>
                  <a:lnTo>
                    <a:pt x="867328" y="89587"/>
                  </a:lnTo>
                  <a:lnTo>
                    <a:pt x="870811" y="89277"/>
                  </a:lnTo>
                  <a:lnTo>
                    <a:pt x="874294" y="88971"/>
                  </a:lnTo>
                  <a:lnTo>
                    <a:pt x="877778" y="88666"/>
                  </a:lnTo>
                  <a:lnTo>
                    <a:pt x="881261" y="88363"/>
                  </a:lnTo>
                  <a:lnTo>
                    <a:pt x="884744" y="88280"/>
                  </a:lnTo>
                  <a:lnTo>
                    <a:pt x="888227" y="88399"/>
                  </a:lnTo>
                  <a:lnTo>
                    <a:pt x="891711" y="88518"/>
                  </a:lnTo>
                  <a:lnTo>
                    <a:pt x="895194" y="89847"/>
                  </a:lnTo>
                  <a:lnTo>
                    <a:pt x="898677" y="91598"/>
                  </a:lnTo>
                  <a:lnTo>
                    <a:pt x="902160" y="93326"/>
                  </a:lnTo>
                  <a:lnTo>
                    <a:pt x="905644" y="92934"/>
                  </a:lnTo>
                  <a:lnTo>
                    <a:pt x="909127" y="92427"/>
                  </a:lnTo>
                  <a:lnTo>
                    <a:pt x="912610" y="91923"/>
                  </a:lnTo>
                  <a:lnTo>
                    <a:pt x="916093" y="91422"/>
                  </a:lnTo>
                  <a:lnTo>
                    <a:pt x="919577" y="90924"/>
                  </a:lnTo>
                  <a:lnTo>
                    <a:pt x="923060" y="90880"/>
                  </a:lnTo>
                  <a:lnTo>
                    <a:pt x="926543" y="91579"/>
                  </a:lnTo>
                  <a:lnTo>
                    <a:pt x="930026" y="92271"/>
                  </a:lnTo>
                  <a:lnTo>
                    <a:pt x="933510" y="92956"/>
                  </a:lnTo>
                  <a:lnTo>
                    <a:pt x="936993" y="93635"/>
                  </a:lnTo>
                  <a:lnTo>
                    <a:pt x="940476" y="94308"/>
                  </a:lnTo>
                  <a:lnTo>
                    <a:pt x="943959" y="95438"/>
                  </a:lnTo>
                  <a:lnTo>
                    <a:pt x="947443" y="96668"/>
                  </a:lnTo>
                  <a:lnTo>
                    <a:pt x="950926" y="105180"/>
                  </a:lnTo>
                  <a:lnTo>
                    <a:pt x="954409" y="106693"/>
                  </a:lnTo>
                  <a:lnTo>
                    <a:pt x="957892" y="108187"/>
                  </a:lnTo>
                  <a:lnTo>
                    <a:pt x="961376" y="109495"/>
                  </a:lnTo>
                  <a:lnTo>
                    <a:pt x="964859" y="110240"/>
                  </a:lnTo>
                  <a:lnTo>
                    <a:pt x="968342" y="110977"/>
                  </a:lnTo>
                  <a:lnTo>
                    <a:pt x="971825" y="110914"/>
                  </a:lnTo>
                  <a:lnTo>
                    <a:pt x="975309" y="109876"/>
                  </a:lnTo>
                  <a:lnTo>
                    <a:pt x="978792" y="108841"/>
                  </a:lnTo>
                  <a:lnTo>
                    <a:pt x="982275" y="108045"/>
                  </a:lnTo>
                  <a:lnTo>
                    <a:pt x="985758" y="107372"/>
                  </a:lnTo>
                  <a:lnTo>
                    <a:pt x="989242" y="106702"/>
                  </a:lnTo>
                  <a:lnTo>
                    <a:pt x="992725" y="106035"/>
                  </a:lnTo>
                  <a:lnTo>
                    <a:pt x="996208" y="105371"/>
                  </a:lnTo>
                  <a:lnTo>
                    <a:pt x="999691" y="104839"/>
                  </a:lnTo>
                  <a:lnTo>
                    <a:pt x="1003175" y="105583"/>
                  </a:lnTo>
                  <a:lnTo>
                    <a:pt x="1006658" y="106320"/>
                  </a:lnTo>
                  <a:lnTo>
                    <a:pt x="1010141" y="106804"/>
                  </a:lnTo>
                  <a:lnTo>
                    <a:pt x="1013624" y="106725"/>
                  </a:lnTo>
                  <a:lnTo>
                    <a:pt x="1017108" y="106647"/>
                  </a:lnTo>
                  <a:lnTo>
                    <a:pt x="1020591" y="106570"/>
                  </a:lnTo>
                  <a:lnTo>
                    <a:pt x="1024074" y="106493"/>
                  </a:lnTo>
                  <a:lnTo>
                    <a:pt x="1027557" y="106417"/>
                  </a:lnTo>
                  <a:lnTo>
                    <a:pt x="1031041" y="106341"/>
                  </a:lnTo>
                  <a:lnTo>
                    <a:pt x="1034524" y="106266"/>
                  </a:lnTo>
                  <a:lnTo>
                    <a:pt x="1038007" y="106191"/>
                  </a:lnTo>
                  <a:lnTo>
                    <a:pt x="1041490" y="105584"/>
                  </a:lnTo>
                  <a:lnTo>
                    <a:pt x="1044974" y="104952"/>
                  </a:lnTo>
                  <a:lnTo>
                    <a:pt x="1048457" y="104322"/>
                  </a:lnTo>
                  <a:lnTo>
                    <a:pt x="1051940" y="103696"/>
                  </a:lnTo>
                  <a:lnTo>
                    <a:pt x="1055423" y="103072"/>
                  </a:lnTo>
                  <a:lnTo>
                    <a:pt x="1058907" y="102451"/>
                  </a:lnTo>
                  <a:lnTo>
                    <a:pt x="1062390" y="101833"/>
                  </a:lnTo>
                  <a:lnTo>
                    <a:pt x="1065873" y="101218"/>
                  </a:lnTo>
                  <a:lnTo>
                    <a:pt x="1069356" y="100605"/>
                  </a:lnTo>
                  <a:lnTo>
                    <a:pt x="1072840" y="99995"/>
                  </a:lnTo>
                  <a:lnTo>
                    <a:pt x="1076323" y="99388"/>
                  </a:lnTo>
                  <a:lnTo>
                    <a:pt x="1079806" y="100390"/>
                  </a:lnTo>
                  <a:lnTo>
                    <a:pt x="1083289" y="101760"/>
                  </a:lnTo>
                  <a:lnTo>
                    <a:pt x="1086773" y="103067"/>
                  </a:lnTo>
                  <a:lnTo>
                    <a:pt x="1090256" y="102247"/>
                  </a:lnTo>
                  <a:lnTo>
                    <a:pt x="1093739" y="101431"/>
                  </a:lnTo>
                  <a:lnTo>
                    <a:pt x="1097222" y="100617"/>
                  </a:lnTo>
                  <a:lnTo>
                    <a:pt x="1100706" y="99806"/>
                  </a:lnTo>
                  <a:lnTo>
                    <a:pt x="1104189" y="98998"/>
                  </a:lnTo>
                  <a:lnTo>
                    <a:pt x="1107672" y="98193"/>
                  </a:lnTo>
                  <a:lnTo>
                    <a:pt x="1111155" y="97391"/>
                  </a:lnTo>
                  <a:lnTo>
                    <a:pt x="1114639" y="96591"/>
                  </a:lnTo>
                  <a:lnTo>
                    <a:pt x="1118122" y="97230"/>
                  </a:lnTo>
                  <a:lnTo>
                    <a:pt x="1121605" y="98577"/>
                  </a:lnTo>
                  <a:lnTo>
                    <a:pt x="1125088" y="99911"/>
                  </a:lnTo>
                  <a:lnTo>
                    <a:pt x="1128572" y="100396"/>
                  </a:lnTo>
                  <a:lnTo>
                    <a:pt x="1132055" y="100764"/>
                  </a:lnTo>
                  <a:lnTo>
                    <a:pt x="1135538" y="114825"/>
                  </a:lnTo>
                  <a:lnTo>
                    <a:pt x="1139021" y="115578"/>
                  </a:lnTo>
                  <a:lnTo>
                    <a:pt x="1142505" y="116323"/>
                  </a:lnTo>
                  <a:lnTo>
                    <a:pt x="1145988" y="117063"/>
                  </a:lnTo>
                  <a:lnTo>
                    <a:pt x="1149471" y="117796"/>
                  </a:lnTo>
                  <a:lnTo>
                    <a:pt x="1152954" y="118523"/>
                  </a:lnTo>
                  <a:lnTo>
                    <a:pt x="1156437" y="119622"/>
                  </a:lnTo>
                  <a:lnTo>
                    <a:pt x="1159921" y="121052"/>
                  </a:lnTo>
                  <a:lnTo>
                    <a:pt x="1163404" y="122467"/>
                  </a:lnTo>
                  <a:lnTo>
                    <a:pt x="1166887" y="122195"/>
                  </a:lnTo>
                  <a:lnTo>
                    <a:pt x="1170370" y="121330"/>
                  </a:lnTo>
                  <a:lnTo>
                    <a:pt x="1173854" y="120467"/>
                  </a:lnTo>
                  <a:lnTo>
                    <a:pt x="1177337" y="119607"/>
                  </a:lnTo>
                  <a:lnTo>
                    <a:pt x="1180820" y="118749"/>
                  </a:lnTo>
                  <a:lnTo>
                    <a:pt x="1184303" y="118416"/>
                  </a:lnTo>
                  <a:lnTo>
                    <a:pt x="1187787" y="120665"/>
                  </a:lnTo>
                  <a:lnTo>
                    <a:pt x="1191270" y="122883"/>
                  </a:lnTo>
                  <a:lnTo>
                    <a:pt x="1194753" y="124337"/>
                  </a:lnTo>
                  <a:lnTo>
                    <a:pt x="1198236" y="124591"/>
                  </a:lnTo>
                  <a:lnTo>
                    <a:pt x="1201720" y="124843"/>
                  </a:lnTo>
                  <a:lnTo>
                    <a:pt x="1205203" y="125094"/>
                  </a:lnTo>
                  <a:lnTo>
                    <a:pt x="1208686" y="125343"/>
                  </a:lnTo>
                  <a:lnTo>
                    <a:pt x="1212169" y="125590"/>
                  </a:lnTo>
                  <a:lnTo>
                    <a:pt x="1215653" y="127358"/>
                  </a:lnTo>
                  <a:lnTo>
                    <a:pt x="1219136" y="129458"/>
                  </a:lnTo>
                  <a:lnTo>
                    <a:pt x="1222619" y="152574"/>
                  </a:lnTo>
                  <a:lnTo>
                    <a:pt x="1226102" y="152237"/>
                  </a:lnTo>
                  <a:lnTo>
                    <a:pt x="1229586" y="151902"/>
                  </a:lnTo>
                  <a:lnTo>
                    <a:pt x="1233069" y="151568"/>
                  </a:lnTo>
                  <a:lnTo>
                    <a:pt x="1236552" y="151235"/>
                  </a:lnTo>
                  <a:lnTo>
                    <a:pt x="1240035" y="150904"/>
                  </a:lnTo>
                  <a:lnTo>
                    <a:pt x="1243519" y="150575"/>
                  </a:lnTo>
                  <a:lnTo>
                    <a:pt x="1247002" y="150247"/>
                  </a:lnTo>
                  <a:lnTo>
                    <a:pt x="1250485" y="149920"/>
                  </a:lnTo>
                  <a:lnTo>
                    <a:pt x="1253968" y="149595"/>
                  </a:lnTo>
                  <a:lnTo>
                    <a:pt x="1257452" y="149271"/>
                  </a:lnTo>
                  <a:lnTo>
                    <a:pt x="1260935" y="148949"/>
                  </a:lnTo>
                  <a:lnTo>
                    <a:pt x="1264418" y="148628"/>
                  </a:lnTo>
                  <a:lnTo>
                    <a:pt x="1267901" y="148308"/>
                  </a:lnTo>
                  <a:lnTo>
                    <a:pt x="1271385" y="148198"/>
                  </a:lnTo>
                  <a:lnTo>
                    <a:pt x="1274868" y="150008"/>
                  </a:lnTo>
                  <a:lnTo>
                    <a:pt x="1278351" y="151795"/>
                  </a:lnTo>
                  <a:lnTo>
                    <a:pt x="1281834" y="152912"/>
                  </a:lnTo>
                  <a:lnTo>
                    <a:pt x="1285318" y="152590"/>
                  </a:lnTo>
                  <a:lnTo>
                    <a:pt x="1288801" y="152270"/>
                  </a:lnTo>
                  <a:lnTo>
                    <a:pt x="1292284" y="151951"/>
                  </a:lnTo>
                  <a:lnTo>
                    <a:pt x="1295767" y="151633"/>
                  </a:lnTo>
                  <a:lnTo>
                    <a:pt x="1299251" y="151316"/>
                  </a:lnTo>
                  <a:lnTo>
                    <a:pt x="1302734" y="151001"/>
                  </a:lnTo>
                  <a:lnTo>
                    <a:pt x="1306217" y="150687"/>
                  </a:lnTo>
                  <a:lnTo>
                    <a:pt x="1309700" y="150375"/>
                  </a:lnTo>
                  <a:lnTo>
                    <a:pt x="1313184" y="150282"/>
                  </a:lnTo>
                  <a:lnTo>
                    <a:pt x="1316667" y="150199"/>
                  </a:lnTo>
                  <a:lnTo>
                    <a:pt x="1320150" y="150117"/>
                  </a:lnTo>
                  <a:lnTo>
                    <a:pt x="1323633" y="150036"/>
                  </a:lnTo>
                  <a:lnTo>
                    <a:pt x="1327117" y="149955"/>
                  </a:lnTo>
                  <a:lnTo>
                    <a:pt x="1330600" y="155727"/>
                  </a:lnTo>
                  <a:lnTo>
                    <a:pt x="1334083" y="156293"/>
                  </a:lnTo>
                  <a:lnTo>
                    <a:pt x="1337566" y="156855"/>
                  </a:lnTo>
                  <a:lnTo>
                    <a:pt x="1341050" y="157414"/>
                  </a:lnTo>
                  <a:lnTo>
                    <a:pt x="1344533" y="157968"/>
                  </a:lnTo>
                  <a:lnTo>
                    <a:pt x="1348016" y="158518"/>
                  </a:lnTo>
                  <a:lnTo>
                    <a:pt x="1351499" y="158656"/>
                  </a:lnTo>
                  <a:lnTo>
                    <a:pt x="1354983" y="158700"/>
                  </a:lnTo>
                  <a:lnTo>
                    <a:pt x="1358466" y="158744"/>
                  </a:lnTo>
                  <a:lnTo>
                    <a:pt x="1361949" y="158788"/>
                  </a:lnTo>
                  <a:lnTo>
                    <a:pt x="1365432" y="158831"/>
                  </a:lnTo>
                  <a:lnTo>
                    <a:pt x="1368916" y="158875"/>
                  </a:lnTo>
                  <a:lnTo>
                    <a:pt x="1372399" y="158917"/>
                  </a:lnTo>
                  <a:lnTo>
                    <a:pt x="1375882" y="158960"/>
                  </a:lnTo>
                  <a:lnTo>
                    <a:pt x="1379365" y="158746"/>
                  </a:lnTo>
                  <a:lnTo>
                    <a:pt x="1382849" y="158229"/>
                  </a:lnTo>
                  <a:lnTo>
                    <a:pt x="1386332" y="157712"/>
                  </a:lnTo>
                  <a:lnTo>
                    <a:pt x="1389815" y="157198"/>
                  </a:lnTo>
                  <a:lnTo>
                    <a:pt x="1393298" y="156685"/>
                  </a:lnTo>
                  <a:lnTo>
                    <a:pt x="1396782" y="156173"/>
                  </a:lnTo>
                  <a:lnTo>
                    <a:pt x="1400265" y="157701"/>
                  </a:lnTo>
                  <a:lnTo>
                    <a:pt x="1403748" y="159472"/>
                  </a:lnTo>
                  <a:lnTo>
                    <a:pt x="1407231" y="166323"/>
                  </a:lnTo>
                  <a:lnTo>
                    <a:pt x="1410715" y="168208"/>
                  </a:lnTo>
                  <a:lnTo>
                    <a:pt x="1414198" y="170070"/>
                  </a:lnTo>
                  <a:lnTo>
                    <a:pt x="1417681" y="171233"/>
                  </a:lnTo>
                  <a:lnTo>
                    <a:pt x="1421164" y="170918"/>
                  </a:lnTo>
                  <a:lnTo>
                    <a:pt x="1424648" y="170604"/>
                  </a:lnTo>
                  <a:lnTo>
                    <a:pt x="1428131" y="170291"/>
                  </a:lnTo>
                  <a:lnTo>
                    <a:pt x="1431614" y="169979"/>
                  </a:lnTo>
                  <a:lnTo>
                    <a:pt x="1435097" y="169668"/>
                  </a:lnTo>
                  <a:lnTo>
                    <a:pt x="1438580" y="174711"/>
                  </a:lnTo>
                  <a:lnTo>
                    <a:pt x="1442064" y="174396"/>
                  </a:lnTo>
                  <a:lnTo>
                    <a:pt x="1445547" y="174082"/>
                  </a:lnTo>
                  <a:lnTo>
                    <a:pt x="1449030" y="173769"/>
                  </a:lnTo>
                  <a:lnTo>
                    <a:pt x="1452513" y="173458"/>
                  </a:lnTo>
                  <a:lnTo>
                    <a:pt x="1455997" y="173147"/>
                  </a:lnTo>
                  <a:lnTo>
                    <a:pt x="1459480" y="172838"/>
                  </a:lnTo>
                  <a:lnTo>
                    <a:pt x="1462963" y="172530"/>
                  </a:lnTo>
                  <a:lnTo>
                    <a:pt x="1466446" y="172223"/>
                  </a:lnTo>
                  <a:lnTo>
                    <a:pt x="1469930" y="171917"/>
                  </a:lnTo>
                  <a:lnTo>
                    <a:pt x="1473413" y="171612"/>
                  </a:lnTo>
                  <a:lnTo>
                    <a:pt x="1476896" y="171308"/>
                  </a:lnTo>
                  <a:lnTo>
                    <a:pt x="1480379" y="171005"/>
                  </a:lnTo>
                  <a:lnTo>
                    <a:pt x="1483863" y="170703"/>
                  </a:lnTo>
                  <a:lnTo>
                    <a:pt x="1487346" y="171925"/>
                  </a:lnTo>
                  <a:lnTo>
                    <a:pt x="1490829" y="173474"/>
                  </a:lnTo>
                  <a:lnTo>
                    <a:pt x="1494312" y="181003"/>
                  </a:lnTo>
                  <a:lnTo>
                    <a:pt x="1497796" y="180960"/>
                  </a:lnTo>
                  <a:lnTo>
                    <a:pt x="1501279" y="180917"/>
                  </a:lnTo>
                  <a:lnTo>
                    <a:pt x="1504762" y="180875"/>
                  </a:lnTo>
                  <a:lnTo>
                    <a:pt x="1508245" y="180832"/>
                  </a:lnTo>
                  <a:lnTo>
                    <a:pt x="1511729" y="180790"/>
                  </a:lnTo>
                  <a:lnTo>
                    <a:pt x="1515212" y="180465"/>
                  </a:lnTo>
                  <a:lnTo>
                    <a:pt x="1518695" y="179806"/>
                  </a:lnTo>
                  <a:lnTo>
                    <a:pt x="1522178" y="179148"/>
                  </a:lnTo>
                  <a:lnTo>
                    <a:pt x="1525662" y="178492"/>
                  </a:lnTo>
                  <a:lnTo>
                    <a:pt x="1529145" y="177838"/>
                  </a:lnTo>
                  <a:lnTo>
                    <a:pt x="1532628" y="177184"/>
                  </a:lnTo>
                  <a:lnTo>
                    <a:pt x="1536111" y="176532"/>
                  </a:lnTo>
                  <a:lnTo>
                    <a:pt x="1539595" y="175882"/>
                  </a:lnTo>
                  <a:lnTo>
                    <a:pt x="1543078" y="180142"/>
                  </a:lnTo>
                  <a:lnTo>
                    <a:pt x="1546561" y="179756"/>
                  </a:lnTo>
                  <a:lnTo>
                    <a:pt x="1550044" y="179371"/>
                  </a:lnTo>
                  <a:lnTo>
                    <a:pt x="1553528" y="178986"/>
                  </a:lnTo>
                  <a:lnTo>
                    <a:pt x="1557011" y="178603"/>
                  </a:lnTo>
                  <a:lnTo>
                    <a:pt x="1560494" y="178222"/>
                  </a:lnTo>
                  <a:lnTo>
                    <a:pt x="1563977" y="177841"/>
                  </a:lnTo>
                  <a:lnTo>
                    <a:pt x="1567461" y="177461"/>
                  </a:lnTo>
                  <a:lnTo>
                    <a:pt x="1570944" y="177083"/>
                  </a:lnTo>
                  <a:lnTo>
                    <a:pt x="1574427" y="176705"/>
                  </a:lnTo>
                  <a:lnTo>
                    <a:pt x="1577910" y="176329"/>
                  </a:lnTo>
                  <a:lnTo>
                    <a:pt x="1581394" y="175954"/>
                  </a:lnTo>
                  <a:lnTo>
                    <a:pt x="1584877" y="175773"/>
                  </a:lnTo>
                  <a:lnTo>
                    <a:pt x="1588360" y="175600"/>
                  </a:lnTo>
                  <a:lnTo>
                    <a:pt x="1591843" y="175428"/>
                  </a:lnTo>
                  <a:lnTo>
                    <a:pt x="1595327" y="175257"/>
                  </a:lnTo>
                  <a:lnTo>
                    <a:pt x="1598810" y="175086"/>
                  </a:lnTo>
                  <a:lnTo>
                    <a:pt x="1602293" y="174916"/>
                  </a:lnTo>
                  <a:lnTo>
                    <a:pt x="1605776" y="174747"/>
                  </a:lnTo>
                  <a:lnTo>
                    <a:pt x="1609260" y="174578"/>
                  </a:lnTo>
                  <a:lnTo>
                    <a:pt x="1612743" y="174290"/>
                  </a:lnTo>
                  <a:lnTo>
                    <a:pt x="1616226" y="173924"/>
                  </a:lnTo>
                  <a:lnTo>
                    <a:pt x="1619709" y="173560"/>
                  </a:lnTo>
                  <a:lnTo>
                    <a:pt x="1623193" y="173197"/>
                  </a:lnTo>
                  <a:lnTo>
                    <a:pt x="1626676" y="172834"/>
                  </a:lnTo>
                  <a:lnTo>
                    <a:pt x="1630159" y="187160"/>
                  </a:lnTo>
                  <a:lnTo>
                    <a:pt x="1633642" y="187348"/>
                  </a:lnTo>
                  <a:lnTo>
                    <a:pt x="1637126" y="187535"/>
                  </a:lnTo>
                  <a:lnTo>
                    <a:pt x="1640609" y="187721"/>
                  </a:lnTo>
                  <a:lnTo>
                    <a:pt x="1644092" y="187906"/>
                  </a:lnTo>
                  <a:lnTo>
                    <a:pt x="1647575" y="188090"/>
                  </a:lnTo>
                  <a:lnTo>
                    <a:pt x="1651059" y="190816"/>
                  </a:lnTo>
                  <a:lnTo>
                    <a:pt x="1654542" y="190836"/>
                  </a:lnTo>
                  <a:lnTo>
                    <a:pt x="1658025" y="190856"/>
                  </a:lnTo>
                  <a:lnTo>
                    <a:pt x="1661508" y="194839"/>
                  </a:lnTo>
                  <a:lnTo>
                    <a:pt x="1664992" y="194394"/>
                  </a:lnTo>
                  <a:lnTo>
                    <a:pt x="1668475" y="193950"/>
                  </a:lnTo>
                  <a:lnTo>
                    <a:pt x="1671958" y="193507"/>
                  </a:lnTo>
                  <a:lnTo>
                    <a:pt x="1675441" y="193066"/>
                  </a:lnTo>
                  <a:lnTo>
                    <a:pt x="1678925" y="192625"/>
                  </a:lnTo>
                  <a:lnTo>
                    <a:pt x="1682408" y="192186"/>
                  </a:lnTo>
                  <a:lnTo>
                    <a:pt x="1685891" y="191747"/>
                  </a:lnTo>
                  <a:lnTo>
                    <a:pt x="1689374" y="191322"/>
                  </a:lnTo>
                  <a:lnTo>
                    <a:pt x="1692858" y="190923"/>
                  </a:lnTo>
                  <a:lnTo>
                    <a:pt x="1696341" y="190526"/>
                  </a:lnTo>
                  <a:lnTo>
                    <a:pt x="1699824" y="190129"/>
                  </a:lnTo>
                  <a:lnTo>
                    <a:pt x="1703307" y="189734"/>
                  </a:lnTo>
                  <a:lnTo>
                    <a:pt x="1706791" y="189340"/>
                  </a:lnTo>
                  <a:lnTo>
                    <a:pt x="1710274" y="188946"/>
                  </a:lnTo>
                  <a:lnTo>
                    <a:pt x="1713757" y="188554"/>
                  </a:lnTo>
                  <a:lnTo>
                    <a:pt x="1717240" y="188162"/>
                  </a:lnTo>
                  <a:lnTo>
                    <a:pt x="1720723" y="187772"/>
                  </a:lnTo>
                  <a:lnTo>
                    <a:pt x="1724207" y="187382"/>
                  </a:lnTo>
                  <a:lnTo>
                    <a:pt x="1727690" y="187149"/>
                  </a:lnTo>
                  <a:lnTo>
                    <a:pt x="1731173" y="187627"/>
                  </a:lnTo>
                  <a:lnTo>
                    <a:pt x="1734656" y="188103"/>
                  </a:lnTo>
                  <a:lnTo>
                    <a:pt x="1738140" y="188380"/>
                  </a:lnTo>
                  <a:lnTo>
                    <a:pt x="1741623" y="188354"/>
                  </a:lnTo>
                  <a:lnTo>
                    <a:pt x="1745106" y="188329"/>
                  </a:lnTo>
                  <a:lnTo>
                    <a:pt x="1748589" y="188304"/>
                  </a:lnTo>
                  <a:lnTo>
                    <a:pt x="1752073" y="188278"/>
                  </a:lnTo>
                  <a:lnTo>
                    <a:pt x="1755556" y="188253"/>
                  </a:lnTo>
                  <a:lnTo>
                    <a:pt x="1759039" y="188228"/>
                  </a:lnTo>
                  <a:lnTo>
                    <a:pt x="1762522" y="188203"/>
                  </a:lnTo>
                  <a:lnTo>
                    <a:pt x="1766006" y="188202"/>
                  </a:lnTo>
                  <a:lnTo>
                    <a:pt x="1769489" y="188812"/>
                  </a:lnTo>
                  <a:lnTo>
                    <a:pt x="1772972" y="189419"/>
                  </a:lnTo>
                  <a:lnTo>
                    <a:pt x="1776455" y="189894"/>
                  </a:lnTo>
                  <a:lnTo>
                    <a:pt x="1779939" y="189987"/>
                  </a:lnTo>
                  <a:lnTo>
                    <a:pt x="1783422" y="190080"/>
                  </a:lnTo>
                  <a:lnTo>
                    <a:pt x="1786905" y="190172"/>
                  </a:lnTo>
                  <a:lnTo>
                    <a:pt x="1790388" y="190264"/>
                  </a:lnTo>
                  <a:lnTo>
                    <a:pt x="1793872" y="190355"/>
                  </a:lnTo>
                  <a:lnTo>
                    <a:pt x="1797355" y="197384"/>
                  </a:lnTo>
                  <a:lnTo>
                    <a:pt x="1800838" y="197250"/>
                  </a:lnTo>
                  <a:lnTo>
                    <a:pt x="1804321" y="197117"/>
                  </a:lnTo>
                  <a:lnTo>
                    <a:pt x="1807805" y="196985"/>
                  </a:lnTo>
                  <a:lnTo>
                    <a:pt x="1811288" y="196852"/>
                  </a:lnTo>
                  <a:lnTo>
                    <a:pt x="1814771" y="196720"/>
                  </a:lnTo>
                  <a:lnTo>
                    <a:pt x="1818254" y="196589"/>
                  </a:lnTo>
                  <a:lnTo>
                    <a:pt x="1821738" y="196458"/>
                  </a:lnTo>
                  <a:lnTo>
                    <a:pt x="1825221" y="196327"/>
                  </a:lnTo>
                  <a:lnTo>
                    <a:pt x="1828704" y="196197"/>
                  </a:lnTo>
                  <a:lnTo>
                    <a:pt x="1832187" y="196067"/>
                  </a:lnTo>
                  <a:lnTo>
                    <a:pt x="1835671" y="196159"/>
                  </a:lnTo>
                  <a:lnTo>
                    <a:pt x="1839154" y="196440"/>
                  </a:lnTo>
                  <a:lnTo>
                    <a:pt x="1842637" y="196720"/>
                  </a:lnTo>
                  <a:lnTo>
                    <a:pt x="1846120" y="202712"/>
                  </a:lnTo>
                  <a:lnTo>
                    <a:pt x="1849604" y="202123"/>
                  </a:lnTo>
                  <a:lnTo>
                    <a:pt x="1853087" y="201535"/>
                  </a:lnTo>
                  <a:lnTo>
                    <a:pt x="1856570" y="200949"/>
                  </a:lnTo>
                  <a:lnTo>
                    <a:pt x="1860053" y="200363"/>
                  </a:lnTo>
                  <a:lnTo>
                    <a:pt x="1863537" y="199777"/>
                  </a:lnTo>
                  <a:lnTo>
                    <a:pt x="1867020" y="199193"/>
                  </a:lnTo>
                  <a:lnTo>
                    <a:pt x="1870503" y="198609"/>
                  </a:lnTo>
                  <a:lnTo>
                    <a:pt x="1873986" y="198026"/>
                  </a:lnTo>
                  <a:lnTo>
                    <a:pt x="1877470" y="197444"/>
                  </a:lnTo>
                  <a:lnTo>
                    <a:pt x="1880953" y="196863"/>
                  </a:lnTo>
                  <a:lnTo>
                    <a:pt x="1884436" y="196283"/>
                  </a:lnTo>
                  <a:lnTo>
                    <a:pt x="1887919" y="195703"/>
                  </a:lnTo>
                  <a:lnTo>
                    <a:pt x="1891403" y="195125"/>
                  </a:lnTo>
                  <a:lnTo>
                    <a:pt x="1894886" y="194976"/>
                  </a:lnTo>
                  <a:lnTo>
                    <a:pt x="1898369" y="194919"/>
                  </a:lnTo>
                  <a:lnTo>
                    <a:pt x="1901852" y="194862"/>
                  </a:lnTo>
                  <a:lnTo>
                    <a:pt x="1905336" y="194806"/>
                  </a:lnTo>
                  <a:lnTo>
                    <a:pt x="1908819" y="194749"/>
                  </a:lnTo>
                  <a:lnTo>
                    <a:pt x="1912302" y="195146"/>
                  </a:lnTo>
                  <a:lnTo>
                    <a:pt x="1915785" y="196863"/>
                  </a:lnTo>
                  <a:lnTo>
                    <a:pt x="1915785" y="196863"/>
                  </a:lnTo>
                  <a:lnTo>
                    <a:pt x="1919269" y="198563"/>
                  </a:lnTo>
                  <a:lnTo>
                    <a:pt x="1922752" y="203164"/>
                  </a:lnTo>
                  <a:lnTo>
                    <a:pt x="1926235" y="202682"/>
                  </a:lnTo>
                  <a:lnTo>
                    <a:pt x="1929718" y="202201"/>
                  </a:lnTo>
                  <a:lnTo>
                    <a:pt x="1933202" y="201720"/>
                  </a:lnTo>
                  <a:lnTo>
                    <a:pt x="1936685" y="201240"/>
                  </a:lnTo>
                  <a:lnTo>
                    <a:pt x="1940168" y="200761"/>
                  </a:lnTo>
                  <a:lnTo>
                    <a:pt x="1943651" y="200283"/>
                  </a:lnTo>
                  <a:lnTo>
                    <a:pt x="1947135" y="199806"/>
                  </a:lnTo>
                  <a:lnTo>
                    <a:pt x="1950618" y="199330"/>
                  </a:lnTo>
                  <a:lnTo>
                    <a:pt x="1954101" y="198854"/>
                  </a:lnTo>
                  <a:lnTo>
                    <a:pt x="1957584" y="198379"/>
                  </a:lnTo>
                  <a:lnTo>
                    <a:pt x="1961068" y="197963"/>
                  </a:lnTo>
                  <a:lnTo>
                    <a:pt x="1964551" y="197671"/>
                  </a:lnTo>
                  <a:lnTo>
                    <a:pt x="1968034" y="197378"/>
                  </a:lnTo>
                  <a:lnTo>
                    <a:pt x="1971517" y="197087"/>
                  </a:lnTo>
                  <a:lnTo>
                    <a:pt x="1975001" y="196796"/>
                  </a:lnTo>
                  <a:lnTo>
                    <a:pt x="1978484" y="196506"/>
                  </a:lnTo>
                  <a:lnTo>
                    <a:pt x="1981967" y="196216"/>
                  </a:lnTo>
                  <a:lnTo>
                    <a:pt x="1985450" y="195927"/>
                  </a:lnTo>
                  <a:lnTo>
                    <a:pt x="1988934" y="195639"/>
                  </a:lnTo>
                  <a:lnTo>
                    <a:pt x="1992417" y="196251"/>
                  </a:lnTo>
                  <a:lnTo>
                    <a:pt x="1995900" y="196887"/>
                  </a:lnTo>
                  <a:lnTo>
                    <a:pt x="1999383" y="200111"/>
                  </a:lnTo>
                  <a:lnTo>
                    <a:pt x="2002867" y="199740"/>
                  </a:lnTo>
                  <a:lnTo>
                    <a:pt x="2006350" y="199370"/>
                  </a:lnTo>
                  <a:lnTo>
                    <a:pt x="2009833" y="199640"/>
                  </a:lnTo>
                  <a:lnTo>
                    <a:pt x="2013316" y="200871"/>
                  </a:lnTo>
                  <a:lnTo>
                    <a:pt x="2016799" y="202091"/>
                  </a:lnTo>
                  <a:lnTo>
                    <a:pt x="2020283" y="202335"/>
                  </a:lnTo>
                  <a:lnTo>
                    <a:pt x="2023766" y="201967"/>
                  </a:lnTo>
                  <a:lnTo>
                    <a:pt x="2027249" y="201600"/>
                  </a:lnTo>
                  <a:lnTo>
                    <a:pt x="2030732" y="201233"/>
                  </a:lnTo>
                  <a:lnTo>
                    <a:pt x="2034216" y="200868"/>
                  </a:lnTo>
                  <a:lnTo>
                    <a:pt x="2037699" y="200503"/>
                  </a:lnTo>
                  <a:lnTo>
                    <a:pt x="2041182" y="200138"/>
                  </a:lnTo>
                  <a:lnTo>
                    <a:pt x="2044665" y="199775"/>
                  </a:lnTo>
                  <a:lnTo>
                    <a:pt x="2048149" y="199412"/>
                  </a:lnTo>
                  <a:lnTo>
                    <a:pt x="2051632" y="199050"/>
                  </a:lnTo>
                  <a:lnTo>
                    <a:pt x="2055115" y="198688"/>
                  </a:lnTo>
                  <a:lnTo>
                    <a:pt x="2058598" y="198841"/>
                  </a:lnTo>
                  <a:lnTo>
                    <a:pt x="2062082" y="199566"/>
                  </a:lnTo>
                  <a:lnTo>
                    <a:pt x="2065565" y="200287"/>
                  </a:lnTo>
                  <a:lnTo>
                    <a:pt x="2069048" y="200840"/>
                  </a:lnTo>
                  <a:lnTo>
                    <a:pt x="2072531" y="201315"/>
                  </a:lnTo>
                  <a:lnTo>
                    <a:pt x="2076015" y="201788"/>
                  </a:lnTo>
                  <a:lnTo>
                    <a:pt x="2079498" y="202258"/>
                  </a:lnTo>
                  <a:lnTo>
                    <a:pt x="2082981" y="202725"/>
                  </a:lnTo>
                  <a:lnTo>
                    <a:pt x="2086464" y="203204"/>
                  </a:lnTo>
                  <a:lnTo>
                    <a:pt x="2089948" y="203784"/>
                  </a:lnTo>
                  <a:lnTo>
                    <a:pt x="2093431" y="204360"/>
                  </a:lnTo>
                  <a:lnTo>
                    <a:pt x="2096914" y="204717"/>
                  </a:lnTo>
                  <a:lnTo>
                    <a:pt x="2100397" y="204632"/>
                  </a:lnTo>
                  <a:lnTo>
                    <a:pt x="2103881" y="204548"/>
                  </a:lnTo>
                  <a:lnTo>
                    <a:pt x="2107364" y="204464"/>
                  </a:lnTo>
                  <a:lnTo>
                    <a:pt x="2110847" y="204380"/>
                  </a:lnTo>
                  <a:lnTo>
                    <a:pt x="2114330" y="204296"/>
                  </a:lnTo>
                  <a:lnTo>
                    <a:pt x="2117814" y="204213"/>
                  </a:lnTo>
                  <a:lnTo>
                    <a:pt x="2121297" y="204130"/>
                  </a:lnTo>
                  <a:lnTo>
                    <a:pt x="2124780" y="204047"/>
                  </a:lnTo>
                  <a:lnTo>
                    <a:pt x="2128263" y="205482"/>
                  </a:lnTo>
                  <a:lnTo>
                    <a:pt x="2131747" y="206947"/>
                  </a:lnTo>
                  <a:lnTo>
                    <a:pt x="2135230" y="208058"/>
                  </a:lnTo>
                  <a:lnTo>
                    <a:pt x="2138713" y="207681"/>
                  </a:lnTo>
                  <a:lnTo>
                    <a:pt x="2142196" y="207304"/>
                  </a:lnTo>
                  <a:lnTo>
                    <a:pt x="2145680" y="206928"/>
                  </a:lnTo>
                  <a:lnTo>
                    <a:pt x="2149163" y="206552"/>
                  </a:lnTo>
                  <a:lnTo>
                    <a:pt x="2152646" y="206178"/>
                  </a:lnTo>
                  <a:lnTo>
                    <a:pt x="2156129" y="205804"/>
                  </a:lnTo>
                  <a:lnTo>
                    <a:pt x="2159613" y="205430"/>
                  </a:lnTo>
                  <a:lnTo>
                    <a:pt x="2163096" y="205057"/>
                  </a:lnTo>
                  <a:lnTo>
                    <a:pt x="2166579" y="204685"/>
                  </a:lnTo>
                  <a:lnTo>
                    <a:pt x="2170062" y="204313"/>
                  </a:lnTo>
                  <a:lnTo>
                    <a:pt x="2173546" y="203979"/>
                  </a:lnTo>
                  <a:lnTo>
                    <a:pt x="2177029" y="204420"/>
                  </a:lnTo>
                  <a:lnTo>
                    <a:pt x="2180512" y="204860"/>
                  </a:lnTo>
                  <a:lnTo>
                    <a:pt x="2183995" y="205354"/>
                  </a:lnTo>
                  <a:lnTo>
                    <a:pt x="2187479" y="206011"/>
                  </a:lnTo>
                  <a:lnTo>
                    <a:pt x="2190962" y="206663"/>
                  </a:lnTo>
                  <a:lnTo>
                    <a:pt x="2194445" y="206922"/>
                  </a:lnTo>
                  <a:lnTo>
                    <a:pt x="2197928" y="206747"/>
                  </a:lnTo>
                  <a:lnTo>
                    <a:pt x="2201412" y="206572"/>
                  </a:lnTo>
                  <a:lnTo>
                    <a:pt x="2204895" y="206398"/>
                  </a:lnTo>
                  <a:lnTo>
                    <a:pt x="2208378" y="206224"/>
                  </a:lnTo>
                  <a:lnTo>
                    <a:pt x="2211861" y="206051"/>
                  </a:lnTo>
                  <a:lnTo>
                    <a:pt x="2215345" y="205878"/>
                  </a:lnTo>
                  <a:lnTo>
                    <a:pt x="2218828" y="205705"/>
                  </a:lnTo>
                  <a:lnTo>
                    <a:pt x="2222311" y="205533"/>
                  </a:lnTo>
                  <a:lnTo>
                    <a:pt x="2225794" y="205362"/>
                  </a:lnTo>
                  <a:lnTo>
                    <a:pt x="2229278" y="205190"/>
                  </a:lnTo>
                  <a:lnTo>
                    <a:pt x="2232761" y="205134"/>
                  </a:lnTo>
                  <a:lnTo>
                    <a:pt x="2236244" y="205307"/>
                  </a:lnTo>
                  <a:lnTo>
                    <a:pt x="2239727" y="205479"/>
                  </a:lnTo>
                  <a:lnTo>
                    <a:pt x="2243211" y="205651"/>
                  </a:lnTo>
                  <a:lnTo>
                    <a:pt x="2246694" y="205822"/>
                  </a:lnTo>
                  <a:lnTo>
                    <a:pt x="2250177" y="205993"/>
                  </a:lnTo>
                  <a:lnTo>
                    <a:pt x="2253660" y="206163"/>
                  </a:lnTo>
                  <a:lnTo>
                    <a:pt x="2257144" y="206332"/>
                  </a:lnTo>
                  <a:lnTo>
                    <a:pt x="2260627" y="206501"/>
                  </a:lnTo>
                  <a:lnTo>
                    <a:pt x="2264110" y="206357"/>
                  </a:lnTo>
                  <a:lnTo>
                    <a:pt x="2267593" y="206206"/>
                  </a:lnTo>
                  <a:lnTo>
                    <a:pt x="2271077" y="206055"/>
                  </a:lnTo>
                  <a:lnTo>
                    <a:pt x="2274560" y="205904"/>
                  </a:lnTo>
                  <a:lnTo>
                    <a:pt x="2278043" y="205754"/>
                  </a:lnTo>
                  <a:lnTo>
                    <a:pt x="2281526" y="205604"/>
                  </a:lnTo>
                  <a:lnTo>
                    <a:pt x="2285010" y="205454"/>
                  </a:lnTo>
                  <a:lnTo>
                    <a:pt x="2288493" y="205305"/>
                  </a:lnTo>
                  <a:lnTo>
                    <a:pt x="2291976" y="206223"/>
                  </a:lnTo>
                  <a:lnTo>
                    <a:pt x="2295459" y="207788"/>
                  </a:lnTo>
                  <a:lnTo>
                    <a:pt x="2298942" y="209338"/>
                  </a:lnTo>
                  <a:lnTo>
                    <a:pt x="2302426" y="210187"/>
                  </a:lnTo>
                  <a:lnTo>
                    <a:pt x="2305909" y="210893"/>
                  </a:lnTo>
                  <a:lnTo>
                    <a:pt x="2309392" y="211571"/>
                  </a:lnTo>
                  <a:lnTo>
                    <a:pt x="2312875" y="211758"/>
                  </a:lnTo>
                  <a:lnTo>
                    <a:pt x="2316359" y="211945"/>
                  </a:lnTo>
                  <a:lnTo>
                    <a:pt x="2319842" y="212131"/>
                  </a:lnTo>
                  <a:lnTo>
                    <a:pt x="2323325" y="212317"/>
                  </a:lnTo>
                  <a:lnTo>
                    <a:pt x="2326808" y="212502"/>
                  </a:lnTo>
                  <a:lnTo>
                    <a:pt x="2330292" y="212565"/>
                  </a:lnTo>
                  <a:lnTo>
                    <a:pt x="2333775" y="212497"/>
                  </a:lnTo>
                  <a:lnTo>
                    <a:pt x="2337258" y="212429"/>
                  </a:lnTo>
                  <a:lnTo>
                    <a:pt x="2340741" y="212361"/>
                  </a:lnTo>
                  <a:lnTo>
                    <a:pt x="2344225" y="212293"/>
                  </a:lnTo>
                  <a:lnTo>
                    <a:pt x="2347708" y="212225"/>
                  </a:lnTo>
                  <a:lnTo>
                    <a:pt x="2351191" y="212656"/>
                  </a:lnTo>
                  <a:lnTo>
                    <a:pt x="2354674" y="213138"/>
                  </a:lnTo>
                  <a:lnTo>
                    <a:pt x="2358158" y="213533"/>
                  </a:lnTo>
                  <a:lnTo>
                    <a:pt x="2361641" y="213315"/>
                  </a:lnTo>
                  <a:lnTo>
                    <a:pt x="2365124" y="213098"/>
                  </a:lnTo>
                  <a:lnTo>
                    <a:pt x="2368607" y="212881"/>
                  </a:lnTo>
                  <a:lnTo>
                    <a:pt x="2372091" y="212664"/>
                  </a:lnTo>
                  <a:lnTo>
                    <a:pt x="2375574" y="212448"/>
                  </a:lnTo>
                  <a:lnTo>
                    <a:pt x="2379057" y="212233"/>
                  </a:lnTo>
                  <a:lnTo>
                    <a:pt x="2382540" y="212017"/>
                  </a:lnTo>
                  <a:lnTo>
                    <a:pt x="2386024" y="211803"/>
                  </a:lnTo>
                  <a:lnTo>
                    <a:pt x="2389507" y="214850"/>
                  </a:lnTo>
                  <a:lnTo>
                    <a:pt x="2392990" y="215317"/>
                  </a:lnTo>
                  <a:lnTo>
                    <a:pt x="2396473" y="215780"/>
                  </a:lnTo>
                  <a:lnTo>
                    <a:pt x="2399957" y="215738"/>
                  </a:lnTo>
                  <a:lnTo>
                    <a:pt x="2403440" y="215684"/>
                  </a:lnTo>
                  <a:lnTo>
                    <a:pt x="2406923" y="215630"/>
                  </a:lnTo>
                  <a:lnTo>
                    <a:pt x="2410406" y="215576"/>
                  </a:lnTo>
                  <a:lnTo>
                    <a:pt x="2413890" y="215522"/>
                  </a:lnTo>
                  <a:lnTo>
                    <a:pt x="2417373" y="215469"/>
                  </a:lnTo>
                  <a:lnTo>
                    <a:pt x="2420856" y="215415"/>
                  </a:lnTo>
                  <a:lnTo>
                    <a:pt x="2424339" y="215362"/>
                  </a:lnTo>
                  <a:lnTo>
                    <a:pt x="2427823" y="215329"/>
                  </a:lnTo>
                  <a:lnTo>
                    <a:pt x="2431306" y="215308"/>
                  </a:lnTo>
                  <a:lnTo>
                    <a:pt x="2434789" y="215287"/>
                  </a:lnTo>
                  <a:lnTo>
                    <a:pt x="2438272" y="215266"/>
                  </a:lnTo>
                  <a:lnTo>
                    <a:pt x="2441756" y="215245"/>
                  </a:lnTo>
                  <a:lnTo>
                    <a:pt x="2445239" y="215224"/>
                  </a:lnTo>
                  <a:lnTo>
                    <a:pt x="2448722" y="215204"/>
                  </a:lnTo>
                  <a:lnTo>
                    <a:pt x="2452205" y="215183"/>
                  </a:lnTo>
                  <a:lnTo>
                    <a:pt x="2455689" y="215225"/>
                  </a:lnTo>
                  <a:lnTo>
                    <a:pt x="2459172" y="215441"/>
                  </a:lnTo>
                  <a:lnTo>
                    <a:pt x="2462655" y="215656"/>
                  </a:lnTo>
                  <a:lnTo>
                    <a:pt x="2466138" y="215871"/>
                  </a:lnTo>
                  <a:lnTo>
                    <a:pt x="2469622" y="216084"/>
                  </a:lnTo>
                  <a:lnTo>
                    <a:pt x="2473105" y="216297"/>
                  </a:lnTo>
                  <a:lnTo>
                    <a:pt x="2476588" y="216930"/>
                  </a:lnTo>
                  <a:lnTo>
                    <a:pt x="2480071" y="217745"/>
                  </a:lnTo>
                  <a:lnTo>
                    <a:pt x="2483555" y="218555"/>
                  </a:lnTo>
                  <a:lnTo>
                    <a:pt x="2487038" y="218397"/>
                  </a:lnTo>
                  <a:lnTo>
                    <a:pt x="2490521" y="218142"/>
                  </a:lnTo>
                  <a:lnTo>
                    <a:pt x="2494004" y="217887"/>
                  </a:lnTo>
                  <a:lnTo>
                    <a:pt x="2497488" y="217632"/>
                  </a:lnTo>
                  <a:lnTo>
                    <a:pt x="2500971" y="217378"/>
                  </a:lnTo>
                  <a:lnTo>
                    <a:pt x="2504454" y="217125"/>
                  </a:lnTo>
                  <a:lnTo>
                    <a:pt x="2507937" y="216871"/>
                  </a:lnTo>
                  <a:lnTo>
                    <a:pt x="2511421" y="216619"/>
                  </a:lnTo>
                  <a:lnTo>
                    <a:pt x="2514904" y="216366"/>
                  </a:lnTo>
                  <a:lnTo>
                    <a:pt x="2518387" y="216114"/>
                  </a:lnTo>
                  <a:lnTo>
                    <a:pt x="2521870" y="215863"/>
                  </a:lnTo>
                  <a:lnTo>
                    <a:pt x="2525354" y="215594"/>
                  </a:lnTo>
                  <a:lnTo>
                    <a:pt x="2528837" y="215321"/>
                  </a:lnTo>
                  <a:lnTo>
                    <a:pt x="2532320" y="215048"/>
                  </a:lnTo>
                  <a:lnTo>
                    <a:pt x="2535803" y="214775"/>
                  </a:lnTo>
                  <a:lnTo>
                    <a:pt x="2539287" y="214503"/>
                  </a:lnTo>
                  <a:lnTo>
                    <a:pt x="2542770" y="214231"/>
                  </a:lnTo>
                  <a:lnTo>
                    <a:pt x="2546253" y="213960"/>
                  </a:lnTo>
                  <a:lnTo>
                    <a:pt x="2549736" y="213689"/>
                  </a:lnTo>
                  <a:lnTo>
                    <a:pt x="2553220" y="213418"/>
                  </a:lnTo>
                  <a:lnTo>
                    <a:pt x="2556703" y="213148"/>
                  </a:lnTo>
                  <a:lnTo>
                    <a:pt x="2560186" y="212879"/>
                  </a:lnTo>
                  <a:lnTo>
                    <a:pt x="2563669" y="212624"/>
                  </a:lnTo>
                  <a:lnTo>
                    <a:pt x="2567153" y="212378"/>
                  </a:lnTo>
                  <a:lnTo>
                    <a:pt x="2570636" y="212132"/>
                  </a:lnTo>
                  <a:lnTo>
                    <a:pt x="2574119" y="211887"/>
                  </a:lnTo>
                  <a:lnTo>
                    <a:pt x="2577602" y="211643"/>
                  </a:lnTo>
                  <a:lnTo>
                    <a:pt x="2581085" y="211423"/>
                  </a:lnTo>
                  <a:lnTo>
                    <a:pt x="2584569" y="211637"/>
                  </a:lnTo>
                  <a:lnTo>
                    <a:pt x="2588052" y="211850"/>
                  </a:lnTo>
                  <a:lnTo>
                    <a:pt x="2591535" y="212062"/>
                  </a:lnTo>
                  <a:lnTo>
                    <a:pt x="2595018" y="212274"/>
                  </a:lnTo>
                  <a:lnTo>
                    <a:pt x="2598502" y="212485"/>
                  </a:lnTo>
                  <a:lnTo>
                    <a:pt x="2601985" y="215711"/>
                  </a:lnTo>
                  <a:lnTo>
                    <a:pt x="2605468" y="215423"/>
                  </a:lnTo>
                  <a:lnTo>
                    <a:pt x="2608951" y="215136"/>
                  </a:lnTo>
                  <a:lnTo>
                    <a:pt x="2612435" y="214849"/>
                  </a:lnTo>
                  <a:lnTo>
                    <a:pt x="2615918" y="214562"/>
                  </a:lnTo>
                  <a:lnTo>
                    <a:pt x="2619401" y="214276"/>
                  </a:lnTo>
                  <a:lnTo>
                    <a:pt x="2622884" y="213990"/>
                  </a:lnTo>
                  <a:lnTo>
                    <a:pt x="2626368" y="213705"/>
                  </a:lnTo>
                  <a:lnTo>
                    <a:pt x="2629851" y="213420"/>
                  </a:lnTo>
                  <a:lnTo>
                    <a:pt x="2633334" y="213136"/>
                  </a:lnTo>
                  <a:lnTo>
                    <a:pt x="2636817" y="212852"/>
                  </a:lnTo>
                  <a:lnTo>
                    <a:pt x="2640301" y="212568"/>
                  </a:lnTo>
                  <a:lnTo>
                    <a:pt x="2643784" y="212285"/>
                  </a:lnTo>
                  <a:lnTo>
                    <a:pt x="2647267" y="212002"/>
                  </a:lnTo>
                  <a:lnTo>
                    <a:pt x="2650750" y="211966"/>
                  </a:lnTo>
                  <a:lnTo>
                    <a:pt x="2654234" y="212129"/>
                  </a:lnTo>
                  <a:lnTo>
                    <a:pt x="2657717" y="212291"/>
                  </a:lnTo>
                  <a:lnTo>
                    <a:pt x="2661200" y="212453"/>
                  </a:lnTo>
                  <a:lnTo>
                    <a:pt x="2664683" y="212614"/>
                  </a:lnTo>
                  <a:lnTo>
                    <a:pt x="2668167" y="212775"/>
                  </a:lnTo>
                  <a:lnTo>
                    <a:pt x="2671650" y="212935"/>
                  </a:lnTo>
                  <a:lnTo>
                    <a:pt x="2675133" y="213094"/>
                  </a:lnTo>
                  <a:lnTo>
                    <a:pt x="2678616" y="220536"/>
                  </a:lnTo>
                  <a:lnTo>
                    <a:pt x="2682100" y="221019"/>
                  </a:lnTo>
                  <a:lnTo>
                    <a:pt x="2685583" y="221501"/>
                  </a:lnTo>
                  <a:lnTo>
                    <a:pt x="2689066" y="221650"/>
                  </a:lnTo>
                  <a:lnTo>
                    <a:pt x="2692549" y="221329"/>
                  </a:lnTo>
                  <a:lnTo>
                    <a:pt x="2696033" y="221007"/>
                  </a:lnTo>
                  <a:lnTo>
                    <a:pt x="2699516" y="220687"/>
                  </a:lnTo>
                  <a:lnTo>
                    <a:pt x="2702999" y="220366"/>
                  </a:lnTo>
                  <a:lnTo>
                    <a:pt x="2706482" y="220047"/>
                  </a:lnTo>
                  <a:lnTo>
                    <a:pt x="2709966" y="219727"/>
                  </a:lnTo>
                  <a:lnTo>
                    <a:pt x="2713449" y="219408"/>
                  </a:lnTo>
                  <a:lnTo>
                    <a:pt x="2716932" y="219089"/>
                  </a:lnTo>
                  <a:lnTo>
                    <a:pt x="2720415" y="218771"/>
                  </a:lnTo>
                  <a:lnTo>
                    <a:pt x="2723899" y="218453"/>
                  </a:lnTo>
                  <a:lnTo>
                    <a:pt x="2727382" y="218352"/>
                  </a:lnTo>
                  <a:lnTo>
                    <a:pt x="2730865" y="218834"/>
                  </a:lnTo>
                  <a:lnTo>
                    <a:pt x="2734348" y="219314"/>
                  </a:lnTo>
                  <a:lnTo>
                    <a:pt x="2737832" y="219792"/>
                  </a:lnTo>
                  <a:lnTo>
                    <a:pt x="2741315" y="220268"/>
                  </a:lnTo>
                  <a:lnTo>
                    <a:pt x="2744798" y="220741"/>
                  </a:lnTo>
                  <a:lnTo>
                    <a:pt x="2748281" y="220692"/>
                  </a:lnTo>
                  <a:lnTo>
                    <a:pt x="2751765" y="220419"/>
                  </a:lnTo>
                  <a:lnTo>
                    <a:pt x="2755248" y="220146"/>
                  </a:lnTo>
                  <a:lnTo>
                    <a:pt x="2758731" y="220629"/>
                  </a:lnTo>
                  <a:lnTo>
                    <a:pt x="2762214" y="221180"/>
                  </a:lnTo>
                  <a:lnTo>
                    <a:pt x="2765698" y="221656"/>
                  </a:lnTo>
                  <a:lnTo>
                    <a:pt x="2769181" y="221630"/>
                  </a:lnTo>
                  <a:lnTo>
                    <a:pt x="2772664" y="221604"/>
                  </a:lnTo>
                  <a:lnTo>
                    <a:pt x="2776147" y="225298"/>
                  </a:lnTo>
                  <a:lnTo>
                    <a:pt x="2779631" y="226230"/>
                  </a:lnTo>
                  <a:lnTo>
                    <a:pt x="2783114" y="227156"/>
                  </a:lnTo>
                  <a:lnTo>
                    <a:pt x="2786597" y="227811"/>
                  </a:lnTo>
                  <a:lnTo>
                    <a:pt x="2790080" y="228253"/>
                  </a:lnTo>
                  <a:lnTo>
                    <a:pt x="2793564" y="228693"/>
                  </a:lnTo>
                  <a:lnTo>
                    <a:pt x="2797047" y="228707"/>
                  </a:lnTo>
                  <a:lnTo>
                    <a:pt x="2800530" y="228595"/>
                  </a:lnTo>
                  <a:lnTo>
                    <a:pt x="2804013" y="228483"/>
                  </a:lnTo>
                  <a:lnTo>
                    <a:pt x="2807497" y="228372"/>
                  </a:lnTo>
                  <a:lnTo>
                    <a:pt x="2810980" y="228260"/>
                  </a:lnTo>
                  <a:lnTo>
                    <a:pt x="2814463" y="228149"/>
                  </a:lnTo>
                  <a:lnTo>
                    <a:pt x="2817946" y="228038"/>
                  </a:lnTo>
                  <a:lnTo>
                    <a:pt x="2821430" y="227928"/>
                  </a:lnTo>
                  <a:lnTo>
                    <a:pt x="2824913" y="227817"/>
                  </a:lnTo>
                  <a:lnTo>
                    <a:pt x="2828396" y="227707"/>
                  </a:lnTo>
                  <a:lnTo>
                    <a:pt x="2831879" y="227597"/>
                  </a:lnTo>
                  <a:lnTo>
                    <a:pt x="2835363" y="227879"/>
                  </a:lnTo>
                  <a:lnTo>
                    <a:pt x="2838846" y="228391"/>
                  </a:lnTo>
                  <a:lnTo>
                    <a:pt x="2842329" y="228901"/>
                  </a:lnTo>
                  <a:lnTo>
                    <a:pt x="2845812" y="229147"/>
                  </a:lnTo>
                  <a:lnTo>
                    <a:pt x="2849296" y="229345"/>
                  </a:lnTo>
                  <a:lnTo>
                    <a:pt x="2852779" y="229538"/>
                  </a:lnTo>
                  <a:lnTo>
                    <a:pt x="2856262" y="229658"/>
                  </a:lnTo>
                  <a:lnTo>
                    <a:pt x="2859745" y="229777"/>
                  </a:lnTo>
                  <a:lnTo>
                    <a:pt x="2863229" y="229896"/>
                  </a:lnTo>
                  <a:lnTo>
                    <a:pt x="2866712" y="230015"/>
                  </a:lnTo>
                  <a:lnTo>
                    <a:pt x="2870195" y="230133"/>
                  </a:lnTo>
                  <a:lnTo>
                    <a:pt x="2873678" y="230474"/>
                  </a:lnTo>
                  <a:lnTo>
                    <a:pt x="2877161" y="231046"/>
                  </a:lnTo>
                  <a:lnTo>
                    <a:pt x="2880645" y="231615"/>
                  </a:lnTo>
                  <a:lnTo>
                    <a:pt x="2884128" y="234442"/>
                  </a:lnTo>
                  <a:lnTo>
                    <a:pt x="2887611" y="234069"/>
                  </a:lnTo>
                  <a:lnTo>
                    <a:pt x="2891094" y="233696"/>
                  </a:lnTo>
                  <a:lnTo>
                    <a:pt x="2894578" y="233323"/>
                  </a:lnTo>
                  <a:lnTo>
                    <a:pt x="2898061" y="232951"/>
                  </a:lnTo>
                  <a:lnTo>
                    <a:pt x="2901544" y="232579"/>
                  </a:lnTo>
                  <a:lnTo>
                    <a:pt x="2905027" y="232207"/>
                  </a:lnTo>
                  <a:lnTo>
                    <a:pt x="2908511" y="231835"/>
                  </a:lnTo>
                  <a:lnTo>
                    <a:pt x="2911994" y="231464"/>
                  </a:lnTo>
                  <a:lnTo>
                    <a:pt x="2915477" y="231093"/>
                  </a:lnTo>
                  <a:lnTo>
                    <a:pt x="2918960" y="230722"/>
                  </a:lnTo>
                  <a:lnTo>
                    <a:pt x="2922444" y="230958"/>
                  </a:lnTo>
                  <a:lnTo>
                    <a:pt x="2925927" y="231668"/>
                  </a:lnTo>
                  <a:lnTo>
                    <a:pt x="2929410" y="232373"/>
                  </a:lnTo>
                  <a:lnTo>
                    <a:pt x="2932893" y="232618"/>
                  </a:lnTo>
                  <a:lnTo>
                    <a:pt x="2936377" y="232730"/>
                  </a:lnTo>
                  <a:lnTo>
                    <a:pt x="2939860" y="232841"/>
                  </a:lnTo>
                  <a:lnTo>
                    <a:pt x="2943343" y="236272"/>
                  </a:lnTo>
                  <a:lnTo>
                    <a:pt x="2946826" y="236449"/>
                  </a:lnTo>
                  <a:lnTo>
                    <a:pt x="2950310" y="236626"/>
                  </a:lnTo>
                  <a:lnTo>
                    <a:pt x="2953793" y="236802"/>
                  </a:lnTo>
                  <a:lnTo>
                    <a:pt x="2957276" y="236977"/>
                  </a:lnTo>
                  <a:lnTo>
                    <a:pt x="2960759" y="237212"/>
                  </a:lnTo>
                  <a:lnTo>
                    <a:pt x="2964243" y="237530"/>
                  </a:lnTo>
                  <a:lnTo>
                    <a:pt x="2967726" y="237846"/>
                  </a:lnTo>
                  <a:lnTo>
                    <a:pt x="2971209" y="243585"/>
                  </a:lnTo>
                  <a:lnTo>
                    <a:pt x="2974692" y="243492"/>
                  </a:lnTo>
                  <a:lnTo>
                    <a:pt x="2978176" y="243400"/>
                  </a:lnTo>
                  <a:lnTo>
                    <a:pt x="2981659" y="243307"/>
                  </a:lnTo>
                  <a:lnTo>
                    <a:pt x="2985142" y="243215"/>
                  </a:lnTo>
                  <a:lnTo>
                    <a:pt x="2988625" y="243123"/>
                  </a:lnTo>
                  <a:lnTo>
                    <a:pt x="2992109" y="243031"/>
                  </a:lnTo>
                  <a:lnTo>
                    <a:pt x="2995592" y="242940"/>
                  </a:lnTo>
                  <a:lnTo>
                    <a:pt x="2999075" y="247051"/>
                  </a:lnTo>
                  <a:lnTo>
                    <a:pt x="3002558" y="247002"/>
                  </a:lnTo>
                  <a:lnTo>
                    <a:pt x="3006042" y="246953"/>
                  </a:lnTo>
                  <a:lnTo>
                    <a:pt x="3009525" y="246904"/>
                  </a:lnTo>
                  <a:lnTo>
                    <a:pt x="3013008" y="246855"/>
                  </a:lnTo>
                  <a:lnTo>
                    <a:pt x="3016491" y="246806"/>
                  </a:lnTo>
                  <a:lnTo>
                    <a:pt x="3019975" y="250574"/>
                  </a:lnTo>
                  <a:lnTo>
                    <a:pt x="3023458" y="250919"/>
                  </a:lnTo>
                  <a:lnTo>
                    <a:pt x="3026941" y="251262"/>
                  </a:lnTo>
                  <a:lnTo>
                    <a:pt x="3030424" y="251483"/>
                  </a:lnTo>
                  <a:lnTo>
                    <a:pt x="3033908" y="251693"/>
                  </a:lnTo>
                  <a:lnTo>
                    <a:pt x="3037391" y="251980"/>
                  </a:lnTo>
                  <a:lnTo>
                    <a:pt x="3040874" y="252775"/>
                  </a:lnTo>
                  <a:lnTo>
                    <a:pt x="3044357" y="253566"/>
                  </a:lnTo>
                  <a:lnTo>
                    <a:pt x="3047841" y="254104"/>
                  </a:lnTo>
                  <a:lnTo>
                    <a:pt x="3051324" y="254179"/>
                  </a:lnTo>
                  <a:lnTo>
                    <a:pt x="3054807" y="254253"/>
                  </a:lnTo>
                  <a:lnTo>
                    <a:pt x="3058290" y="254507"/>
                  </a:lnTo>
                  <a:lnTo>
                    <a:pt x="3061774" y="254901"/>
                  </a:lnTo>
                  <a:lnTo>
                    <a:pt x="3065257" y="255293"/>
                  </a:lnTo>
                  <a:lnTo>
                    <a:pt x="3068740" y="257127"/>
                  </a:lnTo>
                  <a:lnTo>
                    <a:pt x="3072223" y="257323"/>
                  </a:lnTo>
                  <a:lnTo>
                    <a:pt x="3075707" y="257518"/>
                  </a:lnTo>
                  <a:lnTo>
                    <a:pt x="3079190" y="257961"/>
                  </a:lnTo>
                  <a:lnTo>
                    <a:pt x="3082673" y="258405"/>
                  </a:lnTo>
                  <a:lnTo>
                    <a:pt x="3086156" y="260579"/>
                  </a:lnTo>
                  <a:lnTo>
                    <a:pt x="3089640" y="261014"/>
                  </a:lnTo>
                  <a:lnTo>
                    <a:pt x="3093123" y="261447"/>
                  </a:lnTo>
                  <a:lnTo>
                    <a:pt x="3096606" y="261671"/>
                  </a:lnTo>
                  <a:lnTo>
                    <a:pt x="3100089" y="261611"/>
                  </a:lnTo>
                  <a:lnTo>
                    <a:pt x="3103573" y="261550"/>
                  </a:lnTo>
                  <a:lnTo>
                    <a:pt x="3107056" y="261490"/>
                  </a:lnTo>
                  <a:lnTo>
                    <a:pt x="3110539" y="261430"/>
                  </a:lnTo>
                  <a:lnTo>
                    <a:pt x="3114022" y="261370"/>
                  </a:lnTo>
                  <a:lnTo>
                    <a:pt x="3117506" y="261310"/>
                  </a:lnTo>
                  <a:lnTo>
                    <a:pt x="3120989" y="261250"/>
                  </a:lnTo>
                  <a:lnTo>
                    <a:pt x="3124472" y="261190"/>
                  </a:lnTo>
                  <a:lnTo>
                    <a:pt x="3127955" y="261131"/>
                  </a:lnTo>
                  <a:lnTo>
                    <a:pt x="3131439" y="261071"/>
                  </a:lnTo>
                  <a:lnTo>
                    <a:pt x="3134922" y="263540"/>
                  </a:lnTo>
                  <a:lnTo>
                    <a:pt x="3138405" y="263478"/>
                  </a:lnTo>
                  <a:lnTo>
                    <a:pt x="3141888" y="263417"/>
                  </a:lnTo>
                  <a:lnTo>
                    <a:pt x="3145372" y="263371"/>
                  </a:lnTo>
                  <a:lnTo>
                    <a:pt x="3148855" y="263340"/>
                  </a:lnTo>
                  <a:lnTo>
                    <a:pt x="3152338" y="263309"/>
                  </a:lnTo>
                  <a:lnTo>
                    <a:pt x="3155821" y="263278"/>
                  </a:lnTo>
                  <a:lnTo>
                    <a:pt x="3159304" y="263247"/>
                  </a:lnTo>
                  <a:lnTo>
                    <a:pt x="3162788" y="263216"/>
                  </a:lnTo>
                  <a:lnTo>
                    <a:pt x="3166271" y="263546"/>
                  </a:lnTo>
                  <a:lnTo>
                    <a:pt x="3169754" y="263366"/>
                  </a:lnTo>
                  <a:lnTo>
                    <a:pt x="3173237" y="263187"/>
                  </a:lnTo>
                  <a:lnTo>
                    <a:pt x="3176721" y="263007"/>
                  </a:lnTo>
                  <a:lnTo>
                    <a:pt x="3180204" y="262828"/>
                  </a:lnTo>
                  <a:lnTo>
                    <a:pt x="3183687" y="262649"/>
                  </a:lnTo>
                  <a:lnTo>
                    <a:pt x="3187170" y="262471"/>
                  </a:lnTo>
                  <a:lnTo>
                    <a:pt x="3190654" y="262292"/>
                  </a:lnTo>
                  <a:lnTo>
                    <a:pt x="3194137" y="262349"/>
                  </a:lnTo>
                  <a:lnTo>
                    <a:pt x="3197620" y="262586"/>
                  </a:lnTo>
                  <a:lnTo>
                    <a:pt x="3201103" y="262823"/>
                  </a:lnTo>
                  <a:lnTo>
                    <a:pt x="3204587" y="262851"/>
                  </a:lnTo>
                  <a:lnTo>
                    <a:pt x="3208070" y="262821"/>
                  </a:lnTo>
                  <a:lnTo>
                    <a:pt x="3211553" y="262791"/>
                  </a:lnTo>
                  <a:lnTo>
                    <a:pt x="3215036" y="262761"/>
                  </a:lnTo>
                  <a:lnTo>
                    <a:pt x="3218520" y="262732"/>
                  </a:lnTo>
                  <a:lnTo>
                    <a:pt x="3222003" y="268632"/>
                  </a:lnTo>
                  <a:lnTo>
                    <a:pt x="3225486" y="268397"/>
                  </a:lnTo>
                  <a:lnTo>
                    <a:pt x="3228969" y="268162"/>
                  </a:lnTo>
                  <a:lnTo>
                    <a:pt x="3232453" y="271630"/>
                  </a:lnTo>
                  <a:lnTo>
                    <a:pt x="3235936" y="271564"/>
                  </a:lnTo>
                  <a:lnTo>
                    <a:pt x="3239419" y="271498"/>
                  </a:lnTo>
                  <a:lnTo>
                    <a:pt x="3242902" y="272270"/>
                  </a:lnTo>
                  <a:lnTo>
                    <a:pt x="3246386" y="272539"/>
                  </a:lnTo>
                  <a:lnTo>
                    <a:pt x="3249869" y="272806"/>
                  </a:lnTo>
                  <a:lnTo>
                    <a:pt x="3253352" y="273214"/>
                  </a:lnTo>
                  <a:lnTo>
                    <a:pt x="3256835" y="273645"/>
                  </a:lnTo>
                  <a:lnTo>
                    <a:pt x="3260319" y="276020"/>
                  </a:lnTo>
                  <a:lnTo>
                    <a:pt x="3263802" y="275861"/>
                  </a:lnTo>
                  <a:lnTo>
                    <a:pt x="3267285" y="275702"/>
                  </a:lnTo>
                  <a:lnTo>
                    <a:pt x="3270768" y="275542"/>
                  </a:lnTo>
                  <a:lnTo>
                    <a:pt x="3274252" y="275384"/>
                  </a:lnTo>
                  <a:lnTo>
                    <a:pt x="3277735" y="275225"/>
                  </a:lnTo>
                  <a:lnTo>
                    <a:pt x="3281218" y="275067"/>
                  </a:lnTo>
                  <a:lnTo>
                    <a:pt x="3284701" y="274908"/>
                  </a:lnTo>
                  <a:lnTo>
                    <a:pt x="3288185" y="274750"/>
                  </a:lnTo>
                  <a:lnTo>
                    <a:pt x="3291668" y="276882"/>
                  </a:lnTo>
                  <a:lnTo>
                    <a:pt x="3295151" y="276975"/>
                  </a:lnTo>
                  <a:lnTo>
                    <a:pt x="3298634" y="277067"/>
                  </a:lnTo>
                  <a:lnTo>
                    <a:pt x="3302118" y="278079"/>
                  </a:lnTo>
                  <a:lnTo>
                    <a:pt x="3305601" y="278036"/>
                  </a:lnTo>
                  <a:lnTo>
                    <a:pt x="3309084" y="277993"/>
                  </a:lnTo>
                  <a:lnTo>
                    <a:pt x="3312567" y="277951"/>
                  </a:lnTo>
                  <a:lnTo>
                    <a:pt x="3316051" y="277909"/>
                  </a:lnTo>
                  <a:lnTo>
                    <a:pt x="3319534" y="280997"/>
                  </a:lnTo>
                  <a:lnTo>
                    <a:pt x="3323017" y="281083"/>
                  </a:lnTo>
                  <a:lnTo>
                    <a:pt x="3326500" y="281169"/>
                  </a:lnTo>
                  <a:lnTo>
                    <a:pt x="3329984" y="285023"/>
                  </a:lnTo>
                  <a:lnTo>
                    <a:pt x="3333467" y="285154"/>
                  </a:lnTo>
                  <a:lnTo>
                    <a:pt x="3336950" y="285284"/>
                  </a:lnTo>
                  <a:lnTo>
                    <a:pt x="3340433" y="289173"/>
                  </a:lnTo>
                  <a:lnTo>
                    <a:pt x="3343917" y="288897"/>
                  </a:lnTo>
                  <a:lnTo>
                    <a:pt x="3347400" y="288621"/>
                  </a:lnTo>
                  <a:lnTo>
                    <a:pt x="3350883" y="288346"/>
                  </a:lnTo>
                  <a:lnTo>
                    <a:pt x="3354366" y="288070"/>
                  </a:lnTo>
                  <a:lnTo>
                    <a:pt x="3357850" y="292397"/>
                  </a:lnTo>
                  <a:lnTo>
                    <a:pt x="3361333" y="292368"/>
                  </a:lnTo>
                  <a:lnTo>
                    <a:pt x="3364816" y="292339"/>
                  </a:lnTo>
                  <a:lnTo>
                    <a:pt x="3368299" y="292311"/>
                  </a:lnTo>
                  <a:lnTo>
                    <a:pt x="3371783" y="292282"/>
                  </a:lnTo>
                  <a:lnTo>
                    <a:pt x="3375266" y="292253"/>
                  </a:lnTo>
                  <a:lnTo>
                    <a:pt x="3378749" y="292287"/>
                  </a:lnTo>
                  <a:lnTo>
                    <a:pt x="3382232" y="292355"/>
                  </a:lnTo>
                  <a:lnTo>
                    <a:pt x="3385716" y="292424"/>
                  </a:lnTo>
                  <a:lnTo>
                    <a:pt x="3389199" y="298447"/>
                  </a:lnTo>
                  <a:lnTo>
                    <a:pt x="3392682" y="298319"/>
                  </a:lnTo>
                  <a:lnTo>
                    <a:pt x="3396165" y="313188"/>
                  </a:lnTo>
                  <a:lnTo>
                    <a:pt x="3399649" y="313012"/>
                  </a:lnTo>
                  <a:lnTo>
                    <a:pt x="3403132" y="312835"/>
                  </a:lnTo>
                  <a:lnTo>
                    <a:pt x="3406615" y="315370"/>
                  </a:lnTo>
                  <a:lnTo>
                    <a:pt x="3410098" y="315408"/>
                  </a:lnTo>
                  <a:lnTo>
                    <a:pt x="3413582" y="315446"/>
                  </a:lnTo>
                  <a:lnTo>
                    <a:pt x="3417065" y="322420"/>
                  </a:lnTo>
                  <a:lnTo>
                    <a:pt x="3420548" y="322284"/>
                  </a:lnTo>
                  <a:lnTo>
                    <a:pt x="3424031" y="322149"/>
                  </a:lnTo>
                  <a:lnTo>
                    <a:pt x="3427515" y="322303"/>
                  </a:lnTo>
                  <a:lnTo>
                    <a:pt x="3430998" y="322250"/>
                  </a:lnTo>
                  <a:lnTo>
                    <a:pt x="3434481" y="322198"/>
                  </a:lnTo>
                  <a:lnTo>
                    <a:pt x="3437964" y="323890"/>
                  </a:lnTo>
                  <a:lnTo>
                    <a:pt x="3441447" y="323756"/>
                  </a:lnTo>
                  <a:lnTo>
                    <a:pt x="3444931" y="325081"/>
                  </a:lnTo>
                  <a:lnTo>
                    <a:pt x="3448414" y="324906"/>
                  </a:lnTo>
                  <a:lnTo>
                    <a:pt x="3451897" y="324731"/>
                  </a:lnTo>
                  <a:lnTo>
                    <a:pt x="3455380" y="330604"/>
                  </a:lnTo>
                  <a:lnTo>
                    <a:pt x="3458864" y="330351"/>
                  </a:lnTo>
                  <a:lnTo>
                    <a:pt x="3462347" y="330098"/>
                  </a:lnTo>
                  <a:lnTo>
                    <a:pt x="3465830" y="332117"/>
                  </a:lnTo>
                  <a:lnTo>
                    <a:pt x="3469313" y="331865"/>
                  </a:lnTo>
                  <a:lnTo>
                    <a:pt x="3472797" y="331613"/>
                  </a:lnTo>
                  <a:lnTo>
                    <a:pt x="3476280" y="335089"/>
                  </a:lnTo>
                  <a:lnTo>
                    <a:pt x="3479763" y="334839"/>
                  </a:lnTo>
                  <a:lnTo>
                    <a:pt x="3483246" y="334590"/>
                  </a:lnTo>
                  <a:lnTo>
                    <a:pt x="3483246" y="334695"/>
                  </a:lnTo>
                  <a:lnTo>
                    <a:pt x="3483246" y="334801"/>
                  </a:lnTo>
                  <a:lnTo>
                    <a:pt x="3483246" y="334906"/>
                  </a:lnTo>
                  <a:lnTo>
                    <a:pt x="3483246" y="335011"/>
                  </a:lnTo>
                  <a:lnTo>
                    <a:pt x="3483246" y="335116"/>
                  </a:lnTo>
                  <a:lnTo>
                    <a:pt x="3483246" y="335222"/>
                  </a:lnTo>
                  <a:lnTo>
                    <a:pt x="3483246" y="335327"/>
                  </a:lnTo>
                  <a:lnTo>
                    <a:pt x="3483246" y="335432"/>
                  </a:lnTo>
                  <a:lnTo>
                    <a:pt x="3483246" y="335537"/>
                  </a:lnTo>
                  <a:lnTo>
                    <a:pt x="3483246" y="335642"/>
                  </a:lnTo>
                  <a:lnTo>
                    <a:pt x="3483246" y="335746"/>
                  </a:lnTo>
                  <a:lnTo>
                    <a:pt x="3483246" y="335851"/>
                  </a:lnTo>
                  <a:lnTo>
                    <a:pt x="3483246" y="335956"/>
                  </a:lnTo>
                  <a:lnTo>
                    <a:pt x="3483246" y="336061"/>
                  </a:lnTo>
                  <a:lnTo>
                    <a:pt x="3483246" y="336165"/>
                  </a:lnTo>
                  <a:lnTo>
                    <a:pt x="3483246" y="336270"/>
                  </a:lnTo>
                  <a:lnTo>
                    <a:pt x="3483246" y="336374"/>
                  </a:lnTo>
                  <a:lnTo>
                    <a:pt x="3483246" y="336479"/>
                  </a:lnTo>
                  <a:lnTo>
                    <a:pt x="3483246" y="336583"/>
                  </a:lnTo>
                  <a:lnTo>
                    <a:pt x="3483246" y="336687"/>
                  </a:lnTo>
                  <a:lnTo>
                    <a:pt x="3483246" y="336792"/>
                  </a:lnTo>
                  <a:lnTo>
                    <a:pt x="3483246" y="336896"/>
                  </a:lnTo>
                  <a:lnTo>
                    <a:pt x="3483246" y="337000"/>
                  </a:lnTo>
                  <a:lnTo>
                    <a:pt x="3483246" y="337104"/>
                  </a:lnTo>
                  <a:lnTo>
                    <a:pt x="3483246" y="337208"/>
                  </a:lnTo>
                  <a:lnTo>
                    <a:pt x="3483246" y="337312"/>
                  </a:lnTo>
                  <a:lnTo>
                    <a:pt x="3483246" y="337416"/>
                  </a:lnTo>
                  <a:lnTo>
                    <a:pt x="3483246" y="337520"/>
                  </a:lnTo>
                  <a:lnTo>
                    <a:pt x="3483246" y="337623"/>
                  </a:lnTo>
                  <a:lnTo>
                    <a:pt x="3483246" y="337727"/>
                  </a:lnTo>
                  <a:lnTo>
                    <a:pt x="3483246" y="337831"/>
                  </a:lnTo>
                  <a:lnTo>
                    <a:pt x="3483246" y="337934"/>
                  </a:lnTo>
                  <a:lnTo>
                    <a:pt x="3483246" y="338038"/>
                  </a:lnTo>
                  <a:lnTo>
                    <a:pt x="3483246" y="338141"/>
                  </a:lnTo>
                  <a:lnTo>
                    <a:pt x="3483246" y="338245"/>
                  </a:lnTo>
                  <a:lnTo>
                    <a:pt x="3483246" y="338348"/>
                  </a:lnTo>
                  <a:lnTo>
                    <a:pt x="3483246" y="338451"/>
                  </a:lnTo>
                  <a:lnTo>
                    <a:pt x="3483246" y="338555"/>
                  </a:lnTo>
                  <a:lnTo>
                    <a:pt x="3483246" y="338658"/>
                  </a:lnTo>
                  <a:lnTo>
                    <a:pt x="3483246" y="338761"/>
                  </a:lnTo>
                  <a:lnTo>
                    <a:pt x="3483246" y="338864"/>
                  </a:lnTo>
                  <a:lnTo>
                    <a:pt x="3483246" y="338967"/>
                  </a:lnTo>
                  <a:lnTo>
                    <a:pt x="3483246" y="339070"/>
                  </a:lnTo>
                  <a:lnTo>
                    <a:pt x="3483246" y="339173"/>
                  </a:lnTo>
                  <a:lnTo>
                    <a:pt x="3483246" y="339276"/>
                  </a:lnTo>
                  <a:lnTo>
                    <a:pt x="3483246" y="339378"/>
                  </a:lnTo>
                  <a:lnTo>
                    <a:pt x="3483246" y="339481"/>
                  </a:lnTo>
                  <a:lnTo>
                    <a:pt x="3483246" y="339584"/>
                  </a:lnTo>
                  <a:lnTo>
                    <a:pt x="3483246" y="339686"/>
                  </a:lnTo>
                  <a:lnTo>
                    <a:pt x="3483246" y="339789"/>
                  </a:lnTo>
                  <a:lnTo>
                    <a:pt x="3483246" y="339891"/>
                  </a:lnTo>
                  <a:lnTo>
                    <a:pt x="3483246" y="339994"/>
                  </a:lnTo>
                  <a:lnTo>
                    <a:pt x="3483246" y="340096"/>
                  </a:lnTo>
                  <a:lnTo>
                    <a:pt x="3483246" y="340198"/>
                  </a:lnTo>
                  <a:lnTo>
                    <a:pt x="3483246" y="340300"/>
                  </a:lnTo>
                  <a:lnTo>
                    <a:pt x="3483246" y="340403"/>
                  </a:lnTo>
                  <a:lnTo>
                    <a:pt x="3483246" y="340505"/>
                  </a:lnTo>
                  <a:lnTo>
                    <a:pt x="3483246" y="340607"/>
                  </a:lnTo>
                  <a:lnTo>
                    <a:pt x="3483246" y="340709"/>
                  </a:lnTo>
                  <a:lnTo>
                    <a:pt x="3483246" y="340811"/>
                  </a:lnTo>
                  <a:lnTo>
                    <a:pt x="3483246" y="340913"/>
                  </a:lnTo>
                  <a:lnTo>
                    <a:pt x="3483246" y="341014"/>
                  </a:lnTo>
                  <a:lnTo>
                    <a:pt x="3483246" y="341116"/>
                  </a:lnTo>
                  <a:lnTo>
                    <a:pt x="3483246" y="341218"/>
                  </a:lnTo>
                  <a:lnTo>
                    <a:pt x="3483246" y="341319"/>
                  </a:lnTo>
                  <a:lnTo>
                    <a:pt x="3483246" y="341421"/>
                  </a:lnTo>
                  <a:lnTo>
                    <a:pt x="3483246" y="341523"/>
                  </a:lnTo>
                  <a:lnTo>
                    <a:pt x="3483246" y="341624"/>
                  </a:lnTo>
                  <a:lnTo>
                    <a:pt x="3483246" y="341725"/>
                  </a:lnTo>
                  <a:lnTo>
                    <a:pt x="3483246" y="341827"/>
                  </a:lnTo>
                  <a:lnTo>
                    <a:pt x="3483246" y="341928"/>
                  </a:lnTo>
                  <a:lnTo>
                    <a:pt x="3483246" y="342029"/>
                  </a:lnTo>
                  <a:lnTo>
                    <a:pt x="3483246" y="342131"/>
                  </a:lnTo>
                  <a:lnTo>
                    <a:pt x="3483246" y="342232"/>
                  </a:lnTo>
                  <a:lnTo>
                    <a:pt x="3483246" y="342333"/>
                  </a:lnTo>
                  <a:lnTo>
                    <a:pt x="3483246" y="342434"/>
                  </a:lnTo>
                  <a:lnTo>
                    <a:pt x="3483246" y="342535"/>
                  </a:lnTo>
                  <a:lnTo>
                    <a:pt x="3483246" y="342636"/>
                  </a:lnTo>
                  <a:lnTo>
                    <a:pt x="3483246" y="342736"/>
                  </a:lnTo>
                  <a:lnTo>
                    <a:pt x="3483246" y="342837"/>
                  </a:lnTo>
                  <a:lnTo>
                    <a:pt x="3483246" y="342938"/>
                  </a:lnTo>
                  <a:lnTo>
                    <a:pt x="3483246" y="343039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5055230"/>
              <a:ext cx="3483246" cy="496836"/>
            </a:xfrm>
            <a:custGeom>
              <a:avLst/>
              <a:gdLst/>
              <a:ahLst/>
              <a:cxnLst/>
              <a:rect l="0" t="0" r="0" b="0"/>
              <a:pathLst>
                <a:path w="3483246" h="496836">
                  <a:moveTo>
                    <a:pt x="0" y="496836"/>
                  </a:moveTo>
                  <a:lnTo>
                    <a:pt x="3483" y="376121"/>
                  </a:lnTo>
                  <a:lnTo>
                    <a:pt x="6966" y="263493"/>
                  </a:lnTo>
                  <a:lnTo>
                    <a:pt x="10449" y="248016"/>
                  </a:lnTo>
                  <a:lnTo>
                    <a:pt x="13932" y="172792"/>
                  </a:lnTo>
                  <a:lnTo>
                    <a:pt x="17416" y="100988"/>
                  </a:lnTo>
                  <a:lnTo>
                    <a:pt x="20899" y="198557"/>
                  </a:lnTo>
                  <a:lnTo>
                    <a:pt x="24382" y="153741"/>
                  </a:lnTo>
                  <a:lnTo>
                    <a:pt x="27865" y="110168"/>
                  </a:lnTo>
                  <a:lnTo>
                    <a:pt x="31349" y="158165"/>
                  </a:lnTo>
                  <a:lnTo>
                    <a:pt x="34832" y="124557"/>
                  </a:lnTo>
                  <a:lnTo>
                    <a:pt x="38315" y="91660"/>
                  </a:lnTo>
                  <a:lnTo>
                    <a:pt x="41798" y="71838"/>
                  </a:lnTo>
                  <a:lnTo>
                    <a:pt x="45282" y="41056"/>
                  </a:lnTo>
                  <a:lnTo>
                    <a:pt x="48765" y="108021"/>
                  </a:lnTo>
                  <a:lnTo>
                    <a:pt x="52248" y="83544"/>
                  </a:lnTo>
                  <a:lnTo>
                    <a:pt x="55731" y="59451"/>
                  </a:lnTo>
                  <a:lnTo>
                    <a:pt x="59215" y="45522"/>
                  </a:lnTo>
                  <a:lnTo>
                    <a:pt x="62698" y="22589"/>
                  </a:lnTo>
                  <a:lnTo>
                    <a:pt x="66181" y="0"/>
                  </a:lnTo>
                  <a:lnTo>
                    <a:pt x="69664" y="107155"/>
                  </a:lnTo>
                  <a:lnTo>
                    <a:pt x="73148" y="89947"/>
                  </a:lnTo>
                  <a:lnTo>
                    <a:pt x="76631" y="72930"/>
                  </a:lnTo>
                  <a:lnTo>
                    <a:pt x="80114" y="151386"/>
                  </a:lnTo>
                  <a:lnTo>
                    <a:pt x="83597" y="137914"/>
                  </a:lnTo>
                  <a:lnTo>
                    <a:pt x="87081" y="124557"/>
                  </a:lnTo>
                  <a:lnTo>
                    <a:pt x="90564" y="175990"/>
                  </a:lnTo>
                  <a:lnTo>
                    <a:pt x="94047" y="164826"/>
                  </a:lnTo>
                  <a:lnTo>
                    <a:pt x="97530" y="250352"/>
                  </a:lnTo>
                  <a:lnTo>
                    <a:pt x="101014" y="242192"/>
                  </a:lnTo>
                  <a:lnTo>
                    <a:pt x="104497" y="234074"/>
                  </a:lnTo>
                  <a:lnTo>
                    <a:pt x="107980" y="231557"/>
                  </a:lnTo>
                  <a:lnTo>
                    <a:pt x="111463" y="223670"/>
                  </a:lnTo>
                  <a:lnTo>
                    <a:pt x="114947" y="215822"/>
                  </a:lnTo>
                  <a:lnTo>
                    <a:pt x="118430" y="215653"/>
                  </a:lnTo>
                  <a:lnTo>
                    <a:pt x="121913" y="208069"/>
                  </a:lnTo>
                  <a:lnTo>
                    <a:pt x="125396" y="200520"/>
                  </a:lnTo>
                  <a:lnTo>
                    <a:pt x="128880" y="208172"/>
                  </a:lnTo>
                  <a:lnTo>
                    <a:pt x="132363" y="201033"/>
                  </a:lnTo>
                  <a:lnTo>
                    <a:pt x="135846" y="203049"/>
                  </a:lnTo>
                  <a:lnTo>
                    <a:pt x="139329" y="196166"/>
                  </a:lnTo>
                  <a:lnTo>
                    <a:pt x="142813" y="189313"/>
                  </a:lnTo>
                  <a:lnTo>
                    <a:pt x="146296" y="203554"/>
                  </a:lnTo>
                  <a:lnTo>
                    <a:pt x="149779" y="197172"/>
                  </a:lnTo>
                  <a:lnTo>
                    <a:pt x="153262" y="190815"/>
                  </a:lnTo>
                  <a:lnTo>
                    <a:pt x="156746" y="241235"/>
                  </a:lnTo>
                  <a:lnTo>
                    <a:pt x="160229" y="235980"/>
                  </a:lnTo>
                  <a:lnTo>
                    <a:pt x="163712" y="230743"/>
                  </a:lnTo>
                  <a:lnTo>
                    <a:pt x="167195" y="231519"/>
                  </a:lnTo>
                  <a:lnTo>
                    <a:pt x="170679" y="226420"/>
                  </a:lnTo>
                  <a:lnTo>
                    <a:pt x="174162" y="221338"/>
                  </a:lnTo>
                  <a:lnTo>
                    <a:pt x="177645" y="221124"/>
                  </a:lnTo>
                  <a:lnTo>
                    <a:pt x="181128" y="216153"/>
                  </a:lnTo>
                  <a:lnTo>
                    <a:pt x="184612" y="211198"/>
                  </a:lnTo>
                  <a:lnTo>
                    <a:pt x="188095" y="206258"/>
                  </a:lnTo>
                  <a:lnTo>
                    <a:pt x="191578" y="201334"/>
                  </a:lnTo>
                  <a:lnTo>
                    <a:pt x="195061" y="229663"/>
                  </a:lnTo>
                  <a:lnTo>
                    <a:pt x="198545" y="225264"/>
                  </a:lnTo>
                  <a:lnTo>
                    <a:pt x="202028" y="220877"/>
                  </a:lnTo>
                  <a:lnTo>
                    <a:pt x="205511" y="220699"/>
                  </a:lnTo>
                  <a:lnTo>
                    <a:pt x="208994" y="216395"/>
                  </a:lnTo>
                  <a:lnTo>
                    <a:pt x="212478" y="212103"/>
                  </a:lnTo>
                  <a:lnTo>
                    <a:pt x="215961" y="220198"/>
                  </a:lnTo>
                  <a:lnTo>
                    <a:pt x="219444" y="216096"/>
                  </a:lnTo>
                  <a:lnTo>
                    <a:pt x="222927" y="212004"/>
                  </a:lnTo>
                  <a:lnTo>
                    <a:pt x="226411" y="209962"/>
                  </a:lnTo>
                  <a:lnTo>
                    <a:pt x="229894" y="205917"/>
                  </a:lnTo>
                  <a:lnTo>
                    <a:pt x="233377" y="202917"/>
                  </a:lnTo>
                  <a:lnTo>
                    <a:pt x="236860" y="198905"/>
                  </a:lnTo>
                  <a:lnTo>
                    <a:pt x="240344" y="194904"/>
                  </a:lnTo>
                  <a:lnTo>
                    <a:pt x="243827" y="195130"/>
                  </a:lnTo>
                  <a:lnTo>
                    <a:pt x="247310" y="191198"/>
                  </a:lnTo>
                  <a:lnTo>
                    <a:pt x="250793" y="187276"/>
                  </a:lnTo>
                  <a:lnTo>
                    <a:pt x="254277" y="200654"/>
                  </a:lnTo>
                  <a:lnTo>
                    <a:pt x="257760" y="196946"/>
                  </a:lnTo>
                  <a:lnTo>
                    <a:pt x="261243" y="193247"/>
                  </a:lnTo>
                  <a:lnTo>
                    <a:pt x="264726" y="194444"/>
                  </a:lnTo>
                  <a:lnTo>
                    <a:pt x="268210" y="190815"/>
                  </a:lnTo>
                  <a:lnTo>
                    <a:pt x="271693" y="192982"/>
                  </a:lnTo>
                  <a:lnTo>
                    <a:pt x="275176" y="189430"/>
                  </a:lnTo>
                  <a:lnTo>
                    <a:pt x="278659" y="185886"/>
                  </a:lnTo>
                  <a:lnTo>
                    <a:pt x="282143" y="191820"/>
                  </a:lnTo>
                  <a:lnTo>
                    <a:pt x="285626" y="188388"/>
                  </a:lnTo>
                  <a:lnTo>
                    <a:pt x="289109" y="184963"/>
                  </a:lnTo>
                  <a:lnTo>
                    <a:pt x="292592" y="183428"/>
                  </a:lnTo>
                  <a:lnTo>
                    <a:pt x="296075" y="180036"/>
                  </a:lnTo>
                  <a:lnTo>
                    <a:pt x="299559" y="176651"/>
                  </a:lnTo>
                  <a:lnTo>
                    <a:pt x="303042" y="187972"/>
                  </a:lnTo>
                  <a:lnTo>
                    <a:pt x="306525" y="184740"/>
                  </a:lnTo>
                  <a:lnTo>
                    <a:pt x="310008" y="181514"/>
                  </a:lnTo>
                  <a:lnTo>
                    <a:pt x="313492" y="179194"/>
                  </a:lnTo>
                  <a:lnTo>
                    <a:pt x="316975" y="175990"/>
                  </a:lnTo>
                  <a:lnTo>
                    <a:pt x="320458" y="175507"/>
                  </a:lnTo>
                  <a:lnTo>
                    <a:pt x="323941" y="172340"/>
                  </a:lnTo>
                  <a:lnTo>
                    <a:pt x="327425" y="169179"/>
                  </a:lnTo>
                  <a:lnTo>
                    <a:pt x="330908" y="167857"/>
                  </a:lnTo>
                  <a:lnTo>
                    <a:pt x="334391" y="164724"/>
                  </a:lnTo>
                  <a:lnTo>
                    <a:pt x="337874" y="161597"/>
                  </a:lnTo>
                  <a:lnTo>
                    <a:pt x="341358" y="158477"/>
                  </a:lnTo>
                  <a:lnTo>
                    <a:pt x="344841" y="155363"/>
                  </a:lnTo>
                  <a:lnTo>
                    <a:pt x="348324" y="152255"/>
                  </a:lnTo>
                  <a:lnTo>
                    <a:pt x="351807" y="149153"/>
                  </a:lnTo>
                  <a:lnTo>
                    <a:pt x="355291" y="146057"/>
                  </a:lnTo>
                  <a:lnTo>
                    <a:pt x="358774" y="142968"/>
                  </a:lnTo>
                  <a:lnTo>
                    <a:pt x="362257" y="139884"/>
                  </a:lnTo>
                  <a:lnTo>
                    <a:pt x="365740" y="136807"/>
                  </a:lnTo>
                  <a:lnTo>
                    <a:pt x="369224" y="136695"/>
                  </a:lnTo>
                  <a:lnTo>
                    <a:pt x="372707" y="133651"/>
                  </a:lnTo>
                  <a:lnTo>
                    <a:pt x="376190" y="130614"/>
                  </a:lnTo>
                  <a:lnTo>
                    <a:pt x="379673" y="127583"/>
                  </a:lnTo>
                  <a:lnTo>
                    <a:pt x="383157" y="124557"/>
                  </a:lnTo>
                  <a:lnTo>
                    <a:pt x="386640" y="121537"/>
                  </a:lnTo>
                  <a:lnTo>
                    <a:pt x="390123" y="125544"/>
                  </a:lnTo>
                  <a:lnTo>
                    <a:pt x="393606" y="122585"/>
                  </a:lnTo>
                  <a:lnTo>
                    <a:pt x="397090" y="119632"/>
                  </a:lnTo>
                  <a:lnTo>
                    <a:pt x="400573" y="142010"/>
                  </a:lnTo>
                  <a:lnTo>
                    <a:pt x="404056" y="139241"/>
                  </a:lnTo>
                  <a:lnTo>
                    <a:pt x="407539" y="136477"/>
                  </a:lnTo>
                  <a:lnTo>
                    <a:pt x="411023" y="133718"/>
                  </a:lnTo>
                  <a:lnTo>
                    <a:pt x="414506" y="130964"/>
                  </a:lnTo>
                  <a:lnTo>
                    <a:pt x="417989" y="130912"/>
                  </a:lnTo>
                  <a:lnTo>
                    <a:pt x="421472" y="128185"/>
                  </a:lnTo>
                  <a:lnTo>
                    <a:pt x="424956" y="125463"/>
                  </a:lnTo>
                  <a:lnTo>
                    <a:pt x="428439" y="123654"/>
                  </a:lnTo>
                  <a:lnTo>
                    <a:pt x="431922" y="120947"/>
                  </a:lnTo>
                  <a:lnTo>
                    <a:pt x="435405" y="118245"/>
                  </a:lnTo>
                  <a:lnTo>
                    <a:pt x="438889" y="118296"/>
                  </a:lnTo>
                  <a:lnTo>
                    <a:pt x="442372" y="115621"/>
                  </a:lnTo>
                  <a:lnTo>
                    <a:pt x="445855" y="112950"/>
                  </a:lnTo>
                  <a:lnTo>
                    <a:pt x="449338" y="115763"/>
                  </a:lnTo>
                  <a:lnTo>
                    <a:pt x="452822" y="113134"/>
                  </a:lnTo>
                  <a:lnTo>
                    <a:pt x="456305" y="112323"/>
                  </a:lnTo>
                  <a:lnTo>
                    <a:pt x="459788" y="109714"/>
                  </a:lnTo>
                  <a:lnTo>
                    <a:pt x="463271" y="107110"/>
                  </a:lnTo>
                  <a:lnTo>
                    <a:pt x="466755" y="109049"/>
                  </a:lnTo>
                  <a:lnTo>
                    <a:pt x="470238" y="106480"/>
                  </a:lnTo>
                  <a:lnTo>
                    <a:pt x="473721" y="103914"/>
                  </a:lnTo>
                  <a:lnTo>
                    <a:pt x="477204" y="109403"/>
                  </a:lnTo>
                  <a:lnTo>
                    <a:pt x="480688" y="106891"/>
                  </a:lnTo>
                  <a:lnTo>
                    <a:pt x="484171" y="104384"/>
                  </a:lnTo>
                  <a:lnTo>
                    <a:pt x="487654" y="103655"/>
                  </a:lnTo>
                  <a:lnTo>
                    <a:pt x="491137" y="101165"/>
                  </a:lnTo>
                  <a:lnTo>
                    <a:pt x="494621" y="98680"/>
                  </a:lnTo>
                  <a:lnTo>
                    <a:pt x="498104" y="105267"/>
                  </a:lnTo>
                  <a:lnTo>
                    <a:pt x="501587" y="103148"/>
                  </a:lnTo>
                  <a:lnTo>
                    <a:pt x="505070" y="101850"/>
                  </a:lnTo>
                  <a:lnTo>
                    <a:pt x="508554" y="99437"/>
                  </a:lnTo>
                  <a:lnTo>
                    <a:pt x="512037" y="97027"/>
                  </a:lnTo>
                  <a:lnTo>
                    <a:pt x="515520" y="100649"/>
                  </a:lnTo>
                  <a:lnTo>
                    <a:pt x="519003" y="98278"/>
                  </a:lnTo>
                  <a:lnTo>
                    <a:pt x="522487" y="95911"/>
                  </a:lnTo>
                  <a:lnTo>
                    <a:pt x="525970" y="99488"/>
                  </a:lnTo>
                  <a:lnTo>
                    <a:pt x="529453" y="97159"/>
                  </a:lnTo>
                  <a:lnTo>
                    <a:pt x="532936" y="94833"/>
                  </a:lnTo>
                  <a:lnTo>
                    <a:pt x="536420" y="95041"/>
                  </a:lnTo>
                  <a:lnTo>
                    <a:pt x="539903" y="92735"/>
                  </a:lnTo>
                  <a:lnTo>
                    <a:pt x="543386" y="91277"/>
                  </a:lnTo>
                  <a:lnTo>
                    <a:pt x="546869" y="88981"/>
                  </a:lnTo>
                  <a:lnTo>
                    <a:pt x="550353" y="86689"/>
                  </a:lnTo>
                  <a:lnTo>
                    <a:pt x="553836" y="87795"/>
                  </a:lnTo>
                  <a:lnTo>
                    <a:pt x="557319" y="85526"/>
                  </a:lnTo>
                  <a:lnTo>
                    <a:pt x="560802" y="83261"/>
                  </a:lnTo>
                  <a:lnTo>
                    <a:pt x="564286" y="82699"/>
                  </a:lnTo>
                  <a:lnTo>
                    <a:pt x="567769" y="80448"/>
                  </a:lnTo>
                  <a:lnTo>
                    <a:pt x="571252" y="78200"/>
                  </a:lnTo>
                  <a:lnTo>
                    <a:pt x="574735" y="81045"/>
                  </a:lnTo>
                  <a:lnTo>
                    <a:pt x="578218" y="78827"/>
                  </a:lnTo>
                  <a:lnTo>
                    <a:pt x="581702" y="76613"/>
                  </a:lnTo>
                  <a:lnTo>
                    <a:pt x="585185" y="83544"/>
                  </a:lnTo>
                  <a:lnTo>
                    <a:pt x="588668" y="81377"/>
                  </a:lnTo>
                  <a:lnTo>
                    <a:pt x="592151" y="83276"/>
                  </a:lnTo>
                  <a:lnTo>
                    <a:pt x="595635" y="81133"/>
                  </a:lnTo>
                  <a:lnTo>
                    <a:pt x="599118" y="78994"/>
                  </a:lnTo>
                  <a:lnTo>
                    <a:pt x="602601" y="89510"/>
                  </a:lnTo>
                  <a:lnTo>
                    <a:pt x="606084" y="87432"/>
                  </a:lnTo>
                  <a:lnTo>
                    <a:pt x="609568" y="85357"/>
                  </a:lnTo>
                  <a:lnTo>
                    <a:pt x="613051" y="87134"/>
                  </a:lnTo>
                  <a:lnTo>
                    <a:pt x="616534" y="85081"/>
                  </a:lnTo>
                  <a:lnTo>
                    <a:pt x="620017" y="83031"/>
                  </a:lnTo>
                  <a:lnTo>
                    <a:pt x="623501" y="81755"/>
                  </a:lnTo>
                  <a:lnTo>
                    <a:pt x="626984" y="79714"/>
                  </a:lnTo>
                  <a:lnTo>
                    <a:pt x="630467" y="77676"/>
                  </a:lnTo>
                  <a:lnTo>
                    <a:pt x="633950" y="76418"/>
                  </a:lnTo>
                  <a:lnTo>
                    <a:pt x="637434" y="74388"/>
                  </a:lnTo>
                  <a:lnTo>
                    <a:pt x="640917" y="80050"/>
                  </a:lnTo>
                  <a:lnTo>
                    <a:pt x="644400" y="78057"/>
                  </a:lnTo>
                  <a:lnTo>
                    <a:pt x="647883" y="76067"/>
                  </a:lnTo>
                  <a:lnTo>
                    <a:pt x="651367" y="74079"/>
                  </a:lnTo>
                  <a:lnTo>
                    <a:pt x="654850" y="72094"/>
                  </a:lnTo>
                  <a:lnTo>
                    <a:pt x="658333" y="70112"/>
                  </a:lnTo>
                  <a:lnTo>
                    <a:pt x="661816" y="76475"/>
                  </a:lnTo>
                  <a:lnTo>
                    <a:pt x="665300" y="74531"/>
                  </a:lnTo>
                  <a:lnTo>
                    <a:pt x="668783" y="72589"/>
                  </a:lnTo>
                  <a:lnTo>
                    <a:pt x="672266" y="73639"/>
                  </a:lnTo>
                  <a:lnTo>
                    <a:pt x="675749" y="71714"/>
                  </a:lnTo>
                  <a:lnTo>
                    <a:pt x="679233" y="69791"/>
                  </a:lnTo>
                  <a:lnTo>
                    <a:pt x="682716" y="67871"/>
                  </a:lnTo>
                  <a:lnTo>
                    <a:pt x="686199" y="65953"/>
                  </a:lnTo>
                  <a:lnTo>
                    <a:pt x="689682" y="67788"/>
                  </a:lnTo>
                  <a:lnTo>
                    <a:pt x="693166" y="65889"/>
                  </a:lnTo>
                  <a:lnTo>
                    <a:pt x="696649" y="63992"/>
                  </a:lnTo>
                  <a:lnTo>
                    <a:pt x="700132" y="65085"/>
                  </a:lnTo>
                  <a:lnTo>
                    <a:pt x="703615" y="63205"/>
                  </a:lnTo>
                  <a:lnTo>
                    <a:pt x="707099" y="61326"/>
                  </a:lnTo>
                  <a:lnTo>
                    <a:pt x="710582" y="65369"/>
                  </a:lnTo>
                  <a:lnTo>
                    <a:pt x="714065" y="63517"/>
                  </a:lnTo>
                  <a:lnTo>
                    <a:pt x="717548" y="61667"/>
                  </a:lnTo>
                  <a:lnTo>
                    <a:pt x="721032" y="69205"/>
                  </a:lnTo>
                  <a:lnTo>
                    <a:pt x="724515" y="67394"/>
                  </a:lnTo>
                  <a:lnTo>
                    <a:pt x="727998" y="75344"/>
                  </a:lnTo>
                  <a:lnTo>
                    <a:pt x="731481" y="73817"/>
                  </a:lnTo>
                  <a:lnTo>
                    <a:pt x="734965" y="72293"/>
                  </a:lnTo>
                  <a:lnTo>
                    <a:pt x="738448" y="80733"/>
                  </a:lnTo>
                  <a:lnTo>
                    <a:pt x="741931" y="79005"/>
                  </a:lnTo>
                  <a:lnTo>
                    <a:pt x="745414" y="77280"/>
                  </a:lnTo>
                  <a:lnTo>
                    <a:pt x="748898" y="75556"/>
                  </a:lnTo>
                  <a:lnTo>
                    <a:pt x="752381" y="73835"/>
                  </a:lnTo>
                  <a:lnTo>
                    <a:pt x="755864" y="72115"/>
                  </a:lnTo>
                  <a:lnTo>
                    <a:pt x="759347" y="70398"/>
                  </a:lnTo>
                  <a:lnTo>
                    <a:pt x="762831" y="68682"/>
                  </a:lnTo>
                  <a:lnTo>
                    <a:pt x="766314" y="66968"/>
                  </a:lnTo>
                  <a:lnTo>
                    <a:pt x="769797" y="65929"/>
                  </a:lnTo>
                  <a:lnTo>
                    <a:pt x="773280" y="64222"/>
                  </a:lnTo>
                  <a:lnTo>
                    <a:pt x="776764" y="65243"/>
                  </a:lnTo>
                  <a:lnTo>
                    <a:pt x="780247" y="63789"/>
                  </a:lnTo>
                  <a:lnTo>
                    <a:pt x="783730" y="62338"/>
                  </a:lnTo>
                  <a:lnTo>
                    <a:pt x="787213" y="70663"/>
                  </a:lnTo>
                  <a:lnTo>
                    <a:pt x="790697" y="69009"/>
                  </a:lnTo>
                  <a:lnTo>
                    <a:pt x="794180" y="67357"/>
                  </a:lnTo>
                  <a:lnTo>
                    <a:pt x="797663" y="67001"/>
                  </a:lnTo>
                  <a:lnTo>
                    <a:pt x="801146" y="65356"/>
                  </a:lnTo>
                  <a:lnTo>
                    <a:pt x="804630" y="63713"/>
                  </a:lnTo>
                  <a:lnTo>
                    <a:pt x="808113" y="69753"/>
                  </a:lnTo>
                  <a:lnTo>
                    <a:pt x="811596" y="68138"/>
                  </a:lnTo>
                  <a:lnTo>
                    <a:pt x="815079" y="84127"/>
                  </a:lnTo>
                  <a:lnTo>
                    <a:pt x="818563" y="82573"/>
                  </a:lnTo>
                  <a:lnTo>
                    <a:pt x="822046" y="81020"/>
                  </a:lnTo>
                  <a:lnTo>
                    <a:pt x="825529" y="80642"/>
                  </a:lnTo>
                  <a:lnTo>
                    <a:pt x="829012" y="79096"/>
                  </a:lnTo>
                  <a:lnTo>
                    <a:pt x="832496" y="77552"/>
                  </a:lnTo>
                  <a:lnTo>
                    <a:pt x="835979" y="77187"/>
                  </a:lnTo>
                  <a:lnTo>
                    <a:pt x="839462" y="75650"/>
                  </a:lnTo>
                  <a:lnTo>
                    <a:pt x="842945" y="74114"/>
                  </a:lnTo>
                  <a:lnTo>
                    <a:pt x="846429" y="78422"/>
                  </a:lnTo>
                  <a:lnTo>
                    <a:pt x="849912" y="76908"/>
                  </a:lnTo>
                  <a:lnTo>
                    <a:pt x="853395" y="75395"/>
                  </a:lnTo>
                  <a:lnTo>
                    <a:pt x="856878" y="80748"/>
                  </a:lnTo>
                  <a:lnTo>
                    <a:pt x="860361" y="79260"/>
                  </a:lnTo>
                  <a:lnTo>
                    <a:pt x="863845" y="83910"/>
                  </a:lnTo>
                  <a:lnTo>
                    <a:pt x="867328" y="82444"/>
                  </a:lnTo>
                  <a:lnTo>
                    <a:pt x="870811" y="80978"/>
                  </a:lnTo>
                  <a:lnTo>
                    <a:pt x="874294" y="83906"/>
                  </a:lnTo>
                  <a:lnTo>
                    <a:pt x="877778" y="82457"/>
                  </a:lnTo>
                  <a:lnTo>
                    <a:pt x="881261" y="81009"/>
                  </a:lnTo>
                  <a:lnTo>
                    <a:pt x="884744" y="81743"/>
                  </a:lnTo>
                  <a:lnTo>
                    <a:pt x="888227" y="80304"/>
                  </a:lnTo>
                  <a:lnTo>
                    <a:pt x="891711" y="78867"/>
                  </a:lnTo>
                  <a:lnTo>
                    <a:pt x="895194" y="77977"/>
                  </a:lnTo>
                  <a:lnTo>
                    <a:pt x="898677" y="76544"/>
                  </a:lnTo>
                  <a:lnTo>
                    <a:pt x="902160" y="75112"/>
                  </a:lnTo>
                  <a:lnTo>
                    <a:pt x="905644" y="74232"/>
                  </a:lnTo>
                  <a:lnTo>
                    <a:pt x="909127" y="72805"/>
                  </a:lnTo>
                  <a:lnTo>
                    <a:pt x="912610" y="73029"/>
                  </a:lnTo>
                  <a:lnTo>
                    <a:pt x="916093" y="71609"/>
                  </a:lnTo>
                  <a:lnTo>
                    <a:pt x="919577" y="70190"/>
                  </a:lnTo>
                  <a:lnTo>
                    <a:pt x="923060" y="70973"/>
                  </a:lnTo>
                  <a:lnTo>
                    <a:pt x="926543" y="69564"/>
                  </a:lnTo>
                  <a:lnTo>
                    <a:pt x="930026" y="68155"/>
                  </a:lnTo>
                  <a:lnTo>
                    <a:pt x="933510" y="67849"/>
                  </a:lnTo>
                  <a:lnTo>
                    <a:pt x="936993" y="66446"/>
                  </a:lnTo>
                  <a:lnTo>
                    <a:pt x="940476" y="65044"/>
                  </a:lnTo>
                  <a:lnTo>
                    <a:pt x="943959" y="83207"/>
                  </a:lnTo>
                  <a:lnTo>
                    <a:pt x="947443" y="81863"/>
                  </a:lnTo>
                  <a:lnTo>
                    <a:pt x="950926" y="84043"/>
                  </a:lnTo>
                  <a:lnTo>
                    <a:pt x="954409" y="82711"/>
                  </a:lnTo>
                  <a:lnTo>
                    <a:pt x="957892" y="81380"/>
                  </a:lnTo>
                  <a:lnTo>
                    <a:pt x="961376" y="84531"/>
                  </a:lnTo>
                  <a:lnTo>
                    <a:pt x="964859" y="83215"/>
                  </a:lnTo>
                  <a:lnTo>
                    <a:pt x="968342" y="81899"/>
                  </a:lnTo>
                  <a:lnTo>
                    <a:pt x="971825" y="81576"/>
                  </a:lnTo>
                  <a:lnTo>
                    <a:pt x="975309" y="80266"/>
                  </a:lnTo>
                  <a:lnTo>
                    <a:pt x="978792" y="78956"/>
                  </a:lnTo>
                  <a:lnTo>
                    <a:pt x="982275" y="79632"/>
                  </a:lnTo>
                  <a:lnTo>
                    <a:pt x="985758" y="78330"/>
                  </a:lnTo>
                  <a:lnTo>
                    <a:pt x="989242" y="77030"/>
                  </a:lnTo>
                  <a:lnTo>
                    <a:pt x="992725" y="80161"/>
                  </a:lnTo>
                  <a:lnTo>
                    <a:pt x="996208" y="78875"/>
                  </a:lnTo>
                  <a:lnTo>
                    <a:pt x="999691" y="78078"/>
                  </a:lnTo>
                  <a:lnTo>
                    <a:pt x="1003175" y="76795"/>
                  </a:lnTo>
                  <a:lnTo>
                    <a:pt x="1006658" y="75513"/>
                  </a:lnTo>
                  <a:lnTo>
                    <a:pt x="1010141" y="74724"/>
                  </a:lnTo>
                  <a:lnTo>
                    <a:pt x="1013624" y="73445"/>
                  </a:lnTo>
                  <a:lnTo>
                    <a:pt x="1017108" y="72168"/>
                  </a:lnTo>
                  <a:lnTo>
                    <a:pt x="1020591" y="71879"/>
                  </a:lnTo>
                  <a:lnTo>
                    <a:pt x="1024074" y="70606"/>
                  </a:lnTo>
                  <a:lnTo>
                    <a:pt x="1027557" y="69335"/>
                  </a:lnTo>
                  <a:lnTo>
                    <a:pt x="1031041" y="68560"/>
                  </a:lnTo>
                  <a:lnTo>
                    <a:pt x="1034524" y="67291"/>
                  </a:lnTo>
                  <a:lnTo>
                    <a:pt x="1038007" y="66024"/>
                  </a:lnTo>
                  <a:lnTo>
                    <a:pt x="1041490" y="65256"/>
                  </a:lnTo>
                  <a:lnTo>
                    <a:pt x="1044974" y="63992"/>
                  </a:lnTo>
                  <a:lnTo>
                    <a:pt x="1048457" y="72995"/>
                  </a:lnTo>
                  <a:lnTo>
                    <a:pt x="1051940" y="71759"/>
                  </a:lnTo>
                  <a:lnTo>
                    <a:pt x="1055423" y="70523"/>
                  </a:lnTo>
                  <a:lnTo>
                    <a:pt x="1058907" y="76847"/>
                  </a:lnTo>
                  <a:lnTo>
                    <a:pt x="1062390" y="75632"/>
                  </a:lnTo>
                  <a:lnTo>
                    <a:pt x="1065873" y="74419"/>
                  </a:lnTo>
                  <a:lnTo>
                    <a:pt x="1069356" y="75992"/>
                  </a:lnTo>
                  <a:lnTo>
                    <a:pt x="1072840" y="74788"/>
                  </a:lnTo>
                  <a:lnTo>
                    <a:pt x="1076323" y="73584"/>
                  </a:lnTo>
                  <a:lnTo>
                    <a:pt x="1079806" y="77433"/>
                  </a:lnTo>
                  <a:lnTo>
                    <a:pt x="1083289" y="76243"/>
                  </a:lnTo>
                  <a:lnTo>
                    <a:pt x="1086773" y="80456"/>
                  </a:lnTo>
                  <a:lnTo>
                    <a:pt x="1090256" y="79281"/>
                  </a:lnTo>
                  <a:lnTo>
                    <a:pt x="1093739" y="78108"/>
                  </a:lnTo>
                  <a:lnTo>
                    <a:pt x="1097222" y="80925"/>
                  </a:lnTo>
                  <a:lnTo>
                    <a:pt x="1100706" y="79763"/>
                  </a:lnTo>
                  <a:lnTo>
                    <a:pt x="1104189" y="78602"/>
                  </a:lnTo>
                  <a:lnTo>
                    <a:pt x="1107672" y="80515"/>
                  </a:lnTo>
                  <a:lnTo>
                    <a:pt x="1111155" y="79362"/>
                  </a:lnTo>
                  <a:lnTo>
                    <a:pt x="1114639" y="78211"/>
                  </a:lnTo>
                  <a:lnTo>
                    <a:pt x="1118122" y="77499"/>
                  </a:lnTo>
                  <a:lnTo>
                    <a:pt x="1121605" y="76350"/>
                  </a:lnTo>
                  <a:lnTo>
                    <a:pt x="1125088" y="75203"/>
                  </a:lnTo>
                  <a:lnTo>
                    <a:pt x="1128572" y="77556"/>
                  </a:lnTo>
                  <a:lnTo>
                    <a:pt x="1132055" y="76418"/>
                  </a:lnTo>
                  <a:lnTo>
                    <a:pt x="1135538" y="80022"/>
                  </a:lnTo>
                  <a:lnTo>
                    <a:pt x="1139021" y="78897"/>
                  </a:lnTo>
                  <a:lnTo>
                    <a:pt x="1142505" y="77773"/>
                  </a:lnTo>
                  <a:lnTo>
                    <a:pt x="1145988" y="77506"/>
                  </a:lnTo>
                  <a:lnTo>
                    <a:pt x="1149471" y="76385"/>
                  </a:lnTo>
                  <a:lnTo>
                    <a:pt x="1152954" y="75265"/>
                  </a:lnTo>
                  <a:lnTo>
                    <a:pt x="1156437" y="77984"/>
                  </a:lnTo>
                  <a:lnTo>
                    <a:pt x="1159921" y="76875"/>
                  </a:lnTo>
                  <a:lnTo>
                    <a:pt x="1163404" y="75766"/>
                  </a:lnTo>
                  <a:lnTo>
                    <a:pt x="1166887" y="74658"/>
                  </a:lnTo>
                  <a:lnTo>
                    <a:pt x="1170370" y="73551"/>
                  </a:lnTo>
                  <a:lnTo>
                    <a:pt x="1173854" y="72445"/>
                  </a:lnTo>
                  <a:lnTo>
                    <a:pt x="1177337" y="74317"/>
                  </a:lnTo>
                  <a:lnTo>
                    <a:pt x="1180820" y="73219"/>
                  </a:lnTo>
                  <a:lnTo>
                    <a:pt x="1184303" y="75071"/>
                  </a:lnTo>
                  <a:lnTo>
                    <a:pt x="1187787" y="73981"/>
                  </a:lnTo>
                  <a:lnTo>
                    <a:pt x="1191270" y="72891"/>
                  </a:lnTo>
                  <a:lnTo>
                    <a:pt x="1194753" y="75974"/>
                  </a:lnTo>
                  <a:lnTo>
                    <a:pt x="1198236" y="74895"/>
                  </a:lnTo>
                  <a:lnTo>
                    <a:pt x="1201720" y="73818"/>
                  </a:lnTo>
                  <a:lnTo>
                    <a:pt x="1205203" y="79692"/>
                  </a:lnTo>
                  <a:lnTo>
                    <a:pt x="1208686" y="78631"/>
                  </a:lnTo>
                  <a:lnTo>
                    <a:pt x="1212169" y="77571"/>
                  </a:lnTo>
                  <a:lnTo>
                    <a:pt x="1215653" y="76916"/>
                  </a:lnTo>
                  <a:lnTo>
                    <a:pt x="1219136" y="75858"/>
                  </a:lnTo>
                  <a:lnTo>
                    <a:pt x="1222619" y="75206"/>
                  </a:lnTo>
                  <a:lnTo>
                    <a:pt x="1226102" y="74151"/>
                  </a:lnTo>
                  <a:lnTo>
                    <a:pt x="1229586" y="73096"/>
                  </a:lnTo>
                  <a:lnTo>
                    <a:pt x="1233069" y="79649"/>
                  </a:lnTo>
                  <a:lnTo>
                    <a:pt x="1236552" y="78612"/>
                  </a:lnTo>
                  <a:lnTo>
                    <a:pt x="1240035" y="77575"/>
                  </a:lnTo>
                  <a:lnTo>
                    <a:pt x="1243519" y="77330"/>
                  </a:lnTo>
                  <a:lnTo>
                    <a:pt x="1247002" y="76296"/>
                  </a:lnTo>
                  <a:lnTo>
                    <a:pt x="1250485" y="75264"/>
                  </a:lnTo>
                  <a:lnTo>
                    <a:pt x="1253968" y="76599"/>
                  </a:lnTo>
                  <a:lnTo>
                    <a:pt x="1257452" y="75573"/>
                  </a:lnTo>
                  <a:lnTo>
                    <a:pt x="1260935" y="74547"/>
                  </a:lnTo>
                  <a:lnTo>
                    <a:pt x="1264418" y="74704"/>
                  </a:lnTo>
                  <a:lnTo>
                    <a:pt x="1267901" y="73682"/>
                  </a:lnTo>
                  <a:lnTo>
                    <a:pt x="1271385" y="76179"/>
                  </a:lnTo>
                  <a:lnTo>
                    <a:pt x="1274868" y="75167"/>
                  </a:lnTo>
                  <a:lnTo>
                    <a:pt x="1278351" y="74154"/>
                  </a:lnTo>
                  <a:lnTo>
                    <a:pt x="1281834" y="73143"/>
                  </a:lnTo>
                  <a:lnTo>
                    <a:pt x="1285318" y="72132"/>
                  </a:lnTo>
                  <a:lnTo>
                    <a:pt x="1288801" y="71121"/>
                  </a:lnTo>
                  <a:lnTo>
                    <a:pt x="1292284" y="70112"/>
                  </a:lnTo>
                  <a:lnTo>
                    <a:pt x="1295767" y="69103"/>
                  </a:lnTo>
                  <a:lnTo>
                    <a:pt x="1299251" y="68094"/>
                  </a:lnTo>
                  <a:lnTo>
                    <a:pt x="1302734" y="69052"/>
                  </a:lnTo>
                  <a:lnTo>
                    <a:pt x="1306217" y="68049"/>
                  </a:lnTo>
                  <a:lnTo>
                    <a:pt x="1309700" y="67047"/>
                  </a:lnTo>
                  <a:lnTo>
                    <a:pt x="1313184" y="66045"/>
                  </a:lnTo>
                  <a:lnTo>
                    <a:pt x="1316667" y="65044"/>
                  </a:lnTo>
                  <a:lnTo>
                    <a:pt x="1320150" y="64044"/>
                  </a:lnTo>
                  <a:lnTo>
                    <a:pt x="1323633" y="63044"/>
                  </a:lnTo>
                  <a:lnTo>
                    <a:pt x="1327117" y="62045"/>
                  </a:lnTo>
                  <a:lnTo>
                    <a:pt x="1330600" y="63419"/>
                  </a:lnTo>
                  <a:lnTo>
                    <a:pt x="1334083" y="62426"/>
                  </a:lnTo>
                  <a:lnTo>
                    <a:pt x="1337566" y="61433"/>
                  </a:lnTo>
                  <a:lnTo>
                    <a:pt x="1341050" y="62802"/>
                  </a:lnTo>
                  <a:lnTo>
                    <a:pt x="1344533" y="61816"/>
                  </a:lnTo>
                  <a:lnTo>
                    <a:pt x="1348016" y="60830"/>
                  </a:lnTo>
                  <a:lnTo>
                    <a:pt x="1351499" y="67577"/>
                  </a:lnTo>
                  <a:lnTo>
                    <a:pt x="1354983" y="66607"/>
                  </a:lnTo>
                  <a:lnTo>
                    <a:pt x="1358466" y="66779"/>
                  </a:lnTo>
                  <a:lnTo>
                    <a:pt x="1361949" y="65813"/>
                  </a:lnTo>
                  <a:lnTo>
                    <a:pt x="1365432" y="64847"/>
                  </a:lnTo>
                  <a:lnTo>
                    <a:pt x="1368916" y="68037"/>
                  </a:lnTo>
                  <a:lnTo>
                    <a:pt x="1372399" y="67081"/>
                  </a:lnTo>
                  <a:lnTo>
                    <a:pt x="1375882" y="66125"/>
                  </a:lnTo>
                  <a:lnTo>
                    <a:pt x="1379365" y="70741"/>
                  </a:lnTo>
                  <a:lnTo>
                    <a:pt x="1382849" y="69797"/>
                  </a:lnTo>
                  <a:lnTo>
                    <a:pt x="1386332" y="68854"/>
                  </a:lnTo>
                  <a:lnTo>
                    <a:pt x="1389815" y="67911"/>
                  </a:lnTo>
                  <a:lnTo>
                    <a:pt x="1393298" y="66968"/>
                  </a:lnTo>
                  <a:lnTo>
                    <a:pt x="1396782" y="66027"/>
                  </a:lnTo>
                  <a:lnTo>
                    <a:pt x="1400265" y="65826"/>
                  </a:lnTo>
                  <a:lnTo>
                    <a:pt x="1403748" y="64887"/>
                  </a:lnTo>
                  <a:lnTo>
                    <a:pt x="1407231" y="73039"/>
                  </a:lnTo>
                  <a:lnTo>
                    <a:pt x="1410715" y="72246"/>
                  </a:lnTo>
                  <a:lnTo>
                    <a:pt x="1414198" y="71454"/>
                  </a:lnTo>
                  <a:lnTo>
                    <a:pt x="1417681" y="74162"/>
                  </a:lnTo>
                  <a:lnTo>
                    <a:pt x="1421164" y="73250"/>
                  </a:lnTo>
                  <a:lnTo>
                    <a:pt x="1424648" y="72338"/>
                  </a:lnTo>
                  <a:lnTo>
                    <a:pt x="1428131" y="74928"/>
                  </a:lnTo>
                  <a:lnTo>
                    <a:pt x="1431614" y="74023"/>
                  </a:lnTo>
                  <a:lnTo>
                    <a:pt x="1435097" y="73120"/>
                  </a:lnTo>
                  <a:lnTo>
                    <a:pt x="1438580" y="74647"/>
                  </a:lnTo>
                  <a:lnTo>
                    <a:pt x="1442064" y="73749"/>
                  </a:lnTo>
                  <a:lnTo>
                    <a:pt x="1445547" y="72851"/>
                  </a:lnTo>
                  <a:lnTo>
                    <a:pt x="1449030" y="71954"/>
                  </a:lnTo>
                  <a:lnTo>
                    <a:pt x="1452513" y="71057"/>
                  </a:lnTo>
                  <a:lnTo>
                    <a:pt x="1455997" y="70161"/>
                  </a:lnTo>
                  <a:lnTo>
                    <a:pt x="1459480" y="69266"/>
                  </a:lnTo>
                  <a:lnTo>
                    <a:pt x="1462963" y="68371"/>
                  </a:lnTo>
                  <a:lnTo>
                    <a:pt x="1466446" y="70260"/>
                  </a:lnTo>
                  <a:lnTo>
                    <a:pt x="1469930" y="69371"/>
                  </a:lnTo>
                  <a:lnTo>
                    <a:pt x="1473413" y="68483"/>
                  </a:lnTo>
                  <a:lnTo>
                    <a:pt x="1476896" y="71384"/>
                  </a:lnTo>
                  <a:lnTo>
                    <a:pt x="1480379" y="70503"/>
                  </a:lnTo>
                  <a:lnTo>
                    <a:pt x="1483863" y="69623"/>
                  </a:lnTo>
                  <a:lnTo>
                    <a:pt x="1487346" y="68743"/>
                  </a:lnTo>
                  <a:lnTo>
                    <a:pt x="1490829" y="67864"/>
                  </a:lnTo>
                  <a:lnTo>
                    <a:pt x="1494312" y="69383"/>
                  </a:lnTo>
                  <a:lnTo>
                    <a:pt x="1497796" y="68509"/>
                  </a:lnTo>
                  <a:lnTo>
                    <a:pt x="1501279" y="67636"/>
                  </a:lnTo>
                  <a:lnTo>
                    <a:pt x="1504762" y="67105"/>
                  </a:lnTo>
                  <a:lnTo>
                    <a:pt x="1508245" y="66233"/>
                  </a:lnTo>
                  <a:lnTo>
                    <a:pt x="1511729" y="65362"/>
                  </a:lnTo>
                  <a:lnTo>
                    <a:pt x="1515212" y="64835"/>
                  </a:lnTo>
                  <a:lnTo>
                    <a:pt x="1518695" y="63965"/>
                  </a:lnTo>
                  <a:lnTo>
                    <a:pt x="1522178" y="63096"/>
                  </a:lnTo>
                  <a:lnTo>
                    <a:pt x="1525662" y="69017"/>
                  </a:lnTo>
                  <a:lnTo>
                    <a:pt x="1529145" y="68160"/>
                  </a:lnTo>
                  <a:lnTo>
                    <a:pt x="1532628" y="67304"/>
                  </a:lnTo>
                  <a:lnTo>
                    <a:pt x="1536111" y="68121"/>
                  </a:lnTo>
                  <a:lnTo>
                    <a:pt x="1539595" y="67269"/>
                  </a:lnTo>
                  <a:lnTo>
                    <a:pt x="1543078" y="76859"/>
                  </a:lnTo>
                  <a:lnTo>
                    <a:pt x="1546561" y="76026"/>
                  </a:lnTo>
                  <a:lnTo>
                    <a:pt x="1550044" y="75193"/>
                  </a:lnTo>
                  <a:lnTo>
                    <a:pt x="1553528" y="74360"/>
                  </a:lnTo>
                  <a:lnTo>
                    <a:pt x="1557011" y="73528"/>
                  </a:lnTo>
                  <a:lnTo>
                    <a:pt x="1560494" y="72696"/>
                  </a:lnTo>
                  <a:lnTo>
                    <a:pt x="1563977" y="72507"/>
                  </a:lnTo>
                  <a:lnTo>
                    <a:pt x="1567461" y="71678"/>
                  </a:lnTo>
                  <a:lnTo>
                    <a:pt x="1570944" y="70848"/>
                  </a:lnTo>
                  <a:lnTo>
                    <a:pt x="1574427" y="71625"/>
                  </a:lnTo>
                  <a:lnTo>
                    <a:pt x="1577910" y="70799"/>
                  </a:lnTo>
                  <a:lnTo>
                    <a:pt x="1581394" y="69974"/>
                  </a:lnTo>
                  <a:lnTo>
                    <a:pt x="1584877" y="69149"/>
                  </a:lnTo>
                  <a:lnTo>
                    <a:pt x="1588360" y="68325"/>
                  </a:lnTo>
                  <a:lnTo>
                    <a:pt x="1591843" y="73857"/>
                  </a:lnTo>
                  <a:lnTo>
                    <a:pt x="1595327" y="73044"/>
                  </a:lnTo>
                  <a:lnTo>
                    <a:pt x="1598810" y="72231"/>
                  </a:lnTo>
                  <a:lnTo>
                    <a:pt x="1602293" y="72047"/>
                  </a:lnTo>
                  <a:lnTo>
                    <a:pt x="1605776" y="71237"/>
                  </a:lnTo>
                  <a:lnTo>
                    <a:pt x="1609260" y="70427"/>
                  </a:lnTo>
                  <a:lnTo>
                    <a:pt x="1612743" y="75524"/>
                  </a:lnTo>
                  <a:lnTo>
                    <a:pt x="1616226" y="74724"/>
                  </a:lnTo>
                  <a:lnTo>
                    <a:pt x="1619709" y="73925"/>
                  </a:lnTo>
                  <a:lnTo>
                    <a:pt x="1623193" y="74048"/>
                  </a:lnTo>
                  <a:lnTo>
                    <a:pt x="1626676" y="73251"/>
                  </a:lnTo>
                  <a:lnTo>
                    <a:pt x="1630159" y="72762"/>
                  </a:lnTo>
                  <a:lnTo>
                    <a:pt x="1633642" y="71967"/>
                  </a:lnTo>
                  <a:lnTo>
                    <a:pt x="1637126" y="71171"/>
                  </a:lnTo>
                  <a:lnTo>
                    <a:pt x="1640609" y="71915"/>
                  </a:lnTo>
                  <a:lnTo>
                    <a:pt x="1644092" y="71123"/>
                  </a:lnTo>
                  <a:lnTo>
                    <a:pt x="1647575" y="70331"/>
                  </a:lnTo>
                  <a:lnTo>
                    <a:pt x="1651059" y="71686"/>
                  </a:lnTo>
                  <a:lnTo>
                    <a:pt x="1654542" y="70899"/>
                  </a:lnTo>
                  <a:lnTo>
                    <a:pt x="1658025" y="70112"/>
                  </a:lnTo>
                  <a:lnTo>
                    <a:pt x="1661508" y="72669"/>
                  </a:lnTo>
                  <a:lnTo>
                    <a:pt x="1664992" y="71889"/>
                  </a:lnTo>
                  <a:lnTo>
                    <a:pt x="1668475" y="71108"/>
                  </a:lnTo>
                  <a:lnTo>
                    <a:pt x="1671958" y="70328"/>
                  </a:lnTo>
                  <a:lnTo>
                    <a:pt x="1675441" y="69549"/>
                  </a:lnTo>
                  <a:lnTo>
                    <a:pt x="1678925" y="69073"/>
                  </a:lnTo>
                  <a:lnTo>
                    <a:pt x="1682408" y="68295"/>
                  </a:lnTo>
                  <a:lnTo>
                    <a:pt x="1685891" y="67517"/>
                  </a:lnTo>
                  <a:lnTo>
                    <a:pt x="1689374" y="67044"/>
                  </a:lnTo>
                  <a:lnTo>
                    <a:pt x="1692858" y="66268"/>
                  </a:lnTo>
                  <a:lnTo>
                    <a:pt x="1696341" y="65492"/>
                  </a:lnTo>
                  <a:lnTo>
                    <a:pt x="1699824" y="65327"/>
                  </a:lnTo>
                  <a:lnTo>
                    <a:pt x="1703307" y="64552"/>
                  </a:lnTo>
                  <a:lnTo>
                    <a:pt x="1706791" y="63778"/>
                  </a:lnTo>
                  <a:lnTo>
                    <a:pt x="1710274" y="65746"/>
                  </a:lnTo>
                  <a:lnTo>
                    <a:pt x="1713757" y="64977"/>
                  </a:lnTo>
                  <a:lnTo>
                    <a:pt x="1717240" y="64208"/>
                  </a:lnTo>
                  <a:lnTo>
                    <a:pt x="1720723" y="63545"/>
                  </a:lnTo>
                  <a:lnTo>
                    <a:pt x="1724207" y="62886"/>
                  </a:lnTo>
                  <a:lnTo>
                    <a:pt x="1727690" y="63424"/>
                  </a:lnTo>
                  <a:lnTo>
                    <a:pt x="1731173" y="62659"/>
                  </a:lnTo>
                  <a:lnTo>
                    <a:pt x="1734656" y="61894"/>
                  </a:lnTo>
                  <a:lnTo>
                    <a:pt x="1738140" y="62041"/>
                  </a:lnTo>
                  <a:lnTo>
                    <a:pt x="1741623" y="61279"/>
                  </a:lnTo>
                  <a:lnTo>
                    <a:pt x="1745106" y="60517"/>
                  </a:lnTo>
                  <a:lnTo>
                    <a:pt x="1748589" y="64273"/>
                  </a:lnTo>
                  <a:lnTo>
                    <a:pt x="1752073" y="63518"/>
                  </a:lnTo>
                  <a:lnTo>
                    <a:pt x="1755556" y="62764"/>
                  </a:lnTo>
                  <a:lnTo>
                    <a:pt x="1759039" y="62608"/>
                  </a:lnTo>
                  <a:lnTo>
                    <a:pt x="1762522" y="61856"/>
                  </a:lnTo>
                  <a:lnTo>
                    <a:pt x="1766006" y="62596"/>
                  </a:lnTo>
                  <a:lnTo>
                    <a:pt x="1769489" y="61847"/>
                  </a:lnTo>
                  <a:lnTo>
                    <a:pt x="1772972" y="61097"/>
                  </a:lnTo>
                  <a:lnTo>
                    <a:pt x="1776455" y="62134"/>
                  </a:lnTo>
                  <a:lnTo>
                    <a:pt x="1779939" y="61388"/>
                  </a:lnTo>
                  <a:lnTo>
                    <a:pt x="1783422" y="60642"/>
                  </a:lnTo>
                  <a:lnTo>
                    <a:pt x="1786905" y="68647"/>
                  </a:lnTo>
                  <a:lnTo>
                    <a:pt x="1790388" y="67915"/>
                  </a:lnTo>
                  <a:lnTo>
                    <a:pt x="1793872" y="67183"/>
                  </a:lnTo>
                  <a:lnTo>
                    <a:pt x="1797355" y="71558"/>
                  </a:lnTo>
                  <a:lnTo>
                    <a:pt x="1800838" y="70835"/>
                  </a:lnTo>
                  <a:lnTo>
                    <a:pt x="1804321" y="70112"/>
                  </a:lnTo>
                  <a:lnTo>
                    <a:pt x="1807805" y="70792"/>
                  </a:lnTo>
                  <a:lnTo>
                    <a:pt x="1811288" y="70072"/>
                  </a:lnTo>
                  <a:lnTo>
                    <a:pt x="1814771" y="69912"/>
                  </a:lnTo>
                  <a:lnTo>
                    <a:pt x="1818254" y="69193"/>
                  </a:lnTo>
                  <a:lnTo>
                    <a:pt x="1821738" y="68475"/>
                  </a:lnTo>
                  <a:lnTo>
                    <a:pt x="1825221" y="76563"/>
                  </a:lnTo>
                  <a:lnTo>
                    <a:pt x="1828704" y="75858"/>
                  </a:lnTo>
                  <a:lnTo>
                    <a:pt x="1832187" y="75153"/>
                  </a:lnTo>
                  <a:lnTo>
                    <a:pt x="1835671" y="74501"/>
                  </a:lnTo>
                  <a:lnTo>
                    <a:pt x="1839154" y="73894"/>
                  </a:lnTo>
                  <a:lnTo>
                    <a:pt x="1842637" y="73288"/>
                  </a:lnTo>
                  <a:lnTo>
                    <a:pt x="1846120" y="75843"/>
                  </a:lnTo>
                  <a:lnTo>
                    <a:pt x="1849604" y="75145"/>
                  </a:lnTo>
                  <a:lnTo>
                    <a:pt x="1853087" y="74447"/>
                  </a:lnTo>
                  <a:lnTo>
                    <a:pt x="1856570" y="74018"/>
                  </a:lnTo>
                  <a:lnTo>
                    <a:pt x="1860053" y="73321"/>
                  </a:lnTo>
                  <a:lnTo>
                    <a:pt x="1863537" y="76110"/>
                  </a:lnTo>
                  <a:lnTo>
                    <a:pt x="1867020" y="75514"/>
                  </a:lnTo>
                  <a:lnTo>
                    <a:pt x="1870503" y="74918"/>
                  </a:lnTo>
                  <a:lnTo>
                    <a:pt x="1873986" y="76398"/>
                  </a:lnTo>
                  <a:lnTo>
                    <a:pt x="1877470" y="75711"/>
                  </a:lnTo>
                  <a:lnTo>
                    <a:pt x="1880953" y="75024"/>
                  </a:lnTo>
                  <a:lnTo>
                    <a:pt x="1884436" y="75128"/>
                  </a:lnTo>
                  <a:lnTo>
                    <a:pt x="1887919" y="74443"/>
                  </a:lnTo>
                  <a:lnTo>
                    <a:pt x="1891403" y="73758"/>
                  </a:lnTo>
                  <a:lnTo>
                    <a:pt x="1894886" y="74390"/>
                  </a:lnTo>
                  <a:lnTo>
                    <a:pt x="1898369" y="73707"/>
                  </a:lnTo>
                  <a:lnTo>
                    <a:pt x="1901852" y="73813"/>
                  </a:lnTo>
                  <a:lnTo>
                    <a:pt x="1905336" y="73133"/>
                  </a:lnTo>
                  <a:lnTo>
                    <a:pt x="1908819" y="72452"/>
                  </a:lnTo>
                  <a:lnTo>
                    <a:pt x="1912302" y="72035"/>
                  </a:lnTo>
                  <a:lnTo>
                    <a:pt x="1915785" y="71356"/>
                  </a:lnTo>
                  <a:lnTo>
                    <a:pt x="1919269" y="70677"/>
                  </a:lnTo>
                  <a:lnTo>
                    <a:pt x="1922752" y="73921"/>
                  </a:lnTo>
                  <a:lnTo>
                    <a:pt x="1926235" y="73248"/>
                  </a:lnTo>
                  <a:lnTo>
                    <a:pt x="1929718" y="72576"/>
                  </a:lnTo>
                  <a:lnTo>
                    <a:pt x="1933202" y="72682"/>
                  </a:lnTo>
                  <a:lnTo>
                    <a:pt x="1936685" y="72011"/>
                  </a:lnTo>
                  <a:lnTo>
                    <a:pt x="1940168" y="71341"/>
                  </a:lnTo>
                  <a:lnTo>
                    <a:pt x="1943651" y="73514"/>
                  </a:lnTo>
                  <a:lnTo>
                    <a:pt x="1947135" y="72848"/>
                  </a:lnTo>
                  <a:lnTo>
                    <a:pt x="1950618" y="72182"/>
                  </a:lnTo>
                  <a:lnTo>
                    <a:pt x="1954101" y="71516"/>
                  </a:lnTo>
                  <a:lnTo>
                    <a:pt x="1957584" y="70851"/>
                  </a:lnTo>
                  <a:lnTo>
                    <a:pt x="1961068" y="70444"/>
                  </a:lnTo>
                  <a:lnTo>
                    <a:pt x="1964551" y="69779"/>
                  </a:lnTo>
                  <a:lnTo>
                    <a:pt x="1968034" y="69115"/>
                  </a:lnTo>
                  <a:lnTo>
                    <a:pt x="1971517" y="69744"/>
                  </a:lnTo>
                  <a:lnTo>
                    <a:pt x="1975001" y="69082"/>
                  </a:lnTo>
                  <a:lnTo>
                    <a:pt x="1978484" y="68420"/>
                  </a:lnTo>
                  <a:lnTo>
                    <a:pt x="1981967" y="67759"/>
                  </a:lnTo>
                  <a:lnTo>
                    <a:pt x="1985450" y="67098"/>
                  </a:lnTo>
                  <a:lnTo>
                    <a:pt x="1988934" y="66437"/>
                  </a:lnTo>
                  <a:lnTo>
                    <a:pt x="1992417" y="68872"/>
                  </a:lnTo>
                  <a:lnTo>
                    <a:pt x="1995900" y="68215"/>
                  </a:lnTo>
                  <a:lnTo>
                    <a:pt x="1999383" y="67816"/>
                  </a:lnTo>
                  <a:lnTo>
                    <a:pt x="2002867" y="67161"/>
                  </a:lnTo>
                  <a:lnTo>
                    <a:pt x="2006350" y="66506"/>
                  </a:lnTo>
                  <a:lnTo>
                    <a:pt x="2009833" y="74183"/>
                  </a:lnTo>
                  <a:lnTo>
                    <a:pt x="2013316" y="73539"/>
                  </a:lnTo>
                  <a:lnTo>
                    <a:pt x="2016799" y="72896"/>
                  </a:lnTo>
                  <a:lnTo>
                    <a:pt x="2020283" y="72501"/>
                  </a:lnTo>
                  <a:lnTo>
                    <a:pt x="2023766" y="71859"/>
                  </a:lnTo>
                  <a:lnTo>
                    <a:pt x="2027249" y="71217"/>
                  </a:lnTo>
                  <a:lnTo>
                    <a:pt x="2030732" y="71321"/>
                  </a:lnTo>
                  <a:lnTo>
                    <a:pt x="2034216" y="70681"/>
                  </a:lnTo>
                  <a:lnTo>
                    <a:pt x="2037699" y="70786"/>
                  </a:lnTo>
                  <a:lnTo>
                    <a:pt x="2041182" y="70147"/>
                  </a:lnTo>
                  <a:lnTo>
                    <a:pt x="2044665" y="69508"/>
                  </a:lnTo>
                  <a:lnTo>
                    <a:pt x="2048149" y="72819"/>
                  </a:lnTo>
                  <a:lnTo>
                    <a:pt x="2051632" y="72185"/>
                  </a:lnTo>
                  <a:lnTo>
                    <a:pt x="2055115" y="71552"/>
                  </a:lnTo>
                  <a:lnTo>
                    <a:pt x="2058598" y="71165"/>
                  </a:lnTo>
                  <a:lnTo>
                    <a:pt x="2062082" y="70533"/>
                  </a:lnTo>
                  <a:lnTo>
                    <a:pt x="2065565" y="69901"/>
                  </a:lnTo>
                  <a:lnTo>
                    <a:pt x="2069048" y="72930"/>
                  </a:lnTo>
                  <a:lnTo>
                    <a:pt x="2072531" y="72303"/>
                  </a:lnTo>
                  <a:lnTo>
                    <a:pt x="2076015" y="71677"/>
                  </a:lnTo>
                  <a:lnTo>
                    <a:pt x="2079498" y="72503"/>
                  </a:lnTo>
                  <a:lnTo>
                    <a:pt x="2082981" y="71878"/>
                  </a:lnTo>
                  <a:lnTo>
                    <a:pt x="2086464" y="71979"/>
                  </a:lnTo>
                  <a:lnTo>
                    <a:pt x="2089948" y="71356"/>
                  </a:lnTo>
                  <a:lnTo>
                    <a:pt x="2093431" y="70734"/>
                  </a:lnTo>
                  <a:lnTo>
                    <a:pt x="2096914" y="70112"/>
                  </a:lnTo>
                  <a:lnTo>
                    <a:pt x="2100397" y="69490"/>
                  </a:lnTo>
                  <a:lnTo>
                    <a:pt x="2103881" y="68868"/>
                  </a:lnTo>
                  <a:lnTo>
                    <a:pt x="2107364" y="69940"/>
                  </a:lnTo>
                  <a:lnTo>
                    <a:pt x="2110847" y="69321"/>
                  </a:lnTo>
                  <a:lnTo>
                    <a:pt x="2114330" y="68702"/>
                  </a:lnTo>
                  <a:lnTo>
                    <a:pt x="2117814" y="74748"/>
                  </a:lnTo>
                  <a:lnTo>
                    <a:pt x="2121297" y="74138"/>
                  </a:lnTo>
                  <a:lnTo>
                    <a:pt x="2124780" y="73528"/>
                  </a:lnTo>
                  <a:lnTo>
                    <a:pt x="2128263" y="73858"/>
                  </a:lnTo>
                  <a:lnTo>
                    <a:pt x="2131747" y="73250"/>
                  </a:lnTo>
                  <a:lnTo>
                    <a:pt x="2135230" y="73579"/>
                  </a:lnTo>
                  <a:lnTo>
                    <a:pt x="2138713" y="72972"/>
                  </a:lnTo>
                  <a:lnTo>
                    <a:pt x="2142196" y="72366"/>
                  </a:lnTo>
                  <a:lnTo>
                    <a:pt x="2145680" y="71794"/>
                  </a:lnTo>
                  <a:lnTo>
                    <a:pt x="2149163" y="71272"/>
                  </a:lnTo>
                  <a:lnTo>
                    <a:pt x="2152646" y="70751"/>
                  </a:lnTo>
                  <a:lnTo>
                    <a:pt x="2156129" y="79158"/>
                  </a:lnTo>
                  <a:lnTo>
                    <a:pt x="2159613" y="78564"/>
                  </a:lnTo>
                  <a:lnTo>
                    <a:pt x="2163096" y="77970"/>
                  </a:lnTo>
                  <a:lnTo>
                    <a:pt x="2166579" y="78730"/>
                  </a:lnTo>
                  <a:lnTo>
                    <a:pt x="2170062" y="78139"/>
                  </a:lnTo>
                  <a:lnTo>
                    <a:pt x="2173546" y="79342"/>
                  </a:lnTo>
                  <a:lnTo>
                    <a:pt x="2177029" y="78753"/>
                  </a:lnTo>
                  <a:lnTo>
                    <a:pt x="2180512" y="78165"/>
                  </a:lnTo>
                  <a:lnTo>
                    <a:pt x="2183995" y="77801"/>
                  </a:lnTo>
                  <a:lnTo>
                    <a:pt x="2187479" y="77213"/>
                  </a:lnTo>
                  <a:lnTo>
                    <a:pt x="2190962" y="76625"/>
                  </a:lnTo>
                  <a:lnTo>
                    <a:pt x="2194445" y="76487"/>
                  </a:lnTo>
                  <a:lnTo>
                    <a:pt x="2197928" y="75900"/>
                  </a:lnTo>
                  <a:lnTo>
                    <a:pt x="2201412" y="75314"/>
                  </a:lnTo>
                  <a:lnTo>
                    <a:pt x="2204895" y="74953"/>
                  </a:lnTo>
                  <a:lnTo>
                    <a:pt x="2208378" y="74367"/>
                  </a:lnTo>
                  <a:lnTo>
                    <a:pt x="2211861" y="73782"/>
                  </a:lnTo>
                  <a:lnTo>
                    <a:pt x="2215345" y="73197"/>
                  </a:lnTo>
                  <a:lnTo>
                    <a:pt x="2218828" y="72612"/>
                  </a:lnTo>
                  <a:lnTo>
                    <a:pt x="2222311" y="72704"/>
                  </a:lnTo>
                  <a:lnTo>
                    <a:pt x="2225794" y="72121"/>
                  </a:lnTo>
                  <a:lnTo>
                    <a:pt x="2229278" y="71537"/>
                  </a:lnTo>
                  <a:lnTo>
                    <a:pt x="2232761" y="77197"/>
                  </a:lnTo>
                  <a:lnTo>
                    <a:pt x="2236244" y="76621"/>
                  </a:lnTo>
                  <a:lnTo>
                    <a:pt x="2239727" y="76046"/>
                  </a:lnTo>
                  <a:lnTo>
                    <a:pt x="2243211" y="80911"/>
                  </a:lnTo>
                  <a:lnTo>
                    <a:pt x="2246694" y="80342"/>
                  </a:lnTo>
                  <a:lnTo>
                    <a:pt x="2250177" y="79774"/>
                  </a:lnTo>
                  <a:lnTo>
                    <a:pt x="2253660" y="81137"/>
                  </a:lnTo>
                  <a:lnTo>
                    <a:pt x="2257144" y="80571"/>
                  </a:lnTo>
                  <a:lnTo>
                    <a:pt x="2260627" y="80006"/>
                  </a:lnTo>
                  <a:lnTo>
                    <a:pt x="2264110" y="84522"/>
                  </a:lnTo>
                  <a:lnTo>
                    <a:pt x="2267593" y="83963"/>
                  </a:lnTo>
                  <a:lnTo>
                    <a:pt x="2271077" y="84449"/>
                  </a:lnTo>
                  <a:lnTo>
                    <a:pt x="2274560" y="83892"/>
                  </a:lnTo>
                  <a:lnTo>
                    <a:pt x="2278043" y="83335"/>
                  </a:lnTo>
                  <a:lnTo>
                    <a:pt x="2281526" y="83196"/>
                  </a:lnTo>
                  <a:lnTo>
                    <a:pt x="2285010" y="82639"/>
                  </a:lnTo>
                  <a:lnTo>
                    <a:pt x="2288493" y="82083"/>
                  </a:lnTo>
                  <a:lnTo>
                    <a:pt x="2291976" y="81527"/>
                  </a:lnTo>
                  <a:lnTo>
                    <a:pt x="2295459" y="80971"/>
                  </a:lnTo>
                  <a:lnTo>
                    <a:pt x="2298942" y="80416"/>
                  </a:lnTo>
                  <a:lnTo>
                    <a:pt x="2302426" y="80281"/>
                  </a:lnTo>
                  <a:lnTo>
                    <a:pt x="2305909" y="79726"/>
                  </a:lnTo>
                  <a:lnTo>
                    <a:pt x="2309392" y="80011"/>
                  </a:lnTo>
                  <a:lnTo>
                    <a:pt x="2312875" y="79458"/>
                  </a:lnTo>
                  <a:lnTo>
                    <a:pt x="2316359" y="78905"/>
                  </a:lnTo>
                  <a:lnTo>
                    <a:pt x="2319842" y="81896"/>
                  </a:lnTo>
                  <a:lnTo>
                    <a:pt x="2323325" y="81348"/>
                  </a:lnTo>
                  <a:lnTo>
                    <a:pt x="2326808" y="80799"/>
                  </a:lnTo>
                  <a:lnTo>
                    <a:pt x="2330292" y="90173"/>
                  </a:lnTo>
                  <a:lnTo>
                    <a:pt x="2333775" y="89637"/>
                  </a:lnTo>
                  <a:lnTo>
                    <a:pt x="2337258" y="89100"/>
                  </a:lnTo>
                  <a:lnTo>
                    <a:pt x="2340741" y="88762"/>
                  </a:lnTo>
                  <a:lnTo>
                    <a:pt x="2344225" y="88226"/>
                  </a:lnTo>
                  <a:lnTo>
                    <a:pt x="2347708" y="87690"/>
                  </a:lnTo>
                  <a:lnTo>
                    <a:pt x="2351191" y="88739"/>
                  </a:lnTo>
                  <a:lnTo>
                    <a:pt x="2354674" y="88205"/>
                  </a:lnTo>
                  <a:lnTo>
                    <a:pt x="2358158" y="87672"/>
                  </a:lnTo>
                  <a:lnTo>
                    <a:pt x="2361641" y="87138"/>
                  </a:lnTo>
                  <a:lnTo>
                    <a:pt x="2365124" y="86605"/>
                  </a:lnTo>
                  <a:lnTo>
                    <a:pt x="2368607" y="87457"/>
                  </a:lnTo>
                  <a:lnTo>
                    <a:pt x="2372091" y="86926"/>
                  </a:lnTo>
                  <a:lnTo>
                    <a:pt x="2375574" y="86395"/>
                  </a:lnTo>
                  <a:lnTo>
                    <a:pt x="2379057" y="86653"/>
                  </a:lnTo>
                  <a:lnTo>
                    <a:pt x="2382540" y="86123"/>
                  </a:lnTo>
                  <a:lnTo>
                    <a:pt x="2386024" y="85594"/>
                  </a:lnTo>
                  <a:lnTo>
                    <a:pt x="2389507" y="89174"/>
                  </a:lnTo>
                  <a:lnTo>
                    <a:pt x="2392990" y="88649"/>
                  </a:lnTo>
                  <a:lnTo>
                    <a:pt x="2396473" y="88125"/>
                  </a:lnTo>
                  <a:lnTo>
                    <a:pt x="2399957" y="88251"/>
                  </a:lnTo>
                  <a:lnTo>
                    <a:pt x="2403440" y="87797"/>
                  </a:lnTo>
                  <a:lnTo>
                    <a:pt x="2406923" y="88298"/>
                  </a:lnTo>
                  <a:lnTo>
                    <a:pt x="2410406" y="87777"/>
                  </a:lnTo>
                  <a:lnTo>
                    <a:pt x="2413890" y="87255"/>
                  </a:lnTo>
                  <a:lnTo>
                    <a:pt x="2417373" y="88854"/>
                  </a:lnTo>
                  <a:lnTo>
                    <a:pt x="2420856" y="88335"/>
                  </a:lnTo>
                  <a:lnTo>
                    <a:pt x="2424339" y="87817"/>
                  </a:lnTo>
                  <a:lnTo>
                    <a:pt x="2427823" y="90207"/>
                  </a:lnTo>
                  <a:lnTo>
                    <a:pt x="2431306" y="89760"/>
                  </a:lnTo>
                  <a:lnTo>
                    <a:pt x="2434789" y="89313"/>
                  </a:lnTo>
                  <a:lnTo>
                    <a:pt x="2438272" y="92951"/>
                  </a:lnTo>
                  <a:lnTo>
                    <a:pt x="2441756" y="92441"/>
                  </a:lnTo>
                  <a:lnTo>
                    <a:pt x="2445239" y="92118"/>
                  </a:lnTo>
                  <a:lnTo>
                    <a:pt x="2448722" y="91609"/>
                  </a:lnTo>
                  <a:lnTo>
                    <a:pt x="2452205" y="91099"/>
                  </a:lnTo>
                  <a:lnTo>
                    <a:pt x="2455689" y="91338"/>
                  </a:lnTo>
                  <a:lnTo>
                    <a:pt x="2459172" y="90830"/>
                  </a:lnTo>
                  <a:lnTo>
                    <a:pt x="2462655" y="90322"/>
                  </a:lnTo>
                  <a:lnTo>
                    <a:pt x="2466138" y="92417"/>
                  </a:lnTo>
                  <a:lnTo>
                    <a:pt x="2469622" y="91912"/>
                  </a:lnTo>
                  <a:lnTo>
                    <a:pt x="2473105" y="91407"/>
                  </a:lnTo>
                  <a:lnTo>
                    <a:pt x="2476588" y="91643"/>
                  </a:lnTo>
                  <a:lnTo>
                    <a:pt x="2480071" y="91139"/>
                  </a:lnTo>
                  <a:lnTo>
                    <a:pt x="2483555" y="90636"/>
                  </a:lnTo>
                  <a:lnTo>
                    <a:pt x="2487038" y="91977"/>
                  </a:lnTo>
                  <a:lnTo>
                    <a:pt x="2490521" y="91476"/>
                  </a:lnTo>
                  <a:lnTo>
                    <a:pt x="2494004" y="91167"/>
                  </a:lnTo>
                  <a:lnTo>
                    <a:pt x="2497488" y="90732"/>
                  </a:lnTo>
                  <a:lnTo>
                    <a:pt x="2500971" y="90298"/>
                  </a:lnTo>
                  <a:lnTo>
                    <a:pt x="2504454" y="90210"/>
                  </a:lnTo>
                  <a:lnTo>
                    <a:pt x="2507937" y="89711"/>
                  </a:lnTo>
                  <a:lnTo>
                    <a:pt x="2511421" y="89212"/>
                  </a:lnTo>
                  <a:lnTo>
                    <a:pt x="2514904" y="92912"/>
                  </a:lnTo>
                  <a:lnTo>
                    <a:pt x="2518387" y="92417"/>
                  </a:lnTo>
                  <a:lnTo>
                    <a:pt x="2521870" y="91923"/>
                  </a:lnTo>
                  <a:lnTo>
                    <a:pt x="2525354" y="93593"/>
                  </a:lnTo>
                  <a:lnTo>
                    <a:pt x="2528837" y="93101"/>
                  </a:lnTo>
                  <a:lnTo>
                    <a:pt x="2532320" y="92609"/>
                  </a:lnTo>
                  <a:lnTo>
                    <a:pt x="2535803" y="92478"/>
                  </a:lnTo>
                  <a:lnTo>
                    <a:pt x="2539287" y="91987"/>
                  </a:lnTo>
                  <a:lnTo>
                    <a:pt x="2542770" y="95594"/>
                  </a:lnTo>
                  <a:lnTo>
                    <a:pt x="2546253" y="95108"/>
                  </a:lnTo>
                  <a:lnTo>
                    <a:pt x="2549736" y="94621"/>
                  </a:lnTo>
                  <a:lnTo>
                    <a:pt x="2553220" y="94312"/>
                  </a:lnTo>
                  <a:lnTo>
                    <a:pt x="2556703" y="93827"/>
                  </a:lnTo>
                  <a:lnTo>
                    <a:pt x="2560186" y="93341"/>
                  </a:lnTo>
                  <a:lnTo>
                    <a:pt x="2563669" y="93564"/>
                  </a:lnTo>
                  <a:lnTo>
                    <a:pt x="2567153" y="93080"/>
                  </a:lnTo>
                  <a:lnTo>
                    <a:pt x="2570636" y="92595"/>
                  </a:lnTo>
                  <a:lnTo>
                    <a:pt x="2574119" y="92819"/>
                  </a:lnTo>
                  <a:lnTo>
                    <a:pt x="2577602" y="92336"/>
                  </a:lnTo>
                  <a:lnTo>
                    <a:pt x="2581085" y="92383"/>
                  </a:lnTo>
                  <a:lnTo>
                    <a:pt x="2584569" y="91901"/>
                  </a:lnTo>
                  <a:lnTo>
                    <a:pt x="2588052" y="91418"/>
                  </a:lnTo>
                  <a:lnTo>
                    <a:pt x="2591535" y="92700"/>
                  </a:lnTo>
                  <a:lnTo>
                    <a:pt x="2595018" y="92219"/>
                  </a:lnTo>
                  <a:lnTo>
                    <a:pt x="2598502" y="91740"/>
                  </a:lnTo>
                  <a:lnTo>
                    <a:pt x="2601985" y="91260"/>
                  </a:lnTo>
                  <a:lnTo>
                    <a:pt x="2605468" y="90780"/>
                  </a:lnTo>
                  <a:lnTo>
                    <a:pt x="2608951" y="90301"/>
                  </a:lnTo>
                  <a:lnTo>
                    <a:pt x="2612435" y="91755"/>
                  </a:lnTo>
                  <a:lnTo>
                    <a:pt x="2615918" y="91278"/>
                  </a:lnTo>
                  <a:lnTo>
                    <a:pt x="2619401" y="90801"/>
                  </a:lnTo>
                  <a:lnTo>
                    <a:pt x="2622884" y="90850"/>
                  </a:lnTo>
                  <a:lnTo>
                    <a:pt x="2626368" y="90373"/>
                  </a:lnTo>
                  <a:lnTo>
                    <a:pt x="2629851" y="90598"/>
                  </a:lnTo>
                  <a:lnTo>
                    <a:pt x="2633334" y="90122"/>
                  </a:lnTo>
                  <a:lnTo>
                    <a:pt x="2636817" y="89647"/>
                  </a:lnTo>
                  <a:lnTo>
                    <a:pt x="2640301" y="92821"/>
                  </a:lnTo>
                  <a:lnTo>
                    <a:pt x="2643784" y="92350"/>
                  </a:lnTo>
                  <a:lnTo>
                    <a:pt x="2647267" y="91879"/>
                  </a:lnTo>
                  <a:lnTo>
                    <a:pt x="2650750" y="93812"/>
                  </a:lnTo>
                  <a:lnTo>
                    <a:pt x="2654234" y="93344"/>
                  </a:lnTo>
                  <a:lnTo>
                    <a:pt x="2657717" y="92876"/>
                  </a:lnTo>
                  <a:lnTo>
                    <a:pt x="2661200" y="93433"/>
                  </a:lnTo>
                  <a:lnTo>
                    <a:pt x="2664683" y="92966"/>
                  </a:lnTo>
                  <a:lnTo>
                    <a:pt x="2668167" y="92499"/>
                  </a:lnTo>
                  <a:lnTo>
                    <a:pt x="2671650" y="93734"/>
                  </a:lnTo>
                  <a:lnTo>
                    <a:pt x="2675133" y="93269"/>
                  </a:lnTo>
                  <a:lnTo>
                    <a:pt x="2678616" y="92805"/>
                  </a:lnTo>
                  <a:lnTo>
                    <a:pt x="2682100" y="92340"/>
                  </a:lnTo>
                  <a:lnTo>
                    <a:pt x="2685583" y="91876"/>
                  </a:lnTo>
                  <a:lnTo>
                    <a:pt x="2689066" y="91752"/>
                  </a:lnTo>
                  <a:lnTo>
                    <a:pt x="2692549" y="91289"/>
                  </a:lnTo>
                  <a:lnTo>
                    <a:pt x="2696033" y="90825"/>
                  </a:lnTo>
                  <a:lnTo>
                    <a:pt x="2699516" y="93575"/>
                  </a:lnTo>
                  <a:lnTo>
                    <a:pt x="2702999" y="93115"/>
                  </a:lnTo>
                  <a:lnTo>
                    <a:pt x="2706482" y="92655"/>
                  </a:lnTo>
                  <a:lnTo>
                    <a:pt x="2709966" y="94372"/>
                  </a:lnTo>
                  <a:lnTo>
                    <a:pt x="2713449" y="93914"/>
                  </a:lnTo>
                  <a:lnTo>
                    <a:pt x="2716932" y="93957"/>
                  </a:lnTo>
                  <a:lnTo>
                    <a:pt x="2720415" y="93500"/>
                  </a:lnTo>
                  <a:lnTo>
                    <a:pt x="2723899" y="93044"/>
                  </a:lnTo>
                  <a:lnTo>
                    <a:pt x="2727382" y="93420"/>
                  </a:lnTo>
                  <a:lnTo>
                    <a:pt x="2730865" y="92965"/>
                  </a:lnTo>
                  <a:lnTo>
                    <a:pt x="2734348" y="92509"/>
                  </a:lnTo>
                  <a:lnTo>
                    <a:pt x="2737832" y="94868"/>
                  </a:lnTo>
                  <a:lnTo>
                    <a:pt x="2741315" y="94416"/>
                  </a:lnTo>
                  <a:lnTo>
                    <a:pt x="2744798" y="93964"/>
                  </a:lnTo>
                  <a:lnTo>
                    <a:pt x="2748281" y="93512"/>
                  </a:lnTo>
                  <a:lnTo>
                    <a:pt x="2751765" y="93060"/>
                  </a:lnTo>
                  <a:lnTo>
                    <a:pt x="2755248" y="92608"/>
                  </a:lnTo>
                  <a:lnTo>
                    <a:pt x="2758731" y="92652"/>
                  </a:lnTo>
                  <a:lnTo>
                    <a:pt x="2762214" y="92201"/>
                  </a:lnTo>
                  <a:lnTo>
                    <a:pt x="2765698" y="92080"/>
                  </a:lnTo>
                  <a:lnTo>
                    <a:pt x="2769181" y="91630"/>
                  </a:lnTo>
                  <a:lnTo>
                    <a:pt x="2772664" y="91179"/>
                  </a:lnTo>
                  <a:lnTo>
                    <a:pt x="2776147" y="90894"/>
                  </a:lnTo>
                  <a:lnTo>
                    <a:pt x="2779631" y="90444"/>
                  </a:lnTo>
                  <a:lnTo>
                    <a:pt x="2783114" y="89995"/>
                  </a:lnTo>
                  <a:lnTo>
                    <a:pt x="2786597" y="90207"/>
                  </a:lnTo>
                  <a:lnTo>
                    <a:pt x="2790080" y="89758"/>
                  </a:lnTo>
                  <a:lnTo>
                    <a:pt x="2793564" y="89310"/>
                  </a:lnTo>
                  <a:lnTo>
                    <a:pt x="2797047" y="89523"/>
                  </a:lnTo>
                  <a:lnTo>
                    <a:pt x="2800530" y="89075"/>
                  </a:lnTo>
                  <a:lnTo>
                    <a:pt x="2804013" y="88627"/>
                  </a:lnTo>
                  <a:lnTo>
                    <a:pt x="2807497" y="89007"/>
                  </a:lnTo>
                  <a:lnTo>
                    <a:pt x="2810980" y="88560"/>
                  </a:lnTo>
                  <a:lnTo>
                    <a:pt x="2814463" y="88444"/>
                  </a:lnTo>
                  <a:lnTo>
                    <a:pt x="2817946" y="87998"/>
                  </a:lnTo>
                  <a:lnTo>
                    <a:pt x="2821430" y="87552"/>
                  </a:lnTo>
                  <a:lnTo>
                    <a:pt x="2824913" y="89901"/>
                  </a:lnTo>
                  <a:lnTo>
                    <a:pt x="2828396" y="89458"/>
                  </a:lnTo>
                  <a:lnTo>
                    <a:pt x="2831879" y="89015"/>
                  </a:lnTo>
                  <a:lnTo>
                    <a:pt x="2835363" y="91535"/>
                  </a:lnTo>
                  <a:lnTo>
                    <a:pt x="2838846" y="91153"/>
                  </a:lnTo>
                  <a:lnTo>
                    <a:pt x="2842329" y="90771"/>
                  </a:lnTo>
                  <a:lnTo>
                    <a:pt x="2845812" y="90986"/>
                  </a:lnTo>
                  <a:lnTo>
                    <a:pt x="2849296" y="90548"/>
                  </a:lnTo>
                  <a:lnTo>
                    <a:pt x="2852779" y="91397"/>
                  </a:lnTo>
                  <a:lnTo>
                    <a:pt x="2856262" y="90960"/>
                  </a:lnTo>
                  <a:lnTo>
                    <a:pt x="2859745" y="90522"/>
                  </a:lnTo>
                  <a:lnTo>
                    <a:pt x="2863229" y="90085"/>
                  </a:lnTo>
                  <a:lnTo>
                    <a:pt x="2866712" y="89648"/>
                  </a:lnTo>
                  <a:lnTo>
                    <a:pt x="2870195" y="89212"/>
                  </a:lnTo>
                  <a:lnTo>
                    <a:pt x="2873678" y="89419"/>
                  </a:lnTo>
                  <a:lnTo>
                    <a:pt x="2877161" y="88983"/>
                  </a:lnTo>
                  <a:lnTo>
                    <a:pt x="2880645" y="88547"/>
                  </a:lnTo>
                  <a:lnTo>
                    <a:pt x="2884128" y="89559"/>
                  </a:lnTo>
                  <a:lnTo>
                    <a:pt x="2887611" y="89124"/>
                  </a:lnTo>
                  <a:lnTo>
                    <a:pt x="2891094" y="88690"/>
                  </a:lnTo>
                  <a:lnTo>
                    <a:pt x="2894578" y="90493"/>
                  </a:lnTo>
                  <a:lnTo>
                    <a:pt x="2898061" y="90061"/>
                  </a:lnTo>
                  <a:lnTo>
                    <a:pt x="2901544" y="91846"/>
                  </a:lnTo>
                  <a:lnTo>
                    <a:pt x="2905027" y="91416"/>
                  </a:lnTo>
                  <a:lnTo>
                    <a:pt x="2908511" y="90987"/>
                  </a:lnTo>
                  <a:lnTo>
                    <a:pt x="2911994" y="91973"/>
                  </a:lnTo>
                  <a:lnTo>
                    <a:pt x="2915477" y="91545"/>
                  </a:lnTo>
                  <a:lnTo>
                    <a:pt x="2918960" y="91118"/>
                  </a:lnTo>
                  <a:lnTo>
                    <a:pt x="2922444" y="97340"/>
                  </a:lnTo>
                  <a:lnTo>
                    <a:pt x="2925927" y="96918"/>
                  </a:lnTo>
                  <a:lnTo>
                    <a:pt x="2929410" y="96497"/>
                  </a:lnTo>
                  <a:lnTo>
                    <a:pt x="2932893" y="98200"/>
                  </a:lnTo>
                  <a:lnTo>
                    <a:pt x="2936377" y="97781"/>
                  </a:lnTo>
                  <a:lnTo>
                    <a:pt x="2939860" y="97362"/>
                  </a:lnTo>
                  <a:lnTo>
                    <a:pt x="2943343" y="97547"/>
                  </a:lnTo>
                  <a:lnTo>
                    <a:pt x="2946826" y="97129"/>
                  </a:lnTo>
                  <a:lnTo>
                    <a:pt x="2950310" y="96711"/>
                  </a:lnTo>
                  <a:lnTo>
                    <a:pt x="2953793" y="96293"/>
                  </a:lnTo>
                  <a:lnTo>
                    <a:pt x="2957276" y="95875"/>
                  </a:lnTo>
                  <a:lnTo>
                    <a:pt x="2960759" y="97117"/>
                  </a:lnTo>
                  <a:lnTo>
                    <a:pt x="2964243" y="96701"/>
                  </a:lnTo>
                  <a:lnTo>
                    <a:pt x="2967726" y="96285"/>
                  </a:lnTo>
                  <a:lnTo>
                    <a:pt x="2971209" y="96921"/>
                  </a:lnTo>
                  <a:lnTo>
                    <a:pt x="2974692" y="96506"/>
                  </a:lnTo>
                  <a:lnTo>
                    <a:pt x="2978176" y="96091"/>
                  </a:lnTo>
                  <a:lnTo>
                    <a:pt x="2981659" y="95827"/>
                  </a:lnTo>
                  <a:lnTo>
                    <a:pt x="2985142" y="95412"/>
                  </a:lnTo>
                  <a:lnTo>
                    <a:pt x="2988625" y="95299"/>
                  </a:lnTo>
                  <a:lnTo>
                    <a:pt x="2992109" y="94885"/>
                  </a:lnTo>
                  <a:lnTo>
                    <a:pt x="2995592" y="94471"/>
                  </a:lnTo>
                  <a:lnTo>
                    <a:pt x="2999075" y="97048"/>
                  </a:lnTo>
                  <a:lnTo>
                    <a:pt x="3002558" y="96637"/>
                  </a:lnTo>
                  <a:lnTo>
                    <a:pt x="3006042" y="96227"/>
                  </a:lnTo>
                  <a:lnTo>
                    <a:pt x="3009525" y="98330"/>
                  </a:lnTo>
                  <a:lnTo>
                    <a:pt x="3013008" y="97922"/>
                  </a:lnTo>
                  <a:lnTo>
                    <a:pt x="3016491" y="97514"/>
                  </a:lnTo>
                  <a:lnTo>
                    <a:pt x="3019975" y="97253"/>
                  </a:lnTo>
                  <a:lnTo>
                    <a:pt x="3023458" y="96845"/>
                  </a:lnTo>
                  <a:lnTo>
                    <a:pt x="3026941" y="96437"/>
                  </a:lnTo>
                  <a:lnTo>
                    <a:pt x="3030424" y="96324"/>
                  </a:lnTo>
                  <a:lnTo>
                    <a:pt x="3033908" y="95917"/>
                  </a:lnTo>
                  <a:lnTo>
                    <a:pt x="3037391" y="98151"/>
                  </a:lnTo>
                  <a:lnTo>
                    <a:pt x="3040874" y="97746"/>
                  </a:lnTo>
                  <a:lnTo>
                    <a:pt x="3044357" y="97341"/>
                  </a:lnTo>
                  <a:lnTo>
                    <a:pt x="3047841" y="101845"/>
                  </a:lnTo>
                  <a:lnTo>
                    <a:pt x="3051324" y="101445"/>
                  </a:lnTo>
                  <a:lnTo>
                    <a:pt x="3054807" y="101045"/>
                  </a:lnTo>
                  <a:lnTo>
                    <a:pt x="3058290" y="101073"/>
                  </a:lnTo>
                  <a:lnTo>
                    <a:pt x="3061774" y="100674"/>
                  </a:lnTo>
                  <a:lnTo>
                    <a:pt x="3065257" y="100274"/>
                  </a:lnTo>
                  <a:lnTo>
                    <a:pt x="3068740" y="101584"/>
                  </a:lnTo>
                  <a:lnTo>
                    <a:pt x="3072223" y="101186"/>
                  </a:lnTo>
                  <a:lnTo>
                    <a:pt x="3075707" y="100789"/>
                  </a:lnTo>
                  <a:lnTo>
                    <a:pt x="3079190" y="106825"/>
                  </a:lnTo>
                  <a:lnTo>
                    <a:pt x="3082673" y="106434"/>
                  </a:lnTo>
                  <a:lnTo>
                    <a:pt x="3086156" y="107142"/>
                  </a:lnTo>
                  <a:lnTo>
                    <a:pt x="3089640" y="106751"/>
                  </a:lnTo>
                  <a:lnTo>
                    <a:pt x="3093123" y="106361"/>
                  </a:lnTo>
                  <a:lnTo>
                    <a:pt x="3096606" y="107476"/>
                  </a:lnTo>
                  <a:lnTo>
                    <a:pt x="3100089" y="107087"/>
                  </a:lnTo>
                  <a:lnTo>
                    <a:pt x="3103573" y="106698"/>
                  </a:lnTo>
                  <a:lnTo>
                    <a:pt x="3107056" y="106856"/>
                  </a:lnTo>
                  <a:lnTo>
                    <a:pt x="3110539" y="106467"/>
                  </a:lnTo>
                  <a:lnTo>
                    <a:pt x="3114022" y="106079"/>
                  </a:lnTo>
                  <a:lnTo>
                    <a:pt x="3117506" y="105965"/>
                  </a:lnTo>
                  <a:lnTo>
                    <a:pt x="3120989" y="105577"/>
                  </a:lnTo>
                  <a:lnTo>
                    <a:pt x="3124472" y="106008"/>
                  </a:lnTo>
                  <a:lnTo>
                    <a:pt x="3127955" y="105621"/>
                  </a:lnTo>
                  <a:lnTo>
                    <a:pt x="3131439" y="105235"/>
                  </a:lnTo>
                  <a:lnTo>
                    <a:pt x="3134922" y="110101"/>
                  </a:lnTo>
                  <a:lnTo>
                    <a:pt x="3138405" y="109719"/>
                  </a:lnTo>
                  <a:lnTo>
                    <a:pt x="3141888" y="109338"/>
                  </a:lnTo>
                  <a:lnTo>
                    <a:pt x="3145372" y="108956"/>
                  </a:lnTo>
                  <a:lnTo>
                    <a:pt x="3148855" y="108574"/>
                  </a:lnTo>
                  <a:lnTo>
                    <a:pt x="3152338" y="108193"/>
                  </a:lnTo>
                  <a:lnTo>
                    <a:pt x="3155821" y="109275"/>
                  </a:lnTo>
                  <a:lnTo>
                    <a:pt x="3159304" y="108895"/>
                  </a:lnTo>
                  <a:lnTo>
                    <a:pt x="3162788" y="108515"/>
                  </a:lnTo>
                  <a:lnTo>
                    <a:pt x="3166271" y="108798"/>
                  </a:lnTo>
                  <a:lnTo>
                    <a:pt x="3169754" y="108419"/>
                  </a:lnTo>
                  <a:lnTo>
                    <a:pt x="3173237" y="112370"/>
                  </a:lnTo>
                  <a:lnTo>
                    <a:pt x="3176721" y="111995"/>
                  </a:lnTo>
                  <a:lnTo>
                    <a:pt x="3180204" y="111619"/>
                  </a:lnTo>
                  <a:lnTo>
                    <a:pt x="3183687" y="111374"/>
                  </a:lnTo>
                  <a:lnTo>
                    <a:pt x="3187170" y="110999"/>
                  </a:lnTo>
                  <a:lnTo>
                    <a:pt x="3190654" y="110624"/>
                  </a:lnTo>
                  <a:lnTo>
                    <a:pt x="3194137" y="110249"/>
                  </a:lnTo>
                  <a:lnTo>
                    <a:pt x="3197620" y="109875"/>
                  </a:lnTo>
                  <a:lnTo>
                    <a:pt x="3201103" y="109500"/>
                  </a:lnTo>
                  <a:lnTo>
                    <a:pt x="3204587" y="109778"/>
                  </a:lnTo>
                  <a:lnTo>
                    <a:pt x="3208070" y="109404"/>
                  </a:lnTo>
                  <a:lnTo>
                    <a:pt x="3211553" y="109030"/>
                  </a:lnTo>
                  <a:lnTo>
                    <a:pt x="3215036" y="112789"/>
                  </a:lnTo>
                  <a:lnTo>
                    <a:pt x="3218520" y="112419"/>
                  </a:lnTo>
                  <a:lnTo>
                    <a:pt x="3222003" y="113325"/>
                  </a:lnTo>
                  <a:lnTo>
                    <a:pt x="3225486" y="112956"/>
                  </a:lnTo>
                  <a:lnTo>
                    <a:pt x="3228969" y="112587"/>
                  </a:lnTo>
                  <a:lnTo>
                    <a:pt x="3232453" y="114625"/>
                  </a:lnTo>
                  <a:lnTo>
                    <a:pt x="3235936" y="114259"/>
                  </a:lnTo>
                  <a:lnTo>
                    <a:pt x="3239419" y="113892"/>
                  </a:lnTo>
                  <a:lnTo>
                    <a:pt x="3242902" y="113526"/>
                  </a:lnTo>
                  <a:lnTo>
                    <a:pt x="3246386" y="113159"/>
                  </a:lnTo>
                  <a:lnTo>
                    <a:pt x="3249869" y="112793"/>
                  </a:lnTo>
                  <a:lnTo>
                    <a:pt x="3253352" y="112553"/>
                  </a:lnTo>
                  <a:lnTo>
                    <a:pt x="3256835" y="112187"/>
                  </a:lnTo>
                  <a:lnTo>
                    <a:pt x="3260319" y="113461"/>
                  </a:lnTo>
                  <a:lnTo>
                    <a:pt x="3263802" y="113096"/>
                  </a:lnTo>
                  <a:lnTo>
                    <a:pt x="3267285" y="112732"/>
                  </a:lnTo>
                  <a:lnTo>
                    <a:pt x="3270768" y="112493"/>
                  </a:lnTo>
                  <a:lnTo>
                    <a:pt x="3274252" y="112129"/>
                  </a:lnTo>
                  <a:lnTo>
                    <a:pt x="3277735" y="111765"/>
                  </a:lnTo>
                  <a:lnTo>
                    <a:pt x="3281218" y="114529"/>
                  </a:lnTo>
                  <a:lnTo>
                    <a:pt x="3284701" y="114167"/>
                  </a:lnTo>
                  <a:lnTo>
                    <a:pt x="3288185" y="113806"/>
                  </a:lnTo>
                  <a:lnTo>
                    <a:pt x="3291668" y="116530"/>
                  </a:lnTo>
                  <a:lnTo>
                    <a:pt x="3295151" y="116171"/>
                  </a:lnTo>
                  <a:lnTo>
                    <a:pt x="3298634" y="115813"/>
                  </a:lnTo>
                  <a:lnTo>
                    <a:pt x="3302118" y="117165"/>
                  </a:lnTo>
                  <a:lnTo>
                    <a:pt x="3305601" y="116808"/>
                  </a:lnTo>
                  <a:lnTo>
                    <a:pt x="3309084" y="119112"/>
                  </a:lnTo>
                  <a:lnTo>
                    <a:pt x="3312567" y="118758"/>
                  </a:lnTo>
                  <a:lnTo>
                    <a:pt x="3316051" y="118403"/>
                  </a:lnTo>
                  <a:lnTo>
                    <a:pt x="3319534" y="118770"/>
                  </a:lnTo>
                  <a:lnTo>
                    <a:pt x="3323017" y="118416"/>
                  </a:lnTo>
                  <a:lnTo>
                    <a:pt x="3326500" y="118063"/>
                  </a:lnTo>
                  <a:lnTo>
                    <a:pt x="3329984" y="119861"/>
                  </a:lnTo>
                  <a:lnTo>
                    <a:pt x="3333467" y="119510"/>
                  </a:lnTo>
                  <a:lnTo>
                    <a:pt x="3336950" y="119158"/>
                  </a:lnTo>
                  <a:lnTo>
                    <a:pt x="3340433" y="119283"/>
                  </a:lnTo>
                  <a:lnTo>
                    <a:pt x="3343917" y="118932"/>
                  </a:lnTo>
                  <a:lnTo>
                    <a:pt x="3347400" y="118581"/>
                  </a:lnTo>
                  <a:lnTo>
                    <a:pt x="3350883" y="123401"/>
                  </a:lnTo>
                  <a:lnTo>
                    <a:pt x="3354366" y="123055"/>
                  </a:lnTo>
                  <a:lnTo>
                    <a:pt x="3357850" y="123404"/>
                  </a:lnTo>
                  <a:lnTo>
                    <a:pt x="3361333" y="123058"/>
                  </a:lnTo>
                  <a:lnTo>
                    <a:pt x="3364816" y="122712"/>
                  </a:lnTo>
                  <a:lnTo>
                    <a:pt x="3368299" y="122830"/>
                  </a:lnTo>
                  <a:lnTo>
                    <a:pt x="3371783" y="122485"/>
                  </a:lnTo>
                  <a:lnTo>
                    <a:pt x="3375266" y="122140"/>
                  </a:lnTo>
                  <a:lnTo>
                    <a:pt x="3378749" y="123296"/>
                  </a:lnTo>
                  <a:lnTo>
                    <a:pt x="3382232" y="122952"/>
                  </a:lnTo>
                  <a:lnTo>
                    <a:pt x="3385716" y="122609"/>
                  </a:lnTo>
                  <a:lnTo>
                    <a:pt x="3389199" y="124785"/>
                  </a:lnTo>
                  <a:lnTo>
                    <a:pt x="3392682" y="124443"/>
                  </a:lnTo>
                  <a:lnTo>
                    <a:pt x="3396165" y="126704"/>
                  </a:lnTo>
                  <a:lnTo>
                    <a:pt x="3399649" y="126365"/>
                  </a:lnTo>
                  <a:lnTo>
                    <a:pt x="3403132" y="126026"/>
                  </a:lnTo>
                  <a:lnTo>
                    <a:pt x="3406615" y="131016"/>
                  </a:lnTo>
                  <a:lnTo>
                    <a:pt x="3410098" y="130681"/>
                  </a:lnTo>
                  <a:lnTo>
                    <a:pt x="3413582" y="130346"/>
                  </a:lnTo>
                  <a:lnTo>
                    <a:pt x="3417065" y="132193"/>
                  </a:lnTo>
                  <a:lnTo>
                    <a:pt x="3420548" y="131860"/>
                  </a:lnTo>
                  <a:lnTo>
                    <a:pt x="3424031" y="131527"/>
                  </a:lnTo>
                  <a:lnTo>
                    <a:pt x="3427515" y="134425"/>
                  </a:lnTo>
                  <a:lnTo>
                    <a:pt x="3430998" y="134095"/>
                  </a:lnTo>
                  <a:lnTo>
                    <a:pt x="3434481" y="133765"/>
                  </a:lnTo>
                  <a:lnTo>
                    <a:pt x="3437964" y="133649"/>
                  </a:lnTo>
                  <a:lnTo>
                    <a:pt x="3441447" y="133320"/>
                  </a:lnTo>
                  <a:lnTo>
                    <a:pt x="3444931" y="137013"/>
                  </a:lnTo>
                  <a:lnTo>
                    <a:pt x="3448414" y="136687"/>
                  </a:lnTo>
                  <a:lnTo>
                    <a:pt x="3451897" y="136361"/>
                  </a:lnTo>
                  <a:lnTo>
                    <a:pt x="3455380" y="140594"/>
                  </a:lnTo>
                  <a:lnTo>
                    <a:pt x="3458864" y="140271"/>
                  </a:lnTo>
                  <a:lnTo>
                    <a:pt x="3462347" y="139949"/>
                  </a:lnTo>
                  <a:lnTo>
                    <a:pt x="3465830" y="139832"/>
                  </a:lnTo>
                  <a:lnTo>
                    <a:pt x="3469313" y="139510"/>
                  </a:lnTo>
                  <a:lnTo>
                    <a:pt x="3472797" y="139188"/>
                  </a:lnTo>
                  <a:lnTo>
                    <a:pt x="3476280" y="139583"/>
                  </a:lnTo>
                  <a:lnTo>
                    <a:pt x="3479763" y="139262"/>
                  </a:lnTo>
                  <a:lnTo>
                    <a:pt x="3483246" y="138941"/>
                  </a:lnTo>
                  <a:lnTo>
                    <a:pt x="3483246" y="139043"/>
                  </a:lnTo>
                  <a:lnTo>
                    <a:pt x="3483246" y="139146"/>
                  </a:lnTo>
                  <a:lnTo>
                    <a:pt x="3483246" y="139248"/>
                  </a:lnTo>
                  <a:lnTo>
                    <a:pt x="3483246" y="139350"/>
                  </a:lnTo>
                  <a:lnTo>
                    <a:pt x="3483246" y="139452"/>
                  </a:lnTo>
                  <a:lnTo>
                    <a:pt x="3483246" y="139555"/>
                  </a:lnTo>
                  <a:lnTo>
                    <a:pt x="3483246" y="139657"/>
                  </a:lnTo>
                  <a:lnTo>
                    <a:pt x="3483246" y="139759"/>
                  </a:lnTo>
                  <a:lnTo>
                    <a:pt x="3483246" y="139861"/>
                  </a:lnTo>
                  <a:lnTo>
                    <a:pt x="3483246" y="139962"/>
                  </a:lnTo>
                  <a:lnTo>
                    <a:pt x="3483246" y="140064"/>
                  </a:lnTo>
                  <a:lnTo>
                    <a:pt x="3483246" y="140166"/>
                  </a:lnTo>
                  <a:lnTo>
                    <a:pt x="3483246" y="140268"/>
                  </a:lnTo>
                  <a:lnTo>
                    <a:pt x="3483246" y="140369"/>
                  </a:lnTo>
                  <a:lnTo>
                    <a:pt x="3483246" y="140471"/>
                  </a:lnTo>
                  <a:lnTo>
                    <a:pt x="3483246" y="140572"/>
                  </a:lnTo>
                  <a:lnTo>
                    <a:pt x="3483246" y="140674"/>
                  </a:lnTo>
                  <a:lnTo>
                    <a:pt x="3483246" y="140775"/>
                  </a:lnTo>
                  <a:lnTo>
                    <a:pt x="3483246" y="140877"/>
                  </a:lnTo>
                  <a:lnTo>
                    <a:pt x="3483246" y="140978"/>
                  </a:lnTo>
                  <a:lnTo>
                    <a:pt x="3483246" y="141079"/>
                  </a:lnTo>
                  <a:lnTo>
                    <a:pt x="3483246" y="141180"/>
                  </a:lnTo>
                  <a:lnTo>
                    <a:pt x="3483246" y="141282"/>
                  </a:lnTo>
                  <a:lnTo>
                    <a:pt x="3483246" y="141383"/>
                  </a:lnTo>
                  <a:lnTo>
                    <a:pt x="3483246" y="141484"/>
                  </a:lnTo>
                  <a:lnTo>
                    <a:pt x="3483246" y="141585"/>
                  </a:lnTo>
                  <a:lnTo>
                    <a:pt x="3483246" y="141685"/>
                  </a:lnTo>
                  <a:lnTo>
                    <a:pt x="3483246" y="141786"/>
                  </a:lnTo>
                  <a:lnTo>
                    <a:pt x="3483246" y="141887"/>
                  </a:lnTo>
                  <a:lnTo>
                    <a:pt x="3483246" y="141988"/>
                  </a:lnTo>
                  <a:lnTo>
                    <a:pt x="3483246" y="142088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841160"/>
              <a:ext cx="3483246" cy="710907"/>
            </a:xfrm>
            <a:custGeom>
              <a:avLst/>
              <a:gdLst/>
              <a:ahLst/>
              <a:cxnLst/>
              <a:rect l="0" t="0" r="0" b="0"/>
              <a:pathLst>
                <a:path w="3483246" h="710907">
                  <a:moveTo>
                    <a:pt x="0" y="710907"/>
                  </a:moveTo>
                  <a:lnTo>
                    <a:pt x="3483" y="338627"/>
                  </a:lnTo>
                  <a:lnTo>
                    <a:pt x="6966" y="38241"/>
                  </a:lnTo>
                  <a:lnTo>
                    <a:pt x="10449" y="246445"/>
                  </a:lnTo>
                  <a:lnTo>
                    <a:pt x="13932" y="117978"/>
                  </a:lnTo>
                  <a:lnTo>
                    <a:pt x="17416" y="0"/>
                  </a:lnTo>
                  <a:lnTo>
                    <a:pt x="20899" y="338627"/>
                  </a:lnTo>
                  <a:lnTo>
                    <a:pt x="24382" y="284182"/>
                  </a:lnTo>
                  <a:lnTo>
                    <a:pt x="27865" y="231610"/>
                  </a:lnTo>
                  <a:lnTo>
                    <a:pt x="31349" y="325892"/>
                  </a:lnTo>
                  <a:lnTo>
                    <a:pt x="34832" y="288302"/>
                  </a:lnTo>
                  <a:lnTo>
                    <a:pt x="38315" y="251614"/>
                  </a:lnTo>
                  <a:lnTo>
                    <a:pt x="41798" y="297614"/>
                  </a:lnTo>
                  <a:lnTo>
                    <a:pt x="45282" y="267557"/>
                  </a:lnTo>
                  <a:lnTo>
                    <a:pt x="48765" y="273521"/>
                  </a:lnTo>
                  <a:lnTo>
                    <a:pt x="52248" y="246445"/>
                  </a:lnTo>
                  <a:lnTo>
                    <a:pt x="55731" y="219846"/>
                  </a:lnTo>
                  <a:lnTo>
                    <a:pt x="59215" y="193712"/>
                  </a:lnTo>
                  <a:lnTo>
                    <a:pt x="62698" y="168030"/>
                  </a:lnTo>
                  <a:lnTo>
                    <a:pt x="66181" y="142789"/>
                  </a:lnTo>
                  <a:lnTo>
                    <a:pt x="69664" y="180815"/>
                  </a:lnTo>
                  <a:lnTo>
                    <a:pt x="73148" y="158514"/>
                  </a:lnTo>
                  <a:lnTo>
                    <a:pt x="76631" y="136547"/>
                  </a:lnTo>
                  <a:lnTo>
                    <a:pt x="80114" y="241390"/>
                  </a:lnTo>
                  <a:lnTo>
                    <a:pt x="83597" y="223831"/>
                  </a:lnTo>
                  <a:lnTo>
                    <a:pt x="87081" y="206475"/>
                  </a:lnTo>
                  <a:lnTo>
                    <a:pt x="90564" y="235117"/>
                  </a:lnTo>
                  <a:lnTo>
                    <a:pt x="94047" y="219399"/>
                  </a:lnTo>
                  <a:lnTo>
                    <a:pt x="97530" y="218118"/>
                  </a:lnTo>
                  <a:lnTo>
                    <a:pt x="101014" y="203085"/>
                  </a:lnTo>
                  <a:lnTo>
                    <a:pt x="104497" y="188201"/>
                  </a:lnTo>
                  <a:lnTo>
                    <a:pt x="107980" y="214739"/>
                  </a:lnTo>
                  <a:lnTo>
                    <a:pt x="111463" y="201077"/>
                  </a:lnTo>
                  <a:lnTo>
                    <a:pt x="114947" y="187538"/>
                  </a:lnTo>
                  <a:lnTo>
                    <a:pt x="118430" y="174123"/>
                  </a:lnTo>
                  <a:lnTo>
                    <a:pt x="121913" y="160828"/>
                  </a:lnTo>
                  <a:lnTo>
                    <a:pt x="125396" y="147653"/>
                  </a:lnTo>
                  <a:lnTo>
                    <a:pt x="128880" y="141686"/>
                  </a:lnTo>
                  <a:lnTo>
                    <a:pt x="132363" y="128872"/>
                  </a:lnTo>
                  <a:lnTo>
                    <a:pt x="135846" y="130331"/>
                  </a:lnTo>
                  <a:lnTo>
                    <a:pt x="139329" y="117978"/>
                  </a:lnTo>
                  <a:lnTo>
                    <a:pt x="142813" y="105731"/>
                  </a:lnTo>
                  <a:lnTo>
                    <a:pt x="146296" y="146644"/>
                  </a:lnTo>
                  <a:lnTo>
                    <a:pt x="149779" y="135429"/>
                  </a:lnTo>
                  <a:lnTo>
                    <a:pt x="153262" y="124300"/>
                  </a:lnTo>
                  <a:lnTo>
                    <a:pt x="156746" y="143393"/>
                  </a:lnTo>
                  <a:lnTo>
                    <a:pt x="160229" y="132874"/>
                  </a:lnTo>
                  <a:lnTo>
                    <a:pt x="163712" y="122431"/>
                  </a:lnTo>
                  <a:lnTo>
                    <a:pt x="167195" y="117978"/>
                  </a:lnTo>
                  <a:lnTo>
                    <a:pt x="170679" y="107765"/>
                  </a:lnTo>
                  <a:lnTo>
                    <a:pt x="174162" y="97623"/>
                  </a:lnTo>
                  <a:lnTo>
                    <a:pt x="177645" y="111007"/>
                  </a:lnTo>
                  <a:lnTo>
                    <a:pt x="181128" y="101303"/>
                  </a:lnTo>
                  <a:lnTo>
                    <a:pt x="184612" y="97396"/>
                  </a:lnTo>
                  <a:lnTo>
                    <a:pt x="188095" y="87891"/>
                  </a:lnTo>
                  <a:lnTo>
                    <a:pt x="191578" y="78448"/>
                  </a:lnTo>
                  <a:lnTo>
                    <a:pt x="195061" y="74897"/>
                  </a:lnTo>
                  <a:lnTo>
                    <a:pt x="198545" y="65644"/>
                  </a:lnTo>
                  <a:lnTo>
                    <a:pt x="202028" y="56450"/>
                  </a:lnTo>
                  <a:lnTo>
                    <a:pt x="205511" y="64751"/>
                  </a:lnTo>
                  <a:lnTo>
                    <a:pt x="208994" y="55859"/>
                  </a:lnTo>
                  <a:lnTo>
                    <a:pt x="212478" y="47022"/>
                  </a:lnTo>
                  <a:lnTo>
                    <a:pt x="215961" y="76755"/>
                  </a:lnTo>
                  <a:lnTo>
                    <a:pt x="219444" y="68413"/>
                  </a:lnTo>
                  <a:lnTo>
                    <a:pt x="222927" y="60120"/>
                  </a:lnTo>
                  <a:lnTo>
                    <a:pt x="226411" y="147761"/>
                  </a:lnTo>
                  <a:lnTo>
                    <a:pt x="229894" y="140516"/>
                  </a:lnTo>
                  <a:lnTo>
                    <a:pt x="233377" y="148808"/>
                  </a:lnTo>
                  <a:lnTo>
                    <a:pt x="236860" y="141789"/>
                  </a:lnTo>
                  <a:lnTo>
                    <a:pt x="240344" y="134804"/>
                  </a:lnTo>
                  <a:lnTo>
                    <a:pt x="243827" y="167656"/>
                  </a:lnTo>
                  <a:lnTo>
                    <a:pt x="247310" y="161120"/>
                  </a:lnTo>
                  <a:lnTo>
                    <a:pt x="250793" y="154613"/>
                  </a:lnTo>
                  <a:lnTo>
                    <a:pt x="254277" y="174586"/>
                  </a:lnTo>
                  <a:lnTo>
                    <a:pt x="257760" y="168384"/>
                  </a:lnTo>
                  <a:lnTo>
                    <a:pt x="261243" y="162207"/>
                  </a:lnTo>
                  <a:lnTo>
                    <a:pt x="264726" y="159277"/>
                  </a:lnTo>
                  <a:lnTo>
                    <a:pt x="268210" y="153181"/>
                  </a:lnTo>
                  <a:lnTo>
                    <a:pt x="271693" y="172029"/>
                  </a:lnTo>
                  <a:lnTo>
                    <a:pt x="275176" y="166201"/>
                  </a:lnTo>
                  <a:lnTo>
                    <a:pt x="278659" y="160396"/>
                  </a:lnTo>
                  <a:lnTo>
                    <a:pt x="282143" y="154613"/>
                  </a:lnTo>
                  <a:lnTo>
                    <a:pt x="285626" y="148854"/>
                  </a:lnTo>
                  <a:lnTo>
                    <a:pt x="289109" y="143117"/>
                  </a:lnTo>
                  <a:lnTo>
                    <a:pt x="292592" y="175410"/>
                  </a:lnTo>
                  <a:lnTo>
                    <a:pt x="296075" y="170025"/>
                  </a:lnTo>
                  <a:lnTo>
                    <a:pt x="299559" y="164660"/>
                  </a:lnTo>
                  <a:lnTo>
                    <a:pt x="303042" y="164851"/>
                  </a:lnTo>
                  <a:lnTo>
                    <a:pt x="306525" y="159568"/>
                  </a:lnTo>
                  <a:lnTo>
                    <a:pt x="310008" y="154304"/>
                  </a:lnTo>
                  <a:lnTo>
                    <a:pt x="313492" y="151850"/>
                  </a:lnTo>
                  <a:lnTo>
                    <a:pt x="316975" y="146644"/>
                  </a:lnTo>
                  <a:lnTo>
                    <a:pt x="320458" y="141457"/>
                  </a:lnTo>
                  <a:lnTo>
                    <a:pt x="323941" y="136289"/>
                  </a:lnTo>
                  <a:lnTo>
                    <a:pt x="327425" y="131139"/>
                  </a:lnTo>
                  <a:lnTo>
                    <a:pt x="330908" y="183170"/>
                  </a:lnTo>
                  <a:lnTo>
                    <a:pt x="334391" y="178464"/>
                  </a:lnTo>
                  <a:lnTo>
                    <a:pt x="337874" y="173773"/>
                  </a:lnTo>
                  <a:lnTo>
                    <a:pt x="341358" y="194225"/>
                  </a:lnTo>
                  <a:lnTo>
                    <a:pt x="344841" y="189742"/>
                  </a:lnTo>
                  <a:lnTo>
                    <a:pt x="348324" y="185272"/>
                  </a:lnTo>
                  <a:lnTo>
                    <a:pt x="351807" y="183031"/>
                  </a:lnTo>
                  <a:lnTo>
                    <a:pt x="355291" y="178603"/>
                  </a:lnTo>
                  <a:lnTo>
                    <a:pt x="358774" y="174188"/>
                  </a:lnTo>
                  <a:lnTo>
                    <a:pt x="362257" y="191403"/>
                  </a:lnTo>
                  <a:lnTo>
                    <a:pt x="365740" y="187159"/>
                  </a:lnTo>
                  <a:lnTo>
                    <a:pt x="369224" y="193237"/>
                  </a:lnTo>
                  <a:lnTo>
                    <a:pt x="372707" y="189085"/>
                  </a:lnTo>
                  <a:lnTo>
                    <a:pt x="376190" y="184944"/>
                  </a:lnTo>
                  <a:lnTo>
                    <a:pt x="379673" y="188935"/>
                  </a:lnTo>
                  <a:lnTo>
                    <a:pt x="383157" y="184870"/>
                  </a:lnTo>
                  <a:lnTo>
                    <a:pt x="386640" y="180815"/>
                  </a:lnTo>
                  <a:lnTo>
                    <a:pt x="390123" y="184798"/>
                  </a:lnTo>
                  <a:lnTo>
                    <a:pt x="393606" y="180815"/>
                  </a:lnTo>
                  <a:lnTo>
                    <a:pt x="397090" y="176843"/>
                  </a:lnTo>
                  <a:lnTo>
                    <a:pt x="400573" y="174888"/>
                  </a:lnTo>
                  <a:lnTo>
                    <a:pt x="404056" y="170949"/>
                  </a:lnTo>
                  <a:lnTo>
                    <a:pt x="407539" y="184629"/>
                  </a:lnTo>
                  <a:lnTo>
                    <a:pt x="411023" y="180815"/>
                  </a:lnTo>
                  <a:lnTo>
                    <a:pt x="414506" y="177011"/>
                  </a:lnTo>
                  <a:lnTo>
                    <a:pt x="417989" y="175137"/>
                  </a:lnTo>
                  <a:lnTo>
                    <a:pt x="421472" y="171364"/>
                  </a:lnTo>
                  <a:lnTo>
                    <a:pt x="424956" y="167601"/>
                  </a:lnTo>
                  <a:lnTo>
                    <a:pt x="428439" y="177136"/>
                  </a:lnTo>
                  <a:lnTo>
                    <a:pt x="431922" y="173466"/>
                  </a:lnTo>
                  <a:lnTo>
                    <a:pt x="435405" y="169805"/>
                  </a:lnTo>
                  <a:lnTo>
                    <a:pt x="438889" y="168030"/>
                  </a:lnTo>
                  <a:lnTo>
                    <a:pt x="442372" y="164398"/>
                  </a:lnTo>
                  <a:lnTo>
                    <a:pt x="445855" y="160774"/>
                  </a:lnTo>
                  <a:lnTo>
                    <a:pt x="449338" y="166503"/>
                  </a:lnTo>
                  <a:lnTo>
                    <a:pt x="452822" y="162947"/>
                  </a:lnTo>
                  <a:lnTo>
                    <a:pt x="456305" y="168530"/>
                  </a:lnTo>
                  <a:lnTo>
                    <a:pt x="459788" y="165038"/>
                  </a:lnTo>
                  <a:lnTo>
                    <a:pt x="463271" y="161555"/>
                  </a:lnTo>
                  <a:lnTo>
                    <a:pt x="466755" y="175736"/>
                  </a:lnTo>
                  <a:lnTo>
                    <a:pt x="470238" y="172360"/>
                  </a:lnTo>
                  <a:lnTo>
                    <a:pt x="473721" y="168991"/>
                  </a:lnTo>
                  <a:lnTo>
                    <a:pt x="477204" y="165630"/>
                  </a:lnTo>
                  <a:lnTo>
                    <a:pt x="480688" y="162277"/>
                  </a:lnTo>
                  <a:lnTo>
                    <a:pt x="484171" y="158932"/>
                  </a:lnTo>
                  <a:lnTo>
                    <a:pt x="487654" y="159094"/>
                  </a:lnTo>
                  <a:lnTo>
                    <a:pt x="491137" y="155781"/>
                  </a:lnTo>
                  <a:lnTo>
                    <a:pt x="494621" y="152475"/>
                  </a:lnTo>
                  <a:lnTo>
                    <a:pt x="498104" y="150936"/>
                  </a:lnTo>
                  <a:lnTo>
                    <a:pt x="501587" y="147653"/>
                  </a:lnTo>
                  <a:lnTo>
                    <a:pt x="505070" y="151371"/>
                  </a:lnTo>
                  <a:lnTo>
                    <a:pt x="508554" y="148135"/>
                  </a:lnTo>
                  <a:lnTo>
                    <a:pt x="512037" y="144907"/>
                  </a:lnTo>
                  <a:lnTo>
                    <a:pt x="515520" y="152000"/>
                  </a:lnTo>
                  <a:lnTo>
                    <a:pt x="519003" y="148833"/>
                  </a:lnTo>
                  <a:lnTo>
                    <a:pt x="522487" y="145673"/>
                  </a:lnTo>
                  <a:lnTo>
                    <a:pt x="525970" y="144225"/>
                  </a:lnTo>
                  <a:lnTo>
                    <a:pt x="529453" y="141086"/>
                  </a:lnTo>
                  <a:lnTo>
                    <a:pt x="532936" y="137954"/>
                  </a:lnTo>
                  <a:lnTo>
                    <a:pt x="536420" y="134829"/>
                  </a:lnTo>
                  <a:lnTo>
                    <a:pt x="539903" y="131710"/>
                  </a:lnTo>
                  <a:lnTo>
                    <a:pt x="543386" y="140516"/>
                  </a:lnTo>
                  <a:lnTo>
                    <a:pt x="546869" y="137462"/>
                  </a:lnTo>
                  <a:lnTo>
                    <a:pt x="550353" y="134414"/>
                  </a:lnTo>
                  <a:lnTo>
                    <a:pt x="553836" y="139697"/>
                  </a:lnTo>
                  <a:lnTo>
                    <a:pt x="557319" y="136697"/>
                  </a:lnTo>
                  <a:lnTo>
                    <a:pt x="560802" y="133703"/>
                  </a:lnTo>
                  <a:lnTo>
                    <a:pt x="564286" y="149992"/>
                  </a:lnTo>
                  <a:lnTo>
                    <a:pt x="567769" y="147090"/>
                  </a:lnTo>
                  <a:lnTo>
                    <a:pt x="571252" y="144194"/>
                  </a:lnTo>
                  <a:lnTo>
                    <a:pt x="574735" y="159568"/>
                  </a:lnTo>
                  <a:lnTo>
                    <a:pt x="578218" y="156758"/>
                  </a:lnTo>
                  <a:lnTo>
                    <a:pt x="581702" y="153954"/>
                  </a:lnTo>
                  <a:lnTo>
                    <a:pt x="585185" y="151155"/>
                  </a:lnTo>
                  <a:lnTo>
                    <a:pt x="588668" y="148361"/>
                  </a:lnTo>
                  <a:lnTo>
                    <a:pt x="592151" y="150047"/>
                  </a:lnTo>
                  <a:lnTo>
                    <a:pt x="595635" y="147282"/>
                  </a:lnTo>
                  <a:lnTo>
                    <a:pt x="599118" y="144522"/>
                  </a:lnTo>
                  <a:lnTo>
                    <a:pt x="602601" y="141767"/>
                  </a:lnTo>
                  <a:lnTo>
                    <a:pt x="606084" y="139017"/>
                  </a:lnTo>
                  <a:lnTo>
                    <a:pt x="609568" y="136273"/>
                  </a:lnTo>
                  <a:lnTo>
                    <a:pt x="613051" y="133533"/>
                  </a:lnTo>
                  <a:lnTo>
                    <a:pt x="616534" y="130799"/>
                  </a:lnTo>
                  <a:lnTo>
                    <a:pt x="620017" y="128070"/>
                  </a:lnTo>
                  <a:lnTo>
                    <a:pt x="623501" y="128394"/>
                  </a:lnTo>
                  <a:lnTo>
                    <a:pt x="626984" y="125686"/>
                  </a:lnTo>
                  <a:lnTo>
                    <a:pt x="630467" y="122984"/>
                  </a:lnTo>
                  <a:lnTo>
                    <a:pt x="633950" y="139562"/>
                  </a:lnTo>
                  <a:lnTo>
                    <a:pt x="637434" y="136940"/>
                  </a:lnTo>
                  <a:lnTo>
                    <a:pt x="640917" y="138625"/>
                  </a:lnTo>
                  <a:lnTo>
                    <a:pt x="644400" y="136028"/>
                  </a:lnTo>
                  <a:lnTo>
                    <a:pt x="647883" y="133436"/>
                  </a:lnTo>
                  <a:lnTo>
                    <a:pt x="651367" y="136547"/>
                  </a:lnTo>
                  <a:lnTo>
                    <a:pt x="654850" y="133984"/>
                  </a:lnTo>
                  <a:lnTo>
                    <a:pt x="658333" y="131426"/>
                  </a:lnTo>
                  <a:lnTo>
                    <a:pt x="661816" y="131710"/>
                  </a:lnTo>
                  <a:lnTo>
                    <a:pt x="665300" y="129171"/>
                  </a:lnTo>
                  <a:lnTo>
                    <a:pt x="668783" y="126636"/>
                  </a:lnTo>
                  <a:lnTo>
                    <a:pt x="672266" y="125529"/>
                  </a:lnTo>
                  <a:lnTo>
                    <a:pt x="675749" y="123008"/>
                  </a:lnTo>
                  <a:lnTo>
                    <a:pt x="679233" y="130331"/>
                  </a:lnTo>
                  <a:lnTo>
                    <a:pt x="682716" y="127852"/>
                  </a:lnTo>
                  <a:lnTo>
                    <a:pt x="686199" y="125377"/>
                  </a:lnTo>
                  <a:lnTo>
                    <a:pt x="689682" y="125686"/>
                  </a:lnTo>
                  <a:lnTo>
                    <a:pt x="693166" y="123229"/>
                  </a:lnTo>
                  <a:lnTo>
                    <a:pt x="696649" y="120777"/>
                  </a:lnTo>
                  <a:lnTo>
                    <a:pt x="700132" y="119722"/>
                  </a:lnTo>
                  <a:lnTo>
                    <a:pt x="703615" y="117282"/>
                  </a:lnTo>
                  <a:lnTo>
                    <a:pt x="707099" y="114846"/>
                  </a:lnTo>
                  <a:lnTo>
                    <a:pt x="710582" y="116597"/>
                  </a:lnTo>
                  <a:lnTo>
                    <a:pt x="714065" y="114183"/>
                  </a:lnTo>
                  <a:lnTo>
                    <a:pt x="717548" y="111773"/>
                  </a:lnTo>
                  <a:lnTo>
                    <a:pt x="721032" y="109367"/>
                  </a:lnTo>
                  <a:lnTo>
                    <a:pt x="724515" y="106964"/>
                  </a:lnTo>
                  <a:lnTo>
                    <a:pt x="727998" y="105970"/>
                  </a:lnTo>
                  <a:lnTo>
                    <a:pt x="731481" y="103580"/>
                  </a:lnTo>
                  <a:lnTo>
                    <a:pt x="734965" y="101194"/>
                  </a:lnTo>
                  <a:lnTo>
                    <a:pt x="738448" y="101626"/>
                  </a:lnTo>
                  <a:lnTo>
                    <a:pt x="741931" y="99257"/>
                  </a:lnTo>
                  <a:lnTo>
                    <a:pt x="745414" y="96891"/>
                  </a:lnTo>
                  <a:lnTo>
                    <a:pt x="748898" y="97343"/>
                  </a:lnTo>
                  <a:lnTo>
                    <a:pt x="752381" y="94994"/>
                  </a:lnTo>
                  <a:lnTo>
                    <a:pt x="755864" y="92648"/>
                  </a:lnTo>
                  <a:lnTo>
                    <a:pt x="759347" y="94517"/>
                  </a:lnTo>
                  <a:lnTo>
                    <a:pt x="762831" y="92191"/>
                  </a:lnTo>
                  <a:lnTo>
                    <a:pt x="766314" y="89870"/>
                  </a:lnTo>
                  <a:lnTo>
                    <a:pt x="769797" y="90352"/>
                  </a:lnTo>
                  <a:lnTo>
                    <a:pt x="773280" y="88046"/>
                  </a:lnTo>
                  <a:lnTo>
                    <a:pt x="776764" y="98108"/>
                  </a:lnTo>
                  <a:lnTo>
                    <a:pt x="780247" y="95845"/>
                  </a:lnTo>
                  <a:lnTo>
                    <a:pt x="783730" y="93586"/>
                  </a:lnTo>
                  <a:lnTo>
                    <a:pt x="787213" y="104622"/>
                  </a:lnTo>
                  <a:lnTo>
                    <a:pt x="790697" y="102408"/>
                  </a:lnTo>
                  <a:lnTo>
                    <a:pt x="794180" y="100198"/>
                  </a:lnTo>
                  <a:lnTo>
                    <a:pt x="797663" y="100603"/>
                  </a:lnTo>
                  <a:lnTo>
                    <a:pt x="801146" y="98406"/>
                  </a:lnTo>
                  <a:lnTo>
                    <a:pt x="804630" y="96213"/>
                  </a:lnTo>
                  <a:lnTo>
                    <a:pt x="808113" y="106868"/>
                  </a:lnTo>
                  <a:lnTo>
                    <a:pt x="811596" y="104717"/>
                  </a:lnTo>
                  <a:lnTo>
                    <a:pt x="815079" y="106340"/>
                  </a:lnTo>
                  <a:lnTo>
                    <a:pt x="818563" y="104207"/>
                  </a:lnTo>
                  <a:lnTo>
                    <a:pt x="822046" y="102076"/>
                  </a:lnTo>
                  <a:lnTo>
                    <a:pt x="825529" y="103704"/>
                  </a:lnTo>
                  <a:lnTo>
                    <a:pt x="829012" y="101591"/>
                  </a:lnTo>
                  <a:lnTo>
                    <a:pt x="832496" y="99480"/>
                  </a:lnTo>
                  <a:lnTo>
                    <a:pt x="835979" y="102348"/>
                  </a:lnTo>
                  <a:lnTo>
                    <a:pt x="839462" y="100257"/>
                  </a:lnTo>
                  <a:lnTo>
                    <a:pt x="842945" y="98169"/>
                  </a:lnTo>
                  <a:lnTo>
                    <a:pt x="846429" y="97326"/>
                  </a:lnTo>
                  <a:lnTo>
                    <a:pt x="849912" y="95247"/>
                  </a:lnTo>
                  <a:lnTo>
                    <a:pt x="853395" y="93171"/>
                  </a:lnTo>
                  <a:lnTo>
                    <a:pt x="856878" y="94822"/>
                  </a:lnTo>
                  <a:lnTo>
                    <a:pt x="860361" y="92762"/>
                  </a:lnTo>
                  <a:lnTo>
                    <a:pt x="863845" y="95627"/>
                  </a:lnTo>
                  <a:lnTo>
                    <a:pt x="867328" y="93586"/>
                  </a:lnTo>
                  <a:lnTo>
                    <a:pt x="870811" y="91548"/>
                  </a:lnTo>
                  <a:lnTo>
                    <a:pt x="874294" y="114316"/>
                  </a:lnTo>
                  <a:lnTo>
                    <a:pt x="877778" y="112347"/>
                  </a:lnTo>
                  <a:lnTo>
                    <a:pt x="881261" y="110381"/>
                  </a:lnTo>
                  <a:lnTo>
                    <a:pt x="884744" y="109559"/>
                  </a:lnTo>
                  <a:lnTo>
                    <a:pt x="888227" y="107602"/>
                  </a:lnTo>
                  <a:lnTo>
                    <a:pt x="891711" y="105647"/>
                  </a:lnTo>
                  <a:lnTo>
                    <a:pt x="895194" y="108249"/>
                  </a:lnTo>
                  <a:lnTo>
                    <a:pt x="898677" y="106311"/>
                  </a:lnTo>
                  <a:lnTo>
                    <a:pt x="902160" y="104376"/>
                  </a:lnTo>
                  <a:lnTo>
                    <a:pt x="905644" y="105840"/>
                  </a:lnTo>
                  <a:lnTo>
                    <a:pt x="909127" y="103919"/>
                  </a:lnTo>
                  <a:lnTo>
                    <a:pt x="912610" y="108779"/>
                  </a:lnTo>
                  <a:lnTo>
                    <a:pt x="916093" y="107277"/>
                  </a:lnTo>
                  <a:lnTo>
                    <a:pt x="919577" y="105780"/>
                  </a:lnTo>
                  <a:lnTo>
                    <a:pt x="923060" y="107451"/>
                  </a:lnTo>
                  <a:lnTo>
                    <a:pt x="926543" y="105569"/>
                  </a:lnTo>
                  <a:lnTo>
                    <a:pt x="930026" y="103690"/>
                  </a:lnTo>
                  <a:lnTo>
                    <a:pt x="933510" y="102919"/>
                  </a:lnTo>
                  <a:lnTo>
                    <a:pt x="936993" y="101047"/>
                  </a:lnTo>
                  <a:lnTo>
                    <a:pt x="940476" y="99178"/>
                  </a:lnTo>
                  <a:lnTo>
                    <a:pt x="943959" y="100627"/>
                  </a:lnTo>
                  <a:lnTo>
                    <a:pt x="947443" y="98771"/>
                  </a:lnTo>
                  <a:lnTo>
                    <a:pt x="950926" y="104551"/>
                  </a:lnTo>
                  <a:lnTo>
                    <a:pt x="954409" y="102718"/>
                  </a:lnTo>
                  <a:lnTo>
                    <a:pt x="957892" y="100887"/>
                  </a:lnTo>
                  <a:lnTo>
                    <a:pt x="961376" y="102295"/>
                  </a:lnTo>
                  <a:lnTo>
                    <a:pt x="964859" y="100476"/>
                  </a:lnTo>
                  <a:lnTo>
                    <a:pt x="968342" y="98660"/>
                  </a:lnTo>
                  <a:lnTo>
                    <a:pt x="971825" y="99000"/>
                  </a:lnTo>
                  <a:lnTo>
                    <a:pt x="975309" y="97193"/>
                  </a:lnTo>
                  <a:lnTo>
                    <a:pt x="978792" y="95388"/>
                  </a:lnTo>
                  <a:lnTo>
                    <a:pt x="982275" y="100003"/>
                  </a:lnTo>
                  <a:lnTo>
                    <a:pt x="985758" y="98217"/>
                  </a:lnTo>
                  <a:lnTo>
                    <a:pt x="989242" y="96434"/>
                  </a:lnTo>
                  <a:lnTo>
                    <a:pt x="992725" y="130767"/>
                  </a:lnTo>
                  <a:lnTo>
                    <a:pt x="996208" y="129072"/>
                  </a:lnTo>
                  <a:lnTo>
                    <a:pt x="999691" y="128325"/>
                  </a:lnTo>
                  <a:lnTo>
                    <a:pt x="1003175" y="126636"/>
                  </a:lnTo>
                  <a:lnTo>
                    <a:pt x="1006658" y="124948"/>
                  </a:lnTo>
                  <a:lnTo>
                    <a:pt x="1010141" y="132634"/>
                  </a:lnTo>
                  <a:lnTo>
                    <a:pt x="1013624" y="130971"/>
                  </a:lnTo>
                  <a:lnTo>
                    <a:pt x="1017108" y="129311"/>
                  </a:lnTo>
                  <a:lnTo>
                    <a:pt x="1020591" y="128580"/>
                  </a:lnTo>
                  <a:lnTo>
                    <a:pt x="1024074" y="126926"/>
                  </a:lnTo>
                  <a:lnTo>
                    <a:pt x="1027557" y="125273"/>
                  </a:lnTo>
                  <a:lnTo>
                    <a:pt x="1031041" y="132795"/>
                  </a:lnTo>
                  <a:lnTo>
                    <a:pt x="1034524" y="131167"/>
                  </a:lnTo>
                  <a:lnTo>
                    <a:pt x="1038007" y="129541"/>
                  </a:lnTo>
                  <a:lnTo>
                    <a:pt x="1041490" y="130631"/>
                  </a:lnTo>
                  <a:lnTo>
                    <a:pt x="1044974" y="129015"/>
                  </a:lnTo>
                  <a:lnTo>
                    <a:pt x="1048457" y="132777"/>
                  </a:lnTo>
                  <a:lnTo>
                    <a:pt x="1051940" y="131176"/>
                  </a:lnTo>
                  <a:lnTo>
                    <a:pt x="1055423" y="129577"/>
                  </a:lnTo>
                  <a:lnTo>
                    <a:pt x="1058907" y="137649"/>
                  </a:lnTo>
                  <a:lnTo>
                    <a:pt x="1062390" y="136075"/>
                  </a:lnTo>
                  <a:lnTo>
                    <a:pt x="1065873" y="134502"/>
                  </a:lnTo>
                  <a:lnTo>
                    <a:pt x="1069356" y="144862"/>
                  </a:lnTo>
                  <a:lnTo>
                    <a:pt x="1072840" y="143318"/>
                  </a:lnTo>
                  <a:lnTo>
                    <a:pt x="1076323" y="141777"/>
                  </a:lnTo>
                  <a:lnTo>
                    <a:pt x="1079806" y="142746"/>
                  </a:lnTo>
                  <a:lnTo>
                    <a:pt x="1083289" y="141213"/>
                  </a:lnTo>
                  <a:lnTo>
                    <a:pt x="1086773" y="145476"/>
                  </a:lnTo>
                  <a:lnTo>
                    <a:pt x="1090256" y="143959"/>
                  </a:lnTo>
                  <a:lnTo>
                    <a:pt x="1093739" y="142443"/>
                  </a:lnTo>
                  <a:lnTo>
                    <a:pt x="1097222" y="142574"/>
                  </a:lnTo>
                  <a:lnTo>
                    <a:pt x="1100706" y="141065"/>
                  </a:lnTo>
                  <a:lnTo>
                    <a:pt x="1104189" y="139557"/>
                  </a:lnTo>
                  <a:lnTo>
                    <a:pt x="1107672" y="144578"/>
                  </a:lnTo>
                  <a:lnTo>
                    <a:pt x="1111155" y="143087"/>
                  </a:lnTo>
                  <a:lnTo>
                    <a:pt x="1114639" y="141598"/>
                  </a:lnTo>
                  <a:lnTo>
                    <a:pt x="1118122" y="142535"/>
                  </a:lnTo>
                  <a:lnTo>
                    <a:pt x="1121605" y="141055"/>
                  </a:lnTo>
                  <a:lnTo>
                    <a:pt x="1125088" y="139575"/>
                  </a:lnTo>
                  <a:lnTo>
                    <a:pt x="1128572" y="140516"/>
                  </a:lnTo>
                  <a:lnTo>
                    <a:pt x="1132055" y="139045"/>
                  </a:lnTo>
                  <a:lnTo>
                    <a:pt x="1135538" y="146310"/>
                  </a:lnTo>
                  <a:lnTo>
                    <a:pt x="1139021" y="144859"/>
                  </a:lnTo>
                  <a:lnTo>
                    <a:pt x="1142505" y="143410"/>
                  </a:lnTo>
                  <a:lnTo>
                    <a:pt x="1145988" y="142748"/>
                  </a:lnTo>
                  <a:lnTo>
                    <a:pt x="1149471" y="141304"/>
                  </a:lnTo>
                  <a:lnTo>
                    <a:pt x="1152954" y="139861"/>
                  </a:lnTo>
                  <a:lnTo>
                    <a:pt x="1156437" y="139207"/>
                  </a:lnTo>
                  <a:lnTo>
                    <a:pt x="1159921" y="137769"/>
                  </a:lnTo>
                  <a:lnTo>
                    <a:pt x="1163404" y="136331"/>
                  </a:lnTo>
                  <a:lnTo>
                    <a:pt x="1166887" y="134896"/>
                  </a:lnTo>
                  <a:lnTo>
                    <a:pt x="1170370" y="133461"/>
                  </a:lnTo>
                  <a:lnTo>
                    <a:pt x="1173854" y="132028"/>
                  </a:lnTo>
                  <a:lnTo>
                    <a:pt x="1177337" y="136121"/>
                  </a:lnTo>
                  <a:lnTo>
                    <a:pt x="1180820" y="134702"/>
                  </a:lnTo>
                  <a:lnTo>
                    <a:pt x="1184303" y="136406"/>
                  </a:lnTo>
                  <a:lnTo>
                    <a:pt x="1187787" y="134995"/>
                  </a:lnTo>
                  <a:lnTo>
                    <a:pt x="1191270" y="133586"/>
                  </a:lnTo>
                  <a:lnTo>
                    <a:pt x="1194753" y="134512"/>
                  </a:lnTo>
                  <a:lnTo>
                    <a:pt x="1198236" y="133110"/>
                  </a:lnTo>
                  <a:lnTo>
                    <a:pt x="1201720" y="131710"/>
                  </a:lnTo>
                  <a:lnTo>
                    <a:pt x="1205203" y="130311"/>
                  </a:lnTo>
                  <a:lnTo>
                    <a:pt x="1208686" y="128913"/>
                  </a:lnTo>
                  <a:lnTo>
                    <a:pt x="1212169" y="127517"/>
                  </a:lnTo>
                  <a:lnTo>
                    <a:pt x="1215653" y="130014"/>
                  </a:lnTo>
                  <a:lnTo>
                    <a:pt x="1219136" y="128628"/>
                  </a:lnTo>
                  <a:lnTo>
                    <a:pt x="1222619" y="127243"/>
                  </a:lnTo>
                  <a:lnTo>
                    <a:pt x="1226102" y="125859"/>
                  </a:lnTo>
                  <a:lnTo>
                    <a:pt x="1229586" y="124477"/>
                  </a:lnTo>
                  <a:lnTo>
                    <a:pt x="1233069" y="125428"/>
                  </a:lnTo>
                  <a:lnTo>
                    <a:pt x="1236552" y="124053"/>
                  </a:lnTo>
                  <a:lnTo>
                    <a:pt x="1240035" y="122679"/>
                  </a:lnTo>
                  <a:lnTo>
                    <a:pt x="1243519" y="121307"/>
                  </a:lnTo>
                  <a:lnTo>
                    <a:pt x="1247002" y="119935"/>
                  </a:lnTo>
                  <a:lnTo>
                    <a:pt x="1250485" y="118565"/>
                  </a:lnTo>
                  <a:lnTo>
                    <a:pt x="1253968" y="117978"/>
                  </a:lnTo>
                  <a:lnTo>
                    <a:pt x="1257452" y="116612"/>
                  </a:lnTo>
                  <a:lnTo>
                    <a:pt x="1260935" y="115248"/>
                  </a:lnTo>
                  <a:lnTo>
                    <a:pt x="1264418" y="114668"/>
                  </a:lnTo>
                  <a:lnTo>
                    <a:pt x="1267901" y="113308"/>
                  </a:lnTo>
                  <a:lnTo>
                    <a:pt x="1271385" y="118940"/>
                  </a:lnTo>
                  <a:lnTo>
                    <a:pt x="1274868" y="117594"/>
                  </a:lnTo>
                  <a:lnTo>
                    <a:pt x="1278351" y="116250"/>
                  </a:lnTo>
                  <a:lnTo>
                    <a:pt x="1281834" y="127006"/>
                  </a:lnTo>
                  <a:lnTo>
                    <a:pt x="1285318" y="125686"/>
                  </a:lnTo>
                  <a:lnTo>
                    <a:pt x="1288801" y="124367"/>
                  </a:lnTo>
                  <a:lnTo>
                    <a:pt x="1292284" y="126014"/>
                  </a:lnTo>
                  <a:lnTo>
                    <a:pt x="1295767" y="124703"/>
                  </a:lnTo>
                  <a:lnTo>
                    <a:pt x="1299251" y="123393"/>
                  </a:lnTo>
                  <a:lnTo>
                    <a:pt x="1302734" y="122825"/>
                  </a:lnTo>
                  <a:lnTo>
                    <a:pt x="1306217" y="121518"/>
                  </a:lnTo>
                  <a:lnTo>
                    <a:pt x="1309700" y="120213"/>
                  </a:lnTo>
                  <a:lnTo>
                    <a:pt x="1313184" y="118909"/>
                  </a:lnTo>
                  <a:lnTo>
                    <a:pt x="1316667" y="117606"/>
                  </a:lnTo>
                  <a:lnTo>
                    <a:pt x="1320150" y="117793"/>
                  </a:lnTo>
                  <a:lnTo>
                    <a:pt x="1323633" y="116495"/>
                  </a:lnTo>
                  <a:lnTo>
                    <a:pt x="1327117" y="115198"/>
                  </a:lnTo>
                  <a:lnTo>
                    <a:pt x="1330600" y="113903"/>
                  </a:lnTo>
                  <a:lnTo>
                    <a:pt x="1334083" y="112608"/>
                  </a:lnTo>
                  <a:lnTo>
                    <a:pt x="1337566" y="111315"/>
                  </a:lnTo>
                  <a:lnTo>
                    <a:pt x="1341050" y="115963"/>
                  </a:lnTo>
                  <a:lnTo>
                    <a:pt x="1344533" y="114683"/>
                  </a:lnTo>
                  <a:lnTo>
                    <a:pt x="1348016" y="113403"/>
                  </a:lnTo>
                  <a:lnTo>
                    <a:pt x="1351499" y="117978"/>
                  </a:lnTo>
                  <a:lnTo>
                    <a:pt x="1354983" y="116711"/>
                  </a:lnTo>
                  <a:lnTo>
                    <a:pt x="1358466" y="115445"/>
                  </a:lnTo>
                  <a:lnTo>
                    <a:pt x="1361949" y="114179"/>
                  </a:lnTo>
                  <a:lnTo>
                    <a:pt x="1365432" y="112915"/>
                  </a:lnTo>
                  <a:lnTo>
                    <a:pt x="1368916" y="117441"/>
                  </a:lnTo>
                  <a:lnTo>
                    <a:pt x="1372399" y="116189"/>
                  </a:lnTo>
                  <a:lnTo>
                    <a:pt x="1375882" y="114938"/>
                  </a:lnTo>
                  <a:lnTo>
                    <a:pt x="1379365" y="122907"/>
                  </a:lnTo>
                  <a:lnTo>
                    <a:pt x="1382849" y="121673"/>
                  </a:lnTo>
                  <a:lnTo>
                    <a:pt x="1386332" y="120440"/>
                  </a:lnTo>
                  <a:lnTo>
                    <a:pt x="1389815" y="122697"/>
                  </a:lnTo>
                  <a:lnTo>
                    <a:pt x="1393298" y="121472"/>
                  </a:lnTo>
                  <a:lnTo>
                    <a:pt x="1396782" y="120248"/>
                  </a:lnTo>
                  <a:lnTo>
                    <a:pt x="1400265" y="123178"/>
                  </a:lnTo>
                  <a:lnTo>
                    <a:pt x="1403748" y="121963"/>
                  </a:lnTo>
                  <a:lnTo>
                    <a:pt x="1407231" y="126213"/>
                  </a:lnTo>
                  <a:lnTo>
                    <a:pt x="1410715" y="125009"/>
                  </a:lnTo>
                  <a:lnTo>
                    <a:pt x="1414198" y="123807"/>
                  </a:lnTo>
                  <a:lnTo>
                    <a:pt x="1417681" y="122605"/>
                  </a:lnTo>
                  <a:lnTo>
                    <a:pt x="1421164" y="121404"/>
                  </a:lnTo>
                  <a:lnTo>
                    <a:pt x="1424648" y="120204"/>
                  </a:lnTo>
                  <a:lnTo>
                    <a:pt x="1428131" y="127093"/>
                  </a:lnTo>
                  <a:lnTo>
                    <a:pt x="1431614" y="125908"/>
                  </a:lnTo>
                  <a:lnTo>
                    <a:pt x="1435097" y="124725"/>
                  </a:lnTo>
                  <a:lnTo>
                    <a:pt x="1438580" y="130147"/>
                  </a:lnTo>
                  <a:lnTo>
                    <a:pt x="1442064" y="128976"/>
                  </a:lnTo>
                  <a:lnTo>
                    <a:pt x="1445547" y="127805"/>
                  </a:lnTo>
                  <a:lnTo>
                    <a:pt x="1449030" y="129249"/>
                  </a:lnTo>
                  <a:lnTo>
                    <a:pt x="1452513" y="128085"/>
                  </a:lnTo>
                  <a:lnTo>
                    <a:pt x="1455997" y="135915"/>
                  </a:lnTo>
                  <a:lnTo>
                    <a:pt x="1459480" y="134767"/>
                  </a:lnTo>
                  <a:lnTo>
                    <a:pt x="1462963" y="133620"/>
                  </a:lnTo>
                  <a:lnTo>
                    <a:pt x="1466446" y="133108"/>
                  </a:lnTo>
                  <a:lnTo>
                    <a:pt x="1469930" y="131964"/>
                  </a:lnTo>
                  <a:lnTo>
                    <a:pt x="1473413" y="130821"/>
                  </a:lnTo>
                  <a:lnTo>
                    <a:pt x="1476896" y="129678"/>
                  </a:lnTo>
                  <a:lnTo>
                    <a:pt x="1480379" y="128537"/>
                  </a:lnTo>
                  <a:lnTo>
                    <a:pt x="1483863" y="127396"/>
                  </a:lnTo>
                  <a:lnTo>
                    <a:pt x="1487346" y="126256"/>
                  </a:lnTo>
                  <a:lnTo>
                    <a:pt x="1490829" y="125117"/>
                  </a:lnTo>
                  <a:lnTo>
                    <a:pt x="1494312" y="125899"/>
                  </a:lnTo>
                  <a:lnTo>
                    <a:pt x="1497796" y="124765"/>
                  </a:lnTo>
                  <a:lnTo>
                    <a:pt x="1501279" y="123632"/>
                  </a:lnTo>
                  <a:lnTo>
                    <a:pt x="1504762" y="126952"/>
                  </a:lnTo>
                  <a:lnTo>
                    <a:pt x="1508245" y="125827"/>
                  </a:lnTo>
                  <a:lnTo>
                    <a:pt x="1511729" y="124703"/>
                  </a:lnTo>
                  <a:lnTo>
                    <a:pt x="1515212" y="124846"/>
                  </a:lnTo>
                  <a:lnTo>
                    <a:pt x="1518695" y="123726"/>
                  </a:lnTo>
                  <a:lnTo>
                    <a:pt x="1522178" y="122606"/>
                  </a:lnTo>
                  <a:lnTo>
                    <a:pt x="1525662" y="126519"/>
                  </a:lnTo>
                  <a:lnTo>
                    <a:pt x="1529145" y="125409"/>
                  </a:lnTo>
                  <a:lnTo>
                    <a:pt x="1532628" y="124300"/>
                  </a:lnTo>
                  <a:lnTo>
                    <a:pt x="1536111" y="123817"/>
                  </a:lnTo>
                  <a:lnTo>
                    <a:pt x="1539595" y="122711"/>
                  </a:lnTo>
                  <a:lnTo>
                    <a:pt x="1543078" y="129033"/>
                  </a:lnTo>
                  <a:lnTo>
                    <a:pt x="1546561" y="127939"/>
                  </a:lnTo>
                  <a:lnTo>
                    <a:pt x="1550044" y="126847"/>
                  </a:lnTo>
                  <a:lnTo>
                    <a:pt x="1553528" y="126980"/>
                  </a:lnTo>
                  <a:lnTo>
                    <a:pt x="1557011" y="125891"/>
                  </a:lnTo>
                  <a:lnTo>
                    <a:pt x="1560494" y="124802"/>
                  </a:lnTo>
                  <a:lnTo>
                    <a:pt x="1563977" y="124940"/>
                  </a:lnTo>
                  <a:lnTo>
                    <a:pt x="1567461" y="123855"/>
                  </a:lnTo>
                  <a:lnTo>
                    <a:pt x="1570944" y="122771"/>
                  </a:lnTo>
                  <a:lnTo>
                    <a:pt x="1574427" y="124742"/>
                  </a:lnTo>
                  <a:lnTo>
                    <a:pt x="1577910" y="123664"/>
                  </a:lnTo>
                  <a:lnTo>
                    <a:pt x="1581394" y="122587"/>
                  </a:lnTo>
                  <a:lnTo>
                    <a:pt x="1584877" y="123942"/>
                  </a:lnTo>
                  <a:lnTo>
                    <a:pt x="1588360" y="122870"/>
                  </a:lnTo>
                  <a:lnTo>
                    <a:pt x="1591843" y="124819"/>
                  </a:lnTo>
                  <a:lnTo>
                    <a:pt x="1595327" y="123753"/>
                  </a:lnTo>
                  <a:lnTo>
                    <a:pt x="1598810" y="122688"/>
                  </a:lnTo>
                  <a:lnTo>
                    <a:pt x="1602293" y="121623"/>
                  </a:lnTo>
                  <a:lnTo>
                    <a:pt x="1605776" y="120559"/>
                  </a:lnTo>
                  <a:lnTo>
                    <a:pt x="1609260" y="119496"/>
                  </a:lnTo>
                  <a:lnTo>
                    <a:pt x="1612743" y="129733"/>
                  </a:lnTo>
                  <a:lnTo>
                    <a:pt x="1616226" y="128688"/>
                  </a:lnTo>
                  <a:lnTo>
                    <a:pt x="1619709" y="127643"/>
                  </a:lnTo>
                  <a:lnTo>
                    <a:pt x="1623193" y="131249"/>
                  </a:lnTo>
                  <a:lnTo>
                    <a:pt x="1626676" y="130213"/>
                  </a:lnTo>
                  <a:lnTo>
                    <a:pt x="1630159" y="133766"/>
                  </a:lnTo>
                  <a:lnTo>
                    <a:pt x="1633642" y="132738"/>
                  </a:lnTo>
                  <a:lnTo>
                    <a:pt x="1637126" y="131710"/>
                  </a:lnTo>
                  <a:lnTo>
                    <a:pt x="1640609" y="140792"/>
                  </a:lnTo>
                  <a:lnTo>
                    <a:pt x="1644092" y="139780"/>
                  </a:lnTo>
                  <a:lnTo>
                    <a:pt x="1647575" y="138769"/>
                  </a:lnTo>
                  <a:lnTo>
                    <a:pt x="1651059" y="139416"/>
                  </a:lnTo>
                  <a:lnTo>
                    <a:pt x="1654542" y="138409"/>
                  </a:lnTo>
                  <a:lnTo>
                    <a:pt x="1658025" y="137402"/>
                  </a:lnTo>
                  <a:lnTo>
                    <a:pt x="1661508" y="136396"/>
                  </a:lnTo>
                  <a:lnTo>
                    <a:pt x="1664992" y="135391"/>
                  </a:lnTo>
                  <a:lnTo>
                    <a:pt x="1668475" y="134386"/>
                  </a:lnTo>
                  <a:lnTo>
                    <a:pt x="1671958" y="136697"/>
                  </a:lnTo>
                  <a:lnTo>
                    <a:pt x="1675441" y="135698"/>
                  </a:lnTo>
                  <a:lnTo>
                    <a:pt x="1678925" y="137441"/>
                  </a:lnTo>
                  <a:lnTo>
                    <a:pt x="1682408" y="136448"/>
                  </a:lnTo>
                  <a:lnTo>
                    <a:pt x="1685891" y="135455"/>
                  </a:lnTo>
                  <a:lnTo>
                    <a:pt x="1689374" y="139352"/>
                  </a:lnTo>
                  <a:lnTo>
                    <a:pt x="1692858" y="138367"/>
                  </a:lnTo>
                  <a:lnTo>
                    <a:pt x="1696341" y="137383"/>
                  </a:lnTo>
                  <a:lnTo>
                    <a:pt x="1699824" y="138017"/>
                  </a:lnTo>
                  <a:lnTo>
                    <a:pt x="1703307" y="137037"/>
                  </a:lnTo>
                  <a:lnTo>
                    <a:pt x="1706791" y="136057"/>
                  </a:lnTo>
                  <a:lnTo>
                    <a:pt x="1710274" y="138300"/>
                  </a:lnTo>
                  <a:lnTo>
                    <a:pt x="1713757" y="137326"/>
                  </a:lnTo>
                  <a:lnTo>
                    <a:pt x="1717240" y="136352"/>
                  </a:lnTo>
                  <a:lnTo>
                    <a:pt x="1720723" y="135915"/>
                  </a:lnTo>
                  <a:lnTo>
                    <a:pt x="1724207" y="134944"/>
                  </a:lnTo>
                  <a:lnTo>
                    <a:pt x="1727690" y="134509"/>
                  </a:lnTo>
                  <a:lnTo>
                    <a:pt x="1731173" y="133539"/>
                  </a:lnTo>
                  <a:lnTo>
                    <a:pt x="1734656" y="132571"/>
                  </a:lnTo>
                  <a:lnTo>
                    <a:pt x="1738140" y="131602"/>
                  </a:lnTo>
                  <a:lnTo>
                    <a:pt x="1741623" y="130635"/>
                  </a:lnTo>
                  <a:lnTo>
                    <a:pt x="1745106" y="129668"/>
                  </a:lnTo>
                  <a:lnTo>
                    <a:pt x="1748589" y="130854"/>
                  </a:lnTo>
                  <a:lnTo>
                    <a:pt x="1752073" y="129891"/>
                  </a:lnTo>
                  <a:lnTo>
                    <a:pt x="1755556" y="128929"/>
                  </a:lnTo>
                  <a:lnTo>
                    <a:pt x="1759039" y="133827"/>
                  </a:lnTo>
                  <a:lnTo>
                    <a:pt x="1762522" y="132874"/>
                  </a:lnTo>
                  <a:lnTo>
                    <a:pt x="1766006" y="132450"/>
                  </a:lnTo>
                  <a:lnTo>
                    <a:pt x="1769489" y="131499"/>
                  </a:lnTo>
                  <a:lnTo>
                    <a:pt x="1772972" y="130548"/>
                  </a:lnTo>
                  <a:lnTo>
                    <a:pt x="1776455" y="132760"/>
                  </a:lnTo>
                  <a:lnTo>
                    <a:pt x="1779939" y="131815"/>
                  </a:lnTo>
                  <a:lnTo>
                    <a:pt x="1783422" y="130870"/>
                  </a:lnTo>
                  <a:lnTo>
                    <a:pt x="1786905" y="130977"/>
                  </a:lnTo>
                  <a:lnTo>
                    <a:pt x="1790388" y="130035"/>
                  </a:lnTo>
                  <a:lnTo>
                    <a:pt x="1793872" y="129094"/>
                  </a:lnTo>
                  <a:lnTo>
                    <a:pt x="1797355" y="130773"/>
                  </a:lnTo>
                  <a:lnTo>
                    <a:pt x="1800838" y="129836"/>
                  </a:lnTo>
                  <a:lnTo>
                    <a:pt x="1804321" y="128900"/>
                  </a:lnTo>
                  <a:lnTo>
                    <a:pt x="1807805" y="129531"/>
                  </a:lnTo>
                  <a:lnTo>
                    <a:pt x="1811288" y="128598"/>
                  </a:lnTo>
                  <a:lnTo>
                    <a:pt x="1814771" y="130265"/>
                  </a:lnTo>
                  <a:lnTo>
                    <a:pt x="1818254" y="129336"/>
                  </a:lnTo>
                  <a:lnTo>
                    <a:pt x="1821738" y="128408"/>
                  </a:lnTo>
                  <a:lnTo>
                    <a:pt x="1825221" y="130067"/>
                  </a:lnTo>
                  <a:lnTo>
                    <a:pt x="1828704" y="129144"/>
                  </a:lnTo>
                  <a:lnTo>
                    <a:pt x="1832187" y="128221"/>
                  </a:lnTo>
                  <a:lnTo>
                    <a:pt x="1835671" y="127299"/>
                  </a:lnTo>
                  <a:lnTo>
                    <a:pt x="1839154" y="126377"/>
                  </a:lnTo>
                  <a:lnTo>
                    <a:pt x="1842637" y="125456"/>
                  </a:lnTo>
                  <a:lnTo>
                    <a:pt x="1846120" y="136230"/>
                  </a:lnTo>
                  <a:lnTo>
                    <a:pt x="1849604" y="135325"/>
                  </a:lnTo>
                  <a:lnTo>
                    <a:pt x="1853087" y="134420"/>
                  </a:lnTo>
                  <a:lnTo>
                    <a:pt x="1856570" y="141410"/>
                  </a:lnTo>
                  <a:lnTo>
                    <a:pt x="1860053" y="140516"/>
                  </a:lnTo>
                  <a:lnTo>
                    <a:pt x="1863537" y="142535"/>
                  </a:lnTo>
                  <a:lnTo>
                    <a:pt x="1867020" y="141647"/>
                  </a:lnTo>
                  <a:lnTo>
                    <a:pt x="1870503" y="140758"/>
                  </a:lnTo>
                  <a:lnTo>
                    <a:pt x="1873986" y="139871"/>
                  </a:lnTo>
                  <a:lnTo>
                    <a:pt x="1877470" y="138984"/>
                  </a:lnTo>
                  <a:lnTo>
                    <a:pt x="1880953" y="138097"/>
                  </a:lnTo>
                  <a:lnTo>
                    <a:pt x="1884436" y="137211"/>
                  </a:lnTo>
                  <a:lnTo>
                    <a:pt x="1887919" y="136326"/>
                  </a:lnTo>
                  <a:lnTo>
                    <a:pt x="1891403" y="135441"/>
                  </a:lnTo>
                  <a:lnTo>
                    <a:pt x="1894886" y="135044"/>
                  </a:lnTo>
                  <a:lnTo>
                    <a:pt x="1898369" y="134161"/>
                  </a:lnTo>
                  <a:lnTo>
                    <a:pt x="1901852" y="134254"/>
                  </a:lnTo>
                  <a:lnTo>
                    <a:pt x="1905336" y="133373"/>
                  </a:lnTo>
                  <a:lnTo>
                    <a:pt x="1908819" y="132492"/>
                  </a:lnTo>
                  <a:lnTo>
                    <a:pt x="1912302" y="132101"/>
                  </a:lnTo>
                  <a:lnTo>
                    <a:pt x="1915785" y="131222"/>
                  </a:lnTo>
                  <a:lnTo>
                    <a:pt x="1919269" y="130343"/>
                  </a:lnTo>
                  <a:lnTo>
                    <a:pt x="1922752" y="129955"/>
                  </a:lnTo>
                  <a:lnTo>
                    <a:pt x="1926235" y="129078"/>
                  </a:lnTo>
                  <a:lnTo>
                    <a:pt x="1929718" y="128202"/>
                  </a:lnTo>
                  <a:lnTo>
                    <a:pt x="1933202" y="128795"/>
                  </a:lnTo>
                  <a:lnTo>
                    <a:pt x="1936685" y="127922"/>
                  </a:lnTo>
                  <a:lnTo>
                    <a:pt x="1940168" y="127049"/>
                  </a:lnTo>
                  <a:lnTo>
                    <a:pt x="1943651" y="127155"/>
                  </a:lnTo>
                  <a:lnTo>
                    <a:pt x="1947135" y="126285"/>
                  </a:lnTo>
                  <a:lnTo>
                    <a:pt x="1950618" y="127852"/>
                  </a:lnTo>
                  <a:lnTo>
                    <a:pt x="1954101" y="126985"/>
                  </a:lnTo>
                  <a:lnTo>
                    <a:pt x="1957584" y="126119"/>
                  </a:lnTo>
                  <a:lnTo>
                    <a:pt x="1961068" y="127196"/>
                  </a:lnTo>
                  <a:lnTo>
                    <a:pt x="1964551" y="126333"/>
                  </a:lnTo>
                  <a:lnTo>
                    <a:pt x="1968034" y="125471"/>
                  </a:lnTo>
                  <a:lnTo>
                    <a:pt x="1971517" y="125094"/>
                  </a:lnTo>
                  <a:lnTo>
                    <a:pt x="1975001" y="124234"/>
                  </a:lnTo>
                  <a:lnTo>
                    <a:pt x="1978484" y="123374"/>
                  </a:lnTo>
                  <a:lnTo>
                    <a:pt x="1981967" y="123485"/>
                  </a:lnTo>
                  <a:lnTo>
                    <a:pt x="1985450" y="122627"/>
                  </a:lnTo>
                  <a:lnTo>
                    <a:pt x="1988934" y="121770"/>
                  </a:lnTo>
                  <a:lnTo>
                    <a:pt x="1992417" y="121399"/>
                  </a:lnTo>
                  <a:lnTo>
                    <a:pt x="1995900" y="120543"/>
                  </a:lnTo>
                  <a:lnTo>
                    <a:pt x="1999383" y="121145"/>
                  </a:lnTo>
                  <a:lnTo>
                    <a:pt x="2002867" y="120292"/>
                  </a:lnTo>
                  <a:lnTo>
                    <a:pt x="2006350" y="119439"/>
                  </a:lnTo>
                  <a:lnTo>
                    <a:pt x="2009833" y="125317"/>
                  </a:lnTo>
                  <a:lnTo>
                    <a:pt x="2013316" y="124473"/>
                  </a:lnTo>
                  <a:lnTo>
                    <a:pt x="2016799" y="123629"/>
                  </a:lnTo>
                  <a:lnTo>
                    <a:pt x="2020283" y="124688"/>
                  </a:lnTo>
                  <a:lnTo>
                    <a:pt x="2023766" y="123847"/>
                  </a:lnTo>
                  <a:lnTo>
                    <a:pt x="2027249" y="123008"/>
                  </a:lnTo>
                  <a:lnTo>
                    <a:pt x="2030732" y="123591"/>
                  </a:lnTo>
                  <a:lnTo>
                    <a:pt x="2034216" y="122754"/>
                  </a:lnTo>
                  <a:lnTo>
                    <a:pt x="2037699" y="121917"/>
                  </a:lnTo>
                  <a:lnTo>
                    <a:pt x="2041182" y="121081"/>
                  </a:lnTo>
                  <a:lnTo>
                    <a:pt x="2044665" y="120245"/>
                  </a:lnTo>
                  <a:lnTo>
                    <a:pt x="2048149" y="132894"/>
                  </a:lnTo>
                  <a:lnTo>
                    <a:pt x="2051632" y="132074"/>
                  </a:lnTo>
                  <a:lnTo>
                    <a:pt x="2055115" y="131255"/>
                  </a:lnTo>
                  <a:lnTo>
                    <a:pt x="2058598" y="131347"/>
                  </a:lnTo>
                  <a:lnTo>
                    <a:pt x="2062082" y="130529"/>
                  </a:lnTo>
                  <a:lnTo>
                    <a:pt x="2065565" y="129713"/>
                  </a:lnTo>
                  <a:lnTo>
                    <a:pt x="2069048" y="133421"/>
                  </a:lnTo>
                  <a:lnTo>
                    <a:pt x="2072531" y="132610"/>
                  </a:lnTo>
                  <a:lnTo>
                    <a:pt x="2076015" y="131800"/>
                  </a:lnTo>
                  <a:lnTo>
                    <a:pt x="2079498" y="142038"/>
                  </a:lnTo>
                  <a:lnTo>
                    <a:pt x="2082981" y="141241"/>
                  </a:lnTo>
                  <a:lnTo>
                    <a:pt x="2086464" y="149845"/>
                  </a:lnTo>
                  <a:lnTo>
                    <a:pt x="2089948" y="149059"/>
                  </a:lnTo>
                  <a:lnTo>
                    <a:pt x="2093431" y="148274"/>
                  </a:lnTo>
                  <a:lnTo>
                    <a:pt x="2096914" y="150842"/>
                  </a:lnTo>
                  <a:lnTo>
                    <a:pt x="2100397" y="150062"/>
                  </a:lnTo>
                  <a:lnTo>
                    <a:pt x="2103881" y="149282"/>
                  </a:lnTo>
                  <a:lnTo>
                    <a:pt x="2107364" y="154295"/>
                  </a:lnTo>
                  <a:lnTo>
                    <a:pt x="2110847" y="153522"/>
                  </a:lnTo>
                  <a:lnTo>
                    <a:pt x="2114330" y="152750"/>
                  </a:lnTo>
                  <a:lnTo>
                    <a:pt x="2117814" y="153617"/>
                  </a:lnTo>
                  <a:lnTo>
                    <a:pt x="2121297" y="152847"/>
                  </a:lnTo>
                  <a:lnTo>
                    <a:pt x="2124780" y="152077"/>
                  </a:lnTo>
                  <a:lnTo>
                    <a:pt x="2128263" y="152943"/>
                  </a:lnTo>
                  <a:lnTo>
                    <a:pt x="2131747" y="152176"/>
                  </a:lnTo>
                  <a:lnTo>
                    <a:pt x="2135230" y="159063"/>
                  </a:lnTo>
                  <a:lnTo>
                    <a:pt x="2138713" y="158306"/>
                  </a:lnTo>
                  <a:lnTo>
                    <a:pt x="2142196" y="157549"/>
                  </a:lnTo>
                  <a:lnTo>
                    <a:pt x="2145680" y="158382"/>
                  </a:lnTo>
                  <a:lnTo>
                    <a:pt x="2149163" y="157627"/>
                  </a:lnTo>
                  <a:lnTo>
                    <a:pt x="2152646" y="156873"/>
                  </a:lnTo>
                  <a:lnTo>
                    <a:pt x="2156129" y="157310"/>
                  </a:lnTo>
                  <a:lnTo>
                    <a:pt x="2159613" y="156558"/>
                  </a:lnTo>
                  <a:lnTo>
                    <a:pt x="2163096" y="155806"/>
                  </a:lnTo>
                  <a:lnTo>
                    <a:pt x="2166579" y="157034"/>
                  </a:lnTo>
                  <a:lnTo>
                    <a:pt x="2170062" y="156285"/>
                  </a:lnTo>
                  <a:lnTo>
                    <a:pt x="2173546" y="155537"/>
                  </a:lnTo>
                  <a:lnTo>
                    <a:pt x="2177029" y="154789"/>
                  </a:lnTo>
                  <a:lnTo>
                    <a:pt x="2180512" y="154042"/>
                  </a:lnTo>
                  <a:lnTo>
                    <a:pt x="2183995" y="162652"/>
                  </a:lnTo>
                  <a:lnTo>
                    <a:pt x="2187479" y="161916"/>
                  </a:lnTo>
                  <a:lnTo>
                    <a:pt x="2190962" y="161180"/>
                  </a:lnTo>
                  <a:lnTo>
                    <a:pt x="2194445" y="168404"/>
                  </a:lnTo>
                  <a:lnTo>
                    <a:pt x="2197928" y="167677"/>
                  </a:lnTo>
                  <a:lnTo>
                    <a:pt x="2201412" y="166951"/>
                  </a:lnTo>
                  <a:lnTo>
                    <a:pt x="2204895" y="173254"/>
                  </a:lnTo>
                  <a:lnTo>
                    <a:pt x="2208378" y="172536"/>
                  </a:lnTo>
                  <a:lnTo>
                    <a:pt x="2211861" y="171818"/>
                  </a:lnTo>
                  <a:lnTo>
                    <a:pt x="2215345" y="176541"/>
                  </a:lnTo>
                  <a:lnTo>
                    <a:pt x="2218828" y="175830"/>
                  </a:lnTo>
                  <a:lnTo>
                    <a:pt x="2222311" y="177270"/>
                  </a:lnTo>
                  <a:lnTo>
                    <a:pt x="2225794" y="176561"/>
                  </a:lnTo>
                  <a:lnTo>
                    <a:pt x="2229278" y="175854"/>
                  </a:lnTo>
                  <a:lnTo>
                    <a:pt x="2232761" y="175504"/>
                  </a:lnTo>
                  <a:lnTo>
                    <a:pt x="2236244" y="174797"/>
                  </a:lnTo>
                  <a:lnTo>
                    <a:pt x="2239727" y="174091"/>
                  </a:lnTo>
                  <a:lnTo>
                    <a:pt x="2243211" y="173385"/>
                  </a:lnTo>
                  <a:lnTo>
                    <a:pt x="2246694" y="172679"/>
                  </a:lnTo>
                  <a:lnTo>
                    <a:pt x="2250177" y="171974"/>
                  </a:lnTo>
                  <a:lnTo>
                    <a:pt x="2253660" y="171988"/>
                  </a:lnTo>
                  <a:lnTo>
                    <a:pt x="2257144" y="171284"/>
                  </a:lnTo>
                  <a:lnTo>
                    <a:pt x="2260627" y="170580"/>
                  </a:lnTo>
                  <a:lnTo>
                    <a:pt x="2264110" y="171314"/>
                  </a:lnTo>
                  <a:lnTo>
                    <a:pt x="2267593" y="170612"/>
                  </a:lnTo>
                  <a:lnTo>
                    <a:pt x="2271077" y="170270"/>
                  </a:lnTo>
                  <a:lnTo>
                    <a:pt x="2274560" y="169570"/>
                  </a:lnTo>
                  <a:lnTo>
                    <a:pt x="2278043" y="168870"/>
                  </a:lnTo>
                  <a:lnTo>
                    <a:pt x="2281526" y="168888"/>
                  </a:lnTo>
                  <a:lnTo>
                    <a:pt x="2285010" y="168190"/>
                  </a:lnTo>
                  <a:lnTo>
                    <a:pt x="2288493" y="167492"/>
                  </a:lnTo>
                  <a:lnTo>
                    <a:pt x="2291976" y="167512"/>
                  </a:lnTo>
                  <a:lnTo>
                    <a:pt x="2295459" y="166816"/>
                  </a:lnTo>
                  <a:lnTo>
                    <a:pt x="2298942" y="166119"/>
                  </a:lnTo>
                  <a:lnTo>
                    <a:pt x="2302426" y="166142"/>
                  </a:lnTo>
                  <a:lnTo>
                    <a:pt x="2305909" y="165447"/>
                  </a:lnTo>
                  <a:lnTo>
                    <a:pt x="2309392" y="166902"/>
                  </a:lnTo>
                  <a:lnTo>
                    <a:pt x="2312875" y="166210"/>
                  </a:lnTo>
                  <a:lnTo>
                    <a:pt x="2316359" y="165518"/>
                  </a:lnTo>
                  <a:lnTo>
                    <a:pt x="2319842" y="165542"/>
                  </a:lnTo>
                  <a:lnTo>
                    <a:pt x="2323325" y="164851"/>
                  </a:lnTo>
                  <a:lnTo>
                    <a:pt x="2326808" y="164161"/>
                  </a:lnTo>
                  <a:lnTo>
                    <a:pt x="2330292" y="171588"/>
                  </a:lnTo>
                  <a:lnTo>
                    <a:pt x="2333775" y="170907"/>
                  </a:lnTo>
                  <a:lnTo>
                    <a:pt x="2337258" y="170226"/>
                  </a:lnTo>
                  <a:lnTo>
                    <a:pt x="2340741" y="173699"/>
                  </a:lnTo>
                  <a:lnTo>
                    <a:pt x="2344225" y="173023"/>
                  </a:lnTo>
                  <a:lnTo>
                    <a:pt x="2347708" y="172347"/>
                  </a:lnTo>
                  <a:lnTo>
                    <a:pt x="2351191" y="177128"/>
                  </a:lnTo>
                  <a:lnTo>
                    <a:pt x="2354674" y="176458"/>
                  </a:lnTo>
                  <a:lnTo>
                    <a:pt x="2358158" y="177811"/>
                  </a:lnTo>
                  <a:lnTo>
                    <a:pt x="2361641" y="177144"/>
                  </a:lnTo>
                  <a:lnTo>
                    <a:pt x="2365124" y="176478"/>
                  </a:lnTo>
                  <a:lnTo>
                    <a:pt x="2368607" y="179822"/>
                  </a:lnTo>
                  <a:lnTo>
                    <a:pt x="2372091" y="179160"/>
                  </a:lnTo>
                  <a:lnTo>
                    <a:pt x="2375574" y="178499"/>
                  </a:lnTo>
                  <a:lnTo>
                    <a:pt x="2379057" y="177838"/>
                  </a:lnTo>
                  <a:lnTo>
                    <a:pt x="2382540" y="177177"/>
                  </a:lnTo>
                  <a:lnTo>
                    <a:pt x="2386024" y="176516"/>
                  </a:lnTo>
                  <a:lnTo>
                    <a:pt x="2389507" y="177187"/>
                  </a:lnTo>
                  <a:lnTo>
                    <a:pt x="2392990" y="176529"/>
                  </a:lnTo>
                  <a:lnTo>
                    <a:pt x="2396473" y="175870"/>
                  </a:lnTo>
                  <a:lnTo>
                    <a:pt x="2399957" y="175878"/>
                  </a:lnTo>
                  <a:lnTo>
                    <a:pt x="2403440" y="175220"/>
                  </a:lnTo>
                  <a:lnTo>
                    <a:pt x="2406923" y="179838"/>
                  </a:lnTo>
                  <a:lnTo>
                    <a:pt x="2410406" y="179187"/>
                  </a:lnTo>
                  <a:lnTo>
                    <a:pt x="2413890" y="178536"/>
                  </a:lnTo>
                  <a:lnTo>
                    <a:pt x="2417373" y="179517"/>
                  </a:lnTo>
                  <a:lnTo>
                    <a:pt x="2420856" y="178868"/>
                  </a:lnTo>
                  <a:lnTo>
                    <a:pt x="2424339" y="178220"/>
                  </a:lnTo>
                  <a:lnTo>
                    <a:pt x="2427823" y="178223"/>
                  </a:lnTo>
                  <a:lnTo>
                    <a:pt x="2431306" y="177576"/>
                  </a:lnTo>
                  <a:lnTo>
                    <a:pt x="2434789" y="176929"/>
                  </a:lnTo>
                  <a:lnTo>
                    <a:pt x="2438272" y="180494"/>
                  </a:lnTo>
                  <a:lnTo>
                    <a:pt x="2441756" y="179852"/>
                  </a:lnTo>
                  <a:lnTo>
                    <a:pt x="2445239" y="179210"/>
                  </a:lnTo>
                  <a:lnTo>
                    <a:pt x="2448722" y="178568"/>
                  </a:lnTo>
                  <a:lnTo>
                    <a:pt x="2452205" y="177927"/>
                  </a:lnTo>
                  <a:lnTo>
                    <a:pt x="2455689" y="177286"/>
                  </a:lnTo>
                  <a:lnTo>
                    <a:pt x="2459172" y="176645"/>
                  </a:lnTo>
                  <a:lnTo>
                    <a:pt x="2462655" y="176004"/>
                  </a:lnTo>
                  <a:lnTo>
                    <a:pt x="2466138" y="175688"/>
                  </a:lnTo>
                  <a:lnTo>
                    <a:pt x="2469622" y="175048"/>
                  </a:lnTo>
                  <a:lnTo>
                    <a:pt x="2473105" y="174409"/>
                  </a:lnTo>
                  <a:lnTo>
                    <a:pt x="2476588" y="186444"/>
                  </a:lnTo>
                  <a:lnTo>
                    <a:pt x="2480071" y="185817"/>
                  </a:lnTo>
                  <a:lnTo>
                    <a:pt x="2483555" y="185191"/>
                  </a:lnTo>
                  <a:lnTo>
                    <a:pt x="2487038" y="186420"/>
                  </a:lnTo>
                  <a:lnTo>
                    <a:pt x="2490521" y="185796"/>
                  </a:lnTo>
                  <a:lnTo>
                    <a:pt x="2494004" y="187631"/>
                  </a:lnTo>
                  <a:lnTo>
                    <a:pt x="2497488" y="187010"/>
                  </a:lnTo>
                  <a:lnTo>
                    <a:pt x="2500971" y="186389"/>
                  </a:lnTo>
                  <a:lnTo>
                    <a:pt x="2504454" y="187907"/>
                  </a:lnTo>
                  <a:lnTo>
                    <a:pt x="2507937" y="187289"/>
                  </a:lnTo>
                  <a:lnTo>
                    <a:pt x="2511421" y="186671"/>
                  </a:lnTo>
                  <a:lnTo>
                    <a:pt x="2514904" y="186663"/>
                  </a:lnTo>
                  <a:lnTo>
                    <a:pt x="2518387" y="186047"/>
                  </a:lnTo>
                  <a:lnTo>
                    <a:pt x="2521870" y="185430"/>
                  </a:lnTo>
                  <a:lnTo>
                    <a:pt x="2525354" y="185424"/>
                  </a:lnTo>
                  <a:lnTo>
                    <a:pt x="2528837" y="184809"/>
                  </a:lnTo>
                  <a:lnTo>
                    <a:pt x="2532320" y="184194"/>
                  </a:lnTo>
                  <a:lnTo>
                    <a:pt x="2535803" y="184189"/>
                  </a:lnTo>
                  <a:lnTo>
                    <a:pt x="2539287" y="183575"/>
                  </a:lnTo>
                  <a:lnTo>
                    <a:pt x="2542770" y="183571"/>
                  </a:lnTo>
                  <a:lnTo>
                    <a:pt x="2546253" y="182958"/>
                  </a:lnTo>
                  <a:lnTo>
                    <a:pt x="2549736" y="182346"/>
                  </a:lnTo>
                  <a:lnTo>
                    <a:pt x="2553220" y="184771"/>
                  </a:lnTo>
                  <a:lnTo>
                    <a:pt x="2556703" y="184162"/>
                  </a:lnTo>
                  <a:lnTo>
                    <a:pt x="2560186" y="183553"/>
                  </a:lnTo>
                  <a:lnTo>
                    <a:pt x="2563669" y="188636"/>
                  </a:lnTo>
                  <a:lnTo>
                    <a:pt x="2567153" y="188033"/>
                  </a:lnTo>
                  <a:lnTo>
                    <a:pt x="2570636" y="187430"/>
                  </a:lnTo>
                  <a:lnTo>
                    <a:pt x="2574119" y="190077"/>
                  </a:lnTo>
                  <a:lnTo>
                    <a:pt x="2577602" y="189478"/>
                  </a:lnTo>
                  <a:lnTo>
                    <a:pt x="2581085" y="190637"/>
                  </a:lnTo>
                  <a:lnTo>
                    <a:pt x="2584569" y="190040"/>
                  </a:lnTo>
                  <a:lnTo>
                    <a:pt x="2588052" y="189443"/>
                  </a:lnTo>
                  <a:lnTo>
                    <a:pt x="2591535" y="189139"/>
                  </a:lnTo>
                  <a:lnTo>
                    <a:pt x="2595018" y="188543"/>
                  </a:lnTo>
                  <a:lnTo>
                    <a:pt x="2598502" y="187947"/>
                  </a:lnTo>
                  <a:lnTo>
                    <a:pt x="2601985" y="191717"/>
                  </a:lnTo>
                  <a:lnTo>
                    <a:pt x="2605468" y="191125"/>
                  </a:lnTo>
                  <a:lnTo>
                    <a:pt x="2608951" y="190534"/>
                  </a:lnTo>
                  <a:lnTo>
                    <a:pt x="2612435" y="191961"/>
                  </a:lnTo>
                  <a:lnTo>
                    <a:pt x="2615918" y="191372"/>
                  </a:lnTo>
                  <a:lnTo>
                    <a:pt x="2619401" y="190784"/>
                  </a:lnTo>
                  <a:lnTo>
                    <a:pt x="2622884" y="190196"/>
                  </a:lnTo>
                  <a:lnTo>
                    <a:pt x="2626368" y="189608"/>
                  </a:lnTo>
                  <a:lnTo>
                    <a:pt x="2629851" y="189020"/>
                  </a:lnTo>
                  <a:lnTo>
                    <a:pt x="2633334" y="188432"/>
                  </a:lnTo>
                  <a:lnTo>
                    <a:pt x="2636817" y="187845"/>
                  </a:lnTo>
                  <a:lnTo>
                    <a:pt x="2640301" y="191846"/>
                  </a:lnTo>
                  <a:lnTo>
                    <a:pt x="2643784" y="191263"/>
                  </a:lnTo>
                  <a:lnTo>
                    <a:pt x="2647267" y="190681"/>
                  </a:lnTo>
                  <a:lnTo>
                    <a:pt x="2650750" y="192651"/>
                  </a:lnTo>
                  <a:lnTo>
                    <a:pt x="2654234" y="192072"/>
                  </a:lnTo>
                  <a:lnTo>
                    <a:pt x="2657717" y="191493"/>
                  </a:lnTo>
                  <a:lnTo>
                    <a:pt x="2661200" y="197618"/>
                  </a:lnTo>
                  <a:lnTo>
                    <a:pt x="2664683" y="197046"/>
                  </a:lnTo>
                  <a:lnTo>
                    <a:pt x="2668167" y="196473"/>
                  </a:lnTo>
                  <a:lnTo>
                    <a:pt x="2671650" y="204065"/>
                  </a:lnTo>
                  <a:lnTo>
                    <a:pt x="2675133" y="203501"/>
                  </a:lnTo>
                  <a:lnTo>
                    <a:pt x="2678616" y="205340"/>
                  </a:lnTo>
                  <a:lnTo>
                    <a:pt x="2682100" y="204778"/>
                  </a:lnTo>
                  <a:lnTo>
                    <a:pt x="2685583" y="204216"/>
                  </a:lnTo>
                  <a:lnTo>
                    <a:pt x="2689066" y="205249"/>
                  </a:lnTo>
                  <a:lnTo>
                    <a:pt x="2692549" y="204689"/>
                  </a:lnTo>
                  <a:lnTo>
                    <a:pt x="2696033" y="204130"/>
                  </a:lnTo>
                  <a:lnTo>
                    <a:pt x="2699516" y="206475"/>
                  </a:lnTo>
                  <a:lnTo>
                    <a:pt x="2702999" y="205919"/>
                  </a:lnTo>
                  <a:lnTo>
                    <a:pt x="2706482" y="205362"/>
                  </a:lnTo>
                  <a:lnTo>
                    <a:pt x="2709966" y="212838"/>
                  </a:lnTo>
                  <a:lnTo>
                    <a:pt x="2713449" y="212290"/>
                  </a:lnTo>
                  <a:lnTo>
                    <a:pt x="2716932" y="212252"/>
                  </a:lnTo>
                  <a:lnTo>
                    <a:pt x="2720415" y="211704"/>
                  </a:lnTo>
                  <a:lnTo>
                    <a:pt x="2723899" y="211157"/>
                  </a:lnTo>
                  <a:lnTo>
                    <a:pt x="2727382" y="213153"/>
                  </a:lnTo>
                  <a:lnTo>
                    <a:pt x="2730865" y="212608"/>
                  </a:lnTo>
                  <a:lnTo>
                    <a:pt x="2734348" y="212063"/>
                  </a:lnTo>
                  <a:lnTo>
                    <a:pt x="2737832" y="216543"/>
                  </a:lnTo>
                  <a:lnTo>
                    <a:pt x="2741315" y="216003"/>
                  </a:lnTo>
                  <a:lnTo>
                    <a:pt x="2744798" y="215464"/>
                  </a:lnTo>
                  <a:lnTo>
                    <a:pt x="2748281" y="217158"/>
                  </a:lnTo>
                  <a:lnTo>
                    <a:pt x="2751765" y="216621"/>
                  </a:lnTo>
                  <a:lnTo>
                    <a:pt x="2755248" y="216084"/>
                  </a:lnTo>
                  <a:lnTo>
                    <a:pt x="2758731" y="226215"/>
                  </a:lnTo>
                  <a:lnTo>
                    <a:pt x="2762214" y="225688"/>
                  </a:lnTo>
                  <a:lnTo>
                    <a:pt x="2765698" y="229868"/>
                  </a:lnTo>
                  <a:lnTo>
                    <a:pt x="2769181" y="229346"/>
                  </a:lnTo>
                  <a:lnTo>
                    <a:pt x="2772664" y="228824"/>
                  </a:lnTo>
                  <a:lnTo>
                    <a:pt x="2776147" y="231783"/>
                  </a:lnTo>
                  <a:lnTo>
                    <a:pt x="2779631" y="231264"/>
                  </a:lnTo>
                  <a:lnTo>
                    <a:pt x="2783114" y="230746"/>
                  </a:lnTo>
                  <a:lnTo>
                    <a:pt x="2786597" y="231150"/>
                  </a:lnTo>
                  <a:lnTo>
                    <a:pt x="2790080" y="230633"/>
                  </a:lnTo>
                  <a:lnTo>
                    <a:pt x="2793564" y="230116"/>
                  </a:lnTo>
                  <a:lnTo>
                    <a:pt x="2797047" y="232124"/>
                  </a:lnTo>
                  <a:lnTo>
                    <a:pt x="2800530" y="231610"/>
                  </a:lnTo>
                  <a:lnTo>
                    <a:pt x="2804013" y="231096"/>
                  </a:lnTo>
                  <a:lnTo>
                    <a:pt x="2807497" y="231724"/>
                  </a:lnTo>
                  <a:lnTo>
                    <a:pt x="2810980" y="231211"/>
                  </a:lnTo>
                  <a:lnTo>
                    <a:pt x="2814463" y="233196"/>
                  </a:lnTo>
                  <a:lnTo>
                    <a:pt x="2817946" y="232686"/>
                  </a:lnTo>
                  <a:lnTo>
                    <a:pt x="2821430" y="232176"/>
                  </a:lnTo>
                  <a:lnTo>
                    <a:pt x="2824913" y="231893"/>
                  </a:lnTo>
                  <a:lnTo>
                    <a:pt x="2828396" y="231383"/>
                  </a:lnTo>
                  <a:lnTo>
                    <a:pt x="2831879" y="230874"/>
                  </a:lnTo>
                  <a:lnTo>
                    <a:pt x="2835363" y="236413"/>
                  </a:lnTo>
                  <a:lnTo>
                    <a:pt x="2838846" y="235910"/>
                  </a:lnTo>
                  <a:lnTo>
                    <a:pt x="2842329" y="235407"/>
                  </a:lnTo>
                  <a:lnTo>
                    <a:pt x="2845812" y="236010"/>
                  </a:lnTo>
                  <a:lnTo>
                    <a:pt x="2849296" y="235508"/>
                  </a:lnTo>
                  <a:lnTo>
                    <a:pt x="2852779" y="235448"/>
                  </a:lnTo>
                  <a:lnTo>
                    <a:pt x="2856262" y="234947"/>
                  </a:lnTo>
                  <a:lnTo>
                    <a:pt x="2859745" y="234446"/>
                  </a:lnTo>
                  <a:lnTo>
                    <a:pt x="2863229" y="233945"/>
                  </a:lnTo>
                  <a:lnTo>
                    <a:pt x="2866712" y="233444"/>
                  </a:lnTo>
                  <a:lnTo>
                    <a:pt x="2870195" y="232944"/>
                  </a:lnTo>
                  <a:lnTo>
                    <a:pt x="2873678" y="233550"/>
                  </a:lnTo>
                  <a:lnTo>
                    <a:pt x="2877161" y="233051"/>
                  </a:lnTo>
                  <a:lnTo>
                    <a:pt x="2880645" y="232552"/>
                  </a:lnTo>
                  <a:lnTo>
                    <a:pt x="2884128" y="233818"/>
                  </a:lnTo>
                  <a:lnTo>
                    <a:pt x="2887611" y="233321"/>
                  </a:lnTo>
                  <a:lnTo>
                    <a:pt x="2891094" y="232824"/>
                  </a:lnTo>
                  <a:lnTo>
                    <a:pt x="2894578" y="232987"/>
                  </a:lnTo>
                  <a:lnTo>
                    <a:pt x="2898061" y="232491"/>
                  </a:lnTo>
                  <a:lnTo>
                    <a:pt x="2901544" y="233969"/>
                  </a:lnTo>
                  <a:lnTo>
                    <a:pt x="2905027" y="233475"/>
                  </a:lnTo>
                  <a:lnTo>
                    <a:pt x="2908511" y="232981"/>
                  </a:lnTo>
                  <a:lnTo>
                    <a:pt x="2911994" y="232487"/>
                  </a:lnTo>
                  <a:lnTo>
                    <a:pt x="2915477" y="231994"/>
                  </a:lnTo>
                  <a:lnTo>
                    <a:pt x="2918960" y="231500"/>
                  </a:lnTo>
                  <a:lnTo>
                    <a:pt x="2922444" y="231664"/>
                  </a:lnTo>
                  <a:lnTo>
                    <a:pt x="2925927" y="231172"/>
                  </a:lnTo>
                  <a:lnTo>
                    <a:pt x="2929410" y="230680"/>
                  </a:lnTo>
                  <a:lnTo>
                    <a:pt x="2932893" y="231282"/>
                  </a:lnTo>
                  <a:lnTo>
                    <a:pt x="2936377" y="230791"/>
                  </a:lnTo>
                  <a:lnTo>
                    <a:pt x="2939860" y="230300"/>
                  </a:lnTo>
                  <a:lnTo>
                    <a:pt x="2943343" y="230684"/>
                  </a:lnTo>
                  <a:lnTo>
                    <a:pt x="2946826" y="230194"/>
                  </a:lnTo>
                  <a:lnTo>
                    <a:pt x="2950310" y="241851"/>
                  </a:lnTo>
                  <a:lnTo>
                    <a:pt x="2953793" y="241372"/>
                  </a:lnTo>
                  <a:lnTo>
                    <a:pt x="2957276" y="240893"/>
                  </a:lnTo>
                  <a:lnTo>
                    <a:pt x="2960759" y="241453"/>
                  </a:lnTo>
                  <a:lnTo>
                    <a:pt x="2964243" y="240975"/>
                  </a:lnTo>
                  <a:lnTo>
                    <a:pt x="2967726" y="240498"/>
                  </a:lnTo>
                  <a:lnTo>
                    <a:pt x="2971209" y="240020"/>
                  </a:lnTo>
                  <a:lnTo>
                    <a:pt x="2974692" y="239543"/>
                  </a:lnTo>
                  <a:lnTo>
                    <a:pt x="2978176" y="239066"/>
                  </a:lnTo>
                  <a:lnTo>
                    <a:pt x="2981659" y="245974"/>
                  </a:lnTo>
                  <a:lnTo>
                    <a:pt x="2985142" y="245504"/>
                  </a:lnTo>
                  <a:lnTo>
                    <a:pt x="2988625" y="245033"/>
                  </a:lnTo>
                  <a:lnTo>
                    <a:pt x="2992109" y="244563"/>
                  </a:lnTo>
                  <a:lnTo>
                    <a:pt x="2995592" y="244093"/>
                  </a:lnTo>
                  <a:lnTo>
                    <a:pt x="2999075" y="245038"/>
                  </a:lnTo>
                  <a:lnTo>
                    <a:pt x="3002558" y="244570"/>
                  </a:lnTo>
                  <a:lnTo>
                    <a:pt x="3006042" y="244101"/>
                  </a:lnTo>
                  <a:lnTo>
                    <a:pt x="3009525" y="247242"/>
                  </a:lnTo>
                  <a:lnTo>
                    <a:pt x="3013008" y="246777"/>
                  </a:lnTo>
                  <a:lnTo>
                    <a:pt x="3016491" y="246312"/>
                  </a:lnTo>
                  <a:lnTo>
                    <a:pt x="3019975" y="248031"/>
                  </a:lnTo>
                  <a:lnTo>
                    <a:pt x="3023458" y="247568"/>
                  </a:lnTo>
                  <a:lnTo>
                    <a:pt x="3026941" y="247106"/>
                  </a:lnTo>
                  <a:lnTo>
                    <a:pt x="3030424" y="247829"/>
                  </a:lnTo>
                  <a:lnTo>
                    <a:pt x="3033908" y="247367"/>
                  </a:lnTo>
                  <a:lnTo>
                    <a:pt x="3037391" y="247103"/>
                  </a:lnTo>
                  <a:lnTo>
                    <a:pt x="3040874" y="246642"/>
                  </a:lnTo>
                  <a:lnTo>
                    <a:pt x="3044357" y="246182"/>
                  </a:lnTo>
                  <a:lnTo>
                    <a:pt x="3047841" y="246708"/>
                  </a:lnTo>
                  <a:lnTo>
                    <a:pt x="3051324" y="246248"/>
                  </a:lnTo>
                  <a:lnTo>
                    <a:pt x="3054807" y="245788"/>
                  </a:lnTo>
                  <a:lnTo>
                    <a:pt x="3058290" y="248077"/>
                  </a:lnTo>
                  <a:lnTo>
                    <a:pt x="3061774" y="247620"/>
                  </a:lnTo>
                  <a:lnTo>
                    <a:pt x="3065257" y="247163"/>
                  </a:lnTo>
                  <a:lnTo>
                    <a:pt x="3068740" y="250777"/>
                  </a:lnTo>
                  <a:lnTo>
                    <a:pt x="3072223" y="250324"/>
                  </a:lnTo>
                  <a:lnTo>
                    <a:pt x="3075707" y="249871"/>
                  </a:lnTo>
                  <a:lnTo>
                    <a:pt x="3079190" y="258113"/>
                  </a:lnTo>
                  <a:lnTo>
                    <a:pt x="3082673" y="257668"/>
                  </a:lnTo>
                  <a:lnTo>
                    <a:pt x="3086156" y="260725"/>
                  </a:lnTo>
                  <a:lnTo>
                    <a:pt x="3089640" y="260283"/>
                  </a:lnTo>
                  <a:lnTo>
                    <a:pt x="3093123" y="259840"/>
                  </a:lnTo>
                  <a:lnTo>
                    <a:pt x="3096606" y="261951"/>
                  </a:lnTo>
                  <a:lnTo>
                    <a:pt x="3100089" y="261511"/>
                  </a:lnTo>
                  <a:lnTo>
                    <a:pt x="3103573" y="261071"/>
                  </a:lnTo>
                  <a:lnTo>
                    <a:pt x="3107056" y="260814"/>
                  </a:lnTo>
                  <a:lnTo>
                    <a:pt x="3110539" y="260374"/>
                  </a:lnTo>
                  <a:lnTo>
                    <a:pt x="3114022" y="259935"/>
                  </a:lnTo>
                  <a:lnTo>
                    <a:pt x="3117506" y="260948"/>
                  </a:lnTo>
                  <a:lnTo>
                    <a:pt x="3120989" y="260510"/>
                  </a:lnTo>
                  <a:lnTo>
                    <a:pt x="3124472" y="267030"/>
                  </a:lnTo>
                  <a:lnTo>
                    <a:pt x="3127955" y="266599"/>
                  </a:lnTo>
                  <a:lnTo>
                    <a:pt x="3131439" y="266167"/>
                  </a:lnTo>
                  <a:lnTo>
                    <a:pt x="3134922" y="269922"/>
                  </a:lnTo>
                  <a:lnTo>
                    <a:pt x="3138405" y="269494"/>
                  </a:lnTo>
                  <a:lnTo>
                    <a:pt x="3141888" y="269066"/>
                  </a:lnTo>
                  <a:lnTo>
                    <a:pt x="3145372" y="271222"/>
                  </a:lnTo>
                  <a:lnTo>
                    <a:pt x="3148855" y="270796"/>
                  </a:lnTo>
                  <a:lnTo>
                    <a:pt x="3152338" y="270371"/>
                  </a:lnTo>
                  <a:lnTo>
                    <a:pt x="3155821" y="273352"/>
                  </a:lnTo>
                  <a:lnTo>
                    <a:pt x="3159304" y="272930"/>
                  </a:lnTo>
                  <a:lnTo>
                    <a:pt x="3162788" y="272508"/>
                  </a:lnTo>
                  <a:lnTo>
                    <a:pt x="3166271" y="274612"/>
                  </a:lnTo>
                  <a:lnTo>
                    <a:pt x="3169754" y="274192"/>
                  </a:lnTo>
                  <a:lnTo>
                    <a:pt x="3173237" y="275942"/>
                  </a:lnTo>
                  <a:lnTo>
                    <a:pt x="3176721" y="275525"/>
                  </a:lnTo>
                  <a:lnTo>
                    <a:pt x="3180204" y="275107"/>
                  </a:lnTo>
                  <a:lnTo>
                    <a:pt x="3183687" y="277173"/>
                  </a:lnTo>
                  <a:lnTo>
                    <a:pt x="3187170" y="276757"/>
                  </a:lnTo>
                  <a:lnTo>
                    <a:pt x="3190654" y="276342"/>
                  </a:lnTo>
                  <a:lnTo>
                    <a:pt x="3194137" y="280013"/>
                  </a:lnTo>
                  <a:lnTo>
                    <a:pt x="3197620" y="279601"/>
                  </a:lnTo>
                  <a:lnTo>
                    <a:pt x="3201103" y="279190"/>
                  </a:lnTo>
                  <a:lnTo>
                    <a:pt x="3204587" y="285961"/>
                  </a:lnTo>
                  <a:lnTo>
                    <a:pt x="3208070" y="285556"/>
                  </a:lnTo>
                  <a:lnTo>
                    <a:pt x="3211553" y="285150"/>
                  </a:lnTo>
                  <a:lnTo>
                    <a:pt x="3215036" y="286469"/>
                  </a:lnTo>
                  <a:lnTo>
                    <a:pt x="3218520" y="286065"/>
                  </a:lnTo>
                  <a:lnTo>
                    <a:pt x="3222003" y="285661"/>
                  </a:lnTo>
                  <a:lnTo>
                    <a:pt x="3225486" y="285258"/>
                  </a:lnTo>
                  <a:lnTo>
                    <a:pt x="3228969" y="284854"/>
                  </a:lnTo>
                  <a:lnTo>
                    <a:pt x="3232453" y="290629"/>
                  </a:lnTo>
                  <a:lnTo>
                    <a:pt x="3235936" y="290231"/>
                  </a:lnTo>
                  <a:lnTo>
                    <a:pt x="3239419" y="289833"/>
                  </a:lnTo>
                  <a:lnTo>
                    <a:pt x="3242902" y="296928"/>
                  </a:lnTo>
                  <a:lnTo>
                    <a:pt x="3246386" y="296536"/>
                  </a:lnTo>
                  <a:lnTo>
                    <a:pt x="3249869" y="296145"/>
                  </a:lnTo>
                  <a:lnTo>
                    <a:pt x="3253352" y="299989"/>
                  </a:lnTo>
                  <a:lnTo>
                    <a:pt x="3256835" y="299601"/>
                  </a:lnTo>
                  <a:lnTo>
                    <a:pt x="3260319" y="306468"/>
                  </a:lnTo>
                  <a:lnTo>
                    <a:pt x="3263802" y="306086"/>
                  </a:lnTo>
                  <a:lnTo>
                    <a:pt x="3267285" y="305705"/>
                  </a:lnTo>
                  <a:lnTo>
                    <a:pt x="3270768" y="307413"/>
                  </a:lnTo>
                  <a:lnTo>
                    <a:pt x="3274252" y="307034"/>
                  </a:lnTo>
                  <a:lnTo>
                    <a:pt x="3277735" y="306654"/>
                  </a:lnTo>
                  <a:lnTo>
                    <a:pt x="3281218" y="308898"/>
                  </a:lnTo>
                  <a:lnTo>
                    <a:pt x="3284701" y="308520"/>
                  </a:lnTo>
                  <a:lnTo>
                    <a:pt x="3288185" y="308143"/>
                  </a:lnTo>
                  <a:lnTo>
                    <a:pt x="3291668" y="310362"/>
                  </a:lnTo>
                  <a:lnTo>
                    <a:pt x="3295151" y="309987"/>
                  </a:lnTo>
                  <a:lnTo>
                    <a:pt x="3298634" y="309612"/>
                  </a:lnTo>
                  <a:lnTo>
                    <a:pt x="3302118" y="309373"/>
                  </a:lnTo>
                  <a:lnTo>
                    <a:pt x="3305601" y="308998"/>
                  </a:lnTo>
                  <a:lnTo>
                    <a:pt x="3309084" y="308896"/>
                  </a:lnTo>
                  <a:lnTo>
                    <a:pt x="3312567" y="308522"/>
                  </a:lnTo>
                  <a:lnTo>
                    <a:pt x="3316051" y="308148"/>
                  </a:lnTo>
                  <a:lnTo>
                    <a:pt x="3319534" y="313950"/>
                  </a:lnTo>
                  <a:lnTo>
                    <a:pt x="3323017" y="313581"/>
                  </a:lnTo>
                  <a:lnTo>
                    <a:pt x="3326500" y="313213"/>
                  </a:lnTo>
                  <a:lnTo>
                    <a:pt x="3329984" y="315084"/>
                  </a:lnTo>
                  <a:lnTo>
                    <a:pt x="3333467" y="314717"/>
                  </a:lnTo>
                  <a:lnTo>
                    <a:pt x="3336950" y="314350"/>
                  </a:lnTo>
                  <a:lnTo>
                    <a:pt x="3340433" y="320573"/>
                  </a:lnTo>
                  <a:lnTo>
                    <a:pt x="3343917" y="320211"/>
                  </a:lnTo>
                  <a:lnTo>
                    <a:pt x="3347400" y="319850"/>
                  </a:lnTo>
                  <a:lnTo>
                    <a:pt x="3350883" y="326861"/>
                  </a:lnTo>
                  <a:lnTo>
                    <a:pt x="3354366" y="326506"/>
                  </a:lnTo>
                  <a:lnTo>
                    <a:pt x="3357850" y="327253"/>
                  </a:lnTo>
                  <a:lnTo>
                    <a:pt x="3361333" y="326899"/>
                  </a:lnTo>
                  <a:lnTo>
                    <a:pt x="3364816" y="326545"/>
                  </a:lnTo>
                  <a:lnTo>
                    <a:pt x="3368299" y="331145"/>
                  </a:lnTo>
                  <a:lnTo>
                    <a:pt x="3371783" y="330795"/>
                  </a:lnTo>
                  <a:lnTo>
                    <a:pt x="3375266" y="330445"/>
                  </a:lnTo>
                  <a:lnTo>
                    <a:pt x="3378749" y="334000"/>
                  </a:lnTo>
                  <a:lnTo>
                    <a:pt x="3382232" y="333654"/>
                  </a:lnTo>
                  <a:lnTo>
                    <a:pt x="3385716" y="333307"/>
                  </a:lnTo>
                  <a:lnTo>
                    <a:pt x="3389199" y="341678"/>
                  </a:lnTo>
                  <a:lnTo>
                    <a:pt x="3392682" y="341339"/>
                  </a:lnTo>
                  <a:lnTo>
                    <a:pt x="3396165" y="343673"/>
                  </a:lnTo>
                  <a:lnTo>
                    <a:pt x="3399649" y="343337"/>
                  </a:lnTo>
                  <a:lnTo>
                    <a:pt x="3403132" y="343000"/>
                  </a:lnTo>
                  <a:lnTo>
                    <a:pt x="3406615" y="345086"/>
                  </a:lnTo>
                  <a:lnTo>
                    <a:pt x="3410098" y="344751"/>
                  </a:lnTo>
                  <a:lnTo>
                    <a:pt x="3413582" y="344417"/>
                  </a:lnTo>
                  <a:lnTo>
                    <a:pt x="3417065" y="344958"/>
                  </a:lnTo>
                  <a:lnTo>
                    <a:pt x="3420548" y="344624"/>
                  </a:lnTo>
                  <a:lnTo>
                    <a:pt x="3424031" y="344290"/>
                  </a:lnTo>
                  <a:lnTo>
                    <a:pt x="3427515" y="344284"/>
                  </a:lnTo>
                  <a:lnTo>
                    <a:pt x="3430998" y="343951"/>
                  </a:lnTo>
                  <a:lnTo>
                    <a:pt x="3434481" y="343618"/>
                  </a:lnTo>
                  <a:lnTo>
                    <a:pt x="3437964" y="343722"/>
                  </a:lnTo>
                  <a:lnTo>
                    <a:pt x="3441447" y="343389"/>
                  </a:lnTo>
                  <a:lnTo>
                    <a:pt x="3444931" y="344474"/>
                  </a:lnTo>
                  <a:lnTo>
                    <a:pt x="3448414" y="344142"/>
                  </a:lnTo>
                  <a:lnTo>
                    <a:pt x="3451897" y="343811"/>
                  </a:lnTo>
                  <a:lnTo>
                    <a:pt x="3455380" y="352916"/>
                  </a:lnTo>
                  <a:lnTo>
                    <a:pt x="3458864" y="352593"/>
                  </a:lnTo>
                  <a:lnTo>
                    <a:pt x="3462347" y="352269"/>
                  </a:lnTo>
                  <a:lnTo>
                    <a:pt x="3465830" y="356344"/>
                  </a:lnTo>
                  <a:lnTo>
                    <a:pt x="3469313" y="356024"/>
                  </a:lnTo>
                  <a:lnTo>
                    <a:pt x="3472797" y="355704"/>
                  </a:lnTo>
                  <a:lnTo>
                    <a:pt x="3476280" y="355485"/>
                  </a:lnTo>
                  <a:lnTo>
                    <a:pt x="3479763" y="355165"/>
                  </a:lnTo>
                  <a:lnTo>
                    <a:pt x="3483246" y="354846"/>
                  </a:lnTo>
                  <a:lnTo>
                    <a:pt x="3483246" y="354947"/>
                  </a:lnTo>
                  <a:lnTo>
                    <a:pt x="3483246" y="355048"/>
                  </a:lnTo>
                  <a:lnTo>
                    <a:pt x="3483246" y="355150"/>
                  </a:lnTo>
                  <a:lnTo>
                    <a:pt x="3483246" y="355251"/>
                  </a:lnTo>
                  <a:lnTo>
                    <a:pt x="3483246" y="355352"/>
                  </a:lnTo>
                  <a:lnTo>
                    <a:pt x="3483246" y="355453"/>
                  </a:lnTo>
                  <a:lnTo>
                    <a:pt x="3483246" y="355554"/>
                  </a:lnTo>
                  <a:lnTo>
                    <a:pt x="3483246" y="355655"/>
                  </a:lnTo>
                  <a:lnTo>
                    <a:pt x="3483246" y="355756"/>
                  </a:lnTo>
                  <a:lnTo>
                    <a:pt x="3483246" y="355857"/>
                  </a:lnTo>
                  <a:lnTo>
                    <a:pt x="3483246" y="355958"/>
                  </a:lnTo>
                  <a:lnTo>
                    <a:pt x="3483246" y="356058"/>
                  </a:lnTo>
                  <a:lnTo>
                    <a:pt x="3483246" y="35615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631915"/>
              <a:ext cx="3483246" cy="920151"/>
            </a:xfrm>
            <a:custGeom>
              <a:avLst/>
              <a:gdLst/>
              <a:ahLst/>
              <a:cxnLst/>
              <a:rect l="0" t="0" r="0" b="0"/>
              <a:pathLst>
                <a:path w="3483246" h="920151">
                  <a:moveTo>
                    <a:pt x="0" y="920151"/>
                  </a:moveTo>
                  <a:lnTo>
                    <a:pt x="3483" y="633276"/>
                  </a:lnTo>
                  <a:lnTo>
                    <a:pt x="6966" y="390059"/>
                  </a:lnTo>
                  <a:lnTo>
                    <a:pt x="10449" y="390059"/>
                  </a:lnTo>
                  <a:lnTo>
                    <a:pt x="13932" y="247485"/>
                  </a:lnTo>
                  <a:lnTo>
                    <a:pt x="17416" y="118043"/>
                  </a:lnTo>
                  <a:lnTo>
                    <a:pt x="20899" y="181239"/>
                  </a:lnTo>
                  <a:lnTo>
                    <a:pt x="24382" y="87525"/>
                  </a:lnTo>
                  <a:lnTo>
                    <a:pt x="27865" y="0"/>
                  </a:lnTo>
                  <a:lnTo>
                    <a:pt x="31349" y="181239"/>
                  </a:lnTo>
                  <a:lnTo>
                    <a:pt x="34832" y="118043"/>
                  </a:lnTo>
                  <a:lnTo>
                    <a:pt x="38315" y="57693"/>
                  </a:lnTo>
                  <a:lnTo>
                    <a:pt x="41798" y="302830"/>
                  </a:lnTo>
                  <a:lnTo>
                    <a:pt x="45282" y="261120"/>
                  </a:lnTo>
                  <a:lnTo>
                    <a:pt x="48765" y="220606"/>
                  </a:lnTo>
                  <a:lnTo>
                    <a:pt x="52248" y="181239"/>
                  </a:lnTo>
                  <a:lnTo>
                    <a:pt x="55731" y="142969"/>
                  </a:lnTo>
                  <a:lnTo>
                    <a:pt x="59215" y="534360"/>
                  </a:lnTo>
                  <a:lnTo>
                    <a:pt x="62698" y="514310"/>
                  </a:lnTo>
                  <a:lnTo>
                    <a:pt x="66181" y="494518"/>
                  </a:lnTo>
                  <a:lnTo>
                    <a:pt x="69664" y="474980"/>
                  </a:lnTo>
                  <a:lnTo>
                    <a:pt x="73148" y="455689"/>
                  </a:lnTo>
                  <a:lnTo>
                    <a:pt x="76631" y="436642"/>
                  </a:lnTo>
                  <a:lnTo>
                    <a:pt x="80114" y="492520"/>
                  </a:lnTo>
                  <a:lnTo>
                    <a:pt x="83597" y="476296"/>
                  </a:lnTo>
                  <a:lnTo>
                    <a:pt x="87081" y="460244"/>
                  </a:lnTo>
                  <a:lnTo>
                    <a:pt x="90564" y="457890"/>
                  </a:lnTo>
                  <a:lnTo>
                    <a:pt x="94047" y="442549"/>
                  </a:lnTo>
                  <a:lnTo>
                    <a:pt x="97530" y="465736"/>
                  </a:lnTo>
                  <a:lnTo>
                    <a:pt x="101014" y="451689"/>
                  </a:lnTo>
                  <a:lnTo>
                    <a:pt x="104497" y="437772"/>
                  </a:lnTo>
                  <a:lnTo>
                    <a:pt x="107980" y="480284"/>
                  </a:lnTo>
                  <a:lnTo>
                    <a:pt x="111463" y="467937"/>
                  </a:lnTo>
                  <a:lnTo>
                    <a:pt x="114947" y="455689"/>
                  </a:lnTo>
                  <a:lnTo>
                    <a:pt x="118430" y="487219"/>
                  </a:lnTo>
                  <a:lnTo>
                    <a:pt x="121913" y="476109"/>
                  </a:lnTo>
                  <a:lnTo>
                    <a:pt x="125396" y="465079"/>
                  </a:lnTo>
                  <a:lnTo>
                    <a:pt x="128880" y="454130"/>
                  </a:lnTo>
                  <a:lnTo>
                    <a:pt x="132363" y="443259"/>
                  </a:lnTo>
                  <a:lnTo>
                    <a:pt x="135846" y="533099"/>
                  </a:lnTo>
                  <a:lnTo>
                    <a:pt x="139329" y="524302"/>
                  </a:lnTo>
                  <a:lnTo>
                    <a:pt x="142813" y="515556"/>
                  </a:lnTo>
                  <a:lnTo>
                    <a:pt x="146296" y="513262"/>
                  </a:lnTo>
                  <a:lnTo>
                    <a:pt x="149779" y="504730"/>
                  </a:lnTo>
                  <a:lnTo>
                    <a:pt x="153262" y="496244"/>
                  </a:lnTo>
                  <a:lnTo>
                    <a:pt x="156746" y="509872"/>
                  </a:lnTo>
                  <a:lnTo>
                    <a:pt x="160229" y="501849"/>
                  </a:lnTo>
                  <a:lnTo>
                    <a:pt x="163712" y="493868"/>
                  </a:lnTo>
                  <a:lnTo>
                    <a:pt x="167195" y="489048"/>
                  </a:lnTo>
                  <a:lnTo>
                    <a:pt x="170679" y="481198"/>
                  </a:lnTo>
                  <a:lnTo>
                    <a:pt x="174162" y="473389"/>
                  </a:lnTo>
                  <a:lnTo>
                    <a:pt x="177645" y="484260"/>
                  </a:lnTo>
                  <a:lnTo>
                    <a:pt x="181128" y="476801"/>
                  </a:lnTo>
                  <a:lnTo>
                    <a:pt x="184612" y="487052"/>
                  </a:lnTo>
                  <a:lnTo>
                    <a:pt x="188095" y="479914"/>
                  </a:lnTo>
                  <a:lnTo>
                    <a:pt x="191578" y="472808"/>
                  </a:lnTo>
                  <a:lnTo>
                    <a:pt x="195061" y="471558"/>
                  </a:lnTo>
                  <a:lnTo>
                    <a:pt x="198545" y="464595"/>
                  </a:lnTo>
                  <a:lnTo>
                    <a:pt x="202028" y="457664"/>
                  </a:lnTo>
                  <a:lnTo>
                    <a:pt x="205511" y="456662"/>
                  </a:lnTo>
                  <a:lnTo>
                    <a:pt x="208994" y="449867"/>
                  </a:lnTo>
                  <a:lnTo>
                    <a:pt x="212478" y="443102"/>
                  </a:lnTo>
                  <a:lnTo>
                    <a:pt x="215961" y="482765"/>
                  </a:lnTo>
                  <a:lnTo>
                    <a:pt x="219444" y="476609"/>
                  </a:lnTo>
                  <a:lnTo>
                    <a:pt x="222927" y="470477"/>
                  </a:lnTo>
                  <a:lnTo>
                    <a:pt x="226411" y="474369"/>
                  </a:lnTo>
                  <a:lnTo>
                    <a:pt x="229894" y="468401"/>
                  </a:lnTo>
                  <a:lnTo>
                    <a:pt x="233377" y="474625"/>
                  </a:lnTo>
                  <a:lnTo>
                    <a:pt x="236860" y="468837"/>
                  </a:lnTo>
                  <a:lnTo>
                    <a:pt x="240344" y="463071"/>
                  </a:lnTo>
                  <a:lnTo>
                    <a:pt x="243827" y="482765"/>
                  </a:lnTo>
                  <a:lnTo>
                    <a:pt x="247310" y="477311"/>
                  </a:lnTo>
                  <a:lnTo>
                    <a:pt x="250793" y="471877"/>
                  </a:lnTo>
                  <a:lnTo>
                    <a:pt x="254277" y="479599"/>
                  </a:lnTo>
                  <a:lnTo>
                    <a:pt x="257760" y="474336"/>
                  </a:lnTo>
                  <a:lnTo>
                    <a:pt x="261243" y="469092"/>
                  </a:lnTo>
                  <a:lnTo>
                    <a:pt x="264726" y="476642"/>
                  </a:lnTo>
                  <a:lnTo>
                    <a:pt x="268210" y="471558"/>
                  </a:lnTo>
                  <a:lnTo>
                    <a:pt x="271693" y="476805"/>
                  </a:lnTo>
                  <a:lnTo>
                    <a:pt x="275176" y="472582"/>
                  </a:lnTo>
                  <a:lnTo>
                    <a:pt x="278659" y="468386"/>
                  </a:lnTo>
                  <a:lnTo>
                    <a:pt x="282143" y="466099"/>
                  </a:lnTo>
                  <a:lnTo>
                    <a:pt x="285626" y="461232"/>
                  </a:lnTo>
                  <a:lnTo>
                    <a:pt x="289109" y="456381"/>
                  </a:lnTo>
                  <a:lnTo>
                    <a:pt x="292592" y="451545"/>
                  </a:lnTo>
                  <a:lnTo>
                    <a:pt x="296075" y="446725"/>
                  </a:lnTo>
                  <a:lnTo>
                    <a:pt x="299559" y="441920"/>
                  </a:lnTo>
                  <a:lnTo>
                    <a:pt x="303042" y="437130"/>
                  </a:lnTo>
                  <a:lnTo>
                    <a:pt x="306525" y="432355"/>
                  </a:lnTo>
                  <a:lnTo>
                    <a:pt x="310008" y="427596"/>
                  </a:lnTo>
                  <a:lnTo>
                    <a:pt x="313492" y="422852"/>
                  </a:lnTo>
                  <a:lnTo>
                    <a:pt x="316975" y="418123"/>
                  </a:lnTo>
                  <a:lnTo>
                    <a:pt x="320458" y="415631"/>
                  </a:lnTo>
                  <a:lnTo>
                    <a:pt x="323941" y="410949"/>
                  </a:lnTo>
                  <a:lnTo>
                    <a:pt x="327425" y="406281"/>
                  </a:lnTo>
                  <a:lnTo>
                    <a:pt x="330908" y="414861"/>
                  </a:lnTo>
                  <a:lnTo>
                    <a:pt x="334391" y="410321"/>
                  </a:lnTo>
                  <a:lnTo>
                    <a:pt x="337874" y="405794"/>
                  </a:lnTo>
                  <a:lnTo>
                    <a:pt x="341358" y="414136"/>
                  </a:lnTo>
                  <a:lnTo>
                    <a:pt x="344841" y="409730"/>
                  </a:lnTo>
                  <a:lnTo>
                    <a:pt x="348324" y="405336"/>
                  </a:lnTo>
                  <a:lnTo>
                    <a:pt x="351807" y="400955"/>
                  </a:lnTo>
                  <a:lnTo>
                    <a:pt x="355291" y="396587"/>
                  </a:lnTo>
                  <a:lnTo>
                    <a:pt x="358774" y="392232"/>
                  </a:lnTo>
                  <a:lnTo>
                    <a:pt x="362257" y="394346"/>
                  </a:lnTo>
                  <a:lnTo>
                    <a:pt x="365740" y="390059"/>
                  </a:lnTo>
                  <a:lnTo>
                    <a:pt x="369224" y="387931"/>
                  </a:lnTo>
                  <a:lnTo>
                    <a:pt x="372707" y="383683"/>
                  </a:lnTo>
                  <a:lnTo>
                    <a:pt x="376190" y="379448"/>
                  </a:lnTo>
                  <a:lnTo>
                    <a:pt x="379673" y="377395"/>
                  </a:lnTo>
                  <a:lnTo>
                    <a:pt x="383157" y="373197"/>
                  </a:lnTo>
                  <a:lnTo>
                    <a:pt x="386640" y="369011"/>
                  </a:lnTo>
                  <a:lnTo>
                    <a:pt x="390123" y="364838"/>
                  </a:lnTo>
                  <a:lnTo>
                    <a:pt x="393606" y="360676"/>
                  </a:lnTo>
                  <a:lnTo>
                    <a:pt x="397090" y="356526"/>
                  </a:lnTo>
                  <a:lnTo>
                    <a:pt x="400573" y="361215"/>
                  </a:lnTo>
                  <a:lnTo>
                    <a:pt x="404056" y="357140"/>
                  </a:lnTo>
                  <a:lnTo>
                    <a:pt x="407539" y="361734"/>
                  </a:lnTo>
                  <a:lnTo>
                    <a:pt x="411023" y="357732"/>
                  </a:lnTo>
                  <a:lnTo>
                    <a:pt x="414506" y="353741"/>
                  </a:lnTo>
                  <a:lnTo>
                    <a:pt x="417989" y="360566"/>
                  </a:lnTo>
                  <a:lnTo>
                    <a:pt x="421472" y="357409"/>
                  </a:lnTo>
                  <a:lnTo>
                    <a:pt x="424956" y="354270"/>
                  </a:lnTo>
                  <a:lnTo>
                    <a:pt x="428439" y="357069"/>
                  </a:lnTo>
                  <a:lnTo>
                    <a:pt x="431922" y="353236"/>
                  </a:lnTo>
                  <a:lnTo>
                    <a:pt x="435405" y="349413"/>
                  </a:lnTo>
                  <a:lnTo>
                    <a:pt x="438889" y="371604"/>
                  </a:lnTo>
                  <a:lnTo>
                    <a:pt x="442372" y="367941"/>
                  </a:lnTo>
                  <a:lnTo>
                    <a:pt x="445855" y="364287"/>
                  </a:lnTo>
                  <a:lnTo>
                    <a:pt x="449338" y="366404"/>
                  </a:lnTo>
                  <a:lnTo>
                    <a:pt x="452822" y="362798"/>
                  </a:lnTo>
                  <a:lnTo>
                    <a:pt x="456305" y="361115"/>
                  </a:lnTo>
                  <a:lnTo>
                    <a:pt x="459788" y="357537"/>
                  </a:lnTo>
                  <a:lnTo>
                    <a:pt x="463271" y="353968"/>
                  </a:lnTo>
                  <a:lnTo>
                    <a:pt x="466755" y="356160"/>
                  </a:lnTo>
                  <a:lnTo>
                    <a:pt x="470238" y="352637"/>
                  </a:lnTo>
                  <a:lnTo>
                    <a:pt x="473721" y="349122"/>
                  </a:lnTo>
                  <a:lnTo>
                    <a:pt x="477204" y="358794"/>
                  </a:lnTo>
                  <a:lnTo>
                    <a:pt x="480688" y="355361"/>
                  </a:lnTo>
                  <a:lnTo>
                    <a:pt x="484171" y="351936"/>
                  </a:lnTo>
                  <a:lnTo>
                    <a:pt x="487654" y="348519"/>
                  </a:lnTo>
                  <a:lnTo>
                    <a:pt x="491137" y="345110"/>
                  </a:lnTo>
                  <a:lnTo>
                    <a:pt x="494621" y="341709"/>
                  </a:lnTo>
                  <a:lnTo>
                    <a:pt x="498104" y="340203"/>
                  </a:lnTo>
                  <a:lnTo>
                    <a:pt x="501587" y="336826"/>
                  </a:lnTo>
                  <a:lnTo>
                    <a:pt x="505070" y="337230"/>
                  </a:lnTo>
                  <a:lnTo>
                    <a:pt x="508554" y="333887"/>
                  </a:lnTo>
                  <a:lnTo>
                    <a:pt x="512037" y="330551"/>
                  </a:lnTo>
                  <a:lnTo>
                    <a:pt x="515520" y="329116"/>
                  </a:lnTo>
                  <a:lnTo>
                    <a:pt x="519003" y="325804"/>
                  </a:lnTo>
                  <a:lnTo>
                    <a:pt x="522487" y="322500"/>
                  </a:lnTo>
                  <a:lnTo>
                    <a:pt x="525970" y="324886"/>
                  </a:lnTo>
                  <a:lnTo>
                    <a:pt x="529453" y="321621"/>
                  </a:lnTo>
                  <a:lnTo>
                    <a:pt x="532936" y="318364"/>
                  </a:lnTo>
                  <a:lnTo>
                    <a:pt x="536420" y="342344"/>
                  </a:lnTo>
                  <a:lnTo>
                    <a:pt x="539903" y="339218"/>
                  </a:lnTo>
                  <a:lnTo>
                    <a:pt x="543386" y="351423"/>
                  </a:lnTo>
                  <a:lnTo>
                    <a:pt x="546869" y="348376"/>
                  </a:lnTo>
                  <a:lnTo>
                    <a:pt x="550353" y="345335"/>
                  </a:lnTo>
                  <a:lnTo>
                    <a:pt x="553836" y="358621"/>
                  </a:lnTo>
                  <a:lnTo>
                    <a:pt x="557319" y="355661"/>
                  </a:lnTo>
                  <a:lnTo>
                    <a:pt x="560802" y="352708"/>
                  </a:lnTo>
                  <a:lnTo>
                    <a:pt x="564286" y="349761"/>
                  </a:lnTo>
                  <a:lnTo>
                    <a:pt x="567769" y="346819"/>
                  </a:lnTo>
                  <a:lnTo>
                    <a:pt x="571252" y="343884"/>
                  </a:lnTo>
                  <a:lnTo>
                    <a:pt x="574735" y="340954"/>
                  </a:lnTo>
                  <a:lnTo>
                    <a:pt x="578218" y="338030"/>
                  </a:lnTo>
                  <a:lnTo>
                    <a:pt x="581702" y="335113"/>
                  </a:lnTo>
                  <a:lnTo>
                    <a:pt x="585185" y="366302"/>
                  </a:lnTo>
                  <a:lnTo>
                    <a:pt x="588668" y="363532"/>
                  </a:lnTo>
                  <a:lnTo>
                    <a:pt x="592151" y="383367"/>
                  </a:lnTo>
                  <a:lnTo>
                    <a:pt x="595635" y="380698"/>
                  </a:lnTo>
                  <a:lnTo>
                    <a:pt x="599118" y="378035"/>
                  </a:lnTo>
                  <a:lnTo>
                    <a:pt x="602601" y="387449"/>
                  </a:lnTo>
                  <a:lnTo>
                    <a:pt x="606084" y="384843"/>
                  </a:lnTo>
                  <a:lnTo>
                    <a:pt x="609568" y="382241"/>
                  </a:lnTo>
                  <a:lnTo>
                    <a:pt x="613051" y="388780"/>
                  </a:lnTo>
                  <a:lnTo>
                    <a:pt x="616534" y="386223"/>
                  </a:lnTo>
                  <a:lnTo>
                    <a:pt x="620017" y="383671"/>
                  </a:lnTo>
                  <a:lnTo>
                    <a:pt x="623501" y="382419"/>
                  </a:lnTo>
                  <a:lnTo>
                    <a:pt x="626984" y="379881"/>
                  </a:lnTo>
                  <a:lnTo>
                    <a:pt x="630467" y="377347"/>
                  </a:lnTo>
                  <a:lnTo>
                    <a:pt x="633950" y="379994"/>
                  </a:lnTo>
                  <a:lnTo>
                    <a:pt x="637434" y="377489"/>
                  </a:lnTo>
                  <a:lnTo>
                    <a:pt x="640917" y="374988"/>
                  </a:lnTo>
                  <a:lnTo>
                    <a:pt x="644400" y="372491"/>
                  </a:lnTo>
                  <a:lnTo>
                    <a:pt x="647883" y="369998"/>
                  </a:lnTo>
                  <a:lnTo>
                    <a:pt x="651367" y="368985"/>
                  </a:lnTo>
                  <a:lnTo>
                    <a:pt x="654850" y="366974"/>
                  </a:lnTo>
                  <a:lnTo>
                    <a:pt x="658333" y="364970"/>
                  </a:lnTo>
                  <a:lnTo>
                    <a:pt x="661816" y="375477"/>
                  </a:lnTo>
                  <a:lnTo>
                    <a:pt x="665300" y="373060"/>
                  </a:lnTo>
                  <a:lnTo>
                    <a:pt x="668783" y="370648"/>
                  </a:lnTo>
                  <a:lnTo>
                    <a:pt x="672266" y="383323"/>
                  </a:lnTo>
                  <a:lnTo>
                    <a:pt x="675749" y="381402"/>
                  </a:lnTo>
                  <a:lnTo>
                    <a:pt x="679233" y="381868"/>
                  </a:lnTo>
                  <a:lnTo>
                    <a:pt x="682716" y="379536"/>
                  </a:lnTo>
                  <a:lnTo>
                    <a:pt x="686199" y="377208"/>
                  </a:lnTo>
                  <a:lnTo>
                    <a:pt x="689682" y="378462"/>
                  </a:lnTo>
                  <a:lnTo>
                    <a:pt x="693166" y="376154"/>
                  </a:lnTo>
                  <a:lnTo>
                    <a:pt x="696649" y="373849"/>
                  </a:lnTo>
                  <a:lnTo>
                    <a:pt x="700132" y="402078"/>
                  </a:lnTo>
                  <a:lnTo>
                    <a:pt x="703615" y="399886"/>
                  </a:lnTo>
                  <a:lnTo>
                    <a:pt x="707099" y="397696"/>
                  </a:lnTo>
                  <a:lnTo>
                    <a:pt x="710582" y="400850"/>
                  </a:lnTo>
                  <a:lnTo>
                    <a:pt x="714065" y="398686"/>
                  </a:lnTo>
                  <a:lnTo>
                    <a:pt x="717548" y="396525"/>
                  </a:lnTo>
                  <a:lnTo>
                    <a:pt x="721032" y="398604"/>
                  </a:lnTo>
                  <a:lnTo>
                    <a:pt x="724515" y="396463"/>
                  </a:lnTo>
                  <a:lnTo>
                    <a:pt x="727998" y="394325"/>
                  </a:lnTo>
                  <a:lnTo>
                    <a:pt x="731481" y="392191"/>
                  </a:lnTo>
                  <a:lnTo>
                    <a:pt x="734965" y="390059"/>
                  </a:lnTo>
                  <a:lnTo>
                    <a:pt x="738448" y="396344"/>
                  </a:lnTo>
                  <a:lnTo>
                    <a:pt x="741931" y="394246"/>
                  </a:lnTo>
                  <a:lnTo>
                    <a:pt x="745414" y="392151"/>
                  </a:lnTo>
                  <a:lnTo>
                    <a:pt x="748898" y="392142"/>
                  </a:lnTo>
                  <a:lnTo>
                    <a:pt x="752381" y="390059"/>
                  </a:lnTo>
                  <a:lnTo>
                    <a:pt x="755864" y="387980"/>
                  </a:lnTo>
                  <a:lnTo>
                    <a:pt x="759347" y="389162"/>
                  </a:lnTo>
                  <a:lnTo>
                    <a:pt x="762831" y="387285"/>
                  </a:lnTo>
                  <a:lnTo>
                    <a:pt x="766314" y="385412"/>
                  </a:lnTo>
                  <a:lnTo>
                    <a:pt x="769797" y="383544"/>
                  </a:lnTo>
                  <a:lnTo>
                    <a:pt x="773280" y="381678"/>
                  </a:lnTo>
                  <a:lnTo>
                    <a:pt x="776764" y="387077"/>
                  </a:lnTo>
                  <a:lnTo>
                    <a:pt x="780247" y="385421"/>
                  </a:lnTo>
                  <a:lnTo>
                    <a:pt x="783730" y="383769"/>
                  </a:lnTo>
                  <a:lnTo>
                    <a:pt x="787213" y="381984"/>
                  </a:lnTo>
                  <a:lnTo>
                    <a:pt x="790697" y="379972"/>
                  </a:lnTo>
                  <a:lnTo>
                    <a:pt x="794180" y="377963"/>
                  </a:lnTo>
                  <a:lnTo>
                    <a:pt x="797663" y="375956"/>
                  </a:lnTo>
                  <a:lnTo>
                    <a:pt x="801146" y="373952"/>
                  </a:lnTo>
                  <a:lnTo>
                    <a:pt x="804630" y="371951"/>
                  </a:lnTo>
                  <a:lnTo>
                    <a:pt x="808113" y="369953"/>
                  </a:lnTo>
                  <a:lnTo>
                    <a:pt x="811596" y="367957"/>
                  </a:lnTo>
                  <a:lnTo>
                    <a:pt x="815079" y="375253"/>
                  </a:lnTo>
                  <a:lnTo>
                    <a:pt x="818563" y="373290"/>
                  </a:lnTo>
                  <a:lnTo>
                    <a:pt x="822046" y="371329"/>
                  </a:lnTo>
                  <a:lnTo>
                    <a:pt x="825529" y="376444"/>
                  </a:lnTo>
                  <a:lnTo>
                    <a:pt x="829012" y="374510"/>
                  </a:lnTo>
                  <a:lnTo>
                    <a:pt x="832496" y="372577"/>
                  </a:lnTo>
                  <a:lnTo>
                    <a:pt x="835979" y="375633"/>
                  </a:lnTo>
                  <a:lnTo>
                    <a:pt x="839462" y="373720"/>
                  </a:lnTo>
                  <a:lnTo>
                    <a:pt x="842945" y="371809"/>
                  </a:lnTo>
                  <a:lnTo>
                    <a:pt x="846429" y="373341"/>
                  </a:lnTo>
                  <a:lnTo>
                    <a:pt x="849912" y="372153"/>
                  </a:lnTo>
                  <a:lnTo>
                    <a:pt x="853395" y="370970"/>
                  </a:lnTo>
                  <a:lnTo>
                    <a:pt x="856878" y="369172"/>
                  </a:lnTo>
                  <a:lnTo>
                    <a:pt x="860361" y="367287"/>
                  </a:lnTo>
                  <a:lnTo>
                    <a:pt x="863845" y="365405"/>
                  </a:lnTo>
                  <a:lnTo>
                    <a:pt x="867328" y="363526"/>
                  </a:lnTo>
                  <a:lnTo>
                    <a:pt x="870811" y="361649"/>
                  </a:lnTo>
                  <a:lnTo>
                    <a:pt x="874294" y="379094"/>
                  </a:lnTo>
                  <a:lnTo>
                    <a:pt x="877778" y="377274"/>
                  </a:lnTo>
                  <a:lnTo>
                    <a:pt x="881261" y="375457"/>
                  </a:lnTo>
                  <a:lnTo>
                    <a:pt x="884744" y="377377"/>
                  </a:lnTo>
                  <a:lnTo>
                    <a:pt x="888227" y="375575"/>
                  </a:lnTo>
                  <a:lnTo>
                    <a:pt x="891711" y="373774"/>
                  </a:lnTo>
                  <a:lnTo>
                    <a:pt x="895194" y="395254"/>
                  </a:lnTo>
                  <a:lnTo>
                    <a:pt x="898677" y="393521"/>
                  </a:lnTo>
                  <a:lnTo>
                    <a:pt x="902160" y="391789"/>
                  </a:lnTo>
                  <a:lnTo>
                    <a:pt x="905644" y="390059"/>
                  </a:lnTo>
                  <a:lnTo>
                    <a:pt x="909127" y="388332"/>
                  </a:lnTo>
                  <a:lnTo>
                    <a:pt x="912610" y="394313"/>
                  </a:lnTo>
                  <a:lnTo>
                    <a:pt x="916093" y="392610"/>
                  </a:lnTo>
                  <a:lnTo>
                    <a:pt x="919577" y="390909"/>
                  </a:lnTo>
                  <a:lnTo>
                    <a:pt x="923060" y="389210"/>
                  </a:lnTo>
                  <a:lnTo>
                    <a:pt x="926543" y="387513"/>
                  </a:lnTo>
                  <a:lnTo>
                    <a:pt x="930026" y="385818"/>
                  </a:lnTo>
                  <a:lnTo>
                    <a:pt x="933510" y="393091"/>
                  </a:lnTo>
                  <a:lnTo>
                    <a:pt x="936993" y="392316"/>
                  </a:lnTo>
                  <a:lnTo>
                    <a:pt x="940476" y="391545"/>
                  </a:lnTo>
                  <a:lnTo>
                    <a:pt x="943959" y="396611"/>
                  </a:lnTo>
                  <a:lnTo>
                    <a:pt x="947443" y="394970"/>
                  </a:lnTo>
                  <a:lnTo>
                    <a:pt x="950926" y="402125"/>
                  </a:lnTo>
                  <a:lnTo>
                    <a:pt x="954409" y="400511"/>
                  </a:lnTo>
                  <a:lnTo>
                    <a:pt x="957892" y="398898"/>
                  </a:lnTo>
                  <a:lnTo>
                    <a:pt x="961376" y="398866"/>
                  </a:lnTo>
                  <a:lnTo>
                    <a:pt x="964859" y="397261"/>
                  </a:lnTo>
                  <a:lnTo>
                    <a:pt x="968342" y="395658"/>
                  </a:lnTo>
                  <a:lnTo>
                    <a:pt x="971825" y="398119"/>
                  </a:lnTo>
                  <a:lnTo>
                    <a:pt x="975309" y="396810"/>
                  </a:lnTo>
                  <a:lnTo>
                    <a:pt x="978792" y="395504"/>
                  </a:lnTo>
                  <a:lnTo>
                    <a:pt x="982275" y="398682"/>
                  </a:lnTo>
                  <a:lnTo>
                    <a:pt x="985758" y="397111"/>
                  </a:lnTo>
                  <a:lnTo>
                    <a:pt x="989242" y="395541"/>
                  </a:lnTo>
                  <a:lnTo>
                    <a:pt x="992725" y="397062"/>
                  </a:lnTo>
                  <a:lnTo>
                    <a:pt x="996208" y="395503"/>
                  </a:lnTo>
                  <a:lnTo>
                    <a:pt x="999691" y="394716"/>
                  </a:lnTo>
                  <a:lnTo>
                    <a:pt x="1003175" y="393162"/>
                  </a:lnTo>
                  <a:lnTo>
                    <a:pt x="1006658" y="391610"/>
                  </a:lnTo>
                  <a:lnTo>
                    <a:pt x="1010141" y="393225"/>
                  </a:lnTo>
                  <a:lnTo>
                    <a:pt x="1013624" y="391959"/>
                  </a:lnTo>
                  <a:lnTo>
                    <a:pt x="1017108" y="390696"/>
                  </a:lnTo>
                  <a:lnTo>
                    <a:pt x="1020591" y="389291"/>
                  </a:lnTo>
                  <a:lnTo>
                    <a:pt x="1024074" y="387756"/>
                  </a:lnTo>
                  <a:lnTo>
                    <a:pt x="1027557" y="386223"/>
                  </a:lnTo>
                  <a:lnTo>
                    <a:pt x="1031041" y="391573"/>
                  </a:lnTo>
                  <a:lnTo>
                    <a:pt x="1034524" y="390059"/>
                  </a:lnTo>
                  <a:lnTo>
                    <a:pt x="1038007" y="388547"/>
                  </a:lnTo>
                  <a:lnTo>
                    <a:pt x="1041490" y="387795"/>
                  </a:lnTo>
                  <a:lnTo>
                    <a:pt x="1044974" y="386288"/>
                  </a:lnTo>
                  <a:lnTo>
                    <a:pt x="1048457" y="385542"/>
                  </a:lnTo>
                  <a:lnTo>
                    <a:pt x="1051940" y="384039"/>
                  </a:lnTo>
                  <a:lnTo>
                    <a:pt x="1055423" y="382538"/>
                  </a:lnTo>
                  <a:lnTo>
                    <a:pt x="1058907" y="392367"/>
                  </a:lnTo>
                  <a:lnTo>
                    <a:pt x="1062390" y="391159"/>
                  </a:lnTo>
                  <a:lnTo>
                    <a:pt x="1065873" y="389952"/>
                  </a:lnTo>
                  <a:lnTo>
                    <a:pt x="1069356" y="397990"/>
                  </a:lnTo>
                  <a:lnTo>
                    <a:pt x="1072840" y="396545"/>
                  </a:lnTo>
                  <a:lnTo>
                    <a:pt x="1076323" y="395102"/>
                  </a:lnTo>
                  <a:lnTo>
                    <a:pt x="1079806" y="394580"/>
                  </a:lnTo>
                  <a:lnTo>
                    <a:pt x="1083289" y="393397"/>
                  </a:lnTo>
                  <a:lnTo>
                    <a:pt x="1086773" y="404083"/>
                  </a:lnTo>
                  <a:lnTo>
                    <a:pt x="1090256" y="402675"/>
                  </a:lnTo>
                  <a:lnTo>
                    <a:pt x="1093739" y="401268"/>
                  </a:lnTo>
                  <a:lnTo>
                    <a:pt x="1097222" y="400548"/>
                  </a:lnTo>
                  <a:lnTo>
                    <a:pt x="1100706" y="399145"/>
                  </a:lnTo>
                  <a:lnTo>
                    <a:pt x="1104189" y="397744"/>
                  </a:lnTo>
                  <a:lnTo>
                    <a:pt x="1107672" y="403154"/>
                  </a:lnTo>
                  <a:lnTo>
                    <a:pt x="1111155" y="401770"/>
                  </a:lnTo>
                  <a:lnTo>
                    <a:pt x="1114639" y="400387"/>
                  </a:lnTo>
                  <a:lnTo>
                    <a:pt x="1118122" y="408310"/>
                  </a:lnTo>
                  <a:lnTo>
                    <a:pt x="1121605" y="406950"/>
                  </a:lnTo>
                  <a:lnTo>
                    <a:pt x="1125088" y="405592"/>
                  </a:lnTo>
                  <a:lnTo>
                    <a:pt x="1128572" y="405545"/>
                  </a:lnTo>
                  <a:lnTo>
                    <a:pt x="1132055" y="404192"/>
                  </a:lnTo>
                  <a:lnTo>
                    <a:pt x="1135538" y="402840"/>
                  </a:lnTo>
                  <a:lnTo>
                    <a:pt x="1139021" y="401490"/>
                  </a:lnTo>
                  <a:lnTo>
                    <a:pt x="1142505" y="400140"/>
                  </a:lnTo>
                  <a:lnTo>
                    <a:pt x="1145988" y="402726"/>
                  </a:lnTo>
                  <a:lnTo>
                    <a:pt x="1149471" y="401388"/>
                  </a:lnTo>
                  <a:lnTo>
                    <a:pt x="1152954" y="400051"/>
                  </a:lnTo>
                  <a:lnTo>
                    <a:pt x="1156437" y="398961"/>
                  </a:lnTo>
                  <a:lnTo>
                    <a:pt x="1159921" y="398097"/>
                  </a:lnTo>
                  <a:lnTo>
                    <a:pt x="1163404" y="397235"/>
                  </a:lnTo>
                  <a:lnTo>
                    <a:pt x="1166887" y="400579"/>
                  </a:lnTo>
                  <a:lnTo>
                    <a:pt x="1170370" y="399260"/>
                  </a:lnTo>
                  <a:lnTo>
                    <a:pt x="1173854" y="397942"/>
                  </a:lnTo>
                  <a:lnTo>
                    <a:pt x="1177337" y="396625"/>
                  </a:lnTo>
                  <a:lnTo>
                    <a:pt x="1180820" y="395310"/>
                  </a:lnTo>
                  <a:lnTo>
                    <a:pt x="1184303" y="397270"/>
                  </a:lnTo>
                  <a:lnTo>
                    <a:pt x="1187787" y="396194"/>
                  </a:lnTo>
                  <a:lnTo>
                    <a:pt x="1191270" y="395121"/>
                  </a:lnTo>
                  <a:lnTo>
                    <a:pt x="1194753" y="394606"/>
                  </a:lnTo>
                  <a:lnTo>
                    <a:pt x="1198236" y="393306"/>
                  </a:lnTo>
                  <a:lnTo>
                    <a:pt x="1201720" y="392006"/>
                  </a:lnTo>
                  <a:lnTo>
                    <a:pt x="1205203" y="401497"/>
                  </a:lnTo>
                  <a:lnTo>
                    <a:pt x="1208686" y="400222"/>
                  </a:lnTo>
                  <a:lnTo>
                    <a:pt x="1212169" y="398948"/>
                  </a:lnTo>
                  <a:lnTo>
                    <a:pt x="1215653" y="403244"/>
                  </a:lnTo>
                  <a:lnTo>
                    <a:pt x="1219136" y="401984"/>
                  </a:lnTo>
                  <a:lnTo>
                    <a:pt x="1222619" y="402561"/>
                  </a:lnTo>
                  <a:lnTo>
                    <a:pt x="1226102" y="401306"/>
                  </a:lnTo>
                  <a:lnTo>
                    <a:pt x="1229586" y="400053"/>
                  </a:lnTo>
                  <a:lnTo>
                    <a:pt x="1233069" y="400635"/>
                  </a:lnTo>
                  <a:lnTo>
                    <a:pt x="1236552" y="399387"/>
                  </a:lnTo>
                  <a:lnTo>
                    <a:pt x="1240035" y="398140"/>
                  </a:lnTo>
                  <a:lnTo>
                    <a:pt x="1243519" y="397507"/>
                  </a:lnTo>
                  <a:lnTo>
                    <a:pt x="1247002" y="396263"/>
                  </a:lnTo>
                  <a:lnTo>
                    <a:pt x="1250485" y="395020"/>
                  </a:lnTo>
                  <a:lnTo>
                    <a:pt x="1253968" y="396838"/>
                  </a:lnTo>
                  <a:lnTo>
                    <a:pt x="1257452" y="395603"/>
                  </a:lnTo>
                  <a:lnTo>
                    <a:pt x="1260935" y="394369"/>
                  </a:lnTo>
                  <a:lnTo>
                    <a:pt x="1264418" y="405282"/>
                  </a:lnTo>
                  <a:lnTo>
                    <a:pt x="1267901" y="404283"/>
                  </a:lnTo>
                  <a:lnTo>
                    <a:pt x="1271385" y="403266"/>
                  </a:lnTo>
                  <a:lnTo>
                    <a:pt x="1274868" y="402061"/>
                  </a:lnTo>
                  <a:lnTo>
                    <a:pt x="1278351" y="400856"/>
                  </a:lnTo>
                  <a:lnTo>
                    <a:pt x="1281834" y="408336"/>
                  </a:lnTo>
                  <a:lnTo>
                    <a:pt x="1285318" y="407150"/>
                  </a:lnTo>
                  <a:lnTo>
                    <a:pt x="1288801" y="405965"/>
                  </a:lnTo>
                  <a:lnTo>
                    <a:pt x="1292284" y="407735"/>
                  </a:lnTo>
                  <a:lnTo>
                    <a:pt x="1295767" y="406761"/>
                  </a:lnTo>
                  <a:lnTo>
                    <a:pt x="1299251" y="405788"/>
                  </a:lnTo>
                  <a:lnTo>
                    <a:pt x="1302734" y="406929"/>
                  </a:lnTo>
                  <a:lnTo>
                    <a:pt x="1306217" y="405759"/>
                  </a:lnTo>
                  <a:lnTo>
                    <a:pt x="1309700" y="404591"/>
                  </a:lnTo>
                  <a:lnTo>
                    <a:pt x="1313184" y="406239"/>
                  </a:lnTo>
                  <a:lnTo>
                    <a:pt x="1316667" y="405078"/>
                  </a:lnTo>
                  <a:lnTo>
                    <a:pt x="1320150" y="408962"/>
                  </a:lnTo>
                  <a:lnTo>
                    <a:pt x="1323633" y="408010"/>
                  </a:lnTo>
                  <a:lnTo>
                    <a:pt x="1327117" y="407060"/>
                  </a:lnTo>
                  <a:lnTo>
                    <a:pt x="1330600" y="410423"/>
                  </a:lnTo>
                  <a:lnTo>
                    <a:pt x="1334083" y="409284"/>
                  </a:lnTo>
                  <a:lnTo>
                    <a:pt x="1337566" y="408146"/>
                  </a:lnTo>
                  <a:lnTo>
                    <a:pt x="1341050" y="410270"/>
                  </a:lnTo>
                  <a:lnTo>
                    <a:pt x="1344533" y="409140"/>
                  </a:lnTo>
                  <a:lnTo>
                    <a:pt x="1348016" y="408011"/>
                  </a:lnTo>
                  <a:lnTo>
                    <a:pt x="1351499" y="408506"/>
                  </a:lnTo>
                  <a:lnTo>
                    <a:pt x="1354983" y="407382"/>
                  </a:lnTo>
                  <a:lnTo>
                    <a:pt x="1358466" y="415307"/>
                  </a:lnTo>
                  <a:lnTo>
                    <a:pt x="1361949" y="414388"/>
                  </a:lnTo>
                  <a:lnTo>
                    <a:pt x="1365432" y="413471"/>
                  </a:lnTo>
                  <a:lnTo>
                    <a:pt x="1368916" y="413602"/>
                  </a:lnTo>
                  <a:lnTo>
                    <a:pt x="1372399" y="412688"/>
                  </a:lnTo>
                  <a:lnTo>
                    <a:pt x="1375882" y="411776"/>
                  </a:lnTo>
                  <a:lnTo>
                    <a:pt x="1379365" y="410866"/>
                  </a:lnTo>
                  <a:lnTo>
                    <a:pt x="1382849" y="409956"/>
                  </a:lnTo>
                  <a:lnTo>
                    <a:pt x="1386332" y="409048"/>
                  </a:lnTo>
                  <a:lnTo>
                    <a:pt x="1389815" y="408015"/>
                  </a:lnTo>
                  <a:lnTo>
                    <a:pt x="1393298" y="406921"/>
                  </a:lnTo>
                  <a:lnTo>
                    <a:pt x="1396782" y="405827"/>
                  </a:lnTo>
                  <a:lnTo>
                    <a:pt x="1400265" y="407363"/>
                  </a:lnTo>
                  <a:lnTo>
                    <a:pt x="1403748" y="406275"/>
                  </a:lnTo>
                  <a:lnTo>
                    <a:pt x="1407231" y="407800"/>
                  </a:lnTo>
                  <a:lnTo>
                    <a:pt x="1410715" y="406719"/>
                  </a:lnTo>
                  <a:lnTo>
                    <a:pt x="1414198" y="405638"/>
                  </a:lnTo>
                  <a:lnTo>
                    <a:pt x="1417681" y="406121"/>
                  </a:lnTo>
                  <a:lnTo>
                    <a:pt x="1421164" y="405045"/>
                  </a:lnTo>
                  <a:lnTo>
                    <a:pt x="1424648" y="403969"/>
                  </a:lnTo>
                  <a:lnTo>
                    <a:pt x="1428131" y="404456"/>
                  </a:lnTo>
                  <a:lnTo>
                    <a:pt x="1431614" y="403384"/>
                  </a:lnTo>
                  <a:lnTo>
                    <a:pt x="1435097" y="402314"/>
                  </a:lnTo>
                  <a:lnTo>
                    <a:pt x="1438580" y="401244"/>
                  </a:lnTo>
                  <a:lnTo>
                    <a:pt x="1442064" y="400175"/>
                  </a:lnTo>
                  <a:lnTo>
                    <a:pt x="1445547" y="399107"/>
                  </a:lnTo>
                  <a:lnTo>
                    <a:pt x="1449030" y="399086"/>
                  </a:lnTo>
                  <a:lnTo>
                    <a:pt x="1452513" y="398021"/>
                  </a:lnTo>
                  <a:lnTo>
                    <a:pt x="1455997" y="397480"/>
                  </a:lnTo>
                  <a:lnTo>
                    <a:pt x="1459480" y="396418"/>
                  </a:lnTo>
                  <a:lnTo>
                    <a:pt x="1462963" y="395356"/>
                  </a:lnTo>
                  <a:lnTo>
                    <a:pt x="1466446" y="395866"/>
                  </a:lnTo>
                  <a:lnTo>
                    <a:pt x="1469930" y="394809"/>
                  </a:lnTo>
                  <a:lnTo>
                    <a:pt x="1473413" y="393752"/>
                  </a:lnTo>
                  <a:lnTo>
                    <a:pt x="1476896" y="393220"/>
                  </a:lnTo>
                  <a:lnTo>
                    <a:pt x="1480379" y="392166"/>
                  </a:lnTo>
                  <a:lnTo>
                    <a:pt x="1483863" y="391112"/>
                  </a:lnTo>
                  <a:lnTo>
                    <a:pt x="1487346" y="395786"/>
                  </a:lnTo>
                  <a:lnTo>
                    <a:pt x="1490829" y="394743"/>
                  </a:lnTo>
                  <a:lnTo>
                    <a:pt x="1494312" y="393701"/>
                  </a:lnTo>
                  <a:lnTo>
                    <a:pt x="1497796" y="392660"/>
                  </a:lnTo>
                  <a:lnTo>
                    <a:pt x="1501279" y="391619"/>
                  </a:lnTo>
                  <a:lnTo>
                    <a:pt x="1504762" y="396736"/>
                  </a:lnTo>
                  <a:lnTo>
                    <a:pt x="1508245" y="395707"/>
                  </a:lnTo>
                  <a:lnTo>
                    <a:pt x="1511729" y="394679"/>
                  </a:lnTo>
                  <a:lnTo>
                    <a:pt x="1515212" y="398280"/>
                  </a:lnTo>
                  <a:lnTo>
                    <a:pt x="1518695" y="397441"/>
                  </a:lnTo>
                  <a:lnTo>
                    <a:pt x="1522178" y="396602"/>
                  </a:lnTo>
                  <a:lnTo>
                    <a:pt x="1525662" y="395643"/>
                  </a:lnTo>
                  <a:lnTo>
                    <a:pt x="1529145" y="394627"/>
                  </a:lnTo>
                  <a:lnTo>
                    <a:pt x="1532628" y="393610"/>
                  </a:lnTo>
                  <a:lnTo>
                    <a:pt x="1536111" y="396602"/>
                  </a:lnTo>
                  <a:lnTo>
                    <a:pt x="1539595" y="395593"/>
                  </a:lnTo>
                  <a:lnTo>
                    <a:pt x="1543078" y="394586"/>
                  </a:lnTo>
                  <a:lnTo>
                    <a:pt x="1546561" y="393579"/>
                  </a:lnTo>
                  <a:lnTo>
                    <a:pt x="1550044" y="392572"/>
                  </a:lnTo>
                  <a:lnTo>
                    <a:pt x="1553528" y="397511"/>
                  </a:lnTo>
                  <a:lnTo>
                    <a:pt x="1557011" y="396515"/>
                  </a:lnTo>
                  <a:lnTo>
                    <a:pt x="1560494" y="395520"/>
                  </a:lnTo>
                  <a:lnTo>
                    <a:pt x="1563977" y="394526"/>
                  </a:lnTo>
                  <a:lnTo>
                    <a:pt x="1567461" y="393532"/>
                  </a:lnTo>
                  <a:lnTo>
                    <a:pt x="1570944" y="392539"/>
                  </a:lnTo>
                  <a:lnTo>
                    <a:pt x="1574427" y="395959"/>
                  </a:lnTo>
                  <a:lnTo>
                    <a:pt x="1577910" y="394974"/>
                  </a:lnTo>
                  <a:lnTo>
                    <a:pt x="1581394" y="393990"/>
                  </a:lnTo>
                  <a:lnTo>
                    <a:pt x="1584877" y="393981"/>
                  </a:lnTo>
                  <a:lnTo>
                    <a:pt x="1588360" y="393000"/>
                  </a:lnTo>
                  <a:lnTo>
                    <a:pt x="1591843" y="397842"/>
                  </a:lnTo>
                  <a:lnTo>
                    <a:pt x="1595327" y="397042"/>
                  </a:lnTo>
                  <a:lnTo>
                    <a:pt x="1598810" y="396244"/>
                  </a:lnTo>
                  <a:lnTo>
                    <a:pt x="1602293" y="401530"/>
                  </a:lnTo>
                  <a:lnTo>
                    <a:pt x="1605776" y="400570"/>
                  </a:lnTo>
                  <a:lnTo>
                    <a:pt x="1609260" y="399612"/>
                  </a:lnTo>
                  <a:lnTo>
                    <a:pt x="1612743" y="405148"/>
                  </a:lnTo>
                  <a:lnTo>
                    <a:pt x="1616226" y="404201"/>
                  </a:lnTo>
                  <a:lnTo>
                    <a:pt x="1619709" y="403254"/>
                  </a:lnTo>
                  <a:lnTo>
                    <a:pt x="1623193" y="406416"/>
                  </a:lnTo>
                  <a:lnTo>
                    <a:pt x="1626676" y="405476"/>
                  </a:lnTo>
                  <a:lnTo>
                    <a:pt x="1630159" y="406799"/>
                  </a:lnTo>
                  <a:lnTo>
                    <a:pt x="1633642" y="405864"/>
                  </a:lnTo>
                  <a:lnTo>
                    <a:pt x="1637126" y="404930"/>
                  </a:lnTo>
                  <a:lnTo>
                    <a:pt x="1640609" y="404036"/>
                  </a:lnTo>
                  <a:lnTo>
                    <a:pt x="1644092" y="403266"/>
                  </a:lnTo>
                  <a:lnTo>
                    <a:pt x="1647575" y="402496"/>
                  </a:lnTo>
                  <a:lnTo>
                    <a:pt x="1651059" y="411005"/>
                  </a:lnTo>
                  <a:lnTo>
                    <a:pt x="1654542" y="410088"/>
                  </a:lnTo>
                  <a:lnTo>
                    <a:pt x="1658025" y="409172"/>
                  </a:lnTo>
                  <a:lnTo>
                    <a:pt x="1661508" y="409227"/>
                  </a:lnTo>
                  <a:lnTo>
                    <a:pt x="1664992" y="409099"/>
                  </a:lnTo>
                  <a:lnTo>
                    <a:pt x="1668475" y="408971"/>
                  </a:lnTo>
                  <a:lnTo>
                    <a:pt x="1671958" y="408426"/>
                  </a:lnTo>
                  <a:lnTo>
                    <a:pt x="1675441" y="407830"/>
                  </a:lnTo>
                  <a:lnTo>
                    <a:pt x="1678925" y="407235"/>
                  </a:lnTo>
                  <a:lnTo>
                    <a:pt x="1682408" y="406642"/>
                  </a:lnTo>
                  <a:lnTo>
                    <a:pt x="1685891" y="406049"/>
                  </a:lnTo>
                  <a:lnTo>
                    <a:pt x="1689374" y="406230"/>
                  </a:lnTo>
                  <a:lnTo>
                    <a:pt x="1692858" y="405327"/>
                  </a:lnTo>
                  <a:lnTo>
                    <a:pt x="1696341" y="404425"/>
                  </a:lnTo>
                  <a:lnTo>
                    <a:pt x="1699824" y="409574"/>
                  </a:lnTo>
                  <a:lnTo>
                    <a:pt x="1703307" y="408682"/>
                  </a:lnTo>
                  <a:lnTo>
                    <a:pt x="1706791" y="407790"/>
                  </a:lnTo>
                  <a:lnTo>
                    <a:pt x="1710274" y="413061"/>
                  </a:lnTo>
                  <a:lnTo>
                    <a:pt x="1713757" y="412479"/>
                  </a:lnTo>
                  <a:lnTo>
                    <a:pt x="1717240" y="411899"/>
                  </a:lnTo>
                  <a:lnTo>
                    <a:pt x="1720723" y="419692"/>
                  </a:lnTo>
                  <a:lnTo>
                    <a:pt x="1724207" y="418824"/>
                  </a:lnTo>
                  <a:lnTo>
                    <a:pt x="1727690" y="417958"/>
                  </a:lnTo>
                  <a:lnTo>
                    <a:pt x="1731173" y="417091"/>
                  </a:lnTo>
                  <a:lnTo>
                    <a:pt x="1734656" y="416225"/>
                  </a:lnTo>
                  <a:lnTo>
                    <a:pt x="1738140" y="416640"/>
                  </a:lnTo>
                  <a:lnTo>
                    <a:pt x="1741623" y="415923"/>
                  </a:lnTo>
                  <a:lnTo>
                    <a:pt x="1745106" y="415207"/>
                  </a:lnTo>
                  <a:lnTo>
                    <a:pt x="1748589" y="418445"/>
                  </a:lnTo>
                  <a:lnTo>
                    <a:pt x="1752073" y="417589"/>
                  </a:lnTo>
                  <a:lnTo>
                    <a:pt x="1755556" y="416735"/>
                  </a:lnTo>
                  <a:lnTo>
                    <a:pt x="1759039" y="418285"/>
                  </a:lnTo>
                  <a:lnTo>
                    <a:pt x="1762522" y="417435"/>
                  </a:lnTo>
                  <a:lnTo>
                    <a:pt x="1766006" y="419764"/>
                  </a:lnTo>
                  <a:lnTo>
                    <a:pt x="1769489" y="418919"/>
                  </a:lnTo>
                  <a:lnTo>
                    <a:pt x="1772972" y="418075"/>
                  </a:lnTo>
                  <a:lnTo>
                    <a:pt x="1776455" y="421166"/>
                  </a:lnTo>
                  <a:lnTo>
                    <a:pt x="1779939" y="420328"/>
                  </a:lnTo>
                  <a:lnTo>
                    <a:pt x="1783422" y="419490"/>
                  </a:lnTo>
                  <a:lnTo>
                    <a:pt x="1786905" y="422929"/>
                  </a:lnTo>
                  <a:lnTo>
                    <a:pt x="1790388" y="422098"/>
                  </a:lnTo>
                  <a:lnTo>
                    <a:pt x="1793872" y="421268"/>
                  </a:lnTo>
                  <a:lnTo>
                    <a:pt x="1797355" y="420438"/>
                  </a:lnTo>
                  <a:lnTo>
                    <a:pt x="1800838" y="419609"/>
                  </a:lnTo>
                  <a:lnTo>
                    <a:pt x="1804321" y="418780"/>
                  </a:lnTo>
                  <a:lnTo>
                    <a:pt x="1807805" y="424472"/>
                  </a:lnTo>
                  <a:lnTo>
                    <a:pt x="1811288" y="423654"/>
                  </a:lnTo>
                  <a:lnTo>
                    <a:pt x="1814771" y="422835"/>
                  </a:lnTo>
                  <a:lnTo>
                    <a:pt x="1818254" y="422017"/>
                  </a:lnTo>
                  <a:lnTo>
                    <a:pt x="1821738" y="421199"/>
                  </a:lnTo>
                  <a:lnTo>
                    <a:pt x="1825221" y="429366"/>
                  </a:lnTo>
                  <a:lnTo>
                    <a:pt x="1828704" y="428562"/>
                  </a:lnTo>
                  <a:lnTo>
                    <a:pt x="1832187" y="427758"/>
                  </a:lnTo>
                  <a:lnTo>
                    <a:pt x="1835671" y="428793"/>
                  </a:lnTo>
                  <a:lnTo>
                    <a:pt x="1839154" y="427992"/>
                  </a:lnTo>
                  <a:lnTo>
                    <a:pt x="1842637" y="427192"/>
                  </a:lnTo>
                  <a:lnTo>
                    <a:pt x="1846120" y="427127"/>
                  </a:lnTo>
                  <a:lnTo>
                    <a:pt x="1849604" y="426328"/>
                  </a:lnTo>
                  <a:lnTo>
                    <a:pt x="1853087" y="425531"/>
                  </a:lnTo>
                  <a:lnTo>
                    <a:pt x="1856570" y="429113"/>
                  </a:lnTo>
                  <a:lnTo>
                    <a:pt x="1860053" y="428322"/>
                  </a:lnTo>
                  <a:lnTo>
                    <a:pt x="1863537" y="427893"/>
                  </a:lnTo>
                  <a:lnTo>
                    <a:pt x="1867020" y="427104"/>
                  </a:lnTo>
                  <a:lnTo>
                    <a:pt x="1870503" y="426314"/>
                  </a:lnTo>
                  <a:lnTo>
                    <a:pt x="1873986" y="430920"/>
                  </a:lnTo>
                  <a:lnTo>
                    <a:pt x="1877470" y="430139"/>
                  </a:lnTo>
                  <a:lnTo>
                    <a:pt x="1880953" y="429358"/>
                  </a:lnTo>
                  <a:lnTo>
                    <a:pt x="1884436" y="437348"/>
                  </a:lnTo>
                  <a:lnTo>
                    <a:pt x="1887919" y="436579"/>
                  </a:lnTo>
                  <a:lnTo>
                    <a:pt x="1891403" y="435811"/>
                  </a:lnTo>
                  <a:lnTo>
                    <a:pt x="1894886" y="435734"/>
                  </a:lnTo>
                  <a:lnTo>
                    <a:pt x="1898369" y="434968"/>
                  </a:lnTo>
                  <a:lnTo>
                    <a:pt x="1901852" y="437636"/>
                  </a:lnTo>
                  <a:lnTo>
                    <a:pt x="1905336" y="436875"/>
                  </a:lnTo>
                  <a:lnTo>
                    <a:pt x="1908819" y="436114"/>
                  </a:lnTo>
                  <a:lnTo>
                    <a:pt x="1912302" y="437091"/>
                  </a:lnTo>
                  <a:lnTo>
                    <a:pt x="1915785" y="436455"/>
                  </a:lnTo>
                  <a:lnTo>
                    <a:pt x="1919269" y="435820"/>
                  </a:lnTo>
                  <a:lnTo>
                    <a:pt x="1922752" y="437165"/>
                  </a:lnTo>
                  <a:lnTo>
                    <a:pt x="1926235" y="436411"/>
                  </a:lnTo>
                  <a:lnTo>
                    <a:pt x="1929718" y="435658"/>
                  </a:lnTo>
                  <a:lnTo>
                    <a:pt x="1933202" y="437269"/>
                  </a:lnTo>
                  <a:lnTo>
                    <a:pt x="1936685" y="436520"/>
                  </a:lnTo>
                  <a:lnTo>
                    <a:pt x="1940168" y="435771"/>
                  </a:lnTo>
                  <a:lnTo>
                    <a:pt x="1943651" y="435022"/>
                  </a:lnTo>
                  <a:lnTo>
                    <a:pt x="1947135" y="434274"/>
                  </a:lnTo>
                  <a:lnTo>
                    <a:pt x="1950618" y="433864"/>
                  </a:lnTo>
                  <a:lnTo>
                    <a:pt x="1954101" y="433117"/>
                  </a:lnTo>
                  <a:lnTo>
                    <a:pt x="1957584" y="432371"/>
                  </a:lnTo>
                  <a:lnTo>
                    <a:pt x="1961068" y="433314"/>
                  </a:lnTo>
                  <a:lnTo>
                    <a:pt x="1964551" y="432570"/>
                  </a:lnTo>
                  <a:lnTo>
                    <a:pt x="1968034" y="431827"/>
                  </a:lnTo>
                  <a:lnTo>
                    <a:pt x="1971517" y="432497"/>
                  </a:lnTo>
                  <a:lnTo>
                    <a:pt x="1975001" y="431877"/>
                  </a:lnTo>
                  <a:lnTo>
                    <a:pt x="1978484" y="431258"/>
                  </a:lnTo>
                  <a:lnTo>
                    <a:pt x="1981967" y="431556"/>
                  </a:lnTo>
                  <a:lnTo>
                    <a:pt x="1985450" y="430818"/>
                  </a:lnTo>
                  <a:lnTo>
                    <a:pt x="1988934" y="430080"/>
                  </a:lnTo>
                  <a:lnTo>
                    <a:pt x="1992417" y="436315"/>
                  </a:lnTo>
                  <a:lnTo>
                    <a:pt x="1995900" y="435587"/>
                  </a:lnTo>
                  <a:lnTo>
                    <a:pt x="1999383" y="443875"/>
                  </a:lnTo>
                  <a:lnTo>
                    <a:pt x="2002867" y="443159"/>
                  </a:lnTo>
                  <a:lnTo>
                    <a:pt x="2006350" y="442443"/>
                  </a:lnTo>
                  <a:lnTo>
                    <a:pt x="2009833" y="441728"/>
                  </a:lnTo>
                  <a:lnTo>
                    <a:pt x="2013316" y="441013"/>
                  </a:lnTo>
                  <a:lnTo>
                    <a:pt x="2016799" y="440298"/>
                  </a:lnTo>
                  <a:lnTo>
                    <a:pt x="2020283" y="443061"/>
                  </a:lnTo>
                  <a:lnTo>
                    <a:pt x="2023766" y="442351"/>
                  </a:lnTo>
                  <a:lnTo>
                    <a:pt x="2027249" y="441642"/>
                  </a:lnTo>
                  <a:lnTo>
                    <a:pt x="2030732" y="440933"/>
                  </a:lnTo>
                  <a:lnTo>
                    <a:pt x="2034216" y="440224"/>
                  </a:lnTo>
                  <a:lnTo>
                    <a:pt x="2037699" y="441089"/>
                  </a:lnTo>
                  <a:lnTo>
                    <a:pt x="2041182" y="440383"/>
                  </a:lnTo>
                  <a:lnTo>
                    <a:pt x="2044665" y="439677"/>
                  </a:lnTo>
                  <a:lnTo>
                    <a:pt x="2048149" y="441789"/>
                  </a:lnTo>
                  <a:lnTo>
                    <a:pt x="2051632" y="441088"/>
                  </a:lnTo>
                  <a:lnTo>
                    <a:pt x="2055115" y="440386"/>
                  </a:lnTo>
                  <a:lnTo>
                    <a:pt x="2058598" y="444938"/>
                  </a:lnTo>
                  <a:lnTo>
                    <a:pt x="2062082" y="444243"/>
                  </a:lnTo>
                  <a:lnTo>
                    <a:pt x="2065565" y="443549"/>
                  </a:lnTo>
                  <a:lnTo>
                    <a:pt x="2069048" y="447111"/>
                  </a:lnTo>
                  <a:lnTo>
                    <a:pt x="2072531" y="446423"/>
                  </a:lnTo>
                  <a:lnTo>
                    <a:pt x="2076015" y="445735"/>
                  </a:lnTo>
                  <a:lnTo>
                    <a:pt x="2079498" y="445749"/>
                  </a:lnTo>
                  <a:lnTo>
                    <a:pt x="2082981" y="445171"/>
                  </a:lnTo>
                  <a:lnTo>
                    <a:pt x="2086464" y="444883"/>
                  </a:lnTo>
                  <a:lnTo>
                    <a:pt x="2089948" y="444198"/>
                  </a:lnTo>
                  <a:lnTo>
                    <a:pt x="2093431" y="443514"/>
                  </a:lnTo>
                  <a:lnTo>
                    <a:pt x="2096914" y="442829"/>
                  </a:lnTo>
                  <a:lnTo>
                    <a:pt x="2100397" y="442145"/>
                  </a:lnTo>
                  <a:lnTo>
                    <a:pt x="2103881" y="441461"/>
                  </a:lnTo>
                  <a:lnTo>
                    <a:pt x="2107364" y="443796"/>
                  </a:lnTo>
                  <a:lnTo>
                    <a:pt x="2110847" y="443117"/>
                  </a:lnTo>
                  <a:lnTo>
                    <a:pt x="2114330" y="442438"/>
                  </a:lnTo>
                  <a:lnTo>
                    <a:pt x="2117814" y="442660"/>
                  </a:lnTo>
                  <a:lnTo>
                    <a:pt x="2121297" y="441982"/>
                  </a:lnTo>
                  <a:lnTo>
                    <a:pt x="2124780" y="441305"/>
                  </a:lnTo>
                  <a:lnTo>
                    <a:pt x="2128263" y="440628"/>
                  </a:lnTo>
                  <a:lnTo>
                    <a:pt x="2131747" y="439952"/>
                  </a:lnTo>
                  <a:lnTo>
                    <a:pt x="2135230" y="443165"/>
                  </a:lnTo>
                  <a:lnTo>
                    <a:pt x="2138713" y="442494"/>
                  </a:lnTo>
                  <a:lnTo>
                    <a:pt x="2142196" y="441823"/>
                  </a:lnTo>
                  <a:lnTo>
                    <a:pt x="2145680" y="444112"/>
                  </a:lnTo>
                  <a:lnTo>
                    <a:pt x="2149163" y="443445"/>
                  </a:lnTo>
                  <a:lnTo>
                    <a:pt x="2152646" y="442778"/>
                  </a:lnTo>
                  <a:lnTo>
                    <a:pt x="2156129" y="448870"/>
                  </a:lnTo>
                  <a:lnTo>
                    <a:pt x="2159613" y="448315"/>
                  </a:lnTo>
                  <a:lnTo>
                    <a:pt x="2163096" y="447761"/>
                  </a:lnTo>
                  <a:lnTo>
                    <a:pt x="2166579" y="447207"/>
                  </a:lnTo>
                  <a:lnTo>
                    <a:pt x="2170062" y="446653"/>
                  </a:lnTo>
                  <a:lnTo>
                    <a:pt x="2173546" y="450659"/>
                  </a:lnTo>
                  <a:lnTo>
                    <a:pt x="2177029" y="450008"/>
                  </a:lnTo>
                  <a:lnTo>
                    <a:pt x="2180512" y="449358"/>
                  </a:lnTo>
                  <a:lnTo>
                    <a:pt x="2183995" y="453478"/>
                  </a:lnTo>
                  <a:lnTo>
                    <a:pt x="2187479" y="452833"/>
                  </a:lnTo>
                  <a:lnTo>
                    <a:pt x="2190962" y="452189"/>
                  </a:lnTo>
                  <a:lnTo>
                    <a:pt x="2194445" y="455415"/>
                  </a:lnTo>
                  <a:lnTo>
                    <a:pt x="2197928" y="454776"/>
                  </a:lnTo>
                  <a:lnTo>
                    <a:pt x="2201412" y="454137"/>
                  </a:lnTo>
                  <a:lnTo>
                    <a:pt x="2204895" y="458129"/>
                  </a:lnTo>
                  <a:lnTo>
                    <a:pt x="2208378" y="457496"/>
                  </a:lnTo>
                  <a:lnTo>
                    <a:pt x="2211861" y="456863"/>
                  </a:lnTo>
                  <a:lnTo>
                    <a:pt x="2215345" y="460872"/>
                  </a:lnTo>
                  <a:lnTo>
                    <a:pt x="2218828" y="460341"/>
                  </a:lnTo>
                  <a:lnTo>
                    <a:pt x="2222311" y="460594"/>
                  </a:lnTo>
                  <a:lnTo>
                    <a:pt x="2225794" y="459969"/>
                  </a:lnTo>
                  <a:lnTo>
                    <a:pt x="2229278" y="459344"/>
                  </a:lnTo>
                  <a:lnTo>
                    <a:pt x="2232761" y="460571"/>
                  </a:lnTo>
                  <a:lnTo>
                    <a:pt x="2236244" y="459949"/>
                  </a:lnTo>
                  <a:lnTo>
                    <a:pt x="2239727" y="459327"/>
                  </a:lnTo>
                  <a:lnTo>
                    <a:pt x="2243211" y="463675"/>
                  </a:lnTo>
                  <a:lnTo>
                    <a:pt x="2246694" y="463059"/>
                  </a:lnTo>
                  <a:lnTo>
                    <a:pt x="2250177" y="462444"/>
                  </a:lnTo>
                  <a:lnTo>
                    <a:pt x="2253660" y="461828"/>
                  </a:lnTo>
                  <a:lnTo>
                    <a:pt x="2257144" y="461213"/>
                  </a:lnTo>
                  <a:lnTo>
                    <a:pt x="2260627" y="460599"/>
                  </a:lnTo>
                  <a:lnTo>
                    <a:pt x="2264110" y="461024"/>
                  </a:lnTo>
                  <a:lnTo>
                    <a:pt x="2267593" y="460411"/>
                  </a:lnTo>
                  <a:lnTo>
                    <a:pt x="2271077" y="459798"/>
                  </a:lnTo>
                  <a:lnTo>
                    <a:pt x="2274560" y="459185"/>
                  </a:lnTo>
                  <a:lnTo>
                    <a:pt x="2278043" y="458573"/>
                  </a:lnTo>
                  <a:lnTo>
                    <a:pt x="2281526" y="457961"/>
                  </a:lnTo>
                  <a:lnTo>
                    <a:pt x="2285010" y="457349"/>
                  </a:lnTo>
                  <a:lnTo>
                    <a:pt x="2288493" y="456737"/>
                  </a:lnTo>
                  <a:lnTo>
                    <a:pt x="2291976" y="457950"/>
                  </a:lnTo>
                  <a:lnTo>
                    <a:pt x="2295459" y="457341"/>
                  </a:lnTo>
                  <a:lnTo>
                    <a:pt x="2298942" y="456732"/>
                  </a:lnTo>
                  <a:lnTo>
                    <a:pt x="2302426" y="459229"/>
                  </a:lnTo>
                  <a:lnTo>
                    <a:pt x="2305909" y="458624"/>
                  </a:lnTo>
                  <a:lnTo>
                    <a:pt x="2309392" y="461090"/>
                  </a:lnTo>
                  <a:lnTo>
                    <a:pt x="2312875" y="460489"/>
                  </a:lnTo>
                  <a:lnTo>
                    <a:pt x="2316359" y="459888"/>
                  </a:lnTo>
                  <a:lnTo>
                    <a:pt x="2319842" y="462328"/>
                  </a:lnTo>
                  <a:lnTo>
                    <a:pt x="2323325" y="461731"/>
                  </a:lnTo>
                  <a:lnTo>
                    <a:pt x="2326808" y="461134"/>
                  </a:lnTo>
                  <a:lnTo>
                    <a:pt x="2330292" y="461042"/>
                  </a:lnTo>
                  <a:lnTo>
                    <a:pt x="2333775" y="460446"/>
                  </a:lnTo>
                  <a:lnTo>
                    <a:pt x="2337258" y="459851"/>
                  </a:lnTo>
                  <a:lnTo>
                    <a:pt x="2340741" y="462020"/>
                  </a:lnTo>
                  <a:lnTo>
                    <a:pt x="2344225" y="461428"/>
                  </a:lnTo>
                  <a:lnTo>
                    <a:pt x="2347708" y="460836"/>
                  </a:lnTo>
                  <a:lnTo>
                    <a:pt x="2351191" y="461494"/>
                  </a:lnTo>
                  <a:lnTo>
                    <a:pt x="2354674" y="460904"/>
                  </a:lnTo>
                  <a:lnTo>
                    <a:pt x="2358158" y="461322"/>
                  </a:lnTo>
                  <a:lnTo>
                    <a:pt x="2361641" y="460823"/>
                  </a:lnTo>
                  <a:lnTo>
                    <a:pt x="2365124" y="460324"/>
                  </a:lnTo>
                  <a:lnTo>
                    <a:pt x="2368607" y="461039"/>
                  </a:lnTo>
                  <a:lnTo>
                    <a:pt x="2372091" y="460453"/>
                  </a:lnTo>
                  <a:lnTo>
                    <a:pt x="2375574" y="459867"/>
                  </a:lnTo>
                  <a:lnTo>
                    <a:pt x="2379057" y="459281"/>
                  </a:lnTo>
                  <a:lnTo>
                    <a:pt x="2382540" y="458696"/>
                  </a:lnTo>
                  <a:lnTo>
                    <a:pt x="2386024" y="458111"/>
                  </a:lnTo>
                  <a:lnTo>
                    <a:pt x="2389507" y="459018"/>
                  </a:lnTo>
                  <a:lnTo>
                    <a:pt x="2392990" y="458435"/>
                  </a:lnTo>
                  <a:lnTo>
                    <a:pt x="2396473" y="457852"/>
                  </a:lnTo>
                  <a:lnTo>
                    <a:pt x="2399957" y="463731"/>
                  </a:lnTo>
                  <a:lnTo>
                    <a:pt x="2403440" y="463242"/>
                  </a:lnTo>
                  <a:lnTo>
                    <a:pt x="2406923" y="465385"/>
                  </a:lnTo>
                  <a:lnTo>
                    <a:pt x="2410406" y="464813"/>
                  </a:lnTo>
                  <a:lnTo>
                    <a:pt x="2413890" y="464241"/>
                  </a:lnTo>
                  <a:lnTo>
                    <a:pt x="2417373" y="463910"/>
                  </a:lnTo>
                  <a:lnTo>
                    <a:pt x="2420856" y="463339"/>
                  </a:lnTo>
                  <a:lnTo>
                    <a:pt x="2424339" y="462768"/>
                  </a:lnTo>
                  <a:lnTo>
                    <a:pt x="2427823" y="464352"/>
                  </a:lnTo>
                  <a:lnTo>
                    <a:pt x="2431306" y="463784"/>
                  </a:lnTo>
                  <a:lnTo>
                    <a:pt x="2434789" y="463216"/>
                  </a:lnTo>
                  <a:lnTo>
                    <a:pt x="2438272" y="462887"/>
                  </a:lnTo>
                  <a:lnTo>
                    <a:pt x="2441756" y="462320"/>
                  </a:lnTo>
                  <a:lnTo>
                    <a:pt x="2445239" y="462231"/>
                  </a:lnTo>
                  <a:lnTo>
                    <a:pt x="2448722" y="461664"/>
                  </a:lnTo>
                  <a:lnTo>
                    <a:pt x="2452205" y="461098"/>
                  </a:lnTo>
                  <a:lnTo>
                    <a:pt x="2455689" y="463863"/>
                  </a:lnTo>
                  <a:lnTo>
                    <a:pt x="2459172" y="463300"/>
                  </a:lnTo>
                  <a:lnTo>
                    <a:pt x="2462655" y="462738"/>
                  </a:lnTo>
                  <a:lnTo>
                    <a:pt x="2466138" y="465469"/>
                  </a:lnTo>
                  <a:lnTo>
                    <a:pt x="2469622" y="464911"/>
                  </a:lnTo>
                  <a:lnTo>
                    <a:pt x="2473105" y="464353"/>
                  </a:lnTo>
                  <a:lnTo>
                    <a:pt x="2476588" y="465429"/>
                  </a:lnTo>
                  <a:lnTo>
                    <a:pt x="2480071" y="464873"/>
                  </a:lnTo>
                  <a:lnTo>
                    <a:pt x="2483555" y="464317"/>
                  </a:lnTo>
                  <a:lnTo>
                    <a:pt x="2487038" y="468380"/>
                  </a:lnTo>
                  <a:lnTo>
                    <a:pt x="2490521" y="467829"/>
                  </a:lnTo>
                  <a:lnTo>
                    <a:pt x="2494004" y="469558"/>
                  </a:lnTo>
                  <a:lnTo>
                    <a:pt x="2497488" y="469010"/>
                  </a:lnTo>
                  <a:lnTo>
                    <a:pt x="2500971" y="468463"/>
                  </a:lnTo>
                  <a:lnTo>
                    <a:pt x="2504454" y="474196"/>
                  </a:lnTo>
                  <a:lnTo>
                    <a:pt x="2507937" y="473655"/>
                  </a:lnTo>
                  <a:lnTo>
                    <a:pt x="2511421" y="473115"/>
                  </a:lnTo>
                  <a:lnTo>
                    <a:pt x="2514904" y="474166"/>
                  </a:lnTo>
                  <a:lnTo>
                    <a:pt x="2518387" y="473706"/>
                  </a:lnTo>
                  <a:lnTo>
                    <a:pt x="2521870" y="473247"/>
                  </a:lnTo>
                  <a:lnTo>
                    <a:pt x="2525354" y="474706"/>
                  </a:lnTo>
                  <a:lnTo>
                    <a:pt x="2528837" y="474171"/>
                  </a:lnTo>
                  <a:lnTo>
                    <a:pt x="2532320" y="473635"/>
                  </a:lnTo>
                  <a:lnTo>
                    <a:pt x="2535803" y="474926"/>
                  </a:lnTo>
                  <a:lnTo>
                    <a:pt x="2539287" y="474471"/>
                  </a:lnTo>
                  <a:lnTo>
                    <a:pt x="2542770" y="477033"/>
                  </a:lnTo>
                  <a:lnTo>
                    <a:pt x="2546253" y="476503"/>
                  </a:lnTo>
                  <a:lnTo>
                    <a:pt x="2549736" y="475973"/>
                  </a:lnTo>
                  <a:lnTo>
                    <a:pt x="2553220" y="475875"/>
                  </a:lnTo>
                  <a:lnTo>
                    <a:pt x="2556703" y="475346"/>
                  </a:lnTo>
                  <a:lnTo>
                    <a:pt x="2560186" y="474818"/>
                  </a:lnTo>
                  <a:lnTo>
                    <a:pt x="2563669" y="477506"/>
                  </a:lnTo>
                  <a:lnTo>
                    <a:pt x="2567153" y="476981"/>
                  </a:lnTo>
                  <a:lnTo>
                    <a:pt x="2570636" y="476457"/>
                  </a:lnTo>
                  <a:lnTo>
                    <a:pt x="2574119" y="476359"/>
                  </a:lnTo>
                  <a:lnTo>
                    <a:pt x="2577602" y="475835"/>
                  </a:lnTo>
                  <a:lnTo>
                    <a:pt x="2581085" y="476589"/>
                  </a:lnTo>
                  <a:lnTo>
                    <a:pt x="2584569" y="476066"/>
                  </a:lnTo>
                  <a:lnTo>
                    <a:pt x="2588052" y="475544"/>
                  </a:lnTo>
                  <a:lnTo>
                    <a:pt x="2591535" y="477774"/>
                  </a:lnTo>
                  <a:lnTo>
                    <a:pt x="2595018" y="477255"/>
                  </a:lnTo>
                  <a:lnTo>
                    <a:pt x="2598502" y="476736"/>
                  </a:lnTo>
                  <a:lnTo>
                    <a:pt x="2601985" y="476428"/>
                  </a:lnTo>
                  <a:lnTo>
                    <a:pt x="2605468" y="475910"/>
                  </a:lnTo>
                  <a:lnTo>
                    <a:pt x="2608951" y="475392"/>
                  </a:lnTo>
                  <a:lnTo>
                    <a:pt x="2612435" y="475296"/>
                  </a:lnTo>
                  <a:lnTo>
                    <a:pt x="2615918" y="474779"/>
                  </a:lnTo>
                  <a:lnTo>
                    <a:pt x="2619401" y="474262"/>
                  </a:lnTo>
                  <a:lnTo>
                    <a:pt x="2622884" y="476061"/>
                  </a:lnTo>
                  <a:lnTo>
                    <a:pt x="2626368" y="475546"/>
                  </a:lnTo>
                  <a:lnTo>
                    <a:pt x="2629851" y="482461"/>
                  </a:lnTo>
                  <a:lnTo>
                    <a:pt x="2633334" y="481954"/>
                  </a:lnTo>
                  <a:lnTo>
                    <a:pt x="2636817" y="481448"/>
                  </a:lnTo>
                  <a:lnTo>
                    <a:pt x="2640301" y="480941"/>
                  </a:lnTo>
                  <a:lnTo>
                    <a:pt x="2643784" y="480435"/>
                  </a:lnTo>
                  <a:lnTo>
                    <a:pt x="2647267" y="479929"/>
                  </a:lnTo>
                  <a:lnTo>
                    <a:pt x="2650750" y="480238"/>
                  </a:lnTo>
                  <a:lnTo>
                    <a:pt x="2654234" y="479733"/>
                  </a:lnTo>
                  <a:lnTo>
                    <a:pt x="2657717" y="479228"/>
                  </a:lnTo>
                  <a:lnTo>
                    <a:pt x="2661200" y="479944"/>
                  </a:lnTo>
                  <a:lnTo>
                    <a:pt x="2664683" y="479440"/>
                  </a:lnTo>
                  <a:lnTo>
                    <a:pt x="2668167" y="478937"/>
                  </a:lnTo>
                  <a:lnTo>
                    <a:pt x="2671650" y="479652"/>
                  </a:lnTo>
                  <a:lnTo>
                    <a:pt x="2675133" y="479150"/>
                  </a:lnTo>
                  <a:lnTo>
                    <a:pt x="2678616" y="478648"/>
                  </a:lnTo>
                  <a:lnTo>
                    <a:pt x="2682100" y="478147"/>
                  </a:lnTo>
                  <a:lnTo>
                    <a:pt x="2685583" y="477646"/>
                  </a:lnTo>
                  <a:lnTo>
                    <a:pt x="2689066" y="477957"/>
                  </a:lnTo>
                  <a:lnTo>
                    <a:pt x="2692549" y="477457"/>
                  </a:lnTo>
                  <a:lnTo>
                    <a:pt x="2696033" y="476957"/>
                  </a:lnTo>
                  <a:lnTo>
                    <a:pt x="2699516" y="479484"/>
                  </a:lnTo>
                  <a:lnTo>
                    <a:pt x="2702999" y="478987"/>
                  </a:lnTo>
                  <a:lnTo>
                    <a:pt x="2706482" y="478491"/>
                  </a:lnTo>
                  <a:lnTo>
                    <a:pt x="2709966" y="478396"/>
                  </a:lnTo>
                  <a:lnTo>
                    <a:pt x="2713449" y="477900"/>
                  </a:lnTo>
                  <a:lnTo>
                    <a:pt x="2716932" y="481190"/>
                  </a:lnTo>
                  <a:lnTo>
                    <a:pt x="2720415" y="480699"/>
                  </a:lnTo>
                  <a:lnTo>
                    <a:pt x="2723899" y="480207"/>
                  </a:lnTo>
                  <a:lnTo>
                    <a:pt x="2727382" y="483058"/>
                  </a:lnTo>
                  <a:lnTo>
                    <a:pt x="2730865" y="482570"/>
                  </a:lnTo>
                  <a:lnTo>
                    <a:pt x="2734348" y="482082"/>
                  </a:lnTo>
                  <a:lnTo>
                    <a:pt x="2737832" y="483930"/>
                  </a:lnTo>
                  <a:lnTo>
                    <a:pt x="2741315" y="483444"/>
                  </a:lnTo>
                  <a:lnTo>
                    <a:pt x="2744798" y="482959"/>
                  </a:lnTo>
                  <a:lnTo>
                    <a:pt x="2748281" y="482668"/>
                  </a:lnTo>
                  <a:lnTo>
                    <a:pt x="2751765" y="482183"/>
                  </a:lnTo>
                  <a:lnTo>
                    <a:pt x="2755248" y="481699"/>
                  </a:lnTo>
                  <a:lnTo>
                    <a:pt x="2758731" y="481797"/>
                  </a:lnTo>
                  <a:lnTo>
                    <a:pt x="2762214" y="481313"/>
                  </a:lnTo>
                  <a:lnTo>
                    <a:pt x="2765698" y="481606"/>
                  </a:lnTo>
                  <a:lnTo>
                    <a:pt x="2769181" y="481123"/>
                  </a:lnTo>
                  <a:lnTo>
                    <a:pt x="2772664" y="480641"/>
                  </a:lnTo>
                  <a:lnTo>
                    <a:pt x="2776147" y="483627"/>
                  </a:lnTo>
                  <a:lnTo>
                    <a:pt x="2779631" y="483148"/>
                  </a:lnTo>
                  <a:lnTo>
                    <a:pt x="2783114" y="482669"/>
                  </a:lnTo>
                  <a:lnTo>
                    <a:pt x="2786597" y="485275"/>
                  </a:lnTo>
                  <a:lnTo>
                    <a:pt x="2790080" y="484867"/>
                  </a:lnTo>
                  <a:lnTo>
                    <a:pt x="2793564" y="484460"/>
                  </a:lnTo>
                  <a:lnTo>
                    <a:pt x="2797047" y="485698"/>
                  </a:lnTo>
                  <a:lnTo>
                    <a:pt x="2800530" y="485225"/>
                  </a:lnTo>
                  <a:lnTo>
                    <a:pt x="2804013" y="484752"/>
                  </a:lnTo>
                  <a:lnTo>
                    <a:pt x="2807497" y="487088"/>
                  </a:lnTo>
                  <a:lnTo>
                    <a:pt x="2810980" y="486617"/>
                  </a:lnTo>
                  <a:lnTo>
                    <a:pt x="2814463" y="486360"/>
                  </a:lnTo>
                  <a:lnTo>
                    <a:pt x="2817946" y="486024"/>
                  </a:lnTo>
                  <a:lnTo>
                    <a:pt x="2821430" y="485688"/>
                  </a:lnTo>
                  <a:lnTo>
                    <a:pt x="2824913" y="485353"/>
                  </a:lnTo>
                  <a:lnTo>
                    <a:pt x="2828396" y="485017"/>
                  </a:lnTo>
                  <a:lnTo>
                    <a:pt x="2831879" y="484682"/>
                  </a:lnTo>
                  <a:lnTo>
                    <a:pt x="2835363" y="484285"/>
                  </a:lnTo>
                  <a:lnTo>
                    <a:pt x="2838846" y="483850"/>
                  </a:lnTo>
                  <a:lnTo>
                    <a:pt x="2842329" y="483415"/>
                  </a:lnTo>
                  <a:lnTo>
                    <a:pt x="2845812" y="482981"/>
                  </a:lnTo>
                  <a:lnTo>
                    <a:pt x="2849296" y="482546"/>
                  </a:lnTo>
                  <a:lnTo>
                    <a:pt x="2852779" y="483790"/>
                  </a:lnTo>
                  <a:lnTo>
                    <a:pt x="2856262" y="483324"/>
                  </a:lnTo>
                  <a:lnTo>
                    <a:pt x="2859745" y="482858"/>
                  </a:lnTo>
                  <a:lnTo>
                    <a:pt x="2863229" y="483323"/>
                  </a:lnTo>
                  <a:lnTo>
                    <a:pt x="2866712" y="482858"/>
                  </a:lnTo>
                  <a:lnTo>
                    <a:pt x="2870195" y="482394"/>
                  </a:lnTo>
                  <a:lnTo>
                    <a:pt x="2873678" y="482858"/>
                  </a:lnTo>
                  <a:lnTo>
                    <a:pt x="2877161" y="482394"/>
                  </a:lnTo>
                  <a:lnTo>
                    <a:pt x="2880645" y="481931"/>
                  </a:lnTo>
                  <a:lnTo>
                    <a:pt x="2884128" y="481839"/>
                  </a:lnTo>
                  <a:lnTo>
                    <a:pt x="2887611" y="481377"/>
                  </a:lnTo>
                  <a:lnTo>
                    <a:pt x="2891094" y="480914"/>
                  </a:lnTo>
                  <a:lnTo>
                    <a:pt x="2894578" y="482304"/>
                  </a:lnTo>
                  <a:lnTo>
                    <a:pt x="2898061" y="481844"/>
                  </a:lnTo>
                  <a:lnTo>
                    <a:pt x="2901544" y="482121"/>
                  </a:lnTo>
                  <a:lnTo>
                    <a:pt x="2905027" y="481662"/>
                  </a:lnTo>
                  <a:lnTo>
                    <a:pt x="2908511" y="481202"/>
                  </a:lnTo>
                  <a:lnTo>
                    <a:pt x="2911994" y="483860"/>
                  </a:lnTo>
                  <a:lnTo>
                    <a:pt x="2915477" y="483404"/>
                  </a:lnTo>
                  <a:lnTo>
                    <a:pt x="2918960" y="482948"/>
                  </a:lnTo>
                  <a:lnTo>
                    <a:pt x="2922444" y="485213"/>
                  </a:lnTo>
                  <a:lnTo>
                    <a:pt x="2925927" y="484759"/>
                  </a:lnTo>
                  <a:lnTo>
                    <a:pt x="2929410" y="484306"/>
                  </a:lnTo>
                  <a:lnTo>
                    <a:pt x="2932893" y="488149"/>
                  </a:lnTo>
                  <a:lnTo>
                    <a:pt x="2936377" y="487699"/>
                  </a:lnTo>
                  <a:lnTo>
                    <a:pt x="2939860" y="487250"/>
                  </a:lnTo>
                  <a:lnTo>
                    <a:pt x="2943343" y="487334"/>
                  </a:lnTo>
                  <a:lnTo>
                    <a:pt x="2946826" y="486885"/>
                  </a:lnTo>
                  <a:lnTo>
                    <a:pt x="2950310" y="490483"/>
                  </a:lnTo>
                  <a:lnTo>
                    <a:pt x="2953793" y="490039"/>
                  </a:lnTo>
                  <a:lnTo>
                    <a:pt x="2957276" y="489594"/>
                  </a:lnTo>
                  <a:lnTo>
                    <a:pt x="2960759" y="489848"/>
                  </a:lnTo>
                  <a:lnTo>
                    <a:pt x="2964243" y="489404"/>
                  </a:lnTo>
                  <a:lnTo>
                    <a:pt x="2967726" y="488961"/>
                  </a:lnTo>
                  <a:lnTo>
                    <a:pt x="2971209" y="488517"/>
                  </a:lnTo>
                  <a:lnTo>
                    <a:pt x="2974692" y="488074"/>
                  </a:lnTo>
                  <a:lnTo>
                    <a:pt x="2978176" y="487631"/>
                  </a:lnTo>
                  <a:lnTo>
                    <a:pt x="2981659" y="487713"/>
                  </a:lnTo>
                  <a:lnTo>
                    <a:pt x="2985142" y="487270"/>
                  </a:lnTo>
                  <a:lnTo>
                    <a:pt x="2988625" y="491673"/>
                  </a:lnTo>
                  <a:lnTo>
                    <a:pt x="2992109" y="491236"/>
                  </a:lnTo>
                  <a:lnTo>
                    <a:pt x="2995592" y="490798"/>
                  </a:lnTo>
                  <a:lnTo>
                    <a:pt x="2999075" y="494943"/>
                  </a:lnTo>
                  <a:lnTo>
                    <a:pt x="3002558" y="494510"/>
                  </a:lnTo>
                  <a:lnTo>
                    <a:pt x="3006042" y="494076"/>
                  </a:lnTo>
                  <a:lnTo>
                    <a:pt x="3009525" y="494818"/>
                  </a:lnTo>
                  <a:lnTo>
                    <a:pt x="3013008" y="494386"/>
                  </a:lnTo>
                  <a:lnTo>
                    <a:pt x="3016491" y="493954"/>
                  </a:lnTo>
                  <a:lnTo>
                    <a:pt x="3019975" y="494235"/>
                  </a:lnTo>
                  <a:lnTo>
                    <a:pt x="3023458" y="493864"/>
                  </a:lnTo>
                  <a:lnTo>
                    <a:pt x="3026941" y="493493"/>
                  </a:lnTo>
                  <a:lnTo>
                    <a:pt x="3030424" y="495236"/>
                  </a:lnTo>
                  <a:lnTo>
                    <a:pt x="3033908" y="494807"/>
                  </a:lnTo>
                  <a:lnTo>
                    <a:pt x="3037391" y="495042"/>
                  </a:lnTo>
                  <a:lnTo>
                    <a:pt x="3040874" y="494614"/>
                  </a:lnTo>
                  <a:lnTo>
                    <a:pt x="3044357" y="494187"/>
                  </a:lnTo>
                  <a:lnTo>
                    <a:pt x="3047841" y="495908"/>
                  </a:lnTo>
                  <a:lnTo>
                    <a:pt x="3051324" y="495482"/>
                  </a:lnTo>
                  <a:lnTo>
                    <a:pt x="3054807" y="495057"/>
                  </a:lnTo>
                  <a:lnTo>
                    <a:pt x="3058290" y="499683"/>
                  </a:lnTo>
                  <a:lnTo>
                    <a:pt x="3061774" y="499262"/>
                  </a:lnTo>
                  <a:lnTo>
                    <a:pt x="3065257" y="498841"/>
                  </a:lnTo>
                  <a:lnTo>
                    <a:pt x="3068740" y="500189"/>
                  </a:lnTo>
                  <a:lnTo>
                    <a:pt x="3072223" y="499770"/>
                  </a:lnTo>
                  <a:lnTo>
                    <a:pt x="3075707" y="499350"/>
                  </a:lnTo>
                  <a:lnTo>
                    <a:pt x="3079190" y="501801"/>
                  </a:lnTo>
                  <a:lnTo>
                    <a:pt x="3082673" y="501385"/>
                  </a:lnTo>
                  <a:lnTo>
                    <a:pt x="3086156" y="503334"/>
                  </a:lnTo>
                  <a:lnTo>
                    <a:pt x="3089640" y="502920"/>
                  </a:lnTo>
                  <a:lnTo>
                    <a:pt x="3093123" y="502506"/>
                  </a:lnTo>
                  <a:lnTo>
                    <a:pt x="3096606" y="505236"/>
                  </a:lnTo>
                  <a:lnTo>
                    <a:pt x="3100089" y="504881"/>
                  </a:lnTo>
                  <a:lnTo>
                    <a:pt x="3103573" y="504525"/>
                  </a:lnTo>
                  <a:lnTo>
                    <a:pt x="3107056" y="504909"/>
                  </a:lnTo>
                  <a:lnTo>
                    <a:pt x="3110539" y="504499"/>
                  </a:lnTo>
                  <a:lnTo>
                    <a:pt x="3114022" y="504090"/>
                  </a:lnTo>
                  <a:lnTo>
                    <a:pt x="3117506" y="506756"/>
                  </a:lnTo>
                  <a:lnTo>
                    <a:pt x="3120989" y="506349"/>
                  </a:lnTo>
                  <a:lnTo>
                    <a:pt x="3124472" y="507163"/>
                  </a:lnTo>
                  <a:lnTo>
                    <a:pt x="3127955" y="506757"/>
                  </a:lnTo>
                  <a:lnTo>
                    <a:pt x="3131439" y="506351"/>
                  </a:lnTo>
                  <a:lnTo>
                    <a:pt x="3134922" y="513577"/>
                  </a:lnTo>
                  <a:lnTo>
                    <a:pt x="3138405" y="513178"/>
                  </a:lnTo>
                  <a:lnTo>
                    <a:pt x="3141888" y="512779"/>
                  </a:lnTo>
                  <a:lnTo>
                    <a:pt x="3145372" y="518758"/>
                  </a:lnTo>
                  <a:lnTo>
                    <a:pt x="3148855" y="518365"/>
                  </a:lnTo>
                  <a:lnTo>
                    <a:pt x="3152338" y="517972"/>
                  </a:lnTo>
                  <a:lnTo>
                    <a:pt x="3155821" y="518007"/>
                  </a:lnTo>
                  <a:lnTo>
                    <a:pt x="3159304" y="517615"/>
                  </a:lnTo>
                  <a:lnTo>
                    <a:pt x="3162788" y="517222"/>
                  </a:lnTo>
                  <a:lnTo>
                    <a:pt x="3166271" y="520095"/>
                  </a:lnTo>
                  <a:lnTo>
                    <a:pt x="3169754" y="519705"/>
                  </a:lnTo>
                  <a:lnTo>
                    <a:pt x="3173237" y="520861"/>
                  </a:lnTo>
                  <a:lnTo>
                    <a:pt x="3176721" y="520473"/>
                  </a:lnTo>
                  <a:lnTo>
                    <a:pt x="3180204" y="520085"/>
                  </a:lnTo>
                  <a:lnTo>
                    <a:pt x="3183687" y="519838"/>
                  </a:lnTo>
                  <a:lnTo>
                    <a:pt x="3187170" y="519450"/>
                  </a:lnTo>
                  <a:lnTo>
                    <a:pt x="3190654" y="519063"/>
                  </a:lnTo>
                  <a:lnTo>
                    <a:pt x="3194137" y="519237"/>
                  </a:lnTo>
                  <a:lnTo>
                    <a:pt x="3197620" y="518850"/>
                  </a:lnTo>
                  <a:lnTo>
                    <a:pt x="3201103" y="518463"/>
                  </a:lnTo>
                  <a:lnTo>
                    <a:pt x="3204587" y="526335"/>
                  </a:lnTo>
                  <a:lnTo>
                    <a:pt x="3208070" y="525955"/>
                  </a:lnTo>
                  <a:lnTo>
                    <a:pt x="3211553" y="525576"/>
                  </a:lnTo>
                  <a:lnTo>
                    <a:pt x="3215036" y="525196"/>
                  </a:lnTo>
                  <a:lnTo>
                    <a:pt x="3218520" y="524817"/>
                  </a:lnTo>
                  <a:lnTo>
                    <a:pt x="3222003" y="527926"/>
                  </a:lnTo>
                  <a:lnTo>
                    <a:pt x="3225486" y="527550"/>
                  </a:lnTo>
                  <a:lnTo>
                    <a:pt x="3228969" y="527174"/>
                  </a:lnTo>
                  <a:lnTo>
                    <a:pt x="3232453" y="532708"/>
                  </a:lnTo>
                  <a:lnTo>
                    <a:pt x="3235936" y="532337"/>
                  </a:lnTo>
                  <a:lnTo>
                    <a:pt x="3239419" y="531966"/>
                  </a:lnTo>
                  <a:lnTo>
                    <a:pt x="3242902" y="533531"/>
                  </a:lnTo>
                  <a:lnTo>
                    <a:pt x="3246386" y="533161"/>
                  </a:lnTo>
                  <a:lnTo>
                    <a:pt x="3249869" y="532792"/>
                  </a:lnTo>
                  <a:lnTo>
                    <a:pt x="3253352" y="535361"/>
                  </a:lnTo>
                  <a:lnTo>
                    <a:pt x="3256835" y="534995"/>
                  </a:lnTo>
                  <a:lnTo>
                    <a:pt x="3260319" y="537280"/>
                  </a:lnTo>
                  <a:lnTo>
                    <a:pt x="3263802" y="536961"/>
                  </a:lnTo>
                  <a:lnTo>
                    <a:pt x="3267285" y="536642"/>
                  </a:lnTo>
                  <a:lnTo>
                    <a:pt x="3270768" y="538680"/>
                  </a:lnTo>
                  <a:lnTo>
                    <a:pt x="3274252" y="538318"/>
                  </a:lnTo>
                  <a:lnTo>
                    <a:pt x="3277735" y="537957"/>
                  </a:lnTo>
                  <a:lnTo>
                    <a:pt x="3281218" y="539450"/>
                  </a:lnTo>
                  <a:lnTo>
                    <a:pt x="3284701" y="539090"/>
                  </a:lnTo>
                  <a:lnTo>
                    <a:pt x="3288185" y="538730"/>
                  </a:lnTo>
                  <a:lnTo>
                    <a:pt x="3291668" y="539477"/>
                  </a:lnTo>
                  <a:lnTo>
                    <a:pt x="3295151" y="539118"/>
                  </a:lnTo>
                  <a:lnTo>
                    <a:pt x="3298634" y="538759"/>
                  </a:lnTo>
                  <a:lnTo>
                    <a:pt x="3302118" y="543375"/>
                  </a:lnTo>
                  <a:lnTo>
                    <a:pt x="3305601" y="543021"/>
                  </a:lnTo>
                  <a:lnTo>
                    <a:pt x="3309084" y="545051"/>
                  </a:lnTo>
                  <a:lnTo>
                    <a:pt x="3312567" y="544698"/>
                  </a:lnTo>
                  <a:lnTo>
                    <a:pt x="3316051" y="544346"/>
                  </a:lnTo>
                  <a:lnTo>
                    <a:pt x="3319534" y="544468"/>
                  </a:lnTo>
                  <a:lnTo>
                    <a:pt x="3323017" y="544117"/>
                  </a:lnTo>
                  <a:lnTo>
                    <a:pt x="3326500" y="543765"/>
                  </a:lnTo>
                  <a:lnTo>
                    <a:pt x="3329984" y="549027"/>
                  </a:lnTo>
                  <a:lnTo>
                    <a:pt x="3333467" y="548681"/>
                  </a:lnTo>
                  <a:lnTo>
                    <a:pt x="3336950" y="548334"/>
                  </a:lnTo>
                  <a:lnTo>
                    <a:pt x="3340433" y="553786"/>
                  </a:lnTo>
                  <a:lnTo>
                    <a:pt x="3343917" y="553444"/>
                  </a:lnTo>
                  <a:lnTo>
                    <a:pt x="3347400" y="553102"/>
                  </a:lnTo>
                  <a:lnTo>
                    <a:pt x="3350883" y="555655"/>
                  </a:lnTo>
                  <a:lnTo>
                    <a:pt x="3354366" y="555316"/>
                  </a:lnTo>
                  <a:lnTo>
                    <a:pt x="3357850" y="555206"/>
                  </a:lnTo>
                  <a:lnTo>
                    <a:pt x="3361333" y="554907"/>
                  </a:lnTo>
                  <a:lnTo>
                    <a:pt x="3364816" y="554608"/>
                  </a:lnTo>
                  <a:lnTo>
                    <a:pt x="3368299" y="554845"/>
                  </a:lnTo>
                  <a:lnTo>
                    <a:pt x="3371783" y="554506"/>
                  </a:lnTo>
                  <a:lnTo>
                    <a:pt x="3375266" y="554168"/>
                  </a:lnTo>
                  <a:lnTo>
                    <a:pt x="3378749" y="554052"/>
                  </a:lnTo>
                  <a:lnTo>
                    <a:pt x="3382232" y="553714"/>
                  </a:lnTo>
                  <a:lnTo>
                    <a:pt x="3385716" y="553376"/>
                  </a:lnTo>
                  <a:lnTo>
                    <a:pt x="3389199" y="554802"/>
                  </a:lnTo>
                  <a:lnTo>
                    <a:pt x="3392682" y="554466"/>
                  </a:lnTo>
                  <a:lnTo>
                    <a:pt x="3396165" y="559330"/>
                  </a:lnTo>
                  <a:lnTo>
                    <a:pt x="3399649" y="558998"/>
                  </a:lnTo>
                  <a:lnTo>
                    <a:pt x="3403132" y="558666"/>
                  </a:lnTo>
                  <a:lnTo>
                    <a:pt x="3406615" y="560780"/>
                  </a:lnTo>
                  <a:lnTo>
                    <a:pt x="3410098" y="560451"/>
                  </a:lnTo>
                  <a:lnTo>
                    <a:pt x="3413582" y="560121"/>
                  </a:lnTo>
                  <a:lnTo>
                    <a:pt x="3417065" y="560320"/>
                  </a:lnTo>
                  <a:lnTo>
                    <a:pt x="3420548" y="559992"/>
                  </a:lnTo>
                  <a:lnTo>
                    <a:pt x="3424031" y="559663"/>
                  </a:lnTo>
                  <a:lnTo>
                    <a:pt x="3427515" y="559440"/>
                  </a:lnTo>
                  <a:lnTo>
                    <a:pt x="3430998" y="559111"/>
                  </a:lnTo>
                  <a:lnTo>
                    <a:pt x="3434481" y="558783"/>
                  </a:lnTo>
                  <a:lnTo>
                    <a:pt x="3437964" y="559827"/>
                  </a:lnTo>
                  <a:lnTo>
                    <a:pt x="3441447" y="559500"/>
                  </a:lnTo>
                  <a:lnTo>
                    <a:pt x="3444931" y="559804"/>
                  </a:lnTo>
                  <a:lnTo>
                    <a:pt x="3448414" y="559477"/>
                  </a:lnTo>
                  <a:lnTo>
                    <a:pt x="3451897" y="559150"/>
                  </a:lnTo>
                  <a:lnTo>
                    <a:pt x="3455380" y="561021"/>
                  </a:lnTo>
                  <a:lnTo>
                    <a:pt x="3458864" y="560696"/>
                  </a:lnTo>
                  <a:lnTo>
                    <a:pt x="3462347" y="560371"/>
                  </a:lnTo>
                  <a:lnTo>
                    <a:pt x="3465830" y="565992"/>
                  </a:lnTo>
                  <a:lnTo>
                    <a:pt x="3469313" y="565672"/>
                  </a:lnTo>
                  <a:lnTo>
                    <a:pt x="3472797" y="565352"/>
                  </a:lnTo>
                  <a:lnTo>
                    <a:pt x="3476280" y="565940"/>
                  </a:lnTo>
                  <a:lnTo>
                    <a:pt x="3479763" y="565621"/>
                  </a:lnTo>
                  <a:lnTo>
                    <a:pt x="3483246" y="565302"/>
                  </a:lnTo>
                  <a:lnTo>
                    <a:pt x="3483246" y="565403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631915"/>
              <a:ext cx="3483246" cy="920151"/>
            </a:xfrm>
            <a:custGeom>
              <a:avLst/>
              <a:gdLst/>
              <a:ahLst/>
              <a:cxnLst/>
              <a:rect l="0" t="0" r="0" b="0"/>
              <a:pathLst>
                <a:path w="3483246" h="920151">
                  <a:moveTo>
                    <a:pt x="0" y="920151"/>
                  </a:moveTo>
                  <a:lnTo>
                    <a:pt x="3483" y="547872"/>
                  </a:lnTo>
                  <a:lnTo>
                    <a:pt x="6966" y="247485"/>
                  </a:lnTo>
                  <a:lnTo>
                    <a:pt x="10449" y="302830"/>
                  </a:lnTo>
                  <a:lnTo>
                    <a:pt x="13932" y="142969"/>
                  </a:lnTo>
                  <a:lnTo>
                    <a:pt x="17416" y="0"/>
                  </a:lnTo>
                  <a:lnTo>
                    <a:pt x="20899" y="181239"/>
                  </a:lnTo>
                  <a:lnTo>
                    <a:pt x="24382" y="87525"/>
                  </a:lnTo>
                  <a:lnTo>
                    <a:pt x="27865" y="0"/>
                  </a:lnTo>
                  <a:lnTo>
                    <a:pt x="31349" y="363857"/>
                  </a:lnTo>
                  <a:lnTo>
                    <a:pt x="34832" y="312824"/>
                  </a:lnTo>
                  <a:lnTo>
                    <a:pt x="38315" y="263540"/>
                  </a:lnTo>
                  <a:lnTo>
                    <a:pt x="41798" y="327223"/>
                  </a:lnTo>
                  <a:lnTo>
                    <a:pt x="45282" y="286796"/>
                  </a:lnTo>
                  <a:lnTo>
                    <a:pt x="48765" y="459761"/>
                  </a:lnTo>
                  <a:lnTo>
                    <a:pt x="52248" y="431489"/>
                  </a:lnTo>
                  <a:lnTo>
                    <a:pt x="55731" y="403741"/>
                  </a:lnTo>
                  <a:lnTo>
                    <a:pt x="59215" y="415240"/>
                  </a:lnTo>
                  <a:lnTo>
                    <a:pt x="62698" y="390059"/>
                  </a:lnTo>
                  <a:lnTo>
                    <a:pt x="66181" y="365301"/>
                  </a:lnTo>
                  <a:lnTo>
                    <a:pt x="69664" y="421751"/>
                  </a:lnTo>
                  <a:lnTo>
                    <a:pt x="73148" y="400548"/>
                  </a:lnTo>
                  <a:lnTo>
                    <a:pt x="76631" y="379645"/>
                  </a:lnTo>
                  <a:lnTo>
                    <a:pt x="80114" y="426456"/>
                  </a:lnTo>
                  <a:lnTo>
                    <a:pt x="83597" y="408146"/>
                  </a:lnTo>
                  <a:lnTo>
                    <a:pt x="87081" y="390059"/>
                  </a:lnTo>
                  <a:lnTo>
                    <a:pt x="90564" y="414778"/>
                  </a:lnTo>
                  <a:lnTo>
                    <a:pt x="94047" y="398253"/>
                  </a:lnTo>
                  <a:lnTo>
                    <a:pt x="97530" y="447326"/>
                  </a:lnTo>
                  <a:lnTo>
                    <a:pt x="101014" y="432802"/>
                  </a:lnTo>
                  <a:lnTo>
                    <a:pt x="104497" y="418418"/>
                  </a:lnTo>
                  <a:lnTo>
                    <a:pt x="107980" y="404171"/>
                  </a:lnTo>
                  <a:lnTo>
                    <a:pt x="111463" y="390059"/>
                  </a:lnTo>
                  <a:lnTo>
                    <a:pt x="114947" y="376081"/>
                  </a:lnTo>
                  <a:lnTo>
                    <a:pt x="118430" y="369462"/>
                  </a:lnTo>
                  <a:lnTo>
                    <a:pt x="121913" y="355889"/>
                  </a:lnTo>
                  <a:lnTo>
                    <a:pt x="125396" y="342441"/>
                  </a:lnTo>
                  <a:lnTo>
                    <a:pt x="128880" y="396064"/>
                  </a:lnTo>
                  <a:lnTo>
                    <a:pt x="132363" y="384079"/>
                  </a:lnTo>
                  <a:lnTo>
                    <a:pt x="135846" y="446671"/>
                  </a:lnTo>
                  <a:lnTo>
                    <a:pt x="139329" y="436217"/>
                  </a:lnTo>
                  <a:lnTo>
                    <a:pt x="142813" y="425835"/>
                  </a:lnTo>
                  <a:lnTo>
                    <a:pt x="146296" y="438657"/>
                  </a:lnTo>
                  <a:lnTo>
                    <a:pt x="149779" y="428810"/>
                  </a:lnTo>
                  <a:lnTo>
                    <a:pt x="153262" y="419027"/>
                  </a:lnTo>
                  <a:lnTo>
                    <a:pt x="156746" y="431489"/>
                  </a:lnTo>
                  <a:lnTo>
                    <a:pt x="160229" y="422182"/>
                  </a:lnTo>
                  <a:lnTo>
                    <a:pt x="163712" y="412933"/>
                  </a:lnTo>
                  <a:lnTo>
                    <a:pt x="167195" y="412477"/>
                  </a:lnTo>
                  <a:lnTo>
                    <a:pt x="170679" y="403469"/>
                  </a:lnTo>
                  <a:lnTo>
                    <a:pt x="174162" y="394516"/>
                  </a:lnTo>
                  <a:lnTo>
                    <a:pt x="177645" y="411211"/>
                  </a:lnTo>
                  <a:lnTo>
                    <a:pt x="181128" y="402714"/>
                  </a:lnTo>
                  <a:lnTo>
                    <a:pt x="184612" y="421938"/>
                  </a:lnTo>
                  <a:lnTo>
                    <a:pt x="188095" y="413904"/>
                  </a:lnTo>
                  <a:lnTo>
                    <a:pt x="191578" y="405913"/>
                  </a:lnTo>
                  <a:lnTo>
                    <a:pt x="195061" y="434202"/>
                  </a:lnTo>
                  <a:lnTo>
                    <a:pt x="198545" y="426753"/>
                  </a:lnTo>
                  <a:lnTo>
                    <a:pt x="202028" y="419342"/>
                  </a:lnTo>
                  <a:lnTo>
                    <a:pt x="205511" y="411967"/>
                  </a:lnTo>
                  <a:lnTo>
                    <a:pt x="208994" y="404628"/>
                  </a:lnTo>
                  <a:lnTo>
                    <a:pt x="212478" y="397326"/>
                  </a:lnTo>
                  <a:lnTo>
                    <a:pt x="215961" y="393659"/>
                  </a:lnTo>
                  <a:lnTo>
                    <a:pt x="219444" y="386468"/>
                  </a:lnTo>
                  <a:lnTo>
                    <a:pt x="222927" y="379313"/>
                  </a:lnTo>
                  <a:lnTo>
                    <a:pt x="226411" y="379481"/>
                  </a:lnTo>
                  <a:lnTo>
                    <a:pt x="229894" y="372471"/>
                  </a:lnTo>
                  <a:lnTo>
                    <a:pt x="233377" y="393392"/>
                  </a:lnTo>
                  <a:lnTo>
                    <a:pt x="236860" y="386734"/>
                  </a:lnTo>
                  <a:lnTo>
                    <a:pt x="240344" y="380106"/>
                  </a:lnTo>
                  <a:lnTo>
                    <a:pt x="243827" y="390059"/>
                  </a:lnTo>
                  <a:lnTo>
                    <a:pt x="247310" y="383653"/>
                  </a:lnTo>
                  <a:lnTo>
                    <a:pt x="250793" y="377274"/>
                  </a:lnTo>
                  <a:lnTo>
                    <a:pt x="254277" y="374208"/>
                  </a:lnTo>
                  <a:lnTo>
                    <a:pt x="257760" y="367915"/>
                  </a:lnTo>
                  <a:lnTo>
                    <a:pt x="261243" y="361649"/>
                  </a:lnTo>
                  <a:lnTo>
                    <a:pt x="264726" y="368521"/>
                  </a:lnTo>
                  <a:lnTo>
                    <a:pt x="268210" y="362425"/>
                  </a:lnTo>
                  <a:lnTo>
                    <a:pt x="271693" y="365965"/>
                  </a:lnTo>
                  <a:lnTo>
                    <a:pt x="275176" y="360002"/>
                  </a:lnTo>
                  <a:lnTo>
                    <a:pt x="278659" y="354064"/>
                  </a:lnTo>
                  <a:lnTo>
                    <a:pt x="282143" y="351362"/>
                  </a:lnTo>
                  <a:lnTo>
                    <a:pt x="285626" y="345498"/>
                  </a:lnTo>
                  <a:lnTo>
                    <a:pt x="289109" y="339658"/>
                  </a:lnTo>
                  <a:lnTo>
                    <a:pt x="292592" y="337096"/>
                  </a:lnTo>
                  <a:lnTo>
                    <a:pt x="296075" y="331328"/>
                  </a:lnTo>
                  <a:lnTo>
                    <a:pt x="299559" y="325584"/>
                  </a:lnTo>
                  <a:lnTo>
                    <a:pt x="303042" y="332824"/>
                  </a:lnTo>
                  <a:lnTo>
                    <a:pt x="306525" y="327223"/>
                  </a:lnTo>
                  <a:lnTo>
                    <a:pt x="310008" y="321642"/>
                  </a:lnTo>
                  <a:lnTo>
                    <a:pt x="313492" y="340954"/>
                  </a:lnTo>
                  <a:lnTo>
                    <a:pt x="316975" y="335599"/>
                  </a:lnTo>
                  <a:lnTo>
                    <a:pt x="320458" y="345008"/>
                  </a:lnTo>
                  <a:lnTo>
                    <a:pt x="323941" y="339798"/>
                  </a:lnTo>
                  <a:lnTo>
                    <a:pt x="327425" y="334607"/>
                  </a:lnTo>
                  <a:lnTo>
                    <a:pt x="330908" y="357416"/>
                  </a:lnTo>
                  <a:lnTo>
                    <a:pt x="334391" y="352458"/>
                  </a:lnTo>
                  <a:lnTo>
                    <a:pt x="337874" y="347517"/>
                  </a:lnTo>
                  <a:lnTo>
                    <a:pt x="341358" y="363577"/>
                  </a:lnTo>
                  <a:lnTo>
                    <a:pt x="344841" y="358813"/>
                  </a:lnTo>
                  <a:lnTo>
                    <a:pt x="348324" y="354064"/>
                  </a:lnTo>
                  <a:lnTo>
                    <a:pt x="351807" y="354444"/>
                  </a:lnTo>
                  <a:lnTo>
                    <a:pt x="355291" y="349761"/>
                  </a:lnTo>
                  <a:lnTo>
                    <a:pt x="358774" y="345092"/>
                  </a:lnTo>
                  <a:lnTo>
                    <a:pt x="362257" y="345560"/>
                  </a:lnTo>
                  <a:lnTo>
                    <a:pt x="365740" y="340954"/>
                  </a:lnTo>
                  <a:lnTo>
                    <a:pt x="369224" y="346469"/>
                  </a:lnTo>
                  <a:lnTo>
                    <a:pt x="372707" y="341955"/>
                  </a:lnTo>
                  <a:lnTo>
                    <a:pt x="376190" y="337456"/>
                  </a:lnTo>
                  <a:lnTo>
                    <a:pt x="379673" y="332970"/>
                  </a:lnTo>
                  <a:lnTo>
                    <a:pt x="383157" y="328498"/>
                  </a:lnTo>
                  <a:lnTo>
                    <a:pt x="386640" y="324040"/>
                  </a:lnTo>
                  <a:lnTo>
                    <a:pt x="390123" y="327223"/>
                  </a:lnTo>
                  <a:lnTo>
                    <a:pt x="393606" y="322836"/>
                  </a:lnTo>
                  <a:lnTo>
                    <a:pt x="397090" y="318464"/>
                  </a:lnTo>
                  <a:lnTo>
                    <a:pt x="400573" y="329050"/>
                  </a:lnTo>
                  <a:lnTo>
                    <a:pt x="404056" y="324789"/>
                  </a:lnTo>
                  <a:lnTo>
                    <a:pt x="407539" y="320540"/>
                  </a:lnTo>
                  <a:lnTo>
                    <a:pt x="411023" y="316304"/>
                  </a:lnTo>
                  <a:lnTo>
                    <a:pt x="414506" y="312080"/>
                  </a:lnTo>
                  <a:lnTo>
                    <a:pt x="417989" y="366594"/>
                  </a:lnTo>
                  <a:lnTo>
                    <a:pt x="421472" y="362719"/>
                  </a:lnTo>
                  <a:lnTo>
                    <a:pt x="424956" y="358854"/>
                  </a:lnTo>
                  <a:lnTo>
                    <a:pt x="428439" y="380765"/>
                  </a:lnTo>
                  <a:lnTo>
                    <a:pt x="431922" y="377063"/>
                  </a:lnTo>
                  <a:lnTo>
                    <a:pt x="435405" y="373371"/>
                  </a:lnTo>
                  <a:lnTo>
                    <a:pt x="438889" y="373508"/>
                  </a:lnTo>
                  <a:lnTo>
                    <a:pt x="442372" y="369854"/>
                  </a:lnTo>
                  <a:lnTo>
                    <a:pt x="445855" y="366211"/>
                  </a:lnTo>
                  <a:lnTo>
                    <a:pt x="449338" y="375748"/>
                  </a:lnTo>
                  <a:lnTo>
                    <a:pt x="452822" y="372191"/>
                  </a:lnTo>
                  <a:lnTo>
                    <a:pt x="456305" y="386606"/>
                  </a:lnTo>
                  <a:lnTo>
                    <a:pt x="459788" y="383161"/>
                  </a:lnTo>
                  <a:lnTo>
                    <a:pt x="463271" y="379724"/>
                  </a:lnTo>
                  <a:lnTo>
                    <a:pt x="466755" y="376296"/>
                  </a:lnTo>
                  <a:lnTo>
                    <a:pt x="470238" y="372875"/>
                  </a:lnTo>
                  <a:lnTo>
                    <a:pt x="473721" y="369462"/>
                  </a:lnTo>
                  <a:lnTo>
                    <a:pt x="477204" y="369618"/>
                  </a:lnTo>
                  <a:lnTo>
                    <a:pt x="480688" y="366238"/>
                  </a:lnTo>
                  <a:lnTo>
                    <a:pt x="484171" y="362867"/>
                  </a:lnTo>
                  <a:lnTo>
                    <a:pt x="487654" y="375209"/>
                  </a:lnTo>
                  <a:lnTo>
                    <a:pt x="491137" y="371929"/>
                  </a:lnTo>
                  <a:lnTo>
                    <a:pt x="494621" y="368657"/>
                  </a:lnTo>
                  <a:lnTo>
                    <a:pt x="498104" y="365392"/>
                  </a:lnTo>
                  <a:lnTo>
                    <a:pt x="501587" y="362134"/>
                  </a:lnTo>
                  <a:lnTo>
                    <a:pt x="505070" y="358883"/>
                  </a:lnTo>
                  <a:lnTo>
                    <a:pt x="508554" y="355639"/>
                  </a:lnTo>
                  <a:lnTo>
                    <a:pt x="512037" y="352403"/>
                  </a:lnTo>
                  <a:lnTo>
                    <a:pt x="515520" y="354410"/>
                  </a:lnTo>
                  <a:lnTo>
                    <a:pt x="519003" y="351212"/>
                  </a:lnTo>
                  <a:lnTo>
                    <a:pt x="522487" y="348021"/>
                  </a:lnTo>
                  <a:lnTo>
                    <a:pt x="525970" y="353469"/>
                  </a:lnTo>
                  <a:lnTo>
                    <a:pt x="529453" y="350331"/>
                  </a:lnTo>
                  <a:lnTo>
                    <a:pt x="532936" y="347198"/>
                  </a:lnTo>
                  <a:lnTo>
                    <a:pt x="536420" y="367229"/>
                  </a:lnTo>
                  <a:lnTo>
                    <a:pt x="539903" y="364212"/>
                  </a:lnTo>
                  <a:lnTo>
                    <a:pt x="543386" y="365965"/>
                  </a:lnTo>
                  <a:lnTo>
                    <a:pt x="546869" y="362980"/>
                  </a:lnTo>
                  <a:lnTo>
                    <a:pt x="550353" y="360002"/>
                  </a:lnTo>
                  <a:lnTo>
                    <a:pt x="553836" y="357030"/>
                  </a:lnTo>
                  <a:lnTo>
                    <a:pt x="557319" y="354064"/>
                  </a:lnTo>
                  <a:lnTo>
                    <a:pt x="560802" y="351104"/>
                  </a:lnTo>
                  <a:lnTo>
                    <a:pt x="564286" y="352955"/>
                  </a:lnTo>
                  <a:lnTo>
                    <a:pt x="567769" y="350026"/>
                  </a:lnTo>
                  <a:lnTo>
                    <a:pt x="571252" y="347104"/>
                  </a:lnTo>
                  <a:lnTo>
                    <a:pt x="574735" y="348971"/>
                  </a:lnTo>
                  <a:lnTo>
                    <a:pt x="578218" y="346080"/>
                  </a:lnTo>
                  <a:lnTo>
                    <a:pt x="581702" y="343194"/>
                  </a:lnTo>
                  <a:lnTo>
                    <a:pt x="585185" y="352841"/>
                  </a:lnTo>
                  <a:lnTo>
                    <a:pt x="588668" y="350017"/>
                  </a:lnTo>
                  <a:lnTo>
                    <a:pt x="592151" y="353309"/>
                  </a:lnTo>
                  <a:lnTo>
                    <a:pt x="595635" y="350520"/>
                  </a:lnTo>
                  <a:lnTo>
                    <a:pt x="599118" y="347737"/>
                  </a:lnTo>
                  <a:lnTo>
                    <a:pt x="602601" y="344958"/>
                  </a:lnTo>
                  <a:lnTo>
                    <a:pt x="606084" y="342185"/>
                  </a:lnTo>
                  <a:lnTo>
                    <a:pt x="609568" y="339417"/>
                  </a:lnTo>
                  <a:lnTo>
                    <a:pt x="613051" y="339732"/>
                  </a:lnTo>
                  <a:lnTo>
                    <a:pt x="616534" y="336986"/>
                  </a:lnTo>
                  <a:lnTo>
                    <a:pt x="620017" y="334246"/>
                  </a:lnTo>
                  <a:lnTo>
                    <a:pt x="623501" y="352413"/>
                  </a:lnTo>
                  <a:lnTo>
                    <a:pt x="626984" y="349761"/>
                  </a:lnTo>
                  <a:lnTo>
                    <a:pt x="630467" y="347113"/>
                  </a:lnTo>
                  <a:lnTo>
                    <a:pt x="633950" y="347368"/>
                  </a:lnTo>
                  <a:lnTo>
                    <a:pt x="637434" y="344741"/>
                  </a:lnTo>
                  <a:lnTo>
                    <a:pt x="640917" y="353506"/>
                  </a:lnTo>
                  <a:lnTo>
                    <a:pt x="644400" y="350930"/>
                  </a:lnTo>
                  <a:lnTo>
                    <a:pt x="647883" y="348358"/>
                  </a:lnTo>
                  <a:lnTo>
                    <a:pt x="651367" y="348599"/>
                  </a:lnTo>
                  <a:lnTo>
                    <a:pt x="654850" y="346046"/>
                  </a:lnTo>
                  <a:lnTo>
                    <a:pt x="658333" y="343498"/>
                  </a:lnTo>
                  <a:lnTo>
                    <a:pt x="661816" y="342363"/>
                  </a:lnTo>
                  <a:lnTo>
                    <a:pt x="665300" y="339828"/>
                  </a:lnTo>
                  <a:lnTo>
                    <a:pt x="668783" y="337298"/>
                  </a:lnTo>
                  <a:lnTo>
                    <a:pt x="672266" y="337599"/>
                  </a:lnTo>
                  <a:lnTo>
                    <a:pt x="675749" y="335087"/>
                  </a:lnTo>
                  <a:lnTo>
                    <a:pt x="679233" y="340954"/>
                  </a:lnTo>
                  <a:lnTo>
                    <a:pt x="682716" y="338480"/>
                  </a:lnTo>
                  <a:lnTo>
                    <a:pt x="686199" y="336010"/>
                  </a:lnTo>
                  <a:lnTo>
                    <a:pt x="689682" y="349761"/>
                  </a:lnTo>
                  <a:lnTo>
                    <a:pt x="693166" y="347353"/>
                  </a:lnTo>
                  <a:lnTo>
                    <a:pt x="696649" y="344950"/>
                  </a:lnTo>
                  <a:lnTo>
                    <a:pt x="700132" y="350407"/>
                  </a:lnTo>
                  <a:lnTo>
                    <a:pt x="703615" y="348038"/>
                  </a:lnTo>
                  <a:lnTo>
                    <a:pt x="707099" y="345673"/>
                  </a:lnTo>
                  <a:lnTo>
                    <a:pt x="710582" y="343312"/>
                  </a:lnTo>
                  <a:lnTo>
                    <a:pt x="714065" y="340954"/>
                  </a:lnTo>
                  <a:lnTo>
                    <a:pt x="717548" y="338600"/>
                  </a:lnTo>
                  <a:lnTo>
                    <a:pt x="721032" y="342763"/>
                  </a:lnTo>
                  <a:lnTo>
                    <a:pt x="724515" y="340438"/>
                  </a:lnTo>
                  <a:lnTo>
                    <a:pt x="727998" y="366476"/>
                  </a:lnTo>
                  <a:lnTo>
                    <a:pt x="731481" y="364250"/>
                  </a:lnTo>
                  <a:lnTo>
                    <a:pt x="734965" y="362027"/>
                  </a:lnTo>
                  <a:lnTo>
                    <a:pt x="738448" y="362166"/>
                  </a:lnTo>
                  <a:lnTo>
                    <a:pt x="741931" y="359957"/>
                  </a:lnTo>
                  <a:lnTo>
                    <a:pt x="745414" y="357752"/>
                  </a:lnTo>
                  <a:lnTo>
                    <a:pt x="748898" y="363730"/>
                  </a:lnTo>
                  <a:lnTo>
                    <a:pt x="752381" y="361557"/>
                  </a:lnTo>
                  <a:lnTo>
                    <a:pt x="755864" y="359387"/>
                  </a:lnTo>
                  <a:lnTo>
                    <a:pt x="759347" y="358380"/>
                  </a:lnTo>
                  <a:lnTo>
                    <a:pt x="762831" y="356221"/>
                  </a:lnTo>
                  <a:lnTo>
                    <a:pt x="766314" y="354064"/>
                  </a:lnTo>
                  <a:lnTo>
                    <a:pt x="769797" y="356546"/>
                  </a:lnTo>
                  <a:lnTo>
                    <a:pt x="773280" y="354410"/>
                  </a:lnTo>
                  <a:lnTo>
                    <a:pt x="776764" y="352277"/>
                  </a:lnTo>
                  <a:lnTo>
                    <a:pt x="780247" y="350147"/>
                  </a:lnTo>
                  <a:lnTo>
                    <a:pt x="783730" y="348021"/>
                  </a:lnTo>
                  <a:lnTo>
                    <a:pt x="787213" y="345897"/>
                  </a:lnTo>
                  <a:lnTo>
                    <a:pt x="790697" y="343777"/>
                  </a:lnTo>
                  <a:lnTo>
                    <a:pt x="794180" y="341659"/>
                  </a:lnTo>
                  <a:lnTo>
                    <a:pt x="797663" y="346523"/>
                  </a:lnTo>
                  <a:lnTo>
                    <a:pt x="801146" y="344432"/>
                  </a:lnTo>
                  <a:lnTo>
                    <a:pt x="804630" y="342344"/>
                  </a:lnTo>
                  <a:lnTo>
                    <a:pt x="808113" y="342569"/>
                  </a:lnTo>
                  <a:lnTo>
                    <a:pt x="811596" y="340493"/>
                  </a:lnTo>
                  <a:lnTo>
                    <a:pt x="815079" y="338421"/>
                  </a:lnTo>
                  <a:lnTo>
                    <a:pt x="818563" y="336352"/>
                  </a:lnTo>
                  <a:lnTo>
                    <a:pt x="822046" y="334285"/>
                  </a:lnTo>
                  <a:lnTo>
                    <a:pt x="825529" y="336850"/>
                  </a:lnTo>
                  <a:lnTo>
                    <a:pt x="829012" y="334803"/>
                  </a:lnTo>
                  <a:lnTo>
                    <a:pt x="832496" y="332758"/>
                  </a:lnTo>
                  <a:lnTo>
                    <a:pt x="835979" y="349761"/>
                  </a:lnTo>
                  <a:lnTo>
                    <a:pt x="839462" y="347774"/>
                  </a:lnTo>
                  <a:lnTo>
                    <a:pt x="842945" y="345791"/>
                  </a:lnTo>
                  <a:lnTo>
                    <a:pt x="846429" y="345988"/>
                  </a:lnTo>
                  <a:lnTo>
                    <a:pt x="849912" y="344016"/>
                  </a:lnTo>
                  <a:lnTo>
                    <a:pt x="853395" y="342047"/>
                  </a:lnTo>
                  <a:lnTo>
                    <a:pt x="856878" y="346570"/>
                  </a:lnTo>
                  <a:lnTo>
                    <a:pt x="860361" y="344624"/>
                  </a:lnTo>
                  <a:lnTo>
                    <a:pt x="863845" y="342680"/>
                  </a:lnTo>
                  <a:lnTo>
                    <a:pt x="867328" y="340739"/>
                  </a:lnTo>
                  <a:lnTo>
                    <a:pt x="870811" y="338800"/>
                  </a:lnTo>
                  <a:lnTo>
                    <a:pt x="874294" y="342234"/>
                  </a:lnTo>
                  <a:lnTo>
                    <a:pt x="877778" y="340315"/>
                  </a:lnTo>
                  <a:lnTo>
                    <a:pt x="881261" y="338398"/>
                  </a:lnTo>
                  <a:lnTo>
                    <a:pt x="884744" y="345980"/>
                  </a:lnTo>
                  <a:lnTo>
                    <a:pt x="888227" y="344093"/>
                  </a:lnTo>
                  <a:lnTo>
                    <a:pt x="891711" y="342209"/>
                  </a:lnTo>
                  <a:lnTo>
                    <a:pt x="895194" y="345511"/>
                  </a:lnTo>
                  <a:lnTo>
                    <a:pt x="898677" y="343645"/>
                  </a:lnTo>
                  <a:lnTo>
                    <a:pt x="902160" y="341782"/>
                  </a:lnTo>
                  <a:lnTo>
                    <a:pt x="905644" y="347080"/>
                  </a:lnTo>
                  <a:lnTo>
                    <a:pt x="909127" y="345239"/>
                  </a:lnTo>
                  <a:lnTo>
                    <a:pt x="912610" y="367714"/>
                  </a:lnTo>
                  <a:lnTo>
                    <a:pt x="916093" y="365941"/>
                  </a:lnTo>
                  <a:lnTo>
                    <a:pt x="919577" y="364170"/>
                  </a:lnTo>
                  <a:lnTo>
                    <a:pt x="923060" y="368896"/>
                  </a:lnTo>
                  <a:lnTo>
                    <a:pt x="926543" y="367146"/>
                  </a:lnTo>
                  <a:lnTo>
                    <a:pt x="930026" y="365398"/>
                  </a:lnTo>
                  <a:lnTo>
                    <a:pt x="933510" y="363652"/>
                  </a:lnTo>
                  <a:lnTo>
                    <a:pt x="936993" y="361908"/>
                  </a:lnTo>
                  <a:lnTo>
                    <a:pt x="940476" y="360167"/>
                  </a:lnTo>
                  <a:lnTo>
                    <a:pt x="943959" y="365779"/>
                  </a:lnTo>
                  <a:lnTo>
                    <a:pt x="947443" y="364060"/>
                  </a:lnTo>
                  <a:lnTo>
                    <a:pt x="950926" y="364159"/>
                  </a:lnTo>
                  <a:lnTo>
                    <a:pt x="954409" y="362449"/>
                  </a:lnTo>
                  <a:lnTo>
                    <a:pt x="957892" y="360740"/>
                  </a:lnTo>
                  <a:lnTo>
                    <a:pt x="961376" y="368011"/>
                  </a:lnTo>
                  <a:lnTo>
                    <a:pt x="964859" y="366328"/>
                  </a:lnTo>
                  <a:lnTo>
                    <a:pt x="968342" y="364648"/>
                  </a:lnTo>
                  <a:lnTo>
                    <a:pt x="971825" y="367383"/>
                  </a:lnTo>
                  <a:lnTo>
                    <a:pt x="975309" y="365717"/>
                  </a:lnTo>
                  <a:lnTo>
                    <a:pt x="978792" y="364053"/>
                  </a:lnTo>
                  <a:lnTo>
                    <a:pt x="982275" y="364150"/>
                  </a:lnTo>
                  <a:lnTo>
                    <a:pt x="985758" y="362494"/>
                  </a:lnTo>
                  <a:lnTo>
                    <a:pt x="989242" y="360840"/>
                  </a:lnTo>
                  <a:lnTo>
                    <a:pt x="992725" y="359188"/>
                  </a:lnTo>
                  <a:lnTo>
                    <a:pt x="996208" y="357537"/>
                  </a:lnTo>
                  <a:lnTo>
                    <a:pt x="999691" y="360290"/>
                  </a:lnTo>
                  <a:lnTo>
                    <a:pt x="1003175" y="358654"/>
                  </a:lnTo>
                  <a:lnTo>
                    <a:pt x="1006658" y="357019"/>
                  </a:lnTo>
                  <a:lnTo>
                    <a:pt x="1010141" y="367437"/>
                  </a:lnTo>
                  <a:lnTo>
                    <a:pt x="1013624" y="365835"/>
                  </a:lnTo>
                  <a:lnTo>
                    <a:pt x="1017108" y="364234"/>
                  </a:lnTo>
                  <a:lnTo>
                    <a:pt x="1020591" y="370167"/>
                  </a:lnTo>
                  <a:lnTo>
                    <a:pt x="1024074" y="368587"/>
                  </a:lnTo>
                  <a:lnTo>
                    <a:pt x="1027557" y="367009"/>
                  </a:lnTo>
                  <a:lnTo>
                    <a:pt x="1031041" y="371191"/>
                  </a:lnTo>
                  <a:lnTo>
                    <a:pt x="1034524" y="369630"/>
                  </a:lnTo>
                  <a:lnTo>
                    <a:pt x="1038007" y="368070"/>
                  </a:lnTo>
                  <a:lnTo>
                    <a:pt x="1041490" y="367330"/>
                  </a:lnTo>
                  <a:lnTo>
                    <a:pt x="1044974" y="365776"/>
                  </a:lnTo>
                  <a:lnTo>
                    <a:pt x="1048457" y="367488"/>
                  </a:lnTo>
                  <a:lnTo>
                    <a:pt x="1051940" y="365944"/>
                  </a:lnTo>
                  <a:lnTo>
                    <a:pt x="1055423" y="364401"/>
                  </a:lnTo>
                  <a:lnTo>
                    <a:pt x="1058907" y="368521"/>
                  </a:lnTo>
                  <a:lnTo>
                    <a:pt x="1062390" y="366995"/>
                  </a:lnTo>
                  <a:lnTo>
                    <a:pt x="1065873" y="365470"/>
                  </a:lnTo>
                  <a:lnTo>
                    <a:pt x="1069356" y="363947"/>
                  </a:lnTo>
                  <a:lnTo>
                    <a:pt x="1072840" y="362425"/>
                  </a:lnTo>
                  <a:lnTo>
                    <a:pt x="1076323" y="360905"/>
                  </a:lnTo>
                  <a:lnTo>
                    <a:pt x="1079806" y="359387"/>
                  </a:lnTo>
                  <a:lnTo>
                    <a:pt x="1083289" y="357870"/>
                  </a:lnTo>
                  <a:lnTo>
                    <a:pt x="1086773" y="357168"/>
                  </a:lnTo>
                  <a:lnTo>
                    <a:pt x="1090256" y="355656"/>
                  </a:lnTo>
                  <a:lnTo>
                    <a:pt x="1093739" y="354146"/>
                  </a:lnTo>
                  <a:lnTo>
                    <a:pt x="1097222" y="352637"/>
                  </a:lnTo>
                  <a:lnTo>
                    <a:pt x="1100706" y="351129"/>
                  </a:lnTo>
                  <a:lnTo>
                    <a:pt x="1104189" y="349624"/>
                  </a:lnTo>
                  <a:lnTo>
                    <a:pt x="1107672" y="354628"/>
                  </a:lnTo>
                  <a:lnTo>
                    <a:pt x="1111155" y="353139"/>
                  </a:lnTo>
                  <a:lnTo>
                    <a:pt x="1114639" y="351651"/>
                  </a:lnTo>
                  <a:lnTo>
                    <a:pt x="1118122" y="354184"/>
                  </a:lnTo>
                  <a:lnTo>
                    <a:pt x="1121605" y="352708"/>
                  </a:lnTo>
                  <a:lnTo>
                    <a:pt x="1125088" y="351233"/>
                  </a:lnTo>
                  <a:lnTo>
                    <a:pt x="1128572" y="352159"/>
                  </a:lnTo>
                  <a:lnTo>
                    <a:pt x="1132055" y="350693"/>
                  </a:lnTo>
                  <a:lnTo>
                    <a:pt x="1135538" y="350026"/>
                  </a:lnTo>
                  <a:lnTo>
                    <a:pt x="1139021" y="348565"/>
                  </a:lnTo>
                  <a:lnTo>
                    <a:pt x="1142505" y="347104"/>
                  </a:lnTo>
                  <a:lnTo>
                    <a:pt x="1145988" y="351207"/>
                  </a:lnTo>
                  <a:lnTo>
                    <a:pt x="1149471" y="349761"/>
                  </a:lnTo>
                  <a:lnTo>
                    <a:pt x="1152954" y="348316"/>
                  </a:lnTo>
                  <a:lnTo>
                    <a:pt x="1156437" y="352361"/>
                  </a:lnTo>
                  <a:lnTo>
                    <a:pt x="1159921" y="350930"/>
                  </a:lnTo>
                  <a:lnTo>
                    <a:pt x="1163404" y="349501"/>
                  </a:lnTo>
                  <a:lnTo>
                    <a:pt x="1166887" y="349631"/>
                  </a:lnTo>
                  <a:lnTo>
                    <a:pt x="1170370" y="348208"/>
                  </a:lnTo>
                  <a:lnTo>
                    <a:pt x="1173854" y="346786"/>
                  </a:lnTo>
                  <a:lnTo>
                    <a:pt x="1177337" y="350017"/>
                  </a:lnTo>
                  <a:lnTo>
                    <a:pt x="1180820" y="348607"/>
                  </a:lnTo>
                  <a:lnTo>
                    <a:pt x="1184303" y="349505"/>
                  </a:lnTo>
                  <a:lnTo>
                    <a:pt x="1187787" y="348103"/>
                  </a:lnTo>
                  <a:lnTo>
                    <a:pt x="1191270" y="346701"/>
                  </a:lnTo>
                  <a:lnTo>
                    <a:pt x="1194753" y="347603"/>
                  </a:lnTo>
                  <a:lnTo>
                    <a:pt x="1198236" y="346209"/>
                  </a:lnTo>
                  <a:lnTo>
                    <a:pt x="1201720" y="344816"/>
                  </a:lnTo>
                  <a:lnTo>
                    <a:pt x="1205203" y="347243"/>
                  </a:lnTo>
                  <a:lnTo>
                    <a:pt x="1208686" y="345860"/>
                  </a:lnTo>
                  <a:lnTo>
                    <a:pt x="1212169" y="344479"/>
                  </a:lnTo>
                  <a:lnTo>
                    <a:pt x="1215653" y="343860"/>
                  </a:lnTo>
                  <a:lnTo>
                    <a:pt x="1219136" y="342483"/>
                  </a:lnTo>
                  <a:lnTo>
                    <a:pt x="1222619" y="341870"/>
                  </a:lnTo>
                  <a:lnTo>
                    <a:pt x="1226102" y="340496"/>
                  </a:lnTo>
                  <a:lnTo>
                    <a:pt x="1229586" y="339124"/>
                  </a:lnTo>
                  <a:lnTo>
                    <a:pt x="1233069" y="341560"/>
                  </a:lnTo>
                  <a:lnTo>
                    <a:pt x="1236552" y="340197"/>
                  </a:lnTo>
                  <a:lnTo>
                    <a:pt x="1240035" y="338836"/>
                  </a:lnTo>
                  <a:lnTo>
                    <a:pt x="1243519" y="344242"/>
                  </a:lnTo>
                  <a:lnTo>
                    <a:pt x="1247002" y="342896"/>
                  </a:lnTo>
                  <a:lnTo>
                    <a:pt x="1250485" y="341551"/>
                  </a:lnTo>
                  <a:lnTo>
                    <a:pt x="1253968" y="340954"/>
                  </a:lnTo>
                  <a:lnTo>
                    <a:pt x="1257452" y="339613"/>
                  </a:lnTo>
                  <a:lnTo>
                    <a:pt x="1260935" y="338274"/>
                  </a:lnTo>
                  <a:lnTo>
                    <a:pt x="1264418" y="339175"/>
                  </a:lnTo>
                  <a:lnTo>
                    <a:pt x="1267901" y="337842"/>
                  </a:lnTo>
                  <a:lnTo>
                    <a:pt x="1271385" y="337256"/>
                  </a:lnTo>
                  <a:lnTo>
                    <a:pt x="1274868" y="335927"/>
                  </a:lnTo>
                  <a:lnTo>
                    <a:pt x="1278351" y="334599"/>
                  </a:lnTo>
                  <a:lnTo>
                    <a:pt x="1281834" y="343567"/>
                  </a:lnTo>
                  <a:lnTo>
                    <a:pt x="1285318" y="342260"/>
                  </a:lnTo>
                  <a:lnTo>
                    <a:pt x="1288801" y="340954"/>
                  </a:lnTo>
                  <a:lnTo>
                    <a:pt x="1292284" y="343975"/>
                  </a:lnTo>
                  <a:lnTo>
                    <a:pt x="1295767" y="342680"/>
                  </a:lnTo>
                  <a:lnTo>
                    <a:pt x="1299251" y="341385"/>
                  </a:lnTo>
                  <a:lnTo>
                    <a:pt x="1302734" y="341527"/>
                  </a:lnTo>
                  <a:lnTo>
                    <a:pt x="1306217" y="340238"/>
                  </a:lnTo>
                  <a:lnTo>
                    <a:pt x="1309700" y="338949"/>
                  </a:lnTo>
                  <a:lnTo>
                    <a:pt x="1313184" y="344771"/>
                  </a:lnTo>
                  <a:lnTo>
                    <a:pt x="1316667" y="343498"/>
                  </a:lnTo>
                  <a:lnTo>
                    <a:pt x="1320150" y="348499"/>
                  </a:lnTo>
                  <a:lnTo>
                    <a:pt x="1323633" y="347239"/>
                  </a:lnTo>
                  <a:lnTo>
                    <a:pt x="1327117" y="345980"/>
                  </a:lnTo>
                  <a:lnTo>
                    <a:pt x="1330600" y="348851"/>
                  </a:lnTo>
                  <a:lnTo>
                    <a:pt x="1334083" y="347601"/>
                  </a:lnTo>
                  <a:lnTo>
                    <a:pt x="1337566" y="346353"/>
                  </a:lnTo>
                  <a:lnTo>
                    <a:pt x="1341050" y="347158"/>
                  </a:lnTo>
                  <a:lnTo>
                    <a:pt x="1344533" y="345915"/>
                  </a:lnTo>
                  <a:lnTo>
                    <a:pt x="1348016" y="344673"/>
                  </a:lnTo>
                  <a:lnTo>
                    <a:pt x="1351499" y="346162"/>
                  </a:lnTo>
                  <a:lnTo>
                    <a:pt x="1354983" y="344927"/>
                  </a:lnTo>
                  <a:lnTo>
                    <a:pt x="1358466" y="347752"/>
                  </a:lnTo>
                  <a:lnTo>
                    <a:pt x="1361949" y="346526"/>
                  </a:lnTo>
                  <a:lnTo>
                    <a:pt x="1365432" y="345301"/>
                  </a:lnTo>
                  <a:lnTo>
                    <a:pt x="1368916" y="347434"/>
                  </a:lnTo>
                  <a:lnTo>
                    <a:pt x="1372399" y="346217"/>
                  </a:lnTo>
                  <a:lnTo>
                    <a:pt x="1375882" y="345001"/>
                  </a:lnTo>
                  <a:lnTo>
                    <a:pt x="1379365" y="350417"/>
                  </a:lnTo>
                  <a:lnTo>
                    <a:pt x="1382849" y="349214"/>
                  </a:lnTo>
                  <a:lnTo>
                    <a:pt x="1386332" y="348012"/>
                  </a:lnTo>
                  <a:lnTo>
                    <a:pt x="1389815" y="357162"/>
                  </a:lnTo>
                  <a:lnTo>
                    <a:pt x="1393298" y="355980"/>
                  </a:lnTo>
                  <a:lnTo>
                    <a:pt x="1396782" y="354798"/>
                  </a:lnTo>
                  <a:lnTo>
                    <a:pt x="1400265" y="356160"/>
                  </a:lnTo>
                  <a:lnTo>
                    <a:pt x="1403748" y="354985"/>
                  </a:lnTo>
                  <a:lnTo>
                    <a:pt x="1407231" y="353810"/>
                  </a:lnTo>
                  <a:lnTo>
                    <a:pt x="1410715" y="352637"/>
                  </a:lnTo>
                  <a:lnTo>
                    <a:pt x="1414198" y="351464"/>
                  </a:lnTo>
                  <a:lnTo>
                    <a:pt x="1417681" y="363384"/>
                  </a:lnTo>
                  <a:lnTo>
                    <a:pt x="1421164" y="362235"/>
                  </a:lnTo>
                  <a:lnTo>
                    <a:pt x="1424648" y="361087"/>
                  </a:lnTo>
                  <a:lnTo>
                    <a:pt x="1428131" y="360552"/>
                  </a:lnTo>
                  <a:lnTo>
                    <a:pt x="1431614" y="359407"/>
                  </a:lnTo>
                  <a:lnTo>
                    <a:pt x="1435097" y="358262"/>
                  </a:lnTo>
                  <a:lnTo>
                    <a:pt x="1438580" y="367364"/>
                  </a:lnTo>
                  <a:lnTo>
                    <a:pt x="1442064" y="366238"/>
                  </a:lnTo>
                  <a:lnTo>
                    <a:pt x="1445547" y="365114"/>
                  </a:lnTo>
                  <a:lnTo>
                    <a:pt x="1449030" y="363990"/>
                  </a:lnTo>
                  <a:lnTo>
                    <a:pt x="1452513" y="362867"/>
                  </a:lnTo>
                  <a:lnTo>
                    <a:pt x="1455997" y="362935"/>
                  </a:lnTo>
                  <a:lnTo>
                    <a:pt x="1459480" y="361816"/>
                  </a:lnTo>
                  <a:lnTo>
                    <a:pt x="1462963" y="360697"/>
                  </a:lnTo>
                  <a:lnTo>
                    <a:pt x="1466446" y="367233"/>
                  </a:lnTo>
                  <a:lnTo>
                    <a:pt x="1469930" y="366129"/>
                  </a:lnTo>
                  <a:lnTo>
                    <a:pt x="1473413" y="365025"/>
                  </a:lnTo>
                  <a:lnTo>
                    <a:pt x="1476896" y="371406"/>
                  </a:lnTo>
                  <a:lnTo>
                    <a:pt x="1480379" y="370316"/>
                  </a:lnTo>
                  <a:lnTo>
                    <a:pt x="1483863" y="369227"/>
                  </a:lnTo>
                  <a:lnTo>
                    <a:pt x="1487346" y="368139"/>
                  </a:lnTo>
                  <a:lnTo>
                    <a:pt x="1490829" y="367051"/>
                  </a:lnTo>
                  <a:lnTo>
                    <a:pt x="1494312" y="373865"/>
                  </a:lnTo>
                  <a:lnTo>
                    <a:pt x="1497796" y="372792"/>
                  </a:lnTo>
                  <a:lnTo>
                    <a:pt x="1501279" y="371720"/>
                  </a:lnTo>
                  <a:lnTo>
                    <a:pt x="1504762" y="378906"/>
                  </a:lnTo>
                  <a:lnTo>
                    <a:pt x="1508245" y="377848"/>
                  </a:lnTo>
                  <a:lnTo>
                    <a:pt x="1511729" y="376791"/>
                  </a:lnTo>
                  <a:lnTo>
                    <a:pt x="1515212" y="376823"/>
                  </a:lnTo>
                  <a:lnTo>
                    <a:pt x="1518695" y="375769"/>
                  </a:lnTo>
                  <a:lnTo>
                    <a:pt x="1522178" y="374716"/>
                  </a:lnTo>
                  <a:lnTo>
                    <a:pt x="1525662" y="389546"/>
                  </a:lnTo>
                  <a:lnTo>
                    <a:pt x="1529145" y="388519"/>
                  </a:lnTo>
                  <a:lnTo>
                    <a:pt x="1532628" y="387494"/>
                  </a:lnTo>
                  <a:lnTo>
                    <a:pt x="1536111" y="387499"/>
                  </a:lnTo>
                  <a:lnTo>
                    <a:pt x="1539595" y="386477"/>
                  </a:lnTo>
                  <a:lnTo>
                    <a:pt x="1543078" y="388533"/>
                  </a:lnTo>
                  <a:lnTo>
                    <a:pt x="1546561" y="387517"/>
                  </a:lnTo>
                  <a:lnTo>
                    <a:pt x="1550044" y="386501"/>
                  </a:lnTo>
                  <a:lnTo>
                    <a:pt x="1553528" y="388544"/>
                  </a:lnTo>
                  <a:lnTo>
                    <a:pt x="1557011" y="387534"/>
                  </a:lnTo>
                  <a:lnTo>
                    <a:pt x="1560494" y="386525"/>
                  </a:lnTo>
                  <a:lnTo>
                    <a:pt x="1563977" y="389057"/>
                  </a:lnTo>
                  <a:lnTo>
                    <a:pt x="1567461" y="388054"/>
                  </a:lnTo>
                  <a:lnTo>
                    <a:pt x="1570944" y="387053"/>
                  </a:lnTo>
                  <a:lnTo>
                    <a:pt x="1574427" y="397413"/>
                  </a:lnTo>
                  <a:lnTo>
                    <a:pt x="1577910" y="396431"/>
                  </a:lnTo>
                  <a:lnTo>
                    <a:pt x="1581394" y="395449"/>
                  </a:lnTo>
                  <a:lnTo>
                    <a:pt x="1584877" y="396885"/>
                  </a:lnTo>
                  <a:lnTo>
                    <a:pt x="1588360" y="395908"/>
                  </a:lnTo>
                  <a:lnTo>
                    <a:pt x="1591843" y="398765"/>
                  </a:lnTo>
                  <a:lnTo>
                    <a:pt x="1595327" y="397795"/>
                  </a:lnTo>
                  <a:lnTo>
                    <a:pt x="1598810" y="396826"/>
                  </a:lnTo>
                  <a:lnTo>
                    <a:pt x="1602293" y="401062"/>
                  </a:lnTo>
                  <a:lnTo>
                    <a:pt x="1605776" y="400102"/>
                  </a:lnTo>
                  <a:lnTo>
                    <a:pt x="1609260" y="399142"/>
                  </a:lnTo>
                  <a:lnTo>
                    <a:pt x="1612743" y="406519"/>
                  </a:lnTo>
                  <a:lnTo>
                    <a:pt x="1616226" y="405573"/>
                  </a:lnTo>
                  <a:lnTo>
                    <a:pt x="1619709" y="404628"/>
                  </a:lnTo>
                  <a:lnTo>
                    <a:pt x="1623193" y="412237"/>
                  </a:lnTo>
                  <a:lnTo>
                    <a:pt x="1626676" y="411306"/>
                  </a:lnTo>
                  <a:lnTo>
                    <a:pt x="1630159" y="411705"/>
                  </a:lnTo>
                  <a:lnTo>
                    <a:pt x="1633642" y="410777"/>
                  </a:lnTo>
                  <a:lnTo>
                    <a:pt x="1637126" y="409850"/>
                  </a:lnTo>
                  <a:lnTo>
                    <a:pt x="1640609" y="410693"/>
                  </a:lnTo>
                  <a:lnTo>
                    <a:pt x="1644092" y="409770"/>
                  </a:lnTo>
                  <a:lnTo>
                    <a:pt x="1647575" y="408847"/>
                  </a:lnTo>
                  <a:lnTo>
                    <a:pt x="1651059" y="409690"/>
                  </a:lnTo>
                  <a:lnTo>
                    <a:pt x="1654542" y="408771"/>
                  </a:lnTo>
                  <a:lnTo>
                    <a:pt x="1658025" y="407853"/>
                  </a:lnTo>
                  <a:lnTo>
                    <a:pt x="1661508" y="409571"/>
                  </a:lnTo>
                  <a:lnTo>
                    <a:pt x="1664992" y="408657"/>
                  </a:lnTo>
                  <a:lnTo>
                    <a:pt x="1668475" y="407745"/>
                  </a:lnTo>
                  <a:lnTo>
                    <a:pt x="1671958" y="414189"/>
                  </a:lnTo>
                  <a:lnTo>
                    <a:pt x="1675441" y="413288"/>
                  </a:lnTo>
                  <a:lnTo>
                    <a:pt x="1678925" y="425311"/>
                  </a:lnTo>
                  <a:lnTo>
                    <a:pt x="1682408" y="424430"/>
                  </a:lnTo>
                  <a:lnTo>
                    <a:pt x="1685891" y="423550"/>
                  </a:lnTo>
                  <a:lnTo>
                    <a:pt x="1689374" y="427920"/>
                  </a:lnTo>
                  <a:lnTo>
                    <a:pt x="1692858" y="427048"/>
                  </a:lnTo>
                  <a:lnTo>
                    <a:pt x="1696341" y="426178"/>
                  </a:lnTo>
                  <a:lnTo>
                    <a:pt x="1699824" y="426508"/>
                  </a:lnTo>
                  <a:lnTo>
                    <a:pt x="1703307" y="425640"/>
                  </a:lnTo>
                  <a:lnTo>
                    <a:pt x="1706791" y="424773"/>
                  </a:lnTo>
                  <a:lnTo>
                    <a:pt x="1710274" y="427490"/>
                  </a:lnTo>
                  <a:lnTo>
                    <a:pt x="1713757" y="426628"/>
                  </a:lnTo>
                  <a:lnTo>
                    <a:pt x="1717240" y="425768"/>
                  </a:lnTo>
                  <a:lnTo>
                    <a:pt x="1720723" y="426885"/>
                  </a:lnTo>
                  <a:lnTo>
                    <a:pt x="1724207" y="426028"/>
                  </a:lnTo>
                  <a:lnTo>
                    <a:pt x="1727690" y="430254"/>
                  </a:lnTo>
                  <a:lnTo>
                    <a:pt x="1731173" y="429405"/>
                  </a:lnTo>
                  <a:lnTo>
                    <a:pt x="1734656" y="428557"/>
                  </a:lnTo>
                  <a:lnTo>
                    <a:pt x="1738140" y="439099"/>
                  </a:lnTo>
                  <a:lnTo>
                    <a:pt x="1741623" y="438268"/>
                  </a:lnTo>
                  <a:lnTo>
                    <a:pt x="1745106" y="437438"/>
                  </a:lnTo>
                  <a:lnTo>
                    <a:pt x="1748589" y="439201"/>
                  </a:lnTo>
                  <a:lnTo>
                    <a:pt x="1752073" y="438376"/>
                  </a:lnTo>
                  <a:lnTo>
                    <a:pt x="1755556" y="437551"/>
                  </a:lnTo>
                  <a:lnTo>
                    <a:pt x="1759039" y="438936"/>
                  </a:lnTo>
                  <a:lnTo>
                    <a:pt x="1762522" y="438115"/>
                  </a:lnTo>
                  <a:lnTo>
                    <a:pt x="1766006" y="438396"/>
                  </a:lnTo>
                  <a:lnTo>
                    <a:pt x="1769489" y="437577"/>
                  </a:lnTo>
                  <a:lnTo>
                    <a:pt x="1772972" y="436759"/>
                  </a:lnTo>
                  <a:lnTo>
                    <a:pt x="1776455" y="438501"/>
                  </a:lnTo>
                  <a:lnTo>
                    <a:pt x="1779939" y="437687"/>
                  </a:lnTo>
                  <a:lnTo>
                    <a:pt x="1783422" y="436874"/>
                  </a:lnTo>
                  <a:lnTo>
                    <a:pt x="1786905" y="445025"/>
                  </a:lnTo>
                  <a:lnTo>
                    <a:pt x="1790388" y="444225"/>
                  </a:lnTo>
                  <a:lnTo>
                    <a:pt x="1793872" y="443426"/>
                  </a:lnTo>
                  <a:lnTo>
                    <a:pt x="1797355" y="442627"/>
                  </a:lnTo>
                  <a:lnTo>
                    <a:pt x="1800838" y="441829"/>
                  </a:lnTo>
                  <a:lnTo>
                    <a:pt x="1804321" y="441031"/>
                  </a:lnTo>
                  <a:lnTo>
                    <a:pt x="1807805" y="440588"/>
                  </a:lnTo>
                  <a:lnTo>
                    <a:pt x="1811288" y="439792"/>
                  </a:lnTo>
                  <a:lnTo>
                    <a:pt x="1814771" y="443920"/>
                  </a:lnTo>
                  <a:lnTo>
                    <a:pt x="1818254" y="443131"/>
                  </a:lnTo>
                  <a:lnTo>
                    <a:pt x="1821738" y="442342"/>
                  </a:lnTo>
                  <a:lnTo>
                    <a:pt x="1825221" y="441903"/>
                  </a:lnTo>
                  <a:lnTo>
                    <a:pt x="1828704" y="441116"/>
                  </a:lnTo>
                  <a:lnTo>
                    <a:pt x="1832187" y="440329"/>
                  </a:lnTo>
                  <a:lnTo>
                    <a:pt x="1835671" y="442331"/>
                  </a:lnTo>
                  <a:lnTo>
                    <a:pt x="1839154" y="441549"/>
                  </a:lnTo>
                  <a:lnTo>
                    <a:pt x="1842637" y="440767"/>
                  </a:lnTo>
                  <a:lnTo>
                    <a:pt x="1846120" y="443096"/>
                  </a:lnTo>
                  <a:lnTo>
                    <a:pt x="1849604" y="442320"/>
                  </a:lnTo>
                  <a:lnTo>
                    <a:pt x="1853087" y="441544"/>
                  </a:lnTo>
                  <a:lnTo>
                    <a:pt x="1856570" y="446558"/>
                  </a:lnTo>
                  <a:lnTo>
                    <a:pt x="1860053" y="445791"/>
                  </a:lnTo>
                  <a:lnTo>
                    <a:pt x="1863537" y="453963"/>
                  </a:lnTo>
                  <a:lnTo>
                    <a:pt x="1867020" y="453208"/>
                  </a:lnTo>
                  <a:lnTo>
                    <a:pt x="1870503" y="452454"/>
                  </a:lnTo>
                  <a:lnTo>
                    <a:pt x="1873986" y="451700"/>
                  </a:lnTo>
                  <a:lnTo>
                    <a:pt x="1877470" y="450947"/>
                  </a:lnTo>
                  <a:lnTo>
                    <a:pt x="1880953" y="450194"/>
                  </a:lnTo>
                  <a:lnTo>
                    <a:pt x="1884436" y="450748"/>
                  </a:lnTo>
                  <a:lnTo>
                    <a:pt x="1887919" y="449997"/>
                  </a:lnTo>
                  <a:lnTo>
                    <a:pt x="1891403" y="449247"/>
                  </a:lnTo>
                  <a:lnTo>
                    <a:pt x="1894886" y="450451"/>
                  </a:lnTo>
                  <a:lnTo>
                    <a:pt x="1898369" y="449704"/>
                  </a:lnTo>
                  <a:lnTo>
                    <a:pt x="1901852" y="448958"/>
                  </a:lnTo>
                  <a:lnTo>
                    <a:pt x="1905336" y="448212"/>
                  </a:lnTo>
                  <a:lnTo>
                    <a:pt x="1908819" y="447466"/>
                  </a:lnTo>
                  <a:lnTo>
                    <a:pt x="1912302" y="449963"/>
                  </a:lnTo>
                  <a:lnTo>
                    <a:pt x="1915785" y="449223"/>
                  </a:lnTo>
                  <a:lnTo>
                    <a:pt x="1919269" y="448482"/>
                  </a:lnTo>
                  <a:lnTo>
                    <a:pt x="1922752" y="452543"/>
                  </a:lnTo>
                  <a:lnTo>
                    <a:pt x="1926235" y="451810"/>
                  </a:lnTo>
                  <a:lnTo>
                    <a:pt x="1929718" y="451077"/>
                  </a:lnTo>
                  <a:lnTo>
                    <a:pt x="1933202" y="451296"/>
                  </a:lnTo>
                  <a:lnTo>
                    <a:pt x="1936685" y="450565"/>
                  </a:lnTo>
                  <a:lnTo>
                    <a:pt x="1940168" y="449835"/>
                  </a:lnTo>
                  <a:lnTo>
                    <a:pt x="1943651" y="450689"/>
                  </a:lnTo>
                  <a:lnTo>
                    <a:pt x="1947135" y="449962"/>
                  </a:lnTo>
                  <a:lnTo>
                    <a:pt x="1950618" y="451441"/>
                  </a:lnTo>
                  <a:lnTo>
                    <a:pt x="1954101" y="450716"/>
                  </a:lnTo>
                  <a:lnTo>
                    <a:pt x="1957584" y="449992"/>
                  </a:lnTo>
                  <a:lnTo>
                    <a:pt x="1961068" y="450525"/>
                  </a:lnTo>
                  <a:lnTo>
                    <a:pt x="1964551" y="449804"/>
                  </a:lnTo>
                  <a:lnTo>
                    <a:pt x="1968034" y="449083"/>
                  </a:lnTo>
                  <a:lnTo>
                    <a:pt x="1971517" y="448676"/>
                  </a:lnTo>
                  <a:lnTo>
                    <a:pt x="1975001" y="447956"/>
                  </a:lnTo>
                  <a:lnTo>
                    <a:pt x="1978484" y="447236"/>
                  </a:lnTo>
                  <a:lnTo>
                    <a:pt x="1981967" y="454575"/>
                  </a:lnTo>
                  <a:lnTo>
                    <a:pt x="1985450" y="453866"/>
                  </a:lnTo>
                  <a:lnTo>
                    <a:pt x="1988934" y="453158"/>
                  </a:lnTo>
                  <a:lnTo>
                    <a:pt x="1992417" y="452755"/>
                  </a:lnTo>
                  <a:lnTo>
                    <a:pt x="1995900" y="452048"/>
                  </a:lnTo>
                  <a:lnTo>
                    <a:pt x="1999383" y="452867"/>
                  </a:lnTo>
                  <a:lnTo>
                    <a:pt x="2002867" y="452162"/>
                  </a:lnTo>
                  <a:lnTo>
                    <a:pt x="2006350" y="451458"/>
                  </a:lnTo>
                  <a:lnTo>
                    <a:pt x="2009833" y="452882"/>
                  </a:lnTo>
                  <a:lnTo>
                    <a:pt x="2013316" y="452181"/>
                  </a:lnTo>
                  <a:lnTo>
                    <a:pt x="2016799" y="451480"/>
                  </a:lnTo>
                  <a:lnTo>
                    <a:pt x="2020283" y="451689"/>
                  </a:lnTo>
                  <a:lnTo>
                    <a:pt x="2023766" y="450990"/>
                  </a:lnTo>
                  <a:lnTo>
                    <a:pt x="2027249" y="450292"/>
                  </a:lnTo>
                  <a:lnTo>
                    <a:pt x="2030732" y="452311"/>
                  </a:lnTo>
                  <a:lnTo>
                    <a:pt x="2034216" y="451617"/>
                  </a:lnTo>
                  <a:lnTo>
                    <a:pt x="2037699" y="454507"/>
                  </a:lnTo>
                  <a:lnTo>
                    <a:pt x="2041182" y="453817"/>
                  </a:lnTo>
                  <a:lnTo>
                    <a:pt x="2044665" y="453128"/>
                  </a:lnTo>
                  <a:lnTo>
                    <a:pt x="2048149" y="459472"/>
                  </a:lnTo>
                  <a:lnTo>
                    <a:pt x="2051632" y="458792"/>
                  </a:lnTo>
                  <a:lnTo>
                    <a:pt x="2055115" y="458113"/>
                  </a:lnTo>
                  <a:lnTo>
                    <a:pt x="2058598" y="460885"/>
                  </a:lnTo>
                  <a:lnTo>
                    <a:pt x="2062082" y="460210"/>
                  </a:lnTo>
                  <a:lnTo>
                    <a:pt x="2065565" y="459536"/>
                  </a:lnTo>
                  <a:lnTo>
                    <a:pt x="2069048" y="465636"/>
                  </a:lnTo>
                  <a:lnTo>
                    <a:pt x="2072531" y="464971"/>
                  </a:lnTo>
                  <a:lnTo>
                    <a:pt x="2076015" y="464306"/>
                  </a:lnTo>
                  <a:lnTo>
                    <a:pt x="2079498" y="464478"/>
                  </a:lnTo>
                  <a:lnTo>
                    <a:pt x="2082981" y="463814"/>
                  </a:lnTo>
                  <a:lnTo>
                    <a:pt x="2086464" y="464264"/>
                  </a:lnTo>
                  <a:lnTo>
                    <a:pt x="2089948" y="463603"/>
                  </a:lnTo>
                  <a:lnTo>
                    <a:pt x="2093431" y="462942"/>
                  </a:lnTo>
                  <a:lnTo>
                    <a:pt x="2096914" y="462837"/>
                  </a:lnTo>
                  <a:lnTo>
                    <a:pt x="2100397" y="462177"/>
                  </a:lnTo>
                  <a:lnTo>
                    <a:pt x="2103881" y="461518"/>
                  </a:lnTo>
                  <a:lnTo>
                    <a:pt x="2107364" y="463630"/>
                  </a:lnTo>
                  <a:lnTo>
                    <a:pt x="2110847" y="462975"/>
                  </a:lnTo>
                  <a:lnTo>
                    <a:pt x="2114330" y="462319"/>
                  </a:lnTo>
                  <a:lnTo>
                    <a:pt x="2117814" y="463317"/>
                  </a:lnTo>
                  <a:lnTo>
                    <a:pt x="2121297" y="462665"/>
                  </a:lnTo>
                  <a:lnTo>
                    <a:pt x="2124780" y="462012"/>
                  </a:lnTo>
                  <a:lnTo>
                    <a:pt x="2128263" y="463007"/>
                  </a:lnTo>
                  <a:lnTo>
                    <a:pt x="2131747" y="462357"/>
                  </a:lnTo>
                  <a:lnTo>
                    <a:pt x="2135230" y="463074"/>
                  </a:lnTo>
                  <a:lnTo>
                    <a:pt x="2138713" y="462427"/>
                  </a:lnTo>
                  <a:lnTo>
                    <a:pt x="2142196" y="461779"/>
                  </a:lnTo>
                  <a:lnTo>
                    <a:pt x="2145680" y="466271"/>
                  </a:lnTo>
                  <a:lnTo>
                    <a:pt x="2149163" y="465630"/>
                  </a:lnTo>
                  <a:lnTo>
                    <a:pt x="2152646" y="464990"/>
                  </a:lnTo>
                  <a:lnTo>
                    <a:pt x="2156129" y="465154"/>
                  </a:lnTo>
                  <a:lnTo>
                    <a:pt x="2159613" y="464515"/>
                  </a:lnTo>
                  <a:lnTo>
                    <a:pt x="2163096" y="463876"/>
                  </a:lnTo>
                  <a:lnTo>
                    <a:pt x="2166579" y="463238"/>
                  </a:lnTo>
                  <a:lnTo>
                    <a:pt x="2170062" y="462600"/>
                  </a:lnTo>
                  <a:lnTo>
                    <a:pt x="2173546" y="463036"/>
                  </a:lnTo>
                  <a:lnTo>
                    <a:pt x="2177029" y="462399"/>
                  </a:lnTo>
                  <a:lnTo>
                    <a:pt x="2180512" y="461763"/>
                  </a:lnTo>
                  <a:lnTo>
                    <a:pt x="2183995" y="461128"/>
                  </a:lnTo>
                  <a:lnTo>
                    <a:pt x="2187479" y="460492"/>
                  </a:lnTo>
                  <a:lnTo>
                    <a:pt x="2190962" y="459857"/>
                  </a:lnTo>
                  <a:lnTo>
                    <a:pt x="2194445" y="462701"/>
                  </a:lnTo>
                  <a:lnTo>
                    <a:pt x="2197928" y="462071"/>
                  </a:lnTo>
                  <a:lnTo>
                    <a:pt x="2201412" y="461440"/>
                  </a:lnTo>
                  <a:lnTo>
                    <a:pt x="2204895" y="460810"/>
                  </a:lnTo>
                  <a:lnTo>
                    <a:pt x="2208378" y="460180"/>
                  </a:lnTo>
                  <a:lnTo>
                    <a:pt x="2211861" y="459551"/>
                  </a:lnTo>
                  <a:lnTo>
                    <a:pt x="2215345" y="461581"/>
                  </a:lnTo>
                  <a:lnTo>
                    <a:pt x="2218828" y="460955"/>
                  </a:lnTo>
                  <a:lnTo>
                    <a:pt x="2222311" y="465310"/>
                  </a:lnTo>
                  <a:lnTo>
                    <a:pt x="2225794" y="464690"/>
                  </a:lnTo>
                  <a:lnTo>
                    <a:pt x="2229278" y="464071"/>
                  </a:lnTo>
                  <a:lnTo>
                    <a:pt x="2232761" y="465524"/>
                  </a:lnTo>
                  <a:lnTo>
                    <a:pt x="2236244" y="464907"/>
                  </a:lnTo>
                  <a:lnTo>
                    <a:pt x="2239727" y="464291"/>
                  </a:lnTo>
                  <a:lnTo>
                    <a:pt x="2243211" y="465222"/>
                  </a:lnTo>
                  <a:lnTo>
                    <a:pt x="2246694" y="464608"/>
                  </a:lnTo>
                  <a:lnTo>
                    <a:pt x="2250177" y="463994"/>
                  </a:lnTo>
                  <a:lnTo>
                    <a:pt x="2253660" y="466200"/>
                  </a:lnTo>
                  <a:lnTo>
                    <a:pt x="2257144" y="465590"/>
                  </a:lnTo>
                  <a:lnTo>
                    <a:pt x="2260627" y="464980"/>
                  </a:lnTo>
                  <a:lnTo>
                    <a:pt x="2264110" y="464371"/>
                  </a:lnTo>
                  <a:lnTo>
                    <a:pt x="2267593" y="463761"/>
                  </a:lnTo>
                  <a:lnTo>
                    <a:pt x="2271077" y="464938"/>
                  </a:lnTo>
                  <a:lnTo>
                    <a:pt x="2274560" y="464331"/>
                  </a:lnTo>
                  <a:lnTo>
                    <a:pt x="2278043" y="463725"/>
                  </a:lnTo>
                  <a:lnTo>
                    <a:pt x="2281526" y="463119"/>
                  </a:lnTo>
                  <a:lnTo>
                    <a:pt x="2285010" y="462512"/>
                  </a:lnTo>
                  <a:lnTo>
                    <a:pt x="2288493" y="461907"/>
                  </a:lnTo>
                  <a:lnTo>
                    <a:pt x="2291976" y="461301"/>
                  </a:lnTo>
                  <a:lnTo>
                    <a:pt x="2295459" y="460696"/>
                  </a:lnTo>
                  <a:lnTo>
                    <a:pt x="2298942" y="460091"/>
                  </a:lnTo>
                  <a:lnTo>
                    <a:pt x="2302426" y="459486"/>
                  </a:lnTo>
                  <a:lnTo>
                    <a:pt x="2305909" y="458881"/>
                  </a:lnTo>
                  <a:lnTo>
                    <a:pt x="2309392" y="459047"/>
                  </a:lnTo>
                  <a:lnTo>
                    <a:pt x="2312875" y="458444"/>
                  </a:lnTo>
                  <a:lnTo>
                    <a:pt x="2316359" y="457841"/>
                  </a:lnTo>
                  <a:lnTo>
                    <a:pt x="2319842" y="462076"/>
                  </a:lnTo>
                  <a:lnTo>
                    <a:pt x="2323325" y="461479"/>
                  </a:lnTo>
                  <a:lnTo>
                    <a:pt x="2326808" y="460882"/>
                  </a:lnTo>
                  <a:lnTo>
                    <a:pt x="2330292" y="460537"/>
                  </a:lnTo>
                  <a:lnTo>
                    <a:pt x="2333775" y="459941"/>
                  </a:lnTo>
                  <a:lnTo>
                    <a:pt x="2337258" y="459345"/>
                  </a:lnTo>
                  <a:lnTo>
                    <a:pt x="2340741" y="460516"/>
                  </a:lnTo>
                  <a:lnTo>
                    <a:pt x="2344225" y="459922"/>
                  </a:lnTo>
                  <a:lnTo>
                    <a:pt x="2347708" y="459329"/>
                  </a:lnTo>
                  <a:lnTo>
                    <a:pt x="2351191" y="466181"/>
                  </a:lnTo>
                  <a:lnTo>
                    <a:pt x="2354674" y="465596"/>
                  </a:lnTo>
                  <a:lnTo>
                    <a:pt x="2358158" y="465744"/>
                  </a:lnTo>
                  <a:lnTo>
                    <a:pt x="2361641" y="465161"/>
                  </a:lnTo>
                  <a:lnTo>
                    <a:pt x="2365124" y="464578"/>
                  </a:lnTo>
                  <a:lnTo>
                    <a:pt x="2368607" y="466428"/>
                  </a:lnTo>
                  <a:lnTo>
                    <a:pt x="2372091" y="465848"/>
                  </a:lnTo>
                  <a:lnTo>
                    <a:pt x="2375574" y="465268"/>
                  </a:lnTo>
                  <a:lnTo>
                    <a:pt x="2379057" y="467585"/>
                  </a:lnTo>
                  <a:lnTo>
                    <a:pt x="2382540" y="467008"/>
                  </a:lnTo>
                  <a:lnTo>
                    <a:pt x="2386024" y="466432"/>
                  </a:lnTo>
                  <a:lnTo>
                    <a:pt x="2389507" y="467534"/>
                  </a:lnTo>
                  <a:lnTo>
                    <a:pt x="2392990" y="466960"/>
                  </a:lnTo>
                  <a:lnTo>
                    <a:pt x="2396473" y="466386"/>
                  </a:lnTo>
                  <a:lnTo>
                    <a:pt x="2399957" y="467484"/>
                  </a:lnTo>
                  <a:lnTo>
                    <a:pt x="2403440" y="466912"/>
                  </a:lnTo>
                  <a:lnTo>
                    <a:pt x="2406923" y="471524"/>
                  </a:lnTo>
                  <a:lnTo>
                    <a:pt x="2410406" y="470959"/>
                  </a:lnTo>
                  <a:lnTo>
                    <a:pt x="2413890" y="470394"/>
                  </a:lnTo>
                  <a:lnTo>
                    <a:pt x="2417373" y="470062"/>
                  </a:lnTo>
                  <a:lnTo>
                    <a:pt x="2420856" y="469497"/>
                  </a:lnTo>
                  <a:lnTo>
                    <a:pt x="2424339" y="468933"/>
                  </a:lnTo>
                  <a:lnTo>
                    <a:pt x="2427823" y="468369"/>
                  </a:lnTo>
                  <a:lnTo>
                    <a:pt x="2431306" y="467805"/>
                  </a:lnTo>
                  <a:lnTo>
                    <a:pt x="2434789" y="467241"/>
                  </a:lnTo>
                  <a:lnTo>
                    <a:pt x="2438272" y="468782"/>
                  </a:lnTo>
                  <a:lnTo>
                    <a:pt x="2441756" y="468221"/>
                  </a:lnTo>
                  <a:lnTo>
                    <a:pt x="2445239" y="474776"/>
                  </a:lnTo>
                  <a:lnTo>
                    <a:pt x="2448722" y="474223"/>
                  </a:lnTo>
                  <a:lnTo>
                    <a:pt x="2452205" y="473670"/>
                  </a:lnTo>
                  <a:lnTo>
                    <a:pt x="2455689" y="476938"/>
                  </a:lnTo>
                  <a:lnTo>
                    <a:pt x="2459172" y="476389"/>
                  </a:lnTo>
                  <a:lnTo>
                    <a:pt x="2462655" y="475841"/>
                  </a:lnTo>
                  <a:lnTo>
                    <a:pt x="2466138" y="475293"/>
                  </a:lnTo>
                  <a:lnTo>
                    <a:pt x="2469622" y="474745"/>
                  </a:lnTo>
                  <a:lnTo>
                    <a:pt x="2473105" y="474197"/>
                  </a:lnTo>
                  <a:lnTo>
                    <a:pt x="2476588" y="473874"/>
                  </a:lnTo>
                  <a:lnTo>
                    <a:pt x="2480071" y="473326"/>
                  </a:lnTo>
                  <a:lnTo>
                    <a:pt x="2483555" y="472780"/>
                  </a:lnTo>
                  <a:lnTo>
                    <a:pt x="2487038" y="472682"/>
                  </a:lnTo>
                  <a:lnTo>
                    <a:pt x="2490521" y="472136"/>
                  </a:lnTo>
                  <a:lnTo>
                    <a:pt x="2494004" y="471814"/>
                  </a:lnTo>
                  <a:lnTo>
                    <a:pt x="2497488" y="471269"/>
                  </a:lnTo>
                  <a:lnTo>
                    <a:pt x="2500971" y="470724"/>
                  </a:lnTo>
                  <a:lnTo>
                    <a:pt x="2504454" y="470853"/>
                  </a:lnTo>
                  <a:lnTo>
                    <a:pt x="2507937" y="470309"/>
                  </a:lnTo>
                  <a:lnTo>
                    <a:pt x="2511421" y="469765"/>
                  </a:lnTo>
                  <a:lnTo>
                    <a:pt x="2514904" y="471016"/>
                  </a:lnTo>
                  <a:lnTo>
                    <a:pt x="2518387" y="470474"/>
                  </a:lnTo>
                  <a:lnTo>
                    <a:pt x="2521870" y="469932"/>
                  </a:lnTo>
                  <a:lnTo>
                    <a:pt x="2525354" y="471399"/>
                  </a:lnTo>
                  <a:lnTo>
                    <a:pt x="2528837" y="470860"/>
                  </a:lnTo>
                  <a:lnTo>
                    <a:pt x="2532320" y="470321"/>
                  </a:lnTo>
                  <a:lnTo>
                    <a:pt x="2535803" y="471115"/>
                  </a:lnTo>
                  <a:lnTo>
                    <a:pt x="2539287" y="470578"/>
                  </a:lnTo>
                  <a:lnTo>
                    <a:pt x="2542770" y="471589"/>
                  </a:lnTo>
                  <a:lnTo>
                    <a:pt x="2546253" y="471054"/>
                  </a:lnTo>
                  <a:lnTo>
                    <a:pt x="2549736" y="470519"/>
                  </a:lnTo>
                  <a:lnTo>
                    <a:pt x="2553220" y="471965"/>
                  </a:lnTo>
                  <a:lnTo>
                    <a:pt x="2556703" y="471432"/>
                  </a:lnTo>
                  <a:lnTo>
                    <a:pt x="2560186" y="470900"/>
                  </a:lnTo>
                  <a:lnTo>
                    <a:pt x="2563669" y="472990"/>
                  </a:lnTo>
                  <a:lnTo>
                    <a:pt x="2567153" y="472460"/>
                  </a:lnTo>
                  <a:lnTo>
                    <a:pt x="2570636" y="471931"/>
                  </a:lnTo>
                  <a:lnTo>
                    <a:pt x="2574119" y="471837"/>
                  </a:lnTo>
                  <a:lnTo>
                    <a:pt x="2577602" y="471309"/>
                  </a:lnTo>
                  <a:lnTo>
                    <a:pt x="2581085" y="474026"/>
                  </a:lnTo>
                  <a:lnTo>
                    <a:pt x="2584569" y="473501"/>
                  </a:lnTo>
                  <a:lnTo>
                    <a:pt x="2588052" y="472976"/>
                  </a:lnTo>
                  <a:lnTo>
                    <a:pt x="2591535" y="473955"/>
                  </a:lnTo>
                  <a:lnTo>
                    <a:pt x="2595018" y="473432"/>
                  </a:lnTo>
                  <a:lnTo>
                    <a:pt x="2598502" y="472909"/>
                  </a:lnTo>
                  <a:lnTo>
                    <a:pt x="2601985" y="478108"/>
                  </a:lnTo>
                  <a:lnTo>
                    <a:pt x="2605468" y="477592"/>
                  </a:lnTo>
                  <a:lnTo>
                    <a:pt x="2608951" y="477075"/>
                  </a:lnTo>
                  <a:lnTo>
                    <a:pt x="2612435" y="477605"/>
                  </a:lnTo>
                  <a:lnTo>
                    <a:pt x="2615918" y="477090"/>
                  </a:lnTo>
                  <a:lnTo>
                    <a:pt x="2619401" y="476576"/>
                  </a:lnTo>
                  <a:lnTo>
                    <a:pt x="2622884" y="483070"/>
                  </a:lnTo>
                  <a:lnTo>
                    <a:pt x="2626368" y="482562"/>
                  </a:lnTo>
                  <a:lnTo>
                    <a:pt x="2629851" y="482055"/>
                  </a:lnTo>
                  <a:lnTo>
                    <a:pt x="2633334" y="481548"/>
                  </a:lnTo>
                  <a:lnTo>
                    <a:pt x="2636817" y="481041"/>
                  </a:lnTo>
                  <a:lnTo>
                    <a:pt x="2640301" y="480534"/>
                  </a:lnTo>
                  <a:lnTo>
                    <a:pt x="2643784" y="480027"/>
                  </a:lnTo>
                  <a:lnTo>
                    <a:pt x="2647267" y="479521"/>
                  </a:lnTo>
                  <a:lnTo>
                    <a:pt x="2650750" y="481859"/>
                  </a:lnTo>
                  <a:lnTo>
                    <a:pt x="2654234" y="481355"/>
                  </a:lnTo>
                  <a:lnTo>
                    <a:pt x="2657717" y="480852"/>
                  </a:lnTo>
                  <a:lnTo>
                    <a:pt x="2661200" y="480349"/>
                  </a:lnTo>
                  <a:lnTo>
                    <a:pt x="2664683" y="479846"/>
                  </a:lnTo>
                  <a:lnTo>
                    <a:pt x="2668167" y="479343"/>
                  </a:lnTo>
                  <a:lnTo>
                    <a:pt x="2671650" y="479449"/>
                  </a:lnTo>
                  <a:lnTo>
                    <a:pt x="2675133" y="478947"/>
                  </a:lnTo>
                  <a:lnTo>
                    <a:pt x="2678616" y="478648"/>
                  </a:lnTo>
                  <a:lnTo>
                    <a:pt x="2682100" y="478147"/>
                  </a:lnTo>
                  <a:lnTo>
                    <a:pt x="2685583" y="477646"/>
                  </a:lnTo>
                  <a:lnTo>
                    <a:pt x="2689066" y="477551"/>
                  </a:lnTo>
                  <a:lnTo>
                    <a:pt x="2692549" y="477051"/>
                  </a:lnTo>
                  <a:lnTo>
                    <a:pt x="2696033" y="476551"/>
                  </a:lnTo>
                  <a:lnTo>
                    <a:pt x="2699516" y="478681"/>
                  </a:lnTo>
                  <a:lnTo>
                    <a:pt x="2702999" y="478183"/>
                  </a:lnTo>
                  <a:lnTo>
                    <a:pt x="2706482" y="477686"/>
                  </a:lnTo>
                  <a:lnTo>
                    <a:pt x="2709966" y="478797"/>
                  </a:lnTo>
                  <a:lnTo>
                    <a:pt x="2713449" y="478301"/>
                  </a:lnTo>
                  <a:lnTo>
                    <a:pt x="2716932" y="479604"/>
                  </a:lnTo>
                  <a:lnTo>
                    <a:pt x="2720415" y="479111"/>
                  </a:lnTo>
                  <a:lnTo>
                    <a:pt x="2723899" y="478618"/>
                  </a:lnTo>
                  <a:lnTo>
                    <a:pt x="2727382" y="478723"/>
                  </a:lnTo>
                  <a:lnTo>
                    <a:pt x="2730865" y="478231"/>
                  </a:lnTo>
                  <a:lnTo>
                    <a:pt x="2734348" y="477738"/>
                  </a:lnTo>
                  <a:lnTo>
                    <a:pt x="2737832" y="480220"/>
                  </a:lnTo>
                  <a:lnTo>
                    <a:pt x="2741315" y="479731"/>
                  </a:lnTo>
                  <a:lnTo>
                    <a:pt x="2744798" y="479242"/>
                  </a:lnTo>
                  <a:lnTo>
                    <a:pt x="2748281" y="479542"/>
                  </a:lnTo>
                  <a:lnTo>
                    <a:pt x="2751765" y="479055"/>
                  </a:lnTo>
                  <a:lnTo>
                    <a:pt x="2755248" y="478567"/>
                  </a:lnTo>
                  <a:lnTo>
                    <a:pt x="2758731" y="478080"/>
                  </a:lnTo>
                  <a:lnTo>
                    <a:pt x="2762214" y="477592"/>
                  </a:lnTo>
                  <a:lnTo>
                    <a:pt x="2765698" y="489219"/>
                  </a:lnTo>
                  <a:lnTo>
                    <a:pt x="2769181" y="488744"/>
                  </a:lnTo>
                  <a:lnTo>
                    <a:pt x="2772664" y="488269"/>
                  </a:lnTo>
                  <a:lnTo>
                    <a:pt x="2776147" y="491512"/>
                  </a:lnTo>
                  <a:lnTo>
                    <a:pt x="2779631" y="491041"/>
                  </a:lnTo>
                  <a:lnTo>
                    <a:pt x="2783114" y="490569"/>
                  </a:lnTo>
                  <a:lnTo>
                    <a:pt x="2786597" y="492671"/>
                  </a:lnTo>
                  <a:lnTo>
                    <a:pt x="2790080" y="492202"/>
                  </a:lnTo>
                  <a:lnTo>
                    <a:pt x="2793564" y="491734"/>
                  </a:lnTo>
                  <a:lnTo>
                    <a:pt x="2797047" y="493452"/>
                  </a:lnTo>
                  <a:lnTo>
                    <a:pt x="2800530" y="492986"/>
                  </a:lnTo>
                  <a:lnTo>
                    <a:pt x="2804013" y="492520"/>
                  </a:lnTo>
                  <a:lnTo>
                    <a:pt x="2807497" y="492599"/>
                  </a:lnTo>
                  <a:lnTo>
                    <a:pt x="2810980" y="492134"/>
                  </a:lnTo>
                  <a:lnTo>
                    <a:pt x="2814463" y="493478"/>
                  </a:lnTo>
                  <a:lnTo>
                    <a:pt x="2817946" y="493015"/>
                  </a:lnTo>
                  <a:lnTo>
                    <a:pt x="2821430" y="492551"/>
                  </a:lnTo>
                  <a:lnTo>
                    <a:pt x="2824913" y="492990"/>
                  </a:lnTo>
                  <a:lnTo>
                    <a:pt x="2828396" y="492528"/>
                  </a:lnTo>
                  <a:lnTo>
                    <a:pt x="2831879" y="492066"/>
                  </a:lnTo>
                  <a:lnTo>
                    <a:pt x="2835363" y="496244"/>
                  </a:lnTo>
                  <a:lnTo>
                    <a:pt x="2838846" y="495787"/>
                  </a:lnTo>
                  <a:lnTo>
                    <a:pt x="2842329" y="495330"/>
                  </a:lnTo>
                  <a:lnTo>
                    <a:pt x="2845812" y="494873"/>
                  </a:lnTo>
                  <a:lnTo>
                    <a:pt x="2849296" y="494416"/>
                  </a:lnTo>
                  <a:lnTo>
                    <a:pt x="2852779" y="496428"/>
                  </a:lnTo>
                  <a:lnTo>
                    <a:pt x="2856262" y="495973"/>
                  </a:lnTo>
                  <a:lnTo>
                    <a:pt x="2859745" y="495519"/>
                  </a:lnTo>
                  <a:lnTo>
                    <a:pt x="2863229" y="499931"/>
                  </a:lnTo>
                  <a:lnTo>
                    <a:pt x="2866712" y="499481"/>
                  </a:lnTo>
                  <a:lnTo>
                    <a:pt x="2870195" y="499032"/>
                  </a:lnTo>
                  <a:lnTo>
                    <a:pt x="2873678" y="504024"/>
                  </a:lnTo>
                  <a:lnTo>
                    <a:pt x="2877161" y="503580"/>
                  </a:lnTo>
                  <a:lnTo>
                    <a:pt x="2880645" y="503136"/>
                  </a:lnTo>
                  <a:lnTo>
                    <a:pt x="2884128" y="504536"/>
                  </a:lnTo>
                  <a:lnTo>
                    <a:pt x="2887611" y="504094"/>
                  </a:lnTo>
                  <a:lnTo>
                    <a:pt x="2891094" y="503652"/>
                  </a:lnTo>
                  <a:lnTo>
                    <a:pt x="2894578" y="503210"/>
                  </a:lnTo>
                  <a:lnTo>
                    <a:pt x="2898061" y="502768"/>
                  </a:lnTo>
                  <a:lnTo>
                    <a:pt x="2901544" y="503996"/>
                  </a:lnTo>
                  <a:lnTo>
                    <a:pt x="2905027" y="503556"/>
                  </a:lnTo>
                  <a:lnTo>
                    <a:pt x="2908511" y="503117"/>
                  </a:lnTo>
                  <a:lnTo>
                    <a:pt x="2911994" y="503177"/>
                  </a:lnTo>
                  <a:lnTo>
                    <a:pt x="2915477" y="502738"/>
                  </a:lnTo>
                  <a:lnTo>
                    <a:pt x="2918960" y="502299"/>
                  </a:lnTo>
                  <a:lnTo>
                    <a:pt x="2922444" y="506152"/>
                  </a:lnTo>
                  <a:lnTo>
                    <a:pt x="2925927" y="505717"/>
                  </a:lnTo>
                  <a:lnTo>
                    <a:pt x="2929410" y="505282"/>
                  </a:lnTo>
                  <a:lnTo>
                    <a:pt x="2932893" y="505339"/>
                  </a:lnTo>
                  <a:lnTo>
                    <a:pt x="2936377" y="504905"/>
                  </a:lnTo>
                  <a:lnTo>
                    <a:pt x="2939860" y="504471"/>
                  </a:lnTo>
                  <a:lnTo>
                    <a:pt x="2943343" y="512230"/>
                  </a:lnTo>
                  <a:lnTo>
                    <a:pt x="2946826" y="511804"/>
                  </a:lnTo>
                  <a:lnTo>
                    <a:pt x="2950310" y="511535"/>
                  </a:lnTo>
                  <a:lnTo>
                    <a:pt x="2953793" y="511109"/>
                  </a:lnTo>
                  <a:lnTo>
                    <a:pt x="2957276" y="510684"/>
                  </a:lnTo>
                  <a:lnTo>
                    <a:pt x="2960759" y="510890"/>
                  </a:lnTo>
                  <a:lnTo>
                    <a:pt x="2964243" y="510465"/>
                  </a:lnTo>
                  <a:lnTo>
                    <a:pt x="2967726" y="510040"/>
                  </a:lnTo>
                  <a:lnTo>
                    <a:pt x="2971209" y="510876"/>
                  </a:lnTo>
                  <a:lnTo>
                    <a:pt x="2974692" y="510452"/>
                  </a:lnTo>
                  <a:lnTo>
                    <a:pt x="2978176" y="510029"/>
                  </a:lnTo>
                  <a:lnTo>
                    <a:pt x="2981659" y="513659"/>
                  </a:lnTo>
                  <a:lnTo>
                    <a:pt x="2985142" y="513240"/>
                  </a:lnTo>
                  <a:lnTo>
                    <a:pt x="2988625" y="514054"/>
                  </a:lnTo>
                  <a:lnTo>
                    <a:pt x="2992109" y="513636"/>
                  </a:lnTo>
                  <a:lnTo>
                    <a:pt x="2995592" y="513218"/>
                  </a:lnTo>
                  <a:lnTo>
                    <a:pt x="2999075" y="513569"/>
                  </a:lnTo>
                  <a:lnTo>
                    <a:pt x="3002558" y="513152"/>
                  </a:lnTo>
                  <a:lnTo>
                    <a:pt x="3006042" y="512735"/>
                  </a:lnTo>
                  <a:lnTo>
                    <a:pt x="3009525" y="517636"/>
                  </a:lnTo>
                  <a:lnTo>
                    <a:pt x="3013008" y="517224"/>
                  </a:lnTo>
                  <a:lnTo>
                    <a:pt x="3016491" y="516813"/>
                  </a:lnTo>
                  <a:lnTo>
                    <a:pt x="3019975" y="517451"/>
                  </a:lnTo>
                  <a:lnTo>
                    <a:pt x="3023458" y="517040"/>
                  </a:lnTo>
                  <a:lnTo>
                    <a:pt x="3026941" y="516629"/>
                  </a:lnTo>
                  <a:lnTo>
                    <a:pt x="3030424" y="517415"/>
                  </a:lnTo>
                  <a:lnTo>
                    <a:pt x="3033908" y="517006"/>
                  </a:lnTo>
                  <a:lnTo>
                    <a:pt x="3037391" y="520149"/>
                  </a:lnTo>
                  <a:lnTo>
                    <a:pt x="3040874" y="519743"/>
                  </a:lnTo>
                  <a:lnTo>
                    <a:pt x="3044357" y="519337"/>
                  </a:lnTo>
                  <a:lnTo>
                    <a:pt x="3047841" y="519666"/>
                  </a:lnTo>
                  <a:lnTo>
                    <a:pt x="3051324" y="519261"/>
                  </a:lnTo>
                  <a:lnTo>
                    <a:pt x="3054807" y="518856"/>
                  </a:lnTo>
                  <a:lnTo>
                    <a:pt x="3058290" y="522092"/>
                  </a:lnTo>
                  <a:lnTo>
                    <a:pt x="3061774" y="521691"/>
                  </a:lnTo>
                  <a:lnTo>
                    <a:pt x="3065257" y="521289"/>
                  </a:lnTo>
                  <a:lnTo>
                    <a:pt x="3068740" y="521177"/>
                  </a:lnTo>
                  <a:lnTo>
                    <a:pt x="3072223" y="520776"/>
                  </a:lnTo>
                  <a:lnTo>
                    <a:pt x="3075707" y="520375"/>
                  </a:lnTo>
                  <a:lnTo>
                    <a:pt x="3079190" y="524840"/>
                  </a:lnTo>
                  <a:lnTo>
                    <a:pt x="3082673" y="524444"/>
                  </a:lnTo>
                  <a:lnTo>
                    <a:pt x="3086156" y="530593"/>
                  </a:lnTo>
                  <a:lnTo>
                    <a:pt x="3089640" y="530203"/>
                  </a:lnTo>
                  <a:lnTo>
                    <a:pt x="3093123" y="529813"/>
                  </a:lnTo>
                  <a:lnTo>
                    <a:pt x="3096606" y="531335"/>
                  </a:lnTo>
                  <a:lnTo>
                    <a:pt x="3100089" y="530947"/>
                  </a:lnTo>
                  <a:lnTo>
                    <a:pt x="3103573" y="530559"/>
                  </a:lnTo>
                  <a:lnTo>
                    <a:pt x="3107056" y="534485"/>
                  </a:lnTo>
                  <a:lnTo>
                    <a:pt x="3110539" y="534101"/>
                  </a:lnTo>
                  <a:lnTo>
                    <a:pt x="3114022" y="533716"/>
                  </a:lnTo>
                  <a:lnTo>
                    <a:pt x="3117506" y="533332"/>
                  </a:lnTo>
                  <a:lnTo>
                    <a:pt x="3120989" y="532948"/>
                  </a:lnTo>
                  <a:lnTo>
                    <a:pt x="3124472" y="534164"/>
                  </a:lnTo>
                  <a:lnTo>
                    <a:pt x="3127955" y="533782"/>
                  </a:lnTo>
                  <a:lnTo>
                    <a:pt x="3131439" y="533399"/>
                  </a:lnTo>
                  <a:lnTo>
                    <a:pt x="3134922" y="533416"/>
                  </a:lnTo>
                  <a:lnTo>
                    <a:pt x="3138405" y="533034"/>
                  </a:lnTo>
                  <a:lnTo>
                    <a:pt x="3141888" y="532652"/>
                  </a:lnTo>
                  <a:lnTo>
                    <a:pt x="3145372" y="533068"/>
                  </a:lnTo>
                  <a:lnTo>
                    <a:pt x="3148855" y="532687"/>
                  </a:lnTo>
                  <a:lnTo>
                    <a:pt x="3152338" y="532306"/>
                  </a:lnTo>
                  <a:lnTo>
                    <a:pt x="3155821" y="531926"/>
                  </a:lnTo>
                  <a:lnTo>
                    <a:pt x="3159304" y="531545"/>
                  </a:lnTo>
                  <a:lnTo>
                    <a:pt x="3162788" y="531164"/>
                  </a:lnTo>
                  <a:lnTo>
                    <a:pt x="3166271" y="532642"/>
                  </a:lnTo>
                  <a:lnTo>
                    <a:pt x="3169754" y="532263"/>
                  </a:lnTo>
                  <a:lnTo>
                    <a:pt x="3173237" y="533597"/>
                  </a:lnTo>
                  <a:lnTo>
                    <a:pt x="3176721" y="533220"/>
                  </a:lnTo>
                  <a:lnTo>
                    <a:pt x="3180204" y="532843"/>
                  </a:lnTo>
                  <a:lnTo>
                    <a:pt x="3183687" y="532729"/>
                  </a:lnTo>
                  <a:lnTo>
                    <a:pt x="3187170" y="532352"/>
                  </a:lnTo>
                  <a:lnTo>
                    <a:pt x="3190654" y="531975"/>
                  </a:lnTo>
                  <a:lnTo>
                    <a:pt x="3194137" y="532125"/>
                  </a:lnTo>
                  <a:lnTo>
                    <a:pt x="3197620" y="531749"/>
                  </a:lnTo>
                  <a:lnTo>
                    <a:pt x="3201103" y="531373"/>
                  </a:lnTo>
                  <a:lnTo>
                    <a:pt x="3204587" y="531654"/>
                  </a:lnTo>
                  <a:lnTo>
                    <a:pt x="3208070" y="531279"/>
                  </a:lnTo>
                  <a:lnTo>
                    <a:pt x="3211553" y="530904"/>
                  </a:lnTo>
                  <a:lnTo>
                    <a:pt x="3215036" y="533531"/>
                  </a:lnTo>
                  <a:lnTo>
                    <a:pt x="3218520" y="533159"/>
                  </a:lnTo>
                  <a:lnTo>
                    <a:pt x="3222003" y="533821"/>
                  </a:lnTo>
                  <a:lnTo>
                    <a:pt x="3225486" y="533450"/>
                  </a:lnTo>
                  <a:lnTo>
                    <a:pt x="3228969" y="533079"/>
                  </a:lnTo>
                  <a:lnTo>
                    <a:pt x="3232453" y="532966"/>
                  </a:lnTo>
                  <a:lnTo>
                    <a:pt x="3235936" y="532596"/>
                  </a:lnTo>
                  <a:lnTo>
                    <a:pt x="3239419" y="532225"/>
                  </a:lnTo>
                  <a:lnTo>
                    <a:pt x="3242902" y="532888"/>
                  </a:lnTo>
                  <a:lnTo>
                    <a:pt x="3246386" y="532518"/>
                  </a:lnTo>
                  <a:lnTo>
                    <a:pt x="3249869" y="532148"/>
                  </a:lnTo>
                  <a:lnTo>
                    <a:pt x="3253352" y="532295"/>
                  </a:lnTo>
                  <a:lnTo>
                    <a:pt x="3256835" y="531926"/>
                  </a:lnTo>
                  <a:lnTo>
                    <a:pt x="3260319" y="533099"/>
                  </a:lnTo>
                  <a:lnTo>
                    <a:pt x="3263802" y="532731"/>
                  </a:lnTo>
                  <a:lnTo>
                    <a:pt x="3267285" y="532364"/>
                  </a:lnTo>
                  <a:lnTo>
                    <a:pt x="3270768" y="535430"/>
                  </a:lnTo>
                  <a:lnTo>
                    <a:pt x="3274252" y="535066"/>
                  </a:lnTo>
                  <a:lnTo>
                    <a:pt x="3277735" y="534702"/>
                  </a:lnTo>
                  <a:lnTo>
                    <a:pt x="3281218" y="537346"/>
                  </a:lnTo>
                  <a:lnTo>
                    <a:pt x="3284701" y="536985"/>
                  </a:lnTo>
                  <a:lnTo>
                    <a:pt x="3288185" y="536623"/>
                  </a:lnTo>
                  <a:lnTo>
                    <a:pt x="3291668" y="539231"/>
                  </a:lnTo>
                  <a:lnTo>
                    <a:pt x="3295151" y="538873"/>
                  </a:lnTo>
                  <a:lnTo>
                    <a:pt x="3298634" y="538514"/>
                  </a:lnTo>
                  <a:lnTo>
                    <a:pt x="3302118" y="538647"/>
                  </a:lnTo>
                  <a:lnTo>
                    <a:pt x="3305601" y="538288"/>
                  </a:lnTo>
                  <a:lnTo>
                    <a:pt x="3309084" y="538544"/>
                  </a:lnTo>
                  <a:lnTo>
                    <a:pt x="3312567" y="538186"/>
                  </a:lnTo>
                  <a:lnTo>
                    <a:pt x="3316051" y="537829"/>
                  </a:lnTo>
                  <a:lnTo>
                    <a:pt x="3319534" y="537962"/>
                  </a:lnTo>
                  <a:lnTo>
                    <a:pt x="3323017" y="537605"/>
                  </a:lnTo>
                  <a:lnTo>
                    <a:pt x="3326500" y="537248"/>
                  </a:lnTo>
                  <a:lnTo>
                    <a:pt x="3329984" y="537260"/>
                  </a:lnTo>
                  <a:lnTo>
                    <a:pt x="3333467" y="536903"/>
                  </a:lnTo>
                  <a:lnTo>
                    <a:pt x="3336950" y="536547"/>
                  </a:lnTo>
                  <a:lnTo>
                    <a:pt x="3340433" y="538026"/>
                  </a:lnTo>
                  <a:lnTo>
                    <a:pt x="3343917" y="537671"/>
                  </a:lnTo>
                  <a:lnTo>
                    <a:pt x="3347400" y="537316"/>
                  </a:lnTo>
                  <a:lnTo>
                    <a:pt x="3350883" y="537206"/>
                  </a:lnTo>
                  <a:lnTo>
                    <a:pt x="3354366" y="536852"/>
                  </a:lnTo>
                  <a:lnTo>
                    <a:pt x="3357850" y="536985"/>
                  </a:lnTo>
                  <a:lnTo>
                    <a:pt x="3361333" y="536631"/>
                  </a:lnTo>
                  <a:lnTo>
                    <a:pt x="3364816" y="536278"/>
                  </a:lnTo>
                  <a:lnTo>
                    <a:pt x="3368299" y="540270"/>
                  </a:lnTo>
                  <a:lnTo>
                    <a:pt x="3371783" y="539920"/>
                  </a:lnTo>
                  <a:lnTo>
                    <a:pt x="3375266" y="539570"/>
                  </a:lnTo>
                  <a:lnTo>
                    <a:pt x="3378749" y="546496"/>
                  </a:lnTo>
                  <a:lnTo>
                    <a:pt x="3382232" y="546152"/>
                  </a:lnTo>
                  <a:lnTo>
                    <a:pt x="3385716" y="545808"/>
                  </a:lnTo>
                  <a:lnTo>
                    <a:pt x="3389199" y="545925"/>
                  </a:lnTo>
                  <a:lnTo>
                    <a:pt x="3392682" y="545582"/>
                  </a:lnTo>
                  <a:lnTo>
                    <a:pt x="3396165" y="546044"/>
                  </a:lnTo>
                  <a:lnTo>
                    <a:pt x="3399649" y="545702"/>
                  </a:lnTo>
                  <a:lnTo>
                    <a:pt x="3403132" y="545359"/>
                  </a:lnTo>
                  <a:lnTo>
                    <a:pt x="3406615" y="545591"/>
                  </a:lnTo>
                  <a:lnTo>
                    <a:pt x="3410098" y="545250"/>
                  </a:lnTo>
                  <a:lnTo>
                    <a:pt x="3413582" y="544908"/>
                  </a:lnTo>
                  <a:lnTo>
                    <a:pt x="3417065" y="554202"/>
                  </a:lnTo>
                  <a:lnTo>
                    <a:pt x="3420548" y="553868"/>
                  </a:lnTo>
                  <a:lnTo>
                    <a:pt x="3424031" y="553534"/>
                  </a:lnTo>
                  <a:lnTo>
                    <a:pt x="3427515" y="554292"/>
                  </a:lnTo>
                  <a:lnTo>
                    <a:pt x="3430998" y="553959"/>
                  </a:lnTo>
                  <a:lnTo>
                    <a:pt x="3434481" y="553626"/>
                  </a:lnTo>
                  <a:lnTo>
                    <a:pt x="3437964" y="559932"/>
                  </a:lnTo>
                  <a:lnTo>
                    <a:pt x="3441447" y="559605"/>
                  </a:lnTo>
                  <a:lnTo>
                    <a:pt x="3444931" y="560642"/>
                  </a:lnTo>
                  <a:lnTo>
                    <a:pt x="3448414" y="560316"/>
                  </a:lnTo>
                  <a:lnTo>
                    <a:pt x="3451897" y="559990"/>
                  </a:lnTo>
                  <a:lnTo>
                    <a:pt x="3455380" y="562882"/>
                  </a:lnTo>
                  <a:lnTo>
                    <a:pt x="3458864" y="562559"/>
                  </a:lnTo>
                  <a:lnTo>
                    <a:pt x="3462347" y="562236"/>
                  </a:lnTo>
                  <a:lnTo>
                    <a:pt x="3465830" y="565285"/>
                  </a:lnTo>
                  <a:lnTo>
                    <a:pt x="3469313" y="564964"/>
                  </a:lnTo>
                  <a:lnTo>
                    <a:pt x="3472797" y="564644"/>
                  </a:lnTo>
                  <a:lnTo>
                    <a:pt x="3476280" y="564324"/>
                  </a:lnTo>
                  <a:lnTo>
                    <a:pt x="3479763" y="564004"/>
                  </a:lnTo>
                  <a:lnTo>
                    <a:pt x="3483246" y="563684"/>
                  </a:lnTo>
                  <a:lnTo>
                    <a:pt x="3483246" y="563786"/>
                  </a:lnTo>
                  <a:lnTo>
                    <a:pt x="3483246" y="563887"/>
                  </a:lnTo>
                  <a:lnTo>
                    <a:pt x="3483246" y="563989"/>
                  </a:lnTo>
                  <a:lnTo>
                    <a:pt x="3483246" y="564090"/>
                  </a:lnTo>
                  <a:lnTo>
                    <a:pt x="3483246" y="564191"/>
                  </a:lnTo>
                  <a:lnTo>
                    <a:pt x="3483246" y="564293"/>
                  </a:lnTo>
                  <a:lnTo>
                    <a:pt x="3483246" y="564394"/>
                  </a:lnTo>
                  <a:lnTo>
                    <a:pt x="3483246" y="564495"/>
                  </a:lnTo>
                  <a:lnTo>
                    <a:pt x="3483246" y="564596"/>
                  </a:lnTo>
                  <a:lnTo>
                    <a:pt x="3483246" y="564697"/>
                  </a:lnTo>
                  <a:lnTo>
                    <a:pt x="3483246" y="564798"/>
                  </a:lnTo>
                  <a:lnTo>
                    <a:pt x="3483246" y="564899"/>
                  </a:lnTo>
                  <a:lnTo>
                    <a:pt x="3483246" y="565000"/>
                  </a:lnTo>
                  <a:lnTo>
                    <a:pt x="3483246" y="565101"/>
                  </a:lnTo>
                  <a:lnTo>
                    <a:pt x="3483246" y="565202"/>
                  </a:lnTo>
                  <a:lnTo>
                    <a:pt x="3483246" y="565302"/>
                  </a:lnTo>
                  <a:lnTo>
                    <a:pt x="3483246" y="565403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9731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6769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AUC:0.21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AUC:0.146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AUC:0.115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AUC:0.154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AUC:0.138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AUC:0.142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651135" y="1642634"/>
              <a:ext cx="596398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Serum Creatinine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280021"/>
              <a:ext cx="3483246" cy="272045"/>
            </a:xfrm>
            <a:custGeom>
              <a:avLst/>
              <a:gdLst/>
              <a:ahLst/>
              <a:cxnLst/>
              <a:rect l="0" t="0" r="0" b="0"/>
              <a:pathLst>
                <a:path w="3483246" h="272045">
                  <a:moveTo>
                    <a:pt x="0" y="272045"/>
                  </a:moveTo>
                  <a:lnTo>
                    <a:pt x="3483" y="236679"/>
                  </a:lnTo>
                  <a:lnTo>
                    <a:pt x="6966" y="202720"/>
                  </a:lnTo>
                  <a:lnTo>
                    <a:pt x="10449" y="170087"/>
                  </a:lnTo>
                  <a:lnTo>
                    <a:pt x="13932" y="138704"/>
                  </a:lnTo>
                  <a:lnTo>
                    <a:pt x="17416" y="108499"/>
                  </a:lnTo>
                  <a:lnTo>
                    <a:pt x="20899" y="79407"/>
                  </a:lnTo>
                  <a:lnTo>
                    <a:pt x="24382" y="51369"/>
                  </a:lnTo>
                  <a:lnTo>
                    <a:pt x="27865" y="24328"/>
                  </a:lnTo>
                  <a:lnTo>
                    <a:pt x="31349" y="110173"/>
                  </a:lnTo>
                  <a:lnTo>
                    <a:pt x="34832" y="94931"/>
                  </a:lnTo>
                  <a:lnTo>
                    <a:pt x="38315" y="80146"/>
                  </a:lnTo>
                  <a:lnTo>
                    <a:pt x="41798" y="65800"/>
                  </a:lnTo>
                  <a:lnTo>
                    <a:pt x="45282" y="51872"/>
                  </a:lnTo>
                  <a:lnTo>
                    <a:pt x="48765" y="38345"/>
                  </a:lnTo>
                  <a:lnTo>
                    <a:pt x="52248" y="25201"/>
                  </a:lnTo>
                  <a:lnTo>
                    <a:pt x="55731" y="12424"/>
                  </a:lnTo>
                  <a:lnTo>
                    <a:pt x="59215" y="0"/>
                  </a:lnTo>
                  <a:lnTo>
                    <a:pt x="62698" y="85228"/>
                  </a:lnTo>
                  <a:lnTo>
                    <a:pt x="66181" y="77744"/>
                  </a:lnTo>
                  <a:lnTo>
                    <a:pt x="69664" y="70476"/>
                  </a:lnTo>
                  <a:lnTo>
                    <a:pt x="73148" y="63416"/>
                  </a:lnTo>
                  <a:lnTo>
                    <a:pt x="76631" y="56554"/>
                  </a:lnTo>
                  <a:lnTo>
                    <a:pt x="80114" y="49883"/>
                  </a:lnTo>
                  <a:lnTo>
                    <a:pt x="83597" y="43394"/>
                  </a:lnTo>
                  <a:lnTo>
                    <a:pt x="87081" y="37080"/>
                  </a:lnTo>
                  <a:lnTo>
                    <a:pt x="90564" y="30934"/>
                  </a:lnTo>
                  <a:lnTo>
                    <a:pt x="94047" y="152000"/>
                  </a:lnTo>
                  <a:lnTo>
                    <a:pt x="97530" y="148186"/>
                  </a:lnTo>
                  <a:lnTo>
                    <a:pt x="101014" y="144411"/>
                  </a:lnTo>
                  <a:lnTo>
                    <a:pt x="104497" y="140674"/>
                  </a:lnTo>
                  <a:lnTo>
                    <a:pt x="107980" y="136974"/>
                  </a:lnTo>
                  <a:lnTo>
                    <a:pt x="111463" y="133311"/>
                  </a:lnTo>
                  <a:lnTo>
                    <a:pt x="114947" y="129685"/>
                  </a:lnTo>
                  <a:lnTo>
                    <a:pt x="118430" y="126094"/>
                  </a:lnTo>
                  <a:lnTo>
                    <a:pt x="121913" y="122538"/>
                  </a:lnTo>
                  <a:lnTo>
                    <a:pt x="125396" y="119017"/>
                  </a:lnTo>
                  <a:lnTo>
                    <a:pt x="128880" y="115530"/>
                  </a:lnTo>
                  <a:lnTo>
                    <a:pt x="132363" y="112077"/>
                  </a:lnTo>
                  <a:lnTo>
                    <a:pt x="135846" y="108657"/>
                  </a:lnTo>
                  <a:lnTo>
                    <a:pt x="139329" y="105270"/>
                  </a:lnTo>
                  <a:lnTo>
                    <a:pt x="142813" y="101915"/>
                  </a:lnTo>
                  <a:lnTo>
                    <a:pt x="146296" y="98593"/>
                  </a:lnTo>
                  <a:lnTo>
                    <a:pt x="149779" y="95301"/>
                  </a:lnTo>
                  <a:lnTo>
                    <a:pt x="153262" y="102506"/>
                  </a:lnTo>
                  <a:lnTo>
                    <a:pt x="156746" y="99322"/>
                  </a:lnTo>
                  <a:lnTo>
                    <a:pt x="160229" y="96162"/>
                  </a:lnTo>
                  <a:lnTo>
                    <a:pt x="163712" y="93026"/>
                  </a:lnTo>
                  <a:lnTo>
                    <a:pt x="167195" y="89914"/>
                  </a:lnTo>
                  <a:lnTo>
                    <a:pt x="170679" y="86826"/>
                  </a:lnTo>
                  <a:lnTo>
                    <a:pt x="174162" y="83761"/>
                  </a:lnTo>
                  <a:lnTo>
                    <a:pt x="177645" y="80719"/>
                  </a:lnTo>
                  <a:lnTo>
                    <a:pt x="181128" y="77701"/>
                  </a:lnTo>
                  <a:lnTo>
                    <a:pt x="184612" y="74704"/>
                  </a:lnTo>
                  <a:lnTo>
                    <a:pt x="188095" y="71730"/>
                  </a:lnTo>
                  <a:lnTo>
                    <a:pt x="191578" y="68778"/>
                  </a:lnTo>
                  <a:lnTo>
                    <a:pt x="195061" y="65848"/>
                  </a:lnTo>
                  <a:lnTo>
                    <a:pt x="198545" y="62940"/>
                  </a:lnTo>
                  <a:lnTo>
                    <a:pt x="202028" y="60053"/>
                  </a:lnTo>
                  <a:lnTo>
                    <a:pt x="205511" y="57187"/>
                  </a:lnTo>
                  <a:lnTo>
                    <a:pt x="208994" y="54342"/>
                  </a:lnTo>
                  <a:lnTo>
                    <a:pt x="212478" y="51518"/>
                  </a:lnTo>
                  <a:lnTo>
                    <a:pt x="215961" y="49605"/>
                  </a:lnTo>
                  <a:lnTo>
                    <a:pt x="219444" y="48322"/>
                  </a:lnTo>
                  <a:lnTo>
                    <a:pt x="222927" y="47065"/>
                  </a:lnTo>
                  <a:lnTo>
                    <a:pt x="226411" y="45832"/>
                  </a:lnTo>
                  <a:lnTo>
                    <a:pt x="229894" y="44624"/>
                  </a:lnTo>
                  <a:lnTo>
                    <a:pt x="233377" y="43440"/>
                  </a:lnTo>
                  <a:lnTo>
                    <a:pt x="236860" y="42279"/>
                  </a:lnTo>
                  <a:lnTo>
                    <a:pt x="240344" y="41140"/>
                  </a:lnTo>
                  <a:lnTo>
                    <a:pt x="243827" y="40022"/>
                  </a:lnTo>
                  <a:lnTo>
                    <a:pt x="247310" y="51356"/>
                  </a:lnTo>
                  <a:lnTo>
                    <a:pt x="250793" y="49834"/>
                  </a:lnTo>
                  <a:lnTo>
                    <a:pt x="254277" y="48334"/>
                  </a:lnTo>
                  <a:lnTo>
                    <a:pt x="257760" y="46854"/>
                  </a:lnTo>
                  <a:lnTo>
                    <a:pt x="261243" y="45395"/>
                  </a:lnTo>
                  <a:lnTo>
                    <a:pt x="264726" y="43956"/>
                  </a:lnTo>
                  <a:lnTo>
                    <a:pt x="268210" y="42537"/>
                  </a:lnTo>
                  <a:lnTo>
                    <a:pt x="271693" y="41137"/>
                  </a:lnTo>
                  <a:lnTo>
                    <a:pt x="275176" y="39808"/>
                  </a:lnTo>
                  <a:lnTo>
                    <a:pt x="278659" y="39420"/>
                  </a:lnTo>
                  <a:lnTo>
                    <a:pt x="282143" y="39041"/>
                  </a:lnTo>
                  <a:lnTo>
                    <a:pt x="285626" y="38670"/>
                  </a:lnTo>
                  <a:lnTo>
                    <a:pt x="289109" y="38307"/>
                  </a:lnTo>
                  <a:lnTo>
                    <a:pt x="292592" y="37951"/>
                  </a:lnTo>
                  <a:lnTo>
                    <a:pt x="296075" y="37602"/>
                  </a:lnTo>
                  <a:lnTo>
                    <a:pt x="299559" y="37261"/>
                  </a:lnTo>
                  <a:lnTo>
                    <a:pt x="303042" y="36927"/>
                  </a:lnTo>
                  <a:lnTo>
                    <a:pt x="306525" y="45513"/>
                  </a:lnTo>
                  <a:lnTo>
                    <a:pt x="310008" y="44285"/>
                  </a:lnTo>
                  <a:lnTo>
                    <a:pt x="313492" y="43072"/>
                  </a:lnTo>
                  <a:lnTo>
                    <a:pt x="316975" y="41873"/>
                  </a:lnTo>
                  <a:lnTo>
                    <a:pt x="320458" y="40687"/>
                  </a:lnTo>
                  <a:lnTo>
                    <a:pt x="323941" y="39515"/>
                  </a:lnTo>
                  <a:lnTo>
                    <a:pt x="327425" y="38357"/>
                  </a:lnTo>
                  <a:lnTo>
                    <a:pt x="330908" y="37212"/>
                  </a:lnTo>
                  <a:lnTo>
                    <a:pt x="334391" y="36080"/>
                  </a:lnTo>
                  <a:lnTo>
                    <a:pt x="337874" y="56426"/>
                  </a:lnTo>
                  <a:lnTo>
                    <a:pt x="341358" y="55721"/>
                  </a:lnTo>
                  <a:lnTo>
                    <a:pt x="344841" y="55027"/>
                  </a:lnTo>
                  <a:lnTo>
                    <a:pt x="348324" y="54342"/>
                  </a:lnTo>
                  <a:lnTo>
                    <a:pt x="351807" y="53666"/>
                  </a:lnTo>
                  <a:lnTo>
                    <a:pt x="355291" y="53000"/>
                  </a:lnTo>
                  <a:lnTo>
                    <a:pt x="358774" y="52342"/>
                  </a:lnTo>
                  <a:lnTo>
                    <a:pt x="362257" y="51693"/>
                  </a:lnTo>
                  <a:lnTo>
                    <a:pt x="365740" y="51053"/>
                  </a:lnTo>
                  <a:lnTo>
                    <a:pt x="369224" y="89837"/>
                  </a:lnTo>
                  <a:lnTo>
                    <a:pt x="372707" y="89200"/>
                  </a:lnTo>
                  <a:lnTo>
                    <a:pt x="376190" y="88572"/>
                  </a:lnTo>
                  <a:lnTo>
                    <a:pt x="379673" y="87950"/>
                  </a:lnTo>
                  <a:lnTo>
                    <a:pt x="383157" y="87336"/>
                  </a:lnTo>
                  <a:lnTo>
                    <a:pt x="386640" y="86729"/>
                  </a:lnTo>
                  <a:lnTo>
                    <a:pt x="390123" y="86129"/>
                  </a:lnTo>
                  <a:lnTo>
                    <a:pt x="393606" y="85535"/>
                  </a:lnTo>
                  <a:lnTo>
                    <a:pt x="397090" y="84949"/>
                  </a:lnTo>
                  <a:lnTo>
                    <a:pt x="400573" y="84792"/>
                  </a:lnTo>
                  <a:lnTo>
                    <a:pt x="404056" y="84653"/>
                  </a:lnTo>
                  <a:lnTo>
                    <a:pt x="407539" y="84516"/>
                  </a:lnTo>
                  <a:lnTo>
                    <a:pt x="411023" y="84381"/>
                  </a:lnTo>
                  <a:lnTo>
                    <a:pt x="414506" y="84248"/>
                  </a:lnTo>
                  <a:lnTo>
                    <a:pt x="417989" y="84118"/>
                  </a:lnTo>
                  <a:lnTo>
                    <a:pt x="421472" y="83989"/>
                  </a:lnTo>
                  <a:lnTo>
                    <a:pt x="424956" y="83862"/>
                  </a:lnTo>
                  <a:lnTo>
                    <a:pt x="428439" y="83769"/>
                  </a:lnTo>
                  <a:lnTo>
                    <a:pt x="431922" y="83810"/>
                  </a:lnTo>
                  <a:lnTo>
                    <a:pt x="435405" y="83850"/>
                  </a:lnTo>
                  <a:lnTo>
                    <a:pt x="438889" y="83890"/>
                  </a:lnTo>
                  <a:lnTo>
                    <a:pt x="442372" y="83929"/>
                  </a:lnTo>
                  <a:lnTo>
                    <a:pt x="445855" y="83967"/>
                  </a:lnTo>
                  <a:lnTo>
                    <a:pt x="449338" y="84005"/>
                  </a:lnTo>
                  <a:lnTo>
                    <a:pt x="452822" y="84042"/>
                  </a:lnTo>
                  <a:lnTo>
                    <a:pt x="456305" y="84079"/>
                  </a:lnTo>
                  <a:lnTo>
                    <a:pt x="459788" y="83775"/>
                  </a:lnTo>
                  <a:lnTo>
                    <a:pt x="463271" y="83006"/>
                  </a:lnTo>
                  <a:lnTo>
                    <a:pt x="466755" y="82243"/>
                  </a:lnTo>
                  <a:lnTo>
                    <a:pt x="470238" y="81486"/>
                  </a:lnTo>
                  <a:lnTo>
                    <a:pt x="473721" y="80733"/>
                  </a:lnTo>
                  <a:lnTo>
                    <a:pt x="477204" y="79986"/>
                  </a:lnTo>
                  <a:lnTo>
                    <a:pt x="480688" y="79243"/>
                  </a:lnTo>
                  <a:lnTo>
                    <a:pt x="484171" y="78506"/>
                  </a:lnTo>
                  <a:lnTo>
                    <a:pt x="487654" y="77774"/>
                  </a:lnTo>
                  <a:lnTo>
                    <a:pt x="491137" y="77046"/>
                  </a:lnTo>
                  <a:lnTo>
                    <a:pt x="494621" y="76324"/>
                  </a:lnTo>
                  <a:lnTo>
                    <a:pt x="498104" y="75606"/>
                  </a:lnTo>
                  <a:lnTo>
                    <a:pt x="501587" y="74893"/>
                  </a:lnTo>
                  <a:lnTo>
                    <a:pt x="505070" y="74185"/>
                  </a:lnTo>
                  <a:lnTo>
                    <a:pt x="508554" y="73482"/>
                  </a:lnTo>
                  <a:lnTo>
                    <a:pt x="512037" y="72783"/>
                  </a:lnTo>
                  <a:lnTo>
                    <a:pt x="515520" y="72089"/>
                  </a:lnTo>
                  <a:lnTo>
                    <a:pt x="519003" y="71400"/>
                  </a:lnTo>
                  <a:lnTo>
                    <a:pt x="522487" y="75206"/>
                  </a:lnTo>
                  <a:lnTo>
                    <a:pt x="525970" y="74340"/>
                  </a:lnTo>
                  <a:lnTo>
                    <a:pt x="529453" y="73479"/>
                  </a:lnTo>
                  <a:lnTo>
                    <a:pt x="532936" y="72621"/>
                  </a:lnTo>
                  <a:lnTo>
                    <a:pt x="536420" y="71767"/>
                  </a:lnTo>
                  <a:lnTo>
                    <a:pt x="539903" y="70918"/>
                  </a:lnTo>
                  <a:lnTo>
                    <a:pt x="543386" y="70071"/>
                  </a:lnTo>
                  <a:lnTo>
                    <a:pt x="546869" y="69229"/>
                  </a:lnTo>
                  <a:lnTo>
                    <a:pt x="550353" y="68390"/>
                  </a:lnTo>
                  <a:lnTo>
                    <a:pt x="553836" y="67555"/>
                  </a:lnTo>
                  <a:lnTo>
                    <a:pt x="557319" y="66724"/>
                  </a:lnTo>
                  <a:lnTo>
                    <a:pt x="560802" y="65897"/>
                  </a:lnTo>
                  <a:lnTo>
                    <a:pt x="564286" y="65073"/>
                  </a:lnTo>
                  <a:lnTo>
                    <a:pt x="567769" y="64252"/>
                  </a:lnTo>
                  <a:lnTo>
                    <a:pt x="571252" y="63436"/>
                  </a:lnTo>
                  <a:lnTo>
                    <a:pt x="574735" y="62622"/>
                  </a:lnTo>
                  <a:lnTo>
                    <a:pt x="578218" y="61813"/>
                  </a:lnTo>
                  <a:lnTo>
                    <a:pt x="581702" y="61007"/>
                  </a:lnTo>
                  <a:lnTo>
                    <a:pt x="585185" y="60204"/>
                  </a:lnTo>
                  <a:lnTo>
                    <a:pt x="588668" y="59405"/>
                  </a:lnTo>
                  <a:lnTo>
                    <a:pt x="592151" y="58609"/>
                  </a:lnTo>
                  <a:lnTo>
                    <a:pt x="595635" y="57817"/>
                  </a:lnTo>
                  <a:lnTo>
                    <a:pt x="599118" y="57028"/>
                  </a:lnTo>
                  <a:lnTo>
                    <a:pt x="602601" y="56243"/>
                  </a:lnTo>
                  <a:lnTo>
                    <a:pt x="606084" y="55461"/>
                  </a:lnTo>
                  <a:lnTo>
                    <a:pt x="609568" y="54682"/>
                  </a:lnTo>
                  <a:lnTo>
                    <a:pt x="613051" y="54146"/>
                  </a:lnTo>
                  <a:lnTo>
                    <a:pt x="616534" y="53800"/>
                  </a:lnTo>
                  <a:lnTo>
                    <a:pt x="620017" y="53457"/>
                  </a:lnTo>
                  <a:lnTo>
                    <a:pt x="623501" y="53117"/>
                  </a:lnTo>
                  <a:lnTo>
                    <a:pt x="626984" y="52779"/>
                  </a:lnTo>
                  <a:lnTo>
                    <a:pt x="630467" y="52444"/>
                  </a:lnTo>
                  <a:lnTo>
                    <a:pt x="633950" y="52112"/>
                  </a:lnTo>
                  <a:lnTo>
                    <a:pt x="637434" y="51782"/>
                  </a:lnTo>
                  <a:lnTo>
                    <a:pt x="640917" y="51455"/>
                  </a:lnTo>
                  <a:lnTo>
                    <a:pt x="644400" y="51131"/>
                  </a:lnTo>
                  <a:lnTo>
                    <a:pt x="647883" y="50809"/>
                  </a:lnTo>
                  <a:lnTo>
                    <a:pt x="651367" y="50489"/>
                  </a:lnTo>
                  <a:lnTo>
                    <a:pt x="654850" y="50172"/>
                  </a:lnTo>
                  <a:lnTo>
                    <a:pt x="658333" y="49858"/>
                  </a:lnTo>
                  <a:lnTo>
                    <a:pt x="661816" y="49546"/>
                  </a:lnTo>
                  <a:lnTo>
                    <a:pt x="665300" y="49236"/>
                  </a:lnTo>
                  <a:lnTo>
                    <a:pt x="668783" y="48929"/>
                  </a:lnTo>
                  <a:lnTo>
                    <a:pt x="672266" y="48634"/>
                  </a:lnTo>
                  <a:lnTo>
                    <a:pt x="675749" y="48886"/>
                  </a:lnTo>
                  <a:lnTo>
                    <a:pt x="679233" y="49134"/>
                  </a:lnTo>
                  <a:lnTo>
                    <a:pt x="682716" y="49379"/>
                  </a:lnTo>
                  <a:lnTo>
                    <a:pt x="686199" y="49621"/>
                  </a:lnTo>
                  <a:lnTo>
                    <a:pt x="689682" y="49861"/>
                  </a:lnTo>
                  <a:lnTo>
                    <a:pt x="693166" y="50097"/>
                  </a:lnTo>
                  <a:lnTo>
                    <a:pt x="696649" y="50331"/>
                  </a:lnTo>
                  <a:lnTo>
                    <a:pt x="700132" y="50561"/>
                  </a:lnTo>
                  <a:lnTo>
                    <a:pt x="703615" y="64422"/>
                  </a:lnTo>
                  <a:lnTo>
                    <a:pt x="707099" y="64130"/>
                  </a:lnTo>
                  <a:lnTo>
                    <a:pt x="710582" y="63841"/>
                  </a:lnTo>
                  <a:lnTo>
                    <a:pt x="714065" y="63553"/>
                  </a:lnTo>
                  <a:lnTo>
                    <a:pt x="717548" y="63268"/>
                  </a:lnTo>
                  <a:lnTo>
                    <a:pt x="721032" y="62984"/>
                  </a:lnTo>
                  <a:lnTo>
                    <a:pt x="724515" y="62703"/>
                  </a:lnTo>
                  <a:lnTo>
                    <a:pt x="727998" y="62423"/>
                  </a:lnTo>
                  <a:lnTo>
                    <a:pt x="731481" y="62145"/>
                  </a:lnTo>
                  <a:lnTo>
                    <a:pt x="734965" y="61869"/>
                  </a:lnTo>
                  <a:lnTo>
                    <a:pt x="738448" y="61595"/>
                  </a:lnTo>
                  <a:lnTo>
                    <a:pt x="741931" y="61323"/>
                  </a:lnTo>
                  <a:lnTo>
                    <a:pt x="745414" y="61053"/>
                  </a:lnTo>
                  <a:lnTo>
                    <a:pt x="748898" y="60785"/>
                  </a:lnTo>
                  <a:lnTo>
                    <a:pt x="752381" y="60518"/>
                  </a:lnTo>
                  <a:lnTo>
                    <a:pt x="755864" y="60254"/>
                  </a:lnTo>
                  <a:lnTo>
                    <a:pt x="759347" y="59991"/>
                  </a:lnTo>
                  <a:lnTo>
                    <a:pt x="762831" y="59729"/>
                  </a:lnTo>
                  <a:lnTo>
                    <a:pt x="766314" y="71869"/>
                  </a:lnTo>
                  <a:lnTo>
                    <a:pt x="769797" y="71232"/>
                  </a:lnTo>
                  <a:lnTo>
                    <a:pt x="773280" y="70597"/>
                  </a:lnTo>
                  <a:lnTo>
                    <a:pt x="776764" y="69963"/>
                  </a:lnTo>
                  <a:lnTo>
                    <a:pt x="780247" y="69331"/>
                  </a:lnTo>
                  <a:lnTo>
                    <a:pt x="783730" y="68701"/>
                  </a:lnTo>
                  <a:lnTo>
                    <a:pt x="787213" y="68072"/>
                  </a:lnTo>
                  <a:lnTo>
                    <a:pt x="790697" y="67445"/>
                  </a:lnTo>
                  <a:lnTo>
                    <a:pt x="794180" y="66820"/>
                  </a:lnTo>
                  <a:lnTo>
                    <a:pt x="797663" y="66197"/>
                  </a:lnTo>
                  <a:lnTo>
                    <a:pt x="801146" y="65575"/>
                  </a:lnTo>
                  <a:lnTo>
                    <a:pt x="804630" y="64955"/>
                  </a:lnTo>
                  <a:lnTo>
                    <a:pt x="808113" y="64336"/>
                  </a:lnTo>
                  <a:lnTo>
                    <a:pt x="811596" y="63719"/>
                  </a:lnTo>
                  <a:lnTo>
                    <a:pt x="815079" y="63104"/>
                  </a:lnTo>
                  <a:lnTo>
                    <a:pt x="818563" y="62491"/>
                  </a:lnTo>
                  <a:lnTo>
                    <a:pt x="822046" y="61879"/>
                  </a:lnTo>
                  <a:lnTo>
                    <a:pt x="825529" y="61268"/>
                  </a:lnTo>
                  <a:lnTo>
                    <a:pt x="829012" y="60660"/>
                  </a:lnTo>
                  <a:lnTo>
                    <a:pt x="832496" y="60053"/>
                  </a:lnTo>
                  <a:lnTo>
                    <a:pt x="835979" y="59447"/>
                  </a:lnTo>
                  <a:lnTo>
                    <a:pt x="839462" y="58843"/>
                  </a:lnTo>
                  <a:lnTo>
                    <a:pt x="842945" y="58241"/>
                  </a:lnTo>
                  <a:lnTo>
                    <a:pt x="846429" y="57640"/>
                  </a:lnTo>
                  <a:lnTo>
                    <a:pt x="849912" y="57041"/>
                  </a:lnTo>
                  <a:lnTo>
                    <a:pt x="853395" y="56443"/>
                  </a:lnTo>
                  <a:lnTo>
                    <a:pt x="856878" y="55847"/>
                  </a:lnTo>
                  <a:lnTo>
                    <a:pt x="860361" y="55253"/>
                  </a:lnTo>
                  <a:lnTo>
                    <a:pt x="863845" y="54660"/>
                  </a:lnTo>
                  <a:lnTo>
                    <a:pt x="867328" y="54069"/>
                  </a:lnTo>
                  <a:lnTo>
                    <a:pt x="870811" y="53479"/>
                  </a:lnTo>
                  <a:lnTo>
                    <a:pt x="874294" y="52891"/>
                  </a:lnTo>
                  <a:lnTo>
                    <a:pt x="877778" y="52304"/>
                  </a:lnTo>
                  <a:lnTo>
                    <a:pt x="881261" y="51719"/>
                  </a:lnTo>
                  <a:lnTo>
                    <a:pt x="884744" y="51135"/>
                  </a:lnTo>
                  <a:lnTo>
                    <a:pt x="888227" y="50553"/>
                  </a:lnTo>
                  <a:lnTo>
                    <a:pt x="891711" y="49973"/>
                  </a:lnTo>
                  <a:lnTo>
                    <a:pt x="895194" y="49393"/>
                  </a:lnTo>
                  <a:lnTo>
                    <a:pt x="898677" y="48816"/>
                  </a:lnTo>
                  <a:lnTo>
                    <a:pt x="902160" y="48240"/>
                  </a:lnTo>
                  <a:lnTo>
                    <a:pt x="905644" y="47665"/>
                  </a:lnTo>
                  <a:lnTo>
                    <a:pt x="909127" y="47092"/>
                  </a:lnTo>
                  <a:lnTo>
                    <a:pt x="912610" y="46520"/>
                  </a:lnTo>
                  <a:lnTo>
                    <a:pt x="916093" y="45950"/>
                  </a:lnTo>
                  <a:lnTo>
                    <a:pt x="919577" y="45982"/>
                  </a:lnTo>
                  <a:lnTo>
                    <a:pt x="923060" y="46125"/>
                  </a:lnTo>
                  <a:lnTo>
                    <a:pt x="926543" y="46267"/>
                  </a:lnTo>
                  <a:lnTo>
                    <a:pt x="930026" y="46408"/>
                  </a:lnTo>
                  <a:lnTo>
                    <a:pt x="933510" y="46548"/>
                  </a:lnTo>
                  <a:lnTo>
                    <a:pt x="936993" y="46686"/>
                  </a:lnTo>
                  <a:lnTo>
                    <a:pt x="940476" y="46824"/>
                  </a:lnTo>
                  <a:lnTo>
                    <a:pt x="943959" y="46960"/>
                  </a:lnTo>
                  <a:lnTo>
                    <a:pt x="947443" y="47106"/>
                  </a:lnTo>
                  <a:lnTo>
                    <a:pt x="950926" y="47399"/>
                  </a:lnTo>
                  <a:lnTo>
                    <a:pt x="954409" y="47689"/>
                  </a:lnTo>
                  <a:lnTo>
                    <a:pt x="957892" y="47976"/>
                  </a:lnTo>
                  <a:lnTo>
                    <a:pt x="961376" y="48261"/>
                  </a:lnTo>
                  <a:lnTo>
                    <a:pt x="964859" y="48543"/>
                  </a:lnTo>
                  <a:lnTo>
                    <a:pt x="968342" y="48822"/>
                  </a:lnTo>
                  <a:lnTo>
                    <a:pt x="971825" y="49098"/>
                  </a:lnTo>
                  <a:lnTo>
                    <a:pt x="975309" y="49371"/>
                  </a:lnTo>
                  <a:lnTo>
                    <a:pt x="978792" y="49416"/>
                  </a:lnTo>
                  <a:lnTo>
                    <a:pt x="982275" y="48928"/>
                  </a:lnTo>
                  <a:lnTo>
                    <a:pt x="985758" y="48442"/>
                  </a:lnTo>
                  <a:lnTo>
                    <a:pt x="989242" y="47957"/>
                  </a:lnTo>
                  <a:lnTo>
                    <a:pt x="992725" y="47473"/>
                  </a:lnTo>
                  <a:lnTo>
                    <a:pt x="996208" y="46991"/>
                  </a:lnTo>
                  <a:lnTo>
                    <a:pt x="999691" y="46509"/>
                  </a:lnTo>
                  <a:lnTo>
                    <a:pt x="1003175" y="46029"/>
                  </a:lnTo>
                  <a:lnTo>
                    <a:pt x="1006658" y="45551"/>
                  </a:lnTo>
                  <a:lnTo>
                    <a:pt x="1010141" y="45074"/>
                  </a:lnTo>
                  <a:lnTo>
                    <a:pt x="1013624" y="44598"/>
                  </a:lnTo>
                  <a:lnTo>
                    <a:pt x="1017108" y="44123"/>
                  </a:lnTo>
                  <a:lnTo>
                    <a:pt x="1020591" y="43649"/>
                  </a:lnTo>
                  <a:lnTo>
                    <a:pt x="1024074" y="43177"/>
                  </a:lnTo>
                  <a:lnTo>
                    <a:pt x="1027557" y="42706"/>
                  </a:lnTo>
                  <a:lnTo>
                    <a:pt x="1031041" y="42236"/>
                  </a:lnTo>
                  <a:lnTo>
                    <a:pt x="1034524" y="41768"/>
                  </a:lnTo>
                  <a:lnTo>
                    <a:pt x="1038007" y="41301"/>
                  </a:lnTo>
                  <a:lnTo>
                    <a:pt x="1041490" y="41157"/>
                  </a:lnTo>
                  <a:lnTo>
                    <a:pt x="1044974" y="41119"/>
                  </a:lnTo>
                  <a:lnTo>
                    <a:pt x="1048457" y="41081"/>
                  </a:lnTo>
                  <a:lnTo>
                    <a:pt x="1051940" y="41043"/>
                  </a:lnTo>
                  <a:lnTo>
                    <a:pt x="1055423" y="41005"/>
                  </a:lnTo>
                  <a:lnTo>
                    <a:pt x="1058907" y="40968"/>
                  </a:lnTo>
                  <a:lnTo>
                    <a:pt x="1062390" y="40930"/>
                  </a:lnTo>
                  <a:lnTo>
                    <a:pt x="1065873" y="40893"/>
                  </a:lnTo>
                  <a:lnTo>
                    <a:pt x="1069356" y="40857"/>
                  </a:lnTo>
                  <a:lnTo>
                    <a:pt x="1072840" y="40820"/>
                  </a:lnTo>
                  <a:lnTo>
                    <a:pt x="1076323" y="40784"/>
                  </a:lnTo>
                  <a:lnTo>
                    <a:pt x="1079806" y="40748"/>
                  </a:lnTo>
                  <a:lnTo>
                    <a:pt x="1083289" y="40712"/>
                  </a:lnTo>
                  <a:lnTo>
                    <a:pt x="1086773" y="40676"/>
                  </a:lnTo>
                  <a:lnTo>
                    <a:pt x="1090256" y="40641"/>
                  </a:lnTo>
                  <a:lnTo>
                    <a:pt x="1093739" y="40605"/>
                  </a:lnTo>
                  <a:lnTo>
                    <a:pt x="1097222" y="40570"/>
                  </a:lnTo>
                  <a:lnTo>
                    <a:pt x="1100706" y="40536"/>
                  </a:lnTo>
                  <a:lnTo>
                    <a:pt x="1104189" y="40501"/>
                  </a:lnTo>
                  <a:lnTo>
                    <a:pt x="1107672" y="40467"/>
                  </a:lnTo>
                  <a:lnTo>
                    <a:pt x="1111155" y="40432"/>
                  </a:lnTo>
                  <a:lnTo>
                    <a:pt x="1114639" y="40398"/>
                  </a:lnTo>
                  <a:lnTo>
                    <a:pt x="1118122" y="40365"/>
                  </a:lnTo>
                  <a:lnTo>
                    <a:pt x="1121605" y="40331"/>
                  </a:lnTo>
                  <a:lnTo>
                    <a:pt x="1125088" y="40298"/>
                  </a:lnTo>
                  <a:lnTo>
                    <a:pt x="1128572" y="40265"/>
                  </a:lnTo>
                  <a:lnTo>
                    <a:pt x="1132055" y="40197"/>
                  </a:lnTo>
                  <a:lnTo>
                    <a:pt x="1135538" y="40085"/>
                  </a:lnTo>
                  <a:lnTo>
                    <a:pt x="1139021" y="39974"/>
                  </a:lnTo>
                  <a:lnTo>
                    <a:pt x="1142505" y="39864"/>
                  </a:lnTo>
                  <a:lnTo>
                    <a:pt x="1145988" y="39754"/>
                  </a:lnTo>
                  <a:lnTo>
                    <a:pt x="1149471" y="39644"/>
                  </a:lnTo>
                  <a:lnTo>
                    <a:pt x="1152954" y="39536"/>
                  </a:lnTo>
                  <a:lnTo>
                    <a:pt x="1156437" y="39427"/>
                  </a:lnTo>
                  <a:lnTo>
                    <a:pt x="1159921" y="39320"/>
                  </a:lnTo>
                  <a:lnTo>
                    <a:pt x="1163404" y="39213"/>
                  </a:lnTo>
                  <a:lnTo>
                    <a:pt x="1166887" y="39106"/>
                  </a:lnTo>
                  <a:lnTo>
                    <a:pt x="1170370" y="39000"/>
                  </a:lnTo>
                  <a:lnTo>
                    <a:pt x="1173854" y="38894"/>
                  </a:lnTo>
                  <a:lnTo>
                    <a:pt x="1177337" y="38789"/>
                  </a:lnTo>
                  <a:lnTo>
                    <a:pt x="1180820" y="38685"/>
                  </a:lnTo>
                  <a:lnTo>
                    <a:pt x="1184303" y="38581"/>
                  </a:lnTo>
                  <a:lnTo>
                    <a:pt x="1187787" y="38477"/>
                  </a:lnTo>
                  <a:lnTo>
                    <a:pt x="1191270" y="38374"/>
                  </a:lnTo>
                  <a:lnTo>
                    <a:pt x="1194753" y="38272"/>
                  </a:lnTo>
                  <a:lnTo>
                    <a:pt x="1198236" y="38170"/>
                  </a:lnTo>
                  <a:lnTo>
                    <a:pt x="1201720" y="38069"/>
                  </a:lnTo>
                  <a:lnTo>
                    <a:pt x="1205203" y="37968"/>
                  </a:lnTo>
                  <a:lnTo>
                    <a:pt x="1208686" y="37867"/>
                  </a:lnTo>
                  <a:lnTo>
                    <a:pt x="1212169" y="37768"/>
                  </a:lnTo>
                  <a:lnTo>
                    <a:pt x="1215653" y="37668"/>
                  </a:lnTo>
                  <a:lnTo>
                    <a:pt x="1219136" y="37569"/>
                  </a:lnTo>
                  <a:lnTo>
                    <a:pt x="1222619" y="37430"/>
                  </a:lnTo>
                  <a:lnTo>
                    <a:pt x="1226102" y="36998"/>
                  </a:lnTo>
                  <a:lnTo>
                    <a:pt x="1229586" y="36567"/>
                  </a:lnTo>
                  <a:lnTo>
                    <a:pt x="1233069" y="36137"/>
                  </a:lnTo>
                  <a:lnTo>
                    <a:pt x="1236552" y="35708"/>
                  </a:lnTo>
                  <a:lnTo>
                    <a:pt x="1240035" y="35280"/>
                  </a:lnTo>
                  <a:lnTo>
                    <a:pt x="1243519" y="34853"/>
                  </a:lnTo>
                  <a:lnTo>
                    <a:pt x="1247002" y="34426"/>
                  </a:lnTo>
                  <a:lnTo>
                    <a:pt x="1250485" y="34001"/>
                  </a:lnTo>
                  <a:lnTo>
                    <a:pt x="1253968" y="33576"/>
                  </a:lnTo>
                  <a:lnTo>
                    <a:pt x="1257452" y="33152"/>
                  </a:lnTo>
                  <a:lnTo>
                    <a:pt x="1260935" y="32729"/>
                  </a:lnTo>
                  <a:lnTo>
                    <a:pt x="1264418" y="32307"/>
                  </a:lnTo>
                  <a:lnTo>
                    <a:pt x="1267901" y="31886"/>
                  </a:lnTo>
                  <a:lnTo>
                    <a:pt x="1271385" y="31465"/>
                  </a:lnTo>
                  <a:lnTo>
                    <a:pt x="1274868" y="31045"/>
                  </a:lnTo>
                  <a:lnTo>
                    <a:pt x="1278351" y="30626"/>
                  </a:lnTo>
                  <a:lnTo>
                    <a:pt x="1281834" y="30208"/>
                  </a:lnTo>
                  <a:lnTo>
                    <a:pt x="1285318" y="29791"/>
                  </a:lnTo>
                  <a:lnTo>
                    <a:pt x="1288801" y="29375"/>
                  </a:lnTo>
                  <a:lnTo>
                    <a:pt x="1292284" y="28959"/>
                  </a:lnTo>
                  <a:lnTo>
                    <a:pt x="1295767" y="28544"/>
                  </a:lnTo>
                  <a:lnTo>
                    <a:pt x="1299251" y="28131"/>
                  </a:lnTo>
                  <a:lnTo>
                    <a:pt x="1302734" y="27717"/>
                  </a:lnTo>
                  <a:lnTo>
                    <a:pt x="1306217" y="27305"/>
                  </a:lnTo>
                  <a:lnTo>
                    <a:pt x="1309700" y="26894"/>
                  </a:lnTo>
                  <a:lnTo>
                    <a:pt x="1313184" y="26483"/>
                  </a:lnTo>
                  <a:lnTo>
                    <a:pt x="1316667" y="26073"/>
                  </a:lnTo>
                  <a:lnTo>
                    <a:pt x="1320150" y="25664"/>
                  </a:lnTo>
                  <a:lnTo>
                    <a:pt x="1323633" y="25256"/>
                  </a:lnTo>
                  <a:lnTo>
                    <a:pt x="1327117" y="24848"/>
                  </a:lnTo>
                  <a:lnTo>
                    <a:pt x="1330600" y="24442"/>
                  </a:lnTo>
                  <a:lnTo>
                    <a:pt x="1334083" y="24036"/>
                  </a:lnTo>
                  <a:lnTo>
                    <a:pt x="1337566" y="23631"/>
                  </a:lnTo>
                  <a:lnTo>
                    <a:pt x="1341050" y="23226"/>
                  </a:lnTo>
                  <a:lnTo>
                    <a:pt x="1344533" y="22834"/>
                  </a:lnTo>
                  <a:lnTo>
                    <a:pt x="1348016" y="22743"/>
                  </a:lnTo>
                  <a:lnTo>
                    <a:pt x="1351499" y="22652"/>
                  </a:lnTo>
                  <a:lnTo>
                    <a:pt x="1354983" y="22562"/>
                  </a:lnTo>
                  <a:lnTo>
                    <a:pt x="1358466" y="22472"/>
                  </a:lnTo>
                  <a:lnTo>
                    <a:pt x="1361949" y="22382"/>
                  </a:lnTo>
                  <a:lnTo>
                    <a:pt x="1365432" y="22293"/>
                  </a:lnTo>
                  <a:lnTo>
                    <a:pt x="1368916" y="22204"/>
                  </a:lnTo>
                  <a:lnTo>
                    <a:pt x="1372399" y="22116"/>
                  </a:lnTo>
                  <a:lnTo>
                    <a:pt x="1375882" y="22028"/>
                  </a:lnTo>
                  <a:lnTo>
                    <a:pt x="1379365" y="21940"/>
                  </a:lnTo>
                  <a:lnTo>
                    <a:pt x="1382849" y="21853"/>
                  </a:lnTo>
                  <a:lnTo>
                    <a:pt x="1386332" y="21766"/>
                  </a:lnTo>
                  <a:lnTo>
                    <a:pt x="1389815" y="21680"/>
                  </a:lnTo>
                  <a:lnTo>
                    <a:pt x="1393298" y="21594"/>
                  </a:lnTo>
                  <a:lnTo>
                    <a:pt x="1396782" y="21508"/>
                  </a:lnTo>
                  <a:lnTo>
                    <a:pt x="1400265" y="21423"/>
                  </a:lnTo>
                  <a:lnTo>
                    <a:pt x="1403748" y="21338"/>
                  </a:lnTo>
                  <a:lnTo>
                    <a:pt x="1407231" y="21253"/>
                  </a:lnTo>
                  <a:lnTo>
                    <a:pt x="1410715" y="21169"/>
                  </a:lnTo>
                  <a:lnTo>
                    <a:pt x="1414198" y="21085"/>
                  </a:lnTo>
                  <a:lnTo>
                    <a:pt x="1417681" y="21001"/>
                  </a:lnTo>
                  <a:lnTo>
                    <a:pt x="1421164" y="20918"/>
                  </a:lnTo>
                  <a:lnTo>
                    <a:pt x="1424648" y="20835"/>
                  </a:lnTo>
                  <a:lnTo>
                    <a:pt x="1428131" y="20753"/>
                  </a:lnTo>
                  <a:lnTo>
                    <a:pt x="1431614" y="20671"/>
                  </a:lnTo>
                  <a:lnTo>
                    <a:pt x="1435097" y="20589"/>
                  </a:lnTo>
                  <a:lnTo>
                    <a:pt x="1438580" y="20855"/>
                  </a:lnTo>
                  <a:lnTo>
                    <a:pt x="1442064" y="21254"/>
                  </a:lnTo>
                  <a:lnTo>
                    <a:pt x="1445547" y="21650"/>
                  </a:lnTo>
                  <a:lnTo>
                    <a:pt x="1449030" y="22043"/>
                  </a:lnTo>
                  <a:lnTo>
                    <a:pt x="1452513" y="22432"/>
                  </a:lnTo>
                  <a:lnTo>
                    <a:pt x="1455997" y="22819"/>
                  </a:lnTo>
                  <a:lnTo>
                    <a:pt x="1459480" y="23202"/>
                  </a:lnTo>
                  <a:lnTo>
                    <a:pt x="1462963" y="23582"/>
                  </a:lnTo>
                  <a:lnTo>
                    <a:pt x="1466446" y="23960"/>
                  </a:lnTo>
                  <a:lnTo>
                    <a:pt x="1469930" y="23998"/>
                  </a:lnTo>
                  <a:lnTo>
                    <a:pt x="1473413" y="24017"/>
                  </a:lnTo>
                  <a:lnTo>
                    <a:pt x="1476896" y="24036"/>
                  </a:lnTo>
                  <a:lnTo>
                    <a:pt x="1480379" y="24055"/>
                  </a:lnTo>
                  <a:lnTo>
                    <a:pt x="1483863" y="24074"/>
                  </a:lnTo>
                  <a:lnTo>
                    <a:pt x="1487346" y="24092"/>
                  </a:lnTo>
                  <a:lnTo>
                    <a:pt x="1490829" y="24111"/>
                  </a:lnTo>
                  <a:lnTo>
                    <a:pt x="1494312" y="24130"/>
                  </a:lnTo>
                  <a:lnTo>
                    <a:pt x="1497796" y="24148"/>
                  </a:lnTo>
                  <a:lnTo>
                    <a:pt x="1501279" y="24166"/>
                  </a:lnTo>
                  <a:lnTo>
                    <a:pt x="1504762" y="24185"/>
                  </a:lnTo>
                  <a:lnTo>
                    <a:pt x="1508245" y="24203"/>
                  </a:lnTo>
                  <a:lnTo>
                    <a:pt x="1511729" y="24221"/>
                  </a:lnTo>
                  <a:lnTo>
                    <a:pt x="1515212" y="24239"/>
                  </a:lnTo>
                  <a:lnTo>
                    <a:pt x="1518695" y="24257"/>
                  </a:lnTo>
                  <a:lnTo>
                    <a:pt x="1522178" y="24275"/>
                  </a:lnTo>
                  <a:lnTo>
                    <a:pt x="1525662" y="24293"/>
                  </a:lnTo>
                  <a:lnTo>
                    <a:pt x="1529145" y="24626"/>
                  </a:lnTo>
                  <a:lnTo>
                    <a:pt x="1532628" y="25419"/>
                  </a:lnTo>
                  <a:lnTo>
                    <a:pt x="1536111" y="26203"/>
                  </a:lnTo>
                  <a:lnTo>
                    <a:pt x="1539595" y="26979"/>
                  </a:lnTo>
                  <a:lnTo>
                    <a:pt x="1543078" y="27747"/>
                  </a:lnTo>
                  <a:lnTo>
                    <a:pt x="1546561" y="28507"/>
                  </a:lnTo>
                  <a:lnTo>
                    <a:pt x="1550044" y="29258"/>
                  </a:lnTo>
                  <a:lnTo>
                    <a:pt x="1553528" y="30001"/>
                  </a:lnTo>
                  <a:lnTo>
                    <a:pt x="1557011" y="30737"/>
                  </a:lnTo>
                  <a:lnTo>
                    <a:pt x="1560494" y="30807"/>
                  </a:lnTo>
                  <a:lnTo>
                    <a:pt x="1563977" y="30493"/>
                  </a:lnTo>
                  <a:lnTo>
                    <a:pt x="1567461" y="30179"/>
                  </a:lnTo>
                  <a:lnTo>
                    <a:pt x="1570944" y="29866"/>
                  </a:lnTo>
                  <a:lnTo>
                    <a:pt x="1574427" y="29553"/>
                  </a:lnTo>
                  <a:lnTo>
                    <a:pt x="1577910" y="29241"/>
                  </a:lnTo>
                  <a:lnTo>
                    <a:pt x="1581394" y="28929"/>
                  </a:lnTo>
                  <a:lnTo>
                    <a:pt x="1584877" y="28618"/>
                  </a:lnTo>
                  <a:lnTo>
                    <a:pt x="1588360" y="28308"/>
                  </a:lnTo>
                  <a:lnTo>
                    <a:pt x="1591843" y="27998"/>
                  </a:lnTo>
                  <a:lnTo>
                    <a:pt x="1595327" y="27689"/>
                  </a:lnTo>
                  <a:lnTo>
                    <a:pt x="1598810" y="27380"/>
                  </a:lnTo>
                  <a:lnTo>
                    <a:pt x="1602293" y="27072"/>
                  </a:lnTo>
                  <a:lnTo>
                    <a:pt x="1605776" y="26765"/>
                  </a:lnTo>
                  <a:lnTo>
                    <a:pt x="1609260" y="26458"/>
                  </a:lnTo>
                  <a:lnTo>
                    <a:pt x="1612743" y="26151"/>
                  </a:lnTo>
                  <a:lnTo>
                    <a:pt x="1616226" y="25845"/>
                  </a:lnTo>
                  <a:lnTo>
                    <a:pt x="1619709" y="25540"/>
                  </a:lnTo>
                  <a:lnTo>
                    <a:pt x="1623193" y="25235"/>
                  </a:lnTo>
                  <a:lnTo>
                    <a:pt x="1626676" y="24931"/>
                  </a:lnTo>
                  <a:lnTo>
                    <a:pt x="1630159" y="24627"/>
                  </a:lnTo>
                  <a:lnTo>
                    <a:pt x="1633642" y="24324"/>
                  </a:lnTo>
                  <a:lnTo>
                    <a:pt x="1637126" y="24022"/>
                  </a:lnTo>
                  <a:lnTo>
                    <a:pt x="1640609" y="23720"/>
                  </a:lnTo>
                  <a:lnTo>
                    <a:pt x="1644092" y="23418"/>
                  </a:lnTo>
                  <a:lnTo>
                    <a:pt x="1647575" y="23117"/>
                  </a:lnTo>
                  <a:lnTo>
                    <a:pt x="1651059" y="22817"/>
                  </a:lnTo>
                  <a:lnTo>
                    <a:pt x="1654542" y="22517"/>
                  </a:lnTo>
                  <a:lnTo>
                    <a:pt x="1658025" y="22218"/>
                  </a:lnTo>
                  <a:lnTo>
                    <a:pt x="1661508" y="21919"/>
                  </a:lnTo>
                  <a:lnTo>
                    <a:pt x="1664992" y="21621"/>
                  </a:lnTo>
                  <a:lnTo>
                    <a:pt x="1668475" y="21324"/>
                  </a:lnTo>
                  <a:lnTo>
                    <a:pt x="1671958" y="21026"/>
                  </a:lnTo>
                  <a:lnTo>
                    <a:pt x="1675441" y="20730"/>
                  </a:lnTo>
                  <a:lnTo>
                    <a:pt x="1678925" y="20434"/>
                  </a:lnTo>
                  <a:lnTo>
                    <a:pt x="1682408" y="20292"/>
                  </a:lnTo>
                  <a:lnTo>
                    <a:pt x="1685891" y="20279"/>
                  </a:lnTo>
                  <a:lnTo>
                    <a:pt x="1689374" y="20267"/>
                  </a:lnTo>
                  <a:lnTo>
                    <a:pt x="1692858" y="20254"/>
                  </a:lnTo>
                  <a:lnTo>
                    <a:pt x="1696341" y="20242"/>
                  </a:lnTo>
                  <a:lnTo>
                    <a:pt x="1699824" y="20229"/>
                  </a:lnTo>
                  <a:lnTo>
                    <a:pt x="1703307" y="20217"/>
                  </a:lnTo>
                  <a:lnTo>
                    <a:pt x="1706791" y="20205"/>
                  </a:lnTo>
                  <a:lnTo>
                    <a:pt x="1710274" y="20192"/>
                  </a:lnTo>
                  <a:lnTo>
                    <a:pt x="1713757" y="20180"/>
                  </a:lnTo>
                  <a:lnTo>
                    <a:pt x="1717240" y="20168"/>
                  </a:lnTo>
                  <a:lnTo>
                    <a:pt x="1720723" y="20156"/>
                  </a:lnTo>
                  <a:lnTo>
                    <a:pt x="1724207" y="20144"/>
                  </a:lnTo>
                  <a:lnTo>
                    <a:pt x="1727690" y="20132"/>
                  </a:lnTo>
                  <a:lnTo>
                    <a:pt x="1731173" y="20120"/>
                  </a:lnTo>
                  <a:lnTo>
                    <a:pt x="1734656" y="20108"/>
                  </a:lnTo>
                  <a:lnTo>
                    <a:pt x="1738140" y="20096"/>
                  </a:lnTo>
                  <a:lnTo>
                    <a:pt x="1741623" y="20084"/>
                  </a:lnTo>
                  <a:lnTo>
                    <a:pt x="1745106" y="19945"/>
                  </a:lnTo>
                  <a:lnTo>
                    <a:pt x="1748589" y="19806"/>
                  </a:lnTo>
                  <a:lnTo>
                    <a:pt x="1752073" y="19668"/>
                  </a:lnTo>
                  <a:lnTo>
                    <a:pt x="1755556" y="19530"/>
                  </a:lnTo>
                  <a:lnTo>
                    <a:pt x="1759039" y="19392"/>
                  </a:lnTo>
                  <a:lnTo>
                    <a:pt x="1762522" y="19255"/>
                  </a:lnTo>
                  <a:lnTo>
                    <a:pt x="1766006" y="19118"/>
                  </a:lnTo>
                  <a:lnTo>
                    <a:pt x="1769489" y="18982"/>
                  </a:lnTo>
                  <a:lnTo>
                    <a:pt x="1772972" y="18846"/>
                  </a:lnTo>
                  <a:lnTo>
                    <a:pt x="1776455" y="18710"/>
                  </a:lnTo>
                  <a:lnTo>
                    <a:pt x="1779939" y="18575"/>
                  </a:lnTo>
                  <a:lnTo>
                    <a:pt x="1783422" y="18440"/>
                  </a:lnTo>
                  <a:lnTo>
                    <a:pt x="1786905" y="18305"/>
                  </a:lnTo>
                  <a:lnTo>
                    <a:pt x="1790388" y="18171"/>
                  </a:lnTo>
                  <a:lnTo>
                    <a:pt x="1793872" y="18037"/>
                  </a:lnTo>
                  <a:lnTo>
                    <a:pt x="1797355" y="17904"/>
                  </a:lnTo>
                  <a:lnTo>
                    <a:pt x="1800838" y="17771"/>
                  </a:lnTo>
                  <a:lnTo>
                    <a:pt x="1804321" y="17949"/>
                  </a:lnTo>
                  <a:lnTo>
                    <a:pt x="1807805" y="18494"/>
                  </a:lnTo>
                  <a:lnTo>
                    <a:pt x="1811288" y="19034"/>
                  </a:lnTo>
                  <a:lnTo>
                    <a:pt x="1814771" y="19571"/>
                  </a:lnTo>
                  <a:lnTo>
                    <a:pt x="1818254" y="20102"/>
                  </a:lnTo>
                  <a:lnTo>
                    <a:pt x="1821738" y="20630"/>
                  </a:lnTo>
                  <a:lnTo>
                    <a:pt x="1825221" y="21153"/>
                  </a:lnTo>
                  <a:lnTo>
                    <a:pt x="1828704" y="21673"/>
                  </a:lnTo>
                  <a:lnTo>
                    <a:pt x="1832187" y="22188"/>
                  </a:lnTo>
                  <a:lnTo>
                    <a:pt x="1835671" y="22745"/>
                  </a:lnTo>
                  <a:lnTo>
                    <a:pt x="1839154" y="23319"/>
                  </a:lnTo>
                  <a:lnTo>
                    <a:pt x="1842637" y="23889"/>
                  </a:lnTo>
                  <a:lnTo>
                    <a:pt x="1846120" y="24453"/>
                  </a:lnTo>
                  <a:lnTo>
                    <a:pt x="1849604" y="25013"/>
                  </a:lnTo>
                  <a:lnTo>
                    <a:pt x="1853087" y="25568"/>
                  </a:lnTo>
                  <a:lnTo>
                    <a:pt x="1856570" y="26119"/>
                  </a:lnTo>
                  <a:lnTo>
                    <a:pt x="1860053" y="26665"/>
                  </a:lnTo>
                  <a:lnTo>
                    <a:pt x="1863537" y="27207"/>
                  </a:lnTo>
                  <a:lnTo>
                    <a:pt x="1867020" y="27350"/>
                  </a:lnTo>
                  <a:lnTo>
                    <a:pt x="1870503" y="27455"/>
                  </a:lnTo>
                  <a:lnTo>
                    <a:pt x="1873986" y="27559"/>
                  </a:lnTo>
                  <a:lnTo>
                    <a:pt x="1877470" y="27662"/>
                  </a:lnTo>
                  <a:lnTo>
                    <a:pt x="1880953" y="27765"/>
                  </a:lnTo>
                  <a:lnTo>
                    <a:pt x="1884436" y="27868"/>
                  </a:lnTo>
                  <a:lnTo>
                    <a:pt x="1887919" y="27970"/>
                  </a:lnTo>
                  <a:lnTo>
                    <a:pt x="1891403" y="28072"/>
                  </a:lnTo>
                  <a:lnTo>
                    <a:pt x="1894886" y="28173"/>
                  </a:lnTo>
                  <a:lnTo>
                    <a:pt x="1898369" y="28273"/>
                  </a:lnTo>
                  <a:lnTo>
                    <a:pt x="1901852" y="28374"/>
                  </a:lnTo>
                  <a:lnTo>
                    <a:pt x="1905336" y="28474"/>
                  </a:lnTo>
                  <a:lnTo>
                    <a:pt x="1908819" y="28573"/>
                  </a:lnTo>
                  <a:lnTo>
                    <a:pt x="1912302" y="28672"/>
                  </a:lnTo>
                  <a:lnTo>
                    <a:pt x="1915785" y="28770"/>
                  </a:lnTo>
                  <a:lnTo>
                    <a:pt x="1919269" y="28869"/>
                  </a:lnTo>
                  <a:lnTo>
                    <a:pt x="1922752" y="28966"/>
                  </a:lnTo>
                  <a:lnTo>
                    <a:pt x="1926235" y="29001"/>
                  </a:lnTo>
                  <a:lnTo>
                    <a:pt x="1929718" y="28930"/>
                  </a:lnTo>
                  <a:lnTo>
                    <a:pt x="1933202" y="28859"/>
                  </a:lnTo>
                  <a:lnTo>
                    <a:pt x="1936685" y="28788"/>
                  </a:lnTo>
                  <a:lnTo>
                    <a:pt x="1940168" y="28717"/>
                  </a:lnTo>
                  <a:lnTo>
                    <a:pt x="1943651" y="28646"/>
                  </a:lnTo>
                  <a:lnTo>
                    <a:pt x="1947135" y="28576"/>
                  </a:lnTo>
                  <a:lnTo>
                    <a:pt x="1950618" y="28506"/>
                  </a:lnTo>
                  <a:lnTo>
                    <a:pt x="1954101" y="28436"/>
                  </a:lnTo>
                  <a:lnTo>
                    <a:pt x="1957584" y="28366"/>
                  </a:lnTo>
                  <a:lnTo>
                    <a:pt x="1961068" y="28297"/>
                  </a:lnTo>
                  <a:lnTo>
                    <a:pt x="1964551" y="28228"/>
                  </a:lnTo>
                  <a:lnTo>
                    <a:pt x="1968034" y="28158"/>
                  </a:lnTo>
                  <a:lnTo>
                    <a:pt x="1971517" y="28090"/>
                  </a:lnTo>
                  <a:lnTo>
                    <a:pt x="1975001" y="28021"/>
                  </a:lnTo>
                  <a:lnTo>
                    <a:pt x="1978484" y="27952"/>
                  </a:lnTo>
                  <a:lnTo>
                    <a:pt x="1981967" y="27884"/>
                  </a:lnTo>
                  <a:lnTo>
                    <a:pt x="1985450" y="27816"/>
                  </a:lnTo>
                  <a:lnTo>
                    <a:pt x="1988934" y="27748"/>
                  </a:lnTo>
                  <a:lnTo>
                    <a:pt x="1992417" y="27681"/>
                  </a:lnTo>
                  <a:lnTo>
                    <a:pt x="1995900" y="27613"/>
                  </a:lnTo>
                  <a:lnTo>
                    <a:pt x="1999383" y="27546"/>
                  </a:lnTo>
                  <a:lnTo>
                    <a:pt x="2002867" y="27479"/>
                  </a:lnTo>
                  <a:lnTo>
                    <a:pt x="2006350" y="27412"/>
                  </a:lnTo>
                  <a:lnTo>
                    <a:pt x="2009833" y="27345"/>
                  </a:lnTo>
                  <a:lnTo>
                    <a:pt x="2013316" y="27279"/>
                  </a:lnTo>
                  <a:lnTo>
                    <a:pt x="2016799" y="49067"/>
                  </a:lnTo>
                  <a:lnTo>
                    <a:pt x="2020283" y="49150"/>
                  </a:lnTo>
                  <a:lnTo>
                    <a:pt x="2023766" y="49233"/>
                  </a:lnTo>
                  <a:lnTo>
                    <a:pt x="2027249" y="49316"/>
                  </a:lnTo>
                  <a:lnTo>
                    <a:pt x="2030732" y="49398"/>
                  </a:lnTo>
                  <a:lnTo>
                    <a:pt x="2034216" y="49479"/>
                  </a:lnTo>
                  <a:lnTo>
                    <a:pt x="2037699" y="49561"/>
                  </a:lnTo>
                  <a:lnTo>
                    <a:pt x="2041182" y="49642"/>
                  </a:lnTo>
                  <a:lnTo>
                    <a:pt x="2044665" y="49723"/>
                  </a:lnTo>
                  <a:lnTo>
                    <a:pt x="2048149" y="49837"/>
                  </a:lnTo>
                  <a:lnTo>
                    <a:pt x="2051632" y="50037"/>
                  </a:lnTo>
                  <a:lnTo>
                    <a:pt x="2055115" y="50236"/>
                  </a:lnTo>
                  <a:lnTo>
                    <a:pt x="2058598" y="50434"/>
                  </a:lnTo>
                  <a:lnTo>
                    <a:pt x="2062082" y="50631"/>
                  </a:lnTo>
                  <a:lnTo>
                    <a:pt x="2065565" y="50827"/>
                  </a:lnTo>
                  <a:lnTo>
                    <a:pt x="2069048" y="51022"/>
                  </a:lnTo>
                  <a:lnTo>
                    <a:pt x="2072531" y="51216"/>
                  </a:lnTo>
                  <a:lnTo>
                    <a:pt x="2076015" y="51410"/>
                  </a:lnTo>
                  <a:lnTo>
                    <a:pt x="2079498" y="51471"/>
                  </a:lnTo>
                  <a:lnTo>
                    <a:pt x="2082981" y="51406"/>
                  </a:lnTo>
                  <a:lnTo>
                    <a:pt x="2086464" y="51341"/>
                  </a:lnTo>
                  <a:lnTo>
                    <a:pt x="2089948" y="51276"/>
                  </a:lnTo>
                  <a:lnTo>
                    <a:pt x="2093431" y="51211"/>
                  </a:lnTo>
                  <a:lnTo>
                    <a:pt x="2096914" y="51146"/>
                  </a:lnTo>
                  <a:lnTo>
                    <a:pt x="2100397" y="51082"/>
                  </a:lnTo>
                  <a:lnTo>
                    <a:pt x="2103881" y="51018"/>
                  </a:lnTo>
                  <a:lnTo>
                    <a:pt x="2107364" y="50954"/>
                  </a:lnTo>
                  <a:lnTo>
                    <a:pt x="2110847" y="51248"/>
                  </a:lnTo>
                  <a:lnTo>
                    <a:pt x="2114330" y="51668"/>
                  </a:lnTo>
                  <a:lnTo>
                    <a:pt x="2117814" y="52084"/>
                  </a:lnTo>
                  <a:lnTo>
                    <a:pt x="2121297" y="52497"/>
                  </a:lnTo>
                  <a:lnTo>
                    <a:pt x="2124780" y="52908"/>
                  </a:lnTo>
                  <a:lnTo>
                    <a:pt x="2128263" y="53316"/>
                  </a:lnTo>
                  <a:lnTo>
                    <a:pt x="2131747" y="53721"/>
                  </a:lnTo>
                  <a:lnTo>
                    <a:pt x="2135230" y="54123"/>
                  </a:lnTo>
                  <a:lnTo>
                    <a:pt x="2138713" y="54522"/>
                  </a:lnTo>
                  <a:lnTo>
                    <a:pt x="2142196" y="55110"/>
                  </a:lnTo>
                  <a:lnTo>
                    <a:pt x="2145680" y="55699"/>
                  </a:lnTo>
                  <a:lnTo>
                    <a:pt x="2149163" y="56283"/>
                  </a:lnTo>
                  <a:lnTo>
                    <a:pt x="2152646" y="56862"/>
                  </a:lnTo>
                  <a:lnTo>
                    <a:pt x="2156129" y="57437"/>
                  </a:lnTo>
                  <a:lnTo>
                    <a:pt x="2159613" y="58006"/>
                  </a:lnTo>
                  <a:lnTo>
                    <a:pt x="2163096" y="58571"/>
                  </a:lnTo>
                  <a:lnTo>
                    <a:pt x="2166579" y="59130"/>
                  </a:lnTo>
                  <a:lnTo>
                    <a:pt x="2170062" y="59637"/>
                  </a:lnTo>
                  <a:lnTo>
                    <a:pt x="2173546" y="59940"/>
                  </a:lnTo>
                  <a:lnTo>
                    <a:pt x="2177029" y="60241"/>
                  </a:lnTo>
                  <a:lnTo>
                    <a:pt x="2180512" y="60540"/>
                  </a:lnTo>
                  <a:lnTo>
                    <a:pt x="2183995" y="60837"/>
                  </a:lnTo>
                  <a:lnTo>
                    <a:pt x="2187479" y="61132"/>
                  </a:lnTo>
                  <a:lnTo>
                    <a:pt x="2190962" y="61426"/>
                  </a:lnTo>
                  <a:lnTo>
                    <a:pt x="2194445" y="61718"/>
                  </a:lnTo>
                  <a:lnTo>
                    <a:pt x="2197928" y="62008"/>
                  </a:lnTo>
                  <a:lnTo>
                    <a:pt x="2201412" y="62330"/>
                  </a:lnTo>
                  <a:lnTo>
                    <a:pt x="2204895" y="62697"/>
                  </a:lnTo>
                  <a:lnTo>
                    <a:pt x="2208378" y="63060"/>
                  </a:lnTo>
                  <a:lnTo>
                    <a:pt x="2211861" y="63422"/>
                  </a:lnTo>
                  <a:lnTo>
                    <a:pt x="2215345" y="63781"/>
                  </a:lnTo>
                  <a:lnTo>
                    <a:pt x="2218828" y="64137"/>
                  </a:lnTo>
                  <a:lnTo>
                    <a:pt x="2222311" y="64492"/>
                  </a:lnTo>
                  <a:lnTo>
                    <a:pt x="2225794" y="64844"/>
                  </a:lnTo>
                  <a:lnTo>
                    <a:pt x="2229278" y="65193"/>
                  </a:lnTo>
                  <a:lnTo>
                    <a:pt x="2232761" y="65255"/>
                  </a:lnTo>
                  <a:lnTo>
                    <a:pt x="2236244" y="65163"/>
                  </a:lnTo>
                  <a:lnTo>
                    <a:pt x="2239727" y="65070"/>
                  </a:lnTo>
                  <a:lnTo>
                    <a:pt x="2243211" y="64978"/>
                  </a:lnTo>
                  <a:lnTo>
                    <a:pt x="2246694" y="64886"/>
                  </a:lnTo>
                  <a:lnTo>
                    <a:pt x="2250177" y="64794"/>
                  </a:lnTo>
                  <a:lnTo>
                    <a:pt x="2253660" y="64702"/>
                  </a:lnTo>
                  <a:lnTo>
                    <a:pt x="2257144" y="64611"/>
                  </a:lnTo>
                  <a:lnTo>
                    <a:pt x="2260627" y="64520"/>
                  </a:lnTo>
                  <a:lnTo>
                    <a:pt x="2264110" y="64429"/>
                  </a:lnTo>
                  <a:lnTo>
                    <a:pt x="2267593" y="64338"/>
                  </a:lnTo>
                  <a:lnTo>
                    <a:pt x="2271077" y="64247"/>
                  </a:lnTo>
                  <a:lnTo>
                    <a:pt x="2274560" y="64157"/>
                  </a:lnTo>
                  <a:lnTo>
                    <a:pt x="2278043" y="64066"/>
                  </a:lnTo>
                  <a:lnTo>
                    <a:pt x="2281526" y="63976"/>
                  </a:lnTo>
                  <a:lnTo>
                    <a:pt x="2285010" y="63886"/>
                  </a:lnTo>
                  <a:lnTo>
                    <a:pt x="2288493" y="63797"/>
                  </a:lnTo>
                  <a:lnTo>
                    <a:pt x="2291976" y="63705"/>
                  </a:lnTo>
                  <a:lnTo>
                    <a:pt x="2295459" y="63590"/>
                  </a:lnTo>
                  <a:lnTo>
                    <a:pt x="2298942" y="63476"/>
                  </a:lnTo>
                  <a:lnTo>
                    <a:pt x="2302426" y="63362"/>
                  </a:lnTo>
                  <a:lnTo>
                    <a:pt x="2305909" y="63248"/>
                  </a:lnTo>
                  <a:lnTo>
                    <a:pt x="2309392" y="63134"/>
                  </a:lnTo>
                  <a:lnTo>
                    <a:pt x="2312875" y="63021"/>
                  </a:lnTo>
                  <a:lnTo>
                    <a:pt x="2316359" y="62908"/>
                  </a:lnTo>
                  <a:lnTo>
                    <a:pt x="2319842" y="62795"/>
                  </a:lnTo>
                  <a:lnTo>
                    <a:pt x="2323325" y="62682"/>
                  </a:lnTo>
                  <a:lnTo>
                    <a:pt x="2326808" y="62569"/>
                  </a:lnTo>
                  <a:lnTo>
                    <a:pt x="2330292" y="62457"/>
                  </a:lnTo>
                  <a:lnTo>
                    <a:pt x="2333775" y="62345"/>
                  </a:lnTo>
                  <a:lnTo>
                    <a:pt x="2337258" y="62233"/>
                  </a:lnTo>
                  <a:lnTo>
                    <a:pt x="2340741" y="62121"/>
                  </a:lnTo>
                  <a:lnTo>
                    <a:pt x="2344225" y="62010"/>
                  </a:lnTo>
                  <a:lnTo>
                    <a:pt x="2347708" y="61899"/>
                  </a:lnTo>
                  <a:lnTo>
                    <a:pt x="2351191" y="61788"/>
                  </a:lnTo>
                  <a:lnTo>
                    <a:pt x="2354674" y="61677"/>
                  </a:lnTo>
                  <a:lnTo>
                    <a:pt x="2358158" y="61566"/>
                  </a:lnTo>
                  <a:lnTo>
                    <a:pt x="2361641" y="61456"/>
                  </a:lnTo>
                  <a:lnTo>
                    <a:pt x="2365124" y="61346"/>
                  </a:lnTo>
                  <a:lnTo>
                    <a:pt x="2368607" y="61236"/>
                  </a:lnTo>
                  <a:lnTo>
                    <a:pt x="2372091" y="61126"/>
                  </a:lnTo>
                  <a:lnTo>
                    <a:pt x="2375574" y="61016"/>
                  </a:lnTo>
                  <a:lnTo>
                    <a:pt x="2379057" y="60907"/>
                  </a:lnTo>
                  <a:lnTo>
                    <a:pt x="2382540" y="60798"/>
                  </a:lnTo>
                  <a:lnTo>
                    <a:pt x="2386024" y="60649"/>
                  </a:lnTo>
                  <a:lnTo>
                    <a:pt x="2389507" y="60491"/>
                  </a:lnTo>
                  <a:lnTo>
                    <a:pt x="2392990" y="60332"/>
                  </a:lnTo>
                  <a:lnTo>
                    <a:pt x="2396473" y="60174"/>
                  </a:lnTo>
                  <a:lnTo>
                    <a:pt x="2399957" y="60016"/>
                  </a:lnTo>
                  <a:lnTo>
                    <a:pt x="2403440" y="59858"/>
                  </a:lnTo>
                  <a:lnTo>
                    <a:pt x="2406923" y="59701"/>
                  </a:lnTo>
                  <a:lnTo>
                    <a:pt x="2410406" y="59543"/>
                  </a:lnTo>
                  <a:lnTo>
                    <a:pt x="2413890" y="59386"/>
                  </a:lnTo>
                  <a:lnTo>
                    <a:pt x="2417373" y="59229"/>
                  </a:lnTo>
                  <a:lnTo>
                    <a:pt x="2420856" y="59073"/>
                  </a:lnTo>
                  <a:lnTo>
                    <a:pt x="2424339" y="58916"/>
                  </a:lnTo>
                  <a:lnTo>
                    <a:pt x="2427823" y="58760"/>
                  </a:lnTo>
                  <a:lnTo>
                    <a:pt x="2431306" y="58604"/>
                  </a:lnTo>
                  <a:lnTo>
                    <a:pt x="2434789" y="58448"/>
                  </a:lnTo>
                  <a:lnTo>
                    <a:pt x="2438272" y="58293"/>
                  </a:lnTo>
                  <a:lnTo>
                    <a:pt x="2441756" y="58137"/>
                  </a:lnTo>
                  <a:lnTo>
                    <a:pt x="2445239" y="57982"/>
                  </a:lnTo>
                  <a:lnTo>
                    <a:pt x="2448722" y="57827"/>
                  </a:lnTo>
                  <a:lnTo>
                    <a:pt x="2452205" y="57673"/>
                  </a:lnTo>
                  <a:lnTo>
                    <a:pt x="2455689" y="57518"/>
                  </a:lnTo>
                  <a:lnTo>
                    <a:pt x="2459172" y="57364"/>
                  </a:lnTo>
                  <a:lnTo>
                    <a:pt x="2462655" y="57210"/>
                  </a:lnTo>
                  <a:lnTo>
                    <a:pt x="2466138" y="57056"/>
                  </a:lnTo>
                  <a:lnTo>
                    <a:pt x="2469622" y="56903"/>
                  </a:lnTo>
                  <a:lnTo>
                    <a:pt x="2473105" y="56749"/>
                  </a:lnTo>
                  <a:lnTo>
                    <a:pt x="2476588" y="56596"/>
                  </a:lnTo>
                  <a:lnTo>
                    <a:pt x="2480071" y="56443"/>
                  </a:lnTo>
                  <a:lnTo>
                    <a:pt x="2483555" y="56290"/>
                  </a:lnTo>
                  <a:lnTo>
                    <a:pt x="2487038" y="56138"/>
                  </a:lnTo>
                  <a:lnTo>
                    <a:pt x="2490521" y="55985"/>
                  </a:lnTo>
                  <a:lnTo>
                    <a:pt x="2494004" y="55833"/>
                  </a:lnTo>
                  <a:lnTo>
                    <a:pt x="2497488" y="55681"/>
                  </a:lnTo>
                  <a:lnTo>
                    <a:pt x="2500971" y="55530"/>
                  </a:lnTo>
                  <a:lnTo>
                    <a:pt x="2504454" y="55378"/>
                  </a:lnTo>
                  <a:lnTo>
                    <a:pt x="2507937" y="59375"/>
                  </a:lnTo>
                  <a:lnTo>
                    <a:pt x="2511421" y="59386"/>
                  </a:lnTo>
                  <a:lnTo>
                    <a:pt x="2514904" y="59397"/>
                  </a:lnTo>
                  <a:lnTo>
                    <a:pt x="2518387" y="59408"/>
                  </a:lnTo>
                  <a:lnTo>
                    <a:pt x="2521870" y="59419"/>
                  </a:lnTo>
                  <a:lnTo>
                    <a:pt x="2525354" y="59431"/>
                  </a:lnTo>
                  <a:lnTo>
                    <a:pt x="2528837" y="59442"/>
                  </a:lnTo>
                  <a:lnTo>
                    <a:pt x="2532320" y="59453"/>
                  </a:lnTo>
                  <a:lnTo>
                    <a:pt x="2535803" y="59464"/>
                  </a:lnTo>
                  <a:lnTo>
                    <a:pt x="2539287" y="59474"/>
                  </a:lnTo>
                  <a:lnTo>
                    <a:pt x="2542770" y="59485"/>
                  </a:lnTo>
                  <a:lnTo>
                    <a:pt x="2546253" y="59496"/>
                  </a:lnTo>
                  <a:lnTo>
                    <a:pt x="2549736" y="59507"/>
                  </a:lnTo>
                  <a:lnTo>
                    <a:pt x="2553220" y="59518"/>
                  </a:lnTo>
                  <a:lnTo>
                    <a:pt x="2556703" y="59529"/>
                  </a:lnTo>
                  <a:lnTo>
                    <a:pt x="2560186" y="59539"/>
                  </a:lnTo>
                  <a:lnTo>
                    <a:pt x="2563669" y="59550"/>
                  </a:lnTo>
                  <a:lnTo>
                    <a:pt x="2567153" y="63334"/>
                  </a:lnTo>
                  <a:lnTo>
                    <a:pt x="2570636" y="63246"/>
                  </a:lnTo>
                  <a:lnTo>
                    <a:pt x="2574119" y="63158"/>
                  </a:lnTo>
                  <a:lnTo>
                    <a:pt x="2577602" y="63071"/>
                  </a:lnTo>
                  <a:lnTo>
                    <a:pt x="2581085" y="62983"/>
                  </a:lnTo>
                  <a:lnTo>
                    <a:pt x="2584569" y="62896"/>
                  </a:lnTo>
                  <a:lnTo>
                    <a:pt x="2588052" y="62809"/>
                  </a:lnTo>
                  <a:lnTo>
                    <a:pt x="2591535" y="62722"/>
                  </a:lnTo>
                  <a:lnTo>
                    <a:pt x="2595018" y="62635"/>
                  </a:lnTo>
                  <a:lnTo>
                    <a:pt x="2598502" y="62548"/>
                  </a:lnTo>
                  <a:lnTo>
                    <a:pt x="2601985" y="62462"/>
                  </a:lnTo>
                  <a:lnTo>
                    <a:pt x="2605468" y="62375"/>
                  </a:lnTo>
                  <a:lnTo>
                    <a:pt x="2608951" y="62289"/>
                  </a:lnTo>
                  <a:lnTo>
                    <a:pt x="2612435" y="62203"/>
                  </a:lnTo>
                  <a:lnTo>
                    <a:pt x="2615918" y="62117"/>
                  </a:lnTo>
                  <a:lnTo>
                    <a:pt x="2619401" y="62032"/>
                  </a:lnTo>
                  <a:lnTo>
                    <a:pt x="2622884" y="61946"/>
                  </a:lnTo>
                  <a:lnTo>
                    <a:pt x="2626368" y="61861"/>
                  </a:lnTo>
                  <a:lnTo>
                    <a:pt x="2629851" y="61822"/>
                  </a:lnTo>
                  <a:lnTo>
                    <a:pt x="2633334" y="61812"/>
                  </a:lnTo>
                  <a:lnTo>
                    <a:pt x="2636817" y="61803"/>
                  </a:lnTo>
                  <a:lnTo>
                    <a:pt x="2640301" y="61793"/>
                  </a:lnTo>
                  <a:lnTo>
                    <a:pt x="2643784" y="61784"/>
                  </a:lnTo>
                  <a:lnTo>
                    <a:pt x="2647267" y="61774"/>
                  </a:lnTo>
                  <a:lnTo>
                    <a:pt x="2650750" y="61765"/>
                  </a:lnTo>
                  <a:lnTo>
                    <a:pt x="2654234" y="61756"/>
                  </a:lnTo>
                  <a:lnTo>
                    <a:pt x="2657717" y="61746"/>
                  </a:lnTo>
                  <a:lnTo>
                    <a:pt x="2661200" y="61737"/>
                  </a:lnTo>
                  <a:lnTo>
                    <a:pt x="2664683" y="61727"/>
                  </a:lnTo>
                  <a:lnTo>
                    <a:pt x="2668167" y="61718"/>
                  </a:lnTo>
                  <a:lnTo>
                    <a:pt x="2671650" y="61709"/>
                  </a:lnTo>
                  <a:lnTo>
                    <a:pt x="2675133" y="61700"/>
                  </a:lnTo>
                  <a:lnTo>
                    <a:pt x="2678616" y="61690"/>
                  </a:lnTo>
                  <a:lnTo>
                    <a:pt x="2682100" y="61681"/>
                  </a:lnTo>
                  <a:lnTo>
                    <a:pt x="2685583" y="61672"/>
                  </a:lnTo>
                  <a:lnTo>
                    <a:pt x="2689066" y="61667"/>
                  </a:lnTo>
                  <a:lnTo>
                    <a:pt x="2692549" y="61715"/>
                  </a:lnTo>
                  <a:lnTo>
                    <a:pt x="2696033" y="61763"/>
                  </a:lnTo>
                  <a:lnTo>
                    <a:pt x="2699516" y="61811"/>
                  </a:lnTo>
                  <a:lnTo>
                    <a:pt x="2702999" y="61859"/>
                  </a:lnTo>
                  <a:lnTo>
                    <a:pt x="2706482" y="61907"/>
                  </a:lnTo>
                  <a:lnTo>
                    <a:pt x="2709966" y="61955"/>
                  </a:lnTo>
                  <a:lnTo>
                    <a:pt x="2713449" y="62002"/>
                  </a:lnTo>
                  <a:lnTo>
                    <a:pt x="2716932" y="62050"/>
                  </a:lnTo>
                  <a:lnTo>
                    <a:pt x="2720415" y="62097"/>
                  </a:lnTo>
                  <a:lnTo>
                    <a:pt x="2723899" y="62144"/>
                  </a:lnTo>
                  <a:lnTo>
                    <a:pt x="2727382" y="62191"/>
                  </a:lnTo>
                  <a:lnTo>
                    <a:pt x="2730865" y="62238"/>
                  </a:lnTo>
                  <a:lnTo>
                    <a:pt x="2734348" y="62284"/>
                  </a:lnTo>
                  <a:lnTo>
                    <a:pt x="2737832" y="62331"/>
                  </a:lnTo>
                  <a:lnTo>
                    <a:pt x="2741315" y="62377"/>
                  </a:lnTo>
                  <a:lnTo>
                    <a:pt x="2744798" y="62423"/>
                  </a:lnTo>
                  <a:lnTo>
                    <a:pt x="2748281" y="62469"/>
                  </a:lnTo>
                  <a:lnTo>
                    <a:pt x="2751765" y="62503"/>
                  </a:lnTo>
                  <a:lnTo>
                    <a:pt x="2755248" y="62525"/>
                  </a:lnTo>
                  <a:lnTo>
                    <a:pt x="2758731" y="62547"/>
                  </a:lnTo>
                  <a:lnTo>
                    <a:pt x="2762214" y="62568"/>
                  </a:lnTo>
                  <a:lnTo>
                    <a:pt x="2765698" y="62590"/>
                  </a:lnTo>
                  <a:lnTo>
                    <a:pt x="2769181" y="62612"/>
                  </a:lnTo>
                  <a:lnTo>
                    <a:pt x="2772664" y="62634"/>
                  </a:lnTo>
                  <a:lnTo>
                    <a:pt x="2776147" y="62655"/>
                  </a:lnTo>
                  <a:lnTo>
                    <a:pt x="2779631" y="62677"/>
                  </a:lnTo>
                  <a:lnTo>
                    <a:pt x="2783114" y="62698"/>
                  </a:lnTo>
                  <a:lnTo>
                    <a:pt x="2786597" y="62719"/>
                  </a:lnTo>
                  <a:lnTo>
                    <a:pt x="2790080" y="62741"/>
                  </a:lnTo>
                  <a:lnTo>
                    <a:pt x="2793564" y="62762"/>
                  </a:lnTo>
                  <a:lnTo>
                    <a:pt x="2797047" y="62783"/>
                  </a:lnTo>
                  <a:lnTo>
                    <a:pt x="2800530" y="62805"/>
                  </a:lnTo>
                  <a:lnTo>
                    <a:pt x="2804013" y="62826"/>
                  </a:lnTo>
                  <a:lnTo>
                    <a:pt x="2807497" y="62847"/>
                  </a:lnTo>
                  <a:lnTo>
                    <a:pt x="2810980" y="62868"/>
                  </a:lnTo>
                  <a:lnTo>
                    <a:pt x="2814463" y="63011"/>
                  </a:lnTo>
                  <a:lnTo>
                    <a:pt x="2817946" y="63155"/>
                  </a:lnTo>
                  <a:lnTo>
                    <a:pt x="2821430" y="63300"/>
                  </a:lnTo>
                  <a:lnTo>
                    <a:pt x="2824913" y="63443"/>
                  </a:lnTo>
                  <a:lnTo>
                    <a:pt x="2828396" y="63586"/>
                  </a:lnTo>
                  <a:lnTo>
                    <a:pt x="2831879" y="63729"/>
                  </a:lnTo>
                  <a:lnTo>
                    <a:pt x="2835363" y="63871"/>
                  </a:lnTo>
                  <a:lnTo>
                    <a:pt x="2838846" y="64012"/>
                  </a:lnTo>
                  <a:lnTo>
                    <a:pt x="2842329" y="64094"/>
                  </a:lnTo>
                  <a:lnTo>
                    <a:pt x="2845812" y="63957"/>
                  </a:lnTo>
                  <a:lnTo>
                    <a:pt x="2849296" y="63821"/>
                  </a:lnTo>
                  <a:lnTo>
                    <a:pt x="2852779" y="63684"/>
                  </a:lnTo>
                  <a:lnTo>
                    <a:pt x="2856262" y="63548"/>
                  </a:lnTo>
                  <a:lnTo>
                    <a:pt x="2859745" y="63412"/>
                  </a:lnTo>
                  <a:lnTo>
                    <a:pt x="2863229" y="63276"/>
                  </a:lnTo>
                  <a:lnTo>
                    <a:pt x="2866712" y="63140"/>
                  </a:lnTo>
                  <a:lnTo>
                    <a:pt x="2870195" y="63004"/>
                  </a:lnTo>
                  <a:lnTo>
                    <a:pt x="2873678" y="62868"/>
                  </a:lnTo>
                  <a:lnTo>
                    <a:pt x="2877161" y="62733"/>
                  </a:lnTo>
                  <a:lnTo>
                    <a:pt x="2880645" y="62597"/>
                  </a:lnTo>
                  <a:lnTo>
                    <a:pt x="2884128" y="62462"/>
                  </a:lnTo>
                  <a:lnTo>
                    <a:pt x="2887611" y="62327"/>
                  </a:lnTo>
                  <a:lnTo>
                    <a:pt x="2891094" y="62192"/>
                  </a:lnTo>
                  <a:lnTo>
                    <a:pt x="2894578" y="62058"/>
                  </a:lnTo>
                  <a:lnTo>
                    <a:pt x="2898061" y="61923"/>
                  </a:lnTo>
                  <a:lnTo>
                    <a:pt x="2901544" y="61789"/>
                  </a:lnTo>
                  <a:lnTo>
                    <a:pt x="2905027" y="61654"/>
                  </a:lnTo>
                  <a:lnTo>
                    <a:pt x="2908511" y="61520"/>
                  </a:lnTo>
                  <a:lnTo>
                    <a:pt x="2911994" y="61386"/>
                  </a:lnTo>
                  <a:lnTo>
                    <a:pt x="2915477" y="61253"/>
                  </a:lnTo>
                  <a:lnTo>
                    <a:pt x="2918960" y="61119"/>
                  </a:lnTo>
                  <a:lnTo>
                    <a:pt x="2922444" y="60985"/>
                  </a:lnTo>
                  <a:lnTo>
                    <a:pt x="2925927" y="60852"/>
                  </a:lnTo>
                  <a:lnTo>
                    <a:pt x="2929410" y="60719"/>
                  </a:lnTo>
                  <a:lnTo>
                    <a:pt x="2932893" y="60586"/>
                  </a:lnTo>
                  <a:lnTo>
                    <a:pt x="2936377" y="60453"/>
                  </a:lnTo>
                  <a:lnTo>
                    <a:pt x="2939860" y="60320"/>
                  </a:lnTo>
                  <a:lnTo>
                    <a:pt x="2943343" y="60188"/>
                  </a:lnTo>
                  <a:lnTo>
                    <a:pt x="2946826" y="60055"/>
                  </a:lnTo>
                  <a:lnTo>
                    <a:pt x="2950310" y="59923"/>
                  </a:lnTo>
                  <a:lnTo>
                    <a:pt x="2953793" y="59791"/>
                  </a:lnTo>
                  <a:lnTo>
                    <a:pt x="2957276" y="59659"/>
                  </a:lnTo>
                  <a:lnTo>
                    <a:pt x="2960759" y="59527"/>
                  </a:lnTo>
                  <a:lnTo>
                    <a:pt x="2964243" y="64272"/>
                  </a:lnTo>
                  <a:lnTo>
                    <a:pt x="2967726" y="64449"/>
                  </a:lnTo>
                  <a:lnTo>
                    <a:pt x="2971209" y="64626"/>
                  </a:lnTo>
                  <a:lnTo>
                    <a:pt x="2974692" y="64803"/>
                  </a:lnTo>
                  <a:lnTo>
                    <a:pt x="2978176" y="64979"/>
                  </a:lnTo>
                  <a:lnTo>
                    <a:pt x="2981659" y="65154"/>
                  </a:lnTo>
                  <a:lnTo>
                    <a:pt x="2985142" y="65328"/>
                  </a:lnTo>
                  <a:lnTo>
                    <a:pt x="2988625" y="65501"/>
                  </a:lnTo>
                  <a:lnTo>
                    <a:pt x="2992109" y="65674"/>
                  </a:lnTo>
                  <a:lnTo>
                    <a:pt x="2995592" y="78312"/>
                  </a:lnTo>
                  <a:lnTo>
                    <a:pt x="2999075" y="78624"/>
                  </a:lnTo>
                  <a:lnTo>
                    <a:pt x="3002558" y="78935"/>
                  </a:lnTo>
                  <a:lnTo>
                    <a:pt x="3006042" y="79244"/>
                  </a:lnTo>
                  <a:lnTo>
                    <a:pt x="3009525" y="79552"/>
                  </a:lnTo>
                  <a:lnTo>
                    <a:pt x="3013008" y="79857"/>
                  </a:lnTo>
                  <a:lnTo>
                    <a:pt x="3016491" y="80162"/>
                  </a:lnTo>
                  <a:lnTo>
                    <a:pt x="3019975" y="80464"/>
                  </a:lnTo>
                  <a:lnTo>
                    <a:pt x="3023458" y="80765"/>
                  </a:lnTo>
                  <a:lnTo>
                    <a:pt x="3026941" y="90494"/>
                  </a:lnTo>
                  <a:lnTo>
                    <a:pt x="3030424" y="90562"/>
                  </a:lnTo>
                  <a:lnTo>
                    <a:pt x="3033908" y="90631"/>
                  </a:lnTo>
                  <a:lnTo>
                    <a:pt x="3037391" y="90699"/>
                  </a:lnTo>
                  <a:lnTo>
                    <a:pt x="3040874" y="90767"/>
                  </a:lnTo>
                  <a:lnTo>
                    <a:pt x="3044357" y="90835"/>
                  </a:lnTo>
                  <a:lnTo>
                    <a:pt x="3047841" y="90902"/>
                  </a:lnTo>
                  <a:lnTo>
                    <a:pt x="3051324" y="90970"/>
                  </a:lnTo>
                  <a:lnTo>
                    <a:pt x="3054807" y="91037"/>
                  </a:lnTo>
                  <a:lnTo>
                    <a:pt x="3058290" y="91104"/>
                  </a:lnTo>
                  <a:lnTo>
                    <a:pt x="3061774" y="91171"/>
                  </a:lnTo>
                  <a:lnTo>
                    <a:pt x="3065257" y="91237"/>
                  </a:lnTo>
                  <a:lnTo>
                    <a:pt x="3068740" y="91304"/>
                  </a:lnTo>
                  <a:lnTo>
                    <a:pt x="3072223" y="91370"/>
                  </a:lnTo>
                  <a:lnTo>
                    <a:pt x="3075707" y="91436"/>
                  </a:lnTo>
                  <a:lnTo>
                    <a:pt x="3079190" y="91502"/>
                  </a:lnTo>
                  <a:lnTo>
                    <a:pt x="3082673" y="91567"/>
                  </a:lnTo>
                  <a:lnTo>
                    <a:pt x="3086156" y="102336"/>
                  </a:lnTo>
                  <a:lnTo>
                    <a:pt x="3089640" y="102369"/>
                  </a:lnTo>
                  <a:lnTo>
                    <a:pt x="3093123" y="102401"/>
                  </a:lnTo>
                  <a:lnTo>
                    <a:pt x="3096606" y="102433"/>
                  </a:lnTo>
                  <a:lnTo>
                    <a:pt x="3100089" y="102465"/>
                  </a:lnTo>
                  <a:lnTo>
                    <a:pt x="3103573" y="102497"/>
                  </a:lnTo>
                  <a:lnTo>
                    <a:pt x="3107056" y="102529"/>
                  </a:lnTo>
                  <a:lnTo>
                    <a:pt x="3110539" y="102561"/>
                  </a:lnTo>
                  <a:lnTo>
                    <a:pt x="3114022" y="102593"/>
                  </a:lnTo>
                  <a:lnTo>
                    <a:pt x="3117506" y="102625"/>
                  </a:lnTo>
                  <a:lnTo>
                    <a:pt x="3120989" y="102656"/>
                  </a:lnTo>
                  <a:lnTo>
                    <a:pt x="3124472" y="102688"/>
                  </a:lnTo>
                  <a:lnTo>
                    <a:pt x="3127955" y="102719"/>
                  </a:lnTo>
                  <a:lnTo>
                    <a:pt x="3131439" y="102751"/>
                  </a:lnTo>
                  <a:lnTo>
                    <a:pt x="3134922" y="102782"/>
                  </a:lnTo>
                  <a:lnTo>
                    <a:pt x="3138405" y="102813"/>
                  </a:lnTo>
                  <a:lnTo>
                    <a:pt x="3141888" y="102845"/>
                  </a:lnTo>
                  <a:lnTo>
                    <a:pt x="3145372" y="102876"/>
                  </a:lnTo>
                  <a:lnTo>
                    <a:pt x="3148855" y="109207"/>
                  </a:lnTo>
                  <a:lnTo>
                    <a:pt x="3152338" y="109397"/>
                  </a:lnTo>
                  <a:lnTo>
                    <a:pt x="3155821" y="109586"/>
                  </a:lnTo>
                  <a:lnTo>
                    <a:pt x="3159304" y="109775"/>
                  </a:lnTo>
                  <a:lnTo>
                    <a:pt x="3162788" y="109962"/>
                  </a:lnTo>
                  <a:lnTo>
                    <a:pt x="3166271" y="110149"/>
                  </a:lnTo>
                  <a:lnTo>
                    <a:pt x="3169754" y="110334"/>
                  </a:lnTo>
                  <a:lnTo>
                    <a:pt x="3173237" y="110519"/>
                  </a:lnTo>
                  <a:lnTo>
                    <a:pt x="3176721" y="110703"/>
                  </a:lnTo>
                  <a:lnTo>
                    <a:pt x="3180204" y="110754"/>
                  </a:lnTo>
                  <a:lnTo>
                    <a:pt x="3183687" y="110753"/>
                  </a:lnTo>
                  <a:lnTo>
                    <a:pt x="3187170" y="110753"/>
                  </a:lnTo>
                  <a:lnTo>
                    <a:pt x="3190654" y="110752"/>
                  </a:lnTo>
                  <a:lnTo>
                    <a:pt x="3194137" y="110751"/>
                  </a:lnTo>
                  <a:lnTo>
                    <a:pt x="3197620" y="110750"/>
                  </a:lnTo>
                  <a:lnTo>
                    <a:pt x="3201103" y="110749"/>
                  </a:lnTo>
                  <a:lnTo>
                    <a:pt x="3204587" y="110749"/>
                  </a:lnTo>
                  <a:lnTo>
                    <a:pt x="3208070" y="110748"/>
                  </a:lnTo>
                  <a:lnTo>
                    <a:pt x="3211553" y="110747"/>
                  </a:lnTo>
                  <a:lnTo>
                    <a:pt x="3215036" y="110746"/>
                  </a:lnTo>
                  <a:lnTo>
                    <a:pt x="3218520" y="110746"/>
                  </a:lnTo>
                  <a:lnTo>
                    <a:pt x="3222003" y="110745"/>
                  </a:lnTo>
                  <a:lnTo>
                    <a:pt x="3225486" y="110744"/>
                  </a:lnTo>
                  <a:lnTo>
                    <a:pt x="3228969" y="110743"/>
                  </a:lnTo>
                  <a:lnTo>
                    <a:pt x="3232453" y="110743"/>
                  </a:lnTo>
                  <a:lnTo>
                    <a:pt x="3235936" y="110742"/>
                  </a:lnTo>
                  <a:lnTo>
                    <a:pt x="3239419" y="110752"/>
                  </a:lnTo>
                  <a:lnTo>
                    <a:pt x="3242902" y="110811"/>
                  </a:lnTo>
                  <a:lnTo>
                    <a:pt x="3246386" y="110870"/>
                  </a:lnTo>
                  <a:lnTo>
                    <a:pt x="3249869" y="110929"/>
                  </a:lnTo>
                  <a:lnTo>
                    <a:pt x="3253352" y="110988"/>
                  </a:lnTo>
                  <a:lnTo>
                    <a:pt x="3256835" y="111047"/>
                  </a:lnTo>
                  <a:lnTo>
                    <a:pt x="3260319" y="111105"/>
                  </a:lnTo>
                  <a:lnTo>
                    <a:pt x="3263802" y="111164"/>
                  </a:lnTo>
                  <a:lnTo>
                    <a:pt x="3267285" y="111222"/>
                  </a:lnTo>
                  <a:lnTo>
                    <a:pt x="3270768" y="111280"/>
                  </a:lnTo>
                  <a:lnTo>
                    <a:pt x="3274252" y="111338"/>
                  </a:lnTo>
                  <a:lnTo>
                    <a:pt x="3277735" y="111395"/>
                  </a:lnTo>
                  <a:lnTo>
                    <a:pt x="3281218" y="111453"/>
                  </a:lnTo>
                  <a:lnTo>
                    <a:pt x="3284701" y="111510"/>
                  </a:lnTo>
                  <a:lnTo>
                    <a:pt x="3288185" y="111568"/>
                  </a:lnTo>
                  <a:lnTo>
                    <a:pt x="3291668" y="111625"/>
                  </a:lnTo>
                  <a:lnTo>
                    <a:pt x="3295151" y="111681"/>
                  </a:lnTo>
                  <a:lnTo>
                    <a:pt x="3298634" y="111738"/>
                  </a:lnTo>
                  <a:lnTo>
                    <a:pt x="3302118" y="127094"/>
                  </a:lnTo>
                  <a:lnTo>
                    <a:pt x="3305601" y="127297"/>
                  </a:lnTo>
                  <a:lnTo>
                    <a:pt x="3309084" y="127499"/>
                  </a:lnTo>
                  <a:lnTo>
                    <a:pt x="3312567" y="127700"/>
                  </a:lnTo>
                  <a:lnTo>
                    <a:pt x="3316051" y="127900"/>
                  </a:lnTo>
                  <a:lnTo>
                    <a:pt x="3319534" y="128099"/>
                  </a:lnTo>
                  <a:lnTo>
                    <a:pt x="3323017" y="128297"/>
                  </a:lnTo>
                  <a:lnTo>
                    <a:pt x="3326500" y="128494"/>
                  </a:lnTo>
                  <a:lnTo>
                    <a:pt x="3329984" y="128690"/>
                  </a:lnTo>
                  <a:lnTo>
                    <a:pt x="3333467" y="132870"/>
                  </a:lnTo>
                  <a:lnTo>
                    <a:pt x="3336950" y="133050"/>
                  </a:lnTo>
                  <a:lnTo>
                    <a:pt x="3340433" y="133228"/>
                  </a:lnTo>
                  <a:lnTo>
                    <a:pt x="3343917" y="133406"/>
                  </a:lnTo>
                  <a:lnTo>
                    <a:pt x="3347400" y="133583"/>
                  </a:lnTo>
                  <a:lnTo>
                    <a:pt x="3350883" y="133759"/>
                  </a:lnTo>
                  <a:lnTo>
                    <a:pt x="3354366" y="133935"/>
                  </a:lnTo>
                  <a:lnTo>
                    <a:pt x="3357850" y="134109"/>
                  </a:lnTo>
                  <a:lnTo>
                    <a:pt x="3361333" y="135795"/>
                  </a:lnTo>
                  <a:lnTo>
                    <a:pt x="3364816" y="135886"/>
                  </a:lnTo>
                  <a:lnTo>
                    <a:pt x="3368299" y="135976"/>
                  </a:lnTo>
                  <a:lnTo>
                    <a:pt x="3371783" y="136066"/>
                  </a:lnTo>
                  <a:lnTo>
                    <a:pt x="3375266" y="136156"/>
                  </a:lnTo>
                  <a:lnTo>
                    <a:pt x="3378749" y="136245"/>
                  </a:lnTo>
                  <a:lnTo>
                    <a:pt x="3382232" y="136334"/>
                  </a:lnTo>
                  <a:lnTo>
                    <a:pt x="3385716" y="136423"/>
                  </a:lnTo>
                  <a:lnTo>
                    <a:pt x="3389199" y="136511"/>
                  </a:lnTo>
                  <a:lnTo>
                    <a:pt x="3392682" y="145539"/>
                  </a:lnTo>
                  <a:lnTo>
                    <a:pt x="3396165" y="145579"/>
                  </a:lnTo>
                  <a:lnTo>
                    <a:pt x="3399649" y="145619"/>
                  </a:lnTo>
                  <a:lnTo>
                    <a:pt x="3403132" y="145658"/>
                  </a:lnTo>
                  <a:lnTo>
                    <a:pt x="3406615" y="145698"/>
                  </a:lnTo>
                  <a:lnTo>
                    <a:pt x="3410098" y="145737"/>
                  </a:lnTo>
                  <a:lnTo>
                    <a:pt x="3413582" y="145777"/>
                  </a:lnTo>
                  <a:lnTo>
                    <a:pt x="3417065" y="145816"/>
                  </a:lnTo>
                  <a:lnTo>
                    <a:pt x="3420548" y="145855"/>
                  </a:lnTo>
                  <a:lnTo>
                    <a:pt x="3424031" y="154990"/>
                  </a:lnTo>
                  <a:lnTo>
                    <a:pt x="3427515" y="154979"/>
                  </a:lnTo>
                  <a:lnTo>
                    <a:pt x="3430998" y="154968"/>
                  </a:lnTo>
                  <a:lnTo>
                    <a:pt x="3434481" y="154957"/>
                  </a:lnTo>
                  <a:lnTo>
                    <a:pt x="3437964" y="154946"/>
                  </a:lnTo>
                  <a:lnTo>
                    <a:pt x="3441447" y="154935"/>
                  </a:lnTo>
                  <a:lnTo>
                    <a:pt x="3444931" y="154924"/>
                  </a:lnTo>
                  <a:lnTo>
                    <a:pt x="3448414" y="154913"/>
                  </a:lnTo>
                  <a:lnTo>
                    <a:pt x="3451897" y="154902"/>
                  </a:lnTo>
                  <a:lnTo>
                    <a:pt x="3455380" y="157764"/>
                  </a:lnTo>
                  <a:lnTo>
                    <a:pt x="3458864" y="157686"/>
                  </a:lnTo>
                  <a:lnTo>
                    <a:pt x="3462347" y="157609"/>
                  </a:lnTo>
                  <a:lnTo>
                    <a:pt x="3465830" y="157532"/>
                  </a:lnTo>
                  <a:lnTo>
                    <a:pt x="3469313" y="157454"/>
                  </a:lnTo>
                  <a:lnTo>
                    <a:pt x="3472797" y="157377"/>
                  </a:lnTo>
                  <a:lnTo>
                    <a:pt x="3476280" y="157300"/>
                  </a:lnTo>
                  <a:lnTo>
                    <a:pt x="3479763" y="157223"/>
                  </a:lnTo>
                  <a:lnTo>
                    <a:pt x="3483246" y="157146"/>
                  </a:lnTo>
                  <a:lnTo>
                    <a:pt x="3483246" y="157179"/>
                  </a:lnTo>
                  <a:lnTo>
                    <a:pt x="3483246" y="157213"/>
                  </a:lnTo>
                  <a:lnTo>
                    <a:pt x="3483246" y="157246"/>
                  </a:lnTo>
                  <a:lnTo>
                    <a:pt x="3483246" y="157279"/>
                  </a:lnTo>
                  <a:lnTo>
                    <a:pt x="3483246" y="157312"/>
                  </a:lnTo>
                  <a:lnTo>
                    <a:pt x="3483246" y="157345"/>
                  </a:lnTo>
                  <a:lnTo>
                    <a:pt x="3483246" y="157378"/>
                  </a:lnTo>
                  <a:lnTo>
                    <a:pt x="3483246" y="157411"/>
                  </a:lnTo>
                  <a:lnTo>
                    <a:pt x="3483246" y="157444"/>
                  </a:lnTo>
                  <a:lnTo>
                    <a:pt x="3483246" y="157478"/>
                  </a:lnTo>
                  <a:lnTo>
                    <a:pt x="3483246" y="157511"/>
                  </a:lnTo>
                  <a:lnTo>
                    <a:pt x="3483246" y="157544"/>
                  </a:lnTo>
                  <a:lnTo>
                    <a:pt x="3483246" y="157577"/>
                  </a:lnTo>
                  <a:lnTo>
                    <a:pt x="3483246" y="157610"/>
                  </a:lnTo>
                  <a:lnTo>
                    <a:pt x="3483246" y="157643"/>
                  </a:lnTo>
                  <a:lnTo>
                    <a:pt x="3483246" y="157676"/>
                  </a:lnTo>
                  <a:lnTo>
                    <a:pt x="3483246" y="157708"/>
                  </a:lnTo>
                  <a:lnTo>
                    <a:pt x="3483246" y="157741"/>
                  </a:lnTo>
                  <a:lnTo>
                    <a:pt x="3483246" y="157774"/>
                  </a:lnTo>
                  <a:lnTo>
                    <a:pt x="3483246" y="157807"/>
                  </a:lnTo>
                  <a:lnTo>
                    <a:pt x="3483246" y="157840"/>
                  </a:lnTo>
                  <a:lnTo>
                    <a:pt x="3483246" y="157873"/>
                  </a:lnTo>
                  <a:lnTo>
                    <a:pt x="3483246" y="157906"/>
                  </a:lnTo>
                  <a:lnTo>
                    <a:pt x="3483246" y="157938"/>
                  </a:lnTo>
                  <a:lnTo>
                    <a:pt x="3483246" y="157971"/>
                  </a:lnTo>
                  <a:lnTo>
                    <a:pt x="3483246" y="158004"/>
                  </a:lnTo>
                  <a:lnTo>
                    <a:pt x="3483246" y="158037"/>
                  </a:lnTo>
                  <a:lnTo>
                    <a:pt x="3483246" y="158069"/>
                  </a:lnTo>
                  <a:lnTo>
                    <a:pt x="3483246" y="158102"/>
                  </a:lnTo>
                  <a:lnTo>
                    <a:pt x="3483246" y="158135"/>
                  </a:lnTo>
                  <a:lnTo>
                    <a:pt x="3483246" y="158168"/>
                  </a:lnTo>
                  <a:lnTo>
                    <a:pt x="3483246" y="158200"/>
                  </a:lnTo>
                  <a:lnTo>
                    <a:pt x="3483246" y="158233"/>
                  </a:lnTo>
                  <a:lnTo>
                    <a:pt x="3483246" y="158265"/>
                  </a:lnTo>
                  <a:lnTo>
                    <a:pt x="3483246" y="158298"/>
                  </a:lnTo>
                  <a:lnTo>
                    <a:pt x="3483246" y="158331"/>
                  </a:lnTo>
                  <a:lnTo>
                    <a:pt x="3483246" y="158363"/>
                  </a:lnTo>
                  <a:lnTo>
                    <a:pt x="3483246" y="158396"/>
                  </a:lnTo>
                  <a:lnTo>
                    <a:pt x="3483246" y="158428"/>
                  </a:lnTo>
                  <a:lnTo>
                    <a:pt x="3483246" y="158461"/>
                  </a:lnTo>
                  <a:lnTo>
                    <a:pt x="3483246" y="158493"/>
                  </a:lnTo>
                  <a:lnTo>
                    <a:pt x="3483246" y="158526"/>
                  </a:lnTo>
                  <a:lnTo>
                    <a:pt x="3483246" y="158558"/>
                  </a:lnTo>
                  <a:lnTo>
                    <a:pt x="3483246" y="158590"/>
                  </a:lnTo>
                  <a:lnTo>
                    <a:pt x="3483246" y="158623"/>
                  </a:lnTo>
                  <a:lnTo>
                    <a:pt x="3483246" y="158655"/>
                  </a:lnTo>
                  <a:lnTo>
                    <a:pt x="3483246" y="158688"/>
                  </a:lnTo>
                  <a:lnTo>
                    <a:pt x="3483246" y="158720"/>
                  </a:lnTo>
                  <a:lnTo>
                    <a:pt x="3483246" y="158752"/>
                  </a:lnTo>
                  <a:lnTo>
                    <a:pt x="3483246" y="158785"/>
                  </a:lnTo>
                  <a:lnTo>
                    <a:pt x="3483246" y="158817"/>
                  </a:lnTo>
                  <a:lnTo>
                    <a:pt x="3483246" y="158849"/>
                  </a:lnTo>
                  <a:lnTo>
                    <a:pt x="3483246" y="158881"/>
                  </a:lnTo>
                  <a:lnTo>
                    <a:pt x="3483246" y="158914"/>
                  </a:lnTo>
                  <a:lnTo>
                    <a:pt x="3483246" y="158946"/>
                  </a:lnTo>
                  <a:lnTo>
                    <a:pt x="3483246" y="158978"/>
                  </a:lnTo>
                  <a:lnTo>
                    <a:pt x="3483246" y="159010"/>
                  </a:lnTo>
                  <a:lnTo>
                    <a:pt x="3483246" y="159043"/>
                  </a:lnTo>
                  <a:lnTo>
                    <a:pt x="3483246" y="159075"/>
                  </a:lnTo>
                  <a:lnTo>
                    <a:pt x="3483246" y="159107"/>
                  </a:lnTo>
                  <a:lnTo>
                    <a:pt x="3483246" y="159139"/>
                  </a:lnTo>
                  <a:lnTo>
                    <a:pt x="3483246" y="159171"/>
                  </a:lnTo>
                  <a:lnTo>
                    <a:pt x="3483246" y="159203"/>
                  </a:lnTo>
                  <a:lnTo>
                    <a:pt x="3483246" y="159235"/>
                  </a:lnTo>
                  <a:lnTo>
                    <a:pt x="3483246" y="159267"/>
                  </a:lnTo>
                  <a:lnTo>
                    <a:pt x="3483246" y="159299"/>
                  </a:lnTo>
                  <a:lnTo>
                    <a:pt x="3483246" y="159331"/>
                  </a:lnTo>
                  <a:lnTo>
                    <a:pt x="3483246" y="159363"/>
                  </a:lnTo>
                  <a:lnTo>
                    <a:pt x="3483246" y="159395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5257772"/>
              <a:ext cx="3483246" cy="294294"/>
            </a:xfrm>
            <a:custGeom>
              <a:avLst/>
              <a:gdLst/>
              <a:ahLst/>
              <a:cxnLst/>
              <a:rect l="0" t="0" r="0" b="0"/>
              <a:pathLst>
                <a:path w="3483246" h="294294">
                  <a:moveTo>
                    <a:pt x="0" y="294294"/>
                  </a:moveTo>
                  <a:lnTo>
                    <a:pt x="3483" y="273519"/>
                  </a:lnTo>
                  <a:lnTo>
                    <a:pt x="6966" y="252991"/>
                  </a:lnTo>
                  <a:lnTo>
                    <a:pt x="10449" y="232704"/>
                  </a:lnTo>
                  <a:lnTo>
                    <a:pt x="13932" y="212656"/>
                  </a:lnTo>
                  <a:lnTo>
                    <a:pt x="17416" y="192840"/>
                  </a:lnTo>
                  <a:lnTo>
                    <a:pt x="20899" y="173255"/>
                  </a:lnTo>
                  <a:lnTo>
                    <a:pt x="24382" y="153895"/>
                  </a:lnTo>
                  <a:lnTo>
                    <a:pt x="27865" y="134756"/>
                  </a:lnTo>
                  <a:lnTo>
                    <a:pt x="31349" y="132040"/>
                  </a:lnTo>
                  <a:lnTo>
                    <a:pt x="34832" y="114940"/>
                  </a:lnTo>
                  <a:lnTo>
                    <a:pt x="38315" y="98015"/>
                  </a:lnTo>
                  <a:lnTo>
                    <a:pt x="41798" y="81263"/>
                  </a:lnTo>
                  <a:lnTo>
                    <a:pt x="45282" y="64681"/>
                  </a:lnTo>
                  <a:lnTo>
                    <a:pt x="48765" y="48266"/>
                  </a:lnTo>
                  <a:lnTo>
                    <a:pt x="52248" y="32015"/>
                  </a:lnTo>
                  <a:lnTo>
                    <a:pt x="55731" y="15927"/>
                  </a:lnTo>
                  <a:lnTo>
                    <a:pt x="59215" y="0"/>
                  </a:lnTo>
                  <a:lnTo>
                    <a:pt x="62698" y="101386"/>
                  </a:lnTo>
                  <a:lnTo>
                    <a:pt x="66181" y="91294"/>
                  </a:lnTo>
                  <a:lnTo>
                    <a:pt x="69664" y="81263"/>
                  </a:lnTo>
                  <a:lnTo>
                    <a:pt x="73148" y="71293"/>
                  </a:lnTo>
                  <a:lnTo>
                    <a:pt x="76631" y="61384"/>
                  </a:lnTo>
                  <a:lnTo>
                    <a:pt x="80114" y="51535"/>
                  </a:lnTo>
                  <a:lnTo>
                    <a:pt x="83597" y="41746"/>
                  </a:lnTo>
                  <a:lnTo>
                    <a:pt x="87081" y="32015"/>
                  </a:lnTo>
                  <a:lnTo>
                    <a:pt x="90564" y="22343"/>
                  </a:lnTo>
                  <a:lnTo>
                    <a:pt x="94047" y="143619"/>
                  </a:lnTo>
                  <a:lnTo>
                    <a:pt x="97530" y="138538"/>
                  </a:lnTo>
                  <a:lnTo>
                    <a:pt x="101014" y="133489"/>
                  </a:lnTo>
                  <a:lnTo>
                    <a:pt x="104497" y="128472"/>
                  </a:lnTo>
                  <a:lnTo>
                    <a:pt x="107980" y="123486"/>
                  </a:lnTo>
                  <a:lnTo>
                    <a:pt x="111463" y="118532"/>
                  </a:lnTo>
                  <a:lnTo>
                    <a:pt x="114947" y="113610"/>
                  </a:lnTo>
                  <a:lnTo>
                    <a:pt x="118430" y="108718"/>
                  </a:lnTo>
                  <a:lnTo>
                    <a:pt x="121913" y="103856"/>
                  </a:lnTo>
                  <a:lnTo>
                    <a:pt x="125396" y="191249"/>
                  </a:lnTo>
                  <a:lnTo>
                    <a:pt x="128880" y="188992"/>
                  </a:lnTo>
                  <a:lnTo>
                    <a:pt x="132363" y="186761"/>
                  </a:lnTo>
                  <a:lnTo>
                    <a:pt x="135846" y="184556"/>
                  </a:lnTo>
                  <a:lnTo>
                    <a:pt x="139329" y="182375"/>
                  </a:lnTo>
                  <a:lnTo>
                    <a:pt x="142813" y="180218"/>
                  </a:lnTo>
                  <a:lnTo>
                    <a:pt x="146296" y="178086"/>
                  </a:lnTo>
                  <a:lnTo>
                    <a:pt x="149779" y="175977"/>
                  </a:lnTo>
                  <a:lnTo>
                    <a:pt x="153262" y="182340"/>
                  </a:lnTo>
                  <a:lnTo>
                    <a:pt x="156746" y="180130"/>
                  </a:lnTo>
                  <a:lnTo>
                    <a:pt x="160229" y="177932"/>
                  </a:lnTo>
                  <a:lnTo>
                    <a:pt x="163712" y="175746"/>
                  </a:lnTo>
                  <a:lnTo>
                    <a:pt x="167195" y="173574"/>
                  </a:lnTo>
                  <a:lnTo>
                    <a:pt x="170679" y="171414"/>
                  </a:lnTo>
                  <a:lnTo>
                    <a:pt x="174162" y="169266"/>
                  </a:lnTo>
                  <a:lnTo>
                    <a:pt x="177645" y="167130"/>
                  </a:lnTo>
                  <a:lnTo>
                    <a:pt x="181128" y="165007"/>
                  </a:lnTo>
                  <a:lnTo>
                    <a:pt x="184612" y="177618"/>
                  </a:lnTo>
                  <a:lnTo>
                    <a:pt x="188095" y="176089"/>
                  </a:lnTo>
                  <a:lnTo>
                    <a:pt x="191578" y="174577"/>
                  </a:lnTo>
                  <a:lnTo>
                    <a:pt x="195061" y="173082"/>
                  </a:lnTo>
                  <a:lnTo>
                    <a:pt x="198545" y="171604"/>
                  </a:lnTo>
                  <a:lnTo>
                    <a:pt x="202028" y="170142"/>
                  </a:lnTo>
                  <a:lnTo>
                    <a:pt x="205511" y="168696"/>
                  </a:lnTo>
                  <a:lnTo>
                    <a:pt x="208994" y="167266"/>
                  </a:lnTo>
                  <a:lnTo>
                    <a:pt x="212478" y="165852"/>
                  </a:lnTo>
                  <a:lnTo>
                    <a:pt x="215961" y="164810"/>
                  </a:lnTo>
                  <a:lnTo>
                    <a:pt x="219444" y="162879"/>
                  </a:lnTo>
                  <a:lnTo>
                    <a:pt x="222927" y="160953"/>
                  </a:lnTo>
                  <a:lnTo>
                    <a:pt x="226411" y="159031"/>
                  </a:lnTo>
                  <a:lnTo>
                    <a:pt x="229894" y="157114"/>
                  </a:lnTo>
                  <a:lnTo>
                    <a:pt x="233377" y="155202"/>
                  </a:lnTo>
                  <a:lnTo>
                    <a:pt x="236860" y="153294"/>
                  </a:lnTo>
                  <a:lnTo>
                    <a:pt x="240344" y="151390"/>
                  </a:lnTo>
                  <a:lnTo>
                    <a:pt x="243827" y="149492"/>
                  </a:lnTo>
                  <a:lnTo>
                    <a:pt x="247310" y="161659"/>
                  </a:lnTo>
                  <a:lnTo>
                    <a:pt x="250793" y="160223"/>
                  </a:lnTo>
                  <a:lnTo>
                    <a:pt x="254277" y="158795"/>
                  </a:lnTo>
                  <a:lnTo>
                    <a:pt x="257760" y="157377"/>
                  </a:lnTo>
                  <a:lnTo>
                    <a:pt x="261243" y="155967"/>
                  </a:lnTo>
                  <a:lnTo>
                    <a:pt x="264726" y="154567"/>
                  </a:lnTo>
                  <a:lnTo>
                    <a:pt x="268210" y="153175"/>
                  </a:lnTo>
                  <a:lnTo>
                    <a:pt x="271693" y="151793"/>
                  </a:lnTo>
                  <a:lnTo>
                    <a:pt x="275176" y="156104"/>
                  </a:lnTo>
                  <a:lnTo>
                    <a:pt x="278659" y="154425"/>
                  </a:lnTo>
                  <a:lnTo>
                    <a:pt x="282143" y="152747"/>
                  </a:lnTo>
                  <a:lnTo>
                    <a:pt x="285626" y="151072"/>
                  </a:lnTo>
                  <a:lnTo>
                    <a:pt x="289109" y="149398"/>
                  </a:lnTo>
                  <a:lnTo>
                    <a:pt x="292592" y="147725"/>
                  </a:lnTo>
                  <a:lnTo>
                    <a:pt x="296075" y="146055"/>
                  </a:lnTo>
                  <a:lnTo>
                    <a:pt x="299559" y="144386"/>
                  </a:lnTo>
                  <a:lnTo>
                    <a:pt x="303042" y="142718"/>
                  </a:lnTo>
                  <a:lnTo>
                    <a:pt x="306525" y="151722"/>
                  </a:lnTo>
                  <a:lnTo>
                    <a:pt x="310008" y="150303"/>
                  </a:lnTo>
                  <a:lnTo>
                    <a:pt x="313492" y="148887"/>
                  </a:lnTo>
                  <a:lnTo>
                    <a:pt x="316975" y="147476"/>
                  </a:lnTo>
                  <a:lnTo>
                    <a:pt x="320458" y="146069"/>
                  </a:lnTo>
                  <a:lnTo>
                    <a:pt x="323941" y="144665"/>
                  </a:lnTo>
                  <a:lnTo>
                    <a:pt x="327425" y="143265"/>
                  </a:lnTo>
                  <a:lnTo>
                    <a:pt x="330908" y="141870"/>
                  </a:lnTo>
                  <a:lnTo>
                    <a:pt x="334391" y="140478"/>
                  </a:lnTo>
                  <a:lnTo>
                    <a:pt x="337874" y="139162"/>
                  </a:lnTo>
                  <a:lnTo>
                    <a:pt x="341358" y="137922"/>
                  </a:lnTo>
                  <a:lnTo>
                    <a:pt x="344841" y="136687"/>
                  </a:lnTo>
                  <a:lnTo>
                    <a:pt x="348324" y="135458"/>
                  </a:lnTo>
                  <a:lnTo>
                    <a:pt x="351807" y="134235"/>
                  </a:lnTo>
                  <a:lnTo>
                    <a:pt x="355291" y="133017"/>
                  </a:lnTo>
                  <a:lnTo>
                    <a:pt x="358774" y="131805"/>
                  </a:lnTo>
                  <a:lnTo>
                    <a:pt x="362257" y="130598"/>
                  </a:lnTo>
                  <a:lnTo>
                    <a:pt x="365740" y="129396"/>
                  </a:lnTo>
                  <a:lnTo>
                    <a:pt x="369224" y="138015"/>
                  </a:lnTo>
                  <a:lnTo>
                    <a:pt x="372707" y="136808"/>
                  </a:lnTo>
                  <a:lnTo>
                    <a:pt x="376190" y="135604"/>
                  </a:lnTo>
                  <a:lnTo>
                    <a:pt x="379673" y="134404"/>
                  </a:lnTo>
                  <a:lnTo>
                    <a:pt x="383157" y="133209"/>
                  </a:lnTo>
                  <a:lnTo>
                    <a:pt x="386640" y="132017"/>
                  </a:lnTo>
                  <a:lnTo>
                    <a:pt x="390123" y="130830"/>
                  </a:lnTo>
                  <a:lnTo>
                    <a:pt x="393606" y="129646"/>
                  </a:lnTo>
                  <a:lnTo>
                    <a:pt x="397090" y="128467"/>
                  </a:lnTo>
                  <a:lnTo>
                    <a:pt x="400573" y="127291"/>
                  </a:lnTo>
                  <a:lnTo>
                    <a:pt x="404056" y="126119"/>
                  </a:lnTo>
                  <a:lnTo>
                    <a:pt x="407539" y="124951"/>
                  </a:lnTo>
                  <a:lnTo>
                    <a:pt x="411023" y="123787"/>
                  </a:lnTo>
                  <a:lnTo>
                    <a:pt x="414506" y="122627"/>
                  </a:lnTo>
                  <a:lnTo>
                    <a:pt x="417989" y="121471"/>
                  </a:lnTo>
                  <a:lnTo>
                    <a:pt x="421472" y="120319"/>
                  </a:lnTo>
                  <a:lnTo>
                    <a:pt x="424956" y="119170"/>
                  </a:lnTo>
                  <a:lnTo>
                    <a:pt x="428439" y="128239"/>
                  </a:lnTo>
                  <a:lnTo>
                    <a:pt x="431922" y="127278"/>
                  </a:lnTo>
                  <a:lnTo>
                    <a:pt x="435405" y="126320"/>
                  </a:lnTo>
                  <a:lnTo>
                    <a:pt x="438889" y="125368"/>
                  </a:lnTo>
                  <a:lnTo>
                    <a:pt x="442372" y="124419"/>
                  </a:lnTo>
                  <a:lnTo>
                    <a:pt x="445855" y="123475"/>
                  </a:lnTo>
                  <a:lnTo>
                    <a:pt x="449338" y="122536"/>
                  </a:lnTo>
                  <a:lnTo>
                    <a:pt x="452822" y="121600"/>
                  </a:lnTo>
                  <a:lnTo>
                    <a:pt x="456305" y="120669"/>
                  </a:lnTo>
                  <a:lnTo>
                    <a:pt x="459788" y="124703"/>
                  </a:lnTo>
                  <a:lnTo>
                    <a:pt x="463271" y="123513"/>
                  </a:lnTo>
                  <a:lnTo>
                    <a:pt x="466755" y="122324"/>
                  </a:lnTo>
                  <a:lnTo>
                    <a:pt x="470238" y="121136"/>
                  </a:lnTo>
                  <a:lnTo>
                    <a:pt x="473721" y="119950"/>
                  </a:lnTo>
                  <a:lnTo>
                    <a:pt x="477204" y="118765"/>
                  </a:lnTo>
                  <a:lnTo>
                    <a:pt x="480688" y="117581"/>
                  </a:lnTo>
                  <a:lnTo>
                    <a:pt x="484171" y="116399"/>
                  </a:lnTo>
                  <a:lnTo>
                    <a:pt x="487654" y="115217"/>
                  </a:lnTo>
                  <a:lnTo>
                    <a:pt x="491137" y="114038"/>
                  </a:lnTo>
                  <a:lnTo>
                    <a:pt x="494621" y="112859"/>
                  </a:lnTo>
                  <a:lnTo>
                    <a:pt x="498104" y="111682"/>
                  </a:lnTo>
                  <a:lnTo>
                    <a:pt x="501587" y="110506"/>
                  </a:lnTo>
                  <a:lnTo>
                    <a:pt x="505070" y="109331"/>
                  </a:lnTo>
                  <a:lnTo>
                    <a:pt x="508554" y="108158"/>
                  </a:lnTo>
                  <a:lnTo>
                    <a:pt x="512037" y="106986"/>
                  </a:lnTo>
                  <a:lnTo>
                    <a:pt x="515520" y="105815"/>
                  </a:lnTo>
                  <a:lnTo>
                    <a:pt x="519003" y="104645"/>
                  </a:lnTo>
                  <a:lnTo>
                    <a:pt x="522487" y="106219"/>
                  </a:lnTo>
                  <a:lnTo>
                    <a:pt x="525970" y="105441"/>
                  </a:lnTo>
                  <a:lnTo>
                    <a:pt x="529453" y="104667"/>
                  </a:lnTo>
                  <a:lnTo>
                    <a:pt x="532936" y="103896"/>
                  </a:lnTo>
                  <a:lnTo>
                    <a:pt x="536420" y="103130"/>
                  </a:lnTo>
                  <a:lnTo>
                    <a:pt x="539903" y="102368"/>
                  </a:lnTo>
                  <a:lnTo>
                    <a:pt x="543386" y="101609"/>
                  </a:lnTo>
                  <a:lnTo>
                    <a:pt x="546869" y="100854"/>
                  </a:lnTo>
                  <a:lnTo>
                    <a:pt x="550353" y="100102"/>
                  </a:lnTo>
                  <a:lnTo>
                    <a:pt x="553836" y="99355"/>
                  </a:lnTo>
                  <a:lnTo>
                    <a:pt x="557319" y="98611"/>
                  </a:lnTo>
                  <a:lnTo>
                    <a:pt x="560802" y="97871"/>
                  </a:lnTo>
                  <a:lnTo>
                    <a:pt x="564286" y="97134"/>
                  </a:lnTo>
                  <a:lnTo>
                    <a:pt x="567769" y="96401"/>
                  </a:lnTo>
                  <a:lnTo>
                    <a:pt x="571252" y="95672"/>
                  </a:lnTo>
                  <a:lnTo>
                    <a:pt x="574735" y="94946"/>
                  </a:lnTo>
                  <a:lnTo>
                    <a:pt x="578218" y="94223"/>
                  </a:lnTo>
                  <a:lnTo>
                    <a:pt x="581702" y="100041"/>
                  </a:lnTo>
                  <a:lnTo>
                    <a:pt x="585185" y="99529"/>
                  </a:lnTo>
                  <a:lnTo>
                    <a:pt x="588668" y="99019"/>
                  </a:lnTo>
                  <a:lnTo>
                    <a:pt x="592151" y="98513"/>
                  </a:lnTo>
                  <a:lnTo>
                    <a:pt x="595635" y="98010"/>
                  </a:lnTo>
                  <a:lnTo>
                    <a:pt x="599118" y="97511"/>
                  </a:lnTo>
                  <a:lnTo>
                    <a:pt x="602601" y="97015"/>
                  </a:lnTo>
                  <a:lnTo>
                    <a:pt x="606084" y="96522"/>
                  </a:lnTo>
                  <a:lnTo>
                    <a:pt x="609568" y="96032"/>
                  </a:lnTo>
                  <a:lnTo>
                    <a:pt x="613051" y="97604"/>
                  </a:lnTo>
                  <a:lnTo>
                    <a:pt x="616534" y="96804"/>
                  </a:lnTo>
                  <a:lnTo>
                    <a:pt x="620017" y="96005"/>
                  </a:lnTo>
                  <a:lnTo>
                    <a:pt x="623501" y="95210"/>
                  </a:lnTo>
                  <a:lnTo>
                    <a:pt x="626984" y="94417"/>
                  </a:lnTo>
                  <a:lnTo>
                    <a:pt x="630467" y="93626"/>
                  </a:lnTo>
                  <a:lnTo>
                    <a:pt x="633950" y="92838"/>
                  </a:lnTo>
                  <a:lnTo>
                    <a:pt x="637434" y="92052"/>
                  </a:lnTo>
                  <a:lnTo>
                    <a:pt x="640917" y="91269"/>
                  </a:lnTo>
                  <a:lnTo>
                    <a:pt x="644400" y="90387"/>
                  </a:lnTo>
                  <a:lnTo>
                    <a:pt x="647883" y="89479"/>
                  </a:lnTo>
                  <a:lnTo>
                    <a:pt x="651367" y="88573"/>
                  </a:lnTo>
                  <a:lnTo>
                    <a:pt x="654850" y="87669"/>
                  </a:lnTo>
                  <a:lnTo>
                    <a:pt x="658333" y="86766"/>
                  </a:lnTo>
                  <a:lnTo>
                    <a:pt x="661816" y="85865"/>
                  </a:lnTo>
                  <a:lnTo>
                    <a:pt x="665300" y="84966"/>
                  </a:lnTo>
                  <a:lnTo>
                    <a:pt x="668783" y="84068"/>
                  </a:lnTo>
                  <a:lnTo>
                    <a:pt x="672266" y="83173"/>
                  </a:lnTo>
                  <a:lnTo>
                    <a:pt x="675749" y="82279"/>
                  </a:lnTo>
                  <a:lnTo>
                    <a:pt x="679233" y="81386"/>
                  </a:lnTo>
                  <a:lnTo>
                    <a:pt x="682716" y="80495"/>
                  </a:lnTo>
                  <a:lnTo>
                    <a:pt x="686199" y="79606"/>
                  </a:lnTo>
                  <a:lnTo>
                    <a:pt x="689682" y="78719"/>
                  </a:lnTo>
                  <a:lnTo>
                    <a:pt x="693166" y="77833"/>
                  </a:lnTo>
                  <a:lnTo>
                    <a:pt x="696649" y="76949"/>
                  </a:lnTo>
                  <a:lnTo>
                    <a:pt x="700132" y="76066"/>
                  </a:lnTo>
                  <a:lnTo>
                    <a:pt x="703615" y="87162"/>
                  </a:lnTo>
                  <a:lnTo>
                    <a:pt x="707099" y="86687"/>
                  </a:lnTo>
                  <a:lnTo>
                    <a:pt x="710582" y="86214"/>
                  </a:lnTo>
                  <a:lnTo>
                    <a:pt x="714065" y="85744"/>
                  </a:lnTo>
                  <a:lnTo>
                    <a:pt x="717548" y="85276"/>
                  </a:lnTo>
                  <a:lnTo>
                    <a:pt x="721032" y="84810"/>
                  </a:lnTo>
                  <a:lnTo>
                    <a:pt x="724515" y="84347"/>
                  </a:lnTo>
                  <a:lnTo>
                    <a:pt x="727998" y="83887"/>
                  </a:lnTo>
                  <a:lnTo>
                    <a:pt x="731481" y="83429"/>
                  </a:lnTo>
                  <a:lnTo>
                    <a:pt x="734965" y="83001"/>
                  </a:lnTo>
                  <a:lnTo>
                    <a:pt x="738448" y="82609"/>
                  </a:lnTo>
                  <a:lnTo>
                    <a:pt x="741931" y="82218"/>
                  </a:lnTo>
                  <a:lnTo>
                    <a:pt x="745414" y="81830"/>
                  </a:lnTo>
                  <a:lnTo>
                    <a:pt x="748898" y="81444"/>
                  </a:lnTo>
                  <a:lnTo>
                    <a:pt x="752381" y="81060"/>
                  </a:lnTo>
                  <a:lnTo>
                    <a:pt x="755864" y="80678"/>
                  </a:lnTo>
                  <a:lnTo>
                    <a:pt x="759347" y="80298"/>
                  </a:lnTo>
                  <a:lnTo>
                    <a:pt x="762831" y="79921"/>
                  </a:lnTo>
                  <a:lnTo>
                    <a:pt x="766314" y="79545"/>
                  </a:lnTo>
                  <a:lnTo>
                    <a:pt x="769797" y="79172"/>
                  </a:lnTo>
                  <a:lnTo>
                    <a:pt x="773280" y="78801"/>
                  </a:lnTo>
                  <a:lnTo>
                    <a:pt x="776764" y="78432"/>
                  </a:lnTo>
                  <a:lnTo>
                    <a:pt x="780247" y="78065"/>
                  </a:lnTo>
                  <a:lnTo>
                    <a:pt x="783730" y="77700"/>
                  </a:lnTo>
                  <a:lnTo>
                    <a:pt x="787213" y="77337"/>
                  </a:lnTo>
                  <a:lnTo>
                    <a:pt x="790697" y="76975"/>
                  </a:lnTo>
                  <a:lnTo>
                    <a:pt x="794180" y="76616"/>
                  </a:lnTo>
                  <a:lnTo>
                    <a:pt x="797663" y="84923"/>
                  </a:lnTo>
                  <a:lnTo>
                    <a:pt x="801146" y="84174"/>
                  </a:lnTo>
                  <a:lnTo>
                    <a:pt x="804630" y="83427"/>
                  </a:lnTo>
                  <a:lnTo>
                    <a:pt x="808113" y="82680"/>
                  </a:lnTo>
                  <a:lnTo>
                    <a:pt x="811596" y="81935"/>
                  </a:lnTo>
                  <a:lnTo>
                    <a:pt x="815079" y="81191"/>
                  </a:lnTo>
                  <a:lnTo>
                    <a:pt x="818563" y="80448"/>
                  </a:lnTo>
                  <a:lnTo>
                    <a:pt x="822046" y="79706"/>
                  </a:lnTo>
                  <a:lnTo>
                    <a:pt x="825529" y="81392"/>
                  </a:lnTo>
                  <a:lnTo>
                    <a:pt x="829012" y="80604"/>
                  </a:lnTo>
                  <a:lnTo>
                    <a:pt x="832496" y="79817"/>
                  </a:lnTo>
                  <a:lnTo>
                    <a:pt x="835979" y="79030"/>
                  </a:lnTo>
                  <a:lnTo>
                    <a:pt x="839462" y="78245"/>
                  </a:lnTo>
                  <a:lnTo>
                    <a:pt x="842945" y="77460"/>
                  </a:lnTo>
                  <a:lnTo>
                    <a:pt x="846429" y="76676"/>
                  </a:lnTo>
                  <a:lnTo>
                    <a:pt x="849912" y="75893"/>
                  </a:lnTo>
                  <a:lnTo>
                    <a:pt x="853395" y="75110"/>
                  </a:lnTo>
                  <a:lnTo>
                    <a:pt x="856878" y="77282"/>
                  </a:lnTo>
                  <a:lnTo>
                    <a:pt x="860361" y="76565"/>
                  </a:lnTo>
                  <a:lnTo>
                    <a:pt x="863845" y="75850"/>
                  </a:lnTo>
                  <a:lnTo>
                    <a:pt x="867328" y="75135"/>
                  </a:lnTo>
                  <a:lnTo>
                    <a:pt x="870811" y="74422"/>
                  </a:lnTo>
                  <a:lnTo>
                    <a:pt x="874294" y="73709"/>
                  </a:lnTo>
                  <a:lnTo>
                    <a:pt x="877778" y="72998"/>
                  </a:lnTo>
                  <a:lnTo>
                    <a:pt x="881261" y="72288"/>
                  </a:lnTo>
                  <a:lnTo>
                    <a:pt x="884744" y="71578"/>
                  </a:lnTo>
                  <a:lnTo>
                    <a:pt x="888227" y="70870"/>
                  </a:lnTo>
                  <a:lnTo>
                    <a:pt x="891711" y="70163"/>
                  </a:lnTo>
                  <a:lnTo>
                    <a:pt x="895194" y="69457"/>
                  </a:lnTo>
                  <a:lnTo>
                    <a:pt x="898677" y="68752"/>
                  </a:lnTo>
                  <a:lnTo>
                    <a:pt x="902160" y="68048"/>
                  </a:lnTo>
                  <a:lnTo>
                    <a:pt x="905644" y="67346"/>
                  </a:lnTo>
                  <a:lnTo>
                    <a:pt x="909127" y="66644"/>
                  </a:lnTo>
                  <a:lnTo>
                    <a:pt x="912610" y="65943"/>
                  </a:lnTo>
                  <a:lnTo>
                    <a:pt x="916093" y="65244"/>
                  </a:lnTo>
                  <a:lnTo>
                    <a:pt x="919577" y="64545"/>
                  </a:lnTo>
                  <a:lnTo>
                    <a:pt x="923060" y="63848"/>
                  </a:lnTo>
                  <a:lnTo>
                    <a:pt x="926543" y="63151"/>
                  </a:lnTo>
                  <a:lnTo>
                    <a:pt x="930026" y="62456"/>
                  </a:lnTo>
                  <a:lnTo>
                    <a:pt x="933510" y="61761"/>
                  </a:lnTo>
                  <a:lnTo>
                    <a:pt x="936993" y="61068"/>
                  </a:lnTo>
                  <a:lnTo>
                    <a:pt x="940476" y="60375"/>
                  </a:lnTo>
                  <a:lnTo>
                    <a:pt x="943959" y="59684"/>
                  </a:lnTo>
                  <a:lnTo>
                    <a:pt x="947443" y="59023"/>
                  </a:lnTo>
                  <a:lnTo>
                    <a:pt x="950926" y="58743"/>
                  </a:lnTo>
                  <a:lnTo>
                    <a:pt x="954409" y="58464"/>
                  </a:lnTo>
                  <a:lnTo>
                    <a:pt x="957892" y="58187"/>
                  </a:lnTo>
                  <a:lnTo>
                    <a:pt x="961376" y="57911"/>
                  </a:lnTo>
                  <a:lnTo>
                    <a:pt x="964859" y="57636"/>
                  </a:lnTo>
                  <a:lnTo>
                    <a:pt x="968342" y="57363"/>
                  </a:lnTo>
                  <a:lnTo>
                    <a:pt x="971825" y="57091"/>
                  </a:lnTo>
                  <a:lnTo>
                    <a:pt x="975309" y="56820"/>
                  </a:lnTo>
                  <a:lnTo>
                    <a:pt x="978792" y="56474"/>
                  </a:lnTo>
                  <a:lnTo>
                    <a:pt x="982275" y="55946"/>
                  </a:lnTo>
                  <a:lnTo>
                    <a:pt x="985758" y="55419"/>
                  </a:lnTo>
                  <a:lnTo>
                    <a:pt x="989242" y="54894"/>
                  </a:lnTo>
                  <a:lnTo>
                    <a:pt x="992725" y="54371"/>
                  </a:lnTo>
                  <a:lnTo>
                    <a:pt x="996208" y="53849"/>
                  </a:lnTo>
                  <a:lnTo>
                    <a:pt x="999691" y="53328"/>
                  </a:lnTo>
                  <a:lnTo>
                    <a:pt x="1003175" y="52808"/>
                  </a:lnTo>
                  <a:lnTo>
                    <a:pt x="1006658" y="52290"/>
                  </a:lnTo>
                  <a:lnTo>
                    <a:pt x="1010141" y="51773"/>
                  </a:lnTo>
                  <a:lnTo>
                    <a:pt x="1013624" y="51258"/>
                  </a:lnTo>
                  <a:lnTo>
                    <a:pt x="1017108" y="50744"/>
                  </a:lnTo>
                  <a:lnTo>
                    <a:pt x="1020591" y="50231"/>
                  </a:lnTo>
                  <a:lnTo>
                    <a:pt x="1024074" y="49720"/>
                  </a:lnTo>
                  <a:lnTo>
                    <a:pt x="1027557" y="49210"/>
                  </a:lnTo>
                  <a:lnTo>
                    <a:pt x="1031041" y="48702"/>
                  </a:lnTo>
                  <a:lnTo>
                    <a:pt x="1034524" y="48194"/>
                  </a:lnTo>
                  <a:lnTo>
                    <a:pt x="1038007" y="47688"/>
                  </a:lnTo>
                  <a:lnTo>
                    <a:pt x="1041490" y="47095"/>
                  </a:lnTo>
                  <a:lnTo>
                    <a:pt x="1044974" y="46474"/>
                  </a:lnTo>
                  <a:lnTo>
                    <a:pt x="1048457" y="45854"/>
                  </a:lnTo>
                  <a:lnTo>
                    <a:pt x="1051940" y="45236"/>
                  </a:lnTo>
                  <a:lnTo>
                    <a:pt x="1055423" y="44618"/>
                  </a:lnTo>
                  <a:lnTo>
                    <a:pt x="1058907" y="44001"/>
                  </a:lnTo>
                  <a:lnTo>
                    <a:pt x="1062390" y="43385"/>
                  </a:lnTo>
                  <a:lnTo>
                    <a:pt x="1065873" y="42771"/>
                  </a:lnTo>
                  <a:lnTo>
                    <a:pt x="1069356" y="42157"/>
                  </a:lnTo>
                  <a:lnTo>
                    <a:pt x="1072840" y="41544"/>
                  </a:lnTo>
                  <a:lnTo>
                    <a:pt x="1076323" y="40932"/>
                  </a:lnTo>
                  <a:lnTo>
                    <a:pt x="1079806" y="40322"/>
                  </a:lnTo>
                  <a:lnTo>
                    <a:pt x="1083289" y="39712"/>
                  </a:lnTo>
                  <a:lnTo>
                    <a:pt x="1086773" y="39103"/>
                  </a:lnTo>
                  <a:lnTo>
                    <a:pt x="1090256" y="38496"/>
                  </a:lnTo>
                  <a:lnTo>
                    <a:pt x="1093739" y="37889"/>
                  </a:lnTo>
                  <a:lnTo>
                    <a:pt x="1097222" y="37283"/>
                  </a:lnTo>
                  <a:lnTo>
                    <a:pt x="1100706" y="53052"/>
                  </a:lnTo>
                  <a:lnTo>
                    <a:pt x="1104189" y="52607"/>
                  </a:lnTo>
                  <a:lnTo>
                    <a:pt x="1107672" y="52162"/>
                  </a:lnTo>
                  <a:lnTo>
                    <a:pt x="1111155" y="51719"/>
                  </a:lnTo>
                  <a:lnTo>
                    <a:pt x="1114639" y="51277"/>
                  </a:lnTo>
                  <a:lnTo>
                    <a:pt x="1118122" y="50836"/>
                  </a:lnTo>
                  <a:lnTo>
                    <a:pt x="1121605" y="50396"/>
                  </a:lnTo>
                  <a:lnTo>
                    <a:pt x="1125088" y="49958"/>
                  </a:lnTo>
                  <a:lnTo>
                    <a:pt x="1128572" y="49520"/>
                  </a:lnTo>
                  <a:lnTo>
                    <a:pt x="1132055" y="70436"/>
                  </a:lnTo>
                  <a:lnTo>
                    <a:pt x="1135538" y="70190"/>
                  </a:lnTo>
                  <a:lnTo>
                    <a:pt x="1139021" y="69946"/>
                  </a:lnTo>
                  <a:lnTo>
                    <a:pt x="1142505" y="69702"/>
                  </a:lnTo>
                  <a:lnTo>
                    <a:pt x="1145988" y="69459"/>
                  </a:lnTo>
                  <a:lnTo>
                    <a:pt x="1149471" y="69217"/>
                  </a:lnTo>
                  <a:lnTo>
                    <a:pt x="1152954" y="68977"/>
                  </a:lnTo>
                  <a:lnTo>
                    <a:pt x="1156437" y="68737"/>
                  </a:lnTo>
                  <a:lnTo>
                    <a:pt x="1159921" y="68498"/>
                  </a:lnTo>
                  <a:lnTo>
                    <a:pt x="1163404" y="72250"/>
                  </a:lnTo>
                  <a:lnTo>
                    <a:pt x="1166887" y="71755"/>
                  </a:lnTo>
                  <a:lnTo>
                    <a:pt x="1170370" y="71261"/>
                  </a:lnTo>
                  <a:lnTo>
                    <a:pt x="1173854" y="70767"/>
                  </a:lnTo>
                  <a:lnTo>
                    <a:pt x="1177337" y="70275"/>
                  </a:lnTo>
                  <a:lnTo>
                    <a:pt x="1180820" y="69783"/>
                  </a:lnTo>
                  <a:lnTo>
                    <a:pt x="1184303" y="69291"/>
                  </a:lnTo>
                  <a:lnTo>
                    <a:pt x="1187787" y="68801"/>
                  </a:lnTo>
                  <a:lnTo>
                    <a:pt x="1191270" y="68311"/>
                  </a:lnTo>
                  <a:lnTo>
                    <a:pt x="1194753" y="69470"/>
                  </a:lnTo>
                  <a:lnTo>
                    <a:pt x="1198236" y="69154"/>
                  </a:lnTo>
                  <a:lnTo>
                    <a:pt x="1201720" y="68838"/>
                  </a:lnTo>
                  <a:lnTo>
                    <a:pt x="1205203" y="68524"/>
                  </a:lnTo>
                  <a:lnTo>
                    <a:pt x="1208686" y="68210"/>
                  </a:lnTo>
                  <a:lnTo>
                    <a:pt x="1212169" y="67897"/>
                  </a:lnTo>
                  <a:lnTo>
                    <a:pt x="1215653" y="67585"/>
                  </a:lnTo>
                  <a:lnTo>
                    <a:pt x="1219136" y="67274"/>
                  </a:lnTo>
                  <a:lnTo>
                    <a:pt x="1222619" y="67011"/>
                  </a:lnTo>
                  <a:lnTo>
                    <a:pt x="1226102" y="67082"/>
                  </a:lnTo>
                  <a:lnTo>
                    <a:pt x="1229586" y="67152"/>
                  </a:lnTo>
                  <a:lnTo>
                    <a:pt x="1233069" y="67221"/>
                  </a:lnTo>
                  <a:lnTo>
                    <a:pt x="1236552" y="67291"/>
                  </a:lnTo>
                  <a:lnTo>
                    <a:pt x="1240035" y="67359"/>
                  </a:lnTo>
                  <a:lnTo>
                    <a:pt x="1243519" y="67428"/>
                  </a:lnTo>
                  <a:lnTo>
                    <a:pt x="1247002" y="67496"/>
                  </a:lnTo>
                  <a:lnTo>
                    <a:pt x="1250485" y="67563"/>
                  </a:lnTo>
                  <a:lnTo>
                    <a:pt x="1253968" y="67501"/>
                  </a:lnTo>
                  <a:lnTo>
                    <a:pt x="1257452" y="67199"/>
                  </a:lnTo>
                  <a:lnTo>
                    <a:pt x="1260935" y="66899"/>
                  </a:lnTo>
                  <a:lnTo>
                    <a:pt x="1264418" y="66599"/>
                  </a:lnTo>
                  <a:lnTo>
                    <a:pt x="1267901" y="66300"/>
                  </a:lnTo>
                  <a:lnTo>
                    <a:pt x="1271385" y="66002"/>
                  </a:lnTo>
                  <a:lnTo>
                    <a:pt x="1274868" y="65705"/>
                  </a:lnTo>
                  <a:lnTo>
                    <a:pt x="1278351" y="65409"/>
                  </a:lnTo>
                  <a:lnTo>
                    <a:pt x="1281834" y="65114"/>
                  </a:lnTo>
                  <a:lnTo>
                    <a:pt x="1285318" y="64819"/>
                  </a:lnTo>
                  <a:lnTo>
                    <a:pt x="1288801" y="64525"/>
                  </a:lnTo>
                  <a:lnTo>
                    <a:pt x="1292284" y="64233"/>
                  </a:lnTo>
                  <a:lnTo>
                    <a:pt x="1295767" y="63941"/>
                  </a:lnTo>
                  <a:lnTo>
                    <a:pt x="1299251" y="63649"/>
                  </a:lnTo>
                  <a:lnTo>
                    <a:pt x="1302734" y="63359"/>
                  </a:lnTo>
                  <a:lnTo>
                    <a:pt x="1306217" y="63069"/>
                  </a:lnTo>
                  <a:lnTo>
                    <a:pt x="1309700" y="62781"/>
                  </a:lnTo>
                  <a:lnTo>
                    <a:pt x="1313184" y="62493"/>
                  </a:lnTo>
                  <a:lnTo>
                    <a:pt x="1316667" y="65804"/>
                  </a:lnTo>
                  <a:lnTo>
                    <a:pt x="1320150" y="65596"/>
                  </a:lnTo>
                  <a:lnTo>
                    <a:pt x="1323633" y="65389"/>
                  </a:lnTo>
                  <a:lnTo>
                    <a:pt x="1327117" y="65183"/>
                  </a:lnTo>
                  <a:lnTo>
                    <a:pt x="1330600" y="64977"/>
                  </a:lnTo>
                  <a:lnTo>
                    <a:pt x="1334083" y="64773"/>
                  </a:lnTo>
                  <a:lnTo>
                    <a:pt x="1337566" y="64569"/>
                  </a:lnTo>
                  <a:lnTo>
                    <a:pt x="1341050" y="64365"/>
                  </a:lnTo>
                  <a:lnTo>
                    <a:pt x="1344533" y="83463"/>
                  </a:lnTo>
                  <a:lnTo>
                    <a:pt x="1348016" y="83016"/>
                  </a:lnTo>
                  <a:lnTo>
                    <a:pt x="1351499" y="82570"/>
                  </a:lnTo>
                  <a:lnTo>
                    <a:pt x="1354983" y="82124"/>
                  </a:lnTo>
                  <a:lnTo>
                    <a:pt x="1358466" y="81678"/>
                  </a:lnTo>
                  <a:lnTo>
                    <a:pt x="1361949" y="81233"/>
                  </a:lnTo>
                  <a:lnTo>
                    <a:pt x="1365432" y="80789"/>
                  </a:lnTo>
                  <a:lnTo>
                    <a:pt x="1368916" y="80344"/>
                  </a:lnTo>
                  <a:lnTo>
                    <a:pt x="1372399" y="79900"/>
                  </a:lnTo>
                  <a:lnTo>
                    <a:pt x="1375882" y="79457"/>
                  </a:lnTo>
                  <a:lnTo>
                    <a:pt x="1379365" y="79014"/>
                  </a:lnTo>
                  <a:lnTo>
                    <a:pt x="1382849" y="78571"/>
                  </a:lnTo>
                  <a:lnTo>
                    <a:pt x="1386332" y="78129"/>
                  </a:lnTo>
                  <a:lnTo>
                    <a:pt x="1389815" y="77687"/>
                  </a:lnTo>
                  <a:lnTo>
                    <a:pt x="1393298" y="77246"/>
                  </a:lnTo>
                  <a:lnTo>
                    <a:pt x="1396782" y="76805"/>
                  </a:lnTo>
                  <a:lnTo>
                    <a:pt x="1400265" y="76364"/>
                  </a:lnTo>
                  <a:lnTo>
                    <a:pt x="1403748" y="75924"/>
                  </a:lnTo>
                  <a:lnTo>
                    <a:pt x="1407231" y="112202"/>
                  </a:lnTo>
                  <a:lnTo>
                    <a:pt x="1410715" y="112176"/>
                  </a:lnTo>
                  <a:lnTo>
                    <a:pt x="1414198" y="112149"/>
                  </a:lnTo>
                  <a:lnTo>
                    <a:pt x="1417681" y="112123"/>
                  </a:lnTo>
                  <a:lnTo>
                    <a:pt x="1421164" y="112097"/>
                  </a:lnTo>
                  <a:lnTo>
                    <a:pt x="1424648" y="112071"/>
                  </a:lnTo>
                  <a:lnTo>
                    <a:pt x="1428131" y="112045"/>
                  </a:lnTo>
                  <a:lnTo>
                    <a:pt x="1431614" y="112019"/>
                  </a:lnTo>
                  <a:lnTo>
                    <a:pt x="1435097" y="111993"/>
                  </a:lnTo>
                  <a:lnTo>
                    <a:pt x="1438580" y="111779"/>
                  </a:lnTo>
                  <a:lnTo>
                    <a:pt x="1442064" y="111492"/>
                  </a:lnTo>
                  <a:lnTo>
                    <a:pt x="1445547" y="111205"/>
                  </a:lnTo>
                  <a:lnTo>
                    <a:pt x="1449030" y="110919"/>
                  </a:lnTo>
                  <a:lnTo>
                    <a:pt x="1452513" y="110633"/>
                  </a:lnTo>
                  <a:lnTo>
                    <a:pt x="1455997" y="110348"/>
                  </a:lnTo>
                  <a:lnTo>
                    <a:pt x="1459480" y="110063"/>
                  </a:lnTo>
                  <a:lnTo>
                    <a:pt x="1462963" y="109778"/>
                  </a:lnTo>
                  <a:lnTo>
                    <a:pt x="1466446" y="109494"/>
                  </a:lnTo>
                  <a:lnTo>
                    <a:pt x="1469930" y="109211"/>
                  </a:lnTo>
                  <a:lnTo>
                    <a:pt x="1473413" y="108928"/>
                  </a:lnTo>
                  <a:lnTo>
                    <a:pt x="1476896" y="108645"/>
                  </a:lnTo>
                  <a:lnTo>
                    <a:pt x="1480379" y="108363"/>
                  </a:lnTo>
                  <a:lnTo>
                    <a:pt x="1483863" y="108082"/>
                  </a:lnTo>
                  <a:lnTo>
                    <a:pt x="1487346" y="107801"/>
                  </a:lnTo>
                  <a:lnTo>
                    <a:pt x="1490829" y="107520"/>
                  </a:lnTo>
                  <a:lnTo>
                    <a:pt x="1494312" y="107240"/>
                  </a:lnTo>
                  <a:lnTo>
                    <a:pt x="1497796" y="106960"/>
                  </a:lnTo>
                  <a:lnTo>
                    <a:pt x="1501279" y="106681"/>
                  </a:lnTo>
                  <a:lnTo>
                    <a:pt x="1504762" y="106402"/>
                  </a:lnTo>
                  <a:lnTo>
                    <a:pt x="1508245" y="106124"/>
                  </a:lnTo>
                  <a:lnTo>
                    <a:pt x="1511729" y="105846"/>
                  </a:lnTo>
                  <a:lnTo>
                    <a:pt x="1515212" y="105569"/>
                  </a:lnTo>
                  <a:lnTo>
                    <a:pt x="1518695" y="105292"/>
                  </a:lnTo>
                  <a:lnTo>
                    <a:pt x="1522178" y="105015"/>
                  </a:lnTo>
                  <a:lnTo>
                    <a:pt x="1525662" y="104739"/>
                  </a:lnTo>
                  <a:lnTo>
                    <a:pt x="1529145" y="104476"/>
                  </a:lnTo>
                  <a:lnTo>
                    <a:pt x="1532628" y="104233"/>
                  </a:lnTo>
                  <a:lnTo>
                    <a:pt x="1536111" y="103990"/>
                  </a:lnTo>
                  <a:lnTo>
                    <a:pt x="1539595" y="103747"/>
                  </a:lnTo>
                  <a:lnTo>
                    <a:pt x="1543078" y="103505"/>
                  </a:lnTo>
                  <a:lnTo>
                    <a:pt x="1546561" y="103263"/>
                  </a:lnTo>
                  <a:lnTo>
                    <a:pt x="1550044" y="103022"/>
                  </a:lnTo>
                  <a:lnTo>
                    <a:pt x="1553528" y="102781"/>
                  </a:lnTo>
                  <a:lnTo>
                    <a:pt x="1557011" y="102541"/>
                  </a:lnTo>
                  <a:lnTo>
                    <a:pt x="1560494" y="110274"/>
                  </a:lnTo>
                  <a:lnTo>
                    <a:pt x="1563977" y="110080"/>
                  </a:lnTo>
                  <a:lnTo>
                    <a:pt x="1567461" y="109887"/>
                  </a:lnTo>
                  <a:lnTo>
                    <a:pt x="1570944" y="109694"/>
                  </a:lnTo>
                  <a:lnTo>
                    <a:pt x="1574427" y="109502"/>
                  </a:lnTo>
                  <a:lnTo>
                    <a:pt x="1577910" y="109311"/>
                  </a:lnTo>
                  <a:lnTo>
                    <a:pt x="1581394" y="109119"/>
                  </a:lnTo>
                  <a:lnTo>
                    <a:pt x="1584877" y="108928"/>
                  </a:lnTo>
                  <a:lnTo>
                    <a:pt x="1588360" y="108738"/>
                  </a:lnTo>
                  <a:lnTo>
                    <a:pt x="1591843" y="110384"/>
                  </a:lnTo>
                  <a:lnTo>
                    <a:pt x="1595327" y="110142"/>
                  </a:lnTo>
                  <a:lnTo>
                    <a:pt x="1598810" y="109899"/>
                  </a:lnTo>
                  <a:lnTo>
                    <a:pt x="1602293" y="109657"/>
                  </a:lnTo>
                  <a:lnTo>
                    <a:pt x="1605776" y="109416"/>
                  </a:lnTo>
                  <a:lnTo>
                    <a:pt x="1609260" y="109174"/>
                  </a:lnTo>
                  <a:lnTo>
                    <a:pt x="1612743" y="108934"/>
                  </a:lnTo>
                  <a:lnTo>
                    <a:pt x="1616226" y="108693"/>
                  </a:lnTo>
                  <a:lnTo>
                    <a:pt x="1619709" y="108453"/>
                  </a:lnTo>
                  <a:lnTo>
                    <a:pt x="1623193" y="108214"/>
                  </a:lnTo>
                  <a:lnTo>
                    <a:pt x="1626676" y="107975"/>
                  </a:lnTo>
                  <a:lnTo>
                    <a:pt x="1630159" y="107736"/>
                  </a:lnTo>
                  <a:lnTo>
                    <a:pt x="1633642" y="107498"/>
                  </a:lnTo>
                  <a:lnTo>
                    <a:pt x="1637126" y="107260"/>
                  </a:lnTo>
                  <a:lnTo>
                    <a:pt x="1640609" y="107022"/>
                  </a:lnTo>
                  <a:lnTo>
                    <a:pt x="1644092" y="106785"/>
                  </a:lnTo>
                  <a:lnTo>
                    <a:pt x="1647575" y="106549"/>
                  </a:lnTo>
                  <a:lnTo>
                    <a:pt x="1651059" y="108221"/>
                  </a:lnTo>
                  <a:lnTo>
                    <a:pt x="1654542" y="108143"/>
                  </a:lnTo>
                  <a:lnTo>
                    <a:pt x="1658025" y="108065"/>
                  </a:lnTo>
                  <a:lnTo>
                    <a:pt x="1661508" y="107988"/>
                  </a:lnTo>
                  <a:lnTo>
                    <a:pt x="1664992" y="107911"/>
                  </a:lnTo>
                  <a:lnTo>
                    <a:pt x="1668475" y="107834"/>
                  </a:lnTo>
                  <a:lnTo>
                    <a:pt x="1671958" y="107757"/>
                  </a:lnTo>
                  <a:lnTo>
                    <a:pt x="1675441" y="107681"/>
                  </a:lnTo>
                  <a:lnTo>
                    <a:pt x="1678925" y="107605"/>
                  </a:lnTo>
                  <a:lnTo>
                    <a:pt x="1682408" y="109664"/>
                  </a:lnTo>
                  <a:lnTo>
                    <a:pt x="1685891" y="109546"/>
                  </a:lnTo>
                  <a:lnTo>
                    <a:pt x="1689374" y="109427"/>
                  </a:lnTo>
                  <a:lnTo>
                    <a:pt x="1692858" y="109309"/>
                  </a:lnTo>
                  <a:lnTo>
                    <a:pt x="1696341" y="109192"/>
                  </a:lnTo>
                  <a:lnTo>
                    <a:pt x="1699824" y="109074"/>
                  </a:lnTo>
                  <a:lnTo>
                    <a:pt x="1703307" y="108957"/>
                  </a:lnTo>
                  <a:lnTo>
                    <a:pt x="1706791" y="108841"/>
                  </a:lnTo>
                  <a:lnTo>
                    <a:pt x="1710274" y="108724"/>
                  </a:lnTo>
                  <a:lnTo>
                    <a:pt x="1713757" y="108476"/>
                  </a:lnTo>
                  <a:lnTo>
                    <a:pt x="1717240" y="108189"/>
                  </a:lnTo>
                  <a:lnTo>
                    <a:pt x="1720723" y="107903"/>
                  </a:lnTo>
                  <a:lnTo>
                    <a:pt x="1724207" y="107616"/>
                  </a:lnTo>
                  <a:lnTo>
                    <a:pt x="1727690" y="107330"/>
                  </a:lnTo>
                  <a:lnTo>
                    <a:pt x="1731173" y="107045"/>
                  </a:lnTo>
                  <a:lnTo>
                    <a:pt x="1734656" y="106759"/>
                  </a:lnTo>
                  <a:lnTo>
                    <a:pt x="1738140" y="106474"/>
                  </a:lnTo>
                  <a:lnTo>
                    <a:pt x="1741623" y="106189"/>
                  </a:lnTo>
                  <a:lnTo>
                    <a:pt x="1745106" y="105904"/>
                  </a:lnTo>
                  <a:lnTo>
                    <a:pt x="1748589" y="105620"/>
                  </a:lnTo>
                  <a:lnTo>
                    <a:pt x="1752073" y="105336"/>
                  </a:lnTo>
                  <a:lnTo>
                    <a:pt x="1755556" y="105052"/>
                  </a:lnTo>
                  <a:lnTo>
                    <a:pt x="1759039" y="104769"/>
                  </a:lnTo>
                  <a:lnTo>
                    <a:pt x="1762522" y="104485"/>
                  </a:lnTo>
                  <a:lnTo>
                    <a:pt x="1766006" y="104202"/>
                  </a:lnTo>
                  <a:lnTo>
                    <a:pt x="1769489" y="103920"/>
                  </a:lnTo>
                  <a:lnTo>
                    <a:pt x="1772972" y="105481"/>
                  </a:lnTo>
                  <a:lnTo>
                    <a:pt x="1776455" y="105472"/>
                  </a:lnTo>
                  <a:lnTo>
                    <a:pt x="1779939" y="105463"/>
                  </a:lnTo>
                  <a:lnTo>
                    <a:pt x="1783422" y="105454"/>
                  </a:lnTo>
                  <a:lnTo>
                    <a:pt x="1786905" y="105445"/>
                  </a:lnTo>
                  <a:lnTo>
                    <a:pt x="1790388" y="105436"/>
                  </a:lnTo>
                  <a:lnTo>
                    <a:pt x="1793872" y="105427"/>
                  </a:lnTo>
                  <a:lnTo>
                    <a:pt x="1797355" y="105418"/>
                  </a:lnTo>
                  <a:lnTo>
                    <a:pt x="1800838" y="105410"/>
                  </a:lnTo>
                  <a:lnTo>
                    <a:pt x="1804321" y="105392"/>
                  </a:lnTo>
                  <a:lnTo>
                    <a:pt x="1807805" y="105364"/>
                  </a:lnTo>
                  <a:lnTo>
                    <a:pt x="1811288" y="105335"/>
                  </a:lnTo>
                  <a:lnTo>
                    <a:pt x="1814771" y="105307"/>
                  </a:lnTo>
                  <a:lnTo>
                    <a:pt x="1818254" y="105279"/>
                  </a:lnTo>
                  <a:lnTo>
                    <a:pt x="1821738" y="105251"/>
                  </a:lnTo>
                  <a:lnTo>
                    <a:pt x="1825221" y="105223"/>
                  </a:lnTo>
                  <a:lnTo>
                    <a:pt x="1828704" y="105195"/>
                  </a:lnTo>
                  <a:lnTo>
                    <a:pt x="1832187" y="105167"/>
                  </a:lnTo>
                  <a:lnTo>
                    <a:pt x="1835671" y="105033"/>
                  </a:lnTo>
                  <a:lnTo>
                    <a:pt x="1839154" y="104850"/>
                  </a:lnTo>
                  <a:lnTo>
                    <a:pt x="1842637" y="104667"/>
                  </a:lnTo>
                  <a:lnTo>
                    <a:pt x="1846120" y="104484"/>
                  </a:lnTo>
                  <a:lnTo>
                    <a:pt x="1849604" y="104302"/>
                  </a:lnTo>
                  <a:lnTo>
                    <a:pt x="1853087" y="104120"/>
                  </a:lnTo>
                  <a:lnTo>
                    <a:pt x="1856570" y="103938"/>
                  </a:lnTo>
                  <a:lnTo>
                    <a:pt x="1860053" y="103757"/>
                  </a:lnTo>
                  <a:lnTo>
                    <a:pt x="1863537" y="103576"/>
                  </a:lnTo>
                  <a:lnTo>
                    <a:pt x="1867020" y="112181"/>
                  </a:lnTo>
                  <a:lnTo>
                    <a:pt x="1870503" y="111966"/>
                  </a:lnTo>
                  <a:lnTo>
                    <a:pt x="1873986" y="111751"/>
                  </a:lnTo>
                  <a:lnTo>
                    <a:pt x="1877470" y="111537"/>
                  </a:lnTo>
                  <a:lnTo>
                    <a:pt x="1880953" y="111322"/>
                  </a:lnTo>
                  <a:lnTo>
                    <a:pt x="1884436" y="111108"/>
                  </a:lnTo>
                  <a:lnTo>
                    <a:pt x="1887919" y="110894"/>
                  </a:lnTo>
                  <a:lnTo>
                    <a:pt x="1891403" y="110681"/>
                  </a:lnTo>
                  <a:lnTo>
                    <a:pt x="1894886" y="112031"/>
                  </a:lnTo>
                  <a:lnTo>
                    <a:pt x="1898369" y="111906"/>
                  </a:lnTo>
                  <a:lnTo>
                    <a:pt x="1901852" y="111782"/>
                  </a:lnTo>
                  <a:lnTo>
                    <a:pt x="1905336" y="111658"/>
                  </a:lnTo>
                  <a:lnTo>
                    <a:pt x="1908819" y="111535"/>
                  </a:lnTo>
                  <a:lnTo>
                    <a:pt x="1912302" y="111411"/>
                  </a:lnTo>
                  <a:lnTo>
                    <a:pt x="1915785" y="111288"/>
                  </a:lnTo>
                  <a:lnTo>
                    <a:pt x="1919269" y="111165"/>
                  </a:lnTo>
                  <a:lnTo>
                    <a:pt x="1922752" y="111043"/>
                  </a:lnTo>
                  <a:lnTo>
                    <a:pt x="1926235" y="110898"/>
                  </a:lnTo>
                  <a:lnTo>
                    <a:pt x="1929718" y="110715"/>
                  </a:lnTo>
                  <a:lnTo>
                    <a:pt x="1933202" y="110532"/>
                  </a:lnTo>
                  <a:lnTo>
                    <a:pt x="1936685" y="110350"/>
                  </a:lnTo>
                  <a:lnTo>
                    <a:pt x="1940168" y="110167"/>
                  </a:lnTo>
                  <a:lnTo>
                    <a:pt x="1943651" y="109986"/>
                  </a:lnTo>
                  <a:lnTo>
                    <a:pt x="1947135" y="109804"/>
                  </a:lnTo>
                  <a:lnTo>
                    <a:pt x="1950618" y="109623"/>
                  </a:lnTo>
                  <a:lnTo>
                    <a:pt x="1954101" y="109442"/>
                  </a:lnTo>
                  <a:lnTo>
                    <a:pt x="1957584" y="109261"/>
                  </a:lnTo>
                  <a:lnTo>
                    <a:pt x="1961068" y="109080"/>
                  </a:lnTo>
                  <a:lnTo>
                    <a:pt x="1964551" y="108900"/>
                  </a:lnTo>
                  <a:lnTo>
                    <a:pt x="1968034" y="108720"/>
                  </a:lnTo>
                  <a:lnTo>
                    <a:pt x="1971517" y="108541"/>
                  </a:lnTo>
                  <a:lnTo>
                    <a:pt x="1975001" y="108362"/>
                  </a:lnTo>
                  <a:lnTo>
                    <a:pt x="1978484" y="108183"/>
                  </a:lnTo>
                  <a:lnTo>
                    <a:pt x="1981967" y="108004"/>
                  </a:lnTo>
                  <a:lnTo>
                    <a:pt x="1985450" y="107825"/>
                  </a:lnTo>
                  <a:lnTo>
                    <a:pt x="1988934" y="109193"/>
                  </a:lnTo>
                  <a:lnTo>
                    <a:pt x="1992417" y="109041"/>
                  </a:lnTo>
                  <a:lnTo>
                    <a:pt x="1995900" y="108889"/>
                  </a:lnTo>
                  <a:lnTo>
                    <a:pt x="1999383" y="108738"/>
                  </a:lnTo>
                  <a:lnTo>
                    <a:pt x="2002867" y="108587"/>
                  </a:lnTo>
                  <a:lnTo>
                    <a:pt x="2006350" y="108437"/>
                  </a:lnTo>
                  <a:lnTo>
                    <a:pt x="2009833" y="108286"/>
                  </a:lnTo>
                  <a:lnTo>
                    <a:pt x="2013316" y="108136"/>
                  </a:lnTo>
                  <a:lnTo>
                    <a:pt x="2016799" y="107986"/>
                  </a:lnTo>
                  <a:lnTo>
                    <a:pt x="2020283" y="107837"/>
                  </a:lnTo>
                  <a:lnTo>
                    <a:pt x="2023766" y="107687"/>
                  </a:lnTo>
                  <a:lnTo>
                    <a:pt x="2027249" y="107539"/>
                  </a:lnTo>
                  <a:lnTo>
                    <a:pt x="2030732" y="107390"/>
                  </a:lnTo>
                  <a:lnTo>
                    <a:pt x="2034216" y="107241"/>
                  </a:lnTo>
                  <a:lnTo>
                    <a:pt x="2037699" y="107093"/>
                  </a:lnTo>
                  <a:lnTo>
                    <a:pt x="2041182" y="106945"/>
                  </a:lnTo>
                  <a:lnTo>
                    <a:pt x="2044665" y="106798"/>
                  </a:lnTo>
                  <a:lnTo>
                    <a:pt x="2048149" y="108318"/>
                  </a:lnTo>
                  <a:lnTo>
                    <a:pt x="2051632" y="108255"/>
                  </a:lnTo>
                  <a:lnTo>
                    <a:pt x="2055115" y="108193"/>
                  </a:lnTo>
                  <a:lnTo>
                    <a:pt x="2058598" y="108130"/>
                  </a:lnTo>
                  <a:lnTo>
                    <a:pt x="2062082" y="108068"/>
                  </a:lnTo>
                  <a:lnTo>
                    <a:pt x="2065565" y="108006"/>
                  </a:lnTo>
                  <a:lnTo>
                    <a:pt x="2069048" y="107944"/>
                  </a:lnTo>
                  <a:lnTo>
                    <a:pt x="2072531" y="107882"/>
                  </a:lnTo>
                  <a:lnTo>
                    <a:pt x="2076015" y="107820"/>
                  </a:lnTo>
                  <a:lnTo>
                    <a:pt x="2079498" y="112036"/>
                  </a:lnTo>
                  <a:lnTo>
                    <a:pt x="2082981" y="111922"/>
                  </a:lnTo>
                  <a:lnTo>
                    <a:pt x="2086464" y="111809"/>
                  </a:lnTo>
                  <a:lnTo>
                    <a:pt x="2089948" y="111696"/>
                  </a:lnTo>
                  <a:lnTo>
                    <a:pt x="2093431" y="111583"/>
                  </a:lnTo>
                  <a:lnTo>
                    <a:pt x="2096914" y="111471"/>
                  </a:lnTo>
                  <a:lnTo>
                    <a:pt x="2100397" y="111358"/>
                  </a:lnTo>
                  <a:lnTo>
                    <a:pt x="2103881" y="111246"/>
                  </a:lnTo>
                  <a:lnTo>
                    <a:pt x="2107364" y="111135"/>
                  </a:lnTo>
                  <a:lnTo>
                    <a:pt x="2110847" y="114495"/>
                  </a:lnTo>
                  <a:lnTo>
                    <a:pt x="2114330" y="114265"/>
                  </a:lnTo>
                  <a:lnTo>
                    <a:pt x="2117814" y="114035"/>
                  </a:lnTo>
                  <a:lnTo>
                    <a:pt x="2121297" y="113805"/>
                  </a:lnTo>
                  <a:lnTo>
                    <a:pt x="2124780" y="113575"/>
                  </a:lnTo>
                  <a:lnTo>
                    <a:pt x="2128263" y="113346"/>
                  </a:lnTo>
                  <a:lnTo>
                    <a:pt x="2131747" y="113116"/>
                  </a:lnTo>
                  <a:lnTo>
                    <a:pt x="2135230" y="112887"/>
                  </a:lnTo>
                  <a:lnTo>
                    <a:pt x="2138713" y="112658"/>
                  </a:lnTo>
                  <a:lnTo>
                    <a:pt x="2142196" y="112429"/>
                  </a:lnTo>
                  <a:lnTo>
                    <a:pt x="2145680" y="112200"/>
                  </a:lnTo>
                  <a:lnTo>
                    <a:pt x="2149163" y="111972"/>
                  </a:lnTo>
                  <a:lnTo>
                    <a:pt x="2152646" y="111743"/>
                  </a:lnTo>
                  <a:lnTo>
                    <a:pt x="2156129" y="111515"/>
                  </a:lnTo>
                  <a:lnTo>
                    <a:pt x="2159613" y="111287"/>
                  </a:lnTo>
                  <a:lnTo>
                    <a:pt x="2163096" y="111059"/>
                  </a:lnTo>
                  <a:lnTo>
                    <a:pt x="2166579" y="110831"/>
                  </a:lnTo>
                  <a:lnTo>
                    <a:pt x="2170062" y="110604"/>
                  </a:lnTo>
                  <a:lnTo>
                    <a:pt x="2173546" y="110377"/>
                  </a:lnTo>
                  <a:lnTo>
                    <a:pt x="2177029" y="110149"/>
                  </a:lnTo>
                  <a:lnTo>
                    <a:pt x="2180512" y="109922"/>
                  </a:lnTo>
                  <a:lnTo>
                    <a:pt x="2183995" y="109695"/>
                  </a:lnTo>
                  <a:lnTo>
                    <a:pt x="2187479" y="109469"/>
                  </a:lnTo>
                  <a:lnTo>
                    <a:pt x="2190962" y="109242"/>
                  </a:lnTo>
                  <a:lnTo>
                    <a:pt x="2194445" y="109016"/>
                  </a:lnTo>
                  <a:lnTo>
                    <a:pt x="2197928" y="108789"/>
                  </a:lnTo>
                  <a:lnTo>
                    <a:pt x="2201412" y="108578"/>
                  </a:lnTo>
                  <a:lnTo>
                    <a:pt x="2204895" y="108386"/>
                  </a:lnTo>
                  <a:lnTo>
                    <a:pt x="2208378" y="108194"/>
                  </a:lnTo>
                  <a:lnTo>
                    <a:pt x="2211861" y="108003"/>
                  </a:lnTo>
                  <a:lnTo>
                    <a:pt x="2215345" y="107811"/>
                  </a:lnTo>
                  <a:lnTo>
                    <a:pt x="2218828" y="107620"/>
                  </a:lnTo>
                  <a:lnTo>
                    <a:pt x="2222311" y="107429"/>
                  </a:lnTo>
                  <a:lnTo>
                    <a:pt x="2225794" y="107239"/>
                  </a:lnTo>
                  <a:lnTo>
                    <a:pt x="2229278" y="107048"/>
                  </a:lnTo>
                  <a:lnTo>
                    <a:pt x="2232761" y="106858"/>
                  </a:lnTo>
                  <a:lnTo>
                    <a:pt x="2236244" y="106668"/>
                  </a:lnTo>
                  <a:lnTo>
                    <a:pt x="2239727" y="106478"/>
                  </a:lnTo>
                  <a:lnTo>
                    <a:pt x="2243211" y="106289"/>
                  </a:lnTo>
                  <a:lnTo>
                    <a:pt x="2246694" y="106099"/>
                  </a:lnTo>
                  <a:lnTo>
                    <a:pt x="2250177" y="105910"/>
                  </a:lnTo>
                  <a:lnTo>
                    <a:pt x="2253660" y="105721"/>
                  </a:lnTo>
                  <a:lnTo>
                    <a:pt x="2257144" y="105532"/>
                  </a:lnTo>
                  <a:lnTo>
                    <a:pt x="2260627" y="105344"/>
                  </a:lnTo>
                  <a:lnTo>
                    <a:pt x="2264110" y="109442"/>
                  </a:lnTo>
                  <a:lnTo>
                    <a:pt x="2267593" y="109354"/>
                  </a:lnTo>
                  <a:lnTo>
                    <a:pt x="2271077" y="109266"/>
                  </a:lnTo>
                  <a:lnTo>
                    <a:pt x="2274560" y="109179"/>
                  </a:lnTo>
                  <a:lnTo>
                    <a:pt x="2278043" y="109091"/>
                  </a:lnTo>
                  <a:lnTo>
                    <a:pt x="2281526" y="109004"/>
                  </a:lnTo>
                  <a:lnTo>
                    <a:pt x="2285010" y="108917"/>
                  </a:lnTo>
                  <a:lnTo>
                    <a:pt x="2288493" y="108830"/>
                  </a:lnTo>
                  <a:lnTo>
                    <a:pt x="2291976" y="110568"/>
                  </a:lnTo>
                  <a:lnTo>
                    <a:pt x="2295459" y="110465"/>
                  </a:lnTo>
                  <a:lnTo>
                    <a:pt x="2298942" y="110363"/>
                  </a:lnTo>
                  <a:lnTo>
                    <a:pt x="2302426" y="110261"/>
                  </a:lnTo>
                  <a:lnTo>
                    <a:pt x="2305909" y="110160"/>
                  </a:lnTo>
                  <a:lnTo>
                    <a:pt x="2309392" y="110058"/>
                  </a:lnTo>
                  <a:lnTo>
                    <a:pt x="2312875" y="109956"/>
                  </a:lnTo>
                  <a:lnTo>
                    <a:pt x="2316359" y="109855"/>
                  </a:lnTo>
                  <a:lnTo>
                    <a:pt x="2319842" y="109754"/>
                  </a:lnTo>
                  <a:lnTo>
                    <a:pt x="2323325" y="113331"/>
                  </a:lnTo>
                  <a:lnTo>
                    <a:pt x="2326808" y="113285"/>
                  </a:lnTo>
                  <a:lnTo>
                    <a:pt x="2330292" y="113240"/>
                  </a:lnTo>
                  <a:lnTo>
                    <a:pt x="2333775" y="113194"/>
                  </a:lnTo>
                  <a:lnTo>
                    <a:pt x="2337258" y="113149"/>
                  </a:lnTo>
                  <a:lnTo>
                    <a:pt x="2340741" y="113104"/>
                  </a:lnTo>
                  <a:lnTo>
                    <a:pt x="2344225" y="113058"/>
                  </a:lnTo>
                  <a:lnTo>
                    <a:pt x="2347708" y="113013"/>
                  </a:lnTo>
                  <a:lnTo>
                    <a:pt x="2351191" y="112968"/>
                  </a:lnTo>
                  <a:lnTo>
                    <a:pt x="2354674" y="114464"/>
                  </a:lnTo>
                  <a:lnTo>
                    <a:pt x="2358158" y="114349"/>
                  </a:lnTo>
                  <a:lnTo>
                    <a:pt x="2361641" y="114235"/>
                  </a:lnTo>
                  <a:lnTo>
                    <a:pt x="2365124" y="114120"/>
                  </a:lnTo>
                  <a:lnTo>
                    <a:pt x="2368607" y="114006"/>
                  </a:lnTo>
                  <a:lnTo>
                    <a:pt x="2372091" y="113892"/>
                  </a:lnTo>
                  <a:lnTo>
                    <a:pt x="2375574" y="113778"/>
                  </a:lnTo>
                  <a:lnTo>
                    <a:pt x="2379057" y="113664"/>
                  </a:lnTo>
                  <a:lnTo>
                    <a:pt x="2382540" y="113551"/>
                  </a:lnTo>
                  <a:lnTo>
                    <a:pt x="2386024" y="113437"/>
                  </a:lnTo>
                  <a:lnTo>
                    <a:pt x="2389507" y="113324"/>
                  </a:lnTo>
                  <a:lnTo>
                    <a:pt x="2392990" y="113211"/>
                  </a:lnTo>
                  <a:lnTo>
                    <a:pt x="2396473" y="113099"/>
                  </a:lnTo>
                  <a:lnTo>
                    <a:pt x="2399957" y="112986"/>
                  </a:lnTo>
                  <a:lnTo>
                    <a:pt x="2403440" y="112874"/>
                  </a:lnTo>
                  <a:lnTo>
                    <a:pt x="2406923" y="112761"/>
                  </a:lnTo>
                  <a:lnTo>
                    <a:pt x="2410406" y="112649"/>
                  </a:lnTo>
                  <a:lnTo>
                    <a:pt x="2413890" y="118460"/>
                  </a:lnTo>
                  <a:lnTo>
                    <a:pt x="2417373" y="118302"/>
                  </a:lnTo>
                  <a:lnTo>
                    <a:pt x="2420856" y="118145"/>
                  </a:lnTo>
                  <a:lnTo>
                    <a:pt x="2424339" y="117988"/>
                  </a:lnTo>
                  <a:lnTo>
                    <a:pt x="2427823" y="117831"/>
                  </a:lnTo>
                  <a:lnTo>
                    <a:pt x="2431306" y="117674"/>
                  </a:lnTo>
                  <a:lnTo>
                    <a:pt x="2434789" y="117517"/>
                  </a:lnTo>
                  <a:lnTo>
                    <a:pt x="2438272" y="117360"/>
                  </a:lnTo>
                  <a:lnTo>
                    <a:pt x="2438272" y="117360"/>
                  </a:lnTo>
                  <a:lnTo>
                    <a:pt x="2441756" y="117204"/>
                  </a:lnTo>
                  <a:lnTo>
                    <a:pt x="2445239" y="117048"/>
                  </a:lnTo>
                  <a:lnTo>
                    <a:pt x="2448722" y="116892"/>
                  </a:lnTo>
                  <a:lnTo>
                    <a:pt x="2452205" y="116736"/>
                  </a:lnTo>
                  <a:lnTo>
                    <a:pt x="2455689" y="116580"/>
                  </a:lnTo>
                  <a:lnTo>
                    <a:pt x="2459172" y="116425"/>
                  </a:lnTo>
                  <a:lnTo>
                    <a:pt x="2462655" y="116269"/>
                  </a:lnTo>
                  <a:lnTo>
                    <a:pt x="2466138" y="116114"/>
                  </a:lnTo>
                  <a:lnTo>
                    <a:pt x="2469622" y="115959"/>
                  </a:lnTo>
                  <a:lnTo>
                    <a:pt x="2473105" y="115804"/>
                  </a:lnTo>
                  <a:lnTo>
                    <a:pt x="2476588" y="115671"/>
                  </a:lnTo>
                  <a:lnTo>
                    <a:pt x="2480071" y="115561"/>
                  </a:lnTo>
                  <a:lnTo>
                    <a:pt x="2483555" y="115452"/>
                  </a:lnTo>
                  <a:lnTo>
                    <a:pt x="2487038" y="115343"/>
                  </a:lnTo>
                  <a:lnTo>
                    <a:pt x="2490521" y="115234"/>
                  </a:lnTo>
                  <a:lnTo>
                    <a:pt x="2494004" y="115125"/>
                  </a:lnTo>
                  <a:lnTo>
                    <a:pt x="2497488" y="115017"/>
                  </a:lnTo>
                  <a:lnTo>
                    <a:pt x="2500971" y="114908"/>
                  </a:lnTo>
                  <a:lnTo>
                    <a:pt x="2504454" y="114800"/>
                  </a:lnTo>
                  <a:lnTo>
                    <a:pt x="2507937" y="123172"/>
                  </a:lnTo>
                  <a:lnTo>
                    <a:pt x="2511421" y="123191"/>
                  </a:lnTo>
                  <a:lnTo>
                    <a:pt x="2514904" y="123210"/>
                  </a:lnTo>
                  <a:lnTo>
                    <a:pt x="2518387" y="123229"/>
                  </a:lnTo>
                  <a:lnTo>
                    <a:pt x="2521870" y="123248"/>
                  </a:lnTo>
                  <a:lnTo>
                    <a:pt x="2525354" y="123267"/>
                  </a:lnTo>
                  <a:lnTo>
                    <a:pt x="2528837" y="123286"/>
                  </a:lnTo>
                  <a:lnTo>
                    <a:pt x="2532320" y="123305"/>
                  </a:lnTo>
                  <a:lnTo>
                    <a:pt x="2535803" y="123323"/>
                  </a:lnTo>
                  <a:lnTo>
                    <a:pt x="2539287" y="126420"/>
                  </a:lnTo>
                  <a:lnTo>
                    <a:pt x="2542770" y="126334"/>
                  </a:lnTo>
                  <a:lnTo>
                    <a:pt x="2546253" y="126248"/>
                  </a:lnTo>
                  <a:lnTo>
                    <a:pt x="2549736" y="126163"/>
                  </a:lnTo>
                  <a:lnTo>
                    <a:pt x="2553220" y="126077"/>
                  </a:lnTo>
                  <a:lnTo>
                    <a:pt x="2556703" y="125992"/>
                  </a:lnTo>
                  <a:lnTo>
                    <a:pt x="2560186" y="125907"/>
                  </a:lnTo>
                  <a:lnTo>
                    <a:pt x="2563669" y="125822"/>
                  </a:lnTo>
                  <a:lnTo>
                    <a:pt x="2567153" y="130375"/>
                  </a:lnTo>
                  <a:lnTo>
                    <a:pt x="2570636" y="130362"/>
                  </a:lnTo>
                  <a:lnTo>
                    <a:pt x="2574119" y="130349"/>
                  </a:lnTo>
                  <a:lnTo>
                    <a:pt x="2577602" y="130336"/>
                  </a:lnTo>
                  <a:lnTo>
                    <a:pt x="2581085" y="130323"/>
                  </a:lnTo>
                  <a:lnTo>
                    <a:pt x="2584569" y="130310"/>
                  </a:lnTo>
                  <a:lnTo>
                    <a:pt x="2588052" y="130297"/>
                  </a:lnTo>
                  <a:lnTo>
                    <a:pt x="2591535" y="130284"/>
                  </a:lnTo>
                  <a:lnTo>
                    <a:pt x="2595018" y="130271"/>
                  </a:lnTo>
                  <a:lnTo>
                    <a:pt x="2598502" y="130262"/>
                  </a:lnTo>
                  <a:lnTo>
                    <a:pt x="2601985" y="130260"/>
                  </a:lnTo>
                  <a:lnTo>
                    <a:pt x="2605468" y="130257"/>
                  </a:lnTo>
                  <a:lnTo>
                    <a:pt x="2608951" y="130255"/>
                  </a:lnTo>
                  <a:lnTo>
                    <a:pt x="2612435" y="130253"/>
                  </a:lnTo>
                  <a:lnTo>
                    <a:pt x="2615918" y="130250"/>
                  </a:lnTo>
                  <a:lnTo>
                    <a:pt x="2619401" y="130248"/>
                  </a:lnTo>
                  <a:lnTo>
                    <a:pt x="2622884" y="130245"/>
                  </a:lnTo>
                  <a:lnTo>
                    <a:pt x="2626368" y="130243"/>
                  </a:lnTo>
                  <a:lnTo>
                    <a:pt x="2629851" y="133251"/>
                  </a:lnTo>
                  <a:lnTo>
                    <a:pt x="2633334" y="133126"/>
                  </a:lnTo>
                  <a:lnTo>
                    <a:pt x="2636817" y="133002"/>
                  </a:lnTo>
                  <a:lnTo>
                    <a:pt x="2640301" y="132878"/>
                  </a:lnTo>
                  <a:lnTo>
                    <a:pt x="2643784" y="132754"/>
                  </a:lnTo>
                  <a:lnTo>
                    <a:pt x="2647267" y="132630"/>
                  </a:lnTo>
                  <a:lnTo>
                    <a:pt x="2650750" y="132506"/>
                  </a:lnTo>
                  <a:lnTo>
                    <a:pt x="2654234" y="132382"/>
                  </a:lnTo>
                  <a:lnTo>
                    <a:pt x="2657717" y="132259"/>
                  </a:lnTo>
                  <a:lnTo>
                    <a:pt x="2661200" y="132136"/>
                  </a:lnTo>
                  <a:lnTo>
                    <a:pt x="2664683" y="132012"/>
                  </a:lnTo>
                  <a:lnTo>
                    <a:pt x="2668167" y="131889"/>
                  </a:lnTo>
                  <a:lnTo>
                    <a:pt x="2671650" y="131766"/>
                  </a:lnTo>
                  <a:lnTo>
                    <a:pt x="2675133" y="131643"/>
                  </a:lnTo>
                  <a:lnTo>
                    <a:pt x="2678616" y="131521"/>
                  </a:lnTo>
                  <a:lnTo>
                    <a:pt x="2682100" y="131398"/>
                  </a:lnTo>
                  <a:lnTo>
                    <a:pt x="2685583" y="131276"/>
                  </a:lnTo>
                  <a:lnTo>
                    <a:pt x="2689066" y="131153"/>
                  </a:lnTo>
                  <a:lnTo>
                    <a:pt x="2692549" y="131026"/>
                  </a:lnTo>
                  <a:lnTo>
                    <a:pt x="2696033" y="130899"/>
                  </a:lnTo>
                  <a:lnTo>
                    <a:pt x="2699516" y="130772"/>
                  </a:lnTo>
                  <a:lnTo>
                    <a:pt x="2702999" y="130645"/>
                  </a:lnTo>
                  <a:lnTo>
                    <a:pt x="2706482" y="130519"/>
                  </a:lnTo>
                  <a:lnTo>
                    <a:pt x="2709966" y="130392"/>
                  </a:lnTo>
                  <a:lnTo>
                    <a:pt x="2713449" y="130266"/>
                  </a:lnTo>
                  <a:lnTo>
                    <a:pt x="2716932" y="130140"/>
                  </a:lnTo>
                  <a:lnTo>
                    <a:pt x="2720415" y="130013"/>
                  </a:lnTo>
                  <a:lnTo>
                    <a:pt x="2723899" y="129888"/>
                  </a:lnTo>
                  <a:lnTo>
                    <a:pt x="2727382" y="129762"/>
                  </a:lnTo>
                  <a:lnTo>
                    <a:pt x="2730865" y="129636"/>
                  </a:lnTo>
                  <a:lnTo>
                    <a:pt x="2734348" y="129510"/>
                  </a:lnTo>
                  <a:lnTo>
                    <a:pt x="2737832" y="129385"/>
                  </a:lnTo>
                  <a:lnTo>
                    <a:pt x="2741315" y="129260"/>
                  </a:lnTo>
                  <a:lnTo>
                    <a:pt x="2744798" y="129134"/>
                  </a:lnTo>
                  <a:lnTo>
                    <a:pt x="2748281" y="129009"/>
                  </a:lnTo>
                  <a:lnTo>
                    <a:pt x="2751765" y="132392"/>
                  </a:lnTo>
                  <a:lnTo>
                    <a:pt x="2755248" y="132283"/>
                  </a:lnTo>
                  <a:lnTo>
                    <a:pt x="2758731" y="132173"/>
                  </a:lnTo>
                  <a:lnTo>
                    <a:pt x="2762214" y="132064"/>
                  </a:lnTo>
                  <a:lnTo>
                    <a:pt x="2765698" y="131955"/>
                  </a:lnTo>
                  <a:lnTo>
                    <a:pt x="2769181" y="131845"/>
                  </a:lnTo>
                  <a:lnTo>
                    <a:pt x="2772664" y="131736"/>
                  </a:lnTo>
                  <a:lnTo>
                    <a:pt x="2776147" y="131628"/>
                  </a:lnTo>
                  <a:lnTo>
                    <a:pt x="2779631" y="131519"/>
                  </a:lnTo>
                  <a:lnTo>
                    <a:pt x="2783114" y="131410"/>
                  </a:lnTo>
                  <a:lnTo>
                    <a:pt x="2786597" y="131302"/>
                  </a:lnTo>
                  <a:lnTo>
                    <a:pt x="2790080" y="131194"/>
                  </a:lnTo>
                  <a:lnTo>
                    <a:pt x="2793564" y="131085"/>
                  </a:lnTo>
                  <a:lnTo>
                    <a:pt x="2797047" y="130977"/>
                  </a:lnTo>
                  <a:lnTo>
                    <a:pt x="2800530" y="130869"/>
                  </a:lnTo>
                  <a:lnTo>
                    <a:pt x="2804013" y="130761"/>
                  </a:lnTo>
                  <a:lnTo>
                    <a:pt x="2807497" y="130654"/>
                  </a:lnTo>
                  <a:lnTo>
                    <a:pt x="2810980" y="130546"/>
                  </a:lnTo>
                  <a:lnTo>
                    <a:pt x="2814463" y="136068"/>
                  </a:lnTo>
                  <a:lnTo>
                    <a:pt x="2817946" y="135934"/>
                  </a:lnTo>
                  <a:lnTo>
                    <a:pt x="2821430" y="135801"/>
                  </a:lnTo>
                  <a:lnTo>
                    <a:pt x="2824913" y="135668"/>
                  </a:lnTo>
                  <a:lnTo>
                    <a:pt x="2828396" y="135535"/>
                  </a:lnTo>
                  <a:lnTo>
                    <a:pt x="2831879" y="135401"/>
                  </a:lnTo>
                  <a:lnTo>
                    <a:pt x="2835363" y="135268"/>
                  </a:lnTo>
                  <a:lnTo>
                    <a:pt x="2838846" y="135136"/>
                  </a:lnTo>
                  <a:lnTo>
                    <a:pt x="2842329" y="135003"/>
                  </a:lnTo>
                  <a:lnTo>
                    <a:pt x="2845812" y="134870"/>
                  </a:lnTo>
                  <a:lnTo>
                    <a:pt x="2849296" y="134738"/>
                  </a:lnTo>
                  <a:lnTo>
                    <a:pt x="2852779" y="134605"/>
                  </a:lnTo>
                  <a:lnTo>
                    <a:pt x="2856262" y="134473"/>
                  </a:lnTo>
                  <a:lnTo>
                    <a:pt x="2859745" y="134340"/>
                  </a:lnTo>
                  <a:lnTo>
                    <a:pt x="2863229" y="134208"/>
                  </a:lnTo>
                  <a:lnTo>
                    <a:pt x="2866712" y="134076"/>
                  </a:lnTo>
                  <a:lnTo>
                    <a:pt x="2870195" y="133944"/>
                  </a:lnTo>
                  <a:lnTo>
                    <a:pt x="2873678" y="138883"/>
                  </a:lnTo>
                  <a:lnTo>
                    <a:pt x="2877161" y="138854"/>
                  </a:lnTo>
                  <a:lnTo>
                    <a:pt x="2880645" y="138826"/>
                  </a:lnTo>
                  <a:lnTo>
                    <a:pt x="2884128" y="138797"/>
                  </a:lnTo>
                  <a:lnTo>
                    <a:pt x="2887611" y="138769"/>
                  </a:lnTo>
                  <a:lnTo>
                    <a:pt x="2891094" y="138740"/>
                  </a:lnTo>
                  <a:lnTo>
                    <a:pt x="2894578" y="138712"/>
                  </a:lnTo>
                  <a:lnTo>
                    <a:pt x="2898061" y="138684"/>
                  </a:lnTo>
                  <a:lnTo>
                    <a:pt x="2901544" y="138655"/>
                  </a:lnTo>
                  <a:lnTo>
                    <a:pt x="2905027" y="139534"/>
                  </a:lnTo>
                  <a:lnTo>
                    <a:pt x="2908511" y="139447"/>
                  </a:lnTo>
                  <a:lnTo>
                    <a:pt x="2911994" y="139361"/>
                  </a:lnTo>
                  <a:lnTo>
                    <a:pt x="2915477" y="139275"/>
                  </a:lnTo>
                  <a:lnTo>
                    <a:pt x="2918960" y="139188"/>
                  </a:lnTo>
                  <a:lnTo>
                    <a:pt x="2922444" y="139102"/>
                  </a:lnTo>
                  <a:lnTo>
                    <a:pt x="2925927" y="139016"/>
                  </a:lnTo>
                  <a:lnTo>
                    <a:pt x="2929410" y="138930"/>
                  </a:lnTo>
                  <a:lnTo>
                    <a:pt x="2932893" y="138845"/>
                  </a:lnTo>
                  <a:lnTo>
                    <a:pt x="2936377" y="138759"/>
                  </a:lnTo>
                  <a:lnTo>
                    <a:pt x="2939860" y="138673"/>
                  </a:lnTo>
                  <a:lnTo>
                    <a:pt x="2943343" y="138588"/>
                  </a:lnTo>
                  <a:lnTo>
                    <a:pt x="2946826" y="138502"/>
                  </a:lnTo>
                  <a:lnTo>
                    <a:pt x="2950310" y="138417"/>
                  </a:lnTo>
                  <a:lnTo>
                    <a:pt x="2953793" y="138332"/>
                  </a:lnTo>
                  <a:lnTo>
                    <a:pt x="2957276" y="138247"/>
                  </a:lnTo>
                  <a:lnTo>
                    <a:pt x="2960759" y="138162"/>
                  </a:lnTo>
                  <a:lnTo>
                    <a:pt x="2964243" y="139797"/>
                  </a:lnTo>
                  <a:lnTo>
                    <a:pt x="2967726" y="139761"/>
                  </a:lnTo>
                  <a:lnTo>
                    <a:pt x="2971209" y="139724"/>
                  </a:lnTo>
                  <a:lnTo>
                    <a:pt x="2974692" y="139688"/>
                  </a:lnTo>
                  <a:lnTo>
                    <a:pt x="2978176" y="139651"/>
                  </a:lnTo>
                  <a:lnTo>
                    <a:pt x="2981659" y="139615"/>
                  </a:lnTo>
                  <a:lnTo>
                    <a:pt x="2985142" y="139579"/>
                  </a:lnTo>
                  <a:lnTo>
                    <a:pt x="2988625" y="139543"/>
                  </a:lnTo>
                  <a:lnTo>
                    <a:pt x="2992109" y="139507"/>
                  </a:lnTo>
                  <a:lnTo>
                    <a:pt x="2995592" y="141458"/>
                  </a:lnTo>
                  <a:lnTo>
                    <a:pt x="2999075" y="141358"/>
                  </a:lnTo>
                  <a:lnTo>
                    <a:pt x="3002558" y="141259"/>
                  </a:lnTo>
                  <a:lnTo>
                    <a:pt x="3006042" y="141159"/>
                  </a:lnTo>
                  <a:lnTo>
                    <a:pt x="3009525" y="141060"/>
                  </a:lnTo>
                  <a:lnTo>
                    <a:pt x="3013008" y="140960"/>
                  </a:lnTo>
                  <a:lnTo>
                    <a:pt x="3016491" y="140861"/>
                  </a:lnTo>
                  <a:lnTo>
                    <a:pt x="3019975" y="140762"/>
                  </a:lnTo>
                  <a:lnTo>
                    <a:pt x="3023458" y="140663"/>
                  </a:lnTo>
                  <a:lnTo>
                    <a:pt x="3026941" y="140596"/>
                  </a:lnTo>
                  <a:lnTo>
                    <a:pt x="3030424" y="140552"/>
                  </a:lnTo>
                  <a:lnTo>
                    <a:pt x="3033908" y="140508"/>
                  </a:lnTo>
                  <a:lnTo>
                    <a:pt x="3037391" y="140464"/>
                  </a:lnTo>
                  <a:lnTo>
                    <a:pt x="3040874" y="140420"/>
                  </a:lnTo>
                  <a:lnTo>
                    <a:pt x="3044357" y="140376"/>
                  </a:lnTo>
                  <a:lnTo>
                    <a:pt x="3047841" y="140332"/>
                  </a:lnTo>
                  <a:lnTo>
                    <a:pt x="3051324" y="140288"/>
                  </a:lnTo>
                  <a:lnTo>
                    <a:pt x="3054807" y="140245"/>
                  </a:lnTo>
                  <a:lnTo>
                    <a:pt x="3058290" y="141904"/>
                  </a:lnTo>
                  <a:lnTo>
                    <a:pt x="3061774" y="141882"/>
                  </a:lnTo>
                  <a:lnTo>
                    <a:pt x="3065257" y="141860"/>
                  </a:lnTo>
                  <a:lnTo>
                    <a:pt x="3068740" y="141839"/>
                  </a:lnTo>
                  <a:lnTo>
                    <a:pt x="3072223" y="141817"/>
                  </a:lnTo>
                  <a:lnTo>
                    <a:pt x="3075707" y="141796"/>
                  </a:lnTo>
                  <a:lnTo>
                    <a:pt x="3079190" y="141774"/>
                  </a:lnTo>
                  <a:lnTo>
                    <a:pt x="3082673" y="141753"/>
                  </a:lnTo>
                  <a:lnTo>
                    <a:pt x="3086156" y="141729"/>
                  </a:lnTo>
                  <a:lnTo>
                    <a:pt x="3089640" y="141648"/>
                  </a:lnTo>
                  <a:lnTo>
                    <a:pt x="3093123" y="141566"/>
                  </a:lnTo>
                  <a:lnTo>
                    <a:pt x="3096606" y="141485"/>
                  </a:lnTo>
                  <a:lnTo>
                    <a:pt x="3100089" y="141403"/>
                  </a:lnTo>
                  <a:lnTo>
                    <a:pt x="3103573" y="141322"/>
                  </a:lnTo>
                  <a:lnTo>
                    <a:pt x="3107056" y="141241"/>
                  </a:lnTo>
                  <a:lnTo>
                    <a:pt x="3110539" y="141160"/>
                  </a:lnTo>
                  <a:lnTo>
                    <a:pt x="3114022" y="141079"/>
                  </a:lnTo>
                  <a:lnTo>
                    <a:pt x="3117506" y="142905"/>
                  </a:lnTo>
                  <a:lnTo>
                    <a:pt x="3120989" y="142876"/>
                  </a:lnTo>
                  <a:lnTo>
                    <a:pt x="3124472" y="142847"/>
                  </a:lnTo>
                  <a:lnTo>
                    <a:pt x="3127955" y="142817"/>
                  </a:lnTo>
                  <a:lnTo>
                    <a:pt x="3131439" y="142788"/>
                  </a:lnTo>
                  <a:lnTo>
                    <a:pt x="3134922" y="142759"/>
                  </a:lnTo>
                  <a:lnTo>
                    <a:pt x="3138405" y="142730"/>
                  </a:lnTo>
                  <a:lnTo>
                    <a:pt x="3141888" y="142701"/>
                  </a:lnTo>
                  <a:lnTo>
                    <a:pt x="3145372" y="142671"/>
                  </a:lnTo>
                  <a:lnTo>
                    <a:pt x="3148855" y="144021"/>
                  </a:lnTo>
                  <a:lnTo>
                    <a:pt x="3152338" y="143956"/>
                  </a:lnTo>
                  <a:lnTo>
                    <a:pt x="3155821" y="143890"/>
                  </a:lnTo>
                  <a:lnTo>
                    <a:pt x="3159304" y="143824"/>
                  </a:lnTo>
                  <a:lnTo>
                    <a:pt x="3162788" y="143759"/>
                  </a:lnTo>
                  <a:lnTo>
                    <a:pt x="3166271" y="143693"/>
                  </a:lnTo>
                  <a:lnTo>
                    <a:pt x="3169754" y="143628"/>
                  </a:lnTo>
                  <a:lnTo>
                    <a:pt x="3173237" y="143563"/>
                  </a:lnTo>
                  <a:lnTo>
                    <a:pt x="3176721" y="143497"/>
                  </a:lnTo>
                  <a:lnTo>
                    <a:pt x="3180204" y="149155"/>
                  </a:lnTo>
                  <a:lnTo>
                    <a:pt x="3183687" y="149069"/>
                  </a:lnTo>
                  <a:lnTo>
                    <a:pt x="3187170" y="148983"/>
                  </a:lnTo>
                  <a:lnTo>
                    <a:pt x="3190654" y="148897"/>
                  </a:lnTo>
                  <a:lnTo>
                    <a:pt x="3194137" y="148811"/>
                  </a:lnTo>
                  <a:lnTo>
                    <a:pt x="3197620" y="148726"/>
                  </a:lnTo>
                  <a:lnTo>
                    <a:pt x="3201103" y="148640"/>
                  </a:lnTo>
                  <a:lnTo>
                    <a:pt x="3204587" y="148554"/>
                  </a:lnTo>
                  <a:lnTo>
                    <a:pt x="3208070" y="148469"/>
                  </a:lnTo>
                  <a:lnTo>
                    <a:pt x="3211553" y="153459"/>
                  </a:lnTo>
                  <a:lnTo>
                    <a:pt x="3215036" y="153399"/>
                  </a:lnTo>
                  <a:lnTo>
                    <a:pt x="3218520" y="153339"/>
                  </a:lnTo>
                  <a:lnTo>
                    <a:pt x="3222003" y="153279"/>
                  </a:lnTo>
                  <a:lnTo>
                    <a:pt x="3225486" y="153220"/>
                  </a:lnTo>
                  <a:lnTo>
                    <a:pt x="3228969" y="153160"/>
                  </a:lnTo>
                  <a:lnTo>
                    <a:pt x="3232453" y="153100"/>
                  </a:lnTo>
                  <a:lnTo>
                    <a:pt x="3235936" y="153041"/>
                  </a:lnTo>
                  <a:lnTo>
                    <a:pt x="3239419" y="154585"/>
                  </a:lnTo>
                  <a:lnTo>
                    <a:pt x="3242902" y="154525"/>
                  </a:lnTo>
                  <a:lnTo>
                    <a:pt x="3246386" y="154465"/>
                  </a:lnTo>
                  <a:lnTo>
                    <a:pt x="3249869" y="154406"/>
                  </a:lnTo>
                  <a:lnTo>
                    <a:pt x="3253352" y="154346"/>
                  </a:lnTo>
                  <a:lnTo>
                    <a:pt x="3256835" y="154287"/>
                  </a:lnTo>
                  <a:lnTo>
                    <a:pt x="3260319" y="154227"/>
                  </a:lnTo>
                  <a:lnTo>
                    <a:pt x="3263802" y="154168"/>
                  </a:lnTo>
                  <a:lnTo>
                    <a:pt x="3267285" y="154109"/>
                  </a:lnTo>
                  <a:lnTo>
                    <a:pt x="3270768" y="157892"/>
                  </a:lnTo>
                  <a:lnTo>
                    <a:pt x="3274252" y="157821"/>
                  </a:lnTo>
                  <a:lnTo>
                    <a:pt x="3277735" y="157750"/>
                  </a:lnTo>
                  <a:lnTo>
                    <a:pt x="3281218" y="157679"/>
                  </a:lnTo>
                  <a:lnTo>
                    <a:pt x="3284701" y="157608"/>
                  </a:lnTo>
                  <a:lnTo>
                    <a:pt x="3288185" y="157537"/>
                  </a:lnTo>
                  <a:lnTo>
                    <a:pt x="3291668" y="157466"/>
                  </a:lnTo>
                  <a:lnTo>
                    <a:pt x="3295151" y="157395"/>
                  </a:lnTo>
                  <a:lnTo>
                    <a:pt x="3298634" y="157324"/>
                  </a:lnTo>
                  <a:lnTo>
                    <a:pt x="3302118" y="158696"/>
                  </a:lnTo>
                  <a:lnTo>
                    <a:pt x="3305601" y="158642"/>
                  </a:lnTo>
                  <a:lnTo>
                    <a:pt x="3309084" y="158588"/>
                  </a:lnTo>
                  <a:lnTo>
                    <a:pt x="3312567" y="158534"/>
                  </a:lnTo>
                  <a:lnTo>
                    <a:pt x="3316051" y="158481"/>
                  </a:lnTo>
                  <a:lnTo>
                    <a:pt x="3319534" y="158427"/>
                  </a:lnTo>
                  <a:lnTo>
                    <a:pt x="3323017" y="158374"/>
                  </a:lnTo>
                  <a:lnTo>
                    <a:pt x="3326500" y="158320"/>
                  </a:lnTo>
                  <a:lnTo>
                    <a:pt x="3329984" y="158267"/>
                  </a:lnTo>
                  <a:lnTo>
                    <a:pt x="3333467" y="159703"/>
                  </a:lnTo>
                  <a:lnTo>
                    <a:pt x="3336950" y="159644"/>
                  </a:lnTo>
                  <a:lnTo>
                    <a:pt x="3340433" y="159585"/>
                  </a:lnTo>
                  <a:lnTo>
                    <a:pt x="3343917" y="159526"/>
                  </a:lnTo>
                  <a:lnTo>
                    <a:pt x="3347400" y="159467"/>
                  </a:lnTo>
                  <a:lnTo>
                    <a:pt x="3350883" y="159408"/>
                  </a:lnTo>
                  <a:lnTo>
                    <a:pt x="3354366" y="159349"/>
                  </a:lnTo>
                  <a:lnTo>
                    <a:pt x="3357850" y="159291"/>
                  </a:lnTo>
                  <a:lnTo>
                    <a:pt x="3361333" y="160222"/>
                  </a:lnTo>
                  <a:lnTo>
                    <a:pt x="3364816" y="160137"/>
                  </a:lnTo>
                  <a:lnTo>
                    <a:pt x="3368299" y="160051"/>
                  </a:lnTo>
                  <a:lnTo>
                    <a:pt x="3371783" y="159966"/>
                  </a:lnTo>
                  <a:lnTo>
                    <a:pt x="3375266" y="159881"/>
                  </a:lnTo>
                  <a:lnTo>
                    <a:pt x="3378749" y="159796"/>
                  </a:lnTo>
                  <a:lnTo>
                    <a:pt x="3382232" y="159710"/>
                  </a:lnTo>
                  <a:lnTo>
                    <a:pt x="3385716" y="159625"/>
                  </a:lnTo>
                  <a:lnTo>
                    <a:pt x="3389199" y="159540"/>
                  </a:lnTo>
                  <a:lnTo>
                    <a:pt x="3392682" y="172293"/>
                  </a:lnTo>
                  <a:lnTo>
                    <a:pt x="3396165" y="172190"/>
                  </a:lnTo>
                  <a:lnTo>
                    <a:pt x="3399649" y="172086"/>
                  </a:lnTo>
                  <a:lnTo>
                    <a:pt x="3403132" y="171983"/>
                  </a:lnTo>
                  <a:lnTo>
                    <a:pt x="3406615" y="171880"/>
                  </a:lnTo>
                  <a:lnTo>
                    <a:pt x="3410098" y="171777"/>
                  </a:lnTo>
                  <a:lnTo>
                    <a:pt x="3413582" y="171674"/>
                  </a:lnTo>
                  <a:lnTo>
                    <a:pt x="3417065" y="171571"/>
                  </a:lnTo>
                  <a:lnTo>
                    <a:pt x="3420548" y="171468"/>
                  </a:lnTo>
                  <a:lnTo>
                    <a:pt x="3424031" y="175125"/>
                  </a:lnTo>
                  <a:lnTo>
                    <a:pt x="3427515" y="175037"/>
                  </a:lnTo>
                  <a:lnTo>
                    <a:pt x="3430998" y="174949"/>
                  </a:lnTo>
                  <a:lnTo>
                    <a:pt x="3434481" y="174861"/>
                  </a:lnTo>
                  <a:lnTo>
                    <a:pt x="3437964" y="174773"/>
                  </a:lnTo>
                  <a:lnTo>
                    <a:pt x="3441447" y="174685"/>
                  </a:lnTo>
                  <a:lnTo>
                    <a:pt x="3444931" y="174597"/>
                  </a:lnTo>
                  <a:lnTo>
                    <a:pt x="3448414" y="174509"/>
                  </a:lnTo>
                  <a:lnTo>
                    <a:pt x="3451897" y="174422"/>
                  </a:lnTo>
                  <a:lnTo>
                    <a:pt x="3455380" y="175590"/>
                  </a:lnTo>
                  <a:lnTo>
                    <a:pt x="3458864" y="175491"/>
                  </a:lnTo>
                  <a:lnTo>
                    <a:pt x="3462347" y="175391"/>
                  </a:lnTo>
                  <a:lnTo>
                    <a:pt x="3465830" y="175292"/>
                  </a:lnTo>
                  <a:lnTo>
                    <a:pt x="3469313" y="175193"/>
                  </a:lnTo>
                  <a:lnTo>
                    <a:pt x="3472797" y="175094"/>
                  </a:lnTo>
                  <a:lnTo>
                    <a:pt x="3476280" y="174995"/>
                  </a:lnTo>
                  <a:lnTo>
                    <a:pt x="3479763" y="174896"/>
                  </a:lnTo>
                  <a:lnTo>
                    <a:pt x="3483246" y="174797"/>
                  </a:lnTo>
                  <a:lnTo>
                    <a:pt x="3483246" y="174833"/>
                  </a:lnTo>
                  <a:lnTo>
                    <a:pt x="3483246" y="174869"/>
                  </a:lnTo>
                  <a:lnTo>
                    <a:pt x="3483246" y="174905"/>
                  </a:lnTo>
                  <a:lnTo>
                    <a:pt x="3483246" y="174940"/>
                  </a:lnTo>
                  <a:lnTo>
                    <a:pt x="3483246" y="174976"/>
                  </a:lnTo>
                  <a:lnTo>
                    <a:pt x="3483246" y="175012"/>
                  </a:lnTo>
                  <a:lnTo>
                    <a:pt x="3483246" y="175048"/>
                  </a:lnTo>
                  <a:lnTo>
                    <a:pt x="3483246" y="175084"/>
                  </a:lnTo>
                  <a:lnTo>
                    <a:pt x="3483246" y="175120"/>
                  </a:lnTo>
                  <a:lnTo>
                    <a:pt x="3483246" y="175155"/>
                  </a:lnTo>
                  <a:lnTo>
                    <a:pt x="3483246" y="175191"/>
                  </a:lnTo>
                  <a:lnTo>
                    <a:pt x="3483246" y="175227"/>
                  </a:lnTo>
                  <a:lnTo>
                    <a:pt x="3483246" y="175262"/>
                  </a:lnTo>
                  <a:lnTo>
                    <a:pt x="3483246" y="175298"/>
                  </a:lnTo>
                  <a:lnTo>
                    <a:pt x="3483246" y="175334"/>
                  </a:lnTo>
                  <a:lnTo>
                    <a:pt x="3483246" y="175369"/>
                  </a:lnTo>
                  <a:lnTo>
                    <a:pt x="3483246" y="175405"/>
                  </a:lnTo>
                  <a:lnTo>
                    <a:pt x="3483246" y="175441"/>
                  </a:lnTo>
                  <a:lnTo>
                    <a:pt x="3483246" y="175476"/>
                  </a:lnTo>
                  <a:lnTo>
                    <a:pt x="3483246" y="175512"/>
                  </a:lnTo>
                  <a:lnTo>
                    <a:pt x="3483246" y="175547"/>
                  </a:lnTo>
                  <a:lnTo>
                    <a:pt x="3483246" y="175583"/>
                  </a:lnTo>
                  <a:lnTo>
                    <a:pt x="3483246" y="175618"/>
                  </a:lnTo>
                  <a:lnTo>
                    <a:pt x="3483246" y="175654"/>
                  </a:lnTo>
                  <a:lnTo>
                    <a:pt x="3483246" y="175689"/>
                  </a:lnTo>
                  <a:lnTo>
                    <a:pt x="3483246" y="175724"/>
                  </a:lnTo>
                  <a:lnTo>
                    <a:pt x="3483246" y="175760"/>
                  </a:lnTo>
                  <a:lnTo>
                    <a:pt x="3483246" y="175795"/>
                  </a:lnTo>
                  <a:lnTo>
                    <a:pt x="3483246" y="175831"/>
                  </a:lnTo>
                  <a:lnTo>
                    <a:pt x="3483246" y="175866"/>
                  </a:lnTo>
                  <a:lnTo>
                    <a:pt x="3483246" y="175901"/>
                  </a:lnTo>
                  <a:lnTo>
                    <a:pt x="3483246" y="175937"/>
                  </a:lnTo>
                  <a:lnTo>
                    <a:pt x="3483246" y="175972"/>
                  </a:lnTo>
                  <a:lnTo>
                    <a:pt x="3483246" y="176007"/>
                  </a:lnTo>
                  <a:lnTo>
                    <a:pt x="3483246" y="176042"/>
                  </a:lnTo>
                  <a:lnTo>
                    <a:pt x="3483246" y="176077"/>
                  </a:lnTo>
                  <a:lnTo>
                    <a:pt x="3483246" y="176113"/>
                  </a:lnTo>
                  <a:lnTo>
                    <a:pt x="3483246" y="176148"/>
                  </a:lnTo>
                  <a:lnTo>
                    <a:pt x="3483246" y="176183"/>
                  </a:lnTo>
                  <a:lnTo>
                    <a:pt x="3483246" y="176218"/>
                  </a:lnTo>
                  <a:lnTo>
                    <a:pt x="3483246" y="176253"/>
                  </a:lnTo>
                  <a:lnTo>
                    <a:pt x="3483246" y="176288"/>
                  </a:lnTo>
                  <a:lnTo>
                    <a:pt x="3483246" y="176323"/>
                  </a:lnTo>
                  <a:lnTo>
                    <a:pt x="3483246" y="176358"/>
                  </a:lnTo>
                  <a:lnTo>
                    <a:pt x="3483246" y="176393"/>
                  </a:lnTo>
                  <a:lnTo>
                    <a:pt x="3483246" y="176428"/>
                  </a:lnTo>
                  <a:lnTo>
                    <a:pt x="3483246" y="176463"/>
                  </a:lnTo>
                  <a:lnTo>
                    <a:pt x="3483246" y="176498"/>
                  </a:lnTo>
                  <a:lnTo>
                    <a:pt x="3483246" y="176533"/>
                  </a:lnTo>
                  <a:lnTo>
                    <a:pt x="3483246" y="176568"/>
                  </a:lnTo>
                  <a:lnTo>
                    <a:pt x="3483246" y="176603"/>
                  </a:lnTo>
                  <a:lnTo>
                    <a:pt x="3483246" y="176638"/>
                  </a:lnTo>
                  <a:lnTo>
                    <a:pt x="3483246" y="176673"/>
                  </a:lnTo>
                  <a:lnTo>
                    <a:pt x="3483246" y="176708"/>
                  </a:lnTo>
                  <a:lnTo>
                    <a:pt x="3483246" y="176742"/>
                  </a:lnTo>
                  <a:lnTo>
                    <a:pt x="3483246" y="176777"/>
                  </a:lnTo>
                  <a:lnTo>
                    <a:pt x="3483246" y="176812"/>
                  </a:lnTo>
                  <a:lnTo>
                    <a:pt x="3483246" y="176847"/>
                  </a:lnTo>
                  <a:lnTo>
                    <a:pt x="3483246" y="176881"/>
                  </a:lnTo>
                  <a:lnTo>
                    <a:pt x="3483246" y="176916"/>
                  </a:lnTo>
                  <a:lnTo>
                    <a:pt x="3483246" y="176951"/>
                  </a:lnTo>
                  <a:lnTo>
                    <a:pt x="3483246" y="176985"/>
                  </a:lnTo>
                  <a:lnTo>
                    <a:pt x="3483246" y="177020"/>
                  </a:lnTo>
                  <a:lnTo>
                    <a:pt x="3483246" y="177055"/>
                  </a:lnTo>
                  <a:lnTo>
                    <a:pt x="3483246" y="177089"/>
                  </a:lnTo>
                  <a:lnTo>
                    <a:pt x="3483246" y="177124"/>
                  </a:lnTo>
                  <a:lnTo>
                    <a:pt x="3483246" y="177158"/>
                  </a:lnTo>
                  <a:lnTo>
                    <a:pt x="3483246" y="177193"/>
                  </a:lnTo>
                  <a:lnTo>
                    <a:pt x="3483246" y="177228"/>
                  </a:lnTo>
                  <a:lnTo>
                    <a:pt x="3483246" y="177262"/>
                  </a:lnTo>
                  <a:lnTo>
                    <a:pt x="3483246" y="177297"/>
                  </a:lnTo>
                  <a:lnTo>
                    <a:pt x="3483246" y="177331"/>
                  </a:lnTo>
                  <a:lnTo>
                    <a:pt x="3483246" y="177365"/>
                  </a:lnTo>
                  <a:lnTo>
                    <a:pt x="3483246" y="177400"/>
                  </a:lnTo>
                  <a:lnTo>
                    <a:pt x="3483246" y="177434"/>
                  </a:lnTo>
                  <a:lnTo>
                    <a:pt x="3483246" y="177469"/>
                  </a:lnTo>
                  <a:lnTo>
                    <a:pt x="3483246" y="177503"/>
                  </a:lnTo>
                  <a:lnTo>
                    <a:pt x="3483246" y="177537"/>
                  </a:lnTo>
                  <a:lnTo>
                    <a:pt x="3483246" y="177572"/>
                  </a:lnTo>
                  <a:lnTo>
                    <a:pt x="3483246" y="177606"/>
                  </a:lnTo>
                  <a:lnTo>
                    <a:pt x="3483246" y="177640"/>
                  </a:lnTo>
                  <a:lnTo>
                    <a:pt x="3483246" y="177675"/>
                  </a:lnTo>
                  <a:lnTo>
                    <a:pt x="3483246" y="177709"/>
                  </a:lnTo>
                  <a:lnTo>
                    <a:pt x="3483246" y="177743"/>
                  </a:lnTo>
                  <a:lnTo>
                    <a:pt x="3483246" y="177777"/>
                  </a:lnTo>
                  <a:lnTo>
                    <a:pt x="3483246" y="177811"/>
                  </a:lnTo>
                  <a:lnTo>
                    <a:pt x="3483246" y="177846"/>
                  </a:lnTo>
                  <a:lnTo>
                    <a:pt x="3483246" y="177880"/>
                  </a:lnTo>
                  <a:lnTo>
                    <a:pt x="3483246" y="177914"/>
                  </a:lnTo>
                  <a:lnTo>
                    <a:pt x="3483246" y="177948"/>
                  </a:lnTo>
                  <a:lnTo>
                    <a:pt x="3483246" y="177982"/>
                  </a:lnTo>
                  <a:lnTo>
                    <a:pt x="3483246" y="178016"/>
                  </a:lnTo>
                  <a:lnTo>
                    <a:pt x="3483246" y="178050"/>
                  </a:lnTo>
                  <a:lnTo>
                    <a:pt x="3483246" y="178084"/>
                  </a:lnTo>
                  <a:lnTo>
                    <a:pt x="3483246" y="178118"/>
                  </a:lnTo>
                  <a:lnTo>
                    <a:pt x="3483246" y="178152"/>
                  </a:lnTo>
                  <a:lnTo>
                    <a:pt x="3483246" y="178186"/>
                  </a:lnTo>
                  <a:lnTo>
                    <a:pt x="3483246" y="178220"/>
                  </a:lnTo>
                  <a:lnTo>
                    <a:pt x="3483246" y="178254"/>
                  </a:lnTo>
                  <a:lnTo>
                    <a:pt x="3483246" y="178288"/>
                  </a:lnTo>
                  <a:lnTo>
                    <a:pt x="3483246" y="178322"/>
                  </a:lnTo>
                  <a:lnTo>
                    <a:pt x="3483246" y="178356"/>
                  </a:lnTo>
                  <a:lnTo>
                    <a:pt x="3483246" y="178389"/>
                  </a:lnTo>
                  <a:lnTo>
                    <a:pt x="3483246" y="178423"/>
                  </a:lnTo>
                  <a:lnTo>
                    <a:pt x="3483246" y="178457"/>
                  </a:lnTo>
                  <a:lnTo>
                    <a:pt x="3483246" y="178491"/>
                  </a:lnTo>
                  <a:lnTo>
                    <a:pt x="3483246" y="178525"/>
                  </a:lnTo>
                  <a:lnTo>
                    <a:pt x="3483246" y="178558"/>
                  </a:lnTo>
                  <a:lnTo>
                    <a:pt x="3483246" y="178592"/>
                  </a:lnTo>
                  <a:lnTo>
                    <a:pt x="3483246" y="178626"/>
                  </a:lnTo>
                  <a:lnTo>
                    <a:pt x="3483246" y="178659"/>
                  </a:lnTo>
                  <a:lnTo>
                    <a:pt x="3483246" y="178693"/>
                  </a:lnTo>
                  <a:lnTo>
                    <a:pt x="3483246" y="178727"/>
                  </a:lnTo>
                  <a:lnTo>
                    <a:pt x="3483246" y="178760"/>
                  </a:lnTo>
                  <a:lnTo>
                    <a:pt x="3483246" y="178794"/>
                  </a:lnTo>
                  <a:lnTo>
                    <a:pt x="3483246" y="178827"/>
                  </a:lnTo>
                  <a:lnTo>
                    <a:pt x="3483246" y="178861"/>
                  </a:lnTo>
                  <a:lnTo>
                    <a:pt x="3483246" y="178895"/>
                  </a:lnTo>
                  <a:lnTo>
                    <a:pt x="3483246" y="178928"/>
                  </a:lnTo>
                  <a:lnTo>
                    <a:pt x="3483246" y="178962"/>
                  </a:lnTo>
                  <a:lnTo>
                    <a:pt x="3483246" y="178995"/>
                  </a:lnTo>
                  <a:lnTo>
                    <a:pt x="3483246" y="179029"/>
                  </a:lnTo>
                  <a:lnTo>
                    <a:pt x="3483246" y="179062"/>
                  </a:lnTo>
                  <a:lnTo>
                    <a:pt x="3483246" y="179095"/>
                  </a:lnTo>
                  <a:lnTo>
                    <a:pt x="3483246" y="179129"/>
                  </a:lnTo>
                  <a:lnTo>
                    <a:pt x="3483246" y="179162"/>
                  </a:lnTo>
                  <a:lnTo>
                    <a:pt x="3483246" y="179196"/>
                  </a:lnTo>
                  <a:lnTo>
                    <a:pt x="3483246" y="179229"/>
                  </a:lnTo>
                  <a:lnTo>
                    <a:pt x="3483246" y="179262"/>
                  </a:lnTo>
                  <a:lnTo>
                    <a:pt x="3483246" y="179296"/>
                  </a:lnTo>
                  <a:lnTo>
                    <a:pt x="3483246" y="179329"/>
                  </a:lnTo>
                  <a:lnTo>
                    <a:pt x="3483246" y="179362"/>
                  </a:lnTo>
                  <a:lnTo>
                    <a:pt x="3483246" y="179395"/>
                  </a:lnTo>
                  <a:lnTo>
                    <a:pt x="3483246" y="179429"/>
                  </a:lnTo>
                  <a:lnTo>
                    <a:pt x="3483246" y="179462"/>
                  </a:lnTo>
                  <a:lnTo>
                    <a:pt x="3483246" y="179495"/>
                  </a:lnTo>
                  <a:lnTo>
                    <a:pt x="3483246" y="179528"/>
                  </a:lnTo>
                  <a:lnTo>
                    <a:pt x="3483246" y="179561"/>
                  </a:lnTo>
                  <a:lnTo>
                    <a:pt x="3483246" y="179595"/>
                  </a:lnTo>
                  <a:lnTo>
                    <a:pt x="3483246" y="179628"/>
                  </a:lnTo>
                  <a:lnTo>
                    <a:pt x="3483246" y="179661"/>
                  </a:lnTo>
                  <a:lnTo>
                    <a:pt x="3483246" y="179694"/>
                  </a:lnTo>
                  <a:lnTo>
                    <a:pt x="3483246" y="179727"/>
                  </a:lnTo>
                  <a:lnTo>
                    <a:pt x="3483246" y="179760"/>
                  </a:lnTo>
                  <a:lnTo>
                    <a:pt x="3483246" y="179793"/>
                  </a:lnTo>
                  <a:lnTo>
                    <a:pt x="3483246" y="179826"/>
                  </a:lnTo>
                  <a:lnTo>
                    <a:pt x="3483246" y="179859"/>
                  </a:lnTo>
                  <a:lnTo>
                    <a:pt x="3483246" y="179892"/>
                  </a:lnTo>
                  <a:lnTo>
                    <a:pt x="3483246" y="179925"/>
                  </a:lnTo>
                  <a:lnTo>
                    <a:pt x="3483246" y="179958"/>
                  </a:lnTo>
                  <a:lnTo>
                    <a:pt x="3483246" y="179991"/>
                  </a:lnTo>
                  <a:lnTo>
                    <a:pt x="3483246" y="180024"/>
                  </a:lnTo>
                  <a:lnTo>
                    <a:pt x="3483246" y="180057"/>
                  </a:lnTo>
                  <a:lnTo>
                    <a:pt x="3483246" y="180089"/>
                  </a:lnTo>
                  <a:lnTo>
                    <a:pt x="3483246" y="180122"/>
                  </a:lnTo>
                  <a:lnTo>
                    <a:pt x="3483246" y="180155"/>
                  </a:lnTo>
                  <a:lnTo>
                    <a:pt x="3483246" y="180188"/>
                  </a:lnTo>
                  <a:lnTo>
                    <a:pt x="3483246" y="180221"/>
                  </a:lnTo>
                  <a:lnTo>
                    <a:pt x="3483246" y="180253"/>
                  </a:lnTo>
                  <a:lnTo>
                    <a:pt x="3483246" y="180286"/>
                  </a:lnTo>
                  <a:lnTo>
                    <a:pt x="3483246" y="180319"/>
                  </a:lnTo>
                  <a:lnTo>
                    <a:pt x="3483246" y="180352"/>
                  </a:lnTo>
                  <a:lnTo>
                    <a:pt x="3483246" y="180384"/>
                  </a:lnTo>
                  <a:lnTo>
                    <a:pt x="3483246" y="180417"/>
                  </a:lnTo>
                  <a:lnTo>
                    <a:pt x="3483246" y="180450"/>
                  </a:lnTo>
                  <a:lnTo>
                    <a:pt x="3483246" y="180482"/>
                  </a:lnTo>
                  <a:lnTo>
                    <a:pt x="3483246" y="180515"/>
                  </a:lnTo>
                  <a:lnTo>
                    <a:pt x="3483246" y="180547"/>
                  </a:lnTo>
                  <a:lnTo>
                    <a:pt x="3483246" y="180580"/>
                  </a:lnTo>
                  <a:lnTo>
                    <a:pt x="3483246" y="180613"/>
                  </a:lnTo>
                  <a:lnTo>
                    <a:pt x="3483246" y="180645"/>
                  </a:lnTo>
                  <a:lnTo>
                    <a:pt x="3483246" y="180678"/>
                  </a:lnTo>
                  <a:lnTo>
                    <a:pt x="3483246" y="180710"/>
                  </a:lnTo>
                  <a:lnTo>
                    <a:pt x="3483246" y="180743"/>
                  </a:lnTo>
                  <a:lnTo>
                    <a:pt x="3483246" y="180775"/>
                  </a:lnTo>
                  <a:lnTo>
                    <a:pt x="3483246" y="180807"/>
                  </a:lnTo>
                  <a:lnTo>
                    <a:pt x="3483246" y="180840"/>
                  </a:lnTo>
                  <a:lnTo>
                    <a:pt x="3483246" y="180872"/>
                  </a:lnTo>
                  <a:lnTo>
                    <a:pt x="3483246" y="180905"/>
                  </a:lnTo>
                  <a:lnTo>
                    <a:pt x="3483246" y="180937"/>
                  </a:lnTo>
                  <a:lnTo>
                    <a:pt x="3483246" y="180969"/>
                  </a:lnTo>
                  <a:lnTo>
                    <a:pt x="3483246" y="181002"/>
                  </a:lnTo>
                  <a:lnTo>
                    <a:pt x="3483246" y="181034"/>
                  </a:lnTo>
                  <a:lnTo>
                    <a:pt x="3483246" y="181066"/>
                  </a:lnTo>
                  <a:lnTo>
                    <a:pt x="3483246" y="181099"/>
                  </a:lnTo>
                  <a:lnTo>
                    <a:pt x="3483246" y="181131"/>
                  </a:lnTo>
                  <a:lnTo>
                    <a:pt x="3483246" y="181163"/>
                  </a:lnTo>
                  <a:lnTo>
                    <a:pt x="3483246" y="181195"/>
                  </a:lnTo>
                  <a:lnTo>
                    <a:pt x="3483246" y="181228"/>
                  </a:lnTo>
                  <a:lnTo>
                    <a:pt x="3483246" y="181260"/>
                  </a:lnTo>
                  <a:lnTo>
                    <a:pt x="3483246" y="181292"/>
                  </a:lnTo>
                  <a:lnTo>
                    <a:pt x="3483246" y="181324"/>
                  </a:lnTo>
                  <a:lnTo>
                    <a:pt x="3483246" y="181356"/>
                  </a:lnTo>
                  <a:lnTo>
                    <a:pt x="3483246" y="181388"/>
                  </a:lnTo>
                  <a:lnTo>
                    <a:pt x="3483246" y="181420"/>
                  </a:lnTo>
                  <a:lnTo>
                    <a:pt x="3483246" y="181452"/>
                  </a:lnTo>
                  <a:lnTo>
                    <a:pt x="3483246" y="181485"/>
                  </a:lnTo>
                  <a:lnTo>
                    <a:pt x="3483246" y="181517"/>
                  </a:lnTo>
                  <a:lnTo>
                    <a:pt x="3483246" y="181549"/>
                  </a:lnTo>
                  <a:lnTo>
                    <a:pt x="3483246" y="181581"/>
                  </a:lnTo>
                  <a:lnTo>
                    <a:pt x="3483246" y="181613"/>
                  </a:lnTo>
                  <a:lnTo>
                    <a:pt x="3483246" y="181645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5264992"/>
              <a:ext cx="3483246" cy="287074"/>
            </a:xfrm>
            <a:custGeom>
              <a:avLst/>
              <a:gdLst/>
              <a:ahLst/>
              <a:cxnLst/>
              <a:rect l="0" t="0" r="0" b="0"/>
              <a:pathLst>
                <a:path w="3483246" h="287074">
                  <a:moveTo>
                    <a:pt x="0" y="287074"/>
                  </a:moveTo>
                  <a:lnTo>
                    <a:pt x="3483" y="260801"/>
                  </a:lnTo>
                  <a:lnTo>
                    <a:pt x="6966" y="234921"/>
                  </a:lnTo>
                  <a:lnTo>
                    <a:pt x="10449" y="209426"/>
                  </a:lnTo>
                  <a:lnTo>
                    <a:pt x="13932" y="184307"/>
                  </a:lnTo>
                  <a:lnTo>
                    <a:pt x="17416" y="159556"/>
                  </a:lnTo>
                  <a:lnTo>
                    <a:pt x="20899" y="135165"/>
                  </a:lnTo>
                  <a:lnTo>
                    <a:pt x="24382" y="111126"/>
                  </a:lnTo>
                  <a:lnTo>
                    <a:pt x="27865" y="87431"/>
                  </a:lnTo>
                  <a:lnTo>
                    <a:pt x="31349" y="144270"/>
                  </a:lnTo>
                  <a:lnTo>
                    <a:pt x="34832" y="129122"/>
                  </a:lnTo>
                  <a:lnTo>
                    <a:pt x="38315" y="114112"/>
                  </a:lnTo>
                  <a:lnTo>
                    <a:pt x="41798" y="99236"/>
                  </a:lnTo>
                  <a:lnTo>
                    <a:pt x="45282" y="84493"/>
                  </a:lnTo>
                  <a:lnTo>
                    <a:pt x="48765" y="69881"/>
                  </a:lnTo>
                  <a:lnTo>
                    <a:pt x="52248" y="55399"/>
                  </a:lnTo>
                  <a:lnTo>
                    <a:pt x="55731" y="41045"/>
                  </a:lnTo>
                  <a:lnTo>
                    <a:pt x="59215" y="26817"/>
                  </a:lnTo>
                  <a:lnTo>
                    <a:pt x="62698" y="83159"/>
                  </a:lnTo>
                  <a:lnTo>
                    <a:pt x="66181" y="72528"/>
                  </a:lnTo>
                  <a:lnTo>
                    <a:pt x="69664" y="61966"/>
                  </a:lnTo>
                  <a:lnTo>
                    <a:pt x="73148" y="51472"/>
                  </a:lnTo>
                  <a:lnTo>
                    <a:pt x="76631" y="41045"/>
                  </a:lnTo>
                  <a:lnTo>
                    <a:pt x="80114" y="30685"/>
                  </a:lnTo>
                  <a:lnTo>
                    <a:pt x="83597" y="20391"/>
                  </a:lnTo>
                  <a:lnTo>
                    <a:pt x="87081" y="10163"/>
                  </a:lnTo>
                  <a:lnTo>
                    <a:pt x="90564" y="0"/>
                  </a:lnTo>
                  <a:lnTo>
                    <a:pt x="94047" y="238357"/>
                  </a:lnTo>
                  <a:lnTo>
                    <a:pt x="97530" y="236579"/>
                  </a:lnTo>
                  <a:lnTo>
                    <a:pt x="101014" y="234803"/>
                  </a:lnTo>
                  <a:lnTo>
                    <a:pt x="104497" y="233028"/>
                  </a:lnTo>
                  <a:lnTo>
                    <a:pt x="107980" y="231256"/>
                  </a:lnTo>
                  <a:lnTo>
                    <a:pt x="111463" y="229485"/>
                  </a:lnTo>
                  <a:lnTo>
                    <a:pt x="114947" y="227716"/>
                  </a:lnTo>
                  <a:lnTo>
                    <a:pt x="118430" y="225949"/>
                  </a:lnTo>
                  <a:lnTo>
                    <a:pt x="121913" y="224183"/>
                  </a:lnTo>
                  <a:lnTo>
                    <a:pt x="125396" y="223850"/>
                  </a:lnTo>
                  <a:lnTo>
                    <a:pt x="128880" y="222126"/>
                  </a:lnTo>
                  <a:lnTo>
                    <a:pt x="132363" y="220404"/>
                  </a:lnTo>
                  <a:lnTo>
                    <a:pt x="135846" y="218684"/>
                  </a:lnTo>
                  <a:lnTo>
                    <a:pt x="139329" y="216966"/>
                  </a:lnTo>
                  <a:lnTo>
                    <a:pt x="142813" y="215250"/>
                  </a:lnTo>
                  <a:lnTo>
                    <a:pt x="146296" y="213535"/>
                  </a:lnTo>
                  <a:lnTo>
                    <a:pt x="149779" y="211822"/>
                  </a:lnTo>
                  <a:lnTo>
                    <a:pt x="153262" y="211443"/>
                  </a:lnTo>
                  <a:lnTo>
                    <a:pt x="156746" y="209762"/>
                  </a:lnTo>
                  <a:lnTo>
                    <a:pt x="160229" y="208083"/>
                  </a:lnTo>
                  <a:lnTo>
                    <a:pt x="163712" y="206406"/>
                  </a:lnTo>
                  <a:lnTo>
                    <a:pt x="167195" y="204730"/>
                  </a:lnTo>
                  <a:lnTo>
                    <a:pt x="170679" y="203056"/>
                  </a:lnTo>
                  <a:lnTo>
                    <a:pt x="174162" y="201383"/>
                  </a:lnTo>
                  <a:lnTo>
                    <a:pt x="177645" y="199712"/>
                  </a:lnTo>
                  <a:lnTo>
                    <a:pt x="181128" y="198043"/>
                  </a:lnTo>
                  <a:lnTo>
                    <a:pt x="184612" y="213240"/>
                  </a:lnTo>
                  <a:lnTo>
                    <a:pt x="188095" y="211877"/>
                  </a:lnTo>
                  <a:lnTo>
                    <a:pt x="191578" y="210515"/>
                  </a:lnTo>
                  <a:lnTo>
                    <a:pt x="195061" y="209154"/>
                  </a:lnTo>
                  <a:lnTo>
                    <a:pt x="198545" y="207794"/>
                  </a:lnTo>
                  <a:lnTo>
                    <a:pt x="202028" y="206436"/>
                  </a:lnTo>
                  <a:lnTo>
                    <a:pt x="205511" y="205078"/>
                  </a:lnTo>
                  <a:lnTo>
                    <a:pt x="208994" y="203722"/>
                  </a:lnTo>
                  <a:lnTo>
                    <a:pt x="212478" y="202366"/>
                  </a:lnTo>
                  <a:lnTo>
                    <a:pt x="215961" y="207158"/>
                  </a:lnTo>
                  <a:lnTo>
                    <a:pt x="219444" y="205899"/>
                  </a:lnTo>
                  <a:lnTo>
                    <a:pt x="222927" y="204641"/>
                  </a:lnTo>
                  <a:lnTo>
                    <a:pt x="226411" y="203384"/>
                  </a:lnTo>
                  <a:lnTo>
                    <a:pt x="229894" y="202128"/>
                  </a:lnTo>
                  <a:lnTo>
                    <a:pt x="233377" y="200872"/>
                  </a:lnTo>
                  <a:lnTo>
                    <a:pt x="236860" y="199618"/>
                  </a:lnTo>
                  <a:lnTo>
                    <a:pt x="240344" y="198365"/>
                  </a:lnTo>
                  <a:lnTo>
                    <a:pt x="243827" y="197112"/>
                  </a:lnTo>
                  <a:lnTo>
                    <a:pt x="247310" y="207453"/>
                  </a:lnTo>
                  <a:lnTo>
                    <a:pt x="250793" y="206357"/>
                  </a:lnTo>
                  <a:lnTo>
                    <a:pt x="254277" y="205263"/>
                  </a:lnTo>
                  <a:lnTo>
                    <a:pt x="257760" y="204168"/>
                  </a:lnTo>
                  <a:lnTo>
                    <a:pt x="261243" y="203075"/>
                  </a:lnTo>
                  <a:lnTo>
                    <a:pt x="264726" y="201983"/>
                  </a:lnTo>
                  <a:lnTo>
                    <a:pt x="268210" y="200891"/>
                  </a:lnTo>
                  <a:lnTo>
                    <a:pt x="271693" y="199799"/>
                  </a:lnTo>
                  <a:lnTo>
                    <a:pt x="275176" y="200178"/>
                  </a:lnTo>
                  <a:lnTo>
                    <a:pt x="278659" y="199105"/>
                  </a:lnTo>
                  <a:lnTo>
                    <a:pt x="282143" y="198034"/>
                  </a:lnTo>
                  <a:lnTo>
                    <a:pt x="285626" y="196963"/>
                  </a:lnTo>
                  <a:lnTo>
                    <a:pt x="289109" y="195893"/>
                  </a:lnTo>
                  <a:lnTo>
                    <a:pt x="292592" y="194823"/>
                  </a:lnTo>
                  <a:lnTo>
                    <a:pt x="296075" y="193755"/>
                  </a:lnTo>
                  <a:lnTo>
                    <a:pt x="299559" y="192686"/>
                  </a:lnTo>
                  <a:lnTo>
                    <a:pt x="303042" y="191619"/>
                  </a:lnTo>
                  <a:lnTo>
                    <a:pt x="306525" y="190552"/>
                  </a:lnTo>
                  <a:lnTo>
                    <a:pt x="310008" y="189486"/>
                  </a:lnTo>
                  <a:lnTo>
                    <a:pt x="313492" y="188421"/>
                  </a:lnTo>
                  <a:lnTo>
                    <a:pt x="316975" y="187356"/>
                  </a:lnTo>
                  <a:lnTo>
                    <a:pt x="320458" y="186292"/>
                  </a:lnTo>
                  <a:lnTo>
                    <a:pt x="323941" y="185228"/>
                  </a:lnTo>
                  <a:lnTo>
                    <a:pt x="327425" y="184166"/>
                  </a:lnTo>
                  <a:lnTo>
                    <a:pt x="330908" y="183104"/>
                  </a:lnTo>
                  <a:lnTo>
                    <a:pt x="334391" y="182042"/>
                  </a:lnTo>
                  <a:lnTo>
                    <a:pt x="337874" y="180981"/>
                  </a:lnTo>
                  <a:lnTo>
                    <a:pt x="341358" y="179921"/>
                  </a:lnTo>
                  <a:lnTo>
                    <a:pt x="344841" y="178862"/>
                  </a:lnTo>
                  <a:lnTo>
                    <a:pt x="348324" y="177803"/>
                  </a:lnTo>
                  <a:lnTo>
                    <a:pt x="351807" y="176745"/>
                  </a:lnTo>
                  <a:lnTo>
                    <a:pt x="355291" y="175688"/>
                  </a:lnTo>
                  <a:lnTo>
                    <a:pt x="358774" y="174631"/>
                  </a:lnTo>
                  <a:lnTo>
                    <a:pt x="362257" y="173575"/>
                  </a:lnTo>
                  <a:lnTo>
                    <a:pt x="365740" y="172519"/>
                  </a:lnTo>
                  <a:lnTo>
                    <a:pt x="369224" y="172721"/>
                  </a:lnTo>
                  <a:lnTo>
                    <a:pt x="372707" y="171678"/>
                  </a:lnTo>
                  <a:lnTo>
                    <a:pt x="376190" y="170635"/>
                  </a:lnTo>
                  <a:lnTo>
                    <a:pt x="379673" y="169594"/>
                  </a:lnTo>
                  <a:lnTo>
                    <a:pt x="383157" y="168552"/>
                  </a:lnTo>
                  <a:lnTo>
                    <a:pt x="386640" y="167512"/>
                  </a:lnTo>
                  <a:lnTo>
                    <a:pt x="390123" y="166472"/>
                  </a:lnTo>
                  <a:lnTo>
                    <a:pt x="393606" y="165433"/>
                  </a:lnTo>
                  <a:lnTo>
                    <a:pt x="397090" y="164394"/>
                  </a:lnTo>
                  <a:lnTo>
                    <a:pt x="400573" y="174351"/>
                  </a:lnTo>
                  <a:lnTo>
                    <a:pt x="404056" y="173402"/>
                  </a:lnTo>
                  <a:lnTo>
                    <a:pt x="407539" y="172455"/>
                  </a:lnTo>
                  <a:lnTo>
                    <a:pt x="411023" y="171507"/>
                  </a:lnTo>
                  <a:lnTo>
                    <a:pt x="414506" y="170561"/>
                  </a:lnTo>
                  <a:lnTo>
                    <a:pt x="417989" y="169615"/>
                  </a:lnTo>
                  <a:lnTo>
                    <a:pt x="421472" y="168669"/>
                  </a:lnTo>
                  <a:lnTo>
                    <a:pt x="424956" y="167724"/>
                  </a:lnTo>
                  <a:lnTo>
                    <a:pt x="428439" y="166780"/>
                  </a:lnTo>
                  <a:lnTo>
                    <a:pt x="431922" y="165836"/>
                  </a:lnTo>
                  <a:lnTo>
                    <a:pt x="435405" y="164892"/>
                  </a:lnTo>
                  <a:lnTo>
                    <a:pt x="438889" y="163949"/>
                  </a:lnTo>
                  <a:lnTo>
                    <a:pt x="442372" y="163007"/>
                  </a:lnTo>
                  <a:lnTo>
                    <a:pt x="445855" y="162065"/>
                  </a:lnTo>
                  <a:lnTo>
                    <a:pt x="449338" y="161124"/>
                  </a:lnTo>
                  <a:lnTo>
                    <a:pt x="452822" y="160183"/>
                  </a:lnTo>
                  <a:lnTo>
                    <a:pt x="456305" y="159243"/>
                  </a:lnTo>
                  <a:lnTo>
                    <a:pt x="459788" y="159245"/>
                  </a:lnTo>
                  <a:lnTo>
                    <a:pt x="463271" y="158313"/>
                  </a:lnTo>
                  <a:lnTo>
                    <a:pt x="466755" y="157381"/>
                  </a:lnTo>
                  <a:lnTo>
                    <a:pt x="470238" y="156449"/>
                  </a:lnTo>
                  <a:lnTo>
                    <a:pt x="473721" y="155518"/>
                  </a:lnTo>
                  <a:lnTo>
                    <a:pt x="477204" y="154587"/>
                  </a:lnTo>
                  <a:lnTo>
                    <a:pt x="480688" y="153657"/>
                  </a:lnTo>
                  <a:lnTo>
                    <a:pt x="484171" y="152728"/>
                  </a:lnTo>
                  <a:lnTo>
                    <a:pt x="487654" y="151799"/>
                  </a:lnTo>
                  <a:lnTo>
                    <a:pt x="491137" y="151201"/>
                  </a:lnTo>
                  <a:lnTo>
                    <a:pt x="494621" y="150275"/>
                  </a:lnTo>
                  <a:lnTo>
                    <a:pt x="498104" y="149350"/>
                  </a:lnTo>
                  <a:lnTo>
                    <a:pt x="501587" y="148425"/>
                  </a:lnTo>
                  <a:lnTo>
                    <a:pt x="505070" y="147501"/>
                  </a:lnTo>
                  <a:lnTo>
                    <a:pt x="508554" y="146577"/>
                  </a:lnTo>
                  <a:lnTo>
                    <a:pt x="512037" y="145654"/>
                  </a:lnTo>
                  <a:lnTo>
                    <a:pt x="515520" y="144731"/>
                  </a:lnTo>
                  <a:lnTo>
                    <a:pt x="519003" y="143809"/>
                  </a:lnTo>
                  <a:lnTo>
                    <a:pt x="522487" y="156509"/>
                  </a:lnTo>
                  <a:lnTo>
                    <a:pt x="525970" y="155705"/>
                  </a:lnTo>
                  <a:lnTo>
                    <a:pt x="529453" y="154901"/>
                  </a:lnTo>
                  <a:lnTo>
                    <a:pt x="532936" y="154097"/>
                  </a:lnTo>
                  <a:lnTo>
                    <a:pt x="536420" y="153295"/>
                  </a:lnTo>
                  <a:lnTo>
                    <a:pt x="539903" y="152494"/>
                  </a:lnTo>
                  <a:lnTo>
                    <a:pt x="543386" y="151693"/>
                  </a:lnTo>
                  <a:lnTo>
                    <a:pt x="546869" y="150893"/>
                  </a:lnTo>
                  <a:lnTo>
                    <a:pt x="550353" y="156095"/>
                  </a:lnTo>
                  <a:lnTo>
                    <a:pt x="553836" y="155298"/>
                  </a:lnTo>
                  <a:lnTo>
                    <a:pt x="557319" y="154501"/>
                  </a:lnTo>
                  <a:lnTo>
                    <a:pt x="560802" y="153704"/>
                  </a:lnTo>
                  <a:lnTo>
                    <a:pt x="564286" y="152907"/>
                  </a:lnTo>
                  <a:lnTo>
                    <a:pt x="567769" y="152111"/>
                  </a:lnTo>
                  <a:lnTo>
                    <a:pt x="571252" y="151315"/>
                  </a:lnTo>
                  <a:lnTo>
                    <a:pt x="574735" y="150520"/>
                  </a:lnTo>
                  <a:lnTo>
                    <a:pt x="578218" y="149725"/>
                  </a:lnTo>
                  <a:lnTo>
                    <a:pt x="581702" y="150636"/>
                  </a:lnTo>
                  <a:lnTo>
                    <a:pt x="585185" y="149851"/>
                  </a:lnTo>
                  <a:lnTo>
                    <a:pt x="588668" y="149067"/>
                  </a:lnTo>
                  <a:lnTo>
                    <a:pt x="592151" y="148283"/>
                  </a:lnTo>
                  <a:lnTo>
                    <a:pt x="595635" y="147499"/>
                  </a:lnTo>
                  <a:lnTo>
                    <a:pt x="599118" y="146716"/>
                  </a:lnTo>
                  <a:lnTo>
                    <a:pt x="602601" y="145933"/>
                  </a:lnTo>
                  <a:lnTo>
                    <a:pt x="606084" y="145150"/>
                  </a:lnTo>
                  <a:lnTo>
                    <a:pt x="609568" y="144368"/>
                  </a:lnTo>
                  <a:lnTo>
                    <a:pt x="613051" y="146189"/>
                  </a:lnTo>
                  <a:lnTo>
                    <a:pt x="616534" y="145421"/>
                  </a:lnTo>
                  <a:lnTo>
                    <a:pt x="620017" y="144654"/>
                  </a:lnTo>
                  <a:lnTo>
                    <a:pt x="623501" y="143886"/>
                  </a:lnTo>
                  <a:lnTo>
                    <a:pt x="626984" y="143120"/>
                  </a:lnTo>
                  <a:lnTo>
                    <a:pt x="630467" y="142353"/>
                  </a:lnTo>
                  <a:lnTo>
                    <a:pt x="633950" y="141587"/>
                  </a:lnTo>
                  <a:lnTo>
                    <a:pt x="637434" y="140821"/>
                  </a:lnTo>
                  <a:lnTo>
                    <a:pt x="640917" y="140056"/>
                  </a:lnTo>
                  <a:lnTo>
                    <a:pt x="644400" y="150804"/>
                  </a:lnTo>
                  <a:lnTo>
                    <a:pt x="647883" y="150096"/>
                  </a:lnTo>
                  <a:lnTo>
                    <a:pt x="651367" y="149389"/>
                  </a:lnTo>
                  <a:lnTo>
                    <a:pt x="654850" y="148682"/>
                  </a:lnTo>
                  <a:lnTo>
                    <a:pt x="658333" y="147975"/>
                  </a:lnTo>
                  <a:lnTo>
                    <a:pt x="661816" y="147269"/>
                  </a:lnTo>
                  <a:lnTo>
                    <a:pt x="665300" y="146563"/>
                  </a:lnTo>
                  <a:lnTo>
                    <a:pt x="668783" y="145857"/>
                  </a:lnTo>
                  <a:lnTo>
                    <a:pt x="672266" y="145414"/>
                  </a:lnTo>
                  <a:lnTo>
                    <a:pt x="675749" y="144710"/>
                  </a:lnTo>
                  <a:lnTo>
                    <a:pt x="679233" y="144006"/>
                  </a:lnTo>
                  <a:lnTo>
                    <a:pt x="682716" y="143303"/>
                  </a:lnTo>
                  <a:lnTo>
                    <a:pt x="686199" y="142600"/>
                  </a:lnTo>
                  <a:lnTo>
                    <a:pt x="689682" y="141897"/>
                  </a:lnTo>
                  <a:lnTo>
                    <a:pt x="693166" y="141194"/>
                  </a:lnTo>
                  <a:lnTo>
                    <a:pt x="696649" y="140492"/>
                  </a:lnTo>
                  <a:lnTo>
                    <a:pt x="700132" y="139790"/>
                  </a:lnTo>
                  <a:lnTo>
                    <a:pt x="703615" y="145112"/>
                  </a:lnTo>
                  <a:lnTo>
                    <a:pt x="707099" y="144438"/>
                  </a:lnTo>
                  <a:lnTo>
                    <a:pt x="710582" y="143765"/>
                  </a:lnTo>
                  <a:lnTo>
                    <a:pt x="714065" y="143091"/>
                  </a:lnTo>
                  <a:lnTo>
                    <a:pt x="717548" y="142418"/>
                  </a:lnTo>
                  <a:lnTo>
                    <a:pt x="721032" y="141745"/>
                  </a:lnTo>
                  <a:lnTo>
                    <a:pt x="724515" y="141072"/>
                  </a:lnTo>
                  <a:lnTo>
                    <a:pt x="727998" y="140400"/>
                  </a:lnTo>
                  <a:lnTo>
                    <a:pt x="731481" y="139728"/>
                  </a:lnTo>
                  <a:lnTo>
                    <a:pt x="734965" y="148597"/>
                  </a:lnTo>
                  <a:lnTo>
                    <a:pt x="738448" y="147967"/>
                  </a:lnTo>
                  <a:lnTo>
                    <a:pt x="741931" y="147337"/>
                  </a:lnTo>
                  <a:lnTo>
                    <a:pt x="745414" y="146707"/>
                  </a:lnTo>
                  <a:lnTo>
                    <a:pt x="748898" y="146078"/>
                  </a:lnTo>
                  <a:lnTo>
                    <a:pt x="752381" y="145449"/>
                  </a:lnTo>
                  <a:lnTo>
                    <a:pt x="755864" y="144820"/>
                  </a:lnTo>
                  <a:lnTo>
                    <a:pt x="759347" y="144191"/>
                  </a:lnTo>
                  <a:lnTo>
                    <a:pt x="762831" y="143563"/>
                  </a:lnTo>
                  <a:lnTo>
                    <a:pt x="766314" y="149949"/>
                  </a:lnTo>
                  <a:lnTo>
                    <a:pt x="769797" y="149350"/>
                  </a:lnTo>
                  <a:lnTo>
                    <a:pt x="773280" y="148751"/>
                  </a:lnTo>
                  <a:lnTo>
                    <a:pt x="776764" y="148153"/>
                  </a:lnTo>
                  <a:lnTo>
                    <a:pt x="780247" y="147555"/>
                  </a:lnTo>
                  <a:lnTo>
                    <a:pt x="783730" y="146957"/>
                  </a:lnTo>
                  <a:lnTo>
                    <a:pt x="787213" y="146360"/>
                  </a:lnTo>
                  <a:lnTo>
                    <a:pt x="790697" y="145762"/>
                  </a:lnTo>
                  <a:lnTo>
                    <a:pt x="794180" y="145165"/>
                  </a:lnTo>
                  <a:lnTo>
                    <a:pt x="797663" y="145235"/>
                  </a:lnTo>
                  <a:lnTo>
                    <a:pt x="801146" y="144641"/>
                  </a:lnTo>
                  <a:lnTo>
                    <a:pt x="804630" y="144047"/>
                  </a:lnTo>
                  <a:lnTo>
                    <a:pt x="808113" y="143454"/>
                  </a:lnTo>
                  <a:lnTo>
                    <a:pt x="811596" y="142860"/>
                  </a:lnTo>
                  <a:lnTo>
                    <a:pt x="815079" y="142267"/>
                  </a:lnTo>
                  <a:lnTo>
                    <a:pt x="818563" y="141674"/>
                  </a:lnTo>
                  <a:lnTo>
                    <a:pt x="822046" y="141081"/>
                  </a:lnTo>
                  <a:lnTo>
                    <a:pt x="825529" y="157449"/>
                  </a:lnTo>
                  <a:lnTo>
                    <a:pt x="829012" y="156922"/>
                  </a:lnTo>
                  <a:lnTo>
                    <a:pt x="832496" y="156396"/>
                  </a:lnTo>
                  <a:lnTo>
                    <a:pt x="835979" y="155869"/>
                  </a:lnTo>
                  <a:lnTo>
                    <a:pt x="839462" y="155343"/>
                  </a:lnTo>
                  <a:lnTo>
                    <a:pt x="842945" y="154818"/>
                  </a:lnTo>
                  <a:lnTo>
                    <a:pt x="846429" y="154292"/>
                  </a:lnTo>
                  <a:lnTo>
                    <a:pt x="849912" y="153766"/>
                  </a:lnTo>
                  <a:lnTo>
                    <a:pt x="853395" y="153241"/>
                  </a:lnTo>
                  <a:lnTo>
                    <a:pt x="856878" y="154898"/>
                  </a:lnTo>
                  <a:lnTo>
                    <a:pt x="860361" y="154381"/>
                  </a:lnTo>
                  <a:lnTo>
                    <a:pt x="863845" y="153864"/>
                  </a:lnTo>
                  <a:lnTo>
                    <a:pt x="867328" y="153347"/>
                  </a:lnTo>
                  <a:lnTo>
                    <a:pt x="870811" y="152831"/>
                  </a:lnTo>
                  <a:lnTo>
                    <a:pt x="874294" y="152315"/>
                  </a:lnTo>
                  <a:lnTo>
                    <a:pt x="877778" y="151799"/>
                  </a:lnTo>
                  <a:lnTo>
                    <a:pt x="881261" y="151283"/>
                  </a:lnTo>
                  <a:lnTo>
                    <a:pt x="884744" y="150767"/>
                  </a:lnTo>
                  <a:lnTo>
                    <a:pt x="888227" y="153852"/>
                  </a:lnTo>
                  <a:lnTo>
                    <a:pt x="891711" y="153350"/>
                  </a:lnTo>
                  <a:lnTo>
                    <a:pt x="895194" y="152847"/>
                  </a:lnTo>
                  <a:lnTo>
                    <a:pt x="898677" y="152345"/>
                  </a:lnTo>
                  <a:lnTo>
                    <a:pt x="902160" y="151843"/>
                  </a:lnTo>
                  <a:lnTo>
                    <a:pt x="905644" y="151342"/>
                  </a:lnTo>
                  <a:lnTo>
                    <a:pt x="909127" y="150840"/>
                  </a:lnTo>
                  <a:lnTo>
                    <a:pt x="912610" y="150338"/>
                  </a:lnTo>
                  <a:lnTo>
                    <a:pt x="916093" y="149837"/>
                  </a:lnTo>
                  <a:lnTo>
                    <a:pt x="919577" y="150413"/>
                  </a:lnTo>
                  <a:lnTo>
                    <a:pt x="923060" y="149916"/>
                  </a:lnTo>
                  <a:lnTo>
                    <a:pt x="926543" y="149419"/>
                  </a:lnTo>
                  <a:lnTo>
                    <a:pt x="930026" y="148922"/>
                  </a:lnTo>
                  <a:lnTo>
                    <a:pt x="933510" y="148425"/>
                  </a:lnTo>
                  <a:lnTo>
                    <a:pt x="936993" y="147928"/>
                  </a:lnTo>
                  <a:lnTo>
                    <a:pt x="940476" y="147432"/>
                  </a:lnTo>
                  <a:lnTo>
                    <a:pt x="943959" y="146936"/>
                  </a:lnTo>
                  <a:lnTo>
                    <a:pt x="947443" y="148247"/>
                  </a:lnTo>
                  <a:lnTo>
                    <a:pt x="950926" y="147757"/>
                  </a:lnTo>
                  <a:lnTo>
                    <a:pt x="954409" y="147267"/>
                  </a:lnTo>
                  <a:lnTo>
                    <a:pt x="957892" y="146777"/>
                  </a:lnTo>
                  <a:lnTo>
                    <a:pt x="961376" y="146288"/>
                  </a:lnTo>
                  <a:lnTo>
                    <a:pt x="964859" y="145798"/>
                  </a:lnTo>
                  <a:lnTo>
                    <a:pt x="968342" y="145309"/>
                  </a:lnTo>
                  <a:lnTo>
                    <a:pt x="971825" y="144820"/>
                  </a:lnTo>
                  <a:lnTo>
                    <a:pt x="975309" y="144331"/>
                  </a:lnTo>
                  <a:lnTo>
                    <a:pt x="978792" y="144209"/>
                  </a:lnTo>
                  <a:lnTo>
                    <a:pt x="982275" y="143722"/>
                  </a:lnTo>
                  <a:lnTo>
                    <a:pt x="985758" y="143234"/>
                  </a:lnTo>
                  <a:lnTo>
                    <a:pt x="989242" y="142747"/>
                  </a:lnTo>
                  <a:lnTo>
                    <a:pt x="992725" y="142260"/>
                  </a:lnTo>
                  <a:lnTo>
                    <a:pt x="996208" y="141773"/>
                  </a:lnTo>
                  <a:lnTo>
                    <a:pt x="999691" y="141286"/>
                  </a:lnTo>
                  <a:lnTo>
                    <a:pt x="1003175" y="140800"/>
                  </a:lnTo>
                  <a:lnTo>
                    <a:pt x="1006658" y="140313"/>
                  </a:lnTo>
                  <a:lnTo>
                    <a:pt x="1010141" y="147838"/>
                  </a:lnTo>
                  <a:lnTo>
                    <a:pt x="1013624" y="147378"/>
                  </a:lnTo>
                  <a:lnTo>
                    <a:pt x="1017108" y="146917"/>
                  </a:lnTo>
                  <a:lnTo>
                    <a:pt x="1020591" y="146456"/>
                  </a:lnTo>
                  <a:lnTo>
                    <a:pt x="1024074" y="145996"/>
                  </a:lnTo>
                  <a:lnTo>
                    <a:pt x="1027557" y="145535"/>
                  </a:lnTo>
                  <a:lnTo>
                    <a:pt x="1031041" y="145075"/>
                  </a:lnTo>
                  <a:lnTo>
                    <a:pt x="1034524" y="144615"/>
                  </a:lnTo>
                  <a:lnTo>
                    <a:pt x="1038007" y="144155"/>
                  </a:lnTo>
                  <a:lnTo>
                    <a:pt x="1041490" y="145743"/>
                  </a:lnTo>
                  <a:lnTo>
                    <a:pt x="1044974" y="145290"/>
                  </a:lnTo>
                  <a:lnTo>
                    <a:pt x="1048457" y="144836"/>
                  </a:lnTo>
                  <a:lnTo>
                    <a:pt x="1051940" y="144383"/>
                  </a:lnTo>
                  <a:lnTo>
                    <a:pt x="1055423" y="143930"/>
                  </a:lnTo>
                  <a:lnTo>
                    <a:pt x="1058907" y="143477"/>
                  </a:lnTo>
                  <a:lnTo>
                    <a:pt x="1062390" y="143024"/>
                  </a:lnTo>
                  <a:lnTo>
                    <a:pt x="1065873" y="142572"/>
                  </a:lnTo>
                  <a:lnTo>
                    <a:pt x="1069356" y="142119"/>
                  </a:lnTo>
                  <a:lnTo>
                    <a:pt x="1072840" y="144047"/>
                  </a:lnTo>
                  <a:lnTo>
                    <a:pt x="1076323" y="143602"/>
                  </a:lnTo>
                  <a:lnTo>
                    <a:pt x="1079806" y="143157"/>
                  </a:lnTo>
                  <a:lnTo>
                    <a:pt x="1083289" y="142712"/>
                  </a:lnTo>
                  <a:lnTo>
                    <a:pt x="1086773" y="142267"/>
                  </a:lnTo>
                  <a:lnTo>
                    <a:pt x="1090256" y="141822"/>
                  </a:lnTo>
                  <a:lnTo>
                    <a:pt x="1093739" y="141378"/>
                  </a:lnTo>
                  <a:lnTo>
                    <a:pt x="1097222" y="140933"/>
                  </a:lnTo>
                  <a:lnTo>
                    <a:pt x="1100706" y="141846"/>
                  </a:lnTo>
                  <a:lnTo>
                    <a:pt x="1104189" y="141406"/>
                  </a:lnTo>
                  <a:lnTo>
                    <a:pt x="1107672" y="140965"/>
                  </a:lnTo>
                  <a:lnTo>
                    <a:pt x="1111155" y="140525"/>
                  </a:lnTo>
                  <a:lnTo>
                    <a:pt x="1114639" y="140085"/>
                  </a:lnTo>
                  <a:lnTo>
                    <a:pt x="1118122" y="139645"/>
                  </a:lnTo>
                  <a:lnTo>
                    <a:pt x="1121605" y="139205"/>
                  </a:lnTo>
                  <a:lnTo>
                    <a:pt x="1125088" y="138766"/>
                  </a:lnTo>
                  <a:lnTo>
                    <a:pt x="1128572" y="138326"/>
                  </a:lnTo>
                  <a:lnTo>
                    <a:pt x="1132055" y="141751"/>
                  </a:lnTo>
                  <a:lnTo>
                    <a:pt x="1135538" y="141322"/>
                  </a:lnTo>
                  <a:lnTo>
                    <a:pt x="1139021" y="140894"/>
                  </a:lnTo>
                  <a:lnTo>
                    <a:pt x="1142505" y="140466"/>
                  </a:lnTo>
                  <a:lnTo>
                    <a:pt x="1145988" y="140038"/>
                  </a:lnTo>
                  <a:lnTo>
                    <a:pt x="1149471" y="139610"/>
                  </a:lnTo>
                  <a:lnTo>
                    <a:pt x="1152954" y="139182"/>
                  </a:lnTo>
                  <a:lnTo>
                    <a:pt x="1156437" y="138754"/>
                  </a:lnTo>
                  <a:lnTo>
                    <a:pt x="1159921" y="138326"/>
                  </a:lnTo>
                  <a:lnTo>
                    <a:pt x="1163404" y="143549"/>
                  </a:lnTo>
                  <a:lnTo>
                    <a:pt x="1166887" y="143137"/>
                  </a:lnTo>
                  <a:lnTo>
                    <a:pt x="1170370" y="142725"/>
                  </a:lnTo>
                  <a:lnTo>
                    <a:pt x="1173854" y="142313"/>
                  </a:lnTo>
                  <a:lnTo>
                    <a:pt x="1177337" y="141902"/>
                  </a:lnTo>
                  <a:lnTo>
                    <a:pt x="1180820" y="141490"/>
                  </a:lnTo>
                  <a:lnTo>
                    <a:pt x="1184303" y="141079"/>
                  </a:lnTo>
                  <a:lnTo>
                    <a:pt x="1187787" y="140667"/>
                  </a:lnTo>
                  <a:lnTo>
                    <a:pt x="1191270" y="140256"/>
                  </a:lnTo>
                  <a:lnTo>
                    <a:pt x="1194753" y="141730"/>
                  </a:lnTo>
                  <a:lnTo>
                    <a:pt x="1198236" y="141324"/>
                  </a:lnTo>
                  <a:lnTo>
                    <a:pt x="1201720" y="140918"/>
                  </a:lnTo>
                  <a:lnTo>
                    <a:pt x="1205203" y="140512"/>
                  </a:lnTo>
                  <a:lnTo>
                    <a:pt x="1208686" y="140107"/>
                  </a:lnTo>
                  <a:lnTo>
                    <a:pt x="1212169" y="139701"/>
                  </a:lnTo>
                  <a:lnTo>
                    <a:pt x="1215653" y="139296"/>
                  </a:lnTo>
                  <a:lnTo>
                    <a:pt x="1219136" y="138890"/>
                  </a:lnTo>
                  <a:lnTo>
                    <a:pt x="1222619" y="142792"/>
                  </a:lnTo>
                  <a:lnTo>
                    <a:pt x="1226102" y="142398"/>
                  </a:lnTo>
                  <a:lnTo>
                    <a:pt x="1229586" y="142004"/>
                  </a:lnTo>
                  <a:lnTo>
                    <a:pt x="1233069" y="141610"/>
                  </a:lnTo>
                  <a:lnTo>
                    <a:pt x="1236552" y="141216"/>
                  </a:lnTo>
                  <a:lnTo>
                    <a:pt x="1240035" y="140823"/>
                  </a:lnTo>
                  <a:lnTo>
                    <a:pt x="1243519" y="140429"/>
                  </a:lnTo>
                  <a:lnTo>
                    <a:pt x="1247002" y="140036"/>
                  </a:lnTo>
                  <a:lnTo>
                    <a:pt x="1250485" y="139642"/>
                  </a:lnTo>
                  <a:lnTo>
                    <a:pt x="1253968" y="144127"/>
                  </a:lnTo>
                  <a:lnTo>
                    <a:pt x="1257452" y="143746"/>
                  </a:lnTo>
                  <a:lnTo>
                    <a:pt x="1260935" y="143366"/>
                  </a:lnTo>
                  <a:lnTo>
                    <a:pt x="1264418" y="142985"/>
                  </a:lnTo>
                  <a:lnTo>
                    <a:pt x="1267901" y="142605"/>
                  </a:lnTo>
                  <a:lnTo>
                    <a:pt x="1271385" y="142224"/>
                  </a:lnTo>
                  <a:lnTo>
                    <a:pt x="1274868" y="141844"/>
                  </a:lnTo>
                  <a:lnTo>
                    <a:pt x="1278351" y="141464"/>
                  </a:lnTo>
                  <a:lnTo>
                    <a:pt x="1281834" y="141084"/>
                  </a:lnTo>
                  <a:lnTo>
                    <a:pt x="1285318" y="146057"/>
                  </a:lnTo>
                  <a:lnTo>
                    <a:pt x="1288801" y="145690"/>
                  </a:lnTo>
                  <a:lnTo>
                    <a:pt x="1292284" y="145323"/>
                  </a:lnTo>
                  <a:lnTo>
                    <a:pt x="1295767" y="144957"/>
                  </a:lnTo>
                  <a:lnTo>
                    <a:pt x="1299251" y="144591"/>
                  </a:lnTo>
                  <a:lnTo>
                    <a:pt x="1302734" y="144224"/>
                  </a:lnTo>
                  <a:lnTo>
                    <a:pt x="1306217" y="143858"/>
                  </a:lnTo>
                  <a:lnTo>
                    <a:pt x="1309700" y="143492"/>
                  </a:lnTo>
                  <a:lnTo>
                    <a:pt x="1313184" y="143126"/>
                  </a:lnTo>
                  <a:lnTo>
                    <a:pt x="1316667" y="146015"/>
                  </a:lnTo>
                  <a:lnTo>
                    <a:pt x="1320150" y="145657"/>
                  </a:lnTo>
                  <a:lnTo>
                    <a:pt x="1323633" y="145299"/>
                  </a:lnTo>
                  <a:lnTo>
                    <a:pt x="1327117" y="144941"/>
                  </a:lnTo>
                  <a:lnTo>
                    <a:pt x="1330600" y="144583"/>
                  </a:lnTo>
                  <a:lnTo>
                    <a:pt x="1334083" y="144225"/>
                  </a:lnTo>
                  <a:lnTo>
                    <a:pt x="1337566" y="143868"/>
                  </a:lnTo>
                  <a:lnTo>
                    <a:pt x="1341050" y="143510"/>
                  </a:lnTo>
                  <a:lnTo>
                    <a:pt x="1344533" y="144491"/>
                  </a:lnTo>
                  <a:lnTo>
                    <a:pt x="1348016" y="144137"/>
                  </a:lnTo>
                  <a:lnTo>
                    <a:pt x="1351499" y="143783"/>
                  </a:lnTo>
                  <a:lnTo>
                    <a:pt x="1354983" y="143429"/>
                  </a:lnTo>
                  <a:lnTo>
                    <a:pt x="1358466" y="143075"/>
                  </a:lnTo>
                  <a:lnTo>
                    <a:pt x="1361949" y="142721"/>
                  </a:lnTo>
                  <a:lnTo>
                    <a:pt x="1365432" y="142367"/>
                  </a:lnTo>
                  <a:lnTo>
                    <a:pt x="1368916" y="142013"/>
                  </a:lnTo>
                  <a:lnTo>
                    <a:pt x="1372399" y="141660"/>
                  </a:lnTo>
                  <a:lnTo>
                    <a:pt x="1375882" y="142781"/>
                  </a:lnTo>
                  <a:lnTo>
                    <a:pt x="1379365" y="142431"/>
                  </a:lnTo>
                  <a:lnTo>
                    <a:pt x="1382849" y="142081"/>
                  </a:lnTo>
                  <a:lnTo>
                    <a:pt x="1386332" y="141731"/>
                  </a:lnTo>
                  <a:lnTo>
                    <a:pt x="1389815" y="141381"/>
                  </a:lnTo>
                  <a:lnTo>
                    <a:pt x="1393298" y="141031"/>
                  </a:lnTo>
                  <a:lnTo>
                    <a:pt x="1396782" y="140681"/>
                  </a:lnTo>
                  <a:lnTo>
                    <a:pt x="1400265" y="140332"/>
                  </a:lnTo>
                  <a:lnTo>
                    <a:pt x="1403748" y="139982"/>
                  </a:lnTo>
                  <a:lnTo>
                    <a:pt x="1407231" y="140307"/>
                  </a:lnTo>
                  <a:lnTo>
                    <a:pt x="1410715" y="139959"/>
                  </a:lnTo>
                  <a:lnTo>
                    <a:pt x="1414198" y="139611"/>
                  </a:lnTo>
                  <a:lnTo>
                    <a:pt x="1417681" y="139263"/>
                  </a:lnTo>
                  <a:lnTo>
                    <a:pt x="1421164" y="138916"/>
                  </a:lnTo>
                  <a:lnTo>
                    <a:pt x="1424648" y="138568"/>
                  </a:lnTo>
                  <a:lnTo>
                    <a:pt x="1428131" y="138220"/>
                  </a:lnTo>
                  <a:lnTo>
                    <a:pt x="1431614" y="137873"/>
                  </a:lnTo>
                  <a:lnTo>
                    <a:pt x="1435097" y="137526"/>
                  </a:lnTo>
                  <a:lnTo>
                    <a:pt x="1438580" y="137178"/>
                  </a:lnTo>
                  <a:lnTo>
                    <a:pt x="1442064" y="136831"/>
                  </a:lnTo>
                  <a:lnTo>
                    <a:pt x="1445547" y="136484"/>
                  </a:lnTo>
                  <a:lnTo>
                    <a:pt x="1449030" y="136137"/>
                  </a:lnTo>
                  <a:lnTo>
                    <a:pt x="1452513" y="135789"/>
                  </a:lnTo>
                  <a:lnTo>
                    <a:pt x="1455997" y="135442"/>
                  </a:lnTo>
                  <a:lnTo>
                    <a:pt x="1459480" y="135096"/>
                  </a:lnTo>
                  <a:lnTo>
                    <a:pt x="1462963" y="134749"/>
                  </a:lnTo>
                  <a:lnTo>
                    <a:pt x="1466446" y="134402"/>
                  </a:lnTo>
                  <a:lnTo>
                    <a:pt x="1469930" y="134055"/>
                  </a:lnTo>
                  <a:lnTo>
                    <a:pt x="1473413" y="133709"/>
                  </a:lnTo>
                  <a:lnTo>
                    <a:pt x="1476896" y="133362"/>
                  </a:lnTo>
                  <a:lnTo>
                    <a:pt x="1480379" y="133015"/>
                  </a:lnTo>
                  <a:lnTo>
                    <a:pt x="1483863" y="132669"/>
                  </a:lnTo>
                  <a:lnTo>
                    <a:pt x="1487346" y="132323"/>
                  </a:lnTo>
                  <a:lnTo>
                    <a:pt x="1490829" y="131976"/>
                  </a:lnTo>
                  <a:lnTo>
                    <a:pt x="1494312" y="131630"/>
                  </a:lnTo>
                  <a:lnTo>
                    <a:pt x="1497796" y="143833"/>
                  </a:lnTo>
                  <a:lnTo>
                    <a:pt x="1501279" y="143527"/>
                  </a:lnTo>
                  <a:lnTo>
                    <a:pt x="1504762" y="143222"/>
                  </a:lnTo>
                  <a:lnTo>
                    <a:pt x="1508245" y="142916"/>
                  </a:lnTo>
                  <a:lnTo>
                    <a:pt x="1511729" y="142611"/>
                  </a:lnTo>
                  <a:lnTo>
                    <a:pt x="1515212" y="142306"/>
                  </a:lnTo>
                  <a:lnTo>
                    <a:pt x="1518695" y="142001"/>
                  </a:lnTo>
                  <a:lnTo>
                    <a:pt x="1522178" y="141696"/>
                  </a:lnTo>
                  <a:lnTo>
                    <a:pt x="1525662" y="141391"/>
                  </a:lnTo>
                  <a:lnTo>
                    <a:pt x="1529145" y="143604"/>
                  </a:lnTo>
                  <a:lnTo>
                    <a:pt x="1532628" y="143291"/>
                  </a:lnTo>
                  <a:lnTo>
                    <a:pt x="1536111" y="142977"/>
                  </a:lnTo>
                  <a:lnTo>
                    <a:pt x="1539595" y="142664"/>
                  </a:lnTo>
                  <a:lnTo>
                    <a:pt x="1543078" y="142351"/>
                  </a:lnTo>
                  <a:lnTo>
                    <a:pt x="1546561" y="142038"/>
                  </a:lnTo>
                  <a:lnTo>
                    <a:pt x="1550044" y="141725"/>
                  </a:lnTo>
                  <a:lnTo>
                    <a:pt x="1553528" y="141412"/>
                  </a:lnTo>
                  <a:lnTo>
                    <a:pt x="1557011" y="141099"/>
                  </a:lnTo>
                  <a:lnTo>
                    <a:pt x="1560494" y="145782"/>
                  </a:lnTo>
                  <a:lnTo>
                    <a:pt x="1563977" y="145480"/>
                  </a:lnTo>
                  <a:lnTo>
                    <a:pt x="1567461" y="145177"/>
                  </a:lnTo>
                  <a:lnTo>
                    <a:pt x="1570944" y="144875"/>
                  </a:lnTo>
                  <a:lnTo>
                    <a:pt x="1574427" y="144572"/>
                  </a:lnTo>
                  <a:lnTo>
                    <a:pt x="1577910" y="144270"/>
                  </a:lnTo>
                  <a:lnTo>
                    <a:pt x="1581394" y="143968"/>
                  </a:lnTo>
                  <a:lnTo>
                    <a:pt x="1584877" y="143665"/>
                  </a:lnTo>
                  <a:lnTo>
                    <a:pt x="1588360" y="143363"/>
                  </a:lnTo>
                  <a:lnTo>
                    <a:pt x="1591843" y="145311"/>
                  </a:lnTo>
                  <a:lnTo>
                    <a:pt x="1595327" y="145014"/>
                  </a:lnTo>
                  <a:lnTo>
                    <a:pt x="1598810" y="144716"/>
                  </a:lnTo>
                  <a:lnTo>
                    <a:pt x="1602293" y="144419"/>
                  </a:lnTo>
                  <a:lnTo>
                    <a:pt x="1605776" y="144121"/>
                  </a:lnTo>
                  <a:lnTo>
                    <a:pt x="1609260" y="143824"/>
                  </a:lnTo>
                  <a:lnTo>
                    <a:pt x="1612743" y="143527"/>
                  </a:lnTo>
                  <a:lnTo>
                    <a:pt x="1616226" y="143229"/>
                  </a:lnTo>
                  <a:lnTo>
                    <a:pt x="1619709" y="147085"/>
                  </a:lnTo>
                  <a:lnTo>
                    <a:pt x="1623193" y="146796"/>
                  </a:lnTo>
                  <a:lnTo>
                    <a:pt x="1626676" y="146507"/>
                  </a:lnTo>
                  <a:lnTo>
                    <a:pt x="1630159" y="146218"/>
                  </a:lnTo>
                  <a:lnTo>
                    <a:pt x="1633642" y="145929"/>
                  </a:lnTo>
                  <a:lnTo>
                    <a:pt x="1637126" y="145641"/>
                  </a:lnTo>
                  <a:lnTo>
                    <a:pt x="1640609" y="145352"/>
                  </a:lnTo>
                  <a:lnTo>
                    <a:pt x="1644092" y="145063"/>
                  </a:lnTo>
                  <a:lnTo>
                    <a:pt x="1647575" y="144775"/>
                  </a:lnTo>
                  <a:lnTo>
                    <a:pt x="1651059" y="145452"/>
                  </a:lnTo>
                  <a:lnTo>
                    <a:pt x="1654542" y="145165"/>
                  </a:lnTo>
                  <a:lnTo>
                    <a:pt x="1658025" y="144879"/>
                  </a:lnTo>
                  <a:lnTo>
                    <a:pt x="1661508" y="144592"/>
                  </a:lnTo>
                  <a:lnTo>
                    <a:pt x="1664992" y="144306"/>
                  </a:lnTo>
                  <a:lnTo>
                    <a:pt x="1668475" y="144019"/>
                  </a:lnTo>
                  <a:lnTo>
                    <a:pt x="1671958" y="143733"/>
                  </a:lnTo>
                  <a:lnTo>
                    <a:pt x="1675441" y="143447"/>
                  </a:lnTo>
                  <a:lnTo>
                    <a:pt x="1678925" y="143160"/>
                  </a:lnTo>
                  <a:lnTo>
                    <a:pt x="1682408" y="148099"/>
                  </a:lnTo>
                  <a:lnTo>
                    <a:pt x="1685891" y="147822"/>
                  </a:lnTo>
                  <a:lnTo>
                    <a:pt x="1689374" y="147546"/>
                  </a:lnTo>
                  <a:lnTo>
                    <a:pt x="1692858" y="147270"/>
                  </a:lnTo>
                  <a:lnTo>
                    <a:pt x="1696341" y="146994"/>
                  </a:lnTo>
                  <a:lnTo>
                    <a:pt x="1699824" y="146718"/>
                  </a:lnTo>
                  <a:lnTo>
                    <a:pt x="1703307" y="146442"/>
                  </a:lnTo>
                  <a:lnTo>
                    <a:pt x="1706791" y="146166"/>
                  </a:lnTo>
                  <a:lnTo>
                    <a:pt x="1710274" y="145890"/>
                  </a:lnTo>
                  <a:lnTo>
                    <a:pt x="1713757" y="146124"/>
                  </a:lnTo>
                  <a:lnTo>
                    <a:pt x="1717240" y="145850"/>
                  </a:lnTo>
                  <a:lnTo>
                    <a:pt x="1720723" y="145575"/>
                  </a:lnTo>
                  <a:lnTo>
                    <a:pt x="1724207" y="145300"/>
                  </a:lnTo>
                  <a:lnTo>
                    <a:pt x="1727690" y="145025"/>
                  </a:lnTo>
                  <a:lnTo>
                    <a:pt x="1731173" y="144751"/>
                  </a:lnTo>
                  <a:lnTo>
                    <a:pt x="1734656" y="144476"/>
                  </a:lnTo>
                  <a:lnTo>
                    <a:pt x="1738140" y="144201"/>
                  </a:lnTo>
                  <a:lnTo>
                    <a:pt x="1741623" y="143927"/>
                  </a:lnTo>
                  <a:lnTo>
                    <a:pt x="1741623" y="144030"/>
                  </a:lnTo>
                  <a:lnTo>
                    <a:pt x="1741623" y="144133"/>
                  </a:lnTo>
                  <a:lnTo>
                    <a:pt x="1741623" y="144236"/>
                  </a:lnTo>
                  <a:lnTo>
                    <a:pt x="1741623" y="144338"/>
                  </a:lnTo>
                  <a:lnTo>
                    <a:pt x="1741623" y="144441"/>
                  </a:lnTo>
                  <a:lnTo>
                    <a:pt x="1741623" y="144543"/>
                  </a:lnTo>
                  <a:lnTo>
                    <a:pt x="1741623" y="144646"/>
                  </a:lnTo>
                  <a:lnTo>
                    <a:pt x="1745106" y="144372"/>
                  </a:lnTo>
                  <a:lnTo>
                    <a:pt x="1748589" y="144099"/>
                  </a:lnTo>
                  <a:lnTo>
                    <a:pt x="1752073" y="143826"/>
                  </a:lnTo>
                  <a:lnTo>
                    <a:pt x="1755556" y="143553"/>
                  </a:lnTo>
                  <a:lnTo>
                    <a:pt x="1759039" y="143280"/>
                  </a:lnTo>
                  <a:lnTo>
                    <a:pt x="1762522" y="143007"/>
                  </a:lnTo>
                  <a:lnTo>
                    <a:pt x="1766006" y="142734"/>
                  </a:lnTo>
                  <a:lnTo>
                    <a:pt x="1769489" y="142461"/>
                  </a:lnTo>
                  <a:lnTo>
                    <a:pt x="1772972" y="143628"/>
                  </a:lnTo>
                  <a:lnTo>
                    <a:pt x="1776455" y="143358"/>
                  </a:lnTo>
                  <a:lnTo>
                    <a:pt x="1779939" y="143088"/>
                  </a:lnTo>
                  <a:lnTo>
                    <a:pt x="1783422" y="142818"/>
                  </a:lnTo>
                  <a:lnTo>
                    <a:pt x="1786905" y="142548"/>
                  </a:lnTo>
                  <a:lnTo>
                    <a:pt x="1790388" y="142278"/>
                  </a:lnTo>
                  <a:lnTo>
                    <a:pt x="1793872" y="142008"/>
                  </a:lnTo>
                  <a:lnTo>
                    <a:pt x="1797355" y="141738"/>
                  </a:lnTo>
                  <a:lnTo>
                    <a:pt x="1800838" y="141468"/>
                  </a:lnTo>
                  <a:lnTo>
                    <a:pt x="1804321" y="141301"/>
                  </a:lnTo>
                  <a:lnTo>
                    <a:pt x="1807805" y="141032"/>
                  </a:lnTo>
                  <a:lnTo>
                    <a:pt x="1811288" y="140762"/>
                  </a:lnTo>
                  <a:lnTo>
                    <a:pt x="1814771" y="140493"/>
                  </a:lnTo>
                  <a:lnTo>
                    <a:pt x="1818254" y="140223"/>
                  </a:lnTo>
                  <a:lnTo>
                    <a:pt x="1821738" y="139954"/>
                  </a:lnTo>
                  <a:lnTo>
                    <a:pt x="1825221" y="139684"/>
                  </a:lnTo>
                  <a:lnTo>
                    <a:pt x="1828704" y="139415"/>
                  </a:lnTo>
                  <a:lnTo>
                    <a:pt x="1832187" y="139146"/>
                  </a:lnTo>
                  <a:lnTo>
                    <a:pt x="1835671" y="143157"/>
                  </a:lnTo>
                  <a:lnTo>
                    <a:pt x="1839154" y="142895"/>
                  </a:lnTo>
                  <a:lnTo>
                    <a:pt x="1842637" y="142633"/>
                  </a:lnTo>
                  <a:lnTo>
                    <a:pt x="1846120" y="142372"/>
                  </a:lnTo>
                  <a:lnTo>
                    <a:pt x="1849604" y="142110"/>
                  </a:lnTo>
                  <a:lnTo>
                    <a:pt x="1853087" y="141848"/>
                  </a:lnTo>
                  <a:lnTo>
                    <a:pt x="1856570" y="141587"/>
                  </a:lnTo>
                  <a:lnTo>
                    <a:pt x="1860053" y="141325"/>
                  </a:lnTo>
                  <a:lnTo>
                    <a:pt x="1863537" y="141064"/>
                  </a:lnTo>
                  <a:lnTo>
                    <a:pt x="1867020" y="154057"/>
                  </a:lnTo>
                  <a:lnTo>
                    <a:pt x="1870503" y="153819"/>
                  </a:lnTo>
                  <a:lnTo>
                    <a:pt x="1873986" y="153580"/>
                  </a:lnTo>
                  <a:lnTo>
                    <a:pt x="1877470" y="153341"/>
                  </a:lnTo>
                  <a:lnTo>
                    <a:pt x="1880953" y="153103"/>
                  </a:lnTo>
                  <a:lnTo>
                    <a:pt x="1884436" y="152864"/>
                  </a:lnTo>
                  <a:lnTo>
                    <a:pt x="1887919" y="152626"/>
                  </a:lnTo>
                  <a:lnTo>
                    <a:pt x="1891403" y="152387"/>
                  </a:lnTo>
                  <a:lnTo>
                    <a:pt x="1894886" y="153401"/>
                  </a:lnTo>
                  <a:lnTo>
                    <a:pt x="1898369" y="153165"/>
                  </a:lnTo>
                  <a:lnTo>
                    <a:pt x="1901852" y="152929"/>
                  </a:lnTo>
                  <a:lnTo>
                    <a:pt x="1905336" y="152693"/>
                  </a:lnTo>
                  <a:lnTo>
                    <a:pt x="1908819" y="152456"/>
                  </a:lnTo>
                  <a:lnTo>
                    <a:pt x="1912302" y="152220"/>
                  </a:lnTo>
                  <a:lnTo>
                    <a:pt x="1915785" y="151984"/>
                  </a:lnTo>
                  <a:lnTo>
                    <a:pt x="1919269" y="151748"/>
                  </a:lnTo>
                  <a:lnTo>
                    <a:pt x="1922752" y="151512"/>
                  </a:lnTo>
                  <a:lnTo>
                    <a:pt x="1926235" y="152853"/>
                  </a:lnTo>
                  <a:lnTo>
                    <a:pt x="1929718" y="152620"/>
                  </a:lnTo>
                  <a:lnTo>
                    <a:pt x="1933202" y="152386"/>
                  </a:lnTo>
                  <a:lnTo>
                    <a:pt x="1936685" y="152153"/>
                  </a:lnTo>
                  <a:lnTo>
                    <a:pt x="1940168" y="151920"/>
                  </a:lnTo>
                  <a:lnTo>
                    <a:pt x="1943651" y="151687"/>
                  </a:lnTo>
                  <a:lnTo>
                    <a:pt x="1947135" y="151454"/>
                  </a:lnTo>
                  <a:lnTo>
                    <a:pt x="1950618" y="151220"/>
                  </a:lnTo>
                  <a:lnTo>
                    <a:pt x="1954101" y="150987"/>
                  </a:lnTo>
                  <a:lnTo>
                    <a:pt x="1957584" y="151664"/>
                  </a:lnTo>
                  <a:lnTo>
                    <a:pt x="1961068" y="151432"/>
                  </a:lnTo>
                  <a:lnTo>
                    <a:pt x="1964551" y="151201"/>
                  </a:lnTo>
                  <a:lnTo>
                    <a:pt x="1968034" y="150969"/>
                  </a:lnTo>
                  <a:lnTo>
                    <a:pt x="1971517" y="150738"/>
                  </a:lnTo>
                  <a:lnTo>
                    <a:pt x="1975001" y="150507"/>
                  </a:lnTo>
                  <a:lnTo>
                    <a:pt x="1978484" y="150275"/>
                  </a:lnTo>
                  <a:lnTo>
                    <a:pt x="1981967" y="150044"/>
                  </a:lnTo>
                  <a:lnTo>
                    <a:pt x="1985450" y="149812"/>
                  </a:lnTo>
                  <a:lnTo>
                    <a:pt x="1988934" y="149581"/>
                  </a:lnTo>
                  <a:lnTo>
                    <a:pt x="1992417" y="149350"/>
                  </a:lnTo>
                  <a:lnTo>
                    <a:pt x="1995900" y="149119"/>
                  </a:lnTo>
                  <a:lnTo>
                    <a:pt x="1999383" y="148887"/>
                  </a:lnTo>
                  <a:lnTo>
                    <a:pt x="2002867" y="148656"/>
                  </a:lnTo>
                  <a:lnTo>
                    <a:pt x="2006350" y="148425"/>
                  </a:lnTo>
                  <a:lnTo>
                    <a:pt x="2009833" y="148194"/>
                  </a:lnTo>
                  <a:lnTo>
                    <a:pt x="2013316" y="147963"/>
                  </a:lnTo>
                  <a:lnTo>
                    <a:pt x="2016799" y="148404"/>
                  </a:lnTo>
                  <a:lnTo>
                    <a:pt x="2020283" y="148174"/>
                  </a:lnTo>
                  <a:lnTo>
                    <a:pt x="2023766" y="147944"/>
                  </a:lnTo>
                  <a:lnTo>
                    <a:pt x="2027249" y="147714"/>
                  </a:lnTo>
                  <a:lnTo>
                    <a:pt x="2030732" y="147485"/>
                  </a:lnTo>
                  <a:lnTo>
                    <a:pt x="2034216" y="147255"/>
                  </a:lnTo>
                  <a:lnTo>
                    <a:pt x="2037699" y="147025"/>
                  </a:lnTo>
                  <a:lnTo>
                    <a:pt x="2041182" y="146795"/>
                  </a:lnTo>
                  <a:lnTo>
                    <a:pt x="2044665" y="146566"/>
                  </a:lnTo>
                  <a:lnTo>
                    <a:pt x="2048149" y="157791"/>
                  </a:lnTo>
                  <a:lnTo>
                    <a:pt x="2051632" y="157579"/>
                  </a:lnTo>
                  <a:lnTo>
                    <a:pt x="2055115" y="157368"/>
                  </a:lnTo>
                  <a:lnTo>
                    <a:pt x="2058598" y="157156"/>
                  </a:lnTo>
                  <a:lnTo>
                    <a:pt x="2062082" y="156944"/>
                  </a:lnTo>
                  <a:lnTo>
                    <a:pt x="2065565" y="156733"/>
                  </a:lnTo>
                  <a:lnTo>
                    <a:pt x="2069048" y="156521"/>
                  </a:lnTo>
                  <a:lnTo>
                    <a:pt x="2072531" y="156310"/>
                  </a:lnTo>
                  <a:lnTo>
                    <a:pt x="2076015" y="156098"/>
                  </a:lnTo>
                  <a:lnTo>
                    <a:pt x="2079498" y="159143"/>
                  </a:lnTo>
                  <a:lnTo>
                    <a:pt x="2082981" y="158937"/>
                  </a:lnTo>
                  <a:lnTo>
                    <a:pt x="2086464" y="158731"/>
                  </a:lnTo>
                  <a:lnTo>
                    <a:pt x="2089948" y="158524"/>
                  </a:lnTo>
                  <a:lnTo>
                    <a:pt x="2093431" y="158318"/>
                  </a:lnTo>
                  <a:lnTo>
                    <a:pt x="2096914" y="158112"/>
                  </a:lnTo>
                  <a:lnTo>
                    <a:pt x="2100397" y="157905"/>
                  </a:lnTo>
                  <a:lnTo>
                    <a:pt x="2103881" y="157699"/>
                  </a:lnTo>
                  <a:lnTo>
                    <a:pt x="2107364" y="157493"/>
                  </a:lnTo>
                  <a:lnTo>
                    <a:pt x="2110847" y="157705"/>
                  </a:lnTo>
                  <a:lnTo>
                    <a:pt x="2114330" y="157500"/>
                  </a:lnTo>
                  <a:lnTo>
                    <a:pt x="2117814" y="157294"/>
                  </a:lnTo>
                  <a:lnTo>
                    <a:pt x="2121297" y="157089"/>
                  </a:lnTo>
                  <a:lnTo>
                    <a:pt x="2124780" y="156883"/>
                  </a:lnTo>
                  <a:lnTo>
                    <a:pt x="2128263" y="156678"/>
                  </a:lnTo>
                  <a:lnTo>
                    <a:pt x="2131747" y="156472"/>
                  </a:lnTo>
                  <a:lnTo>
                    <a:pt x="2135230" y="156267"/>
                  </a:lnTo>
                  <a:lnTo>
                    <a:pt x="2138713" y="156062"/>
                  </a:lnTo>
                  <a:lnTo>
                    <a:pt x="2142196" y="156418"/>
                  </a:lnTo>
                  <a:lnTo>
                    <a:pt x="2145680" y="156213"/>
                  </a:lnTo>
                  <a:lnTo>
                    <a:pt x="2149163" y="156009"/>
                  </a:lnTo>
                  <a:lnTo>
                    <a:pt x="2152646" y="155805"/>
                  </a:lnTo>
                  <a:lnTo>
                    <a:pt x="2156129" y="155600"/>
                  </a:lnTo>
                  <a:lnTo>
                    <a:pt x="2159613" y="155396"/>
                  </a:lnTo>
                  <a:lnTo>
                    <a:pt x="2163096" y="155191"/>
                  </a:lnTo>
                  <a:lnTo>
                    <a:pt x="2166579" y="154987"/>
                  </a:lnTo>
                  <a:lnTo>
                    <a:pt x="2170062" y="154854"/>
                  </a:lnTo>
                  <a:lnTo>
                    <a:pt x="2173546" y="154649"/>
                  </a:lnTo>
                  <a:lnTo>
                    <a:pt x="2177029" y="154445"/>
                  </a:lnTo>
                  <a:lnTo>
                    <a:pt x="2180512" y="154241"/>
                  </a:lnTo>
                  <a:lnTo>
                    <a:pt x="2183995" y="154037"/>
                  </a:lnTo>
                  <a:lnTo>
                    <a:pt x="2187479" y="153833"/>
                  </a:lnTo>
                  <a:lnTo>
                    <a:pt x="2190962" y="153629"/>
                  </a:lnTo>
                  <a:lnTo>
                    <a:pt x="2194445" y="153425"/>
                  </a:lnTo>
                  <a:lnTo>
                    <a:pt x="2197928" y="153221"/>
                  </a:lnTo>
                  <a:lnTo>
                    <a:pt x="2201412" y="153303"/>
                  </a:lnTo>
                  <a:lnTo>
                    <a:pt x="2204895" y="153099"/>
                  </a:lnTo>
                  <a:lnTo>
                    <a:pt x="2208378" y="152896"/>
                  </a:lnTo>
                  <a:lnTo>
                    <a:pt x="2211861" y="152692"/>
                  </a:lnTo>
                  <a:lnTo>
                    <a:pt x="2215345" y="152489"/>
                  </a:lnTo>
                  <a:lnTo>
                    <a:pt x="2218828" y="152285"/>
                  </a:lnTo>
                  <a:lnTo>
                    <a:pt x="2222311" y="152082"/>
                  </a:lnTo>
                  <a:lnTo>
                    <a:pt x="2225794" y="151879"/>
                  </a:lnTo>
                  <a:lnTo>
                    <a:pt x="2229278" y="151675"/>
                  </a:lnTo>
                  <a:lnTo>
                    <a:pt x="2232761" y="158526"/>
                  </a:lnTo>
                  <a:lnTo>
                    <a:pt x="2236244" y="158333"/>
                  </a:lnTo>
                  <a:lnTo>
                    <a:pt x="2239727" y="158140"/>
                  </a:lnTo>
                  <a:lnTo>
                    <a:pt x="2243211" y="157946"/>
                  </a:lnTo>
                  <a:lnTo>
                    <a:pt x="2246694" y="157753"/>
                  </a:lnTo>
                  <a:lnTo>
                    <a:pt x="2250177" y="157560"/>
                  </a:lnTo>
                  <a:lnTo>
                    <a:pt x="2253660" y="157367"/>
                  </a:lnTo>
                  <a:lnTo>
                    <a:pt x="2257144" y="157174"/>
                  </a:lnTo>
                  <a:lnTo>
                    <a:pt x="2260627" y="156981"/>
                  </a:lnTo>
                  <a:lnTo>
                    <a:pt x="2264110" y="156985"/>
                  </a:lnTo>
                  <a:lnTo>
                    <a:pt x="2267593" y="156793"/>
                  </a:lnTo>
                  <a:lnTo>
                    <a:pt x="2271077" y="156600"/>
                  </a:lnTo>
                  <a:lnTo>
                    <a:pt x="2274560" y="156408"/>
                  </a:lnTo>
                  <a:lnTo>
                    <a:pt x="2278043" y="156215"/>
                  </a:lnTo>
                  <a:lnTo>
                    <a:pt x="2281526" y="156022"/>
                  </a:lnTo>
                  <a:lnTo>
                    <a:pt x="2285010" y="155830"/>
                  </a:lnTo>
                  <a:lnTo>
                    <a:pt x="2288493" y="155637"/>
                  </a:lnTo>
                  <a:lnTo>
                    <a:pt x="2291976" y="160789"/>
                  </a:lnTo>
                  <a:lnTo>
                    <a:pt x="2295459" y="160604"/>
                  </a:lnTo>
                  <a:lnTo>
                    <a:pt x="2298942" y="160419"/>
                  </a:lnTo>
                  <a:lnTo>
                    <a:pt x="2302426" y="160234"/>
                  </a:lnTo>
                  <a:lnTo>
                    <a:pt x="2305909" y="160049"/>
                  </a:lnTo>
                  <a:lnTo>
                    <a:pt x="2309392" y="159864"/>
                  </a:lnTo>
                  <a:lnTo>
                    <a:pt x="2312875" y="159679"/>
                  </a:lnTo>
                  <a:lnTo>
                    <a:pt x="2316359" y="159495"/>
                  </a:lnTo>
                  <a:lnTo>
                    <a:pt x="2319842" y="159310"/>
                  </a:lnTo>
                  <a:lnTo>
                    <a:pt x="2323325" y="159556"/>
                  </a:lnTo>
                  <a:lnTo>
                    <a:pt x="2326808" y="159372"/>
                  </a:lnTo>
                  <a:lnTo>
                    <a:pt x="2330292" y="159188"/>
                  </a:lnTo>
                  <a:lnTo>
                    <a:pt x="2333775" y="159004"/>
                  </a:lnTo>
                  <a:lnTo>
                    <a:pt x="2337258" y="158820"/>
                  </a:lnTo>
                  <a:lnTo>
                    <a:pt x="2340741" y="158636"/>
                  </a:lnTo>
                  <a:lnTo>
                    <a:pt x="2344225" y="158451"/>
                  </a:lnTo>
                  <a:lnTo>
                    <a:pt x="2347708" y="158267"/>
                  </a:lnTo>
                  <a:lnTo>
                    <a:pt x="2351191" y="158083"/>
                  </a:lnTo>
                  <a:lnTo>
                    <a:pt x="2354674" y="160875"/>
                  </a:lnTo>
                  <a:lnTo>
                    <a:pt x="2358158" y="160695"/>
                  </a:lnTo>
                  <a:lnTo>
                    <a:pt x="2361641" y="160515"/>
                  </a:lnTo>
                  <a:lnTo>
                    <a:pt x="2365124" y="160335"/>
                  </a:lnTo>
                  <a:lnTo>
                    <a:pt x="2368607" y="160156"/>
                  </a:lnTo>
                  <a:lnTo>
                    <a:pt x="2372091" y="159976"/>
                  </a:lnTo>
                  <a:lnTo>
                    <a:pt x="2375574" y="159796"/>
                  </a:lnTo>
                  <a:lnTo>
                    <a:pt x="2379057" y="159616"/>
                  </a:lnTo>
                  <a:lnTo>
                    <a:pt x="2382540" y="159436"/>
                  </a:lnTo>
                  <a:lnTo>
                    <a:pt x="2386024" y="161673"/>
                  </a:lnTo>
                  <a:lnTo>
                    <a:pt x="2389507" y="161496"/>
                  </a:lnTo>
                  <a:lnTo>
                    <a:pt x="2392990" y="161320"/>
                  </a:lnTo>
                  <a:lnTo>
                    <a:pt x="2396473" y="161143"/>
                  </a:lnTo>
                  <a:lnTo>
                    <a:pt x="2399957" y="160967"/>
                  </a:lnTo>
                  <a:lnTo>
                    <a:pt x="2403440" y="160790"/>
                  </a:lnTo>
                  <a:lnTo>
                    <a:pt x="2406923" y="160614"/>
                  </a:lnTo>
                  <a:lnTo>
                    <a:pt x="2410406" y="160438"/>
                  </a:lnTo>
                  <a:lnTo>
                    <a:pt x="2413890" y="160495"/>
                  </a:lnTo>
                  <a:lnTo>
                    <a:pt x="2417373" y="160319"/>
                  </a:lnTo>
                  <a:lnTo>
                    <a:pt x="2420856" y="160143"/>
                  </a:lnTo>
                  <a:lnTo>
                    <a:pt x="2424339" y="159967"/>
                  </a:lnTo>
                  <a:lnTo>
                    <a:pt x="2427823" y="159791"/>
                  </a:lnTo>
                  <a:lnTo>
                    <a:pt x="2431306" y="159615"/>
                  </a:lnTo>
                  <a:lnTo>
                    <a:pt x="2434789" y="159439"/>
                  </a:lnTo>
                  <a:lnTo>
                    <a:pt x="2438272" y="159263"/>
                  </a:lnTo>
                  <a:lnTo>
                    <a:pt x="2441756" y="159087"/>
                  </a:lnTo>
                  <a:lnTo>
                    <a:pt x="2445239" y="159731"/>
                  </a:lnTo>
                  <a:lnTo>
                    <a:pt x="2448722" y="159556"/>
                  </a:lnTo>
                  <a:lnTo>
                    <a:pt x="2452205" y="159381"/>
                  </a:lnTo>
                  <a:lnTo>
                    <a:pt x="2455689" y="159207"/>
                  </a:lnTo>
                  <a:lnTo>
                    <a:pt x="2459172" y="159032"/>
                  </a:lnTo>
                  <a:lnTo>
                    <a:pt x="2462655" y="158857"/>
                  </a:lnTo>
                  <a:lnTo>
                    <a:pt x="2466138" y="158683"/>
                  </a:lnTo>
                  <a:lnTo>
                    <a:pt x="2469622" y="158508"/>
                  </a:lnTo>
                  <a:lnTo>
                    <a:pt x="2473105" y="158333"/>
                  </a:lnTo>
                  <a:lnTo>
                    <a:pt x="2476588" y="159036"/>
                  </a:lnTo>
                  <a:lnTo>
                    <a:pt x="2480071" y="158862"/>
                  </a:lnTo>
                  <a:lnTo>
                    <a:pt x="2483555" y="158689"/>
                  </a:lnTo>
                  <a:lnTo>
                    <a:pt x="2487038" y="158515"/>
                  </a:lnTo>
                  <a:lnTo>
                    <a:pt x="2490521" y="158342"/>
                  </a:lnTo>
                  <a:lnTo>
                    <a:pt x="2494004" y="158169"/>
                  </a:lnTo>
                  <a:lnTo>
                    <a:pt x="2497488" y="157995"/>
                  </a:lnTo>
                  <a:lnTo>
                    <a:pt x="2500971" y="157822"/>
                  </a:lnTo>
                  <a:lnTo>
                    <a:pt x="2504454" y="157649"/>
                  </a:lnTo>
                  <a:lnTo>
                    <a:pt x="2507937" y="159157"/>
                  </a:lnTo>
                  <a:lnTo>
                    <a:pt x="2511421" y="158986"/>
                  </a:lnTo>
                  <a:lnTo>
                    <a:pt x="2514904" y="158815"/>
                  </a:lnTo>
                  <a:lnTo>
                    <a:pt x="2518387" y="158643"/>
                  </a:lnTo>
                  <a:lnTo>
                    <a:pt x="2521870" y="158472"/>
                  </a:lnTo>
                  <a:lnTo>
                    <a:pt x="2525354" y="158301"/>
                  </a:lnTo>
                  <a:lnTo>
                    <a:pt x="2528837" y="158130"/>
                  </a:lnTo>
                  <a:lnTo>
                    <a:pt x="2532320" y="157959"/>
                  </a:lnTo>
                  <a:lnTo>
                    <a:pt x="2535803" y="157788"/>
                  </a:lnTo>
                  <a:lnTo>
                    <a:pt x="2539287" y="158308"/>
                  </a:lnTo>
                  <a:lnTo>
                    <a:pt x="2542770" y="158138"/>
                  </a:lnTo>
                  <a:lnTo>
                    <a:pt x="2546253" y="157968"/>
                  </a:lnTo>
                  <a:lnTo>
                    <a:pt x="2549736" y="157798"/>
                  </a:lnTo>
                  <a:lnTo>
                    <a:pt x="2553220" y="157628"/>
                  </a:lnTo>
                  <a:lnTo>
                    <a:pt x="2556703" y="157458"/>
                  </a:lnTo>
                  <a:lnTo>
                    <a:pt x="2560186" y="157288"/>
                  </a:lnTo>
                  <a:lnTo>
                    <a:pt x="2563669" y="157118"/>
                  </a:lnTo>
                  <a:lnTo>
                    <a:pt x="2567153" y="157064"/>
                  </a:lnTo>
                  <a:lnTo>
                    <a:pt x="2570636" y="156894"/>
                  </a:lnTo>
                  <a:lnTo>
                    <a:pt x="2574119" y="156724"/>
                  </a:lnTo>
                  <a:lnTo>
                    <a:pt x="2577602" y="156554"/>
                  </a:lnTo>
                  <a:lnTo>
                    <a:pt x="2581085" y="156384"/>
                  </a:lnTo>
                  <a:lnTo>
                    <a:pt x="2584569" y="156215"/>
                  </a:lnTo>
                  <a:lnTo>
                    <a:pt x="2588052" y="156045"/>
                  </a:lnTo>
                  <a:lnTo>
                    <a:pt x="2591535" y="155875"/>
                  </a:lnTo>
                  <a:lnTo>
                    <a:pt x="2595018" y="155706"/>
                  </a:lnTo>
                  <a:lnTo>
                    <a:pt x="2598502" y="157549"/>
                  </a:lnTo>
                  <a:lnTo>
                    <a:pt x="2601985" y="157382"/>
                  </a:lnTo>
                  <a:lnTo>
                    <a:pt x="2605468" y="157215"/>
                  </a:lnTo>
                  <a:lnTo>
                    <a:pt x="2608951" y="157048"/>
                  </a:lnTo>
                  <a:lnTo>
                    <a:pt x="2612435" y="156880"/>
                  </a:lnTo>
                  <a:lnTo>
                    <a:pt x="2615918" y="156713"/>
                  </a:lnTo>
                  <a:lnTo>
                    <a:pt x="2619401" y="156546"/>
                  </a:lnTo>
                  <a:lnTo>
                    <a:pt x="2622884" y="156379"/>
                  </a:lnTo>
                  <a:lnTo>
                    <a:pt x="2626368" y="156212"/>
                  </a:lnTo>
                  <a:lnTo>
                    <a:pt x="2629851" y="156217"/>
                  </a:lnTo>
                  <a:lnTo>
                    <a:pt x="2633334" y="156050"/>
                  </a:lnTo>
                  <a:lnTo>
                    <a:pt x="2636817" y="155883"/>
                  </a:lnTo>
                  <a:lnTo>
                    <a:pt x="2640301" y="155716"/>
                  </a:lnTo>
                  <a:lnTo>
                    <a:pt x="2643784" y="155550"/>
                  </a:lnTo>
                  <a:lnTo>
                    <a:pt x="2647267" y="155383"/>
                  </a:lnTo>
                  <a:lnTo>
                    <a:pt x="2650750" y="155216"/>
                  </a:lnTo>
                  <a:lnTo>
                    <a:pt x="2654234" y="155049"/>
                  </a:lnTo>
                  <a:lnTo>
                    <a:pt x="2657717" y="154883"/>
                  </a:lnTo>
                  <a:lnTo>
                    <a:pt x="2661200" y="156538"/>
                  </a:lnTo>
                  <a:lnTo>
                    <a:pt x="2664683" y="156374"/>
                  </a:lnTo>
                  <a:lnTo>
                    <a:pt x="2668167" y="156210"/>
                  </a:lnTo>
                  <a:lnTo>
                    <a:pt x="2671650" y="156045"/>
                  </a:lnTo>
                  <a:lnTo>
                    <a:pt x="2675133" y="155881"/>
                  </a:lnTo>
                  <a:lnTo>
                    <a:pt x="2678616" y="155716"/>
                  </a:lnTo>
                  <a:lnTo>
                    <a:pt x="2682100" y="155552"/>
                  </a:lnTo>
                  <a:lnTo>
                    <a:pt x="2685583" y="155388"/>
                  </a:lnTo>
                  <a:lnTo>
                    <a:pt x="2689066" y="157618"/>
                  </a:lnTo>
                  <a:lnTo>
                    <a:pt x="2692549" y="157456"/>
                  </a:lnTo>
                  <a:lnTo>
                    <a:pt x="2696033" y="157295"/>
                  </a:lnTo>
                  <a:lnTo>
                    <a:pt x="2699516" y="157133"/>
                  </a:lnTo>
                  <a:lnTo>
                    <a:pt x="2702999" y="156972"/>
                  </a:lnTo>
                  <a:lnTo>
                    <a:pt x="2706482" y="156810"/>
                  </a:lnTo>
                  <a:lnTo>
                    <a:pt x="2709966" y="156649"/>
                  </a:lnTo>
                  <a:lnTo>
                    <a:pt x="2713449" y="156488"/>
                  </a:lnTo>
                  <a:lnTo>
                    <a:pt x="2716932" y="156326"/>
                  </a:lnTo>
                  <a:lnTo>
                    <a:pt x="2720415" y="156934"/>
                  </a:lnTo>
                  <a:lnTo>
                    <a:pt x="2723899" y="156774"/>
                  </a:lnTo>
                  <a:lnTo>
                    <a:pt x="2727382" y="156613"/>
                  </a:lnTo>
                  <a:lnTo>
                    <a:pt x="2730865" y="156453"/>
                  </a:lnTo>
                  <a:lnTo>
                    <a:pt x="2734348" y="156293"/>
                  </a:lnTo>
                  <a:lnTo>
                    <a:pt x="2737832" y="156132"/>
                  </a:lnTo>
                  <a:lnTo>
                    <a:pt x="2741315" y="155972"/>
                  </a:lnTo>
                  <a:lnTo>
                    <a:pt x="2744798" y="155812"/>
                  </a:lnTo>
                  <a:lnTo>
                    <a:pt x="2748281" y="155651"/>
                  </a:lnTo>
                  <a:lnTo>
                    <a:pt x="2751765" y="157822"/>
                  </a:lnTo>
                  <a:lnTo>
                    <a:pt x="2755248" y="157665"/>
                  </a:lnTo>
                  <a:lnTo>
                    <a:pt x="2758731" y="157507"/>
                  </a:lnTo>
                  <a:lnTo>
                    <a:pt x="2762214" y="157350"/>
                  </a:lnTo>
                  <a:lnTo>
                    <a:pt x="2765698" y="157192"/>
                  </a:lnTo>
                  <a:lnTo>
                    <a:pt x="2769181" y="157035"/>
                  </a:lnTo>
                  <a:lnTo>
                    <a:pt x="2772664" y="156877"/>
                  </a:lnTo>
                  <a:lnTo>
                    <a:pt x="2776147" y="156720"/>
                  </a:lnTo>
                  <a:lnTo>
                    <a:pt x="2779631" y="156563"/>
                  </a:lnTo>
                  <a:lnTo>
                    <a:pt x="2783114" y="157314"/>
                  </a:lnTo>
                  <a:lnTo>
                    <a:pt x="2786597" y="157157"/>
                  </a:lnTo>
                  <a:lnTo>
                    <a:pt x="2790080" y="157001"/>
                  </a:lnTo>
                  <a:lnTo>
                    <a:pt x="2793564" y="156845"/>
                  </a:lnTo>
                  <a:lnTo>
                    <a:pt x="2797047" y="156688"/>
                  </a:lnTo>
                  <a:lnTo>
                    <a:pt x="2800530" y="156532"/>
                  </a:lnTo>
                  <a:lnTo>
                    <a:pt x="2804013" y="156376"/>
                  </a:lnTo>
                  <a:lnTo>
                    <a:pt x="2807497" y="156220"/>
                  </a:lnTo>
                  <a:lnTo>
                    <a:pt x="2810980" y="156063"/>
                  </a:lnTo>
                  <a:lnTo>
                    <a:pt x="2814463" y="156121"/>
                  </a:lnTo>
                  <a:lnTo>
                    <a:pt x="2817946" y="155965"/>
                  </a:lnTo>
                  <a:lnTo>
                    <a:pt x="2821430" y="155809"/>
                  </a:lnTo>
                  <a:lnTo>
                    <a:pt x="2824913" y="155653"/>
                  </a:lnTo>
                  <a:lnTo>
                    <a:pt x="2828396" y="155497"/>
                  </a:lnTo>
                  <a:lnTo>
                    <a:pt x="2831879" y="155341"/>
                  </a:lnTo>
                  <a:lnTo>
                    <a:pt x="2835363" y="155186"/>
                  </a:lnTo>
                  <a:lnTo>
                    <a:pt x="2838846" y="155030"/>
                  </a:lnTo>
                  <a:lnTo>
                    <a:pt x="2842329" y="160354"/>
                  </a:lnTo>
                  <a:lnTo>
                    <a:pt x="2845812" y="160204"/>
                  </a:lnTo>
                  <a:lnTo>
                    <a:pt x="2849296" y="160055"/>
                  </a:lnTo>
                  <a:lnTo>
                    <a:pt x="2852779" y="159905"/>
                  </a:lnTo>
                  <a:lnTo>
                    <a:pt x="2856262" y="159756"/>
                  </a:lnTo>
                  <a:lnTo>
                    <a:pt x="2859745" y="159606"/>
                  </a:lnTo>
                  <a:lnTo>
                    <a:pt x="2863229" y="159456"/>
                  </a:lnTo>
                  <a:lnTo>
                    <a:pt x="2866712" y="159307"/>
                  </a:lnTo>
                  <a:lnTo>
                    <a:pt x="2870195" y="159157"/>
                  </a:lnTo>
                  <a:lnTo>
                    <a:pt x="2873678" y="159705"/>
                  </a:lnTo>
                  <a:lnTo>
                    <a:pt x="2877161" y="159556"/>
                  </a:lnTo>
                  <a:lnTo>
                    <a:pt x="2880645" y="159407"/>
                  </a:lnTo>
                  <a:lnTo>
                    <a:pt x="2884128" y="159259"/>
                  </a:lnTo>
                  <a:lnTo>
                    <a:pt x="2887611" y="159110"/>
                  </a:lnTo>
                  <a:lnTo>
                    <a:pt x="2891094" y="158961"/>
                  </a:lnTo>
                  <a:lnTo>
                    <a:pt x="2894578" y="158813"/>
                  </a:lnTo>
                  <a:lnTo>
                    <a:pt x="2898061" y="158664"/>
                  </a:lnTo>
                  <a:lnTo>
                    <a:pt x="2901544" y="158515"/>
                  </a:lnTo>
                  <a:lnTo>
                    <a:pt x="2905027" y="162996"/>
                  </a:lnTo>
                  <a:lnTo>
                    <a:pt x="2908511" y="162853"/>
                  </a:lnTo>
                  <a:lnTo>
                    <a:pt x="2911994" y="162709"/>
                  </a:lnTo>
                  <a:lnTo>
                    <a:pt x="2915477" y="162566"/>
                  </a:lnTo>
                  <a:lnTo>
                    <a:pt x="2918960" y="162422"/>
                  </a:lnTo>
                  <a:lnTo>
                    <a:pt x="2922444" y="162279"/>
                  </a:lnTo>
                  <a:lnTo>
                    <a:pt x="2925927" y="162135"/>
                  </a:lnTo>
                  <a:lnTo>
                    <a:pt x="2929410" y="161992"/>
                  </a:lnTo>
                  <a:lnTo>
                    <a:pt x="2932893" y="161849"/>
                  </a:lnTo>
                  <a:lnTo>
                    <a:pt x="2936377" y="163829"/>
                  </a:lnTo>
                  <a:lnTo>
                    <a:pt x="2939860" y="163688"/>
                  </a:lnTo>
                  <a:lnTo>
                    <a:pt x="2943343" y="163547"/>
                  </a:lnTo>
                  <a:lnTo>
                    <a:pt x="2946826" y="163406"/>
                  </a:lnTo>
                  <a:lnTo>
                    <a:pt x="2950310" y="163265"/>
                  </a:lnTo>
                  <a:lnTo>
                    <a:pt x="2953793" y="163124"/>
                  </a:lnTo>
                  <a:lnTo>
                    <a:pt x="2957276" y="162983"/>
                  </a:lnTo>
                  <a:lnTo>
                    <a:pt x="2960759" y="162842"/>
                  </a:lnTo>
                  <a:lnTo>
                    <a:pt x="2964243" y="165080"/>
                  </a:lnTo>
                  <a:lnTo>
                    <a:pt x="2967726" y="164942"/>
                  </a:lnTo>
                  <a:lnTo>
                    <a:pt x="2971209" y="164804"/>
                  </a:lnTo>
                  <a:lnTo>
                    <a:pt x="2974692" y="164665"/>
                  </a:lnTo>
                  <a:lnTo>
                    <a:pt x="2978176" y="164527"/>
                  </a:lnTo>
                  <a:lnTo>
                    <a:pt x="2981659" y="164389"/>
                  </a:lnTo>
                  <a:lnTo>
                    <a:pt x="2985142" y="164251"/>
                  </a:lnTo>
                  <a:lnTo>
                    <a:pt x="2988625" y="164112"/>
                  </a:lnTo>
                  <a:lnTo>
                    <a:pt x="2992109" y="163974"/>
                  </a:lnTo>
                  <a:lnTo>
                    <a:pt x="2995592" y="163969"/>
                  </a:lnTo>
                  <a:lnTo>
                    <a:pt x="2999075" y="163831"/>
                  </a:lnTo>
                  <a:lnTo>
                    <a:pt x="3002558" y="163693"/>
                  </a:lnTo>
                  <a:lnTo>
                    <a:pt x="3006042" y="163555"/>
                  </a:lnTo>
                  <a:lnTo>
                    <a:pt x="3009525" y="163417"/>
                  </a:lnTo>
                  <a:lnTo>
                    <a:pt x="3013008" y="163279"/>
                  </a:lnTo>
                  <a:lnTo>
                    <a:pt x="3016491" y="163141"/>
                  </a:lnTo>
                  <a:lnTo>
                    <a:pt x="3019975" y="163003"/>
                  </a:lnTo>
                  <a:lnTo>
                    <a:pt x="3023458" y="162865"/>
                  </a:lnTo>
                  <a:lnTo>
                    <a:pt x="3026941" y="163262"/>
                  </a:lnTo>
                  <a:lnTo>
                    <a:pt x="3030424" y="163125"/>
                  </a:lnTo>
                  <a:lnTo>
                    <a:pt x="3033908" y="162987"/>
                  </a:lnTo>
                  <a:lnTo>
                    <a:pt x="3037391" y="162850"/>
                  </a:lnTo>
                  <a:lnTo>
                    <a:pt x="3040874" y="162713"/>
                  </a:lnTo>
                  <a:lnTo>
                    <a:pt x="3044357" y="162575"/>
                  </a:lnTo>
                  <a:lnTo>
                    <a:pt x="3047841" y="162438"/>
                  </a:lnTo>
                  <a:lnTo>
                    <a:pt x="3051324" y="162301"/>
                  </a:lnTo>
                  <a:lnTo>
                    <a:pt x="3054807" y="162163"/>
                  </a:lnTo>
                  <a:lnTo>
                    <a:pt x="3058290" y="164056"/>
                  </a:lnTo>
                  <a:lnTo>
                    <a:pt x="3061774" y="163920"/>
                  </a:lnTo>
                  <a:lnTo>
                    <a:pt x="3065257" y="163785"/>
                  </a:lnTo>
                  <a:lnTo>
                    <a:pt x="3068740" y="163650"/>
                  </a:lnTo>
                  <a:lnTo>
                    <a:pt x="3072223" y="163515"/>
                  </a:lnTo>
                  <a:lnTo>
                    <a:pt x="3075707" y="163380"/>
                  </a:lnTo>
                  <a:lnTo>
                    <a:pt x="3079190" y="163245"/>
                  </a:lnTo>
                  <a:lnTo>
                    <a:pt x="3082673" y="163110"/>
                  </a:lnTo>
                  <a:lnTo>
                    <a:pt x="3086156" y="164059"/>
                  </a:lnTo>
                  <a:lnTo>
                    <a:pt x="3089640" y="163926"/>
                  </a:lnTo>
                  <a:lnTo>
                    <a:pt x="3093123" y="163792"/>
                  </a:lnTo>
                  <a:lnTo>
                    <a:pt x="3096606" y="163658"/>
                  </a:lnTo>
                  <a:lnTo>
                    <a:pt x="3100089" y="163524"/>
                  </a:lnTo>
                  <a:lnTo>
                    <a:pt x="3103573" y="163390"/>
                  </a:lnTo>
                  <a:lnTo>
                    <a:pt x="3107056" y="163256"/>
                  </a:lnTo>
                  <a:lnTo>
                    <a:pt x="3110539" y="163122"/>
                  </a:lnTo>
                  <a:lnTo>
                    <a:pt x="3114022" y="162988"/>
                  </a:lnTo>
                  <a:lnTo>
                    <a:pt x="3117506" y="164946"/>
                  </a:lnTo>
                  <a:lnTo>
                    <a:pt x="3120989" y="164814"/>
                  </a:lnTo>
                  <a:lnTo>
                    <a:pt x="3124472" y="164683"/>
                  </a:lnTo>
                  <a:lnTo>
                    <a:pt x="3127955" y="164551"/>
                  </a:lnTo>
                  <a:lnTo>
                    <a:pt x="3131439" y="164419"/>
                  </a:lnTo>
                  <a:lnTo>
                    <a:pt x="3134922" y="164288"/>
                  </a:lnTo>
                  <a:lnTo>
                    <a:pt x="3138405" y="164156"/>
                  </a:lnTo>
                  <a:lnTo>
                    <a:pt x="3141888" y="164025"/>
                  </a:lnTo>
                  <a:lnTo>
                    <a:pt x="3145372" y="163893"/>
                  </a:lnTo>
                  <a:lnTo>
                    <a:pt x="3148855" y="163761"/>
                  </a:lnTo>
                  <a:lnTo>
                    <a:pt x="3152338" y="163630"/>
                  </a:lnTo>
                  <a:lnTo>
                    <a:pt x="3155821" y="163498"/>
                  </a:lnTo>
                  <a:lnTo>
                    <a:pt x="3159304" y="163367"/>
                  </a:lnTo>
                  <a:lnTo>
                    <a:pt x="3162788" y="163235"/>
                  </a:lnTo>
                  <a:lnTo>
                    <a:pt x="3166271" y="163104"/>
                  </a:lnTo>
                  <a:lnTo>
                    <a:pt x="3169754" y="162972"/>
                  </a:lnTo>
                  <a:lnTo>
                    <a:pt x="3173237" y="162841"/>
                  </a:lnTo>
                  <a:lnTo>
                    <a:pt x="3176721" y="162709"/>
                  </a:lnTo>
                  <a:lnTo>
                    <a:pt x="3180204" y="163300"/>
                  </a:lnTo>
                  <a:lnTo>
                    <a:pt x="3183687" y="163169"/>
                  </a:lnTo>
                  <a:lnTo>
                    <a:pt x="3187170" y="163039"/>
                  </a:lnTo>
                  <a:lnTo>
                    <a:pt x="3190654" y="162908"/>
                  </a:lnTo>
                  <a:lnTo>
                    <a:pt x="3194137" y="162777"/>
                  </a:lnTo>
                  <a:lnTo>
                    <a:pt x="3197620" y="162647"/>
                  </a:lnTo>
                  <a:lnTo>
                    <a:pt x="3201103" y="162516"/>
                  </a:lnTo>
                  <a:lnTo>
                    <a:pt x="3204587" y="162385"/>
                  </a:lnTo>
                  <a:lnTo>
                    <a:pt x="3208070" y="162255"/>
                  </a:lnTo>
                  <a:lnTo>
                    <a:pt x="3211553" y="163640"/>
                  </a:lnTo>
                  <a:lnTo>
                    <a:pt x="3215036" y="163511"/>
                  </a:lnTo>
                  <a:lnTo>
                    <a:pt x="3218520" y="163382"/>
                  </a:lnTo>
                  <a:lnTo>
                    <a:pt x="3222003" y="163253"/>
                  </a:lnTo>
                  <a:lnTo>
                    <a:pt x="3225486" y="163124"/>
                  </a:lnTo>
                  <a:lnTo>
                    <a:pt x="3228969" y="162995"/>
                  </a:lnTo>
                  <a:lnTo>
                    <a:pt x="3232453" y="162866"/>
                  </a:lnTo>
                  <a:lnTo>
                    <a:pt x="3235936" y="162737"/>
                  </a:lnTo>
                  <a:lnTo>
                    <a:pt x="3239419" y="162817"/>
                  </a:lnTo>
                  <a:lnTo>
                    <a:pt x="3242902" y="162688"/>
                  </a:lnTo>
                  <a:lnTo>
                    <a:pt x="3246386" y="162559"/>
                  </a:lnTo>
                  <a:lnTo>
                    <a:pt x="3249869" y="162431"/>
                  </a:lnTo>
                  <a:lnTo>
                    <a:pt x="3253352" y="162302"/>
                  </a:lnTo>
                  <a:lnTo>
                    <a:pt x="3256835" y="162173"/>
                  </a:lnTo>
                  <a:lnTo>
                    <a:pt x="3260319" y="162044"/>
                  </a:lnTo>
                  <a:lnTo>
                    <a:pt x="3263802" y="161915"/>
                  </a:lnTo>
                  <a:lnTo>
                    <a:pt x="3267285" y="161787"/>
                  </a:lnTo>
                  <a:lnTo>
                    <a:pt x="3270768" y="163446"/>
                  </a:lnTo>
                  <a:lnTo>
                    <a:pt x="3274252" y="163319"/>
                  </a:lnTo>
                  <a:lnTo>
                    <a:pt x="3277735" y="163192"/>
                  </a:lnTo>
                  <a:lnTo>
                    <a:pt x="3281218" y="163065"/>
                  </a:lnTo>
                  <a:lnTo>
                    <a:pt x="3284701" y="162938"/>
                  </a:lnTo>
                  <a:lnTo>
                    <a:pt x="3288185" y="162811"/>
                  </a:lnTo>
                  <a:lnTo>
                    <a:pt x="3291668" y="162684"/>
                  </a:lnTo>
                  <a:lnTo>
                    <a:pt x="3295151" y="162557"/>
                  </a:lnTo>
                  <a:lnTo>
                    <a:pt x="3298634" y="162430"/>
                  </a:lnTo>
                  <a:lnTo>
                    <a:pt x="3302118" y="168550"/>
                  </a:lnTo>
                  <a:lnTo>
                    <a:pt x="3305601" y="168429"/>
                  </a:lnTo>
                  <a:lnTo>
                    <a:pt x="3309084" y="168308"/>
                  </a:lnTo>
                  <a:lnTo>
                    <a:pt x="3312567" y="168187"/>
                  </a:lnTo>
                  <a:lnTo>
                    <a:pt x="3316051" y="168067"/>
                  </a:lnTo>
                  <a:lnTo>
                    <a:pt x="3319534" y="167946"/>
                  </a:lnTo>
                  <a:lnTo>
                    <a:pt x="3323017" y="167825"/>
                  </a:lnTo>
                  <a:lnTo>
                    <a:pt x="3326500" y="167704"/>
                  </a:lnTo>
                  <a:lnTo>
                    <a:pt x="3329984" y="167584"/>
                  </a:lnTo>
                  <a:lnTo>
                    <a:pt x="3333467" y="170865"/>
                  </a:lnTo>
                  <a:lnTo>
                    <a:pt x="3336950" y="170747"/>
                  </a:lnTo>
                  <a:lnTo>
                    <a:pt x="3340433" y="170630"/>
                  </a:lnTo>
                  <a:lnTo>
                    <a:pt x="3343917" y="170513"/>
                  </a:lnTo>
                  <a:lnTo>
                    <a:pt x="3347400" y="170395"/>
                  </a:lnTo>
                  <a:lnTo>
                    <a:pt x="3350883" y="170278"/>
                  </a:lnTo>
                  <a:lnTo>
                    <a:pt x="3354366" y="170161"/>
                  </a:lnTo>
                  <a:lnTo>
                    <a:pt x="3357850" y="170043"/>
                  </a:lnTo>
                  <a:lnTo>
                    <a:pt x="3361333" y="172449"/>
                  </a:lnTo>
                  <a:lnTo>
                    <a:pt x="3364816" y="172334"/>
                  </a:lnTo>
                  <a:lnTo>
                    <a:pt x="3368299" y="172219"/>
                  </a:lnTo>
                  <a:lnTo>
                    <a:pt x="3371783" y="172104"/>
                  </a:lnTo>
                  <a:lnTo>
                    <a:pt x="3375266" y="171990"/>
                  </a:lnTo>
                  <a:lnTo>
                    <a:pt x="3378749" y="171875"/>
                  </a:lnTo>
                  <a:lnTo>
                    <a:pt x="3382232" y="171760"/>
                  </a:lnTo>
                  <a:lnTo>
                    <a:pt x="3385716" y="171645"/>
                  </a:lnTo>
                  <a:lnTo>
                    <a:pt x="3389199" y="171530"/>
                  </a:lnTo>
                  <a:lnTo>
                    <a:pt x="3392682" y="173254"/>
                  </a:lnTo>
                  <a:lnTo>
                    <a:pt x="3396165" y="173140"/>
                  </a:lnTo>
                  <a:lnTo>
                    <a:pt x="3399649" y="173027"/>
                  </a:lnTo>
                  <a:lnTo>
                    <a:pt x="3403132" y="172914"/>
                  </a:lnTo>
                  <a:lnTo>
                    <a:pt x="3406615" y="172801"/>
                  </a:lnTo>
                  <a:lnTo>
                    <a:pt x="3410098" y="172688"/>
                  </a:lnTo>
                  <a:lnTo>
                    <a:pt x="3413582" y="172575"/>
                  </a:lnTo>
                  <a:lnTo>
                    <a:pt x="3417065" y="172462"/>
                  </a:lnTo>
                  <a:lnTo>
                    <a:pt x="3420548" y="172349"/>
                  </a:lnTo>
                  <a:lnTo>
                    <a:pt x="3424031" y="173506"/>
                  </a:lnTo>
                  <a:lnTo>
                    <a:pt x="3427515" y="173394"/>
                  </a:lnTo>
                  <a:lnTo>
                    <a:pt x="3430998" y="173283"/>
                  </a:lnTo>
                  <a:lnTo>
                    <a:pt x="3434481" y="173171"/>
                  </a:lnTo>
                  <a:lnTo>
                    <a:pt x="3437964" y="173059"/>
                  </a:lnTo>
                  <a:lnTo>
                    <a:pt x="3441447" y="172947"/>
                  </a:lnTo>
                  <a:lnTo>
                    <a:pt x="3444931" y="172836"/>
                  </a:lnTo>
                  <a:lnTo>
                    <a:pt x="3448414" y="172724"/>
                  </a:lnTo>
                  <a:lnTo>
                    <a:pt x="3451897" y="172612"/>
                  </a:lnTo>
                  <a:lnTo>
                    <a:pt x="3455380" y="174046"/>
                  </a:lnTo>
                  <a:lnTo>
                    <a:pt x="3458864" y="173935"/>
                  </a:lnTo>
                  <a:lnTo>
                    <a:pt x="3462347" y="173825"/>
                  </a:lnTo>
                  <a:lnTo>
                    <a:pt x="3465830" y="173715"/>
                  </a:lnTo>
                  <a:lnTo>
                    <a:pt x="3469313" y="173605"/>
                  </a:lnTo>
                  <a:lnTo>
                    <a:pt x="3472797" y="173495"/>
                  </a:lnTo>
                  <a:lnTo>
                    <a:pt x="3476280" y="173384"/>
                  </a:lnTo>
                  <a:lnTo>
                    <a:pt x="3479763" y="173274"/>
                  </a:lnTo>
                  <a:lnTo>
                    <a:pt x="3483246" y="173164"/>
                  </a:lnTo>
                  <a:lnTo>
                    <a:pt x="3483246" y="173197"/>
                  </a:lnTo>
                  <a:lnTo>
                    <a:pt x="3483246" y="173229"/>
                  </a:lnTo>
                  <a:lnTo>
                    <a:pt x="3483246" y="173262"/>
                  </a:lnTo>
                  <a:lnTo>
                    <a:pt x="3483246" y="173294"/>
                  </a:lnTo>
                  <a:lnTo>
                    <a:pt x="3483246" y="173327"/>
                  </a:lnTo>
                  <a:lnTo>
                    <a:pt x="3483246" y="173360"/>
                  </a:lnTo>
                  <a:lnTo>
                    <a:pt x="3483246" y="173392"/>
                  </a:lnTo>
                  <a:lnTo>
                    <a:pt x="3483246" y="173425"/>
                  </a:lnTo>
                  <a:lnTo>
                    <a:pt x="3483246" y="173457"/>
                  </a:lnTo>
                  <a:lnTo>
                    <a:pt x="3483246" y="173490"/>
                  </a:lnTo>
                  <a:lnTo>
                    <a:pt x="3483246" y="173522"/>
                  </a:lnTo>
                  <a:lnTo>
                    <a:pt x="3483246" y="173555"/>
                  </a:lnTo>
                  <a:lnTo>
                    <a:pt x="3483246" y="173587"/>
                  </a:lnTo>
                  <a:lnTo>
                    <a:pt x="3483246" y="173620"/>
                  </a:lnTo>
                  <a:lnTo>
                    <a:pt x="3483246" y="173652"/>
                  </a:lnTo>
                  <a:lnTo>
                    <a:pt x="3483246" y="173684"/>
                  </a:lnTo>
                  <a:lnTo>
                    <a:pt x="3483246" y="173717"/>
                  </a:lnTo>
                  <a:lnTo>
                    <a:pt x="3483246" y="173749"/>
                  </a:lnTo>
                  <a:lnTo>
                    <a:pt x="3483246" y="173781"/>
                  </a:lnTo>
                  <a:lnTo>
                    <a:pt x="3483246" y="173814"/>
                  </a:lnTo>
                  <a:lnTo>
                    <a:pt x="3483246" y="173846"/>
                  </a:lnTo>
                  <a:lnTo>
                    <a:pt x="3483246" y="173878"/>
                  </a:lnTo>
                  <a:lnTo>
                    <a:pt x="3483246" y="173911"/>
                  </a:lnTo>
                  <a:lnTo>
                    <a:pt x="3483246" y="173943"/>
                  </a:lnTo>
                  <a:lnTo>
                    <a:pt x="3483246" y="173975"/>
                  </a:lnTo>
                  <a:lnTo>
                    <a:pt x="3483246" y="174007"/>
                  </a:lnTo>
                  <a:lnTo>
                    <a:pt x="3483246" y="174039"/>
                  </a:lnTo>
                  <a:lnTo>
                    <a:pt x="3483246" y="174072"/>
                  </a:lnTo>
                  <a:lnTo>
                    <a:pt x="3483246" y="174104"/>
                  </a:lnTo>
                  <a:lnTo>
                    <a:pt x="3483246" y="174136"/>
                  </a:lnTo>
                  <a:lnTo>
                    <a:pt x="3483246" y="174168"/>
                  </a:lnTo>
                  <a:lnTo>
                    <a:pt x="3483246" y="174200"/>
                  </a:lnTo>
                  <a:lnTo>
                    <a:pt x="3483246" y="174232"/>
                  </a:lnTo>
                  <a:lnTo>
                    <a:pt x="3483246" y="174264"/>
                  </a:lnTo>
                  <a:lnTo>
                    <a:pt x="3483246" y="174296"/>
                  </a:lnTo>
                  <a:lnTo>
                    <a:pt x="3483246" y="174328"/>
                  </a:lnTo>
                  <a:lnTo>
                    <a:pt x="3483246" y="174360"/>
                  </a:lnTo>
                  <a:lnTo>
                    <a:pt x="3483246" y="174392"/>
                  </a:lnTo>
                  <a:lnTo>
                    <a:pt x="3483246" y="174424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5195612"/>
              <a:ext cx="3483246" cy="356454"/>
            </a:xfrm>
            <a:custGeom>
              <a:avLst/>
              <a:gdLst/>
              <a:ahLst/>
              <a:cxnLst/>
              <a:rect l="0" t="0" r="0" b="0"/>
              <a:pathLst>
                <a:path w="3483246" h="356454">
                  <a:moveTo>
                    <a:pt x="0" y="356454"/>
                  </a:moveTo>
                  <a:lnTo>
                    <a:pt x="3483" y="307515"/>
                  </a:lnTo>
                  <a:lnTo>
                    <a:pt x="6966" y="259932"/>
                  </a:lnTo>
                  <a:lnTo>
                    <a:pt x="10449" y="213650"/>
                  </a:lnTo>
                  <a:lnTo>
                    <a:pt x="13932" y="168616"/>
                  </a:lnTo>
                  <a:lnTo>
                    <a:pt x="17416" y="124779"/>
                  </a:lnTo>
                  <a:lnTo>
                    <a:pt x="20899" y="82094"/>
                  </a:lnTo>
                  <a:lnTo>
                    <a:pt x="24382" y="40515"/>
                  </a:lnTo>
                  <a:lnTo>
                    <a:pt x="27865" y="0"/>
                  </a:lnTo>
                  <a:lnTo>
                    <a:pt x="31349" y="280457"/>
                  </a:lnTo>
                  <a:lnTo>
                    <a:pt x="34832" y="272218"/>
                  </a:lnTo>
                  <a:lnTo>
                    <a:pt x="38315" y="264017"/>
                  </a:lnTo>
                  <a:lnTo>
                    <a:pt x="41798" y="255857"/>
                  </a:lnTo>
                  <a:lnTo>
                    <a:pt x="45282" y="247735"/>
                  </a:lnTo>
                  <a:lnTo>
                    <a:pt x="48765" y="239653"/>
                  </a:lnTo>
                  <a:lnTo>
                    <a:pt x="52248" y="231609"/>
                  </a:lnTo>
                  <a:lnTo>
                    <a:pt x="55731" y="223603"/>
                  </a:lnTo>
                  <a:lnTo>
                    <a:pt x="59215" y="215636"/>
                  </a:lnTo>
                  <a:lnTo>
                    <a:pt x="62698" y="264879"/>
                  </a:lnTo>
                  <a:lnTo>
                    <a:pt x="66181" y="259932"/>
                  </a:lnTo>
                  <a:lnTo>
                    <a:pt x="69664" y="255000"/>
                  </a:lnTo>
                  <a:lnTo>
                    <a:pt x="73148" y="250082"/>
                  </a:lnTo>
                  <a:lnTo>
                    <a:pt x="76631" y="245179"/>
                  </a:lnTo>
                  <a:lnTo>
                    <a:pt x="80114" y="240290"/>
                  </a:lnTo>
                  <a:lnTo>
                    <a:pt x="83597" y="235414"/>
                  </a:lnTo>
                  <a:lnTo>
                    <a:pt x="87081" y="230553"/>
                  </a:lnTo>
                  <a:lnTo>
                    <a:pt x="90564" y="225706"/>
                  </a:lnTo>
                  <a:lnTo>
                    <a:pt x="94047" y="259055"/>
                  </a:lnTo>
                  <a:lnTo>
                    <a:pt x="97530" y="255552"/>
                  </a:lnTo>
                  <a:lnTo>
                    <a:pt x="101014" y="252057"/>
                  </a:lnTo>
                  <a:lnTo>
                    <a:pt x="104497" y="248568"/>
                  </a:lnTo>
                  <a:lnTo>
                    <a:pt x="107980" y="245087"/>
                  </a:lnTo>
                  <a:lnTo>
                    <a:pt x="111463" y="241613"/>
                  </a:lnTo>
                  <a:lnTo>
                    <a:pt x="114947" y="238146"/>
                  </a:lnTo>
                  <a:lnTo>
                    <a:pt x="118430" y="234687"/>
                  </a:lnTo>
                  <a:lnTo>
                    <a:pt x="121913" y="231234"/>
                  </a:lnTo>
                  <a:lnTo>
                    <a:pt x="125396" y="239380"/>
                  </a:lnTo>
                  <a:lnTo>
                    <a:pt x="128880" y="236240"/>
                  </a:lnTo>
                  <a:lnTo>
                    <a:pt x="132363" y="233106"/>
                  </a:lnTo>
                  <a:lnTo>
                    <a:pt x="135846" y="229978"/>
                  </a:lnTo>
                  <a:lnTo>
                    <a:pt x="139329" y="226855"/>
                  </a:lnTo>
                  <a:lnTo>
                    <a:pt x="142813" y="223739"/>
                  </a:lnTo>
                  <a:lnTo>
                    <a:pt x="146296" y="220628"/>
                  </a:lnTo>
                  <a:lnTo>
                    <a:pt x="149779" y="217523"/>
                  </a:lnTo>
                  <a:lnTo>
                    <a:pt x="153262" y="253687"/>
                  </a:lnTo>
                  <a:lnTo>
                    <a:pt x="156746" y="251422"/>
                  </a:lnTo>
                  <a:lnTo>
                    <a:pt x="160229" y="249160"/>
                  </a:lnTo>
                  <a:lnTo>
                    <a:pt x="163712" y="246901"/>
                  </a:lnTo>
                  <a:lnTo>
                    <a:pt x="167195" y="244645"/>
                  </a:lnTo>
                  <a:lnTo>
                    <a:pt x="170679" y="242392"/>
                  </a:lnTo>
                  <a:lnTo>
                    <a:pt x="174162" y="240142"/>
                  </a:lnTo>
                  <a:lnTo>
                    <a:pt x="177645" y="237895"/>
                  </a:lnTo>
                  <a:lnTo>
                    <a:pt x="181128" y="235650"/>
                  </a:lnTo>
                  <a:lnTo>
                    <a:pt x="184612" y="267669"/>
                  </a:lnTo>
                  <a:lnTo>
                    <a:pt x="188095" y="266037"/>
                  </a:lnTo>
                  <a:lnTo>
                    <a:pt x="191578" y="264407"/>
                  </a:lnTo>
                  <a:lnTo>
                    <a:pt x="195061" y="262778"/>
                  </a:lnTo>
                  <a:lnTo>
                    <a:pt x="198545" y="261151"/>
                  </a:lnTo>
                  <a:lnTo>
                    <a:pt x="202028" y="259526"/>
                  </a:lnTo>
                  <a:lnTo>
                    <a:pt x="205511" y="257902"/>
                  </a:lnTo>
                  <a:lnTo>
                    <a:pt x="208994" y="256280"/>
                  </a:lnTo>
                  <a:lnTo>
                    <a:pt x="212478" y="254659"/>
                  </a:lnTo>
                  <a:lnTo>
                    <a:pt x="215961" y="253472"/>
                  </a:lnTo>
                  <a:lnTo>
                    <a:pt x="219444" y="251861"/>
                  </a:lnTo>
                  <a:lnTo>
                    <a:pt x="222927" y="250252"/>
                  </a:lnTo>
                  <a:lnTo>
                    <a:pt x="226411" y="248644"/>
                  </a:lnTo>
                  <a:lnTo>
                    <a:pt x="229894" y="247037"/>
                  </a:lnTo>
                  <a:lnTo>
                    <a:pt x="233377" y="245432"/>
                  </a:lnTo>
                  <a:lnTo>
                    <a:pt x="236860" y="243829"/>
                  </a:lnTo>
                  <a:lnTo>
                    <a:pt x="240344" y="242227"/>
                  </a:lnTo>
                  <a:lnTo>
                    <a:pt x="243827" y="240626"/>
                  </a:lnTo>
                  <a:lnTo>
                    <a:pt x="247310" y="243723"/>
                  </a:lnTo>
                  <a:lnTo>
                    <a:pt x="250793" y="242187"/>
                  </a:lnTo>
                  <a:lnTo>
                    <a:pt x="254277" y="240653"/>
                  </a:lnTo>
                  <a:lnTo>
                    <a:pt x="257760" y="239120"/>
                  </a:lnTo>
                  <a:lnTo>
                    <a:pt x="261243" y="237588"/>
                  </a:lnTo>
                  <a:lnTo>
                    <a:pt x="264726" y="236058"/>
                  </a:lnTo>
                  <a:lnTo>
                    <a:pt x="268210" y="234530"/>
                  </a:lnTo>
                  <a:lnTo>
                    <a:pt x="271693" y="233002"/>
                  </a:lnTo>
                  <a:lnTo>
                    <a:pt x="275176" y="244420"/>
                  </a:lnTo>
                  <a:lnTo>
                    <a:pt x="278659" y="243048"/>
                  </a:lnTo>
                  <a:lnTo>
                    <a:pt x="282143" y="241677"/>
                  </a:lnTo>
                  <a:lnTo>
                    <a:pt x="285626" y="240308"/>
                  </a:lnTo>
                  <a:lnTo>
                    <a:pt x="289109" y="238939"/>
                  </a:lnTo>
                  <a:lnTo>
                    <a:pt x="292592" y="237571"/>
                  </a:lnTo>
                  <a:lnTo>
                    <a:pt x="296075" y="236205"/>
                  </a:lnTo>
                  <a:lnTo>
                    <a:pt x="299559" y="234840"/>
                  </a:lnTo>
                  <a:lnTo>
                    <a:pt x="303042" y="233475"/>
                  </a:lnTo>
                  <a:lnTo>
                    <a:pt x="306525" y="235134"/>
                  </a:lnTo>
                  <a:lnTo>
                    <a:pt x="310008" y="233804"/>
                  </a:lnTo>
                  <a:lnTo>
                    <a:pt x="313492" y="232475"/>
                  </a:lnTo>
                  <a:lnTo>
                    <a:pt x="316975" y="231147"/>
                  </a:lnTo>
                  <a:lnTo>
                    <a:pt x="320458" y="229820"/>
                  </a:lnTo>
                  <a:lnTo>
                    <a:pt x="323941" y="228494"/>
                  </a:lnTo>
                  <a:lnTo>
                    <a:pt x="327425" y="227169"/>
                  </a:lnTo>
                  <a:lnTo>
                    <a:pt x="330908" y="225846"/>
                  </a:lnTo>
                  <a:lnTo>
                    <a:pt x="334391" y="224523"/>
                  </a:lnTo>
                  <a:lnTo>
                    <a:pt x="337874" y="223661"/>
                  </a:lnTo>
                  <a:lnTo>
                    <a:pt x="341358" y="222344"/>
                  </a:lnTo>
                  <a:lnTo>
                    <a:pt x="344841" y="221029"/>
                  </a:lnTo>
                  <a:lnTo>
                    <a:pt x="348324" y="219715"/>
                  </a:lnTo>
                  <a:lnTo>
                    <a:pt x="351807" y="218402"/>
                  </a:lnTo>
                  <a:lnTo>
                    <a:pt x="355291" y="217089"/>
                  </a:lnTo>
                  <a:lnTo>
                    <a:pt x="358774" y="215778"/>
                  </a:lnTo>
                  <a:lnTo>
                    <a:pt x="362257" y="214468"/>
                  </a:lnTo>
                  <a:lnTo>
                    <a:pt x="365740" y="213159"/>
                  </a:lnTo>
                  <a:lnTo>
                    <a:pt x="369224" y="222012"/>
                  </a:lnTo>
                  <a:lnTo>
                    <a:pt x="372707" y="220793"/>
                  </a:lnTo>
                  <a:lnTo>
                    <a:pt x="376190" y="219575"/>
                  </a:lnTo>
                  <a:lnTo>
                    <a:pt x="379673" y="218358"/>
                  </a:lnTo>
                  <a:lnTo>
                    <a:pt x="383157" y="217142"/>
                  </a:lnTo>
                  <a:lnTo>
                    <a:pt x="386640" y="215926"/>
                  </a:lnTo>
                  <a:lnTo>
                    <a:pt x="390123" y="214712"/>
                  </a:lnTo>
                  <a:lnTo>
                    <a:pt x="393606" y="213498"/>
                  </a:lnTo>
                  <a:lnTo>
                    <a:pt x="397090" y="212286"/>
                  </a:lnTo>
                  <a:lnTo>
                    <a:pt x="400573" y="211074"/>
                  </a:lnTo>
                  <a:lnTo>
                    <a:pt x="404056" y="209863"/>
                  </a:lnTo>
                  <a:lnTo>
                    <a:pt x="407539" y="208653"/>
                  </a:lnTo>
                  <a:lnTo>
                    <a:pt x="411023" y="207443"/>
                  </a:lnTo>
                  <a:lnTo>
                    <a:pt x="414506" y="206235"/>
                  </a:lnTo>
                  <a:lnTo>
                    <a:pt x="417989" y="205028"/>
                  </a:lnTo>
                  <a:lnTo>
                    <a:pt x="421472" y="203821"/>
                  </a:lnTo>
                  <a:lnTo>
                    <a:pt x="424956" y="202615"/>
                  </a:lnTo>
                  <a:lnTo>
                    <a:pt x="428439" y="202389"/>
                  </a:lnTo>
                  <a:lnTo>
                    <a:pt x="431922" y="201192"/>
                  </a:lnTo>
                  <a:lnTo>
                    <a:pt x="435405" y="199996"/>
                  </a:lnTo>
                  <a:lnTo>
                    <a:pt x="438889" y="198801"/>
                  </a:lnTo>
                  <a:lnTo>
                    <a:pt x="442372" y="197607"/>
                  </a:lnTo>
                  <a:lnTo>
                    <a:pt x="445855" y="196413"/>
                  </a:lnTo>
                  <a:lnTo>
                    <a:pt x="449338" y="195221"/>
                  </a:lnTo>
                  <a:lnTo>
                    <a:pt x="452822" y="194029"/>
                  </a:lnTo>
                  <a:lnTo>
                    <a:pt x="456305" y="192839"/>
                  </a:lnTo>
                  <a:lnTo>
                    <a:pt x="459788" y="198121"/>
                  </a:lnTo>
                  <a:lnTo>
                    <a:pt x="463271" y="196976"/>
                  </a:lnTo>
                  <a:lnTo>
                    <a:pt x="466755" y="195832"/>
                  </a:lnTo>
                  <a:lnTo>
                    <a:pt x="470238" y="194689"/>
                  </a:lnTo>
                  <a:lnTo>
                    <a:pt x="473721" y="193547"/>
                  </a:lnTo>
                  <a:lnTo>
                    <a:pt x="477204" y="192406"/>
                  </a:lnTo>
                  <a:lnTo>
                    <a:pt x="480688" y="191265"/>
                  </a:lnTo>
                  <a:lnTo>
                    <a:pt x="484171" y="190125"/>
                  </a:lnTo>
                  <a:lnTo>
                    <a:pt x="487654" y="188986"/>
                  </a:lnTo>
                  <a:lnTo>
                    <a:pt x="491137" y="188354"/>
                  </a:lnTo>
                  <a:lnTo>
                    <a:pt x="494621" y="187220"/>
                  </a:lnTo>
                  <a:lnTo>
                    <a:pt x="498104" y="186086"/>
                  </a:lnTo>
                  <a:lnTo>
                    <a:pt x="501587" y="184953"/>
                  </a:lnTo>
                  <a:lnTo>
                    <a:pt x="505070" y="183821"/>
                  </a:lnTo>
                  <a:lnTo>
                    <a:pt x="508554" y="182690"/>
                  </a:lnTo>
                  <a:lnTo>
                    <a:pt x="512037" y="181560"/>
                  </a:lnTo>
                  <a:lnTo>
                    <a:pt x="515520" y="180430"/>
                  </a:lnTo>
                  <a:lnTo>
                    <a:pt x="519003" y="179301"/>
                  </a:lnTo>
                  <a:lnTo>
                    <a:pt x="522487" y="199749"/>
                  </a:lnTo>
                  <a:lnTo>
                    <a:pt x="525970" y="198752"/>
                  </a:lnTo>
                  <a:lnTo>
                    <a:pt x="529453" y="197755"/>
                  </a:lnTo>
                  <a:lnTo>
                    <a:pt x="532936" y="196759"/>
                  </a:lnTo>
                  <a:lnTo>
                    <a:pt x="536420" y="195763"/>
                  </a:lnTo>
                  <a:lnTo>
                    <a:pt x="539903" y="194768"/>
                  </a:lnTo>
                  <a:lnTo>
                    <a:pt x="543386" y="193774"/>
                  </a:lnTo>
                  <a:lnTo>
                    <a:pt x="546869" y="192780"/>
                  </a:lnTo>
                  <a:lnTo>
                    <a:pt x="550353" y="193073"/>
                  </a:lnTo>
                  <a:lnTo>
                    <a:pt x="553836" y="192088"/>
                  </a:lnTo>
                  <a:lnTo>
                    <a:pt x="557319" y="191103"/>
                  </a:lnTo>
                  <a:lnTo>
                    <a:pt x="560802" y="190119"/>
                  </a:lnTo>
                  <a:lnTo>
                    <a:pt x="564286" y="189135"/>
                  </a:lnTo>
                  <a:lnTo>
                    <a:pt x="567769" y="188152"/>
                  </a:lnTo>
                  <a:lnTo>
                    <a:pt x="571252" y="187170"/>
                  </a:lnTo>
                  <a:lnTo>
                    <a:pt x="574735" y="186188"/>
                  </a:lnTo>
                  <a:lnTo>
                    <a:pt x="578218" y="185207"/>
                  </a:lnTo>
                  <a:lnTo>
                    <a:pt x="581702" y="199697"/>
                  </a:lnTo>
                  <a:lnTo>
                    <a:pt x="585185" y="198801"/>
                  </a:lnTo>
                  <a:lnTo>
                    <a:pt x="588668" y="197905"/>
                  </a:lnTo>
                  <a:lnTo>
                    <a:pt x="592151" y="197010"/>
                  </a:lnTo>
                  <a:lnTo>
                    <a:pt x="595635" y="196115"/>
                  </a:lnTo>
                  <a:lnTo>
                    <a:pt x="599118" y="195221"/>
                  </a:lnTo>
                  <a:lnTo>
                    <a:pt x="602601" y="194327"/>
                  </a:lnTo>
                  <a:lnTo>
                    <a:pt x="606084" y="193434"/>
                  </a:lnTo>
                  <a:lnTo>
                    <a:pt x="609568" y="192541"/>
                  </a:lnTo>
                  <a:lnTo>
                    <a:pt x="613051" y="193569"/>
                  </a:lnTo>
                  <a:lnTo>
                    <a:pt x="616534" y="192687"/>
                  </a:lnTo>
                  <a:lnTo>
                    <a:pt x="620017" y="191806"/>
                  </a:lnTo>
                  <a:lnTo>
                    <a:pt x="623501" y="190925"/>
                  </a:lnTo>
                  <a:lnTo>
                    <a:pt x="626984" y="190044"/>
                  </a:lnTo>
                  <a:lnTo>
                    <a:pt x="630467" y="189164"/>
                  </a:lnTo>
                  <a:lnTo>
                    <a:pt x="633950" y="188285"/>
                  </a:lnTo>
                  <a:lnTo>
                    <a:pt x="637434" y="187405"/>
                  </a:lnTo>
                  <a:lnTo>
                    <a:pt x="640917" y="186527"/>
                  </a:lnTo>
                  <a:lnTo>
                    <a:pt x="644400" y="186439"/>
                  </a:lnTo>
                  <a:lnTo>
                    <a:pt x="647883" y="185565"/>
                  </a:lnTo>
                  <a:lnTo>
                    <a:pt x="651367" y="184692"/>
                  </a:lnTo>
                  <a:lnTo>
                    <a:pt x="654850" y="183819"/>
                  </a:lnTo>
                  <a:lnTo>
                    <a:pt x="658333" y="182946"/>
                  </a:lnTo>
                  <a:lnTo>
                    <a:pt x="661816" y="182074"/>
                  </a:lnTo>
                  <a:lnTo>
                    <a:pt x="665300" y="181203"/>
                  </a:lnTo>
                  <a:lnTo>
                    <a:pt x="668783" y="180331"/>
                  </a:lnTo>
                  <a:lnTo>
                    <a:pt x="672266" y="180274"/>
                  </a:lnTo>
                  <a:lnTo>
                    <a:pt x="675749" y="179408"/>
                  </a:lnTo>
                  <a:lnTo>
                    <a:pt x="679233" y="178542"/>
                  </a:lnTo>
                  <a:lnTo>
                    <a:pt x="682716" y="177676"/>
                  </a:lnTo>
                  <a:lnTo>
                    <a:pt x="686199" y="176811"/>
                  </a:lnTo>
                  <a:lnTo>
                    <a:pt x="689682" y="175947"/>
                  </a:lnTo>
                  <a:lnTo>
                    <a:pt x="693166" y="175083"/>
                  </a:lnTo>
                  <a:lnTo>
                    <a:pt x="696649" y="174219"/>
                  </a:lnTo>
                  <a:lnTo>
                    <a:pt x="700132" y="173356"/>
                  </a:lnTo>
                  <a:lnTo>
                    <a:pt x="703615" y="176213"/>
                  </a:lnTo>
                  <a:lnTo>
                    <a:pt x="707099" y="175367"/>
                  </a:lnTo>
                  <a:lnTo>
                    <a:pt x="710582" y="174522"/>
                  </a:lnTo>
                  <a:lnTo>
                    <a:pt x="714065" y="173677"/>
                  </a:lnTo>
                  <a:lnTo>
                    <a:pt x="717548" y="172832"/>
                  </a:lnTo>
                  <a:lnTo>
                    <a:pt x="721032" y="171988"/>
                  </a:lnTo>
                  <a:lnTo>
                    <a:pt x="724515" y="171144"/>
                  </a:lnTo>
                  <a:lnTo>
                    <a:pt x="727998" y="170301"/>
                  </a:lnTo>
                  <a:lnTo>
                    <a:pt x="731481" y="169458"/>
                  </a:lnTo>
                  <a:lnTo>
                    <a:pt x="734965" y="177826"/>
                  </a:lnTo>
                  <a:lnTo>
                    <a:pt x="738448" y="177023"/>
                  </a:lnTo>
                  <a:lnTo>
                    <a:pt x="741931" y="176221"/>
                  </a:lnTo>
                  <a:lnTo>
                    <a:pt x="745414" y="175418"/>
                  </a:lnTo>
                  <a:lnTo>
                    <a:pt x="748898" y="174617"/>
                  </a:lnTo>
                  <a:lnTo>
                    <a:pt x="752381" y="173815"/>
                  </a:lnTo>
                  <a:lnTo>
                    <a:pt x="755864" y="173014"/>
                  </a:lnTo>
                  <a:lnTo>
                    <a:pt x="759347" y="172214"/>
                  </a:lnTo>
                  <a:lnTo>
                    <a:pt x="762831" y="171413"/>
                  </a:lnTo>
                  <a:lnTo>
                    <a:pt x="766314" y="199071"/>
                  </a:lnTo>
                  <a:lnTo>
                    <a:pt x="769797" y="198389"/>
                  </a:lnTo>
                  <a:lnTo>
                    <a:pt x="773280" y="197706"/>
                  </a:lnTo>
                  <a:lnTo>
                    <a:pt x="776764" y="197024"/>
                  </a:lnTo>
                  <a:lnTo>
                    <a:pt x="780247" y="196341"/>
                  </a:lnTo>
                  <a:lnTo>
                    <a:pt x="783730" y="195660"/>
                  </a:lnTo>
                  <a:lnTo>
                    <a:pt x="787213" y="194978"/>
                  </a:lnTo>
                  <a:lnTo>
                    <a:pt x="790697" y="194297"/>
                  </a:lnTo>
                  <a:lnTo>
                    <a:pt x="794180" y="193616"/>
                  </a:lnTo>
                  <a:lnTo>
                    <a:pt x="797663" y="196951"/>
                  </a:lnTo>
                  <a:lnTo>
                    <a:pt x="801146" y="196286"/>
                  </a:lnTo>
                  <a:lnTo>
                    <a:pt x="804630" y="195622"/>
                  </a:lnTo>
                  <a:lnTo>
                    <a:pt x="808113" y="194958"/>
                  </a:lnTo>
                  <a:lnTo>
                    <a:pt x="811596" y="194294"/>
                  </a:lnTo>
                  <a:lnTo>
                    <a:pt x="815079" y="193631"/>
                  </a:lnTo>
                  <a:lnTo>
                    <a:pt x="818563" y="192968"/>
                  </a:lnTo>
                  <a:lnTo>
                    <a:pt x="822046" y="192305"/>
                  </a:lnTo>
                  <a:lnTo>
                    <a:pt x="825529" y="203682"/>
                  </a:lnTo>
                  <a:lnTo>
                    <a:pt x="829012" y="203066"/>
                  </a:lnTo>
                  <a:lnTo>
                    <a:pt x="832496" y="202450"/>
                  </a:lnTo>
                  <a:lnTo>
                    <a:pt x="835979" y="201834"/>
                  </a:lnTo>
                  <a:lnTo>
                    <a:pt x="839462" y="201218"/>
                  </a:lnTo>
                  <a:lnTo>
                    <a:pt x="842945" y="200603"/>
                  </a:lnTo>
                  <a:lnTo>
                    <a:pt x="846429" y="199988"/>
                  </a:lnTo>
                  <a:lnTo>
                    <a:pt x="849912" y="199373"/>
                  </a:lnTo>
                  <a:lnTo>
                    <a:pt x="853395" y="198758"/>
                  </a:lnTo>
                  <a:lnTo>
                    <a:pt x="856878" y="213231"/>
                  </a:lnTo>
                  <a:lnTo>
                    <a:pt x="860361" y="212673"/>
                  </a:lnTo>
                  <a:lnTo>
                    <a:pt x="863845" y="212115"/>
                  </a:lnTo>
                  <a:lnTo>
                    <a:pt x="867328" y="211557"/>
                  </a:lnTo>
                  <a:lnTo>
                    <a:pt x="870811" y="211000"/>
                  </a:lnTo>
                  <a:lnTo>
                    <a:pt x="874294" y="210442"/>
                  </a:lnTo>
                  <a:lnTo>
                    <a:pt x="877778" y="209885"/>
                  </a:lnTo>
                  <a:lnTo>
                    <a:pt x="881261" y="209328"/>
                  </a:lnTo>
                  <a:lnTo>
                    <a:pt x="884744" y="208771"/>
                  </a:lnTo>
                  <a:lnTo>
                    <a:pt x="888227" y="209718"/>
                  </a:lnTo>
                  <a:lnTo>
                    <a:pt x="891711" y="209167"/>
                  </a:lnTo>
                  <a:lnTo>
                    <a:pt x="895194" y="208616"/>
                  </a:lnTo>
                  <a:lnTo>
                    <a:pt x="898677" y="208065"/>
                  </a:lnTo>
                  <a:lnTo>
                    <a:pt x="902160" y="207515"/>
                  </a:lnTo>
                  <a:lnTo>
                    <a:pt x="905644" y="206964"/>
                  </a:lnTo>
                  <a:lnTo>
                    <a:pt x="909127" y="206414"/>
                  </a:lnTo>
                  <a:lnTo>
                    <a:pt x="912610" y="205864"/>
                  </a:lnTo>
                  <a:lnTo>
                    <a:pt x="916093" y="205314"/>
                  </a:lnTo>
                  <a:lnTo>
                    <a:pt x="919577" y="213844"/>
                  </a:lnTo>
                  <a:lnTo>
                    <a:pt x="923060" y="213326"/>
                  </a:lnTo>
                  <a:lnTo>
                    <a:pt x="926543" y="212808"/>
                  </a:lnTo>
                  <a:lnTo>
                    <a:pt x="930026" y="212291"/>
                  </a:lnTo>
                  <a:lnTo>
                    <a:pt x="933510" y="211773"/>
                  </a:lnTo>
                  <a:lnTo>
                    <a:pt x="936993" y="211256"/>
                  </a:lnTo>
                  <a:lnTo>
                    <a:pt x="940476" y="210739"/>
                  </a:lnTo>
                  <a:lnTo>
                    <a:pt x="943959" y="210222"/>
                  </a:lnTo>
                  <a:lnTo>
                    <a:pt x="947443" y="212827"/>
                  </a:lnTo>
                  <a:lnTo>
                    <a:pt x="950926" y="212321"/>
                  </a:lnTo>
                  <a:lnTo>
                    <a:pt x="954409" y="211815"/>
                  </a:lnTo>
                  <a:lnTo>
                    <a:pt x="957892" y="211309"/>
                  </a:lnTo>
                  <a:lnTo>
                    <a:pt x="961376" y="210803"/>
                  </a:lnTo>
                  <a:lnTo>
                    <a:pt x="964859" y="210298"/>
                  </a:lnTo>
                  <a:lnTo>
                    <a:pt x="968342" y="209792"/>
                  </a:lnTo>
                  <a:lnTo>
                    <a:pt x="971825" y="209287"/>
                  </a:lnTo>
                  <a:lnTo>
                    <a:pt x="975309" y="208782"/>
                  </a:lnTo>
                  <a:lnTo>
                    <a:pt x="978792" y="209060"/>
                  </a:lnTo>
                  <a:lnTo>
                    <a:pt x="982275" y="208558"/>
                  </a:lnTo>
                  <a:lnTo>
                    <a:pt x="985758" y="208055"/>
                  </a:lnTo>
                  <a:lnTo>
                    <a:pt x="989242" y="207553"/>
                  </a:lnTo>
                  <a:lnTo>
                    <a:pt x="992725" y="207052"/>
                  </a:lnTo>
                  <a:lnTo>
                    <a:pt x="996208" y="206550"/>
                  </a:lnTo>
                  <a:lnTo>
                    <a:pt x="999691" y="206048"/>
                  </a:lnTo>
                  <a:lnTo>
                    <a:pt x="1003175" y="205547"/>
                  </a:lnTo>
                  <a:lnTo>
                    <a:pt x="1006658" y="205046"/>
                  </a:lnTo>
                  <a:lnTo>
                    <a:pt x="1010141" y="205144"/>
                  </a:lnTo>
                  <a:lnTo>
                    <a:pt x="1013624" y="204645"/>
                  </a:lnTo>
                  <a:lnTo>
                    <a:pt x="1017108" y="204146"/>
                  </a:lnTo>
                  <a:lnTo>
                    <a:pt x="1020591" y="203647"/>
                  </a:lnTo>
                  <a:lnTo>
                    <a:pt x="1024074" y="203148"/>
                  </a:lnTo>
                  <a:lnTo>
                    <a:pt x="1027557" y="202650"/>
                  </a:lnTo>
                  <a:lnTo>
                    <a:pt x="1031041" y="202152"/>
                  </a:lnTo>
                  <a:lnTo>
                    <a:pt x="1034524" y="201654"/>
                  </a:lnTo>
                  <a:lnTo>
                    <a:pt x="1038007" y="201156"/>
                  </a:lnTo>
                  <a:lnTo>
                    <a:pt x="1041490" y="206748"/>
                  </a:lnTo>
                  <a:lnTo>
                    <a:pt x="1044974" y="206268"/>
                  </a:lnTo>
                  <a:lnTo>
                    <a:pt x="1048457" y="205790"/>
                  </a:lnTo>
                  <a:lnTo>
                    <a:pt x="1051940" y="205311"/>
                  </a:lnTo>
                  <a:lnTo>
                    <a:pt x="1055423" y="204832"/>
                  </a:lnTo>
                  <a:lnTo>
                    <a:pt x="1058907" y="204353"/>
                  </a:lnTo>
                  <a:lnTo>
                    <a:pt x="1062390" y="203875"/>
                  </a:lnTo>
                  <a:lnTo>
                    <a:pt x="1065873" y="203397"/>
                  </a:lnTo>
                  <a:lnTo>
                    <a:pt x="1069356" y="202919"/>
                  </a:lnTo>
                  <a:lnTo>
                    <a:pt x="1072840" y="202634"/>
                  </a:lnTo>
                  <a:lnTo>
                    <a:pt x="1076323" y="202157"/>
                  </a:lnTo>
                  <a:lnTo>
                    <a:pt x="1079806" y="201680"/>
                  </a:lnTo>
                  <a:lnTo>
                    <a:pt x="1083289" y="201203"/>
                  </a:lnTo>
                  <a:lnTo>
                    <a:pt x="1086773" y="200726"/>
                  </a:lnTo>
                  <a:lnTo>
                    <a:pt x="1090256" y="200249"/>
                  </a:lnTo>
                  <a:lnTo>
                    <a:pt x="1093739" y="199773"/>
                  </a:lnTo>
                  <a:lnTo>
                    <a:pt x="1097222" y="199296"/>
                  </a:lnTo>
                  <a:lnTo>
                    <a:pt x="1100706" y="198820"/>
                  </a:lnTo>
                  <a:lnTo>
                    <a:pt x="1104189" y="198344"/>
                  </a:lnTo>
                  <a:lnTo>
                    <a:pt x="1107672" y="197868"/>
                  </a:lnTo>
                  <a:lnTo>
                    <a:pt x="1111155" y="197392"/>
                  </a:lnTo>
                  <a:lnTo>
                    <a:pt x="1114639" y="196916"/>
                  </a:lnTo>
                  <a:lnTo>
                    <a:pt x="1118122" y="196440"/>
                  </a:lnTo>
                  <a:lnTo>
                    <a:pt x="1121605" y="195965"/>
                  </a:lnTo>
                  <a:lnTo>
                    <a:pt x="1125088" y="195489"/>
                  </a:lnTo>
                  <a:lnTo>
                    <a:pt x="1128572" y="195014"/>
                  </a:lnTo>
                  <a:lnTo>
                    <a:pt x="1132055" y="194944"/>
                  </a:lnTo>
                  <a:lnTo>
                    <a:pt x="1135538" y="194470"/>
                  </a:lnTo>
                  <a:lnTo>
                    <a:pt x="1139021" y="193997"/>
                  </a:lnTo>
                  <a:lnTo>
                    <a:pt x="1142505" y="193523"/>
                  </a:lnTo>
                  <a:lnTo>
                    <a:pt x="1145988" y="193050"/>
                  </a:lnTo>
                  <a:lnTo>
                    <a:pt x="1149471" y="192576"/>
                  </a:lnTo>
                  <a:lnTo>
                    <a:pt x="1152954" y="192103"/>
                  </a:lnTo>
                  <a:lnTo>
                    <a:pt x="1156437" y="191630"/>
                  </a:lnTo>
                  <a:lnTo>
                    <a:pt x="1159921" y="191157"/>
                  </a:lnTo>
                  <a:lnTo>
                    <a:pt x="1163404" y="196290"/>
                  </a:lnTo>
                  <a:lnTo>
                    <a:pt x="1166887" y="195832"/>
                  </a:lnTo>
                  <a:lnTo>
                    <a:pt x="1170370" y="195375"/>
                  </a:lnTo>
                  <a:lnTo>
                    <a:pt x="1173854" y="194918"/>
                  </a:lnTo>
                  <a:lnTo>
                    <a:pt x="1177337" y="194461"/>
                  </a:lnTo>
                  <a:lnTo>
                    <a:pt x="1180820" y="194004"/>
                  </a:lnTo>
                  <a:lnTo>
                    <a:pt x="1184303" y="193547"/>
                  </a:lnTo>
                  <a:lnTo>
                    <a:pt x="1187787" y="193090"/>
                  </a:lnTo>
                  <a:lnTo>
                    <a:pt x="1191270" y="192634"/>
                  </a:lnTo>
                  <a:lnTo>
                    <a:pt x="1194753" y="195858"/>
                  </a:lnTo>
                  <a:lnTo>
                    <a:pt x="1198236" y="195411"/>
                  </a:lnTo>
                  <a:lnTo>
                    <a:pt x="1201720" y="194965"/>
                  </a:lnTo>
                  <a:lnTo>
                    <a:pt x="1205203" y="194518"/>
                  </a:lnTo>
                  <a:lnTo>
                    <a:pt x="1208686" y="194072"/>
                  </a:lnTo>
                  <a:lnTo>
                    <a:pt x="1212169" y="193626"/>
                  </a:lnTo>
                  <a:lnTo>
                    <a:pt x="1215653" y="193180"/>
                  </a:lnTo>
                  <a:lnTo>
                    <a:pt x="1219136" y="192734"/>
                  </a:lnTo>
                  <a:lnTo>
                    <a:pt x="1222619" y="199675"/>
                  </a:lnTo>
                  <a:lnTo>
                    <a:pt x="1226102" y="199248"/>
                  </a:lnTo>
                  <a:lnTo>
                    <a:pt x="1229586" y="198822"/>
                  </a:lnTo>
                  <a:lnTo>
                    <a:pt x="1233069" y="198396"/>
                  </a:lnTo>
                  <a:lnTo>
                    <a:pt x="1236552" y="197970"/>
                  </a:lnTo>
                  <a:lnTo>
                    <a:pt x="1240035" y="197544"/>
                  </a:lnTo>
                  <a:lnTo>
                    <a:pt x="1243519" y="197118"/>
                  </a:lnTo>
                  <a:lnTo>
                    <a:pt x="1247002" y="196692"/>
                  </a:lnTo>
                  <a:lnTo>
                    <a:pt x="1250485" y="196266"/>
                  </a:lnTo>
                  <a:lnTo>
                    <a:pt x="1253968" y="199715"/>
                  </a:lnTo>
                  <a:lnTo>
                    <a:pt x="1257452" y="199299"/>
                  </a:lnTo>
                  <a:lnTo>
                    <a:pt x="1260935" y="198883"/>
                  </a:lnTo>
                  <a:lnTo>
                    <a:pt x="1264418" y="198468"/>
                  </a:lnTo>
                  <a:lnTo>
                    <a:pt x="1267901" y="198052"/>
                  </a:lnTo>
                  <a:lnTo>
                    <a:pt x="1271385" y="197637"/>
                  </a:lnTo>
                  <a:lnTo>
                    <a:pt x="1274868" y="197222"/>
                  </a:lnTo>
                  <a:lnTo>
                    <a:pt x="1278351" y="196807"/>
                  </a:lnTo>
                  <a:lnTo>
                    <a:pt x="1281834" y="196392"/>
                  </a:lnTo>
                  <a:lnTo>
                    <a:pt x="1285318" y="200420"/>
                  </a:lnTo>
                  <a:lnTo>
                    <a:pt x="1288801" y="200016"/>
                  </a:lnTo>
                  <a:lnTo>
                    <a:pt x="1292284" y="199612"/>
                  </a:lnTo>
                  <a:lnTo>
                    <a:pt x="1295767" y="199209"/>
                  </a:lnTo>
                  <a:lnTo>
                    <a:pt x="1299251" y="198805"/>
                  </a:lnTo>
                  <a:lnTo>
                    <a:pt x="1302734" y="198401"/>
                  </a:lnTo>
                  <a:lnTo>
                    <a:pt x="1306217" y="197998"/>
                  </a:lnTo>
                  <a:lnTo>
                    <a:pt x="1309700" y="197595"/>
                  </a:lnTo>
                  <a:lnTo>
                    <a:pt x="1313184" y="197192"/>
                  </a:lnTo>
                  <a:lnTo>
                    <a:pt x="1316667" y="202520"/>
                  </a:lnTo>
                  <a:lnTo>
                    <a:pt x="1320150" y="202130"/>
                  </a:lnTo>
                  <a:lnTo>
                    <a:pt x="1323633" y="201741"/>
                  </a:lnTo>
                  <a:lnTo>
                    <a:pt x="1327117" y="201352"/>
                  </a:lnTo>
                  <a:lnTo>
                    <a:pt x="1330600" y="200963"/>
                  </a:lnTo>
                  <a:lnTo>
                    <a:pt x="1334083" y="200575"/>
                  </a:lnTo>
                  <a:lnTo>
                    <a:pt x="1337566" y="200186"/>
                  </a:lnTo>
                  <a:lnTo>
                    <a:pt x="1341050" y="199797"/>
                  </a:lnTo>
                  <a:lnTo>
                    <a:pt x="1344533" y="199409"/>
                  </a:lnTo>
                  <a:lnTo>
                    <a:pt x="1348016" y="199020"/>
                  </a:lnTo>
                  <a:lnTo>
                    <a:pt x="1351499" y="198632"/>
                  </a:lnTo>
                  <a:lnTo>
                    <a:pt x="1354983" y="198243"/>
                  </a:lnTo>
                  <a:lnTo>
                    <a:pt x="1358466" y="197855"/>
                  </a:lnTo>
                  <a:lnTo>
                    <a:pt x="1361949" y="197467"/>
                  </a:lnTo>
                  <a:lnTo>
                    <a:pt x="1365432" y="197079"/>
                  </a:lnTo>
                  <a:lnTo>
                    <a:pt x="1368916" y="196691"/>
                  </a:lnTo>
                  <a:lnTo>
                    <a:pt x="1372399" y="196303"/>
                  </a:lnTo>
                  <a:lnTo>
                    <a:pt x="1375882" y="198978"/>
                  </a:lnTo>
                  <a:lnTo>
                    <a:pt x="1379365" y="198597"/>
                  </a:lnTo>
                  <a:lnTo>
                    <a:pt x="1382849" y="198217"/>
                  </a:lnTo>
                  <a:lnTo>
                    <a:pt x="1386332" y="197837"/>
                  </a:lnTo>
                  <a:lnTo>
                    <a:pt x="1389815" y="197456"/>
                  </a:lnTo>
                  <a:lnTo>
                    <a:pt x="1393298" y="197076"/>
                  </a:lnTo>
                  <a:lnTo>
                    <a:pt x="1396782" y="196696"/>
                  </a:lnTo>
                  <a:lnTo>
                    <a:pt x="1400265" y="196316"/>
                  </a:lnTo>
                  <a:lnTo>
                    <a:pt x="1403748" y="195936"/>
                  </a:lnTo>
                  <a:lnTo>
                    <a:pt x="1407231" y="196836"/>
                  </a:lnTo>
                  <a:lnTo>
                    <a:pt x="1410715" y="196460"/>
                  </a:lnTo>
                  <a:lnTo>
                    <a:pt x="1414198" y="196083"/>
                  </a:lnTo>
                  <a:lnTo>
                    <a:pt x="1417681" y="195706"/>
                  </a:lnTo>
                  <a:lnTo>
                    <a:pt x="1421164" y="195329"/>
                  </a:lnTo>
                  <a:lnTo>
                    <a:pt x="1424648" y="194953"/>
                  </a:lnTo>
                  <a:lnTo>
                    <a:pt x="1428131" y="194576"/>
                  </a:lnTo>
                  <a:lnTo>
                    <a:pt x="1431614" y="194200"/>
                  </a:lnTo>
                  <a:lnTo>
                    <a:pt x="1435097" y="193823"/>
                  </a:lnTo>
                  <a:lnTo>
                    <a:pt x="1438580" y="201896"/>
                  </a:lnTo>
                  <a:lnTo>
                    <a:pt x="1442064" y="201539"/>
                  </a:lnTo>
                  <a:lnTo>
                    <a:pt x="1445547" y="201181"/>
                  </a:lnTo>
                  <a:lnTo>
                    <a:pt x="1449030" y="200824"/>
                  </a:lnTo>
                  <a:lnTo>
                    <a:pt x="1452513" y="200466"/>
                  </a:lnTo>
                  <a:lnTo>
                    <a:pt x="1455997" y="200109"/>
                  </a:lnTo>
                  <a:lnTo>
                    <a:pt x="1459480" y="199752"/>
                  </a:lnTo>
                  <a:lnTo>
                    <a:pt x="1462963" y="199395"/>
                  </a:lnTo>
                  <a:lnTo>
                    <a:pt x="1466446" y="199038"/>
                  </a:lnTo>
                  <a:lnTo>
                    <a:pt x="1469930" y="200733"/>
                  </a:lnTo>
                  <a:lnTo>
                    <a:pt x="1473413" y="200381"/>
                  </a:lnTo>
                  <a:lnTo>
                    <a:pt x="1476896" y="200029"/>
                  </a:lnTo>
                  <a:lnTo>
                    <a:pt x="1480379" y="199676"/>
                  </a:lnTo>
                  <a:lnTo>
                    <a:pt x="1483863" y="199324"/>
                  </a:lnTo>
                  <a:lnTo>
                    <a:pt x="1487346" y="198972"/>
                  </a:lnTo>
                  <a:lnTo>
                    <a:pt x="1490829" y="198620"/>
                  </a:lnTo>
                  <a:lnTo>
                    <a:pt x="1494312" y="198268"/>
                  </a:lnTo>
                  <a:lnTo>
                    <a:pt x="1497796" y="197916"/>
                  </a:lnTo>
                  <a:lnTo>
                    <a:pt x="1501279" y="197564"/>
                  </a:lnTo>
                  <a:lnTo>
                    <a:pt x="1504762" y="197212"/>
                  </a:lnTo>
                  <a:lnTo>
                    <a:pt x="1508245" y="196860"/>
                  </a:lnTo>
                  <a:lnTo>
                    <a:pt x="1511729" y="196509"/>
                  </a:lnTo>
                  <a:lnTo>
                    <a:pt x="1515212" y="196157"/>
                  </a:lnTo>
                  <a:lnTo>
                    <a:pt x="1518695" y="195806"/>
                  </a:lnTo>
                  <a:lnTo>
                    <a:pt x="1522178" y="195454"/>
                  </a:lnTo>
                  <a:lnTo>
                    <a:pt x="1525662" y="195103"/>
                  </a:lnTo>
                  <a:lnTo>
                    <a:pt x="1529145" y="197116"/>
                  </a:lnTo>
                  <a:lnTo>
                    <a:pt x="1532628" y="196770"/>
                  </a:lnTo>
                  <a:lnTo>
                    <a:pt x="1536111" y="196424"/>
                  </a:lnTo>
                  <a:lnTo>
                    <a:pt x="1539595" y="196078"/>
                  </a:lnTo>
                  <a:lnTo>
                    <a:pt x="1543078" y="195732"/>
                  </a:lnTo>
                  <a:lnTo>
                    <a:pt x="1546561" y="195385"/>
                  </a:lnTo>
                  <a:lnTo>
                    <a:pt x="1550044" y="195040"/>
                  </a:lnTo>
                  <a:lnTo>
                    <a:pt x="1553528" y="194694"/>
                  </a:lnTo>
                  <a:lnTo>
                    <a:pt x="1557011" y="194348"/>
                  </a:lnTo>
                  <a:lnTo>
                    <a:pt x="1560494" y="197911"/>
                  </a:lnTo>
                  <a:lnTo>
                    <a:pt x="1563977" y="197573"/>
                  </a:lnTo>
                  <a:lnTo>
                    <a:pt x="1567461" y="197236"/>
                  </a:lnTo>
                  <a:lnTo>
                    <a:pt x="1570944" y="196898"/>
                  </a:lnTo>
                  <a:lnTo>
                    <a:pt x="1574427" y="196561"/>
                  </a:lnTo>
                  <a:lnTo>
                    <a:pt x="1577910" y="196223"/>
                  </a:lnTo>
                  <a:lnTo>
                    <a:pt x="1581394" y="195886"/>
                  </a:lnTo>
                  <a:lnTo>
                    <a:pt x="1584877" y="195548"/>
                  </a:lnTo>
                  <a:lnTo>
                    <a:pt x="1588360" y="195211"/>
                  </a:lnTo>
                  <a:lnTo>
                    <a:pt x="1591843" y="195590"/>
                  </a:lnTo>
                  <a:lnTo>
                    <a:pt x="1595327" y="195254"/>
                  </a:lnTo>
                  <a:lnTo>
                    <a:pt x="1598810" y="194919"/>
                  </a:lnTo>
                  <a:lnTo>
                    <a:pt x="1602293" y="194583"/>
                  </a:lnTo>
                  <a:lnTo>
                    <a:pt x="1605776" y="194248"/>
                  </a:lnTo>
                  <a:lnTo>
                    <a:pt x="1609260" y="193912"/>
                  </a:lnTo>
                  <a:lnTo>
                    <a:pt x="1612743" y="193577"/>
                  </a:lnTo>
                  <a:lnTo>
                    <a:pt x="1616226" y="193241"/>
                  </a:lnTo>
                  <a:lnTo>
                    <a:pt x="1619709" y="199576"/>
                  </a:lnTo>
                  <a:lnTo>
                    <a:pt x="1623193" y="199254"/>
                  </a:lnTo>
                  <a:lnTo>
                    <a:pt x="1626676" y="198932"/>
                  </a:lnTo>
                  <a:lnTo>
                    <a:pt x="1630159" y="198610"/>
                  </a:lnTo>
                  <a:lnTo>
                    <a:pt x="1633642" y="198288"/>
                  </a:lnTo>
                  <a:lnTo>
                    <a:pt x="1637126" y="197966"/>
                  </a:lnTo>
                  <a:lnTo>
                    <a:pt x="1640609" y="197644"/>
                  </a:lnTo>
                  <a:lnTo>
                    <a:pt x="1644092" y="197322"/>
                  </a:lnTo>
                  <a:lnTo>
                    <a:pt x="1647575" y="197000"/>
                  </a:lnTo>
                  <a:lnTo>
                    <a:pt x="1651059" y="198555"/>
                  </a:lnTo>
                  <a:lnTo>
                    <a:pt x="1654542" y="198237"/>
                  </a:lnTo>
                  <a:lnTo>
                    <a:pt x="1658025" y="197919"/>
                  </a:lnTo>
                  <a:lnTo>
                    <a:pt x="1661508" y="197602"/>
                  </a:lnTo>
                  <a:lnTo>
                    <a:pt x="1664992" y="197284"/>
                  </a:lnTo>
                  <a:lnTo>
                    <a:pt x="1668475" y="196966"/>
                  </a:lnTo>
                  <a:lnTo>
                    <a:pt x="1671958" y="196648"/>
                  </a:lnTo>
                  <a:lnTo>
                    <a:pt x="1675441" y="196331"/>
                  </a:lnTo>
                  <a:lnTo>
                    <a:pt x="1678925" y="196013"/>
                  </a:lnTo>
                  <a:lnTo>
                    <a:pt x="1682408" y="196766"/>
                  </a:lnTo>
                  <a:lnTo>
                    <a:pt x="1685891" y="196451"/>
                  </a:lnTo>
                  <a:lnTo>
                    <a:pt x="1689374" y="196136"/>
                  </a:lnTo>
                  <a:lnTo>
                    <a:pt x="1692858" y="195820"/>
                  </a:lnTo>
                  <a:lnTo>
                    <a:pt x="1696341" y="195505"/>
                  </a:lnTo>
                  <a:lnTo>
                    <a:pt x="1699824" y="195190"/>
                  </a:lnTo>
                  <a:lnTo>
                    <a:pt x="1703307" y="194875"/>
                  </a:lnTo>
                  <a:lnTo>
                    <a:pt x="1706791" y="194560"/>
                  </a:lnTo>
                  <a:lnTo>
                    <a:pt x="1710274" y="194245"/>
                  </a:lnTo>
                  <a:lnTo>
                    <a:pt x="1713757" y="194469"/>
                  </a:lnTo>
                  <a:lnTo>
                    <a:pt x="1717240" y="194155"/>
                  </a:lnTo>
                  <a:lnTo>
                    <a:pt x="1720723" y="193841"/>
                  </a:lnTo>
                  <a:lnTo>
                    <a:pt x="1724207" y="193527"/>
                  </a:lnTo>
                  <a:lnTo>
                    <a:pt x="1727690" y="193213"/>
                  </a:lnTo>
                  <a:lnTo>
                    <a:pt x="1731173" y="192900"/>
                  </a:lnTo>
                  <a:lnTo>
                    <a:pt x="1734656" y="192586"/>
                  </a:lnTo>
                  <a:lnTo>
                    <a:pt x="1738140" y="192273"/>
                  </a:lnTo>
                  <a:lnTo>
                    <a:pt x="1741623" y="191959"/>
                  </a:lnTo>
                  <a:lnTo>
                    <a:pt x="1741623" y="192095"/>
                  </a:lnTo>
                  <a:lnTo>
                    <a:pt x="1745106" y="191782"/>
                  </a:lnTo>
                  <a:lnTo>
                    <a:pt x="1748589" y="191469"/>
                  </a:lnTo>
                  <a:lnTo>
                    <a:pt x="1752073" y="191156"/>
                  </a:lnTo>
                  <a:lnTo>
                    <a:pt x="1755556" y="190843"/>
                  </a:lnTo>
                  <a:lnTo>
                    <a:pt x="1759039" y="190530"/>
                  </a:lnTo>
                  <a:lnTo>
                    <a:pt x="1762522" y="190217"/>
                  </a:lnTo>
                  <a:lnTo>
                    <a:pt x="1766006" y="189904"/>
                  </a:lnTo>
                  <a:lnTo>
                    <a:pt x="1769489" y="189592"/>
                  </a:lnTo>
                  <a:lnTo>
                    <a:pt x="1772972" y="189830"/>
                  </a:lnTo>
                  <a:lnTo>
                    <a:pt x="1776455" y="189518"/>
                  </a:lnTo>
                  <a:lnTo>
                    <a:pt x="1779939" y="189207"/>
                  </a:lnTo>
                  <a:lnTo>
                    <a:pt x="1783422" y="188895"/>
                  </a:lnTo>
                  <a:lnTo>
                    <a:pt x="1786905" y="188584"/>
                  </a:lnTo>
                  <a:lnTo>
                    <a:pt x="1790388" y="188272"/>
                  </a:lnTo>
                  <a:lnTo>
                    <a:pt x="1793872" y="187961"/>
                  </a:lnTo>
                  <a:lnTo>
                    <a:pt x="1797355" y="187650"/>
                  </a:lnTo>
                  <a:lnTo>
                    <a:pt x="1800838" y="187338"/>
                  </a:lnTo>
                  <a:lnTo>
                    <a:pt x="1804321" y="189503"/>
                  </a:lnTo>
                  <a:lnTo>
                    <a:pt x="1807805" y="189196"/>
                  </a:lnTo>
                  <a:lnTo>
                    <a:pt x="1811288" y="188889"/>
                  </a:lnTo>
                  <a:lnTo>
                    <a:pt x="1814771" y="188582"/>
                  </a:lnTo>
                  <a:lnTo>
                    <a:pt x="1818254" y="188276"/>
                  </a:lnTo>
                  <a:lnTo>
                    <a:pt x="1821738" y="187969"/>
                  </a:lnTo>
                  <a:lnTo>
                    <a:pt x="1825221" y="187662"/>
                  </a:lnTo>
                  <a:lnTo>
                    <a:pt x="1828704" y="187356"/>
                  </a:lnTo>
                  <a:lnTo>
                    <a:pt x="1832187" y="187050"/>
                  </a:lnTo>
                  <a:lnTo>
                    <a:pt x="1835671" y="187837"/>
                  </a:lnTo>
                  <a:lnTo>
                    <a:pt x="1839154" y="187533"/>
                  </a:lnTo>
                  <a:lnTo>
                    <a:pt x="1842637" y="187228"/>
                  </a:lnTo>
                  <a:lnTo>
                    <a:pt x="1846120" y="186924"/>
                  </a:lnTo>
                  <a:lnTo>
                    <a:pt x="1849604" y="186620"/>
                  </a:lnTo>
                  <a:lnTo>
                    <a:pt x="1853087" y="186315"/>
                  </a:lnTo>
                  <a:lnTo>
                    <a:pt x="1856570" y="186011"/>
                  </a:lnTo>
                  <a:lnTo>
                    <a:pt x="1860053" y="185707"/>
                  </a:lnTo>
                  <a:lnTo>
                    <a:pt x="1863537" y="185403"/>
                  </a:lnTo>
                  <a:lnTo>
                    <a:pt x="1867020" y="185099"/>
                  </a:lnTo>
                  <a:lnTo>
                    <a:pt x="1870503" y="184795"/>
                  </a:lnTo>
                  <a:lnTo>
                    <a:pt x="1873986" y="184491"/>
                  </a:lnTo>
                  <a:lnTo>
                    <a:pt x="1877470" y="184188"/>
                  </a:lnTo>
                  <a:lnTo>
                    <a:pt x="1880953" y="183884"/>
                  </a:lnTo>
                  <a:lnTo>
                    <a:pt x="1884436" y="183580"/>
                  </a:lnTo>
                  <a:lnTo>
                    <a:pt x="1887919" y="183276"/>
                  </a:lnTo>
                  <a:lnTo>
                    <a:pt x="1891403" y="182973"/>
                  </a:lnTo>
                  <a:lnTo>
                    <a:pt x="1894886" y="194645"/>
                  </a:lnTo>
                  <a:lnTo>
                    <a:pt x="1898369" y="194362"/>
                  </a:lnTo>
                  <a:lnTo>
                    <a:pt x="1901852" y="194078"/>
                  </a:lnTo>
                  <a:lnTo>
                    <a:pt x="1905336" y="193795"/>
                  </a:lnTo>
                  <a:lnTo>
                    <a:pt x="1908819" y="193511"/>
                  </a:lnTo>
                  <a:lnTo>
                    <a:pt x="1912302" y="193228"/>
                  </a:lnTo>
                  <a:lnTo>
                    <a:pt x="1915785" y="192944"/>
                  </a:lnTo>
                  <a:lnTo>
                    <a:pt x="1919269" y="192661"/>
                  </a:lnTo>
                  <a:lnTo>
                    <a:pt x="1922752" y="192378"/>
                  </a:lnTo>
                  <a:lnTo>
                    <a:pt x="1926235" y="194876"/>
                  </a:lnTo>
                  <a:lnTo>
                    <a:pt x="1929718" y="194598"/>
                  </a:lnTo>
                  <a:lnTo>
                    <a:pt x="1933202" y="194319"/>
                  </a:lnTo>
                  <a:lnTo>
                    <a:pt x="1936685" y="194040"/>
                  </a:lnTo>
                  <a:lnTo>
                    <a:pt x="1940168" y="193762"/>
                  </a:lnTo>
                  <a:lnTo>
                    <a:pt x="1943651" y="193484"/>
                  </a:lnTo>
                  <a:lnTo>
                    <a:pt x="1947135" y="193205"/>
                  </a:lnTo>
                  <a:lnTo>
                    <a:pt x="1950618" y="192927"/>
                  </a:lnTo>
                  <a:lnTo>
                    <a:pt x="1954101" y="192649"/>
                  </a:lnTo>
                  <a:lnTo>
                    <a:pt x="1957584" y="195796"/>
                  </a:lnTo>
                  <a:lnTo>
                    <a:pt x="1961068" y="195523"/>
                  </a:lnTo>
                  <a:lnTo>
                    <a:pt x="1964551" y="195251"/>
                  </a:lnTo>
                  <a:lnTo>
                    <a:pt x="1968034" y="194978"/>
                  </a:lnTo>
                  <a:lnTo>
                    <a:pt x="1971517" y="194706"/>
                  </a:lnTo>
                  <a:lnTo>
                    <a:pt x="1975001" y="194433"/>
                  </a:lnTo>
                  <a:lnTo>
                    <a:pt x="1978484" y="194161"/>
                  </a:lnTo>
                  <a:lnTo>
                    <a:pt x="1981967" y="193888"/>
                  </a:lnTo>
                  <a:lnTo>
                    <a:pt x="1985450" y="193616"/>
                  </a:lnTo>
                  <a:lnTo>
                    <a:pt x="1988934" y="194277"/>
                  </a:lnTo>
                  <a:lnTo>
                    <a:pt x="1992417" y="194006"/>
                  </a:lnTo>
                  <a:lnTo>
                    <a:pt x="1995900" y="193736"/>
                  </a:lnTo>
                  <a:lnTo>
                    <a:pt x="1999383" y="193465"/>
                  </a:lnTo>
                  <a:lnTo>
                    <a:pt x="2002867" y="193194"/>
                  </a:lnTo>
                  <a:lnTo>
                    <a:pt x="2006350" y="192924"/>
                  </a:lnTo>
                  <a:lnTo>
                    <a:pt x="2009833" y="192653"/>
                  </a:lnTo>
                  <a:lnTo>
                    <a:pt x="2013316" y="192382"/>
                  </a:lnTo>
                  <a:lnTo>
                    <a:pt x="2016799" y="192814"/>
                  </a:lnTo>
                  <a:lnTo>
                    <a:pt x="2020283" y="192545"/>
                  </a:lnTo>
                  <a:lnTo>
                    <a:pt x="2023766" y="192275"/>
                  </a:lnTo>
                  <a:lnTo>
                    <a:pt x="2027249" y="192006"/>
                  </a:lnTo>
                  <a:lnTo>
                    <a:pt x="2030732" y="191737"/>
                  </a:lnTo>
                  <a:lnTo>
                    <a:pt x="2034216" y="191468"/>
                  </a:lnTo>
                  <a:lnTo>
                    <a:pt x="2037699" y="191199"/>
                  </a:lnTo>
                  <a:lnTo>
                    <a:pt x="2041182" y="190929"/>
                  </a:lnTo>
                  <a:lnTo>
                    <a:pt x="2044665" y="190660"/>
                  </a:lnTo>
                  <a:lnTo>
                    <a:pt x="2048149" y="193178"/>
                  </a:lnTo>
                  <a:lnTo>
                    <a:pt x="2051632" y="192914"/>
                  </a:lnTo>
                  <a:lnTo>
                    <a:pt x="2055115" y="192649"/>
                  </a:lnTo>
                  <a:lnTo>
                    <a:pt x="2058598" y="192385"/>
                  </a:lnTo>
                  <a:lnTo>
                    <a:pt x="2062082" y="192120"/>
                  </a:lnTo>
                  <a:lnTo>
                    <a:pt x="2065565" y="191856"/>
                  </a:lnTo>
                  <a:lnTo>
                    <a:pt x="2069048" y="191591"/>
                  </a:lnTo>
                  <a:lnTo>
                    <a:pt x="2072531" y="191327"/>
                  </a:lnTo>
                  <a:lnTo>
                    <a:pt x="2076015" y="191063"/>
                  </a:lnTo>
                  <a:lnTo>
                    <a:pt x="2079498" y="195412"/>
                  </a:lnTo>
                  <a:lnTo>
                    <a:pt x="2082981" y="195155"/>
                  </a:lnTo>
                  <a:lnTo>
                    <a:pt x="2086464" y="194898"/>
                  </a:lnTo>
                  <a:lnTo>
                    <a:pt x="2089948" y="194640"/>
                  </a:lnTo>
                  <a:lnTo>
                    <a:pt x="2093431" y="194383"/>
                  </a:lnTo>
                  <a:lnTo>
                    <a:pt x="2096914" y="194126"/>
                  </a:lnTo>
                  <a:lnTo>
                    <a:pt x="2100397" y="193869"/>
                  </a:lnTo>
                  <a:lnTo>
                    <a:pt x="2103881" y="193612"/>
                  </a:lnTo>
                  <a:lnTo>
                    <a:pt x="2107364" y="193355"/>
                  </a:lnTo>
                  <a:lnTo>
                    <a:pt x="2110847" y="196145"/>
                  </a:lnTo>
                  <a:lnTo>
                    <a:pt x="2114330" y="195893"/>
                  </a:lnTo>
                  <a:lnTo>
                    <a:pt x="2117814" y="195641"/>
                  </a:lnTo>
                  <a:lnTo>
                    <a:pt x="2121297" y="195388"/>
                  </a:lnTo>
                  <a:lnTo>
                    <a:pt x="2124780" y="195136"/>
                  </a:lnTo>
                  <a:lnTo>
                    <a:pt x="2128263" y="194884"/>
                  </a:lnTo>
                  <a:lnTo>
                    <a:pt x="2131747" y="194632"/>
                  </a:lnTo>
                  <a:lnTo>
                    <a:pt x="2135230" y="194380"/>
                  </a:lnTo>
                  <a:lnTo>
                    <a:pt x="2138713" y="194128"/>
                  </a:lnTo>
                  <a:lnTo>
                    <a:pt x="2142196" y="194844"/>
                  </a:lnTo>
                  <a:lnTo>
                    <a:pt x="2145680" y="194593"/>
                  </a:lnTo>
                  <a:lnTo>
                    <a:pt x="2149163" y="194343"/>
                  </a:lnTo>
                  <a:lnTo>
                    <a:pt x="2152646" y="194092"/>
                  </a:lnTo>
                  <a:lnTo>
                    <a:pt x="2156129" y="193842"/>
                  </a:lnTo>
                  <a:lnTo>
                    <a:pt x="2159613" y="193591"/>
                  </a:lnTo>
                  <a:lnTo>
                    <a:pt x="2163096" y="193341"/>
                  </a:lnTo>
                  <a:lnTo>
                    <a:pt x="2166579" y="193091"/>
                  </a:lnTo>
                  <a:lnTo>
                    <a:pt x="2170062" y="194448"/>
                  </a:lnTo>
                  <a:lnTo>
                    <a:pt x="2173546" y="194200"/>
                  </a:lnTo>
                  <a:lnTo>
                    <a:pt x="2177029" y="193952"/>
                  </a:lnTo>
                  <a:lnTo>
                    <a:pt x="2180512" y="193704"/>
                  </a:lnTo>
                  <a:lnTo>
                    <a:pt x="2183995" y="193456"/>
                  </a:lnTo>
                  <a:lnTo>
                    <a:pt x="2187479" y="193208"/>
                  </a:lnTo>
                  <a:lnTo>
                    <a:pt x="2190962" y="192961"/>
                  </a:lnTo>
                  <a:lnTo>
                    <a:pt x="2194445" y="192713"/>
                  </a:lnTo>
                  <a:lnTo>
                    <a:pt x="2197928" y="192465"/>
                  </a:lnTo>
                  <a:lnTo>
                    <a:pt x="2201412" y="197723"/>
                  </a:lnTo>
                  <a:lnTo>
                    <a:pt x="2204895" y="197483"/>
                  </a:lnTo>
                  <a:lnTo>
                    <a:pt x="2208378" y="197244"/>
                  </a:lnTo>
                  <a:lnTo>
                    <a:pt x="2211861" y="197004"/>
                  </a:lnTo>
                  <a:lnTo>
                    <a:pt x="2215345" y="196765"/>
                  </a:lnTo>
                  <a:lnTo>
                    <a:pt x="2218828" y="196525"/>
                  </a:lnTo>
                  <a:lnTo>
                    <a:pt x="2222311" y="196285"/>
                  </a:lnTo>
                  <a:lnTo>
                    <a:pt x="2225794" y="196046"/>
                  </a:lnTo>
                  <a:lnTo>
                    <a:pt x="2229278" y="195806"/>
                  </a:lnTo>
                  <a:lnTo>
                    <a:pt x="2232761" y="196175"/>
                  </a:lnTo>
                  <a:lnTo>
                    <a:pt x="2236244" y="195936"/>
                  </a:lnTo>
                  <a:lnTo>
                    <a:pt x="2239727" y="195698"/>
                  </a:lnTo>
                  <a:lnTo>
                    <a:pt x="2243211" y="195459"/>
                  </a:lnTo>
                  <a:lnTo>
                    <a:pt x="2246694" y="195221"/>
                  </a:lnTo>
                  <a:lnTo>
                    <a:pt x="2250177" y="194983"/>
                  </a:lnTo>
                  <a:lnTo>
                    <a:pt x="2253660" y="194744"/>
                  </a:lnTo>
                  <a:lnTo>
                    <a:pt x="2257144" y="194506"/>
                  </a:lnTo>
                  <a:lnTo>
                    <a:pt x="2260627" y="194268"/>
                  </a:lnTo>
                  <a:lnTo>
                    <a:pt x="2264110" y="195247"/>
                  </a:lnTo>
                  <a:lnTo>
                    <a:pt x="2267593" y="195010"/>
                  </a:lnTo>
                  <a:lnTo>
                    <a:pt x="2271077" y="194774"/>
                  </a:lnTo>
                  <a:lnTo>
                    <a:pt x="2274560" y="194537"/>
                  </a:lnTo>
                  <a:lnTo>
                    <a:pt x="2278043" y="194301"/>
                  </a:lnTo>
                  <a:lnTo>
                    <a:pt x="2281526" y="194065"/>
                  </a:lnTo>
                  <a:lnTo>
                    <a:pt x="2285010" y="193828"/>
                  </a:lnTo>
                  <a:lnTo>
                    <a:pt x="2288493" y="193592"/>
                  </a:lnTo>
                  <a:lnTo>
                    <a:pt x="2291976" y="195862"/>
                  </a:lnTo>
                  <a:lnTo>
                    <a:pt x="2295459" y="195629"/>
                  </a:lnTo>
                  <a:lnTo>
                    <a:pt x="2298942" y="195396"/>
                  </a:lnTo>
                  <a:lnTo>
                    <a:pt x="2302426" y="195163"/>
                  </a:lnTo>
                  <a:lnTo>
                    <a:pt x="2305909" y="194931"/>
                  </a:lnTo>
                  <a:lnTo>
                    <a:pt x="2309392" y="194698"/>
                  </a:lnTo>
                  <a:lnTo>
                    <a:pt x="2312875" y="194465"/>
                  </a:lnTo>
                  <a:lnTo>
                    <a:pt x="2316359" y="194233"/>
                  </a:lnTo>
                  <a:lnTo>
                    <a:pt x="2319842" y="194000"/>
                  </a:lnTo>
                  <a:lnTo>
                    <a:pt x="2323325" y="194563"/>
                  </a:lnTo>
                  <a:lnTo>
                    <a:pt x="2326808" y="194332"/>
                  </a:lnTo>
                  <a:lnTo>
                    <a:pt x="2330292" y="194100"/>
                  </a:lnTo>
                  <a:lnTo>
                    <a:pt x="2333775" y="193869"/>
                  </a:lnTo>
                  <a:lnTo>
                    <a:pt x="2337258" y="193638"/>
                  </a:lnTo>
                  <a:lnTo>
                    <a:pt x="2340741" y="193407"/>
                  </a:lnTo>
                  <a:lnTo>
                    <a:pt x="2344225" y="193175"/>
                  </a:lnTo>
                  <a:lnTo>
                    <a:pt x="2347708" y="192944"/>
                  </a:lnTo>
                  <a:lnTo>
                    <a:pt x="2351191" y="192713"/>
                  </a:lnTo>
                  <a:lnTo>
                    <a:pt x="2354674" y="199573"/>
                  </a:lnTo>
                  <a:lnTo>
                    <a:pt x="2358158" y="199352"/>
                  </a:lnTo>
                  <a:lnTo>
                    <a:pt x="2361641" y="199130"/>
                  </a:lnTo>
                  <a:lnTo>
                    <a:pt x="2365124" y="198908"/>
                  </a:lnTo>
                  <a:lnTo>
                    <a:pt x="2368607" y="198687"/>
                  </a:lnTo>
                  <a:lnTo>
                    <a:pt x="2372091" y="198465"/>
                  </a:lnTo>
                  <a:lnTo>
                    <a:pt x="2375574" y="198244"/>
                  </a:lnTo>
                  <a:lnTo>
                    <a:pt x="2379057" y="198023"/>
                  </a:lnTo>
                  <a:lnTo>
                    <a:pt x="2382540" y="197801"/>
                  </a:lnTo>
                  <a:lnTo>
                    <a:pt x="2386024" y="198777"/>
                  </a:lnTo>
                  <a:lnTo>
                    <a:pt x="2389507" y="198557"/>
                  </a:lnTo>
                  <a:lnTo>
                    <a:pt x="2392990" y="198338"/>
                  </a:lnTo>
                  <a:lnTo>
                    <a:pt x="2396473" y="198118"/>
                  </a:lnTo>
                  <a:lnTo>
                    <a:pt x="2399957" y="197898"/>
                  </a:lnTo>
                  <a:lnTo>
                    <a:pt x="2403440" y="197679"/>
                  </a:lnTo>
                  <a:lnTo>
                    <a:pt x="2406923" y="197459"/>
                  </a:lnTo>
                  <a:lnTo>
                    <a:pt x="2410406" y="197239"/>
                  </a:lnTo>
                  <a:lnTo>
                    <a:pt x="2413890" y="198484"/>
                  </a:lnTo>
                  <a:lnTo>
                    <a:pt x="2417373" y="198267"/>
                  </a:lnTo>
                  <a:lnTo>
                    <a:pt x="2420856" y="198049"/>
                  </a:lnTo>
                  <a:lnTo>
                    <a:pt x="2424339" y="197831"/>
                  </a:lnTo>
                  <a:lnTo>
                    <a:pt x="2427823" y="197614"/>
                  </a:lnTo>
                  <a:lnTo>
                    <a:pt x="2431306" y="197396"/>
                  </a:lnTo>
                  <a:lnTo>
                    <a:pt x="2434789" y="197179"/>
                  </a:lnTo>
                  <a:lnTo>
                    <a:pt x="2438272" y="196962"/>
                  </a:lnTo>
                  <a:lnTo>
                    <a:pt x="2441756" y="196744"/>
                  </a:lnTo>
                  <a:lnTo>
                    <a:pt x="2445239" y="198251"/>
                  </a:lnTo>
                  <a:lnTo>
                    <a:pt x="2448722" y="198036"/>
                  </a:lnTo>
                  <a:lnTo>
                    <a:pt x="2452205" y="197821"/>
                  </a:lnTo>
                  <a:lnTo>
                    <a:pt x="2455689" y="197606"/>
                  </a:lnTo>
                  <a:lnTo>
                    <a:pt x="2459172" y="197391"/>
                  </a:lnTo>
                  <a:lnTo>
                    <a:pt x="2462655" y="197176"/>
                  </a:lnTo>
                  <a:lnTo>
                    <a:pt x="2466138" y="196961"/>
                  </a:lnTo>
                  <a:lnTo>
                    <a:pt x="2469622" y="196746"/>
                  </a:lnTo>
                  <a:lnTo>
                    <a:pt x="2473105" y="196531"/>
                  </a:lnTo>
                  <a:lnTo>
                    <a:pt x="2476588" y="197309"/>
                  </a:lnTo>
                  <a:lnTo>
                    <a:pt x="2480071" y="197096"/>
                  </a:lnTo>
                  <a:lnTo>
                    <a:pt x="2483555" y="196882"/>
                  </a:lnTo>
                  <a:lnTo>
                    <a:pt x="2487038" y="196669"/>
                  </a:lnTo>
                  <a:lnTo>
                    <a:pt x="2490521" y="196455"/>
                  </a:lnTo>
                  <a:lnTo>
                    <a:pt x="2494004" y="196242"/>
                  </a:lnTo>
                  <a:lnTo>
                    <a:pt x="2497488" y="196028"/>
                  </a:lnTo>
                  <a:lnTo>
                    <a:pt x="2500971" y="195815"/>
                  </a:lnTo>
                  <a:lnTo>
                    <a:pt x="2504454" y="195601"/>
                  </a:lnTo>
                  <a:lnTo>
                    <a:pt x="2507937" y="197537"/>
                  </a:lnTo>
                  <a:lnTo>
                    <a:pt x="2511421" y="197326"/>
                  </a:lnTo>
                  <a:lnTo>
                    <a:pt x="2514904" y="197115"/>
                  </a:lnTo>
                  <a:lnTo>
                    <a:pt x="2518387" y="196905"/>
                  </a:lnTo>
                  <a:lnTo>
                    <a:pt x="2521870" y="196694"/>
                  </a:lnTo>
                  <a:lnTo>
                    <a:pt x="2525354" y="196484"/>
                  </a:lnTo>
                  <a:lnTo>
                    <a:pt x="2528837" y="196273"/>
                  </a:lnTo>
                  <a:lnTo>
                    <a:pt x="2532320" y="196063"/>
                  </a:lnTo>
                  <a:lnTo>
                    <a:pt x="2535803" y="195852"/>
                  </a:lnTo>
                  <a:lnTo>
                    <a:pt x="2539287" y="200913"/>
                  </a:lnTo>
                  <a:lnTo>
                    <a:pt x="2542770" y="200709"/>
                  </a:lnTo>
                  <a:lnTo>
                    <a:pt x="2546253" y="200505"/>
                  </a:lnTo>
                  <a:lnTo>
                    <a:pt x="2549736" y="200301"/>
                  </a:lnTo>
                  <a:lnTo>
                    <a:pt x="2553220" y="200097"/>
                  </a:lnTo>
                  <a:lnTo>
                    <a:pt x="2556703" y="199894"/>
                  </a:lnTo>
                  <a:lnTo>
                    <a:pt x="2560186" y="199690"/>
                  </a:lnTo>
                  <a:lnTo>
                    <a:pt x="2563669" y="199486"/>
                  </a:lnTo>
                  <a:lnTo>
                    <a:pt x="2567153" y="202588"/>
                  </a:lnTo>
                  <a:lnTo>
                    <a:pt x="2570636" y="202389"/>
                  </a:lnTo>
                  <a:lnTo>
                    <a:pt x="2574119" y="202189"/>
                  </a:lnTo>
                  <a:lnTo>
                    <a:pt x="2577602" y="201990"/>
                  </a:lnTo>
                  <a:lnTo>
                    <a:pt x="2581085" y="201790"/>
                  </a:lnTo>
                  <a:lnTo>
                    <a:pt x="2584569" y="201591"/>
                  </a:lnTo>
                  <a:lnTo>
                    <a:pt x="2588052" y="201391"/>
                  </a:lnTo>
                  <a:lnTo>
                    <a:pt x="2591535" y="201192"/>
                  </a:lnTo>
                  <a:lnTo>
                    <a:pt x="2595018" y="200992"/>
                  </a:lnTo>
                  <a:lnTo>
                    <a:pt x="2598502" y="201282"/>
                  </a:lnTo>
                  <a:lnTo>
                    <a:pt x="2601985" y="201084"/>
                  </a:lnTo>
                  <a:lnTo>
                    <a:pt x="2605468" y="200885"/>
                  </a:lnTo>
                  <a:lnTo>
                    <a:pt x="2608951" y="200686"/>
                  </a:lnTo>
                  <a:lnTo>
                    <a:pt x="2612435" y="200488"/>
                  </a:lnTo>
                  <a:lnTo>
                    <a:pt x="2615918" y="200289"/>
                  </a:lnTo>
                  <a:lnTo>
                    <a:pt x="2619401" y="200090"/>
                  </a:lnTo>
                  <a:lnTo>
                    <a:pt x="2622884" y="199892"/>
                  </a:lnTo>
                  <a:lnTo>
                    <a:pt x="2626368" y="199693"/>
                  </a:lnTo>
                  <a:lnTo>
                    <a:pt x="2629851" y="212323"/>
                  </a:lnTo>
                  <a:lnTo>
                    <a:pt x="2633334" y="212140"/>
                  </a:lnTo>
                  <a:lnTo>
                    <a:pt x="2636817" y="211957"/>
                  </a:lnTo>
                  <a:lnTo>
                    <a:pt x="2640301" y="211774"/>
                  </a:lnTo>
                  <a:lnTo>
                    <a:pt x="2643784" y="211591"/>
                  </a:lnTo>
                  <a:lnTo>
                    <a:pt x="2647267" y="211408"/>
                  </a:lnTo>
                  <a:lnTo>
                    <a:pt x="2650750" y="211225"/>
                  </a:lnTo>
                  <a:lnTo>
                    <a:pt x="2654234" y="211042"/>
                  </a:lnTo>
                  <a:lnTo>
                    <a:pt x="2657717" y="210859"/>
                  </a:lnTo>
                  <a:lnTo>
                    <a:pt x="2661200" y="211789"/>
                  </a:lnTo>
                  <a:lnTo>
                    <a:pt x="2664683" y="211607"/>
                  </a:lnTo>
                  <a:lnTo>
                    <a:pt x="2668167" y="211426"/>
                  </a:lnTo>
                  <a:lnTo>
                    <a:pt x="2671650" y="211244"/>
                  </a:lnTo>
                  <a:lnTo>
                    <a:pt x="2675133" y="211063"/>
                  </a:lnTo>
                  <a:lnTo>
                    <a:pt x="2678616" y="210881"/>
                  </a:lnTo>
                  <a:lnTo>
                    <a:pt x="2682100" y="210700"/>
                  </a:lnTo>
                  <a:lnTo>
                    <a:pt x="2685583" y="210519"/>
                  </a:lnTo>
                  <a:lnTo>
                    <a:pt x="2689066" y="211649"/>
                  </a:lnTo>
                  <a:lnTo>
                    <a:pt x="2692549" y="211469"/>
                  </a:lnTo>
                  <a:lnTo>
                    <a:pt x="2696033" y="211289"/>
                  </a:lnTo>
                  <a:lnTo>
                    <a:pt x="2699516" y="211110"/>
                  </a:lnTo>
                  <a:lnTo>
                    <a:pt x="2702999" y="210930"/>
                  </a:lnTo>
                  <a:lnTo>
                    <a:pt x="2706482" y="210750"/>
                  </a:lnTo>
                  <a:lnTo>
                    <a:pt x="2709966" y="210570"/>
                  </a:lnTo>
                  <a:lnTo>
                    <a:pt x="2713449" y="210391"/>
                  </a:lnTo>
                  <a:lnTo>
                    <a:pt x="2716932" y="210211"/>
                  </a:lnTo>
                  <a:lnTo>
                    <a:pt x="2720415" y="212278"/>
                  </a:lnTo>
                  <a:lnTo>
                    <a:pt x="2723899" y="212101"/>
                  </a:lnTo>
                  <a:lnTo>
                    <a:pt x="2727382" y="211924"/>
                  </a:lnTo>
                  <a:lnTo>
                    <a:pt x="2730865" y="211747"/>
                  </a:lnTo>
                  <a:lnTo>
                    <a:pt x="2734348" y="211570"/>
                  </a:lnTo>
                  <a:lnTo>
                    <a:pt x="2737832" y="211393"/>
                  </a:lnTo>
                  <a:lnTo>
                    <a:pt x="2741315" y="211216"/>
                  </a:lnTo>
                  <a:lnTo>
                    <a:pt x="2744798" y="211040"/>
                  </a:lnTo>
                  <a:lnTo>
                    <a:pt x="2748281" y="210863"/>
                  </a:lnTo>
                  <a:lnTo>
                    <a:pt x="2751765" y="210821"/>
                  </a:lnTo>
                  <a:lnTo>
                    <a:pt x="2755248" y="210645"/>
                  </a:lnTo>
                  <a:lnTo>
                    <a:pt x="2758731" y="210468"/>
                  </a:lnTo>
                  <a:lnTo>
                    <a:pt x="2762214" y="210291"/>
                  </a:lnTo>
                  <a:lnTo>
                    <a:pt x="2765698" y="210115"/>
                  </a:lnTo>
                  <a:lnTo>
                    <a:pt x="2769181" y="209938"/>
                  </a:lnTo>
                  <a:lnTo>
                    <a:pt x="2772664" y="209762"/>
                  </a:lnTo>
                  <a:lnTo>
                    <a:pt x="2776147" y="209585"/>
                  </a:lnTo>
                  <a:lnTo>
                    <a:pt x="2779631" y="209409"/>
                  </a:lnTo>
                  <a:lnTo>
                    <a:pt x="2783114" y="209641"/>
                  </a:lnTo>
                  <a:lnTo>
                    <a:pt x="2786597" y="209465"/>
                  </a:lnTo>
                  <a:lnTo>
                    <a:pt x="2790080" y="209289"/>
                  </a:lnTo>
                  <a:lnTo>
                    <a:pt x="2793564" y="209113"/>
                  </a:lnTo>
                  <a:lnTo>
                    <a:pt x="2797047" y="208937"/>
                  </a:lnTo>
                  <a:lnTo>
                    <a:pt x="2800530" y="208761"/>
                  </a:lnTo>
                  <a:lnTo>
                    <a:pt x="2804013" y="208585"/>
                  </a:lnTo>
                  <a:lnTo>
                    <a:pt x="2807497" y="208410"/>
                  </a:lnTo>
                  <a:lnTo>
                    <a:pt x="2810980" y="208234"/>
                  </a:lnTo>
                  <a:lnTo>
                    <a:pt x="2814463" y="210621"/>
                  </a:lnTo>
                  <a:lnTo>
                    <a:pt x="2817946" y="210448"/>
                  </a:lnTo>
                  <a:lnTo>
                    <a:pt x="2821430" y="210275"/>
                  </a:lnTo>
                  <a:lnTo>
                    <a:pt x="2824913" y="210102"/>
                  </a:lnTo>
                  <a:lnTo>
                    <a:pt x="2828396" y="209929"/>
                  </a:lnTo>
                  <a:lnTo>
                    <a:pt x="2831879" y="209756"/>
                  </a:lnTo>
                  <a:lnTo>
                    <a:pt x="2835363" y="209584"/>
                  </a:lnTo>
                  <a:lnTo>
                    <a:pt x="2838846" y="209411"/>
                  </a:lnTo>
                  <a:lnTo>
                    <a:pt x="2842329" y="212954"/>
                  </a:lnTo>
                  <a:lnTo>
                    <a:pt x="2845812" y="212786"/>
                  </a:lnTo>
                  <a:lnTo>
                    <a:pt x="2849296" y="212617"/>
                  </a:lnTo>
                  <a:lnTo>
                    <a:pt x="2852779" y="212448"/>
                  </a:lnTo>
                  <a:lnTo>
                    <a:pt x="2856262" y="212280"/>
                  </a:lnTo>
                  <a:lnTo>
                    <a:pt x="2859745" y="212111"/>
                  </a:lnTo>
                  <a:lnTo>
                    <a:pt x="2863229" y="211943"/>
                  </a:lnTo>
                  <a:lnTo>
                    <a:pt x="2866712" y="211774"/>
                  </a:lnTo>
                  <a:lnTo>
                    <a:pt x="2870195" y="211606"/>
                  </a:lnTo>
                  <a:lnTo>
                    <a:pt x="2873678" y="211758"/>
                  </a:lnTo>
                  <a:lnTo>
                    <a:pt x="2877161" y="211590"/>
                  </a:lnTo>
                  <a:lnTo>
                    <a:pt x="2880645" y="211422"/>
                  </a:lnTo>
                  <a:lnTo>
                    <a:pt x="2884128" y="211253"/>
                  </a:lnTo>
                  <a:lnTo>
                    <a:pt x="2887611" y="211085"/>
                  </a:lnTo>
                  <a:lnTo>
                    <a:pt x="2891094" y="210917"/>
                  </a:lnTo>
                  <a:lnTo>
                    <a:pt x="2894578" y="210749"/>
                  </a:lnTo>
                  <a:lnTo>
                    <a:pt x="2898061" y="210581"/>
                  </a:lnTo>
                  <a:lnTo>
                    <a:pt x="2901544" y="210413"/>
                  </a:lnTo>
                  <a:lnTo>
                    <a:pt x="2905027" y="214324"/>
                  </a:lnTo>
                  <a:lnTo>
                    <a:pt x="2908511" y="214161"/>
                  </a:lnTo>
                  <a:lnTo>
                    <a:pt x="2911994" y="213997"/>
                  </a:lnTo>
                  <a:lnTo>
                    <a:pt x="2915477" y="213834"/>
                  </a:lnTo>
                  <a:lnTo>
                    <a:pt x="2918960" y="213670"/>
                  </a:lnTo>
                  <a:lnTo>
                    <a:pt x="2922444" y="213507"/>
                  </a:lnTo>
                  <a:lnTo>
                    <a:pt x="2925927" y="213344"/>
                  </a:lnTo>
                  <a:lnTo>
                    <a:pt x="2929410" y="213180"/>
                  </a:lnTo>
                  <a:lnTo>
                    <a:pt x="2932893" y="213017"/>
                  </a:lnTo>
                  <a:lnTo>
                    <a:pt x="2936377" y="213954"/>
                  </a:lnTo>
                  <a:lnTo>
                    <a:pt x="2939860" y="213792"/>
                  </a:lnTo>
                  <a:lnTo>
                    <a:pt x="2943343" y="213630"/>
                  </a:lnTo>
                  <a:lnTo>
                    <a:pt x="2946826" y="213468"/>
                  </a:lnTo>
                  <a:lnTo>
                    <a:pt x="2950310" y="213306"/>
                  </a:lnTo>
                  <a:lnTo>
                    <a:pt x="2953793" y="213143"/>
                  </a:lnTo>
                  <a:lnTo>
                    <a:pt x="2957276" y="212981"/>
                  </a:lnTo>
                  <a:lnTo>
                    <a:pt x="2960759" y="212819"/>
                  </a:lnTo>
                  <a:lnTo>
                    <a:pt x="2964243" y="215300"/>
                  </a:lnTo>
                  <a:lnTo>
                    <a:pt x="2967726" y="215141"/>
                  </a:lnTo>
                  <a:lnTo>
                    <a:pt x="2971209" y="214982"/>
                  </a:lnTo>
                  <a:lnTo>
                    <a:pt x="2974692" y="214823"/>
                  </a:lnTo>
                  <a:lnTo>
                    <a:pt x="2978176" y="214664"/>
                  </a:lnTo>
                  <a:lnTo>
                    <a:pt x="2981659" y="214505"/>
                  </a:lnTo>
                  <a:lnTo>
                    <a:pt x="2985142" y="214346"/>
                  </a:lnTo>
                  <a:lnTo>
                    <a:pt x="2988625" y="214187"/>
                  </a:lnTo>
                  <a:lnTo>
                    <a:pt x="2992109" y="214028"/>
                  </a:lnTo>
                  <a:lnTo>
                    <a:pt x="2995592" y="218644"/>
                  </a:lnTo>
                  <a:lnTo>
                    <a:pt x="2999075" y="218490"/>
                  </a:lnTo>
                  <a:lnTo>
                    <a:pt x="3002558" y="218337"/>
                  </a:lnTo>
                  <a:lnTo>
                    <a:pt x="3006042" y="218183"/>
                  </a:lnTo>
                  <a:lnTo>
                    <a:pt x="3009525" y="218029"/>
                  </a:lnTo>
                  <a:lnTo>
                    <a:pt x="3013008" y="217875"/>
                  </a:lnTo>
                  <a:lnTo>
                    <a:pt x="3016491" y="217721"/>
                  </a:lnTo>
                  <a:lnTo>
                    <a:pt x="3019975" y="217567"/>
                  </a:lnTo>
                  <a:lnTo>
                    <a:pt x="3023458" y="217414"/>
                  </a:lnTo>
                  <a:lnTo>
                    <a:pt x="3026941" y="217708"/>
                  </a:lnTo>
                  <a:lnTo>
                    <a:pt x="3030424" y="217554"/>
                  </a:lnTo>
                  <a:lnTo>
                    <a:pt x="3033908" y="217401"/>
                  </a:lnTo>
                  <a:lnTo>
                    <a:pt x="3037391" y="217248"/>
                  </a:lnTo>
                  <a:lnTo>
                    <a:pt x="3040874" y="217094"/>
                  </a:lnTo>
                  <a:lnTo>
                    <a:pt x="3044357" y="216941"/>
                  </a:lnTo>
                  <a:lnTo>
                    <a:pt x="3047841" y="216788"/>
                  </a:lnTo>
                  <a:lnTo>
                    <a:pt x="3051324" y="216635"/>
                  </a:lnTo>
                  <a:lnTo>
                    <a:pt x="3054807" y="216482"/>
                  </a:lnTo>
                  <a:lnTo>
                    <a:pt x="3058290" y="218491"/>
                  </a:lnTo>
                  <a:lnTo>
                    <a:pt x="3061774" y="218340"/>
                  </a:lnTo>
                  <a:lnTo>
                    <a:pt x="3065257" y="218189"/>
                  </a:lnTo>
                  <a:lnTo>
                    <a:pt x="3068740" y="218038"/>
                  </a:lnTo>
                  <a:lnTo>
                    <a:pt x="3072223" y="217887"/>
                  </a:lnTo>
                  <a:lnTo>
                    <a:pt x="3075707" y="217736"/>
                  </a:lnTo>
                  <a:lnTo>
                    <a:pt x="3079190" y="217586"/>
                  </a:lnTo>
                  <a:lnTo>
                    <a:pt x="3082673" y="217435"/>
                  </a:lnTo>
                  <a:lnTo>
                    <a:pt x="3086156" y="219452"/>
                  </a:lnTo>
                  <a:lnTo>
                    <a:pt x="3089640" y="219303"/>
                  </a:lnTo>
                  <a:lnTo>
                    <a:pt x="3093123" y="219155"/>
                  </a:lnTo>
                  <a:lnTo>
                    <a:pt x="3096606" y="219006"/>
                  </a:lnTo>
                  <a:lnTo>
                    <a:pt x="3100089" y="218858"/>
                  </a:lnTo>
                  <a:lnTo>
                    <a:pt x="3103573" y="218709"/>
                  </a:lnTo>
                  <a:lnTo>
                    <a:pt x="3107056" y="218561"/>
                  </a:lnTo>
                  <a:lnTo>
                    <a:pt x="3110539" y="218412"/>
                  </a:lnTo>
                  <a:lnTo>
                    <a:pt x="3114022" y="218264"/>
                  </a:lnTo>
                  <a:lnTo>
                    <a:pt x="3117506" y="219184"/>
                  </a:lnTo>
                  <a:lnTo>
                    <a:pt x="3120989" y="219037"/>
                  </a:lnTo>
                  <a:lnTo>
                    <a:pt x="3124472" y="218889"/>
                  </a:lnTo>
                  <a:lnTo>
                    <a:pt x="3127955" y="218742"/>
                  </a:lnTo>
                  <a:lnTo>
                    <a:pt x="3131439" y="218595"/>
                  </a:lnTo>
                  <a:lnTo>
                    <a:pt x="3134922" y="218448"/>
                  </a:lnTo>
                  <a:lnTo>
                    <a:pt x="3138405" y="218300"/>
                  </a:lnTo>
                  <a:lnTo>
                    <a:pt x="3141888" y="218153"/>
                  </a:lnTo>
                  <a:lnTo>
                    <a:pt x="3145372" y="218006"/>
                  </a:lnTo>
                  <a:lnTo>
                    <a:pt x="3148855" y="221556"/>
                  </a:lnTo>
                  <a:lnTo>
                    <a:pt x="3152338" y="221413"/>
                  </a:lnTo>
                  <a:lnTo>
                    <a:pt x="3155821" y="221270"/>
                  </a:lnTo>
                  <a:lnTo>
                    <a:pt x="3159304" y="221126"/>
                  </a:lnTo>
                  <a:lnTo>
                    <a:pt x="3162788" y="220983"/>
                  </a:lnTo>
                  <a:lnTo>
                    <a:pt x="3166271" y="220839"/>
                  </a:lnTo>
                  <a:lnTo>
                    <a:pt x="3169754" y="220696"/>
                  </a:lnTo>
                  <a:lnTo>
                    <a:pt x="3173237" y="220553"/>
                  </a:lnTo>
                  <a:lnTo>
                    <a:pt x="3176721" y="220409"/>
                  </a:lnTo>
                  <a:lnTo>
                    <a:pt x="3180204" y="222530"/>
                  </a:lnTo>
                  <a:lnTo>
                    <a:pt x="3183687" y="222389"/>
                  </a:lnTo>
                  <a:lnTo>
                    <a:pt x="3187170" y="222248"/>
                  </a:lnTo>
                  <a:lnTo>
                    <a:pt x="3190654" y="222107"/>
                  </a:lnTo>
                  <a:lnTo>
                    <a:pt x="3194137" y="221966"/>
                  </a:lnTo>
                  <a:lnTo>
                    <a:pt x="3197620" y="221825"/>
                  </a:lnTo>
                  <a:lnTo>
                    <a:pt x="3201103" y="221684"/>
                  </a:lnTo>
                  <a:lnTo>
                    <a:pt x="3204587" y="221543"/>
                  </a:lnTo>
                  <a:lnTo>
                    <a:pt x="3208070" y="221402"/>
                  </a:lnTo>
                  <a:lnTo>
                    <a:pt x="3211553" y="221808"/>
                  </a:lnTo>
                  <a:lnTo>
                    <a:pt x="3215036" y="221667"/>
                  </a:lnTo>
                  <a:lnTo>
                    <a:pt x="3218520" y="221527"/>
                  </a:lnTo>
                  <a:lnTo>
                    <a:pt x="3222003" y="221387"/>
                  </a:lnTo>
                  <a:lnTo>
                    <a:pt x="3225486" y="221246"/>
                  </a:lnTo>
                  <a:lnTo>
                    <a:pt x="3228969" y="221106"/>
                  </a:lnTo>
                  <a:lnTo>
                    <a:pt x="3232453" y="220966"/>
                  </a:lnTo>
                  <a:lnTo>
                    <a:pt x="3235936" y="220825"/>
                  </a:lnTo>
                  <a:lnTo>
                    <a:pt x="3239419" y="222701"/>
                  </a:lnTo>
                  <a:lnTo>
                    <a:pt x="3242902" y="222563"/>
                  </a:lnTo>
                  <a:lnTo>
                    <a:pt x="3246386" y="222425"/>
                  </a:lnTo>
                  <a:lnTo>
                    <a:pt x="3249869" y="222286"/>
                  </a:lnTo>
                  <a:lnTo>
                    <a:pt x="3253352" y="222148"/>
                  </a:lnTo>
                  <a:lnTo>
                    <a:pt x="3256835" y="222010"/>
                  </a:lnTo>
                  <a:lnTo>
                    <a:pt x="3260319" y="221872"/>
                  </a:lnTo>
                  <a:lnTo>
                    <a:pt x="3263802" y="221733"/>
                  </a:lnTo>
                  <a:lnTo>
                    <a:pt x="3267285" y="221595"/>
                  </a:lnTo>
                  <a:lnTo>
                    <a:pt x="3270768" y="230274"/>
                  </a:lnTo>
                  <a:lnTo>
                    <a:pt x="3274252" y="230144"/>
                  </a:lnTo>
                  <a:lnTo>
                    <a:pt x="3277735" y="230015"/>
                  </a:lnTo>
                  <a:lnTo>
                    <a:pt x="3281218" y="229885"/>
                  </a:lnTo>
                  <a:lnTo>
                    <a:pt x="3284701" y="229756"/>
                  </a:lnTo>
                  <a:lnTo>
                    <a:pt x="3288185" y="229626"/>
                  </a:lnTo>
                  <a:lnTo>
                    <a:pt x="3291668" y="229497"/>
                  </a:lnTo>
                  <a:lnTo>
                    <a:pt x="3295151" y="229368"/>
                  </a:lnTo>
                  <a:lnTo>
                    <a:pt x="3298634" y="229238"/>
                  </a:lnTo>
                  <a:lnTo>
                    <a:pt x="3302118" y="233917"/>
                  </a:lnTo>
                  <a:lnTo>
                    <a:pt x="3305601" y="233792"/>
                  </a:lnTo>
                  <a:lnTo>
                    <a:pt x="3309084" y="233668"/>
                  </a:lnTo>
                  <a:lnTo>
                    <a:pt x="3312567" y="233543"/>
                  </a:lnTo>
                  <a:lnTo>
                    <a:pt x="3316051" y="233418"/>
                  </a:lnTo>
                  <a:lnTo>
                    <a:pt x="3319534" y="233294"/>
                  </a:lnTo>
                  <a:lnTo>
                    <a:pt x="3323017" y="233169"/>
                  </a:lnTo>
                  <a:lnTo>
                    <a:pt x="3326500" y="233044"/>
                  </a:lnTo>
                  <a:lnTo>
                    <a:pt x="3329984" y="232920"/>
                  </a:lnTo>
                  <a:lnTo>
                    <a:pt x="3333467" y="238367"/>
                  </a:lnTo>
                  <a:lnTo>
                    <a:pt x="3336950" y="238248"/>
                  </a:lnTo>
                  <a:lnTo>
                    <a:pt x="3340433" y="238129"/>
                  </a:lnTo>
                  <a:lnTo>
                    <a:pt x="3343917" y="238009"/>
                  </a:lnTo>
                  <a:lnTo>
                    <a:pt x="3347400" y="237890"/>
                  </a:lnTo>
                  <a:lnTo>
                    <a:pt x="3350883" y="237771"/>
                  </a:lnTo>
                  <a:lnTo>
                    <a:pt x="3354366" y="237652"/>
                  </a:lnTo>
                  <a:lnTo>
                    <a:pt x="3357850" y="237533"/>
                  </a:lnTo>
                  <a:lnTo>
                    <a:pt x="3361333" y="241829"/>
                  </a:lnTo>
                  <a:lnTo>
                    <a:pt x="3364816" y="241714"/>
                  </a:lnTo>
                  <a:lnTo>
                    <a:pt x="3368299" y="241599"/>
                  </a:lnTo>
                  <a:lnTo>
                    <a:pt x="3371783" y="241484"/>
                  </a:lnTo>
                  <a:lnTo>
                    <a:pt x="3375266" y="241370"/>
                  </a:lnTo>
                  <a:lnTo>
                    <a:pt x="3378749" y="241255"/>
                  </a:lnTo>
                  <a:lnTo>
                    <a:pt x="3382232" y="241140"/>
                  </a:lnTo>
                  <a:lnTo>
                    <a:pt x="3385716" y="241025"/>
                  </a:lnTo>
                  <a:lnTo>
                    <a:pt x="3389199" y="240910"/>
                  </a:lnTo>
                  <a:lnTo>
                    <a:pt x="3392682" y="241209"/>
                  </a:lnTo>
                  <a:lnTo>
                    <a:pt x="3396165" y="241095"/>
                  </a:lnTo>
                  <a:lnTo>
                    <a:pt x="3399649" y="240980"/>
                  </a:lnTo>
                  <a:lnTo>
                    <a:pt x="3403132" y="240866"/>
                  </a:lnTo>
                  <a:lnTo>
                    <a:pt x="3406615" y="240751"/>
                  </a:lnTo>
                  <a:lnTo>
                    <a:pt x="3410098" y="240637"/>
                  </a:lnTo>
                  <a:lnTo>
                    <a:pt x="3413582" y="240523"/>
                  </a:lnTo>
                  <a:lnTo>
                    <a:pt x="3417065" y="240408"/>
                  </a:lnTo>
                  <a:lnTo>
                    <a:pt x="3420548" y="240294"/>
                  </a:lnTo>
                  <a:lnTo>
                    <a:pt x="3424031" y="240800"/>
                  </a:lnTo>
                  <a:lnTo>
                    <a:pt x="3427515" y="240686"/>
                  </a:lnTo>
                  <a:lnTo>
                    <a:pt x="3430998" y="240572"/>
                  </a:lnTo>
                  <a:lnTo>
                    <a:pt x="3434481" y="240459"/>
                  </a:lnTo>
                  <a:lnTo>
                    <a:pt x="3437964" y="240345"/>
                  </a:lnTo>
                  <a:lnTo>
                    <a:pt x="3441447" y="240231"/>
                  </a:lnTo>
                  <a:lnTo>
                    <a:pt x="3444931" y="240117"/>
                  </a:lnTo>
                  <a:lnTo>
                    <a:pt x="3448414" y="240004"/>
                  </a:lnTo>
                  <a:lnTo>
                    <a:pt x="3451897" y="239890"/>
                  </a:lnTo>
                  <a:lnTo>
                    <a:pt x="3455380" y="244199"/>
                  </a:lnTo>
                  <a:lnTo>
                    <a:pt x="3458864" y="244089"/>
                  </a:lnTo>
                  <a:lnTo>
                    <a:pt x="3462347" y="243980"/>
                  </a:lnTo>
                  <a:lnTo>
                    <a:pt x="3465830" y="243870"/>
                  </a:lnTo>
                  <a:lnTo>
                    <a:pt x="3469313" y="243761"/>
                  </a:lnTo>
                  <a:lnTo>
                    <a:pt x="3472797" y="243651"/>
                  </a:lnTo>
                  <a:lnTo>
                    <a:pt x="3476280" y="243542"/>
                  </a:lnTo>
                  <a:lnTo>
                    <a:pt x="3479763" y="243432"/>
                  </a:lnTo>
                  <a:lnTo>
                    <a:pt x="3483246" y="243323"/>
                  </a:lnTo>
                  <a:lnTo>
                    <a:pt x="3483246" y="243355"/>
                  </a:lnTo>
                  <a:lnTo>
                    <a:pt x="3483246" y="243387"/>
                  </a:lnTo>
                  <a:lnTo>
                    <a:pt x="3483246" y="243419"/>
                  </a:lnTo>
                  <a:lnTo>
                    <a:pt x="3483246" y="243452"/>
                  </a:lnTo>
                  <a:lnTo>
                    <a:pt x="3483246" y="243484"/>
                  </a:lnTo>
                  <a:lnTo>
                    <a:pt x="3483246" y="243516"/>
                  </a:lnTo>
                  <a:lnTo>
                    <a:pt x="3483246" y="243548"/>
                  </a:lnTo>
                  <a:lnTo>
                    <a:pt x="3483246" y="243580"/>
                  </a:lnTo>
                  <a:lnTo>
                    <a:pt x="3483246" y="243612"/>
                  </a:lnTo>
                  <a:lnTo>
                    <a:pt x="3483246" y="243644"/>
                  </a:lnTo>
                  <a:lnTo>
                    <a:pt x="3483246" y="243676"/>
                  </a:lnTo>
                  <a:lnTo>
                    <a:pt x="3483246" y="243708"/>
                  </a:lnTo>
                  <a:lnTo>
                    <a:pt x="3483246" y="243740"/>
                  </a:lnTo>
                  <a:lnTo>
                    <a:pt x="3483246" y="243772"/>
                  </a:lnTo>
                  <a:lnTo>
                    <a:pt x="3483246" y="24380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352424"/>
              <a:ext cx="3483246" cy="199643"/>
            </a:xfrm>
            <a:custGeom>
              <a:avLst/>
              <a:gdLst/>
              <a:ahLst/>
              <a:cxnLst/>
              <a:rect l="0" t="0" r="0" b="0"/>
              <a:pathLst>
                <a:path w="3483246" h="199643">
                  <a:moveTo>
                    <a:pt x="0" y="199643"/>
                  </a:moveTo>
                  <a:lnTo>
                    <a:pt x="3483" y="173370"/>
                  </a:lnTo>
                  <a:lnTo>
                    <a:pt x="6966" y="147490"/>
                  </a:lnTo>
                  <a:lnTo>
                    <a:pt x="10449" y="121995"/>
                  </a:lnTo>
                  <a:lnTo>
                    <a:pt x="13932" y="96876"/>
                  </a:lnTo>
                  <a:lnTo>
                    <a:pt x="17416" y="72125"/>
                  </a:lnTo>
                  <a:lnTo>
                    <a:pt x="20899" y="47734"/>
                  </a:lnTo>
                  <a:lnTo>
                    <a:pt x="24382" y="23694"/>
                  </a:lnTo>
                  <a:lnTo>
                    <a:pt x="27865" y="0"/>
                  </a:lnTo>
                  <a:lnTo>
                    <a:pt x="31349" y="159043"/>
                  </a:lnTo>
                  <a:lnTo>
                    <a:pt x="34832" y="154590"/>
                  </a:lnTo>
                  <a:lnTo>
                    <a:pt x="38315" y="150149"/>
                  </a:lnTo>
                  <a:lnTo>
                    <a:pt x="41798" y="145719"/>
                  </a:lnTo>
                  <a:lnTo>
                    <a:pt x="45282" y="141301"/>
                  </a:lnTo>
                  <a:lnTo>
                    <a:pt x="48765" y="136894"/>
                  </a:lnTo>
                  <a:lnTo>
                    <a:pt x="52248" y="132499"/>
                  </a:lnTo>
                  <a:lnTo>
                    <a:pt x="55731" y="128114"/>
                  </a:lnTo>
                  <a:lnTo>
                    <a:pt x="59215" y="123741"/>
                  </a:lnTo>
                  <a:lnTo>
                    <a:pt x="62698" y="152942"/>
                  </a:lnTo>
                  <a:lnTo>
                    <a:pt x="66181" y="150384"/>
                  </a:lnTo>
                  <a:lnTo>
                    <a:pt x="69664" y="147830"/>
                  </a:lnTo>
                  <a:lnTo>
                    <a:pt x="73148" y="145280"/>
                  </a:lnTo>
                  <a:lnTo>
                    <a:pt x="76631" y="142734"/>
                  </a:lnTo>
                  <a:lnTo>
                    <a:pt x="80114" y="140191"/>
                  </a:lnTo>
                  <a:lnTo>
                    <a:pt x="83597" y="137652"/>
                  </a:lnTo>
                  <a:lnTo>
                    <a:pt x="87081" y="135117"/>
                  </a:lnTo>
                  <a:lnTo>
                    <a:pt x="90564" y="132586"/>
                  </a:lnTo>
                  <a:lnTo>
                    <a:pt x="94047" y="132245"/>
                  </a:lnTo>
                  <a:lnTo>
                    <a:pt x="97530" y="129799"/>
                  </a:lnTo>
                  <a:lnTo>
                    <a:pt x="101014" y="127356"/>
                  </a:lnTo>
                  <a:lnTo>
                    <a:pt x="104497" y="124917"/>
                  </a:lnTo>
                  <a:lnTo>
                    <a:pt x="107980" y="122482"/>
                  </a:lnTo>
                  <a:lnTo>
                    <a:pt x="111463" y="120049"/>
                  </a:lnTo>
                  <a:lnTo>
                    <a:pt x="114947" y="117621"/>
                  </a:lnTo>
                  <a:lnTo>
                    <a:pt x="118430" y="115196"/>
                  </a:lnTo>
                  <a:lnTo>
                    <a:pt x="121913" y="112774"/>
                  </a:lnTo>
                  <a:lnTo>
                    <a:pt x="125396" y="135598"/>
                  </a:lnTo>
                  <a:lnTo>
                    <a:pt x="128880" y="133886"/>
                  </a:lnTo>
                  <a:lnTo>
                    <a:pt x="132363" y="132178"/>
                  </a:lnTo>
                  <a:lnTo>
                    <a:pt x="135846" y="130473"/>
                  </a:lnTo>
                  <a:lnTo>
                    <a:pt x="139329" y="128772"/>
                  </a:lnTo>
                  <a:lnTo>
                    <a:pt x="142813" y="127074"/>
                  </a:lnTo>
                  <a:lnTo>
                    <a:pt x="146296" y="125379"/>
                  </a:lnTo>
                  <a:lnTo>
                    <a:pt x="149779" y="123688"/>
                  </a:lnTo>
                  <a:lnTo>
                    <a:pt x="153262" y="123017"/>
                  </a:lnTo>
                  <a:lnTo>
                    <a:pt x="156746" y="121314"/>
                  </a:lnTo>
                  <a:lnTo>
                    <a:pt x="160229" y="119614"/>
                  </a:lnTo>
                  <a:lnTo>
                    <a:pt x="163712" y="117915"/>
                  </a:lnTo>
                  <a:lnTo>
                    <a:pt x="167195" y="116217"/>
                  </a:lnTo>
                  <a:lnTo>
                    <a:pt x="170679" y="114522"/>
                  </a:lnTo>
                  <a:lnTo>
                    <a:pt x="174162" y="112828"/>
                  </a:lnTo>
                  <a:lnTo>
                    <a:pt x="177645" y="111136"/>
                  </a:lnTo>
                  <a:lnTo>
                    <a:pt x="181128" y="109445"/>
                  </a:lnTo>
                  <a:lnTo>
                    <a:pt x="184612" y="116142"/>
                  </a:lnTo>
                  <a:lnTo>
                    <a:pt x="188095" y="114605"/>
                  </a:lnTo>
                  <a:lnTo>
                    <a:pt x="191578" y="113069"/>
                  </a:lnTo>
                  <a:lnTo>
                    <a:pt x="195061" y="111535"/>
                  </a:lnTo>
                  <a:lnTo>
                    <a:pt x="198545" y="110002"/>
                  </a:lnTo>
                  <a:lnTo>
                    <a:pt x="202028" y="108470"/>
                  </a:lnTo>
                  <a:lnTo>
                    <a:pt x="205511" y="106940"/>
                  </a:lnTo>
                  <a:lnTo>
                    <a:pt x="208994" y="105411"/>
                  </a:lnTo>
                  <a:lnTo>
                    <a:pt x="212478" y="103884"/>
                  </a:lnTo>
                  <a:lnTo>
                    <a:pt x="215961" y="105699"/>
                  </a:lnTo>
                  <a:lnTo>
                    <a:pt x="219444" y="104225"/>
                  </a:lnTo>
                  <a:lnTo>
                    <a:pt x="222927" y="102753"/>
                  </a:lnTo>
                  <a:lnTo>
                    <a:pt x="226411" y="101282"/>
                  </a:lnTo>
                  <a:lnTo>
                    <a:pt x="229894" y="99812"/>
                  </a:lnTo>
                  <a:lnTo>
                    <a:pt x="233377" y="98343"/>
                  </a:lnTo>
                  <a:lnTo>
                    <a:pt x="236860" y="96876"/>
                  </a:lnTo>
                  <a:lnTo>
                    <a:pt x="240344" y="95410"/>
                  </a:lnTo>
                  <a:lnTo>
                    <a:pt x="243827" y="93945"/>
                  </a:lnTo>
                  <a:lnTo>
                    <a:pt x="247310" y="109595"/>
                  </a:lnTo>
                  <a:lnTo>
                    <a:pt x="250793" y="108360"/>
                  </a:lnTo>
                  <a:lnTo>
                    <a:pt x="254277" y="107126"/>
                  </a:lnTo>
                  <a:lnTo>
                    <a:pt x="257760" y="105892"/>
                  </a:lnTo>
                  <a:lnTo>
                    <a:pt x="261243" y="104660"/>
                  </a:lnTo>
                  <a:lnTo>
                    <a:pt x="264726" y="103429"/>
                  </a:lnTo>
                  <a:lnTo>
                    <a:pt x="268210" y="102198"/>
                  </a:lnTo>
                  <a:lnTo>
                    <a:pt x="271693" y="100968"/>
                  </a:lnTo>
                  <a:lnTo>
                    <a:pt x="275176" y="108186"/>
                  </a:lnTo>
                  <a:lnTo>
                    <a:pt x="278659" y="107059"/>
                  </a:lnTo>
                  <a:lnTo>
                    <a:pt x="282143" y="105933"/>
                  </a:lnTo>
                  <a:lnTo>
                    <a:pt x="285626" y="104808"/>
                  </a:lnTo>
                  <a:lnTo>
                    <a:pt x="289109" y="103683"/>
                  </a:lnTo>
                  <a:lnTo>
                    <a:pt x="292592" y="102559"/>
                  </a:lnTo>
                  <a:lnTo>
                    <a:pt x="296075" y="101436"/>
                  </a:lnTo>
                  <a:lnTo>
                    <a:pt x="299559" y="100313"/>
                  </a:lnTo>
                  <a:lnTo>
                    <a:pt x="303042" y="99192"/>
                  </a:lnTo>
                  <a:lnTo>
                    <a:pt x="306525" y="133213"/>
                  </a:lnTo>
                  <a:lnTo>
                    <a:pt x="310008" y="132473"/>
                  </a:lnTo>
                  <a:lnTo>
                    <a:pt x="313492" y="131733"/>
                  </a:lnTo>
                  <a:lnTo>
                    <a:pt x="316975" y="130993"/>
                  </a:lnTo>
                  <a:lnTo>
                    <a:pt x="320458" y="130254"/>
                  </a:lnTo>
                  <a:lnTo>
                    <a:pt x="323941" y="129515"/>
                  </a:lnTo>
                  <a:lnTo>
                    <a:pt x="327425" y="128776"/>
                  </a:lnTo>
                  <a:lnTo>
                    <a:pt x="330908" y="128038"/>
                  </a:lnTo>
                  <a:lnTo>
                    <a:pt x="334391" y="127300"/>
                  </a:lnTo>
                  <a:lnTo>
                    <a:pt x="337874" y="130263"/>
                  </a:lnTo>
                  <a:lnTo>
                    <a:pt x="341358" y="129591"/>
                  </a:lnTo>
                  <a:lnTo>
                    <a:pt x="344841" y="128920"/>
                  </a:lnTo>
                  <a:lnTo>
                    <a:pt x="348324" y="128249"/>
                  </a:lnTo>
                  <a:lnTo>
                    <a:pt x="351807" y="127580"/>
                  </a:lnTo>
                  <a:lnTo>
                    <a:pt x="355291" y="126911"/>
                  </a:lnTo>
                  <a:lnTo>
                    <a:pt x="358774" y="126243"/>
                  </a:lnTo>
                  <a:lnTo>
                    <a:pt x="362257" y="125576"/>
                  </a:lnTo>
                  <a:lnTo>
                    <a:pt x="365740" y="124909"/>
                  </a:lnTo>
                  <a:lnTo>
                    <a:pt x="369224" y="124232"/>
                  </a:lnTo>
                  <a:lnTo>
                    <a:pt x="372707" y="123552"/>
                  </a:lnTo>
                  <a:lnTo>
                    <a:pt x="376190" y="122872"/>
                  </a:lnTo>
                  <a:lnTo>
                    <a:pt x="379673" y="122193"/>
                  </a:lnTo>
                  <a:lnTo>
                    <a:pt x="383157" y="121514"/>
                  </a:lnTo>
                  <a:lnTo>
                    <a:pt x="386640" y="120836"/>
                  </a:lnTo>
                  <a:lnTo>
                    <a:pt x="390123" y="120159"/>
                  </a:lnTo>
                  <a:lnTo>
                    <a:pt x="393606" y="119482"/>
                  </a:lnTo>
                  <a:lnTo>
                    <a:pt x="397090" y="118805"/>
                  </a:lnTo>
                  <a:lnTo>
                    <a:pt x="400573" y="125039"/>
                  </a:lnTo>
                  <a:lnTo>
                    <a:pt x="404056" y="124405"/>
                  </a:lnTo>
                  <a:lnTo>
                    <a:pt x="407539" y="123770"/>
                  </a:lnTo>
                  <a:lnTo>
                    <a:pt x="411023" y="123136"/>
                  </a:lnTo>
                  <a:lnTo>
                    <a:pt x="414506" y="122502"/>
                  </a:lnTo>
                  <a:lnTo>
                    <a:pt x="417989" y="121868"/>
                  </a:lnTo>
                  <a:lnTo>
                    <a:pt x="421472" y="121235"/>
                  </a:lnTo>
                  <a:lnTo>
                    <a:pt x="424956" y="120601"/>
                  </a:lnTo>
                  <a:lnTo>
                    <a:pt x="428439" y="121373"/>
                  </a:lnTo>
                  <a:lnTo>
                    <a:pt x="431922" y="120751"/>
                  </a:lnTo>
                  <a:lnTo>
                    <a:pt x="435405" y="120129"/>
                  </a:lnTo>
                  <a:lnTo>
                    <a:pt x="438889" y="119508"/>
                  </a:lnTo>
                  <a:lnTo>
                    <a:pt x="442372" y="118886"/>
                  </a:lnTo>
                  <a:lnTo>
                    <a:pt x="445855" y="118265"/>
                  </a:lnTo>
                  <a:lnTo>
                    <a:pt x="449338" y="117645"/>
                  </a:lnTo>
                  <a:lnTo>
                    <a:pt x="452822" y="117024"/>
                  </a:lnTo>
                  <a:lnTo>
                    <a:pt x="456305" y="116404"/>
                  </a:lnTo>
                  <a:lnTo>
                    <a:pt x="459788" y="122904"/>
                  </a:lnTo>
                  <a:lnTo>
                    <a:pt x="463271" y="122336"/>
                  </a:lnTo>
                  <a:lnTo>
                    <a:pt x="466755" y="121768"/>
                  </a:lnTo>
                  <a:lnTo>
                    <a:pt x="470238" y="121200"/>
                  </a:lnTo>
                  <a:lnTo>
                    <a:pt x="473721" y="120632"/>
                  </a:lnTo>
                  <a:lnTo>
                    <a:pt x="477204" y="120064"/>
                  </a:lnTo>
                  <a:lnTo>
                    <a:pt x="480688" y="119497"/>
                  </a:lnTo>
                  <a:lnTo>
                    <a:pt x="484171" y="118929"/>
                  </a:lnTo>
                  <a:lnTo>
                    <a:pt x="487654" y="118362"/>
                  </a:lnTo>
                  <a:lnTo>
                    <a:pt x="491137" y="121895"/>
                  </a:lnTo>
                  <a:lnTo>
                    <a:pt x="494621" y="121368"/>
                  </a:lnTo>
                  <a:lnTo>
                    <a:pt x="498104" y="120842"/>
                  </a:lnTo>
                  <a:lnTo>
                    <a:pt x="501587" y="120316"/>
                  </a:lnTo>
                  <a:lnTo>
                    <a:pt x="505070" y="119791"/>
                  </a:lnTo>
                  <a:lnTo>
                    <a:pt x="508554" y="119265"/>
                  </a:lnTo>
                  <a:lnTo>
                    <a:pt x="512037" y="118740"/>
                  </a:lnTo>
                  <a:lnTo>
                    <a:pt x="515520" y="118216"/>
                  </a:lnTo>
                  <a:lnTo>
                    <a:pt x="519003" y="117691"/>
                  </a:lnTo>
                  <a:lnTo>
                    <a:pt x="522487" y="123678"/>
                  </a:lnTo>
                  <a:lnTo>
                    <a:pt x="525970" y="123183"/>
                  </a:lnTo>
                  <a:lnTo>
                    <a:pt x="529453" y="122688"/>
                  </a:lnTo>
                  <a:lnTo>
                    <a:pt x="532936" y="122193"/>
                  </a:lnTo>
                  <a:lnTo>
                    <a:pt x="536420" y="121698"/>
                  </a:lnTo>
                  <a:lnTo>
                    <a:pt x="539903" y="121203"/>
                  </a:lnTo>
                  <a:lnTo>
                    <a:pt x="543386" y="120709"/>
                  </a:lnTo>
                  <a:lnTo>
                    <a:pt x="546869" y="120214"/>
                  </a:lnTo>
                  <a:lnTo>
                    <a:pt x="550353" y="120024"/>
                  </a:lnTo>
                  <a:lnTo>
                    <a:pt x="553836" y="119532"/>
                  </a:lnTo>
                  <a:lnTo>
                    <a:pt x="557319" y="119040"/>
                  </a:lnTo>
                  <a:lnTo>
                    <a:pt x="560802" y="118548"/>
                  </a:lnTo>
                  <a:lnTo>
                    <a:pt x="564286" y="118056"/>
                  </a:lnTo>
                  <a:lnTo>
                    <a:pt x="567769" y="117564"/>
                  </a:lnTo>
                  <a:lnTo>
                    <a:pt x="571252" y="117072"/>
                  </a:lnTo>
                  <a:lnTo>
                    <a:pt x="574735" y="116581"/>
                  </a:lnTo>
                  <a:lnTo>
                    <a:pt x="578218" y="116090"/>
                  </a:lnTo>
                  <a:lnTo>
                    <a:pt x="581702" y="116233"/>
                  </a:lnTo>
                  <a:lnTo>
                    <a:pt x="585185" y="115745"/>
                  </a:lnTo>
                  <a:lnTo>
                    <a:pt x="588668" y="115258"/>
                  </a:lnTo>
                  <a:lnTo>
                    <a:pt x="592151" y="114771"/>
                  </a:lnTo>
                  <a:lnTo>
                    <a:pt x="595635" y="114284"/>
                  </a:lnTo>
                  <a:lnTo>
                    <a:pt x="599118" y="113797"/>
                  </a:lnTo>
                  <a:lnTo>
                    <a:pt x="602601" y="113310"/>
                  </a:lnTo>
                  <a:lnTo>
                    <a:pt x="606084" y="112824"/>
                  </a:lnTo>
                  <a:lnTo>
                    <a:pt x="609568" y="112337"/>
                  </a:lnTo>
                  <a:lnTo>
                    <a:pt x="613051" y="113047"/>
                  </a:lnTo>
                  <a:lnTo>
                    <a:pt x="616534" y="112568"/>
                  </a:lnTo>
                  <a:lnTo>
                    <a:pt x="620017" y="112088"/>
                  </a:lnTo>
                  <a:lnTo>
                    <a:pt x="623501" y="111609"/>
                  </a:lnTo>
                  <a:lnTo>
                    <a:pt x="626984" y="111129"/>
                  </a:lnTo>
                  <a:lnTo>
                    <a:pt x="630467" y="110650"/>
                  </a:lnTo>
                  <a:lnTo>
                    <a:pt x="633950" y="110171"/>
                  </a:lnTo>
                  <a:lnTo>
                    <a:pt x="637434" y="109692"/>
                  </a:lnTo>
                  <a:lnTo>
                    <a:pt x="640917" y="109213"/>
                  </a:lnTo>
                  <a:lnTo>
                    <a:pt x="644400" y="109626"/>
                  </a:lnTo>
                  <a:lnTo>
                    <a:pt x="647883" y="109152"/>
                  </a:lnTo>
                  <a:lnTo>
                    <a:pt x="651367" y="108678"/>
                  </a:lnTo>
                  <a:lnTo>
                    <a:pt x="654850" y="108205"/>
                  </a:lnTo>
                  <a:lnTo>
                    <a:pt x="658333" y="107731"/>
                  </a:lnTo>
                  <a:lnTo>
                    <a:pt x="661816" y="107258"/>
                  </a:lnTo>
                  <a:lnTo>
                    <a:pt x="665300" y="106784"/>
                  </a:lnTo>
                  <a:lnTo>
                    <a:pt x="668783" y="106311"/>
                  </a:lnTo>
                  <a:lnTo>
                    <a:pt x="672266" y="107750"/>
                  </a:lnTo>
                  <a:lnTo>
                    <a:pt x="675749" y="107287"/>
                  </a:lnTo>
                  <a:lnTo>
                    <a:pt x="679233" y="106823"/>
                  </a:lnTo>
                  <a:lnTo>
                    <a:pt x="682716" y="106360"/>
                  </a:lnTo>
                  <a:lnTo>
                    <a:pt x="686199" y="105897"/>
                  </a:lnTo>
                  <a:lnTo>
                    <a:pt x="689682" y="105434"/>
                  </a:lnTo>
                  <a:lnTo>
                    <a:pt x="693166" y="104971"/>
                  </a:lnTo>
                  <a:lnTo>
                    <a:pt x="696649" y="104508"/>
                  </a:lnTo>
                  <a:lnTo>
                    <a:pt x="700132" y="104046"/>
                  </a:lnTo>
                  <a:lnTo>
                    <a:pt x="703615" y="108602"/>
                  </a:lnTo>
                  <a:lnTo>
                    <a:pt x="707099" y="108175"/>
                  </a:lnTo>
                  <a:lnTo>
                    <a:pt x="710582" y="107748"/>
                  </a:lnTo>
                  <a:lnTo>
                    <a:pt x="714065" y="107321"/>
                  </a:lnTo>
                  <a:lnTo>
                    <a:pt x="717548" y="106895"/>
                  </a:lnTo>
                  <a:lnTo>
                    <a:pt x="721032" y="106469"/>
                  </a:lnTo>
                  <a:lnTo>
                    <a:pt x="724515" y="106043"/>
                  </a:lnTo>
                  <a:lnTo>
                    <a:pt x="727998" y="105617"/>
                  </a:lnTo>
                  <a:lnTo>
                    <a:pt x="731481" y="105192"/>
                  </a:lnTo>
                  <a:lnTo>
                    <a:pt x="734965" y="104761"/>
                  </a:lnTo>
                  <a:lnTo>
                    <a:pt x="738448" y="104323"/>
                  </a:lnTo>
                  <a:lnTo>
                    <a:pt x="741931" y="103886"/>
                  </a:lnTo>
                  <a:lnTo>
                    <a:pt x="745414" y="103449"/>
                  </a:lnTo>
                  <a:lnTo>
                    <a:pt x="748898" y="103012"/>
                  </a:lnTo>
                  <a:lnTo>
                    <a:pt x="752381" y="102575"/>
                  </a:lnTo>
                  <a:lnTo>
                    <a:pt x="755864" y="102138"/>
                  </a:lnTo>
                  <a:lnTo>
                    <a:pt x="759347" y="101701"/>
                  </a:lnTo>
                  <a:lnTo>
                    <a:pt x="762831" y="101265"/>
                  </a:lnTo>
                  <a:lnTo>
                    <a:pt x="766314" y="102477"/>
                  </a:lnTo>
                  <a:lnTo>
                    <a:pt x="769797" y="102048"/>
                  </a:lnTo>
                  <a:lnTo>
                    <a:pt x="773280" y="101618"/>
                  </a:lnTo>
                  <a:lnTo>
                    <a:pt x="776764" y="101189"/>
                  </a:lnTo>
                  <a:lnTo>
                    <a:pt x="780247" y="100760"/>
                  </a:lnTo>
                  <a:lnTo>
                    <a:pt x="783730" y="100331"/>
                  </a:lnTo>
                  <a:lnTo>
                    <a:pt x="787213" y="99903"/>
                  </a:lnTo>
                  <a:lnTo>
                    <a:pt x="790697" y="99474"/>
                  </a:lnTo>
                  <a:lnTo>
                    <a:pt x="794180" y="99046"/>
                  </a:lnTo>
                  <a:lnTo>
                    <a:pt x="797663" y="103325"/>
                  </a:lnTo>
                  <a:lnTo>
                    <a:pt x="801146" y="102916"/>
                  </a:lnTo>
                  <a:lnTo>
                    <a:pt x="804630" y="102508"/>
                  </a:lnTo>
                  <a:lnTo>
                    <a:pt x="808113" y="102099"/>
                  </a:lnTo>
                  <a:lnTo>
                    <a:pt x="811596" y="101690"/>
                  </a:lnTo>
                  <a:lnTo>
                    <a:pt x="815079" y="101282"/>
                  </a:lnTo>
                  <a:lnTo>
                    <a:pt x="818563" y="100873"/>
                  </a:lnTo>
                  <a:lnTo>
                    <a:pt x="822046" y="100465"/>
                  </a:lnTo>
                  <a:lnTo>
                    <a:pt x="825529" y="103022"/>
                  </a:lnTo>
                  <a:lnTo>
                    <a:pt x="829012" y="102626"/>
                  </a:lnTo>
                  <a:lnTo>
                    <a:pt x="832496" y="102229"/>
                  </a:lnTo>
                  <a:lnTo>
                    <a:pt x="835979" y="101833"/>
                  </a:lnTo>
                  <a:lnTo>
                    <a:pt x="839462" y="101437"/>
                  </a:lnTo>
                  <a:lnTo>
                    <a:pt x="842945" y="101041"/>
                  </a:lnTo>
                  <a:lnTo>
                    <a:pt x="846429" y="100645"/>
                  </a:lnTo>
                  <a:lnTo>
                    <a:pt x="849912" y="100250"/>
                  </a:lnTo>
                  <a:lnTo>
                    <a:pt x="853395" y="99854"/>
                  </a:lnTo>
                  <a:lnTo>
                    <a:pt x="856878" y="101373"/>
                  </a:lnTo>
                  <a:lnTo>
                    <a:pt x="860361" y="100985"/>
                  </a:lnTo>
                  <a:lnTo>
                    <a:pt x="863845" y="100597"/>
                  </a:lnTo>
                  <a:lnTo>
                    <a:pt x="867328" y="100209"/>
                  </a:lnTo>
                  <a:lnTo>
                    <a:pt x="870811" y="99821"/>
                  </a:lnTo>
                  <a:lnTo>
                    <a:pt x="874294" y="99433"/>
                  </a:lnTo>
                  <a:lnTo>
                    <a:pt x="877778" y="99046"/>
                  </a:lnTo>
                  <a:lnTo>
                    <a:pt x="881261" y="98658"/>
                  </a:lnTo>
                  <a:lnTo>
                    <a:pt x="884744" y="98270"/>
                  </a:lnTo>
                  <a:lnTo>
                    <a:pt x="888227" y="98795"/>
                  </a:lnTo>
                  <a:lnTo>
                    <a:pt x="891711" y="98411"/>
                  </a:lnTo>
                  <a:lnTo>
                    <a:pt x="895194" y="98027"/>
                  </a:lnTo>
                  <a:lnTo>
                    <a:pt x="898677" y="97643"/>
                  </a:lnTo>
                  <a:lnTo>
                    <a:pt x="902160" y="97260"/>
                  </a:lnTo>
                  <a:lnTo>
                    <a:pt x="905644" y="96876"/>
                  </a:lnTo>
                  <a:lnTo>
                    <a:pt x="909127" y="96492"/>
                  </a:lnTo>
                  <a:lnTo>
                    <a:pt x="912610" y="96109"/>
                  </a:lnTo>
                  <a:lnTo>
                    <a:pt x="916093" y="95726"/>
                  </a:lnTo>
                  <a:lnTo>
                    <a:pt x="919577" y="101402"/>
                  </a:lnTo>
                  <a:lnTo>
                    <a:pt x="923060" y="101041"/>
                  </a:lnTo>
                  <a:lnTo>
                    <a:pt x="926543" y="100679"/>
                  </a:lnTo>
                  <a:lnTo>
                    <a:pt x="930026" y="100318"/>
                  </a:lnTo>
                  <a:lnTo>
                    <a:pt x="933510" y="99956"/>
                  </a:lnTo>
                  <a:lnTo>
                    <a:pt x="936993" y="99595"/>
                  </a:lnTo>
                  <a:lnTo>
                    <a:pt x="940476" y="99234"/>
                  </a:lnTo>
                  <a:lnTo>
                    <a:pt x="943959" y="98873"/>
                  </a:lnTo>
                  <a:lnTo>
                    <a:pt x="947443" y="99450"/>
                  </a:lnTo>
                  <a:lnTo>
                    <a:pt x="950926" y="99092"/>
                  </a:lnTo>
                  <a:lnTo>
                    <a:pt x="954409" y="98735"/>
                  </a:lnTo>
                  <a:lnTo>
                    <a:pt x="957892" y="98377"/>
                  </a:lnTo>
                  <a:lnTo>
                    <a:pt x="961376" y="98019"/>
                  </a:lnTo>
                  <a:lnTo>
                    <a:pt x="964859" y="97662"/>
                  </a:lnTo>
                  <a:lnTo>
                    <a:pt x="968342" y="97305"/>
                  </a:lnTo>
                  <a:lnTo>
                    <a:pt x="971825" y="96947"/>
                  </a:lnTo>
                  <a:lnTo>
                    <a:pt x="975309" y="96590"/>
                  </a:lnTo>
                  <a:lnTo>
                    <a:pt x="978792" y="97654"/>
                  </a:lnTo>
                  <a:lnTo>
                    <a:pt x="982275" y="97313"/>
                  </a:lnTo>
                  <a:lnTo>
                    <a:pt x="985758" y="96971"/>
                  </a:lnTo>
                  <a:lnTo>
                    <a:pt x="989242" y="96630"/>
                  </a:lnTo>
                  <a:lnTo>
                    <a:pt x="992725" y="96288"/>
                  </a:lnTo>
                  <a:lnTo>
                    <a:pt x="996208" y="95947"/>
                  </a:lnTo>
                  <a:lnTo>
                    <a:pt x="999691" y="95607"/>
                  </a:lnTo>
                  <a:lnTo>
                    <a:pt x="1003175" y="95266"/>
                  </a:lnTo>
                  <a:lnTo>
                    <a:pt x="1006658" y="94925"/>
                  </a:lnTo>
                  <a:lnTo>
                    <a:pt x="1010141" y="97196"/>
                  </a:lnTo>
                  <a:lnTo>
                    <a:pt x="1013624" y="96853"/>
                  </a:lnTo>
                  <a:lnTo>
                    <a:pt x="1017108" y="96510"/>
                  </a:lnTo>
                  <a:lnTo>
                    <a:pt x="1020591" y="96168"/>
                  </a:lnTo>
                  <a:lnTo>
                    <a:pt x="1024074" y="95825"/>
                  </a:lnTo>
                  <a:lnTo>
                    <a:pt x="1027557" y="95482"/>
                  </a:lnTo>
                  <a:lnTo>
                    <a:pt x="1031041" y="95140"/>
                  </a:lnTo>
                  <a:lnTo>
                    <a:pt x="1034524" y="94798"/>
                  </a:lnTo>
                  <a:lnTo>
                    <a:pt x="1038007" y="94455"/>
                  </a:lnTo>
                  <a:lnTo>
                    <a:pt x="1041490" y="95600"/>
                  </a:lnTo>
                  <a:lnTo>
                    <a:pt x="1044974" y="95273"/>
                  </a:lnTo>
                  <a:lnTo>
                    <a:pt x="1048457" y="94946"/>
                  </a:lnTo>
                  <a:lnTo>
                    <a:pt x="1051940" y="94620"/>
                  </a:lnTo>
                  <a:lnTo>
                    <a:pt x="1055423" y="94293"/>
                  </a:lnTo>
                  <a:lnTo>
                    <a:pt x="1058907" y="93966"/>
                  </a:lnTo>
                  <a:lnTo>
                    <a:pt x="1062390" y="93640"/>
                  </a:lnTo>
                  <a:lnTo>
                    <a:pt x="1065873" y="93313"/>
                  </a:lnTo>
                  <a:lnTo>
                    <a:pt x="1069356" y="92987"/>
                  </a:lnTo>
                  <a:lnTo>
                    <a:pt x="1072840" y="94811"/>
                  </a:lnTo>
                  <a:lnTo>
                    <a:pt x="1076323" y="94533"/>
                  </a:lnTo>
                  <a:lnTo>
                    <a:pt x="1079806" y="94254"/>
                  </a:lnTo>
                  <a:lnTo>
                    <a:pt x="1083289" y="93976"/>
                  </a:lnTo>
                  <a:lnTo>
                    <a:pt x="1086773" y="93698"/>
                  </a:lnTo>
                  <a:lnTo>
                    <a:pt x="1090256" y="93421"/>
                  </a:lnTo>
                  <a:lnTo>
                    <a:pt x="1093739" y="93144"/>
                  </a:lnTo>
                  <a:lnTo>
                    <a:pt x="1097222" y="92867"/>
                  </a:lnTo>
                  <a:lnTo>
                    <a:pt x="1100706" y="92591"/>
                  </a:lnTo>
                  <a:lnTo>
                    <a:pt x="1104189" y="92314"/>
                  </a:lnTo>
                  <a:lnTo>
                    <a:pt x="1107672" y="92039"/>
                  </a:lnTo>
                  <a:lnTo>
                    <a:pt x="1111155" y="91763"/>
                  </a:lnTo>
                  <a:lnTo>
                    <a:pt x="1114639" y="91488"/>
                  </a:lnTo>
                  <a:lnTo>
                    <a:pt x="1118122" y="91213"/>
                  </a:lnTo>
                  <a:lnTo>
                    <a:pt x="1121605" y="90938"/>
                  </a:lnTo>
                  <a:lnTo>
                    <a:pt x="1125088" y="90664"/>
                  </a:lnTo>
                  <a:lnTo>
                    <a:pt x="1128572" y="90390"/>
                  </a:lnTo>
                  <a:lnTo>
                    <a:pt x="1132055" y="90279"/>
                  </a:lnTo>
                  <a:lnTo>
                    <a:pt x="1135538" y="89953"/>
                  </a:lnTo>
                  <a:lnTo>
                    <a:pt x="1139021" y="89627"/>
                  </a:lnTo>
                  <a:lnTo>
                    <a:pt x="1142505" y="89302"/>
                  </a:lnTo>
                  <a:lnTo>
                    <a:pt x="1145988" y="88976"/>
                  </a:lnTo>
                  <a:lnTo>
                    <a:pt x="1149471" y="88650"/>
                  </a:lnTo>
                  <a:lnTo>
                    <a:pt x="1152954" y="88325"/>
                  </a:lnTo>
                  <a:lnTo>
                    <a:pt x="1156437" y="87999"/>
                  </a:lnTo>
                  <a:lnTo>
                    <a:pt x="1159921" y="87674"/>
                  </a:lnTo>
                  <a:lnTo>
                    <a:pt x="1163404" y="88664"/>
                  </a:lnTo>
                  <a:lnTo>
                    <a:pt x="1166887" y="88342"/>
                  </a:lnTo>
                  <a:lnTo>
                    <a:pt x="1170370" y="88021"/>
                  </a:lnTo>
                  <a:lnTo>
                    <a:pt x="1173854" y="87699"/>
                  </a:lnTo>
                  <a:lnTo>
                    <a:pt x="1177337" y="87378"/>
                  </a:lnTo>
                  <a:lnTo>
                    <a:pt x="1180820" y="87056"/>
                  </a:lnTo>
                  <a:lnTo>
                    <a:pt x="1184303" y="86735"/>
                  </a:lnTo>
                  <a:lnTo>
                    <a:pt x="1187787" y="86414"/>
                  </a:lnTo>
                  <a:lnTo>
                    <a:pt x="1191270" y="86092"/>
                  </a:lnTo>
                  <a:lnTo>
                    <a:pt x="1194753" y="89277"/>
                  </a:lnTo>
                  <a:lnTo>
                    <a:pt x="1198236" y="88966"/>
                  </a:lnTo>
                  <a:lnTo>
                    <a:pt x="1201720" y="88654"/>
                  </a:lnTo>
                  <a:lnTo>
                    <a:pt x="1205203" y="88343"/>
                  </a:lnTo>
                  <a:lnTo>
                    <a:pt x="1208686" y="88032"/>
                  </a:lnTo>
                  <a:lnTo>
                    <a:pt x="1212169" y="87720"/>
                  </a:lnTo>
                  <a:lnTo>
                    <a:pt x="1215653" y="87409"/>
                  </a:lnTo>
                  <a:lnTo>
                    <a:pt x="1219136" y="87098"/>
                  </a:lnTo>
                  <a:lnTo>
                    <a:pt x="1222619" y="86787"/>
                  </a:lnTo>
                  <a:lnTo>
                    <a:pt x="1226102" y="86476"/>
                  </a:lnTo>
                  <a:lnTo>
                    <a:pt x="1229586" y="86165"/>
                  </a:lnTo>
                  <a:lnTo>
                    <a:pt x="1233069" y="85854"/>
                  </a:lnTo>
                  <a:lnTo>
                    <a:pt x="1236552" y="85543"/>
                  </a:lnTo>
                  <a:lnTo>
                    <a:pt x="1240035" y="85232"/>
                  </a:lnTo>
                  <a:lnTo>
                    <a:pt x="1243519" y="84921"/>
                  </a:lnTo>
                  <a:lnTo>
                    <a:pt x="1247002" y="84610"/>
                  </a:lnTo>
                  <a:lnTo>
                    <a:pt x="1250485" y="84300"/>
                  </a:lnTo>
                  <a:lnTo>
                    <a:pt x="1253968" y="87790"/>
                  </a:lnTo>
                  <a:lnTo>
                    <a:pt x="1257452" y="87489"/>
                  </a:lnTo>
                  <a:lnTo>
                    <a:pt x="1260935" y="87188"/>
                  </a:lnTo>
                  <a:lnTo>
                    <a:pt x="1264418" y="86888"/>
                  </a:lnTo>
                  <a:lnTo>
                    <a:pt x="1267901" y="86587"/>
                  </a:lnTo>
                  <a:lnTo>
                    <a:pt x="1271385" y="86287"/>
                  </a:lnTo>
                  <a:lnTo>
                    <a:pt x="1274868" y="85986"/>
                  </a:lnTo>
                  <a:lnTo>
                    <a:pt x="1278351" y="85686"/>
                  </a:lnTo>
                  <a:lnTo>
                    <a:pt x="1281834" y="85386"/>
                  </a:lnTo>
                  <a:lnTo>
                    <a:pt x="1285318" y="87711"/>
                  </a:lnTo>
                  <a:lnTo>
                    <a:pt x="1288801" y="87417"/>
                  </a:lnTo>
                  <a:lnTo>
                    <a:pt x="1292284" y="87124"/>
                  </a:lnTo>
                  <a:lnTo>
                    <a:pt x="1295767" y="86830"/>
                  </a:lnTo>
                  <a:lnTo>
                    <a:pt x="1299251" y="86537"/>
                  </a:lnTo>
                  <a:lnTo>
                    <a:pt x="1302734" y="86243"/>
                  </a:lnTo>
                  <a:lnTo>
                    <a:pt x="1306217" y="85950"/>
                  </a:lnTo>
                  <a:lnTo>
                    <a:pt x="1309700" y="85657"/>
                  </a:lnTo>
                  <a:lnTo>
                    <a:pt x="1313184" y="85364"/>
                  </a:lnTo>
                  <a:lnTo>
                    <a:pt x="1316667" y="85070"/>
                  </a:lnTo>
                  <a:lnTo>
                    <a:pt x="1320150" y="84777"/>
                  </a:lnTo>
                  <a:lnTo>
                    <a:pt x="1323633" y="84484"/>
                  </a:lnTo>
                  <a:lnTo>
                    <a:pt x="1327117" y="84191"/>
                  </a:lnTo>
                  <a:lnTo>
                    <a:pt x="1330600" y="83898"/>
                  </a:lnTo>
                  <a:lnTo>
                    <a:pt x="1334083" y="83605"/>
                  </a:lnTo>
                  <a:lnTo>
                    <a:pt x="1337566" y="83313"/>
                  </a:lnTo>
                  <a:lnTo>
                    <a:pt x="1341050" y="83020"/>
                  </a:lnTo>
                  <a:lnTo>
                    <a:pt x="1344533" y="93642"/>
                  </a:lnTo>
                  <a:lnTo>
                    <a:pt x="1348016" y="93376"/>
                  </a:lnTo>
                  <a:lnTo>
                    <a:pt x="1351499" y="93110"/>
                  </a:lnTo>
                  <a:lnTo>
                    <a:pt x="1354983" y="92844"/>
                  </a:lnTo>
                  <a:lnTo>
                    <a:pt x="1358466" y="92578"/>
                  </a:lnTo>
                  <a:lnTo>
                    <a:pt x="1361949" y="92312"/>
                  </a:lnTo>
                  <a:lnTo>
                    <a:pt x="1365432" y="92046"/>
                  </a:lnTo>
                  <a:lnTo>
                    <a:pt x="1368916" y="91780"/>
                  </a:lnTo>
                  <a:lnTo>
                    <a:pt x="1372399" y="91514"/>
                  </a:lnTo>
                  <a:lnTo>
                    <a:pt x="1375882" y="91918"/>
                  </a:lnTo>
                  <a:lnTo>
                    <a:pt x="1379365" y="91653"/>
                  </a:lnTo>
                  <a:lnTo>
                    <a:pt x="1382849" y="91389"/>
                  </a:lnTo>
                  <a:lnTo>
                    <a:pt x="1386332" y="91125"/>
                  </a:lnTo>
                  <a:lnTo>
                    <a:pt x="1389815" y="90861"/>
                  </a:lnTo>
                  <a:lnTo>
                    <a:pt x="1393298" y="90597"/>
                  </a:lnTo>
                  <a:lnTo>
                    <a:pt x="1396782" y="90333"/>
                  </a:lnTo>
                  <a:lnTo>
                    <a:pt x="1400265" y="90069"/>
                  </a:lnTo>
                  <a:lnTo>
                    <a:pt x="1403748" y="89805"/>
                  </a:lnTo>
                  <a:lnTo>
                    <a:pt x="1407231" y="91105"/>
                  </a:lnTo>
                  <a:lnTo>
                    <a:pt x="1410715" y="90845"/>
                  </a:lnTo>
                  <a:lnTo>
                    <a:pt x="1414198" y="90585"/>
                  </a:lnTo>
                  <a:lnTo>
                    <a:pt x="1417681" y="90324"/>
                  </a:lnTo>
                  <a:lnTo>
                    <a:pt x="1421164" y="90064"/>
                  </a:lnTo>
                  <a:lnTo>
                    <a:pt x="1424648" y="89804"/>
                  </a:lnTo>
                  <a:lnTo>
                    <a:pt x="1428131" y="89544"/>
                  </a:lnTo>
                  <a:lnTo>
                    <a:pt x="1431614" y="89284"/>
                  </a:lnTo>
                  <a:lnTo>
                    <a:pt x="1435097" y="89024"/>
                  </a:lnTo>
                  <a:lnTo>
                    <a:pt x="1438580" y="90896"/>
                  </a:lnTo>
                  <a:lnTo>
                    <a:pt x="1442064" y="90641"/>
                  </a:lnTo>
                  <a:lnTo>
                    <a:pt x="1445547" y="90386"/>
                  </a:lnTo>
                  <a:lnTo>
                    <a:pt x="1449030" y="90131"/>
                  </a:lnTo>
                  <a:lnTo>
                    <a:pt x="1452513" y="89876"/>
                  </a:lnTo>
                  <a:lnTo>
                    <a:pt x="1455997" y="89621"/>
                  </a:lnTo>
                  <a:lnTo>
                    <a:pt x="1459480" y="89367"/>
                  </a:lnTo>
                  <a:lnTo>
                    <a:pt x="1462963" y="89112"/>
                  </a:lnTo>
                  <a:lnTo>
                    <a:pt x="1466446" y="88857"/>
                  </a:lnTo>
                  <a:lnTo>
                    <a:pt x="1469930" y="92916"/>
                  </a:lnTo>
                  <a:lnTo>
                    <a:pt x="1473413" y="92671"/>
                  </a:lnTo>
                  <a:lnTo>
                    <a:pt x="1476896" y="92426"/>
                  </a:lnTo>
                  <a:lnTo>
                    <a:pt x="1480379" y="92181"/>
                  </a:lnTo>
                  <a:lnTo>
                    <a:pt x="1483863" y="91936"/>
                  </a:lnTo>
                  <a:lnTo>
                    <a:pt x="1487346" y="91691"/>
                  </a:lnTo>
                  <a:lnTo>
                    <a:pt x="1490829" y="91446"/>
                  </a:lnTo>
                  <a:lnTo>
                    <a:pt x="1494312" y="91201"/>
                  </a:lnTo>
                  <a:lnTo>
                    <a:pt x="1497796" y="92390"/>
                  </a:lnTo>
                  <a:lnTo>
                    <a:pt x="1501279" y="92148"/>
                  </a:lnTo>
                  <a:lnTo>
                    <a:pt x="1504762" y="91906"/>
                  </a:lnTo>
                  <a:lnTo>
                    <a:pt x="1508245" y="91665"/>
                  </a:lnTo>
                  <a:lnTo>
                    <a:pt x="1511729" y="91423"/>
                  </a:lnTo>
                  <a:lnTo>
                    <a:pt x="1515212" y="91181"/>
                  </a:lnTo>
                  <a:lnTo>
                    <a:pt x="1518695" y="90940"/>
                  </a:lnTo>
                  <a:lnTo>
                    <a:pt x="1522178" y="90698"/>
                  </a:lnTo>
                  <a:lnTo>
                    <a:pt x="1525662" y="90457"/>
                  </a:lnTo>
                  <a:lnTo>
                    <a:pt x="1529145" y="90215"/>
                  </a:lnTo>
                  <a:lnTo>
                    <a:pt x="1532628" y="89974"/>
                  </a:lnTo>
                  <a:lnTo>
                    <a:pt x="1536111" y="89733"/>
                  </a:lnTo>
                  <a:lnTo>
                    <a:pt x="1539595" y="89491"/>
                  </a:lnTo>
                  <a:lnTo>
                    <a:pt x="1543078" y="89250"/>
                  </a:lnTo>
                  <a:lnTo>
                    <a:pt x="1546561" y="89009"/>
                  </a:lnTo>
                  <a:lnTo>
                    <a:pt x="1550044" y="88767"/>
                  </a:lnTo>
                  <a:lnTo>
                    <a:pt x="1553528" y="88526"/>
                  </a:lnTo>
                  <a:lnTo>
                    <a:pt x="1557011" y="88285"/>
                  </a:lnTo>
                  <a:lnTo>
                    <a:pt x="1560494" y="91318"/>
                  </a:lnTo>
                  <a:lnTo>
                    <a:pt x="1563977" y="91103"/>
                  </a:lnTo>
                  <a:lnTo>
                    <a:pt x="1567461" y="90887"/>
                  </a:lnTo>
                  <a:lnTo>
                    <a:pt x="1570944" y="90672"/>
                  </a:lnTo>
                  <a:lnTo>
                    <a:pt x="1574427" y="90457"/>
                  </a:lnTo>
                  <a:lnTo>
                    <a:pt x="1577910" y="90242"/>
                  </a:lnTo>
                  <a:lnTo>
                    <a:pt x="1581394" y="90027"/>
                  </a:lnTo>
                  <a:lnTo>
                    <a:pt x="1584877" y="89812"/>
                  </a:lnTo>
                  <a:lnTo>
                    <a:pt x="1588360" y="89597"/>
                  </a:lnTo>
                  <a:lnTo>
                    <a:pt x="1591843" y="89383"/>
                  </a:lnTo>
                  <a:lnTo>
                    <a:pt x="1595327" y="89168"/>
                  </a:lnTo>
                  <a:lnTo>
                    <a:pt x="1598810" y="88954"/>
                  </a:lnTo>
                  <a:lnTo>
                    <a:pt x="1602293" y="88740"/>
                  </a:lnTo>
                  <a:lnTo>
                    <a:pt x="1605776" y="88526"/>
                  </a:lnTo>
                  <a:lnTo>
                    <a:pt x="1609260" y="88311"/>
                  </a:lnTo>
                  <a:lnTo>
                    <a:pt x="1612743" y="88098"/>
                  </a:lnTo>
                  <a:lnTo>
                    <a:pt x="1616226" y="87884"/>
                  </a:lnTo>
                  <a:lnTo>
                    <a:pt x="1619709" y="90707"/>
                  </a:lnTo>
                  <a:lnTo>
                    <a:pt x="1623193" y="90480"/>
                  </a:lnTo>
                  <a:lnTo>
                    <a:pt x="1626676" y="90253"/>
                  </a:lnTo>
                  <a:lnTo>
                    <a:pt x="1630159" y="90026"/>
                  </a:lnTo>
                  <a:lnTo>
                    <a:pt x="1633642" y="89799"/>
                  </a:lnTo>
                  <a:lnTo>
                    <a:pt x="1637126" y="89573"/>
                  </a:lnTo>
                  <a:lnTo>
                    <a:pt x="1640609" y="89346"/>
                  </a:lnTo>
                  <a:lnTo>
                    <a:pt x="1644092" y="89119"/>
                  </a:lnTo>
                  <a:lnTo>
                    <a:pt x="1647575" y="88892"/>
                  </a:lnTo>
                  <a:lnTo>
                    <a:pt x="1651059" y="91223"/>
                  </a:lnTo>
                  <a:lnTo>
                    <a:pt x="1654542" y="91001"/>
                  </a:lnTo>
                  <a:lnTo>
                    <a:pt x="1658025" y="90780"/>
                  </a:lnTo>
                  <a:lnTo>
                    <a:pt x="1661508" y="90558"/>
                  </a:lnTo>
                  <a:lnTo>
                    <a:pt x="1664992" y="90337"/>
                  </a:lnTo>
                  <a:lnTo>
                    <a:pt x="1668475" y="90115"/>
                  </a:lnTo>
                  <a:lnTo>
                    <a:pt x="1671958" y="89894"/>
                  </a:lnTo>
                  <a:lnTo>
                    <a:pt x="1675441" y="89672"/>
                  </a:lnTo>
                  <a:lnTo>
                    <a:pt x="1678925" y="89451"/>
                  </a:lnTo>
                  <a:lnTo>
                    <a:pt x="1682408" y="89673"/>
                  </a:lnTo>
                  <a:lnTo>
                    <a:pt x="1685891" y="89452"/>
                  </a:lnTo>
                  <a:lnTo>
                    <a:pt x="1689374" y="89232"/>
                  </a:lnTo>
                  <a:lnTo>
                    <a:pt x="1692858" y="89011"/>
                  </a:lnTo>
                  <a:lnTo>
                    <a:pt x="1696341" y="88791"/>
                  </a:lnTo>
                  <a:lnTo>
                    <a:pt x="1699824" y="88570"/>
                  </a:lnTo>
                  <a:lnTo>
                    <a:pt x="1703307" y="88350"/>
                  </a:lnTo>
                  <a:lnTo>
                    <a:pt x="1706791" y="88130"/>
                  </a:lnTo>
                  <a:lnTo>
                    <a:pt x="1710274" y="87910"/>
                  </a:lnTo>
                  <a:lnTo>
                    <a:pt x="1713757" y="89270"/>
                  </a:lnTo>
                  <a:lnTo>
                    <a:pt x="1717240" y="89053"/>
                  </a:lnTo>
                  <a:lnTo>
                    <a:pt x="1720723" y="88836"/>
                  </a:lnTo>
                  <a:lnTo>
                    <a:pt x="1724207" y="88619"/>
                  </a:lnTo>
                  <a:lnTo>
                    <a:pt x="1727690" y="88402"/>
                  </a:lnTo>
                  <a:lnTo>
                    <a:pt x="1731173" y="88185"/>
                  </a:lnTo>
                  <a:lnTo>
                    <a:pt x="1734656" y="87968"/>
                  </a:lnTo>
                  <a:lnTo>
                    <a:pt x="1738140" y="87751"/>
                  </a:lnTo>
                  <a:lnTo>
                    <a:pt x="1741623" y="87534"/>
                  </a:lnTo>
                  <a:lnTo>
                    <a:pt x="1745106" y="87317"/>
                  </a:lnTo>
                  <a:lnTo>
                    <a:pt x="1748589" y="87100"/>
                  </a:lnTo>
                  <a:lnTo>
                    <a:pt x="1752073" y="86883"/>
                  </a:lnTo>
                  <a:lnTo>
                    <a:pt x="1755556" y="86666"/>
                  </a:lnTo>
                  <a:lnTo>
                    <a:pt x="1759039" y="86449"/>
                  </a:lnTo>
                  <a:lnTo>
                    <a:pt x="1762522" y="86232"/>
                  </a:lnTo>
                  <a:lnTo>
                    <a:pt x="1766006" y="86015"/>
                  </a:lnTo>
                  <a:lnTo>
                    <a:pt x="1769489" y="85798"/>
                  </a:lnTo>
                  <a:lnTo>
                    <a:pt x="1772972" y="85582"/>
                  </a:lnTo>
                  <a:lnTo>
                    <a:pt x="1776455" y="85365"/>
                  </a:lnTo>
                  <a:lnTo>
                    <a:pt x="1779939" y="85148"/>
                  </a:lnTo>
                  <a:lnTo>
                    <a:pt x="1783422" y="84932"/>
                  </a:lnTo>
                  <a:lnTo>
                    <a:pt x="1786905" y="84715"/>
                  </a:lnTo>
                  <a:lnTo>
                    <a:pt x="1790388" y="84498"/>
                  </a:lnTo>
                  <a:lnTo>
                    <a:pt x="1793872" y="84282"/>
                  </a:lnTo>
                  <a:lnTo>
                    <a:pt x="1797355" y="84065"/>
                  </a:lnTo>
                  <a:lnTo>
                    <a:pt x="1800838" y="83849"/>
                  </a:lnTo>
                  <a:lnTo>
                    <a:pt x="1804321" y="84088"/>
                  </a:lnTo>
                  <a:lnTo>
                    <a:pt x="1807805" y="83873"/>
                  </a:lnTo>
                  <a:lnTo>
                    <a:pt x="1811288" y="83657"/>
                  </a:lnTo>
                  <a:lnTo>
                    <a:pt x="1814771" y="83441"/>
                  </a:lnTo>
                  <a:lnTo>
                    <a:pt x="1818254" y="83226"/>
                  </a:lnTo>
                  <a:lnTo>
                    <a:pt x="1821738" y="83010"/>
                  </a:lnTo>
                  <a:lnTo>
                    <a:pt x="1825221" y="82795"/>
                  </a:lnTo>
                  <a:lnTo>
                    <a:pt x="1828704" y="82579"/>
                  </a:lnTo>
                  <a:lnTo>
                    <a:pt x="1832187" y="82364"/>
                  </a:lnTo>
                  <a:lnTo>
                    <a:pt x="1835671" y="84603"/>
                  </a:lnTo>
                  <a:lnTo>
                    <a:pt x="1839154" y="84392"/>
                  </a:lnTo>
                  <a:lnTo>
                    <a:pt x="1842637" y="84181"/>
                  </a:lnTo>
                  <a:lnTo>
                    <a:pt x="1846120" y="83970"/>
                  </a:lnTo>
                  <a:lnTo>
                    <a:pt x="1849604" y="83759"/>
                  </a:lnTo>
                  <a:lnTo>
                    <a:pt x="1853087" y="83548"/>
                  </a:lnTo>
                  <a:lnTo>
                    <a:pt x="1856570" y="83337"/>
                  </a:lnTo>
                  <a:lnTo>
                    <a:pt x="1860053" y="83126"/>
                  </a:lnTo>
                  <a:lnTo>
                    <a:pt x="1863537" y="82915"/>
                  </a:lnTo>
                  <a:lnTo>
                    <a:pt x="1867020" y="82832"/>
                  </a:lnTo>
                  <a:lnTo>
                    <a:pt x="1870503" y="82622"/>
                  </a:lnTo>
                  <a:lnTo>
                    <a:pt x="1873986" y="82411"/>
                  </a:lnTo>
                  <a:lnTo>
                    <a:pt x="1877470" y="82201"/>
                  </a:lnTo>
                  <a:lnTo>
                    <a:pt x="1880953" y="81990"/>
                  </a:lnTo>
                  <a:lnTo>
                    <a:pt x="1884436" y="81780"/>
                  </a:lnTo>
                  <a:lnTo>
                    <a:pt x="1887919" y="81569"/>
                  </a:lnTo>
                  <a:lnTo>
                    <a:pt x="1891403" y="81359"/>
                  </a:lnTo>
                  <a:lnTo>
                    <a:pt x="1894886" y="81859"/>
                  </a:lnTo>
                  <a:lnTo>
                    <a:pt x="1898369" y="81650"/>
                  </a:lnTo>
                  <a:lnTo>
                    <a:pt x="1901852" y="81441"/>
                  </a:lnTo>
                  <a:lnTo>
                    <a:pt x="1905336" y="81232"/>
                  </a:lnTo>
                  <a:lnTo>
                    <a:pt x="1908819" y="81022"/>
                  </a:lnTo>
                  <a:lnTo>
                    <a:pt x="1912302" y="80813"/>
                  </a:lnTo>
                  <a:lnTo>
                    <a:pt x="1915785" y="80604"/>
                  </a:lnTo>
                  <a:lnTo>
                    <a:pt x="1919269" y="80395"/>
                  </a:lnTo>
                  <a:lnTo>
                    <a:pt x="1922752" y="80186"/>
                  </a:lnTo>
                  <a:lnTo>
                    <a:pt x="1926235" y="80302"/>
                  </a:lnTo>
                  <a:lnTo>
                    <a:pt x="1929718" y="80094"/>
                  </a:lnTo>
                  <a:lnTo>
                    <a:pt x="1933202" y="79886"/>
                  </a:lnTo>
                  <a:lnTo>
                    <a:pt x="1936685" y="79677"/>
                  </a:lnTo>
                  <a:lnTo>
                    <a:pt x="1940168" y="79469"/>
                  </a:lnTo>
                  <a:lnTo>
                    <a:pt x="1943651" y="79261"/>
                  </a:lnTo>
                  <a:lnTo>
                    <a:pt x="1947135" y="79052"/>
                  </a:lnTo>
                  <a:lnTo>
                    <a:pt x="1950618" y="78844"/>
                  </a:lnTo>
                  <a:lnTo>
                    <a:pt x="1954101" y="78636"/>
                  </a:lnTo>
                  <a:lnTo>
                    <a:pt x="1957584" y="78695"/>
                  </a:lnTo>
                  <a:lnTo>
                    <a:pt x="1961068" y="78495"/>
                  </a:lnTo>
                  <a:lnTo>
                    <a:pt x="1964551" y="78295"/>
                  </a:lnTo>
                  <a:lnTo>
                    <a:pt x="1968034" y="78095"/>
                  </a:lnTo>
                  <a:lnTo>
                    <a:pt x="1971517" y="77894"/>
                  </a:lnTo>
                  <a:lnTo>
                    <a:pt x="1975001" y="77694"/>
                  </a:lnTo>
                  <a:lnTo>
                    <a:pt x="1978484" y="77494"/>
                  </a:lnTo>
                  <a:lnTo>
                    <a:pt x="1981967" y="77294"/>
                  </a:lnTo>
                  <a:lnTo>
                    <a:pt x="1985450" y="77095"/>
                  </a:lnTo>
                  <a:lnTo>
                    <a:pt x="1988934" y="77286"/>
                  </a:lnTo>
                  <a:lnTo>
                    <a:pt x="1992417" y="77079"/>
                  </a:lnTo>
                  <a:lnTo>
                    <a:pt x="1995900" y="76872"/>
                  </a:lnTo>
                  <a:lnTo>
                    <a:pt x="1999383" y="76666"/>
                  </a:lnTo>
                  <a:lnTo>
                    <a:pt x="2002867" y="76459"/>
                  </a:lnTo>
                  <a:lnTo>
                    <a:pt x="2006350" y="76252"/>
                  </a:lnTo>
                  <a:lnTo>
                    <a:pt x="2009833" y="76046"/>
                  </a:lnTo>
                  <a:lnTo>
                    <a:pt x="2013316" y="75839"/>
                  </a:lnTo>
                  <a:lnTo>
                    <a:pt x="2016799" y="78635"/>
                  </a:lnTo>
                  <a:lnTo>
                    <a:pt x="2020283" y="78433"/>
                  </a:lnTo>
                  <a:lnTo>
                    <a:pt x="2023766" y="78232"/>
                  </a:lnTo>
                  <a:lnTo>
                    <a:pt x="2027249" y="78030"/>
                  </a:lnTo>
                  <a:lnTo>
                    <a:pt x="2030732" y="77828"/>
                  </a:lnTo>
                  <a:lnTo>
                    <a:pt x="2034216" y="77627"/>
                  </a:lnTo>
                  <a:lnTo>
                    <a:pt x="2037699" y="77425"/>
                  </a:lnTo>
                  <a:lnTo>
                    <a:pt x="2041182" y="77223"/>
                  </a:lnTo>
                  <a:lnTo>
                    <a:pt x="2044665" y="77022"/>
                  </a:lnTo>
                  <a:lnTo>
                    <a:pt x="2048149" y="76885"/>
                  </a:lnTo>
                  <a:lnTo>
                    <a:pt x="2051632" y="76684"/>
                  </a:lnTo>
                  <a:lnTo>
                    <a:pt x="2055115" y="76482"/>
                  </a:lnTo>
                  <a:lnTo>
                    <a:pt x="2058598" y="76281"/>
                  </a:lnTo>
                  <a:lnTo>
                    <a:pt x="2062082" y="76079"/>
                  </a:lnTo>
                  <a:lnTo>
                    <a:pt x="2065565" y="75878"/>
                  </a:lnTo>
                  <a:lnTo>
                    <a:pt x="2069048" y="75677"/>
                  </a:lnTo>
                  <a:lnTo>
                    <a:pt x="2072531" y="75476"/>
                  </a:lnTo>
                  <a:lnTo>
                    <a:pt x="2076015" y="75274"/>
                  </a:lnTo>
                  <a:lnTo>
                    <a:pt x="2079498" y="75789"/>
                  </a:lnTo>
                  <a:lnTo>
                    <a:pt x="2082981" y="75589"/>
                  </a:lnTo>
                  <a:lnTo>
                    <a:pt x="2086464" y="75389"/>
                  </a:lnTo>
                  <a:lnTo>
                    <a:pt x="2089948" y="75189"/>
                  </a:lnTo>
                  <a:lnTo>
                    <a:pt x="2093431" y="74989"/>
                  </a:lnTo>
                  <a:lnTo>
                    <a:pt x="2096914" y="74789"/>
                  </a:lnTo>
                  <a:lnTo>
                    <a:pt x="2100397" y="74589"/>
                  </a:lnTo>
                  <a:lnTo>
                    <a:pt x="2103881" y="74389"/>
                  </a:lnTo>
                  <a:lnTo>
                    <a:pt x="2107364" y="74189"/>
                  </a:lnTo>
                  <a:lnTo>
                    <a:pt x="2110847" y="80284"/>
                  </a:lnTo>
                  <a:lnTo>
                    <a:pt x="2114330" y="80094"/>
                  </a:lnTo>
                  <a:lnTo>
                    <a:pt x="2117814" y="79904"/>
                  </a:lnTo>
                  <a:lnTo>
                    <a:pt x="2121297" y="79714"/>
                  </a:lnTo>
                  <a:lnTo>
                    <a:pt x="2124780" y="79524"/>
                  </a:lnTo>
                  <a:lnTo>
                    <a:pt x="2128263" y="79333"/>
                  </a:lnTo>
                  <a:lnTo>
                    <a:pt x="2131747" y="79143"/>
                  </a:lnTo>
                  <a:lnTo>
                    <a:pt x="2135230" y="78953"/>
                  </a:lnTo>
                  <a:lnTo>
                    <a:pt x="2138713" y="78763"/>
                  </a:lnTo>
                  <a:lnTo>
                    <a:pt x="2142196" y="78998"/>
                  </a:lnTo>
                  <a:lnTo>
                    <a:pt x="2145680" y="78816"/>
                  </a:lnTo>
                  <a:lnTo>
                    <a:pt x="2149163" y="78633"/>
                  </a:lnTo>
                  <a:lnTo>
                    <a:pt x="2152646" y="78451"/>
                  </a:lnTo>
                  <a:lnTo>
                    <a:pt x="2156129" y="78268"/>
                  </a:lnTo>
                  <a:lnTo>
                    <a:pt x="2159613" y="78086"/>
                  </a:lnTo>
                  <a:lnTo>
                    <a:pt x="2163096" y="77904"/>
                  </a:lnTo>
                  <a:lnTo>
                    <a:pt x="2166579" y="77721"/>
                  </a:lnTo>
                  <a:lnTo>
                    <a:pt x="2170062" y="78617"/>
                  </a:lnTo>
                  <a:lnTo>
                    <a:pt x="2173546" y="78450"/>
                  </a:lnTo>
                  <a:lnTo>
                    <a:pt x="2177029" y="78283"/>
                  </a:lnTo>
                  <a:lnTo>
                    <a:pt x="2180512" y="78115"/>
                  </a:lnTo>
                  <a:lnTo>
                    <a:pt x="2183995" y="77948"/>
                  </a:lnTo>
                  <a:lnTo>
                    <a:pt x="2187479" y="77782"/>
                  </a:lnTo>
                  <a:lnTo>
                    <a:pt x="2190962" y="77615"/>
                  </a:lnTo>
                  <a:lnTo>
                    <a:pt x="2194445" y="77448"/>
                  </a:lnTo>
                  <a:lnTo>
                    <a:pt x="2197928" y="77281"/>
                  </a:lnTo>
                  <a:lnTo>
                    <a:pt x="2201412" y="77997"/>
                  </a:lnTo>
                  <a:lnTo>
                    <a:pt x="2204895" y="77811"/>
                  </a:lnTo>
                  <a:lnTo>
                    <a:pt x="2208378" y="77625"/>
                  </a:lnTo>
                  <a:lnTo>
                    <a:pt x="2211861" y="77440"/>
                  </a:lnTo>
                  <a:lnTo>
                    <a:pt x="2215345" y="77254"/>
                  </a:lnTo>
                  <a:lnTo>
                    <a:pt x="2218828" y="77068"/>
                  </a:lnTo>
                  <a:lnTo>
                    <a:pt x="2222311" y="76883"/>
                  </a:lnTo>
                  <a:lnTo>
                    <a:pt x="2225794" y="76697"/>
                  </a:lnTo>
                  <a:lnTo>
                    <a:pt x="2229278" y="76511"/>
                  </a:lnTo>
                  <a:lnTo>
                    <a:pt x="2232761" y="77216"/>
                  </a:lnTo>
                  <a:lnTo>
                    <a:pt x="2236244" y="77031"/>
                  </a:lnTo>
                  <a:lnTo>
                    <a:pt x="2239727" y="76847"/>
                  </a:lnTo>
                  <a:lnTo>
                    <a:pt x="2243211" y="76663"/>
                  </a:lnTo>
                  <a:lnTo>
                    <a:pt x="2246694" y="76479"/>
                  </a:lnTo>
                  <a:lnTo>
                    <a:pt x="2250177" y="76294"/>
                  </a:lnTo>
                  <a:lnTo>
                    <a:pt x="2253660" y="76110"/>
                  </a:lnTo>
                  <a:lnTo>
                    <a:pt x="2257144" y="75926"/>
                  </a:lnTo>
                  <a:lnTo>
                    <a:pt x="2260627" y="75742"/>
                  </a:lnTo>
                  <a:lnTo>
                    <a:pt x="2264110" y="76915"/>
                  </a:lnTo>
                  <a:lnTo>
                    <a:pt x="2267593" y="76733"/>
                  </a:lnTo>
                  <a:lnTo>
                    <a:pt x="2271077" y="76551"/>
                  </a:lnTo>
                  <a:lnTo>
                    <a:pt x="2274560" y="76369"/>
                  </a:lnTo>
                  <a:lnTo>
                    <a:pt x="2278043" y="76186"/>
                  </a:lnTo>
                  <a:lnTo>
                    <a:pt x="2281526" y="76004"/>
                  </a:lnTo>
                  <a:lnTo>
                    <a:pt x="2285010" y="75822"/>
                  </a:lnTo>
                  <a:lnTo>
                    <a:pt x="2288493" y="75640"/>
                  </a:lnTo>
                  <a:lnTo>
                    <a:pt x="2291976" y="75517"/>
                  </a:lnTo>
                  <a:lnTo>
                    <a:pt x="2295459" y="75335"/>
                  </a:lnTo>
                  <a:lnTo>
                    <a:pt x="2298942" y="75153"/>
                  </a:lnTo>
                  <a:lnTo>
                    <a:pt x="2302426" y="74972"/>
                  </a:lnTo>
                  <a:lnTo>
                    <a:pt x="2305909" y="74790"/>
                  </a:lnTo>
                  <a:lnTo>
                    <a:pt x="2309392" y="74608"/>
                  </a:lnTo>
                  <a:lnTo>
                    <a:pt x="2312875" y="74426"/>
                  </a:lnTo>
                  <a:lnTo>
                    <a:pt x="2316359" y="74244"/>
                  </a:lnTo>
                  <a:lnTo>
                    <a:pt x="2319842" y="74063"/>
                  </a:lnTo>
                  <a:lnTo>
                    <a:pt x="2323325" y="74000"/>
                  </a:lnTo>
                  <a:lnTo>
                    <a:pt x="2326808" y="73819"/>
                  </a:lnTo>
                  <a:lnTo>
                    <a:pt x="2330292" y="73637"/>
                  </a:lnTo>
                  <a:lnTo>
                    <a:pt x="2333775" y="73455"/>
                  </a:lnTo>
                  <a:lnTo>
                    <a:pt x="2337258" y="73274"/>
                  </a:lnTo>
                  <a:lnTo>
                    <a:pt x="2340741" y="73092"/>
                  </a:lnTo>
                  <a:lnTo>
                    <a:pt x="2344225" y="72911"/>
                  </a:lnTo>
                  <a:lnTo>
                    <a:pt x="2347708" y="72730"/>
                  </a:lnTo>
                  <a:lnTo>
                    <a:pt x="2351191" y="72548"/>
                  </a:lnTo>
                  <a:lnTo>
                    <a:pt x="2354674" y="73027"/>
                  </a:lnTo>
                  <a:lnTo>
                    <a:pt x="2358158" y="72847"/>
                  </a:lnTo>
                  <a:lnTo>
                    <a:pt x="2361641" y="72666"/>
                  </a:lnTo>
                  <a:lnTo>
                    <a:pt x="2365124" y="72486"/>
                  </a:lnTo>
                  <a:lnTo>
                    <a:pt x="2368607" y="72305"/>
                  </a:lnTo>
                  <a:lnTo>
                    <a:pt x="2372091" y="72125"/>
                  </a:lnTo>
                  <a:lnTo>
                    <a:pt x="2375574" y="71945"/>
                  </a:lnTo>
                  <a:lnTo>
                    <a:pt x="2379057" y="71764"/>
                  </a:lnTo>
                  <a:lnTo>
                    <a:pt x="2382540" y="71584"/>
                  </a:lnTo>
                  <a:lnTo>
                    <a:pt x="2386024" y="73544"/>
                  </a:lnTo>
                  <a:lnTo>
                    <a:pt x="2389507" y="73366"/>
                  </a:lnTo>
                  <a:lnTo>
                    <a:pt x="2392990" y="73189"/>
                  </a:lnTo>
                  <a:lnTo>
                    <a:pt x="2396473" y="73011"/>
                  </a:lnTo>
                  <a:lnTo>
                    <a:pt x="2399957" y="72834"/>
                  </a:lnTo>
                  <a:lnTo>
                    <a:pt x="2403440" y="72657"/>
                  </a:lnTo>
                  <a:lnTo>
                    <a:pt x="2406923" y="72479"/>
                  </a:lnTo>
                  <a:lnTo>
                    <a:pt x="2410406" y="72302"/>
                  </a:lnTo>
                  <a:lnTo>
                    <a:pt x="2413890" y="72420"/>
                  </a:lnTo>
                  <a:lnTo>
                    <a:pt x="2417373" y="72243"/>
                  </a:lnTo>
                  <a:lnTo>
                    <a:pt x="2420856" y="72066"/>
                  </a:lnTo>
                  <a:lnTo>
                    <a:pt x="2424339" y="71889"/>
                  </a:lnTo>
                  <a:lnTo>
                    <a:pt x="2427823" y="71712"/>
                  </a:lnTo>
                  <a:lnTo>
                    <a:pt x="2431306" y="71536"/>
                  </a:lnTo>
                  <a:lnTo>
                    <a:pt x="2434789" y="71359"/>
                  </a:lnTo>
                  <a:lnTo>
                    <a:pt x="2438272" y="71182"/>
                  </a:lnTo>
                  <a:lnTo>
                    <a:pt x="2441756" y="71005"/>
                  </a:lnTo>
                  <a:lnTo>
                    <a:pt x="2445239" y="71598"/>
                  </a:lnTo>
                  <a:lnTo>
                    <a:pt x="2448722" y="71422"/>
                  </a:lnTo>
                  <a:lnTo>
                    <a:pt x="2452205" y="71246"/>
                  </a:lnTo>
                  <a:lnTo>
                    <a:pt x="2455689" y="71071"/>
                  </a:lnTo>
                  <a:lnTo>
                    <a:pt x="2459172" y="70895"/>
                  </a:lnTo>
                  <a:lnTo>
                    <a:pt x="2462655" y="70719"/>
                  </a:lnTo>
                  <a:lnTo>
                    <a:pt x="2466138" y="70544"/>
                  </a:lnTo>
                  <a:lnTo>
                    <a:pt x="2469622" y="70368"/>
                  </a:lnTo>
                  <a:lnTo>
                    <a:pt x="2473105" y="70193"/>
                  </a:lnTo>
                  <a:lnTo>
                    <a:pt x="2476588" y="71255"/>
                  </a:lnTo>
                  <a:lnTo>
                    <a:pt x="2480071" y="71081"/>
                  </a:lnTo>
                  <a:lnTo>
                    <a:pt x="2483555" y="70907"/>
                  </a:lnTo>
                  <a:lnTo>
                    <a:pt x="2487038" y="70733"/>
                  </a:lnTo>
                  <a:lnTo>
                    <a:pt x="2490521" y="70560"/>
                  </a:lnTo>
                  <a:lnTo>
                    <a:pt x="2494004" y="70386"/>
                  </a:lnTo>
                  <a:lnTo>
                    <a:pt x="2497488" y="70212"/>
                  </a:lnTo>
                  <a:lnTo>
                    <a:pt x="2500971" y="70038"/>
                  </a:lnTo>
                  <a:lnTo>
                    <a:pt x="2504454" y="69864"/>
                  </a:lnTo>
                  <a:lnTo>
                    <a:pt x="2507937" y="69809"/>
                  </a:lnTo>
                  <a:lnTo>
                    <a:pt x="2511421" y="69635"/>
                  </a:lnTo>
                  <a:lnTo>
                    <a:pt x="2514904" y="69461"/>
                  </a:lnTo>
                  <a:lnTo>
                    <a:pt x="2518387" y="69288"/>
                  </a:lnTo>
                  <a:lnTo>
                    <a:pt x="2521870" y="69114"/>
                  </a:lnTo>
                  <a:lnTo>
                    <a:pt x="2525354" y="68941"/>
                  </a:lnTo>
                  <a:lnTo>
                    <a:pt x="2528837" y="68767"/>
                  </a:lnTo>
                  <a:lnTo>
                    <a:pt x="2532320" y="68594"/>
                  </a:lnTo>
                  <a:lnTo>
                    <a:pt x="2535803" y="68420"/>
                  </a:lnTo>
                  <a:lnTo>
                    <a:pt x="2539287" y="69370"/>
                  </a:lnTo>
                  <a:lnTo>
                    <a:pt x="2542770" y="69198"/>
                  </a:lnTo>
                  <a:lnTo>
                    <a:pt x="2546253" y="69026"/>
                  </a:lnTo>
                  <a:lnTo>
                    <a:pt x="2549736" y="68854"/>
                  </a:lnTo>
                  <a:lnTo>
                    <a:pt x="2553220" y="68682"/>
                  </a:lnTo>
                  <a:lnTo>
                    <a:pt x="2556703" y="68511"/>
                  </a:lnTo>
                  <a:lnTo>
                    <a:pt x="2560186" y="68339"/>
                  </a:lnTo>
                  <a:lnTo>
                    <a:pt x="2563669" y="68167"/>
                  </a:lnTo>
                  <a:lnTo>
                    <a:pt x="2567153" y="69748"/>
                  </a:lnTo>
                  <a:lnTo>
                    <a:pt x="2570636" y="69578"/>
                  </a:lnTo>
                  <a:lnTo>
                    <a:pt x="2574119" y="69408"/>
                  </a:lnTo>
                  <a:lnTo>
                    <a:pt x="2577602" y="69239"/>
                  </a:lnTo>
                  <a:lnTo>
                    <a:pt x="2581085" y="69069"/>
                  </a:lnTo>
                  <a:lnTo>
                    <a:pt x="2584569" y="68900"/>
                  </a:lnTo>
                  <a:lnTo>
                    <a:pt x="2588052" y="68730"/>
                  </a:lnTo>
                  <a:lnTo>
                    <a:pt x="2591535" y="68560"/>
                  </a:lnTo>
                  <a:lnTo>
                    <a:pt x="2595018" y="68391"/>
                  </a:lnTo>
                  <a:lnTo>
                    <a:pt x="2598502" y="70852"/>
                  </a:lnTo>
                  <a:lnTo>
                    <a:pt x="2601985" y="70692"/>
                  </a:lnTo>
                  <a:lnTo>
                    <a:pt x="2605468" y="70533"/>
                  </a:lnTo>
                  <a:lnTo>
                    <a:pt x="2608951" y="70373"/>
                  </a:lnTo>
                  <a:lnTo>
                    <a:pt x="2612435" y="70213"/>
                  </a:lnTo>
                  <a:lnTo>
                    <a:pt x="2615918" y="70053"/>
                  </a:lnTo>
                  <a:lnTo>
                    <a:pt x="2619401" y="69894"/>
                  </a:lnTo>
                  <a:lnTo>
                    <a:pt x="2622884" y="69734"/>
                  </a:lnTo>
                  <a:lnTo>
                    <a:pt x="2626368" y="69574"/>
                  </a:lnTo>
                  <a:lnTo>
                    <a:pt x="2629851" y="70810"/>
                  </a:lnTo>
                  <a:lnTo>
                    <a:pt x="2633334" y="70645"/>
                  </a:lnTo>
                  <a:lnTo>
                    <a:pt x="2636817" y="70481"/>
                  </a:lnTo>
                  <a:lnTo>
                    <a:pt x="2640301" y="70317"/>
                  </a:lnTo>
                  <a:lnTo>
                    <a:pt x="2643784" y="70153"/>
                  </a:lnTo>
                  <a:lnTo>
                    <a:pt x="2647267" y="69988"/>
                  </a:lnTo>
                  <a:lnTo>
                    <a:pt x="2650750" y="69824"/>
                  </a:lnTo>
                  <a:lnTo>
                    <a:pt x="2654234" y="69660"/>
                  </a:lnTo>
                  <a:lnTo>
                    <a:pt x="2657717" y="69496"/>
                  </a:lnTo>
                  <a:lnTo>
                    <a:pt x="2661200" y="69398"/>
                  </a:lnTo>
                  <a:lnTo>
                    <a:pt x="2664683" y="69247"/>
                  </a:lnTo>
                  <a:lnTo>
                    <a:pt x="2668167" y="69096"/>
                  </a:lnTo>
                  <a:lnTo>
                    <a:pt x="2671650" y="68944"/>
                  </a:lnTo>
                  <a:lnTo>
                    <a:pt x="2675133" y="68793"/>
                  </a:lnTo>
                  <a:lnTo>
                    <a:pt x="2678616" y="68642"/>
                  </a:lnTo>
                  <a:lnTo>
                    <a:pt x="2682100" y="68491"/>
                  </a:lnTo>
                  <a:lnTo>
                    <a:pt x="2685583" y="68340"/>
                  </a:lnTo>
                  <a:lnTo>
                    <a:pt x="2689066" y="68189"/>
                  </a:lnTo>
                  <a:lnTo>
                    <a:pt x="2692549" y="68038"/>
                  </a:lnTo>
                  <a:lnTo>
                    <a:pt x="2696033" y="67887"/>
                  </a:lnTo>
                  <a:lnTo>
                    <a:pt x="2699516" y="67736"/>
                  </a:lnTo>
                  <a:lnTo>
                    <a:pt x="2702999" y="67585"/>
                  </a:lnTo>
                  <a:lnTo>
                    <a:pt x="2706482" y="67434"/>
                  </a:lnTo>
                  <a:lnTo>
                    <a:pt x="2709966" y="67284"/>
                  </a:lnTo>
                  <a:lnTo>
                    <a:pt x="2713449" y="67133"/>
                  </a:lnTo>
                  <a:lnTo>
                    <a:pt x="2716932" y="66982"/>
                  </a:lnTo>
                  <a:lnTo>
                    <a:pt x="2720415" y="66832"/>
                  </a:lnTo>
                  <a:lnTo>
                    <a:pt x="2723899" y="66681"/>
                  </a:lnTo>
                  <a:lnTo>
                    <a:pt x="2727382" y="66530"/>
                  </a:lnTo>
                  <a:lnTo>
                    <a:pt x="2730865" y="66380"/>
                  </a:lnTo>
                  <a:lnTo>
                    <a:pt x="2734348" y="66229"/>
                  </a:lnTo>
                  <a:lnTo>
                    <a:pt x="2737832" y="66079"/>
                  </a:lnTo>
                  <a:lnTo>
                    <a:pt x="2741315" y="65929"/>
                  </a:lnTo>
                  <a:lnTo>
                    <a:pt x="2744798" y="65778"/>
                  </a:lnTo>
                  <a:lnTo>
                    <a:pt x="2748281" y="65628"/>
                  </a:lnTo>
                  <a:lnTo>
                    <a:pt x="2751765" y="65986"/>
                  </a:lnTo>
                  <a:lnTo>
                    <a:pt x="2755248" y="65823"/>
                  </a:lnTo>
                  <a:lnTo>
                    <a:pt x="2758731" y="65660"/>
                  </a:lnTo>
                  <a:lnTo>
                    <a:pt x="2762214" y="65498"/>
                  </a:lnTo>
                  <a:lnTo>
                    <a:pt x="2765698" y="65335"/>
                  </a:lnTo>
                  <a:lnTo>
                    <a:pt x="2769181" y="65172"/>
                  </a:lnTo>
                  <a:lnTo>
                    <a:pt x="2772664" y="65010"/>
                  </a:lnTo>
                  <a:lnTo>
                    <a:pt x="2776147" y="64847"/>
                  </a:lnTo>
                  <a:lnTo>
                    <a:pt x="2779631" y="64684"/>
                  </a:lnTo>
                  <a:lnTo>
                    <a:pt x="2783114" y="67229"/>
                  </a:lnTo>
                  <a:lnTo>
                    <a:pt x="2786597" y="67069"/>
                  </a:lnTo>
                  <a:lnTo>
                    <a:pt x="2790080" y="66910"/>
                  </a:lnTo>
                  <a:lnTo>
                    <a:pt x="2793564" y="66751"/>
                  </a:lnTo>
                  <a:lnTo>
                    <a:pt x="2797047" y="66591"/>
                  </a:lnTo>
                  <a:lnTo>
                    <a:pt x="2800530" y="66432"/>
                  </a:lnTo>
                  <a:lnTo>
                    <a:pt x="2804013" y="66272"/>
                  </a:lnTo>
                  <a:lnTo>
                    <a:pt x="2807497" y="66113"/>
                  </a:lnTo>
                  <a:lnTo>
                    <a:pt x="2810980" y="65954"/>
                  </a:lnTo>
                  <a:lnTo>
                    <a:pt x="2814463" y="68207"/>
                  </a:lnTo>
                  <a:lnTo>
                    <a:pt x="2817946" y="68051"/>
                  </a:lnTo>
                  <a:lnTo>
                    <a:pt x="2821430" y="67894"/>
                  </a:lnTo>
                  <a:lnTo>
                    <a:pt x="2824913" y="67738"/>
                  </a:lnTo>
                  <a:lnTo>
                    <a:pt x="2828396" y="67581"/>
                  </a:lnTo>
                  <a:lnTo>
                    <a:pt x="2831879" y="67425"/>
                  </a:lnTo>
                  <a:lnTo>
                    <a:pt x="2835363" y="67268"/>
                  </a:lnTo>
                  <a:lnTo>
                    <a:pt x="2838846" y="67112"/>
                  </a:lnTo>
                  <a:lnTo>
                    <a:pt x="2842329" y="71672"/>
                  </a:lnTo>
                  <a:lnTo>
                    <a:pt x="2845812" y="71521"/>
                  </a:lnTo>
                  <a:lnTo>
                    <a:pt x="2849296" y="71370"/>
                  </a:lnTo>
                  <a:lnTo>
                    <a:pt x="2852779" y="71219"/>
                  </a:lnTo>
                  <a:lnTo>
                    <a:pt x="2856262" y="71067"/>
                  </a:lnTo>
                  <a:lnTo>
                    <a:pt x="2859745" y="70916"/>
                  </a:lnTo>
                  <a:lnTo>
                    <a:pt x="2863229" y="70765"/>
                  </a:lnTo>
                  <a:lnTo>
                    <a:pt x="2866712" y="70615"/>
                  </a:lnTo>
                  <a:lnTo>
                    <a:pt x="2870195" y="70464"/>
                  </a:lnTo>
                  <a:lnTo>
                    <a:pt x="2873678" y="70669"/>
                  </a:lnTo>
                  <a:lnTo>
                    <a:pt x="2877161" y="70518"/>
                  </a:lnTo>
                  <a:lnTo>
                    <a:pt x="2880645" y="70368"/>
                  </a:lnTo>
                  <a:lnTo>
                    <a:pt x="2884128" y="70217"/>
                  </a:lnTo>
                  <a:lnTo>
                    <a:pt x="2887611" y="70067"/>
                  </a:lnTo>
                  <a:lnTo>
                    <a:pt x="2891094" y="69916"/>
                  </a:lnTo>
                  <a:lnTo>
                    <a:pt x="2894578" y="69766"/>
                  </a:lnTo>
                  <a:lnTo>
                    <a:pt x="2898061" y="69616"/>
                  </a:lnTo>
                  <a:lnTo>
                    <a:pt x="2901544" y="69465"/>
                  </a:lnTo>
                  <a:lnTo>
                    <a:pt x="2905027" y="69523"/>
                  </a:lnTo>
                  <a:lnTo>
                    <a:pt x="2908511" y="69379"/>
                  </a:lnTo>
                  <a:lnTo>
                    <a:pt x="2911994" y="69235"/>
                  </a:lnTo>
                  <a:lnTo>
                    <a:pt x="2915477" y="69090"/>
                  </a:lnTo>
                  <a:lnTo>
                    <a:pt x="2918960" y="68946"/>
                  </a:lnTo>
                  <a:lnTo>
                    <a:pt x="2922444" y="68802"/>
                  </a:lnTo>
                  <a:lnTo>
                    <a:pt x="2925927" y="68658"/>
                  </a:lnTo>
                  <a:lnTo>
                    <a:pt x="2929410" y="68513"/>
                  </a:lnTo>
                  <a:lnTo>
                    <a:pt x="2932893" y="68369"/>
                  </a:lnTo>
                  <a:lnTo>
                    <a:pt x="2936377" y="69142"/>
                  </a:lnTo>
                  <a:lnTo>
                    <a:pt x="2939860" y="68993"/>
                  </a:lnTo>
                  <a:lnTo>
                    <a:pt x="2943343" y="68844"/>
                  </a:lnTo>
                  <a:lnTo>
                    <a:pt x="2946826" y="68695"/>
                  </a:lnTo>
                  <a:lnTo>
                    <a:pt x="2950310" y="68546"/>
                  </a:lnTo>
                  <a:lnTo>
                    <a:pt x="2953793" y="68397"/>
                  </a:lnTo>
                  <a:lnTo>
                    <a:pt x="2957276" y="68248"/>
                  </a:lnTo>
                  <a:lnTo>
                    <a:pt x="2960759" y="68099"/>
                  </a:lnTo>
                  <a:lnTo>
                    <a:pt x="2964243" y="68614"/>
                  </a:lnTo>
                  <a:lnTo>
                    <a:pt x="2967726" y="68466"/>
                  </a:lnTo>
                  <a:lnTo>
                    <a:pt x="2971209" y="68318"/>
                  </a:lnTo>
                  <a:lnTo>
                    <a:pt x="2974692" y="68170"/>
                  </a:lnTo>
                  <a:lnTo>
                    <a:pt x="2978176" y="68022"/>
                  </a:lnTo>
                  <a:lnTo>
                    <a:pt x="2981659" y="67874"/>
                  </a:lnTo>
                  <a:lnTo>
                    <a:pt x="2985142" y="67726"/>
                  </a:lnTo>
                  <a:lnTo>
                    <a:pt x="2988625" y="67577"/>
                  </a:lnTo>
                  <a:lnTo>
                    <a:pt x="2992109" y="67429"/>
                  </a:lnTo>
                  <a:lnTo>
                    <a:pt x="2995592" y="68853"/>
                  </a:lnTo>
                  <a:lnTo>
                    <a:pt x="2999075" y="68706"/>
                  </a:lnTo>
                  <a:lnTo>
                    <a:pt x="3002558" y="68560"/>
                  </a:lnTo>
                  <a:lnTo>
                    <a:pt x="3006042" y="68414"/>
                  </a:lnTo>
                  <a:lnTo>
                    <a:pt x="3009525" y="68267"/>
                  </a:lnTo>
                  <a:lnTo>
                    <a:pt x="3013008" y="68121"/>
                  </a:lnTo>
                  <a:lnTo>
                    <a:pt x="3016491" y="67975"/>
                  </a:lnTo>
                  <a:lnTo>
                    <a:pt x="3019975" y="67828"/>
                  </a:lnTo>
                  <a:lnTo>
                    <a:pt x="3023458" y="67682"/>
                  </a:lnTo>
                  <a:lnTo>
                    <a:pt x="3026941" y="68090"/>
                  </a:lnTo>
                  <a:lnTo>
                    <a:pt x="3030424" y="67944"/>
                  </a:lnTo>
                  <a:lnTo>
                    <a:pt x="3033908" y="67799"/>
                  </a:lnTo>
                  <a:lnTo>
                    <a:pt x="3037391" y="67653"/>
                  </a:lnTo>
                  <a:lnTo>
                    <a:pt x="3040874" y="67507"/>
                  </a:lnTo>
                  <a:lnTo>
                    <a:pt x="3044357" y="67362"/>
                  </a:lnTo>
                  <a:lnTo>
                    <a:pt x="3047841" y="67216"/>
                  </a:lnTo>
                  <a:lnTo>
                    <a:pt x="3051324" y="67071"/>
                  </a:lnTo>
                  <a:lnTo>
                    <a:pt x="3054807" y="66925"/>
                  </a:lnTo>
                  <a:lnTo>
                    <a:pt x="3058290" y="67685"/>
                  </a:lnTo>
                  <a:lnTo>
                    <a:pt x="3061774" y="67540"/>
                  </a:lnTo>
                  <a:lnTo>
                    <a:pt x="3065257" y="67395"/>
                  </a:lnTo>
                  <a:lnTo>
                    <a:pt x="3068740" y="67251"/>
                  </a:lnTo>
                  <a:lnTo>
                    <a:pt x="3072223" y="67106"/>
                  </a:lnTo>
                  <a:lnTo>
                    <a:pt x="3075707" y="66962"/>
                  </a:lnTo>
                  <a:lnTo>
                    <a:pt x="3079190" y="66817"/>
                  </a:lnTo>
                  <a:lnTo>
                    <a:pt x="3082673" y="66673"/>
                  </a:lnTo>
                  <a:lnTo>
                    <a:pt x="3086156" y="70106"/>
                  </a:lnTo>
                  <a:lnTo>
                    <a:pt x="3089640" y="69965"/>
                  </a:lnTo>
                  <a:lnTo>
                    <a:pt x="3093123" y="69825"/>
                  </a:lnTo>
                  <a:lnTo>
                    <a:pt x="3096606" y="69684"/>
                  </a:lnTo>
                  <a:lnTo>
                    <a:pt x="3100089" y="69543"/>
                  </a:lnTo>
                  <a:lnTo>
                    <a:pt x="3103573" y="69402"/>
                  </a:lnTo>
                  <a:lnTo>
                    <a:pt x="3107056" y="69262"/>
                  </a:lnTo>
                  <a:lnTo>
                    <a:pt x="3110539" y="69121"/>
                  </a:lnTo>
                  <a:lnTo>
                    <a:pt x="3114022" y="68980"/>
                  </a:lnTo>
                  <a:lnTo>
                    <a:pt x="3117506" y="74549"/>
                  </a:lnTo>
                  <a:lnTo>
                    <a:pt x="3120989" y="74414"/>
                  </a:lnTo>
                  <a:lnTo>
                    <a:pt x="3124472" y="74279"/>
                  </a:lnTo>
                  <a:lnTo>
                    <a:pt x="3127955" y="74144"/>
                  </a:lnTo>
                  <a:lnTo>
                    <a:pt x="3131439" y="74010"/>
                  </a:lnTo>
                  <a:lnTo>
                    <a:pt x="3134922" y="73875"/>
                  </a:lnTo>
                  <a:lnTo>
                    <a:pt x="3138405" y="73740"/>
                  </a:lnTo>
                  <a:lnTo>
                    <a:pt x="3141888" y="73606"/>
                  </a:lnTo>
                  <a:lnTo>
                    <a:pt x="3145372" y="73471"/>
                  </a:lnTo>
                  <a:lnTo>
                    <a:pt x="3148855" y="77919"/>
                  </a:lnTo>
                  <a:lnTo>
                    <a:pt x="3152338" y="77789"/>
                  </a:lnTo>
                  <a:lnTo>
                    <a:pt x="3155821" y="77659"/>
                  </a:lnTo>
                  <a:lnTo>
                    <a:pt x="3159304" y="77529"/>
                  </a:lnTo>
                  <a:lnTo>
                    <a:pt x="3162788" y="77399"/>
                  </a:lnTo>
                  <a:lnTo>
                    <a:pt x="3166271" y="77269"/>
                  </a:lnTo>
                  <a:lnTo>
                    <a:pt x="3169754" y="77140"/>
                  </a:lnTo>
                  <a:lnTo>
                    <a:pt x="3173237" y="77010"/>
                  </a:lnTo>
                  <a:lnTo>
                    <a:pt x="3176721" y="76880"/>
                  </a:lnTo>
                  <a:lnTo>
                    <a:pt x="3180204" y="80192"/>
                  </a:lnTo>
                  <a:lnTo>
                    <a:pt x="3183687" y="80065"/>
                  </a:lnTo>
                  <a:lnTo>
                    <a:pt x="3187170" y="79939"/>
                  </a:lnTo>
                  <a:lnTo>
                    <a:pt x="3190654" y="79813"/>
                  </a:lnTo>
                  <a:lnTo>
                    <a:pt x="3194137" y="79686"/>
                  </a:lnTo>
                  <a:lnTo>
                    <a:pt x="3197620" y="79560"/>
                  </a:lnTo>
                  <a:lnTo>
                    <a:pt x="3201103" y="79434"/>
                  </a:lnTo>
                  <a:lnTo>
                    <a:pt x="3204587" y="79308"/>
                  </a:lnTo>
                  <a:lnTo>
                    <a:pt x="3208070" y="79181"/>
                  </a:lnTo>
                  <a:lnTo>
                    <a:pt x="3211553" y="79888"/>
                  </a:lnTo>
                  <a:lnTo>
                    <a:pt x="3215036" y="79767"/>
                  </a:lnTo>
                  <a:lnTo>
                    <a:pt x="3218520" y="79646"/>
                  </a:lnTo>
                  <a:lnTo>
                    <a:pt x="3222003" y="79525"/>
                  </a:lnTo>
                  <a:lnTo>
                    <a:pt x="3225486" y="79404"/>
                  </a:lnTo>
                  <a:lnTo>
                    <a:pt x="3228969" y="79283"/>
                  </a:lnTo>
                  <a:lnTo>
                    <a:pt x="3232453" y="79162"/>
                  </a:lnTo>
                  <a:lnTo>
                    <a:pt x="3235936" y="79041"/>
                  </a:lnTo>
                  <a:lnTo>
                    <a:pt x="3239419" y="79665"/>
                  </a:lnTo>
                  <a:lnTo>
                    <a:pt x="3242902" y="79540"/>
                  </a:lnTo>
                  <a:lnTo>
                    <a:pt x="3246386" y="79416"/>
                  </a:lnTo>
                  <a:lnTo>
                    <a:pt x="3249869" y="79291"/>
                  </a:lnTo>
                  <a:lnTo>
                    <a:pt x="3253352" y="79167"/>
                  </a:lnTo>
                  <a:lnTo>
                    <a:pt x="3256835" y="79042"/>
                  </a:lnTo>
                  <a:lnTo>
                    <a:pt x="3260319" y="78918"/>
                  </a:lnTo>
                  <a:lnTo>
                    <a:pt x="3263802" y="78793"/>
                  </a:lnTo>
                  <a:lnTo>
                    <a:pt x="3267285" y="78669"/>
                  </a:lnTo>
                  <a:lnTo>
                    <a:pt x="3270768" y="79131"/>
                  </a:lnTo>
                  <a:lnTo>
                    <a:pt x="3274252" y="79007"/>
                  </a:lnTo>
                  <a:lnTo>
                    <a:pt x="3277735" y="78883"/>
                  </a:lnTo>
                  <a:lnTo>
                    <a:pt x="3281218" y="78760"/>
                  </a:lnTo>
                  <a:lnTo>
                    <a:pt x="3284701" y="78636"/>
                  </a:lnTo>
                  <a:lnTo>
                    <a:pt x="3288185" y="78512"/>
                  </a:lnTo>
                  <a:lnTo>
                    <a:pt x="3291668" y="78388"/>
                  </a:lnTo>
                  <a:lnTo>
                    <a:pt x="3295151" y="78264"/>
                  </a:lnTo>
                  <a:lnTo>
                    <a:pt x="3298634" y="78140"/>
                  </a:lnTo>
                  <a:lnTo>
                    <a:pt x="3302118" y="80969"/>
                  </a:lnTo>
                  <a:lnTo>
                    <a:pt x="3305601" y="80848"/>
                  </a:lnTo>
                  <a:lnTo>
                    <a:pt x="3309084" y="80727"/>
                  </a:lnTo>
                  <a:lnTo>
                    <a:pt x="3312567" y="80606"/>
                  </a:lnTo>
                  <a:lnTo>
                    <a:pt x="3316051" y="80485"/>
                  </a:lnTo>
                  <a:lnTo>
                    <a:pt x="3319534" y="80364"/>
                  </a:lnTo>
                  <a:lnTo>
                    <a:pt x="3323017" y="80244"/>
                  </a:lnTo>
                  <a:lnTo>
                    <a:pt x="3326500" y="80123"/>
                  </a:lnTo>
                  <a:lnTo>
                    <a:pt x="3329984" y="80002"/>
                  </a:lnTo>
                  <a:lnTo>
                    <a:pt x="3333467" y="84490"/>
                  </a:lnTo>
                  <a:lnTo>
                    <a:pt x="3336950" y="84374"/>
                  </a:lnTo>
                  <a:lnTo>
                    <a:pt x="3340433" y="84257"/>
                  </a:lnTo>
                  <a:lnTo>
                    <a:pt x="3343917" y="84141"/>
                  </a:lnTo>
                  <a:lnTo>
                    <a:pt x="3347400" y="84025"/>
                  </a:lnTo>
                  <a:lnTo>
                    <a:pt x="3350883" y="83908"/>
                  </a:lnTo>
                  <a:lnTo>
                    <a:pt x="3354366" y="83792"/>
                  </a:lnTo>
                  <a:lnTo>
                    <a:pt x="3357850" y="83676"/>
                  </a:lnTo>
                  <a:lnTo>
                    <a:pt x="3361333" y="83875"/>
                  </a:lnTo>
                  <a:lnTo>
                    <a:pt x="3364816" y="83759"/>
                  </a:lnTo>
                  <a:lnTo>
                    <a:pt x="3368299" y="83643"/>
                  </a:lnTo>
                  <a:lnTo>
                    <a:pt x="3371783" y="83527"/>
                  </a:lnTo>
                  <a:lnTo>
                    <a:pt x="3375266" y="83411"/>
                  </a:lnTo>
                  <a:lnTo>
                    <a:pt x="3378749" y="83295"/>
                  </a:lnTo>
                  <a:lnTo>
                    <a:pt x="3382232" y="83179"/>
                  </a:lnTo>
                  <a:lnTo>
                    <a:pt x="3385716" y="83063"/>
                  </a:lnTo>
                  <a:lnTo>
                    <a:pt x="3389199" y="82947"/>
                  </a:lnTo>
                  <a:lnTo>
                    <a:pt x="3392682" y="82902"/>
                  </a:lnTo>
                  <a:lnTo>
                    <a:pt x="3396165" y="82786"/>
                  </a:lnTo>
                  <a:lnTo>
                    <a:pt x="3399649" y="82670"/>
                  </a:lnTo>
                  <a:lnTo>
                    <a:pt x="3403132" y="82555"/>
                  </a:lnTo>
                  <a:lnTo>
                    <a:pt x="3406615" y="82439"/>
                  </a:lnTo>
                  <a:lnTo>
                    <a:pt x="3410098" y="82323"/>
                  </a:lnTo>
                  <a:lnTo>
                    <a:pt x="3413582" y="82207"/>
                  </a:lnTo>
                  <a:lnTo>
                    <a:pt x="3417065" y="82091"/>
                  </a:lnTo>
                  <a:lnTo>
                    <a:pt x="3420548" y="81976"/>
                  </a:lnTo>
                  <a:lnTo>
                    <a:pt x="3424031" y="84940"/>
                  </a:lnTo>
                  <a:lnTo>
                    <a:pt x="3427515" y="84827"/>
                  </a:lnTo>
                  <a:lnTo>
                    <a:pt x="3430998" y="84714"/>
                  </a:lnTo>
                  <a:lnTo>
                    <a:pt x="3434481" y="84602"/>
                  </a:lnTo>
                  <a:lnTo>
                    <a:pt x="3437964" y="84489"/>
                  </a:lnTo>
                  <a:lnTo>
                    <a:pt x="3441447" y="84376"/>
                  </a:lnTo>
                  <a:lnTo>
                    <a:pt x="3444931" y="84263"/>
                  </a:lnTo>
                  <a:lnTo>
                    <a:pt x="3448414" y="84150"/>
                  </a:lnTo>
                  <a:lnTo>
                    <a:pt x="3451897" y="84038"/>
                  </a:lnTo>
                  <a:lnTo>
                    <a:pt x="3455380" y="87515"/>
                  </a:lnTo>
                  <a:lnTo>
                    <a:pt x="3458864" y="87406"/>
                  </a:lnTo>
                  <a:lnTo>
                    <a:pt x="3462347" y="87296"/>
                  </a:lnTo>
                  <a:lnTo>
                    <a:pt x="3465830" y="87187"/>
                  </a:lnTo>
                  <a:lnTo>
                    <a:pt x="3469313" y="87078"/>
                  </a:lnTo>
                  <a:lnTo>
                    <a:pt x="3472797" y="86968"/>
                  </a:lnTo>
                  <a:lnTo>
                    <a:pt x="3476280" y="86859"/>
                  </a:lnTo>
                  <a:lnTo>
                    <a:pt x="3479763" y="86750"/>
                  </a:lnTo>
                  <a:lnTo>
                    <a:pt x="3483246" y="86640"/>
                  </a:lnTo>
                  <a:lnTo>
                    <a:pt x="3483246" y="86672"/>
                  </a:lnTo>
                  <a:lnTo>
                    <a:pt x="3483246" y="86705"/>
                  </a:lnTo>
                  <a:lnTo>
                    <a:pt x="3483246" y="86737"/>
                  </a:lnTo>
                  <a:lnTo>
                    <a:pt x="3483246" y="86769"/>
                  </a:lnTo>
                  <a:lnTo>
                    <a:pt x="3483246" y="86801"/>
                  </a:lnTo>
                  <a:lnTo>
                    <a:pt x="3483246" y="86833"/>
                  </a:lnTo>
                  <a:lnTo>
                    <a:pt x="3483246" y="86865"/>
                  </a:lnTo>
                  <a:lnTo>
                    <a:pt x="3483246" y="86897"/>
                  </a:lnTo>
                  <a:lnTo>
                    <a:pt x="3483246" y="86929"/>
                  </a:lnTo>
                  <a:lnTo>
                    <a:pt x="3483246" y="86961"/>
                  </a:lnTo>
                  <a:lnTo>
                    <a:pt x="3483246" y="86993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092472"/>
              <a:ext cx="3483246" cy="459595"/>
            </a:xfrm>
            <a:custGeom>
              <a:avLst/>
              <a:gdLst/>
              <a:ahLst/>
              <a:cxnLst/>
              <a:rect l="0" t="0" r="0" b="0"/>
              <a:pathLst>
                <a:path w="3483246" h="459595">
                  <a:moveTo>
                    <a:pt x="0" y="459595"/>
                  </a:moveTo>
                  <a:lnTo>
                    <a:pt x="3483" y="394647"/>
                  </a:lnTo>
                  <a:lnTo>
                    <a:pt x="6966" y="332077"/>
                  </a:lnTo>
                  <a:lnTo>
                    <a:pt x="10449" y="271756"/>
                  </a:lnTo>
                  <a:lnTo>
                    <a:pt x="13932" y="213566"/>
                  </a:lnTo>
                  <a:lnTo>
                    <a:pt x="17416" y="157395"/>
                  </a:lnTo>
                  <a:lnTo>
                    <a:pt x="20899" y="103140"/>
                  </a:lnTo>
                  <a:lnTo>
                    <a:pt x="24382" y="50705"/>
                  </a:lnTo>
                  <a:lnTo>
                    <a:pt x="27865" y="0"/>
                  </a:lnTo>
                  <a:lnTo>
                    <a:pt x="31349" y="316791"/>
                  </a:lnTo>
                  <a:lnTo>
                    <a:pt x="34832" y="301643"/>
                  </a:lnTo>
                  <a:lnTo>
                    <a:pt x="38315" y="286632"/>
                  </a:lnTo>
                  <a:lnTo>
                    <a:pt x="41798" y="271756"/>
                  </a:lnTo>
                  <a:lnTo>
                    <a:pt x="45282" y="257013"/>
                  </a:lnTo>
                  <a:lnTo>
                    <a:pt x="48765" y="242402"/>
                  </a:lnTo>
                  <a:lnTo>
                    <a:pt x="52248" y="227920"/>
                  </a:lnTo>
                  <a:lnTo>
                    <a:pt x="55731" y="213566"/>
                  </a:lnTo>
                  <a:lnTo>
                    <a:pt x="59215" y="199338"/>
                  </a:lnTo>
                  <a:lnTo>
                    <a:pt x="62698" y="271756"/>
                  </a:lnTo>
                  <a:lnTo>
                    <a:pt x="66181" y="261913"/>
                  </a:lnTo>
                  <a:lnTo>
                    <a:pt x="69664" y="252128"/>
                  </a:lnTo>
                  <a:lnTo>
                    <a:pt x="73148" y="242402"/>
                  </a:lnTo>
                  <a:lnTo>
                    <a:pt x="76631" y="232733"/>
                  </a:lnTo>
                  <a:lnTo>
                    <a:pt x="80114" y="223121"/>
                  </a:lnTo>
                  <a:lnTo>
                    <a:pt x="83597" y="213566"/>
                  </a:lnTo>
                  <a:lnTo>
                    <a:pt x="87081" y="204067"/>
                  </a:lnTo>
                  <a:lnTo>
                    <a:pt x="90564" y="194623"/>
                  </a:lnTo>
                  <a:lnTo>
                    <a:pt x="94047" y="204796"/>
                  </a:lnTo>
                  <a:lnTo>
                    <a:pt x="97530" y="196072"/>
                  </a:lnTo>
                  <a:lnTo>
                    <a:pt x="101014" y="187396"/>
                  </a:lnTo>
                  <a:lnTo>
                    <a:pt x="104497" y="178767"/>
                  </a:lnTo>
                  <a:lnTo>
                    <a:pt x="107980" y="170184"/>
                  </a:lnTo>
                  <a:lnTo>
                    <a:pt x="111463" y="161647"/>
                  </a:lnTo>
                  <a:lnTo>
                    <a:pt x="114947" y="153155"/>
                  </a:lnTo>
                  <a:lnTo>
                    <a:pt x="118430" y="144708"/>
                  </a:lnTo>
                  <a:lnTo>
                    <a:pt x="121913" y="136306"/>
                  </a:lnTo>
                  <a:lnTo>
                    <a:pt x="125396" y="213566"/>
                  </a:lnTo>
                  <a:lnTo>
                    <a:pt x="128880" y="207227"/>
                  </a:lnTo>
                  <a:lnTo>
                    <a:pt x="132363" y="200913"/>
                  </a:lnTo>
                  <a:lnTo>
                    <a:pt x="135846" y="194623"/>
                  </a:lnTo>
                  <a:lnTo>
                    <a:pt x="139329" y="188358"/>
                  </a:lnTo>
                  <a:lnTo>
                    <a:pt x="142813" y="182117"/>
                  </a:lnTo>
                  <a:lnTo>
                    <a:pt x="146296" y="175901"/>
                  </a:lnTo>
                  <a:lnTo>
                    <a:pt x="149779" y="169708"/>
                  </a:lnTo>
                  <a:lnTo>
                    <a:pt x="153262" y="186663"/>
                  </a:lnTo>
                  <a:lnTo>
                    <a:pt x="156746" y="180957"/>
                  </a:lnTo>
                  <a:lnTo>
                    <a:pt x="160229" y="175270"/>
                  </a:lnTo>
                  <a:lnTo>
                    <a:pt x="163712" y="169604"/>
                  </a:lnTo>
                  <a:lnTo>
                    <a:pt x="167195" y="163957"/>
                  </a:lnTo>
                  <a:lnTo>
                    <a:pt x="170679" y="158331"/>
                  </a:lnTo>
                  <a:lnTo>
                    <a:pt x="174162" y="152724"/>
                  </a:lnTo>
                  <a:lnTo>
                    <a:pt x="177645" y="147137"/>
                  </a:lnTo>
                  <a:lnTo>
                    <a:pt x="181128" y="141570"/>
                  </a:lnTo>
                  <a:lnTo>
                    <a:pt x="184612" y="175354"/>
                  </a:lnTo>
                  <a:lnTo>
                    <a:pt x="188095" y="170436"/>
                  </a:lnTo>
                  <a:lnTo>
                    <a:pt x="191578" y="165533"/>
                  </a:lnTo>
                  <a:lnTo>
                    <a:pt x="195061" y="160645"/>
                  </a:lnTo>
                  <a:lnTo>
                    <a:pt x="198545" y="155772"/>
                  </a:lnTo>
                  <a:lnTo>
                    <a:pt x="202028" y="150915"/>
                  </a:lnTo>
                  <a:lnTo>
                    <a:pt x="205511" y="146072"/>
                  </a:lnTo>
                  <a:lnTo>
                    <a:pt x="208994" y="141243"/>
                  </a:lnTo>
                  <a:lnTo>
                    <a:pt x="212478" y="136430"/>
                  </a:lnTo>
                  <a:lnTo>
                    <a:pt x="215961" y="131631"/>
                  </a:lnTo>
                  <a:lnTo>
                    <a:pt x="219444" y="126846"/>
                  </a:lnTo>
                  <a:lnTo>
                    <a:pt x="222927" y="122076"/>
                  </a:lnTo>
                  <a:lnTo>
                    <a:pt x="226411" y="117321"/>
                  </a:lnTo>
                  <a:lnTo>
                    <a:pt x="229894" y="112580"/>
                  </a:lnTo>
                  <a:lnTo>
                    <a:pt x="233377" y="107853"/>
                  </a:lnTo>
                  <a:lnTo>
                    <a:pt x="236860" y="103140"/>
                  </a:lnTo>
                  <a:lnTo>
                    <a:pt x="240344" y="98442"/>
                  </a:lnTo>
                  <a:lnTo>
                    <a:pt x="243827" y="93757"/>
                  </a:lnTo>
                  <a:lnTo>
                    <a:pt x="247310" y="139557"/>
                  </a:lnTo>
                  <a:lnTo>
                    <a:pt x="250793" y="135469"/>
                  </a:lnTo>
                  <a:lnTo>
                    <a:pt x="254277" y="131391"/>
                  </a:lnTo>
                  <a:lnTo>
                    <a:pt x="257760" y="127324"/>
                  </a:lnTo>
                  <a:lnTo>
                    <a:pt x="261243" y="123268"/>
                  </a:lnTo>
                  <a:lnTo>
                    <a:pt x="264726" y="119221"/>
                  </a:lnTo>
                  <a:lnTo>
                    <a:pt x="268210" y="115186"/>
                  </a:lnTo>
                  <a:lnTo>
                    <a:pt x="271693" y="111160"/>
                  </a:lnTo>
                  <a:lnTo>
                    <a:pt x="275176" y="155048"/>
                  </a:lnTo>
                  <a:lnTo>
                    <a:pt x="278659" y="151534"/>
                  </a:lnTo>
                  <a:lnTo>
                    <a:pt x="282143" y="148028"/>
                  </a:lnTo>
                  <a:lnTo>
                    <a:pt x="285626" y="144529"/>
                  </a:lnTo>
                  <a:lnTo>
                    <a:pt x="289109" y="141038"/>
                  </a:lnTo>
                  <a:lnTo>
                    <a:pt x="292592" y="137555"/>
                  </a:lnTo>
                  <a:lnTo>
                    <a:pt x="296075" y="134079"/>
                  </a:lnTo>
                  <a:lnTo>
                    <a:pt x="299559" y="130612"/>
                  </a:lnTo>
                  <a:lnTo>
                    <a:pt x="303042" y="127151"/>
                  </a:lnTo>
                  <a:lnTo>
                    <a:pt x="306525" y="139102"/>
                  </a:lnTo>
                  <a:lnTo>
                    <a:pt x="310008" y="135799"/>
                  </a:lnTo>
                  <a:lnTo>
                    <a:pt x="313492" y="132502"/>
                  </a:lnTo>
                  <a:lnTo>
                    <a:pt x="316975" y="129213"/>
                  </a:lnTo>
                  <a:lnTo>
                    <a:pt x="320458" y="125930"/>
                  </a:lnTo>
                  <a:lnTo>
                    <a:pt x="323941" y="122654"/>
                  </a:lnTo>
                  <a:lnTo>
                    <a:pt x="327425" y="119385"/>
                  </a:lnTo>
                  <a:lnTo>
                    <a:pt x="330908" y="116122"/>
                  </a:lnTo>
                  <a:lnTo>
                    <a:pt x="334391" y="112867"/>
                  </a:lnTo>
                  <a:lnTo>
                    <a:pt x="337874" y="194061"/>
                  </a:lnTo>
                  <a:lnTo>
                    <a:pt x="341358" y="191534"/>
                  </a:lnTo>
                  <a:lnTo>
                    <a:pt x="344841" y="189012"/>
                  </a:lnTo>
                  <a:lnTo>
                    <a:pt x="348324" y="186493"/>
                  </a:lnTo>
                  <a:lnTo>
                    <a:pt x="351807" y="183978"/>
                  </a:lnTo>
                  <a:lnTo>
                    <a:pt x="355291" y="181467"/>
                  </a:lnTo>
                  <a:lnTo>
                    <a:pt x="358774" y="178960"/>
                  </a:lnTo>
                  <a:lnTo>
                    <a:pt x="362257" y="176457"/>
                  </a:lnTo>
                  <a:lnTo>
                    <a:pt x="365740" y="173957"/>
                  </a:lnTo>
                  <a:lnTo>
                    <a:pt x="369224" y="173421"/>
                  </a:lnTo>
                  <a:lnTo>
                    <a:pt x="372707" y="170945"/>
                  </a:lnTo>
                  <a:lnTo>
                    <a:pt x="376190" y="168473"/>
                  </a:lnTo>
                  <a:lnTo>
                    <a:pt x="379673" y="166004"/>
                  </a:lnTo>
                  <a:lnTo>
                    <a:pt x="383157" y="163540"/>
                  </a:lnTo>
                  <a:lnTo>
                    <a:pt x="386640" y="161079"/>
                  </a:lnTo>
                  <a:lnTo>
                    <a:pt x="390123" y="158622"/>
                  </a:lnTo>
                  <a:lnTo>
                    <a:pt x="393606" y="156169"/>
                  </a:lnTo>
                  <a:lnTo>
                    <a:pt x="397090" y="153720"/>
                  </a:lnTo>
                  <a:lnTo>
                    <a:pt x="400573" y="172590"/>
                  </a:lnTo>
                  <a:lnTo>
                    <a:pt x="404056" y="170301"/>
                  </a:lnTo>
                  <a:lnTo>
                    <a:pt x="407539" y="168016"/>
                  </a:lnTo>
                  <a:lnTo>
                    <a:pt x="411023" y="165734"/>
                  </a:lnTo>
                  <a:lnTo>
                    <a:pt x="414506" y="163456"/>
                  </a:lnTo>
                  <a:lnTo>
                    <a:pt x="417989" y="161180"/>
                  </a:lnTo>
                  <a:lnTo>
                    <a:pt x="421472" y="158908"/>
                  </a:lnTo>
                  <a:lnTo>
                    <a:pt x="424956" y="156639"/>
                  </a:lnTo>
                  <a:lnTo>
                    <a:pt x="428439" y="163621"/>
                  </a:lnTo>
                  <a:lnTo>
                    <a:pt x="431922" y="161421"/>
                  </a:lnTo>
                  <a:lnTo>
                    <a:pt x="435405" y="159224"/>
                  </a:lnTo>
                  <a:lnTo>
                    <a:pt x="438889" y="157030"/>
                  </a:lnTo>
                  <a:lnTo>
                    <a:pt x="442372" y="154838"/>
                  </a:lnTo>
                  <a:lnTo>
                    <a:pt x="445855" y="152650"/>
                  </a:lnTo>
                  <a:lnTo>
                    <a:pt x="449338" y="150465"/>
                  </a:lnTo>
                  <a:lnTo>
                    <a:pt x="452822" y="148283"/>
                  </a:lnTo>
                  <a:lnTo>
                    <a:pt x="456305" y="146104"/>
                  </a:lnTo>
                  <a:lnTo>
                    <a:pt x="459788" y="161858"/>
                  </a:lnTo>
                  <a:lnTo>
                    <a:pt x="463271" y="159797"/>
                  </a:lnTo>
                  <a:lnTo>
                    <a:pt x="466755" y="157738"/>
                  </a:lnTo>
                  <a:lnTo>
                    <a:pt x="470238" y="155682"/>
                  </a:lnTo>
                  <a:lnTo>
                    <a:pt x="473721" y="153628"/>
                  </a:lnTo>
                  <a:lnTo>
                    <a:pt x="477204" y="151578"/>
                  </a:lnTo>
                  <a:lnTo>
                    <a:pt x="480688" y="149529"/>
                  </a:lnTo>
                  <a:lnTo>
                    <a:pt x="484171" y="147484"/>
                  </a:lnTo>
                  <a:lnTo>
                    <a:pt x="487654" y="145441"/>
                  </a:lnTo>
                  <a:lnTo>
                    <a:pt x="491137" y="145176"/>
                  </a:lnTo>
                  <a:lnTo>
                    <a:pt x="494621" y="143149"/>
                  </a:lnTo>
                  <a:lnTo>
                    <a:pt x="498104" y="141124"/>
                  </a:lnTo>
                  <a:lnTo>
                    <a:pt x="501587" y="139102"/>
                  </a:lnTo>
                  <a:lnTo>
                    <a:pt x="505070" y="137083"/>
                  </a:lnTo>
                  <a:lnTo>
                    <a:pt x="508554" y="135066"/>
                  </a:lnTo>
                  <a:lnTo>
                    <a:pt x="512037" y="133051"/>
                  </a:lnTo>
                  <a:lnTo>
                    <a:pt x="515520" y="131039"/>
                  </a:lnTo>
                  <a:lnTo>
                    <a:pt x="519003" y="129030"/>
                  </a:lnTo>
                  <a:lnTo>
                    <a:pt x="522487" y="201855"/>
                  </a:lnTo>
                  <a:lnTo>
                    <a:pt x="525970" y="200265"/>
                  </a:lnTo>
                  <a:lnTo>
                    <a:pt x="529453" y="198676"/>
                  </a:lnTo>
                  <a:lnTo>
                    <a:pt x="532936" y="197089"/>
                  </a:lnTo>
                  <a:lnTo>
                    <a:pt x="536420" y="195503"/>
                  </a:lnTo>
                  <a:lnTo>
                    <a:pt x="539903" y="193919"/>
                  </a:lnTo>
                  <a:lnTo>
                    <a:pt x="543386" y="192337"/>
                  </a:lnTo>
                  <a:lnTo>
                    <a:pt x="546869" y="190756"/>
                  </a:lnTo>
                  <a:lnTo>
                    <a:pt x="550353" y="189176"/>
                  </a:lnTo>
                  <a:lnTo>
                    <a:pt x="553836" y="187599"/>
                  </a:lnTo>
                  <a:lnTo>
                    <a:pt x="557319" y="186022"/>
                  </a:lnTo>
                  <a:lnTo>
                    <a:pt x="560802" y="184448"/>
                  </a:lnTo>
                  <a:lnTo>
                    <a:pt x="564286" y="182874"/>
                  </a:lnTo>
                  <a:lnTo>
                    <a:pt x="567769" y="181303"/>
                  </a:lnTo>
                  <a:lnTo>
                    <a:pt x="571252" y="179733"/>
                  </a:lnTo>
                  <a:lnTo>
                    <a:pt x="574735" y="178164"/>
                  </a:lnTo>
                  <a:lnTo>
                    <a:pt x="578218" y="176597"/>
                  </a:lnTo>
                  <a:lnTo>
                    <a:pt x="581702" y="226945"/>
                  </a:lnTo>
                  <a:lnTo>
                    <a:pt x="585185" y="225645"/>
                  </a:lnTo>
                  <a:lnTo>
                    <a:pt x="588668" y="224347"/>
                  </a:lnTo>
                  <a:lnTo>
                    <a:pt x="592151" y="223049"/>
                  </a:lnTo>
                  <a:lnTo>
                    <a:pt x="595635" y="221753"/>
                  </a:lnTo>
                  <a:lnTo>
                    <a:pt x="599118" y="220457"/>
                  </a:lnTo>
                  <a:lnTo>
                    <a:pt x="602601" y="219163"/>
                  </a:lnTo>
                  <a:lnTo>
                    <a:pt x="606084" y="217870"/>
                  </a:lnTo>
                  <a:lnTo>
                    <a:pt x="609568" y="216577"/>
                  </a:lnTo>
                  <a:lnTo>
                    <a:pt x="613051" y="223538"/>
                  </a:lnTo>
                  <a:lnTo>
                    <a:pt x="616534" y="222288"/>
                  </a:lnTo>
                  <a:lnTo>
                    <a:pt x="620017" y="221039"/>
                  </a:lnTo>
                  <a:lnTo>
                    <a:pt x="623501" y="219791"/>
                  </a:lnTo>
                  <a:lnTo>
                    <a:pt x="626984" y="218544"/>
                  </a:lnTo>
                  <a:lnTo>
                    <a:pt x="630467" y="217298"/>
                  </a:lnTo>
                  <a:lnTo>
                    <a:pt x="633950" y="216053"/>
                  </a:lnTo>
                  <a:lnTo>
                    <a:pt x="637434" y="214809"/>
                  </a:lnTo>
                  <a:lnTo>
                    <a:pt x="640917" y="213566"/>
                  </a:lnTo>
                  <a:lnTo>
                    <a:pt x="644400" y="231516"/>
                  </a:lnTo>
                  <a:lnTo>
                    <a:pt x="647883" y="230365"/>
                  </a:lnTo>
                  <a:lnTo>
                    <a:pt x="651367" y="229214"/>
                  </a:lnTo>
                  <a:lnTo>
                    <a:pt x="654850" y="228064"/>
                  </a:lnTo>
                  <a:lnTo>
                    <a:pt x="658333" y="226914"/>
                  </a:lnTo>
                  <a:lnTo>
                    <a:pt x="661816" y="225766"/>
                  </a:lnTo>
                  <a:lnTo>
                    <a:pt x="665300" y="224618"/>
                  </a:lnTo>
                  <a:lnTo>
                    <a:pt x="668783" y="223472"/>
                  </a:lnTo>
                  <a:lnTo>
                    <a:pt x="672266" y="222325"/>
                  </a:lnTo>
                  <a:lnTo>
                    <a:pt x="675749" y="221180"/>
                  </a:lnTo>
                  <a:lnTo>
                    <a:pt x="679233" y="220036"/>
                  </a:lnTo>
                  <a:lnTo>
                    <a:pt x="682716" y="218892"/>
                  </a:lnTo>
                  <a:lnTo>
                    <a:pt x="686199" y="217749"/>
                  </a:lnTo>
                  <a:lnTo>
                    <a:pt x="689682" y="216607"/>
                  </a:lnTo>
                  <a:lnTo>
                    <a:pt x="693166" y="215466"/>
                  </a:lnTo>
                  <a:lnTo>
                    <a:pt x="696649" y="214326"/>
                  </a:lnTo>
                  <a:lnTo>
                    <a:pt x="700132" y="213186"/>
                  </a:lnTo>
                  <a:lnTo>
                    <a:pt x="703615" y="214318"/>
                  </a:lnTo>
                  <a:lnTo>
                    <a:pt x="707099" y="213190"/>
                  </a:lnTo>
                  <a:lnTo>
                    <a:pt x="710582" y="212062"/>
                  </a:lnTo>
                  <a:lnTo>
                    <a:pt x="714065" y="210936"/>
                  </a:lnTo>
                  <a:lnTo>
                    <a:pt x="717548" y="209810"/>
                  </a:lnTo>
                  <a:lnTo>
                    <a:pt x="721032" y="208684"/>
                  </a:lnTo>
                  <a:lnTo>
                    <a:pt x="724515" y="207560"/>
                  </a:lnTo>
                  <a:lnTo>
                    <a:pt x="727998" y="206436"/>
                  </a:lnTo>
                  <a:lnTo>
                    <a:pt x="731481" y="205314"/>
                  </a:lnTo>
                  <a:lnTo>
                    <a:pt x="734965" y="208026"/>
                  </a:lnTo>
                  <a:lnTo>
                    <a:pt x="738448" y="206920"/>
                  </a:lnTo>
                  <a:lnTo>
                    <a:pt x="741931" y="205815"/>
                  </a:lnTo>
                  <a:lnTo>
                    <a:pt x="745414" y="204711"/>
                  </a:lnTo>
                  <a:lnTo>
                    <a:pt x="748898" y="203607"/>
                  </a:lnTo>
                  <a:lnTo>
                    <a:pt x="752381" y="202504"/>
                  </a:lnTo>
                  <a:lnTo>
                    <a:pt x="755864" y="201402"/>
                  </a:lnTo>
                  <a:lnTo>
                    <a:pt x="759347" y="200301"/>
                  </a:lnTo>
                  <a:lnTo>
                    <a:pt x="762831" y="199201"/>
                  </a:lnTo>
                  <a:lnTo>
                    <a:pt x="766314" y="212172"/>
                  </a:lnTo>
                  <a:lnTo>
                    <a:pt x="769797" y="211128"/>
                  </a:lnTo>
                  <a:lnTo>
                    <a:pt x="773280" y="210084"/>
                  </a:lnTo>
                  <a:lnTo>
                    <a:pt x="776764" y="209041"/>
                  </a:lnTo>
                  <a:lnTo>
                    <a:pt x="780247" y="207999"/>
                  </a:lnTo>
                  <a:lnTo>
                    <a:pt x="783730" y="206957"/>
                  </a:lnTo>
                  <a:lnTo>
                    <a:pt x="787213" y="205916"/>
                  </a:lnTo>
                  <a:lnTo>
                    <a:pt x="790697" y="204876"/>
                  </a:lnTo>
                  <a:lnTo>
                    <a:pt x="794180" y="203836"/>
                  </a:lnTo>
                  <a:lnTo>
                    <a:pt x="797663" y="213898"/>
                  </a:lnTo>
                  <a:lnTo>
                    <a:pt x="801146" y="212901"/>
                  </a:lnTo>
                  <a:lnTo>
                    <a:pt x="804630" y="211905"/>
                  </a:lnTo>
                  <a:lnTo>
                    <a:pt x="808113" y="210909"/>
                  </a:lnTo>
                  <a:lnTo>
                    <a:pt x="811596" y="209914"/>
                  </a:lnTo>
                  <a:lnTo>
                    <a:pt x="815079" y="208920"/>
                  </a:lnTo>
                  <a:lnTo>
                    <a:pt x="818563" y="207926"/>
                  </a:lnTo>
                  <a:lnTo>
                    <a:pt x="822046" y="206933"/>
                  </a:lnTo>
                  <a:lnTo>
                    <a:pt x="825529" y="208646"/>
                  </a:lnTo>
                  <a:lnTo>
                    <a:pt x="829012" y="207663"/>
                  </a:lnTo>
                  <a:lnTo>
                    <a:pt x="832496" y="206682"/>
                  </a:lnTo>
                  <a:lnTo>
                    <a:pt x="835979" y="205701"/>
                  </a:lnTo>
                  <a:lnTo>
                    <a:pt x="839462" y="204720"/>
                  </a:lnTo>
                  <a:lnTo>
                    <a:pt x="842945" y="203740"/>
                  </a:lnTo>
                  <a:lnTo>
                    <a:pt x="846429" y="202761"/>
                  </a:lnTo>
                  <a:lnTo>
                    <a:pt x="849912" y="201782"/>
                  </a:lnTo>
                  <a:lnTo>
                    <a:pt x="853395" y="200804"/>
                  </a:lnTo>
                  <a:lnTo>
                    <a:pt x="856878" y="199827"/>
                  </a:lnTo>
                  <a:lnTo>
                    <a:pt x="860361" y="198850"/>
                  </a:lnTo>
                  <a:lnTo>
                    <a:pt x="863845" y="197873"/>
                  </a:lnTo>
                  <a:lnTo>
                    <a:pt x="867328" y="196898"/>
                  </a:lnTo>
                  <a:lnTo>
                    <a:pt x="870811" y="195923"/>
                  </a:lnTo>
                  <a:lnTo>
                    <a:pt x="874294" y="194948"/>
                  </a:lnTo>
                  <a:lnTo>
                    <a:pt x="877778" y="193974"/>
                  </a:lnTo>
                  <a:lnTo>
                    <a:pt x="881261" y="193001"/>
                  </a:lnTo>
                  <a:lnTo>
                    <a:pt x="884744" y="192028"/>
                  </a:lnTo>
                  <a:lnTo>
                    <a:pt x="888227" y="212062"/>
                  </a:lnTo>
                  <a:lnTo>
                    <a:pt x="891711" y="211161"/>
                  </a:lnTo>
                  <a:lnTo>
                    <a:pt x="895194" y="210260"/>
                  </a:lnTo>
                  <a:lnTo>
                    <a:pt x="898677" y="209359"/>
                  </a:lnTo>
                  <a:lnTo>
                    <a:pt x="902160" y="208459"/>
                  </a:lnTo>
                  <a:lnTo>
                    <a:pt x="905644" y="207560"/>
                  </a:lnTo>
                  <a:lnTo>
                    <a:pt x="909127" y="206661"/>
                  </a:lnTo>
                  <a:lnTo>
                    <a:pt x="912610" y="205763"/>
                  </a:lnTo>
                  <a:lnTo>
                    <a:pt x="916093" y="204865"/>
                  </a:lnTo>
                  <a:lnTo>
                    <a:pt x="919577" y="221932"/>
                  </a:lnTo>
                  <a:lnTo>
                    <a:pt x="923060" y="221094"/>
                  </a:lnTo>
                  <a:lnTo>
                    <a:pt x="926543" y="220256"/>
                  </a:lnTo>
                  <a:lnTo>
                    <a:pt x="930026" y="219418"/>
                  </a:lnTo>
                  <a:lnTo>
                    <a:pt x="933510" y="218581"/>
                  </a:lnTo>
                  <a:lnTo>
                    <a:pt x="936993" y="217744"/>
                  </a:lnTo>
                  <a:lnTo>
                    <a:pt x="940476" y="216907"/>
                  </a:lnTo>
                  <a:lnTo>
                    <a:pt x="943959" y="216071"/>
                  </a:lnTo>
                  <a:lnTo>
                    <a:pt x="947443" y="215236"/>
                  </a:lnTo>
                  <a:lnTo>
                    <a:pt x="950926" y="214401"/>
                  </a:lnTo>
                  <a:lnTo>
                    <a:pt x="954409" y="213566"/>
                  </a:lnTo>
                  <a:lnTo>
                    <a:pt x="957892" y="212732"/>
                  </a:lnTo>
                  <a:lnTo>
                    <a:pt x="961376" y="211898"/>
                  </a:lnTo>
                  <a:lnTo>
                    <a:pt x="964859" y="211064"/>
                  </a:lnTo>
                  <a:lnTo>
                    <a:pt x="968342" y="210231"/>
                  </a:lnTo>
                  <a:lnTo>
                    <a:pt x="971825" y="209399"/>
                  </a:lnTo>
                  <a:lnTo>
                    <a:pt x="975309" y="208567"/>
                  </a:lnTo>
                  <a:lnTo>
                    <a:pt x="978792" y="224701"/>
                  </a:lnTo>
                  <a:lnTo>
                    <a:pt x="982275" y="223922"/>
                  </a:lnTo>
                  <a:lnTo>
                    <a:pt x="985758" y="223143"/>
                  </a:lnTo>
                  <a:lnTo>
                    <a:pt x="989242" y="222364"/>
                  </a:lnTo>
                  <a:lnTo>
                    <a:pt x="992725" y="221586"/>
                  </a:lnTo>
                  <a:lnTo>
                    <a:pt x="996208" y="220808"/>
                  </a:lnTo>
                  <a:lnTo>
                    <a:pt x="999691" y="220031"/>
                  </a:lnTo>
                  <a:lnTo>
                    <a:pt x="1003175" y="219254"/>
                  </a:lnTo>
                  <a:lnTo>
                    <a:pt x="1006658" y="218477"/>
                  </a:lnTo>
                  <a:lnTo>
                    <a:pt x="1010141" y="222189"/>
                  </a:lnTo>
                  <a:lnTo>
                    <a:pt x="1013624" y="221426"/>
                  </a:lnTo>
                  <a:lnTo>
                    <a:pt x="1017108" y="220664"/>
                  </a:lnTo>
                  <a:lnTo>
                    <a:pt x="1020591" y="219902"/>
                  </a:lnTo>
                  <a:lnTo>
                    <a:pt x="1024074" y="219140"/>
                  </a:lnTo>
                  <a:lnTo>
                    <a:pt x="1027557" y="218379"/>
                  </a:lnTo>
                  <a:lnTo>
                    <a:pt x="1031041" y="217618"/>
                  </a:lnTo>
                  <a:lnTo>
                    <a:pt x="1034524" y="216857"/>
                  </a:lnTo>
                  <a:lnTo>
                    <a:pt x="1038007" y="216097"/>
                  </a:lnTo>
                  <a:lnTo>
                    <a:pt x="1041490" y="217824"/>
                  </a:lnTo>
                  <a:lnTo>
                    <a:pt x="1044974" y="217072"/>
                  </a:lnTo>
                  <a:lnTo>
                    <a:pt x="1048457" y="216320"/>
                  </a:lnTo>
                  <a:lnTo>
                    <a:pt x="1051940" y="215569"/>
                  </a:lnTo>
                  <a:lnTo>
                    <a:pt x="1055423" y="214817"/>
                  </a:lnTo>
                  <a:lnTo>
                    <a:pt x="1058907" y="214066"/>
                  </a:lnTo>
                  <a:lnTo>
                    <a:pt x="1062390" y="213316"/>
                  </a:lnTo>
                  <a:lnTo>
                    <a:pt x="1065873" y="212566"/>
                  </a:lnTo>
                  <a:lnTo>
                    <a:pt x="1069356" y="211816"/>
                  </a:lnTo>
                  <a:lnTo>
                    <a:pt x="1072840" y="218892"/>
                  </a:lnTo>
                  <a:lnTo>
                    <a:pt x="1076323" y="218165"/>
                  </a:lnTo>
                  <a:lnTo>
                    <a:pt x="1079806" y="217438"/>
                  </a:lnTo>
                  <a:lnTo>
                    <a:pt x="1083289" y="216711"/>
                  </a:lnTo>
                  <a:lnTo>
                    <a:pt x="1086773" y="215985"/>
                  </a:lnTo>
                  <a:lnTo>
                    <a:pt x="1090256" y="215259"/>
                  </a:lnTo>
                  <a:lnTo>
                    <a:pt x="1093739" y="214533"/>
                  </a:lnTo>
                  <a:lnTo>
                    <a:pt x="1097222" y="213808"/>
                  </a:lnTo>
                  <a:lnTo>
                    <a:pt x="1100706" y="228517"/>
                  </a:lnTo>
                  <a:lnTo>
                    <a:pt x="1104189" y="227835"/>
                  </a:lnTo>
                  <a:lnTo>
                    <a:pt x="1107672" y="227152"/>
                  </a:lnTo>
                  <a:lnTo>
                    <a:pt x="1111155" y="226470"/>
                  </a:lnTo>
                  <a:lnTo>
                    <a:pt x="1114639" y="225789"/>
                  </a:lnTo>
                  <a:lnTo>
                    <a:pt x="1118122" y="225107"/>
                  </a:lnTo>
                  <a:lnTo>
                    <a:pt x="1121605" y="224426"/>
                  </a:lnTo>
                  <a:lnTo>
                    <a:pt x="1125088" y="223745"/>
                  </a:lnTo>
                  <a:lnTo>
                    <a:pt x="1128572" y="223065"/>
                  </a:lnTo>
                  <a:lnTo>
                    <a:pt x="1132055" y="241983"/>
                  </a:lnTo>
                  <a:lnTo>
                    <a:pt x="1135538" y="241356"/>
                  </a:lnTo>
                  <a:lnTo>
                    <a:pt x="1139021" y="240728"/>
                  </a:lnTo>
                  <a:lnTo>
                    <a:pt x="1142505" y="240101"/>
                  </a:lnTo>
                  <a:lnTo>
                    <a:pt x="1145988" y="239474"/>
                  </a:lnTo>
                  <a:lnTo>
                    <a:pt x="1149471" y="238848"/>
                  </a:lnTo>
                  <a:lnTo>
                    <a:pt x="1152954" y="238221"/>
                  </a:lnTo>
                  <a:lnTo>
                    <a:pt x="1156437" y="237595"/>
                  </a:lnTo>
                  <a:lnTo>
                    <a:pt x="1159921" y="236969"/>
                  </a:lnTo>
                  <a:lnTo>
                    <a:pt x="1163404" y="247415"/>
                  </a:lnTo>
                  <a:lnTo>
                    <a:pt x="1166887" y="246819"/>
                  </a:lnTo>
                  <a:lnTo>
                    <a:pt x="1170370" y="246223"/>
                  </a:lnTo>
                  <a:lnTo>
                    <a:pt x="1173854" y="245627"/>
                  </a:lnTo>
                  <a:lnTo>
                    <a:pt x="1177337" y="245031"/>
                  </a:lnTo>
                  <a:lnTo>
                    <a:pt x="1180820" y="244435"/>
                  </a:lnTo>
                  <a:lnTo>
                    <a:pt x="1184303" y="243840"/>
                  </a:lnTo>
                  <a:lnTo>
                    <a:pt x="1187787" y="243245"/>
                  </a:lnTo>
                  <a:lnTo>
                    <a:pt x="1191270" y="242650"/>
                  </a:lnTo>
                  <a:lnTo>
                    <a:pt x="1194753" y="245138"/>
                  </a:lnTo>
                  <a:lnTo>
                    <a:pt x="1198236" y="244551"/>
                  </a:lnTo>
                  <a:lnTo>
                    <a:pt x="1201720" y="243965"/>
                  </a:lnTo>
                  <a:lnTo>
                    <a:pt x="1205203" y="243379"/>
                  </a:lnTo>
                  <a:lnTo>
                    <a:pt x="1208686" y="242793"/>
                  </a:lnTo>
                  <a:lnTo>
                    <a:pt x="1212169" y="242207"/>
                  </a:lnTo>
                  <a:lnTo>
                    <a:pt x="1215653" y="241621"/>
                  </a:lnTo>
                  <a:lnTo>
                    <a:pt x="1219136" y="241036"/>
                  </a:lnTo>
                  <a:lnTo>
                    <a:pt x="1222619" y="254931"/>
                  </a:lnTo>
                  <a:lnTo>
                    <a:pt x="1226102" y="254382"/>
                  </a:lnTo>
                  <a:lnTo>
                    <a:pt x="1229586" y="253834"/>
                  </a:lnTo>
                  <a:lnTo>
                    <a:pt x="1233069" y="253286"/>
                  </a:lnTo>
                  <a:lnTo>
                    <a:pt x="1236552" y="252737"/>
                  </a:lnTo>
                  <a:lnTo>
                    <a:pt x="1240035" y="252189"/>
                  </a:lnTo>
                  <a:lnTo>
                    <a:pt x="1243519" y="251642"/>
                  </a:lnTo>
                  <a:lnTo>
                    <a:pt x="1247002" y="251094"/>
                  </a:lnTo>
                  <a:lnTo>
                    <a:pt x="1250485" y="250546"/>
                  </a:lnTo>
                  <a:lnTo>
                    <a:pt x="1253968" y="252429"/>
                  </a:lnTo>
                  <a:lnTo>
                    <a:pt x="1257452" y="251888"/>
                  </a:lnTo>
                  <a:lnTo>
                    <a:pt x="1260935" y="251347"/>
                  </a:lnTo>
                  <a:lnTo>
                    <a:pt x="1264418" y="250806"/>
                  </a:lnTo>
                  <a:lnTo>
                    <a:pt x="1267901" y="250266"/>
                  </a:lnTo>
                  <a:lnTo>
                    <a:pt x="1271385" y="249725"/>
                  </a:lnTo>
                  <a:lnTo>
                    <a:pt x="1274868" y="249185"/>
                  </a:lnTo>
                  <a:lnTo>
                    <a:pt x="1278351" y="248645"/>
                  </a:lnTo>
                  <a:lnTo>
                    <a:pt x="1281834" y="248105"/>
                  </a:lnTo>
                  <a:lnTo>
                    <a:pt x="1285318" y="256949"/>
                  </a:lnTo>
                  <a:lnTo>
                    <a:pt x="1288801" y="256432"/>
                  </a:lnTo>
                  <a:lnTo>
                    <a:pt x="1292284" y="255915"/>
                  </a:lnTo>
                  <a:lnTo>
                    <a:pt x="1295767" y="255398"/>
                  </a:lnTo>
                  <a:lnTo>
                    <a:pt x="1299251" y="254881"/>
                  </a:lnTo>
                  <a:lnTo>
                    <a:pt x="1302734" y="254365"/>
                  </a:lnTo>
                  <a:lnTo>
                    <a:pt x="1306217" y="253848"/>
                  </a:lnTo>
                  <a:lnTo>
                    <a:pt x="1309700" y="253332"/>
                  </a:lnTo>
                  <a:lnTo>
                    <a:pt x="1313184" y="252816"/>
                  </a:lnTo>
                  <a:lnTo>
                    <a:pt x="1316667" y="255124"/>
                  </a:lnTo>
                  <a:lnTo>
                    <a:pt x="1320150" y="254615"/>
                  </a:lnTo>
                  <a:lnTo>
                    <a:pt x="1323633" y="254106"/>
                  </a:lnTo>
                  <a:lnTo>
                    <a:pt x="1327117" y="253597"/>
                  </a:lnTo>
                  <a:lnTo>
                    <a:pt x="1330600" y="253089"/>
                  </a:lnTo>
                  <a:lnTo>
                    <a:pt x="1334083" y="252580"/>
                  </a:lnTo>
                  <a:lnTo>
                    <a:pt x="1337566" y="252072"/>
                  </a:lnTo>
                  <a:lnTo>
                    <a:pt x="1341050" y="251564"/>
                  </a:lnTo>
                  <a:lnTo>
                    <a:pt x="1344533" y="254954"/>
                  </a:lnTo>
                  <a:lnTo>
                    <a:pt x="1348016" y="254455"/>
                  </a:lnTo>
                  <a:lnTo>
                    <a:pt x="1351499" y="253956"/>
                  </a:lnTo>
                  <a:lnTo>
                    <a:pt x="1354983" y="253457"/>
                  </a:lnTo>
                  <a:lnTo>
                    <a:pt x="1358466" y="252959"/>
                  </a:lnTo>
                  <a:lnTo>
                    <a:pt x="1361949" y="252461"/>
                  </a:lnTo>
                  <a:lnTo>
                    <a:pt x="1365432" y="251962"/>
                  </a:lnTo>
                  <a:lnTo>
                    <a:pt x="1368916" y="251464"/>
                  </a:lnTo>
                  <a:lnTo>
                    <a:pt x="1372399" y="250967"/>
                  </a:lnTo>
                  <a:lnTo>
                    <a:pt x="1375882" y="251854"/>
                  </a:lnTo>
                  <a:lnTo>
                    <a:pt x="1379365" y="251359"/>
                  </a:lnTo>
                  <a:lnTo>
                    <a:pt x="1382849" y="250865"/>
                  </a:lnTo>
                  <a:lnTo>
                    <a:pt x="1386332" y="250371"/>
                  </a:lnTo>
                  <a:lnTo>
                    <a:pt x="1389815" y="249877"/>
                  </a:lnTo>
                  <a:lnTo>
                    <a:pt x="1393298" y="249383"/>
                  </a:lnTo>
                  <a:lnTo>
                    <a:pt x="1396782" y="248889"/>
                  </a:lnTo>
                  <a:lnTo>
                    <a:pt x="1400265" y="248395"/>
                  </a:lnTo>
                  <a:lnTo>
                    <a:pt x="1403748" y="247902"/>
                  </a:lnTo>
                  <a:lnTo>
                    <a:pt x="1407231" y="247689"/>
                  </a:lnTo>
                  <a:lnTo>
                    <a:pt x="1410715" y="247196"/>
                  </a:lnTo>
                  <a:lnTo>
                    <a:pt x="1414198" y="246704"/>
                  </a:lnTo>
                  <a:lnTo>
                    <a:pt x="1417681" y="246212"/>
                  </a:lnTo>
                  <a:lnTo>
                    <a:pt x="1421164" y="245720"/>
                  </a:lnTo>
                  <a:lnTo>
                    <a:pt x="1424648" y="245228"/>
                  </a:lnTo>
                  <a:lnTo>
                    <a:pt x="1428131" y="244736"/>
                  </a:lnTo>
                  <a:lnTo>
                    <a:pt x="1431614" y="244244"/>
                  </a:lnTo>
                  <a:lnTo>
                    <a:pt x="1435097" y="243753"/>
                  </a:lnTo>
                  <a:lnTo>
                    <a:pt x="1438580" y="243546"/>
                  </a:lnTo>
                  <a:lnTo>
                    <a:pt x="1442064" y="243056"/>
                  </a:lnTo>
                  <a:lnTo>
                    <a:pt x="1445547" y="242565"/>
                  </a:lnTo>
                  <a:lnTo>
                    <a:pt x="1449030" y="242075"/>
                  </a:lnTo>
                  <a:lnTo>
                    <a:pt x="1452513" y="241585"/>
                  </a:lnTo>
                  <a:lnTo>
                    <a:pt x="1455997" y="241095"/>
                  </a:lnTo>
                  <a:lnTo>
                    <a:pt x="1459480" y="240605"/>
                  </a:lnTo>
                  <a:lnTo>
                    <a:pt x="1462963" y="240115"/>
                  </a:lnTo>
                  <a:lnTo>
                    <a:pt x="1466446" y="239626"/>
                  </a:lnTo>
                  <a:lnTo>
                    <a:pt x="1469930" y="243959"/>
                  </a:lnTo>
                  <a:lnTo>
                    <a:pt x="1473413" y="243480"/>
                  </a:lnTo>
                  <a:lnTo>
                    <a:pt x="1476896" y="243001"/>
                  </a:lnTo>
                  <a:lnTo>
                    <a:pt x="1480379" y="242522"/>
                  </a:lnTo>
                  <a:lnTo>
                    <a:pt x="1483863" y="242043"/>
                  </a:lnTo>
                  <a:lnTo>
                    <a:pt x="1487346" y="241564"/>
                  </a:lnTo>
                  <a:lnTo>
                    <a:pt x="1490829" y="241086"/>
                  </a:lnTo>
                  <a:lnTo>
                    <a:pt x="1494312" y="240607"/>
                  </a:lnTo>
                  <a:lnTo>
                    <a:pt x="1497796" y="247490"/>
                  </a:lnTo>
                  <a:lnTo>
                    <a:pt x="1501279" y="247026"/>
                  </a:lnTo>
                  <a:lnTo>
                    <a:pt x="1504762" y="246563"/>
                  </a:lnTo>
                  <a:lnTo>
                    <a:pt x="1508245" y="246100"/>
                  </a:lnTo>
                  <a:lnTo>
                    <a:pt x="1511729" y="245638"/>
                  </a:lnTo>
                  <a:lnTo>
                    <a:pt x="1515212" y="245175"/>
                  </a:lnTo>
                  <a:lnTo>
                    <a:pt x="1518695" y="244713"/>
                  </a:lnTo>
                  <a:lnTo>
                    <a:pt x="1522178" y="244250"/>
                  </a:lnTo>
                  <a:lnTo>
                    <a:pt x="1525662" y="243788"/>
                  </a:lnTo>
                  <a:lnTo>
                    <a:pt x="1529145" y="243861"/>
                  </a:lnTo>
                  <a:lnTo>
                    <a:pt x="1532628" y="243400"/>
                  </a:lnTo>
                  <a:lnTo>
                    <a:pt x="1536111" y="242939"/>
                  </a:lnTo>
                  <a:lnTo>
                    <a:pt x="1539595" y="242479"/>
                  </a:lnTo>
                  <a:lnTo>
                    <a:pt x="1543078" y="242018"/>
                  </a:lnTo>
                  <a:lnTo>
                    <a:pt x="1546561" y="241558"/>
                  </a:lnTo>
                  <a:lnTo>
                    <a:pt x="1550044" y="241098"/>
                  </a:lnTo>
                  <a:lnTo>
                    <a:pt x="1553528" y="240637"/>
                  </a:lnTo>
                  <a:lnTo>
                    <a:pt x="1557011" y="240177"/>
                  </a:lnTo>
                  <a:lnTo>
                    <a:pt x="1560494" y="249084"/>
                  </a:lnTo>
                  <a:lnTo>
                    <a:pt x="1563977" y="248643"/>
                  </a:lnTo>
                  <a:lnTo>
                    <a:pt x="1567461" y="248202"/>
                  </a:lnTo>
                  <a:lnTo>
                    <a:pt x="1570944" y="247760"/>
                  </a:lnTo>
                  <a:lnTo>
                    <a:pt x="1574427" y="247319"/>
                  </a:lnTo>
                  <a:lnTo>
                    <a:pt x="1577910" y="246878"/>
                  </a:lnTo>
                  <a:lnTo>
                    <a:pt x="1581394" y="246437"/>
                  </a:lnTo>
                  <a:lnTo>
                    <a:pt x="1584877" y="245997"/>
                  </a:lnTo>
                  <a:lnTo>
                    <a:pt x="1588360" y="245556"/>
                  </a:lnTo>
                  <a:lnTo>
                    <a:pt x="1591843" y="246626"/>
                  </a:lnTo>
                  <a:lnTo>
                    <a:pt x="1595327" y="246188"/>
                  </a:lnTo>
                  <a:lnTo>
                    <a:pt x="1598810" y="245751"/>
                  </a:lnTo>
                  <a:lnTo>
                    <a:pt x="1602293" y="245314"/>
                  </a:lnTo>
                  <a:lnTo>
                    <a:pt x="1605776" y="244877"/>
                  </a:lnTo>
                  <a:lnTo>
                    <a:pt x="1609260" y="244440"/>
                  </a:lnTo>
                  <a:lnTo>
                    <a:pt x="1612743" y="244003"/>
                  </a:lnTo>
                  <a:lnTo>
                    <a:pt x="1616226" y="243566"/>
                  </a:lnTo>
                  <a:lnTo>
                    <a:pt x="1619709" y="247115"/>
                  </a:lnTo>
                  <a:lnTo>
                    <a:pt x="1623193" y="246686"/>
                  </a:lnTo>
                  <a:lnTo>
                    <a:pt x="1626676" y="246257"/>
                  </a:lnTo>
                  <a:lnTo>
                    <a:pt x="1630159" y="245828"/>
                  </a:lnTo>
                  <a:lnTo>
                    <a:pt x="1633642" y="245400"/>
                  </a:lnTo>
                  <a:lnTo>
                    <a:pt x="1637126" y="244971"/>
                  </a:lnTo>
                  <a:lnTo>
                    <a:pt x="1640609" y="244543"/>
                  </a:lnTo>
                  <a:lnTo>
                    <a:pt x="1644092" y="244114"/>
                  </a:lnTo>
                  <a:lnTo>
                    <a:pt x="1647575" y="243686"/>
                  </a:lnTo>
                  <a:lnTo>
                    <a:pt x="1651059" y="253672"/>
                  </a:lnTo>
                  <a:lnTo>
                    <a:pt x="1654542" y="253263"/>
                  </a:lnTo>
                  <a:lnTo>
                    <a:pt x="1658025" y="252855"/>
                  </a:lnTo>
                  <a:lnTo>
                    <a:pt x="1661508" y="252446"/>
                  </a:lnTo>
                  <a:lnTo>
                    <a:pt x="1664992" y="252038"/>
                  </a:lnTo>
                  <a:lnTo>
                    <a:pt x="1668475" y="251629"/>
                  </a:lnTo>
                  <a:lnTo>
                    <a:pt x="1671958" y="251221"/>
                  </a:lnTo>
                  <a:lnTo>
                    <a:pt x="1675441" y="250813"/>
                  </a:lnTo>
                  <a:lnTo>
                    <a:pt x="1678925" y="250405"/>
                  </a:lnTo>
                  <a:lnTo>
                    <a:pt x="1682408" y="250226"/>
                  </a:lnTo>
                  <a:lnTo>
                    <a:pt x="1685891" y="249819"/>
                  </a:lnTo>
                  <a:lnTo>
                    <a:pt x="1689374" y="249411"/>
                  </a:lnTo>
                  <a:lnTo>
                    <a:pt x="1692858" y="249004"/>
                  </a:lnTo>
                  <a:lnTo>
                    <a:pt x="1696341" y="248597"/>
                  </a:lnTo>
                  <a:lnTo>
                    <a:pt x="1699824" y="248190"/>
                  </a:lnTo>
                  <a:lnTo>
                    <a:pt x="1703307" y="247783"/>
                  </a:lnTo>
                  <a:lnTo>
                    <a:pt x="1706791" y="247377"/>
                  </a:lnTo>
                  <a:lnTo>
                    <a:pt x="1710274" y="246970"/>
                  </a:lnTo>
                  <a:lnTo>
                    <a:pt x="1713757" y="250440"/>
                  </a:lnTo>
                  <a:lnTo>
                    <a:pt x="1717240" y="250041"/>
                  </a:lnTo>
                  <a:lnTo>
                    <a:pt x="1720723" y="249641"/>
                  </a:lnTo>
                  <a:lnTo>
                    <a:pt x="1724207" y="249242"/>
                  </a:lnTo>
                  <a:lnTo>
                    <a:pt x="1727690" y="248843"/>
                  </a:lnTo>
                  <a:lnTo>
                    <a:pt x="1731173" y="248444"/>
                  </a:lnTo>
                  <a:lnTo>
                    <a:pt x="1734656" y="248045"/>
                  </a:lnTo>
                  <a:lnTo>
                    <a:pt x="1738140" y="247646"/>
                  </a:lnTo>
                  <a:lnTo>
                    <a:pt x="1741623" y="247247"/>
                  </a:lnTo>
                  <a:lnTo>
                    <a:pt x="1741623" y="247474"/>
                  </a:lnTo>
                  <a:lnTo>
                    <a:pt x="1741623" y="247700"/>
                  </a:lnTo>
                  <a:lnTo>
                    <a:pt x="1741623" y="247926"/>
                  </a:lnTo>
                  <a:lnTo>
                    <a:pt x="1741623" y="248151"/>
                  </a:lnTo>
                  <a:lnTo>
                    <a:pt x="1741623" y="248376"/>
                  </a:lnTo>
                  <a:lnTo>
                    <a:pt x="1741623" y="248601"/>
                  </a:lnTo>
                  <a:lnTo>
                    <a:pt x="1741623" y="248825"/>
                  </a:lnTo>
                  <a:lnTo>
                    <a:pt x="1741623" y="249048"/>
                  </a:lnTo>
                  <a:lnTo>
                    <a:pt x="1741623" y="249271"/>
                  </a:lnTo>
                  <a:lnTo>
                    <a:pt x="1741623" y="249494"/>
                  </a:lnTo>
                  <a:lnTo>
                    <a:pt x="1741623" y="249716"/>
                  </a:lnTo>
                  <a:lnTo>
                    <a:pt x="1741623" y="249938"/>
                  </a:lnTo>
                  <a:lnTo>
                    <a:pt x="1741623" y="250159"/>
                  </a:lnTo>
                  <a:lnTo>
                    <a:pt x="1741623" y="250380"/>
                  </a:lnTo>
                  <a:lnTo>
                    <a:pt x="1741623" y="250600"/>
                  </a:lnTo>
                  <a:lnTo>
                    <a:pt x="1741623" y="250820"/>
                  </a:lnTo>
                  <a:lnTo>
                    <a:pt x="1741623" y="251039"/>
                  </a:lnTo>
                  <a:lnTo>
                    <a:pt x="1745106" y="250647"/>
                  </a:lnTo>
                  <a:lnTo>
                    <a:pt x="1748589" y="250255"/>
                  </a:lnTo>
                  <a:lnTo>
                    <a:pt x="1752073" y="249863"/>
                  </a:lnTo>
                  <a:lnTo>
                    <a:pt x="1755556" y="249471"/>
                  </a:lnTo>
                  <a:lnTo>
                    <a:pt x="1759039" y="249079"/>
                  </a:lnTo>
                  <a:lnTo>
                    <a:pt x="1762522" y="248688"/>
                  </a:lnTo>
                  <a:lnTo>
                    <a:pt x="1766006" y="248296"/>
                  </a:lnTo>
                  <a:lnTo>
                    <a:pt x="1769489" y="247905"/>
                  </a:lnTo>
                  <a:lnTo>
                    <a:pt x="1772972" y="253776"/>
                  </a:lnTo>
                  <a:lnTo>
                    <a:pt x="1776455" y="253396"/>
                  </a:lnTo>
                  <a:lnTo>
                    <a:pt x="1779939" y="253016"/>
                  </a:lnTo>
                  <a:lnTo>
                    <a:pt x="1783422" y="252635"/>
                  </a:lnTo>
                  <a:lnTo>
                    <a:pt x="1786905" y="252255"/>
                  </a:lnTo>
                  <a:lnTo>
                    <a:pt x="1790388" y="251875"/>
                  </a:lnTo>
                  <a:lnTo>
                    <a:pt x="1793872" y="251495"/>
                  </a:lnTo>
                  <a:lnTo>
                    <a:pt x="1797355" y="251115"/>
                  </a:lnTo>
                  <a:lnTo>
                    <a:pt x="1800838" y="250735"/>
                  </a:lnTo>
                  <a:lnTo>
                    <a:pt x="1804321" y="253500"/>
                  </a:lnTo>
                  <a:lnTo>
                    <a:pt x="1807805" y="253126"/>
                  </a:lnTo>
                  <a:lnTo>
                    <a:pt x="1811288" y="252752"/>
                  </a:lnTo>
                  <a:lnTo>
                    <a:pt x="1814771" y="252378"/>
                  </a:lnTo>
                  <a:lnTo>
                    <a:pt x="1818254" y="252004"/>
                  </a:lnTo>
                  <a:lnTo>
                    <a:pt x="1821738" y="251630"/>
                  </a:lnTo>
                  <a:lnTo>
                    <a:pt x="1825221" y="251256"/>
                  </a:lnTo>
                  <a:lnTo>
                    <a:pt x="1828704" y="250882"/>
                  </a:lnTo>
                  <a:lnTo>
                    <a:pt x="1832187" y="250509"/>
                  </a:lnTo>
                  <a:lnTo>
                    <a:pt x="1835671" y="257420"/>
                  </a:lnTo>
                  <a:lnTo>
                    <a:pt x="1839154" y="257059"/>
                  </a:lnTo>
                  <a:lnTo>
                    <a:pt x="1842637" y="256697"/>
                  </a:lnTo>
                  <a:lnTo>
                    <a:pt x="1846120" y="256336"/>
                  </a:lnTo>
                  <a:lnTo>
                    <a:pt x="1849604" y="255975"/>
                  </a:lnTo>
                  <a:lnTo>
                    <a:pt x="1853087" y="255614"/>
                  </a:lnTo>
                  <a:lnTo>
                    <a:pt x="1856570" y="255253"/>
                  </a:lnTo>
                  <a:lnTo>
                    <a:pt x="1860053" y="254892"/>
                  </a:lnTo>
                  <a:lnTo>
                    <a:pt x="1863537" y="254532"/>
                  </a:lnTo>
                  <a:lnTo>
                    <a:pt x="1867020" y="256716"/>
                  </a:lnTo>
                  <a:lnTo>
                    <a:pt x="1870503" y="256360"/>
                  </a:lnTo>
                  <a:lnTo>
                    <a:pt x="1873986" y="256004"/>
                  </a:lnTo>
                  <a:lnTo>
                    <a:pt x="1877470" y="255647"/>
                  </a:lnTo>
                  <a:lnTo>
                    <a:pt x="1880953" y="255291"/>
                  </a:lnTo>
                  <a:lnTo>
                    <a:pt x="1884436" y="254935"/>
                  </a:lnTo>
                  <a:lnTo>
                    <a:pt x="1887919" y="254579"/>
                  </a:lnTo>
                  <a:lnTo>
                    <a:pt x="1891403" y="254223"/>
                  </a:lnTo>
                  <a:lnTo>
                    <a:pt x="1894886" y="264636"/>
                  </a:lnTo>
                  <a:lnTo>
                    <a:pt x="1898369" y="264298"/>
                  </a:lnTo>
                  <a:lnTo>
                    <a:pt x="1901852" y="263960"/>
                  </a:lnTo>
                  <a:lnTo>
                    <a:pt x="1905336" y="263622"/>
                  </a:lnTo>
                  <a:lnTo>
                    <a:pt x="1908819" y="263283"/>
                  </a:lnTo>
                  <a:lnTo>
                    <a:pt x="1912302" y="262945"/>
                  </a:lnTo>
                  <a:lnTo>
                    <a:pt x="1915785" y="262607"/>
                  </a:lnTo>
                  <a:lnTo>
                    <a:pt x="1919269" y="262270"/>
                  </a:lnTo>
                  <a:lnTo>
                    <a:pt x="1922752" y="261932"/>
                  </a:lnTo>
                  <a:lnTo>
                    <a:pt x="1926235" y="269644"/>
                  </a:lnTo>
                  <a:lnTo>
                    <a:pt x="1929718" y="269319"/>
                  </a:lnTo>
                  <a:lnTo>
                    <a:pt x="1933202" y="268995"/>
                  </a:lnTo>
                  <a:lnTo>
                    <a:pt x="1936685" y="268670"/>
                  </a:lnTo>
                  <a:lnTo>
                    <a:pt x="1940168" y="268345"/>
                  </a:lnTo>
                  <a:lnTo>
                    <a:pt x="1943651" y="268021"/>
                  </a:lnTo>
                  <a:lnTo>
                    <a:pt x="1947135" y="267697"/>
                  </a:lnTo>
                  <a:lnTo>
                    <a:pt x="1950618" y="267372"/>
                  </a:lnTo>
                  <a:lnTo>
                    <a:pt x="1954101" y="267048"/>
                  </a:lnTo>
                  <a:lnTo>
                    <a:pt x="1957584" y="267388"/>
                  </a:lnTo>
                  <a:lnTo>
                    <a:pt x="1961068" y="267065"/>
                  </a:lnTo>
                  <a:lnTo>
                    <a:pt x="1964551" y="266742"/>
                  </a:lnTo>
                  <a:lnTo>
                    <a:pt x="1968034" y="266419"/>
                  </a:lnTo>
                  <a:lnTo>
                    <a:pt x="1971517" y="266096"/>
                  </a:lnTo>
                  <a:lnTo>
                    <a:pt x="1975001" y="265773"/>
                  </a:lnTo>
                  <a:lnTo>
                    <a:pt x="1978484" y="265451"/>
                  </a:lnTo>
                  <a:lnTo>
                    <a:pt x="1981967" y="265128"/>
                  </a:lnTo>
                  <a:lnTo>
                    <a:pt x="1985450" y="264805"/>
                  </a:lnTo>
                  <a:lnTo>
                    <a:pt x="1988934" y="268431"/>
                  </a:lnTo>
                  <a:lnTo>
                    <a:pt x="1992417" y="268114"/>
                  </a:lnTo>
                  <a:lnTo>
                    <a:pt x="1995900" y="267798"/>
                  </a:lnTo>
                  <a:lnTo>
                    <a:pt x="1999383" y="267482"/>
                  </a:lnTo>
                  <a:lnTo>
                    <a:pt x="2002867" y="267165"/>
                  </a:lnTo>
                  <a:lnTo>
                    <a:pt x="2006350" y="266849"/>
                  </a:lnTo>
                  <a:lnTo>
                    <a:pt x="2009833" y="266533"/>
                  </a:lnTo>
                  <a:lnTo>
                    <a:pt x="2013316" y="266217"/>
                  </a:lnTo>
                  <a:lnTo>
                    <a:pt x="2016799" y="273580"/>
                  </a:lnTo>
                  <a:lnTo>
                    <a:pt x="2020283" y="273276"/>
                  </a:lnTo>
                  <a:lnTo>
                    <a:pt x="2023766" y="272972"/>
                  </a:lnTo>
                  <a:lnTo>
                    <a:pt x="2027249" y="272668"/>
                  </a:lnTo>
                  <a:lnTo>
                    <a:pt x="2030732" y="272364"/>
                  </a:lnTo>
                  <a:lnTo>
                    <a:pt x="2034216" y="272060"/>
                  </a:lnTo>
                  <a:lnTo>
                    <a:pt x="2037699" y="271756"/>
                  </a:lnTo>
                  <a:lnTo>
                    <a:pt x="2041182" y="271453"/>
                  </a:lnTo>
                  <a:lnTo>
                    <a:pt x="2044665" y="271149"/>
                  </a:lnTo>
                  <a:lnTo>
                    <a:pt x="2048149" y="275169"/>
                  </a:lnTo>
                  <a:lnTo>
                    <a:pt x="2051632" y="274872"/>
                  </a:lnTo>
                  <a:lnTo>
                    <a:pt x="2055115" y="274575"/>
                  </a:lnTo>
                  <a:lnTo>
                    <a:pt x="2058598" y="274278"/>
                  </a:lnTo>
                  <a:lnTo>
                    <a:pt x="2062082" y="273981"/>
                  </a:lnTo>
                  <a:lnTo>
                    <a:pt x="2065565" y="273684"/>
                  </a:lnTo>
                  <a:lnTo>
                    <a:pt x="2069048" y="273387"/>
                  </a:lnTo>
                  <a:lnTo>
                    <a:pt x="2072531" y="273091"/>
                  </a:lnTo>
                  <a:lnTo>
                    <a:pt x="2076015" y="272794"/>
                  </a:lnTo>
                  <a:lnTo>
                    <a:pt x="2079498" y="276825"/>
                  </a:lnTo>
                  <a:lnTo>
                    <a:pt x="2082981" y="276535"/>
                  </a:lnTo>
                  <a:lnTo>
                    <a:pt x="2086464" y="276245"/>
                  </a:lnTo>
                  <a:lnTo>
                    <a:pt x="2089948" y="275955"/>
                  </a:lnTo>
                  <a:lnTo>
                    <a:pt x="2093431" y="275665"/>
                  </a:lnTo>
                  <a:lnTo>
                    <a:pt x="2096914" y="275375"/>
                  </a:lnTo>
                  <a:lnTo>
                    <a:pt x="2100397" y="275085"/>
                  </a:lnTo>
                  <a:lnTo>
                    <a:pt x="2103881" y="274796"/>
                  </a:lnTo>
                  <a:lnTo>
                    <a:pt x="2107364" y="274506"/>
                  </a:lnTo>
                  <a:lnTo>
                    <a:pt x="2110847" y="276194"/>
                  </a:lnTo>
                  <a:lnTo>
                    <a:pt x="2114330" y="275908"/>
                  </a:lnTo>
                  <a:lnTo>
                    <a:pt x="2117814" y="275621"/>
                  </a:lnTo>
                  <a:lnTo>
                    <a:pt x="2121297" y="275334"/>
                  </a:lnTo>
                  <a:lnTo>
                    <a:pt x="2124780" y="275048"/>
                  </a:lnTo>
                  <a:lnTo>
                    <a:pt x="2128263" y="274761"/>
                  </a:lnTo>
                  <a:lnTo>
                    <a:pt x="2131747" y="274475"/>
                  </a:lnTo>
                  <a:lnTo>
                    <a:pt x="2135230" y="274189"/>
                  </a:lnTo>
                  <a:lnTo>
                    <a:pt x="2138713" y="273902"/>
                  </a:lnTo>
                  <a:lnTo>
                    <a:pt x="2142196" y="278713"/>
                  </a:lnTo>
                  <a:lnTo>
                    <a:pt x="2145680" y="278434"/>
                  </a:lnTo>
                  <a:lnTo>
                    <a:pt x="2149163" y="278155"/>
                  </a:lnTo>
                  <a:lnTo>
                    <a:pt x="2152646" y="277876"/>
                  </a:lnTo>
                  <a:lnTo>
                    <a:pt x="2156129" y="277598"/>
                  </a:lnTo>
                  <a:lnTo>
                    <a:pt x="2159613" y="277319"/>
                  </a:lnTo>
                  <a:lnTo>
                    <a:pt x="2163096" y="277040"/>
                  </a:lnTo>
                  <a:lnTo>
                    <a:pt x="2166579" y="276762"/>
                  </a:lnTo>
                  <a:lnTo>
                    <a:pt x="2170062" y="287202"/>
                  </a:lnTo>
                  <a:lnTo>
                    <a:pt x="2173546" y="286939"/>
                  </a:lnTo>
                  <a:lnTo>
                    <a:pt x="2177029" y="286676"/>
                  </a:lnTo>
                  <a:lnTo>
                    <a:pt x="2180512" y="286413"/>
                  </a:lnTo>
                  <a:lnTo>
                    <a:pt x="2183995" y="286150"/>
                  </a:lnTo>
                  <a:lnTo>
                    <a:pt x="2187479" y="285887"/>
                  </a:lnTo>
                  <a:lnTo>
                    <a:pt x="2190962" y="285625"/>
                  </a:lnTo>
                  <a:lnTo>
                    <a:pt x="2194445" y="285362"/>
                  </a:lnTo>
                  <a:lnTo>
                    <a:pt x="2197928" y="285099"/>
                  </a:lnTo>
                  <a:lnTo>
                    <a:pt x="2201412" y="286285"/>
                  </a:lnTo>
                  <a:lnTo>
                    <a:pt x="2204895" y="286024"/>
                  </a:lnTo>
                  <a:lnTo>
                    <a:pt x="2208378" y="285764"/>
                  </a:lnTo>
                  <a:lnTo>
                    <a:pt x="2211861" y="285503"/>
                  </a:lnTo>
                  <a:lnTo>
                    <a:pt x="2215345" y="285243"/>
                  </a:lnTo>
                  <a:lnTo>
                    <a:pt x="2218828" y="284982"/>
                  </a:lnTo>
                  <a:lnTo>
                    <a:pt x="2222311" y="284722"/>
                  </a:lnTo>
                  <a:lnTo>
                    <a:pt x="2225794" y="284462"/>
                  </a:lnTo>
                  <a:lnTo>
                    <a:pt x="2229278" y="284201"/>
                  </a:lnTo>
                  <a:lnTo>
                    <a:pt x="2232761" y="289232"/>
                  </a:lnTo>
                  <a:lnTo>
                    <a:pt x="2236244" y="288979"/>
                  </a:lnTo>
                  <a:lnTo>
                    <a:pt x="2239727" y="288726"/>
                  </a:lnTo>
                  <a:lnTo>
                    <a:pt x="2243211" y="288474"/>
                  </a:lnTo>
                  <a:lnTo>
                    <a:pt x="2246694" y="288221"/>
                  </a:lnTo>
                  <a:lnTo>
                    <a:pt x="2250177" y="287968"/>
                  </a:lnTo>
                  <a:lnTo>
                    <a:pt x="2253660" y="287716"/>
                  </a:lnTo>
                  <a:lnTo>
                    <a:pt x="2257144" y="287463"/>
                  </a:lnTo>
                  <a:lnTo>
                    <a:pt x="2260627" y="287211"/>
                  </a:lnTo>
                  <a:lnTo>
                    <a:pt x="2264110" y="287419"/>
                  </a:lnTo>
                  <a:lnTo>
                    <a:pt x="2267593" y="287167"/>
                  </a:lnTo>
                  <a:lnTo>
                    <a:pt x="2271077" y="286915"/>
                  </a:lnTo>
                  <a:lnTo>
                    <a:pt x="2274560" y="286664"/>
                  </a:lnTo>
                  <a:lnTo>
                    <a:pt x="2278043" y="286412"/>
                  </a:lnTo>
                  <a:lnTo>
                    <a:pt x="2281526" y="286160"/>
                  </a:lnTo>
                  <a:lnTo>
                    <a:pt x="2285010" y="285909"/>
                  </a:lnTo>
                  <a:lnTo>
                    <a:pt x="2288493" y="285657"/>
                  </a:lnTo>
                  <a:lnTo>
                    <a:pt x="2291976" y="288598"/>
                  </a:lnTo>
                  <a:lnTo>
                    <a:pt x="2295459" y="288351"/>
                  </a:lnTo>
                  <a:lnTo>
                    <a:pt x="2298942" y="288104"/>
                  </a:lnTo>
                  <a:lnTo>
                    <a:pt x="2302426" y="287856"/>
                  </a:lnTo>
                  <a:lnTo>
                    <a:pt x="2305909" y="287610"/>
                  </a:lnTo>
                  <a:lnTo>
                    <a:pt x="2309392" y="287363"/>
                  </a:lnTo>
                  <a:lnTo>
                    <a:pt x="2312875" y="287116"/>
                  </a:lnTo>
                  <a:lnTo>
                    <a:pt x="2316359" y="286869"/>
                  </a:lnTo>
                  <a:lnTo>
                    <a:pt x="2319842" y="286622"/>
                  </a:lnTo>
                  <a:lnTo>
                    <a:pt x="2323325" y="286488"/>
                  </a:lnTo>
                  <a:lnTo>
                    <a:pt x="2326808" y="286242"/>
                  </a:lnTo>
                  <a:lnTo>
                    <a:pt x="2330292" y="285995"/>
                  </a:lnTo>
                  <a:lnTo>
                    <a:pt x="2333775" y="285749"/>
                  </a:lnTo>
                  <a:lnTo>
                    <a:pt x="2337258" y="285502"/>
                  </a:lnTo>
                  <a:lnTo>
                    <a:pt x="2340741" y="285256"/>
                  </a:lnTo>
                  <a:lnTo>
                    <a:pt x="2344225" y="285009"/>
                  </a:lnTo>
                  <a:lnTo>
                    <a:pt x="2347708" y="284763"/>
                  </a:lnTo>
                  <a:lnTo>
                    <a:pt x="2351191" y="284516"/>
                  </a:lnTo>
                  <a:lnTo>
                    <a:pt x="2354674" y="286195"/>
                  </a:lnTo>
                  <a:lnTo>
                    <a:pt x="2358158" y="285952"/>
                  </a:lnTo>
                  <a:lnTo>
                    <a:pt x="2361641" y="285708"/>
                  </a:lnTo>
                  <a:lnTo>
                    <a:pt x="2365124" y="285464"/>
                  </a:lnTo>
                  <a:lnTo>
                    <a:pt x="2368607" y="285221"/>
                  </a:lnTo>
                  <a:lnTo>
                    <a:pt x="2372091" y="284977"/>
                  </a:lnTo>
                  <a:lnTo>
                    <a:pt x="2375574" y="284734"/>
                  </a:lnTo>
                  <a:lnTo>
                    <a:pt x="2379057" y="284490"/>
                  </a:lnTo>
                  <a:lnTo>
                    <a:pt x="2382540" y="284247"/>
                  </a:lnTo>
                  <a:lnTo>
                    <a:pt x="2386024" y="293543"/>
                  </a:lnTo>
                  <a:lnTo>
                    <a:pt x="2389507" y="293313"/>
                  </a:lnTo>
                  <a:lnTo>
                    <a:pt x="2392990" y="293082"/>
                  </a:lnTo>
                  <a:lnTo>
                    <a:pt x="2396473" y="292851"/>
                  </a:lnTo>
                  <a:lnTo>
                    <a:pt x="2399957" y="292620"/>
                  </a:lnTo>
                  <a:lnTo>
                    <a:pt x="2403440" y="292390"/>
                  </a:lnTo>
                  <a:lnTo>
                    <a:pt x="2406923" y="292159"/>
                  </a:lnTo>
                  <a:lnTo>
                    <a:pt x="2410406" y="291928"/>
                  </a:lnTo>
                  <a:lnTo>
                    <a:pt x="2413890" y="292106"/>
                  </a:lnTo>
                  <a:lnTo>
                    <a:pt x="2417373" y="291876"/>
                  </a:lnTo>
                  <a:lnTo>
                    <a:pt x="2420856" y="291646"/>
                  </a:lnTo>
                  <a:lnTo>
                    <a:pt x="2424339" y="291416"/>
                  </a:lnTo>
                  <a:lnTo>
                    <a:pt x="2427823" y="291186"/>
                  </a:lnTo>
                  <a:lnTo>
                    <a:pt x="2431306" y="290956"/>
                  </a:lnTo>
                  <a:lnTo>
                    <a:pt x="2434789" y="290727"/>
                  </a:lnTo>
                  <a:lnTo>
                    <a:pt x="2438272" y="290497"/>
                  </a:lnTo>
                  <a:lnTo>
                    <a:pt x="2441756" y="290267"/>
                  </a:lnTo>
                  <a:lnTo>
                    <a:pt x="2445239" y="290243"/>
                  </a:lnTo>
                  <a:lnTo>
                    <a:pt x="2448722" y="290014"/>
                  </a:lnTo>
                  <a:lnTo>
                    <a:pt x="2452205" y="289784"/>
                  </a:lnTo>
                  <a:lnTo>
                    <a:pt x="2455689" y="289555"/>
                  </a:lnTo>
                  <a:lnTo>
                    <a:pt x="2459172" y="289325"/>
                  </a:lnTo>
                  <a:lnTo>
                    <a:pt x="2462655" y="289096"/>
                  </a:lnTo>
                  <a:lnTo>
                    <a:pt x="2466138" y="288867"/>
                  </a:lnTo>
                  <a:lnTo>
                    <a:pt x="2469622" y="288637"/>
                  </a:lnTo>
                  <a:lnTo>
                    <a:pt x="2473105" y="288408"/>
                  </a:lnTo>
                  <a:lnTo>
                    <a:pt x="2476588" y="295644"/>
                  </a:lnTo>
                  <a:lnTo>
                    <a:pt x="2480071" y="295425"/>
                  </a:lnTo>
                  <a:lnTo>
                    <a:pt x="2483555" y="295205"/>
                  </a:lnTo>
                  <a:lnTo>
                    <a:pt x="2487038" y="294985"/>
                  </a:lnTo>
                  <a:lnTo>
                    <a:pt x="2490521" y="294766"/>
                  </a:lnTo>
                  <a:lnTo>
                    <a:pt x="2494004" y="294546"/>
                  </a:lnTo>
                  <a:lnTo>
                    <a:pt x="2497488" y="294326"/>
                  </a:lnTo>
                  <a:lnTo>
                    <a:pt x="2500971" y="294107"/>
                  </a:lnTo>
                  <a:lnTo>
                    <a:pt x="2504454" y="293887"/>
                  </a:lnTo>
                  <a:lnTo>
                    <a:pt x="2507937" y="300057"/>
                  </a:lnTo>
                  <a:lnTo>
                    <a:pt x="2511421" y="299845"/>
                  </a:lnTo>
                  <a:lnTo>
                    <a:pt x="2514904" y="299634"/>
                  </a:lnTo>
                  <a:lnTo>
                    <a:pt x="2518387" y="299422"/>
                  </a:lnTo>
                  <a:lnTo>
                    <a:pt x="2521870" y="299211"/>
                  </a:lnTo>
                  <a:lnTo>
                    <a:pt x="2525354" y="299000"/>
                  </a:lnTo>
                  <a:lnTo>
                    <a:pt x="2528837" y="298788"/>
                  </a:lnTo>
                  <a:lnTo>
                    <a:pt x="2532320" y="298577"/>
                  </a:lnTo>
                  <a:lnTo>
                    <a:pt x="2535803" y="298366"/>
                  </a:lnTo>
                  <a:lnTo>
                    <a:pt x="2539287" y="314136"/>
                  </a:lnTo>
                  <a:lnTo>
                    <a:pt x="2542770" y="313944"/>
                  </a:lnTo>
                  <a:lnTo>
                    <a:pt x="2546253" y="313753"/>
                  </a:lnTo>
                  <a:lnTo>
                    <a:pt x="2549736" y="313562"/>
                  </a:lnTo>
                  <a:lnTo>
                    <a:pt x="2553220" y="313371"/>
                  </a:lnTo>
                  <a:lnTo>
                    <a:pt x="2556703" y="313180"/>
                  </a:lnTo>
                  <a:lnTo>
                    <a:pt x="2560186" y="312989"/>
                  </a:lnTo>
                  <a:lnTo>
                    <a:pt x="2563669" y="312798"/>
                  </a:lnTo>
                  <a:lnTo>
                    <a:pt x="2567153" y="317392"/>
                  </a:lnTo>
                  <a:lnTo>
                    <a:pt x="2570636" y="317207"/>
                  </a:lnTo>
                  <a:lnTo>
                    <a:pt x="2574119" y="317022"/>
                  </a:lnTo>
                  <a:lnTo>
                    <a:pt x="2577602" y="316837"/>
                  </a:lnTo>
                  <a:lnTo>
                    <a:pt x="2581085" y="316652"/>
                  </a:lnTo>
                  <a:lnTo>
                    <a:pt x="2584569" y="316467"/>
                  </a:lnTo>
                  <a:lnTo>
                    <a:pt x="2588052" y="316282"/>
                  </a:lnTo>
                  <a:lnTo>
                    <a:pt x="2591535" y="316097"/>
                  </a:lnTo>
                  <a:lnTo>
                    <a:pt x="2595018" y="315912"/>
                  </a:lnTo>
                  <a:lnTo>
                    <a:pt x="2598502" y="315867"/>
                  </a:lnTo>
                  <a:lnTo>
                    <a:pt x="2601985" y="315682"/>
                  </a:lnTo>
                  <a:lnTo>
                    <a:pt x="2605468" y="315497"/>
                  </a:lnTo>
                  <a:lnTo>
                    <a:pt x="2608951" y="315313"/>
                  </a:lnTo>
                  <a:lnTo>
                    <a:pt x="2612435" y="315128"/>
                  </a:lnTo>
                  <a:lnTo>
                    <a:pt x="2615918" y="314943"/>
                  </a:lnTo>
                  <a:lnTo>
                    <a:pt x="2619401" y="314759"/>
                  </a:lnTo>
                  <a:lnTo>
                    <a:pt x="2622884" y="314574"/>
                  </a:lnTo>
                  <a:lnTo>
                    <a:pt x="2626368" y="314390"/>
                  </a:lnTo>
                  <a:lnTo>
                    <a:pt x="2629851" y="320544"/>
                  </a:lnTo>
                  <a:lnTo>
                    <a:pt x="2633334" y="320367"/>
                  </a:lnTo>
                  <a:lnTo>
                    <a:pt x="2636817" y="320190"/>
                  </a:lnTo>
                  <a:lnTo>
                    <a:pt x="2640301" y="320013"/>
                  </a:lnTo>
                  <a:lnTo>
                    <a:pt x="2643784" y="319837"/>
                  </a:lnTo>
                  <a:lnTo>
                    <a:pt x="2647267" y="319660"/>
                  </a:lnTo>
                  <a:lnTo>
                    <a:pt x="2650750" y="319483"/>
                  </a:lnTo>
                  <a:lnTo>
                    <a:pt x="2654234" y="319307"/>
                  </a:lnTo>
                  <a:lnTo>
                    <a:pt x="2657717" y="319130"/>
                  </a:lnTo>
                  <a:lnTo>
                    <a:pt x="2661200" y="320309"/>
                  </a:lnTo>
                  <a:lnTo>
                    <a:pt x="2664683" y="320134"/>
                  </a:lnTo>
                  <a:lnTo>
                    <a:pt x="2668167" y="319959"/>
                  </a:lnTo>
                  <a:lnTo>
                    <a:pt x="2671650" y="319784"/>
                  </a:lnTo>
                  <a:lnTo>
                    <a:pt x="2675133" y="319609"/>
                  </a:lnTo>
                  <a:lnTo>
                    <a:pt x="2678616" y="319434"/>
                  </a:lnTo>
                  <a:lnTo>
                    <a:pt x="2682100" y="319259"/>
                  </a:lnTo>
                  <a:lnTo>
                    <a:pt x="2685583" y="319085"/>
                  </a:lnTo>
                  <a:lnTo>
                    <a:pt x="2689066" y="322680"/>
                  </a:lnTo>
                  <a:lnTo>
                    <a:pt x="2692549" y="322509"/>
                  </a:lnTo>
                  <a:lnTo>
                    <a:pt x="2696033" y="322339"/>
                  </a:lnTo>
                  <a:lnTo>
                    <a:pt x="2699516" y="322169"/>
                  </a:lnTo>
                  <a:lnTo>
                    <a:pt x="2702999" y="321998"/>
                  </a:lnTo>
                  <a:lnTo>
                    <a:pt x="2706482" y="321828"/>
                  </a:lnTo>
                  <a:lnTo>
                    <a:pt x="2709966" y="321658"/>
                  </a:lnTo>
                  <a:lnTo>
                    <a:pt x="2713449" y="321487"/>
                  </a:lnTo>
                  <a:lnTo>
                    <a:pt x="2716932" y="321317"/>
                  </a:lnTo>
                  <a:lnTo>
                    <a:pt x="2720415" y="326208"/>
                  </a:lnTo>
                  <a:lnTo>
                    <a:pt x="2723899" y="326044"/>
                  </a:lnTo>
                  <a:lnTo>
                    <a:pt x="2727382" y="325880"/>
                  </a:lnTo>
                  <a:lnTo>
                    <a:pt x="2730865" y="325716"/>
                  </a:lnTo>
                  <a:lnTo>
                    <a:pt x="2734348" y="325552"/>
                  </a:lnTo>
                  <a:lnTo>
                    <a:pt x="2737832" y="325387"/>
                  </a:lnTo>
                  <a:lnTo>
                    <a:pt x="2741315" y="325223"/>
                  </a:lnTo>
                  <a:lnTo>
                    <a:pt x="2744798" y="325059"/>
                  </a:lnTo>
                  <a:lnTo>
                    <a:pt x="2748281" y="324895"/>
                  </a:lnTo>
                  <a:lnTo>
                    <a:pt x="2751765" y="326505"/>
                  </a:lnTo>
                  <a:lnTo>
                    <a:pt x="2755248" y="326343"/>
                  </a:lnTo>
                  <a:lnTo>
                    <a:pt x="2758731" y="326181"/>
                  </a:lnTo>
                  <a:lnTo>
                    <a:pt x="2762214" y="326019"/>
                  </a:lnTo>
                  <a:lnTo>
                    <a:pt x="2765698" y="325857"/>
                  </a:lnTo>
                  <a:lnTo>
                    <a:pt x="2769181" y="325695"/>
                  </a:lnTo>
                  <a:lnTo>
                    <a:pt x="2772664" y="325533"/>
                  </a:lnTo>
                  <a:lnTo>
                    <a:pt x="2776147" y="325371"/>
                  </a:lnTo>
                  <a:lnTo>
                    <a:pt x="2779631" y="325209"/>
                  </a:lnTo>
                  <a:lnTo>
                    <a:pt x="2783114" y="325615"/>
                  </a:lnTo>
                  <a:lnTo>
                    <a:pt x="2786597" y="325454"/>
                  </a:lnTo>
                  <a:lnTo>
                    <a:pt x="2790080" y="325293"/>
                  </a:lnTo>
                  <a:lnTo>
                    <a:pt x="2793564" y="325131"/>
                  </a:lnTo>
                  <a:lnTo>
                    <a:pt x="2797047" y="324970"/>
                  </a:lnTo>
                  <a:lnTo>
                    <a:pt x="2800530" y="324809"/>
                  </a:lnTo>
                  <a:lnTo>
                    <a:pt x="2804013" y="324648"/>
                  </a:lnTo>
                  <a:lnTo>
                    <a:pt x="2807497" y="324487"/>
                  </a:lnTo>
                  <a:lnTo>
                    <a:pt x="2810980" y="324326"/>
                  </a:lnTo>
                  <a:lnTo>
                    <a:pt x="2814463" y="326025"/>
                  </a:lnTo>
                  <a:lnTo>
                    <a:pt x="2817946" y="325866"/>
                  </a:lnTo>
                  <a:lnTo>
                    <a:pt x="2821430" y="325707"/>
                  </a:lnTo>
                  <a:lnTo>
                    <a:pt x="2824913" y="325548"/>
                  </a:lnTo>
                  <a:lnTo>
                    <a:pt x="2828396" y="325389"/>
                  </a:lnTo>
                  <a:lnTo>
                    <a:pt x="2831879" y="325230"/>
                  </a:lnTo>
                  <a:lnTo>
                    <a:pt x="2835363" y="325072"/>
                  </a:lnTo>
                  <a:lnTo>
                    <a:pt x="2838846" y="324913"/>
                  </a:lnTo>
                  <a:lnTo>
                    <a:pt x="2842329" y="325535"/>
                  </a:lnTo>
                  <a:lnTo>
                    <a:pt x="2845812" y="325377"/>
                  </a:lnTo>
                  <a:lnTo>
                    <a:pt x="2849296" y="325219"/>
                  </a:lnTo>
                  <a:lnTo>
                    <a:pt x="2852779" y="325061"/>
                  </a:lnTo>
                  <a:lnTo>
                    <a:pt x="2856262" y="324903"/>
                  </a:lnTo>
                  <a:lnTo>
                    <a:pt x="2859745" y="324745"/>
                  </a:lnTo>
                  <a:lnTo>
                    <a:pt x="2863229" y="324587"/>
                  </a:lnTo>
                  <a:lnTo>
                    <a:pt x="2866712" y="324429"/>
                  </a:lnTo>
                  <a:lnTo>
                    <a:pt x="2870195" y="324272"/>
                  </a:lnTo>
                  <a:lnTo>
                    <a:pt x="2873678" y="327447"/>
                  </a:lnTo>
                  <a:lnTo>
                    <a:pt x="2877161" y="327293"/>
                  </a:lnTo>
                  <a:lnTo>
                    <a:pt x="2880645" y="327139"/>
                  </a:lnTo>
                  <a:lnTo>
                    <a:pt x="2884128" y="326985"/>
                  </a:lnTo>
                  <a:lnTo>
                    <a:pt x="2887611" y="326831"/>
                  </a:lnTo>
                  <a:lnTo>
                    <a:pt x="2891094" y="326677"/>
                  </a:lnTo>
                  <a:lnTo>
                    <a:pt x="2894578" y="326523"/>
                  </a:lnTo>
                  <a:lnTo>
                    <a:pt x="2898061" y="326369"/>
                  </a:lnTo>
                  <a:lnTo>
                    <a:pt x="2901544" y="326215"/>
                  </a:lnTo>
                  <a:lnTo>
                    <a:pt x="2905027" y="326651"/>
                  </a:lnTo>
                  <a:lnTo>
                    <a:pt x="2908511" y="326497"/>
                  </a:lnTo>
                  <a:lnTo>
                    <a:pt x="2911994" y="326344"/>
                  </a:lnTo>
                  <a:lnTo>
                    <a:pt x="2915477" y="326191"/>
                  </a:lnTo>
                  <a:lnTo>
                    <a:pt x="2918960" y="326038"/>
                  </a:lnTo>
                  <a:lnTo>
                    <a:pt x="2922444" y="325884"/>
                  </a:lnTo>
                  <a:lnTo>
                    <a:pt x="2925927" y="325731"/>
                  </a:lnTo>
                  <a:lnTo>
                    <a:pt x="2929410" y="325578"/>
                  </a:lnTo>
                  <a:lnTo>
                    <a:pt x="2932893" y="325425"/>
                  </a:lnTo>
                  <a:lnTo>
                    <a:pt x="2936377" y="325862"/>
                  </a:lnTo>
                  <a:lnTo>
                    <a:pt x="2939860" y="325709"/>
                  </a:lnTo>
                  <a:lnTo>
                    <a:pt x="2943343" y="325557"/>
                  </a:lnTo>
                  <a:lnTo>
                    <a:pt x="2946826" y="325404"/>
                  </a:lnTo>
                  <a:lnTo>
                    <a:pt x="2950310" y="325252"/>
                  </a:lnTo>
                  <a:lnTo>
                    <a:pt x="2953793" y="325099"/>
                  </a:lnTo>
                  <a:lnTo>
                    <a:pt x="2957276" y="324947"/>
                  </a:lnTo>
                  <a:lnTo>
                    <a:pt x="2960759" y="324794"/>
                  </a:lnTo>
                  <a:lnTo>
                    <a:pt x="2964243" y="324803"/>
                  </a:lnTo>
                  <a:lnTo>
                    <a:pt x="2967726" y="324651"/>
                  </a:lnTo>
                  <a:lnTo>
                    <a:pt x="2971209" y="324499"/>
                  </a:lnTo>
                  <a:lnTo>
                    <a:pt x="2974692" y="324347"/>
                  </a:lnTo>
                  <a:lnTo>
                    <a:pt x="2978176" y="324194"/>
                  </a:lnTo>
                  <a:lnTo>
                    <a:pt x="2981659" y="324042"/>
                  </a:lnTo>
                  <a:lnTo>
                    <a:pt x="2985142" y="323890"/>
                  </a:lnTo>
                  <a:lnTo>
                    <a:pt x="2988625" y="323738"/>
                  </a:lnTo>
                  <a:lnTo>
                    <a:pt x="2992109" y="323586"/>
                  </a:lnTo>
                  <a:lnTo>
                    <a:pt x="2995592" y="330632"/>
                  </a:lnTo>
                  <a:lnTo>
                    <a:pt x="2999075" y="330488"/>
                  </a:lnTo>
                  <a:lnTo>
                    <a:pt x="3002558" y="330343"/>
                  </a:lnTo>
                  <a:lnTo>
                    <a:pt x="3006042" y="330199"/>
                  </a:lnTo>
                  <a:lnTo>
                    <a:pt x="3009525" y="330055"/>
                  </a:lnTo>
                  <a:lnTo>
                    <a:pt x="3013008" y="329910"/>
                  </a:lnTo>
                  <a:lnTo>
                    <a:pt x="3016491" y="329766"/>
                  </a:lnTo>
                  <a:lnTo>
                    <a:pt x="3019975" y="329622"/>
                  </a:lnTo>
                  <a:lnTo>
                    <a:pt x="3023458" y="329477"/>
                  </a:lnTo>
                  <a:lnTo>
                    <a:pt x="3026941" y="331841"/>
                  </a:lnTo>
                  <a:lnTo>
                    <a:pt x="3030424" y="331699"/>
                  </a:lnTo>
                  <a:lnTo>
                    <a:pt x="3033908" y="331558"/>
                  </a:lnTo>
                  <a:lnTo>
                    <a:pt x="3037391" y="331416"/>
                  </a:lnTo>
                  <a:lnTo>
                    <a:pt x="3040874" y="331274"/>
                  </a:lnTo>
                  <a:lnTo>
                    <a:pt x="3044357" y="331133"/>
                  </a:lnTo>
                  <a:lnTo>
                    <a:pt x="3047841" y="330991"/>
                  </a:lnTo>
                  <a:lnTo>
                    <a:pt x="3051324" y="330850"/>
                  </a:lnTo>
                  <a:lnTo>
                    <a:pt x="3054807" y="330708"/>
                  </a:lnTo>
                  <a:lnTo>
                    <a:pt x="3058290" y="337009"/>
                  </a:lnTo>
                  <a:lnTo>
                    <a:pt x="3061774" y="336874"/>
                  </a:lnTo>
                  <a:lnTo>
                    <a:pt x="3065257" y="336739"/>
                  </a:lnTo>
                  <a:lnTo>
                    <a:pt x="3068740" y="336605"/>
                  </a:lnTo>
                  <a:lnTo>
                    <a:pt x="3072223" y="336470"/>
                  </a:lnTo>
                  <a:lnTo>
                    <a:pt x="3075707" y="336335"/>
                  </a:lnTo>
                  <a:lnTo>
                    <a:pt x="3079190" y="336201"/>
                  </a:lnTo>
                  <a:lnTo>
                    <a:pt x="3082673" y="336066"/>
                  </a:lnTo>
                  <a:lnTo>
                    <a:pt x="3086156" y="338527"/>
                  </a:lnTo>
                  <a:lnTo>
                    <a:pt x="3089640" y="338395"/>
                  </a:lnTo>
                  <a:lnTo>
                    <a:pt x="3093123" y="338264"/>
                  </a:lnTo>
                  <a:lnTo>
                    <a:pt x="3096606" y="338132"/>
                  </a:lnTo>
                  <a:lnTo>
                    <a:pt x="3100089" y="338000"/>
                  </a:lnTo>
                  <a:lnTo>
                    <a:pt x="3103573" y="337868"/>
                  </a:lnTo>
                  <a:lnTo>
                    <a:pt x="3107056" y="337736"/>
                  </a:lnTo>
                  <a:lnTo>
                    <a:pt x="3110539" y="337604"/>
                  </a:lnTo>
                  <a:lnTo>
                    <a:pt x="3114022" y="337473"/>
                  </a:lnTo>
                  <a:lnTo>
                    <a:pt x="3117506" y="337802"/>
                  </a:lnTo>
                  <a:lnTo>
                    <a:pt x="3120989" y="337670"/>
                  </a:lnTo>
                  <a:lnTo>
                    <a:pt x="3124472" y="337539"/>
                  </a:lnTo>
                  <a:lnTo>
                    <a:pt x="3127955" y="337408"/>
                  </a:lnTo>
                  <a:lnTo>
                    <a:pt x="3131439" y="337276"/>
                  </a:lnTo>
                  <a:lnTo>
                    <a:pt x="3134922" y="337145"/>
                  </a:lnTo>
                  <a:lnTo>
                    <a:pt x="3138405" y="337014"/>
                  </a:lnTo>
                  <a:lnTo>
                    <a:pt x="3141888" y="336883"/>
                  </a:lnTo>
                  <a:lnTo>
                    <a:pt x="3145372" y="336751"/>
                  </a:lnTo>
                  <a:lnTo>
                    <a:pt x="3148855" y="337788"/>
                  </a:lnTo>
                  <a:lnTo>
                    <a:pt x="3152338" y="337658"/>
                  </a:lnTo>
                  <a:lnTo>
                    <a:pt x="3155821" y="337528"/>
                  </a:lnTo>
                  <a:lnTo>
                    <a:pt x="3159304" y="337398"/>
                  </a:lnTo>
                  <a:lnTo>
                    <a:pt x="3162788" y="337268"/>
                  </a:lnTo>
                  <a:lnTo>
                    <a:pt x="3166271" y="337138"/>
                  </a:lnTo>
                  <a:lnTo>
                    <a:pt x="3169754" y="337008"/>
                  </a:lnTo>
                  <a:lnTo>
                    <a:pt x="3173237" y="336878"/>
                  </a:lnTo>
                  <a:lnTo>
                    <a:pt x="3176721" y="336749"/>
                  </a:lnTo>
                  <a:lnTo>
                    <a:pt x="3180204" y="338143"/>
                  </a:lnTo>
                  <a:lnTo>
                    <a:pt x="3183687" y="338014"/>
                  </a:lnTo>
                  <a:lnTo>
                    <a:pt x="3187170" y="337886"/>
                  </a:lnTo>
                  <a:lnTo>
                    <a:pt x="3190654" y="337758"/>
                  </a:lnTo>
                  <a:lnTo>
                    <a:pt x="3194137" y="337629"/>
                  </a:lnTo>
                  <a:lnTo>
                    <a:pt x="3197620" y="337501"/>
                  </a:lnTo>
                  <a:lnTo>
                    <a:pt x="3201103" y="337373"/>
                  </a:lnTo>
                  <a:lnTo>
                    <a:pt x="3204587" y="337244"/>
                  </a:lnTo>
                  <a:lnTo>
                    <a:pt x="3208070" y="337116"/>
                  </a:lnTo>
                  <a:lnTo>
                    <a:pt x="3211553" y="340614"/>
                  </a:lnTo>
                  <a:lnTo>
                    <a:pt x="3215036" y="340489"/>
                  </a:lnTo>
                  <a:lnTo>
                    <a:pt x="3218520" y="340364"/>
                  </a:lnTo>
                  <a:lnTo>
                    <a:pt x="3222003" y="340240"/>
                  </a:lnTo>
                  <a:lnTo>
                    <a:pt x="3225486" y="340115"/>
                  </a:lnTo>
                  <a:lnTo>
                    <a:pt x="3228969" y="339991"/>
                  </a:lnTo>
                  <a:lnTo>
                    <a:pt x="3232453" y="339866"/>
                  </a:lnTo>
                  <a:lnTo>
                    <a:pt x="3235936" y="339741"/>
                  </a:lnTo>
                  <a:lnTo>
                    <a:pt x="3239419" y="340966"/>
                  </a:lnTo>
                  <a:lnTo>
                    <a:pt x="3242902" y="340843"/>
                  </a:lnTo>
                  <a:lnTo>
                    <a:pt x="3246386" y="340719"/>
                  </a:lnTo>
                  <a:lnTo>
                    <a:pt x="3249869" y="340596"/>
                  </a:lnTo>
                  <a:lnTo>
                    <a:pt x="3253352" y="340473"/>
                  </a:lnTo>
                  <a:lnTo>
                    <a:pt x="3256835" y="340350"/>
                  </a:lnTo>
                  <a:lnTo>
                    <a:pt x="3260319" y="340227"/>
                  </a:lnTo>
                  <a:lnTo>
                    <a:pt x="3263802" y="340104"/>
                  </a:lnTo>
                  <a:lnTo>
                    <a:pt x="3267285" y="339980"/>
                  </a:lnTo>
                  <a:lnTo>
                    <a:pt x="3270768" y="340773"/>
                  </a:lnTo>
                  <a:lnTo>
                    <a:pt x="3274252" y="340651"/>
                  </a:lnTo>
                  <a:lnTo>
                    <a:pt x="3277735" y="340529"/>
                  </a:lnTo>
                  <a:lnTo>
                    <a:pt x="3281218" y="340406"/>
                  </a:lnTo>
                  <a:lnTo>
                    <a:pt x="3284701" y="340284"/>
                  </a:lnTo>
                  <a:lnTo>
                    <a:pt x="3288185" y="340162"/>
                  </a:lnTo>
                  <a:lnTo>
                    <a:pt x="3291668" y="340040"/>
                  </a:lnTo>
                  <a:lnTo>
                    <a:pt x="3295151" y="339918"/>
                  </a:lnTo>
                  <a:lnTo>
                    <a:pt x="3298634" y="339795"/>
                  </a:lnTo>
                  <a:lnTo>
                    <a:pt x="3302118" y="339750"/>
                  </a:lnTo>
                  <a:lnTo>
                    <a:pt x="3305601" y="339628"/>
                  </a:lnTo>
                  <a:lnTo>
                    <a:pt x="3309084" y="339506"/>
                  </a:lnTo>
                  <a:lnTo>
                    <a:pt x="3312567" y="339384"/>
                  </a:lnTo>
                  <a:lnTo>
                    <a:pt x="3316051" y="339261"/>
                  </a:lnTo>
                  <a:lnTo>
                    <a:pt x="3319534" y="339139"/>
                  </a:lnTo>
                  <a:lnTo>
                    <a:pt x="3323017" y="339017"/>
                  </a:lnTo>
                  <a:lnTo>
                    <a:pt x="3326500" y="338895"/>
                  </a:lnTo>
                  <a:lnTo>
                    <a:pt x="3329984" y="338773"/>
                  </a:lnTo>
                  <a:lnTo>
                    <a:pt x="3333467" y="342526"/>
                  </a:lnTo>
                  <a:lnTo>
                    <a:pt x="3336950" y="342408"/>
                  </a:lnTo>
                  <a:lnTo>
                    <a:pt x="3340433" y="342290"/>
                  </a:lnTo>
                  <a:lnTo>
                    <a:pt x="3343917" y="342172"/>
                  </a:lnTo>
                  <a:lnTo>
                    <a:pt x="3347400" y="342053"/>
                  </a:lnTo>
                  <a:lnTo>
                    <a:pt x="3350883" y="341935"/>
                  </a:lnTo>
                  <a:lnTo>
                    <a:pt x="3354366" y="341817"/>
                  </a:lnTo>
                  <a:lnTo>
                    <a:pt x="3357850" y="341699"/>
                  </a:lnTo>
                  <a:lnTo>
                    <a:pt x="3361333" y="341726"/>
                  </a:lnTo>
                  <a:lnTo>
                    <a:pt x="3364816" y="341608"/>
                  </a:lnTo>
                  <a:lnTo>
                    <a:pt x="3368299" y="341490"/>
                  </a:lnTo>
                  <a:lnTo>
                    <a:pt x="3371783" y="341372"/>
                  </a:lnTo>
                  <a:lnTo>
                    <a:pt x="3375266" y="341254"/>
                  </a:lnTo>
                  <a:lnTo>
                    <a:pt x="3378749" y="341136"/>
                  </a:lnTo>
                  <a:lnTo>
                    <a:pt x="3382232" y="341018"/>
                  </a:lnTo>
                  <a:lnTo>
                    <a:pt x="3385716" y="340900"/>
                  </a:lnTo>
                  <a:lnTo>
                    <a:pt x="3389199" y="340782"/>
                  </a:lnTo>
                  <a:lnTo>
                    <a:pt x="3392682" y="341138"/>
                  </a:lnTo>
                  <a:lnTo>
                    <a:pt x="3396165" y="341020"/>
                  </a:lnTo>
                  <a:lnTo>
                    <a:pt x="3399649" y="340903"/>
                  </a:lnTo>
                  <a:lnTo>
                    <a:pt x="3403132" y="340785"/>
                  </a:lnTo>
                  <a:lnTo>
                    <a:pt x="3406615" y="340668"/>
                  </a:lnTo>
                  <a:lnTo>
                    <a:pt x="3410098" y="340550"/>
                  </a:lnTo>
                  <a:lnTo>
                    <a:pt x="3413582" y="340433"/>
                  </a:lnTo>
                  <a:lnTo>
                    <a:pt x="3417065" y="340316"/>
                  </a:lnTo>
                  <a:lnTo>
                    <a:pt x="3420548" y="340198"/>
                  </a:lnTo>
                  <a:lnTo>
                    <a:pt x="3424031" y="343147"/>
                  </a:lnTo>
                  <a:lnTo>
                    <a:pt x="3427515" y="343032"/>
                  </a:lnTo>
                  <a:lnTo>
                    <a:pt x="3430998" y="342918"/>
                  </a:lnTo>
                  <a:lnTo>
                    <a:pt x="3434481" y="342804"/>
                  </a:lnTo>
                  <a:lnTo>
                    <a:pt x="3437964" y="342689"/>
                  </a:lnTo>
                  <a:lnTo>
                    <a:pt x="3441447" y="342575"/>
                  </a:lnTo>
                  <a:lnTo>
                    <a:pt x="3444931" y="342460"/>
                  </a:lnTo>
                  <a:lnTo>
                    <a:pt x="3448414" y="342346"/>
                  </a:lnTo>
                  <a:lnTo>
                    <a:pt x="3451897" y="342231"/>
                  </a:lnTo>
                  <a:lnTo>
                    <a:pt x="3455380" y="342466"/>
                  </a:lnTo>
                  <a:lnTo>
                    <a:pt x="3458864" y="342352"/>
                  </a:lnTo>
                  <a:lnTo>
                    <a:pt x="3462347" y="342238"/>
                  </a:lnTo>
                  <a:lnTo>
                    <a:pt x="3465830" y="342124"/>
                  </a:lnTo>
                  <a:lnTo>
                    <a:pt x="3469313" y="342010"/>
                  </a:lnTo>
                  <a:lnTo>
                    <a:pt x="3472797" y="341896"/>
                  </a:lnTo>
                  <a:lnTo>
                    <a:pt x="3476280" y="341782"/>
                  </a:lnTo>
                  <a:lnTo>
                    <a:pt x="3479763" y="341668"/>
                  </a:lnTo>
                  <a:lnTo>
                    <a:pt x="3483246" y="341554"/>
                  </a:lnTo>
                  <a:lnTo>
                    <a:pt x="3483246" y="341589"/>
                  </a:lnTo>
                  <a:lnTo>
                    <a:pt x="3483246" y="341624"/>
                  </a:lnTo>
                  <a:lnTo>
                    <a:pt x="3483246" y="341659"/>
                  </a:lnTo>
                  <a:lnTo>
                    <a:pt x="3483246" y="341694"/>
                  </a:lnTo>
                  <a:lnTo>
                    <a:pt x="3483246" y="341729"/>
                  </a:lnTo>
                  <a:lnTo>
                    <a:pt x="3483246" y="341764"/>
                  </a:lnTo>
                  <a:lnTo>
                    <a:pt x="3483246" y="341799"/>
                  </a:lnTo>
                  <a:lnTo>
                    <a:pt x="3483246" y="341834"/>
                  </a:lnTo>
                  <a:lnTo>
                    <a:pt x="3483246" y="341868"/>
                  </a:lnTo>
                  <a:lnTo>
                    <a:pt x="3483246" y="341903"/>
                  </a:lnTo>
                  <a:lnTo>
                    <a:pt x="3483246" y="341938"/>
                  </a:lnTo>
                  <a:lnTo>
                    <a:pt x="3483246" y="341973"/>
                  </a:lnTo>
                  <a:lnTo>
                    <a:pt x="3483246" y="342008"/>
                  </a:lnTo>
                  <a:lnTo>
                    <a:pt x="3483246" y="342043"/>
                  </a:lnTo>
                  <a:lnTo>
                    <a:pt x="3483246" y="342078"/>
                  </a:lnTo>
                  <a:lnTo>
                    <a:pt x="3483246" y="342112"/>
                  </a:lnTo>
                  <a:lnTo>
                    <a:pt x="3483246" y="342147"/>
                  </a:lnTo>
                  <a:lnTo>
                    <a:pt x="3483246" y="342182"/>
                  </a:lnTo>
                  <a:lnTo>
                    <a:pt x="3483246" y="342216"/>
                  </a:lnTo>
                  <a:lnTo>
                    <a:pt x="3483246" y="342251"/>
                  </a:lnTo>
                  <a:lnTo>
                    <a:pt x="3483246" y="342286"/>
                  </a:lnTo>
                  <a:lnTo>
                    <a:pt x="3483246" y="342320"/>
                  </a:lnTo>
                  <a:lnTo>
                    <a:pt x="3483246" y="342355"/>
                  </a:lnTo>
                  <a:lnTo>
                    <a:pt x="3483246" y="342390"/>
                  </a:lnTo>
                  <a:lnTo>
                    <a:pt x="3483246" y="342424"/>
                  </a:lnTo>
                  <a:lnTo>
                    <a:pt x="3483246" y="342459"/>
                  </a:lnTo>
                  <a:lnTo>
                    <a:pt x="3483246" y="342493"/>
                  </a:lnTo>
                  <a:lnTo>
                    <a:pt x="3483246" y="342528"/>
                  </a:lnTo>
                  <a:lnTo>
                    <a:pt x="3483246" y="342562"/>
                  </a:lnTo>
                  <a:lnTo>
                    <a:pt x="3483246" y="342597"/>
                  </a:lnTo>
                  <a:lnTo>
                    <a:pt x="3483246" y="342631"/>
                  </a:lnTo>
                  <a:lnTo>
                    <a:pt x="3483246" y="342666"/>
                  </a:lnTo>
                  <a:lnTo>
                    <a:pt x="3483246" y="342700"/>
                  </a:lnTo>
                  <a:lnTo>
                    <a:pt x="3483246" y="342735"/>
                  </a:lnTo>
                  <a:lnTo>
                    <a:pt x="3483246" y="342769"/>
                  </a:lnTo>
                  <a:lnTo>
                    <a:pt x="3483246" y="342803"/>
                  </a:lnTo>
                  <a:lnTo>
                    <a:pt x="3483246" y="342838"/>
                  </a:lnTo>
                  <a:lnTo>
                    <a:pt x="3483246" y="342872"/>
                  </a:lnTo>
                  <a:lnTo>
                    <a:pt x="3483246" y="342906"/>
                  </a:lnTo>
                  <a:lnTo>
                    <a:pt x="3483246" y="342941"/>
                  </a:lnTo>
                  <a:lnTo>
                    <a:pt x="3483246" y="342975"/>
                  </a:lnTo>
                  <a:lnTo>
                    <a:pt x="3483246" y="343009"/>
                  </a:lnTo>
                  <a:lnTo>
                    <a:pt x="3483246" y="343043"/>
                  </a:lnTo>
                  <a:lnTo>
                    <a:pt x="3483246" y="343078"/>
                  </a:lnTo>
                  <a:lnTo>
                    <a:pt x="3483246" y="343112"/>
                  </a:lnTo>
                  <a:lnTo>
                    <a:pt x="3483246" y="343146"/>
                  </a:lnTo>
                  <a:lnTo>
                    <a:pt x="3483246" y="343180"/>
                  </a:lnTo>
                  <a:lnTo>
                    <a:pt x="3483246" y="343214"/>
                  </a:lnTo>
                  <a:lnTo>
                    <a:pt x="3483246" y="343248"/>
                  </a:lnTo>
                  <a:lnTo>
                    <a:pt x="3483246" y="343282"/>
                  </a:lnTo>
                  <a:lnTo>
                    <a:pt x="3483246" y="343316"/>
                  </a:lnTo>
                  <a:lnTo>
                    <a:pt x="3483246" y="343350"/>
                  </a:lnTo>
                  <a:lnTo>
                    <a:pt x="3483246" y="343384"/>
                  </a:lnTo>
                  <a:lnTo>
                    <a:pt x="3483246" y="343418"/>
                  </a:lnTo>
                  <a:lnTo>
                    <a:pt x="3483246" y="343452"/>
                  </a:lnTo>
                  <a:lnTo>
                    <a:pt x="3483246" y="343486"/>
                  </a:lnTo>
                  <a:lnTo>
                    <a:pt x="3483246" y="343520"/>
                  </a:lnTo>
                  <a:lnTo>
                    <a:pt x="3483246" y="343554"/>
                  </a:lnTo>
                  <a:lnTo>
                    <a:pt x="3483246" y="343588"/>
                  </a:lnTo>
                  <a:lnTo>
                    <a:pt x="3483246" y="343622"/>
                  </a:lnTo>
                  <a:lnTo>
                    <a:pt x="3483246" y="343656"/>
                  </a:lnTo>
                  <a:lnTo>
                    <a:pt x="3483246" y="343690"/>
                  </a:lnTo>
                  <a:lnTo>
                    <a:pt x="3483246" y="343724"/>
                  </a:lnTo>
                  <a:lnTo>
                    <a:pt x="3483246" y="343757"/>
                  </a:lnTo>
                  <a:lnTo>
                    <a:pt x="3483246" y="343791"/>
                  </a:lnTo>
                  <a:lnTo>
                    <a:pt x="3483246" y="343825"/>
                  </a:lnTo>
                  <a:lnTo>
                    <a:pt x="3483246" y="343859"/>
                  </a:lnTo>
                  <a:lnTo>
                    <a:pt x="3483246" y="343892"/>
                  </a:lnTo>
                  <a:lnTo>
                    <a:pt x="3483246" y="343926"/>
                  </a:lnTo>
                  <a:lnTo>
                    <a:pt x="3483246" y="343960"/>
                  </a:lnTo>
                  <a:lnTo>
                    <a:pt x="3483246" y="343993"/>
                  </a:lnTo>
                  <a:lnTo>
                    <a:pt x="3483246" y="344027"/>
                  </a:lnTo>
                  <a:lnTo>
                    <a:pt x="3483246" y="344061"/>
                  </a:lnTo>
                  <a:lnTo>
                    <a:pt x="3483246" y="344094"/>
                  </a:lnTo>
                  <a:lnTo>
                    <a:pt x="3483246" y="344128"/>
                  </a:lnTo>
                  <a:lnTo>
                    <a:pt x="3483246" y="344161"/>
                  </a:lnTo>
                  <a:lnTo>
                    <a:pt x="3483246" y="344195"/>
                  </a:lnTo>
                  <a:lnTo>
                    <a:pt x="3483246" y="344228"/>
                  </a:lnTo>
                  <a:lnTo>
                    <a:pt x="3483246" y="344262"/>
                  </a:lnTo>
                  <a:lnTo>
                    <a:pt x="3483246" y="344295"/>
                  </a:lnTo>
                  <a:lnTo>
                    <a:pt x="3483246" y="344329"/>
                  </a:lnTo>
                  <a:lnTo>
                    <a:pt x="3483246" y="344362"/>
                  </a:lnTo>
                  <a:lnTo>
                    <a:pt x="3483246" y="344396"/>
                  </a:lnTo>
                  <a:lnTo>
                    <a:pt x="3483246" y="344429"/>
                  </a:lnTo>
                  <a:lnTo>
                    <a:pt x="3483246" y="344463"/>
                  </a:lnTo>
                  <a:lnTo>
                    <a:pt x="3483246" y="344496"/>
                  </a:lnTo>
                  <a:lnTo>
                    <a:pt x="3483246" y="344529"/>
                  </a:lnTo>
                  <a:lnTo>
                    <a:pt x="3483246" y="344563"/>
                  </a:lnTo>
                  <a:lnTo>
                    <a:pt x="3483246" y="344596"/>
                  </a:lnTo>
                  <a:lnTo>
                    <a:pt x="3483246" y="344629"/>
                  </a:lnTo>
                  <a:lnTo>
                    <a:pt x="3483246" y="344663"/>
                  </a:lnTo>
                  <a:lnTo>
                    <a:pt x="3483246" y="344696"/>
                  </a:lnTo>
                  <a:lnTo>
                    <a:pt x="3483246" y="344729"/>
                  </a:lnTo>
                  <a:lnTo>
                    <a:pt x="3483246" y="344762"/>
                  </a:lnTo>
                  <a:lnTo>
                    <a:pt x="3483246" y="344795"/>
                  </a:lnTo>
                  <a:lnTo>
                    <a:pt x="3483246" y="344829"/>
                  </a:lnTo>
                  <a:lnTo>
                    <a:pt x="3483246" y="344862"/>
                  </a:lnTo>
                  <a:lnTo>
                    <a:pt x="3483246" y="344895"/>
                  </a:lnTo>
                  <a:lnTo>
                    <a:pt x="3483246" y="344928"/>
                  </a:lnTo>
                  <a:lnTo>
                    <a:pt x="3483246" y="344961"/>
                  </a:lnTo>
                  <a:lnTo>
                    <a:pt x="3483246" y="344994"/>
                  </a:lnTo>
                  <a:lnTo>
                    <a:pt x="3483246" y="345027"/>
                  </a:lnTo>
                  <a:lnTo>
                    <a:pt x="3483246" y="345060"/>
                  </a:lnTo>
                  <a:lnTo>
                    <a:pt x="3483246" y="345093"/>
                  </a:lnTo>
                  <a:lnTo>
                    <a:pt x="3483246" y="345126"/>
                  </a:lnTo>
                  <a:lnTo>
                    <a:pt x="3483246" y="345159"/>
                  </a:lnTo>
                  <a:lnTo>
                    <a:pt x="3483246" y="345192"/>
                  </a:lnTo>
                  <a:lnTo>
                    <a:pt x="3483246" y="345225"/>
                  </a:lnTo>
                  <a:lnTo>
                    <a:pt x="3483246" y="345258"/>
                  </a:lnTo>
                  <a:lnTo>
                    <a:pt x="3483246" y="345291"/>
                  </a:lnTo>
                  <a:lnTo>
                    <a:pt x="3483246" y="345324"/>
                  </a:lnTo>
                  <a:lnTo>
                    <a:pt x="3483246" y="345357"/>
                  </a:lnTo>
                  <a:lnTo>
                    <a:pt x="3483246" y="345390"/>
                  </a:lnTo>
                  <a:lnTo>
                    <a:pt x="3483246" y="345423"/>
                  </a:lnTo>
                  <a:lnTo>
                    <a:pt x="3483246" y="345455"/>
                  </a:lnTo>
                  <a:lnTo>
                    <a:pt x="3483246" y="345488"/>
                  </a:lnTo>
                  <a:lnTo>
                    <a:pt x="3483246" y="345521"/>
                  </a:lnTo>
                  <a:lnTo>
                    <a:pt x="3483246" y="345554"/>
                  </a:lnTo>
                  <a:lnTo>
                    <a:pt x="3483246" y="345587"/>
                  </a:lnTo>
                  <a:lnTo>
                    <a:pt x="3483246" y="345619"/>
                  </a:lnTo>
                  <a:lnTo>
                    <a:pt x="3483246" y="345652"/>
                  </a:lnTo>
                  <a:lnTo>
                    <a:pt x="3483246" y="345685"/>
                  </a:lnTo>
                  <a:lnTo>
                    <a:pt x="3483246" y="345717"/>
                  </a:lnTo>
                  <a:lnTo>
                    <a:pt x="3483246" y="345750"/>
                  </a:lnTo>
                  <a:lnTo>
                    <a:pt x="3483246" y="345783"/>
                  </a:lnTo>
                  <a:lnTo>
                    <a:pt x="3483246" y="345815"/>
                  </a:lnTo>
                  <a:lnTo>
                    <a:pt x="3483246" y="345848"/>
                  </a:lnTo>
                  <a:lnTo>
                    <a:pt x="3483246" y="345880"/>
                  </a:lnTo>
                  <a:lnTo>
                    <a:pt x="3483246" y="345913"/>
                  </a:lnTo>
                  <a:lnTo>
                    <a:pt x="3483246" y="345945"/>
                  </a:lnTo>
                  <a:lnTo>
                    <a:pt x="3483246" y="345978"/>
                  </a:lnTo>
                  <a:lnTo>
                    <a:pt x="3483246" y="346010"/>
                  </a:lnTo>
                  <a:lnTo>
                    <a:pt x="3483246" y="346043"/>
                  </a:lnTo>
                  <a:lnTo>
                    <a:pt x="3483246" y="346075"/>
                  </a:lnTo>
                  <a:lnTo>
                    <a:pt x="3483246" y="346108"/>
                  </a:lnTo>
                  <a:lnTo>
                    <a:pt x="3483246" y="346140"/>
                  </a:lnTo>
                  <a:lnTo>
                    <a:pt x="3483246" y="346173"/>
                  </a:lnTo>
                  <a:lnTo>
                    <a:pt x="3483246" y="346205"/>
                  </a:lnTo>
                  <a:lnTo>
                    <a:pt x="3483246" y="346237"/>
                  </a:lnTo>
                  <a:lnTo>
                    <a:pt x="3483246" y="346270"/>
                  </a:lnTo>
                  <a:lnTo>
                    <a:pt x="3483246" y="346302"/>
                  </a:lnTo>
                  <a:lnTo>
                    <a:pt x="3483246" y="346334"/>
                  </a:lnTo>
                  <a:lnTo>
                    <a:pt x="3483246" y="346367"/>
                  </a:lnTo>
                  <a:lnTo>
                    <a:pt x="3483246" y="346399"/>
                  </a:lnTo>
                  <a:lnTo>
                    <a:pt x="3483246" y="346431"/>
                  </a:lnTo>
                  <a:lnTo>
                    <a:pt x="3483246" y="346463"/>
                  </a:lnTo>
                  <a:lnTo>
                    <a:pt x="3483246" y="346496"/>
                  </a:lnTo>
                  <a:lnTo>
                    <a:pt x="3483246" y="346528"/>
                  </a:lnTo>
                  <a:lnTo>
                    <a:pt x="3483246" y="346560"/>
                  </a:lnTo>
                  <a:lnTo>
                    <a:pt x="3483246" y="346592"/>
                  </a:lnTo>
                  <a:lnTo>
                    <a:pt x="3483246" y="346624"/>
                  </a:lnTo>
                  <a:lnTo>
                    <a:pt x="3483246" y="346657"/>
                  </a:lnTo>
                  <a:lnTo>
                    <a:pt x="3483246" y="346689"/>
                  </a:lnTo>
                  <a:lnTo>
                    <a:pt x="3483246" y="346721"/>
                  </a:lnTo>
                  <a:lnTo>
                    <a:pt x="3483246" y="346753"/>
                  </a:lnTo>
                  <a:lnTo>
                    <a:pt x="3483246" y="346785"/>
                  </a:lnTo>
                  <a:lnTo>
                    <a:pt x="3483246" y="346817"/>
                  </a:lnTo>
                  <a:lnTo>
                    <a:pt x="3483246" y="346849"/>
                  </a:lnTo>
                  <a:lnTo>
                    <a:pt x="3483246" y="346881"/>
                  </a:lnTo>
                  <a:lnTo>
                    <a:pt x="3483246" y="346913"/>
                  </a:lnTo>
                  <a:lnTo>
                    <a:pt x="3483246" y="346945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43941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AUC:0.061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AUC:0.052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AUC:0.038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AUC:0.043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AUC:0.032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AUC:0.058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15435" y="1634483"/>
              <a:ext cx="596398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Serum Creatinine 1.2mg/</a:t>
              </a:r>
              <a:r>
                <a:rPr lang="en-US" sz="1320" dirty="0" err="1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dL</a:t>
              </a: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330866"/>
              <a:ext cx="3483246" cy="2221200"/>
            </a:xfrm>
            <a:custGeom>
              <a:avLst/>
              <a:gdLst/>
              <a:ahLst/>
              <a:cxnLst/>
              <a:rect l="0" t="0" r="0" b="0"/>
              <a:pathLst>
                <a:path w="3483246" h="2221200">
                  <a:moveTo>
                    <a:pt x="0" y="2221200"/>
                  </a:moveTo>
                  <a:lnTo>
                    <a:pt x="3483" y="1314320"/>
                  </a:lnTo>
                  <a:lnTo>
                    <a:pt x="6966" y="782113"/>
                  </a:lnTo>
                  <a:lnTo>
                    <a:pt x="10449" y="432140"/>
                  </a:lnTo>
                  <a:lnTo>
                    <a:pt x="13932" y="184485"/>
                  </a:lnTo>
                  <a:lnTo>
                    <a:pt x="17416" y="0"/>
                  </a:lnTo>
                  <a:lnTo>
                    <a:pt x="20899" y="1186805"/>
                  </a:lnTo>
                  <a:lnTo>
                    <a:pt x="24382" y="1071318"/>
                  </a:lnTo>
                  <a:lnTo>
                    <a:pt x="27865" y="966233"/>
                  </a:lnTo>
                  <a:lnTo>
                    <a:pt x="31349" y="870206"/>
                  </a:lnTo>
                  <a:lnTo>
                    <a:pt x="34832" y="782113"/>
                  </a:lnTo>
                  <a:lnTo>
                    <a:pt x="38315" y="701010"/>
                  </a:lnTo>
                  <a:lnTo>
                    <a:pt x="41798" y="935977"/>
                  </a:lnTo>
                  <a:lnTo>
                    <a:pt x="45282" y="909537"/>
                  </a:lnTo>
                  <a:lnTo>
                    <a:pt x="48765" y="885992"/>
                  </a:lnTo>
                  <a:lnTo>
                    <a:pt x="52248" y="933277"/>
                  </a:lnTo>
                  <a:lnTo>
                    <a:pt x="55731" y="880465"/>
                  </a:lnTo>
                  <a:lnTo>
                    <a:pt x="59215" y="830133"/>
                  </a:lnTo>
                  <a:lnTo>
                    <a:pt x="62698" y="782113"/>
                  </a:lnTo>
                  <a:lnTo>
                    <a:pt x="66181" y="736247"/>
                  </a:lnTo>
                  <a:lnTo>
                    <a:pt x="69664" y="699981"/>
                  </a:lnTo>
                  <a:lnTo>
                    <a:pt x="73148" y="722123"/>
                  </a:lnTo>
                  <a:lnTo>
                    <a:pt x="76631" y="741699"/>
                  </a:lnTo>
                  <a:lnTo>
                    <a:pt x="80114" y="744432"/>
                  </a:lnTo>
                  <a:lnTo>
                    <a:pt x="83597" y="708116"/>
                  </a:lnTo>
                  <a:lnTo>
                    <a:pt x="87081" y="673091"/>
                  </a:lnTo>
                  <a:lnTo>
                    <a:pt x="90564" y="639289"/>
                  </a:lnTo>
                  <a:lnTo>
                    <a:pt x="94047" y="606648"/>
                  </a:lnTo>
                  <a:lnTo>
                    <a:pt x="97530" y="575109"/>
                  </a:lnTo>
                  <a:lnTo>
                    <a:pt x="101014" y="544617"/>
                  </a:lnTo>
                  <a:lnTo>
                    <a:pt x="104497" y="515120"/>
                  </a:lnTo>
                  <a:lnTo>
                    <a:pt x="107980" y="486571"/>
                  </a:lnTo>
                  <a:lnTo>
                    <a:pt x="111463" y="499750"/>
                  </a:lnTo>
                  <a:lnTo>
                    <a:pt x="114947" y="524564"/>
                  </a:lnTo>
                  <a:lnTo>
                    <a:pt x="118430" y="547273"/>
                  </a:lnTo>
                  <a:lnTo>
                    <a:pt x="121913" y="536993"/>
                  </a:lnTo>
                  <a:lnTo>
                    <a:pt x="125396" y="524042"/>
                  </a:lnTo>
                  <a:lnTo>
                    <a:pt x="128880" y="511606"/>
                  </a:lnTo>
                  <a:lnTo>
                    <a:pt x="132363" y="499655"/>
                  </a:lnTo>
                  <a:lnTo>
                    <a:pt x="135846" y="488161"/>
                  </a:lnTo>
                  <a:lnTo>
                    <a:pt x="139329" y="742186"/>
                  </a:lnTo>
                  <a:lnTo>
                    <a:pt x="142813" y="736727"/>
                  </a:lnTo>
                  <a:lnTo>
                    <a:pt x="146296" y="731490"/>
                  </a:lnTo>
                  <a:lnTo>
                    <a:pt x="149779" y="732203"/>
                  </a:lnTo>
                  <a:lnTo>
                    <a:pt x="153262" y="741699"/>
                  </a:lnTo>
                  <a:lnTo>
                    <a:pt x="156746" y="750661"/>
                  </a:lnTo>
                  <a:lnTo>
                    <a:pt x="160229" y="773543"/>
                  </a:lnTo>
                  <a:lnTo>
                    <a:pt x="163712" y="806003"/>
                  </a:lnTo>
                  <a:lnTo>
                    <a:pt x="167195" y="835773"/>
                  </a:lnTo>
                  <a:lnTo>
                    <a:pt x="170679" y="847777"/>
                  </a:lnTo>
                  <a:lnTo>
                    <a:pt x="174162" y="852782"/>
                  </a:lnTo>
                  <a:lnTo>
                    <a:pt x="177645" y="857557"/>
                  </a:lnTo>
                  <a:lnTo>
                    <a:pt x="181128" y="853252"/>
                  </a:lnTo>
                  <a:lnTo>
                    <a:pt x="184612" y="847692"/>
                  </a:lnTo>
                  <a:lnTo>
                    <a:pt x="188095" y="948331"/>
                  </a:lnTo>
                  <a:lnTo>
                    <a:pt x="191578" y="942072"/>
                  </a:lnTo>
                  <a:lnTo>
                    <a:pt x="195061" y="935977"/>
                  </a:lnTo>
                  <a:lnTo>
                    <a:pt x="198545" y="930041"/>
                  </a:lnTo>
                  <a:lnTo>
                    <a:pt x="202028" y="924258"/>
                  </a:lnTo>
                  <a:lnTo>
                    <a:pt x="205511" y="918621"/>
                  </a:lnTo>
                  <a:lnTo>
                    <a:pt x="208994" y="913125"/>
                  </a:lnTo>
                  <a:lnTo>
                    <a:pt x="212478" y="907765"/>
                  </a:lnTo>
                  <a:lnTo>
                    <a:pt x="215961" y="902536"/>
                  </a:lnTo>
                  <a:lnTo>
                    <a:pt x="219444" y="1066229"/>
                  </a:lnTo>
                  <a:lnTo>
                    <a:pt x="222927" y="1077981"/>
                  </a:lnTo>
                  <a:lnTo>
                    <a:pt x="226411" y="1089145"/>
                  </a:lnTo>
                  <a:lnTo>
                    <a:pt x="229894" y="1090678"/>
                  </a:lnTo>
                  <a:lnTo>
                    <a:pt x="233377" y="1087487"/>
                  </a:lnTo>
                  <a:lnTo>
                    <a:pt x="236860" y="1084372"/>
                  </a:lnTo>
                  <a:lnTo>
                    <a:pt x="240344" y="1081331"/>
                  </a:lnTo>
                  <a:lnTo>
                    <a:pt x="243827" y="1078362"/>
                  </a:lnTo>
                  <a:lnTo>
                    <a:pt x="247310" y="1075461"/>
                  </a:lnTo>
                  <a:lnTo>
                    <a:pt x="250793" y="1097672"/>
                  </a:lnTo>
                  <a:lnTo>
                    <a:pt x="254277" y="1090509"/>
                  </a:lnTo>
                  <a:lnTo>
                    <a:pt x="257760" y="1083452"/>
                  </a:lnTo>
                  <a:lnTo>
                    <a:pt x="261243" y="1076499"/>
                  </a:lnTo>
                  <a:lnTo>
                    <a:pt x="264726" y="1069646"/>
                  </a:lnTo>
                  <a:lnTo>
                    <a:pt x="268210" y="1062891"/>
                  </a:lnTo>
                  <a:lnTo>
                    <a:pt x="271693" y="1056233"/>
                  </a:lnTo>
                  <a:lnTo>
                    <a:pt x="275176" y="1049670"/>
                  </a:lnTo>
                  <a:lnTo>
                    <a:pt x="278659" y="1043953"/>
                  </a:lnTo>
                  <a:lnTo>
                    <a:pt x="282143" y="1039225"/>
                  </a:lnTo>
                  <a:lnTo>
                    <a:pt x="285626" y="1034575"/>
                  </a:lnTo>
                  <a:lnTo>
                    <a:pt x="289109" y="1030001"/>
                  </a:lnTo>
                  <a:lnTo>
                    <a:pt x="292592" y="1025502"/>
                  </a:lnTo>
                  <a:lnTo>
                    <a:pt x="296075" y="1021077"/>
                  </a:lnTo>
                  <a:lnTo>
                    <a:pt x="299559" y="1016722"/>
                  </a:lnTo>
                  <a:lnTo>
                    <a:pt x="303042" y="1012437"/>
                  </a:lnTo>
                  <a:lnTo>
                    <a:pt x="306525" y="1008220"/>
                  </a:lnTo>
                  <a:lnTo>
                    <a:pt x="310008" y="1012910"/>
                  </a:lnTo>
                  <a:lnTo>
                    <a:pt x="313492" y="1018090"/>
                  </a:lnTo>
                  <a:lnTo>
                    <a:pt x="316975" y="1023114"/>
                  </a:lnTo>
                  <a:lnTo>
                    <a:pt x="320458" y="1027989"/>
                  </a:lnTo>
                  <a:lnTo>
                    <a:pt x="323941" y="1032720"/>
                  </a:lnTo>
                  <a:lnTo>
                    <a:pt x="327425" y="1104459"/>
                  </a:lnTo>
                  <a:lnTo>
                    <a:pt x="330908" y="1101490"/>
                  </a:lnTo>
                  <a:lnTo>
                    <a:pt x="334391" y="1098567"/>
                  </a:lnTo>
                  <a:lnTo>
                    <a:pt x="337874" y="1095690"/>
                  </a:lnTo>
                  <a:lnTo>
                    <a:pt x="341358" y="1092857"/>
                  </a:lnTo>
                  <a:lnTo>
                    <a:pt x="344841" y="1090067"/>
                  </a:lnTo>
                  <a:lnTo>
                    <a:pt x="348324" y="1087320"/>
                  </a:lnTo>
                  <a:lnTo>
                    <a:pt x="351807" y="1084614"/>
                  </a:lnTo>
                  <a:lnTo>
                    <a:pt x="355291" y="1081949"/>
                  </a:lnTo>
                  <a:lnTo>
                    <a:pt x="358774" y="1086328"/>
                  </a:lnTo>
                  <a:lnTo>
                    <a:pt x="362257" y="1093151"/>
                  </a:lnTo>
                  <a:lnTo>
                    <a:pt x="365740" y="1099765"/>
                  </a:lnTo>
                  <a:lnTo>
                    <a:pt x="369224" y="1106179"/>
                  </a:lnTo>
                  <a:lnTo>
                    <a:pt x="372707" y="1112402"/>
                  </a:lnTo>
                  <a:lnTo>
                    <a:pt x="376190" y="1118737"/>
                  </a:lnTo>
                  <a:lnTo>
                    <a:pt x="379673" y="1130896"/>
                  </a:lnTo>
                  <a:lnTo>
                    <a:pt x="383157" y="1142575"/>
                  </a:lnTo>
                  <a:lnTo>
                    <a:pt x="386640" y="1151185"/>
                  </a:lnTo>
                  <a:lnTo>
                    <a:pt x="390123" y="1149454"/>
                  </a:lnTo>
                  <a:lnTo>
                    <a:pt x="393606" y="1147749"/>
                  </a:lnTo>
                  <a:lnTo>
                    <a:pt x="397090" y="1146069"/>
                  </a:lnTo>
                  <a:lnTo>
                    <a:pt x="400573" y="1144412"/>
                  </a:lnTo>
                  <a:lnTo>
                    <a:pt x="404056" y="1142779"/>
                  </a:lnTo>
                  <a:lnTo>
                    <a:pt x="407539" y="1141169"/>
                  </a:lnTo>
                  <a:lnTo>
                    <a:pt x="411023" y="1139582"/>
                  </a:lnTo>
                  <a:lnTo>
                    <a:pt x="414506" y="1138017"/>
                  </a:lnTo>
                  <a:lnTo>
                    <a:pt x="417989" y="1143781"/>
                  </a:lnTo>
                  <a:lnTo>
                    <a:pt x="421472" y="1152705"/>
                  </a:lnTo>
                  <a:lnTo>
                    <a:pt x="424956" y="1161339"/>
                  </a:lnTo>
                  <a:lnTo>
                    <a:pt x="428439" y="1169698"/>
                  </a:lnTo>
                  <a:lnTo>
                    <a:pt x="431922" y="1177795"/>
                  </a:lnTo>
                  <a:lnTo>
                    <a:pt x="435405" y="1185641"/>
                  </a:lnTo>
                  <a:lnTo>
                    <a:pt x="435405" y="1192591"/>
                  </a:lnTo>
                  <a:lnTo>
                    <a:pt x="435405" y="1199448"/>
                  </a:lnTo>
                  <a:lnTo>
                    <a:pt x="435405" y="1206215"/>
                  </a:lnTo>
                  <a:lnTo>
                    <a:pt x="435405" y="1212892"/>
                  </a:lnTo>
                  <a:lnTo>
                    <a:pt x="435405" y="1219482"/>
                  </a:lnTo>
                  <a:lnTo>
                    <a:pt x="435405" y="1225987"/>
                  </a:lnTo>
                  <a:lnTo>
                    <a:pt x="438889" y="1227114"/>
                  </a:lnTo>
                  <a:lnTo>
                    <a:pt x="442372" y="1228221"/>
                  </a:lnTo>
                  <a:lnTo>
                    <a:pt x="445855" y="1229308"/>
                  </a:lnTo>
                  <a:lnTo>
                    <a:pt x="449338" y="1230376"/>
                  </a:lnTo>
                  <a:lnTo>
                    <a:pt x="452822" y="1231425"/>
                  </a:lnTo>
                  <a:lnTo>
                    <a:pt x="456305" y="1232456"/>
                  </a:lnTo>
                  <a:lnTo>
                    <a:pt x="459788" y="1233470"/>
                  </a:lnTo>
                  <a:lnTo>
                    <a:pt x="463271" y="1234466"/>
                  </a:lnTo>
                  <a:lnTo>
                    <a:pt x="466755" y="1235445"/>
                  </a:lnTo>
                  <a:lnTo>
                    <a:pt x="470238" y="1236408"/>
                  </a:lnTo>
                  <a:lnTo>
                    <a:pt x="473721" y="1237355"/>
                  </a:lnTo>
                  <a:lnTo>
                    <a:pt x="477204" y="1243413"/>
                  </a:lnTo>
                  <a:lnTo>
                    <a:pt x="480688" y="1252160"/>
                  </a:lnTo>
                  <a:lnTo>
                    <a:pt x="484171" y="1260630"/>
                  </a:lnTo>
                  <a:lnTo>
                    <a:pt x="487654" y="1273253"/>
                  </a:lnTo>
                  <a:lnTo>
                    <a:pt x="491137" y="1286469"/>
                  </a:lnTo>
                  <a:lnTo>
                    <a:pt x="494621" y="1299143"/>
                  </a:lnTo>
                  <a:lnTo>
                    <a:pt x="498104" y="1299522"/>
                  </a:lnTo>
                  <a:lnTo>
                    <a:pt x="501587" y="1299331"/>
                  </a:lnTo>
                  <a:lnTo>
                    <a:pt x="505070" y="1299143"/>
                  </a:lnTo>
                  <a:lnTo>
                    <a:pt x="508554" y="1298958"/>
                  </a:lnTo>
                  <a:lnTo>
                    <a:pt x="512037" y="1298774"/>
                  </a:lnTo>
                  <a:lnTo>
                    <a:pt x="515520" y="1298594"/>
                  </a:lnTo>
                  <a:lnTo>
                    <a:pt x="519003" y="1298415"/>
                  </a:lnTo>
                  <a:lnTo>
                    <a:pt x="522487" y="1298239"/>
                  </a:lnTo>
                  <a:lnTo>
                    <a:pt x="525970" y="1298997"/>
                  </a:lnTo>
                  <a:lnTo>
                    <a:pt x="529453" y="1300957"/>
                  </a:lnTo>
                  <a:lnTo>
                    <a:pt x="532936" y="1302884"/>
                  </a:lnTo>
                  <a:lnTo>
                    <a:pt x="536420" y="1304777"/>
                  </a:lnTo>
                  <a:lnTo>
                    <a:pt x="539903" y="1306639"/>
                  </a:lnTo>
                  <a:lnTo>
                    <a:pt x="543386" y="1308469"/>
                  </a:lnTo>
                  <a:lnTo>
                    <a:pt x="546869" y="1310268"/>
                  </a:lnTo>
                  <a:lnTo>
                    <a:pt x="550353" y="1312038"/>
                  </a:lnTo>
                  <a:lnTo>
                    <a:pt x="553836" y="1313779"/>
                  </a:lnTo>
                  <a:lnTo>
                    <a:pt x="557319" y="1315492"/>
                  </a:lnTo>
                  <a:lnTo>
                    <a:pt x="560802" y="1317177"/>
                  </a:lnTo>
                  <a:lnTo>
                    <a:pt x="564286" y="1318835"/>
                  </a:lnTo>
                  <a:lnTo>
                    <a:pt x="567769" y="1320467"/>
                  </a:lnTo>
                  <a:lnTo>
                    <a:pt x="571252" y="1322073"/>
                  </a:lnTo>
                  <a:lnTo>
                    <a:pt x="574735" y="1323654"/>
                  </a:lnTo>
                  <a:lnTo>
                    <a:pt x="578218" y="1325210"/>
                  </a:lnTo>
                  <a:lnTo>
                    <a:pt x="581702" y="1326743"/>
                  </a:lnTo>
                  <a:lnTo>
                    <a:pt x="585185" y="1331922"/>
                  </a:lnTo>
                  <a:lnTo>
                    <a:pt x="588668" y="1342650"/>
                  </a:lnTo>
                  <a:lnTo>
                    <a:pt x="592151" y="1353000"/>
                  </a:lnTo>
                  <a:lnTo>
                    <a:pt x="595635" y="1358700"/>
                  </a:lnTo>
                  <a:lnTo>
                    <a:pt x="599118" y="1360716"/>
                  </a:lnTo>
                  <a:lnTo>
                    <a:pt x="602601" y="1362701"/>
                  </a:lnTo>
                  <a:lnTo>
                    <a:pt x="606084" y="1364653"/>
                  </a:lnTo>
                  <a:lnTo>
                    <a:pt x="609568" y="1366575"/>
                  </a:lnTo>
                  <a:lnTo>
                    <a:pt x="613051" y="1368466"/>
                  </a:lnTo>
                  <a:lnTo>
                    <a:pt x="616534" y="1370328"/>
                  </a:lnTo>
                  <a:lnTo>
                    <a:pt x="620017" y="1372160"/>
                  </a:lnTo>
                  <a:lnTo>
                    <a:pt x="623501" y="1374065"/>
                  </a:lnTo>
                  <a:lnTo>
                    <a:pt x="626984" y="1380188"/>
                  </a:lnTo>
                  <a:lnTo>
                    <a:pt x="630467" y="1386156"/>
                  </a:lnTo>
                  <a:lnTo>
                    <a:pt x="633950" y="1391977"/>
                  </a:lnTo>
                  <a:lnTo>
                    <a:pt x="637434" y="1397654"/>
                  </a:lnTo>
                  <a:lnTo>
                    <a:pt x="640917" y="1403194"/>
                  </a:lnTo>
                  <a:lnTo>
                    <a:pt x="644400" y="1411212"/>
                  </a:lnTo>
                  <a:lnTo>
                    <a:pt x="647883" y="1423872"/>
                  </a:lnTo>
                  <a:lnTo>
                    <a:pt x="651367" y="1436012"/>
                  </a:lnTo>
                  <a:lnTo>
                    <a:pt x="654850" y="1465855"/>
                  </a:lnTo>
                  <a:lnTo>
                    <a:pt x="658333" y="1477282"/>
                  </a:lnTo>
                  <a:lnTo>
                    <a:pt x="661816" y="1488254"/>
                  </a:lnTo>
                  <a:lnTo>
                    <a:pt x="665300" y="1495421"/>
                  </a:lnTo>
                  <a:lnTo>
                    <a:pt x="668783" y="1500661"/>
                  </a:lnTo>
                  <a:lnTo>
                    <a:pt x="672266" y="1505772"/>
                  </a:lnTo>
                  <a:lnTo>
                    <a:pt x="675749" y="1510760"/>
                  </a:lnTo>
                  <a:lnTo>
                    <a:pt x="679233" y="1515629"/>
                  </a:lnTo>
                  <a:lnTo>
                    <a:pt x="682716" y="1520382"/>
                  </a:lnTo>
                  <a:lnTo>
                    <a:pt x="686199" y="1520334"/>
                  </a:lnTo>
                  <a:lnTo>
                    <a:pt x="689682" y="1520178"/>
                  </a:lnTo>
                  <a:lnTo>
                    <a:pt x="693166" y="1520023"/>
                  </a:lnTo>
                  <a:lnTo>
                    <a:pt x="696649" y="1519869"/>
                  </a:lnTo>
                  <a:lnTo>
                    <a:pt x="700132" y="1519717"/>
                  </a:lnTo>
                  <a:lnTo>
                    <a:pt x="703615" y="1519566"/>
                  </a:lnTo>
                  <a:lnTo>
                    <a:pt x="707099" y="1519417"/>
                  </a:lnTo>
                  <a:lnTo>
                    <a:pt x="710582" y="1519269"/>
                  </a:lnTo>
                  <a:lnTo>
                    <a:pt x="714065" y="1519122"/>
                  </a:lnTo>
                  <a:lnTo>
                    <a:pt x="717548" y="1518977"/>
                  </a:lnTo>
                  <a:lnTo>
                    <a:pt x="721032" y="1518833"/>
                  </a:lnTo>
                  <a:lnTo>
                    <a:pt x="724515" y="1521708"/>
                  </a:lnTo>
                  <a:lnTo>
                    <a:pt x="727998" y="1526395"/>
                  </a:lnTo>
                  <a:lnTo>
                    <a:pt x="731481" y="1530975"/>
                  </a:lnTo>
                  <a:lnTo>
                    <a:pt x="734965" y="1535453"/>
                  </a:lnTo>
                  <a:lnTo>
                    <a:pt x="738448" y="1539832"/>
                  </a:lnTo>
                  <a:lnTo>
                    <a:pt x="741931" y="1544115"/>
                  </a:lnTo>
                  <a:lnTo>
                    <a:pt x="745414" y="1544205"/>
                  </a:lnTo>
                  <a:lnTo>
                    <a:pt x="748898" y="1543994"/>
                  </a:lnTo>
                  <a:lnTo>
                    <a:pt x="752381" y="1543784"/>
                  </a:lnTo>
                  <a:lnTo>
                    <a:pt x="755864" y="1543577"/>
                  </a:lnTo>
                  <a:lnTo>
                    <a:pt x="759347" y="1543371"/>
                  </a:lnTo>
                  <a:lnTo>
                    <a:pt x="762831" y="1543167"/>
                  </a:lnTo>
                  <a:lnTo>
                    <a:pt x="766314" y="1542964"/>
                  </a:lnTo>
                  <a:lnTo>
                    <a:pt x="769797" y="1542764"/>
                  </a:lnTo>
                  <a:lnTo>
                    <a:pt x="773280" y="1542565"/>
                  </a:lnTo>
                  <a:lnTo>
                    <a:pt x="776764" y="1542367"/>
                  </a:lnTo>
                  <a:lnTo>
                    <a:pt x="780247" y="1542172"/>
                  </a:lnTo>
                  <a:lnTo>
                    <a:pt x="783730" y="1541978"/>
                  </a:lnTo>
                  <a:lnTo>
                    <a:pt x="787213" y="1541785"/>
                  </a:lnTo>
                  <a:lnTo>
                    <a:pt x="790697" y="1541594"/>
                  </a:lnTo>
                  <a:lnTo>
                    <a:pt x="794180" y="1543037"/>
                  </a:lnTo>
                  <a:lnTo>
                    <a:pt x="797663" y="1545067"/>
                  </a:lnTo>
                  <a:lnTo>
                    <a:pt x="801146" y="1547067"/>
                  </a:lnTo>
                  <a:lnTo>
                    <a:pt x="804630" y="1549037"/>
                  </a:lnTo>
                  <a:lnTo>
                    <a:pt x="808113" y="1550980"/>
                  </a:lnTo>
                  <a:lnTo>
                    <a:pt x="811596" y="1552895"/>
                  </a:lnTo>
                  <a:lnTo>
                    <a:pt x="815079" y="1554782"/>
                  </a:lnTo>
                  <a:lnTo>
                    <a:pt x="818563" y="1556643"/>
                  </a:lnTo>
                  <a:lnTo>
                    <a:pt x="822046" y="1558242"/>
                  </a:lnTo>
                  <a:lnTo>
                    <a:pt x="825529" y="1558904"/>
                  </a:lnTo>
                  <a:lnTo>
                    <a:pt x="829012" y="1559560"/>
                  </a:lnTo>
                  <a:lnTo>
                    <a:pt x="832496" y="1560209"/>
                  </a:lnTo>
                  <a:lnTo>
                    <a:pt x="835979" y="1560852"/>
                  </a:lnTo>
                  <a:lnTo>
                    <a:pt x="839462" y="1561487"/>
                  </a:lnTo>
                  <a:lnTo>
                    <a:pt x="842945" y="1562117"/>
                  </a:lnTo>
                  <a:lnTo>
                    <a:pt x="846429" y="1562740"/>
                  </a:lnTo>
                  <a:lnTo>
                    <a:pt x="849912" y="1563356"/>
                  </a:lnTo>
                  <a:lnTo>
                    <a:pt x="853395" y="1563967"/>
                  </a:lnTo>
                  <a:lnTo>
                    <a:pt x="856878" y="1564571"/>
                  </a:lnTo>
                  <a:lnTo>
                    <a:pt x="860361" y="1565170"/>
                  </a:lnTo>
                  <a:lnTo>
                    <a:pt x="863845" y="1566806"/>
                  </a:lnTo>
                  <a:lnTo>
                    <a:pt x="867328" y="1568617"/>
                  </a:lnTo>
                  <a:lnTo>
                    <a:pt x="870811" y="1570403"/>
                  </a:lnTo>
                  <a:lnTo>
                    <a:pt x="870811" y="1570403"/>
                  </a:lnTo>
                  <a:lnTo>
                    <a:pt x="874294" y="1572165"/>
                  </a:lnTo>
                  <a:lnTo>
                    <a:pt x="877778" y="1573904"/>
                  </a:lnTo>
                  <a:lnTo>
                    <a:pt x="881261" y="1576522"/>
                  </a:lnTo>
                  <a:lnTo>
                    <a:pt x="884744" y="1583766"/>
                  </a:lnTo>
                  <a:lnTo>
                    <a:pt x="888227" y="1590794"/>
                  </a:lnTo>
                  <a:lnTo>
                    <a:pt x="891711" y="1595528"/>
                  </a:lnTo>
                  <a:lnTo>
                    <a:pt x="895194" y="1595717"/>
                  </a:lnTo>
                  <a:lnTo>
                    <a:pt x="898677" y="1595905"/>
                  </a:lnTo>
                  <a:lnTo>
                    <a:pt x="902160" y="1596091"/>
                  </a:lnTo>
                  <a:lnTo>
                    <a:pt x="905644" y="1596275"/>
                  </a:lnTo>
                  <a:lnTo>
                    <a:pt x="909127" y="1596458"/>
                  </a:lnTo>
                  <a:lnTo>
                    <a:pt x="912610" y="1597346"/>
                  </a:lnTo>
                  <a:lnTo>
                    <a:pt x="916093" y="1598625"/>
                  </a:lnTo>
                  <a:lnTo>
                    <a:pt x="919577" y="1599889"/>
                  </a:lnTo>
                  <a:lnTo>
                    <a:pt x="923060" y="1601139"/>
                  </a:lnTo>
                  <a:lnTo>
                    <a:pt x="926543" y="1602374"/>
                  </a:lnTo>
                  <a:lnTo>
                    <a:pt x="930026" y="1603595"/>
                  </a:lnTo>
                  <a:lnTo>
                    <a:pt x="933510" y="1604802"/>
                  </a:lnTo>
                  <a:lnTo>
                    <a:pt x="936993" y="1605996"/>
                  </a:lnTo>
                  <a:lnTo>
                    <a:pt x="940476" y="1607176"/>
                  </a:lnTo>
                  <a:lnTo>
                    <a:pt x="943959" y="1608343"/>
                  </a:lnTo>
                  <a:lnTo>
                    <a:pt x="947443" y="1609497"/>
                  </a:lnTo>
                  <a:lnTo>
                    <a:pt x="950926" y="1610638"/>
                  </a:lnTo>
                  <a:lnTo>
                    <a:pt x="954409" y="1611766"/>
                  </a:lnTo>
                  <a:lnTo>
                    <a:pt x="957892" y="1612883"/>
                  </a:lnTo>
                  <a:lnTo>
                    <a:pt x="961376" y="1613611"/>
                  </a:lnTo>
                  <a:lnTo>
                    <a:pt x="964859" y="1613841"/>
                  </a:lnTo>
                  <a:lnTo>
                    <a:pt x="968342" y="1614069"/>
                  </a:lnTo>
                  <a:lnTo>
                    <a:pt x="971825" y="1614295"/>
                  </a:lnTo>
                  <a:lnTo>
                    <a:pt x="975309" y="1614519"/>
                  </a:lnTo>
                  <a:lnTo>
                    <a:pt x="978792" y="1614742"/>
                  </a:lnTo>
                  <a:lnTo>
                    <a:pt x="982275" y="1614962"/>
                  </a:lnTo>
                  <a:lnTo>
                    <a:pt x="985758" y="1615181"/>
                  </a:lnTo>
                  <a:lnTo>
                    <a:pt x="989242" y="1615399"/>
                  </a:lnTo>
                  <a:lnTo>
                    <a:pt x="992725" y="1615614"/>
                  </a:lnTo>
                  <a:lnTo>
                    <a:pt x="996208" y="1615828"/>
                  </a:lnTo>
                  <a:lnTo>
                    <a:pt x="999691" y="1616041"/>
                  </a:lnTo>
                  <a:lnTo>
                    <a:pt x="1003175" y="1616251"/>
                  </a:lnTo>
                  <a:lnTo>
                    <a:pt x="1006658" y="1616461"/>
                  </a:lnTo>
                  <a:lnTo>
                    <a:pt x="1010141" y="1616668"/>
                  </a:lnTo>
                  <a:lnTo>
                    <a:pt x="1013624" y="1616874"/>
                  </a:lnTo>
                  <a:lnTo>
                    <a:pt x="1017108" y="1617078"/>
                  </a:lnTo>
                  <a:lnTo>
                    <a:pt x="1020591" y="1617132"/>
                  </a:lnTo>
                  <a:lnTo>
                    <a:pt x="1024074" y="1616948"/>
                  </a:lnTo>
                  <a:lnTo>
                    <a:pt x="1027557" y="1616765"/>
                  </a:lnTo>
                  <a:lnTo>
                    <a:pt x="1031041" y="1616583"/>
                  </a:lnTo>
                  <a:lnTo>
                    <a:pt x="1034524" y="1616402"/>
                  </a:lnTo>
                  <a:lnTo>
                    <a:pt x="1038007" y="1616223"/>
                  </a:lnTo>
                  <a:lnTo>
                    <a:pt x="1041490" y="1616044"/>
                  </a:lnTo>
                  <a:lnTo>
                    <a:pt x="1044974" y="1615867"/>
                  </a:lnTo>
                  <a:lnTo>
                    <a:pt x="1048457" y="1615691"/>
                  </a:lnTo>
                  <a:lnTo>
                    <a:pt x="1051940" y="1615515"/>
                  </a:lnTo>
                  <a:lnTo>
                    <a:pt x="1055423" y="1615341"/>
                  </a:lnTo>
                  <a:lnTo>
                    <a:pt x="1058907" y="1615174"/>
                  </a:lnTo>
                  <a:lnTo>
                    <a:pt x="1062390" y="1615261"/>
                  </a:lnTo>
                  <a:lnTo>
                    <a:pt x="1065873" y="1615348"/>
                  </a:lnTo>
                  <a:lnTo>
                    <a:pt x="1069356" y="1615434"/>
                  </a:lnTo>
                  <a:lnTo>
                    <a:pt x="1072840" y="1615519"/>
                  </a:lnTo>
                  <a:lnTo>
                    <a:pt x="1076323" y="1615604"/>
                  </a:lnTo>
                  <a:lnTo>
                    <a:pt x="1079806" y="1615689"/>
                  </a:lnTo>
                  <a:lnTo>
                    <a:pt x="1083289" y="1615772"/>
                  </a:lnTo>
                  <a:lnTo>
                    <a:pt x="1086773" y="1615856"/>
                  </a:lnTo>
                  <a:lnTo>
                    <a:pt x="1090256" y="1615938"/>
                  </a:lnTo>
                  <a:lnTo>
                    <a:pt x="1093739" y="1616020"/>
                  </a:lnTo>
                  <a:lnTo>
                    <a:pt x="1097222" y="1616102"/>
                  </a:lnTo>
                  <a:lnTo>
                    <a:pt x="1100706" y="1616183"/>
                  </a:lnTo>
                  <a:lnTo>
                    <a:pt x="1104189" y="1616263"/>
                  </a:lnTo>
                  <a:lnTo>
                    <a:pt x="1107672" y="1616343"/>
                  </a:lnTo>
                  <a:lnTo>
                    <a:pt x="1111155" y="1616423"/>
                  </a:lnTo>
                  <a:lnTo>
                    <a:pt x="1114639" y="1616501"/>
                  </a:lnTo>
                  <a:lnTo>
                    <a:pt x="1118122" y="1616580"/>
                  </a:lnTo>
                  <a:lnTo>
                    <a:pt x="1121605" y="1617188"/>
                  </a:lnTo>
                  <a:lnTo>
                    <a:pt x="1125088" y="1617803"/>
                  </a:lnTo>
                  <a:lnTo>
                    <a:pt x="1128572" y="1618414"/>
                  </a:lnTo>
                  <a:lnTo>
                    <a:pt x="1132055" y="1619019"/>
                  </a:lnTo>
                  <a:lnTo>
                    <a:pt x="1135538" y="1619620"/>
                  </a:lnTo>
                  <a:lnTo>
                    <a:pt x="1139021" y="1620215"/>
                  </a:lnTo>
                  <a:lnTo>
                    <a:pt x="1142505" y="1620806"/>
                  </a:lnTo>
                  <a:lnTo>
                    <a:pt x="1145988" y="1621392"/>
                  </a:lnTo>
                  <a:lnTo>
                    <a:pt x="1149471" y="1622257"/>
                  </a:lnTo>
                  <a:lnTo>
                    <a:pt x="1152954" y="1623453"/>
                  </a:lnTo>
                  <a:lnTo>
                    <a:pt x="1156437" y="1624637"/>
                  </a:lnTo>
                  <a:lnTo>
                    <a:pt x="1159921" y="1625809"/>
                  </a:lnTo>
                  <a:lnTo>
                    <a:pt x="1163404" y="1626970"/>
                  </a:lnTo>
                  <a:lnTo>
                    <a:pt x="1166887" y="1628119"/>
                  </a:lnTo>
                  <a:lnTo>
                    <a:pt x="1170370" y="1629257"/>
                  </a:lnTo>
                  <a:lnTo>
                    <a:pt x="1173854" y="1630384"/>
                  </a:lnTo>
                  <a:lnTo>
                    <a:pt x="1177337" y="1631500"/>
                  </a:lnTo>
                  <a:lnTo>
                    <a:pt x="1180820" y="1631820"/>
                  </a:lnTo>
                  <a:lnTo>
                    <a:pt x="1184303" y="1632081"/>
                  </a:lnTo>
                  <a:lnTo>
                    <a:pt x="1187787" y="1632340"/>
                  </a:lnTo>
                  <a:lnTo>
                    <a:pt x="1191270" y="1632598"/>
                  </a:lnTo>
                  <a:lnTo>
                    <a:pt x="1194753" y="1632853"/>
                  </a:lnTo>
                  <a:lnTo>
                    <a:pt x="1198236" y="1633107"/>
                  </a:lnTo>
                  <a:lnTo>
                    <a:pt x="1201720" y="1633360"/>
                  </a:lnTo>
                  <a:lnTo>
                    <a:pt x="1205203" y="1633610"/>
                  </a:lnTo>
                  <a:lnTo>
                    <a:pt x="1208686" y="1633859"/>
                  </a:lnTo>
                  <a:lnTo>
                    <a:pt x="1212169" y="1634107"/>
                  </a:lnTo>
                  <a:lnTo>
                    <a:pt x="1215653" y="1634352"/>
                  </a:lnTo>
                  <a:lnTo>
                    <a:pt x="1219136" y="1634596"/>
                  </a:lnTo>
                  <a:lnTo>
                    <a:pt x="1222619" y="1634839"/>
                  </a:lnTo>
                  <a:lnTo>
                    <a:pt x="1226102" y="1635080"/>
                  </a:lnTo>
                  <a:lnTo>
                    <a:pt x="1229586" y="1635563"/>
                  </a:lnTo>
                  <a:lnTo>
                    <a:pt x="1233069" y="1636133"/>
                  </a:lnTo>
                  <a:lnTo>
                    <a:pt x="1236552" y="1636699"/>
                  </a:lnTo>
                  <a:lnTo>
                    <a:pt x="1240035" y="1637261"/>
                  </a:lnTo>
                  <a:lnTo>
                    <a:pt x="1243519" y="1637818"/>
                  </a:lnTo>
                  <a:lnTo>
                    <a:pt x="1247002" y="1638371"/>
                  </a:lnTo>
                  <a:lnTo>
                    <a:pt x="1250485" y="1638921"/>
                  </a:lnTo>
                  <a:lnTo>
                    <a:pt x="1253968" y="1639466"/>
                  </a:lnTo>
                  <a:lnTo>
                    <a:pt x="1257452" y="1640309"/>
                  </a:lnTo>
                  <a:lnTo>
                    <a:pt x="1260935" y="1642310"/>
                  </a:lnTo>
                  <a:lnTo>
                    <a:pt x="1264418" y="1644286"/>
                  </a:lnTo>
                  <a:lnTo>
                    <a:pt x="1267901" y="1646239"/>
                  </a:lnTo>
                  <a:lnTo>
                    <a:pt x="1271385" y="1648167"/>
                  </a:lnTo>
                  <a:lnTo>
                    <a:pt x="1274868" y="1650072"/>
                  </a:lnTo>
                  <a:lnTo>
                    <a:pt x="1278351" y="1652815"/>
                  </a:lnTo>
                  <a:lnTo>
                    <a:pt x="1281834" y="1656289"/>
                  </a:lnTo>
                  <a:lnTo>
                    <a:pt x="1285318" y="1659703"/>
                  </a:lnTo>
                  <a:lnTo>
                    <a:pt x="1288801" y="1661350"/>
                  </a:lnTo>
                  <a:lnTo>
                    <a:pt x="1292284" y="1662184"/>
                  </a:lnTo>
                  <a:lnTo>
                    <a:pt x="1295767" y="1663012"/>
                  </a:lnTo>
                  <a:lnTo>
                    <a:pt x="1299251" y="1663832"/>
                  </a:lnTo>
                  <a:lnTo>
                    <a:pt x="1302734" y="1664646"/>
                  </a:lnTo>
                  <a:lnTo>
                    <a:pt x="1306217" y="1665453"/>
                  </a:lnTo>
                  <a:lnTo>
                    <a:pt x="1309700" y="1666253"/>
                  </a:lnTo>
                  <a:lnTo>
                    <a:pt x="1313184" y="1667047"/>
                  </a:lnTo>
                  <a:lnTo>
                    <a:pt x="1316667" y="1667859"/>
                  </a:lnTo>
                  <a:lnTo>
                    <a:pt x="1320150" y="1668794"/>
                  </a:lnTo>
                  <a:lnTo>
                    <a:pt x="1323633" y="1669721"/>
                  </a:lnTo>
                  <a:lnTo>
                    <a:pt x="1327117" y="1670640"/>
                  </a:lnTo>
                  <a:lnTo>
                    <a:pt x="1330600" y="1671551"/>
                  </a:lnTo>
                  <a:lnTo>
                    <a:pt x="1334083" y="1672455"/>
                  </a:lnTo>
                  <a:lnTo>
                    <a:pt x="1337566" y="1673351"/>
                  </a:lnTo>
                  <a:lnTo>
                    <a:pt x="1341050" y="1674239"/>
                  </a:lnTo>
                  <a:lnTo>
                    <a:pt x="1344533" y="1675120"/>
                  </a:lnTo>
                  <a:lnTo>
                    <a:pt x="1348016" y="1675771"/>
                  </a:lnTo>
                  <a:lnTo>
                    <a:pt x="1351499" y="1676291"/>
                  </a:lnTo>
                  <a:lnTo>
                    <a:pt x="1354983" y="1676807"/>
                  </a:lnTo>
                  <a:lnTo>
                    <a:pt x="1358466" y="1677319"/>
                  </a:lnTo>
                  <a:lnTo>
                    <a:pt x="1361949" y="1677828"/>
                  </a:lnTo>
                  <a:lnTo>
                    <a:pt x="1365432" y="1678334"/>
                  </a:lnTo>
                  <a:lnTo>
                    <a:pt x="1368916" y="1678836"/>
                  </a:lnTo>
                  <a:lnTo>
                    <a:pt x="1372399" y="1679334"/>
                  </a:lnTo>
                  <a:lnTo>
                    <a:pt x="1375882" y="1679829"/>
                  </a:lnTo>
                  <a:lnTo>
                    <a:pt x="1379365" y="1680321"/>
                  </a:lnTo>
                  <a:lnTo>
                    <a:pt x="1382849" y="1680809"/>
                  </a:lnTo>
                  <a:lnTo>
                    <a:pt x="1386332" y="1681480"/>
                  </a:lnTo>
                  <a:lnTo>
                    <a:pt x="1389815" y="1682640"/>
                  </a:lnTo>
                  <a:lnTo>
                    <a:pt x="1393298" y="1683790"/>
                  </a:lnTo>
                  <a:lnTo>
                    <a:pt x="1396782" y="1684928"/>
                  </a:lnTo>
                  <a:lnTo>
                    <a:pt x="1400265" y="1686056"/>
                  </a:lnTo>
                  <a:lnTo>
                    <a:pt x="1403748" y="1687174"/>
                  </a:lnTo>
                  <a:lnTo>
                    <a:pt x="1407231" y="1688282"/>
                  </a:lnTo>
                  <a:lnTo>
                    <a:pt x="1410715" y="1689380"/>
                  </a:lnTo>
                  <a:lnTo>
                    <a:pt x="1414198" y="1690468"/>
                  </a:lnTo>
                  <a:lnTo>
                    <a:pt x="1417681" y="1691620"/>
                  </a:lnTo>
                  <a:lnTo>
                    <a:pt x="1421164" y="1692786"/>
                  </a:lnTo>
                  <a:lnTo>
                    <a:pt x="1424648" y="1693941"/>
                  </a:lnTo>
                  <a:lnTo>
                    <a:pt x="1428131" y="1695086"/>
                  </a:lnTo>
                  <a:lnTo>
                    <a:pt x="1431614" y="1696220"/>
                  </a:lnTo>
                  <a:lnTo>
                    <a:pt x="1435097" y="1697331"/>
                  </a:lnTo>
                  <a:lnTo>
                    <a:pt x="1438580" y="1698255"/>
                  </a:lnTo>
                  <a:lnTo>
                    <a:pt x="1442064" y="1699171"/>
                  </a:lnTo>
                  <a:lnTo>
                    <a:pt x="1445547" y="1700080"/>
                  </a:lnTo>
                  <a:lnTo>
                    <a:pt x="1449030" y="1700981"/>
                  </a:lnTo>
                  <a:lnTo>
                    <a:pt x="1452513" y="1701874"/>
                  </a:lnTo>
                  <a:lnTo>
                    <a:pt x="1455997" y="1702463"/>
                  </a:lnTo>
                  <a:lnTo>
                    <a:pt x="1459480" y="1702577"/>
                  </a:lnTo>
                  <a:lnTo>
                    <a:pt x="1462963" y="1702691"/>
                  </a:lnTo>
                  <a:lnTo>
                    <a:pt x="1466446" y="1702803"/>
                  </a:lnTo>
                  <a:lnTo>
                    <a:pt x="1469930" y="1702916"/>
                  </a:lnTo>
                  <a:lnTo>
                    <a:pt x="1473413" y="1703027"/>
                  </a:lnTo>
                  <a:lnTo>
                    <a:pt x="1476896" y="1703138"/>
                  </a:lnTo>
                  <a:lnTo>
                    <a:pt x="1480379" y="1703249"/>
                  </a:lnTo>
                  <a:lnTo>
                    <a:pt x="1483863" y="1703359"/>
                  </a:lnTo>
                  <a:lnTo>
                    <a:pt x="1487346" y="1703468"/>
                  </a:lnTo>
                  <a:lnTo>
                    <a:pt x="1490829" y="1703577"/>
                  </a:lnTo>
                  <a:lnTo>
                    <a:pt x="1494312" y="1703685"/>
                  </a:lnTo>
                  <a:lnTo>
                    <a:pt x="1497796" y="1703793"/>
                  </a:lnTo>
                  <a:lnTo>
                    <a:pt x="1501279" y="1703900"/>
                  </a:lnTo>
                  <a:lnTo>
                    <a:pt x="1504762" y="1704007"/>
                  </a:lnTo>
                  <a:lnTo>
                    <a:pt x="1508245" y="1704113"/>
                  </a:lnTo>
                  <a:lnTo>
                    <a:pt x="1511729" y="1704219"/>
                  </a:lnTo>
                  <a:lnTo>
                    <a:pt x="1515212" y="1704168"/>
                  </a:lnTo>
                  <a:lnTo>
                    <a:pt x="1518695" y="1703818"/>
                  </a:lnTo>
                  <a:lnTo>
                    <a:pt x="1522178" y="1703470"/>
                  </a:lnTo>
                  <a:lnTo>
                    <a:pt x="1525662" y="1703122"/>
                  </a:lnTo>
                  <a:lnTo>
                    <a:pt x="1529145" y="1702775"/>
                  </a:lnTo>
                  <a:lnTo>
                    <a:pt x="1532628" y="1702430"/>
                  </a:lnTo>
                  <a:lnTo>
                    <a:pt x="1536111" y="1702085"/>
                  </a:lnTo>
                  <a:lnTo>
                    <a:pt x="1539595" y="1701742"/>
                  </a:lnTo>
                  <a:lnTo>
                    <a:pt x="1543078" y="1701400"/>
                  </a:lnTo>
                  <a:lnTo>
                    <a:pt x="1546561" y="1701059"/>
                  </a:lnTo>
                  <a:lnTo>
                    <a:pt x="1550044" y="1700719"/>
                  </a:lnTo>
                  <a:lnTo>
                    <a:pt x="1553528" y="1700380"/>
                  </a:lnTo>
                  <a:lnTo>
                    <a:pt x="1557011" y="1700050"/>
                  </a:lnTo>
                  <a:lnTo>
                    <a:pt x="1560494" y="1699722"/>
                  </a:lnTo>
                  <a:lnTo>
                    <a:pt x="1563977" y="1699395"/>
                  </a:lnTo>
                  <a:lnTo>
                    <a:pt x="1567461" y="1699069"/>
                  </a:lnTo>
                  <a:lnTo>
                    <a:pt x="1570944" y="1698744"/>
                  </a:lnTo>
                  <a:lnTo>
                    <a:pt x="1574427" y="1698421"/>
                  </a:lnTo>
                  <a:lnTo>
                    <a:pt x="1577910" y="1698098"/>
                  </a:lnTo>
                  <a:lnTo>
                    <a:pt x="1581394" y="1697776"/>
                  </a:lnTo>
                  <a:lnTo>
                    <a:pt x="1584877" y="1697455"/>
                  </a:lnTo>
                  <a:lnTo>
                    <a:pt x="1588360" y="1697135"/>
                  </a:lnTo>
                  <a:lnTo>
                    <a:pt x="1591843" y="1696816"/>
                  </a:lnTo>
                  <a:lnTo>
                    <a:pt x="1595327" y="1696499"/>
                  </a:lnTo>
                  <a:lnTo>
                    <a:pt x="1598810" y="1696182"/>
                  </a:lnTo>
                  <a:lnTo>
                    <a:pt x="1602293" y="1695866"/>
                  </a:lnTo>
                  <a:lnTo>
                    <a:pt x="1605776" y="1695489"/>
                  </a:lnTo>
                  <a:lnTo>
                    <a:pt x="1609260" y="1695095"/>
                  </a:lnTo>
                  <a:lnTo>
                    <a:pt x="1612743" y="1694702"/>
                  </a:lnTo>
                  <a:lnTo>
                    <a:pt x="1616226" y="1694311"/>
                  </a:lnTo>
                  <a:lnTo>
                    <a:pt x="1619709" y="1693920"/>
                  </a:lnTo>
                  <a:lnTo>
                    <a:pt x="1623193" y="1693530"/>
                  </a:lnTo>
                  <a:lnTo>
                    <a:pt x="1626676" y="1693142"/>
                  </a:lnTo>
                  <a:lnTo>
                    <a:pt x="1630159" y="1692755"/>
                  </a:lnTo>
                  <a:lnTo>
                    <a:pt x="1633642" y="1692910"/>
                  </a:lnTo>
                  <a:lnTo>
                    <a:pt x="1637126" y="1694678"/>
                  </a:lnTo>
                  <a:lnTo>
                    <a:pt x="1640609" y="1696427"/>
                  </a:lnTo>
                  <a:lnTo>
                    <a:pt x="1644092" y="1698157"/>
                  </a:lnTo>
                  <a:lnTo>
                    <a:pt x="1647575" y="1699868"/>
                  </a:lnTo>
                  <a:lnTo>
                    <a:pt x="1651059" y="1701561"/>
                  </a:lnTo>
                  <a:lnTo>
                    <a:pt x="1654542" y="1702234"/>
                  </a:lnTo>
                  <a:lnTo>
                    <a:pt x="1658025" y="1702142"/>
                  </a:lnTo>
                  <a:lnTo>
                    <a:pt x="1661508" y="1702050"/>
                  </a:lnTo>
                  <a:lnTo>
                    <a:pt x="1664992" y="1701958"/>
                  </a:lnTo>
                  <a:lnTo>
                    <a:pt x="1668475" y="1701866"/>
                  </a:lnTo>
                  <a:lnTo>
                    <a:pt x="1671958" y="1701775"/>
                  </a:lnTo>
                  <a:lnTo>
                    <a:pt x="1675441" y="1701685"/>
                  </a:lnTo>
                  <a:lnTo>
                    <a:pt x="1678925" y="1701594"/>
                  </a:lnTo>
                  <a:lnTo>
                    <a:pt x="1682408" y="1701504"/>
                  </a:lnTo>
                  <a:lnTo>
                    <a:pt x="1685891" y="1701415"/>
                  </a:lnTo>
                  <a:lnTo>
                    <a:pt x="1689374" y="1701325"/>
                  </a:lnTo>
                  <a:lnTo>
                    <a:pt x="1692858" y="1701236"/>
                  </a:lnTo>
                  <a:lnTo>
                    <a:pt x="1696341" y="1701148"/>
                  </a:lnTo>
                  <a:lnTo>
                    <a:pt x="1699824" y="1701059"/>
                  </a:lnTo>
                  <a:lnTo>
                    <a:pt x="1703307" y="1700971"/>
                  </a:lnTo>
                  <a:lnTo>
                    <a:pt x="1706791" y="1700884"/>
                  </a:lnTo>
                  <a:lnTo>
                    <a:pt x="1710274" y="1700796"/>
                  </a:lnTo>
                  <a:lnTo>
                    <a:pt x="1713757" y="1700709"/>
                  </a:lnTo>
                  <a:lnTo>
                    <a:pt x="1717240" y="1700623"/>
                  </a:lnTo>
                  <a:lnTo>
                    <a:pt x="1720723" y="1700536"/>
                  </a:lnTo>
                  <a:lnTo>
                    <a:pt x="1724207" y="1700623"/>
                  </a:lnTo>
                  <a:lnTo>
                    <a:pt x="1727690" y="1700789"/>
                  </a:lnTo>
                  <a:lnTo>
                    <a:pt x="1731173" y="1700954"/>
                  </a:lnTo>
                  <a:lnTo>
                    <a:pt x="1734656" y="1701118"/>
                  </a:lnTo>
                  <a:lnTo>
                    <a:pt x="1738140" y="1701282"/>
                  </a:lnTo>
                  <a:lnTo>
                    <a:pt x="1741623" y="1701445"/>
                  </a:lnTo>
                  <a:lnTo>
                    <a:pt x="1745106" y="1701607"/>
                  </a:lnTo>
                  <a:lnTo>
                    <a:pt x="1748589" y="1701769"/>
                  </a:lnTo>
                  <a:lnTo>
                    <a:pt x="1752073" y="1701930"/>
                  </a:lnTo>
                  <a:lnTo>
                    <a:pt x="1755556" y="1702090"/>
                  </a:lnTo>
                  <a:lnTo>
                    <a:pt x="1759039" y="1702249"/>
                  </a:lnTo>
                  <a:lnTo>
                    <a:pt x="1762522" y="1703728"/>
                  </a:lnTo>
                  <a:lnTo>
                    <a:pt x="1766006" y="1707979"/>
                  </a:lnTo>
                  <a:lnTo>
                    <a:pt x="1769489" y="1712145"/>
                  </a:lnTo>
                  <a:lnTo>
                    <a:pt x="1772972" y="1714367"/>
                  </a:lnTo>
                  <a:lnTo>
                    <a:pt x="1776455" y="1714530"/>
                  </a:lnTo>
                  <a:lnTo>
                    <a:pt x="1779939" y="1714692"/>
                  </a:lnTo>
                  <a:lnTo>
                    <a:pt x="1783422" y="1714854"/>
                  </a:lnTo>
                  <a:lnTo>
                    <a:pt x="1786905" y="1715014"/>
                  </a:lnTo>
                  <a:lnTo>
                    <a:pt x="1790388" y="1715174"/>
                  </a:lnTo>
                  <a:lnTo>
                    <a:pt x="1793872" y="1715334"/>
                  </a:lnTo>
                  <a:lnTo>
                    <a:pt x="1797355" y="1715492"/>
                  </a:lnTo>
                  <a:lnTo>
                    <a:pt x="1800838" y="1715650"/>
                  </a:lnTo>
                  <a:lnTo>
                    <a:pt x="1804321" y="1716886"/>
                  </a:lnTo>
                  <a:lnTo>
                    <a:pt x="1807805" y="1718162"/>
                  </a:lnTo>
                  <a:lnTo>
                    <a:pt x="1811288" y="1719427"/>
                  </a:lnTo>
                  <a:lnTo>
                    <a:pt x="1814771" y="1720680"/>
                  </a:lnTo>
                  <a:lnTo>
                    <a:pt x="1818254" y="1721923"/>
                  </a:lnTo>
                  <a:lnTo>
                    <a:pt x="1821738" y="1723155"/>
                  </a:lnTo>
                  <a:lnTo>
                    <a:pt x="1825221" y="1724376"/>
                  </a:lnTo>
                  <a:lnTo>
                    <a:pt x="1828704" y="1725586"/>
                  </a:lnTo>
                  <a:lnTo>
                    <a:pt x="1832187" y="1726786"/>
                  </a:lnTo>
                  <a:lnTo>
                    <a:pt x="1835671" y="1727976"/>
                  </a:lnTo>
                  <a:lnTo>
                    <a:pt x="1839154" y="1729155"/>
                  </a:lnTo>
                  <a:lnTo>
                    <a:pt x="1842637" y="1729570"/>
                  </a:lnTo>
                  <a:lnTo>
                    <a:pt x="1846120" y="1729460"/>
                  </a:lnTo>
                  <a:lnTo>
                    <a:pt x="1849604" y="1729351"/>
                  </a:lnTo>
                  <a:lnTo>
                    <a:pt x="1853087" y="1729243"/>
                  </a:lnTo>
                  <a:lnTo>
                    <a:pt x="1856570" y="1729134"/>
                  </a:lnTo>
                  <a:lnTo>
                    <a:pt x="1860053" y="1729027"/>
                  </a:lnTo>
                  <a:lnTo>
                    <a:pt x="1863537" y="1728919"/>
                  </a:lnTo>
                  <a:lnTo>
                    <a:pt x="1867020" y="1728812"/>
                  </a:lnTo>
                  <a:lnTo>
                    <a:pt x="1870503" y="1728705"/>
                  </a:lnTo>
                  <a:lnTo>
                    <a:pt x="1873986" y="1728598"/>
                  </a:lnTo>
                  <a:lnTo>
                    <a:pt x="1877470" y="1728492"/>
                  </a:lnTo>
                  <a:lnTo>
                    <a:pt x="1880953" y="1728452"/>
                  </a:lnTo>
                  <a:lnTo>
                    <a:pt x="1884436" y="1728637"/>
                  </a:lnTo>
                  <a:lnTo>
                    <a:pt x="1887919" y="1728820"/>
                  </a:lnTo>
                  <a:lnTo>
                    <a:pt x="1891403" y="1729003"/>
                  </a:lnTo>
                  <a:lnTo>
                    <a:pt x="1894886" y="1729185"/>
                  </a:lnTo>
                  <a:lnTo>
                    <a:pt x="1898369" y="1729366"/>
                  </a:lnTo>
                  <a:lnTo>
                    <a:pt x="1901852" y="1729546"/>
                  </a:lnTo>
                  <a:lnTo>
                    <a:pt x="1905336" y="1729726"/>
                  </a:lnTo>
                  <a:lnTo>
                    <a:pt x="1908819" y="1729904"/>
                  </a:lnTo>
                  <a:lnTo>
                    <a:pt x="1912302" y="1730082"/>
                  </a:lnTo>
                  <a:lnTo>
                    <a:pt x="1915785" y="1730259"/>
                  </a:lnTo>
                  <a:lnTo>
                    <a:pt x="1919269" y="1730436"/>
                  </a:lnTo>
                  <a:lnTo>
                    <a:pt x="1922752" y="1730078"/>
                  </a:lnTo>
                  <a:lnTo>
                    <a:pt x="1926235" y="1729637"/>
                  </a:lnTo>
                  <a:lnTo>
                    <a:pt x="1929718" y="1729196"/>
                  </a:lnTo>
                  <a:lnTo>
                    <a:pt x="1933202" y="1728757"/>
                  </a:lnTo>
                  <a:lnTo>
                    <a:pt x="1936685" y="1728318"/>
                  </a:lnTo>
                  <a:lnTo>
                    <a:pt x="1940168" y="1727880"/>
                  </a:lnTo>
                  <a:lnTo>
                    <a:pt x="1943651" y="1727442"/>
                  </a:lnTo>
                  <a:lnTo>
                    <a:pt x="1947135" y="1727006"/>
                  </a:lnTo>
                  <a:lnTo>
                    <a:pt x="1950618" y="1726570"/>
                  </a:lnTo>
                  <a:lnTo>
                    <a:pt x="1954101" y="1726135"/>
                  </a:lnTo>
                  <a:lnTo>
                    <a:pt x="1957584" y="1725701"/>
                  </a:lnTo>
                  <a:lnTo>
                    <a:pt x="1961068" y="1725268"/>
                  </a:lnTo>
                  <a:lnTo>
                    <a:pt x="1964551" y="1724835"/>
                  </a:lnTo>
                  <a:lnTo>
                    <a:pt x="1968034" y="1724403"/>
                  </a:lnTo>
                  <a:lnTo>
                    <a:pt x="1971517" y="1723972"/>
                  </a:lnTo>
                  <a:lnTo>
                    <a:pt x="1975001" y="1723542"/>
                  </a:lnTo>
                  <a:lnTo>
                    <a:pt x="1978484" y="1723113"/>
                  </a:lnTo>
                  <a:lnTo>
                    <a:pt x="1981967" y="1722684"/>
                  </a:lnTo>
                  <a:lnTo>
                    <a:pt x="1985450" y="1722256"/>
                  </a:lnTo>
                  <a:lnTo>
                    <a:pt x="1988934" y="1721829"/>
                  </a:lnTo>
                  <a:lnTo>
                    <a:pt x="1992417" y="1721669"/>
                  </a:lnTo>
                  <a:lnTo>
                    <a:pt x="1995900" y="1721516"/>
                  </a:lnTo>
                  <a:lnTo>
                    <a:pt x="1999383" y="1721364"/>
                  </a:lnTo>
                  <a:lnTo>
                    <a:pt x="2002867" y="1721212"/>
                  </a:lnTo>
                  <a:lnTo>
                    <a:pt x="2006350" y="1721060"/>
                  </a:lnTo>
                  <a:lnTo>
                    <a:pt x="2009833" y="1720909"/>
                  </a:lnTo>
                  <a:lnTo>
                    <a:pt x="2013316" y="1720758"/>
                  </a:lnTo>
                  <a:lnTo>
                    <a:pt x="2016799" y="1720608"/>
                  </a:lnTo>
                  <a:lnTo>
                    <a:pt x="2020283" y="1720458"/>
                  </a:lnTo>
                  <a:lnTo>
                    <a:pt x="2023766" y="1720308"/>
                  </a:lnTo>
                  <a:lnTo>
                    <a:pt x="2027249" y="1720159"/>
                  </a:lnTo>
                  <a:lnTo>
                    <a:pt x="2030732" y="1720181"/>
                  </a:lnTo>
                  <a:lnTo>
                    <a:pt x="2034216" y="1720311"/>
                  </a:lnTo>
                  <a:lnTo>
                    <a:pt x="2037699" y="1720439"/>
                  </a:lnTo>
                  <a:lnTo>
                    <a:pt x="2041182" y="1720568"/>
                  </a:lnTo>
                  <a:lnTo>
                    <a:pt x="2044665" y="1720695"/>
                  </a:lnTo>
                  <a:lnTo>
                    <a:pt x="2048149" y="1720823"/>
                  </a:lnTo>
                  <a:lnTo>
                    <a:pt x="2051632" y="1720949"/>
                  </a:lnTo>
                  <a:lnTo>
                    <a:pt x="2055115" y="1721076"/>
                  </a:lnTo>
                  <a:lnTo>
                    <a:pt x="2058598" y="1721201"/>
                  </a:lnTo>
                  <a:lnTo>
                    <a:pt x="2062082" y="1721327"/>
                  </a:lnTo>
                  <a:lnTo>
                    <a:pt x="2065565" y="1721451"/>
                  </a:lnTo>
                  <a:lnTo>
                    <a:pt x="2069048" y="1721628"/>
                  </a:lnTo>
                  <a:lnTo>
                    <a:pt x="2072531" y="1721963"/>
                  </a:lnTo>
                  <a:lnTo>
                    <a:pt x="2076015" y="1722295"/>
                  </a:lnTo>
                  <a:lnTo>
                    <a:pt x="2079498" y="1722626"/>
                  </a:lnTo>
                  <a:lnTo>
                    <a:pt x="2082981" y="1722956"/>
                  </a:lnTo>
                  <a:lnTo>
                    <a:pt x="2086464" y="1723284"/>
                  </a:lnTo>
                  <a:lnTo>
                    <a:pt x="2089948" y="1723611"/>
                  </a:lnTo>
                  <a:lnTo>
                    <a:pt x="2093431" y="1723936"/>
                  </a:lnTo>
                  <a:lnTo>
                    <a:pt x="2096914" y="1724259"/>
                  </a:lnTo>
                  <a:lnTo>
                    <a:pt x="2100397" y="1724581"/>
                  </a:lnTo>
                  <a:lnTo>
                    <a:pt x="2103881" y="1724902"/>
                  </a:lnTo>
                  <a:lnTo>
                    <a:pt x="2107364" y="1725221"/>
                  </a:lnTo>
                  <a:lnTo>
                    <a:pt x="2110847" y="1725770"/>
                  </a:lnTo>
                  <a:lnTo>
                    <a:pt x="2114330" y="1726347"/>
                  </a:lnTo>
                  <a:lnTo>
                    <a:pt x="2117814" y="1726920"/>
                  </a:lnTo>
                  <a:lnTo>
                    <a:pt x="2121297" y="1727489"/>
                  </a:lnTo>
                  <a:lnTo>
                    <a:pt x="2124780" y="1728056"/>
                  </a:lnTo>
                  <a:lnTo>
                    <a:pt x="2128263" y="1728619"/>
                  </a:lnTo>
                  <a:lnTo>
                    <a:pt x="2131747" y="1729180"/>
                  </a:lnTo>
                  <a:lnTo>
                    <a:pt x="2135230" y="1729737"/>
                  </a:lnTo>
                  <a:lnTo>
                    <a:pt x="2138713" y="1730864"/>
                  </a:lnTo>
                  <a:lnTo>
                    <a:pt x="2142196" y="1732976"/>
                  </a:lnTo>
                  <a:lnTo>
                    <a:pt x="2145680" y="1735063"/>
                  </a:lnTo>
                  <a:lnTo>
                    <a:pt x="2149163" y="1736230"/>
                  </a:lnTo>
                  <a:lnTo>
                    <a:pt x="2152646" y="1736574"/>
                  </a:lnTo>
                  <a:lnTo>
                    <a:pt x="2156129" y="1736917"/>
                  </a:lnTo>
                  <a:lnTo>
                    <a:pt x="2159613" y="1737258"/>
                  </a:lnTo>
                  <a:lnTo>
                    <a:pt x="2163096" y="1737597"/>
                  </a:lnTo>
                  <a:lnTo>
                    <a:pt x="2166579" y="1737935"/>
                  </a:lnTo>
                  <a:lnTo>
                    <a:pt x="2170062" y="1738271"/>
                  </a:lnTo>
                  <a:lnTo>
                    <a:pt x="2173546" y="1738605"/>
                  </a:lnTo>
                  <a:lnTo>
                    <a:pt x="2177029" y="1738938"/>
                  </a:lnTo>
                  <a:lnTo>
                    <a:pt x="2180512" y="1738957"/>
                  </a:lnTo>
                  <a:lnTo>
                    <a:pt x="2183995" y="1738976"/>
                  </a:lnTo>
                  <a:lnTo>
                    <a:pt x="2187479" y="1738995"/>
                  </a:lnTo>
                  <a:lnTo>
                    <a:pt x="2190962" y="1739014"/>
                  </a:lnTo>
                  <a:lnTo>
                    <a:pt x="2194445" y="1739032"/>
                  </a:lnTo>
                  <a:lnTo>
                    <a:pt x="2197928" y="1739051"/>
                  </a:lnTo>
                  <a:lnTo>
                    <a:pt x="2201412" y="1739070"/>
                  </a:lnTo>
                  <a:lnTo>
                    <a:pt x="2204895" y="1739088"/>
                  </a:lnTo>
                  <a:lnTo>
                    <a:pt x="2208378" y="1739106"/>
                  </a:lnTo>
                  <a:lnTo>
                    <a:pt x="2211861" y="1739125"/>
                  </a:lnTo>
                  <a:lnTo>
                    <a:pt x="2215345" y="1739143"/>
                  </a:lnTo>
                  <a:lnTo>
                    <a:pt x="2218828" y="1739161"/>
                  </a:lnTo>
                  <a:lnTo>
                    <a:pt x="2222311" y="1739180"/>
                  </a:lnTo>
                  <a:lnTo>
                    <a:pt x="2225794" y="1739198"/>
                  </a:lnTo>
                  <a:lnTo>
                    <a:pt x="2229278" y="1739804"/>
                  </a:lnTo>
                  <a:lnTo>
                    <a:pt x="2232761" y="1740556"/>
                  </a:lnTo>
                  <a:lnTo>
                    <a:pt x="2236244" y="1741304"/>
                  </a:lnTo>
                  <a:lnTo>
                    <a:pt x="2239727" y="1742048"/>
                  </a:lnTo>
                  <a:lnTo>
                    <a:pt x="2243211" y="1742787"/>
                  </a:lnTo>
                  <a:lnTo>
                    <a:pt x="2246694" y="1743492"/>
                  </a:lnTo>
                  <a:lnTo>
                    <a:pt x="2250177" y="1743969"/>
                  </a:lnTo>
                  <a:lnTo>
                    <a:pt x="2253660" y="1744444"/>
                  </a:lnTo>
                  <a:lnTo>
                    <a:pt x="2257144" y="1744916"/>
                  </a:lnTo>
                  <a:lnTo>
                    <a:pt x="2260627" y="1745386"/>
                  </a:lnTo>
                  <a:lnTo>
                    <a:pt x="2264110" y="1745853"/>
                  </a:lnTo>
                  <a:lnTo>
                    <a:pt x="2267593" y="1746061"/>
                  </a:lnTo>
                  <a:lnTo>
                    <a:pt x="2271077" y="1745928"/>
                  </a:lnTo>
                  <a:lnTo>
                    <a:pt x="2274560" y="1745796"/>
                  </a:lnTo>
                  <a:lnTo>
                    <a:pt x="2278043" y="1745665"/>
                  </a:lnTo>
                  <a:lnTo>
                    <a:pt x="2281526" y="1745533"/>
                  </a:lnTo>
                  <a:lnTo>
                    <a:pt x="2285010" y="1745402"/>
                  </a:lnTo>
                  <a:lnTo>
                    <a:pt x="2288493" y="1745272"/>
                  </a:lnTo>
                  <a:lnTo>
                    <a:pt x="2291976" y="1745141"/>
                  </a:lnTo>
                  <a:lnTo>
                    <a:pt x="2295459" y="1745011"/>
                  </a:lnTo>
                  <a:lnTo>
                    <a:pt x="2298942" y="1744881"/>
                  </a:lnTo>
                  <a:lnTo>
                    <a:pt x="2302426" y="1744752"/>
                  </a:lnTo>
                  <a:lnTo>
                    <a:pt x="2305909" y="1750991"/>
                  </a:lnTo>
                  <a:lnTo>
                    <a:pt x="2309392" y="1751120"/>
                  </a:lnTo>
                  <a:lnTo>
                    <a:pt x="2312875" y="1751248"/>
                  </a:lnTo>
                  <a:lnTo>
                    <a:pt x="2316359" y="1751375"/>
                  </a:lnTo>
                  <a:lnTo>
                    <a:pt x="2319842" y="1751502"/>
                  </a:lnTo>
                  <a:lnTo>
                    <a:pt x="2323325" y="1751629"/>
                  </a:lnTo>
                  <a:lnTo>
                    <a:pt x="2326808" y="1751755"/>
                  </a:lnTo>
                  <a:lnTo>
                    <a:pt x="2330292" y="1751881"/>
                  </a:lnTo>
                  <a:lnTo>
                    <a:pt x="2333775" y="1752006"/>
                  </a:lnTo>
                  <a:lnTo>
                    <a:pt x="2337258" y="1752131"/>
                  </a:lnTo>
                  <a:lnTo>
                    <a:pt x="2340741" y="1752255"/>
                  </a:lnTo>
                  <a:lnTo>
                    <a:pt x="2344225" y="1752379"/>
                  </a:lnTo>
                  <a:lnTo>
                    <a:pt x="2347708" y="1752635"/>
                  </a:lnTo>
                  <a:lnTo>
                    <a:pt x="2351191" y="1752944"/>
                  </a:lnTo>
                  <a:lnTo>
                    <a:pt x="2354674" y="1753252"/>
                  </a:lnTo>
                  <a:lnTo>
                    <a:pt x="2358158" y="1753559"/>
                  </a:lnTo>
                  <a:lnTo>
                    <a:pt x="2361641" y="1753865"/>
                  </a:lnTo>
                  <a:lnTo>
                    <a:pt x="2365124" y="1754169"/>
                  </a:lnTo>
                  <a:lnTo>
                    <a:pt x="2368607" y="1754472"/>
                  </a:lnTo>
                  <a:lnTo>
                    <a:pt x="2372091" y="1754773"/>
                  </a:lnTo>
                  <a:lnTo>
                    <a:pt x="2375574" y="1755074"/>
                  </a:lnTo>
                  <a:lnTo>
                    <a:pt x="2379057" y="1755373"/>
                  </a:lnTo>
                  <a:lnTo>
                    <a:pt x="2382540" y="1755671"/>
                  </a:lnTo>
                  <a:lnTo>
                    <a:pt x="2386024" y="1755821"/>
                  </a:lnTo>
                  <a:lnTo>
                    <a:pt x="2389507" y="1755686"/>
                  </a:lnTo>
                  <a:lnTo>
                    <a:pt x="2392990" y="1755552"/>
                  </a:lnTo>
                  <a:lnTo>
                    <a:pt x="2396473" y="1755418"/>
                  </a:lnTo>
                  <a:lnTo>
                    <a:pt x="2399957" y="1755284"/>
                  </a:lnTo>
                  <a:lnTo>
                    <a:pt x="2403440" y="1755151"/>
                  </a:lnTo>
                  <a:lnTo>
                    <a:pt x="2406923" y="1755018"/>
                  </a:lnTo>
                  <a:lnTo>
                    <a:pt x="2410406" y="1754885"/>
                  </a:lnTo>
                  <a:lnTo>
                    <a:pt x="2413890" y="1754752"/>
                  </a:lnTo>
                  <a:lnTo>
                    <a:pt x="2417373" y="1754620"/>
                  </a:lnTo>
                  <a:lnTo>
                    <a:pt x="2420856" y="1754488"/>
                  </a:lnTo>
                  <a:lnTo>
                    <a:pt x="2424339" y="1754357"/>
                  </a:lnTo>
                  <a:lnTo>
                    <a:pt x="2427823" y="1755539"/>
                  </a:lnTo>
                  <a:lnTo>
                    <a:pt x="2431306" y="1756741"/>
                  </a:lnTo>
                  <a:lnTo>
                    <a:pt x="2434789" y="1757832"/>
                  </a:lnTo>
                  <a:lnTo>
                    <a:pt x="2438272" y="1758271"/>
                  </a:lnTo>
                  <a:lnTo>
                    <a:pt x="2438272" y="1758271"/>
                  </a:lnTo>
                  <a:lnTo>
                    <a:pt x="2441756" y="1758707"/>
                  </a:lnTo>
                  <a:lnTo>
                    <a:pt x="2445239" y="1759141"/>
                  </a:lnTo>
                  <a:lnTo>
                    <a:pt x="2448722" y="1759573"/>
                  </a:lnTo>
                  <a:lnTo>
                    <a:pt x="2452205" y="1760003"/>
                  </a:lnTo>
                  <a:lnTo>
                    <a:pt x="2455689" y="1760432"/>
                  </a:lnTo>
                  <a:lnTo>
                    <a:pt x="2455689" y="1760432"/>
                  </a:lnTo>
                  <a:lnTo>
                    <a:pt x="2459172" y="1760858"/>
                  </a:lnTo>
                  <a:lnTo>
                    <a:pt x="2462655" y="1761282"/>
                  </a:lnTo>
                  <a:lnTo>
                    <a:pt x="2466138" y="1761704"/>
                  </a:lnTo>
                  <a:lnTo>
                    <a:pt x="2469622" y="1762124"/>
                  </a:lnTo>
                  <a:lnTo>
                    <a:pt x="2473105" y="1762542"/>
                  </a:lnTo>
                  <a:lnTo>
                    <a:pt x="2473105" y="1762542"/>
                  </a:lnTo>
                  <a:lnTo>
                    <a:pt x="2476588" y="1763253"/>
                  </a:lnTo>
                  <a:lnTo>
                    <a:pt x="2480071" y="1764046"/>
                  </a:lnTo>
                  <a:lnTo>
                    <a:pt x="2483555" y="1764834"/>
                  </a:lnTo>
                  <a:lnTo>
                    <a:pt x="2487038" y="1765617"/>
                  </a:lnTo>
                  <a:lnTo>
                    <a:pt x="2490521" y="1766396"/>
                  </a:lnTo>
                  <a:lnTo>
                    <a:pt x="2494004" y="1767169"/>
                  </a:lnTo>
                  <a:lnTo>
                    <a:pt x="2497488" y="1767938"/>
                  </a:lnTo>
                  <a:lnTo>
                    <a:pt x="2500971" y="1768702"/>
                  </a:lnTo>
                  <a:lnTo>
                    <a:pt x="2504454" y="1769271"/>
                  </a:lnTo>
                  <a:lnTo>
                    <a:pt x="2507937" y="1769267"/>
                  </a:lnTo>
                  <a:lnTo>
                    <a:pt x="2511421" y="1769264"/>
                  </a:lnTo>
                  <a:lnTo>
                    <a:pt x="2514904" y="1769261"/>
                  </a:lnTo>
                  <a:lnTo>
                    <a:pt x="2518387" y="1769257"/>
                  </a:lnTo>
                  <a:lnTo>
                    <a:pt x="2521870" y="1769254"/>
                  </a:lnTo>
                  <a:lnTo>
                    <a:pt x="2525354" y="1769251"/>
                  </a:lnTo>
                  <a:lnTo>
                    <a:pt x="2528837" y="1769248"/>
                  </a:lnTo>
                  <a:lnTo>
                    <a:pt x="2532320" y="1769244"/>
                  </a:lnTo>
                  <a:lnTo>
                    <a:pt x="2535803" y="1769670"/>
                  </a:lnTo>
                  <a:lnTo>
                    <a:pt x="2539287" y="1770254"/>
                  </a:lnTo>
                  <a:lnTo>
                    <a:pt x="2542770" y="1770836"/>
                  </a:lnTo>
                  <a:lnTo>
                    <a:pt x="2546253" y="1771414"/>
                  </a:lnTo>
                  <a:lnTo>
                    <a:pt x="2549736" y="1771989"/>
                  </a:lnTo>
                  <a:lnTo>
                    <a:pt x="2553220" y="1772555"/>
                  </a:lnTo>
                  <a:lnTo>
                    <a:pt x="2556703" y="1773006"/>
                  </a:lnTo>
                  <a:lnTo>
                    <a:pt x="2560186" y="1773455"/>
                  </a:lnTo>
                  <a:lnTo>
                    <a:pt x="2563669" y="1773902"/>
                  </a:lnTo>
                  <a:lnTo>
                    <a:pt x="2567153" y="1774347"/>
                  </a:lnTo>
                  <a:lnTo>
                    <a:pt x="2570636" y="1774790"/>
                  </a:lnTo>
                  <a:lnTo>
                    <a:pt x="2574119" y="1775153"/>
                  </a:lnTo>
                  <a:lnTo>
                    <a:pt x="2577602" y="1775380"/>
                  </a:lnTo>
                  <a:lnTo>
                    <a:pt x="2581085" y="1775606"/>
                  </a:lnTo>
                  <a:lnTo>
                    <a:pt x="2584569" y="1775831"/>
                  </a:lnTo>
                  <a:lnTo>
                    <a:pt x="2588052" y="1776056"/>
                  </a:lnTo>
                  <a:lnTo>
                    <a:pt x="2591535" y="1776279"/>
                  </a:lnTo>
                  <a:lnTo>
                    <a:pt x="2595018" y="1776502"/>
                  </a:lnTo>
                  <a:lnTo>
                    <a:pt x="2598502" y="1776724"/>
                  </a:lnTo>
                  <a:lnTo>
                    <a:pt x="2601985" y="1776945"/>
                  </a:lnTo>
                  <a:lnTo>
                    <a:pt x="2605468" y="1777165"/>
                  </a:lnTo>
                  <a:lnTo>
                    <a:pt x="2608951" y="1777384"/>
                  </a:lnTo>
                  <a:lnTo>
                    <a:pt x="2612435" y="1777603"/>
                  </a:lnTo>
                  <a:lnTo>
                    <a:pt x="2615918" y="1777614"/>
                  </a:lnTo>
                  <a:lnTo>
                    <a:pt x="2619401" y="1777625"/>
                  </a:lnTo>
                  <a:lnTo>
                    <a:pt x="2622884" y="1777636"/>
                  </a:lnTo>
                  <a:lnTo>
                    <a:pt x="2626368" y="1777647"/>
                  </a:lnTo>
                  <a:lnTo>
                    <a:pt x="2629851" y="1777658"/>
                  </a:lnTo>
                  <a:lnTo>
                    <a:pt x="2633334" y="1777669"/>
                  </a:lnTo>
                  <a:lnTo>
                    <a:pt x="2636817" y="1777680"/>
                  </a:lnTo>
                  <a:lnTo>
                    <a:pt x="2640301" y="1777691"/>
                  </a:lnTo>
                  <a:lnTo>
                    <a:pt x="2643784" y="1777702"/>
                  </a:lnTo>
                  <a:lnTo>
                    <a:pt x="2647267" y="1777713"/>
                  </a:lnTo>
                  <a:lnTo>
                    <a:pt x="2650750" y="1777724"/>
                  </a:lnTo>
                  <a:lnTo>
                    <a:pt x="2654234" y="1777735"/>
                  </a:lnTo>
                  <a:lnTo>
                    <a:pt x="2657717" y="1777745"/>
                  </a:lnTo>
                  <a:lnTo>
                    <a:pt x="2661200" y="1777756"/>
                  </a:lnTo>
                  <a:lnTo>
                    <a:pt x="2664683" y="1777767"/>
                  </a:lnTo>
                  <a:lnTo>
                    <a:pt x="2668167" y="1777777"/>
                  </a:lnTo>
                  <a:lnTo>
                    <a:pt x="2671650" y="1777788"/>
                  </a:lnTo>
                  <a:lnTo>
                    <a:pt x="2675133" y="1778604"/>
                  </a:lnTo>
                  <a:lnTo>
                    <a:pt x="2678616" y="1779453"/>
                  </a:lnTo>
                  <a:lnTo>
                    <a:pt x="2682100" y="1780296"/>
                  </a:lnTo>
                  <a:lnTo>
                    <a:pt x="2685583" y="1781134"/>
                  </a:lnTo>
                  <a:lnTo>
                    <a:pt x="2689066" y="1781967"/>
                  </a:lnTo>
                  <a:lnTo>
                    <a:pt x="2692549" y="1782578"/>
                  </a:lnTo>
                  <a:lnTo>
                    <a:pt x="2696033" y="1782611"/>
                  </a:lnTo>
                  <a:lnTo>
                    <a:pt x="2699516" y="1782644"/>
                  </a:lnTo>
                  <a:lnTo>
                    <a:pt x="2702999" y="1782676"/>
                  </a:lnTo>
                  <a:lnTo>
                    <a:pt x="2706482" y="1782709"/>
                  </a:lnTo>
                  <a:lnTo>
                    <a:pt x="2709966" y="1782741"/>
                  </a:lnTo>
                  <a:lnTo>
                    <a:pt x="2713449" y="1782773"/>
                  </a:lnTo>
                  <a:lnTo>
                    <a:pt x="2716932" y="1782806"/>
                  </a:lnTo>
                  <a:lnTo>
                    <a:pt x="2720415" y="1782838"/>
                  </a:lnTo>
                  <a:lnTo>
                    <a:pt x="2723899" y="1782870"/>
                  </a:lnTo>
                  <a:lnTo>
                    <a:pt x="2727382" y="1782902"/>
                  </a:lnTo>
                  <a:lnTo>
                    <a:pt x="2730865" y="1782933"/>
                  </a:lnTo>
                  <a:lnTo>
                    <a:pt x="2734348" y="1782965"/>
                  </a:lnTo>
                  <a:lnTo>
                    <a:pt x="2737832" y="1782997"/>
                  </a:lnTo>
                  <a:lnTo>
                    <a:pt x="2741315" y="1783041"/>
                  </a:lnTo>
                  <a:lnTo>
                    <a:pt x="2744798" y="1783254"/>
                  </a:lnTo>
                  <a:lnTo>
                    <a:pt x="2748281" y="1783467"/>
                  </a:lnTo>
                  <a:lnTo>
                    <a:pt x="2751765" y="1783678"/>
                  </a:lnTo>
                  <a:lnTo>
                    <a:pt x="2755248" y="1783889"/>
                  </a:lnTo>
                  <a:lnTo>
                    <a:pt x="2758731" y="1784100"/>
                  </a:lnTo>
                  <a:lnTo>
                    <a:pt x="2762214" y="1784309"/>
                  </a:lnTo>
                  <a:lnTo>
                    <a:pt x="2765698" y="1784518"/>
                  </a:lnTo>
                  <a:lnTo>
                    <a:pt x="2769181" y="1784726"/>
                  </a:lnTo>
                  <a:lnTo>
                    <a:pt x="2772664" y="1784934"/>
                  </a:lnTo>
                  <a:lnTo>
                    <a:pt x="2776147" y="1785140"/>
                  </a:lnTo>
                  <a:lnTo>
                    <a:pt x="2779631" y="1785346"/>
                  </a:lnTo>
                  <a:lnTo>
                    <a:pt x="2783114" y="1794557"/>
                  </a:lnTo>
                  <a:lnTo>
                    <a:pt x="2786597" y="1795913"/>
                  </a:lnTo>
                  <a:lnTo>
                    <a:pt x="2790080" y="1797258"/>
                  </a:lnTo>
                  <a:lnTo>
                    <a:pt x="2793564" y="1798591"/>
                  </a:lnTo>
                  <a:lnTo>
                    <a:pt x="2797047" y="1799912"/>
                  </a:lnTo>
                  <a:lnTo>
                    <a:pt x="2800530" y="1801223"/>
                  </a:lnTo>
                  <a:lnTo>
                    <a:pt x="2804013" y="1802584"/>
                  </a:lnTo>
                  <a:lnTo>
                    <a:pt x="2807497" y="1803933"/>
                  </a:lnTo>
                  <a:lnTo>
                    <a:pt x="2810980" y="1805057"/>
                  </a:lnTo>
                  <a:lnTo>
                    <a:pt x="2814463" y="1805219"/>
                  </a:lnTo>
                  <a:lnTo>
                    <a:pt x="2817946" y="1805380"/>
                  </a:lnTo>
                  <a:lnTo>
                    <a:pt x="2821430" y="1805541"/>
                  </a:lnTo>
                  <a:lnTo>
                    <a:pt x="2824913" y="1805701"/>
                  </a:lnTo>
                  <a:lnTo>
                    <a:pt x="2828396" y="1805861"/>
                  </a:lnTo>
                  <a:lnTo>
                    <a:pt x="2831879" y="1806020"/>
                  </a:lnTo>
                  <a:lnTo>
                    <a:pt x="2835363" y="1806179"/>
                  </a:lnTo>
                  <a:lnTo>
                    <a:pt x="2838846" y="1806337"/>
                  </a:lnTo>
                  <a:lnTo>
                    <a:pt x="2842329" y="1806494"/>
                  </a:lnTo>
                  <a:lnTo>
                    <a:pt x="2845812" y="1806651"/>
                  </a:lnTo>
                  <a:lnTo>
                    <a:pt x="2849296" y="1806808"/>
                  </a:lnTo>
                  <a:lnTo>
                    <a:pt x="2852779" y="1807701"/>
                  </a:lnTo>
                  <a:lnTo>
                    <a:pt x="2856262" y="1808751"/>
                  </a:lnTo>
                  <a:lnTo>
                    <a:pt x="2859745" y="1809792"/>
                  </a:lnTo>
                  <a:lnTo>
                    <a:pt x="2863229" y="1809798"/>
                  </a:lnTo>
                  <a:lnTo>
                    <a:pt x="2866712" y="1809781"/>
                  </a:lnTo>
                  <a:lnTo>
                    <a:pt x="2870195" y="1809763"/>
                  </a:lnTo>
                  <a:lnTo>
                    <a:pt x="2873678" y="1809745"/>
                  </a:lnTo>
                  <a:lnTo>
                    <a:pt x="2877161" y="1809728"/>
                  </a:lnTo>
                  <a:lnTo>
                    <a:pt x="2880645" y="1809710"/>
                  </a:lnTo>
                  <a:lnTo>
                    <a:pt x="2884128" y="1809693"/>
                  </a:lnTo>
                  <a:lnTo>
                    <a:pt x="2887611" y="1809675"/>
                  </a:lnTo>
                  <a:lnTo>
                    <a:pt x="2891094" y="1809658"/>
                  </a:lnTo>
                  <a:lnTo>
                    <a:pt x="2894578" y="1809640"/>
                  </a:lnTo>
                  <a:lnTo>
                    <a:pt x="2898061" y="1809623"/>
                  </a:lnTo>
                  <a:lnTo>
                    <a:pt x="2901544" y="1809606"/>
                  </a:lnTo>
                  <a:lnTo>
                    <a:pt x="2905027" y="1809588"/>
                  </a:lnTo>
                  <a:lnTo>
                    <a:pt x="2908511" y="1809571"/>
                  </a:lnTo>
                  <a:lnTo>
                    <a:pt x="2911994" y="1809554"/>
                  </a:lnTo>
                  <a:lnTo>
                    <a:pt x="2915477" y="1809537"/>
                  </a:lnTo>
                  <a:lnTo>
                    <a:pt x="2918960" y="1809520"/>
                  </a:lnTo>
                  <a:lnTo>
                    <a:pt x="2922444" y="1809683"/>
                  </a:lnTo>
                  <a:lnTo>
                    <a:pt x="2925927" y="1809858"/>
                  </a:lnTo>
                  <a:lnTo>
                    <a:pt x="2929410" y="1810033"/>
                  </a:lnTo>
                  <a:lnTo>
                    <a:pt x="2932893" y="1810208"/>
                  </a:lnTo>
                  <a:lnTo>
                    <a:pt x="2936377" y="1810382"/>
                  </a:lnTo>
                  <a:lnTo>
                    <a:pt x="2939860" y="1810555"/>
                  </a:lnTo>
                  <a:lnTo>
                    <a:pt x="2943343" y="1810728"/>
                  </a:lnTo>
                  <a:lnTo>
                    <a:pt x="2946826" y="1810900"/>
                  </a:lnTo>
                  <a:lnTo>
                    <a:pt x="2950310" y="1811072"/>
                  </a:lnTo>
                  <a:lnTo>
                    <a:pt x="2953793" y="1811243"/>
                  </a:lnTo>
                  <a:lnTo>
                    <a:pt x="2957276" y="1811414"/>
                  </a:lnTo>
                  <a:lnTo>
                    <a:pt x="2960759" y="1811487"/>
                  </a:lnTo>
                  <a:lnTo>
                    <a:pt x="2964243" y="1811487"/>
                  </a:lnTo>
                  <a:lnTo>
                    <a:pt x="2967726" y="1811487"/>
                  </a:lnTo>
                  <a:lnTo>
                    <a:pt x="2971209" y="1811487"/>
                  </a:lnTo>
                  <a:lnTo>
                    <a:pt x="2974692" y="1811487"/>
                  </a:lnTo>
                  <a:lnTo>
                    <a:pt x="2978176" y="1811487"/>
                  </a:lnTo>
                  <a:lnTo>
                    <a:pt x="2981659" y="1811487"/>
                  </a:lnTo>
                  <a:lnTo>
                    <a:pt x="2985142" y="1811487"/>
                  </a:lnTo>
                  <a:lnTo>
                    <a:pt x="2988625" y="1811487"/>
                  </a:lnTo>
                  <a:lnTo>
                    <a:pt x="2992109" y="1811486"/>
                  </a:lnTo>
                  <a:lnTo>
                    <a:pt x="2995592" y="1811486"/>
                  </a:lnTo>
                  <a:lnTo>
                    <a:pt x="2999075" y="1811486"/>
                  </a:lnTo>
                  <a:lnTo>
                    <a:pt x="3002558" y="1811486"/>
                  </a:lnTo>
                  <a:lnTo>
                    <a:pt x="3006042" y="1811486"/>
                  </a:lnTo>
                  <a:lnTo>
                    <a:pt x="3009525" y="1811486"/>
                  </a:lnTo>
                  <a:lnTo>
                    <a:pt x="3013008" y="1811486"/>
                  </a:lnTo>
                  <a:lnTo>
                    <a:pt x="3016491" y="1811486"/>
                  </a:lnTo>
                  <a:lnTo>
                    <a:pt x="3019975" y="1812051"/>
                  </a:lnTo>
                  <a:lnTo>
                    <a:pt x="3023458" y="1813128"/>
                  </a:lnTo>
                  <a:lnTo>
                    <a:pt x="3026941" y="1814196"/>
                  </a:lnTo>
                  <a:lnTo>
                    <a:pt x="3030424" y="1815256"/>
                  </a:lnTo>
                  <a:lnTo>
                    <a:pt x="3033908" y="1816308"/>
                  </a:lnTo>
                  <a:lnTo>
                    <a:pt x="3037391" y="1817352"/>
                  </a:lnTo>
                  <a:lnTo>
                    <a:pt x="3040874" y="1817939"/>
                  </a:lnTo>
                  <a:lnTo>
                    <a:pt x="3044357" y="1818439"/>
                  </a:lnTo>
                  <a:lnTo>
                    <a:pt x="3047841" y="1818936"/>
                  </a:lnTo>
                  <a:lnTo>
                    <a:pt x="3051324" y="1819430"/>
                  </a:lnTo>
                  <a:lnTo>
                    <a:pt x="3054807" y="1819923"/>
                  </a:lnTo>
                  <a:lnTo>
                    <a:pt x="3058290" y="1820597"/>
                  </a:lnTo>
                  <a:lnTo>
                    <a:pt x="3061774" y="1822231"/>
                  </a:lnTo>
                  <a:lnTo>
                    <a:pt x="3065257" y="1823848"/>
                  </a:lnTo>
                  <a:lnTo>
                    <a:pt x="3068740" y="1825102"/>
                  </a:lnTo>
                  <a:lnTo>
                    <a:pt x="3072223" y="1825605"/>
                  </a:lnTo>
                  <a:lnTo>
                    <a:pt x="3075707" y="1826107"/>
                  </a:lnTo>
                  <a:lnTo>
                    <a:pt x="3079190" y="1826605"/>
                  </a:lnTo>
                  <a:lnTo>
                    <a:pt x="3082673" y="1827102"/>
                  </a:lnTo>
                  <a:lnTo>
                    <a:pt x="3086156" y="1827596"/>
                  </a:lnTo>
                  <a:lnTo>
                    <a:pt x="3089640" y="1828087"/>
                  </a:lnTo>
                  <a:lnTo>
                    <a:pt x="3093123" y="1828577"/>
                  </a:lnTo>
                  <a:lnTo>
                    <a:pt x="3096606" y="1829064"/>
                  </a:lnTo>
                  <a:lnTo>
                    <a:pt x="3100089" y="1830033"/>
                  </a:lnTo>
                  <a:lnTo>
                    <a:pt x="3103573" y="1831119"/>
                  </a:lnTo>
                  <a:lnTo>
                    <a:pt x="3107056" y="1832197"/>
                  </a:lnTo>
                  <a:lnTo>
                    <a:pt x="3110539" y="1832318"/>
                  </a:lnTo>
                  <a:lnTo>
                    <a:pt x="3114022" y="1832393"/>
                  </a:lnTo>
                  <a:lnTo>
                    <a:pt x="3117506" y="1832467"/>
                  </a:lnTo>
                  <a:lnTo>
                    <a:pt x="3120989" y="1832542"/>
                  </a:lnTo>
                  <a:lnTo>
                    <a:pt x="3124472" y="1832616"/>
                  </a:lnTo>
                  <a:lnTo>
                    <a:pt x="3127955" y="1832690"/>
                  </a:lnTo>
                  <a:lnTo>
                    <a:pt x="3131439" y="1832764"/>
                  </a:lnTo>
                  <a:lnTo>
                    <a:pt x="3134922" y="1832838"/>
                  </a:lnTo>
                  <a:lnTo>
                    <a:pt x="3138405" y="1832912"/>
                  </a:lnTo>
                  <a:lnTo>
                    <a:pt x="3141888" y="1832985"/>
                  </a:lnTo>
                  <a:lnTo>
                    <a:pt x="3145372" y="1833058"/>
                  </a:lnTo>
                  <a:lnTo>
                    <a:pt x="3148855" y="1833597"/>
                  </a:lnTo>
                  <a:lnTo>
                    <a:pt x="3152338" y="1834454"/>
                  </a:lnTo>
                  <a:lnTo>
                    <a:pt x="3155821" y="1835305"/>
                  </a:lnTo>
                  <a:lnTo>
                    <a:pt x="3159304" y="1836712"/>
                  </a:lnTo>
                  <a:lnTo>
                    <a:pt x="3162788" y="1838292"/>
                  </a:lnTo>
                  <a:lnTo>
                    <a:pt x="3166271" y="1839856"/>
                  </a:lnTo>
                  <a:lnTo>
                    <a:pt x="3169754" y="1840172"/>
                  </a:lnTo>
                  <a:lnTo>
                    <a:pt x="3173237" y="1840363"/>
                  </a:lnTo>
                  <a:lnTo>
                    <a:pt x="3176721" y="1840555"/>
                  </a:lnTo>
                  <a:lnTo>
                    <a:pt x="3180204" y="1840745"/>
                  </a:lnTo>
                  <a:lnTo>
                    <a:pt x="3183687" y="1840935"/>
                  </a:lnTo>
                  <a:lnTo>
                    <a:pt x="3187170" y="1841124"/>
                  </a:lnTo>
                  <a:lnTo>
                    <a:pt x="3190654" y="1841313"/>
                  </a:lnTo>
                  <a:lnTo>
                    <a:pt x="3194137" y="1841501"/>
                  </a:lnTo>
                  <a:lnTo>
                    <a:pt x="3197620" y="1841752"/>
                  </a:lnTo>
                  <a:lnTo>
                    <a:pt x="3201103" y="1842103"/>
                  </a:lnTo>
                  <a:lnTo>
                    <a:pt x="3204587" y="1842453"/>
                  </a:lnTo>
                  <a:lnTo>
                    <a:pt x="3208070" y="1842802"/>
                  </a:lnTo>
                  <a:lnTo>
                    <a:pt x="3211553" y="1843149"/>
                  </a:lnTo>
                  <a:lnTo>
                    <a:pt x="3215036" y="1843495"/>
                  </a:lnTo>
                  <a:lnTo>
                    <a:pt x="3218520" y="1843840"/>
                  </a:lnTo>
                  <a:lnTo>
                    <a:pt x="3222003" y="1844183"/>
                  </a:lnTo>
                  <a:lnTo>
                    <a:pt x="3225486" y="1844524"/>
                  </a:lnTo>
                  <a:lnTo>
                    <a:pt x="3228969" y="1844738"/>
                  </a:lnTo>
                  <a:lnTo>
                    <a:pt x="3232453" y="1844932"/>
                  </a:lnTo>
                  <a:lnTo>
                    <a:pt x="3235936" y="1845125"/>
                  </a:lnTo>
                  <a:lnTo>
                    <a:pt x="3239419" y="1845317"/>
                  </a:lnTo>
                  <a:lnTo>
                    <a:pt x="3242902" y="1845508"/>
                  </a:lnTo>
                  <a:lnTo>
                    <a:pt x="3246386" y="1845699"/>
                  </a:lnTo>
                  <a:lnTo>
                    <a:pt x="3249869" y="1845890"/>
                  </a:lnTo>
                  <a:lnTo>
                    <a:pt x="3253352" y="1846080"/>
                  </a:lnTo>
                  <a:lnTo>
                    <a:pt x="3256835" y="1846200"/>
                  </a:lnTo>
                  <a:lnTo>
                    <a:pt x="3260319" y="1846188"/>
                  </a:lnTo>
                  <a:lnTo>
                    <a:pt x="3263802" y="1846175"/>
                  </a:lnTo>
                  <a:lnTo>
                    <a:pt x="3267285" y="1846163"/>
                  </a:lnTo>
                  <a:lnTo>
                    <a:pt x="3270768" y="1846150"/>
                  </a:lnTo>
                  <a:lnTo>
                    <a:pt x="3274252" y="1846138"/>
                  </a:lnTo>
                  <a:lnTo>
                    <a:pt x="3277735" y="1846126"/>
                  </a:lnTo>
                  <a:lnTo>
                    <a:pt x="3281218" y="1846113"/>
                  </a:lnTo>
                  <a:lnTo>
                    <a:pt x="3284701" y="1846101"/>
                  </a:lnTo>
                  <a:lnTo>
                    <a:pt x="3288185" y="1846089"/>
                  </a:lnTo>
                  <a:lnTo>
                    <a:pt x="3291668" y="1846077"/>
                  </a:lnTo>
                  <a:lnTo>
                    <a:pt x="3295151" y="1846065"/>
                  </a:lnTo>
                  <a:lnTo>
                    <a:pt x="3298634" y="1846386"/>
                  </a:lnTo>
                  <a:lnTo>
                    <a:pt x="3302118" y="1846713"/>
                  </a:lnTo>
                  <a:lnTo>
                    <a:pt x="3305601" y="1847040"/>
                  </a:lnTo>
                  <a:lnTo>
                    <a:pt x="3309084" y="1847365"/>
                  </a:lnTo>
                  <a:lnTo>
                    <a:pt x="3312567" y="1847688"/>
                  </a:lnTo>
                  <a:lnTo>
                    <a:pt x="3316051" y="1848079"/>
                  </a:lnTo>
                  <a:lnTo>
                    <a:pt x="3319534" y="1848631"/>
                  </a:lnTo>
                  <a:lnTo>
                    <a:pt x="3323017" y="1849179"/>
                  </a:lnTo>
                  <a:lnTo>
                    <a:pt x="3326500" y="1849725"/>
                  </a:lnTo>
                  <a:lnTo>
                    <a:pt x="3329984" y="1850268"/>
                  </a:lnTo>
                  <a:lnTo>
                    <a:pt x="3333467" y="1850808"/>
                  </a:lnTo>
                  <a:lnTo>
                    <a:pt x="3336950" y="1854318"/>
                  </a:lnTo>
                  <a:lnTo>
                    <a:pt x="3340433" y="1854419"/>
                  </a:lnTo>
                  <a:lnTo>
                    <a:pt x="3343917" y="1854520"/>
                  </a:lnTo>
                  <a:lnTo>
                    <a:pt x="3347400" y="1854620"/>
                  </a:lnTo>
                  <a:lnTo>
                    <a:pt x="3350883" y="1854721"/>
                  </a:lnTo>
                  <a:lnTo>
                    <a:pt x="3354366" y="1854820"/>
                  </a:lnTo>
                  <a:lnTo>
                    <a:pt x="3357850" y="1855143"/>
                  </a:lnTo>
                  <a:lnTo>
                    <a:pt x="3361333" y="1855481"/>
                  </a:lnTo>
                  <a:lnTo>
                    <a:pt x="3364816" y="1855800"/>
                  </a:lnTo>
                  <a:lnTo>
                    <a:pt x="3368299" y="1855937"/>
                  </a:lnTo>
                  <a:lnTo>
                    <a:pt x="3371783" y="1856074"/>
                  </a:lnTo>
                  <a:lnTo>
                    <a:pt x="3375266" y="1856211"/>
                  </a:lnTo>
                  <a:lnTo>
                    <a:pt x="3378749" y="1856347"/>
                  </a:lnTo>
                  <a:lnTo>
                    <a:pt x="3382232" y="1856483"/>
                  </a:lnTo>
                  <a:lnTo>
                    <a:pt x="3385716" y="1856618"/>
                  </a:lnTo>
                  <a:lnTo>
                    <a:pt x="3389199" y="1856754"/>
                  </a:lnTo>
                  <a:lnTo>
                    <a:pt x="3392682" y="1856888"/>
                  </a:lnTo>
                  <a:lnTo>
                    <a:pt x="3396165" y="1859699"/>
                  </a:lnTo>
                  <a:lnTo>
                    <a:pt x="3399649" y="1859886"/>
                  </a:lnTo>
                  <a:lnTo>
                    <a:pt x="3403132" y="1860072"/>
                  </a:lnTo>
                  <a:lnTo>
                    <a:pt x="3406615" y="1860258"/>
                  </a:lnTo>
                  <a:lnTo>
                    <a:pt x="3410098" y="1860443"/>
                  </a:lnTo>
                  <a:lnTo>
                    <a:pt x="3413582" y="1860627"/>
                  </a:lnTo>
                  <a:lnTo>
                    <a:pt x="3417065" y="1864018"/>
                  </a:lnTo>
                  <a:lnTo>
                    <a:pt x="3420548" y="1864549"/>
                  </a:lnTo>
                  <a:lnTo>
                    <a:pt x="3424031" y="1866312"/>
                  </a:lnTo>
                  <a:lnTo>
                    <a:pt x="3427515" y="1866338"/>
                  </a:lnTo>
                  <a:lnTo>
                    <a:pt x="3430998" y="1866363"/>
                  </a:lnTo>
                  <a:lnTo>
                    <a:pt x="3434481" y="1866388"/>
                  </a:lnTo>
                  <a:lnTo>
                    <a:pt x="3437964" y="1866413"/>
                  </a:lnTo>
                  <a:lnTo>
                    <a:pt x="3441447" y="1866438"/>
                  </a:lnTo>
                  <a:lnTo>
                    <a:pt x="3444931" y="1866469"/>
                  </a:lnTo>
                  <a:lnTo>
                    <a:pt x="3448414" y="1866512"/>
                  </a:lnTo>
                  <a:lnTo>
                    <a:pt x="3451897" y="1866555"/>
                  </a:lnTo>
                  <a:lnTo>
                    <a:pt x="3455380" y="1866636"/>
                  </a:lnTo>
                  <a:lnTo>
                    <a:pt x="3458864" y="1866752"/>
                  </a:lnTo>
                  <a:lnTo>
                    <a:pt x="3462347" y="1866867"/>
                  </a:lnTo>
                  <a:lnTo>
                    <a:pt x="3465830" y="1870448"/>
                  </a:lnTo>
                  <a:lnTo>
                    <a:pt x="3469313" y="1870415"/>
                  </a:lnTo>
                  <a:lnTo>
                    <a:pt x="3472797" y="1870382"/>
                  </a:lnTo>
                  <a:lnTo>
                    <a:pt x="3476280" y="1870450"/>
                  </a:lnTo>
                  <a:lnTo>
                    <a:pt x="3479763" y="1870417"/>
                  </a:lnTo>
                  <a:lnTo>
                    <a:pt x="3483246" y="1870384"/>
                  </a:lnTo>
                  <a:lnTo>
                    <a:pt x="3483246" y="1870485"/>
                  </a:lnTo>
                  <a:lnTo>
                    <a:pt x="3483246" y="1870585"/>
                  </a:lnTo>
                  <a:lnTo>
                    <a:pt x="3483246" y="1870685"/>
                  </a:lnTo>
                  <a:lnTo>
                    <a:pt x="3483246" y="1870785"/>
                  </a:lnTo>
                  <a:lnTo>
                    <a:pt x="3483246" y="1870885"/>
                  </a:lnTo>
                  <a:lnTo>
                    <a:pt x="3483246" y="1870985"/>
                  </a:lnTo>
                  <a:lnTo>
                    <a:pt x="3483246" y="1871085"/>
                  </a:lnTo>
                  <a:lnTo>
                    <a:pt x="3483246" y="1871185"/>
                  </a:lnTo>
                  <a:lnTo>
                    <a:pt x="3483246" y="1871285"/>
                  </a:lnTo>
                  <a:lnTo>
                    <a:pt x="3483246" y="1871385"/>
                  </a:lnTo>
                  <a:lnTo>
                    <a:pt x="3483246" y="1871485"/>
                  </a:lnTo>
                  <a:lnTo>
                    <a:pt x="3483246" y="1871585"/>
                  </a:lnTo>
                  <a:lnTo>
                    <a:pt x="3483246" y="1871684"/>
                  </a:lnTo>
                  <a:lnTo>
                    <a:pt x="3483246" y="1871784"/>
                  </a:lnTo>
                  <a:lnTo>
                    <a:pt x="3483246" y="1871883"/>
                  </a:lnTo>
                  <a:lnTo>
                    <a:pt x="3483246" y="1871983"/>
                  </a:lnTo>
                  <a:lnTo>
                    <a:pt x="3483246" y="1872082"/>
                  </a:lnTo>
                  <a:lnTo>
                    <a:pt x="3483246" y="1872182"/>
                  </a:lnTo>
                  <a:lnTo>
                    <a:pt x="3483246" y="1872281"/>
                  </a:lnTo>
                  <a:lnTo>
                    <a:pt x="3483246" y="1872380"/>
                  </a:lnTo>
                  <a:lnTo>
                    <a:pt x="3483246" y="1872479"/>
                  </a:lnTo>
                  <a:lnTo>
                    <a:pt x="3483246" y="1872579"/>
                  </a:lnTo>
                  <a:lnTo>
                    <a:pt x="3483246" y="1872678"/>
                  </a:lnTo>
                  <a:lnTo>
                    <a:pt x="3483246" y="1872777"/>
                  </a:lnTo>
                  <a:lnTo>
                    <a:pt x="3483246" y="1872876"/>
                  </a:lnTo>
                  <a:lnTo>
                    <a:pt x="3483246" y="1872975"/>
                  </a:lnTo>
                  <a:lnTo>
                    <a:pt x="3483246" y="1873074"/>
                  </a:lnTo>
                  <a:lnTo>
                    <a:pt x="3483246" y="1873172"/>
                  </a:lnTo>
                  <a:lnTo>
                    <a:pt x="3483246" y="1873271"/>
                  </a:lnTo>
                  <a:lnTo>
                    <a:pt x="3483246" y="187337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35416"/>
            </a:xfrm>
            <a:custGeom>
              <a:avLst/>
              <a:gdLst/>
              <a:ahLst/>
              <a:cxnLst/>
              <a:rect l="0" t="0" r="0" b="0"/>
              <a:pathLst>
                <a:path w="3483246" h="313541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694186"/>
                  </a:lnTo>
                  <a:lnTo>
                    <a:pt x="13932" y="1446531"/>
                  </a:lnTo>
                  <a:lnTo>
                    <a:pt x="17416" y="1262046"/>
                  </a:lnTo>
                  <a:lnTo>
                    <a:pt x="20899" y="1694186"/>
                  </a:lnTo>
                  <a:lnTo>
                    <a:pt x="24382" y="1560594"/>
                  </a:lnTo>
                  <a:lnTo>
                    <a:pt x="27865" y="1446531"/>
                  </a:lnTo>
                  <a:lnTo>
                    <a:pt x="31349" y="2132252"/>
                  </a:lnTo>
                  <a:lnTo>
                    <a:pt x="34832" y="2044159"/>
                  </a:lnTo>
                  <a:lnTo>
                    <a:pt x="38315" y="1963056"/>
                  </a:lnTo>
                  <a:lnTo>
                    <a:pt x="41798" y="2172374"/>
                  </a:lnTo>
                  <a:lnTo>
                    <a:pt x="45282" y="2106317"/>
                  </a:lnTo>
                  <a:lnTo>
                    <a:pt x="48765" y="2044159"/>
                  </a:lnTo>
                  <a:lnTo>
                    <a:pt x="52248" y="2098341"/>
                  </a:lnTo>
                  <a:lnTo>
                    <a:pt x="55731" y="2044159"/>
                  </a:lnTo>
                  <a:lnTo>
                    <a:pt x="59215" y="1992704"/>
                  </a:lnTo>
                  <a:lnTo>
                    <a:pt x="62698" y="2132252"/>
                  </a:lnTo>
                  <a:lnTo>
                    <a:pt x="66181" y="2087276"/>
                  </a:lnTo>
                  <a:lnTo>
                    <a:pt x="69664" y="2195323"/>
                  </a:lnTo>
                  <a:lnTo>
                    <a:pt x="73148" y="2155474"/>
                  </a:lnTo>
                  <a:lnTo>
                    <a:pt x="76631" y="2117046"/>
                  </a:lnTo>
                  <a:lnTo>
                    <a:pt x="80114" y="2079964"/>
                  </a:lnTo>
                  <a:lnTo>
                    <a:pt x="83597" y="2044159"/>
                  </a:lnTo>
                  <a:lnTo>
                    <a:pt x="87081" y="2009565"/>
                  </a:lnTo>
                  <a:lnTo>
                    <a:pt x="90564" y="2044159"/>
                  </a:lnTo>
                  <a:lnTo>
                    <a:pt x="94047" y="2012184"/>
                  </a:lnTo>
                  <a:lnTo>
                    <a:pt x="97530" y="1981195"/>
                  </a:lnTo>
                  <a:lnTo>
                    <a:pt x="101014" y="2014435"/>
                  </a:lnTo>
                  <a:lnTo>
                    <a:pt x="104497" y="1985564"/>
                  </a:lnTo>
                  <a:lnTo>
                    <a:pt x="107980" y="1957508"/>
                  </a:lnTo>
                  <a:lnTo>
                    <a:pt x="111463" y="1930235"/>
                  </a:lnTo>
                  <a:lnTo>
                    <a:pt x="114947" y="1903710"/>
                  </a:lnTo>
                  <a:lnTo>
                    <a:pt x="118430" y="1877905"/>
                  </a:lnTo>
                  <a:lnTo>
                    <a:pt x="121913" y="1852790"/>
                  </a:lnTo>
                  <a:lnTo>
                    <a:pt x="125396" y="1828338"/>
                  </a:lnTo>
                  <a:lnTo>
                    <a:pt x="128880" y="2066627"/>
                  </a:lnTo>
                  <a:lnTo>
                    <a:pt x="132363" y="2044159"/>
                  </a:lnTo>
                  <a:lnTo>
                    <a:pt x="135846" y="2022173"/>
                  </a:lnTo>
                  <a:lnTo>
                    <a:pt x="139329" y="2000655"/>
                  </a:lnTo>
                  <a:lnTo>
                    <a:pt x="142813" y="1979591"/>
                  </a:lnTo>
                  <a:lnTo>
                    <a:pt x="146296" y="1958965"/>
                  </a:lnTo>
                  <a:lnTo>
                    <a:pt x="149779" y="2169652"/>
                  </a:lnTo>
                  <a:lnTo>
                    <a:pt x="153262" y="2150789"/>
                  </a:lnTo>
                  <a:lnTo>
                    <a:pt x="156746" y="2132252"/>
                  </a:lnTo>
                  <a:lnTo>
                    <a:pt x="160229" y="2120383"/>
                  </a:lnTo>
                  <a:lnTo>
                    <a:pt x="163712" y="2114048"/>
                  </a:lnTo>
                  <a:lnTo>
                    <a:pt x="167195" y="2107921"/>
                  </a:lnTo>
                  <a:lnTo>
                    <a:pt x="170679" y="2218318"/>
                  </a:lnTo>
                  <a:lnTo>
                    <a:pt x="174162" y="2211355"/>
                  </a:lnTo>
                  <a:lnTo>
                    <a:pt x="177645" y="2204593"/>
                  </a:lnTo>
                  <a:lnTo>
                    <a:pt x="181128" y="2223419"/>
                  </a:lnTo>
                  <a:lnTo>
                    <a:pt x="184612" y="2216809"/>
                  </a:lnTo>
                  <a:lnTo>
                    <a:pt x="188095" y="2234387"/>
                  </a:lnTo>
                  <a:lnTo>
                    <a:pt x="191578" y="2227929"/>
                  </a:lnTo>
                  <a:lnTo>
                    <a:pt x="195061" y="2221638"/>
                  </a:lnTo>
                  <a:lnTo>
                    <a:pt x="198545" y="2214035"/>
                  </a:lnTo>
                  <a:lnTo>
                    <a:pt x="202028" y="2199971"/>
                  </a:lnTo>
                  <a:lnTo>
                    <a:pt x="205511" y="2186085"/>
                  </a:lnTo>
                  <a:lnTo>
                    <a:pt x="208994" y="2172374"/>
                  </a:lnTo>
                  <a:lnTo>
                    <a:pt x="212478" y="2158833"/>
                  </a:lnTo>
                  <a:lnTo>
                    <a:pt x="215961" y="2145460"/>
                  </a:lnTo>
                  <a:lnTo>
                    <a:pt x="219444" y="2185630"/>
                  </a:lnTo>
                  <a:lnTo>
                    <a:pt x="222927" y="2188010"/>
                  </a:lnTo>
                  <a:lnTo>
                    <a:pt x="226411" y="2190309"/>
                  </a:lnTo>
                  <a:lnTo>
                    <a:pt x="229894" y="2192529"/>
                  </a:lnTo>
                  <a:lnTo>
                    <a:pt x="233377" y="2194677"/>
                  </a:lnTo>
                  <a:lnTo>
                    <a:pt x="236860" y="2196754"/>
                  </a:lnTo>
                  <a:lnTo>
                    <a:pt x="240344" y="2231306"/>
                  </a:lnTo>
                  <a:lnTo>
                    <a:pt x="243827" y="2226258"/>
                  </a:lnTo>
                  <a:lnTo>
                    <a:pt x="247310" y="2221312"/>
                  </a:lnTo>
                  <a:lnTo>
                    <a:pt x="250793" y="2216466"/>
                  </a:lnTo>
                  <a:lnTo>
                    <a:pt x="254277" y="2211717"/>
                  </a:lnTo>
                  <a:lnTo>
                    <a:pt x="257760" y="2277350"/>
                  </a:lnTo>
                  <a:lnTo>
                    <a:pt x="261243" y="2288990"/>
                  </a:lnTo>
                  <a:lnTo>
                    <a:pt x="264726" y="2300110"/>
                  </a:lnTo>
                  <a:lnTo>
                    <a:pt x="268210" y="2333364"/>
                  </a:lnTo>
                  <a:lnTo>
                    <a:pt x="271693" y="2323403"/>
                  </a:lnTo>
                  <a:lnTo>
                    <a:pt x="275176" y="2313527"/>
                  </a:lnTo>
                  <a:lnTo>
                    <a:pt x="278659" y="2332516"/>
                  </a:lnTo>
                  <a:lnTo>
                    <a:pt x="282143" y="2325305"/>
                  </a:lnTo>
                  <a:lnTo>
                    <a:pt x="285626" y="2318182"/>
                  </a:lnTo>
                  <a:lnTo>
                    <a:pt x="289109" y="2311145"/>
                  </a:lnTo>
                  <a:lnTo>
                    <a:pt x="292592" y="2304193"/>
                  </a:lnTo>
                  <a:lnTo>
                    <a:pt x="296075" y="2297325"/>
                  </a:lnTo>
                  <a:lnTo>
                    <a:pt x="299559" y="2292371"/>
                  </a:lnTo>
                  <a:lnTo>
                    <a:pt x="303042" y="2288027"/>
                  </a:lnTo>
                  <a:lnTo>
                    <a:pt x="306525" y="2283751"/>
                  </a:lnTo>
                  <a:lnTo>
                    <a:pt x="310008" y="2279541"/>
                  </a:lnTo>
                  <a:lnTo>
                    <a:pt x="313492" y="2275396"/>
                  </a:lnTo>
                  <a:lnTo>
                    <a:pt x="316975" y="2283924"/>
                  </a:lnTo>
                  <a:lnTo>
                    <a:pt x="320458" y="2275315"/>
                  </a:lnTo>
                  <a:lnTo>
                    <a:pt x="323941" y="2266771"/>
                  </a:lnTo>
                  <a:lnTo>
                    <a:pt x="327425" y="2259435"/>
                  </a:lnTo>
                  <a:lnTo>
                    <a:pt x="330908" y="2255593"/>
                  </a:lnTo>
                  <a:lnTo>
                    <a:pt x="334391" y="2251807"/>
                  </a:lnTo>
                  <a:lnTo>
                    <a:pt x="337874" y="2310717"/>
                  </a:lnTo>
                  <a:lnTo>
                    <a:pt x="341358" y="2310835"/>
                  </a:lnTo>
                  <a:lnTo>
                    <a:pt x="344841" y="2310951"/>
                  </a:lnTo>
                  <a:lnTo>
                    <a:pt x="348324" y="2306564"/>
                  </a:lnTo>
                  <a:lnTo>
                    <a:pt x="351807" y="2298799"/>
                  </a:lnTo>
                  <a:lnTo>
                    <a:pt x="355291" y="2291085"/>
                  </a:lnTo>
                  <a:lnTo>
                    <a:pt x="358774" y="2283423"/>
                  </a:lnTo>
                  <a:lnTo>
                    <a:pt x="362257" y="2275812"/>
                  </a:lnTo>
                  <a:lnTo>
                    <a:pt x="365740" y="2268252"/>
                  </a:lnTo>
                  <a:lnTo>
                    <a:pt x="369224" y="2374768"/>
                  </a:lnTo>
                  <a:lnTo>
                    <a:pt x="372707" y="2377588"/>
                  </a:lnTo>
                  <a:lnTo>
                    <a:pt x="376190" y="2380195"/>
                  </a:lnTo>
                  <a:lnTo>
                    <a:pt x="379673" y="2379689"/>
                  </a:lnTo>
                  <a:lnTo>
                    <a:pt x="383157" y="2379192"/>
                  </a:lnTo>
                  <a:lnTo>
                    <a:pt x="386640" y="2406185"/>
                  </a:lnTo>
                  <a:lnTo>
                    <a:pt x="390123" y="2411411"/>
                  </a:lnTo>
                  <a:lnTo>
                    <a:pt x="393606" y="2416495"/>
                  </a:lnTo>
                  <a:lnTo>
                    <a:pt x="397090" y="2418337"/>
                  </a:lnTo>
                  <a:lnTo>
                    <a:pt x="400573" y="2414727"/>
                  </a:lnTo>
                  <a:lnTo>
                    <a:pt x="404056" y="2411155"/>
                  </a:lnTo>
                  <a:lnTo>
                    <a:pt x="407539" y="2407621"/>
                  </a:lnTo>
                  <a:lnTo>
                    <a:pt x="411023" y="2404124"/>
                  </a:lnTo>
                  <a:lnTo>
                    <a:pt x="414506" y="2400663"/>
                  </a:lnTo>
                  <a:lnTo>
                    <a:pt x="417989" y="2475214"/>
                  </a:lnTo>
                  <a:lnTo>
                    <a:pt x="421472" y="2476526"/>
                  </a:lnTo>
                  <a:lnTo>
                    <a:pt x="424956" y="2477812"/>
                  </a:lnTo>
                  <a:lnTo>
                    <a:pt x="428439" y="2475100"/>
                  </a:lnTo>
                  <a:lnTo>
                    <a:pt x="431922" y="2471664"/>
                  </a:lnTo>
                  <a:lnTo>
                    <a:pt x="435405" y="2468261"/>
                  </a:lnTo>
                  <a:lnTo>
                    <a:pt x="435405" y="2474938"/>
                  </a:lnTo>
                  <a:lnTo>
                    <a:pt x="435405" y="2481528"/>
                  </a:lnTo>
                  <a:lnTo>
                    <a:pt x="438889" y="2480436"/>
                  </a:lnTo>
                  <a:lnTo>
                    <a:pt x="442372" y="2479358"/>
                  </a:lnTo>
                  <a:lnTo>
                    <a:pt x="445855" y="2503393"/>
                  </a:lnTo>
                  <a:lnTo>
                    <a:pt x="449338" y="2502206"/>
                  </a:lnTo>
                  <a:lnTo>
                    <a:pt x="452822" y="2501034"/>
                  </a:lnTo>
                  <a:lnTo>
                    <a:pt x="456305" y="2499878"/>
                  </a:lnTo>
                  <a:lnTo>
                    <a:pt x="459788" y="2498736"/>
                  </a:lnTo>
                  <a:lnTo>
                    <a:pt x="463271" y="2497609"/>
                  </a:lnTo>
                  <a:lnTo>
                    <a:pt x="466755" y="2496497"/>
                  </a:lnTo>
                  <a:lnTo>
                    <a:pt x="470238" y="2495398"/>
                  </a:lnTo>
                  <a:lnTo>
                    <a:pt x="473721" y="2494313"/>
                  </a:lnTo>
                  <a:lnTo>
                    <a:pt x="477204" y="2497147"/>
                  </a:lnTo>
                  <a:lnTo>
                    <a:pt x="480688" y="2502114"/>
                  </a:lnTo>
                  <a:lnTo>
                    <a:pt x="484171" y="2506960"/>
                  </a:lnTo>
                  <a:lnTo>
                    <a:pt x="487654" y="2510149"/>
                  </a:lnTo>
                  <a:lnTo>
                    <a:pt x="491137" y="2512880"/>
                  </a:lnTo>
                  <a:lnTo>
                    <a:pt x="494621" y="2515557"/>
                  </a:lnTo>
                  <a:lnTo>
                    <a:pt x="498104" y="2577976"/>
                  </a:lnTo>
                  <a:lnTo>
                    <a:pt x="501587" y="2579855"/>
                  </a:lnTo>
                  <a:lnTo>
                    <a:pt x="505070" y="2581151"/>
                  </a:lnTo>
                  <a:lnTo>
                    <a:pt x="508554" y="2578163"/>
                  </a:lnTo>
                  <a:lnTo>
                    <a:pt x="512037" y="2575196"/>
                  </a:lnTo>
                  <a:lnTo>
                    <a:pt x="515520" y="2573127"/>
                  </a:lnTo>
                  <a:lnTo>
                    <a:pt x="519003" y="2573403"/>
                  </a:lnTo>
                  <a:lnTo>
                    <a:pt x="522487" y="2573675"/>
                  </a:lnTo>
                  <a:lnTo>
                    <a:pt x="525970" y="2574621"/>
                  </a:lnTo>
                  <a:lnTo>
                    <a:pt x="529453" y="2576436"/>
                  </a:lnTo>
                  <a:lnTo>
                    <a:pt x="532936" y="2578221"/>
                  </a:lnTo>
                  <a:lnTo>
                    <a:pt x="536420" y="2579075"/>
                  </a:lnTo>
                  <a:lnTo>
                    <a:pt x="539903" y="2579299"/>
                  </a:lnTo>
                  <a:lnTo>
                    <a:pt x="543386" y="2579519"/>
                  </a:lnTo>
                  <a:lnTo>
                    <a:pt x="546869" y="2602361"/>
                  </a:lnTo>
                  <a:lnTo>
                    <a:pt x="550353" y="2599597"/>
                  </a:lnTo>
                  <a:lnTo>
                    <a:pt x="553836" y="2596851"/>
                  </a:lnTo>
                  <a:lnTo>
                    <a:pt x="557319" y="2626132"/>
                  </a:lnTo>
                  <a:lnTo>
                    <a:pt x="560802" y="2624407"/>
                  </a:lnTo>
                  <a:lnTo>
                    <a:pt x="564286" y="2622697"/>
                  </a:lnTo>
                  <a:lnTo>
                    <a:pt x="567769" y="2621001"/>
                  </a:lnTo>
                  <a:lnTo>
                    <a:pt x="571252" y="2619319"/>
                  </a:lnTo>
                  <a:lnTo>
                    <a:pt x="574735" y="2617651"/>
                  </a:lnTo>
                  <a:lnTo>
                    <a:pt x="578218" y="2615997"/>
                  </a:lnTo>
                  <a:lnTo>
                    <a:pt x="581702" y="2614356"/>
                  </a:lnTo>
                  <a:lnTo>
                    <a:pt x="585185" y="2612729"/>
                  </a:lnTo>
                  <a:lnTo>
                    <a:pt x="588668" y="2611115"/>
                  </a:lnTo>
                  <a:lnTo>
                    <a:pt x="592151" y="2609514"/>
                  </a:lnTo>
                  <a:lnTo>
                    <a:pt x="595635" y="2608102"/>
                  </a:lnTo>
                  <a:lnTo>
                    <a:pt x="599118" y="2606847"/>
                  </a:lnTo>
                  <a:lnTo>
                    <a:pt x="602601" y="2605603"/>
                  </a:lnTo>
                  <a:lnTo>
                    <a:pt x="606084" y="2604370"/>
                  </a:lnTo>
                  <a:lnTo>
                    <a:pt x="609568" y="2603148"/>
                  </a:lnTo>
                  <a:lnTo>
                    <a:pt x="613051" y="2601936"/>
                  </a:lnTo>
                  <a:lnTo>
                    <a:pt x="616534" y="2599095"/>
                  </a:lnTo>
                  <a:lnTo>
                    <a:pt x="620017" y="2596009"/>
                  </a:lnTo>
                  <a:lnTo>
                    <a:pt x="623501" y="2592935"/>
                  </a:lnTo>
                  <a:lnTo>
                    <a:pt x="626984" y="2589875"/>
                  </a:lnTo>
                  <a:lnTo>
                    <a:pt x="630467" y="2586828"/>
                  </a:lnTo>
                  <a:lnTo>
                    <a:pt x="633950" y="2601897"/>
                  </a:lnTo>
                  <a:lnTo>
                    <a:pt x="637434" y="2600735"/>
                  </a:lnTo>
                  <a:lnTo>
                    <a:pt x="640917" y="2599583"/>
                  </a:lnTo>
                  <a:lnTo>
                    <a:pt x="644400" y="2599267"/>
                  </a:lnTo>
                  <a:lnTo>
                    <a:pt x="647883" y="2600543"/>
                  </a:lnTo>
                  <a:lnTo>
                    <a:pt x="651367" y="2601802"/>
                  </a:lnTo>
                  <a:lnTo>
                    <a:pt x="654850" y="2623709"/>
                  </a:lnTo>
                  <a:lnTo>
                    <a:pt x="658333" y="2620270"/>
                  </a:lnTo>
                  <a:lnTo>
                    <a:pt x="661816" y="2616839"/>
                  </a:lnTo>
                  <a:lnTo>
                    <a:pt x="665300" y="2615661"/>
                  </a:lnTo>
                  <a:lnTo>
                    <a:pt x="668783" y="2615644"/>
                  </a:lnTo>
                  <a:lnTo>
                    <a:pt x="672266" y="2615628"/>
                  </a:lnTo>
                  <a:lnTo>
                    <a:pt x="675749" y="2615611"/>
                  </a:lnTo>
                  <a:lnTo>
                    <a:pt x="679233" y="2615595"/>
                  </a:lnTo>
                  <a:lnTo>
                    <a:pt x="682716" y="2615579"/>
                  </a:lnTo>
                  <a:lnTo>
                    <a:pt x="686199" y="2617702"/>
                  </a:lnTo>
                  <a:lnTo>
                    <a:pt x="689682" y="2619843"/>
                  </a:lnTo>
                  <a:lnTo>
                    <a:pt x="693166" y="2621221"/>
                  </a:lnTo>
                  <a:lnTo>
                    <a:pt x="696649" y="2617966"/>
                  </a:lnTo>
                  <a:lnTo>
                    <a:pt x="700132" y="2614718"/>
                  </a:lnTo>
                  <a:lnTo>
                    <a:pt x="703615" y="2642606"/>
                  </a:lnTo>
                  <a:lnTo>
                    <a:pt x="707099" y="2644457"/>
                  </a:lnTo>
                  <a:lnTo>
                    <a:pt x="710582" y="2646283"/>
                  </a:lnTo>
                  <a:lnTo>
                    <a:pt x="714065" y="2649412"/>
                  </a:lnTo>
                  <a:lnTo>
                    <a:pt x="717548" y="2654059"/>
                  </a:lnTo>
                  <a:lnTo>
                    <a:pt x="721032" y="2658610"/>
                  </a:lnTo>
                  <a:lnTo>
                    <a:pt x="724515" y="2659636"/>
                  </a:lnTo>
                  <a:lnTo>
                    <a:pt x="727998" y="2658489"/>
                  </a:lnTo>
                  <a:lnTo>
                    <a:pt x="731481" y="2657350"/>
                  </a:lnTo>
                  <a:lnTo>
                    <a:pt x="734965" y="2669455"/>
                  </a:lnTo>
                  <a:lnTo>
                    <a:pt x="738448" y="2671886"/>
                  </a:lnTo>
                  <a:lnTo>
                    <a:pt x="741931" y="2674281"/>
                  </a:lnTo>
                  <a:lnTo>
                    <a:pt x="745414" y="2673783"/>
                  </a:lnTo>
                  <a:lnTo>
                    <a:pt x="748898" y="2673079"/>
                  </a:lnTo>
                  <a:lnTo>
                    <a:pt x="752381" y="2672381"/>
                  </a:lnTo>
                  <a:lnTo>
                    <a:pt x="755864" y="2671689"/>
                  </a:lnTo>
                  <a:lnTo>
                    <a:pt x="759347" y="2671001"/>
                  </a:lnTo>
                  <a:lnTo>
                    <a:pt x="762831" y="2685135"/>
                  </a:lnTo>
                  <a:lnTo>
                    <a:pt x="766314" y="2685663"/>
                  </a:lnTo>
                  <a:lnTo>
                    <a:pt x="769797" y="2686186"/>
                  </a:lnTo>
                  <a:lnTo>
                    <a:pt x="773280" y="2688378"/>
                  </a:lnTo>
                  <a:lnTo>
                    <a:pt x="776764" y="2692921"/>
                  </a:lnTo>
                  <a:lnTo>
                    <a:pt x="780247" y="2697373"/>
                  </a:lnTo>
                  <a:lnTo>
                    <a:pt x="783730" y="2699070"/>
                  </a:lnTo>
                  <a:lnTo>
                    <a:pt x="787213" y="2698725"/>
                  </a:lnTo>
                  <a:lnTo>
                    <a:pt x="790697" y="2698382"/>
                  </a:lnTo>
                  <a:lnTo>
                    <a:pt x="794180" y="2710014"/>
                  </a:lnTo>
                  <a:lnTo>
                    <a:pt x="797663" y="2711133"/>
                  </a:lnTo>
                  <a:lnTo>
                    <a:pt x="801146" y="2712239"/>
                  </a:lnTo>
                  <a:lnTo>
                    <a:pt x="804630" y="2711369"/>
                  </a:lnTo>
                  <a:lnTo>
                    <a:pt x="808113" y="2710252"/>
                  </a:lnTo>
                  <a:lnTo>
                    <a:pt x="811596" y="2723648"/>
                  </a:lnTo>
                  <a:lnTo>
                    <a:pt x="815079" y="2724648"/>
                  </a:lnTo>
                  <a:lnTo>
                    <a:pt x="818563" y="2725637"/>
                  </a:lnTo>
                  <a:lnTo>
                    <a:pt x="822046" y="2726472"/>
                  </a:lnTo>
                  <a:lnTo>
                    <a:pt x="825529" y="2726747"/>
                  </a:lnTo>
                  <a:lnTo>
                    <a:pt x="829012" y="2727020"/>
                  </a:lnTo>
                  <a:lnTo>
                    <a:pt x="832496" y="2745634"/>
                  </a:lnTo>
                  <a:lnTo>
                    <a:pt x="835979" y="2749053"/>
                  </a:lnTo>
                  <a:lnTo>
                    <a:pt x="839462" y="2752412"/>
                  </a:lnTo>
                  <a:lnTo>
                    <a:pt x="842945" y="2754069"/>
                  </a:lnTo>
                  <a:lnTo>
                    <a:pt x="846429" y="2754209"/>
                  </a:lnTo>
                  <a:lnTo>
                    <a:pt x="849912" y="2754348"/>
                  </a:lnTo>
                  <a:lnTo>
                    <a:pt x="853395" y="2754486"/>
                  </a:lnTo>
                  <a:lnTo>
                    <a:pt x="856878" y="2754622"/>
                  </a:lnTo>
                  <a:lnTo>
                    <a:pt x="860361" y="2754758"/>
                  </a:lnTo>
                  <a:lnTo>
                    <a:pt x="863845" y="2774569"/>
                  </a:lnTo>
                  <a:lnTo>
                    <a:pt x="867328" y="2775774"/>
                  </a:lnTo>
                  <a:lnTo>
                    <a:pt x="870811" y="2776966"/>
                  </a:lnTo>
                  <a:lnTo>
                    <a:pt x="874294" y="2775862"/>
                  </a:lnTo>
                  <a:lnTo>
                    <a:pt x="877778" y="2774763"/>
                  </a:lnTo>
                  <a:lnTo>
                    <a:pt x="881261" y="2784853"/>
                  </a:lnTo>
                  <a:lnTo>
                    <a:pt x="884744" y="2783756"/>
                  </a:lnTo>
                  <a:lnTo>
                    <a:pt x="888227" y="2782663"/>
                  </a:lnTo>
                  <a:lnTo>
                    <a:pt x="891711" y="2781576"/>
                  </a:lnTo>
                  <a:lnTo>
                    <a:pt x="895194" y="2780494"/>
                  </a:lnTo>
                  <a:lnTo>
                    <a:pt x="898677" y="2779417"/>
                  </a:lnTo>
                  <a:lnTo>
                    <a:pt x="902160" y="2792657"/>
                  </a:lnTo>
                  <a:lnTo>
                    <a:pt x="905644" y="2792634"/>
                  </a:lnTo>
                  <a:lnTo>
                    <a:pt x="909127" y="2792611"/>
                  </a:lnTo>
                  <a:lnTo>
                    <a:pt x="912610" y="2792588"/>
                  </a:lnTo>
                  <a:lnTo>
                    <a:pt x="916093" y="2792566"/>
                  </a:lnTo>
                  <a:lnTo>
                    <a:pt x="919577" y="2792543"/>
                  </a:lnTo>
                  <a:lnTo>
                    <a:pt x="923060" y="2791972"/>
                  </a:lnTo>
                  <a:lnTo>
                    <a:pt x="926543" y="2791264"/>
                  </a:lnTo>
                  <a:lnTo>
                    <a:pt x="930026" y="2790559"/>
                  </a:lnTo>
                  <a:lnTo>
                    <a:pt x="933510" y="2789859"/>
                  </a:lnTo>
                  <a:lnTo>
                    <a:pt x="936993" y="2789162"/>
                  </a:lnTo>
                  <a:lnTo>
                    <a:pt x="940476" y="2788469"/>
                  </a:lnTo>
                  <a:lnTo>
                    <a:pt x="943959" y="2787779"/>
                  </a:lnTo>
                  <a:lnTo>
                    <a:pt x="947443" y="2787093"/>
                  </a:lnTo>
                  <a:lnTo>
                    <a:pt x="950926" y="2786875"/>
                  </a:lnTo>
                  <a:lnTo>
                    <a:pt x="954409" y="2787889"/>
                  </a:lnTo>
                  <a:lnTo>
                    <a:pt x="957892" y="2788892"/>
                  </a:lnTo>
                  <a:lnTo>
                    <a:pt x="961376" y="2790102"/>
                  </a:lnTo>
                  <a:lnTo>
                    <a:pt x="964859" y="2791580"/>
                  </a:lnTo>
                  <a:lnTo>
                    <a:pt x="968342" y="2793041"/>
                  </a:lnTo>
                  <a:lnTo>
                    <a:pt x="971825" y="2794486"/>
                  </a:lnTo>
                  <a:lnTo>
                    <a:pt x="975309" y="2795914"/>
                  </a:lnTo>
                  <a:lnTo>
                    <a:pt x="978792" y="2797326"/>
                  </a:lnTo>
                  <a:lnTo>
                    <a:pt x="982275" y="2820341"/>
                  </a:lnTo>
                  <a:lnTo>
                    <a:pt x="985758" y="2820673"/>
                  </a:lnTo>
                  <a:lnTo>
                    <a:pt x="989242" y="2821002"/>
                  </a:lnTo>
                  <a:lnTo>
                    <a:pt x="992725" y="2822930"/>
                  </a:lnTo>
                  <a:lnTo>
                    <a:pt x="996208" y="2824992"/>
                  </a:lnTo>
                  <a:lnTo>
                    <a:pt x="999691" y="2837787"/>
                  </a:lnTo>
                  <a:lnTo>
                    <a:pt x="1003175" y="2838659"/>
                  </a:lnTo>
                  <a:lnTo>
                    <a:pt x="1006658" y="2839523"/>
                  </a:lnTo>
                  <a:lnTo>
                    <a:pt x="1010141" y="2840379"/>
                  </a:lnTo>
                  <a:lnTo>
                    <a:pt x="1013624" y="2841227"/>
                  </a:lnTo>
                  <a:lnTo>
                    <a:pt x="1017108" y="2842067"/>
                  </a:lnTo>
                  <a:lnTo>
                    <a:pt x="1020591" y="2843131"/>
                  </a:lnTo>
                  <a:lnTo>
                    <a:pt x="1024074" y="2844552"/>
                  </a:lnTo>
                  <a:lnTo>
                    <a:pt x="1027557" y="2845956"/>
                  </a:lnTo>
                  <a:lnTo>
                    <a:pt x="1031041" y="2846167"/>
                  </a:lnTo>
                  <a:lnTo>
                    <a:pt x="1034524" y="2845394"/>
                  </a:lnTo>
                  <a:lnTo>
                    <a:pt x="1038007" y="2844624"/>
                  </a:lnTo>
                  <a:lnTo>
                    <a:pt x="1041490" y="2843858"/>
                  </a:lnTo>
                  <a:lnTo>
                    <a:pt x="1044974" y="2843095"/>
                  </a:lnTo>
                  <a:lnTo>
                    <a:pt x="1048457" y="2842336"/>
                  </a:lnTo>
                  <a:lnTo>
                    <a:pt x="1051940" y="2842086"/>
                  </a:lnTo>
                  <a:lnTo>
                    <a:pt x="1055423" y="2841917"/>
                  </a:lnTo>
                  <a:lnTo>
                    <a:pt x="1058907" y="2841750"/>
                  </a:lnTo>
                  <a:lnTo>
                    <a:pt x="1062390" y="2841583"/>
                  </a:lnTo>
                  <a:lnTo>
                    <a:pt x="1065873" y="2841418"/>
                  </a:lnTo>
                  <a:lnTo>
                    <a:pt x="1069356" y="2841183"/>
                  </a:lnTo>
                  <a:lnTo>
                    <a:pt x="1072840" y="2840635"/>
                  </a:lnTo>
                  <a:lnTo>
                    <a:pt x="1076323" y="2840089"/>
                  </a:lnTo>
                  <a:lnTo>
                    <a:pt x="1079806" y="2839547"/>
                  </a:lnTo>
                  <a:lnTo>
                    <a:pt x="1083289" y="2839006"/>
                  </a:lnTo>
                  <a:lnTo>
                    <a:pt x="1086773" y="2838469"/>
                  </a:lnTo>
                  <a:lnTo>
                    <a:pt x="1090256" y="2841172"/>
                  </a:lnTo>
                  <a:lnTo>
                    <a:pt x="1093739" y="2840635"/>
                  </a:lnTo>
                  <a:lnTo>
                    <a:pt x="1097222" y="2840100"/>
                  </a:lnTo>
                  <a:lnTo>
                    <a:pt x="1100706" y="2844794"/>
                  </a:lnTo>
                  <a:lnTo>
                    <a:pt x="1104189" y="2845732"/>
                  </a:lnTo>
                  <a:lnTo>
                    <a:pt x="1107672" y="2846661"/>
                  </a:lnTo>
                  <a:lnTo>
                    <a:pt x="1111155" y="2846887"/>
                  </a:lnTo>
                  <a:lnTo>
                    <a:pt x="1114639" y="2846957"/>
                  </a:lnTo>
                  <a:lnTo>
                    <a:pt x="1118122" y="2847027"/>
                  </a:lnTo>
                  <a:lnTo>
                    <a:pt x="1121605" y="2847096"/>
                  </a:lnTo>
                  <a:lnTo>
                    <a:pt x="1125088" y="2847165"/>
                  </a:lnTo>
                  <a:lnTo>
                    <a:pt x="1128572" y="2847233"/>
                  </a:lnTo>
                  <a:lnTo>
                    <a:pt x="1132055" y="2847301"/>
                  </a:lnTo>
                  <a:lnTo>
                    <a:pt x="1135538" y="2847368"/>
                  </a:lnTo>
                  <a:lnTo>
                    <a:pt x="1139021" y="2848517"/>
                  </a:lnTo>
                  <a:lnTo>
                    <a:pt x="1142505" y="2852203"/>
                  </a:lnTo>
                  <a:lnTo>
                    <a:pt x="1145988" y="2855823"/>
                  </a:lnTo>
                  <a:lnTo>
                    <a:pt x="1149471" y="2857426"/>
                  </a:lnTo>
                  <a:lnTo>
                    <a:pt x="1152954" y="2856666"/>
                  </a:lnTo>
                  <a:lnTo>
                    <a:pt x="1156437" y="2855910"/>
                  </a:lnTo>
                  <a:lnTo>
                    <a:pt x="1159921" y="2855156"/>
                  </a:lnTo>
                  <a:lnTo>
                    <a:pt x="1163404" y="2854405"/>
                  </a:lnTo>
                  <a:lnTo>
                    <a:pt x="1166887" y="2853657"/>
                  </a:lnTo>
                  <a:lnTo>
                    <a:pt x="1170370" y="2852911"/>
                  </a:lnTo>
                  <a:lnTo>
                    <a:pt x="1173854" y="2852168"/>
                  </a:lnTo>
                  <a:lnTo>
                    <a:pt x="1177337" y="2851427"/>
                  </a:lnTo>
                  <a:lnTo>
                    <a:pt x="1180820" y="2852788"/>
                  </a:lnTo>
                  <a:lnTo>
                    <a:pt x="1184303" y="2854286"/>
                  </a:lnTo>
                  <a:lnTo>
                    <a:pt x="1187787" y="2855769"/>
                  </a:lnTo>
                  <a:lnTo>
                    <a:pt x="1191270" y="2857235"/>
                  </a:lnTo>
                  <a:lnTo>
                    <a:pt x="1194753" y="2858687"/>
                  </a:lnTo>
                  <a:lnTo>
                    <a:pt x="1198236" y="2859880"/>
                  </a:lnTo>
                  <a:lnTo>
                    <a:pt x="1201720" y="2860337"/>
                  </a:lnTo>
                  <a:lnTo>
                    <a:pt x="1205203" y="2860790"/>
                  </a:lnTo>
                  <a:lnTo>
                    <a:pt x="1208686" y="2862792"/>
                  </a:lnTo>
                  <a:lnTo>
                    <a:pt x="1212169" y="2862597"/>
                  </a:lnTo>
                  <a:lnTo>
                    <a:pt x="1215653" y="2862403"/>
                  </a:lnTo>
                  <a:lnTo>
                    <a:pt x="1219136" y="2862210"/>
                  </a:lnTo>
                  <a:lnTo>
                    <a:pt x="1222619" y="2862018"/>
                  </a:lnTo>
                  <a:lnTo>
                    <a:pt x="1226102" y="2861827"/>
                  </a:lnTo>
                  <a:lnTo>
                    <a:pt x="1229586" y="2867887"/>
                  </a:lnTo>
                  <a:lnTo>
                    <a:pt x="1233069" y="2871350"/>
                  </a:lnTo>
                  <a:lnTo>
                    <a:pt x="1236552" y="2874754"/>
                  </a:lnTo>
                  <a:lnTo>
                    <a:pt x="1240035" y="2889528"/>
                  </a:lnTo>
                  <a:lnTo>
                    <a:pt x="1243519" y="2889849"/>
                  </a:lnTo>
                  <a:lnTo>
                    <a:pt x="1247002" y="2890168"/>
                  </a:lnTo>
                  <a:lnTo>
                    <a:pt x="1250485" y="2890484"/>
                  </a:lnTo>
                  <a:lnTo>
                    <a:pt x="1253968" y="2890799"/>
                  </a:lnTo>
                  <a:lnTo>
                    <a:pt x="1257452" y="2890912"/>
                  </a:lnTo>
                  <a:lnTo>
                    <a:pt x="1260935" y="2890249"/>
                  </a:lnTo>
                  <a:lnTo>
                    <a:pt x="1264418" y="2889588"/>
                  </a:lnTo>
                  <a:lnTo>
                    <a:pt x="1267901" y="2888929"/>
                  </a:lnTo>
                  <a:lnTo>
                    <a:pt x="1271385" y="2888272"/>
                  </a:lnTo>
                  <a:lnTo>
                    <a:pt x="1274868" y="2887618"/>
                  </a:lnTo>
                  <a:lnTo>
                    <a:pt x="1278351" y="2886966"/>
                  </a:lnTo>
                  <a:lnTo>
                    <a:pt x="1281834" y="2886315"/>
                  </a:lnTo>
                  <a:lnTo>
                    <a:pt x="1285318" y="2885667"/>
                  </a:lnTo>
                  <a:lnTo>
                    <a:pt x="1288801" y="2885021"/>
                  </a:lnTo>
                  <a:lnTo>
                    <a:pt x="1292284" y="2884377"/>
                  </a:lnTo>
                  <a:lnTo>
                    <a:pt x="1295767" y="2883736"/>
                  </a:lnTo>
                  <a:lnTo>
                    <a:pt x="1299251" y="2883368"/>
                  </a:lnTo>
                  <a:lnTo>
                    <a:pt x="1302734" y="2883053"/>
                  </a:lnTo>
                  <a:lnTo>
                    <a:pt x="1306217" y="2882739"/>
                  </a:lnTo>
                  <a:lnTo>
                    <a:pt x="1309700" y="2882427"/>
                  </a:lnTo>
                  <a:lnTo>
                    <a:pt x="1313184" y="2882116"/>
                  </a:lnTo>
                  <a:lnTo>
                    <a:pt x="1316667" y="2881806"/>
                  </a:lnTo>
                  <a:lnTo>
                    <a:pt x="1320150" y="2881498"/>
                  </a:lnTo>
                  <a:lnTo>
                    <a:pt x="1323633" y="2881190"/>
                  </a:lnTo>
                  <a:lnTo>
                    <a:pt x="1327117" y="2881609"/>
                  </a:lnTo>
                  <a:lnTo>
                    <a:pt x="1330600" y="2883564"/>
                  </a:lnTo>
                  <a:lnTo>
                    <a:pt x="1334083" y="2885496"/>
                  </a:lnTo>
                  <a:lnTo>
                    <a:pt x="1337566" y="2894110"/>
                  </a:lnTo>
                  <a:lnTo>
                    <a:pt x="1341050" y="2894392"/>
                  </a:lnTo>
                  <a:lnTo>
                    <a:pt x="1344533" y="2894671"/>
                  </a:lnTo>
                  <a:lnTo>
                    <a:pt x="1348016" y="2913709"/>
                  </a:lnTo>
                  <a:lnTo>
                    <a:pt x="1351499" y="2915595"/>
                  </a:lnTo>
                  <a:lnTo>
                    <a:pt x="1354983" y="2917459"/>
                  </a:lnTo>
                  <a:lnTo>
                    <a:pt x="1358466" y="2917621"/>
                  </a:lnTo>
                  <a:lnTo>
                    <a:pt x="1361949" y="2917348"/>
                  </a:lnTo>
                  <a:lnTo>
                    <a:pt x="1365432" y="2917077"/>
                  </a:lnTo>
                  <a:lnTo>
                    <a:pt x="1368916" y="2916807"/>
                  </a:lnTo>
                  <a:lnTo>
                    <a:pt x="1372399" y="2916538"/>
                  </a:lnTo>
                  <a:lnTo>
                    <a:pt x="1375882" y="2916271"/>
                  </a:lnTo>
                  <a:lnTo>
                    <a:pt x="1379365" y="2916004"/>
                  </a:lnTo>
                  <a:lnTo>
                    <a:pt x="1382849" y="2915739"/>
                  </a:lnTo>
                  <a:lnTo>
                    <a:pt x="1386332" y="2915538"/>
                  </a:lnTo>
                  <a:lnTo>
                    <a:pt x="1389815" y="2915506"/>
                  </a:lnTo>
                  <a:lnTo>
                    <a:pt x="1393298" y="2915475"/>
                  </a:lnTo>
                  <a:lnTo>
                    <a:pt x="1396782" y="2915444"/>
                  </a:lnTo>
                  <a:lnTo>
                    <a:pt x="1400265" y="2915413"/>
                  </a:lnTo>
                  <a:lnTo>
                    <a:pt x="1403748" y="2915382"/>
                  </a:lnTo>
                  <a:lnTo>
                    <a:pt x="1407231" y="2915757"/>
                  </a:lnTo>
                  <a:lnTo>
                    <a:pt x="1410715" y="2916410"/>
                  </a:lnTo>
                  <a:lnTo>
                    <a:pt x="1414198" y="2917058"/>
                  </a:lnTo>
                  <a:lnTo>
                    <a:pt x="1417681" y="2917193"/>
                  </a:lnTo>
                  <a:lnTo>
                    <a:pt x="1421164" y="2917158"/>
                  </a:lnTo>
                  <a:lnTo>
                    <a:pt x="1424648" y="2917124"/>
                  </a:lnTo>
                  <a:lnTo>
                    <a:pt x="1428131" y="2917089"/>
                  </a:lnTo>
                  <a:lnTo>
                    <a:pt x="1431614" y="2917055"/>
                  </a:lnTo>
                  <a:lnTo>
                    <a:pt x="1435097" y="2917021"/>
                  </a:lnTo>
                  <a:lnTo>
                    <a:pt x="1438580" y="2916987"/>
                  </a:lnTo>
                  <a:lnTo>
                    <a:pt x="1442064" y="2916954"/>
                  </a:lnTo>
                  <a:lnTo>
                    <a:pt x="1445547" y="2917625"/>
                  </a:lnTo>
                  <a:lnTo>
                    <a:pt x="1449030" y="2920665"/>
                  </a:lnTo>
                  <a:lnTo>
                    <a:pt x="1452513" y="2923658"/>
                  </a:lnTo>
                  <a:lnTo>
                    <a:pt x="1455997" y="2930388"/>
                  </a:lnTo>
                  <a:lnTo>
                    <a:pt x="1459480" y="2930639"/>
                  </a:lnTo>
                  <a:lnTo>
                    <a:pt x="1462963" y="2930889"/>
                  </a:lnTo>
                  <a:lnTo>
                    <a:pt x="1466446" y="2931137"/>
                  </a:lnTo>
                  <a:lnTo>
                    <a:pt x="1469930" y="2931384"/>
                  </a:lnTo>
                  <a:lnTo>
                    <a:pt x="1473413" y="2931629"/>
                  </a:lnTo>
                  <a:lnTo>
                    <a:pt x="1476896" y="2931438"/>
                  </a:lnTo>
                  <a:lnTo>
                    <a:pt x="1480379" y="2931065"/>
                  </a:lnTo>
                  <a:lnTo>
                    <a:pt x="1483863" y="2930693"/>
                  </a:lnTo>
                  <a:lnTo>
                    <a:pt x="1487346" y="2930323"/>
                  </a:lnTo>
                  <a:lnTo>
                    <a:pt x="1490829" y="2929953"/>
                  </a:lnTo>
                  <a:lnTo>
                    <a:pt x="1494312" y="2929589"/>
                  </a:lnTo>
                  <a:lnTo>
                    <a:pt x="1497796" y="2929393"/>
                  </a:lnTo>
                  <a:lnTo>
                    <a:pt x="1501279" y="2929198"/>
                  </a:lnTo>
                  <a:lnTo>
                    <a:pt x="1504762" y="2929003"/>
                  </a:lnTo>
                  <a:lnTo>
                    <a:pt x="1508245" y="2928809"/>
                  </a:lnTo>
                  <a:lnTo>
                    <a:pt x="1511729" y="2928616"/>
                  </a:lnTo>
                  <a:lnTo>
                    <a:pt x="1515212" y="2928424"/>
                  </a:lnTo>
                  <a:lnTo>
                    <a:pt x="1518695" y="2928232"/>
                  </a:lnTo>
                  <a:lnTo>
                    <a:pt x="1522178" y="2928041"/>
                  </a:lnTo>
                  <a:lnTo>
                    <a:pt x="1525662" y="2933998"/>
                  </a:lnTo>
                  <a:lnTo>
                    <a:pt x="1529145" y="2934719"/>
                  </a:lnTo>
                  <a:lnTo>
                    <a:pt x="1532628" y="2935434"/>
                  </a:lnTo>
                  <a:lnTo>
                    <a:pt x="1536111" y="2943492"/>
                  </a:lnTo>
                  <a:lnTo>
                    <a:pt x="1539595" y="2942901"/>
                  </a:lnTo>
                  <a:lnTo>
                    <a:pt x="1543078" y="2942312"/>
                  </a:lnTo>
                  <a:lnTo>
                    <a:pt x="1546561" y="2941723"/>
                  </a:lnTo>
                  <a:lnTo>
                    <a:pt x="1550044" y="2941136"/>
                  </a:lnTo>
                  <a:lnTo>
                    <a:pt x="1553528" y="2940551"/>
                  </a:lnTo>
                  <a:lnTo>
                    <a:pt x="1557011" y="2939967"/>
                  </a:lnTo>
                  <a:lnTo>
                    <a:pt x="1560494" y="2939384"/>
                  </a:lnTo>
                  <a:lnTo>
                    <a:pt x="1563977" y="2939104"/>
                  </a:lnTo>
                  <a:lnTo>
                    <a:pt x="1567461" y="2940723"/>
                  </a:lnTo>
                  <a:lnTo>
                    <a:pt x="1570944" y="2942326"/>
                  </a:lnTo>
                  <a:lnTo>
                    <a:pt x="1574427" y="2943748"/>
                  </a:lnTo>
                  <a:lnTo>
                    <a:pt x="1577910" y="2944769"/>
                  </a:lnTo>
                  <a:lnTo>
                    <a:pt x="1581394" y="2945781"/>
                  </a:lnTo>
                  <a:lnTo>
                    <a:pt x="1584877" y="2946152"/>
                  </a:lnTo>
                  <a:lnTo>
                    <a:pt x="1588360" y="2945760"/>
                  </a:lnTo>
                  <a:lnTo>
                    <a:pt x="1591843" y="2945371"/>
                  </a:lnTo>
                  <a:lnTo>
                    <a:pt x="1595327" y="2944982"/>
                  </a:lnTo>
                  <a:lnTo>
                    <a:pt x="1598810" y="2944594"/>
                  </a:lnTo>
                  <a:lnTo>
                    <a:pt x="1602293" y="2944207"/>
                  </a:lnTo>
                  <a:lnTo>
                    <a:pt x="1605776" y="2943822"/>
                  </a:lnTo>
                  <a:lnTo>
                    <a:pt x="1609260" y="2943438"/>
                  </a:lnTo>
                  <a:lnTo>
                    <a:pt x="1612743" y="2943054"/>
                  </a:lnTo>
                  <a:lnTo>
                    <a:pt x="1616226" y="2942700"/>
                  </a:lnTo>
                  <a:lnTo>
                    <a:pt x="1619709" y="2942349"/>
                  </a:lnTo>
                  <a:lnTo>
                    <a:pt x="1623193" y="2942000"/>
                  </a:lnTo>
                  <a:lnTo>
                    <a:pt x="1626676" y="2941651"/>
                  </a:lnTo>
                  <a:lnTo>
                    <a:pt x="1630159" y="2941303"/>
                  </a:lnTo>
                  <a:lnTo>
                    <a:pt x="1633642" y="2946221"/>
                  </a:lnTo>
                  <a:lnTo>
                    <a:pt x="1637126" y="2946664"/>
                  </a:lnTo>
                  <a:lnTo>
                    <a:pt x="1640609" y="2947104"/>
                  </a:lnTo>
                  <a:lnTo>
                    <a:pt x="1644092" y="2947541"/>
                  </a:lnTo>
                  <a:lnTo>
                    <a:pt x="1647575" y="2947976"/>
                  </a:lnTo>
                  <a:lnTo>
                    <a:pt x="1651059" y="2948408"/>
                  </a:lnTo>
                  <a:lnTo>
                    <a:pt x="1654542" y="2948788"/>
                  </a:lnTo>
                  <a:lnTo>
                    <a:pt x="1658025" y="2949130"/>
                  </a:lnTo>
                  <a:lnTo>
                    <a:pt x="1661508" y="2949469"/>
                  </a:lnTo>
                  <a:lnTo>
                    <a:pt x="1664992" y="2949807"/>
                  </a:lnTo>
                  <a:lnTo>
                    <a:pt x="1668475" y="2950143"/>
                  </a:lnTo>
                  <a:lnTo>
                    <a:pt x="1671958" y="2950477"/>
                  </a:lnTo>
                  <a:lnTo>
                    <a:pt x="1675441" y="2950884"/>
                  </a:lnTo>
                  <a:lnTo>
                    <a:pt x="1678925" y="2951298"/>
                  </a:lnTo>
                  <a:lnTo>
                    <a:pt x="1682408" y="2951677"/>
                  </a:lnTo>
                  <a:lnTo>
                    <a:pt x="1685891" y="2951361"/>
                  </a:lnTo>
                  <a:lnTo>
                    <a:pt x="1689374" y="2951046"/>
                  </a:lnTo>
                  <a:lnTo>
                    <a:pt x="1692858" y="2950731"/>
                  </a:lnTo>
                  <a:lnTo>
                    <a:pt x="1696341" y="2950418"/>
                  </a:lnTo>
                  <a:lnTo>
                    <a:pt x="1699824" y="2950105"/>
                  </a:lnTo>
                  <a:lnTo>
                    <a:pt x="1703307" y="2949793"/>
                  </a:lnTo>
                  <a:lnTo>
                    <a:pt x="1706791" y="2949483"/>
                  </a:lnTo>
                  <a:lnTo>
                    <a:pt x="1710274" y="2949173"/>
                  </a:lnTo>
                  <a:lnTo>
                    <a:pt x="1713757" y="2949154"/>
                  </a:lnTo>
                  <a:lnTo>
                    <a:pt x="1717240" y="2949399"/>
                  </a:lnTo>
                  <a:lnTo>
                    <a:pt x="1720723" y="2949644"/>
                  </a:lnTo>
                  <a:lnTo>
                    <a:pt x="1724207" y="2950111"/>
                  </a:lnTo>
                  <a:lnTo>
                    <a:pt x="1727690" y="2950681"/>
                  </a:lnTo>
                  <a:lnTo>
                    <a:pt x="1731173" y="2951247"/>
                  </a:lnTo>
                  <a:lnTo>
                    <a:pt x="1734656" y="2951536"/>
                  </a:lnTo>
                  <a:lnTo>
                    <a:pt x="1738140" y="2951772"/>
                  </a:lnTo>
                  <a:lnTo>
                    <a:pt x="1741623" y="2952006"/>
                  </a:lnTo>
                  <a:lnTo>
                    <a:pt x="1745106" y="2952239"/>
                  </a:lnTo>
                  <a:lnTo>
                    <a:pt x="1748589" y="2952471"/>
                  </a:lnTo>
                  <a:lnTo>
                    <a:pt x="1752073" y="2955313"/>
                  </a:lnTo>
                  <a:lnTo>
                    <a:pt x="1755556" y="2954821"/>
                  </a:lnTo>
                  <a:lnTo>
                    <a:pt x="1759039" y="2954329"/>
                  </a:lnTo>
                  <a:lnTo>
                    <a:pt x="1762522" y="2953839"/>
                  </a:lnTo>
                  <a:lnTo>
                    <a:pt x="1766006" y="2953350"/>
                  </a:lnTo>
                  <a:lnTo>
                    <a:pt x="1769489" y="2952862"/>
                  </a:lnTo>
                  <a:lnTo>
                    <a:pt x="1772972" y="2952867"/>
                  </a:lnTo>
                  <a:lnTo>
                    <a:pt x="1776455" y="2953410"/>
                  </a:lnTo>
                  <a:lnTo>
                    <a:pt x="1779939" y="2953950"/>
                  </a:lnTo>
                  <a:lnTo>
                    <a:pt x="1783422" y="2954087"/>
                  </a:lnTo>
                  <a:lnTo>
                    <a:pt x="1786905" y="2953996"/>
                  </a:lnTo>
                  <a:lnTo>
                    <a:pt x="1790388" y="2953905"/>
                  </a:lnTo>
                  <a:lnTo>
                    <a:pt x="1793872" y="2953814"/>
                  </a:lnTo>
                  <a:lnTo>
                    <a:pt x="1797355" y="2953724"/>
                  </a:lnTo>
                  <a:lnTo>
                    <a:pt x="1800838" y="2953634"/>
                  </a:lnTo>
                  <a:lnTo>
                    <a:pt x="1804321" y="2955172"/>
                  </a:lnTo>
                  <a:lnTo>
                    <a:pt x="1807805" y="2956772"/>
                  </a:lnTo>
                  <a:lnTo>
                    <a:pt x="1811288" y="2962693"/>
                  </a:lnTo>
                  <a:lnTo>
                    <a:pt x="1814771" y="2964673"/>
                  </a:lnTo>
                  <a:lnTo>
                    <a:pt x="1818254" y="2966630"/>
                  </a:lnTo>
                  <a:lnTo>
                    <a:pt x="1821738" y="2972582"/>
                  </a:lnTo>
                  <a:lnTo>
                    <a:pt x="1825221" y="2972679"/>
                  </a:lnTo>
                  <a:lnTo>
                    <a:pt x="1828704" y="2972775"/>
                  </a:lnTo>
                  <a:lnTo>
                    <a:pt x="1832187" y="2972872"/>
                  </a:lnTo>
                  <a:lnTo>
                    <a:pt x="1835671" y="2972967"/>
                  </a:lnTo>
                  <a:lnTo>
                    <a:pt x="1839154" y="2973063"/>
                  </a:lnTo>
                  <a:lnTo>
                    <a:pt x="1842637" y="2973283"/>
                  </a:lnTo>
                  <a:lnTo>
                    <a:pt x="1846120" y="2973588"/>
                  </a:lnTo>
                  <a:lnTo>
                    <a:pt x="1849604" y="2973892"/>
                  </a:lnTo>
                  <a:lnTo>
                    <a:pt x="1853087" y="2974195"/>
                  </a:lnTo>
                  <a:lnTo>
                    <a:pt x="1856570" y="2974496"/>
                  </a:lnTo>
                  <a:lnTo>
                    <a:pt x="1860053" y="2974795"/>
                  </a:lnTo>
                  <a:lnTo>
                    <a:pt x="1863537" y="2974715"/>
                  </a:lnTo>
                  <a:lnTo>
                    <a:pt x="1867020" y="2974597"/>
                  </a:lnTo>
                  <a:lnTo>
                    <a:pt x="1870503" y="2974480"/>
                  </a:lnTo>
                  <a:lnTo>
                    <a:pt x="1873986" y="2974363"/>
                  </a:lnTo>
                  <a:lnTo>
                    <a:pt x="1877470" y="2974246"/>
                  </a:lnTo>
                  <a:lnTo>
                    <a:pt x="1880953" y="2974318"/>
                  </a:lnTo>
                  <a:lnTo>
                    <a:pt x="1884436" y="2975026"/>
                  </a:lnTo>
                  <a:lnTo>
                    <a:pt x="1887919" y="2975729"/>
                  </a:lnTo>
                  <a:lnTo>
                    <a:pt x="1891403" y="2976270"/>
                  </a:lnTo>
                  <a:lnTo>
                    <a:pt x="1894886" y="2976558"/>
                  </a:lnTo>
                  <a:lnTo>
                    <a:pt x="1898369" y="2976846"/>
                  </a:lnTo>
                  <a:lnTo>
                    <a:pt x="1901852" y="2976782"/>
                  </a:lnTo>
                  <a:lnTo>
                    <a:pt x="1905336" y="2976428"/>
                  </a:lnTo>
                  <a:lnTo>
                    <a:pt x="1908819" y="2976075"/>
                  </a:lnTo>
                  <a:lnTo>
                    <a:pt x="1912302" y="2975723"/>
                  </a:lnTo>
                  <a:lnTo>
                    <a:pt x="1915785" y="2975371"/>
                  </a:lnTo>
                  <a:lnTo>
                    <a:pt x="1919269" y="2975021"/>
                  </a:lnTo>
                  <a:lnTo>
                    <a:pt x="1922752" y="2974671"/>
                  </a:lnTo>
                  <a:lnTo>
                    <a:pt x="1926235" y="2974321"/>
                  </a:lnTo>
                  <a:lnTo>
                    <a:pt x="1929718" y="2973973"/>
                  </a:lnTo>
                  <a:lnTo>
                    <a:pt x="1933202" y="2973625"/>
                  </a:lnTo>
                  <a:lnTo>
                    <a:pt x="1936685" y="2973278"/>
                  </a:lnTo>
                  <a:lnTo>
                    <a:pt x="1940168" y="2973146"/>
                  </a:lnTo>
                  <a:lnTo>
                    <a:pt x="1943651" y="2973970"/>
                  </a:lnTo>
                  <a:lnTo>
                    <a:pt x="1947135" y="2974790"/>
                  </a:lnTo>
                  <a:lnTo>
                    <a:pt x="1950618" y="2975311"/>
                  </a:lnTo>
                  <a:lnTo>
                    <a:pt x="1954101" y="2975263"/>
                  </a:lnTo>
                  <a:lnTo>
                    <a:pt x="1957584" y="2975216"/>
                  </a:lnTo>
                  <a:lnTo>
                    <a:pt x="1961068" y="2975169"/>
                  </a:lnTo>
                  <a:lnTo>
                    <a:pt x="1964551" y="2975123"/>
                  </a:lnTo>
                  <a:lnTo>
                    <a:pt x="1968034" y="2975076"/>
                  </a:lnTo>
                  <a:lnTo>
                    <a:pt x="1971517" y="2975332"/>
                  </a:lnTo>
                  <a:lnTo>
                    <a:pt x="1975001" y="2975742"/>
                  </a:lnTo>
                  <a:lnTo>
                    <a:pt x="1978484" y="2976150"/>
                  </a:lnTo>
                  <a:lnTo>
                    <a:pt x="1981967" y="2976556"/>
                  </a:lnTo>
                  <a:lnTo>
                    <a:pt x="1985450" y="2976959"/>
                  </a:lnTo>
                  <a:lnTo>
                    <a:pt x="1988934" y="2977361"/>
                  </a:lnTo>
                  <a:lnTo>
                    <a:pt x="1992417" y="2977886"/>
                  </a:lnTo>
                  <a:lnTo>
                    <a:pt x="1995900" y="2978411"/>
                  </a:lnTo>
                  <a:lnTo>
                    <a:pt x="1999383" y="2978968"/>
                  </a:lnTo>
                  <a:lnTo>
                    <a:pt x="2002867" y="2979740"/>
                  </a:lnTo>
                  <a:lnTo>
                    <a:pt x="2006350" y="2980508"/>
                  </a:lnTo>
                  <a:lnTo>
                    <a:pt x="2009833" y="2990041"/>
                  </a:lnTo>
                  <a:lnTo>
                    <a:pt x="2013316" y="2989671"/>
                  </a:lnTo>
                  <a:lnTo>
                    <a:pt x="2016799" y="2989301"/>
                  </a:lnTo>
                  <a:lnTo>
                    <a:pt x="2020283" y="2988933"/>
                  </a:lnTo>
                  <a:lnTo>
                    <a:pt x="2023766" y="2988564"/>
                  </a:lnTo>
                  <a:lnTo>
                    <a:pt x="2027249" y="2988197"/>
                  </a:lnTo>
                  <a:lnTo>
                    <a:pt x="2030732" y="2987830"/>
                  </a:lnTo>
                  <a:lnTo>
                    <a:pt x="2034216" y="2987464"/>
                  </a:lnTo>
                  <a:lnTo>
                    <a:pt x="2037699" y="2987099"/>
                  </a:lnTo>
                  <a:lnTo>
                    <a:pt x="2041182" y="2987945"/>
                  </a:lnTo>
                  <a:lnTo>
                    <a:pt x="2044665" y="2989138"/>
                  </a:lnTo>
                  <a:lnTo>
                    <a:pt x="2048149" y="2990321"/>
                  </a:lnTo>
                  <a:lnTo>
                    <a:pt x="2051632" y="2990063"/>
                  </a:lnTo>
                  <a:lnTo>
                    <a:pt x="2055115" y="2989700"/>
                  </a:lnTo>
                  <a:lnTo>
                    <a:pt x="2058598" y="2989338"/>
                  </a:lnTo>
                  <a:lnTo>
                    <a:pt x="2062082" y="2988977"/>
                  </a:lnTo>
                  <a:lnTo>
                    <a:pt x="2065565" y="2988616"/>
                  </a:lnTo>
                  <a:lnTo>
                    <a:pt x="2069048" y="2988256"/>
                  </a:lnTo>
                  <a:lnTo>
                    <a:pt x="2072531" y="2987897"/>
                  </a:lnTo>
                  <a:lnTo>
                    <a:pt x="2076015" y="2987538"/>
                  </a:lnTo>
                  <a:lnTo>
                    <a:pt x="2079498" y="2987180"/>
                  </a:lnTo>
                  <a:lnTo>
                    <a:pt x="2082981" y="2986823"/>
                  </a:lnTo>
                  <a:lnTo>
                    <a:pt x="2086464" y="2986466"/>
                  </a:lnTo>
                  <a:lnTo>
                    <a:pt x="2089948" y="2991625"/>
                  </a:lnTo>
                  <a:lnTo>
                    <a:pt x="2093431" y="2993341"/>
                  </a:lnTo>
                  <a:lnTo>
                    <a:pt x="2096914" y="2995040"/>
                  </a:lnTo>
                  <a:lnTo>
                    <a:pt x="2100397" y="3005237"/>
                  </a:lnTo>
                  <a:lnTo>
                    <a:pt x="2103881" y="3005170"/>
                  </a:lnTo>
                  <a:lnTo>
                    <a:pt x="2107364" y="3005103"/>
                  </a:lnTo>
                  <a:lnTo>
                    <a:pt x="2110847" y="3005036"/>
                  </a:lnTo>
                  <a:lnTo>
                    <a:pt x="2114330" y="3004969"/>
                  </a:lnTo>
                  <a:lnTo>
                    <a:pt x="2117814" y="3004902"/>
                  </a:lnTo>
                  <a:lnTo>
                    <a:pt x="2121297" y="3004836"/>
                  </a:lnTo>
                  <a:lnTo>
                    <a:pt x="2124780" y="3004770"/>
                  </a:lnTo>
                  <a:lnTo>
                    <a:pt x="2128263" y="3004640"/>
                  </a:lnTo>
                  <a:lnTo>
                    <a:pt x="2131747" y="3004260"/>
                  </a:lnTo>
                  <a:lnTo>
                    <a:pt x="2135230" y="3003882"/>
                  </a:lnTo>
                  <a:lnTo>
                    <a:pt x="2138713" y="3003503"/>
                  </a:lnTo>
                  <a:lnTo>
                    <a:pt x="2142196" y="3003126"/>
                  </a:lnTo>
                  <a:lnTo>
                    <a:pt x="2145680" y="3002749"/>
                  </a:lnTo>
                  <a:lnTo>
                    <a:pt x="2149163" y="3002373"/>
                  </a:lnTo>
                  <a:lnTo>
                    <a:pt x="2152646" y="3001997"/>
                  </a:lnTo>
                  <a:lnTo>
                    <a:pt x="2156129" y="3001622"/>
                  </a:lnTo>
                  <a:lnTo>
                    <a:pt x="2159613" y="3001248"/>
                  </a:lnTo>
                  <a:lnTo>
                    <a:pt x="2163096" y="3000874"/>
                  </a:lnTo>
                  <a:lnTo>
                    <a:pt x="2166579" y="3000501"/>
                  </a:lnTo>
                  <a:lnTo>
                    <a:pt x="2170062" y="3000287"/>
                  </a:lnTo>
                  <a:lnTo>
                    <a:pt x="2173546" y="3000103"/>
                  </a:lnTo>
                  <a:lnTo>
                    <a:pt x="2177029" y="2999920"/>
                  </a:lnTo>
                  <a:lnTo>
                    <a:pt x="2180512" y="2999737"/>
                  </a:lnTo>
                  <a:lnTo>
                    <a:pt x="2183995" y="2999554"/>
                  </a:lnTo>
                  <a:lnTo>
                    <a:pt x="2187479" y="2999389"/>
                  </a:lnTo>
                  <a:lnTo>
                    <a:pt x="2190962" y="2999315"/>
                  </a:lnTo>
                  <a:lnTo>
                    <a:pt x="2194445" y="2999240"/>
                  </a:lnTo>
                  <a:lnTo>
                    <a:pt x="2197928" y="2999166"/>
                  </a:lnTo>
                  <a:lnTo>
                    <a:pt x="2201412" y="2999092"/>
                  </a:lnTo>
                  <a:lnTo>
                    <a:pt x="2204895" y="2999018"/>
                  </a:lnTo>
                  <a:lnTo>
                    <a:pt x="2208378" y="2998987"/>
                  </a:lnTo>
                  <a:lnTo>
                    <a:pt x="2211861" y="2999002"/>
                  </a:lnTo>
                  <a:lnTo>
                    <a:pt x="2215345" y="2999016"/>
                  </a:lnTo>
                  <a:lnTo>
                    <a:pt x="2218828" y="2999031"/>
                  </a:lnTo>
                  <a:lnTo>
                    <a:pt x="2222311" y="2999046"/>
                  </a:lnTo>
                  <a:lnTo>
                    <a:pt x="2225794" y="2999061"/>
                  </a:lnTo>
                  <a:lnTo>
                    <a:pt x="2229278" y="2999075"/>
                  </a:lnTo>
                  <a:lnTo>
                    <a:pt x="2232761" y="2999090"/>
                  </a:lnTo>
                  <a:lnTo>
                    <a:pt x="2236244" y="2999104"/>
                  </a:lnTo>
                  <a:lnTo>
                    <a:pt x="2239727" y="2999036"/>
                  </a:lnTo>
                  <a:lnTo>
                    <a:pt x="2243211" y="2998963"/>
                  </a:lnTo>
                  <a:lnTo>
                    <a:pt x="2246694" y="2998891"/>
                  </a:lnTo>
                  <a:lnTo>
                    <a:pt x="2250177" y="2998819"/>
                  </a:lnTo>
                  <a:lnTo>
                    <a:pt x="2253660" y="2998747"/>
                  </a:lnTo>
                  <a:lnTo>
                    <a:pt x="2257144" y="2998675"/>
                  </a:lnTo>
                  <a:lnTo>
                    <a:pt x="2260627" y="2998604"/>
                  </a:lnTo>
                  <a:lnTo>
                    <a:pt x="2264110" y="2998532"/>
                  </a:lnTo>
                  <a:lnTo>
                    <a:pt x="2267593" y="2998461"/>
                  </a:lnTo>
                  <a:lnTo>
                    <a:pt x="2271077" y="2998390"/>
                  </a:lnTo>
                  <a:lnTo>
                    <a:pt x="2274560" y="2998320"/>
                  </a:lnTo>
                  <a:lnTo>
                    <a:pt x="2278043" y="2998025"/>
                  </a:lnTo>
                  <a:lnTo>
                    <a:pt x="2281526" y="2997576"/>
                  </a:lnTo>
                  <a:lnTo>
                    <a:pt x="2285010" y="2997128"/>
                  </a:lnTo>
                  <a:lnTo>
                    <a:pt x="2288493" y="2996680"/>
                  </a:lnTo>
                  <a:lnTo>
                    <a:pt x="2291976" y="2996233"/>
                  </a:lnTo>
                  <a:lnTo>
                    <a:pt x="2295459" y="2995787"/>
                  </a:lnTo>
                  <a:lnTo>
                    <a:pt x="2298942" y="2995340"/>
                  </a:lnTo>
                  <a:lnTo>
                    <a:pt x="2302426" y="2994895"/>
                  </a:lnTo>
                  <a:lnTo>
                    <a:pt x="2305909" y="2994450"/>
                  </a:lnTo>
                  <a:lnTo>
                    <a:pt x="2309392" y="2994005"/>
                  </a:lnTo>
                  <a:lnTo>
                    <a:pt x="2312875" y="2993561"/>
                  </a:lnTo>
                  <a:lnTo>
                    <a:pt x="2316359" y="2993118"/>
                  </a:lnTo>
                  <a:lnTo>
                    <a:pt x="2319842" y="2992675"/>
                  </a:lnTo>
                  <a:lnTo>
                    <a:pt x="2323325" y="2992232"/>
                  </a:lnTo>
                  <a:lnTo>
                    <a:pt x="2326808" y="2991791"/>
                  </a:lnTo>
                  <a:lnTo>
                    <a:pt x="2330292" y="2991349"/>
                  </a:lnTo>
                  <a:lnTo>
                    <a:pt x="2333775" y="2990908"/>
                  </a:lnTo>
                  <a:lnTo>
                    <a:pt x="2337258" y="2990931"/>
                  </a:lnTo>
                  <a:lnTo>
                    <a:pt x="2340741" y="2991337"/>
                  </a:lnTo>
                  <a:lnTo>
                    <a:pt x="2344225" y="2991741"/>
                  </a:lnTo>
                  <a:lnTo>
                    <a:pt x="2347708" y="2992143"/>
                  </a:lnTo>
                  <a:lnTo>
                    <a:pt x="2351191" y="2992544"/>
                  </a:lnTo>
                  <a:lnTo>
                    <a:pt x="2354674" y="2992942"/>
                  </a:lnTo>
                  <a:lnTo>
                    <a:pt x="2358158" y="2992782"/>
                  </a:lnTo>
                  <a:lnTo>
                    <a:pt x="2361641" y="2992534"/>
                  </a:lnTo>
                  <a:lnTo>
                    <a:pt x="2365124" y="2992286"/>
                  </a:lnTo>
                  <a:lnTo>
                    <a:pt x="2368607" y="2992039"/>
                  </a:lnTo>
                  <a:lnTo>
                    <a:pt x="2372091" y="2991792"/>
                  </a:lnTo>
                  <a:lnTo>
                    <a:pt x="2375574" y="2991546"/>
                  </a:lnTo>
                  <a:lnTo>
                    <a:pt x="2379057" y="2991300"/>
                  </a:lnTo>
                  <a:lnTo>
                    <a:pt x="2382540" y="2991055"/>
                  </a:lnTo>
                  <a:lnTo>
                    <a:pt x="2386024" y="2991271"/>
                  </a:lnTo>
                  <a:lnTo>
                    <a:pt x="2389507" y="2992375"/>
                  </a:lnTo>
                  <a:lnTo>
                    <a:pt x="2392990" y="2993470"/>
                  </a:lnTo>
                  <a:lnTo>
                    <a:pt x="2396473" y="2994308"/>
                  </a:lnTo>
                  <a:lnTo>
                    <a:pt x="2399957" y="2994893"/>
                  </a:lnTo>
                  <a:lnTo>
                    <a:pt x="2403440" y="2995475"/>
                  </a:lnTo>
                  <a:lnTo>
                    <a:pt x="2406923" y="2995988"/>
                  </a:lnTo>
                  <a:lnTo>
                    <a:pt x="2410406" y="2996465"/>
                  </a:lnTo>
                  <a:lnTo>
                    <a:pt x="2413890" y="2996941"/>
                  </a:lnTo>
                  <a:lnTo>
                    <a:pt x="2417373" y="2997054"/>
                  </a:lnTo>
                  <a:lnTo>
                    <a:pt x="2420856" y="2997086"/>
                  </a:lnTo>
                  <a:lnTo>
                    <a:pt x="2424339" y="2997119"/>
                  </a:lnTo>
                  <a:lnTo>
                    <a:pt x="2427823" y="2997152"/>
                  </a:lnTo>
                  <a:lnTo>
                    <a:pt x="2431306" y="2997184"/>
                  </a:lnTo>
                  <a:lnTo>
                    <a:pt x="2434789" y="2999938"/>
                  </a:lnTo>
                  <a:lnTo>
                    <a:pt x="2438272" y="2999822"/>
                  </a:lnTo>
                  <a:lnTo>
                    <a:pt x="2441756" y="2999706"/>
                  </a:lnTo>
                  <a:lnTo>
                    <a:pt x="2445239" y="2999591"/>
                  </a:lnTo>
                  <a:lnTo>
                    <a:pt x="2448722" y="2999476"/>
                  </a:lnTo>
                  <a:lnTo>
                    <a:pt x="2452205" y="2999362"/>
                  </a:lnTo>
                  <a:lnTo>
                    <a:pt x="2455689" y="2999277"/>
                  </a:lnTo>
                  <a:lnTo>
                    <a:pt x="2459172" y="2999226"/>
                  </a:lnTo>
                  <a:lnTo>
                    <a:pt x="2462655" y="2999176"/>
                  </a:lnTo>
                  <a:lnTo>
                    <a:pt x="2466138" y="2999125"/>
                  </a:lnTo>
                  <a:lnTo>
                    <a:pt x="2469622" y="2999075"/>
                  </a:lnTo>
                  <a:lnTo>
                    <a:pt x="2473105" y="2999025"/>
                  </a:lnTo>
                  <a:lnTo>
                    <a:pt x="2476588" y="2998975"/>
                  </a:lnTo>
                  <a:lnTo>
                    <a:pt x="2480071" y="2998926"/>
                  </a:lnTo>
                  <a:lnTo>
                    <a:pt x="2483555" y="2998876"/>
                  </a:lnTo>
                  <a:lnTo>
                    <a:pt x="2487038" y="2998856"/>
                  </a:lnTo>
                  <a:lnTo>
                    <a:pt x="2490521" y="2998838"/>
                  </a:lnTo>
                  <a:lnTo>
                    <a:pt x="2494004" y="2998820"/>
                  </a:lnTo>
                  <a:lnTo>
                    <a:pt x="2497488" y="2998802"/>
                  </a:lnTo>
                  <a:lnTo>
                    <a:pt x="2500971" y="2998784"/>
                  </a:lnTo>
                  <a:lnTo>
                    <a:pt x="2504454" y="2998766"/>
                  </a:lnTo>
                  <a:lnTo>
                    <a:pt x="2507937" y="2998748"/>
                  </a:lnTo>
                  <a:lnTo>
                    <a:pt x="2511421" y="2998731"/>
                  </a:lnTo>
                  <a:lnTo>
                    <a:pt x="2514904" y="3004037"/>
                  </a:lnTo>
                  <a:lnTo>
                    <a:pt x="2518387" y="3004831"/>
                  </a:lnTo>
                  <a:lnTo>
                    <a:pt x="2521870" y="3005621"/>
                  </a:lnTo>
                  <a:lnTo>
                    <a:pt x="2525354" y="3006509"/>
                  </a:lnTo>
                  <a:lnTo>
                    <a:pt x="2528837" y="3007468"/>
                  </a:lnTo>
                  <a:lnTo>
                    <a:pt x="2532320" y="3008421"/>
                  </a:lnTo>
                  <a:lnTo>
                    <a:pt x="2535803" y="3008480"/>
                  </a:lnTo>
                  <a:lnTo>
                    <a:pt x="2539287" y="3008206"/>
                  </a:lnTo>
                  <a:lnTo>
                    <a:pt x="2542770" y="3007932"/>
                  </a:lnTo>
                  <a:lnTo>
                    <a:pt x="2546253" y="3007659"/>
                  </a:lnTo>
                  <a:lnTo>
                    <a:pt x="2549736" y="3007386"/>
                  </a:lnTo>
                  <a:lnTo>
                    <a:pt x="2553220" y="3007113"/>
                  </a:lnTo>
                  <a:lnTo>
                    <a:pt x="2556703" y="3006841"/>
                  </a:lnTo>
                  <a:lnTo>
                    <a:pt x="2560186" y="3006570"/>
                  </a:lnTo>
                  <a:lnTo>
                    <a:pt x="2563669" y="3006299"/>
                  </a:lnTo>
                  <a:lnTo>
                    <a:pt x="2567153" y="3006028"/>
                  </a:lnTo>
                  <a:lnTo>
                    <a:pt x="2570636" y="3005758"/>
                  </a:lnTo>
                  <a:lnTo>
                    <a:pt x="2574119" y="3012509"/>
                  </a:lnTo>
                  <a:lnTo>
                    <a:pt x="2577602" y="3012432"/>
                  </a:lnTo>
                  <a:lnTo>
                    <a:pt x="2581085" y="3012355"/>
                  </a:lnTo>
                  <a:lnTo>
                    <a:pt x="2584569" y="3012278"/>
                  </a:lnTo>
                  <a:lnTo>
                    <a:pt x="2588052" y="3012201"/>
                  </a:lnTo>
                  <a:lnTo>
                    <a:pt x="2591535" y="3012124"/>
                  </a:lnTo>
                  <a:lnTo>
                    <a:pt x="2595018" y="3017259"/>
                  </a:lnTo>
                  <a:lnTo>
                    <a:pt x="2598502" y="3017762"/>
                  </a:lnTo>
                  <a:lnTo>
                    <a:pt x="2601985" y="3018263"/>
                  </a:lnTo>
                  <a:lnTo>
                    <a:pt x="2605468" y="3018761"/>
                  </a:lnTo>
                  <a:lnTo>
                    <a:pt x="2608951" y="3019257"/>
                  </a:lnTo>
                  <a:lnTo>
                    <a:pt x="2612435" y="3019750"/>
                  </a:lnTo>
                  <a:lnTo>
                    <a:pt x="2615918" y="3020282"/>
                  </a:lnTo>
                  <a:lnTo>
                    <a:pt x="2619401" y="3020811"/>
                  </a:lnTo>
                  <a:lnTo>
                    <a:pt x="2622884" y="3021260"/>
                  </a:lnTo>
                  <a:lnTo>
                    <a:pt x="2626368" y="3021298"/>
                  </a:lnTo>
                  <a:lnTo>
                    <a:pt x="2629851" y="3021335"/>
                  </a:lnTo>
                  <a:lnTo>
                    <a:pt x="2633334" y="3021372"/>
                  </a:lnTo>
                  <a:lnTo>
                    <a:pt x="2636817" y="3021409"/>
                  </a:lnTo>
                  <a:lnTo>
                    <a:pt x="2640301" y="3021446"/>
                  </a:lnTo>
                  <a:lnTo>
                    <a:pt x="2643784" y="3024405"/>
                  </a:lnTo>
                  <a:lnTo>
                    <a:pt x="2647267" y="3024358"/>
                  </a:lnTo>
                  <a:lnTo>
                    <a:pt x="2650750" y="3024311"/>
                  </a:lnTo>
                  <a:lnTo>
                    <a:pt x="2654234" y="3024264"/>
                  </a:lnTo>
                  <a:lnTo>
                    <a:pt x="2657717" y="3024217"/>
                  </a:lnTo>
                  <a:lnTo>
                    <a:pt x="2661200" y="3024171"/>
                  </a:lnTo>
                  <a:lnTo>
                    <a:pt x="2664683" y="3025317"/>
                  </a:lnTo>
                  <a:lnTo>
                    <a:pt x="2668167" y="3026758"/>
                  </a:lnTo>
                  <a:lnTo>
                    <a:pt x="2671650" y="3028186"/>
                  </a:lnTo>
                  <a:lnTo>
                    <a:pt x="2675133" y="3033670"/>
                  </a:lnTo>
                  <a:lnTo>
                    <a:pt x="2678616" y="3033651"/>
                  </a:lnTo>
                  <a:lnTo>
                    <a:pt x="2682100" y="3033633"/>
                  </a:lnTo>
                  <a:lnTo>
                    <a:pt x="2685583" y="3033614"/>
                  </a:lnTo>
                  <a:lnTo>
                    <a:pt x="2689066" y="3033595"/>
                  </a:lnTo>
                  <a:lnTo>
                    <a:pt x="2692549" y="3033618"/>
                  </a:lnTo>
                  <a:lnTo>
                    <a:pt x="2696033" y="3033749"/>
                  </a:lnTo>
                  <a:lnTo>
                    <a:pt x="2699516" y="3033880"/>
                  </a:lnTo>
                  <a:lnTo>
                    <a:pt x="2702999" y="3034011"/>
                  </a:lnTo>
                  <a:lnTo>
                    <a:pt x="2706482" y="3034141"/>
                  </a:lnTo>
                  <a:lnTo>
                    <a:pt x="2709966" y="3034271"/>
                  </a:lnTo>
                  <a:lnTo>
                    <a:pt x="2713449" y="3034554"/>
                  </a:lnTo>
                  <a:lnTo>
                    <a:pt x="2716932" y="3034941"/>
                  </a:lnTo>
                  <a:lnTo>
                    <a:pt x="2720415" y="3035327"/>
                  </a:lnTo>
                  <a:lnTo>
                    <a:pt x="2723899" y="3036318"/>
                  </a:lnTo>
                  <a:lnTo>
                    <a:pt x="2727382" y="3037501"/>
                  </a:lnTo>
                  <a:lnTo>
                    <a:pt x="2730865" y="3038676"/>
                  </a:lnTo>
                  <a:lnTo>
                    <a:pt x="2734348" y="3039187"/>
                  </a:lnTo>
                  <a:lnTo>
                    <a:pt x="2737832" y="3039630"/>
                  </a:lnTo>
                  <a:lnTo>
                    <a:pt x="2741315" y="3042072"/>
                  </a:lnTo>
                  <a:lnTo>
                    <a:pt x="2744798" y="3042151"/>
                  </a:lnTo>
                  <a:lnTo>
                    <a:pt x="2748281" y="3042229"/>
                  </a:lnTo>
                  <a:lnTo>
                    <a:pt x="2751765" y="3042307"/>
                  </a:lnTo>
                  <a:lnTo>
                    <a:pt x="2755248" y="3042384"/>
                  </a:lnTo>
                  <a:lnTo>
                    <a:pt x="2758731" y="3042462"/>
                  </a:lnTo>
                  <a:lnTo>
                    <a:pt x="2762214" y="3042430"/>
                  </a:lnTo>
                  <a:lnTo>
                    <a:pt x="2765698" y="3042226"/>
                  </a:lnTo>
                  <a:lnTo>
                    <a:pt x="2769181" y="3042023"/>
                  </a:lnTo>
                  <a:lnTo>
                    <a:pt x="2772664" y="3041819"/>
                  </a:lnTo>
                  <a:lnTo>
                    <a:pt x="2776147" y="3041616"/>
                  </a:lnTo>
                  <a:lnTo>
                    <a:pt x="2779631" y="3041414"/>
                  </a:lnTo>
                  <a:lnTo>
                    <a:pt x="2783114" y="3041211"/>
                  </a:lnTo>
                  <a:lnTo>
                    <a:pt x="2786597" y="3041009"/>
                  </a:lnTo>
                  <a:lnTo>
                    <a:pt x="2790080" y="3040807"/>
                  </a:lnTo>
                  <a:lnTo>
                    <a:pt x="2793564" y="3040727"/>
                  </a:lnTo>
                  <a:lnTo>
                    <a:pt x="2797047" y="3040666"/>
                  </a:lnTo>
                  <a:lnTo>
                    <a:pt x="2800530" y="3040605"/>
                  </a:lnTo>
                  <a:lnTo>
                    <a:pt x="2804013" y="3040545"/>
                  </a:lnTo>
                  <a:lnTo>
                    <a:pt x="2807497" y="3040484"/>
                  </a:lnTo>
                  <a:lnTo>
                    <a:pt x="2810980" y="3042522"/>
                  </a:lnTo>
                  <a:lnTo>
                    <a:pt x="2814463" y="3043149"/>
                  </a:lnTo>
                  <a:lnTo>
                    <a:pt x="2817946" y="3043773"/>
                  </a:lnTo>
                  <a:lnTo>
                    <a:pt x="2821430" y="3044207"/>
                  </a:lnTo>
                  <a:lnTo>
                    <a:pt x="2824913" y="3044279"/>
                  </a:lnTo>
                  <a:lnTo>
                    <a:pt x="2828396" y="3044352"/>
                  </a:lnTo>
                  <a:lnTo>
                    <a:pt x="2831879" y="3044390"/>
                  </a:lnTo>
                  <a:lnTo>
                    <a:pt x="2835363" y="3044394"/>
                  </a:lnTo>
                  <a:lnTo>
                    <a:pt x="2838846" y="3044399"/>
                  </a:lnTo>
                  <a:lnTo>
                    <a:pt x="2842329" y="3044403"/>
                  </a:lnTo>
                  <a:lnTo>
                    <a:pt x="2845812" y="3044407"/>
                  </a:lnTo>
                  <a:lnTo>
                    <a:pt x="2849296" y="3044411"/>
                  </a:lnTo>
                  <a:lnTo>
                    <a:pt x="2852779" y="3050629"/>
                  </a:lnTo>
                  <a:lnTo>
                    <a:pt x="2856262" y="3050822"/>
                  </a:lnTo>
                  <a:lnTo>
                    <a:pt x="2859745" y="3051014"/>
                  </a:lnTo>
                  <a:lnTo>
                    <a:pt x="2863229" y="3052740"/>
                  </a:lnTo>
                  <a:lnTo>
                    <a:pt x="2866712" y="3052799"/>
                  </a:lnTo>
                  <a:lnTo>
                    <a:pt x="2870195" y="3056313"/>
                  </a:lnTo>
                  <a:lnTo>
                    <a:pt x="2873678" y="3056366"/>
                  </a:lnTo>
                  <a:lnTo>
                    <a:pt x="2877161" y="3056420"/>
                  </a:lnTo>
                  <a:lnTo>
                    <a:pt x="2880645" y="3058758"/>
                  </a:lnTo>
                  <a:lnTo>
                    <a:pt x="2884128" y="3058683"/>
                  </a:lnTo>
                  <a:lnTo>
                    <a:pt x="2887611" y="3058608"/>
                  </a:lnTo>
                  <a:lnTo>
                    <a:pt x="2891094" y="3058533"/>
                  </a:lnTo>
                  <a:lnTo>
                    <a:pt x="2894578" y="3058458"/>
                  </a:lnTo>
                  <a:lnTo>
                    <a:pt x="2898061" y="3058383"/>
                  </a:lnTo>
                  <a:lnTo>
                    <a:pt x="2901544" y="3058251"/>
                  </a:lnTo>
                  <a:lnTo>
                    <a:pt x="2905027" y="3058083"/>
                  </a:lnTo>
                  <a:lnTo>
                    <a:pt x="2908511" y="3057916"/>
                  </a:lnTo>
                  <a:lnTo>
                    <a:pt x="2911994" y="3057749"/>
                  </a:lnTo>
                  <a:lnTo>
                    <a:pt x="2915477" y="3057582"/>
                  </a:lnTo>
                  <a:lnTo>
                    <a:pt x="2918960" y="3057415"/>
                  </a:lnTo>
                  <a:lnTo>
                    <a:pt x="2922444" y="3063074"/>
                  </a:lnTo>
                  <a:lnTo>
                    <a:pt x="2925927" y="3063177"/>
                  </a:lnTo>
                  <a:lnTo>
                    <a:pt x="2929410" y="3063280"/>
                  </a:lnTo>
                  <a:lnTo>
                    <a:pt x="2932893" y="3063382"/>
                  </a:lnTo>
                  <a:lnTo>
                    <a:pt x="2936377" y="3063485"/>
                  </a:lnTo>
                  <a:lnTo>
                    <a:pt x="2939860" y="3063572"/>
                  </a:lnTo>
                  <a:lnTo>
                    <a:pt x="2943343" y="3063614"/>
                  </a:lnTo>
                  <a:lnTo>
                    <a:pt x="2946826" y="3063655"/>
                  </a:lnTo>
                  <a:lnTo>
                    <a:pt x="2950310" y="3063819"/>
                  </a:lnTo>
                  <a:lnTo>
                    <a:pt x="2953793" y="3064158"/>
                  </a:lnTo>
                  <a:lnTo>
                    <a:pt x="2957276" y="3064495"/>
                  </a:lnTo>
                  <a:lnTo>
                    <a:pt x="2960759" y="3064512"/>
                  </a:lnTo>
                  <a:lnTo>
                    <a:pt x="2964243" y="3064286"/>
                  </a:lnTo>
                  <a:lnTo>
                    <a:pt x="2967726" y="3064061"/>
                  </a:lnTo>
                  <a:lnTo>
                    <a:pt x="2971209" y="3063835"/>
                  </a:lnTo>
                  <a:lnTo>
                    <a:pt x="2974692" y="3063610"/>
                  </a:lnTo>
                  <a:lnTo>
                    <a:pt x="2978176" y="3063385"/>
                  </a:lnTo>
                  <a:lnTo>
                    <a:pt x="2981659" y="3069662"/>
                  </a:lnTo>
                  <a:lnTo>
                    <a:pt x="2985142" y="3070039"/>
                  </a:lnTo>
                  <a:lnTo>
                    <a:pt x="2988625" y="3070387"/>
                  </a:lnTo>
                  <a:lnTo>
                    <a:pt x="2992109" y="3070172"/>
                  </a:lnTo>
                  <a:lnTo>
                    <a:pt x="2995592" y="3069958"/>
                  </a:lnTo>
                  <a:lnTo>
                    <a:pt x="2999075" y="3069743"/>
                  </a:lnTo>
                  <a:lnTo>
                    <a:pt x="3002558" y="3069529"/>
                  </a:lnTo>
                  <a:lnTo>
                    <a:pt x="3006042" y="3069315"/>
                  </a:lnTo>
                  <a:lnTo>
                    <a:pt x="3009525" y="3069102"/>
                  </a:lnTo>
                  <a:lnTo>
                    <a:pt x="3013008" y="3068889"/>
                  </a:lnTo>
                  <a:lnTo>
                    <a:pt x="3016491" y="3068676"/>
                  </a:lnTo>
                  <a:lnTo>
                    <a:pt x="3019975" y="3068533"/>
                  </a:lnTo>
                  <a:lnTo>
                    <a:pt x="3023458" y="3068453"/>
                  </a:lnTo>
                  <a:lnTo>
                    <a:pt x="3026941" y="3068373"/>
                  </a:lnTo>
                  <a:lnTo>
                    <a:pt x="3030424" y="3068294"/>
                  </a:lnTo>
                  <a:lnTo>
                    <a:pt x="3033908" y="3068215"/>
                  </a:lnTo>
                  <a:lnTo>
                    <a:pt x="3037391" y="3068136"/>
                  </a:lnTo>
                  <a:lnTo>
                    <a:pt x="3040874" y="3068438"/>
                  </a:lnTo>
                  <a:lnTo>
                    <a:pt x="3044357" y="3068811"/>
                  </a:lnTo>
                  <a:lnTo>
                    <a:pt x="3047841" y="3069182"/>
                  </a:lnTo>
                  <a:lnTo>
                    <a:pt x="3051324" y="3069103"/>
                  </a:lnTo>
                  <a:lnTo>
                    <a:pt x="3054807" y="3069024"/>
                  </a:lnTo>
                  <a:lnTo>
                    <a:pt x="3058290" y="3074184"/>
                  </a:lnTo>
                  <a:lnTo>
                    <a:pt x="3061774" y="3074374"/>
                  </a:lnTo>
                  <a:lnTo>
                    <a:pt x="3065257" y="3074564"/>
                  </a:lnTo>
                  <a:lnTo>
                    <a:pt x="3068740" y="3074675"/>
                  </a:lnTo>
                  <a:lnTo>
                    <a:pt x="3072223" y="3074620"/>
                  </a:lnTo>
                  <a:lnTo>
                    <a:pt x="3075707" y="3074564"/>
                  </a:lnTo>
                  <a:lnTo>
                    <a:pt x="3079190" y="3074508"/>
                  </a:lnTo>
                  <a:lnTo>
                    <a:pt x="3082673" y="3074453"/>
                  </a:lnTo>
                  <a:lnTo>
                    <a:pt x="3086156" y="3074398"/>
                  </a:lnTo>
                  <a:lnTo>
                    <a:pt x="3089640" y="3080867"/>
                  </a:lnTo>
                  <a:lnTo>
                    <a:pt x="3093123" y="3081304"/>
                  </a:lnTo>
                  <a:lnTo>
                    <a:pt x="3096606" y="3081738"/>
                  </a:lnTo>
                  <a:lnTo>
                    <a:pt x="3100089" y="3084498"/>
                  </a:lnTo>
                  <a:lnTo>
                    <a:pt x="3103573" y="3084716"/>
                  </a:lnTo>
                  <a:lnTo>
                    <a:pt x="3107056" y="3084934"/>
                  </a:lnTo>
                  <a:lnTo>
                    <a:pt x="3110539" y="3085297"/>
                  </a:lnTo>
                  <a:lnTo>
                    <a:pt x="3114022" y="3085665"/>
                  </a:lnTo>
                  <a:lnTo>
                    <a:pt x="3117506" y="3087892"/>
                  </a:lnTo>
                  <a:lnTo>
                    <a:pt x="3120989" y="3088252"/>
                  </a:lnTo>
                  <a:lnTo>
                    <a:pt x="3124472" y="3088610"/>
                  </a:lnTo>
                  <a:lnTo>
                    <a:pt x="3127955" y="3088872"/>
                  </a:lnTo>
                  <a:lnTo>
                    <a:pt x="3131439" y="3088880"/>
                  </a:lnTo>
                  <a:lnTo>
                    <a:pt x="3134922" y="3088888"/>
                  </a:lnTo>
                  <a:lnTo>
                    <a:pt x="3138405" y="3089514"/>
                  </a:lnTo>
                  <a:lnTo>
                    <a:pt x="3141888" y="3089324"/>
                  </a:lnTo>
                  <a:lnTo>
                    <a:pt x="3145372" y="3089134"/>
                  </a:lnTo>
                  <a:lnTo>
                    <a:pt x="3148855" y="3088945"/>
                  </a:lnTo>
                  <a:lnTo>
                    <a:pt x="3152338" y="3088756"/>
                  </a:lnTo>
                  <a:lnTo>
                    <a:pt x="3155821" y="3088567"/>
                  </a:lnTo>
                  <a:lnTo>
                    <a:pt x="3159304" y="3088452"/>
                  </a:lnTo>
                  <a:lnTo>
                    <a:pt x="3162788" y="3088362"/>
                  </a:lnTo>
                  <a:lnTo>
                    <a:pt x="3166271" y="3088273"/>
                  </a:lnTo>
                  <a:lnTo>
                    <a:pt x="3169754" y="3090867"/>
                  </a:lnTo>
                  <a:lnTo>
                    <a:pt x="3173237" y="3090825"/>
                  </a:lnTo>
                  <a:lnTo>
                    <a:pt x="3176721" y="3092025"/>
                  </a:lnTo>
                  <a:lnTo>
                    <a:pt x="3180204" y="3092077"/>
                  </a:lnTo>
                  <a:lnTo>
                    <a:pt x="3183687" y="3092130"/>
                  </a:lnTo>
                  <a:lnTo>
                    <a:pt x="3187170" y="3092172"/>
                  </a:lnTo>
                  <a:lnTo>
                    <a:pt x="3190654" y="3092176"/>
                  </a:lnTo>
                  <a:lnTo>
                    <a:pt x="3194137" y="3092181"/>
                  </a:lnTo>
                  <a:lnTo>
                    <a:pt x="3197620" y="3092333"/>
                  </a:lnTo>
                  <a:lnTo>
                    <a:pt x="3201103" y="3092719"/>
                  </a:lnTo>
                  <a:lnTo>
                    <a:pt x="3204587" y="3093103"/>
                  </a:lnTo>
                  <a:lnTo>
                    <a:pt x="3208070" y="3093188"/>
                  </a:lnTo>
                  <a:lnTo>
                    <a:pt x="3211553" y="3093026"/>
                  </a:lnTo>
                  <a:lnTo>
                    <a:pt x="3215036" y="3092863"/>
                  </a:lnTo>
                  <a:lnTo>
                    <a:pt x="3218520" y="3092701"/>
                  </a:lnTo>
                  <a:lnTo>
                    <a:pt x="3222003" y="3092539"/>
                  </a:lnTo>
                  <a:lnTo>
                    <a:pt x="3225486" y="3092377"/>
                  </a:lnTo>
                  <a:lnTo>
                    <a:pt x="3228969" y="3092400"/>
                  </a:lnTo>
                  <a:lnTo>
                    <a:pt x="3232453" y="3092451"/>
                  </a:lnTo>
                  <a:lnTo>
                    <a:pt x="3235936" y="3092765"/>
                  </a:lnTo>
                  <a:lnTo>
                    <a:pt x="3239419" y="3092581"/>
                  </a:lnTo>
                  <a:lnTo>
                    <a:pt x="3242902" y="3092396"/>
                  </a:lnTo>
                  <a:lnTo>
                    <a:pt x="3246386" y="3092212"/>
                  </a:lnTo>
                  <a:lnTo>
                    <a:pt x="3249869" y="3092028"/>
                  </a:lnTo>
                  <a:lnTo>
                    <a:pt x="3253352" y="3091844"/>
                  </a:lnTo>
                  <a:lnTo>
                    <a:pt x="3256835" y="3093615"/>
                  </a:lnTo>
                  <a:lnTo>
                    <a:pt x="3260319" y="3094082"/>
                  </a:lnTo>
                  <a:lnTo>
                    <a:pt x="3263802" y="3094548"/>
                  </a:lnTo>
                  <a:lnTo>
                    <a:pt x="3267285" y="3094735"/>
                  </a:lnTo>
                  <a:lnTo>
                    <a:pt x="3270768" y="3094644"/>
                  </a:lnTo>
                  <a:lnTo>
                    <a:pt x="3274252" y="3094554"/>
                  </a:lnTo>
                  <a:lnTo>
                    <a:pt x="3277735" y="3094463"/>
                  </a:lnTo>
                  <a:lnTo>
                    <a:pt x="3281218" y="3094373"/>
                  </a:lnTo>
                  <a:lnTo>
                    <a:pt x="3284701" y="3094283"/>
                  </a:lnTo>
                  <a:lnTo>
                    <a:pt x="3288185" y="3094230"/>
                  </a:lnTo>
                  <a:lnTo>
                    <a:pt x="3291668" y="3094186"/>
                  </a:lnTo>
                  <a:lnTo>
                    <a:pt x="3295151" y="3094143"/>
                  </a:lnTo>
                  <a:lnTo>
                    <a:pt x="3298634" y="3095229"/>
                  </a:lnTo>
                  <a:lnTo>
                    <a:pt x="3302118" y="3095275"/>
                  </a:lnTo>
                  <a:lnTo>
                    <a:pt x="3305601" y="3095297"/>
                  </a:lnTo>
                  <a:lnTo>
                    <a:pt x="3309084" y="3095162"/>
                  </a:lnTo>
                  <a:lnTo>
                    <a:pt x="3312567" y="3095026"/>
                  </a:lnTo>
                  <a:lnTo>
                    <a:pt x="3316051" y="3094918"/>
                  </a:lnTo>
                  <a:lnTo>
                    <a:pt x="3319534" y="3094874"/>
                  </a:lnTo>
                  <a:lnTo>
                    <a:pt x="3323017" y="3094830"/>
                  </a:lnTo>
                  <a:lnTo>
                    <a:pt x="3326500" y="3095855"/>
                  </a:lnTo>
                  <a:lnTo>
                    <a:pt x="3329984" y="3095901"/>
                  </a:lnTo>
                  <a:lnTo>
                    <a:pt x="3333467" y="3095946"/>
                  </a:lnTo>
                  <a:lnTo>
                    <a:pt x="3336950" y="3098501"/>
                  </a:lnTo>
                  <a:lnTo>
                    <a:pt x="3340433" y="3098499"/>
                  </a:lnTo>
                  <a:lnTo>
                    <a:pt x="3343917" y="3098496"/>
                  </a:lnTo>
                  <a:lnTo>
                    <a:pt x="3347400" y="3105579"/>
                  </a:lnTo>
                  <a:lnTo>
                    <a:pt x="3350883" y="3105485"/>
                  </a:lnTo>
                  <a:lnTo>
                    <a:pt x="3354366" y="3105390"/>
                  </a:lnTo>
                  <a:lnTo>
                    <a:pt x="3357850" y="3105296"/>
                  </a:lnTo>
                  <a:lnTo>
                    <a:pt x="3361333" y="3105202"/>
                  </a:lnTo>
                  <a:lnTo>
                    <a:pt x="3364816" y="3106086"/>
                  </a:lnTo>
                  <a:lnTo>
                    <a:pt x="3368299" y="3106161"/>
                  </a:lnTo>
                  <a:lnTo>
                    <a:pt x="3371783" y="3106235"/>
                  </a:lnTo>
                  <a:lnTo>
                    <a:pt x="3375266" y="3108505"/>
                  </a:lnTo>
                  <a:lnTo>
                    <a:pt x="3378749" y="3108327"/>
                  </a:lnTo>
                  <a:lnTo>
                    <a:pt x="3382232" y="3108148"/>
                  </a:lnTo>
                  <a:lnTo>
                    <a:pt x="3385716" y="3107936"/>
                  </a:lnTo>
                  <a:lnTo>
                    <a:pt x="3389199" y="3107675"/>
                  </a:lnTo>
                  <a:lnTo>
                    <a:pt x="3392682" y="3107414"/>
                  </a:lnTo>
                  <a:lnTo>
                    <a:pt x="3396165" y="3108662"/>
                  </a:lnTo>
                  <a:lnTo>
                    <a:pt x="3399649" y="3108567"/>
                  </a:lnTo>
                  <a:lnTo>
                    <a:pt x="3403132" y="3108472"/>
                  </a:lnTo>
                  <a:lnTo>
                    <a:pt x="3406615" y="3108317"/>
                  </a:lnTo>
                  <a:lnTo>
                    <a:pt x="3410098" y="3108140"/>
                  </a:lnTo>
                  <a:lnTo>
                    <a:pt x="3413582" y="3107964"/>
                  </a:lnTo>
                  <a:lnTo>
                    <a:pt x="3417065" y="3107787"/>
                  </a:lnTo>
                  <a:lnTo>
                    <a:pt x="3420548" y="3107611"/>
                  </a:lnTo>
                  <a:lnTo>
                    <a:pt x="3424031" y="3119026"/>
                  </a:lnTo>
                  <a:lnTo>
                    <a:pt x="3427515" y="3119004"/>
                  </a:lnTo>
                  <a:lnTo>
                    <a:pt x="3430998" y="3118982"/>
                  </a:lnTo>
                  <a:lnTo>
                    <a:pt x="3434481" y="3121645"/>
                  </a:lnTo>
                  <a:lnTo>
                    <a:pt x="3437964" y="3121431"/>
                  </a:lnTo>
                  <a:lnTo>
                    <a:pt x="3441447" y="3121217"/>
                  </a:lnTo>
                  <a:lnTo>
                    <a:pt x="3444931" y="3122539"/>
                  </a:lnTo>
                  <a:lnTo>
                    <a:pt x="3448414" y="3122401"/>
                  </a:lnTo>
                  <a:lnTo>
                    <a:pt x="3451897" y="3122263"/>
                  </a:lnTo>
                  <a:lnTo>
                    <a:pt x="3455380" y="3130735"/>
                  </a:lnTo>
                  <a:lnTo>
                    <a:pt x="3458864" y="3130452"/>
                  </a:lnTo>
                  <a:lnTo>
                    <a:pt x="3462347" y="3130168"/>
                  </a:lnTo>
                  <a:lnTo>
                    <a:pt x="3465830" y="3129910"/>
                  </a:lnTo>
                  <a:lnTo>
                    <a:pt x="3469313" y="3129663"/>
                  </a:lnTo>
                  <a:lnTo>
                    <a:pt x="3472797" y="3129416"/>
                  </a:lnTo>
                  <a:lnTo>
                    <a:pt x="3476280" y="3135054"/>
                  </a:lnTo>
                  <a:lnTo>
                    <a:pt x="3479763" y="3134740"/>
                  </a:lnTo>
                  <a:lnTo>
                    <a:pt x="3483246" y="3134426"/>
                  </a:lnTo>
                  <a:lnTo>
                    <a:pt x="3483246" y="3134525"/>
                  </a:lnTo>
                  <a:lnTo>
                    <a:pt x="3483246" y="3134625"/>
                  </a:lnTo>
                  <a:lnTo>
                    <a:pt x="3483246" y="3134724"/>
                  </a:lnTo>
                  <a:lnTo>
                    <a:pt x="3483246" y="3134823"/>
                  </a:lnTo>
                  <a:lnTo>
                    <a:pt x="3483246" y="3134922"/>
                  </a:lnTo>
                  <a:lnTo>
                    <a:pt x="3483246" y="3135021"/>
                  </a:lnTo>
                  <a:lnTo>
                    <a:pt x="3483246" y="3135120"/>
                  </a:lnTo>
                  <a:lnTo>
                    <a:pt x="3483246" y="3135218"/>
                  </a:lnTo>
                  <a:lnTo>
                    <a:pt x="3483246" y="3135317"/>
                  </a:lnTo>
                  <a:lnTo>
                    <a:pt x="3483246" y="3135416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464351"/>
              <a:ext cx="3483246" cy="2087715"/>
            </a:xfrm>
            <a:custGeom>
              <a:avLst/>
              <a:gdLst/>
              <a:ahLst/>
              <a:cxnLst/>
              <a:rect l="0" t="0" r="0" b="0"/>
              <a:pathLst>
                <a:path w="3483246" h="2087715">
                  <a:moveTo>
                    <a:pt x="0" y="2087715"/>
                  </a:moveTo>
                  <a:lnTo>
                    <a:pt x="3483" y="1566413"/>
                  </a:lnTo>
                  <a:lnTo>
                    <a:pt x="6966" y="1180834"/>
                  </a:lnTo>
                  <a:lnTo>
                    <a:pt x="10449" y="884080"/>
                  </a:lnTo>
                  <a:lnTo>
                    <a:pt x="13932" y="648627"/>
                  </a:lnTo>
                  <a:lnTo>
                    <a:pt x="17416" y="457259"/>
                  </a:lnTo>
                  <a:lnTo>
                    <a:pt x="20899" y="648627"/>
                  </a:lnTo>
                  <a:lnTo>
                    <a:pt x="24382" y="516939"/>
                  </a:lnTo>
                  <a:lnTo>
                    <a:pt x="27865" y="401191"/>
                  </a:lnTo>
                  <a:lnTo>
                    <a:pt x="31349" y="548244"/>
                  </a:lnTo>
                  <a:lnTo>
                    <a:pt x="34832" y="457259"/>
                  </a:lnTo>
                  <a:lnTo>
                    <a:pt x="38315" y="374410"/>
                  </a:lnTo>
                  <a:lnTo>
                    <a:pt x="41798" y="298654"/>
                  </a:lnTo>
                  <a:lnTo>
                    <a:pt x="45282" y="229117"/>
                  </a:lnTo>
                  <a:lnTo>
                    <a:pt x="48765" y="165062"/>
                  </a:lnTo>
                  <a:lnTo>
                    <a:pt x="52248" y="105867"/>
                  </a:lnTo>
                  <a:lnTo>
                    <a:pt x="55731" y="50999"/>
                  </a:lnTo>
                  <a:lnTo>
                    <a:pt x="59215" y="0"/>
                  </a:lnTo>
                  <a:lnTo>
                    <a:pt x="62698" y="648627"/>
                  </a:lnTo>
                  <a:lnTo>
                    <a:pt x="66181" y="602761"/>
                  </a:lnTo>
                  <a:lnTo>
                    <a:pt x="69664" y="728399"/>
                  </a:lnTo>
                  <a:lnTo>
                    <a:pt x="73148" y="687750"/>
                  </a:lnTo>
                  <a:lnTo>
                    <a:pt x="76631" y="648627"/>
                  </a:lnTo>
                  <a:lnTo>
                    <a:pt x="80114" y="866708"/>
                  </a:lnTo>
                  <a:lnTo>
                    <a:pt x="83597" y="832748"/>
                  </a:lnTo>
                  <a:lnTo>
                    <a:pt x="87081" y="799792"/>
                  </a:lnTo>
                  <a:lnTo>
                    <a:pt x="90564" y="820274"/>
                  </a:lnTo>
                  <a:lnTo>
                    <a:pt x="94047" y="789692"/>
                  </a:lnTo>
                  <a:lnTo>
                    <a:pt x="97530" y="759942"/>
                  </a:lnTo>
                  <a:lnTo>
                    <a:pt x="101014" y="730992"/>
                  </a:lnTo>
                  <a:lnTo>
                    <a:pt x="104497" y="702809"/>
                  </a:lnTo>
                  <a:lnTo>
                    <a:pt x="107980" y="675364"/>
                  </a:lnTo>
                  <a:lnTo>
                    <a:pt x="111463" y="746979"/>
                  </a:lnTo>
                  <a:lnTo>
                    <a:pt x="114947" y="721514"/>
                  </a:lnTo>
                  <a:lnTo>
                    <a:pt x="118430" y="696648"/>
                  </a:lnTo>
                  <a:lnTo>
                    <a:pt x="121913" y="799792"/>
                  </a:lnTo>
                  <a:lnTo>
                    <a:pt x="125396" y="776842"/>
                  </a:lnTo>
                  <a:lnTo>
                    <a:pt x="128880" y="754368"/>
                  </a:lnTo>
                  <a:lnTo>
                    <a:pt x="132363" y="732353"/>
                  </a:lnTo>
                  <a:lnTo>
                    <a:pt x="135846" y="710785"/>
                  </a:lnTo>
                  <a:lnTo>
                    <a:pt x="139329" y="765058"/>
                  </a:lnTo>
                  <a:lnTo>
                    <a:pt x="142813" y="744740"/>
                  </a:lnTo>
                  <a:lnTo>
                    <a:pt x="146296" y="724801"/>
                  </a:lnTo>
                  <a:lnTo>
                    <a:pt x="149779" y="705230"/>
                  </a:lnTo>
                  <a:lnTo>
                    <a:pt x="153262" y="686017"/>
                  </a:lnTo>
                  <a:lnTo>
                    <a:pt x="156746" y="667153"/>
                  </a:lnTo>
                  <a:lnTo>
                    <a:pt x="160229" y="718499"/>
                  </a:lnTo>
                  <a:lnTo>
                    <a:pt x="163712" y="700587"/>
                  </a:lnTo>
                  <a:lnTo>
                    <a:pt x="167195" y="682976"/>
                  </a:lnTo>
                  <a:lnTo>
                    <a:pt x="170679" y="788652"/>
                  </a:lnTo>
                  <a:lnTo>
                    <a:pt x="174162" y="772154"/>
                  </a:lnTo>
                  <a:lnTo>
                    <a:pt x="177645" y="755903"/>
                  </a:lnTo>
                  <a:lnTo>
                    <a:pt x="181128" y="820274"/>
                  </a:lnTo>
                  <a:lnTo>
                    <a:pt x="184612" y="804877"/>
                  </a:lnTo>
                  <a:lnTo>
                    <a:pt x="188095" y="789692"/>
                  </a:lnTo>
                  <a:lnTo>
                    <a:pt x="191578" y="774715"/>
                  </a:lnTo>
                  <a:lnTo>
                    <a:pt x="195061" y="759942"/>
                  </a:lnTo>
                  <a:lnTo>
                    <a:pt x="198545" y="745370"/>
                  </a:lnTo>
                  <a:lnTo>
                    <a:pt x="202028" y="730992"/>
                  </a:lnTo>
                  <a:lnTo>
                    <a:pt x="205511" y="716807"/>
                  </a:lnTo>
                  <a:lnTo>
                    <a:pt x="208994" y="728399"/>
                  </a:lnTo>
                  <a:lnTo>
                    <a:pt x="212478" y="714674"/>
                  </a:lnTo>
                  <a:lnTo>
                    <a:pt x="215961" y="701125"/>
                  </a:lnTo>
                  <a:lnTo>
                    <a:pt x="219444" y="845363"/>
                  </a:lnTo>
                  <a:lnTo>
                    <a:pt x="222927" y="832748"/>
                  </a:lnTo>
                  <a:lnTo>
                    <a:pt x="226411" y="820274"/>
                  </a:lnTo>
                  <a:lnTo>
                    <a:pt x="229894" y="807939"/>
                  </a:lnTo>
                  <a:lnTo>
                    <a:pt x="233377" y="795740"/>
                  </a:lnTo>
                  <a:lnTo>
                    <a:pt x="236860" y="783676"/>
                  </a:lnTo>
                  <a:lnTo>
                    <a:pt x="240344" y="791901"/>
                  </a:lnTo>
                  <a:lnTo>
                    <a:pt x="243827" y="780171"/>
                  </a:lnTo>
                  <a:lnTo>
                    <a:pt x="247310" y="768565"/>
                  </a:lnTo>
                  <a:lnTo>
                    <a:pt x="250793" y="757083"/>
                  </a:lnTo>
                  <a:lnTo>
                    <a:pt x="254277" y="745723"/>
                  </a:lnTo>
                  <a:lnTo>
                    <a:pt x="257760" y="878734"/>
                  </a:lnTo>
                  <a:lnTo>
                    <a:pt x="261243" y="868116"/>
                  </a:lnTo>
                  <a:lnTo>
                    <a:pt x="264726" y="857598"/>
                  </a:lnTo>
                  <a:lnTo>
                    <a:pt x="268210" y="965177"/>
                  </a:lnTo>
                  <a:lnTo>
                    <a:pt x="271693" y="955338"/>
                  </a:lnTo>
                  <a:lnTo>
                    <a:pt x="275176" y="945580"/>
                  </a:lnTo>
                  <a:lnTo>
                    <a:pt x="278659" y="962334"/>
                  </a:lnTo>
                  <a:lnTo>
                    <a:pt x="282143" y="952849"/>
                  </a:lnTo>
                  <a:lnTo>
                    <a:pt x="285626" y="943441"/>
                  </a:lnTo>
                  <a:lnTo>
                    <a:pt x="289109" y="984148"/>
                  </a:lnTo>
                  <a:lnTo>
                    <a:pt x="292592" y="975099"/>
                  </a:lnTo>
                  <a:lnTo>
                    <a:pt x="296075" y="966118"/>
                  </a:lnTo>
                  <a:lnTo>
                    <a:pt x="299559" y="957206"/>
                  </a:lnTo>
                  <a:lnTo>
                    <a:pt x="303042" y="948360"/>
                  </a:lnTo>
                  <a:lnTo>
                    <a:pt x="306525" y="939581"/>
                  </a:lnTo>
                  <a:lnTo>
                    <a:pt x="310008" y="954886"/>
                  </a:lnTo>
                  <a:lnTo>
                    <a:pt x="313492" y="946328"/>
                  </a:lnTo>
                  <a:lnTo>
                    <a:pt x="316975" y="937833"/>
                  </a:lnTo>
                  <a:lnTo>
                    <a:pt x="320458" y="929399"/>
                  </a:lnTo>
                  <a:lnTo>
                    <a:pt x="323941" y="921025"/>
                  </a:lnTo>
                  <a:lnTo>
                    <a:pt x="327425" y="958751"/>
                  </a:lnTo>
                  <a:lnTo>
                    <a:pt x="330908" y="950661"/>
                  </a:lnTo>
                  <a:lnTo>
                    <a:pt x="334391" y="942627"/>
                  </a:lnTo>
                  <a:lnTo>
                    <a:pt x="337874" y="967237"/>
                  </a:lnTo>
                  <a:lnTo>
                    <a:pt x="341358" y="959427"/>
                  </a:lnTo>
                  <a:lnTo>
                    <a:pt x="344841" y="951669"/>
                  </a:lnTo>
                  <a:lnTo>
                    <a:pt x="348324" y="994931"/>
                  </a:lnTo>
                  <a:lnTo>
                    <a:pt x="351807" y="987455"/>
                  </a:lnTo>
                  <a:lnTo>
                    <a:pt x="355291" y="980026"/>
                  </a:lnTo>
                  <a:lnTo>
                    <a:pt x="358774" y="972643"/>
                  </a:lnTo>
                  <a:lnTo>
                    <a:pt x="362257" y="965305"/>
                  </a:lnTo>
                  <a:lnTo>
                    <a:pt x="365740" y="958013"/>
                  </a:lnTo>
                  <a:lnTo>
                    <a:pt x="369224" y="960626"/>
                  </a:lnTo>
                  <a:lnTo>
                    <a:pt x="372707" y="953455"/>
                  </a:lnTo>
                  <a:lnTo>
                    <a:pt x="376190" y="975099"/>
                  </a:lnTo>
                  <a:lnTo>
                    <a:pt x="379673" y="968108"/>
                  </a:lnTo>
                  <a:lnTo>
                    <a:pt x="383157" y="961159"/>
                  </a:lnTo>
                  <a:lnTo>
                    <a:pt x="386640" y="972820"/>
                  </a:lnTo>
                  <a:lnTo>
                    <a:pt x="390123" y="966011"/>
                  </a:lnTo>
                  <a:lnTo>
                    <a:pt x="393606" y="959240"/>
                  </a:lnTo>
                  <a:lnTo>
                    <a:pt x="397090" y="952508"/>
                  </a:lnTo>
                  <a:lnTo>
                    <a:pt x="400573" y="945815"/>
                  </a:lnTo>
                  <a:lnTo>
                    <a:pt x="404056" y="939159"/>
                  </a:lnTo>
                  <a:lnTo>
                    <a:pt x="407539" y="968589"/>
                  </a:lnTo>
                  <a:lnTo>
                    <a:pt x="411023" y="962115"/>
                  </a:lnTo>
                  <a:lnTo>
                    <a:pt x="414506" y="955676"/>
                  </a:lnTo>
                  <a:lnTo>
                    <a:pt x="417989" y="1045996"/>
                  </a:lnTo>
                  <a:lnTo>
                    <a:pt x="421472" y="1039926"/>
                  </a:lnTo>
                  <a:lnTo>
                    <a:pt x="424956" y="1033887"/>
                  </a:lnTo>
                  <a:lnTo>
                    <a:pt x="428439" y="1049760"/>
                  </a:lnTo>
                  <a:lnTo>
                    <a:pt x="431922" y="1043850"/>
                  </a:lnTo>
                  <a:lnTo>
                    <a:pt x="435405" y="1037969"/>
                  </a:lnTo>
                  <a:lnTo>
                    <a:pt x="435405" y="1045110"/>
                  </a:lnTo>
                  <a:lnTo>
                    <a:pt x="435405" y="1052155"/>
                  </a:lnTo>
                  <a:lnTo>
                    <a:pt x="435405" y="1059105"/>
                  </a:lnTo>
                  <a:lnTo>
                    <a:pt x="435405" y="1065962"/>
                  </a:lnTo>
                  <a:lnTo>
                    <a:pt x="435405" y="1072729"/>
                  </a:lnTo>
                  <a:lnTo>
                    <a:pt x="435405" y="1079406"/>
                  </a:lnTo>
                  <a:lnTo>
                    <a:pt x="435405" y="1085997"/>
                  </a:lnTo>
                  <a:lnTo>
                    <a:pt x="435405" y="1092501"/>
                  </a:lnTo>
                  <a:lnTo>
                    <a:pt x="438889" y="1086827"/>
                  </a:lnTo>
                  <a:lnTo>
                    <a:pt x="442372" y="1081179"/>
                  </a:lnTo>
                  <a:lnTo>
                    <a:pt x="445855" y="1075557"/>
                  </a:lnTo>
                  <a:lnTo>
                    <a:pt x="449338" y="1069960"/>
                  </a:lnTo>
                  <a:lnTo>
                    <a:pt x="452822" y="1064388"/>
                  </a:lnTo>
                  <a:lnTo>
                    <a:pt x="456305" y="1065390"/>
                  </a:lnTo>
                  <a:lnTo>
                    <a:pt x="459788" y="1059889"/>
                  </a:lnTo>
                  <a:lnTo>
                    <a:pt x="463271" y="1054412"/>
                  </a:lnTo>
                  <a:lnTo>
                    <a:pt x="466755" y="1048960"/>
                  </a:lnTo>
                  <a:lnTo>
                    <a:pt x="470238" y="1043532"/>
                  </a:lnTo>
                  <a:lnTo>
                    <a:pt x="473721" y="1038128"/>
                  </a:lnTo>
                  <a:lnTo>
                    <a:pt x="477204" y="1077174"/>
                  </a:lnTo>
                  <a:lnTo>
                    <a:pt x="480688" y="1071949"/>
                  </a:lnTo>
                  <a:lnTo>
                    <a:pt x="484171" y="1066746"/>
                  </a:lnTo>
                  <a:lnTo>
                    <a:pt x="487654" y="1108399"/>
                  </a:lnTo>
                  <a:lnTo>
                    <a:pt x="491137" y="1103381"/>
                  </a:lnTo>
                  <a:lnTo>
                    <a:pt x="494621" y="1098383"/>
                  </a:lnTo>
                  <a:lnTo>
                    <a:pt x="498104" y="1099011"/>
                  </a:lnTo>
                  <a:lnTo>
                    <a:pt x="501587" y="1094070"/>
                  </a:lnTo>
                  <a:lnTo>
                    <a:pt x="505070" y="1100240"/>
                  </a:lnTo>
                  <a:lnTo>
                    <a:pt x="508554" y="1095370"/>
                  </a:lnTo>
                  <a:lnTo>
                    <a:pt x="512037" y="1090519"/>
                  </a:lnTo>
                  <a:lnTo>
                    <a:pt x="515520" y="1122977"/>
                  </a:lnTo>
                  <a:lnTo>
                    <a:pt x="519003" y="1118273"/>
                  </a:lnTo>
                  <a:lnTo>
                    <a:pt x="522487" y="1113586"/>
                  </a:lnTo>
                  <a:lnTo>
                    <a:pt x="525970" y="1134124"/>
                  </a:lnTo>
                  <a:lnTo>
                    <a:pt x="529453" y="1129546"/>
                  </a:lnTo>
                  <a:lnTo>
                    <a:pt x="532936" y="1124985"/>
                  </a:lnTo>
                  <a:lnTo>
                    <a:pt x="536420" y="1163070"/>
                  </a:lnTo>
                  <a:lnTo>
                    <a:pt x="539903" y="1158667"/>
                  </a:lnTo>
                  <a:lnTo>
                    <a:pt x="543386" y="1154280"/>
                  </a:lnTo>
                  <a:lnTo>
                    <a:pt x="546869" y="1149907"/>
                  </a:lnTo>
                  <a:lnTo>
                    <a:pt x="550353" y="1145550"/>
                  </a:lnTo>
                  <a:lnTo>
                    <a:pt x="553836" y="1141207"/>
                  </a:lnTo>
                  <a:lnTo>
                    <a:pt x="557319" y="1150506"/>
                  </a:lnTo>
                  <a:lnTo>
                    <a:pt x="560802" y="1146232"/>
                  </a:lnTo>
                  <a:lnTo>
                    <a:pt x="564286" y="1159648"/>
                  </a:lnTo>
                  <a:lnTo>
                    <a:pt x="567769" y="1155452"/>
                  </a:lnTo>
                  <a:lnTo>
                    <a:pt x="571252" y="1151270"/>
                  </a:lnTo>
                  <a:lnTo>
                    <a:pt x="574735" y="1172630"/>
                  </a:lnTo>
                  <a:lnTo>
                    <a:pt x="578218" y="1168547"/>
                  </a:lnTo>
                  <a:lnTo>
                    <a:pt x="581702" y="1164478"/>
                  </a:lnTo>
                  <a:lnTo>
                    <a:pt x="585185" y="1164577"/>
                  </a:lnTo>
                  <a:lnTo>
                    <a:pt x="588668" y="1160545"/>
                  </a:lnTo>
                  <a:lnTo>
                    <a:pt x="592151" y="1156525"/>
                  </a:lnTo>
                  <a:lnTo>
                    <a:pt x="595635" y="1184740"/>
                  </a:lnTo>
                  <a:lnTo>
                    <a:pt x="599118" y="1180834"/>
                  </a:lnTo>
                  <a:lnTo>
                    <a:pt x="602601" y="1176940"/>
                  </a:lnTo>
                  <a:lnTo>
                    <a:pt x="606084" y="1199708"/>
                  </a:lnTo>
                  <a:lnTo>
                    <a:pt x="609568" y="1195911"/>
                  </a:lnTo>
                  <a:lnTo>
                    <a:pt x="613051" y="1192125"/>
                  </a:lnTo>
                  <a:lnTo>
                    <a:pt x="616534" y="1192062"/>
                  </a:lnTo>
                  <a:lnTo>
                    <a:pt x="620017" y="1188309"/>
                  </a:lnTo>
                  <a:lnTo>
                    <a:pt x="623501" y="1195580"/>
                  </a:lnTo>
                  <a:lnTo>
                    <a:pt x="626984" y="1191877"/>
                  </a:lnTo>
                  <a:lnTo>
                    <a:pt x="630467" y="1188186"/>
                  </a:lnTo>
                  <a:lnTo>
                    <a:pt x="633950" y="1219640"/>
                  </a:lnTo>
                  <a:lnTo>
                    <a:pt x="637434" y="1216064"/>
                  </a:lnTo>
                  <a:lnTo>
                    <a:pt x="640917" y="1212498"/>
                  </a:lnTo>
                  <a:lnTo>
                    <a:pt x="644400" y="1289358"/>
                  </a:lnTo>
                  <a:lnTo>
                    <a:pt x="647883" y="1286036"/>
                  </a:lnTo>
                  <a:lnTo>
                    <a:pt x="651367" y="1282722"/>
                  </a:lnTo>
                  <a:lnTo>
                    <a:pt x="654850" y="1285046"/>
                  </a:lnTo>
                  <a:lnTo>
                    <a:pt x="658333" y="1281764"/>
                  </a:lnTo>
                  <a:lnTo>
                    <a:pt x="661816" y="1278490"/>
                  </a:lnTo>
                  <a:lnTo>
                    <a:pt x="665300" y="1280824"/>
                  </a:lnTo>
                  <a:lnTo>
                    <a:pt x="668783" y="1277582"/>
                  </a:lnTo>
                  <a:lnTo>
                    <a:pt x="672266" y="1274347"/>
                  </a:lnTo>
                  <a:lnTo>
                    <a:pt x="675749" y="1271121"/>
                  </a:lnTo>
                  <a:lnTo>
                    <a:pt x="679233" y="1267902"/>
                  </a:lnTo>
                  <a:lnTo>
                    <a:pt x="682716" y="1264692"/>
                  </a:lnTo>
                  <a:lnTo>
                    <a:pt x="686199" y="1314393"/>
                  </a:lnTo>
                  <a:lnTo>
                    <a:pt x="689682" y="1311343"/>
                  </a:lnTo>
                  <a:lnTo>
                    <a:pt x="693166" y="1310781"/>
                  </a:lnTo>
                  <a:lnTo>
                    <a:pt x="696649" y="1307751"/>
                  </a:lnTo>
                  <a:lnTo>
                    <a:pt x="700132" y="1304728"/>
                  </a:lnTo>
                  <a:lnTo>
                    <a:pt x="703615" y="1311564"/>
                  </a:lnTo>
                  <a:lnTo>
                    <a:pt x="707099" y="1308581"/>
                  </a:lnTo>
                  <a:lnTo>
                    <a:pt x="710582" y="1305605"/>
                  </a:lnTo>
                  <a:lnTo>
                    <a:pt x="714065" y="1307509"/>
                  </a:lnTo>
                  <a:lnTo>
                    <a:pt x="717548" y="1304559"/>
                  </a:lnTo>
                  <a:lnTo>
                    <a:pt x="721032" y="1301615"/>
                  </a:lnTo>
                  <a:lnTo>
                    <a:pt x="724515" y="1298678"/>
                  </a:lnTo>
                  <a:lnTo>
                    <a:pt x="727998" y="1295747"/>
                  </a:lnTo>
                  <a:lnTo>
                    <a:pt x="731481" y="1292822"/>
                  </a:lnTo>
                  <a:lnTo>
                    <a:pt x="734965" y="1302019"/>
                  </a:lnTo>
                  <a:lnTo>
                    <a:pt x="738448" y="1299138"/>
                  </a:lnTo>
                  <a:lnTo>
                    <a:pt x="741931" y="1296264"/>
                  </a:lnTo>
                  <a:lnTo>
                    <a:pt x="745414" y="1312177"/>
                  </a:lnTo>
                  <a:lnTo>
                    <a:pt x="748898" y="1309363"/>
                  </a:lnTo>
                  <a:lnTo>
                    <a:pt x="752381" y="1335402"/>
                  </a:lnTo>
                  <a:lnTo>
                    <a:pt x="755864" y="1332674"/>
                  </a:lnTo>
                  <a:lnTo>
                    <a:pt x="759347" y="1329951"/>
                  </a:lnTo>
                  <a:lnTo>
                    <a:pt x="762831" y="1352230"/>
                  </a:lnTo>
                  <a:lnTo>
                    <a:pt x="766314" y="1349584"/>
                  </a:lnTo>
                  <a:lnTo>
                    <a:pt x="769797" y="1346942"/>
                  </a:lnTo>
                  <a:lnTo>
                    <a:pt x="773280" y="1371684"/>
                  </a:lnTo>
                  <a:lnTo>
                    <a:pt x="776764" y="1369124"/>
                  </a:lnTo>
                  <a:lnTo>
                    <a:pt x="780247" y="1366569"/>
                  </a:lnTo>
                  <a:lnTo>
                    <a:pt x="783730" y="1373388"/>
                  </a:lnTo>
                  <a:lnTo>
                    <a:pt x="787213" y="1370866"/>
                  </a:lnTo>
                  <a:lnTo>
                    <a:pt x="790697" y="1368349"/>
                  </a:lnTo>
                  <a:lnTo>
                    <a:pt x="794180" y="1401288"/>
                  </a:lnTo>
                  <a:lnTo>
                    <a:pt x="797663" y="1398873"/>
                  </a:lnTo>
                  <a:lnTo>
                    <a:pt x="801146" y="1396462"/>
                  </a:lnTo>
                  <a:lnTo>
                    <a:pt x="804630" y="1413859"/>
                  </a:lnTo>
                  <a:lnTo>
                    <a:pt x="808113" y="1411508"/>
                  </a:lnTo>
                  <a:lnTo>
                    <a:pt x="811596" y="1410769"/>
                  </a:lnTo>
                  <a:lnTo>
                    <a:pt x="815079" y="1408430"/>
                  </a:lnTo>
                  <a:lnTo>
                    <a:pt x="818563" y="1406095"/>
                  </a:lnTo>
                  <a:lnTo>
                    <a:pt x="822046" y="1406982"/>
                  </a:lnTo>
                  <a:lnTo>
                    <a:pt x="825529" y="1404664"/>
                  </a:lnTo>
                  <a:lnTo>
                    <a:pt x="829012" y="1402349"/>
                  </a:lnTo>
                  <a:lnTo>
                    <a:pt x="832496" y="1415805"/>
                  </a:lnTo>
                  <a:lnTo>
                    <a:pt x="835979" y="1413538"/>
                  </a:lnTo>
                  <a:lnTo>
                    <a:pt x="839462" y="1411274"/>
                  </a:lnTo>
                  <a:lnTo>
                    <a:pt x="842945" y="1409015"/>
                  </a:lnTo>
                  <a:lnTo>
                    <a:pt x="846429" y="1406758"/>
                  </a:lnTo>
                  <a:lnTo>
                    <a:pt x="849912" y="1404506"/>
                  </a:lnTo>
                  <a:lnTo>
                    <a:pt x="853395" y="1402257"/>
                  </a:lnTo>
                  <a:lnTo>
                    <a:pt x="856878" y="1400011"/>
                  </a:lnTo>
                  <a:lnTo>
                    <a:pt x="860361" y="1397769"/>
                  </a:lnTo>
                  <a:lnTo>
                    <a:pt x="863845" y="1425672"/>
                  </a:lnTo>
                  <a:lnTo>
                    <a:pt x="867328" y="1423512"/>
                  </a:lnTo>
                  <a:lnTo>
                    <a:pt x="870811" y="1421355"/>
                  </a:lnTo>
                  <a:lnTo>
                    <a:pt x="874294" y="1419201"/>
                  </a:lnTo>
                  <a:lnTo>
                    <a:pt x="877778" y="1417050"/>
                  </a:lnTo>
                  <a:lnTo>
                    <a:pt x="881261" y="1416359"/>
                  </a:lnTo>
                  <a:lnTo>
                    <a:pt x="884744" y="1414218"/>
                  </a:lnTo>
                  <a:lnTo>
                    <a:pt x="888227" y="1412081"/>
                  </a:lnTo>
                  <a:lnTo>
                    <a:pt x="891711" y="1424273"/>
                  </a:lnTo>
                  <a:lnTo>
                    <a:pt x="895194" y="1422176"/>
                  </a:lnTo>
                  <a:lnTo>
                    <a:pt x="898677" y="1420083"/>
                  </a:lnTo>
                  <a:lnTo>
                    <a:pt x="902160" y="1417993"/>
                  </a:lnTo>
                  <a:lnTo>
                    <a:pt x="905644" y="1415906"/>
                  </a:lnTo>
                  <a:lnTo>
                    <a:pt x="909127" y="1413822"/>
                  </a:lnTo>
                  <a:lnTo>
                    <a:pt x="912610" y="1427034"/>
                  </a:lnTo>
                  <a:lnTo>
                    <a:pt x="916093" y="1424992"/>
                  </a:lnTo>
                  <a:lnTo>
                    <a:pt x="919577" y="1422953"/>
                  </a:lnTo>
                  <a:lnTo>
                    <a:pt x="923060" y="1431687"/>
                  </a:lnTo>
                  <a:lnTo>
                    <a:pt x="926543" y="1429679"/>
                  </a:lnTo>
                  <a:lnTo>
                    <a:pt x="930026" y="1427674"/>
                  </a:lnTo>
                  <a:lnTo>
                    <a:pt x="933510" y="1447597"/>
                  </a:lnTo>
                  <a:lnTo>
                    <a:pt x="936993" y="1445649"/>
                  </a:lnTo>
                  <a:lnTo>
                    <a:pt x="940476" y="1451133"/>
                  </a:lnTo>
                  <a:lnTo>
                    <a:pt x="943959" y="1449208"/>
                  </a:lnTo>
                  <a:lnTo>
                    <a:pt x="947443" y="1447285"/>
                  </a:lnTo>
                  <a:lnTo>
                    <a:pt x="950926" y="1452677"/>
                  </a:lnTo>
                  <a:lnTo>
                    <a:pt x="954409" y="1450776"/>
                  </a:lnTo>
                  <a:lnTo>
                    <a:pt x="957892" y="1448878"/>
                  </a:lnTo>
                  <a:lnTo>
                    <a:pt x="961376" y="1448193"/>
                  </a:lnTo>
                  <a:lnTo>
                    <a:pt x="964859" y="1446302"/>
                  </a:lnTo>
                  <a:lnTo>
                    <a:pt x="968342" y="1444414"/>
                  </a:lnTo>
                  <a:lnTo>
                    <a:pt x="971825" y="1453298"/>
                  </a:lnTo>
                  <a:lnTo>
                    <a:pt x="975309" y="1451439"/>
                  </a:lnTo>
                  <a:lnTo>
                    <a:pt x="978792" y="1449583"/>
                  </a:lnTo>
                  <a:lnTo>
                    <a:pt x="982275" y="1453598"/>
                  </a:lnTo>
                  <a:lnTo>
                    <a:pt x="985758" y="1451760"/>
                  </a:lnTo>
                  <a:lnTo>
                    <a:pt x="989242" y="1449924"/>
                  </a:lnTo>
                  <a:lnTo>
                    <a:pt x="992725" y="1451584"/>
                  </a:lnTo>
                  <a:lnTo>
                    <a:pt x="996208" y="1449761"/>
                  </a:lnTo>
                  <a:lnTo>
                    <a:pt x="999691" y="1447940"/>
                  </a:lnTo>
                  <a:lnTo>
                    <a:pt x="1003175" y="1446121"/>
                  </a:lnTo>
                  <a:lnTo>
                    <a:pt x="1006658" y="1444305"/>
                  </a:lnTo>
                  <a:lnTo>
                    <a:pt x="1010141" y="1445985"/>
                  </a:lnTo>
                  <a:lnTo>
                    <a:pt x="1013624" y="1444181"/>
                  </a:lnTo>
                  <a:lnTo>
                    <a:pt x="1017108" y="1442379"/>
                  </a:lnTo>
                  <a:lnTo>
                    <a:pt x="1020591" y="1440579"/>
                  </a:lnTo>
                  <a:lnTo>
                    <a:pt x="1024074" y="1438782"/>
                  </a:lnTo>
                  <a:lnTo>
                    <a:pt x="1027557" y="1436987"/>
                  </a:lnTo>
                  <a:lnTo>
                    <a:pt x="1031041" y="1465404"/>
                  </a:lnTo>
                  <a:lnTo>
                    <a:pt x="1034524" y="1463679"/>
                  </a:lnTo>
                  <a:lnTo>
                    <a:pt x="1038007" y="1461955"/>
                  </a:lnTo>
                  <a:lnTo>
                    <a:pt x="1041490" y="1462374"/>
                  </a:lnTo>
                  <a:lnTo>
                    <a:pt x="1044974" y="1460659"/>
                  </a:lnTo>
                  <a:lnTo>
                    <a:pt x="1048457" y="1458946"/>
                  </a:lnTo>
                  <a:lnTo>
                    <a:pt x="1051940" y="1457235"/>
                  </a:lnTo>
                  <a:lnTo>
                    <a:pt x="1055423" y="1455527"/>
                  </a:lnTo>
                  <a:lnTo>
                    <a:pt x="1058907" y="1465461"/>
                  </a:lnTo>
                  <a:lnTo>
                    <a:pt x="1062390" y="1463780"/>
                  </a:lnTo>
                  <a:lnTo>
                    <a:pt x="1065873" y="1462102"/>
                  </a:lnTo>
                  <a:lnTo>
                    <a:pt x="1069356" y="1473727"/>
                  </a:lnTo>
                  <a:lnTo>
                    <a:pt x="1072840" y="1472081"/>
                  </a:lnTo>
                  <a:lnTo>
                    <a:pt x="1076323" y="1470436"/>
                  </a:lnTo>
                  <a:lnTo>
                    <a:pt x="1079806" y="1469800"/>
                  </a:lnTo>
                  <a:lnTo>
                    <a:pt x="1083289" y="1468161"/>
                  </a:lnTo>
                  <a:lnTo>
                    <a:pt x="1086773" y="1466524"/>
                  </a:lnTo>
                  <a:lnTo>
                    <a:pt x="1090256" y="1479691"/>
                  </a:lnTo>
                  <a:lnTo>
                    <a:pt x="1093739" y="1478088"/>
                  </a:lnTo>
                  <a:lnTo>
                    <a:pt x="1097222" y="1476487"/>
                  </a:lnTo>
                  <a:lnTo>
                    <a:pt x="1100706" y="1474888"/>
                  </a:lnTo>
                  <a:lnTo>
                    <a:pt x="1104189" y="1473291"/>
                  </a:lnTo>
                  <a:lnTo>
                    <a:pt x="1107672" y="1471696"/>
                  </a:lnTo>
                  <a:lnTo>
                    <a:pt x="1111155" y="1474940"/>
                  </a:lnTo>
                  <a:lnTo>
                    <a:pt x="1114639" y="1473358"/>
                  </a:lnTo>
                  <a:lnTo>
                    <a:pt x="1118122" y="1471777"/>
                  </a:lnTo>
                  <a:lnTo>
                    <a:pt x="1121605" y="1477212"/>
                  </a:lnTo>
                  <a:lnTo>
                    <a:pt x="1125088" y="1475982"/>
                  </a:lnTo>
                  <a:lnTo>
                    <a:pt x="1128572" y="1477533"/>
                  </a:lnTo>
                  <a:lnTo>
                    <a:pt x="1132055" y="1475981"/>
                  </a:lnTo>
                  <a:lnTo>
                    <a:pt x="1135538" y="1474430"/>
                  </a:lnTo>
                  <a:lnTo>
                    <a:pt x="1139021" y="1483991"/>
                  </a:lnTo>
                  <a:lnTo>
                    <a:pt x="1142505" y="1482465"/>
                  </a:lnTo>
                  <a:lnTo>
                    <a:pt x="1145988" y="1480941"/>
                  </a:lnTo>
                  <a:lnTo>
                    <a:pt x="1149471" y="1479419"/>
                  </a:lnTo>
                  <a:lnTo>
                    <a:pt x="1152954" y="1477899"/>
                  </a:lnTo>
                  <a:lnTo>
                    <a:pt x="1156437" y="1476380"/>
                  </a:lnTo>
                  <a:lnTo>
                    <a:pt x="1159921" y="1493776"/>
                  </a:lnTo>
                  <a:lnTo>
                    <a:pt x="1163404" y="1492602"/>
                  </a:lnTo>
                  <a:lnTo>
                    <a:pt x="1166887" y="1491431"/>
                  </a:lnTo>
                  <a:lnTo>
                    <a:pt x="1170370" y="1515750"/>
                  </a:lnTo>
                  <a:lnTo>
                    <a:pt x="1173854" y="1514327"/>
                  </a:lnTo>
                  <a:lnTo>
                    <a:pt x="1177337" y="1512907"/>
                  </a:lnTo>
                  <a:lnTo>
                    <a:pt x="1180820" y="1512285"/>
                  </a:lnTo>
                  <a:lnTo>
                    <a:pt x="1184303" y="1510869"/>
                  </a:lnTo>
                  <a:lnTo>
                    <a:pt x="1187787" y="1511843"/>
                  </a:lnTo>
                  <a:lnTo>
                    <a:pt x="1191270" y="1510434"/>
                  </a:lnTo>
                  <a:lnTo>
                    <a:pt x="1194753" y="1509027"/>
                  </a:lnTo>
                  <a:lnTo>
                    <a:pt x="1198236" y="1510004"/>
                  </a:lnTo>
                  <a:lnTo>
                    <a:pt x="1201720" y="1508604"/>
                  </a:lnTo>
                  <a:lnTo>
                    <a:pt x="1205203" y="1507205"/>
                  </a:lnTo>
                  <a:lnTo>
                    <a:pt x="1208686" y="1520547"/>
                  </a:lnTo>
                  <a:lnTo>
                    <a:pt x="1212169" y="1519179"/>
                  </a:lnTo>
                  <a:lnTo>
                    <a:pt x="1215653" y="1517813"/>
                  </a:lnTo>
                  <a:lnTo>
                    <a:pt x="1219136" y="1528361"/>
                  </a:lnTo>
                  <a:lnTo>
                    <a:pt x="1222619" y="1527020"/>
                  </a:lnTo>
                  <a:lnTo>
                    <a:pt x="1226102" y="1525681"/>
                  </a:lnTo>
                  <a:lnTo>
                    <a:pt x="1229586" y="1530866"/>
                  </a:lnTo>
                  <a:lnTo>
                    <a:pt x="1233069" y="1529541"/>
                  </a:lnTo>
                  <a:lnTo>
                    <a:pt x="1236552" y="1528217"/>
                  </a:lnTo>
                  <a:lnTo>
                    <a:pt x="1240035" y="1528333"/>
                  </a:lnTo>
                  <a:lnTo>
                    <a:pt x="1243519" y="1527014"/>
                  </a:lnTo>
                  <a:lnTo>
                    <a:pt x="1247002" y="1532100"/>
                  </a:lnTo>
                  <a:lnTo>
                    <a:pt x="1250485" y="1530796"/>
                  </a:lnTo>
                  <a:lnTo>
                    <a:pt x="1253968" y="1529493"/>
                  </a:lnTo>
                  <a:lnTo>
                    <a:pt x="1257452" y="1540640"/>
                  </a:lnTo>
                  <a:lnTo>
                    <a:pt x="1260935" y="1539363"/>
                  </a:lnTo>
                  <a:lnTo>
                    <a:pt x="1264418" y="1538087"/>
                  </a:lnTo>
                  <a:lnTo>
                    <a:pt x="1267901" y="1553943"/>
                  </a:lnTo>
                  <a:lnTo>
                    <a:pt x="1271385" y="1552702"/>
                  </a:lnTo>
                  <a:lnTo>
                    <a:pt x="1274868" y="1551462"/>
                  </a:lnTo>
                  <a:lnTo>
                    <a:pt x="1278351" y="1553414"/>
                  </a:lnTo>
                  <a:lnTo>
                    <a:pt x="1281834" y="1552182"/>
                  </a:lnTo>
                  <a:lnTo>
                    <a:pt x="1285318" y="1550951"/>
                  </a:lnTo>
                  <a:lnTo>
                    <a:pt x="1288801" y="1554777"/>
                  </a:lnTo>
                  <a:lnTo>
                    <a:pt x="1292284" y="1553557"/>
                  </a:lnTo>
                  <a:lnTo>
                    <a:pt x="1295767" y="1552339"/>
                  </a:lnTo>
                  <a:lnTo>
                    <a:pt x="1299251" y="1571123"/>
                  </a:lnTo>
                  <a:lnTo>
                    <a:pt x="1302734" y="1569944"/>
                  </a:lnTo>
                  <a:lnTo>
                    <a:pt x="1306217" y="1568766"/>
                  </a:lnTo>
                  <a:lnTo>
                    <a:pt x="1306217" y="1569351"/>
                  </a:lnTo>
                  <a:lnTo>
                    <a:pt x="1306217" y="1569935"/>
                  </a:lnTo>
                  <a:lnTo>
                    <a:pt x="1306217" y="1570517"/>
                  </a:lnTo>
                  <a:lnTo>
                    <a:pt x="1306217" y="1571098"/>
                  </a:lnTo>
                  <a:lnTo>
                    <a:pt x="1306217" y="1571678"/>
                  </a:lnTo>
                  <a:lnTo>
                    <a:pt x="1306217" y="1572257"/>
                  </a:lnTo>
                  <a:lnTo>
                    <a:pt x="1306217" y="1572834"/>
                  </a:lnTo>
                  <a:lnTo>
                    <a:pt x="1306217" y="1573410"/>
                  </a:lnTo>
                  <a:lnTo>
                    <a:pt x="1306217" y="1573985"/>
                  </a:lnTo>
                  <a:lnTo>
                    <a:pt x="1306217" y="1574558"/>
                  </a:lnTo>
                  <a:lnTo>
                    <a:pt x="1306217" y="1575130"/>
                  </a:lnTo>
                  <a:lnTo>
                    <a:pt x="1306217" y="1575701"/>
                  </a:lnTo>
                  <a:lnTo>
                    <a:pt x="1306217" y="1576270"/>
                  </a:lnTo>
                  <a:lnTo>
                    <a:pt x="1306217" y="1576839"/>
                  </a:lnTo>
                  <a:lnTo>
                    <a:pt x="1306217" y="1577406"/>
                  </a:lnTo>
                  <a:lnTo>
                    <a:pt x="1306217" y="1577971"/>
                  </a:lnTo>
                  <a:lnTo>
                    <a:pt x="1306217" y="1578536"/>
                  </a:lnTo>
                  <a:lnTo>
                    <a:pt x="1306217" y="1579099"/>
                  </a:lnTo>
                  <a:lnTo>
                    <a:pt x="1306217" y="1579661"/>
                  </a:lnTo>
                  <a:lnTo>
                    <a:pt x="1306217" y="1580222"/>
                  </a:lnTo>
                  <a:lnTo>
                    <a:pt x="1306217" y="1580781"/>
                  </a:lnTo>
                  <a:lnTo>
                    <a:pt x="1309700" y="1579627"/>
                  </a:lnTo>
                  <a:lnTo>
                    <a:pt x="1313184" y="1578473"/>
                  </a:lnTo>
                  <a:lnTo>
                    <a:pt x="1316667" y="1578442"/>
                  </a:lnTo>
                  <a:lnTo>
                    <a:pt x="1320150" y="1577292"/>
                  </a:lnTo>
                  <a:lnTo>
                    <a:pt x="1323633" y="1576143"/>
                  </a:lnTo>
                  <a:lnTo>
                    <a:pt x="1327117" y="1594484"/>
                  </a:lnTo>
                  <a:lnTo>
                    <a:pt x="1330600" y="1593373"/>
                  </a:lnTo>
                  <a:lnTo>
                    <a:pt x="1334083" y="1592263"/>
                  </a:lnTo>
                  <a:lnTo>
                    <a:pt x="1337566" y="1597359"/>
                  </a:lnTo>
                  <a:lnTo>
                    <a:pt x="1341050" y="1596263"/>
                  </a:lnTo>
                  <a:lnTo>
                    <a:pt x="1344533" y="1595167"/>
                  </a:lnTo>
                  <a:lnTo>
                    <a:pt x="1348016" y="1595607"/>
                  </a:lnTo>
                  <a:lnTo>
                    <a:pt x="1351499" y="1594516"/>
                  </a:lnTo>
                  <a:lnTo>
                    <a:pt x="1354983" y="1593425"/>
                  </a:lnTo>
                  <a:lnTo>
                    <a:pt x="1358466" y="1593870"/>
                  </a:lnTo>
                  <a:lnTo>
                    <a:pt x="1361949" y="1592784"/>
                  </a:lnTo>
                  <a:lnTo>
                    <a:pt x="1365432" y="1591698"/>
                  </a:lnTo>
                  <a:lnTo>
                    <a:pt x="1368916" y="1591637"/>
                  </a:lnTo>
                  <a:lnTo>
                    <a:pt x="1372399" y="1590555"/>
                  </a:lnTo>
                  <a:lnTo>
                    <a:pt x="1375882" y="1590496"/>
                  </a:lnTo>
                  <a:lnTo>
                    <a:pt x="1379365" y="1589418"/>
                  </a:lnTo>
                  <a:lnTo>
                    <a:pt x="1382849" y="1588340"/>
                  </a:lnTo>
                  <a:lnTo>
                    <a:pt x="1386332" y="1587263"/>
                  </a:lnTo>
                  <a:lnTo>
                    <a:pt x="1389815" y="1586186"/>
                  </a:lnTo>
                  <a:lnTo>
                    <a:pt x="1393298" y="1585111"/>
                  </a:lnTo>
                  <a:lnTo>
                    <a:pt x="1396782" y="1585579"/>
                  </a:lnTo>
                  <a:lnTo>
                    <a:pt x="1400265" y="1584508"/>
                  </a:lnTo>
                  <a:lnTo>
                    <a:pt x="1403748" y="1583437"/>
                  </a:lnTo>
                  <a:lnTo>
                    <a:pt x="1407231" y="1592967"/>
                  </a:lnTo>
                  <a:lnTo>
                    <a:pt x="1410715" y="1591917"/>
                  </a:lnTo>
                  <a:lnTo>
                    <a:pt x="1414198" y="1590867"/>
                  </a:lnTo>
                  <a:lnTo>
                    <a:pt x="1417681" y="1590810"/>
                  </a:lnTo>
                  <a:lnTo>
                    <a:pt x="1421164" y="1589763"/>
                  </a:lnTo>
                  <a:lnTo>
                    <a:pt x="1424648" y="1588718"/>
                  </a:lnTo>
                  <a:lnTo>
                    <a:pt x="1428131" y="1588666"/>
                  </a:lnTo>
                  <a:lnTo>
                    <a:pt x="1431614" y="1587623"/>
                  </a:lnTo>
                  <a:lnTo>
                    <a:pt x="1435097" y="1591991"/>
                  </a:lnTo>
                  <a:lnTo>
                    <a:pt x="1438580" y="1590959"/>
                  </a:lnTo>
                  <a:lnTo>
                    <a:pt x="1442064" y="1589929"/>
                  </a:lnTo>
                  <a:lnTo>
                    <a:pt x="1445547" y="1588898"/>
                  </a:lnTo>
                  <a:lnTo>
                    <a:pt x="1449030" y="1587869"/>
                  </a:lnTo>
                  <a:lnTo>
                    <a:pt x="1452513" y="1586840"/>
                  </a:lnTo>
                  <a:lnTo>
                    <a:pt x="1455997" y="1588258"/>
                  </a:lnTo>
                  <a:lnTo>
                    <a:pt x="1459480" y="1587234"/>
                  </a:lnTo>
                  <a:lnTo>
                    <a:pt x="1462963" y="1586212"/>
                  </a:lnTo>
                  <a:lnTo>
                    <a:pt x="1466446" y="1585679"/>
                  </a:lnTo>
                  <a:lnTo>
                    <a:pt x="1469930" y="1584659"/>
                  </a:lnTo>
                  <a:lnTo>
                    <a:pt x="1473413" y="1583639"/>
                  </a:lnTo>
                  <a:lnTo>
                    <a:pt x="1476896" y="1590827"/>
                  </a:lnTo>
                  <a:lnTo>
                    <a:pt x="1480379" y="1589823"/>
                  </a:lnTo>
                  <a:lnTo>
                    <a:pt x="1483863" y="1588819"/>
                  </a:lnTo>
                  <a:lnTo>
                    <a:pt x="1487346" y="1588769"/>
                  </a:lnTo>
                  <a:lnTo>
                    <a:pt x="1490829" y="1587768"/>
                  </a:lnTo>
                  <a:lnTo>
                    <a:pt x="1494312" y="1590556"/>
                  </a:lnTo>
                  <a:lnTo>
                    <a:pt x="1497796" y="1589563"/>
                  </a:lnTo>
                  <a:lnTo>
                    <a:pt x="1501279" y="1588570"/>
                  </a:lnTo>
                  <a:lnTo>
                    <a:pt x="1504762" y="1595937"/>
                  </a:lnTo>
                  <a:lnTo>
                    <a:pt x="1508245" y="1594959"/>
                  </a:lnTo>
                  <a:lnTo>
                    <a:pt x="1511729" y="1593983"/>
                  </a:lnTo>
                  <a:lnTo>
                    <a:pt x="1515212" y="1593007"/>
                  </a:lnTo>
                  <a:lnTo>
                    <a:pt x="1518695" y="1592031"/>
                  </a:lnTo>
                  <a:lnTo>
                    <a:pt x="1522178" y="1591056"/>
                  </a:lnTo>
                  <a:lnTo>
                    <a:pt x="1525662" y="1591920"/>
                  </a:lnTo>
                  <a:lnTo>
                    <a:pt x="1529145" y="1590949"/>
                  </a:lnTo>
                  <a:lnTo>
                    <a:pt x="1532628" y="1589980"/>
                  </a:lnTo>
                  <a:lnTo>
                    <a:pt x="1536111" y="1590386"/>
                  </a:lnTo>
                  <a:lnTo>
                    <a:pt x="1539595" y="1589420"/>
                  </a:lnTo>
                  <a:lnTo>
                    <a:pt x="1543078" y="1588454"/>
                  </a:lnTo>
                  <a:lnTo>
                    <a:pt x="1546561" y="1592945"/>
                  </a:lnTo>
                  <a:lnTo>
                    <a:pt x="1550044" y="1591989"/>
                  </a:lnTo>
                  <a:lnTo>
                    <a:pt x="1553528" y="1591034"/>
                  </a:lnTo>
                  <a:lnTo>
                    <a:pt x="1557011" y="1591880"/>
                  </a:lnTo>
                  <a:lnTo>
                    <a:pt x="1560494" y="1590929"/>
                  </a:lnTo>
                  <a:lnTo>
                    <a:pt x="1563977" y="1598840"/>
                  </a:lnTo>
                  <a:lnTo>
                    <a:pt x="1567461" y="1598057"/>
                  </a:lnTo>
                  <a:lnTo>
                    <a:pt x="1570944" y="1597275"/>
                  </a:lnTo>
                  <a:lnTo>
                    <a:pt x="1574427" y="1605007"/>
                  </a:lnTo>
                  <a:lnTo>
                    <a:pt x="1577910" y="1604088"/>
                  </a:lnTo>
                  <a:lnTo>
                    <a:pt x="1581394" y="1603168"/>
                  </a:lnTo>
                  <a:lnTo>
                    <a:pt x="1584877" y="1603934"/>
                  </a:lnTo>
                  <a:lnTo>
                    <a:pt x="1588360" y="1603019"/>
                  </a:lnTo>
                  <a:lnTo>
                    <a:pt x="1591843" y="1602104"/>
                  </a:lnTo>
                  <a:lnTo>
                    <a:pt x="1595327" y="1601190"/>
                  </a:lnTo>
                  <a:lnTo>
                    <a:pt x="1598810" y="1600276"/>
                  </a:lnTo>
                  <a:lnTo>
                    <a:pt x="1602293" y="1599363"/>
                  </a:lnTo>
                  <a:lnTo>
                    <a:pt x="1605776" y="1600559"/>
                  </a:lnTo>
                  <a:lnTo>
                    <a:pt x="1609260" y="1599650"/>
                  </a:lnTo>
                  <a:lnTo>
                    <a:pt x="1612743" y="1598742"/>
                  </a:lnTo>
                  <a:lnTo>
                    <a:pt x="1616226" y="1611370"/>
                  </a:lnTo>
                  <a:lnTo>
                    <a:pt x="1619709" y="1610484"/>
                  </a:lnTo>
                  <a:lnTo>
                    <a:pt x="1623193" y="1610796"/>
                  </a:lnTo>
                  <a:lnTo>
                    <a:pt x="1626676" y="1609913"/>
                  </a:lnTo>
                  <a:lnTo>
                    <a:pt x="1630159" y="1609030"/>
                  </a:lnTo>
                  <a:lnTo>
                    <a:pt x="1633642" y="1612508"/>
                  </a:lnTo>
                  <a:lnTo>
                    <a:pt x="1637126" y="1611633"/>
                  </a:lnTo>
                  <a:lnTo>
                    <a:pt x="1640609" y="1610759"/>
                  </a:lnTo>
                  <a:lnTo>
                    <a:pt x="1644092" y="1609885"/>
                  </a:lnTo>
                  <a:lnTo>
                    <a:pt x="1647575" y="1609012"/>
                  </a:lnTo>
                  <a:lnTo>
                    <a:pt x="1651059" y="1608139"/>
                  </a:lnTo>
                  <a:lnTo>
                    <a:pt x="1654542" y="1617356"/>
                  </a:lnTo>
                  <a:lnTo>
                    <a:pt x="1658025" y="1616499"/>
                  </a:lnTo>
                  <a:lnTo>
                    <a:pt x="1661508" y="1615643"/>
                  </a:lnTo>
                  <a:lnTo>
                    <a:pt x="1664992" y="1619698"/>
                  </a:lnTo>
                  <a:lnTo>
                    <a:pt x="1668475" y="1618850"/>
                  </a:lnTo>
                  <a:lnTo>
                    <a:pt x="1671958" y="1618004"/>
                  </a:lnTo>
                  <a:lnTo>
                    <a:pt x="1675441" y="1617157"/>
                  </a:lnTo>
                  <a:lnTo>
                    <a:pt x="1678925" y="1616311"/>
                  </a:lnTo>
                  <a:lnTo>
                    <a:pt x="1682408" y="1629000"/>
                  </a:lnTo>
                  <a:lnTo>
                    <a:pt x="1685891" y="1628176"/>
                  </a:lnTo>
                  <a:lnTo>
                    <a:pt x="1689374" y="1627352"/>
                  </a:lnTo>
                  <a:lnTo>
                    <a:pt x="1692858" y="1628660"/>
                  </a:lnTo>
                  <a:lnTo>
                    <a:pt x="1696341" y="1627840"/>
                  </a:lnTo>
                  <a:lnTo>
                    <a:pt x="1699824" y="1627021"/>
                  </a:lnTo>
                  <a:lnTo>
                    <a:pt x="1703307" y="1627971"/>
                  </a:lnTo>
                  <a:lnTo>
                    <a:pt x="1706791" y="1627155"/>
                  </a:lnTo>
                  <a:lnTo>
                    <a:pt x="1710274" y="1626340"/>
                  </a:lnTo>
                  <a:lnTo>
                    <a:pt x="1713757" y="1629388"/>
                  </a:lnTo>
                  <a:lnTo>
                    <a:pt x="1717240" y="1628579"/>
                  </a:lnTo>
                  <a:lnTo>
                    <a:pt x="1720723" y="1627771"/>
                  </a:lnTo>
                  <a:lnTo>
                    <a:pt x="1724207" y="1628705"/>
                  </a:lnTo>
                  <a:lnTo>
                    <a:pt x="1727690" y="1627900"/>
                  </a:lnTo>
                  <a:lnTo>
                    <a:pt x="1731173" y="1627096"/>
                  </a:lnTo>
                  <a:lnTo>
                    <a:pt x="1734656" y="1626640"/>
                  </a:lnTo>
                  <a:lnTo>
                    <a:pt x="1738140" y="1625837"/>
                  </a:lnTo>
                  <a:lnTo>
                    <a:pt x="1741623" y="1625034"/>
                  </a:lnTo>
                  <a:lnTo>
                    <a:pt x="1741623" y="1625383"/>
                  </a:lnTo>
                  <a:lnTo>
                    <a:pt x="1741623" y="1625732"/>
                  </a:lnTo>
                  <a:lnTo>
                    <a:pt x="1741623" y="1626080"/>
                  </a:lnTo>
                  <a:lnTo>
                    <a:pt x="1741623" y="1626427"/>
                  </a:lnTo>
                  <a:lnTo>
                    <a:pt x="1741623" y="1626774"/>
                  </a:lnTo>
                  <a:lnTo>
                    <a:pt x="1741623" y="1627120"/>
                  </a:lnTo>
                  <a:lnTo>
                    <a:pt x="1741623" y="1627466"/>
                  </a:lnTo>
                  <a:lnTo>
                    <a:pt x="1741623" y="1627811"/>
                  </a:lnTo>
                  <a:lnTo>
                    <a:pt x="1745106" y="1627013"/>
                  </a:lnTo>
                  <a:lnTo>
                    <a:pt x="1748589" y="1626215"/>
                  </a:lnTo>
                  <a:lnTo>
                    <a:pt x="1752073" y="1628516"/>
                  </a:lnTo>
                  <a:lnTo>
                    <a:pt x="1755556" y="1627724"/>
                  </a:lnTo>
                  <a:lnTo>
                    <a:pt x="1759039" y="1626932"/>
                  </a:lnTo>
                  <a:lnTo>
                    <a:pt x="1762522" y="1626483"/>
                  </a:lnTo>
                  <a:lnTo>
                    <a:pt x="1766006" y="1625693"/>
                  </a:lnTo>
                  <a:lnTo>
                    <a:pt x="1769489" y="1624902"/>
                  </a:lnTo>
                  <a:lnTo>
                    <a:pt x="1772972" y="1624457"/>
                  </a:lnTo>
                  <a:lnTo>
                    <a:pt x="1776455" y="1623668"/>
                  </a:lnTo>
                  <a:lnTo>
                    <a:pt x="1779939" y="1622879"/>
                  </a:lnTo>
                  <a:lnTo>
                    <a:pt x="1783422" y="1626877"/>
                  </a:lnTo>
                  <a:lnTo>
                    <a:pt x="1786905" y="1626096"/>
                  </a:lnTo>
                  <a:lnTo>
                    <a:pt x="1790388" y="1625316"/>
                  </a:lnTo>
                  <a:lnTo>
                    <a:pt x="1793872" y="1627908"/>
                  </a:lnTo>
                  <a:lnTo>
                    <a:pt x="1797355" y="1627134"/>
                  </a:lnTo>
                  <a:lnTo>
                    <a:pt x="1800838" y="1626359"/>
                  </a:lnTo>
                  <a:lnTo>
                    <a:pt x="1804321" y="1628260"/>
                  </a:lnTo>
                  <a:lnTo>
                    <a:pt x="1807805" y="1627490"/>
                  </a:lnTo>
                  <a:lnTo>
                    <a:pt x="1811288" y="1627386"/>
                  </a:lnTo>
                  <a:lnTo>
                    <a:pt x="1814771" y="1626618"/>
                  </a:lnTo>
                  <a:lnTo>
                    <a:pt x="1818254" y="1625850"/>
                  </a:lnTo>
                  <a:lnTo>
                    <a:pt x="1821738" y="1637428"/>
                  </a:lnTo>
                  <a:lnTo>
                    <a:pt x="1825221" y="1636678"/>
                  </a:lnTo>
                  <a:lnTo>
                    <a:pt x="1828704" y="1635929"/>
                  </a:lnTo>
                  <a:lnTo>
                    <a:pt x="1832187" y="1636763"/>
                  </a:lnTo>
                  <a:lnTo>
                    <a:pt x="1835671" y="1636017"/>
                  </a:lnTo>
                  <a:lnTo>
                    <a:pt x="1839154" y="1635271"/>
                  </a:lnTo>
                  <a:lnTo>
                    <a:pt x="1842637" y="1635158"/>
                  </a:lnTo>
                  <a:lnTo>
                    <a:pt x="1846120" y="1634414"/>
                  </a:lnTo>
                  <a:lnTo>
                    <a:pt x="1849604" y="1633670"/>
                  </a:lnTo>
                  <a:lnTo>
                    <a:pt x="1853087" y="1632926"/>
                  </a:lnTo>
                  <a:lnTo>
                    <a:pt x="1856570" y="1632183"/>
                  </a:lnTo>
                  <a:lnTo>
                    <a:pt x="1860053" y="1631441"/>
                  </a:lnTo>
                  <a:lnTo>
                    <a:pt x="1863537" y="1633860"/>
                  </a:lnTo>
                  <a:lnTo>
                    <a:pt x="1867020" y="1633123"/>
                  </a:lnTo>
                  <a:lnTo>
                    <a:pt x="1870503" y="1634579"/>
                  </a:lnTo>
                  <a:lnTo>
                    <a:pt x="1873986" y="1633845"/>
                  </a:lnTo>
                  <a:lnTo>
                    <a:pt x="1877470" y="1633112"/>
                  </a:lnTo>
                  <a:lnTo>
                    <a:pt x="1880953" y="1635179"/>
                  </a:lnTo>
                  <a:lnTo>
                    <a:pt x="1884436" y="1634450"/>
                  </a:lnTo>
                  <a:lnTo>
                    <a:pt x="1887919" y="1633722"/>
                  </a:lnTo>
                  <a:lnTo>
                    <a:pt x="1891403" y="1636384"/>
                  </a:lnTo>
                  <a:lnTo>
                    <a:pt x="1894886" y="1635661"/>
                  </a:lnTo>
                  <a:lnTo>
                    <a:pt x="1898369" y="1634938"/>
                  </a:lnTo>
                  <a:lnTo>
                    <a:pt x="1901852" y="1636356"/>
                  </a:lnTo>
                  <a:lnTo>
                    <a:pt x="1905336" y="1635636"/>
                  </a:lnTo>
                  <a:lnTo>
                    <a:pt x="1908819" y="1634917"/>
                  </a:lnTo>
                  <a:lnTo>
                    <a:pt x="1912302" y="1635721"/>
                  </a:lnTo>
                  <a:lnTo>
                    <a:pt x="1915785" y="1635005"/>
                  </a:lnTo>
                  <a:lnTo>
                    <a:pt x="1919269" y="1634289"/>
                  </a:lnTo>
                  <a:lnTo>
                    <a:pt x="1922752" y="1633878"/>
                  </a:lnTo>
                  <a:lnTo>
                    <a:pt x="1926235" y="1633163"/>
                  </a:lnTo>
                  <a:lnTo>
                    <a:pt x="1929718" y="1633969"/>
                  </a:lnTo>
                  <a:lnTo>
                    <a:pt x="1933202" y="1633257"/>
                  </a:lnTo>
                  <a:lnTo>
                    <a:pt x="1936685" y="1632545"/>
                  </a:lnTo>
                  <a:lnTo>
                    <a:pt x="1940168" y="1631834"/>
                  </a:lnTo>
                  <a:lnTo>
                    <a:pt x="1943651" y="1631122"/>
                  </a:lnTo>
                  <a:lnTo>
                    <a:pt x="1947135" y="1630412"/>
                  </a:lnTo>
                  <a:lnTo>
                    <a:pt x="1950618" y="1633639"/>
                  </a:lnTo>
                  <a:lnTo>
                    <a:pt x="1954101" y="1632934"/>
                  </a:lnTo>
                  <a:lnTo>
                    <a:pt x="1957584" y="1632229"/>
                  </a:lnTo>
                  <a:lnTo>
                    <a:pt x="1961068" y="1635707"/>
                  </a:lnTo>
                  <a:lnTo>
                    <a:pt x="1964551" y="1635008"/>
                  </a:lnTo>
                  <a:lnTo>
                    <a:pt x="1968034" y="1634310"/>
                  </a:lnTo>
                  <a:lnTo>
                    <a:pt x="1971517" y="1640921"/>
                  </a:lnTo>
                  <a:lnTo>
                    <a:pt x="1975001" y="1640233"/>
                  </a:lnTo>
                  <a:lnTo>
                    <a:pt x="1978484" y="1639545"/>
                  </a:lnTo>
                  <a:lnTo>
                    <a:pt x="1981967" y="1639723"/>
                  </a:lnTo>
                  <a:lnTo>
                    <a:pt x="1985450" y="1639037"/>
                  </a:lnTo>
                  <a:lnTo>
                    <a:pt x="1988934" y="1638351"/>
                  </a:lnTo>
                  <a:lnTo>
                    <a:pt x="1992417" y="1638342"/>
                  </a:lnTo>
                  <a:lnTo>
                    <a:pt x="1995900" y="1637759"/>
                  </a:lnTo>
                  <a:lnTo>
                    <a:pt x="1999383" y="1637163"/>
                  </a:lnTo>
                  <a:lnTo>
                    <a:pt x="2002867" y="1636480"/>
                  </a:lnTo>
                  <a:lnTo>
                    <a:pt x="2006350" y="1635797"/>
                  </a:lnTo>
                  <a:lnTo>
                    <a:pt x="2009833" y="1635114"/>
                  </a:lnTo>
                  <a:lnTo>
                    <a:pt x="2013316" y="1634432"/>
                  </a:lnTo>
                  <a:lnTo>
                    <a:pt x="2016799" y="1633750"/>
                  </a:lnTo>
                  <a:lnTo>
                    <a:pt x="2020283" y="1636816"/>
                  </a:lnTo>
                  <a:lnTo>
                    <a:pt x="2023766" y="1636139"/>
                  </a:lnTo>
                  <a:lnTo>
                    <a:pt x="2027249" y="1635463"/>
                  </a:lnTo>
                  <a:lnTo>
                    <a:pt x="2030732" y="1638266"/>
                  </a:lnTo>
                  <a:lnTo>
                    <a:pt x="2034216" y="1637694"/>
                  </a:lnTo>
                  <a:lnTo>
                    <a:pt x="2037699" y="1637123"/>
                  </a:lnTo>
                  <a:lnTo>
                    <a:pt x="2041182" y="1638169"/>
                  </a:lnTo>
                  <a:lnTo>
                    <a:pt x="2044665" y="1637501"/>
                  </a:lnTo>
                  <a:lnTo>
                    <a:pt x="2048149" y="1636833"/>
                  </a:lnTo>
                  <a:lnTo>
                    <a:pt x="2051632" y="1641467"/>
                  </a:lnTo>
                  <a:lnTo>
                    <a:pt x="2055115" y="1640807"/>
                  </a:lnTo>
                  <a:lnTo>
                    <a:pt x="2058598" y="1640147"/>
                  </a:lnTo>
                  <a:lnTo>
                    <a:pt x="2062082" y="1639487"/>
                  </a:lnTo>
                  <a:lnTo>
                    <a:pt x="2065565" y="1638827"/>
                  </a:lnTo>
                  <a:lnTo>
                    <a:pt x="2069048" y="1638168"/>
                  </a:lnTo>
                  <a:lnTo>
                    <a:pt x="2072531" y="1637509"/>
                  </a:lnTo>
                  <a:lnTo>
                    <a:pt x="2076015" y="1636850"/>
                  </a:lnTo>
                  <a:lnTo>
                    <a:pt x="2079498" y="1636192"/>
                  </a:lnTo>
                  <a:lnTo>
                    <a:pt x="2082981" y="1635534"/>
                  </a:lnTo>
                  <a:lnTo>
                    <a:pt x="2086464" y="1634876"/>
                  </a:lnTo>
                  <a:lnTo>
                    <a:pt x="2089948" y="1635334"/>
                  </a:lnTo>
                  <a:lnTo>
                    <a:pt x="2093431" y="1634678"/>
                  </a:lnTo>
                  <a:lnTo>
                    <a:pt x="2096914" y="1634022"/>
                  </a:lnTo>
                  <a:lnTo>
                    <a:pt x="2100397" y="1633439"/>
                  </a:lnTo>
                  <a:lnTo>
                    <a:pt x="2103881" y="1632882"/>
                  </a:lnTo>
                  <a:lnTo>
                    <a:pt x="2107364" y="1632326"/>
                  </a:lnTo>
                  <a:lnTo>
                    <a:pt x="2110847" y="1633078"/>
                  </a:lnTo>
                  <a:lnTo>
                    <a:pt x="2114330" y="1632426"/>
                  </a:lnTo>
                  <a:lnTo>
                    <a:pt x="2117814" y="1634821"/>
                  </a:lnTo>
                  <a:lnTo>
                    <a:pt x="2121297" y="1634173"/>
                  </a:lnTo>
                  <a:lnTo>
                    <a:pt x="2124780" y="1633525"/>
                  </a:lnTo>
                  <a:lnTo>
                    <a:pt x="2128263" y="1634803"/>
                  </a:lnTo>
                  <a:lnTo>
                    <a:pt x="2131747" y="1634158"/>
                  </a:lnTo>
                  <a:lnTo>
                    <a:pt x="2135230" y="1633514"/>
                  </a:lnTo>
                  <a:lnTo>
                    <a:pt x="2138713" y="1634512"/>
                  </a:lnTo>
                  <a:lnTo>
                    <a:pt x="2142196" y="1633870"/>
                  </a:lnTo>
                  <a:lnTo>
                    <a:pt x="2145680" y="1633229"/>
                  </a:lnTo>
                  <a:lnTo>
                    <a:pt x="2149163" y="1642236"/>
                  </a:lnTo>
                  <a:lnTo>
                    <a:pt x="2152646" y="1641606"/>
                  </a:lnTo>
                  <a:lnTo>
                    <a:pt x="2156129" y="1640977"/>
                  </a:lnTo>
                  <a:lnTo>
                    <a:pt x="2159613" y="1643485"/>
                  </a:lnTo>
                  <a:lnTo>
                    <a:pt x="2163096" y="1642860"/>
                  </a:lnTo>
                  <a:lnTo>
                    <a:pt x="2166579" y="1642235"/>
                  </a:lnTo>
                  <a:lnTo>
                    <a:pt x="2170062" y="1649795"/>
                  </a:lnTo>
                  <a:lnTo>
                    <a:pt x="2173546" y="1649180"/>
                  </a:lnTo>
                  <a:lnTo>
                    <a:pt x="2177029" y="1648566"/>
                  </a:lnTo>
                  <a:lnTo>
                    <a:pt x="2177029" y="1648818"/>
                  </a:lnTo>
                  <a:lnTo>
                    <a:pt x="2177029" y="1649069"/>
                  </a:lnTo>
                  <a:lnTo>
                    <a:pt x="2177029" y="1649320"/>
                  </a:lnTo>
                  <a:lnTo>
                    <a:pt x="2177029" y="1649571"/>
                  </a:lnTo>
                  <a:lnTo>
                    <a:pt x="2177029" y="1649821"/>
                  </a:lnTo>
                  <a:lnTo>
                    <a:pt x="2177029" y="1650071"/>
                  </a:lnTo>
                  <a:lnTo>
                    <a:pt x="2177029" y="1650321"/>
                  </a:lnTo>
                  <a:lnTo>
                    <a:pt x="2177029" y="1650570"/>
                  </a:lnTo>
                  <a:lnTo>
                    <a:pt x="2177029" y="1650820"/>
                  </a:lnTo>
                  <a:lnTo>
                    <a:pt x="2180512" y="1650208"/>
                  </a:lnTo>
                  <a:lnTo>
                    <a:pt x="2183995" y="1649597"/>
                  </a:lnTo>
                  <a:lnTo>
                    <a:pt x="2187479" y="1652459"/>
                  </a:lnTo>
                  <a:lnTo>
                    <a:pt x="2190962" y="1651852"/>
                  </a:lnTo>
                  <a:lnTo>
                    <a:pt x="2194445" y="1651246"/>
                  </a:lnTo>
                  <a:lnTo>
                    <a:pt x="2197928" y="1655282"/>
                  </a:lnTo>
                  <a:lnTo>
                    <a:pt x="2201412" y="1654682"/>
                  </a:lnTo>
                  <a:lnTo>
                    <a:pt x="2204895" y="1654082"/>
                  </a:lnTo>
                  <a:lnTo>
                    <a:pt x="2208378" y="1653482"/>
                  </a:lnTo>
                  <a:lnTo>
                    <a:pt x="2211861" y="1652883"/>
                  </a:lnTo>
                  <a:lnTo>
                    <a:pt x="2215345" y="1652284"/>
                  </a:lnTo>
                  <a:lnTo>
                    <a:pt x="2218828" y="1656499"/>
                  </a:lnTo>
                  <a:lnTo>
                    <a:pt x="2222311" y="1655906"/>
                  </a:lnTo>
                  <a:lnTo>
                    <a:pt x="2225794" y="1655314"/>
                  </a:lnTo>
                  <a:lnTo>
                    <a:pt x="2229278" y="1654788"/>
                  </a:lnTo>
                  <a:lnTo>
                    <a:pt x="2232761" y="1654280"/>
                  </a:lnTo>
                  <a:lnTo>
                    <a:pt x="2236244" y="1653772"/>
                  </a:lnTo>
                  <a:lnTo>
                    <a:pt x="2239727" y="1653902"/>
                  </a:lnTo>
                  <a:lnTo>
                    <a:pt x="2243211" y="1653311"/>
                  </a:lnTo>
                  <a:lnTo>
                    <a:pt x="2246694" y="1654389"/>
                  </a:lnTo>
                  <a:lnTo>
                    <a:pt x="2250177" y="1653801"/>
                  </a:lnTo>
                  <a:lnTo>
                    <a:pt x="2253660" y="1653213"/>
                  </a:lnTo>
                  <a:lnTo>
                    <a:pt x="2257144" y="1654995"/>
                  </a:lnTo>
                  <a:lnTo>
                    <a:pt x="2260627" y="1654411"/>
                  </a:lnTo>
                  <a:lnTo>
                    <a:pt x="2264110" y="1653826"/>
                  </a:lnTo>
                  <a:lnTo>
                    <a:pt x="2267593" y="1654656"/>
                  </a:lnTo>
                  <a:lnTo>
                    <a:pt x="2271077" y="1654074"/>
                  </a:lnTo>
                  <a:lnTo>
                    <a:pt x="2274560" y="1653492"/>
                  </a:lnTo>
                  <a:lnTo>
                    <a:pt x="2278043" y="1653381"/>
                  </a:lnTo>
                  <a:lnTo>
                    <a:pt x="2281526" y="1652799"/>
                  </a:lnTo>
                  <a:lnTo>
                    <a:pt x="2285010" y="1652218"/>
                  </a:lnTo>
                  <a:lnTo>
                    <a:pt x="2288493" y="1653049"/>
                  </a:lnTo>
                  <a:lnTo>
                    <a:pt x="2291976" y="1652471"/>
                  </a:lnTo>
                  <a:lnTo>
                    <a:pt x="2295459" y="1651892"/>
                  </a:lnTo>
                  <a:lnTo>
                    <a:pt x="2298942" y="1652253"/>
                  </a:lnTo>
                  <a:lnTo>
                    <a:pt x="2302426" y="1651676"/>
                  </a:lnTo>
                  <a:lnTo>
                    <a:pt x="2305909" y="1651802"/>
                  </a:lnTo>
                  <a:lnTo>
                    <a:pt x="2309392" y="1651226"/>
                  </a:lnTo>
                  <a:lnTo>
                    <a:pt x="2312875" y="1650650"/>
                  </a:lnTo>
                  <a:lnTo>
                    <a:pt x="2316359" y="1650778"/>
                  </a:lnTo>
                  <a:lnTo>
                    <a:pt x="2319842" y="1650204"/>
                  </a:lnTo>
                  <a:lnTo>
                    <a:pt x="2323325" y="1649630"/>
                  </a:lnTo>
                  <a:lnTo>
                    <a:pt x="2326808" y="1649055"/>
                  </a:lnTo>
                  <a:lnTo>
                    <a:pt x="2330292" y="1648482"/>
                  </a:lnTo>
                  <a:lnTo>
                    <a:pt x="2333775" y="1647908"/>
                  </a:lnTo>
                  <a:lnTo>
                    <a:pt x="2337258" y="1648744"/>
                  </a:lnTo>
                  <a:lnTo>
                    <a:pt x="2340741" y="1648173"/>
                  </a:lnTo>
                  <a:lnTo>
                    <a:pt x="2344225" y="1647601"/>
                  </a:lnTo>
                  <a:lnTo>
                    <a:pt x="2347708" y="1647499"/>
                  </a:lnTo>
                  <a:lnTo>
                    <a:pt x="2351191" y="1646929"/>
                  </a:lnTo>
                  <a:lnTo>
                    <a:pt x="2354674" y="1646359"/>
                  </a:lnTo>
                  <a:lnTo>
                    <a:pt x="2358158" y="1650445"/>
                  </a:lnTo>
                  <a:lnTo>
                    <a:pt x="2361641" y="1649880"/>
                  </a:lnTo>
                  <a:lnTo>
                    <a:pt x="2365124" y="1649317"/>
                  </a:lnTo>
                  <a:lnTo>
                    <a:pt x="2368607" y="1648834"/>
                  </a:lnTo>
                  <a:lnTo>
                    <a:pt x="2372091" y="1648352"/>
                  </a:lnTo>
                  <a:lnTo>
                    <a:pt x="2375574" y="1652887"/>
                  </a:lnTo>
                  <a:lnTo>
                    <a:pt x="2379057" y="1652329"/>
                  </a:lnTo>
                  <a:lnTo>
                    <a:pt x="2382540" y="1651771"/>
                  </a:lnTo>
                  <a:lnTo>
                    <a:pt x="2386024" y="1652571"/>
                  </a:lnTo>
                  <a:lnTo>
                    <a:pt x="2389507" y="1652015"/>
                  </a:lnTo>
                  <a:lnTo>
                    <a:pt x="2392990" y="1651459"/>
                  </a:lnTo>
                  <a:lnTo>
                    <a:pt x="2396473" y="1653154"/>
                  </a:lnTo>
                  <a:lnTo>
                    <a:pt x="2399957" y="1652601"/>
                  </a:lnTo>
                  <a:lnTo>
                    <a:pt x="2403440" y="1652049"/>
                  </a:lnTo>
                  <a:lnTo>
                    <a:pt x="2406923" y="1654618"/>
                  </a:lnTo>
                  <a:lnTo>
                    <a:pt x="2410406" y="1654070"/>
                  </a:lnTo>
                  <a:lnTo>
                    <a:pt x="2413890" y="1653521"/>
                  </a:lnTo>
                  <a:lnTo>
                    <a:pt x="2417373" y="1653417"/>
                  </a:lnTo>
                  <a:lnTo>
                    <a:pt x="2420856" y="1652869"/>
                  </a:lnTo>
                  <a:lnTo>
                    <a:pt x="2424339" y="1652321"/>
                  </a:lnTo>
                  <a:lnTo>
                    <a:pt x="2427823" y="1654646"/>
                  </a:lnTo>
                  <a:lnTo>
                    <a:pt x="2431306" y="1654102"/>
                  </a:lnTo>
                  <a:lnTo>
                    <a:pt x="2434789" y="1655975"/>
                  </a:lnTo>
                  <a:lnTo>
                    <a:pt x="2438272" y="1655510"/>
                  </a:lnTo>
                  <a:lnTo>
                    <a:pt x="2441756" y="1655046"/>
                  </a:lnTo>
                  <a:lnTo>
                    <a:pt x="2445239" y="1655213"/>
                  </a:lnTo>
                  <a:lnTo>
                    <a:pt x="2448722" y="1654673"/>
                  </a:lnTo>
                  <a:lnTo>
                    <a:pt x="2452205" y="1654134"/>
                  </a:lnTo>
                  <a:lnTo>
                    <a:pt x="2455689" y="1653595"/>
                  </a:lnTo>
                  <a:lnTo>
                    <a:pt x="2459172" y="1653056"/>
                  </a:lnTo>
                  <a:lnTo>
                    <a:pt x="2462655" y="1652517"/>
                  </a:lnTo>
                  <a:lnTo>
                    <a:pt x="2466138" y="1654587"/>
                  </a:lnTo>
                  <a:lnTo>
                    <a:pt x="2469622" y="1654052"/>
                  </a:lnTo>
                  <a:lnTo>
                    <a:pt x="2473105" y="1653516"/>
                  </a:lnTo>
                  <a:lnTo>
                    <a:pt x="2476588" y="1655138"/>
                  </a:lnTo>
                  <a:lnTo>
                    <a:pt x="2480071" y="1654606"/>
                  </a:lnTo>
                  <a:lnTo>
                    <a:pt x="2483555" y="1654073"/>
                  </a:lnTo>
                  <a:lnTo>
                    <a:pt x="2487038" y="1657171"/>
                  </a:lnTo>
                  <a:lnTo>
                    <a:pt x="2490521" y="1656642"/>
                  </a:lnTo>
                  <a:lnTo>
                    <a:pt x="2494004" y="1659064"/>
                  </a:lnTo>
                  <a:lnTo>
                    <a:pt x="2497488" y="1658540"/>
                  </a:lnTo>
                  <a:lnTo>
                    <a:pt x="2500971" y="1658015"/>
                  </a:lnTo>
                  <a:lnTo>
                    <a:pt x="2504454" y="1659995"/>
                  </a:lnTo>
                  <a:lnTo>
                    <a:pt x="2507937" y="1659473"/>
                  </a:lnTo>
                  <a:lnTo>
                    <a:pt x="2511421" y="1658952"/>
                  </a:lnTo>
                  <a:lnTo>
                    <a:pt x="2514904" y="1659054"/>
                  </a:lnTo>
                  <a:lnTo>
                    <a:pt x="2518387" y="1658533"/>
                  </a:lnTo>
                  <a:lnTo>
                    <a:pt x="2521870" y="1658013"/>
                  </a:lnTo>
                  <a:lnTo>
                    <a:pt x="2525354" y="1664095"/>
                  </a:lnTo>
                  <a:lnTo>
                    <a:pt x="2528837" y="1663653"/>
                  </a:lnTo>
                  <a:lnTo>
                    <a:pt x="2532320" y="1663211"/>
                  </a:lnTo>
                  <a:lnTo>
                    <a:pt x="2535803" y="1662920"/>
                  </a:lnTo>
                  <a:lnTo>
                    <a:pt x="2539287" y="1662408"/>
                  </a:lnTo>
                  <a:lnTo>
                    <a:pt x="2542770" y="1661896"/>
                  </a:lnTo>
                  <a:lnTo>
                    <a:pt x="2546253" y="1665997"/>
                  </a:lnTo>
                  <a:lnTo>
                    <a:pt x="2549736" y="1665490"/>
                  </a:lnTo>
                  <a:lnTo>
                    <a:pt x="2553220" y="1664984"/>
                  </a:lnTo>
                  <a:lnTo>
                    <a:pt x="2556703" y="1664477"/>
                  </a:lnTo>
                  <a:lnTo>
                    <a:pt x="2560186" y="1663970"/>
                  </a:lnTo>
                  <a:lnTo>
                    <a:pt x="2563669" y="1668976"/>
                  </a:lnTo>
                  <a:lnTo>
                    <a:pt x="2567153" y="1668476"/>
                  </a:lnTo>
                  <a:lnTo>
                    <a:pt x="2570636" y="1667976"/>
                  </a:lnTo>
                  <a:lnTo>
                    <a:pt x="2574119" y="1668254"/>
                  </a:lnTo>
                  <a:lnTo>
                    <a:pt x="2577602" y="1667754"/>
                  </a:lnTo>
                  <a:lnTo>
                    <a:pt x="2581085" y="1667255"/>
                  </a:lnTo>
                  <a:lnTo>
                    <a:pt x="2584569" y="1666951"/>
                  </a:lnTo>
                  <a:lnTo>
                    <a:pt x="2588052" y="1666453"/>
                  </a:lnTo>
                  <a:lnTo>
                    <a:pt x="2591535" y="1665954"/>
                  </a:lnTo>
                  <a:lnTo>
                    <a:pt x="2595018" y="1667786"/>
                  </a:lnTo>
                  <a:lnTo>
                    <a:pt x="2598502" y="1667290"/>
                  </a:lnTo>
                  <a:lnTo>
                    <a:pt x="2601985" y="1666795"/>
                  </a:lnTo>
                  <a:lnTo>
                    <a:pt x="2605468" y="1667072"/>
                  </a:lnTo>
                  <a:lnTo>
                    <a:pt x="2608951" y="1666578"/>
                  </a:lnTo>
                  <a:lnTo>
                    <a:pt x="2612435" y="1666084"/>
                  </a:lnTo>
                  <a:lnTo>
                    <a:pt x="2612435" y="1666277"/>
                  </a:lnTo>
                  <a:lnTo>
                    <a:pt x="2612435" y="1666470"/>
                  </a:lnTo>
                  <a:lnTo>
                    <a:pt x="2612435" y="1666663"/>
                  </a:lnTo>
                  <a:lnTo>
                    <a:pt x="2612435" y="1666856"/>
                  </a:lnTo>
                  <a:lnTo>
                    <a:pt x="2612435" y="1667048"/>
                  </a:lnTo>
                  <a:lnTo>
                    <a:pt x="2612435" y="1667241"/>
                  </a:lnTo>
                  <a:lnTo>
                    <a:pt x="2612435" y="1667433"/>
                  </a:lnTo>
                  <a:lnTo>
                    <a:pt x="2612435" y="1667625"/>
                  </a:lnTo>
                  <a:lnTo>
                    <a:pt x="2612435" y="1667817"/>
                  </a:lnTo>
                  <a:lnTo>
                    <a:pt x="2612435" y="1668008"/>
                  </a:lnTo>
                  <a:lnTo>
                    <a:pt x="2612435" y="1668200"/>
                  </a:lnTo>
                  <a:lnTo>
                    <a:pt x="2615918" y="1667708"/>
                  </a:lnTo>
                  <a:lnTo>
                    <a:pt x="2619401" y="1667216"/>
                  </a:lnTo>
                  <a:lnTo>
                    <a:pt x="2622884" y="1667108"/>
                  </a:lnTo>
                  <a:lnTo>
                    <a:pt x="2626368" y="1666617"/>
                  </a:lnTo>
                  <a:lnTo>
                    <a:pt x="2629851" y="1666126"/>
                  </a:lnTo>
                  <a:lnTo>
                    <a:pt x="2633334" y="1665827"/>
                  </a:lnTo>
                  <a:lnTo>
                    <a:pt x="2636817" y="1665337"/>
                  </a:lnTo>
                  <a:lnTo>
                    <a:pt x="2640301" y="1664847"/>
                  </a:lnTo>
                  <a:lnTo>
                    <a:pt x="2643784" y="1664549"/>
                  </a:lnTo>
                  <a:lnTo>
                    <a:pt x="2647267" y="1664060"/>
                  </a:lnTo>
                  <a:lnTo>
                    <a:pt x="2650750" y="1663570"/>
                  </a:lnTo>
                  <a:lnTo>
                    <a:pt x="2654234" y="1663081"/>
                  </a:lnTo>
                  <a:lnTo>
                    <a:pt x="2657717" y="1662591"/>
                  </a:lnTo>
                  <a:lnTo>
                    <a:pt x="2661200" y="1662102"/>
                  </a:lnTo>
                  <a:lnTo>
                    <a:pt x="2664683" y="1661613"/>
                  </a:lnTo>
                  <a:lnTo>
                    <a:pt x="2668167" y="1661125"/>
                  </a:lnTo>
                  <a:lnTo>
                    <a:pt x="2671650" y="1660636"/>
                  </a:lnTo>
                  <a:lnTo>
                    <a:pt x="2675133" y="1661181"/>
                  </a:lnTo>
                  <a:lnTo>
                    <a:pt x="2678616" y="1660762"/>
                  </a:lnTo>
                  <a:lnTo>
                    <a:pt x="2682100" y="1667188"/>
                  </a:lnTo>
                  <a:lnTo>
                    <a:pt x="2685583" y="1666708"/>
                  </a:lnTo>
                  <a:lnTo>
                    <a:pt x="2689066" y="1666228"/>
                  </a:lnTo>
                  <a:lnTo>
                    <a:pt x="2692549" y="1667432"/>
                  </a:lnTo>
                  <a:lnTo>
                    <a:pt x="2696033" y="1666954"/>
                  </a:lnTo>
                  <a:lnTo>
                    <a:pt x="2699516" y="1666476"/>
                  </a:lnTo>
                  <a:lnTo>
                    <a:pt x="2702999" y="1669152"/>
                  </a:lnTo>
                  <a:lnTo>
                    <a:pt x="2706482" y="1668678"/>
                  </a:lnTo>
                  <a:lnTo>
                    <a:pt x="2709966" y="1668204"/>
                  </a:lnTo>
                  <a:lnTo>
                    <a:pt x="2713449" y="1669934"/>
                  </a:lnTo>
                  <a:lnTo>
                    <a:pt x="2716932" y="1669462"/>
                  </a:lnTo>
                  <a:lnTo>
                    <a:pt x="2720415" y="1668990"/>
                  </a:lnTo>
                  <a:lnTo>
                    <a:pt x="2723899" y="1669250"/>
                  </a:lnTo>
                  <a:lnTo>
                    <a:pt x="2727382" y="1668780"/>
                  </a:lnTo>
                  <a:lnTo>
                    <a:pt x="2730865" y="1668309"/>
                  </a:lnTo>
                  <a:lnTo>
                    <a:pt x="2734348" y="1668022"/>
                  </a:lnTo>
                  <a:lnTo>
                    <a:pt x="2737832" y="1667551"/>
                  </a:lnTo>
                  <a:lnTo>
                    <a:pt x="2741315" y="1669452"/>
                  </a:lnTo>
                  <a:lnTo>
                    <a:pt x="2744798" y="1668984"/>
                  </a:lnTo>
                  <a:lnTo>
                    <a:pt x="2748281" y="1668517"/>
                  </a:lnTo>
                  <a:lnTo>
                    <a:pt x="2751765" y="1671118"/>
                  </a:lnTo>
                  <a:lnTo>
                    <a:pt x="2755248" y="1670654"/>
                  </a:lnTo>
                  <a:lnTo>
                    <a:pt x="2758731" y="1670190"/>
                  </a:lnTo>
                  <a:lnTo>
                    <a:pt x="2762214" y="1670801"/>
                  </a:lnTo>
                  <a:lnTo>
                    <a:pt x="2765698" y="1670338"/>
                  </a:lnTo>
                  <a:lnTo>
                    <a:pt x="2769181" y="1669876"/>
                  </a:lnTo>
                  <a:lnTo>
                    <a:pt x="2772664" y="1671554"/>
                  </a:lnTo>
                  <a:lnTo>
                    <a:pt x="2776147" y="1671093"/>
                  </a:lnTo>
                  <a:lnTo>
                    <a:pt x="2779631" y="1670633"/>
                  </a:lnTo>
                  <a:lnTo>
                    <a:pt x="2783114" y="1672298"/>
                  </a:lnTo>
                  <a:lnTo>
                    <a:pt x="2786597" y="1671840"/>
                  </a:lnTo>
                  <a:lnTo>
                    <a:pt x="2790080" y="1671382"/>
                  </a:lnTo>
                  <a:lnTo>
                    <a:pt x="2793564" y="1672333"/>
                  </a:lnTo>
                  <a:lnTo>
                    <a:pt x="2797047" y="1671877"/>
                  </a:lnTo>
                  <a:lnTo>
                    <a:pt x="2800530" y="1672997"/>
                  </a:lnTo>
                  <a:lnTo>
                    <a:pt x="2804013" y="1672543"/>
                  </a:lnTo>
                  <a:lnTo>
                    <a:pt x="2807497" y="1672089"/>
                  </a:lnTo>
                  <a:lnTo>
                    <a:pt x="2810980" y="1673204"/>
                  </a:lnTo>
                  <a:lnTo>
                    <a:pt x="2814463" y="1672751"/>
                  </a:lnTo>
                  <a:lnTo>
                    <a:pt x="2817946" y="1672299"/>
                  </a:lnTo>
                  <a:lnTo>
                    <a:pt x="2821430" y="1674442"/>
                  </a:lnTo>
                  <a:lnTo>
                    <a:pt x="2824913" y="1673993"/>
                  </a:lnTo>
                  <a:lnTo>
                    <a:pt x="2828396" y="1673543"/>
                  </a:lnTo>
                  <a:lnTo>
                    <a:pt x="2831879" y="1677699"/>
                  </a:lnTo>
                  <a:lnTo>
                    <a:pt x="2835363" y="1677254"/>
                  </a:lnTo>
                  <a:lnTo>
                    <a:pt x="2838846" y="1676809"/>
                  </a:lnTo>
                  <a:lnTo>
                    <a:pt x="2842329" y="1677713"/>
                  </a:lnTo>
                  <a:lnTo>
                    <a:pt x="2845812" y="1677270"/>
                  </a:lnTo>
                  <a:lnTo>
                    <a:pt x="2849296" y="1676826"/>
                  </a:lnTo>
                  <a:lnTo>
                    <a:pt x="2852779" y="1681377"/>
                  </a:lnTo>
                  <a:lnTo>
                    <a:pt x="2856262" y="1680939"/>
                  </a:lnTo>
                  <a:lnTo>
                    <a:pt x="2859745" y="1680501"/>
                  </a:lnTo>
                  <a:lnTo>
                    <a:pt x="2863229" y="1680392"/>
                  </a:lnTo>
                  <a:lnTo>
                    <a:pt x="2866712" y="1679955"/>
                  </a:lnTo>
                  <a:lnTo>
                    <a:pt x="2870195" y="1682302"/>
                  </a:lnTo>
                  <a:lnTo>
                    <a:pt x="2873678" y="1681867"/>
                  </a:lnTo>
                  <a:lnTo>
                    <a:pt x="2877161" y="1681433"/>
                  </a:lnTo>
                  <a:lnTo>
                    <a:pt x="2880645" y="1683592"/>
                  </a:lnTo>
                  <a:lnTo>
                    <a:pt x="2884128" y="1683160"/>
                  </a:lnTo>
                  <a:lnTo>
                    <a:pt x="2887611" y="1682728"/>
                  </a:lnTo>
                  <a:lnTo>
                    <a:pt x="2891094" y="1683584"/>
                  </a:lnTo>
                  <a:lnTo>
                    <a:pt x="2894578" y="1683154"/>
                  </a:lnTo>
                  <a:lnTo>
                    <a:pt x="2898061" y="1682724"/>
                  </a:lnTo>
                  <a:lnTo>
                    <a:pt x="2901544" y="1682810"/>
                  </a:lnTo>
                  <a:lnTo>
                    <a:pt x="2905027" y="1682437"/>
                  </a:lnTo>
                  <a:lnTo>
                    <a:pt x="2908511" y="1682065"/>
                  </a:lnTo>
                  <a:lnTo>
                    <a:pt x="2911994" y="1687045"/>
                  </a:lnTo>
                  <a:lnTo>
                    <a:pt x="2915477" y="1686621"/>
                  </a:lnTo>
                  <a:lnTo>
                    <a:pt x="2918960" y="1686197"/>
                  </a:lnTo>
                  <a:lnTo>
                    <a:pt x="2922444" y="1688735"/>
                  </a:lnTo>
                  <a:lnTo>
                    <a:pt x="2925927" y="1688314"/>
                  </a:lnTo>
                  <a:lnTo>
                    <a:pt x="2929410" y="1689438"/>
                  </a:lnTo>
                  <a:lnTo>
                    <a:pt x="2932893" y="1689018"/>
                  </a:lnTo>
                  <a:lnTo>
                    <a:pt x="2936377" y="1688599"/>
                  </a:lnTo>
                  <a:lnTo>
                    <a:pt x="2939860" y="1689410"/>
                  </a:lnTo>
                  <a:lnTo>
                    <a:pt x="2943343" y="1688992"/>
                  </a:lnTo>
                  <a:lnTo>
                    <a:pt x="2946826" y="1688574"/>
                  </a:lnTo>
                  <a:lnTo>
                    <a:pt x="2950310" y="1688639"/>
                  </a:lnTo>
                  <a:lnTo>
                    <a:pt x="2953793" y="1688276"/>
                  </a:lnTo>
                  <a:lnTo>
                    <a:pt x="2957276" y="1687913"/>
                  </a:lnTo>
                  <a:lnTo>
                    <a:pt x="2960759" y="1687674"/>
                  </a:lnTo>
                  <a:lnTo>
                    <a:pt x="2964243" y="1687257"/>
                  </a:lnTo>
                  <a:lnTo>
                    <a:pt x="2967726" y="1686841"/>
                  </a:lnTo>
                  <a:lnTo>
                    <a:pt x="2971209" y="1689632"/>
                  </a:lnTo>
                  <a:lnTo>
                    <a:pt x="2974692" y="1689219"/>
                  </a:lnTo>
                  <a:lnTo>
                    <a:pt x="2978176" y="1688805"/>
                  </a:lnTo>
                  <a:lnTo>
                    <a:pt x="2981659" y="1689755"/>
                  </a:lnTo>
                  <a:lnTo>
                    <a:pt x="2985142" y="1689343"/>
                  </a:lnTo>
                  <a:lnTo>
                    <a:pt x="2988625" y="1689686"/>
                  </a:lnTo>
                  <a:lnTo>
                    <a:pt x="2992109" y="1689275"/>
                  </a:lnTo>
                  <a:lnTo>
                    <a:pt x="2995592" y="1688865"/>
                  </a:lnTo>
                  <a:lnTo>
                    <a:pt x="2999075" y="1690855"/>
                  </a:lnTo>
                  <a:lnTo>
                    <a:pt x="3002558" y="1690447"/>
                  </a:lnTo>
                  <a:lnTo>
                    <a:pt x="3006042" y="1690039"/>
                  </a:lnTo>
                  <a:lnTo>
                    <a:pt x="3009525" y="1692453"/>
                  </a:lnTo>
                  <a:lnTo>
                    <a:pt x="3013008" y="1692047"/>
                  </a:lnTo>
                  <a:lnTo>
                    <a:pt x="3016491" y="1691642"/>
                  </a:lnTo>
                  <a:lnTo>
                    <a:pt x="3019975" y="1695768"/>
                  </a:lnTo>
                  <a:lnTo>
                    <a:pt x="3023458" y="1695367"/>
                  </a:lnTo>
                  <a:lnTo>
                    <a:pt x="3026941" y="1694966"/>
                  </a:lnTo>
                  <a:lnTo>
                    <a:pt x="3030424" y="1698439"/>
                  </a:lnTo>
                  <a:lnTo>
                    <a:pt x="3033908" y="1698041"/>
                  </a:lnTo>
                  <a:lnTo>
                    <a:pt x="3037391" y="1697644"/>
                  </a:lnTo>
                  <a:lnTo>
                    <a:pt x="3040874" y="1698808"/>
                  </a:lnTo>
                  <a:lnTo>
                    <a:pt x="3044357" y="1698412"/>
                  </a:lnTo>
                  <a:lnTo>
                    <a:pt x="3047841" y="1698016"/>
                  </a:lnTo>
                  <a:lnTo>
                    <a:pt x="3047841" y="1698158"/>
                  </a:lnTo>
                  <a:lnTo>
                    <a:pt x="3047841" y="1698299"/>
                  </a:lnTo>
                  <a:lnTo>
                    <a:pt x="3047841" y="1698440"/>
                  </a:lnTo>
                  <a:lnTo>
                    <a:pt x="3047841" y="1698582"/>
                  </a:lnTo>
                  <a:lnTo>
                    <a:pt x="3047841" y="1698723"/>
                  </a:lnTo>
                  <a:lnTo>
                    <a:pt x="3047841" y="1698864"/>
                  </a:lnTo>
                  <a:lnTo>
                    <a:pt x="3047841" y="1699005"/>
                  </a:lnTo>
                  <a:lnTo>
                    <a:pt x="3047841" y="1699145"/>
                  </a:lnTo>
                  <a:lnTo>
                    <a:pt x="3047841" y="1699286"/>
                  </a:lnTo>
                  <a:lnTo>
                    <a:pt x="3047841" y="1699427"/>
                  </a:lnTo>
                  <a:lnTo>
                    <a:pt x="3047841" y="1699567"/>
                  </a:lnTo>
                  <a:lnTo>
                    <a:pt x="3047841" y="1699708"/>
                  </a:lnTo>
                  <a:lnTo>
                    <a:pt x="3047841" y="1699848"/>
                  </a:lnTo>
                  <a:lnTo>
                    <a:pt x="3047841" y="1699988"/>
                  </a:lnTo>
                  <a:lnTo>
                    <a:pt x="3047841" y="1700128"/>
                  </a:lnTo>
                  <a:lnTo>
                    <a:pt x="3047841" y="1700268"/>
                  </a:lnTo>
                  <a:lnTo>
                    <a:pt x="3047841" y="1700408"/>
                  </a:lnTo>
                  <a:lnTo>
                    <a:pt x="3047841" y="1700548"/>
                  </a:lnTo>
                  <a:lnTo>
                    <a:pt x="3047841" y="1700687"/>
                  </a:lnTo>
                  <a:lnTo>
                    <a:pt x="3047841" y="1700827"/>
                  </a:lnTo>
                  <a:lnTo>
                    <a:pt x="3047841" y="1700966"/>
                  </a:lnTo>
                  <a:lnTo>
                    <a:pt x="3051324" y="1700574"/>
                  </a:lnTo>
                  <a:lnTo>
                    <a:pt x="3054807" y="1700181"/>
                  </a:lnTo>
                  <a:lnTo>
                    <a:pt x="3058290" y="1702839"/>
                  </a:lnTo>
                  <a:lnTo>
                    <a:pt x="3061774" y="1702449"/>
                  </a:lnTo>
                  <a:lnTo>
                    <a:pt x="3065257" y="1702060"/>
                  </a:lnTo>
                  <a:lnTo>
                    <a:pt x="3068740" y="1704410"/>
                  </a:lnTo>
                  <a:lnTo>
                    <a:pt x="3072223" y="1704023"/>
                  </a:lnTo>
                  <a:lnTo>
                    <a:pt x="3075707" y="1703636"/>
                  </a:lnTo>
                  <a:lnTo>
                    <a:pt x="3079190" y="1703793"/>
                  </a:lnTo>
                  <a:lnTo>
                    <a:pt x="3082673" y="1703407"/>
                  </a:lnTo>
                  <a:lnTo>
                    <a:pt x="3086156" y="1703021"/>
                  </a:lnTo>
                  <a:lnTo>
                    <a:pt x="3089640" y="1704294"/>
                  </a:lnTo>
                  <a:lnTo>
                    <a:pt x="3093123" y="1703957"/>
                  </a:lnTo>
                  <a:lnTo>
                    <a:pt x="3096606" y="1703620"/>
                  </a:lnTo>
                  <a:lnTo>
                    <a:pt x="3100089" y="1707267"/>
                  </a:lnTo>
                  <a:lnTo>
                    <a:pt x="3103573" y="1706886"/>
                  </a:lnTo>
                  <a:lnTo>
                    <a:pt x="3107056" y="1706505"/>
                  </a:lnTo>
                  <a:lnTo>
                    <a:pt x="3110539" y="1706921"/>
                  </a:lnTo>
                  <a:lnTo>
                    <a:pt x="3114022" y="1706541"/>
                  </a:lnTo>
                  <a:lnTo>
                    <a:pt x="3117506" y="1707352"/>
                  </a:lnTo>
                  <a:lnTo>
                    <a:pt x="3120989" y="1706973"/>
                  </a:lnTo>
                  <a:lnTo>
                    <a:pt x="3124472" y="1706595"/>
                  </a:lnTo>
                  <a:lnTo>
                    <a:pt x="3127955" y="1708320"/>
                  </a:lnTo>
                  <a:lnTo>
                    <a:pt x="3131439" y="1707943"/>
                  </a:lnTo>
                  <a:lnTo>
                    <a:pt x="3134922" y="1707567"/>
                  </a:lnTo>
                  <a:lnTo>
                    <a:pt x="3138405" y="1707584"/>
                  </a:lnTo>
                  <a:lnTo>
                    <a:pt x="3141888" y="1707208"/>
                  </a:lnTo>
                  <a:lnTo>
                    <a:pt x="3145372" y="1706832"/>
                  </a:lnTo>
                  <a:lnTo>
                    <a:pt x="3148855" y="1706457"/>
                  </a:lnTo>
                  <a:lnTo>
                    <a:pt x="3152338" y="1706081"/>
                  </a:lnTo>
                  <a:lnTo>
                    <a:pt x="3155821" y="1705706"/>
                  </a:lnTo>
                  <a:lnTo>
                    <a:pt x="3159304" y="1707032"/>
                  </a:lnTo>
                  <a:lnTo>
                    <a:pt x="3162788" y="1706658"/>
                  </a:lnTo>
                  <a:lnTo>
                    <a:pt x="3166271" y="1706284"/>
                  </a:lnTo>
                  <a:lnTo>
                    <a:pt x="3169754" y="1707731"/>
                  </a:lnTo>
                  <a:lnTo>
                    <a:pt x="3173237" y="1707359"/>
                  </a:lnTo>
                  <a:lnTo>
                    <a:pt x="3176721" y="1712103"/>
                  </a:lnTo>
                  <a:lnTo>
                    <a:pt x="3180204" y="1711735"/>
                  </a:lnTo>
                  <a:lnTo>
                    <a:pt x="3183687" y="1711368"/>
                  </a:lnTo>
                  <a:lnTo>
                    <a:pt x="3187170" y="1720255"/>
                  </a:lnTo>
                  <a:lnTo>
                    <a:pt x="3190654" y="1719896"/>
                  </a:lnTo>
                  <a:lnTo>
                    <a:pt x="3194137" y="1719537"/>
                  </a:lnTo>
                  <a:lnTo>
                    <a:pt x="3197620" y="1721932"/>
                  </a:lnTo>
                  <a:lnTo>
                    <a:pt x="3201103" y="1721576"/>
                  </a:lnTo>
                  <a:lnTo>
                    <a:pt x="3204587" y="1721219"/>
                  </a:lnTo>
                  <a:lnTo>
                    <a:pt x="3208070" y="1722310"/>
                  </a:lnTo>
                  <a:lnTo>
                    <a:pt x="3211553" y="1721997"/>
                  </a:lnTo>
                  <a:lnTo>
                    <a:pt x="3215036" y="1721683"/>
                  </a:lnTo>
                  <a:lnTo>
                    <a:pt x="3218520" y="1723929"/>
                  </a:lnTo>
                  <a:lnTo>
                    <a:pt x="3222003" y="1723577"/>
                  </a:lnTo>
                  <a:lnTo>
                    <a:pt x="3225486" y="1723224"/>
                  </a:lnTo>
                  <a:lnTo>
                    <a:pt x="3228969" y="1724504"/>
                  </a:lnTo>
                  <a:lnTo>
                    <a:pt x="3232453" y="1724153"/>
                  </a:lnTo>
                  <a:lnTo>
                    <a:pt x="3235936" y="1725538"/>
                  </a:lnTo>
                  <a:lnTo>
                    <a:pt x="3239419" y="1725189"/>
                  </a:lnTo>
                  <a:lnTo>
                    <a:pt x="3242902" y="1724839"/>
                  </a:lnTo>
                  <a:lnTo>
                    <a:pt x="3246386" y="1725526"/>
                  </a:lnTo>
                  <a:lnTo>
                    <a:pt x="3249869" y="1725178"/>
                  </a:lnTo>
                  <a:lnTo>
                    <a:pt x="3253352" y="1724830"/>
                  </a:lnTo>
                  <a:lnTo>
                    <a:pt x="3256835" y="1725629"/>
                  </a:lnTo>
                  <a:lnTo>
                    <a:pt x="3260319" y="1725282"/>
                  </a:lnTo>
                  <a:lnTo>
                    <a:pt x="3263802" y="1724935"/>
                  </a:lnTo>
                  <a:lnTo>
                    <a:pt x="3267285" y="1724818"/>
                  </a:lnTo>
                  <a:lnTo>
                    <a:pt x="3270768" y="1724471"/>
                  </a:lnTo>
                  <a:lnTo>
                    <a:pt x="3274252" y="1724125"/>
                  </a:lnTo>
                  <a:lnTo>
                    <a:pt x="3277735" y="1725947"/>
                  </a:lnTo>
                  <a:lnTo>
                    <a:pt x="3281218" y="1725602"/>
                  </a:lnTo>
                  <a:lnTo>
                    <a:pt x="3284701" y="1725258"/>
                  </a:lnTo>
                  <a:lnTo>
                    <a:pt x="3288185" y="1724913"/>
                  </a:lnTo>
                  <a:lnTo>
                    <a:pt x="3291668" y="1724569"/>
                  </a:lnTo>
                  <a:lnTo>
                    <a:pt x="3295151" y="1724225"/>
                  </a:lnTo>
                  <a:lnTo>
                    <a:pt x="3298634" y="1723881"/>
                  </a:lnTo>
                  <a:lnTo>
                    <a:pt x="3302118" y="1723537"/>
                  </a:lnTo>
                  <a:lnTo>
                    <a:pt x="3305601" y="1723649"/>
                  </a:lnTo>
                  <a:lnTo>
                    <a:pt x="3309084" y="1723306"/>
                  </a:lnTo>
                  <a:lnTo>
                    <a:pt x="3312567" y="1722962"/>
                  </a:lnTo>
                  <a:lnTo>
                    <a:pt x="3316051" y="1723871"/>
                  </a:lnTo>
                  <a:lnTo>
                    <a:pt x="3319534" y="1723528"/>
                  </a:lnTo>
                  <a:lnTo>
                    <a:pt x="3323017" y="1723186"/>
                  </a:lnTo>
                  <a:lnTo>
                    <a:pt x="3326500" y="1723185"/>
                  </a:lnTo>
                  <a:lnTo>
                    <a:pt x="3329984" y="1722843"/>
                  </a:lnTo>
                  <a:lnTo>
                    <a:pt x="3333467" y="1722502"/>
                  </a:lnTo>
                  <a:lnTo>
                    <a:pt x="3336950" y="1722615"/>
                  </a:lnTo>
                  <a:lnTo>
                    <a:pt x="3340433" y="1722273"/>
                  </a:lnTo>
                  <a:lnTo>
                    <a:pt x="3343917" y="1721932"/>
                  </a:lnTo>
                  <a:lnTo>
                    <a:pt x="3347400" y="1721591"/>
                  </a:lnTo>
                  <a:lnTo>
                    <a:pt x="3350883" y="1721250"/>
                  </a:lnTo>
                  <a:lnTo>
                    <a:pt x="3354366" y="1720910"/>
                  </a:lnTo>
                  <a:lnTo>
                    <a:pt x="3357850" y="1727396"/>
                  </a:lnTo>
                  <a:lnTo>
                    <a:pt x="3361333" y="1727061"/>
                  </a:lnTo>
                  <a:lnTo>
                    <a:pt x="3364816" y="1728151"/>
                  </a:lnTo>
                  <a:lnTo>
                    <a:pt x="3368299" y="1727817"/>
                  </a:lnTo>
                  <a:lnTo>
                    <a:pt x="3371783" y="1727483"/>
                  </a:lnTo>
                  <a:lnTo>
                    <a:pt x="3375266" y="1729541"/>
                  </a:lnTo>
                  <a:lnTo>
                    <a:pt x="3378749" y="1729210"/>
                  </a:lnTo>
                  <a:lnTo>
                    <a:pt x="3382232" y="1728878"/>
                  </a:lnTo>
                  <a:lnTo>
                    <a:pt x="3385716" y="1728871"/>
                  </a:lnTo>
                  <a:lnTo>
                    <a:pt x="3389199" y="1728540"/>
                  </a:lnTo>
                  <a:lnTo>
                    <a:pt x="3392682" y="1728209"/>
                  </a:lnTo>
                  <a:lnTo>
                    <a:pt x="3396165" y="1730031"/>
                  </a:lnTo>
                  <a:lnTo>
                    <a:pt x="3399649" y="1729702"/>
                  </a:lnTo>
                  <a:lnTo>
                    <a:pt x="3403132" y="1729373"/>
                  </a:lnTo>
                  <a:lnTo>
                    <a:pt x="3406615" y="1729686"/>
                  </a:lnTo>
                  <a:lnTo>
                    <a:pt x="3410098" y="1729358"/>
                  </a:lnTo>
                  <a:lnTo>
                    <a:pt x="3413582" y="1729030"/>
                  </a:lnTo>
                  <a:lnTo>
                    <a:pt x="3417065" y="1729343"/>
                  </a:lnTo>
                  <a:lnTo>
                    <a:pt x="3420548" y="1729016"/>
                  </a:lnTo>
                  <a:lnTo>
                    <a:pt x="3424031" y="1736738"/>
                  </a:lnTo>
                  <a:lnTo>
                    <a:pt x="3427515" y="1736417"/>
                  </a:lnTo>
                  <a:lnTo>
                    <a:pt x="3430998" y="1736096"/>
                  </a:lnTo>
                  <a:lnTo>
                    <a:pt x="3434481" y="1740825"/>
                  </a:lnTo>
                  <a:lnTo>
                    <a:pt x="3437964" y="1740508"/>
                  </a:lnTo>
                  <a:lnTo>
                    <a:pt x="3441447" y="1740191"/>
                  </a:lnTo>
                  <a:lnTo>
                    <a:pt x="3444931" y="1740770"/>
                  </a:lnTo>
                  <a:lnTo>
                    <a:pt x="3448414" y="1740454"/>
                  </a:lnTo>
                  <a:lnTo>
                    <a:pt x="3451897" y="1740139"/>
                  </a:lnTo>
                  <a:lnTo>
                    <a:pt x="3455380" y="1740518"/>
                  </a:lnTo>
                  <a:lnTo>
                    <a:pt x="3458864" y="1740203"/>
                  </a:lnTo>
                  <a:lnTo>
                    <a:pt x="3462347" y="1739888"/>
                  </a:lnTo>
                  <a:lnTo>
                    <a:pt x="3465830" y="1740069"/>
                  </a:lnTo>
                  <a:lnTo>
                    <a:pt x="3469313" y="1739755"/>
                  </a:lnTo>
                  <a:lnTo>
                    <a:pt x="3472797" y="1739440"/>
                  </a:lnTo>
                  <a:lnTo>
                    <a:pt x="3476280" y="1739721"/>
                  </a:lnTo>
                  <a:lnTo>
                    <a:pt x="3479763" y="1739407"/>
                  </a:lnTo>
                  <a:lnTo>
                    <a:pt x="3483246" y="1739093"/>
                  </a:lnTo>
                  <a:lnTo>
                    <a:pt x="3483246" y="1739192"/>
                  </a:lnTo>
                  <a:lnTo>
                    <a:pt x="3483246" y="1739291"/>
                  </a:lnTo>
                  <a:lnTo>
                    <a:pt x="3483246" y="1739390"/>
                  </a:lnTo>
                  <a:lnTo>
                    <a:pt x="3483246" y="1739489"/>
                  </a:lnTo>
                  <a:lnTo>
                    <a:pt x="3483246" y="1739588"/>
                  </a:lnTo>
                  <a:lnTo>
                    <a:pt x="3483246" y="1739687"/>
                  </a:lnTo>
                  <a:lnTo>
                    <a:pt x="3483246" y="1739786"/>
                  </a:lnTo>
                  <a:lnTo>
                    <a:pt x="3483246" y="1739884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112979"/>
              <a:ext cx="3483246" cy="1439087"/>
            </a:xfrm>
            <a:custGeom>
              <a:avLst/>
              <a:gdLst/>
              <a:ahLst/>
              <a:cxnLst/>
              <a:rect l="0" t="0" r="0" b="0"/>
              <a:pathLst>
                <a:path w="3483246" h="1439087">
                  <a:moveTo>
                    <a:pt x="0" y="1439087"/>
                  </a:moveTo>
                  <a:lnTo>
                    <a:pt x="3483" y="1073305"/>
                  </a:lnTo>
                  <a:lnTo>
                    <a:pt x="6966" y="777045"/>
                  </a:lnTo>
                  <a:lnTo>
                    <a:pt x="10449" y="532207"/>
                  </a:lnTo>
                  <a:lnTo>
                    <a:pt x="13932" y="326471"/>
                  </a:lnTo>
                  <a:lnTo>
                    <a:pt x="17416" y="151164"/>
                  </a:lnTo>
                  <a:lnTo>
                    <a:pt x="20899" y="235452"/>
                  </a:lnTo>
                  <a:lnTo>
                    <a:pt x="24382" y="111315"/>
                  </a:lnTo>
                  <a:lnTo>
                    <a:pt x="27865" y="0"/>
                  </a:lnTo>
                  <a:lnTo>
                    <a:pt x="31349" y="601077"/>
                  </a:lnTo>
                  <a:lnTo>
                    <a:pt x="34832" y="532207"/>
                  </a:lnTo>
                  <a:lnTo>
                    <a:pt x="38315" y="466832"/>
                  </a:lnTo>
                  <a:lnTo>
                    <a:pt x="41798" y="631733"/>
                  </a:lnTo>
                  <a:lnTo>
                    <a:pt x="45282" y="581027"/>
                  </a:lnTo>
                  <a:lnTo>
                    <a:pt x="48765" y="532207"/>
                  </a:lnTo>
                  <a:lnTo>
                    <a:pt x="52248" y="532207"/>
                  </a:lnTo>
                  <a:lnTo>
                    <a:pt x="55731" y="488252"/>
                  </a:lnTo>
                  <a:lnTo>
                    <a:pt x="59215" y="445771"/>
                  </a:lnTo>
                  <a:lnTo>
                    <a:pt x="62698" y="631733"/>
                  </a:lnTo>
                  <a:lnTo>
                    <a:pt x="66181" y="597714"/>
                  </a:lnTo>
                  <a:lnTo>
                    <a:pt x="69664" y="564549"/>
                  </a:lnTo>
                  <a:lnTo>
                    <a:pt x="73148" y="532207"/>
                  </a:lnTo>
                  <a:lnTo>
                    <a:pt x="76631" y="500656"/>
                  </a:lnTo>
                  <a:lnTo>
                    <a:pt x="80114" y="560462"/>
                  </a:lnTo>
                  <a:lnTo>
                    <a:pt x="83597" y="532207"/>
                  </a:lnTo>
                  <a:lnTo>
                    <a:pt x="87081" y="504558"/>
                  </a:lnTo>
                  <a:lnTo>
                    <a:pt x="90564" y="477496"/>
                  </a:lnTo>
                  <a:lnTo>
                    <a:pt x="94047" y="451003"/>
                  </a:lnTo>
                  <a:lnTo>
                    <a:pt x="97530" y="425061"/>
                  </a:lnTo>
                  <a:lnTo>
                    <a:pt x="101014" y="429175"/>
                  </a:lnTo>
                  <a:lnTo>
                    <a:pt x="104497" y="404692"/>
                  </a:lnTo>
                  <a:lnTo>
                    <a:pt x="107980" y="380689"/>
                  </a:lnTo>
                  <a:lnTo>
                    <a:pt x="111463" y="532207"/>
                  </a:lnTo>
                  <a:lnTo>
                    <a:pt x="114947" y="511414"/>
                  </a:lnTo>
                  <a:lnTo>
                    <a:pt x="118430" y="490955"/>
                  </a:lnTo>
                  <a:lnTo>
                    <a:pt x="121913" y="532207"/>
                  </a:lnTo>
                  <a:lnTo>
                    <a:pt x="125396" y="513183"/>
                  </a:lnTo>
                  <a:lnTo>
                    <a:pt x="128880" y="567071"/>
                  </a:lnTo>
                  <a:lnTo>
                    <a:pt x="132363" y="549521"/>
                  </a:lnTo>
                  <a:lnTo>
                    <a:pt x="135846" y="532207"/>
                  </a:lnTo>
                  <a:lnTo>
                    <a:pt x="139329" y="515121"/>
                  </a:lnTo>
                  <a:lnTo>
                    <a:pt x="142813" y="498261"/>
                  </a:lnTo>
                  <a:lnTo>
                    <a:pt x="146296" y="481622"/>
                  </a:lnTo>
                  <a:lnTo>
                    <a:pt x="149779" y="590587"/>
                  </a:lnTo>
                  <a:lnTo>
                    <a:pt x="153262" y="575745"/>
                  </a:lnTo>
                  <a:lnTo>
                    <a:pt x="156746" y="561070"/>
                  </a:lnTo>
                  <a:lnTo>
                    <a:pt x="160229" y="612000"/>
                  </a:lnTo>
                  <a:lnTo>
                    <a:pt x="163712" y="598360"/>
                  </a:lnTo>
                  <a:lnTo>
                    <a:pt x="167195" y="584859"/>
                  </a:lnTo>
                  <a:lnTo>
                    <a:pt x="170679" y="583845"/>
                  </a:lnTo>
                  <a:lnTo>
                    <a:pt x="174162" y="570743"/>
                  </a:lnTo>
                  <a:lnTo>
                    <a:pt x="177645" y="557770"/>
                  </a:lnTo>
                  <a:lnTo>
                    <a:pt x="181128" y="603517"/>
                  </a:lnTo>
                  <a:lnTo>
                    <a:pt x="184612" y="591359"/>
                  </a:lnTo>
                  <a:lnTo>
                    <a:pt x="188095" y="631733"/>
                  </a:lnTo>
                  <a:lnTo>
                    <a:pt x="191578" y="620296"/>
                  </a:lnTo>
                  <a:lnTo>
                    <a:pt x="195061" y="608957"/>
                  </a:lnTo>
                  <a:lnTo>
                    <a:pt x="198545" y="654395"/>
                  </a:lnTo>
                  <a:lnTo>
                    <a:pt x="202028" y="643772"/>
                  </a:lnTo>
                  <a:lnTo>
                    <a:pt x="205511" y="633232"/>
                  </a:lnTo>
                  <a:lnTo>
                    <a:pt x="208994" y="657466"/>
                  </a:lnTo>
                  <a:lnTo>
                    <a:pt x="212478" y="647400"/>
                  </a:lnTo>
                  <a:lnTo>
                    <a:pt x="215961" y="637409"/>
                  </a:lnTo>
                  <a:lnTo>
                    <a:pt x="219444" y="675621"/>
                  </a:lnTo>
                  <a:lnTo>
                    <a:pt x="222927" y="666191"/>
                  </a:lnTo>
                  <a:lnTo>
                    <a:pt x="226411" y="656827"/>
                  </a:lnTo>
                  <a:lnTo>
                    <a:pt x="229894" y="677332"/>
                  </a:lnTo>
                  <a:lnTo>
                    <a:pt x="233377" y="668344"/>
                  </a:lnTo>
                  <a:lnTo>
                    <a:pt x="236860" y="659416"/>
                  </a:lnTo>
                  <a:lnTo>
                    <a:pt x="240344" y="711574"/>
                  </a:lnTo>
                  <a:lnTo>
                    <a:pt x="243827" y="703257"/>
                  </a:lnTo>
                  <a:lnTo>
                    <a:pt x="247310" y="694991"/>
                  </a:lnTo>
                  <a:lnTo>
                    <a:pt x="250793" y="686774"/>
                  </a:lnTo>
                  <a:lnTo>
                    <a:pt x="254277" y="678607"/>
                  </a:lnTo>
                  <a:lnTo>
                    <a:pt x="257760" y="746733"/>
                  </a:lnTo>
                  <a:lnTo>
                    <a:pt x="261243" y="739257"/>
                  </a:lnTo>
                  <a:lnTo>
                    <a:pt x="264726" y="731821"/>
                  </a:lnTo>
                  <a:lnTo>
                    <a:pt x="268210" y="740293"/>
                  </a:lnTo>
                  <a:lnTo>
                    <a:pt x="271693" y="733057"/>
                  </a:lnTo>
                  <a:lnTo>
                    <a:pt x="275176" y="725859"/>
                  </a:lnTo>
                  <a:lnTo>
                    <a:pt x="278659" y="744215"/>
                  </a:lnTo>
                  <a:lnTo>
                    <a:pt x="282143" y="737279"/>
                  </a:lnTo>
                  <a:lnTo>
                    <a:pt x="285626" y="730377"/>
                  </a:lnTo>
                  <a:lnTo>
                    <a:pt x="289109" y="747814"/>
                  </a:lnTo>
                  <a:lnTo>
                    <a:pt x="292592" y="741154"/>
                  </a:lnTo>
                  <a:lnTo>
                    <a:pt x="296075" y="734526"/>
                  </a:lnTo>
                  <a:lnTo>
                    <a:pt x="299559" y="768626"/>
                  </a:lnTo>
                  <a:lnTo>
                    <a:pt x="303042" y="762344"/>
                  </a:lnTo>
                  <a:lnTo>
                    <a:pt x="306525" y="756091"/>
                  </a:lnTo>
                  <a:lnTo>
                    <a:pt x="310008" y="783015"/>
                  </a:lnTo>
                  <a:lnTo>
                    <a:pt x="313492" y="777045"/>
                  </a:lnTo>
                  <a:lnTo>
                    <a:pt x="316975" y="775075"/>
                  </a:lnTo>
                  <a:lnTo>
                    <a:pt x="320458" y="769181"/>
                  </a:lnTo>
                  <a:lnTo>
                    <a:pt x="323941" y="763312"/>
                  </a:lnTo>
                  <a:lnTo>
                    <a:pt x="327425" y="922459"/>
                  </a:lnTo>
                  <a:lnTo>
                    <a:pt x="330908" y="917785"/>
                  </a:lnTo>
                  <a:lnTo>
                    <a:pt x="334391" y="913126"/>
                  </a:lnTo>
                  <a:lnTo>
                    <a:pt x="337874" y="987122"/>
                  </a:lnTo>
                  <a:lnTo>
                    <a:pt x="341358" y="983073"/>
                  </a:lnTo>
                  <a:lnTo>
                    <a:pt x="344841" y="979034"/>
                  </a:lnTo>
                  <a:lnTo>
                    <a:pt x="348324" y="986985"/>
                  </a:lnTo>
                  <a:lnTo>
                    <a:pt x="351807" y="983055"/>
                  </a:lnTo>
                  <a:lnTo>
                    <a:pt x="355291" y="979137"/>
                  </a:lnTo>
                  <a:lnTo>
                    <a:pt x="358774" y="1003994"/>
                  </a:lnTo>
                  <a:lnTo>
                    <a:pt x="362257" y="1000302"/>
                  </a:lnTo>
                  <a:lnTo>
                    <a:pt x="365740" y="996618"/>
                  </a:lnTo>
                  <a:lnTo>
                    <a:pt x="369224" y="1009178"/>
                  </a:lnTo>
                  <a:lnTo>
                    <a:pt x="372707" y="1005627"/>
                  </a:lnTo>
                  <a:lnTo>
                    <a:pt x="376190" y="1029141"/>
                  </a:lnTo>
                  <a:lnTo>
                    <a:pt x="379673" y="1025796"/>
                  </a:lnTo>
                  <a:lnTo>
                    <a:pt x="383157" y="1022458"/>
                  </a:lnTo>
                  <a:lnTo>
                    <a:pt x="386640" y="1020419"/>
                  </a:lnTo>
                  <a:lnTo>
                    <a:pt x="390123" y="1017104"/>
                  </a:lnTo>
                  <a:lnTo>
                    <a:pt x="393606" y="1013796"/>
                  </a:lnTo>
                  <a:lnTo>
                    <a:pt x="397090" y="1014402"/>
                  </a:lnTo>
                  <a:lnTo>
                    <a:pt x="400573" y="1011135"/>
                  </a:lnTo>
                  <a:lnTo>
                    <a:pt x="404056" y="1007874"/>
                  </a:lnTo>
                  <a:lnTo>
                    <a:pt x="407539" y="1024701"/>
                  </a:lnTo>
                  <a:lnTo>
                    <a:pt x="411023" y="1021584"/>
                  </a:lnTo>
                  <a:lnTo>
                    <a:pt x="414506" y="1018473"/>
                  </a:lnTo>
                  <a:lnTo>
                    <a:pt x="417989" y="1015368"/>
                  </a:lnTo>
                  <a:lnTo>
                    <a:pt x="421472" y="1012270"/>
                  </a:lnTo>
                  <a:lnTo>
                    <a:pt x="424956" y="1009178"/>
                  </a:lnTo>
                  <a:lnTo>
                    <a:pt x="428439" y="1015814"/>
                  </a:lnTo>
                  <a:lnTo>
                    <a:pt x="431922" y="1012794"/>
                  </a:lnTo>
                  <a:lnTo>
                    <a:pt x="435405" y="1009780"/>
                  </a:lnTo>
                  <a:lnTo>
                    <a:pt x="435405" y="1010979"/>
                  </a:lnTo>
                  <a:lnTo>
                    <a:pt x="435405" y="1012171"/>
                  </a:lnTo>
                  <a:lnTo>
                    <a:pt x="435405" y="1013357"/>
                  </a:lnTo>
                  <a:lnTo>
                    <a:pt x="435405" y="1014537"/>
                  </a:lnTo>
                  <a:lnTo>
                    <a:pt x="435405" y="1015709"/>
                  </a:lnTo>
                  <a:lnTo>
                    <a:pt x="435405" y="1016876"/>
                  </a:lnTo>
                  <a:lnTo>
                    <a:pt x="435405" y="1018036"/>
                  </a:lnTo>
                  <a:lnTo>
                    <a:pt x="435405" y="1019189"/>
                  </a:lnTo>
                  <a:lnTo>
                    <a:pt x="435405" y="1020336"/>
                  </a:lnTo>
                  <a:lnTo>
                    <a:pt x="435405" y="1021477"/>
                  </a:lnTo>
                  <a:lnTo>
                    <a:pt x="435405" y="1022612"/>
                  </a:lnTo>
                  <a:lnTo>
                    <a:pt x="438889" y="1019682"/>
                  </a:lnTo>
                  <a:lnTo>
                    <a:pt x="442372" y="1016757"/>
                  </a:lnTo>
                  <a:lnTo>
                    <a:pt x="445855" y="1016129"/>
                  </a:lnTo>
                  <a:lnTo>
                    <a:pt x="449338" y="1013229"/>
                  </a:lnTo>
                  <a:lnTo>
                    <a:pt x="452822" y="1010334"/>
                  </a:lnTo>
                  <a:lnTo>
                    <a:pt x="456305" y="1007445"/>
                  </a:lnTo>
                  <a:lnTo>
                    <a:pt x="459788" y="1004561"/>
                  </a:lnTo>
                  <a:lnTo>
                    <a:pt x="463271" y="1001682"/>
                  </a:lnTo>
                  <a:lnTo>
                    <a:pt x="466755" y="1002320"/>
                  </a:lnTo>
                  <a:lnTo>
                    <a:pt x="470238" y="999472"/>
                  </a:lnTo>
                  <a:lnTo>
                    <a:pt x="473721" y="996630"/>
                  </a:lnTo>
                  <a:lnTo>
                    <a:pt x="477204" y="996141"/>
                  </a:lnTo>
                  <a:lnTo>
                    <a:pt x="480688" y="993321"/>
                  </a:lnTo>
                  <a:lnTo>
                    <a:pt x="484171" y="990507"/>
                  </a:lnTo>
                  <a:lnTo>
                    <a:pt x="487654" y="999264"/>
                  </a:lnTo>
                  <a:lnTo>
                    <a:pt x="491137" y="996521"/>
                  </a:lnTo>
                  <a:lnTo>
                    <a:pt x="494621" y="993784"/>
                  </a:lnTo>
                  <a:lnTo>
                    <a:pt x="498104" y="994460"/>
                  </a:lnTo>
                  <a:lnTo>
                    <a:pt x="501587" y="991750"/>
                  </a:lnTo>
                  <a:lnTo>
                    <a:pt x="505070" y="989045"/>
                  </a:lnTo>
                  <a:lnTo>
                    <a:pt x="508554" y="986344"/>
                  </a:lnTo>
                  <a:lnTo>
                    <a:pt x="512037" y="983649"/>
                  </a:lnTo>
                  <a:lnTo>
                    <a:pt x="515520" y="993337"/>
                  </a:lnTo>
                  <a:lnTo>
                    <a:pt x="519003" y="990713"/>
                  </a:lnTo>
                  <a:lnTo>
                    <a:pt x="522487" y="988093"/>
                  </a:lnTo>
                  <a:lnTo>
                    <a:pt x="525970" y="988788"/>
                  </a:lnTo>
                  <a:lnTo>
                    <a:pt x="529453" y="986194"/>
                  </a:lnTo>
                  <a:lnTo>
                    <a:pt x="532936" y="983604"/>
                  </a:lnTo>
                  <a:lnTo>
                    <a:pt x="536420" y="995023"/>
                  </a:lnTo>
                  <a:lnTo>
                    <a:pt x="539903" y="992509"/>
                  </a:lnTo>
                  <a:lnTo>
                    <a:pt x="543386" y="989999"/>
                  </a:lnTo>
                  <a:lnTo>
                    <a:pt x="546869" y="991692"/>
                  </a:lnTo>
                  <a:lnTo>
                    <a:pt x="550353" y="989210"/>
                  </a:lnTo>
                  <a:lnTo>
                    <a:pt x="553836" y="986733"/>
                  </a:lnTo>
                  <a:lnTo>
                    <a:pt x="557319" y="986359"/>
                  </a:lnTo>
                  <a:lnTo>
                    <a:pt x="560802" y="983899"/>
                  </a:lnTo>
                  <a:lnTo>
                    <a:pt x="564286" y="983542"/>
                  </a:lnTo>
                  <a:lnTo>
                    <a:pt x="567769" y="981100"/>
                  </a:lnTo>
                  <a:lnTo>
                    <a:pt x="571252" y="978662"/>
                  </a:lnTo>
                  <a:lnTo>
                    <a:pt x="574735" y="985566"/>
                  </a:lnTo>
                  <a:lnTo>
                    <a:pt x="578218" y="983177"/>
                  </a:lnTo>
                  <a:lnTo>
                    <a:pt x="581702" y="980792"/>
                  </a:lnTo>
                  <a:lnTo>
                    <a:pt x="585185" y="980462"/>
                  </a:lnTo>
                  <a:lnTo>
                    <a:pt x="588668" y="978093"/>
                  </a:lnTo>
                  <a:lnTo>
                    <a:pt x="592151" y="975728"/>
                  </a:lnTo>
                  <a:lnTo>
                    <a:pt x="595635" y="975427"/>
                  </a:lnTo>
                  <a:lnTo>
                    <a:pt x="599118" y="973078"/>
                  </a:lnTo>
                  <a:lnTo>
                    <a:pt x="602601" y="970733"/>
                  </a:lnTo>
                  <a:lnTo>
                    <a:pt x="606084" y="972509"/>
                  </a:lnTo>
                  <a:lnTo>
                    <a:pt x="609568" y="970189"/>
                  </a:lnTo>
                  <a:lnTo>
                    <a:pt x="613051" y="967872"/>
                  </a:lnTo>
                  <a:lnTo>
                    <a:pt x="616534" y="992823"/>
                  </a:lnTo>
                  <a:lnTo>
                    <a:pt x="620017" y="990626"/>
                  </a:lnTo>
                  <a:lnTo>
                    <a:pt x="623501" y="993917"/>
                  </a:lnTo>
                  <a:lnTo>
                    <a:pt x="626984" y="991750"/>
                  </a:lnTo>
                  <a:lnTo>
                    <a:pt x="630467" y="989585"/>
                  </a:lnTo>
                  <a:lnTo>
                    <a:pt x="633950" y="997261"/>
                  </a:lnTo>
                  <a:lnTo>
                    <a:pt x="637434" y="995143"/>
                  </a:lnTo>
                  <a:lnTo>
                    <a:pt x="640917" y="993027"/>
                  </a:lnTo>
                  <a:lnTo>
                    <a:pt x="644400" y="991799"/>
                  </a:lnTo>
                  <a:lnTo>
                    <a:pt x="647883" y="989693"/>
                  </a:lnTo>
                  <a:lnTo>
                    <a:pt x="651367" y="987590"/>
                  </a:lnTo>
                  <a:lnTo>
                    <a:pt x="654850" y="986381"/>
                  </a:lnTo>
                  <a:lnTo>
                    <a:pt x="658333" y="984287"/>
                  </a:lnTo>
                  <a:lnTo>
                    <a:pt x="661816" y="982196"/>
                  </a:lnTo>
                  <a:lnTo>
                    <a:pt x="665300" y="987194"/>
                  </a:lnTo>
                  <a:lnTo>
                    <a:pt x="668783" y="985136"/>
                  </a:lnTo>
                  <a:lnTo>
                    <a:pt x="672266" y="983082"/>
                  </a:lnTo>
                  <a:lnTo>
                    <a:pt x="675749" y="987122"/>
                  </a:lnTo>
                  <a:lnTo>
                    <a:pt x="679233" y="985096"/>
                  </a:lnTo>
                  <a:lnTo>
                    <a:pt x="682716" y="983073"/>
                  </a:lnTo>
                  <a:lnTo>
                    <a:pt x="686199" y="982783"/>
                  </a:lnTo>
                  <a:lnTo>
                    <a:pt x="689682" y="980771"/>
                  </a:lnTo>
                  <a:lnTo>
                    <a:pt x="693166" y="994692"/>
                  </a:lnTo>
                  <a:lnTo>
                    <a:pt x="696649" y="992745"/>
                  </a:lnTo>
                  <a:lnTo>
                    <a:pt x="700132" y="990800"/>
                  </a:lnTo>
                  <a:lnTo>
                    <a:pt x="703615" y="992109"/>
                  </a:lnTo>
                  <a:lnTo>
                    <a:pt x="707099" y="990181"/>
                  </a:lnTo>
                  <a:lnTo>
                    <a:pt x="710582" y="988256"/>
                  </a:lnTo>
                  <a:lnTo>
                    <a:pt x="714065" y="990374"/>
                  </a:lnTo>
                  <a:lnTo>
                    <a:pt x="717548" y="988469"/>
                  </a:lnTo>
                  <a:lnTo>
                    <a:pt x="721032" y="986565"/>
                  </a:lnTo>
                  <a:lnTo>
                    <a:pt x="724515" y="1001806"/>
                  </a:lnTo>
                  <a:lnTo>
                    <a:pt x="727998" y="999969"/>
                  </a:lnTo>
                  <a:lnTo>
                    <a:pt x="731481" y="998134"/>
                  </a:lnTo>
                  <a:lnTo>
                    <a:pt x="734965" y="1003752"/>
                  </a:lnTo>
                  <a:lnTo>
                    <a:pt x="738448" y="1001948"/>
                  </a:lnTo>
                  <a:lnTo>
                    <a:pt x="741931" y="1000145"/>
                  </a:lnTo>
                  <a:lnTo>
                    <a:pt x="745414" y="1007054"/>
                  </a:lnTo>
                  <a:lnTo>
                    <a:pt x="748898" y="1005287"/>
                  </a:lnTo>
                  <a:lnTo>
                    <a:pt x="752381" y="1012639"/>
                  </a:lnTo>
                  <a:lnTo>
                    <a:pt x="755864" y="1010907"/>
                  </a:lnTo>
                  <a:lnTo>
                    <a:pt x="759347" y="1009178"/>
                  </a:lnTo>
                  <a:lnTo>
                    <a:pt x="762831" y="1007450"/>
                  </a:lnTo>
                  <a:lnTo>
                    <a:pt x="766314" y="1005724"/>
                  </a:lnTo>
                  <a:lnTo>
                    <a:pt x="769797" y="1004000"/>
                  </a:lnTo>
                  <a:lnTo>
                    <a:pt x="773280" y="1006444"/>
                  </a:lnTo>
                  <a:lnTo>
                    <a:pt x="776764" y="1004738"/>
                  </a:lnTo>
                  <a:lnTo>
                    <a:pt x="780247" y="1003035"/>
                  </a:lnTo>
                  <a:lnTo>
                    <a:pt x="783730" y="1013489"/>
                  </a:lnTo>
                  <a:lnTo>
                    <a:pt x="787213" y="1011829"/>
                  </a:lnTo>
                  <a:lnTo>
                    <a:pt x="790697" y="1010171"/>
                  </a:lnTo>
                  <a:lnTo>
                    <a:pt x="794180" y="1015689"/>
                  </a:lnTo>
                  <a:lnTo>
                    <a:pt x="797663" y="1014058"/>
                  </a:lnTo>
                  <a:lnTo>
                    <a:pt x="801146" y="1012430"/>
                  </a:lnTo>
                  <a:lnTo>
                    <a:pt x="804630" y="1019682"/>
                  </a:lnTo>
                  <a:lnTo>
                    <a:pt x="808113" y="1018085"/>
                  </a:lnTo>
                  <a:lnTo>
                    <a:pt x="811596" y="1026262"/>
                  </a:lnTo>
                  <a:lnTo>
                    <a:pt x="815079" y="1024701"/>
                  </a:lnTo>
                  <a:lnTo>
                    <a:pt x="818563" y="1023141"/>
                  </a:lnTo>
                  <a:lnTo>
                    <a:pt x="822046" y="1026936"/>
                  </a:lnTo>
                  <a:lnTo>
                    <a:pt x="825529" y="1025397"/>
                  </a:lnTo>
                  <a:lnTo>
                    <a:pt x="829012" y="1023859"/>
                  </a:lnTo>
                  <a:lnTo>
                    <a:pt x="832496" y="1027590"/>
                  </a:lnTo>
                  <a:lnTo>
                    <a:pt x="835979" y="1026073"/>
                  </a:lnTo>
                  <a:lnTo>
                    <a:pt x="839462" y="1024557"/>
                  </a:lnTo>
                  <a:lnTo>
                    <a:pt x="842945" y="1024206"/>
                  </a:lnTo>
                  <a:lnTo>
                    <a:pt x="846429" y="1022696"/>
                  </a:lnTo>
                  <a:lnTo>
                    <a:pt x="849912" y="1021188"/>
                  </a:lnTo>
                  <a:lnTo>
                    <a:pt x="853395" y="1027158"/>
                  </a:lnTo>
                  <a:lnTo>
                    <a:pt x="856878" y="1025676"/>
                  </a:lnTo>
                  <a:lnTo>
                    <a:pt x="860361" y="1024196"/>
                  </a:lnTo>
                  <a:lnTo>
                    <a:pt x="863845" y="1024985"/>
                  </a:lnTo>
                  <a:lnTo>
                    <a:pt x="867328" y="1023515"/>
                  </a:lnTo>
                  <a:lnTo>
                    <a:pt x="870811" y="1022046"/>
                  </a:lnTo>
                  <a:lnTo>
                    <a:pt x="870811" y="1022612"/>
                  </a:lnTo>
                  <a:lnTo>
                    <a:pt x="870811" y="1023177"/>
                  </a:lnTo>
                  <a:lnTo>
                    <a:pt x="870811" y="1023741"/>
                  </a:lnTo>
                  <a:lnTo>
                    <a:pt x="870811" y="1024303"/>
                  </a:lnTo>
                  <a:lnTo>
                    <a:pt x="874294" y="1022842"/>
                  </a:lnTo>
                  <a:lnTo>
                    <a:pt x="877778" y="1021383"/>
                  </a:lnTo>
                  <a:lnTo>
                    <a:pt x="881261" y="1023296"/>
                  </a:lnTo>
                  <a:lnTo>
                    <a:pt x="884744" y="1021849"/>
                  </a:lnTo>
                  <a:lnTo>
                    <a:pt x="888227" y="1020404"/>
                  </a:lnTo>
                  <a:lnTo>
                    <a:pt x="891711" y="1023411"/>
                  </a:lnTo>
                  <a:lnTo>
                    <a:pt x="895194" y="1021982"/>
                  </a:lnTo>
                  <a:lnTo>
                    <a:pt x="898677" y="1020554"/>
                  </a:lnTo>
                  <a:lnTo>
                    <a:pt x="902160" y="1019682"/>
                  </a:lnTo>
                  <a:lnTo>
                    <a:pt x="905644" y="1018258"/>
                  </a:lnTo>
                  <a:lnTo>
                    <a:pt x="909127" y="1016836"/>
                  </a:lnTo>
                  <a:lnTo>
                    <a:pt x="912610" y="1017638"/>
                  </a:lnTo>
                  <a:lnTo>
                    <a:pt x="916093" y="1016225"/>
                  </a:lnTo>
                  <a:lnTo>
                    <a:pt x="919577" y="1014813"/>
                  </a:lnTo>
                  <a:lnTo>
                    <a:pt x="923060" y="1021606"/>
                  </a:lnTo>
                  <a:lnTo>
                    <a:pt x="926543" y="1020220"/>
                  </a:lnTo>
                  <a:lnTo>
                    <a:pt x="930026" y="1018836"/>
                  </a:lnTo>
                  <a:lnTo>
                    <a:pt x="933510" y="1020140"/>
                  </a:lnTo>
                  <a:lnTo>
                    <a:pt x="936993" y="1018765"/>
                  </a:lnTo>
                  <a:lnTo>
                    <a:pt x="940476" y="1025815"/>
                  </a:lnTo>
                  <a:lnTo>
                    <a:pt x="943959" y="1024467"/>
                  </a:lnTo>
                  <a:lnTo>
                    <a:pt x="947443" y="1023119"/>
                  </a:lnTo>
                  <a:lnTo>
                    <a:pt x="950926" y="1025894"/>
                  </a:lnTo>
                  <a:lnTo>
                    <a:pt x="954409" y="1024561"/>
                  </a:lnTo>
                  <a:lnTo>
                    <a:pt x="957892" y="1023229"/>
                  </a:lnTo>
                  <a:lnTo>
                    <a:pt x="961376" y="1026978"/>
                  </a:lnTo>
                  <a:lnTo>
                    <a:pt x="964859" y="1025662"/>
                  </a:lnTo>
                  <a:lnTo>
                    <a:pt x="968342" y="1024347"/>
                  </a:lnTo>
                  <a:lnTo>
                    <a:pt x="971825" y="1028033"/>
                  </a:lnTo>
                  <a:lnTo>
                    <a:pt x="975309" y="1026734"/>
                  </a:lnTo>
                  <a:lnTo>
                    <a:pt x="978792" y="1025436"/>
                  </a:lnTo>
                  <a:lnTo>
                    <a:pt x="982275" y="1025133"/>
                  </a:lnTo>
                  <a:lnTo>
                    <a:pt x="985758" y="1023840"/>
                  </a:lnTo>
                  <a:lnTo>
                    <a:pt x="989242" y="1022548"/>
                  </a:lnTo>
                  <a:lnTo>
                    <a:pt x="992725" y="1023741"/>
                  </a:lnTo>
                  <a:lnTo>
                    <a:pt x="996208" y="1022458"/>
                  </a:lnTo>
                  <a:lnTo>
                    <a:pt x="999691" y="1021176"/>
                  </a:lnTo>
                  <a:lnTo>
                    <a:pt x="1003175" y="1019895"/>
                  </a:lnTo>
                  <a:lnTo>
                    <a:pt x="1006658" y="1018615"/>
                  </a:lnTo>
                  <a:lnTo>
                    <a:pt x="1010141" y="1017836"/>
                  </a:lnTo>
                  <a:lnTo>
                    <a:pt x="1013624" y="1016560"/>
                  </a:lnTo>
                  <a:lnTo>
                    <a:pt x="1017108" y="1015284"/>
                  </a:lnTo>
                  <a:lnTo>
                    <a:pt x="1020591" y="1033678"/>
                  </a:lnTo>
                  <a:lnTo>
                    <a:pt x="1024074" y="1032456"/>
                  </a:lnTo>
                  <a:lnTo>
                    <a:pt x="1027557" y="1031234"/>
                  </a:lnTo>
                  <a:lnTo>
                    <a:pt x="1031041" y="1034122"/>
                  </a:lnTo>
                  <a:lnTo>
                    <a:pt x="1034524" y="1032914"/>
                  </a:lnTo>
                  <a:lnTo>
                    <a:pt x="1038007" y="1031706"/>
                  </a:lnTo>
                  <a:lnTo>
                    <a:pt x="1041490" y="1031408"/>
                  </a:lnTo>
                  <a:lnTo>
                    <a:pt x="1044974" y="1030205"/>
                  </a:lnTo>
                  <a:lnTo>
                    <a:pt x="1048457" y="1029002"/>
                  </a:lnTo>
                  <a:lnTo>
                    <a:pt x="1051940" y="1034982"/>
                  </a:lnTo>
                  <a:lnTo>
                    <a:pt x="1055423" y="1033800"/>
                  </a:lnTo>
                  <a:lnTo>
                    <a:pt x="1058907" y="1033503"/>
                  </a:lnTo>
                  <a:lnTo>
                    <a:pt x="1062390" y="1032325"/>
                  </a:lnTo>
                  <a:lnTo>
                    <a:pt x="1065873" y="1031147"/>
                  </a:lnTo>
                  <a:lnTo>
                    <a:pt x="1069356" y="1034804"/>
                  </a:lnTo>
                  <a:lnTo>
                    <a:pt x="1072840" y="1033641"/>
                  </a:lnTo>
                  <a:lnTo>
                    <a:pt x="1076323" y="1032478"/>
                  </a:lnTo>
                  <a:lnTo>
                    <a:pt x="1079806" y="1033924"/>
                  </a:lnTo>
                  <a:lnTo>
                    <a:pt x="1083289" y="1032770"/>
                  </a:lnTo>
                  <a:lnTo>
                    <a:pt x="1086773" y="1031616"/>
                  </a:lnTo>
                  <a:lnTo>
                    <a:pt x="1090256" y="1031764"/>
                  </a:lnTo>
                  <a:lnTo>
                    <a:pt x="1093739" y="1030615"/>
                  </a:lnTo>
                  <a:lnTo>
                    <a:pt x="1097222" y="1029468"/>
                  </a:lnTo>
                  <a:lnTo>
                    <a:pt x="1100706" y="1028321"/>
                  </a:lnTo>
                  <a:lnTo>
                    <a:pt x="1104189" y="1027174"/>
                  </a:lnTo>
                  <a:lnTo>
                    <a:pt x="1107672" y="1026029"/>
                  </a:lnTo>
                  <a:lnTo>
                    <a:pt x="1111155" y="1025760"/>
                  </a:lnTo>
                  <a:lnTo>
                    <a:pt x="1114639" y="1024618"/>
                  </a:lnTo>
                  <a:lnTo>
                    <a:pt x="1118122" y="1023478"/>
                  </a:lnTo>
                  <a:lnTo>
                    <a:pt x="1121605" y="1030109"/>
                  </a:lnTo>
                  <a:lnTo>
                    <a:pt x="1125088" y="1028988"/>
                  </a:lnTo>
                  <a:lnTo>
                    <a:pt x="1128572" y="1030827"/>
                  </a:lnTo>
                  <a:lnTo>
                    <a:pt x="1132055" y="1029715"/>
                  </a:lnTo>
                  <a:lnTo>
                    <a:pt x="1135538" y="1028604"/>
                  </a:lnTo>
                  <a:lnTo>
                    <a:pt x="1139021" y="1028336"/>
                  </a:lnTo>
                  <a:lnTo>
                    <a:pt x="1142505" y="1027229"/>
                  </a:lnTo>
                  <a:lnTo>
                    <a:pt x="1145988" y="1026122"/>
                  </a:lnTo>
                  <a:lnTo>
                    <a:pt x="1149471" y="1026283"/>
                  </a:lnTo>
                  <a:lnTo>
                    <a:pt x="1152954" y="1025181"/>
                  </a:lnTo>
                  <a:lnTo>
                    <a:pt x="1156437" y="1024080"/>
                  </a:lnTo>
                  <a:lnTo>
                    <a:pt x="1159921" y="1031291"/>
                  </a:lnTo>
                  <a:lnTo>
                    <a:pt x="1163404" y="1030210"/>
                  </a:lnTo>
                  <a:lnTo>
                    <a:pt x="1166887" y="1029130"/>
                  </a:lnTo>
                  <a:lnTo>
                    <a:pt x="1170370" y="1031709"/>
                  </a:lnTo>
                  <a:lnTo>
                    <a:pt x="1173854" y="1030639"/>
                  </a:lnTo>
                  <a:lnTo>
                    <a:pt x="1177337" y="1029569"/>
                  </a:lnTo>
                  <a:lnTo>
                    <a:pt x="1180820" y="1028500"/>
                  </a:lnTo>
                  <a:lnTo>
                    <a:pt x="1184303" y="1027432"/>
                  </a:lnTo>
                  <a:lnTo>
                    <a:pt x="1187787" y="1039003"/>
                  </a:lnTo>
                  <a:lnTo>
                    <a:pt x="1191270" y="1037965"/>
                  </a:lnTo>
                  <a:lnTo>
                    <a:pt x="1194753" y="1036927"/>
                  </a:lnTo>
                  <a:lnTo>
                    <a:pt x="1198236" y="1047131"/>
                  </a:lnTo>
                  <a:lnTo>
                    <a:pt x="1201720" y="1046120"/>
                  </a:lnTo>
                  <a:lnTo>
                    <a:pt x="1205203" y="1045110"/>
                  </a:lnTo>
                  <a:lnTo>
                    <a:pt x="1208686" y="1044467"/>
                  </a:lnTo>
                  <a:lnTo>
                    <a:pt x="1212169" y="1043459"/>
                  </a:lnTo>
                  <a:lnTo>
                    <a:pt x="1215653" y="1042451"/>
                  </a:lnTo>
                  <a:lnTo>
                    <a:pt x="1219136" y="1041813"/>
                  </a:lnTo>
                  <a:lnTo>
                    <a:pt x="1222619" y="1040808"/>
                  </a:lnTo>
                  <a:lnTo>
                    <a:pt x="1226102" y="1039803"/>
                  </a:lnTo>
                  <a:lnTo>
                    <a:pt x="1229586" y="1040641"/>
                  </a:lnTo>
                  <a:lnTo>
                    <a:pt x="1233069" y="1039642"/>
                  </a:lnTo>
                  <a:lnTo>
                    <a:pt x="1236552" y="1038644"/>
                  </a:lnTo>
                  <a:lnTo>
                    <a:pt x="1240035" y="1037646"/>
                  </a:lnTo>
                  <a:lnTo>
                    <a:pt x="1243519" y="1036648"/>
                  </a:lnTo>
                  <a:lnTo>
                    <a:pt x="1247002" y="1036022"/>
                  </a:lnTo>
                  <a:lnTo>
                    <a:pt x="1250485" y="1035027"/>
                  </a:lnTo>
                  <a:lnTo>
                    <a:pt x="1253968" y="1034032"/>
                  </a:lnTo>
                  <a:lnTo>
                    <a:pt x="1257452" y="1035261"/>
                  </a:lnTo>
                  <a:lnTo>
                    <a:pt x="1260935" y="1034272"/>
                  </a:lnTo>
                  <a:lnTo>
                    <a:pt x="1264418" y="1033284"/>
                  </a:lnTo>
                  <a:lnTo>
                    <a:pt x="1267901" y="1041714"/>
                  </a:lnTo>
                  <a:lnTo>
                    <a:pt x="1271385" y="1040747"/>
                  </a:lnTo>
                  <a:lnTo>
                    <a:pt x="1274868" y="1039781"/>
                  </a:lnTo>
                  <a:lnTo>
                    <a:pt x="1278351" y="1039526"/>
                  </a:lnTo>
                  <a:lnTo>
                    <a:pt x="1281834" y="1038562"/>
                  </a:lnTo>
                  <a:lnTo>
                    <a:pt x="1285318" y="1037599"/>
                  </a:lnTo>
                  <a:lnTo>
                    <a:pt x="1288801" y="1040526"/>
                  </a:lnTo>
                  <a:lnTo>
                    <a:pt x="1292284" y="1039573"/>
                  </a:lnTo>
                  <a:lnTo>
                    <a:pt x="1295767" y="1038620"/>
                  </a:lnTo>
                  <a:lnTo>
                    <a:pt x="1299251" y="1040119"/>
                  </a:lnTo>
                  <a:lnTo>
                    <a:pt x="1302734" y="1039172"/>
                  </a:lnTo>
                  <a:lnTo>
                    <a:pt x="1306217" y="1038226"/>
                  </a:lnTo>
                  <a:lnTo>
                    <a:pt x="1309700" y="1037280"/>
                  </a:lnTo>
                  <a:lnTo>
                    <a:pt x="1313184" y="1036335"/>
                  </a:lnTo>
                  <a:lnTo>
                    <a:pt x="1316667" y="1037837"/>
                  </a:lnTo>
                  <a:lnTo>
                    <a:pt x="1320150" y="1036898"/>
                  </a:lnTo>
                  <a:lnTo>
                    <a:pt x="1323633" y="1035960"/>
                  </a:lnTo>
                  <a:lnTo>
                    <a:pt x="1327117" y="1041555"/>
                  </a:lnTo>
                  <a:lnTo>
                    <a:pt x="1330600" y="1040631"/>
                  </a:lnTo>
                  <a:lnTo>
                    <a:pt x="1334083" y="1039707"/>
                  </a:lnTo>
                  <a:lnTo>
                    <a:pt x="1337566" y="1041153"/>
                  </a:lnTo>
                  <a:lnTo>
                    <a:pt x="1341050" y="1040235"/>
                  </a:lnTo>
                  <a:lnTo>
                    <a:pt x="1344533" y="1039318"/>
                  </a:lnTo>
                  <a:lnTo>
                    <a:pt x="1348016" y="1040421"/>
                  </a:lnTo>
                  <a:lnTo>
                    <a:pt x="1351499" y="1039509"/>
                  </a:lnTo>
                  <a:lnTo>
                    <a:pt x="1354983" y="1038598"/>
                  </a:lnTo>
                  <a:lnTo>
                    <a:pt x="1358466" y="1040365"/>
                  </a:lnTo>
                  <a:lnTo>
                    <a:pt x="1361949" y="1039460"/>
                  </a:lnTo>
                  <a:lnTo>
                    <a:pt x="1365432" y="1038555"/>
                  </a:lnTo>
                  <a:lnTo>
                    <a:pt x="1368916" y="1038652"/>
                  </a:lnTo>
                  <a:lnTo>
                    <a:pt x="1372399" y="1037750"/>
                  </a:lnTo>
                  <a:lnTo>
                    <a:pt x="1375882" y="1037516"/>
                  </a:lnTo>
                  <a:lnTo>
                    <a:pt x="1379365" y="1036617"/>
                  </a:lnTo>
                  <a:lnTo>
                    <a:pt x="1382849" y="1035719"/>
                  </a:lnTo>
                  <a:lnTo>
                    <a:pt x="1386332" y="1035489"/>
                  </a:lnTo>
                  <a:lnTo>
                    <a:pt x="1389815" y="1034593"/>
                  </a:lnTo>
                  <a:lnTo>
                    <a:pt x="1393298" y="1033697"/>
                  </a:lnTo>
                  <a:lnTo>
                    <a:pt x="1396782" y="1041025"/>
                  </a:lnTo>
                  <a:lnTo>
                    <a:pt x="1400265" y="1040146"/>
                  </a:lnTo>
                  <a:lnTo>
                    <a:pt x="1403748" y="1039268"/>
                  </a:lnTo>
                  <a:lnTo>
                    <a:pt x="1407231" y="1040646"/>
                  </a:lnTo>
                  <a:lnTo>
                    <a:pt x="1410715" y="1039773"/>
                  </a:lnTo>
                  <a:lnTo>
                    <a:pt x="1414198" y="1038900"/>
                  </a:lnTo>
                  <a:lnTo>
                    <a:pt x="1417681" y="1038028"/>
                  </a:lnTo>
                  <a:lnTo>
                    <a:pt x="1421164" y="1037156"/>
                  </a:lnTo>
                  <a:lnTo>
                    <a:pt x="1424648" y="1036285"/>
                  </a:lnTo>
                  <a:lnTo>
                    <a:pt x="1428131" y="1035414"/>
                  </a:lnTo>
                  <a:lnTo>
                    <a:pt x="1431614" y="1034544"/>
                  </a:lnTo>
                  <a:lnTo>
                    <a:pt x="1435097" y="1037542"/>
                  </a:lnTo>
                  <a:lnTo>
                    <a:pt x="1438580" y="1036679"/>
                  </a:lnTo>
                  <a:lnTo>
                    <a:pt x="1442064" y="1035818"/>
                  </a:lnTo>
                  <a:lnTo>
                    <a:pt x="1445547" y="1036555"/>
                  </a:lnTo>
                  <a:lnTo>
                    <a:pt x="1449030" y="1035698"/>
                  </a:lnTo>
                  <a:lnTo>
                    <a:pt x="1452513" y="1034841"/>
                  </a:lnTo>
                  <a:lnTo>
                    <a:pt x="1455997" y="1039667"/>
                  </a:lnTo>
                  <a:lnTo>
                    <a:pt x="1459480" y="1038821"/>
                  </a:lnTo>
                  <a:lnTo>
                    <a:pt x="1462963" y="1037976"/>
                  </a:lnTo>
                  <a:lnTo>
                    <a:pt x="1466446" y="1039619"/>
                  </a:lnTo>
                  <a:lnTo>
                    <a:pt x="1469930" y="1038780"/>
                  </a:lnTo>
                  <a:lnTo>
                    <a:pt x="1473413" y="1037940"/>
                  </a:lnTo>
                  <a:lnTo>
                    <a:pt x="1476896" y="1038958"/>
                  </a:lnTo>
                  <a:lnTo>
                    <a:pt x="1480379" y="1038123"/>
                  </a:lnTo>
                  <a:lnTo>
                    <a:pt x="1483863" y="1037288"/>
                  </a:lnTo>
                  <a:lnTo>
                    <a:pt x="1487346" y="1041046"/>
                  </a:lnTo>
                  <a:lnTo>
                    <a:pt x="1490829" y="1040220"/>
                  </a:lnTo>
                  <a:lnTo>
                    <a:pt x="1494312" y="1040908"/>
                  </a:lnTo>
                  <a:lnTo>
                    <a:pt x="1497796" y="1040086"/>
                  </a:lnTo>
                  <a:lnTo>
                    <a:pt x="1501279" y="1039265"/>
                  </a:lnTo>
                  <a:lnTo>
                    <a:pt x="1504762" y="1039370"/>
                  </a:lnTo>
                  <a:lnTo>
                    <a:pt x="1508245" y="1038658"/>
                  </a:lnTo>
                  <a:lnTo>
                    <a:pt x="1511729" y="1037946"/>
                  </a:lnTo>
                  <a:lnTo>
                    <a:pt x="1515212" y="1037803"/>
                  </a:lnTo>
                  <a:lnTo>
                    <a:pt x="1518695" y="1036987"/>
                  </a:lnTo>
                  <a:lnTo>
                    <a:pt x="1522178" y="1036172"/>
                  </a:lnTo>
                  <a:lnTo>
                    <a:pt x="1525662" y="1035660"/>
                  </a:lnTo>
                  <a:lnTo>
                    <a:pt x="1529145" y="1034846"/>
                  </a:lnTo>
                  <a:lnTo>
                    <a:pt x="1532628" y="1034032"/>
                  </a:lnTo>
                  <a:lnTo>
                    <a:pt x="1536111" y="1035340"/>
                  </a:lnTo>
                  <a:lnTo>
                    <a:pt x="1539595" y="1034531"/>
                  </a:lnTo>
                  <a:lnTo>
                    <a:pt x="1543078" y="1033722"/>
                  </a:lnTo>
                  <a:lnTo>
                    <a:pt x="1546561" y="1034724"/>
                  </a:lnTo>
                  <a:lnTo>
                    <a:pt x="1550044" y="1033919"/>
                  </a:lnTo>
                  <a:lnTo>
                    <a:pt x="1553528" y="1033115"/>
                  </a:lnTo>
                  <a:lnTo>
                    <a:pt x="1557011" y="1033215"/>
                  </a:lnTo>
                  <a:lnTo>
                    <a:pt x="1560494" y="1032413"/>
                  </a:lnTo>
                  <a:lnTo>
                    <a:pt x="1563977" y="1031912"/>
                  </a:lnTo>
                  <a:lnTo>
                    <a:pt x="1567461" y="1031112"/>
                  </a:lnTo>
                  <a:lnTo>
                    <a:pt x="1570944" y="1030312"/>
                  </a:lnTo>
                  <a:lnTo>
                    <a:pt x="1574427" y="1030418"/>
                  </a:lnTo>
                  <a:lnTo>
                    <a:pt x="1577910" y="1029620"/>
                  </a:lnTo>
                  <a:lnTo>
                    <a:pt x="1581394" y="1028823"/>
                  </a:lnTo>
                  <a:lnTo>
                    <a:pt x="1584877" y="1041501"/>
                  </a:lnTo>
                  <a:lnTo>
                    <a:pt x="1588360" y="1040728"/>
                  </a:lnTo>
                  <a:lnTo>
                    <a:pt x="1591843" y="1039954"/>
                  </a:lnTo>
                  <a:lnTo>
                    <a:pt x="1595327" y="1043129"/>
                  </a:lnTo>
                  <a:lnTo>
                    <a:pt x="1598810" y="1042363"/>
                  </a:lnTo>
                  <a:lnTo>
                    <a:pt x="1602293" y="1041597"/>
                  </a:lnTo>
                  <a:lnTo>
                    <a:pt x="1605776" y="1041392"/>
                  </a:lnTo>
                  <a:lnTo>
                    <a:pt x="1609260" y="1040628"/>
                  </a:lnTo>
                  <a:lnTo>
                    <a:pt x="1612743" y="1039864"/>
                  </a:lnTo>
                  <a:lnTo>
                    <a:pt x="1616226" y="1043825"/>
                  </a:lnTo>
                  <a:lnTo>
                    <a:pt x="1619709" y="1043070"/>
                  </a:lnTo>
                  <a:lnTo>
                    <a:pt x="1623193" y="1046406"/>
                  </a:lnTo>
                  <a:lnTo>
                    <a:pt x="1626676" y="1045659"/>
                  </a:lnTo>
                  <a:lnTo>
                    <a:pt x="1630159" y="1044911"/>
                  </a:lnTo>
                  <a:lnTo>
                    <a:pt x="1633642" y="1046054"/>
                  </a:lnTo>
                  <a:lnTo>
                    <a:pt x="1637126" y="1045311"/>
                  </a:lnTo>
                  <a:lnTo>
                    <a:pt x="1640609" y="1044568"/>
                  </a:lnTo>
                  <a:lnTo>
                    <a:pt x="1644092" y="1045439"/>
                  </a:lnTo>
                  <a:lnTo>
                    <a:pt x="1647575" y="1044699"/>
                  </a:lnTo>
                  <a:lnTo>
                    <a:pt x="1651059" y="1043960"/>
                  </a:lnTo>
                  <a:lnTo>
                    <a:pt x="1654542" y="1044294"/>
                  </a:lnTo>
                  <a:lnTo>
                    <a:pt x="1658025" y="1043558"/>
                  </a:lnTo>
                  <a:lnTo>
                    <a:pt x="1661508" y="1042821"/>
                  </a:lnTo>
                  <a:lnTo>
                    <a:pt x="1664992" y="1047653"/>
                  </a:lnTo>
                  <a:lnTo>
                    <a:pt x="1668475" y="1046927"/>
                  </a:lnTo>
                  <a:lnTo>
                    <a:pt x="1671958" y="1046200"/>
                  </a:lnTo>
                  <a:lnTo>
                    <a:pt x="1675441" y="1046261"/>
                  </a:lnTo>
                  <a:lnTo>
                    <a:pt x="1678925" y="1045536"/>
                  </a:lnTo>
                  <a:lnTo>
                    <a:pt x="1682408" y="1045859"/>
                  </a:lnTo>
                  <a:lnTo>
                    <a:pt x="1685891" y="1045137"/>
                  </a:lnTo>
                  <a:lnTo>
                    <a:pt x="1689374" y="1044416"/>
                  </a:lnTo>
                  <a:lnTo>
                    <a:pt x="1692858" y="1046818"/>
                  </a:lnTo>
                  <a:lnTo>
                    <a:pt x="1696341" y="1046102"/>
                  </a:lnTo>
                  <a:lnTo>
                    <a:pt x="1699824" y="1045386"/>
                  </a:lnTo>
                  <a:lnTo>
                    <a:pt x="1703307" y="1048779"/>
                  </a:lnTo>
                  <a:lnTo>
                    <a:pt x="1706791" y="1048070"/>
                  </a:lnTo>
                  <a:lnTo>
                    <a:pt x="1710274" y="1047362"/>
                  </a:lnTo>
                  <a:lnTo>
                    <a:pt x="1713757" y="1059495"/>
                  </a:lnTo>
                  <a:lnTo>
                    <a:pt x="1717240" y="1058807"/>
                  </a:lnTo>
                  <a:lnTo>
                    <a:pt x="1720723" y="1058120"/>
                  </a:lnTo>
                  <a:lnTo>
                    <a:pt x="1724207" y="1058152"/>
                  </a:lnTo>
                  <a:lnTo>
                    <a:pt x="1727690" y="1057467"/>
                  </a:lnTo>
                  <a:lnTo>
                    <a:pt x="1731173" y="1056782"/>
                  </a:lnTo>
                  <a:lnTo>
                    <a:pt x="1734656" y="1058247"/>
                  </a:lnTo>
                  <a:lnTo>
                    <a:pt x="1738140" y="1057566"/>
                  </a:lnTo>
                  <a:lnTo>
                    <a:pt x="1741623" y="1056886"/>
                  </a:lnTo>
                  <a:lnTo>
                    <a:pt x="1741623" y="1057124"/>
                  </a:lnTo>
                  <a:lnTo>
                    <a:pt x="1741623" y="1057362"/>
                  </a:lnTo>
                  <a:lnTo>
                    <a:pt x="1741623" y="1057599"/>
                  </a:lnTo>
                  <a:lnTo>
                    <a:pt x="1741623" y="1057837"/>
                  </a:lnTo>
                  <a:lnTo>
                    <a:pt x="1745106" y="1057158"/>
                  </a:lnTo>
                  <a:lnTo>
                    <a:pt x="1748589" y="1056479"/>
                  </a:lnTo>
                  <a:lnTo>
                    <a:pt x="1752073" y="1057933"/>
                  </a:lnTo>
                  <a:lnTo>
                    <a:pt x="1755556" y="1057258"/>
                  </a:lnTo>
                  <a:lnTo>
                    <a:pt x="1759039" y="1056584"/>
                  </a:lnTo>
                  <a:lnTo>
                    <a:pt x="1762522" y="1056618"/>
                  </a:lnTo>
                  <a:lnTo>
                    <a:pt x="1766006" y="1055945"/>
                  </a:lnTo>
                  <a:lnTo>
                    <a:pt x="1769489" y="1055273"/>
                  </a:lnTo>
                  <a:lnTo>
                    <a:pt x="1772972" y="1058818"/>
                  </a:lnTo>
                  <a:lnTo>
                    <a:pt x="1776455" y="1058152"/>
                  </a:lnTo>
                  <a:lnTo>
                    <a:pt x="1779939" y="1057487"/>
                  </a:lnTo>
                  <a:lnTo>
                    <a:pt x="1783422" y="1057751"/>
                  </a:lnTo>
                  <a:lnTo>
                    <a:pt x="1786905" y="1057088"/>
                  </a:lnTo>
                  <a:lnTo>
                    <a:pt x="1790388" y="1056425"/>
                  </a:lnTo>
                  <a:lnTo>
                    <a:pt x="1793872" y="1059222"/>
                  </a:lnTo>
                  <a:lnTo>
                    <a:pt x="1797355" y="1058565"/>
                  </a:lnTo>
                  <a:lnTo>
                    <a:pt x="1800838" y="1057908"/>
                  </a:lnTo>
                  <a:lnTo>
                    <a:pt x="1804321" y="1062459"/>
                  </a:lnTo>
                  <a:lnTo>
                    <a:pt x="1807805" y="1061811"/>
                  </a:lnTo>
                  <a:lnTo>
                    <a:pt x="1811288" y="1062057"/>
                  </a:lnTo>
                  <a:lnTo>
                    <a:pt x="1814771" y="1061411"/>
                  </a:lnTo>
                  <a:lnTo>
                    <a:pt x="1818254" y="1060764"/>
                  </a:lnTo>
                  <a:lnTo>
                    <a:pt x="1821738" y="1066936"/>
                  </a:lnTo>
                  <a:lnTo>
                    <a:pt x="1825221" y="1066301"/>
                  </a:lnTo>
                  <a:lnTo>
                    <a:pt x="1828704" y="1065666"/>
                  </a:lnTo>
                  <a:lnTo>
                    <a:pt x="1832187" y="1065031"/>
                  </a:lnTo>
                  <a:lnTo>
                    <a:pt x="1835671" y="1064396"/>
                  </a:lnTo>
                  <a:lnTo>
                    <a:pt x="1839154" y="1063762"/>
                  </a:lnTo>
                  <a:lnTo>
                    <a:pt x="1842637" y="1063128"/>
                  </a:lnTo>
                  <a:lnTo>
                    <a:pt x="1846120" y="1062494"/>
                  </a:lnTo>
                  <a:lnTo>
                    <a:pt x="1849604" y="1061860"/>
                  </a:lnTo>
                  <a:lnTo>
                    <a:pt x="1853087" y="1068946"/>
                  </a:lnTo>
                  <a:lnTo>
                    <a:pt x="1856570" y="1068324"/>
                  </a:lnTo>
                  <a:lnTo>
                    <a:pt x="1860053" y="1067703"/>
                  </a:lnTo>
                  <a:lnTo>
                    <a:pt x="1863537" y="1073101"/>
                  </a:lnTo>
                  <a:lnTo>
                    <a:pt x="1867020" y="1072489"/>
                  </a:lnTo>
                  <a:lnTo>
                    <a:pt x="1870503" y="1072082"/>
                  </a:lnTo>
                  <a:lnTo>
                    <a:pt x="1873986" y="1071470"/>
                  </a:lnTo>
                  <a:lnTo>
                    <a:pt x="1877470" y="1070859"/>
                  </a:lnTo>
                  <a:lnTo>
                    <a:pt x="1880953" y="1072698"/>
                  </a:lnTo>
                  <a:lnTo>
                    <a:pt x="1884436" y="1072091"/>
                  </a:lnTo>
                  <a:lnTo>
                    <a:pt x="1887919" y="1071484"/>
                  </a:lnTo>
                  <a:lnTo>
                    <a:pt x="1891403" y="1074107"/>
                  </a:lnTo>
                  <a:lnTo>
                    <a:pt x="1894886" y="1073505"/>
                  </a:lnTo>
                  <a:lnTo>
                    <a:pt x="1898369" y="1072904"/>
                  </a:lnTo>
                  <a:lnTo>
                    <a:pt x="1901852" y="1073505"/>
                  </a:lnTo>
                  <a:lnTo>
                    <a:pt x="1905336" y="1072906"/>
                  </a:lnTo>
                  <a:lnTo>
                    <a:pt x="1908819" y="1072307"/>
                  </a:lnTo>
                  <a:lnTo>
                    <a:pt x="1912302" y="1073702"/>
                  </a:lnTo>
                  <a:lnTo>
                    <a:pt x="1915785" y="1073106"/>
                  </a:lnTo>
                  <a:lnTo>
                    <a:pt x="1919269" y="1072511"/>
                  </a:lnTo>
                  <a:lnTo>
                    <a:pt x="1922752" y="1073107"/>
                  </a:lnTo>
                  <a:lnTo>
                    <a:pt x="1926235" y="1072514"/>
                  </a:lnTo>
                  <a:lnTo>
                    <a:pt x="1929718" y="1072515"/>
                  </a:lnTo>
                  <a:lnTo>
                    <a:pt x="1933202" y="1071923"/>
                  </a:lnTo>
                  <a:lnTo>
                    <a:pt x="1936685" y="1071332"/>
                  </a:lnTo>
                  <a:lnTo>
                    <a:pt x="1940168" y="1070740"/>
                  </a:lnTo>
                  <a:lnTo>
                    <a:pt x="1943651" y="1070149"/>
                  </a:lnTo>
                  <a:lnTo>
                    <a:pt x="1947135" y="1069558"/>
                  </a:lnTo>
                  <a:lnTo>
                    <a:pt x="1950618" y="1069962"/>
                  </a:lnTo>
                  <a:lnTo>
                    <a:pt x="1954101" y="1069373"/>
                  </a:lnTo>
                  <a:lnTo>
                    <a:pt x="1957584" y="1068784"/>
                  </a:lnTo>
                  <a:lnTo>
                    <a:pt x="1961068" y="1069782"/>
                  </a:lnTo>
                  <a:lnTo>
                    <a:pt x="1964551" y="1069196"/>
                  </a:lnTo>
                  <a:lnTo>
                    <a:pt x="1968034" y="1068610"/>
                  </a:lnTo>
                  <a:lnTo>
                    <a:pt x="1971517" y="1068223"/>
                  </a:lnTo>
                  <a:lnTo>
                    <a:pt x="1975001" y="1067637"/>
                  </a:lnTo>
                  <a:lnTo>
                    <a:pt x="1978484" y="1067052"/>
                  </a:lnTo>
                  <a:lnTo>
                    <a:pt x="1981967" y="1067855"/>
                  </a:lnTo>
                  <a:lnTo>
                    <a:pt x="1985450" y="1067272"/>
                  </a:lnTo>
                  <a:lnTo>
                    <a:pt x="1988934" y="1066690"/>
                  </a:lnTo>
                  <a:lnTo>
                    <a:pt x="1992417" y="1066306"/>
                  </a:lnTo>
                  <a:lnTo>
                    <a:pt x="1995900" y="1065724"/>
                  </a:lnTo>
                  <a:lnTo>
                    <a:pt x="1999383" y="1071202"/>
                  </a:lnTo>
                  <a:lnTo>
                    <a:pt x="2002867" y="1070629"/>
                  </a:lnTo>
                  <a:lnTo>
                    <a:pt x="2006350" y="1070056"/>
                  </a:lnTo>
                  <a:lnTo>
                    <a:pt x="2009833" y="1074248"/>
                  </a:lnTo>
                  <a:lnTo>
                    <a:pt x="2013316" y="1073682"/>
                  </a:lnTo>
                  <a:lnTo>
                    <a:pt x="2016799" y="1073116"/>
                  </a:lnTo>
                  <a:lnTo>
                    <a:pt x="2020283" y="1073493"/>
                  </a:lnTo>
                  <a:lnTo>
                    <a:pt x="2023766" y="1072929"/>
                  </a:lnTo>
                  <a:lnTo>
                    <a:pt x="2027249" y="1072365"/>
                  </a:lnTo>
                  <a:lnTo>
                    <a:pt x="2030732" y="1074052"/>
                  </a:lnTo>
                  <a:lnTo>
                    <a:pt x="2034216" y="1073492"/>
                  </a:lnTo>
                  <a:lnTo>
                    <a:pt x="2037699" y="1072931"/>
                  </a:lnTo>
                  <a:lnTo>
                    <a:pt x="2041182" y="1072371"/>
                  </a:lnTo>
                  <a:lnTo>
                    <a:pt x="2044665" y="1071812"/>
                  </a:lnTo>
                  <a:lnTo>
                    <a:pt x="2048149" y="1071252"/>
                  </a:lnTo>
                  <a:lnTo>
                    <a:pt x="2051632" y="1075698"/>
                  </a:lnTo>
                  <a:lnTo>
                    <a:pt x="2055115" y="1075145"/>
                  </a:lnTo>
                  <a:lnTo>
                    <a:pt x="2058598" y="1077322"/>
                  </a:lnTo>
                  <a:lnTo>
                    <a:pt x="2062082" y="1076774"/>
                  </a:lnTo>
                  <a:lnTo>
                    <a:pt x="2065565" y="1076226"/>
                  </a:lnTo>
                  <a:lnTo>
                    <a:pt x="2069048" y="1075859"/>
                  </a:lnTo>
                  <a:lnTo>
                    <a:pt x="2072531" y="1075311"/>
                  </a:lnTo>
                  <a:lnTo>
                    <a:pt x="2076015" y="1074764"/>
                  </a:lnTo>
                  <a:lnTo>
                    <a:pt x="2079498" y="1075124"/>
                  </a:lnTo>
                  <a:lnTo>
                    <a:pt x="2082981" y="1074578"/>
                  </a:lnTo>
                  <a:lnTo>
                    <a:pt x="2086464" y="1074032"/>
                  </a:lnTo>
                  <a:lnTo>
                    <a:pt x="2089948" y="1079562"/>
                  </a:lnTo>
                  <a:lnTo>
                    <a:pt x="2093431" y="1079024"/>
                  </a:lnTo>
                  <a:lnTo>
                    <a:pt x="2096914" y="1078487"/>
                  </a:lnTo>
                  <a:lnTo>
                    <a:pt x="2100397" y="1084531"/>
                  </a:lnTo>
                  <a:lnTo>
                    <a:pt x="2103881" y="1084003"/>
                  </a:lnTo>
                  <a:lnTo>
                    <a:pt x="2107364" y="1083476"/>
                  </a:lnTo>
                  <a:lnTo>
                    <a:pt x="2110847" y="1083289"/>
                  </a:lnTo>
                  <a:lnTo>
                    <a:pt x="2114330" y="1082762"/>
                  </a:lnTo>
                  <a:lnTo>
                    <a:pt x="2117814" y="1082235"/>
                  </a:lnTo>
                  <a:lnTo>
                    <a:pt x="2121297" y="1081708"/>
                  </a:lnTo>
                  <a:lnTo>
                    <a:pt x="2124780" y="1081182"/>
                  </a:lnTo>
                  <a:lnTo>
                    <a:pt x="2128263" y="1084557"/>
                  </a:lnTo>
                  <a:lnTo>
                    <a:pt x="2131747" y="1084036"/>
                  </a:lnTo>
                  <a:lnTo>
                    <a:pt x="2135230" y="1083515"/>
                  </a:lnTo>
                  <a:lnTo>
                    <a:pt x="2138713" y="1085669"/>
                  </a:lnTo>
                  <a:lnTo>
                    <a:pt x="2142196" y="1085152"/>
                  </a:lnTo>
                  <a:lnTo>
                    <a:pt x="2145680" y="1084635"/>
                  </a:lnTo>
                  <a:lnTo>
                    <a:pt x="2149163" y="1084617"/>
                  </a:lnTo>
                  <a:lnTo>
                    <a:pt x="2152646" y="1084101"/>
                  </a:lnTo>
                  <a:lnTo>
                    <a:pt x="2156129" y="1083585"/>
                  </a:lnTo>
                  <a:lnTo>
                    <a:pt x="2159613" y="1083735"/>
                  </a:lnTo>
                  <a:lnTo>
                    <a:pt x="2163096" y="1083221"/>
                  </a:lnTo>
                  <a:lnTo>
                    <a:pt x="2166579" y="1082706"/>
                  </a:lnTo>
                  <a:lnTo>
                    <a:pt x="2170062" y="1082858"/>
                  </a:lnTo>
                  <a:lnTo>
                    <a:pt x="2173546" y="1082344"/>
                  </a:lnTo>
                  <a:lnTo>
                    <a:pt x="2177029" y="1081831"/>
                  </a:lnTo>
                  <a:lnTo>
                    <a:pt x="2177029" y="1081998"/>
                  </a:lnTo>
                  <a:lnTo>
                    <a:pt x="2177029" y="1082164"/>
                  </a:lnTo>
                  <a:lnTo>
                    <a:pt x="2177029" y="1082330"/>
                  </a:lnTo>
                  <a:lnTo>
                    <a:pt x="2177029" y="1082496"/>
                  </a:lnTo>
                  <a:lnTo>
                    <a:pt x="2177029" y="1082662"/>
                  </a:lnTo>
                  <a:lnTo>
                    <a:pt x="2177029" y="1082828"/>
                  </a:lnTo>
                  <a:lnTo>
                    <a:pt x="2177029" y="1082993"/>
                  </a:lnTo>
                  <a:lnTo>
                    <a:pt x="2177029" y="1083159"/>
                  </a:lnTo>
                  <a:lnTo>
                    <a:pt x="2177029" y="1083324"/>
                  </a:lnTo>
                  <a:lnTo>
                    <a:pt x="2177029" y="1083489"/>
                  </a:lnTo>
                  <a:lnTo>
                    <a:pt x="2177029" y="1083654"/>
                  </a:lnTo>
                  <a:lnTo>
                    <a:pt x="2177029" y="1083819"/>
                  </a:lnTo>
                  <a:lnTo>
                    <a:pt x="2177029" y="1083983"/>
                  </a:lnTo>
                  <a:lnTo>
                    <a:pt x="2177029" y="1084148"/>
                  </a:lnTo>
                  <a:lnTo>
                    <a:pt x="2177029" y="1084312"/>
                  </a:lnTo>
                  <a:lnTo>
                    <a:pt x="2177029" y="1084476"/>
                  </a:lnTo>
                  <a:lnTo>
                    <a:pt x="2177029" y="1084640"/>
                  </a:lnTo>
                  <a:lnTo>
                    <a:pt x="2177029" y="1084804"/>
                  </a:lnTo>
                  <a:lnTo>
                    <a:pt x="2177029" y="1084968"/>
                  </a:lnTo>
                  <a:lnTo>
                    <a:pt x="2177029" y="1085132"/>
                  </a:lnTo>
                  <a:lnTo>
                    <a:pt x="2177029" y="1085295"/>
                  </a:lnTo>
                  <a:lnTo>
                    <a:pt x="2177029" y="1085458"/>
                  </a:lnTo>
                  <a:lnTo>
                    <a:pt x="2177029" y="1085621"/>
                  </a:lnTo>
                  <a:lnTo>
                    <a:pt x="2177029" y="1085784"/>
                  </a:lnTo>
                  <a:lnTo>
                    <a:pt x="2180512" y="1085277"/>
                  </a:lnTo>
                  <a:lnTo>
                    <a:pt x="2183995" y="1084769"/>
                  </a:lnTo>
                  <a:lnTo>
                    <a:pt x="2187479" y="1085727"/>
                  </a:lnTo>
                  <a:lnTo>
                    <a:pt x="2190962" y="1085221"/>
                  </a:lnTo>
                  <a:lnTo>
                    <a:pt x="2194445" y="1084716"/>
                  </a:lnTo>
                  <a:lnTo>
                    <a:pt x="2197928" y="1086153"/>
                  </a:lnTo>
                  <a:lnTo>
                    <a:pt x="2201412" y="1085651"/>
                  </a:lnTo>
                  <a:lnTo>
                    <a:pt x="2204895" y="1085148"/>
                  </a:lnTo>
                  <a:lnTo>
                    <a:pt x="2208378" y="1086415"/>
                  </a:lnTo>
                  <a:lnTo>
                    <a:pt x="2211861" y="1085915"/>
                  </a:lnTo>
                  <a:lnTo>
                    <a:pt x="2215345" y="1085415"/>
                  </a:lnTo>
                  <a:lnTo>
                    <a:pt x="2218828" y="1085557"/>
                  </a:lnTo>
                  <a:lnTo>
                    <a:pt x="2222311" y="1085059"/>
                  </a:lnTo>
                  <a:lnTo>
                    <a:pt x="2225794" y="1084560"/>
                  </a:lnTo>
                  <a:lnTo>
                    <a:pt x="2229278" y="1085342"/>
                  </a:lnTo>
                  <a:lnTo>
                    <a:pt x="2232761" y="1084846"/>
                  </a:lnTo>
                  <a:lnTo>
                    <a:pt x="2236244" y="1084349"/>
                  </a:lnTo>
                  <a:lnTo>
                    <a:pt x="2239727" y="1084811"/>
                  </a:lnTo>
                  <a:lnTo>
                    <a:pt x="2243211" y="1084316"/>
                  </a:lnTo>
                  <a:lnTo>
                    <a:pt x="2246694" y="1084618"/>
                  </a:lnTo>
                  <a:lnTo>
                    <a:pt x="2250177" y="1084124"/>
                  </a:lnTo>
                  <a:lnTo>
                    <a:pt x="2253660" y="1083631"/>
                  </a:lnTo>
                  <a:lnTo>
                    <a:pt x="2257144" y="1083615"/>
                  </a:lnTo>
                  <a:lnTo>
                    <a:pt x="2260627" y="1083123"/>
                  </a:lnTo>
                  <a:lnTo>
                    <a:pt x="2264110" y="1082630"/>
                  </a:lnTo>
                  <a:lnTo>
                    <a:pt x="2267593" y="1082298"/>
                  </a:lnTo>
                  <a:lnTo>
                    <a:pt x="2271077" y="1081806"/>
                  </a:lnTo>
                  <a:lnTo>
                    <a:pt x="2274560" y="1081314"/>
                  </a:lnTo>
                  <a:lnTo>
                    <a:pt x="2278043" y="1081462"/>
                  </a:lnTo>
                  <a:lnTo>
                    <a:pt x="2281526" y="1080971"/>
                  </a:lnTo>
                  <a:lnTo>
                    <a:pt x="2285010" y="1080481"/>
                  </a:lnTo>
                  <a:lnTo>
                    <a:pt x="2288493" y="1080948"/>
                  </a:lnTo>
                  <a:lnTo>
                    <a:pt x="2291976" y="1080459"/>
                  </a:lnTo>
                  <a:lnTo>
                    <a:pt x="2295459" y="1079970"/>
                  </a:lnTo>
                  <a:lnTo>
                    <a:pt x="2298942" y="1080597"/>
                  </a:lnTo>
                  <a:lnTo>
                    <a:pt x="2302426" y="1080110"/>
                  </a:lnTo>
                  <a:lnTo>
                    <a:pt x="2305909" y="1080100"/>
                  </a:lnTo>
                  <a:lnTo>
                    <a:pt x="2309392" y="1079613"/>
                  </a:lnTo>
                  <a:lnTo>
                    <a:pt x="2312875" y="1079127"/>
                  </a:lnTo>
                  <a:lnTo>
                    <a:pt x="2316359" y="1081957"/>
                  </a:lnTo>
                  <a:lnTo>
                    <a:pt x="2319842" y="1081475"/>
                  </a:lnTo>
                  <a:lnTo>
                    <a:pt x="2323325" y="1080993"/>
                  </a:lnTo>
                  <a:lnTo>
                    <a:pt x="2326808" y="1083006"/>
                  </a:lnTo>
                  <a:lnTo>
                    <a:pt x="2330292" y="1082527"/>
                  </a:lnTo>
                  <a:lnTo>
                    <a:pt x="2333775" y="1082049"/>
                  </a:lnTo>
                  <a:lnTo>
                    <a:pt x="2337258" y="1086020"/>
                  </a:lnTo>
                  <a:lnTo>
                    <a:pt x="2340741" y="1085547"/>
                  </a:lnTo>
                  <a:lnTo>
                    <a:pt x="2344225" y="1085075"/>
                  </a:lnTo>
                  <a:lnTo>
                    <a:pt x="2347708" y="1089550"/>
                  </a:lnTo>
                  <a:lnTo>
                    <a:pt x="2351191" y="1089083"/>
                  </a:lnTo>
                  <a:lnTo>
                    <a:pt x="2354674" y="1088617"/>
                  </a:lnTo>
                  <a:lnTo>
                    <a:pt x="2358158" y="1088299"/>
                  </a:lnTo>
                  <a:lnTo>
                    <a:pt x="2361641" y="1087833"/>
                  </a:lnTo>
                  <a:lnTo>
                    <a:pt x="2365124" y="1088109"/>
                  </a:lnTo>
                  <a:lnTo>
                    <a:pt x="2368607" y="1087644"/>
                  </a:lnTo>
                  <a:lnTo>
                    <a:pt x="2372091" y="1087180"/>
                  </a:lnTo>
                  <a:lnTo>
                    <a:pt x="2375574" y="1086715"/>
                  </a:lnTo>
                  <a:lnTo>
                    <a:pt x="2379057" y="1086251"/>
                  </a:lnTo>
                  <a:lnTo>
                    <a:pt x="2382540" y="1085787"/>
                  </a:lnTo>
                  <a:lnTo>
                    <a:pt x="2386024" y="1086658"/>
                  </a:lnTo>
                  <a:lnTo>
                    <a:pt x="2389507" y="1086196"/>
                  </a:lnTo>
                  <a:lnTo>
                    <a:pt x="2392990" y="1085734"/>
                  </a:lnTo>
                  <a:lnTo>
                    <a:pt x="2396473" y="1085864"/>
                  </a:lnTo>
                  <a:lnTo>
                    <a:pt x="2399957" y="1085403"/>
                  </a:lnTo>
                  <a:lnTo>
                    <a:pt x="2403440" y="1084942"/>
                  </a:lnTo>
                  <a:lnTo>
                    <a:pt x="2406923" y="1086400"/>
                  </a:lnTo>
                  <a:lnTo>
                    <a:pt x="2410406" y="1085941"/>
                  </a:lnTo>
                  <a:lnTo>
                    <a:pt x="2413890" y="1085483"/>
                  </a:lnTo>
                  <a:lnTo>
                    <a:pt x="2417373" y="1085319"/>
                  </a:lnTo>
                  <a:lnTo>
                    <a:pt x="2420856" y="1084861"/>
                  </a:lnTo>
                  <a:lnTo>
                    <a:pt x="2424339" y="1084403"/>
                  </a:lnTo>
                  <a:lnTo>
                    <a:pt x="2427823" y="1086437"/>
                  </a:lnTo>
                  <a:lnTo>
                    <a:pt x="2431306" y="1085982"/>
                  </a:lnTo>
                  <a:lnTo>
                    <a:pt x="2434789" y="1085965"/>
                  </a:lnTo>
                  <a:lnTo>
                    <a:pt x="2438272" y="1085511"/>
                  </a:lnTo>
                  <a:lnTo>
                    <a:pt x="2441756" y="1085057"/>
                  </a:lnTo>
                  <a:lnTo>
                    <a:pt x="2445239" y="1084749"/>
                  </a:lnTo>
                  <a:lnTo>
                    <a:pt x="2448722" y="1084296"/>
                  </a:lnTo>
                  <a:lnTo>
                    <a:pt x="2452205" y="1083843"/>
                  </a:lnTo>
                  <a:lnTo>
                    <a:pt x="2455689" y="1083974"/>
                  </a:lnTo>
                  <a:lnTo>
                    <a:pt x="2459172" y="1083522"/>
                  </a:lnTo>
                  <a:lnTo>
                    <a:pt x="2462655" y="1083070"/>
                  </a:lnTo>
                  <a:lnTo>
                    <a:pt x="2466138" y="1086383"/>
                  </a:lnTo>
                  <a:lnTo>
                    <a:pt x="2469622" y="1085936"/>
                  </a:lnTo>
                  <a:lnTo>
                    <a:pt x="2473105" y="1085488"/>
                  </a:lnTo>
                  <a:lnTo>
                    <a:pt x="2476588" y="1085328"/>
                  </a:lnTo>
                  <a:lnTo>
                    <a:pt x="2480071" y="1084881"/>
                  </a:lnTo>
                  <a:lnTo>
                    <a:pt x="2483555" y="1084434"/>
                  </a:lnTo>
                  <a:lnTo>
                    <a:pt x="2487038" y="1086987"/>
                  </a:lnTo>
                  <a:lnTo>
                    <a:pt x="2490521" y="1086544"/>
                  </a:lnTo>
                  <a:lnTo>
                    <a:pt x="2494004" y="1088076"/>
                  </a:lnTo>
                  <a:lnTo>
                    <a:pt x="2497488" y="1087636"/>
                  </a:lnTo>
                  <a:lnTo>
                    <a:pt x="2500971" y="1087195"/>
                  </a:lnTo>
                  <a:lnTo>
                    <a:pt x="2504454" y="1087737"/>
                  </a:lnTo>
                  <a:lnTo>
                    <a:pt x="2507937" y="1087298"/>
                  </a:lnTo>
                  <a:lnTo>
                    <a:pt x="2511421" y="1086859"/>
                  </a:lnTo>
                  <a:lnTo>
                    <a:pt x="2514904" y="1086701"/>
                  </a:lnTo>
                  <a:lnTo>
                    <a:pt x="2518387" y="1086262"/>
                  </a:lnTo>
                  <a:lnTo>
                    <a:pt x="2521870" y="1085824"/>
                  </a:lnTo>
                  <a:lnTo>
                    <a:pt x="2525354" y="1086087"/>
                  </a:lnTo>
                  <a:lnTo>
                    <a:pt x="2528837" y="1085650"/>
                  </a:lnTo>
                  <a:lnTo>
                    <a:pt x="2532320" y="1085213"/>
                  </a:lnTo>
                  <a:lnTo>
                    <a:pt x="2535803" y="1091264"/>
                  </a:lnTo>
                  <a:lnTo>
                    <a:pt x="2539287" y="1090834"/>
                  </a:lnTo>
                  <a:lnTo>
                    <a:pt x="2542770" y="1090405"/>
                  </a:lnTo>
                  <a:lnTo>
                    <a:pt x="2546253" y="1092003"/>
                  </a:lnTo>
                  <a:lnTo>
                    <a:pt x="2549736" y="1091575"/>
                  </a:lnTo>
                  <a:lnTo>
                    <a:pt x="2553220" y="1091148"/>
                  </a:lnTo>
                  <a:lnTo>
                    <a:pt x="2556703" y="1090721"/>
                  </a:lnTo>
                  <a:lnTo>
                    <a:pt x="2560186" y="1090294"/>
                  </a:lnTo>
                  <a:lnTo>
                    <a:pt x="2563669" y="1090676"/>
                  </a:lnTo>
                  <a:lnTo>
                    <a:pt x="2567153" y="1090250"/>
                  </a:lnTo>
                  <a:lnTo>
                    <a:pt x="2570636" y="1089824"/>
                  </a:lnTo>
                  <a:lnTo>
                    <a:pt x="2574119" y="1090206"/>
                  </a:lnTo>
                  <a:lnTo>
                    <a:pt x="2577602" y="1089781"/>
                  </a:lnTo>
                  <a:lnTo>
                    <a:pt x="2581085" y="1089356"/>
                  </a:lnTo>
                  <a:lnTo>
                    <a:pt x="2584569" y="1090007"/>
                  </a:lnTo>
                  <a:lnTo>
                    <a:pt x="2588052" y="1089584"/>
                  </a:lnTo>
                  <a:lnTo>
                    <a:pt x="2591535" y="1089160"/>
                  </a:lnTo>
                  <a:lnTo>
                    <a:pt x="2595018" y="1089006"/>
                  </a:lnTo>
                  <a:lnTo>
                    <a:pt x="2598502" y="1088583"/>
                  </a:lnTo>
                  <a:lnTo>
                    <a:pt x="2601985" y="1088161"/>
                  </a:lnTo>
                  <a:lnTo>
                    <a:pt x="2605468" y="1090410"/>
                  </a:lnTo>
                  <a:lnTo>
                    <a:pt x="2608951" y="1089991"/>
                  </a:lnTo>
                  <a:lnTo>
                    <a:pt x="2612435" y="1089571"/>
                  </a:lnTo>
                  <a:lnTo>
                    <a:pt x="2612435" y="1089704"/>
                  </a:lnTo>
                  <a:lnTo>
                    <a:pt x="2612435" y="1089837"/>
                  </a:lnTo>
                  <a:lnTo>
                    <a:pt x="2612435" y="1089969"/>
                  </a:lnTo>
                  <a:lnTo>
                    <a:pt x="2612435" y="1090102"/>
                  </a:lnTo>
                  <a:lnTo>
                    <a:pt x="2612435" y="1090234"/>
                  </a:lnTo>
                  <a:lnTo>
                    <a:pt x="2612435" y="1090366"/>
                  </a:lnTo>
                  <a:lnTo>
                    <a:pt x="2612435" y="1090499"/>
                  </a:lnTo>
                  <a:lnTo>
                    <a:pt x="2612435" y="1090631"/>
                  </a:lnTo>
                  <a:lnTo>
                    <a:pt x="2612435" y="1090763"/>
                  </a:lnTo>
                  <a:lnTo>
                    <a:pt x="2612435" y="1090895"/>
                  </a:lnTo>
                  <a:lnTo>
                    <a:pt x="2615918" y="1090477"/>
                  </a:lnTo>
                  <a:lnTo>
                    <a:pt x="2619401" y="1090059"/>
                  </a:lnTo>
                  <a:lnTo>
                    <a:pt x="2622884" y="1091484"/>
                  </a:lnTo>
                  <a:lnTo>
                    <a:pt x="2626368" y="1091068"/>
                  </a:lnTo>
                  <a:lnTo>
                    <a:pt x="2629851" y="1090653"/>
                  </a:lnTo>
                  <a:lnTo>
                    <a:pt x="2633334" y="1090893"/>
                  </a:lnTo>
                  <a:lnTo>
                    <a:pt x="2636817" y="1090478"/>
                  </a:lnTo>
                  <a:lnTo>
                    <a:pt x="2640301" y="1090064"/>
                  </a:lnTo>
                  <a:lnTo>
                    <a:pt x="2643784" y="1093285"/>
                  </a:lnTo>
                  <a:lnTo>
                    <a:pt x="2647267" y="1092875"/>
                  </a:lnTo>
                  <a:lnTo>
                    <a:pt x="2650750" y="1092465"/>
                  </a:lnTo>
                  <a:lnTo>
                    <a:pt x="2654234" y="1093977"/>
                  </a:lnTo>
                  <a:lnTo>
                    <a:pt x="2657717" y="1093569"/>
                  </a:lnTo>
                  <a:lnTo>
                    <a:pt x="2661200" y="1093161"/>
                  </a:lnTo>
                  <a:lnTo>
                    <a:pt x="2664683" y="1093519"/>
                  </a:lnTo>
                  <a:lnTo>
                    <a:pt x="2668167" y="1093112"/>
                  </a:lnTo>
                  <a:lnTo>
                    <a:pt x="2671650" y="1092706"/>
                  </a:lnTo>
                  <a:lnTo>
                    <a:pt x="2675133" y="1093064"/>
                  </a:lnTo>
                  <a:lnTo>
                    <a:pt x="2678616" y="1092658"/>
                  </a:lnTo>
                  <a:lnTo>
                    <a:pt x="2682100" y="1093522"/>
                  </a:lnTo>
                  <a:lnTo>
                    <a:pt x="2685583" y="1093118"/>
                  </a:lnTo>
                  <a:lnTo>
                    <a:pt x="2689066" y="1092713"/>
                  </a:lnTo>
                  <a:lnTo>
                    <a:pt x="2692549" y="1092309"/>
                  </a:lnTo>
                  <a:lnTo>
                    <a:pt x="2696033" y="1091906"/>
                  </a:lnTo>
                  <a:lnTo>
                    <a:pt x="2699516" y="1091502"/>
                  </a:lnTo>
                  <a:lnTo>
                    <a:pt x="2702999" y="1091606"/>
                  </a:lnTo>
                  <a:lnTo>
                    <a:pt x="2706482" y="1091203"/>
                  </a:lnTo>
                  <a:lnTo>
                    <a:pt x="2709966" y="1090800"/>
                  </a:lnTo>
                  <a:lnTo>
                    <a:pt x="2713449" y="1091413"/>
                  </a:lnTo>
                  <a:lnTo>
                    <a:pt x="2716932" y="1091011"/>
                  </a:lnTo>
                  <a:lnTo>
                    <a:pt x="2720415" y="1090610"/>
                  </a:lnTo>
                  <a:lnTo>
                    <a:pt x="2723899" y="1093104"/>
                  </a:lnTo>
                  <a:lnTo>
                    <a:pt x="2727382" y="1092705"/>
                  </a:lnTo>
                  <a:lnTo>
                    <a:pt x="2730865" y="1092307"/>
                  </a:lnTo>
                  <a:lnTo>
                    <a:pt x="2734348" y="1094765"/>
                  </a:lnTo>
                  <a:lnTo>
                    <a:pt x="2737832" y="1094370"/>
                  </a:lnTo>
                  <a:lnTo>
                    <a:pt x="2741315" y="1095327"/>
                  </a:lnTo>
                  <a:lnTo>
                    <a:pt x="2744798" y="1094934"/>
                  </a:lnTo>
                  <a:lnTo>
                    <a:pt x="2748281" y="1094540"/>
                  </a:lnTo>
                  <a:lnTo>
                    <a:pt x="2751765" y="1094392"/>
                  </a:lnTo>
                  <a:lnTo>
                    <a:pt x="2755248" y="1093999"/>
                  </a:lnTo>
                  <a:lnTo>
                    <a:pt x="2758731" y="1093606"/>
                  </a:lnTo>
                  <a:lnTo>
                    <a:pt x="2762214" y="1093705"/>
                  </a:lnTo>
                  <a:lnTo>
                    <a:pt x="2765698" y="1093312"/>
                  </a:lnTo>
                  <a:lnTo>
                    <a:pt x="2769181" y="1092920"/>
                  </a:lnTo>
                  <a:lnTo>
                    <a:pt x="2772664" y="1093020"/>
                  </a:lnTo>
                  <a:lnTo>
                    <a:pt x="2776147" y="1092628"/>
                  </a:lnTo>
                  <a:lnTo>
                    <a:pt x="2779631" y="1092237"/>
                  </a:lnTo>
                  <a:lnTo>
                    <a:pt x="2783114" y="1091845"/>
                  </a:lnTo>
                  <a:lnTo>
                    <a:pt x="2786597" y="1091454"/>
                  </a:lnTo>
                  <a:lnTo>
                    <a:pt x="2790080" y="1091063"/>
                  </a:lnTo>
                  <a:lnTo>
                    <a:pt x="2793564" y="1092147"/>
                  </a:lnTo>
                  <a:lnTo>
                    <a:pt x="2797047" y="1091758"/>
                  </a:lnTo>
                  <a:lnTo>
                    <a:pt x="2800530" y="1092347"/>
                  </a:lnTo>
                  <a:lnTo>
                    <a:pt x="2804013" y="1091958"/>
                  </a:lnTo>
                  <a:lnTo>
                    <a:pt x="2807497" y="1091570"/>
                  </a:lnTo>
                  <a:lnTo>
                    <a:pt x="2810980" y="1091793"/>
                  </a:lnTo>
                  <a:lnTo>
                    <a:pt x="2814463" y="1091405"/>
                  </a:lnTo>
                  <a:lnTo>
                    <a:pt x="2817946" y="1091018"/>
                  </a:lnTo>
                  <a:lnTo>
                    <a:pt x="2821430" y="1090753"/>
                  </a:lnTo>
                  <a:lnTo>
                    <a:pt x="2824913" y="1090366"/>
                  </a:lnTo>
                  <a:lnTo>
                    <a:pt x="2828396" y="1089979"/>
                  </a:lnTo>
                  <a:lnTo>
                    <a:pt x="2831879" y="1092388"/>
                  </a:lnTo>
                  <a:lnTo>
                    <a:pt x="2835363" y="1092004"/>
                  </a:lnTo>
                  <a:lnTo>
                    <a:pt x="2838846" y="1091620"/>
                  </a:lnTo>
                  <a:lnTo>
                    <a:pt x="2842329" y="1092322"/>
                  </a:lnTo>
                  <a:lnTo>
                    <a:pt x="2845812" y="1091939"/>
                  </a:lnTo>
                  <a:lnTo>
                    <a:pt x="2849296" y="1091556"/>
                  </a:lnTo>
                  <a:lnTo>
                    <a:pt x="2852779" y="1091174"/>
                  </a:lnTo>
                  <a:lnTo>
                    <a:pt x="2856262" y="1090792"/>
                  </a:lnTo>
                  <a:lnTo>
                    <a:pt x="2859745" y="1090409"/>
                  </a:lnTo>
                  <a:lnTo>
                    <a:pt x="2863229" y="1090631"/>
                  </a:lnTo>
                  <a:lnTo>
                    <a:pt x="2866712" y="1090249"/>
                  </a:lnTo>
                  <a:lnTo>
                    <a:pt x="2870195" y="1090831"/>
                  </a:lnTo>
                  <a:lnTo>
                    <a:pt x="2873678" y="1090451"/>
                  </a:lnTo>
                  <a:lnTo>
                    <a:pt x="2877161" y="1090070"/>
                  </a:lnTo>
                  <a:lnTo>
                    <a:pt x="2880645" y="1089690"/>
                  </a:lnTo>
                  <a:lnTo>
                    <a:pt x="2884128" y="1089310"/>
                  </a:lnTo>
                  <a:lnTo>
                    <a:pt x="2887611" y="1088930"/>
                  </a:lnTo>
                  <a:lnTo>
                    <a:pt x="2891094" y="1089033"/>
                  </a:lnTo>
                  <a:lnTo>
                    <a:pt x="2894578" y="1088653"/>
                  </a:lnTo>
                  <a:lnTo>
                    <a:pt x="2898061" y="1088274"/>
                  </a:lnTo>
                  <a:lnTo>
                    <a:pt x="2901544" y="1088738"/>
                  </a:lnTo>
                  <a:lnTo>
                    <a:pt x="2905027" y="1088360"/>
                  </a:lnTo>
                  <a:lnTo>
                    <a:pt x="2908511" y="1087982"/>
                  </a:lnTo>
                  <a:lnTo>
                    <a:pt x="2911994" y="1088085"/>
                  </a:lnTo>
                  <a:lnTo>
                    <a:pt x="2915477" y="1087708"/>
                  </a:lnTo>
                  <a:lnTo>
                    <a:pt x="2918960" y="1087330"/>
                  </a:lnTo>
                  <a:lnTo>
                    <a:pt x="2922444" y="1089228"/>
                  </a:lnTo>
                  <a:lnTo>
                    <a:pt x="2925927" y="1088853"/>
                  </a:lnTo>
                  <a:lnTo>
                    <a:pt x="2929410" y="1088598"/>
                  </a:lnTo>
                  <a:lnTo>
                    <a:pt x="2932893" y="1088223"/>
                  </a:lnTo>
                  <a:lnTo>
                    <a:pt x="2936377" y="1087848"/>
                  </a:lnTo>
                  <a:lnTo>
                    <a:pt x="2939860" y="1089138"/>
                  </a:lnTo>
                  <a:lnTo>
                    <a:pt x="2943343" y="1088765"/>
                  </a:lnTo>
                  <a:lnTo>
                    <a:pt x="2946826" y="1088392"/>
                  </a:lnTo>
                  <a:lnTo>
                    <a:pt x="2950310" y="1088020"/>
                  </a:lnTo>
                  <a:lnTo>
                    <a:pt x="2953793" y="1087647"/>
                  </a:lnTo>
                  <a:lnTo>
                    <a:pt x="2957276" y="1087274"/>
                  </a:lnTo>
                  <a:lnTo>
                    <a:pt x="2960759" y="1088088"/>
                  </a:lnTo>
                  <a:lnTo>
                    <a:pt x="2964243" y="1087717"/>
                  </a:lnTo>
                  <a:lnTo>
                    <a:pt x="2967726" y="1087346"/>
                  </a:lnTo>
                  <a:lnTo>
                    <a:pt x="2971209" y="1089563"/>
                  </a:lnTo>
                  <a:lnTo>
                    <a:pt x="2974692" y="1089195"/>
                  </a:lnTo>
                  <a:lnTo>
                    <a:pt x="2978176" y="1088826"/>
                  </a:lnTo>
                  <a:lnTo>
                    <a:pt x="2981659" y="1089042"/>
                  </a:lnTo>
                  <a:lnTo>
                    <a:pt x="2985142" y="1088675"/>
                  </a:lnTo>
                  <a:lnTo>
                    <a:pt x="2988625" y="1088541"/>
                  </a:lnTo>
                  <a:lnTo>
                    <a:pt x="2992109" y="1088173"/>
                  </a:lnTo>
                  <a:lnTo>
                    <a:pt x="2995592" y="1087806"/>
                  </a:lnTo>
                  <a:lnTo>
                    <a:pt x="2999075" y="1089882"/>
                  </a:lnTo>
                  <a:lnTo>
                    <a:pt x="3002558" y="1089517"/>
                  </a:lnTo>
                  <a:lnTo>
                    <a:pt x="3006042" y="1089152"/>
                  </a:lnTo>
                  <a:lnTo>
                    <a:pt x="3009525" y="1089019"/>
                  </a:lnTo>
                  <a:lnTo>
                    <a:pt x="3013008" y="1088654"/>
                  </a:lnTo>
                  <a:lnTo>
                    <a:pt x="3016491" y="1088290"/>
                  </a:lnTo>
                  <a:lnTo>
                    <a:pt x="3019975" y="1088736"/>
                  </a:lnTo>
                  <a:lnTo>
                    <a:pt x="3023458" y="1088372"/>
                  </a:lnTo>
                  <a:lnTo>
                    <a:pt x="3026941" y="1088009"/>
                  </a:lnTo>
                  <a:lnTo>
                    <a:pt x="3030424" y="1089489"/>
                  </a:lnTo>
                  <a:lnTo>
                    <a:pt x="3033908" y="1089127"/>
                  </a:lnTo>
                  <a:lnTo>
                    <a:pt x="3037391" y="1088766"/>
                  </a:lnTo>
                  <a:lnTo>
                    <a:pt x="3040874" y="1090006"/>
                  </a:lnTo>
                  <a:lnTo>
                    <a:pt x="3044357" y="1089646"/>
                  </a:lnTo>
                  <a:lnTo>
                    <a:pt x="3047841" y="1089286"/>
                  </a:lnTo>
                  <a:lnTo>
                    <a:pt x="3047841" y="1089400"/>
                  </a:lnTo>
                  <a:lnTo>
                    <a:pt x="3047841" y="1089514"/>
                  </a:lnTo>
                  <a:lnTo>
                    <a:pt x="3047841" y="1089628"/>
                  </a:lnTo>
                  <a:lnTo>
                    <a:pt x="3047841" y="1089742"/>
                  </a:lnTo>
                  <a:lnTo>
                    <a:pt x="3047841" y="1089856"/>
                  </a:lnTo>
                  <a:lnTo>
                    <a:pt x="3047841" y="1089969"/>
                  </a:lnTo>
                  <a:lnTo>
                    <a:pt x="3047841" y="1090083"/>
                  </a:lnTo>
                  <a:lnTo>
                    <a:pt x="3047841" y="1090196"/>
                  </a:lnTo>
                  <a:lnTo>
                    <a:pt x="3047841" y="1090310"/>
                  </a:lnTo>
                  <a:lnTo>
                    <a:pt x="3047841" y="1090423"/>
                  </a:lnTo>
                  <a:lnTo>
                    <a:pt x="3047841" y="1090536"/>
                  </a:lnTo>
                  <a:lnTo>
                    <a:pt x="3047841" y="1090650"/>
                  </a:lnTo>
                  <a:lnTo>
                    <a:pt x="3047841" y="1090763"/>
                  </a:lnTo>
                  <a:lnTo>
                    <a:pt x="3047841" y="1090876"/>
                  </a:lnTo>
                  <a:lnTo>
                    <a:pt x="3047841" y="1090989"/>
                  </a:lnTo>
                  <a:lnTo>
                    <a:pt x="3047841" y="1091102"/>
                  </a:lnTo>
                  <a:lnTo>
                    <a:pt x="3047841" y="1091215"/>
                  </a:lnTo>
                  <a:lnTo>
                    <a:pt x="3047841" y="1091327"/>
                  </a:lnTo>
                  <a:lnTo>
                    <a:pt x="3047841" y="1091440"/>
                  </a:lnTo>
                  <a:lnTo>
                    <a:pt x="3047841" y="1091553"/>
                  </a:lnTo>
                  <a:lnTo>
                    <a:pt x="3047841" y="1091665"/>
                  </a:lnTo>
                  <a:lnTo>
                    <a:pt x="3047841" y="1091778"/>
                  </a:lnTo>
                  <a:lnTo>
                    <a:pt x="3047841" y="1091890"/>
                  </a:lnTo>
                  <a:lnTo>
                    <a:pt x="3047841" y="1092002"/>
                  </a:lnTo>
                  <a:lnTo>
                    <a:pt x="3047841" y="1092115"/>
                  </a:lnTo>
                  <a:lnTo>
                    <a:pt x="3047841" y="1092227"/>
                  </a:lnTo>
                  <a:lnTo>
                    <a:pt x="3051324" y="1091870"/>
                  </a:lnTo>
                  <a:lnTo>
                    <a:pt x="3054807" y="1091513"/>
                  </a:lnTo>
                  <a:lnTo>
                    <a:pt x="3058290" y="1091156"/>
                  </a:lnTo>
                  <a:lnTo>
                    <a:pt x="3061774" y="1090800"/>
                  </a:lnTo>
                  <a:lnTo>
                    <a:pt x="3065257" y="1090443"/>
                  </a:lnTo>
                  <a:lnTo>
                    <a:pt x="3068740" y="1090537"/>
                  </a:lnTo>
                  <a:lnTo>
                    <a:pt x="3072223" y="1090181"/>
                  </a:lnTo>
                  <a:lnTo>
                    <a:pt x="3075707" y="1089825"/>
                  </a:lnTo>
                  <a:lnTo>
                    <a:pt x="3079190" y="1089469"/>
                  </a:lnTo>
                  <a:lnTo>
                    <a:pt x="3082673" y="1089114"/>
                  </a:lnTo>
                  <a:lnTo>
                    <a:pt x="3086156" y="1088758"/>
                  </a:lnTo>
                  <a:lnTo>
                    <a:pt x="3089640" y="1088854"/>
                  </a:lnTo>
                  <a:lnTo>
                    <a:pt x="3093123" y="1088499"/>
                  </a:lnTo>
                  <a:lnTo>
                    <a:pt x="3096606" y="1088144"/>
                  </a:lnTo>
                  <a:lnTo>
                    <a:pt x="3100089" y="1089029"/>
                  </a:lnTo>
                  <a:lnTo>
                    <a:pt x="3103573" y="1088675"/>
                  </a:lnTo>
                  <a:lnTo>
                    <a:pt x="3107056" y="1088321"/>
                  </a:lnTo>
                  <a:lnTo>
                    <a:pt x="3110539" y="1091424"/>
                  </a:lnTo>
                  <a:lnTo>
                    <a:pt x="3114022" y="1091073"/>
                  </a:lnTo>
                  <a:lnTo>
                    <a:pt x="3117506" y="1090944"/>
                  </a:lnTo>
                  <a:lnTo>
                    <a:pt x="3120989" y="1090594"/>
                  </a:lnTo>
                  <a:lnTo>
                    <a:pt x="3124472" y="1090244"/>
                  </a:lnTo>
                  <a:lnTo>
                    <a:pt x="3127955" y="1092095"/>
                  </a:lnTo>
                  <a:lnTo>
                    <a:pt x="3131439" y="1091747"/>
                  </a:lnTo>
                  <a:lnTo>
                    <a:pt x="3134922" y="1091399"/>
                  </a:lnTo>
                  <a:lnTo>
                    <a:pt x="3138405" y="1091271"/>
                  </a:lnTo>
                  <a:lnTo>
                    <a:pt x="3141888" y="1090923"/>
                  </a:lnTo>
                  <a:lnTo>
                    <a:pt x="3145372" y="1090576"/>
                  </a:lnTo>
                  <a:lnTo>
                    <a:pt x="3148855" y="1090667"/>
                  </a:lnTo>
                  <a:lnTo>
                    <a:pt x="3152338" y="1090320"/>
                  </a:lnTo>
                  <a:lnTo>
                    <a:pt x="3155821" y="1089974"/>
                  </a:lnTo>
                  <a:lnTo>
                    <a:pt x="3159304" y="1089956"/>
                  </a:lnTo>
                  <a:lnTo>
                    <a:pt x="3162788" y="1089610"/>
                  </a:lnTo>
                  <a:lnTo>
                    <a:pt x="3166271" y="1089264"/>
                  </a:lnTo>
                  <a:lnTo>
                    <a:pt x="3169754" y="1089576"/>
                  </a:lnTo>
                  <a:lnTo>
                    <a:pt x="3173237" y="1089230"/>
                  </a:lnTo>
                  <a:lnTo>
                    <a:pt x="3176721" y="1089213"/>
                  </a:lnTo>
                  <a:lnTo>
                    <a:pt x="3180204" y="1088868"/>
                  </a:lnTo>
                  <a:lnTo>
                    <a:pt x="3183687" y="1088523"/>
                  </a:lnTo>
                  <a:lnTo>
                    <a:pt x="3187170" y="1088945"/>
                  </a:lnTo>
                  <a:lnTo>
                    <a:pt x="3190654" y="1088601"/>
                  </a:lnTo>
                  <a:lnTo>
                    <a:pt x="3194137" y="1088257"/>
                  </a:lnTo>
                  <a:lnTo>
                    <a:pt x="3197620" y="1088241"/>
                  </a:lnTo>
                  <a:lnTo>
                    <a:pt x="3201103" y="1087898"/>
                  </a:lnTo>
                  <a:lnTo>
                    <a:pt x="3204587" y="1087554"/>
                  </a:lnTo>
                  <a:lnTo>
                    <a:pt x="3208070" y="1088195"/>
                  </a:lnTo>
                  <a:lnTo>
                    <a:pt x="3211553" y="1087852"/>
                  </a:lnTo>
                  <a:lnTo>
                    <a:pt x="3215036" y="1087509"/>
                  </a:lnTo>
                  <a:lnTo>
                    <a:pt x="3218520" y="1087386"/>
                  </a:lnTo>
                  <a:lnTo>
                    <a:pt x="3222003" y="1087043"/>
                  </a:lnTo>
                  <a:lnTo>
                    <a:pt x="3225486" y="1086701"/>
                  </a:lnTo>
                  <a:lnTo>
                    <a:pt x="3228969" y="1087559"/>
                  </a:lnTo>
                  <a:lnTo>
                    <a:pt x="3232453" y="1087218"/>
                  </a:lnTo>
                  <a:lnTo>
                    <a:pt x="3235936" y="1086986"/>
                  </a:lnTo>
                  <a:lnTo>
                    <a:pt x="3239419" y="1086646"/>
                  </a:lnTo>
                  <a:lnTo>
                    <a:pt x="3242902" y="1086305"/>
                  </a:lnTo>
                  <a:lnTo>
                    <a:pt x="3246386" y="1088026"/>
                  </a:lnTo>
                  <a:lnTo>
                    <a:pt x="3249869" y="1087687"/>
                  </a:lnTo>
                  <a:lnTo>
                    <a:pt x="3253352" y="1087349"/>
                  </a:lnTo>
                  <a:lnTo>
                    <a:pt x="3256835" y="1090224"/>
                  </a:lnTo>
                  <a:lnTo>
                    <a:pt x="3260319" y="1089889"/>
                  </a:lnTo>
                  <a:lnTo>
                    <a:pt x="3263802" y="1089553"/>
                  </a:lnTo>
                  <a:lnTo>
                    <a:pt x="3267285" y="1089749"/>
                  </a:lnTo>
                  <a:lnTo>
                    <a:pt x="3270768" y="1089414"/>
                  </a:lnTo>
                  <a:lnTo>
                    <a:pt x="3274252" y="1089079"/>
                  </a:lnTo>
                  <a:lnTo>
                    <a:pt x="3277735" y="1090648"/>
                  </a:lnTo>
                  <a:lnTo>
                    <a:pt x="3281218" y="1090315"/>
                  </a:lnTo>
                  <a:lnTo>
                    <a:pt x="3284701" y="1089982"/>
                  </a:lnTo>
                  <a:lnTo>
                    <a:pt x="3288185" y="1090070"/>
                  </a:lnTo>
                  <a:lnTo>
                    <a:pt x="3291668" y="1089738"/>
                  </a:lnTo>
                  <a:lnTo>
                    <a:pt x="3295151" y="1089405"/>
                  </a:lnTo>
                  <a:lnTo>
                    <a:pt x="3298634" y="1090648"/>
                  </a:lnTo>
                  <a:lnTo>
                    <a:pt x="3302118" y="1090317"/>
                  </a:lnTo>
                  <a:lnTo>
                    <a:pt x="3305601" y="1091446"/>
                  </a:lnTo>
                  <a:lnTo>
                    <a:pt x="3309084" y="1091117"/>
                  </a:lnTo>
                  <a:lnTo>
                    <a:pt x="3312567" y="1090787"/>
                  </a:lnTo>
                  <a:lnTo>
                    <a:pt x="3316051" y="1090457"/>
                  </a:lnTo>
                  <a:lnTo>
                    <a:pt x="3319534" y="1090128"/>
                  </a:lnTo>
                  <a:lnTo>
                    <a:pt x="3323017" y="1089798"/>
                  </a:lnTo>
                  <a:lnTo>
                    <a:pt x="3326500" y="1089469"/>
                  </a:lnTo>
                  <a:lnTo>
                    <a:pt x="3329984" y="1089140"/>
                  </a:lnTo>
                  <a:lnTo>
                    <a:pt x="3333467" y="1088810"/>
                  </a:lnTo>
                  <a:lnTo>
                    <a:pt x="3336950" y="1088795"/>
                  </a:lnTo>
                  <a:lnTo>
                    <a:pt x="3340433" y="1088466"/>
                  </a:lnTo>
                  <a:lnTo>
                    <a:pt x="3343917" y="1088137"/>
                  </a:lnTo>
                  <a:lnTo>
                    <a:pt x="3347400" y="1088122"/>
                  </a:lnTo>
                  <a:lnTo>
                    <a:pt x="3350883" y="1087794"/>
                  </a:lnTo>
                  <a:lnTo>
                    <a:pt x="3354366" y="1087466"/>
                  </a:lnTo>
                  <a:lnTo>
                    <a:pt x="3357850" y="1088703"/>
                  </a:lnTo>
                  <a:lnTo>
                    <a:pt x="3361333" y="1088376"/>
                  </a:lnTo>
                  <a:lnTo>
                    <a:pt x="3364816" y="1088465"/>
                  </a:lnTo>
                  <a:lnTo>
                    <a:pt x="3368299" y="1088138"/>
                  </a:lnTo>
                  <a:lnTo>
                    <a:pt x="3371783" y="1087812"/>
                  </a:lnTo>
                  <a:lnTo>
                    <a:pt x="3375266" y="1087590"/>
                  </a:lnTo>
                  <a:lnTo>
                    <a:pt x="3378749" y="1087263"/>
                  </a:lnTo>
                  <a:lnTo>
                    <a:pt x="3382232" y="1086937"/>
                  </a:lnTo>
                  <a:lnTo>
                    <a:pt x="3385716" y="1089814"/>
                  </a:lnTo>
                  <a:lnTo>
                    <a:pt x="3389199" y="1089491"/>
                  </a:lnTo>
                  <a:lnTo>
                    <a:pt x="3392682" y="1089167"/>
                  </a:lnTo>
                  <a:lnTo>
                    <a:pt x="3396165" y="1090275"/>
                  </a:lnTo>
                  <a:lnTo>
                    <a:pt x="3399649" y="1089953"/>
                  </a:lnTo>
                  <a:lnTo>
                    <a:pt x="3403132" y="1089631"/>
                  </a:lnTo>
                  <a:lnTo>
                    <a:pt x="3406615" y="1089513"/>
                  </a:lnTo>
                  <a:lnTo>
                    <a:pt x="3410098" y="1089192"/>
                  </a:lnTo>
                  <a:lnTo>
                    <a:pt x="3413582" y="1088870"/>
                  </a:lnTo>
                  <a:lnTo>
                    <a:pt x="3417065" y="1089973"/>
                  </a:lnTo>
                  <a:lnTo>
                    <a:pt x="3420548" y="1089653"/>
                  </a:lnTo>
                  <a:lnTo>
                    <a:pt x="3424031" y="1089333"/>
                  </a:lnTo>
                  <a:lnTo>
                    <a:pt x="3427515" y="1089013"/>
                  </a:lnTo>
                  <a:lnTo>
                    <a:pt x="3430998" y="1088693"/>
                  </a:lnTo>
                  <a:lnTo>
                    <a:pt x="3434481" y="1088983"/>
                  </a:lnTo>
                  <a:lnTo>
                    <a:pt x="3437964" y="1088663"/>
                  </a:lnTo>
                  <a:lnTo>
                    <a:pt x="3441447" y="1088344"/>
                  </a:lnTo>
                  <a:lnTo>
                    <a:pt x="3444931" y="1090146"/>
                  </a:lnTo>
                  <a:lnTo>
                    <a:pt x="3448414" y="1089829"/>
                  </a:lnTo>
                  <a:lnTo>
                    <a:pt x="3451897" y="1089511"/>
                  </a:lnTo>
                  <a:lnTo>
                    <a:pt x="3455380" y="1090996"/>
                  </a:lnTo>
                  <a:lnTo>
                    <a:pt x="3458864" y="1090681"/>
                  </a:lnTo>
                  <a:lnTo>
                    <a:pt x="3462347" y="1090365"/>
                  </a:lnTo>
                  <a:lnTo>
                    <a:pt x="3465830" y="1090846"/>
                  </a:lnTo>
                  <a:lnTo>
                    <a:pt x="3469313" y="1090531"/>
                  </a:lnTo>
                  <a:lnTo>
                    <a:pt x="3472797" y="1090216"/>
                  </a:lnTo>
                  <a:lnTo>
                    <a:pt x="3476280" y="1091785"/>
                  </a:lnTo>
                  <a:lnTo>
                    <a:pt x="3479763" y="1091471"/>
                  </a:lnTo>
                  <a:lnTo>
                    <a:pt x="3483246" y="1091158"/>
                  </a:lnTo>
                  <a:lnTo>
                    <a:pt x="3483246" y="1091257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774973"/>
              <a:ext cx="3483246" cy="777093"/>
            </a:xfrm>
            <a:custGeom>
              <a:avLst/>
              <a:gdLst/>
              <a:ahLst/>
              <a:cxnLst/>
              <a:rect l="0" t="0" r="0" b="0"/>
              <a:pathLst>
                <a:path w="3483246" h="777093">
                  <a:moveTo>
                    <a:pt x="0" y="777093"/>
                  </a:moveTo>
                  <a:lnTo>
                    <a:pt x="3483" y="548000"/>
                  </a:lnTo>
                  <a:lnTo>
                    <a:pt x="6966" y="347183"/>
                  </a:lnTo>
                  <a:lnTo>
                    <a:pt x="10449" y="515403"/>
                  </a:lnTo>
                  <a:lnTo>
                    <a:pt x="13932" y="436698"/>
                  </a:lnTo>
                  <a:lnTo>
                    <a:pt x="17416" y="361746"/>
                  </a:lnTo>
                  <a:lnTo>
                    <a:pt x="20899" y="444395"/>
                  </a:lnTo>
                  <a:lnTo>
                    <a:pt x="24382" y="395027"/>
                  </a:lnTo>
                  <a:lnTo>
                    <a:pt x="27865" y="347183"/>
                  </a:lnTo>
                  <a:lnTo>
                    <a:pt x="31349" y="355397"/>
                  </a:lnTo>
                  <a:lnTo>
                    <a:pt x="34832" y="314761"/>
                  </a:lnTo>
                  <a:lnTo>
                    <a:pt x="38315" y="275190"/>
                  </a:lnTo>
                  <a:lnTo>
                    <a:pt x="41798" y="334243"/>
                  </a:lnTo>
                  <a:lnTo>
                    <a:pt x="45282" y="302369"/>
                  </a:lnTo>
                  <a:lnTo>
                    <a:pt x="48765" y="271156"/>
                  </a:lnTo>
                  <a:lnTo>
                    <a:pt x="52248" y="255791"/>
                  </a:lnTo>
                  <a:lnTo>
                    <a:pt x="55731" y="226530"/>
                  </a:lnTo>
                  <a:lnTo>
                    <a:pt x="59215" y="197842"/>
                  </a:lnTo>
                  <a:lnTo>
                    <a:pt x="62698" y="201398"/>
                  </a:lnTo>
                  <a:lnTo>
                    <a:pt x="66181" y="174943"/>
                  </a:lnTo>
                  <a:lnTo>
                    <a:pt x="69664" y="164654"/>
                  </a:lnTo>
                  <a:lnTo>
                    <a:pt x="73148" y="139636"/>
                  </a:lnTo>
                  <a:lnTo>
                    <a:pt x="76631" y="115050"/>
                  </a:lnTo>
                  <a:lnTo>
                    <a:pt x="80114" y="90886"/>
                  </a:lnTo>
                  <a:lnTo>
                    <a:pt x="83597" y="67132"/>
                  </a:lnTo>
                  <a:lnTo>
                    <a:pt x="87081" y="43778"/>
                  </a:lnTo>
                  <a:lnTo>
                    <a:pt x="90564" y="101010"/>
                  </a:lnTo>
                  <a:lnTo>
                    <a:pt x="94047" y="80209"/>
                  </a:lnTo>
                  <a:lnTo>
                    <a:pt x="97530" y="59714"/>
                  </a:lnTo>
                  <a:lnTo>
                    <a:pt x="101014" y="39519"/>
                  </a:lnTo>
                  <a:lnTo>
                    <a:pt x="104497" y="19616"/>
                  </a:lnTo>
                  <a:lnTo>
                    <a:pt x="107980" y="0"/>
                  </a:lnTo>
                  <a:lnTo>
                    <a:pt x="111463" y="54048"/>
                  </a:lnTo>
                  <a:lnTo>
                    <a:pt x="114947" y="36259"/>
                  </a:lnTo>
                  <a:lnTo>
                    <a:pt x="118430" y="18697"/>
                  </a:lnTo>
                  <a:lnTo>
                    <a:pt x="121913" y="41263"/>
                  </a:lnTo>
                  <a:lnTo>
                    <a:pt x="125396" y="24780"/>
                  </a:lnTo>
                  <a:lnTo>
                    <a:pt x="128880" y="110184"/>
                  </a:lnTo>
                  <a:lnTo>
                    <a:pt x="132363" y="95685"/>
                  </a:lnTo>
                  <a:lnTo>
                    <a:pt x="135846" y="81335"/>
                  </a:lnTo>
                  <a:lnTo>
                    <a:pt x="139329" y="67132"/>
                  </a:lnTo>
                  <a:lnTo>
                    <a:pt x="142813" y="53072"/>
                  </a:lnTo>
                  <a:lnTo>
                    <a:pt x="146296" y="39154"/>
                  </a:lnTo>
                  <a:lnTo>
                    <a:pt x="149779" y="84616"/>
                  </a:lnTo>
                  <a:lnTo>
                    <a:pt x="153262" y="71773"/>
                  </a:lnTo>
                  <a:lnTo>
                    <a:pt x="156746" y="59047"/>
                  </a:lnTo>
                  <a:lnTo>
                    <a:pt x="160229" y="64890"/>
                  </a:lnTo>
                  <a:lnTo>
                    <a:pt x="163712" y="52628"/>
                  </a:lnTo>
                  <a:lnTo>
                    <a:pt x="167195" y="40474"/>
                  </a:lnTo>
                  <a:lnTo>
                    <a:pt x="170679" y="132800"/>
                  </a:lnTo>
                  <a:lnTo>
                    <a:pt x="174162" y="122123"/>
                  </a:lnTo>
                  <a:lnTo>
                    <a:pt x="177645" y="111527"/>
                  </a:lnTo>
                  <a:lnTo>
                    <a:pt x="181128" y="121854"/>
                  </a:lnTo>
                  <a:lnTo>
                    <a:pt x="184612" y="111661"/>
                  </a:lnTo>
                  <a:lnTo>
                    <a:pt x="188095" y="234427"/>
                  </a:lnTo>
                  <a:lnTo>
                    <a:pt x="191578" y="225968"/>
                  </a:lnTo>
                  <a:lnTo>
                    <a:pt x="195061" y="217557"/>
                  </a:lnTo>
                  <a:lnTo>
                    <a:pt x="198545" y="285147"/>
                  </a:lnTo>
                  <a:lnTo>
                    <a:pt x="202028" y="277753"/>
                  </a:lnTo>
                  <a:lnTo>
                    <a:pt x="205511" y="270396"/>
                  </a:lnTo>
                  <a:lnTo>
                    <a:pt x="208994" y="270159"/>
                  </a:lnTo>
                  <a:lnTo>
                    <a:pt x="212478" y="262958"/>
                  </a:lnTo>
                  <a:lnTo>
                    <a:pt x="215961" y="255791"/>
                  </a:lnTo>
                  <a:lnTo>
                    <a:pt x="219444" y="248658"/>
                  </a:lnTo>
                  <a:lnTo>
                    <a:pt x="222927" y="241560"/>
                  </a:lnTo>
                  <a:lnTo>
                    <a:pt x="226411" y="234496"/>
                  </a:lnTo>
                  <a:lnTo>
                    <a:pt x="229894" y="259127"/>
                  </a:lnTo>
                  <a:lnTo>
                    <a:pt x="233377" y="252461"/>
                  </a:lnTo>
                  <a:lnTo>
                    <a:pt x="236860" y="245825"/>
                  </a:lnTo>
                  <a:lnTo>
                    <a:pt x="240344" y="239219"/>
                  </a:lnTo>
                  <a:lnTo>
                    <a:pt x="243827" y="232642"/>
                  </a:lnTo>
                  <a:lnTo>
                    <a:pt x="247310" y="226095"/>
                  </a:lnTo>
                  <a:lnTo>
                    <a:pt x="250793" y="258851"/>
                  </a:lnTo>
                  <a:lnTo>
                    <a:pt x="254277" y="252737"/>
                  </a:lnTo>
                  <a:lnTo>
                    <a:pt x="257760" y="252778"/>
                  </a:lnTo>
                  <a:lnTo>
                    <a:pt x="261243" y="246772"/>
                  </a:lnTo>
                  <a:lnTo>
                    <a:pt x="264726" y="240789"/>
                  </a:lnTo>
                  <a:lnTo>
                    <a:pt x="268210" y="249969"/>
                  </a:lnTo>
                  <a:lnTo>
                    <a:pt x="271693" y="244171"/>
                  </a:lnTo>
                  <a:lnTo>
                    <a:pt x="275176" y="238395"/>
                  </a:lnTo>
                  <a:lnTo>
                    <a:pt x="278659" y="261273"/>
                  </a:lnTo>
                  <a:lnTo>
                    <a:pt x="282143" y="255791"/>
                  </a:lnTo>
                  <a:lnTo>
                    <a:pt x="285626" y="250328"/>
                  </a:lnTo>
                  <a:lnTo>
                    <a:pt x="289109" y="258447"/>
                  </a:lnTo>
                  <a:lnTo>
                    <a:pt x="292592" y="253139"/>
                  </a:lnTo>
                  <a:lnTo>
                    <a:pt x="296075" y="247849"/>
                  </a:lnTo>
                  <a:lnTo>
                    <a:pt x="299559" y="268366"/>
                  </a:lnTo>
                  <a:lnTo>
                    <a:pt x="303042" y="263323"/>
                  </a:lnTo>
                  <a:lnTo>
                    <a:pt x="306525" y="258297"/>
                  </a:lnTo>
                  <a:lnTo>
                    <a:pt x="310008" y="270316"/>
                  </a:lnTo>
                  <a:lnTo>
                    <a:pt x="313492" y="265459"/>
                  </a:lnTo>
                  <a:lnTo>
                    <a:pt x="316975" y="270080"/>
                  </a:lnTo>
                  <a:lnTo>
                    <a:pt x="320458" y="266143"/>
                  </a:lnTo>
                  <a:lnTo>
                    <a:pt x="323941" y="262231"/>
                  </a:lnTo>
                  <a:lnTo>
                    <a:pt x="327425" y="258138"/>
                  </a:lnTo>
                  <a:lnTo>
                    <a:pt x="330908" y="253447"/>
                  </a:lnTo>
                  <a:lnTo>
                    <a:pt x="334391" y="248771"/>
                  </a:lnTo>
                  <a:lnTo>
                    <a:pt x="337874" y="260321"/>
                  </a:lnTo>
                  <a:lnTo>
                    <a:pt x="341358" y="255791"/>
                  </a:lnTo>
                  <a:lnTo>
                    <a:pt x="344841" y="251274"/>
                  </a:lnTo>
                  <a:lnTo>
                    <a:pt x="348324" y="260186"/>
                  </a:lnTo>
                  <a:lnTo>
                    <a:pt x="351807" y="255791"/>
                  </a:lnTo>
                  <a:lnTo>
                    <a:pt x="355291" y="251408"/>
                  </a:lnTo>
                  <a:lnTo>
                    <a:pt x="358774" y="280394"/>
                  </a:lnTo>
                  <a:lnTo>
                    <a:pt x="362257" y="276265"/>
                  </a:lnTo>
                  <a:lnTo>
                    <a:pt x="365740" y="272148"/>
                  </a:lnTo>
                  <a:lnTo>
                    <a:pt x="369224" y="284092"/>
                  </a:lnTo>
                  <a:lnTo>
                    <a:pt x="372707" y="280766"/>
                  </a:lnTo>
                  <a:lnTo>
                    <a:pt x="376190" y="329755"/>
                  </a:lnTo>
                  <a:lnTo>
                    <a:pt x="379673" y="326149"/>
                  </a:lnTo>
                  <a:lnTo>
                    <a:pt x="383157" y="322552"/>
                  </a:lnTo>
                  <a:lnTo>
                    <a:pt x="386640" y="318963"/>
                  </a:lnTo>
                  <a:lnTo>
                    <a:pt x="390123" y="315383"/>
                  </a:lnTo>
                  <a:lnTo>
                    <a:pt x="393606" y="311811"/>
                  </a:lnTo>
                  <a:lnTo>
                    <a:pt x="397090" y="308248"/>
                  </a:lnTo>
                  <a:lnTo>
                    <a:pt x="400573" y="304693"/>
                  </a:lnTo>
                  <a:lnTo>
                    <a:pt x="404056" y="301147"/>
                  </a:lnTo>
                  <a:lnTo>
                    <a:pt x="407539" y="333468"/>
                  </a:lnTo>
                  <a:lnTo>
                    <a:pt x="411023" y="330648"/>
                  </a:lnTo>
                  <a:lnTo>
                    <a:pt x="414506" y="327841"/>
                  </a:lnTo>
                  <a:lnTo>
                    <a:pt x="417989" y="347183"/>
                  </a:lnTo>
                  <a:lnTo>
                    <a:pt x="421472" y="344046"/>
                  </a:lnTo>
                  <a:lnTo>
                    <a:pt x="424956" y="340915"/>
                  </a:lnTo>
                  <a:lnTo>
                    <a:pt x="428439" y="341596"/>
                  </a:lnTo>
                  <a:lnTo>
                    <a:pt x="431922" y="338502"/>
                  </a:lnTo>
                  <a:lnTo>
                    <a:pt x="435405" y="335413"/>
                  </a:lnTo>
                  <a:lnTo>
                    <a:pt x="435405" y="336682"/>
                  </a:lnTo>
                  <a:lnTo>
                    <a:pt x="435405" y="337944"/>
                  </a:lnTo>
                  <a:lnTo>
                    <a:pt x="438889" y="334877"/>
                  </a:lnTo>
                  <a:lnTo>
                    <a:pt x="442372" y="331816"/>
                  </a:lnTo>
                  <a:lnTo>
                    <a:pt x="445855" y="346068"/>
                  </a:lnTo>
                  <a:lnTo>
                    <a:pt x="449338" y="343539"/>
                  </a:lnTo>
                  <a:lnTo>
                    <a:pt x="452822" y="341020"/>
                  </a:lnTo>
                  <a:lnTo>
                    <a:pt x="456305" y="338376"/>
                  </a:lnTo>
                  <a:lnTo>
                    <a:pt x="459788" y="335452"/>
                  </a:lnTo>
                  <a:lnTo>
                    <a:pt x="463271" y="332533"/>
                  </a:lnTo>
                  <a:lnTo>
                    <a:pt x="466755" y="348305"/>
                  </a:lnTo>
                  <a:lnTo>
                    <a:pt x="470238" y="345502"/>
                  </a:lnTo>
                  <a:lnTo>
                    <a:pt x="473721" y="342703"/>
                  </a:lnTo>
                  <a:lnTo>
                    <a:pt x="477204" y="352319"/>
                  </a:lnTo>
                  <a:lnTo>
                    <a:pt x="480688" y="349979"/>
                  </a:lnTo>
                  <a:lnTo>
                    <a:pt x="484171" y="347647"/>
                  </a:lnTo>
                  <a:lnTo>
                    <a:pt x="487654" y="347484"/>
                  </a:lnTo>
                  <a:lnTo>
                    <a:pt x="491137" y="345177"/>
                  </a:lnTo>
                  <a:lnTo>
                    <a:pt x="494621" y="342877"/>
                  </a:lnTo>
                  <a:lnTo>
                    <a:pt x="498104" y="355960"/>
                  </a:lnTo>
                  <a:lnTo>
                    <a:pt x="501587" y="353373"/>
                  </a:lnTo>
                  <a:lnTo>
                    <a:pt x="505070" y="359797"/>
                  </a:lnTo>
                  <a:lnTo>
                    <a:pt x="508554" y="357266"/>
                  </a:lnTo>
                  <a:lnTo>
                    <a:pt x="512037" y="354739"/>
                  </a:lnTo>
                  <a:lnTo>
                    <a:pt x="515520" y="373030"/>
                  </a:lnTo>
                  <a:lnTo>
                    <a:pt x="519003" y="370618"/>
                  </a:lnTo>
                  <a:lnTo>
                    <a:pt x="522487" y="368210"/>
                  </a:lnTo>
                  <a:lnTo>
                    <a:pt x="525970" y="366718"/>
                  </a:lnTo>
                  <a:lnTo>
                    <a:pt x="529453" y="364322"/>
                  </a:lnTo>
                  <a:lnTo>
                    <a:pt x="532936" y="361930"/>
                  </a:lnTo>
                  <a:lnTo>
                    <a:pt x="536420" y="363392"/>
                  </a:lnTo>
                  <a:lnTo>
                    <a:pt x="539903" y="361347"/>
                  </a:lnTo>
                  <a:lnTo>
                    <a:pt x="543386" y="359308"/>
                  </a:lnTo>
                  <a:lnTo>
                    <a:pt x="546869" y="357948"/>
                  </a:lnTo>
                  <a:lnTo>
                    <a:pt x="550353" y="355601"/>
                  </a:lnTo>
                  <a:lnTo>
                    <a:pt x="553836" y="353258"/>
                  </a:lnTo>
                  <a:lnTo>
                    <a:pt x="557319" y="355498"/>
                  </a:lnTo>
                  <a:lnTo>
                    <a:pt x="560802" y="353184"/>
                  </a:lnTo>
                  <a:lnTo>
                    <a:pt x="564286" y="364185"/>
                  </a:lnTo>
                  <a:lnTo>
                    <a:pt x="567769" y="362243"/>
                  </a:lnTo>
                  <a:lnTo>
                    <a:pt x="571252" y="360307"/>
                  </a:lnTo>
                  <a:lnTo>
                    <a:pt x="574735" y="369282"/>
                  </a:lnTo>
                  <a:lnTo>
                    <a:pt x="578218" y="367101"/>
                  </a:lnTo>
                  <a:lnTo>
                    <a:pt x="581702" y="364923"/>
                  </a:lnTo>
                  <a:lnTo>
                    <a:pt x="585185" y="363581"/>
                  </a:lnTo>
                  <a:lnTo>
                    <a:pt x="588668" y="361413"/>
                  </a:lnTo>
                  <a:lnTo>
                    <a:pt x="592151" y="359248"/>
                  </a:lnTo>
                  <a:lnTo>
                    <a:pt x="595635" y="366142"/>
                  </a:lnTo>
                  <a:lnTo>
                    <a:pt x="599118" y="364024"/>
                  </a:lnTo>
                  <a:lnTo>
                    <a:pt x="602601" y="361909"/>
                  </a:lnTo>
                  <a:lnTo>
                    <a:pt x="606084" y="360611"/>
                  </a:lnTo>
                  <a:lnTo>
                    <a:pt x="609568" y="358505"/>
                  </a:lnTo>
                  <a:lnTo>
                    <a:pt x="613051" y="356402"/>
                  </a:lnTo>
                  <a:lnTo>
                    <a:pt x="616534" y="354302"/>
                  </a:lnTo>
                  <a:lnTo>
                    <a:pt x="620017" y="352205"/>
                  </a:lnTo>
                  <a:lnTo>
                    <a:pt x="623501" y="350110"/>
                  </a:lnTo>
                  <a:lnTo>
                    <a:pt x="626984" y="348019"/>
                  </a:lnTo>
                  <a:lnTo>
                    <a:pt x="630467" y="345930"/>
                  </a:lnTo>
                  <a:lnTo>
                    <a:pt x="633950" y="356105"/>
                  </a:lnTo>
                  <a:lnTo>
                    <a:pt x="637434" y="354072"/>
                  </a:lnTo>
                  <a:lnTo>
                    <a:pt x="640917" y="352043"/>
                  </a:lnTo>
                  <a:lnTo>
                    <a:pt x="644400" y="372849"/>
                  </a:lnTo>
                  <a:lnTo>
                    <a:pt x="647883" y="370919"/>
                  </a:lnTo>
                  <a:lnTo>
                    <a:pt x="651367" y="368991"/>
                  </a:lnTo>
                  <a:lnTo>
                    <a:pt x="654850" y="376333"/>
                  </a:lnTo>
                  <a:lnTo>
                    <a:pt x="658333" y="374448"/>
                  </a:lnTo>
                  <a:lnTo>
                    <a:pt x="661816" y="372565"/>
                  </a:lnTo>
                  <a:lnTo>
                    <a:pt x="665300" y="379651"/>
                  </a:lnTo>
                  <a:lnTo>
                    <a:pt x="668783" y="377808"/>
                  </a:lnTo>
                  <a:lnTo>
                    <a:pt x="672266" y="375968"/>
                  </a:lnTo>
                  <a:lnTo>
                    <a:pt x="675749" y="381502"/>
                  </a:lnTo>
                  <a:lnTo>
                    <a:pt x="679233" y="379696"/>
                  </a:lnTo>
                  <a:lnTo>
                    <a:pt x="682716" y="377891"/>
                  </a:lnTo>
                  <a:lnTo>
                    <a:pt x="686199" y="377416"/>
                  </a:lnTo>
                  <a:lnTo>
                    <a:pt x="689682" y="375621"/>
                  </a:lnTo>
                  <a:lnTo>
                    <a:pt x="693166" y="374494"/>
                  </a:lnTo>
                  <a:lnTo>
                    <a:pt x="696649" y="372705"/>
                  </a:lnTo>
                  <a:lnTo>
                    <a:pt x="700132" y="370919"/>
                  </a:lnTo>
                  <a:lnTo>
                    <a:pt x="703615" y="377755"/>
                  </a:lnTo>
                  <a:lnTo>
                    <a:pt x="707099" y="376233"/>
                  </a:lnTo>
                  <a:lnTo>
                    <a:pt x="710582" y="374714"/>
                  </a:lnTo>
                  <a:lnTo>
                    <a:pt x="714065" y="381986"/>
                  </a:lnTo>
                  <a:lnTo>
                    <a:pt x="717548" y="380278"/>
                  </a:lnTo>
                  <a:lnTo>
                    <a:pt x="721032" y="378572"/>
                  </a:lnTo>
                  <a:lnTo>
                    <a:pt x="724515" y="377496"/>
                  </a:lnTo>
                  <a:lnTo>
                    <a:pt x="727998" y="375796"/>
                  </a:lnTo>
                  <a:lnTo>
                    <a:pt x="731481" y="374098"/>
                  </a:lnTo>
                  <a:lnTo>
                    <a:pt x="734965" y="374918"/>
                  </a:lnTo>
                  <a:lnTo>
                    <a:pt x="738448" y="373233"/>
                  </a:lnTo>
                  <a:lnTo>
                    <a:pt x="741931" y="371550"/>
                  </a:lnTo>
                  <a:lnTo>
                    <a:pt x="745414" y="370500"/>
                  </a:lnTo>
                  <a:lnTo>
                    <a:pt x="748898" y="368822"/>
                  </a:lnTo>
                  <a:lnTo>
                    <a:pt x="752381" y="367780"/>
                  </a:lnTo>
                  <a:lnTo>
                    <a:pt x="755864" y="366109"/>
                  </a:lnTo>
                  <a:lnTo>
                    <a:pt x="759347" y="364440"/>
                  </a:lnTo>
                  <a:lnTo>
                    <a:pt x="762831" y="370919"/>
                  </a:lnTo>
                  <a:lnTo>
                    <a:pt x="766314" y="369282"/>
                  </a:lnTo>
                  <a:lnTo>
                    <a:pt x="769797" y="367646"/>
                  </a:lnTo>
                  <a:lnTo>
                    <a:pt x="773280" y="369181"/>
                  </a:lnTo>
                  <a:lnTo>
                    <a:pt x="776764" y="367775"/>
                  </a:lnTo>
                  <a:lnTo>
                    <a:pt x="780247" y="366373"/>
                  </a:lnTo>
                  <a:lnTo>
                    <a:pt x="783730" y="366689"/>
                  </a:lnTo>
                  <a:lnTo>
                    <a:pt x="787213" y="365081"/>
                  </a:lnTo>
                  <a:lnTo>
                    <a:pt x="790697" y="363475"/>
                  </a:lnTo>
                  <a:lnTo>
                    <a:pt x="794180" y="362486"/>
                  </a:lnTo>
                  <a:lnTo>
                    <a:pt x="797663" y="360884"/>
                  </a:lnTo>
                  <a:lnTo>
                    <a:pt x="801146" y="359285"/>
                  </a:lnTo>
                  <a:lnTo>
                    <a:pt x="804630" y="366800"/>
                  </a:lnTo>
                  <a:lnTo>
                    <a:pt x="808113" y="365234"/>
                  </a:lnTo>
                  <a:lnTo>
                    <a:pt x="811596" y="378105"/>
                  </a:lnTo>
                  <a:lnTo>
                    <a:pt x="815079" y="376589"/>
                  </a:lnTo>
                  <a:lnTo>
                    <a:pt x="818563" y="375075"/>
                  </a:lnTo>
                  <a:lnTo>
                    <a:pt x="822046" y="379113"/>
                  </a:lnTo>
                  <a:lnTo>
                    <a:pt x="825529" y="377620"/>
                  </a:lnTo>
                  <a:lnTo>
                    <a:pt x="829012" y="376128"/>
                  </a:lnTo>
                  <a:lnTo>
                    <a:pt x="832496" y="376289"/>
                  </a:lnTo>
                  <a:lnTo>
                    <a:pt x="835979" y="374806"/>
                  </a:lnTo>
                  <a:lnTo>
                    <a:pt x="839462" y="373324"/>
                  </a:lnTo>
                  <a:lnTo>
                    <a:pt x="842945" y="372396"/>
                  </a:lnTo>
                  <a:lnTo>
                    <a:pt x="846429" y="370919"/>
                  </a:lnTo>
                  <a:lnTo>
                    <a:pt x="849912" y="369443"/>
                  </a:lnTo>
                  <a:lnTo>
                    <a:pt x="853395" y="371832"/>
                  </a:lnTo>
                  <a:lnTo>
                    <a:pt x="856878" y="370371"/>
                  </a:lnTo>
                  <a:lnTo>
                    <a:pt x="860361" y="368912"/>
                  </a:lnTo>
                  <a:lnTo>
                    <a:pt x="863845" y="367454"/>
                  </a:lnTo>
                  <a:lnTo>
                    <a:pt x="867328" y="365997"/>
                  </a:lnTo>
                  <a:lnTo>
                    <a:pt x="870811" y="364541"/>
                  </a:lnTo>
                  <a:lnTo>
                    <a:pt x="870811" y="365096"/>
                  </a:lnTo>
                  <a:lnTo>
                    <a:pt x="874294" y="363644"/>
                  </a:lnTo>
                  <a:lnTo>
                    <a:pt x="877778" y="362193"/>
                  </a:lnTo>
                  <a:lnTo>
                    <a:pt x="881261" y="361858"/>
                  </a:lnTo>
                  <a:lnTo>
                    <a:pt x="884744" y="360413"/>
                  </a:lnTo>
                  <a:lnTo>
                    <a:pt x="888227" y="358969"/>
                  </a:lnTo>
                  <a:lnTo>
                    <a:pt x="891711" y="367385"/>
                  </a:lnTo>
                  <a:lnTo>
                    <a:pt x="895194" y="365973"/>
                  </a:lnTo>
                  <a:lnTo>
                    <a:pt x="898677" y="364563"/>
                  </a:lnTo>
                  <a:lnTo>
                    <a:pt x="902160" y="380642"/>
                  </a:lnTo>
                  <a:lnTo>
                    <a:pt x="905644" y="380157"/>
                  </a:lnTo>
                  <a:lnTo>
                    <a:pt x="909127" y="379676"/>
                  </a:lnTo>
                  <a:lnTo>
                    <a:pt x="912610" y="380121"/>
                  </a:lnTo>
                  <a:lnTo>
                    <a:pt x="916093" y="378779"/>
                  </a:lnTo>
                  <a:lnTo>
                    <a:pt x="919577" y="377439"/>
                  </a:lnTo>
                  <a:lnTo>
                    <a:pt x="923060" y="376099"/>
                  </a:lnTo>
                  <a:lnTo>
                    <a:pt x="926543" y="374761"/>
                  </a:lnTo>
                  <a:lnTo>
                    <a:pt x="930026" y="373423"/>
                  </a:lnTo>
                  <a:lnTo>
                    <a:pt x="933510" y="377018"/>
                  </a:lnTo>
                  <a:lnTo>
                    <a:pt x="936993" y="375698"/>
                  </a:lnTo>
                  <a:lnTo>
                    <a:pt x="940476" y="380685"/>
                  </a:lnTo>
                  <a:lnTo>
                    <a:pt x="943959" y="379720"/>
                  </a:lnTo>
                  <a:lnTo>
                    <a:pt x="947443" y="378756"/>
                  </a:lnTo>
                  <a:lnTo>
                    <a:pt x="950926" y="380588"/>
                  </a:lnTo>
                  <a:lnTo>
                    <a:pt x="954409" y="379467"/>
                  </a:lnTo>
                  <a:lnTo>
                    <a:pt x="957892" y="378348"/>
                  </a:lnTo>
                  <a:lnTo>
                    <a:pt x="961376" y="384582"/>
                  </a:lnTo>
                  <a:lnTo>
                    <a:pt x="964859" y="383320"/>
                  </a:lnTo>
                  <a:lnTo>
                    <a:pt x="968342" y="382060"/>
                  </a:lnTo>
                  <a:lnTo>
                    <a:pt x="971825" y="385339"/>
                  </a:lnTo>
                  <a:lnTo>
                    <a:pt x="975309" y="384093"/>
                  </a:lnTo>
                  <a:lnTo>
                    <a:pt x="978792" y="382848"/>
                  </a:lnTo>
                  <a:lnTo>
                    <a:pt x="982275" y="388276"/>
                  </a:lnTo>
                  <a:lnTo>
                    <a:pt x="985758" y="387051"/>
                  </a:lnTo>
                  <a:lnTo>
                    <a:pt x="989242" y="385828"/>
                  </a:lnTo>
                  <a:lnTo>
                    <a:pt x="992725" y="386361"/>
                  </a:lnTo>
                  <a:lnTo>
                    <a:pt x="996208" y="385144"/>
                  </a:lnTo>
                  <a:lnTo>
                    <a:pt x="999691" y="385678"/>
                  </a:lnTo>
                  <a:lnTo>
                    <a:pt x="1003175" y="384468"/>
                  </a:lnTo>
                  <a:lnTo>
                    <a:pt x="1006658" y="383259"/>
                  </a:lnTo>
                  <a:lnTo>
                    <a:pt x="1010141" y="385548"/>
                  </a:lnTo>
                  <a:lnTo>
                    <a:pt x="1013624" y="384426"/>
                  </a:lnTo>
                  <a:lnTo>
                    <a:pt x="1017108" y="383305"/>
                  </a:lnTo>
                  <a:lnTo>
                    <a:pt x="1020591" y="382186"/>
                  </a:lnTo>
                  <a:lnTo>
                    <a:pt x="1024074" y="381068"/>
                  </a:lnTo>
                  <a:lnTo>
                    <a:pt x="1027557" y="379952"/>
                  </a:lnTo>
                  <a:lnTo>
                    <a:pt x="1031041" y="379667"/>
                  </a:lnTo>
                  <a:lnTo>
                    <a:pt x="1034524" y="378478"/>
                  </a:lnTo>
                  <a:lnTo>
                    <a:pt x="1038007" y="377290"/>
                  </a:lnTo>
                  <a:lnTo>
                    <a:pt x="1041490" y="377414"/>
                  </a:lnTo>
                  <a:lnTo>
                    <a:pt x="1044974" y="376231"/>
                  </a:lnTo>
                  <a:lnTo>
                    <a:pt x="1048457" y="375049"/>
                  </a:lnTo>
                  <a:lnTo>
                    <a:pt x="1051940" y="376052"/>
                  </a:lnTo>
                  <a:lnTo>
                    <a:pt x="1055423" y="374877"/>
                  </a:lnTo>
                  <a:lnTo>
                    <a:pt x="1058907" y="374139"/>
                  </a:lnTo>
                  <a:lnTo>
                    <a:pt x="1062390" y="372968"/>
                  </a:lnTo>
                  <a:lnTo>
                    <a:pt x="1065873" y="371797"/>
                  </a:lnTo>
                  <a:lnTo>
                    <a:pt x="1069356" y="378799"/>
                  </a:lnTo>
                  <a:lnTo>
                    <a:pt x="1072840" y="377650"/>
                  </a:lnTo>
                  <a:lnTo>
                    <a:pt x="1076323" y="376502"/>
                  </a:lnTo>
                  <a:lnTo>
                    <a:pt x="1079806" y="378356"/>
                  </a:lnTo>
                  <a:lnTo>
                    <a:pt x="1083289" y="377365"/>
                  </a:lnTo>
                  <a:lnTo>
                    <a:pt x="1086773" y="376375"/>
                  </a:lnTo>
                  <a:lnTo>
                    <a:pt x="1090256" y="377406"/>
                  </a:lnTo>
                  <a:lnTo>
                    <a:pt x="1093739" y="376275"/>
                  </a:lnTo>
                  <a:lnTo>
                    <a:pt x="1097222" y="375146"/>
                  </a:lnTo>
                  <a:lnTo>
                    <a:pt x="1100706" y="383037"/>
                  </a:lnTo>
                  <a:lnTo>
                    <a:pt x="1104189" y="381931"/>
                  </a:lnTo>
                  <a:lnTo>
                    <a:pt x="1107672" y="380827"/>
                  </a:lnTo>
                  <a:lnTo>
                    <a:pt x="1111155" y="382529"/>
                  </a:lnTo>
                  <a:lnTo>
                    <a:pt x="1114639" y="381432"/>
                  </a:lnTo>
                  <a:lnTo>
                    <a:pt x="1118122" y="380337"/>
                  </a:lnTo>
                  <a:lnTo>
                    <a:pt x="1121605" y="379642"/>
                  </a:lnTo>
                  <a:lnTo>
                    <a:pt x="1125088" y="378549"/>
                  </a:lnTo>
                  <a:lnTo>
                    <a:pt x="1128572" y="377859"/>
                  </a:lnTo>
                  <a:lnTo>
                    <a:pt x="1132055" y="376768"/>
                  </a:lnTo>
                  <a:lnTo>
                    <a:pt x="1135538" y="375678"/>
                  </a:lnTo>
                  <a:lnTo>
                    <a:pt x="1139021" y="374993"/>
                  </a:lnTo>
                  <a:lnTo>
                    <a:pt x="1142505" y="373905"/>
                  </a:lnTo>
                  <a:lnTo>
                    <a:pt x="1145988" y="372819"/>
                  </a:lnTo>
                  <a:lnTo>
                    <a:pt x="1149471" y="380086"/>
                  </a:lnTo>
                  <a:lnTo>
                    <a:pt x="1152954" y="379020"/>
                  </a:lnTo>
                  <a:lnTo>
                    <a:pt x="1156437" y="377955"/>
                  </a:lnTo>
                  <a:lnTo>
                    <a:pt x="1159921" y="378064"/>
                  </a:lnTo>
                  <a:lnTo>
                    <a:pt x="1163404" y="377004"/>
                  </a:lnTo>
                  <a:lnTo>
                    <a:pt x="1166887" y="375944"/>
                  </a:lnTo>
                  <a:lnTo>
                    <a:pt x="1170370" y="376059"/>
                  </a:lnTo>
                  <a:lnTo>
                    <a:pt x="1173854" y="375003"/>
                  </a:lnTo>
                  <a:lnTo>
                    <a:pt x="1177337" y="373948"/>
                  </a:lnTo>
                  <a:lnTo>
                    <a:pt x="1180820" y="374460"/>
                  </a:lnTo>
                  <a:lnTo>
                    <a:pt x="1184303" y="373410"/>
                  </a:lnTo>
                  <a:lnTo>
                    <a:pt x="1187787" y="373143"/>
                  </a:lnTo>
                  <a:lnTo>
                    <a:pt x="1191270" y="372096"/>
                  </a:lnTo>
                  <a:lnTo>
                    <a:pt x="1194753" y="371050"/>
                  </a:lnTo>
                  <a:lnTo>
                    <a:pt x="1198236" y="373124"/>
                  </a:lnTo>
                  <a:lnTo>
                    <a:pt x="1201720" y="372086"/>
                  </a:lnTo>
                  <a:lnTo>
                    <a:pt x="1205203" y="371049"/>
                  </a:lnTo>
                  <a:lnTo>
                    <a:pt x="1208686" y="372721"/>
                  </a:lnTo>
                  <a:lnTo>
                    <a:pt x="1212169" y="371691"/>
                  </a:lnTo>
                  <a:lnTo>
                    <a:pt x="1215653" y="370662"/>
                  </a:lnTo>
                  <a:lnTo>
                    <a:pt x="1219136" y="375355"/>
                  </a:lnTo>
                  <a:lnTo>
                    <a:pt x="1222619" y="374340"/>
                  </a:lnTo>
                  <a:lnTo>
                    <a:pt x="1226102" y="373326"/>
                  </a:lnTo>
                  <a:lnTo>
                    <a:pt x="1229586" y="373068"/>
                  </a:lnTo>
                  <a:lnTo>
                    <a:pt x="1233069" y="372056"/>
                  </a:lnTo>
                  <a:lnTo>
                    <a:pt x="1236552" y="371045"/>
                  </a:lnTo>
                  <a:lnTo>
                    <a:pt x="1240035" y="377489"/>
                  </a:lnTo>
                  <a:lnTo>
                    <a:pt x="1243519" y="376495"/>
                  </a:lnTo>
                  <a:lnTo>
                    <a:pt x="1247002" y="378070"/>
                  </a:lnTo>
                  <a:lnTo>
                    <a:pt x="1250485" y="377339"/>
                  </a:lnTo>
                  <a:lnTo>
                    <a:pt x="1253968" y="376609"/>
                  </a:lnTo>
                  <a:lnTo>
                    <a:pt x="1257452" y="380503"/>
                  </a:lnTo>
                  <a:lnTo>
                    <a:pt x="1260935" y="379530"/>
                  </a:lnTo>
                  <a:lnTo>
                    <a:pt x="1264418" y="378557"/>
                  </a:lnTo>
                  <a:lnTo>
                    <a:pt x="1267901" y="381129"/>
                  </a:lnTo>
                  <a:lnTo>
                    <a:pt x="1271385" y="380166"/>
                  </a:lnTo>
                  <a:lnTo>
                    <a:pt x="1274868" y="379202"/>
                  </a:lnTo>
                  <a:lnTo>
                    <a:pt x="1278351" y="380000"/>
                  </a:lnTo>
                  <a:lnTo>
                    <a:pt x="1281834" y="379041"/>
                  </a:lnTo>
                  <a:lnTo>
                    <a:pt x="1285318" y="378083"/>
                  </a:lnTo>
                  <a:lnTo>
                    <a:pt x="1288801" y="384057"/>
                  </a:lnTo>
                  <a:lnTo>
                    <a:pt x="1292284" y="383115"/>
                  </a:lnTo>
                  <a:lnTo>
                    <a:pt x="1295767" y="382173"/>
                  </a:lnTo>
                  <a:lnTo>
                    <a:pt x="1299251" y="384629"/>
                  </a:lnTo>
                  <a:lnTo>
                    <a:pt x="1302734" y="383696"/>
                  </a:lnTo>
                  <a:lnTo>
                    <a:pt x="1306217" y="382763"/>
                  </a:lnTo>
                  <a:lnTo>
                    <a:pt x="1306217" y="383101"/>
                  </a:lnTo>
                  <a:lnTo>
                    <a:pt x="1306217" y="383438"/>
                  </a:lnTo>
                  <a:lnTo>
                    <a:pt x="1306217" y="383775"/>
                  </a:lnTo>
                  <a:lnTo>
                    <a:pt x="1306217" y="384111"/>
                  </a:lnTo>
                  <a:lnTo>
                    <a:pt x="1306217" y="384447"/>
                  </a:lnTo>
                  <a:lnTo>
                    <a:pt x="1306217" y="384782"/>
                  </a:lnTo>
                  <a:lnTo>
                    <a:pt x="1306217" y="385116"/>
                  </a:lnTo>
                  <a:lnTo>
                    <a:pt x="1306217" y="385450"/>
                  </a:lnTo>
                  <a:lnTo>
                    <a:pt x="1306217" y="385783"/>
                  </a:lnTo>
                  <a:lnTo>
                    <a:pt x="1306217" y="386116"/>
                  </a:lnTo>
                  <a:lnTo>
                    <a:pt x="1306217" y="386448"/>
                  </a:lnTo>
                  <a:lnTo>
                    <a:pt x="1306217" y="386780"/>
                  </a:lnTo>
                  <a:lnTo>
                    <a:pt x="1309700" y="385856"/>
                  </a:lnTo>
                  <a:lnTo>
                    <a:pt x="1313184" y="384933"/>
                  </a:lnTo>
                  <a:lnTo>
                    <a:pt x="1316667" y="385357"/>
                  </a:lnTo>
                  <a:lnTo>
                    <a:pt x="1320150" y="384555"/>
                  </a:lnTo>
                  <a:lnTo>
                    <a:pt x="1323633" y="383753"/>
                  </a:lnTo>
                  <a:lnTo>
                    <a:pt x="1327117" y="383876"/>
                  </a:lnTo>
                  <a:lnTo>
                    <a:pt x="1330600" y="383892"/>
                  </a:lnTo>
                  <a:lnTo>
                    <a:pt x="1334083" y="383908"/>
                  </a:lnTo>
                  <a:lnTo>
                    <a:pt x="1337566" y="389318"/>
                  </a:lnTo>
                  <a:lnTo>
                    <a:pt x="1341050" y="388421"/>
                  </a:lnTo>
                  <a:lnTo>
                    <a:pt x="1344533" y="387524"/>
                  </a:lnTo>
                  <a:lnTo>
                    <a:pt x="1348016" y="389253"/>
                  </a:lnTo>
                  <a:lnTo>
                    <a:pt x="1351499" y="388475"/>
                  </a:lnTo>
                  <a:lnTo>
                    <a:pt x="1354983" y="387697"/>
                  </a:lnTo>
                  <a:lnTo>
                    <a:pt x="1358466" y="387784"/>
                  </a:lnTo>
                  <a:lnTo>
                    <a:pt x="1361949" y="386898"/>
                  </a:lnTo>
                  <a:lnTo>
                    <a:pt x="1365432" y="386012"/>
                  </a:lnTo>
                  <a:lnTo>
                    <a:pt x="1368916" y="385445"/>
                  </a:lnTo>
                  <a:lnTo>
                    <a:pt x="1372399" y="384561"/>
                  </a:lnTo>
                  <a:lnTo>
                    <a:pt x="1375882" y="384315"/>
                  </a:lnTo>
                  <a:lnTo>
                    <a:pt x="1379365" y="383433"/>
                  </a:lnTo>
                  <a:lnTo>
                    <a:pt x="1382849" y="382552"/>
                  </a:lnTo>
                  <a:lnTo>
                    <a:pt x="1386332" y="383266"/>
                  </a:lnTo>
                  <a:lnTo>
                    <a:pt x="1389815" y="382389"/>
                  </a:lnTo>
                  <a:lnTo>
                    <a:pt x="1393298" y="381512"/>
                  </a:lnTo>
                  <a:lnTo>
                    <a:pt x="1396782" y="382593"/>
                  </a:lnTo>
                  <a:lnTo>
                    <a:pt x="1400265" y="381832"/>
                  </a:lnTo>
                  <a:lnTo>
                    <a:pt x="1403748" y="381072"/>
                  </a:lnTo>
                  <a:lnTo>
                    <a:pt x="1407231" y="382775"/>
                  </a:lnTo>
                  <a:lnTo>
                    <a:pt x="1410715" y="381909"/>
                  </a:lnTo>
                  <a:lnTo>
                    <a:pt x="1414198" y="381045"/>
                  </a:lnTo>
                  <a:lnTo>
                    <a:pt x="1417681" y="380180"/>
                  </a:lnTo>
                  <a:lnTo>
                    <a:pt x="1421164" y="379316"/>
                  </a:lnTo>
                  <a:lnTo>
                    <a:pt x="1424648" y="378453"/>
                  </a:lnTo>
                  <a:lnTo>
                    <a:pt x="1428131" y="377590"/>
                  </a:lnTo>
                  <a:lnTo>
                    <a:pt x="1431614" y="376728"/>
                  </a:lnTo>
                  <a:lnTo>
                    <a:pt x="1435097" y="379028"/>
                  </a:lnTo>
                  <a:lnTo>
                    <a:pt x="1438580" y="378172"/>
                  </a:lnTo>
                  <a:lnTo>
                    <a:pt x="1442064" y="377317"/>
                  </a:lnTo>
                  <a:lnTo>
                    <a:pt x="1445547" y="379902"/>
                  </a:lnTo>
                  <a:lnTo>
                    <a:pt x="1449030" y="379055"/>
                  </a:lnTo>
                  <a:lnTo>
                    <a:pt x="1452513" y="378207"/>
                  </a:lnTo>
                  <a:lnTo>
                    <a:pt x="1455997" y="385006"/>
                  </a:lnTo>
                  <a:lnTo>
                    <a:pt x="1459480" y="384174"/>
                  </a:lnTo>
                  <a:lnTo>
                    <a:pt x="1462963" y="383342"/>
                  </a:lnTo>
                  <a:lnTo>
                    <a:pt x="1466446" y="384013"/>
                  </a:lnTo>
                  <a:lnTo>
                    <a:pt x="1469930" y="383185"/>
                  </a:lnTo>
                  <a:lnTo>
                    <a:pt x="1473413" y="382357"/>
                  </a:lnTo>
                  <a:lnTo>
                    <a:pt x="1476896" y="383626"/>
                  </a:lnTo>
                  <a:lnTo>
                    <a:pt x="1480379" y="382803"/>
                  </a:lnTo>
                  <a:lnTo>
                    <a:pt x="1483863" y="381980"/>
                  </a:lnTo>
                  <a:lnTo>
                    <a:pt x="1487346" y="387058"/>
                  </a:lnTo>
                  <a:lnTo>
                    <a:pt x="1490829" y="386247"/>
                  </a:lnTo>
                  <a:lnTo>
                    <a:pt x="1494312" y="388043"/>
                  </a:lnTo>
                  <a:lnTo>
                    <a:pt x="1497796" y="387238"/>
                  </a:lnTo>
                  <a:lnTo>
                    <a:pt x="1501279" y="386433"/>
                  </a:lnTo>
                  <a:lnTo>
                    <a:pt x="1504762" y="390486"/>
                  </a:lnTo>
                  <a:lnTo>
                    <a:pt x="1508245" y="389690"/>
                  </a:lnTo>
                  <a:lnTo>
                    <a:pt x="1511729" y="388895"/>
                  </a:lnTo>
                  <a:lnTo>
                    <a:pt x="1515212" y="390917"/>
                  </a:lnTo>
                  <a:lnTo>
                    <a:pt x="1518695" y="390128"/>
                  </a:lnTo>
                  <a:lnTo>
                    <a:pt x="1522178" y="389339"/>
                  </a:lnTo>
                  <a:lnTo>
                    <a:pt x="1525662" y="390558"/>
                  </a:lnTo>
                  <a:lnTo>
                    <a:pt x="1529145" y="389872"/>
                  </a:lnTo>
                  <a:lnTo>
                    <a:pt x="1532628" y="389186"/>
                  </a:lnTo>
                  <a:lnTo>
                    <a:pt x="1536111" y="391210"/>
                  </a:lnTo>
                  <a:lnTo>
                    <a:pt x="1539595" y="390432"/>
                  </a:lnTo>
                  <a:lnTo>
                    <a:pt x="1543078" y="389655"/>
                  </a:lnTo>
                  <a:lnTo>
                    <a:pt x="1546561" y="389982"/>
                  </a:lnTo>
                  <a:lnTo>
                    <a:pt x="1550044" y="389207"/>
                  </a:lnTo>
                  <a:lnTo>
                    <a:pt x="1553528" y="388433"/>
                  </a:lnTo>
                  <a:lnTo>
                    <a:pt x="1557011" y="390406"/>
                  </a:lnTo>
                  <a:lnTo>
                    <a:pt x="1560494" y="389637"/>
                  </a:lnTo>
                  <a:lnTo>
                    <a:pt x="1563977" y="389688"/>
                  </a:lnTo>
                  <a:lnTo>
                    <a:pt x="1567461" y="388922"/>
                  </a:lnTo>
                  <a:lnTo>
                    <a:pt x="1570944" y="388156"/>
                  </a:lnTo>
                  <a:lnTo>
                    <a:pt x="1574427" y="388483"/>
                  </a:lnTo>
                  <a:lnTo>
                    <a:pt x="1577910" y="387719"/>
                  </a:lnTo>
                  <a:lnTo>
                    <a:pt x="1581394" y="386956"/>
                  </a:lnTo>
                  <a:lnTo>
                    <a:pt x="1584877" y="386740"/>
                  </a:lnTo>
                  <a:lnTo>
                    <a:pt x="1588360" y="385978"/>
                  </a:lnTo>
                  <a:lnTo>
                    <a:pt x="1591843" y="385217"/>
                  </a:lnTo>
                  <a:lnTo>
                    <a:pt x="1595327" y="386427"/>
                  </a:lnTo>
                  <a:lnTo>
                    <a:pt x="1598810" y="385766"/>
                  </a:lnTo>
                  <a:lnTo>
                    <a:pt x="1602293" y="385105"/>
                  </a:lnTo>
                  <a:lnTo>
                    <a:pt x="1605776" y="384371"/>
                  </a:lnTo>
                  <a:lnTo>
                    <a:pt x="1609260" y="383615"/>
                  </a:lnTo>
                  <a:lnTo>
                    <a:pt x="1612743" y="382860"/>
                  </a:lnTo>
                  <a:lnTo>
                    <a:pt x="1616226" y="384647"/>
                  </a:lnTo>
                  <a:lnTo>
                    <a:pt x="1619709" y="383992"/>
                  </a:lnTo>
                  <a:lnTo>
                    <a:pt x="1623193" y="385488"/>
                  </a:lnTo>
                  <a:lnTo>
                    <a:pt x="1626676" y="384742"/>
                  </a:lnTo>
                  <a:lnTo>
                    <a:pt x="1630159" y="383997"/>
                  </a:lnTo>
                  <a:lnTo>
                    <a:pt x="1633642" y="386728"/>
                  </a:lnTo>
                  <a:lnTo>
                    <a:pt x="1637126" y="385989"/>
                  </a:lnTo>
                  <a:lnTo>
                    <a:pt x="1640609" y="385250"/>
                  </a:lnTo>
                  <a:lnTo>
                    <a:pt x="1644092" y="384778"/>
                  </a:lnTo>
                  <a:lnTo>
                    <a:pt x="1647575" y="384041"/>
                  </a:lnTo>
                  <a:lnTo>
                    <a:pt x="1651059" y="383304"/>
                  </a:lnTo>
                  <a:lnTo>
                    <a:pt x="1654542" y="382888"/>
                  </a:lnTo>
                  <a:lnTo>
                    <a:pt x="1658025" y="382246"/>
                  </a:lnTo>
                  <a:lnTo>
                    <a:pt x="1661508" y="381605"/>
                  </a:lnTo>
                  <a:lnTo>
                    <a:pt x="1664992" y="381431"/>
                  </a:lnTo>
                  <a:lnTo>
                    <a:pt x="1668475" y="380697"/>
                  </a:lnTo>
                  <a:lnTo>
                    <a:pt x="1671958" y="379964"/>
                  </a:lnTo>
                  <a:lnTo>
                    <a:pt x="1675441" y="381367"/>
                  </a:lnTo>
                  <a:lnTo>
                    <a:pt x="1678925" y="380638"/>
                  </a:lnTo>
                  <a:lnTo>
                    <a:pt x="1682408" y="382033"/>
                  </a:lnTo>
                  <a:lnTo>
                    <a:pt x="1685891" y="381401"/>
                  </a:lnTo>
                  <a:lnTo>
                    <a:pt x="1689374" y="380769"/>
                  </a:lnTo>
                  <a:lnTo>
                    <a:pt x="1692858" y="380647"/>
                  </a:lnTo>
                  <a:lnTo>
                    <a:pt x="1696341" y="379925"/>
                  </a:lnTo>
                  <a:lnTo>
                    <a:pt x="1699824" y="379202"/>
                  </a:lnTo>
                  <a:lnTo>
                    <a:pt x="1703307" y="380851"/>
                  </a:lnTo>
                  <a:lnTo>
                    <a:pt x="1706791" y="380133"/>
                  </a:lnTo>
                  <a:lnTo>
                    <a:pt x="1710274" y="379416"/>
                  </a:lnTo>
                  <a:lnTo>
                    <a:pt x="1713757" y="380271"/>
                  </a:lnTo>
                  <a:lnTo>
                    <a:pt x="1717240" y="379556"/>
                  </a:lnTo>
                  <a:lnTo>
                    <a:pt x="1720723" y="378842"/>
                  </a:lnTo>
                  <a:lnTo>
                    <a:pt x="1724207" y="380734"/>
                  </a:lnTo>
                  <a:lnTo>
                    <a:pt x="1727690" y="380024"/>
                  </a:lnTo>
                  <a:lnTo>
                    <a:pt x="1731173" y="379315"/>
                  </a:lnTo>
                  <a:lnTo>
                    <a:pt x="1734656" y="378606"/>
                  </a:lnTo>
                  <a:lnTo>
                    <a:pt x="1738140" y="377898"/>
                  </a:lnTo>
                  <a:lnTo>
                    <a:pt x="1741623" y="377190"/>
                  </a:lnTo>
                  <a:lnTo>
                    <a:pt x="1745106" y="376482"/>
                  </a:lnTo>
                  <a:lnTo>
                    <a:pt x="1748589" y="375774"/>
                  </a:lnTo>
                  <a:lnTo>
                    <a:pt x="1752073" y="376648"/>
                  </a:lnTo>
                  <a:lnTo>
                    <a:pt x="1755556" y="376035"/>
                  </a:lnTo>
                  <a:lnTo>
                    <a:pt x="1759039" y="375423"/>
                  </a:lnTo>
                  <a:lnTo>
                    <a:pt x="1762522" y="378174"/>
                  </a:lnTo>
                  <a:lnTo>
                    <a:pt x="1766006" y="377567"/>
                  </a:lnTo>
                  <a:lnTo>
                    <a:pt x="1769489" y="376960"/>
                  </a:lnTo>
                  <a:lnTo>
                    <a:pt x="1772972" y="380386"/>
                  </a:lnTo>
                  <a:lnTo>
                    <a:pt x="1776455" y="379696"/>
                  </a:lnTo>
                  <a:lnTo>
                    <a:pt x="1779939" y="379005"/>
                  </a:lnTo>
                  <a:lnTo>
                    <a:pt x="1783422" y="378822"/>
                  </a:lnTo>
                  <a:lnTo>
                    <a:pt x="1786905" y="378133"/>
                  </a:lnTo>
                  <a:lnTo>
                    <a:pt x="1790388" y="377444"/>
                  </a:lnTo>
                  <a:lnTo>
                    <a:pt x="1793872" y="376756"/>
                  </a:lnTo>
                  <a:lnTo>
                    <a:pt x="1797355" y="376068"/>
                  </a:lnTo>
                  <a:lnTo>
                    <a:pt x="1800838" y="375381"/>
                  </a:lnTo>
                  <a:lnTo>
                    <a:pt x="1804321" y="377479"/>
                  </a:lnTo>
                  <a:lnTo>
                    <a:pt x="1807805" y="376796"/>
                  </a:lnTo>
                  <a:lnTo>
                    <a:pt x="1811288" y="377871"/>
                  </a:lnTo>
                  <a:lnTo>
                    <a:pt x="1814771" y="377191"/>
                  </a:lnTo>
                  <a:lnTo>
                    <a:pt x="1818254" y="376512"/>
                  </a:lnTo>
                  <a:lnTo>
                    <a:pt x="1821738" y="377084"/>
                  </a:lnTo>
                  <a:lnTo>
                    <a:pt x="1825221" y="376408"/>
                  </a:lnTo>
                  <a:lnTo>
                    <a:pt x="1828704" y="375731"/>
                  </a:lnTo>
                  <a:lnTo>
                    <a:pt x="1832187" y="379063"/>
                  </a:lnTo>
                  <a:lnTo>
                    <a:pt x="1835671" y="378479"/>
                  </a:lnTo>
                  <a:lnTo>
                    <a:pt x="1839154" y="377896"/>
                  </a:lnTo>
                  <a:lnTo>
                    <a:pt x="1842637" y="378246"/>
                  </a:lnTo>
                  <a:lnTo>
                    <a:pt x="1846120" y="377578"/>
                  </a:lnTo>
                  <a:lnTo>
                    <a:pt x="1849604" y="376911"/>
                  </a:lnTo>
                  <a:lnTo>
                    <a:pt x="1853087" y="380630"/>
                  </a:lnTo>
                  <a:lnTo>
                    <a:pt x="1856570" y="379969"/>
                  </a:lnTo>
                  <a:lnTo>
                    <a:pt x="1860053" y="379309"/>
                  </a:lnTo>
                  <a:lnTo>
                    <a:pt x="1863537" y="383904"/>
                  </a:lnTo>
                  <a:lnTo>
                    <a:pt x="1867020" y="383252"/>
                  </a:lnTo>
                  <a:lnTo>
                    <a:pt x="1870503" y="384722"/>
                  </a:lnTo>
                  <a:lnTo>
                    <a:pt x="1873986" y="384156"/>
                  </a:lnTo>
                  <a:lnTo>
                    <a:pt x="1877470" y="383591"/>
                  </a:lnTo>
                  <a:lnTo>
                    <a:pt x="1880953" y="387872"/>
                  </a:lnTo>
                  <a:lnTo>
                    <a:pt x="1884436" y="387232"/>
                  </a:lnTo>
                  <a:lnTo>
                    <a:pt x="1887919" y="386592"/>
                  </a:lnTo>
                  <a:lnTo>
                    <a:pt x="1891403" y="385953"/>
                  </a:lnTo>
                  <a:lnTo>
                    <a:pt x="1894886" y="385313"/>
                  </a:lnTo>
                  <a:lnTo>
                    <a:pt x="1898369" y="384674"/>
                  </a:lnTo>
                  <a:lnTo>
                    <a:pt x="1901852" y="384956"/>
                  </a:lnTo>
                  <a:lnTo>
                    <a:pt x="1905336" y="384319"/>
                  </a:lnTo>
                  <a:lnTo>
                    <a:pt x="1908819" y="383682"/>
                  </a:lnTo>
                  <a:lnTo>
                    <a:pt x="1912302" y="384882"/>
                  </a:lnTo>
                  <a:lnTo>
                    <a:pt x="1915785" y="384249"/>
                  </a:lnTo>
                  <a:lnTo>
                    <a:pt x="1919269" y="383615"/>
                  </a:lnTo>
                  <a:lnTo>
                    <a:pt x="1922752" y="383669"/>
                  </a:lnTo>
                  <a:lnTo>
                    <a:pt x="1926235" y="383037"/>
                  </a:lnTo>
                  <a:lnTo>
                    <a:pt x="1929718" y="383548"/>
                  </a:lnTo>
                  <a:lnTo>
                    <a:pt x="1933202" y="382918"/>
                  </a:lnTo>
                  <a:lnTo>
                    <a:pt x="1936685" y="382289"/>
                  </a:lnTo>
                  <a:lnTo>
                    <a:pt x="1940168" y="384162"/>
                  </a:lnTo>
                  <a:lnTo>
                    <a:pt x="1943651" y="383536"/>
                  </a:lnTo>
                  <a:lnTo>
                    <a:pt x="1947135" y="382911"/>
                  </a:lnTo>
                  <a:lnTo>
                    <a:pt x="1950618" y="388761"/>
                  </a:lnTo>
                  <a:lnTo>
                    <a:pt x="1954101" y="388145"/>
                  </a:lnTo>
                  <a:lnTo>
                    <a:pt x="1957584" y="387529"/>
                  </a:lnTo>
                  <a:lnTo>
                    <a:pt x="1961068" y="390411"/>
                  </a:lnTo>
                  <a:lnTo>
                    <a:pt x="1964551" y="389800"/>
                  </a:lnTo>
                  <a:lnTo>
                    <a:pt x="1968034" y="389190"/>
                  </a:lnTo>
                  <a:lnTo>
                    <a:pt x="1971517" y="388580"/>
                  </a:lnTo>
                  <a:lnTo>
                    <a:pt x="1975001" y="387970"/>
                  </a:lnTo>
                  <a:lnTo>
                    <a:pt x="1978484" y="387361"/>
                  </a:lnTo>
                  <a:lnTo>
                    <a:pt x="1981967" y="387188"/>
                  </a:lnTo>
                  <a:lnTo>
                    <a:pt x="1985450" y="386579"/>
                  </a:lnTo>
                  <a:lnTo>
                    <a:pt x="1988934" y="385971"/>
                  </a:lnTo>
                  <a:lnTo>
                    <a:pt x="1992417" y="385875"/>
                  </a:lnTo>
                  <a:lnTo>
                    <a:pt x="1995900" y="385345"/>
                  </a:lnTo>
                  <a:lnTo>
                    <a:pt x="1999383" y="390834"/>
                  </a:lnTo>
                  <a:lnTo>
                    <a:pt x="2002867" y="390235"/>
                  </a:lnTo>
                  <a:lnTo>
                    <a:pt x="2006350" y="389637"/>
                  </a:lnTo>
                  <a:lnTo>
                    <a:pt x="2009833" y="389040"/>
                  </a:lnTo>
                  <a:lnTo>
                    <a:pt x="2013316" y="388442"/>
                  </a:lnTo>
                  <a:lnTo>
                    <a:pt x="2016799" y="387845"/>
                  </a:lnTo>
                  <a:lnTo>
                    <a:pt x="2020283" y="389373"/>
                  </a:lnTo>
                  <a:lnTo>
                    <a:pt x="2023766" y="388779"/>
                  </a:lnTo>
                  <a:lnTo>
                    <a:pt x="2027249" y="388186"/>
                  </a:lnTo>
                  <a:lnTo>
                    <a:pt x="2030732" y="387592"/>
                  </a:lnTo>
                  <a:lnTo>
                    <a:pt x="2034216" y="386999"/>
                  </a:lnTo>
                  <a:lnTo>
                    <a:pt x="2037699" y="386406"/>
                  </a:lnTo>
                  <a:lnTo>
                    <a:pt x="2041182" y="386875"/>
                  </a:lnTo>
                  <a:lnTo>
                    <a:pt x="2044665" y="386284"/>
                  </a:lnTo>
                  <a:lnTo>
                    <a:pt x="2048149" y="385693"/>
                  </a:lnTo>
                  <a:lnTo>
                    <a:pt x="2051632" y="387918"/>
                  </a:lnTo>
                  <a:lnTo>
                    <a:pt x="2055115" y="387405"/>
                  </a:lnTo>
                  <a:lnTo>
                    <a:pt x="2058598" y="389806"/>
                  </a:lnTo>
                  <a:lnTo>
                    <a:pt x="2062082" y="389223"/>
                  </a:lnTo>
                  <a:lnTo>
                    <a:pt x="2065565" y="388641"/>
                  </a:lnTo>
                  <a:lnTo>
                    <a:pt x="2069048" y="389563"/>
                  </a:lnTo>
                  <a:lnTo>
                    <a:pt x="2072531" y="389201"/>
                  </a:lnTo>
                  <a:lnTo>
                    <a:pt x="2076015" y="388840"/>
                  </a:lnTo>
                  <a:lnTo>
                    <a:pt x="2079498" y="388802"/>
                  </a:lnTo>
                  <a:lnTo>
                    <a:pt x="2082981" y="388225"/>
                  </a:lnTo>
                  <a:lnTo>
                    <a:pt x="2086464" y="387647"/>
                  </a:lnTo>
                  <a:lnTo>
                    <a:pt x="2089948" y="387689"/>
                  </a:lnTo>
                  <a:lnTo>
                    <a:pt x="2093431" y="387113"/>
                  </a:lnTo>
                  <a:lnTo>
                    <a:pt x="2096914" y="386537"/>
                  </a:lnTo>
                  <a:lnTo>
                    <a:pt x="2100397" y="386787"/>
                  </a:lnTo>
                  <a:lnTo>
                    <a:pt x="2103881" y="386212"/>
                  </a:lnTo>
                  <a:lnTo>
                    <a:pt x="2107364" y="385637"/>
                  </a:lnTo>
                  <a:lnTo>
                    <a:pt x="2110847" y="387325"/>
                  </a:lnTo>
                  <a:lnTo>
                    <a:pt x="2114330" y="386754"/>
                  </a:lnTo>
                  <a:lnTo>
                    <a:pt x="2117814" y="389234"/>
                  </a:lnTo>
                  <a:lnTo>
                    <a:pt x="2121297" y="388667"/>
                  </a:lnTo>
                  <a:lnTo>
                    <a:pt x="2124780" y="388101"/>
                  </a:lnTo>
                  <a:lnTo>
                    <a:pt x="2128263" y="390948"/>
                  </a:lnTo>
                  <a:lnTo>
                    <a:pt x="2131747" y="390386"/>
                  </a:lnTo>
                  <a:lnTo>
                    <a:pt x="2135230" y="389825"/>
                  </a:lnTo>
                  <a:lnTo>
                    <a:pt x="2138713" y="389263"/>
                  </a:lnTo>
                  <a:lnTo>
                    <a:pt x="2142196" y="388702"/>
                  </a:lnTo>
                  <a:lnTo>
                    <a:pt x="2145680" y="388141"/>
                  </a:lnTo>
                  <a:lnTo>
                    <a:pt x="2149163" y="387580"/>
                  </a:lnTo>
                  <a:lnTo>
                    <a:pt x="2152646" y="387019"/>
                  </a:lnTo>
                  <a:lnTo>
                    <a:pt x="2156129" y="386459"/>
                  </a:lnTo>
                  <a:lnTo>
                    <a:pt x="2159613" y="385899"/>
                  </a:lnTo>
                  <a:lnTo>
                    <a:pt x="2163096" y="385339"/>
                  </a:lnTo>
                  <a:lnTo>
                    <a:pt x="2166579" y="384779"/>
                  </a:lnTo>
                  <a:lnTo>
                    <a:pt x="2170062" y="386230"/>
                  </a:lnTo>
                  <a:lnTo>
                    <a:pt x="2173546" y="385673"/>
                  </a:lnTo>
                  <a:lnTo>
                    <a:pt x="2177029" y="385116"/>
                  </a:lnTo>
                  <a:lnTo>
                    <a:pt x="2177029" y="385317"/>
                  </a:lnTo>
                  <a:lnTo>
                    <a:pt x="2177029" y="385517"/>
                  </a:lnTo>
                  <a:lnTo>
                    <a:pt x="2177029" y="385717"/>
                  </a:lnTo>
                  <a:lnTo>
                    <a:pt x="2177029" y="385917"/>
                  </a:lnTo>
                  <a:lnTo>
                    <a:pt x="2177029" y="386116"/>
                  </a:lnTo>
                  <a:lnTo>
                    <a:pt x="2177029" y="386316"/>
                  </a:lnTo>
                  <a:lnTo>
                    <a:pt x="2177029" y="386515"/>
                  </a:lnTo>
                  <a:lnTo>
                    <a:pt x="2177029" y="386714"/>
                  </a:lnTo>
                  <a:lnTo>
                    <a:pt x="2177029" y="386912"/>
                  </a:lnTo>
                  <a:lnTo>
                    <a:pt x="2180512" y="386358"/>
                  </a:lnTo>
                  <a:lnTo>
                    <a:pt x="2183995" y="385804"/>
                  </a:lnTo>
                  <a:lnTo>
                    <a:pt x="2187479" y="386454"/>
                  </a:lnTo>
                  <a:lnTo>
                    <a:pt x="2190962" y="385972"/>
                  </a:lnTo>
                  <a:lnTo>
                    <a:pt x="2194445" y="385490"/>
                  </a:lnTo>
                  <a:lnTo>
                    <a:pt x="2197928" y="386372"/>
                  </a:lnTo>
                  <a:lnTo>
                    <a:pt x="2201412" y="385822"/>
                  </a:lnTo>
                  <a:lnTo>
                    <a:pt x="2204895" y="385273"/>
                  </a:lnTo>
                  <a:lnTo>
                    <a:pt x="2208378" y="387477"/>
                  </a:lnTo>
                  <a:lnTo>
                    <a:pt x="2211861" y="386931"/>
                  </a:lnTo>
                  <a:lnTo>
                    <a:pt x="2215345" y="386386"/>
                  </a:lnTo>
                  <a:lnTo>
                    <a:pt x="2218828" y="390297"/>
                  </a:lnTo>
                  <a:lnTo>
                    <a:pt x="2222311" y="389757"/>
                  </a:lnTo>
                  <a:lnTo>
                    <a:pt x="2225794" y="389218"/>
                  </a:lnTo>
                  <a:lnTo>
                    <a:pt x="2229278" y="395293"/>
                  </a:lnTo>
                  <a:lnTo>
                    <a:pt x="2232761" y="394762"/>
                  </a:lnTo>
                  <a:lnTo>
                    <a:pt x="2236244" y="394231"/>
                  </a:lnTo>
                  <a:lnTo>
                    <a:pt x="2239727" y="395925"/>
                  </a:lnTo>
                  <a:lnTo>
                    <a:pt x="2243211" y="395397"/>
                  </a:lnTo>
                  <a:lnTo>
                    <a:pt x="2246694" y="394869"/>
                  </a:lnTo>
                  <a:lnTo>
                    <a:pt x="2250177" y="394342"/>
                  </a:lnTo>
                  <a:lnTo>
                    <a:pt x="2253660" y="393814"/>
                  </a:lnTo>
                  <a:lnTo>
                    <a:pt x="2257144" y="394027"/>
                  </a:lnTo>
                  <a:lnTo>
                    <a:pt x="2260627" y="393501"/>
                  </a:lnTo>
                  <a:lnTo>
                    <a:pt x="2264110" y="392975"/>
                  </a:lnTo>
                  <a:lnTo>
                    <a:pt x="2267593" y="394661"/>
                  </a:lnTo>
                  <a:lnTo>
                    <a:pt x="2271077" y="394138"/>
                  </a:lnTo>
                  <a:lnTo>
                    <a:pt x="2274560" y="393616"/>
                  </a:lnTo>
                  <a:lnTo>
                    <a:pt x="2278043" y="394010"/>
                  </a:lnTo>
                  <a:lnTo>
                    <a:pt x="2281526" y="393489"/>
                  </a:lnTo>
                  <a:lnTo>
                    <a:pt x="2285010" y="392968"/>
                  </a:lnTo>
                  <a:lnTo>
                    <a:pt x="2288493" y="392997"/>
                  </a:lnTo>
                  <a:lnTo>
                    <a:pt x="2291976" y="392477"/>
                  </a:lnTo>
                  <a:lnTo>
                    <a:pt x="2295459" y="391957"/>
                  </a:lnTo>
                  <a:lnTo>
                    <a:pt x="2298942" y="391988"/>
                  </a:lnTo>
                  <a:lnTo>
                    <a:pt x="2302426" y="391469"/>
                  </a:lnTo>
                  <a:lnTo>
                    <a:pt x="2305909" y="392597"/>
                  </a:lnTo>
                  <a:lnTo>
                    <a:pt x="2309392" y="392080"/>
                  </a:lnTo>
                  <a:lnTo>
                    <a:pt x="2312875" y="391564"/>
                  </a:lnTo>
                  <a:lnTo>
                    <a:pt x="2316359" y="392504"/>
                  </a:lnTo>
                  <a:lnTo>
                    <a:pt x="2319842" y="391990"/>
                  </a:lnTo>
                  <a:lnTo>
                    <a:pt x="2323325" y="391476"/>
                  </a:lnTo>
                  <a:lnTo>
                    <a:pt x="2326808" y="390962"/>
                  </a:lnTo>
                  <a:lnTo>
                    <a:pt x="2330292" y="390448"/>
                  </a:lnTo>
                  <a:lnTo>
                    <a:pt x="2333775" y="389934"/>
                  </a:lnTo>
                  <a:lnTo>
                    <a:pt x="2337258" y="393577"/>
                  </a:lnTo>
                  <a:lnTo>
                    <a:pt x="2340741" y="393069"/>
                  </a:lnTo>
                  <a:lnTo>
                    <a:pt x="2344225" y="392560"/>
                  </a:lnTo>
                  <a:lnTo>
                    <a:pt x="2347708" y="396134"/>
                  </a:lnTo>
                  <a:lnTo>
                    <a:pt x="2351191" y="395631"/>
                  </a:lnTo>
                  <a:lnTo>
                    <a:pt x="2354674" y="395128"/>
                  </a:lnTo>
                  <a:lnTo>
                    <a:pt x="2358158" y="396728"/>
                  </a:lnTo>
                  <a:lnTo>
                    <a:pt x="2361641" y="396228"/>
                  </a:lnTo>
                  <a:lnTo>
                    <a:pt x="2365124" y="396773"/>
                  </a:lnTo>
                  <a:lnTo>
                    <a:pt x="2368607" y="396274"/>
                  </a:lnTo>
                  <a:lnTo>
                    <a:pt x="2372091" y="395775"/>
                  </a:lnTo>
                  <a:lnTo>
                    <a:pt x="2375574" y="395625"/>
                  </a:lnTo>
                  <a:lnTo>
                    <a:pt x="2379057" y="395127"/>
                  </a:lnTo>
                  <a:lnTo>
                    <a:pt x="2382540" y="394629"/>
                  </a:lnTo>
                  <a:lnTo>
                    <a:pt x="2386024" y="395002"/>
                  </a:lnTo>
                  <a:lnTo>
                    <a:pt x="2389507" y="394506"/>
                  </a:lnTo>
                  <a:lnTo>
                    <a:pt x="2392990" y="394010"/>
                  </a:lnTo>
                  <a:lnTo>
                    <a:pt x="2396473" y="394557"/>
                  </a:lnTo>
                  <a:lnTo>
                    <a:pt x="2399957" y="394062"/>
                  </a:lnTo>
                  <a:lnTo>
                    <a:pt x="2403440" y="393567"/>
                  </a:lnTo>
                  <a:lnTo>
                    <a:pt x="2406923" y="393594"/>
                  </a:lnTo>
                  <a:lnTo>
                    <a:pt x="2410406" y="393101"/>
                  </a:lnTo>
                  <a:lnTo>
                    <a:pt x="2413890" y="392607"/>
                  </a:lnTo>
                  <a:lnTo>
                    <a:pt x="2417373" y="392288"/>
                  </a:lnTo>
                  <a:lnTo>
                    <a:pt x="2420856" y="391794"/>
                  </a:lnTo>
                  <a:lnTo>
                    <a:pt x="2424339" y="391301"/>
                  </a:lnTo>
                  <a:lnTo>
                    <a:pt x="2427823" y="391680"/>
                  </a:lnTo>
                  <a:lnTo>
                    <a:pt x="2431306" y="391188"/>
                  </a:lnTo>
                  <a:lnTo>
                    <a:pt x="2434789" y="392258"/>
                  </a:lnTo>
                  <a:lnTo>
                    <a:pt x="2438272" y="391768"/>
                  </a:lnTo>
                  <a:lnTo>
                    <a:pt x="2441756" y="391279"/>
                  </a:lnTo>
                  <a:lnTo>
                    <a:pt x="2445239" y="394736"/>
                  </a:lnTo>
                  <a:lnTo>
                    <a:pt x="2448722" y="394252"/>
                  </a:lnTo>
                  <a:lnTo>
                    <a:pt x="2452205" y="393767"/>
                  </a:lnTo>
                  <a:lnTo>
                    <a:pt x="2455689" y="395654"/>
                  </a:lnTo>
                  <a:lnTo>
                    <a:pt x="2459172" y="395172"/>
                  </a:lnTo>
                  <a:lnTo>
                    <a:pt x="2462655" y="394690"/>
                  </a:lnTo>
                  <a:lnTo>
                    <a:pt x="2466138" y="396559"/>
                  </a:lnTo>
                  <a:lnTo>
                    <a:pt x="2469622" y="396080"/>
                  </a:lnTo>
                  <a:lnTo>
                    <a:pt x="2473105" y="395601"/>
                  </a:lnTo>
                  <a:lnTo>
                    <a:pt x="2476588" y="397331"/>
                  </a:lnTo>
                  <a:lnTo>
                    <a:pt x="2480071" y="396914"/>
                  </a:lnTo>
                  <a:lnTo>
                    <a:pt x="2483555" y="396497"/>
                  </a:lnTo>
                  <a:lnTo>
                    <a:pt x="2487038" y="396522"/>
                  </a:lnTo>
                  <a:lnTo>
                    <a:pt x="2490521" y="396047"/>
                  </a:lnTo>
                  <a:lnTo>
                    <a:pt x="2494004" y="395739"/>
                  </a:lnTo>
                  <a:lnTo>
                    <a:pt x="2497488" y="395264"/>
                  </a:lnTo>
                  <a:lnTo>
                    <a:pt x="2500971" y="394790"/>
                  </a:lnTo>
                  <a:lnTo>
                    <a:pt x="2504454" y="396300"/>
                  </a:lnTo>
                  <a:lnTo>
                    <a:pt x="2507937" y="395829"/>
                  </a:lnTo>
                  <a:lnTo>
                    <a:pt x="2511421" y="395357"/>
                  </a:lnTo>
                  <a:lnTo>
                    <a:pt x="2514904" y="395051"/>
                  </a:lnTo>
                  <a:lnTo>
                    <a:pt x="2518387" y="394580"/>
                  </a:lnTo>
                  <a:lnTo>
                    <a:pt x="2521870" y="394109"/>
                  </a:lnTo>
                  <a:lnTo>
                    <a:pt x="2525354" y="396593"/>
                  </a:lnTo>
                  <a:lnTo>
                    <a:pt x="2528837" y="396125"/>
                  </a:lnTo>
                  <a:lnTo>
                    <a:pt x="2532320" y="395658"/>
                  </a:lnTo>
                  <a:lnTo>
                    <a:pt x="2535803" y="397025"/>
                  </a:lnTo>
                  <a:lnTo>
                    <a:pt x="2539287" y="396845"/>
                  </a:lnTo>
                  <a:lnTo>
                    <a:pt x="2542770" y="396665"/>
                  </a:lnTo>
                  <a:lnTo>
                    <a:pt x="2546253" y="396486"/>
                  </a:lnTo>
                  <a:lnTo>
                    <a:pt x="2549736" y="396307"/>
                  </a:lnTo>
                  <a:lnTo>
                    <a:pt x="2553220" y="398522"/>
                  </a:lnTo>
                  <a:lnTo>
                    <a:pt x="2556703" y="398062"/>
                  </a:lnTo>
                  <a:lnTo>
                    <a:pt x="2560186" y="397602"/>
                  </a:lnTo>
                  <a:lnTo>
                    <a:pt x="2563669" y="398576"/>
                  </a:lnTo>
                  <a:lnTo>
                    <a:pt x="2567153" y="398118"/>
                  </a:lnTo>
                  <a:lnTo>
                    <a:pt x="2570636" y="397659"/>
                  </a:lnTo>
                  <a:lnTo>
                    <a:pt x="2574119" y="399261"/>
                  </a:lnTo>
                  <a:lnTo>
                    <a:pt x="2577602" y="398805"/>
                  </a:lnTo>
                  <a:lnTo>
                    <a:pt x="2581085" y="398349"/>
                  </a:lnTo>
                  <a:lnTo>
                    <a:pt x="2584569" y="398525"/>
                  </a:lnTo>
                  <a:lnTo>
                    <a:pt x="2588052" y="398070"/>
                  </a:lnTo>
                  <a:lnTo>
                    <a:pt x="2591535" y="397616"/>
                  </a:lnTo>
                  <a:lnTo>
                    <a:pt x="2595018" y="397319"/>
                  </a:lnTo>
                  <a:lnTo>
                    <a:pt x="2598502" y="396865"/>
                  </a:lnTo>
                  <a:lnTo>
                    <a:pt x="2601985" y="396411"/>
                  </a:lnTo>
                  <a:lnTo>
                    <a:pt x="2605468" y="401467"/>
                  </a:lnTo>
                  <a:lnTo>
                    <a:pt x="2608951" y="401073"/>
                  </a:lnTo>
                  <a:lnTo>
                    <a:pt x="2612435" y="400680"/>
                  </a:lnTo>
                  <a:lnTo>
                    <a:pt x="2612435" y="400834"/>
                  </a:lnTo>
                  <a:lnTo>
                    <a:pt x="2612435" y="400988"/>
                  </a:lnTo>
                  <a:lnTo>
                    <a:pt x="2612435" y="401141"/>
                  </a:lnTo>
                  <a:lnTo>
                    <a:pt x="2612435" y="401295"/>
                  </a:lnTo>
                  <a:lnTo>
                    <a:pt x="2615918" y="400902"/>
                  </a:lnTo>
                  <a:lnTo>
                    <a:pt x="2619401" y="400510"/>
                  </a:lnTo>
                  <a:lnTo>
                    <a:pt x="2622884" y="400117"/>
                  </a:lnTo>
                  <a:lnTo>
                    <a:pt x="2626368" y="399725"/>
                  </a:lnTo>
                  <a:lnTo>
                    <a:pt x="2629851" y="399333"/>
                  </a:lnTo>
                  <a:lnTo>
                    <a:pt x="2633334" y="399078"/>
                  </a:lnTo>
                  <a:lnTo>
                    <a:pt x="2636817" y="398633"/>
                  </a:lnTo>
                  <a:lnTo>
                    <a:pt x="2640301" y="398187"/>
                  </a:lnTo>
                  <a:lnTo>
                    <a:pt x="2643784" y="398975"/>
                  </a:lnTo>
                  <a:lnTo>
                    <a:pt x="2647267" y="398531"/>
                  </a:lnTo>
                  <a:lnTo>
                    <a:pt x="2650750" y="398087"/>
                  </a:lnTo>
                  <a:lnTo>
                    <a:pt x="2654234" y="399331"/>
                  </a:lnTo>
                  <a:lnTo>
                    <a:pt x="2657717" y="398889"/>
                  </a:lnTo>
                  <a:lnTo>
                    <a:pt x="2661200" y="398447"/>
                  </a:lnTo>
                  <a:lnTo>
                    <a:pt x="2664683" y="398201"/>
                  </a:lnTo>
                  <a:lnTo>
                    <a:pt x="2668167" y="397814"/>
                  </a:lnTo>
                  <a:lnTo>
                    <a:pt x="2671650" y="397427"/>
                  </a:lnTo>
                  <a:lnTo>
                    <a:pt x="2675133" y="398668"/>
                  </a:lnTo>
                  <a:lnTo>
                    <a:pt x="2678616" y="398229"/>
                  </a:lnTo>
                  <a:lnTo>
                    <a:pt x="2682100" y="397943"/>
                  </a:lnTo>
                  <a:lnTo>
                    <a:pt x="2685583" y="397504"/>
                  </a:lnTo>
                  <a:lnTo>
                    <a:pt x="2689066" y="397065"/>
                  </a:lnTo>
                  <a:lnTo>
                    <a:pt x="2692549" y="400407"/>
                  </a:lnTo>
                  <a:lnTo>
                    <a:pt x="2696033" y="399973"/>
                  </a:lnTo>
                  <a:lnTo>
                    <a:pt x="2699516" y="399538"/>
                  </a:lnTo>
                  <a:lnTo>
                    <a:pt x="2702999" y="399876"/>
                  </a:lnTo>
                  <a:lnTo>
                    <a:pt x="2706482" y="399495"/>
                  </a:lnTo>
                  <a:lnTo>
                    <a:pt x="2709966" y="399115"/>
                  </a:lnTo>
                  <a:lnTo>
                    <a:pt x="2713449" y="401678"/>
                  </a:lnTo>
                  <a:lnTo>
                    <a:pt x="2716932" y="401248"/>
                  </a:lnTo>
                  <a:lnTo>
                    <a:pt x="2720415" y="400818"/>
                  </a:lnTo>
                  <a:lnTo>
                    <a:pt x="2723899" y="402195"/>
                  </a:lnTo>
                  <a:lnTo>
                    <a:pt x="2727382" y="401819"/>
                  </a:lnTo>
                  <a:lnTo>
                    <a:pt x="2730865" y="401443"/>
                  </a:lnTo>
                  <a:lnTo>
                    <a:pt x="2734348" y="402484"/>
                  </a:lnTo>
                  <a:lnTo>
                    <a:pt x="2737832" y="402058"/>
                  </a:lnTo>
                  <a:lnTo>
                    <a:pt x="2741315" y="402797"/>
                  </a:lnTo>
                  <a:lnTo>
                    <a:pt x="2744798" y="402373"/>
                  </a:lnTo>
                  <a:lnTo>
                    <a:pt x="2748281" y="401949"/>
                  </a:lnTo>
                  <a:lnTo>
                    <a:pt x="2751765" y="402686"/>
                  </a:lnTo>
                  <a:lnTo>
                    <a:pt x="2755248" y="402263"/>
                  </a:lnTo>
                  <a:lnTo>
                    <a:pt x="2758731" y="401840"/>
                  </a:lnTo>
                  <a:lnTo>
                    <a:pt x="2762214" y="401562"/>
                  </a:lnTo>
                  <a:lnTo>
                    <a:pt x="2765698" y="401140"/>
                  </a:lnTo>
                  <a:lnTo>
                    <a:pt x="2769181" y="400718"/>
                  </a:lnTo>
                  <a:lnTo>
                    <a:pt x="2772664" y="402033"/>
                  </a:lnTo>
                  <a:lnTo>
                    <a:pt x="2776147" y="401613"/>
                  </a:lnTo>
                  <a:lnTo>
                    <a:pt x="2779631" y="401192"/>
                  </a:lnTo>
                  <a:lnTo>
                    <a:pt x="2783114" y="402785"/>
                  </a:lnTo>
                  <a:lnTo>
                    <a:pt x="2786597" y="402367"/>
                  </a:lnTo>
                  <a:lnTo>
                    <a:pt x="2790080" y="401949"/>
                  </a:lnTo>
                  <a:lnTo>
                    <a:pt x="2793564" y="402247"/>
                  </a:lnTo>
                  <a:lnTo>
                    <a:pt x="2797047" y="401830"/>
                  </a:lnTo>
                  <a:lnTo>
                    <a:pt x="2800530" y="405380"/>
                  </a:lnTo>
                  <a:lnTo>
                    <a:pt x="2804013" y="404967"/>
                  </a:lnTo>
                  <a:lnTo>
                    <a:pt x="2807497" y="404554"/>
                  </a:lnTo>
                  <a:lnTo>
                    <a:pt x="2810980" y="404141"/>
                  </a:lnTo>
                  <a:lnTo>
                    <a:pt x="2814463" y="403728"/>
                  </a:lnTo>
                  <a:lnTo>
                    <a:pt x="2817946" y="403316"/>
                  </a:lnTo>
                  <a:lnTo>
                    <a:pt x="2821430" y="404448"/>
                  </a:lnTo>
                  <a:lnTo>
                    <a:pt x="2824913" y="404037"/>
                  </a:lnTo>
                  <a:lnTo>
                    <a:pt x="2828396" y="403627"/>
                  </a:lnTo>
                  <a:lnTo>
                    <a:pt x="2831879" y="404613"/>
                  </a:lnTo>
                  <a:lnTo>
                    <a:pt x="2835363" y="404204"/>
                  </a:lnTo>
                  <a:lnTo>
                    <a:pt x="2838846" y="403795"/>
                  </a:lnTo>
                  <a:lnTo>
                    <a:pt x="2842329" y="403804"/>
                  </a:lnTo>
                  <a:lnTo>
                    <a:pt x="2845812" y="403396"/>
                  </a:lnTo>
                  <a:lnTo>
                    <a:pt x="2849296" y="402988"/>
                  </a:lnTo>
                  <a:lnTo>
                    <a:pt x="2852779" y="403694"/>
                  </a:lnTo>
                  <a:lnTo>
                    <a:pt x="2856262" y="403287"/>
                  </a:lnTo>
                  <a:lnTo>
                    <a:pt x="2859745" y="402880"/>
                  </a:lnTo>
                  <a:lnTo>
                    <a:pt x="2863229" y="402473"/>
                  </a:lnTo>
                  <a:lnTo>
                    <a:pt x="2866712" y="402066"/>
                  </a:lnTo>
                  <a:lnTo>
                    <a:pt x="2870195" y="402078"/>
                  </a:lnTo>
                  <a:lnTo>
                    <a:pt x="2873678" y="401672"/>
                  </a:lnTo>
                  <a:lnTo>
                    <a:pt x="2877161" y="401266"/>
                  </a:lnTo>
                  <a:lnTo>
                    <a:pt x="2880645" y="403218"/>
                  </a:lnTo>
                  <a:lnTo>
                    <a:pt x="2884128" y="402815"/>
                  </a:lnTo>
                  <a:lnTo>
                    <a:pt x="2887611" y="402411"/>
                  </a:lnTo>
                  <a:lnTo>
                    <a:pt x="2891094" y="402836"/>
                  </a:lnTo>
                  <a:lnTo>
                    <a:pt x="2894578" y="402433"/>
                  </a:lnTo>
                  <a:lnTo>
                    <a:pt x="2898061" y="402031"/>
                  </a:lnTo>
                  <a:lnTo>
                    <a:pt x="2901544" y="402867"/>
                  </a:lnTo>
                  <a:lnTo>
                    <a:pt x="2905027" y="402466"/>
                  </a:lnTo>
                  <a:lnTo>
                    <a:pt x="2908511" y="402065"/>
                  </a:lnTo>
                  <a:lnTo>
                    <a:pt x="2911994" y="402624"/>
                  </a:lnTo>
                  <a:lnTo>
                    <a:pt x="2915477" y="402225"/>
                  </a:lnTo>
                  <a:lnTo>
                    <a:pt x="2918960" y="401825"/>
                  </a:lnTo>
                  <a:lnTo>
                    <a:pt x="2922444" y="403608"/>
                  </a:lnTo>
                  <a:lnTo>
                    <a:pt x="2925927" y="403210"/>
                  </a:lnTo>
                  <a:lnTo>
                    <a:pt x="2929410" y="403627"/>
                  </a:lnTo>
                  <a:lnTo>
                    <a:pt x="2932893" y="403230"/>
                  </a:lnTo>
                  <a:lnTo>
                    <a:pt x="2936377" y="402834"/>
                  </a:lnTo>
                  <a:lnTo>
                    <a:pt x="2939860" y="403654"/>
                  </a:lnTo>
                  <a:lnTo>
                    <a:pt x="2943343" y="403259"/>
                  </a:lnTo>
                  <a:lnTo>
                    <a:pt x="2946826" y="402865"/>
                  </a:lnTo>
                  <a:lnTo>
                    <a:pt x="2950310" y="403548"/>
                  </a:lnTo>
                  <a:lnTo>
                    <a:pt x="2953793" y="403154"/>
                  </a:lnTo>
                  <a:lnTo>
                    <a:pt x="2957276" y="402761"/>
                  </a:lnTo>
                  <a:lnTo>
                    <a:pt x="2960759" y="402367"/>
                  </a:lnTo>
                  <a:lnTo>
                    <a:pt x="2964243" y="401974"/>
                  </a:lnTo>
                  <a:lnTo>
                    <a:pt x="2967726" y="401580"/>
                  </a:lnTo>
                  <a:lnTo>
                    <a:pt x="2971209" y="403069"/>
                  </a:lnTo>
                  <a:lnTo>
                    <a:pt x="2974692" y="402678"/>
                  </a:lnTo>
                  <a:lnTo>
                    <a:pt x="2978176" y="402287"/>
                  </a:lnTo>
                  <a:lnTo>
                    <a:pt x="2981659" y="402740"/>
                  </a:lnTo>
                  <a:lnTo>
                    <a:pt x="2985142" y="402397"/>
                  </a:lnTo>
                  <a:lnTo>
                    <a:pt x="2988625" y="404311"/>
                  </a:lnTo>
                  <a:lnTo>
                    <a:pt x="2992109" y="403923"/>
                  </a:lnTo>
                  <a:lnTo>
                    <a:pt x="2995592" y="403535"/>
                  </a:lnTo>
                  <a:lnTo>
                    <a:pt x="2999075" y="405255"/>
                  </a:lnTo>
                  <a:lnTo>
                    <a:pt x="3002558" y="404869"/>
                  </a:lnTo>
                  <a:lnTo>
                    <a:pt x="3006042" y="404484"/>
                  </a:lnTo>
                  <a:lnTo>
                    <a:pt x="3009525" y="404492"/>
                  </a:lnTo>
                  <a:lnTo>
                    <a:pt x="3013008" y="404107"/>
                  </a:lnTo>
                  <a:lnTo>
                    <a:pt x="3016491" y="403722"/>
                  </a:lnTo>
                  <a:lnTo>
                    <a:pt x="3019975" y="404017"/>
                  </a:lnTo>
                  <a:lnTo>
                    <a:pt x="3023458" y="403679"/>
                  </a:lnTo>
                  <a:lnTo>
                    <a:pt x="3026941" y="403341"/>
                  </a:lnTo>
                  <a:lnTo>
                    <a:pt x="3030424" y="405836"/>
                  </a:lnTo>
                  <a:lnTo>
                    <a:pt x="3033908" y="405455"/>
                  </a:lnTo>
                  <a:lnTo>
                    <a:pt x="3037391" y="405074"/>
                  </a:lnTo>
                  <a:lnTo>
                    <a:pt x="3040874" y="405210"/>
                  </a:lnTo>
                  <a:lnTo>
                    <a:pt x="3044357" y="404830"/>
                  </a:lnTo>
                  <a:lnTo>
                    <a:pt x="3047841" y="404450"/>
                  </a:lnTo>
                  <a:lnTo>
                    <a:pt x="3047841" y="404579"/>
                  </a:lnTo>
                  <a:lnTo>
                    <a:pt x="3047841" y="404708"/>
                  </a:lnTo>
                  <a:lnTo>
                    <a:pt x="3047841" y="404837"/>
                  </a:lnTo>
                  <a:lnTo>
                    <a:pt x="3047841" y="404967"/>
                  </a:lnTo>
                  <a:lnTo>
                    <a:pt x="3047841" y="405096"/>
                  </a:lnTo>
                  <a:lnTo>
                    <a:pt x="3047841" y="405225"/>
                  </a:lnTo>
                  <a:lnTo>
                    <a:pt x="3047841" y="405353"/>
                  </a:lnTo>
                  <a:lnTo>
                    <a:pt x="3047841" y="405482"/>
                  </a:lnTo>
                  <a:lnTo>
                    <a:pt x="3047841" y="405611"/>
                  </a:lnTo>
                  <a:lnTo>
                    <a:pt x="3047841" y="405739"/>
                  </a:lnTo>
                  <a:lnTo>
                    <a:pt x="3047841" y="405868"/>
                  </a:lnTo>
                  <a:lnTo>
                    <a:pt x="3047841" y="405996"/>
                  </a:lnTo>
                  <a:lnTo>
                    <a:pt x="3047841" y="406125"/>
                  </a:lnTo>
                  <a:lnTo>
                    <a:pt x="3047841" y="406253"/>
                  </a:lnTo>
                  <a:lnTo>
                    <a:pt x="3047841" y="406381"/>
                  </a:lnTo>
                  <a:lnTo>
                    <a:pt x="3047841" y="406509"/>
                  </a:lnTo>
                  <a:lnTo>
                    <a:pt x="3047841" y="406637"/>
                  </a:lnTo>
                  <a:lnTo>
                    <a:pt x="3047841" y="406765"/>
                  </a:lnTo>
                  <a:lnTo>
                    <a:pt x="3047841" y="406893"/>
                  </a:lnTo>
                  <a:lnTo>
                    <a:pt x="3047841" y="407020"/>
                  </a:lnTo>
                  <a:lnTo>
                    <a:pt x="3047841" y="407148"/>
                  </a:lnTo>
                  <a:lnTo>
                    <a:pt x="3047841" y="407276"/>
                  </a:lnTo>
                  <a:lnTo>
                    <a:pt x="3047841" y="407403"/>
                  </a:lnTo>
                  <a:lnTo>
                    <a:pt x="3047841" y="407530"/>
                  </a:lnTo>
                  <a:lnTo>
                    <a:pt x="3047841" y="407658"/>
                  </a:lnTo>
                  <a:lnTo>
                    <a:pt x="3047841" y="407785"/>
                  </a:lnTo>
                  <a:lnTo>
                    <a:pt x="3047841" y="407912"/>
                  </a:lnTo>
                  <a:lnTo>
                    <a:pt x="3047841" y="408039"/>
                  </a:lnTo>
                  <a:lnTo>
                    <a:pt x="3047841" y="408166"/>
                  </a:lnTo>
                  <a:lnTo>
                    <a:pt x="3047841" y="408293"/>
                  </a:lnTo>
                  <a:lnTo>
                    <a:pt x="3047841" y="408419"/>
                  </a:lnTo>
                  <a:lnTo>
                    <a:pt x="3047841" y="408546"/>
                  </a:lnTo>
                  <a:lnTo>
                    <a:pt x="3047841" y="408673"/>
                  </a:lnTo>
                  <a:lnTo>
                    <a:pt x="3047841" y="408799"/>
                  </a:lnTo>
                  <a:lnTo>
                    <a:pt x="3047841" y="408925"/>
                  </a:lnTo>
                  <a:lnTo>
                    <a:pt x="3047841" y="409052"/>
                  </a:lnTo>
                  <a:lnTo>
                    <a:pt x="3047841" y="409178"/>
                  </a:lnTo>
                  <a:lnTo>
                    <a:pt x="3047841" y="409304"/>
                  </a:lnTo>
                  <a:lnTo>
                    <a:pt x="3047841" y="409430"/>
                  </a:lnTo>
                  <a:lnTo>
                    <a:pt x="3047841" y="409556"/>
                  </a:lnTo>
                  <a:lnTo>
                    <a:pt x="3047841" y="409682"/>
                  </a:lnTo>
                  <a:lnTo>
                    <a:pt x="3051324" y="409306"/>
                  </a:lnTo>
                  <a:lnTo>
                    <a:pt x="3054807" y="408931"/>
                  </a:lnTo>
                  <a:lnTo>
                    <a:pt x="3058290" y="409066"/>
                  </a:lnTo>
                  <a:lnTo>
                    <a:pt x="3061774" y="408736"/>
                  </a:lnTo>
                  <a:lnTo>
                    <a:pt x="3065257" y="408406"/>
                  </a:lnTo>
                  <a:lnTo>
                    <a:pt x="3068740" y="409693"/>
                  </a:lnTo>
                  <a:lnTo>
                    <a:pt x="3072223" y="409320"/>
                  </a:lnTo>
                  <a:lnTo>
                    <a:pt x="3075707" y="408947"/>
                  </a:lnTo>
                  <a:lnTo>
                    <a:pt x="3079190" y="408574"/>
                  </a:lnTo>
                  <a:lnTo>
                    <a:pt x="3082673" y="408202"/>
                  </a:lnTo>
                  <a:lnTo>
                    <a:pt x="3086156" y="407829"/>
                  </a:lnTo>
                  <a:lnTo>
                    <a:pt x="3089640" y="408083"/>
                  </a:lnTo>
                  <a:lnTo>
                    <a:pt x="3093123" y="407712"/>
                  </a:lnTo>
                  <a:lnTo>
                    <a:pt x="3096606" y="407340"/>
                  </a:lnTo>
                  <a:lnTo>
                    <a:pt x="3100089" y="407344"/>
                  </a:lnTo>
                  <a:lnTo>
                    <a:pt x="3103573" y="406973"/>
                  </a:lnTo>
                  <a:lnTo>
                    <a:pt x="3107056" y="406602"/>
                  </a:lnTo>
                  <a:lnTo>
                    <a:pt x="3110539" y="407108"/>
                  </a:lnTo>
                  <a:lnTo>
                    <a:pt x="3114022" y="406738"/>
                  </a:lnTo>
                  <a:lnTo>
                    <a:pt x="3117506" y="412162"/>
                  </a:lnTo>
                  <a:lnTo>
                    <a:pt x="3120989" y="411797"/>
                  </a:lnTo>
                  <a:lnTo>
                    <a:pt x="3124472" y="411432"/>
                  </a:lnTo>
                  <a:lnTo>
                    <a:pt x="3127955" y="414204"/>
                  </a:lnTo>
                  <a:lnTo>
                    <a:pt x="3131439" y="413842"/>
                  </a:lnTo>
                  <a:lnTo>
                    <a:pt x="3134922" y="413480"/>
                  </a:lnTo>
                  <a:lnTo>
                    <a:pt x="3138405" y="413597"/>
                  </a:lnTo>
                  <a:lnTo>
                    <a:pt x="3141888" y="413236"/>
                  </a:lnTo>
                  <a:lnTo>
                    <a:pt x="3145372" y="412875"/>
                  </a:lnTo>
                  <a:lnTo>
                    <a:pt x="3148855" y="413614"/>
                  </a:lnTo>
                  <a:lnTo>
                    <a:pt x="3152338" y="413296"/>
                  </a:lnTo>
                  <a:lnTo>
                    <a:pt x="3155821" y="412978"/>
                  </a:lnTo>
                  <a:lnTo>
                    <a:pt x="3159304" y="414088"/>
                  </a:lnTo>
                  <a:lnTo>
                    <a:pt x="3162788" y="413771"/>
                  </a:lnTo>
                  <a:lnTo>
                    <a:pt x="3166271" y="413455"/>
                  </a:lnTo>
                  <a:lnTo>
                    <a:pt x="3169754" y="414402"/>
                  </a:lnTo>
                  <a:lnTo>
                    <a:pt x="3173237" y="414045"/>
                  </a:lnTo>
                  <a:lnTo>
                    <a:pt x="3176721" y="414395"/>
                  </a:lnTo>
                  <a:lnTo>
                    <a:pt x="3180204" y="414039"/>
                  </a:lnTo>
                  <a:lnTo>
                    <a:pt x="3183687" y="413683"/>
                  </a:lnTo>
                  <a:lnTo>
                    <a:pt x="3187170" y="415437"/>
                  </a:lnTo>
                  <a:lnTo>
                    <a:pt x="3190654" y="415083"/>
                  </a:lnTo>
                  <a:lnTo>
                    <a:pt x="3194137" y="414729"/>
                  </a:lnTo>
                  <a:lnTo>
                    <a:pt x="3197620" y="416351"/>
                  </a:lnTo>
                  <a:lnTo>
                    <a:pt x="3201103" y="415999"/>
                  </a:lnTo>
                  <a:lnTo>
                    <a:pt x="3204587" y="415647"/>
                  </a:lnTo>
                  <a:lnTo>
                    <a:pt x="3208070" y="415642"/>
                  </a:lnTo>
                  <a:lnTo>
                    <a:pt x="3211553" y="415291"/>
                  </a:lnTo>
                  <a:lnTo>
                    <a:pt x="3215036" y="414939"/>
                  </a:lnTo>
                  <a:lnTo>
                    <a:pt x="3218520" y="422529"/>
                  </a:lnTo>
                  <a:lnTo>
                    <a:pt x="3222003" y="422184"/>
                  </a:lnTo>
                  <a:lnTo>
                    <a:pt x="3225486" y="421840"/>
                  </a:lnTo>
                  <a:lnTo>
                    <a:pt x="3228969" y="421495"/>
                  </a:lnTo>
                  <a:lnTo>
                    <a:pt x="3232453" y="421151"/>
                  </a:lnTo>
                  <a:lnTo>
                    <a:pt x="3235936" y="420918"/>
                  </a:lnTo>
                  <a:lnTo>
                    <a:pt x="3239419" y="420574"/>
                  </a:lnTo>
                  <a:lnTo>
                    <a:pt x="3242902" y="420230"/>
                  </a:lnTo>
                  <a:lnTo>
                    <a:pt x="3246386" y="423314"/>
                  </a:lnTo>
                  <a:lnTo>
                    <a:pt x="3249869" y="422973"/>
                  </a:lnTo>
                  <a:lnTo>
                    <a:pt x="3253352" y="422632"/>
                  </a:lnTo>
                  <a:lnTo>
                    <a:pt x="3256835" y="424040"/>
                  </a:lnTo>
                  <a:lnTo>
                    <a:pt x="3260319" y="423700"/>
                  </a:lnTo>
                  <a:lnTo>
                    <a:pt x="3263802" y="423361"/>
                  </a:lnTo>
                  <a:lnTo>
                    <a:pt x="3267285" y="423892"/>
                  </a:lnTo>
                  <a:lnTo>
                    <a:pt x="3270768" y="423554"/>
                  </a:lnTo>
                  <a:lnTo>
                    <a:pt x="3274252" y="423215"/>
                  </a:lnTo>
                  <a:lnTo>
                    <a:pt x="3277735" y="423637"/>
                  </a:lnTo>
                  <a:lnTo>
                    <a:pt x="3281218" y="423299"/>
                  </a:lnTo>
                  <a:lnTo>
                    <a:pt x="3284701" y="422962"/>
                  </a:lnTo>
                  <a:lnTo>
                    <a:pt x="3288185" y="422625"/>
                  </a:lnTo>
                  <a:lnTo>
                    <a:pt x="3291668" y="422287"/>
                  </a:lnTo>
                  <a:lnTo>
                    <a:pt x="3295151" y="421950"/>
                  </a:lnTo>
                  <a:lnTo>
                    <a:pt x="3298634" y="422482"/>
                  </a:lnTo>
                  <a:lnTo>
                    <a:pt x="3302118" y="422145"/>
                  </a:lnTo>
                  <a:lnTo>
                    <a:pt x="3305601" y="421809"/>
                  </a:lnTo>
                  <a:lnTo>
                    <a:pt x="3309084" y="421473"/>
                  </a:lnTo>
                  <a:lnTo>
                    <a:pt x="3312567" y="421137"/>
                  </a:lnTo>
                  <a:lnTo>
                    <a:pt x="3316051" y="422328"/>
                  </a:lnTo>
                  <a:lnTo>
                    <a:pt x="3319534" y="422031"/>
                  </a:lnTo>
                  <a:lnTo>
                    <a:pt x="3323017" y="421735"/>
                  </a:lnTo>
                  <a:lnTo>
                    <a:pt x="3326500" y="421421"/>
                  </a:lnTo>
                  <a:lnTo>
                    <a:pt x="3329984" y="421087"/>
                  </a:lnTo>
                  <a:lnTo>
                    <a:pt x="3333467" y="420752"/>
                  </a:lnTo>
                  <a:lnTo>
                    <a:pt x="3336950" y="420851"/>
                  </a:lnTo>
                  <a:lnTo>
                    <a:pt x="3340433" y="420517"/>
                  </a:lnTo>
                  <a:lnTo>
                    <a:pt x="3343917" y="420183"/>
                  </a:lnTo>
                  <a:lnTo>
                    <a:pt x="3347400" y="420420"/>
                  </a:lnTo>
                  <a:lnTo>
                    <a:pt x="3350883" y="420125"/>
                  </a:lnTo>
                  <a:lnTo>
                    <a:pt x="3354366" y="419830"/>
                  </a:lnTo>
                  <a:lnTo>
                    <a:pt x="3357850" y="420793"/>
                  </a:lnTo>
                  <a:lnTo>
                    <a:pt x="3361333" y="420461"/>
                  </a:lnTo>
                  <a:lnTo>
                    <a:pt x="3364816" y="420130"/>
                  </a:lnTo>
                  <a:lnTo>
                    <a:pt x="3368299" y="419798"/>
                  </a:lnTo>
                  <a:lnTo>
                    <a:pt x="3371783" y="419466"/>
                  </a:lnTo>
                  <a:lnTo>
                    <a:pt x="3375266" y="419673"/>
                  </a:lnTo>
                  <a:lnTo>
                    <a:pt x="3378749" y="419342"/>
                  </a:lnTo>
                  <a:lnTo>
                    <a:pt x="3382232" y="419012"/>
                  </a:lnTo>
                  <a:lnTo>
                    <a:pt x="3385716" y="421780"/>
                  </a:lnTo>
                  <a:lnTo>
                    <a:pt x="3389199" y="421451"/>
                  </a:lnTo>
                  <a:lnTo>
                    <a:pt x="3392682" y="421123"/>
                  </a:lnTo>
                  <a:lnTo>
                    <a:pt x="3396165" y="423116"/>
                  </a:lnTo>
                  <a:lnTo>
                    <a:pt x="3399649" y="422790"/>
                  </a:lnTo>
                  <a:lnTo>
                    <a:pt x="3403132" y="422464"/>
                  </a:lnTo>
                  <a:lnTo>
                    <a:pt x="3406615" y="422348"/>
                  </a:lnTo>
                  <a:lnTo>
                    <a:pt x="3410098" y="422022"/>
                  </a:lnTo>
                  <a:lnTo>
                    <a:pt x="3413582" y="421697"/>
                  </a:lnTo>
                  <a:lnTo>
                    <a:pt x="3417065" y="427268"/>
                  </a:lnTo>
                  <a:lnTo>
                    <a:pt x="3420548" y="426947"/>
                  </a:lnTo>
                  <a:lnTo>
                    <a:pt x="3424031" y="426627"/>
                  </a:lnTo>
                  <a:lnTo>
                    <a:pt x="3427515" y="426306"/>
                  </a:lnTo>
                  <a:lnTo>
                    <a:pt x="3430998" y="425985"/>
                  </a:lnTo>
                  <a:lnTo>
                    <a:pt x="3434481" y="426175"/>
                  </a:lnTo>
                  <a:lnTo>
                    <a:pt x="3437964" y="425855"/>
                  </a:lnTo>
                  <a:lnTo>
                    <a:pt x="3441447" y="425535"/>
                  </a:lnTo>
                  <a:lnTo>
                    <a:pt x="3444931" y="426233"/>
                  </a:lnTo>
                  <a:lnTo>
                    <a:pt x="3448414" y="425914"/>
                  </a:lnTo>
                  <a:lnTo>
                    <a:pt x="3451897" y="425595"/>
                  </a:lnTo>
                  <a:lnTo>
                    <a:pt x="3455380" y="427501"/>
                  </a:lnTo>
                  <a:lnTo>
                    <a:pt x="3458864" y="427184"/>
                  </a:lnTo>
                  <a:lnTo>
                    <a:pt x="3462347" y="426867"/>
                  </a:lnTo>
                  <a:lnTo>
                    <a:pt x="3465830" y="427855"/>
                  </a:lnTo>
                  <a:lnTo>
                    <a:pt x="3469313" y="427539"/>
                  </a:lnTo>
                  <a:lnTo>
                    <a:pt x="3472797" y="427223"/>
                  </a:lnTo>
                  <a:lnTo>
                    <a:pt x="3476280" y="427108"/>
                  </a:lnTo>
                  <a:lnTo>
                    <a:pt x="3479763" y="426793"/>
                  </a:lnTo>
                  <a:lnTo>
                    <a:pt x="3483246" y="426477"/>
                  </a:lnTo>
                  <a:lnTo>
                    <a:pt x="3483246" y="426577"/>
                  </a:lnTo>
                  <a:lnTo>
                    <a:pt x="3483246" y="426678"/>
                  </a:lnTo>
                  <a:lnTo>
                    <a:pt x="3483246" y="426778"/>
                  </a:lnTo>
                  <a:lnTo>
                    <a:pt x="3483246" y="426878"/>
                  </a:lnTo>
                  <a:lnTo>
                    <a:pt x="3483246" y="426978"/>
                  </a:lnTo>
                  <a:lnTo>
                    <a:pt x="3483246" y="427078"/>
                  </a:lnTo>
                  <a:lnTo>
                    <a:pt x="3483246" y="427178"/>
                  </a:lnTo>
                  <a:lnTo>
                    <a:pt x="3483246" y="427277"/>
                  </a:lnTo>
                  <a:lnTo>
                    <a:pt x="3483246" y="427377"/>
                  </a:lnTo>
                  <a:lnTo>
                    <a:pt x="3483246" y="427477"/>
                  </a:lnTo>
                  <a:lnTo>
                    <a:pt x="3483246" y="427577"/>
                  </a:lnTo>
                  <a:lnTo>
                    <a:pt x="3483246" y="427676"/>
                  </a:lnTo>
                  <a:lnTo>
                    <a:pt x="3483246" y="427776"/>
                  </a:lnTo>
                  <a:lnTo>
                    <a:pt x="3483246" y="427875"/>
                  </a:lnTo>
                  <a:lnTo>
                    <a:pt x="3483246" y="427975"/>
                  </a:lnTo>
                  <a:lnTo>
                    <a:pt x="3483246" y="428074"/>
                  </a:lnTo>
                  <a:lnTo>
                    <a:pt x="3483246" y="428173"/>
                  </a:lnTo>
                  <a:lnTo>
                    <a:pt x="3483246" y="428273"/>
                  </a:lnTo>
                  <a:lnTo>
                    <a:pt x="3483246" y="428372"/>
                  </a:lnTo>
                  <a:lnTo>
                    <a:pt x="3483246" y="428471"/>
                  </a:lnTo>
                  <a:lnTo>
                    <a:pt x="3483246" y="428570"/>
                  </a:lnTo>
                  <a:lnTo>
                    <a:pt x="3483246" y="428669"/>
                  </a:lnTo>
                  <a:lnTo>
                    <a:pt x="3483246" y="428768"/>
                  </a:lnTo>
                  <a:lnTo>
                    <a:pt x="3483246" y="428867"/>
                  </a:lnTo>
                  <a:lnTo>
                    <a:pt x="3483246" y="428966"/>
                  </a:lnTo>
                  <a:lnTo>
                    <a:pt x="3483246" y="429065"/>
                  </a:lnTo>
                  <a:lnTo>
                    <a:pt x="3483246" y="429164"/>
                  </a:lnTo>
                  <a:lnTo>
                    <a:pt x="3483246" y="429262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645186"/>
              <a:ext cx="3483246" cy="906880"/>
            </a:xfrm>
            <a:custGeom>
              <a:avLst/>
              <a:gdLst/>
              <a:ahLst/>
              <a:cxnLst/>
              <a:rect l="0" t="0" r="0" b="0"/>
              <a:pathLst>
                <a:path w="3483246" h="906880">
                  <a:moveTo>
                    <a:pt x="0" y="906880"/>
                  </a:moveTo>
                  <a:lnTo>
                    <a:pt x="3483" y="385578"/>
                  </a:lnTo>
                  <a:lnTo>
                    <a:pt x="6966" y="0"/>
                  </a:lnTo>
                  <a:lnTo>
                    <a:pt x="10449" y="662572"/>
                  </a:lnTo>
                  <a:lnTo>
                    <a:pt x="13932" y="588577"/>
                  </a:lnTo>
                  <a:lnTo>
                    <a:pt x="17416" y="517888"/>
                  </a:lnTo>
                  <a:lnTo>
                    <a:pt x="20899" y="476971"/>
                  </a:lnTo>
                  <a:lnTo>
                    <a:pt x="24382" y="415428"/>
                  </a:lnTo>
                  <a:lnTo>
                    <a:pt x="27865" y="356318"/>
                  </a:lnTo>
                  <a:lnTo>
                    <a:pt x="31349" y="385578"/>
                  </a:lnTo>
                  <a:lnTo>
                    <a:pt x="34832" y="337130"/>
                  </a:lnTo>
                  <a:lnTo>
                    <a:pt x="38315" y="290241"/>
                  </a:lnTo>
                  <a:lnTo>
                    <a:pt x="41798" y="299498"/>
                  </a:lnTo>
                  <a:lnTo>
                    <a:pt x="45282" y="258307"/>
                  </a:lnTo>
                  <a:lnTo>
                    <a:pt x="48765" y="218280"/>
                  </a:lnTo>
                  <a:lnTo>
                    <a:pt x="52248" y="399947"/>
                  </a:lnTo>
                  <a:lnTo>
                    <a:pt x="55731" y="371347"/>
                  </a:lnTo>
                  <a:lnTo>
                    <a:pt x="59215" y="343292"/>
                  </a:lnTo>
                  <a:lnTo>
                    <a:pt x="62698" y="409094"/>
                  </a:lnTo>
                  <a:lnTo>
                    <a:pt x="66181" y="385578"/>
                  </a:lnTo>
                  <a:lnTo>
                    <a:pt x="69664" y="426433"/>
                  </a:lnTo>
                  <a:lnTo>
                    <a:pt x="73148" y="405865"/>
                  </a:lnTo>
                  <a:lnTo>
                    <a:pt x="76631" y="385578"/>
                  </a:lnTo>
                  <a:lnTo>
                    <a:pt x="80114" y="452739"/>
                  </a:lnTo>
                  <a:lnTo>
                    <a:pt x="83597" y="435665"/>
                  </a:lnTo>
                  <a:lnTo>
                    <a:pt x="87081" y="418782"/>
                  </a:lnTo>
                  <a:lnTo>
                    <a:pt x="90564" y="409956"/>
                  </a:lnTo>
                  <a:lnTo>
                    <a:pt x="94047" y="393660"/>
                  </a:lnTo>
                  <a:lnTo>
                    <a:pt x="97530" y="377540"/>
                  </a:lnTo>
                  <a:lnTo>
                    <a:pt x="101014" y="469030"/>
                  </a:lnTo>
                  <a:lnTo>
                    <a:pt x="104497" y="455886"/>
                  </a:lnTo>
                  <a:lnTo>
                    <a:pt x="107980" y="442856"/>
                  </a:lnTo>
                  <a:lnTo>
                    <a:pt x="111463" y="476971"/>
                  </a:lnTo>
                  <a:lnTo>
                    <a:pt x="114947" y="465239"/>
                  </a:lnTo>
                  <a:lnTo>
                    <a:pt x="118430" y="453598"/>
                  </a:lnTo>
                  <a:lnTo>
                    <a:pt x="121913" y="447026"/>
                  </a:lnTo>
                  <a:lnTo>
                    <a:pt x="125396" y="435665"/>
                  </a:lnTo>
                  <a:lnTo>
                    <a:pt x="128880" y="424389"/>
                  </a:lnTo>
                  <a:lnTo>
                    <a:pt x="132363" y="413196"/>
                  </a:lnTo>
                  <a:lnTo>
                    <a:pt x="135846" y="402088"/>
                  </a:lnTo>
                  <a:lnTo>
                    <a:pt x="139329" y="391061"/>
                  </a:lnTo>
                  <a:lnTo>
                    <a:pt x="142813" y="380116"/>
                  </a:lnTo>
                  <a:lnTo>
                    <a:pt x="146296" y="369251"/>
                  </a:lnTo>
                  <a:lnTo>
                    <a:pt x="149779" y="436715"/>
                  </a:lnTo>
                  <a:lnTo>
                    <a:pt x="153262" y="427287"/>
                  </a:lnTo>
                  <a:lnTo>
                    <a:pt x="156746" y="417917"/>
                  </a:lnTo>
                  <a:lnTo>
                    <a:pt x="160229" y="417257"/>
                  </a:lnTo>
                  <a:lnTo>
                    <a:pt x="163712" y="408137"/>
                  </a:lnTo>
                  <a:lnTo>
                    <a:pt x="167195" y="399072"/>
                  </a:lnTo>
                  <a:lnTo>
                    <a:pt x="170679" y="390062"/>
                  </a:lnTo>
                  <a:lnTo>
                    <a:pt x="174162" y="381107"/>
                  </a:lnTo>
                  <a:lnTo>
                    <a:pt x="177645" y="372206"/>
                  </a:lnTo>
                  <a:lnTo>
                    <a:pt x="181128" y="389806"/>
                  </a:lnTo>
                  <a:lnTo>
                    <a:pt x="184612" y="381362"/>
                  </a:lnTo>
                  <a:lnTo>
                    <a:pt x="188095" y="405323"/>
                  </a:lnTo>
                  <a:lnTo>
                    <a:pt x="191578" y="397394"/>
                  </a:lnTo>
                  <a:lnTo>
                    <a:pt x="195061" y="389506"/>
                  </a:lnTo>
                  <a:lnTo>
                    <a:pt x="198545" y="407909"/>
                  </a:lnTo>
                  <a:lnTo>
                    <a:pt x="202028" y="400428"/>
                  </a:lnTo>
                  <a:lnTo>
                    <a:pt x="205511" y="392985"/>
                  </a:lnTo>
                  <a:lnTo>
                    <a:pt x="208994" y="392863"/>
                  </a:lnTo>
                  <a:lnTo>
                    <a:pt x="212478" y="385578"/>
                  </a:lnTo>
                  <a:lnTo>
                    <a:pt x="215961" y="378329"/>
                  </a:lnTo>
                  <a:lnTo>
                    <a:pt x="219444" y="424633"/>
                  </a:lnTo>
                  <a:lnTo>
                    <a:pt x="222927" y="418052"/>
                  </a:lnTo>
                  <a:lnTo>
                    <a:pt x="226411" y="411501"/>
                  </a:lnTo>
                  <a:lnTo>
                    <a:pt x="229894" y="408071"/>
                  </a:lnTo>
                  <a:lnTo>
                    <a:pt x="233377" y="401610"/>
                  </a:lnTo>
                  <a:lnTo>
                    <a:pt x="236860" y="395176"/>
                  </a:lnTo>
                  <a:lnTo>
                    <a:pt x="240344" y="404164"/>
                  </a:lnTo>
                  <a:lnTo>
                    <a:pt x="243827" y="397943"/>
                  </a:lnTo>
                  <a:lnTo>
                    <a:pt x="247310" y="391748"/>
                  </a:lnTo>
                  <a:lnTo>
                    <a:pt x="250793" y="430580"/>
                  </a:lnTo>
                  <a:lnTo>
                    <a:pt x="254277" y="424880"/>
                  </a:lnTo>
                  <a:lnTo>
                    <a:pt x="257760" y="421809"/>
                  </a:lnTo>
                  <a:lnTo>
                    <a:pt x="261243" y="416177"/>
                  </a:lnTo>
                  <a:lnTo>
                    <a:pt x="264726" y="410567"/>
                  </a:lnTo>
                  <a:lnTo>
                    <a:pt x="268210" y="427895"/>
                  </a:lnTo>
                  <a:lnTo>
                    <a:pt x="271693" y="422539"/>
                  </a:lnTo>
                  <a:lnTo>
                    <a:pt x="275176" y="417203"/>
                  </a:lnTo>
                  <a:lnTo>
                    <a:pt x="278659" y="440149"/>
                  </a:lnTo>
                  <a:lnTo>
                    <a:pt x="282143" y="435105"/>
                  </a:lnTo>
                  <a:lnTo>
                    <a:pt x="285626" y="430078"/>
                  </a:lnTo>
                  <a:lnTo>
                    <a:pt x="289109" y="501785"/>
                  </a:lnTo>
                  <a:lnTo>
                    <a:pt x="292592" y="497478"/>
                  </a:lnTo>
                  <a:lnTo>
                    <a:pt x="296075" y="493183"/>
                  </a:lnTo>
                  <a:lnTo>
                    <a:pt x="299559" y="488900"/>
                  </a:lnTo>
                  <a:lnTo>
                    <a:pt x="303042" y="484629"/>
                  </a:lnTo>
                  <a:lnTo>
                    <a:pt x="306525" y="480369"/>
                  </a:lnTo>
                  <a:lnTo>
                    <a:pt x="310008" y="510542"/>
                  </a:lnTo>
                  <a:lnTo>
                    <a:pt x="313492" y="506600"/>
                  </a:lnTo>
                  <a:lnTo>
                    <a:pt x="316975" y="507015"/>
                  </a:lnTo>
                  <a:lnTo>
                    <a:pt x="320458" y="503130"/>
                  </a:lnTo>
                  <a:lnTo>
                    <a:pt x="323941" y="499255"/>
                  </a:lnTo>
                  <a:lnTo>
                    <a:pt x="327425" y="501183"/>
                  </a:lnTo>
                  <a:lnTo>
                    <a:pt x="330908" y="497375"/>
                  </a:lnTo>
                  <a:lnTo>
                    <a:pt x="334391" y="493576"/>
                  </a:lnTo>
                  <a:lnTo>
                    <a:pt x="337874" y="494128"/>
                  </a:lnTo>
                  <a:lnTo>
                    <a:pt x="341358" y="490382"/>
                  </a:lnTo>
                  <a:lnTo>
                    <a:pt x="344841" y="486645"/>
                  </a:lnTo>
                  <a:lnTo>
                    <a:pt x="348324" y="482917"/>
                  </a:lnTo>
                  <a:lnTo>
                    <a:pt x="351807" y="479198"/>
                  </a:lnTo>
                  <a:lnTo>
                    <a:pt x="355291" y="475488"/>
                  </a:lnTo>
                  <a:lnTo>
                    <a:pt x="358774" y="473280"/>
                  </a:lnTo>
                  <a:lnTo>
                    <a:pt x="362257" y="469599"/>
                  </a:lnTo>
                  <a:lnTo>
                    <a:pt x="365740" y="465927"/>
                  </a:lnTo>
                  <a:lnTo>
                    <a:pt x="369224" y="462263"/>
                  </a:lnTo>
                  <a:lnTo>
                    <a:pt x="372707" y="458609"/>
                  </a:lnTo>
                  <a:lnTo>
                    <a:pt x="376190" y="521959"/>
                  </a:lnTo>
                  <a:lnTo>
                    <a:pt x="379673" y="518792"/>
                  </a:lnTo>
                  <a:lnTo>
                    <a:pt x="383157" y="515631"/>
                  </a:lnTo>
                  <a:lnTo>
                    <a:pt x="386640" y="520319"/>
                  </a:lnTo>
                  <a:lnTo>
                    <a:pt x="390123" y="517226"/>
                  </a:lnTo>
                  <a:lnTo>
                    <a:pt x="393606" y="514139"/>
                  </a:lnTo>
                  <a:lnTo>
                    <a:pt x="397090" y="517672"/>
                  </a:lnTo>
                  <a:lnTo>
                    <a:pt x="400573" y="514642"/>
                  </a:lnTo>
                  <a:lnTo>
                    <a:pt x="404056" y="511618"/>
                  </a:lnTo>
                  <a:lnTo>
                    <a:pt x="407539" y="509703"/>
                  </a:lnTo>
                  <a:lnTo>
                    <a:pt x="411023" y="506699"/>
                  </a:lnTo>
                  <a:lnTo>
                    <a:pt x="414506" y="503700"/>
                  </a:lnTo>
                  <a:lnTo>
                    <a:pt x="417989" y="507325"/>
                  </a:lnTo>
                  <a:lnTo>
                    <a:pt x="421472" y="504380"/>
                  </a:lnTo>
                  <a:lnTo>
                    <a:pt x="424956" y="501441"/>
                  </a:lnTo>
                  <a:lnTo>
                    <a:pt x="428439" y="523427"/>
                  </a:lnTo>
                  <a:lnTo>
                    <a:pt x="431922" y="520655"/>
                  </a:lnTo>
                  <a:lnTo>
                    <a:pt x="435405" y="517888"/>
                  </a:lnTo>
                  <a:lnTo>
                    <a:pt x="438889" y="515126"/>
                  </a:lnTo>
                  <a:lnTo>
                    <a:pt x="442372" y="512369"/>
                  </a:lnTo>
                  <a:lnTo>
                    <a:pt x="445855" y="516534"/>
                  </a:lnTo>
                  <a:lnTo>
                    <a:pt x="449338" y="513828"/>
                  </a:lnTo>
                  <a:lnTo>
                    <a:pt x="452822" y="511128"/>
                  </a:lnTo>
                  <a:lnTo>
                    <a:pt x="456305" y="509418"/>
                  </a:lnTo>
                  <a:lnTo>
                    <a:pt x="459788" y="506732"/>
                  </a:lnTo>
                  <a:lnTo>
                    <a:pt x="463271" y="504051"/>
                  </a:lnTo>
                  <a:lnTo>
                    <a:pt x="466755" y="501375"/>
                  </a:lnTo>
                  <a:lnTo>
                    <a:pt x="470238" y="498703"/>
                  </a:lnTo>
                  <a:lnTo>
                    <a:pt x="473721" y="496037"/>
                  </a:lnTo>
                  <a:lnTo>
                    <a:pt x="477204" y="497406"/>
                  </a:lnTo>
                  <a:lnTo>
                    <a:pt x="480688" y="494771"/>
                  </a:lnTo>
                  <a:lnTo>
                    <a:pt x="484171" y="492140"/>
                  </a:lnTo>
                  <a:lnTo>
                    <a:pt x="487654" y="495515"/>
                  </a:lnTo>
                  <a:lnTo>
                    <a:pt x="491137" y="492926"/>
                  </a:lnTo>
                  <a:lnTo>
                    <a:pt x="494621" y="490341"/>
                  </a:lnTo>
                  <a:lnTo>
                    <a:pt x="498104" y="487761"/>
                  </a:lnTo>
                  <a:lnTo>
                    <a:pt x="501587" y="485185"/>
                  </a:lnTo>
                  <a:lnTo>
                    <a:pt x="505070" y="482613"/>
                  </a:lnTo>
                  <a:lnTo>
                    <a:pt x="508554" y="480046"/>
                  </a:lnTo>
                  <a:lnTo>
                    <a:pt x="512037" y="477483"/>
                  </a:lnTo>
                  <a:lnTo>
                    <a:pt x="515520" y="482996"/>
                  </a:lnTo>
                  <a:lnTo>
                    <a:pt x="519003" y="480482"/>
                  </a:lnTo>
                  <a:lnTo>
                    <a:pt x="522487" y="477973"/>
                  </a:lnTo>
                  <a:lnTo>
                    <a:pt x="525970" y="482392"/>
                  </a:lnTo>
                  <a:lnTo>
                    <a:pt x="529453" y="479925"/>
                  </a:lnTo>
                  <a:lnTo>
                    <a:pt x="532936" y="477463"/>
                  </a:lnTo>
                  <a:lnTo>
                    <a:pt x="536420" y="478919"/>
                  </a:lnTo>
                  <a:lnTo>
                    <a:pt x="539903" y="476484"/>
                  </a:lnTo>
                  <a:lnTo>
                    <a:pt x="543386" y="474052"/>
                  </a:lnTo>
                  <a:lnTo>
                    <a:pt x="546869" y="485902"/>
                  </a:lnTo>
                  <a:lnTo>
                    <a:pt x="550353" y="483547"/>
                  </a:lnTo>
                  <a:lnTo>
                    <a:pt x="553836" y="481195"/>
                  </a:lnTo>
                  <a:lnTo>
                    <a:pt x="557319" y="493285"/>
                  </a:lnTo>
                  <a:lnTo>
                    <a:pt x="560802" y="491009"/>
                  </a:lnTo>
                  <a:lnTo>
                    <a:pt x="564286" y="492227"/>
                  </a:lnTo>
                  <a:lnTo>
                    <a:pt x="567769" y="489974"/>
                  </a:lnTo>
                  <a:lnTo>
                    <a:pt x="571252" y="487724"/>
                  </a:lnTo>
                  <a:lnTo>
                    <a:pt x="574735" y="491534"/>
                  </a:lnTo>
                  <a:lnTo>
                    <a:pt x="578218" y="489318"/>
                  </a:lnTo>
                  <a:lnTo>
                    <a:pt x="581702" y="487106"/>
                  </a:lnTo>
                  <a:lnTo>
                    <a:pt x="585185" y="516857"/>
                  </a:lnTo>
                  <a:lnTo>
                    <a:pt x="588668" y="514797"/>
                  </a:lnTo>
                  <a:lnTo>
                    <a:pt x="592151" y="512739"/>
                  </a:lnTo>
                  <a:lnTo>
                    <a:pt x="595635" y="525113"/>
                  </a:lnTo>
                  <a:lnTo>
                    <a:pt x="599118" y="523126"/>
                  </a:lnTo>
                  <a:lnTo>
                    <a:pt x="602601" y="521142"/>
                  </a:lnTo>
                  <a:lnTo>
                    <a:pt x="606084" y="532102"/>
                  </a:lnTo>
                  <a:lnTo>
                    <a:pt x="609568" y="530181"/>
                  </a:lnTo>
                  <a:lnTo>
                    <a:pt x="613051" y="528262"/>
                  </a:lnTo>
                  <a:lnTo>
                    <a:pt x="616534" y="527012"/>
                  </a:lnTo>
                  <a:lnTo>
                    <a:pt x="620017" y="525101"/>
                  </a:lnTo>
                  <a:lnTo>
                    <a:pt x="623501" y="527831"/>
                  </a:lnTo>
                  <a:lnTo>
                    <a:pt x="626984" y="525945"/>
                  </a:lnTo>
                  <a:lnTo>
                    <a:pt x="630467" y="524062"/>
                  </a:lnTo>
                  <a:lnTo>
                    <a:pt x="633950" y="523502"/>
                  </a:lnTo>
                  <a:lnTo>
                    <a:pt x="637434" y="521629"/>
                  </a:lnTo>
                  <a:lnTo>
                    <a:pt x="640917" y="519757"/>
                  </a:lnTo>
                  <a:lnTo>
                    <a:pt x="644400" y="527009"/>
                  </a:lnTo>
                  <a:lnTo>
                    <a:pt x="647883" y="525180"/>
                  </a:lnTo>
                  <a:lnTo>
                    <a:pt x="651367" y="523354"/>
                  </a:lnTo>
                  <a:lnTo>
                    <a:pt x="654850" y="524724"/>
                  </a:lnTo>
                  <a:lnTo>
                    <a:pt x="658333" y="522916"/>
                  </a:lnTo>
                  <a:lnTo>
                    <a:pt x="661816" y="521109"/>
                  </a:lnTo>
                  <a:lnTo>
                    <a:pt x="665300" y="523115"/>
                  </a:lnTo>
                  <a:lnTo>
                    <a:pt x="668783" y="521329"/>
                  </a:lnTo>
                  <a:lnTo>
                    <a:pt x="672266" y="519544"/>
                  </a:lnTo>
                  <a:lnTo>
                    <a:pt x="675749" y="518397"/>
                  </a:lnTo>
                  <a:lnTo>
                    <a:pt x="679233" y="516618"/>
                  </a:lnTo>
                  <a:lnTo>
                    <a:pt x="682716" y="514842"/>
                  </a:lnTo>
                  <a:lnTo>
                    <a:pt x="686199" y="519386"/>
                  </a:lnTo>
                  <a:lnTo>
                    <a:pt x="689682" y="517639"/>
                  </a:lnTo>
                  <a:lnTo>
                    <a:pt x="693166" y="524473"/>
                  </a:lnTo>
                  <a:lnTo>
                    <a:pt x="696649" y="522763"/>
                  </a:lnTo>
                  <a:lnTo>
                    <a:pt x="700132" y="521055"/>
                  </a:lnTo>
                  <a:lnTo>
                    <a:pt x="703615" y="530537"/>
                  </a:lnTo>
                  <a:lnTo>
                    <a:pt x="707099" y="528877"/>
                  </a:lnTo>
                  <a:lnTo>
                    <a:pt x="710582" y="527217"/>
                  </a:lnTo>
                  <a:lnTo>
                    <a:pt x="714065" y="531819"/>
                  </a:lnTo>
                  <a:lnTo>
                    <a:pt x="717548" y="530187"/>
                  </a:lnTo>
                  <a:lnTo>
                    <a:pt x="721032" y="528557"/>
                  </a:lnTo>
                  <a:lnTo>
                    <a:pt x="724515" y="528058"/>
                  </a:lnTo>
                  <a:lnTo>
                    <a:pt x="727998" y="526435"/>
                  </a:lnTo>
                  <a:lnTo>
                    <a:pt x="731481" y="524815"/>
                  </a:lnTo>
                  <a:lnTo>
                    <a:pt x="734965" y="525459"/>
                  </a:lnTo>
                  <a:lnTo>
                    <a:pt x="738448" y="523850"/>
                  </a:lnTo>
                  <a:lnTo>
                    <a:pt x="741931" y="522242"/>
                  </a:lnTo>
                  <a:lnTo>
                    <a:pt x="745414" y="526240"/>
                  </a:lnTo>
                  <a:lnTo>
                    <a:pt x="748898" y="524657"/>
                  </a:lnTo>
                  <a:lnTo>
                    <a:pt x="752381" y="523075"/>
                  </a:lnTo>
                  <a:lnTo>
                    <a:pt x="755864" y="521494"/>
                  </a:lnTo>
                  <a:lnTo>
                    <a:pt x="759347" y="519916"/>
                  </a:lnTo>
                  <a:lnTo>
                    <a:pt x="762831" y="520575"/>
                  </a:lnTo>
                  <a:lnTo>
                    <a:pt x="766314" y="519007"/>
                  </a:lnTo>
                  <a:lnTo>
                    <a:pt x="769797" y="517441"/>
                  </a:lnTo>
                  <a:lnTo>
                    <a:pt x="773280" y="515877"/>
                  </a:lnTo>
                  <a:lnTo>
                    <a:pt x="776764" y="514314"/>
                  </a:lnTo>
                  <a:lnTo>
                    <a:pt x="780247" y="512753"/>
                  </a:lnTo>
                  <a:lnTo>
                    <a:pt x="783730" y="514011"/>
                  </a:lnTo>
                  <a:lnTo>
                    <a:pt x="787213" y="512462"/>
                  </a:lnTo>
                  <a:lnTo>
                    <a:pt x="790697" y="510915"/>
                  </a:lnTo>
                  <a:lnTo>
                    <a:pt x="794180" y="513288"/>
                  </a:lnTo>
                  <a:lnTo>
                    <a:pt x="797663" y="511757"/>
                  </a:lnTo>
                  <a:lnTo>
                    <a:pt x="801146" y="510228"/>
                  </a:lnTo>
                  <a:lnTo>
                    <a:pt x="804630" y="510373"/>
                  </a:lnTo>
                  <a:lnTo>
                    <a:pt x="808113" y="508853"/>
                  </a:lnTo>
                  <a:lnTo>
                    <a:pt x="811596" y="521873"/>
                  </a:lnTo>
                  <a:lnTo>
                    <a:pt x="815079" y="520403"/>
                  </a:lnTo>
                  <a:lnTo>
                    <a:pt x="818563" y="518936"/>
                  </a:lnTo>
                  <a:lnTo>
                    <a:pt x="822046" y="519035"/>
                  </a:lnTo>
                  <a:lnTo>
                    <a:pt x="825529" y="517576"/>
                  </a:lnTo>
                  <a:lnTo>
                    <a:pt x="829012" y="516117"/>
                  </a:lnTo>
                  <a:lnTo>
                    <a:pt x="832496" y="521875"/>
                  </a:lnTo>
                  <a:lnTo>
                    <a:pt x="835979" y="520443"/>
                  </a:lnTo>
                  <a:lnTo>
                    <a:pt x="839462" y="519012"/>
                  </a:lnTo>
                  <a:lnTo>
                    <a:pt x="842945" y="519108"/>
                  </a:lnTo>
                  <a:lnTo>
                    <a:pt x="846429" y="517685"/>
                  </a:lnTo>
                  <a:lnTo>
                    <a:pt x="849912" y="516263"/>
                  </a:lnTo>
                  <a:lnTo>
                    <a:pt x="853395" y="522370"/>
                  </a:lnTo>
                  <a:lnTo>
                    <a:pt x="856878" y="520974"/>
                  </a:lnTo>
                  <a:lnTo>
                    <a:pt x="860361" y="519580"/>
                  </a:lnTo>
                  <a:lnTo>
                    <a:pt x="863845" y="520655"/>
                  </a:lnTo>
                  <a:lnTo>
                    <a:pt x="867328" y="519271"/>
                  </a:lnTo>
                  <a:lnTo>
                    <a:pt x="870811" y="517888"/>
                  </a:lnTo>
                  <a:lnTo>
                    <a:pt x="870811" y="518381"/>
                  </a:lnTo>
                  <a:lnTo>
                    <a:pt x="870811" y="518873"/>
                  </a:lnTo>
                  <a:lnTo>
                    <a:pt x="870811" y="519364"/>
                  </a:lnTo>
                  <a:lnTo>
                    <a:pt x="870811" y="519853"/>
                  </a:lnTo>
                  <a:lnTo>
                    <a:pt x="870811" y="520341"/>
                  </a:lnTo>
                  <a:lnTo>
                    <a:pt x="870811" y="520828"/>
                  </a:lnTo>
                  <a:lnTo>
                    <a:pt x="870811" y="521313"/>
                  </a:lnTo>
                  <a:lnTo>
                    <a:pt x="870811" y="521798"/>
                  </a:lnTo>
                  <a:lnTo>
                    <a:pt x="870811" y="522281"/>
                  </a:lnTo>
                  <a:lnTo>
                    <a:pt x="874294" y="520913"/>
                  </a:lnTo>
                  <a:lnTo>
                    <a:pt x="877778" y="519546"/>
                  </a:lnTo>
                  <a:lnTo>
                    <a:pt x="881261" y="521561"/>
                  </a:lnTo>
                  <a:lnTo>
                    <a:pt x="884744" y="520207"/>
                  </a:lnTo>
                  <a:lnTo>
                    <a:pt x="888227" y="518854"/>
                  </a:lnTo>
                  <a:lnTo>
                    <a:pt x="891711" y="523214"/>
                  </a:lnTo>
                  <a:lnTo>
                    <a:pt x="895194" y="521881"/>
                  </a:lnTo>
                  <a:lnTo>
                    <a:pt x="898677" y="520549"/>
                  </a:lnTo>
                  <a:lnTo>
                    <a:pt x="902160" y="519218"/>
                  </a:lnTo>
                  <a:lnTo>
                    <a:pt x="905644" y="517888"/>
                  </a:lnTo>
                  <a:lnTo>
                    <a:pt x="909127" y="516560"/>
                  </a:lnTo>
                  <a:lnTo>
                    <a:pt x="912610" y="515233"/>
                  </a:lnTo>
                  <a:lnTo>
                    <a:pt x="916093" y="513906"/>
                  </a:lnTo>
                  <a:lnTo>
                    <a:pt x="919577" y="512581"/>
                  </a:lnTo>
                  <a:lnTo>
                    <a:pt x="923060" y="511257"/>
                  </a:lnTo>
                  <a:lnTo>
                    <a:pt x="926543" y="509935"/>
                  </a:lnTo>
                  <a:lnTo>
                    <a:pt x="930026" y="508613"/>
                  </a:lnTo>
                  <a:lnTo>
                    <a:pt x="933510" y="514919"/>
                  </a:lnTo>
                  <a:lnTo>
                    <a:pt x="936993" y="513621"/>
                  </a:lnTo>
                  <a:lnTo>
                    <a:pt x="940476" y="515126"/>
                  </a:lnTo>
                  <a:lnTo>
                    <a:pt x="943959" y="513839"/>
                  </a:lnTo>
                  <a:lnTo>
                    <a:pt x="947443" y="512553"/>
                  </a:lnTo>
                  <a:lnTo>
                    <a:pt x="950926" y="517707"/>
                  </a:lnTo>
                  <a:lnTo>
                    <a:pt x="954409" y="516442"/>
                  </a:lnTo>
                  <a:lnTo>
                    <a:pt x="957892" y="515177"/>
                  </a:lnTo>
                  <a:lnTo>
                    <a:pt x="961376" y="517530"/>
                  </a:lnTo>
                  <a:lnTo>
                    <a:pt x="964859" y="516278"/>
                  </a:lnTo>
                  <a:lnTo>
                    <a:pt x="968342" y="515026"/>
                  </a:lnTo>
                  <a:lnTo>
                    <a:pt x="971825" y="517357"/>
                  </a:lnTo>
                  <a:lnTo>
                    <a:pt x="975309" y="516117"/>
                  </a:lnTo>
                  <a:lnTo>
                    <a:pt x="978792" y="514879"/>
                  </a:lnTo>
                  <a:lnTo>
                    <a:pt x="982275" y="516306"/>
                  </a:lnTo>
                  <a:lnTo>
                    <a:pt x="985758" y="515077"/>
                  </a:lnTo>
                  <a:lnTo>
                    <a:pt x="989242" y="513849"/>
                  </a:lnTo>
                  <a:lnTo>
                    <a:pt x="992725" y="512622"/>
                  </a:lnTo>
                  <a:lnTo>
                    <a:pt x="996208" y="511395"/>
                  </a:lnTo>
                  <a:lnTo>
                    <a:pt x="999691" y="515029"/>
                  </a:lnTo>
                  <a:lnTo>
                    <a:pt x="1003175" y="513818"/>
                  </a:lnTo>
                  <a:lnTo>
                    <a:pt x="1006658" y="512608"/>
                  </a:lnTo>
                  <a:lnTo>
                    <a:pt x="1010141" y="528647"/>
                  </a:lnTo>
                  <a:lnTo>
                    <a:pt x="1013624" y="527485"/>
                  </a:lnTo>
                  <a:lnTo>
                    <a:pt x="1017108" y="526323"/>
                  </a:lnTo>
                  <a:lnTo>
                    <a:pt x="1020591" y="526376"/>
                  </a:lnTo>
                  <a:lnTo>
                    <a:pt x="1024074" y="525219"/>
                  </a:lnTo>
                  <a:lnTo>
                    <a:pt x="1027557" y="524064"/>
                  </a:lnTo>
                  <a:lnTo>
                    <a:pt x="1031041" y="530476"/>
                  </a:lnTo>
                  <a:lnTo>
                    <a:pt x="1034524" y="529342"/>
                  </a:lnTo>
                  <a:lnTo>
                    <a:pt x="1038007" y="528209"/>
                  </a:lnTo>
                  <a:lnTo>
                    <a:pt x="1041490" y="528253"/>
                  </a:lnTo>
                  <a:lnTo>
                    <a:pt x="1044974" y="527125"/>
                  </a:lnTo>
                  <a:lnTo>
                    <a:pt x="1048457" y="525998"/>
                  </a:lnTo>
                  <a:lnTo>
                    <a:pt x="1051940" y="526441"/>
                  </a:lnTo>
                  <a:lnTo>
                    <a:pt x="1055423" y="525319"/>
                  </a:lnTo>
                  <a:lnTo>
                    <a:pt x="1058907" y="524198"/>
                  </a:lnTo>
                  <a:lnTo>
                    <a:pt x="1062390" y="523078"/>
                  </a:lnTo>
                  <a:lnTo>
                    <a:pt x="1065873" y="521959"/>
                  </a:lnTo>
                  <a:lnTo>
                    <a:pt x="1069356" y="524371"/>
                  </a:lnTo>
                  <a:lnTo>
                    <a:pt x="1072840" y="523262"/>
                  </a:lnTo>
                  <a:lnTo>
                    <a:pt x="1076323" y="522154"/>
                  </a:lnTo>
                  <a:lnTo>
                    <a:pt x="1079806" y="526454"/>
                  </a:lnTo>
                  <a:lnTo>
                    <a:pt x="1083289" y="525361"/>
                  </a:lnTo>
                  <a:lnTo>
                    <a:pt x="1086773" y="524269"/>
                  </a:lnTo>
                  <a:lnTo>
                    <a:pt x="1090256" y="530331"/>
                  </a:lnTo>
                  <a:lnTo>
                    <a:pt x="1093739" y="529258"/>
                  </a:lnTo>
                  <a:lnTo>
                    <a:pt x="1097222" y="528186"/>
                  </a:lnTo>
                  <a:lnTo>
                    <a:pt x="1100706" y="532979"/>
                  </a:lnTo>
                  <a:lnTo>
                    <a:pt x="1104189" y="531923"/>
                  </a:lnTo>
                  <a:lnTo>
                    <a:pt x="1107672" y="530868"/>
                  </a:lnTo>
                  <a:lnTo>
                    <a:pt x="1111155" y="531262"/>
                  </a:lnTo>
                  <a:lnTo>
                    <a:pt x="1114639" y="530212"/>
                  </a:lnTo>
                  <a:lnTo>
                    <a:pt x="1118122" y="529162"/>
                  </a:lnTo>
                  <a:lnTo>
                    <a:pt x="1121605" y="528477"/>
                  </a:lnTo>
                  <a:lnTo>
                    <a:pt x="1125088" y="527430"/>
                  </a:lnTo>
                  <a:lnTo>
                    <a:pt x="1128572" y="527473"/>
                  </a:lnTo>
                  <a:lnTo>
                    <a:pt x="1132055" y="526430"/>
                  </a:lnTo>
                  <a:lnTo>
                    <a:pt x="1135538" y="525388"/>
                  </a:lnTo>
                  <a:lnTo>
                    <a:pt x="1139021" y="531860"/>
                  </a:lnTo>
                  <a:lnTo>
                    <a:pt x="1142505" y="530837"/>
                  </a:lnTo>
                  <a:lnTo>
                    <a:pt x="1145988" y="529815"/>
                  </a:lnTo>
                  <a:lnTo>
                    <a:pt x="1149471" y="529146"/>
                  </a:lnTo>
                  <a:lnTo>
                    <a:pt x="1152954" y="528126"/>
                  </a:lnTo>
                  <a:lnTo>
                    <a:pt x="1156437" y="527106"/>
                  </a:lnTo>
                  <a:lnTo>
                    <a:pt x="1159921" y="526442"/>
                  </a:lnTo>
                  <a:lnTo>
                    <a:pt x="1163404" y="525425"/>
                  </a:lnTo>
                  <a:lnTo>
                    <a:pt x="1166887" y="524408"/>
                  </a:lnTo>
                  <a:lnTo>
                    <a:pt x="1170370" y="523749"/>
                  </a:lnTo>
                  <a:lnTo>
                    <a:pt x="1173854" y="522734"/>
                  </a:lnTo>
                  <a:lnTo>
                    <a:pt x="1177337" y="521720"/>
                  </a:lnTo>
                  <a:lnTo>
                    <a:pt x="1180820" y="524262"/>
                  </a:lnTo>
                  <a:lnTo>
                    <a:pt x="1184303" y="523258"/>
                  </a:lnTo>
                  <a:lnTo>
                    <a:pt x="1187787" y="522608"/>
                  </a:lnTo>
                  <a:lnTo>
                    <a:pt x="1191270" y="521605"/>
                  </a:lnTo>
                  <a:lnTo>
                    <a:pt x="1194753" y="520604"/>
                  </a:lnTo>
                  <a:lnTo>
                    <a:pt x="1198236" y="525555"/>
                  </a:lnTo>
                  <a:lnTo>
                    <a:pt x="1201720" y="524568"/>
                  </a:lnTo>
                  <a:lnTo>
                    <a:pt x="1205203" y="523582"/>
                  </a:lnTo>
                  <a:lnTo>
                    <a:pt x="1208686" y="526377"/>
                  </a:lnTo>
                  <a:lnTo>
                    <a:pt x="1212169" y="525400"/>
                  </a:lnTo>
                  <a:lnTo>
                    <a:pt x="1215653" y="524425"/>
                  </a:lnTo>
                  <a:lnTo>
                    <a:pt x="1219136" y="523449"/>
                  </a:lnTo>
                  <a:lnTo>
                    <a:pt x="1222619" y="522475"/>
                  </a:lnTo>
                  <a:lnTo>
                    <a:pt x="1226102" y="521501"/>
                  </a:lnTo>
                  <a:lnTo>
                    <a:pt x="1229586" y="520527"/>
                  </a:lnTo>
                  <a:lnTo>
                    <a:pt x="1233069" y="519555"/>
                  </a:lnTo>
                  <a:lnTo>
                    <a:pt x="1236552" y="518582"/>
                  </a:lnTo>
                  <a:lnTo>
                    <a:pt x="1240035" y="520026"/>
                  </a:lnTo>
                  <a:lnTo>
                    <a:pt x="1243519" y="519060"/>
                  </a:lnTo>
                  <a:lnTo>
                    <a:pt x="1247002" y="519809"/>
                  </a:lnTo>
                  <a:lnTo>
                    <a:pt x="1250485" y="518848"/>
                  </a:lnTo>
                  <a:lnTo>
                    <a:pt x="1253968" y="517888"/>
                  </a:lnTo>
                  <a:lnTo>
                    <a:pt x="1257452" y="519319"/>
                  </a:lnTo>
                  <a:lnTo>
                    <a:pt x="1260935" y="518365"/>
                  </a:lnTo>
                  <a:lnTo>
                    <a:pt x="1264418" y="517412"/>
                  </a:lnTo>
                  <a:lnTo>
                    <a:pt x="1267901" y="517141"/>
                  </a:lnTo>
                  <a:lnTo>
                    <a:pt x="1271385" y="516190"/>
                  </a:lnTo>
                  <a:lnTo>
                    <a:pt x="1274868" y="515240"/>
                  </a:lnTo>
                  <a:lnTo>
                    <a:pt x="1278351" y="521024"/>
                  </a:lnTo>
                  <a:lnTo>
                    <a:pt x="1281834" y="520089"/>
                  </a:lnTo>
                  <a:lnTo>
                    <a:pt x="1285318" y="519155"/>
                  </a:lnTo>
                  <a:lnTo>
                    <a:pt x="1288801" y="520209"/>
                  </a:lnTo>
                  <a:lnTo>
                    <a:pt x="1292284" y="519280"/>
                  </a:lnTo>
                  <a:lnTo>
                    <a:pt x="1295767" y="518352"/>
                  </a:lnTo>
                  <a:lnTo>
                    <a:pt x="1299251" y="521689"/>
                  </a:lnTo>
                  <a:lnTo>
                    <a:pt x="1302734" y="520771"/>
                  </a:lnTo>
                  <a:lnTo>
                    <a:pt x="1306217" y="519853"/>
                  </a:lnTo>
                  <a:lnTo>
                    <a:pt x="1306217" y="520178"/>
                  </a:lnTo>
                  <a:lnTo>
                    <a:pt x="1306217" y="520503"/>
                  </a:lnTo>
                  <a:lnTo>
                    <a:pt x="1306217" y="520828"/>
                  </a:lnTo>
                  <a:lnTo>
                    <a:pt x="1306217" y="521152"/>
                  </a:lnTo>
                  <a:lnTo>
                    <a:pt x="1306217" y="521475"/>
                  </a:lnTo>
                  <a:lnTo>
                    <a:pt x="1306217" y="521798"/>
                  </a:lnTo>
                  <a:lnTo>
                    <a:pt x="1306217" y="522120"/>
                  </a:lnTo>
                  <a:lnTo>
                    <a:pt x="1306217" y="522442"/>
                  </a:lnTo>
                  <a:lnTo>
                    <a:pt x="1306217" y="522763"/>
                  </a:lnTo>
                  <a:lnTo>
                    <a:pt x="1306217" y="523084"/>
                  </a:lnTo>
                  <a:lnTo>
                    <a:pt x="1306217" y="523404"/>
                  </a:lnTo>
                  <a:lnTo>
                    <a:pt x="1306217" y="523723"/>
                  </a:lnTo>
                  <a:lnTo>
                    <a:pt x="1306217" y="524042"/>
                  </a:lnTo>
                  <a:lnTo>
                    <a:pt x="1309700" y="523134"/>
                  </a:lnTo>
                  <a:lnTo>
                    <a:pt x="1313184" y="522226"/>
                  </a:lnTo>
                  <a:lnTo>
                    <a:pt x="1316667" y="522916"/>
                  </a:lnTo>
                  <a:lnTo>
                    <a:pt x="1320150" y="522012"/>
                  </a:lnTo>
                  <a:lnTo>
                    <a:pt x="1323633" y="521109"/>
                  </a:lnTo>
                  <a:lnTo>
                    <a:pt x="1327117" y="529880"/>
                  </a:lnTo>
                  <a:lnTo>
                    <a:pt x="1330600" y="528998"/>
                  </a:lnTo>
                  <a:lnTo>
                    <a:pt x="1334083" y="528117"/>
                  </a:lnTo>
                  <a:lnTo>
                    <a:pt x="1337566" y="531174"/>
                  </a:lnTo>
                  <a:lnTo>
                    <a:pt x="1341050" y="530301"/>
                  </a:lnTo>
                  <a:lnTo>
                    <a:pt x="1344533" y="529429"/>
                  </a:lnTo>
                  <a:lnTo>
                    <a:pt x="1348016" y="533323"/>
                  </a:lnTo>
                  <a:lnTo>
                    <a:pt x="1351499" y="532461"/>
                  </a:lnTo>
                  <a:lnTo>
                    <a:pt x="1354983" y="531600"/>
                  </a:lnTo>
                  <a:lnTo>
                    <a:pt x="1358466" y="532213"/>
                  </a:lnTo>
                  <a:lnTo>
                    <a:pt x="1361949" y="531356"/>
                  </a:lnTo>
                  <a:lnTo>
                    <a:pt x="1365432" y="530499"/>
                  </a:lnTo>
                  <a:lnTo>
                    <a:pt x="1368916" y="534022"/>
                  </a:lnTo>
                  <a:lnTo>
                    <a:pt x="1372399" y="533175"/>
                  </a:lnTo>
                  <a:lnTo>
                    <a:pt x="1375882" y="532618"/>
                  </a:lnTo>
                  <a:lnTo>
                    <a:pt x="1379365" y="531772"/>
                  </a:lnTo>
                  <a:lnTo>
                    <a:pt x="1382849" y="530927"/>
                  </a:lnTo>
                  <a:lnTo>
                    <a:pt x="1386332" y="530664"/>
                  </a:lnTo>
                  <a:lnTo>
                    <a:pt x="1389815" y="529821"/>
                  </a:lnTo>
                  <a:lnTo>
                    <a:pt x="1393298" y="528978"/>
                  </a:lnTo>
                  <a:lnTo>
                    <a:pt x="1396782" y="529300"/>
                  </a:lnTo>
                  <a:lnTo>
                    <a:pt x="1400265" y="528461"/>
                  </a:lnTo>
                  <a:lnTo>
                    <a:pt x="1403748" y="527622"/>
                  </a:lnTo>
                  <a:lnTo>
                    <a:pt x="1407231" y="530251"/>
                  </a:lnTo>
                  <a:lnTo>
                    <a:pt x="1410715" y="529420"/>
                  </a:lnTo>
                  <a:lnTo>
                    <a:pt x="1414198" y="528589"/>
                  </a:lnTo>
                  <a:lnTo>
                    <a:pt x="1417681" y="527759"/>
                  </a:lnTo>
                  <a:lnTo>
                    <a:pt x="1421164" y="526929"/>
                  </a:lnTo>
                  <a:lnTo>
                    <a:pt x="1424648" y="526100"/>
                  </a:lnTo>
                  <a:lnTo>
                    <a:pt x="1428131" y="525560"/>
                  </a:lnTo>
                  <a:lnTo>
                    <a:pt x="1431614" y="524732"/>
                  </a:lnTo>
                  <a:lnTo>
                    <a:pt x="1435097" y="528778"/>
                  </a:lnTo>
                  <a:lnTo>
                    <a:pt x="1438580" y="527960"/>
                  </a:lnTo>
                  <a:lnTo>
                    <a:pt x="1442064" y="527142"/>
                  </a:lnTo>
                  <a:lnTo>
                    <a:pt x="1445547" y="528025"/>
                  </a:lnTo>
                  <a:lnTo>
                    <a:pt x="1449030" y="527212"/>
                  </a:lnTo>
                  <a:lnTo>
                    <a:pt x="1452513" y="526399"/>
                  </a:lnTo>
                  <a:lnTo>
                    <a:pt x="1455997" y="527562"/>
                  </a:lnTo>
                  <a:lnTo>
                    <a:pt x="1459480" y="526753"/>
                  </a:lnTo>
                  <a:lnTo>
                    <a:pt x="1462963" y="525945"/>
                  </a:lnTo>
                  <a:lnTo>
                    <a:pt x="1466446" y="527383"/>
                  </a:lnTo>
                  <a:lnTo>
                    <a:pt x="1469930" y="526580"/>
                  </a:lnTo>
                  <a:lnTo>
                    <a:pt x="1473413" y="525777"/>
                  </a:lnTo>
                  <a:lnTo>
                    <a:pt x="1476896" y="525256"/>
                  </a:lnTo>
                  <a:lnTo>
                    <a:pt x="1480379" y="524454"/>
                  </a:lnTo>
                  <a:lnTo>
                    <a:pt x="1483863" y="523653"/>
                  </a:lnTo>
                  <a:lnTo>
                    <a:pt x="1487346" y="523696"/>
                  </a:lnTo>
                  <a:lnTo>
                    <a:pt x="1490829" y="522898"/>
                  </a:lnTo>
                  <a:lnTo>
                    <a:pt x="1494312" y="527648"/>
                  </a:lnTo>
                  <a:lnTo>
                    <a:pt x="1497796" y="526861"/>
                  </a:lnTo>
                  <a:lnTo>
                    <a:pt x="1501279" y="526073"/>
                  </a:lnTo>
                  <a:lnTo>
                    <a:pt x="1504762" y="528557"/>
                  </a:lnTo>
                  <a:lnTo>
                    <a:pt x="1508245" y="527777"/>
                  </a:lnTo>
                  <a:lnTo>
                    <a:pt x="1511729" y="526997"/>
                  </a:lnTo>
                  <a:lnTo>
                    <a:pt x="1515212" y="527301"/>
                  </a:lnTo>
                  <a:lnTo>
                    <a:pt x="1518695" y="526524"/>
                  </a:lnTo>
                  <a:lnTo>
                    <a:pt x="1522178" y="525747"/>
                  </a:lnTo>
                  <a:lnTo>
                    <a:pt x="1525662" y="527934"/>
                  </a:lnTo>
                  <a:lnTo>
                    <a:pt x="1529145" y="527164"/>
                  </a:lnTo>
                  <a:lnTo>
                    <a:pt x="1532628" y="526393"/>
                  </a:lnTo>
                  <a:lnTo>
                    <a:pt x="1536111" y="538607"/>
                  </a:lnTo>
                  <a:lnTo>
                    <a:pt x="1539595" y="537860"/>
                  </a:lnTo>
                  <a:lnTo>
                    <a:pt x="1543078" y="537114"/>
                  </a:lnTo>
                  <a:lnTo>
                    <a:pt x="1546561" y="536620"/>
                  </a:lnTo>
                  <a:lnTo>
                    <a:pt x="1550044" y="535875"/>
                  </a:lnTo>
                  <a:lnTo>
                    <a:pt x="1553528" y="535130"/>
                  </a:lnTo>
                  <a:lnTo>
                    <a:pt x="1557011" y="534386"/>
                  </a:lnTo>
                  <a:lnTo>
                    <a:pt x="1560494" y="533642"/>
                  </a:lnTo>
                  <a:lnTo>
                    <a:pt x="1563977" y="535672"/>
                  </a:lnTo>
                  <a:lnTo>
                    <a:pt x="1567461" y="534933"/>
                  </a:lnTo>
                  <a:lnTo>
                    <a:pt x="1570944" y="534195"/>
                  </a:lnTo>
                  <a:lnTo>
                    <a:pt x="1574427" y="541580"/>
                  </a:lnTo>
                  <a:lnTo>
                    <a:pt x="1577910" y="540857"/>
                  </a:lnTo>
                  <a:lnTo>
                    <a:pt x="1581394" y="540134"/>
                  </a:lnTo>
                  <a:lnTo>
                    <a:pt x="1584877" y="545130"/>
                  </a:lnTo>
                  <a:lnTo>
                    <a:pt x="1588360" y="544418"/>
                  </a:lnTo>
                  <a:lnTo>
                    <a:pt x="1591843" y="543706"/>
                  </a:lnTo>
                  <a:lnTo>
                    <a:pt x="1595327" y="544169"/>
                  </a:lnTo>
                  <a:lnTo>
                    <a:pt x="1598810" y="543460"/>
                  </a:lnTo>
                  <a:lnTo>
                    <a:pt x="1602293" y="542751"/>
                  </a:lnTo>
                  <a:lnTo>
                    <a:pt x="1605776" y="543917"/>
                  </a:lnTo>
                  <a:lnTo>
                    <a:pt x="1609260" y="543211"/>
                  </a:lnTo>
                  <a:lnTo>
                    <a:pt x="1612743" y="542507"/>
                  </a:lnTo>
                  <a:lnTo>
                    <a:pt x="1616226" y="543202"/>
                  </a:lnTo>
                  <a:lnTo>
                    <a:pt x="1619709" y="542501"/>
                  </a:lnTo>
                  <a:lnTo>
                    <a:pt x="1623193" y="543886"/>
                  </a:lnTo>
                  <a:lnTo>
                    <a:pt x="1626676" y="543189"/>
                  </a:lnTo>
                  <a:lnTo>
                    <a:pt x="1630159" y="542492"/>
                  </a:lnTo>
                  <a:lnTo>
                    <a:pt x="1633642" y="542258"/>
                  </a:lnTo>
                  <a:lnTo>
                    <a:pt x="1637126" y="541562"/>
                  </a:lnTo>
                  <a:lnTo>
                    <a:pt x="1640609" y="540866"/>
                  </a:lnTo>
                  <a:lnTo>
                    <a:pt x="1644092" y="542250"/>
                  </a:lnTo>
                  <a:lnTo>
                    <a:pt x="1647575" y="541559"/>
                  </a:lnTo>
                  <a:lnTo>
                    <a:pt x="1651059" y="540868"/>
                  </a:lnTo>
                  <a:lnTo>
                    <a:pt x="1654542" y="541603"/>
                  </a:lnTo>
                  <a:lnTo>
                    <a:pt x="1658025" y="540995"/>
                  </a:lnTo>
                  <a:lnTo>
                    <a:pt x="1661508" y="540388"/>
                  </a:lnTo>
                  <a:lnTo>
                    <a:pt x="1664992" y="543817"/>
                  </a:lnTo>
                  <a:lnTo>
                    <a:pt x="1668475" y="543137"/>
                  </a:lnTo>
                  <a:lnTo>
                    <a:pt x="1671958" y="542457"/>
                  </a:lnTo>
                  <a:lnTo>
                    <a:pt x="1675441" y="544470"/>
                  </a:lnTo>
                  <a:lnTo>
                    <a:pt x="1678925" y="543795"/>
                  </a:lnTo>
                  <a:lnTo>
                    <a:pt x="1682408" y="543120"/>
                  </a:lnTo>
                  <a:lnTo>
                    <a:pt x="1685891" y="542446"/>
                  </a:lnTo>
                  <a:lnTo>
                    <a:pt x="1689374" y="541772"/>
                  </a:lnTo>
                  <a:lnTo>
                    <a:pt x="1692858" y="542440"/>
                  </a:lnTo>
                  <a:lnTo>
                    <a:pt x="1696341" y="541769"/>
                  </a:lnTo>
                  <a:lnTo>
                    <a:pt x="1699824" y="541098"/>
                  </a:lnTo>
                  <a:lnTo>
                    <a:pt x="1703307" y="545071"/>
                  </a:lnTo>
                  <a:lnTo>
                    <a:pt x="1706791" y="544408"/>
                  </a:lnTo>
                  <a:lnTo>
                    <a:pt x="1710274" y="543746"/>
                  </a:lnTo>
                  <a:lnTo>
                    <a:pt x="1713757" y="553732"/>
                  </a:lnTo>
                  <a:lnTo>
                    <a:pt x="1717240" y="553087"/>
                  </a:lnTo>
                  <a:lnTo>
                    <a:pt x="1720723" y="552442"/>
                  </a:lnTo>
                  <a:lnTo>
                    <a:pt x="1724207" y="552213"/>
                  </a:lnTo>
                  <a:lnTo>
                    <a:pt x="1727690" y="551570"/>
                  </a:lnTo>
                  <a:lnTo>
                    <a:pt x="1731173" y="550926"/>
                  </a:lnTo>
                  <a:lnTo>
                    <a:pt x="1734656" y="551322"/>
                  </a:lnTo>
                  <a:lnTo>
                    <a:pt x="1738140" y="550681"/>
                  </a:lnTo>
                  <a:lnTo>
                    <a:pt x="1741623" y="550040"/>
                  </a:lnTo>
                  <a:lnTo>
                    <a:pt x="1741623" y="550248"/>
                  </a:lnTo>
                  <a:lnTo>
                    <a:pt x="1741623" y="550455"/>
                  </a:lnTo>
                  <a:lnTo>
                    <a:pt x="1741623" y="550662"/>
                  </a:lnTo>
                  <a:lnTo>
                    <a:pt x="1741623" y="550869"/>
                  </a:lnTo>
                  <a:lnTo>
                    <a:pt x="1741623" y="551076"/>
                  </a:lnTo>
                  <a:lnTo>
                    <a:pt x="1741623" y="551282"/>
                  </a:lnTo>
                  <a:lnTo>
                    <a:pt x="1741623" y="551488"/>
                  </a:lnTo>
                  <a:lnTo>
                    <a:pt x="1741623" y="551694"/>
                  </a:lnTo>
                  <a:lnTo>
                    <a:pt x="1741623" y="551900"/>
                  </a:lnTo>
                  <a:lnTo>
                    <a:pt x="1741623" y="552105"/>
                  </a:lnTo>
                  <a:lnTo>
                    <a:pt x="1741623" y="552310"/>
                  </a:lnTo>
                  <a:lnTo>
                    <a:pt x="1741623" y="552515"/>
                  </a:lnTo>
                  <a:lnTo>
                    <a:pt x="1741623" y="552720"/>
                  </a:lnTo>
                  <a:lnTo>
                    <a:pt x="1741623" y="552925"/>
                  </a:lnTo>
                  <a:lnTo>
                    <a:pt x="1741623" y="553129"/>
                  </a:lnTo>
                  <a:lnTo>
                    <a:pt x="1741623" y="553333"/>
                  </a:lnTo>
                  <a:lnTo>
                    <a:pt x="1741623" y="553537"/>
                  </a:lnTo>
                  <a:lnTo>
                    <a:pt x="1745106" y="552902"/>
                  </a:lnTo>
                  <a:lnTo>
                    <a:pt x="1748589" y="552267"/>
                  </a:lnTo>
                  <a:lnTo>
                    <a:pt x="1752073" y="552449"/>
                  </a:lnTo>
                  <a:lnTo>
                    <a:pt x="1755556" y="551817"/>
                  </a:lnTo>
                  <a:lnTo>
                    <a:pt x="1759039" y="551184"/>
                  </a:lnTo>
                  <a:lnTo>
                    <a:pt x="1762522" y="554398"/>
                  </a:lnTo>
                  <a:lnTo>
                    <a:pt x="1766006" y="553772"/>
                  </a:lnTo>
                  <a:lnTo>
                    <a:pt x="1769489" y="553146"/>
                  </a:lnTo>
                  <a:lnTo>
                    <a:pt x="1772972" y="554522"/>
                  </a:lnTo>
                  <a:lnTo>
                    <a:pt x="1776455" y="553900"/>
                  </a:lnTo>
                  <a:lnTo>
                    <a:pt x="1779939" y="553278"/>
                  </a:lnTo>
                  <a:lnTo>
                    <a:pt x="1783422" y="561428"/>
                  </a:lnTo>
                  <a:lnTo>
                    <a:pt x="1786905" y="560820"/>
                  </a:lnTo>
                  <a:lnTo>
                    <a:pt x="1790388" y="560213"/>
                  </a:lnTo>
                  <a:lnTo>
                    <a:pt x="1793872" y="560558"/>
                  </a:lnTo>
                  <a:lnTo>
                    <a:pt x="1797355" y="559952"/>
                  </a:lnTo>
                  <a:lnTo>
                    <a:pt x="1800838" y="559347"/>
                  </a:lnTo>
                  <a:lnTo>
                    <a:pt x="1804321" y="563262"/>
                  </a:lnTo>
                  <a:lnTo>
                    <a:pt x="1807805" y="562665"/>
                  </a:lnTo>
                  <a:lnTo>
                    <a:pt x="1811288" y="563368"/>
                  </a:lnTo>
                  <a:lnTo>
                    <a:pt x="1814771" y="562772"/>
                  </a:lnTo>
                  <a:lnTo>
                    <a:pt x="1818254" y="562177"/>
                  </a:lnTo>
                  <a:lnTo>
                    <a:pt x="1821738" y="561954"/>
                  </a:lnTo>
                  <a:lnTo>
                    <a:pt x="1825221" y="561360"/>
                  </a:lnTo>
                  <a:lnTo>
                    <a:pt x="1828704" y="560766"/>
                  </a:lnTo>
                  <a:lnTo>
                    <a:pt x="1832187" y="562210"/>
                  </a:lnTo>
                  <a:lnTo>
                    <a:pt x="1835671" y="561620"/>
                  </a:lnTo>
                  <a:lnTo>
                    <a:pt x="1839154" y="561030"/>
                  </a:lnTo>
                  <a:lnTo>
                    <a:pt x="1842637" y="562646"/>
                  </a:lnTo>
                  <a:lnTo>
                    <a:pt x="1846120" y="562060"/>
                  </a:lnTo>
                  <a:lnTo>
                    <a:pt x="1849604" y="561474"/>
                  </a:lnTo>
                  <a:lnTo>
                    <a:pt x="1853087" y="561803"/>
                  </a:lnTo>
                  <a:lnTo>
                    <a:pt x="1856570" y="561219"/>
                  </a:lnTo>
                  <a:lnTo>
                    <a:pt x="1860053" y="560635"/>
                  </a:lnTo>
                  <a:lnTo>
                    <a:pt x="1863537" y="560051"/>
                  </a:lnTo>
                  <a:lnTo>
                    <a:pt x="1867020" y="559468"/>
                  </a:lnTo>
                  <a:lnTo>
                    <a:pt x="1870503" y="561983"/>
                  </a:lnTo>
                  <a:lnTo>
                    <a:pt x="1873986" y="561404"/>
                  </a:lnTo>
                  <a:lnTo>
                    <a:pt x="1877470" y="560826"/>
                  </a:lnTo>
                  <a:lnTo>
                    <a:pt x="1880953" y="562233"/>
                  </a:lnTo>
                  <a:lnTo>
                    <a:pt x="1884436" y="561658"/>
                  </a:lnTo>
                  <a:lnTo>
                    <a:pt x="1887919" y="561083"/>
                  </a:lnTo>
                  <a:lnTo>
                    <a:pt x="1891403" y="561765"/>
                  </a:lnTo>
                  <a:lnTo>
                    <a:pt x="1894886" y="561193"/>
                  </a:lnTo>
                  <a:lnTo>
                    <a:pt x="1898369" y="560621"/>
                  </a:lnTo>
                  <a:lnTo>
                    <a:pt x="1901852" y="561836"/>
                  </a:lnTo>
                  <a:lnTo>
                    <a:pt x="1905336" y="561267"/>
                  </a:lnTo>
                  <a:lnTo>
                    <a:pt x="1908819" y="560698"/>
                  </a:lnTo>
                  <a:lnTo>
                    <a:pt x="1912302" y="560486"/>
                  </a:lnTo>
                  <a:lnTo>
                    <a:pt x="1915785" y="559918"/>
                  </a:lnTo>
                  <a:lnTo>
                    <a:pt x="1919269" y="559350"/>
                  </a:lnTo>
                  <a:lnTo>
                    <a:pt x="1922752" y="559140"/>
                  </a:lnTo>
                  <a:lnTo>
                    <a:pt x="1926235" y="558573"/>
                  </a:lnTo>
                  <a:lnTo>
                    <a:pt x="1929718" y="558721"/>
                  </a:lnTo>
                  <a:lnTo>
                    <a:pt x="1933202" y="558156"/>
                  </a:lnTo>
                  <a:lnTo>
                    <a:pt x="1936685" y="557590"/>
                  </a:lnTo>
                  <a:lnTo>
                    <a:pt x="1940168" y="558097"/>
                  </a:lnTo>
                  <a:lnTo>
                    <a:pt x="1943651" y="557534"/>
                  </a:lnTo>
                  <a:lnTo>
                    <a:pt x="1947135" y="556971"/>
                  </a:lnTo>
                  <a:lnTo>
                    <a:pt x="1950618" y="561867"/>
                  </a:lnTo>
                  <a:lnTo>
                    <a:pt x="1954101" y="561312"/>
                  </a:lnTo>
                  <a:lnTo>
                    <a:pt x="1957584" y="560757"/>
                  </a:lnTo>
                  <a:lnTo>
                    <a:pt x="1961068" y="560203"/>
                  </a:lnTo>
                  <a:lnTo>
                    <a:pt x="1964551" y="559648"/>
                  </a:lnTo>
                  <a:lnTo>
                    <a:pt x="1968034" y="559094"/>
                  </a:lnTo>
                  <a:lnTo>
                    <a:pt x="1971517" y="558715"/>
                  </a:lnTo>
                  <a:lnTo>
                    <a:pt x="1975001" y="558161"/>
                  </a:lnTo>
                  <a:lnTo>
                    <a:pt x="1978484" y="557608"/>
                  </a:lnTo>
                  <a:lnTo>
                    <a:pt x="1981967" y="558800"/>
                  </a:lnTo>
                  <a:lnTo>
                    <a:pt x="1985450" y="558250"/>
                  </a:lnTo>
                  <a:lnTo>
                    <a:pt x="1988934" y="557700"/>
                  </a:lnTo>
                  <a:lnTo>
                    <a:pt x="1992417" y="558193"/>
                  </a:lnTo>
                  <a:lnTo>
                    <a:pt x="1995900" y="557644"/>
                  </a:lnTo>
                  <a:lnTo>
                    <a:pt x="1999383" y="557270"/>
                  </a:lnTo>
                  <a:lnTo>
                    <a:pt x="2002867" y="556722"/>
                  </a:lnTo>
                  <a:lnTo>
                    <a:pt x="2006350" y="556174"/>
                  </a:lnTo>
                  <a:lnTo>
                    <a:pt x="2009833" y="556497"/>
                  </a:lnTo>
                  <a:lnTo>
                    <a:pt x="2013316" y="555950"/>
                  </a:lnTo>
                  <a:lnTo>
                    <a:pt x="2016799" y="555405"/>
                  </a:lnTo>
                  <a:lnTo>
                    <a:pt x="2020283" y="555728"/>
                  </a:lnTo>
                  <a:lnTo>
                    <a:pt x="2023766" y="555184"/>
                  </a:lnTo>
                  <a:lnTo>
                    <a:pt x="2027249" y="554640"/>
                  </a:lnTo>
                  <a:lnTo>
                    <a:pt x="2030732" y="556688"/>
                  </a:lnTo>
                  <a:lnTo>
                    <a:pt x="2034216" y="556148"/>
                  </a:lnTo>
                  <a:lnTo>
                    <a:pt x="2037699" y="555608"/>
                  </a:lnTo>
                  <a:lnTo>
                    <a:pt x="2041182" y="555240"/>
                  </a:lnTo>
                  <a:lnTo>
                    <a:pt x="2044665" y="554701"/>
                  </a:lnTo>
                  <a:lnTo>
                    <a:pt x="2048149" y="554162"/>
                  </a:lnTo>
                  <a:lnTo>
                    <a:pt x="2051632" y="554485"/>
                  </a:lnTo>
                  <a:lnTo>
                    <a:pt x="2055115" y="553947"/>
                  </a:lnTo>
                  <a:lnTo>
                    <a:pt x="2058598" y="560174"/>
                  </a:lnTo>
                  <a:lnTo>
                    <a:pt x="2062082" y="559646"/>
                  </a:lnTo>
                  <a:lnTo>
                    <a:pt x="2065565" y="559118"/>
                  </a:lnTo>
                  <a:lnTo>
                    <a:pt x="2069048" y="558757"/>
                  </a:lnTo>
                  <a:lnTo>
                    <a:pt x="2072531" y="558229"/>
                  </a:lnTo>
                  <a:lnTo>
                    <a:pt x="2076015" y="557702"/>
                  </a:lnTo>
                  <a:lnTo>
                    <a:pt x="2079498" y="560485"/>
                  </a:lnTo>
                  <a:lnTo>
                    <a:pt x="2082981" y="559962"/>
                  </a:lnTo>
                  <a:lnTo>
                    <a:pt x="2086464" y="559440"/>
                  </a:lnTo>
                  <a:lnTo>
                    <a:pt x="2089948" y="561207"/>
                  </a:lnTo>
                  <a:lnTo>
                    <a:pt x="2093431" y="560688"/>
                  </a:lnTo>
                  <a:lnTo>
                    <a:pt x="2096914" y="560170"/>
                  </a:lnTo>
                  <a:lnTo>
                    <a:pt x="2100397" y="560789"/>
                  </a:lnTo>
                  <a:lnTo>
                    <a:pt x="2103881" y="560272"/>
                  </a:lnTo>
                  <a:lnTo>
                    <a:pt x="2107364" y="559755"/>
                  </a:lnTo>
                  <a:lnTo>
                    <a:pt x="2110847" y="560697"/>
                  </a:lnTo>
                  <a:lnTo>
                    <a:pt x="2114330" y="560182"/>
                  </a:lnTo>
                  <a:lnTo>
                    <a:pt x="2117814" y="561917"/>
                  </a:lnTo>
                  <a:lnTo>
                    <a:pt x="2121297" y="561406"/>
                  </a:lnTo>
                  <a:lnTo>
                    <a:pt x="2124780" y="560895"/>
                  </a:lnTo>
                  <a:lnTo>
                    <a:pt x="2128263" y="563403"/>
                  </a:lnTo>
                  <a:lnTo>
                    <a:pt x="2131747" y="562896"/>
                  </a:lnTo>
                  <a:lnTo>
                    <a:pt x="2135230" y="562390"/>
                  </a:lnTo>
                  <a:lnTo>
                    <a:pt x="2138713" y="561884"/>
                  </a:lnTo>
                  <a:lnTo>
                    <a:pt x="2142196" y="561377"/>
                  </a:lnTo>
                  <a:lnTo>
                    <a:pt x="2145680" y="560871"/>
                  </a:lnTo>
                  <a:lnTo>
                    <a:pt x="2149163" y="560683"/>
                  </a:lnTo>
                  <a:lnTo>
                    <a:pt x="2152646" y="560177"/>
                  </a:lnTo>
                  <a:lnTo>
                    <a:pt x="2156129" y="559672"/>
                  </a:lnTo>
                  <a:lnTo>
                    <a:pt x="2159613" y="560593"/>
                  </a:lnTo>
                  <a:lnTo>
                    <a:pt x="2163096" y="560090"/>
                  </a:lnTo>
                  <a:lnTo>
                    <a:pt x="2166579" y="559587"/>
                  </a:lnTo>
                  <a:lnTo>
                    <a:pt x="2170062" y="560504"/>
                  </a:lnTo>
                  <a:lnTo>
                    <a:pt x="2173546" y="560004"/>
                  </a:lnTo>
                  <a:lnTo>
                    <a:pt x="2177029" y="559503"/>
                  </a:lnTo>
                  <a:lnTo>
                    <a:pt x="2177029" y="559660"/>
                  </a:lnTo>
                  <a:lnTo>
                    <a:pt x="2177029" y="559818"/>
                  </a:lnTo>
                  <a:lnTo>
                    <a:pt x="2177029" y="559975"/>
                  </a:lnTo>
                  <a:lnTo>
                    <a:pt x="2177029" y="560132"/>
                  </a:lnTo>
                  <a:lnTo>
                    <a:pt x="2177029" y="560289"/>
                  </a:lnTo>
                  <a:lnTo>
                    <a:pt x="2177029" y="560445"/>
                  </a:lnTo>
                  <a:lnTo>
                    <a:pt x="2177029" y="560602"/>
                  </a:lnTo>
                  <a:lnTo>
                    <a:pt x="2177029" y="560758"/>
                  </a:lnTo>
                  <a:lnTo>
                    <a:pt x="2177029" y="560915"/>
                  </a:lnTo>
                  <a:lnTo>
                    <a:pt x="2177029" y="561071"/>
                  </a:lnTo>
                  <a:lnTo>
                    <a:pt x="2177029" y="561227"/>
                  </a:lnTo>
                  <a:lnTo>
                    <a:pt x="2177029" y="561382"/>
                  </a:lnTo>
                  <a:lnTo>
                    <a:pt x="2177029" y="561538"/>
                  </a:lnTo>
                  <a:lnTo>
                    <a:pt x="2177029" y="561694"/>
                  </a:lnTo>
                  <a:lnTo>
                    <a:pt x="2177029" y="561849"/>
                  </a:lnTo>
                  <a:lnTo>
                    <a:pt x="2177029" y="562004"/>
                  </a:lnTo>
                  <a:lnTo>
                    <a:pt x="2180512" y="561507"/>
                  </a:lnTo>
                  <a:lnTo>
                    <a:pt x="2183995" y="561010"/>
                  </a:lnTo>
                  <a:lnTo>
                    <a:pt x="2187479" y="562527"/>
                  </a:lnTo>
                  <a:lnTo>
                    <a:pt x="2190962" y="562033"/>
                  </a:lnTo>
                  <a:lnTo>
                    <a:pt x="2194445" y="561539"/>
                  </a:lnTo>
                  <a:lnTo>
                    <a:pt x="2197928" y="561200"/>
                  </a:lnTo>
                  <a:lnTo>
                    <a:pt x="2201412" y="560707"/>
                  </a:lnTo>
                  <a:lnTo>
                    <a:pt x="2204895" y="560214"/>
                  </a:lnTo>
                  <a:lnTo>
                    <a:pt x="2208378" y="571262"/>
                  </a:lnTo>
                  <a:lnTo>
                    <a:pt x="2211861" y="570783"/>
                  </a:lnTo>
                  <a:lnTo>
                    <a:pt x="2215345" y="570305"/>
                  </a:lnTo>
                  <a:lnTo>
                    <a:pt x="2218828" y="570408"/>
                  </a:lnTo>
                  <a:lnTo>
                    <a:pt x="2222311" y="569931"/>
                  </a:lnTo>
                  <a:lnTo>
                    <a:pt x="2225794" y="569454"/>
                  </a:lnTo>
                  <a:lnTo>
                    <a:pt x="2229278" y="568977"/>
                  </a:lnTo>
                  <a:lnTo>
                    <a:pt x="2232761" y="568500"/>
                  </a:lnTo>
                  <a:lnTo>
                    <a:pt x="2236244" y="568024"/>
                  </a:lnTo>
                  <a:lnTo>
                    <a:pt x="2239727" y="567694"/>
                  </a:lnTo>
                  <a:lnTo>
                    <a:pt x="2243211" y="567217"/>
                  </a:lnTo>
                  <a:lnTo>
                    <a:pt x="2246694" y="569786"/>
                  </a:lnTo>
                  <a:lnTo>
                    <a:pt x="2250177" y="569314"/>
                  </a:lnTo>
                  <a:lnTo>
                    <a:pt x="2253660" y="568842"/>
                  </a:lnTo>
                  <a:lnTo>
                    <a:pt x="2257144" y="568947"/>
                  </a:lnTo>
                  <a:lnTo>
                    <a:pt x="2260627" y="568476"/>
                  </a:lnTo>
                  <a:lnTo>
                    <a:pt x="2264110" y="568005"/>
                  </a:lnTo>
                  <a:lnTo>
                    <a:pt x="2267593" y="567967"/>
                  </a:lnTo>
                  <a:lnTo>
                    <a:pt x="2271077" y="567497"/>
                  </a:lnTo>
                  <a:lnTo>
                    <a:pt x="2274560" y="567027"/>
                  </a:lnTo>
                  <a:lnTo>
                    <a:pt x="2278043" y="568139"/>
                  </a:lnTo>
                  <a:lnTo>
                    <a:pt x="2281526" y="567671"/>
                  </a:lnTo>
                  <a:lnTo>
                    <a:pt x="2285010" y="567204"/>
                  </a:lnTo>
                  <a:lnTo>
                    <a:pt x="2288493" y="567739"/>
                  </a:lnTo>
                  <a:lnTo>
                    <a:pt x="2291976" y="567273"/>
                  </a:lnTo>
                  <a:lnTo>
                    <a:pt x="2295459" y="566808"/>
                  </a:lnTo>
                  <a:lnTo>
                    <a:pt x="2298942" y="567200"/>
                  </a:lnTo>
                  <a:lnTo>
                    <a:pt x="2302426" y="566735"/>
                  </a:lnTo>
                  <a:lnTo>
                    <a:pt x="2305909" y="568543"/>
                  </a:lnTo>
                  <a:lnTo>
                    <a:pt x="2309392" y="568081"/>
                  </a:lnTo>
                  <a:lnTo>
                    <a:pt x="2312875" y="567620"/>
                  </a:lnTo>
                  <a:lnTo>
                    <a:pt x="2316359" y="568147"/>
                  </a:lnTo>
                  <a:lnTo>
                    <a:pt x="2319842" y="567687"/>
                  </a:lnTo>
                  <a:lnTo>
                    <a:pt x="2323325" y="567228"/>
                  </a:lnTo>
                  <a:lnTo>
                    <a:pt x="2326808" y="567050"/>
                  </a:lnTo>
                  <a:lnTo>
                    <a:pt x="2330292" y="566591"/>
                  </a:lnTo>
                  <a:lnTo>
                    <a:pt x="2333775" y="566132"/>
                  </a:lnTo>
                  <a:lnTo>
                    <a:pt x="2337258" y="566661"/>
                  </a:lnTo>
                  <a:lnTo>
                    <a:pt x="2340741" y="566204"/>
                  </a:lnTo>
                  <a:lnTo>
                    <a:pt x="2344225" y="565747"/>
                  </a:lnTo>
                  <a:lnTo>
                    <a:pt x="2347708" y="566975"/>
                  </a:lnTo>
                  <a:lnTo>
                    <a:pt x="2351191" y="566520"/>
                  </a:lnTo>
                  <a:lnTo>
                    <a:pt x="2354674" y="566065"/>
                  </a:lnTo>
                  <a:lnTo>
                    <a:pt x="2358158" y="569495"/>
                  </a:lnTo>
                  <a:lnTo>
                    <a:pt x="2361641" y="569045"/>
                  </a:lnTo>
                  <a:lnTo>
                    <a:pt x="2365124" y="570372"/>
                  </a:lnTo>
                  <a:lnTo>
                    <a:pt x="2368607" y="569925"/>
                  </a:lnTo>
                  <a:lnTo>
                    <a:pt x="2372091" y="569477"/>
                  </a:lnTo>
                  <a:lnTo>
                    <a:pt x="2375574" y="569166"/>
                  </a:lnTo>
                  <a:lnTo>
                    <a:pt x="2379057" y="568719"/>
                  </a:lnTo>
                  <a:lnTo>
                    <a:pt x="2382540" y="568272"/>
                  </a:lnTo>
                  <a:lnTo>
                    <a:pt x="2386024" y="568917"/>
                  </a:lnTo>
                  <a:lnTo>
                    <a:pt x="2389507" y="568471"/>
                  </a:lnTo>
                  <a:lnTo>
                    <a:pt x="2392990" y="568026"/>
                  </a:lnTo>
                  <a:lnTo>
                    <a:pt x="2396473" y="569210"/>
                  </a:lnTo>
                  <a:lnTo>
                    <a:pt x="2399957" y="568767"/>
                  </a:lnTo>
                  <a:lnTo>
                    <a:pt x="2403440" y="568324"/>
                  </a:lnTo>
                  <a:lnTo>
                    <a:pt x="2406923" y="569636"/>
                  </a:lnTo>
                  <a:lnTo>
                    <a:pt x="2410406" y="569195"/>
                  </a:lnTo>
                  <a:lnTo>
                    <a:pt x="2413890" y="568754"/>
                  </a:lnTo>
                  <a:lnTo>
                    <a:pt x="2417373" y="572176"/>
                  </a:lnTo>
                  <a:lnTo>
                    <a:pt x="2420856" y="571740"/>
                  </a:lnTo>
                  <a:lnTo>
                    <a:pt x="2424339" y="571304"/>
                  </a:lnTo>
                  <a:lnTo>
                    <a:pt x="2427823" y="570869"/>
                  </a:lnTo>
                  <a:lnTo>
                    <a:pt x="2431306" y="570433"/>
                  </a:lnTo>
                  <a:lnTo>
                    <a:pt x="2434789" y="570130"/>
                  </a:lnTo>
                  <a:lnTo>
                    <a:pt x="2438272" y="569695"/>
                  </a:lnTo>
                  <a:lnTo>
                    <a:pt x="2441756" y="569260"/>
                  </a:lnTo>
                  <a:lnTo>
                    <a:pt x="2445239" y="571851"/>
                  </a:lnTo>
                  <a:lnTo>
                    <a:pt x="2448722" y="571420"/>
                  </a:lnTo>
                  <a:lnTo>
                    <a:pt x="2452205" y="570989"/>
                  </a:lnTo>
                  <a:lnTo>
                    <a:pt x="2455689" y="570558"/>
                  </a:lnTo>
                  <a:lnTo>
                    <a:pt x="2459172" y="570127"/>
                  </a:lnTo>
                  <a:lnTo>
                    <a:pt x="2462655" y="569696"/>
                  </a:lnTo>
                  <a:lnTo>
                    <a:pt x="2466138" y="569397"/>
                  </a:lnTo>
                  <a:lnTo>
                    <a:pt x="2469622" y="568966"/>
                  </a:lnTo>
                  <a:lnTo>
                    <a:pt x="2473105" y="568536"/>
                  </a:lnTo>
                  <a:lnTo>
                    <a:pt x="2476588" y="568894"/>
                  </a:lnTo>
                  <a:lnTo>
                    <a:pt x="2480071" y="568465"/>
                  </a:lnTo>
                  <a:lnTo>
                    <a:pt x="2483555" y="568036"/>
                  </a:lnTo>
                  <a:lnTo>
                    <a:pt x="2487038" y="571763"/>
                  </a:lnTo>
                  <a:lnTo>
                    <a:pt x="2490521" y="571338"/>
                  </a:lnTo>
                  <a:lnTo>
                    <a:pt x="2494004" y="571812"/>
                  </a:lnTo>
                  <a:lnTo>
                    <a:pt x="2497488" y="571389"/>
                  </a:lnTo>
                  <a:lnTo>
                    <a:pt x="2500971" y="570966"/>
                  </a:lnTo>
                  <a:lnTo>
                    <a:pt x="2504454" y="572077"/>
                  </a:lnTo>
                  <a:lnTo>
                    <a:pt x="2507937" y="571656"/>
                  </a:lnTo>
                  <a:lnTo>
                    <a:pt x="2511421" y="571235"/>
                  </a:lnTo>
                  <a:lnTo>
                    <a:pt x="2514904" y="571197"/>
                  </a:lnTo>
                  <a:lnTo>
                    <a:pt x="2518387" y="570777"/>
                  </a:lnTo>
                  <a:lnTo>
                    <a:pt x="2521870" y="570357"/>
                  </a:lnTo>
                  <a:lnTo>
                    <a:pt x="2525354" y="571589"/>
                  </a:lnTo>
                  <a:lnTo>
                    <a:pt x="2528837" y="571171"/>
                  </a:lnTo>
                  <a:lnTo>
                    <a:pt x="2532320" y="570753"/>
                  </a:lnTo>
                  <a:lnTo>
                    <a:pt x="2535803" y="571221"/>
                  </a:lnTo>
                  <a:lnTo>
                    <a:pt x="2539287" y="570805"/>
                  </a:lnTo>
                  <a:lnTo>
                    <a:pt x="2542770" y="570388"/>
                  </a:lnTo>
                  <a:lnTo>
                    <a:pt x="2546253" y="570730"/>
                  </a:lnTo>
                  <a:lnTo>
                    <a:pt x="2549736" y="570315"/>
                  </a:lnTo>
                  <a:lnTo>
                    <a:pt x="2553220" y="571409"/>
                  </a:lnTo>
                  <a:lnTo>
                    <a:pt x="2556703" y="570995"/>
                  </a:lnTo>
                  <a:lnTo>
                    <a:pt x="2560186" y="570582"/>
                  </a:lnTo>
                  <a:lnTo>
                    <a:pt x="2563669" y="570420"/>
                  </a:lnTo>
                  <a:lnTo>
                    <a:pt x="2567153" y="570007"/>
                  </a:lnTo>
                  <a:lnTo>
                    <a:pt x="2570636" y="569594"/>
                  </a:lnTo>
                  <a:lnTo>
                    <a:pt x="2574119" y="569558"/>
                  </a:lnTo>
                  <a:lnTo>
                    <a:pt x="2577602" y="569146"/>
                  </a:lnTo>
                  <a:lnTo>
                    <a:pt x="2581085" y="568734"/>
                  </a:lnTo>
                  <a:lnTo>
                    <a:pt x="2584569" y="568700"/>
                  </a:lnTo>
                  <a:lnTo>
                    <a:pt x="2588052" y="568288"/>
                  </a:lnTo>
                  <a:lnTo>
                    <a:pt x="2591535" y="567877"/>
                  </a:lnTo>
                  <a:lnTo>
                    <a:pt x="2595018" y="569845"/>
                  </a:lnTo>
                  <a:lnTo>
                    <a:pt x="2598502" y="569436"/>
                  </a:lnTo>
                  <a:lnTo>
                    <a:pt x="2601985" y="569028"/>
                  </a:lnTo>
                  <a:lnTo>
                    <a:pt x="2605468" y="568869"/>
                  </a:lnTo>
                  <a:lnTo>
                    <a:pt x="2608951" y="568461"/>
                  </a:lnTo>
                  <a:lnTo>
                    <a:pt x="2612435" y="568053"/>
                  </a:lnTo>
                  <a:lnTo>
                    <a:pt x="2612435" y="568178"/>
                  </a:lnTo>
                  <a:lnTo>
                    <a:pt x="2612435" y="568303"/>
                  </a:lnTo>
                  <a:lnTo>
                    <a:pt x="2612435" y="568427"/>
                  </a:lnTo>
                  <a:lnTo>
                    <a:pt x="2612435" y="568552"/>
                  </a:lnTo>
                  <a:lnTo>
                    <a:pt x="2612435" y="568676"/>
                  </a:lnTo>
                  <a:lnTo>
                    <a:pt x="2612435" y="568801"/>
                  </a:lnTo>
                  <a:lnTo>
                    <a:pt x="2612435" y="568925"/>
                  </a:lnTo>
                  <a:lnTo>
                    <a:pt x="2612435" y="569049"/>
                  </a:lnTo>
                  <a:lnTo>
                    <a:pt x="2612435" y="569173"/>
                  </a:lnTo>
                  <a:lnTo>
                    <a:pt x="2612435" y="569297"/>
                  </a:lnTo>
                  <a:lnTo>
                    <a:pt x="2612435" y="569421"/>
                  </a:lnTo>
                  <a:lnTo>
                    <a:pt x="2612435" y="569545"/>
                  </a:lnTo>
                  <a:lnTo>
                    <a:pt x="2612435" y="569668"/>
                  </a:lnTo>
                  <a:lnTo>
                    <a:pt x="2612435" y="569792"/>
                  </a:lnTo>
                  <a:lnTo>
                    <a:pt x="2612435" y="569915"/>
                  </a:lnTo>
                  <a:lnTo>
                    <a:pt x="2612435" y="570039"/>
                  </a:lnTo>
                  <a:lnTo>
                    <a:pt x="2612435" y="570162"/>
                  </a:lnTo>
                  <a:lnTo>
                    <a:pt x="2612435" y="570285"/>
                  </a:lnTo>
                  <a:lnTo>
                    <a:pt x="2612435" y="570409"/>
                  </a:lnTo>
                  <a:lnTo>
                    <a:pt x="2615918" y="570003"/>
                  </a:lnTo>
                  <a:lnTo>
                    <a:pt x="2619401" y="569598"/>
                  </a:lnTo>
                  <a:lnTo>
                    <a:pt x="2622884" y="570056"/>
                  </a:lnTo>
                  <a:lnTo>
                    <a:pt x="2626368" y="569652"/>
                  </a:lnTo>
                  <a:lnTo>
                    <a:pt x="2629851" y="569248"/>
                  </a:lnTo>
                  <a:lnTo>
                    <a:pt x="2633334" y="569705"/>
                  </a:lnTo>
                  <a:lnTo>
                    <a:pt x="2636817" y="569302"/>
                  </a:lnTo>
                  <a:lnTo>
                    <a:pt x="2640301" y="568899"/>
                  </a:lnTo>
                  <a:lnTo>
                    <a:pt x="2643784" y="568988"/>
                  </a:lnTo>
                  <a:lnTo>
                    <a:pt x="2647267" y="568586"/>
                  </a:lnTo>
                  <a:lnTo>
                    <a:pt x="2650750" y="568184"/>
                  </a:lnTo>
                  <a:lnTo>
                    <a:pt x="2654234" y="570348"/>
                  </a:lnTo>
                  <a:lnTo>
                    <a:pt x="2657717" y="569949"/>
                  </a:lnTo>
                  <a:lnTo>
                    <a:pt x="2661200" y="569550"/>
                  </a:lnTo>
                  <a:lnTo>
                    <a:pt x="2664683" y="570725"/>
                  </a:lnTo>
                  <a:lnTo>
                    <a:pt x="2668167" y="570328"/>
                  </a:lnTo>
                  <a:lnTo>
                    <a:pt x="2671650" y="569931"/>
                  </a:lnTo>
                  <a:lnTo>
                    <a:pt x="2675133" y="569534"/>
                  </a:lnTo>
                  <a:lnTo>
                    <a:pt x="2678616" y="569137"/>
                  </a:lnTo>
                  <a:lnTo>
                    <a:pt x="2682100" y="569707"/>
                  </a:lnTo>
                  <a:lnTo>
                    <a:pt x="2685583" y="569311"/>
                  </a:lnTo>
                  <a:lnTo>
                    <a:pt x="2689066" y="568916"/>
                  </a:lnTo>
                  <a:lnTo>
                    <a:pt x="2692549" y="569724"/>
                  </a:lnTo>
                  <a:lnTo>
                    <a:pt x="2696033" y="569331"/>
                  </a:lnTo>
                  <a:lnTo>
                    <a:pt x="2699516" y="568937"/>
                  </a:lnTo>
                  <a:lnTo>
                    <a:pt x="2702999" y="570100"/>
                  </a:lnTo>
                  <a:lnTo>
                    <a:pt x="2706482" y="569708"/>
                  </a:lnTo>
                  <a:lnTo>
                    <a:pt x="2709966" y="569316"/>
                  </a:lnTo>
                  <a:lnTo>
                    <a:pt x="2713449" y="572474"/>
                  </a:lnTo>
                  <a:lnTo>
                    <a:pt x="2716932" y="572086"/>
                  </a:lnTo>
                  <a:lnTo>
                    <a:pt x="2720415" y="571698"/>
                  </a:lnTo>
                  <a:lnTo>
                    <a:pt x="2723899" y="572481"/>
                  </a:lnTo>
                  <a:lnTo>
                    <a:pt x="2727382" y="572094"/>
                  </a:lnTo>
                  <a:lnTo>
                    <a:pt x="2730865" y="571708"/>
                  </a:lnTo>
                  <a:lnTo>
                    <a:pt x="2734348" y="572719"/>
                  </a:lnTo>
                  <a:lnTo>
                    <a:pt x="2737832" y="572335"/>
                  </a:lnTo>
                  <a:lnTo>
                    <a:pt x="2741315" y="572877"/>
                  </a:lnTo>
                  <a:lnTo>
                    <a:pt x="2744798" y="572494"/>
                  </a:lnTo>
                  <a:lnTo>
                    <a:pt x="2748281" y="572110"/>
                  </a:lnTo>
                  <a:lnTo>
                    <a:pt x="2751765" y="572190"/>
                  </a:lnTo>
                  <a:lnTo>
                    <a:pt x="2755248" y="571807"/>
                  </a:lnTo>
                  <a:lnTo>
                    <a:pt x="2758731" y="571424"/>
                  </a:lnTo>
                  <a:lnTo>
                    <a:pt x="2762214" y="573116"/>
                  </a:lnTo>
                  <a:lnTo>
                    <a:pt x="2765698" y="572736"/>
                  </a:lnTo>
                  <a:lnTo>
                    <a:pt x="2769181" y="572356"/>
                  </a:lnTo>
                  <a:lnTo>
                    <a:pt x="2772664" y="572090"/>
                  </a:lnTo>
                  <a:lnTo>
                    <a:pt x="2776147" y="571710"/>
                  </a:lnTo>
                  <a:lnTo>
                    <a:pt x="2779631" y="571330"/>
                  </a:lnTo>
                  <a:lnTo>
                    <a:pt x="2783114" y="571295"/>
                  </a:lnTo>
                  <a:lnTo>
                    <a:pt x="2786597" y="570916"/>
                  </a:lnTo>
                  <a:lnTo>
                    <a:pt x="2790080" y="570536"/>
                  </a:lnTo>
                  <a:lnTo>
                    <a:pt x="2793564" y="570618"/>
                  </a:lnTo>
                  <a:lnTo>
                    <a:pt x="2797047" y="570239"/>
                  </a:lnTo>
                  <a:lnTo>
                    <a:pt x="2800530" y="570205"/>
                  </a:lnTo>
                  <a:lnTo>
                    <a:pt x="2804013" y="569827"/>
                  </a:lnTo>
                  <a:lnTo>
                    <a:pt x="2807497" y="569449"/>
                  </a:lnTo>
                  <a:lnTo>
                    <a:pt x="2810980" y="572043"/>
                  </a:lnTo>
                  <a:lnTo>
                    <a:pt x="2814463" y="571668"/>
                  </a:lnTo>
                  <a:lnTo>
                    <a:pt x="2817946" y="571293"/>
                  </a:lnTo>
                  <a:lnTo>
                    <a:pt x="2821430" y="571146"/>
                  </a:lnTo>
                  <a:lnTo>
                    <a:pt x="2824913" y="570771"/>
                  </a:lnTo>
                  <a:lnTo>
                    <a:pt x="2828396" y="570397"/>
                  </a:lnTo>
                  <a:lnTo>
                    <a:pt x="2831879" y="571157"/>
                  </a:lnTo>
                  <a:lnTo>
                    <a:pt x="2835363" y="570784"/>
                  </a:lnTo>
                  <a:lnTo>
                    <a:pt x="2838846" y="570411"/>
                  </a:lnTo>
                  <a:lnTo>
                    <a:pt x="2842329" y="572067"/>
                  </a:lnTo>
                  <a:lnTo>
                    <a:pt x="2845812" y="571696"/>
                  </a:lnTo>
                  <a:lnTo>
                    <a:pt x="2849296" y="571325"/>
                  </a:lnTo>
                  <a:lnTo>
                    <a:pt x="2852779" y="572186"/>
                  </a:lnTo>
                  <a:lnTo>
                    <a:pt x="2856262" y="571817"/>
                  </a:lnTo>
                  <a:lnTo>
                    <a:pt x="2859745" y="571448"/>
                  </a:lnTo>
                  <a:lnTo>
                    <a:pt x="2863229" y="571860"/>
                  </a:lnTo>
                  <a:lnTo>
                    <a:pt x="2866712" y="571492"/>
                  </a:lnTo>
                  <a:lnTo>
                    <a:pt x="2870195" y="571123"/>
                  </a:lnTo>
                  <a:lnTo>
                    <a:pt x="2873678" y="570755"/>
                  </a:lnTo>
                  <a:lnTo>
                    <a:pt x="2877161" y="570387"/>
                  </a:lnTo>
                  <a:lnTo>
                    <a:pt x="2880645" y="572132"/>
                  </a:lnTo>
                  <a:lnTo>
                    <a:pt x="2884128" y="571766"/>
                  </a:lnTo>
                  <a:lnTo>
                    <a:pt x="2887611" y="571401"/>
                  </a:lnTo>
                  <a:lnTo>
                    <a:pt x="2891094" y="571035"/>
                  </a:lnTo>
                  <a:lnTo>
                    <a:pt x="2894578" y="570669"/>
                  </a:lnTo>
                  <a:lnTo>
                    <a:pt x="2898061" y="570304"/>
                  </a:lnTo>
                  <a:lnTo>
                    <a:pt x="2901544" y="572804"/>
                  </a:lnTo>
                  <a:lnTo>
                    <a:pt x="2905027" y="572441"/>
                  </a:lnTo>
                  <a:lnTo>
                    <a:pt x="2908511" y="572079"/>
                  </a:lnTo>
                  <a:lnTo>
                    <a:pt x="2911994" y="572264"/>
                  </a:lnTo>
                  <a:lnTo>
                    <a:pt x="2915477" y="571902"/>
                  </a:lnTo>
                  <a:lnTo>
                    <a:pt x="2918960" y="571540"/>
                  </a:lnTo>
                  <a:lnTo>
                    <a:pt x="2922444" y="571835"/>
                  </a:lnTo>
                  <a:lnTo>
                    <a:pt x="2925927" y="571474"/>
                  </a:lnTo>
                  <a:lnTo>
                    <a:pt x="2929410" y="572745"/>
                  </a:lnTo>
                  <a:lnTo>
                    <a:pt x="2932893" y="572386"/>
                  </a:lnTo>
                  <a:lnTo>
                    <a:pt x="2936377" y="572027"/>
                  </a:lnTo>
                  <a:lnTo>
                    <a:pt x="2939860" y="571668"/>
                  </a:lnTo>
                  <a:lnTo>
                    <a:pt x="2943343" y="571309"/>
                  </a:lnTo>
                  <a:lnTo>
                    <a:pt x="2946826" y="570950"/>
                  </a:lnTo>
                  <a:lnTo>
                    <a:pt x="2950310" y="572109"/>
                  </a:lnTo>
                  <a:lnTo>
                    <a:pt x="2953793" y="571752"/>
                  </a:lnTo>
                  <a:lnTo>
                    <a:pt x="2957276" y="571395"/>
                  </a:lnTo>
                  <a:lnTo>
                    <a:pt x="2960759" y="572439"/>
                  </a:lnTo>
                  <a:lnTo>
                    <a:pt x="2964243" y="572083"/>
                  </a:lnTo>
                  <a:lnTo>
                    <a:pt x="2967726" y="571727"/>
                  </a:lnTo>
                  <a:lnTo>
                    <a:pt x="2971209" y="571372"/>
                  </a:lnTo>
                  <a:lnTo>
                    <a:pt x="2974692" y="571016"/>
                  </a:lnTo>
                  <a:lnTo>
                    <a:pt x="2978176" y="570661"/>
                  </a:lnTo>
                  <a:lnTo>
                    <a:pt x="2981659" y="573195"/>
                  </a:lnTo>
                  <a:lnTo>
                    <a:pt x="2985142" y="572843"/>
                  </a:lnTo>
                  <a:lnTo>
                    <a:pt x="2988625" y="572490"/>
                  </a:lnTo>
                  <a:lnTo>
                    <a:pt x="2992109" y="572138"/>
                  </a:lnTo>
                  <a:lnTo>
                    <a:pt x="2995592" y="571786"/>
                  </a:lnTo>
                  <a:lnTo>
                    <a:pt x="2999075" y="571966"/>
                  </a:lnTo>
                  <a:lnTo>
                    <a:pt x="3002558" y="571614"/>
                  </a:lnTo>
                  <a:lnTo>
                    <a:pt x="3006042" y="571263"/>
                  </a:lnTo>
                  <a:lnTo>
                    <a:pt x="3009525" y="571656"/>
                  </a:lnTo>
                  <a:lnTo>
                    <a:pt x="3013008" y="571305"/>
                  </a:lnTo>
                  <a:lnTo>
                    <a:pt x="3016491" y="570955"/>
                  </a:lnTo>
                  <a:lnTo>
                    <a:pt x="3019975" y="571029"/>
                  </a:lnTo>
                  <a:lnTo>
                    <a:pt x="3023458" y="570679"/>
                  </a:lnTo>
                  <a:lnTo>
                    <a:pt x="3026941" y="570329"/>
                  </a:lnTo>
                  <a:lnTo>
                    <a:pt x="3030424" y="572723"/>
                  </a:lnTo>
                  <a:lnTo>
                    <a:pt x="3033908" y="572376"/>
                  </a:lnTo>
                  <a:lnTo>
                    <a:pt x="3037391" y="572029"/>
                  </a:lnTo>
                  <a:lnTo>
                    <a:pt x="3040874" y="571997"/>
                  </a:lnTo>
                  <a:lnTo>
                    <a:pt x="3044357" y="571650"/>
                  </a:lnTo>
                  <a:lnTo>
                    <a:pt x="3047841" y="571303"/>
                  </a:lnTo>
                  <a:lnTo>
                    <a:pt x="3047841" y="571408"/>
                  </a:lnTo>
                  <a:lnTo>
                    <a:pt x="3047841" y="571513"/>
                  </a:lnTo>
                  <a:lnTo>
                    <a:pt x="3047841" y="571618"/>
                  </a:lnTo>
                  <a:lnTo>
                    <a:pt x="3047841" y="571723"/>
                  </a:lnTo>
                  <a:lnTo>
                    <a:pt x="3047841" y="571827"/>
                  </a:lnTo>
                  <a:lnTo>
                    <a:pt x="3047841" y="571932"/>
                  </a:lnTo>
                  <a:lnTo>
                    <a:pt x="3047841" y="572036"/>
                  </a:lnTo>
                  <a:lnTo>
                    <a:pt x="3047841" y="572141"/>
                  </a:lnTo>
                  <a:lnTo>
                    <a:pt x="3047841" y="572245"/>
                  </a:lnTo>
                  <a:lnTo>
                    <a:pt x="3047841" y="572350"/>
                  </a:lnTo>
                  <a:lnTo>
                    <a:pt x="3047841" y="572454"/>
                  </a:lnTo>
                  <a:lnTo>
                    <a:pt x="3047841" y="572558"/>
                  </a:lnTo>
                  <a:lnTo>
                    <a:pt x="3047841" y="572662"/>
                  </a:lnTo>
                  <a:lnTo>
                    <a:pt x="3051324" y="572317"/>
                  </a:lnTo>
                  <a:lnTo>
                    <a:pt x="3054807" y="571972"/>
                  </a:lnTo>
                  <a:lnTo>
                    <a:pt x="3058290" y="571627"/>
                  </a:lnTo>
                  <a:lnTo>
                    <a:pt x="3061774" y="571282"/>
                  </a:lnTo>
                  <a:lnTo>
                    <a:pt x="3065257" y="570937"/>
                  </a:lnTo>
                  <a:lnTo>
                    <a:pt x="3068740" y="572569"/>
                  </a:lnTo>
                  <a:lnTo>
                    <a:pt x="3072223" y="572226"/>
                  </a:lnTo>
                  <a:lnTo>
                    <a:pt x="3075707" y="571883"/>
                  </a:lnTo>
                  <a:lnTo>
                    <a:pt x="3079190" y="572058"/>
                  </a:lnTo>
                  <a:lnTo>
                    <a:pt x="3082673" y="571716"/>
                  </a:lnTo>
                  <a:lnTo>
                    <a:pt x="3086156" y="571374"/>
                  </a:lnTo>
                  <a:lnTo>
                    <a:pt x="3089640" y="572786"/>
                  </a:lnTo>
                  <a:lnTo>
                    <a:pt x="3093123" y="572445"/>
                  </a:lnTo>
                  <a:lnTo>
                    <a:pt x="3096606" y="572105"/>
                  </a:lnTo>
                  <a:lnTo>
                    <a:pt x="3100089" y="572073"/>
                  </a:lnTo>
                  <a:lnTo>
                    <a:pt x="3103573" y="571733"/>
                  </a:lnTo>
                  <a:lnTo>
                    <a:pt x="3107056" y="571393"/>
                  </a:lnTo>
                  <a:lnTo>
                    <a:pt x="3110539" y="571259"/>
                  </a:lnTo>
                  <a:lnTo>
                    <a:pt x="3114022" y="570919"/>
                  </a:lnTo>
                  <a:lnTo>
                    <a:pt x="3117506" y="570683"/>
                  </a:lnTo>
                  <a:lnTo>
                    <a:pt x="3120989" y="570344"/>
                  </a:lnTo>
                  <a:lnTo>
                    <a:pt x="3124472" y="570004"/>
                  </a:lnTo>
                  <a:lnTo>
                    <a:pt x="3127955" y="569665"/>
                  </a:lnTo>
                  <a:lnTo>
                    <a:pt x="3131439" y="569326"/>
                  </a:lnTo>
                  <a:lnTo>
                    <a:pt x="3134922" y="568987"/>
                  </a:lnTo>
                  <a:lnTo>
                    <a:pt x="3138405" y="569783"/>
                  </a:lnTo>
                  <a:lnTo>
                    <a:pt x="3141888" y="569445"/>
                  </a:lnTo>
                  <a:lnTo>
                    <a:pt x="3145372" y="569107"/>
                  </a:lnTo>
                  <a:lnTo>
                    <a:pt x="3148855" y="568873"/>
                  </a:lnTo>
                  <a:lnTo>
                    <a:pt x="3152338" y="568535"/>
                  </a:lnTo>
                  <a:lnTo>
                    <a:pt x="3155821" y="568198"/>
                  </a:lnTo>
                  <a:lnTo>
                    <a:pt x="3159304" y="568993"/>
                  </a:lnTo>
                  <a:lnTo>
                    <a:pt x="3162788" y="568657"/>
                  </a:lnTo>
                  <a:lnTo>
                    <a:pt x="3166271" y="568321"/>
                  </a:lnTo>
                  <a:lnTo>
                    <a:pt x="3169754" y="568908"/>
                  </a:lnTo>
                  <a:lnTo>
                    <a:pt x="3173237" y="568573"/>
                  </a:lnTo>
                  <a:lnTo>
                    <a:pt x="3176721" y="568238"/>
                  </a:lnTo>
                  <a:lnTo>
                    <a:pt x="3180204" y="567903"/>
                  </a:lnTo>
                  <a:lnTo>
                    <a:pt x="3183687" y="567568"/>
                  </a:lnTo>
                  <a:lnTo>
                    <a:pt x="3187170" y="567951"/>
                  </a:lnTo>
                  <a:lnTo>
                    <a:pt x="3190654" y="567616"/>
                  </a:lnTo>
                  <a:lnTo>
                    <a:pt x="3194137" y="567282"/>
                  </a:lnTo>
                  <a:lnTo>
                    <a:pt x="3197620" y="567256"/>
                  </a:lnTo>
                  <a:lnTo>
                    <a:pt x="3201103" y="566922"/>
                  </a:lnTo>
                  <a:lnTo>
                    <a:pt x="3204587" y="566588"/>
                  </a:lnTo>
                  <a:lnTo>
                    <a:pt x="3208070" y="566767"/>
                  </a:lnTo>
                  <a:lnTo>
                    <a:pt x="3211553" y="566434"/>
                  </a:lnTo>
                  <a:lnTo>
                    <a:pt x="3215036" y="566101"/>
                  </a:lnTo>
                  <a:lnTo>
                    <a:pt x="3218520" y="565973"/>
                  </a:lnTo>
                  <a:lnTo>
                    <a:pt x="3222003" y="565640"/>
                  </a:lnTo>
                  <a:lnTo>
                    <a:pt x="3225486" y="565308"/>
                  </a:lnTo>
                  <a:lnTo>
                    <a:pt x="3228969" y="565078"/>
                  </a:lnTo>
                  <a:lnTo>
                    <a:pt x="3232453" y="564745"/>
                  </a:lnTo>
                  <a:lnTo>
                    <a:pt x="3235936" y="565542"/>
                  </a:lnTo>
                  <a:lnTo>
                    <a:pt x="3239419" y="565210"/>
                  </a:lnTo>
                  <a:lnTo>
                    <a:pt x="3242902" y="564879"/>
                  </a:lnTo>
                  <a:lnTo>
                    <a:pt x="3246386" y="565672"/>
                  </a:lnTo>
                  <a:lnTo>
                    <a:pt x="3249869" y="565342"/>
                  </a:lnTo>
                  <a:lnTo>
                    <a:pt x="3253352" y="565012"/>
                  </a:lnTo>
                  <a:lnTo>
                    <a:pt x="3256835" y="564886"/>
                  </a:lnTo>
                  <a:lnTo>
                    <a:pt x="3260319" y="564556"/>
                  </a:lnTo>
                  <a:lnTo>
                    <a:pt x="3263802" y="564226"/>
                  </a:lnTo>
                  <a:lnTo>
                    <a:pt x="3267285" y="565018"/>
                  </a:lnTo>
                  <a:lnTo>
                    <a:pt x="3270768" y="564690"/>
                  </a:lnTo>
                  <a:lnTo>
                    <a:pt x="3274252" y="564361"/>
                  </a:lnTo>
                  <a:lnTo>
                    <a:pt x="3277735" y="565856"/>
                  </a:lnTo>
                  <a:lnTo>
                    <a:pt x="3281218" y="565530"/>
                  </a:lnTo>
                  <a:lnTo>
                    <a:pt x="3284701" y="565203"/>
                  </a:lnTo>
                  <a:lnTo>
                    <a:pt x="3288185" y="565481"/>
                  </a:lnTo>
                  <a:lnTo>
                    <a:pt x="3291668" y="565155"/>
                  </a:lnTo>
                  <a:lnTo>
                    <a:pt x="3295151" y="564829"/>
                  </a:lnTo>
                  <a:lnTo>
                    <a:pt x="3298634" y="565108"/>
                  </a:lnTo>
                  <a:lnTo>
                    <a:pt x="3302118" y="564782"/>
                  </a:lnTo>
                  <a:lnTo>
                    <a:pt x="3305601" y="564457"/>
                  </a:lnTo>
                  <a:lnTo>
                    <a:pt x="3309084" y="564131"/>
                  </a:lnTo>
                  <a:lnTo>
                    <a:pt x="3312567" y="563806"/>
                  </a:lnTo>
                  <a:lnTo>
                    <a:pt x="3316051" y="564488"/>
                  </a:lnTo>
                  <a:lnTo>
                    <a:pt x="3319534" y="564164"/>
                  </a:lnTo>
                  <a:lnTo>
                    <a:pt x="3323017" y="563840"/>
                  </a:lnTo>
                  <a:lnTo>
                    <a:pt x="3326500" y="563516"/>
                  </a:lnTo>
                  <a:lnTo>
                    <a:pt x="3329984" y="563192"/>
                  </a:lnTo>
                  <a:lnTo>
                    <a:pt x="3333467" y="562868"/>
                  </a:lnTo>
                  <a:lnTo>
                    <a:pt x="3336950" y="563148"/>
                  </a:lnTo>
                  <a:lnTo>
                    <a:pt x="3340433" y="562825"/>
                  </a:lnTo>
                  <a:lnTo>
                    <a:pt x="3343917" y="562502"/>
                  </a:lnTo>
                  <a:lnTo>
                    <a:pt x="3347400" y="563684"/>
                  </a:lnTo>
                  <a:lnTo>
                    <a:pt x="3350883" y="563363"/>
                  </a:lnTo>
                  <a:lnTo>
                    <a:pt x="3354366" y="563041"/>
                  </a:lnTo>
                  <a:lnTo>
                    <a:pt x="3357850" y="562819"/>
                  </a:lnTo>
                  <a:lnTo>
                    <a:pt x="3361333" y="562497"/>
                  </a:lnTo>
                  <a:lnTo>
                    <a:pt x="3364816" y="562677"/>
                  </a:lnTo>
                  <a:lnTo>
                    <a:pt x="3368299" y="562356"/>
                  </a:lnTo>
                  <a:lnTo>
                    <a:pt x="3371783" y="562035"/>
                  </a:lnTo>
                  <a:lnTo>
                    <a:pt x="3375266" y="561914"/>
                  </a:lnTo>
                  <a:lnTo>
                    <a:pt x="3378749" y="561594"/>
                  </a:lnTo>
                  <a:lnTo>
                    <a:pt x="3382232" y="561273"/>
                  </a:lnTo>
                  <a:lnTo>
                    <a:pt x="3385716" y="561854"/>
                  </a:lnTo>
                  <a:lnTo>
                    <a:pt x="3389199" y="561534"/>
                  </a:lnTo>
                  <a:lnTo>
                    <a:pt x="3392682" y="561214"/>
                  </a:lnTo>
                  <a:lnTo>
                    <a:pt x="3396165" y="561195"/>
                  </a:lnTo>
                  <a:lnTo>
                    <a:pt x="3399649" y="560875"/>
                  </a:lnTo>
                  <a:lnTo>
                    <a:pt x="3403132" y="560556"/>
                  </a:lnTo>
                  <a:lnTo>
                    <a:pt x="3406615" y="560537"/>
                  </a:lnTo>
                  <a:lnTo>
                    <a:pt x="3410098" y="560218"/>
                  </a:lnTo>
                  <a:lnTo>
                    <a:pt x="3413582" y="559899"/>
                  </a:lnTo>
                  <a:lnTo>
                    <a:pt x="3417065" y="560680"/>
                  </a:lnTo>
                  <a:lnTo>
                    <a:pt x="3420548" y="560363"/>
                  </a:lnTo>
                  <a:lnTo>
                    <a:pt x="3424031" y="563111"/>
                  </a:lnTo>
                  <a:lnTo>
                    <a:pt x="3427515" y="562796"/>
                  </a:lnTo>
                  <a:lnTo>
                    <a:pt x="3430998" y="562481"/>
                  </a:lnTo>
                  <a:lnTo>
                    <a:pt x="3434481" y="562264"/>
                  </a:lnTo>
                  <a:lnTo>
                    <a:pt x="3437964" y="561950"/>
                  </a:lnTo>
                  <a:lnTo>
                    <a:pt x="3441447" y="561635"/>
                  </a:lnTo>
                  <a:lnTo>
                    <a:pt x="3444931" y="561517"/>
                  </a:lnTo>
                  <a:lnTo>
                    <a:pt x="3448414" y="561202"/>
                  </a:lnTo>
                  <a:lnTo>
                    <a:pt x="3451897" y="560888"/>
                  </a:lnTo>
                  <a:lnTo>
                    <a:pt x="3455380" y="560967"/>
                  </a:lnTo>
                  <a:lnTo>
                    <a:pt x="3458864" y="560653"/>
                  </a:lnTo>
                  <a:lnTo>
                    <a:pt x="3462347" y="560339"/>
                  </a:lnTo>
                  <a:lnTo>
                    <a:pt x="3465830" y="560025"/>
                  </a:lnTo>
                  <a:lnTo>
                    <a:pt x="3469313" y="559711"/>
                  </a:lnTo>
                  <a:lnTo>
                    <a:pt x="3472797" y="559398"/>
                  </a:lnTo>
                  <a:lnTo>
                    <a:pt x="3476280" y="559479"/>
                  </a:lnTo>
                  <a:lnTo>
                    <a:pt x="3479763" y="559166"/>
                  </a:lnTo>
                  <a:lnTo>
                    <a:pt x="3483246" y="558852"/>
                  </a:lnTo>
                  <a:lnTo>
                    <a:pt x="3483246" y="558951"/>
                  </a:lnTo>
                  <a:lnTo>
                    <a:pt x="3483246" y="55905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0423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AUC:0.179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AUC:0.187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AUC:0.175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AUC:0.122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AUC:0.117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AUC:0.107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13819" y="1641979"/>
              <a:ext cx="493915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AST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597475"/>
            <a:ext cx="8229600" cy="4528687"/>
            <a:chOff x="457200" y="1597475"/>
            <a:chExt cx="8229600" cy="4528687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316401"/>
              <a:ext cx="3483246" cy="2235665"/>
            </a:xfrm>
            <a:custGeom>
              <a:avLst/>
              <a:gdLst/>
              <a:ahLst/>
              <a:cxnLst/>
              <a:rect l="0" t="0" r="0" b="0"/>
              <a:pathLst>
                <a:path w="3483246" h="2235665">
                  <a:moveTo>
                    <a:pt x="0" y="2235665"/>
                  </a:moveTo>
                  <a:lnTo>
                    <a:pt x="3483" y="1598208"/>
                  </a:lnTo>
                  <a:lnTo>
                    <a:pt x="6966" y="1157976"/>
                  </a:lnTo>
                  <a:lnTo>
                    <a:pt x="10449" y="835700"/>
                  </a:lnTo>
                  <a:lnTo>
                    <a:pt x="13932" y="589574"/>
                  </a:lnTo>
                  <a:lnTo>
                    <a:pt x="17416" y="395459"/>
                  </a:lnTo>
                  <a:lnTo>
                    <a:pt x="20899" y="238445"/>
                  </a:lnTo>
                  <a:lnTo>
                    <a:pt x="24382" y="108823"/>
                  </a:lnTo>
                  <a:lnTo>
                    <a:pt x="27865" y="0"/>
                  </a:lnTo>
                  <a:lnTo>
                    <a:pt x="31349" y="1234778"/>
                  </a:lnTo>
                  <a:lnTo>
                    <a:pt x="34832" y="1157976"/>
                  </a:lnTo>
                  <a:lnTo>
                    <a:pt x="38315" y="1085783"/>
                  </a:lnTo>
                  <a:lnTo>
                    <a:pt x="41798" y="1017797"/>
                  </a:lnTo>
                  <a:lnTo>
                    <a:pt x="45282" y="953661"/>
                  </a:lnTo>
                  <a:lnTo>
                    <a:pt x="48765" y="893057"/>
                  </a:lnTo>
                  <a:lnTo>
                    <a:pt x="52248" y="835700"/>
                  </a:lnTo>
                  <a:lnTo>
                    <a:pt x="55731" y="781337"/>
                  </a:lnTo>
                  <a:lnTo>
                    <a:pt x="59215" y="729738"/>
                  </a:lnTo>
                  <a:lnTo>
                    <a:pt x="62698" y="966282"/>
                  </a:lnTo>
                  <a:lnTo>
                    <a:pt x="66181" y="947905"/>
                  </a:lnTo>
                  <a:lnTo>
                    <a:pt x="69664" y="930904"/>
                  </a:lnTo>
                  <a:lnTo>
                    <a:pt x="73148" y="915131"/>
                  </a:lnTo>
                  <a:lnTo>
                    <a:pt x="76631" y="900457"/>
                  </a:lnTo>
                  <a:lnTo>
                    <a:pt x="80114" y="1051288"/>
                  </a:lnTo>
                  <a:lnTo>
                    <a:pt x="83597" y="1017797"/>
                  </a:lnTo>
                  <a:lnTo>
                    <a:pt x="87081" y="985269"/>
                  </a:lnTo>
                  <a:lnTo>
                    <a:pt x="90564" y="953661"/>
                  </a:lnTo>
                  <a:lnTo>
                    <a:pt x="94047" y="930742"/>
                  </a:lnTo>
                  <a:lnTo>
                    <a:pt x="97530" y="936490"/>
                  </a:lnTo>
                  <a:lnTo>
                    <a:pt x="101014" y="941797"/>
                  </a:lnTo>
                  <a:lnTo>
                    <a:pt x="104497" y="946710"/>
                  </a:lnTo>
                  <a:lnTo>
                    <a:pt x="107980" y="951273"/>
                  </a:lnTo>
                  <a:lnTo>
                    <a:pt x="111463" y="933082"/>
                  </a:lnTo>
                  <a:lnTo>
                    <a:pt x="114947" y="907893"/>
                  </a:lnTo>
                  <a:lnTo>
                    <a:pt x="118430" y="883279"/>
                  </a:lnTo>
                  <a:lnTo>
                    <a:pt x="121913" y="859221"/>
                  </a:lnTo>
                  <a:lnTo>
                    <a:pt x="125396" y="835700"/>
                  </a:lnTo>
                  <a:lnTo>
                    <a:pt x="128880" y="812698"/>
                  </a:lnTo>
                  <a:lnTo>
                    <a:pt x="132363" y="790199"/>
                  </a:lnTo>
                  <a:lnTo>
                    <a:pt x="135846" y="768186"/>
                  </a:lnTo>
                  <a:lnTo>
                    <a:pt x="139329" y="746644"/>
                  </a:lnTo>
                  <a:lnTo>
                    <a:pt x="142813" y="725557"/>
                  </a:lnTo>
                  <a:lnTo>
                    <a:pt x="146296" y="704911"/>
                  </a:lnTo>
                  <a:lnTo>
                    <a:pt x="149779" y="684693"/>
                  </a:lnTo>
                  <a:lnTo>
                    <a:pt x="153262" y="664889"/>
                  </a:lnTo>
                  <a:lnTo>
                    <a:pt x="156746" y="656927"/>
                  </a:lnTo>
                  <a:lnTo>
                    <a:pt x="160229" y="669177"/>
                  </a:lnTo>
                  <a:lnTo>
                    <a:pt x="163712" y="680729"/>
                  </a:lnTo>
                  <a:lnTo>
                    <a:pt x="167195" y="691640"/>
                  </a:lnTo>
                  <a:lnTo>
                    <a:pt x="170679" y="701963"/>
                  </a:lnTo>
                  <a:lnTo>
                    <a:pt x="174162" y="693674"/>
                  </a:lnTo>
                  <a:lnTo>
                    <a:pt x="177645" y="683449"/>
                  </a:lnTo>
                  <a:lnTo>
                    <a:pt x="181128" y="673488"/>
                  </a:lnTo>
                  <a:lnTo>
                    <a:pt x="184612" y="663782"/>
                  </a:lnTo>
                  <a:lnTo>
                    <a:pt x="188095" y="654320"/>
                  </a:lnTo>
                  <a:lnTo>
                    <a:pt x="191578" y="645094"/>
                  </a:lnTo>
                  <a:lnTo>
                    <a:pt x="195061" y="636095"/>
                  </a:lnTo>
                  <a:lnTo>
                    <a:pt x="198545" y="627315"/>
                  </a:lnTo>
                  <a:lnTo>
                    <a:pt x="202028" y="618746"/>
                  </a:lnTo>
                  <a:lnTo>
                    <a:pt x="205511" y="858703"/>
                  </a:lnTo>
                  <a:lnTo>
                    <a:pt x="208994" y="853881"/>
                  </a:lnTo>
                  <a:lnTo>
                    <a:pt x="212478" y="849185"/>
                  </a:lnTo>
                  <a:lnTo>
                    <a:pt x="215961" y="844610"/>
                  </a:lnTo>
                  <a:lnTo>
                    <a:pt x="219444" y="1101375"/>
                  </a:lnTo>
                  <a:lnTo>
                    <a:pt x="222927" y="1100966"/>
                  </a:lnTo>
                  <a:lnTo>
                    <a:pt x="226411" y="1100569"/>
                  </a:lnTo>
                  <a:lnTo>
                    <a:pt x="229894" y="1100184"/>
                  </a:lnTo>
                  <a:lnTo>
                    <a:pt x="233377" y="1099613"/>
                  </a:lnTo>
                  <a:lnTo>
                    <a:pt x="236860" y="1093774"/>
                  </a:lnTo>
                  <a:lnTo>
                    <a:pt x="240344" y="1088047"/>
                  </a:lnTo>
                  <a:lnTo>
                    <a:pt x="243827" y="1082428"/>
                  </a:lnTo>
                  <a:lnTo>
                    <a:pt x="247310" y="1076914"/>
                  </a:lnTo>
                  <a:lnTo>
                    <a:pt x="250793" y="1392661"/>
                  </a:lnTo>
                  <a:lnTo>
                    <a:pt x="254277" y="1395080"/>
                  </a:lnTo>
                  <a:lnTo>
                    <a:pt x="257760" y="1397420"/>
                  </a:lnTo>
                  <a:lnTo>
                    <a:pt x="261243" y="1399686"/>
                  </a:lnTo>
                  <a:lnTo>
                    <a:pt x="264726" y="1401880"/>
                  </a:lnTo>
                  <a:lnTo>
                    <a:pt x="268210" y="1404006"/>
                  </a:lnTo>
                  <a:lnTo>
                    <a:pt x="271693" y="1406067"/>
                  </a:lnTo>
                  <a:lnTo>
                    <a:pt x="275176" y="1408067"/>
                  </a:lnTo>
                  <a:lnTo>
                    <a:pt x="278659" y="1410007"/>
                  </a:lnTo>
                  <a:lnTo>
                    <a:pt x="282143" y="1429131"/>
                  </a:lnTo>
                  <a:lnTo>
                    <a:pt x="285626" y="1424967"/>
                  </a:lnTo>
                  <a:lnTo>
                    <a:pt x="289109" y="1420862"/>
                  </a:lnTo>
                  <a:lnTo>
                    <a:pt x="292592" y="1416815"/>
                  </a:lnTo>
                  <a:lnTo>
                    <a:pt x="296075" y="1412824"/>
                  </a:lnTo>
                  <a:lnTo>
                    <a:pt x="299559" y="1408888"/>
                  </a:lnTo>
                  <a:lnTo>
                    <a:pt x="303042" y="1405005"/>
                  </a:lnTo>
                  <a:lnTo>
                    <a:pt x="306525" y="1401176"/>
                  </a:lnTo>
                  <a:lnTo>
                    <a:pt x="310008" y="1397398"/>
                  </a:lnTo>
                  <a:lnTo>
                    <a:pt x="313492" y="1561229"/>
                  </a:lnTo>
                  <a:lnTo>
                    <a:pt x="316975" y="1563853"/>
                  </a:lnTo>
                  <a:lnTo>
                    <a:pt x="320458" y="1566400"/>
                  </a:lnTo>
                  <a:lnTo>
                    <a:pt x="323941" y="1568873"/>
                  </a:lnTo>
                  <a:lnTo>
                    <a:pt x="327425" y="1570601"/>
                  </a:lnTo>
                  <a:lnTo>
                    <a:pt x="330908" y="1570284"/>
                  </a:lnTo>
                  <a:lnTo>
                    <a:pt x="334391" y="1569972"/>
                  </a:lnTo>
                  <a:lnTo>
                    <a:pt x="337874" y="1569667"/>
                  </a:lnTo>
                  <a:lnTo>
                    <a:pt x="341358" y="1569368"/>
                  </a:lnTo>
                  <a:lnTo>
                    <a:pt x="344841" y="1569075"/>
                  </a:lnTo>
                  <a:lnTo>
                    <a:pt x="348324" y="1568787"/>
                  </a:lnTo>
                  <a:lnTo>
                    <a:pt x="351807" y="1568505"/>
                  </a:lnTo>
                  <a:lnTo>
                    <a:pt x="355291" y="1568228"/>
                  </a:lnTo>
                  <a:lnTo>
                    <a:pt x="358774" y="1568754"/>
                  </a:lnTo>
                  <a:lnTo>
                    <a:pt x="362257" y="1570929"/>
                  </a:lnTo>
                  <a:lnTo>
                    <a:pt x="365740" y="1573048"/>
                  </a:lnTo>
                  <a:lnTo>
                    <a:pt x="369224" y="1575115"/>
                  </a:lnTo>
                  <a:lnTo>
                    <a:pt x="372707" y="1577130"/>
                  </a:lnTo>
                  <a:lnTo>
                    <a:pt x="376190" y="1576136"/>
                  </a:lnTo>
                  <a:lnTo>
                    <a:pt x="379673" y="1574665"/>
                  </a:lnTo>
                  <a:lnTo>
                    <a:pt x="383157" y="1573214"/>
                  </a:lnTo>
                  <a:lnTo>
                    <a:pt x="386640" y="1571783"/>
                  </a:lnTo>
                  <a:lnTo>
                    <a:pt x="390123" y="1570371"/>
                  </a:lnTo>
                  <a:lnTo>
                    <a:pt x="393606" y="1568979"/>
                  </a:lnTo>
                  <a:lnTo>
                    <a:pt x="397090" y="1567605"/>
                  </a:lnTo>
                  <a:lnTo>
                    <a:pt x="400573" y="1566250"/>
                  </a:lnTo>
                  <a:lnTo>
                    <a:pt x="404056" y="1564912"/>
                  </a:lnTo>
                  <a:lnTo>
                    <a:pt x="407539" y="1566156"/>
                  </a:lnTo>
                  <a:lnTo>
                    <a:pt x="411023" y="1567568"/>
                  </a:lnTo>
                  <a:lnTo>
                    <a:pt x="414506" y="1568950"/>
                  </a:lnTo>
                  <a:lnTo>
                    <a:pt x="417989" y="1570304"/>
                  </a:lnTo>
                  <a:lnTo>
                    <a:pt x="421472" y="1571630"/>
                  </a:lnTo>
                  <a:lnTo>
                    <a:pt x="424956" y="1572929"/>
                  </a:lnTo>
                  <a:lnTo>
                    <a:pt x="428439" y="1574202"/>
                  </a:lnTo>
                  <a:lnTo>
                    <a:pt x="431922" y="1575449"/>
                  </a:lnTo>
                  <a:lnTo>
                    <a:pt x="435405" y="1576673"/>
                  </a:lnTo>
                  <a:lnTo>
                    <a:pt x="435405" y="1581095"/>
                  </a:lnTo>
                  <a:lnTo>
                    <a:pt x="435405" y="1585459"/>
                  </a:lnTo>
                  <a:lnTo>
                    <a:pt x="435405" y="1589765"/>
                  </a:lnTo>
                  <a:lnTo>
                    <a:pt x="435405" y="1594014"/>
                  </a:lnTo>
                  <a:lnTo>
                    <a:pt x="435405" y="1598208"/>
                  </a:lnTo>
                  <a:lnTo>
                    <a:pt x="435405" y="1602348"/>
                  </a:lnTo>
                  <a:lnTo>
                    <a:pt x="438889" y="1600974"/>
                  </a:lnTo>
                  <a:lnTo>
                    <a:pt x="442372" y="1599616"/>
                  </a:lnTo>
                  <a:lnTo>
                    <a:pt x="445855" y="1598273"/>
                  </a:lnTo>
                  <a:lnTo>
                    <a:pt x="449338" y="1596946"/>
                  </a:lnTo>
                  <a:lnTo>
                    <a:pt x="452822" y="1595634"/>
                  </a:lnTo>
                  <a:lnTo>
                    <a:pt x="456305" y="1594336"/>
                  </a:lnTo>
                  <a:lnTo>
                    <a:pt x="459788" y="1593054"/>
                  </a:lnTo>
                  <a:lnTo>
                    <a:pt x="463271" y="1591785"/>
                  </a:lnTo>
                  <a:lnTo>
                    <a:pt x="466755" y="1590785"/>
                  </a:lnTo>
                  <a:lnTo>
                    <a:pt x="470238" y="1593075"/>
                  </a:lnTo>
                  <a:lnTo>
                    <a:pt x="473721" y="1595315"/>
                  </a:lnTo>
                  <a:lnTo>
                    <a:pt x="477204" y="1597508"/>
                  </a:lnTo>
                  <a:lnTo>
                    <a:pt x="480688" y="1599654"/>
                  </a:lnTo>
                  <a:lnTo>
                    <a:pt x="484171" y="1601755"/>
                  </a:lnTo>
                  <a:lnTo>
                    <a:pt x="487654" y="1603813"/>
                  </a:lnTo>
                  <a:lnTo>
                    <a:pt x="491137" y="1605828"/>
                  </a:lnTo>
                  <a:lnTo>
                    <a:pt x="494621" y="1607803"/>
                  </a:lnTo>
                  <a:lnTo>
                    <a:pt x="498104" y="1610074"/>
                  </a:lnTo>
                  <a:lnTo>
                    <a:pt x="501587" y="1614284"/>
                  </a:lnTo>
                  <a:lnTo>
                    <a:pt x="505070" y="1618381"/>
                  </a:lnTo>
                  <a:lnTo>
                    <a:pt x="508554" y="1622369"/>
                  </a:lnTo>
                  <a:lnTo>
                    <a:pt x="512037" y="1626252"/>
                  </a:lnTo>
                  <a:lnTo>
                    <a:pt x="515520" y="1630036"/>
                  </a:lnTo>
                  <a:lnTo>
                    <a:pt x="519003" y="1633722"/>
                  </a:lnTo>
                  <a:lnTo>
                    <a:pt x="522487" y="1637316"/>
                  </a:lnTo>
                  <a:lnTo>
                    <a:pt x="525970" y="1640820"/>
                  </a:lnTo>
                  <a:lnTo>
                    <a:pt x="529453" y="1644097"/>
                  </a:lnTo>
                  <a:lnTo>
                    <a:pt x="532936" y="1646785"/>
                  </a:lnTo>
                  <a:lnTo>
                    <a:pt x="536420" y="1649414"/>
                  </a:lnTo>
                  <a:lnTo>
                    <a:pt x="539903" y="1651986"/>
                  </a:lnTo>
                  <a:lnTo>
                    <a:pt x="543386" y="1654503"/>
                  </a:lnTo>
                  <a:lnTo>
                    <a:pt x="546869" y="1655432"/>
                  </a:lnTo>
                  <a:lnTo>
                    <a:pt x="550353" y="1655838"/>
                  </a:lnTo>
                  <a:lnTo>
                    <a:pt x="553836" y="1656238"/>
                  </a:lnTo>
                  <a:lnTo>
                    <a:pt x="557319" y="1656632"/>
                  </a:lnTo>
                  <a:lnTo>
                    <a:pt x="560802" y="1657021"/>
                  </a:lnTo>
                  <a:lnTo>
                    <a:pt x="564286" y="1657405"/>
                  </a:lnTo>
                  <a:lnTo>
                    <a:pt x="567769" y="1657783"/>
                  </a:lnTo>
                  <a:lnTo>
                    <a:pt x="571252" y="1658156"/>
                  </a:lnTo>
                  <a:lnTo>
                    <a:pt x="574735" y="1658525"/>
                  </a:lnTo>
                  <a:lnTo>
                    <a:pt x="578218" y="1658888"/>
                  </a:lnTo>
                  <a:lnTo>
                    <a:pt x="581702" y="1659247"/>
                  </a:lnTo>
                  <a:lnTo>
                    <a:pt x="585185" y="1659601"/>
                  </a:lnTo>
                  <a:lnTo>
                    <a:pt x="588668" y="1659950"/>
                  </a:lnTo>
                  <a:lnTo>
                    <a:pt x="592151" y="1689093"/>
                  </a:lnTo>
                  <a:lnTo>
                    <a:pt x="595635" y="1690158"/>
                  </a:lnTo>
                  <a:lnTo>
                    <a:pt x="599118" y="1691206"/>
                  </a:lnTo>
                  <a:lnTo>
                    <a:pt x="602601" y="1692239"/>
                  </a:lnTo>
                  <a:lnTo>
                    <a:pt x="606084" y="1693255"/>
                  </a:lnTo>
                  <a:lnTo>
                    <a:pt x="609568" y="1694256"/>
                  </a:lnTo>
                  <a:lnTo>
                    <a:pt x="613051" y="1695243"/>
                  </a:lnTo>
                  <a:lnTo>
                    <a:pt x="616534" y="1696214"/>
                  </a:lnTo>
                  <a:lnTo>
                    <a:pt x="620017" y="1697171"/>
                  </a:lnTo>
                  <a:lnTo>
                    <a:pt x="623501" y="1700192"/>
                  </a:lnTo>
                  <a:lnTo>
                    <a:pt x="626984" y="1705846"/>
                  </a:lnTo>
                  <a:lnTo>
                    <a:pt x="630467" y="1711321"/>
                  </a:lnTo>
                  <a:lnTo>
                    <a:pt x="633950" y="1716626"/>
                  </a:lnTo>
                  <a:lnTo>
                    <a:pt x="637434" y="1721768"/>
                  </a:lnTo>
                  <a:lnTo>
                    <a:pt x="640917" y="1725975"/>
                  </a:lnTo>
                  <a:lnTo>
                    <a:pt x="644400" y="1730040"/>
                  </a:lnTo>
                  <a:lnTo>
                    <a:pt x="647883" y="1733999"/>
                  </a:lnTo>
                  <a:lnTo>
                    <a:pt x="651367" y="1737855"/>
                  </a:lnTo>
                  <a:lnTo>
                    <a:pt x="654850" y="1779108"/>
                  </a:lnTo>
                  <a:lnTo>
                    <a:pt x="658333" y="1780330"/>
                  </a:lnTo>
                  <a:lnTo>
                    <a:pt x="661816" y="1781533"/>
                  </a:lnTo>
                  <a:lnTo>
                    <a:pt x="665300" y="1782717"/>
                  </a:lnTo>
                  <a:lnTo>
                    <a:pt x="668783" y="1783883"/>
                  </a:lnTo>
                  <a:lnTo>
                    <a:pt x="672266" y="1785030"/>
                  </a:lnTo>
                  <a:lnTo>
                    <a:pt x="675749" y="1786161"/>
                  </a:lnTo>
                  <a:lnTo>
                    <a:pt x="679233" y="1787274"/>
                  </a:lnTo>
                  <a:lnTo>
                    <a:pt x="682716" y="1788370"/>
                  </a:lnTo>
                  <a:lnTo>
                    <a:pt x="686199" y="1789118"/>
                  </a:lnTo>
                  <a:lnTo>
                    <a:pt x="689682" y="1789609"/>
                  </a:lnTo>
                  <a:lnTo>
                    <a:pt x="693166" y="1790094"/>
                  </a:lnTo>
                  <a:lnTo>
                    <a:pt x="696649" y="1790573"/>
                  </a:lnTo>
                  <a:lnTo>
                    <a:pt x="700132" y="1791046"/>
                  </a:lnTo>
                  <a:lnTo>
                    <a:pt x="703615" y="1791513"/>
                  </a:lnTo>
                  <a:lnTo>
                    <a:pt x="707099" y="1791975"/>
                  </a:lnTo>
                  <a:lnTo>
                    <a:pt x="710582" y="1792432"/>
                  </a:lnTo>
                  <a:lnTo>
                    <a:pt x="714065" y="1792883"/>
                  </a:lnTo>
                  <a:lnTo>
                    <a:pt x="717548" y="1793766"/>
                  </a:lnTo>
                  <a:lnTo>
                    <a:pt x="721032" y="1794879"/>
                  </a:lnTo>
                  <a:lnTo>
                    <a:pt x="724515" y="1795975"/>
                  </a:lnTo>
                  <a:lnTo>
                    <a:pt x="727998" y="1797055"/>
                  </a:lnTo>
                  <a:lnTo>
                    <a:pt x="731481" y="1798120"/>
                  </a:lnTo>
                  <a:lnTo>
                    <a:pt x="734965" y="1799170"/>
                  </a:lnTo>
                  <a:lnTo>
                    <a:pt x="738448" y="1800204"/>
                  </a:lnTo>
                  <a:lnTo>
                    <a:pt x="741931" y="1801224"/>
                  </a:lnTo>
                  <a:lnTo>
                    <a:pt x="745414" y="1802230"/>
                  </a:lnTo>
                  <a:lnTo>
                    <a:pt x="748898" y="1802150"/>
                  </a:lnTo>
                  <a:lnTo>
                    <a:pt x="752381" y="1801641"/>
                  </a:lnTo>
                  <a:lnTo>
                    <a:pt x="755864" y="1801135"/>
                  </a:lnTo>
                  <a:lnTo>
                    <a:pt x="759347" y="1800633"/>
                  </a:lnTo>
                  <a:lnTo>
                    <a:pt x="762831" y="1800135"/>
                  </a:lnTo>
                  <a:lnTo>
                    <a:pt x="766314" y="1799640"/>
                  </a:lnTo>
                  <a:lnTo>
                    <a:pt x="769797" y="1799148"/>
                  </a:lnTo>
                  <a:lnTo>
                    <a:pt x="773280" y="1798660"/>
                  </a:lnTo>
                  <a:lnTo>
                    <a:pt x="776764" y="1798175"/>
                  </a:lnTo>
                  <a:lnTo>
                    <a:pt x="780247" y="1797693"/>
                  </a:lnTo>
                  <a:lnTo>
                    <a:pt x="783730" y="1797215"/>
                  </a:lnTo>
                  <a:lnTo>
                    <a:pt x="787213" y="1796739"/>
                  </a:lnTo>
                  <a:lnTo>
                    <a:pt x="790697" y="1796267"/>
                  </a:lnTo>
                  <a:lnTo>
                    <a:pt x="794180" y="1795798"/>
                  </a:lnTo>
                  <a:lnTo>
                    <a:pt x="797663" y="1795332"/>
                  </a:lnTo>
                  <a:lnTo>
                    <a:pt x="801146" y="1794869"/>
                  </a:lnTo>
                  <a:lnTo>
                    <a:pt x="804630" y="1794409"/>
                  </a:lnTo>
                  <a:lnTo>
                    <a:pt x="808113" y="1793953"/>
                  </a:lnTo>
                  <a:lnTo>
                    <a:pt x="811596" y="1794939"/>
                  </a:lnTo>
                  <a:lnTo>
                    <a:pt x="815079" y="1796151"/>
                  </a:lnTo>
                  <a:lnTo>
                    <a:pt x="818563" y="1797345"/>
                  </a:lnTo>
                  <a:lnTo>
                    <a:pt x="822046" y="1798523"/>
                  </a:lnTo>
                  <a:lnTo>
                    <a:pt x="825529" y="1799684"/>
                  </a:lnTo>
                  <a:lnTo>
                    <a:pt x="829012" y="1800830"/>
                  </a:lnTo>
                  <a:lnTo>
                    <a:pt x="832496" y="1801961"/>
                  </a:lnTo>
                  <a:lnTo>
                    <a:pt x="835979" y="1803076"/>
                  </a:lnTo>
                  <a:lnTo>
                    <a:pt x="839462" y="1804176"/>
                  </a:lnTo>
                  <a:lnTo>
                    <a:pt x="842945" y="1803931"/>
                  </a:lnTo>
                  <a:lnTo>
                    <a:pt x="846429" y="1803585"/>
                  </a:lnTo>
                  <a:lnTo>
                    <a:pt x="849912" y="1803242"/>
                  </a:lnTo>
                  <a:lnTo>
                    <a:pt x="853395" y="1802901"/>
                  </a:lnTo>
                  <a:lnTo>
                    <a:pt x="856878" y="1802562"/>
                  </a:lnTo>
                  <a:lnTo>
                    <a:pt x="860361" y="1802226"/>
                  </a:lnTo>
                  <a:lnTo>
                    <a:pt x="863845" y="1801891"/>
                  </a:lnTo>
                  <a:lnTo>
                    <a:pt x="867328" y="1801559"/>
                  </a:lnTo>
                  <a:lnTo>
                    <a:pt x="870811" y="1801229"/>
                  </a:lnTo>
                  <a:lnTo>
                    <a:pt x="874294" y="1800901"/>
                  </a:lnTo>
                  <a:lnTo>
                    <a:pt x="877778" y="1800575"/>
                  </a:lnTo>
                  <a:lnTo>
                    <a:pt x="881261" y="1800252"/>
                  </a:lnTo>
                  <a:lnTo>
                    <a:pt x="884744" y="1799930"/>
                  </a:lnTo>
                  <a:lnTo>
                    <a:pt x="888227" y="1799610"/>
                  </a:lnTo>
                  <a:lnTo>
                    <a:pt x="891711" y="1799293"/>
                  </a:lnTo>
                  <a:lnTo>
                    <a:pt x="895194" y="1798977"/>
                  </a:lnTo>
                  <a:lnTo>
                    <a:pt x="898677" y="1798664"/>
                  </a:lnTo>
                  <a:lnTo>
                    <a:pt x="902160" y="1798390"/>
                  </a:lnTo>
                  <a:lnTo>
                    <a:pt x="905644" y="1798608"/>
                  </a:lnTo>
                  <a:lnTo>
                    <a:pt x="909127" y="1798825"/>
                  </a:lnTo>
                  <a:lnTo>
                    <a:pt x="912610" y="1799039"/>
                  </a:lnTo>
                  <a:lnTo>
                    <a:pt x="916093" y="1799252"/>
                  </a:lnTo>
                  <a:lnTo>
                    <a:pt x="919577" y="1799463"/>
                  </a:lnTo>
                  <a:lnTo>
                    <a:pt x="923060" y="1799672"/>
                  </a:lnTo>
                  <a:lnTo>
                    <a:pt x="926543" y="1799879"/>
                  </a:lnTo>
                  <a:lnTo>
                    <a:pt x="930026" y="1800085"/>
                  </a:lnTo>
                  <a:lnTo>
                    <a:pt x="933510" y="1800636"/>
                  </a:lnTo>
                  <a:lnTo>
                    <a:pt x="936993" y="1803245"/>
                  </a:lnTo>
                  <a:lnTo>
                    <a:pt x="940476" y="1805803"/>
                  </a:lnTo>
                  <a:lnTo>
                    <a:pt x="943959" y="1808313"/>
                  </a:lnTo>
                  <a:lnTo>
                    <a:pt x="947443" y="1810776"/>
                  </a:lnTo>
                  <a:lnTo>
                    <a:pt x="950926" y="1811273"/>
                  </a:lnTo>
                  <a:lnTo>
                    <a:pt x="954409" y="1810856"/>
                  </a:lnTo>
                  <a:lnTo>
                    <a:pt x="957892" y="1810441"/>
                  </a:lnTo>
                  <a:lnTo>
                    <a:pt x="961376" y="1810029"/>
                  </a:lnTo>
                  <a:lnTo>
                    <a:pt x="964859" y="1809618"/>
                  </a:lnTo>
                  <a:lnTo>
                    <a:pt x="968342" y="1809210"/>
                  </a:lnTo>
                  <a:lnTo>
                    <a:pt x="971825" y="1808804"/>
                  </a:lnTo>
                  <a:lnTo>
                    <a:pt x="975309" y="1808400"/>
                  </a:lnTo>
                  <a:lnTo>
                    <a:pt x="978792" y="1807998"/>
                  </a:lnTo>
                  <a:lnTo>
                    <a:pt x="982275" y="1809756"/>
                  </a:lnTo>
                  <a:lnTo>
                    <a:pt x="985758" y="1812193"/>
                  </a:lnTo>
                  <a:lnTo>
                    <a:pt x="989242" y="1814586"/>
                  </a:lnTo>
                  <a:lnTo>
                    <a:pt x="992725" y="1816936"/>
                  </a:lnTo>
                  <a:lnTo>
                    <a:pt x="996208" y="1819243"/>
                  </a:lnTo>
                  <a:lnTo>
                    <a:pt x="999691" y="1821509"/>
                  </a:lnTo>
                  <a:lnTo>
                    <a:pt x="1003175" y="1823735"/>
                  </a:lnTo>
                  <a:lnTo>
                    <a:pt x="1006658" y="1825922"/>
                  </a:lnTo>
                  <a:lnTo>
                    <a:pt x="1010141" y="1828071"/>
                  </a:lnTo>
                  <a:lnTo>
                    <a:pt x="1013624" y="1828578"/>
                  </a:lnTo>
                  <a:lnTo>
                    <a:pt x="1017108" y="1828732"/>
                  </a:lnTo>
                  <a:lnTo>
                    <a:pt x="1020591" y="1828884"/>
                  </a:lnTo>
                  <a:lnTo>
                    <a:pt x="1024074" y="1829036"/>
                  </a:lnTo>
                  <a:lnTo>
                    <a:pt x="1027557" y="1829186"/>
                  </a:lnTo>
                  <a:lnTo>
                    <a:pt x="1031041" y="1829335"/>
                  </a:lnTo>
                  <a:lnTo>
                    <a:pt x="1034524" y="1829483"/>
                  </a:lnTo>
                  <a:lnTo>
                    <a:pt x="1038007" y="1829630"/>
                  </a:lnTo>
                  <a:lnTo>
                    <a:pt x="1041490" y="1829776"/>
                  </a:lnTo>
                  <a:lnTo>
                    <a:pt x="1044974" y="1829920"/>
                  </a:lnTo>
                  <a:lnTo>
                    <a:pt x="1048457" y="1830064"/>
                  </a:lnTo>
                  <a:lnTo>
                    <a:pt x="1051940" y="1830207"/>
                  </a:lnTo>
                  <a:lnTo>
                    <a:pt x="1055423" y="1830348"/>
                  </a:lnTo>
                  <a:lnTo>
                    <a:pt x="1058907" y="1830489"/>
                  </a:lnTo>
                  <a:lnTo>
                    <a:pt x="1062390" y="1830628"/>
                  </a:lnTo>
                  <a:lnTo>
                    <a:pt x="1065873" y="1830767"/>
                  </a:lnTo>
                  <a:lnTo>
                    <a:pt x="1069356" y="1830904"/>
                  </a:lnTo>
                  <a:lnTo>
                    <a:pt x="1072840" y="1831041"/>
                  </a:lnTo>
                  <a:lnTo>
                    <a:pt x="1076323" y="1831323"/>
                  </a:lnTo>
                  <a:lnTo>
                    <a:pt x="1079806" y="1831608"/>
                  </a:lnTo>
                  <a:lnTo>
                    <a:pt x="1083289" y="1831891"/>
                  </a:lnTo>
                  <a:lnTo>
                    <a:pt x="1086773" y="1832172"/>
                  </a:lnTo>
                  <a:lnTo>
                    <a:pt x="1090256" y="1832451"/>
                  </a:lnTo>
                  <a:lnTo>
                    <a:pt x="1093739" y="1832727"/>
                  </a:lnTo>
                  <a:lnTo>
                    <a:pt x="1097222" y="1833001"/>
                  </a:lnTo>
                  <a:lnTo>
                    <a:pt x="1100706" y="1833274"/>
                  </a:lnTo>
                  <a:lnTo>
                    <a:pt x="1104189" y="1833536"/>
                  </a:lnTo>
                  <a:lnTo>
                    <a:pt x="1107672" y="1833585"/>
                  </a:lnTo>
                  <a:lnTo>
                    <a:pt x="1111155" y="1833634"/>
                  </a:lnTo>
                  <a:lnTo>
                    <a:pt x="1114639" y="1833683"/>
                  </a:lnTo>
                  <a:lnTo>
                    <a:pt x="1118122" y="1833731"/>
                  </a:lnTo>
                  <a:lnTo>
                    <a:pt x="1121605" y="1833779"/>
                  </a:lnTo>
                  <a:lnTo>
                    <a:pt x="1125088" y="1833827"/>
                  </a:lnTo>
                  <a:lnTo>
                    <a:pt x="1128572" y="1833875"/>
                  </a:lnTo>
                  <a:lnTo>
                    <a:pt x="1132055" y="1833922"/>
                  </a:lnTo>
                  <a:lnTo>
                    <a:pt x="1135538" y="1833969"/>
                  </a:lnTo>
                  <a:lnTo>
                    <a:pt x="1139021" y="1834015"/>
                  </a:lnTo>
                  <a:lnTo>
                    <a:pt x="1142505" y="1834062"/>
                  </a:lnTo>
                  <a:lnTo>
                    <a:pt x="1145988" y="1834107"/>
                  </a:lnTo>
                  <a:lnTo>
                    <a:pt x="1149471" y="1834153"/>
                  </a:lnTo>
                  <a:lnTo>
                    <a:pt x="1152954" y="1834199"/>
                  </a:lnTo>
                  <a:lnTo>
                    <a:pt x="1156437" y="1834244"/>
                  </a:lnTo>
                  <a:lnTo>
                    <a:pt x="1159921" y="1834289"/>
                  </a:lnTo>
                  <a:lnTo>
                    <a:pt x="1163404" y="1834333"/>
                  </a:lnTo>
                  <a:lnTo>
                    <a:pt x="1166887" y="1834439"/>
                  </a:lnTo>
                  <a:lnTo>
                    <a:pt x="1170370" y="1834826"/>
                  </a:lnTo>
                  <a:lnTo>
                    <a:pt x="1173854" y="1835210"/>
                  </a:lnTo>
                  <a:lnTo>
                    <a:pt x="1177337" y="1835592"/>
                  </a:lnTo>
                  <a:lnTo>
                    <a:pt x="1180820" y="1835970"/>
                  </a:lnTo>
                  <a:lnTo>
                    <a:pt x="1184303" y="1836345"/>
                  </a:lnTo>
                  <a:lnTo>
                    <a:pt x="1187787" y="1836718"/>
                  </a:lnTo>
                  <a:lnTo>
                    <a:pt x="1191270" y="1837087"/>
                  </a:lnTo>
                  <a:lnTo>
                    <a:pt x="1194753" y="1837454"/>
                  </a:lnTo>
                  <a:lnTo>
                    <a:pt x="1198236" y="1837758"/>
                  </a:lnTo>
                  <a:lnTo>
                    <a:pt x="1201720" y="1837878"/>
                  </a:lnTo>
                  <a:lnTo>
                    <a:pt x="1205203" y="1837997"/>
                  </a:lnTo>
                  <a:lnTo>
                    <a:pt x="1208686" y="1838116"/>
                  </a:lnTo>
                  <a:lnTo>
                    <a:pt x="1212169" y="1838234"/>
                  </a:lnTo>
                  <a:lnTo>
                    <a:pt x="1215653" y="1838351"/>
                  </a:lnTo>
                  <a:lnTo>
                    <a:pt x="1219136" y="1838468"/>
                  </a:lnTo>
                  <a:lnTo>
                    <a:pt x="1222619" y="1838583"/>
                  </a:lnTo>
                  <a:lnTo>
                    <a:pt x="1226102" y="1838698"/>
                  </a:lnTo>
                  <a:lnTo>
                    <a:pt x="1229586" y="1838813"/>
                  </a:lnTo>
                  <a:lnTo>
                    <a:pt x="1233069" y="1838926"/>
                  </a:lnTo>
                  <a:lnTo>
                    <a:pt x="1236552" y="1839039"/>
                  </a:lnTo>
                  <a:lnTo>
                    <a:pt x="1240035" y="1839151"/>
                  </a:lnTo>
                  <a:lnTo>
                    <a:pt x="1243519" y="1839263"/>
                  </a:lnTo>
                  <a:lnTo>
                    <a:pt x="1247002" y="1840164"/>
                  </a:lnTo>
                  <a:lnTo>
                    <a:pt x="1250485" y="1841186"/>
                  </a:lnTo>
                  <a:lnTo>
                    <a:pt x="1253968" y="1842197"/>
                  </a:lnTo>
                  <a:lnTo>
                    <a:pt x="1257452" y="1843198"/>
                  </a:lnTo>
                  <a:lnTo>
                    <a:pt x="1260935" y="1844188"/>
                  </a:lnTo>
                  <a:lnTo>
                    <a:pt x="1264418" y="1845167"/>
                  </a:lnTo>
                  <a:lnTo>
                    <a:pt x="1267901" y="1846137"/>
                  </a:lnTo>
                  <a:lnTo>
                    <a:pt x="1271385" y="1847096"/>
                  </a:lnTo>
                  <a:lnTo>
                    <a:pt x="1274868" y="1848045"/>
                  </a:lnTo>
                  <a:lnTo>
                    <a:pt x="1278351" y="1849744"/>
                  </a:lnTo>
                  <a:lnTo>
                    <a:pt x="1281834" y="1851476"/>
                  </a:lnTo>
                  <a:lnTo>
                    <a:pt x="1285318" y="1853183"/>
                  </a:lnTo>
                  <a:lnTo>
                    <a:pt x="1288801" y="1854866"/>
                  </a:lnTo>
                  <a:lnTo>
                    <a:pt x="1292284" y="1855982"/>
                  </a:lnTo>
                  <a:lnTo>
                    <a:pt x="1295767" y="1856463"/>
                  </a:lnTo>
                  <a:lnTo>
                    <a:pt x="1299251" y="1856940"/>
                  </a:lnTo>
                  <a:lnTo>
                    <a:pt x="1302734" y="1857413"/>
                  </a:lnTo>
                  <a:lnTo>
                    <a:pt x="1306217" y="1857882"/>
                  </a:lnTo>
                  <a:lnTo>
                    <a:pt x="1309700" y="1858348"/>
                  </a:lnTo>
                  <a:lnTo>
                    <a:pt x="1313184" y="1858810"/>
                  </a:lnTo>
                  <a:lnTo>
                    <a:pt x="1316667" y="1859269"/>
                  </a:lnTo>
                  <a:lnTo>
                    <a:pt x="1320150" y="1859724"/>
                  </a:lnTo>
                  <a:lnTo>
                    <a:pt x="1323633" y="1860546"/>
                  </a:lnTo>
                  <a:lnTo>
                    <a:pt x="1327117" y="1861679"/>
                  </a:lnTo>
                  <a:lnTo>
                    <a:pt x="1330600" y="1862799"/>
                  </a:lnTo>
                  <a:lnTo>
                    <a:pt x="1334083" y="1863906"/>
                  </a:lnTo>
                  <a:lnTo>
                    <a:pt x="1337566" y="1864961"/>
                  </a:lnTo>
                  <a:lnTo>
                    <a:pt x="1341050" y="1865483"/>
                  </a:lnTo>
                  <a:lnTo>
                    <a:pt x="1344533" y="1866001"/>
                  </a:lnTo>
                  <a:lnTo>
                    <a:pt x="1348016" y="1866515"/>
                  </a:lnTo>
                  <a:lnTo>
                    <a:pt x="1351499" y="1867025"/>
                  </a:lnTo>
                  <a:lnTo>
                    <a:pt x="1354983" y="1867531"/>
                  </a:lnTo>
                  <a:lnTo>
                    <a:pt x="1358466" y="1868033"/>
                  </a:lnTo>
                  <a:lnTo>
                    <a:pt x="1361949" y="1868531"/>
                  </a:lnTo>
                  <a:lnTo>
                    <a:pt x="1365432" y="1869025"/>
                  </a:lnTo>
                  <a:lnTo>
                    <a:pt x="1368916" y="1869529"/>
                  </a:lnTo>
                  <a:lnTo>
                    <a:pt x="1372399" y="1870113"/>
                  </a:lnTo>
                  <a:lnTo>
                    <a:pt x="1375882" y="1870692"/>
                  </a:lnTo>
                  <a:lnTo>
                    <a:pt x="1379365" y="1871267"/>
                  </a:lnTo>
                  <a:lnTo>
                    <a:pt x="1382849" y="1871836"/>
                  </a:lnTo>
                  <a:lnTo>
                    <a:pt x="1386332" y="1872401"/>
                  </a:lnTo>
                  <a:lnTo>
                    <a:pt x="1389815" y="1872962"/>
                  </a:lnTo>
                  <a:lnTo>
                    <a:pt x="1393298" y="1873517"/>
                  </a:lnTo>
                  <a:lnTo>
                    <a:pt x="1396782" y="1874069"/>
                  </a:lnTo>
                  <a:lnTo>
                    <a:pt x="1400265" y="1874539"/>
                  </a:lnTo>
                  <a:lnTo>
                    <a:pt x="1403748" y="1874727"/>
                  </a:lnTo>
                  <a:lnTo>
                    <a:pt x="1407231" y="1874914"/>
                  </a:lnTo>
                  <a:lnTo>
                    <a:pt x="1410715" y="1875099"/>
                  </a:lnTo>
                  <a:lnTo>
                    <a:pt x="1414198" y="1875283"/>
                  </a:lnTo>
                  <a:lnTo>
                    <a:pt x="1417681" y="1875467"/>
                  </a:lnTo>
                  <a:lnTo>
                    <a:pt x="1421164" y="1875649"/>
                  </a:lnTo>
                  <a:lnTo>
                    <a:pt x="1424648" y="1875830"/>
                  </a:lnTo>
                  <a:lnTo>
                    <a:pt x="1428131" y="1876010"/>
                  </a:lnTo>
                  <a:lnTo>
                    <a:pt x="1431614" y="1876189"/>
                  </a:lnTo>
                  <a:lnTo>
                    <a:pt x="1435097" y="1876367"/>
                  </a:lnTo>
                  <a:lnTo>
                    <a:pt x="1438580" y="1876544"/>
                  </a:lnTo>
                  <a:lnTo>
                    <a:pt x="1442064" y="1876719"/>
                  </a:lnTo>
                  <a:lnTo>
                    <a:pt x="1445547" y="1876894"/>
                  </a:lnTo>
                  <a:lnTo>
                    <a:pt x="1449030" y="1877529"/>
                  </a:lnTo>
                  <a:lnTo>
                    <a:pt x="1452513" y="1878258"/>
                  </a:lnTo>
                  <a:lnTo>
                    <a:pt x="1455997" y="1878981"/>
                  </a:lnTo>
                  <a:lnTo>
                    <a:pt x="1459480" y="1879697"/>
                  </a:lnTo>
                  <a:lnTo>
                    <a:pt x="1462963" y="1880408"/>
                  </a:lnTo>
                  <a:lnTo>
                    <a:pt x="1466446" y="1881111"/>
                  </a:lnTo>
                  <a:lnTo>
                    <a:pt x="1469930" y="1881809"/>
                  </a:lnTo>
                  <a:lnTo>
                    <a:pt x="1473413" y="1882501"/>
                  </a:lnTo>
                  <a:lnTo>
                    <a:pt x="1476896" y="1883187"/>
                  </a:lnTo>
                  <a:lnTo>
                    <a:pt x="1480379" y="1883456"/>
                  </a:lnTo>
                  <a:lnTo>
                    <a:pt x="1483863" y="1883674"/>
                  </a:lnTo>
                  <a:lnTo>
                    <a:pt x="1487346" y="1883891"/>
                  </a:lnTo>
                  <a:lnTo>
                    <a:pt x="1490829" y="1884106"/>
                  </a:lnTo>
                  <a:lnTo>
                    <a:pt x="1494312" y="1884320"/>
                  </a:lnTo>
                  <a:lnTo>
                    <a:pt x="1497796" y="1884533"/>
                  </a:lnTo>
                  <a:lnTo>
                    <a:pt x="1501279" y="1884745"/>
                  </a:lnTo>
                  <a:lnTo>
                    <a:pt x="1504762" y="1884956"/>
                  </a:lnTo>
                  <a:lnTo>
                    <a:pt x="1508245" y="1885165"/>
                  </a:lnTo>
                  <a:lnTo>
                    <a:pt x="1511729" y="1885295"/>
                  </a:lnTo>
                  <a:lnTo>
                    <a:pt x="1515212" y="1885421"/>
                  </a:lnTo>
                  <a:lnTo>
                    <a:pt x="1518695" y="1885547"/>
                  </a:lnTo>
                  <a:lnTo>
                    <a:pt x="1522178" y="1885671"/>
                  </a:lnTo>
                  <a:lnTo>
                    <a:pt x="1525662" y="1885796"/>
                  </a:lnTo>
                  <a:lnTo>
                    <a:pt x="1529145" y="1885919"/>
                  </a:lnTo>
                  <a:lnTo>
                    <a:pt x="1532628" y="1886042"/>
                  </a:lnTo>
                  <a:lnTo>
                    <a:pt x="1536111" y="1886164"/>
                  </a:lnTo>
                  <a:lnTo>
                    <a:pt x="1539595" y="1886316"/>
                  </a:lnTo>
                  <a:lnTo>
                    <a:pt x="1543078" y="1887265"/>
                  </a:lnTo>
                  <a:lnTo>
                    <a:pt x="1546561" y="1888204"/>
                  </a:lnTo>
                  <a:lnTo>
                    <a:pt x="1550044" y="1889134"/>
                  </a:lnTo>
                  <a:lnTo>
                    <a:pt x="1553528" y="1890055"/>
                  </a:lnTo>
                  <a:lnTo>
                    <a:pt x="1557011" y="1890968"/>
                  </a:lnTo>
                  <a:lnTo>
                    <a:pt x="1560494" y="1891871"/>
                  </a:lnTo>
                  <a:lnTo>
                    <a:pt x="1563977" y="1892765"/>
                  </a:lnTo>
                  <a:lnTo>
                    <a:pt x="1567461" y="1893651"/>
                  </a:lnTo>
                  <a:lnTo>
                    <a:pt x="1570944" y="1894405"/>
                  </a:lnTo>
                  <a:lnTo>
                    <a:pt x="1574427" y="1894118"/>
                  </a:lnTo>
                  <a:lnTo>
                    <a:pt x="1577910" y="1893832"/>
                  </a:lnTo>
                  <a:lnTo>
                    <a:pt x="1581394" y="1893547"/>
                  </a:lnTo>
                  <a:lnTo>
                    <a:pt x="1584877" y="1893262"/>
                  </a:lnTo>
                  <a:lnTo>
                    <a:pt x="1588360" y="1892979"/>
                  </a:lnTo>
                  <a:lnTo>
                    <a:pt x="1591843" y="1892696"/>
                  </a:lnTo>
                  <a:lnTo>
                    <a:pt x="1595327" y="1892414"/>
                  </a:lnTo>
                  <a:lnTo>
                    <a:pt x="1598810" y="1892132"/>
                  </a:lnTo>
                  <a:lnTo>
                    <a:pt x="1602293" y="1891852"/>
                  </a:lnTo>
                  <a:lnTo>
                    <a:pt x="1605776" y="1891572"/>
                  </a:lnTo>
                  <a:lnTo>
                    <a:pt x="1609260" y="1891293"/>
                  </a:lnTo>
                  <a:lnTo>
                    <a:pt x="1612743" y="1891015"/>
                  </a:lnTo>
                  <a:lnTo>
                    <a:pt x="1616226" y="1890737"/>
                  </a:lnTo>
                  <a:lnTo>
                    <a:pt x="1619709" y="1890443"/>
                  </a:lnTo>
                  <a:lnTo>
                    <a:pt x="1623193" y="1890142"/>
                  </a:lnTo>
                  <a:lnTo>
                    <a:pt x="1626676" y="1889842"/>
                  </a:lnTo>
                  <a:lnTo>
                    <a:pt x="1630159" y="1889543"/>
                  </a:lnTo>
                  <a:lnTo>
                    <a:pt x="1633642" y="1889245"/>
                  </a:lnTo>
                  <a:lnTo>
                    <a:pt x="1637126" y="1888948"/>
                  </a:lnTo>
                  <a:lnTo>
                    <a:pt x="1640609" y="1888651"/>
                  </a:lnTo>
                  <a:lnTo>
                    <a:pt x="1644092" y="1888355"/>
                  </a:lnTo>
                  <a:lnTo>
                    <a:pt x="1647575" y="1888060"/>
                  </a:lnTo>
                  <a:lnTo>
                    <a:pt x="1651059" y="1887765"/>
                  </a:lnTo>
                  <a:lnTo>
                    <a:pt x="1654542" y="1887471"/>
                  </a:lnTo>
                  <a:lnTo>
                    <a:pt x="1658025" y="1887178"/>
                  </a:lnTo>
                  <a:lnTo>
                    <a:pt x="1661508" y="1886886"/>
                  </a:lnTo>
                  <a:lnTo>
                    <a:pt x="1664992" y="1886595"/>
                  </a:lnTo>
                  <a:lnTo>
                    <a:pt x="1668475" y="1886304"/>
                  </a:lnTo>
                  <a:lnTo>
                    <a:pt x="1671958" y="1886014"/>
                  </a:lnTo>
                  <a:lnTo>
                    <a:pt x="1675441" y="1885724"/>
                  </a:lnTo>
                  <a:lnTo>
                    <a:pt x="1678925" y="1885436"/>
                  </a:lnTo>
                  <a:lnTo>
                    <a:pt x="1682408" y="1885585"/>
                  </a:lnTo>
                  <a:lnTo>
                    <a:pt x="1685891" y="1885807"/>
                  </a:lnTo>
                  <a:lnTo>
                    <a:pt x="1689374" y="1886027"/>
                  </a:lnTo>
                  <a:lnTo>
                    <a:pt x="1692858" y="1886247"/>
                  </a:lnTo>
                  <a:lnTo>
                    <a:pt x="1696341" y="1887057"/>
                  </a:lnTo>
                  <a:lnTo>
                    <a:pt x="1699824" y="1888765"/>
                  </a:lnTo>
                  <a:lnTo>
                    <a:pt x="1703307" y="1890449"/>
                  </a:lnTo>
                  <a:lnTo>
                    <a:pt x="1706791" y="1892111"/>
                  </a:lnTo>
                  <a:lnTo>
                    <a:pt x="1710274" y="1893750"/>
                  </a:lnTo>
                  <a:lnTo>
                    <a:pt x="1713757" y="1893901"/>
                  </a:lnTo>
                  <a:lnTo>
                    <a:pt x="1717240" y="1893939"/>
                  </a:lnTo>
                  <a:lnTo>
                    <a:pt x="1720723" y="1893977"/>
                  </a:lnTo>
                  <a:lnTo>
                    <a:pt x="1724207" y="1894014"/>
                  </a:lnTo>
                  <a:lnTo>
                    <a:pt x="1727690" y="1894052"/>
                  </a:lnTo>
                  <a:lnTo>
                    <a:pt x="1731173" y="1894089"/>
                  </a:lnTo>
                  <a:lnTo>
                    <a:pt x="1734656" y="1894126"/>
                  </a:lnTo>
                  <a:lnTo>
                    <a:pt x="1738140" y="1894163"/>
                  </a:lnTo>
                  <a:lnTo>
                    <a:pt x="1741623" y="1894200"/>
                  </a:lnTo>
                  <a:lnTo>
                    <a:pt x="1745106" y="1894237"/>
                  </a:lnTo>
                  <a:lnTo>
                    <a:pt x="1748589" y="1894273"/>
                  </a:lnTo>
                  <a:lnTo>
                    <a:pt x="1752073" y="1894310"/>
                  </a:lnTo>
                  <a:lnTo>
                    <a:pt x="1755556" y="1894346"/>
                  </a:lnTo>
                  <a:lnTo>
                    <a:pt x="1759039" y="1894382"/>
                  </a:lnTo>
                  <a:lnTo>
                    <a:pt x="1762522" y="1894418"/>
                  </a:lnTo>
                  <a:lnTo>
                    <a:pt x="1766006" y="1894454"/>
                  </a:lnTo>
                  <a:lnTo>
                    <a:pt x="1769489" y="1894489"/>
                  </a:lnTo>
                  <a:lnTo>
                    <a:pt x="1772972" y="1894547"/>
                  </a:lnTo>
                  <a:lnTo>
                    <a:pt x="1776455" y="1894893"/>
                  </a:lnTo>
                  <a:lnTo>
                    <a:pt x="1779939" y="1895237"/>
                  </a:lnTo>
                  <a:lnTo>
                    <a:pt x="1783422" y="1895579"/>
                  </a:lnTo>
                  <a:lnTo>
                    <a:pt x="1786905" y="1895919"/>
                  </a:lnTo>
                  <a:lnTo>
                    <a:pt x="1790388" y="1896257"/>
                  </a:lnTo>
                  <a:lnTo>
                    <a:pt x="1793872" y="1896593"/>
                  </a:lnTo>
                  <a:lnTo>
                    <a:pt x="1797355" y="1896927"/>
                  </a:lnTo>
                  <a:lnTo>
                    <a:pt x="1800838" y="1897259"/>
                  </a:lnTo>
                  <a:lnTo>
                    <a:pt x="1804321" y="1907176"/>
                  </a:lnTo>
                  <a:lnTo>
                    <a:pt x="1807805" y="1907259"/>
                  </a:lnTo>
                  <a:lnTo>
                    <a:pt x="1811288" y="1907342"/>
                  </a:lnTo>
                  <a:lnTo>
                    <a:pt x="1814771" y="1907425"/>
                  </a:lnTo>
                  <a:lnTo>
                    <a:pt x="1818254" y="1907507"/>
                  </a:lnTo>
                  <a:lnTo>
                    <a:pt x="1821738" y="1907589"/>
                  </a:lnTo>
                  <a:lnTo>
                    <a:pt x="1825221" y="1907670"/>
                  </a:lnTo>
                  <a:lnTo>
                    <a:pt x="1828704" y="1907751"/>
                  </a:lnTo>
                  <a:lnTo>
                    <a:pt x="1832187" y="1907832"/>
                  </a:lnTo>
                  <a:lnTo>
                    <a:pt x="1835671" y="1908163"/>
                  </a:lnTo>
                  <a:lnTo>
                    <a:pt x="1839154" y="1909405"/>
                  </a:lnTo>
                  <a:lnTo>
                    <a:pt x="1842637" y="1910632"/>
                  </a:lnTo>
                  <a:lnTo>
                    <a:pt x="1846120" y="1911845"/>
                  </a:lnTo>
                  <a:lnTo>
                    <a:pt x="1849604" y="1913045"/>
                  </a:lnTo>
                  <a:lnTo>
                    <a:pt x="1853087" y="1913561"/>
                  </a:lnTo>
                  <a:lnTo>
                    <a:pt x="1856570" y="1913851"/>
                  </a:lnTo>
                  <a:lnTo>
                    <a:pt x="1860053" y="1914139"/>
                  </a:lnTo>
                  <a:lnTo>
                    <a:pt x="1863537" y="1914425"/>
                  </a:lnTo>
                  <a:lnTo>
                    <a:pt x="1867020" y="1914710"/>
                  </a:lnTo>
                  <a:lnTo>
                    <a:pt x="1870503" y="1914993"/>
                  </a:lnTo>
                  <a:lnTo>
                    <a:pt x="1873986" y="1915275"/>
                  </a:lnTo>
                  <a:lnTo>
                    <a:pt x="1877470" y="1915555"/>
                  </a:lnTo>
                  <a:lnTo>
                    <a:pt x="1880953" y="1915833"/>
                  </a:lnTo>
                  <a:lnTo>
                    <a:pt x="1884436" y="1915769"/>
                  </a:lnTo>
                  <a:lnTo>
                    <a:pt x="1887919" y="1915630"/>
                  </a:lnTo>
                  <a:lnTo>
                    <a:pt x="1891403" y="1915492"/>
                  </a:lnTo>
                  <a:lnTo>
                    <a:pt x="1894886" y="1915354"/>
                  </a:lnTo>
                  <a:lnTo>
                    <a:pt x="1898369" y="1915217"/>
                  </a:lnTo>
                  <a:lnTo>
                    <a:pt x="1898369" y="1915217"/>
                  </a:lnTo>
                  <a:lnTo>
                    <a:pt x="1901852" y="1915080"/>
                  </a:lnTo>
                  <a:lnTo>
                    <a:pt x="1905336" y="1914943"/>
                  </a:lnTo>
                  <a:lnTo>
                    <a:pt x="1908819" y="1914807"/>
                  </a:lnTo>
                  <a:lnTo>
                    <a:pt x="1912302" y="1914671"/>
                  </a:lnTo>
                  <a:lnTo>
                    <a:pt x="1915785" y="1914536"/>
                  </a:lnTo>
                  <a:lnTo>
                    <a:pt x="1919269" y="1914401"/>
                  </a:lnTo>
                  <a:lnTo>
                    <a:pt x="1922752" y="1914266"/>
                  </a:lnTo>
                  <a:lnTo>
                    <a:pt x="1926235" y="1914131"/>
                  </a:lnTo>
                  <a:lnTo>
                    <a:pt x="1929718" y="1914197"/>
                  </a:lnTo>
                  <a:lnTo>
                    <a:pt x="1933202" y="1914526"/>
                  </a:lnTo>
                  <a:lnTo>
                    <a:pt x="1936685" y="1914853"/>
                  </a:lnTo>
                  <a:lnTo>
                    <a:pt x="1940168" y="1915179"/>
                  </a:lnTo>
                  <a:lnTo>
                    <a:pt x="1943651" y="1915502"/>
                  </a:lnTo>
                  <a:lnTo>
                    <a:pt x="1947135" y="1915824"/>
                  </a:lnTo>
                  <a:lnTo>
                    <a:pt x="1950618" y="1916144"/>
                  </a:lnTo>
                  <a:lnTo>
                    <a:pt x="1954101" y="1916463"/>
                  </a:lnTo>
                  <a:lnTo>
                    <a:pt x="1957584" y="1916779"/>
                  </a:lnTo>
                  <a:lnTo>
                    <a:pt x="1961068" y="1916783"/>
                  </a:lnTo>
                  <a:lnTo>
                    <a:pt x="1964551" y="1916476"/>
                  </a:lnTo>
                  <a:lnTo>
                    <a:pt x="1968034" y="1916170"/>
                  </a:lnTo>
                  <a:lnTo>
                    <a:pt x="1971517" y="1915864"/>
                  </a:lnTo>
                  <a:lnTo>
                    <a:pt x="1975001" y="1915558"/>
                  </a:lnTo>
                  <a:lnTo>
                    <a:pt x="1978484" y="1915254"/>
                  </a:lnTo>
                  <a:lnTo>
                    <a:pt x="1981967" y="1914949"/>
                  </a:lnTo>
                  <a:lnTo>
                    <a:pt x="1985450" y="1914645"/>
                  </a:lnTo>
                  <a:lnTo>
                    <a:pt x="1988934" y="1914342"/>
                  </a:lnTo>
                  <a:lnTo>
                    <a:pt x="1992417" y="1914039"/>
                  </a:lnTo>
                  <a:lnTo>
                    <a:pt x="1995900" y="1913736"/>
                  </a:lnTo>
                  <a:lnTo>
                    <a:pt x="1999383" y="1913435"/>
                  </a:lnTo>
                  <a:lnTo>
                    <a:pt x="2002867" y="1913133"/>
                  </a:lnTo>
                  <a:lnTo>
                    <a:pt x="2006350" y="1912832"/>
                  </a:lnTo>
                  <a:lnTo>
                    <a:pt x="2009833" y="1912532"/>
                  </a:lnTo>
                  <a:lnTo>
                    <a:pt x="2013316" y="1912232"/>
                  </a:lnTo>
                  <a:lnTo>
                    <a:pt x="2016799" y="1911932"/>
                  </a:lnTo>
                  <a:lnTo>
                    <a:pt x="2020283" y="1911633"/>
                  </a:lnTo>
                  <a:lnTo>
                    <a:pt x="2023766" y="1911334"/>
                  </a:lnTo>
                  <a:lnTo>
                    <a:pt x="2027249" y="1911036"/>
                  </a:lnTo>
                  <a:lnTo>
                    <a:pt x="2030732" y="1910739"/>
                  </a:lnTo>
                  <a:lnTo>
                    <a:pt x="2034216" y="1910441"/>
                  </a:lnTo>
                  <a:lnTo>
                    <a:pt x="2037699" y="1910152"/>
                  </a:lnTo>
                  <a:lnTo>
                    <a:pt x="2041182" y="1909895"/>
                  </a:lnTo>
                  <a:lnTo>
                    <a:pt x="2044665" y="1909638"/>
                  </a:lnTo>
                  <a:lnTo>
                    <a:pt x="2048149" y="1909382"/>
                  </a:lnTo>
                  <a:lnTo>
                    <a:pt x="2051632" y="1909126"/>
                  </a:lnTo>
                  <a:lnTo>
                    <a:pt x="2055115" y="1908870"/>
                  </a:lnTo>
                  <a:lnTo>
                    <a:pt x="2058598" y="1908616"/>
                  </a:lnTo>
                  <a:lnTo>
                    <a:pt x="2062082" y="1908361"/>
                  </a:lnTo>
                  <a:lnTo>
                    <a:pt x="2065565" y="1908107"/>
                  </a:lnTo>
                  <a:lnTo>
                    <a:pt x="2069048" y="1907854"/>
                  </a:lnTo>
                  <a:lnTo>
                    <a:pt x="2072531" y="1907601"/>
                  </a:lnTo>
                  <a:lnTo>
                    <a:pt x="2076015" y="1907348"/>
                  </a:lnTo>
                  <a:lnTo>
                    <a:pt x="2079498" y="1907096"/>
                  </a:lnTo>
                  <a:lnTo>
                    <a:pt x="2082981" y="1906845"/>
                  </a:lnTo>
                  <a:lnTo>
                    <a:pt x="2086464" y="1906593"/>
                  </a:lnTo>
                  <a:lnTo>
                    <a:pt x="2089948" y="1906343"/>
                  </a:lnTo>
                  <a:lnTo>
                    <a:pt x="2093431" y="1906092"/>
                  </a:lnTo>
                  <a:lnTo>
                    <a:pt x="2096914" y="1905843"/>
                  </a:lnTo>
                  <a:lnTo>
                    <a:pt x="2100397" y="1905675"/>
                  </a:lnTo>
                  <a:lnTo>
                    <a:pt x="2103881" y="1905681"/>
                  </a:lnTo>
                  <a:lnTo>
                    <a:pt x="2107364" y="1905687"/>
                  </a:lnTo>
                  <a:lnTo>
                    <a:pt x="2110847" y="1905692"/>
                  </a:lnTo>
                  <a:lnTo>
                    <a:pt x="2114330" y="1905698"/>
                  </a:lnTo>
                  <a:lnTo>
                    <a:pt x="2117814" y="1905704"/>
                  </a:lnTo>
                  <a:lnTo>
                    <a:pt x="2121297" y="1905709"/>
                  </a:lnTo>
                  <a:lnTo>
                    <a:pt x="2124780" y="1905715"/>
                  </a:lnTo>
                  <a:lnTo>
                    <a:pt x="2128263" y="1905721"/>
                  </a:lnTo>
                  <a:lnTo>
                    <a:pt x="2131747" y="1905726"/>
                  </a:lnTo>
                  <a:lnTo>
                    <a:pt x="2135230" y="1905732"/>
                  </a:lnTo>
                  <a:lnTo>
                    <a:pt x="2138713" y="1905737"/>
                  </a:lnTo>
                  <a:lnTo>
                    <a:pt x="2142196" y="1905743"/>
                  </a:lnTo>
                  <a:lnTo>
                    <a:pt x="2145680" y="1905748"/>
                  </a:lnTo>
                  <a:lnTo>
                    <a:pt x="2149163" y="1905864"/>
                  </a:lnTo>
                  <a:lnTo>
                    <a:pt x="2152646" y="1905987"/>
                  </a:lnTo>
                  <a:lnTo>
                    <a:pt x="2156129" y="1906109"/>
                  </a:lnTo>
                  <a:lnTo>
                    <a:pt x="2159613" y="1906232"/>
                  </a:lnTo>
                  <a:lnTo>
                    <a:pt x="2163096" y="1906353"/>
                  </a:lnTo>
                  <a:lnTo>
                    <a:pt x="2166579" y="1906475"/>
                  </a:lnTo>
                  <a:lnTo>
                    <a:pt x="2170062" y="1906595"/>
                  </a:lnTo>
                  <a:lnTo>
                    <a:pt x="2173546" y="1906716"/>
                  </a:lnTo>
                  <a:lnTo>
                    <a:pt x="2177029" y="1906835"/>
                  </a:lnTo>
                  <a:lnTo>
                    <a:pt x="2180512" y="1906955"/>
                  </a:lnTo>
                  <a:lnTo>
                    <a:pt x="2183995" y="1907074"/>
                  </a:lnTo>
                  <a:lnTo>
                    <a:pt x="2187479" y="1907192"/>
                  </a:lnTo>
                  <a:lnTo>
                    <a:pt x="2190962" y="1907310"/>
                  </a:lnTo>
                  <a:lnTo>
                    <a:pt x="2194445" y="1907401"/>
                  </a:lnTo>
                  <a:lnTo>
                    <a:pt x="2197928" y="1907469"/>
                  </a:lnTo>
                  <a:lnTo>
                    <a:pt x="2201412" y="1907537"/>
                  </a:lnTo>
                  <a:lnTo>
                    <a:pt x="2204895" y="1907605"/>
                  </a:lnTo>
                  <a:lnTo>
                    <a:pt x="2208378" y="1907672"/>
                  </a:lnTo>
                  <a:lnTo>
                    <a:pt x="2211861" y="1907739"/>
                  </a:lnTo>
                  <a:lnTo>
                    <a:pt x="2215345" y="1907806"/>
                  </a:lnTo>
                  <a:lnTo>
                    <a:pt x="2218828" y="1907873"/>
                  </a:lnTo>
                  <a:lnTo>
                    <a:pt x="2222311" y="1907939"/>
                  </a:lnTo>
                  <a:lnTo>
                    <a:pt x="2225794" y="1908005"/>
                  </a:lnTo>
                  <a:lnTo>
                    <a:pt x="2229278" y="1908071"/>
                  </a:lnTo>
                  <a:lnTo>
                    <a:pt x="2232761" y="1908137"/>
                  </a:lnTo>
                  <a:lnTo>
                    <a:pt x="2236244" y="1908202"/>
                  </a:lnTo>
                  <a:lnTo>
                    <a:pt x="2239727" y="1908363"/>
                  </a:lnTo>
                  <a:lnTo>
                    <a:pt x="2243211" y="1909095"/>
                  </a:lnTo>
                  <a:lnTo>
                    <a:pt x="2246694" y="1909821"/>
                  </a:lnTo>
                  <a:lnTo>
                    <a:pt x="2250177" y="1910542"/>
                  </a:lnTo>
                  <a:lnTo>
                    <a:pt x="2253660" y="1911257"/>
                  </a:lnTo>
                  <a:lnTo>
                    <a:pt x="2257144" y="1911636"/>
                  </a:lnTo>
                  <a:lnTo>
                    <a:pt x="2260627" y="1911857"/>
                  </a:lnTo>
                  <a:lnTo>
                    <a:pt x="2264110" y="1912076"/>
                  </a:lnTo>
                  <a:lnTo>
                    <a:pt x="2267593" y="1912295"/>
                  </a:lnTo>
                  <a:lnTo>
                    <a:pt x="2271077" y="1912512"/>
                  </a:lnTo>
                  <a:lnTo>
                    <a:pt x="2274560" y="1912729"/>
                  </a:lnTo>
                  <a:lnTo>
                    <a:pt x="2278043" y="1912945"/>
                  </a:lnTo>
                  <a:lnTo>
                    <a:pt x="2281526" y="1913159"/>
                  </a:lnTo>
                  <a:lnTo>
                    <a:pt x="2285010" y="1913373"/>
                  </a:lnTo>
                  <a:lnTo>
                    <a:pt x="2288493" y="1914315"/>
                  </a:lnTo>
                  <a:lnTo>
                    <a:pt x="2291976" y="1915490"/>
                  </a:lnTo>
                  <a:lnTo>
                    <a:pt x="2295459" y="1916652"/>
                  </a:lnTo>
                  <a:lnTo>
                    <a:pt x="2298942" y="1917802"/>
                  </a:lnTo>
                  <a:lnTo>
                    <a:pt x="2302426" y="1918841"/>
                  </a:lnTo>
                  <a:lnTo>
                    <a:pt x="2305909" y="1919623"/>
                  </a:lnTo>
                  <a:lnTo>
                    <a:pt x="2309392" y="1920399"/>
                  </a:lnTo>
                  <a:lnTo>
                    <a:pt x="2312875" y="1921168"/>
                  </a:lnTo>
                  <a:lnTo>
                    <a:pt x="2316359" y="1921932"/>
                  </a:lnTo>
                  <a:lnTo>
                    <a:pt x="2319842" y="1926575"/>
                  </a:lnTo>
                  <a:lnTo>
                    <a:pt x="2323325" y="1926605"/>
                  </a:lnTo>
                  <a:lnTo>
                    <a:pt x="2326808" y="1926635"/>
                  </a:lnTo>
                  <a:lnTo>
                    <a:pt x="2330292" y="1926665"/>
                  </a:lnTo>
                  <a:lnTo>
                    <a:pt x="2333775" y="1926695"/>
                  </a:lnTo>
                  <a:lnTo>
                    <a:pt x="2337258" y="1926724"/>
                  </a:lnTo>
                  <a:lnTo>
                    <a:pt x="2340741" y="1926754"/>
                  </a:lnTo>
                  <a:lnTo>
                    <a:pt x="2344225" y="1926783"/>
                  </a:lnTo>
                  <a:lnTo>
                    <a:pt x="2347708" y="1926813"/>
                  </a:lnTo>
                  <a:lnTo>
                    <a:pt x="2351191" y="1931145"/>
                  </a:lnTo>
                  <a:lnTo>
                    <a:pt x="2354674" y="1931384"/>
                  </a:lnTo>
                  <a:lnTo>
                    <a:pt x="2358158" y="1931621"/>
                  </a:lnTo>
                  <a:lnTo>
                    <a:pt x="2361641" y="1931858"/>
                  </a:lnTo>
                  <a:lnTo>
                    <a:pt x="2365124" y="1932093"/>
                  </a:lnTo>
                  <a:lnTo>
                    <a:pt x="2368607" y="1932327"/>
                  </a:lnTo>
                  <a:lnTo>
                    <a:pt x="2372091" y="1932561"/>
                  </a:lnTo>
                  <a:lnTo>
                    <a:pt x="2375574" y="1932793"/>
                  </a:lnTo>
                  <a:lnTo>
                    <a:pt x="2379057" y="1933024"/>
                  </a:lnTo>
                  <a:lnTo>
                    <a:pt x="2382540" y="1933004"/>
                  </a:lnTo>
                  <a:lnTo>
                    <a:pt x="2386024" y="1932975"/>
                  </a:lnTo>
                  <a:lnTo>
                    <a:pt x="2389507" y="1932946"/>
                  </a:lnTo>
                  <a:lnTo>
                    <a:pt x="2392990" y="1932917"/>
                  </a:lnTo>
                  <a:lnTo>
                    <a:pt x="2396473" y="1932888"/>
                  </a:lnTo>
                  <a:lnTo>
                    <a:pt x="2399957" y="1932859"/>
                  </a:lnTo>
                  <a:lnTo>
                    <a:pt x="2403440" y="1932830"/>
                  </a:lnTo>
                  <a:lnTo>
                    <a:pt x="2406923" y="1932802"/>
                  </a:lnTo>
                  <a:lnTo>
                    <a:pt x="2410406" y="1932773"/>
                  </a:lnTo>
                  <a:lnTo>
                    <a:pt x="2413890" y="1932745"/>
                  </a:lnTo>
                  <a:lnTo>
                    <a:pt x="2417373" y="1932716"/>
                  </a:lnTo>
                  <a:lnTo>
                    <a:pt x="2420856" y="1932688"/>
                  </a:lnTo>
                  <a:lnTo>
                    <a:pt x="2424339" y="1932660"/>
                  </a:lnTo>
                  <a:lnTo>
                    <a:pt x="2427823" y="1932631"/>
                  </a:lnTo>
                  <a:lnTo>
                    <a:pt x="2431306" y="1932603"/>
                  </a:lnTo>
                  <a:lnTo>
                    <a:pt x="2434789" y="1932575"/>
                  </a:lnTo>
                  <a:lnTo>
                    <a:pt x="2438272" y="1932547"/>
                  </a:lnTo>
                  <a:lnTo>
                    <a:pt x="2441756" y="1932508"/>
                  </a:lnTo>
                  <a:lnTo>
                    <a:pt x="2445239" y="1932377"/>
                  </a:lnTo>
                  <a:lnTo>
                    <a:pt x="2448722" y="1932246"/>
                  </a:lnTo>
                  <a:lnTo>
                    <a:pt x="2452205" y="1932115"/>
                  </a:lnTo>
                  <a:lnTo>
                    <a:pt x="2455689" y="1931985"/>
                  </a:lnTo>
                  <a:lnTo>
                    <a:pt x="2459172" y="1931855"/>
                  </a:lnTo>
                  <a:lnTo>
                    <a:pt x="2462655" y="1931725"/>
                  </a:lnTo>
                  <a:lnTo>
                    <a:pt x="2466138" y="1931595"/>
                  </a:lnTo>
                  <a:lnTo>
                    <a:pt x="2469622" y="1931466"/>
                  </a:lnTo>
                  <a:lnTo>
                    <a:pt x="2473105" y="1931336"/>
                  </a:lnTo>
                  <a:lnTo>
                    <a:pt x="2476588" y="1931208"/>
                  </a:lnTo>
                  <a:lnTo>
                    <a:pt x="2480071" y="1931079"/>
                  </a:lnTo>
                  <a:lnTo>
                    <a:pt x="2483555" y="1930951"/>
                  </a:lnTo>
                  <a:lnTo>
                    <a:pt x="2487038" y="1930822"/>
                  </a:lnTo>
                  <a:lnTo>
                    <a:pt x="2490521" y="1931041"/>
                  </a:lnTo>
                  <a:lnTo>
                    <a:pt x="2494004" y="1931396"/>
                  </a:lnTo>
                  <a:lnTo>
                    <a:pt x="2497488" y="1931750"/>
                  </a:lnTo>
                  <a:lnTo>
                    <a:pt x="2500971" y="1932102"/>
                  </a:lnTo>
                  <a:lnTo>
                    <a:pt x="2504454" y="1932412"/>
                  </a:lnTo>
                  <a:lnTo>
                    <a:pt x="2507937" y="1932602"/>
                  </a:lnTo>
                  <a:lnTo>
                    <a:pt x="2511421" y="1932791"/>
                  </a:lnTo>
                  <a:lnTo>
                    <a:pt x="2514904" y="1932979"/>
                  </a:lnTo>
                  <a:lnTo>
                    <a:pt x="2518387" y="1933167"/>
                  </a:lnTo>
                  <a:lnTo>
                    <a:pt x="2521870" y="1933354"/>
                  </a:lnTo>
                  <a:lnTo>
                    <a:pt x="2525354" y="1933540"/>
                  </a:lnTo>
                  <a:lnTo>
                    <a:pt x="2528837" y="1933725"/>
                  </a:lnTo>
                  <a:lnTo>
                    <a:pt x="2532320" y="1933910"/>
                  </a:lnTo>
                  <a:lnTo>
                    <a:pt x="2535803" y="1934094"/>
                  </a:lnTo>
                  <a:lnTo>
                    <a:pt x="2539287" y="1934277"/>
                  </a:lnTo>
                  <a:lnTo>
                    <a:pt x="2542770" y="1934459"/>
                  </a:lnTo>
                  <a:lnTo>
                    <a:pt x="2542770" y="1934459"/>
                  </a:lnTo>
                  <a:lnTo>
                    <a:pt x="2546253" y="1934641"/>
                  </a:lnTo>
                  <a:lnTo>
                    <a:pt x="2549736" y="1934822"/>
                  </a:lnTo>
                  <a:lnTo>
                    <a:pt x="2553220" y="1935012"/>
                  </a:lnTo>
                  <a:lnTo>
                    <a:pt x="2556703" y="1935204"/>
                  </a:lnTo>
                  <a:lnTo>
                    <a:pt x="2560186" y="1935394"/>
                  </a:lnTo>
                  <a:lnTo>
                    <a:pt x="2563669" y="1935584"/>
                  </a:lnTo>
                  <a:lnTo>
                    <a:pt x="2567153" y="1935773"/>
                  </a:lnTo>
                  <a:lnTo>
                    <a:pt x="2570636" y="1935961"/>
                  </a:lnTo>
                  <a:lnTo>
                    <a:pt x="2574119" y="1936149"/>
                  </a:lnTo>
                  <a:lnTo>
                    <a:pt x="2577602" y="1936335"/>
                  </a:lnTo>
                  <a:lnTo>
                    <a:pt x="2581085" y="1936522"/>
                  </a:lnTo>
                  <a:lnTo>
                    <a:pt x="2584569" y="1936707"/>
                  </a:lnTo>
                  <a:lnTo>
                    <a:pt x="2588052" y="1936891"/>
                  </a:lnTo>
                  <a:lnTo>
                    <a:pt x="2591535" y="1937075"/>
                  </a:lnTo>
                  <a:lnTo>
                    <a:pt x="2595018" y="1937259"/>
                  </a:lnTo>
                  <a:lnTo>
                    <a:pt x="2598502" y="1937354"/>
                  </a:lnTo>
                  <a:lnTo>
                    <a:pt x="2601985" y="1937347"/>
                  </a:lnTo>
                  <a:lnTo>
                    <a:pt x="2605468" y="1937341"/>
                  </a:lnTo>
                  <a:lnTo>
                    <a:pt x="2608951" y="1937335"/>
                  </a:lnTo>
                  <a:lnTo>
                    <a:pt x="2612435" y="1937329"/>
                  </a:lnTo>
                  <a:lnTo>
                    <a:pt x="2615918" y="1937323"/>
                  </a:lnTo>
                  <a:lnTo>
                    <a:pt x="2619401" y="1937318"/>
                  </a:lnTo>
                  <a:lnTo>
                    <a:pt x="2622884" y="1937312"/>
                  </a:lnTo>
                  <a:lnTo>
                    <a:pt x="2626368" y="1937306"/>
                  </a:lnTo>
                  <a:lnTo>
                    <a:pt x="2629851" y="1937363"/>
                  </a:lnTo>
                  <a:lnTo>
                    <a:pt x="2633334" y="1937475"/>
                  </a:lnTo>
                  <a:lnTo>
                    <a:pt x="2636817" y="1937587"/>
                  </a:lnTo>
                  <a:lnTo>
                    <a:pt x="2640301" y="1937699"/>
                  </a:lnTo>
                  <a:lnTo>
                    <a:pt x="2643784" y="1937810"/>
                  </a:lnTo>
                  <a:lnTo>
                    <a:pt x="2647267" y="1937921"/>
                  </a:lnTo>
                  <a:lnTo>
                    <a:pt x="2650750" y="1938031"/>
                  </a:lnTo>
                  <a:lnTo>
                    <a:pt x="2654234" y="1938141"/>
                  </a:lnTo>
                  <a:lnTo>
                    <a:pt x="2657717" y="1938251"/>
                  </a:lnTo>
                  <a:lnTo>
                    <a:pt x="2661200" y="1938330"/>
                  </a:lnTo>
                  <a:lnTo>
                    <a:pt x="2664683" y="1938389"/>
                  </a:lnTo>
                  <a:lnTo>
                    <a:pt x="2668167" y="1938448"/>
                  </a:lnTo>
                  <a:lnTo>
                    <a:pt x="2671650" y="1938507"/>
                  </a:lnTo>
                  <a:lnTo>
                    <a:pt x="2675133" y="1938565"/>
                  </a:lnTo>
                  <a:lnTo>
                    <a:pt x="2678616" y="1938624"/>
                  </a:lnTo>
                  <a:lnTo>
                    <a:pt x="2682100" y="1938682"/>
                  </a:lnTo>
                  <a:lnTo>
                    <a:pt x="2685583" y="1938740"/>
                  </a:lnTo>
                  <a:lnTo>
                    <a:pt x="2689066" y="1938798"/>
                  </a:lnTo>
                  <a:lnTo>
                    <a:pt x="2692549" y="1938795"/>
                  </a:lnTo>
                  <a:lnTo>
                    <a:pt x="2696033" y="1938763"/>
                  </a:lnTo>
                  <a:lnTo>
                    <a:pt x="2699516" y="1938731"/>
                  </a:lnTo>
                  <a:lnTo>
                    <a:pt x="2702999" y="1938699"/>
                  </a:lnTo>
                  <a:lnTo>
                    <a:pt x="2706482" y="1938667"/>
                  </a:lnTo>
                  <a:lnTo>
                    <a:pt x="2709966" y="1938635"/>
                  </a:lnTo>
                  <a:lnTo>
                    <a:pt x="2713449" y="1938603"/>
                  </a:lnTo>
                  <a:lnTo>
                    <a:pt x="2716932" y="1938572"/>
                  </a:lnTo>
                  <a:lnTo>
                    <a:pt x="2720415" y="1938540"/>
                  </a:lnTo>
                  <a:lnTo>
                    <a:pt x="2723899" y="1938509"/>
                  </a:lnTo>
                  <a:lnTo>
                    <a:pt x="2727382" y="1938477"/>
                  </a:lnTo>
                  <a:lnTo>
                    <a:pt x="2730865" y="1938446"/>
                  </a:lnTo>
                  <a:lnTo>
                    <a:pt x="2734348" y="1938414"/>
                  </a:lnTo>
                  <a:lnTo>
                    <a:pt x="2737832" y="1938383"/>
                  </a:lnTo>
                  <a:lnTo>
                    <a:pt x="2741315" y="1938352"/>
                  </a:lnTo>
                  <a:lnTo>
                    <a:pt x="2744798" y="1938321"/>
                  </a:lnTo>
                  <a:lnTo>
                    <a:pt x="2748281" y="1938290"/>
                  </a:lnTo>
                  <a:lnTo>
                    <a:pt x="2751765" y="1938259"/>
                  </a:lnTo>
                  <a:lnTo>
                    <a:pt x="2755248" y="1938366"/>
                  </a:lnTo>
                  <a:lnTo>
                    <a:pt x="2758731" y="1938504"/>
                  </a:lnTo>
                  <a:lnTo>
                    <a:pt x="2762214" y="1938640"/>
                  </a:lnTo>
                  <a:lnTo>
                    <a:pt x="2765698" y="1938777"/>
                  </a:lnTo>
                  <a:lnTo>
                    <a:pt x="2769181" y="1938912"/>
                  </a:lnTo>
                  <a:lnTo>
                    <a:pt x="2772664" y="1939048"/>
                  </a:lnTo>
                  <a:lnTo>
                    <a:pt x="2776147" y="1939182"/>
                  </a:lnTo>
                  <a:lnTo>
                    <a:pt x="2779631" y="1939317"/>
                  </a:lnTo>
                  <a:lnTo>
                    <a:pt x="2783114" y="1939451"/>
                  </a:lnTo>
                  <a:lnTo>
                    <a:pt x="2786597" y="1939584"/>
                  </a:lnTo>
                  <a:lnTo>
                    <a:pt x="2790080" y="1939717"/>
                  </a:lnTo>
                  <a:lnTo>
                    <a:pt x="2793564" y="1939850"/>
                  </a:lnTo>
                  <a:lnTo>
                    <a:pt x="2797047" y="1939982"/>
                  </a:lnTo>
                  <a:lnTo>
                    <a:pt x="2800530" y="1940421"/>
                  </a:lnTo>
                  <a:lnTo>
                    <a:pt x="2804013" y="1941264"/>
                  </a:lnTo>
                  <a:lnTo>
                    <a:pt x="2807497" y="1942100"/>
                  </a:lnTo>
                  <a:lnTo>
                    <a:pt x="2810980" y="1942930"/>
                  </a:lnTo>
                  <a:lnTo>
                    <a:pt x="2814463" y="1943753"/>
                  </a:lnTo>
                  <a:lnTo>
                    <a:pt x="2817946" y="1943740"/>
                  </a:lnTo>
                  <a:lnTo>
                    <a:pt x="2821430" y="1943697"/>
                  </a:lnTo>
                  <a:lnTo>
                    <a:pt x="2824913" y="1943654"/>
                  </a:lnTo>
                  <a:lnTo>
                    <a:pt x="2828396" y="1943611"/>
                  </a:lnTo>
                  <a:lnTo>
                    <a:pt x="2831879" y="1943568"/>
                  </a:lnTo>
                  <a:lnTo>
                    <a:pt x="2835363" y="1943525"/>
                  </a:lnTo>
                  <a:lnTo>
                    <a:pt x="2838846" y="1943482"/>
                  </a:lnTo>
                  <a:lnTo>
                    <a:pt x="2842329" y="1943439"/>
                  </a:lnTo>
                  <a:lnTo>
                    <a:pt x="2845812" y="1943397"/>
                  </a:lnTo>
                  <a:lnTo>
                    <a:pt x="2849296" y="1943354"/>
                  </a:lnTo>
                  <a:lnTo>
                    <a:pt x="2852779" y="1943312"/>
                  </a:lnTo>
                  <a:lnTo>
                    <a:pt x="2856262" y="1943269"/>
                  </a:lnTo>
                  <a:lnTo>
                    <a:pt x="2859745" y="1943227"/>
                  </a:lnTo>
                  <a:lnTo>
                    <a:pt x="2863229" y="1943185"/>
                  </a:lnTo>
                  <a:lnTo>
                    <a:pt x="2866712" y="1943143"/>
                  </a:lnTo>
                  <a:lnTo>
                    <a:pt x="2870195" y="1943101"/>
                  </a:lnTo>
                  <a:lnTo>
                    <a:pt x="2873678" y="1943059"/>
                  </a:lnTo>
                  <a:lnTo>
                    <a:pt x="2877161" y="1943054"/>
                  </a:lnTo>
                  <a:lnTo>
                    <a:pt x="2880645" y="1943354"/>
                  </a:lnTo>
                  <a:lnTo>
                    <a:pt x="2884128" y="1943652"/>
                  </a:lnTo>
                  <a:lnTo>
                    <a:pt x="2887611" y="1943949"/>
                  </a:lnTo>
                  <a:lnTo>
                    <a:pt x="2891094" y="1944245"/>
                  </a:lnTo>
                  <a:lnTo>
                    <a:pt x="2894578" y="1944540"/>
                  </a:lnTo>
                  <a:lnTo>
                    <a:pt x="2898061" y="1944833"/>
                  </a:lnTo>
                  <a:lnTo>
                    <a:pt x="2901544" y="1945125"/>
                  </a:lnTo>
                  <a:lnTo>
                    <a:pt x="2905027" y="1945415"/>
                  </a:lnTo>
                  <a:lnTo>
                    <a:pt x="2908511" y="1961679"/>
                  </a:lnTo>
                  <a:lnTo>
                    <a:pt x="2911994" y="1961918"/>
                  </a:lnTo>
                  <a:lnTo>
                    <a:pt x="2915477" y="1962156"/>
                  </a:lnTo>
                  <a:lnTo>
                    <a:pt x="2918960" y="1962394"/>
                  </a:lnTo>
                  <a:lnTo>
                    <a:pt x="2922444" y="1962630"/>
                  </a:lnTo>
                  <a:lnTo>
                    <a:pt x="2925927" y="1962865"/>
                  </a:lnTo>
                  <a:lnTo>
                    <a:pt x="2929410" y="1963099"/>
                  </a:lnTo>
                  <a:lnTo>
                    <a:pt x="2932893" y="1963333"/>
                  </a:lnTo>
                  <a:lnTo>
                    <a:pt x="2936377" y="1963565"/>
                  </a:lnTo>
                  <a:lnTo>
                    <a:pt x="2939860" y="1963822"/>
                  </a:lnTo>
                  <a:lnTo>
                    <a:pt x="2943343" y="1964152"/>
                  </a:lnTo>
                  <a:lnTo>
                    <a:pt x="2946826" y="1964482"/>
                  </a:lnTo>
                  <a:lnTo>
                    <a:pt x="2950310" y="1964809"/>
                  </a:lnTo>
                  <a:lnTo>
                    <a:pt x="2953793" y="1965135"/>
                  </a:lnTo>
                  <a:lnTo>
                    <a:pt x="2957276" y="1965272"/>
                  </a:lnTo>
                  <a:lnTo>
                    <a:pt x="2960759" y="1965357"/>
                  </a:lnTo>
                  <a:lnTo>
                    <a:pt x="2964243" y="1965442"/>
                  </a:lnTo>
                  <a:lnTo>
                    <a:pt x="2967726" y="1965527"/>
                  </a:lnTo>
                  <a:lnTo>
                    <a:pt x="2971209" y="1965611"/>
                  </a:lnTo>
                  <a:lnTo>
                    <a:pt x="2974692" y="1965695"/>
                  </a:lnTo>
                  <a:lnTo>
                    <a:pt x="2978176" y="1965779"/>
                  </a:lnTo>
                  <a:lnTo>
                    <a:pt x="2981659" y="1965863"/>
                  </a:lnTo>
                  <a:lnTo>
                    <a:pt x="2985142" y="1965946"/>
                  </a:lnTo>
                  <a:lnTo>
                    <a:pt x="2988625" y="1966029"/>
                  </a:lnTo>
                  <a:lnTo>
                    <a:pt x="2992109" y="1966112"/>
                  </a:lnTo>
                  <a:lnTo>
                    <a:pt x="2995592" y="1966195"/>
                  </a:lnTo>
                  <a:lnTo>
                    <a:pt x="2999075" y="1966278"/>
                  </a:lnTo>
                  <a:lnTo>
                    <a:pt x="3002558" y="1966350"/>
                  </a:lnTo>
                  <a:lnTo>
                    <a:pt x="3006042" y="1966408"/>
                  </a:lnTo>
                  <a:lnTo>
                    <a:pt x="3009525" y="1966466"/>
                  </a:lnTo>
                  <a:lnTo>
                    <a:pt x="3013008" y="1966524"/>
                  </a:lnTo>
                  <a:lnTo>
                    <a:pt x="3016491" y="1966581"/>
                  </a:lnTo>
                  <a:lnTo>
                    <a:pt x="3019975" y="1966638"/>
                  </a:lnTo>
                  <a:lnTo>
                    <a:pt x="3023458" y="1966695"/>
                  </a:lnTo>
                  <a:lnTo>
                    <a:pt x="3026941" y="1966752"/>
                  </a:lnTo>
                  <a:lnTo>
                    <a:pt x="3030424" y="1966809"/>
                  </a:lnTo>
                  <a:lnTo>
                    <a:pt x="3033908" y="1966866"/>
                  </a:lnTo>
                  <a:lnTo>
                    <a:pt x="3037391" y="1966922"/>
                  </a:lnTo>
                  <a:lnTo>
                    <a:pt x="3040874" y="1966978"/>
                  </a:lnTo>
                  <a:lnTo>
                    <a:pt x="3044357" y="1967035"/>
                  </a:lnTo>
                  <a:lnTo>
                    <a:pt x="3047841" y="1967091"/>
                  </a:lnTo>
                  <a:lnTo>
                    <a:pt x="3051324" y="1967987"/>
                  </a:lnTo>
                  <a:lnTo>
                    <a:pt x="3054807" y="1968875"/>
                  </a:lnTo>
                  <a:lnTo>
                    <a:pt x="3058290" y="1969755"/>
                  </a:lnTo>
                  <a:lnTo>
                    <a:pt x="3061774" y="1970627"/>
                  </a:lnTo>
                  <a:lnTo>
                    <a:pt x="3065257" y="1976888"/>
                  </a:lnTo>
                  <a:lnTo>
                    <a:pt x="3068740" y="1977379"/>
                  </a:lnTo>
                  <a:lnTo>
                    <a:pt x="3072223" y="1977867"/>
                  </a:lnTo>
                  <a:lnTo>
                    <a:pt x="3075707" y="1978352"/>
                  </a:lnTo>
                  <a:lnTo>
                    <a:pt x="3079190" y="1982592"/>
                  </a:lnTo>
                  <a:lnTo>
                    <a:pt x="3082673" y="1982887"/>
                  </a:lnTo>
                  <a:lnTo>
                    <a:pt x="3086156" y="1983181"/>
                  </a:lnTo>
                  <a:lnTo>
                    <a:pt x="3089640" y="1983474"/>
                  </a:lnTo>
                  <a:lnTo>
                    <a:pt x="3093123" y="1983765"/>
                  </a:lnTo>
                  <a:lnTo>
                    <a:pt x="3096606" y="1984055"/>
                  </a:lnTo>
                  <a:lnTo>
                    <a:pt x="3100089" y="1984344"/>
                  </a:lnTo>
                  <a:lnTo>
                    <a:pt x="3103573" y="1984632"/>
                  </a:lnTo>
                  <a:lnTo>
                    <a:pt x="3107056" y="1984918"/>
                  </a:lnTo>
                  <a:lnTo>
                    <a:pt x="3110539" y="1988002"/>
                  </a:lnTo>
                  <a:lnTo>
                    <a:pt x="3114022" y="1988551"/>
                  </a:lnTo>
                  <a:lnTo>
                    <a:pt x="3117506" y="1989097"/>
                  </a:lnTo>
                  <a:lnTo>
                    <a:pt x="3120989" y="1989638"/>
                  </a:lnTo>
                  <a:lnTo>
                    <a:pt x="3124472" y="1990177"/>
                  </a:lnTo>
                  <a:lnTo>
                    <a:pt x="3127955" y="1993015"/>
                  </a:lnTo>
                  <a:lnTo>
                    <a:pt x="3131439" y="1993552"/>
                  </a:lnTo>
                  <a:lnTo>
                    <a:pt x="3134922" y="1994086"/>
                  </a:lnTo>
                  <a:lnTo>
                    <a:pt x="3138405" y="1994616"/>
                  </a:lnTo>
                  <a:lnTo>
                    <a:pt x="3141888" y="1995026"/>
                  </a:lnTo>
                  <a:lnTo>
                    <a:pt x="3145372" y="1995005"/>
                  </a:lnTo>
                  <a:lnTo>
                    <a:pt x="3148855" y="1994984"/>
                  </a:lnTo>
                  <a:lnTo>
                    <a:pt x="3152338" y="1994963"/>
                  </a:lnTo>
                  <a:lnTo>
                    <a:pt x="3155821" y="1994942"/>
                  </a:lnTo>
                  <a:lnTo>
                    <a:pt x="3159304" y="1994921"/>
                  </a:lnTo>
                  <a:lnTo>
                    <a:pt x="3162788" y="1994900"/>
                  </a:lnTo>
                  <a:lnTo>
                    <a:pt x="3166271" y="1994880"/>
                  </a:lnTo>
                  <a:lnTo>
                    <a:pt x="3169754" y="1994859"/>
                  </a:lnTo>
                  <a:lnTo>
                    <a:pt x="3173237" y="1994838"/>
                  </a:lnTo>
                  <a:lnTo>
                    <a:pt x="3176721" y="1994818"/>
                  </a:lnTo>
                  <a:lnTo>
                    <a:pt x="3180204" y="1994797"/>
                  </a:lnTo>
                  <a:lnTo>
                    <a:pt x="3183687" y="1994777"/>
                  </a:lnTo>
                  <a:lnTo>
                    <a:pt x="3187170" y="1994756"/>
                  </a:lnTo>
                  <a:lnTo>
                    <a:pt x="3190654" y="1994917"/>
                  </a:lnTo>
                  <a:lnTo>
                    <a:pt x="3194137" y="1995117"/>
                  </a:lnTo>
                  <a:lnTo>
                    <a:pt x="3197620" y="1995316"/>
                  </a:lnTo>
                  <a:lnTo>
                    <a:pt x="3201103" y="1995515"/>
                  </a:lnTo>
                  <a:lnTo>
                    <a:pt x="3204587" y="1995713"/>
                  </a:lnTo>
                  <a:lnTo>
                    <a:pt x="3208070" y="1995910"/>
                  </a:lnTo>
                  <a:lnTo>
                    <a:pt x="3211553" y="1996106"/>
                  </a:lnTo>
                  <a:lnTo>
                    <a:pt x="3215036" y="1996301"/>
                  </a:lnTo>
                  <a:lnTo>
                    <a:pt x="3218520" y="1996496"/>
                  </a:lnTo>
                  <a:lnTo>
                    <a:pt x="3222003" y="1996611"/>
                  </a:lnTo>
                  <a:lnTo>
                    <a:pt x="3225486" y="1996716"/>
                  </a:lnTo>
                  <a:lnTo>
                    <a:pt x="3228969" y="1996821"/>
                  </a:lnTo>
                  <a:lnTo>
                    <a:pt x="3232453" y="1996925"/>
                  </a:lnTo>
                  <a:lnTo>
                    <a:pt x="3235936" y="1997029"/>
                  </a:lnTo>
                  <a:lnTo>
                    <a:pt x="3239419" y="1997133"/>
                  </a:lnTo>
                  <a:lnTo>
                    <a:pt x="3242902" y="1997236"/>
                  </a:lnTo>
                  <a:lnTo>
                    <a:pt x="3246386" y="1997339"/>
                  </a:lnTo>
                  <a:lnTo>
                    <a:pt x="3249869" y="1997442"/>
                  </a:lnTo>
                  <a:lnTo>
                    <a:pt x="3253352" y="1997402"/>
                  </a:lnTo>
                  <a:lnTo>
                    <a:pt x="3256835" y="1997356"/>
                  </a:lnTo>
                  <a:lnTo>
                    <a:pt x="3260319" y="1997310"/>
                  </a:lnTo>
                  <a:lnTo>
                    <a:pt x="3263802" y="1997265"/>
                  </a:lnTo>
                  <a:lnTo>
                    <a:pt x="3267285" y="1997219"/>
                  </a:lnTo>
                  <a:lnTo>
                    <a:pt x="3270768" y="1997174"/>
                  </a:lnTo>
                  <a:lnTo>
                    <a:pt x="3274252" y="1997129"/>
                  </a:lnTo>
                  <a:lnTo>
                    <a:pt x="3277735" y="1997084"/>
                  </a:lnTo>
                  <a:lnTo>
                    <a:pt x="3281218" y="1997039"/>
                  </a:lnTo>
                  <a:lnTo>
                    <a:pt x="3284701" y="1996993"/>
                  </a:lnTo>
                  <a:lnTo>
                    <a:pt x="3288185" y="1996949"/>
                  </a:lnTo>
                  <a:lnTo>
                    <a:pt x="3291668" y="1996904"/>
                  </a:lnTo>
                  <a:lnTo>
                    <a:pt x="3295151" y="1996859"/>
                  </a:lnTo>
                  <a:lnTo>
                    <a:pt x="3298634" y="1999729"/>
                  </a:lnTo>
                  <a:lnTo>
                    <a:pt x="3302118" y="2000238"/>
                  </a:lnTo>
                  <a:lnTo>
                    <a:pt x="3305601" y="2000743"/>
                  </a:lnTo>
                  <a:lnTo>
                    <a:pt x="3309084" y="2001246"/>
                  </a:lnTo>
                  <a:lnTo>
                    <a:pt x="3312567" y="2003755"/>
                  </a:lnTo>
                  <a:lnTo>
                    <a:pt x="3316051" y="2003900"/>
                  </a:lnTo>
                  <a:lnTo>
                    <a:pt x="3319534" y="2004045"/>
                  </a:lnTo>
                  <a:lnTo>
                    <a:pt x="3323017" y="2004190"/>
                  </a:lnTo>
                  <a:lnTo>
                    <a:pt x="3326500" y="2004334"/>
                  </a:lnTo>
                  <a:lnTo>
                    <a:pt x="3329984" y="2005714"/>
                  </a:lnTo>
                  <a:lnTo>
                    <a:pt x="3333467" y="2005783"/>
                  </a:lnTo>
                  <a:lnTo>
                    <a:pt x="3336950" y="2005852"/>
                  </a:lnTo>
                  <a:lnTo>
                    <a:pt x="3340433" y="2005921"/>
                  </a:lnTo>
                  <a:lnTo>
                    <a:pt x="3343917" y="2005989"/>
                  </a:lnTo>
                  <a:lnTo>
                    <a:pt x="3347400" y="2006058"/>
                  </a:lnTo>
                  <a:lnTo>
                    <a:pt x="3350883" y="2006126"/>
                  </a:lnTo>
                  <a:lnTo>
                    <a:pt x="3354366" y="2006194"/>
                  </a:lnTo>
                  <a:lnTo>
                    <a:pt x="3357850" y="2006261"/>
                  </a:lnTo>
                  <a:lnTo>
                    <a:pt x="3361333" y="2007938"/>
                  </a:lnTo>
                  <a:lnTo>
                    <a:pt x="3364816" y="2007926"/>
                  </a:lnTo>
                  <a:lnTo>
                    <a:pt x="3368299" y="2007914"/>
                  </a:lnTo>
                  <a:lnTo>
                    <a:pt x="3371783" y="2007901"/>
                  </a:lnTo>
                  <a:lnTo>
                    <a:pt x="3375266" y="2007889"/>
                  </a:lnTo>
                  <a:lnTo>
                    <a:pt x="3378749" y="2007877"/>
                  </a:lnTo>
                  <a:lnTo>
                    <a:pt x="3382232" y="2007865"/>
                  </a:lnTo>
                  <a:lnTo>
                    <a:pt x="3385716" y="2007853"/>
                  </a:lnTo>
                  <a:lnTo>
                    <a:pt x="3389199" y="2007841"/>
                  </a:lnTo>
                  <a:lnTo>
                    <a:pt x="3392682" y="2009770"/>
                  </a:lnTo>
                  <a:lnTo>
                    <a:pt x="3396165" y="2009899"/>
                  </a:lnTo>
                  <a:lnTo>
                    <a:pt x="3399649" y="2010028"/>
                  </a:lnTo>
                  <a:lnTo>
                    <a:pt x="3403132" y="2010156"/>
                  </a:lnTo>
                  <a:lnTo>
                    <a:pt x="3406615" y="2011015"/>
                  </a:lnTo>
                  <a:lnTo>
                    <a:pt x="3410098" y="2010941"/>
                  </a:lnTo>
                  <a:lnTo>
                    <a:pt x="3413582" y="2010867"/>
                  </a:lnTo>
                  <a:lnTo>
                    <a:pt x="3417065" y="2010793"/>
                  </a:lnTo>
                  <a:lnTo>
                    <a:pt x="3420548" y="2010719"/>
                  </a:lnTo>
                  <a:lnTo>
                    <a:pt x="3424031" y="2010646"/>
                  </a:lnTo>
                  <a:lnTo>
                    <a:pt x="3427515" y="2010572"/>
                  </a:lnTo>
                  <a:lnTo>
                    <a:pt x="3430998" y="2010498"/>
                  </a:lnTo>
                  <a:lnTo>
                    <a:pt x="3434481" y="2010425"/>
                  </a:lnTo>
                  <a:lnTo>
                    <a:pt x="3437964" y="2010355"/>
                  </a:lnTo>
                  <a:lnTo>
                    <a:pt x="3441447" y="2010289"/>
                  </a:lnTo>
                  <a:lnTo>
                    <a:pt x="3444931" y="2010223"/>
                  </a:lnTo>
                  <a:lnTo>
                    <a:pt x="3448414" y="2010158"/>
                  </a:lnTo>
                  <a:lnTo>
                    <a:pt x="3451897" y="2010092"/>
                  </a:lnTo>
                  <a:lnTo>
                    <a:pt x="3455380" y="2013114"/>
                  </a:lnTo>
                  <a:lnTo>
                    <a:pt x="3458864" y="2013018"/>
                  </a:lnTo>
                  <a:lnTo>
                    <a:pt x="3462347" y="2012923"/>
                  </a:lnTo>
                  <a:lnTo>
                    <a:pt x="3465830" y="2012828"/>
                  </a:lnTo>
                  <a:lnTo>
                    <a:pt x="3469313" y="2012797"/>
                  </a:lnTo>
                  <a:lnTo>
                    <a:pt x="3472797" y="2012702"/>
                  </a:lnTo>
                  <a:lnTo>
                    <a:pt x="3476280" y="2012608"/>
                  </a:lnTo>
                  <a:lnTo>
                    <a:pt x="3479763" y="2012513"/>
                  </a:lnTo>
                  <a:lnTo>
                    <a:pt x="3483246" y="2012418"/>
                  </a:lnTo>
                  <a:lnTo>
                    <a:pt x="3483246" y="2012482"/>
                  </a:lnTo>
                  <a:lnTo>
                    <a:pt x="3483246" y="2012546"/>
                  </a:lnTo>
                  <a:lnTo>
                    <a:pt x="3483246" y="2012610"/>
                  </a:lnTo>
                  <a:lnTo>
                    <a:pt x="3483246" y="2012674"/>
                  </a:lnTo>
                  <a:lnTo>
                    <a:pt x="3483246" y="2012737"/>
                  </a:lnTo>
                  <a:lnTo>
                    <a:pt x="3483246" y="2012801"/>
                  </a:lnTo>
                  <a:lnTo>
                    <a:pt x="3483246" y="2012865"/>
                  </a:lnTo>
                  <a:lnTo>
                    <a:pt x="3483246" y="2012928"/>
                  </a:lnTo>
                  <a:lnTo>
                    <a:pt x="3483246" y="2012992"/>
                  </a:lnTo>
                  <a:lnTo>
                    <a:pt x="3483246" y="2013055"/>
                  </a:lnTo>
                  <a:lnTo>
                    <a:pt x="3483246" y="2013119"/>
                  </a:lnTo>
                  <a:lnTo>
                    <a:pt x="3483246" y="2013182"/>
                  </a:lnTo>
                  <a:lnTo>
                    <a:pt x="3483246" y="2013246"/>
                  </a:lnTo>
                  <a:lnTo>
                    <a:pt x="3483246" y="2013309"/>
                  </a:lnTo>
                  <a:lnTo>
                    <a:pt x="3483246" y="2013372"/>
                  </a:lnTo>
                  <a:lnTo>
                    <a:pt x="3483246" y="2013436"/>
                  </a:lnTo>
                  <a:lnTo>
                    <a:pt x="3483246" y="2013499"/>
                  </a:lnTo>
                  <a:lnTo>
                    <a:pt x="3483246" y="2013562"/>
                  </a:lnTo>
                  <a:lnTo>
                    <a:pt x="3483246" y="2013626"/>
                  </a:lnTo>
                  <a:lnTo>
                    <a:pt x="3483246" y="2013689"/>
                  </a:lnTo>
                  <a:lnTo>
                    <a:pt x="3483246" y="2013752"/>
                  </a:lnTo>
                  <a:lnTo>
                    <a:pt x="3483246" y="2013815"/>
                  </a:lnTo>
                  <a:lnTo>
                    <a:pt x="3483246" y="2013878"/>
                  </a:lnTo>
                  <a:lnTo>
                    <a:pt x="3483246" y="2013941"/>
                  </a:lnTo>
                  <a:lnTo>
                    <a:pt x="3483246" y="2014004"/>
                  </a:lnTo>
                  <a:lnTo>
                    <a:pt x="3483246" y="2014067"/>
                  </a:lnTo>
                  <a:lnTo>
                    <a:pt x="3483246" y="2014130"/>
                  </a:lnTo>
                  <a:lnTo>
                    <a:pt x="3483246" y="2014193"/>
                  </a:lnTo>
                  <a:lnTo>
                    <a:pt x="3483246" y="2014256"/>
                  </a:lnTo>
                  <a:lnTo>
                    <a:pt x="3483246" y="201431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262102"/>
            </a:xfrm>
            <a:custGeom>
              <a:avLst/>
              <a:gdLst/>
              <a:ahLst/>
              <a:cxnLst/>
              <a:rect l="0" t="0" r="0" b="0"/>
              <a:pathLst>
                <a:path w="3483246" h="326210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1643041"/>
                  </a:lnTo>
                  <a:lnTo>
                    <a:pt x="20899" y="1486026"/>
                  </a:lnTo>
                  <a:lnTo>
                    <a:pt x="24382" y="1356404"/>
                  </a:lnTo>
                  <a:lnTo>
                    <a:pt x="27865" y="1247581"/>
                  </a:lnTo>
                  <a:lnTo>
                    <a:pt x="31349" y="1734684"/>
                  </a:lnTo>
                  <a:lnTo>
                    <a:pt x="34832" y="1643041"/>
                  </a:lnTo>
                  <a:lnTo>
                    <a:pt x="38315" y="1560594"/>
                  </a:lnTo>
                  <a:lnTo>
                    <a:pt x="41798" y="1486026"/>
                  </a:lnTo>
                  <a:lnTo>
                    <a:pt x="45282" y="1418260"/>
                  </a:lnTo>
                  <a:lnTo>
                    <a:pt x="48765" y="2502332"/>
                  </a:lnTo>
                  <a:lnTo>
                    <a:pt x="52248" y="2452990"/>
                  </a:lnTo>
                  <a:lnTo>
                    <a:pt x="55731" y="2405557"/>
                  </a:lnTo>
                  <a:lnTo>
                    <a:pt x="59215" y="2359923"/>
                  </a:lnTo>
                  <a:lnTo>
                    <a:pt x="62698" y="2405557"/>
                  </a:lnTo>
                  <a:lnTo>
                    <a:pt x="66181" y="2364908"/>
                  </a:lnTo>
                  <a:lnTo>
                    <a:pt x="69664" y="2325609"/>
                  </a:lnTo>
                  <a:lnTo>
                    <a:pt x="73148" y="2287596"/>
                  </a:lnTo>
                  <a:lnTo>
                    <a:pt x="76631" y="2250805"/>
                  </a:lnTo>
                  <a:lnTo>
                    <a:pt x="80114" y="2372196"/>
                  </a:lnTo>
                  <a:lnTo>
                    <a:pt x="83597" y="2339748"/>
                  </a:lnTo>
                  <a:lnTo>
                    <a:pt x="87081" y="2308175"/>
                  </a:lnTo>
                  <a:lnTo>
                    <a:pt x="90564" y="2277443"/>
                  </a:lnTo>
                  <a:lnTo>
                    <a:pt x="94047" y="2432435"/>
                  </a:lnTo>
                  <a:lnTo>
                    <a:pt x="97530" y="2405557"/>
                  </a:lnTo>
                  <a:lnTo>
                    <a:pt x="101014" y="2379267"/>
                  </a:lnTo>
                  <a:lnTo>
                    <a:pt x="104497" y="2353545"/>
                  </a:lnTo>
                  <a:lnTo>
                    <a:pt x="107980" y="2328373"/>
                  </a:lnTo>
                  <a:lnTo>
                    <a:pt x="111463" y="2356942"/>
                  </a:lnTo>
                  <a:lnTo>
                    <a:pt x="114947" y="2333364"/>
                  </a:lnTo>
                  <a:lnTo>
                    <a:pt x="118430" y="2310253"/>
                  </a:lnTo>
                  <a:lnTo>
                    <a:pt x="121913" y="2287596"/>
                  </a:lnTo>
                  <a:lnTo>
                    <a:pt x="125396" y="2315988"/>
                  </a:lnTo>
                  <a:lnTo>
                    <a:pt x="128880" y="2294629"/>
                  </a:lnTo>
                  <a:lnTo>
                    <a:pt x="132363" y="2273659"/>
                  </a:lnTo>
                  <a:lnTo>
                    <a:pt x="135846" y="2253070"/>
                  </a:lnTo>
                  <a:lnTo>
                    <a:pt x="139329" y="2232850"/>
                  </a:lnTo>
                  <a:lnTo>
                    <a:pt x="142813" y="2212990"/>
                  </a:lnTo>
                  <a:lnTo>
                    <a:pt x="146296" y="2193480"/>
                  </a:lnTo>
                  <a:lnTo>
                    <a:pt x="149779" y="2174311"/>
                  </a:lnTo>
                  <a:lnTo>
                    <a:pt x="153262" y="2155474"/>
                  </a:lnTo>
                  <a:lnTo>
                    <a:pt x="156746" y="2136961"/>
                  </a:lnTo>
                  <a:lnTo>
                    <a:pt x="160229" y="2118763"/>
                  </a:lnTo>
                  <a:lnTo>
                    <a:pt x="163712" y="2100872"/>
                  </a:lnTo>
                  <a:lnTo>
                    <a:pt x="167195" y="2083281"/>
                  </a:lnTo>
                  <a:lnTo>
                    <a:pt x="170679" y="2065982"/>
                  </a:lnTo>
                  <a:lnTo>
                    <a:pt x="174162" y="2271682"/>
                  </a:lnTo>
                  <a:lnTo>
                    <a:pt x="177645" y="2255988"/>
                  </a:lnTo>
                  <a:lnTo>
                    <a:pt x="181128" y="2240510"/>
                  </a:lnTo>
                  <a:lnTo>
                    <a:pt x="184612" y="2225242"/>
                  </a:lnTo>
                  <a:lnTo>
                    <a:pt x="188095" y="2210182"/>
                  </a:lnTo>
                  <a:lnTo>
                    <a:pt x="191578" y="2195323"/>
                  </a:lnTo>
                  <a:lnTo>
                    <a:pt x="195061" y="2180663"/>
                  </a:lnTo>
                  <a:lnTo>
                    <a:pt x="198545" y="2166198"/>
                  </a:lnTo>
                  <a:lnTo>
                    <a:pt x="202028" y="2151923"/>
                  </a:lnTo>
                  <a:lnTo>
                    <a:pt x="205511" y="2338563"/>
                  </a:lnTo>
                  <a:lnTo>
                    <a:pt x="208994" y="2325609"/>
                  </a:lnTo>
                  <a:lnTo>
                    <a:pt x="212478" y="2312799"/>
                  </a:lnTo>
                  <a:lnTo>
                    <a:pt x="215961" y="2300128"/>
                  </a:lnTo>
                  <a:lnTo>
                    <a:pt x="219444" y="2442344"/>
                  </a:lnTo>
                  <a:lnTo>
                    <a:pt x="222927" y="2435759"/>
                  </a:lnTo>
                  <a:lnTo>
                    <a:pt x="226411" y="2429296"/>
                  </a:lnTo>
                  <a:lnTo>
                    <a:pt x="229894" y="2422953"/>
                  </a:lnTo>
                  <a:lnTo>
                    <a:pt x="233377" y="2532902"/>
                  </a:lnTo>
                  <a:lnTo>
                    <a:pt x="236860" y="2522629"/>
                  </a:lnTo>
                  <a:lnTo>
                    <a:pt x="240344" y="2512440"/>
                  </a:lnTo>
                  <a:lnTo>
                    <a:pt x="243827" y="2502332"/>
                  </a:lnTo>
                  <a:lnTo>
                    <a:pt x="247310" y="2492306"/>
                  </a:lnTo>
                  <a:lnTo>
                    <a:pt x="250793" y="2482359"/>
                  </a:lnTo>
                  <a:lnTo>
                    <a:pt x="254277" y="2472492"/>
                  </a:lnTo>
                  <a:lnTo>
                    <a:pt x="257760" y="2462702"/>
                  </a:lnTo>
                  <a:lnTo>
                    <a:pt x="261243" y="2452990"/>
                  </a:lnTo>
                  <a:lnTo>
                    <a:pt x="264726" y="2479407"/>
                  </a:lnTo>
                  <a:lnTo>
                    <a:pt x="268210" y="2477638"/>
                  </a:lnTo>
                  <a:lnTo>
                    <a:pt x="271693" y="2475909"/>
                  </a:lnTo>
                  <a:lnTo>
                    <a:pt x="275176" y="2474218"/>
                  </a:lnTo>
                  <a:lnTo>
                    <a:pt x="278659" y="2472563"/>
                  </a:lnTo>
                  <a:lnTo>
                    <a:pt x="282143" y="2470945"/>
                  </a:lnTo>
                  <a:lnTo>
                    <a:pt x="285626" y="2469360"/>
                  </a:lnTo>
                  <a:lnTo>
                    <a:pt x="289109" y="2467809"/>
                  </a:lnTo>
                  <a:lnTo>
                    <a:pt x="292592" y="2466291"/>
                  </a:lnTo>
                  <a:lnTo>
                    <a:pt x="296075" y="2494561"/>
                  </a:lnTo>
                  <a:lnTo>
                    <a:pt x="299559" y="2489566"/>
                  </a:lnTo>
                  <a:lnTo>
                    <a:pt x="303042" y="2484636"/>
                  </a:lnTo>
                  <a:lnTo>
                    <a:pt x="306525" y="2479772"/>
                  </a:lnTo>
                  <a:lnTo>
                    <a:pt x="310008" y="2474970"/>
                  </a:lnTo>
                  <a:lnTo>
                    <a:pt x="313492" y="2470231"/>
                  </a:lnTo>
                  <a:lnTo>
                    <a:pt x="316975" y="2465552"/>
                  </a:lnTo>
                  <a:lnTo>
                    <a:pt x="320458" y="2460933"/>
                  </a:lnTo>
                  <a:lnTo>
                    <a:pt x="323941" y="2456373"/>
                  </a:lnTo>
                  <a:lnTo>
                    <a:pt x="327425" y="2508974"/>
                  </a:lnTo>
                  <a:lnTo>
                    <a:pt x="330908" y="2513044"/>
                  </a:lnTo>
                  <a:lnTo>
                    <a:pt x="334391" y="2516996"/>
                  </a:lnTo>
                  <a:lnTo>
                    <a:pt x="337874" y="2520836"/>
                  </a:lnTo>
                  <a:lnTo>
                    <a:pt x="341358" y="2524567"/>
                  </a:lnTo>
                  <a:lnTo>
                    <a:pt x="344841" y="2580098"/>
                  </a:lnTo>
                  <a:lnTo>
                    <a:pt x="348324" y="2578087"/>
                  </a:lnTo>
                  <a:lnTo>
                    <a:pt x="351807" y="2576107"/>
                  </a:lnTo>
                  <a:lnTo>
                    <a:pt x="355291" y="2574158"/>
                  </a:lnTo>
                  <a:lnTo>
                    <a:pt x="358774" y="2619770"/>
                  </a:lnTo>
                  <a:lnTo>
                    <a:pt x="362257" y="2613480"/>
                  </a:lnTo>
                  <a:lnTo>
                    <a:pt x="365740" y="2607220"/>
                  </a:lnTo>
                  <a:lnTo>
                    <a:pt x="369224" y="2600990"/>
                  </a:lnTo>
                  <a:lnTo>
                    <a:pt x="372707" y="2594790"/>
                  </a:lnTo>
                  <a:lnTo>
                    <a:pt x="376190" y="2590439"/>
                  </a:lnTo>
                  <a:lnTo>
                    <a:pt x="379673" y="2586429"/>
                  </a:lnTo>
                  <a:lnTo>
                    <a:pt x="383157" y="2582457"/>
                  </a:lnTo>
                  <a:lnTo>
                    <a:pt x="386640" y="2578522"/>
                  </a:lnTo>
                  <a:lnTo>
                    <a:pt x="390123" y="2643691"/>
                  </a:lnTo>
                  <a:lnTo>
                    <a:pt x="393606" y="2638013"/>
                  </a:lnTo>
                  <a:lnTo>
                    <a:pt x="397090" y="2632361"/>
                  </a:lnTo>
                  <a:lnTo>
                    <a:pt x="400573" y="2626732"/>
                  </a:lnTo>
                  <a:lnTo>
                    <a:pt x="404056" y="2621128"/>
                  </a:lnTo>
                  <a:lnTo>
                    <a:pt x="407539" y="2615547"/>
                  </a:lnTo>
                  <a:lnTo>
                    <a:pt x="411023" y="2609990"/>
                  </a:lnTo>
                  <a:lnTo>
                    <a:pt x="414506" y="2604457"/>
                  </a:lnTo>
                  <a:lnTo>
                    <a:pt x="417989" y="2598947"/>
                  </a:lnTo>
                  <a:lnTo>
                    <a:pt x="421472" y="2672276"/>
                  </a:lnTo>
                  <a:lnTo>
                    <a:pt x="424956" y="2671819"/>
                  </a:lnTo>
                  <a:lnTo>
                    <a:pt x="428439" y="2671369"/>
                  </a:lnTo>
                  <a:lnTo>
                    <a:pt x="431922" y="2670926"/>
                  </a:lnTo>
                  <a:lnTo>
                    <a:pt x="435405" y="2670489"/>
                  </a:lnTo>
                  <a:lnTo>
                    <a:pt x="435405" y="2677206"/>
                  </a:lnTo>
                  <a:lnTo>
                    <a:pt x="435405" y="2683813"/>
                  </a:lnTo>
                  <a:lnTo>
                    <a:pt x="435405" y="2690312"/>
                  </a:lnTo>
                  <a:lnTo>
                    <a:pt x="435405" y="2696707"/>
                  </a:lnTo>
                  <a:lnTo>
                    <a:pt x="435405" y="2702999"/>
                  </a:lnTo>
                  <a:lnTo>
                    <a:pt x="435405" y="2709192"/>
                  </a:lnTo>
                  <a:lnTo>
                    <a:pt x="438889" y="2709874"/>
                  </a:lnTo>
                  <a:lnTo>
                    <a:pt x="442372" y="2710544"/>
                  </a:lnTo>
                  <a:lnTo>
                    <a:pt x="445855" y="2711202"/>
                  </a:lnTo>
                  <a:lnTo>
                    <a:pt x="449338" y="2711849"/>
                  </a:lnTo>
                  <a:lnTo>
                    <a:pt x="452822" y="2721972"/>
                  </a:lnTo>
                  <a:lnTo>
                    <a:pt x="456305" y="2718687"/>
                  </a:lnTo>
                  <a:lnTo>
                    <a:pt x="459788" y="2715424"/>
                  </a:lnTo>
                  <a:lnTo>
                    <a:pt x="463271" y="2712182"/>
                  </a:lnTo>
                  <a:lnTo>
                    <a:pt x="466755" y="2762508"/>
                  </a:lnTo>
                  <a:lnTo>
                    <a:pt x="470238" y="2761587"/>
                  </a:lnTo>
                  <a:lnTo>
                    <a:pt x="473721" y="2760677"/>
                  </a:lnTo>
                  <a:lnTo>
                    <a:pt x="477204" y="2759778"/>
                  </a:lnTo>
                  <a:lnTo>
                    <a:pt x="480688" y="2758890"/>
                  </a:lnTo>
                  <a:lnTo>
                    <a:pt x="484171" y="2756691"/>
                  </a:lnTo>
                  <a:lnTo>
                    <a:pt x="487654" y="2753654"/>
                  </a:lnTo>
                  <a:lnTo>
                    <a:pt x="491137" y="2750635"/>
                  </a:lnTo>
                  <a:lnTo>
                    <a:pt x="494621" y="2747633"/>
                  </a:lnTo>
                  <a:lnTo>
                    <a:pt x="498104" y="2754453"/>
                  </a:lnTo>
                  <a:lnTo>
                    <a:pt x="501587" y="2752564"/>
                  </a:lnTo>
                  <a:lnTo>
                    <a:pt x="505070" y="2750691"/>
                  </a:lnTo>
                  <a:lnTo>
                    <a:pt x="508554" y="2748834"/>
                  </a:lnTo>
                  <a:lnTo>
                    <a:pt x="512037" y="2746994"/>
                  </a:lnTo>
                  <a:lnTo>
                    <a:pt x="515520" y="2765608"/>
                  </a:lnTo>
                  <a:lnTo>
                    <a:pt x="519003" y="2766744"/>
                  </a:lnTo>
                  <a:lnTo>
                    <a:pt x="522487" y="2767861"/>
                  </a:lnTo>
                  <a:lnTo>
                    <a:pt x="525970" y="2768960"/>
                  </a:lnTo>
                  <a:lnTo>
                    <a:pt x="529453" y="2782679"/>
                  </a:lnTo>
                  <a:lnTo>
                    <a:pt x="532936" y="2783625"/>
                  </a:lnTo>
                  <a:lnTo>
                    <a:pt x="536420" y="2784555"/>
                  </a:lnTo>
                  <a:lnTo>
                    <a:pt x="539903" y="2785472"/>
                  </a:lnTo>
                  <a:lnTo>
                    <a:pt x="543386" y="2786374"/>
                  </a:lnTo>
                  <a:lnTo>
                    <a:pt x="546869" y="2786597"/>
                  </a:lnTo>
                  <a:lnTo>
                    <a:pt x="550353" y="2786597"/>
                  </a:lnTo>
                  <a:lnTo>
                    <a:pt x="553836" y="2786597"/>
                  </a:lnTo>
                  <a:lnTo>
                    <a:pt x="557319" y="2786597"/>
                  </a:lnTo>
                  <a:lnTo>
                    <a:pt x="560802" y="2830065"/>
                  </a:lnTo>
                  <a:lnTo>
                    <a:pt x="564286" y="2829814"/>
                  </a:lnTo>
                  <a:lnTo>
                    <a:pt x="567769" y="2829565"/>
                  </a:lnTo>
                  <a:lnTo>
                    <a:pt x="571252" y="2829319"/>
                  </a:lnTo>
                  <a:lnTo>
                    <a:pt x="574735" y="2829076"/>
                  </a:lnTo>
                  <a:lnTo>
                    <a:pt x="578218" y="2827005"/>
                  </a:lnTo>
                  <a:lnTo>
                    <a:pt x="581702" y="2824547"/>
                  </a:lnTo>
                  <a:lnTo>
                    <a:pt x="585185" y="2822100"/>
                  </a:lnTo>
                  <a:lnTo>
                    <a:pt x="588668" y="2819664"/>
                  </a:lnTo>
                  <a:lnTo>
                    <a:pt x="592151" y="2831122"/>
                  </a:lnTo>
                  <a:lnTo>
                    <a:pt x="595635" y="2830879"/>
                  </a:lnTo>
                  <a:lnTo>
                    <a:pt x="599118" y="2830637"/>
                  </a:lnTo>
                  <a:lnTo>
                    <a:pt x="602601" y="2830399"/>
                  </a:lnTo>
                  <a:lnTo>
                    <a:pt x="606084" y="2830163"/>
                  </a:lnTo>
                  <a:lnTo>
                    <a:pt x="609568" y="2858048"/>
                  </a:lnTo>
                  <a:lnTo>
                    <a:pt x="613051" y="2855763"/>
                  </a:lnTo>
                  <a:lnTo>
                    <a:pt x="616534" y="2853487"/>
                  </a:lnTo>
                  <a:lnTo>
                    <a:pt x="620017" y="2851220"/>
                  </a:lnTo>
                  <a:lnTo>
                    <a:pt x="623501" y="2871392"/>
                  </a:lnTo>
                  <a:lnTo>
                    <a:pt x="626984" y="2869630"/>
                  </a:lnTo>
                  <a:lnTo>
                    <a:pt x="630467" y="2867877"/>
                  </a:lnTo>
                  <a:lnTo>
                    <a:pt x="633950" y="2866134"/>
                  </a:lnTo>
                  <a:lnTo>
                    <a:pt x="637434" y="2864400"/>
                  </a:lnTo>
                  <a:lnTo>
                    <a:pt x="640917" y="2862675"/>
                  </a:lnTo>
                  <a:lnTo>
                    <a:pt x="644400" y="2860959"/>
                  </a:lnTo>
                  <a:lnTo>
                    <a:pt x="647883" y="2859253"/>
                  </a:lnTo>
                  <a:lnTo>
                    <a:pt x="651367" y="2857555"/>
                  </a:lnTo>
                  <a:lnTo>
                    <a:pt x="654850" y="2855866"/>
                  </a:lnTo>
                  <a:lnTo>
                    <a:pt x="658333" y="2854187"/>
                  </a:lnTo>
                  <a:lnTo>
                    <a:pt x="661816" y="2852516"/>
                  </a:lnTo>
                  <a:lnTo>
                    <a:pt x="665300" y="2850853"/>
                  </a:lnTo>
                  <a:lnTo>
                    <a:pt x="668783" y="2849200"/>
                  </a:lnTo>
                  <a:lnTo>
                    <a:pt x="672266" y="2847555"/>
                  </a:lnTo>
                  <a:lnTo>
                    <a:pt x="675749" y="2845918"/>
                  </a:lnTo>
                  <a:lnTo>
                    <a:pt x="679233" y="2844290"/>
                  </a:lnTo>
                  <a:lnTo>
                    <a:pt x="682716" y="2842671"/>
                  </a:lnTo>
                  <a:lnTo>
                    <a:pt x="686199" y="2841145"/>
                  </a:lnTo>
                  <a:lnTo>
                    <a:pt x="689682" y="2839693"/>
                  </a:lnTo>
                  <a:lnTo>
                    <a:pt x="693166" y="2838248"/>
                  </a:lnTo>
                  <a:lnTo>
                    <a:pt x="696649" y="2836811"/>
                  </a:lnTo>
                  <a:lnTo>
                    <a:pt x="700132" y="2835383"/>
                  </a:lnTo>
                  <a:lnTo>
                    <a:pt x="703615" y="2833962"/>
                  </a:lnTo>
                  <a:lnTo>
                    <a:pt x="707099" y="2832549"/>
                  </a:lnTo>
                  <a:lnTo>
                    <a:pt x="710582" y="2831144"/>
                  </a:lnTo>
                  <a:lnTo>
                    <a:pt x="714065" y="2829746"/>
                  </a:lnTo>
                  <a:lnTo>
                    <a:pt x="717548" y="2827780"/>
                  </a:lnTo>
                  <a:lnTo>
                    <a:pt x="721032" y="2825499"/>
                  </a:lnTo>
                  <a:lnTo>
                    <a:pt x="724515" y="2823225"/>
                  </a:lnTo>
                  <a:lnTo>
                    <a:pt x="727998" y="2820956"/>
                  </a:lnTo>
                  <a:lnTo>
                    <a:pt x="731481" y="2818694"/>
                  </a:lnTo>
                  <a:lnTo>
                    <a:pt x="734965" y="2816439"/>
                  </a:lnTo>
                  <a:lnTo>
                    <a:pt x="738448" y="2814189"/>
                  </a:lnTo>
                  <a:lnTo>
                    <a:pt x="741931" y="2811945"/>
                  </a:lnTo>
                  <a:lnTo>
                    <a:pt x="745414" y="2809708"/>
                  </a:lnTo>
                  <a:lnTo>
                    <a:pt x="748898" y="2821446"/>
                  </a:lnTo>
                  <a:lnTo>
                    <a:pt x="752381" y="2820126"/>
                  </a:lnTo>
                  <a:lnTo>
                    <a:pt x="755864" y="2818813"/>
                  </a:lnTo>
                  <a:lnTo>
                    <a:pt x="759347" y="2817506"/>
                  </a:lnTo>
                  <a:lnTo>
                    <a:pt x="762831" y="2845790"/>
                  </a:lnTo>
                  <a:lnTo>
                    <a:pt x="766314" y="2843413"/>
                  </a:lnTo>
                  <a:lnTo>
                    <a:pt x="769797" y="2841041"/>
                  </a:lnTo>
                  <a:lnTo>
                    <a:pt x="773280" y="2838673"/>
                  </a:lnTo>
                  <a:lnTo>
                    <a:pt x="776764" y="2836309"/>
                  </a:lnTo>
                  <a:lnTo>
                    <a:pt x="780247" y="2836907"/>
                  </a:lnTo>
                  <a:lnTo>
                    <a:pt x="783730" y="2838296"/>
                  </a:lnTo>
                  <a:lnTo>
                    <a:pt x="787213" y="2839666"/>
                  </a:lnTo>
                  <a:lnTo>
                    <a:pt x="790697" y="2841019"/>
                  </a:lnTo>
                  <a:lnTo>
                    <a:pt x="794180" y="2854797"/>
                  </a:lnTo>
                  <a:lnTo>
                    <a:pt x="797663" y="2852540"/>
                  </a:lnTo>
                  <a:lnTo>
                    <a:pt x="801146" y="2850286"/>
                  </a:lnTo>
                  <a:lnTo>
                    <a:pt x="804630" y="2848036"/>
                  </a:lnTo>
                  <a:lnTo>
                    <a:pt x="808113" y="2845790"/>
                  </a:lnTo>
                  <a:lnTo>
                    <a:pt x="811596" y="2867301"/>
                  </a:lnTo>
                  <a:lnTo>
                    <a:pt x="815079" y="2867461"/>
                  </a:lnTo>
                  <a:lnTo>
                    <a:pt x="818563" y="2867620"/>
                  </a:lnTo>
                  <a:lnTo>
                    <a:pt x="822046" y="2867778"/>
                  </a:lnTo>
                  <a:lnTo>
                    <a:pt x="825529" y="2868474"/>
                  </a:lnTo>
                  <a:lnTo>
                    <a:pt x="829012" y="2869990"/>
                  </a:lnTo>
                  <a:lnTo>
                    <a:pt x="832496" y="2871487"/>
                  </a:lnTo>
                  <a:lnTo>
                    <a:pt x="835979" y="2872963"/>
                  </a:lnTo>
                  <a:lnTo>
                    <a:pt x="839462" y="2874420"/>
                  </a:lnTo>
                  <a:lnTo>
                    <a:pt x="842945" y="2873410"/>
                  </a:lnTo>
                  <a:lnTo>
                    <a:pt x="846429" y="2872217"/>
                  </a:lnTo>
                  <a:lnTo>
                    <a:pt x="849912" y="2871028"/>
                  </a:lnTo>
                  <a:lnTo>
                    <a:pt x="853395" y="2869844"/>
                  </a:lnTo>
                  <a:lnTo>
                    <a:pt x="856878" y="2877235"/>
                  </a:lnTo>
                  <a:lnTo>
                    <a:pt x="860361" y="2877769"/>
                  </a:lnTo>
                  <a:lnTo>
                    <a:pt x="863845" y="2878298"/>
                  </a:lnTo>
                  <a:lnTo>
                    <a:pt x="867328" y="2878821"/>
                  </a:lnTo>
                  <a:lnTo>
                    <a:pt x="870811" y="2879340"/>
                  </a:lnTo>
                  <a:lnTo>
                    <a:pt x="874294" y="2879853"/>
                  </a:lnTo>
                  <a:lnTo>
                    <a:pt x="877778" y="2880362"/>
                  </a:lnTo>
                  <a:lnTo>
                    <a:pt x="881261" y="2880866"/>
                  </a:lnTo>
                  <a:lnTo>
                    <a:pt x="884744" y="2881365"/>
                  </a:lnTo>
                  <a:lnTo>
                    <a:pt x="888227" y="2892150"/>
                  </a:lnTo>
                  <a:lnTo>
                    <a:pt x="891711" y="2891800"/>
                  </a:lnTo>
                  <a:lnTo>
                    <a:pt x="895194" y="2891452"/>
                  </a:lnTo>
                  <a:lnTo>
                    <a:pt x="898677" y="2891107"/>
                  </a:lnTo>
                  <a:lnTo>
                    <a:pt x="902160" y="2890903"/>
                  </a:lnTo>
                  <a:lnTo>
                    <a:pt x="905644" y="2892494"/>
                  </a:lnTo>
                  <a:lnTo>
                    <a:pt x="909127" y="2894065"/>
                  </a:lnTo>
                  <a:lnTo>
                    <a:pt x="912610" y="2895616"/>
                  </a:lnTo>
                  <a:lnTo>
                    <a:pt x="916093" y="2897147"/>
                  </a:lnTo>
                  <a:lnTo>
                    <a:pt x="919577" y="2897302"/>
                  </a:lnTo>
                  <a:lnTo>
                    <a:pt x="923060" y="2896578"/>
                  </a:lnTo>
                  <a:lnTo>
                    <a:pt x="926543" y="2895857"/>
                  </a:lnTo>
                  <a:lnTo>
                    <a:pt x="930026" y="2895140"/>
                  </a:lnTo>
                  <a:lnTo>
                    <a:pt x="933510" y="2912068"/>
                  </a:lnTo>
                  <a:lnTo>
                    <a:pt x="936993" y="2910987"/>
                  </a:lnTo>
                  <a:lnTo>
                    <a:pt x="940476" y="2909910"/>
                  </a:lnTo>
                  <a:lnTo>
                    <a:pt x="943959" y="2908837"/>
                  </a:lnTo>
                  <a:lnTo>
                    <a:pt x="947443" y="2907768"/>
                  </a:lnTo>
                  <a:lnTo>
                    <a:pt x="950926" y="2926742"/>
                  </a:lnTo>
                  <a:lnTo>
                    <a:pt x="954409" y="2926333"/>
                  </a:lnTo>
                  <a:lnTo>
                    <a:pt x="957892" y="2925927"/>
                  </a:lnTo>
                  <a:lnTo>
                    <a:pt x="961376" y="2925523"/>
                  </a:lnTo>
                  <a:lnTo>
                    <a:pt x="964859" y="2938128"/>
                  </a:lnTo>
                  <a:lnTo>
                    <a:pt x="968342" y="2939234"/>
                  </a:lnTo>
                  <a:lnTo>
                    <a:pt x="971825" y="2940327"/>
                  </a:lnTo>
                  <a:lnTo>
                    <a:pt x="975309" y="2941408"/>
                  </a:lnTo>
                  <a:lnTo>
                    <a:pt x="978792" y="2942477"/>
                  </a:lnTo>
                  <a:lnTo>
                    <a:pt x="982275" y="2976854"/>
                  </a:lnTo>
                  <a:lnTo>
                    <a:pt x="985758" y="2975843"/>
                  </a:lnTo>
                  <a:lnTo>
                    <a:pt x="989242" y="2974835"/>
                  </a:lnTo>
                  <a:lnTo>
                    <a:pt x="992725" y="2973830"/>
                  </a:lnTo>
                  <a:lnTo>
                    <a:pt x="996208" y="2997756"/>
                  </a:lnTo>
                  <a:lnTo>
                    <a:pt x="999691" y="2998421"/>
                  </a:lnTo>
                  <a:lnTo>
                    <a:pt x="1003175" y="2999080"/>
                  </a:lnTo>
                  <a:lnTo>
                    <a:pt x="1006658" y="2999733"/>
                  </a:lnTo>
                  <a:lnTo>
                    <a:pt x="1010141" y="3000379"/>
                  </a:lnTo>
                  <a:lnTo>
                    <a:pt x="1013624" y="2999823"/>
                  </a:lnTo>
                  <a:lnTo>
                    <a:pt x="1017108" y="2999008"/>
                  </a:lnTo>
                  <a:lnTo>
                    <a:pt x="1020591" y="2998196"/>
                  </a:lnTo>
                  <a:lnTo>
                    <a:pt x="1024074" y="2997388"/>
                  </a:lnTo>
                  <a:lnTo>
                    <a:pt x="1027557" y="2996582"/>
                  </a:lnTo>
                  <a:lnTo>
                    <a:pt x="1031041" y="2995779"/>
                  </a:lnTo>
                  <a:lnTo>
                    <a:pt x="1034524" y="2994978"/>
                  </a:lnTo>
                  <a:lnTo>
                    <a:pt x="1038007" y="2994180"/>
                  </a:lnTo>
                  <a:lnTo>
                    <a:pt x="1041490" y="2993386"/>
                  </a:lnTo>
                  <a:lnTo>
                    <a:pt x="1044974" y="2992593"/>
                  </a:lnTo>
                  <a:lnTo>
                    <a:pt x="1048457" y="2991804"/>
                  </a:lnTo>
                  <a:lnTo>
                    <a:pt x="1051940" y="2991017"/>
                  </a:lnTo>
                  <a:lnTo>
                    <a:pt x="1055423" y="2990233"/>
                  </a:lnTo>
                  <a:lnTo>
                    <a:pt x="1058907" y="2989781"/>
                  </a:lnTo>
                  <a:lnTo>
                    <a:pt x="1062390" y="2989767"/>
                  </a:lnTo>
                  <a:lnTo>
                    <a:pt x="1065873" y="2989754"/>
                  </a:lnTo>
                  <a:lnTo>
                    <a:pt x="1069356" y="2989741"/>
                  </a:lnTo>
                  <a:lnTo>
                    <a:pt x="1072840" y="2989727"/>
                  </a:lnTo>
                  <a:lnTo>
                    <a:pt x="1076323" y="2991670"/>
                  </a:lnTo>
                  <a:lnTo>
                    <a:pt x="1079806" y="2993657"/>
                  </a:lnTo>
                  <a:lnTo>
                    <a:pt x="1083289" y="2995615"/>
                  </a:lnTo>
                  <a:lnTo>
                    <a:pt x="1086773" y="2997546"/>
                  </a:lnTo>
                  <a:lnTo>
                    <a:pt x="1090256" y="3014204"/>
                  </a:lnTo>
                  <a:lnTo>
                    <a:pt x="1093739" y="3013917"/>
                  </a:lnTo>
                  <a:lnTo>
                    <a:pt x="1097222" y="3013631"/>
                  </a:lnTo>
                  <a:lnTo>
                    <a:pt x="1100706" y="3013347"/>
                  </a:lnTo>
                  <a:lnTo>
                    <a:pt x="1104189" y="3029464"/>
                  </a:lnTo>
                  <a:lnTo>
                    <a:pt x="1107672" y="3029432"/>
                  </a:lnTo>
                  <a:lnTo>
                    <a:pt x="1111155" y="3029399"/>
                  </a:lnTo>
                  <a:lnTo>
                    <a:pt x="1114639" y="3029367"/>
                  </a:lnTo>
                  <a:lnTo>
                    <a:pt x="1118122" y="3029335"/>
                  </a:lnTo>
                  <a:lnTo>
                    <a:pt x="1121605" y="3029303"/>
                  </a:lnTo>
                  <a:lnTo>
                    <a:pt x="1125088" y="3029271"/>
                  </a:lnTo>
                  <a:lnTo>
                    <a:pt x="1128572" y="3029240"/>
                  </a:lnTo>
                  <a:lnTo>
                    <a:pt x="1132055" y="3029208"/>
                  </a:lnTo>
                  <a:lnTo>
                    <a:pt x="1135538" y="3036281"/>
                  </a:lnTo>
                  <a:lnTo>
                    <a:pt x="1139021" y="3035527"/>
                  </a:lnTo>
                  <a:lnTo>
                    <a:pt x="1142505" y="3034775"/>
                  </a:lnTo>
                  <a:lnTo>
                    <a:pt x="1145988" y="3034025"/>
                  </a:lnTo>
                  <a:lnTo>
                    <a:pt x="1149471" y="3033277"/>
                  </a:lnTo>
                  <a:lnTo>
                    <a:pt x="1152954" y="3032531"/>
                  </a:lnTo>
                  <a:lnTo>
                    <a:pt x="1156437" y="3031787"/>
                  </a:lnTo>
                  <a:lnTo>
                    <a:pt x="1159921" y="3031045"/>
                  </a:lnTo>
                  <a:lnTo>
                    <a:pt x="1163404" y="3030305"/>
                  </a:lnTo>
                  <a:lnTo>
                    <a:pt x="1166887" y="3029772"/>
                  </a:lnTo>
                  <a:lnTo>
                    <a:pt x="1170370" y="3030179"/>
                  </a:lnTo>
                  <a:lnTo>
                    <a:pt x="1173854" y="3030583"/>
                  </a:lnTo>
                  <a:lnTo>
                    <a:pt x="1177337" y="3030983"/>
                  </a:lnTo>
                  <a:lnTo>
                    <a:pt x="1180820" y="3031381"/>
                  </a:lnTo>
                  <a:lnTo>
                    <a:pt x="1184303" y="3031530"/>
                  </a:lnTo>
                  <a:lnTo>
                    <a:pt x="1187787" y="3031580"/>
                  </a:lnTo>
                  <a:lnTo>
                    <a:pt x="1191270" y="3031629"/>
                  </a:lnTo>
                  <a:lnTo>
                    <a:pt x="1194753" y="3031678"/>
                  </a:lnTo>
                  <a:lnTo>
                    <a:pt x="1198236" y="3033825"/>
                  </a:lnTo>
                  <a:lnTo>
                    <a:pt x="1201720" y="3033194"/>
                  </a:lnTo>
                  <a:lnTo>
                    <a:pt x="1205203" y="3032565"/>
                  </a:lnTo>
                  <a:lnTo>
                    <a:pt x="1208686" y="3031937"/>
                  </a:lnTo>
                  <a:lnTo>
                    <a:pt x="1212169" y="3031312"/>
                  </a:lnTo>
                  <a:lnTo>
                    <a:pt x="1215653" y="3034198"/>
                  </a:lnTo>
                  <a:lnTo>
                    <a:pt x="1219136" y="3034239"/>
                  </a:lnTo>
                  <a:lnTo>
                    <a:pt x="1222619" y="3034279"/>
                  </a:lnTo>
                  <a:lnTo>
                    <a:pt x="1226102" y="3034318"/>
                  </a:lnTo>
                  <a:lnTo>
                    <a:pt x="1229586" y="3057126"/>
                  </a:lnTo>
                  <a:lnTo>
                    <a:pt x="1233069" y="3056658"/>
                  </a:lnTo>
                  <a:lnTo>
                    <a:pt x="1236552" y="3056192"/>
                  </a:lnTo>
                  <a:lnTo>
                    <a:pt x="1240035" y="3055727"/>
                  </a:lnTo>
                  <a:lnTo>
                    <a:pt x="1243519" y="3055264"/>
                  </a:lnTo>
                  <a:lnTo>
                    <a:pt x="1247002" y="3054802"/>
                  </a:lnTo>
                  <a:lnTo>
                    <a:pt x="1250485" y="3054342"/>
                  </a:lnTo>
                  <a:lnTo>
                    <a:pt x="1253968" y="3053884"/>
                  </a:lnTo>
                  <a:lnTo>
                    <a:pt x="1257452" y="3053427"/>
                  </a:lnTo>
                  <a:lnTo>
                    <a:pt x="1260935" y="3065802"/>
                  </a:lnTo>
                  <a:lnTo>
                    <a:pt x="1264418" y="3065617"/>
                  </a:lnTo>
                  <a:lnTo>
                    <a:pt x="1267901" y="3065432"/>
                  </a:lnTo>
                  <a:lnTo>
                    <a:pt x="1271385" y="3065249"/>
                  </a:lnTo>
                  <a:lnTo>
                    <a:pt x="1274868" y="3065066"/>
                  </a:lnTo>
                  <a:lnTo>
                    <a:pt x="1278351" y="3066482"/>
                  </a:lnTo>
                  <a:lnTo>
                    <a:pt x="1281834" y="3066704"/>
                  </a:lnTo>
                  <a:lnTo>
                    <a:pt x="1285318" y="3066925"/>
                  </a:lnTo>
                  <a:lnTo>
                    <a:pt x="1288801" y="3067145"/>
                  </a:lnTo>
                  <a:lnTo>
                    <a:pt x="1292284" y="3070169"/>
                  </a:lnTo>
                  <a:lnTo>
                    <a:pt x="1295767" y="3071294"/>
                  </a:lnTo>
                  <a:lnTo>
                    <a:pt x="1299251" y="3072407"/>
                  </a:lnTo>
                  <a:lnTo>
                    <a:pt x="1302734" y="3073508"/>
                  </a:lnTo>
                  <a:lnTo>
                    <a:pt x="1306217" y="3074597"/>
                  </a:lnTo>
                  <a:lnTo>
                    <a:pt x="1306217" y="3075167"/>
                  </a:lnTo>
                  <a:lnTo>
                    <a:pt x="1306217" y="3075736"/>
                  </a:lnTo>
                  <a:lnTo>
                    <a:pt x="1306217" y="3076302"/>
                  </a:lnTo>
                  <a:lnTo>
                    <a:pt x="1306217" y="3076868"/>
                  </a:lnTo>
                  <a:lnTo>
                    <a:pt x="1306217" y="3077431"/>
                  </a:lnTo>
                  <a:lnTo>
                    <a:pt x="1306217" y="3077993"/>
                  </a:lnTo>
                  <a:lnTo>
                    <a:pt x="1306217" y="3078554"/>
                  </a:lnTo>
                  <a:lnTo>
                    <a:pt x="1306217" y="3079113"/>
                  </a:lnTo>
                  <a:lnTo>
                    <a:pt x="1306217" y="3079670"/>
                  </a:lnTo>
                  <a:lnTo>
                    <a:pt x="1306217" y="3080226"/>
                  </a:lnTo>
                  <a:lnTo>
                    <a:pt x="1306217" y="3080781"/>
                  </a:lnTo>
                  <a:lnTo>
                    <a:pt x="1306217" y="3081333"/>
                  </a:lnTo>
                  <a:lnTo>
                    <a:pt x="1306217" y="3081885"/>
                  </a:lnTo>
                  <a:lnTo>
                    <a:pt x="1306217" y="3082434"/>
                  </a:lnTo>
                  <a:lnTo>
                    <a:pt x="1306217" y="3082983"/>
                  </a:lnTo>
                  <a:lnTo>
                    <a:pt x="1306217" y="3083530"/>
                  </a:lnTo>
                  <a:lnTo>
                    <a:pt x="1306217" y="3084075"/>
                  </a:lnTo>
                  <a:lnTo>
                    <a:pt x="1309700" y="3084715"/>
                  </a:lnTo>
                  <a:lnTo>
                    <a:pt x="1313184" y="3085351"/>
                  </a:lnTo>
                  <a:lnTo>
                    <a:pt x="1316667" y="3085980"/>
                  </a:lnTo>
                  <a:lnTo>
                    <a:pt x="1320150" y="3086605"/>
                  </a:lnTo>
                  <a:lnTo>
                    <a:pt x="1323633" y="3086557"/>
                  </a:lnTo>
                  <a:lnTo>
                    <a:pt x="1327117" y="3085929"/>
                  </a:lnTo>
                  <a:lnTo>
                    <a:pt x="1330600" y="3085304"/>
                  </a:lnTo>
                  <a:lnTo>
                    <a:pt x="1334083" y="3084679"/>
                  </a:lnTo>
                  <a:lnTo>
                    <a:pt x="1337566" y="3084056"/>
                  </a:lnTo>
                  <a:lnTo>
                    <a:pt x="1341050" y="3083434"/>
                  </a:lnTo>
                  <a:lnTo>
                    <a:pt x="1344533" y="3082813"/>
                  </a:lnTo>
                  <a:lnTo>
                    <a:pt x="1348016" y="3082194"/>
                  </a:lnTo>
                  <a:lnTo>
                    <a:pt x="1351499" y="3081576"/>
                  </a:lnTo>
                  <a:lnTo>
                    <a:pt x="1354983" y="3080959"/>
                  </a:lnTo>
                  <a:lnTo>
                    <a:pt x="1358466" y="3080344"/>
                  </a:lnTo>
                  <a:lnTo>
                    <a:pt x="1361949" y="3079729"/>
                  </a:lnTo>
                  <a:lnTo>
                    <a:pt x="1365432" y="3079116"/>
                  </a:lnTo>
                  <a:lnTo>
                    <a:pt x="1368916" y="3078505"/>
                  </a:lnTo>
                  <a:lnTo>
                    <a:pt x="1372399" y="3077894"/>
                  </a:lnTo>
                  <a:lnTo>
                    <a:pt x="1375882" y="3077285"/>
                  </a:lnTo>
                  <a:lnTo>
                    <a:pt x="1379365" y="3076677"/>
                  </a:lnTo>
                  <a:lnTo>
                    <a:pt x="1382849" y="3076071"/>
                  </a:lnTo>
                  <a:lnTo>
                    <a:pt x="1386332" y="3075560"/>
                  </a:lnTo>
                  <a:lnTo>
                    <a:pt x="1389815" y="3075096"/>
                  </a:lnTo>
                  <a:lnTo>
                    <a:pt x="1393298" y="3074633"/>
                  </a:lnTo>
                  <a:lnTo>
                    <a:pt x="1396782" y="3074171"/>
                  </a:lnTo>
                  <a:lnTo>
                    <a:pt x="1400265" y="3073711"/>
                  </a:lnTo>
                  <a:lnTo>
                    <a:pt x="1403748" y="3073252"/>
                  </a:lnTo>
                  <a:lnTo>
                    <a:pt x="1407231" y="3072794"/>
                  </a:lnTo>
                  <a:lnTo>
                    <a:pt x="1410715" y="3072337"/>
                  </a:lnTo>
                  <a:lnTo>
                    <a:pt x="1414198" y="3071882"/>
                  </a:lnTo>
                  <a:lnTo>
                    <a:pt x="1417681" y="3071428"/>
                  </a:lnTo>
                  <a:lnTo>
                    <a:pt x="1421164" y="3070975"/>
                  </a:lnTo>
                  <a:lnTo>
                    <a:pt x="1424648" y="3070523"/>
                  </a:lnTo>
                  <a:lnTo>
                    <a:pt x="1428131" y="3070072"/>
                  </a:lnTo>
                  <a:lnTo>
                    <a:pt x="1431614" y="3081615"/>
                  </a:lnTo>
                  <a:lnTo>
                    <a:pt x="1435097" y="3081427"/>
                  </a:lnTo>
                  <a:lnTo>
                    <a:pt x="1438580" y="3081240"/>
                  </a:lnTo>
                  <a:lnTo>
                    <a:pt x="1442064" y="3081053"/>
                  </a:lnTo>
                  <a:lnTo>
                    <a:pt x="1445547" y="3080867"/>
                  </a:lnTo>
                  <a:lnTo>
                    <a:pt x="1449030" y="3099088"/>
                  </a:lnTo>
                  <a:lnTo>
                    <a:pt x="1452513" y="3098675"/>
                  </a:lnTo>
                  <a:lnTo>
                    <a:pt x="1455997" y="3098262"/>
                  </a:lnTo>
                  <a:lnTo>
                    <a:pt x="1459480" y="3097851"/>
                  </a:lnTo>
                  <a:lnTo>
                    <a:pt x="1462963" y="3097440"/>
                  </a:lnTo>
                  <a:lnTo>
                    <a:pt x="1466446" y="3097031"/>
                  </a:lnTo>
                  <a:lnTo>
                    <a:pt x="1469930" y="3096623"/>
                  </a:lnTo>
                  <a:lnTo>
                    <a:pt x="1473413" y="3096215"/>
                  </a:lnTo>
                  <a:lnTo>
                    <a:pt x="1476896" y="3095809"/>
                  </a:lnTo>
                  <a:lnTo>
                    <a:pt x="1480379" y="3095404"/>
                  </a:lnTo>
                  <a:lnTo>
                    <a:pt x="1480379" y="3095404"/>
                  </a:lnTo>
                  <a:lnTo>
                    <a:pt x="1483863" y="3095000"/>
                  </a:lnTo>
                  <a:lnTo>
                    <a:pt x="1487346" y="3094597"/>
                  </a:lnTo>
                  <a:lnTo>
                    <a:pt x="1490829" y="3094195"/>
                  </a:lnTo>
                  <a:lnTo>
                    <a:pt x="1494312" y="3094099"/>
                  </a:lnTo>
                  <a:lnTo>
                    <a:pt x="1497796" y="3094407"/>
                  </a:lnTo>
                  <a:lnTo>
                    <a:pt x="1501279" y="3094713"/>
                  </a:lnTo>
                  <a:lnTo>
                    <a:pt x="1504762" y="3095017"/>
                  </a:lnTo>
                  <a:lnTo>
                    <a:pt x="1508245" y="3095320"/>
                  </a:lnTo>
                  <a:lnTo>
                    <a:pt x="1511729" y="3095332"/>
                  </a:lnTo>
                  <a:lnTo>
                    <a:pt x="1515212" y="3095334"/>
                  </a:lnTo>
                  <a:lnTo>
                    <a:pt x="1518695" y="3095336"/>
                  </a:lnTo>
                  <a:lnTo>
                    <a:pt x="1522178" y="3095338"/>
                  </a:lnTo>
                  <a:lnTo>
                    <a:pt x="1525662" y="3095192"/>
                  </a:lnTo>
                  <a:lnTo>
                    <a:pt x="1529145" y="3094899"/>
                  </a:lnTo>
                  <a:lnTo>
                    <a:pt x="1532628" y="3094607"/>
                  </a:lnTo>
                  <a:lnTo>
                    <a:pt x="1536111" y="3094315"/>
                  </a:lnTo>
                  <a:lnTo>
                    <a:pt x="1539595" y="3094025"/>
                  </a:lnTo>
                  <a:lnTo>
                    <a:pt x="1543078" y="3093735"/>
                  </a:lnTo>
                  <a:lnTo>
                    <a:pt x="1546561" y="3093446"/>
                  </a:lnTo>
                  <a:lnTo>
                    <a:pt x="1550044" y="3093158"/>
                  </a:lnTo>
                  <a:lnTo>
                    <a:pt x="1553528" y="3092871"/>
                  </a:lnTo>
                  <a:lnTo>
                    <a:pt x="1557011" y="3092584"/>
                  </a:lnTo>
                  <a:lnTo>
                    <a:pt x="1560494" y="3092299"/>
                  </a:lnTo>
                  <a:lnTo>
                    <a:pt x="1563977" y="3092014"/>
                  </a:lnTo>
                  <a:lnTo>
                    <a:pt x="1567461" y="3091731"/>
                  </a:lnTo>
                  <a:lnTo>
                    <a:pt x="1570944" y="3103382"/>
                  </a:lnTo>
                  <a:lnTo>
                    <a:pt x="1574427" y="3103915"/>
                  </a:lnTo>
                  <a:lnTo>
                    <a:pt x="1577910" y="3104445"/>
                  </a:lnTo>
                  <a:lnTo>
                    <a:pt x="1581394" y="3104971"/>
                  </a:lnTo>
                  <a:lnTo>
                    <a:pt x="1584877" y="3105493"/>
                  </a:lnTo>
                  <a:lnTo>
                    <a:pt x="1588360" y="3105406"/>
                  </a:lnTo>
                  <a:lnTo>
                    <a:pt x="1591843" y="3104982"/>
                  </a:lnTo>
                  <a:lnTo>
                    <a:pt x="1595327" y="3104559"/>
                  </a:lnTo>
                  <a:lnTo>
                    <a:pt x="1598810" y="3104138"/>
                  </a:lnTo>
                  <a:lnTo>
                    <a:pt x="1602293" y="3103717"/>
                  </a:lnTo>
                  <a:lnTo>
                    <a:pt x="1605776" y="3103297"/>
                  </a:lnTo>
                  <a:lnTo>
                    <a:pt x="1609260" y="3102877"/>
                  </a:lnTo>
                  <a:lnTo>
                    <a:pt x="1612743" y="3102459"/>
                  </a:lnTo>
                  <a:lnTo>
                    <a:pt x="1616226" y="3102042"/>
                  </a:lnTo>
                  <a:lnTo>
                    <a:pt x="1619709" y="3101850"/>
                  </a:lnTo>
                  <a:lnTo>
                    <a:pt x="1623193" y="3101748"/>
                  </a:lnTo>
                  <a:lnTo>
                    <a:pt x="1626676" y="3101647"/>
                  </a:lnTo>
                  <a:lnTo>
                    <a:pt x="1630159" y="3101546"/>
                  </a:lnTo>
                  <a:lnTo>
                    <a:pt x="1633642" y="3101446"/>
                  </a:lnTo>
                  <a:lnTo>
                    <a:pt x="1637126" y="3101346"/>
                  </a:lnTo>
                  <a:lnTo>
                    <a:pt x="1640609" y="3101246"/>
                  </a:lnTo>
                  <a:lnTo>
                    <a:pt x="1644092" y="3101147"/>
                  </a:lnTo>
                  <a:lnTo>
                    <a:pt x="1647575" y="3101048"/>
                  </a:lnTo>
                  <a:lnTo>
                    <a:pt x="1651059" y="3114103"/>
                  </a:lnTo>
                  <a:lnTo>
                    <a:pt x="1654542" y="3113738"/>
                  </a:lnTo>
                  <a:lnTo>
                    <a:pt x="1658025" y="3113373"/>
                  </a:lnTo>
                  <a:lnTo>
                    <a:pt x="1661508" y="3113009"/>
                  </a:lnTo>
                  <a:lnTo>
                    <a:pt x="1664992" y="3112645"/>
                  </a:lnTo>
                  <a:lnTo>
                    <a:pt x="1668475" y="3112283"/>
                  </a:lnTo>
                  <a:lnTo>
                    <a:pt x="1671958" y="3111921"/>
                  </a:lnTo>
                  <a:lnTo>
                    <a:pt x="1675441" y="3111560"/>
                  </a:lnTo>
                  <a:lnTo>
                    <a:pt x="1678925" y="3111200"/>
                  </a:lnTo>
                  <a:lnTo>
                    <a:pt x="1682408" y="3116760"/>
                  </a:lnTo>
                  <a:lnTo>
                    <a:pt x="1685891" y="3116959"/>
                  </a:lnTo>
                  <a:lnTo>
                    <a:pt x="1689374" y="3117156"/>
                  </a:lnTo>
                  <a:lnTo>
                    <a:pt x="1692858" y="3117353"/>
                  </a:lnTo>
                  <a:lnTo>
                    <a:pt x="1696341" y="3117311"/>
                  </a:lnTo>
                  <a:lnTo>
                    <a:pt x="1699824" y="3116902"/>
                  </a:lnTo>
                  <a:lnTo>
                    <a:pt x="1703307" y="3116494"/>
                  </a:lnTo>
                  <a:lnTo>
                    <a:pt x="1706791" y="3116087"/>
                  </a:lnTo>
                  <a:lnTo>
                    <a:pt x="1710274" y="3115680"/>
                  </a:lnTo>
                  <a:lnTo>
                    <a:pt x="1713757" y="3115274"/>
                  </a:lnTo>
                  <a:lnTo>
                    <a:pt x="1717240" y="3114869"/>
                  </a:lnTo>
                  <a:lnTo>
                    <a:pt x="1720723" y="3114464"/>
                  </a:lnTo>
                  <a:lnTo>
                    <a:pt x="1724207" y="3114061"/>
                  </a:lnTo>
                  <a:lnTo>
                    <a:pt x="1727690" y="3113658"/>
                  </a:lnTo>
                  <a:lnTo>
                    <a:pt x="1731173" y="3113256"/>
                  </a:lnTo>
                  <a:lnTo>
                    <a:pt x="1734656" y="3112854"/>
                  </a:lnTo>
                  <a:lnTo>
                    <a:pt x="1738140" y="3112454"/>
                  </a:lnTo>
                  <a:lnTo>
                    <a:pt x="1741623" y="3112054"/>
                  </a:lnTo>
                  <a:lnTo>
                    <a:pt x="1745106" y="3112023"/>
                  </a:lnTo>
                  <a:lnTo>
                    <a:pt x="1748589" y="3111993"/>
                  </a:lnTo>
                  <a:lnTo>
                    <a:pt x="1752073" y="3111963"/>
                  </a:lnTo>
                  <a:lnTo>
                    <a:pt x="1755556" y="3111933"/>
                  </a:lnTo>
                  <a:lnTo>
                    <a:pt x="1759039" y="3115370"/>
                  </a:lnTo>
                  <a:lnTo>
                    <a:pt x="1762522" y="3115334"/>
                  </a:lnTo>
                  <a:lnTo>
                    <a:pt x="1766006" y="3115298"/>
                  </a:lnTo>
                  <a:lnTo>
                    <a:pt x="1769489" y="3115263"/>
                  </a:lnTo>
                  <a:lnTo>
                    <a:pt x="1772972" y="3115227"/>
                  </a:lnTo>
                  <a:lnTo>
                    <a:pt x="1776455" y="3115192"/>
                  </a:lnTo>
                  <a:lnTo>
                    <a:pt x="1779939" y="3115156"/>
                  </a:lnTo>
                  <a:lnTo>
                    <a:pt x="1783422" y="3115121"/>
                  </a:lnTo>
                  <a:lnTo>
                    <a:pt x="1786905" y="3115086"/>
                  </a:lnTo>
                  <a:lnTo>
                    <a:pt x="1790388" y="3115028"/>
                  </a:lnTo>
                  <a:lnTo>
                    <a:pt x="1793872" y="3114956"/>
                  </a:lnTo>
                  <a:lnTo>
                    <a:pt x="1797355" y="3114883"/>
                  </a:lnTo>
                  <a:lnTo>
                    <a:pt x="1800838" y="3114811"/>
                  </a:lnTo>
                  <a:lnTo>
                    <a:pt x="1804321" y="3114740"/>
                  </a:lnTo>
                  <a:lnTo>
                    <a:pt x="1807805" y="3114668"/>
                  </a:lnTo>
                  <a:lnTo>
                    <a:pt x="1811288" y="3114597"/>
                  </a:lnTo>
                  <a:lnTo>
                    <a:pt x="1814771" y="3114526"/>
                  </a:lnTo>
                  <a:lnTo>
                    <a:pt x="1818254" y="3114455"/>
                  </a:lnTo>
                  <a:lnTo>
                    <a:pt x="1821738" y="3114410"/>
                  </a:lnTo>
                  <a:lnTo>
                    <a:pt x="1825221" y="3114376"/>
                  </a:lnTo>
                  <a:lnTo>
                    <a:pt x="1828704" y="3114344"/>
                  </a:lnTo>
                  <a:lnTo>
                    <a:pt x="1832187" y="3114311"/>
                  </a:lnTo>
                  <a:lnTo>
                    <a:pt x="1835671" y="3114209"/>
                  </a:lnTo>
                  <a:lnTo>
                    <a:pt x="1839154" y="3113855"/>
                  </a:lnTo>
                  <a:lnTo>
                    <a:pt x="1842637" y="3113502"/>
                  </a:lnTo>
                  <a:lnTo>
                    <a:pt x="1846120" y="3113150"/>
                  </a:lnTo>
                  <a:lnTo>
                    <a:pt x="1849604" y="3112798"/>
                  </a:lnTo>
                  <a:lnTo>
                    <a:pt x="1853087" y="3112447"/>
                  </a:lnTo>
                  <a:lnTo>
                    <a:pt x="1856570" y="3112097"/>
                  </a:lnTo>
                  <a:lnTo>
                    <a:pt x="1860053" y="3111747"/>
                  </a:lnTo>
                  <a:lnTo>
                    <a:pt x="1863537" y="3111398"/>
                  </a:lnTo>
                  <a:lnTo>
                    <a:pt x="1867020" y="3111049"/>
                  </a:lnTo>
                  <a:lnTo>
                    <a:pt x="1870503" y="3110702"/>
                  </a:lnTo>
                  <a:lnTo>
                    <a:pt x="1873986" y="3110354"/>
                  </a:lnTo>
                  <a:lnTo>
                    <a:pt x="1877470" y="3110008"/>
                  </a:lnTo>
                  <a:lnTo>
                    <a:pt x="1880953" y="3109662"/>
                  </a:lnTo>
                  <a:lnTo>
                    <a:pt x="1884436" y="3112268"/>
                  </a:lnTo>
                  <a:lnTo>
                    <a:pt x="1887919" y="3112313"/>
                  </a:lnTo>
                  <a:lnTo>
                    <a:pt x="1891403" y="3112357"/>
                  </a:lnTo>
                  <a:lnTo>
                    <a:pt x="1894886" y="3112401"/>
                  </a:lnTo>
                  <a:lnTo>
                    <a:pt x="1898369" y="3112600"/>
                  </a:lnTo>
                  <a:lnTo>
                    <a:pt x="1901852" y="3113077"/>
                  </a:lnTo>
                  <a:lnTo>
                    <a:pt x="1905336" y="3113550"/>
                  </a:lnTo>
                  <a:lnTo>
                    <a:pt x="1908819" y="3114020"/>
                  </a:lnTo>
                  <a:lnTo>
                    <a:pt x="1912302" y="3114488"/>
                  </a:lnTo>
                  <a:lnTo>
                    <a:pt x="1915785" y="3116275"/>
                  </a:lnTo>
                  <a:lnTo>
                    <a:pt x="1919269" y="3116100"/>
                  </a:lnTo>
                  <a:lnTo>
                    <a:pt x="1922752" y="3115926"/>
                  </a:lnTo>
                  <a:lnTo>
                    <a:pt x="1926235" y="3115752"/>
                  </a:lnTo>
                  <a:lnTo>
                    <a:pt x="1929718" y="3118827"/>
                  </a:lnTo>
                  <a:lnTo>
                    <a:pt x="1933202" y="3118995"/>
                  </a:lnTo>
                  <a:lnTo>
                    <a:pt x="1936685" y="3119161"/>
                  </a:lnTo>
                  <a:lnTo>
                    <a:pt x="1940168" y="3119328"/>
                  </a:lnTo>
                  <a:lnTo>
                    <a:pt x="1943651" y="3119493"/>
                  </a:lnTo>
                  <a:lnTo>
                    <a:pt x="1947135" y="3119985"/>
                  </a:lnTo>
                  <a:lnTo>
                    <a:pt x="1950618" y="3120485"/>
                  </a:lnTo>
                  <a:lnTo>
                    <a:pt x="1954101" y="3120983"/>
                  </a:lnTo>
                  <a:lnTo>
                    <a:pt x="1957584" y="3121477"/>
                  </a:lnTo>
                  <a:lnTo>
                    <a:pt x="1961068" y="3125014"/>
                  </a:lnTo>
                  <a:lnTo>
                    <a:pt x="1964551" y="3125684"/>
                  </a:lnTo>
                  <a:lnTo>
                    <a:pt x="1968034" y="3126349"/>
                  </a:lnTo>
                  <a:lnTo>
                    <a:pt x="1971517" y="3127009"/>
                  </a:lnTo>
                  <a:lnTo>
                    <a:pt x="1975001" y="3130753"/>
                  </a:lnTo>
                  <a:lnTo>
                    <a:pt x="1978484" y="3130604"/>
                  </a:lnTo>
                  <a:lnTo>
                    <a:pt x="1981967" y="3130454"/>
                  </a:lnTo>
                  <a:lnTo>
                    <a:pt x="1985450" y="3130305"/>
                  </a:lnTo>
                  <a:lnTo>
                    <a:pt x="1988934" y="3130157"/>
                  </a:lnTo>
                  <a:lnTo>
                    <a:pt x="1992417" y="3130009"/>
                  </a:lnTo>
                  <a:lnTo>
                    <a:pt x="1995900" y="3129861"/>
                  </a:lnTo>
                  <a:lnTo>
                    <a:pt x="1999383" y="3129714"/>
                  </a:lnTo>
                  <a:lnTo>
                    <a:pt x="2002867" y="3129567"/>
                  </a:lnTo>
                  <a:lnTo>
                    <a:pt x="2006350" y="3129491"/>
                  </a:lnTo>
                  <a:lnTo>
                    <a:pt x="2009833" y="3129998"/>
                  </a:lnTo>
                  <a:lnTo>
                    <a:pt x="2013316" y="3130502"/>
                  </a:lnTo>
                  <a:lnTo>
                    <a:pt x="2016799" y="3131002"/>
                  </a:lnTo>
                  <a:lnTo>
                    <a:pt x="2020283" y="3131500"/>
                  </a:lnTo>
                  <a:lnTo>
                    <a:pt x="2023766" y="3134999"/>
                  </a:lnTo>
                  <a:lnTo>
                    <a:pt x="2027249" y="3135118"/>
                  </a:lnTo>
                  <a:lnTo>
                    <a:pt x="2030732" y="3135237"/>
                  </a:lnTo>
                  <a:lnTo>
                    <a:pt x="2034216" y="3135356"/>
                  </a:lnTo>
                  <a:lnTo>
                    <a:pt x="2037699" y="3135442"/>
                  </a:lnTo>
                  <a:lnTo>
                    <a:pt x="2041182" y="3135382"/>
                  </a:lnTo>
                  <a:lnTo>
                    <a:pt x="2044665" y="3135322"/>
                  </a:lnTo>
                  <a:lnTo>
                    <a:pt x="2048149" y="3135262"/>
                  </a:lnTo>
                  <a:lnTo>
                    <a:pt x="2051632" y="3135202"/>
                  </a:lnTo>
                  <a:lnTo>
                    <a:pt x="2055115" y="3135122"/>
                  </a:lnTo>
                  <a:lnTo>
                    <a:pt x="2058598" y="3135033"/>
                  </a:lnTo>
                  <a:lnTo>
                    <a:pt x="2062082" y="3134945"/>
                  </a:lnTo>
                  <a:lnTo>
                    <a:pt x="2065565" y="3134857"/>
                  </a:lnTo>
                  <a:lnTo>
                    <a:pt x="2069048" y="3134769"/>
                  </a:lnTo>
                  <a:lnTo>
                    <a:pt x="2072531" y="3134681"/>
                  </a:lnTo>
                  <a:lnTo>
                    <a:pt x="2076015" y="3134594"/>
                  </a:lnTo>
                  <a:lnTo>
                    <a:pt x="2079498" y="3134507"/>
                  </a:lnTo>
                  <a:lnTo>
                    <a:pt x="2082981" y="3134420"/>
                  </a:lnTo>
                  <a:lnTo>
                    <a:pt x="2086464" y="3134539"/>
                  </a:lnTo>
                  <a:lnTo>
                    <a:pt x="2089948" y="3134714"/>
                  </a:lnTo>
                  <a:lnTo>
                    <a:pt x="2093431" y="3134889"/>
                  </a:lnTo>
                  <a:lnTo>
                    <a:pt x="2096914" y="3135062"/>
                  </a:lnTo>
                  <a:lnTo>
                    <a:pt x="2100397" y="3135115"/>
                  </a:lnTo>
                  <a:lnTo>
                    <a:pt x="2103881" y="3134912"/>
                  </a:lnTo>
                  <a:lnTo>
                    <a:pt x="2107364" y="3134711"/>
                  </a:lnTo>
                  <a:lnTo>
                    <a:pt x="2110847" y="3134510"/>
                  </a:lnTo>
                  <a:lnTo>
                    <a:pt x="2114330" y="3134309"/>
                  </a:lnTo>
                  <a:lnTo>
                    <a:pt x="2117814" y="3134109"/>
                  </a:lnTo>
                  <a:lnTo>
                    <a:pt x="2121297" y="3133909"/>
                  </a:lnTo>
                  <a:lnTo>
                    <a:pt x="2124780" y="3133709"/>
                  </a:lnTo>
                  <a:lnTo>
                    <a:pt x="2128263" y="3133510"/>
                  </a:lnTo>
                  <a:lnTo>
                    <a:pt x="2131747" y="3133391"/>
                  </a:lnTo>
                  <a:lnTo>
                    <a:pt x="2135230" y="3133393"/>
                  </a:lnTo>
                  <a:lnTo>
                    <a:pt x="2138713" y="3133396"/>
                  </a:lnTo>
                  <a:lnTo>
                    <a:pt x="2142196" y="3133398"/>
                  </a:lnTo>
                  <a:lnTo>
                    <a:pt x="2145680" y="3133401"/>
                  </a:lnTo>
                  <a:lnTo>
                    <a:pt x="2149163" y="3133403"/>
                  </a:lnTo>
                  <a:lnTo>
                    <a:pt x="2152646" y="3133405"/>
                  </a:lnTo>
                  <a:lnTo>
                    <a:pt x="2156129" y="3133408"/>
                  </a:lnTo>
                  <a:lnTo>
                    <a:pt x="2159613" y="3133410"/>
                  </a:lnTo>
                  <a:lnTo>
                    <a:pt x="2163096" y="3145553"/>
                  </a:lnTo>
                  <a:lnTo>
                    <a:pt x="2166579" y="3145431"/>
                  </a:lnTo>
                  <a:lnTo>
                    <a:pt x="2170062" y="3145309"/>
                  </a:lnTo>
                  <a:lnTo>
                    <a:pt x="2173546" y="3145188"/>
                  </a:lnTo>
                  <a:lnTo>
                    <a:pt x="2177029" y="3145067"/>
                  </a:lnTo>
                  <a:lnTo>
                    <a:pt x="2177029" y="3145302"/>
                  </a:lnTo>
                  <a:lnTo>
                    <a:pt x="2177029" y="3145536"/>
                  </a:lnTo>
                  <a:lnTo>
                    <a:pt x="2177029" y="3145769"/>
                  </a:lnTo>
                  <a:lnTo>
                    <a:pt x="2177029" y="3146003"/>
                  </a:lnTo>
                  <a:lnTo>
                    <a:pt x="2180512" y="3146350"/>
                  </a:lnTo>
                  <a:lnTo>
                    <a:pt x="2183995" y="3146696"/>
                  </a:lnTo>
                  <a:lnTo>
                    <a:pt x="2187479" y="3147040"/>
                  </a:lnTo>
                  <a:lnTo>
                    <a:pt x="2190962" y="3147382"/>
                  </a:lnTo>
                  <a:lnTo>
                    <a:pt x="2194445" y="3147402"/>
                  </a:lnTo>
                  <a:lnTo>
                    <a:pt x="2197928" y="3147143"/>
                  </a:lnTo>
                  <a:lnTo>
                    <a:pt x="2201412" y="3146885"/>
                  </a:lnTo>
                  <a:lnTo>
                    <a:pt x="2204895" y="3146627"/>
                  </a:lnTo>
                  <a:lnTo>
                    <a:pt x="2208378" y="3146369"/>
                  </a:lnTo>
                  <a:lnTo>
                    <a:pt x="2211861" y="3146112"/>
                  </a:lnTo>
                  <a:lnTo>
                    <a:pt x="2215345" y="3145856"/>
                  </a:lnTo>
                  <a:lnTo>
                    <a:pt x="2218828" y="3145599"/>
                  </a:lnTo>
                  <a:lnTo>
                    <a:pt x="2222311" y="3145343"/>
                  </a:lnTo>
                  <a:lnTo>
                    <a:pt x="2225794" y="3145088"/>
                  </a:lnTo>
                  <a:lnTo>
                    <a:pt x="2229278" y="3144833"/>
                  </a:lnTo>
                  <a:lnTo>
                    <a:pt x="2232761" y="3144578"/>
                  </a:lnTo>
                  <a:lnTo>
                    <a:pt x="2236244" y="3144324"/>
                  </a:lnTo>
                  <a:lnTo>
                    <a:pt x="2239727" y="3147146"/>
                  </a:lnTo>
                  <a:lnTo>
                    <a:pt x="2243211" y="3147731"/>
                  </a:lnTo>
                  <a:lnTo>
                    <a:pt x="2246694" y="3148312"/>
                  </a:lnTo>
                  <a:lnTo>
                    <a:pt x="2250177" y="3148889"/>
                  </a:lnTo>
                  <a:lnTo>
                    <a:pt x="2253660" y="3149463"/>
                  </a:lnTo>
                  <a:lnTo>
                    <a:pt x="2257144" y="3156640"/>
                  </a:lnTo>
                  <a:lnTo>
                    <a:pt x="2260627" y="3157080"/>
                  </a:lnTo>
                  <a:lnTo>
                    <a:pt x="2264110" y="3157517"/>
                  </a:lnTo>
                  <a:lnTo>
                    <a:pt x="2264110" y="3157517"/>
                  </a:lnTo>
                  <a:lnTo>
                    <a:pt x="2267593" y="3157952"/>
                  </a:lnTo>
                  <a:lnTo>
                    <a:pt x="2271077" y="3158235"/>
                  </a:lnTo>
                  <a:lnTo>
                    <a:pt x="2274560" y="3157969"/>
                  </a:lnTo>
                  <a:lnTo>
                    <a:pt x="2278043" y="3157704"/>
                  </a:lnTo>
                  <a:lnTo>
                    <a:pt x="2281526" y="3157439"/>
                  </a:lnTo>
                  <a:lnTo>
                    <a:pt x="2285010" y="3157174"/>
                  </a:lnTo>
                  <a:lnTo>
                    <a:pt x="2288493" y="3156910"/>
                  </a:lnTo>
                  <a:lnTo>
                    <a:pt x="2291976" y="3156646"/>
                  </a:lnTo>
                  <a:lnTo>
                    <a:pt x="2295459" y="3156383"/>
                  </a:lnTo>
                  <a:lnTo>
                    <a:pt x="2298942" y="3156120"/>
                  </a:lnTo>
                  <a:lnTo>
                    <a:pt x="2302426" y="3155857"/>
                  </a:lnTo>
                  <a:lnTo>
                    <a:pt x="2305909" y="3155594"/>
                  </a:lnTo>
                  <a:lnTo>
                    <a:pt x="2309392" y="3155332"/>
                  </a:lnTo>
                  <a:lnTo>
                    <a:pt x="2312875" y="3155071"/>
                  </a:lnTo>
                  <a:lnTo>
                    <a:pt x="2316359" y="3154810"/>
                  </a:lnTo>
                  <a:lnTo>
                    <a:pt x="2319842" y="3157122"/>
                  </a:lnTo>
                  <a:lnTo>
                    <a:pt x="2323325" y="3157228"/>
                  </a:lnTo>
                  <a:lnTo>
                    <a:pt x="2326808" y="3157334"/>
                  </a:lnTo>
                  <a:lnTo>
                    <a:pt x="2330292" y="3157439"/>
                  </a:lnTo>
                  <a:lnTo>
                    <a:pt x="2333775" y="3157511"/>
                  </a:lnTo>
                  <a:lnTo>
                    <a:pt x="2337258" y="3157525"/>
                  </a:lnTo>
                  <a:lnTo>
                    <a:pt x="2340741" y="3157539"/>
                  </a:lnTo>
                  <a:lnTo>
                    <a:pt x="2344225" y="3157553"/>
                  </a:lnTo>
                  <a:lnTo>
                    <a:pt x="2347708" y="3157567"/>
                  </a:lnTo>
                  <a:lnTo>
                    <a:pt x="2351191" y="3157581"/>
                  </a:lnTo>
                  <a:lnTo>
                    <a:pt x="2354674" y="3157594"/>
                  </a:lnTo>
                  <a:lnTo>
                    <a:pt x="2358158" y="3157608"/>
                  </a:lnTo>
                  <a:lnTo>
                    <a:pt x="2361641" y="3157622"/>
                  </a:lnTo>
                  <a:lnTo>
                    <a:pt x="2365124" y="3162657"/>
                  </a:lnTo>
                  <a:lnTo>
                    <a:pt x="2368607" y="3162431"/>
                  </a:lnTo>
                  <a:lnTo>
                    <a:pt x="2372091" y="3162206"/>
                  </a:lnTo>
                  <a:lnTo>
                    <a:pt x="2375574" y="3161981"/>
                  </a:lnTo>
                  <a:lnTo>
                    <a:pt x="2379057" y="3161756"/>
                  </a:lnTo>
                  <a:lnTo>
                    <a:pt x="2382540" y="3161532"/>
                  </a:lnTo>
                  <a:lnTo>
                    <a:pt x="2386024" y="3161308"/>
                  </a:lnTo>
                  <a:lnTo>
                    <a:pt x="2389507" y="3161084"/>
                  </a:lnTo>
                  <a:lnTo>
                    <a:pt x="2392990" y="3160861"/>
                  </a:lnTo>
                  <a:lnTo>
                    <a:pt x="2396473" y="3160638"/>
                  </a:lnTo>
                  <a:lnTo>
                    <a:pt x="2399957" y="3160415"/>
                  </a:lnTo>
                  <a:lnTo>
                    <a:pt x="2403440" y="3160193"/>
                  </a:lnTo>
                  <a:lnTo>
                    <a:pt x="2406923" y="3159971"/>
                  </a:lnTo>
                  <a:lnTo>
                    <a:pt x="2410406" y="3159775"/>
                  </a:lnTo>
                  <a:lnTo>
                    <a:pt x="2413890" y="3160261"/>
                  </a:lnTo>
                  <a:lnTo>
                    <a:pt x="2417373" y="3160744"/>
                  </a:lnTo>
                  <a:lnTo>
                    <a:pt x="2420856" y="3161225"/>
                  </a:lnTo>
                  <a:lnTo>
                    <a:pt x="2424339" y="3161702"/>
                  </a:lnTo>
                  <a:lnTo>
                    <a:pt x="2427823" y="3164714"/>
                  </a:lnTo>
                  <a:lnTo>
                    <a:pt x="2431306" y="3165008"/>
                  </a:lnTo>
                  <a:lnTo>
                    <a:pt x="2434789" y="3165301"/>
                  </a:lnTo>
                  <a:lnTo>
                    <a:pt x="2438272" y="3165593"/>
                  </a:lnTo>
                  <a:lnTo>
                    <a:pt x="2441756" y="3165861"/>
                  </a:lnTo>
                  <a:lnTo>
                    <a:pt x="2445239" y="3165945"/>
                  </a:lnTo>
                  <a:lnTo>
                    <a:pt x="2448722" y="3166028"/>
                  </a:lnTo>
                  <a:lnTo>
                    <a:pt x="2452205" y="3166111"/>
                  </a:lnTo>
                  <a:lnTo>
                    <a:pt x="2455689" y="3166193"/>
                  </a:lnTo>
                  <a:lnTo>
                    <a:pt x="2459172" y="3166249"/>
                  </a:lnTo>
                  <a:lnTo>
                    <a:pt x="2462655" y="3166291"/>
                  </a:lnTo>
                  <a:lnTo>
                    <a:pt x="2466138" y="3166332"/>
                  </a:lnTo>
                  <a:lnTo>
                    <a:pt x="2469622" y="3166373"/>
                  </a:lnTo>
                  <a:lnTo>
                    <a:pt x="2473105" y="3166436"/>
                  </a:lnTo>
                  <a:lnTo>
                    <a:pt x="2476588" y="3166598"/>
                  </a:lnTo>
                  <a:lnTo>
                    <a:pt x="2480071" y="3166759"/>
                  </a:lnTo>
                  <a:lnTo>
                    <a:pt x="2483555" y="3166920"/>
                  </a:lnTo>
                  <a:lnTo>
                    <a:pt x="2487038" y="3167081"/>
                  </a:lnTo>
                  <a:lnTo>
                    <a:pt x="2490521" y="3168935"/>
                  </a:lnTo>
                  <a:lnTo>
                    <a:pt x="2494004" y="3168972"/>
                  </a:lnTo>
                  <a:lnTo>
                    <a:pt x="2497488" y="3169008"/>
                  </a:lnTo>
                  <a:lnTo>
                    <a:pt x="2500971" y="3169044"/>
                  </a:lnTo>
                  <a:lnTo>
                    <a:pt x="2504454" y="3169061"/>
                  </a:lnTo>
                  <a:lnTo>
                    <a:pt x="2507937" y="3169018"/>
                  </a:lnTo>
                  <a:lnTo>
                    <a:pt x="2511421" y="3168975"/>
                  </a:lnTo>
                  <a:lnTo>
                    <a:pt x="2514904" y="3168933"/>
                  </a:lnTo>
                  <a:lnTo>
                    <a:pt x="2518387" y="3168890"/>
                  </a:lnTo>
                  <a:lnTo>
                    <a:pt x="2521870" y="3168848"/>
                  </a:lnTo>
                  <a:lnTo>
                    <a:pt x="2525354" y="3168805"/>
                  </a:lnTo>
                  <a:lnTo>
                    <a:pt x="2528837" y="3168763"/>
                  </a:lnTo>
                  <a:lnTo>
                    <a:pt x="2532320" y="3168721"/>
                  </a:lnTo>
                  <a:lnTo>
                    <a:pt x="2535803" y="3168686"/>
                  </a:lnTo>
                  <a:lnTo>
                    <a:pt x="2539287" y="3168663"/>
                  </a:lnTo>
                  <a:lnTo>
                    <a:pt x="2542770" y="3168641"/>
                  </a:lnTo>
                  <a:lnTo>
                    <a:pt x="2546253" y="3168619"/>
                  </a:lnTo>
                  <a:lnTo>
                    <a:pt x="2549736" y="3168597"/>
                  </a:lnTo>
                  <a:lnTo>
                    <a:pt x="2553220" y="3168575"/>
                  </a:lnTo>
                  <a:lnTo>
                    <a:pt x="2556703" y="3168552"/>
                  </a:lnTo>
                  <a:lnTo>
                    <a:pt x="2560186" y="3168530"/>
                  </a:lnTo>
                  <a:lnTo>
                    <a:pt x="2563669" y="3168509"/>
                  </a:lnTo>
                  <a:lnTo>
                    <a:pt x="2567153" y="3171808"/>
                  </a:lnTo>
                  <a:lnTo>
                    <a:pt x="2570636" y="3171990"/>
                  </a:lnTo>
                  <a:lnTo>
                    <a:pt x="2574119" y="3172171"/>
                  </a:lnTo>
                  <a:lnTo>
                    <a:pt x="2577602" y="3172351"/>
                  </a:lnTo>
                  <a:lnTo>
                    <a:pt x="2581085" y="3172530"/>
                  </a:lnTo>
                  <a:lnTo>
                    <a:pt x="2584569" y="3172778"/>
                  </a:lnTo>
                  <a:lnTo>
                    <a:pt x="2588052" y="3173031"/>
                  </a:lnTo>
                  <a:lnTo>
                    <a:pt x="2591535" y="3173282"/>
                  </a:lnTo>
                  <a:lnTo>
                    <a:pt x="2595018" y="3173532"/>
                  </a:lnTo>
                  <a:lnTo>
                    <a:pt x="2598502" y="3173570"/>
                  </a:lnTo>
                  <a:lnTo>
                    <a:pt x="2601985" y="3173364"/>
                  </a:lnTo>
                  <a:lnTo>
                    <a:pt x="2605468" y="3173159"/>
                  </a:lnTo>
                  <a:lnTo>
                    <a:pt x="2608951" y="3172953"/>
                  </a:lnTo>
                  <a:lnTo>
                    <a:pt x="2612435" y="3172748"/>
                  </a:lnTo>
                  <a:lnTo>
                    <a:pt x="2615918" y="3172544"/>
                  </a:lnTo>
                  <a:lnTo>
                    <a:pt x="2619401" y="3172339"/>
                  </a:lnTo>
                  <a:lnTo>
                    <a:pt x="2622884" y="3172135"/>
                  </a:lnTo>
                  <a:lnTo>
                    <a:pt x="2626368" y="3171931"/>
                  </a:lnTo>
                  <a:lnTo>
                    <a:pt x="2629851" y="3171727"/>
                  </a:lnTo>
                  <a:lnTo>
                    <a:pt x="2633334" y="3171524"/>
                  </a:lnTo>
                  <a:lnTo>
                    <a:pt x="2636817" y="3171321"/>
                  </a:lnTo>
                  <a:lnTo>
                    <a:pt x="2640301" y="3171118"/>
                  </a:lnTo>
                  <a:lnTo>
                    <a:pt x="2643784" y="3180670"/>
                  </a:lnTo>
                  <a:lnTo>
                    <a:pt x="2647267" y="3180739"/>
                  </a:lnTo>
                  <a:lnTo>
                    <a:pt x="2650750" y="3180807"/>
                  </a:lnTo>
                  <a:lnTo>
                    <a:pt x="2654234" y="3180875"/>
                  </a:lnTo>
                  <a:lnTo>
                    <a:pt x="2657717" y="3180944"/>
                  </a:lnTo>
                  <a:lnTo>
                    <a:pt x="2661200" y="3181011"/>
                  </a:lnTo>
                  <a:lnTo>
                    <a:pt x="2664683" y="3181079"/>
                  </a:lnTo>
                  <a:lnTo>
                    <a:pt x="2668167" y="3181147"/>
                  </a:lnTo>
                  <a:lnTo>
                    <a:pt x="2671650" y="3181214"/>
                  </a:lnTo>
                  <a:lnTo>
                    <a:pt x="2675133" y="3181283"/>
                  </a:lnTo>
                  <a:lnTo>
                    <a:pt x="2678616" y="3181367"/>
                  </a:lnTo>
                  <a:lnTo>
                    <a:pt x="2682100" y="3181451"/>
                  </a:lnTo>
                  <a:lnTo>
                    <a:pt x="2685583" y="3181534"/>
                  </a:lnTo>
                  <a:lnTo>
                    <a:pt x="2689066" y="3181617"/>
                  </a:lnTo>
                  <a:lnTo>
                    <a:pt x="2692549" y="3181563"/>
                  </a:lnTo>
                  <a:lnTo>
                    <a:pt x="2696033" y="3181443"/>
                  </a:lnTo>
                  <a:lnTo>
                    <a:pt x="2699516" y="3181323"/>
                  </a:lnTo>
                  <a:lnTo>
                    <a:pt x="2702999" y="3181204"/>
                  </a:lnTo>
                  <a:lnTo>
                    <a:pt x="2706482" y="3181085"/>
                  </a:lnTo>
                  <a:lnTo>
                    <a:pt x="2709966" y="3180966"/>
                  </a:lnTo>
                  <a:lnTo>
                    <a:pt x="2713449" y="3180847"/>
                  </a:lnTo>
                  <a:lnTo>
                    <a:pt x="2716932" y="3180729"/>
                  </a:lnTo>
                  <a:lnTo>
                    <a:pt x="2720415" y="3180611"/>
                  </a:lnTo>
                  <a:lnTo>
                    <a:pt x="2723899" y="3182582"/>
                  </a:lnTo>
                  <a:lnTo>
                    <a:pt x="2727382" y="3182662"/>
                  </a:lnTo>
                  <a:lnTo>
                    <a:pt x="2730865" y="3182742"/>
                  </a:lnTo>
                  <a:lnTo>
                    <a:pt x="2734348" y="3182822"/>
                  </a:lnTo>
                  <a:lnTo>
                    <a:pt x="2737832" y="3183014"/>
                  </a:lnTo>
                  <a:lnTo>
                    <a:pt x="2741315" y="3183487"/>
                  </a:lnTo>
                  <a:lnTo>
                    <a:pt x="2744798" y="3183957"/>
                  </a:lnTo>
                  <a:lnTo>
                    <a:pt x="2748281" y="3184424"/>
                  </a:lnTo>
                  <a:lnTo>
                    <a:pt x="2751765" y="3184889"/>
                  </a:lnTo>
                  <a:lnTo>
                    <a:pt x="2755248" y="3188424"/>
                  </a:lnTo>
                  <a:lnTo>
                    <a:pt x="2758731" y="3188288"/>
                  </a:lnTo>
                  <a:lnTo>
                    <a:pt x="2762214" y="3188152"/>
                  </a:lnTo>
                  <a:lnTo>
                    <a:pt x="2765698" y="3188017"/>
                  </a:lnTo>
                  <a:lnTo>
                    <a:pt x="2769181" y="3187881"/>
                  </a:lnTo>
                  <a:lnTo>
                    <a:pt x="2772664" y="3187746"/>
                  </a:lnTo>
                  <a:lnTo>
                    <a:pt x="2776147" y="3187611"/>
                  </a:lnTo>
                  <a:lnTo>
                    <a:pt x="2779631" y="3187476"/>
                  </a:lnTo>
                  <a:lnTo>
                    <a:pt x="2783114" y="3187342"/>
                  </a:lnTo>
                  <a:lnTo>
                    <a:pt x="2786597" y="3187530"/>
                  </a:lnTo>
                  <a:lnTo>
                    <a:pt x="2790080" y="3187756"/>
                  </a:lnTo>
                  <a:lnTo>
                    <a:pt x="2793564" y="3187982"/>
                  </a:lnTo>
                  <a:lnTo>
                    <a:pt x="2797047" y="3188206"/>
                  </a:lnTo>
                  <a:lnTo>
                    <a:pt x="2800530" y="3188350"/>
                  </a:lnTo>
                  <a:lnTo>
                    <a:pt x="2804013" y="3188386"/>
                  </a:lnTo>
                  <a:lnTo>
                    <a:pt x="2807497" y="3188423"/>
                  </a:lnTo>
                  <a:lnTo>
                    <a:pt x="2810980" y="3188460"/>
                  </a:lnTo>
                  <a:lnTo>
                    <a:pt x="2814463" y="3188496"/>
                  </a:lnTo>
                  <a:lnTo>
                    <a:pt x="2817946" y="3191828"/>
                  </a:lnTo>
                  <a:lnTo>
                    <a:pt x="2821430" y="3191889"/>
                  </a:lnTo>
                  <a:lnTo>
                    <a:pt x="2824913" y="3191951"/>
                  </a:lnTo>
                  <a:lnTo>
                    <a:pt x="2828396" y="3192012"/>
                  </a:lnTo>
                  <a:lnTo>
                    <a:pt x="2831879" y="3193463"/>
                  </a:lnTo>
                  <a:lnTo>
                    <a:pt x="2835363" y="3193640"/>
                  </a:lnTo>
                  <a:lnTo>
                    <a:pt x="2838846" y="3193816"/>
                  </a:lnTo>
                  <a:lnTo>
                    <a:pt x="2842329" y="3193992"/>
                  </a:lnTo>
                  <a:lnTo>
                    <a:pt x="2845812" y="3194156"/>
                  </a:lnTo>
                  <a:lnTo>
                    <a:pt x="2849296" y="3194022"/>
                  </a:lnTo>
                  <a:lnTo>
                    <a:pt x="2852779" y="3193889"/>
                  </a:lnTo>
                  <a:lnTo>
                    <a:pt x="2856262" y="3193756"/>
                  </a:lnTo>
                  <a:lnTo>
                    <a:pt x="2859745" y="3193623"/>
                  </a:lnTo>
                  <a:lnTo>
                    <a:pt x="2863229" y="3193490"/>
                  </a:lnTo>
                  <a:lnTo>
                    <a:pt x="2866712" y="3193358"/>
                  </a:lnTo>
                  <a:lnTo>
                    <a:pt x="2870195" y="3193226"/>
                  </a:lnTo>
                  <a:lnTo>
                    <a:pt x="2873678" y="3193094"/>
                  </a:lnTo>
                  <a:lnTo>
                    <a:pt x="2877161" y="3192960"/>
                  </a:lnTo>
                  <a:lnTo>
                    <a:pt x="2880645" y="3192814"/>
                  </a:lnTo>
                  <a:lnTo>
                    <a:pt x="2884128" y="3192668"/>
                  </a:lnTo>
                  <a:lnTo>
                    <a:pt x="2887611" y="3192522"/>
                  </a:lnTo>
                  <a:lnTo>
                    <a:pt x="2891094" y="3192376"/>
                  </a:lnTo>
                  <a:lnTo>
                    <a:pt x="2894578" y="3192231"/>
                  </a:lnTo>
                  <a:lnTo>
                    <a:pt x="2898061" y="3192085"/>
                  </a:lnTo>
                  <a:lnTo>
                    <a:pt x="2901544" y="3191940"/>
                  </a:lnTo>
                  <a:lnTo>
                    <a:pt x="2905027" y="3191795"/>
                  </a:lnTo>
                  <a:lnTo>
                    <a:pt x="2908511" y="3202236"/>
                  </a:lnTo>
                  <a:lnTo>
                    <a:pt x="2911994" y="3202198"/>
                  </a:lnTo>
                  <a:lnTo>
                    <a:pt x="2915477" y="3202160"/>
                  </a:lnTo>
                  <a:lnTo>
                    <a:pt x="2918960" y="3202122"/>
                  </a:lnTo>
                  <a:lnTo>
                    <a:pt x="2922444" y="3202085"/>
                  </a:lnTo>
                  <a:lnTo>
                    <a:pt x="2925927" y="3203091"/>
                  </a:lnTo>
                  <a:lnTo>
                    <a:pt x="2929410" y="3202999"/>
                  </a:lnTo>
                  <a:lnTo>
                    <a:pt x="2932893" y="3202907"/>
                  </a:lnTo>
                  <a:lnTo>
                    <a:pt x="2936377" y="3202815"/>
                  </a:lnTo>
                  <a:lnTo>
                    <a:pt x="2939860" y="3207526"/>
                  </a:lnTo>
                  <a:lnTo>
                    <a:pt x="2943343" y="3207380"/>
                  </a:lnTo>
                  <a:lnTo>
                    <a:pt x="2946826" y="3207235"/>
                  </a:lnTo>
                  <a:lnTo>
                    <a:pt x="2950310" y="3207090"/>
                  </a:lnTo>
                  <a:lnTo>
                    <a:pt x="2953793" y="3206945"/>
                  </a:lnTo>
                  <a:lnTo>
                    <a:pt x="2957276" y="3206800"/>
                  </a:lnTo>
                  <a:lnTo>
                    <a:pt x="2960759" y="3206655"/>
                  </a:lnTo>
                  <a:lnTo>
                    <a:pt x="2964243" y="3206511"/>
                  </a:lnTo>
                  <a:lnTo>
                    <a:pt x="2967726" y="3206367"/>
                  </a:lnTo>
                  <a:lnTo>
                    <a:pt x="2971209" y="3206256"/>
                  </a:lnTo>
                  <a:lnTo>
                    <a:pt x="2974692" y="3206215"/>
                  </a:lnTo>
                  <a:lnTo>
                    <a:pt x="2978176" y="3206175"/>
                  </a:lnTo>
                  <a:lnTo>
                    <a:pt x="2981659" y="3206134"/>
                  </a:lnTo>
                  <a:lnTo>
                    <a:pt x="2985142" y="3206094"/>
                  </a:lnTo>
                  <a:lnTo>
                    <a:pt x="2988625" y="3209657"/>
                  </a:lnTo>
                  <a:lnTo>
                    <a:pt x="2992109" y="3209588"/>
                  </a:lnTo>
                  <a:lnTo>
                    <a:pt x="2995592" y="3209520"/>
                  </a:lnTo>
                  <a:lnTo>
                    <a:pt x="2999075" y="3209452"/>
                  </a:lnTo>
                  <a:lnTo>
                    <a:pt x="3002558" y="3209384"/>
                  </a:lnTo>
                  <a:lnTo>
                    <a:pt x="3006042" y="3209316"/>
                  </a:lnTo>
                  <a:lnTo>
                    <a:pt x="3009525" y="3209248"/>
                  </a:lnTo>
                  <a:lnTo>
                    <a:pt x="3013008" y="3209181"/>
                  </a:lnTo>
                  <a:lnTo>
                    <a:pt x="3016491" y="3209113"/>
                  </a:lnTo>
                  <a:lnTo>
                    <a:pt x="3019975" y="3210134"/>
                  </a:lnTo>
                  <a:lnTo>
                    <a:pt x="3023458" y="3210165"/>
                  </a:lnTo>
                  <a:lnTo>
                    <a:pt x="3026941" y="3210196"/>
                  </a:lnTo>
                  <a:lnTo>
                    <a:pt x="3030424" y="3210226"/>
                  </a:lnTo>
                  <a:lnTo>
                    <a:pt x="3033908" y="3210149"/>
                  </a:lnTo>
                  <a:lnTo>
                    <a:pt x="3037391" y="3209946"/>
                  </a:lnTo>
                  <a:lnTo>
                    <a:pt x="3040874" y="3209743"/>
                  </a:lnTo>
                  <a:lnTo>
                    <a:pt x="3044357" y="3209541"/>
                  </a:lnTo>
                  <a:lnTo>
                    <a:pt x="3047841" y="3209338"/>
                  </a:lnTo>
                  <a:lnTo>
                    <a:pt x="3051324" y="3209136"/>
                  </a:lnTo>
                  <a:lnTo>
                    <a:pt x="3054807" y="3208934"/>
                  </a:lnTo>
                  <a:lnTo>
                    <a:pt x="3058290" y="3208732"/>
                  </a:lnTo>
                  <a:lnTo>
                    <a:pt x="3061774" y="3208530"/>
                  </a:lnTo>
                  <a:lnTo>
                    <a:pt x="3065257" y="3212370"/>
                  </a:lnTo>
                  <a:lnTo>
                    <a:pt x="3068740" y="3212421"/>
                  </a:lnTo>
                  <a:lnTo>
                    <a:pt x="3072223" y="3212472"/>
                  </a:lnTo>
                  <a:lnTo>
                    <a:pt x="3075707" y="3212523"/>
                  </a:lnTo>
                  <a:lnTo>
                    <a:pt x="3079190" y="3214051"/>
                  </a:lnTo>
                  <a:lnTo>
                    <a:pt x="3082673" y="3214076"/>
                  </a:lnTo>
                  <a:lnTo>
                    <a:pt x="3086156" y="3214101"/>
                  </a:lnTo>
                  <a:lnTo>
                    <a:pt x="3089640" y="3214126"/>
                  </a:lnTo>
                  <a:lnTo>
                    <a:pt x="3093123" y="3214151"/>
                  </a:lnTo>
                  <a:lnTo>
                    <a:pt x="3096606" y="3214189"/>
                  </a:lnTo>
                  <a:lnTo>
                    <a:pt x="3100089" y="3214237"/>
                  </a:lnTo>
                  <a:lnTo>
                    <a:pt x="3103573" y="3214285"/>
                  </a:lnTo>
                  <a:lnTo>
                    <a:pt x="3107056" y="3214333"/>
                  </a:lnTo>
                  <a:lnTo>
                    <a:pt x="3110539" y="3214354"/>
                  </a:lnTo>
                  <a:lnTo>
                    <a:pt x="3114022" y="3214216"/>
                  </a:lnTo>
                  <a:lnTo>
                    <a:pt x="3117506" y="3214077"/>
                  </a:lnTo>
                  <a:lnTo>
                    <a:pt x="3120989" y="3213939"/>
                  </a:lnTo>
                  <a:lnTo>
                    <a:pt x="3124472" y="3213802"/>
                  </a:lnTo>
                  <a:lnTo>
                    <a:pt x="3127955" y="3218260"/>
                  </a:lnTo>
                  <a:lnTo>
                    <a:pt x="3131439" y="3218133"/>
                  </a:lnTo>
                  <a:lnTo>
                    <a:pt x="3134922" y="3218007"/>
                  </a:lnTo>
                  <a:lnTo>
                    <a:pt x="3138405" y="3217880"/>
                  </a:lnTo>
                  <a:lnTo>
                    <a:pt x="3141888" y="3217754"/>
                  </a:lnTo>
                  <a:lnTo>
                    <a:pt x="3145372" y="3217628"/>
                  </a:lnTo>
                  <a:lnTo>
                    <a:pt x="3148855" y="3217502"/>
                  </a:lnTo>
                  <a:lnTo>
                    <a:pt x="3152338" y="3217377"/>
                  </a:lnTo>
                  <a:lnTo>
                    <a:pt x="3155821" y="3217251"/>
                  </a:lnTo>
                  <a:lnTo>
                    <a:pt x="3159304" y="3224513"/>
                  </a:lnTo>
                  <a:lnTo>
                    <a:pt x="3162788" y="3224503"/>
                  </a:lnTo>
                  <a:lnTo>
                    <a:pt x="3166271" y="3224493"/>
                  </a:lnTo>
                  <a:lnTo>
                    <a:pt x="3169754" y="3224483"/>
                  </a:lnTo>
                  <a:lnTo>
                    <a:pt x="3173237" y="3228621"/>
                  </a:lnTo>
                  <a:lnTo>
                    <a:pt x="3176721" y="3228526"/>
                  </a:lnTo>
                  <a:lnTo>
                    <a:pt x="3180204" y="3228430"/>
                  </a:lnTo>
                  <a:lnTo>
                    <a:pt x="3183687" y="3228335"/>
                  </a:lnTo>
                  <a:lnTo>
                    <a:pt x="3187170" y="3228240"/>
                  </a:lnTo>
                  <a:lnTo>
                    <a:pt x="3190654" y="3234190"/>
                  </a:lnTo>
                  <a:lnTo>
                    <a:pt x="3194137" y="3234093"/>
                  </a:lnTo>
                  <a:lnTo>
                    <a:pt x="3197620" y="3233996"/>
                  </a:lnTo>
                  <a:lnTo>
                    <a:pt x="3201103" y="3233900"/>
                  </a:lnTo>
                  <a:lnTo>
                    <a:pt x="3204587" y="3233859"/>
                  </a:lnTo>
                  <a:lnTo>
                    <a:pt x="3208070" y="3233918"/>
                  </a:lnTo>
                  <a:lnTo>
                    <a:pt x="3211553" y="3233976"/>
                  </a:lnTo>
                  <a:lnTo>
                    <a:pt x="3215036" y="3234035"/>
                  </a:lnTo>
                  <a:lnTo>
                    <a:pt x="3218520" y="3234093"/>
                  </a:lnTo>
                  <a:lnTo>
                    <a:pt x="3222003" y="3234974"/>
                  </a:lnTo>
                  <a:lnTo>
                    <a:pt x="3225486" y="3234897"/>
                  </a:lnTo>
                  <a:lnTo>
                    <a:pt x="3228969" y="3234820"/>
                  </a:lnTo>
                  <a:lnTo>
                    <a:pt x="3232453" y="3234743"/>
                  </a:lnTo>
                  <a:lnTo>
                    <a:pt x="3235936" y="3236852"/>
                  </a:lnTo>
                  <a:lnTo>
                    <a:pt x="3239419" y="3236943"/>
                  </a:lnTo>
                  <a:lnTo>
                    <a:pt x="3242902" y="3237034"/>
                  </a:lnTo>
                  <a:lnTo>
                    <a:pt x="3246386" y="3237124"/>
                  </a:lnTo>
                  <a:lnTo>
                    <a:pt x="3249869" y="3237215"/>
                  </a:lnTo>
                  <a:lnTo>
                    <a:pt x="3253352" y="3237089"/>
                  </a:lnTo>
                  <a:lnTo>
                    <a:pt x="3256835" y="3236956"/>
                  </a:lnTo>
                  <a:lnTo>
                    <a:pt x="3260319" y="3236823"/>
                  </a:lnTo>
                  <a:lnTo>
                    <a:pt x="3263802" y="3236690"/>
                  </a:lnTo>
                  <a:lnTo>
                    <a:pt x="3267285" y="3236558"/>
                  </a:lnTo>
                  <a:lnTo>
                    <a:pt x="3270768" y="3236425"/>
                  </a:lnTo>
                  <a:lnTo>
                    <a:pt x="3274252" y="3236293"/>
                  </a:lnTo>
                  <a:lnTo>
                    <a:pt x="3277735" y="3236161"/>
                  </a:lnTo>
                  <a:lnTo>
                    <a:pt x="3281218" y="3238171"/>
                  </a:lnTo>
                  <a:lnTo>
                    <a:pt x="3284701" y="3238021"/>
                  </a:lnTo>
                  <a:lnTo>
                    <a:pt x="3288185" y="3237871"/>
                  </a:lnTo>
                  <a:lnTo>
                    <a:pt x="3291668" y="3237721"/>
                  </a:lnTo>
                  <a:lnTo>
                    <a:pt x="3295151" y="3237571"/>
                  </a:lnTo>
                  <a:lnTo>
                    <a:pt x="3298634" y="3246338"/>
                  </a:lnTo>
                  <a:lnTo>
                    <a:pt x="3302118" y="3246207"/>
                  </a:lnTo>
                  <a:lnTo>
                    <a:pt x="3305601" y="3246076"/>
                  </a:lnTo>
                  <a:lnTo>
                    <a:pt x="3309084" y="3245945"/>
                  </a:lnTo>
                  <a:lnTo>
                    <a:pt x="3312567" y="3245814"/>
                  </a:lnTo>
                  <a:lnTo>
                    <a:pt x="3316051" y="3245684"/>
                  </a:lnTo>
                  <a:lnTo>
                    <a:pt x="3319534" y="3245554"/>
                  </a:lnTo>
                  <a:lnTo>
                    <a:pt x="3323017" y="3245423"/>
                  </a:lnTo>
                  <a:lnTo>
                    <a:pt x="3326500" y="3245293"/>
                  </a:lnTo>
                  <a:lnTo>
                    <a:pt x="3329984" y="3245813"/>
                  </a:lnTo>
                  <a:lnTo>
                    <a:pt x="3333467" y="3245751"/>
                  </a:lnTo>
                  <a:lnTo>
                    <a:pt x="3336950" y="3245689"/>
                  </a:lnTo>
                  <a:lnTo>
                    <a:pt x="3340433" y="3245627"/>
                  </a:lnTo>
                  <a:lnTo>
                    <a:pt x="3343917" y="3246972"/>
                  </a:lnTo>
                  <a:lnTo>
                    <a:pt x="3347400" y="3246809"/>
                  </a:lnTo>
                  <a:lnTo>
                    <a:pt x="3350883" y="3246647"/>
                  </a:lnTo>
                  <a:lnTo>
                    <a:pt x="3354366" y="3246485"/>
                  </a:lnTo>
                  <a:lnTo>
                    <a:pt x="3357850" y="3246322"/>
                  </a:lnTo>
                  <a:lnTo>
                    <a:pt x="3361333" y="3247791"/>
                  </a:lnTo>
                  <a:lnTo>
                    <a:pt x="3364816" y="3247630"/>
                  </a:lnTo>
                  <a:lnTo>
                    <a:pt x="3368299" y="3247468"/>
                  </a:lnTo>
                  <a:lnTo>
                    <a:pt x="3371783" y="3247307"/>
                  </a:lnTo>
                  <a:lnTo>
                    <a:pt x="3375266" y="3247146"/>
                  </a:lnTo>
                  <a:lnTo>
                    <a:pt x="3378749" y="3246985"/>
                  </a:lnTo>
                  <a:lnTo>
                    <a:pt x="3382232" y="3246824"/>
                  </a:lnTo>
                  <a:lnTo>
                    <a:pt x="3385716" y="3246663"/>
                  </a:lnTo>
                  <a:lnTo>
                    <a:pt x="3389199" y="3246503"/>
                  </a:lnTo>
                  <a:lnTo>
                    <a:pt x="3392682" y="3253692"/>
                  </a:lnTo>
                  <a:lnTo>
                    <a:pt x="3396165" y="3253596"/>
                  </a:lnTo>
                  <a:lnTo>
                    <a:pt x="3399649" y="3253500"/>
                  </a:lnTo>
                  <a:lnTo>
                    <a:pt x="3403132" y="3253404"/>
                  </a:lnTo>
                  <a:lnTo>
                    <a:pt x="3406615" y="3255004"/>
                  </a:lnTo>
                  <a:lnTo>
                    <a:pt x="3410098" y="3254831"/>
                  </a:lnTo>
                  <a:lnTo>
                    <a:pt x="3413582" y="3254659"/>
                  </a:lnTo>
                  <a:lnTo>
                    <a:pt x="3417065" y="3254487"/>
                  </a:lnTo>
                  <a:lnTo>
                    <a:pt x="3420548" y="3254315"/>
                  </a:lnTo>
                  <a:lnTo>
                    <a:pt x="3424031" y="3255124"/>
                  </a:lnTo>
                  <a:lnTo>
                    <a:pt x="3427515" y="3254983"/>
                  </a:lnTo>
                  <a:lnTo>
                    <a:pt x="3430998" y="3254842"/>
                  </a:lnTo>
                  <a:lnTo>
                    <a:pt x="3434481" y="3254702"/>
                  </a:lnTo>
                  <a:lnTo>
                    <a:pt x="3437964" y="3260039"/>
                  </a:lnTo>
                  <a:lnTo>
                    <a:pt x="3441447" y="3259842"/>
                  </a:lnTo>
                  <a:lnTo>
                    <a:pt x="3444931" y="3259645"/>
                  </a:lnTo>
                  <a:lnTo>
                    <a:pt x="3448414" y="3259448"/>
                  </a:lnTo>
                  <a:lnTo>
                    <a:pt x="3451897" y="3259251"/>
                  </a:lnTo>
                  <a:lnTo>
                    <a:pt x="3455380" y="3259068"/>
                  </a:lnTo>
                  <a:lnTo>
                    <a:pt x="3458864" y="3258885"/>
                  </a:lnTo>
                  <a:lnTo>
                    <a:pt x="3462347" y="3258703"/>
                  </a:lnTo>
                  <a:lnTo>
                    <a:pt x="3465830" y="3258521"/>
                  </a:lnTo>
                  <a:lnTo>
                    <a:pt x="3469313" y="3262102"/>
                  </a:lnTo>
                  <a:lnTo>
                    <a:pt x="3472797" y="3261894"/>
                  </a:lnTo>
                  <a:lnTo>
                    <a:pt x="3476280" y="3261686"/>
                  </a:lnTo>
                  <a:lnTo>
                    <a:pt x="3479763" y="3261478"/>
                  </a:lnTo>
                  <a:lnTo>
                    <a:pt x="3483246" y="3261270"/>
                  </a:lnTo>
                  <a:lnTo>
                    <a:pt x="3483246" y="3261333"/>
                  </a:lnTo>
                  <a:lnTo>
                    <a:pt x="3483246" y="3261396"/>
                  </a:lnTo>
                  <a:lnTo>
                    <a:pt x="3483246" y="3261459"/>
                  </a:lnTo>
                  <a:lnTo>
                    <a:pt x="3483246" y="3261522"/>
                  </a:lnTo>
                  <a:lnTo>
                    <a:pt x="3483246" y="3261585"/>
                  </a:lnTo>
                  <a:lnTo>
                    <a:pt x="3483246" y="3261648"/>
                  </a:lnTo>
                  <a:lnTo>
                    <a:pt x="3483246" y="3261711"/>
                  </a:lnTo>
                  <a:lnTo>
                    <a:pt x="3483246" y="3261774"/>
                  </a:lnTo>
                  <a:lnTo>
                    <a:pt x="3483246" y="3261837"/>
                  </a:lnTo>
                  <a:lnTo>
                    <a:pt x="3483246" y="326190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823074"/>
              <a:ext cx="3483246" cy="1728992"/>
            </a:xfrm>
            <a:custGeom>
              <a:avLst/>
              <a:gdLst/>
              <a:ahLst/>
              <a:cxnLst/>
              <a:rect l="0" t="0" r="0" b="0"/>
              <a:pathLst>
                <a:path w="3483246" h="1728992">
                  <a:moveTo>
                    <a:pt x="0" y="1728992"/>
                  </a:moveTo>
                  <a:lnTo>
                    <a:pt x="3483" y="1378162"/>
                  </a:lnTo>
                  <a:lnTo>
                    <a:pt x="6966" y="1091535"/>
                  </a:lnTo>
                  <a:lnTo>
                    <a:pt x="10449" y="852966"/>
                  </a:lnTo>
                  <a:lnTo>
                    <a:pt x="13932" y="651303"/>
                  </a:lnTo>
                  <a:lnTo>
                    <a:pt x="17416" y="478596"/>
                  </a:lnTo>
                  <a:lnTo>
                    <a:pt x="20899" y="329027"/>
                  </a:lnTo>
                  <a:lnTo>
                    <a:pt x="24382" y="198238"/>
                  </a:lnTo>
                  <a:lnTo>
                    <a:pt x="27865" y="82901"/>
                  </a:lnTo>
                  <a:lnTo>
                    <a:pt x="31349" y="329027"/>
                  </a:lnTo>
                  <a:lnTo>
                    <a:pt x="34832" y="239971"/>
                  </a:lnTo>
                  <a:lnTo>
                    <a:pt x="38315" y="158216"/>
                  </a:lnTo>
                  <a:lnTo>
                    <a:pt x="41798" y="82901"/>
                  </a:lnTo>
                  <a:lnTo>
                    <a:pt x="45282" y="13293"/>
                  </a:lnTo>
                  <a:lnTo>
                    <a:pt x="48765" y="198238"/>
                  </a:lnTo>
                  <a:lnTo>
                    <a:pt x="52248" y="138814"/>
                  </a:lnTo>
                  <a:lnTo>
                    <a:pt x="55731" y="82901"/>
                  </a:lnTo>
                  <a:lnTo>
                    <a:pt x="59215" y="30196"/>
                  </a:lnTo>
                  <a:lnTo>
                    <a:pt x="62698" y="174026"/>
                  </a:lnTo>
                  <a:lnTo>
                    <a:pt x="66181" y="127361"/>
                  </a:lnTo>
                  <a:lnTo>
                    <a:pt x="69664" y="82901"/>
                  </a:lnTo>
                  <a:lnTo>
                    <a:pt x="73148" y="40493"/>
                  </a:lnTo>
                  <a:lnTo>
                    <a:pt x="76631" y="0"/>
                  </a:lnTo>
                  <a:lnTo>
                    <a:pt x="80114" y="740358"/>
                  </a:lnTo>
                  <a:lnTo>
                    <a:pt x="83597" y="709949"/>
                  </a:lnTo>
                  <a:lnTo>
                    <a:pt x="87081" y="680273"/>
                  </a:lnTo>
                  <a:lnTo>
                    <a:pt x="90564" y="651303"/>
                  </a:lnTo>
                  <a:lnTo>
                    <a:pt x="94047" y="814957"/>
                  </a:lnTo>
                  <a:lnTo>
                    <a:pt x="97530" y="790228"/>
                  </a:lnTo>
                  <a:lnTo>
                    <a:pt x="101014" y="765970"/>
                  </a:lnTo>
                  <a:lnTo>
                    <a:pt x="104497" y="742170"/>
                  </a:lnTo>
                  <a:lnTo>
                    <a:pt x="107980" y="718816"/>
                  </a:lnTo>
                  <a:lnTo>
                    <a:pt x="111463" y="736942"/>
                  </a:lnTo>
                  <a:lnTo>
                    <a:pt x="114947" y="714966"/>
                  </a:lnTo>
                  <a:lnTo>
                    <a:pt x="118430" y="693374"/>
                  </a:lnTo>
                  <a:lnTo>
                    <a:pt x="121913" y="672156"/>
                  </a:lnTo>
                  <a:lnTo>
                    <a:pt x="125396" y="651303"/>
                  </a:lnTo>
                  <a:lnTo>
                    <a:pt x="128880" y="630805"/>
                  </a:lnTo>
                  <a:lnTo>
                    <a:pt x="132363" y="610654"/>
                  </a:lnTo>
                  <a:lnTo>
                    <a:pt x="135846" y="590840"/>
                  </a:lnTo>
                  <a:lnTo>
                    <a:pt x="139329" y="571355"/>
                  </a:lnTo>
                  <a:lnTo>
                    <a:pt x="142813" y="632839"/>
                  </a:lnTo>
                  <a:lnTo>
                    <a:pt x="146296" y="614657"/>
                  </a:lnTo>
                  <a:lnTo>
                    <a:pt x="149779" y="596749"/>
                  </a:lnTo>
                  <a:lnTo>
                    <a:pt x="153262" y="579110"/>
                  </a:lnTo>
                  <a:lnTo>
                    <a:pt x="156746" y="667592"/>
                  </a:lnTo>
                  <a:lnTo>
                    <a:pt x="160229" y="651303"/>
                  </a:lnTo>
                  <a:lnTo>
                    <a:pt x="163712" y="635231"/>
                  </a:lnTo>
                  <a:lnTo>
                    <a:pt x="167195" y="619373"/>
                  </a:lnTo>
                  <a:lnTo>
                    <a:pt x="170679" y="603724"/>
                  </a:lnTo>
                  <a:lnTo>
                    <a:pt x="174162" y="588280"/>
                  </a:lnTo>
                  <a:lnTo>
                    <a:pt x="177645" y="573037"/>
                  </a:lnTo>
                  <a:lnTo>
                    <a:pt x="181128" y="557991"/>
                  </a:lnTo>
                  <a:lnTo>
                    <a:pt x="184612" y="543138"/>
                  </a:lnTo>
                  <a:lnTo>
                    <a:pt x="188095" y="593200"/>
                  </a:lnTo>
                  <a:lnTo>
                    <a:pt x="191578" y="579110"/>
                  </a:lnTo>
                  <a:lnTo>
                    <a:pt x="195061" y="565189"/>
                  </a:lnTo>
                  <a:lnTo>
                    <a:pt x="198545" y="551432"/>
                  </a:lnTo>
                  <a:lnTo>
                    <a:pt x="202028" y="537838"/>
                  </a:lnTo>
                  <a:lnTo>
                    <a:pt x="205511" y="524403"/>
                  </a:lnTo>
                  <a:lnTo>
                    <a:pt x="208994" y="511125"/>
                  </a:lnTo>
                  <a:lnTo>
                    <a:pt x="212478" y="498000"/>
                  </a:lnTo>
                  <a:lnTo>
                    <a:pt x="215961" y="485027"/>
                  </a:lnTo>
                  <a:lnTo>
                    <a:pt x="219444" y="662988"/>
                  </a:lnTo>
                  <a:lnTo>
                    <a:pt x="222927" y="651303"/>
                  </a:lnTo>
                  <a:lnTo>
                    <a:pt x="226411" y="639730"/>
                  </a:lnTo>
                  <a:lnTo>
                    <a:pt x="229894" y="628267"/>
                  </a:lnTo>
                  <a:lnTo>
                    <a:pt x="233377" y="683628"/>
                  </a:lnTo>
                  <a:lnTo>
                    <a:pt x="236860" y="672757"/>
                  </a:lnTo>
                  <a:lnTo>
                    <a:pt x="240344" y="661982"/>
                  </a:lnTo>
                  <a:lnTo>
                    <a:pt x="243827" y="651303"/>
                  </a:lnTo>
                  <a:lnTo>
                    <a:pt x="247310" y="640717"/>
                  </a:lnTo>
                  <a:lnTo>
                    <a:pt x="250793" y="630224"/>
                  </a:lnTo>
                  <a:lnTo>
                    <a:pt x="254277" y="619823"/>
                  </a:lnTo>
                  <a:lnTo>
                    <a:pt x="257760" y="609512"/>
                  </a:lnTo>
                  <a:lnTo>
                    <a:pt x="261243" y="599291"/>
                  </a:lnTo>
                  <a:lnTo>
                    <a:pt x="264726" y="631354"/>
                  </a:lnTo>
                  <a:lnTo>
                    <a:pt x="268210" y="621504"/>
                  </a:lnTo>
                  <a:lnTo>
                    <a:pt x="271693" y="611734"/>
                  </a:lnTo>
                  <a:lnTo>
                    <a:pt x="275176" y="602045"/>
                  </a:lnTo>
                  <a:lnTo>
                    <a:pt x="278659" y="592434"/>
                  </a:lnTo>
                  <a:lnTo>
                    <a:pt x="282143" y="711999"/>
                  </a:lnTo>
                  <a:lnTo>
                    <a:pt x="285626" y="703141"/>
                  </a:lnTo>
                  <a:lnTo>
                    <a:pt x="289109" y="694347"/>
                  </a:lnTo>
                  <a:lnTo>
                    <a:pt x="292592" y="685615"/>
                  </a:lnTo>
                  <a:lnTo>
                    <a:pt x="296075" y="676946"/>
                  </a:lnTo>
                  <a:lnTo>
                    <a:pt x="299559" y="668337"/>
                  </a:lnTo>
                  <a:lnTo>
                    <a:pt x="303042" y="659790"/>
                  </a:lnTo>
                  <a:lnTo>
                    <a:pt x="306525" y="651303"/>
                  </a:lnTo>
                  <a:lnTo>
                    <a:pt x="310008" y="642875"/>
                  </a:lnTo>
                  <a:lnTo>
                    <a:pt x="313492" y="667592"/>
                  </a:lnTo>
                  <a:lnTo>
                    <a:pt x="316975" y="659420"/>
                  </a:lnTo>
                  <a:lnTo>
                    <a:pt x="320458" y="651303"/>
                  </a:lnTo>
                  <a:lnTo>
                    <a:pt x="323941" y="643240"/>
                  </a:lnTo>
                  <a:lnTo>
                    <a:pt x="327425" y="856440"/>
                  </a:lnTo>
                  <a:lnTo>
                    <a:pt x="330908" y="849501"/>
                  </a:lnTo>
                  <a:lnTo>
                    <a:pt x="334391" y="842599"/>
                  </a:lnTo>
                  <a:lnTo>
                    <a:pt x="337874" y="835734"/>
                  </a:lnTo>
                  <a:lnTo>
                    <a:pt x="341358" y="828905"/>
                  </a:lnTo>
                  <a:lnTo>
                    <a:pt x="344841" y="842917"/>
                  </a:lnTo>
                  <a:lnTo>
                    <a:pt x="348324" y="836261"/>
                  </a:lnTo>
                  <a:lnTo>
                    <a:pt x="351807" y="829639"/>
                  </a:lnTo>
                  <a:lnTo>
                    <a:pt x="355291" y="823050"/>
                  </a:lnTo>
                  <a:lnTo>
                    <a:pt x="358774" y="856138"/>
                  </a:lnTo>
                  <a:lnTo>
                    <a:pt x="362257" y="849802"/>
                  </a:lnTo>
                  <a:lnTo>
                    <a:pt x="365740" y="843498"/>
                  </a:lnTo>
                  <a:lnTo>
                    <a:pt x="369224" y="837223"/>
                  </a:lnTo>
                  <a:lnTo>
                    <a:pt x="372707" y="830979"/>
                  </a:lnTo>
                  <a:lnTo>
                    <a:pt x="376190" y="824765"/>
                  </a:lnTo>
                  <a:lnTo>
                    <a:pt x="379673" y="818581"/>
                  </a:lnTo>
                  <a:lnTo>
                    <a:pt x="383157" y="812427"/>
                  </a:lnTo>
                  <a:lnTo>
                    <a:pt x="386640" y="806302"/>
                  </a:lnTo>
                  <a:lnTo>
                    <a:pt x="390123" y="819537"/>
                  </a:lnTo>
                  <a:lnTo>
                    <a:pt x="393606" y="813551"/>
                  </a:lnTo>
                  <a:lnTo>
                    <a:pt x="397090" y="807593"/>
                  </a:lnTo>
                  <a:lnTo>
                    <a:pt x="400573" y="801662"/>
                  </a:lnTo>
                  <a:lnTo>
                    <a:pt x="404056" y="795759"/>
                  </a:lnTo>
                  <a:lnTo>
                    <a:pt x="407539" y="789883"/>
                  </a:lnTo>
                  <a:lnTo>
                    <a:pt x="411023" y="784034"/>
                  </a:lnTo>
                  <a:lnTo>
                    <a:pt x="414506" y="778212"/>
                  </a:lnTo>
                  <a:lnTo>
                    <a:pt x="417989" y="772416"/>
                  </a:lnTo>
                  <a:lnTo>
                    <a:pt x="421472" y="839206"/>
                  </a:lnTo>
                  <a:lnTo>
                    <a:pt x="424956" y="833742"/>
                  </a:lnTo>
                  <a:lnTo>
                    <a:pt x="428439" y="828301"/>
                  </a:lnTo>
                  <a:lnTo>
                    <a:pt x="431922" y="822884"/>
                  </a:lnTo>
                  <a:lnTo>
                    <a:pt x="435405" y="817488"/>
                  </a:lnTo>
                  <a:lnTo>
                    <a:pt x="435405" y="825928"/>
                  </a:lnTo>
                  <a:lnTo>
                    <a:pt x="435405" y="834213"/>
                  </a:lnTo>
                  <a:lnTo>
                    <a:pt x="435405" y="842348"/>
                  </a:lnTo>
                  <a:lnTo>
                    <a:pt x="435405" y="850335"/>
                  </a:lnTo>
                  <a:lnTo>
                    <a:pt x="435405" y="858181"/>
                  </a:lnTo>
                  <a:lnTo>
                    <a:pt x="435405" y="865887"/>
                  </a:lnTo>
                  <a:lnTo>
                    <a:pt x="435405" y="873458"/>
                  </a:lnTo>
                  <a:lnTo>
                    <a:pt x="435405" y="880897"/>
                  </a:lnTo>
                  <a:lnTo>
                    <a:pt x="438889" y="875775"/>
                  </a:lnTo>
                  <a:lnTo>
                    <a:pt x="442372" y="870672"/>
                  </a:lnTo>
                  <a:lnTo>
                    <a:pt x="445855" y="865588"/>
                  </a:lnTo>
                  <a:lnTo>
                    <a:pt x="449338" y="860525"/>
                  </a:lnTo>
                  <a:lnTo>
                    <a:pt x="452822" y="877480"/>
                  </a:lnTo>
                  <a:lnTo>
                    <a:pt x="456305" y="872540"/>
                  </a:lnTo>
                  <a:lnTo>
                    <a:pt x="459788" y="867619"/>
                  </a:lnTo>
                  <a:lnTo>
                    <a:pt x="463271" y="862717"/>
                  </a:lnTo>
                  <a:lnTo>
                    <a:pt x="466755" y="872112"/>
                  </a:lnTo>
                  <a:lnTo>
                    <a:pt x="470238" y="867299"/>
                  </a:lnTo>
                  <a:lnTo>
                    <a:pt x="473721" y="862504"/>
                  </a:lnTo>
                  <a:lnTo>
                    <a:pt x="477204" y="857726"/>
                  </a:lnTo>
                  <a:lnTo>
                    <a:pt x="480688" y="852966"/>
                  </a:lnTo>
                  <a:lnTo>
                    <a:pt x="484171" y="882592"/>
                  </a:lnTo>
                  <a:lnTo>
                    <a:pt x="487654" y="877990"/>
                  </a:lnTo>
                  <a:lnTo>
                    <a:pt x="491137" y="873405"/>
                  </a:lnTo>
                  <a:lnTo>
                    <a:pt x="494621" y="868835"/>
                  </a:lnTo>
                  <a:lnTo>
                    <a:pt x="498104" y="1009300"/>
                  </a:lnTo>
                  <a:lnTo>
                    <a:pt x="501587" y="1005313"/>
                  </a:lnTo>
                  <a:lnTo>
                    <a:pt x="505070" y="1001337"/>
                  </a:lnTo>
                  <a:lnTo>
                    <a:pt x="508554" y="997373"/>
                  </a:lnTo>
                  <a:lnTo>
                    <a:pt x="512037" y="993420"/>
                  </a:lnTo>
                  <a:lnTo>
                    <a:pt x="515520" y="994184"/>
                  </a:lnTo>
                  <a:lnTo>
                    <a:pt x="519003" y="990272"/>
                  </a:lnTo>
                  <a:lnTo>
                    <a:pt x="522487" y="986371"/>
                  </a:lnTo>
                  <a:lnTo>
                    <a:pt x="525970" y="982481"/>
                  </a:lnTo>
                  <a:lnTo>
                    <a:pt x="529453" y="978603"/>
                  </a:lnTo>
                  <a:lnTo>
                    <a:pt x="532936" y="974735"/>
                  </a:lnTo>
                  <a:lnTo>
                    <a:pt x="536420" y="970878"/>
                  </a:lnTo>
                  <a:lnTo>
                    <a:pt x="539903" y="967032"/>
                  </a:lnTo>
                  <a:lnTo>
                    <a:pt x="543386" y="963197"/>
                  </a:lnTo>
                  <a:lnTo>
                    <a:pt x="546869" y="991794"/>
                  </a:lnTo>
                  <a:lnTo>
                    <a:pt x="550353" y="988097"/>
                  </a:lnTo>
                  <a:lnTo>
                    <a:pt x="553836" y="984410"/>
                  </a:lnTo>
                  <a:lnTo>
                    <a:pt x="557319" y="980733"/>
                  </a:lnTo>
                  <a:lnTo>
                    <a:pt x="560802" y="1011427"/>
                  </a:lnTo>
                  <a:lnTo>
                    <a:pt x="564286" y="1007893"/>
                  </a:lnTo>
                  <a:lnTo>
                    <a:pt x="567769" y="1004368"/>
                  </a:lnTo>
                  <a:lnTo>
                    <a:pt x="571252" y="1000852"/>
                  </a:lnTo>
                  <a:lnTo>
                    <a:pt x="574735" y="997344"/>
                  </a:lnTo>
                  <a:lnTo>
                    <a:pt x="578218" y="997995"/>
                  </a:lnTo>
                  <a:lnTo>
                    <a:pt x="581702" y="994520"/>
                  </a:lnTo>
                  <a:lnTo>
                    <a:pt x="585185" y="991054"/>
                  </a:lnTo>
                  <a:lnTo>
                    <a:pt x="588668" y="987596"/>
                  </a:lnTo>
                  <a:lnTo>
                    <a:pt x="592151" y="1023750"/>
                  </a:lnTo>
                  <a:lnTo>
                    <a:pt x="595635" y="1020445"/>
                  </a:lnTo>
                  <a:lnTo>
                    <a:pt x="599118" y="1017148"/>
                  </a:lnTo>
                  <a:lnTo>
                    <a:pt x="602601" y="1013859"/>
                  </a:lnTo>
                  <a:lnTo>
                    <a:pt x="606084" y="1010578"/>
                  </a:lnTo>
                  <a:lnTo>
                    <a:pt x="609568" y="1025886"/>
                  </a:lnTo>
                  <a:lnTo>
                    <a:pt x="613051" y="1022683"/>
                  </a:lnTo>
                  <a:lnTo>
                    <a:pt x="616534" y="1019487"/>
                  </a:lnTo>
                  <a:lnTo>
                    <a:pt x="620017" y="1016299"/>
                  </a:lnTo>
                  <a:lnTo>
                    <a:pt x="623501" y="1044686"/>
                  </a:lnTo>
                  <a:lnTo>
                    <a:pt x="626984" y="1041617"/>
                  </a:lnTo>
                  <a:lnTo>
                    <a:pt x="630467" y="1038555"/>
                  </a:lnTo>
                  <a:lnTo>
                    <a:pt x="633950" y="1035500"/>
                  </a:lnTo>
                  <a:lnTo>
                    <a:pt x="637434" y="1032452"/>
                  </a:lnTo>
                  <a:lnTo>
                    <a:pt x="640917" y="1029410"/>
                  </a:lnTo>
                  <a:lnTo>
                    <a:pt x="644400" y="1026375"/>
                  </a:lnTo>
                  <a:lnTo>
                    <a:pt x="647883" y="1023346"/>
                  </a:lnTo>
                  <a:lnTo>
                    <a:pt x="651367" y="1020324"/>
                  </a:lnTo>
                  <a:lnTo>
                    <a:pt x="654850" y="1027519"/>
                  </a:lnTo>
                  <a:lnTo>
                    <a:pt x="658333" y="1024542"/>
                  </a:lnTo>
                  <a:lnTo>
                    <a:pt x="661816" y="1021572"/>
                  </a:lnTo>
                  <a:lnTo>
                    <a:pt x="665300" y="1018608"/>
                  </a:lnTo>
                  <a:lnTo>
                    <a:pt x="668783" y="1028984"/>
                  </a:lnTo>
                  <a:lnTo>
                    <a:pt x="672266" y="1026073"/>
                  </a:lnTo>
                  <a:lnTo>
                    <a:pt x="675749" y="1023169"/>
                  </a:lnTo>
                  <a:lnTo>
                    <a:pt x="679233" y="1020271"/>
                  </a:lnTo>
                  <a:lnTo>
                    <a:pt x="682716" y="1017379"/>
                  </a:lnTo>
                  <a:lnTo>
                    <a:pt x="686199" y="1033880"/>
                  </a:lnTo>
                  <a:lnTo>
                    <a:pt x="689682" y="1031059"/>
                  </a:lnTo>
                  <a:lnTo>
                    <a:pt x="693166" y="1028243"/>
                  </a:lnTo>
                  <a:lnTo>
                    <a:pt x="696649" y="1025433"/>
                  </a:lnTo>
                  <a:lnTo>
                    <a:pt x="700132" y="1053072"/>
                  </a:lnTo>
                  <a:lnTo>
                    <a:pt x="703615" y="1050365"/>
                  </a:lnTo>
                  <a:lnTo>
                    <a:pt x="707099" y="1047662"/>
                  </a:lnTo>
                  <a:lnTo>
                    <a:pt x="710582" y="1044965"/>
                  </a:lnTo>
                  <a:lnTo>
                    <a:pt x="714065" y="1042273"/>
                  </a:lnTo>
                  <a:lnTo>
                    <a:pt x="717548" y="1059682"/>
                  </a:lnTo>
                  <a:lnTo>
                    <a:pt x="721032" y="1057059"/>
                  </a:lnTo>
                  <a:lnTo>
                    <a:pt x="724515" y="1054442"/>
                  </a:lnTo>
                  <a:lnTo>
                    <a:pt x="727998" y="1051829"/>
                  </a:lnTo>
                  <a:lnTo>
                    <a:pt x="731481" y="1052030"/>
                  </a:lnTo>
                  <a:lnTo>
                    <a:pt x="734965" y="1049435"/>
                  </a:lnTo>
                  <a:lnTo>
                    <a:pt x="738448" y="1046845"/>
                  </a:lnTo>
                  <a:lnTo>
                    <a:pt x="741931" y="1044260"/>
                  </a:lnTo>
                  <a:lnTo>
                    <a:pt x="745414" y="1041680"/>
                  </a:lnTo>
                  <a:lnTo>
                    <a:pt x="748898" y="1047512"/>
                  </a:lnTo>
                  <a:lnTo>
                    <a:pt x="752381" y="1044965"/>
                  </a:lnTo>
                  <a:lnTo>
                    <a:pt x="755864" y="1042422"/>
                  </a:lnTo>
                  <a:lnTo>
                    <a:pt x="759347" y="1039884"/>
                  </a:lnTo>
                  <a:lnTo>
                    <a:pt x="762831" y="1064257"/>
                  </a:lnTo>
                  <a:lnTo>
                    <a:pt x="766314" y="1061803"/>
                  </a:lnTo>
                  <a:lnTo>
                    <a:pt x="769797" y="1059354"/>
                  </a:lnTo>
                  <a:lnTo>
                    <a:pt x="773280" y="1056908"/>
                  </a:lnTo>
                  <a:lnTo>
                    <a:pt x="776764" y="1054467"/>
                  </a:lnTo>
                  <a:lnTo>
                    <a:pt x="780247" y="1120392"/>
                  </a:lnTo>
                  <a:lnTo>
                    <a:pt x="783730" y="1118152"/>
                  </a:lnTo>
                  <a:lnTo>
                    <a:pt x="787213" y="1115915"/>
                  </a:lnTo>
                  <a:lnTo>
                    <a:pt x="790697" y="1113681"/>
                  </a:lnTo>
                  <a:lnTo>
                    <a:pt x="794180" y="1115709"/>
                  </a:lnTo>
                  <a:lnTo>
                    <a:pt x="797663" y="1113494"/>
                  </a:lnTo>
                  <a:lnTo>
                    <a:pt x="801146" y="1111283"/>
                  </a:lnTo>
                  <a:lnTo>
                    <a:pt x="804630" y="1109075"/>
                  </a:lnTo>
                  <a:lnTo>
                    <a:pt x="808113" y="1106871"/>
                  </a:lnTo>
                  <a:lnTo>
                    <a:pt x="811596" y="1150373"/>
                  </a:lnTo>
                  <a:lnTo>
                    <a:pt x="815079" y="1148303"/>
                  </a:lnTo>
                  <a:lnTo>
                    <a:pt x="818563" y="1146237"/>
                  </a:lnTo>
                  <a:lnTo>
                    <a:pt x="822046" y="1144174"/>
                  </a:lnTo>
                  <a:lnTo>
                    <a:pt x="825529" y="1149470"/>
                  </a:lnTo>
                  <a:lnTo>
                    <a:pt x="829012" y="1147433"/>
                  </a:lnTo>
                  <a:lnTo>
                    <a:pt x="832496" y="1145399"/>
                  </a:lnTo>
                  <a:lnTo>
                    <a:pt x="835979" y="1143368"/>
                  </a:lnTo>
                  <a:lnTo>
                    <a:pt x="839462" y="1141339"/>
                  </a:lnTo>
                  <a:lnTo>
                    <a:pt x="842945" y="1142974"/>
                  </a:lnTo>
                  <a:lnTo>
                    <a:pt x="846429" y="1140961"/>
                  </a:lnTo>
                  <a:lnTo>
                    <a:pt x="849912" y="1138951"/>
                  </a:lnTo>
                  <a:lnTo>
                    <a:pt x="853395" y="1136944"/>
                  </a:lnTo>
                  <a:lnTo>
                    <a:pt x="856878" y="1134940"/>
                  </a:lnTo>
                  <a:lnTo>
                    <a:pt x="860361" y="1132938"/>
                  </a:lnTo>
                  <a:lnTo>
                    <a:pt x="863845" y="1130939"/>
                  </a:lnTo>
                  <a:lnTo>
                    <a:pt x="867328" y="1128943"/>
                  </a:lnTo>
                  <a:lnTo>
                    <a:pt x="870811" y="1126950"/>
                  </a:lnTo>
                  <a:lnTo>
                    <a:pt x="870811" y="1128802"/>
                  </a:lnTo>
                  <a:lnTo>
                    <a:pt x="870811" y="1130643"/>
                  </a:lnTo>
                  <a:lnTo>
                    <a:pt x="870811" y="1132473"/>
                  </a:lnTo>
                  <a:lnTo>
                    <a:pt x="870811" y="1134292"/>
                  </a:lnTo>
                  <a:lnTo>
                    <a:pt x="870811" y="1136099"/>
                  </a:lnTo>
                  <a:lnTo>
                    <a:pt x="870811" y="1137896"/>
                  </a:lnTo>
                  <a:lnTo>
                    <a:pt x="870811" y="1139682"/>
                  </a:lnTo>
                  <a:lnTo>
                    <a:pt x="870811" y="1141457"/>
                  </a:lnTo>
                  <a:lnTo>
                    <a:pt x="870811" y="1143221"/>
                  </a:lnTo>
                  <a:lnTo>
                    <a:pt x="870811" y="1144975"/>
                  </a:lnTo>
                  <a:lnTo>
                    <a:pt x="870811" y="1146718"/>
                  </a:lnTo>
                  <a:lnTo>
                    <a:pt x="870811" y="1148451"/>
                  </a:lnTo>
                  <a:lnTo>
                    <a:pt x="870811" y="1150174"/>
                  </a:lnTo>
                  <a:lnTo>
                    <a:pt x="870811" y="1151886"/>
                  </a:lnTo>
                  <a:lnTo>
                    <a:pt x="874294" y="1149962"/>
                  </a:lnTo>
                  <a:lnTo>
                    <a:pt x="877778" y="1148040"/>
                  </a:lnTo>
                  <a:lnTo>
                    <a:pt x="881261" y="1146120"/>
                  </a:lnTo>
                  <a:lnTo>
                    <a:pt x="884744" y="1144203"/>
                  </a:lnTo>
                  <a:lnTo>
                    <a:pt x="888227" y="1163949"/>
                  </a:lnTo>
                  <a:lnTo>
                    <a:pt x="891711" y="1162094"/>
                  </a:lnTo>
                  <a:lnTo>
                    <a:pt x="895194" y="1160241"/>
                  </a:lnTo>
                  <a:lnTo>
                    <a:pt x="898677" y="1158390"/>
                  </a:lnTo>
                  <a:lnTo>
                    <a:pt x="902160" y="1175362"/>
                  </a:lnTo>
                  <a:lnTo>
                    <a:pt x="905644" y="1173565"/>
                  </a:lnTo>
                  <a:lnTo>
                    <a:pt x="909127" y="1171770"/>
                  </a:lnTo>
                  <a:lnTo>
                    <a:pt x="912610" y="1169978"/>
                  </a:lnTo>
                  <a:lnTo>
                    <a:pt x="916093" y="1168188"/>
                  </a:lnTo>
                  <a:lnTo>
                    <a:pt x="919577" y="1195540"/>
                  </a:lnTo>
                  <a:lnTo>
                    <a:pt x="923060" y="1193829"/>
                  </a:lnTo>
                  <a:lnTo>
                    <a:pt x="926543" y="1192121"/>
                  </a:lnTo>
                  <a:lnTo>
                    <a:pt x="930026" y="1190415"/>
                  </a:lnTo>
                  <a:lnTo>
                    <a:pt x="933510" y="1215258"/>
                  </a:lnTo>
                  <a:lnTo>
                    <a:pt x="936993" y="1213625"/>
                  </a:lnTo>
                  <a:lnTo>
                    <a:pt x="940476" y="1211993"/>
                  </a:lnTo>
                  <a:lnTo>
                    <a:pt x="943959" y="1210364"/>
                  </a:lnTo>
                  <a:lnTo>
                    <a:pt x="947443" y="1208736"/>
                  </a:lnTo>
                  <a:lnTo>
                    <a:pt x="950926" y="1222015"/>
                  </a:lnTo>
                  <a:lnTo>
                    <a:pt x="954409" y="1220429"/>
                  </a:lnTo>
                  <a:lnTo>
                    <a:pt x="957892" y="1218845"/>
                  </a:lnTo>
                  <a:lnTo>
                    <a:pt x="961376" y="1217262"/>
                  </a:lnTo>
                  <a:lnTo>
                    <a:pt x="964859" y="1216898"/>
                  </a:lnTo>
                  <a:lnTo>
                    <a:pt x="968342" y="1215322"/>
                  </a:lnTo>
                  <a:lnTo>
                    <a:pt x="971825" y="1213747"/>
                  </a:lnTo>
                  <a:lnTo>
                    <a:pt x="975309" y="1212174"/>
                  </a:lnTo>
                  <a:lnTo>
                    <a:pt x="978792" y="1210603"/>
                  </a:lnTo>
                  <a:lnTo>
                    <a:pt x="982275" y="1211480"/>
                  </a:lnTo>
                  <a:lnTo>
                    <a:pt x="985758" y="1209918"/>
                  </a:lnTo>
                  <a:lnTo>
                    <a:pt x="989242" y="1208358"/>
                  </a:lnTo>
                  <a:lnTo>
                    <a:pt x="992725" y="1206800"/>
                  </a:lnTo>
                  <a:lnTo>
                    <a:pt x="996208" y="1217254"/>
                  </a:lnTo>
                  <a:lnTo>
                    <a:pt x="999691" y="1215728"/>
                  </a:lnTo>
                  <a:lnTo>
                    <a:pt x="1003175" y="1214204"/>
                  </a:lnTo>
                  <a:lnTo>
                    <a:pt x="1006658" y="1212682"/>
                  </a:lnTo>
                  <a:lnTo>
                    <a:pt x="1010141" y="1211161"/>
                  </a:lnTo>
                  <a:lnTo>
                    <a:pt x="1013624" y="1209641"/>
                  </a:lnTo>
                  <a:lnTo>
                    <a:pt x="1017108" y="1208123"/>
                  </a:lnTo>
                  <a:lnTo>
                    <a:pt x="1020591" y="1206607"/>
                  </a:lnTo>
                  <a:lnTo>
                    <a:pt x="1024074" y="1205092"/>
                  </a:lnTo>
                  <a:lnTo>
                    <a:pt x="1027557" y="1227614"/>
                  </a:lnTo>
                  <a:lnTo>
                    <a:pt x="1031041" y="1226159"/>
                  </a:lnTo>
                  <a:lnTo>
                    <a:pt x="1034524" y="1224707"/>
                  </a:lnTo>
                  <a:lnTo>
                    <a:pt x="1038007" y="1223255"/>
                  </a:lnTo>
                  <a:lnTo>
                    <a:pt x="1041490" y="1221805"/>
                  </a:lnTo>
                  <a:lnTo>
                    <a:pt x="1044974" y="1220357"/>
                  </a:lnTo>
                  <a:lnTo>
                    <a:pt x="1048457" y="1218909"/>
                  </a:lnTo>
                  <a:lnTo>
                    <a:pt x="1051940" y="1217464"/>
                  </a:lnTo>
                  <a:lnTo>
                    <a:pt x="1055423" y="1216019"/>
                  </a:lnTo>
                  <a:lnTo>
                    <a:pt x="1058907" y="1215690"/>
                  </a:lnTo>
                  <a:lnTo>
                    <a:pt x="1062390" y="1214251"/>
                  </a:lnTo>
                  <a:lnTo>
                    <a:pt x="1065873" y="1212813"/>
                  </a:lnTo>
                  <a:lnTo>
                    <a:pt x="1069356" y="1211377"/>
                  </a:lnTo>
                  <a:lnTo>
                    <a:pt x="1072840" y="1209942"/>
                  </a:lnTo>
                  <a:lnTo>
                    <a:pt x="1076323" y="1219507"/>
                  </a:lnTo>
                  <a:lnTo>
                    <a:pt x="1079806" y="1218100"/>
                  </a:lnTo>
                  <a:lnTo>
                    <a:pt x="1083289" y="1216695"/>
                  </a:lnTo>
                  <a:lnTo>
                    <a:pt x="1086773" y="1215290"/>
                  </a:lnTo>
                  <a:lnTo>
                    <a:pt x="1090256" y="1226603"/>
                  </a:lnTo>
                  <a:lnTo>
                    <a:pt x="1093739" y="1225230"/>
                  </a:lnTo>
                  <a:lnTo>
                    <a:pt x="1097222" y="1223859"/>
                  </a:lnTo>
                  <a:lnTo>
                    <a:pt x="1100706" y="1222488"/>
                  </a:lnTo>
                  <a:lnTo>
                    <a:pt x="1104189" y="1229327"/>
                  </a:lnTo>
                  <a:lnTo>
                    <a:pt x="1107672" y="1227977"/>
                  </a:lnTo>
                  <a:lnTo>
                    <a:pt x="1111155" y="1226629"/>
                  </a:lnTo>
                  <a:lnTo>
                    <a:pt x="1114639" y="1225282"/>
                  </a:lnTo>
                  <a:lnTo>
                    <a:pt x="1118122" y="1223936"/>
                  </a:lnTo>
                  <a:lnTo>
                    <a:pt x="1121605" y="1245958"/>
                  </a:lnTo>
                  <a:lnTo>
                    <a:pt x="1125088" y="1244667"/>
                  </a:lnTo>
                  <a:lnTo>
                    <a:pt x="1128572" y="1243376"/>
                  </a:lnTo>
                  <a:lnTo>
                    <a:pt x="1132055" y="1242087"/>
                  </a:lnTo>
                  <a:lnTo>
                    <a:pt x="1135538" y="1262296"/>
                  </a:lnTo>
                  <a:lnTo>
                    <a:pt x="1139021" y="1261057"/>
                  </a:lnTo>
                  <a:lnTo>
                    <a:pt x="1142505" y="1259819"/>
                  </a:lnTo>
                  <a:lnTo>
                    <a:pt x="1145988" y="1258581"/>
                  </a:lnTo>
                  <a:lnTo>
                    <a:pt x="1149471" y="1257345"/>
                  </a:lnTo>
                  <a:lnTo>
                    <a:pt x="1152954" y="1258693"/>
                  </a:lnTo>
                  <a:lnTo>
                    <a:pt x="1156437" y="1257465"/>
                  </a:lnTo>
                  <a:lnTo>
                    <a:pt x="1159921" y="1256237"/>
                  </a:lnTo>
                  <a:lnTo>
                    <a:pt x="1163404" y="1255011"/>
                  </a:lnTo>
                  <a:lnTo>
                    <a:pt x="1166887" y="1253785"/>
                  </a:lnTo>
                  <a:lnTo>
                    <a:pt x="1170370" y="1252561"/>
                  </a:lnTo>
                  <a:lnTo>
                    <a:pt x="1173854" y="1251337"/>
                  </a:lnTo>
                  <a:lnTo>
                    <a:pt x="1177337" y="1250115"/>
                  </a:lnTo>
                  <a:lnTo>
                    <a:pt x="1180820" y="1248893"/>
                  </a:lnTo>
                  <a:lnTo>
                    <a:pt x="1184303" y="1250278"/>
                  </a:lnTo>
                  <a:lnTo>
                    <a:pt x="1187787" y="1249064"/>
                  </a:lnTo>
                  <a:lnTo>
                    <a:pt x="1191270" y="1247851"/>
                  </a:lnTo>
                  <a:lnTo>
                    <a:pt x="1194753" y="1246639"/>
                  </a:lnTo>
                  <a:lnTo>
                    <a:pt x="1198236" y="1245428"/>
                  </a:lnTo>
                  <a:lnTo>
                    <a:pt x="1201720" y="1244218"/>
                  </a:lnTo>
                  <a:lnTo>
                    <a:pt x="1205203" y="1243009"/>
                  </a:lnTo>
                  <a:lnTo>
                    <a:pt x="1208686" y="1241801"/>
                  </a:lnTo>
                  <a:lnTo>
                    <a:pt x="1212169" y="1240594"/>
                  </a:lnTo>
                  <a:lnTo>
                    <a:pt x="1215653" y="1262056"/>
                  </a:lnTo>
                  <a:lnTo>
                    <a:pt x="1219136" y="1260897"/>
                  </a:lnTo>
                  <a:lnTo>
                    <a:pt x="1222619" y="1259740"/>
                  </a:lnTo>
                  <a:lnTo>
                    <a:pt x="1226102" y="1258584"/>
                  </a:lnTo>
                  <a:lnTo>
                    <a:pt x="1229586" y="1269236"/>
                  </a:lnTo>
                  <a:lnTo>
                    <a:pt x="1233069" y="1268106"/>
                  </a:lnTo>
                  <a:lnTo>
                    <a:pt x="1236552" y="1266976"/>
                  </a:lnTo>
                  <a:lnTo>
                    <a:pt x="1240035" y="1265848"/>
                  </a:lnTo>
                  <a:lnTo>
                    <a:pt x="1243519" y="1264720"/>
                  </a:lnTo>
                  <a:lnTo>
                    <a:pt x="1247002" y="1273460"/>
                  </a:lnTo>
                  <a:lnTo>
                    <a:pt x="1250485" y="1272355"/>
                  </a:lnTo>
                  <a:lnTo>
                    <a:pt x="1253968" y="1271250"/>
                  </a:lnTo>
                  <a:lnTo>
                    <a:pt x="1257452" y="1270146"/>
                  </a:lnTo>
                  <a:lnTo>
                    <a:pt x="1260935" y="1282141"/>
                  </a:lnTo>
                  <a:lnTo>
                    <a:pt x="1264418" y="1281065"/>
                  </a:lnTo>
                  <a:lnTo>
                    <a:pt x="1267901" y="1279990"/>
                  </a:lnTo>
                  <a:lnTo>
                    <a:pt x="1271385" y="1278916"/>
                  </a:lnTo>
                  <a:lnTo>
                    <a:pt x="1274868" y="1277843"/>
                  </a:lnTo>
                  <a:lnTo>
                    <a:pt x="1278351" y="1289270"/>
                  </a:lnTo>
                  <a:lnTo>
                    <a:pt x="1281834" y="1288223"/>
                  </a:lnTo>
                  <a:lnTo>
                    <a:pt x="1285318" y="1287178"/>
                  </a:lnTo>
                  <a:lnTo>
                    <a:pt x="1288801" y="1286132"/>
                  </a:lnTo>
                  <a:lnTo>
                    <a:pt x="1292284" y="1293765"/>
                  </a:lnTo>
                  <a:lnTo>
                    <a:pt x="1295767" y="1292738"/>
                  </a:lnTo>
                  <a:lnTo>
                    <a:pt x="1299251" y="1291713"/>
                  </a:lnTo>
                  <a:lnTo>
                    <a:pt x="1302734" y="1290688"/>
                  </a:lnTo>
                  <a:lnTo>
                    <a:pt x="1306217" y="1289664"/>
                  </a:lnTo>
                  <a:lnTo>
                    <a:pt x="1306217" y="1290323"/>
                  </a:lnTo>
                  <a:lnTo>
                    <a:pt x="1306217" y="1290979"/>
                  </a:lnTo>
                  <a:lnTo>
                    <a:pt x="1306217" y="1291634"/>
                  </a:lnTo>
                  <a:lnTo>
                    <a:pt x="1306217" y="1292287"/>
                  </a:lnTo>
                  <a:lnTo>
                    <a:pt x="1306217" y="1292938"/>
                  </a:lnTo>
                  <a:lnTo>
                    <a:pt x="1306217" y="1293586"/>
                  </a:lnTo>
                  <a:lnTo>
                    <a:pt x="1306217" y="1294233"/>
                  </a:lnTo>
                  <a:lnTo>
                    <a:pt x="1306217" y="1294878"/>
                  </a:lnTo>
                  <a:lnTo>
                    <a:pt x="1306217" y="1295522"/>
                  </a:lnTo>
                  <a:lnTo>
                    <a:pt x="1306217" y="1296163"/>
                  </a:lnTo>
                  <a:lnTo>
                    <a:pt x="1306217" y="1296802"/>
                  </a:lnTo>
                  <a:lnTo>
                    <a:pt x="1306217" y="1297440"/>
                  </a:lnTo>
                  <a:lnTo>
                    <a:pt x="1306217" y="1298075"/>
                  </a:lnTo>
                  <a:lnTo>
                    <a:pt x="1306217" y="1298709"/>
                  </a:lnTo>
                  <a:lnTo>
                    <a:pt x="1306217" y="1299341"/>
                  </a:lnTo>
                  <a:lnTo>
                    <a:pt x="1306217" y="1299971"/>
                  </a:lnTo>
                  <a:lnTo>
                    <a:pt x="1306217" y="1300599"/>
                  </a:lnTo>
                  <a:lnTo>
                    <a:pt x="1306217" y="1301225"/>
                  </a:lnTo>
                  <a:lnTo>
                    <a:pt x="1306217" y="1301850"/>
                  </a:lnTo>
                  <a:lnTo>
                    <a:pt x="1306217" y="1302472"/>
                  </a:lnTo>
                  <a:lnTo>
                    <a:pt x="1306217" y="1303093"/>
                  </a:lnTo>
                  <a:lnTo>
                    <a:pt x="1306217" y="1303712"/>
                  </a:lnTo>
                  <a:lnTo>
                    <a:pt x="1306217" y="1304329"/>
                  </a:lnTo>
                  <a:lnTo>
                    <a:pt x="1306217" y="1304945"/>
                  </a:lnTo>
                  <a:lnTo>
                    <a:pt x="1306217" y="1305559"/>
                  </a:lnTo>
                  <a:lnTo>
                    <a:pt x="1306217" y="1306170"/>
                  </a:lnTo>
                  <a:lnTo>
                    <a:pt x="1306217" y="1306781"/>
                  </a:lnTo>
                  <a:lnTo>
                    <a:pt x="1306217" y="1307389"/>
                  </a:lnTo>
                  <a:lnTo>
                    <a:pt x="1306217" y="1307996"/>
                  </a:lnTo>
                  <a:lnTo>
                    <a:pt x="1306217" y="1308600"/>
                  </a:lnTo>
                  <a:lnTo>
                    <a:pt x="1306217" y="1309204"/>
                  </a:lnTo>
                  <a:lnTo>
                    <a:pt x="1306217" y="1309805"/>
                  </a:lnTo>
                  <a:lnTo>
                    <a:pt x="1306217" y="1310405"/>
                  </a:lnTo>
                  <a:lnTo>
                    <a:pt x="1306217" y="1311003"/>
                  </a:lnTo>
                  <a:lnTo>
                    <a:pt x="1306217" y="1311599"/>
                  </a:lnTo>
                  <a:lnTo>
                    <a:pt x="1306217" y="1312194"/>
                  </a:lnTo>
                  <a:lnTo>
                    <a:pt x="1306217" y="1312786"/>
                  </a:lnTo>
                  <a:lnTo>
                    <a:pt x="1306217" y="1313378"/>
                  </a:lnTo>
                  <a:lnTo>
                    <a:pt x="1306217" y="1313967"/>
                  </a:lnTo>
                  <a:lnTo>
                    <a:pt x="1306217" y="1314555"/>
                  </a:lnTo>
                  <a:lnTo>
                    <a:pt x="1306217" y="1315141"/>
                  </a:lnTo>
                  <a:lnTo>
                    <a:pt x="1306217" y="1315726"/>
                  </a:lnTo>
                  <a:lnTo>
                    <a:pt x="1306217" y="1316309"/>
                  </a:lnTo>
                  <a:lnTo>
                    <a:pt x="1306217" y="1316890"/>
                  </a:lnTo>
                  <a:lnTo>
                    <a:pt x="1306217" y="1317470"/>
                  </a:lnTo>
                  <a:lnTo>
                    <a:pt x="1306217" y="1318047"/>
                  </a:lnTo>
                  <a:lnTo>
                    <a:pt x="1306217" y="1318624"/>
                  </a:lnTo>
                  <a:lnTo>
                    <a:pt x="1306217" y="1319199"/>
                  </a:lnTo>
                  <a:lnTo>
                    <a:pt x="1306217" y="1319772"/>
                  </a:lnTo>
                  <a:lnTo>
                    <a:pt x="1306217" y="1320343"/>
                  </a:lnTo>
                  <a:lnTo>
                    <a:pt x="1306217" y="1320913"/>
                  </a:lnTo>
                  <a:lnTo>
                    <a:pt x="1306217" y="1321482"/>
                  </a:lnTo>
                  <a:lnTo>
                    <a:pt x="1306217" y="1322048"/>
                  </a:lnTo>
                  <a:lnTo>
                    <a:pt x="1306217" y="1322614"/>
                  </a:lnTo>
                  <a:lnTo>
                    <a:pt x="1306217" y="1323177"/>
                  </a:lnTo>
                  <a:lnTo>
                    <a:pt x="1306217" y="1323739"/>
                  </a:lnTo>
                  <a:lnTo>
                    <a:pt x="1309700" y="1322785"/>
                  </a:lnTo>
                  <a:lnTo>
                    <a:pt x="1313184" y="1321831"/>
                  </a:lnTo>
                  <a:lnTo>
                    <a:pt x="1316667" y="1320877"/>
                  </a:lnTo>
                  <a:lnTo>
                    <a:pt x="1320150" y="1319924"/>
                  </a:lnTo>
                  <a:lnTo>
                    <a:pt x="1323633" y="1320666"/>
                  </a:lnTo>
                  <a:lnTo>
                    <a:pt x="1327117" y="1319718"/>
                  </a:lnTo>
                  <a:lnTo>
                    <a:pt x="1330600" y="1318770"/>
                  </a:lnTo>
                  <a:lnTo>
                    <a:pt x="1334083" y="1317823"/>
                  </a:lnTo>
                  <a:lnTo>
                    <a:pt x="1337566" y="1318570"/>
                  </a:lnTo>
                  <a:lnTo>
                    <a:pt x="1341050" y="1317627"/>
                  </a:lnTo>
                  <a:lnTo>
                    <a:pt x="1344533" y="1316685"/>
                  </a:lnTo>
                  <a:lnTo>
                    <a:pt x="1348016" y="1315744"/>
                  </a:lnTo>
                  <a:lnTo>
                    <a:pt x="1351499" y="1314803"/>
                  </a:lnTo>
                  <a:lnTo>
                    <a:pt x="1354983" y="1324377"/>
                  </a:lnTo>
                  <a:lnTo>
                    <a:pt x="1358466" y="1323458"/>
                  </a:lnTo>
                  <a:lnTo>
                    <a:pt x="1361949" y="1322540"/>
                  </a:lnTo>
                  <a:lnTo>
                    <a:pt x="1365432" y="1321622"/>
                  </a:lnTo>
                  <a:lnTo>
                    <a:pt x="1368916" y="1334366"/>
                  </a:lnTo>
                  <a:lnTo>
                    <a:pt x="1372399" y="1333476"/>
                  </a:lnTo>
                  <a:lnTo>
                    <a:pt x="1375882" y="1332586"/>
                  </a:lnTo>
                  <a:lnTo>
                    <a:pt x="1379365" y="1331697"/>
                  </a:lnTo>
                  <a:lnTo>
                    <a:pt x="1382849" y="1330809"/>
                  </a:lnTo>
                  <a:lnTo>
                    <a:pt x="1386332" y="1330944"/>
                  </a:lnTo>
                  <a:lnTo>
                    <a:pt x="1389815" y="1330058"/>
                  </a:lnTo>
                  <a:lnTo>
                    <a:pt x="1393298" y="1329173"/>
                  </a:lnTo>
                  <a:lnTo>
                    <a:pt x="1396782" y="1328289"/>
                  </a:lnTo>
                  <a:lnTo>
                    <a:pt x="1400265" y="1331979"/>
                  </a:lnTo>
                  <a:lnTo>
                    <a:pt x="1403748" y="1331104"/>
                  </a:lnTo>
                  <a:lnTo>
                    <a:pt x="1407231" y="1330230"/>
                  </a:lnTo>
                  <a:lnTo>
                    <a:pt x="1410715" y="1329356"/>
                  </a:lnTo>
                  <a:lnTo>
                    <a:pt x="1414198" y="1328483"/>
                  </a:lnTo>
                  <a:lnTo>
                    <a:pt x="1417681" y="1370235"/>
                  </a:lnTo>
                  <a:lnTo>
                    <a:pt x="1421164" y="1369444"/>
                  </a:lnTo>
                  <a:lnTo>
                    <a:pt x="1424648" y="1368654"/>
                  </a:lnTo>
                  <a:lnTo>
                    <a:pt x="1428131" y="1367865"/>
                  </a:lnTo>
                  <a:lnTo>
                    <a:pt x="1431614" y="1376620"/>
                  </a:lnTo>
                  <a:lnTo>
                    <a:pt x="1435097" y="1375849"/>
                  </a:lnTo>
                  <a:lnTo>
                    <a:pt x="1438580" y="1375079"/>
                  </a:lnTo>
                  <a:lnTo>
                    <a:pt x="1442064" y="1374310"/>
                  </a:lnTo>
                  <a:lnTo>
                    <a:pt x="1445547" y="1373540"/>
                  </a:lnTo>
                  <a:lnTo>
                    <a:pt x="1449030" y="1386310"/>
                  </a:lnTo>
                  <a:lnTo>
                    <a:pt x="1452513" y="1385568"/>
                  </a:lnTo>
                  <a:lnTo>
                    <a:pt x="1455997" y="1384826"/>
                  </a:lnTo>
                  <a:lnTo>
                    <a:pt x="1459480" y="1384084"/>
                  </a:lnTo>
                  <a:lnTo>
                    <a:pt x="1462963" y="1387663"/>
                  </a:lnTo>
                  <a:lnTo>
                    <a:pt x="1466446" y="1386930"/>
                  </a:lnTo>
                  <a:lnTo>
                    <a:pt x="1469930" y="1386197"/>
                  </a:lnTo>
                  <a:lnTo>
                    <a:pt x="1473413" y="1385465"/>
                  </a:lnTo>
                  <a:lnTo>
                    <a:pt x="1476896" y="1384733"/>
                  </a:lnTo>
                  <a:lnTo>
                    <a:pt x="1480379" y="1385075"/>
                  </a:lnTo>
                  <a:lnTo>
                    <a:pt x="1483863" y="1384346"/>
                  </a:lnTo>
                  <a:lnTo>
                    <a:pt x="1487346" y="1383617"/>
                  </a:lnTo>
                  <a:lnTo>
                    <a:pt x="1490829" y="1382889"/>
                  </a:lnTo>
                  <a:lnTo>
                    <a:pt x="1494312" y="1383235"/>
                  </a:lnTo>
                  <a:lnTo>
                    <a:pt x="1497796" y="1382509"/>
                  </a:lnTo>
                  <a:lnTo>
                    <a:pt x="1501279" y="1381784"/>
                  </a:lnTo>
                  <a:lnTo>
                    <a:pt x="1504762" y="1381059"/>
                  </a:lnTo>
                  <a:lnTo>
                    <a:pt x="1508245" y="1380334"/>
                  </a:lnTo>
                  <a:lnTo>
                    <a:pt x="1511729" y="1380329"/>
                  </a:lnTo>
                  <a:lnTo>
                    <a:pt x="1515212" y="1379606"/>
                  </a:lnTo>
                  <a:lnTo>
                    <a:pt x="1518695" y="1378884"/>
                  </a:lnTo>
                  <a:lnTo>
                    <a:pt x="1522178" y="1378162"/>
                  </a:lnTo>
                  <a:lnTo>
                    <a:pt x="1525662" y="1378162"/>
                  </a:lnTo>
                  <a:lnTo>
                    <a:pt x="1529145" y="1377442"/>
                  </a:lnTo>
                  <a:lnTo>
                    <a:pt x="1532628" y="1376722"/>
                  </a:lnTo>
                  <a:lnTo>
                    <a:pt x="1536111" y="1376002"/>
                  </a:lnTo>
                  <a:lnTo>
                    <a:pt x="1539595" y="1375283"/>
                  </a:lnTo>
                  <a:lnTo>
                    <a:pt x="1543078" y="1374564"/>
                  </a:lnTo>
                  <a:lnTo>
                    <a:pt x="1546561" y="1373846"/>
                  </a:lnTo>
                  <a:lnTo>
                    <a:pt x="1550044" y="1373128"/>
                  </a:lnTo>
                  <a:lnTo>
                    <a:pt x="1553528" y="1372410"/>
                  </a:lnTo>
                  <a:lnTo>
                    <a:pt x="1557011" y="1380615"/>
                  </a:lnTo>
                  <a:lnTo>
                    <a:pt x="1560494" y="1379914"/>
                  </a:lnTo>
                  <a:lnTo>
                    <a:pt x="1563977" y="1379213"/>
                  </a:lnTo>
                  <a:lnTo>
                    <a:pt x="1567461" y="1378512"/>
                  </a:lnTo>
                  <a:lnTo>
                    <a:pt x="1570944" y="1378511"/>
                  </a:lnTo>
                  <a:lnTo>
                    <a:pt x="1574427" y="1377812"/>
                  </a:lnTo>
                  <a:lnTo>
                    <a:pt x="1577910" y="1377114"/>
                  </a:lnTo>
                  <a:lnTo>
                    <a:pt x="1581394" y="1376416"/>
                  </a:lnTo>
                  <a:lnTo>
                    <a:pt x="1584877" y="1375718"/>
                  </a:lnTo>
                  <a:lnTo>
                    <a:pt x="1588360" y="1380225"/>
                  </a:lnTo>
                  <a:lnTo>
                    <a:pt x="1591843" y="1379537"/>
                  </a:lnTo>
                  <a:lnTo>
                    <a:pt x="1595327" y="1378849"/>
                  </a:lnTo>
                  <a:lnTo>
                    <a:pt x="1598810" y="1378162"/>
                  </a:lnTo>
                  <a:lnTo>
                    <a:pt x="1602293" y="1386857"/>
                  </a:lnTo>
                  <a:lnTo>
                    <a:pt x="1605776" y="1386186"/>
                  </a:lnTo>
                  <a:lnTo>
                    <a:pt x="1609260" y="1385516"/>
                  </a:lnTo>
                  <a:lnTo>
                    <a:pt x="1612743" y="1384846"/>
                  </a:lnTo>
                  <a:lnTo>
                    <a:pt x="1616226" y="1384176"/>
                  </a:lnTo>
                  <a:lnTo>
                    <a:pt x="1619709" y="1386119"/>
                  </a:lnTo>
                  <a:lnTo>
                    <a:pt x="1623193" y="1385454"/>
                  </a:lnTo>
                  <a:lnTo>
                    <a:pt x="1626676" y="1384790"/>
                  </a:lnTo>
                  <a:lnTo>
                    <a:pt x="1630159" y="1384126"/>
                  </a:lnTo>
                  <a:lnTo>
                    <a:pt x="1633642" y="1389237"/>
                  </a:lnTo>
                  <a:lnTo>
                    <a:pt x="1637126" y="1388583"/>
                  </a:lnTo>
                  <a:lnTo>
                    <a:pt x="1640609" y="1387930"/>
                  </a:lnTo>
                  <a:lnTo>
                    <a:pt x="1644092" y="1387277"/>
                  </a:lnTo>
                  <a:lnTo>
                    <a:pt x="1647575" y="1386624"/>
                  </a:lnTo>
                  <a:lnTo>
                    <a:pt x="1651059" y="1387555"/>
                  </a:lnTo>
                  <a:lnTo>
                    <a:pt x="1654542" y="1386905"/>
                  </a:lnTo>
                  <a:lnTo>
                    <a:pt x="1658025" y="1386256"/>
                  </a:lnTo>
                  <a:lnTo>
                    <a:pt x="1661508" y="1385607"/>
                  </a:lnTo>
                  <a:lnTo>
                    <a:pt x="1664992" y="1385907"/>
                  </a:lnTo>
                  <a:lnTo>
                    <a:pt x="1668475" y="1385260"/>
                  </a:lnTo>
                  <a:lnTo>
                    <a:pt x="1671958" y="1384614"/>
                  </a:lnTo>
                  <a:lnTo>
                    <a:pt x="1675441" y="1383967"/>
                  </a:lnTo>
                  <a:lnTo>
                    <a:pt x="1678925" y="1383321"/>
                  </a:lnTo>
                  <a:lnTo>
                    <a:pt x="1682408" y="1386453"/>
                  </a:lnTo>
                  <a:lnTo>
                    <a:pt x="1685891" y="1385813"/>
                  </a:lnTo>
                  <a:lnTo>
                    <a:pt x="1689374" y="1385174"/>
                  </a:lnTo>
                  <a:lnTo>
                    <a:pt x="1692858" y="1384535"/>
                  </a:lnTo>
                  <a:lnTo>
                    <a:pt x="1696341" y="1399745"/>
                  </a:lnTo>
                  <a:lnTo>
                    <a:pt x="1699824" y="1399133"/>
                  </a:lnTo>
                  <a:lnTo>
                    <a:pt x="1703307" y="1398521"/>
                  </a:lnTo>
                  <a:lnTo>
                    <a:pt x="1706791" y="1397910"/>
                  </a:lnTo>
                  <a:lnTo>
                    <a:pt x="1710274" y="1397298"/>
                  </a:lnTo>
                  <a:lnTo>
                    <a:pt x="1713757" y="1398119"/>
                  </a:lnTo>
                  <a:lnTo>
                    <a:pt x="1717240" y="1397511"/>
                  </a:lnTo>
                  <a:lnTo>
                    <a:pt x="1720723" y="1396902"/>
                  </a:lnTo>
                  <a:lnTo>
                    <a:pt x="1724207" y="1396294"/>
                  </a:lnTo>
                  <a:lnTo>
                    <a:pt x="1727690" y="1409447"/>
                  </a:lnTo>
                  <a:lnTo>
                    <a:pt x="1731173" y="1408862"/>
                  </a:lnTo>
                  <a:lnTo>
                    <a:pt x="1734656" y="1408277"/>
                  </a:lnTo>
                  <a:lnTo>
                    <a:pt x="1738140" y="1407693"/>
                  </a:lnTo>
                  <a:lnTo>
                    <a:pt x="1741623" y="1407108"/>
                  </a:lnTo>
                  <a:lnTo>
                    <a:pt x="1741623" y="1407374"/>
                  </a:lnTo>
                  <a:lnTo>
                    <a:pt x="1741623" y="1407638"/>
                  </a:lnTo>
                  <a:lnTo>
                    <a:pt x="1741623" y="1407903"/>
                  </a:lnTo>
                  <a:lnTo>
                    <a:pt x="1741623" y="1408167"/>
                  </a:lnTo>
                  <a:lnTo>
                    <a:pt x="1741623" y="1408431"/>
                  </a:lnTo>
                  <a:lnTo>
                    <a:pt x="1741623" y="1408694"/>
                  </a:lnTo>
                  <a:lnTo>
                    <a:pt x="1741623" y="1408957"/>
                  </a:lnTo>
                  <a:lnTo>
                    <a:pt x="1741623" y="1409219"/>
                  </a:lnTo>
                  <a:lnTo>
                    <a:pt x="1741623" y="1409481"/>
                  </a:lnTo>
                  <a:lnTo>
                    <a:pt x="1741623" y="1409742"/>
                  </a:lnTo>
                  <a:lnTo>
                    <a:pt x="1741623" y="1410003"/>
                  </a:lnTo>
                  <a:lnTo>
                    <a:pt x="1741623" y="1410264"/>
                  </a:lnTo>
                  <a:lnTo>
                    <a:pt x="1741623" y="1410524"/>
                  </a:lnTo>
                  <a:lnTo>
                    <a:pt x="1741623" y="1410784"/>
                  </a:lnTo>
                  <a:lnTo>
                    <a:pt x="1741623" y="1411043"/>
                  </a:lnTo>
                  <a:lnTo>
                    <a:pt x="1741623" y="1411302"/>
                  </a:lnTo>
                  <a:lnTo>
                    <a:pt x="1741623" y="1411561"/>
                  </a:lnTo>
                  <a:lnTo>
                    <a:pt x="1741623" y="1411819"/>
                  </a:lnTo>
                  <a:lnTo>
                    <a:pt x="1741623" y="1412076"/>
                  </a:lnTo>
                  <a:lnTo>
                    <a:pt x="1741623" y="1412334"/>
                  </a:lnTo>
                  <a:lnTo>
                    <a:pt x="1741623" y="1412590"/>
                  </a:lnTo>
                  <a:lnTo>
                    <a:pt x="1741623" y="1412847"/>
                  </a:lnTo>
                  <a:lnTo>
                    <a:pt x="1741623" y="1413103"/>
                  </a:lnTo>
                  <a:lnTo>
                    <a:pt x="1741623" y="1413358"/>
                  </a:lnTo>
                  <a:lnTo>
                    <a:pt x="1741623" y="1413613"/>
                  </a:lnTo>
                  <a:lnTo>
                    <a:pt x="1741623" y="1413868"/>
                  </a:lnTo>
                  <a:lnTo>
                    <a:pt x="1745106" y="1413295"/>
                  </a:lnTo>
                  <a:lnTo>
                    <a:pt x="1748589" y="1412722"/>
                  </a:lnTo>
                  <a:lnTo>
                    <a:pt x="1752073" y="1412149"/>
                  </a:lnTo>
                  <a:lnTo>
                    <a:pt x="1755556" y="1411577"/>
                  </a:lnTo>
                  <a:lnTo>
                    <a:pt x="1759039" y="1414306"/>
                  </a:lnTo>
                  <a:lnTo>
                    <a:pt x="1762522" y="1413739"/>
                  </a:lnTo>
                  <a:lnTo>
                    <a:pt x="1766006" y="1413173"/>
                  </a:lnTo>
                  <a:lnTo>
                    <a:pt x="1769489" y="1412607"/>
                  </a:lnTo>
                  <a:lnTo>
                    <a:pt x="1772972" y="1421370"/>
                  </a:lnTo>
                  <a:lnTo>
                    <a:pt x="1776455" y="1420819"/>
                  </a:lnTo>
                  <a:lnTo>
                    <a:pt x="1779939" y="1420268"/>
                  </a:lnTo>
                  <a:lnTo>
                    <a:pt x="1783422" y="1419717"/>
                  </a:lnTo>
                  <a:lnTo>
                    <a:pt x="1786905" y="1419167"/>
                  </a:lnTo>
                  <a:lnTo>
                    <a:pt x="1790388" y="1420052"/>
                  </a:lnTo>
                  <a:lnTo>
                    <a:pt x="1793872" y="1419504"/>
                  </a:lnTo>
                  <a:lnTo>
                    <a:pt x="1797355" y="1418956"/>
                  </a:lnTo>
                  <a:lnTo>
                    <a:pt x="1800838" y="1418409"/>
                  </a:lnTo>
                  <a:lnTo>
                    <a:pt x="1804321" y="1425798"/>
                  </a:lnTo>
                  <a:lnTo>
                    <a:pt x="1807805" y="1425263"/>
                  </a:lnTo>
                  <a:lnTo>
                    <a:pt x="1811288" y="1424729"/>
                  </a:lnTo>
                  <a:lnTo>
                    <a:pt x="1814771" y="1424195"/>
                  </a:lnTo>
                  <a:lnTo>
                    <a:pt x="1818254" y="1423662"/>
                  </a:lnTo>
                  <a:lnTo>
                    <a:pt x="1821738" y="1425178"/>
                  </a:lnTo>
                  <a:lnTo>
                    <a:pt x="1825221" y="1424647"/>
                  </a:lnTo>
                  <a:lnTo>
                    <a:pt x="1828704" y="1424118"/>
                  </a:lnTo>
                  <a:lnTo>
                    <a:pt x="1832187" y="1423588"/>
                  </a:lnTo>
                  <a:lnTo>
                    <a:pt x="1835671" y="1423286"/>
                  </a:lnTo>
                  <a:lnTo>
                    <a:pt x="1839154" y="1422756"/>
                  </a:lnTo>
                  <a:lnTo>
                    <a:pt x="1842637" y="1422228"/>
                  </a:lnTo>
                  <a:lnTo>
                    <a:pt x="1846120" y="1421699"/>
                  </a:lnTo>
                  <a:lnTo>
                    <a:pt x="1849604" y="1421170"/>
                  </a:lnTo>
                  <a:lnTo>
                    <a:pt x="1853087" y="1420871"/>
                  </a:lnTo>
                  <a:lnTo>
                    <a:pt x="1856570" y="1420343"/>
                  </a:lnTo>
                  <a:lnTo>
                    <a:pt x="1860053" y="1419815"/>
                  </a:lnTo>
                  <a:lnTo>
                    <a:pt x="1863537" y="1419288"/>
                  </a:lnTo>
                  <a:lnTo>
                    <a:pt x="1867020" y="1424409"/>
                  </a:lnTo>
                  <a:lnTo>
                    <a:pt x="1870503" y="1423890"/>
                  </a:lnTo>
                  <a:lnTo>
                    <a:pt x="1873986" y="1423372"/>
                  </a:lnTo>
                  <a:lnTo>
                    <a:pt x="1877470" y="1422854"/>
                  </a:lnTo>
                  <a:lnTo>
                    <a:pt x="1880953" y="1422336"/>
                  </a:lnTo>
                  <a:lnTo>
                    <a:pt x="1884436" y="1423596"/>
                  </a:lnTo>
                  <a:lnTo>
                    <a:pt x="1887919" y="1423081"/>
                  </a:lnTo>
                  <a:lnTo>
                    <a:pt x="1891403" y="1422566"/>
                  </a:lnTo>
                  <a:lnTo>
                    <a:pt x="1894886" y="1422052"/>
                  </a:lnTo>
                  <a:lnTo>
                    <a:pt x="1898369" y="1430389"/>
                  </a:lnTo>
                  <a:lnTo>
                    <a:pt x="1901852" y="1429888"/>
                  </a:lnTo>
                  <a:lnTo>
                    <a:pt x="1905336" y="1429388"/>
                  </a:lnTo>
                  <a:lnTo>
                    <a:pt x="1908819" y="1428887"/>
                  </a:lnTo>
                  <a:lnTo>
                    <a:pt x="1912302" y="1428387"/>
                  </a:lnTo>
                  <a:lnTo>
                    <a:pt x="1915785" y="1429567"/>
                  </a:lnTo>
                  <a:lnTo>
                    <a:pt x="1919269" y="1429070"/>
                  </a:lnTo>
                  <a:lnTo>
                    <a:pt x="1922752" y="1428572"/>
                  </a:lnTo>
                  <a:lnTo>
                    <a:pt x="1926235" y="1428075"/>
                  </a:lnTo>
                  <a:lnTo>
                    <a:pt x="1929718" y="1427578"/>
                  </a:lnTo>
                  <a:lnTo>
                    <a:pt x="1933202" y="1427081"/>
                  </a:lnTo>
                  <a:lnTo>
                    <a:pt x="1936685" y="1426584"/>
                  </a:lnTo>
                  <a:lnTo>
                    <a:pt x="1940168" y="1426088"/>
                  </a:lnTo>
                  <a:lnTo>
                    <a:pt x="1943651" y="1425591"/>
                  </a:lnTo>
                  <a:lnTo>
                    <a:pt x="1947135" y="1427198"/>
                  </a:lnTo>
                  <a:lnTo>
                    <a:pt x="1950618" y="1426705"/>
                  </a:lnTo>
                  <a:lnTo>
                    <a:pt x="1954101" y="1426212"/>
                  </a:lnTo>
                  <a:lnTo>
                    <a:pt x="1957584" y="1425719"/>
                  </a:lnTo>
                  <a:lnTo>
                    <a:pt x="1961068" y="1426690"/>
                  </a:lnTo>
                  <a:lnTo>
                    <a:pt x="1964551" y="1426200"/>
                  </a:lnTo>
                  <a:lnTo>
                    <a:pt x="1968034" y="1425710"/>
                  </a:lnTo>
                  <a:lnTo>
                    <a:pt x="1971517" y="1425220"/>
                  </a:lnTo>
                  <a:lnTo>
                    <a:pt x="1975001" y="1426602"/>
                  </a:lnTo>
                  <a:lnTo>
                    <a:pt x="1978484" y="1426115"/>
                  </a:lnTo>
                  <a:lnTo>
                    <a:pt x="1981967" y="1425628"/>
                  </a:lnTo>
                  <a:lnTo>
                    <a:pt x="1985450" y="1425141"/>
                  </a:lnTo>
                  <a:lnTo>
                    <a:pt x="1988934" y="1424655"/>
                  </a:lnTo>
                  <a:lnTo>
                    <a:pt x="1992417" y="1426441"/>
                  </a:lnTo>
                  <a:lnTo>
                    <a:pt x="1995900" y="1425958"/>
                  </a:lnTo>
                  <a:lnTo>
                    <a:pt x="1999383" y="1425476"/>
                  </a:lnTo>
                  <a:lnTo>
                    <a:pt x="2002867" y="1424993"/>
                  </a:lnTo>
                  <a:lnTo>
                    <a:pt x="2006350" y="1427169"/>
                  </a:lnTo>
                  <a:lnTo>
                    <a:pt x="2009833" y="1426690"/>
                  </a:lnTo>
                  <a:lnTo>
                    <a:pt x="2013316" y="1426212"/>
                  </a:lnTo>
                  <a:lnTo>
                    <a:pt x="2016799" y="1425734"/>
                  </a:lnTo>
                  <a:lnTo>
                    <a:pt x="2020283" y="1425256"/>
                  </a:lnTo>
                  <a:lnTo>
                    <a:pt x="2023766" y="1424982"/>
                  </a:lnTo>
                  <a:lnTo>
                    <a:pt x="2027249" y="1424504"/>
                  </a:lnTo>
                  <a:lnTo>
                    <a:pt x="2030732" y="1424027"/>
                  </a:lnTo>
                  <a:lnTo>
                    <a:pt x="2034216" y="1423550"/>
                  </a:lnTo>
                  <a:lnTo>
                    <a:pt x="2037699" y="1424094"/>
                  </a:lnTo>
                  <a:lnTo>
                    <a:pt x="2041182" y="1423619"/>
                  </a:lnTo>
                  <a:lnTo>
                    <a:pt x="2044665" y="1423143"/>
                  </a:lnTo>
                  <a:lnTo>
                    <a:pt x="2048149" y="1422668"/>
                  </a:lnTo>
                  <a:lnTo>
                    <a:pt x="2051632" y="1422193"/>
                  </a:lnTo>
                  <a:lnTo>
                    <a:pt x="2055115" y="1421718"/>
                  </a:lnTo>
                  <a:lnTo>
                    <a:pt x="2058598" y="1421243"/>
                  </a:lnTo>
                  <a:lnTo>
                    <a:pt x="2062082" y="1420769"/>
                  </a:lnTo>
                  <a:lnTo>
                    <a:pt x="2065565" y="1420294"/>
                  </a:lnTo>
                  <a:lnTo>
                    <a:pt x="2069048" y="1422478"/>
                  </a:lnTo>
                  <a:lnTo>
                    <a:pt x="2072531" y="1422007"/>
                  </a:lnTo>
                  <a:lnTo>
                    <a:pt x="2076015" y="1421537"/>
                  </a:lnTo>
                  <a:lnTo>
                    <a:pt x="2079498" y="1421067"/>
                  </a:lnTo>
                  <a:lnTo>
                    <a:pt x="2082981" y="1420597"/>
                  </a:lnTo>
                  <a:lnTo>
                    <a:pt x="2086464" y="1428854"/>
                  </a:lnTo>
                  <a:lnTo>
                    <a:pt x="2089948" y="1428396"/>
                  </a:lnTo>
                  <a:lnTo>
                    <a:pt x="2093431" y="1427939"/>
                  </a:lnTo>
                  <a:lnTo>
                    <a:pt x="2096914" y="1427481"/>
                  </a:lnTo>
                  <a:lnTo>
                    <a:pt x="2100397" y="1427989"/>
                  </a:lnTo>
                  <a:lnTo>
                    <a:pt x="2103881" y="1427534"/>
                  </a:lnTo>
                  <a:lnTo>
                    <a:pt x="2107364" y="1427078"/>
                  </a:lnTo>
                  <a:lnTo>
                    <a:pt x="2110847" y="1426622"/>
                  </a:lnTo>
                  <a:lnTo>
                    <a:pt x="2114330" y="1426166"/>
                  </a:lnTo>
                  <a:lnTo>
                    <a:pt x="2117814" y="1428211"/>
                  </a:lnTo>
                  <a:lnTo>
                    <a:pt x="2121297" y="1427759"/>
                  </a:lnTo>
                  <a:lnTo>
                    <a:pt x="2124780" y="1427307"/>
                  </a:lnTo>
                  <a:lnTo>
                    <a:pt x="2128263" y="1426855"/>
                  </a:lnTo>
                  <a:lnTo>
                    <a:pt x="2131747" y="1433884"/>
                  </a:lnTo>
                  <a:lnTo>
                    <a:pt x="2135230" y="1433443"/>
                  </a:lnTo>
                  <a:lnTo>
                    <a:pt x="2138713" y="1433001"/>
                  </a:lnTo>
                  <a:lnTo>
                    <a:pt x="2142196" y="1432560"/>
                  </a:lnTo>
                  <a:lnTo>
                    <a:pt x="2145680" y="1432120"/>
                  </a:lnTo>
                  <a:lnTo>
                    <a:pt x="2149163" y="1433178"/>
                  </a:lnTo>
                  <a:lnTo>
                    <a:pt x="2152646" y="1432780"/>
                  </a:lnTo>
                  <a:lnTo>
                    <a:pt x="2156129" y="1432383"/>
                  </a:lnTo>
                  <a:lnTo>
                    <a:pt x="2159613" y="1431985"/>
                  </a:lnTo>
                  <a:lnTo>
                    <a:pt x="2163096" y="1432479"/>
                  </a:lnTo>
                  <a:lnTo>
                    <a:pt x="2166579" y="1432042"/>
                  </a:lnTo>
                  <a:lnTo>
                    <a:pt x="2170062" y="1431606"/>
                  </a:lnTo>
                  <a:lnTo>
                    <a:pt x="2173546" y="1431169"/>
                  </a:lnTo>
                  <a:lnTo>
                    <a:pt x="2177029" y="1430733"/>
                  </a:lnTo>
                  <a:lnTo>
                    <a:pt x="2177029" y="1430915"/>
                  </a:lnTo>
                  <a:lnTo>
                    <a:pt x="2177029" y="1431097"/>
                  </a:lnTo>
                  <a:lnTo>
                    <a:pt x="2177029" y="1431279"/>
                  </a:lnTo>
                  <a:lnTo>
                    <a:pt x="2177029" y="1431461"/>
                  </a:lnTo>
                  <a:lnTo>
                    <a:pt x="2177029" y="1431642"/>
                  </a:lnTo>
                  <a:lnTo>
                    <a:pt x="2177029" y="1431823"/>
                  </a:lnTo>
                  <a:lnTo>
                    <a:pt x="2177029" y="1432004"/>
                  </a:lnTo>
                  <a:lnTo>
                    <a:pt x="2177029" y="1432185"/>
                  </a:lnTo>
                  <a:lnTo>
                    <a:pt x="2177029" y="1432365"/>
                  </a:lnTo>
                  <a:lnTo>
                    <a:pt x="2177029" y="1432546"/>
                  </a:lnTo>
                  <a:lnTo>
                    <a:pt x="2177029" y="1432726"/>
                  </a:lnTo>
                  <a:lnTo>
                    <a:pt x="2177029" y="1432906"/>
                  </a:lnTo>
                  <a:lnTo>
                    <a:pt x="2177029" y="1433085"/>
                  </a:lnTo>
                  <a:lnTo>
                    <a:pt x="2177029" y="1433265"/>
                  </a:lnTo>
                  <a:lnTo>
                    <a:pt x="2177029" y="1433444"/>
                  </a:lnTo>
                  <a:lnTo>
                    <a:pt x="2177029" y="1433623"/>
                  </a:lnTo>
                  <a:lnTo>
                    <a:pt x="2177029" y="1433802"/>
                  </a:lnTo>
                  <a:lnTo>
                    <a:pt x="2177029" y="1433981"/>
                  </a:lnTo>
                  <a:lnTo>
                    <a:pt x="2177029" y="1434159"/>
                  </a:lnTo>
                  <a:lnTo>
                    <a:pt x="2180512" y="1433727"/>
                  </a:lnTo>
                  <a:lnTo>
                    <a:pt x="2183995" y="1433295"/>
                  </a:lnTo>
                  <a:lnTo>
                    <a:pt x="2187479" y="1432864"/>
                  </a:lnTo>
                  <a:lnTo>
                    <a:pt x="2190962" y="1432433"/>
                  </a:lnTo>
                  <a:lnTo>
                    <a:pt x="2194445" y="1433074"/>
                  </a:lnTo>
                  <a:lnTo>
                    <a:pt x="2197928" y="1432644"/>
                  </a:lnTo>
                  <a:lnTo>
                    <a:pt x="2201412" y="1432215"/>
                  </a:lnTo>
                  <a:lnTo>
                    <a:pt x="2204895" y="1431785"/>
                  </a:lnTo>
                  <a:lnTo>
                    <a:pt x="2208378" y="1446967"/>
                  </a:lnTo>
                  <a:lnTo>
                    <a:pt x="2211861" y="1446558"/>
                  </a:lnTo>
                  <a:lnTo>
                    <a:pt x="2215345" y="1446150"/>
                  </a:lnTo>
                  <a:lnTo>
                    <a:pt x="2218828" y="1445741"/>
                  </a:lnTo>
                  <a:lnTo>
                    <a:pt x="2222311" y="1445333"/>
                  </a:lnTo>
                  <a:lnTo>
                    <a:pt x="2225794" y="1450323"/>
                  </a:lnTo>
                  <a:lnTo>
                    <a:pt x="2229278" y="1449921"/>
                  </a:lnTo>
                  <a:lnTo>
                    <a:pt x="2232761" y="1449520"/>
                  </a:lnTo>
                  <a:lnTo>
                    <a:pt x="2236244" y="1449119"/>
                  </a:lnTo>
                  <a:lnTo>
                    <a:pt x="2239727" y="1451969"/>
                  </a:lnTo>
                  <a:lnTo>
                    <a:pt x="2243211" y="1451572"/>
                  </a:lnTo>
                  <a:lnTo>
                    <a:pt x="2246694" y="1451176"/>
                  </a:lnTo>
                  <a:lnTo>
                    <a:pt x="2250177" y="1450779"/>
                  </a:lnTo>
                  <a:lnTo>
                    <a:pt x="2253660" y="1450383"/>
                  </a:lnTo>
                  <a:lnTo>
                    <a:pt x="2257144" y="1450010"/>
                  </a:lnTo>
                  <a:lnTo>
                    <a:pt x="2260627" y="1449649"/>
                  </a:lnTo>
                  <a:lnTo>
                    <a:pt x="2264110" y="1449288"/>
                  </a:lnTo>
                  <a:lnTo>
                    <a:pt x="2267593" y="1448926"/>
                  </a:lnTo>
                  <a:lnTo>
                    <a:pt x="2271077" y="1449021"/>
                  </a:lnTo>
                  <a:lnTo>
                    <a:pt x="2274560" y="1448626"/>
                  </a:lnTo>
                  <a:lnTo>
                    <a:pt x="2278043" y="1448231"/>
                  </a:lnTo>
                  <a:lnTo>
                    <a:pt x="2281526" y="1447837"/>
                  </a:lnTo>
                  <a:lnTo>
                    <a:pt x="2285010" y="1447442"/>
                  </a:lnTo>
                  <a:lnTo>
                    <a:pt x="2288493" y="1450872"/>
                  </a:lnTo>
                  <a:lnTo>
                    <a:pt x="2291976" y="1450483"/>
                  </a:lnTo>
                  <a:lnTo>
                    <a:pt x="2295459" y="1450093"/>
                  </a:lnTo>
                  <a:lnTo>
                    <a:pt x="2298942" y="1449704"/>
                  </a:lnTo>
                  <a:lnTo>
                    <a:pt x="2302426" y="1450673"/>
                  </a:lnTo>
                  <a:lnTo>
                    <a:pt x="2305909" y="1450286"/>
                  </a:lnTo>
                  <a:lnTo>
                    <a:pt x="2309392" y="1449898"/>
                  </a:lnTo>
                  <a:lnTo>
                    <a:pt x="2312875" y="1449511"/>
                  </a:lnTo>
                  <a:lnTo>
                    <a:pt x="2316359" y="1449124"/>
                  </a:lnTo>
                  <a:lnTo>
                    <a:pt x="2319842" y="1449340"/>
                  </a:lnTo>
                  <a:lnTo>
                    <a:pt x="2323325" y="1448954"/>
                  </a:lnTo>
                  <a:lnTo>
                    <a:pt x="2326808" y="1448568"/>
                  </a:lnTo>
                  <a:lnTo>
                    <a:pt x="2330292" y="1448182"/>
                  </a:lnTo>
                  <a:lnTo>
                    <a:pt x="2333775" y="1449001"/>
                  </a:lnTo>
                  <a:lnTo>
                    <a:pt x="2337258" y="1448617"/>
                  </a:lnTo>
                  <a:lnTo>
                    <a:pt x="2340741" y="1448233"/>
                  </a:lnTo>
                  <a:lnTo>
                    <a:pt x="2344225" y="1447849"/>
                  </a:lnTo>
                  <a:lnTo>
                    <a:pt x="2347708" y="1447465"/>
                  </a:lnTo>
                  <a:lnTo>
                    <a:pt x="2351191" y="1447983"/>
                  </a:lnTo>
                  <a:lnTo>
                    <a:pt x="2354674" y="1447601"/>
                  </a:lnTo>
                  <a:lnTo>
                    <a:pt x="2358158" y="1447218"/>
                  </a:lnTo>
                  <a:lnTo>
                    <a:pt x="2361641" y="1446836"/>
                  </a:lnTo>
                  <a:lnTo>
                    <a:pt x="2365124" y="1450038"/>
                  </a:lnTo>
                  <a:lnTo>
                    <a:pt x="2368607" y="1449693"/>
                  </a:lnTo>
                  <a:lnTo>
                    <a:pt x="2372091" y="1449348"/>
                  </a:lnTo>
                  <a:lnTo>
                    <a:pt x="2375574" y="1449004"/>
                  </a:lnTo>
                  <a:lnTo>
                    <a:pt x="2379057" y="1448659"/>
                  </a:lnTo>
                  <a:lnTo>
                    <a:pt x="2382540" y="1456175"/>
                  </a:lnTo>
                  <a:lnTo>
                    <a:pt x="2386024" y="1455808"/>
                  </a:lnTo>
                  <a:lnTo>
                    <a:pt x="2389507" y="1455440"/>
                  </a:lnTo>
                  <a:lnTo>
                    <a:pt x="2392990" y="1455073"/>
                  </a:lnTo>
                  <a:lnTo>
                    <a:pt x="2396473" y="1454985"/>
                  </a:lnTo>
                  <a:lnTo>
                    <a:pt x="2399957" y="1454619"/>
                  </a:lnTo>
                  <a:lnTo>
                    <a:pt x="2403440" y="1454252"/>
                  </a:lnTo>
                  <a:lnTo>
                    <a:pt x="2406923" y="1453885"/>
                  </a:lnTo>
                  <a:lnTo>
                    <a:pt x="2410406" y="1455333"/>
                  </a:lnTo>
                  <a:lnTo>
                    <a:pt x="2413890" y="1454969"/>
                  </a:lnTo>
                  <a:lnTo>
                    <a:pt x="2417373" y="1454605"/>
                  </a:lnTo>
                  <a:lnTo>
                    <a:pt x="2420856" y="1454241"/>
                  </a:lnTo>
                  <a:lnTo>
                    <a:pt x="2424339" y="1453877"/>
                  </a:lnTo>
                  <a:lnTo>
                    <a:pt x="2427823" y="1455727"/>
                  </a:lnTo>
                  <a:lnTo>
                    <a:pt x="2431306" y="1455366"/>
                  </a:lnTo>
                  <a:lnTo>
                    <a:pt x="2434789" y="1455005"/>
                  </a:lnTo>
                  <a:lnTo>
                    <a:pt x="2438272" y="1454644"/>
                  </a:lnTo>
                  <a:lnTo>
                    <a:pt x="2441756" y="1454283"/>
                  </a:lnTo>
                  <a:lnTo>
                    <a:pt x="2445239" y="1453922"/>
                  </a:lnTo>
                  <a:lnTo>
                    <a:pt x="2448722" y="1453561"/>
                  </a:lnTo>
                  <a:lnTo>
                    <a:pt x="2452205" y="1453200"/>
                  </a:lnTo>
                  <a:lnTo>
                    <a:pt x="2455689" y="1452840"/>
                  </a:lnTo>
                  <a:lnTo>
                    <a:pt x="2459172" y="1458055"/>
                  </a:lnTo>
                  <a:lnTo>
                    <a:pt x="2462655" y="1457701"/>
                  </a:lnTo>
                  <a:lnTo>
                    <a:pt x="2466138" y="1457347"/>
                  </a:lnTo>
                  <a:lnTo>
                    <a:pt x="2469622" y="1456994"/>
                  </a:lnTo>
                  <a:lnTo>
                    <a:pt x="2473105" y="1458502"/>
                  </a:lnTo>
                  <a:lnTo>
                    <a:pt x="2476588" y="1458150"/>
                  </a:lnTo>
                  <a:lnTo>
                    <a:pt x="2480071" y="1457799"/>
                  </a:lnTo>
                  <a:lnTo>
                    <a:pt x="2483555" y="1457448"/>
                  </a:lnTo>
                  <a:lnTo>
                    <a:pt x="2487038" y="1457097"/>
                  </a:lnTo>
                  <a:lnTo>
                    <a:pt x="2490521" y="1458331"/>
                  </a:lnTo>
                  <a:lnTo>
                    <a:pt x="2494004" y="1457982"/>
                  </a:lnTo>
                  <a:lnTo>
                    <a:pt x="2497488" y="1457633"/>
                  </a:lnTo>
                  <a:lnTo>
                    <a:pt x="2500971" y="1457284"/>
                  </a:lnTo>
                  <a:lnTo>
                    <a:pt x="2504454" y="1457330"/>
                  </a:lnTo>
                  <a:lnTo>
                    <a:pt x="2507937" y="1456982"/>
                  </a:lnTo>
                  <a:lnTo>
                    <a:pt x="2511421" y="1456633"/>
                  </a:lnTo>
                  <a:lnTo>
                    <a:pt x="2514904" y="1456285"/>
                  </a:lnTo>
                  <a:lnTo>
                    <a:pt x="2518387" y="1455937"/>
                  </a:lnTo>
                  <a:lnTo>
                    <a:pt x="2521870" y="1459782"/>
                  </a:lnTo>
                  <a:lnTo>
                    <a:pt x="2525354" y="1459467"/>
                  </a:lnTo>
                  <a:lnTo>
                    <a:pt x="2528837" y="1459153"/>
                  </a:lnTo>
                  <a:lnTo>
                    <a:pt x="2532320" y="1458839"/>
                  </a:lnTo>
                  <a:lnTo>
                    <a:pt x="2535803" y="1458645"/>
                  </a:lnTo>
                  <a:lnTo>
                    <a:pt x="2539287" y="1458302"/>
                  </a:lnTo>
                  <a:lnTo>
                    <a:pt x="2542770" y="1457960"/>
                  </a:lnTo>
                  <a:lnTo>
                    <a:pt x="2546253" y="1457617"/>
                  </a:lnTo>
                  <a:lnTo>
                    <a:pt x="2549736" y="1457275"/>
                  </a:lnTo>
                  <a:lnTo>
                    <a:pt x="2553220" y="1459877"/>
                  </a:lnTo>
                  <a:lnTo>
                    <a:pt x="2556703" y="1459538"/>
                  </a:lnTo>
                  <a:lnTo>
                    <a:pt x="2560186" y="1459200"/>
                  </a:lnTo>
                  <a:lnTo>
                    <a:pt x="2563669" y="1458861"/>
                  </a:lnTo>
                  <a:lnTo>
                    <a:pt x="2567153" y="1462162"/>
                  </a:lnTo>
                  <a:lnTo>
                    <a:pt x="2570636" y="1461828"/>
                  </a:lnTo>
                  <a:lnTo>
                    <a:pt x="2574119" y="1461494"/>
                  </a:lnTo>
                  <a:lnTo>
                    <a:pt x="2577602" y="1461160"/>
                  </a:lnTo>
                  <a:lnTo>
                    <a:pt x="2581085" y="1460826"/>
                  </a:lnTo>
                  <a:lnTo>
                    <a:pt x="2584569" y="1460989"/>
                  </a:lnTo>
                  <a:lnTo>
                    <a:pt x="2588052" y="1460655"/>
                  </a:lnTo>
                  <a:lnTo>
                    <a:pt x="2591535" y="1460322"/>
                  </a:lnTo>
                  <a:lnTo>
                    <a:pt x="2595018" y="1459989"/>
                  </a:lnTo>
                  <a:lnTo>
                    <a:pt x="2598502" y="1459780"/>
                  </a:lnTo>
                  <a:lnTo>
                    <a:pt x="2601985" y="1459447"/>
                  </a:lnTo>
                  <a:lnTo>
                    <a:pt x="2605468" y="1459114"/>
                  </a:lnTo>
                  <a:lnTo>
                    <a:pt x="2608951" y="1458782"/>
                  </a:lnTo>
                  <a:lnTo>
                    <a:pt x="2612435" y="1458449"/>
                  </a:lnTo>
                  <a:lnTo>
                    <a:pt x="2612435" y="1458574"/>
                  </a:lnTo>
                  <a:lnTo>
                    <a:pt x="2612435" y="1458699"/>
                  </a:lnTo>
                  <a:lnTo>
                    <a:pt x="2612435" y="1458824"/>
                  </a:lnTo>
                  <a:lnTo>
                    <a:pt x="2612435" y="1458948"/>
                  </a:lnTo>
                  <a:lnTo>
                    <a:pt x="2612435" y="1459073"/>
                  </a:lnTo>
                  <a:lnTo>
                    <a:pt x="2612435" y="1459197"/>
                  </a:lnTo>
                  <a:lnTo>
                    <a:pt x="2612435" y="1459322"/>
                  </a:lnTo>
                  <a:lnTo>
                    <a:pt x="2612435" y="1459446"/>
                  </a:lnTo>
                  <a:lnTo>
                    <a:pt x="2612435" y="1459570"/>
                  </a:lnTo>
                  <a:lnTo>
                    <a:pt x="2612435" y="1459694"/>
                  </a:lnTo>
                  <a:lnTo>
                    <a:pt x="2612435" y="1459818"/>
                  </a:lnTo>
                  <a:lnTo>
                    <a:pt x="2612435" y="1459942"/>
                  </a:lnTo>
                  <a:lnTo>
                    <a:pt x="2612435" y="1460065"/>
                  </a:lnTo>
                  <a:lnTo>
                    <a:pt x="2612435" y="1460189"/>
                  </a:lnTo>
                  <a:lnTo>
                    <a:pt x="2612435" y="1460312"/>
                  </a:lnTo>
                  <a:lnTo>
                    <a:pt x="2612435" y="1460435"/>
                  </a:lnTo>
                  <a:lnTo>
                    <a:pt x="2612435" y="1460559"/>
                  </a:lnTo>
                  <a:lnTo>
                    <a:pt x="2615918" y="1460228"/>
                  </a:lnTo>
                  <a:lnTo>
                    <a:pt x="2619401" y="1459898"/>
                  </a:lnTo>
                  <a:lnTo>
                    <a:pt x="2622884" y="1459568"/>
                  </a:lnTo>
                  <a:lnTo>
                    <a:pt x="2626368" y="1459238"/>
                  </a:lnTo>
                  <a:lnTo>
                    <a:pt x="2629851" y="1460263"/>
                  </a:lnTo>
                  <a:lnTo>
                    <a:pt x="2633334" y="1459935"/>
                  </a:lnTo>
                  <a:lnTo>
                    <a:pt x="2636817" y="1459606"/>
                  </a:lnTo>
                  <a:lnTo>
                    <a:pt x="2640301" y="1459278"/>
                  </a:lnTo>
                  <a:lnTo>
                    <a:pt x="2643784" y="1459196"/>
                  </a:lnTo>
                  <a:lnTo>
                    <a:pt x="2647267" y="1458868"/>
                  </a:lnTo>
                  <a:lnTo>
                    <a:pt x="2650750" y="1458540"/>
                  </a:lnTo>
                  <a:lnTo>
                    <a:pt x="2654234" y="1458212"/>
                  </a:lnTo>
                  <a:lnTo>
                    <a:pt x="2657717" y="1457885"/>
                  </a:lnTo>
                  <a:lnTo>
                    <a:pt x="2661200" y="1457681"/>
                  </a:lnTo>
                  <a:lnTo>
                    <a:pt x="2664683" y="1457353"/>
                  </a:lnTo>
                  <a:lnTo>
                    <a:pt x="2668167" y="1457026"/>
                  </a:lnTo>
                  <a:lnTo>
                    <a:pt x="2671650" y="1456698"/>
                  </a:lnTo>
                  <a:lnTo>
                    <a:pt x="2675133" y="1456495"/>
                  </a:lnTo>
                  <a:lnTo>
                    <a:pt x="2678616" y="1456168"/>
                  </a:lnTo>
                  <a:lnTo>
                    <a:pt x="2682100" y="1455841"/>
                  </a:lnTo>
                  <a:lnTo>
                    <a:pt x="2685583" y="1455514"/>
                  </a:lnTo>
                  <a:lnTo>
                    <a:pt x="2689066" y="1455188"/>
                  </a:lnTo>
                  <a:lnTo>
                    <a:pt x="2692549" y="1454985"/>
                  </a:lnTo>
                  <a:lnTo>
                    <a:pt x="2696033" y="1454659"/>
                  </a:lnTo>
                  <a:lnTo>
                    <a:pt x="2699516" y="1454332"/>
                  </a:lnTo>
                  <a:lnTo>
                    <a:pt x="2702999" y="1454006"/>
                  </a:lnTo>
                  <a:lnTo>
                    <a:pt x="2706482" y="1462279"/>
                  </a:lnTo>
                  <a:lnTo>
                    <a:pt x="2709966" y="1461962"/>
                  </a:lnTo>
                  <a:lnTo>
                    <a:pt x="2713449" y="1461645"/>
                  </a:lnTo>
                  <a:lnTo>
                    <a:pt x="2716932" y="1461328"/>
                  </a:lnTo>
                  <a:lnTo>
                    <a:pt x="2720415" y="1461012"/>
                  </a:lnTo>
                  <a:lnTo>
                    <a:pt x="2723899" y="1462686"/>
                  </a:lnTo>
                  <a:lnTo>
                    <a:pt x="2727382" y="1462371"/>
                  </a:lnTo>
                  <a:lnTo>
                    <a:pt x="2730865" y="1462057"/>
                  </a:lnTo>
                  <a:lnTo>
                    <a:pt x="2734348" y="1461742"/>
                  </a:lnTo>
                  <a:lnTo>
                    <a:pt x="2737832" y="1465226"/>
                  </a:lnTo>
                  <a:lnTo>
                    <a:pt x="2741315" y="1464916"/>
                  </a:lnTo>
                  <a:lnTo>
                    <a:pt x="2744798" y="1464605"/>
                  </a:lnTo>
                  <a:lnTo>
                    <a:pt x="2748281" y="1464295"/>
                  </a:lnTo>
                  <a:lnTo>
                    <a:pt x="2751765" y="1463985"/>
                  </a:lnTo>
                  <a:lnTo>
                    <a:pt x="2755248" y="1467276"/>
                  </a:lnTo>
                  <a:lnTo>
                    <a:pt x="2758731" y="1466970"/>
                  </a:lnTo>
                  <a:lnTo>
                    <a:pt x="2762214" y="1466664"/>
                  </a:lnTo>
                  <a:lnTo>
                    <a:pt x="2765698" y="1466358"/>
                  </a:lnTo>
                  <a:lnTo>
                    <a:pt x="2769181" y="1466941"/>
                  </a:lnTo>
                  <a:lnTo>
                    <a:pt x="2772664" y="1466636"/>
                  </a:lnTo>
                  <a:lnTo>
                    <a:pt x="2776147" y="1466331"/>
                  </a:lnTo>
                  <a:lnTo>
                    <a:pt x="2779631" y="1466027"/>
                  </a:lnTo>
                  <a:lnTo>
                    <a:pt x="2783114" y="1465722"/>
                  </a:lnTo>
                  <a:lnTo>
                    <a:pt x="2786597" y="1466415"/>
                  </a:lnTo>
                  <a:lnTo>
                    <a:pt x="2790080" y="1466112"/>
                  </a:lnTo>
                  <a:lnTo>
                    <a:pt x="2793564" y="1465809"/>
                  </a:lnTo>
                  <a:lnTo>
                    <a:pt x="2797047" y="1465505"/>
                  </a:lnTo>
                  <a:lnTo>
                    <a:pt x="2800530" y="1467946"/>
                  </a:lnTo>
                  <a:lnTo>
                    <a:pt x="2804013" y="1467646"/>
                  </a:lnTo>
                  <a:lnTo>
                    <a:pt x="2807497" y="1467346"/>
                  </a:lnTo>
                  <a:lnTo>
                    <a:pt x="2810980" y="1467045"/>
                  </a:lnTo>
                  <a:lnTo>
                    <a:pt x="2814463" y="1466745"/>
                  </a:lnTo>
                  <a:lnTo>
                    <a:pt x="2817946" y="1469361"/>
                  </a:lnTo>
                  <a:lnTo>
                    <a:pt x="2821430" y="1469064"/>
                  </a:lnTo>
                  <a:lnTo>
                    <a:pt x="2824913" y="1468767"/>
                  </a:lnTo>
                  <a:lnTo>
                    <a:pt x="2828396" y="1468470"/>
                  </a:lnTo>
                  <a:lnTo>
                    <a:pt x="2831879" y="1469028"/>
                  </a:lnTo>
                  <a:lnTo>
                    <a:pt x="2835363" y="1468733"/>
                  </a:lnTo>
                  <a:lnTo>
                    <a:pt x="2838846" y="1468437"/>
                  </a:lnTo>
                  <a:lnTo>
                    <a:pt x="2842329" y="1468141"/>
                  </a:lnTo>
                  <a:lnTo>
                    <a:pt x="2845812" y="1473190"/>
                  </a:lnTo>
                  <a:lnTo>
                    <a:pt x="2849296" y="1472900"/>
                  </a:lnTo>
                  <a:lnTo>
                    <a:pt x="2852779" y="1472610"/>
                  </a:lnTo>
                  <a:lnTo>
                    <a:pt x="2856262" y="1472320"/>
                  </a:lnTo>
                  <a:lnTo>
                    <a:pt x="2859745" y="1472030"/>
                  </a:lnTo>
                  <a:lnTo>
                    <a:pt x="2863229" y="1473380"/>
                  </a:lnTo>
                  <a:lnTo>
                    <a:pt x="2866712" y="1473092"/>
                  </a:lnTo>
                  <a:lnTo>
                    <a:pt x="2870195" y="1472804"/>
                  </a:lnTo>
                  <a:lnTo>
                    <a:pt x="2873678" y="1472516"/>
                  </a:lnTo>
                  <a:lnTo>
                    <a:pt x="2877161" y="1480925"/>
                  </a:lnTo>
                  <a:lnTo>
                    <a:pt x="2880645" y="1480646"/>
                  </a:lnTo>
                  <a:lnTo>
                    <a:pt x="2884128" y="1480367"/>
                  </a:lnTo>
                  <a:lnTo>
                    <a:pt x="2887611" y="1480089"/>
                  </a:lnTo>
                  <a:lnTo>
                    <a:pt x="2891094" y="1479810"/>
                  </a:lnTo>
                  <a:lnTo>
                    <a:pt x="2894578" y="1482190"/>
                  </a:lnTo>
                  <a:lnTo>
                    <a:pt x="2898061" y="1481914"/>
                  </a:lnTo>
                  <a:lnTo>
                    <a:pt x="2901544" y="1481638"/>
                  </a:lnTo>
                  <a:lnTo>
                    <a:pt x="2905027" y="1481362"/>
                  </a:lnTo>
                  <a:lnTo>
                    <a:pt x="2908511" y="1482493"/>
                  </a:lnTo>
                  <a:lnTo>
                    <a:pt x="2911994" y="1482219"/>
                  </a:lnTo>
                  <a:lnTo>
                    <a:pt x="2915477" y="1481945"/>
                  </a:lnTo>
                  <a:lnTo>
                    <a:pt x="2918960" y="1481671"/>
                  </a:lnTo>
                  <a:lnTo>
                    <a:pt x="2922444" y="1481397"/>
                  </a:lnTo>
                  <a:lnTo>
                    <a:pt x="2925927" y="1484452"/>
                  </a:lnTo>
                  <a:lnTo>
                    <a:pt x="2929410" y="1484181"/>
                  </a:lnTo>
                  <a:lnTo>
                    <a:pt x="2932893" y="1483911"/>
                  </a:lnTo>
                  <a:lnTo>
                    <a:pt x="2936377" y="1483640"/>
                  </a:lnTo>
                  <a:lnTo>
                    <a:pt x="2939860" y="1489706"/>
                  </a:lnTo>
                  <a:lnTo>
                    <a:pt x="2943343" y="1489442"/>
                  </a:lnTo>
                  <a:lnTo>
                    <a:pt x="2946826" y="1489178"/>
                  </a:lnTo>
                  <a:lnTo>
                    <a:pt x="2950310" y="1488914"/>
                  </a:lnTo>
                  <a:lnTo>
                    <a:pt x="2953793" y="1488650"/>
                  </a:lnTo>
                  <a:lnTo>
                    <a:pt x="2957276" y="1490208"/>
                  </a:lnTo>
                  <a:lnTo>
                    <a:pt x="2960759" y="1489946"/>
                  </a:lnTo>
                  <a:lnTo>
                    <a:pt x="2964243" y="1489684"/>
                  </a:lnTo>
                  <a:lnTo>
                    <a:pt x="2967726" y="1489422"/>
                  </a:lnTo>
                  <a:lnTo>
                    <a:pt x="2971209" y="1491047"/>
                  </a:lnTo>
                  <a:lnTo>
                    <a:pt x="2974692" y="1490787"/>
                  </a:lnTo>
                  <a:lnTo>
                    <a:pt x="2978176" y="1490527"/>
                  </a:lnTo>
                  <a:lnTo>
                    <a:pt x="2981659" y="1490267"/>
                  </a:lnTo>
                  <a:lnTo>
                    <a:pt x="2985142" y="1490008"/>
                  </a:lnTo>
                  <a:lnTo>
                    <a:pt x="2988625" y="1491866"/>
                  </a:lnTo>
                  <a:lnTo>
                    <a:pt x="2992109" y="1491609"/>
                  </a:lnTo>
                  <a:lnTo>
                    <a:pt x="2995592" y="1491351"/>
                  </a:lnTo>
                  <a:lnTo>
                    <a:pt x="2999075" y="1491094"/>
                  </a:lnTo>
                  <a:lnTo>
                    <a:pt x="3002558" y="1495061"/>
                  </a:lnTo>
                  <a:lnTo>
                    <a:pt x="3006042" y="1494808"/>
                  </a:lnTo>
                  <a:lnTo>
                    <a:pt x="3009525" y="1494555"/>
                  </a:lnTo>
                  <a:lnTo>
                    <a:pt x="3013008" y="1494302"/>
                  </a:lnTo>
                  <a:lnTo>
                    <a:pt x="3016491" y="1494049"/>
                  </a:lnTo>
                  <a:lnTo>
                    <a:pt x="3019975" y="1494529"/>
                  </a:lnTo>
                  <a:lnTo>
                    <a:pt x="3023458" y="1494277"/>
                  </a:lnTo>
                  <a:lnTo>
                    <a:pt x="3026941" y="1494025"/>
                  </a:lnTo>
                  <a:lnTo>
                    <a:pt x="3030424" y="1493773"/>
                  </a:lnTo>
                  <a:lnTo>
                    <a:pt x="3033908" y="1494819"/>
                  </a:lnTo>
                  <a:lnTo>
                    <a:pt x="3037391" y="1494568"/>
                  </a:lnTo>
                  <a:lnTo>
                    <a:pt x="3040874" y="1494318"/>
                  </a:lnTo>
                  <a:lnTo>
                    <a:pt x="3044357" y="1494067"/>
                  </a:lnTo>
                  <a:lnTo>
                    <a:pt x="3047841" y="1493816"/>
                  </a:lnTo>
                  <a:lnTo>
                    <a:pt x="3047841" y="1493897"/>
                  </a:lnTo>
                  <a:lnTo>
                    <a:pt x="3047841" y="1493978"/>
                  </a:lnTo>
                  <a:lnTo>
                    <a:pt x="3047841" y="1494059"/>
                  </a:lnTo>
                  <a:lnTo>
                    <a:pt x="3051324" y="1493809"/>
                  </a:lnTo>
                  <a:lnTo>
                    <a:pt x="3054807" y="1493558"/>
                  </a:lnTo>
                  <a:lnTo>
                    <a:pt x="3058290" y="1493308"/>
                  </a:lnTo>
                  <a:lnTo>
                    <a:pt x="3061774" y="1493058"/>
                  </a:lnTo>
                  <a:lnTo>
                    <a:pt x="3065257" y="1493939"/>
                  </a:lnTo>
                  <a:lnTo>
                    <a:pt x="3068740" y="1493690"/>
                  </a:lnTo>
                  <a:lnTo>
                    <a:pt x="3072223" y="1493441"/>
                  </a:lnTo>
                  <a:lnTo>
                    <a:pt x="3075707" y="1493192"/>
                  </a:lnTo>
                  <a:lnTo>
                    <a:pt x="3079190" y="1494069"/>
                  </a:lnTo>
                  <a:lnTo>
                    <a:pt x="3082673" y="1493821"/>
                  </a:lnTo>
                  <a:lnTo>
                    <a:pt x="3086156" y="1493573"/>
                  </a:lnTo>
                  <a:lnTo>
                    <a:pt x="3089640" y="1493326"/>
                  </a:lnTo>
                  <a:lnTo>
                    <a:pt x="3093123" y="1493078"/>
                  </a:lnTo>
                  <a:lnTo>
                    <a:pt x="3096606" y="1496003"/>
                  </a:lnTo>
                  <a:lnTo>
                    <a:pt x="3100089" y="1495759"/>
                  </a:lnTo>
                  <a:lnTo>
                    <a:pt x="3103573" y="1495514"/>
                  </a:lnTo>
                  <a:lnTo>
                    <a:pt x="3107056" y="1495270"/>
                  </a:lnTo>
                  <a:lnTo>
                    <a:pt x="3110539" y="1500773"/>
                  </a:lnTo>
                  <a:lnTo>
                    <a:pt x="3114022" y="1500534"/>
                  </a:lnTo>
                  <a:lnTo>
                    <a:pt x="3117506" y="1500295"/>
                  </a:lnTo>
                  <a:lnTo>
                    <a:pt x="3120989" y="1500057"/>
                  </a:lnTo>
                  <a:lnTo>
                    <a:pt x="3124472" y="1499818"/>
                  </a:lnTo>
                  <a:lnTo>
                    <a:pt x="3127955" y="1501294"/>
                  </a:lnTo>
                  <a:lnTo>
                    <a:pt x="3131439" y="1501057"/>
                  </a:lnTo>
                  <a:lnTo>
                    <a:pt x="3134922" y="1500820"/>
                  </a:lnTo>
                  <a:lnTo>
                    <a:pt x="3138405" y="1500583"/>
                  </a:lnTo>
                  <a:lnTo>
                    <a:pt x="3141888" y="1505217"/>
                  </a:lnTo>
                  <a:lnTo>
                    <a:pt x="3145372" y="1504985"/>
                  </a:lnTo>
                  <a:lnTo>
                    <a:pt x="3148855" y="1504753"/>
                  </a:lnTo>
                  <a:lnTo>
                    <a:pt x="3152338" y="1504521"/>
                  </a:lnTo>
                  <a:lnTo>
                    <a:pt x="3155821" y="1504289"/>
                  </a:lnTo>
                  <a:lnTo>
                    <a:pt x="3159304" y="1504699"/>
                  </a:lnTo>
                  <a:lnTo>
                    <a:pt x="3162788" y="1504467"/>
                  </a:lnTo>
                  <a:lnTo>
                    <a:pt x="3166271" y="1504236"/>
                  </a:lnTo>
                  <a:lnTo>
                    <a:pt x="3169754" y="1504005"/>
                  </a:lnTo>
                  <a:lnTo>
                    <a:pt x="3173237" y="1504485"/>
                  </a:lnTo>
                  <a:lnTo>
                    <a:pt x="3176721" y="1504254"/>
                  </a:lnTo>
                  <a:lnTo>
                    <a:pt x="3180204" y="1504024"/>
                  </a:lnTo>
                  <a:lnTo>
                    <a:pt x="3183687" y="1503793"/>
                  </a:lnTo>
                  <a:lnTo>
                    <a:pt x="3187170" y="1503563"/>
                  </a:lnTo>
                  <a:lnTo>
                    <a:pt x="3190654" y="1504889"/>
                  </a:lnTo>
                  <a:lnTo>
                    <a:pt x="3194137" y="1504660"/>
                  </a:lnTo>
                  <a:lnTo>
                    <a:pt x="3197620" y="1504431"/>
                  </a:lnTo>
                  <a:lnTo>
                    <a:pt x="3201103" y="1504202"/>
                  </a:lnTo>
                  <a:lnTo>
                    <a:pt x="3204587" y="1503974"/>
                  </a:lnTo>
                  <a:lnTo>
                    <a:pt x="3208070" y="1503745"/>
                  </a:lnTo>
                  <a:lnTo>
                    <a:pt x="3211553" y="1503516"/>
                  </a:lnTo>
                  <a:lnTo>
                    <a:pt x="3215036" y="1503287"/>
                  </a:lnTo>
                  <a:lnTo>
                    <a:pt x="3218520" y="1503059"/>
                  </a:lnTo>
                  <a:lnTo>
                    <a:pt x="3222003" y="1502830"/>
                  </a:lnTo>
                  <a:lnTo>
                    <a:pt x="3225486" y="1502602"/>
                  </a:lnTo>
                  <a:lnTo>
                    <a:pt x="3228969" y="1502373"/>
                  </a:lnTo>
                  <a:lnTo>
                    <a:pt x="3232453" y="1502144"/>
                  </a:lnTo>
                  <a:lnTo>
                    <a:pt x="3235936" y="1502200"/>
                  </a:lnTo>
                  <a:lnTo>
                    <a:pt x="3239419" y="1501972"/>
                  </a:lnTo>
                  <a:lnTo>
                    <a:pt x="3242902" y="1501744"/>
                  </a:lnTo>
                  <a:lnTo>
                    <a:pt x="3246386" y="1501516"/>
                  </a:lnTo>
                  <a:lnTo>
                    <a:pt x="3249869" y="1501287"/>
                  </a:lnTo>
                  <a:lnTo>
                    <a:pt x="3253352" y="1501841"/>
                  </a:lnTo>
                  <a:lnTo>
                    <a:pt x="3256835" y="1501614"/>
                  </a:lnTo>
                  <a:lnTo>
                    <a:pt x="3260319" y="1501386"/>
                  </a:lnTo>
                  <a:lnTo>
                    <a:pt x="3263802" y="1501159"/>
                  </a:lnTo>
                  <a:lnTo>
                    <a:pt x="3267285" y="1501145"/>
                  </a:lnTo>
                  <a:lnTo>
                    <a:pt x="3270768" y="1500918"/>
                  </a:lnTo>
                  <a:lnTo>
                    <a:pt x="3274252" y="1500691"/>
                  </a:lnTo>
                  <a:lnTo>
                    <a:pt x="3277735" y="1500464"/>
                  </a:lnTo>
                  <a:lnTo>
                    <a:pt x="3281218" y="1500521"/>
                  </a:lnTo>
                  <a:lnTo>
                    <a:pt x="3284701" y="1500295"/>
                  </a:lnTo>
                  <a:lnTo>
                    <a:pt x="3288185" y="1500068"/>
                  </a:lnTo>
                  <a:lnTo>
                    <a:pt x="3291668" y="1499842"/>
                  </a:lnTo>
                  <a:lnTo>
                    <a:pt x="3295151" y="1499615"/>
                  </a:lnTo>
                  <a:lnTo>
                    <a:pt x="3298634" y="1499389"/>
                  </a:lnTo>
                  <a:lnTo>
                    <a:pt x="3302118" y="1499162"/>
                  </a:lnTo>
                  <a:lnTo>
                    <a:pt x="3305601" y="1498936"/>
                  </a:lnTo>
                  <a:lnTo>
                    <a:pt x="3309084" y="1498709"/>
                  </a:lnTo>
                  <a:lnTo>
                    <a:pt x="3312567" y="1502770"/>
                  </a:lnTo>
                  <a:lnTo>
                    <a:pt x="3316051" y="1502547"/>
                  </a:lnTo>
                  <a:lnTo>
                    <a:pt x="3319534" y="1502325"/>
                  </a:lnTo>
                  <a:lnTo>
                    <a:pt x="3323017" y="1502103"/>
                  </a:lnTo>
                  <a:lnTo>
                    <a:pt x="3326500" y="1501880"/>
                  </a:lnTo>
                  <a:lnTo>
                    <a:pt x="3329984" y="1504396"/>
                  </a:lnTo>
                  <a:lnTo>
                    <a:pt x="3333467" y="1504176"/>
                  </a:lnTo>
                  <a:lnTo>
                    <a:pt x="3336950" y="1503957"/>
                  </a:lnTo>
                  <a:lnTo>
                    <a:pt x="3340433" y="1503737"/>
                  </a:lnTo>
                  <a:lnTo>
                    <a:pt x="3343917" y="1504867"/>
                  </a:lnTo>
                  <a:lnTo>
                    <a:pt x="3347400" y="1504648"/>
                  </a:lnTo>
                  <a:lnTo>
                    <a:pt x="3350883" y="1504430"/>
                  </a:lnTo>
                  <a:lnTo>
                    <a:pt x="3354366" y="1504211"/>
                  </a:lnTo>
                  <a:lnTo>
                    <a:pt x="3357850" y="1503993"/>
                  </a:lnTo>
                  <a:lnTo>
                    <a:pt x="3361333" y="1504178"/>
                  </a:lnTo>
                  <a:lnTo>
                    <a:pt x="3364816" y="1503960"/>
                  </a:lnTo>
                  <a:lnTo>
                    <a:pt x="3368299" y="1503742"/>
                  </a:lnTo>
                  <a:lnTo>
                    <a:pt x="3371783" y="1503525"/>
                  </a:lnTo>
                  <a:lnTo>
                    <a:pt x="3375266" y="1503710"/>
                  </a:lnTo>
                  <a:lnTo>
                    <a:pt x="3378749" y="1503493"/>
                  </a:lnTo>
                  <a:lnTo>
                    <a:pt x="3382232" y="1503275"/>
                  </a:lnTo>
                  <a:lnTo>
                    <a:pt x="3385716" y="1503058"/>
                  </a:lnTo>
                  <a:lnTo>
                    <a:pt x="3389199" y="1502841"/>
                  </a:lnTo>
                  <a:lnTo>
                    <a:pt x="3392682" y="1507699"/>
                  </a:lnTo>
                  <a:lnTo>
                    <a:pt x="3396165" y="1507486"/>
                  </a:lnTo>
                  <a:lnTo>
                    <a:pt x="3399649" y="1507273"/>
                  </a:lnTo>
                  <a:lnTo>
                    <a:pt x="3403132" y="1507061"/>
                  </a:lnTo>
                  <a:lnTo>
                    <a:pt x="3406615" y="1510035"/>
                  </a:lnTo>
                  <a:lnTo>
                    <a:pt x="3410098" y="1509825"/>
                  </a:lnTo>
                  <a:lnTo>
                    <a:pt x="3413582" y="1509616"/>
                  </a:lnTo>
                  <a:lnTo>
                    <a:pt x="3417065" y="1509406"/>
                  </a:lnTo>
                  <a:lnTo>
                    <a:pt x="3420548" y="1509196"/>
                  </a:lnTo>
                  <a:lnTo>
                    <a:pt x="3424031" y="1509553"/>
                  </a:lnTo>
                  <a:lnTo>
                    <a:pt x="3427515" y="1509344"/>
                  </a:lnTo>
                  <a:lnTo>
                    <a:pt x="3430998" y="1509135"/>
                  </a:lnTo>
                  <a:lnTo>
                    <a:pt x="3434481" y="1508925"/>
                  </a:lnTo>
                  <a:lnTo>
                    <a:pt x="3437964" y="1509157"/>
                  </a:lnTo>
                  <a:lnTo>
                    <a:pt x="3441447" y="1508948"/>
                  </a:lnTo>
                  <a:lnTo>
                    <a:pt x="3444931" y="1508739"/>
                  </a:lnTo>
                  <a:lnTo>
                    <a:pt x="3448414" y="1508531"/>
                  </a:lnTo>
                  <a:lnTo>
                    <a:pt x="3451897" y="1508322"/>
                  </a:lnTo>
                  <a:lnTo>
                    <a:pt x="3455380" y="1508428"/>
                  </a:lnTo>
                  <a:lnTo>
                    <a:pt x="3458864" y="1508220"/>
                  </a:lnTo>
                  <a:lnTo>
                    <a:pt x="3462347" y="1508012"/>
                  </a:lnTo>
                  <a:lnTo>
                    <a:pt x="3465830" y="1507804"/>
                  </a:lnTo>
                  <a:lnTo>
                    <a:pt x="3469313" y="1507973"/>
                  </a:lnTo>
                  <a:lnTo>
                    <a:pt x="3472797" y="1507765"/>
                  </a:lnTo>
                  <a:lnTo>
                    <a:pt x="3476280" y="1507558"/>
                  </a:lnTo>
                  <a:lnTo>
                    <a:pt x="3479763" y="1507350"/>
                  </a:lnTo>
                  <a:lnTo>
                    <a:pt x="3483246" y="1507142"/>
                  </a:lnTo>
                  <a:lnTo>
                    <a:pt x="3483246" y="1507205"/>
                  </a:lnTo>
                  <a:lnTo>
                    <a:pt x="3483246" y="1507268"/>
                  </a:lnTo>
                  <a:lnTo>
                    <a:pt x="3483246" y="1507331"/>
                  </a:lnTo>
                  <a:lnTo>
                    <a:pt x="3483246" y="1507394"/>
                  </a:lnTo>
                  <a:lnTo>
                    <a:pt x="3483246" y="1507457"/>
                  </a:lnTo>
                  <a:lnTo>
                    <a:pt x="3483246" y="1507520"/>
                  </a:lnTo>
                  <a:lnTo>
                    <a:pt x="3483246" y="1507583"/>
                  </a:lnTo>
                  <a:lnTo>
                    <a:pt x="3483246" y="1507646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084588"/>
              <a:ext cx="3483246" cy="1467479"/>
            </a:xfrm>
            <a:custGeom>
              <a:avLst/>
              <a:gdLst/>
              <a:ahLst/>
              <a:cxnLst/>
              <a:rect l="0" t="0" r="0" b="0"/>
              <a:pathLst>
                <a:path w="3483246" h="1467479">
                  <a:moveTo>
                    <a:pt x="0" y="1467479"/>
                  </a:moveTo>
                  <a:lnTo>
                    <a:pt x="3483" y="1225466"/>
                  </a:lnTo>
                  <a:lnTo>
                    <a:pt x="6966" y="1014899"/>
                  </a:lnTo>
                  <a:lnTo>
                    <a:pt x="10449" y="830022"/>
                  </a:lnTo>
                  <a:lnTo>
                    <a:pt x="13932" y="666403"/>
                  </a:lnTo>
                  <a:lnTo>
                    <a:pt x="17416" y="520576"/>
                  </a:lnTo>
                  <a:lnTo>
                    <a:pt x="20899" y="389789"/>
                  </a:lnTo>
                  <a:lnTo>
                    <a:pt x="24382" y="271828"/>
                  </a:lnTo>
                  <a:lnTo>
                    <a:pt x="27865" y="164895"/>
                  </a:lnTo>
                  <a:lnTo>
                    <a:pt x="31349" y="300220"/>
                  </a:lnTo>
                  <a:lnTo>
                    <a:pt x="34832" y="217082"/>
                  </a:lnTo>
                  <a:lnTo>
                    <a:pt x="38315" y="139706"/>
                  </a:lnTo>
                  <a:lnTo>
                    <a:pt x="41798" y="67513"/>
                  </a:lnTo>
                  <a:lnTo>
                    <a:pt x="45282" y="0"/>
                  </a:lnTo>
                  <a:lnTo>
                    <a:pt x="48765" y="635912"/>
                  </a:lnTo>
                  <a:lnTo>
                    <a:pt x="52248" y="591452"/>
                  </a:lnTo>
                  <a:lnTo>
                    <a:pt x="55731" y="548459"/>
                  </a:lnTo>
                  <a:lnTo>
                    <a:pt x="59215" y="506861"/>
                  </a:lnTo>
                  <a:lnTo>
                    <a:pt x="62698" y="688616"/>
                  </a:lnTo>
                  <a:lnTo>
                    <a:pt x="66181" y="655433"/>
                  </a:lnTo>
                  <a:lnTo>
                    <a:pt x="69664" y="623055"/>
                  </a:lnTo>
                  <a:lnTo>
                    <a:pt x="73148" y="591452"/>
                  </a:lnTo>
                  <a:lnTo>
                    <a:pt x="76631" y="560598"/>
                  </a:lnTo>
                  <a:lnTo>
                    <a:pt x="80114" y="576962"/>
                  </a:lnTo>
                  <a:lnTo>
                    <a:pt x="83597" y="548459"/>
                  </a:lnTo>
                  <a:lnTo>
                    <a:pt x="87081" y="520576"/>
                  </a:lnTo>
                  <a:lnTo>
                    <a:pt x="90564" y="493293"/>
                  </a:lnTo>
                  <a:lnTo>
                    <a:pt x="94047" y="688616"/>
                  </a:lnTo>
                  <a:lnTo>
                    <a:pt x="97530" y="666403"/>
                  </a:lnTo>
                  <a:lnTo>
                    <a:pt x="101014" y="644553"/>
                  </a:lnTo>
                  <a:lnTo>
                    <a:pt x="104497" y="623055"/>
                  </a:lnTo>
                  <a:lnTo>
                    <a:pt x="107980" y="601902"/>
                  </a:lnTo>
                  <a:lnTo>
                    <a:pt x="111463" y="581086"/>
                  </a:lnTo>
                  <a:lnTo>
                    <a:pt x="114947" y="560598"/>
                  </a:lnTo>
                  <a:lnTo>
                    <a:pt x="118430" y="540430"/>
                  </a:lnTo>
                  <a:lnTo>
                    <a:pt x="121913" y="520576"/>
                  </a:lnTo>
                  <a:lnTo>
                    <a:pt x="125396" y="591452"/>
                  </a:lnTo>
                  <a:lnTo>
                    <a:pt x="128880" y="573365"/>
                  </a:lnTo>
                  <a:lnTo>
                    <a:pt x="132363" y="555526"/>
                  </a:lnTo>
                  <a:lnTo>
                    <a:pt x="135846" y="537932"/>
                  </a:lnTo>
                  <a:lnTo>
                    <a:pt x="139329" y="520576"/>
                  </a:lnTo>
                  <a:lnTo>
                    <a:pt x="142813" y="503456"/>
                  </a:lnTo>
                  <a:lnTo>
                    <a:pt x="146296" y="486564"/>
                  </a:lnTo>
                  <a:lnTo>
                    <a:pt x="149779" y="469898"/>
                  </a:lnTo>
                  <a:lnTo>
                    <a:pt x="153262" y="453452"/>
                  </a:lnTo>
                  <a:lnTo>
                    <a:pt x="156746" y="466591"/>
                  </a:lnTo>
                  <a:lnTo>
                    <a:pt x="160229" y="450841"/>
                  </a:lnTo>
                  <a:lnTo>
                    <a:pt x="163712" y="435289"/>
                  </a:lnTo>
                  <a:lnTo>
                    <a:pt x="167195" y="419932"/>
                  </a:lnTo>
                  <a:lnTo>
                    <a:pt x="170679" y="404767"/>
                  </a:lnTo>
                  <a:lnTo>
                    <a:pt x="174162" y="564415"/>
                  </a:lnTo>
                  <a:lnTo>
                    <a:pt x="177645" y="551105"/>
                  </a:lnTo>
                  <a:lnTo>
                    <a:pt x="181128" y="537932"/>
                  </a:lnTo>
                  <a:lnTo>
                    <a:pt x="184612" y="524893"/>
                  </a:lnTo>
                  <a:lnTo>
                    <a:pt x="188095" y="572852"/>
                  </a:lnTo>
                  <a:lnTo>
                    <a:pt x="191578" y="560598"/>
                  </a:lnTo>
                  <a:lnTo>
                    <a:pt x="195061" y="548459"/>
                  </a:lnTo>
                  <a:lnTo>
                    <a:pt x="198545" y="536435"/>
                  </a:lnTo>
                  <a:lnTo>
                    <a:pt x="202028" y="524523"/>
                  </a:lnTo>
                  <a:lnTo>
                    <a:pt x="205511" y="602427"/>
                  </a:lnTo>
                  <a:lnTo>
                    <a:pt x="208994" y="591452"/>
                  </a:lnTo>
                  <a:lnTo>
                    <a:pt x="212478" y="580570"/>
                  </a:lnTo>
                  <a:lnTo>
                    <a:pt x="215961" y="569777"/>
                  </a:lnTo>
                  <a:lnTo>
                    <a:pt x="219444" y="676076"/>
                  </a:lnTo>
                  <a:lnTo>
                    <a:pt x="222927" y="666403"/>
                  </a:lnTo>
                  <a:lnTo>
                    <a:pt x="226411" y="656800"/>
                  </a:lnTo>
                  <a:lnTo>
                    <a:pt x="229894" y="647264"/>
                  </a:lnTo>
                  <a:lnTo>
                    <a:pt x="233377" y="698796"/>
                  </a:lnTo>
                  <a:lnTo>
                    <a:pt x="236860" y="689884"/>
                  </a:lnTo>
                  <a:lnTo>
                    <a:pt x="240344" y="681031"/>
                  </a:lnTo>
                  <a:lnTo>
                    <a:pt x="243827" y="672235"/>
                  </a:lnTo>
                  <a:lnTo>
                    <a:pt x="247310" y="663497"/>
                  </a:lnTo>
                  <a:lnTo>
                    <a:pt x="250793" y="666403"/>
                  </a:lnTo>
                  <a:lnTo>
                    <a:pt x="254277" y="657863"/>
                  </a:lnTo>
                  <a:lnTo>
                    <a:pt x="257760" y="649377"/>
                  </a:lnTo>
                  <a:lnTo>
                    <a:pt x="261243" y="640945"/>
                  </a:lnTo>
                  <a:lnTo>
                    <a:pt x="264726" y="744534"/>
                  </a:lnTo>
                  <a:lnTo>
                    <a:pt x="268210" y="737016"/>
                  </a:lnTo>
                  <a:lnTo>
                    <a:pt x="271693" y="729540"/>
                  </a:lnTo>
                  <a:lnTo>
                    <a:pt x="275176" y="722103"/>
                  </a:lnTo>
                  <a:lnTo>
                    <a:pt x="278659" y="714707"/>
                  </a:lnTo>
                  <a:lnTo>
                    <a:pt x="282143" y="758513"/>
                  </a:lnTo>
                  <a:lnTo>
                    <a:pt x="285626" y="751559"/>
                  </a:lnTo>
                  <a:lnTo>
                    <a:pt x="289109" y="744640"/>
                  </a:lnTo>
                  <a:lnTo>
                    <a:pt x="292592" y="737756"/>
                  </a:lnTo>
                  <a:lnTo>
                    <a:pt x="296075" y="762236"/>
                  </a:lnTo>
                  <a:lnTo>
                    <a:pt x="299559" y="755634"/>
                  </a:lnTo>
                  <a:lnTo>
                    <a:pt x="303042" y="749064"/>
                  </a:lnTo>
                  <a:lnTo>
                    <a:pt x="306525" y="742525"/>
                  </a:lnTo>
                  <a:lnTo>
                    <a:pt x="310008" y="736017"/>
                  </a:lnTo>
                  <a:lnTo>
                    <a:pt x="313492" y="773308"/>
                  </a:lnTo>
                  <a:lnTo>
                    <a:pt x="316975" y="767146"/>
                  </a:lnTo>
                  <a:lnTo>
                    <a:pt x="320458" y="761011"/>
                  </a:lnTo>
                  <a:lnTo>
                    <a:pt x="323941" y="754903"/>
                  </a:lnTo>
                  <a:lnTo>
                    <a:pt x="327425" y="835514"/>
                  </a:lnTo>
                  <a:lnTo>
                    <a:pt x="330908" y="830022"/>
                  </a:lnTo>
                  <a:lnTo>
                    <a:pt x="334391" y="824550"/>
                  </a:lnTo>
                  <a:lnTo>
                    <a:pt x="337874" y="819099"/>
                  </a:lnTo>
                  <a:lnTo>
                    <a:pt x="341358" y="813670"/>
                  </a:lnTo>
                  <a:lnTo>
                    <a:pt x="344841" y="808261"/>
                  </a:lnTo>
                  <a:lnTo>
                    <a:pt x="348324" y="802873"/>
                  </a:lnTo>
                  <a:lnTo>
                    <a:pt x="351807" y="797505"/>
                  </a:lnTo>
                  <a:lnTo>
                    <a:pt x="355291" y="792158"/>
                  </a:lnTo>
                  <a:lnTo>
                    <a:pt x="358774" y="854339"/>
                  </a:lnTo>
                  <a:lnTo>
                    <a:pt x="362257" y="849442"/>
                  </a:lnTo>
                  <a:lnTo>
                    <a:pt x="365740" y="844562"/>
                  </a:lnTo>
                  <a:lnTo>
                    <a:pt x="369224" y="839699"/>
                  </a:lnTo>
                  <a:lnTo>
                    <a:pt x="372707" y="834852"/>
                  </a:lnTo>
                  <a:lnTo>
                    <a:pt x="376190" y="870655"/>
                  </a:lnTo>
                  <a:lnTo>
                    <a:pt x="379673" y="866083"/>
                  </a:lnTo>
                  <a:lnTo>
                    <a:pt x="383157" y="861525"/>
                  </a:lnTo>
                  <a:lnTo>
                    <a:pt x="386640" y="856982"/>
                  </a:lnTo>
                  <a:lnTo>
                    <a:pt x="390123" y="911181"/>
                  </a:lnTo>
                  <a:lnTo>
                    <a:pt x="393606" y="907013"/>
                  </a:lnTo>
                  <a:lnTo>
                    <a:pt x="397090" y="902857"/>
                  </a:lnTo>
                  <a:lnTo>
                    <a:pt x="400573" y="898713"/>
                  </a:lnTo>
                  <a:lnTo>
                    <a:pt x="404056" y="894581"/>
                  </a:lnTo>
                  <a:lnTo>
                    <a:pt x="407539" y="918233"/>
                  </a:lnTo>
                  <a:lnTo>
                    <a:pt x="411023" y="914285"/>
                  </a:lnTo>
                  <a:lnTo>
                    <a:pt x="414506" y="910346"/>
                  </a:lnTo>
                  <a:lnTo>
                    <a:pt x="417989" y="906419"/>
                  </a:lnTo>
                  <a:lnTo>
                    <a:pt x="421472" y="1044313"/>
                  </a:lnTo>
                  <a:lnTo>
                    <a:pt x="424956" y="1041244"/>
                  </a:lnTo>
                  <a:lnTo>
                    <a:pt x="428439" y="1038181"/>
                  </a:lnTo>
                  <a:lnTo>
                    <a:pt x="431922" y="1035124"/>
                  </a:lnTo>
                  <a:lnTo>
                    <a:pt x="435405" y="1032073"/>
                  </a:lnTo>
                  <a:lnTo>
                    <a:pt x="435405" y="1034008"/>
                  </a:lnTo>
                  <a:lnTo>
                    <a:pt x="435405" y="1035926"/>
                  </a:lnTo>
                  <a:lnTo>
                    <a:pt x="435405" y="1037827"/>
                  </a:lnTo>
                  <a:lnTo>
                    <a:pt x="435405" y="1039711"/>
                  </a:lnTo>
                  <a:lnTo>
                    <a:pt x="435405" y="1041579"/>
                  </a:lnTo>
                  <a:lnTo>
                    <a:pt x="435405" y="1043431"/>
                  </a:lnTo>
                  <a:lnTo>
                    <a:pt x="435405" y="1045267"/>
                  </a:lnTo>
                  <a:lnTo>
                    <a:pt x="435405" y="1047087"/>
                  </a:lnTo>
                  <a:lnTo>
                    <a:pt x="435405" y="1048891"/>
                  </a:lnTo>
                  <a:lnTo>
                    <a:pt x="435405" y="1050680"/>
                  </a:lnTo>
                  <a:lnTo>
                    <a:pt x="435405" y="1052453"/>
                  </a:lnTo>
                  <a:lnTo>
                    <a:pt x="435405" y="1054212"/>
                  </a:lnTo>
                  <a:lnTo>
                    <a:pt x="435405" y="1055956"/>
                  </a:lnTo>
                  <a:lnTo>
                    <a:pt x="435405" y="1057685"/>
                  </a:lnTo>
                  <a:lnTo>
                    <a:pt x="435405" y="1059399"/>
                  </a:lnTo>
                  <a:lnTo>
                    <a:pt x="435405" y="1061100"/>
                  </a:lnTo>
                  <a:lnTo>
                    <a:pt x="435405" y="1062786"/>
                  </a:lnTo>
                  <a:lnTo>
                    <a:pt x="435405" y="1064458"/>
                  </a:lnTo>
                  <a:lnTo>
                    <a:pt x="435405" y="1066117"/>
                  </a:lnTo>
                  <a:lnTo>
                    <a:pt x="435405" y="1067762"/>
                  </a:lnTo>
                  <a:lnTo>
                    <a:pt x="435405" y="1069393"/>
                  </a:lnTo>
                  <a:lnTo>
                    <a:pt x="435405" y="1071011"/>
                  </a:lnTo>
                  <a:lnTo>
                    <a:pt x="435405" y="1072617"/>
                  </a:lnTo>
                  <a:lnTo>
                    <a:pt x="435405" y="1074209"/>
                  </a:lnTo>
                  <a:lnTo>
                    <a:pt x="435405" y="1075788"/>
                  </a:lnTo>
                  <a:lnTo>
                    <a:pt x="435405" y="1077355"/>
                  </a:lnTo>
                  <a:lnTo>
                    <a:pt x="435405" y="1078909"/>
                  </a:lnTo>
                  <a:lnTo>
                    <a:pt x="435405" y="1080451"/>
                  </a:lnTo>
                  <a:lnTo>
                    <a:pt x="435405" y="1081981"/>
                  </a:lnTo>
                  <a:lnTo>
                    <a:pt x="435405" y="1083499"/>
                  </a:lnTo>
                  <a:lnTo>
                    <a:pt x="435405" y="1085004"/>
                  </a:lnTo>
                  <a:lnTo>
                    <a:pt x="435405" y="1086498"/>
                  </a:lnTo>
                  <a:lnTo>
                    <a:pt x="435405" y="1087981"/>
                  </a:lnTo>
                  <a:lnTo>
                    <a:pt x="435405" y="1089452"/>
                  </a:lnTo>
                  <a:lnTo>
                    <a:pt x="435405" y="1090911"/>
                  </a:lnTo>
                  <a:lnTo>
                    <a:pt x="435405" y="1092360"/>
                  </a:lnTo>
                  <a:lnTo>
                    <a:pt x="435405" y="1093797"/>
                  </a:lnTo>
                  <a:lnTo>
                    <a:pt x="435405" y="1095223"/>
                  </a:lnTo>
                  <a:lnTo>
                    <a:pt x="435405" y="1096639"/>
                  </a:lnTo>
                  <a:lnTo>
                    <a:pt x="438889" y="1093990"/>
                  </a:lnTo>
                  <a:lnTo>
                    <a:pt x="442372" y="1091346"/>
                  </a:lnTo>
                  <a:lnTo>
                    <a:pt x="445855" y="1088706"/>
                  </a:lnTo>
                  <a:lnTo>
                    <a:pt x="449338" y="1086071"/>
                  </a:lnTo>
                  <a:lnTo>
                    <a:pt x="452822" y="1093356"/>
                  </a:lnTo>
                  <a:lnTo>
                    <a:pt x="456305" y="1090789"/>
                  </a:lnTo>
                  <a:lnTo>
                    <a:pt x="459788" y="1088227"/>
                  </a:lnTo>
                  <a:lnTo>
                    <a:pt x="463271" y="1085669"/>
                  </a:lnTo>
                  <a:lnTo>
                    <a:pt x="466755" y="1106970"/>
                  </a:lnTo>
                  <a:lnTo>
                    <a:pt x="470238" y="1104560"/>
                  </a:lnTo>
                  <a:lnTo>
                    <a:pt x="473721" y="1102154"/>
                  </a:lnTo>
                  <a:lnTo>
                    <a:pt x="477204" y="1099751"/>
                  </a:lnTo>
                  <a:lnTo>
                    <a:pt x="480688" y="1097352"/>
                  </a:lnTo>
                  <a:lnTo>
                    <a:pt x="484171" y="1108520"/>
                  </a:lnTo>
                  <a:lnTo>
                    <a:pt x="487654" y="1106205"/>
                  </a:lnTo>
                  <a:lnTo>
                    <a:pt x="491137" y="1103894"/>
                  </a:lnTo>
                  <a:lnTo>
                    <a:pt x="494621" y="1101586"/>
                  </a:lnTo>
                  <a:lnTo>
                    <a:pt x="498104" y="1124204"/>
                  </a:lnTo>
                  <a:lnTo>
                    <a:pt x="501587" y="1122041"/>
                  </a:lnTo>
                  <a:lnTo>
                    <a:pt x="505070" y="1119882"/>
                  </a:lnTo>
                  <a:lnTo>
                    <a:pt x="508554" y="1117725"/>
                  </a:lnTo>
                  <a:lnTo>
                    <a:pt x="512037" y="1115572"/>
                  </a:lnTo>
                  <a:lnTo>
                    <a:pt x="515520" y="1133878"/>
                  </a:lnTo>
                  <a:lnTo>
                    <a:pt x="519003" y="1131841"/>
                  </a:lnTo>
                  <a:lnTo>
                    <a:pt x="522487" y="1129807"/>
                  </a:lnTo>
                  <a:lnTo>
                    <a:pt x="525970" y="1127775"/>
                  </a:lnTo>
                  <a:lnTo>
                    <a:pt x="529453" y="1134384"/>
                  </a:lnTo>
                  <a:lnTo>
                    <a:pt x="532936" y="1132404"/>
                  </a:lnTo>
                  <a:lnTo>
                    <a:pt x="536420" y="1130425"/>
                  </a:lnTo>
                  <a:lnTo>
                    <a:pt x="539903" y="1128450"/>
                  </a:lnTo>
                  <a:lnTo>
                    <a:pt x="543386" y="1126477"/>
                  </a:lnTo>
                  <a:lnTo>
                    <a:pt x="546869" y="1138329"/>
                  </a:lnTo>
                  <a:lnTo>
                    <a:pt x="550353" y="1136432"/>
                  </a:lnTo>
                  <a:lnTo>
                    <a:pt x="553836" y="1134537"/>
                  </a:lnTo>
                  <a:lnTo>
                    <a:pt x="557319" y="1132644"/>
                  </a:lnTo>
                  <a:lnTo>
                    <a:pt x="560802" y="1136084"/>
                  </a:lnTo>
                  <a:lnTo>
                    <a:pt x="564286" y="1134222"/>
                  </a:lnTo>
                  <a:lnTo>
                    <a:pt x="567769" y="1132363"/>
                  </a:lnTo>
                  <a:lnTo>
                    <a:pt x="571252" y="1130506"/>
                  </a:lnTo>
                  <a:lnTo>
                    <a:pt x="574735" y="1128651"/>
                  </a:lnTo>
                  <a:lnTo>
                    <a:pt x="578218" y="1135530"/>
                  </a:lnTo>
                  <a:lnTo>
                    <a:pt x="581702" y="1133722"/>
                  </a:lnTo>
                  <a:lnTo>
                    <a:pt x="585185" y="1131916"/>
                  </a:lnTo>
                  <a:lnTo>
                    <a:pt x="588668" y="1130112"/>
                  </a:lnTo>
                  <a:lnTo>
                    <a:pt x="592151" y="1130892"/>
                  </a:lnTo>
                  <a:lnTo>
                    <a:pt x="595635" y="1129104"/>
                  </a:lnTo>
                  <a:lnTo>
                    <a:pt x="599118" y="1127319"/>
                  </a:lnTo>
                  <a:lnTo>
                    <a:pt x="602601" y="1125535"/>
                  </a:lnTo>
                  <a:lnTo>
                    <a:pt x="606084" y="1123754"/>
                  </a:lnTo>
                  <a:lnTo>
                    <a:pt x="609568" y="1135418"/>
                  </a:lnTo>
                  <a:lnTo>
                    <a:pt x="613051" y="1133702"/>
                  </a:lnTo>
                  <a:lnTo>
                    <a:pt x="616534" y="1131989"/>
                  </a:lnTo>
                  <a:lnTo>
                    <a:pt x="620017" y="1130277"/>
                  </a:lnTo>
                  <a:lnTo>
                    <a:pt x="623501" y="1138931"/>
                  </a:lnTo>
                  <a:lnTo>
                    <a:pt x="626984" y="1137269"/>
                  </a:lnTo>
                  <a:lnTo>
                    <a:pt x="630467" y="1135610"/>
                  </a:lnTo>
                  <a:lnTo>
                    <a:pt x="633950" y="1133952"/>
                  </a:lnTo>
                  <a:lnTo>
                    <a:pt x="637434" y="1132296"/>
                  </a:lnTo>
                  <a:lnTo>
                    <a:pt x="640917" y="1136084"/>
                  </a:lnTo>
                  <a:lnTo>
                    <a:pt x="644400" y="1134455"/>
                  </a:lnTo>
                  <a:lnTo>
                    <a:pt x="647883" y="1132828"/>
                  </a:lnTo>
                  <a:lnTo>
                    <a:pt x="651367" y="1131202"/>
                  </a:lnTo>
                  <a:lnTo>
                    <a:pt x="654850" y="1143031"/>
                  </a:lnTo>
                  <a:lnTo>
                    <a:pt x="658333" y="1141467"/>
                  </a:lnTo>
                  <a:lnTo>
                    <a:pt x="661816" y="1139904"/>
                  </a:lnTo>
                  <a:lnTo>
                    <a:pt x="665300" y="1138343"/>
                  </a:lnTo>
                  <a:lnTo>
                    <a:pt x="668783" y="1139678"/>
                  </a:lnTo>
                  <a:lnTo>
                    <a:pt x="672266" y="1138132"/>
                  </a:lnTo>
                  <a:lnTo>
                    <a:pt x="675749" y="1136588"/>
                  </a:lnTo>
                  <a:lnTo>
                    <a:pt x="679233" y="1135045"/>
                  </a:lnTo>
                  <a:lnTo>
                    <a:pt x="682716" y="1133504"/>
                  </a:lnTo>
                  <a:lnTo>
                    <a:pt x="686199" y="1151289"/>
                  </a:lnTo>
                  <a:lnTo>
                    <a:pt x="689682" y="1149830"/>
                  </a:lnTo>
                  <a:lnTo>
                    <a:pt x="693166" y="1148373"/>
                  </a:lnTo>
                  <a:lnTo>
                    <a:pt x="696649" y="1146917"/>
                  </a:lnTo>
                  <a:lnTo>
                    <a:pt x="700132" y="1149381"/>
                  </a:lnTo>
                  <a:lnTo>
                    <a:pt x="703615" y="1147944"/>
                  </a:lnTo>
                  <a:lnTo>
                    <a:pt x="707099" y="1146508"/>
                  </a:lnTo>
                  <a:lnTo>
                    <a:pt x="710582" y="1145073"/>
                  </a:lnTo>
                  <a:lnTo>
                    <a:pt x="714065" y="1143639"/>
                  </a:lnTo>
                  <a:lnTo>
                    <a:pt x="717548" y="1149290"/>
                  </a:lnTo>
                  <a:lnTo>
                    <a:pt x="721032" y="1147887"/>
                  </a:lnTo>
                  <a:lnTo>
                    <a:pt x="724515" y="1146486"/>
                  </a:lnTo>
                  <a:lnTo>
                    <a:pt x="727998" y="1145085"/>
                  </a:lnTo>
                  <a:lnTo>
                    <a:pt x="731481" y="1157763"/>
                  </a:lnTo>
                  <a:lnTo>
                    <a:pt x="734965" y="1156420"/>
                  </a:lnTo>
                  <a:lnTo>
                    <a:pt x="738448" y="1155078"/>
                  </a:lnTo>
                  <a:lnTo>
                    <a:pt x="741931" y="1153737"/>
                  </a:lnTo>
                  <a:lnTo>
                    <a:pt x="745414" y="1152397"/>
                  </a:lnTo>
                  <a:lnTo>
                    <a:pt x="748898" y="1168005"/>
                  </a:lnTo>
                  <a:lnTo>
                    <a:pt x="752381" y="1166732"/>
                  </a:lnTo>
                  <a:lnTo>
                    <a:pt x="755864" y="1165461"/>
                  </a:lnTo>
                  <a:lnTo>
                    <a:pt x="759347" y="1164190"/>
                  </a:lnTo>
                  <a:lnTo>
                    <a:pt x="762831" y="1179839"/>
                  </a:lnTo>
                  <a:lnTo>
                    <a:pt x="766314" y="1178634"/>
                  </a:lnTo>
                  <a:lnTo>
                    <a:pt x="769797" y="1177431"/>
                  </a:lnTo>
                  <a:lnTo>
                    <a:pt x="773280" y="1176228"/>
                  </a:lnTo>
                  <a:lnTo>
                    <a:pt x="776764" y="1175026"/>
                  </a:lnTo>
                  <a:lnTo>
                    <a:pt x="780247" y="1197837"/>
                  </a:lnTo>
                  <a:lnTo>
                    <a:pt x="783730" y="1196726"/>
                  </a:lnTo>
                  <a:lnTo>
                    <a:pt x="787213" y="1195617"/>
                  </a:lnTo>
                  <a:lnTo>
                    <a:pt x="790697" y="1194508"/>
                  </a:lnTo>
                  <a:lnTo>
                    <a:pt x="794180" y="1210430"/>
                  </a:lnTo>
                  <a:lnTo>
                    <a:pt x="797663" y="1209386"/>
                  </a:lnTo>
                  <a:lnTo>
                    <a:pt x="801146" y="1208343"/>
                  </a:lnTo>
                  <a:lnTo>
                    <a:pt x="804630" y="1207300"/>
                  </a:lnTo>
                  <a:lnTo>
                    <a:pt x="808113" y="1206258"/>
                  </a:lnTo>
                  <a:lnTo>
                    <a:pt x="811596" y="1208578"/>
                  </a:lnTo>
                  <a:lnTo>
                    <a:pt x="815079" y="1207550"/>
                  </a:lnTo>
                  <a:lnTo>
                    <a:pt x="818563" y="1206523"/>
                  </a:lnTo>
                  <a:lnTo>
                    <a:pt x="822046" y="1205496"/>
                  </a:lnTo>
                  <a:lnTo>
                    <a:pt x="825529" y="1207793"/>
                  </a:lnTo>
                  <a:lnTo>
                    <a:pt x="829012" y="1206780"/>
                  </a:lnTo>
                  <a:lnTo>
                    <a:pt x="832496" y="1205767"/>
                  </a:lnTo>
                  <a:lnTo>
                    <a:pt x="835979" y="1204754"/>
                  </a:lnTo>
                  <a:lnTo>
                    <a:pt x="839462" y="1203742"/>
                  </a:lnTo>
                  <a:lnTo>
                    <a:pt x="842945" y="1208540"/>
                  </a:lnTo>
                  <a:lnTo>
                    <a:pt x="846429" y="1207550"/>
                  </a:lnTo>
                  <a:lnTo>
                    <a:pt x="849912" y="1206561"/>
                  </a:lnTo>
                  <a:lnTo>
                    <a:pt x="853395" y="1205572"/>
                  </a:lnTo>
                  <a:lnTo>
                    <a:pt x="856878" y="1206016"/>
                  </a:lnTo>
                  <a:lnTo>
                    <a:pt x="860361" y="1205033"/>
                  </a:lnTo>
                  <a:lnTo>
                    <a:pt x="863845" y="1204051"/>
                  </a:lnTo>
                  <a:lnTo>
                    <a:pt x="867328" y="1203069"/>
                  </a:lnTo>
                  <a:lnTo>
                    <a:pt x="870811" y="1202088"/>
                  </a:lnTo>
                  <a:lnTo>
                    <a:pt x="870811" y="1202449"/>
                  </a:lnTo>
                  <a:lnTo>
                    <a:pt x="870811" y="1202808"/>
                  </a:lnTo>
                  <a:lnTo>
                    <a:pt x="870811" y="1203167"/>
                  </a:lnTo>
                  <a:lnTo>
                    <a:pt x="870811" y="1203525"/>
                  </a:lnTo>
                  <a:lnTo>
                    <a:pt x="870811" y="1203881"/>
                  </a:lnTo>
                  <a:lnTo>
                    <a:pt x="870811" y="1204237"/>
                  </a:lnTo>
                  <a:lnTo>
                    <a:pt x="870811" y="1204592"/>
                  </a:lnTo>
                  <a:lnTo>
                    <a:pt x="870811" y="1204946"/>
                  </a:lnTo>
                  <a:lnTo>
                    <a:pt x="870811" y="1205299"/>
                  </a:lnTo>
                  <a:lnTo>
                    <a:pt x="870811" y="1205651"/>
                  </a:lnTo>
                  <a:lnTo>
                    <a:pt x="870811" y="1206002"/>
                  </a:lnTo>
                  <a:lnTo>
                    <a:pt x="870811" y="1206352"/>
                  </a:lnTo>
                  <a:lnTo>
                    <a:pt x="870811" y="1206701"/>
                  </a:lnTo>
                  <a:lnTo>
                    <a:pt x="870811" y="1207049"/>
                  </a:lnTo>
                  <a:lnTo>
                    <a:pt x="870811" y="1207396"/>
                  </a:lnTo>
                  <a:lnTo>
                    <a:pt x="870811" y="1207742"/>
                  </a:lnTo>
                  <a:lnTo>
                    <a:pt x="870811" y="1208088"/>
                  </a:lnTo>
                  <a:lnTo>
                    <a:pt x="870811" y="1208432"/>
                  </a:lnTo>
                  <a:lnTo>
                    <a:pt x="870811" y="1208776"/>
                  </a:lnTo>
                  <a:lnTo>
                    <a:pt x="870811" y="1209119"/>
                  </a:lnTo>
                  <a:lnTo>
                    <a:pt x="874294" y="1208162"/>
                  </a:lnTo>
                  <a:lnTo>
                    <a:pt x="877778" y="1207206"/>
                  </a:lnTo>
                  <a:lnTo>
                    <a:pt x="881261" y="1206251"/>
                  </a:lnTo>
                  <a:lnTo>
                    <a:pt x="884744" y="1205296"/>
                  </a:lnTo>
                  <a:lnTo>
                    <a:pt x="888227" y="1206413"/>
                  </a:lnTo>
                  <a:lnTo>
                    <a:pt x="891711" y="1205466"/>
                  </a:lnTo>
                  <a:lnTo>
                    <a:pt x="895194" y="1204520"/>
                  </a:lnTo>
                  <a:lnTo>
                    <a:pt x="898677" y="1203575"/>
                  </a:lnTo>
                  <a:lnTo>
                    <a:pt x="902160" y="1207736"/>
                  </a:lnTo>
                  <a:lnTo>
                    <a:pt x="905644" y="1206808"/>
                  </a:lnTo>
                  <a:lnTo>
                    <a:pt x="909127" y="1205881"/>
                  </a:lnTo>
                  <a:lnTo>
                    <a:pt x="912610" y="1204954"/>
                  </a:lnTo>
                  <a:lnTo>
                    <a:pt x="916093" y="1204028"/>
                  </a:lnTo>
                  <a:lnTo>
                    <a:pt x="919577" y="1210362"/>
                  </a:lnTo>
                  <a:lnTo>
                    <a:pt x="923060" y="1209460"/>
                  </a:lnTo>
                  <a:lnTo>
                    <a:pt x="926543" y="1208559"/>
                  </a:lnTo>
                  <a:lnTo>
                    <a:pt x="930026" y="1207658"/>
                  </a:lnTo>
                  <a:lnTo>
                    <a:pt x="933510" y="1209333"/>
                  </a:lnTo>
                  <a:lnTo>
                    <a:pt x="936993" y="1208441"/>
                  </a:lnTo>
                  <a:lnTo>
                    <a:pt x="940476" y="1207550"/>
                  </a:lnTo>
                  <a:lnTo>
                    <a:pt x="943959" y="1206660"/>
                  </a:lnTo>
                  <a:lnTo>
                    <a:pt x="947443" y="1205769"/>
                  </a:lnTo>
                  <a:lnTo>
                    <a:pt x="950926" y="1211507"/>
                  </a:lnTo>
                  <a:lnTo>
                    <a:pt x="954409" y="1210638"/>
                  </a:lnTo>
                  <a:lnTo>
                    <a:pt x="957892" y="1209770"/>
                  </a:lnTo>
                  <a:lnTo>
                    <a:pt x="961376" y="1208903"/>
                  </a:lnTo>
                  <a:lnTo>
                    <a:pt x="964859" y="1208657"/>
                  </a:lnTo>
                  <a:lnTo>
                    <a:pt x="968342" y="1207792"/>
                  </a:lnTo>
                  <a:lnTo>
                    <a:pt x="971825" y="1206928"/>
                  </a:lnTo>
                  <a:lnTo>
                    <a:pt x="975309" y="1206064"/>
                  </a:lnTo>
                  <a:lnTo>
                    <a:pt x="978792" y="1205201"/>
                  </a:lnTo>
                  <a:lnTo>
                    <a:pt x="982275" y="1205902"/>
                  </a:lnTo>
                  <a:lnTo>
                    <a:pt x="985758" y="1205044"/>
                  </a:lnTo>
                  <a:lnTo>
                    <a:pt x="989242" y="1204187"/>
                  </a:lnTo>
                  <a:lnTo>
                    <a:pt x="992725" y="1203330"/>
                  </a:lnTo>
                  <a:lnTo>
                    <a:pt x="996208" y="1202474"/>
                  </a:lnTo>
                  <a:lnTo>
                    <a:pt x="999691" y="1201618"/>
                  </a:lnTo>
                  <a:lnTo>
                    <a:pt x="1003175" y="1200763"/>
                  </a:lnTo>
                  <a:lnTo>
                    <a:pt x="1006658" y="1199908"/>
                  </a:lnTo>
                  <a:lnTo>
                    <a:pt x="1010141" y="1199053"/>
                  </a:lnTo>
                  <a:lnTo>
                    <a:pt x="1013624" y="1211265"/>
                  </a:lnTo>
                  <a:lnTo>
                    <a:pt x="1017108" y="1210450"/>
                  </a:lnTo>
                  <a:lnTo>
                    <a:pt x="1020591" y="1209635"/>
                  </a:lnTo>
                  <a:lnTo>
                    <a:pt x="1024074" y="1208820"/>
                  </a:lnTo>
                  <a:lnTo>
                    <a:pt x="1027557" y="1210612"/>
                  </a:lnTo>
                  <a:lnTo>
                    <a:pt x="1031041" y="1209806"/>
                  </a:lnTo>
                  <a:lnTo>
                    <a:pt x="1034524" y="1209000"/>
                  </a:lnTo>
                  <a:lnTo>
                    <a:pt x="1038007" y="1208194"/>
                  </a:lnTo>
                  <a:lnTo>
                    <a:pt x="1041490" y="1207389"/>
                  </a:lnTo>
                  <a:lnTo>
                    <a:pt x="1044974" y="1211995"/>
                  </a:lnTo>
                  <a:lnTo>
                    <a:pt x="1048457" y="1211206"/>
                  </a:lnTo>
                  <a:lnTo>
                    <a:pt x="1051940" y="1210417"/>
                  </a:lnTo>
                  <a:lnTo>
                    <a:pt x="1055423" y="1209629"/>
                  </a:lnTo>
                  <a:lnTo>
                    <a:pt x="1058907" y="1209404"/>
                  </a:lnTo>
                  <a:lnTo>
                    <a:pt x="1062390" y="1208618"/>
                  </a:lnTo>
                  <a:lnTo>
                    <a:pt x="1065873" y="1207833"/>
                  </a:lnTo>
                  <a:lnTo>
                    <a:pt x="1069356" y="1207048"/>
                  </a:lnTo>
                  <a:lnTo>
                    <a:pt x="1072840" y="1206263"/>
                  </a:lnTo>
                  <a:lnTo>
                    <a:pt x="1076323" y="1208574"/>
                  </a:lnTo>
                  <a:lnTo>
                    <a:pt x="1079806" y="1207798"/>
                  </a:lnTo>
                  <a:lnTo>
                    <a:pt x="1083289" y="1207023"/>
                  </a:lnTo>
                  <a:lnTo>
                    <a:pt x="1086773" y="1206248"/>
                  </a:lnTo>
                  <a:lnTo>
                    <a:pt x="1090256" y="1207150"/>
                  </a:lnTo>
                  <a:lnTo>
                    <a:pt x="1093739" y="1206381"/>
                  </a:lnTo>
                  <a:lnTo>
                    <a:pt x="1097222" y="1205612"/>
                  </a:lnTo>
                  <a:lnTo>
                    <a:pt x="1100706" y="1204843"/>
                  </a:lnTo>
                  <a:lnTo>
                    <a:pt x="1104189" y="1204913"/>
                  </a:lnTo>
                  <a:lnTo>
                    <a:pt x="1107672" y="1204148"/>
                  </a:lnTo>
                  <a:lnTo>
                    <a:pt x="1111155" y="1203383"/>
                  </a:lnTo>
                  <a:lnTo>
                    <a:pt x="1114639" y="1202618"/>
                  </a:lnTo>
                  <a:lnTo>
                    <a:pt x="1118122" y="1201853"/>
                  </a:lnTo>
                  <a:lnTo>
                    <a:pt x="1121605" y="1201089"/>
                  </a:lnTo>
                  <a:lnTo>
                    <a:pt x="1125088" y="1200325"/>
                  </a:lnTo>
                  <a:lnTo>
                    <a:pt x="1128572" y="1199561"/>
                  </a:lnTo>
                  <a:lnTo>
                    <a:pt x="1132055" y="1198798"/>
                  </a:lnTo>
                  <a:lnTo>
                    <a:pt x="1135538" y="1198605"/>
                  </a:lnTo>
                  <a:lnTo>
                    <a:pt x="1139021" y="1197844"/>
                  </a:lnTo>
                  <a:lnTo>
                    <a:pt x="1142505" y="1197084"/>
                  </a:lnTo>
                  <a:lnTo>
                    <a:pt x="1145988" y="1196324"/>
                  </a:lnTo>
                  <a:lnTo>
                    <a:pt x="1149471" y="1195564"/>
                  </a:lnTo>
                  <a:lnTo>
                    <a:pt x="1152954" y="1199890"/>
                  </a:lnTo>
                  <a:lnTo>
                    <a:pt x="1156437" y="1199143"/>
                  </a:lnTo>
                  <a:lnTo>
                    <a:pt x="1159921" y="1198398"/>
                  </a:lnTo>
                  <a:lnTo>
                    <a:pt x="1163404" y="1197652"/>
                  </a:lnTo>
                  <a:lnTo>
                    <a:pt x="1166887" y="1208950"/>
                  </a:lnTo>
                  <a:lnTo>
                    <a:pt x="1170370" y="1208236"/>
                  </a:lnTo>
                  <a:lnTo>
                    <a:pt x="1173854" y="1207522"/>
                  </a:lnTo>
                  <a:lnTo>
                    <a:pt x="1177337" y="1206808"/>
                  </a:lnTo>
                  <a:lnTo>
                    <a:pt x="1180820" y="1206095"/>
                  </a:lnTo>
                  <a:lnTo>
                    <a:pt x="1184303" y="1205382"/>
                  </a:lnTo>
                  <a:lnTo>
                    <a:pt x="1187787" y="1204669"/>
                  </a:lnTo>
                  <a:lnTo>
                    <a:pt x="1191270" y="1203956"/>
                  </a:lnTo>
                  <a:lnTo>
                    <a:pt x="1194753" y="1203244"/>
                  </a:lnTo>
                  <a:lnTo>
                    <a:pt x="1198236" y="1218044"/>
                  </a:lnTo>
                  <a:lnTo>
                    <a:pt x="1201720" y="1217371"/>
                  </a:lnTo>
                  <a:lnTo>
                    <a:pt x="1205203" y="1216699"/>
                  </a:lnTo>
                  <a:lnTo>
                    <a:pt x="1208686" y="1216026"/>
                  </a:lnTo>
                  <a:lnTo>
                    <a:pt x="1212169" y="1215354"/>
                  </a:lnTo>
                  <a:lnTo>
                    <a:pt x="1215653" y="1214917"/>
                  </a:lnTo>
                  <a:lnTo>
                    <a:pt x="1219136" y="1214245"/>
                  </a:lnTo>
                  <a:lnTo>
                    <a:pt x="1222619" y="1213575"/>
                  </a:lnTo>
                  <a:lnTo>
                    <a:pt x="1226102" y="1212904"/>
                  </a:lnTo>
                  <a:lnTo>
                    <a:pt x="1229586" y="1212470"/>
                  </a:lnTo>
                  <a:lnTo>
                    <a:pt x="1233069" y="1211801"/>
                  </a:lnTo>
                  <a:lnTo>
                    <a:pt x="1236552" y="1211132"/>
                  </a:lnTo>
                  <a:lnTo>
                    <a:pt x="1240035" y="1210463"/>
                  </a:lnTo>
                  <a:lnTo>
                    <a:pt x="1243519" y="1209794"/>
                  </a:lnTo>
                  <a:lnTo>
                    <a:pt x="1247002" y="1210315"/>
                  </a:lnTo>
                  <a:lnTo>
                    <a:pt x="1250485" y="1209650"/>
                  </a:lnTo>
                  <a:lnTo>
                    <a:pt x="1253968" y="1208985"/>
                  </a:lnTo>
                  <a:lnTo>
                    <a:pt x="1257452" y="1208321"/>
                  </a:lnTo>
                  <a:lnTo>
                    <a:pt x="1260935" y="1207656"/>
                  </a:lnTo>
                  <a:lnTo>
                    <a:pt x="1264418" y="1206992"/>
                  </a:lnTo>
                  <a:lnTo>
                    <a:pt x="1267901" y="1206329"/>
                  </a:lnTo>
                  <a:lnTo>
                    <a:pt x="1271385" y="1205665"/>
                  </a:lnTo>
                  <a:lnTo>
                    <a:pt x="1274868" y="1205002"/>
                  </a:lnTo>
                  <a:lnTo>
                    <a:pt x="1278351" y="1204580"/>
                  </a:lnTo>
                  <a:lnTo>
                    <a:pt x="1281834" y="1203918"/>
                  </a:lnTo>
                  <a:lnTo>
                    <a:pt x="1285318" y="1203256"/>
                  </a:lnTo>
                  <a:lnTo>
                    <a:pt x="1288801" y="1202595"/>
                  </a:lnTo>
                  <a:lnTo>
                    <a:pt x="1292284" y="1203387"/>
                  </a:lnTo>
                  <a:lnTo>
                    <a:pt x="1295767" y="1202729"/>
                  </a:lnTo>
                  <a:lnTo>
                    <a:pt x="1299251" y="1202072"/>
                  </a:lnTo>
                  <a:lnTo>
                    <a:pt x="1302734" y="1201415"/>
                  </a:lnTo>
                  <a:lnTo>
                    <a:pt x="1306217" y="1200758"/>
                  </a:lnTo>
                  <a:lnTo>
                    <a:pt x="1306217" y="1201001"/>
                  </a:lnTo>
                  <a:lnTo>
                    <a:pt x="1306217" y="1201243"/>
                  </a:lnTo>
                  <a:lnTo>
                    <a:pt x="1306217" y="1201485"/>
                  </a:lnTo>
                  <a:lnTo>
                    <a:pt x="1306217" y="1201727"/>
                  </a:lnTo>
                  <a:lnTo>
                    <a:pt x="1306217" y="1201968"/>
                  </a:lnTo>
                  <a:lnTo>
                    <a:pt x="1306217" y="1202209"/>
                  </a:lnTo>
                  <a:lnTo>
                    <a:pt x="1306217" y="1202449"/>
                  </a:lnTo>
                  <a:lnTo>
                    <a:pt x="1306217" y="1202689"/>
                  </a:lnTo>
                  <a:lnTo>
                    <a:pt x="1306217" y="1202928"/>
                  </a:lnTo>
                  <a:lnTo>
                    <a:pt x="1306217" y="1203167"/>
                  </a:lnTo>
                  <a:lnTo>
                    <a:pt x="1306217" y="1203406"/>
                  </a:lnTo>
                  <a:lnTo>
                    <a:pt x="1306217" y="1203644"/>
                  </a:lnTo>
                  <a:lnTo>
                    <a:pt x="1306217" y="1203881"/>
                  </a:lnTo>
                  <a:lnTo>
                    <a:pt x="1306217" y="1204119"/>
                  </a:lnTo>
                  <a:lnTo>
                    <a:pt x="1306217" y="1204356"/>
                  </a:lnTo>
                  <a:lnTo>
                    <a:pt x="1306217" y="1204592"/>
                  </a:lnTo>
                  <a:lnTo>
                    <a:pt x="1306217" y="1204828"/>
                  </a:lnTo>
                  <a:lnTo>
                    <a:pt x="1306217" y="1205064"/>
                  </a:lnTo>
                  <a:lnTo>
                    <a:pt x="1306217" y="1205299"/>
                  </a:lnTo>
                  <a:lnTo>
                    <a:pt x="1306217" y="1205533"/>
                  </a:lnTo>
                  <a:lnTo>
                    <a:pt x="1306217" y="1205768"/>
                  </a:lnTo>
                  <a:lnTo>
                    <a:pt x="1306217" y="1206002"/>
                  </a:lnTo>
                  <a:lnTo>
                    <a:pt x="1306217" y="1206235"/>
                  </a:lnTo>
                  <a:lnTo>
                    <a:pt x="1306217" y="1206468"/>
                  </a:lnTo>
                  <a:lnTo>
                    <a:pt x="1306217" y="1206701"/>
                  </a:lnTo>
                  <a:lnTo>
                    <a:pt x="1306217" y="1206933"/>
                  </a:lnTo>
                  <a:lnTo>
                    <a:pt x="1306217" y="1207165"/>
                  </a:lnTo>
                  <a:lnTo>
                    <a:pt x="1306217" y="1207396"/>
                  </a:lnTo>
                  <a:lnTo>
                    <a:pt x="1306217" y="1207627"/>
                  </a:lnTo>
                  <a:lnTo>
                    <a:pt x="1306217" y="1207858"/>
                  </a:lnTo>
                  <a:lnTo>
                    <a:pt x="1306217" y="1208088"/>
                  </a:lnTo>
                  <a:lnTo>
                    <a:pt x="1306217" y="1208318"/>
                  </a:lnTo>
                  <a:lnTo>
                    <a:pt x="1306217" y="1208547"/>
                  </a:lnTo>
                  <a:lnTo>
                    <a:pt x="1306217" y="1208776"/>
                  </a:lnTo>
                  <a:lnTo>
                    <a:pt x="1306217" y="1209004"/>
                  </a:lnTo>
                  <a:lnTo>
                    <a:pt x="1306217" y="1209233"/>
                  </a:lnTo>
                  <a:lnTo>
                    <a:pt x="1306217" y="1209460"/>
                  </a:lnTo>
                  <a:lnTo>
                    <a:pt x="1306217" y="1209688"/>
                  </a:lnTo>
                  <a:lnTo>
                    <a:pt x="1306217" y="1209915"/>
                  </a:lnTo>
                  <a:lnTo>
                    <a:pt x="1306217" y="1210141"/>
                  </a:lnTo>
                  <a:lnTo>
                    <a:pt x="1306217" y="1210367"/>
                  </a:lnTo>
                  <a:lnTo>
                    <a:pt x="1309700" y="1209732"/>
                  </a:lnTo>
                  <a:lnTo>
                    <a:pt x="1313184" y="1209098"/>
                  </a:lnTo>
                  <a:lnTo>
                    <a:pt x="1316667" y="1208463"/>
                  </a:lnTo>
                  <a:lnTo>
                    <a:pt x="1320150" y="1207829"/>
                  </a:lnTo>
                  <a:lnTo>
                    <a:pt x="1323633" y="1208785"/>
                  </a:lnTo>
                  <a:lnTo>
                    <a:pt x="1327117" y="1208155"/>
                  </a:lnTo>
                  <a:lnTo>
                    <a:pt x="1330600" y="1207525"/>
                  </a:lnTo>
                  <a:lnTo>
                    <a:pt x="1334083" y="1206895"/>
                  </a:lnTo>
                  <a:lnTo>
                    <a:pt x="1337566" y="1206266"/>
                  </a:lnTo>
                  <a:lnTo>
                    <a:pt x="1341050" y="1205637"/>
                  </a:lnTo>
                  <a:lnTo>
                    <a:pt x="1344533" y="1205008"/>
                  </a:lnTo>
                  <a:lnTo>
                    <a:pt x="1348016" y="1204379"/>
                  </a:lnTo>
                  <a:lnTo>
                    <a:pt x="1351499" y="1203751"/>
                  </a:lnTo>
                  <a:lnTo>
                    <a:pt x="1354983" y="1204725"/>
                  </a:lnTo>
                  <a:lnTo>
                    <a:pt x="1358466" y="1204101"/>
                  </a:lnTo>
                  <a:lnTo>
                    <a:pt x="1361949" y="1203476"/>
                  </a:lnTo>
                  <a:lnTo>
                    <a:pt x="1365432" y="1202852"/>
                  </a:lnTo>
                  <a:lnTo>
                    <a:pt x="1368916" y="1209807"/>
                  </a:lnTo>
                  <a:lnTo>
                    <a:pt x="1372399" y="1209200"/>
                  </a:lnTo>
                  <a:lnTo>
                    <a:pt x="1375882" y="1208593"/>
                  </a:lnTo>
                  <a:lnTo>
                    <a:pt x="1379365" y="1207987"/>
                  </a:lnTo>
                  <a:lnTo>
                    <a:pt x="1382849" y="1207380"/>
                  </a:lnTo>
                  <a:lnTo>
                    <a:pt x="1386332" y="1208514"/>
                  </a:lnTo>
                  <a:lnTo>
                    <a:pt x="1389815" y="1207911"/>
                  </a:lnTo>
                  <a:lnTo>
                    <a:pt x="1393298" y="1207309"/>
                  </a:lnTo>
                  <a:lnTo>
                    <a:pt x="1396782" y="1206708"/>
                  </a:lnTo>
                  <a:lnTo>
                    <a:pt x="1400265" y="1206758"/>
                  </a:lnTo>
                  <a:lnTo>
                    <a:pt x="1403748" y="1206158"/>
                  </a:lnTo>
                  <a:lnTo>
                    <a:pt x="1407231" y="1205558"/>
                  </a:lnTo>
                  <a:lnTo>
                    <a:pt x="1410715" y="1204959"/>
                  </a:lnTo>
                  <a:lnTo>
                    <a:pt x="1414198" y="1204360"/>
                  </a:lnTo>
                  <a:lnTo>
                    <a:pt x="1417681" y="1204198"/>
                  </a:lnTo>
                  <a:lnTo>
                    <a:pt x="1421164" y="1203600"/>
                  </a:lnTo>
                  <a:lnTo>
                    <a:pt x="1424648" y="1203002"/>
                  </a:lnTo>
                  <a:lnTo>
                    <a:pt x="1428131" y="1202405"/>
                  </a:lnTo>
                  <a:lnTo>
                    <a:pt x="1431614" y="1202247"/>
                  </a:lnTo>
                  <a:lnTo>
                    <a:pt x="1435097" y="1201651"/>
                  </a:lnTo>
                  <a:lnTo>
                    <a:pt x="1438580" y="1201055"/>
                  </a:lnTo>
                  <a:lnTo>
                    <a:pt x="1442064" y="1200460"/>
                  </a:lnTo>
                  <a:lnTo>
                    <a:pt x="1445547" y="1199864"/>
                  </a:lnTo>
                  <a:lnTo>
                    <a:pt x="1449030" y="1206598"/>
                  </a:lnTo>
                  <a:lnTo>
                    <a:pt x="1452513" y="1206018"/>
                  </a:lnTo>
                  <a:lnTo>
                    <a:pt x="1455997" y="1205439"/>
                  </a:lnTo>
                  <a:lnTo>
                    <a:pt x="1459480" y="1204859"/>
                  </a:lnTo>
                  <a:lnTo>
                    <a:pt x="1462963" y="1208236"/>
                  </a:lnTo>
                  <a:lnTo>
                    <a:pt x="1466446" y="1207664"/>
                  </a:lnTo>
                  <a:lnTo>
                    <a:pt x="1469930" y="1207093"/>
                  </a:lnTo>
                  <a:lnTo>
                    <a:pt x="1473413" y="1206523"/>
                  </a:lnTo>
                  <a:lnTo>
                    <a:pt x="1476896" y="1205952"/>
                  </a:lnTo>
                  <a:lnTo>
                    <a:pt x="1480379" y="1209058"/>
                  </a:lnTo>
                  <a:lnTo>
                    <a:pt x="1483863" y="1208495"/>
                  </a:lnTo>
                  <a:lnTo>
                    <a:pt x="1487346" y="1207933"/>
                  </a:lnTo>
                  <a:lnTo>
                    <a:pt x="1490829" y="1207370"/>
                  </a:lnTo>
                  <a:lnTo>
                    <a:pt x="1494312" y="1209818"/>
                  </a:lnTo>
                  <a:lnTo>
                    <a:pt x="1497796" y="1209262"/>
                  </a:lnTo>
                  <a:lnTo>
                    <a:pt x="1501279" y="1208706"/>
                  </a:lnTo>
                  <a:lnTo>
                    <a:pt x="1504762" y="1208150"/>
                  </a:lnTo>
                  <a:lnTo>
                    <a:pt x="1508245" y="1207595"/>
                  </a:lnTo>
                  <a:lnTo>
                    <a:pt x="1511729" y="1210010"/>
                  </a:lnTo>
                  <a:lnTo>
                    <a:pt x="1515212" y="1209460"/>
                  </a:lnTo>
                  <a:lnTo>
                    <a:pt x="1518695" y="1208911"/>
                  </a:lnTo>
                  <a:lnTo>
                    <a:pt x="1522178" y="1208362"/>
                  </a:lnTo>
                  <a:lnTo>
                    <a:pt x="1525662" y="1208796"/>
                  </a:lnTo>
                  <a:lnTo>
                    <a:pt x="1529145" y="1208250"/>
                  </a:lnTo>
                  <a:lnTo>
                    <a:pt x="1532628" y="1207703"/>
                  </a:lnTo>
                  <a:lnTo>
                    <a:pt x="1536111" y="1207157"/>
                  </a:lnTo>
                  <a:lnTo>
                    <a:pt x="1539595" y="1207985"/>
                  </a:lnTo>
                  <a:lnTo>
                    <a:pt x="1543078" y="1207441"/>
                  </a:lnTo>
                  <a:lnTo>
                    <a:pt x="1546561" y="1206898"/>
                  </a:lnTo>
                  <a:lnTo>
                    <a:pt x="1550044" y="1206356"/>
                  </a:lnTo>
                  <a:lnTo>
                    <a:pt x="1553528" y="1205813"/>
                  </a:lnTo>
                  <a:lnTo>
                    <a:pt x="1557011" y="1205467"/>
                  </a:lnTo>
                  <a:lnTo>
                    <a:pt x="1560494" y="1204925"/>
                  </a:lnTo>
                  <a:lnTo>
                    <a:pt x="1563977" y="1204384"/>
                  </a:lnTo>
                  <a:lnTo>
                    <a:pt x="1567461" y="1203842"/>
                  </a:lnTo>
                  <a:lnTo>
                    <a:pt x="1570944" y="1204682"/>
                  </a:lnTo>
                  <a:lnTo>
                    <a:pt x="1574427" y="1204143"/>
                  </a:lnTo>
                  <a:lnTo>
                    <a:pt x="1577910" y="1203604"/>
                  </a:lnTo>
                  <a:lnTo>
                    <a:pt x="1581394" y="1203066"/>
                  </a:lnTo>
                  <a:lnTo>
                    <a:pt x="1584877" y="1202528"/>
                  </a:lnTo>
                  <a:lnTo>
                    <a:pt x="1588360" y="1203956"/>
                  </a:lnTo>
                  <a:lnTo>
                    <a:pt x="1591843" y="1203422"/>
                  </a:lnTo>
                  <a:lnTo>
                    <a:pt x="1595327" y="1202888"/>
                  </a:lnTo>
                  <a:lnTo>
                    <a:pt x="1598810" y="1202355"/>
                  </a:lnTo>
                  <a:lnTo>
                    <a:pt x="1602293" y="1202018"/>
                  </a:lnTo>
                  <a:lnTo>
                    <a:pt x="1605776" y="1201485"/>
                  </a:lnTo>
                  <a:lnTo>
                    <a:pt x="1609260" y="1200952"/>
                  </a:lnTo>
                  <a:lnTo>
                    <a:pt x="1612743" y="1200419"/>
                  </a:lnTo>
                  <a:lnTo>
                    <a:pt x="1616226" y="1199887"/>
                  </a:lnTo>
                  <a:lnTo>
                    <a:pt x="1619709" y="1199947"/>
                  </a:lnTo>
                  <a:lnTo>
                    <a:pt x="1623193" y="1199416"/>
                  </a:lnTo>
                  <a:lnTo>
                    <a:pt x="1626676" y="1198885"/>
                  </a:lnTo>
                  <a:lnTo>
                    <a:pt x="1630159" y="1198355"/>
                  </a:lnTo>
                  <a:lnTo>
                    <a:pt x="1633642" y="1206665"/>
                  </a:lnTo>
                  <a:lnTo>
                    <a:pt x="1637126" y="1206151"/>
                  </a:lnTo>
                  <a:lnTo>
                    <a:pt x="1640609" y="1205636"/>
                  </a:lnTo>
                  <a:lnTo>
                    <a:pt x="1644092" y="1205122"/>
                  </a:lnTo>
                  <a:lnTo>
                    <a:pt x="1647575" y="1204608"/>
                  </a:lnTo>
                  <a:lnTo>
                    <a:pt x="1651059" y="1206695"/>
                  </a:lnTo>
                  <a:lnTo>
                    <a:pt x="1654542" y="1206186"/>
                  </a:lnTo>
                  <a:lnTo>
                    <a:pt x="1658025" y="1205677"/>
                  </a:lnTo>
                  <a:lnTo>
                    <a:pt x="1661508" y="1205169"/>
                  </a:lnTo>
                  <a:lnTo>
                    <a:pt x="1664992" y="1205030"/>
                  </a:lnTo>
                  <a:lnTo>
                    <a:pt x="1668475" y="1204522"/>
                  </a:lnTo>
                  <a:lnTo>
                    <a:pt x="1671958" y="1204015"/>
                  </a:lnTo>
                  <a:lnTo>
                    <a:pt x="1675441" y="1203508"/>
                  </a:lnTo>
                  <a:lnTo>
                    <a:pt x="1678925" y="1203001"/>
                  </a:lnTo>
                  <a:lnTo>
                    <a:pt x="1682408" y="1208503"/>
                  </a:lnTo>
                  <a:lnTo>
                    <a:pt x="1685891" y="1208007"/>
                  </a:lnTo>
                  <a:lnTo>
                    <a:pt x="1689374" y="1207510"/>
                  </a:lnTo>
                  <a:lnTo>
                    <a:pt x="1692858" y="1207015"/>
                  </a:lnTo>
                  <a:lnTo>
                    <a:pt x="1696341" y="1209004"/>
                  </a:lnTo>
                  <a:lnTo>
                    <a:pt x="1699824" y="1208513"/>
                  </a:lnTo>
                  <a:lnTo>
                    <a:pt x="1703307" y="1208021"/>
                  </a:lnTo>
                  <a:lnTo>
                    <a:pt x="1706791" y="1207530"/>
                  </a:lnTo>
                  <a:lnTo>
                    <a:pt x="1710274" y="1207040"/>
                  </a:lnTo>
                  <a:lnTo>
                    <a:pt x="1713757" y="1207256"/>
                  </a:lnTo>
                  <a:lnTo>
                    <a:pt x="1717240" y="1206767"/>
                  </a:lnTo>
                  <a:lnTo>
                    <a:pt x="1720723" y="1206278"/>
                  </a:lnTo>
                  <a:lnTo>
                    <a:pt x="1724207" y="1205789"/>
                  </a:lnTo>
                  <a:lnTo>
                    <a:pt x="1727690" y="1210522"/>
                  </a:lnTo>
                  <a:lnTo>
                    <a:pt x="1731173" y="1210043"/>
                  </a:lnTo>
                  <a:lnTo>
                    <a:pt x="1734656" y="1209563"/>
                  </a:lnTo>
                  <a:lnTo>
                    <a:pt x="1738140" y="1209084"/>
                  </a:lnTo>
                  <a:lnTo>
                    <a:pt x="1741623" y="1208604"/>
                  </a:lnTo>
                  <a:lnTo>
                    <a:pt x="1741623" y="1208776"/>
                  </a:lnTo>
                  <a:lnTo>
                    <a:pt x="1741623" y="1208947"/>
                  </a:lnTo>
                  <a:lnTo>
                    <a:pt x="1741623" y="1209119"/>
                  </a:lnTo>
                  <a:lnTo>
                    <a:pt x="1741623" y="1209289"/>
                  </a:lnTo>
                  <a:lnTo>
                    <a:pt x="1741623" y="1209460"/>
                  </a:lnTo>
                  <a:lnTo>
                    <a:pt x="1741623" y="1209631"/>
                  </a:lnTo>
                  <a:lnTo>
                    <a:pt x="1741623" y="1209801"/>
                  </a:lnTo>
                  <a:lnTo>
                    <a:pt x="1741623" y="1209971"/>
                  </a:lnTo>
                  <a:lnTo>
                    <a:pt x="1741623" y="1210141"/>
                  </a:lnTo>
                  <a:lnTo>
                    <a:pt x="1741623" y="1210311"/>
                  </a:lnTo>
                  <a:lnTo>
                    <a:pt x="1741623" y="1210480"/>
                  </a:lnTo>
                  <a:lnTo>
                    <a:pt x="1741623" y="1210649"/>
                  </a:lnTo>
                  <a:lnTo>
                    <a:pt x="1741623" y="1210818"/>
                  </a:lnTo>
                  <a:lnTo>
                    <a:pt x="1741623" y="1210987"/>
                  </a:lnTo>
                  <a:lnTo>
                    <a:pt x="1741623" y="1211156"/>
                  </a:lnTo>
                  <a:lnTo>
                    <a:pt x="1741623" y="1211324"/>
                  </a:lnTo>
                  <a:lnTo>
                    <a:pt x="1741623" y="1211492"/>
                  </a:lnTo>
                  <a:lnTo>
                    <a:pt x="1741623" y="1211660"/>
                  </a:lnTo>
                  <a:lnTo>
                    <a:pt x="1741623" y="1211827"/>
                  </a:lnTo>
                  <a:lnTo>
                    <a:pt x="1741623" y="1211995"/>
                  </a:lnTo>
                  <a:lnTo>
                    <a:pt x="1741623" y="1212162"/>
                  </a:lnTo>
                  <a:lnTo>
                    <a:pt x="1741623" y="1212329"/>
                  </a:lnTo>
                  <a:lnTo>
                    <a:pt x="1741623" y="1212496"/>
                  </a:lnTo>
                  <a:lnTo>
                    <a:pt x="1741623" y="1212662"/>
                  </a:lnTo>
                  <a:lnTo>
                    <a:pt x="1741623" y="1212829"/>
                  </a:lnTo>
                  <a:lnTo>
                    <a:pt x="1741623" y="1212995"/>
                  </a:lnTo>
                  <a:lnTo>
                    <a:pt x="1741623" y="1213161"/>
                  </a:lnTo>
                  <a:lnTo>
                    <a:pt x="1741623" y="1213326"/>
                  </a:lnTo>
                  <a:lnTo>
                    <a:pt x="1741623" y="1213492"/>
                  </a:lnTo>
                  <a:lnTo>
                    <a:pt x="1741623" y="1213657"/>
                  </a:lnTo>
                  <a:lnTo>
                    <a:pt x="1741623" y="1213822"/>
                  </a:lnTo>
                  <a:lnTo>
                    <a:pt x="1741623" y="1213987"/>
                  </a:lnTo>
                  <a:lnTo>
                    <a:pt x="1741623" y="1214151"/>
                  </a:lnTo>
                  <a:lnTo>
                    <a:pt x="1741623" y="1214316"/>
                  </a:lnTo>
                  <a:lnTo>
                    <a:pt x="1741623" y="1214480"/>
                  </a:lnTo>
                  <a:lnTo>
                    <a:pt x="1741623" y="1214644"/>
                  </a:lnTo>
                  <a:lnTo>
                    <a:pt x="1741623" y="1214808"/>
                  </a:lnTo>
                  <a:lnTo>
                    <a:pt x="1741623" y="1214971"/>
                  </a:lnTo>
                  <a:lnTo>
                    <a:pt x="1741623" y="1215135"/>
                  </a:lnTo>
                  <a:lnTo>
                    <a:pt x="1741623" y="1215298"/>
                  </a:lnTo>
                  <a:lnTo>
                    <a:pt x="1741623" y="1215461"/>
                  </a:lnTo>
                  <a:lnTo>
                    <a:pt x="1741623" y="1215623"/>
                  </a:lnTo>
                  <a:lnTo>
                    <a:pt x="1741623" y="1215786"/>
                  </a:lnTo>
                  <a:lnTo>
                    <a:pt x="1741623" y="1215948"/>
                  </a:lnTo>
                  <a:lnTo>
                    <a:pt x="1741623" y="1216110"/>
                  </a:lnTo>
                  <a:lnTo>
                    <a:pt x="1741623" y="1216272"/>
                  </a:lnTo>
                  <a:lnTo>
                    <a:pt x="1741623" y="1216434"/>
                  </a:lnTo>
                  <a:lnTo>
                    <a:pt x="1741623" y="1216595"/>
                  </a:lnTo>
                  <a:lnTo>
                    <a:pt x="1741623" y="1216756"/>
                  </a:lnTo>
                  <a:lnTo>
                    <a:pt x="1741623" y="1216917"/>
                  </a:lnTo>
                  <a:lnTo>
                    <a:pt x="1741623" y="1217078"/>
                  </a:lnTo>
                  <a:lnTo>
                    <a:pt x="1741623" y="1217239"/>
                  </a:lnTo>
                  <a:lnTo>
                    <a:pt x="1741623" y="1217399"/>
                  </a:lnTo>
                  <a:lnTo>
                    <a:pt x="1741623" y="1217559"/>
                  </a:lnTo>
                  <a:lnTo>
                    <a:pt x="1741623" y="1217719"/>
                  </a:lnTo>
                  <a:lnTo>
                    <a:pt x="1741623" y="1217879"/>
                  </a:lnTo>
                  <a:lnTo>
                    <a:pt x="1741623" y="1218039"/>
                  </a:lnTo>
                  <a:lnTo>
                    <a:pt x="1741623" y="1218198"/>
                  </a:lnTo>
                  <a:lnTo>
                    <a:pt x="1741623" y="1218357"/>
                  </a:lnTo>
                  <a:lnTo>
                    <a:pt x="1741623" y="1218516"/>
                  </a:lnTo>
                  <a:lnTo>
                    <a:pt x="1741623" y="1218675"/>
                  </a:lnTo>
                  <a:lnTo>
                    <a:pt x="1741623" y="1218834"/>
                  </a:lnTo>
                  <a:lnTo>
                    <a:pt x="1741623" y="1218992"/>
                  </a:lnTo>
                  <a:lnTo>
                    <a:pt x="1741623" y="1219150"/>
                  </a:lnTo>
                  <a:lnTo>
                    <a:pt x="1741623" y="1219308"/>
                  </a:lnTo>
                  <a:lnTo>
                    <a:pt x="1741623" y="1219466"/>
                  </a:lnTo>
                  <a:lnTo>
                    <a:pt x="1741623" y="1219624"/>
                  </a:lnTo>
                  <a:lnTo>
                    <a:pt x="1741623" y="1219781"/>
                  </a:lnTo>
                  <a:lnTo>
                    <a:pt x="1741623" y="1219938"/>
                  </a:lnTo>
                  <a:lnTo>
                    <a:pt x="1741623" y="1220095"/>
                  </a:lnTo>
                  <a:lnTo>
                    <a:pt x="1741623" y="1220252"/>
                  </a:lnTo>
                  <a:lnTo>
                    <a:pt x="1741623" y="1220408"/>
                  </a:lnTo>
                  <a:lnTo>
                    <a:pt x="1741623" y="1220565"/>
                  </a:lnTo>
                  <a:lnTo>
                    <a:pt x="1741623" y="1220721"/>
                  </a:lnTo>
                  <a:lnTo>
                    <a:pt x="1741623" y="1220877"/>
                  </a:lnTo>
                  <a:lnTo>
                    <a:pt x="1741623" y="1221033"/>
                  </a:lnTo>
                  <a:lnTo>
                    <a:pt x="1741623" y="1221188"/>
                  </a:lnTo>
                  <a:lnTo>
                    <a:pt x="1741623" y="1221344"/>
                  </a:lnTo>
                  <a:lnTo>
                    <a:pt x="1741623" y="1221499"/>
                  </a:lnTo>
                  <a:lnTo>
                    <a:pt x="1741623" y="1221654"/>
                  </a:lnTo>
                  <a:lnTo>
                    <a:pt x="1741623" y="1221809"/>
                  </a:lnTo>
                  <a:lnTo>
                    <a:pt x="1741623" y="1221963"/>
                  </a:lnTo>
                  <a:lnTo>
                    <a:pt x="1741623" y="1222118"/>
                  </a:lnTo>
                  <a:lnTo>
                    <a:pt x="1741623" y="1222272"/>
                  </a:lnTo>
                  <a:lnTo>
                    <a:pt x="1741623" y="1222426"/>
                  </a:lnTo>
                  <a:lnTo>
                    <a:pt x="1741623" y="1222580"/>
                  </a:lnTo>
                  <a:lnTo>
                    <a:pt x="1741623" y="1222733"/>
                  </a:lnTo>
                  <a:lnTo>
                    <a:pt x="1741623" y="1222887"/>
                  </a:lnTo>
                  <a:lnTo>
                    <a:pt x="1741623" y="1223040"/>
                  </a:lnTo>
                  <a:lnTo>
                    <a:pt x="1741623" y="1223193"/>
                  </a:lnTo>
                  <a:lnTo>
                    <a:pt x="1741623" y="1223346"/>
                  </a:lnTo>
                  <a:lnTo>
                    <a:pt x="1741623" y="1223499"/>
                  </a:lnTo>
                  <a:lnTo>
                    <a:pt x="1741623" y="1223651"/>
                  </a:lnTo>
                  <a:lnTo>
                    <a:pt x="1741623" y="1223804"/>
                  </a:lnTo>
                  <a:lnTo>
                    <a:pt x="1741623" y="1223956"/>
                  </a:lnTo>
                  <a:lnTo>
                    <a:pt x="1741623" y="1224108"/>
                  </a:lnTo>
                  <a:lnTo>
                    <a:pt x="1745106" y="1223655"/>
                  </a:lnTo>
                  <a:lnTo>
                    <a:pt x="1748589" y="1223202"/>
                  </a:lnTo>
                  <a:lnTo>
                    <a:pt x="1752073" y="1222750"/>
                  </a:lnTo>
                  <a:lnTo>
                    <a:pt x="1755556" y="1222298"/>
                  </a:lnTo>
                  <a:lnTo>
                    <a:pt x="1759039" y="1224571"/>
                  </a:lnTo>
                  <a:lnTo>
                    <a:pt x="1762522" y="1224124"/>
                  </a:lnTo>
                  <a:lnTo>
                    <a:pt x="1766006" y="1223677"/>
                  </a:lnTo>
                  <a:lnTo>
                    <a:pt x="1769489" y="1223229"/>
                  </a:lnTo>
                  <a:lnTo>
                    <a:pt x="1772972" y="1225466"/>
                  </a:lnTo>
                  <a:lnTo>
                    <a:pt x="1776455" y="1225024"/>
                  </a:lnTo>
                  <a:lnTo>
                    <a:pt x="1779939" y="1224582"/>
                  </a:lnTo>
                  <a:lnTo>
                    <a:pt x="1783422" y="1224140"/>
                  </a:lnTo>
                  <a:lnTo>
                    <a:pt x="1786905" y="1223698"/>
                  </a:lnTo>
                  <a:lnTo>
                    <a:pt x="1790388" y="1223849"/>
                  </a:lnTo>
                  <a:lnTo>
                    <a:pt x="1793872" y="1223408"/>
                  </a:lnTo>
                  <a:lnTo>
                    <a:pt x="1797355" y="1222968"/>
                  </a:lnTo>
                  <a:lnTo>
                    <a:pt x="1800838" y="1222527"/>
                  </a:lnTo>
                  <a:lnTo>
                    <a:pt x="1804321" y="1233047"/>
                  </a:lnTo>
                  <a:lnTo>
                    <a:pt x="1807805" y="1232625"/>
                  </a:lnTo>
                  <a:lnTo>
                    <a:pt x="1811288" y="1232203"/>
                  </a:lnTo>
                  <a:lnTo>
                    <a:pt x="1814771" y="1231781"/>
                  </a:lnTo>
                  <a:lnTo>
                    <a:pt x="1818254" y="1231359"/>
                  </a:lnTo>
                  <a:lnTo>
                    <a:pt x="1821738" y="1230937"/>
                  </a:lnTo>
                  <a:lnTo>
                    <a:pt x="1825221" y="1230516"/>
                  </a:lnTo>
                  <a:lnTo>
                    <a:pt x="1828704" y="1230095"/>
                  </a:lnTo>
                  <a:lnTo>
                    <a:pt x="1832187" y="1229673"/>
                  </a:lnTo>
                  <a:lnTo>
                    <a:pt x="1835671" y="1238026"/>
                  </a:lnTo>
                  <a:lnTo>
                    <a:pt x="1839154" y="1237619"/>
                  </a:lnTo>
                  <a:lnTo>
                    <a:pt x="1842637" y="1237213"/>
                  </a:lnTo>
                  <a:lnTo>
                    <a:pt x="1846120" y="1236806"/>
                  </a:lnTo>
                  <a:lnTo>
                    <a:pt x="1849604" y="1236400"/>
                  </a:lnTo>
                  <a:lnTo>
                    <a:pt x="1853087" y="1237787"/>
                  </a:lnTo>
                  <a:lnTo>
                    <a:pt x="1856570" y="1237384"/>
                  </a:lnTo>
                  <a:lnTo>
                    <a:pt x="1860053" y="1236980"/>
                  </a:lnTo>
                  <a:lnTo>
                    <a:pt x="1863537" y="1236577"/>
                  </a:lnTo>
                  <a:lnTo>
                    <a:pt x="1867020" y="1239080"/>
                  </a:lnTo>
                  <a:lnTo>
                    <a:pt x="1870503" y="1238682"/>
                  </a:lnTo>
                  <a:lnTo>
                    <a:pt x="1873986" y="1238284"/>
                  </a:lnTo>
                  <a:lnTo>
                    <a:pt x="1877470" y="1237886"/>
                  </a:lnTo>
                  <a:lnTo>
                    <a:pt x="1880953" y="1237488"/>
                  </a:lnTo>
                  <a:lnTo>
                    <a:pt x="1884436" y="1238341"/>
                  </a:lnTo>
                  <a:lnTo>
                    <a:pt x="1887919" y="1237945"/>
                  </a:lnTo>
                  <a:lnTo>
                    <a:pt x="1891403" y="1237550"/>
                  </a:lnTo>
                  <a:lnTo>
                    <a:pt x="1894886" y="1237154"/>
                  </a:lnTo>
                  <a:lnTo>
                    <a:pt x="1898369" y="1237508"/>
                  </a:lnTo>
                  <a:lnTo>
                    <a:pt x="1901852" y="1237113"/>
                  </a:lnTo>
                  <a:lnTo>
                    <a:pt x="1905336" y="1236720"/>
                  </a:lnTo>
                  <a:lnTo>
                    <a:pt x="1908819" y="1236326"/>
                  </a:lnTo>
                  <a:lnTo>
                    <a:pt x="1912302" y="1235932"/>
                  </a:lnTo>
                  <a:lnTo>
                    <a:pt x="1915785" y="1236039"/>
                  </a:lnTo>
                  <a:lnTo>
                    <a:pt x="1919269" y="1235646"/>
                  </a:lnTo>
                  <a:lnTo>
                    <a:pt x="1922752" y="1235253"/>
                  </a:lnTo>
                  <a:lnTo>
                    <a:pt x="1926235" y="1234860"/>
                  </a:lnTo>
                  <a:lnTo>
                    <a:pt x="1929718" y="1236213"/>
                  </a:lnTo>
                  <a:lnTo>
                    <a:pt x="1933202" y="1235824"/>
                  </a:lnTo>
                  <a:lnTo>
                    <a:pt x="1936685" y="1235434"/>
                  </a:lnTo>
                  <a:lnTo>
                    <a:pt x="1940168" y="1235044"/>
                  </a:lnTo>
                  <a:lnTo>
                    <a:pt x="1943651" y="1234655"/>
                  </a:lnTo>
                  <a:lnTo>
                    <a:pt x="1947135" y="1234390"/>
                  </a:lnTo>
                  <a:lnTo>
                    <a:pt x="1950618" y="1234001"/>
                  </a:lnTo>
                  <a:lnTo>
                    <a:pt x="1954101" y="1233612"/>
                  </a:lnTo>
                  <a:lnTo>
                    <a:pt x="1957584" y="1233224"/>
                  </a:lnTo>
                  <a:lnTo>
                    <a:pt x="1961068" y="1233957"/>
                  </a:lnTo>
                  <a:lnTo>
                    <a:pt x="1964551" y="1233571"/>
                  </a:lnTo>
                  <a:lnTo>
                    <a:pt x="1968034" y="1233184"/>
                  </a:lnTo>
                  <a:lnTo>
                    <a:pt x="1971517" y="1232797"/>
                  </a:lnTo>
                  <a:lnTo>
                    <a:pt x="1975001" y="1236220"/>
                  </a:lnTo>
                  <a:lnTo>
                    <a:pt x="1978484" y="1235839"/>
                  </a:lnTo>
                  <a:lnTo>
                    <a:pt x="1981967" y="1235458"/>
                  </a:lnTo>
                  <a:lnTo>
                    <a:pt x="1985450" y="1235078"/>
                  </a:lnTo>
                  <a:lnTo>
                    <a:pt x="1988934" y="1234697"/>
                  </a:lnTo>
                  <a:lnTo>
                    <a:pt x="1992417" y="1237323"/>
                  </a:lnTo>
                  <a:lnTo>
                    <a:pt x="1995900" y="1236947"/>
                  </a:lnTo>
                  <a:lnTo>
                    <a:pt x="1999383" y="1236571"/>
                  </a:lnTo>
                  <a:lnTo>
                    <a:pt x="2002867" y="1236196"/>
                  </a:lnTo>
                  <a:lnTo>
                    <a:pt x="2006350" y="1237950"/>
                  </a:lnTo>
                  <a:lnTo>
                    <a:pt x="2009833" y="1237578"/>
                  </a:lnTo>
                  <a:lnTo>
                    <a:pt x="2013316" y="1237206"/>
                  </a:lnTo>
                  <a:lnTo>
                    <a:pt x="2016799" y="1236834"/>
                  </a:lnTo>
                  <a:lnTo>
                    <a:pt x="2020283" y="1236462"/>
                  </a:lnTo>
                  <a:lnTo>
                    <a:pt x="2023766" y="1236090"/>
                  </a:lnTo>
                  <a:lnTo>
                    <a:pt x="2027249" y="1235718"/>
                  </a:lnTo>
                  <a:lnTo>
                    <a:pt x="2030732" y="1235346"/>
                  </a:lnTo>
                  <a:lnTo>
                    <a:pt x="2034216" y="1234975"/>
                  </a:lnTo>
                  <a:lnTo>
                    <a:pt x="2037699" y="1239603"/>
                  </a:lnTo>
                  <a:lnTo>
                    <a:pt x="2041182" y="1239239"/>
                  </a:lnTo>
                  <a:lnTo>
                    <a:pt x="2044665" y="1238875"/>
                  </a:lnTo>
                  <a:lnTo>
                    <a:pt x="2048149" y="1238511"/>
                  </a:lnTo>
                  <a:lnTo>
                    <a:pt x="2051632" y="1238147"/>
                  </a:lnTo>
                  <a:lnTo>
                    <a:pt x="2055115" y="1237898"/>
                  </a:lnTo>
                  <a:lnTo>
                    <a:pt x="2058598" y="1237534"/>
                  </a:lnTo>
                  <a:lnTo>
                    <a:pt x="2062082" y="1237171"/>
                  </a:lnTo>
                  <a:lnTo>
                    <a:pt x="2065565" y="1236808"/>
                  </a:lnTo>
                  <a:lnTo>
                    <a:pt x="2069048" y="1237019"/>
                  </a:lnTo>
                  <a:lnTo>
                    <a:pt x="2072531" y="1236657"/>
                  </a:lnTo>
                  <a:lnTo>
                    <a:pt x="2076015" y="1236295"/>
                  </a:lnTo>
                  <a:lnTo>
                    <a:pt x="2079498" y="1235933"/>
                  </a:lnTo>
                  <a:lnTo>
                    <a:pt x="2082981" y="1235570"/>
                  </a:lnTo>
                  <a:lnTo>
                    <a:pt x="2086464" y="1239068"/>
                  </a:lnTo>
                  <a:lnTo>
                    <a:pt x="2089948" y="1238712"/>
                  </a:lnTo>
                  <a:lnTo>
                    <a:pt x="2093431" y="1238356"/>
                  </a:lnTo>
                  <a:lnTo>
                    <a:pt x="2096914" y="1237999"/>
                  </a:lnTo>
                  <a:lnTo>
                    <a:pt x="2100397" y="1242264"/>
                  </a:lnTo>
                  <a:lnTo>
                    <a:pt x="2103881" y="1241915"/>
                  </a:lnTo>
                  <a:lnTo>
                    <a:pt x="2107364" y="1241566"/>
                  </a:lnTo>
                  <a:lnTo>
                    <a:pt x="2110847" y="1241216"/>
                  </a:lnTo>
                  <a:lnTo>
                    <a:pt x="2114330" y="1240867"/>
                  </a:lnTo>
                  <a:lnTo>
                    <a:pt x="2117814" y="1245198"/>
                  </a:lnTo>
                  <a:lnTo>
                    <a:pt x="2121297" y="1244855"/>
                  </a:lnTo>
                  <a:lnTo>
                    <a:pt x="2124780" y="1244513"/>
                  </a:lnTo>
                  <a:lnTo>
                    <a:pt x="2128263" y="1244171"/>
                  </a:lnTo>
                  <a:lnTo>
                    <a:pt x="2131747" y="1244247"/>
                  </a:lnTo>
                  <a:lnTo>
                    <a:pt x="2135230" y="1243906"/>
                  </a:lnTo>
                  <a:lnTo>
                    <a:pt x="2138713" y="1243565"/>
                  </a:lnTo>
                  <a:lnTo>
                    <a:pt x="2142196" y="1243223"/>
                  </a:lnTo>
                  <a:lnTo>
                    <a:pt x="2145680" y="1242882"/>
                  </a:lnTo>
                  <a:lnTo>
                    <a:pt x="2149163" y="1242961"/>
                  </a:lnTo>
                  <a:lnTo>
                    <a:pt x="2152646" y="1242620"/>
                  </a:lnTo>
                  <a:lnTo>
                    <a:pt x="2156129" y="1242280"/>
                  </a:lnTo>
                  <a:lnTo>
                    <a:pt x="2159613" y="1241940"/>
                  </a:lnTo>
                  <a:lnTo>
                    <a:pt x="2163096" y="1244099"/>
                  </a:lnTo>
                  <a:lnTo>
                    <a:pt x="2166579" y="1243762"/>
                  </a:lnTo>
                  <a:lnTo>
                    <a:pt x="2170062" y="1243426"/>
                  </a:lnTo>
                  <a:lnTo>
                    <a:pt x="2173546" y="1243089"/>
                  </a:lnTo>
                  <a:lnTo>
                    <a:pt x="2177029" y="1242753"/>
                  </a:lnTo>
                  <a:lnTo>
                    <a:pt x="2177029" y="1242856"/>
                  </a:lnTo>
                  <a:lnTo>
                    <a:pt x="2177029" y="1242960"/>
                  </a:lnTo>
                  <a:lnTo>
                    <a:pt x="2177029" y="1243063"/>
                  </a:lnTo>
                  <a:lnTo>
                    <a:pt x="2177029" y="1243166"/>
                  </a:lnTo>
                  <a:lnTo>
                    <a:pt x="2177029" y="1243270"/>
                  </a:lnTo>
                  <a:lnTo>
                    <a:pt x="2177029" y="1243373"/>
                  </a:lnTo>
                  <a:lnTo>
                    <a:pt x="2177029" y="1243476"/>
                  </a:lnTo>
                  <a:lnTo>
                    <a:pt x="2177029" y="1243578"/>
                  </a:lnTo>
                  <a:lnTo>
                    <a:pt x="2177029" y="1243681"/>
                  </a:lnTo>
                  <a:lnTo>
                    <a:pt x="2180512" y="1243346"/>
                  </a:lnTo>
                  <a:lnTo>
                    <a:pt x="2183995" y="1243011"/>
                  </a:lnTo>
                  <a:lnTo>
                    <a:pt x="2187479" y="1242676"/>
                  </a:lnTo>
                  <a:lnTo>
                    <a:pt x="2190962" y="1242341"/>
                  </a:lnTo>
                  <a:lnTo>
                    <a:pt x="2194445" y="1243241"/>
                  </a:lnTo>
                  <a:lnTo>
                    <a:pt x="2197928" y="1242908"/>
                  </a:lnTo>
                  <a:lnTo>
                    <a:pt x="2201412" y="1242575"/>
                  </a:lnTo>
                  <a:lnTo>
                    <a:pt x="2204895" y="1242242"/>
                  </a:lnTo>
                  <a:lnTo>
                    <a:pt x="2208378" y="1244452"/>
                  </a:lnTo>
                  <a:lnTo>
                    <a:pt x="2211861" y="1244123"/>
                  </a:lnTo>
                  <a:lnTo>
                    <a:pt x="2215345" y="1243793"/>
                  </a:lnTo>
                  <a:lnTo>
                    <a:pt x="2218828" y="1243464"/>
                  </a:lnTo>
                  <a:lnTo>
                    <a:pt x="2222311" y="1243135"/>
                  </a:lnTo>
                  <a:lnTo>
                    <a:pt x="2225794" y="1243412"/>
                  </a:lnTo>
                  <a:lnTo>
                    <a:pt x="2229278" y="1243084"/>
                  </a:lnTo>
                  <a:lnTo>
                    <a:pt x="2232761" y="1242756"/>
                  </a:lnTo>
                  <a:lnTo>
                    <a:pt x="2236244" y="1242428"/>
                  </a:lnTo>
                  <a:lnTo>
                    <a:pt x="2239727" y="1243008"/>
                  </a:lnTo>
                  <a:lnTo>
                    <a:pt x="2243211" y="1242681"/>
                  </a:lnTo>
                  <a:lnTo>
                    <a:pt x="2246694" y="1242355"/>
                  </a:lnTo>
                  <a:lnTo>
                    <a:pt x="2250177" y="1242028"/>
                  </a:lnTo>
                  <a:lnTo>
                    <a:pt x="2253660" y="1241702"/>
                  </a:lnTo>
                  <a:lnTo>
                    <a:pt x="2257144" y="1241477"/>
                  </a:lnTo>
                  <a:lnTo>
                    <a:pt x="2260627" y="1241151"/>
                  </a:lnTo>
                  <a:lnTo>
                    <a:pt x="2264110" y="1240825"/>
                  </a:lnTo>
                  <a:lnTo>
                    <a:pt x="2267593" y="1240499"/>
                  </a:lnTo>
                  <a:lnTo>
                    <a:pt x="2271077" y="1240578"/>
                  </a:lnTo>
                  <a:lnTo>
                    <a:pt x="2274560" y="1240253"/>
                  </a:lnTo>
                  <a:lnTo>
                    <a:pt x="2278043" y="1239928"/>
                  </a:lnTo>
                  <a:lnTo>
                    <a:pt x="2281526" y="1239603"/>
                  </a:lnTo>
                  <a:lnTo>
                    <a:pt x="2285010" y="1239277"/>
                  </a:lnTo>
                  <a:lnTo>
                    <a:pt x="2288493" y="1240370"/>
                  </a:lnTo>
                  <a:lnTo>
                    <a:pt x="2291976" y="1240047"/>
                  </a:lnTo>
                  <a:lnTo>
                    <a:pt x="2295459" y="1239724"/>
                  </a:lnTo>
                  <a:lnTo>
                    <a:pt x="2298942" y="1239401"/>
                  </a:lnTo>
                  <a:lnTo>
                    <a:pt x="2302426" y="1239381"/>
                  </a:lnTo>
                  <a:lnTo>
                    <a:pt x="2305909" y="1239058"/>
                  </a:lnTo>
                  <a:lnTo>
                    <a:pt x="2309392" y="1238736"/>
                  </a:lnTo>
                  <a:lnTo>
                    <a:pt x="2312875" y="1238414"/>
                  </a:lnTo>
                  <a:lnTo>
                    <a:pt x="2316359" y="1238091"/>
                  </a:lnTo>
                  <a:lnTo>
                    <a:pt x="2319842" y="1239882"/>
                  </a:lnTo>
                  <a:lnTo>
                    <a:pt x="2323325" y="1239563"/>
                  </a:lnTo>
                  <a:lnTo>
                    <a:pt x="2326808" y="1239243"/>
                  </a:lnTo>
                  <a:lnTo>
                    <a:pt x="2330292" y="1238924"/>
                  </a:lnTo>
                  <a:lnTo>
                    <a:pt x="2333775" y="1243123"/>
                  </a:lnTo>
                  <a:lnTo>
                    <a:pt x="2337258" y="1242810"/>
                  </a:lnTo>
                  <a:lnTo>
                    <a:pt x="2340741" y="1242497"/>
                  </a:lnTo>
                  <a:lnTo>
                    <a:pt x="2344225" y="1242184"/>
                  </a:lnTo>
                  <a:lnTo>
                    <a:pt x="2347708" y="1241871"/>
                  </a:lnTo>
                  <a:lnTo>
                    <a:pt x="2351191" y="1245462"/>
                  </a:lnTo>
                  <a:lnTo>
                    <a:pt x="2354674" y="1245154"/>
                  </a:lnTo>
                  <a:lnTo>
                    <a:pt x="2358158" y="1244847"/>
                  </a:lnTo>
                  <a:lnTo>
                    <a:pt x="2361641" y="1244539"/>
                  </a:lnTo>
                  <a:lnTo>
                    <a:pt x="2365124" y="1244231"/>
                  </a:lnTo>
                  <a:lnTo>
                    <a:pt x="2368607" y="1243923"/>
                  </a:lnTo>
                  <a:lnTo>
                    <a:pt x="2372091" y="1243616"/>
                  </a:lnTo>
                  <a:lnTo>
                    <a:pt x="2375574" y="1243308"/>
                  </a:lnTo>
                  <a:lnTo>
                    <a:pt x="2379057" y="1243001"/>
                  </a:lnTo>
                  <a:lnTo>
                    <a:pt x="2382540" y="1245313"/>
                  </a:lnTo>
                  <a:lnTo>
                    <a:pt x="2386024" y="1245009"/>
                  </a:lnTo>
                  <a:lnTo>
                    <a:pt x="2389507" y="1244705"/>
                  </a:lnTo>
                  <a:lnTo>
                    <a:pt x="2392990" y="1244401"/>
                  </a:lnTo>
                  <a:lnTo>
                    <a:pt x="2396473" y="1245941"/>
                  </a:lnTo>
                  <a:lnTo>
                    <a:pt x="2399957" y="1245640"/>
                  </a:lnTo>
                  <a:lnTo>
                    <a:pt x="2403440" y="1245338"/>
                  </a:lnTo>
                  <a:lnTo>
                    <a:pt x="2406923" y="1245037"/>
                  </a:lnTo>
                  <a:lnTo>
                    <a:pt x="2410406" y="1245651"/>
                  </a:lnTo>
                  <a:lnTo>
                    <a:pt x="2413890" y="1245350"/>
                  </a:lnTo>
                  <a:lnTo>
                    <a:pt x="2417373" y="1245050"/>
                  </a:lnTo>
                  <a:lnTo>
                    <a:pt x="2420856" y="1244750"/>
                  </a:lnTo>
                  <a:lnTo>
                    <a:pt x="2424339" y="1244450"/>
                  </a:lnTo>
                  <a:lnTo>
                    <a:pt x="2427823" y="1246510"/>
                  </a:lnTo>
                  <a:lnTo>
                    <a:pt x="2431306" y="1246213"/>
                  </a:lnTo>
                  <a:lnTo>
                    <a:pt x="2434789" y="1245916"/>
                  </a:lnTo>
                  <a:lnTo>
                    <a:pt x="2438272" y="1245619"/>
                  </a:lnTo>
                  <a:lnTo>
                    <a:pt x="2441756" y="1247467"/>
                  </a:lnTo>
                  <a:lnTo>
                    <a:pt x="2445239" y="1247173"/>
                  </a:lnTo>
                  <a:lnTo>
                    <a:pt x="2448722" y="1246879"/>
                  </a:lnTo>
                  <a:lnTo>
                    <a:pt x="2452205" y="1246585"/>
                  </a:lnTo>
                  <a:lnTo>
                    <a:pt x="2455689" y="1246292"/>
                  </a:lnTo>
                  <a:lnTo>
                    <a:pt x="2459172" y="1247237"/>
                  </a:lnTo>
                  <a:lnTo>
                    <a:pt x="2462655" y="1246945"/>
                  </a:lnTo>
                  <a:lnTo>
                    <a:pt x="2466138" y="1246653"/>
                  </a:lnTo>
                  <a:lnTo>
                    <a:pt x="2469622" y="1246361"/>
                  </a:lnTo>
                  <a:lnTo>
                    <a:pt x="2473105" y="1246950"/>
                  </a:lnTo>
                  <a:lnTo>
                    <a:pt x="2476588" y="1246659"/>
                  </a:lnTo>
                  <a:lnTo>
                    <a:pt x="2480071" y="1246369"/>
                  </a:lnTo>
                  <a:lnTo>
                    <a:pt x="2483555" y="1246078"/>
                  </a:lnTo>
                  <a:lnTo>
                    <a:pt x="2487038" y="1245787"/>
                  </a:lnTo>
                  <a:lnTo>
                    <a:pt x="2490521" y="1245937"/>
                  </a:lnTo>
                  <a:lnTo>
                    <a:pt x="2494004" y="1245647"/>
                  </a:lnTo>
                  <a:lnTo>
                    <a:pt x="2497488" y="1245357"/>
                  </a:lnTo>
                  <a:lnTo>
                    <a:pt x="2500971" y="1245067"/>
                  </a:lnTo>
                  <a:lnTo>
                    <a:pt x="2504454" y="1250295"/>
                  </a:lnTo>
                  <a:lnTo>
                    <a:pt x="2507937" y="1250012"/>
                  </a:lnTo>
                  <a:lnTo>
                    <a:pt x="2511421" y="1249728"/>
                  </a:lnTo>
                  <a:lnTo>
                    <a:pt x="2514904" y="1249445"/>
                  </a:lnTo>
                  <a:lnTo>
                    <a:pt x="2518387" y="1249162"/>
                  </a:lnTo>
                  <a:lnTo>
                    <a:pt x="2521870" y="1250725"/>
                  </a:lnTo>
                  <a:lnTo>
                    <a:pt x="2525354" y="1250444"/>
                  </a:lnTo>
                  <a:lnTo>
                    <a:pt x="2528837" y="1250163"/>
                  </a:lnTo>
                  <a:lnTo>
                    <a:pt x="2532320" y="1249883"/>
                  </a:lnTo>
                  <a:lnTo>
                    <a:pt x="2535803" y="1249769"/>
                  </a:lnTo>
                  <a:lnTo>
                    <a:pt x="2539287" y="1249489"/>
                  </a:lnTo>
                  <a:lnTo>
                    <a:pt x="2542770" y="1249208"/>
                  </a:lnTo>
                  <a:lnTo>
                    <a:pt x="2546253" y="1248928"/>
                  </a:lnTo>
                  <a:lnTo>
                    <a:pt x="2549736" y="1248648"/>
                  </a:lnTo>
                  <a:lnTo>
                    <a:pt x="2553220" y="1250939"/>
                  </a:lnTo>
                  <a:lnTo>
                    <a:pt x="2556703" y="1250662"/>
                  </a:lnTo>
                  <a:lnTo>
                    <a:pt x="2560186" y="1250385"/>
                  </a:lnTo>
                  <a:lnTo>
                    <a:pt x="2563669" y="1250109"/>
                  </a:lnTo>
                  <a:lnTo>
                    <a:pt x="2567153" y="1250979"/>
                  </a:lnTo>
                  <a:lnTo>
                    <a:pt x="2570636" y="1250703"/>
                  </a:lnTo>
                  <a:lnTo>
                    <a:pt x="2574119" y="1250428"/>
                  </a:lnTo>
                  <a:lnTo>
                    <a:pt x="2577602" y="1250153"/>
                  </a:lnTo>
                  <a:lnTo>
                    <a:pt x="2581085" y="1249877"/>
                  </a:lnTo>
                  <a:lnTo>
                    <a:pt x="2584569" y="1250011"/>
                  </a:lnTo>
                  <a:lnTo>
                    <a:pt x="2588052" y="1249736"/>
                  </a:lnTo>
                  <a:lnTo>
                    <a:pt x="2591535" y="1249462"/>
                  </a:lnTo>
                  <a:lnTo>
                    <a:pt x="2595018" y="1249187"/>
                  </a:lnTo>
                  <a:lnTo>
                    <a:pt x="2598502" y="1251186"/>
                  </a:lnTo>
                  <a:lnTo>
                    <a:pt x="2601985" y="1250915"/>
                  </a:lnTo>
                  <a:lnTo>
                    <a:pt x="2605468" y="1250643"/>
                  </a:lnTo>
                  <a:lnTo>
                    <a:pt x="2608951" y="1250371"/>
                  </a:lnTo>
                  <a:lnTo>
                    <a:pt x="2612435" y="1250099"/>
                  </a:lnTo>
                  <a:lnTo>
                    <a:pt x="2612435" y="1250180"/>
                  </a:lnTo>
                  <a:lnTo>
                    <a:pt x="2612435" y="1250260"/>
                  </a:lnTo>
                  <a:lnTo>
                    <a:pt x="2612435" y="1250341"/>
                  </a:lnTo>
                  <a:lnTo>
                    <a:pt x="2612435" y="1250422"/>
                  </a:lnTo>
                  <a:lnTo>
                    <a:pt x="2612435" y="1250502"/>
                  </a:lnTo>
                  <a:lnTo>
                    <a:pt x="2612435" y="1250583"/>
                  </a:lnTo>
                  <a:lnTo>
                    <a:pt x="2612435" y="1250663"/>
                  </a:lnTo>
                  <a:lnTo>
                    <a:pt x="2612435" y="1250743"/>
                  </a:lnTo>
                  <a:lnTo>
                    <a:pt x="2612435" y="1250823"/>
                  </a:lnTo>
                  <a:lnTo>
                    <a:pt x="2612435" y="1250904"/>
                  </a:lnTo>
                  <a:lnTo>
                    <a:pt x="2612435" y="1250984"/>
                  </a:lnTo>
                  <a:lnTo>
                    <a:pt x="2612435" y="1251064"/>
                  </a:lnTo>
                  <a:lnTo>
                    <a:pt x="2612435" y="1251144"/>
                  </a:lnTo>
                  <a:lnTo>
                    <a:pt x="2612435" y="1251224"/>
                  </a:lnTo>
                  <a:lnTo>
                    <a:pt x="2612435" y="1251304"/>
                  </a:lnTo>
                  <a:lnTo>
                    <a:pt x="2612435" y="1251383"/>
                  </a:lnTo>
                  <a:lnTo>
                    <a:pt x="2612435" y="1251463"/>
                  </a:lnTo>
                  <a:lnTo>
                    <a:pt x="2612435" y="1251543"/>
                  </a:lnTo>
                  <a:lnTo>
                    <a:pt x="2612435" y="1251623"/>
                  </a:lnTo>
                  <a:lnTo>
                    <a:pt x="2612435" y="1251702"/>
                  </a:lnTo>
                  <a:lnTo>
                    <a:pt x="2612435" y="1251782"/>
                  </a:lnTo>
                  <a:lnTo>
                    <a:pt x="2612435" y="1251861"/>
                  </a:lnTo>
                  <a:lnTo>
                    <a:pt x="2612435" y="1251941"/>
                  </a:lnTo>
                  <a:lnTo>
                    <a:pt x="2612435" y="1252020"/>
                  </a:lnTo>
                  <a:lnTo>
                    <a:pt x="2612435" y="1252099"/>
                  </a:lnTo>
                  <a:lnTo>
                    <a:pt x="2612435" y="1252179"/>
                  </a:lnTo>
                  <a:lnTo>
                    <a:pt x="2612435" y="1252258"/>
                  </a:lnTo>
                  <a:lnTo>
                    <a:pt x="2612435" y="1252337"/>
                  </a:lnTo>
                  <a:lnTo>
                    <a:pt x="2612435" y="1252416"/>
                  </a:lnTo>
                  <a:lnTo>
                    <a:pt x="2615918" y="1252147"/>
                  </a:lnTo>
                  <a:lnTo>
                    <a:pt x="2619401" y="1251878"/>
                  </a:lnTo>
                  <a:lnTo>
                    <a:pt x="2622884" y="1251609"/>
                  </a:lnTo>
                  <a:lnTo>
                    <a:pt x="2626368" y="1251340"/>
                  </a:lnTo>
                  <a:lnTo>
                    <a:pt x="2629851" y="1254898"/>
                  </a:lnTo>
                  <a:lnTo>
                    <a:pt x="2633334" y="1254633"/>
                  </a:lnTo>
                  <a:lnTo>
                    <a:pt x="2636817" y="1254369"/>
                  </a:lnTo>
                  <a:lnTo>
                    <a:pt x="2640301" y="1254105"/>
                  </a:lnTo>
                  <a:lnTo>
                    <a:pt x="2643784" y="1256504"/>
                  </a:lnTo>
                  <a:lnTo>
                    <a:pt x="2647267" y="1256243"/>
                  </a:lnTo>
                  <a:lnTo>
                    <a:pt x="2650750" y="1255982"/>
                  </a:lnTo>
                  <a:lnTo>
                    <a:pt x="2654234" y="1255721"/>
                  </a:lnTo>
                  <a:lnTo>
                    <a:pt x="2657717" y="1255460"/>
                  </a:lnTo>
                  <a:lnTo>
                    <a:pt x="2661200" y="1255727"/>
                  </a:lnTo>
                  <a:lnTo>
                    <a:pt x="2664683" y="1255467"/>
                  </a:lnTo>
                  <a:lnTo>
                    <a:pt x="2668167" y="1255207"/>
                  </a:lnTo>
                  <a:lnTo>
                    <a:pt x="2671650" y="1254946"/>
                  </a:lnTo>
                  <a:lnTo>
                    <a:pt x="2675133" y="1254988"/>
                  </a:lnTo>
                  <a:lnTo>
                    <a:pt x="2678616" y="1254728"/>
                  </a:lnTo>
                  <a:lnTo>
                    <a:pt x="2682100" y="1254469"/>
                  </a:lnTo>
                  <a:lnTo>
                    <a:pt x="2685583" y="1254209"/>
                  </a:lnTo>
                  <a:lnTo>
                    <a:pt x="2689066" y="1253949"/>
                  </a:lnTo>
                  <a:lnTo>
                    <a:pt x="2692549" y="1254670"/>
                  </a:lnTo>
                  <a:lnTo>
                    <a:pt x="2696033" y="1254412"/>
                  </a:lnTo>
                  <a:lnTo>
                    <a:pt x="2699516" y="1254153"/>
                  </a:lnTo>
                  <a:lnTo>
                    <a:pt x="2702999" y="1253895"/>
                  </a:lnTo>
                  <a:lnTo>
                    <a:pt x="2706482" y="1254238"/>
                  </a:lnTo>
                  <a:lnTo>
                    <a:pt x="2709966" y="1253981"/>
                  </a:lnTo>
                  <a:lnTo>
                    <a:pt x="2713449" y="1253723"/>
                  </a:lnTo>
                  <a:lnTo>
                    <a:pt x="2716932" y="1253466"/>
                  </a:lnTo>
                  <a:lnTo>
                    <a:pt x="2720415" y="1253208"/>
                  </a:lnTo>
                  <a:lnTo>
                    <a:pt x="2723899" y="1253477"/>
                  </a:lnTo>
                  <a:lnTo>
                    <a:pt x="2727382" y="1253221"/>
                  </a:lnTo>
                  <a:lnTo>
                    <a:pt x="2730865" y="1252964"/>
                  </a:lnTo>
                  <a:lnTo>
                    <a:pt x="2734348" y="1252707"/>
                  </a:lnTo>
                  <a:lnTo>
                    <a:pt x="2737832" y="1254170"/>
                  </a:lnTo>
                  <a:lnTo>
                    <a:pt x="2741315" y="1253916"/>
                  </a:lnTo>
                  <a:lnTo>
                    <a:pt x="2744798" y="1253661"/>
                  </a:lnTo>
                  <a:lnTo>
                    <a:pt x="2748281" y="1253406"/>
                  </a:lnTo>
                  <a:lnTo>
                    <a:pt x="2751765" y="1253152"/>
                  </a:lnTo>
                  <a:lnTo>
                    <a:pt x="2755248" y="1253566"/>
                  </a:lnTo>
                  <a:lnTo>
                    <a:pt x="2758731" y="1253313"/>
                  </a:lnTo>
                  <a:lnTo>
                    <a:pt x="2762214" y="1253059"/>
                  </a:lnTo>
                  <a:lnTo>
                    <a:pt x="2765698" y="1252805"/>
                  </a:lnTo>
                  <a:lnTo>
                    <a:pt x="2769181" y="1252552"/>
                  </a:lnTo>
                  <a:lnTo>
                    <a:pt x="2772664" y="1252298"/>
                  </a:lnTo>
                  <a:lnTo>
                    <a:pt x="2776147" y="1252044"/>
                  </a:lnTo>
                  <a:lnTo>
                    <a:pt x="2779631" y="1251791"/>
                  </a:lnTo>
                  <a:lnTo>
                    <a:pt x="2783114" y="1251537"/>
                  </a:lnTo>
                  <a:lnTo>
                    <a:pt x="2786597" y="1251657"/>
                  </a:lnTo>
                  <a:lnTo>
                    <a:pt x="2790080" y="1251404"/>
                  </a:lnTo>
                  <a:lnTo>
                    <a:pt x="2793564" y="1251151"/>
                  </a:lnTo>
                  <a:lnTo>
                    <a:pt x="2797047" y="1250898"/>
                  </a:lnTo>
                  <a:lnTo>
                    <a:pt x="2800530" y="1251318"/>
                  </a:lnTo>
                  <a:lnTo>
                    <a:pt x="2804013" y="1251066"/>
                  </a:lnTo>
                  <a:lnTo>
                    <a:pt x="2807497" y="1250814"/>
                  </a:lnTo>
                  <a:lnTo>
                    <a:pt x="2810980" y="1250562"/>
                  </a:lnTo>
                  <a:lnTo>
                    <a:pt x="2814463" y="1250310"/>
                  </a:lnTo>
                  <a:lnTo>
                    <a:pt x="2817946" y="1250357"/>
                  </a:lnTo>
                  <a:lnTo>
                    <a:pt x="2821430" y="1250105"/>
                  </a:lnTo>
                  <a:lnTo>
                    <a:pt x="2824913" y="1249853"/>
                  </a:lnTo>
                  <a:lnTo>
                    <a:pt x="2828396" y="1249602"/>
                  </a:lnTo>
                  <a:lnTo>
                    <a:pt x="2831879" y="1249874"/>
                  </a:lnTo>
                  <a:lnTo>
                    <a:pt x="2835363" y="1249623"/>
                  </a:lnTo>
                  <a:lnTo>
                    <a:pt x="2838846" y="1249372"/>
                  </a:lnTo>
                  <a:lnTo>
                    <a:pt x="2842329" y="1249122"/>
                  </a:lnTo>
                  <a:lnTo>
                    <a:pt x="2845812" y="1250803"/>
                  </a:lnTo>
                  <a:lnTo>
                    <a:pt x="2849296" y="1250554"/>
                  </a:lnTo>
                  <a:lnTo>
                    <a:pt x="2852779" y="1250305"/>
                  </a:lnTo>
                  <a:lnTo>
                    <a:pt x="2856262" y="1250057"/>
                  </a:lnTo>
                  <a:lnTo>
                    <a:pt x="2859745" y="1249808"/>
                  </a:lnTo>
                  <a:lnTo>
                    <a:pt x="2863229" y="1250591"/>
                  </a:lnTo>
                  <a:lnTo>
                    <a:pt x="2866712" y="1250344"/>
                  </a:lnTo>
                  <a:lnTo>
                    <a:pt x="2870195" y="1250097"/>
                  </a:lnTo>
                  <a:lnTo>
                    <a:pt x="2873678" y="1249849"/>
                  </a:lnTo>
                  <a:lnTo>
                    <a:pt x="2877161" y="1249602"/>
                  </a:lnTo>
                  <a:lnTo>
                    <a:pt x="2880645" y="1249355"/>
                  </a:lnTo>
                  <a:lnTo>
                    <a:pt x="2884128" y="1249107"/>
                  </a:lnTo>
                  <a:lnTo>
                    <a:pt x="2887611" y="1248860"/>
                  </a:lnTo>
                  <a:lnTo>
                    <a:pt x="2891094" y="1248613"/>
                  </a:lnTo>
                  <a:lnTo>
                    <a:pt x="2894578" y="1249104"/>
                  </a:lnTo>
                  <a:lnTo>
                    <a:pt x="2898061" y="1248858"/>
                  </a:lnTo>
                  <a:lnTo>
                    <a:pt x="2901544" y="1248611"/>
                  </a:lnTo>
                  <a:lnTo>
                    <a:pt x="2905027" y="1248365"/>
                  </a:lnTo>
                  <a:lnTo>
                    <a:pt x="2908511" y="1249732"/>
                  </a:lnTo>
                  <a:lnTo>
                    <a:pt x="2911994" y="1249487"/>
                  </a:lnTo>
                  <a:lnTo>
                    <a:pt x="2915477" y="1249243"/>
                  </a:lnTo>
                  <a:lnTo>
                    <a:pt x="2918960" y="1248999"/>
                  </a:lnTo>
                  <a:lnTo>
                    <a:pt x="2922444" y="1248754"/>
                  </a:lnTo>
                  <a:lnTo>
                    <a:pt x="2925927" y="1249094"/>
                  </a:lnTo>
                  <a:lnTo>
                    <a:pt x="2929410" y="1248850"/>
                  </a:lnTo>
                  <a:lnTo>
                    <a:pt x="2932893" y="1248606"/>
                  </a:lnTo>
                  <a:lnTo>
                    <a:pt x="2936377" y="1248363"/>
                  </a:lnTo>
                  <a:lnTo>
                    <a:pt x="2939860" y="1249643"/>
                  </a:lnTo>
                  <a:lnTo>
                    <a:pt x="2943343" y="1249401"/>
                  </a:lnTo>
                  <a:lnTo>
                    <a:pt x="2946826" y="1249159"/>
                  </a:lnTo>
                  <a:lnTo>
                    <a:pt x="2950310" y="1248917"/>
                  </a:lnTo>
                  <a:lnTo>
                    <a:pt x="2953793" y="1248676"/>
                  </a:lnTo>
                  <a:lnTo>
                    <a:pt x="2957276" y="1250372"/>
                  </a:lnTo>
                  <a:lnTo>
                    <a:pt x="2960759" y="1250132"/>
                  </a:lnTo>
                  <a:lnTo>
                    <a:pt x="2964243" y="1249893"/>
                  </a:lnTo>
                  <a:lnTo>
                    <a:pt x="2967726" y="1249653"/>
                  </a:lnTo>
                  <a:lnTo>
                    <a:pt x="2971209" y="1250409"/>
                  </a:lnTo>
                  <a:lnTo>
                    <a:pt x="2974692" y="1250170"/>
                  </a:lnTo>
                  <a:lnTo>
                    <a:pt x="2978176" y="1249932"/>
                  </a:lnTo>
                  <a:lnTo>
                    <a:pt x="2981659" y="1249693"/>
                  </a:lnTo>
                  <a:lnTo>
                    <a:pt x="2985142" y="1249455"/>
                  </a:lnTo>
                  <a:lnTo>
                    <a:pt x="2988625" y="1251051"/>
                  </a:lnTo>
                  <a:lnTo>
                    <a:pt x="2992109" y="1250814"/>
                  </a:lnTo>
                  <a:lnTo>
                    <a:pt x="2995592" y="1250578"/>
                  </a:lnTo>
                  <a:lnTo>
                    <a:pt x="2999075" y="1250341"/>
                  </a:lnTo>
                  <a:lnTo>
                    <a:pt x="3002558" y="1250105"/>
                  </a:lnTo>
                  <a:lnTo>
                    <a:pt x="3006042" y="1249868"/>
                  </a:lnTo>
                  <a:lnTo>
                    <a:pt x="3009525" y="1249632"/>
                  </a:lnTo>
                  <a:lnTo>
                    <a:pt x="3013008" y="1249396"/>
                  </a:lnTo>
                  <a:lnTo>
                    <a:pt x="3016491" y="1249159"/>
                  </a:lnTo>
                  <a:lnTo>
                    <a:pt x="3019975" y="1249276"/>
                  </a:lnTo>
                  <a:lnTo>
                    <a:pt x="3023458" y="1249040"/>
                  </a:lnTo>
                  <a:lnTo>
                    <a:pt x="3026941" y="1248804"/>
                  </a:lnTo>
                  <a:lnTo>
                    <a:pt x="3030424" y="1248568"/>
                  </a:lnTo>
                  <a:lnTo>
                    <a:pt x="3033908" y="1248615"/>
                  </a:lnTo>
                  <a:lnTo>
                    <a:pt x="3037391" y="1248379"/>
                  </a:lnTo>
                  <a:lnTo>
                    <a:pt x="3040874" y="1248144"/>
                  </a:lnTo>
                  <a:lnTo>
                    <a:pt x="3044357" y="1247908"/>
                  </a:lnTo>
                  <a:lnTo>
                    <a:pt x="3047841" y="1247673"/>
                  </a:lnTo>
                  <a:lnTo>
                    <a:pt x="3047841" y="1247744"/>
                  </a:lnTo>
                  <a:lnTo>
                    <a:pt x="3047841" y="1247814"/>
                  </a:lnTo>
                  <a:lnTo>
                    <a:pt x="3047841" y="1247885"/>
                  </a:lnTo>
                  <a:lnTo>
                    <a:pt x="3047841" y="1247956"/>
                  </a:lnTo>
                  <a:lnTo>
                    <a:pt x="3047841" y="1248026"/>
                  </a:lnTo>
                  <a:lnTo>
                    <a:pt x="3047841" y="1248097"/>
                  </a:lnTo>
                  <a:lnTo>
                    <a:pt x="3047841" y="1248167"/>
                  </a:lnTo>
                  <a:lnTo>
                    <a:pt x="3047841" y="1248238"/>
                  </a:lnTo>
                  <a:lnTo>
                    <a:pt x="3047841" y="1248308"/>
                  </a:lnTo>
                  <a:lnTo>
                    <a:pt x="3047841" y="1248378"/>
                  </a:lnTo>
                  <a:lnTo>
                    <a:pt x="3047841" y="1248449"/>
                  </a:lnTo>
                  <a:lnTo>
                    <a:pt x="3051324" y="1248214"/>
                  </a:lnTo>
                  <a:lnTo>
                    <a:pt x="3054807" y="1247979"/>
                  </a:lnTo>
                  <a:lnTo>
                    <a:pt x="3058290" y="1247745"/>
                  </a:lnTo>
                  <a:lnTo>
                    <a:pt x="3061774" y="1247511"/>
                  </a:lnTo>
                  <a:lnTo>
                    <a:pt x="3065257" y="1249444"/>
                  </a:lnTo>
                  <a:lnTo>
                    <a:pt x="3068740" y="1249212"/>
                  </a:lnTo>
                  <a:lnTo>
                    <a:pt x="3072223" y="1248979"/>
                  </a:lnTo>
                  <a:lnTo>
                    <a:pt x="3075707" y="1248747"/>
                  </a:lnTo>
                  <a:lnTo>
                    <a:pt x="3079190" y="1248654"/>
                  </a:lnTo>
                  <a:lnTo>
                    <a:pt x="3082673" y="1248422"/>
                  </a:lnTo>
                  <a:lnTo>
                    <a:pt x="3086156" y="1248190"/>
                  </a:lnTo>
                  <a:lnTo>
                    <a:pt x="3089640" y="1247958"/>
                  </a:lnTo>
                  <a:lnTo>
                    <a:pt x="3093123" y="1247726"/>
                  </a:lnTo>
                  <a:lnTo>
                    <a:pt x="3096606" y="1248881"/>
                  </a:lnTo>
                  <a:lnTo>
                    <a:pt x="3100089" y="1248651"/>
                  </a:lnTo>
                  <a:lnTo>
                    <a:pt x="3103573" y="1248420"/>
                  </a:lnTo>
                  <a:lnTo>
                    <a:pt x="3107056" y="1248190"/>
                  </a:lnTo>
                  <a:lnTo>
                    <a:pt x="3110539" y="1248442"/>
                  </a:lnTo>
                  <a:lnTo>
                    <a:pt x="3114022" y="1248213"/>
                  </a:lnTo>
                  <a:lnTo>
                    <a:pt x="3117506" y="1247983"/>
                  </a:lnTo>
                  <a:lnTo>
                    <a:pt x="3120989" y="1247753"/>
                  </a:lnTo>
                  <a:lnTo>
                    <a:pt x="3124472" y="1247523"/>
                  </a:lnTo>
                  <a:lnTo>
                    <a:pt x="3127955" y="1247983"/>
                  </a:lnTo>
                  <a:lnTo>
                    <a:pt x="3131439" y="1247754"/>
                  </a:lnTo>
                  <a:lnTo>
                    <a:pt x="3134922" y="1247525"/>
                  </a:lnTo>
                  <a:lnTo>
                    <a:pt x="3138405" y="1247296"/>
                  </a:lnTo>
                  <a:lnTo>
                    <a:pt x="3141888" y="1247274"/>
                  </a:lnTo>
                  <a:lnTo>
                    <a:pt x="3145372" y="1247046"/>
                  </a:lnTo>
                  <a:lnTo>
                    <a:pt x="3148855" y="1246817"/>
                  </a:lnTo>
                  <a:lnTo>
                    <a:pt x="3152338" y="1246588"/>
                  </a:lnTo>
                  <a:lnTo>
                    <a:pt x="3155821" y="1246360"/>
                  </a:lnTo>
                  <a:lnTo>
                    <a:pt x="3159304" y="1246615"/>
                  </a:lnTo>
                  <a:lnTo>
                    <a:pt x="3162788" y="1246387"/>
                  </a:lnTo>
                  <a:lnTo>
                    <a:pt x="3166271" y="1246159"/>
                  </a:lnTo>
                  <a:lnTo>
                    <a:pt x="3169754" y="1245931"/>
                  </a:lnTo>
                  <a:lnTo>
                    <a:pt x="3173237" y="1245910"/>
                  </a:lnTo>
                  <a:lnTo>
                    <a:pt x="3176721" y="1245683"/>
                  </a:lnTo>
                  <a:lnTo>
                    <a:pt x="3180204" y="1245455"/>
                  </a:lnTo>
                  <a:lnTo>
                    <a:pt x="3183687" y="1245227"/>
                  </a:lnTo>
                  <a:lnTo>
                    <a:pt x="3187170" y="1245000"/>
                  </a:lnTo>
                  <a:lnTo>
                    <a:pt x="3190654" y="1245395"/>
                  </a:lnTo>
                  <a:lnTo>
                    <a:pt x="3194137" y="1245168"/>
                  </a:lnTo>
                  <a:lnTo>
                    <a:pt x="3197620" y="1244941"/>
                  </a:lnTo>
                  <a:lnTo>
                    <a:pt x="3201103" y="1244714"/>
                  </a:lnTo>
                  <a:lnTo>
                    <a:pt x="3204587" y="1244625"/>
                  </a:lnTo>
                  <a:lnTo>
                    <a:pt x="3208070" y="1244399"/>
                  </a:lnTo>
                  <a:lnTo>
                    <a:pt x="3211553" y="1244172"/>
                  </a:lnTo>
                  <a:lnTo>
                    <a:pt x="3215036" y="1243945"/>
                  </a:lnTo>
                  <a:lnTo>
                    <a:pt x="3218520" y="1243719"/>
                  </a:lnTo>
                  <a:lnTo>
                    <a:pt x="3222003" y="1248255"/>
                  </a:lnTo>
                  <a:lnTo>
                    <a:pt x="3225486" y="1248033"/>
                  </a:lnTo>
                  <a:lnTo>
                    <a:pt x="3228969" y="1247811"/>
                  </a:lnTo>
                  <a:lnTo>
                    <a:pt x="3232453" y="1247589"/>
                  </a:lnTo>
                  <a:lnTo>
                    <a:pt x="3235936" y="1248563"/>
                  </a:lnTo>
                  <a:lnTo>
                    <a:pt x="3239419" y="1248342"/>
                  </a:lnTo>
                  <a:lnTo>
                    <a:pt x="3242902" y="1248122"/>
                  </a:lnTo>
                  <a:lnTo>
                    <a:pt x="3246386" y="1247901"/>
                  </a:lnTo>
                  <a:lnTo>
                    <a:pt x="3249869" y="1247680"/>
                  </a:lnTo>
                  <a:lnTo>
                    <a:pt x="3253352" y="1247725"/>
                  </a:lnTo>
                  <a:lnTo>
                    <a:pt x="3256835" y="1247504"/>
                  </a:lnTo>
                  <a:lnTo>
                    <a:pt x="3260319" y="1247284"/>
                  </a:lnTo>
                  <a:lnTo>
                    <a:pt x="3263802" y="1247064"/>
                  </a:lnTo>
                  <a:lnTo>
                    <a:pt x="3267285" y="1248821"/>
                  </a:lnTo>
                  <a:lnTo>
                    <a:pt x="3270768" y="1248602"/>
                  </a:lnTo>
                  <a:lnTo>
                    <a:pt x="3274252" y="1248384"/>
                  </a:lnTo>
                  <a:lnTo>
                    <a:pt x="3277735" y="1248165"/>
                  </a:lnTo>
                  <a:lnTo>
                    <a:pt x="3281218" y="1248013"/>
                  </a:lnTo>
                  <a:lnTo>
                    <a:pt x="3284701" y="1247794"/>
                  </a:lnTo>
                  <a:lnTo>
                    <a:pt x="3288185" y="1247576"/>
                  </a:lnTo>
                  <a:lnTo>
                    <a:pt x="3291668" y="1247358"/>
                  </a:lnTo>
                  <a:lnTo>
                    <a:pt x="3295151" y="1247140"/>
                  </a:lnTo>
                  <a:lnTo>
                    <a:pt x="3298634" y="1247119"/>
                  </a:lnTo>
                  <a:lnTo>
                    <a:pt x="3302118" y="1246901"/>
                  </a:lnTo>
                  <a:lnTo>
                    <a:pt x="3305601" y="1246683"/>
                  </a:lnTo>
                  <a:lnTo>
                    <a:pt x="3309084" y="1246465"/>
                  </a:lnTo>
                  <a:lnTo>
                    <a:pt x="3312567" y="1246445"/>
                  </a:lnTo>
                  <a:lnTo>
                    <a:pt x="3316051" y="1246227"/>
                  </a:lnTo>
                  <a:lnTo>
                    <a:pt x="3319534" y="1246010"/>
                  </a:lnTo>
                  <a:lnTo>
                    <a:pt x="3323017" y="1245792"/>
                  </a:lnTo>
                  <a:lnTo>
                    <a:pt x="3326500" y="1245574"/>
                  </a:lnTo>
                  <a:lnTo>
                    <a:pt x="3329984" y="1246345"/>
                  </a:lnTo>
                  <a:lnTo>
                    <a:pt x="3333467" y="1246128"/>
                  </a:lnTo>
                  <a:lnTo>
                    <a:pt x="3336950" y="1245911"/>
                  </a:lnTo>
                  <a:lnTo>
                    <a:pt x="3340433" y="1245695"/>
                  </a:lnTo>
                  <a:lnTo>
                    <a:pt x="3343917" y="1245741"/>
                  </a:lnTo>
                  <a:lnTo>
                    <a:pt x="3347400" y="1245525"/>
                  </a:lnTo>
                  <a:lnTo>
                    <a:pt x="3350883" y="1245309"/>
                  </a:lnTo>
                  <a:lnTo>
                    <a:pt x="3354366" y="1245093"/>
                  </a:lnTo>
                  <a:lnTo>
                    <a:pt x="3357850" y="1244876"/>
                  </a:lnTo>
                  <a:lnTo>
                    <a:pt x="3361333" y="1244726"/>
                  </a:lnTo>
                  <a:lnTo>
                    <a:pt x="3364816" y="1244510"/>
                  </a:lnTo>
                  <a:lnTo>
                    <a:pt x="3368299" y="1244294"/>
                  </a:lnTo>
                  <a:lnTo>
                    <a:pt x="3371783" y="1244078"/>
                  </a:lnTo>
                  <a:lnTo>
                    <a:pt x="3375266" y="1245894"/>
                  </a:lnTo>
                  <a:lnTo>
                    <a:pt x="3378749" y="1245680"/>
                  </a:lnTo>
                  <a:lnTo>
                    <a:pt x="3382232" y="1245466"/>
                  </a:lnTo>
                  <a:lnTo>
                    <a:pt x="3385716" y="1245252"/>
                  </a:lnTo>
                  <a:lnTo>
                    <a:pt x="3389199" y="1245037"/>
                  </a:lnTo>
                  <a:lnTo>
                    <a:pt x="3392682" y="1245927"/>
                  </a:lnTo>
                  <a:lnTo>
                    <a:pt x="3396165" y="1245714"/>
                  </a:lnTo>
                  <a:lnTo>
                    <a:pt x="3399649" y="1245501"/>
                  </a:lnTo>
                  <a:lnTo>
                    <a:pt x="3403132" y="1245288"/>
                  </a:lnTo>
                  <a:lnTo>
                    <a:pt x="3406615" y="1246043"/>
                  </a:lnTo>
                  <a:lnTo>
                    <a:pt x="3410098" y="1245831"/>
                  </a:lnTo>
                  <a:lnTo>
                    <a:pt x="3413582" y="1245619"/>
                  </a:lnTo>
                  <a:lnTo>
                    <a:pt x="3417065" y="1245407"/>
                  </a:lnTo>
                  <a:lnTo>
                    <a:pt x="3420548" y="1245195"/>
                  </a:lnTo>
                  <a:lnTo>
                    <a:pt x="3424031" y="1245370"/>
                  </a:lnTo>
                  <a:lnTo>
                    <a:pt x="3427515" y="1245159"/>
                  </a:lnTo>
                  <a:lnTo>
                    <a:pt x="3430998" y="1244947"/>
                  </a:lnTo>
                  <a:lnTo>
                    <a:pt x="3434481" y="1244736"/>
                  </a:lnTo>
                  <a:lnTo>
                    <a:pt x="3437964" y="1245871"/>
                  </a:lnTo>
                  <a:lnTo>
                    <a:pt x="3441447" y="1245661"/>
                  </a:lnTo>
                  <a:lnTo>
                    <a:pt x="3444931" y="1245451"/>
                  </a:lnTo>
                  <a:lnTo>
                    <a:pt x="3448414" y="1245241"/>
                  </a:lnTo>
                  <a:lnTo>
                    <a:pt x="3451897" y="1245031"/>
                  </a:lnTo>
                  <a:lnTo>
                    <a:pt x="3455380" y="1246537"/>
                  </a:lnTo>
                  <a:lnTo>
                    <a:pt x="3458864" y="1246328"/>
                  </a:lnTo>
                  <a:lnTo>
                    <a:pt x="3462347" y="1246120"/>
                  </a:lnTo>
                  <a:lnTo>
                    <a:pt x="3465830" y="1245911"/>
                  </a:lnTo>
                  <a:lnTo>
                    <a:pt x="3469313" y="1246899"/>
                  </a:lnTo>
                  <a:lnTo>
                    <a:pt x="3472797" y="1246691"/>
                  </a:lnTo>
                  <a:lnTo>
                    <a:pt x="3476280" y="1246484"/>
                  </a:lnTo>
                  <a:lnTo>
                    <a:pt x="3479763" y="1246276"/>
                  </a:lnTo>
                  <a:lnTo>
                    <a:pt x="3483246" y="1246069"/>
                  </a:lnTo>
                  <a:lnTo>
                    <a:pt x="3483246" y="124613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022727"/>
              <a:ext cx="3483246" cy="529340"/>
            </a:xfrm>
            <a:custGeom>
              <a:avLst/>
              <a:gdLst/>
              <a:ahLst/>
              <a:cxnLst/>
              <a:rect l="0" t="0" r="0" b="0"/>
              <a:pathLst>
                <a:path w="3483246" h="529340">
                  <a:moveTo>
                    <a:pt x="0" y="529340"/>
                  </a:moveTo>
                  <a:lnTo>
                    <a:pt x="3483" y="379981"/>
                  </a:lnTo>
                  <a:lnTo>
                    <a:pt x="6966" y="242905"/>
                  </a:lnTo>
                  <a:lnTo>
                    <a:pt x="10449" y="116656"/>
                  </a:lnTo>
                  <a:lnTo>
                    <a:pt x="13932" y="0"/>
                  </a:lnTo>
                  <a:lnTo>
                    <a:pt x="17416" y="253048"/>
                  </a:lnTo>
                  <a:lnTo>
                    <a:pt x="20899" y="202967"/>
                  </a:lnTo>
                  <a:lnTo>
                    <a:pt x="24382" y="154427"/>
                  </a:lnTo>
                  <a:lnTo>
                    <a:pt x="27865" y="107356"/>
                  </a:lnTo>
                  <a:lnTo>
                    <a:pt x="31349" y="259420"/>
                  </a:lnTo>
                  <a:lnTo>
                    <a:pt x="34832" y="231989"/>
                  </a:lnTo>
                  <a:lnTo>
                    <a:pt x="38315" y="205023"/>
                  </a:lnTo>
                  <a:lnTo>
                    <a:pt x="41798" y="178509"/>
                  </a:lnTo>
                  <a:lnTo>
                    <a:pt x="45282" y="152437"/>
                  </a:lnTo>
                  <a:lnTo>
                    <a:pt x="48765" y="218449"/>
                  </a:lnTo>
                  <a:lnTo>
                    <a:pt x="52248" y="198352"/>
                  </a:lnTo>
                  <a:lnTo>
                    <a:pt x="55731" y="178509"/>
                  </a:lnTo>
                  <a:lnTo>
                    <a:pt x="59215" y="158914"/>
                  </a:lnTo>
                  <a:lnTo>
                    <a:pt x="62698" y="160060"/>
                  </a:lnTo>
                  <a:lnTo>
                    <a:pt x="66181" y="141827"/>
                  </a:lnTo>
                  <a:lnTo>
                    <a:pt x="69664" y="123806"/>
                  </a:lnTo>
                  <a:lnTo>
                    <a:pt x="73148" y="105993"/>
                  </a:lnTo>
                  <a:lnTo>
                    <a:pt x="76631" y="88386"/>
                  </a:lnTo>
                  <a:lnTo>
                    <a:pt x="80114" y="156651"/>
                  </a:lnTo>
                  <a:lnTo>
                    <a:pt x="83597" y="142248"/>
                  </a:lnTo>
                  <a:lnTo>
                    <a:pt x="87081" y="127978"/>
                  </a:lnTo>
                  <a:lnTo>
                    <a:pt x="90564" y="113838"/>
                  </a:lnTo>
                  <a:lnTo>
                    <a:pt x="94047" y="139562"/>
                  </a:lnTo>
                  <a:lnTo>
                    <a:pt x="97530" y="126795"/>
                  </a:lnTo>
                  <a:lnTo>
                    <a:pt x="101014" y="114132"/>
                  </a:lnTo>
                  <a:lnTo>
                    <a:pt x="104497" y="101572"/>
                  </a:lnTo>
                  <a:lnTo>
                    <a:pt x="107980" y="89116"/>
                  </a:lnTo>
                  <a:lnTo>
                    <a:pt x="111463" y="100102"/>
                  </a:lnTo>
                  <a:lnTo>
                    <a:pt x="114947" y="88386"/>
                  </a:lnTo>
                  <a:lnTo>
                    <a:pt x="118430" y="76760"/>
                  </a:lnTo>
                  <a:lnTo>
                    <a:pt x="121913" y="65222"/>
                  </a:lnTo>
                  <a:lnTo>
                    <a:pt x="125396" y="160060"/>
                  </a:lnTo>
                  <a:lnTo>
                    <a:pt x="128880" y="150916"/>
                  </a:lnTo>
                  <a:lnTo>
                    <a:pt x="132363" y="141827"/>
                  </a:lnTo>
                  <a:lnTo>
                    <a:pt x="135846" y="132790"/>
                  </a:lnTo>
                  <a:lnTo>
                    <a:pt x="139329" y="123806"/>
                  </a:lnTo>
                  <a:lnTo>
                    <a:pt x="142813" y="125342"/>
                  </a:lnTo>
                  <a:lnTo>
                    <a:pt x="146296" y="116656"/>
                  </a:lnTo>
                  <a:lnTo>
                    <a:pt x="149779" y="108019"/>
                  </a:lnTo>
                  <a:lnTo>
                    <a:pt x="153262" y="99430"/>
                  </a:lnTo>
                  <a:lnTo>
                    <a:pt x="156746" y="152125"/>
                  </a:lnTo>
                  <a:lnTo>
                    <a:pt x="160229" y="144668"/>
                  </a:lnTo>
                  <a:lnTo>
                    <a:pt x="163712" y="137247"/>
                  </a:lnTo>
                  <a:lnTo>
                    <a:pt x="167195" y="129862"/>
                  </a:lnTo>
                  <a:lnTo>
                    <a:pt x="170679" y="122511"/>
                  </a:lnTo>
                  <a:lnTo>
                    <a:pt x="174162" y="127978"/>
                  </a:lnTo>
                  <a:lnTo>
                    <a:pt x="177645" y="120892"/>
                  </a:lnTo>
                  <a:lnTo>
                    <a:pt x="181128" y="113838"/>
                  </a:lnTo>
                  <a:lnTo>
                    <a:pt x="184612" y="106817"/>
                  </a:lnTo>
                  <a:lnTo>
                    <a:pt x="188095" y="184256"/>
                  </a:lnTo>
                  <a:lnTo>
                    <a:pt x="191578" y="178509"/>
                  </a:lnTo>
                  <a:lnTo>
                    <a:pt x="195061" y="172783"/>
                  </a:lnTo>
                  <a:lnTo>
                    <a:pt x="198545" y="167078"/>
                  </a:lnTo>
                  <a:lnTo>
                    <a:pt x="202028" y="161394"/>
                  </a:lnTo>
                  <a:lnTo>
                    <a:pt x="205511" y="205645"/>
                  </a:lnTo>
                  <a:lnTo>
                    <a:pt x="208994" y="200676"/>
                  </a:lnTo>
                  <a:lnTo>
                    <a:pt x="212478" y="195723"/>
                  </a:lnTo>
                  <a:lnTo>
                    <a:pt x="215961" y="190785"/>
                  </a:lnTo>
                  <a:lnTo>
                    <a:pt x="219444" y="190597"/>
                  </a:lnTo>
                  <a:lnTo>
                    <a:pt x="222927" y="185751"/>
                  </a:lnTo>
                  <a:lnTo>
                    <a:pt x="226411" y="180919"/>
                  </a:lnTo>
                  <a:lnTo>
                    <a:pt x="229894" y="176102"/>
                  </a:lnTo>
                  <a:lnTo>
                    <a:pt x="233377" y="171301"/>
                  </a:lnTo>
                  <a:lnTo>
                    <a:pt x="236860" y="166513"/>
                  </a:lnTo>
                  <a:lnTo>
                    <a:pt x="240344" y="161741"/>
                  </a:lnTo>
                  <a:lnTo>
                    <a:pt x="243827" y="156983"/>
                  </a:lnTo>
                  <a:lnTo>
                    <a:pt x="247310" y="152239"/>
                  </a:lnTo>
                  <a:lnTo>
                    <a:pt x="250793" y="169521"/>
                  </a:lnTo>
                  <a:lnTo>
                    <a:pt x="254277" y="165046"/>
                  </a:lnTo>
                  <a:lnTo>
                    <a:pt x="257760" y="160584"/>
                  </a:lnTo>
                  <a:lnTo>
                    <a:pt x="261243" y="156135"/>
                  </a:lnTo>
                  <a:lnTo>
                    <a:pt x="264726" y="151698"/>
                  </a:lnTo>
                  <a:lnTo>
                    <a:pt x="268210" y="147274"/>
                  </a:lnTo>
                  <a:lnTo>
                    <a:pt x="271693" y="142863"/>
                  </a:lnTo>
                  <a:lnTo>
                    <a:pt x="275176" y="138464"/>
                  </a:lnTo>
                  <a:lnTo>
                    <a:pt x="278659" y="134078"/>
                  </a:lnTo>
                  <a:lnTo>
                    <a:pt x="282143" y="157889"/>
                  </a:lnTo>
                  <a:lnTo>
                    <a:pt x="285626" y="153798"/>
                  </a:lnTo>
                  <a:lnTo>
                    <a:pt x="289109" y="149717"/>
                  </a:lnTo>
                  <a:lnTo>
                    <a:pt x="292592" y="145647"/>
                  </a:lnTo>
                  <a:lnTo>
                    <a:pt x="296075" y="146070"/>
                  </a:lnTo>
                  <a:lnTo>
                    <a:pt x="299559" y="142062"/>
                  </a:lnTo>
                  <a:lnTo>
                    <a:pt x="303042" y="138065"/>
                  </a:lnTo>
                  <a:lnTo>
                    <a:pt x="306525" y="134078"/>
                  </a:lnTo>
                  <a:lnTo>
                    <a:pt x="310008" y="130101"/>
                  </a:lnTo>
                  <a:lnTo>
                    <a:pt x="313492" y="137387"/>
                  </a:lnTo>
                  <a:lnTo>
                    <a:pt x="316975" y="133527"/>
                  </a:lnTo>
                  <a:lnTo>
                    <a:pt x="320458" y="129676"/>
                  </a:lnTo>
                  <a:lnTo>
                    <a:pt x="323941" y="125835"/>
                  </a:lnTo>
                  <a:lnTo>
                    <a:pt x="327425" y="143436"/>
                  </a:lnTo>
                  <a:lnTo>
                    <a:pt x="330908" y="139790"/>
                  </a:lnTo>
                  <a:lnTo>
                    <a:pt x="334391" y="136152"/>
                  </a:lnTo>
                  <a:lnTo>
                    <a:pt x="337874" y="132523"/>
                  </a:lnTo>
                  <a:lnTo>
                    <a:pt x="341358" y="128903"/>
                  </a:lnTo>
                  <a:lnTo>
                    <a:pt x="344841" y="135589"/>
                  </a:lnTo>
                  <a:lnTo>
                    <a:pt x="348324" y="132065"/>
                  </a:lnTo>
                  <a:lnTo>
                    <a:pt x="351807" y="128549"/>
                  </a:lnTo>
                  <a:lnTo>
                    <a:pt x="355291" y="125042"/>
                  </a:lnTo>
                  <a:lnTo>
                    <a:pt x="358774" y="141236"/>
                  </a:lnTo>
                  <a:lnTo>
                    <a:pt x="362257" y="137891"/>
                  </a:lnTo>
                  <a:lnTo>
                    <a:pt x="365740" y="134554"/>
                  </a:lnTo>
                  <a:lnTo>
                    <a:pt x="369224" y="131224"/>
                  </a:lnTo>
                  <a:lnTo>
                    <a:pt x="372707" y="127901"/>
                  </a:lnTo>
                  <a:lnTo>
                    <a:pt x="376190" y="146977"/>
                  </a:lnTo>
                  <a:lnTo>
                    <a:pt x="379673" y="144219"/>
                  </a:lnTo>
                  <a:lnTo>
                    <a:pt x="383157" y="141473"/>
                  </a:lnTo>
                  <a:lnTo>
                    <a:pt x="386640" y="138737"/>
                  </a:lnTo>
                  <a:lnTo>
                    <a:pt x="390123" y="135857"/>
                  </a:lnTo>
                  <a:lnTo>
                    <a:pt x="393606" y="132744"/>
                  </a:lnTo>
                  <a:lnTo>
                    <a:pt x="397090" y="129637"/>
                  </a:lnTo>
                  <a:lnTo>
                    <a:pt x="400573" y="126536"/>
                  </a:lnTo>
                  <a:lnTo>
                    <a:pt x="404056" y="123442"/>
                  </a:lnTo>
                  <a:lnTo>
                    <a:pt x="407539" y="170228"/>
                  </a:lnTo>
                  <a:lnTo>
                    <a:pt x="411023" y="167478"/>
                  </a:lnTo>
                  <a:lnTo>
                    <a:pt x="414506" y="164732"/>
                  </a:lnTo>
                  <a:lnTo>
                    <a:pt x="417989" y="161992"/>
                  </a:lnTo>
                  <a:lnTo>
                    <a:pt x="421472" y="210499"/>
                  </a:lnTo>
                  <a:lnTo>
                    <a:pt x="424956" y="208107"/>
                  </a:lnTo>
                  <a:lnTo>
                    <a:pt x="428439" y="205719"/>
                  </a:lnTo>
                  <a:lnTo>
                    <a:pt x="431922" y="203334"/>
                  </a:lnTo>
                  <a:lnTo>
                    <a:pt x="435405" y="200953"/>
                  </a:lnTo>
                  <a:lnTo>
                    <a:pt x="438889" y="198575"/>
                  </a:lnTo>
                  <a:lnTo>
                    <a:pt x="442372" y="196201"/>
                  </a:lnTo>
                  <a:lnTo>
                    <a:pt x="445855" y="193831"/>
                  </a:lnTo>
                  <a:lnTo>
                    <a:pt x="449338" y="191464"/>
                  </a:lnTo>
                  <a:lnTo>
                    <a:pt x="452822" y="215541"/>
                  </a:lnTo>
                  <a:lnTo>
                    <a:pt x="456305" y="213565"/>
                  </a:lnTo>
                  <a:lnTo>
                    <a:pt x="459788" y="211594"/>
                  </a:lnTo>
                  <a:lnTo>
                    <a:pt x="463271" y="209629"/>
                  </a:lnTo>
                  <a:lnTo>
                    <a:pt x="466755" y="223643"/>
                  </a:lnTo>
                  <a:lnTo>
                    <a:pt x="470238" y="221563"/>
                  </a:lnTo>
                  <a:lnTo>
                    <a:pt x="473721" y="219486"/>
                  </a:lnTo>
                  <a:lnTo>
                    <a:pt x="477204" y="217412"/>
                  </a:lnTo>
                  <a:lnTo>
                    <a:pt x="480688" y="215340"/>
                  </a:lnTo>
                  <a:lnTo>
                    <a:pt x="484171" y="216011"/>
                  </a:lnTo>
                  <a:lnTo>
                    <a:pt x="487654" y="213961"/>
                  </a:lnTo>
                  <a:lnTo>
                    <a:pt x="491137" y="211913"/>
                  </a:lnTo>
                  <a:lnTo>
                    <a:pt x="494621" y="209869"/>
                  </a:lnTo>
                  <a:lnTo>
                    <a:pt x="498104" y="209669"/>
                  </a:lnTo>
                  <a:lnTo>
                    <a:pt x="501587" y="207640"/>
                  </a:lnTo>
                  <a:lnTo>
                    <a:pt x="505070" y="205613"/>
                  </a:lnTo>
                  <a:lnTo>
                    <a:pt x="508554" y="203590"/>
                  </a:lnTo>
                  <a:lnTo>
                    <a:pt x="512037" y="201568"/>
                  </a:lnTo>
                  <a:lnTo>
                    <a:pt x="515520" y="212361"/>
                  </a:lnTo>
                  <a:lnTo>
                    <a:pt x="519003" y="210611"/>
                  </a:lnTo>
                  <a:lnTo>
                    <a:pt x="522487" y="208866"/>
                  </a:lnTo>
                  <a:lnTo>
                    <a:pt x="525970" y="207124"/>
                  </a:lnTo>
                  <a:lnTo>
                    <a:pt x="529453" y="219724"/>
                  </a:lnTo>
                  <a:lnTo>
                    <a:pt x="532936" y="217869"/>
                  </a:lnTo>
                  <a:lnTo>
                    <a:pt x="536420" y="216017"/>
                  </a:lnTo>
                  <a:lnTo>
                    <a:pt x="539903" y="214166"/>
                  </a:lnTo>
                  <a:lnTo>
                    <a:pt x="543386" y="212318"/>
                  </a:lnTo>
                  <a:lnTo>
                    <a:pt x="546869" y="222583"/>
                  </a:lnTo>
                  <a:lnTo>
                    <a:pt x="550353" y="220975"/>
                  </a:lnTo>
                  <a:lnTo>
                    <a:pt x="553836" y="219371"/>
                  </a:lnTo>
                  <a:lnTo>
                    <a:pt x="557319" y="217770"/>
                  </a:lnTo>
                  <a:lnTo>
                    <a:pt x="560802" y="227415"/>
                  </a:lnTo>
                  <a:lnTo>
                    <a:pt x="564286" y="225704"/>
                  </a:lnTo>
                  <a:lnTo>
                    <a:pt x="567769" y="223994"/>
                  </a:lnTo>
                  <a:lnTo>
                    <a:pt x="571252" y="222285"/>
                  </a:lnTo>
                  <a:lnTo>
                    <a:pt x="574735" y="220579"/>
                  </a:lnTo>
                  <a:lnTo>
                    <a:pt x="578218" y="225431"/>
                  </a:lnTo>
                  <a:lnTo>
                    <a:pt x="581702" y="223761"/>
                  </a:lnTo>
                  <a:lnTo>
                    <a:pt x="585185" y="222092"/>
                  </a:lnTo>
                  <a:lnTo>
                    <a:pt x="588668" y="220426"/>
                  </a:lnTo>
                  <a:lnTo>
                    <a:pt x="592151" y="233976"/>
                  </a:lnTo>
                  <a:lnTo>
                    <a:pt x="595635" y="232386"/>
                  </a:lnTo>
                  <a:lnTo>
                    <a:pt x="599118" y="230799"/>
                  </a:lnTo>
                  <a:lnTo>
                    <a:pt x="602601" y="229212"/>
                  </a:lnTo>
                  <a:lnTo>
                    <a:pt x="606084" y="227628"/>
                  </a:lnTo>
                  <a:lnTo>
                    <a:pt x="609568" y="226717"/>
                  </a:lnTo>
                  <a:lnTo>
                    <a:pt x="613051" y="225139"/>
                  </a:lnTo>
                  <a:lnTo>
                    <a:pt x="616534" y="223562"/>
                  </a:lnTo>
                  <a:lnTo>
                    <a:pt x="620017" y="221987"/>
                  </a:lnTo>
                  <a:lnTo>
                    <a:pt x="623501" y="223187"/>
                  </a:lnTo>
                  <a:lnTo>
                    <a:pt x="626984" y="221779"/>
                  </a:lnTo>
                  <a:lnTo>
                    <a:pt x="630467" y="220373"/>
                  </a:lnTo>
                  <a:lnTo>
                    <a:pt x="633950" y="218971"/>
                  </a:lnTo>
                  <a:lnTo>
                    <a:pt x="637434" y="217571"/>
                  </a:lnTo>
                  <a:lnTo>
                    <a:pt x="640917" y="216708"/>
                  </a:lnTo>
                  <a:lnTo>
                    <a:pt x="644400" y="215162"/>
                  </a:lnTo>
                  <a:lnTo>
                    <a:pt x="647883" y="213618"/>
                  </a:lnTo>
                  <a:lnTo>
                    <a:pt x="651367" y="212075"/>
                  </a:lnTo>
                  <a:lnTo>
                    <a:pt x="654850" y="213961"/>
                  </a:lnTo>
                  <a:lnTo>
                    <a:pt x="658333" y="212436"/>
                  </a:lnTo>
                  <a:lnTo>
                    <a:pt x="661816" y="210912"/>
                  </a:lnTo>
                  <a:lnTo>
                    <a:pt x="665300" y="209390"/>
                  </a:lnTo>
                  <a:lnTo>
                    <a:pt x="668783" y="217900"/>
                  </a:lnTo>
                  <a:lnTo>
                    <a:pt x="672266" y="216569"/>
                  </a:lnTo>
                  <a:lnTo>
                    <a:pt x="675749" y="215241"/>
                  </a:lnTo>
                  <a:lnTo>
                    <a:pt x="679233" y="213915"/>
                  </a:lnTo>
                  <a:lnTo>
                    <a:pt x="682716" y="212592"/>
                  </a:lnTo>
                  <a:lnTo>
                    <a:pt x="686199" y="220767"/>
                  </a:lnTo>
                  <a:lnTo>
                    <a:pt x="689682" y="219340"/>
                  </a:lnTo>
                  <a:lnTo>
                    <a:pt x="693166" y="217914"/>
                  </a:lnTo>
                  <a:lnTo>
                    <a:pt x="696649" y="216490"/>
                  </a:lnTo>
                  <a:lnTo>
                    <a:pt x="700132" y="221845"/>
                  </a:lnTo>
                  <a:lnTo>
                    <a:pt x="703615" y="220451"/>
                  </a:lnTo>
                  <a:lnTo>
                    <a:pt x="707099" y="219058"/>
                  </a:lnTo>
                  <a:lnTo>
                    <a:pt x="710582" y="217666"/>
                  </a:lnTo>
                  <a:lnTo>
                    <a:pt x="714065" y="216276"/>
                  </a:lnTo>
                  <a:lnTo>
                    <a:pt x="717548" y="216112"/>
                  </a:lnTo>
                  <a:lnTo>
                    <a:pt x="721032" y="214729"/>
                  </a:lnTo>
                  <a:lnTo>
                    <a:pt x="724515" y="213347"/>
                  </a:lnTo>
                  <a:lnTo>
                    <a:pt x="727998" y="211966"/>
                  </a:lnTo>
                  <a:lnTo>
                    <a:pt x="731481" y="220208"/>
                  </a:lnTo>
                  <a:lnTo>
                    <a:pt x="734965" y="218867"/>
                  </a:lnTo>
                  <a:lnTo>
                    <a:pt x="738448" y="217528"/>
                  </a:lnTo>
                  <a:lnTo>
                    <a:pt x="741931" y="216189"/>
                  </a:lnTo>
                  <a:lnTo>
                    <a:pt x="745414" y="214852"/>
                  </a:lnTo>
                  <a:lnTo>
                    <a:pt x="748898" y="250290"/>
                  </a:lnTo>
                  <a:lnTo>
                    <a:pt x="752381" y="249097"/>
                  </a:lnTo>
                  <a:lnTo>
                    <a:pt x="755864" y="247904"/>
                  </a:lnTo>
                  <a:lnTo>
                    <a:pt x="759347" y="246713"/>
                  </a:lnTo>
                  <a:lnTo>
                    <a:pt x="762831" y="261535"/>
                  </a:lnTo>
                  <a:lnTo>
                    <a:pt x="766314" y="260407"/>
                  </a:lnTo>
                  <a:lnTo>
                    <a:pt x="769797" y="259279"/>
                  </a:lnTo>
                  <a:lnTo>
                    <a:pt x="773280" y="258152"/>
                  </a:lnTo>
                  <a:lnTo>
                    <a:pt x="776764" y="257026"/>
                  </a:lnTo>
                  <a:lnTo>
                    <a:pt x="780247" y="257602"/>
                  </a:lnTo>
                  <a:lnTo>
                    <a:pt x="783730" y="256483"/>
                  </a:lnTo>
                  <a:lnTo>
                    <a:pt x="787213" y="255366"/>
                  </a:lnTo>
                  <a:lnTo>
                    <a:pt x="790697" y="254250"/>
                  </a:lnTo>
                  <a:lnTo>
                    <a:pt x="794180" y="254414"/>
                  </a:lnTo>
                  <a:lnTo>
                    <a:pt x="797663" y="253304"/>
                  </a:lnTo>
                  <a:lnTo>
                    <a:pt x="801146" y="252195"/>
                  </a:lnTo>
                  <a:lnTo>
                    <a:pt x="804630" y="251086"/>
                  </a:lnTo>
                  <a:lnTo>
                    <a:pt x="808113" y="249978"/>
                  </a:lnTo>
                  <a:lnTo>
                    <a:pt x="811596" y="258885"/>
                  </a:lnTo>
                  <a:lnTo>
                    <a:pt x="815079" y="257814"/>
                  </a:lnTo>
                  <a:lnTo>
                    <a:pt x="818563" y="256745"/>
                  </a:lnTo>
                  <a:lnTo>
                    <a:pt x="822046" y="255676"/>
                  </a:lnTo>
                  <a:lnTo>
                    <a:pt x="825529" y="255015"/>
                  </a:lnTo>
                  <a:lnTo>
                    <a:pt x="829012" y="253949"/>
                  </a:lnTo>
                  <a:lnTo>
                    <a:pt x="832496" y="252884"/>
                  </a:lnTo>
                  <a:lnTo>
                    <a:pt x="835979" y="251820"/>
                  </a:lnTo>
                  <a:lnTo>
                    <a:pt x="839462" y="250756"/>
                  </a:lnTo>
                  <a:lnTo>
                    <a:pt x="842945" y="255770"/>
                  </a:lnTo>
                  <a:lnTo>
                    <a:pt x="846429" y="254729"/>
                  </a:lnTo>
                  <a:lnTo>
                    <a:pt x="849912" y="253688"/>
                  </a:lnTo>
                  <a:lnTo>
                    <a:pt x="853395" y="252648"/>
                  </a:lnTo>
                  <a:lnTo>
                    <a:pt x="856878" y="265360"/>
                  </a:lnTo>
                  <a:lnTo>
                    <a:pt x="860361" y="264368"/>
                  </a:lnTo>
                  <a:lnTo>
                    <a:pt x="863845" y="263377"/>
                  </a:lnTo>
                  <a:lnTo>
                    <a:pt x="867328" y="262387"/>
                  </a:lnTo>
                  <a:lnTo>
                    <a:pt x="870811" y="261398"/>
                  </a:lnTo>
                  <a:lnTo>
                    <a:pt x="870811" y="261765"/>
                  </a:lnTo>
                  <a:lnTo>
                    <a:pt x="870811" y="262132"/>
                  </a:lnTo>
                  <a:lnTo>
                    <a:pt x="870811" y="262497"/>
                  </a:lnTo>
                  <a:lnTo>
                    <a:pt x="870811" y="262862"/>
                  </a:lnTo>
                  <a:lnTo>
                    <a:pt x="870811" y="263225"/>
                  </a:lnTo>
                  <a:lnTo>
                    <a:pt x="874294" y="262242"/>
                  </a:lnTo>
                  <a:lnTo>
                    <a:pt x="877778" y="261260"/>
                  </a:lnTo>
                  <a:lnTo>
                    <a:pt x="881261" y="260279"/>
                  </a:lnTo>
                  <a:lnTo>
                    <a:pt x="884744" y="259298"/>
                  </a:lnTo>
                  <a:lnTo>
                    <a:pt x="888227" y="260877"/>
                  </a:lnTo>
                  <a:lnTo>
                    <a:pt x="891711" y="259906"/>
                  </a:lnTo>
                  <a:lnTo>
                    <a:pt x="895194" y="258935"/>
                  </a:lnTo>
                  <a:lnTo>
                    <a:pt x="898677" y="257965"/>
                  </a:lnTo>
                  <a:lnTo>
                    <a:pt x="902160" y="256995"/>
                  </a:lnTo>
                  <a:lnTo>
                    <a:pt x="905644" y="256026"/>
                  </a:lnTo>
                  <a:lnTo>
                    <a:pt x="909127" y="255058"/>
                  </a:lnTo>
                  <a:lnTo>
                    <a:pt x="912610" y="254090"/>
                  </a:lnTo>
                  <a:lnTo>
                    <a:pt x="916093" y="253122"/>
                  </a:lnTo>
                  <a:lnTo>
                    <a:pt x="919577" y="252528"/>
                  </a:lnTo>
                  <a:lnTo>
                    <a:pt x="923060" y="251563"/>
                  </a:lnTo>
                  <a:lnTo>
                    <a:pt x="926543" y="250599"/>
                  </a:lnTo>
                  <a:lnTo>
                    <a:pt x="930026" y="249635"/>
                  </a:lnTo>
                  <a:lnTo>
                    <a:pt x="933510" y="249424"/>
                  </a:lnTo>
                  <a:lnTo>
                    <a:pt x="936993" y="248463"/>
                  </a:lnTo>
                  <a:lnTo>
                    <a:pt x="940476" y="247504"/>
                  </a:lnTo>
                  <a:lnTo>
                    <a:pt x="943959" y="246545"/>
                  </a:lnTo>
                  <a:lnTo>
                    <a:pt x="947443" y="245586"/>
                  </a:lnTo>
                  <a:lnTo>
                    <a:pt x="950926" y="264505"/>
                  </a:lnTo>
                  <a:lnTo>
                    <a:pt x="954409" y="263683"/>
                  </a:lnTo>
                  <a:lnTo>
                    <a:pt x="957892" y="262862"/>
                  </a:lnTo>
                  <a:lnTo>
                    <a:pt x="961376" y="262041"/>
                  </a:lnTo>
                  <a:lnTo>
                    <a:pt x="964859" y="262200"/>
                  </a:lnTo>
                  <a:lnTo>
                    <a:pt x="968342" y="261310"/>
                  </a:lnTo>
                  <a:lnTo>
                    <a:pt x="971825" y="260420"/>
                  </a:lnTo>
                  <a:lnTo>
                    <a:pt x="975309" y="259531"/>
                  </a:lnTo>
                  <a:lnTo>
                    <a:pt x="978792" y="258643"/>
                  </a:lnTo>
                  <a:lnTo>
                    <a:pt x="982275" y="257754"/>
                  </a:lnTo>
                  <a:lnTo>
                    <a:pt x="985758" y="256867"/>
                  </a:lnTo>
                  <a:lnTo>
                    <a:pt x="989242" y="255979"/>
                  </a:lnTo>
                  <a:lnTo>
                    <a:pt x="992725" y="255093"/>
                  </a:lnTo>
                  <a:lnTo>
                    <a:pt x="996208" y="264983"/>
                  </a:lnTo>
                  <a:lnTo>
                    <a:pt x="999691" y="264199"/>
                  </a:lnTo>
                  <a:lnTo>
                    <a:pt x="1003175" y="263417"/>
                  </a:lnTo>
                  <a:lnTo>
                    <a:pt x="1006658" y="262635"/>
                  </a:lnTo>
                  <a:lnTo>
                    <a:pt x="1010141" y="261854"/>
                  </a:lnTo>
                  <a:lnTo>
                    <a:pt x="1013624" y="269312"/>
                  </a:lnTo>
                  <a:lnTo>
                    <a:pt x="1017108" y="268485"/>
                  </a:lnTo>
                  <a:lnTo>
                    <a:pt x="1020591" y="267659"/>
                  </a:lnTo>
                  <a:lnTo>
                    <a:pt x="1024074" y="266833"/>
                  </a:lnTo>
                  <a:lnTo>
                    <a:pt x="1027557" y="270451"/>
                  </a:lnTo>
                  <a:lnTo>
                    <a:pt x="1031041" y="269639"/>
                  </a:lnTo>
                  <a:lnTo>
                    <a:pt x="1034524" y="268827"/>
                  </a:lnTo>
                  <a:lnTo>
                    <a:pt x="1038007" y="268015"/>
                  </a:lnTo>
                  <a:lnTo>
                    <a:pt x="1041490" y="267205"/>
                  </a:lnTo>
                  <a:lnTo>
                    <a:pt x="1044974" y="271634"/>
                  </a:lnTo>
                  <a:lnTo>
                    <a:pt x="1048457" y="270870"/>
                  </a:lnTo>
                  <a:lnTo>
                    <a:pt x="1051940" y="270108"/>
                  </a:lnTo>
                  <a:lnTo>
                    <a:pt x="1055423" y="269345"/>
                  </a:lnTo>
                  <a:lnTo>
                    <a:pt x="1058907" y="268584"/>
                  </a:lnTo>
                  <a:lnTo>
                    <a:pt x="1062390" y="267822"/>
                  </a:lnTo>
                  <a:lnTo>
                    <a:pt x="1065873" y="267062"/>
                  </a:lnTo>
                  <a:lnTo>
                    <a:pt x="1069356" y="266302"/>
                  </a:lnTo>
                  <a:lnTo>
                    <a:pt x="1072840" y="265542"/>
                  </a:lnTo>
                  <a:lnTo>
                    <a:pt x="1076323" y="266483"/>
                  </a:lnTo>
                  <a:lnTo>
                    <a:pt x="1079806" y="265697"/>
                  </a:lnTo>
                  <a:lnTo>
                    <a:pt x="1083289" y="264911"/>
                  </a:lnTo>
                  <a:lnTo>
                    <a:pt x="1086773" y="264125"/>
                  </a:lnTo>
                  <a:lnTo>
                    <a:pt x="1090256" y="264781"/>
                  </a:lnTo>
                  <a:lnTo>
                    <a:pt x="1093739" y="264000"/>
                  </a:lnTo>
                  <a:lnTo>
                    <a:pt x="1097222" y="263219"/>
                  </a:lnTo>
                  <a:lnTo>
                    <a:pt x="1100706" y="262439"/>
                  </a:lnTo>
                  <a:lnTo>
                    <a:pt x="1104189" y="261949"/>
                  </a:lnTo>
                  <a:lnTo>
                    <a:pt x="1107672" y="261170"/>
                  </a:lnTo>
                  <a:lnTo>
                    <a:pt x="1111155" y="260392"/>
                  </a:lnTo>
                  <a:lnTo>
                    <a:pt x="1114639" y="259614"/>
                  </a:lnTo>
                  <a:lnTo>
                    <a:pt x="1118122" y="258837"/>
                  </a:lnTo>
                  <a:lnTo>
                    <a:pt x="1121605" y="263514"/>
                  </a:lnTo>
                  <a:lnTo>
                    <a:pt x="1125088" y="262751"/>
                  </a:lnTo>
                  <a:lnTo>
                    <a:pt x="1128572" y="261989"/>
                  </a:lnTo>
                  <a:lnTo>
                    <a:pt x="1132055" y="261228"/>
                  </a:lnTo>
                  <a:lnTo>
                    <a:pt x="1135538" y="264387"/>
                  </a:lnTo>
                  <a:lnTo>
                    <a:pt x="1139021" y="263637"/>
                  </a:lnTo>
                  <a:lnTo>
                    <a:pt x="1142505" y="262886"/>
                  </a:lnTo>
                  <a:lnTo>
                    <a:pt x="1145988" y="262136"/>
                  </a:lnTo>
                  <a:lnTo>
                    <a:pt x="1149471" y="261386"/>
                  </a:lnTo>
                  <a:lnTo>
                    <a:pt x="1152954" y="266650"/>
                  </a:lnTo>
                  <a:lnTo>
                    <a:pt x="1156437" y="265916"/>
                  </a:lnTo>
                  <a:lnTo>
                    <a:pt x="1159921" y="265183"/>
                  </a:lnTo>
                  <a:lnTo>
                    <a:pt x="1163404" y="264450"/>
                  </a:lnTo>
                  <a:lnTo>
                    <a:pt x="1166887" y="272840"/>
                  </a:lnTo>
                  <a:lnTo>
                    <a:pt x="1170370" y="272131"/>
                  </a:lnTo>
                  <a:lnTo>
                    <a:pt x="1173854" y="271423"/>
                  </a:lnTo>
                  <a:lnTo>
                    <a:pt x="1177337" y="270714"/>
                  </a:lnTo>
                  <a:lnTo>
                    <a:pt x="1180820" y="270006"/>
                  </a:lnTo>
                  <a:lnTo>
                    <a:pt x="1184303" y="270060"/>
                  </a:lnTo>
                  <a:lnTo>
                    <a:pt x="1187787" y="269355"/>
                  </a:lnTo>
                  <a:lnTo>
                    <a:pt x="1191270" y="268649"/>
                  </a:lnTo>
                  <a:lnTo>
                    <a:pt x="1194753" y="267944"/>
                  </a:lnTo>
                  <a:lnTo>
                    <a:pt x="1198236" y="269271"/>
                  </a:lnTo>
                  <a:lnTo>
                    <a:pt x="1201720" y="268572"/>
                  </a:lnTo>
                  <a:lnTo>
                    <a:pt x="1205203" y="267873"/>
                  </a:lnTo>
                  <a:lnTo>
                    <a:pt x="1208686" y="267174"/>
                  </a:lnTo>
                  <a:lnTo>
                    <a:pt x="1212169" y="266475"/>
                  </a:lnTo>
                  <a:lnTo>
                    <a:pt x="1215653" y="268554"/>
                  </a:lnTo>
                  <a:lnTo>
                    <a:pt x="1219136" y="267863"/>
                  </a:lnTo>
                  <a:lnTo>
                    <a:pt x="1222619" y="267172"/>
                  </a:lnTo>
                  <a:lnTo>
                    <a:pt x="1226102" y="266481"/>
                  </a:lnTo>
                  <a:lnTo>
                    <a:pt x="1229586" y="267544"/>
                  </a:lnTo>
                  <a:lnTo>
                    <a:pt x="1233069" y="266859"/>
                  </a:lnTo>
                  <a:lnTo>
                    <a:pt x="1236552" y="266173"/>
                  </a:lnTo>
                  <a:lnTo>
                    <a:pt x="1240035" y="265488"/>
                  </a:lnTo>
                  <a:lnTo>
                    <a:pt x="1243519" y="264803"/>
                  </a:lnTo>
                  <a:lnTo>
                    <a:pt x="1247002" y="267843"/>
                  </a:lnTo>
                  <a:lnTo>
                    <a:pt x="1250485" y="267168"/>
                  </a:lnTo>
                  <a:lnTo>
                    <a:pt x="1253968" y="266492"/>
                  </a:lnTo>
                  <a:lnTo>
                    <a:pt x="1257452" y="265818"/>
                  </a:lnTo>
                  <a:lnTo>
                    <a:pt x="1260935" y="265636"/>
                  </a:lnTo>
                  <a:lnTo>
                    <a:pt x="1264418" y="264963"/>
                  </a:lnTo>
                  <a:lnTo>
                    <a:pt x="1267901" y="264290"/>
                  </a:lnTo>
                  <a:lnTo>
                    <a:pt x="1271385" y="263618"/>
                  </a:lnTo>
                  <a:lnTo>
                    <a:pt x="1274868" y="262945"/>
                  </a:lnTo>
                  <a:lnTo>
                    <a:pt x="1278351" y="267164"/>
                  </a:lnTo>
                  <a:lnTo>
                    <a:pt x="1281834" y="266503"/>
                  </a:lnTo>
                  <a:lnTo>
                    <a:pt x="1285318" y="265843"/>
                  </a:lnTo>
                  <a:lnTo>
                    <a:pt x="1288801" y="265183"/>
                  </a:lnTo>
                  <a:lnTo>
                    <a:pt x="1292284" y="266258"/>
                  </a:lnTo>
                  <a:lnTo>
                    <a:pt x="1295767" y="265710"/>
                  </a:lnTo>
                  <a:lnTo>
                    <a:pt x="1299251" y="265163"/>
                  </a:lnTo>
                  <a:lnTo>
                    <a:pt x="1302734" y="264616"/>
                  </a:lnTo>
                  <a:lnTo>
                    <a:pt x="1306217" y="264070"/>
                  </a:lnTo>
                  <a:lnTo>
                    <a:pt x="1306217" y="264310"/>
                  </a:lnTo>
                  <a:lnTo>
                    <a:pt x="1306217" y="264550"/>
                  </a:lnTo>
                  <a:lnTo>
                    <a:pt x="1306217" y="264789"/>
                  </a:lnTo>
                  <a:lnTo>
                    <a:pt x="1306217" y="265028"/>
                  </a:lnTo>
                  <a:lnTo>
                    <a:pt x="1306217" y="265267"/>
                  </a:lnTo>
                  <a:lnTo>
                    <a:pt x="1306217" y="265505"/>
                  </a:lnTo>
                  <a:lnTo>
                    <a:pt x="1306217" y="265743"/>
                  </a:lnTo>
                  <a:lnTo>
                    <a:pt x="1306217" y="265980"/>
                  </a:lnTo>
                  <a:lnTo>
                    <a:pt x="1306217" y="266217"/>
                  </a:lnTo>
                  <a:lnTo>
                    <a:pt x="1306217" y="266453"/>
                  </a:lnTo>
                  <a:lnTo>
                    <a:pt x="1306217" y="266689"/>
                  </a:lnTo>
                  <a:lnTo>
                    <a:pt x="1306217" y="266925"/>
                  </a:lnTo>
                  <a:lnTo>
                    <a:pt x="1306217" y="267160"/>
                  </a:lnTo>
                  <a:lnTo>
                    <a:pt x="1309700" y="266513"/>
                  </a:lnTo>
                  <a:lnTo>
                    <a:pt x="1313184" y="265867"/>
                  </a:lnTo>
                  <a:lnTo>
                    <a:pt x="1316667" y="265221"/>
                  </a:lnTo>
                  <a:lnTo>
                    <a:pt x="1320150" y="264576"/>
                  </a:lnTo>
                  <a:lnTo>
                    <a:pt x="1323633" y="266285"/>
                  </a:lnTo>
                  <a:lnTo>
                    <a:pt x="1327117" y="265645"/>
                  </a:lnTo>
                  <a:lnTo>
                    <a:pt x="1330600" y="265006"/>
                  </a:lnTo>
                  <a:lnTo>
                    <a:pt x="1334083" y="264366"/>
                  </a:lnTo>
                  <a:lnTo>
                    <a:pt x="1337566" y="264899"/>
                  </a:lnTo>
                  <a:lnTo>
                    <a:pt x="1341050" y="264263"/>
                  </a:lnTo>
                  <a:lnTo>
                    <a:pt x="1344533" y="263627"/>
                  </a:lnTo>
                  <a:lnTo>
                    <a:pt x="1348016" y="262991"/>
                  </a:lnTo>
                  <a:lnTo>
                    <a:pt x="1351499" y="262356"/>
                  </a:lnTo>
                  <a:lnTo>
                    <a:pt x="1354983" y="266358"/>
                  </a:lnTo>
                  <a:lnTo>
                    <a:pt x="1358466" y="265733"/>
                  </a:lnTo>
                  <a:lnTo>
                    <a:pt x="1361949" y="265109"/>
                  </a:lnTo>
                  <a:lnTo>
                    <a:pt x="1365432" y="264484"/>
                  </a:lnTo>
                  <a:lnTo>
                    <a:pt x="1368916" y="269043"/>
                  </a:lnTo>
                  <a:lnTo>
                    <a:pt x="1372399" y="268431"/>
                  </a:lnTo>
                  <a:lnTo>
                    <a:pt x="1375882" y="267818"/>
                  </a:lnTo>
                  <a:lnTo>
                    <a:pt x="1379365" y="267206"/>
                  </a:lnTo>
                  <a:lnTo>
                    <a:pt x="1382849" y="266594"/>
                  </a:lnTo>
                  <a:lnTo>
                    <a:pt x="1386332" y="266906"/>
                  </a:lnTo>
                  <a:lnTo>
                    <a:pt x="1389815" y="266346"/>
                  </a:lnTo>
                  <a:lnTo>
                    <a:pt x="1393298" y="265787"/>
                  </a:lnTo>
                  <a:lnTo>
                    <a:pt x="1396782" y="265228"/>
                  </a:lnTo>
                  <a:lnTo>
                    <a:pt x="1400265" y="265126"/>
                  </a:lnTo>
                  <a:lnTo>
                    <a:pt x="1403748" y="264619"/>
                  </a:lnTo>
                  <a:lnTo>
                    <a:pt x="1407231" y="264112"/>
                  </a:lnTo>
                  <a:lnTo>
                    <a:pt x="1410715" y="263606"/>
                  </a:lnTo>
                  <a:lnTo>
                    <a:pt x="1414198" y="263100"/>
                  </a:lnTo>
                  <a:lnTo>
                    <a:pt x="1417681" y="267794"/>
                  </a:lnTo>
                  <a:lnTo>
                    <a:pt x="1421164" y="267199"/>
                  </a:lnTo>
                  <a:lnTo>
                    <a:pt x="1424648" y="266605"/>
                  </a:lnTo>
                  <a:lnTo>
                    <a:pt x="1428131" y="266012"/>
                  </a:lnTo>
                  <a:lnTo>
                    <a:pt x="1431614" y="267158"/>
                  </a:lnTo>
                  <a:lnTo>
                    <a:pt x="1435097" y="266616"/>
                  </a:lnTo>
                  <a:lnTo>
                    <a:pt x="1438580" y="266075"/>
                  </a:lnTo>
                  <a:lnTo>
                    <a:pt x="1442064" y="265534"/>
                  </a:lnTo>
                  <a:lnTo>
                    <a:pt x="1445547" y="264994"/>
                  </a:lnTo>
                  <a:lnTo>
                    <a:pt x="1449030" y="265061"/>
                  </a:lnTo>
                  <a:lnTo>
                    <a:pt x="1452513" y="264474"/>
                  </a:lnTo>
                  <a:lnTo>
                    <a:pt x="1455997" y="263887"/>
                  </a:lnTo>
                  <a:lnTo>
                    <a:pt x="1459480" y="263301"/>
                  </a:lnTo>
                  <a:lnTo>
                    <a:pt x="1462963" y="262931"/>
                  </a:lnTo>
                  <a:lnTo>
                    <a:pt x="1466446" y="262345"/>
                  </a:lnTo>
                  <a:lnTo>
                    <a:pt x="1469930" y="261760"/>
                  </a:lnTo>
                  <a:lnTo>
                    <a:pt x="1473413" y="261175"/>
                  </a:lnTo>
                  <a:lnTo>
                    <a:pt x="1476896" y="260590"/>
                  </a:lnTo>
                  <a:lnTo>
                    <a:pt x="1480379" y="263289"/>
                  </a:lnTo>
                  <a:lnTo>
                    <a:pt x="1483863" y="262759"/>
                  </a:lnTo>
                  <a:lnTo>
                    <a:pt x="1487346" y="262229"/>
                  </a:lnTo>
                  <a:lnTo>
                    <a:pt x="1490829" y="261700"/>
                  </a:lnTo>
                  <a:lnTo>
                    <a:pt x="1494312" y="262858"/>
                  </a:lnTo>
                  <a:lnTo>
                    <a:pt x="1497796" y="262285"/>
                  </a:lnTo>
                  <a:lnTo>
                    <a:pt x="1501279" y="261711"/>
                  </a:lnTo>
                  <a:lnTo>
                    <a:pt x="1504762" y="261138"/>
                  </a:lnTo>
                  <a:lnTo>
                    <a:pt x="1508245" y="260565"/>
                  </a:lnTo>
                  <a:lnTo>
                    <a:pt x="1511729" y="259993"/>
                  </a:lnTo>
                  <a:lnTo>
                    <a:pt x="1515212" y="259420"/>
                  </a:lnTo>
                  <a:lnTo>
                    <a:pt x="1518695" y="258848"/>
                  </a:lnTo>
                  <a:lnTo>
                    <a:pt x="1522178" y="258276"/>
                  </a:lnTo>
                  <a:lnTo>
                    <a:pt x="1525662" y="257704"/>
                  </a:lnTo>
                  <a:lnTo>
                    <a:pt x="1529145" y="257132"/>
                  </a:lnTo>
                  <a:lnTo>
                    <a:pt x="1532628" y="256561"/>
                  </a:lnTo>
                  <a:lnTo>
                    <a:pt x="1536111" y="255989"/>
                  </a:lnTo>
                  <a:lnTo>
                    <a:pt x="1539595" y="257577"/>
                  </a:lnTo>
                  <a:lnTo>
                    <a:pt x="1543078" y="257010"/>
                  </a:lnTo>
                  <a:lnTo>
                    <a:pt x="1546561" y="256443"/>
                  </a:lnTo>
                  <a:lnTo>
                    <a:pt x="1550044" y="255877"/>
                  </a:lnTo>
                  <a:lnTo>
                    <a:pt x="1553528" y="255311"/>
                  </a:lnTo>
                  <a:lnTo>
                    <a:pt x="1557011" y="263737"/>
                  </a:lnTo>
                  <a:lnTo>
                    <a:pt x="1560494" y="263188"/>
                  </a:lnTo>
                  <a:lnTo>
                    <a:pt x="1563977" y="262639"/>
                  </a:lnTo>
                  <a:lnTo>
                    <a:pt x="1567461" y="262091"/>
                  </a:lnTo>
                  <a:lnTo>
                    <a:pt x="1570944" y="267130"/>
                  </a:lnTo>
                  <a:lnTo>
                    <a:pt x="1574427" y="266592"/>
                  </a:lnTo>
                  <a:lnTo>
                    <a:pt x="1577910" y="266055"/>
                  </a:lnTo>
                  <a:lnTo>
                    <a:pt x="1581394" y="265518"/>
                  </a:lnTo>
                  <a:lnTo>
                    <a:pt x="1584877" y="264981"/>
                  </a:lnTo>
                  <a:lnTo>
                    <a:pt x="1588360" y="266207"/>
                  </a:lnTo>
                  <a:lnTo>
                    <a:pt x="1591843" y="265674"/>
                  </a:lnTo>
                  <a:lnTo>
                    <a:pt x="1595327" y="265141"/>
                  </a:lnTo>
                  <a:lnTo>
                    <a:pt x="1598810" y="264608"/>
                  </a:lnTo>
                  <a:lnTo>
                    <a:pt x="1602293" y="267366"/>
                  </a:lnTo>
                  <a:lnTo>
                    <a:pt x="1605776" y="266840"/>
                  </a:lnTo>
                  <a:lnTo>
                    <a:pt x="1609260" y="266313"/>
                  </a:lnTo>
                  <a:lnTo>
                    <a:pt x="1612743" y="265787"/>
                  </a:lnTo>
                  <a:lnTo>
                    <a:pt x="1616226" y="265261"/>
                  </a:lnTo>
                  <a:lnTo>
                    <a:pt x="1619709" y="271321"/>
                  </a:lnTo>
                  <a:lnTo>
                    <a:pt x="1623193" y="270808"/>
                  </a:lnTo>
                  <a:lnTo>
                    <a:pt x="1626676" y="270294"/>
                  </a:lnTo>
                  <a:lnTo>
                    <a:pt x="1630159" y="269781"/>
                  </a:lnTo>
                  <a:lnTo>
                    <a:pt x="1633642" y="271103"/>
                  </a:lnTo>
                  <a:lnTo>
                    <a:pt x="1637126" y="270593"/>
                  </a:lnTo>
                  <a:lnTo>
                    <a:pt x="1640609" y="270084"/>
                  </a:lnTo>
                  <a:lnTo>
                    <a:pt x="1644092" y="269574"/>
                  </a:lnTo>
                  <a:lnTo>
                    <a:pt x="1647575" y="269065"/>
                  </a:lnTo>
                  <a:lnTo>
                    <a:pt x="1651059" y="270019"/>
                  </a:lnTo>
                  <a:lnTo>
                    <a:pt x="1654542" y="269512"/>
                  </a:lnTo>
                  <a:lnTo>
                    <a:pt x="1658025" y="269006"/>
                  </a:lnTo>
                  <a:lnTo>
                    <a:pt x="1661508" y="268500"/>
                  </a:lnTo>
                  <a:lnTo>
                    <a:pt x="1664992" y="269826"/>
                  </a:lnTo>
                  <a:lnTo>
                    <a:pt x="1668475" y="269364"/>
                  </a:lnTo>
                  <a:lnTo>
                    <a:pt x="1671958" y="268903"/>
                  </a:lnTo>
                  <a:lnTo>
                    <a:pt x="1675441" y="268441"/>
                  </a:lnTo>
                  <a:lnTo>
                    <a:pt x="1678925" y="267980"/>
                  </a:lnTo>
                  <a:lnTo>
                    <a:pt x="1682408" y="269326"/>
                  </a:lnTo>
                  <a:lnTo>
                    <a:pt x="1685891" y="268868"/>
                  </a:lnTo>
                  <a:lnTo>
                    <a:pt x="1689374" y="268411"/>
                  </a:lnTo>
                  <a:lnTo>
                    <a:pt x="1692858" y="267953"/>
                  </a:lnTo>
                  <a:lnTo>
                    <a:pt x="1696341" y="271391"/>
                  </a:lnTo>
                  <a:lnTo>
                    <a:pt x="1699824" y="270901"/>
                  </a:lnTo>
                  <a:lnTo>
                    <a:pt x="1703307" y="270411"/>
                  </a:lnTo>
                  <a:lnTo>
                    <a:pt x="1706791" y="269921"/>
                  </a:lnTo>
                  <a:lnTo>
                    <a:pt x="1710274" y="269431"/>
                  </a:lnTo>
                  <a:lnTo>
                    <a:pt x="1713757" y="269118"/>
                  </a:lnTo>
                  <a:lnTo>
                    <a:pt x="1717240" y="268628"/>
                  </a:lnTo>
                  <a:lnTo>
                    <a:pt x="1720723" y="268139"/>
                  </a:lnTo>
                  <a:lnTo>
                    <a:pt x="1724207" y="267650"/>
                  </a:lnTo>
                  <a:lnTo>
                    <a:pt x="1727690" y="268046"/>
                  </a:lnTo>
                  <a:lnTo>
                    <a:pt x="1731173" y="267559"/>
                  </a:lnTo>
                  <a:lnTo>
                    <a:pt x="1734656" y="267072"/>
                  </a:lnTo>
                  <a:lnTo>
                    <a:pt x="1738140" y="266585"/>
                  </a:lnTo>
                  <a:lnTo>
                    <a:pt x="1741623" y="266098"/>
                  </a:lnTo>
                  <a:lnTo>
                    <a:pt x="1741623" y="266276"/>
                  </a:lnTo>
                  <a:lnTo>
                    <a:pt x="1741623" y="266453"/>
                  </a:lnTo>
                  <a:lnTo>
                    <a:pt x="1741623" y="266630"/>
                  </a:lnTo>
                  <a:lnTo>
                    <a:pt x="1741623" y="266807"/>
                  </a:lnTo>
                  <a:lnTo>
                    <a:pt x="1741623" y="266983"/>
                  </a:lnTo>
                  <a:lnTo>
                    <a:pt x="1741623" y="267160"/>
                  </a:lnTo>
                  <a:lnTo>
                    <a:pt x="1741623" y="267336"/>
                  </a:lnTo>
                  <a:lnTo>
                    <a:pt x="1741623" y="267512"/>
                  </a:lnTo>
                  <a:lnTo>
                    <a:pt x="1741623" y="267687"/>
                  </a:lnTo>
                  <a:lnTo>
                    <a:pt x="1741623" y="267863"/>
                  </a:lnTo>
                  <a:lnTo>
                    <a:pt x="1741623" y="268038"/>
                  </a:lnTo>
                  <a:lnTo>
                    <a:pt x="1741623" y="268213"/>
                  </a:lnTo>
                  <a:lnTo>
                    <a:pt x="1741623" y="268387"/>
                  </a:lnTo>
                  <a:lnTo>
                    <a:pt x="1741623" y="268562"/>
                  </a:lnTo>
                  <a:lnTo>
                    <a:pt x="1741623" y="268736"/>
                  </a:lnTo>
                  <a:lnTo>
                    <a:pt x="1741623" y="268910"/>
                  </a:lnTo>
                  <a:lnTo>
                    <a:pt x="1741623" y="269084"/>
                  </a:lnTo>
                  <a:lnTo>
                    <a:pt x="1745106" y="268641"/>
                  </a:lnTo>
                  <a:lnTo>
                    <a:pt x="1748589" y="268199"/>
                  </a:lnTo>
                  <a:lnTo>
                    <a:pt x="1752073" y="267757"/>
                  </a:lnTo>
                  <a:lnTo>
                    <a:pt x="1755556" y="267315"/>
                  </a:lnTo>
                  <a:lnTo>
                    <a:pt x="1759039" y="268934"/>
                  </a:lnTo>
                  <a:lnTo>
                    <a:pt x="1762522" y="268457"/>
                  </a:lnTo>
                  <a:lnTo>
                    <a:pt x="1766006" y="267980"/>
                  </a:lnTo>
                  <a:lnTo>
                    <a:pt x="1769489" y="267503"/>
                  </a:lnTo>
                  <a:lnTo>
                    <a:pt x="1772972" y="270278"/>
                  </a:lnTo>
                  <a:lnTo>
                    <a:pt x="1776455" y="269807"/>
                  </a:lnTo>
                  <a:lnTo>
                    <a:pt x="1779939" y="269336"/>
                  </a:lnTo>
                  <a:lnTo>
                    <a:pt x="1783422" y="268865"/>
                  </a:lnTo>
                  <a:lnTo>
                    <a:pt x="1786905" y="268394"/>
                  </a:lnTo>
                  <a:lnTo>
                    <a:pt x="1790388" y="268965"/>
                  </a:lnTo>
                  <a:lnTo>
                    <a:pt x="1793872" y="268535"/>
                  </a:lnTo>
                  <a:lnTo>
                    <a:pt x="1797355" y="268104"/>
                  </a:lnTo>
                  <a:lnTo>
                    <a:pt x="1800838" y="267674"/>
                  </a:lnTo>
                  <a:lnTo>
                    <a:pt x="1804321" y="269435"/>
                  </a:lnTo>
                  <a:lnTo>
                    <a:pt x="1807805" y="269008"/>
                  </a:lnTo>
                  <a:lnTo>
                    <a:pt x="1811288" y="268582"/>
                  </a:lnTo>
                  <a:lnTo>
                    <a:pt x="1814771" y="268156"/>
                  </a:lnTo>
                  <a:lnTo>
                    <a:pt x="1818254" y="267730"/>
                  </a:lnTo>
                  <a:lnTo>
                    <a:pt x="1821738" y="270437"/>
                  </a:lnTo>
                  <a:lnTo>
                    <a:pt x="1825221" y="269979"/>
                  </a:lnTo>
                  <a:lnTo>
                    <a:pt x="1828704" y="269521"/>
                  </a:lnTo>
                  <a:lnTo>
                    <a:pt x="1832187" y="269063"/>
                  </a:lnTo>
                  <a:lnTo>
                    <a:pt x="1835671" y="268605"/>
                  </a:lnTo>
                  <a:lnTo>
                    <a:pt x="1839154" y="268148"/>
                  </a:lnTo>
                  <a:lnTo>
                    <a:pt x="1842637" y="267690"/>
                  </a:lnTo>
                  <a:lnTo>
                    <a:pt x="1846120" y="267233"/>
                  </a:lnTo>
                  <a:lnTo>
                    <a:pt x="1849604" y="266776"/>
                  </a:lnTo>
                  <a:lnTo>
                    <a:pt x="1853087" y="270420"/>
                  </a:lnTo>
                  <a:lnTo>
                    <a:pt x="1856570" y="269970"/>
                  </a:lnTo>
                  <a:lnTo>
                    <a:pt x="1860053" y="269519"/>
                  </a:lnTo>
                  <a:lnTo>
                    <a:pt x="1863537" y="269069"/>
                  </a:lnTo>
                  <a:lnTo>
                    <a:pt x="1867020" y="272146"/>
                  </a:lnTo>
                  <a:lnTo>
                    <a:pt x="1870503" y="271702"/>
                  </a:lnTo>
                  <a:lnTo>
                    <a:pt x="1873986" y="271258"/>
                  </a:lnTo>
                  <a:lnTo>
                    <a:pt x="1877470" y="270814"/>
                  </a:lnTo>
                  <a:lnTo>
                    <a:pt x="1880953" y="270370"/>
                  </a:lnTo>
                  <a:lnTo>
                    <a:pt x="1884436" y="276302"/>
                  </a:lnTo>
                  <a:lnTo>
                    <a:pt x="1887919" y="275868"/>
                  </a:lnTo>
                  <a:lnTo>
                    <a:pt x="1891403" y="275434"/>
                  </a:lnTo>
                  <a:lnTo>
                    <a:pt x="1894886" y="275001"/>
                  </a:lnTo>
                  <a:lnTo>
                    <a:pt x="1898369" y="275946"/>
                  </a:lnTo>
                  <a:lnTo>
                    <a:pt x="1901852" y="275549"/>
                  </a:lnTo>
                  <a:lnTo>
                    <a:pt x="1905336" y="275152"/>
                  </a:lnTo>
                  <a:lnTo>
                    <a:pt x="1908819" y="274755"/>
                  </a:lnTo>
                  <a:lnTo>
                    <a:pt x="1912302" y="274359"/>
                  </a:lnTo>
                  <a:lnTo>
                    <a:pt x="1915785" y="277085"/>
                  </a:lnTo>
                  <a:lnTo>
                    <a:pt x="1919269" y="276659"/>
                  </a:lnTo>
                  <a:lnTo>
                    <a:pt x="1922752" y="276234"/>
                  </a:lnTo>
                  <a:lnTo>
                    <a:pt x="1926235" y="275809"/>
                  </a:lnTo>
                  <a:lnTo>
                    <a:pt x="1929718" y="275384"/>
                  </a:lnTo>
                  <a:lnTo>
                    <a:pt x="1933202" y="274959"/>
                  </a:lnTo>
                  <a:lnTo>
                    <a:pt x="1936685" y="274534"/>
                  </a:lnTo>
                  <a:lnTo>
                    <a:pt x="1940168" y="274109"/>
                  </a:lnTo>
                  <a:lnTo>
                    <a:pt x="1943651" y="273685"/>
                  </a:lnTo>
                  <a:lnTo>
                    <a:pt x="1947135" y="273860"/>
                  </a:lnTo>
                  <a:lnTo>
                    <a:pt x="1950618" y="273437"/>
                  </a:lnTo>
                  <a:lnTo>
                    <a:pt x="1954101" y="273014"/>
                  </a:lnTo>
                  <a:lnTo>
                    <a:pt x="1957584" y="272590"/>
                  </a:lnTo>
                  <a:lnTo>
                    <a:pt x="1961068" y="276606"/>
                  </a:lnTo>
                  <a:lnTo>
                    <a:pt x="1964551" y="276190"/>
                  </a:lnTo>
                  <a:lnTo>
                    <a:pt x="1968034" y="275774"/>
                  </a:lnTo>
                  <a:lnTo>
                    <a:pt x="1971517" y="275358"/>
                  </a:lnTo>
                  <a:lnTo>
                    <a:pt x="1975001" y="279114"/>
                  </a:lnTo>
                  <a:lnTo>
                    <a:pt x="1978484" y="278705"/>
                  </a:lnTo>
                  <a:lnTo>
                    <a:pt x="1981967" y="278295"/>
                  </a:lnTo>
                  <a:lnTo>
                    <a:pt x="1985450" y="277886"/>
                  </a:lnTo>
                  <a:lnTo>
                    <a:pt x="1988934" y="277477"/>
                  </a:lnTo>
                  <a:lnTo>
                    <a:pt x="1992417" y="279329"/>
                  </a:lnTo>
                  <a:lnTo>
                    <a:pt x="1995900" y="278923"/>
                  </a:lnTo>
                  <a:lnTo>
                    <a:pt x="1999383" y="278517"/>
                  </a:lnTo>
                  <a:lnTo>
                    <a:pt x="2002867" y="278112"/>
                  </a:lnTo>
                  <a:lnTo>
                    <a:pt x="2006350" y="277707"/>
                  </a:lnTo>
                  <a:lnTo>
                    <a:pt x="2009833" y="277301"/>
                  </a:lnTo>
                  <a:lnTo>
                    <a:pt x="2013316" y="276896"/>
                  </a:lnTo>
                  <a:lnTo>
                    <a:pt x="2016799" y="276491"/>
                  </a:lnTo>
                  <a:lnTo>
                    <a:pt x="2020283" y="276086"/>
                  </a:lnTo>
                  <a:lnTo>
                    <a:pt x="2023766" y="276409"/>
                  </a:lnTo>
                  <a:lnTo>
                    <a:pt x="2027249" y="276037"/>
                  </a:lnTo>
                  <a:lnTo>
                    <a:pt x="2030732" y="275666"/>
                  </a:lnTo>
                  <a:lnTo>
                    <a:pt x="2034216" y="275294"/>
                  </a:lnTo>
                  <a:lnTo>
                    <a:pt x="2037699" y="278964"/>
                  </a:lnTo>
                  <a:lnTo>
                    <a:pt x="2041182" y="278567"/>
                  </a:lnTo>
                  <a:lnTo>
                    <a:pt x="2044665" y="278170"/>
                  </a:lnTo>
                  <a:lnTo>
                    <a:pt x="2048149" y="277773"/>
                  </a:lnTo>
                  <a:lnTo>
                    <a:pt x="2051632" y="277376"/>
                  </a:lnTo>
                  <a:lnTo>
                    <a:pt x="2055115" y="278355"/>
                  </a:lnTo>
                  <a:lnTo>
                    <a:pt x="2058598" y="277960"/>
                  </a:lnTo>
                  <a:lnTo>
                    <a:pt x="2062082" y="277566"/>
                  </a:lnTo>
                  <a:lnTo>
                    <a:pt x="2065565" y="277171"/>
                  </a:lnTo>
                  <a:lnTo>
                    <a:pt x="2069048" y="276777"/>
                  </a:lnTo>
                  <a:lnTo>
                    <a:pt x="2072531" y="276382"/>
                  </a:lnTo>
                  <a:lnTo>
                    <a:pt x="2076015" y="275988"/>
                  </a:lnTo>
                  <a:lnTo>
                    <a:pt x="2079498" y="275594"/>
                  </a:lnTo>
                  <a:lnTo>
                    <a:pt x="2082981" y="275200"/>
                  </a:lnTo>
                  <a:lnTo>
                    <a:pt x="2086464" y="275497"/>
                  </a:lnTo>
                  <a:lnTo>
                    <a:pt x="2089948" y="275105"/>
                  </a:lnTo>
                  <a:lnTo>
                    <a:pt x="2093431" y="274712"/>
                  </a:lnTo>
                  <a:lnTo>
                    <a:pt x="2096914" y="274319"/>
                  </a:lnTo>
                  <a:lnTo>
                    <a:pt x="2100397" y="275726"/>
                  </a:lnTo>
                  <a:lnTo>
                    <a:pt x="2103881" y="275367"/>
                  </a:lnTo>
                  <a:lnTo>
                    <a:pt x="2107364" y="275008"/>
                  </a:lnTo>
                  <a:lnTo>
                    <a:pt x="2110847" y="274649"/>
                  </a:lnTo>
                  <a:lnTo>
                    <a:pt x="2114330" y="274290"/>
                  </a:lnTo>
                  <a:lnTo>
                    <a:pt x="2117814" y="276973"/>
                  </a:lnTo>
                  <a:lnTo>
                    <a:pt x="2121297" y="276679"/>
                  </a:lnTo>
                  <a:lnTo>
                    <a:pt x="2124780" y="276384"/>
                  </a:lnTo>
                  <a:lnTo>
                    <a:pt x="2128263" y="276090"/>
                  </a:lnTo>
                  <a:lnTo>
                    <a:pt x="2131747" y="276030"/>
                  </a:lnTo>
                  <a:lnTo>
                    <a:pt x="2135230" y="275646"/>
                  </a:lnTo>
                  <a:lnTo>
                    <a:pt x="2138713" y="275262"/>
                  </a:lnTo>
                  <a:lnTo>
                    <a:pt x="2142196" y="274879"/>
                  </a:lnTo>
                  <a:lnTo>
                    <a:pt x="2145680" y="274495"/>
                  </a:lnTo>
                  <a:lnTo>
                    <a:pt x="2149163" y="274517"/>
                  </a:lnTo>
                  <a:lnTo>
                    <a:pt x="2152646" y="274134"/>
                  </a:lnTo>
                  <a:lnTo>
                    <a:pt x="2156129" y="273752"/>
                  </a:lnTo>
                  <a:lnTo>
                    <a:pt x="2159613" y="273369"/>
                  </a:lnTo>
                  <a:lnTo>
                    <a:pt x="2163096" y="273528"/>
                  </a:lnTo>
                  <a:lnTo>
                    <a:pt x="2166579" y="273146"/>
                  </a:lnTo>
                  <a:lnTo>
                    <a:pt x="2170062" y="272765"/>
                  </a:lnTo>
                  <a:lnTo>
                    <a:pt x="2173546" y="272383"/>
                  </a:lnTo>
                  <a:lnTo>
                    <a:pt x="2177029" y="272002"/>
                  </a:lnTo>
                  <a:lnTo>
                    <a:pt x="2177029" y="272138"/>
                  </a:lnTo>
                  <a:lnTo>
                    <a:pt x="2177029" y="272273"/>
                  </a:lnTo>
                  <a:lnTo>
                    <a:pt x="2177029" y="272409"/>
                  </a:lnTo>
                  <a:lnTo>
                    <a:pt x="2177029" y="272544"/>
                  </a:lnTo>
                  <a:lnTo>
                    <a:pt x="2177029" y="272679"/>
                  </a:lnTo>
                  <a:lnTo>
                    <a:pt x="2177029" y="272814"/>
                  </a:lnTo>
                  <a:lnTo>
                    <a:pt x="2177029" y="272949"/>
                  </a:lnTo>
                  <a:lnTo>
                    <a:pt x="2177029" y="273084"/>
                  </a:lnTo>
                  <a:lnTo>
                    <a:pt x="2177029" y="273219"/>
                  </a:lnTo>
                  <a:lnTo>
                    <a:pt x="2177029" y="273353"/>
                  </a:lnTo>
                  <a:lnTo>
                    <a:pt x="2177029" y="273487"/>
                  </a:lnTo>
                  <a:lnTo>
                    <a:pt x="2180512" y="273108"/>
                  </a:lnTo>
                  <a:lnTo>
                    <a:pt x="2183995" y="272729"/>
                  </a:lnTo>
                  <a:lnTo>
                    <a:pt x="2187479" y="272350"/>
                  </a:lnTo>
                  <a:lnTo>
                    <a:pt x="2190962" y="271971"/>
                  </a:lnTo>
                  <a:lnTo>
                    <a:pt x="2194445" y="273603"/>
                  </a:lnTo>
                  <a:lnTo>
                    <a:pt x="2197928" y="273227"/>
                  </a:lnTo>
                  <a:lnTo>
                    <a:pt x="2201412" y="272851"/>
                  </a:lnTo>
                  <a:lnTo>
                    <a:pt x="2204895" y="272475"/>
                  </a:lnTo>
                  <a:lnTo>
                    <a:pt x="2208378" y="274356"/>
                  </a:lnTo>
                  <a:lnTo>
                    <a:pt x="2211861" y="274013"/>
                  </a:lnTo>
                  <a:lnTo>
                    <a:pt x="2215345" y="273669"/>
                  </a:lnTo>
                  <a:lnTo>
                    <a:pt x="2218828" y="273327"/>
                  </a:lnTo>
                  <a:lnTo>
                    <a:pt x="2222311" y="272984"/>
                  </a:lnTo>
                  <a:lnTo>
                    <a:pt x="2225794" y="272755"/>
                  </a:lnTo>
                  <a:lnTo>
                    <a:pt x="2229278" y="272383"/>
                  </a:lnTo>
                  <a:lnTo>
                    <a:pt x="2232761" y="272012"/>
                  </a:lnTo>
                  <a:lnTo>
                    <a:pt x="2236244" y="271640"/>
                  </a:lnTo>
                  <a:lnTo>
                    <a:pt x="2239727" y="272589"/>
                  </a:lnTo>
                  <a:lnTo>
                    <a:pt x="2243211" y="272219"/>
                  </a:lnTo>
                  <a:lnTo>
                    <a:pt x="2246694" y="271849"/>
                  </a:lnTo>
                  <a:lnTo>
                    <a:pt x="2250177" y="271480"/>
                  </a:lnTo>
                  <a:lnTo>
                    <a:pt x="2253660" y="271110"/>
                  </a:lnTo>
                  <a:lnTo>
                    <a:pt x="2257144" y="271926"/>
                  </a:lnTo>
                  <a:lnTo>
                    <a:pt x="2260627" y="271558"/>
                  </a:lnTo>
                  <a:lnTo>
                    <a:pt x="2264110" y="271190"/>
                  </a:lnTo>
                  <a:lnTo>
                    <a:pt x="2267593" y="270822"/>
                  </a:lnTo>
                  <a:lnTo>
                    <a:pt x="2271077" y="271249"/>
                  </a:lnTo>
                  <a:lnTo>
                    <a:pt x="2274560" y="270912"/>
                  </a:lnTo>
                  <a:lnTo>
                    <a:pt x="2278043" y="270575"/>
                  </a:lnTo>
                  <a:lnTo>
                    <a:pt x="2281526" y="270238"/>
                  </a:lnTo>
                  <a:lnTo>
                    <a:pt x="2285010" y="269902"/>
                  </a:lnTo>
                  <a:lnTo>
                    <a:pt x="2288493" y="270461"/>
                  </a:lnTo>
                  <a:lnTo>
                    <a:pt x="2291976" y="270097"/>
                  </a:lnTo>
                  <a:lnTo>
                    <a:pt x="2295459" y="269732"/>
                  </a:lnTo>
                  <a:lnTo>
                    <a:pt x="2298942" y="269367"/>
                  </a:lnTo>
                  <a:lnTo>
                    <a:pt x="2302426" y="270830"/>
                  </a:lnTo>
                  <a:lnTo>
                    <a:pt x="2305909" y="270468"/>
                  </a:lnTo>
                  <a:lnTo>
                    <a:pt x="2309392" y="270106"/>
                  </a:lnTo>
                  <a:lnTo>
                    <a:pt x="2312875" y="269744"/>
                  </a:lnTo>
                  <a:lnTo>
                    <a:pt x="2316359" y="269382"/>
                  </a:lnTo>
                  <a:lnTo>
                    <a:pt x="2319842" y="276494"/>
                  </a:lnTo>
                  <a:lnTo>
                    <a:pt x="2323325" y="276142"/>
                  </a:lnTo>
                  <a:lnTo>
                    <a:pt x="2326808" y="275790"/>
                  </a:lnTo>
                  <a:lnTo>
                    <a:pt x="2330292" y="275438"/>
                  </a:lnTo>
                  <a:lnTo>
                    <a:pt x="2333775" y="276561"/>
                  </a:lnTo>
                  <a:lnTo>
                    <a:pt x="2337258" y="276211"/>
                  </a:lnTo>
                  <a:lnTo>
                    <a:pt x="2340741" y="275862"/>
                  </a:lnTo>
                  <a:lnTo>
                    <a:pt x="2344225" y="275512"/>
                  </a:lnTo>
                  <a:lnTo>
                    <a:pt x="2347708" y="275162"/>
                  </a:lnTo>
                  <a:lnTo>
                    <a:pt x="2351191" y="274813"/>
                  </a:lnTo>
                  <a:lnTo>
                    <a:pt x="2354674" y="274463"/>
                  </a:lnTo>
                  <a:lnTo>
                    <a:pt x="2358158" y="274114"/>
                  </a:lnTo>
                  <a:lnTo>
                    <a:pt x="2361641" y="273765"/>
                  </a:lnTo>
                  <a:lnTo>
                    <a:pt x="2365124" y="273909"/>
                  </a:lnTo>
                  <a:lnTo>
                    <a:pt x="2368607" y="273560"/>
                  </a:lnTo>
                  <a:lnTo>
                    <a:pt x="2372091" y="273212"/>
                  </a:lnTo>
                  <a:lnTo>
                    <a:pt x="2375574" y="272863"/>
                  </a:lnTo>
                  <a:lnTo>
                    <a:pt x="2379057" y="272515"/>
                  </a:lnTo>
                  <a:lnTo>
                    <a:pt x="2382540" y="273645"/>
                  </a:lnTo>
                  <a:lnTo>
                    <a:pt x="2386024" y="273299"/>
                  </a:lnTo>
                  <a:lnTo>
                    <a:pt x="2389507" y="272953"/>
                  </a:lnTo>
                  <a:lnTo>
                    <a:pt x="2392990" y="272607"/>
                  </a:lnTo>
                  <a:lnTo>
                    <a:pt x="2396473" y="273364"/>
                  </a:lnTo>
                  <a:lnTo>
                    <a:pt x="2399957" y="273019"/>
                  </a:lnTo>
                  <a:lnTo>
                    <a:pt x="2403440" y="272674"/>
                  </a:lnTo>
                  <a:lnTo>
                    <a:pt x="2406923" y="272330"/>
                  </a:lnTo>
                  <a:lnTo>
                    <a:pt x="2410406" y="272353"/>
                  </a:lnTo>
                  <a:lnTo>
                    <a:pt x="2413890" y="272009"/>
                  </a:lnTo>
                  <a:lnTo>
                    <a:pt x="2417373" y="271665"/>
                  </a:lnTo>
                  <a:lnTo>
                    <a:pt x="2420856" y="271321"/>
                  </a:lnTo>
                  <a:lnTo>
                    <a:pt x="2424339" y="270978"/>
                  </a:lnTo>
                  <a:lnTo>
                    <a:pt x="2427823" y="272830"/>
                  </a:lnTo>
                  <a:lnTo>
                    <a:pt x="2431306" y="272490"/>
                  </a:lnTo>
                  <a:lnTo>
                    <a:pt x="2434789" y="272149"/>
                  </a:lnTo>
                  <a:lnTo>
                    <a:pt x="2438272" y="271808"/>
                  </a:lnTo>
                  <a:lnTo>
                    <a:pt x="2441756" y="271467"/>
                  </a:lnTo>
                  <a:lnTo>
                    <a:pt x="2445239" y="271127"/>
                  </a:lnTo>
                  <a:lnTo>
                    <a:pt x="2448722" y="270786"/>
                  </a:lnTo>
                  <a:lnTo>
                    <a:pt x="2452205" y="270446"/>
                  </a:lnTo>
                  <a:lnTo>
                    <a:pt x="2455689" y="270105"/>
                  </a:lnTo>
                  <a:lnTo>
                    <a:pt x="2459172" y="272548"/>
                  </a:lnTo>
                  <a:lnTo>
                    <a:pt x="2462655" y="272211"/>
                  </a:lnTo>
                  <a:lnTo>
                    <a:pt x="2466138" y="271874"/>
                  </a:lnTo>
                  <a:lnTo>
                    <a:pt x="2469622" y="271538"/>
                  </a:lnTo>
                  <a:lnTo>
                    <a:pt x="2473105" y="273938"/>
                  </a:lnTo>
                  <a:lnTo>
                    <a:pt x="2476588" y="273605"/>
                  </a:lnTo>
                  <a:lnTo>
                    <a:pt x="2480071" y="273272"/>
                  </a:lnTo>
                  <a:lnTo>
                    <a:pt x="2483555" y="272939"/>
                  </a:lnTo>
                  <a:lnTo>
                    <a:pt x="2487038" y="272605"/>
                  </a:lnTo>
                  <a:lnTo>
                    <a:pt x="2490521" y="273686"/>
                  </a:lnTo>
                  <a:lnTo>
                    <a:pt x="2494004" y="273355"/>
                  </a:lnTo>
                  <a:lnTo>
                    <a:pt x="2497488" y="273024"/>
                  </a:lnTo>
                  <a:lnTo>
                    <a:pt x="2500971" y="272692"/>
                  </a:lnTo>
                  <a:lnTo>
                    <a:pt x="2504454" y="273066"/>
                  </a:lnTo>
                  <a:lnTo>
                    <a:pt x="2507937" y="272736"/>
                  </a:lnTo>
                  <a:lnTo>
                    <a:pt x="2511421" y="272405"/>
                  </a:lnTo>
                  <a:lnTo>
                    <a:pt x="2514904" y="272075"/>
                  </a:lnTo>
                  <a:lnTo>
                    <a:pt x="2518387" y="271745"/>
                  </a:lnTo>
                  <a:lnTo>
                    <a:pt x="2521870" y="271651"/>
                  </a:lnTo>
                  <a:lnTo>
                    <a:pt x="2525354" y="271321"/>
                  </a:lnTo>
                  <a:lnTo>
                    <a:pt x="2528837" y="270992"/>
                  </a:lnTo>
                  <a:lnTo>
                    <a:pt x="2532320" y="270662"/>
                  </a:lnTo>
                  <a:lnTo>
                    <a:pt x="2535803" y="272442"/>
                  </a:lnTo>
                  <a:lnTo>
                    <a:pt x="2539287" y="272115"/>
                  </a:lnTo>
                  <a:lnTo>
                    <a:pt x="2542770" y="271788"/>
                  </a:lnTo>
                  <a:lnTo>
                    <a:pt x="2546253" y="271461"/>
                  </a:lnTo>
                  <a:lnTo>
                    <a:pt x="2549736" y="271135"/>
                  </a:lnTo>
                  <a:lnTo>
                    <a:pt x="2553220" y="271391"/>
                  </a:lnTo>
                  <a:lnTo>
                    <a:pt x="2556703" y="271065"/>
                  </a:lnTo>
                  <a:lnTo>
                    <a:pt x="2560186" y="270740"/>
                  </a:lnTo>
                  <a:lnTo>
                    <a:pt x="2563669" y="270414"/>
                  </a:lnTo>
                  <a:lnTo>
                    <a:pt x="2567153" y="273889"/>
                  </a:lnTo>
                  <a:lnTo>
                    <a:pt x="2570636" y="273568"/>
                  </a:lnTo>
                  <a:lnTo>
                    <a:pt x="2574119" y="273247"/>
                  </a:lnTo>
                  <a:lnTo>
                    <a:pt x="2577602" y="272926"/>
                  </a:lnTo>
                  <a:lnTo>
                    <a:pt x="2581085" y="272605"/>
                  </a:lnTo>
                  <a:lnTo>
                    <a:pt x="2584569" y="277122"/>
                  </a:lnTo>
                  <a:lnTo>
                    <a:pt x="2588052" y="276832"/>
                  </a:lnTo>
                  <a:lnTo>
                    <a:pt x="2591535" y="276541"/>
                  </a:lnTo>
                  <a:lnTo>
                    <a:pt x="2595018" y="276251"/>
                  </a:lnTo>
                  <a:lnTo>
                    <a:pt x="2598502" y="276280"/>
                  </a:lnTo>
                  <a:lnTo>
                    <a:pt x="2601985" y="275965"/>
                  </a:lnTo>
                  <a:lnTo>
                    <a:pt x="2605468" y="275650"/>
                  </a:lnTo>
                  <a:lnTo>
                    <a:pt x="2608951" y="275336"/>
                  </a:lnTo>
                  <a:lnTo>
                    <a:pt x="2612435" y="275022"/>
                  </a:lnTo>
                  <a:lnTo>
                    <a:pt x="2612435" y="275132"/>
                  </a:lnTo>
                  <a:lnTo>
                    <a:pt x="2615918" y="274818"/>
                  </a:lnTo>
                  <a:lnTo>
                    <a:pt x="2619401" y="274504"/>
                  </a:lnTo>
                  <a:lnTo>
                    <a:pt x="2622884" y="274190"/>
                  </a:lnTo>
                  <a:lnTo>
                    <a:pt x="2626368" y="273876"/>
                  </a:lnTo>
                  <a:lnTo>
                    <a:pt x="2629851" y="278421"/>
                  </a:lnTo>
                  <a:lnTo>
                    <a:pt x="2633334" y="278232"/>
                  </a:lnTo>
                  <a:lnTo>
                    <a:pt x="2636817" y="278044"/>
                  </a:lnTo>
                  <a:lnTo>
                    <a:pt x="2640301" y="277856"/>
                  </a:lnTo>
                  <a:lnTo>
                    <a:pt x="2643784" y="277668"/>
                  </a:lnTo>
                  <a:lnTo>
                    <a:pt x="2647267" y="277480"/>
                  </a:lnTo>
                  <a:lnTo>
                    <a:pt x="2650750" y="277293"/>
                  </a:lnTo>
                  <a:lnTo>
                    <a:pt x="2654234" y="277105"/>
                  </a:lnTo>
                  <a:lnTo>
                    <a:pt x="2657717" y="276918"/>
                  </a:lnTo>
                  <a:lnTo>
                    <a:pt x="2661200" y="281285"/>
                  </a:lnTo>
                  <a:lnTo>
                    <a:pt x="2664683" y="280983"/>
                  </a:lnTo>
                  <a:lnTo>
                    <a:pt x="2668167" y="280682"/>
                  </a:lnTo>
                  <a:lnTo>
                    <a:pt x="2671650" y="280381"/>
                  </a:lnTo>
                  <a:lnTo>
                    <a:pt x="2675133" y="283861"/>
                  </a:lnTo>
                  <a:lnTo>
                    <a:pt x="2678616" y="283586"/>
                  </a:lnTo>
                  <a:lnTo>
                    <a:pt x="2682100" y="283312"/>
                  </a:lnTo>
                  <a:lnTo>
                    <a:pt x="2685583" y="283037"/>
                  </a:lnTo>
                  <a:lnTo>
                    <a:pt x="2689066" y="282763"/>
                  </a:lnTo>
                  <a:lnTo>
                    <a:pt x="2692549" y="283094"/>
                  </a:lnTo>
                  <a:lnTo>
                    <a:pt x="2696033" y="282820"/>
                  </a:lnTo>
                  <a:lnTo>
                    <a:pt x="2699516" y="282547"/>
                  </a:lnTo>
                  <a:lnTo>
                    <a:pt x="2702999" y="282274"/>
                  </a:lnTo>
                  <a:lnTo>
                    <a:pt x="2706482" y="283001"/>
                  </a:lnTo>
                  <a:lnTo>
                    <a:pt x="2709966" y="282706"/>
                  </a:lnTo>
                  <a:lnTo>
                    <a:pt x="2713449" y="282411"/>
                  </a:lnTo>
                  <a:lnTo>
                    <a:pt x="2716932" y="282117"/>
                  </a:lnTo>
                  <a:lnTo>
                    <a:pt x="2720415" y="281823"/>
                  </a:lnTo>
                  <a:lnTo>
                    <a:pt x="2723899" y="282630"/>
                  </a:lnTo>
                  <a:lnTo>
                    <a:pt x="2727382" y="282337"/>
                  </a:lnTo>
                  <a:lnTo>
                    <a:pt x="2730865" y="282044"/>
                  </a:lnTo>
                  <a:lnTo>
                    <a:pt x="2734348" y="281751"/>
                  </a:lnTo>
                  <a:lnTo>
                    <a:pt x="2737832" y="281565"/>
                  </a:lnTo>
                  <a:lnTo>
                    <a:pt x="2741315" y="281294"/>
                  </a:lnTo>
                  <a:lnTo>
                    <a:pt x="2744798" y="281024"/>
                  </a:lnTo>
                  <a:lnTo>
                    <a:pt x="2748281" y="280754"/>
                  </a:lnTo>
                  <a:lnTo>
                    <a:pt x="2751765" y="280484"/>
                  </a:lnTo>
                  <a:lnTo>
                    <a:pt x="2755248" y="288007"/>
                  </a:lnTo>
                  <a:lnTo>
                    <a:pt x="2758731" y="287744"/>
                  </a:lnTo>
                  <a:lnTo>
                    <a:pt x="2762214" y="287482"/>
                  </a:lnTo>
                  <a:lnTo>
                    <a:pt x="2765698" y="287219"/>
                  </a:lnTo>
                  <a:lnTo>
                    <a:pt x="2769181" y="289758"/>
                  </a:lnTo>
                  <a:lnTo>
                    <a:pt x="2772664" y="289477"/>
                  </a:lnTo>
                  <a:lnTo>
                    <a:pt x="2776147" y="289197"/>
                  </a:lnTo>
                  <a:lnTo>
                    <a:pt x="2779631" y="288916"/>
                  </a:lnTo>
                  <a:lnTo>
                    <a:pt x="2783114" y="288636"/>
                  </a:lnTo>
                  <a:lnTo>
                    <a:pt x="2786597" y="291387"/>
                  </a:lnTo>
                  <a:lnTo>
                    <a:pt x="2790080" y="291110"/>
                  </a:lnTo>
                  <a:lnTo>
                    <a:pt x="2793564" y="290833"/>
                  </a:lnTo>
                  <a:lnTo>
                    <a:pt x="2797047" y="290556"/>
                  </a:lnTo>
                  <a:lnTo>
                    <a:pt x="2800530" y="292803"/>
                  </a:lnTo>
                  <a:lnTo>
                    <a:pt x="2804013" y="292528"/>
                  </a:lnTo>
                  <a:lnTo>
                    <a:pt x="2807497" y="292254"/>
                  </a:lnTo>
                  <a:lnTo>
                    <a:pt x="2810980" y="291980"/>
                  </a:lnTo>
                  <a:lnTo>
                    <a:pt x="2814463" y="291706"/>
                  </a:lnTo>
                  <a:lnTo>
                    <a:pt x="2817946" y="291432"/>
                  </a:lnTo>
                  <a:lnTo>
                    <a:pt x="2821430" y="291158"/>
                  </a:lnTo>
                  <a:lnTo>
                    <a:pt x="2824913" y="290884"/>
                  </a:lnTo>
                  <a:lnTo>
                    <a:pt x="2828396" y="290610"/>
                  </a:lnTo>
                  <a:lnTo>
                    <a:pt x="2831879" y="291323"/>
                  </a:lnTo>
                  <a:lnTo>
                    <a:pt x="2835363" y="291050"/>
                  </a:lnTo>
                  <a:lnTo>
                    <a:pt x="2838846" y="290778"/>
                  </a:lnTo>
                  <a:lnTo>
                    <a:pt x="2842329" y="290505"/>
                  </a:lnTo>
                  <a:lnTo>
                    <a:pt x="2845812" y="291126"/>
                  </a:lnTo>
                  <a:lnTo>
                    <a:pt x="2849296" y="290854"/>
                  </a:lnTo>
                  <a:lnTo>
                    <a:pt x="2852779" y="290583"/>
                  </a:lnTo>
                  <a:lnTo>
                    <a:pt x="2856262" y="290311"/>
                  </a:lnTo>
                  <a:lnTo>
                    <a:pt x="2859745" y="290040"/>
                  </a:lnTo>
                  <a:lnTo>
                    <a:pt x="2863229" y="290837"/>
                  </a:lnTo>
                  <a:lnTo>
                    <a:pt x="2866712" y="290567"/>
                  </a:lnTo>
                  <a:lnTo>
                    <a:pt x="2870195" y="290297"/>
                  </a:lnTo>
                  <a:lnTo>
                    <a:pt x="2873678" y="290027"/>
                  </a:lnTo>
                  <a:lnTo>
                    <a:pt x="2877161" y="289757"/>
                  </a:lnTo>
                  <a:lnTo>
                    <a:pt x="2880645" y="289486"/>
                  </a:lnTo>
                  <a:lnTo>
                    <a:pt x="2884128" y="289216"/>
                  </a:lnTo>
                  <a:lnTo>
                    <a:pt x="2887611" y="288946"/>
                  </a:lnTo>
                  <a:lnTo>
                    <a:pt x="2891094" y="288676"/>
                  </a:lnTo>
                  <a:lnTo>
                    <a:pt x="2894578" y="288675"/>
                  </a:lnTo>
                  <a:lnTo>
                    <a:pt x="2898061" y="288405"/>
                  </a:lnTo>
                  <a:lnTo>
                    <a:pt x="2901544" y="288136"/>
                  </a:lnTo>
                  <a:lnTo>
                    <a:pt x="2905027" y="287866"/>
                  </a:lnTo>
                  <a:lnTo>
                    <a:pt x="2908511" y="289112"/>
                  </a:lnTo>
                  <a:lnTo>
                    <a:pt x="2911994" y="288844"/>
                  </a:lnTo>
                  <a:lnTo>
                    <a:pt x="2915477" y="288577"/>
                  </a:lnTo>
                  <a:lnTo>
                    <a:pt x="2918960" y="288309"/>
                  </a:lnTo>
                  <a:lnTo>
                    <a:pt x="2922444" y="288041"/>
                  </a:lnTo>
                  <a:lnTo>
                    <a:pt x="2925927" y="289190"/>
                  </a:lnTo>
                  <a:lnTo>
                    <a:pt x="2929410" y="288923"/>
                  </a:lnTo>
                  <a:lnTo>
                    <a:pt x="2932893" y="288657"/>
                  </a:lnTo>
                  <a:lnTo>
                    <a:pt x="2936377" y="288391"/>
                  </a:lnTo>
                  <a:lnTo>
                    <a:pt x="2939860" y="290227"/>
                  </a:lnTo>
                  <a:lnTo>
                    <a:pt x="2943343" y="289963"/>
                  </a:lnTo>
                  <a:lnTo>
                    <a:pt x="2946826" y="289700"/>
                  </a:lnTo>
                  <a:lnTo>
                    <a:pt x="2950310" y="289436"/>
                  </a:lnTo>
                  <a:lnTo>
                    <a:pt x="2953793" y="289172"/>
                  </a:lnTo>
                  <a:lnTo>
                    <a:pt x="2957276" y="289431"/>
                  </a:lnTo>
                  <a:lnTo>
                    <a:pt x="2960759" y="289168"/>
                  </a:lnTo>
                  <a:lnTo>
                    <a:pt x="2964243" y="288905"/>
                  </a:lnTo>
                  <a:lnTo>
                    <a:pt x="2967726" y="288642"/>
                  </a:lnTo>
                  <a:lnTo>
                    <a:pt x="2971209" y="289939"/>
                  </a:lnTo>
                  <a:lnTo>
                    <a:pt x="2974692" y="289678"/>
                  </a:lnTo>
                  <a:lnTo>
                    <a:pt x="2978176" y="289416"/>
                  </a:lnTo>
                  <a:lnTo>
                    <a:pt x="2981659" y="289155"/>
                  </a:lnTo>
                  <a:lnTo>
                    <a:pt x="2985142" y="288894"/>
                  </a:lnTo>
                  <a:lnTo>
                    <a:pt x="2988625" y="288633"/>
                  </a:lnTo>
                  <a:lnTo>
                    <a:pt x="2992109" y="288372"/>
                  </a:lnTo>
                  <a:lnTo>
                    <a:pt x="2995592" y="288110"/>
                  </a:lnTo>
                  <a:lnTo>
                    <a:pt x="2999075" y="287849"/>
                  </a:lnTo>
                  <a:lnTo>
                    <a:pt x="3002558" y="288799"/>
                  </a:lnTo>
                  <a:lnTo>
                    <a:pt x="3006042" y="288539"/>
                  </a:lnTo>
                  <a:lnTo>
                    <a:pt x="3009525" y="288279"/>
                  </a:lnTo>
                  <a:lnTo>
                    <a:pt x="3013008" y="288020"/>
                  </a:lnTo>
                  <a:lnTo>
                    <a:pt x="3016491" y="287760"/>
                  </a:lnTo>
                  <a:lnTo>
                    <a:pt x="3019975" y="288036"/>
                  </a:lnTo>
                  <a:lnTo>
                    <a:pt x="3023458" y="287796"/>
                  </a:lnTo>
                  <a:lnTo>
                    <a:pt x="3026941" y="287557"/>
                  </a:lnTo>
                  <a:lnTo>
                    <a:pt x="3030424" y="287317"/>
                  </a:lnTo>
                  <a:lnTo>
                    <a:pt x="3033908" y="288528"/>
                  </a:lnTo>
                  <a:lnTo>
                    <a:pt x="3037391" y="288271"/>
                  </a:lnTo>
                  <a:lnTo>
                    <a:pt x="3040874" y="288013"/>
                  </a:lnTo>
                  <a:lnTo>
                    <a:pt x="3044357" y="287756"/>
                  </a:lnTo>
                  <a:lnTo>
                    <a:pt x="3047841" y="287499"/>
                  </a:lnTo>
                  <a:lnTo>
                    <a:pt x="3047841" y="287585"/>
                  </a:lnTo>
                  <a:lnTo>
                    <a:pt x="3047841" y="287670"/>
                  </a:lnTo>
                  <a:lnTo>
                    <a:pt x="3047841" y="287756"/>
                  </a:lnTo>
                  <a:lnTo>
                    <a:pt x="3047841" y="287841"/>
                  </a:lnTo>
                  <a:lnTo>
                    <a:pt x="3047841" y="287926"/>
                  </a:lnTo>
                  <a:lnTo>
                    <a:pt x="3047841" y="288012"/>
                  </a:lnTo>
                  <a:lnTo>
                    <a:pt x="3047841" y="288097"/>
                  </a:lnTo>
                  <a:lnTo>
                    <a:pt x="3047841" y="288182"/>
                  </a:lnTo>
                  <a:lnTo>
                    <a:pt x="3047841" y="288267"/>
                  </a:lnTo>
                  <a:lnTo>
                    <a:pt x="3047841" y="288353"/>
                  </a:lnTo>
                  <a:lnTo>
                    <a:pt x="3047841" y="288438"/>
                  </a:lnTo>
                  <a:lnTo>
                    <a:pt x="3047841" y="288523"/>
                  </a:lnTo>
                  <a:lnTo>
                    <a:pt x="3047841" y="288607"/>
                  </a:lnTo>
                  <a:lnTo>
                    <a:pt x="3047841" y="288692"/>
                  </a:lnTo>
                  <a:lnTo>
                    <a:pt x="3047841" y="288777"/>
                  </a:lnTo>
                  <a:lnTo>
                    <a:pt x="3047841" y="288862"/>
                  </a:lnTo>
                  <a:lnTo>
                    <a:pt x="3051324" y="288606"/>
                  </a:lnTo>
                  <a:lnTo>
                    <a:pt x="3054807" y="288350"/>
                  </a:lnTo>
                  <a:lnTo>
                    <a:pt x="3058290" y="288094"/>
                  </a:lnTo>
                  <a:lnTo>
                    <a:pt x="3061774" y="287839"/>
                  </a:lnTo>
                  <a:lnTo>
                    <a:pt x="3065257" y="287838"/>
                  </a:lnTo>
                  <a:lnTo>
                    <a:pt x="3068740" y="287583"/>
                  </a:lnTo>
                  <a:lnTo>
                    <a:pt x="3072223" y="287327"/>
                  </a:lnTo>
                  <a:lnTo>
                    <a:pt x="3075707" y="287072"/>
                  </a:lnTo>
                  <a:lnTo>
                    <a:pt x="3079190" y="289265"/>
                  </a:lnTo>
                  <a:lnTo>
                    <a:pt x="3082673" y="289012"/>
                  </a:lnTo>
                  <a:lnTo>
                    <a:pt x="3086156" y="288759"/>
                  </a:lnTo>
                  <a:lnTo>
                    <a:pt x="3089640" y="288506"/>
                  </a:lnTo>
                  <a:lnTo>
                    <a:pt x="3093123" y="288254"/>
                  </a:lnTo>
                  <a:lnTo>
                    <a:pt x="3096606" y="291803"/>
                  </a:lnTo>
                  <a:lnTo>
                    <a:pt x="3100089" y="291554"/>
                  </a:lnTo>
                  <a:lnTo>
                    <a:pt x="3103573" y="291305"/>
                  </a:lnTo>
                  <a:lnTo>
                    <a:pt x="3107056" y="291056"/>
                  </a:lnTo>
                  <a:lnTo>
                    <a:pt x="3110539" y="291136"/>
                  </a:lnTo>
                  <a:lnTo>
                    <a:pt x="3114022" y="290906"/>
                  </a:lnTo>
                  <a:lnTo>
                    <a:pt x="3117506" y="290676"/>
                  </a:lnTo>
                  <a:lnTo>
                    <a:pt x="3120989" y="290446"/>
                  </a:lnTo>
                  <a:lnTo>
                    <a:pt x="3124472" y="290215"/>
                  </a:lnTo>
                  <a:lnTo>
                    <a:pt x="3127955" y="291598"/>
                  </a:lnTo>
                  <a:lnTo>
                    <a:pt x="3131439" y="291351"/>
                  </a:lnTo>
                  <a:lnTo>
                    <a:pt x="3134922" y="291104"/>
                  </a:lnTo>
                  <a:lnTo>
                    <a:pt x="3138405" y="290858"/>
                  </a:lnTo>
                  <a:lnTo>
                    <a:pt x="3141888" y="290854"/>
                  </a:lnTo>
                  <a:lnTo>
                    <a:pt x="3145372" y="290608"/>
                  </a:lnTo>
                  <a:lnTo>
                    <a:pt x="3148855" y="290361"/>
                  </a:lnTo>
                  <a:lnTo>
                    <a:pt x="3152338" y="290115"/>
                  </a:lnTo>
                  <a:lnTo>
                    <a:pt x="3155821" y="289869"/>
                  </a:lnTo>
                  <a:lnTo>
                    <a:pt x="3159304" y="290190"/>
                  </a:lnTo>
                  <a:lnTo>
                    <a:pt x="3162788" y="289944"/>
                  </a:lnTo>
                  <a:lnTo>
                    <a:pt x="3166271" y="289699"/>
                  </a:lnTo>
                  <a:lnTo>
                    <a:pt x="3169754" y="289453"/>
                  </a:lnTo>
                  <a:lnTo>
                    <a:pt x="3173237" y="298263"/>
                  </a:lnTo>
                  <a:lnTo>
                    <a:pt x="3176721" y="298027"/>
                  </a:lnTo>
                  <a:lnTo>
                    <a:pt x="3180204" y="297790"/>
                  </a:lnTo>
                  <a:lnTo>
                    <a:pt x="3183687" y="297553"/>
                  </a:lnTo>
                  <a:lnTo>
                    <a:pt x="3187170" y="297316"/>
                  </a:lnTo>
                  <a:lnTo>
                    <a:pt x="3190654" y="297532"/>
                  </a:lnTo>
                  <a:lnTo>
                    <a:pt x="3194137" y="297295"/>
                  </a:lnTo>
                  <a:lnTo>
                    <a:pt x="3197620" y="297059"/>
                  </a:lnTo>
                  <a:lnTo>
                    <a:pt x="3201103" y="296823"/>
                  </a:lnTo>
                  <a:lnTo>
                    <a:pt x="3204587" y="299567"/>
                  </a:lnTo>
                  <a:lnTo>
                    <a:pt x="3208070" y="299334"/>
                  </a:lnTo>
                  <a:lnTo>
                    <a:pt x="3211553" y="299101"/>
                  </a:lnTo>
                  <a:lnTo>
                    <a:pt x="3215036" y="298867"/>
                  </a:lnTo>
                  <a:lnTo>
                    <a:pt x="3218520" y="298634"/>
                  </a:lnTo>
                  <a:lnTo>
                    <a:pt x="3222003" y="303461"/>
                  </a:lnTo>
                  <a:lnTo>
                    <a:pt x="3225486" y="303232"/>
                  </a:lnTo>
                  <a:lnTo>
                    <a:pt x="3228969" y="303004"/>
                  </a:lnTo>
                  <a:lnTo>
                    <a:pt x="3232453" y="302776"/>
                  </a:lnTo>
                  <a:lnTo>
                    <a:pt x="3235936" y="302547"/>
                  </a:lnTo>
                  <a:lnTo>
                    <a:pt x="3239419" y="302319"/>
                  </a:lnTo>
                  <a:lnTo>
                    <a:pt x="3242902" y="302091"/>
                  </a:lnTo>
                  <a:lnTo>
                    <a:pt x="3246386" y="301863"/>
                  </a:lnTo>
                  <a:lnTo>
                    <a:pt x="3249869" y="301635"/>
                  </a:lnTo>
                  <a:lnTo>
                    <a:pt x="3253352" y="301478"/>
                  </a:lnTo>
                  <a:lnTo>
                    <a:pt x="3256835" y="301250"/>
                  </a:lnTo>
                  <a:lnTo>
                    <a:pt x="3260319" y="301022"/>
                  </a:lnTo>
                  <a:lnTo>
                    <a:pt x="3263802" y="300794"/>
                  </a:lnTo>
                  <a:lnTo>
                    <a:pt x="3267285" y="304571"/>
                  </a:lnTo>
                  <a:lnTo>
                    <a:pt x="3270768" y="304347"/>
                  </a:lnTo>
                  <a:lnTo>
                    <a:pt x="3274252" y="304123"/>
                  </a:lnTo>
                  <a:lnTo>
                    <a:pt x="3277735" y="303899"/>
                  </a:lnTo>
                  <a:lnTo>
                    <a:pt x="3281218" y="304846"/>
                  </a:lnTo>
                  <a:lnTo>
                    <a:pt x="3284701" y="304623"/>
                  </a:lnTo>
                  <a:lnTo>
                    <a:pt x="3288185" y="304400"/>
                  </a:lnTo>
                  <a:lnTo>
                    <a:pt x="3291668" y="304178"/>
                  </a:lnTo>
                  <a:lnTo>
                    <a:pt x="3295151" y="303955"/>
                  </a:lnTo>
                  <a:lnTo>
                    <a:pt x="3298634" y="303732"/>
                  </a:lnTo>
                  <a:lnTo>
                    <a:pt x="3302118" y="303509"/>
                  </a:lnTo>
                  <a:lnTo>
                    <a:pt x="3305601" y="303286"/>
                  </a:lnTo>
                  <a:lnTo>
                    <a:pt x="3309084" y="303064"/>
                  </a:lnTo>
                  <a:lnTo>
                    <a:pt x="3312567" y="303806"/>
                  </a:lnTo>
                  <a:lnTo>
                    <a:pt x="3316051" y="303600"/>
                  </a:lnTo>
                  <a:lnTo>
                    <a:pt x="3319534" y="303394"/>
                  </a:lnTo>
                  <a:lnTo>
                    <a:pt x="3323017" y="303187"/>
                  </a:lnTo>
                  <a:lnTo>
                    <a:pt x="3326500" y="302981"/>
                  </a:lnTo>
                  <a:lnTo>
                    <a:pt x="3329984" y="302765"/>
                  </a:lnTo>
                  <a:lnTo>
                    <a:pt x="3333467" y="302543"/>
                  </a:lnTo>
                  <a:lnTo>
                    <a:pt x="3336950" y="302322"/>
                  </a:lnTo>
                  <a:lnTo>
                    <a:pt x="3340433" y="302100"/>
                  </a:lnTo>
                  <a:lnTo>
                    <a:pt x="3343917" y="302155"/>
                  </a:lnTo>
                  <a:lnTo>
                    <a:pt x="3347400" y="301934"/>
                  </a:lnTo>
                  <a:lnTo>
                    <a:pt x="3350883" y="301712"/>
                  </a:lnTo>
                  <a:lnTo>
                    <a:pt x="3354366" y="301491"/>
                  </a:lnTo>
                  <a:lnTo>
                    <a:pt x="3357850" y="301270"/>
                  </a:lnTo>
                  <a:lnTo>
                    <a:pt x="3361333" y="302357"/>
                  </a:lnTo>
                  <a:lnTo>
                    <a:pt x="3364816" y="302137"/>
                  </a:lnTo>
                  <a:lnTo>
                    <a:pt x="3368299" y="301917"/>
                  </a:lnTo>
                  <a:lnTo>
                    <a:pt x="3371783" y="301697"/>
                  </a:lnTo>
                  <a:lnTo>
                    <a:pt x="3375266" y="305657"/>
                  </a:lnTo>
                  <a:lnTo>
                    <a:pt x="3378749" y="305441"/>
                  </a:lnTo>
                  <a:lnTo>
                    <a:pt x="3382232" y="305225"/>
                  </a:lnTo>
                  <a:lnTo>
                    <a:pt x="3385716" y="305009"/>
                  </a:lnTo>
                  <a:lnTo>
                    <a:pt x="3389199" y="304793"/>
                  </a:lnTo>
                  <a:lnTo>
                    <a:pt x="3392682" y="308304"/>
                  </a:lnTo>
                  <a:lnTo>
                    <a:pt x="3396165" y="308091"/>
                  </a:lnTo>
                  <a:lnTo>
                    <a:pt x="3399649" y="307879"/>
                  </a:lnTo>
                  <a:lnTo>
                    <a:pt x="3403132" y="307666"/>
                  </a:lnTo>
                  <a:lnTo>
                    <a:pt x="3406615" y="307454"/>
                  </a:lnTo>
                  <a:lnTo>
                    <a:pt x="3410098" y="307241"/>
                  </a:lnTo>
                  <a:lnTo>
                    <a:pt x="3413582" y="307029"/>
                  </a:lnTo>
                  <a:lnTo>
                    <a:pt x="3417065" y="306816"/>
                  </a:lnTo>
                  <a:lnTo>
                    <a:pt x="3420548" y="306604"/>
                  </a:lnTo>
                  <a:lnTo>
                    <a:pt x="3424031" y="306715"/>
                  </a:lnTo>
                  <a:lnTo>
                    <a:pt x="3427515" y="306503"/>
                  </a:lnTo>
                  <a:lnTo>
                    <a:pt x="3430998" y="306291"/>
                  </a:lnTo>
                  <a:lnTo>
                    <a:pt x="3434481" y="306080"/>
                  </a:lnTo>
                  <a:lnTo>
                    <a:pt x="3437964" y="307987"/>
                  </a:lnTo>
                  <a:lnTo>
                    <a:pt x="3441447" y="307777"/>
                  </a:lnTo>
                  <a:lnTo>
                    <a:pt x="3444931" y="307567"/>
                  </a:lnTo>
                  <a:lnTo>
                    <a:pt x="3448414" y="307357"/>
                  </a:lnTo>
                  <a:lnTo>
                    <a:pt x="3451897" y="307147"/>
                  </a:lnTo>
                  <a:lnTo>
                    <a:pt x="3455380" y="307765"/>
                  </a:lnTo>
                  <a:lnTo>
                    <a:pt x="3458864" y="307556"/>
                  </a:lnTo>
                  <a:lnTo>
                    <a:pt x="3462347" y="307347"/>
                  </a:lnTo>
                  <a:lnTo>
                    <a:pt x="3465830" y="307138"/>
                  </a:lnTo>
                  <a:lnTo>
                    <a:pt x="3469313" y="307056"/>
                  </a:lnTo>
                  <a:lnTo>
                    <a:pt x="3472797" y="306847"/>
                  </a:lnTo>
                  <a:lnTo>
                    <a:pt x="3476280" y="306638"/>
                  </a:lnTo>
                  <a:lnTo>
                    <a:pt x="3479763" y="306429"/>
                  </a:lnTo>
                  <a:lnTo>
                    <a:pt x="3483246" y="306221"/>
                  </a:lnTo>
                  <a:lnTo>
                    <a:pt x="3483246" y="306284"/>
                  </a:lnTo>
                  <a:lnTo>
                    <a:pt x="3483246" y="306348"/>
                  </a:lnTo>
                  <a:lnTo>
                    <a:pt x="3483246" y="306412"/>
                  </a:lnTo>
                  <a:lnTo>
                    <a:pt x="3483246" y="306475"/>
                  </a:lnTo>
                  <a:lnTo>
                    <a:pt x="3483246" y="306539"/>
                  </a:lnTo>
                  <a:lnTo>
                    <a:pt x="3483246" y="306603"/>
                  </a:lnTo>
                  <a:lnTo>
                    <a:pt x="3483246" y="306666"/>
                  </a:lnTo>
                  <a:lnTo>
                    <a:pt x="3483246" y="306730"/>
                  </a:lnTo>
                  <a:lnTo>
                    <a:pt x="3483246" y="306793"/>
                  </a:lnTo>
                  <a:lnTo>
                    <a:pt x="3483246" y="306857"/>
                  </a:lnTo>
                  <a:lnTo>
                    <a:pt x="3483246" y="306920"/>
                  </a:lnTo>
                  <a:lnTo>
                    <a:pt x="3483246" y="306984"/>
                  </a:lnTo>
                  <a:lnTo>
                    <a:pt x="3483246" y="307047"/>
                  </a:lnTo>
                  <a:lnTo>
                    <a:pt x="3483246" y="307110"/>
                  </a:lnTo>
                  <a:lnTo>
                    <a:pt x="3483246" y="307174"/>
                  </a:lnTo>
                  <a:lnTo>
                    <a:pt x="3483246" y="307237"/>
                  </a:lnTo>
                  <a:lnTo>
                    <a:pt x="3483246" y="307300"/>
                  </a:lnTo>
                  <a:lnTo>
                    <a:pt x="3483246" y="307363"/>
                  </a:lnTo>
                  <a:lnTo>
                    <a:pt x="3483246" y="307426"/>
                  </a:lnTo>
                  <a:lnTo>
                    <a:pt x="3483246" y="307489"/>
                  </a:lnTo>
                  <a:lnTo>
                    <a:pt x="3483246" y="307552"/>
                  </a:lnTo>
                  <a:lnTo>
                    <a:pt x="3483246" y="307615"/>
                  </a:lnTo>
                  <a:lnTo>
                    <a:pt x="3483246" y="307678"/>
                  </a:lnTo>
                  <a:lnTo>
                    <a:pt x="3483246" y="307741"/>
                  </a:lnTo>
                  <a:lnTo>
                    <a:pt x="3483246" y="307804"/>
                  </a:lnTo>
                  <a:lnTo>
                    <a:pt x="3483246" y="307867"/>
                  </a:lnTo>
                  <a:lnTo>
                    <a:pt x="3483246" y="307930"/>
                  </a:lnTo>
                  <a:lnTo>
                    <a:pt x="3483246" y="307993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474377"/>
              <a:ext cx="3483246" cy="1077689"/>
            </a:xfrm>
            <a:custGeom>
              <a:avLst/>
              <a:gdLst/>
              <a:ahLst/>
              <a:cxnLst/>
              <a:rect l="0" t="0" r="0" b="0"/>
              <a:pathLst>
                <a:path w="3483246" h="1077689">
                  <a:moveTo>
                    <a:pt x="0" y="1077689"/>
                  </a:moveTo>
                  <a:lnTo>
                    <a:pt x="3483" y="726859"/>
                  </a:lnTo>
                  <a:lnTo>
                    <a:pt x="6966" y="440232"/>
                  </a:lnTo>
                  <a:lnTo>
                    <a:pt x="10449" y="201663"/>
                  </a:lnTo>
                  <a:lnTo>
                    <a:pt x="13932" y="0"/>
                  </a:lnTo>
                  <a:lnTo>
                    <a:pt x="17416" y="849813"/>
                  </a:lnTo>
                  <a:lnTo>
                    <a:pt x="20899" y="807770"/>
                  </a:lnTo>
                  <a:lnTo>
                    <a:pt x="24382" y="766798"/>
                  </a:lnTo>
                  <a:lnTo>
                    <a:pt x="27865" y="726859"/>
                  </a:lnTo>
                  <a:lnTo>
                    <a:pt x="31349" y="743552"/>
                  </a:lnTo>
                  <a:lnTo>
                    <a:pt x="34832" y="710341"/>
                  </a:lnTo>
                  <a:lnTo>
                    <a:pt x="38315" y="677823"/>
                  </a:lnTo>
                  <a:lnTo>
                    <a:pt x="41798" y="645977"/>
                  </a:lnTo>
                  <a:lnTo>
                    <a:pt x="45282" y="614782"/>
                  </a:lnTo>
                  <a:lnTo>
                    <a:pt x="48765" y="625110"/>
                  </a:lnTo>
                  <a:lnTo>
                    <a:pt x="52248" y="597241"/>
                  </a:lnTo>
                  <a:lnTo>
                    <a:pt x="55731" y="569881"/>
                  </a:lnTo>
                  <a:lnTo>
                    <a:pt x="59215" y="543015"/>
                  </a:lnTo>
                  <a:lnTo>
                    <a:pt x="62698" y="687912"/>
                  </a:lnTo>
                  <a:lnTo>
                    <a:pt x="66181" y="668800"/>
                  </a:lnTo>
                  <a:lnTo>
                    <a:pt x="69664" y="649922"/>
                  </a:lnTo>
                  <a:lnTo>
                    <a:pt x="73148" y="631275"/>
                  </a:lnTo>
                  <a:lnTo>
                    <a:pt x="76631" y="612854"/>
                  </a:lnTo>
                  <a:lnTo>
                    <a:pt x="80114" y="671237"/>
                  </a:lnTo>
                  <a:lnTo>
                    <a:pt x="83597" y="655706"/>
                  </a:lnTo>
                  <a:lnTo>
                    <a:pt x="87081" y="640331"/>
                  </a:lnTo>
                  <a:lnTo>
                    <a:pt x="90564" y="625110"/>
                  </a:lnTo>
                  <a:lnTo>
                    <a:pt x="94047" y="665005"/>
                  </a:lnTo>
                  <a:lnTo>
                    <a:pt x="97530" y="651591"/>
                  </a:lnTo>
                  <a:lnTo>
                    <a:pt x="101014" y="638292"/>
                  </a:lnTo>
                  <a:lnTo>
                    <a:pt x="104497" y="625110"/>
                  </a:lnTo>
                  <a:lnTo>
                    <a:pt x="107980" y="612040"/>
                  </a:lnTo>
                  <a:lnTo>
                    <a:pt x="111463" y="676069"/>
                  </a:lnTo>
                  <a:lnTo>
                    <a:pt x="114947" y="665005"/>
                  </a:lnTo>
                  <a:lnTo>
                    <a:pt x="118430" y="654021"/>
                  </a:lnTo>
                  <a:lnTo>
                    <a:pt x="121913" y="643115"/>
                  </a:lnTo>
                  <a:lnTo>
                    <a:pt x="125396" y="639239"/>
                  </a:lnTo>
                  <a:lnTo>
                    <a:pt x="128880" y="628629"/>
                  </a:lnTo>
                  <a:lnTo>
                    <a:pt x="132363" y="618094"/>
                  </a:lnTo>
                  <a:lnTo>
                    <a:pt x="135846" y="607632"/>
                  </a:lnTo>
                  <a:lnTo>
                    <a:pt x="139329" y="597241"/>
                  </a:lnTo>
                  <a:lnTo>
                    <a:pt x="142813" y="683644"/>
                  </a:lnTo>
                  <a:lnTo>
                    <a:pt x="146296" y="675144"/>
                  </a:lnTo>
                  <a:lnTo>
                    <a:pt x="149779" y="666691"/>
                  </a:lnTo>
                  <a:lnTo>
                    <a:pt x="153262" y="658283"/>
                  </a:lnTo>
                  <a:lnTo>
                    <a:pt x="156746" y="692191"/>
                  </a:lnTo>
                  <a:lnTo>
                    <a:pt x="160229" y="684592"/>
                  </a:lnTo>
                  <a:lnTo>
                    <a:pt x="163712" y="677029"/>
                  </a:lnTo>
                  <a:lnTo>
                    <a:pt x="167195" y="669503"/>
                  </a:lnTo>
                  <a:lnTo>
                    <a:pt x="170679" y="662014"/>
                  </a:lnTo>
                  <a:lnTo>
                    <a:pt x="174162" y="659102"/>
                  </a:lnTo>
                  <a:lnTo>
                    <a:pt x="177645" y="651754"/>
                  </a:lnTo>
                  <a:lnTo>
                    <a:pt x="181128" y="644441"/>
                  </a:lnTo>
                  <a:lnTo>
                    <a:pt x="184612" y="637163"/>
                  </a:lnTo>
                  <a:lnTo>
                    <a:pt x="188095" y="629919"/>
                  </a:lnTo>
                  <a:lnTo>
                    <a:pt x="191578" y="622710"/>
                  </a:lnTo>
                  <a:lnTo>
                    <a:pt x="195061" y="615536"/>
                  </a:lnTo>
                  <a:lnTo>
                    <a:pt x="198545" y="608395"/>
                  </a:lnTo>
                  <a:lnTo>
                    <a:pt x="202028" y="601288"/>
                  </a:lnTo>
                  <a:lnTo>
                    <a:pt x="205511" y="594214"/>
                  </a:lnTo>
                  <a:lnTo>
                    <a:pt x="208994" y="587173"/>
                  </a:lnTo>
                  <a:lnTo>
                    <a:pt x="212478" y="580166"/>
                  </a:lnTo>
                  <a:lnTo>
                    <a:pt x="215961" y="573191"/>
                  </a:lnTo>
                  <a:lnTo>
                    <a:pt x="219444" y="639239"/>
                  </a:lnTo>
                  <a:lnTo>
                    <a:pt x="222927" y="633167"/>
                  </a:lnTo>
                  <a:lnTo>
                    <a:pt x="226411" y="627120"/>
                  </a:lnTo>
                  <a:lnTo>
                    <a:pt x="229894" y="621097"/>
                  </a:lnTo>
                  <a:lnTo>
                    <a:pt x="233377" y="623142"/>
                  </a:lnTo>
                  <a:lnTo>
                    <a:pt x="236860" y="617254"/>
                  </a:lnTo>
                  <a:lnTo>
                    <a:pt x="240344" y="611390"/>
                  </a:lnTo>
                  <a:lnTo>
                    <a:pt x="243827" y="605548"/>
                  </a:lnTo>
                  <a:lnTo>
                    <a:pt x="247310" y="599728"/>
                  </a:lnTo>
                  <a:lnTo>
                    <a:pt x="250793" y="593932"/>
                  </a:lnTo>
                  <a:lnTo>
                    <a:pt x="254277" y="588157"/>
                  </a:lnTo>
                  <a:lnTo>
                    <a:pt x="257760" y="582405"/>
                  </a:lnTo>
                  <a:lnTo>
                    <a:pt x="261243" y="576674"/>
                  </a:lnTo>
                  <a:lnTo>
                    <a:pt x="264726" y="628538"/>
                  </a:lnTo>
                  <a:lnTo>
                    <a:pt x="268210" y="623398"/>
                  </a:lnTo>
                  <a:lnTo>
                    <a:pt x="271693" y="618277"/>
                  </a:lnTo>
                  <a:lnTo>
                    <a:pt x="275176" y="613172"/>
                  </a:lnTo>
                  <a:lnTo>
                    <a:pt x="278659" y="608085"/>
                  </a:lnTo>
                  <a:lnTo>
                    <a:pt x="282143" y="626724"/>
                  </a:lnTo>
                  <a:lnTo>
                    <a:pt x="285626" y="621885"/>
                  </a:lnTo>
                  <a:lnTo>
                    <a:pt x="289109" y="617062"/>
                  </a:lnTo>
                  <a:lnTo>
                    <a:pt x="292592" y="612254"/>
                  </a:lnTo>
                  <a:lnTo>
                    <a:pt x="296075" y="614035"/>
                  </a:lnTo>
                  <a:lnTo>
                    <a:pt x="299559" y="609314"/>
                  </a:lnTo>
                  <a:lnTo>
                    <a:pt x="303042" y="604608"/>
                  </a:lnTo>
                  <a:lnTo>
                    <a:pt x="306525" y="599916"/>
                  </a:lnTo>
                  <a:lnTo>
                    <a:pt x="310008" y="595239"/>
                  </a:lnTo>
                  <a:lnTo>
                    <a:pt x="313492" y="639239"/>
                  </a:lnTo>
                  <a:lnTo>
                    <a:pt x="316975" y="634986"/>
                  </a:lnTo>
                  <a:lnTo>
                    <a:pt x="320458" y="630745"/>
                  </a:lnTo>
                  <a:lnTo>
                    <a:pt x="323941" y="626517"/>
                  </a:lnTo>
                  <a:lnTo>
                    <a:pt x="327425" y="625110"/>
                  </a:lnTo>
                  <a:lnTo>
                    <a:pt x="330908" y="620926"/>
                  </a:lnTo>
                  <a:lnTo>
                    <a:pt x="334391" y="616754"/>
                  </a:lnTo>
                  <a:lnTo>
                    <a:pt x="337874" y="612594"/>
                  </a:lnTo>
                  <a:lnTo>
                    <a:pt x="341358" y="608445"/>
                  </a:lnTo>
                  <a:lnTo>
                    <a:pt x="344841" y="618382"/>
                  </a:lnTo>
                  <a:lnTo>
                    <a:pt x="348324" y="614359"/>
                  </a:lnTo>
                  <a:lnTo>
                    <a:pt x="351807" y="610348"/>
                  </a:lnTo>
                  <a:lnTo>
                    <a:pt x="355291" y="606347"/>
                  </a:lnTo>
                  <a:lnTo>
                    <a:pt x="358774" y="643450"/>
                  </a:lnTo>
                  <a:lnTo>
                    <a:pt x="362257" y="639764"/>
                  </a:lnTo>
                  <a:lnTo>
                    <a:pt x="365740" y="636087"/>
                  </a:lnTo>
                  <a:lnTo>
                    <a:pt x="369224" y="632419"/>
                  </a:lnTo>
                  <a:lnTo>
                    <a:pt x="372707" y="628760"/>
                  </a:lnTo>
                  <a:lnTo>
                    <a:pt x="376190" y="650356"/>
                  </a:lnTo>
                  <a:lnTo>
                    <a:pt x="379673" y="646888"/>
                  </a:lnTo>
                  <a:lnTo>
                    <a:pt x="383157" y="643429"/>
                  </a:lnTo>
                  <a:lnTo>
                    <a:pt x="386640" y="639977"/>
                  </a:lnTo>
                  <a:lnTo>
                    <a:pt x="390123" y="729653"/>
                  </a:lnTo>
                  <a:lnTo>
                    <a:pt x="393606" y="726859"/>
                  </a:lnTo>
                  <a:lnTo>
                    <a:pt x="397090" y="724069"/>
                  </a:lnTo>
                  <a:lnTo>
                    <a:pt x="400573" y="721284"/>
                  </a:lnTo>
                  <a:lnTo>
                    <a:pt x="404056" y="718505"/>
                  </a:lnTo>
                  <a:lnTo>
                    <a:pt x="407539" y="715730"/>
                  </a:lnTo>
                  <a:lnTo>
                    <a:pt x="411023" y="712961"/>
                  </a:lnTo>
                  <a:lnTo>
                    <a:pt x="414506" y="710196"/>
                  </a:lnTo>
                  <a:lnTo>
                    <a:pt x="417989" y="707436"/>
                  </a:lnTo>
                  <a:lnTo>
                    <a:pt x="421472" y="745382"/>
                  </a:lnTo>
                  <a:lnTo>
                    <a:pt x="424956" y="742899"/>
                  </a:lnTo>
                  <a:lnTo>
                    <a:pt x="428439" y="740421"/>
                  </a:lnTo>
                  <a:lnTo>
                    <a:pt x="431922" y="737946"/>
                  </a:lnTo>
                  <a:lnTo>
                    <a:pt x="435405" y="735475"/>
                  </a:lnTo>
                  <a:lnTo>
                    <a:pt x="435405" y="736672"/>
                  </a:lnTo>
                  <a:lnTo>
                    <a:pt x="435405" y="737860"/>
                  </a:lnTo>
                  <a:lnTo>
                    <a:pt x="435405" y="739040"/>
                  </a:lnTo>
                  <a:lnTo>
                    <a:pt x="438889" y="736596"/>
                  </a:lnTo>
                  <a:lnTo>
                    <a:pt x="442372" y="734156"/>
                  </a:lnTo>
                  <a:lnTo>
                    <a:pt x="445855" y="731720"/>
                  </a:lnTo>
                  <a:lnTo>
                    <a:pt x="449338" y="729287"/>
                  </a:lnTo>
                  <a:lnTo>
                    <a:pt x="452822" y="726859"/>
                  </a:lnTo>
                  <a:lnTo>
                    <a:pt x="456305" y="724434"/>
                  </a:lnTo>
                  <a:lnTo>
                    <a:pt x="459788" y="722012"/>
                  </a:lnTo>
                  <a:lnTo>
                    <a:pt x="463271" y="719595"/>
                  </a:lnTo>
                  <a:lnTo>
                    <a:pt x="466755" y="719650"/>
                  </a:lnTo>
                  <a:lnTo>
                    <a:pt x="470238" y="717255"/>
                  </a:lnTo>
                  <a:lnTo>
                    <a:pt x="473721" y="714863"/>
                  </a:lnTo>
                  <a:lnTo>
                    <a:pt x="477204" y="712475"/>
                  </a:lnTo>
                  <a:lnTo>
                    <a:pt x="480688" y="710090"/>
                  </a:lnTo>
                  <a:lnTo>
                    <a:pt x="484171" y="762539"/>
                  </a:lnTo>
                  <a:lnTo>
                    <a:pt x="487654" y="760479"/>
                  </a:lnTo>
                  <a:lnTo>
                    <a:pt x="491137" y="758421"/>
                  </a:lnTo>
                  <a:lnTo>
                    <a:pt x="494621" y="756365"/>
                  </a:lnTo>
                  <a:lnTo>
                    <a:pt x="498104" y="774522"/>
                  </a:lnTo>
                  <a:lnTo>
                    <a:pt x="501587" y="772587"/>
                  </a:lnTo>
                  <a:lnTo>
                    <a:pt x="505070" y="770655"/>
                  </a:lnTo>
                  <a:lnTo>
                    <a:pt x="508554" y="768726"/>
                  </a:lnTo>
                  <a:lnTo>
                    <a:pt x="512037" y="766798"/>
                  </a:lnTo>
                  <a:lnTo>
                    <a:pt x="515520" y="790543"/>
                  </a:lnTo>
                  <a:lnTo>
                    <a:pt x="519003" y="788763"/>
                  </a:lnTo>
                  <a:lnTo>
                    <a:pt x="522487" y="786986"/>
                  </a:lnTo>
                  <a:lnTo>
                    <a:pt x="525970" y="785211"/>
                  </a:lnTo>
                  <a:lnTo>
                    <a:pt x="529453" y="784166"/>
                  </a:lnTo>
                  <a:lnTo>
                    <a:pt x="532936" y="782398"/>
                  </a:lnTo>
                  <a:lnTo>
                    <a:pt x="536420" y="780633"/>
                  </a:lnTo>
                  <a:lnTo>
                    <a:pt x="539903" y="778869"/>
                  </a:lnTo>
                  <a:lnTo>
                    <a:pt x="543386" y="777108"/>
                  </a:lnTo>
                  <a:lnTo>
                    <a:pt x="546869" y="779034"/>
                  </a:lnTo>
                  <a:lnTo>
                    <a:pt x="550353" y="777296"/>
                  </a:lnTo>
                  <a:lnTo>
                    <a:pt x="553836" y="775559"/>
                  </a:lnTo>
                  <a:lnTo>
                    <a:pt x="557319" y="773825"/>
                  </a:lnTo>
                  <a:lnTo>
                    <a:pt x="560802" y="776489"/>
                  </a:lnTo>
                  <a:lnTo>
                    <a:pt x="564286" y="774781"/>
                  </a:lnTo>
                  <a:lnTo>
                    <a:pt x="567769" y="773074"/>
                  </a:lnTo>
                  <a:lnTo>
                    <a:pt x="571252" y="771370"/>
                  </a:lnTo>
                  <a:lnTo>
                    <a:pt x="574735" y="769667"/>
                  </a:lnTo>
                  <a:lnTo>
                    <a:pt x="578218" y="767967"/>
                  </a:lnTo>
                  <a:lnTo>
                    <a:pt x="581702" y="766268"/>
                  </a:lnTo>
                  <a:lnTo>
                    <a:pt x="585185" y="764570"/>
                  </a:lnTo>
                  <a:lnTo>
                    <a:pt x="588668" y="762875"/>
                  </a:lnTo>
                  <a:lnTo>
                    <a:pt x="592151" y="761181"/>
                  </a:lnTo>
                  <a:lnTo>
                    <a:pt x="595635" y="759490"/>
                  </a:lnTo>
                  <a:lnTo>
                    <a:pt x="599118" y="757800"/>
                  </a:lnTo>
                  <a:lnTo>
                    <a:pt x="602601" y="756112"/>
                  </a:lnTo>
                  <a:lnTo>
                    <a:pt x="606084" y="754425"/>
                  </a:lnTo>
                  <a:lnTo>
                    <a:pt x="609568" y="758812"/>
                  </a:lnTo>
                  <a:lnTo>
                    <a:pt x="613051" y="757157"/>
                  </a:lnTo>
                  <a:lnTo>
                    <a:pt x="616534" y="755505"/>
                  </a:lnTo>
                  <a:lnTo>
                    <a:pt x="620017" y="753854"/>
                  </a:lnTo>
                  <a:lnTo>
                    <a:pt x="623501" y="757429"/>
                  </a:lnTo>
                  <a:lnTo>
                    <a:pt x="626984" y="755805"/>
                  </a:lnTo>
                  <a:lnTo>
                    <a:pt x="630467" y="754183"/>
                  </a:lnTo>
                  <a:lnTo>
                    <a:pt x="633950" y="752562"/>
                  </a:lnTo>
                  <a:lnTo>
                    <a:pt x="637434" y="750943"/>
                  </a:lnTo>
                  <a:lnTo>
                    <a:pt x="640917" y="752303"/>
                  </a:lnTo>
                  <a:lnTo>
                    <a:pt x="644400" y="750701"/>
                  </a:lnTo>
                  <a:lnTo>
                    <a:pt x="647883" y="749100"/>
                  </a:lnTo>
                  <a:lnTo>
                    <a:pt x="651367" y="747501"/>
                  </a:lnTo>
                  <a:lnTo>
                    <a:pt x="654850" y="756791"/>
                  </a:lnTo>
                  <a:lnTo>
                    <a:pt x="658333" y="755242"/>
                  </a:lnTo>
                  <a:lnTo>
                    <a:pt x="661816" y="753695"/>
                  </a:lnTo>
                  <a:lnTo>
                    <a:pt x="665300" y="752149"/>
                  </a:lnTo>
                  <a:lnTo>
                    <a:pt x="668783" y="761645"/>
                  </a:lnTo>
                  <a:lnTo>
                    <a:pt x="672266" y="760149"/>
                  </a:lnTo>
                  <a:lnTo>
                    <a:pt x="675749" y="758654"/>
                  </a:lnTo>
                  <a:lnTo>
                    <a:pt x="679233" y="757161"/>
                  </a:lnTo>
                  <a:lnTo>
                    <a:pt x="682716" y="755669"/>
                  </a:lnTo>
                  <a:lnTo>
                    <a:pt x="686199" y="756880"/>
                  </a:lnTo>
                  <a:lnTo>
                    <a:pt x="689682" y="755402"/>
                  </a:lnTo>
                  <a:lnTo>
                    <a:pt x="693166" y="753926"/>
                  </a:lnTo>
                  <a:lnTo>
                    <a:pt x="696649" y="752451"/>
                  </a:lnTo>
                  <a:lnTo>
                    <a:pt x="700132" y="755673"/>
                  </a:lnTo>
                  <a:lnTo>
                    <a:pt x="703615" y="754219"/>
                  </a:lnTo>
                  <a:lnTo>
                    <a:pt x="707099" y="752768"/>
                  </a:lnTo>
                  <a:lnTo>
                    <a:pt x="710582" y="751317"/>
                  </a:lnTo>
                  <a:lnTo>
                    <a:pt x="714065" y="749868"/>
                  </a:lnTo>
                  <a:lnTo>
                    <a:pt x="717548" y="773357"/>
                  </a:lnTo>
                  <a:lnTo>
                    <a:pt x="721032" y="772010"/>
                  </a:lnTo>
                  <a:lnTo>
                    <a:pt x="724515" y="770663"/>
                  </a:lnTo>
                  <a:lnTo>
                    <a:pt x="727998" y="769318"/>
                  </a:lnTo>
                  <a:lnTo>
                    <a:pt x="731481" y="789745"/>
                  </a:lnTo>
                  <a:lnTo>
                    <a:pt x="734965" y="788487"/>
                  </a:lnTo>
                  <a:lnTo>
                    <a:pt x="738448" y="787231"/>
                  </a:lnTo>
                  <a:lnTo>
                    <a:pt x="741931" y="785976"/>
                  </a:lnTo>
                  <a:lnTo>
                    <a:pt x="745414" y="784721"/>
                  </a:lnTo>
                  <a:lnTo>
                    <a:pt x="748898" y="783983"/>
                  </a:lnTo>
                  <a:lnTo>
                    <a:pt x="752381" y="782733"/>
                  </a:lnTo>
                  <a:lnTo>
                    <a:pt x="755864" y="781483"/>
                  </a:lnTo>
                  <a:lnTo>
                    <a:pt x="759347" y="780235"/>
                  </a:lnTo>
                  <a:lnTo>
                    <a:pt x="762831" y="782598"/>
                  </a:lnTo>
                  <a:lnTo>
                    <a:pt x="766314" y="781365"/>
                  </a:lnTo>
                  <a:lnTo>
                    <a:pt x="769797" y="780134"/>
                  </a:lnTo>
                  <a:lnTo>
                    <a:pt x="773280" y="778903"/>
                  </a:lnTo>
                  <a:lnTo>
                    <a:pt x="776764" y="777673"/>
                  </a:lnTo>
                  <a:lnTo>
                    <a:pt x="780247" y="777479"/>
                  </a:lnTo>
                  <a:lnTo>
                    <a:pt x="783730" y="776254"/>
                  </a:lnTo>
                  <a:lnTo>
                    <a:pt x="787213" y="775031"/>
                  </a:lnTo>
                  <a:lnTo>
                    <a:pt x="790697" y="773809"/>
                  </a:lnTo>
                  <a:lnTo>
                    <a:pt x="794180" y="779741"/>
                  </a:lnTo>
                  <a:lnTo>
                    <a:pt x="797663" y="778547"/>
                  </a:lnTo>
                  <a:lnTo>
                    <a:pt x="801146" y="777353"/>
                  </a:lnTo>
                  <a:lnTo>
                    <a:pt x="804630" y="776160"/>
                  </a:lnTo>
                  <a:lnTo>
                    <a:pt x="808113" y="774968"/>
                  </a:lnTo>
                  <a:lnTo>
                    <a:pt x="811596" y="780727"/>
                  </a:lnTo>
                  <a:lnTo>
                    <a:pt x="815079" y="779562"/>
                  </a:lnTo>
                  <a:lnTo>
                    <a:pt x="818563" y="778397"/>
                  </a:lnTo>
                  <a:lnTo>
                    <a:pt x="822046" y="777234"/>
                  </a:lnTo>
                  <a:lnTo>
                    <a:pt x="825529" y="780911"/>
                  </a:lnTo>
                  <a:lnTo>
                    <a:pt x="829012" y="779766"/>
                  </a:lnTo>
                  <a:lnTo>
                    <a:pt x="832496" y="778622"/>
                  </a:lnTo>
                  <a:lnTo>
                    <a:pt x="835979" y="777479"/>
                  </a:lnTo>
                  <a:lnTo>
                    <a:pt x="839462" y="776336"/>
                  </a:lnTo>
                  <a:lnTo>
                    <a:pt x="842945" y="781830"/>
                  </a:lnTo>
                  <a:lnTo>
                    <a:pt x="846429" y="780711"/>
                  </a:lnTo>
                  <a:lnTo>
                    <a:pt x="849912" y="779594"/>
                  </a:lnTo>
                  <a:lnTo>
                    <a:pt x="853395" y="778477"/>
                  </a:lnTo>
                  <a:lnTo>
                    <a:pt x="856878" y="786032"/>
                  </a:lnTo>
                  <a:lnTo>
                    <a:pt x="860361" y="784946"/>
                  </a:lnTo>
                  <a:lnTo>
                    <a:pt x="863845" y="783861"/>
                  </a:lnTo>
                  <a:lnTo>
                    <a:pt x="867328" y="782776"/>
                  </a:lnTo>
                  <a:lnTo>
                    <a:pt x="870811" y="781692"/>
                  </a:lnTo>
                  <a:lnTo>
                    <a:pt x="870811" y="782141"/>
                  </a:lnTo>
                  <a:lnTo>
                    <a:pt x="870811" y="782588"/>
                  </a:lnTo>
                  <a:lnTo>
                    <a:pt x="870811" y="783034"/>
                  </a:lnTo>
                  <a:lnTo>
                    <a:pt x="870811" y="783478"/>
                  </a:lnTo>
                  <a:lnTo>
                    <a:pt x="870811" y="783921"/>
                  </a:lnTo>
                  <a:lnTo>
                    <a:pt x="870811" y="784363"/>
                  </a:lnTo>
                  <a:lnTo>
                    <a:pt x="870811" y="784804"/>
                  </a:lnTo>
                  <a:lnTo>
                    <a:pt x="870811" y="785243"/>
                  </a:lnTo>
                  <a:lnTo>
                    <a:pt x="870811" y="785680"/>
                  </a:lnTo>
                  <a:lnTo>
                    <a:pt x="870811" y="786117"/>
                  </a:lnTo>
                  <a:lnTo>
                    <a:pt x="870811" y="786552"/>
                  </a:lnTo>
                  <a:lnTo>
                    <a:pt x="870811" y="786986"/>
                  </a:lnTo>
                  <a:lnTo>
                    <a:pt x="870811" y="787419"/>
                  </a:lnTo>
                  <a:lnTo>
                    <a:pt x="870811" y="787850"/>
                  </a:lnTo>
                  <a:lnTo>
                    <a:pt x="874294" y="786787"/>
                  </a:lnTo>
                  <a:lnTo>
                    <a:pt x="877778" y="785726"/>
                  </a:lnTo>
                  <a:lnTo>
                    <a:pt x="881261" y="784664"/>
                  </a:lnTo>
                  <a:lnTo>
                    <a:pt x="884744" y="783604"/>
                  </a:lnTo>
                  <a:lnTo>
                    <a:pt x="888227" y="788969"/>
                  </a:lnTo>
                  <a:lnTo>
                    <a:pt x="891711" y="787931"/>
                  </a:lnTo>
                  <a:lnTo>
                    <a:pt x="895194" y="786893"/>
                  </a:lnTo>
                  <a:lnTo>
                    <a:pt x="898677" y="785857"/>
                  </a:lnTo>
                  <a:lnTo>
                    <a:pt x="902160" y="784821"/>
                  </a:lnTo>
                  <a:lnTo>
                    <a:pt x="905644" y="783785"/>
                  </a:lnTo>
                  <a:lnTo>
                    <a:pt x="909127" y="782750"/>
                  </a:lnTo>
                  <a:lnTo>
                    <a:pt x="912610" y="781716"/>
                  </a:lnTo>
                  <a:lnTo>
                    <a:pt x="916093" y="780683"/>
                  </a:lnTo>
                  <a:lnTo>
                    <a:pt x="919577" y="781365"/>
                  </a:lnTo>
                  <a:lnTo>
                    <a:pt x="923060" y="780339"/>
                  </a:lnTo>
                  <a:lnTo>
                    <a:pt x="926543" y="779313"/>
                  </a:lnTo>
                  <a:lnTo>
                    <a:pt x="930026" y="778288"/>
                  </a:lnTo>
                  <a:lnTo>
                    <a:pt x="933510" y="777263"/>
                  </a:lnTo>
                  <a:lnTo>
                    <a:pt x="936993" y="776239"/>
                  </a:lnTo>
                  <a:lnTo>
                    <a:pt x="940476" y="775216"/>
                  </a:lnTo>
                  <a:lnTo>
                    <a:pt x="943959" y="774193"/>
                  </a:lnTo>
                  <a:lnTo>
                    <a:pt x="947443" y="773171"/>
                  </a:lnTo>
                  <a:lnTo>
                    <a:pt x="950926" y="774325"/>
                  </a:lnTo>
                  <a:lnTo>
                    <a:pt x="954409" y="773311"/>
                  </a:lnTo>
                  <a:lnTo>
                    <a:pt x="957892" y="772298"/>
                  </a:lnTo>
                  <a:lnTo>
                    <a:pt x="961376" y="771285"/>
                  </a:lnTo>
                  <a:lnTo>
                    <a:pt x="964859" y="775009"/>
                  </a:lnTo>
                  <a:lnTo>
                    <a:pt x="968342" y="774011"/>
                  </a:lnTo>
                  <a:lnTo>
                    <a:pt x="971825" y="773014"/>
                  </a:lnTo>
                  <a:lnTo>
                    <a:pt x="975309" y="772018"/>
                  </a:lnTo>
                  <a:lnTo>
                    <a:pt x="978792" y="771022"/>
                  </a:lnTo>
                  <a:lnTo>
                    <a:pt x="982275" y="796022"/>
                  </a:lnTo>
                  <a:lnTo>
                    <a:pt x="985758" y="795104"/>
                  </a:lnTo>
                  <a:lnTo>
                    <a:pt x="989242" y="794186"/>
                  </a:lnTo>
                  <a:lnTo>
                    <a:pt x="992725" y="793270"/>
                  </a:lnTo>
                  <a:lnTo>
                    <a:pt x="996208" y="800505"/>
                  </a:lnTo>
                  <a:lnTo>
                    <a:pt x="999691" y="799614"/>
                  </a:lnTo>
                  <a:lnTo>
                    <a:pt x="1003175" y="798722"/>
                  </a:lnTo>
                  <a:lnTo>
                    <a:pt x="1006658" y="797831"/>
                  </a:lnTo>
                  <a:lnTo>
                    <a:pt x="1010141" y="796941"/>
                  </a:lnTo>
                  <a:lnTo>
                    <a:pt x="1013624" y="800182"/>
                  </a:lnTo>
                  <a:lnTo>
                    <a:pt x="1017108" y="799305"/>
                  </a:lnTo>
                  <a:lnTo>
                    <a:pt x="1020591" y="798428"/>
                  </a:lnTo>
                  <a:lnTo>
                    <a:pt x="1024074" y="797551"/>
                  </a:lnTo>
                  <a:lnTo>
                    <a:pt x="1027557" y="796675"/>
                  </a:lnTo>
                  <a:lnTo>
                    <a:pt x="1031041" y="795800"/>
                  </a:lnTo>
                  <a:lnTo>
                    <a:pt x="1034524" y="794925"/>
                  </a:lnTo>
                  <a:lnTo>
                    <a:pt x="1038007" y="794050"/>
                  </a:lnTo>
                  <a:lnTo>
                    <a:pt x="1041490" y="793176"/>
                  </a:lnTo>
                  <a:lnTo>
                    <a:pt x="1044974" y="792302"/>
                  </a:lnTo>
                  <a:lnTo>
                    <a:pt x="1048457" y="791429"/>
                  </a:lnTo>
                  <a:lnTo>
                    <a:pt x="1051940" y="790557"/>
                  </a:lnTo>
                  <a:lnTo>
                    <a:pt x="1055423" y="789685"/>
                  </a:lnTo>
                  <a:lnTo>
                    <a:pt x="1058907" y="797017"/>
                  </a:lnTo>
                  <a:lnTo>
                    <a:pt x="1062390" y="796168"/>
                  </a:lnTo>
                  <a:lnTo>
                    <a:pt x="1065873" y="795320"/>
                  </a:lnTo>
                  <a:lnTo>
                    <a:pt x="1069356" y="794472"/>
                  </a:lnTo>
                  <a:lnTo>
                    <a:pt x="1072840" y="793625"/>
                  </a:lnTo>
                  <a:lnTo>
                    <a:pt x="1076323" y="797415"/>
                  </a:lnTo>
                  <a:lnTo>
                    <a:pt x="1079806" y="796581"/>
                  </a:lnTo>
                  <a:lnTo>
                    <a:pt x="1083289" y="795748"/>
                  </a:lnTo>
                  <a:lnTo>
                    <a:pt x="1086773" y="794915"/>
                  </a:lnTo>
                  <a:lnTo>
                    <a:pt x="1090256" y="796693"/>
                  </a:lnTo>
                  <a:lnTo>
                    <a:pt x="1093739" y="795868"/>
                  </a:lnTo>
                  <a:lnTo>
                    <a:pt x="1097222" y="795043"/>
                  </a:lnTo>
                  <a:lnTo>
                    <a:pt x="1100706" y="794219"/>
                  </a:lnTo>
                  <a:lnTo>
                    <a:pt x="1104189" y="798529"/>
                  </a:lnTo>
                  <a:lnTo>
                    <a:pt x="1107672" y="797719"/>
                  </a:lnTo>
                  <a:lnTo>
                    <a:pt x="1111155" y="796909"/>
                  </a:lnTo>
                  <a:lnTo>
                    <a:pt x="1114639" y="796100"/>
                  </a:lnTo>
                  <a:lnTo>
                    <a:pt x="1118122" y="795292"/>
                  </a:lnTo>
                  <a:lnTo>
                    <a:pt x="1121605" y="797952"/>
                  </a:lnTo>
                  <a:lnTo>
                    <a:pt x="1125088" y="797153"/>
                  </a:lnTo>
                  <a:lnTo>
                    <a:pt x="1128572" y="796355"/>
                  </a:lnTo>
                  <a:lnTo>
                    <a:pt x="1132055" y="795557"/>
                  </a:lnTo>
                  <a:lnTo>
                    <a:pt x="1135538" y="807100"/>
                  </a:lnTo>
                  <a:lnTo>
                    <a:pt x="1139021" y="806334"/>
                  </a:lnTo>
                  <a:lnTo>
                    <a:pt x="1142505" y="805569"/>
                  </a:lnTo>
                  <a:lnTo>
                    <a:pt x="1145988" y="804805"/>
                  </a:lnTo>
                  <a:lnTo>
                    <a:pt x="1149471" y="804040"/>
                  </a:lnTo>
                  <a:lnTo>
                    <a:pt x="1152954" y="809823"/>
                  </a:lnTo>
                  <a:lnTo>
                    <a:pt x="1156437" y="809076"/>
                  </a:lnTo>
                  <a:lnTo>
                    <a:pt x="1159921" y="808329"/>
                  </a:lnTo>
                  <a:lnTo>
                    <a:pt x="1163404" y="807583"/>
                  </a:lnTo>
                  <a:lnTo>
                    <a:pt x="1166887" y="809064"/>
                  </a:lnTo>
                  <a:lnTo>
                    <a:pt x="1170370" y="808324"/>
                  </a:lnTo>
                  <a:lnTo>
                    <a:pt x="1173854" y="807585"/>
                  </a:lnTo>
                  <a:lnTo>
                    <a:pt x="1177337" y="806846"/>
                  </a:lnTo>
                  <a:lnTo>
                    <a:pt x="1180820" y="806107"/>
                  </a:lnTo>
                  <a:lnTo>
                    <a:pt x="1184303" y="805368"/>
                  </a:lnTo>
                  <a:lnTo>
                    <a:pt x="1187787" y="804630"/>
                  </a:lnTo>
                  <a:lnTo>
                    <a:pt x="1191270" y="803892"/>
                  </a:lnTo>
                  <a:lnTo>
                    <a:pt x="1194753" y="803155"/>
                  </a:lnTo>
                  <a:lnTo>
                    <a:pt x="1198236" y="804935"/>
                  </a:lnTo>
                  <a:lnTo>
                    <a:pt x="1201720" y="804205"/>
                  </a:lnTo>
                  <a:lnTo>
                    <a:pt x="1205203" y="803474"/>
                  </a:lnTo>
                  <a:lnTo>
                    <a:pt x="1208686" y="802744"/>
                  </a:lnTo>
                  <a:lnTo>
                    <a:pt x="1212169" y="802015"/>
                  </a:lnTo>
                  <a:lnTo>
                    <a:pt x="1215653" y="805158"/>
                  </a:lnTo>
                  <a:lnTo>
                    <a:pt x="1219136" y="804439"/>
                  </a:lnTo>
                  <a:lnTo>
                    <a:pt x="1222619" y="803719"/>
                  </a:lnTo>
                  <a:lnTo>
                    <a:pt x="1226102" y="803000"/>
                  </a:lnTo>
                  <a:lnTo>
                    <a:pt x="1229586" y="807417"/>
                  </a:lnTo>
                  <a:lnTo>
                    <a:pt x="1233069" y="806710"/>
                  </a:lnTo>
                  <a:lnTo>
                    <a:pt x="1236552" y="806005"/>
                  </a:lnTo>
                  <a:lnTo>
                    <a:pt x="1240035" y="805299"/>
                  </a:lnTo>
                  <a:lnTo>
                    <a:pt x="1243519" y="804594"/>
                  </a:lnTo>
                  <a:lnTo>
                    <a:pt x="1247002" y="808117"/>
                  </a:lnTo>
                  <a:lnTo>
                    <a:pt x="1250485" y="807422"/>
                  </a:lnTo>
                  <a:lnTo>
                    <a:pt x="1253968" y="806728"/>
                  </a:lnTo>
                  <a:lnTo>
                    <a:pt x="1257452" y="806034"/>
                  </a:lnTo>
                  <a:lnTo>
                    <a:pt x="1260935" y="806387"/>
                  </a:lnTo>
                  <a:lnTo>
                    <a:pt x="1264418" y="805696"/>
                  </a:lnTo>
                  <a:lnTo>
                    <a:pt x="1267901" y="805005"/>
                  </a:lnTo>
                  <a:lnTo>
                    <a:pt x="1271385" y="804315"/>
                  </a:lnTo>
                  <a:lnTo>
                    <a:pt x="1274868" y="803625"/>
                  </a:lnTo>
                  <a:lnTo>
                    <a:pt x="1278351" y="804247"/>
                  </a:lnTo>
                  <a:lnTo>
                    <a:pt x="1281834" y="803561"/>
                  </a:lnTo>
                  <a:lnTo>
                    <a:pt x="1285318" y="802874"/>
                  </a:lnTo>
                  <a:lnTo>
                    <a:pt x="1288801" y="802189"/>
                  </a:lnTo>
                  <a:lnTo>
                    <a:pt x="1292284" y="806928"/>
                  </a:lnTo>
                  <a:lnTo>
                    <a:pt x="1295767" y="806255"/>
                  </a:lnTo>
                  <a:lnTo>
                    <a:pt x="1299251" y="805582"/>
                  </a:lnTo>
                  <a:lnTo>
                    <a:pt x="1302734" y="804910"/>
                  </a:lnTo>
                  <a:lnTo>
                    <a:pt x="1306217" y="804238"/>
                  </a:lnTo>
                  <a:lnTo>
                    <a:pt x="1306217" y="804493"/>
                  </a:lnTo>
                  <a:lnTo>
                    <a:pt x="1306217" y="804748"/>
                  </a:lnTo>
                  <a:lnTo>
                    <a:pt x="1306217" y="805003"/>
                  </a:lnTo>
                  <a:lnTo>
                    <a:pt x="1309700" y="804332"/>
                  </a:lnTo>
                  <a:lnTo>
                    <a:pt x="1313184" y="803663"/>
                  </a:lnTo>
                  <a:lnTo>
                    <a:pt x="1316667" y="802993"/>
                  </a:lnTo>
                  <a:lnTo>
                    <a:pt x="1320150" y="802324"/>
                  </a:lnTo>
                  <a:lnTo>
                    <a:pt x="1323633" y="801912"/>
                  </a:lnTo>
                  <a:lnTo>
                    <a:pt x="1327117" y="801243"/>
                  </a:lnTo>
                  <a:lnTo>
                    <a:pt x="1330600" y="800576"/>
                  </a:lnTo>
                  <a:lnTo>
                    <a:pt x="1334083" y="799908"/>
                  </a:lnTo>
                  <a:lnTo>
                    <a:pt x="1337566" y="806793"/>
                  </a:lnTo>
                  <a:lnTo>
                    <a:pt x="1341050" y="806143"/>
                  </a:lnTo>
                  <a:lnTo>
                    <a:pt x="1344533" y="805493"/>
                  </a:lnTo>
                  <a:lnTo>
                    <a:pt x="1348016" y="804843"/>
                  </a:lnTo>
                  <a:lnTo>
                    <a:pt x="1351499" y="804193"/>
                  </a:lnTo>
                  <a:lnTo>
                    <a:pt x="1354983" y="810070"/>
                  </a:lnTo>
                  <a:lnTo>
                    <a:pt x="1358466" y="809435"/>
                  </a:lnTo>
                  <a:lnTo>
                    <a:pt x="1361949" y="808801"/>
                  </a:lnTo>
                  <a:lnTo>
                    <a:pt x="1365432" y="808166"/>
                  </a:lnTo>
                  <a:lnTo>
                    <a:pt x="1368916" y="819367"/>
                  </a:lnTo>
                  <a:lnTo>
                    <a:pt x="1372399" y="818758"/>
                  </a:lnTo>
                  <a:lnTo>
                    <a:pt x="1375882" y="818150"/>
                  </a:lnTo>
                  <a:lnTo>
                    <a:pt x="1379365" y="817542"/>
                  </a:lnTo>
                  <a:lnTo>
                    <a:pt x="1382849" y="816934"/>
                  </a:lnTo>
                  <a:lnTo>
                    <a:pt x="1386332" y="819155"/>
                  </a:lnTo>
                  <a:lnTo>
                    <a:pt x="1389815" y="818554"/>
                  </a:lnTo>
                  <a:lnTo>
                    <a:pt x="1393298" y="817953"/>
                  </a:lnTo>
                  <a:lnTo>
                    <a:pt x="1396782" y="817352"/>
                  </a:lnTo>
                  <a:lnTo>
                    <a:pt x="1400265" y="817833"/>
                  </a:lnTo>
                  <a:lnTo>
                    <a:pt x="1403748" y="817234"/>
                  </a:lnTo>
                  <a:lnTo>
                    <a:pt x="1407231" y="816637"/>
                  </a:lnTo>
                  <a:lnTo>
                    <a:pt x="1410715" y="816039"/>
                  </a:lnTo>
                  <a:lnTo>
                    <a:pt x="1414198" y="815442"/>
                  </a:lnTo>
                  <a:lnTo>
                    <a:pt x="1417681" y="827674"/>
                  </a:lnTo>
                  <a:lnTo>
                    <a:pt x="1421164" y="827104"/>
                  </a:lnTo>
                  <a:lnTo>
                    <a:pt x="1424648" y="826534"/>
                  </a:lnTo>
                  <a:lnTo>
                    <a:pt x="1428131" y="825965"/>
                  </a:lnTo>
                  <a:lnTo>
                    <a:pt x="1431614" y="829879"/>
                  </a:lnTo>
                  <a:lnTo>
                    <a:pt x="1435097" y="829319"/>
                  </a:lnTo>
                  <a:lnTo>
                    <a:pt x="1438580" y="828760"/>
                  </a:lnTo>
                  <a:lnTo>
                    <a:pt x="1442064" y="828200"/>
                  </a:lnTo>
                  <a:lnTo>
                    <a:pt x="1445547" y="827641"/>
                  </a:lnTo>
                  <a:lnTo>
                    <a:pt x="1449030" y="828429"/>
                  </a:lnTo>
                  <a:lnTo>
                    <a:pt x="1452513" y="827873"/>
                  </a:lnTo>
                  <a:lnTo>
                    <a:pt x="1455997" y="827317"/>
                  </a:lnTo>
                  <a:lnTo>
                    <a:pt x="1459480" y="826761"/>
                  </a:lnTo>
                  <a:lnTo>
                    <a:pt x="1462963" y="828500"/>
                  </a:lnTo>
                  <a:lnTo>
                    <a:pt x="1466446" y="827949"/>
                  </a:lnTo>
                  <a:lnTo>
                    <a:pt x="1469930" y="827399"/>
                  </a:lnTo>
                  <a:lnTo>
                    <a:pt x="1473413" y="826848"/>
                  </a:lnTo>
                  <a:lnTo>
                    <a:pt x="1476896" y="826298"/>
                  </a:lnTo>
                  <a:lnTo>
                    <a:pt x="1480379" y="826130"/>
                  </a:lnTo>
                  <a:lnTo>
                    <a:pt x="1483863" y="825581"/>
                  </a:lnTo>
                  <a:lnTo>
                    <a:pt x="1487346" y="825032"/>
                  </a:lnTo>
                  <a:lnTo>
                    <a:pt x="1490829" y="824484"/>
                  </a:lnTo>
                  <a:lnTo>
                    <a:pt x="1494312" y="827164"/>
                  </a:lnTo>
                  <a:lnTo>
                    <a:pt x="1497796" y="826622"/>
                  </a:lnTo>
                  <a:lnTo>
                    <a:pt x="1501279" y="826080"/>
                  </a:lnTo>
                  <a:lnTo>
                    <a:pt x="1504762" y="825539"/>
                  </a:lnTo>
                  <a:lnTo>
                    <a:pt x="1508245" y="824997"/>
                  </a:lnTo>
                  <a:lnTo>
                    <a:pt x="1511729" y="827080"/>
                  </a:lnTo>
                  <a:lnTo>
                    <a:pt x="1515212" y="826544"/>
                  </a:lnTo>
                  <a:lnTo>
                    <a:pt x="1518695" y="826008"/>
                  </a:lnTo>
                  <a:lnTo>
                    <a:pt x="1522178" y="825473"/>
                  </a:lnTo>
                  <a:lnTo>
                    <a:pt x="1525662" y="831315"/>
                  </a:lnTo>
                  <a:lnTo>
                    <a:pt x="1529145" y="830793"/>
                  </a:lnTo>
                  <a:lnTo>
                    <a:pt x="1532628" y="830270"/>
                  </a:lnTo>
                  <a:lnTo>
                    <a:pt x="1536111" y="829748"/>
                  </a:lnTo>
                  <a:lnTo>
                    <a:pt x="1539595" y="831355"/>
                  </a:lnTo>
                  <a:lnTo>
                    <a:pt x="1543078" y="830838"/>
                  </a:lnTo>
                  <a:lnTo>
                    <a:pt x="1546561" y="830320"/>
                  </a:lnTo>
                  <a:lnTo>
                    <a:pt x="1550044" y="829802"/>
                  </a:lnTo>
                  <a:lnTo>
                    <a:pt x="1553528" y="829285"/>
                  </a:lnTo>
                  <a:lnTo>
                    <a:pt x="1557011" y="831578"/>
                  </a:lnTo>
                  <a:lnTo>
                    <a:pt x="1560494" y="831067"/>
                  </a:lnTo>
                  <a:lnTo>
                    <a:pt x="1563977" y="830555"/>
                  </a:lnTo>
                  <a:lnTo>
                    <a:pt x="1567461" y="830044"/>
                  </a:lnTo>
                  <a:lnTo>
                    <a:pt x="1570944" y="837985"/>
                  </a:lnTo>
                  <a:lnTo>
                    <a:pt x="1574427" y="837490"/>
                  </a:lnTo>
                  <a:lnTo>
                    <a:pt x="1577910" y="836995"/>
                  </a:lnTo>
                  <a:lnTo>
                    <a:pt x="1581394" y="836501"/>
                  </a:lnTo>
                  <a:lnTo>
                    <a:pt x="1584877" y="836006"/>
                  </a:lnTo>
                  <a:lnTo>
                    <a:pt x="1588360" y="835677"/>
                  </a:lnTo>
                  <a:lnTo>
                    <a:pt x="1591843" y="835183"/>
                  </a:lnTo>
                  <a:lnTo>
                    <a:pt x="1595327" y="834690"/>
                  </a:lnTo>
                  <a:lnTo>
                    <a:pt x="1598810" y="834196"/>
                  </a:lnTo>
                  <a:lnTo>
                    <a:pt x="1602293" y="835677"/>
                  </a:lnTo>
                  <a:lnTo>
                    <a:pt x="1605776" y="835187"/>
                  </a:lnTo>
                  <a:lnTo>
                    <a:pt x="1609260" y="834698"/>
                  </a:lnTo>
                  <a:lnTo>
                    <a:pt x="1612743" y="834209"/>
                  </a:lnTo>
                  <a:lnTo>
                    <a:pt x="1616226" y="833720"/>
                  </a:lnTo>
                  <a:lnTo>
                    <a:pt x="1619709" y="844691"/>
                  </a:lnTo>
                  <a:lnTo>
                    <a:pt x="1623193" y="844224"/>
                  </a:lnTo>
                  <a:lnTo>
                    <a:pt x="1626676" y="843756"/>
                  </a:lnTo>
                  <a:lnTo>
                    <a:pt x="1630159" y="843289"/>
                  </a:lnTo>
                  <a:lnTo>
                    <a:pt x="1633642" y="847114"/>
                  </a:lnTo>
                  <a:lnTo>
                    <a:pt x="1637126" y="846655"/>
                  </a:lnTo>
                  <a:lnTo>
                    <a:pt x="1640609" y="846196"/>
                  </a:lnTo>
                  <a:lnTo>
                    <a:pt x="1644092" y="845737"/>
                  </a:lnTo>
                  <a:lnTo>
                    <a:pt x="1647575" y="845279"/>
                  </a:lnTo>
                  <a:lnTo>
                    <a:pt x="1651059" y="850401"/>
                  </a:lnTo>
                  <a:lnTo>
                    <a:pt x="1654542" y="849953"/>
                  </a:lnTo>
                  <a:lnTo>
                    <a:pt x="1658025" y="849505"/>
                  </a:lnTo>
                  <a:lnTo>
                    <a:pt x="1661508" y="849057"/>
                  </a:lnTo>
                  <a:lnTo>
                    <a:pt x="1664992" y="848609"/>
                  </a:lnTo>
                  <a:lnTo>
                    <a:pt x="1668475" y="848162"/>
                  </a:lnTo>
                  <a:lnTo>
                    <a:pt x="1671958" y="847714"/>
                  </a:lnTo>
                  <a:lnTo>
                    <a:pt x="1675441" y="847267"/>
                  </a:lnTo>
                  <a:lnTo>
                    <a:pt x="1678925" y="846820"/>
                  </a:lnTo>
                  <a:lnTo>
                    <a:pt x="1682408" y="847221"/>
                  </a:lnTo>
                  <a:lnTo>
                    <a:pt x="1685891" y="846776"/>
                  </a:lnTo>
                  <a:lnTo>
                    <a:pt x="1689374" y="846330"/>
                  </a:lnTo>
                  <a:lnTo>
                    <a:pt x="1692858" y="845885"/>
                  </a:lnTo>
                  <a:lnTo>
                    <a:pt x="1696341" y="848383"/>
                  </a:lnTo>
                  <a:lnTo>
                    <a:pt x="1699824" y="847943"/>
                  </a:lnTo>
                  <a:lnTo>
                    <a:pt x="1703307" y="847504"/>
                  </a:lnTo>
                  <a:lnTo>
                    <a:pt x="1706791" y="847064"/>
                  </a:lnTo>
                  <a:lnTo>
                    <a:pt x="1710274" y="846625"/>
                  </a:lnTo>
                  <a:lnTo>
                    <a:pt x="1713757" y="853355"/>
                  </a:lnTo>
                  <a:lnTo>
                    <a:pt x="1717240" y="852929"/>
                  </a:lnTo>
                  <a:lnTo>
                    <a:pt x="1720723" y="852502"/>
                  </a:lnTo>
                  <a:lnTo>
                    <a:pt x="1724207" y="852076"/>
                  </a:lnTo>
                  <a:lnTo>
                    <a:pt x="1727690" y="852308"/>
                  </a:lnTo>
                  <a:lnTo>
                    <a:pt x="1731173" y="851883"/>
                  </a:lnTo>
                  <a:lnTo>
                    <a:pt x="1734656" y="851458"/>
                  </a:lnTo>
                  <a:lnTo>
                    <a:pt x="1738140" y="851034"/>
                  </a:lnTo>
                  <a:lnTo>
                    <a:pt x="1741623" y="850609"/>
                  </a:lnTo>
                  <a:lnTo>
                    <a:pt x="1741623" y="850741"/>
                  </a:lnTo>
                  <a:lnTo>
                    <a:pt x="1741623" y="850873"/>
                  </a:lnTo>
                  <a:lnTo>
                    <a:pt x="1741623" y="851005"/>
                  </a:lnTo>
                  <a:lnTo>
                    <a:pt x="1741623" y="851137"/>
                  </a:lnTo>
                  <a:lnTo>
                    <a:pt x="1741623" y="851268"/>
                  </a:lnTo>
                  <a:lnTo>
                    <a:pt x="1741623" y="851399"/>
                  </a:lnTo>
                  <a:lnTo>
                    <a:pt x="1741623" y="851531"/>
                  </a:lnTo>
                  <a:lnTo>
                    <a:pt x="1741623" y="851662"/>
                  </a:lnTo>
                  <a:lnTo>
                    <a:pt x="1741623" y="851792"/>
                  </a:lnTo>
                  <a:lnTo>
                    <a:pt x="1741623" y="851923"/>
                  </a:lnTo>
                  <a:lnTo>
                    <a:pt x="1741623" y="852054"/>
                  </a:lnTo>
                  <a:lnTo>
                    <a:pt x="1741623" y="852184"/>
                  </a:lnTo>
                  <a:lnTo>
                    <a:pt x="1741623" y="852314"/>
                  </a:lnTo>
                  <a:lnTo>
                    <a:pt x="1741623" y="852445"/>
                  </a:lnTo>
                  <a:lnTo>
                    <a:pt x="1741623" y="852575"/>
                  </a:lnTo>
                  <a:lnTo>
                    <a:pt x="1741623" y="852704"/>
                  </a:lnTo>
                  <a:lnTo>
                    <a:pt x="1741623" y="852834"/>
                  </a:lnTo>
                  <a:lnTo>
                    <a:pt x="1741623" y="852964"/>
                  </a:lnTo>
                  <a:lnTo>
                    <a:pt x="1741623" y="853093"/>
                  </a:lnTo>
                  <a:lnTo>
                    <a:pt x="1741623" y="853222"/>
                  </a:lnTo>
                  <a:lnTo>
                    <a:pt x="1741623" y="853351"/>
                  </a:lnTo>
                  <a:lnTo>
                    <a:pt x="1741623" y="853480"/>
                  </a:lnTo>
                  <a:lnTo>
                    <a:pt x="1745106" y="853061"/>
                  </a:lnTo>
                  <a:lnTo>
                    <a:pt x="1748589" y="852641"/>
                  </a:lnTo>
                  <a:lnTo>
                    <a:pt x="1752073" y="852222"/>
                  </a:lnTo>
                  <a:lnTo>
                    <a:pt x="1755556" y="851803"/>
                  </a:lnTo>
                  <a:lnTo>
                    <a:pt x="1759039" y="853827"/>
                  </a:lnTo>
                  <a:lnTo>
                    <a:pt x="1762522" y="853412"/>
                  </a:lnTo>
                  <a:lnTo>
                    <a:pt x="1766006" y="852997"/>
                  </a:lnTo>
                  <a:lnTo>
                    <a:pt x="1769489" y="852583"/>
                  </a:lnTo>
                  <a:lnTo>
                    <a:pt x="1772972" y="853442"/>
                  </a:lnTo>
                  <a:lnTo>
                    <a:pt x="1776455" y="853030"/>
                  </a:lnTo>
                  <a:lnTo>
                    <a:pt x="1779939" y="852617"/>
                  </a:lnTo>
                  <a:lnTo>
                    <a:pt x="1783422" y="852206"/>
                  </a:lnTo>
                  <a:lnTo>
                    <a:pt x="1786905" y="851794"/>
                  </a:lnTo>
                  <a:lnTo>
                    <a:pt x="1790388" y="857713"/>
                  </a:lnTo>
                  <a:lnTo>
                    <a:pt x="1793872" y="857312"/>
                  </a:lnTo>
                  <a:lnTo>
                    <a:pt x="1797355" y="856911"/>
                  </a:lnTo>
                  <a:lnTo>
                    <a:pt x="1800838" y="856510"/>
                  </a:lnTo>
                  <a:lnTo>
                    <a:pt x="1804321" y="858987"/>
                  </a:lnTo>
                  <a:lnTo>
                    <a:pt x="1807805" y="858592"/>
                  </a:lnTo>
                  <a:lnTo>
                    <a:pt x="1811288" y="858196"/>
                  </a:lnTo>
                  <a:lnTo>
                    <a:pt x="1814771" y="857801"/>
                  </a:lnTo>
                  <a:lnTo>
                    <a:pt x="1818254" y="857405"/>
                  </a:lnTo>
                  <a:lnTo>
                    <a:pt x="1821738" y="861109"/>
                  </a:lnTo>
                  <a:lnTo>
                    <a:pt x="1825221" y="860721"/>
                  </a:lnTo>
                  <a:lnTo>
                    <a:pt x="1828704" y="860333"/>
                  </a:lnTo>
                  <a:lnTo>
                    <a:pt x="1832187" y="859945"/>
                  </a:lnTo>
                  <a:lnTo>
                    <a:pt x="1835671" y="860134"/>
                  </a:lnTo>
                  <a:lnTo>
                    <a:pt x="1839154" y="859747"/>
                  </a:lnTo>
                  <a:lnTo>
                    <a:pt x="1842637" y="859360"/>
                  </a:lnTo>
                  <a:lnTo>
                    <a:pt x="1846120" y="858973"/>
                  </a:lnTo>
                  <a:lnTo>
                    <a:pt x="1849604" y="858586"/>
                  </a:lnTo>
                  <a:lnTo>
                    <a:pt x="1853087" y="860269"/>
                  </a:lnTo>
                  <a:lnTo>
                    <a:pt x="1856570" y="859886"/>
                  </a:lnTo>
                  <a:lnTo>
                    <a:pt x="1860053" y="859503"/>
                  </a:lnTo>
                  <a:lnTo>
                    <a:pt x="1863537" y="859120"/>
                  </a:lnTo>
                  <a:lnTo>
                    <a:pt x="1867020" y="859991"/>
                  </a:lnTo>
                  <a:lnTo>
                    <a:pt x="1870503" y="859610"/>
                  </a:lnTo>
                  <a:lnTo>
                    <a:pt x="1873986" y="859229"/>
                  </a:lnTo>
                  <a:lnTo>
                    <a:pt x="1877470" y="858849"/>
                  </a:lnTo>
                  <a:lnTo>
                    <a:pt x="1880953" y="858468"/>
                  </a:lnTo>
                  <a:lnTo>
                    <a:pt x="1884436" y="860125"/>
                  </a:lnTo>
                  <a:lnTo>
                    <a:pt x="1887919" y="859748"/>
                  </a:lnTo>
                  <a:lnTo>
                    <a:pt x="1891403" y="859371"/>
                  </a:lnTo>
                  <a:lnTo>
                    <a:pt x="1894886" y="858995"/>
                  </a:lnTo>
                  <a:lnTo>
                    <a:pt x="1898369" y="859741"/>
                  </a:lnTo>
                  <a:lnTo>
                    <a:pt x="1901852" y="859366"/>
                  </a:lnTo>
                  <a:lnTo>
                    <a:pt x="1905336" y="858991"/>
                  </a:lnTo>
                  <a:lnTo>
                    <a:pt x="1908819" y="858616"/>
                  </a:lnTo>
                  <a:lnTo>
                    <a:pt x="1912302" y="858242"/>
                  </a:lnTo>
                  <a:lnTo>
                    <a:pt x="1915785" y="858541"/>
                  </a:lnTo>
                  <a:lnTo>
                    <a:pt x="1919269" y="858168"/>
                  </a:lnTo>
                  <a:lnTo>
                    <a:pt x="1922752" y="857794"/>
                  </a:lnTo>
                  <a:lnTo>
                    <a:pt x="1926235" y="857421"/>
                  </a:lnTo>
                  <a:lnTo>
                    <a:pt x="1929718" y="860485"/>
                  </a:lnTo>
                  <a:lnTo>
                    <a:pt x="1933202" y="860117"/>
                  </a:lnTo>
                  <a:lnTo>
                    <a:pt x="1936685" y="859750"/>
                  </a:lnTo>
                  <a:lnTo>
                    <a:pt x="1940168" y="859383"/>
                  </a:lnTo>
                  <a:lnTo>
                    <a:pt x="1943651" y="859015"/>
                  </a:lnTo>
                  <a:lnTo>
                    <a:pt x="1947135" y="858648"/>
                  </a:lnTo>
                  <a:lnTo>
                    <a:pt x="1950618" y="858281"/>
                  </a:lnTo>
                  <a:lnTo>
                    <a:pt x="1954101" y="857914"/>
                  </a:lnTo>
                  <a:lnTo>
                    <a:pt x="1957584" y="857547"/>
                  </a:lnTo>
                  <a:lnTo>
                    <a:pt x="1961068" y="858500"/>
                  </a:lnTo>
                  <a:lnTo>
                    <a:pt x="1964551" y="858135"/>
                  </a:lnTo>
                  <a:lnTo>
                    <a:pt x="1968034" y="857771"/>
                  </a:lnTo>
                  <a:lnTo>
                    <a:pt x="1971517" y="857406"/>
                  </a:lnTo>
                  <a:lnTo>
                    <a:pt x="1975001" y="857700"/>
                  </a:lnTo>
                  <a:lnTo>
                    <a:pt x="1978484" y="857336"/>
                  </a:lnTo>
                  <a:lnTo>
                    <a:pt x="1981967" y="856973"/>
                  </a:lnTo>
                  <a:lnTo>
                    <a:pt x="1985450" y="856610"/>
                  </a:lnTo>
                  <a:lnTo>
                    <a:pt x="1988934" y="856247"/>
                  </a:lnTo>
                  <a:lnTo>
                    <a:pt x="1992417" y="855994"/>
                  </a:lnTo>
                  <a:lnTo>
                    <a:pt x="1995900" y="855631"/>
                  </a:lnTo>
                  <a:lnTo>
                    <a:pt x="1999383" y="855268"/>
                  </a:lnTo>
                  <a:lnTo>
                    <a:pt x="2002867" y="854905"/>
                  </a:lnTo>
                  <a:lnTo>
                    <a:pt x="2006350" y="855755"/>
                  </a:lnTo>
                  <a:lnTo>
                    <a:pt x="2009833" y="855394"/>
                  </a:lnTo>
                  <a:lnTo>
                    <a:pt x="2013316" y="855033"/>
                  </a:lnTo>
                  <a:lnTo>
                    <a:pt x="2016799" y="854673"/>
                  </a:lnTo>
                  <a:lnTo>
                    <a:pt x="2020283" y="854312"/>
                  </a:lnTo>
                  <a:lnTo>
                    <a:pt x="2023766" y="855596"/>
                  </a:lnTo>
                  <a:lnTo>
                    <a:pt x="2027249" y="855238"/>
                  </a:lnTo>
                  <a:lnTo>
                    <a:pt x="2030732" y="854881"/>
                  </a:lnTo>
                  <a:lnTo>
                    <a:pt x="2034216" y="854523"/>
                  </a:lnTo>
                  <a:lnTo>
                    <a:pt x="2037699" y="854275"/>
                  </a:lnTo>
                  <a:lnTo>
                    <a:pt x="2041182" y="853917"/>
                  </a:lnTo>
                  <a:lnTo>
                    <a:pt x="2044665" y="853560"/>
                  </a:lnTo>
                  <a:lnTo>
                    <a:pt x="2048149" y="853203"/>
                  </a:lnTo>
                  <a:lnTo>
                    <a:pt x="2051632" y="852846"/>
                  </a:lnTo>
                  <a:lnTo>
                    <a:pt x="2055115" y="857445"/>
                  </a:lnTo>
                  <a:lnTo>
                    <a:pt x="2058598" y="857095"/>
                  </a:lnTo>
                  <a:lnTo>
                    <a:pt x="2062082" y="856746"/>
                  </a:lnTo>
                  <a:lnTo>
                    <a:pt x="2065565" y="856396"/>
                  </a:lnTo>
                  <a:lnTo>
                    <a:pt x="2069048" y="856153"/>
                  </a:lnTo>
                  <a:lnTo>
                    <a:pt x="2072531" y="855803"/>
                  </a:lnTo>
                  <a:lnTo>
                    <a:pt x="2076015" y="855454"/>
                  </a:lnTo>
                  <a:lnTo>
                    <a:pt x="2079498" y="855105"/>
                  </a:lnTo>
                  <a:lnTo>
                    <a:pt x="2082981" y="854756"/>
                  </a:lnTo>
                  <a:lnTo>
                    <a:pt x="2086464" y="856521"/>
                  </a:lnTo>
                  <a:lnTo>
                    <a:pt x="2089948" y="856175"/>
                  </a:lnTo>
                  <a:lnTo>
                    <a:pt x="2093431" y="855829"/>
                  </a:lnTo>
                  <a:lnTo>
                    <a:pt x="2096914" y="855484"/>
                  </a:lnTo>
                  <a:lnTo>
                    <a:pt x="2100397" y="856602"/>
                  </a:lnTo>
                  <a:lnTo>
                    <a:pt x="2103881" y="856259"/>
                  </a:lnTo>
                  <a:lnTo>
                    <a:pt x="2107364" y="855916"/>
                  </a:lnTo>
                  <a:lnTo>
                    <a:pt x="2110847" y="855572"/>
                  </a:lnTo>
                  <a:lnTo>
                    <a:pt x="2114330" y="855229"/>
                  </a:lnTo>
                  <a:lnTo>
                    <a:pt x="2117814" y="858185"/>
                  </a:lnTo>
                  <a:lnTo>
                    <a:pt x="2121297" y="857847"/>
                  </a:lnTo>
                  <a:lnTo>
                    <a:pt x="2124780" y="857509"/>
                  </a:lnTo>
                  <a:lnTo>
                    <a:pt x="2128263" y="857171"/>
                  </a:lnTo>
                  <a:lnTo>
                    <a:pt x="2131747" y="858857"/>
                  </a:lnTo>
                  <a:lnTo>
                    <a:pt x="2135230" y="858522"/>
                  </a:lnTo>
                  <a:lnTo>
                    <a:pt x="2138713" y="858187"/>
                  </a:lnTo>
                  <a:lnTo>
                    <a:pt x="2142196" y="857852"/>
                  </a:lnTo>
                  <a:lnTo>
                    <a:pt x="2145680" y="857517"/>
                  </a:lnTo>
                  <a:lnTo>
                    <a:pt x="2149163" y="858388"/>
                  </a:lnTo>
                  <a:lnTo>
                    <a:pt x="2152646" y="858055"/>
                  </a:lnTo>
                  <a:lnTo>
                    <a:pt x="2156129" y="857722"/>
                  </a:lnTo>
                  <a:lnTo>
                    <a:pt x="2159613" y="857389"/>
                  </a:lnTo>
                  <a:lnTo>
                    <a:pt x="2163096" y="861003"/>
                  </a:lnTo>
                  <a:lnTo>
                    <a:pt x="2166579" y="860675"/>
                  </a:lnTo>
                  <a:lnTo>
                    <a:pt x="2170062" y="860348"/>
                  </a:lnTo>
                  <a:lnTo>
                    <a:pt x="2173546" y="860021"/>
                  </a:lnTo>
                  <a:lnTo>
                    <a:pt x="2177029" y="859694"/>
                  </a:lnTo>
                  <a:lnTo>
                    <a:pt x="2177029" y="859792"/>
                  </a:lnTo>
                  <a:lnTo>
                    <a:pt x="2177029" y="859889"/>
                  </a:lnTo>
                  <a:lnTo>
                    <a:pt x="2177029" y="859986"/>
                  </a:lnTo>
                  <a:lnTo>
                    <a:pt x="2177029" y="860083"/>
                  </a:lnTo>
                  <a:lnTo>
                    <a:pt x="2177029" y="860180"/>
                  </a:lnTo>
                  <a:lnTo>
                    <a:pt x="2177029" y="860277"/>
                  </a:lnTo>
                  <a:lnTo>
                    <a:pt x="2177029" y="860374"/>
                  </a:lnTo>
                  <a:lnTo>
                    <a:pt x="2177029" y="860471"/>
                  </a:lnTo>
                  <a:lnTo>
                    <a:pt x="2177029" y="860568"/>
                  </a:lnTo>
                  <a:lnTo>
                    <a:pt x="2177029" y="860664"/>
                  </a:lnTo>
                  <a:lnTo>
                    <a:pt x="2177029" y="860761"/>
                  </a:lnTo>
                  <a:lnTo>
                    <a:pt x="2177029" y="860857"/>
                  </a:lnTo>
                  <a:lnTo>
                    <a:pt x="2177029" y="860954"/>
                  </a:lnTo>
                  <a:lnTo>
                    <a:pt x="2177029" y="861050"/>
                  </a:lnTo>
                  <a:lnTo>
                    <a:pt x="2177029" y="861146"/>
                  </a:lnTo>
                  <a:lnTo>
                    <a:pt x="2177029" y="861242"/>
                  </a:lnTo>
                  <a:lnTo>
                    <a:pt x="2177029" y="861338"/>
                  </a:lnTo>
                  <a:lnTo>
                    <a:pt x="2177029" y="861434"/>
                  </a:lnTo>
                  <a:lnTo>
                    <a:pt x="2177029" y="861530"/>
                  </a:lnTo>
                  <a:lnTo>
                    <a:pt x="2177029" y="861626"/>
                  </a:lnTo>
                  <a:lnTo>
                    <a:pt x="2177029" y="861722"/>
                  </a:lnTo>
                  <a:lnTo>
                    <a:pt x="2177029" y="861817"/>
                  </a:lnTo>
                  <a:lnTo>
                    <a:pt x="2177029" y="861913"/>
                  </a:lnTo>
                  <a:lnTo>
                    <a:pt x="2177029" y="862008"/>
                  </a:lnTo>
                  <a:lnTo>
                    <a:pt x="2177029" y="862104"/>
                  </a:lnTo>
                  <a:lnTo>
                    <a:pt x="2177029" y="862199"/>
                  </a:lnTo>
                  <a:lnTo>
                    <a:pt x="2177029" y="862294"/>
                  </a:lnTo>
                  <a:lnTo>
                    <a:pt x="2177029" y="862389"/>
                  </a:lnTo>
                  <a:lnTo>
                    <a:pt x="2177029" y="862484"/>
                  </a:lnTo>
                  <a:lnTo>
                    <a:pt x="2177029" y="862579"/>
                  </a:lnTo>
                  <a:lnTo>
                    <a:pt x="2177029" y="862674"/>
                  </a:lnTo>
                  <a:lnTo>
                    <a:pt x="2177029" y="862769"/>
                  </a:lnTo>
                  <a:lnTo>
                    <a:pt x="2177029" y="862863"/>
                  </a:lnTo>
                  <a:lnTo>
                    <a:pt x="2177029" y="862958"/>
                  </a:lnTo>
                  <a:lnTo>
                    <a:pt x="2177029" y="863052"/>
                  </a:lnTo>
                  <a:lnTo>
                    <a:pt x="2177029" y="863147"/>
                  </a:lnTo>
                  <a:lnTo>
                    <a:pt x="2177029" y="863241"/>
                  </a:lnTo>
                  <a:lnTo>
                    <a:pt x="2177029" y="863336"/>
                  </a:lnTo>
                  <a:lnTo>
                    <a:pt x="2177029" y="863430"/>
                  </a:lnTo>
                  <a:lnTo>
                    <a:pt x="2177029" y="863524"/>
                  </a:lnTo>
                  <a:lnTo>
                    <a:pt x="2177029" y="863618"/>
                  </a:lnTo>
                  <a:lnTo>
                    <a:pt x="2177029" y="863712"/>
                  </a:lnTo>
                  <a:lnTo>
                    <a:pt x="2177029" y="863806"/>
                  </a:lnTo>
                  <a:lnTo>
                    <a:pt x="2177029" y="863899"/>
                  </a:lnTo>
                  <a:lnTo>
                    <a:pt x="2177029" y="863993"/>
                  </a:lnTo>
                  <a:lnTo>
                    <a:pt x="2177029" y="864087"/>
                  </a:lnTo>
                  <a:lnTo>
                    <a:pt x="2177029" y="864180"/>
                  </a:lnTo>
                  <a:lnTo>
                    <a:pt x="2177029" y="864274"/>
                  </a:lnTo>
                  <a:lnTo>
                    <a:pt x="2177029" y="864367"/>
                  </a:lnTo>
                  <a:lnTo>
                    <a:pt x="2177029" y="864460"/>
                  </a:lnTo>
                  <a:lnTo>
                    <a:pt x="2177029" y="864553"/>
                  </a:lnTo>
                  <a:lnTo>
                    <a:pt x="2177029" y="864647"/>
                  </a:lnTo>
                  <a:lnTo>
                    <a:pt x="2177029" y="864740"/>
                  </a:lnTo>
                  <a:lnTo>
                    <a:pt x="2177029" y="864833"/>
                  </a:lnTo>
                  <a:lnTo>
                    <a:pt x="2177029" y="864925"/>
                  </a:lnTo>
                  <a:lnTo>
                    <a:pt x="2177029" y="865018"/>
                  </a:lnTo>
                  <a:lnTo>
                    <a:pt x="2177029" y="865111"/>
                  </a:lnTo>
                  <a:lnTo>
                    <a:pt x="2177029" y="865204"/>
                  </a:lnTo>
                  <a:lnTo>
                    <a:pt x="2177029" y="865296"/>
                  </a:lnTo>
                  <a:lnTo>
                    <a:pt x="2177029" y="865389"/>
                  </a:lnTo>
                  <a:lnTo>
                    <a:pt x="2177029" y="865481"/>
                  </a:lnTo>
                  <a:lnTo>
                    <a:pt x="2177029" y="865573"/>
                  </a:lnTo>
                  <a:lnTo>
                    <a:pt x="2177029" y="865665"/>
                  </a:lnTo>
                  <a:lnTo>
                    <a:pt x="2177029" y="865758"/>
                  </a:lnTo>
                  <a:lnTo>
                    <a:pt x="2177029" y="865850"/>
                  </a:lnTo>
                  <a:lnTo>
                    <a:pt x="2177029" y="865942"/>
                  </a:lnTo>
                  <a:lnTo>
                    <a:pt x="2177029" y="866034"/>
                  </a:lnTo>
                  <a:lnTo>
                    <a:pt x="2177029" y="866125"/>
                  </a:lnTo>
                  <a:lnTo>
                    <a:pt x="2177029" y="866217"/>
                  </a:lnTo>
                  <a:lnTo>
                    <a:pt x="2177029" y="866309"/>
                  </a:lnTo>
                  <a:lnTo>
                    <a:pt x="2177029" y="866400"/>
                  </a:lnTo>
                  <a:lnTo>
                    <a:pt x="2177029" y="866492"/>
                  </a:lnTo>
                  <a:lnTo>
                    <a:pt x="2177029" y="866583"/>
                  </a:lnTo>
                  <a:lnTo>
                    <a:pt x="2177029" y="866675"/>
                  </a:lnTo>
                  <a:lnTo>
                    <a:pt x="2177029" y="866766"/>
                  </a:lnTo>
                  <a:lnTo>
                    <a:pt x="2177029" y="866857"/>
                  </a:lnTo>
                  <a:lnTo>
                    <a:pt x="2177029" y="866948"/>
                  </a:lnTo>
                  <a:lnTo>
                    <a:pt x="2177029" y="867039"/>
                  </a:lnTo>
                  <a:lnTo>
                    <a:pt x="2177029" y="867130"/>
                  </a:lnTo>
                  <a:lnTo>
                    <a:pt x="2180512" y="866814"/>
                  </a:lnTo>
                  <a:lnTo>
                    <a:pt x="2183995" y="866497"/>
                  </a:lnTo>
                  <a:lnTo>
                    <a:pt x="2187479" y="866181"/>
                  </a:lnTo>
                  <a:lnTo>
                    <a:pt x="2190962" y="865865"/>
                  </a:lnTo>
                  <a:lnTo>
                    <a:pt x="2194445" y="868171"/>
                  </a:lnTo>
                  <a:lnTo>
                    <a:pt x="2197928" y="867858"/>
                  </a:lnTo>
                  <a:lnTo>
                    <a:pt x="2201412" y="867546"/>
                  </a:lnTo>
                  <a:lnTo>
                    <a:pt x="2204895" y="867233"/>
                  </a:lnTo>
                  <a:lnTo>
                    <a:pt x="2208378" y="868702"/>
                  </a:lnTo>
                  <a:lnTo>
                    <a:pt x="2211861" y="868392"/>
                  </a:lnTo>
                  <a:lnTo>
                    <a:pt x="2215345" y="868082"/>
                  </a:lnTo>
                  <a:lnTo>
                    <a:pt x="2218828" y="867772"/>
                  </a:lnTo>
                  <a:lnTo>
                    <a:pt x="2222311" y="867463"/>
                  </a:lnTo>
                  <a:lnTo>
                    <a:pt x="2225794" y="867774"/>
                  </a:lnTo>
                  <a:lnTo>
                    <a:pt x="2229278" y="867465"/>
                  </a:lnTo>
                  <a:lnTo>
                    <a:pt x="2232761" y="867156"/>
                  </a:lnTo>
                  <a:lnTo>
                    <a:pt x="2236244" y="866848"/>
                  </a:lnTo>
                  <a:lnTo>
                    <a:pt x="2239727" y="867071"/>
                  </a:lnTo>
                  <a:lnTo>
                    <a:pt x="2243211" y="866763"/>
                  </a:lnTo>
                  <a:lnTo>
                    <a:pt x="2246694" y="866456"/>
                  </a:lnTo>
                  <a:lnTo>
                    <a:pt x="2250177" y="866148"/>
                  </a:lnTo>
                  <a:lnTo>
                    <a:pt x="2253660" y="865841"/>
                  </a:lnTo>
                  <a:lnTo>
                    <a:pt x="2257144" y="866948"/>
                  </a:lnTo>
                  <a:lnTo>
                    <a:pt x="2260627" y="866642"/>
                  </a:lnTo>
                  <a:lnTo>
                    <a:pt x="2264110" y="866337"/>
                  </a:lnTo>
                  <a:lnTo>
                    <a:pt x="2267593" y="866032"/>
                  </a:lnTo>
                  <a:lnTo>
                    <a:pt x="2271077" y="866606"/>
                  </a:lnTo>
                  <a:lnTo>
                    <a:pt x="2274560" y="866302"/>
                  </a:lnTo>
                  <a:lnTo>
                    <a:pt x="2278043" y="865998"/>
                  </a:lnTo>
                  <a:lnTo>
                    <a:pt x="2281526" y="865694"/>
                  </a:lnTo>
                  <a:lnTo>
                    <a:pt x="2285010" y="865390"/>
                  </a:lnTo>
                  <a:lnTo>
                    <a:pt x="2288493" y="866835"/>
                  </a:lnTo>
                  <a:lnTo>
                    <a:pt x="2291976" y="866533"/>
                  </a:lnTo>
                  <a:lnTo>
                    <a:pt x="2295459" y="866232"/>
                  </a:lnTo>
                  <a:lnTo>
                    <a:pt x="2298942" y="865930"/>
                  </a:lnTo>
                  <a:lnTo>
                    <a:pt x="2302426" y="868043"/>
                  </a:lnTo>
                  <a:lnTo>
                    <a:pt x="2305909" y="867745"/>
                  </a:lnTo>
                  <a:lnTo>
                    <a:pt x="2309392" y="867447"/>
                  </a:lnTo>
                  <a:lnTo>
                    <a:pt x="2312875" y="867149"/>
                  </a:lnTo>
                  <a:lnTo>
                    <a:pt x="2316359" y="866851"/>
                  </a:lnTo>
                  <a:lnTo>
                    <a:pt x="2319842" y="867832"/>
                  </a:lnTo>
                  <a:lnTo>
                    <a:pt x="2323325" y="867536"/>
                  </a:lnTo>
                  <a:lnTo>
                    <a:pt x="2326808" y="867240"/>
                  </a:lnTo>
                  <a:lnTo>
                    <a:pt x="2330292" y="866944"/>
                  </a:lnTo>
                  <a:lnTo>
                    <a:pt x="2333775" y="869588"/>
                  </a:lnTo>
                  <a:lnTo>
                    <a:pt x="2337258" y="869296"/>
                  </a:lnTo>
                  <a:lnTo>
                    <a:pt x="2340741" y="869004"/>
                  </a:lnTo>
                  <a:lnTo>
                    <a:pt x="2344225" y="868713"/>
                  </a:lnTo>
                  <a:lnTo>
                    <a:pt x="2347708" y="868421"/>
                  </a:lnTo>
                  <a:lnTo>
                    <a:pt x="2351191" y="870519"/>
                  </a:lnTo>
                  <a:lnTo>
                    <a:pt x="2354674" y="870231"/>
                  </a:lnTo>
                  <a:lnTo>
                    <a:pt x="2358158" y="869942"/>
                  </a:lnTo>
                  <a:lnTo>
                    <a:pt x="2361641" y="869654"/>
                  </a:lnTo>
                  <a:lnTo>
                    <a:pt x="2365124" y="871473"/>
                  </a:lnTo>
                  <a:lnTo>
                    <a:pt x="2368607" y="871188"/>
                  </a:lnTo>
                  <a:lnTo>
                    <a:pt x="2372091" y="870902"/>
                  </a:lnTo>
                  <a:lnTo>
                    <a:pt x="2375574" y="870617"/>
                  </a:lnTo>
                  <a:lnTo>
                    <a:pt x="2379057" y="870331"/>
                  </a:lnTo>
                  <a:lnTo>
                    <a:pt x="2382540" y="870045"/>
                  </a:lnTo>
                  <a:lnTo>
                    <a:pt x="2386024" y="869760"/>
                  </a:lnTo>
                  <a:lnTo>
                    <a:pt x="2389507" y="869475"/>
                  </a:lnTo>
                  <a:lnTo>
                    <a:pt x="2392990" y="869189"/>
                  </a:lnTo>
                  <a:lnTo>
                    <a:pt x="2396473" y="872181"/>
                  </a:lnTo>
                  <a:lnTo>
                    <a:pt x="2399957" y="871900"/>
                  </a:lnTo>
                  <a:lnTo>
                    <a:pt x="2403440" y="871619"/>
                  </a:lnTo>
                  <a:lnTo>
                    <a:pt x="2406923" y="871338"/>
                  </a:lnTo>
                  <a:lnTo>
                    <a:pt x="2410406" y="871609"/>
                  </a:lnTo>
                  <a:lnTo>
                    <a:pt x="2413890" y="871329"/>
                  </a:lnTo>
                  <a:lnTo>
                    <a:pt x="2417373" y="871049"/>
                  </a:lnTo>
                  <a:lnTo>
                    <a:pt x="2420856" y="870769"/>
                  </a:lnTo>
                  <a:lnTo>
                    <a:pt x="2424339" y="870489"/>
                  </a:lnTo>
                  <a:lnTo>
                    <a:pt x="2427823" y="871154"/>
                  </a:lnTo>
                  <a:lnTo>
                    <a:pt x="2431306" y="870876"/>
                  </a:lnTo>
                  <a:lnTo>
                    <a:pt x="2434789" y="870597"/>
                  </a:lnTo>
                  <a:lnTo>
                    <a:pt x="2438272" y="870318"/>
                  </a:lnTo>
                  <a:lnTo>
                    <a:pt x="2441756" y="871992"/>
                  </a:lnTo>
                  <a:lnTo>
                    <a:pt x="2445239" y="871716"/>
                  </a:lnTo>
                  <a:lnTo>
                    <a:pt x="2448722" y="871440"/>
                  </a:lnTo>
                  <a:lnTo>
                    <a:pt x="2452205" y="871164"/>
                  </a:lnTo>
                  <a:lnTo>
                    <a:pt x="2455689" y="870888"/>
                  </a:lnTo>
                  <a:lnTo>
                    <a:pt x="2459172" y="871078"/>
                  </a:lnTo>
                  <a:lnTo>
                    <a:pt x="2462655" y="870803"/>
                  </a:lnTo>
                  <a:lnTo>
                    <a:pt x="2466138" y="870528"/>
                  </a:lnTo>
                  <a:lnTo>
                    <a:pt x="2469622" y="870253"/>
                  </a:lnTo>
                  <a:lnTo>
                    <a:pt x="2473105" y="870908"/>
                  </a:lnTo>
                  <a:lnTo>
                    <a:pt x="2476588" y="870634"/>
                  </a:lnTo>
                  <a:lnTo>
                    <a:pt x="2480071" y="870360"/>
                  </a:lnTo>
                  <a:lnTo>
                    <a:pt x="2483555" y="870086"/>
                  </a:lnTo>
                  <a:lnTo>
                    <a:pt x="2487038" y="869812"/>
                  </a:lnTo>
                  <a:lnTo>
                    <a:pt x="2490521" y="869694"/>
                  </a:lnTo>
                  <a:lnTo>
                    <a:pt x="2494004" y="869420"/>
                  </a:lnTo>
                  <a:lnTo>
                    <a:pt x="2497488" y="869147"/>
                  </a:lnTo>
                  <a:lnTo>
                    <a:pt x="2500971" y="868873"/>
                  </a:lnTo>
                  <a:lnTo>
                    <a:pt x="2504454" y="868834"/>
                  </a:lnTo>
                  <a:lnTo>
                    <a:pt x="2507937" y="868561"/>
                  </a:lnTo>
                  <a:lnTo>
                    <a:pt x="2511421" y="868288"/>
                  </a:lnTo>
                  <a:lnTo>
                    <a:pt x="2514904" y="868015"/>
                  </a:lnTo>
                  <a:lnTo>
                    <a:pt x="2518387" y="867742"/>
                  </a:lnTo>
                  <a:lnTo>
                    <a:pt x="2521870" y="869483"/>
                  </a:lnTo>
                  <a:lnTo>
                    <a:pt x="2525354" y="869213"/>
                  </a:lnTo>
                  <a:lnTo>
                    <a:pt x="2528837" y="868943"/>
                  </a:lnTo>
                  <a:lnTo>
                    <a:pt x="2532320" y="868672"/>
                  </a:lnTo>
                  <a:lnTo>
                    <a:pt x="2535803" y="869857"/>
                  </a:lnTo>
                  <a:lnTo>
                    <a:pt x="2539287" y="869589"/>
                  </a:lnTo>
                  <a:lnTo>
                    <a:pt x="2542770" y="869320"/>
                  </a:lnTo>
                  <a:lnTo>
                    <a:pt x="2546253" y="869052"/>
                  </a:lnTo>
                  <a:lnTo>
                    <a:pt x="2549736" y="868784"/>
                  </a:lnTo>
                  <a:lnTo>
                    <a:pt x="2553220" y="869657"/>
                  </a:lnTo>
                  <a:lnTo>
                    <a:pt x="2556703" y="869390"/>
                  </a:lnTo>
                  <a:lnTo>
                    <a:pt x="2560186" y="869123"/>
                  </a:lnTo>
                  <a:lnTo>
                    <a:pt x="2563669" y="868856"/>
                  </a:lnTo>
                  <a:lnTo>
                    <a:pt x="2567153" y="870548"/>
                  </a:lnTo>
                  <a:lnTo>
                    <a:pt x="2570636" y="870284"/>
                  </a:lnTo>
                  <a:lnTo>
                    <a:pt x="2574119" y="870019"/>
                  </a:lnTo>
                  <a:lnTo>
                    <a:pt x="2577602" y="869755"/>
                  </a:lnTo>
                  <a:lnTo>
                    <a:pt x="2581085" y="869491"/>
                  </a:lnTo>
                  <a:lnTo>
                    <a:pt x="2584569" y="870198"/>
                  </a:lnTo>
                  <a:lnTo>
                    <a:pt x="2588052" y="869935"/>
                  </a:lnTo>
                  <a:lnTo>
                    <a:pt x="2591535" y="869672"/>
                  </a:lnTo>
                  <a:lnTo>
                    <a:pt x="2595018" y="869409"/>
                  </a:lnTo>
                  <a:lnTo>
                    <a:pt x="2598502" y="869817"/>
                  </a:lnTo>
                  <a:lnTo>
                    <a:pt x="2601985" y="869555"/>
                  </a:lnTo>
                  <a:lnTo>
                    <a:pt x="2605468" y="869293"/>
                  </a:lnTo>
                  <a:lnTo>
                    <a:pt x="2608951" y="869031"/>
                  </a:lnTo>
                  <a:lnTo>
                    <a:pt x="2612435" y="868769"/>
                  </a:lnTo>
                  <a:lnTo>
                    <a:pt x="2612435" y="868844"/>
                  </a:lnTo>
                  <a:lnTo>
                    <a:pt x="2612435" y="868918"/>
                  </a:lnTo>
                  <a:lnTo>
                    <a:pt x="2612435" y="868992"/>
                  </a:lnTo>
                  <a:lnTo>
                    <a:pt x="2612435" y="869067"/>
                  </a:lnTo>
                  <a:lnTo>
                    <a:pt x="2612435" y="869141"/>
                  </a:lnTo>
                  <a:lnTo>
                    <a:pt x="2612435" y="869216"/>
                  </a:lnTo>
                  <a:lnTo>
                    <a:pt x="2612435" y="869290"/>
                  </a:lnTo>
                  <a:lnTo>
                    <a:pt x="2612435" y="869364"/>
                  </a:lnTo>
                  <a:lnTo>
                    <a:pt x="2612435" y="869438"/>
                  </a:lnTo>
                  <a:lnTo>
                    <a:pt x="2612435" y="869512"/>
                  </a:lnTo>
                  <a:lnTo>
                    <a:pt x="2612435" y="869586"/>
                  </a:lnTo>
                  <a:lnTo>
                    <a:pt x="2612435" y="869660"/>
                  </a:lnTo>
                  <a:lnTo>
                    <a:pt x="2612435" y="869734"/>
                  </a:lnTo>
                  <a:lnTo>
                    <a:pt x="2612435" y="869808"/>
                  </a:lnTo>
                  <a:lnTo>
                    <a:pt x="2612435" y="869882"/>
                  </a:lnTo>
                  <a:lnTo>
                    <a:pt x="2612435" y="869956"/>
                  </a:lnTo>
                  <a:lnTo>
                    <a:pt x="2612435" y="870029"/>
                  </a:lnTo>
                  <a:lnTo>
                    <a:pt x="2612435" y="870103"/>
                  </a:lnTo>
                  <a:lnTo>
                    <a:pt x="2612435" y="870177"/>
                  </a:lnTo>
                  <a:lnTo>
                    <a:pt x="2612435" y="870250"/>
                  </a:lnTo>
                  <a:lnTo>
                    <a:pt x="2612435" y="870324"/>
                  </a:lnTo>
                  <a:lnTo>
                    <a:pt x="2612435" y="870397"/>
                  </a:lnTo>
                  <a:lnTo>
                    <a:pt x="2612435" y="870471"/>
                  </a:lnTo>
                  <a:lnTo>
                    <a:pt x="2612435" y="870544"/>
                  </a:lnTo>
                  <a:lnTo>
                    <a:pt x="2612435" y="870617"/>
                  </a:lnTo>
                  <a:lnTo>
                    <a:pt x="2612435" y="870690"/>
                  </a:lnTo>
                  <a:lnTo>
                    <a:pt x="2612435" y="870764"/>
                  </a:lnTo>
                  <a:lnTo>
                    <a:pt x="2612435" y="870837"/>
                  </a:lnTo>
                  <a:lnTo>
                    <a:pt x="2612435" y="870910"/>
                  </a:lnTo>
                  <a:lnTo>
                    <a:pt x="2612435" y="870983"/>
                  </a:lnTo>
                  <a:lnTo>
                    <a:pt x="2612435" y="871056"/>
                  </a:lnTo>
                  <a:lnTo>
                    <a:pt x="2612435" y="871129"/>
                  </a:lnTo>
                  <a:lnTo>
                    <a:pt x="2612435" y="871202"/>
                  </a:lnTo>
                  <a:lnTo>
                    <a:pt x="2612435" y="871275"/>
                  </a:lnTo>
                  <a:lnTo>
                    <a:pt x="2612435" y="871347"/>
                  </a:lnTo>
                  <a:lnTo>
                    <a:pt x="2612435" y="871420"/>
                  </a:lnTo>
                  <a:lnTo>
                    <a:pt x="2612435" y="871493"/>
                  </a:lnTo>
                  <a:lnTo>
                    <a:pt x="2612435" y="871565"/>
                  </a:lnTo>
                  <a:lnTo>
                    <a:pt x="2612435" y="871638"/>
                  </a:lnTo>
                  <a:lnTo>
                    <a:pt x="2612435" y="871710"/>
                  </a:lnTo>
                  <a:lnTo>
                    <a:pt x="2612435" y="871783"/>
                  </a:lnTo>
                  <a:lnTo>
                    <a:pt x="2612435" y="871855"/>
                  </a:lnTo>
                  <a:lnTo>
                    <a:pt x="2612435" y="871928"/>
                  </a:lnTo>
                  <a:lnTo>
                    <a:pt x="2612435" y="872000"/>
                  </a:lnTo>
                  <a:lnTo>
                    <a:pt x="2612435" y="872072"/>
                  </a:lnTo>
                  <a:lnTo>
                    <a:pt x="2612435" y="872145"/>
                  </a:lnTo>
                  <a:lnTo>
                    <a:pt x="2612435" y="872217"/>
                  </a:lnTo>
                  <a:lnTo>
                    <a:pt x="2612435" y="872289"/>
                  </a:lnTo>
                  <a:lnTo>
                    <a:pt x="2612435" y="872361"/>
                  </a:lnTo>
                  <a:lnTo>
                    <a:pt x="2612435" y="872433"/>
                  </a:lnTo>
                  <a:lnTo>
                    <a:pt x="2612435" y="872505"/>
                  </a:lnTo>
                  <a:lnTo>
                    <a:pt x="2612435" y="872577"/>
                  </a:lnTo>
                  <a:lnTo>
                    <a:pt x="2612435" y="872649"/>
                  </a:lnTo>
                  <a:lnTo>
                    <a:pt x="2612435" y="872721"/>
                  </a:lnTo>
                  <a:lnTo>
                    <a:pt x="2612435" y="872792"/>
                  </a:lnTo>
                  <a:lnTo>
                    <a:pt x="2615918" y="872535"/>
                  </a:lnTo>
                  <a:lnTo>
                    <a:pt x="2619401" y="872278"/>
                  </a:lnTo>
                  <a:lnTo>
                    <a:pt x="2622884" y="872021"/>
                  </a:lnTo>
                  <a:lnTo>
                    <a:pt x="2626368" y="871764"/>
                  </a:lnTo>
                  <a:lnTo>
                    <a:pt x="2629851" y="873154"/>
                  </a:lnTo>
                  <a:lnTo>
                    <a:pt x="2633334" y="872899"/>
                  </a:lnTo>
                  <a:lnTo>
                    <a:pt x="2636817" y="872644"/>
                  </a:lnTo>
                  <a:lnTo>
                    <a:pt x="2640301" y="872389"/>
                  </a:lnTo>
                  <a:lnTo>
                    <a:pt x="2643784" y="872703"/>
                  </a:lnTo>
                  <a:lnTo>
                    <a:pt x="2647267" y="872449"/>
                  </a:lnTo>
                  <a:lnTo>
                    <a:pt x="2650750" y="872195"/>
                  </a:lnTo>
                  <a:lnTo>
                    <a:pt x="2654234" y="871941"/>
                  </a:lnTo>
                  <a:lnTo>
                    <a:pt x="2657717" y="871687"/>
                  </a:lnTo>
                  <a:lnTo>
                    <a:pt x="2661200" y="871718"/>
                  </a:lnTo>
                  <a:lnTo>
                    <a:pt x="2664683" y="871464"/>
                  </a:lnTo>
                  <a:lnTo>
                    <a:pt x="2668167" y="871211"/>
                  </a:lnTo>
                  <a:lnTo>
                    <a:pt x="2671650" y="870957"/>
                  </a:lnTo>
                  <a:lnTo>
                    <a:pt x="2675133" y="872124"/>
                  </a:lnTo>
                  <a:lnTo>
                    <a:pt x="2678616" y="871872"/>
                  </a:lnTo>
                  <a:lnTo>
                    <a:pt x="2682100" y="871620"/>
                  </a:lnTo>
                  <a:lnTo>
                    <a:pt x="2685583" y="871368"/>
                  </a:lnTo>
                  <a:lnTo>
                    <a:pt x="2689066" y="871117"/>
                  </a:lnTo>
                  <a:lnTo>
                    <a:pt x="2692549" y="871077"/>
                  </a:lnTo>
                  <a:lnTo>
                    <a:pt x="2696033" y="870826"/>
                  </a:lnTo>
                  <a:lnTo>
                    <a:pt x="2699516" y="870575"/>
                  </a:lnTo>
                  <a:lnTo>
                    <a:pt x="2702999" y="870323"/>
                  </a:lnTo>
                  <a:lnTo>
                    <a:pt x="2706482" y="870639"/>
                  </a:lnTo>
                  <a:lnTo>
                    <a:pt x="2709966" y="870389"/>
                  </a:lnTo>
                  <a:lnTo>
                    <a:pt x="2713449" y="870138"/>
                  </a:lnTo>
                  <a:lnTo>
                    <a:pt x="2716932" y="869887"/>
                  </a:lnTo>
                  <a:lnTo>
                    <a:pt x="2720415" y="869637"/>
                  </a:lnTo>
                  <a:lnTo>
                    <a:pt x="2723899" y="871219"/>
                  </a:lnTo>
                  <a:lnTo>
                    <a:pt x="2727382" y="870971"/>
                  </a:lnTo>
                  <a:lnTo>
                    <a:pt x="2730865" y="870723"/>
                  </a:lnTo>
                  <a:lnTo>
                    <a:pt x="2734348" y="870474"/>
                  </a:lnTo>
                  <a:lnTo>
                    <a:pt x="2737832" y="871134"/>
                  </a:lnTo>
                  <a:lnTo>
                    <a:pt x="2741315" y="870887"/>
                  </a:lnTo>
                  <a:lnTo>
                    <a:pt x="2744798" y="870640"/>
                  </a:lnTo>
                  <a:lnTo>
                    <a:pt x="2748281" y="870393"/>
                  </a:lnTo>
                  <a:lnTo>
                    <a:pt x="2751765" y="870146"/>
                  </a:lnTo>
                  <a:lnTo>
                    <a:pt x="2755248" y="871150"/>
                  </a:lnTo>
                  <a:lnTo>
                    <a:pt x="2758731" y="870905"/>
                  </a:lnTo>
                  <a:lnTo>
                    <a:pt x="2762214" y="870659"/>
                  </a:lnTo>
                  <a:lnTo>
                    <a:pt x="2765698" y="870414"/>
                  </a:lnTo>
                  <a:lnTo>
                    <a:pt x="2769181" y="871479"/>
                  </a:lnTo>
                  <a:lnTo>
                    <a:pt x="2772664" y="871235"/>
                  </a:lnTo>
                  <a:lnTo>
                    <a:pt x="2776147" y="870991"/>
                  </a:lnTo>
                  <a:lnTo>
                    <a:pt x="2779631" y="870747"/>
                  </a:lnTo>
                  <a:lnTo>
                    <a:pt x="2783114" y="870503"/>
                  </a:lnTo>
                  <a:lnTo>
                    <a:pt x="2786597" y="870259"/>
                  </a:lnTo>
                  <a:lnTo>
                    <a:pt x="2790080" y="870016"/>
                  </a:lnTo>
                  <a:lnTo>
                    <a:pt x="2793564" y="869772"/>
                  </a:lnTo>
                  <a:lnTo>
                    <a:pt x="2797047" y="869528"/>
                  </a:lnTo>
                  <a:lnTo>
                    <a:pt x="2800530" y="870660"/>
                  </a:lnTo>
                  <a:lnTo>
                    <a:pt x="2804013" y="870418"/>
                  </a:lnTo>
                  <a:lnTo>
                    <a:pt x="2807497" y="870175"/>
                  </a:lnTo>
                  <a:lnTo>
                    <a:pt x="2810980" y="869933"/>
                  </a:lnTo>
                  <a:lnTo>
                    <a:pt x="2814463" y="869691"/>
                  </a:lnTo>
                  <a:lnTo>
                    <a:pt x="2817946" y="871625"/>
                  </a:lnTo>
                  <a:lnTo>
                    <a:pt x="2821430" y="871385"/>
                  </a:lnTo>
                  <a:lnTo>
                    <a:pt x="2824913" y="871145"/>
                  </a:lnTo>
                  <a:lnTo>
                    <a:pt x="2828396" y="870906"/>
                  </a:lnTo>
                  <a:lnTo>
                    <a:pt x="2831879" y="871071"/>
                  </a:lnTo>
                  <a:lnTo>
                    <a:pt x="2835363" y="870832"/>
                  </a:lnTo>
                  <a:lnTo>
                    <a:pt x="2838846" y="870593"/>
                  </a:lnTo>
                  <a:lnTo>
                    <a:pt x="2842329" y="870354"/>
                  </a:lnTo>
                  <a:lnTo>
                    <a:pt x="2845812" y="871124"/>
                  </a:lnTo>
                  <a:lnTo>
                    <a:pt x="2849296" y="870886"/>
                  </a:lnTo>
                  <a:lnTo>
                    <a:pt x="2852779" y="870648"/>
                  </a:lnTo>
                  <a:lnTo>
                    <a:pt x="2856262" y="870411"/>
                  </a:lnTo>
                  <a:lnTo>
                    <a:pt x="2859745" y="870173"/>
                  </a:lnTo>
                  <a:lnTo>
                    <a:pt x="2863229" y="870940"/>
                  </a:lnTo>
                  <a:lnTo>
                    <a:pt x="2866712" y="870703"/>
                  </a:lnTo>
                  <a:lnTo>
                    <a:pt x="2870195" y="870467"/>
                  </a:lnTo>
                  <a:lnTo>
                    <a:pt x="2873678" y="870230"/>
                  </a:lnTo>
                  <a:lnTo>
                    <a:pt x="2877161" y="870860"/>
                  </a:lnTo>
                  <a:lnTo>
                    <a:pt x="2880645" y="870625"/>
                  </a:lnTo>
                  <a:lnTo>
                    <a:pt x="2884128" y="870389"/>
                  </a:lnTo>
                  <a:lnTo>
                    <a:pt x="2887611" y="870154"/>
                  </a:lnTo>
                  <a:lnTo>
                    <a:pt x="2891094" y="869918"/>
                  </a:lnTo>
                  <a:lnTo>
                    <a:pt x="2894578" y="872513"/>
                  </a:lnTo>
                  <a:lnTo>
                    <a:pt x="2898061" y="872281"/>
                  </a:lnTo>
                  <a:lnTo>
                    <a:pt x="2901544" y="872049"/>
                  </a:lnTo>
                  <a:lnTo>
                    <a:pt x="2905027" y="871816"/>
                  </a:lnTo>
                  <a:lnTo>
                    <a:pt x="2908511" y="871845"/>
                  </a:lnTo>
                  <a:lnTo>
                    <a:pt x="2911994" y="871613"/>
                  </a:lnTo>
                  <a:lnTo>
                    <a:pt x="2915477" y="871381"/>
                  </a:lnTo>
                  <a:lnTo>
                    <a:pt x="2918960" y="871149"/>
                  </a:lnTo>
                  <a:lnTo>
                    <a:pt x="2922444" y="870917"/>
                  </a:lnTo>
                  <a:lnTo>
                    <a:pt x="2925927" y="872628"/>
                  </a:lnTo>
                  <a:lnTo>
                    <a:pt x="2929410" y="872398"/>
                  </a:lnTo>
                  <a:lnTo>
                    <a:pt x="2932893" y="872169"/>
                  </a:lnTo>
                  <a:lnTo>
                    <a:pt x="2936377" y="871939"/>
                  </a:lnTo>
                  <a:lnTo>
                    <a:pt x="2939860" y="872544"/>
                  </a:lnTo>
                  <a:lnTo>
                    <a:pt x="2943343" y="872315"/>
                  </a:lnTo>
                  <a:lnTo>
                    <a:pt x="2946826" y="872086"/>
                  </a:lnTo>
                  <a:lnTo>
                    <a:pt x="2950310" y="871858"/>
                  </a:lnTo>
                  <a:lnTo>
                    <a:pt x="2953793" y="871629"/>
                  </a:lnTo>
                  <a:lnTo>
                    <a:pt x="2957276" y="871400"/>
                  </a:lnTo>
                  <a:lnTo>
                    <a:pt x="2960759" y="871172"/>
                  </a:lnTo>
                  <a:lnTo>
                    <a:pt x="2964243" y="870943"/>
                  </a:lnTo>
                  <a:lnTo>
                    <a:pt x="2967726" y="870715"/>
                  </a:lnTo>
                  <a:lnTo>
                    <a:pt x="2971209" y="871705"/>
                  </a:lnTo>
                  <a:lnTo>
                    <a:pt x="2974692" y="871477"/>
                  </a:lnTo>
                  <a:lnTo>
                    <a:pt x="2978176" y="871250"/>
                  </a:lnTo>
                  <a:lnTo>
                    <a:pt x="2981659" y="871023"/>
                  </a:lnTo>
                  <a:lnTo>
                    <a:pt x="2985142" y="870796"/>
                  </a:lnTo>
                  <a:lnTo>
                    <a:pt x="2988625" y="870889"/>
                  </a:lnTo>
                  <a:lnTo>
                    <a:pt x="2992109" y="870662"/>
                  </a:lnTo>
                  <a:lnTo>
                    <a:pt x="2995592" y="870436"/>
                  </a:lnTo>
                  <a:lnTo>
                    <a:pt x="2999075" y="870209"/>
                  </a:lnTo>
                  <a:lnTo>
                    <a:pt x="3002558" y="871067"/>
                  </a:lnTo>
                  <a:lnTo>
                    <a:pt x="3006042" y="870842"/>
                  </a:lnTo>
                  <a:lnTo>
                    <a:pt x="3009525" y="870616"/>
                  </a:lnTo>
                  <a:lnTo>
                    <a:pt x="3013008" y="870391"/>
                  </a:lnTo>
                  <a:lnTo>
                    <a:pt x="3016491" y="870165"/>
                  </a:lnTo>
                  <a:lnTo>
                    <a:pt x="3019975" y="870131"/>
                  </a:lnTo>
                  <a:lnTo>
                    <a:pt x="3023458" y="869906"/>
                  </a:lnTo>
                  <a:lnTo>
                    <a:pt x="3026941" y="869681"/>
                  </a:lnTo>
                  <a:lnTo>
                    <a:pt x="3030424" y="869456"/>
                  </a:lnTo>
                  <a:lnTo>
                    <a:pt x="3033908" y="869486"/>
                  </a:lnTo>
                  <a:lnTo>
                    <a:pt x="3037391" y="869262"/>
                  </a:lnTo>
                  <a:lnTo>
                    <a:pt x="3040874" y="869037"/>
                  </a:lnTo>
                  <a:lnTo>
                    <a:pt x="3044357" y="868812"/>
                  </a:lnTo>
                  <a:lnTo>
                    <a:pt x="3047841" y="868588"/>
                  </a:lnTo>
                  <a:lnTo>
                    <a:pt x="3051324" y="868363"/>
                  </a:lnTo>
                  <a:lnTo>
                    <a:pt x="3054807" y="868138"/>
                  </a:lnTo>
                  <a:lnTo>
                    <a:pt x="3058290" y="867914"/>
                  </a:lnTo>
                  <a:lnTo>
                    <a:pt x="3061774" y="867689"/>
                  </a:lnTo>
                  <a:lnTo>
                    <a:pt x="3065257" y="868298"/>
                  </a:lnTo>
                  <a:lnTo>
                    <a:pt x="3068740" y="868075"/>
                  </a:lnTo>
                  <a:lnTo>
                    <a:pt x="3072223" y="867851"/>
                  </a:lnTo>
                  <a:lnTo>
                    <a:pt x="3075707" y="867628"/>
                  </a:lnTo>
                  <a:lnTo>
                    <a:pt x="3079190" y="868107"/>
                  </a:lnTo>
                  <a:lnTo>
                    <a:pt x="3082673" y="867884"/>
                  </a:lnTo>
                  <a:lnTo>
                    <a:pt x="3086156" y="867661"/>
                  </a:lnTo>
                  <a:lnTo>
                    <a:pt x="3089640" y="867439"/>
                  </a:lnTo>
                  <a:lnTo>
                    <a:pt x="3093123" y="867216"/>
                  </a:lnTo>
                  <a:lnTo>
                    <a:pt x="3096606" y="867568"/>
                  </a:lnTo>
                  <a:lnTo>
                    <a:pt x="3100089" y="867346"/>
                  </a:lnTo>
                  <a:lnTo>
                    <a:pt x="3103573" y="867123"/>
                  </a:lnTo>
                  <a:lnTo>
                    <a:pt x="3107056" y="866901"/>
                  </a:lnTo>
                  <a:lnTo>
                    <a:pt x="3110539" y="867189"/>
                  </a:lnTo>
                  <a:lnTo>
                    <a:pt x="3114022" y="866968"/>
                  </a:lnTo>
                  <a:lnTo>
                    <a:pt x="3117506" y="866747"/>
                  </a:lnTo>
                  <a:lnTo>
                    <a:pt x="3120989" y="866525"/>
                  </a:lnTo>
                  <a:lnTo>
                    <a:pt x="3124472" y="866304"/>
                  </a:lnTo>
                  <a:lnTo>
                    <a:pt x="3127955" y="866274"/>
                  </a:lnTo>
                  <a:lnTo>
                    <a:pt x="3131439" y="866053"/>
                  </a:lnTo>
                  <a:lnTo>
                    <a:pt x="3134922" y="865832"/>
                  </a:lnTo>
                  <a:lnTo>
                    <a:pt x="3138405" y="865611"/>
                  </a:lnTo>
                  <a:lnTo>
                    <a:pt x="3141888" y="865709"/>
                  </a:lnTo>
                  <a:lnTo>
                    <a:pt x="3145372" y="865489"/>
                  </a:lnTo>
                  <a:lnTo>
                    <a:pt x="3148855" y="865268"/>
                  </a:lnTo>
                  <a:lnTo>
                    <a:pt x="3152338" y="865047"/>
                  </a:lnTo>
                  <a:lnTo>
                    <a:pt x="3155821" y="864827"/>
                  </a:lnTo>
                  <a:lnTo>
                    <a:pt x="3159304" y="864734"/>
                  </a:lnTo>
                  <a:lnTo>
                    <a:pt x="3162788" y="864514"/>
                  </a:lnTo>
                  <a:lnTo>
                    <a:pt x="3166271" y="864294"/>
                  </a:lnTo>
                  <a:lnTo>
                    <a:pt x="3169754" y="864073"/>
                  </a:lnTo>
                  <a:lnTo>
                    <a:pt x="3173237" y="864686"/>
                  </a:lnTo>
                  <a:lnTo>
                    <a:pt x="3176721" y="864466"/>
                  </a:lnTo>
                  <a:lnTo>
                    <a:pt x="3180204" y="864247"/>
                  </a:lnTo>
                  <a:lnTo>
                    <a:pt x="3183687" y="864028"/>
                  </a:lnTo>
                  <a:lnTo>
                    <a:pt x="3187170" y="863808"/>
                  </a:lnTo>
                  <a:lnTo>
                    <a:pt x="3190654" y="864292"/>
                  </a:lnTo>
                  <a:lnTo>
                    <a:pt x="3194137" y="864073"/>
                  </a:lnTo>
                  <a:lnTo>
                    <a:pt x="3197620" y="863855"/>
                  </a:lnTo>
                  <a:lnTo>
                    <a:pt x="3201103" y="863636"/>
                  </a:lnTo>
                  <a:lnTo>
                    <a:pt x="3204587" y="864309"/>
                  </a:lnTo>
                  <a:lnTo>
                    <a:pt x="3208070" y="864091"/>
                  </a:lnTo>
                  <a:lnTo>
                    <a:pt x="3211553" y="863874"/>
                  </a:lnTo>
                  <a:lnTo>
                    <a:pt x="3215036" y="863656"/>
                  </a:lnTo>
                  <a:lnTo>
                    <a:pt x="3218520" y="863438"/>
                  </a:lnTo>
                  <a:lnTo>
                    <a:pt x="3222003" y="864362"/>
                  </a:lnTo>
                  <a:lnTo>
                    <a:pt x="3225486" y="864145"/>
                  </a:lnTo>
                  <a:lnTo>
                    <a:pt x="3228969" y="863929"/>
                  </a:lnTo>
                  <a:lnTo>
                    <a:pt x="3232453" y="863713"/>
                  </a:lnTo>
                  <a:lnTo>
                    <a:pt x="3235936" y="864316"/>
                  </a:lnTo>
                  <a:lnTo>
                    <a:pt x="3239419" y="864100"/>
                  </a:lnTo>
                  <a:lnTo>
                    <a:pt x="3242902" y="863885"/>
                  </a:lnTo>
                  <a:lnTo>
                    <a:pt x="3246386" y="863669"/>
                  </a:lnTo>
                  <a:lnTo>
                    <a:pt x="3249869" y="863454"/>
                  </a:lnTo>
                  <a:lnTo>
                    <a:pt x="3253352" y="864430"/>
                  </a:lnTo>
                  <a:lnTo>
                    <a:pt x="3256835" y="864216"/>
                  </a:lnTo>
                  <a:lnTo>
                    <a:pt x="3260319" y="864002"/>
                  </a:lnTo>
                  <a:lnTo>
                    <a:pt x="3263802" y="863788"/>
                  </a:lnTo>
                  <a:lnTo>
                    <a:pt x="3267285" y="864509"/>
                  </a:lnTo>
                  <a:lnTo>
                    <a:pt x="3270768" y="864295"/>
                  </a:lnTo>
                  <a:lnTo>
                    <a:pt x="3274252" y="864082"/>
                  </a:lnTo>
                  <a:lnTo>
                    <a:pt x="3277735" y="863869"/>
                  </a:lnTo>
                  <a:lnTo>
                    <a:pt x="3281218" y="863718"/>
                  </a:lnTo>
                  <a:lnTo>
                    <a:pt x="3284701" y="863505"/>
                  </a:lnTo>
                  <a:lnTo>
                    <a:pt x="3288185" y="863292"/>
                  </a:lnTo>
                  <a:lnTo>
                    <a:pt x="3291668" y="863078"/>
                  </a:lnTo>
                  <a:lnTo>
                    <a:pt x="3295151" y="862865"/>
                  </a:lnTo>
                  <a:lnTo>
                    <a:pt x="3298634" y="862965"/>
                  </a:lnTo>
                  <a:lnTo>
                    <a:pt x="3302118" y="862752"/>
                  </a:lnTo>
                  <a:lnTo>
                    <a:pt x="3305601" y="862539"/>
                  </a:lnTo>
                  <a:lnTo>
                    <a:pt x="3309084" y="862327"/>
                  </a:lnTo>
                  <a:lnTo>
                    <a:pt x="3312567" y="862239"/>
                  </a:lnTo>
                  <a:lnTo>
                    <a:pt x="3316051" y="862027"/>
                  </a:lnTo>
                  <a:lnTo>
                    <a:pt x="3319534" y="861814"/>
                  </a:lnTo>
                  <a:lnTo>
                    <a:pt x="3323017" y="861602"/>
                  </a:lnTo>
                  <a:lnTo>
                    <a:pt x="3326500" y="861389"/>
                  </a:lnTo>
                  <a:lnTo>
                    <a:pt x="3329984" y="861741"/>
                  </a:lnTo>
                  <a:lnTo>
                    <a:pt x="3333467" y="861529"/>
                  </a:lnTo>
                  <a:lnTo>
                    <a:pt x="3336950" y="861317"/>
                  </a:lnTo>
                  <a:lnTo>
                    <a:pt x="3340433" y="861105"/>
                  </a:lnTo>
                  <a:lnTo>
                    <a:pt x="3343917" y="861082"/>
                  </a:lnTo>
                  <a:lnTo>
                    <a:pt x="3347400" y="860870"/>
                  </a:lnTo>
                  <a:lnTo>
                    <a:pt x="3350883" y="860659"/>
                  </a:lnTo>
                  <a:lnTo>
                    <a:pt x="3354366" y="860447"/>
                  </a:lnTo>
                  <a:lnTo>
                    <a:pt x="3357850" y="860235"/>
                  </a:lnTo>
                  <a:lnTo>
                    <a:pt x="3361333" y="860213"/>
                  </a:lnTo>
                  <a:lnTo>
                    <a:pt x="3364816" y="860001"/>
                  </a:lnTo>
                  <a:lnTo>
                    <a:pt x="3368299" y="859790"/>
                  </a:lnTo>
                  <a:lnTo>
                    <a:pt x="3371783" y="859579"/>
                  </a:lnTo>
                  <a:lnTo>
                    <a:pt x="3375266" y="860059"/>
                  </a:lnTo>
                  <a:lnTo>
                    <a:pt x="3378749" y="859848"/>
                  </a:lnTo>
                  <a:lnTo>
                    <a:pt x="3382232" y="859638"/>
                  </a:lnTo>
                  <a:lnTo>
                    <a:pt x="3385716" y="859427"/>
                  </a:lnTo>
                  <a:lnTo>
                    <a:pt x="3389199" y="859217"/>
                  </a:lnTo>
                  <a:lnTo>
                    <a:pt x="3392682" y="860940"/>
                  </a:lnTo>
                  <a:lnTo>
                    <a:pt x="3396165" y="860731"/>
                  </a:lnTo>
                  <a:lnTo>
                    <a:pt x="3399649" y="860523"/>
                  </a:lnTo>
                  <a:lnTo>
                    <a:pt x="3403132" y="860314"/>
                  </a:lnTo>
                  <a:lnTo>
                    <a:pt x="3406615" y="860167"/>
                  </a:lnTo>
                  <a:lnTo>
                    <a:pt x="3410098" y="859959"/>
                  </a:lnTo>
                  <a:lnTo>
                    <a:pt x="3413582" y="859750"/>
                  </a:lnTo>
                  <a:lnTo>
                    <a:pt x="3417065" y="859542"/>
                  </a:lnTo>
                  <a:lnTo>
                    <a:pt x="3420548" y="859334"/>
                  </a:lnTo>
                  <a:lnTo>
                    <a:pt x="3424031" y="859250"/>
                  </a:lnTo>
                  <a:lnTo>
                    <a:pt x="3427515" y="859041"/>
                  </a:lnTo>
                  <a:lnTo>
                    <a:pt x="3430998" y="858833"/>
                  </a:lnTo>
                  <a:lnTo>
                    <a:pt x="3434481" y="858625"/>
                  </a:lnTo>
                  <a:lnTo>
                    <a:pt x="3437964" y="858666"/>
                  </a:lnTo>
                  <a:lnTo>
                    <a:pt x="3441447" y="858458"/>
                  </a:lnTo>
                  <a:lnTo>
                    <a:pt x="3444931" y="858250"/>
                  </a:lnTo>
                  <a:lnTo>
                    <a:pt x="3448414" y="858042"/>
                  </a:lnTo>
                  <a:lnTo>
                    <a:pt x="3451897" y="857835"/>
                  </a:lnTo>
                  <a:lnTo>
                    <a:pt x="3455380" y="857627"/>
                  </a:lnTo>
                  <a:lnTo>
                    <a:pt x="3458864" y="857419"/>
                  </a:lnTo>
                  <a:lnTo>
                    <a:pt x="3462347" y="857211"/>
                  </a:lnTo>
                  <a:lnTo>
                    <a:pt x="3465830" y="857003"/>
                  </a:lnTo>
                  <a:lnTo>
                    <a:pt x="3469313" y="857047"/>
                  </a:lnTo>
                  <a:lnTo>
                    <a:pt x="3472797" y="856839"/>
                  </a:lnTo>
                  <a:lnTo>
                    <a:pt x="3476280" y="856632"/>
                  </a:lnTo>
                  <a:lnTo>
                    <a:pt x="3479763" y="856424"/>
                  </a:lnTo>
                  <a:lnTo>
                    <a:pt x="3483246" y="856217"/>
                  </a:lnTo>
                  <a:lnTo>
                    <a:pt x="3483246" y="856280"/>
                  </a:lnTo>
                  <a:lnTo>
                    <a:pt x="3483246" y="856342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3307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AUC:0.127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AUC:0.143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AUC:0.134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AUC:0.091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AUC:0.079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AUC:0.077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61904" y="1597475"/>
              <a:ext cx="493915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AST 40U/L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240053"/>
              <a:ext cx="3483246" cy="2312013"/>
            </a:xfrm>
            <a:custGeom>
              <a:avLst/>
              <a:gdLst/>
              <a:ahLst/>
              <a:cxnLst/>
              <a:rect l="0" t="0" r="0" b="0"/>
              <a:pathLst>
                <a:path w="3483246" h="2312013">
                  <a:moveTo>
                    <a:pt x="0" y="2312013"/>
                  </a:moveTo>
                  <a:lnTo>
                    <a:pt x="3483" y="1449720"/>
                  </a:lnTo>
                  <a:lnTo>
                    <a:pt x="6966" y="929639"/>
                  </a:lnTo>
                  <a:lnTo>
                    <a:pt x="10449" y="581785"/>
                  </a:lnTo>
                  <a:lnTo>
                    <a:pt x="13932" y="332759"/>
                  </a:lnTo>
                  <a:lnTo>
                    <a:pt x="17416" y="145684"/>
                  </a:lnTo>
                  <a:lnTo>
                    <a:pt x="20899" y="0"/>
                  </a:lnTo>
                  <a:lnTo>
                    <a:pt x="24382" y="87411"/>
                  </a:lnTo>
                  <a:lnTo>
                    <a:pt x="27865" y="161942"/>
                  </a:lnTo>
                  <a:lnTo>
                    <a:pt x="31349" y="216545"/>
                  </a:lnTo>
                  <a:lnTo>
                    <a:pt x="34832" y="740013"/>
                  </a:lnTo>
                  <a:lnTo>
                    <a:pt x="38315" y="657483"/>
                  </a:lnTo>
                  <a:lnTo>
                    <a:pt x="41798" y="581785"/>
                  </a:lnTo>
                  <a:lnTo>
                    <a:pt x="45282" y="512104"/>
                  </a:lnTo>
                  <a:lnTo>
                    <a:pt x="48765" y="447752"/>
                  </a:lnTo>
                  <a:lnTo>
                    <a:pt x="52248" y="388138"/>
                  </a:lnTo>
                  <a:lnTo>
                    <a:pt x="55731" y="721468"/>
                  </a:lnTo>
                  <a:lnTo>
                    <a:pt x="59215" y="713310"/>
                  </a:lnTo>
                  <a:lnTo>
                    <a:pt x="62698" y="705988"/>
                  </a:lnTo>
                  <a:lnTo>
                    <a:pt x="66181" y="884318"/>
                  </a:lnTo>
                  <a:lnTo>
                    <a:pt x="69664" y="840912"/>
                  </a:lnTo>
                  <a:lnTo>
                    <a:pt x="73148" y="799300"/>
                  </a:lnTo>
                  <a:lnTo>
                    <a:pt x="76631" y="803593"/>
                  </a:lnTo>
                  <a:lnTo>
                    <a:pt x="80114" y="822960"/>
                  </a:lnTo>
                  <a:lnTo>
                    <a:pt x="83597" y="840282"/>
                  </a:lnTo>
                  <a:lnTo>
                    <a:pt x="87081" y="821782"/>
                  </a:lnTo>
                  <a:lnTo>
                    <a:pt x="90564" y="788249"/>
                  </a:lnTo>
                  <a:lnTo>
                    <a:pt x="94047" y="755826"/>
                  </a:lnTo>
                  <a:lnTo>
                    <a:pt x="97530" y="724458"/>
                  </a:lnTo>
                  <a:lnTo>
                    <a:pt x="101014" y="694095"/>
                  </a:lnTo>
                  <a:lnTo>
                    <a:pt x="104497" y="664690"/>
                  </a:lnTo>
                  <a:lnTo>
                    <a:pt x="107980" y="636197"/>
                  </a:lnTo>
                  <a:lnTo>
                    <a:pt x="111463" y="608575"/>
                  </a:lnTo>
                  <a:lnTo>
                    <a:pt x="114947" y="581785"/>
                  </a:lnTo>
                  <a:lnTo>
                    <a:pt x="118430" y="764979"/>
                  </a:lnTo>
                  <a:lnTo>
                    <a:pt x="121913" y="740013"/>
                  </a:lnTo>
                  <a:lnTo>
                    <a:pt x="125396" y="715683"/>
                  </a:lnTo>
                  <a:lnTo>
                    <a:pt x="128880" y="691964"/>
                  </a:lnTo>
                  <a:lnTo>
                    <a:pt x="132363" y="668834"/>
                  </a:lnTo>
                  <a:lnTo>
                    <a:pt x="135846" y="646271"/>
                  </a:lnTo>
                  <a:lnTo>
                    <a:pt x="139329" y="624255"/>
                  </a:lnTo>
                  <a:lnTo>
                    <a:pt x="142813" y="602765"/>
                  </a:lnTo>
                  <a:lnTo>
                    <a:pt x="146296" y="581785"/>
                  </a:lnTo>
                  <a:lnTo>
                    <a:pt x="149779" y="597119"/>
                  </a:lnTo>
                  <a:lnTo>
                    <a:pt x="153262" y="652254"/>
                  </a:lnTo>
                  <a:lnTo>
                    <a:pt x="156746" y="701726"/>
                  </a:lnTo>
                  <a:lnTo>
                    <a:pt x="160229" y="822960"/>
                  </a:lnTo>
                  <a:lnTo>
                    <a:pt x="163712" y="831856"/>
                  </a:lnTo>
                  <a:lnTo>
                    <a:pt x="167195" y="840282"/>
                  </a:lnTo>
                  <a:lnTo>
                    <a:pt x="170679" y="845962"/>
                  </a:lnTo>
                  <a:lnTo>
                    <a:pt x="174162" y="847492"/>
                  </a:lnTo>
                  <a:lnTo>
                    <a:pt x="177645" y="848958"/>
                  </a:lnTo>
                  <a:lnTo>
                    <a:pt x="181128" y="850365"/>
                  </a:lnTo>
                  <a:lnTo>
                    <a:pt x="184612" y="851717"/>
                  </a:lnTo>
                  <a:lnTo>
                    <a:pt x="188095" y="853016"/>
                  </a:lnTo>
                  <a:lnTo>
                    <a:pt x="191578" y="855866"/>
                  </a:lnTo>
                  <a:lnTo>
                    <a:pt x="195061" y="862444"/>
                  </a:lnTo>
                  <a:lnTo>
                    <a:pt x="198545" y="868735"/>
                  </a:lnTo>
                  <a:lnTo>
                    <a:pt x="202028" y="869643"/>
                  </a:lnTo>
                  <a:lnTo>
                    <a:pt x="205511" y="855175"/>
                  </a:lnTo>
                  <a:lnTo>
                    <a:pt x="208994" y="840912"/>
                  </a:lnTo>
                  <a:lnTo>
                    <a:pt x="212478" y="826847"/>
                  </a:lnTo>
                  <a:lnTo>
                    <a:pt x="215961" y="812978"/>
                  </a:lnTo>
                  <a:lnTo>
                    <a:pt x="219444" y="799300"/>
                  </a:lnTo>
                  <a:lnTo>
                    <a:pt x="222927" y="875488"/>
                  </a:lnTo>
                  <a:lnTo>
                    <a:pt x="226411" y="862383"/>
                  </a:lnTo>
                  <a:lnTo>
                    <a:pt x="229894" y="849446"/>
                  </a:lnTo>
                  <a:lnTo>
                    <a:pt x="233377" y="839106"/>
                  </a:lnTo>
                  <a:lnTo>
                    <a:pt x="236860" y="844900"/>
                  </a:lnTo>
                  <a:lnTo>
                    <a:pt x="240344" y="850483"/>
                  </a:lnTo>
                  <a:lnTo>
                    <a:pt x="243827" y="855866"/>
                  </a:lnTo>
                  <a:lnTo>
                    <a:pt x="247310" y="861059"/>
                  </a:lnTo>
                  <a:lnTo>
                    <a:pt x="250793" y="866073"/>
                  </a:lnTo>
                  <a:lnTo>
                    <a:pt x="254277" y="1046111"/>
                  </a:lnTo>
                  <a:lnTo>
                    <a:pt x="257760" y="1059937"/>
                  </a:lnTo>
                  <a:lnTo>
                    <a:pt x="261243" y="1073107"/>
                  </a:lnTo>
                  <a:lnTo>
                    <a:pt x="264726" y="1085495"/>
                  </a:lnTo>
                  <a:lnTo>
                    <a:pt x="268210" y="1083585"/>
                  </a:lnTo>
                  <a:lnTo>
                    <a:pt x="271693" y="1081718"/>
                  </a:lnTo>
                  <a:lnTo>
                    <a:pt x="275176" y="1079894"/>
                  </a:lnTo>
                  <a:lnTo>
                    <a:pt x="278659" y="1078110"/>
                  </a:lnTo>
                  <a:lnTo>
                    <a:pt x="282143" y="1076364"/>
                  </a:lnTo>
                  <a:lnTo>
                    <a:pt x="285626" y="1074657"/>
                  </a:lnTo>
                  <a:lnTo>
                    <a:pt x="289109" y="1070504"/>
                  </a:lnTo>
                  <a:lnTo>
                    <a:pt x="292592" y="1066245"/>
                  </a:lnTo>
                  <a:lnTo>
                    <a:pt x="296075" y="1062058"/>
                  </a:lnTo>
                  <a:lnTo>
                    <a:pt x="299559" y="1056376"/>
                  </a:lnTo>
                  <a:lnTo>
                    <a:pt x="303042" y="1050588"/>
                  </a:lnTo>
                  <a:lnTo>
                    <a:pt x="306525" y="1044880"/>
                  </a:lnTo>
                  <a:lnTo>
                    <a:pt x="310008" y="1039249"/>
                  </a:lnTo>
                  <a:lnTo>
                    <a:pt x="313492" y="1033696"/>
                  </a:lnTo>
                  <a:lnTo>
                    <a:pt x="316975" y="1028217"/>
                  </a:lnTo>
                  <a:lnTo>
                    <a:pt x="320458" y="1022812"/>
                  </a:lnTo>
                  <a:lnTo>
                    <a:pt x="323941" y="1017478"/>
                  </a:lnTo>
                  <a:lnTo>
                    <a:pt x="327425" y="1012216"/>
                  </a:lnTo>
                  <a:lnTo>
                    <a:pt x="330908" y="1012319"/>
                  </a:lnTo>
                  <a:lnTo>
                    <a:pt x="334391" y="1013934"/>
                  </a:lnTo>
                  <a:lnTo>
                    <a:pt x="337874" y="1015511"/>
                  </a:lnTo>
                  <a:lnTo>
                    <a:pt x="341358" y="1017052"/>
                  </a:lnTo>
                  <a:lnTo>
                    <a:pt x="344841" y="1018558"/>
                  </a:lnTo>
                  <a:lnTo>
                    <a:pt x="348324" y="1020031"/>
                  </a:lnTo>
                  <a:lnTo>
                    <a:pt x="351807" y="1020372"/>
                  </a:lnTo>
                  <a:lnTo>
                    <a:pt x="355291" y="1020231"/>
                  </a:lnTo>
                  <a:lnTo>
                    <a:pt x="358774" y="1020092"/>
                  </a:lnTo>
                  <a:lnTo>
                    <a:pt x="362257" y="1019957"/>
                  </a:lnTo>
                  <a:lnTo>
                    <a:pt x="365740" y="1019823"/>
                  </a:lnTo>
                  <a:lnTo>
                    <a:pt x="369224" y="1019692"/>
                  </a:lnTo>
                  <a:lnTo>
                    <a:pt x="372707" y="1019564"/>
                  </a:lnTo>
                  <a:lnTo>
                    <a:pt x="376190" y="1019438"/>
                  </a:lnTo>
                  <a:lnTo>
                    <a:pt x="379673" y="1019314"/>
                  </a:lnTo>
                  <a:lnTo>
                    <a:pt x="383157" y="1038050"/>
                  </a:lnTo>
                  <a:lnTo>
                    <a:pt x="386640" y="1047490"/>
                  </a:lnTo>
                  <a:lnTo>
                    <a:pt x="390123" y="1056627"/>
                  </a:lnTo>
                  <a:lnTo>
                    <a:pt x="393606" y="1058534"/>
                  </a:lnTo>
                  <a:lnTo>
                    <a:pt x="397090" y="1054449"/>
                  </a:lnTo>
                  <a:lnTo>
                    <a:pt x="400573" y="1050410"/>
                  </a:lnTo>
                  <a:lnTo>
                    <a:pt x="404056" y="1046415"/>
                  </a:lnTo>
                  <a:lnTo>
                    <a:pt x="407539" y="1042464"/>
                  </a:lnTo>
                  <a:lnTo>
                    <a:pt x="411023" y="1038555"/>
                  </a:lnTo>
                  <a:lnTo>
                    <a:pt x="414506" y="1034689"/>
                  </a:lnTo>
                  <a:lnTo>
                    <a:pt x="417989" y="1030864"/>
                  </a:lnTo>
                  <a:lnTo>
                    <a:pt x="421472" y="1027080"/>
                  </a:lnTo>
                  <a:lnTo>
                    <a:pt x="424956" y="1023336"/>
                  </a:lnTo>
                  <a:lnTo>
                    <a:pt x="428439" y="1019631"/>
                  </a:lnTo>
                  <a:lnTo>
                    <a:pt x="431922" y="1015966"/>
                  </a:lnTo>
                  <a:lnTo>
                    <a:pt x="435405" y="1017111"/>
                  </a:lnTo>
                  <a:lnTo>
                    <a:pt x="438889" y="1025877"/>
                  </a:lnTo>
                  <a:lnTo>
                    <a:pt x="442372" y="1034390"/>
                  </a:lnTo>
                  <a:lnTo>
                    <a:pt x="445855" y="1042660"/>
                  </a:lnTo>
                  <a:lnTo>
                    <a:pt x="449338" y="1050698"/>
                  </a:lnTo>
                  <a:lnTo>
                    <a:pt x="452822" y="1058513"/>
                  </a:lnTo>
                  <a:lnTo>
                    <a:pt x="456305" y="1068160"/>
                  </a:lnTo>
                  <a:lnTo>
                    <a:pt x="459788" y="1082132"/>
                  </a:lnTo>
                  <a:lnTo>
                    <a:pt x="463271" y="1095592"/>
                  </a:lnTo>
                  <a:lnTo>
                    <a:pt x="466755" y="1109376"/>
                  </a:lnTo>
                  <a:lnTo>
                    <a:pt x="470238" y="1124871"/>
                  </a:lnTo>
                  <a:lnTo>
                    <a:pt x="473721" y="1139753"/>
                  </a:lnTo>
                  <a:lnTo>
                    <a:pt x="477204" y="1151088"/>
                  </a:lnTo>
                  <a:lnTo>
                    <a:pt x="480688" y="1151787"/>
                  </a:lnTo>
                  <a:lnTo>
                    <a:pt x="484171" y="1152476"/>
                  </a:lnTo>
                  <a:lnTo>
                    <a:pt x="487654" y="1153154"/>
                  </a:lnTo>
                  <a:lnTo>
                    <a:pt x="491137" y="1153821"/>
                  </a:lnTo>
                  <a:lnTo>
                    <a:pt x="494621" y="1154478"/>
                  </a:lnTo>
                  <a:lnTo>
                    <a:pt x="498104" y="1155126"/>
                  </a:lnTo>
                  <a:lnTo>
                    <a:pt x="501587" y="1155763"/>
                  </a:lnTo>
                  <a:lnTo>
                    <a:pt x="505070" y="1156392"/>
                  </a:lnTo>
                  <a:lnTo>
                    <a:pt x="508554" y="1157011"/>
                  </a:lnTo>
                  <a:lnTo>
                    <a:pt x="512037" y="1157621"/>
                  </a:lnTo>
                  <a:lnTo>
                    <a:pt x="515520" y="1158222"/>
                  </a:lnTo>
                  <a:lnTo>
                    <a:pt x="519003" y="1158773"/>
                  </a:lnTo>
                  <a:lnTo>
                    <a:pt x="522487" y="1158721"/>
                  </a:lnTo>
                  <a:lnTo>
                    <a:pt x="525970" y="1158670"/>
                  </a:lnTo>
                  <a:lnTo>
                    <a:pt x="529453" y="1158619"/>
                  </a:lnTo>
                  <a:lnTo>
                    <a:pt x="532936" y="1158569"/>
                  </a:lnTo>
                  <a:lnTo>
                    <a:pt x="536420" y="1158520"/>
                  </a:lnTo>
                  <a:lnTo>
                    <a:pt x="539903" y="1158471"/>
                  </a:lnTo>
                  <a:lnTo>
                    <a:pt x="543386" y="1160830"/>
                  </a:lnTo>
                  <a:lnTo>
                    <a:pt x="546869" y="1163186"/>
                  </a:lnTo>
                  <a:lnTo>
                    <a:pt x="550353" y="1165503"/>
                  </a:lnTo>
                  <a:lnTo>
                    <a:pt x="553836" y="1167781"/>
                  </a:lnTo>
                  <a:lnTo>
                    <a:pt x="557319" y="1170022"/>
                  </a:lnTo>
                  <a:lnTo>
                    <a:pt x="560802" y="1172227"/>
                  </a:lnTo>
                  <a:lnTo>
                    <a:pt x="564286" y="1170226"/>
                  </a:lnTo>
                  <a:lnTo>
                    <a:pt x="567769" y="1167808"/>
                  </a:lnTo>
                  <a:lnTo>
                    <a:pt x="571252" y="1165410"/>
                  </a:lnTo>
                  <a:lnTo>
                    <a:pt x="574735" y="1163031"/>
                  </a:lnTo>
                  <a:lnTo>
                    <a:pt x="578218" y="1160671"/>
                  </a:lnTo>
                  <a:lnTo>
                    <a:pt x="581702" y="1158329"/>
                  </a:lnTo>
                  <a:lnTo>
                    <a:pt x="585185" y="1156006"/>
                  </a:lnTo>
                  <a:lnTo>
                    <a:pt x="588668" y="1153702"/>
                  </a:lnTo>
                  <a:lnTo>
                    <a:pt x="592151" y="1151415"/>
                  </a:lnTo>
                  <a:lnTo>
                    <a:pt x="595635" y="1149147"/>
                  </a:lnTo>
                  <a:lnTo>
                    <a:pt x="599118" y="1146896"/>
                  </a:lnTo>
                  <a:lnTo>
                    <a:pt x="602601" y="1144662"/>
                  </a:lnTo>
                  <a:lnTo>
                    <a:pt x="606084" y="1145811"/>
                  </a:lnTo>
                  <a:lnTo>
                    <a:pt x="609568" y="1148067"/>
                  </a:lnTo>
                  <a:lnTo>
                    <a:pt x="613051" y="1150289"/>
                  </a:lnTo>
                  <a:lnTo>
                    <a:pt x="616534" y="1152478"/>
                  </a:lnTo>
                  <a:lnTo>
                    <a:pt x="620017" y="1154633"/>
                  </a:lnTo>
                  <a:lnTo>
                    <a:pt x="623501" y="1156757"/>
                  </a:lnTo>
                  <a:lnTo>
                    <a:pt x="626984" y="1158377"/>
                  </a:lnTo>
                  <a:lnTo>
                    <a:pt x="630467" y="1159742"/>
                  </a:lnTo>
                  <a:lnTo>
                    <a:pt x="633950" y="1161088"/>
                  </a:lnTo>
                  <a:lnTo>
                    <a:pt x="637434" y="1162417"/>
                  </a:lnTo>
                  <a:lnTo>
                    <a:pt x="640917" y="1163729"/>
                  </a:lnTo>
                  <a:lnTo>
                    <a:pt x="644400" y="1165023"/>
                  </a:lnTo>
                  <a:lnTo>
                    <a:pt x="647883" y="1166300"/>
                  </a:lnTo>
                  <a:lnTo>
                    <a:pt x="651367" y="1167561"/>
                  </a:lnTo>
                  <a:lnTo>
                    <a:pt x="654850" y="1168806"/>
                  </a:lnTo>
                  <a:lnTo>
                    <a:pt x="658333" y="1170035"/>
                  </a:lnTo>
                  <a:lnTo>
                    <a:pt x="661816" y="1171249"/>
                  </a:lnTo>
                  <a:lnTo>
                    <a:pt x="665300" y="1172447"/>
                  </a:lnTo>
                  <a:lnTo>
                    <a:pt x="668783" y="1173630"/>
                  </a:lnTo>
                  <a:lnTo>
                    <a:pt x="672266" y="1174799"/>
                  </a:lnTo>
                  <a:lnTo>
                    <a:pt x="675749" y="1175953"/>
                  </a:lnTo>
                  <a:lnTo>
                    <a:pt x="679233" y="1177093"/>
                  </a:lnTo>
                  <a:lnTo>
                    <a:pt x="682716" y="1178219"/>
                  </a:lnTo>
                  <a:lnTo>
                    <a:pt x="686199" y="1179332"/>
                  </a:lnTo>
                  <a:lnTo>
                    <a:pt x="689682" y="1180164"/>
                  </a:lnTo>
                  <a:lnTo>
                    <a:pt x="693166" y="1180636"/>
                  </a:lnTo>
                  <a:lnTo>
                    <a:pt x="696649" y="1181104"/>
                  </a:lnTo>
                  <a:lnTo>
                    <a:pt x="700132" y="1181567"/>
                  </a:lnTo>
                  <a:lnTo>
                    <a:pt x="703615" y="1182024"/>
                  </a:lnTo>
                  <a:lnTo>
                    <a:pt x="707099" y="1182477"/>
                  </a:lnTo>
                  <a:lnTo>
                    <a:pt x="710582" y="1182925"/>
                  </a:lnTo>
                  <a:lnTo>
                    <a:pt x="714065" y="1183368"/>
                  </a:lnTo>
                  <a:lnTo>
                    <a:pt x="717548" y="1183806"/>
                  </a:lnTo>
                  <a:lnTo>
                    <a:pt x="721032" y="1184608"/>
                  </a:lnTo>
                  <a:lnTo>
                    <a:pt x="724515" y="1186203"/>
                  </a:lnTo>
                  <a:lnTo>
                    <a:pt x="727998" y="1187778"/>
                  </a:lnTo>
                  <a:lnTo>
                    <a:pt x="731481" y="1189334"/>
                  </a:lnTo>
                  <a:lnTo>
                    <a:pt x="734965" y="1190871"/>
                  </a:lnTo>
                  <a:lnTo>
                    <a:pt x="738448" y="1192389"/>
                  </a:lnTo>
                  <a:lnTo>
                    <a:pt x="741931" y="1193889"/>
                  </a:lnTo>
                  <a:lnTo>
                    <a:pt x="745414" y="1195371"/>
                  </a:lnTo>
                  <a:lnTo>
                    <a:pt x="748898" y="1196835"/>
                  </a:lnTo>
                  <a:lnTo>
                    <a:pt x="752381" y="1198282"/>
                  </a:lnTo>
                  <a:lnTo>
                    <a:pt x="755864" y="1199712"/>
                  </a:lnTo>
                  <a:lnTo>
                    <a:pt x="759347" y="1201125"/>
                  </a:lnTo>
                  <a:lnTo>
                    <a:pt x="762831" y="1202522"/>
                  </a:lnTo>
                  <a:lnTo>
                    <a:pt x="766314" y="1203902"/>
                  </a:lnTo>
                  <a:lnTo>
                    <a:pt x="769797" y="1205267"/>
                  </a:lnTo>
                  <a:lnTo>
                    <a:pt x="773280" y="1206981"/>
                  </a:lnTo>
                  <a:lnTo>
                    <a:pt x="776764" y="1211440"/>
                  </a:lnTo>
                  <a:lnTo>
                    <a:pt x="780247" y="1215824"/>
                  </a:lnTo>
                  <a:lnTo>
                    <a:pt x="783730" y="1220134"/>
                  </a:lnTo>
                  <a:lnTo>
                    <a:pt x="787213" y="1224373"/>
                  </a:lnTo>
                  <a:lnTo>
                    <a:pt x="790697" y="1228542"/>
                  </a:lnTo>
                  <a:lnTo>
                    <a:pt x="794180" y="1232550"/>
                  </a:lnTo>
                  <a:lnTo>
                    <a:pt x="797663" y="1234042"/>
                  </a:lnTo>
                  <a:lnTo>
                    <a:pt x="801146" y="1235518"/>
                  </a:lnTo>
                  <a:lnTo>
                    <a:pt x="804630" y="1236976"/>
                  </a:lnTo>
                  <a:lnTo>
                    <a:pt x="808113" y="1238419"/>
                  </a:lnTo>
                  <a:lnTo>
                    <a:pt x="811596" y="1239845"/>
                  </a:lnTo>
                  <a:lnTo>
                    <a:pt x="815079" y="1241255"/>
                  </a:lnTo>
                  <a:lnTo>
                    <a:pt x="818563" y="1242650"/>
                  </a:lnTo>
                  <a:lnTo>
                    <a:pt x="822046" y="1244029"/>
                  </a:lnTo>
                  <a:lnTo>
                    <a:pt x="825529" y="1245393"/>
                  </a:lnTo>
                  <a:lnTo>
                    <a:pt x="829012" y="1246742"/>
                  </a:lnTo>
                  <a:lnTo>
                    <a:pt x="832496" y="1248076"/>
                  </a:lnTo>
                  <a:lnTo>
                    <a:pt x="835979" y="1249396"/>
                  </a:lnTo>
                  <a:lnTo>
                    <a:pt x="839462" y="1267807"/>
                  </a:lnTo>
                  <a:lnTo>
                    <a:pt x="842945" y="1287683"/>
                  </a:lnTo>
                  <a:lnTo>
                    <a:pt x="846429" y="1306663"/>
                  </a:lnTo>
                  <a:lnTo>
                    <a:pt x="849912" y="1310408"/>
                  </a:lnTo>
                  <a:lnTo>
                    <a:pt x="853395" y="1311315"/>
                  </a:lnTo>
                  <a:lnTo>
                    <a:pt x="856878" y="1312213"/>
                  </a:lnTo>
                  <a:lnTo>
                    <a:pt x="860361" y="1313103"/>
                  </a:lnTo>
                  <a:lnTo>
                    <a:pt x="863845" y="1313983"/>
                  </a:lnTo>
                  <a:lnTo>
                    <a:pt x="867328" y="1314855"/>
                  </a:lnTo>
                  <a:lnTo>
                    <a:pt x="870811" y="1315719"/>
                  </a:lnTo>
                  <a:lnTo>
                    <a:pt x="874294" y="1316574"/>
                  </a:lnTo>
                  <a:lnTo>
                    <a:pt x="877778" y="1317420"/>
                  </a:lnTo>
                  <a:lnTo>
                    <a:pt x="881261" y="1318259"/>
                  </a:lnTo>
                  <a:lnTo>
                    <a:pt x="884744" y="1319090"/>
                  </a:lnTo>
                  <a:lnTo>
                    <a:pt x="888227" y="1319913"/>
                  </a:lnTo>
                  <a:lnTo>
                    <a:pt x="891711" y="1353378"/>
                  </a:lnTo>
                  <a:lnTo>
                    <a:pt x="895194" y="1367903"/>
                  </a:lnTo>
                  <a:lnTo>
                    <a:pt x="898677" y="1381887"/>
                  </a:lnTo>
                  <a:lnTo>
                    <a:pt x="902160" y="1389145"/>
                  </a:lnTo>
                  <a:lnTo>
                    <a:pt x="905644" y="1392790"/>
                  </a:lnTo>
                  <a:lnTo>
                    <a:pt x="909127" y="1396380"/>
                  </a:lnTo>
                  <a:lnTo>
                    <a:pt x="912610" y="1399915"/>
                  </a:lnTo>
                  <a:lnTo>
                    <a:pt x="916093" y="1403396"/>
                  </a:lnTo>
                  <a:lnTo>
                    <a:pt x="919577" y="1406824"/>
                  </a:lnTo>
                  <a:lnTo>
                    <a:pt x="923060" y="1410201"/>
                  </a:lnTo>
                  <a:lnTo>
                    <a:pt x="926543" y="1413528"/>
                  </a:lnTo>
                  <a:lnTo>
                    <a:pt x="930026" y="1416805"/>
                  </a:lnTo>
                  <a:lnTo>
                    <a:pt x="933510" y="1419440"/>
                  </a:lnTo>
                  <a:lnTo>
                    <a:pt x="936993" y="1421503"/>
                  </a:lnTo>
                  <a:lnTo>
                    <a:pt x="940476" y="1423540"/>
                  </a:lnTo>
                  <a:lnTo>
                    <a:pt x="943959" y="1425553"/>
                  </a:lnTo>
                  <a:lnTo>
                    <a:pt x="947443" y="1427542"/>
                  </a:lnTo>
                  <a:lnTo>
                    <a:pt x="950926" y="1429508"/>
                  </a:lnTo>
                  <a:lnTo>
                    <a:pt x="954409" y="1431451"/>
                  </a:lnTo>
                  <a:lnTo>
                    <a:pt x="957892" y="1433372"/>
                  </a:lnTo>
                  <a:lnTo>
                    <a:pt x="961376" y="1435270"/>
                  </a:lnTo>
                  <a:lnTo>
                    <a:pt x="964859" y="1437681"/>
                  </a:lnTo>
                  <a:lnTo>
                    <a:pt x="968342" y="1440840"/>
                  </a:lnTo>
                  <a:lnTo>
                    <a:pt x="971825" y="1443954"/>
                  </a:lnTo>
                  <a:lnTo>
                    <a:pt x="975309" y="1447023"/>
                  </a:lnTo>
                  <a:lnTo>
                    <a:pt x="978792" y="1450050"/>
                  </a:lnTo>
                  <a:lnTo>
                    <a:pt x="982275" y="1453034"/>
                  </a:lnTo>
                  <a:lnTo>
                    <a:pt x="985758" y="1455977"/>
                  </a:lnTo>
                  <a:lnTo>
                    <a:pt x="989242" y="1458879"/>
                  </a:lnTo>
                  <a:lnTo>
                    <a:pt x="992725" y="1461741"/>
                  </a:lnTo>
                  <a:lnTo>
                    <a:pt x="996208" y="1463533"/>
                  </a:lnTo>
                  <a:lnTo>
                    <a:pt x="999691" y="1462737"/>
                  </a:lnTo>
                  <a:lnTo>
                    <a:pt x="1003175" y="1461944"/>
                  </a:lnTo>
                  <a:lnTo>
                    <a:pt x="1006658" y="1461155"/>
                  </a:lnTo>
                  <a:lnTo>
                    <a:pt x="1010141" y="1460371"/>
                  </a:lnTo>
                  <a:lnTo>
                    <a:pt x="1013624" y="1459590"/>
                  </a:lnTo>
                  <a:lnTo>
                    <a:pt x="1017108" y="1458813"/>
                  </a:lnTo>
                  <a:lnTo>
                    <a:pt x="1020591" y="1458040"/>
                  </a:lnTo>
                  <a:lnTo>
                    <a:pt x="1024074" y="1457271"/>
                  </a:lnTo>
                  <a:lnTo>
                    <a:pt x="1027557" y="1456506"/>
                  </a:lnTo>
                  <a:lnTo>
                    <a:pt x="1031041" y="1455745"/>
                  </a:lnTo>
                  <a:lnTo>
                    <a:pt x="1034524" y="1454987"/>
                  </a:lnTo>
                  <a:lnTo>
                    <a:pt x="1038007" y="1454234"/>
                  </a:lnTo>
                  <a:lnTo>
                    <a:pt x="1041490" y="1453483"/>
                  </a:lnTo>
                  <a:lnTo>
                    <a:pt x="1044974" y="1452737"/>
                  </a:lnTo>
                  <a:lnTo>
                    <a:pt x="1048457" y="1451994"/>
                  </a:lnTo>
                  <a:lnTo>
                    <a:pt x="1051940" y="1451255"/>
                  </a:lnTo>
                  <a:lnTo>
                    <a:pt x="1055423" y="1450520"/>
                  </a:lnTo>
                  <a:lnTo>
                    <a:pt x="1058907" y="1449788"/>
                  </a:lnTo>
                  <a:lnTo>
                    <a:pt x="1062390" y="1449060"/>
                  </a:lnTo>
                  <a:lnTo>
                    <a:pt x="1065873" y="1448335"/>
                  </a:lnTo>
                  <a:lnTo>
                    <a:pt x="1069356" y="1447614"/>
                  </a:lnTo>
                  <a:lnTo>
                    <a:pt x="1072840" y="1446896"/>
                  </a:lnTo>
                  <a:lnTo>
                    <a:pt x="1076323" y="1446182"/>
                  </a:lnTo>
                  <a:lnTo>
                    <a:pt x="1079806" y="1445471"/>
                  </a:lnTo>
                  <a:lnTo>
                    <a:pt x="1083289" y="1447114"/>
                  </a:lnTo>
                  <a:lnTo>
                    <a:pt x="1086773" y="1448812"/>
                  </a:lnTo>
                  <a:lnTo>
                    <a:pt x="1090256" y="1450493"/>
                  </a:lnTo>
                  <a:lnTo>
                    <a:pt x="1093739" y="1452157"/>
                  </a:lnTo>
                  <a:lnTo>
                    <a:pt x="1097222" y="1453804"/>
                  </a:lnTo>
                  <a:lnTo>
                    <a:pt x="1100706" y="1455435"/>
                  </a:lnTo>
                  <a:lnTo>
                    <a:pt x="1104189" y="1457049"/>
                  </a:lnTo>
                  <a:lnTo>
                    <a:pt x="1107672" y="1458647"/>
                  </a:lnTo>
                  <a:lnTo>
                    <a:pt x="1111155" y="1460229"/>
                  </a:lnTo>
                  <a:lnTo>
                    <a:pt x="1114639" y="1461795"/>
                  </a:lnTo>
                  <a:lnTo>
                    <a:pt x="1118122" y="1463346"/>
                  </a:lnTo>
                  <a:lnTo>
                    <a:pt x="1121605" y="1464881"/>
                  </a:lnTo>
                  <a:lnTo>
                    <a:pt x="1125088" y="1469741"/>
                  </a:lnTo>
                  <a:lnTo>
                    <a:pt x="1128572" y="1475277"/>
                  </a:lnTo>
                  <a:lnTo>
                    <a:pt x="1132055" y="1480707"/>
                  </a:lnTo>
                  <a:lnTo>
                    <a:pt x="1135538" y="1486034"/>
                  </a:lnTo>
                  <a:lnTo>
                    <a:pt x="1139021" y="1491261"/>
                  </a:lnTo>
                  <a:lnTo>
                    <a:pt x="1142505" y="1496392"/>
                  </a:lnTo>
                  <a:lnTo>
                    <a:pt x="1145988" y="1497461"/>
                  </a:lnTo>
                  <a:lnTo>
                    <a:pt x="1149471" y="1497070"/>
                  </a:lnTo>
                  <a:lnTo>
                    <a:pt x="1152954" y="1496681"/>
                  </a:lnTo>
                  <a:lnTo>
                    <a:pt x="1156437" y="1496295"/>
                  </a:lnTo>
                  <a:lnTo>
                    <a:pt x="1159921" y="1495910"/>
                  </a:lnTo>
                  <a:lnTo>
                    <a:pt x="1163404" y="1495528"/>
                  </a:lnTo>
                  <a:lnTo>
                    <a:pt x="1166887" y="1495147"/>
                  </a:lnTo>
                  <a:lnTo>
                    <a:pt x="1170370" y="1494768"/>
                  </a:lnTo>
                  <a:lnTo>
                    <a:pt x="1173854" y="1494391"/>
                  </a:lnTo>
                  <a:lnTo>
                    <a:pt x="1177337" y="1494016"/>
                  </a:lnTo>
                  <a:lnTo>
                    <a:pt x="1180820" y="1493643"/>
                  </a:lnTo>
                  <a:lnTo>
                    <a:pt x="1184303" y="1493272"/>
                  </a:lnTo>
                  <a:lnTo>
                    <a:pt x="1187787" y="1492902"/>
                  </a:lnTo>
                  <a:lnTo>
                    <a:pt x="1191270" y="1492534"/>
                  </a:lnTo>
                  <a:lnTo>
                    <a:pt x="1194753" y="1492169"/>
                  </a:lnTo>
                  <a:lnTo>
                    <a:pt x="1198236" y="1496997"/>
                  </a:lnTo>
                  <a:lnTo>
                    <a:pt x="1201720" y="1506139"/>
                  </a:lnTo>
                  <a:lnTo>
                    <a:pt x="1205203" y="1515027"/>
                  </a:lnTo>
                  <a:lnTo>
                    <a:pt x="1208686" y="1521372"/>
                  </a:lnTo>
                  <a:lnTo>
                    <a:pt x="1212169" y="1525269"/>
                  </a:lnTo>
                  <a:lnTo>
                    <a:pt x="1215653" y="1529106"/>
                  </a:lnTo>
                  <a:lnTo>
                    <a:pt x="1219136" y="1531552"/>
                  </a:lnTo>
                  <a:lnTo>
                    <a:pt x="1222619" y="1532388"/>
                  </a:lnTo>
                  <a:lnTo>
                    <a:pt x="1226102" y="1533217"/>
                  </a:lnTo>
                  <a:lnTo>
                    <a:pt x="1229586" y="1534040"/>
                  </a:lnTo>
                  <a:lnTo>
                    <a:pt x="1233069" y="1534857"/>
                  </a:lnTo>
                  <a:lnTo>
                    <a:pt x="1236552" y="1535667"/>
                  </a:lnTo>
                  <a:lnTo>
                    <a:pt x="1240035" y="1536472"/>
                  </a:lnTo>
                  <a:lnTo>
                    <a:pt x="1243519" y="1537270"/>
                  </a:lnTo>
                  <a:lnTo>
                    <a:pt x="1247002" y="1538061"/>
                  </a:lnTo>
                  <a:lnTo>
                    <a:pt x="1250485" y="1538847"/>
                  </a:lnTo>
                  <a:lnTo>
                    <a:pt x="1253968" y="1539627"/>
                  </a:lnTo>
                  <a:lnTo>
                    <a:pt x="1257452" y="1540401"/>
                  </a:lnTo>
                  <a:lnTo>
                    <a:pt x="1260935" y="1541169"/>
                  </a:lnTo>
                  <a:lnTo>
                    <a:pt x="1264418" y="1541932"/>
                  </a:lnTo>
                  <a:lnTo>
                    <a:pt x="1267901" y="1542689"/>
                  </a:lnTo>
                  <a:lnTo>
                    <a:pt x="1271385" y="1543440"/>
                  </a:lnTo>
                  <a:lnTo>
                    <a:pt x="1274868" y="1544186"/>
                  </a:lnTo>
                  <a:lnTo>
                    <a:pt x="1278351" y="1544926"/>
                  </a:lnTo>
                  <a:lnTo>
                    <a:pt x="1281834" y="1545660"/>
                  </a:lnTo>
                  <a:lnTo>
                    <a:pt x="1285318" y="1546390"/>
                  </a:lnTo>
                  <a:lnTo>
                    <a:pt x="1288801" y="1547114"/>
                  </a:lnTo>
                  <a:lnTo>
                    <a:pt x="1292284" y="1548104"/>
                  </a:lnTo>
                  <a:lnTo>
                    <a:pt x="1295767" y="1550323"/>
                  </a:lnTo>
                  <a:lnTo>
                    <a:pt x="1299251" y="1552517"/>
                  </a:lnTo>
                  <a:lnTo>
                    <a:pt x="1302734" y="1554686"/>
                  </a:lnTo>
                  <a:lnTo>
                    <a:pt x="1306217" y="1556832"/>
                  </a:lnTo>
                  <a:lnTo>
                    <a:pt x="1309700" y="1558954"/>
                  </a:lnTo>
                  <a:lnTo>
                    <a:pt x="1313184" y="1561053"/>
                  </a:lnTo>
                  <a:lnTo>
                    <a:pt x="1316667" y="1563130"/>
                  </a:lnTo>
                  <a:lnTo>
                    <a:pt x="1320150" y="1565184"/>
                  </a:lnTo>
                  <a:lnTo>
                    <a:pt x="1323633" y="1567216"/>
                  </a:lnTo>
                  <a:lnTo>
                    <a:pt x="1327117" y="1569227"/>
                  </a:lnTo>
                  <a:lnTo>
                    <a:pt x="1330600" y="1571216"/>
                  </a:lnTo>
                  <a:lnTo>
                    <a:pt x="1334083" y="1573285"/>
                  </a:lnTo>
                  <a:lnTo>
                    <a:pt x="1337566" y="1579870"/>
                  </a:lnTo>
                  <a:lnTo>
                    <a:pt x="1341050" y="1586305"/>
                  </a:lnTo>
                  <a:lnTo>
                    <a:pt x="1344533" y="1592595"/>
                  </a:lnTo>
                  <a:lnTo>
                    <a:pt x="1348016" y="1592580"/>
                  </a:lnTo>
                  <a:lnTo>
                    <a:pt x="1351499" y="1592449"/>
                  </a:lnTo>
                  <a:lnTo>
                    <a:pt x="1354983" y="1592319"/>
                  </a:lnTo>
                  <a:lnTo>
                    <a:pt x="1358466" y="1592189"/>
                  </a:lnTo>
                  <a:lnTo>
                    <a:pt x="1361949" y="1592060"/>
                  </a:lnTo>
                  <a:lnTo>
                    <a:pt x="1365432" y="1591932"/>
                  </a:lnTo>
                  <a:lnTo>
                    <a:pt x="1368916" y="1591804"/>
                  </a:lnTo>
                  <a:lnTo>
                    <a:pt x="1372399" y="1591677"/>
                  </a:lnTo>
                  <a:lnTo>
                    <a:pt x="1375882" y="1591550"/>
                  </a:lnTo>
                  <a:lnTo>
                    <a:pt x="1379365" y="1591424"/>
                  </a:lnTo>
                  <a:lnTo>
                    <a:pt x="1382849" y="1591299"/>
                  </a:lnTo>
                  <a:lnTo>
                    <a:pt x="1386332" y="1591174"/>
                  </a:lnTo>
                  <a:lnTo>
                    <a:pt x="1389815" y="1591050"/>
                  </a:lnTo>
                  <a:lnTo>
                    <a:pt x="1393298" y="1590926"/>
                  </a:lnTo>
                  <a:lnTo>
                    <a:pt x="1396782" y="1590803"/>
                  </a:lnTo>
                  <a:lnTo>
                    <a:pt x="1400265" y="1590680"/>
                  </a:lnTo>
                  <a:lnTo>
                    <a:pt x="1403748" y="1590558"/>
                  </a:lnTo>
                  <a:lnTo>
                    <a:pt x="1407231" y="1590437"/>
                  </a:lnTo>
                  <a:lnTo>
                    <a:pt x="1410715" y="1590316"/>
                  </a:lnTo>
                  <a:lnTo>
                    <a:pt x="1414198" y="1590196"/>
                  </a:lnTo>
                  <a:lnTo>
                    <a:pt x="1417681" y="1590076"/>
                  </a:lnTo>
                  <a:lnTo>
                    <a:pt x="1421164" y="1589957"/>
                  </a:lnTo>
                  <a:lnTo>
                    <a:pt x="1424648" y="1589839"/>
                  </a:lnTo>
                  <a:lnTo>
                    <a:pt x="1428131" y="1589720"/>
                  </a:lnTo>
                  <a:lnTo>
                    <a:pt x="1431614" y="1591298"/>
                  </a:lnTo>
                  <a:lnTo>
                    <a:pt x="1435097" y="1593703"/>
                  </a:lnTo>
                  <a:lnTo>
                    <a:pt x="1438580" y="1596080"/>
                  </a:lnTo>
                  <a:lnTo>
                    <a:pt x="1442064" y="1598431"/>
                  </a:lnTo>
                  <a:lnTo>
                    <a:pt x="1445547" y="1600754"/>
                  </a:lnTo>
                  <a:lnTo>
                    <a:pt x="1449030" y="1603052"/>
                  </a:lnTo>
                  <a:lnTo>
                    <a:pt x="1452513" y="1603837"/>
                  </a:lnTo>
                  <a:lnTo>
                    <a:pt x="1455997" y="1603570"/>
                  </a:lnTo>
                  <a:lnTo>
                    <a:pt x="1459480" y="1603304"/>
                  </a:lnTo>
                  <a:lnTo>
                    <a:pt x="1462963" y="1603038"/>
                  </a:lnTo>
                  <a:lnTo>
                    <a:pt x="1466446" y="1602774"/>
                  </a:lnTo>
                  <a:lnTo>
                    <a:pt x="1469930" y="1602511"/>
                  </a:lnTo>
                  <a:lnTo>
                    <a:pt x="1473413" y="1602249"/>
                  </a:lnTo>
                  <a:lnTo>
                    <a:pt x="1476896" y="1601988"/>
                  </a:lnTo>
                  <a:lnTo>
                    <a:pt x="1480379" y="1601728"/>
                  </a:lnTo>
                  <a:lnTo>
                    <a:pt x="1483863" y="1601470"/>
                  </a:lnTo>
                  <a:lnTo>
                    <a:pt x="1487346" y="1601212"/>
                  </a:lnTo>
                  <a:lnTo>
                    <a:pt x="1490829" y="1600955"/>
                  </a:lnTo>
                  <a:lnTo>
                    <a:pt x="1494312" y="1600699"/>
                  </a:lnTo>
                  <a:lnTo>
                    <a:pt x="1497796" y="1600444"/>
                  </a:lnTo>
                  <a:lnTo>
                    <a:pt x="1501279" y="1600190"/>
                  </a:lnTo>
                  <a:lnTo>
                    <a:pt x="1504762" y="1599938"/>
                  </a:lnTo>
                  <a:lnTo>
                    <a:pt x="1508245" y="1599686"/>
                  </a:lnTo>
                  <a:lnTo>
                    <a:pt x="1511729" y="1599435"/>
                  </a:lnTo>
                  <a:lnTo>
                    <a:pt x="1515212" y="1599185"/>
                  </a:lnTo>
                  <a:lnTo>
                    <a:pt x="1518695" y="1598936"/>
                  </a:lnTo>
                  <a:lnTo>
                    <a:pt x="1522178" y="1598688"/>
                  </a:lnTo>
                  <a:lnTo>
                    <a:pt x="1525662" y="1598599"/>
                  </a:lnTo>
                  <a:lnTo>
                    <a:pt x="1529145" y="1598860"/>
                  </a:lnTo>
                  <a:lnTo>
                    <a:pt x="1532628" y="1599119"/>
                  </a:lnTo>
                  <a:lnTo>
                    <a:pt x="1536111" y="1599377"/>
                  </a:lnTo>
                  <a:lnTo>
                    <a:pt x="1539595" y="1599634"/>
                  </a:lnTo>
                  <a:lnTo>
                    <a:pt x="1543078" y="1599890"/>
                  </a:lnTo>
                  <a:lnTo>
                    <a:pt x="1546561" y="1600144"/>
                  </a:lnTo>
                  <a:lnTo>
                    <a:pt x="1550044" y="1600397"/>
                  </a:lnTo>
                  <a:lnTo>
                    <a:pt x="1553528" y="1600648"/>
                  </a:lnTo>
                  <a:lnTo>
                    <a:pt x="1557011" y="1600898"/>
                  </a:lnTo>
                  <a:lnTo>
                    <a:pt x="1560494" y="1601147"/>
                  </a:lnTo>
                  <a:lnTo>
                    <a:pt x="1563977" y="1601395"/>
                  </a:lnTo>
                  <a:lnTo>
                    <a:pt x="1567461" y="1601641"/>
                  </a:lnTo>
                  <a:lnTo>
                    <a:pt x="1570944" y="1601886"/>
                  </a:lnTo>
                  <a:lnTo>
                    <a:pt x="1574427" y="1602130"/>
                  </a:lnTo>
                  <a:lnTo>
                    <a:pt x="1577910" y="1602373"/>
                  </a:lnTo>
                  <a:lnTo>
                    <a:pt x="1581394" y="1602614"/>
                  </a:lnTo>
                  <a:lnTo>
                    <a:pt x="1584877" y="1602854"/>
                  </a:lnTo>
                  <a:lnTo>
                    <a:pt x="1588360" y="1603055"/>
                  </a:lnTo>
                  <a:lnTo>
                    <a:pt x="1591843" y="1602766"/>
                  </a:lnTo>
                  <a:lnTo>
                    <a:pt x="1595327" y="1602479"/>
                  </a:lnTo>
                  <a:lnTo>
                    <a:pt x="1598810" y="1602192"/>
                  </a:lnTo>
                  <a:lnTo>
                    <a:pt x="1602293" y="1601907"/>
                  </a:lnTo>
                  <a:lnTo>
                    <a:pt x="1605776" y="1601623"/>
                  </a:lnTo>
                  <a:lnTo>
                    <a:pt x="1609260" y="1601339"/>
                  </a:lnTo>
                  <a:lnTo>
                    <a:pt x="1612743" y="1601057"/>
                  </a:lnTo>
                  <a:lnTo>
                    <a:pt x="1616226" y="1600776"/>
                  </a:lnTo>
                  <a:lnTo>
                    <a:pt x="1619709" y="1600495"/>
                  </a:lnTo>
                  <a:lnTo>
                    <a:pt x="1623193" y="1600216"/>
                  </a:lnTo>
                  <a:lnTo>
                    <a:pt x="1626676" y="1599937"/>
                  </a:lnTo>
                  <a:lnTo>
                    <a:pt x="1630159" y="1599660"/>
                  </a:lnTo>
                  <a:lnTo>
                    <a:pt x="1633642" y="1599383"/>
                  </a:lnTo>
                  <a:lnTo>
                    <a:pt x="1637126" y="1599108"/>
                  </a:lnTo>
                  <a:lnTo>
                    <a:pt x="1640609" y="1598833"/>
                  </a:lnTo>
                  <a:lnTo>
                    <a:pt x="1644092" y="1598560"/>
                  </a:lnTo>
                  <a:lnTo>
                    <a:pt x="1647575" y="1598287"/>
                  </a:lnTo>
                  <a:lnTo>
                    <a:pt x="1651059" y="1598015"/>
                  </a:lnTo>
                  <a:lnTo>
                    <a:pt x="1654542" y="1597873"/>
                  </a:lnTo>
                  <a:lnTo>
                    <a:pt x="1658025" y="1597757"/>
                  </a:lnTo>
                  <a:lnTo>
                    <a:pt x="1661508" y="1597641"/>
                  </a:lnTo>
                  <a:lnTo>
                    <a:pt x="1664992" y="1597526"/>
                  </a:lnTo>
                  <a:lnTo>
                    <a:pt x="1668475" y="1597411"/>
                  </a:lnTo>
                  <a:lnTo>
                    <a:pt x="1671958" y="1597297"/>
                  </a:lnTo>
                  <a:lnTo>
                    <a:pt x="1675441" y="1597183"/>
                  </a:lnTo>
                  <a:lnTo>
                    <a:pt x="1678925" y="1597070"/>
                  </a:lnTo>
                  <a:lnTo>
                    <a:pt x="1682408" y="1596957"/>
                  </a:lnTo>
                  <a:lnTo>
                    <a:pt x="1685891" y="1596844"/>
                  </a:lnTo>
                  <a:lnTo>
                    <a:pt x="1689374" y="1596732"/>
                  </a:lnTo>
                  <a:lnTo>
                    <a:pt x="1692858" y="1596620"/>
                  </a:lnTo>
                  <a:lnTo>
                    <a:pt x="1696341" y="1596509"/>
                  </a:lnTo>
                  <a:lnTo>
                    <a:pt x="1699824" y="1596398"/>
                  </a:lnTo>
                  <a:lnTo>
                    <a:pt x="1703307" y="1596287"/>
                  </a:lnTo>
                  <a:lnTo>
                    <a:pt x="1706791" y="1596177"/>
                  </a:lnTo>
                  <a:lnTo>
                    <a:pt x="1710274" y="1596067"/>
                  </a:lnTo>
                  <a:lnTo>
                    <a:pt x="1713757" y="1595958"/>
                  </a:lnTo>
                  <a:lnTo>
                    <a:pt x="1717240" y="1596832"/>
                  </a:lnTo>
                  <a:lnTo>
                    <a:pt x="1720723" y="1598353"/>
                  </a:lnTo>
                  <a:lnTo>
                    <a:pt x="1724207" y="1599862"/>
                  </a:lnTo>
                  <a:lnTo>
                    <a:pt x="1727690" y="1601359"/>
                  </a:lnTo>
                  <a:lnTo>
                    <a:pt x="1731173" y="1602843"/>
                  </a:lnTo>
                  <a:lnTo>
                    <a:pt x="1734656" y="1604315"/>
                  </a:lnTo>
                  <a:lnTo>
                    <a:pt x="1738140" y="1604823"/>
                  </a:lnTo>
                  <a:lnTo>
                    <a:pt x="1741623" y="1604450"/>
                  </a:lnTo>
                  <a:lnTo>
                    <a:pt x="1745106" y="1604077"/>
                  </a:lnTo>
                  <a:lnTo>
                    <a:pt x="1748589" y="1603706"/>
                  </a:lnTo>
                  <a:lnTo>
                    <a:pt x="1752073" y="1603335"/>
                  </a:lnTo>
                  <a:lnTo>
                    <a:pt x="1755556" y="1602966"/>
                  </a:lnTo>
                  <a:lnTo>
                    <a:pt x="1759039" y="1602598"/>
                  </a:lnTo>
                  <a:lnTo>
                    <a:pt x="1762522" y="1602231"/>
                  </a:lnTo>
                  <a:lnTo>
                    <a:pt x="1766006" y="1601865"/>
                  </a:lnTo>
                  <a:lnTo>
                    <a:pt x="1769489" y="1601500"/>
                  </a:lnTo>
                  <a:lnTo>
                    <a:pt x="1772972" y="1601136"/>
                  </a:lnTo>
                  <a:lnTo>
                    <a:pt x="1776455" y="1600773"/>
                  </a:lnTo>
                  <a:lnTo>
                    <a:pt x="1779939" y="1600411"/>
                  </a:lnTo>
                  <a:lnTo>
                    <a:pt x="1783422" y="1600050"/>
                  </a:lnTo>
                  <a:lnTo>
                    <a:pt x="1786905" y="1599691"/>
                  </a:lnTo>
                  <a:lnTo>
                    <a:pt x="1790388" y="1599332"/>
                  </a:lnTo>
                  <a:lnTo>
                    <a:pt x="1793872" y="1598974"/>
                  </a:lnTo>
                  <a:lnTo>
                    <a:pt x="1797355" y="1598618"/>
                  </a:lnTo>
                  <a:lnTo>
                    <a:pt x="1800838" y="1598262"/>
                  </a:lnTo>
                  <a:lnTo>
                    <a:pt x="1804321" y="1597907"/>
                  </a:lnTo>
                  <a:lnTo>
                    <a:pt x="1807805" y="1597554"/>
                  </a:lnTo>
                  <a:lnTo>
                    <a:pt x="1811288" y="1597201"/>
                  </a:lnTo>
                  <a:lnTo>
                    <a:pt x="1814771" y="1596850"/>
                  </a:lnTo>
                  <a:lnTo>
                    <a:pt x="1818254" y="1596499"/>
                  </a:lnTo>
                  <a:lnTo>
                    <a:pt x="1821738" y="1596386"/>
                  </a:lnTo>
                  <a:lnTo>
                    <a:pt x="1825221" y="1597194"/>
                  </a:lnTo>
                  <a:lnTo>
                    <a:pt x="1828704" y="1597997"/>
                  </a:lnTo>
                  <a:lnTo>
                    <a:pt x="1832187" y="1598795"/>
                  </a:lnTo>
                  <a:lnTo>
                    <a:pt x="1835671" y="1599588"/>
                  </a:lnTo>
                  <a:lnTo>
                    <a:pt x="1839154" y="1600377"/>
                  </a:lnTo>
                  <a:lnTo>
                    <a:pt x="1842637" y="1601161"/>
                  </a:lnTo>
                  <a:lnTo>
                    <a:pt x="1846120" y="1601940"/>
                  </a:lnTo>
                  <a:lnTo>
                    <a:pt x="1849604" y="1602715"/>
                  </a:lnTo>
                  <a:lnTo>
                    <a:pt x="1853087" y="1603485"/>
                  </a:lnTo>
                  <a:lnTo>
                    <a:pt x="1856570" y="1604250"/>
                  </a:lnTo>
                  <a:lnTo>
                    <a:pt x="1860053" y="1605011"/>
                  </a:lnTo>
                  <a:lnTo>
                    <a:pt x="1863537" y="1605744"/>
                  </a:lnTo>
                  <a:lnTo>
                    <a:pt x="1867020" y="1605985"/>
                  </a:lnTo>
                  <a:lnTo>
                    <a:pt x="1870503" y="1606224"/>
                  </a:lnTo>
                  <a:lnTo>
                    <a:pt x="1873986" y="1606463"/>
                  </a:lnTo>
                  <a:lnTo>
                    <a:pt x="1877470" y="1606701"/>
                  </a:lnTo>
                  <a:lnTo>
                    <a:pt x="1880953" y="1606937"/>
                  </a:lnTo>
                  <a:lnTo>
                    <a:pt x="1884436" y="1607173"/>
                  </a:lnTo>
                  <a:lnTo>
                    <a:pt x="1887919" y="1607407"/>
                  </a:lnTo>
                  <a:lnTo>
                    <a:pt x="1891403" y="1607641"/>
                  </a:lnTo>
                  <a:lnTo>
                    <a:pt x="1894886" y="1607873"/>
                  </a:lnTo>
                  <a:lnTo>
                    <a:pt x="1898369" y="1608105"/>
                  </a:lnTo>
                  <a:lnTo>
                    <a:pt x="1901852" y="1608335"/>
                  </a:lnTo>
                  <a:lnTo>
                    <a:pt x="1905336" y="1608565"/>
                  </a:lnTo>
                  <a:lnTo>
                    <a:pt x="1908819" y="1608793"/>
                  </a:lnTo>
                  <a:lnTo>
                    <a:pt x="1912302" y="1609021"/>
                  </a:lnTo>
                  <a:lnTo>
                    <a:pt x="1915785" y="1609247"/>
                  </a:lnTo>
                  <a:lnTo>
                    <a:pt x="1919269" y="1609473"/>
                  </a:lnTo>
                  <a:lnTo>
                    <a:pt x="1922752" y="1609697"/>
                  </a:lnTo>
                  <a:lnTo>
                    <a:pt x="1926235" y="1609921"/>
                  </a:lnTo>
                  <a:lnTo>
                    <a:pt x="1929718" y="1616315"/>
                  </a:lnTo>
                  <a:lnTo>
                    <a:pt x="1933202" y="1623989"/>
                  </a:lnTo>
                  <a:lnTo>
                    <a:pt x="1936685" y="1631469"/>
                  </a:lnTo>
                  <a:lnTo>
                    <a:pt x="1940168" y="1633374"/>
                  </a:lnTo>
                  <a:lnTo>
                    <a:pt x="1943651" y="1633639"/>
                  </a:lnTo>
                  <a:lnTo>
                    <a:pt x="1947135" y="1633902"/>
                  </a:lnTo>
                  <a:lnTo>
                    <a:pt x="1950618" y="1634165"/>
                  </a:lnTo>
                  <a:lnTo>
                    <a:pt x="1954101" y="1634426"/>
                  </a:lnTo>
                  <a:lnTo>
                    <a:pt x="1957584" y="1634686"/>
                  </a:lnTo>
                  <a:lnTo>
                    <a:pt x="1961068" y="1634945"/>
                  </a:lnTo>
                  <a:lnTo>
                    <a:pt x="1964551" y="1635203"/>
                  </a:lnTo>
                  <a:lnTo>
                    <a:pt x="1968034" y="1635459"/>
                  </a:lnTo>
                  <a:lnTo>
                    <a:pt x="1971517" y="1635715"/>
                  </a:lnTo>
                  <a:lnTo>
                    <a:pt x="1975001" y="1635970"/>
                  </a:lnTo>
                  <a:lnTo>
                    <a:pt x="1978484" y="1636223"/>
                  </a:lnTo>
                  <a:lnTo>
                    <a:pt x="1981967" y="1636675"/>
                  </a:lnTo>
                  <a:lnTo>
                    <a:pt x="1985450" y="1637250"/>
                  </a:lnTo>
                  <a:lnTo>
                    <a:pt x="1988934" y="1637823"/>
                  </a:lnTo>
                  <a:lnTo>
                    <a:pt x="1992417" y="1638393"/>
                  </a:lnTo>
                  <a:lnTo>
                    <a:pt x="1995900" y="1638960"/>
                  </a:lnTo>
                  <a:lnTo>
                    <a:pt x="1999383" y="1639524"/>
                  </a:lnTo>
                  <a:lnTo>
                    <a:pt x="2002867" y="1640085"/>
                  </a:lnTo>
                  <a:lnTo>
                    <a:pt x="2006350" y="1640643"/>
                  </a:lnTo>
                  <a:lnTo>
                    <a:pt x="2009833" y="1641199"/>
                  </a:lnTo>
                  <a:lnTo>
                    <a:pt x="2013316" y="1645720"/>
                  </a:lnTo>
                  <a:lnTo>
                    <a:pt x="2016799" y="1654147"/>
                  </a:lnTo>
                  <a:lnTo>
                    <a:pt x="2020283" y="1662335"/>
                  </a:lnTo>
                  <a:lnTo>
                    <a:pt x="2023766" y="1666569"/>
                  </a:lnTo>
                  <a:lnTo>
                    <a:pt x="2027249" y="1666240"/>
                  </a:lnTo>
                  <a:lnTo>
                    <a:pt x="2030732" y="1665913"/>
                  </a:lnTo>
                  <a:lnTo>
                    <a:pt x="2034216" y="1665586"/>
                  </a:lnTo>
                  <a:lnTo>
                    <a:pt x="2037699" y="1665260"/>
                  </a:lnTo>
                  <a:lnTo>
                    <a:pt x="2041182" y="1664935"/>
                  </a:lnTo>
                  <a:lnTo>
                    <a:pt x="2044665" y="1664611"/>
                  </a:lnTo>
                  <a:lnTo>
                    <a:pt x="2048149" y="1664287"/>
                  </a:lnTo>
                  <a:lnTo>
                    <a:pt x="2051632" y="1663964"/>
                  </a:lnTo>
                  <a:lnTo>
                    <a:pt x="2055115" y="1663642"/>
                  </a:lnTo>
                  <a:lnTo>
                    <a:pt x="2058598" y="1663321"/>
                  </a:lnTo>
                  <a:lnTo>
                    <a:pt x="2062082" y="1663001"/>
                  </a:lnTo>
                  <a:lnTo>
                    <a:pt x="2065565" y="1662681"/>
                  </a:lnTo>
                  <a:lnTo>
                    <a:pt x="2069048" y="1662362"/>
                  </a:lnTo>
                  <a:lnTo>
                    <a:pt x="2072531" y="1662044"/>
                  </a:lnTo>
                  <a:lnTo>
                    <a:pt x="2076015" y="1661841"/>
                  </a:lnTo>
                  <a:lnTo>
                    <a:pt x="2079498" y="1661971"/>
                  </a:lnTo>
                  <a:lnTo>
                    <a:pt x="2082981" y="1662101"/>
                  </a:lnTo>
                  <a:lnTo>
                    <a:pt x="2086464" y="1662231"/>
                  </a:lnTo>
                  <a:lnTo>
                    <a:pt x="2089948" y="1662360"/>
                  </a:lnTo>
                  <a:lnTo>
                    <a:pt x="2093431" y="1662489"/>
                  </a:lnTo>
                  <a:lnTo>
                    <a:pt x="2096914" y="1662617"/>
                  </a:lnTo>
                  <a:lnTo>
                    <a:pt x="2100397" y="1662745"/>
                  </a:lnTo>
                  <a:lnTo>
                    <a:pt x="2103881" y="1662872"/>
                  </a:lnTo>
                  <a:lnTo>
                    <a:pt x="2107364" y="1662999"/>
                  </a:lnTo>
                  <a:lnTo>
                    <a:pt x="2110847" y="1663125"/>
                  </a:lnTo>
                  <a:lnTo>
                    <a:pt x="2114330" y="1663251"/>
                  </a:lnTo>
                  <a:lnTo>
                    <a:pt x="2117814" y="1663512"/>
                  </a:lnTo>
                  <a:lnTo>
                    <a:pt x="2121297" y="1665020"/>
                  </a:lnTo>
                  <a:lnTo>
                    <a:pt x="2124780" y="1666517"/>
                  </a:lnTo>
                  <a:lnTo>
                    <a:pt x="2128263" y="1687507"/>
                  </a:lnTo>
                  <a:lnTo>
                    <a:pt x="2131747" y="1688452"/>
                  </a:lnTo>
                  <a:lnTo>
                    <a:pt x="2135230" y="1689391"/>
                  </a:lnTo>
                  <a:lnTo>
                    <a:pt x="2138713" y="1690324"/>
                  </a:lnTo>
                  <a:lnTo>
                    <a:pt x="2142196" y="1691252"/>
                  </a:lnTo>
                  <a:lnTo>
                    <a:pt x="2145680" y="1692173"/>
                  </a:lnTo>
                  <a:lnTo>
                    <a:pt x="2149163" y="1693089"/>
                  </a:lnTo>
                  <a:lnTo>
                    <a:pt x="2152646" y="1693999"/>
                  </a:lnTo>
                  <a:lnTo>
                    <a:pt x="2156129" y="1694904"/>
                  </a:lnTo>
                  <a:lnTo>
                    <a:pt x="2159613" y="1695803"/>
                  </a:lnTo>
                  <a:lnTo>
                    <a:pt x="2163096" y="1696696"/>
                  </a:lnTo>
                  <a:lnTo>
                    <a:pt x="2166579" y="1697584"/>
                  </a:lnTo>
                  <a:lnTo>
                    <a:pt x="2170062" y="1698467"/>
                  </a:lnTo>
                  <a:lnTo>
                    <a:pt x="2173546" y="1699279"/>
                  </a:lnTo>
                  <a:lnTo>
                    <a:pt x="2177029" y="1700080"/>
                  </a:lnTo>
                  <a:lnTo>
                    <a:pt x="2180512" y="1700876"/>
                  </a:lnTo>
                  <a:lnTo>
                    <a:pt x="2183995" y="1701667"/>
                  </a:lnTo>
                  <a:lnTo>
                    <a:pt x="2187479" y="1702454"/>
                  </a:lnTo>
                  <a:lnTo>
                    <a:pt x="2190962" y="1703237"/>
                  </a:lnTo>
                  <a:lnTo>
                    <a:pt x="2194445" y="1704014"/>
                  </a:lnTo>
                  <a:lnTo>
                    <a:pt x="2197928" y="1704788"/>
                  </a:lnTo>
                  <a:lnTo>
                    <a:pt x="2201412" y="1705557"/>
                  </a:lnTo>
                  <a:lnTo>
                    <a:pt x="2204895" y="1723233"/>
                  </a:lnTo>
                  <a:lnTo>
                    <a:pt x="2208378" y="1723560"/>
                  </a:lnTo>
                  <a:lnTo>
                    <a:pt x="2211861" y="1723885"/>
                  </a:lnTo>
                  <a:lnTo>
                    <a:pt x="2215345" y="1724210"/>
                  </a:lnTo>
                  <a:lnTo>
                    <a:pt x="2218828" y="1724532"/>
                  </a:lnTo>
                  <a:lnTo>
                    <a:pt x="2222311" y="1724854"/>
                  </a:lnTo>
                  <a:lnTo>
                    <a:pt x="2225794" y="1725174"/>
                  </a:lnTo>
                  <a:lnTo>
                    <a:pt x="2229278" y="1725493"/>
                  </a:lnTo>
                  <a:lnTo>
                    <a:pt x="2232761" y="1725810"/>
                  </a:lnTo>
                  <a:lnTo>
                    <a:pt x="2236244" y="1742997"/>
                  </a:lnTo>
                  <a:lnTo>
                    <a:pt x="2239727" y="1746714"/>
                  </a:lnTo>
                  <a:lnTo>
                    <a:pt x="2243211" y="1750371"/>
                  </a:lnTo>
                  <a:lnTo>
                    <a:pt x="2246694" y="1752280"/>
                  </a:lnTo>
                  <a:lnTo>
                    <a:pt x="2250177" y="1753153"/>
                  </a:lnTo>
                  <a:lnTo>
                    <a:pt x="2253660" y="1754020"/>
                  </a:lnTo>
                  <a:lnTo>
                    <a:pt x="2257144" y="1754882"/>
                  </a:lnTo>
                  <a:lnTo>
                    <a:pt x="2260627" y="1755739"/>
                  </a:lnTo>
                  <a:lnTo>
                    <a:pt x="2264110" y="1756590"/>
                  </a:lnTo>
                  <a:lnTo>
                    <a:pt x="2267593" y="1756931"/>
                  </a:lnTo>
                  <a:lnTo>
                    <a:pt x="2271077" y="1756849"/>
                  </a:lnTo>
                  <a:lnTo>
                    <a:pt x="2274560" y="1756766"/>
                  </a:lnTo>
                  <a:lnTo>
                    <a:pt x="2278043" y="1756684"/>
                  </a:lnTo>
                  <a:lnTo>
                    <a:pt x="2281526" y="1756602"/>
                  </a:lnTo>
                  <a:lnTo>
                    <a:pt x="2285010" y="1756521"/>
                  </a:lnTo>
                  <a:lnTo>
                    <a:pt x="2288493" y="1756439"/>
                  </a:lnTo>
                  <a:lnTo>
                    <a:pt x="2291976" y="1756358"/>
                  </a:lnTo>
                  <a:lnTo>
                    <a:pt x="2295459" y="1756277"/>
                  </a:lnTo>
                  <a:lnTo>
                    <a:pt x="2298942" y="1756196"/>
                  </a:lnTo>
                  <a:lnTo>
                    <a:pt x="2302426" y="1756116"/>
                  </a:lnTo>
                  <a:lnTo>
                    <a:pt x="2305909" y="1756035"/>
                  </a:lnTo>
                  <a:lnTo>
                    <a:pt x="2309392" y="1755955"/>
                  </a:lnTo>
                  <a:lnTo>
                    <a:pt x="2312875" y="1755875"/>
                  </a:lnTo>
                  <a:lnTo>
                    <a:pt x="2316359" y="1755796"/>
                  </a:lnTo>
                  <a:lnTo>
                    <a:pt x="2319842" y="1755716"/>
                  </a:lnTo>
                  <a:lnTo>
                    <a:pt x="2323325" y="1755637"/>
                  </a:lnTo>
                  <a:lnTo>
                    <a:pt x="2326808" y="1755558"/>
                  </a:lnTo>
                  <a:lnTo>
                    <a:pt x="2330292" y="1755452"/>
                  </a:lnTo>
                  <a:lnTo>
                    <a:pt x="2333775" y="1755285"/>
                  </a:lnTo>
                  <a:lnTo>
                    <a:pt x="2337258" y="1755118"/>
                  </a:lnTo>
                  <a:lnTo>
                    <a:pt x="2340741" y="1754952"/>
                  </a:lnTo>
                  <a:lnTo>
                    <a:pt x="2344225" y="1754786"/>
                  </a:lnTo>
                  <a:lnTo>
                    <a:pt x="2347708" y="1754621"/>
                  </a:lnTo>
                  <a:lnTo>
                    <a:pt x="2351191" y="1754455"/>
                  </a:lnTo>
                  <a:lnTo>
                    <a:pt x="2354674" y="1754291"/>
                  </a:lnTo>
                  <a:lnTo>
                    <a:pt x="2358158" y="1754126"/>
                  </a:lnTo>
                  <a:lnTo>
                    <a:pt x="2361641" y="1753962"/>
                  </a:lnTo>
                  <a:lnTo>
                    <a:pt x="2365124" y="1753799"/>
                  </a:lnTo>
                  <a:lnTo>
                    <a:pt x="2368607" y="1753636"/>
                  </a:lnTo>
                  <a:lnTo>
                    <a:pt x="2372091" y="1753473"/>
                  </a:lnTo>
                  <a:lnTo>
                    <a:pt x="2375574" y="1753310"/>
                  </a:lnTo>
                  <a:lnTo>
                    <a:pt x="2379057" y="1753148"/>
                  </a:lnTo>
                  <a:lnTo>
                    <a:pt x="2382540" y="1753080"/>
                  </a:lnTo>
                  <a:lnTo>
                    <a:pt x="2386024" y="1753769"/>
                  </a:lnTo>
                  <a:lnTo>
                    <a:pt x="2389507" y="1754454"/>
                  </a:lnTo>
                  <a:lnTo>
                    <a:pt x="2392990" y="1755136"/>
                  </a:lnTo>
                  <a:lnTo>
                    <a:pt x="2396473" y="1755814"/>
                  </a:lnTo>
                  <a:lnTo>
                    <a:pt x="2399957" y="1756488"/>
                  </a:lnTo>
                  <a:lnTo>
                    <a:pt x="2403440" y="1757155"/>
                  </a:lnTo>
                  <a:lnTo>
                    <a:pt x="2406923" y="1757716"/>
                  </a:lnTo>
                  <a:lnTo>
                    <a:pt x="2410406" y="1758274"/>
                  </a:lnTo>
                  <a:lnTo>
                    <a:pt x="2413890" y="1758830"/>
                  </a:lnTo>
                  <a:lnTo>
                    <a:pt x="2417373" y="1759382"/>
                  </a:lnTo>
                  <a:lnTo>
                    <a:pt x="2420856" y="1759932"/>
                  </a:lnTo>
                  <a:lnTo>
                    <a:pt x="2424339" y="1760479"/>
                  </a:lnTo>
                  <a:lnTo>
                    <a:pt x="2427823" y="1761024"/>
                  </a:lnTo>
                  <a:lnTo>
                    <a:pt x="2431306" y="1761566"/>
                  </a:lnTo>
                  <a:lnTo>
                    <a:pt x="2434789" y="1762105"/>
                  </a:lnTo>
                  <a:lnTo>
                    <a:pt x="2438272" y="1763637"/>
                  </a:lnTo>
                  <a:lnTo>
                    <a:pt x="2441756" y="1765252"/>
                  </a:lnTo>
                  <a:lnTo>
                    <a:pt x="2445239" y="1766852"/>
                  </a:lnTo>
                  <a:lnTo>
                    <a:pt x="2448722" y="1768439"/>
                  </a:lnTo>
                  <a:lnTo>
                    <a:pt x="2452205" y="1770012"/>
                  </a:lnTo>
                  <a:lnTo>
                    <a:pt x="2455689" y="1771571"/>
                  </a:lnTo>
                  <a:lnTo>
                    <a:pt x="2459172" y="1772970"/>
                  </a:lnTo>
                  <a:lnTo>
                    <a:pt x="2462655" y="1774328"/>
                  </a:lnTo>
                  <a:lnTo>
                    <a:pt x="2466138" y="1775675"/>
                  </a:lnTo>
                  <a:lnTo>
                    <a:pt x="2469622" y="1777012"/>
                  </a:lnTo>
                  <a:lnTo>
                    <a:pt x="2473105" y="1778338"/>
                  </a:lnTo>
                  <a:lnTo>
                    <a:pt x="2476588" y="1779655"/>
                  </a:lnTo>
                  <a:lnTo>
                    <a:pt x="2480071" y="1781645"/>
                  </a:lnTo>
                  <a:lnTo>
                    <a:pt x="2483555" y="1783837"/>
                  </a:lnTo>
                  <a:lnTo>
                    <a:pt x="2487038" y="1786005"/>
                  </a:lnTo>
                  <a:lnTo>
                    <a:pt x="2490521" y="1787321"/>
                  </a:lnTo>
                  <a:lnTo>
                    <a:pt x="2494004" y="1788298"/>
                  </a:lnTo>
                  <a:lnTo>
                    <a:pt x="2497488" y="1789268"/>
                  </a:lnTo>
                  <a:lnTo>
                    <a:pt x="2500971" y="1790231"/>
                  </a:lnTo>
                  <a:lnTo>
                    <a:pt x="2504454" y="1791189"/>
                  </a:lnTo>
                  <a:lnTo>
                    <a:pt x="2507937" y="1792140"/>
                  </a:lnTo>
                  <a:lnTo>
                    <a:pt x="2511421" y="1792659"/>
                  </a:lnTo>
                  <a:lnTo>
                    <a:pt x="2514904" y="1792932"/>
                  </a:lnTo>
                  <a:lnTo>
                    <a:pt x="2518387" y="1793204"/>
                  </a:lnTo>
                  <a:lnTo>
                    <a:pt x="2521870" y="1793474"/>
                  </a:lnTo>
                  <a:lnTo>
                    <a:pt x="2525354" y="1793744"/>
                  </a:lnTo>
                  <a:lnTo>
                    <a:pt x="2528837" y="1794012"/>
                  </a:lnTo>
                  <a:lnTo>
                    <a:pt x="2532320" y="1794280"/>
                  </a:lnTo>
                  <a:lnTo>
                    <a:pt x="2535803" y="1794546"/>
                  </a:lnTo>
                  <a:lnTo>
                    <a:pt x="2539287" y="1794812"/>
                  </a:lnTo>
                  <a:lnTo>
                    <a:pt x="2542770" y="1795076"/>
                  </a:lnTo>
                  <a:lnTo>
                    <a:pt x="2546253" y="1795340"/>
                  </a:lnTo>
                  <a:lnTo>
                    <a:pt x="2549736" y="1795602"/>
                  </a:lnTo>
                  <a:lnTo>
                    <a:pt x="2553220" y="1796845"/>
                  </a:lnTo>
                  <a:lnTo>
                    <a:pt x="2556703" y="1799143"/>
                  </a:lnTo>
                  <a:lnTo>
                    <a:pt x="2560186" y="1801415"/>
                  </a:lnTo>
                  <a:lnTo>
                    <a:pt x="2563669" y="1803440"/>
                  </a:lnTo>
                  <a:lnTo>
                    <a:pt x="2567153" y="1805162"/>
                  </a:lnTo>
                  <a:lnTo>
                    <a:pt x="2570636" y="1806868"/>
                  </a:lnTo>
                  <a:lnTo>
                    <a:pt x="2574119" y="1808087"/>
                  </a:lnTo>
                  <a:lnTo>
                    <a:pt x="2577602" y="1808587"/>
                  </a:lnTo>
                  <a:lnTo>
                    <a:pt x="2581085" y="1809086"/>
                  </a:lnTo>
                  <a:lnTo>
                    <a:pt x="2584569" y="1809582"/>
                  </a:lnTo>
                  <a:lnTo>
                    <a:pt x="2588052" y="1810076"/>
                  </a:lnTo>
                  <a:lnTo>
                    <a:pt x="2591535" y="1810567"/>
                  </a:lnTo>
                  <a:lnTo>
                    <a:pt x="2595018" y="1818417"/>
                  </a:lnTo>
                  <a:lnTo>
                    <a:pt x="2598502" y="1821023"/>
                  </a:lnTo>
                  <a:lnTo>
                    <a:pt x="2601985" y="1823595"/>
                  </a:lnTo>
                  <a:lnTo>
                    <a:pt x="2605468" y="1825518"/>
                  </a:lnTo>
                  <a:lnTo>
                    <a:pt x="2608951" y="1825844"/>
                  </a:lnTo>
                  <a:lnTo>
                    <a:pt x="2612435" y="1826168"/>
                  </a:lnTo>
                  <a:lnTo>
                    <a:pt x="2615918" y="1826491"/>
                  </a:lnTo>
                  <a:lnTo>
                    <a:pt x="2619401" y="1826812"/>
                  </a:lnTo>
                  <a:lnTo>
                    <a:pt x="2622884" y="1827133"/>
                  </a:lnTo>
                  <a:lnTo>
                    <a:pt x="2626368" y="1827452"/>
                  </a:lnTo>
                  <a:lnTo>
                    <a:pt x="2629851" y="1827769"/>
                  </a:lnTo>
                  <a:lnTo>
                    <a:pt x="2633334" y="1828086"/>
                  </a:lnTo>
                  <a:lnTo>
                    <a:pt x="2636817" y="1828401"/>
                  </a:lnTo>
                  <a:lnTo>
                    <a:pt x="2640301" y="1828715"/>
                  </a:lnTo>
                  <a:lnTo>
                    <a:pt x="2643784" y="1829028"/>
                  </a:lnTo>
                  <a:lnTo>
                    <a:pt x="2647267" y="1829310"/>
                  </a:lnTo>
                  <a:lnTo>
                    <a:pt x="2650750" y="1829379"/>
                  </a:lnTo>
                  <a:lnTo>
                    <a:pt x="2654234" y="1829448"/>
                  </a:lnTo>
                  <a:lnTo>
                    <a:pt x="2657717" y="1829516"/>
                  </a:lnTo>
                  <a:lnTo>
                    <a:pt x="2661200" y="1829585"/>
                  </a:lnTo>
                  <a:lnTo>
                    <a:pt x="2664683" y="1829653"/>
                  </a:lnTo>
                  <a:lnTo>
                    <a:pt x="2668167" y="1829721"/>
                  </a:lnTo>
                  <a:lnTo>
                    <a:pt x="2671650" y="1829788"/>
                  </a:lnTo>
                  <a:lnTo>
                    <a:pt x="2675133" y="1829856"/>
                  </a:lnTo>
                  <a:lnTo>
                    <a:pt x="2678616" y="1835401"/>
                  </a:lnTo>
                  <a:lnTo>
                    <a:pt x="2682100" y="1836192"/>
                  </a:lnTo>
                  <a:lnTo>
                    <a:pt x="2685583" y="1836979"/>
                  </a:lnTo>
                  <a:lnTo>
                    <a:pt x="2689066" y="1837761"/>
                  </a:lnTo>
                  <a:lnTo>
                    <a:pt x="2692549" y="1838538"/>
                  </a:lnTo>
                  <a:lnTo>
                    <a:pt x="2696033" y="1839311"/>
                  </a:lnTo>
                  <a:lnTo>
                    <a:pt x="2699516" y="1840079"/>
                  </a:lnTo>
                  <a:lnTo>
                    <a:pt x="2702999" y="1840843"/>
                  </a:lnTo>
                  <a:lnTo>
                    <a:pt x="2706482" y="1841603"/>
                  </a:lnTo>
                  <a:lnTo>
                    <a:pt x="2709966" y="1842358"/>
                  </a:lnTo>
                  <a:lnTo>
                    <a:pt x="2713449" y="1845556"/>
                  </a:lnTo>
                  <a:lnTo>
                    <a:pt x="2716932" y="1849017"/>
                  </a:lnTo>
                  <a:lnTo>
                    <a:pt x="2720415" y="1852417"/>
                  </a:lnTo>
                  <a:lnTo>
                    <a:pt x="2723899" y="1852945"/>
                  </a:lnTo>
                  <a:lnTo>
                    <a:pt x="2727382" y="1852951"/>
                  </a:lnTo>
                  <a:lnTo>
                    <a:pt x="2730865" y="1852957"/>
                  </a:lnTo>
                  <a:lnTo>
                    <a:pt x="2734348" y="1852963"/>
                  </a:lnTo>
                  <a:lnTo>
                    <a:pt x="2737832" y="1852969"/>
                  </a:lnTo>
                  <a:lnTo>
                    <a:pt x="2741315" y="1852975"/>
                  </a:lnTo>
                  <a:lnTo>
                    <a:pt x="2744798" y="1852981"/>
                  </a:lnTo>
                  <a:lnTo>
                    <a:pt x="2748281" y="1852987"/>
                  </a:lnTo>
                  <a:lnTo>
                    <a:pt x="2751765" y="1852993"/>
                  </a:lnTo>
                  <a:lnTo>
                    <a:pt x="2755248" y="1854236"/>
                  </a:lnTo>
                  <a:lnTo>
                    <a:pt x="2758731" y="1855931"/>
                  </a:lnTo>
                  <a:lnTo>
                    <a:pt x="2762214" y="1857609"/>
                  </a:lnTo>
                  <a:lnTo>
                    <a:pt x="2765698" y="1858083"/>
                  </a:lnTo>
                  <a:lnTo>
                    <a:pt x="2769181" y="1858015"/>
                  </a:lnTo>
                  <a:lnTo>
                    <a:pt x="2772664" y="1857946"/>
                  </a:lnTo>
                  <a:lnTo>
                    <a:pt x="2776147" y="1857878"/>
                  </a:lnTo>
                  <a:lnTo>
                    <a:pt x="2779631" y="1857809"/>
                  </a:lnTo>
                  <a:lnTo>
                    <a:pt x="2783114" y="1857741"/>
                  </a:lnTo>
                  <a:lnTo>
                    <a:pt x="2786597" y="1857673"/>
                  </a:lnTo>
                  <a:lnTo>
                    <a:pt x="2790080" y="1857605"/>
                  </a:lnTo>
                  <a:lnTo>
                    <a:pt x="2793564" y="1857538"/>
                  </a:lnTo>
                  <a:lnTo>
                    <a:pt x="2797047" y="1857470"/>
                  </a:lnTo>
                  <a:lnTo>
                    <a:pt x="2800530" y="1857403"/>
                  </a:lnTo>
                  <a:lnTo>
                    <a:pt x="2804013" y="1857336"/>
                  </a:lnTo>
                  <a:lnTo>
                    <a:pt x="2807497" y="1857424"/>
                  </a:lnTo>
                  <a:lnTo>
                    <a:pt x="2810980" y="1857651"/>
                  </a:lnTo>
                  <a:lnTo>
                    <a:pt x="2814463" y="1857877"/>
                  </a:lnTo>
                  <a:lnTo>
                    <a:pt x="2817946" y="1858102"/>
                  </a:lnTo>
                  <a:lnTo>
                    <a:pt x="2821430" y="1858327"/>
                  </a:lnTo>
                  <a:lnTo>
                    <a:pt x="2824913" y="1858551"/>
                  </a:lnTo>
                  <a:lnTo>
                    <a:pt x="2828396" y="1858774"/>
                  </a:lnTo>
                  <a:lnTo>
                    <a:pt x="2831879" y="1858996"/>
                  </a:lnTo>
                  <a:lnTo>
                    <a:pt x="2835363" y="1859217"/>
                  </a:lnTo>
                  <a:lnTo>
                    <a:pt x="2838846" y="1859438"/>
                  </a:lnTo>
                  <a:lnTo>
                    <a:pt x="2842329" y="1859658"/>
                  </a:lnTo>
                  <a:lnTo>
                    <a:pt x="2845812" y="1859877"/>
                  </a:lnTo>
                  <a:lnTo>
                    <a:pt x="2849296" y="1860129"/>
                  </a:lnTo>
                  <a:lnTo>
                    <a:pt x="2852779" y="1860436"/>
                  </a:lnTo>
                  <a:lnTo>
                    <a:pt x="2856262" y="1860742"/>
                  </a:lnTo>
                  <a:lnTo>
                    <a:pt x="2859745" y="1861046"/>
                  </a:lnTo>
                  <a:lnTo>
                    <a:pt x="2863229" y="1861350"/>
                  </a:lnTo>
                  <a:lnTo>
                    <a:pt x="2866712" y="1861652"/>
                  </a:lnTo>
                  <a:lnTo>
                    <a:pt x="2870195" y="1861953"/>
                  </a:lnTo>
                  <a:lnTo>
                    <a:pt x="2873678" y="1862254"/>
                  </a:lnTo>
                  <a:lnTo>
                    <a:pt x="2877161" y="1862553"/>
                  </a:lnTo>
                  <a:lnTo>
                    <a:pt x="2880645" y="1862850"/>
                  </a:lnTo>
                  <a:lnTo>
                    <a:pt x="2884128" y="1863147"/>
                  </a:lnTo>
                  <a:lnTo>
                    <a:pt x="2887611" y="1863443"/>
                  </a:lnTo>
                  <a:lnTo>
                    <a:pt x="2891094" y="1871857"/>
                  </a:lnTo>
                  <a:lnTo>
                    <a:pt x="2894578" y="1872264"/>
                  </a:lnTo>
                  <a:lnTo>
                    <a:pt x="2898061" y="1872669"/>
                  </a:lnTo>
                  <a:lnTo>
                    <a:pt x="2901544" y="1873072"/>
                  </a:lnTo>
                  <a:lnTo>
                    <a:pt x="2905027" y="1873474"/>
                  </a:lnTo>
                  <a:lnTo>
                    <a:pt x="2908511" y="1873874"/>
                  </a:lnTo>
                  <a:lnTo>
                    <a:pt x="2911994" y="1874273"/>
                  </a:lnTo>
                  <a:lnTo>
                    <a:pt x="2915477" y="1874670"/>
                  </a:lnTo>
                  <a:lnTo>
                    <a:pt x="2918960" y="1875065"/>
                  </a:lnTo>
                  <a:lnTo>
                    <a:pt x="2922444" y="1875507"/>
                  </a:lnTo>
                  <a:lnTo>
                    <a:pt x="2925927" y="1876418"/>
                  </a:lnTo>
                  <a:lnTo>
                    <a:pt x="2929410" y="1877324"/>
                  </a:lnTo>
                  <a:lnTo>
                    <a:pt x="2932893" y="1878223"/>
                  </a:lnTo>
                  <a:lnTo>
                    <a:pt x="2936377" y="1879116"/>
                  </a:lnTo>
                  <a:lnTo>
                    <a:pt x="2939860" y="1880004"/>
                  </a:lnTo>
                  <a:lnTo>
                    <a:pt x="2943343" y="1889018"/>
                  </a:lnTo>
                  <a:lnTo>
                    <a:pt x="2946826" y="1892018"/>
                  </a:lnTo>
                  <a:lnTo>
                    <a:pt x="2950310" y="1894969"/>
                  </a:lnTo>
                  <a:lnTo>
                    <a:pt x="2953793" y="1897872"/>
                  </a:lnTo>
                  <a:lnTo>
                    <a:pt x="2957276" y="1899159"/>
                  </a:lnTo>
                  <a:lnTo>
                    <a:pt x="2960759" y="1900397"/>
                  </a:lnTo>
                  <a:lnTo>
                    <a:pt x="2964243" y="1901625"/>
                  </a:lnTo>
                  <a:lnTo>
                    <a:pt x="2967726" y="1901836"/>
                  </a:lnTo>
                  <a:lnTo>
                    <a:pt x="2971209" y="1901978"/>
                  </a:lnTo>
                  <a:lnTo>
                    <a:pt x="2974692" y="1902119"/>
                  </a:lnTo>
                  <a:lnTo>
                    <a:pt x="2978176" y="1902260"/>
                  </a:lnTo>
                  <a:lnTo>
                    <a:pt x="2981659" y="1902401"/>
                  </a:lnTo>
                  <a:lnTo>
                    <a:pt x="2985142" y="1902541"/>
                  </a:lnTo>
                  <a:lnTo>
                    <a:pt x="2988625" y="1902681"/>
                  </a:lnTo>
                  <a:lnTo>
                    <a:pt x="2992109" y="1902821"/>
                  </a:lnTo>
                  <a:lnTo>
                    <a:pt x="2995592" y="1902960"/>
                  </a:lnTo>
                  <a:lnTo>
                    <a:pt x="2999075" y="1903098"/>
                  </a:lnTo>
                  <a:lnTo>
                    <a:pt x="3002558" y="1903236"/>
                  </a:lnTo>
                  <a:lnTo>
                    <a:pt x="3006042" y="1903374"/>
                  </a:lnTo>
                  <a:lnTo>
                    <a:pt x="3009525" y="1903598"/>
                  </a:lnTo>
                  <a:lnTo>
                    <a:pt x="3013008" y="1903845"/>
                  </a:lnTo>
                  <a:lnTo>
                    <a:pt x="3016491" y="1904092"/>
                  </a:lnTo>
                  <a:lnTo>
                    <a:pt x="3019975" y="1904337"/>
                  </a:lnTo>
                  <a:lnTo>
                    <a:pt x="3023458" y="1904582"/>
                  </a:lnTo>
                  <a:lnTo>
                    <a:pt x="3026941" y="1904826"/>
                  </a:lnTo>
                  <a:lnTo>
                    <a:pt x="3030424" y="1904947"/>
                  </a:lnTo>
                  <a:lnTo>
                    <a:pt x="3033908" y="1905015"/>
                  </a:lnTo>
                  <a:lnTo>
                    <a:pt x="3037391" y="1905082"/>
                  </a:lnTo>
                  <a:lnTo>
                    <a:pt x="3040874" y="1905150"/>
                  </a:lnTo>
                  <a:lnTo>
                    <a:pt x="3044357" y="1905217"/>
                  </a:lnTo>
                  <a:lnTo>
                    <a:pt x="3047841" y="1905284"/>
                  </a:lnTo>
                  <a:lnTo>
                    <a:pt x="3051324" y="1905351"/>
                  </a:lnTo>
                  <a:lnTo>
                    <a:pt x="3054807" y="1905418"/>
                  </a:lnTo>
                  <a:lnTo>
                    <a:pt x="3058290" y="1905485"/>
                  </a:lnTo>
                  <a:lnTo>
                    <a:pt x="3061774" y="1905551"/>
                  </a:lnTo>
                  <a:lnTo>
                    <a:pt x="3065257" y="1905618"/>
                  </a:lnTo>
                  <a:lnTo>
                    <a:pt x="3068740" y="1905684"/>
                  </a:lnTo>
                  <a:lnTo>
                    <a:pt x="3072223" y="1905750"/>
                  </a:lnTo>
                  <a:lnTo>
                    <a:pt x="3075707" y="1905815"/>
                  </a:lnTo>
                  <a:lnTo>
                    <a:pt x="3079190" y="1905881"/>
                  </a:lnTo>
                  <a:lnTo>
                    <a:pt x="3082673" y="1905992"/>
                  </a:lnTo>
                  <a:lnTo>
                    <a:pt x="3086156" y="1906148"/>
                  </a:lnTo>
                  <a:lnTo>
                    <a:pt x="3089640" y="1906304"/>
                  </a:lnTo>
                  <a:lnTo>
                    <a:pt x="3093123" y="1906459"/>
                  </a:lnTo>
                  <a:lnTo>
                    <a:pt x="3096606" y="1906613"/>
                  </a:lnTo>
                  <a:lnTo>
                    <a:pt x="3100089" y="1906767"/>
                  </a:lnTo>
                  <a:lnTo>
                    <a:pt x="3103573" y="1906921"/>
                  </a:lnTo>
                  <a:lnTo>
                    <a:pt x="3107056" y="1907074"/>
                  </a:lnTo>
                  <a:lnTo>
                    <a:pt x="3110539" y="1907227"/>
                  </a:lnTo>
                  <a:lnTo>
                    <a:pt x="3114022" y="1907379"/>
                  </a:lnTo>
                  <a:lnTo>
                    <a:pt x="3117506" y="1907531"/>
                  </a:lnTo>
                  <a:lnTo>
                    <a:pt x="3120989" y="1907682"/>
                  </a:lnTo>
                  <a:lnTo>
                    <a:pt x="3124472" y="1907932"/>
                  </a:lnTo>
                  <a:lnTo>
                    <a:pt x="3127955" y="1908369"/>
                  </a:lnTo>
                  <a:lnTo>
                    <a:pt x="3131439" y="1908804"/>
                  </a:lnTo>
                  <a:lnTo>
                    <a:pt x="3134922" y="1909237"/>
                  </a:lnTo>
                  <a:lnTo>
                    <a:pt x="3138405" y="1909668"/>
                  </a:lnTo>
                  <a:lnTo>
                    <a:pt x="3141888" y="1910098"/>
                  </a:lnTo>
                  <a:lnTo>
                    <a:pt x="3145372" y="1910525"/>
                  </a:lnTo>
                  <a:lnTo>
                    <a:pt x="3148855" y="1910951"/>
                  </a:lnTo>
                  <a:lnTo>
                    <a:pt x="3152338" y="1911375"/>
                  </a:lnTo>
                  <a:lnTo>
                    <a:pt x="3155821" y="1911763"/>
                  </a:lnTo>
                  <a:lnTo>
                    <a:pt x="3159304" y="1912031"/>
                  </a:lnTo>
                  <a:lnTo>
                    <a:pt x="3162788" y="1912298"/>
                  </a:lnTo>
                  <a:lnTo>
                    <a:pt x="3166271" y="1912565"/>
                  </a:lnTo>
                  <a:lnTo>
                    <a:pt x="3169754" y="1912831"/>
                  </a:lnTo>
                  <a:lnTo>
                    <a:pt x="3173237" y="1913095"/>
                  </a:lnTo>
                  <a:lnTo>
                    <a:pt x="3176721" y="1913359"/>
                  </a:lnTo>
                  <a:lnTo>
                    <a:pt x="3180204" y="1913622"/>
                  </a:lnTo>
                  <a:lnTo>
                    <a:pt x="3183687" y="1913884"/>
                  </a:lnTo>
                  <a:lnTo>
                    <a:pt x="3187170" y="1914145"/>
                  </a:lnTo>
                  <a:lnTo>
                    <a:pt x="3190654" y="1914405"/>
                  </a:lnTo>
                  <a:lnTo>
                    <a:pt x="3194137" y="1914664"/>
                  </a:lnTo>
                  <a:lnTo>
                    <a:pt x="3197620" y="1914935"/>
                  </a:lnTo>
                  <a:lnTo>
                    <a:pt x="3201103" y="1915389"/>
                  </a:lnTo>
                  <a:lnTo>
                    <a:pt x="3204587" y="1915841"/>
                  </a:lnTo>
                  <a:lnTo>
                    <a:pt x="3208070" y="1916291"/>
                  </a:lnTo>
                  <a:lnTo>
                    <a:pt x="3211553" y="1916739"/>
                  </a:lnTo>
                  <a:lnTo>
                    <a:pt x="3215036" y="1917185"/>
                  </a:lnTo>
                  <a:lnTo>
                    <a:pt x="3218520" y="1917629"/>
                  </a:lnTo>
                  <a:lnTo>
                    <a:pt x="3222003" y="1919115"/>
                  </a:lnTo>
                  <a:lnTo>
                    <a:pt x="3225486" y="1920600"/>
                  </a:lnTo>
                  <a:lnTo>
                    <a:pt x="3228969" y="1922070"/>
                  </a:lnTo>
                  <a:lnTo>
                    <a:pt x="3232453" y="1922579"/>
                  </a:lnTo>
                  <a:lnTo>
                    <a:pt x="3235936" y="1923034"/>
                  </a:lnTo>
                  <a:lnTo>
                    <a:pt x="3239419" y="1923487"/>
                  </a:lnTo>
                  <a:lnTo>
                    <a:pt x="3242902" y="1923938"/>
                  </a:lnTo>
                  <a:lnTo>
                    <a:pt x="3246386" y="1924387"/>
                  </a:lnTo>
                  <a:lnTo>
                    <a:pt x="3249869" y="1924834"/>
                  </a:lnTo>
                  <a:lnTo>
                    <a:pt x="3253352" y="1925279"/>
                  </a:lnTo>
                  <a:lnTo>
                    <a:pt x="3256835" y="1925722"/>
                  </a:lnTo>
                  <a:lnTo>
                    <a:pt x="3260319" y="1926164"/>
                  </a:lnTo>
                  <a:lnTo>
                    <a:pt x="3263802" y="1927068"/>
                  </a:lnTo>
                  <a:lnTo>
                    <a:pt x="3267285" y="1928061"/>
                  </a:lnTo>
                  <a:lnTo>
                    <a:pt x="3270768" y="1929047"/>
                  </a:lnTo>
                  <a:lnTo>
                    <a:pt x="3274252" y="1929426"/>
                  </a:lnTo>
                  <a:lnTo>
                    <a:pt x="3277735" y="1929644"/>
                  </a:lnTo>
                  <a:lnTo>
                    <a:pt x="3281218" y="1929862"/>
                  </a:lnTo>
                  <a:lnTo>
                    <a:pt x="3284701" y="1930079"/>
                  </a:lnTo>
                  <a:lnTo>
                    <a:pt x="3288185" y="1930296"/>
                  </a:lnTo>
                  <a:lnTo>
                    <a:pt x="3291668" y="1930511"/>
                  </a:lnTo>
                  <a:lnTo>
                    <a:pt x="3295151" y="1930726"/>
                  </a:lnTo>
                  <a:lnTo>
                    <a:pt x="3298634" y="1930940"/>
                  </a:lnTo>
                  <a:lnTo>
                    <a:pt x="3302118" y="1931154"/>
                  </a:lnTo>
                  <a:lnTo>
                    <a:pt x="3305601" y="1931749"/>
                  </a:lnTo>
                  <a:lnTo>
                    <a:pt x="3309084" y="1932527"/>
                  </a:lnTo>
                  <a:lnTo>
                    <a:pt x="3312567" y="1933300"/>
                  </a:lnTo>
                  <a:lnTo>
                    <a:pt x="3316051" y="1934504"/>
                  </a:lnTo>
                  <a:lnTo>
                    <a:pt x="3319534" y="1935949"/>
                  </a:lnTo>
                  <a:lnTo>
                    <a:pt x="3323017" y="1937379"/>
                  </a:lnTo>
                  <a:lnTo>
                    <a:pt x="3326500" y="1938224"/>
                  </a:lnTo>
                  <a:lnTo>
                    <a:pt x="3329984" y="1938671"/>
                  </a:lnTo>
                  <a:lnTo>
                    <a:pt x="3333467" y="1939117"/>
                  </a:lnTo>
                  <a:lnTo>
                    <a:pt x="3336950" y="1939561"/>
                  </a:lnTo>
                  <a:lnTo>
                    <a:pt x="3340433" y="1940002"/>
                  </a:lnTo>
                  <a:lnTo>
                    <a:pt x="3343917" y="1940442"/>
                  </a:lnTo>
                  <a:lnTo>
                    <a:pt x="3347400" y="1941534"/>
                  </a:lnTo>
                  <a:lnTo>
                    <a:pt x="3350883" y="1943230"/>
                  </a:lnTo>
                  <a:lnTo>
                    <a:pt x="3354366" y="1944907"/>
                  </a:lnTo>
                  <a:lnTo>
                    <a:pt x="3357850" y="1946377"/>
                  </a:lnTo>
                  <a:lnTo>
                    <a:pt x="3361333" y="1947624"/>
                  </a:lnTo>
                  <a:lnTo>
                    <a:pt x="3364816" y="1948861"/>
                  </a:lnTo>
                  <a:lnTo>
                    <a:pt x="3368299" y="1949596"/>
                  </a:lnTo>
                  <a:lnTo>
                    <a:pt x="3371783" y="1949689"/>
                  </a:lnTo>
                  <a:lnTo>
                    <a:pt x="3375266" y="1949782"/>
                  </a:lnTo>
                  <a:lnTo>
                    <a:pt x="3378749" y="1949874"/>
                  </a:lnTo>
                  <a:lnTo>
                    <a:pt x="3382232" y="1949966"/>
                  </a:lnTo>
                  <a:lnTo>
                    <a:pt x="3385716" y="1950058"/>
                  </a:lnTo>
                  <a:lnTo>
                    <a:pt x="3389199" y="1950150"/>
                  </a:lnTo>
                  <a:lnTo>
                    <a:pt x="3392682" y="1950242"/>
                  </a:lnTo>
                  <a:lnTo>
                    <a:pt x="3396165" y="1950333"/>
                  </a:lnTo>
                  <a:lnTo>
                    <a:pt x="3399649" y="1954748"/>
                  </a:lnTo>
                  <a:lnTo>
                    <a:pt x="3403132" y="1956065"/>
                  </a:lnTo>
                  <a:lnTo>
                    <a:pt x="3406615" y="1957370"/>
                  </a:lnTo>
                  <a:lnTo>
                    <a:pt x="3410098" y="1958490"/>
                  </a:lnTo>
                  <a:lnTo>
                    <a:pt x="3413582" y="1959154"/>
                  </a:lnTo>
                  <a:lnTo>
                    <a:pt x="3417065" y="1959813"/>
                  </a:lnTo>
                  <a:lnTo>
                    <a:pt x="3420548" y="1965113"/>
                  </a:lnTo>
                  <a:lnTo>
                    <a:pt x="3424031" y="1966128"/>
                  </a:lnTo>
                  <a:lnTo>
                    <a:pt x="3427515" y="1967134"/>
                  </a:lnTo>
                  <a:lnTo>
                    <a:pt x="3430998" y="1970562"/>
                  </a:lnTo>
                  <a:lnTo>
                    <a:pt x="3434481" y="1971199"/>
                  </a:lnTo>
                  <a:lnTo>
                    <a:pt x="3437964" y="1971833"/>
                  </a:lnTo>
                  <a:lnTo>
                    <a:pt x="3441447" y="1978664"/>
                  </a:lnTo>
                  <a:lnTo>
                    <a:pt x="3444931" y="1978666"/>
                  </a:lnTo>
                  <a:lnTo>
                    <a:pt x="3448414" y="1978667"/>
                  </a:lnTo>
                  <a:lnTo>
                    <a:pt x="3451897" y="1978669"/>
                  </a:lnTo>
                  <a:lnTo>
                    <a:pt x="3455380" y="1978671"/>
                  </a:lnTo>
                  <a:lnTo>
                    <a:pt x="3458864" y="1978672"/>
                  </a:lnTo>
                  <a:lnTo>
                    <a:pt x="3462347" y="1978675"/>
                  </a:lnTo>
                  <a:lnTo>
                    <a:pt x="3465830" y="1978693"/>
                  </a:lnTo>
                  <a:lnTo>
                    <a:pt x="3469313" y="1978710"/>
                  </a:lnTo>
                  <a:lnTo>
                    <a:pt x="3472797" y="1984271"/>
                  </a:lnTo>
                  <a:lnTo>
                    <a:pt x="3476280" y="1984220"/>
                  </a:lnTo>
                  <a:lnTo>
                    <a:pt x="3479763" y="1984170"/>
                  </a:lnTo>
                  <a:lnTo>
                    <a:pt x="3483246" y="1984120"/>
                  </a:lnTo>
                  <a:lnTo>
                    <a:pt x="3483246" y="1984214"/>
                  </a:lnTo>
                  <a:lnTo>
                    <a:pt x="3483246" y="1984307"/>
                  </a:lnTo>
                  <a:lnTo>
                    <a:pt x="3483246" y="1984401"/>
                  </a:lnTo>
                  <a:lnTo>
                    <a:pt x="3483246" y="1984495"/>
                  </a:lnTo>
                  <a:lnTo>
                    <a:pt x="3483246" y="1984588"/>
                  </a:lnTo>
                  <a:lnTo>
                    <a:pt x="3483246" y="1984682"/>
                  </a:lnTo>
                  <a:lnTo>
                    <a:pt x="3483246" y="1984775"/>
                  </a:lnTo>
                  <a:lnTo>
                    <a:pt x="3483246" y="1984869"/>
                  </a:lnTo>
                  <a:lnTo>
                    <a:pt x="3483246" y="1984962"/>
                  </a:lnTo>
                  <a:lnTo>
                    <a:pt x="3483246" y="1985055"/>
                  </a:lnTo>
                  <a:lnTo>
                    <a:pt x="3483246" y="1985149"/>
                  </a:lnTo>
                  <a:lnTo>
                    <a:pt x="3483246" y="1985242"/>
                  </a:lnTo>
                  <a:lnTo>
                    <a:pt x="3483246" y="1985335"/>
                  </a:lnTo>
                  <a:lnTo>
                    <a:pt x="3483246" y="1985428"/>
                  </a:lnTo>
                  <a:lnTo>
                    <a:pt x="3483246" y="1985521"/>
                  </a:lnTo>
                  <a:lnTo>
                    <a:pt x="3483246" y="1985614"/>
                  </a:lnTo>
                  <a:lnTo>
                    <a:pt x="3483246" y="1985707"/>
                  </a:lnTo>
                  <a:lnTo>
                    <a:pt x="3483246" y="1985800"/>
                  </a:lnTo>
                  <a:lnTo>
                    <a:pt x="3483246" y="1985893"/>
                  </a:lnTo>
                  <a:lnTo>
                    <a:pt x="3483246" y="1985986"/>
                  </a:lnTo>
                  <a:lnTo>
                    <a:pt x="3483246" y="1986078"/>
                  </a:lnTo>
                  <a:lnTo>
                    <a:pt x="3483246" y="1986171"/>
                  </a:lnTo>
                  <a:lnTo>
                    <a:pt x="3483246" y="1986264"/>
                  </a:lnTo>
                  <a:lnTo>
                    <a:pt x="3483246" y="1986356"/>
                  </a:lnTo>
                  <a:lnTo>
                    <a:pt x="3483246" y="1986449"/>
                  </a:lnTo>
                  <a:lnTo>
                    <a:pt x="3483246" y="1986541"/>
                  </a:lnTo>
                  <a:lnTo>
                    <a:pt x="3483246" y="1986633"/>
                  </a:lnTo>
                  <a:lnTo>
                    <a:pt x="3483246" y="1986726"/>
                  </a:lnTo>
                  <a:lnTo>
                    <a:pt x="3483246" y="1986818"/>
                  </a:lnTo>
                  <a:lnTo>
                    <a:pt x="3483246" y="198691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58143"/>
            </a:xfrm>
            <a:custGeom>
              <a:avLst/>
              <a:gdLst/>
              <a:ahLst/>
              <a:cxnLst/>
              <a:rect l="0" t="0" r="0" b="0"/>
              <a:pathLst>
                <a:path w="3483246" h="315814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1503992"/>
                  </a:lnTo>
                  <a:lnTo>
                    <a:pt x="17416" y="1316917"/>
                  </a:lnTo>
                  <a:lnTo>
                    <a:pt x="20899" y="1171233"/>
                  </a:lnTo>
                  <a:lnTo>
                    <a:pt x="24382" y="1618985"/>
                  </a:lnTo>
                  <a:lnTo>
                    <a:pt x="27865" y="1503992"/>
                  </a:lnTo>
                  <a:lnTo>
                    <a:pt x="31349" y="1404251"/>
                  </a:lnTo>
                  <a:lnTo>
                    <a:pt x="34832" y="1741623"/>
                  </a:lnTo>
                  <a:lnTo>
                    <a:pt x="38315" y="1741623"/>
                  </a:lnTo>
                  <a:lnTo>
                    <a:pt x="41798" y="1741623"/>
                  </a:lnTo>
                  <a:lnTo>
                    <a:pt x="45282" y="2162164"/>
                  </a:lnTo>
                  <a:lnTo>
                    <a:pt x="48765" y="2100872"/>
                  </a:lnTo>
                  <a:lnTo>
                    <a:pt x="52248" y="2042960"/>
                  </a:lnTo>
                  <a:lnTo>
                    <a:pt x="55731" y="2100872"/>
                  </a:lnTo>
                  <a:lnTo>
                    <a:pt x="59215" y="2050023"/>
                  </a:lnTo>
                  <a:lnTo>
                    <a:pt x="62698" y="2001578"/>
                  </a:lnTo>
                  <a:lnTo>
                    <a:pt x="66181" y="2143404"/>
                  </a:lnTo>
                  <a:lnTo>
                    <a:pt x="69664" y="2100872"/>
                  </a:lnTo>
                  <a:lnTo>
                    <a:pt x="73148" y="2059995"/>
                  </a:lnTo>
                  <a:lnTo>
                    <a:pt x="76631" y="2020679"/>
                  </a:lnTo>
                  <a:lnTo>
                    <a:pt x="80114" y="1982835"/>
                  </a:lnTo>
                  <a:lnTo>
                    <a:pt x="83597" y="1946382"/>
                  </a:lnTo>
                  <a:lnTo>
                    <a:pt x="87081" y="1993015"/>
                  </a:lnTo>
                  <a:lnTo>
                    <a:pt x="90564" y="1959482"/>
                  </a:lnTo>
                  <a:lnTo>
                    <a:pt x="94047" y="1927059"/>
                  </a:lnTo>
                  <a:lnTo>
                    <a:pt x="97530" y="1895691"/>
                  </a:lnTo>
                  <a:lnTo>
                    <a:pt x="101014" y="1865328"/>
                  </a:lnTo>
                  <a:lnTo>
                    <a:pt x="104497" y="1835923"/>
                  </a:lnTo>
                  <a:lnTo>
                    <a:pt x="107980" y="1807430"/>
                  </a:lnTo>
                  <a:lnTo>
                    <a:pt x="111463" y="1779808"/>
                  </a:lnTo>
                  <a:lnTo>
                    <a:pt x="114947" y="1753018"/>
                  </a:lnTo>
                  <a:lnTo>
                    <a:pt x="118430" y="1727022"/>
                  </a:lnTo>
                  <a:lnTo>
                    <a:pt x="121913" y="1701786"/>
                  </a:lnTo>
                  <a:lnTo>
                    <a:pt x="125396" y="1677277"/>
                  </a:lnTo>
                  <a:lnTo>
                    <a:pt x="128880" y="1729159"/>
                  </a:lnTo>
                  <a:lnTo>
                    <a:pt x="132363" y="1705940"/>
                  </a:lnTo>
                  <a:lnTo>
                    <a:pt x="135846" y="1683337"/>
                  </a:lnTo>
                  <a:lnTo>
                    <a:pt x="139329" y="1661326"/>
                  </a:lnTo>
                  <a:lnTo>
                    <a:pt x="142813" y="1639882"/>
                  </a:lnTo>
                  <a:lnTo>
                    <a:pt x="146296" y="1618985"/>
                  </a:lnTo>
                  <a:lnTo>
                    <a:pt x="149779" y="1598614"/>
                  </a:lnTo>
                  <a:lnTo>
                    <a:pt x="153262" y="1578749"/>
                  </a:lnTo>
                  <a:lnTo>
                    <a:pt x="156746" y="1559371"/>
                  </a:lnTo>
                  <a:lnTo>
                    <a:pt x="160229" y="1790067"/>
                  </a:lnTo>
                  <a:lnTo>
                    <a:pt x="163712" y="1771348"/>
                  </a:lnTo>
                  <a:lnTo>
                    <a:pt x="167195" y="1753018"/>
                  </a:lnTo>
                  <a:lnTo>
                    <a:pt x="170679" y="1735062"/>
                  </a:lnTo>
                  <a:lnTo>
                    <a:pt x="174162" y="1717471"/>
                  </a:lnTo>
                  <a:lnTo>
                    <a:pt x="177645" y="1700233"/>
                  </a:lnTo>
                  <a:lnTo>
                    <a:pt x="181128" y="1683337"/>
                  </a:lnTo>
                  <a:lnTo>
                    <a:pt x="184612" y="1666774"/>
                  </a:lnTo>
                  <a:lnTo>
                    <a:pt x="188095" y="1650534"/>
                  </a:lnTo>
                  <a:lnTo>
                    <a:pt x="191578" y="1737039"/>
                  </a:lnTo>
                  <a:lnTo>
                    <a:pt x="195061" y="1721349"/>
                  </a:lnTo>
                  <a:lnTo>
                    <a:pt x="198545" y="1705940"/>
                  </a:lnTo>
                  <a:lnTo>
                    <a:pt x="202028" y="1824963"/>
                  </a:lnTo>
                  <a:lnTo>
                    <a:pt x="205511" y="1810105"/>
                  </a:lnTo>
                  <a:lnTo>
                    <a:pt x="208994" y="1795488"/>
                  </a:lnTo>
                  <a:lnTo>
                    <a:pt x="212478" y="1781104"/>
                  </a:lnTo>
                  <a:lnTo>
                    <a:pt x="215961" y="1766949"/>
                  </a:lnTo>
                  <a:lnTo>
                    <a:pt x="219444" y="1753018"/>
                  </a:lnTo>
                  <a:lnTo>
                    <a:pt x="222927" y="1739304"/>
                  </a:lnTo>
                  <a:lnTo>
                    <a:pt x="226411" y="1725803"/>
                  </a:lnTo>
                  <a:lnTo>
                    <a:pt x="229894" y="1712510"/>
                  </a:lnTo>
                  <a:lnTo>
                    <a:pt x="233377" y="1852587"/>
                  </a:lnTo>
                  <a:lnTo>
                    <a:pt x="236860" y="1851058"/>
                  </a:lnTo>
                  <a:lnTo>
                    <a:pt x="240344" y="1849570"/>
                  </a:lnTo>
                  <a:lnTo>
                    <a:pt x="243827" y="1971389"/>
                  </a:lnTo>
                  <a:lnTo>
                    <a:pt x="247310" y="1968574"/>
                  </a:lnTo>
                  <a:lnTo>
                    <a:pt x="250793" y="1965828"/>
                  </a:lnTo>
                  <a:lnTo>
                    <a:pt x="254277" y="1962678"/>
                  </a:lnTo>
                  <a:lnTo>
                    <a:pt x="257760" y="1951011"/>
                  </a:lnTo>
                  <a:lnTo>
                    <a:pt x="261243" y="1939481"/>
                  </a:lnTo>
                  <a:lnTo>
                    <a:pt x="264726" y="1928088"/>
                  </a:lnTo>
                  <a:lnTo>
                    <a:pt x="268210" y="1916827"/>
                  </a:lnTo>
                  <a:lnTo>
                    <a:pt x="271693" y="1905697"/>
                  </a:lnTo>
                  <a:lnTo>
                    <a:pt x="275176" y="1894696"/>
                  </a:lnTo>
                  <a:lnTo>
                    <a:pt x="278659" y="1946039"/>
                  </a:lnTo>
                  <a:lnTo>
                    <a:pt x="282143" y="1943808"/>
                  </a:lnTo>
                  <a:lnTo>
                    <a:pt x="285626" y="1941626"/>
                  </a:lnTo>
                  <a:lnTo>
                    <a:pt x="289109" y="1939490"/>
                  </a:lnTo>
                  <a:lnTo>
                    <a:pt x="292592" y="1937399"/>
                  </a:lnTo>
                  <a:lnTo>
                    <a:pt x="296075" y="1935352"/>
                  </a:lnTo>
                  <a:lnTo>
                    <a:pt x="299559" y="1933347"/>
                  </a:lnTo>
                  <a:lnTo>
                    <a:pt x="303042" y="1931384"/>
                  </a:lnTo>
                  <a:lnTo>
                    <a:pt x="306525" y="1929460"/>
                  </a:lnTo>
                  <a:lnTo>
                    <a:pt x="310008" y="1986080"/>
                  </a:lnTo>
                  <a:lnTo>
                    <a:pt x="313492" y="1997951"/>
                  </a:lnTo>
                  <a:lnTo>
                    <a:pt x="316975" y="2009379"/>
                  </a:lnTo>
                  <a:lnTo>
                    <a:pt x="320458" y="2009430"/>
                  </a:lnTo>
                  <a:lnTo>
                    <a:pt x="323941" y="2006989"/>
                  </a:lnTo>
                  <a:lnTo>
                    <a:pt x="327425" y="2004593"/>
                  </a:lnTo>
                  <a:lnTo>
                    <a:pt x="330908" y="2043896"/>
                  </a:lnTo>
                  <a:lnTo>
                    <a:pt x="334391" y="2044391"/>
                  </a:lnTo>
                  <a:lnTo>
                    <a:pt x="337874" y="2044876"/>
                  </a:lnTo>
                  <a:lnTo>
                    <a:pt x="341358" y="2045351"/>
                  </a:lnTo>
                  <a:lnTo>
                    <a:pt x="344841" y="2045815"/>
                  </a:lnTo>
                  <a:lnTo>
                    <a:pt x="348324" y="2046271"/>
                  </a:lnTo>
                  <a:lnTo>
                    <a:pt x="351807" y="2075655"/>
                  </a:lnTo>
                  <a:lnTo>
                    <a:pt x="355291" y="2067384"/>
                  </a:lnTo>
                  <a:lnTo>
                    <a:pt x="358774" y="2059178"/>
                  </a:lnTo>
                  <a:lnTo>
                    <a:pt x="362257" y="2054744"/>
                  </a:lnTo>
                  <a:lnTo>
                    <a:pt x="365740" y="2052294"/>
                  </a:lnTo>
                  <a:lnTo>
                    <a:pt x="369224" y="2049882"/>
                  </a:lnTo>
                  <a:lnTo>
                    <a:pt x="372707" y="2096228"/>
                  </a:lnTo>
                  <a:lnTo>
                    <a:pt x="376190" y="2093608"/>
                  </a:lnTo>
                  <a:lnTo>
                    <a:pt x="379673" y="2091027"/>
                  </a:lnTo>
                  <a:lnTo>
                    <a:pt x="383157" y="2088483"/>
                  </a:lnTo>
                  <a:lnTo>
                    <a:pt x="386640" y="2085976"/>
                  </a:lnTo>
                  <a:lnTo>
                    <a:pt x="390123" y="2083505"/>
                  </a:lnTo>
                  <a:lnTo>
                    <a:pt x="393606" y="2078377"/>
                  </a:lnTo>
                  <a:lnTo>
                    <a:pt x="397090" y="2070985"/>
                  </a:lnTo>
                  <a:lnTo>
                    <a:pt x="400573" y="2063646"/>
                  </a:lnTo>
                  <a:lnTo>
                    <a:pt x="404056" y="2073966"/>
                  </a:lnTo>
                  <a:lnTo>
                    <a:pt x="407539" y="2071663"/>
                  </a:lnTo>
                  <a:lnTo>
                    <a:pt x="411023" y="2069393"/>
                  </a:lnTo>
                  <a:lnTo>
                    <a:pt x="414506" y="2139052"/>
                  </a:lnTo>
                  <a:lnTo>
                    <a:pt x="417989" y="2140816"/>
                  </a:lnTo>
                  <a:lnTo>
                    <a:pt x="421472" y="2142546"/>
                  </a:lnTo>
                  <a:lnTo>
                    <a:pt x="424956" y="2140696"/>
                  </a:lnTo>
                  <a:lnTo>
                    <a:pt x="428439" y="2133954"/>
                  </a:lnTo>
                  <a:lnTo>
                    <a:pt x="431922" y="2127254"/>
                  </a:lnTo>
                  <a:lnTo>
                    <a:pt x="435405" y="2120597"/>
                  </a:lnTo>
                  <a:lnTo>
                    <a:pt x="438889" y="2113981"/>
                  </a:lnTo>
                  <a:lnTo>
                    <a:pt x="442372" y="2107406"/>
                  </a:lnTo>
                  <a:lnTo>
                    <a:pt x="445855" y="2186421"/>
                  </a:lnTo>
                  <a:lnTo>
                    <a:pt x="449338" y="2180080"/>
                  </a:lnTo>
                  <a:lnTo>
                    <a:pt x="452822" y="2173776"/>
                  </a:lnTo>
                  <a:lnTo>
                    <a:pt x="456305" y="2193473"/>
                  </a:lnTo>
                  <a:lnTo>
                    <a:pt x="459788" y="2198157"/>
                  </a:lnTo>
                  <a:lnTo>
                    <a:pt x="463271" y="2202737"/>
                  </a:lnTo>
                  <a:lnTo>
                    <a:pt x="466755" y="2204476"/>
                  </a:lnTo>
                  <a:lnTo>
                    <a:pt x="470238" y="2198453"/>
                  </a:lnTo>
                  <a:lnTo>
                    <a:pt x="473721" y="2192463"/>
                  </a:lnTo>
                  <a:lnTo>
                    <a:pt x="477204" y="2186505"/>
                  </a:lnTo>
                  <a:lnTo>
                    <a:pt x="480688" y="2180579"/>
                  </a:lnTo>
                  <a:lnTo>
                    <a:pt x="484171" y="2174686"/>
                  </a:lnTo>
                  <a:lnTo>
                    <a:pt x="487654" y="2168824"/>
                  </a:lnTo>
                  <a:lnTo>
                    <a:pt x="491137" y="2162994"/>
                  </a:lnTo>
                  <a:lnTo>
                    <a:pt x="494621" y="2157195"/>
                  </a:lnTo>
                  <a:lnTo>
                    <a:pt x="498104" y="2152444"/>
                  </a:lnTo>
                  <a:lnTo>
                    <a:pt x="501587" y="2153794"/>
                  </a:lnTo>
                  <a:lnTo>
                    <a:pt x="505070" y="2155122"/>
                  </a:lnTo>
                  <a:lnTo>
                    <a:pt x="508554" y="2157145"/>
                  </a:lnTo>
                  <a:lnTo>
                    <a:pt x="512037" y="2165246"/>
                  </a:lnTo>
                  <a:lnTo>
                    <a:pt x="515520" y="2173141"/>
                  </a:lnTo>
                  <a:lnTo>
                    <a:pt x="519003" y="2180212"/>
                  </a:lnTo>
                  <a:lnTo>
                    <a:pt x="522487" y="2178021"/>
                  </a:lnTo>
                  <a:lnTo>
                    <a:pt x="525970" y="2175851"/>
                  </a:lnTo>
                  <a:lnTo>
                    <a:pt x="529453" y="2173703"/>
                  </a:lnTo>
                  <a:lnTo>
                    <a:pt x="532936" y="2171576"/>
                  </a:lnTo>
                  <a:lnTo>
                    <a:pt x="536420" y="2169470"/>
                  </a:lnTo>
                  <a:lnTo>
                    <a:pt x="539903" y="2167385"/>
                  </a:lnTo>
                  <a:lnTo>
                    <a:pt x="543386" y="2181404"/>
                  </a:lnTo>
                  <a:lnTo>
                    <a:pt x="546869" y="2176191"/>
                  </a:lnTo>
                  <a:lnTo>
                    <a:pt x="550353" y="2171002"/>
                  </a:lnTo>
                  <a:lnTo>
                    <a:pt x="553836" y="2231979"/>
                  </a:lnTo>
                  <a:lnTo>
                    <a:pt x="557319" y="2229773"/>
                  </a:lnTo>
                  <a:lnTo>
                    <a:pt x="560802" y="2227587"/>
                  </a:lnTo>
                  <a:lnTo>
                    <a:pt x="564286" y="2225420"/>
                  </a:lnTo>
                  <a:lnTo>
                    <a:pt x="567769" y="2223273"/>
                  </a:lnTo>
                  <a:lnTo>
                    <a:pt x="571252" y="2221145"/>
                  </a:lnTo>
                  <a:lnTo>
                    <a:pt x="574735" y="2219035"/>
                  </a:lnTo>
                  <a:lnTo>
                    <a:pt x="578218" y="2216944"/>
                  </a:lnTo>
                  <a:lnTo>
                    <a:pt x="581702" y="2214871"/>
                  </a:lnTo>
                  <a:lnTo>
                    <a:pt x="585185" y="2284036"/>
                  </a:lnTo>
                  <a:lnTo>
                    <a:pt x="588668" y="2281822"/>
                  </a:lnTo>
                  <a:lnTo>
                    <a:pt x="592151" y="2279626"/>
                  </a:lnTo>
                  <a:lnTo>
                    <a:pt x="595635" y="2277448"/>
                  </a:lnTo>
                  <a:lnTo>
                    <a:pt x="599118" y="2275287"/>
                  </a:lnTo>
                  <a:lnTo>
                    <a:pt x="602601" y="2273144"/>
                  </a:lnTo>
                  <a:lnTo>
                    <a:pt x="606084" y="2271018"/>
                  </a:lnTo>
                  <a:lnTo>
                    <a:pt x="609568" y="2268908"/>
                  </a:lnTo>
                  <a:lnTo>
                    <a:pt x="613051" y="2266816"/>
                  </a:lnTo>
                  <a:lnTo>
                    <a:pt x="616534" y="2287954"/>
                  </a:lnTo>
                  <a:lnTo>
                    <a:pt x="620017" y="2288152"/>
                  </a:lnTo>
                  <a:lnTo>
                    <a:pt x="623501" y="2288347"/>
                  </a:lnTo>
                  <a:lnTo>
                    <a:pt x="626984" y="2288541"/>
                  </a:lnTo>
                  <a:lnTo>
                    <a:pt x="630467" y="2288732"/>
                  </a:lnTo>
                  <a:lnTo>
                    <a:pt x="633950" y="2288921"/>
                  </a:lnTo>
                  <a:lnTo>
                    <a:pt x="637434" y="2291916"/>
                  </a:lnTo>
                  <a:lnTo>
                    <a:pt x="640917" y="2296496"/>
                  </a:lnTo>
                  <a:lnTo>
                    <a:pt x="644400" y="2300992"/>
                  </a:lnTo>
                  <a:lnTo>
                    <a:pt x="647883" y="2356605"/>
                  </a:lnTo>
                  <a:lnTo>
                    <a:pt x="651367" y="2352514"/>
                  </a:lnTo>
                  <a:lnTo>
                    <a:pt x="654850" y="2348437"/>
                  </a:lnTo>
                  <a:lnTo>
                    <a:pt x="658333" y="2360457"/>
                  </a:lnTo>
                  <a:lnTo>
                    <a:pt x="661816" y="2364060"/>
                  </a:lnTo>
                  <a:lnTo>
                    <a:pt x="665300" y="2367603"/>
                  </a:lnTo>
                  <a:lnTo>
                    <a:pt x="668783" y="2381291"/>
                  </a:lnTo>
                  <a:lnTo>
                    <a:pt x="672266" y="2382804"/>
                  </a:lnTo>
                  <a:lnTo>
                    <a:pt x="675749" y="2384298"/>
                  </a:lnTo>
                  <a:lnTo>
                    <a:pt x="679233" y="2384518"/>
                  </a:lnTo>
                  <a:lnTo>
                    <a:pt x="682716" y="2383331"/>
                  </a:lnTo>
                  <a:lnTo>
                    <a:pt x="686199" y="2382154"/>
                  </a:lnTo>
                  <a:lnTo>
                    <a:pt x="689682" y="2380987"/>
                  </a:lnTo>
                  <a:lnTo>
                    <a:pt x="693166" y="2379829"/>
                  </a:lnTo>
                  <a:lnTo>
                    <a:pt x="696649" y="2378679"/>
                  </a:lnTo>
                  <a:lnTo>
                    <a:pt x="700132" y="2427873"/>
                  </a:lnTo>
                  <a:lnTo>
                    <a:pt x="703615" y="2425811"/>
                  </a:lnTo>
                  <a:lnTo>
                    <a:pt x="707099" y="2423760"/>
                  </a:lnTo>
                  <a:lnTo>
                    <a:pt x="710582" y="2459035"/>
                  </a:lnTo>
                  <a:lnTo>
                    <a:pt x="714065" y="2457268"/>
                  </a:lnTo>
                  <a:lnTo>
                    <a:pt x="717548" y="2455512"/>
                  </a:lnTo>
                  <a:lnTo>
                    <a:pt x="721032" y="2453766"/>
                  </a:lnTo>
                  <a:lnTo>
                    <a:pt x="724515" y="2452032"/>
                  </a:lnTo>
                  <a:lnTo>
                    <a:pt x="727998" y="2450309"/>
                  </a:lnTo>
                  <a:lnTo>
                    <a:pt x="731481" y="2448596"/>
                  </a:lnTo>
                  <a:lnTo>
                    <a:pt x="734965" y="2446894"/>
                  </a:lnTo>
                  <a:lnTo>
                    <a:pt x="738448" y="2445203"/>
                  </a:lnTo>
                  <a:lnTo>
                    <a:pt x="741931" y="2443522"/>
                  </a:lnTo>
                  <a:lnTo>
                    <a:pt x="745414" y="2441851"/>
                  </a:lnTo>
                  <a:lnTo>
                    <a:pt x="748898" y="2440191"/>
                  </a:lnTo>
                  <a:lnTo>
                    <a:pt x="752381" y="2438541"/>
                  </a:lnTo>
                  <a:lnTo>
                    <a:pt x="755864" y="2436900"/>
                  </a:lnTo>
                  <a:lnTo>
                    <a:pt x="759347" y="2435270"/>
                  </a:lnTo>
                  <a:lnTo>
                    <a:pt x="762831" y="2434500"/>
                  </a:lnTo>
                  <a:lnTo>
                    <a:pt x="766314" y="2438330"/>
                  </a:lnTo>
                  <a:lnTo>
                    <a:pt x="769797" y="2442099"/>
                  </a:lnTo>
                  <a:lnTo>
                    <a:pt x="773280" y="2445082"/>
                  </a:lnTo>
                  <a:lnTo>
                    <a:pt x="776764" y="2442502"/>
                  </a:lnTo>
                  <a:lnTo>
                    <a:pt x="780247" y="2439932"/>
                  </a:lnTo>
                  <a:lnTo>
                    <a:pt x="783730" y="2437372"/>
                  </a:lnTo>
                  <a:lnTo>
                    <a:pt x="787213" y="2434822"/>
                  </a:lnTo>
                  <a:lnTo>
                    <a:pt x="790697" y="2432282"/>
                  </a:lnTo>
                  <a:lnTo>
                    <a:pt x="794180" y="2450572"/>
                  </a:lnTo>
                  <a:lnTo>
                    <a:pt x="797663" y="2448061"/>
                  </a:lnTo>
                  <a:lnTo>
                    <a:pt x="801146" y="2445561"/>
                  </a:lnTo>
                  <a:lnTo>
                    <a:pt x="804630" y="2443070"/>
                  </a:lnTo>
                  <a:lnTo>
                    <a:pt x="808113" y="2440589"/>
                  </a:lnTo>
                  <a:lnTo>
                    <a:pt x="811596" y="2438118"/>
                  </a:lnTo>
                  <a:lnTo>
                    <a:pt x="815079" y="2435656"/>
                  </a:lnTo>
                  <a:lnTo>
                    <a:pt x="818563" y="2437698"/>
                  </a:lnTo>
                  <a:lnTo>
                    <a:pt x="822046" y="2439912"/>
                  </a:lnTo>
                  <a:lnTo>
                    <a:pt x="825529" y="2442098"/>
                  </a:lnTo>
                  <a:lnTo>
                    <a:pt x="829012" y="2466686"/>
                  </a:lnTo>
                  <a:lnTo>
                    <a:pt x="832496" y="2463665"/>
                  </a:lnTo>
                  <a:lnTo>
                    <a:pt x="835979" y="2460651"/>
                  </a:lnTo>
                  <a:lnTo>
                    <a:pt x="839462" y="2465292"/>
                  </a:lnTo>
                  <a:lnTo>
                    <a:pt x="842945" y="2470889"/>
                  </a:lnTo>
                  <a:lnTo>
                    <a:pt x="846429" y="2476380"/>
                  </a:lnTo>
                  <a:lnTo>
                    <a:pt x="849912" y="2479783"/>
                  </a:lnTo>
                  <a:lnTo>
                    <a:pt x="853395" y="2482758"/>
                  </a:lnTo>
                  <a:lnTo>
                    <a:pt x="856878" y="2485691"/>
                  </a:lnTo>
                  <a:lnTo>
                    <a:pt x="860361" y="2483966"/>
                  </a:lnTo>
                  <a:lnTo>
                    <a:pt x="863845" y="2481085"/>
                  </a:lnTo>
                  <a:lnTo>
                    <a:pt x="867328" y="2478210"/>
                  </a:lnTo>
                  <a:lnTo>
                    <a:pt x="870811" y="2483257"/>
                  </a:lnTo>
                  <a:lnTo>
                    <a:pt x="874294" y="2490655"/>
                  </a:lnTo>
                  <a:lnTo>
                    <a:pt x="877778" y="2497887"/>
                  </a:lnTo>
                  <a:lnTo>
                    <a:pt x="881261" y="2501820"/>
                  </a:lnTo>
                  <a:lnTo>
                    <a:pt x="884744" y="2504481"/>
                  </a:lnTo>
                  <a:lnTo>
                    <a:pt x="888227" y="2507107"/>
                  </a:lnTo>
                  <a:lnTo>
                    <a:pt x="891711" y="2507522"/>
                  </a:lnTo>
                  <a:lnTo>
                    <a:pt x="895194" y="2506916"/>
                  </a:lnTo>
                  <a:lnTo>
                    <a:pt x="898677" y="2506313"/>
                  </a:lnTo>
                  <a:lnTo>
                    <a:pt x="902160" y="2505715"/>
                  </a:lnTo>
                  <a:lnTo>
                    <a:pt x="905644" y="2505120"/>
                  </a:lnTo>
                  <a:lnTo>
                    <a:pt x="909127" y="2504529"/>
                  </a:lnTo>
                  <a:lnTo>
                    <a:pt x="912610" y="2503942"/>
                  </a:lnTo>
                  <a:lnTo>
                    <a:pt x="916093" y="2503359"/>
                  </a:lnTo>
                  <a:lnTo>
                    <a:pt x="919577" y="2502779"/>
                  </a:lnTo>
                  <a:lnTo>
                    <a:pt x="923060" y="2502203"/>
                  </a:lnTo>
                  <a:lnTo>
                    <a:pt x="926543" y="2501631"/>
                  </a:lnTo>
                  <a:lnTo>
                    <a:pt x="930026" y="2501062"/>
                  </a:lnTo>
                  <a:lnTo>
                    <a:pt x="933510" y="2500497"/>
                  </a:lnTo>
                  <a:lnTo>
                    <a:pt x="936993" y="2499936"/>
                  </a:lnTo>
                  <a:lnTo>
                    <a:pt x="940476" y="2499378"/>
                  </a:lnTo>
                  <a:lnTo>
                    <a:pt x="943959" y="2523405"/>
                  </a:lnTo>
                  <a:lnTo>
                    <a:pt x="947443" y="2523280"/>
                  </a:lnTo>
                  <a:lnTo>
                    <a:pt x="950926" y="2523155"/>
                  </a:lnTo>
                  <a:lnTo>
                    <a:pt x="954409" y="2523032"/>
                  </a:lnTo>
                  <a:lnTo>
                    <a:pt x="957892" y="2522909"/>
                  </a:lnTo>
                  <a:lnTo>
                    <a:pt x="961376" y="2522787"/>
                  </a:lnTo>
                  <a:lnTo>
                    <a:pt x="964859" y="2523631"/>
                  </a:lnTo>
                  <a:lnTo>
                    <a:pt x="968342" y="2525880"/>
                  </a:lnTo>
                  <a:lnTo>
                    <a:pt x="971825" y="2528102"/>
                  </a:lnTo>
                  <a:lnTo>
                    <a:pt x="975309" y="2529959"/>
                  </a:lnTo>
                  <a:lnTo>
                    <a:pt x="978792" y="2531207"/>
                  </a:lnTo>
                  <a:lnTo>
                    <a:pt x="982275" y="2532443"/>
                  </a:lnTo>
                  <a:lnTo>
                    <a:pt x="985758" y="2535152"/>
                  </a:lnTo>
                  <a:lnTo>
                    <a:pt x="989242" y="2540866"/>
                  </a:lnTo>
                  <a:lnTo>
                    <a:pt x="992725" y="2546471"/>
                  </a:lnTo>
                  <a:lnTo>
                    <a:pt x="996208" y="2550477"/>
                  </a:lnTo>
                  <a:lnTo>
                    <a:pt x="999691" y="2550709"/>
                  </a:lnTo>
                  <a:lnTo>
                    <a:pt x="1003175" y="2550938"/>
                  </a:lnTo>
                  <a:lnTo>
                    <a:pt x="1006658" y="2563893"/>
                  </a:lnTo>
                  <a:lnTo>
                    <a:pt x="1010141" y="2563233"/>
                  </a:lnTo>
                  <a:lnTo>
                    <a:pt x="1013624" y="2562576"/>
                  </a:lnTo>
                  <a:lnTo>
                    <a:pt x="1017108" y="2561922"/>
                  </a:lnTo>
                  <a:lnTo>
                    <a:pt x="1020591" y="2561273"/>
                  </a:lnTo>
                  <a:lnTo>
                    <a:pt x="1024074" y="2560626"/>
                  </a:lnTo>
                  <a:lnTo>
                    <a:pt x="1027557" y="2559984"/>
                  </a:lnTo>
                  <a:lnTo>
                    <a:pt x="1031041" y="2559344"/>
                  </a:lnTo>
                  <a:lnTo>
                    <a:pt x="1034524" y="2558708"/>
                  </a:lnTo>
                  <a:lnTo>
                    <a:pt x="1038007" y="2575598"/>
                  </a:lnTo>
                  <a:lnTo>
                    <a:pt x="1041490" y="2577305"/>
                  </a:lnTo>
                  <a:lnTo>
                    <a:pt x="1044974" y="2578995"/>
                  </a:lnTo>
                  <a:lnTo>
                    <a:pt x="1048457" y="2592523"/>
                  </a:lnTo>
                  <a:lnTo>
                    <a:pt x="1051940" y="2596345"/>
                  </a:lnTo>
                  <a:lnTo>
                    <a:pt x="1055423" y="2600110"/>
                  </a:lnTo>
                  <a:lnTo>
                    <a:pt x="1058907" y="2603676"/>
                  </a:lnTo>
                  <a:lnTo>
                    <a:pt x="1062390" y="2604432"/>
                  </a:lnTo>
                  <a:lnTo>
                    <a:pt x="1065873" y="2605182"/>
                  </a:lnTo>
                  <a:lnTo>
                    <a:pt x="1069356" y="2605927"/>
                  </a:lnTo>
                  <a:lnTo>
                    <a:pt x="1072840" y="2606665"/>
                  </a:lnTo>
                  <a:lnTo>
                    <a:pt x="1076323" y="2607397"/>
                  </a:lnTo>
                  <a:lnTo>
                    <a:pt x="1079806" y="2608123"/>
                  </a:lnTo>
                  <a:lnTo>
                    <a:pt x="1083289" y="2612252"/>
                  </a:lnTo>
                  <a:lnTo>
                    <a:pt x="1086773" y="2616421"/>
                  </a:lnTo>
                  <a:lnTo>
                    <a:pt x="1090256" y="2620524"/>
                  </a:lnTo>
                  <a:lnTo>
                    <a:pt x="1093739" y="2632230"/>
                  </a:lnTo>
                  <a:lnTo>
                    <a:pt x="1097222" y="2633487"/>
                  </a:lnTo>
                  <a:lnTo>
                    <a:pt x="1100706" y="2634732"/>
                  </a:lnTo>
                  <a:lnTo>
                    <a:pt x="1104189" y="2636545"/>
                  </a:lnTo>
                  <a:lnTo>
                    <a:pt x="1107672" y="2638408"/>
                  </a:lnTo>
                  <a:lnTo>
                    <a:pt x="1111155" y="2640252"/>
                  </a:lnTo>
                  <a:lnTo>
                    <a:pt x="1114639" y="2639910"/>
                  </a:lnTo>
                  <a:lnTo>
                    <a:pt x="1118122" y="2639191"/>
                  </a:lnTo>
                  <a:lnTo>
                    <a:pt x="1121605" y="2638475"/>
                  </a:lnTo>
                  <a:lnTo>
                    <a:pt x="1125088" y="2652563"/>
                  </a:lnTo>
                  <a:lnTo>
                    <a:pt x="1128572" y="2653666"/>
                  </a:lnTo>
                  <a:lnTo>
                    <a:pt x="1132055" y="2654760"/>
                  </a:lnTo>
                  <a:lnTo>
                    <a:pt x="1135538" y="2671566"/>
                  </a:lnTo>
                  <a:lnTo>
                    <a:pt x="1139021" y="2671976"/>
                  </a:lnTo>
                  <a:lnTo>
                    <a:pt x="1142505" y="2672382"/>
                  </a:lnTo>
                  <a:lnTo>
                    <a:pt x="1145988" y="2672786"/>
                  </a:lnTo>
                  <a:lnTo>
                    <a:pt x="1149471" y="2673187"/>
                  </a:lnTo>
                  <a:lnTo>
                    <a:pt x="1152954" y="2673586"/>
                  </a:lnTo>
                  <a:lnTo>
                    <a:pt x="1156437" y="2673097"/>
                  </a:lnTo>
                  <a:lnTo>
                    <a:pt x="1159921" y="2672219"/>
                  </a:lnTo>
                  <a:lnTo>
                    <a:pt x="1163404" y="2671345"/>
                  </a:lnTo>
                  <a:lnTo>
                    <a:pt x="1166887" y="2670474"/>
                  </a:lnTo>
                  <a:lnTo>
                    <a:pt x="1170370" y="2669606"/>
                  </a:lnTo>
                  <a:lnTo>
                    <a:pt x="1173854" y="2668742"/>
                  </a:lnTo>
                  <a:lnTo>
                    <a:pt x="1177337" y="2667881"/>
                  </a:lnTo>
                  <a:lnTo>
                    <a:pt x="1180820" y="2667023"/>
                  </a:lnTo>
                  <a:lnTo>
                    <a:pt x="1184303" y="2666168"/>
                  </a:lnTo>
                  <a:lnTo>
                    <a:pt x="1187787" y="2665317"/>
                  </a:lnTo>
                  <a:lnTo>
                    <a:pt x="1191270" y="2664469"/>
                  </a:lnTo>
                  <a:lnTo>
                    <a:pt x="1194753" y="2663624"/>
                  </a:lnTo>
                  <a:lnTo>
                    <a:pt x="1198236" y="2664057"/>
                  </a:lnTo>
                  <a:lnTo>
                    <a:pt x="1201720" y="2665589"/>
                  </a:lnTo>
                  <a:lnTo>
                    <a:pt x="1205203" y="2667106"/>
                  </a:lnTo>
                  <a:lnTo>
                    <a:pt x="1208686" y="2667792"/>
                  </a:lnTo>
                  <a:lnTo>
                    <a:pt x="1212169" y="2667643"/>
                  </a:lnTo>
                  <a:lnTo>
                    <a:pt x="1215653" y="2667495"/>
                  </a:lnTo>
                  <a:lnTo>
                    <a:pt x="1219136" y="2667348"/>
                  </a:lnTo>
                  <a:lnTo>
                    <a:pt x="1222619" y="2667201"/>
                  </a:lnTo>
                  <a:lnTo>
                    <a:pt x="1226102" y="2667055"/>
                  </a:lnTo>
                  <a:lnTo>
                    <a:pt x="1229586" y="2666910"/>
                  </a:lnTo>
                  <a:lnTo>
                    <a:pt x="1233069" y="2666766"/>
                  </a:lnTo>
                  <a:lnTo>
                    <a:pt x="1236552" y="2666622"/>
                  </a:lnTo>
                  <a:lnTo>
                    <a:pt x="1240035" y="2666480"/>
                  </a:lnTo>
                  <a:lnTo>
                    <a:pt x="1243519" y="2666338"/>
                  </a:lnTo>
                  <a:lnTo>
                    <a:pt x="1247002" y="2666196"/>
                  </a:lnTo>
                  <a:lnTo>
                    <a:pt x="1250485" y="2666596"/>
                  </a:lnTo>
                  <a:lnTo>
                    <a:pt x="1253968" y="2668048"/>
                  </a:lnTo>
                  <a:lnTo>
                    <a:pt x="1257452" y="2669486"/>
                  </a:lnTo>
                  <a:lnTo>
                    <a:pt x="1260935" y="2670210"/>
                  </a:lnTo>
                  <a:lnTo>
                    <a:pt x="1264418" y="2669276"/>
                  </a:lnTo>
                  <a:lnTo>
                    <a:pt x="1267901" y="2668345"/>
                  </a:lnTo>
                  <a:lnTo>
                    <a:pt x="1271385" y="2667417"/>
                  </a:lnTo>
                  <a:lnTo>
                    <a:pt x="1274868" y="2666493"/>
                  </a:lnTo>
                  <a:lnTo>
                    <a:pt x="1278351" y="2665571"/>
                  </a:lnTo>
                  <a:lnTo>
                    <a:pt x="1281834" y="2672913"/>
                  </a:lnTo>
                  <a:lnTo>
                    <a:pt x="1285318" y="2673781"/>
                  </a:lnTo>
                  <a:lnTo>
                    <a:pt x="1288801" y="2674643"/>
                  </a:lnTo>
                  <a:lnTo>
                    <a:pt x="1292284" y="2675407"/>
                  </a:lnTo>
                  <a:lnTo>
                    <a:pt x="1295767" y="2675754"/>
                  </a:lnTo>
                  <a:lnTo>
                    <a:pt x="1299251" y="2676098"/>
                  </a:lnTo>
                  <a:lnTo>
                    <a:pt x="1302734" y="2676440"/>
                  </a:lnTo>
                  <a:lnTo>
                    <a:pt x="1306217" y="2676780"/>
                  </a:lnTo>
                  <a:lnTo>
                    <a:pt x="1309700" y="2677118"/>
                  </a:lnTo>
                  <a:lnTo>
                    <a:pt x="1313184" y="2677653"/>
                  </a:lnTo>
                  <a:lnTo>
                    <a:pt x="1316667" y="2679951"/>
                  </a:lnTo>
                  <a:lnTo>
                    <a:pt x="1320150" y="2682224"/>
                  </a:lnTo>
                  <a:lnTo>
                    <a:pt x="1323633" y="2684429"/>
                  </a:lnTo>
                  <a:lnTo>
                    <a:pt x="1327117" y="2685935"/>
                  </a:lnTo>
                  <a:lnTo>
                    <a:pt x="1330600" y="2687429"/>
                  </a:lnTo>
                  <a:lnTo>
                    <a:pt x="1334083" y="2688908"/>
                  </a:lnTo>
                  <a:lnTo>
                    <a:pt x="1337566" y="2690375"/>
                  </a:lnTo>
                  <a:lnTo>
                    <a:pt x="1341050" y="2691829"/>
                  </a:lnTo>
                  <a:lnTo>
                    <a:pt x="1344533" y="2693270"/>
                  </a:lnTo>
                  <a:lnTo>
                    <a:pt x="1348016" y="2695377"/>
                  </a:lnTo>
                  <a:lnTo>
                    <a:pt x="1351499" y="2697474"/>
                  </a:lnTo>
                  <a:lnTo>
                    <a:pt x="1354983" y="2699550"/>
                  </a:lnTo>
                  <a:lnTo>
                    <a:pt x="1358466" y="2700755"/>
                  </a:lnTo>
                  <a:lnTo>
                    <a:pt x="1361949" y="2701899"/>
                  </a:lnTo>
                  <a:lnTo>
                    <a:pt x="1365432" y="2703034"/>
                  </a:lnTo>
                  <a:lnTo>
                    <a:pt x="1368916" y="2703359"/>
                  </a:lnTo>
                  <a:lnTo>
                    <a:pt x="1372399" y="2703595"/>
                  </a:lnTo>
                  <a:lnTo>
                    <a:pt x="1375882" y="2703830"/>
                  </a:lnTo>
                  <a:lnTo>
                    <a:pt x="1379365" y="2704064"/>
                  </a:lnTo>
                  <a:lnTo>
                    <a:pt x="1382849" y="2704297"/>
                  </a:lnTo>
                  <a:lnTo>
                    <a:pt x="1386332" y="2704528"/>
                  </a:lnTo>
                  <a:lnTo>
                    <a:pt x="1389815" y="2704398"/>
                  </a:lnTo>
                  <a:lnTo>
                    <a:pt x="1393298" y="2704193"/>
                  </a:lnTo>
                  <a:lnTo>
                    <a:pt x="1396782" y="2703988"/>
                  </a:lnTo>
                  <a:lnTo>
                    <a:pt x="1400265" y="2703784"/>
                  </a:lnTo>
                  <a:lnTo>
                    <a:pt x="1403748" y="2703581"/>
                  </a:lnTo>
                  <a:lnTo>
                    <a:pt x="1407231" y="2703379"/>
                  </a:lnTo>
                  <a:lnTo>
                    <a:pt x="1410715" y="2702856"/>
                  </a:lnTo>
                  <a:lnTo>
                    <a:pt x="1414198" y="2702226"/>
                  </a:lnTo>
                  <a:lnTo>
                    <a:pt x="1417681" y="2701597"/>
                  </a:lnTo>
                  <a:lnTo>
                    <a:pt x="1421164" y="2701274"/>
                  </a:lnTo>
                  <a:lnTo>
                    <a:pt x="1424648" y="2701079"/>
                  </a:lnTo>
                  <a:lnTo>
                    <a:pt x="1428131" y="2700885"/>
                  </a:lnTo>
                  <a:lnTo>
                    <a:pt x="1431614" y="2705483"/>
                  </a:lnTo>
                  <a:lnTo>
                    <a:pt x="1435097" y="2704718"/>
                  </a:lnTo>
                  <a:lnTo>
                    <a:pt x="1438580" y="2703956"/>
                  </a:lnTo>
                  <a:lnTo>
                    <a:pt x="1442064" y="2703196"/>
                  </a:lnTo>
                  <a:lnTo>
                    <a:pt x="1445547" y="2702438"/>
                  </a:lnTo>
                  <a:lnTo>
                    <a:pt x="1449030" y="2701682"/>
                  </a:lnTo>
                  <a:lnTo>
                    <a:pt x="1452513" y="2700929"/>
                  </a:lnTo>
                  <a:lnTo>
                    <a:pt x="1455997" y="2700178"/>
                  </a:lnTo>
                  <a:lnTo>
                    <a:pt x="1459480" y="2699428"/>
                  </a:lnTo>
                  <a:lnTo>
                    <a:pt x="1462963" y="2700022"/>
                  </a:lnTo>
                  <a:lnTo>
                    <a:pt x="1466446" y="2701713"/>
                  </a:lnTo>
                  <a:lnTo>
                    <a:pt x="1469930" y="2703390"/>
                  </a:lnTo>
                  <a:lnTo>
                    <a:pt x="1473413" y="2705051"/>
                  </a:lnTo>
                  <a:lnTo>
                    <a:pt x="1476896" y="2706698"/>
                  </a:lnTo>
                  <a:lnTo>
                    <a:pt x="1480379" y="2708329"/>
                  </a:lnTo>
                  <a:lnTo>
                    <a:pt x="1483863" y="2711359"/>
                  </a:lnTo>
                  <a:lnTo>
                    <a:pt x="1487346" y="2715933"/>
                  </a:lnTo>
                  <a:lnTo>
                    <a:pt x="1490829" y="2720433"/>
                  </a:lnTo>
                  <a:lnTo>
                    <a:pt x="1494312" y="2723868"/>
                  </a:lnTo>
                  <a:lnTo>
                    <a:pt x="1497796" y="2725947"/>
                  </a:lnTo>
                  <a:lnTo>
                    <a:pt x="1501279" y="2728004"/>
                  </a:lnTo>
                  <a:lnTo>
                    <a:pt x="1504762" y="2729062"/>
                  </a:lnTo>
                  <a:lnTo>
                    <a:pt x="1508245" y="2728577"/>
                  </a:lnTo>
                  <a:lnTo>
                    <a:pt x="1511729" y="2728093"/>
                  </a:lnTo>
                  <a:lnTo>
                    <a:pt x="1515212" y="2727612"/>
                  </a:lnTo>
                  <a:lnTo>
                    <a:pt x="1518695" y="2727131"/>
                  </a:lnTo>
                  <a:lnTo>
                    <a:pt x="1522178" y="2726653"/>
                  </a:lnTo>
                  <a:lnTo>
                    <a:pt x="1525662" y="2726176"/>
                  </a:lnTo>
                  <a:lnTo>
                    <a:pt x="1529145" y="2725700"/>
                  </a:lnTo>
                  <a:lnTo>
                    <a:pt x="1532628" y="2725227"/>
                  </a:lnTo>
                  <a:lnTo>
                    <a:pt x="1536111" y="2736330"/>
                  </a:lnTo>
                  <a:lnTo>
                    <a:pt x="1539595" y="2737176"/>
                  </a:lnTo>
                  <a:lnTo>
                    <a:pt x="1543078" y="2738016"/>
                  </a:lnTo>
                  <a:lnTo>
                    <a:pt x="1546561" y="2740857"/>
                  </a:lnTo>
                  <a:lnTo>
                    <a:pt x="1550044" y="2740967"/>
                  </a:lnTo>
                  <a:lnTo>
                    <a:pt x="1553528" y="2741076"/>
                  </a:lnTo>
                  <a:lnTo>
                    <a:pt x="1557011" y="2741184"/>
                  </a:lnTo>
                  <a:lnTo>
                    <a:pt x="1560494" y="2741292"/>
                  </a:lnTo>
                  <a:lnTo>
                    <a:pt x="1563977" y="2741400"/>
                  </a:lnTo>
                  <a:lnTo>
                    <a:pt x="1567461" y="2741453"/>
                  </a:lnTo>
                  <a:lnTo>
                    <a:pt x="1570944" y="2741209"/>
                  </a:lnTo>
                  <a:lnTo>
                    <a:pt x="1574427" y="2740967"/>
                  </a:lnTo>
                  <a:lnTo>
                    <a:pt x="1577910" y="2740901"/>
                  </a:lnTo>
                  <a:lnTo>
                    <a:pt x="1581394" y="2742226"/>
                  </a:lnTo>
                  <a:lnTo>
                    <a:pt x="1584877" y="2743540"/>
                  </a:lnTo>
                  <a:lnTo>
                    <a:pt x="1588360" y="2744844"/>
                  </a:lnTo>
                  <a:lnTo>
                    <a:pt x="1591843" y="2746137"/>
                  </a:lnTo>
                  <a:lnTo>
                    <a:pt x="1595327" y="2747420"/>
                  </a:lnTo>
                  <a:lnTo>
                    <a:pt x="1598810" y="2765711"/>
                  </a:lnTo>
                  <a:lnTo>
                    <a:pt x="1602293" y="2766400"/>
                  </a:lnTo>
                  <a:lnTo>
                    <a:pt x="1605776" y="2767084"/>
                  </a:lnTo>
                  <a:lnTo>
                    <a:pt x="1609260" y="2767765"/>
                  </a:lnTo>
                  <a:lnTo>
                    <a:pt x="1612743" y="2768441"/>
                  </a:lnTo>
                  <a:lnTo>
                    <a:pt x="1616226" y="2769112"/>
                  </a:lnTo>
                  <a:lnTo>
                    <a:pt x="1619709" y="2769780"/>
                  </a:lnTo>
                  <a:lnTo>
                    <a:pt x="1623193" y="2769746"/>
                  </a:lnTo>
                  <a:lnTo>
                    <a:pt x="1626676" y="2769678"/>
                  </a:lnTo>
                  <a:lnTo>
                    <a:pt x="1630159" y="2769611"/>
                  </a:lnTo>
                  <a:lnTo>
                    <a:pt x="1633642" y="2769544"/>
                  </a:lnTo>
                  <a:lnTo>
                    <a:pt x="1637126" y="2769478"/>
                  </a:lnTo>
                  <a:lnTo>
                    <a:pt x="1640609" y="2769412"/>
                  </a:lnTo>
                  <a:lnTo>
                    <a:pt x="1644092" y="2769346"/>
                  </a:lnTo>
                  <a:lnTo>
                    <a:pt x="1647575" y="2769280"/>
                  </a:lnTo>
                  <a:lnTo>
                    <a:pt x="1651059" y="2769214"/>
                  </a:lnTo>
                  <a:lnTo>
                    <a:pt x="1654542" y="2769149"/>
                  </a:lnTo>
                  <a:lnTo>
                    <a:pt x="1658025" y="2769084"/>
                  </a:lnTo>
                  <a:lnTo>
                    <a:pt x="1661508" y="2769020"/>
                  </a:lnTo>
                  <a:lnTo>
                    <a:pt x="1664992" y="2768955"/>
                  </a:lnTo>
                  <a:lnTo>
                    <a:pt x="1668475" y="2768891"/>
                  </a:lnTo>
                  <a:lnTo>
                    <a:pt x="1671958" y="2768827"/>
                  </a:lnTo>
                  <a:lnTo>
                    <a:pt x="1675441" y="2768763"/>
                  </a:lnTo>
                  <a:lnTo>
                    <a:pt x="1678925" y="2768700"/>
                  </a:lnTo>
                  <a:lnTo>
                    <a:pt x="1682408" y="2768637"/>
                  </a:lnTo>
                  <a:lnTo>
                    <a:pt x="1685891" y="2789622"/>
                  </a:lnTo>
                  <a:lnTo>
                    <a:pt x="1689374" y="2790185"/>
                  </a:lnTo>
                  <a:lnTo>
                    <a:pt x="1692858" y="2790744"/>
                  </a:lnTo>
                  <a:lnTo>
                    <a:pt x="1696341" y="2798012"/>
                  </a:lnTo>
                  <a:lnTo>
                    <a:pt x="1699824" y="2802108"/>
                  </a:lnTo>
                  <a:lnTo>
                    <a:pt x="1703307" y="2806138"/>
                  </a:lnTo>
                  <a:lnTo>
                    <a:pt x="1706791" y="2807895"/>
                  </a:lnTo>
                  <a:lnTo>
                    <a:pt x="1710274" y="2808386"/>
                  </a:lnTo>
                  <a:lnTo>
                    <a:pt x="1713757" y="2808874"/>
                  </a:lnTo>
                  <a:lnTo>
                    <a:pt x="1717240" y="2809360"/>
                  </a:lnTo>
                  <a:lnTo>
                    <a:pt x="1720723" y="2809843"/>
                  </a:lnTo>
                  <a:lnTo>
                    <a:pt x="1724207" y="2810323"/>
                  </a:lnTo>
                  <a:lnTo>
                    <a:pt x="1727690" y="2810215"/>
                  </a:lnTo>
                  <a:lnTo>
                    <a:pt x="1731173" y="2809645"/>
                  </a:lnTo>
                  <a:lnTo>
                    <a:pt x="1734656" y="2809077"/>
                  </a:lnTo>
                  <a:lnTo>
                    <a:pt x="1738140" y="2808510"/>
                  </a:lnTo>
                  <a:lnTo>
                    <a:pt x="1741623" y="2807944"/>
                  </a:lnTo>
                  <a:lnTo>
                    <a:pt x="1745106" y="2807380"/>
                  </a:lnTo>
                  <a:lnTo>
                    <a:pt x="1748589" y="2806816"/>
                  </a:lnTo>
                  <a:lnTo>
                    <a:pt x="1752073" y="2806255"/>
                  </a:lnTo>
                  <a:lnTo>
                    <a:pt x="1755556" y="2805694"/>
                  </a:lnTo>
                  <a:lnTo>
                    <a:pt x="1759039" y="2805135"/>
                  </a:lnTo>
                  <a:lnTo>
                    <a:pt x="1762522" y="2804577"/>
                  </a:lnTo>
                  <a:lnTo>
                    <a:pt x="1766006" y="2804020"/>
                  </a:lnTo>
                  <a:lnTo>
                    <a:pt x="1769489" y="2803465"/>
                  </a:lnTo>
                  <a:lnTo>
                    <a:pt x="1772972" y="2802911"/>
                  </a:lnTo>
                  <a:lnTo>
                    <a:pt x="1776455" y="2802358"/>
                  </a:lnTo>
                  <a:lnTo>
                    <a:pt x="1779939" y="2802090"/>
                  </a:lnTo>
                  <a:lnTo>
                    <a:pt x="1783422" y="2802320"/>
                  </a:lnTo>
                  <a:lnTo>
                    <a:pt x="1786905" y="2802550"/>
                  </a:lnTo>
                  <a:lnTo>
                    <a:pt x="1790388" y="2802778"/>
                  </a:lnTo>
                  <a:lnTo>
                    <a:pt x="1793872" y="2803005"/>
                  </a:lnTo>
                  <a:lnTo>
                    <a:pt x="1797355" y="2803232"/>
                  </a:lnTo>
                  <a:lnTo>
                    <a:pt x="1800838" y="2803348"/>
                  </a:lnTo>
                  <a:lnTo>
                    <a:pt x="1804321" y="2803189"/>
                  </a:lnTo>
                  <a:lnTo>
                    <a:pt x="1807805" y="2803029"/>
                  </a:lnTo>
                  <a:lnTo>
                    <a:pt x="1811288" y="2802871"/>
                  </a:lnTo>
                  <a:lnTo>
                    <a:pt x="1814771" y="2802713"/>
                  </a:lnTo>
                  <a:lnTo>
                    <a:pt x="1818254" y="2802555"/>
                  </a:lnTo>
                  <a:lnTo>
                    <a:pt x="1821738" y="2802631"/>
                  </a:lnTo>
                  <a:lnTo>
                    <a:pt x="1825221" y="2803615"/>
                  </a:lnTo>
                  <a:lnTo>
                    <a:pt x="1828704" y="2804592"/>
                  </a:lnTo>
                  <a:lnTo>
                    <a:pt x="1832187" y="2805563"/>
                  </a:lnTo>
                  <a:lnTo>
                    <a:pt x="1835671" y="2806527"/>
                  </a:lnTo>
                  <a:lnTo>
                    <a:pt x="1839154" y="2807485"/>
                  </a:lnTo>
                  <a:lnTo>
                    <a:pt x="1842637" y="2808776"/>
                  </a:lnTo>
                  <a:lnTo>
                    <a:pt x="1846120" y="2812412"/>
                  </a:lnTo>
                  <a:lnTo>
                    <a:pt x="1849604" y="2815995"/>
                  </a:lnTo>
                  <a:lnTo>
                    <a:pt x="1853087" y="2819285"/>
                  </a:lnTo>
                  <a:lnTo>
                    <a:pt x="1856570" y="2819938"/>
                  </a:lnTo>
                  <a:lnTo>
                    <a:pt x="1860053" y="2820587"/>
                  </a:lnTo>
                  <a:lnTo>
                    <a:pt x="1863537" y="2821228"/>
                  </a:lnTo>
                  <a:lnTo>
                    <a:pt x="1867020" y="2821753"/>
                  </a:lnTo>
                  <a:lnTo>
                    <a:pt x="1870503" y="2822275"/>
                  </a:lnTo>
                  <a:lnTo>
                    <a:pt x="1873986" y="2822795"/>
                  </a:lnTo>
                  <a:lnTo>
                    <a:pt x="1877470" y="2823311"/>
                  </a:lnTo>
                  <a:lnTo>
                    <a:pt x="1880953" y="2823825"/>
                  </a:lnTo>
                  <a:lnTo>
                    <a:pt x="1884436" y="2824337"/>
                  </a:lnTo>
                  <a:lnTo>
                    <a:pt x="1887919" y="2824179"/>
                  </a:lnTo>
                  <a:lnTo>
                    <a:pt x="1891403" y="2823999"/>
                  </a:lnTo>
                  <a:lnTo>
                    <a:pt x="1894886" y="2823819"/>
                  </a:lnTo>
                  <a:lnTo>
                    <a:pt x="1898369" y="2823640"/>
                  </a:lnTo>
                  <a:lnTo>
                    <a:pt x="1901852" y="2823461"/>
                  </a:lnTo>
                  <a:lnTo>
                    <a:pt x="1905336" y="2823283"/>
                  </a:lnTo>
                  <a:lnTo>
                    <a:pt x="1908819" y="2823004"/>
                  </a:lnTo>
                  <a:lnTo>
                    <a:pt x="1912302" y="2822713"/>
                  </a:lnTo>
                  <a:lnTo>
                    <a:pt x="1915785" y="2822423"/>
                  </a:lnTo>
                  <a:lnTo>
                    <a:pt x="1919269" y="2822134"/>
                  </a:lnTo>
                  <a:lnTo>
                    <a:pt x="1922752" y="2821845"/>
                  </a:lnTo>
                  <a:lnTo>
                    <a:pt x="1926235" y="2821557"/>
                  </a:lnTo>
                  <a:lnTo>
                    <a:pt x="1929718" y="2821270"/>
                  </a:lnTo>
                  <a:lnTo>
                    <a:pt x="1933202" y="2820984"/>
                  </a:lnTo>
                  <a:lnTo>
                    <a:pt x="1936685" y="2820699"/>
                  </a:lnTo>
                  <a:lnTo>
                    <a:pt x="1940168" y="2820414"/>
                  </a:lnTo>
                  <a:lnTo>
                    <a:pt x="1943651" y="2820130"/>
                  </a:lnTo>
                  <a:lnTo>
                    <a:pt x="1947135" y="2819847"/>
                  </a:lnTo>
                  <a:lnTo>
                    <a:pt x="1950618" y="2820552"/>
                  </a:lnTo>
                  <a:lnTo>
                    <a:pt x="1954101" y="2821616"/>
                  </a:lnTo>
                  <a:lnTo>
                    <a:pt x="1957584" y="2822674"/>
                  </a:lnTo>
                  <a:lnTo>
                    <a:pt x="1961068" y="2838992"/>
                  </a:lnTo>
                  <a:lnTo>
                    <a:pt x="1964551" y="2838271"/>
                  </a:lnTo>
                  <a:lnTo>
                    <a:pt x="1968034" y="2837552"/>
                  </a:lnTo>
                  <a:lnTo>
                    <a:pt x="1971517" y="2836833"/>
                  </a:lnTo>
                  <a:lnTo>
                    <a:pt x="1975001" y="2836115"/>
                  </a:lnTo>
                  <a:lnTo>
                    <a:pt x="1978484" y="2835399"/>
                  </a:lnTo>
                  <a:lnTo>
                    <a:pt x="1981967" y="2834683"/>
                  </a:lnTo>
                  <a:lnTo>
                    <a:pt x="1985450" y="2833968"/>
                  </a:lnTo>
                  <a:lnTo>
                    <a:pt x="1988934" y="2833254"/>
                  </a:lnTo>
                  <a:lnTo>
                    <a:pt x="1992417" y="2832541"/>
                  </a:lnTo>
                  <a:lnTo>
                    <a:pt x="1995900" y="2831829"/>
                  </a:lnTo>
                  <a:lnTo>
                    <a:pt x="1999383" y="2831118"/>
                  </a:lnTo>
                  <a:lnTo>
                    <a:pt x="2002867" y="2830407"/>
                  </a:lnTo>
                  <a:lnTo>
                    <a:pt x="2006350" y="2829698"/>
                  </a:lnTo>
                  <a:lnTo>
                    <a:pt x="2009833" y="2828990"/>
                  </a:lnTo>
                  <a:lnTo>
                    <a:pt x="2013316" y="2829643"/>
                  </a:lnTo>
                  <a:lnTo>
                    <a:pt x="2016799" y="2831685"/>
                  </a:lnTo>
                  <a:lnTo>
                    <a:pt x="2020283" y="2833708"/>
                  </a:lnTo>
                  <a:lnTo>
                    <a:pt x="2023766" y="2835429"/>
                  </a:lnTo>
                  <a:lnTo>
                    <a:pt x="2027249" y="2836797"/>
                  </a:lnTo>
                  <a:lnTo>
                    <a:pt x="2030732" y="2838155"/>
                  </a:lnTo>
                  <a:lnTo>
                    <a:pt x="2034216" y="2839039"/>
                  </a:lnTo>
                  <a:lnTo>
                    <a:pt x="2037699" y="2839261"/>
                  </a:lnTo>
                  <a:lnTo>
                    <a:pt x="2041182" y="2839483"/>
                  </a:lnTo>
                  <a:lnTo>
                    <a:pt x="2044665" y="2839704"/>
                  </a:lnTo>
                  <a:lnTo>
                    <a:pt x="2048149" y="2839923"/>
                  </a:lnTo>
                  <a:lnTo>
                    <a:pt x="2051632" y="2840142"/>
                  </a:lnTo>
                  <a:lnTo>
                    <a:pt x="2055115" y="2851931"/>
                  </a:lnTo>
                  <a:lnTo>
                    <a:pt x="2058598" y="2852604"/>
                  </a:lnTo>
                  <a:lnTo>
                    <a:pt x="2062082" y="2853274"/>
                  </a:lnTo>
                  <a:lnTo>
                    <a:pt x="2065565" y="2853940"/>
                  </a:lnTo>
                  <a:lnTo>
                    <a:pt x="2069048" y="2854603"/>
                  </a:lnTo>
                  <a:lnTo>
                    <a:pt x="2072531" y="2855261"/>
                  </a:lnTo>
                  <a:lnTo>
                    <a:pt x="2076015" y="2855755"/>
                  </a:lnTo>
                  <a:lnTo>
                    <a:pt x="2079498" y="2855777"/>
                  </a:lnTo>
                  <a:lnTo>
                    <a:pt x="2082981" y="2855799"/>
                  </a:lnTo>
                  <a:lnTo>
                    <a:pt x="2086464" y="2855821"/>
                  </a:lnTo>
                  <a:lnTo>
                    <a:pt x="2089948" y="2855842"/>
                  </a:lnTo>
                  <a:lnTo>
                    <a:pt x="2093431" y="2855864"/>
                  </a:lnTo>
                  <a:lnTo>
                    <a:pt x="2096914" y="2855886"/>
                  </a:lnTo>
                  <a:lnTo>
                    <a:pt x="2100397" y="2855907"/>
                  </a:lnTo>
                  <a:lnTo>
                    <a:pt x="2103881" y="2855928"/>
                  </a:lnTo>
                  <a:lnTo>
                    <a:pt x="2107364" y="2855920"/>
                  </a:lnTo>
                  <a:lnTo>
                    <a:pt x="2110847" y="2855724"/>
                  </a:lnTo>
                  <a:lnTo>
                    <a:pt x="2114330" y="2855528"/>
                  </a:lnTo>
                  <a:lnTo>
                    <a:pt x="2117814" y="2855333"/>
                  </a:lnTo>
                  <a:lnTo>
                    <a:pt x="2121297" y="2855138"/>
                  </a:lnTo>
                  <a:lnTo>
                    <a:pt x="2124780" y="2854944"/>
                  </a:lnTo>
                  <a:lnTo>
                    <a:pt x="2128263" y="2854752"/>
                  </a:lnTo>
                  <a:lnTo>
                    <a:pt x="2131747" y="2854589"/>
                  </a:lnTo>
                  <a:lnTo>
                    <a:pt x="2135230" y="2854428"/>
                  </a:lnTo>
                  <a:lnTo>
                    <a:pt x="2138713" y="2854266"/>
                  </a:lnTo>
                  <a:lnTo>
                    <a:pt x="2142196" y="2854105"/>
                  </a:lnTo>
                  <a:lnTo>
                    <a:pt x="2145680" y="2853945"/>
                  </a:lnTo>
                  <a:lnTo>
                    <a:pt x="2149163" y="2853785"/>
                  </a:lnTo>
                  <a:lnTo>
                    <a:pt x="2152646" y="2853625"/>
                  </a:lnTo>
                  <a:lnTo>
                    <a:pt x="2156129" y="2853466"/>
                  </a:lnTo>
                  <a:lnTo>
                    <a:pt x="2159613" y="2853307"/>
                  </a:lnTo>
                  <a:lnTo>
                    <a:pt x="2163096" y="2858486"/>
                  </a:lnTo>
                  <a:lnTo>
                    <a:pt x="2166579" y="2859282"/>
                  </a:lnTo>
                  <a:lnTo>
                    <a:pt x="2170062" y="2860073"/>
                  </a:lnTo>
                  <a:lnTo>
                    <a:pt x="2173546" y="2859897"/>
                  </a:lnTo>
                  <a:lnTo>
                    <a:pt x="2177029" y="2859613"/>
                  </a:lnTo>
                  <a:lnTo>
                    <a:pt x="2180512" y="2859330"/>
                  </a:lnTo>
                  <a:lnTo>
                    <a:pt x="2183995" y="2859048"/>
                  </a:lnTo>
                  <a:lnTo>
                    <a:pt x="2187479" y="2858767"/>
                  </a:lnTo>
                  <a:lnTo>
                    <a:pt x="2190962" y="2858486"/>
                  </a:lnTo>
                  <a:lnTo>
                    <a:pt x="2194445" y="2858205"/>
                  </a:lnTo>
                  <a:lnTo>
                    <a:pt x="2197928" y="2857926"/>
                  </a:lnTo>
                  <a:lnTo>
                    <a:pt x="2201412" y="2857647"/>
                  </a:lnTo>
                  <a:lnTo>
                    <a:pt x="2204895" y="2857368"/>
                  </a:lnTo>
                  <a:lnTo>
                    <a:pt x="2208378" y="2857090"/>
                  </a:lnTo>
                  <a:lnTo>
                    <a:pt x="2211861" y="2856813"/>
                  </a:lnTo>
                  <a:lnTo>
                    <a:pt x="2215345" y="2868943"/>
                  </a:lnTo>
                  <a:lnTo>
                    <a:pt x="2218828" y="2868999"/>
                  </a:lnTo>
                  <a:lnTo>
                    <a:pt x="2222311" y="2869055"/>
                  </a:lnTo>
                  <a:lnTo>
                    <a:pt x="2225794" y="2869111"/>
                  </a:lnTo>
                  <a:lnTo>
                    <a:pt x="2229278" y="2869167"/>
                  </a:lnTo>
                  <a:lnTo>
                    <a:pt x="2232761" y="2869222"/>
                  </a:lnTo>
                  <a:lnTo>
                    <a:pt x="2236244" y="2869240"/>
                  </a:lnTo>
                  <a:lnTo>
                    <a:pt x="2239727" y="2869239"/>
                  </a:lnTo>
                  <a:lnTo>
                    <a:pt x="2243211" y="2869238"/>
                  </a:lnTo>
                  <a:lnTo>
                    <a:pt x="2246694" y="2869237"/>
                  </a:lnTo>
                  <a:lnTo>
                    <a:pt x="2250177" y="2869236"/>
                  </a:lnTo>
                  <a:lnTo>
                    <a:pt x="2253660" y="2869235"/>
                  </a:lnTo>
                  <a:lnTo>
                    <a:pt x="2257144" y="2869233"/>
                  </a:lnTo>
                  <a:lnTo>
                    <a:pt x="2260627" y="2869232"/>
                  </a:lnTo>
                  <a:lnTo>
                    <a:pt x="2264110" y="2869231"/>
                  </a:lnTo>
                  <a:lnTo>
                    <a:pt x="2267593" y="2875516"/>
                  </a:lnTo>
                  <a:lnTo>
                    <a:pt x="2271077" y="2877827"/>
                  </a:lnTo>
                  <a:lnTo>
                    <a:pt x="2274560" y="2880114"/>
                  </a:lnTo>
                  <a:lnTo>
                    <a:pt x="2278043" y="2881657"/>
                  </a:lnTo>
                  <a:lnTo>
                    <a:pt x="2281526" y="2882482"/>
                  </a:lnTo>
                  <a:lnTo>
                    <a:pt x="2285010" y="2883302"/>
                  </a:lnTo>
                  <a:lnTo>
                    <a:pt x="2288493" y="2884410"/>
                  </a:lnTo>
                  <a:lnTo>
                    <a:pt x="2291976" y="2885843"/>
                  </a:lnTo>
                  <a:lnTo>
                    <a:pt x="2295459" y="2887265"/>
                  </a:lnTo>
                  <a:lnTo>
                    <a:pt x="2298942" y="2888873"/>
                  </a:lnTo>
                  <a:lnTo>
                    <a:pt x="2302426" y="2890730"/>
                  </a:lnTo>
                  <a:lnTo>
                    <a:pt x="2305909" y="2892570"/>
                  </a:lnTo>
                  <a:lnTo>
                    <a:pt x="2309392" y="2894044"/>
                  </a:lnTo>
                  <a:lnTo>
                    <a:pt x="2312875" y="2894957"/>
                  </a:lnTo>
                  <a:lnTo>
                    <a:pt x="2316359" y="2895864"/>
                  </a:lnTo>
                  <a:lnTo>
                    <a:pt x="2319842" y="2905905"/>
                  </a:lnTo>
                  <a:lnTo>
                    <a:pt x="2323325" y="2906258"/>
                  </a:lnTo>
                  <a:lnTo>
                    <a:pt x="2326808" y="2906610"/>
                  </a:lnTo>
                  <a:lnTo>
                    <a:pt x="2330292" y="2906961"/>
                  </a:lnTo>
                  <a:lnTo>
                    <a:pt x="2333775" y="2907310"/>
                  </a:lnTo>
                  <a:lnTo>
                    <a:pt x="2337258" y="2907658"/>
                  </a:lnTo>
                  <a:lnTo>
                    <a:pt x="2340741" y="2908175"/>
                  </a:lnTo>
                  <a:lnTo>
                    <a:pt x="2344225" y="2909152"/>
                  </a:lnTo>
                  <a:lnTo>
                    <a:pt x="2347708" y="2910124"/>
                  </a:lnTo>
                  <a:lnTo>
                    <a:pt x="2351191" y="2911089"/>
                  </a:lnTo>
                  <a:lnTo>
                    <a:pt x="2354674" y="2912049"/>
                  </a:lnTo>
                  <a:lnTo>
                    <a:pt x="2358158" y="2913002"/>
                  </a:lnTo>
                  <a:lnTo>
                    <a:pt x="2361641" y="2913786"/>
                  </a:lnTo>
                  <a:lnTo>
                    <a:pt x="2365124" y="2913861"/>
                  </a:lnTo>
                  <a:lnTo>
                    <a:pt x="2368607" y="2913936"/>
                  </a:lnTo>
                  <a:lnTo>
                    <a:pt x="2372091" y="2914011"/>
                  </a:lnTo>
                  <a:lnTo>
                    <a:pt x="2375574" y="2914086"/>
                  </a:lnTo>
                  <a:lnTo>
                    <a:pt x="2379057" y="2914160"/>
                  </a:lnTo>
                  <a:lnTo>
                    <a:pt x="2382540" y="2914234"/>
                  </a:lnTo>
                  <a:lnTo>
                    <a:pt x="2386024" y="2914308"/>
                  </a:lnTo>
                  <a:lnTo>
                    <a:pt x="2389507" y="2914382"/>
                  </a:lnTo>
                  <a:lnTo>
                    <a:pt x="2392990" y="2914496"/>
                  </a:lnTo>
                  <a:lnTo>
                    <a:pt x="2396473" y="2915154"/>
                  </a:lnTo>
                  <a:lnTo>
                    <a:pt x="2399957" y="2915808"/>
                  </a:lnTo>
                  <a:lnTo>
                    <a:pt x="2403440" y="2916440"/>
                  </a:lnTo>
                  <a:lnTo>
                    <a:pt x="2406923" y="2916487"/>
                  </a:lnTo>
                  <a:lnTo>
                    <a:pt x="2410406" y="2916534"/>
                  </a:lnTo>
                  <a:lnTo>
                    <a:pt x="2413890" y="2916582"/>
                  </a:lnTo>
                  <a:lnTo>
                    <a:pt x="2417373" y="2916628"/>
                  </a:lnTo>
                  <a:lnTo>
                    <a:pt x="2420856" y="2916675"/>
                  </a:lnTo>
                  <a:lnTo>
                    <a:pt x="2424339" y="2916722"/>
                  </a:lnTo>
                  <a:lnTo>
                    <a:pt x="2427823" y="2927206"/>
                  </a:lnTo>
                  <a:lnTo>
                    <a:pt x="2431306" y="2927427"/>
                  </a:lnTo>
                  <a:lnTo>
                    <a:pt x="2434789" y="2927647"/>
                  </a:lnTo>
                  <a:lnTo>
                    <a:pt x="2438272" y="2930430"/>
                  </a:lnTo>
                  <a:lnTo>
                    <a:pt x="2441756" y="2931766"/>
                  </a:lnTo>
                  <a:lnTo>
                    <a:pt x="2445239" y="2933092"/>
                  </a:lnTo>
                  <a:lnTo>
                    <a:pt x="2448722" y="2933152"/>
                  </a:lnTo>
                  <a:lnTo>
                    <a:pt x="2452205" y="2933029"/>
                  </a:lnTo>
                  <a:lnTo>
                    <a:pt x="2455689" y="2932906"/>
                  </a:lnTo>
                  <a:lnTo>
                    <a:pt x="2459172" y="2932783"/>
                  </a:lnTo>
                  <a:lnTo>
                    <a:pt x="2462655" y="2932661"/>
                  </a:lnTo>
                  <a:lnTo>
                    <a:pt x="2466138" y="2932539"/>
                  </a:lnTo>
                  <a:lnTo>
                    <a:pt x="2469622" y="2932417"/>
                  </a:lnTo>
                  <a:lnTo>
                    <a:pt x="2473105" y="2932296"/>
                  </a:lnTo>
                  <a:lnTo>
                    <a:pt x="2476588" y="2932174"/>
                  </a:lnTo>
                  <a:lnTo>
                    <a:pt x="2480071" y="2956818"/>
                  </a:lnTo>
                  <a:lnTo>
                    <a:pt x="2483555" y="2958307"/>
                  </a:lnTo>
                  <a:lnTo>
                    <a:pt x="2487038" y="2959783"/>
                  </a:lnTo>
                  <a:lnTo>
                    <a:pt x="2490521" y="2960269"/>
                  </a:lnTo>
                  <a:lnTo>
                    <a:pt x="2494004" y="2960361"/>
                  </a:lnTo>
                  <a:lnTo>
                    <a:pt x="2497488" y="2960453"/>
                  </a:lnTo>
                  <a:lnTo>
                    <a:pt x="2500971" y="2960544"/>
                  </a:lnTo>
                  <a:lnTo>
                    <a:pt x="2504454" y="2960635"/>
                  </a:lnTo>
                  <a:lnTo>
                    <a:pt x="2507937" y="2960726"/>
                  </a:lnTo>
                  <a:lnTo>
                    <a:pt x="2511421" y="2961058"/>
                  </a:lnTo>
                  <a:lnTo>
                    <a:pt x="2514904" y="2961527"/>
                  </a:lnTo>
                  <a:lnTo>
                    <a:pt x="2518387" y="2961994"/>
                  </a:lnTo>
                  <a:lnTo>
                    <a:pt x="2521870" y="2967367"/>
                  </a:lnTo>
                  <a:lnTo>
                    <a:pt x="2525354" y="2968969"/>
                  </a:lnTo>
                  <a:lnTo>
                    <a:pt x="2528837" y="2970556"/>
                  </a:lnTo>
                  <a:lnTo>
                    <a:pt x="2532320" y="2971613"/>
                  </a:lnTo>
                  <a:lnTo>
                    <a:pt x="2535803" y="2972251"/>
                  </a:lnTo>
                  <a:lnTo>
                    <a:pt x="2539287" y="2972886"/>
                  </a:lnTo>
                  <a:lnTo>
                    <a:pt x="2542770" y="2973518"/>
                  </a:lnTo>
                  <a:lnTo>
                    <a:pt x="2546253" y="2974146"/>
                  </a:lnTo>
                  <a:lnTo>
                    <a:pt x="2549736" y="2974772"/>
                  </a:lnTo>
                  <a:lnTo>
                    <a:pt x="2553220" y="2974971"/>
                  </a:lnTo>
                  <a:lnTo>
                    <a:pt x="2556703" y="2974708"/>
                  </a:lnTo>
                  <a:lnTo>
                    <a:pt x="2560186" y="2974446"/>
                  </a:lnTo>
                  <a:lnTo>
                    <a:pt x="2563669" y="2974183"/>
                  </a:lnTo>
                  <a:lnTo>
                    <a:pt x="2567153" y="2973921"/>
                  </a:lnTo>
                  <a:lnTo>
                    <a:pt x="2570636" y="2973660"/>
                  </a:lnTo>
                  <a:lnTo>
                    <a:pt x="2574119" y="2973399"/>
                  </a:lnTo>
                  <a:lnTo>
                    <a:pt x="2577602" y="2973139"/>
                  </a:lnTo>
                  <a:lnTo>
                    <a:pt x="2581085" y="2972879"/>
                  </a:lnTo>
                  <a:lnTo>
                    <a:pt x="2584569" y="2972619"/>
                  </a:lnTo>
                  <a:lnTo>
                    <a:pt x="2588052" y="2972360"/>
                  </a:lnTo>
                  <a:lnTo>
                    <a:pt x="2591535" y="2972101"/>
                  </a:lnTo>
                  <a:lnTo>
                    <a:pt x="2595018" y="2972413"/>
                  </a:lnTo>
                  <a:lnTo>
                    <a:pt x="2598502" y="2973933"/>
                  </a:lnTo>
                  <a:lnTo>
                    <a:pt x="2601985" y="2975440"/>
                  </a:lnTo>
                  <a:lnTo>
                    <a:pt x="2605468" y="2976521"/>
                  </a:lnTo>
                  <a:lnTo>
                    <a:pt x="2608951" y="2976533"/>
                  </a:lnTo>
                  <a:lnTo>
                    <a:pt x="2612435" y="2976546"/>
                  </a:lnTo>
                  <a:lnTo>
                    <a:pt x="2615918" y="2976558"/>
                  </a:lnTo>
                  <a:lnTo>
                    <a:pt x="2619401" y="2976570"/>
                  </a:lnTo>
                  <a:lnTo>
                    <a:pt x="2622884" y="2976583"/>
                  </a:lnTo>
                  <a:lnTo>
                    <a:pt x="2626368" y="2976634"/>
                  </a:lnTo>
                  <a:lnTo>
                    <a:pt x="2629851" y="2976841"/>
                  </a:lnTo>
                  <a:lnTo>
                    <a:pt x="2633334" y="2977048"/>
                  </a:lnTo>
                  <a:lnTo>
                    <a:pt x="2636817" y="2977254"/>
                  </a:lnTo>
                  <a:lnTo>
                    <a:pt x="2640301" y="2977459"/>
                  </a:lnTo>
                  <a:lnTo>
                    <a:pt x="2643784" y="2977663"/>
                  </a:lnTo>
                  <a:lnTo>
                    <a:pt x="2647267" y="2977914"/>
                  </a:lnTo>
                  <a:lnTo>
                    <a:pt x="2650750" y="2978501"/>
                  </a:lnTo>
                  <a:lnTo>
                    <a:pt x="2654234" y="2979086"/>
                  </a:lnTo>
                  <a:lnTo>
                    <a:pt x="2657717" y="2979613"/>
                  </a:lnTo>
                  <a:lnTo>
                    <a:pt x="2661200" y="2979526"/>
                  </a:lnTo>
                  <a:lnTo>
                    <a:pt x="2664683" y="2979439"/>
                  </a:lnTo>
                  <a:lnTo>
                    <a:pt x="2668167" y="2979352"/>
                  </a:lnTo>
                  <a:lnTo>
                    <a:pt x="2671650" y="2979265"/>
                  </a:lnTo>
                  <a:lnTo>
                    <a:pt x="2675133" y="2979178"/>
                  </a:lnTo>
                  <a:lnTo>
                    <a:pt x="2678616" y="2986202"/>
                  </a:lnTo>
                  <a:lnTo>
                    <a:pt x="2682100" y="2986662"/>
                  </a:lnTo>
                  <a:lnTo>
                    <a:pt x="2685583" y="2987119"/>
                  </a:lnTo>
                  <a:lnTo>
                    <a:pt x="2689066" y="2987575"/>
                  </a:lnTo>
                  <a:lnTo>
                    <a:pt x="2692549" y="2987559"/>
                  </a:lnTo>
                  <a:lnTo>
                    <a:pt x="2696033" y="2987527"/>
                  </a:lnTo>
                  <a:lnTo>
                    <a:pt x="2699516" y="2987494"/>
                  </a:lnTo>
                  <a:lnTo>
                    <a:pt x="2702999" y="2987461"/>
                  </a:lnTo>
                  <a:lnTo>
                    <a:pt x="2706482" y="2987428"/>
                  </a:lnTo>
                  <a:lnTo>
                    <a:pt x="2709966" y="2987396"/>
                  </a:lnTo>
                  <a:lnTo>
                    <a:pt x="2713449" y="2987364"/>
                  </a:lnTo>
                  <a:lnTo>
                    <a:pt x="2716932" y="2987331"/>
                  </a:lnTo>
                  <a:lnTo>
                    <a:pt x="2720415" y="2987299"/>
                  </a:lnTo>
                  <a:lnTo>
                    <a:pt x="2723899" y="2993883"/>
                  </a:lnTo>
                  <a:lnTo>
                    <a:pt x="2727382" y="2994924"/>
                  </a:lnTo>
                  <a:lnTo>
                    <a:pt x="2730865" y="2995958"/>
                  </a:lnTo>
                  <a:lnTo>
                    <a:pt x="2734348" y="2996776"/>
                  </a:lnTo>
                  <a:lnTo>
                    <a:pt x="2737832" y="2997539"/>
                  </a:lnTo>
                  <a:lnTo>
                    <a:pt x="2741315" y="2998297"/>
                  </a:lnTo>
                  <a:lnTo>
                    <a:pt x="2744798" y="2999183"/>
                  </a:lnTo>
                  <a:lnTo>
                    <a:pt x="2748281" y="3000102"/>
                  </a:lnTo>
                  <a:lnTo>
                    <a:pt x="2751765" y="3001016"/>
                  </a:lnTo>
                  <a:lnTo>
                    <a:pt x="2755248" y="3001342"/>
                  </a:lnTo>
                  <a:lnTo>
                    <a:pt x="2758731" y="3001449"/>
                  </a:lnTo>
                  <a:lnTo>
                    <a:pt x="2762214" y="3001556"/>
                  </a:lnTo>
                  <a:lnTo>
                    <a:pt x="2765698" y="3001663"/>
                  </a:lnTo>
                  <a:lnTo>
                    <a:pt x="2769181" y="3001769"/>
                  </a:lnTo>
                  <a:lnTo>
                    <a:pt x="2772664" y="3001874"/>
                  </a:lnTo>
                  <a:lnTo>
                    <a:pt x="2776147" y="3008872"/>
                  </a:lnTo>
                  <a:lnTo>
                    <a:pt x="2779631" y="3008804"/>
                  </a:lnTo>
                  <a:lnTo>
                    <a:pt x="2783114" y="3008736"/>
                  </a:lnTo>
                  <a:lnTo>
                    <a:pt x="2786597" y="3008668"/>
                  </a:lnTo>
                  <a:lnTo>
                    <a:pt x="2790080" y="3008600"/>
                  </a:lnTo>
                  <a:lnTo>
                    <a:pt x="2793564" y="3008533"/>
                  </a:lnTo>
                  <a:lnTo>
                    <a:pt x="2797047" y="3008625"/>
                  </a:lnTo>
                  <a:lnTo>
                    <a:pt x="2800530" y="3008839"/>
                  </a:lnTo>
                  <a:lnTo>
                    <a:pt x="2804013" y="3009053"/>
                  </a:lnTo>
                  <a:lnTo>
                    <a:pt x="2807497" y="3009265"/>
                  </a:lnTo>
                  <a:lnTo>
                    <a:pt x="2810980" y="3009477"/>
                  </a:lnTo>
                  <a:lnTo>
                    <a:pt x="2814463" y="3009688"/>
                  </a:lnTo>
                  <a:lnTo>
                    <a:pt x="2817946" y="3016221"/>
                  </a:lnTo>
                  <a:lnTo>
                    <a:pt x="2821430" y="3016186"/>
                  </a:lnTo>
                  <a:lnTo>
                    <a:pt x="2824913" y="3016150"/>
                  </a:lnTo>
                  <a:lnTo>
                    <a:pt x="2828396" y="3016115"/>
                  </a:lnTo>
                  <a:lnTo>
                    <a:pt x="2831879" y="3016080"/>
                  </a:lnTo>
                  <a:lnTo>
                    <a:pt x="2835363" y="3016045"/>
                  </a:lnTo>
                  <a:lnTo>
                    <a:pt x="2838846" y="3016041"/>
                  </a:lnTo>
                  <a:lnTo>
                    <a:pt x="2842329" y="3016083"/>
                  </a:lnTo>
                  <a:lnTo>
                    <a:pt x="2845812" y="3016125"/>
                  </a:lnTo>
                  <a:lnTo>
                    <a:pt x="2849296" y="3016166"/>
                  </a:lnTo>
                  <a:lnTo>
                    <a:pt x="2852779" y="3016208"/>
                  </a:lnTo>
                  <a:lnTo>
                    <a:pt x="2856262" y="3016249"/>
                  </a:lnTo>
                  <a:lnTo>
                    <a:pt x="2859745" y="3019434"/>
                  </a:lnTo>
                  <a:lnTo>
                    <a:pt x="2863229" y="3019921"/>
                  </a:lnTo>
                  <a:lnTo>
                    <a:pt x="2866712" y="3020406"/>
                  </a:lnTo>
                  <a:lnTo>
                    <a:pt x="2870195" y="3021149"/>
                  </a:lnTo>
                  <a:lnTo>
                    <a:pt x="2873678" y="3022517"/>
                  </a:lnTo>
                  <a:lnTo>
                    <a:pt x="2877161" y="3023873"/>
                  </a:lnTo>
                  <a:lnTo>
                    <a:pt x="2880645" y="3025882"/>
                  </a:lnTo>
                  <a:lnTo>
                    <a:pt x="2884128" y="3026345"/>
                  </a:lnTo>
                  <a:lnTo>
                    <a:pt x="2887611" y="3026806"/>
                  </a:lnTo>
                  <a:lnTo>
                    <a:pt x="2891094" y="3028690"/>
                  </a:lnTo>
                  <a:lnTo>
                    <a:pt x="2894578" y="3028679"/>
                  </a:lnTo>
                  <a:lnTo>
                    <a:pt x="2898061" y="3028667"/>
                  </a:lnTo>
                  <a:lnTo>
                    <a:pt x="2901544" y="3028655"/>
                  </a:lnTo>
                  <a:lnTo>
                    <a:pt x="2905027" y="3028644"/>
                  </a:lnTo>
                  <a:lnTo>
                    <a:pt x="2908511" y="3028632"/>
                  </a:lnTo>
                  <a:lnTo>
                    <a:pt x="2911994" y="3028730"/>
                  </a:lnTo>
                  <a:lnTo>
                    <a:pt x="2915477" y="3029532"/>
                  </a:lnTo>
                  <a:lnTo>
                    <a:pt x="2918960" y="3030329"/>
                  </a:lnTo>
                  <a:lnTo>
                    <a:pt x="2922444" y="3031039"/>
                  </a:lnTo>
                  <a:lnTo>
                    <a:pt x="2925927" y="3030955"/>
                  </a:lnTo>
                  <a:lnTo>
                    <a:pt x="2929410" y="3030871"/>
                  </a:lnTo>
                  <a:lnTo>
                    <a:pt x="2932893" y="3030787"/>
                  </a:lnTo>
                  <a:lnTo>
                    <a:pt x="2936377" y="3030704"/>
                  </a:lnTo>
                  <a:lnTo>
                    <a:pt x="2939860" y="3030620"/>
                  </a:lnTo>
                  <a:lnTo>
                    <a:pt x="2943343" y="3035561"/>
                  </a:lnTo>
                  <a:lnTo>
                    <a:pt x="2946826" y="3035508"/>
                  </a:lnTo>
                  <a:lnTo>
                    <a:pt x="2950310" y="3035455"/>
                  </a:lnTo>
                  <a:lnTo>
                    <a:pt x="2953793" y="3035402"/>
                  </a:lnTo>
                  <a:lnTo>
                    <a:pt x="2957276" y="3035349"/>
                  </a:lnTo>
                  <a:lnTo>
                    <a:pt x="2960759" y="3035296"/>
                  </a:lnTo>
                  <a:lnTo>
                    <a:pt x="2964243" y="3035244"/>
                  </a:lnTo>
                  <a:lnTo>
                    <a:pt x="2967726" y="3035381"/>
                  </a:lnTo>
                  <a:lnTo>
                    <a:pt x="2971209" y="3035531"/>
                  </a:lnTo>
                  <a:lnTo>
                    <a:pt x="2974692" y="3035681"/>
                  </a:lnTo>
                  <a:lnTo>
                    <a:pt x="2978176" y="3039329"/>
                  </a:lnTo>
                  <a:lnTo>
                    <a:pt x="2981659" y="3039306"/>
                  </a:lnTo>
                  <a:lnTo>
                    <a:pt x="2985142" y="3039283"/>
                  </a:lnTo>
                  <a:lnTo>
                    <a:pt x="2988625" y="3039261"/>
                  </a:lnTo>
                  <a:lnTo>
                    <a:pt x="2992109" y="3039238"/>
                  </a:lnTo>
                  <a:lnTo>
                    <a:pt x="2995592" y="3039215"/>
                  </a:lnTo>
                  <a:lnTo>
                    <a:pt x="2999075" y="3039166"/>
                  </a:lnTo>
                  <a:lnTo>
                    <a:pt x="3002558" y="3039110"/>
                  </a:lnTo>
                  <a:lnTo>
                    <a:pt x="3006042" y="3039055"/>
                  </a:lnTo>
                  <a:lnTo>
                    <a:pt x="3009525" y="3039000"/>
                  </a:lnTo>
                  <a:lnTo>
                    <a:pt x="3013008" y="3038945"/>
                  </a:lnTo>
                  <a:lnTo>
                    <a:pt x="3016491" y="3038890"/>
                  </a:lnTo>
                  <a:lnTo>
                    <a:pt x="3019975" y="3044232"/>
                  </a:lnTo>
                  <a:lnTo>
                    <a:pt x="3023458" y="3044300"/>
                  </a:lnTo>
                  <a:lnTo>
                    <a:pt x="3026941" y="3044368"/>
                  </a:lnTo>
                  <a:lnTo>
                    <a:pt x="3030424" y="3044746"/>
                  </a:lnTo>
                  <a:lnTo>
                    <a:pt x="3033908" y="3045256"/>
                  </a:lnTo>
                  <a:lnTo>
                    <a:pt x="3037391" y="3045764"/>
                  </a:lnTo>
                  <a:lnTo>
                    <a:pt x="3040874" y="3052091"/>
                  </a:lnTo>
                  <a:lnTo>
                    <a:pt x="3044357" y="3052269"/>
                  </a:lnTo>
                  <a:lnTo>
                    <a:pt x="3047841" y="3052447"/>
                  </a:lnTo>
                  <a:lnTo>
                    <a:pt x="3051324" y="3054205"/>
                  </a:lnTo>
                  <a:lnTo>
                    <a:pt x="3054807" y="3054259"/>
                  </a:lnTo>
                  <a:lnTo>
                    <a:pt x="3058290" y="3054311"/>
                  </a:lnTo>
                  <a:lnTo>
                    <a:pt x="3061774" y="3057806"/>
                  </a:lnTo>
                  <a:lnTo>
                    <a:pt x="3065257" y="3057854"/>
                  </a:lnTo>
                  <a:lnTo>
                    <a:pt x="3068740" y="3057902"/>
                  </a:lnTo>
                  <a:lnTo>
                    <a:pt x="3072223" y="3058077"/>
                  </a:lnTo>
                  <a:lnTo>
                    <a:pt x="3075707" y="3058359"/>
                  </a:lnTo>
                  <a:lnTo>
                    <a:pt x="3079190" y="3058641"/>
                  </a:lnTo>
                  <a:lnTo>
                    <a:pt x="3082673" y="3058950"/>
                  </a:lnTo>
                  <a:lnTo>
                    <a:pt x="3086156" y="3059288"/>
                  </a:lnTo>
                  <a:lnTo>
                    <a:pt x="3089640" y="3059624"/>
                  </a:lnTo>
                  <a:lnTo>
                    <a:pt x="3093123" y="3059879"/>
                  </a:lnTo>
                  <a:lnTo>
                    <a:pt x="3096606" y="3060039"/>
                  </a:lnTo>
                  <a:lnTo>
                    <a:pt x="3100089" y="3060199"/>
                  </a:lnTo>
                  <a:lnTo>
                    <a:pt x="3103573" y="3060285"/>
                  </a:lnTo>
                  <a:lnTo>
                    <a:pt x="3107056" y="3060272"/>
                  </a:lnTo>
                  <a:lnTo>
                    <a:pt x="3110539" y="3060258"/>
                  </a:lnTo>
                  <a:lnTo>
                    <a:pt x="3114022" y="3060355"/>
                  </a:lnTo>
                  <a:lnTo>
                    <a:pt x="3117506" y="3060628"/>
                  </a:lnTo>
                  <a:lnTo>
                    <a:pt x="3120989" y="3060900"/>
                  </a:lnTo>
                  <a:lnTo>
                    <a:pt x="3124472" y="3063011"/>
                  </a:lnTo>
                  <a:lnTo>
                    <a:pt x="3127955" y="3063107"/>
                  </a:lnTo>
                  <a:lnTo>
                    <a:pt x="3131439" y="3063204"/>
                  </a:lnTo>
                  <a:lnTo>
                    <a:pt x="3134922" y="3063300"/>
                  </a:lnTo>
                  <a:lnTo>
                    <a:pt x="3134922" y="3063300"/>
                  </a:lnTo>
                  <a:lnTo>
                    <a:pt x="3138405" y="3063395"/>
                  </a:lnTo>
                  <a:lnTo>
                    <a:pt x="3141888" y="3063491"/>
                  </a:lnTo>
                  <a:lnTo>
                    <a:pt x="3145372" y="3065171"/>
                  </a:lnTo>
                  <a:lnTo>
                    <a:pt x="3148855" y="3065486"/>
                  </a:lnTo>
                  <a:lnTo>
                    <a:pt x="3152338" y="3065799"/>
                  </a:lnTo>
                  <a:lnTo>
                    <a:pt x="3155821" y="3066049"/>
                  </a:lnTo>
                  <a:lnTo>
                    <a:pt x="3159304" y="3066085"/>
                  </a:lnTo>
                  <a:lnTo>
                    <a:pt x="3162788" y="3066121"/>
                  </a:lnTo>
                  <a:lnTo>
                    <a:pt x="3166271" y="3070414"/>
                  </a:lnTo>
                  <a:lnTo>
                    <a:pt x="3169754" y="3070229"/>
                  </a:lnTo>
                  <a:lnTo>
                    <a:pt x="3173237" y="3070044"/>
                  </a:lnTo>
                  <a:lnTo>
                    <a:pt x="3176721" y="3069860"/>
                  </a:lnTo>
                  <a:lnTo>
                    <a:pt x="3180204" y="3069675"/>
                  </a:lnTo>
                  <a:lnTo>
                    <a:pt x="3183687" y="3069491"/>
                  </a:lnTo>
                  <a:lnTo>
                    <a:pt x="3187170" y="3071795"/>
                  </a:lnTo>
                  <a:lnTo>
                    <a:pt x="3190654" y="3072089"/>
                  </a:lnTo>
                  <a:lnTo>
                    <a:pt x="3194137" y="3072381"/>
                  </a:lnTo>
                  <a:lnTo>
                    <a:pt x="3197620" y="3072672"/>
                  </a:lnTo>
                  <a:lnTo>
                    <a:pt x="3201103" y="3072963"/>
                  </a:lnTo>
                  <a:lnTo>
                    <a:pt x="3204587" y="3073252"/>
                  </a:lnTo>
                  <a:lnTo>
                    <a:pt x="3208070" y="3073542"/>
                  </a:lnTo>
                  <a:lnTo>
                    <a:pt x="3211553" y="3073881"/>
                  </a:lnTo>
                  <a:lnTo>
                    <a:pt x="3215036" y="3074219"/>
                  </a:lnTo>
                  <a:lnTo>
                    <a:pt x="3218520" y="3074556"/>
                  </a:lnTo>
                  <a:lnTo>
                    <a:pt x="3222003" y="3082911"/>
                  </a:lnTo>
                  <a:lnTo>
                    <a:pt x="3225486" y="3083223"/>
                  </a:lnTo>
                  <a:lnTo>
                    <a:pt x="3228969" y="3083535"/>
                  </a:lnTo>
                  <a:lnTo>
                    <a:pt x="3232453" y="3094699"/>
                  </a:lnTo>
                  <a:lnTo>
                    <a:pt x="3235936" y="3094887"/>
                  </a:lnTo>
                  <a:lnTo>
                    <a:pt x="3239419" y="3095074"/>
                  </a:lnTo>
                  <a:lnTo>
                    <a:pt x="3242902" y="3099104"/>
                  </a:lnTo>
                  <a:lnTo>
                    <a:pt x="3246386" y="3099055"/>
                  </a:lnTo>
                  <a:lnTo>
                    <a:pt x="3249869" y="3099007"/>
                  </a:lnTo>
                  <a:lnTo>
                    <a:pt x="3253352" y="3098958"/>
                  </a:lnTo>
                  <a:lnTo>
                    <a:pt x="3256835" y="3098910"/>
                  </a:lnTo>
                  <a:lnTo>
                    <a:pt x="3260319" y="3098862"/>
                  </a:lnTo>
                  <a:lnTo>
                    <a:pt x="3263802" y="3098851"/>
                  </a:lnTo>
                  <a:lnTo>
                    <a:pt x="3267285" y="3098849"/>
                  </a:lnTo>
                  <a:lnTo>
                    <a:pt x="3270768" y="3098846"/>
                  </a:lnTo>
                  <a:lnTo>
                    <a:pt x="3274252" y="3107950"/>
                  </a:lnTo>
                  <a:lnTo>
                    <a:pt x="3277735" y="3107938"/>
                  </a:lnTo>
                  <a:lnTo>
                    <a:pt x="3281218" y="3107926"/>
                  </a:lnTo>
                  <a:lnTo>
                    <a:pt x="3284701" y="3108171"/>
                  </a:lnTo>
                  <a:lnTo>
                    <a:pt x="3288185" y="3108501"/>
                  </a:lnTo>
                  <a:lnTo>
                    <a:pt x="3291668" y="3108829"/>
                  </a:lnTo>
                  <a:lnTo>
                    <a:pt x="3295151" y="3108975"/>
                  </a:lnTo>
                  <a:lnTo>
                    <a:pt x="3298634" y="3109047"/>
                  </a:lnTo>
                  <a:lnTo>
                    <a:pt x="3302118" y="3109119"/>
                  </a:lnTo>
                  <a:lnTo>
                    <a:pt x="3305601" y="3110558"/>
                  </a:lnTo>
                  <a:lnTo>
                    <a:pt x="3309084" y="3110376"/>
                  </a:lnTo>
                  <a:lnTo>
                    <a:pt x="3312567" y="3110194"/>
                  </a:lnTo>
                  <a:lnTo>
                    <a:pt x="3316051" y="3110011"/>
                  </a:lnTo>
                  <a:lnTo>
                    <a:pt x="3319534" y="3109830"/>
                  </a:lnTo>
                  <a:lnTo>
                    <a:pt x="3323017" y="3109648"/>
                  </a:lnTo>
                  <a:lnTo>
                    <a:pt x="3326500" y="3111464"/>
                  </a:lnTo>
                  <a:lnTo>
                    <a:pt x="3329984" y="3111863"/>
                  </a:lnTo>
                  <a:lnTo>
                    <a:pt x="3333467" y="3112261"/>
                  </a:lnTo>
                  <a:lnTo>
                    <a:pt x="3336950" y="3112383"/>
                  </a:lnTo>
                  <a:lnTo>
                    <a:pt x="3340433" y="3112285"/>
                  </a:lnTo>
                  <a:lnTo>
                    <a:pt x="3343917" y="3112186"/>
                  </a:lnTo>
                  <a:lnTo>
                    <a:pt x="3347400" y="3112088"/>
                  </a:lnTo>
                  <a:lnTo>
                    <a:pt x="3350883" y="3111990"/>
                  </a:lnTo>
                  <a:lnTo>
                    <a:pt x="3354366" y="3111892"/>
                  </a:lnTo>
                  <a:lnTo>
                    <a:pt x="3357850" y="3129186"/>
                  </a:lnTo>
                  <a:lnTo>
                    <a:pt x="3361333" y="3129342"/>
                  </a:lnTo>
                  <a:lnTo>
                    <a:pt x="3364816" y="3129496"/>
                  </a:lnTo>
                  <a:lnTo>
                    <a:pt x="3368299" y="3135967"/>
                  </a:lnTo>
                  <a:lnTo>
                    <a:pt x="3371783" y="3135858"/>
                  </a:lnTo>
                  <a:lnTo>
                    <a:pt x="3375266" y="3135750"/>
                  </a:lnTo>
                  <a:lnTo>
                    <a:pt x="3378749" y="3135684"/>
                  </a:lnTo>
                  <a:lnTo>
                    <a:pt x="3382232" y="3135683"/>
                  </a:lnTo>
                  <a:lnTo>
                    <a:pt x="3385716" y="3135683"/>
                  </a:lnTo>
                  <a:lnTo>
                    <a:pt x="3389199" y="3136426"/>
                  </a:lnTo>
                  <a:lnTo>
                    <a:pt x="3392682" y="3136389"/>
                  </a:lnTo>
                  <a:lnTo>
                    <a:pt x="3396165" y="3136352"/>
                  </a:lnTo>
                  <a:lnTo>
                    <a:pt x="3399649" y="3138571"/>
                  </a:lnTo>
                  <a:lnTo>
                    <a:pt x="3403132" y="3138568"/>
                  </a:lnTo>
                  <a:lnTo>
                    <a:pt x="3406615" y="3138564"/>
                  </a:lnTo>
                  <a:lnTo>
                    <a:pt x="3410098" y="3147680"/>
                  </a:lnTo>
                  <a:lnTo>
                    <a:pt x="3413582" y="3147469"/>
                  </a:lnTo>
                  <a:lnTo>
                    <a:pt x="3417065" y="3147258"/>
                  </a:lnTo>
                  <a:lnTo>
                    <a:pt x="3420548" y="3148464"/>
                  </a:lnTo>
                  <a:lnTo>
                    <a:pt x="3424031" y="3148320"/>
                  </a:lnTo>
                  <a:lnTo>
                    <a:pt x="3427515" y="3148176"/>
                  </a:lnTo>
                  <a:lnTo>
                    <a:pt x="3430998" y="3150195"/>
                  </a:lnTo>
                  <a:lnTo>
                    <a:pt x="3434481" y="3149986"/>
                  </a:lnTo>
                  <a:lnTo>
                    <a:pt x="3437964" y="3149778"/>
                  </a:lnTo>
                  <a:lnTo>
                    <a:pt x="3441447" y="3150060"/>
                  </a:lnTo>
                  <a:lnTo>
                    <a:pt x="3444931" y="3149852"/>
                  </a:lnTo>
                  <a:lnTo>
                    <a:pt x="3448414" y="3149644"/>
                  </a:lnTo>
                  <a:lnTo>
                    <a:pt x="3451897" y="3149727"/>
                  </a:lnTo>
                  <a:lnTo>
                    <a:pt x="3455380" y="3149487"/>
                  </a:lnTo>
                  <a:lnTo>
                    <a:pt x="3458864" y="3149247"/>
                  </a:lnTo>
                  <a:lnTo>
                    <a:pt x="3462347" y="3153074"/>
                  </a:lnTo>
                  <a:lnTo>
                    <a:pt x="3465830" y="3152805"/>
                  </a:lnTo>
                  <a:lnTo>
                    <a:pt x="3469313" y="3152536"/>
                  </a:lnTo>
                  <a:lnTo>
                    <a:pt x="3472797" y="3158105"/>
                  </a:lnTo>
                  <a:lnTo>
                    <a:pt x="3476280" y="3157810"/>
                  </a:lnTo>
                  <a:lnTo>
                    <a:pt x="3479763" y="3157514"/>
                  </a:lnTo>
                  <a:lnTo>
                    <a:pt x="3483246" y="3157219"/>
                  </a:lnTo>
                  <a:lnTo>
                    <a:pt x="3483246" y="3157311"/>
                  </a:lnTo>
                  <a:lnTo>
                    <a:pt x="3483246" y="3157404"/>
                  </a:lnTo>
                  <a:lnTo>
                    <a:pt x="3483246" y="3157497"/>
                  </a:lnTo>
                  <a:lnTo>
                    <a:pt x="3483246" y="3157589"/>
                  </a:lnTo>
                  <a:lnTo>
                    <a:pt x="3483246" y="3157682"/>
                  </a:lnTo>
                  <a:lnTo>
                    <a:pt x="3483246" y="3157774"/>
                  </a:lnTo>
                  <a:lnTo>
                    <a:pt x="3483246" y="3157866"/>
                  </a:lnTo>
                  <a:lnTo>
                    <a:pt x="3483246" y="3157959"/>
                  </a:lnTo>
                  <a:lnTo>
                    <a:pt x="3483246" y="3158051"/>
                  </a:lnTo>
                  <a:lnTo>
                    <a:pt x="3483246" y="3158143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240053"/>
              <a:ext cx="3483246" cy="2312013"/>
            </a:xfrm>
            <a:custGeom>
              <a:avLst/>
              <a:gdLst/>
              <a:ahLst/>
              <a:cxnLst/>
              <a:rect l="0" t="0" r="0" b="0"/>
              <a:pathLst>
                <a:path w="3483246" h="2312013">
                  <a:moveTo>
                    <a:pt x="0" y="2312013"/>
                  </a:moveTo>
                  <a:lnTo>
                    <a:pt x="3483" y="1819962"/>
                  </a:lnTo>
                  <a:lnTo>
                    <a:pt x="6966" y="1449720"/>
                  </a:lnTo>
                  <a:lnTo>
                    <a:pt x="10449" y="1161038"/>
                  </a:lnTo>
                  <a:lnTo>
                    <a:pt x="13932" y="929639"/>
                  </a:lnTo>
                  <a:lnTo>
                    <a:pt x="17416" y="740013"/>
                  </a:lnTo>
                  <a:lnTo>
                    <a:pt x="20899" y="581785"/>
                  </a:lnTo>
                  <a:lnTo>
                    <a:pt x="24382" y="447752"/>
                  </a:lnTo>
                  <a:lnTo>
                    <a:pt x="27865" y="332759"/>
                  </a:lnTo>
                  <a:lnTo>
                    <a:pt x="31349" y="233018"/>
                  </a:lnTo>
                  <a:lnTo>
                    <a:pt x="34832" y="145684"/>
                  </a:lnTo>
                  <a:lnTo>
                    <a:pt x="38315" y="68577"/>
                  </a:lnTo>
                  <a:lnTo>
                    <a:pt x="41798" y="0"/>
                  </a:lnTo>
                  <a:lnTo>
                    <a:pt x="45282" y="264762"/>
                  </a:lnTo>
                  <a:lnTo>
                    <a:pt x="48765" y="202648"/>
                  </a:lnTo>
                  <a:lnTo>
                    <a:pt x="52248" y="145684"/>
                  </a:lnTo>
                  <a:lnTo>
                    <a:pt x="55731" y="332759"/>
                  </a:lnTo>
                  <a:lnTo>
                    <a:pt x="59215" y="281178"/>
                  </a:lnTo>
                  <a:lnTo>
                    <a:pt x="62698" y="233018"/>
                  </a:lnTo>
                  <a:lnTo>
                    <a:pt x="66181" y="668834"/>
                  </a:lnTo>
                  <a:lnTo>
                    <a:pt x="69664" y="624255"/>
                  </a:lnTo>
                  <a:lnTo>
                    <a:pt x="73148" y="581785"/>
                  </a:lnTo>
                  <a:lnTo>
                    <a:pt x="76631" y="657483"/>
                  </a:lnTo>
                  <a:lnTo>
                    <a:pt x="80114" y="618834"/>
                  </a:lnTo>
                  <a:lnTo>
                    <a:pt x="83597" y="581785"/>
                  </a:lnTo>
                  <a:lnTo>
                    <a:pt x="87081" y="740013"/>
                  </a:lnTo>
                  <a:lnTo>
                    <a:pt x="90564" y="706123"/>
                  </a:lnTo>
                  <a:lnTo>
                    <a:pt x="94047" y="673414"/>
                  </a:lnTo>
                  <a:lnTo>
                    <a:pt x="97530" y="929639"/>
                  </a:lnTo>
                  <a:lnTo>
                    <a:pt x="101014" y="900278"/>
                  </a:lnTo>
                  <a:lnTo>
                    <a:pt x="104497" y="871727"/>
                  </a:lnTo>
                  <a:lnTo>
                    <a:pt x="107980" y="902210"/>
                  </a:lnTo>
                  <a:lnTo>
                    <a:pt x="111463" y="875488"/>
                  </a:lnTo>
                  <a:lnTo>
                    <a:pt x="114947" y="849446"/>
                  </a:lnTo>
                  <a:lnTo>
                    <a:pt x="118430" y="824058"/>
                  </a:lnTo>
                  <a:lnTo>
                    <a:pt x="121913" y="799300"/>
                  </a:lnTo>
                  <a:lnTo>
                    <a:pt x="125396" y="775149"/>
                  </a:lnTo>
                  <a:lnTo>
                    <a:pt x="128880" y="806971"/>
                  </a:lnTo>
                  <a:lnTo>
                    <a:pt x="132363" y="784136"/>
                  </a:lnTo>
                  <a:lnTo>
                    <a:pt x="135846" y="761823"/>
                  </a:lnTo>
                  <a:lnTo>
                    <a:pt x="139329" y="740013"/>
                  </a:lnTo>
                  <a:lnTo>
                    <a:pt x="142813" y="718690"/>
                  </a:lnTo>
                  <a:lnTo>
                    <a:pt x="146296" y="697837"/>
                  </a:lnTo>
                  <a:lnTo>
                    <a:pt x="149779" y="825378"/>
                  </a:lnTo>
                  <a:lnTo>
                    <a:pt x="153262" y="805756"/>
                  </a:lnTo>
                  <a:lnTo>
                    <a:pt x="156746" y="786515"/>
                  </a:lnTo>
                  <a:lnTo>
                    <a:pt x="160229" y="767645"/>
                  </a:lnTo>
                  <a:lnTo>
                    <a:pt x="163712" y="749136"/>
                  </a:lnTo>
                  <a:lnTo>
                    <a:pt x="167195" y="730977"/>
                  </a:lnTo>
                  <a:lnTo>
                    <a:pt x="170679" y="799300"/>
                  </a:lnTo>
                  <a:lnTo>
                    <a:pt x="174162" y="781989"/>
                  </a:lnTo>
                  <a:lnTo>
                    <a:pt x="177645" y="764979"/>
                  </a:lnTo>
                  <a:lnTo>
                    <a:pt x="181128" y="748263"/>
                  </a:lnTo>
                  <a:lnTo>
                    <a:pt x="184612" y="731833"/>
                  </a:lnTo>
                  <a:lnTo>
                    <a:pt x="188095" y="715683"/>
                  </a:lnTo>
                  <a:lnTo>
                    <a:pt x="191578" y="740013"/>
                  </a:lnTo>
                  <a:lnTo>
                    <a:pt x="195061" y="724458"/>
                  </a:lnTo>
                  <a:lnTo>
                    <a:pt x="198545" y="709154"/>
                  </a:lnTo>
                  <a:lnTo>
                    <a:pt x="202028" y="694095"/>
                  </a:lnTo>
                  <a:lnTo>
                    <a:pt x="205511" y="679276"/>
                  </a:lnTo>
                  <a:lnTo>
                    <a:pt x="208994" y="664690"/>
                  </a:lnTo>
                  <a:lnTo>
                    <a:pt x="212478" y="650332"/>
                  </a:lnTo>
                  <a:lnTo>
                    <a:pt x="215961" y="636197"/>
                  </a:lnTo>
                  <a:lnTo>
                    <a:pt x="219444" y="622280"/>
                  </a:lnTo>
                  <a:lnTo>
                    <a:pt x="222927" y="647240"/>
                  </a:lnTo>
                  <a:lnTo>
                    <a:pt x="226411" y="633761"/>
                  </a:lnTo>
                  <a:lnTo>
                    <a:pt x="229894" y="620480"/>
                  </a:lnTo>
                  <a:lnTo>
                    <a:pt x="233377" y="777709"/>
                  </a:lnTo>
                  <a:lnTo>
                    <a:pt x="236860" y="764979"/>
                  </a:lnTo>
                  <a:lnTo>
                    <a:pt x="240344" y="752415"/>
                  </a:lnTo>
                  <a:lnTo>
                    <a:pt x="243827" y="740013"/>
                  </a:lnTo>
                  <a:lnTo>
                    <a:pt x="247310" y="727770"/>
                  </a:lnTo>
                  <a:lnTo>
                    <a:pt x="250793" y="715683"/>
                  </a:lnTo>
                  <a:lnTo>
                    <a:pt x="254277" y="703748"/>
                  </a:lnTo>
                  <a:lnTo>
                    <a:pt x="257760" y="691964"/>
                  </a:lnTo>
                  <a:lnTo>
                    <a:pt x="261243" y="680326"/>
                  </a:lnTo>
                  <a:lnTo>
                    <a:pt x="264726" y="699261"/>
                  </a:lnTo>
                  <a:lnTo>
                    <a:pt x="268210" y="687934"/>
                  </a:lnTo>
                  <a:lnTo>
                    <a:pt x="271693" y="676744"/>
                  </a:lnTo>
                  <a:lnTo>
                    <a:pt x="275176" y="665688"/>
                  </a:lnTo>
                  <a:lnTo>
                    <a:pt x="278659" y="654764"/>
                  </a:lnTo>
                  <a:lnTo>
                    <a:pt x="282143" y="643968"/>
                  </a:lnTo>
                  <a:lnTo>
                    <a:pt x="285626" y="633300"/>
                  </a:lnTo>
                  <a:lnTo>
                    <a:pt x="289109" y="785427"/>
                  </a:lnTo>
                  <a:lnTo>
                    <a:pt x="292592" y="775149"/>
                  </a:lnTo>
                  <a:lnTo>
                    <a:pt x="296075" y="764979"/>
                  </a:lnTo>
                  <a:lnTo>
                    <a:pt x="299559" y="754915"/>
                  </a:lnTo>
                  <a:lnTo>
                    <a:pt x="303042" y="744955"/>
                  </a:lnTo>
                  <a:lnTo>
                    <a:pt x="306525" y="735097"/>
                  </a:lnTo>
                  <a:lnTo>
                    <a:pt x="310008" y="749645"/>
                  </a:lnTo>
                  <a:lnTo>
                    <a:pt x="313492" y="740013"/>
                  </a:lnTo>
                  <a:lnTo>
                    <a:pt x="316975" y="730477"/>
                  </a:lnTo>
                  <a:lnTo>
                    <a:pt x="320458" y="721036"/>
                  </a:lnTo>
                  <a:lnTo>
                    <a:pt x="323941" y="711688"/>
                  </a:lnTo>
                  <a:lnTo>
                    <a:pt x="327425" y="702431"/>
                  </a:lnTo>
                  <a:lnTo>
                    <a:pt x="330908" y="955476"/>
                  </a:lnTo>
                  <a:lnTo>
                    <a:pt x="334391" y="946794"/>
                  </a:lnTo>
                  <a:lnTo>
                    <a:pt x="337874" y="938182"/>
                  </a:lnTo>
                  <a:lnTo>
                    <a:pt x="341358" y="978868"/>
                  </a:lnTo>
                  <a:lnTo>
                    <a:pt x="344841" y="970504"/>
                  </a:lnTo>
                  <a:lnTo>
                    <a:pt x="348324" y="962204"/>
                  </a:lnTo>
                  <a:lnTo>
                    <a:pt x="351807" y="953969"/>
                  </a:lnTo>
                  <a:lnTo>
                    <a:pt x="355291" y="945796"/>
                  </a:lnTo>
                  <a:lnTo>
                    <a:pt x="358774" y="937687"/>
                  </a:lnTo>
                  <a:lnTo>
                    <a:pt x="362257" y="945489"/>
                  </a:lnTo>
                  <a:lnTo>
                    <a:pt x="365740" y="937534"/>
                  </a:lnTo>
                  <a:lnTo>
                    <a:pt x="369224" y="929639"/>
                  </a:lnTo>
                  <a:lnTo>
                    <a:pt x="372707" y="937388"/>
                  </a:lnTo>
                  <a:lnTo>
                    <a:pt x="376190" y="929639"/>
                  </a:lnTo>
                  <a:lnTo>
                    <a:pt x="379673" y="921947"/>
                  </a:lnTo>
                  <a:lnTo>
                    <a:pt x="383157" y="944634"/>
                  </a:lnTo>
                  <a:lnTo>
                    <a:pt x="386640" y="937110"/>
                  </a:lnTo>
                  <a:lnTo>
                    <a:pt x="390123" y="929639"/>
                  </a:lnTo>
                  <a:lnTo>
                    <a:pt x="393606" y="922221"/>
                  </a:lnTo>
                  <a:lnTo>
                    <a:pt x="397090" y="914855"/>
                  </a:lnTo>
                  <a:lnTo>
                    <a:pt x="400573" y="907541"/>
                  </a:lnTo>
                  <a:lnTo>
                    <a:pt x="404056" y="929639"/>
                  </a:lnTo>
                  <a:lnTo>
                    <a:pt x="407539" y="922476"/>
                  </a:lnTo>
                  <a:lnTo>
                    <a:pt x="411023" y="915362"/>
                  </a:lnTo>
                  <a:lnTo>
                    <a:pt x="414506" y="908296"/>
                  </a:lnTo>
                  <a:lnTo>
                    <a:pt x="417989" y="901277"/>
                  </a:lnTo>
                  <a:lnTo>
                    <a:pt x="421472" y="894306"/>
                  </a:lnTo>
                  <a:lnTo>
                    <a:pt x="424956" y="915835"/>
                  </a:lnTo>
                  <a:lnTo>
                    <a:pt x="428439" y="909000"/>
                  </a:lnTo>
                  <a:lnTo>
                    <a:pt x="431922" y="902210"/>
                  </a:lnTo>
                  <a:lnTo>
                    <a:pt x="435405" y="895464"/>
                  </a:lnTo>
                  <a:lnTo>
                    <a:pt x="438889" y="888762"/>
                  </a:lnTo>
                  <a:lnTo>
                    <a:pt x="442372" y="882104"/>
                  </a:lnTo>
                  <a:lnTo>
                    <a:pt x="445855" y="875488"/>
                  </a:lnTo>
                  <a:lnTo>
                    <a:pt x="449338" y="868915"/>
                  </a:lnTo>
                  <a:lnTo>
                    <a:pt x="452822" y="862383"/>
                  </a:lnTo>
                  <a:lnTo>
                    <a:pt x="456305" y="883603"/>
                  </a:lnTo>
                  <a:lnTo>
                    <a:pt x="459788" y="877191"/>
                  </a:lnTo>
                  <a:lnTo>
                    <a:pt x="463271" y="870819"/>
                  </a:lnTo>
                  <a:lnTo>
                    <a:pt x="466755" y="917082"/>
                  </a:lnTo>
                  <a:lnTo>
                    <a:pt x="470238" y="910860"/>
                  </a:lnTo>
                  <a:lnTo>
                    <a:pt x="473721" y="904674"/>
                  </a:lnTo>
                  <a:lnTo>
                    <a:pt x="477204" y="911137"/>
                  </a:lnTo>
                  <a:lnTo>
                    <a:pt x="480688" y="905042"/>
                  </a:lnTo>
                  <a:lnTo>
                    <a:pt x="484171" y="898983"/>
                  </a:lnTo>
                  <a:lnTo>
                    <a:pt x="487654" y="892958"/>
                  </a:lnTo>
                  <a:lnTo>
                    <a:pt x="491137" y="886969"/>
                  </a:lnTo>
                  <a:lnTo>
                    <a:pt x="494621" y="881015"/>
                  </a:lnTo>
                  <a:lnTo>
                    <a:pt x="498104" y="875094"/>
                  </a:lnTo>
                  <a:lnTo>
                    <a:pt x="501587" y="869208"/>
                  </a:lnTo>
                  <a:lnTo>
                    <a:pt x="505070" y="863356"/>
                  </a:lnTo>
                  <a:lnTo>
                    <a:pt x="508554" y="857537"/>
                  </a:lnTo>
                  <a:lnTo>
                    <a:pt x="512037" y="851751"/>
                  </a:lnTo>
                  <a:lnTo>
                    <a:pt x="515520" y="845998"/>
                  </a:lnTo>
                  <a:lnTo>
                    <a:pt x="519003" y="865218"/>
                  </a:lnTo>
                  <a:lnTo>
                    <a:pt x="522487" y="859557"/>
                  </a:lnTo>
                  <a:lnTo>
                    <a:pt x="525970" y="853927"/>
                  </a:lnTo>
                  <a:lnTo>
                    <a:pt x="529453" y="848329"/>
                  </a:lnTo>
                  <a:lnTo>
                    <a:pt x="532936" y="842761"/>
                  </a:lnTo>
                  <a:lnTo>
                    <a:pt x="536420" y="837224"/>
                  </a:lnTo>
                  <a:lnTo>
                    <a:pt x="539903" y="831717"/>
                  </a:lnTo>
                  <a:lnTo>
                    <a:pt x="543386" y="850533"/>
                  </a:lnTo>
                  <a:lnTo>
                    <a:pt x="546869" y="845110"/>
                  </a:lnTo>
                  <a:lnTo>
                    <a:pt x="550353" y="839716"/>
                  </a:lnTo>
                  <a:lnTo>
                    <a:pt x="553836" y="834350"/>
                  </a:lnTo>
                  <a:lnTo>
                    <a:pt x="557319" y="829013"/>
                  </a:lnTo>
                  <a:lnTo>
                    <a:pt x="560802" y="823705"/>
                  </a:lnTo>
                  <a:lnTo>
                    <a:pt x="564286" y="842077"/>
                  </a:lnTo>
                  <a:lnTo>
                    <a:pt x="567769" y="836846"/>
                  </a:lnTo>
                  <a:lnTo>
                    <a:pt x="571252" y="831642"/>
                  </a:lnTo>
                  <a:lnTo>
                    <a:pt x="574735" y="838045"/>
                  </a:lnTo>
                  <a:lnTo>
                    <a:pt x="578218" y="832905"/>
                  </a:lnTo>
                  <a:lnTo>
                    <a:pt x="581702" y="827791"/>
                  </a:lnTo>
                  <a:lnTo>
                    <a:pt x="585185" y="834136"/>
                  </a:lnTo>
                  <a:lnTo>
                    <a:pt x="588668" y="829084"/>
                  </a:lnTo>
                  <a:lnTo>
                    <a:pt x="592151" y="824058"/>
                  </a:lnTo>
                  <a:lnTo>
                    <a:pt x="595635" y="962947"/>
                  </a:lnTo>
                  <a:lnTo>
                    <a:pt x="599118" y="958125"/>
                  </a:lnTo>
                  <a:lnTo>
                    <a:pt x="602601" y="953323"/>
                  </a:lnTo>
                  <a:lnTo>
                    <a:pt x="606084" y="1027588"/>
                  </a:lnTo>
                  <a:lnTo>
                    <a:pt x="609568" y="1022938"/>
                  </a:lnTo>
                  <a:lnTo>
                    <a:pt x="613051" y="1018308"/>
                  </a:lnTo>
                  <a:lnTo>
                    <a:pt x="616534" y="1030107"/>
                  </a:lnTo>
                  <a:lnTo>
                    <a:pt x="620017" y="1025539"/>
                  </a:lnTo>
                  <a:lnTo>
                    <a:pt x="623501" y="1020991"/>
                  </a:lnTo>
                  <a:lnTo>
                    <a:pt x="626984" y="1148048"/>
                  </a:lnTo>
                  <a:lnTo>
                    <a:pt x="630467" y="1143751"/>
                  </a:lnTo>
                  <a:lnTo>
                    <a:pt x="633950" y="1139469"/>
                  </a:lnTo>
                  <a:lnTo>
                    <a:pt x="637434" y="1148264"/>
                  </a:lnTo>
                  <a:lnTo>
                    <a:pt x="640917" y="1144037"/>
                  </a:lnTo>
                  <a:lnTo>
                    <a:pt x="644400" y="1139825"/>
                  </a:lnTo>
                  <a:lnTo>
                    <a:pt x="647883" y="1135629"/>
                  </a:lnTo>
                  <a:lnTo>
                    <a:pt x="651367" y="1131448"/>
                  </a:lnTo>
                  <a:lnTo>
                    <a:pt x="654850" y="1127282"/>
                  </a:lnTo>
                  <a:lnTo>
                    <a:pt x="658333" y="1161038"/>
                  </a:lnTo>
                  <a:lnTo>
                    <a:pt x="661816" y="1156967"/>
                  </a:lnTo>
                  <a:lnTo>
                    <a:pt x="665300" y="1152911"/>
                  </a:lnTo>
                  <a:lnTo>
                    <a:pt x="668783" y="1234324"/>
                  </a:lnTo>
                  <a:lnTo>
                    <a:pt x="672266" y="1230454"/>
                  </a:lnTo>
                  <a:lnTo>
                    <a:pt x="675749" y="1226596"/>
                  </a:lnTo>
                  <a:lnTo>
                    <a:pt x="679233" y="1222751"/>
                  </a:lnTo>
                  <a:lnTo>
                    <a:pt x="682716" y="1218918"/>
                  </a:lnTo>
                  <a:lnTo>
                    <a:pt x="686199" y="1215097"/>
                  </a:lnTo>
                  <a:lnTo>
                    <a:pt x="689682" y="1227078"/>
                  </a:lnTo>
                  <a:lnTo>
                    <a:pt x="693166" y="1223311"/>
                  </a:lnTo>
                  <a:lnTo>
                    <a:pt x="696649" y="1219556"/>
                  </a:lnTo>
                  <a:lnTo>
                    <a:pt x="700132" y="1236290"/>
                  </a:lnTo>
                  <a:lnTo>
                    <a:pt x="703615" y="1232596"/>
                  </a:lnTo>
                  <a:lnTo>
                    <a:pt x="707099" y="1228914"/>
                  </a:lnTo>
                  <a:lnTo>
                    <a:pt x="710582" y="1225244"/>
                  </a:lnTo>
                  <a:lnTo>
                    <a:pt x="714065" y="1221584"/>
                  </a:lnTo>
                  <a:lnTo>
                    <a:pt x="717548" y="1217935"/>
                  </a:lnTo>
                  <a:lnTo>
                    <a:pt x="721032" y="1234247"/>
                  </a:lnTo>
                  <a:lnTo>
                    <a:pt x="724515" y="1230657"/>
                  </a:lnTo>
                  <a:lnTo>
                    <a:pt x="727998" y="1227078"/>
                  </a:lnTo>
                  <a:lnTo>
                    <a:pt x="731481" y="1223509"/>
                  </a:lnTo>
                  <a:lnTo>
                    <a:pt x="734965" y="1219950"/>
                  </a:lnTo>
                  <a:lnTo>
                    <a:pt x="738448" y="1216403"/>
                  </a:lnTo>
                  <a:lnTo>
                    <a:pt x="741931" y="1217793"/>
                  </a:lnTo>
                  <a:lnTo>
                    <a:pt x="745414" y="1214274"/>
                  </a:lnTo>
                  <a:lnTo>
                    <a:pt x="748898" y="1210767"/>
                  </a:lnTo>
                  <a:lnTo>
                    <a:pt x="752381" y="1226645"/>
                  </a:lnTo>
                  <a:lnTo>
                    <a:pt x="755864" y="1223191"/>
                  </a:lnTo>
                  <a:lnTo>
                    <a:pt x="759347" y="1219747"/>
                  </a:lnTo>
                  <a:lnTo>
                    <a:pt x="762831" y="1225797"/>
                  </a:lnTo>
                  <a:lnTo>
                    <a:pt x="766314" y="1222389"/>
                  </a:lnTo>
                  <a:lnTo>
                    <a:pt x="769797" y="1218990"/>
                  </a:lnTo>
                  <a:lnTo>
                    <a:pt x="773280" y="1215601"/>
                  </a:lnTo>
                  <a:lnTo>
                    <a:pt x="776764" y="1212221"/>
                  </a:lnTo>
                  <a:lnTo>
                    <a:pt x="780247" y="1208852"/>
                  </a:lnTo>
                  <a:lnTo>
                    <a:pt x="783730" y="1237761"/>
                  </a:lnTo>
                  <a:lnTo>
                    <a:pt x="787213" y="1234464"/>
                  </a:lnTo>
                  <a:lnTo>
                    <a:pt x="790697" y="1231175"/>
                  </a:lnTo>
                  <a:lnTo>
                    <a:pt x="794180" y="1232376"/>
                  </a:lnTo>
                  <a:lnTo>
                    <a:pt x="797663" y="1229112"/>
                  </a:lnTo>
                  <a:lnTo>
                    <a:pt x="801146" y="1225858"/>
                  </a:lnTo>
                  <a:lnTo>
                    <a:pt x="804630" y="1222613"/>
                  </a:lnTo>
                  <a:lnTo>
                    <a:pt x="808113" y="1219376"/>
                  </a:lnTo>
                  <a:lnTo>
                    <a:pt x="811596" y="1216148"/>
                  </a:lnTo>
                  <a:lnTo>
                    <a:pt x="815079" y="1212929"/>
                  </a:lnTo>
                  <a:lnTo>
                    <a:pt x="818563" y="1261325"/>
                  </a:lnTo>
                  <a:lnTo>
                    <a:pt x="822046" y="1258207"/>
                  </a:lnTo>
                  <a:lnTo>
                    <a:pt x="825529" y="1255096"/>
                  </a:lnTo>
                  <a:lnTo>
                    <a:pt x="829012" y="1251994"/>
                  </a:lnTo>
                  <a:lnTo>
                    <a:pt x="832496" y="1248899"/>
                  </a:lnTo>
                  <a:lnTo>
                    <a:pt x="835979" y="1245813"/>
                  </a:lnTo>
                  <a:lnTo>
                    <a:pt x="839462" y="1263040"/>
                  </a:lnTo>
                  <a:lnTo>
                    <a:pt x="842945" y="1260002"/>
                  </a:lnTo>
                  <a:lnTo>
                    <a:pt x="846429" y="1256972"/>
                  </a:lnTo>
                  <a:lnTo>
                    <a:pt x="849912" y="1273595"/>
                  </a:lnTo>
                  <a:lnTo>
                    <a:pt x="853395" y="1270612"/>
                  </a:lnTo>
                  <a:lnTo>
                    <a:pt x="856878" y="1267636"/>
                  </a:lnTo>
                  <a:lnTo>
                    <a:pt x="860361" y="1316249"/>
                  </a:lnTo>
                  <a:lnTo>
                    <a:pt x="863845" y="1313373"/>
                  </a:lnTo>
                  <a:lnTo>
                    <a:pt x="867328" y="1310504"/>
                  </a:lnTo>
                  <a:lnTo>
                    <a:pt x="870811" y="1328333"/>
                  </a:lnTo>
                  <a:lnTo>
                    <a:pt x="874294" y="1325512"/>
                  </a:lnTo>
                  <a:lnTo>
                    <a:pt x="877778" y="1322698"/>
                  </a:lnTo>
                  <a:lnTo>
                    <a:pt x="881261" y="1333287"/>
                  </a:lnTo>
                  <a:lnTo>
                    <a:pt x="884744" y="1330508"/>
                  </a:lnTo>
                  <a:lnTo>
                    <a:pt x="888227" y="1327736"/>
                  </a:lnTo>
                  <a:lnTo>
                    <a:pt x="891711" y="1350841"/>
                  </a:lnTo>
                  <a:lnTo>
                    <a:pt x="895194" y="1348125"/>
                  </a:lnTo>
                  <a:lnTo>
                    <a:pt x="898677" y="1345415"/>
                  </a:lnTo>
                  <a:lnTo>
                    <a:pt x="902160" y="1367390"/>
                  </a:lnTo>
                  <a:lnTo>
                    <a:pt x="905644" y="1364735"/>
                  </a:lnTo>
                  <a:lnTo>
                    <a:pt x="909127" y="1362085"/>
                  </a:lnTo>
                  <a:lnTo>
                    <a:pt x="912610" y="1380136"/>
                  </a:lnTo>
                  <a:lnTo>
                    <a:pt x="916093" y="1377534"/>
                  </a:lnTo>
                  <a:lnTo>
                    <a:pt x="919577" y="1374937"/>
                  </a:lnTo>
                  <a:lnTo>
                    <a:pt x="923060" y="1372345"/>
                  </a:lnTo>
                  <a:lnTo>
                    <a:pt x="926543" y="1369758"/>
                  </a:lnTo>
                  <a:lnTo>
                    <a:pt x="930026" y="1367176"/>
                  </a:lnTo>
                  <a:lnTo>
                    <a:pt x="933510" y="1378991"/>
                  </a:lnTo>
                  <a:lnTo>
                    <a:pt x="936993" y="1376445"/>
                  </a:lnTo>
                  <a:lnTo>
                    <a:pt x="940476" y="1373903"/>
                  </a:lnTo>
                  <a:lnTo>
                    <a:pt x="943959" y="1371367"/>
                  </a:lnTo>
                  <a:lnTo>
                    <a:pt x="947443" y="1368836"/>
                  </a:lnTo>
                  <a:lnTo>
                    <a:pt x="950926" y="1366310"/>
                  </a:lnTo>
                  <a:lnTo>
                    <a:pt x="954409" y="1366644"/>
                  </a:lnTo>
                  <a:lnTo>
                    <a:pt x="957892" y="1364132"/>
                  </a:lnTo>
                  <a:lnTo>
                    <a:pt x="961376" y="1361626"/>
                  </a:lnTo>
                  <a:lnTo>
                    <a:pt x="964859" y="1359125"/>
                  </a:lnTo>
                  <a:lnTo>
                    <a:pt x="968342" y="1356628"/>
                  </a:lnTo>
                  <a:lnTo>
                    <a:pt x="971825" y="1354136"/>
                  </a:lnTo>
                  <a:lnTo>
                    <a:pt x="975309" y="1357364"/>
                  </a:lnTo>
                  <a:lnTo>
                    <a:pt x="978792" y="1354892"/>
                  </a:lnTo>
                  <a:lnTo>
                    <a:pt x="982275" y="1352424"/>
                  </a:lnTo>
                  <a:lnTo>
                    <a:pt x="985758" y="1372262"/>
                  </a:lnTo>
                  <a:lnTo>
                    <a:pt x="989242" y="1369840"/>
                  </a:lnTo>
                  <a:lnTo>
                    <a:pt x="992725" y="1367422"/>
                  </a:lnTo>
                  <a:lnTo>
                    <a:pt x="996208" y="1381147"/>
                  </a:lnTo>
                  <a:lnTo>
                    <a:pt x="999691" y="1378764"/>
                  </a:lnTo>
                  <a:lnTo>
                    <a:pt x="1003175" y="1376386"/>
                  </a:lnTo>
                  <a:lnTo>
                    <a:pt x="1006658" y="1387109"/>
                  </a:lnTo>
                  <a:lnTo>
                    <a:pt x="1010141" y="1384761"/>
                  </a:lnTo>
                  <a:lnTo>
                    <a:pt x="1013624" y="1382417"/>
                  </a:lnTo>
                  <a:lnTo>
                    <a:pt x="1017108" y="1385239"/>
                  </a:lnTo>
                  <a:lnTo>
                    <a:pt x="1020591" y="1382912"/>
                  </a:lnTo>
                  <a:lnTo>
                    <a:pt x="1024074" y="1380589"/>
                  </a:lnTo>
                  <a:lnTo>
                    <a:pt x="1027557" y="1385943"/>
                  </a:lnTo>
                  <a:lnTo>
                    <a:pt x="1031041" y="1383641"/>
                  </a:lnTo>
                  <a:lnTo>
                    <a:pt x="1034524" y="1381342"/>
                  </a:lnTo>
                  <a:lnTo>
                    <a:pt x="1038007" y="1413417"/>
                  </a:lnTo>
                  <a:lnTo>
                    <a:pt x="1041490" y="1411181"/>
                  </a:lnTo>
                  <a:lnTo>
                    <a:pt x="1044974" y="1408949"/>
                  </a:lnTo>
                  <a:lnTo>
                    <a:pt x="1048457" y="1418447"/>
                  </a:lnTo>
                  <a:lnTo>
                    <a:pt x="1051940" y="1416242"/>
                  </a:lnTo>
                  <a:lnTo>
                    <a:pt x="1055423" y="1414041"/>
                  </a:lnTo>
                  <a:lnTo>
                    <a:pt x="1058907" y="1456076"/>
                  </a:lnTo>
                  <a:lnTo>
                    <a:pt x="1062390" y="1453954"/>
                  </a:lnTo>
                  <a:lnTo>
                    <a:pt x="1065873" y="1451835"/>
                  </a:lnTo>
                  <a:lnTo>
                    <a:pt x="1069356" y="1449720"/>
                  </a:lnTo>
                  <a:lnTo>
                    <a:pt x="1072840" y="1447608"/>
                  </a:lnTo>
                  <a:lnTo>
                    <a:pt x="1076323" y="1445500"/>
                  </a:lnTo>
                  <a:lnTo>
                    <a:pt x="1079806" y="1443395"/>
                  </a:lnTo>
                  <a:lnTo>
                    <a:pt x="1083289" y="1464080"/>
                  </a:lnTo>
                  <a:lnTo>
                    <a:pt x="1086773" y="1462019"/>
                  </a:lnTo>
                  <a:lnTo>
                    <a:pt x="1090256" y="1459961"/>
                  </a:lnTo>
                  <a:lnTo>
                    <a:pt x="1093739" y="1465940"/>
                  </a:lnTo>
                  <a:lnTo>
                    <a:pt x="1097222" y="1463901"/>
                  </a:lnTo>
                  <a:lnTo>
                    <a:pt x="1100706" y="1461866"/>
                  </a:lnTo>
                  <a:lnTo>
                    <a:pt x="1104189" y="1479366"/>
                  </a:lnTo>
                  <a:lnTo>
                    <a:pt x="1107672" y="1477369"/>
                  </a:lnTo>
                  <a:lnTo>
                    <a:pt x="1111155" y="1475374"/>
                  </a:lnTo>
                  <a:lnTo>
                    <a:pt x="1114639" y="1473383"/>
                  </a:lnTo>
                  <a:lnTo>
                    <a:pt x="1118122" y="1471395"/>
                  </a:lnTo>
                  <a:lnTo>
                    <a:pt x="1121605" y="1469410"/>
                  </a:lnTo>
                  <a:lnTo>
                    <a:pt x="1125088" y="1506046"/>
                  </a:lnTo>
                  <a:lnTo>
                    <a:pt x="1128572" y="1504130"/>
                  </a:lnTo>
                  <a:lnTo>
                    <a:pt x="1132055" y="1502216"/>
                  </a:lnTo>
                  <a:lnTo>
                    <a:pt x="1135538" y="1500305"/>
                  </a:lnTo>
                  <a:lnTo>
                    <a:pt x="1139021" y="1498396"/>
                  </a:lnTo>
                  <a:lnTo>
                    <a:pt x="1142505" y="1496491"/>
                  </a:lnTo>
                  <a:lnTo>
                    <a:pt x="1145988" y="1498117"/>
                  </a:lnTo>
                  <a:lnTo>
                    <a:pt x="1149471" y="1496223"/>
                  </a:lnTo>
                  <a:lnTo>
                    <a:pt x="1152954" y="1494331"/>
                  </a:lnTo>
                  <a:lnTo>
                    <a:pt x="1156437" y="1499443"/>
                  </a:lnTo>
                  <a:lnTo>
                    <a:pt x="1159921" y="1497568"/>
                  </a:lnTo>
                  <a:lnTo>
                    <a:pt x="1163404" y="1495695"/>
                  </a:lnTo>
                  <a:lnTo>
                    <a:pt x="1166887" y="1500741"/>
                  </a:lnTo>
                  <a:lnTo>
                    <a:pt x="1170370" y="1498885"/>
                  </a:lnTo>
                  <a:lnTo>
                    <a:pt x="1173854" y="1497031"/>
                  </a:lnTo>
                  <a:lnTo>
                    <a:pt x="1177337" y="1496899"/>
                  </a:lnTo>
                  <a:lnTo>
                    <a:pt x="1180820" y="1495053"/>
                  </a:lnTo>
                  <a:lnTo>
                    <a:pt x="1184303" y="1493210"/>
                  </a:lnTo>
                  <a:lnTo>
                    <a:pt x="1187787" y="1508248"/>
                  </a:lnTo>
                  <a:lnTo>
                    <a:pt x="1191270" y="1506436"/>
                  </a:lnTo>
                  <a:lnTo>
                    <a:pt x="1194753" y="1504626"/>
                  </a:lnTo>
                  <a:lnTo>
                    <a:pt x="1198236" y="1539300"/>
                  </a:lnTo>
                  <a:lnTo>
                    <a:pt x="1201720" y="1537553"/>
                  </a:lnTo>
                  <a:lnTo>
                    <a:pt x="1205203" y="1535808"/>
                  </a:lnTo>
                  <a:lnTo>
                    <a:pt x="1208686" y="1537098"/>
                  </a:lnTo>
                  <a:lnTo>
                    <a:pt x="1212169" y="1535363"/>
                  </a:lnTo>
                  <a:lnTo>
                    <a:pt x="1215653" y="1533630"/>
                  </a:lnTo>
                  <a:lnTo>
                    <a:pt x="1219136" y="1540898"/>
                  </a:lnTo>
                  <a:lnTo>
                    <a:pt x="1222619" y="1539183"/>
                  </a:lnTo>
                  <a:lnTo>
                    <a:pt x="1226102" y="1537471"/>
                  </a:lnTo>
                  <a:lnTo>
                    <a:pt x="1229586" y="1561678"/>
                  </a:lnTo>
                  <a:lnTo>
                    <a:pt x="1233069" y="1560011"/>
                  </a:lnTo>
                  <a:lnTo>
                    <a:pt x="1236552" y="1558346"/>
                  </a:lnTo>
                  <a:lnTo>
                    <a:pt x="1240035" y="1562236"/>
                  </a:lnTo>
                  <a:lnTo>
                    <a:pt x="1243519" y="1560584"/>
                  </a:lnTo>
                  <a:lnTo>
                    <a:pt x="1247002" y="1558935"/>
                  </a:lnTo>
                  <a:lnTo>
                    <a:pt x="1250485" y="1557287"/>
                  </a:lnTo>
                  <a:lnTo>
                    <a:pt x="1253968" y="1555641"/>
                  </a:lnTo>
                  <a:lnTo>
                    <a:pt x="1257452" y="1553997"/>
                  </a:lnTo>
                  <a:lnTo>
                    <a:pt x="1260935" y="1556506"/>
                  </a:lnTo>
                  <a:lnTo>
                    <a:pt x="1264418" y="1554872"/>
                  </a:lnTo>
                  <a:lnTo>
                    <a:pt x="1267901" y="1553241"/>
                  </a:lnTo>
                  <a:lnTo>
                    <a:pt x="1271385" y="1551611"/>
                  </a:lnTo>
                  <a:lnTo>
                    <a:pt x="1274868" y="1549984"/>
                  </a:lnTo>
                  <a:lnTo>
                    <a:pt x="1278351" y="1548358"/>
                  </a:lnTo>
                  <a:lnTo>
                    <a:pt x="1281834" y="1550878"/>
                  </a:lnTo>
                  <a:lnTo>
                    <a:pt x="1285318" y="1549263"/>
                  </a:lnTo>
                  <a:lnTo>
                    <a:pt x="1288801" y="1547649"/>
                  </a:lnTo>
                  <a:lnTo>
                    <a:pt x="1292284" y="1558260"/>
                  </a:lnTo>
                  <a:lnTo>
                    <a:pt x="1295767" y="1556668"/>
                  </a:lnTo>
                  <a:lnTo>
                    <a:pt x="1299251" y="1555079"/>
                  </a:lnTo>
                  <a:lnTo>
                    <a:pt x="1302734" y="1576909"/>
                  </a:lnTo>
                  <a:lnTo>
                    <a:pt x="1306217" y="1575359"/>
                  </a:lnTo>
                  <a:lnTo>
                    <a:pt x="1309700" y="1573811"/>
                  </a:lnTo>
                  <a:lnTo>
                    <a:pt x="1313184" y="1574789"/>
                  </a:lnTo>
                  <a:lnTo>
                    <a:pt x="1316667" y="1573249"/>
                  </a:lnTo>
                  <a:lnTo>
                    <a:pt x="1320150" y="1571710"/>
                  </a:lnTo>
                  <a:lnTo>
                    <a:pt x="1323633" y="1570172"/>
                  </a:lnTo>
                  <a:lnTo>
                    <a:pt x="1327117" y="1568637"/>
                  </a:lnTo>
                  <a:lnTo>
                    <a:pt x="1330600" y="1567103"/>
                  </a:lnTo>
                  <a:lnTo>
                    <a:pt x="1334083" y="1592491"/>
                  </a:lnTo>
                  <a:lnTo>
                    <a:pt x="1337566" y="1591002"/>
                  </a:lnTo>
                  <a:lnTo>
                    <a:pt x="1341050" y="1589513"/>
                  </a:lnTo>
                  <a:lnTo>
                    <a:pt x="1344533" y="1588027"/>
                  </a:lnTo>
                  <a:lnTo>
                    <a:pt x="1348016" y="1588908"/>
                  </a:lnTo>
                  <a:lnTo>
                    <a:pt x="1351499" y="1587428"/>
                  </a:lnTo>
                  <a:lnTo>
                    <a:pt x="1354983" y="1585950"/>
                  </a:lnTo>
                  <a:lnTo>
                    <a:pt x="1358466" y="1585655"/>
                  </a:lnTo>
                  <a:lnTo>
                    <a:pt x="1361949" y="1584182"/>
                  </a:lnTo>
                  <a:lnTo>
                    <a:pt x="1365432" y="1582710"/>
                  </a:lnTo>
                  <a:lnTo>
                    <a:pt x="1368916" y="1588286"/>
                  </a:lnTo>
                  <a:lnTo>
                    <a:pt x="1372399" y="1586828"/>
                  </a:lnTo>
                  <a:lnTo>
                    <a:pt x="1375882" y="1585371"/>
                  </a:lnTo>
                  <a:lnTo>
                    <a:pt x="1379365" y="1594280"/>
                  </a:lnTo>
                  <a:lnTo>
                    <a:pt x="1382849" y="1592842"/>
                  </a:lnTo>
                  <a:lnTo>
                    <a:pt x="1386332" y="1591405"/>
                  </a:lnTo>
                  <a:lnTo>
                    <a:pt x="1389815" y="1595626"/>
                  </a:lnTo>
                  <a:lnTo>
                    <a:pt x="1393298" y="1594201"/>
                  </a:lnTo>
                  <a:lnTo>
                    <a:pt x="1396782" y="1592777"/>
                  </a:lnTo>
                  <a:lnTo>
                    <a:pt x="1400265" y="1591354"/>
                  </a:lnTo>
                  <a:lnTo>
                    <a:pt x="1403748" y="1589933"/>
                  </a:lnTo>
                  <a:lnTo>
                    <a:pt x="1407231" y="1588513"/>
                  </a:lnTo>
                  <a:lnTo>
                    <a:pt x="1410715" y="1590476"/>
                  </a:lnTo>
                  <a:lnTo>
                    <a:pt x="1414198" y="1589064"/>
                  </a:lnTo>
                  <a:lnTo>
                    <a:pt x="1417681" y="1587654"/>
                  </a:lnTo>
                  <a:lnTo>
                    <a:pt x="1421164" y="1588751"/>
                  </a:lnTo>
                  <a:lnTo>
                    <a:pt x="1424648" y="1587715"/>
                  </a:lnTo>
                  <a:lnTo>
                    <a:pt x="1428131" y="1586682"/>
                  </a:lnTo>
                  <a:lnTo>
                    <a:pt x="1431614" y="1588753"/>
                  </a:lnTo>
                  <a:lnTo>
                    <a:pt x="1435097" y="1587359"/>
                  </a:lnTo>
                  <a:lnTo>
                    <a:pt x="1438580" y="1585967"/>
                  </a:lnTo>
                  <a:lnTo>
                    <a:pt x="1442064" y="1598792"/>
                  </a:lnTo>
                  <a:lnTo>
                    <a:pt x="1445547" y="1597423"/>
                  </a:lnTo>
                  <a:lnTo>
                    <a:pt x="1449030" y="1596055"/>
                  </a:lnTo>
                  <a:lnTo>
                    <a:pt x="1452513" y="1600032"/>
                  </a:lnTo>
                  <a:lnTo>
                    <a:pt x="1455997" y="1598674"/>
                  </a:lnTo>
                  <a:lnTo>
                    <a:pt x="1459480" y="1597318"/>
                  </a:lnTo>
                  <a:lnTo>
                    <a:pt x="1462963" y="1611776"/>
                  </a:lnTo>
                  <a:lnTo>
                    <a:pt x="1466446" y="1610780"/>
                  </a:lnTo>
                  <a:lnTo>
                    <a:pt x="1469930" y="1609786"/>
                  </a:lnTo>
                  <a:lnTo>
                    <a:pt x="1473413" y="1638901"/>
                  </a:lnTo>
                  <a:lnTo>
                    <a:pt x="1476896" y="1637618"/>
                  </a:lnTo>
                  <a:lnTo>
                    <a:pt x="1480379" y="1636336"/>
                  </a:lnTo>
                  <a:lnTo>
                    <a:pt x="1483863" y="1638790"/>
                  </a:lnTo>
                  <a:lnTo>
                    <a:pt x="1487346" y="1637515"/>
                  </a:lnTo>
                  <a:lnTo>
                    <a:pt x="1490829" y="1636242"/>
                  </a:lnTo>
                  <a:lnTo>
                    <a:pt x="1494312" y="1634970"/>
                  </a:lnTo>
                  <a:lnTo>
                    <a:pt x="1497796" y="1633699"/>
                  </a:lnTo>
                  <a:lnTo>
                    <a:pt x="1501279" y="1632430"/>
                  </a:lnTo>
                  <a:lnTo>
                    <a:pt x="1504762" y="1633958"/>
                  </a:lnTo>
                  <a:lnTo>
                    <a:pt x="1508245" y="1632695"/>
                  </a:lnTo>
                  <a:lnTo>
                    <a:pt x="1511729" y="1631433"/>
                  </a:lnTo>
                  <a:lnTo>
                    <a:pt x="1515212" y="1634803"/>
                  </a:lnTo>
                  <a:lnTo>
                    <a:pt x="1518695" y="1633549"/>
                  </a:lnTo>
                  <a:lnTo>
                    <a:pt x="1522178" y="1632297"/>
                  </a:lnTo>
                  <a:lnTo>
                    <a:pt x="1525662" y="1642847"/>
                  </a:lnTo>
                  <a:lnTo>
                    <a:pt x="1529145" y="1641614"/>
                  </a:lnTo>
                  <a:lnTo>
                    <a:pt x="1532628" y="1640381"/>
                  </a:lnTo>
                  <a:lnTo>
                    <a:pt x="1536111" y="1641826"/>
                  </a:lnTo>
                  <a:lnTo>
                    <a:pt x="1539595" y="1640599"/>
                  </a:lnTo>
                  <a:lnTo>
                    <a:pt x="1543078" y="1639374"/>
                  </a:lnTo>
                  <a:lnTo>
                    <a:pt x="1546561" y="1648691"/>
                  </a:lnTo>
                  <a:lnTo>
                    <a:pt x="1550044" y="1647482"/>
                  </a:lnTo>
                  <a:lnTo>
                    <a:pt x="1553528" y="1646274"/>
                  </a:lnTo>
                  <a:lnTo>
                    <a:pt x="1557011" y="1649381"/>
                  </a:lnTo>
                  <a:lnTo>
                    <a:pt x="1560494" y="1648181"/>
                  </a:lnTo>
                  <a:lnTo>
                    <a:pt x="1563977" y="1646982"/>
                  </a:lnTo>
                  <a:lnTo>
                    <a:pt x="1567461" y="1648356"/>
                  </a:lnTo>
                  <a:lnTo>
                    <a:pt x="1570944" y="1647163"/>
                  </a:lnTo>
                  <a:lnTo>
                    <a:pt x="1574427" y="1645971"/>
                  </a:lnTo>
                  <a:lnTo>
                    <a:pt x="1577910" y="1654914"/>
                  </a:lnTo>
                  <a:lnTo>
                    <a:pt x="1581394" y="1653738"/>
                  </a:lnTo>
                  <a:lnTo>
                    <a:pt x="1584877" y="1652562"/>
                  </a:lnTo>
                  <a:lnTo>
                    <a:pt x="1588360" y="1662069"/>
                  </a:lnTo>
                  <a:lnTo>
                    <a:pt x="1591843" y="1660910"/>
                  </a:lnTo>
                  <a:lnTo>
                    <a:pt x="1595327" y="1659753"/>
                  </a:lnTo>
                  <a:lnTo>
                    <a:pt x="1598810" y="1659406"/>
                  </a:lnTo>
                  <a:lnTo>
                    <a:pt x="1602293" y="1658251"/>
                  </a:lnTo>
                  <a:lnTo>
                    <a:pt x="1605776" y="1657097"/>
                  </a:lnTo>
                  <a:lnTo>
                    <a:pt x="1609260" y="1655944"/>
                  </a:lnTo>
                  <a:lnTo>
                    <a:pt x="1612743" y="1669126"/>
                  </a:lnTo>
                  <a:lnTo>
                    <a:pt x="1616226" y="1667994"/>
                  </a:lnTo>
                  <a:lnTo>
                    <a:pt x="1619709" y="1666863"/>
                  </a:lnTo>
                  <a:lnTo>
                    <a:pt x="1623193" y="1673461"/>
                  </a:lnTo>
                  <a:lnTo>
                    <a:pt x="1626676" y="1672342"/>
                  </a:lnTo>
                  <a:lnTo>
                    <a:pt x="1630159" y="1671224"/>
                  </a:lnTo>
                  <a:lnTo>
                    <a:pt x="1633642" y="1673918"/>
                  </a:lnTo>
                  <a:lnTo>
                    <a:pt x="1637126" y="1672807"/>
                  </a:lnTo>
                  <a:lnTo>
                    <a:pt x="1640609" y="1671697"/>
                  </a:lnTo>
                  <a:lnTo>
                    <a:pt x="1644092" y="1672106"/>
                  </a:lnTo>
                  <a:lnTo>
                    <a:pt x="1647575" y="1670999"/>
                  </a:lnTo>
                  <a:lnTo>
                    <a:pt x="1651059" y="1669894"/>
                  </a:lnTo>
                  <a:lnTo>
                    <a:pt x="1654542" y="1683640"/>
                  </a:lnTo>
                  <a:lnTo>
                    <a:pt x="1658025" y="1682556"/>
                  </a:lnTo>
                  <a:lnTo>
                    <a:pt x="1661508" y="1681473"/>
                  </a:lnTo>
                  <a:lnTo>
                    <a:pt x="1664992" y="1680391"/>
                  </a:lnTo>
                  <a:lnTo>
                    <a:pt x="1668475" y="1679309"/>
                  </a:lnTo>
                  <a:lnTo>
                    <a:pt x="1671958" y="1678229"/>
                  </a:lnTo>
                  <a:lnTo>
                    <a:pt x="1675441" y="1682945"/>
                  </a:lnTo>
                  <a:lnTo>
                    <a:pt x="1678925" y="1681874"/>
                  </a:lnTo>
                  <a:lnTo>
                    <a:pt x="1682408" y="1680804"/>
                  </a:lnTo>
                  <a:lnTo>
                    <a:pt x="1685891" y="1698614"/>
                  </a:lnTo>
                  <a:lnTo>
                    <a:pt x="1689374" y="1697570"/>
                  </a:lnTo>
                  <a:lnTo>
                    <a:pt x="1692858" y="1696527"/>
                  </a:lnTo>
                  <a:lnTo>
                    <a:pt x="1696341" y="1698871"/>
                  </a:lnTo>
                  <a:lnTo>
                    <a:pt x="1699824" y="1697834"/>
                  </a:lnTo>
                  <a:lnTo>
                    <a:pt x="1703307" y="1696798"/>
                  </a:lnTo>
                  <a:lnTo>
                    <a:pt x="1706791" y="1697112"/>
                  </a:lnTo>
                  <a:lnTo>
                    <a:pt x="1710274" y="1696079"/>
                  </a:lnTo>
                  <a:lnTo>
                    <a:pt x="1713757" y="1695047"/>
                  </a:lnTo>
                  <a:lnTo>
                    <a:pt x="1717240" y="1694690"/>
                  </a:lnTo>
                  <a:lnTo>
                    <a:pt x="1720723" y="1693661"/>
                  </a:lnTo>
                  <a:lnTo>
                    <a:pt x="1724207" y="1692631"/>
                  </a:lnTo>
                  <a:lnTo>
                    <a:pt x="1727690" y="1703557"/>
                  </a:lnTo>
                  <a:lnTo>
                    <a:pt x="1731173" y="1702545"/>
                  </a:lnTo>
                  <a:lnTo>
                    <a:pt x="1734656" y="1701534"/>
                  </a:lnTo>
                  <a:lnTo>
                    <a:pt x="1738140" y="1716444"/>
                  </a:lnTo>
                  <a:lnTo>
                    <a:pt x="1741623" y="1715455"/>
                  </a:lnTo>
                  <a:lnTo>
                    <a:pt x="1745106" y="1714467"/>
                  </a:lnTo>
                  <a:lnTo>
                    <a:pt x="1748589" y="1717807"/>
                  </a:lnTo>
                  <a:lnTo>
                    <a:pt x="1752073" y="1716825"/>
                  </a:lnTo>
                  <a:lnTo>
                    <a:pt x="1755556" y="1715844"/>
                  </a:lnTo>
                  <a:lnTo>
                    <a:pt x="1759039" y="1717929"/>
                  </a:lnTo>
                  <a:lnTo>
                    <a:pt x="1762522" y="1716954"/>
                  </a:lnTo>
                  <a:lnTo>
                    <a:pt x="1766006" y="1715979"/>
                  </a:lnTo>
                  <a:lnTo>
                    <a:pt x="1769489" y="1715005"/>
                  </a:lnTo>
                  <a:lnTo>
                    <a:pt x="1772972" y="1714032"/>
                  </a:lnTo>
                  <a:lnTo>
                    <a:pt x="1776455" y="1713059"/>
                  </a:lnTo>
                  <a:lnTo>
                    <a:pt x="1779939" y="1726483"/>
                  </a:lnTo>
                  <a:lnTo>
                    <a:pt x="1783422" y="1725530"/>
                  </a:lnTo>
                  <a:lnTo>
                    <a:pt x="1786905" y="1724578"/>
                  </a:lnTo>
                  <a:lnTo>
                    <a:pt x="1790388" y="1723626"/>
                  </a:lnTo>
                  <a:lnTo>
                    <a:pt x="1793872" y="1722675"/>
                  </a:lnTo>
                  <a:lnTo>
                    <a:pt x="1797355" y="1721725"/>
                  </a:lnTo>
                  <a:lnTo>
                    <a:pt x="1800838" y="1721953"/>
                  </a:lnTo>
                  <a:lnTo>
                    <a:pt x="1804321" y="1721005"/>
                  </a:lnTo>
                  <a:lnTo>
                    <a:pt x="1807805" y="1720058"/>
                  </a:lnTo>
                  <a:lnTo>
                    <a:pt x="1811288" y="1720876"/>
                  </a:lnTo>
                  <a:lnTo>
                    <a:pt x="1814771" y="1719932"/>
                  </a:lnTo>
                  <a:lnTo>
                    <a:pt x="1818254" y="1718989"/>
                  </a:lnTo>
                  <a:lnTo>
                    <a:pt x="1821738" y="1720976"/>
                  </a:lnTo>
                  <a:lnTo>
                    <a:pt x="1825221" y="1720038"/>
                  </a:lnTo>
                  <a:lnTo>
                    <a:pt x="1828704" y="1719100"/>
                  </a:lnTo>
                  <a:lnTo>
                    <a:pt x="1832187" y="1718748"/>
                  </a:lnTo>
                  <a:lnTo>
                    <a:pt x="1835671" y="1717812"/>
                  </a:lnTo>
                  <a:lnTo>
                    <a:pt x="1839154" y="1716878"/>
                  </a:lnTo>
                  <a:lnTo>
                    <a:pt x="1842637" y="1717696"/>
                  </a:lnTo>
                  <a:lnTo>
                    <a:pt x="1846120" y="1716765"/>
                  </a:lnTo>
                  <a:lnTo>
                    <a:pt x="1849604" y="1715834"/>
                  </a:lnTo>
                  <a:lnTo>
                    <a:pt x="1853087" y="1717814"/>
                  </a:lnTo>
                  <a:lnTo>
                    <a:pt x="1856570" y="1716887"/>
                  </a:lnTo>
                  <a:lnTo>
                    <a:pt x="1860053" y="1715962"/>
                  </a:lnTo>
                  <a:lnTo>
                    <a:pt x="1863537" y="1717353"/>
                  </a:lnTo>
                  <a:lnTo>
                    <a:pt x="1867020" y="1716432"/>
                  </a:lnTo>
                  <a:lnTo>
                    <a:pt x="1870503" y="1715511"/>
                  </a:lnTo>
                  <a:lnTo>
                    <a:pt x="1873986" y="1724272"/>
                  </a:lnTo>
                  <a:lnTo>
                    <a:pt x="1877470" y="1723364"/>
                  </a:lnTo>
                  <a:lnTo>
                    <a:pt x="1880953" y="1722457"/>
                  </a:lnTo>
                  <a:lnTo>
                    <a:pt x="1884436" y="1721550"/>
                  </a:lnTo>
                  <a:lnTo>
                    <a:pt x="1887919" y="1721768"/>
                  </a:lnTo>
                  <a:lnTo>
                    <a:pt x="1891403" y="1720864"/>
                  </a:lnTo>
                  <a:lnTo>
                    <a:pt x="1894886" y="1719960"/>
                  </a:lnTo>
                  <a:lnTo>
                    <a:pt x="1898369" y="1721859"/>
                  </a:lnTo>
                  <a:lnTo>
                    <a:pt x="1901852" y="1720960"/>
                  </a:lnTo>
                  <a:lnTo>
                    <a:pt x="1905336" y="1720061"/>
                  </a:lnTo>
                  <a:lnTo>
                    <a:pt x="1908819" y="1723055"/>
                  </a:lnTo>
                  <a:lnTo>
                    <a:pt x="1912302" y="1722162"/>
                  </a:lnTo>
                  <a:lnTo>
                    <a:pt x="1915785" y="1721270"/>
                  </a:lnTo>
                  <a:lnTo>
                    <a:pt x="1919269" y="1725870"/>
                  </a:lnTo>
                  <a:lnTo>
                    <a:pt x="1922752" y="1724986"/>
                  </a:lnTo>
                  <a:lnTo>
                    <a:pt x="1926235" y="1724102"/>
                  </a:lnTo>
                  <a:lnTo>
                    <a:pt x="1929718" y="1723219"/>
                  </a:lnTo>
                  <a:lnTo>
                    <a:pt x="1933202" y="1722336"/>
                  </a:lnTo>
                  <a:lnTo>
                    <a:pt x="1936685" y="1721453"/>
                  </a:lnTo>
                  <a:lnTo>
                    <a:pt x="1940168" y="1722755"/>
                  </a:lnTo>
                  <a:lnTo>
                    <a:pt x="1943651" y="1721877"/>
                  </a:lnTo>
                  <a:lnTo>
                    <a:pt x="1947135" y="1720999"/>
                  </a:lnTo>
                  <a:lnTo>
                    <a:pt x="1950618" y="1721754"/>
                  </a:lnTo>
                  <a:lnTo>
                    <a:pt x="1954101" y="1720879"/>
                  </a:lnTo>
                  <a:lnTo>
                    <a:pt x="1957584" y="1720004"/>
                  </a:lnTo>
                  <a:lnTo>
                    <a:pt x="1961068" y="1728777"/>
                  </a:lnTo>
                  <a:lnTo>
                    <a:pt x="1964551" y="1727915"/>
                  </a:lnTo>
                  <a:lnTo>
                    <a:pt x="1968034" y="1727054"/>
                  </a:lnTo>
                  <a:lnTo>
                    <a:pt x="1971517" y="1729873"/>
                  </a:lnTo>
                  <a:lnTo>
                    <a:pt x="1975001" y="1729016"/>
                  </a:lnTo>
                  <a:lnTo>
                    <a:pt x="1978484" y="1728160"/>
                  </a:lnTo>
                  <a:lnTo>
                    <a:pt x="1981967" y="1727829"/>
                  </a:lnTo>
                  <a:lnTo>
                    <a:pt x="1985450" y="1726975"/>
                  </a:lnTo>
                  <a:lnTo>
                    <a:pt x="1988934" y="1726121"/>
                  </a:lnTo>
                  <a:lnTo>
                    <a:pt x="1992417" y="1730054"/>
                  </a:lnTo>
                  <a:lnTo>
                    <a:pt x="1995900" y="1729377"/>
                  </a:lnTo>
                  <a:lnTo>
                    <a:pt x="1999383" y="1728701"/>
                  </a:lnTo>
                  <a:lnTo>
                    <a:pt x="2002867" y="1728968"/>
                  </a:lnTo>
                  <a:lnTo>
                    <a:pt x="2006350" y="1728124"/>
                  </a:lnTo>
                  <a:lnTo>
                    <a:pt x="2009833" y="1727281"/>
                  </a:lnTo>
                  <a:lnTo>
                    <a:pt x="2013316" y="1735610"/>
                  </a:lnTo>
                  <a:lnTo>
                    <a:pt x="2016799" y="1734778"/>
                  </a:lnTo>
                  <a:lnTo>
                    <a:pt x="2020283" y="1733946"/>
                  </a:lnTo>
                  <a:lnTo>
                    <a:pt x="2023766" y="1735122"/>
                  </a:lnTo>
                  <a:lnTo>
                    <a:pt x="2027249" y="1734293"/>
                  </a:lnTo>
                  <a:lnTo>
                    <a:pt x="2030732" y="1733466"/>
                  </a:lnTo>
                  <a:lnTo>
                    <a:pt x="2034216" y="1735135"/>
                  </a:lnTo>
                  <a:lnTo>
                    <a:pt x="2037699" y="1734311"/>
                  </a:lnTo>
                  <a:lnTo>
                    <a:pt x="2041182" y="1733488"/>
                  </a:lnTo>
                  <a:lnTo>
                    <a:pt x="2044665" y="1745353"/>
                  </a:lnTo>
                  <a:lnTo>
                    <a:pt x="2048149" y="1744545"/>
                  </a:lnTo>
                  <a:lnTo>
                    <a:pt x="2051632" y="1743738"/>
                  </a:lnTo>
                  <a:lnTo>
                    <a:pt x="2055115" y="1745790"/>
                  </a:lnTo>
                  <a:lnTo>
                    <a:pt x="2058598" y="1744987"/>
                  </a:lnTo>
                  <a:lnTo>
                    <a:pt x="2062082" y="1744184"/>
                  </a:lnTo>
                  <a:lnTo>
                    <a:pt x="2065565" y="1749965"/>
                  </a:lnTo>
                  <a:lnTo>
                    <a:pt x="2069048" y="1749170"/>
                  </a:lnTo>
                  <a:lnTo>
                    <a:pt x="2072531" y="1748376"/>
                  </a:lnTo>
                  <a:lnTo>
                    <a:pt x="2076015" y="1748048"/>
                  </a:lnTo>
                  <a:lnTo>
                    <a:pt x="2079498" y="1747256"/>
                  </a:lnTo>
                  <a:lnTo>
                    <a:pt x="2082981" y="1746463"/>
                  </a:lnTo>
                  <a:lnTo>
                    <a:pt x="2086464" y="1757565"/>
                  </a:lnTo>
                  <a:lnTo>
                    <a:pt x="2089948" y="1756787"/>
                  </a:lnTo>
                  <a:lnTo>
                    <a:pt x="2093431" y="1756009"/>
                  </a:lnTo>
                  <a:lnTo>
                    <a:pt x="2096914" y="1761452"/>
                  </a:lnTo>
                  <a:lnTo>
                    <a:pt x="2100397" y="1760683"/>
                  </a:lnTo>
                  <a:lnTo>
                    <a:pt x="2103881" y="1759913"/>
                  </a:lnTo>
                  <a:lnTo>
                    <a:pt x="2107364" y="1765679"/>
                  </a:lnTo>
                  <a:lnTo>
                    <a:pt x="2110847" y="1764918"/>
                  </a:lnTo>
                  <a:lnTo>
                    <a:pt x="2114330" y="1764157"/>
                  </a:lnTo>
                  <a:lnTo>
                    <a:pt x="2117814" y="1765976"/>
                  </a:lnTo>
                  <a:lnTo>
                    <a:pt x="2121297" y="1765219"/>
                  </a:lnTo>
                  <a:lnTo>
                    <a:pt x="2124780" y="1764462"/>
                  </a:lnTo>
                  <a:lnTo>
                    <a:pt x="2128263" y="1769652"/>
                  </a:lnTo>
                  <a:lnTo>
                    <a:pt x="2131747" y="1768903"/>
                  </a:lnTo>
                  <a:lnTo>
                    <a:pt x="2135230" y="1768154"/>
                  </a:lnTo>
                  <a:lnTo>
                    <a:pt x="2138713" y="1769923"/>
                  </a:lnTo>
                  <a:lnTo>
                    <a:pt x="2142196" y="1769178"/>
                  </a:lnTo>
                  <a:lnTo>
                    <a:pt x="2145680" y="1768433"/>
                  </a:lnTo>
                  <a:lnTo>
                    <a:pt x="2149163" y="1767688"/>
                  </a:lnTo>
                  <a:lnTo>
                    <a:pt x="2152646" y="1769033"/>
                  </a:lnTo>
                  <a:lnTo>
                    <a:pt x="2156129" y="1768292"/>
                  </a:lnTo>
                  <a:lnTo>
                    <a:pt x="2159613" y="1767551"/>
                  </a:lnTo>
                  <a:lnTo>
                    <a:pt x="2163096" y="1778260"/>
                  </a:lnTo>
                  <a:lnTo>
                    <a:pt x="2166579" y="1777532"/>
                  </a:lnTo>
                  <a:lnTo>
                    <a:pt x="2170062" y="1776805"/>
                  </a:lnTo>
                  <a:lnTo>
                    <a:pt x="2173546" y="1780065"/>
                  </a:lnTo>
                  <a:lnTo>
                    <a:pt x="2177029" y="1779343"/>
                  </a:lnTo>
                  <a:lnTo>
                    <a:pt x="2180512" y="1778621"/>
                  </a:lnTo>
                  <a:lnTo>
                    <a:pt x="2183995" y="1778692"/>
                  </a:lnTo>
                  <a:lnTo>
                    <a:pt x="2187479" y="1777972"/>
                  </a:lnTo>
                  <a:lnTo>
                    <a:pt x="2190962" y="1777252"/>
                  </a:lnTo>
                  <a:lnTo>
                    <a:pt x="2194445" y="1777722"/>
                  </a:lnTo>
                  <a:lnTo>
                    <a:pt x="2197928" y="1777004"/>
                  </a:lnTo>
                  <a:lnTo>
                    <a:pt x="2201412" y="1776286"/>
                  </a:lnTo>
                  <a:lnTo>
                    <a:pt x="2204895" y="1783773"/>
                  </a:lnTo>
                  <a:lnTo>
                    <a:pt x="2208378" y="1783065"/>
                  </a:lnTo>
                  <a:lnTo>
                    <a:pt x="2211861" y="1782357"/>
                  </a:lnTo>
                  <a:lnTo>
                    <a:pt x="2215345" y="1792981"/>
                  </a:lnTo>
                  <a:lnTo>
                    <a:pt x="2218828" y="1792286"/>
                  </a:lnTo>
                  <a:lnTo>
                    <a:pt x="2222311" y="1791592"/>
                  </a:lnTo>
                  <a:lnTo>
                    <a:pt x="2225794" y="1790899"/>
                  </a:lnTo>
                  <a:lnTo>
                    <a:pt x="2229278" y="1790205"/>
                  </a:lnTo>
                  <a:lnTo>
                    <a:pt x="2232761" y="1789512"/>
                  </a:lnTo>
                  <a:lnTo>
                    <a:pt x="2236244" y="1791779"/>
                  </a:lnTo>
                  <a:lnTo>
                    <a:pt x="2239727" y="1791090"/>
                  </a:lnTo>
                  <a:lnTo>
                    <a:pt x="2243211" y="1790401"/>
                  </a:lnTo>
                  <a:lnTo>
                    <a:pt x="2246694" y="1789789"/>
                  </a:lnTo>
                  <a:lnTo>
                    <a:pt x="2250177" y="1789222"/>
                  </a:lnTo>
                  <a:lnTo>
                    <a:pt x="2253660" y="1788656"/>
                  </a:lnTo>
                  <a:lnTo>
                    <a:pt x="2257144" y="1790595"/>
                  </a:lnTo>
                  <a:lnTo>
                    <a:pt x="2260627" y="1789911"/>
                  </a:lnTo>
                  <a:lnTo>
                    <a:pt x="2264110" y="1789227"/>
                  </a:lnTo>
                  <a:lnTo>
                    <a:pt x="2267593" y="1791102"/>
                  </a:lnTo>
                  <a:lnTo>
                    <a:pt x="2271077" y="1790422"/>
                  </a:lnTo>
                  <a:lnTo>
                    <a:pt x="2274560" y="1789742"/>
                  </a:lnTo>
                  <a:lnTo>
                    <a:pt x="2278043" y="1789062"/>
                  </a:lnTo>
                  <a:lnTo>
                    <a:pt x="2281526" y="1788383"/>
                  </a:lnTo>
                  <a:lnTo>
                    <a:pt x="2285010" y="1787703"/>
                  </a:lnTo>
                  <a:lnTo>
                    <a:pt x="2288493" y="1787025"/>
                  </a:lnTo>
                  <a:lnTo>
                    <a:pt x="2291976" y="1786346"/>
                  </a:lnTo>
                  <a:lnTo>
                    <a:pt x="2295459" y="1785668"/>
                  </a:lnTo>
                  <a:lnTo>
                    <a:pt x="2298942" y="1790082"/>
                  </a:lnTo>
                  <a:lnTo>
                    <a:pt x="2302426" y="1789409"/>
                  </a:lnTo>
                  <a:lnTo>
                    <a:pt x="2305909" y="1788738"/>
                  </a:lnTo>
                  <a:lnTo>
                    <a:pt x="2309392" y="1789148"/>
                  </a:lnTo>
                  <a:lnTo>
                    <a:pt x="2312875" y="1788478"/>
                  </a:lnTo>
                  <a:lnTo>
                    <a:pt x="2316359" y="1787808"/>
                  </a:lnTo>
                  <a:lnTo>
                    <a:pt x="2319842" y="1789653"/>
                  </a:lnTo>
                  <a:lnTo>
                    <a:pt x="2323325" y="1788986"/>
                  </a:lnTo>
                  <a:lnTo>
                    <a:pt x="2326808" y="1788320"/>
                  </a:lnTo>
                  <a:lnTo>
                    <a:pt x="2330292" y="1792275"/>
                  </a:lnTo>
                  <a:lnTo>
                    <a:pt x="2333775" y="1791615"/>
                  </a:lnTo>
                  <a:lnTo>
                    <a:pt x="2337258" y="1790954"/>
                  </a:lnTo>
                  <a:lnTo>
                    <a:pt x="2340741" y="1792756"/>
                  </a:lnTo>
                  <a:lnTo>
                    <a:pt x="2344225" y="1792099"/>
                  </a:lnTo>
                  <a:lnTo>
                    <a:pt x="2347708" y="1791442"/>
                  </a:lnTo>
                  <a:lnTo>
                    <a:pt x="2351191" y="1792535"/>
                  </a:lnTo>
                  <a:lnTo>
                    <a:pt x="2354674" y="1791881"/>
                  </a:lnTo>
                  <a:lnTo>
                    <a:pt x="2358158" y="1791226"/>
                  </a:lnTo>
                  <a:lnTo>
                    <a:pt x="2361641" y="1790922"/>
                  </a:lnTo>
                  <a:lnTo>
                    <a:pt x="2365124" y="1790268"/>
                  </a:lnTo>
                  <a:lnTo>
                    <a:pt x="2368607" y="1789615"/>
                  </a:lnTo>
                  <a:lnTo>
                    <a:pt x="2372091" y="1795881"/>
                  </a:lnTo>
                  <a:lnTo>
                    <a:pt x="2375574" y="1795235"/>
                  </a:lnTo>
                  <a:lnTo>
                    <a:pt x="2379057" y="1794590"/>
                  </a:lnTo>
                  <a:lnTo>
                    <a:pt x="2382540" y="1799701"/>
                  </a:lnTo>
                  <a:lnTo>
                    <a:pt x="2386024" y="1799063"/>
                  </a:lnTo>
                  <a:lnTo>
                    <a:pt x="2389507" y="1798424"/>
                  </a:lnTo>
                  <a:lnTo>
                    <a:pt x="2392990" y="1805071"/>
                  </a:lnTo>
                  <a:lnTo>
                    <a:pt x="2396473" y="1804440"/>
                  </a:lnTo>
                  <a:lnTo>
                    <a:pt x="2399957" y="1803810"/>
                  </a:lnTo>
                  <a:lnTo>
                    <a:pt x="2403440" y="1804487"/>
                  </a:lnTo>
                  <a:lnTo>
                    <a:pt x="2406923" y="1803858"/>
                  </a:lnTo>
                  <a:lnTo>
                    <a:pt x="2410406" y="1803230"/>
                  </a:lnTo>
                  <a:lnTo>
                    <a:pt x="2413890" y="1802603"/>
                  </a:lnTo>
                  <a:lnTo>
                    <a:pt x="2417373" y="1802955"/>
                  </a:lnTo>
                  <a:lnTo>
                    <a:pt x="2420856" y="1802328"/>
                  </a:lnTo>
                  <a:lnTo>
                    <a:pt x="2424339" y="1801703"/>
                  </a:lnTo>
                  <a:lnTo>
                    <a:pt x="2427823" y="1801077"/>
                  </a:lnTo>
                  <a:lnTo>
                    <a:pt x="2431306" y="1800451"/>
                  </a:lnTo>
                  <a:lnTo>
                    <a:pt x="2434789" y="1799826"/>
                  </a:lnTo>
                  <a:lnTo>
                    <a:pt x="2438272" y="1801486"/>
                  </a:lnTo>
                  <a:lnTo>
                    <a:pt x="2441756" y="1800864"/>
                  </a:lnTo>
                  <a:lnTo>
                    <a:pt x="2445239" y="1800242"/>
                  </a:lnTo>
                  <a:lnTo>
                    <a:pt x="2448722" y="1801244"/>
                  </a:lnTo>
                  <a:lnTo>
                    <a:pt x="2452205" y="1800624"/>
                  </a:lnTo>
                  <a:lnTo>
                    <a:pt x="2455689" y="1800005"/>
                  </a:lnTo>
                  <a:lnTo>
                    <a:pt x="2459172" y="1805800"/>
                  </a:lnTo>
                  <a:lnTo>
                    <a:pt x="2462655" y="1805187"/>
                  </a:lnTo>
                  <a:lnTo>
                    <a:pt x="2466138" y="1804575"/>
                  </a:lnTo>
                  <a:lnTo>
                    <a:pt x="2469622" y="1809928"/>
                  </a:lnTo>
                  <a:lnTo>
                    <a:pt x="2473105" y="1809322"/>
                  </a:lnTo>
                  <a:lnTo>
                    <a:pt x="2476588" y="1808716"/>
                  </a:lnTo>
                  <a:lnTo>
                    <a:pt x="2480071" y="1808422"/>
                  </a:lnTo>
                  <a:lnTo>
                    <a:pt x="2483555" y="1807817"/>
                  </a:lnTo>
                  <a:lnTo>
                    <a:pt x="2487038" y="1807212"/>
                  </a:lnTo>
                  <a:lnTo>
                    <a:pt x="2490521" y="1808544"/>
                  </a:lnTo>
                  <a:lnTo>
                    <a:pt x="2494004" y="1808044"/>
                  </a:lnTo>
                  <a:lnTo>
                    <a:pt x="2497488" y="1807544"/>
                  </a:lnTo>
                  <a:lnTo>
                    <a:pt x="2500971" y="1808520"/>
                  </a:lnTo>
                  <a:lnTo>
                    <a:pt x="2504454" y="1807921"/>
                  </a:lnTo>
                  <a:lnTo>
                    <a:pt x="2507937" y="1807321"/>
                  </a:lnTo>
                  <a:lnTo>
                    <a:pt x="2511421" y="1813430"/>
                  </a:lnTo>
                  <a:lnTo>
                    <a:pt x="2514904" y="1812837"/>
                  </a:lnTo>
                  <a:lnTo>
                    <a:pt x="2518387" y="1812245"/>
                  </a:lnTo>
                  <a:lnTo>
                    <a:pt x="2521870" y="1817321"/>
                  </a:lnTo>
                  <a:lnTo>
                    <a:pt x="2525354" y="1816735"/>
                  </a:lnTo>
                  <a:lnTo>
                    <a:pt x="2528837" y="1816149"/>
                  </a:lnTo>
                  <a:lnTo>
                    <a:pt x="2532320" y="1817626"/>
                  </a:lnTo>
                  <a:lnTo>
                    <a:pt x="2535803" y="1817043"/>
                  </a:lnTo>
                  <a:lnTo>
                    <a:pt x="2539287" y="1816459"/>
                  </a:lnTo>
                  <a:lnTo>
                    <a:pt x="2542770" y="1820251"/>
                  </a:lnTo>
                  <a:lnTo>
                    <a:pt x="2546253" y="1819673"/>
                  </a:lnTo>
                  <a:lnTo>
                    <a:pt x="2549736" y="1819094"/>
                  </a:lnTo>
                  <a:lnTo>
                    <a:pt x="2553220" y="1820825"/>
                  </a:lnTo>
                  <a:lnTo>
                    <a:pt x="2556703" y="1820249"/>
                  </a:lnTo>
                  <a:lnTo>
                    <a:pt x="2560186" y="1819674"/>
                  </a:lnTo>
                  <a:lnTo>
                    <a:pt x="2563669" y="1819099"/>
                  </a:lnTo>
                  <a:lnTo>
                    <a:pt x="2567153" y="1818524"/>
                  </a:lnTo>
                  <a:lnTo>
                    <a:pt x="2570636" y="1817950"/>
                  </a:lnTo>
                  <a:lnTo>
                    <a:pt x="2574119" y="1831138"/>
                  </a:lnTo>
                  <a:lnTo>
                    <a:pt x="2577602" y="1830577"/>
                  </a:lnTo>
                  <a:lnTo>
                    <a:pt x="2581085" y="1830016"/>
                  </a:lnTo>
                  <a:lnTo>
                    <a:pt x="2584569" y="1831365"/>
                  </a:lnTo>
                  <a:lnTo>
                    <a:pt x="2588052" y="1830807"/>
                  </a:lnTo>
                  <a:lnTo>
                    <a:pt x="2591535" y="1830249"/>
                  </a:lnTo>
                  <a:lnTo>
                    <a:pt x="2595018" y="1834813"/>
                  </a:lnTo>
                  <a:lnTo>
                    <a:pt x="2598502" y="1834261"/>
                  </a:lnTo>
                  <a:lnTo>
                    <a:pt x="2601985" y="1833708"/>
                  </a:lnTo>
                  <a:lnTo>
                    <a:pt x="2605468" y="1834490"/>
                  </a:lnTo>
                  <a:lnTo>
                    <a:pt x="2608951" y="1833939"/>
                  </a:lnTo>
                  <a:lnTo>
                    <a:pt x="2612435" y="1833388"/>
                  </a:lnTo>
                  <a:lnTo>
                    <a:pt x="2615918" y="1835227"/>
                  </a:lnTo>
                  <a:lnTo>
                    <a:pt x="2619401" y="1834679"/>
                  </a:lnTo>
                  <a:lnTo>
                    <a:pt x="2622884" y="1834131"/>
                  </a:lnTo>
                  <a:lnTo>
                    <a:pt x="2626368" y="1835186"/>
                  </a:lnTo>
                  <a:lnTo>
                    <a:pt x="2629851" y="1834726"/>
                  </a:lnTo>
                  <a:lnTo>
                    <a:pt x="2633334" y="1834268"/>
                  </a:lnTo>
                  <a:lnTo>
                    <a:pt x="2636817" y="1834585"/>
                  </a:lnTo>
                  <a:lnTo>
                    <a:pt x="2640301" y="1834041"/>
                  </a:lnTo>
                  <a:lnTo>
                    <a:pt x="2643784" y="1833497"/>
                  </a:lnTo>
                  <a:lnTo>
                    <a:pt x="2647267" y="1839451"/>
                  </a:lnTo>
                  <a:lnTo>
                    <a:pt x="2650750" y="1838914"/>
                  </a:lnTo>
                  <a:lnTo>
                    <a:pt x="2654234" y="1838377"/>
                  </a:lnTo>
                  <a:lnTo>
                    <a:pt x="2657717" y="1838354"/>
                  </a:lnTo>
                  <a:lnTo>
                    <a:pt x="2661200" y="1837817"/>
                  </a:lnTo>
                  <a:lnTo>
                    <a:pt x="2664683" y="1837281"/>
                  </a:lnTo>
                  <a:lnTo>
                    <a:pt x="2668167" y="1839559"/>
                  </a:lnTo>
                  <a:lnTo>
                    <a:pt x="2671650" y="1839026"/>
                  </a:lnTo>
                  <a:lnTo>
                    <a:pt x="2675133" y="1838493"/>
                  </a:lnTo>
                  <a:lnTo>
                    <a:pt x="2678616" y="1839992"/>
                  </a:lnTo>
                  <a:lnTo>
                    <a:pt x="2682100" y="1839461"/>
                  </a:lnTo>
                  <a:lnTo>
                    <a:pt x="2685583" y="1838931"/>
                  </a:lnTo>
                  <a:lnTo>
                    <a:pt x="2689066" y="1838401"/>
                  </a:lnTo>
                  <a:lnTo>
                    <a:pt x="2692549" y="1845687"/>
                  </a:lnTo>
                  <a:lnTo>
                    <a:pt x="2696033" y="1845246"/>
                  </a:lnTo>
                  <a:lnTo>
                    <a:pt x="2699516" y="1844804"/>
                  </a:lnTo>
                  <a:lnTo>
                    <a:pt x="2702999" y="1846492"/>
                  </a:lnTo>
                  <a:lnTo>
                    <a:pt x="2706482" y="1845973"/>
                  </a:lnTo>
                  <a:lnTo>
                    <a:pt x="2709966" y="1845453"/>
                  </a:lnTo>
                  <a:lnTo>
                    <a:pt x="2713449" y="1847848"/>
                  </a:lnTo>
                  <a:lnTo>
                    <a:pt x="2716932" y="1847332"/>
                  </a:lnTo>
                  <a:lnTo>
                    <a:pt x="2720415" y="1846816"/>
                  </a:lnTo>
                  <a:lnTo>
                    <a:pt x="2723899" y="1846300"/>
                  </a:lnTo>
                  <a:lnTo>
                    <a:pt x="2727382" y="1845784"/>
                  </a:lnTo>
                  <a:lnTo>
                    <a:pt x="2730865" y="1845268"/>
                  </a:lnTo>
                  <a:lnTo>
                    <a:pt x="2734348" y="1848604"/>
                  </a:lnTo>
                  <a:lnTo>
                    <a:pt x="2737832" y="1848092"/>
                  </a:lnTo>
                  <a:lnTo>
                    <a:pt x="2741315" y="1847581"/>
                  </a:lnTo>
                  <a:lnTo>
                    <a:pt x="2744798" y="1850397"/>
                  </a:lnTo>
                  <a:lnTo>
                    <a:pt x="2748281" y="1849889"/>
                  </a:lnTo>
                  <a:lnTo>
                    <a:pt x="2751765" y="1849381"/>
                  </a:lnTo>
                  <a:lnTo>
                    <a:pt x="2755248" y="1850053"/>
                  </a:lnTo>
                  <a:lnTo>
                    <a:pt x="2758731" y="1849547"/>
                  </a:lnTo>
                  <a:lnTo>
                    <a:pt x="2762214" y="1849040"/>
                  </a:lnTo>
                  <a:lnTo>
                    <a:pt x="2765698" y="1850415"/>
                  </a:lnTo>
                  <a:lnTo>
                    <a:pt x="2769181" y="1849911"/>
                  </a:lnTo>
                  <a:lnTo>
                    <a:pt x="2772664" y="1849407"/>
                  </a:lnTo>
                  <a:lnTo>
                    <a:pt x="2776147" y="1853091"/>
                  </a:lnTo>
                  <a:lnTo>
                    <a:pt x="2779631" y="1852592"/>
                  </a:lnTo>
                  <a:lnTo>
                    <a:pt x="2783114" y="1852092"/>
                  </a:lnTo>
                  <a:lnTo>
                    <a:pt x="2786597" y="1860659"/>
                  </a:lnTo>
                  <a:lnTo>
                    <a:pt x="2790080" y="1860168"/>
                  </a:lnTo>
                  <a:lnTo>
                    <a:pt x="2793564" y="1859677"/>
                  </a:lnTo>
                  <a:lnTo>
                    <a:pt x="2797047" y="1859409"/>
                  </a:lnTo>
                  <a:lnTo>
                    <a:pt x="2800530" y="1858919"/>
                  </a:lnTo>
                  <a:lnTo>
                    <a:pt x="2804013" y="1858429"/>
                  </a:lnTo>
                  <a:lnTo>
                    <a:pt x="2807497" y="1861043"/>
                  </a:lnTo>
                  <a:lnTo>
                    <a:pt x="2810980" y="1860556"/>
                  </a:lnTo>
                  <a:lnTo>
                    <a:pt x="2814463" y="1860069"/>
                  </a:lnTo>
                  <a:lnTo>
                    <a:pt x="2817946" y="1859582"/>
                  </a:lnTo>
                  <a:lnTo>
                    <a:pt x="2821430" y="1859096"/>
                  </a:lnTo>
                  <a:lnTo>
                    <a:pt x="2824913" y="1858609"/>
                  </a:lnTo>
                  <a:lnTo>
                    <a:pt x="2828396" y="1858786"/>
                  </a:lnTo>
                  <a:lnTo>
                    <a:pt x="2831879" y="1858301"/>
                  </a:lnTo>
                  <a:lnTo>
                    <a:pt x="2835363" y="1857816"/>
                  </a:lnTo>
                  <a:lnTo>
                    <a:pt x="2838846" y="1859752"/>
                  </a:lnTo>
                  <a:lnTo>
                    <a:pt x="2842329" y="1859269"/>
                  </a:lnTo>
                  <a:lnTo>
                    <a:pt x="2845812" y="1858787"/>
                  </a:lnTo>
                  <a:lnTo>
                    <a:pt x="2849296" y="1865250"/>
                  </a:lnTo>
                  <a:lnTo>
                    <a:pt x="2852779" y="1864844"/>
                  </a:lnTo>
                  <a:lnTo>
                    <a:pt x="2856262" y="1864439"/>
                  </a:lnTo>
                  <a:lnTo>
                    <a:pt x="2859745" y="1864223"/>
                  </a:lnTo>
                  <a:lnTo>
                    <a:pt x="2863229" y="1863748"/>
                  </a:lnTo>
                  <a:lnTo>
                    <a:pt x="2866712" y="1863273"/>
                  </a:lnTo>
                  <a:lnTo>
                    <a:pt x="2870195" y="1867660"/>
                  </a:lnTo>
                  <a:lnTo>
                    <a:pt x="2873678" y="1867189"/>
                  </a:lnTo>
                  <a:lnTo>
                    <a:pt x="2877161" y="1866719"/>
                  </a:lnTo>
                  <a:lnTo>
                    <a:pt x="2880645" y="1873265"/>
                  </a:lnTo>
                  <a:lnTo>
                    <a:pt x="2884128" y="1872802"/>
                  </a:lnTo>
                  <a:lnTo>
                    <a:pt x="2887611" y="1872338"/>
                  </a:lnTo>
                  <a:lnTo>
                    <a:pt x="2891094" y="1872078"/>
                  </a:lnTo>
                  <a:lnTo>
                    <a:pt x="2894578" y="1871615"/>
                  </a:lnTo>
                  <a:lnTo>
                    <a:pt x="2898061" y="1871153"/>
                  </a:lnTo>
                  <a:lnTo>
                    <a:pt x="2901544" y="1870894"/>
                  </a:lnTo>
                  <a:lnTo>
                    <a:pt x="2905027" y="1870431"/>
                  </a:lnTo>
                  <a:lnTo>
                    <a:pt x="2908511" y="1869969"/>
                  </a:lnTo>
                  <a:lnTo>
                    <a:pt x="2911994" y="1871541"/>
                  </a:lnTo>
                  <a:lnTo>
                    <a:pt x="2915477" y="1871081"/>
                  </a:lnTo>
                  <a:lnTo>
                    <a:pt x="2918960" y="1870621"/>
                  </a:lnTo>
                  <a:lnTo>
                    <a:pt x="2922444" y="1873386"/>
                  </a:lnTo>
                  <a:lnTo>
                    <a:pt x="2925927" y="1872929"/>
                  </a:lnTo>
                  <a:lnTo>
                    <a:pt x="2929410" y="1872473"/>
                  </a:lnTo>
                  <a:lnTo>
                    <a:pt x="2932893" y="1872417"/>
                  </a:lnTo>
                  <a:lnTo>
                    <a:pt x="2936377" y="1871961"/>
                  </a:lnTo>
                  <a:lnTo>
                    <a:pt x="2939860" y="1871505"/>
                  </a:lnTo>
                  <a:lnTo>
                    <a:pt x="2943343" y="1871651"/>
                  </a:lnTo>
                  <a:lnTo>
                    <a:pt x="2946826" y="1871195"/>
                  </a:lnTo>
                  <a:lnTo>
                    <a:pt x="2950310" y="1870740"/>
                  </a:lnTo>
                  <a:lnTo>
                    <a:pt x="2953793" y="1870285"/>
                  </a:lnTo>
                  <a:lnTo>
                    <a:pt x="2957276" y="1870032"/>
                  </a:lnTo>
                  <a:lnTo>
                    <a:pt x="2960759" y="1869577"/>
                  </a:lnTo>
                  <a:lnTo>
                    <a:pt x="2964243" y="1869123"/>
                  </a:lnTo>
                  <a:lnTo>
                    <a:pt x="2967726" y="1869272"/>
                  </a:lnTo>
                  <a:lnTo>
                    <a:pt x="2971209" y="1868818"/>
                  </a:lnTo>
                  <a:lnTo>
                    <a:pt x="2974692" y="1868365"/>
                  </a:lnTo>
                  <a:lnTo>
                    <a:pt x="2978176" y="1878194"/>
                  </a:lnTo>
                  <a:lnTo>
                    <a:pt x="2981659" y="1877813"/>
                  </a:lnTo>
                  <a:lnTo>
                    <a:pt x="2985142" y="1877433"/>
                  </a:lnTo>
                  <a:lnTo>
                    <a:pt x="2988625" y="1879486"/>
                  </a:lnTo>
                  <a:lnTo>
                    <a:pt x="2992109" y="1879044"/>
                  </a:lnTo>
                  <a:lnTo>
                    <a:pt x="2995592" y="1878603"/>
                  </a:lnTo>
                  <a:lnTo>
                    <a:pt x="2999075" y="1884367"/>
                  </a:lnTo>
                  <a:lnTo>
                    <a:pt x="3002558" y="1883931"/>
                  </a:lnTo>
                  <a:lnTo>
                    <a:pt x="3006042" y="1883496"/>
                  </a:lnTo>
                  <a:lnTo>
                    <a:pt x="3009525" y="1887474"/>
                  </a:lnTo>
                  <a:lnTo>
                    <a:pt x="3013008" y="1887043"/>
                  </a:lnTo>
                  <a:lnTo>
                    <a:pt x="3016491" y="1886612"/>
                  </a:lnTo>
                  <a:lnTo>
                    <a:pt x="3019975" y="1887817"/>
                  </a:lnTo>
                  <a:lnTo>
                    <a:pt x="3023458" y="1887387"/>
                  </a:lnTo>
                  <a:lnTo>
                    <a:pt x="3026941" y="1886958"/>
                  </a:lnTo>
                  <a:lnTo>
                    <a:pt x="3030424" y="1889235"/>
                  </a:lnTo>
                  <a:lnTo>
                    <a:pt x="3033908" y="1888808"/>
                  </a:lnTo>
                  <a:lnTo>
                    <a:pt x="3037391" y="1888381"/>
                  </a:lnTo>
                  <a:lnTo>
                    <a:pt x="3040874" y="1889387"/>
                  </a:lnTo>
                  <a:lnTo>
                    <a:pt x="3044357" y="1888962"/>
                  </a:lnTo>
                  <a:lnTo>
                    <a:pt x="3047841" y="1888537"/>
                  </a:lnTo>
                  <a:lnTo>
                    <a:pt x="3051324" y="1888469"/>
                  </a:lnTo>
                  <a:lnTo>
                    <a:pt x="3054807" y="1888045"/>
                  </a:lnTo>
                  <a:lnTo>
                    <a:pt x="3058290" y="1887620"/>
                  </a:lnTo>
                  <a:lnTo>
                    <a:pt x="3061774" y="1888268"/>
                  </a:lnTo>
                  <a:lnTo>
                    <a:pt x="3065257" y="1887845"/>
                  </a:lnTo>
                  <a:lnTo>
                    <a:pt x="3068740" y="1887421"/>
                  </a:lnTo>
                  <a:lnTo>
                    <a:pt x="3072223" y="1888601"/>
                  </a:lnTo>
                  <a:lnTo>
                    <a:pt x="3075707" y="1888179"/>
                  </a:lnTo>
                  <a:lnTo>
                    <a:pt x="3079190" y="1887758"/>
                  </a:lnTo>
                  <a:lnTo>
                    <a:pt x="3082673" y="1891561"/>
                  </a:lnTo>
                  <a:lnTo>
                    <a:pt x="3086156" y="1891144"/>
                  </a:lnTo>
                  <a:lnTo>
                    <a:pt x="3089640" y="1890726"/>
                  </a:lnTo>
                  <a:lnTo>
                    <a:pt x="3093123" y="1894975"/>
                  </a:lnTo>
                  <a:lnTo>
                    <a:pt x="3096606" y="1894562"/>
                  </a:lnTo>
                  <a:lnTo>
                    <a:pt x="3100089" y="1894148"/>
                  </a:lnTo>
                  <a:lnTo>
                    <a:pt x="3103573" y="1902295"/>
                  </a:lnTo>
                  <a:lnTo>
                    <a:pt x="3107056" y="1901889"/>
                  </a:lnTo>
                  <a:lnTo>
                    <a:pt x="3110539" y="1901484"/>
                  </a:lnTo>
                  <a:lnTo>
                    <a:pt x="3114022" y="1903699"/>
                  </a:lnTo>
                  <a:lnTo>
                    <a:pt x="3117506" y="1903295"/>
                  </a:lnTo>
                  <a:lnTo>
                    <a:pt x="3120989" y="1902892"/>
                  </a:lnTo>
                  <a:lnTo>
                    <a:pt x="3124472" y="1916360"/>
                  </a:lnTo>
                  <a:lnTo>
                    <a:pt x="3127955" y="1915969"/>
                  </a:lnTo>
                  <a:lnTo>
                    <a:pt x="3131439" y="1915579"/>
                  </a:lnTo>
                  <a:lnTo>
                    <a:pt x="3134922" y="1915661"/>
                  </a:lnTo>
                  <a:lnTo>
                    <a:pt x="3138405" y="1915321"/>
                  </a:lnTo>
                  <a:lnTo>
                    <a:pt x="3141888" y="1914981"/>
                  </a:lnTo>
                  <a:lnTo>
                    <a:pt x="3145372" y="1918107"/>
                  </a:lnTo>
                  <a:lnTo>
                    <a:pt x="3148855" y="1917720"/>
                  </a:lnTo>
                  <a:lnTo>
                    <a:pt x="3152338" y="1917333"/>
                  </a:lnTo>
                  <a:lnTo>
                    <a:pt x="3155821" y="1918295"/>
                  </a:lnTo>
                  <a:lnTo>
                    <a:pt x="3159304" y="1917909"/>
                  </a:lnTo>
                  <a:lnTo>
                    <a:pt x="3162788" y="1917524"/>
                  </a:lnTo>
                  <a:lnTo>
                    <a:pt x="3166271" y="1917886"/>
                  </a:lnTo>
                  <a:lnTo>
                    <a:pt x="3169754" y="1917501"/>
                  </a:lnTo>
                  <a:lnTo>
                    <a:pt x="3173237" y="1917117"/>
                  </a:lnTo>
                  <a:lnTo>
                    <a:pt x="3176721" y="1921612"/>
                  </a:lnTo>
                  <a:lnTo>
                    <a:pt x="3180204" y="1921280"/>
                  </a:lnTo>
                  <a:lnTo>
                    <a:pt x="3183687" y="1920948"/>
                  </a:lnTo>
                  <a:lnTo>
                    <a:pt x="3187170" y="1920758"/>
                  </a:lnTo>
                  <a:lnTo>
                    <a:pt x="3190654" y="1920378"/>
                  </a:lnTo>
                  <a:lnTo>
                    <a:pt x="3194137" y="1919999"/>
                  </a:lnTo>
                  <a:lnTo>
                    <a:pt x="3197620" y="1927928"/>
                  </a:lnTo>
                  <a:lnTo>
                    <a:pt x="3201103" y="1927556"/>
                  </a:lnTo>
                  <a:lnTo>
                    <a:pt x="3204587" y="1927184"/>
                  </a:lnTo>
                  <a:lnTo>
                    <a:pt x="3208070" y="1927233"/>
                  </a:lnTo>
                  <a:lnTo>
                    <a:pt x="3211553" y="1926862"/>
                  </a:lnTo>
                  <a:lnTo>
                    <a:pt x="3215036" y="1926490"/>
                  </a:lnTo>
                  <a:lnTo>
                    <a:pt x="3218520" y="1926119"/>
                  </a:lnTo>
                  <a:lnTo>
                    <a:pt x="3222003" y="1933066"/>
                  </a:lnTo>
                  <a:lnTo>
                    <a:pt x="3225486" y="1932701"/>
                  </a:lnTo>
                  <a:lnTo>
                    <a:pt x="3228969" y="1932336"/>
                  </a:lnTo>
                  <a:lnTo>
                    <a:pt x="3232453" y="1942791"/>
                  </a:lnTo>
                  <a:lnTo>
                    <a:pt x="3235936" y="1942435"/>
                  </a:lnTo>
                  <a:lnTo>
                    <a:pt x="3239419" y="1942079"/>
                  </a:lnTo>
                  <a:lnTo>
                    <a:pt x="3242902" y="1944403"/>
                  </a:lnTo>
                  <a:lnTo>
                    <a:pt x="3246386" y="1944050"/>
                  </a:lnTo>
                  <a:lnTo>
                    <a:pt x="3249869" y="1943697"/>
                  </a:lnTo>
                  <a:lnTo>
                    <a:pt x="3253352" y="1945616"/>
                  </a:lnTo>
                  <a:lnTo>
                    <a:pt x="3256835" y="1945265"/>
                  </a:lnTo>
                  <a:lnTo>
                    <a:pt x="3260319" y="1944914"/>
                  </a:lnTo>
                  <a:lnTo>
                    <a:pt x="3263802" y="1946315"/>
                  </a:lnTo>
                  <a:lnTo>
                    <a:pt x="3267285" y="1945966"/>
                  </a:lnTo>
                  <a:lnTo>
                    <a:pt x="3270768" y="1945616"/>
                  </a:lnTo>
                  <a:lnTo>
                    <a:pt x="3274252" y="1950195"/>
                  </a:lnTo>
                  <a:lnTo>
                    <a:pt x="3277735" y="1949850"/>
                  </a:lnTo>
                  <a:lnTo>
                    <a:pt x="3281218" y="1949505"/>
                  </a:lnTo>
                  <a:lnTo>
                    <a:pt x="3284701" y="1958073"/>
                  </a:lnTo>
                  <a:lnTo>
                    <a:pt x="3288185" y="1957736"/>
                  </a:lnTo>
                  <a:lnTo>
                    <a:pt x="3291668" y="1957399"/>
                  </a:lnTo>
                  <a:lnTo>
                    <a:pt x="3295151" y="1957526"/>
                  </a:lnTo>
                  <a:lnTo>
                    <a:pt x="3298634" y="1957190"/>
                  </a:lnTo>
                  <a:lnTo>
                    <a:pt x="3302118" y="1956853"/>
                  </a:lnTo>
                  <a:lnTo>
                    <a:pt x="3305601" y="1958596"/>
                  </a:lnTo>
                  <a:lnTo>
                    <a:pt x="3309084" y="1958262"/>
                  </a:lnTo>
                  <a:lnTo>
                    <a:pt x="3312567" y="1957927"/>
                  </a:lnTo>
                  <a:lnTo>
                    <a:pt x="3316051" y="1965143"/>
                  </a:lnTo>
                  <a:lnTo>
                    <a:pt x="3319534" y="1964815"/>
                  </a:lnTo>
                  <a:lnTo>
                    <a:pt x="3323017" y="1964487"/>
                  </a:lnTo>
                  <a:lnTo>
                    <a:pt x="3326500" y="1965151"/>
                  </a:lnTo>
                  <a:lnTo>
                    <a:pt x="3329984" y="1964824"/>
                  </a:lnTo>
                  <a:lnTo>
                    <a:pt x="3333467" y="1964497"/>
                  </a:lnTo>
                  <a:lnTo>
                    <a:pt x="3336950" y="1965269"/>
                  </a:lnTo>
                  <a:lnTo>
                    <a:pt x="3340433" y="1964943"/>
                  </a:lnTo>
                  <a:lnTo>
                    <a:pt x="3343917" y="1964617"/>
                  </a:lnTo>
                  <a:lnTo>
                    <a:pt x="3347400" y="1966798"/>
                  </a:lnTo>
                  <a:lnTo>
                    <a:pt x="3350883" y="1966475"/>
                  </a:lnTo>
                  <a:lnTo>
                    <a:pt x="3354366" y="1966151"/>
                  </a:lnTo>
                  <a:lnTo>
                    <a:pt x="3357850" y="1965828"/>
                  </a:lnTo>
                  <a:lnTo>
                    <a:pt x="3361333" y="1965504"/>
                  </a:lnTo>
                  <a:lnTo>
                    <a:pt x="3364816" y="1965181"/>
                  </a:lnTo>
                  <a:lnTo>
                    <a:pt x="3368299" y="1965292"/>
                  </a:lnTo>
                  <a:lnTo>
                    <a:pt x="3371783" y="1964969"/>
                  </a:lnTo>
                  <a:lnTo>
                    <a:pt x="3375266" y="1964647"/>
                  </a:lnTo>
                  <a:lnTo>
                    <a:pt x="3378749" y="1965948"/>
                  </a:lnTo>
                  <a:lnTo>
                    <a:pt x="3382232" y="1965626"/>
                  </a:lnTo>
                  <a:lnTo>
                    <a:pt x="3385716" y="1965305"/>
                  </a:lnTo>
                  <a:lnTo>
                    <a:pt x="3389199" y="1968935"/>
                  </a:lnTo>
                  <a:lnTo>
                    <a:pt x="3392682" y="1968617"/>
                  </a:lnTo>
                  <a:lnTo>
                    <a:pt x="3396165" y="1968299"/>
                  </a:lnTo>
                  <a:lnTo>
                    <a:pt x="3399649" y="1971023"/>
                  </a:lnTo>
                  <a:lnTo>
                    <a:pt x="3403132" y="1970708"/>
                  </a:lnTo>
                  <a:lnTo>
                    <a:pt x="3406615" y="1970393"/>
                  </a:lnTo>
                  <a:lnTo>
                    <a:pt x="3410098" y="1973992"/>
                  </a:lnTo>
                  <a:lnTo>
                    <a:pt x="3413582" y="1973681"/>
                  </a:lnTo>
                  <a:lnTo>
                    <a:pt x="3417065" y="1973369"/>
                  </a:lnTo>
                  <a:lnTo>
                    <a:pt x="3420548" y="1975992"/>
                  </a:lnTo>
                  <a:lnTo>
                    <a:pt x="3424031" y="1975683"/>
                  </a:lnTo>
                  <a:lnTo>
                    <a:pt x="3427515" y="1975374"/>
                  </a:lnTo>
                  <a:lnTo>
                    <a:pt x="3430998" y="1975668"/>
                  </a:lnTo>
                  <a:lnTo>
                    <a:pt x="3434481" y="1975359"/>
                  </a:lnTo>
                  <a:lnTo>
                    <a:pt x="3437964" y="1975051"/>
                  </a:lnTo>
                  <a:lnTo>
                    <a:pt x="3441447" y="1978124"/>
                  </a:lnTo>
                  <a:lnTo>
                    <a:pt x="3444931" y="1977819"/>
                  </a:lnTo>
                  <a:lnTo>
                    <a:pt x="3448414" y="1977513"/>
                  </a:lnTo>
                  <a:lnTo>
                    <a:pt x="3451897" y="1977995"/>
                  </a:lnTo>
                  <a:lnTo>
                    <a:pt x="3455380" y="1977691"/>
                  </a:lnTo>
                  <a:lnTo>
                    <a:pt x="3458864" y="1977386"/>
                  </a:lnTo>
                  <a:lnTo>
                    <a:pt x="3462347" y="1986834"/>
                  </a:lnTo>
                  <a:lnTo>
                    <a:pt x="3465830" y="1986537"/>
                  </a:lnTo>
                  <a:lnTo>
                    <a:pt x="3469313" y="1986241"/>
                  </a:lnTo>
                  <a:lnTo>
                    <a:pt x="3472797" y="1986409"/>
                  </a:lnTo>
                  <a:lnTo>
                    <a:pt x="3476280" y="1986113"/>
                  </a:lnTo>
                  <a:lnTo>
                    <a:pt x="3479763" y="1985817"/>
                  </a:lnTo>
                  <a:lnTo>
                    <a:pt x="3483246" y="1985521"/>
                  </a:lnTo>
                  <a:lnTo>
                    <a:pt x="3483246" y="1985614"/>
                  </a:lnTo>
                  <a:lnTo>
                    <a:pt x="3483246" y="1985707"/>
                  </a:lnTo>
                  <a:lnTo>
                    <a:pt x="3483246" y="1985800"/>
                  </a:lnTo>
                  <a:lnTo>
                    <a:pt x="3483246" y="1985893"/>
                  </a:lnTo>
                  <a:lnTo>
                    <a:pt x="3483246" y="1985986"/>
                  </a:lnTo>
                  <a:lnTo>
                    <a:pt x="3483246" y="1986078"/>
                  </a:lnTo>
                  <a:lnTo>
                    <a:pt x="3483246" y="1986171"/>
                  </a:lnTo>
                  <a:lnTo>
                    <a:pt x="3483246" y="1986264"/>
                  </a:lnTo>
                  <a:lnTo>
                    <a:pt x="3483246" y="1986356"/>
                  </a:lnTo>
                  <a:lnTo>
                    <a:pt x="3483246" y="1986449"/>
                  </a:lnTo>
                  <a:lnTo>
                    <a:pt x="3483246" y="1986541"/>
                  </a:lnTo>
                  <a:lnTo>
                    <a:pt x="3483246" y="1986633"/>
                  </a:lnTo>
                  <a:lnTo>
                    <a:pt x="3483246" y="1986726"/>
                  </a:lnTo>
                  <a:lnTo>
                    <a:pt x="3483246" y="1986818"/>
                  </a:lnTo>
                  <a:lnTo>
                    <a:pt x="3483246" y="198691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473072"/>
              <a:ext cx="3483246" cy="2078995"/>
            </a:xfrm>
            <a:custGeom>
              <a:avLst/>
              <a:gdLst/>
              <a:ahLst/>
              <a:cxnLst/>
              <a:rect l="0" t="0" r="0" b="0"/>
              <a:pathLst>
                <a:path w="3483246" h="2078995">
                  <a:moveTo>
                    <a:pt x="0" y="2078995"/>
                  </a:moveTo>
                  <a:lnTo>
                    <a:pt x="3483" y="1586943"/>
                  </a:lnTo>
                  <a:lnTo>
                    <a:pt x="6966" y="1216701"/>
                  </a:lnTo>
                  <a:lnTo>
                    <a:pt x="10449" y="928019"/>
                  </a:lnTo>
                  <a:lnTo>
                    <a:pt x="13932" y="696620"/>
                  </a:lnTo>
                  <a:lnTo>
                    <a:pt x="17416" y="506994"/>
                  </a:lnTo>
                  <a:lnTo>
                    <a:pt x="20899" y="348766"/>
                  </a:lnTo>
                  <a:lnTo>
                    <a:pt x="24382" y="214733"/>
                  </a:lnTo>
                  <a:lnTo>
                    <a:pt x="27865" y="99740"/>
                  </a:lnTo>
                  <a:lnTo>
                    <a:pt x="31349" y="0"/>
                  </a:lnTo>
                  <a:lnTo>
                    <a:pt x="34832" y="257074"/>
                  </a:lnTo>
                  <a:lnTo>
                    <a:pt x="38315" y="174497"/>
                  </a:lnTo>
                  <a:lnTo>
                    <a:pt x="41798" y="99740"/>
                  </a:lnTo>
                  <a:lnTo>
                    <a:pt x="45282" y="956915"/>
                  </a:lnTo>
                  <a:lnTo>
                    <a:pt x="48765" y="899821"/>
                  </a:lnTo>
                  <a:lnTo>
                    <a:pt x="52248" y="845423"/>
                  </a:lnTo>
                  <a:lnTo>
                    <a:pt x="55731" y="1075063"/>
                  </a:lnTo>
                  <a:lnTo>
                    <a:pt x="59215" y="1031192"/>
                  </a:lnTo>
                  <a:lnTo>
                    <a:pt x="62698" y="988846"/>
                  </a:lnTo>
                  <a:lnTo>
                    <a:pt x="66181" y="1100442"/>
                  </a:lnTo>
                  <a:lnTo>
                    <a:pt x="69664" y="1063947"/>
                  </a:lnTo>
                  <a:lnTo>
                    <a:pt x="73148" y="1028501"/>
                  </a:lnTo>
                  <a:lnTo>
                    <a:pt x="76631" y="994059"/>
                  </a:lnTo>
                  <a:lnTo>
                    <a:pt x="80114" y="960578"/>
                  </a:lnTo>
                  <a:lnTo>
                    <a:pt x="83597" y="928019"/>
                  </a:lnTo>
                  <a:lnTo>
                    <a:pt x="87081" y="943228"/>
                  </a:lnTo>
                  <a:lnTo>
                    <a:pt x="90564" y="913005"/>
                  </a:lnTo>
                  <a:lnTo>
                    <a:pt x="94047" y="883550"/>
                  </a:lnTo>
                  <a:lnTo>
                    <a:pt x="97530" y="899821"/>
                  </a:lnTo>
                  <a:lnTo>
                    <a:pt x="101014" y="872297"/>
                  </a:lnTo>
                  <a:lnTo>
                    <a:pt x="104497" y="845423"/>
                  </a:lnTo>
                  <a:lnTo>
                    <a:pt x="107980" y="819176"/>
                  </a:lnTo>
                  <a:lnTo>
                    <a:pt x="111463" y="793534"/>
                  </a:lnTo>
                  <a:lnTo>
                    <a:pt x="114947" y="768477"/>
                  </a:lnTo>
                  <a:lnTo>
                    <a:pt x="118430" y="868418"/>
                  </a:lnTo>
                  <a:lnTo>
                    <a:pt x="121913" y="845423"/>
                  </a:lnTo>
                  <a:lnTo>
                    <a:pt x="125396" y="822888"/>
                  </a:lnTo>
                  <a:lnTo>
                    <a:pt x="128880" y="800799"/>
                  </a:lnTo>
                  <a:lnTo>
                    <a:pt x="132363" y="779145"/>
                  </a:lnTo>
                  <a:lnTo>
                    <a:pt x="135846" y="757912"/>
                  </a:lnTo>
                  <a:lnTo>
                    <a:pt x="139329" y="775254"/>
                  </a:lnTo>
                  <a:lnTo>
                    <a:pt x="142813" y="755049"/>
                  </a:lnTo>
                  <a:lnTo>
                    <a:pt x="146296" y="735215"/>
                  </a:lnTo>
                  <a:lnTo>
                    <a:pt x="149779" y="820214"/>
                  </a:lnTo>
                  <a:lnTo>
                    <a:pt x="153262" y="801675"/>
                  </a:lnTo>
                  <a:lnTo>
                    <a:pt x="156746" y="783442"/>
                  </a:lnTo>
                  <a:lnTo>
                    <a:pt x="160229" y="856862"/>
                  </a:lnTo>
                  <a:lnTo>
                    <a:pt x="163712" y="839746"/>
                  </a:lnTo>
                  <a:lnTo>
                    <a:pt x="167195" y="822888"/>
                  </a:lnTo>
                  <a:lnTo>
                    <a:pt x="170679" y="887309"/>
                  </a:lnTo>
                  <a:lnTo>
                    <a:pt x="174162" y="871420"/>
                  </a:lnTo>
                  <a:lnTo>
                    <a:pt x="177645" y="855750"/>
                  </a:lnTo>
                  <a:lnTo>
                    <a:pt x="181128" y="956915"/>
                  </a:lnTo>
                  <a:lnTo>
                    <a:pt x="184612" y="942378"/>
                  </a:lnTo>
                  <a:lnTo>
                    <a:pt x="188095" y="928019"/>
                  </a:lnTo>
                  <a:lnTo>
                    <a:pt x="191578" y="1030166"/>
                  </a:lnTo>
                  <a:lnTo>
                    <a:pt x="195061" y="1016911"/>
                  </a:lnTo>
                  <a:lnTo>
                    <a:pt x="198545" y="1003799"/>
                  </a:lnTo>
                  <a:lnTo>
                    <a:pt x="202028" y="1102711"/>
                  </a:lnTo>
                  <a:lnTo>
                    <a:pt x="205511" y="1090655"/>
                  </a:lnTo>
                  <a:lnTo>
                    <a:pt x="208994" y="1078714"/>
                  </a:lnTo>
                  <a:lnTo>
                    <a:pt x="212478" y="1081331"/>
                  </a:lnTo>
                  <a:lnTo>
                    <a:pt x="215961" y="1069715"/>
                  </a:lnTo>
                  <a:lnTo>
                    <a:pt x="219444" y="1058207"/>
                  </a:lnTo>
                  <a:lnTo>
                    <a:pt x="222927" y="1075063"/>
                  </a:lnTo>
                  <a:lnTo>
                    <a:pt x="226411" y="1063947"/>
                  </a:lnTo>
                  <a:lnTo>
                    <a:pt x="229894" y="1052931"/>
                  </a:lnTo>
                  <a:lnTo>
                    <a:pt x="233377" y="1262547"/>
                  </a:lnTo>
                  <a:lnTo>
                    <a:pt x="236860" y="1253250"/>
                  </a:lnTo>
                  <a:lnTo>
                    <a:pt x="240344" y="1244017"/>
                  </a:lnTo>
                  <a:lnTo>
                    <a:pt x="243827" y="1284981"/>
                  </a:lnTo>
                  <a:lnTo>
                    <a:pt x="247310" y="1276252"/>
                  </a:lnTo>
                  <a:lnTo>
                    <a:pt x="250793" y="1267580"/>
                  </a:lnTo>
                  <a:lnTo>
                    <a:pt x="254277" y="1289903"/>
                  </a:lnTo>
                  <a:lnTo>
                    <a:pt x="257760" y="1281568"/>
                  </a:lnTo>
                  <a:lnTo>
                    <a:pt x="261243" y="1273284"/>
                  </a:lnTo>
                  <a:lnTo>
                    <a:pt x="264726" y="1272588"/>
                  </a:lnTo>
                  <a:lnTo>
                    <a:pt x="268210" y="1264459"/>
                  </a:lnTo>
                  <a:lnTo>
                    <a:pt x="271693" y="1256379"/>
                  </a:lnTo>
                  <a:lnTo>
                    <a:pt x="275176" y="1248347"/>
                  </a:lnTo>
                  <a:lnTo>
                    <a:pt x="278659" y="1290832"/>
                  </a:lnTo>
                  <a:lnTo>
                    <a:pt x="282143" y="1283231"/>
                  </a:lnTo>
                  <a:lnTo>
                    <a:pt x="285626" y="1275672"/>
                  </a:lnTo>
                  <a:lnTo>
                    <a:pt x="289109" y="1268156"/>
                  </a:lnTo>
                  <a:lnTo>
                    <a:pt x="292592" y="1260682"/>
                  </a:lnTo>
                  <a:lnTo>
                    <a:pt x="296075" y="1253250"/>
                  </a:lnTo>
                  <a:lnTo>
                    <a:pt x="299559" y="1381477"/>
                  </a:lnTo>
                  <a:lnTo>
                    <a:pt x="303042" y="1375006"/>
                  </a:lnTo>
                  <a:lnTo>
                    <a:pt x="306525" y="1368564"/>
                  </a:lnTo>
                  <a:lnTo>
                    <a:pt x="310008" y="1376955"/>
                  </a:lnTo>
                  <a:lnTo>
                    <a:pt x="313492" y="1370671"/>
                  </a:lnTo>
                  <a:lnTo>
                    <a:pt x="316975" y="1364416"/>
                  </a:lnTo>
                  <a:lnTo>
                    <a:pt x="320458" y="1408604"/>
                  </a:lnTo>
                  <a:lnTo>
                    <a:pt x="323941" y="1402732"/>
                  </a:lnTo>
                  <a:lnTo>
                    <a:pt x="327425" y="1396885"/>
                  </a:lnTo>
                  <a:lnTo>
                    <a:pt x="330908" y="1431948"/>
                  </a:lnTo>
                  <a:lnTo>
                    <a:pt x="334391" y="1426413"/>
                  </a:lnTo>
                  <a:lnTo>
                    <a:pt x="337874" y="1420899"/>
                  </a:lnTo>
                  <a:lnTo>
                    <a:pt x="341358" y="1515324"/>
                  </a:lnTo>
                  <a:lnTo>
                    <a:pt x="344841" y="1510511"/>
                  </a:lnTo>
                  <a:lnTo>
                    <a:pt x="348324" y="1505714"/>
                  </a:lnTo>
                  <a:lnTo>
                    <a:pt x="351807" y="1560492"/>
                  </a:lnTo>
                  <a:lnTo>
                    <a:pt x="355291" y="1556129"/>
                  </a:lnTo>
                  <a:lnTo>
                    <a:pt x="358774" y="1551779"/>
                  </a:lnTo>
                  <a:lnTo>
                    <a:pt x="362257" y="1613829"/>
                  </a:lnTo>
                  <a:lnTo>
                    <a:pt x="365740" y="1609959"/>
                  </a:lnTo>
                  <a:lnTo>
                    <a:pt x="369224" y="1606098"/>
                  </a:lnTo>
                  <a:lnTo>
                    <a:pt x="372707" y="1613116"/>
                  </a:lnTo>
                  <a:lnTo>
                    <a:pt x="376190" y="1609349"/>
                  </a:lnTo>
                  <a:lnTo>
                    <a:pt x="379673" y="1605591"/>
                  </a:lnTo>
                  <a:lnTo>
                    <a:pt x="383157" y="1605428"/>
                  </a:lnTo>
                  <a:lnTo>
                    <a:pt x="386640" y="1601713"/>
                  </a:lnTo>
                  <a:lnTo>
                    <a:pt x="390123" y="1598007"/>
                  </a:lnTo>
                  <a:lnTo>
                    <a:pt x="393606" y="1601459"/>
                  </a:lnTo>
                  <a:lnTo>
                    <a:pt x="397090" y="1597817"/>
                  </a:lnTo>
                  <a:lnTo>
                    <a:pt x="400573" y="1594183"/>
                  </a:lnTo>
                  <a:lnTo>
                    <a:pt x="404056" y="1601094"/>
                  </a:lnTo>
                  <a:lnTo>
                    <a:pt x="407539" y="1597544"/>
                  </a:lnTo>
                  <a:lnTo>
                    <a:pt x="411023" y="1594002"/>
                  </a:lnTo>
                  <a:lnTo>
                    <a:pt x="414506" y="1608989"/>
                  </a:lnTo>
                  <a:lnTo>
                    <a:pt x="417989" y="1605576"/>
                  </a:lnTo>
                  <a:lnTo>
                    <a:pt x="421472" y="1602171"/>
                  </a:lnTo>
                  <a:lnTo>
                    <a:pt x="424956" y="1616257"/>
                  </a:lnTo>
                  <a:lnTo>
                    <a:pt x="428439" y="1612972"/>
                  </a:lnTo>
                  <a:lnTo>
                    <a:pt x="431922" y="1609693"/>
                  </a:lnTo>
                  <a:lnTo>
                    <a:pt x="435405" y="1638399"/>
                  </a:lnTo>
                  <a:lnTo>
                    <a:pt x="438889" y="1635323"/>
                  </a:lnTo>
                  <a:lnTo>
                    <a:pt x="442372" y="1632254"/>
                  </a:lnTo>
                  <a:lnTo>
                    <a:pt x="445855" y="1633291"/>
                  </a:lnTo>
                  <a:lnTo>
                    <a:pt x="449338" y="1630257"/>
                  </a:lnTo>
                  <a:lnTo>
                    <a:pt x="452822" y="1627230"/>
                  </a:lnTo>
                  <a:lnTo>
                    <a:pt x="456305" y="1645233"/>
                  </a:lnTo>
                  <a:lnTo>
                    <a:pt x="459788" y="1642337"/>
                  </a:lnTo>
                  <a:lnTo>
                    <a:pt x="463271" y="1639446"/>
                  </a:lnTo>
                  <a:lnTo>
                    <a:pt x="466755" y="1636561"/>
                  </a:lnTo>
                  <a:lnTo>
                    <a:pt x="470238" y="1633682"/>
                  </a:lnTo>
                  <a:lnTo>
                    <a:pt x="473721" y="1630807"/>
                  </a:lnTo>
                  <a:lnTo>
                    <a:pt x="477204" y="1638073"/>
                  </a:lnTo>
                  <a:lnTo>
                    <a:pt x="480688" y="1635264"/>
                  </a:lnTo>
                  <a:lnTo>
                    <a:pt x="484171" y="1632461"/>
                  </a:lnTo>
                  <a:lnTo>
                    <a:pt x="487654" y="1653496"/>
                  </a:lnTo>
                  <a:lnTo>
                    <a:pt x="491137" y="1650831"/>
                  </a:lnTo>
                  <a:lnTo>
                    <a:pt x="494621" y="1648170"/>
                  </a:lnTo>
                  <a:lnTo>
                    <a:pt x="498104" y="1658849"/>
                  </a:lnTo>
                  <a:lnTo>
                    <a:pt x="501587" y="1656268"/>
                  </a:lnTo>
                  <a:lnTo>
                    <a:pt x="505070" y="1653691"/>
                  </a:lnTo>
                  <a:lnTo>
                    <a:pt x="508554" y="1654376"/>
                  </a:lnTo>
                  <a:lnTo>
                    <a:pt x="512037" y="1651824"/>
                  </a:lnTo>
                  <a:lnTo>
                    <a:pt x="515520" y="1649277"/>
                  </a:lnTo>
                  <a:lnTo>
                    <a:pt x="519003" y="1646733"/>
                  </a:lnTo>
                  <a:lnTo>
                    <a:pt x="522487" y="1644194"/>
                  </a:lnTo>
                  <a:lnTo>
                    <a:pt x="525970" y="1641660"/>
                  </a:lnTo>
                  <a:lnTo>
                    <a:pt x="529453" y="1645694"/>
                  </a:lnTo>
                  <a:lnTo>
                    <a:pt x="532936" y="1643200"/>
                  </a:lnTo>
                  <a:lnTo>
                    <a:pt x="536420" y="1640710"/>
                  </a:lnTo>
                  <a:lnTo>
                    <a:pt x="539903" y="1638224"/>
                  </a:lnTo>
                  <a:lnTo>
                    <a:pt x="543386" y="1640095"/>
                  </a:lnTo>
                  <a:lnTo>
                    <a:pt x="546869" y="1637638"/>
                  </a:lnTo>
                  <a:lnTo>
                    <a:pt x="550353" y="1635185"/>
                  </a:lnTo>
                  <a:lnTo>
                    <a:pt x="553836" y="1635991"/>
                  </a:lnTo>
                  <a:lnTo>
                    <a:pt x="557319" y="1633561"/>
                  </a:lnTo>
                  <a:lnTo>
                    <a:pt x="560802" y="1631135"/>
                  </a:lnTo>
                  <a:lnTo>
                    <a:pt x="564286" y="1633040"/>
                  </a:lnTo>
                  <a:lnTo>
                    <a:pt x="567769" y="1630641"/>
                  </a:lnTo>
                  <a:lnTo>
                    <a:pt x="571252" y="1628247"/>
                  </a:lnTo>
                  <a:lnTo>
                    <a:pt x="574735" y="1634380"/>
                  </a:lnTo>
                  <a:lnTo>
                    <a:pt x="578218" y="1632031"/>
                  </a:lnTo>
                  <a:lnTo>
                    <a:pt x="581702" y="1629685"/>
                  </a:lnTo>
                  <a:lnTo>
                    <a:pt x="585185" y="1637696"/>
                  </a:lnTo>
                  <a:lnTo>
                    <a:pt x="588668" y="1635404"/>
                  </a:lnTo>
                  <a:lnTo>
                    <a:pt x="592151" y="1633115"/>
                  </a:lnTo>
                  <a:lnTo>
                    <a:pt x="595635" y="1645694"/>
                  </a:lnTo>
                  <a:lnTo>
                    <a:pt x="599118" y="1643477"/>
                  </a:lnTo>
                  <a:lnTo>
                    <a:pt x="602601" y="1641263"/>
                  </a:lnTo>
                  <a:lnTo>
                    <a:pt x="606084" y="1640985"/>
                  </a:lnTo>
                  <a:lnTo>
                    <a:pt x="609568" y="1638786"/>
                  </a:lnTo>
                  <a:lnTo>
                    <a:pt x="613051" y="1636590"/>
                  </a:lnTo>
                  <a:lnTo>
                    <a:pt x="616534" y="1635370"/>
                  </a:lnTo>
                  <a:lnTo>
                    <a:pt x="620017" y="1633184"/>
                  </a:lnTo>
                  <a:lnTo>
                    <a:pt x="623501" y="1631002"/>
                  </a:lnTo>
                  <a:lnTo>
                    <a:pt x="626984" y="1654746"/>
                  </a:lnTo>
                  <a:lnTo>
                    <a:pt x="630467" y="1652678"/>
                  </a:lnTo>
                  <a:lnTo>
                    <a:pt x="633950" y="1650612"/>
                  </a:lnTo>
                  <a:lnTo>
                    <a:pt x="637434" y="1653786"/>
                  </a:lnTo>
                  <a:lnTo>
                    <a:pt x="640917" y="1651747"/>
                  </a:lnTo>
                  <a:lnTo>
                    <a:pt x="644400" y="1649712"/>
                  </a:lnTo>
                  <a:lnTo>
                    <a:pt x="647883" y="1657070"/>
                  </a:lnTo>
                  <a:lnTo>
                    <a:pt x="651367" y="1655077"/>
                  </a:lnTo>
                  <a:lnTo>
                    <a:pt x="654850" y="1653088"/>
                  </a:lnTo>
                  <a:lnTo>
                    <a:pt x="658333" y="1651944"/>
                  </a:lnTo>
                  <a:lnTo>
                    <a:pt x="661816" y="1649963"/>
                  </a:lnTo>
                  <a:lnTo>
                    <a:pt x="665300" y="1647984"/>
                  </a:lnTo>
                  <a:lnTo>
                    <a:pt x="668783" y="1650227"/>
                  </a:lnTo>
                  <a:lnTo>
                    <a:pt x="672266" y="1648270"/>
                  </a:lnTo>
                  <a:lnTo>
                    <a:pt x="675749" y="1646316"/>
                  </a:lnTo>
                  <a:lnTo>
                    <a:pt x="679233" y="1647719"/>
                  </a:lnTo>
                  <a:lnTo>
                    <a:pt x="682716" y="1645782"/>
                  </a:lnTo>
                  <a:lnTo>
                    <a:pt x="686199" y="1643848"/>
                  </a:lnTo>
                  <a:lnTo>
                    <a:pt x="689682" y="1650176"/>
                  </a:lnTo>
                  <a:lnTo>
                    <a:pt x="693166" y="1648278"/>
                  </a:lnTo>
                  <a:lnTo>
                    <a:pt x="696649" y="1646383"/>
                  </a:lnTo>
                  <a:lnTo>
                    <a:pt x="700132" y="1650152"/>
                  </a:lnTo>
                  <a:lnTo>
                    <a:pt x="703615" y="1648282"/>
                  </a:lnTo>
                  <a:lnTo>
                    <a:pt x="707099" y="1646415"/>
                  </a:lnTo>
                  <a:lnTo>
                    <a:pt x="710582" y="1652476"/>
                  </a:lnTo>
                  <a:lnTo>
                    <a:pt x="714065" y="1650642"/>
                  </a:lnTo>
                  <a:lnTo>
                    <a:pt x="717548" y="1648811"/>
                  </a:lnTo>
                  <a:lnTo>
                    <a:pt x="721032" y="1646982"/>
                  </a:lnTo>
                  <a:lnTo>
                    <a:pt x="724515" y="1645155"/>
                  </a:lnTo>
                  <a:lnTo>
                    <a:pt x="727998" y="1643330"/>
                  </a:lnTo>
                  <a:lnTo>
                    <a:pt x="731481" y="1644665"/>
                  </a:lnTo>
                  <a:lnTo>
                    <a:pt x="734965" y="1642856"/>
                  </a:lnTo>
                  <a:lnTo>
                    <a:pt x="738448" y="1641049"/>
                  </a:lnTo>
                  <a:lnTo>
                    <a:pt x="741931" y="1646260"/>
                  </a:lnTo>
                  <a:lnTo>
                    <a:pt x="745414" y="1644482"/>
                  </a:lnTo>
                  <a:lnTo>
                    <a:pt x="748898" y="1642706"/>
                  </a:lnTo>
                  <a:lnTo>
                    <a:pt x="752381" y="1652260"/>
                  </a:lnTo>
                  <a:lnTo>
                    <a:pt x="755864" y="1650527"/>
                  </a:lnTo>
                  <a:lnTo>
                    <a:pt x="759347" y="1648797"/>
                  </a:lnTo>
                  <a:lnTo>
                    <a:pt x="762831" y="1648549"/>
                  </a:lnTo>
                  <a:lnTo>
                    <a:pt x="766314" y="1646828"/>
                  </a:lnTo>
                  <a:lnTo>
                    <a:pt x="769797" y="1645108"/>
                  </a:lnTo>
                  <a:lnTo>
                    <a:pt x="773280" y="1669343"/>
                  </a:lnTo>
                  <a:lnTo>
                    <a:pt x="776764" y="1667715"/>
                  </a:lnTo>
                  <a:lnTo>
                    <a:pt x="780247" y="1666090"/>
                  </a:lnTo>
                  <a:lnTo>
                    <a:pt x="783730" y="1681097"/>
                  </a:lnTo>
                  <a:lnTo>
                    <a:pt x="787213" y="1679532"/>
                  </a:lnTo>
                  <a:lnTo>
                    <a:pt x="790697" y="1677968"/>
                  </a:lnTo>
                  <a:lnTo>
                    <a:pt x="794180" y="1683115"/>
                  </a:lnTo>
                  <a:lnTo>
                    <a:pt x="797663" y="1681577"/>
                  </a:lnTo>
                  <a:lnTo>
                    <a:pt x="801146" y="1680040"/>
                  </a:lnTo>
                  <a:lnTo>
                    <a:pt x="804630" y="1678505"/>
                  </a:lnTo>
                  <a:lnTo>
                    <a:pt x="808113" y="1685305"/>
                  </a:lnTo>
                  <a:lnTo>
                    <a:pt x="811596" y="1683801"/>
                  </a:lnTo>
                  <a:lnTo>
                    <a:pt x="815079" y="1682298"/>
                  </a:lnTo>
                  <a:lnTo>
                    <a:pt x="818563" y="1689999"/>
                  </a:lnTo>
                  <a:lnTo>
                    <a:pt x="822046" y="1688530"/>
                  </a:lnTo>
                  <a:lnTo>
                    <a:pt x="825529" y="1687061"/>
                  </a:lnTo>
                  <a:lnTo>
                    <a:pt x="829012" y="1704500"/>
                  </a:lnTo>
                  <a:lnTo>
                    <a:pt x="832496" y="1703096"/>
                  </a:lnTo>
                  <a:lnTo>
                    <a:pt x="835979" y="1701694"/>
                  </a:lnTo>
                  <a:lnTo>
                    <a:pt x="839462" y="1700293"/>
                  </a:lnTo>
                  <a:lnTo>
                    <a:pt x="842945" y="1698893"/>
                  </a:lnTo>
                  <a:lnTo>
                    <a:pt x="846429" y="1697494"/>
                  </a:lnTo>
                  <a:lnTo>
                    <a:pt x="849912" y="1697663"/>
                  </a:lnTo>
                  <a:lnTo>
                    <a:pt x="853395" y="1696272"/>
                  </a:lnTo>
                  <a:lnTo>
                    <a:pt x="856878" y="1694882"/>
                  </a:lnTo>
                  <a:lnTo>
                    <a:pt x="860361" y="1693494"/>
                  </a:lnTo>
                  <a:lnTo>
                    <a:pt x="863845" y="1692106"/>
                  </a:lnTo>
                  <a:lnTo>
                    <a:pt x="867328" y="1690720"/>
                  </a:lnTo>
                  <a:lnTo>
                    <a:pt x="870811" y="1690919"/>
                  </a:lnTo>
                  <a:lnTo>
                    <a:pt x="874294" y="1689540"/>
                  </a:lnTo>
                  <a:lnTo>
                    <a:pt x="877778" y="1688162"/>
                  </a:lnTo>
                  <a:lnTo>
                    <a:pt x="881261" y="1688897"/>
                  </a:lnTo>
                  <a:lnTo>
                    <a:pt x="884744" y="1687528"/>
                  </a:lnTo>
                  <a:lnTo>
                    <a:pt x="888227" y="1686161"/>
                  </a:lnTo>
                  <a:lnTo>
                    <a:pt x="891711" y="1690536"/>
                  </a:lnTo>
                  <a:lnTo>
                    <a:pt x="895194" y="1689189"/>
                  </a:lnTo>
                  <a:lnTo>
                    <a:pt x="898677" y="1687842"/>
                  </a:lnTo>
                  <a:lnTo>
                    <a:pt x="902160" y="1687015"/>
                  </a:lnTo>
                  <a:lnTo>
                    <a:pt x="905644" y="1685673"/>
                  </a:lnTo>
                  <a:lnTo>
                    <a:pt x="909127" y="1684331"/>
                  </a:lnTo>
                  <a:lnTo>
                    <a:pt x="912610" y="1685069"/>
                  </a:lnTo>
                  <a:lnTo>
                    <a:pt x="916093" y="1683736"/>
                  </a:lnTo>
                  <a:lnTo>
                    <a:pt x="919577" y="1682405"/>
                  </a:lnTo>
                  <a:lnTo>
                    <a:pt x="923060" y="1681074"/>
                  </a:lnTo>
                  <a:lnTo>
                    <a:pt x="926543" y="1679745"/>
                  </a:lnTo>
                  <a:lnTo>
                    <a:pt x="930026" y="1678416"/>
                  </a:lnTo>
                  <a:lnTo>
                    <a:pt x="933510" y="1687340"/>
                  </a:lnTo>
                  <a:lnTo>
                    <a:pt x="936993" y="1686043"/>
                  </a:lnTo>
                  <a:lnTo>
                    <a:pt x="940476" y="1684748"/>
                  </a:lnTo>
                  <a:lnTo>
                    <a:pt x="943959" y="1705344"/>
                  </a:lnTo>
                  <a:lnTo>
                    <a:pt x="947443" y="1704114"/>
                  </a:lnTo>
                  <a:lnTo>
                    <a:pt x="950926" y="1702884"/>
                  </a:lnTo>
                  <a:lnTo>
                    <a:pt x="954409" y="1701656"/>
                  </a:lnTo>
                  <a:lnTo>
                    <a:pt x="957892" y="1700428"/>
                  </a:lnTo>
                  <a:lnTo>
                    <a:pt x="961376" y="1699202"/>
                  </a:lnTo>
                  <a:lnTo>
                    <a:pt x="964859" y="1698889"/>
                  </a:lnTo>
                  <a:lnTo>
                    <a:pt x="968342" y="1697667"/>
                  </a:lnTo>
                  <a:lnTo>
                    <a:pt x="971825" y="1696446"/>
                  </a:lnTo>
                  <a:lnTo>
                    <a:pt x="975309" y="1697960"/>
                  </a:lnTo>
                  <a:lnTo>
                    <a:pt x="978792" y="1696749"/>
                  </a:lnTo>
                  <a:lnTo>
                    <a:pt x="982275" y="1695538"/>
                  </a:lnTo>
                  <a:lnTo>
                    <a:pt x="985758" y="1694784"/>
                  </a:lnTo>
                  <a:lnTo>
                    <a:pt x="989242" y="1693577"/>
                  </a:lnTo>
                  <a:lnTo>
                    <a:pt x="992725" y="1692370"/>
                  </a:lnTo>
                  <a:lnTo>
                    <a:pt x="996208" y="1694351"/>
                  </a:lnTo>
                  <a:lnTo>
                    <a:pt x="999691" y="1693155"/>
                  </a:lnTo>
                  <a:lnTo>
                    <a:pt x="1003175" y="1691960"/>
                  </a:lnTo>
                  <a:lnTo>
                    <a:pt x="1006658" y="1705224"/>
                  </a:lnTo>
                  <a:lnTo>
                    <a:pt x="1010141" y="1704070"/>
                  </a:lnTo>
                  <a:lnTo>
                    <a:pt x="1013624" y="1702917"/>
                  </a:lnTo>
                  <a:lnTo>
                    <a:pt x="1017108" y="1705553"/>
                  </a:lnTo>
                  <a:lnTo>
                    <a:pt x="1020591" y="1704412"/>
                  </a:lnTo>
                  <a:lnTo>
                    <a:pt x="1024074" y="1703272"/>
                  </a:lnTo>
                  <a:lnTo>
                    <a:pt x="1027557" y="1708736"/>
                  </a:lnTo>
                  <a:lnTo>
                    <a:pt x="1031041" y="1707615"/>
                  </a:lnTo>
                  <a:lnTo>
                    <a:pt x="1034524" y="1706494"/>
                  </a:lnTo>
                  <a:lnTo>
                    <a:pt x="1038007" y="1705374"/>
                  </a:lnTo>
                  <a:lnTo>
                    <a:pt x="1041490" y="1704255"/>
                  </a:lnTo>
                  <a:lnTo>
                    <a:pt x="1044974" y="1703137"/>
                  </a:lnTo>
                  <a:lnTo>
                    <a:pt x="1048457" y="1702432"/>
                  </a:lnTo>
                  <a:lnTo>
                    <a:pt x="1051940" y="1701316"/>
                  </a:lnTo>
                  <a:lnTo>
                    <a:pt x="1055423" y="1700202"/>
                  </a:lnTo>
                  <a:lnTo>
                    <a:pt x="1058907" y="1706800"/>
                  </a:lnTo>
                  <a:lnTo>
                    <a:pt x="1062390" y="1705706"/>
                  </a:lnTo>
                  <a:lnTo>
                    <a:pt x="1065873" y="1704614"/>
                  </a:lnTo>
                  <a:lnTo>
                    <a:pt x="1069356" y="1705912"/>
                  </a:lnTo>
                  <a:lnTo>
                    <a:pt x="1072840" y="1704827"/>
                  </a:lnTo>
                  <a:lnTo>
                    <a:pt x="1076323" y="1703743"/>
                  </a:lnTo>
                  <a:lnTo>
                    <a:pt x="1079806" y="1702660"/>
                  </a:lnTo>
                  <a:lnTo>
                    <a:pt x="1083289" y="1702375"/>
                  </a:lnTo>
                  <a:lnTo>
                    <a:pt x="1086773" y="1701295"/>
                  </a:lnTo>
                  <a:lnTo>
                    <a:pt x="1090256" y="1700216"/>
                  </a:lnTo>
                  <a:lnTo>
                    <a:pt x="1093739" y="1702713"/>
                  </a:lnTo>
                  <a:lnTo>
                    <a:pt x="1097222" y="1701644"/>
                  </a:lnTo>
                  <a:lnTo>
                    <a:pt x="1100706" y="1700577"/>
                  </a:lnTo>
                  <a:lnTo>
                    <a:pt x="1104189" y="1702655"/>
                  </a:lnTo>
                  <a:lnTo>
                    <a:pt x="1107672" y="1701596"/>
                  </a:lnTo>
                  <a:lnTo>
                    <a:pt x="1111155" y="1700538"/>
                  </a:lnTo>
                  <a:lnTo>
                    <a:pt x="1114639" y="1701823"/>
                  </a:lnTo>
                  <a:lnTo>
                    <a:pt x="1118122" y="1700772"/>
                  </a:lnTo>
                  <a:lnTo>
                    <a:pt x="1121605" y="1699722"/>
                  </a:lnTo>
                  <a:lnTo>
                    <a:pt x="1125088" y="1698673"/>
                  </a:lnTo>
                  <a:lnTo>
                    <a:pt x="1128572" y="1697625"/>
                  </a:lnTo>
                  <a:lnTo>
                    <a:pt x="1132055" y="1696577"/>
                  </a:lnTo>
                  <a:lnTo>
                    <a:pt x="1135538" y="1696315"/>
                  </a:lnTo>
                  <a:lnTo>
                    <a:pt x="1139021" y="1695271"/>
                  </a:lnTo>
                  <a:lnTo>
                    <a:pt x="1142505" y="1694227"/>
                  </a:lnTo>
                  <a:lnTo>
                    <a:pt x="1145988" y="1694364"/>
                  </a:lnTo>
                  <a:lnTo>
                    <a:pt x="1149471" y="1693325"/>
                  </a:lnTo>
                  <a:lnTo>
                    <a:pt x="1152954" y="1692286"/>
                  </a:lnTo>
                  <a:lnTo>
                    <a:pt x="1156437" y="1697469"/>
                  </a:lnTo>
                  <a:lnTo>
                    <a:pt x="1159921" y="1696446"/>
                  </a:lnTo>
                  <a:lnTo>
                    <a:pt x="1163404" y="1695424"/>
                  </a:lnTo>
                  <a:lnTo>
                    <a:pt x="1166887" y="1699346"/>
                  </a:lnTo>
                  <a:lnTo>
                    <a:pt x="1170370" y="1698337"/>
                  </a:lnTo>
                  <a:lnTo>
                    <a:pt x="1173854" y="1697328"/>
                  </a:lnTo>
                  <a:lnTo>
                    <a:pt x="1177337" y="1696320"/>
                  </a:lnTo>
                  <a:lnTo>
                    <a:pt x="1180820" y="1695312"/>
                  </a:lnTo>
                  <a:lnTo>
                    <a:pt x="1184303" y="1694306"/>
                  </a:lnTo>
                  <a:lnTo>
                    <a:pt x="1187787" y="1701131"/>
                  </a:lnTo>
                  <a:lnTo>
                    <a:pt x="1191270" y="1700144"/>
                  </a:lnTo>
                  <a:lnTo>
                    <a:pt x="1194753" y="1699157"/>
                  </a:lnTo>
                  <a:lnTo>
                    <a:pt x="1198236" y="1701814"/>
                  </a:lnTo>
                  <a:lnTo>
                    <a:pt x="1201720" y="1700837"/>
                  </a:lnTo>
                  <a:lnTo>
                    <a:pt x="1205203" y="1699860"/>
                  </a:lnTo>
                  <a:lnTo>
                    <a:pt x="1208686" y="1699609"/>
                  </a:lnTo>
                  <a:lnTo>
                    <a:pt x="1212169" y="1698635"/>
                  </a:lnTo>
                  <a:lnTo>
                    <a:pt x="1215653" y="1697662"/>
                  </a:lnTo>
                  <a:lnTo>
                    <a:pt x="1219136" y="1697779"/>
                  </a:lnTo>
                  <a:lnTo>
                    <a:pt x="1222619" y="1696809"/>
                  </a:lnTo>
                  <a:lnTo>
                    <a:pt x="1226102" y="1695840"/>
                  </a:lnTo>
                  <a:lnTo>
                    <a:pt x="1229586" y="1699199"/>
                  </a:lnTo>
                  <a:lnTo>
                    <a:pt x="1233069" y="1698241"/>
                  </a:lnTo>
                  <a:lnTo>
                    <a:pt x="1236552" y="1697283"/>
                  </a:lnTo>
                  <a:lnTo>
                    <a:pt x="1240035" y="1699882"/>
                  </a:lnTo>
                  <a:lnTo>
                    <a:pt x="1243519" y="1698934"/>
                  </a:lnTo>
                  <a:lnTo>
                    <a:pt x="1247002" y="1697985"/>
                  </a:lnTo>
                  <a:lnTo>
                    <a:pt x="1250485" y="1697392"/>
                  </a:lnTo>
                  <a:lnTo>
                    <a:pt x="1253968" y="1696446"/>
                  </a:lnTo>
                  <a:lnTo>
                    <a:pt x="1257452" y="1695500"/>
                  </a:lnTo>
                  <a:lnTo>
                    <a:pt x="1260935" y="1694911"/>
                  </a:lnTo>
                  <a:lnTo>
                    <a:pt x="1264418" y="1693967"/>
                  </a:lnTo>
                  <a:lnTo>
                    <a:pt x="1267901" y="1693024"/>
                  </a:lnTo>
                  <a:lnTo>
                    <a:pt x="1271385" y="1693863"/>
                  </a:lnTo>
                  <a:lnTo>
                    <a:pt x="1274868" y="1692925"/>
                  </a:lnTo>
                  <a:lnTo>
                    <a:pt x="1278351" y="1691987"/>
                  </a:lnTo>
                  <a:lnTo>
                    <a:pt x="1281834" y="1691762"/>
                  </a:lnTo>
                  <a:lnTo>
                    <a:pt x="1285318" y="1690827"/>
                  </a:lnTo>
                  <a:lnTo>
                    <a:pt x="1288801" y="1689893"/>
                  </a:lnTo>
                  <a:lnTo>
                    <a:pt x="1292284" y="1690030"/>
                  </a:lnTo>
                  <a:lnTo>
                    <a:pt x="1295767" y="1689098"/>
                  </a:lnTo>
                  <a:lnTo>
                    <a:pt x="1299251" y="1688168"/>
                  </a:lnTo>
                  <a:lnTo>
                    <a:pt x="1302734" y="1688309"/>
                  </a:lnTo>
                  <a:lnTo>
                    <a:pt x="1306217" y="1687382"/>
                  </a:lnTo>
                  <a:lnTo>
                    <a:pt x="1309700" y="1686456"/>
                  </a:lnTo>
                  <a:lnTo>
                    <a:pt x="1313184" y="1695313"/>
                  </a:lnTo>
                  <a:lnTo>
                    <a:pt x="1316667" y="1694408"/>
                  </a:lnTo>
                  <a:lnTo>
                    <a:pt x="1320150" y="1693503"/>
                  </a:lnTo>
                  <a:lnTo>
                    <a:pt x="1323633" y="1696334"/>
                  </a:lnTo>
                  <a:lnTo>
                    <a:pt x="1327117" y="1695438"/>
                  </a:lnTo>
                  <a:lnTo>
                    <a:pt x="1330600" y="1694542"/>
                  </a:lnTo>
                  <a:lnTo>
                    <a:pt x="1334083" y="1694996"/>
                  </a:lnTo>
                  <a:lnTo>
                    <a:pt x="1337566" y="1694104"/>
                  </a:lnTo>
                  <a:lnTo>
                    <a:pt x="1341050" y="1693212"/>
                  </a:lnTo>
                  <a:lnTo>
                    <a:pt x="1344533" y="1692322"/>
                  </a:lnTo>
                  <a:lnTo>
                    <a:pt x="1348016" y="1692108"/>
                  </a:lnTo>
                  <a:lnTo>
                    <a:pt x="1351499" y="1691219"/>
                  </a:lnTo>
                  <a:lnTo>
                    <a:pt x="1354983" y="1690331"/>
                  </a:lnTo>
                  <a:lnTo>
                    <a:pt x="1358466" y="1689444"/>
                  </a:lnTo>
                  <a:lnTo>
                    <a:pt x="1361949" y="1688557"/>
                  </a:lnTo>
                  <a:lnTo>
                    <a:pt x="1365432" y="1687671"/>
                  </a:lnTo>
                  <a:lnTo>
                    <a:pt x="1368916" y="1687467"/>
                  </a:lnTo>
                  <a:lnTo>
                    <a:pt x="1372399" y="1686583"/>
                  </a:lnTo>
                  <a:lnTo>
                    <a:pt x="1375882" y="1685699"/>
                  </a:lnTo>
                  <a:lnTo>
                    <a:pt x="1379365" y="1686181"/>
                  </a:lnTo>
                  <a:lnTo>
                    <a:pt x="1382849" y="1685301"/>
                  </a:lnTo>
                  <a:lnTo>
                    <a:pt x="1386332" y="1684422"/>
                  </a:lnTo>
                  <a:lnTo>
                    <a:pt x="1389815" y="1689936"/>
                  </a:lnTo>
                  <a:lnTo>
                    <a:pt x="1393298" y="1689070"/>
                  </a:lnTo>
                  <a:lnTo>
                    <a:pt x="1396782" y="1688205"/>
                  </a:lnTo>
                  <a:lnTo>
                    <a:pt x="1400265" y="1691946"/>
                  </a:lnTo>
                  <a:lnTo>
                    <a:pt x="1403748" y="1691091"/>
                  </a:lnTo>
                  <a:lnTo>
                    <a:pt x="1407231" y="1690236"/>
                  </a:lnTo>
                  <a:lnTo>
                    <a:pt x="1410715" y="1691980"/>
                  </a:lnTo>
                  <a:lnTo>
                    <a:pt x="1414198" y="1691131"/>
                  </a:lnTo>
                  <a:lnTo>
                    <a:pt x="1417681" y="1690282"/>
                  </a:lnTo>
                  <a:lnTo>
                    <a:pt x="1421164" y="1690405"/>
                  </a:lnTo>
                  <a:lnTo>
                    <a:pt x="1424648" y="1689559"/>
                  </a:lnTo>
                  <a:lnTo>
                    <a:pt x="1428131" y="1688714"/>
                  </a:lnTo>
                  <a:lnTo>
                    <a:pt x="1431614" y="1688517"/>
                  </a:lnTo>
                  <a:lnTo>
                    <a:pt x="1435097" y="1687674"/>
                  </a:lnTo>
                  <a:lnTo>
                    <a:pt x="1438580" y="1686831"/>
                  </a:lnTo>
                  <a:lnTo>
                    <a:pt x="1442064" y="1694897"/>
                  </a:lnTo>
                  <a:lnTo>
                    <a:pt x="1445547" y="1694072"/>
                  </a:lnTo>
                  <a:lnTo>
                    <a:pt x="1449030" y="1693247"/>
                  </a:lnTo>
                  <a:lnTo>
                    <a:pt x="1452513" y="1694290"/>
                  </a:lnTo>
                  <a:lnTo>
                    <a:pt x="1455997" y="1693470"/>
                  </a:lnTo>
                  <a:lnTo>
                    <a:pt x="1459480" y="1692650"/>
                  </a:lnTo>
                  <a:lnTo>
                    <a:pt x="1462963" y="1692141"/>
                  </a:lnTo>
                  <a:lnTo>
                    <a:pt x="1466446" y="1691323"/>
                  </a:lnTo>
                  <a:lnTo>
                    <a:pt x="1469930" y="1690505"/>
                  </a:lnTo>
                  <a:lnTo>
                    <a:pt x="1473413" y="1689687"/>
                  </a:lnTo>
                  <a:lnTo>
                    <a:pt x="1476896" y="1688870"/>
                  </a:lnTo>
                  <a:lnTo>
                    <a:pt x="1480379" y="1688053"/>
                  </a:lnTo>
                  <a:lnTo>
                    <a:pt x="1483863" y="1687864"/>
                  </a:lnTo>
                  <a:lnTo>
                    <a:pt x="1487346" y="1687049"/>
                  </a:lnTo>
                  <a:lnTo>
                    <a:pt x="1490829" y="1686235"/>
                  </a:lnTo>
                  <a:lnTo>
                    <a:pt x="1494312" y="1690091"/>
                  </a:lnTo>
                  <a:lnTo>
                    <a:pt x="1497796" y="1689286"/>
                  </a:lnTo>
                  <a:lnTo>
                    <a:pt x="1501279" y="1688481"/>
                  </a:lnTo>
                  <a:lnTo>
                    <a:pt x="1504762" y="1693166"/>
                  </a:lnTo>
                  <a:lnTo>
                    <a:pt x="1508245" y="1692372"/>
                  </a:lnTo>
                  <a:lnTo>
                    <a:pt x="1511729" y="1691579"/>
                  </a:lnTo>
                  <a:lnTo>
                    <a:pt x="1515212" y="1693189"/>
                  </a:lnTo>
                  <a:lnTo>
                    <a:pt x="1518695" y="1692401"/>
                  </a:lnTo>
                  <a:lnTo>
                    <a:pt x="1522178" y="1691613"/>
                  </a:lnTo>
                  <a:lnTo>
                    <a:pt x="1525662" y="1692618"/>
                  </a:lnTo>
                  <a:lnTo>
                    <a:pt x="1529145" y="1691834"/>
                  </a:lnTo>
                  <a:lnTo>
                    <a:pt x="1532628" y="1691050"/>
                  </a:lnTo>
                  <a:lnTo>
                    <a:pt x="1536111" y="1694408"/>
                  </a:lnTo>
                  <a:lnTo>
                    <a:pt x="1539595" y="1693632"/>
                  </a:lnTo>
                  <a:lnTo>
                    <a:pt x="1543078" y="1692857"/>
                  </a:lnTo>
                  <a:lnTo>
                    <a:pt x="1546561" y="1692082"/>
                  </a:lnTo>
                  <a:lnTo>
                    <a:pt x="1550044" y="1691308"/>
                  </a:lnTo>
                  <a:lnTo>
                    <a:pt x="1553528" y="1690534"/>
                  </a:lnTo>
                  <a:lnTo>
                    <a:pt x="1557011" y="1691233"/>
                  </a:lnTo>
                  <a:lnTo>
                    <a:pt x="1560494" y="1690463"/>
                  </a:lnTo>
                  <a:lnTo>
                    <a:pt x="1563977" y="1689692"/>
                  </a:lnTo>
                  <a:lnTo>
                    <a:pt x="1567461" y="1691560"/>
                  </a:lnTo>
                  <a:lnTo>
                    <a:pt x="1570944" y="1690795"/>
                  </a:lnTo>
                  <a:lnTo>
                    <a:pt x="1574427" y="1690030"/>
                  </a:lnTo>
                  <a:lnTo>
                    <a:pt x="1577910" y="1689850"/>
                  </a:lnTo>
                  <a:lnTo>
                    <a:pt x="1581394" y="1689087"/>
                  </a:lnTo>
                  <a:lnTo>
                    <a:pt x="1584877" y="1688325"/>
                  </a:lnTo>
                  <a:lnTo>
                    <a:pt x="1588360" y="1690473"/>
                  </a:lnTo>
                  <a:lnTo>
                    <a:pt x="1591843" y="1689716"/>
                  </a:lnTo>
                  <a:lnTo>
                    <a:pt x="1595327" y="1688960"/>
                  </a:lnTo>
                  <a:lnTo>
                    <a:pt x="1598810" y="1688204"/>
                  </a:lnTo>
                  <a:lnTo>
                    <a:pt x="1602293" y="1687448"/>
                  </a:lnTo>
                  <a:lnTo>
                    <a:pt x="1605776" y="1686693"/>
                  </a:lnTo>
                  <a:lnTo>
                    <a:pt x="1609260" y="1685938"/>
                  </a:lnTo>
                  <a:lnTo>
                    <a:pt x="1612743" y="1686058"/>
                  </a:lnTo>
                  <a:lnTo>
                    <a:pt x="1616226" y="1685305"/>
                  </a:lnTo>
                  <a:lnTo>
                    <a:pt x="1619709" y="1684553"/>
                  </a:lnTo>
                  <a:lnTo>
                    <a:pt x="1623193" y="1688425"/>
                  </a:lnTo>
                  <a:lnTo>
                    <a:pt x="1626676" y="1687681"/>
                  </a:lnTo>
                  <a:lnTo>
                    <a:pt x="1630159" y="1686938"/>
                  </a:lnTo>
                  <a:lnTo>
                    <a:pt x="1633642" y="1700042"/>
                  </a:lnTo>
                  <a:lnTo>
                    <a:pt x="1637126" y="1699322"/>
                  </a:lnTo>
                  <a:lnTo>
                    <a:pt x="1640609" y="1698603"/>
                  </a:lnTo>
                  <a:lnTo>
                    <a:pt x="1644092" y="1698420"/>
                  </a:lnTo>
                  <a:lnTo>
                    <a:pt x="1647575" y="1697702"/>
                  </a:lnTo>
                  <a:lnTo>
                    <a:pt x="1651059" y="1696984"/>
                  </a:lnTo>
                  <a:lnTo>
                    <a:pt x="1654542" y="1700787"/>
                  </a:lnTo>
                  <a:lnTo>
                    <a:pt x="1658025" y="1700078"/>
                  </a:lnTo>
                  <a:lnTo>
                    <a:pt x="1661508" y="1699368"/>
                  </a:lnTo>
                  <a:lnTo>
                    <a:pt x="1664992" y="1701542"/>
                  </a:lnTo>
                  <a:lnTo>
                    <a:pt x="1668475" y="1700838"/>
                  </a:lnTo>
                  <a:lnTo>
                    <a:pt x="1671958" y="1700135"/>
                  </a:lnTo>
                  <a:lnTo>
                    <a:pt x="1675441" y="1705349"/>
                  </a:lnTo>
                  <a:lnTo>
                    <a:pt x="1678925" y="1704656"/>
                  </a:lnTo>
                  <a:lnTo>
                    <a:pt x="1682408" y="1703963"/>
                  </a:lnTo>
                  <a:lnTo>
                    <a:pt x="1685891" y="1708044"/>
                  </a:lnTo>
                  <a:lnTo>
                    <a:pt x="1689374" y="1707360"/>
                  </a:lnTo>
                  <a:lnTo>
                    <a:pt x="1692858" y="1706675"/>
                  </a:lnTo>
                  <a:lnTo>
                    <a:pt x="1696341" y="1706240"/>
                  </a:lnTo>
                  <a:lnTo>
                    <a:pt x="1699824" y="1705557"/>
                  </a:lnTo>
                  <a:lnTo>
                    <a:pt x="1703307" y="1704874"/>
                  </a:lnTo>
                  <a:lnTo>
                    <a:pt x="1706791" y="1704441"/>
                  </a:lnTo>
                  <a:lnTo>
                    <a:pt x="1710274" y="1703759"/>
                  </a:lnTo>
                  <a:lnTo>
                    <a:pt x="1713757" y="1703077"/>
                  </a:lnTo>
                  <a:lnTo>
                    <a:pt x="1717240" y="1702647"/>
                  </a:lnTo>
                  <a:lnTo>
                    <a:pt x="1720723" y="1701966"/>
                  </a:lnTo>
                  <a:lnTo>
                    <a:pt x="1724207" y="1701285"/>
                  </a:lnTo>
                  <a:lnTo>
                    <a:pt x="1727690" y="1701610"/>
                  </a:lnTo>
                  <a:lnTo>
                    <a:pt x="1731173" y="1700932"/>
                  </a:lnTo>
                  <a:lnTo>
                    <a:pt x="1734656" y="1700254"/>
                  </a:lnTo>
                  <a:lnTo>
                    <a:pt x="1738140" y="1706739"/>
                  </a:lnTo>
                  <a:lnTo>
                    <a:pt x="1741623" y="1706073"/>
                  </a:lnTo>
                  <a:lnTo>
                    <a:pt x="1745106" y="1705407"/>
                  </a:lnTo>
                  <a:lnTo>
                    <a:pt x="1748589" y="1707640"/>
                  </a:lnTo>
                  <a:lnTo>
                    <a:pt x="1752073" y="1706980"/>
                  </a:lnTo>
                  <a:lnTo>
                    <a:pt x="1755556" y="1706319"/>
                  </a:lnTo>
                  <a:lnTo>
                    <a:pt x="1759039" y="1709944"/>
                  </a:lnTo>
                  <a:lnTo>
                    <a:pt x="1762522" y="1709291"/>
                  </a:lnTo>
                  <a:lnTo>
                    <a:pt x="1766006" y="1708638"/>
                  </a:lnTo>
                  <a:lnTo>
                    <a:pt x="1769489" y="1710101"/>
                  </a:lnTo>
                  <a:lnTo>
                    <a:pt x="1772972" y="1709452"/>
                  </a:lnTo>
                  <a:lnTo>
                    <a:pt x="1776455" y="1708803"/>
                  </a:lnTo>
                  <a:lnTo>
                    <a:pt x="1779939" y="1710024"/>
                  </a:lnTo>
                  <a:lnTo>
                    <a:pt x="1783422" y="1709379"/>
                  </a:lnTo>
                  <a:lnTo>
                    <a:pt x="1786905" y="1708733"/>
                  </a:lnTo>
                  <a:lnTo>
                    <a:pt x="1790388" y="1708322"/>
                  </a:lnTo>
                  <a:lnTo>
                    <a:pt x="1793872" y="1707678"/>
                  </a:lnTo>
                  <a:lnTo>
                    <a:pt x="1797355" y="1707034"/>
                  </a:lnTo>
                  <a:lnTo>
                    <a:pt x="1800838" y="1707092"/>
                  </a:lnTo>
                  <a:lnTo>
                    <a:pt x="1804321" y="1706449"/>
                  </a:lnTo>
                  <a:lnTo>
                    <a:pt x="1807805" y="1705807"/>
                  </a:lnTo>
                  <a:lnTo>
                    <a:pt x="1811288" y="1707264"/>
                  </a:lnTo>
                  <a:lnTo>
                    <a:pt x="1814771" y="1706625"/>
                  </a:lnTo>
                  <a:lnTo>
                    <a:pt x="1818254" y="1705987"/>
                  </a:lnTo>
                  <a:lnTo>
                    <a:pt x="1821738" y="1706279"/>
                  </a:lnTo>
                  <a:lnTo>
                    <a:pt x="1825221" y="1705643"/>
                  </a:lnTo>
                  <a:lnTo>
                    <a:pt x="1828704" y="1705007"/>
                  </a:lnTo>
                  <a:lnTo>
                    <a:pt x="1832187" y="1704836"/>
                  </a:lnTo>
                  <a:lnTo>
                    <a:pt x="1835671" y="1704201"/>
                  </a:lnTo>
                  <a:lnTo>
                    <a:pt x="1839154" y="1703567"/>
                  </a:lnTo>
                  <a:lnTo>
                    <a:pt x="1842637" y="1705251"/>
                  </a:lnTo>
                  <a:lnTo>
                    <a:pt x="1846120" y="1704620"/>
                  </a:lnTo>
                  <a:lnTo>
                    <a:pt x="1849604" y="1703990"/>
                  </a:lnTo>
                  <a:lnTo>
                    <a:pt x="1853087" y="1706345"/>
                  </a:lnTo>
                  <a:lnTo>
                    <a:pt x="1856570" y="1705719"/>
                  </a:lnTo>
                  <a:lnTo>
                    <a:pt x="1860053" y="1705094"/>
                  </a:lnTo>
                  <a:lnTo>
                    <a:pt x="1863537" y="1705382"/>
                  </a:lnTo>
                  <a:lnTo>
                    <a:pt x="1867020" y="1704759"/>
                  </a:lnTo>
                  <a:lnTo>
                    <a:pt x="1870503" y="1704136"/>
                  </a:lnTo>
                  <a:lnTo>
                    <a:pt x="1873986" y="1708031"/>
                  </a:lnTo>
                  <a:lnTo>
                    <a:pt x="1877470" y="1707415"/>
                  </a:lnTo>
                  <a:lnTo>
                    <a:pt x="1880953" y="1706800"/>
                  </a:lnTo>
                  <a:lnTo>
                    <a:pt x="1884436" y="1706184"/>
                  </a:lnTo>
                  <a:lnTo>
                    <a:pt x="1887919" y="1710662"/>
                  </a:lnTo>
                  <a:lnTo>
                    <a:pt x="1891403" y="1710054"/>
                  </a:lnTo>
                  <a:lnTo>
                    <a:pt x="1894886" y="1709447"/>
                  </a:lnTo>
                  <a:lnTo>
                    <a:pt x="1898369" y="1715518"/>
                  </a:lnTo>
                  <a:lnTo>
                    <a:pt x="1901852" y="1714921"/>
                  </a:lnTo>
                  <a:lnTo>
                    <a:pt x="1905336" y="1714324"/>
                  </a:lnTo>
                  <a:lnTo>
                    <a:pt x="1908819" y="1714575"/>
                  </a:lnTo>
                  <a:lnTo>
                    <a:pt x="1912302" y="1713979"/>
                  </a:lnTo>
                  <a:lnTo>
                    <a:pt x="1915785" y="1713384"/>
                  </a:lnTo>
                  <a:lnTo>
                    <a:pt x="1919269" y="1712790"/>
                  </a:lnTo>
                  <a:lnTo>
                    <a:pt x="1922752" y="1712195"/>
                  </a:lnTo>
                  <a:lnTo>
                    <a:pt x="1926235" y="1711601"/>
                  </a:lnTo>
                  <a:lnTo>
                    <a:pt x="1929718" y="1711006"/>
                  </a:lnTo>
                  <a:lnTo>
                    <a:pt x="1933202" y="1710412"/>
                  </a:lnTo>
                  <a:lnTo>
                    <a:pt x="1936685" y="1709819"/>
                  </a:lnTo>
                  <a:lnTo>
                    <a:pt x="1940168" y="1715541"/>
                  </a:lnTo>
                  <a:lnTo>
                    <a:pt x="1943651" y="1714957"/>
                  </a:lnTo>
                  <a:lnTo>
                    <a:pt x="1947135" y="1714373"/>
                  </a:lnTo>
                  <a:lnTo>
                    <a:pt x="1950618" y="1714825"/>
                  </a:lnTo>
                  <a:lnTo>
                    <a:pt x="1954101" y="1714243"/>
                  </a:lnTo>
                  <a:lnTo>
                    <a:pt x="1957584" y="1713661"/>
                  </a:lnTo>
                  <a:lnTo>
                    <a:pt x="1961068" y="1714732"/>
                  </a:lnTo>
                  <a:lnTo>
                    <a:pt x="1964551" y="1714153"/>
                  </a:lnTo>
                  <a:lnTo>
                    <a:pt x="1968034" y="1713574"/>
                  </a:lnTo>
                  <a:lnTo>
                    <a:pt x="1971517" y="1713201"/>
                  </a:lnTo>
                  <a:lnTo>
                    <a:pt x="1975001" y="1712623"/>
                  </a:lnTo>
                  <a:lnTo>
                    <a:pt x="1978484" y="1712045"/>
                  </a:lnTo>
                  <a:lnTo>
                    <a:pt x="1981967" y="1712500"/>
                  </a:lnTo>
                  <a:lnTo>
                    <a:pt x="1985450" y="1711924"/>
                  </a:lnTo>
                  <a:lnTo>
                    <a:pt x="1988934" y="1711348"/>
                  </a:lnTo>
                  <a:lnTo>
                    <a:pt x="1992417" y="1713238"/>
                  </a:lnTo>
                  <a:lnTo>
                    <a:pt x="1995900" y="1712665"/>
                  </a:lnTo>
                  <a:lnTo>
                    <a:pt x="1999383" y="1712093"/>
                  </a:lnTo>
                  <a:lnTo>
                    <a:pt x="2002867" y="1711522"/>
                  </a:lnTo>
                  <a:lnTo>
                    <a:pt x="2006350" y="1710950"/>
                  </a:lnTo>
                  <a:lnTo>
                    <a:pt x="2009833" y="1710379"/>
                  </a:lnTo>
                  <a:lnTo>
                    <a:pt x="2013316" y="1712463"/>
                  </a:lnTo>
                  <a:lnTo>
                    <a:pt x="2016799" y="1711896"/>
                  </a:lnTo>
                  <a:lnTo>
                    <a:pt x="2020283" y="1711329"/>
                  </a:lnTo>
                  <a:lnTo>
                    <a:pt x="2023766" y="1711372"/>
                  </a:lnTo>
                  <a:lnTo>
                    <a:pt x="2027249" y="1710806"/>
                  </a:lnTo>
                  <a:lnTo>
                    <a:pt x="2030732" y="1710240"/>
                  </a:lnTo>
                  <a:lnTo>
                    <a:pt x="2034216" y="1710691"/>
                  </a:lnTo>
                  <a:lnTo>
                    <a:pt x="2037699" y="1710127"/>
                  </a:lnTo>
                  <a:lnTo>
                    <a:pt x="2041182" y="1709564"/>
                  </a:lnTo>
                  <a:lnTo>
                    <a:pt x="2044665" y="1709204"/>
                  </a:lnTo>
                  <a:lnTo>
                    <a:pt x="2048149" y="1708641"/>
                  </a:lnTo>
                  <a:lnTo>
                    <a:pt x="2051632" y="1708078"/>
                  </a:lnTo>
                  <a:lnTo>
                    <a:pt x="2055115" y="1711952"/>
                  </a:lnTo>
                  <a:lnTo>
                    <a:pt x="2058598" y="1711395"/>
                  </a:lnTo>
                  <a:lnTo>
                    <a:pt x="2062082" y="1710839"/>
                  </a:lnTo>
                  <a:lnTo>
                    <a:pt x="2065565" y="1711479"/>
                  </a:lnTo>
                  <a:lnTo>
                    <a:pt x="2069048" y="1710925"/>
                  </a:lnTo>
                  <a:lnTo>
                    <a:pt x="2072531" y="1710371"/>
                  </a:lnTo>
                  <a:lnTo>
                    <a:pt x="2076015" y="1710614"/>
                  </a:lnTo>
                  <a:lnTo>
                    <a:pt x="2079498" y="1710061"/>
                  </a:lnTo>
                  <a:lnTo>
                    <a:pt x="2082981" y="1709509"/>
                  </a:lnTo>
                  <a:lnTo>
                    <a:pt x="2086464" y="1709951"/>
                  </a:lnTo>
                  <a:lnTo>
                    <a:pt x="2089948" y="1709400"/>
                  </a:lnTo>
                  <a:lnTo>
                    <a:pt x="2093431" y="1708850"/>
                  </a:lnTo>
                  <a:lnTo>
                    <a:pt x="2096914" y="1709886"/>
                  </a:lnTo>
                  <a:lnTo>
                    <a:pt x="2100397" y="1709338"/>
                  </a:lnTo>
                  <a:lnTo>
                    <a:pt x="2103881" y="1708790"/>
                  </a:lnTo>
                  <a:lnTo>
                    <a:pt x="2107364" y="1708243"/>
                  </a:lnTo>
                  <a:lnTo>
                    <a:pt x="2110847" y="1707695"/>
                  </a:lnTo>
                  <a:lnTo>
                    <a:pt x="2114330" y="1707148"/>
                  </a:lnTo>
                  <a:lnTo>
                    <a:pt x="2117814" y="1706601"/>
                  </a:lnTo>
                  <a:lnTo>
                    <a:pt x="2121297" y="1706054"/>
                  </a:lnTo>
                  <a:lnTo>
                    <a:pt x="2124780" y="1705507"/>
                  </a:lnTo>
                  <a:lnTo>
                    <a:pt x="2128263" y="1707343"/>
                  </a:lnTo>
                  <a:lnTo>
                    <a:pt x="2131747" y="1706800"/>
                  </a:lnTo>
                  <a:lnTo>
                    <a:pt x="2135230" y="1706256"/>
                  </a:lnTo>
                  <a:lnTo>
                    <a:pt x="2138713" y="1710406"/>
                  </a:lnTo>
                  <a:lnTo>
                    <a:pt x="2142196" y="1709870"/>
                  </a:lnTo>
                  <a:lnTo>
                    <a:pt x="2145680" y="1709333"/>
                  </a:lnTo>
                  <a:lnTo>
                    <a:pt x="2149163" y="1708797"/>
                  </a:lnTo>
                  <a:lnTo>
                    <a:pt x="2152646" y="1708261"/>
                  </a:lnTo>
                  <a:lnTo>
                    <a:pt x="2156129" y="1707725"/>
                  </a:lnTo>
                  <a:lnTo>
                    <a:pt x="2159613" y="1707189"/>
                  </a:lnTo>
                  <a:lnTo>
                    <a:pt x="2163096" y="1706848"/>
                  </a:lnTo>
                  <a:lnTo>
                    <a:pt x="2166579" y="1706313"/>
                  </a:lnTo>
                  <a:lnTo>
                    <a:pt x="2170062" y="1705778"/>
                  </a:lnTo>
                  <a:lnTo>
                    <a:pt x="2173546" y="1705243"/>
                  </a:lnTo>
                  <a:lnTo>
                    <a:pt x="2177029" y="1704709"/>
                  </a:lnTo>
                  <a:lnTo>
                    <a:pt x="2180512" y="1704174"/>
                  </a:lnTo>
                  <a:lnTo>
                    <a:pt x="2183995" y="1708479"/>
                  </a:lnTo>
                  <a:lnTo>
                    <a:pt x="2187479" y="1707951"/>
                  </a:lnTo>
                  <a:lnTo>
                    <a:pt x="2190962" y="1707423"/>
                  </a:lnTo>
                  <a:lnTo>
                    <a:pt x="2194445" y="1710316"/>
                  </a:lnTo>
                  <a:lnTo>
                    <a:pt x="2197928" y="1709793"/>
                  </a:lnTo>
                  <a:lnTo>
                    <a:pt x="2201412" y="1709270"/>
                  </a:lnTo>
                  <a:lnTo>
                    <a:pt x="2204895" y="1713963"/>
                  </a:lnTo>
                  <a:lnTo>
                    <a:pt x="2208378" y="1713447"/>
                  </a:lnTo>
                  <a:lnTo>
                    <a:pt x="2211861" y="1712931"/>
                  </a:lnTo>
                  <a:lnTo>
                    <a:pt x="2215345" y="1715523"/>
                  </a:lnTo>
                  <a:lnTo>
                    <a:pt x="2218828" y="1715011"/>
                  </a:lnTo>
                  <a:lnTo>
                    <a:pt x="2222311" y="1714500"/>
                  </a:lnTo>
                  <a:lnTo>
                    <a:pt x="2225794" y="1714715"/>
                  </a:lnTo>
                  <a:lnTo>
                    <a:pt x="2229278" y="1714204"/>
                  </a:lnTo>
                  <a:lnTo>
                    <a:pt x="2232761" y="1713694"/>
                  </a:lnTo>
                  <a:lnTo>
                    <a:pt x="2236244" y="1713548"/>
                  </a:lnTo>
                  <a:lnTo>
                    <a:pt x="2239727" y="1713038"/>
                  </a:lnTo>
                  <a:lnTo>
                    <a:pt x="2243211" y="1712529"/>
                  </a:lnTo>
                  <a:lnTo>
                    <a:pt x="2246694" y="1712384"/>
                  </a:lnTo>
                  <a:lnTo>
                    <a:pt x="2250177" y="1711875"/>
                  </a:lnTo>
                  <a:lnTo>
                    <a:pt x="2253660" y="1711367"/>
                  </a:lnTo>
                  <a:lnTo>
                    <a:pt x="2257144" y="1720803"/>
                  </a:lnTo>
                  <a:lnTo>
                    <a:pt x="2260627" y="1720307"/>
                  </a:lnTo>
                  <a:lnTo>
                    <a:pt x="2264110" y="1719811"/>
                  </a:lnTo>
                  <a:lnTo>
                    <a:pt x="2267593" y="1721727"/>
                  </a:lnTo>
                  <a:lnTo>
                    <a:pt x="2271077" y="1721235"/>
                  </a:lnTo>
                  <a:lnTo>
                    <a:pt x="2274560" y="1720742"/>
                  </a:lnTo>
                  <a:lnTo>
                    <a:pt x="2278043" y="1720250"/>
                  </a:lnTo>
                  <a:lnTo>
                    <a:pt x="2281526" y="1719758"/>
                  </a:lnTo>
                  <a:lnTo>
                    <a:pt x="2285010" y="1719266"/>
                  </a:lnTo>
                  <a:lnTo>
                    <a:pt x="2288493" y="1722527"/>
                  </a:lnTo>
                  <a:lnTo>
                    <a:pt x="2291976" y="1722040"/>
                  </a:lnTo>
                  <a:lnTo>
                    <a:pt x="2295459" y="1721553"/>
                  </a:lnTo>
                  <a:lnTo>
                    <a:pt x="2298942" y="1721743"/>
                  </a:lnTo>
                  <a:lnTo>
                    <a:pt x="2302426" y="1721257"/>
                  </a:lnTo>
                  <a:lnTo>
                    <a:pt x="2305909" y="1720771"/>
                  </a:lnTo>
                  <a:lnTo>
                    <a:pt x="2309392" y="1722975"/>
                  </a:lnTo>
                  <a:lnTo>
                    <a:pt x="2312875" y="1722493"/>
                  </a:lnTo>
                  <a:lnTo>
                    <a:pt x="2316359" y="1722011"/>
                  </a:lnTo>
                  <a:lnTo>
                    <a:pt x="2319842" y="1722198"/>
                  </a:lnTo>
                  <a:lnTo>
                    <a:pt x="2323325" y="1721717"/>
                  </a:lnTo>
                  <a:lnTo>
                    <a:pt x="2326808" y="1721237"/>
                  </a:lnTo>
                  <a:lnTo>
                    <a:pt x="2330292" y="1720756"/>
                  </a:lnTo>
                  <a:lnTo>
                    <a:pt x="2333775" y="1720276"/>
                  </a:lnTo>
                  <a:lnTo>
                    <a:pt x="2337258" y="1719796"/>
                  </a:lnTo>
                  <a:lnTo>
                    <a:pt x="2340741" y="1719819"/>
                  </a:lnTo>
                  <a:lnTo>
                    <a:pt x="2344225" y="1719340"/>
                  </a:lnTo>
                  <a:lnTo>
                    <a:pt x="2347708" y="1718860"/>
                  </a:lnTo>
                  <a:lnTo>
                    <a:pt x="2351191" y="1722371"/>
                  </a:lnTo>
                  <a:lnTo>
                    <a:pt x="2354674" y="1721897"/>
                  </a:lnTo>
                  <a:lnTo>
                    <a:pt x="2358158" y="1721423"/>
                  </a:lnTo>
                  <a:lnTo>
                    <a:pt x="2361641" y="1722428"/>
                  </a:lnTo>
                  <a:lnTo>
                    <a:pt x="2365124" y="1721956"/>
                  </a:lnTo>
                  <a:lnTo>
                    <a:pt x="2368607" y="1721484"/>
                  </a:lnTo>
                  <a:lnTo>
                    <a:pt x="2372091" y="1722972"/>
                  </a:lnTo>
                  <a:lnTo>
                    <a:pt x="2375574" y="1722503"/>
                  </a:lnTo>
                  <a:lnTo>
                    <a:pt x="2379057" y="1722034"/>
                  </a:lnTo>
                  <a:lnTo>
                    <a:pt x="2382540" y="1721565"/>
                  </a:lnTo>
                  <a:lnTo>
                    <a:pt x="2386024" y="1721096"/>
                  </a:lnTo>
                  <a:lnTo>
                    <a:pt x="2389507" y="1720627"/>
                  </a:lnTo>
                  <a:lnTo>
                    <a:pt x="2392990" y="1721787"/>
                  </a:lnTo>
                  <a:lnTo>
                    <a:pt x="2396473" y="1721320"/>
                  </a:lnTo>
                  <a:lnTo>
                    <a:pt x="2399957" y="1720854"/>
                  </a:lnTo>
                  <a:lnTo>
                    <a:pt x="2403440" y="1722007"/>
                  </a:lnTo>
                  <a:lnTo>
                    <a:pt x="2406923" y="1721542"/>
                  </a:lnTo>
                  <a:lnTo>
                    <a:pt x="2410406" y="1721078"/>
                  </a:lnTo>
                  <a:lnTo>
                    <a:pt x="2413890" y="1720614"/>
                  </a:lnTo>
                  <a:lnTo>
                    <a:pt x="2417373" y="1720474"/>
                  </a:lnTo>
                  <a:lnTo>
                    <a:pt x="2420856" y="1720010"/>
                  </a:lnTo>
                  <a:lnTo>
                    <a:pt x="2424339" y="1719547"/>
                  </a:lnTo>
                  <a:lnTo>
                    <a:pt x="2427823" y="1719570"/>
                  </a:lnTo>
                  <a:lnTo>
                    <a:pt x="2431306" y="1719108"/>
                  </a:lnTo>
                  <a:lnTo>
                    <a:pt x="2434789" y="1718645"/>
                  </a:lnTo>
                  <a:lnTo>
                    <a:pt x="2438272" y="1719477"/>
                  </a:lnTo>
                  <a:lnTo>
                    <a:pt x="2441756" y="1719016"/>
                  </a:lnTo>
                  <a:lnTo>
                    <a:pt x="2445239" y="1718556"/>
                  </a:lnTo>
                  <a:lnTo>
                    <a:pt x="2448722" y="1718580"/>
                  </a:lnTo>
                  <a:lnTo>
                    <a:pt x="2452205" y="1718120"/>
                  </a:lnTo>
                  <a:lnTo>
                    <a:pt x="2455689" y="1717661"/>
                  </a:lnTo>
                  <a:lnTo>
                    <a:pt x="2459172" y="1717363"/>
                  </a:lnTo>
                  <a:lnTo>
                    <a:pt x="2462655" y="1716905"/>
                  </a:lnTo>
                  <a:lnTo>
                    <a:pt x="2466138" y="1716446"/>
                  </a:lnTo>
                  <a:lnTo>
                    <a:pt x="2469622" y="1716635"/>
                  </a:lnTo>
                  <a:lnTo>
                    <a:pt x="2473105" y="1716177"/>
                  </a:lnTo>
                  <a:lnTo>
                    <a:pt x="2476588" y="1715719"/>
                  </a:lnTo>
                  <a:lnTo>
                    <a:pt x="2480071" y="1716393"/>
                  </a:lnTo>
                  <a:lnTo>
                    <a:pt x="2483555" y="1715937"/>
                  </a:lnTo>
                  <a:lnTo>
                    <a:pt x="2487038" y="1715481"/>
                  </a:lnTo>
                  <a:lnTo>
                    <a:pt x="2490521" y="1717753"/>
                  </a:lnTo>
                  <a:lnTo>
                    <a:pt x="2494004" y="1717300"/>
                  </a:lnTo>
                  <a:lnTo>
                    <a:pt x="2497488" y="1716847"/>
                  </a:lnTo>
                  <a:lnTo>
                    <a:pt x="2500971" y="1720189"/>
                  </a:lnTo>
                  <a:lnTo>
                    <a:pt x="2504454" y="1719741"/>
                  </a:lnTo>
                  <a:lnTo>
                    <a:pt x="2507937" y="1719293"/>
                  </a:lnTo>
                  <a:lnTo>
                    <a:pt x="2511421" y="1724409"/>
                  </a:lnTo>
                  <a:lnTo>
                    <a:pt x="2514904" y="1723968"/>
                  </a:lnTo>
                  <a:lnTo>
                    <a:pt x="2518387" y="1723526"/>
                  </a:lnTo>
                  <a:lnTo>
                    <a:pt x="2521870" y="1724150"/>
                  </a:lnTo>
                  <a:lnTo>
                    <a:pt x="2525354" y="1723710"/>
                  </a:lnTo>
                  <a:lnTo>
                    <a:pt x="2528837" y="1723270"/>
                  </a:lnTo>
                  <a:lnTo>
                    <a:pt x="2532320" y="1723893"/>
                  </a:lnTo>
                  <a:lnTo>
                    <a:pt x="2535803" y="1723454"/>
                  </a:lnTo>
                  <a:lnTo>
                    <a:pt x="2539287" y="1723016"/>
                  </a:lnTo>
                  <a:lnTo>
                    <a:pt x="2542770" y="1722881"/>
                  </a:lnTo>
                  <a:lnTo>
                    <a:pt x="2546253" y="1722443"/>
                  </a:lnTo>
                  <a:lnTo>
                    <a:pt x="2549736" y="1722005"/>
                  </a:lnTo>
                  <a:lnTo>
                    <a:pt x="2553220" y="1722023"/>
                  </a:lnTo>
                  <a:lnTo>
                    <a:pt x="2556703" y="1721586"/>
                  </a:lnTo>
                  <a:lnTo>
                    <a:pt x="2560186" y="1721149"/>
                  </a:lnTo>
                  <a:lnTo>
                    <a:pt x="2563669" y="1722530"/>
                  </a:lnTo>
                  <a:lnTo>
                    <a:pt x="2567153" y="1722095"/>
                  </a:lnTo>
                  <a:lnTo>
                    <a:pt x="2570636" y="1721660"/>
                  </a:lnTo>
                  <a:lnTo>
                    <a:pt x="2574119" y="1721980"/>
                  </a:lnTo>
                  <a:lnTo>
                    <a:pt x="2577602" y="1721546"/>
                  </a:lnTo>
                  <a:lnTo>
                    <a:pt x="2581085" y="1721113"/>
                  </a:lnTo>
                  <a:lnTo>
                    <a:pt x="2584569" y="1720680"/>
                  </a:lnTo>
                  <a:lnTo>
                    <a:pt x="2588052" y="1720247"/>
                  </a:lnTo>
                  <a:lnTo>
                    <a:pt x="2591535" y="1719814"/>
                  </a:lnTo>
                  <a:lnTo>
                    <a:pt x="2595018" y="1723572"/>
                  </a:lnTo>
                  <a:lnTo>
                    <a:pt x="2598502" y="1723144"/>
                  </a:lnTo>
                  <a:lnTo>
                    <a:pt x="2601985" y="1722716"/>
                  </a:lnTo>
                  <a:lnTo>
                    <a:pt x="2605468" y="1723324"/>
                  </a:lnTo>
                  <a:lnTo>
                    <a:pt x="2608951" y="1722897"/>
                  </a:lnTo>
                  <a:lnTo>
                    <a:pt x="2612435" y="1722470"/>
                  </a:lnTo>
                  <a:lnTo>
                    <a:pt x="2615918" y="1722043"/>
                  </a:lnTo>
                  <a:lnTo>
                    <a:pt x="2619401" y="1721617"/>
                  </a:lnTo>
                  <a:lnTo>
                    <a:pt x="2622884" y="1721191"/>
                  </a:lnTo>
                  <a:lnTo>
                    <a:pt x="2626368" y="1722390"/>
                  </a:lnTo>
                  <a:lnTo>
                    <a:pt x="2629851" y="1721966"/>
                  </a:lnTo>
                  <a:lnTo>
                    <a:pt x="2633334" y="1721542"/>
                  </a:lnTo>
                  <a:lnTo>
                    <a:pt x="2636817" y="1722588"/>
                  </a:lnTo>
                  <a:lnTo>
                    <a:pt x="2640301" y="1722165"/>
                  </a:lnTo>
                  <a:lnTo>
                    <a:pt x="2643784" y="1721743"/>
                  </a:lnTo>
                  <a:lnTo>
                    <a:pt x="2647267" y="1725099"/>
                  </a:lnTo>
                  <a:lnTo>
                    <a:pt x="2650750" y="1724681"/>
                  </a:lnTo>
                  <a:lnTo>
                    <a:pt x="2654234" y="1724263"/>
                  </a:lnTo>
                  <a:lnTo>
                    <a:pt x="2657717" y="1727273"/>
                  </a:lnTo>
                  <a:lnTo>
                    <a:pt x="2661200" y="1726859"/>
                  </a:lnTo>
                  <a:lnTo>
                    <a:pt x="2664683" y="1726444"/>
                  </a:lnTo>
                  <a:lnTo>
                    <a:pt x="2668167" y="1727021"/>
                  </a:lnTo>
                  <a:lnTo>
                    <a:pt x="2671650" y="1726608"/>
                  </a:lnTo>
                  <a:lnTo>
                    <a:pt x="2675133" y="1726195"/>
                  </a:lnTo>
                  <a:lnTo>
                    <a:pt x="2678616" y="1726630"/>
                  </a:lnTo>
                  <a:lnTo>
                    <a:pt x="2682100" y="1726218"/>
                  </a:lnTo>
                  <a:lnTo>
                    <a:pt x="2685583" y="1725806"/>
                  </a:lnTo>
                  <a:lnTo>
                    <a:pt x="2689066" y="1725395"/>
                  </a:lnTo>
                  <a:lnTo>
                    <a:pt x="2692549" y="1725266"/>
                  </a:lnTo>
                  <a:lnTo>
                    <a:pt x="2696033" y="1724855"/>
                  </a:lnTo>
                  <a:lnTo>
                    <a:pt x="2699516" y="1724444"/>
                  </a:lnTo>
                  <a:lnTo>
                    <a:pt x="2702999" y="1724740"/>
                  </a:lnTo>
                  <a:lnTo>
                    <a:pt x="2706482" y="1724330"/>
                  </a:lnTo>
                  <a:lnTo>
                    <a:pt x="2709966" y="1723920"/>
                  </a:lnTo>
                  <a:lnTo>
                    <a:pt x="2713449" y="1723652"/>
                  </a:lnTo>
                  <a:lnTo>
                    <a:pt x="2716932" y="1723242"/>
                  </a:lnTo>
                  <a:lnTo>
                    <a:pt x="2720415" y="1722833"/>
                  </a:lnTo>
                  <a:lnTo>
                    <a:pt x="2723899" y="1722565"/>
                  </a:lnTo>
                  <a:lnTo>
                    <a:pt x="2727382" y="1722156"/>
                  </a:lnTo>
                  <a:lnTo>
                    <a:pt x="2730865" y="1721747"/>
                  </a:lnTo>
                  <a:lnTo>
                    <a:pt x="2734348" y="1721764"/>
                  </a:lnTo>
                  <a:lnTo>
                    <a:pt x="2737832" y="1721356"/>
                  </a:lnTo>
                  <a:lnTo>
                    <a:pt x="2741315" y="1720948"/>
                  </a:lnTo>
                  <a:lnTo>
                    <a:pt x="2744798" y="1720824"/>
                  </a:lnTo>
                  <a:lnTo>
                    <a:pt x="2748281" y="1720416"/>
                  </a:lnTo>
                  <a:lnTo>
                    <a:pt x="2751765" y="1720008"/>
                  </a:lnTo>
                  <a:lnTo>
                    <a:pt x="2755248" y="1724797"/>
                  </a:lnTo>
                  <a:lnTo>
                    <a:pt x="2758731" y="1724395"/>
                  </a:lnTo>
                  <a:lnTo>
                    <a:pt x="2762214" y="1723992"/>
                  </a:lnTo>
                  <a:lnTo>
                    <a:pt x="2765698" y="1727299"/>
                  </a:lnTo>
                  <a:lnTo>
                    <a:pt x="2769181" y="1726901"/>
                  </a:lnTo>
                  <a:lnTo>
                    <a:pt x="2772664" y="1726503"/>
                  </a:lnTo>
                  <a:lnTo>
                    <a:pt x="2776147" y="1728139"/>
                  </a:lnTo>
                  <a:lnTo>
                    <a:pt x="2779631" y="1727743"/>
                  </a:lnTo>
                  <a:lnTo>
                    <a:pt x="2783114" y="1727347"/>
                  </a:lnTo>
                  <a:lnTo>
                    <a:pt x="2786597" y="1728164"/>
                  </a:lnTo>
                  <a:lnTo>
                    <a:pt x="2790080" y="1727770"/>
                  </a:lnTo>
                  <a:lnTo>
                    <a:pt x="2793564" y="1727375"/>
                  </a:lnTo>
                  <a:lnTo>
                    <a:pt x="2797047" y="1730184"/>
                  </a:lnTo>
                  <a:lnTo>
                    <a:pt x="2800530" y="1729793"/>
                  </a:lnTo>
                  <a:lnTo>
                    <a:pt x="2804013" y="1729402"/>
                  </a:lnTo>
                  <a:lnTo>
                    <a:pt x="2807497" y="1730332"/>
                  </a:lnTo>
                  <a:lnTo>
                    <a:pt x="2810980" y="1729943"/>
                  </a:lnTo>
                  <a:lnTo>
                    <a:pt x="2814463" y="1729554"/>
                  </a:lnTo>
                  <a:lnTo>
                    <a:pt x="2817946" y="1729955"/>
                  </a:lnTo>
                  <a:lnTo>
                    <a:pt x="2821430" y="1729567"/>
                  </a:lnTo>
                  <a:lnTo>
                    <a:pt x="2824913" y="1729179"/>
                  </a:lnTo>
                  <a:lnTo>
                    <a:pt x="2828396" y="1729449"/>
                  </a:lnTo>
                  <a:lnTo>
                    <a:pt x="2831879" y="1729062"/>
                  </a:lnTo>
                  <a:lnTo>
                    <a:pt x="2835363" y="1728674"/>
                  </a:lnTo>
                  <a:lnTo>
                    <a:pt x="2838846" y="1729861"/>
                  </a:lnTo>
                  <a:lnTo>
                    <a:pt x="2842329" y="1729475"/>
                  </a:lnTo>
                  <a:lnTo>
                    <a:pt x="2845812" y="1729090"/>
                  </a:lnTo>
                  <a:lnTo>
                    <a:pt x="2849296" y="1729227"/>
                  </a:lnTo>
                  <a:lnTo>
                    <a:pt x="2852779" y="1728843"/>
                  </a:lnTo>
                  <a:lnTo>
                    <a:pt x="2856262" y="1728458"/>
                  </a:lnTo>
                  <a:lnTo>
                    <a:pt x="2859745" y="1728597"/>
                  </a:lnTo>
                  <a:lnTo>
                    <a:pt x="2863229" y="1728213"/>
                  </a:lnTo>
                  <a:lnTo>
                    <a:pt x="2866712" y="1727829"/>
                  </a:lnTo>
                  <a:lnTo>
                    <a:pt x="2870195" y="1728099"/>
                  </a:lnTo>
                  <a:lnTo>
                    <a:pt x="2873678" y="1727716"/>
                  </a:lnTo>
                  <a:lnTo>
                    <a:pt x="2877161" y="1727333"/>
                  </a:lnTo>
                  <a:lnTo>
                    <a:pt x="2880645" y="1733999"/>
                  </a:lnTo>
                  <a:lnTo>
                    <a:pt x="2884128" y="1733623"/>
                  </a:lnTo>
                  <a:lnTo>
                    <a:pt x="2887611" y="1733247"/>
                  </a:lnTo>
                  <a:lnTo>
                    <a:pt x="2891094" y="1734251"/>
                  </a:lnTo>
                  <a:lnTo>
                    <a:pt x="2894578" y="1733877"/>
                  </a:lnTo>
                  <a:lnTo>
                    <a:pt x="2898061" y="1733503"/>
                  </a:lnTo>
                  <a:lnTo>
                    <a:pt x="2901544" y="1734502"/>
                  </a:lnTo>
                  <a:lnTo>
                    <a:pt x="2905027" y="1734129"/>
                  </a:lnTo>
                  <a:lnTo>
                    <a:pt x="2908511" y="1733757"/>
                  </a:lnTo>
                  <a:lnTo>
                    <a:pt x="2911994" y="1737694"/>
                  </a:lnTo>
                  <a:lnTo>
                    <a:pt x="2915477" y="1737326"/>
                  </a:lnTo>
                  <a:lnTo>
                    <a:pt x="2918960" y="1736957"/>
                  </a:lnTo>
                  <a:lnTo>
                    <a:pt x="2922444" y="1737441"/>
                  </a:lnTo>
                  <a:lnTo>
                    <a:pt x="2925927" y="1737074"/>
                  </a:lnTo>
                  <a:lnTo>
                    <a:pt x="2929410" y="1736707"/>
                  </a:lnTo>
                  <a:lnTo>
                    <a:pt x="2932893" y="1736826"/>
                  </a:lnTo>
                  <a:lnTo>
                    <a:pt x="2936377" y="1736459"/>
                  </a:lnTo>
                  <a:lnTo>
                    <a:pt x="2939860" y="1736093"/>
                  </a:lnTo>
                  <a:lnTo>
                    <a:pt x="2943343" y="1735727"/>
                  </a:lnTo>
                  <a:lnTo>
                    <a:pt x="2946826" y="1735361"/>
                  </a:lnTo>
                  <a:lnTo>
                    <a:pt x="2950310" y="1734995"/>
                  </a:lnTo>
                  <a:lnTo>
                    <a:pt x="2953793" y="1734629"/>
                  </a:lnTo>
                  <a:lnTo>
                    <a:pt x="2957276" y="1736447"/>
                  </a:lnTo>
                  <a:lnTo>
                    <a:pt x="2960759" y="1736084"/>
                  </a:lnTo>
                  <a:lnTo>
                    <a:pt x="2964243" y="1735720"/>
                  </a:lnTo>
                  <a:lnTo>
                    <a:pt x="2967726" y="1735598"/>
                  </a:lnTo>
                  <a:lnTo>
                    <a:pt x="2971209" y="1735235"/>
                  </a:lnTo>
                  <a:lnTo>
                    <a:pt x="2974692" y="1734872"/>
                  </a:lnTo>
                  <a:lnTo>
                    <a:pt x="2978176" y="1735113"/>
                  </a:lnTo>
                  <a:lnTo>
                    <a:pt x="2981659" y="1734751"/>
                  </a:lnTo>
                  <a:lnTo>
                    <a:pt x="2985142" y="1734388"/>
                  </a:lnTo>
                  <a:lnTo>
                    <a:pt x="2988625" y="1734147"/>
                  </a:lnTo>
                  <a:lnTo>
                    <a:pt x="2992109" y="1733785"/>
                  </a:lnTo>
                  <a:lnTo>
                    <a:pt x="2995592" y="1733423"/>
                  </a:lnTo>
                  <a:lnTo>
                    <a:pt x="2999075" y="1735828"/>
                  </a:lnTo>
                  <a:lnTo>
                    <a:pt x="3002558" y="1735469"/>
                  </a:lnTo>
                  <a:lnTo>
                    <a:pt x="3006042" y="1735110"/>
                  </a:lnTo>
                  <a:lnTo>
                    <a:pt x="3009525" y="1735824"/>
                  </a:lnTo>
                  <a:lnTo>
                    <a:pt x="3013008" y="1735466"/>
                  </a:lnTo>
                  <a:lnTo>
                    <a:pt x="3016491" y="1735108"/>
                  </a:lnTo>
                  <a:lnTo>
                    <a:pt x="3019975" y="1735465"/>
                  </a:lnTo>
                  <a:lnTo>
                    <a:pt x="3023458" y="1735108"/>
                  </a:lnTo>
                  <a:lnTo>
                    <a:pt x="3026941" y="1734751"/>
                  </a:lnTo>
                  <a:lnTo>
                    <a:pt x="3030424" y="1734632"/>
                  </a:lnTo>
                  <a:lnTo>
                    <a:pt x="3033908" y="1734275"/>
                  </a:lnTo>
                  <a:lnTo>
                    <a:pt x="3037391" y="1733918"/>
                  </a:lnTo>
                  <a:lnTo>
                    <a:pt x="3040874" y="1734276"/>
                  </a:lnTo>
                  <a:lnTo>
                    <a:pt x="3044357" y="1733920"/>
                  </a:lnTo>
                  <a:lnTo>
                    <a:pt x="3047841" y="1733565"/>
                  </a:lnTo>
                  <a:lnTo>
                    <a:pt x="3051324" y="1733328"/>
                  </a:lnTo>
                  <a:lnTo>
                    <a:pt x="3054807" y="1732973"/>
                  </a:lnTo>
                  <a:lnTo>
                    <a:pt x="3058290" y="1732617"/>
                  </a:lnTo>
                  <a:lnTo>
                    <a:pt x="3061774" y="1732501"/>
                  </a:lnTo>
                  <a:lnTo>
                    <a:pt x="3065257" y="1732146"/>
                  </a:lnTo>
                  <a:lnTo>
                    <a:pt x="3068740" y="1731791"/>
                  </a:lnTo>
                  <a:lnTo>
                    <a:pt x="3072223" y="1732508"/>
                  </a:lnTo>
                  <a:lnTo>
                    <a:pt x="3075707" y="1732155"/>
                  </a:lnTo>
                  <a:lnTo>
                    <a:pt x="3079190" y="1731801"/>
                  </a:lnTo>
                  <a:lnTo>
                    <a:pt x="3082673" y="1732042"/>
                  </a:lnTo>
                  <a:lnTo>
                    <a:pt x="3086156" y="1731689"/>
                  </a:lnTo>
                  <a:lnTo>
                    <a:pt x="3089640" y="1731336"/>
                  </a:lnTo>
                  <a:lnTo>
                    <a:pt x="3093123" y="1733112"/>
                  </a:lnTo>
                  <a:lnTo>
                    <a:pt x="3096606" y="1732762"/>
                  </a:lnTo>
                  <a:lnTo>
                    <a:pt x="3100089" y="1732411"/>
                  </a:lnTo>
                  <a:lnTo>
                    <a:pt x="3103573" y="1733820"/>
                  </a:lnTo>
                  <a:lnTo>
                    <a:pt x="3107056" y="1733471"/>
                  </a:lnTo>
                  <a:lnTo>
                    <a:pt x="3110539" y="1733122"/>
                  </a:lnTo>
                  <a:lnTo>
                    <a:pt x="3114022" y="1733706"/>
                  </a:lnTo>
                  <a:lnTo>
                    <a:pt x="3117506" y="1733358"/>
                  </a:lnTo>
                  <a:lnTo>
                    <a:pt x="3120989" y="1733011"/>
                  </a:lnTo>
                  <a:lnTo>
                    <a:pt x="3124472" y="1733013"/>
                  </a:lnTo>
                  <a:lnTo>
                    <a:pt x="3127955" y="1732665"/>
                  </a:lnTo>
                  <a:lnTo>
                    <a:pt x="3131439" y="1732318"/>
                  </a:lnTo>
                  <a:lnTo>
                    <a:pt x="3134922" y="1734175"/>
                  </a:lnTo>
                  <a:lnTo>
                    <a:pt x="3138405" y="1733830"/>
                  </a:lnTo>
                  <a:lnTo>
                    <a:pt x="3141888" y="1733485"/>
                  </a:lnTo>
                  <a:lnTo>
                    <a:pt x="3145372" y="1734177"/>
                  </a:lnTo>
                  <a:lnTo>
                    <a:pt x="3148855" y="1733833"/>
                  </a:lnTo>
                  <a:lnTo>
                    <a:pt x="3152338" y="1733489"/>
                  </a:lnTo>
                  <a:lnTo>
                    <a:pt x="3155821" y="1734179"/>
                  </a:lnTo>
                  <a:lnTo>
                    <a:pt x="3159304" y="1733836"/>
                  </a:lnTo>
                  <a:lnTo>
                    <a:pt x="3162788" y="1733493"/>
                  </a:lnTo>
                  <a:lnTo>
                    <a:pt x="3166271" y="1734409"/>
                  </a:lnTo>
                  <a:lnTo>
                    <a:pt x="3169754" y="1734067"/>
                  </a:lnTo>
                  <a:lnTo>
                    <a:pt x="3173237" y="1733726"/>
                  </a:lnTo>
                  <a:lnTo>
                    <a:pt x="3176721" y="1736443"/>
                  </a:lnTo>
                  <a:lnTo>
                    <a:pt x="3180204" y="1736104"/>
                  </a:lnTo>
                  <a:lnTo>
                    <a:pt x="3183687" y="1735766"/>
                  </a:lnTo>
                  <a:lnTo>
                    <a:pt x="3187170" y="1736996"/>
                  </a:lnTo>
                  <a:lnTo>
                    <a:pt x="3190654" y="1736659"/>
                  </a:lnTo>
                  <a:lnTo>
                    <a:pt x="3194137" y="1736322"/>
                  </a:lnTo>
                  <a:lnTo>
                    <a:pt x="3197620" y="1736878"/>
                  </a:lnTo>
                  <a:lnTo>
                    <a:pt x="3201103" y="1736542"/>
                  </a:lnTo>
                  <a:lnTo>
                    <a:pt x="3204587" y="1736206"/>
                  </a:lnTo>
                  <a:lnTo>
                    <a:pt x="3208070" y="1735870"/>
                  </a:lnTo>
                  <a:lnTo>
                    <a:pt x="3211553" y="1735534"/>
                  </a:lnTo>
                  <a:lnTo>
                    <a:pt x="3215036" y="1735198"/>
                  </a:lnTo>
                  <a:lnTo>
                    <a:pt x="3218520" y="1734862"/>
                  </a:lnTo>
                  <a:lnTo>
                    <a:pt x="3222003" y="1735531"/>
                  </a:lnTo>
                  <a:lnTo>
                    <a:pt x="3225486" y="1735197"/>
                  </a:lnTo>
                  <a:lnTo>
                    <a:pt x="3228969" y="1734862"/>
                  </a:lnTo>
                  <a:lnTo>
                    <a:pt x="3232453" y="1735196"/>
                  </a:lnTo>
                  <a:lnTo>
                    <a:pt x="3235936" y="1734862"/>
                  </a:lnTo>
                  <a:lnTo>
                    <a:pt x="3239419" y="1734528"/>
                  </a:lnTo>
                  <a:lnTo>
                    <a:pt x="3242902" y="1734194"/>
                  </a:lnTo>
                  <a:lnTo>
                    <a:pt x="3246386" y="1733861"/>
                  </a:lnTo>
                  <a:lnTo>
                    <a:pt x="3249869" y="1733527"/>
                  </a:lnTo>
                  <a:lnTo>
                    <a:pt x="3253352" y="1733751"/>
                  </a:lnTo>
                  <a:lnTo>
                    <a:pt x="3256835" y="1733418"/>
                  </a:lnTo>
                  <a:lnTo>
                    <a:pt x="3260319" y="1733085"/>
                  </a:lnTo>
                  <a:lnTo>
                    <a:pt x="3263802" y="1734530"/>
                  </a:lnTo>
                  <a:lnTo>
                    <a:pt x="3267285" y="1734198"/>
                  </a:lnTo>
                  <a:lnTo>
                    <a:pt x="3270768" y="1733867"/>
                  </a:lnTo>
                  <a:lnTo>
                    <a:pt x="3274252" y="1737262"/>
                  </a:lnTo>
                  <a:lnTo>
                    <a:pt x="3277735" y="1736934"/>
                  </a:lnTo>
                  <a:lnTo>
                    <a:pt x="3281218" y="1736607"/>
                  </a:lnTo>
                  <a:lnTo>
                    <a:pt x="3284701" y="1736388"/>
                  </a:lnTo>
                  <a:lnTo>
                    <a:pt x="3288185" y="1736060"/>
                  </a:lnTo>
                  <a:lnTo>
                    <a:pt x="3291668" y="1735733"/>
                  </a:lnTo>
                  <a:lnTo>
                    <a:pt x="3295151" y="1737354"/>
                  </a:lnTo>
                  <a:lnTo>
                    <a:pt x="3298634" y="1737028"/>
                  </a:lnTo>
                  <a:lnTo>
                    <a:pt x="3302118" y="1736703"/>
                  </a:lnTo>
                  <a:lnTo>
                    <a:pt x="3305601" y="1737131"/>
                  </a:lnTo>
                  <a:lnTo>
                    <a:pt x="3309084" y="1736806"/>
                  </a:lnTo>
                  <a:lnTo>
                    <a:pt x="3312567" y="1736482"/>
                  </a:lnTo>
                  <a:lnTo>
                    <a:pt x="3316051" y="1736372"/>
                  </a:lnTo>
                  <a:lnTo>
                    <a:pt x="3319534" y="1736048"/>
                  </a:lnTo>
                  <a:lnTo>
                    <a:pt x="3323017" y="1735723"/>
                  </a:lnTo>
                  <a:lnTo>
                    <a:pt x="3326500" y="1735399"/>
                  </a:lnTo>
                  <a:lnTo>
                    <a:pt x="3329984" y="1735075"/>
                  </a:lnTo>
                  <a:lnTo>
                    <a:pt x="3333467" y="1734751"/>
                  </a:lnTo>
                  <a:lnTo>
                    <a:pt x="3336950" y="1735182"/>
                  </a:lnTo>
                  <a:lnTo>
                    <a:pt x="3340433" y="1734858"/>
                  </a:lnTo>
                  <a:lnTo>
                    <a:pt x="3343917" y="1734535"/>
                  </a:lnTo>
                  <a:lnTo>
                    <a:pt x="3347400" y="1735288"/>
                  </a:lnTo>
                  <a:lnTo>
                    <a:pt x="3350883" y="1734965"/>
                  </a:lnTo>
                  <a:lnTo>
                    <a:pt x="3354366" y="1734643"/>
                  </a:lnTo>
                  <a:lnTo>
                    <a:pt x="3357850" y="1734643"/>
                  </a:lnTo>
                  <a:lnTo>
                    <a:pt x="3361333" y="1734321"/>
                  </a:lnTo>
                  <a:lnTo>
                    <a:pt x="3364816" y="1734000"/>
                  </a:lnTo>
                  <a:lnTo>
                    <a:pt x="3368299" y="1734644"/>
                  </a:lnTo>
                  <a:lnTo>
                    <a:pt x="3371783" y="1734323"/>
                  </a:lnTo>
                  <a:lnTo>
                    <a:pt x="3375266" y="1734002"/>
                  </a:lnTo>
                  <a:lnTo>
                    <a:pt x="3378749" y="1733896"/>
                  </a:lnTo>
                  <a:lnTo>
                    <a:pt x="3382232" y="1733575"/>
                  </a:lnTo>
                  <a:lnTo>
                    <a:pt x="3385716" y="1733255"/>
                  </a:lnTo>
                  <a:lnTo>
                    <a:pt x="3389199" y="1742744"/>
                  </a:lnTo>
                  <a:lnTo>
                    <a:pt x="3392682" y="1742432"/>
                  </a:lnTo>
                  <a:lnTo>
                    <a:pt x="3396165" y="1742120"/>
                  </a:lnTo>
                  <a:lnTo>
                    <a:pt x="3399649" y="1745029"/>
                  </a:lnTo>
                  <a:lnTo>
                    <a:pt x="3403132" y="1744720"/>
                  </a:lnTo>
                  <a:lnTo>
                    <a:pt x="3406615" y="1744411"/>
                  </a:lnTo>
                  <a:lnTo>
                    <a:pt x="3410098" y="1744401"/>
                  </a:lnTo>
                  <a:lnTo>
                    <a:pt x="3413582" y="1744092"/>
                  </a:lnTo>
                  <a:lnTo>
                    <a:pt x="3417065" y="1743783"/>
                  </a:lnTo>
                  <a:lnTo>
                    <a:pt x="3420548" y="1745858"/>
                  </a:lnTo>
                  <a:lnTo>
                    <a:pt x="3424031" y="1745551"/>
                  </a:lnTo>
                  <a:lnTo>
                    <a:pt x="3427515" y="1745245"/>
                  </a:lnTo>
                  <a:lnTo>
                    <a:pt x="3430998" y="1745037"/>
                  </a:lnTo>
                  <a:lnTo>
                    <a:pt x="3434481" y="1744730"/>
                  </a:lnTo>
                  <a:lnTo>
                    <a:pt x="3437964" y="1744424"/>
                  </a:lnTo>
                  <a:lnTo>
                    <a:pt x="3441447" y="1747160"/>
                  </a:lnTo>
                  <a:lnTo>
                    <a:pt x="3444931" y="1746856"/>
                  </a:lnTo>
                  <a:lnTo>
                    <a:pt x="3448414" y="1746552"/>
                  </a:lnTo>
                  <a:lnTo>
                    <a:pt x="3451897" y="1747898"/>
                  </a:lnTo>
                  <a:lnTo>
                    <a:pt x="3455380" y="1747596"/>
                  </a:lnTo>
                  <a:lnTo>
                    <a:pt x="3458864" y="1747293"/>
                  </a:lnTo>
                  <a:lnTo>
                    <a:pt x="3462347" y="1749106"/>
                  </a:lnTo>
                  <a:lnTo>
                    <a:pt x="3465830" y="1748806"/>
                  </a:lnTo>
                  <a:lnTo>
                    <a:pt x="3469313" y="1748506"/>
                  </a:lnTo>
                  <a:lnTo>
                    <a:pt x="3472797" y="1752832"/>
                  </a:lnTo>
                  <a:lnTo>
                    <a:pt x="3476280" y="1752536"/>
                  </a:lnTo>
                  <a:lnTo>
                    <a:pt x="3479763" y="1752239"/>
                  </a:lnTo>
                  <a:lnTo>
                    <a:pt x="3483246" y="1751943"/>
                  </a:lnTo>
                  <a:lnTo>
                    <a:pt x="3483246" y="1752036"/>
                  </a:lnTo>
                  <a:lnTo>
                    <a:pt x="3483246" y="1752130"/>
                  </a:lnTo>
                  <a:lnTo>
                    <a:pt x="3483246" y="1752223"/>
                  </a:lnTo>
                  <a:lnTo>
                    <a:pt x="3483246" y="1752316"/>
                  </a:lnTo>
                  <a:lnTo>
                    <a:pt x="3483246" y="1752409"/>
                  </a:lnTo>
                  <a:lnTo>
                    <a:pt x="3483246" y="1752502"/>
                  </a:lnTo>
                  <a:lnTo>
                    <a:pt x="3483246" y="1752595"/>
                  </a:lnTo>
                  <a:lnTo>
                    <a:pt x="3483246" y="1752688"/>
                  </a:lnTo>
                  <a:lnTo>
                    <a:pt x="3483246" y="1752781"/>
                  </a:lnTo>
                  <a:lnTo>
                    <a:pt x="3483246" y="1752874"/>
                  </a:lnTo>
                  <a:lnTo>
                    <a:pt x="3483246" y="1752967"/>
                  </a:lnTo>
                  <a:lnTo>
                    <a:pt x="3483246" y="1753059"/>
                  </a:lnTo>
                  <a:lnTo>
                    <a:pt x="3483246" y="1753152"/>
                  </a:lnTo>
                  <a:lnTo>
                    <a:pt x="3483246" y="1753245"/>
                  </a:lnTo>
                  <a:lnTo>
                    <a:pt x="3483246" y="1753337"/>
                  </a:lnTo>
                  <a:lnTo>
                    <a:pt x="3483246" y="1753430"/>
                  </a:lnTo>
                  <a:lnTo>
                    <a:pt x="3483246" y="1753522"/>
                  </a:lnTo>
                  <a:lnTo>
                    <a:pt x="3483246" y="1753615"/>
                  </a:lnTo>
                  <a:lnTo>
                    <a:pt x="3483246" y="1753707"/>
                  </a:lnTo>
                  <a:lnTo>
                    <a:pt x="3483246" y="1753799"/>
                  </a:lnTo>
                  <a:lnTo>
                    <a:pt x="3483246" y="1753891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657728"/>
              <a:ext cx="3483246" cy="894338"/>
            </a:xfrm>
            <a:custGeom>
              <a:avLst/>
              <a:gdLst/>
              <a:ahLst/>
              <a:cxnLst/>
              <a:rect l="0" t="0" r="0" b="0"/>
              <a:pathLst>
                <a:path w="3483246" h="894338">
                  <a:moveTo>
                    <a:pt x="0" y="894338"/>
                  </a:moveTo>
                  <a:lnTo>
                    <a:pt x="3483" y="679290"/>
                  </a:lnTo>
                  <a:lnTo>
                    <a:pt x="6966" y="489252"/>
                  </a:lnTo>
                  <a:lnTo>
                    <a:pt x="10449" y="320100"/>
                  </a:lnTo>
                  <a:lnTo>
                    <a:pt x="13932" y="522143"/>
                  </a:lnTo>
                  <a:lnTo>
                    <a:pt x="17416" y="441199"/>
                  </a:lnTo>
                  <a:lnTo>
                    <a:pt x="20899" y="364360"/>
                  </a:lnTo>
                  <a:lnTo>
                    <a:pt x="24382" y="333482"/>
                  </a:lnTo>
                  <a:lnTo>
                    <a:pt x="27865" y="267772"/>
                  </a:lnTo>
                  <a:lnTo>
                    <a:pt x="31349" y="204953"/>
                  </a:lnTo>
                  <a:lnTo>
                    <a:pt x="34832" y="144836"/>
                  </a:lnTo>
                  <a:lnTo>
                    <a:pt x="38315" y="87252"/>
                  </a:lnTo>
                  <a:lnTo>
                    <a:pt x="41798" y="32044"/>
                  </a:lnTo>
                  <a:lnTo>
                    <a:pt x="45282" y="121508"/>
                  </a:lnTo>
                  <a:lnTo>
                    <a:pt x="48765" y="76025"/>
                  </a:lnTo>
                  <a:lnTo>
                    <a:pt x="52248" y="32044"/>
                  </a:lnTo>
                  <a:lnTo>
                    <a:pt x="55731" y="168570"/>
                  </a:lnTo>
                  <a:lnTo>
                    <a:pt x="59215" y="133122"/>
                  </a:lnTo>
                  <a:lnTo>
                    <a:pt x="62698" y="98574"/>
                  </a:lnTo>
                  <a:lnTo>
                    <a:pt x="66181" y="64892"/>
                  </a:lnTo>
                  <a:lnTo>
                    <a:pt x="69664" y="32044"/>
                  </a:lnTo>
                  <a:lnTo>
                    <a:pt x="73148" y="0"/>
                  </a:lnTo>
                  <a:lnTo>
                    <a:pt x="76631" y="235001"/>
                  </a:lnTo>
                  <a:lnTo>
                    <a:pt x="80114" y="210911"/>
                  </a:lnTo>
                  <a:lnTo>
                    <a:pt x="83597" y="187229"/>
                  </a:lnTo>
                  <a:lnTo>
                    <a:pt x="87081" y="312323"/>
                  </a:lnTo>
                  <a:lnTo>
                    <a:pt x="90564" y="293061"/>
                  </a:lnTo>
                  <a:lnTo>
                    <a:pt x="94047" y="274053"/>
                  </a:lnTo>
                  <a:lnTo>
                    <a:pt x="97530" y="343117"/>
                  </a:lnTo>
                  <a:lnTo>
                    <a:pt x="101014" y="326639"/>
                  </a:lnTo>
                  <a:lnTo>
                    <a:pt x="104497" y="310345"/>
                  </a:lnTo>
                  <a:lnTo>
                    <a:pt x="107980" y="373427"/>
                  </a:lnTo>
                  <a:lnTo>
                    <a:pt x="111463" y="359205"/>
                  </a:lnTo>
                  <a:lnTo>
                    <a:pt x="114947" y="345118"/>
                  </a:lnTo>
                  <a:lnTo>
                    <a:pt x="118430" y="382911"/>
                  </a:lnTo>
                  <a:lnTo>
                    <a:pt x="121913" y="370132"/>
                  </a:lnTo>
                  <a:lnTo>
                    <a:pt x="125396" y="357464"/>
                  </a:lnTo>
                  <a:lnTo>
                    <a:pt x="128880" y="358782"/>
                  </a:lnTo>
                  <a:lnTo>
                    <a:pt x="132363" y="346584"/>
                  </a:lnTo>
                  <a:lnTo>
                    <a:pt x="135846" y="334486"/>
                  </a:lnTo>
                  <a:lnTo>
                    <a:pt x="139329" y="422544"/>
                  </a:lnTo>
                  <a:lnTo>
                    <a:pt x="142813" y="412381"/>
                  </a:lnTo>
                  <a:lnTo>
                    <a:pt x="146296" y="402286"/>
                  </a:lnTo>
                  <a:lnTo>
                    <a:pt x="149779" y="490910"/>
                  </a:lnTo>
                  <a:lnTo>
                    <a:pt x="153262" y="482637"/>
                  </a:lnTo>
                  <a:lnTo>
                    <a:pt x="156746" y="474408"/>
                  </a:lnTo>
                  <a:lnTo>
                    <a:pt x="160229" y="504240"/>
                  </a:lnTo>
                  <a:lnTo>
                    <a:pt x="163712" y="496728"/>
                  </a:lnTo>
                  <a:lnTo>
                    <a:pt x="167195" y="489252"/>
                  </a:lnTo>
                  <a:lnTo>
                    <a:pt x="170679" y="499228"/>
                  </a:lnTo>
                  <a:lnTo>
                    <a:pt x="174162" y="492096"/>
                  </a:lnTo>
                  <a:lnTo>
                    <a:pt x="177645" y="484996"/>
                  </a:lnTo>
                  <a:lnTo>
                    <a:pt x="181128" y="483669"/>
                  </a:lnTo>
                  <a:lnTo>
                    <a:pt x="184612" y="476718"/>
                  </a:lnTo>
                  <a:lnTo>
                    <a:pt x="188095" y="469799"/>
                  </a:lnTo>
                  <a:lnTo>
                    <a:pt x="191578" y="462911"/>
                  </a:lnTo>
                  <a:lnTo>
                    <a:pt x="195061" y="456054"/>
                  </a:lnTo>
                  <a:lnTo>
                    <a:pt x="198545" y="449227"/>
                  </a:lnTo>
                  <a:lnTo>
                    <a:pt x="202028" y="468489"/>
                  </a:lnTo>
                  <a:lnTo>
                    <a:pt x="205511" y="462058"/>
                  </a:lnTo>
                  <a:lnTo>
                    <a:pt x="208994" y="455654"/>
                  </a:lnTo>
                  <a:lnTo>
                    <a:pt x="212478" y="449277"/>
                  </a:lnTo>
                  <a:lnTo>
                    <a:pt x="215961" y="442926"/>
                  </a:lnTo>
                  <a:lnTo>
                    <a:pt x="219444" y="436602"/>
                  </a:lnTo>
                  <a:lnTo>
                    <a:pt x="222927" y="470526"/>
                  </a:lnTo>
                  <a:lnTo>
                    <a:pt x="226411" y="464720"/>
                  </a:lnTo>
                  <a:lnTo>
                    <a:pt x="229894" y="458937"/>
                  </a:lnTo>
                  <a:lnTo>
                    <a:pt x="233377" y="465496"/>
                  </a:lnTo>
                  <a:lnTo>
                    <a:pt x="236860" y="459893"/>
                  </a:lnTo>
                  <a:lnTo>
                    <a:pt x="240344" y="454312"/>
                  </a:lnTo>
                  <a:lnTo>
                    <a:pt x="243827" y="472198"/>
                  </a:lnTo>
                  <a:lnTo>
                    <a:pt x="247310" y="466908"/>
                  </a:lnTo>
                  <a:lnTo>
                    <a:pt x="250793" y="461636"/>
                  </a:lnTo>
                  <a:lnTo>
                    <a:pt x="254277" y="467553"/>
                  </a:lnTo>
                  <a:lnTo>
                    <a:pt x="257760" y="462431"/>
                  </a:lnTo>
                  <a:lnTo>
                    <a:pt x="261243" y="457327"/>
                  </a:lnTo>
                  <a:lnTo>
                    <a:pt x="264726" y="465306"/>
                  </a:lnTo>
                  <a:lnTo>
                    <a:pt x="268210" y="460365"/>
                  </a:lnTo>
                  <a:lnTo>
                    <a:pt x="271693" y="455439"/>
                  </a:lnTo>
                  <a:lnTo>
                    <a:pt x="275176" y="450529"/>
                  </a:lnTo>
                  <a:lnTo>
                    <a:pt x="278659" y="481964"/>
                  </a:lnTo>
                  <a:lnTo>
                    <a:pt x="282143" y="477426"/>
                  </a:lnTo>
                  <a:lnTo>
                    <a:pt x="285626" y="472902"/>
                  </a:lnTo>
                  <a:lnTo>
                    <a:pt x="289109" y="475886"/>
                  </a:lnTo>
                  <a:lnTo>
                    <a:pt x="292592" y="471457"/>
                  </a:lnTo>
                  <a:lnTo>
                    <a:pt x="296075" y="467040"/>
                  </a:lnTo>
                  <a:lnTo>
                    <a:pt x="299559" y="466385"/>
                  </a:lnTo>
                  <a:lnTo>
                    <a:pt x="303042" y="462026"/>
                  </a:lnTo>
                  <a:lnTo>
                    <a:pt x="306525" y="457680"/>
                  </a:lnTo>
                  <a:lnTo>
                    <a:pt x="310008" y="464498"/>
                  </a:lnTo>
                  <a:lnTo>
                    <a:pt x="313492" y="460270"/>
                  </a:lnTo>
                  <a:lnTo>
                    <a:pt x="316975" y="456054"/>
                  </a:lnTo>
                  <a:lnTo>
                    <a:pt x="320458" y="479693"/>
                  </a:lnTo>
                  <a:lnTo>
                    <a:pt x="323941" y="475728"/>
                  </a:lnTo>
                  <a:lnTo>
                    <a:pt x="327425" y="471773"/>
                  </a:lnTo>
                  <a:lnTo>
                    <a:pt x="330908" y="488497"/>
                  </a:lnTo>
                  <a:lnTo>
                    <a:pt x="334391" y="484727"/>
                  </a:lnTo>
                  <a:lnTo>
                    <a:pt x="337874" y="480967"/>
                  </a:lnTo>
                  <a:lnTo>
                    <a:pt x="341358" y="499228"/>
                  </a:lnTo>
                  <a:lnTo>
                    <a:pt x="344841" y="495658"/>
                  </a:lnTo>
                  <a:lnTo>
                    <a:pt x="348324" y="492096"/>
                  </a:lnTo>
                  <a:lnTo>
                    <a:pt x="351807" y="492766"/>
                  </a:lnTo>
                  <a:lnTo>
                    <a:pt x="355291" y="489252"/>
                  </a:lnTo>
                  <a:lnTo>
                    <a:pt x="358774" y="485746"/>
                  </a:lnTo>
                  <a:lnTo>
                    <a:pt x="362257" y="491987"/>
                  </a:lnTo>
                  <a:lnTo>
                    <a:pt x="365740" y="488569"/>
                  </a:lnTo>
                  <a:lnTo>
                    <a:pt x="369224" y="485158"/>
                  </a:lnTo>
                  <a:lnTo>
                    <a:pt x="372707" y="481755"/>
                  </a:lnTo>
                  <a:lnTo>
                    <a:pt x="376190" y="478360"/>
                  </a:lnTo>
                  <a:lnTo>
                    <a:pt x="379673" y="474972"/>
                  </a:lnTo>
                  <a:lnTo>
                    <a:pt x="383157" y="471592"/>
                  </a:lnTo>
                  <a:lnTo>
                    <a:pt x="386640" y="468219"/>
                  </a:lnTo>
                  <a:lnTo>
                    <a:pt x="390123" y="464853"/>
                  </a:lnTo>
                  <a:lnTo>
                    <a:pt x="393606" y="492395"/>
                  </a:lnTo>
                  <a:lnTo>
                    <a:pt x="397090" y="489252"/>
                  </a:lnTo>
                  <a:lnTo>
                    <a:pt x="400573" y="486115"/>
                  </a:lnTo>
                  <a:lnTo>
                    <a:pt x="404056" y="483193"/>
                  </a:lnTo>
                  <a:lnTo>
                    <a:pt x="407539" y="480491"/>
                  </a:lnTo>
                  <a:lnTo>
                    <a:pt x="411023" y="477800"/>
                  </a:lnTo>
                  <a:lnTo>
                    <a:pt x="414506" y="480212"/>
                  </a:lnTo>
                  <a:lnTo>
                    <a:pt x="417989" y="477564"/>
                  </a:lnTo>
                  <a:lnTo>
                    <a:pt x="421472" y="474928"/>
                  </a:lnTo>
                  <a:lnTo>
                    <a:pt x="424956" y="485700"/>
                  </a:lnTo>
                  <a:lnTo>
                    <a:pt x="428439" y="482746"/>
                  </a:lnTo>
                  <a:lnTo>
                    <a:pt x="431922" y="479798"/>
                  </a:lnTo>
                  <a:lnTo>
                    <a:pt x="435405" y="480474"/>
                  </a:lnTo>
                  <a:lnTo>
                    <a:pt x="438889" y="477560"/>
                  </a:lnTo>
                  <a:lnTo>
                    <a:pt x="442372" y="474650"/>
                  </a:lnTo>
                  <a:lnTo>
                    <a:pt x="445855" y="474168"/>
                  </a:lnTo>
                  <a:lnTo>
                    <a:pt x="449338" y="471284"/>
                  </a:lnTo>
                  <a:lnTo>
                    <a:pt x="452822" y="468405"/>
                  </a:lnTo>
                  <a:lnTo>
                    <a:pt x="456305" y="482132"/>
                  </a:lnTo>
                  <a:lnTo>
                    <a:pt x="459788" y="479735"/>
                  </a:lnTo>
                  <a:lnTo>
                    <a:pt x="463271" y="477346"/>
                  </a:lnTo>
                  <a:lnTo>
                    <a:pt x="466755" y="474867"/>
                  </a:lnTo>
                  <a:lnTo>
                    <a:pt x="470238" y="472116"/>
                  </a:lnTo>
                  <a:lnTo>
                    <a:pt x="473721" y="469370"/>
                  </a:lnTo>
                  <a:lnTo>
                    <a:pt x="477204" y="497015"/>
                  </a:lnTo>
                  <a:lnTo>
                    <a:pt x="480688" y="494781"/>
                  </a:lnTo>
                  <a:lnTo>
                    <a:pt x="484171" y="492553"/>
                  </a:lnTo>
                  <a:lnTo>
                    <a:pt x="487654" y="492358"/>
                  </a:lnTo>
                  <a:lnTo>
                    <a:pt x="491137" y="490153"/>
                  </a:lnTo>
                  <a:lnTo>
                    <a:pt x="494621" y="487955"/>
                  </a:lnTo>
                  <a:lnTo>
                    <a:pt x="498104" y="520231"/>
                  </a:lnTo>
                  <a:lnTo>
                    <a:pt x="501587" y="517898"/>
                  </a:lnTo>
                  <a:lnTo>
                    <a:pt x="505070" y="515568"/>
                  </a:lnTo>
                  <a:lnTo>
                    <a:pt x="508554" y="521729"/>
                  </a:lnTo>
                  <a:lnTo>
                    <a:pt x="512037" y="519451"/>
                  </a:lnTo>
                  <a:lnTo>
                    <a:pt x="515520" y="517177"/>
                  </a:lnTo>
                  <a:lnTo>
                    <a:pt x="519003" y="515747"/>
                  </a:lnTo>
                  <a:lnTo>
                    <a:pt x="522487" y="513484"/>
                  </a:lnTo>
                  <a:lnTo>
                    <a:pt x="525970" y="511225"/>
                  </a:lnTo>
                  <a:lnTo>
                    <a:pt x="529453" y="512355"/>
                  </a:lnTo>
                  <a:lnTo>
                    <a:pt x="532936" y="510396"/>
                  </a:lnTo>
                  <a:lnTo>
                    <a:pt x="536420" y="508443"/>
                  </a:lnTo>
                  <a:lnTo>
                    <a:pt x="539903" y="506495"/>
                  </a:lnTo>
                  <a:lnTo>
                    <a:pt x="543386" y="510145"/>
                  </a:lnTo>
                  <a:lnTo>
                    <a:pt x="546869" y="507955"/>
                  </a:lnTo>
                  <a:lnTo>
                    <a:pt x="550353" y="505769"/>
                  </a:lnTo>
                  <a:lnTo>
                    <a:pt x="553836" y="512591"/>
                  </a:lnTo>
                  <a:lnTo>
                    <a:pt x="557319" y="510454"/>
                  </a:lnTo>
                  <a:lnTo>
                    <a:pt x="560802" y="508321"/>
                  </a:lnTo>
                  <a:lnTo>
                    <a:pt x="564286" y="508849"/>
                  </a:lnTo>
                  <a:lnTo>
                    <a:pt x="567769" y="506998"/>
                  </a:lnTo>
                  <a:lnTo>
                    <a:pt x="571252" y="505153"/>
                  </a:lnTo>
                  <a:lnTo>
                    <a:pt x="574735" y="514860"/>
                  </a:lnTo>
                  <a:lnTo>
                    <a:pt x="578218" y="512812"/>
                  </a:lnTo>
                  <a:lnTo>
                    <a:pt x="581702" y="510767"/>
                  </a:lnTo>
                  <a:lnTo>
                    <a:pt x="585185" y="511789"/>
                  </a:lnTo>
                  <a:lnTo>
                    <a:pt x="588668" y="509764"/>
                  </a:lnTo>
                  <a:lnTo>
                    <a:pt x="592151" y="507741"/>
                  </a:lnTo>
                  <a:lnTo>
                    <a:pt x="595635" y="513277"/>
                  </a:lnTo>
                  <a:lnTo>
                    <a:pt x="599118" y="511294"/>
                  </a:lnTo>
                  <a:lnTo>
                    <a:pt x="602601" y="509313"/>
                  </a:lnTo>
                  <a:lnTo>
                    <a:pt x="606084" y="518282"/>
                  </a:lnTo>
                  <a:lnTo>
                    <a:pt x="609568" y="516356"/>
                  </a:lnTo>
                  <a:lnTo>
                    <a:pt x="613051" y="514431"/>
                  </a:lnTo>
                  <a:lnTo>
                    <a:pt x="616534" y="525023"/>
                  </a:lnTo>
                  <a:lnTo>
                    <a:pt x="620017" y="523159"/>
                  </a:lnTo>
                  <a:lnTo>
                    <a:pt x="623501" y="521297"/>
                  </a:lnTo>
                  <a:lnTo>
                    <a:pt x="626984" y="527439"/>
                  </a:lnTo>
                  <a:lnTo>
                    <a:pt x="630467" y="525617"/>
                  </a:lnTo>
                  <a:lnTo>
                    <a:pt x="633950" y="523796"/>
                  </a:lnTo>
                  <a:lnTo>
                    <a:pt x="637434" y="529746"/>
                  </a:lnTo>
                  <a:lnTo>
                    <a:pt x="640917" y="527963"/>
                  </a:lnTo>
                  <a:lnTo>
                    <a:pt x="644400" y="526183"/>
                  </a:lnTo>
                  <a:lnTo>
                    <a:pt x="647883" y="532566"/>
                  </a:lnTo>
                  <a:lnTo>
                    <a:pt x="651367" y="530824"/>
                  </a:lnTo>
                  <a:lnTo>
                    <a:pt x="654850" y="529084"/>
                  </a:lnTo>
                  <a:lnTo>
                    <a:pt x="658333" y="534061"/>
                  </a:lnTo>
                  <a:lnTo>
                    <a:pt x="661816" y="532353"/>
                  </a:lnTo>
                  <a:lnTo>
                    <a:pt x="665300" y="530646"/>
                  </a:lnTo>
                  <a:lnTo>
                    <a:pt x="668783" y="537823"/>
                  </a:lnTo>
                  <a:lnTo>
                    <a:pt x="672266" y="536157"/>
                  </a:lnTo>
                  <a:lnTo>
                    <a:pt x="675749" y="534493"/>
                  </a:lnTo>
                  <a:lnTo>
                    <a:pt x="679233" y="534086"/>
                  </a:lnTo>
                  <a:lnTo>
                    <a:pt x="682716" y="532623"/>
                  </a:lnTo>
                  <a:lnTo>
                    <a:pt x="686199" y="531162"/>
                  </a:lnTo>
                  <a:lnTo>
                    <a:pt x="689682" y="538766"/>
                  </a:lnTo>
                  <a:lnTo>
                    <a:pt x="693166" y="537154"/>
                  </a:lnTo>
                  <a:lnTo>
                    <a:pt x="696649" y="535544"/>
                  </a:lnTo>
                  <a:lnTo>
                    <a:pt x="700132" y="536177"/>
                  </a:lnTo>
                  <a:lnTo>
                    <a:pt x="703615" y="534579"/>
                  </a:lnTo>
                  <a:lnTo>
                    <a:pt x="707099" y="532983"/>
                  </a:lnTo>
                  <a:lnTo>
                    <a:pt x="710582" y="531951"/>
                  </a:lnTo>
                  <a:lnTo>
                    <a:pt x="714065" y="530360"/>
                  </a:lnTo>
                  <a:lnTo>
                    <a:pt x="717548" y="528771"/>
                  </a:lnTo>
                  <a:lnTo>
                    <a:pt x="721032" y="541387"/>
                  </a:lnTo>
                  <a:lnTo>
                    <a:pt x="724515" y="539855"/>
                  </a:lnTo>
                  <a:lnTo>
                    <a:pt x="727998" y="538325"/>
                  </a:lnTo>
                  <a:lnTo>
                    <a:pt x="731481" y="537327"/>
                  </a:lnTo>
                  <a:lnTo>
                    <a:pt x="734965" y="535802"/>
                  </a:lnTo>
                  <a:lnTo>
                    <a:pt x="738448" y="534278"/>
                  </a:lnTo>
                  <a:lnTo>
                    <a:pt x="741931" y="540616"/>
                  </a:lnTo>
                  <a:lnTo>
                    <a:pt x="745414" y="539125"/>
                  </a:lnTo>
                  <a:lnTo>
                    <a:pt x="748898" y="537635"/>
                  </a:lnTo>
                  <a:lnTo>
                    <a:pt x="752381" y="548652"/>
                  </a:lnTo>
                  <a:lnTo>
                    <a:pt x="755864" y="547211"/>
                  </a:lnTo>
                  <a:lnTo>
                    <a:pt x="759347" y="545771"/>
                  </a:lnTo>
                  <a:lnTo>
                    <a:pt x="762831" y="551972"/>
                  </a:lnTo>
                  <a:lnTo>
                    <a:pt x="766314" y="550563"/>
                  </a:lnTo>
                  <a:lnTo>
                    <a:pt x="769797" y="549156"/>
                  </a:lnTo>
                  <a:lnTo>
                    <a:pt x="773280" y="553780"/>
                  </a:lnTo>
                  <a:lnTo>
                    <a:pt x="776764" y="552397"/>
                  </a:lnTo>
                  <a:lnTo>
                    <a:pt x="780247" y="551015"/>
                  </a:lnTo>
                  <a:lnTo>
                    <a:pt x="783730" y="555533"/>
                  </a:lnTo>
                  <a:lnTo>
                    <a:pt x="787213" y="554321"/>
                  </a:lnTo>
                  <a:lnTo>
                    <a:pt x="790697" y="553112"/>
                  </a:lnTo>
                  <a:lnTo>
                    <a:pt x="794180" y="553240"/>
                  </a:lnTo>
                  <a:lnTo>
                    <a:pt x="797663" y="551891"/>
                  </a:lnTo>
                  <a:lnTo>
                    <a:pt x="801146" y="550543"/>
                  </a:lnTo>
                  <a:lnTo>
                    <a:pt x="804630" y="549196"/>
                  </a:lnTo>
                  <a:lnTo>
                    <a:pt x="808113" y="550094"/>
                  </a:lnTo>
                  <a:lnTo>
                    <a:pt x="811596" y="548757"/>
                  </a:lnTo>
                  <a:lnTo>
                    <a:pt x="815079" y="547422"/>
                  </a:lnTo>
                  <a:lnTo>
                    <a:pt x="818563" y="553579"/>
                  </a:lnTo>
                  <a:lnTo>
                    <a:pt x="822046" y="552271"/>
                  </a:lnTo>
                  <a:lnTo>
                    <a:pt x="825529" y="550964"/>
                  </a:lnTo>
                  <a:lnTo>
                    <a:pt x="829012" y="550961"/>
                  </a:lnTo>
                  <a:lnTo>
                    <a:pt x="832496" y="549661"/>
                  </a:lnTo>
                  <a:lnTo>
                    <a:pt x="835979" y="548362"/>
                  </a:lnTo>
                  <a:lnTo>
                    <a:pt x="839462" y="551073"/>
                  </a:lnTo>
                  <a:lnTo>
                    <a:pt x="842945" y="549931"/>
                  </a:lnTo>
                  <a:lnTo>
                    <a:pt x="846429" y="548790"/>
                  </a:lnTo>
                  <a:lnTo>
                    <a:pt x="849912" y="549244"/>
                  </a:lnTo>
                  <a:lnTo>
                    <a:pt x="853395" y="547971"/>
                  </a:lnTo>
                  <a:lnTo>
                    <a:pt x="856878" y="546698"/>
                  </a:lnTo>
                  <a:lnTo>
                    <a:pt x="860361" y="549675"/>
                  </a:lnTo>
                  <a:lnTo>
                    <a:pt x="863845" y="548418"/>
                  </a:lnTo>
                  <a:lnTo>
                    <a:pt x="867328" y="547162"/>
                  </a:lnTo>
                  <a:lnTo>
                    <a:pt x="870811" y="551382"/>
                  </a:lnTo>
                  <a:lnTo>
                    <a:pt x="874294" y="550213"/>
                  </a:lnTo>
                  <a:lnTo>
                    <a:pt x="877778" y="549046"/>
                  </a:lnTo>
                  <a:lnTo>
                    <a:pt x="881261" y="547880"/>
                  </a:lnTo>
                  <a:lnTo>
                    <a:pt x="884744" y="546716"/>
                  </a:lnTo>
                  <a:lnTo>
                    <a:pt x="888227" y="545553"/>
                  </a:lnTo>
                  <a:lnTo>
                    <a:pt x="891711" y="544344"/>
                  </a:lnTo>
                  <a:lnTo>
                    <a:pt x="895194" y="543115"/>
                  </a:lnTo>
                  <a:lnTo>
                    <a:pt x="898677" y="541887"/>
                  </a:lnTo>
                  <a:lnTo>
                    <a:pt x="902160" y="547276"/>
                  </a:lnTo>
                  <a:lnTo>
                    <a:pt x="905644" y="546070"/>
                  </a:lnTo>
                  <a:lnTo>
                    <a:pt x="909127" y="544865"/>
                  </a:lnTo>
                  <a:lnTo>
                    <a:pt x="912610" y="550488"/>
                  </a:lnTo>
                  <a:lnTo>
                    <a:pt x="916093" y="549306"/>
                  </a:lnTo>
                  <a:lnTo>
                    <a:pt x="919577" y="548124"/>
                  </a:lnTo>
                  <a:lnTo>
                    <a:pt x="923060" y="552034"/>
                  </a:lnTo>
                  <a:lnTo>
                    <a:pt x="926543" y="550870"/>
                  </a:lnTo>
                  <a:lnTo>
                    <a:pt x="930026" y="549706"/>
                  </a:lnTo>
                  <a:lnTo>
                    <a:pt x="933510" y="548933"/>
                  </a:lnTo>
                  <a:lnTo>
                    <a:pt x="936993" y="547772"/>
                  </a:lnTo>
                  <a:lnTo>
                    <a:pt x="940476" y="546612"/>
                  </a:lnTo>
                  <a:lnTo>
                    <a:pt x="943959" y="548945"/>
                  </a:lnTo>
                  <a:lnTo>
                    <a:pt x="947443" y="547798"/>
                  </a:lnTo>
                  <a:lnTo>
                    <a:pt x="950926" y="546651"/>
                  </a:lnTo>
                  <a:lnTo>
                    <a:pt x="954409" y="548689"/>
                  </a:lnTo>
                  <a:lnTo>
                    <a:pt x="957892" y="547804"/>
                  </a:lnTo>
                  <a:lnTo>
                    <a:pt x="961376" y="546921"/>
                  </a:lnTo>
                  <a:lnTo>
                    <a:pt x="964859" y="546701"/>
                  </a:lnTo>
                  <a:lnTo>
                    <a:pt x="968342" y="545572"/>
                  </a:lnTo>
                  <a:lnTo>
                    <a:pt x="971825" y="544443"/>
                  </a:lnTo>
                  <a:lnTo>
                    <a:pt x="975309" y="543699"/>
                  </a:lnTo>
                  <a:lnTo>
                    <a:pt x="978792" y="542573"/>
                  </a:lnTo>
                  <a:lnTo>
                    <a:pt x="982275" y="541448"/>
                  </a:lnTo>
                  <a:lnTo>
                    <a:pt x="985758" y="540710"/>
                  </a:lnTo>
                  <a:lnTo>
                    <a:pt x="989242" y="539588"/>
                  </a:lnTo>
                  <a:lnTo>
                    <a:pt x="992725" y="538466"/>
                  </a:lnTo>
                  <a:lnTo>
                    <a:pt x="996208" y="539279"/>
                  </a:lnTo>
                  <a:lnTo>
                    <a:pt x="999691" y="538165"/>
                  </a:lnTo>
                  <a:lnTo>
                    <a:pt x="1003175" y="537051"/>
                  </a:lnTo>
                  <a:lnTo>
                    <a:pt x="1006658" y="536325"/>
                  </a:lnTo>
                  <a:lnTo>
                    <a:pt x="1010141" y="535214"/>
                  </a:lnTo>
                  <a:lnTo>
                    <a:pt x="1013624" y="534104"/>
                  </a:lnTo>
                  <a:lnTo>
                    <a:pt x="1017108" y="540259"/>
                  </a:lnTo>
                  <a:lnTo>
                    <a:pt x="1020591" y="539170"/>
                  </a:lnTo>
                  <a:lnTo>
                    <a:pt x="1024074" y="538082"/>
                  </a:lnTo>
                  <a:lnTo>
                    <a:pt x="1027557" y="541102"/>
                  </a:lnTo>
                  <a:lnTo>
                    <a:pt x="1031041" y="540026"/>
                  </a:lnTo>
                  <a:lnTo>
                    <a:pt x="1034524" y="538951"/>
                  </a:lnTo>
                  <a:lnTo>
                    <a:pt x="1038007" y="538620"/>
                  </a:lnTo>
                  <a:lnTo>
                    <a:pt x="1041490" y="537548"/>
                  </a:lnTo>
                  <a:lnTo>
                    <a:pt x="1044974" y="536478"/>
                  </a:lnTo>
                  <a:lnTo>
                    <a:pt x="1048457" y="554177"/>
                  </a:lnTo>
                  <a:lnTo>
                    <a:pt x="1051940" y="553269"/>
                  </a:lnTo>
                  <a:lnTo>
                    <a:pt x="1055423" y="552361"/>
                  </a:lnTo>
                  <a:lnTo>
                    <a:pt x="1058907" y="552459"/>
                  </a:lnTo>
                  <a:lnTo>
                    <a:pt x="1062390" y="551445"/>
                  </a:lnTo>
                  <a:lnTo>
                    <a:pt x="1065873" y="550432"/>
                  </a:lnTo>
                  <a:lnTo>
                    <a:pt x="1069356" y="550430"/>
                  </a:lnTo>
                  <a:lnTo>
                    <a:pt x="1072840" y="549421"/>
                  </a:lnTo>
                  <a:lnTo>
                    <a:pt x="1076323" y="548413"/>
                  </a:lnTo>
                  <a:lnTo>
                    <a:pt x="1079806" y="547405"/>
                  </a:lnTo>
                  <a:lnTo>
                    <a:pt x="1083289" y="549094"/>
                  </a:lnTo>
                  <a:lnTo>
                    <a:pt x="1086773" y="548094"/>
                  </a:lnTo>
                  <a:lnTo>
                    <a:pt x="1090256" y="547095"/>
                  </a:lnTo>
                  <a:lnTo>
                    <a:pt x="1093739" y="546769"/>
                  </a:lnTo>
                  <a:lnTo>
                    <a:pt x="1097222" y="545773"/>
                  </a:lnTo>
                  <a:lnTo>
                    <a:pt x="1100706" y="544777"/>
                  </a:lnTo>
                  <a:lnTo>
                    <a:pt x="1104189" y="544794"/>
                  </a:lnTo>
                  <a:lnTo>
                    <a:pt x="1107672" y="543803"/>
                  </a:lnTo>
                  <a:lnTo>
                    <a:pt x="1111155" y="542812"/>
                  </a:lnTo>
                  <a:lnTo>
                    <a:pt x="1114639" y="543171"/>
                  </a:lnTo>
                  <a:lnTo>
                    <a:pt x="1118122" y="542185"/>
                  </a:lnTo>
                  <a:lnTo>
                    <a:pt x="1121605" y="541199"/>
                  </a:lnTo>
                  <a:lnTo>
                    <a:pt x="1125088" y="542570"/>
                  </a:lnTo>
                  <a:lnTo>
                    <a:pt x="1128572" y="541591"/>
                  </a:lnTo>
                  <a:lnTo>
                    <a:pt x="1132055" y="540613"/>
                  </a:lnTo>
                  <a:lnTo>
                    <a:pt x="1135538" y="544616"/>
                  </a:lnTo>
                  <a:lnTo>
                    <a:pt x="1139021" y="543651"/>
                  </a:lnTo>
                  <a:lnTo>
                    <a:pt x="1142505" y="542687"/>
                  </a:lnTo>
                  <a:lnTo>
                    <a:pt x="1145988" y="542053"/>
                  </a:lnTo>
                  <a:lnTo>
                    <a:pt x="1149471" y="541090"/>
                  </a:lnTo>
                  <a:lnTo>
                    <a:pt x="1152954" y="540129"/>
                  </a:lnTo>
                  <a:lnTo>
                    <a:pt x="1156437" y="539168"/>
                  </a:lnTo>
                  <a:lnTo>
                    <a:pt x="1159921" y="538207"/>
                  </a:lnTo>
                  <a:lnTo>
                    <a:pt x="1163404" y="537248"/>
                  </a:lnTo>
                  <a:lnTo>
                    <a:pt x="1166887" y="542845"/>
                  </a:lnTo>
                  <a:lnTo>
                    <a:pt x="1170370" y="541902"/>
                  </a:lnTo>
                  <a:lnTo>
                    <a:pt x="1173854" y="540959"/>
                  </a:lnTo>
                  <a:lnTo>
                    <a:pt x="1177337" y="546070"/>
                  </a:lnTo>
                  <a:lnTo>
                    <a:pt x="1180820" y="545143"/>
                  </a:lnTo>
                  <a:lnTo>
                    <a:pt x="1184303" y="544217"/>
                  </a:lnTo>
                  <a:lnTo>
                    <a:pt x="1187787" y="544234"/>
                  </a:lnTo>
                  <a:lnTo>
                    <a:pt x="1191270" y="543311"/>
                  </a:lnTo>
                  <a:lnTo>
                    <a:pt x="1194753" y="542388"/>
                  </a:lnTo>
                  <a:lnTo>
                    <a:pt x="1198236" y="544597"/>
                  </a:lnTo>
                  <a:lnTo>
                    <a:pt x="1201720" y="543682"/>
                  </a:lnTo>
                  <a:lnTo>
                    <a:pt x="1205203" y="542769"/>
                  </a:lnTo>
                  <a:lnTo>
                    <a:pt x="1208686" y="543411"/>
                  </a:lnTo>
                  <a:lnTo>
                    <a:pt x="1212169" y="542501"/>
                  </a:lnTo>
                  <a:lnTo>
                    <a:pt x="1215653" y="541593"/>
                  </a:lnTo>
                  <a:lnTo>
                    <a:pt x="1219136" y="546813"/>
                  </a:lnTo>
                  <a:lnTo>
                    <a:pt x="1222619" y="545919"/>
                  </a:lnTo>
                  <a:lnTo>
                    <a:pt x="1226102" y="545026"/>
                  </a:lnTo>
                  <a:lnTo>
                    <a:pt x="1229586" y="547139"/>
                  </a:lnTo>
                  <a:lnTo>
                    <a:pt x="1233069" y="546254"/>
                  </a:lnTo>
                  <a:lnTo>
                    <a:pt x="1236552" y="545369"/>
                  </a:lnTo>
                  <a:lnTo>
                    <a:pt x="1240035" y="548049"/>
                  </a:lnTo>
                  <a:lnTo>
                    <a:pt x="1243519" y="547173"/>
                  </a:lnTo>
                  <a:lnTo>
                    <a:pt x="1247002" y="546298"/>
                  </a:lnTo>
                  <a:lnTo>
                    <a:pt x="1250485" y="546635"/>
                  </a:lnTo>
                  <a:lnTo>
                    <a:pt x="1253968" y="545860"/>
                  </a:lnTo>
                  <a:lnTo>
                    <a:pt x="1257452" y="545086"/>
                  </a:lnTo>
                  <a:lnTo>
                    <a:pt x="1260935" y="545105"/>
                  </a:lnTo>
                  <a:lnTo>
                    <a:pt x="1264418" y="545011"/>
                  </a:lnTo>
                  <a:lnTo>
                    <a:pt x="1267901" y="544917"/>
                  </a:lnTo>
                  <a:lnTo>
                    <a:pt x="1271385" y="544626"/>
                  </a:lnTo>
                  <a:lnTo>
                    <a:pt x="1274868" y="543764"/>
                  </a:lnTo>
                  <a:lnTo>
                    <a:pt x="1278351" y="542903"/>
                  </a:lnTo>
                  <a:lnTo>
                    <a:pt x="1281834" y="546975"/>
                  </a:lnTo>
                  <a:lnTo>
                    <a:pt x="1285318" y="546125"/>
                  </a:lnTo>
                  <a:lnTo>
                    <a:pt x="1288801" y="545276"/>
                  </a:lnTo>
                  <a:lnTo>
                    <a:pt x="1292284" y="545576"/>
                  </a:lnTo>
                  <a:lnTo>
                    <a:pt x="1295767" y="544730"/>
                  </a:lnTo>
                  <a:lnTo>
                    <a:pt x="1299251" y="543885"/>
                  </a:lnTo>
                  <a:lnTo>
                    <a:pt x="1302734" y="543915"/>
                  </a:lnTo>
                  <a:lnTo>
                    <a:pt x="1306217" y="543167"/>
                  </a:lnTo>
                  <a:lnTo>
                    <a:pt x="1309700" y="542420"/>
                  </a:lnTo>
                  <a:lnTo>
                    <a:pt x="1313184" y="541664"/>
                  </a:lnTo>
                  <a:lnTo>
                    <a:pt x="1316667" y="540823"/>
                  </a:lnTo>
                  <a:lnTo>
                    <a:pt x="1320150" y="539983"/>
                  </a:lnTo>
                  <a:lnTo>
                    <a:pt x="1323633" y="539722"/>
                  </a:lnTo>
                  <a:lnTo>
                    <a:pt x="1327117" y="538884"/>
                  </a:lnTo>
                  <a:lnTo>
                    <a:pt x="1330600" y="538046"/>
                  </a:lnTo>
                  <a:lnTo>
                    <a:pt x="1334083" y="537500"/>
                  </a:lnTo>
                  <a:lnTo>
                    <a:pt x="1337566" y="536664"/>
                  </a:lnTo>
                  <a:lnTo>
                    <a:pt x="1341050" y="535828"/>
                  </a:lnTo>
                  <a:lnTo>
                    <a:pt x="1344533" y="534993"/>
                  </a:lnTo>
                  <a:lnTo>
                    <a:pt x="1348016" y="536483"/>
                  </a:lnTo>
                  <a:lnTo>
                    <a:pt x="1351499" y="535654"/>
                  </a:lnTo>
                  <a:lnTo>
                    <a:pt x="1354983" y="534825"/>
                  </a:lnTo>
                  <a:lnTo>
                    <a:pt x="1358466" y="535820"/>
                  </a:lnTo>
                  <a:lnTo>
                    <a:pt x="1361949" y="535091"/>
                  </a:lnTo>
                  <a:lnTo>
                    <a:pt x="1365432" y="534362"/>
                  </a:lnTo>
                  <a:lnTo>
                    <a:pt x="1368916" y="534700"/>
                  </a:lnTo>
                  <a:lnTo>
                    <a:pt x="1372399" y="533880"/>
                  </a:lnTo>
                  <a:lnTo>
                    <a:pt x="1375882" y="533060"/>
                  </a:lnTo>
                  <a:lnTo>
                    <a:pt x="1379365" y="532240"/>
                  </a:lnTo>
                  <a:lnTo>
                    <a:pt x="1382849" y="531421"/>
                  </a:lnTo>
                  <a:lnTo>
                    <a:pt x="1386332" y="530602"/>
                  </a:lnTo>
                  <a:lnTo>
                    <a:pt x="1389815" y="530943"/>
                  </a:lnTo>
                  <a:lnTo>
                    <a:pt x="1393298" y="530127"/>
                  </a:lnTo>
                  <a:lnTo>
                    <a:pt x="1396782" y="529312"/>
                  </a:lnTo>
                  <a:lnTo>
                    <a:pt x="1400265" y="534779"/>
                  </a:lnTo>
                  <a:lnTo>
                    <a:pt x="1403748" y="533977"/>
                  </a:lnTo>
                  <a:lnTo>
                    <a:pt x="1407231" y="533176"/>
                  </a:lnTo>
                  <a:lnTo>
                    <a:pt x="1410715" y="533781"/>
                  </a:lnTo>
                  <a:lnTo>
                    <a:pt x="1414198" y="532983"/>
                  </a:lnTo>
                  <a:lnTo>
                    <a:pt x="1417681" y="532186"/>
                  </a:lnTo>
                  <a:lnTo>
                    <a:pt x="1421164" y="536664"/>
                  </a:lnTo>
                  <a:lnTo>
                    <a:pt x="1424648" y="535877"/>
                  </a:lnTo>
                  <a:lnTo>
                    <a:pt x="1428131" y="535091"/>
                  </a:lnTo>
                  <a:lnTo>
                    <a:pt x="1431614" y="535676"/>
                  </a:lnTo>
                  <a:lnTo>
                    <a:pt x="1435097" y="534894"/>
                  </a:lnTo>
                  <a:lnTo>
                    <a:pt x="1438580" y="534112"/>
                  </a:lnTo>
                  <a:lnTo>
                    <a:pt x="1442064" y="535242"/>
                  </a:lnTo>
                  <a:lnTo>
                    <a:pt x="1445547" y="534465"/>
                  </a:lnTo>
                  <a:lnTo>
                    <a:pt x="1449030" y="533687"/>
                  </a:lnTo>
                  <a:lnTo>
                    <a:pt x="1452513" y="538296"/>
                  </a:lnTo>
                  <a:lnTo>
                    <a:pt x="1455997" y="537530"/>
                  </a:lnTo>
                  <a:lnTo>
                    <a:pt x="1459480" y="536764"/>
                  </a:lnTo>
                  <a:lnTo>
                    <a:pt x="1462963" y="536265"/>
                  </a:lnTo>
                  <a:lnTo>
                    <a:pt x="1466446" y="535500"/>
                  </a:lnTo>
                  <a:lnTo>
                    <a:pt x="1469930" y="534735"/>
                  </a:lnTo>
                  <a:lnTo>
                    <a:pt x="1473413" y="535040"/>
                  </a:lnTo>
                  <a:lnTo>
                    <a:pt x="1476896" y="534278"/>
                  </a:lnTo>
                  <a:lnTo>
                    <a:pt x="1480379" y="533517"/>
                  </a:lnTo>
                  <a:lnTo>
                    <a:pt x="1483863" y="533291"/>
                  </a:lnTo>
                  <a:lnTo>
                    <a:pt x="1487346" y="532532"/>
                  </a:lnTo>
                  <a:lnTo>
                    <a:pt x="1490829" y="531772"/>
                  </a:lnTo>
                  <a:lnTo>
                    <a:pt x="1494312" y="532085"/>
                  </a:lnTo>
                  <a:lnTo>
                    <a:pt x="1497796" y="531328"/>
                  </a:lnTo>
                  <a:lnTo>
                    <a:pt x="1501279" y="530572"/>
                  </a:lnTo>
                  <a:lnTo>
                    <a:pt x="1504762" y="532216"/>
                  </a:lnTo>
                  <a:lnTo>
                    <a:pt x="1508245" y="531465"/>
                  </a:lnTo>
                  <a:lnTo>
                    <a:pt x="1511729" y="530715"/>
                  </a:lnTo>
                  <a:lnTo>
                    <a:pt x="1515212" y="535503"/>
                  </a:lnTo>
                  <a:lnTo>
                    <a:pt x="1518695" y="534848"/>
                  </a:lnTo>
                  <a:lnTo>
                    <a:pt x="1522178" y="534194"/>
                  </a:lnTo>
                  <a:lnTo>
                    <a:pt x="1525662" y="537109"/>
                  </a:lnTo>
                  <a:lnTo>
                    <a:pt x="1529145" y="536377"/>
                  </a:lnTo>
                  <a:lnTo>
                    <a:pt x="1532628" y="535646"/>
                  </a:lnTo>
                  <a:lnTo>
                    <a:pt x="1536111" y="534915"/>
                  </a:lnTo>
                  <a:lnTo>
                    <a:pt x="1539595" y="534184"/>
                  </a:lnTo>
                  <a:lnTo>
                    <a:pt x="1543078" y="533454"/>
                  </a:lnTo>
                  <a:lnTo>
                    <a:pt x="1546561" y="535275"/>
                  </a:lnTo>
                  <a:lnTo>
                    <a:pt x="1550044" y="534550"/>
                  </a:lnTo>
                  <a:lnTo>
                    <a:pt x="1553528" y="533825"/>
                  </a:lnTo>
                  <a:lnTo>
                    <a:pt x="1557011" y="533356"/>
                  </a:lnTo>
                  <a:lnTo>
                    <a:pt x="1560494" y="532632"/>
                  </a:lnTo>
                  <a:lnTo>
                    <a:pt x="1563977" y="531908"/>
                  </a:lnTo>
                  <a:lnTo>
                    <a:pt x="1567461" y="531441"/>
                  </a:lnTo>
                  <a:lnTo>
                    <a:pt x="1570944" y="530719"/>
                  </a:lnTo>
                  <a:lnTo>
                    <a:pt x="1574427" y="529997"/>
                  </a:lnTo>
                  <a:lnTo>
                    <a:pt x="1577910" y="529788"/>
                  </a:lnTo>
                  <a:lnTo>
                    <a:pt x="1581394" y="529068"/>
                  </a:lnTo>
                  <a:lnTo>
                    <a:pt x="1584877" y="528348"/>
                  </a:lnTo>
                  <a:lnTo>
                    <a:pt x="1588360" y="527885"/>
                  </a:lnTo>
                  <a:lnTo>
                    <a:pt x="1591843" y="527166"/>
                  </a:lnTo>
                  <a:lnTo>
                    <a:pt x="1595327" y="526448"/>
                  </a:lnTo>
                  <a:lnTo>
                    <a:pt x="1598810" y="526245"/>
                  </a:lnTo>
                  <a:lnTo>
                    <a:pt x="1602293" y="525528"/>
                  </a:lnTo>
                  <a:lnTo>
                    <a:pt x="1605776" y="524811"/>
                  </a:lnTo>
                  <a:lnTo>
                    <a:pt x="1609260" y="524095"/>
                  </a:lnTo>
                  <a:lnTo>
                    <a:pt x="1612743" y="525186"/>
                  </a:lnTo>
                  <a:lnTo>
                    <a:pt x="1616226" y="524473"/>
                  </a:lnTo>
                  <a:lnTo>
                    <a:pt x="1619709" y="523761"/>
                  </a:lnTo>
                  <a:lnTo>
                    <a:pt x="1623193" y="523049"/>
                  </a:lnTo>
                  <a:lnTo>
                    <a:pt x="1626676" y="522337"/>
                  </a:lnTo>
                  <a:lnTo>
                    <a:pt x="1630159" y="521626"/>
                  </a:lnTo>
                  <a:lnTo>
                    <a:pt x="1633642" y="522979"/>
                  </a:lnTo>
                  <a:lnTo>
                    <a:pt x="1637126" y="522272"/>
                  </a:lnTo>
                  <a:lnTo>
                    <a:pt x="1640609" y="521565"/>
                  </a:lnTo>
                  <a:lnTo>
                    <a:pt x="1644092" y="521190"/>
                  </a:lnTo>
                  <a:lnTo>
                    <a:pt x="1647575" y="520569"/>
                  </a:lnTo>
                  <a:lnTo>
                    <a:pt x="1651059" y="519949"/>
                  </a:lnTo>
                  <a:lnTo>
                    <a:pt x="1654542" y="522842"/>
                  </a:lnTo>
                  <a:lnTo>
                    <a:pt x="1658025" y="522143"/>
                  </a:lnTo>
                  <a:lnTo>
                    <a:pt x="1661508" y="521445"/>
                  </a:lnTo>
                  <a:lnTo>
                    <a:pt x="1664992" y="523026"/>
                  </a:lnTo>
                  <a:lnTo>
                    <a:pt x="1668475" y="522332"/>
                  </a:lnTo>
                  <a:lnTo>
                    <a:pt x="1671958" y="521639"/>
                  </a:lnTo>
                  <a:lnTo>
                    <a:pt x="1675441" y="521261"/>
                  </a:lnTo>
                  <a:lnTo>
                    <a:pt x="1678925" y="520652"/>
                  </a:lnTo>
                  <a:lnTo>
                    <a:pt x="1682408" y="520043"/>
                  </a:lnTo>
                  <a:lnTo>
                    <a:pt x="1685891" y="519882"/>
                  </a:lnTo>
                  <a:lnTo>
                    <a:pt x="1689374" y="519191"/>
                  </a:lnTo>
                  <a:lnTo>
                    <a:pt x="1692858" y="518501"/>
                  </a:lnTo>
                  <a:lnTo>
                    <a:pt x="1696341" y="519833"/>
                  </a:lnTo>
                  <a:lnTo>
                    <a:pt x="1699824" y="519147"/>
                  </a:lnTo>
                  <a:lnTo>
                    <a:pt x="1703307" y="518461"/>
                  </a:lnTo>
                  <a:lnTo>
                    <a:pt x="1706791" y="517775"/>
                  </a:lnTo>
                  <a:lnTo>
                    <a:pt x="1710274" y="517090"/>
                  </a:lnTo>
                  <a:lnTo>
                    <a:pt x="1713757" y="516405"/>
                  </a:lnTo>
                  <a:lnTo>
                    <a:pt x="1717240" y="517538"/>
                  </a:lnTo>
                  <a:lnTo>
                    <a:pt x="1720723" y="516939"/>
                  </a:lnTo>
                  <a:lnTo>
                    <a:pt x="1724207" y="516341"/>
                  </a:lnTo>
                  <a:lnTo>
                    <a:pt x="1727690" y="520429"/>
                  </a:lnTo>
                  <a:lnTo>
                    <a:pt x="1731173" y="519756"/>
                  </a:lnTo>
                  <a:lnTo>
                    <a:pt x="1734656" y="519084"/>
                  </a:lnTo>
                  <a:lnTo>
                    <a:pt x="1738140" y="521354"/>
                  </a:lnTo>
                  <a:lnTo>
                    <a:pt x="1741623" y="520687"/>
                  </a:lnTo>
                  <a:lnTo>
                    <a:pt x="1745106" y="520020"/>
                  </a:lnTo>
                  <a:lnTo>
                    <a:pt x="1748589" y="520852"/>
                  </a:lnTo>
                  <a:lnTo>
                    <a:pt x="1752073" y="520268"/>
                  </a:lnTo>
                  <a:lnTo>
                    <a:pt x="1755556" y="519684"/>
                  </a:lnTo>
                  <a:lnTo>
                    <a:pt x="1759039" y="522238"/>
                  </a:lnTo>
                  <a:lnTo>
                    <a:pt x="1762522" y="521658"/>
                  </a:lnTo>
                  <a:lnTo>
                    <a:pt x="1766006" y="521080"/>
                  </a:lnTo>
                  <a:lnTo>
                    <a:pt x="1769489" y="524977"/>
                  </a:lnTo>
                  <a:lnTo>
                    <a:pt x="1772972" y="524327"/>
                  </a:lnTo>
                  <a:lnTo>
                    <a:pt x="1776455" y="523677"/>
                  </a:lnTo>
                  <a:lnTo>
                    <a:pt x="1779939" y="523028"/>
                  </a:lnTo>
                  <a:lnTo>
                    <a:pt x="1783422" y="522379"/>
                  </a:lnTo>
                  <a:lnTo>
                    <a:pt x="1786905" y="521730"/>
                  </a:lnTo>
                  <a:lnTo>
                    <a:pt x="1790388" y="522261"/>
                  </a:lnTo>
                  <a:lnTo>
                    <a:pt x="1793872" y="521614"/>
                  </a:lnTo>
                  <a:lnTo>
                    <a:pt x="1797355" y="520968"/>
                  </a:lnTo>
                  <a:lnTo>
                    <a:pt x="1800838" y="526133"/>
                  </a:lnTo>
                  <a:lnTo>
                    <a:pt x="1804321" y="525496"/>
                  </a:lnTo>
                  <a:lnTo>
                    <a:pt x="1807805" y="524860"/>
                  </a:lnTo>
                  <a:lnTo>
                    <a:pt x="1811288" y="526526"/>
                  </a:lnTo>
                  <a:lnTo>
                    <a:pt x="1814771" y="525968"/>
                  </a:lnTo>
                  <a:lnTo>
                    <a:pt x="1818254" y="525411"/>
                  </a:lnTo>
                  <a:lnTo>
                    <a:pt x="1821738" y="525748"/>
                  </a:lnTo>
                  <a:lnTo>
                    <a:pt x="1825221" y="525118"/>
                  </a:lnTo>
                  <a:lnTo>
                    <a:pt x="1828704" y="524488"/>
                  </a:lnTo>
                  <a:lnTo>
                    <a:pt x="1832187" y="524767"/>
                  </a:lnTo>
                  <a:lnTo>
                    <a:pt x="1835671" y="524139"/>
                  </a:lnTo>
                  <a:lnTo>
                    <a:pt x="1839154" y="523512"/>
                  </a:lnTo>
                  <a:lnTo>
                    <a:pt x="1842637" y="525820"/>
                  </a:lnTo>
                  <a:lnTo>
                    <a:pt x="1846120" y="525197"/>
                  </a:lnTo>
                  <a:lnTo>
                    <a:pt x="1849604" y="524574"/>
                  </a:lnTo>
                  <a:lnTo>
                    <a:pt x="1853087" y="528837"/>
                  </a:lnTo>
                  <a:lnTo>
                    <a:pt x="1856570" y="528222"/>
                  </a:lnTo>
                  <a:lnTo>
                    <a:pt x="1860053" y="527608"/>
                  </a:lnTo>
                  <a:lnTo>
                    <a:pt x="1863537" y="526993"/>
                  </a:lnTo>
                  <a:lnTo>
                    <a:pt x="1867020" y="526379"/>
                  </a:lnTo>
                  <a:lnTo>
                    <a:pt x="1870503" y="525765"/>
                  </a:lnTo>
                  <a:lnTo>
                    <a:pt x="1873986" y="528003"/>
                  </a:lnTo>
                  <a:lnTo>
                    <a:pt x="1877470" y="527394"/>
                  </a:lnTo>
                  <a:lnTo>
                    <a:pt x="1880953" y="526785"/>
                  </a:lnTo>
                  <a:lnTo>
                    <a:pt x="1884436" y="526177"/>
                  </a:lnTo>
                  <a:lnTo>
                    <a:pt x="1887919" y="529253"/>
                  </a:lnTo>
                  <a:lnTo>
                    <a:pt x="1891403" y="528650"/>
                  </a:lnTo>
                  <a:lnTo>
                    <a:pt x="1894886" y="528047"/>
                  </a:lnTo>
                  <a:lnTo>
                    <a:pt x="1898369" y="527445"/>
                  </a:lnTo>
                  <a:lnTo>
                    <a:pt x="1901852" y="526843"/>
                  </a:lnTo>
                  <a:lnTo>
                    <a:pt x="1905336" y="526241"/>
                  </a:lnTo>
                  <a:lnTo>
                    <a:pt x="1908819" y="528005"/>
                  </a:lnTo>
                  <a:lnTo>
                    <a:pt x="1912302" y="527407"/>
                  </a:lnTo>
                  <a:lnTo>
                    <a:pt x="1915785" y="526809"/>
                  </a:lnTo>
                  <a:lnTo>
                    <a:pt x="1919269" y="526212"/>
                  </a:lnTo>
                  <a:lnTo>
                    <a:pt x="1922752" y="525614"/>
                  </a:lnTo>
                  <a:lnTo>
                    <a:pt x="1926235" y="525017"/>
                  </a:lnTo>
                  <a:lnTo>
                    <a:pt x="1929718" y="524851"/>
                  </a:lnTo>
                  <a:lnTo>
                    <a:pt x="1933202" y="524255"/>
                  </a:lnTo>
                  <a:lnTo>
                    <a:pt x="1936685" y="523659"/>
                  </a:lnTo>
                  <a:lnTo>
                    <a:pt x="1940168" y="527121"/>
                  </a:lnTo>
                  <a:lnTo>
                    <a:pt x="1943651" y="526532"/>
                  </a:lnTo>
                  <a:lnTo>
                    <a:pt x="1947135" y="525942"/>
                  </a:lnTo>
                  <a:lnTo>
                    <a:pt x="1950618" y="528299"/>
                  </a:lnTo>
                  <a:lnTo>
                    <a:pt x="1954101" y="527715"/>
                  </a:lnTo>
                  <a:lnTo>
                    <a:pt x="1957584" y="527130"/>
                  </a:lnTo>
                  <a:lnTo>
                    <a:pt x="1961068" y="529044"/>
                  </a:lnTo>
                  <a:lnTo>
                    <a:pt x="1964551" y="528464"/>
                  </a:lnTo>
                  <a:lnTo>
                    <a:pt x="1968034" y="527883"/>
                  </a:lnTo>
                  <a:lnTo>
                    <a:pt x="1971517" y="531004"/>
                  </a:lnTo>
                  <a:lnTo>
                    <a:pt x="1975001" y="530429"/>
                  </a:lnTo>
                  <a:lnTo>
                    <a:pt x="1978484" y="529854"/>
                  </a:lnTo>
                  <a:lnTo>
                    <a:pt x="1981967" y="529280"/>
                  </a:lnTo>
                  <a:lnTo>
                    <a:pt x="1985450" y="528706"/>
                  </a:lnTo>
                  <a:lnTo>
                    <a:pt x="1988934" y="528131"/>
                  </a:lnTo>
                  <a:lnTo>
                    <a:pt x="1992417" y="528619"/>
                  </a:lnTo>
                  <a:lnTo>
                    <a:pt x="1995900" y="528114"/>
                  </a:lnTo>
                  <a:lnTo>
                    <a:pt x="1999383" y="527610"/>
                  </a:lnTo>
                  <a:lnTo>
                    <a:pt x="2002867" y="528294"/>
                  </a:lnTo>
                  <a:lnTo>
                    <a:pt x="2006350" y="527724"/>
                  </a:lnTo>
                  <a:lnTo>
                    <a:pt x="2009833" y="527155"/>
                  </a:lnTo>
                  <a:lnTo>
                    <a:pt x="2013316" y="528616"/>
                  </a:lnTo>
                  <a:lnTo>
                    <a:pt x="2016799" y="528050"/>
                  </a:lnTo>
                  <a:lnTo>
                    <a:pt x="2020283" y="527484"/>
                  </a:lnTo>
                  <a:lnTo>
                    <a:pt x="2023766" y="528935"/>
                  </a:lnTo>
                  <a:lnTo>
                    <a:pt x="2027249" y="528372"/>
                  </a:lnTo>
                  <a:lnTo>
                    <a:pt x="2030732" y="527809"/>
                  </a:lnTo>
                  <a:lnTo>
                    <a:pt x="2034216" y="527247"/>
                  </a:lnTo>
                  <a:lnTo>
                    <a:pt x="2037699" y="526685"/>
                  </a:lnTo>
                  <a:lnTo>
                    <a:pt x="2041182" y="526123"/>
                  </a:lnTo>
                  <a:lnTo>
                    <a:pt x="2044665" y="525561"/>
                  </a:lnTo>
                  <a:lnTo>
                    <a:pt x="2048149" y="524999"/>
                  </a:lnTo>
                  <a:lnTo>
                    <a:pt x="2051632" y="524438"/>
                  </a:lnTo>
                  <a:lnTo>
                    <a:pt x="2055115" y="524484"/>
                  </a:lnTo>
                  <a:lnTo>
                    <a:pt x="2058598" y="523924"/>
                  </a:lnTo>
                  <a:lnTo>
                    <a:pt x="2062082" y="523364"/>
                  </a:lnTo>
                  <a:lnTo>
                    <a:pt x="2065565" y="523817"/>
                  </a:lnTo>
                  <a:lnTo>
                    <a:pt x="2069048" y="523259"/>
                  </a:lnTo>
                  <a:lnTo>
                    <a:pt x="2072531" y="522701"/>
                  </a:lnTo>
                  <a:lnTo>
                    <a:pt x="2076015" y="522143"/>
                  </a:lnTo>
                  <a:lnTo>
                    <a:pt x="2079498" y="521585"/>
                  </a:lnTo>
                  <a:lnTo>
                    <a:pt x="2082981" y="521028"/>
                  </a:lnTo>
                  <a:lnTo>
                    <a:pt x="2086464" y="521486"/>
                  </a:lnTo>
                  <a:lnTo>
                    <a:pt x="2089948" y="520930"/>
                  </a:lnTo>
                  <a:lnTo>
                    <a:pt x="2093431" y="520375"/>
                  </a:lnTo>
                  <a:lnTo>
                    <a:pt x="2096914" y="522456"/>
                  </a:lnTo>
                  <a:lnTo>
                    <a:pt x="2100397" y="521970"/>
                  </a:lnTo>
                  <a:lnTo>
                    <a:pt x="2103881" y="521485"/>
                  </a:lnTo>
                  <a:lnTo>
                    <a:pt x="2107364" y="523784"/>
                  </a:lnTo>
                  <a:lnTo>
                    <a:pt x="2110847" y="523237"/>
                  </a:lnTo>
                  <a:lnTo>
                    <a:pt x="2114330" y="522690"/>
                  </a:lnTo>
                  <a:lnTo>
                    <a:pt x="2117814" y="525492"/>
                  </a:lnTo>
                  <a:lnTo>
                    <a:pt x="2121297" y="524950"/>
                  </a:lnTo>
                  <a:lnTo>
                    <a:pt x="2124780" y="524408"/>
                  </a:lnTo>
                  <a:lnTo>
                    <a:pt x="2128263" y="524649"/>
                  </a:lnTo>
                  <a:lnTo>
                    <a:pt x="2131747" y="524108"/>
                  </a:lnTo>
                  <a:lnTo>
                    <a:pt x="2135230" y="523567"/>
                  </a:lnTo>
                  <a:lnTo>
                    <a:pt x="2138713" y="525170"/>
                  </a:lnTo>
                  <a:lnTo>
                    <a:pt x="2142196" y="524632"/>
                  </a:lnTo>
                  <a:lnTo>
                    <a:pt x="2145680" y="524095"/>
                  </a:lnTo>
                  <a:lnTo>
                    <a:pt x="2149163" y="523558"/>
                  </a:lnTo>
                  <a:lnTo>
                    <a:pt x="2152646" y="525919"/>
                  </a:lnTo>
                  <a:lnTo>
                    <a:pt x="2156129" y="525386"/>
                  </a:lnTo>
                  <a:lnTo>
                    <a:pt x="2159613" y="524853"/>
                  </a:lnTo>
                  <a:lnTo>
                    <a:pt x="2163096" y="527620"/>
                  </a:lnTo>
                  <a:lnTo>
                    <a:pt x="2166579" y="527154"/>
                  </a:lnTo>
                  <a:lnTo>
                    <a:pt x="2170062" y="526689"/>
                  </a:lnTo>
                  <a:lnTo>
                    <a:pt x="2173546" y="526357"/>
                  </a:lnTo>
                  <a:lnTo>
                    <a:pt x="2177029" y="525829"/>
                  </a:lnTo>
                  <a:lnTo>
                    <a:pt x="2180512" y="525302"/>
                  </a:lnTo>
                  <a:lnTo>
                    <a:pt x="2183995" y="525966"/>
                  </a:lnTo>
                  <a:lnTo>
                    <a:pt x="2187479" y="525502"/>
                  </a:lnTo>
                  <a:lnTo>
                    <a:pt x="2190962" y="525040"/>
                  </a:lnTo>
                  <a:lnTo>
                    <a:pt x="2194445" y="524905"/>
                  </a:lnTo>
                  <a:lnTo>
                    <a:pt x="2197928" y="524380"/>
                  </a:lnTo>
                  <a:lnTo>
                    <a:pt x="2201412" y="523856"/>
                  </a:lnTo>
                  <a:lnTo>
                    <a:pt x="2204895" y="525033"/>
                  </a:lnTo>
                  <a:lnTo>
                    <a:pt x="2208378" y="524511"/>
                  </a:lnTo>
                  <a:lnTo>
                    <a:pt x="2211861" y="523990"/>
                  </a:lnTo>
                  <a:lnTo>
                    <a:pt x="2215345" y="525720"/>
                  </a:lnTo>
                  <a:lnTo>
                    <a:pt x="2218828" y="525201"/>
                  </a:lnTo>
                  <a:lnTo>
                    <a:pt x="2222311" y="524683"/>
                  </a:lnTo>
                  <a:lnTo>
                    <a:pt x="2225794" y="524539"/>
                  </a:lnTo>
                  <a:lnTo>
                    <a:pt x="2229278" y="524022"/>
                  </a:lnTo>
                  <a:lnTo>
                    <a:pt x="2232761" y="523505"/>
                  </a:lnTo>
                  <a:lnTo>
                    <a:pt x="2236244" y="524853"/>
                  </a:lnTo>
                  <a:lnTo>
                    <a:pt x="2239727" y="524339"/>
                  </a:lnTo>
                  <a:lnTo>
                    <a:pt x="2243211" y="523825"/>
                  </a:lnTo>
                  <a:lnTo>
                    <a:pt x="2246694" y="523869"/>
                  </a:lnTo>
                  <a:lnTo>
                    <a:pt x="2250177" y="523355"/>
                  </a:lnTo>
                  <a:lnTo>
                    <a:pt x="2253660" y="522842"/>
                  </a:lnTo>
                  <a:lnTo>
                    <a:pt x="2257144" y="525471"/>
                  </a:lnTo>
                  <a:lnTo>
                    <a:pt x="2260627" y="524962"/>
                  </a:lnTo>
                  <a:lnTo>
                    <a:pt x="2264110" y="524453"/>
                  </a:lnTo>
                  <a:lnTo>
                    <a:pt x="2267593" y="525775"/>
                  </a:lnTo>
                  <a:lnTo>
                    <a:pt x="2271077" y="525268"/>
                  </a:lnTo>
                  <a:lnTo>
                    <a:pt x="2274560" y="524762"/>
                  </a:lnTo>
                  <a:lnTo>
                    <a:pt x="2278043" y="524622"/>
                  </a:lnTo>
                  <a:lnTo>
                    <a:pt x="2281526" y="524116"/>
                  </a:lnTo>
                  <a:lnTo>
                    <a:pt x="2285010" y="523611"/>
                  </a:lnTo>
                  <a:lnTo>
                    <a:pt x="2288493" y="526911"/>
                  </a:lnTo>
                  <a:lnTo>
                    <a:pt x="2291976" y="526411"/>
                  </a:lnTo>
                  <a:lnTo>
                    <a:pt x="2295459" y="525911"/>
                  </a:lnTo>
                  <a:lnTo>
                    <a:pt x="2298942" y="525950"/>
                  </a:lnTo>
                  <a:lnTo>
                    <a:pt x="2302426" y="525451"/>
                  </a:lnTo>
                  <a:lnTo>
                    <a:pt x="2305909" y="524952"/>
                  </a:lnTo>
                  <a:lnTo>
                    <a:pt x="2309392" y="525888"/>
                  </a:lnTo>
                  <a:lnTo>
                    <a:pt x="2312875" y="525391"/>
                  </a:lnTo>
                  <a:lnTo>
                    <a:pt x="2316359" y="524895"/>
                  </a:lnTo>
                  <a:lnTo>
                    <a:pt x="2319842" y="525471"/>
                  </a:lnTo>
                  <a:lnTo>
                    <a:pt x="2323325" y="524976"/>
                  </a:lnTo>
                  <a:lnTo>
                    <a:pt x="2326808" y="524481"/>
                  </a:lnTo>
                  <a:lnTo>
                    <a:pt x="2330292" y="524700"/>
                  </a:lnTo>
                  <a:lnTo>
                    <a:pt x="2333775" y="524206"/>
                  </a:lnTo>
                  <a:lnTo>
                    <a:pt x="2337258" y="523713"/>
                  </a:lnTo>
                  <a:lnTo>
                    <a:pt x="2340741" y="525353"/>
                  </a:lnTo>
                  <a:lnTo>
                    <a:pt x="2344225" y="524862"/>
                  </a:lnTo>
                  <a:lnTo>
                    <a:pt x="2347708" y="524371"/>
                  </a:lnTo>
                  <a:lnTo>
                    <a:pt x="2351191" y="524766"/>
                  </a:lnTo>
                  <a:lnTo>
                    <a:pt x="2354674" y="524277"/>
                  </a:lnTo>
                  <a:lnTo>
                    <a:pt x="2358158" y="523787"/>
                  </a:lnTo>
                  <a:lnTo>
                    <a:pt x="2361641" y="523829"/>
                  </a:lnTo>
                  <a:lnTo>
                    <a:pt x="2365124" y="523341"/>
                  </a:lnTo>
                  <a:lnTo>
                    <a:pt x="2368607" y="522853"/>
                  </a:lnTo>
                  <a:lnTo>
                    <a:pt x="2372091" y="522896"/>
                  </a:lnTo>
                  <a:lnTo>
                    <a:pt x="2375574" y="522409"/>
                  </a:lnTo>
                  <a:lnTo>
                    <a:pt x="2379057" y="521922"/>
                  </a:lnTo>
                  <a:lnTo>
                    <a:pt x="2382540" y="524601"/>
                  </a:lnTo>
                  <a:lnTo>
                    <a:pt x="2386024" y="524118"/>
                  </a:lnTo>
                  <a:lnTo>
                    <a:pt x="2389507" y="523635"/>
                  </a:lnTo>
                  <a:lnTo>
                    <a:pt x="2392990" y="526619"/>
                  </a:lnTo>
                  <a:lnTo>
                    <a:pt x="2396473" y="526141"/>
                  </a:lnTo>
                  <a:lnTo>
                    <a:pt x="2399957" y="525662"/>
                  </a:lnTo>
                  <a:lnTo>
                    <a:pt x="2403440" y="525700"/>
                  </a:lnTo>
                  <a:lnTo>
                    <a:pt x="2406923" y="525222"/>
                  </a:lnTo>
                  <a:lnTo>
                    <a:pt x="2410406" y="524745"/>
                  </a:lnTo>
                  <a:lnTo>
                    <a:pt x="2413890" y="524268"/>
                  </a:lnTo>
                  <a:lnTo>
                    <a:pt x="2417373" y="527719"/>
                  </a:lnTo>
                  <a:lnTo>
                    <a:pt x="2420856" y="527246"/>
                  </a:lnTo>
                  <a:lnTo>
                    <a:pt x="2424339" y="526774"/>
                  </a:lnTo>
                  <a:lnTo>
                    <a:pt x="2427823" y="527822"/>
                  </a:lnTo>
                  <a:lnTo>
                    <a:pt x="2431306" y="527351"/>
                  </a:lnTo>
                  <a:lnTo>
                    <a:pt x="2434789" y="526881"/>
                  </a:lnTo>
                  <a:lnTo>
                    <a:pt x="2438272" y="526748"/>
                  </a:lnTo>
                  <a:lnTo>
                    <a:pt x="2441756" y="526278"/>
                  </a:lnTo>
                  <a:lnTo>
                    <a:pt x="2445239" y="525809"/>
                  </a:lnTo>
                  <a:lnTo>
                    <a:pt x="2448722" y="525339"/>
                  </a:lnTo>
                  <a:lnTo>
                    <a:pt x="2452205" y="524870"/>
                  </a:lnTo>
                  <a:lnTo>
                    <a:pt x="2455689" y="524401"/>
                  </a:lnTo>
                  <a:lnTo>
                    <a:pt x="2459172" y="525284"/>
                  </a:lnTo>
                  <a:lnTo>
                    <a:pt x="2462655" y="524817"/>
                  </a:lnTo>
                  <a:lnTo>
                    <a:pt x="2466138" y="524349"/>
                  </a:lnTo>
                  <a:lnTo>
                    <a:pt x="2469622" y="525061"/>
                  </a:lnTo>
                  <a:lnTo>
                    <a:pt x="2473105" y="524595"/>
                  </a:lnTo>
                  <a:lnTo>
                    <a:pt x="2476588" y="524130"/>
                  </a:lnTo>
                  <a:lnTo>
                    <a:pt x="2480071" y="524337"/>
                  </a:lnTo>
                  <a:lnTo>
                    <a:pt x="2483555" y="523873"/>
                  </a:lnTo>
                  <a:lnTo>
                    <a:pt x="2487038" y="523408"/>
                  </a:lnTo>
                  <a:lnTo>
                    <a:pt x="2490521" y="523784"/>
                  </a:lnTo>
                  <a:lnTo>
                    <a:pt x="2494004" y="523321"/>
                  </a:lnTo>
                  <a:lnTo>
                    <a:pt x="2497488" y="522858"/>
                  </a:lnTo>
                  <a:lnTo>
                    <a:pt x="2500971" y="524069"/>
                  </a:lnTo>
                  <a:lnTo>
                    <a:pt x="2504454" y="523608"/>
                  </a:lnTo>
                  <a:lnTo>
                    <a:pt x="2507937" y="523148"/>
                  </a:lnTo>
                  <a:lnTo>
                    <a:pt x="2511421" y="523355"/>
                  </a:lnTo>
                  <a:lnTo>
                    <a:pt x="2514904" y="522895"/>
                  </a:lnTo>
                  <a:lnTo>
                    <a:pt x="2518387" y="522435"/>
                  </a:lnTo>
                  <a:lnTo>
                    <a:pt x="2521870" y="522810"/>
                  </a:lnTo>
                  <a:lnTo>
                    <a:pt x="2525354" y="522351"/>
                  </a:lnTo>
                  <a:lnTo>
                    <a:pt x="2528837" y="521893"/>
                  </a:lnTo>
                  <a:lnTo>
                    <a:pt x="2532320" y="524251"/>
                  </a:lnTo>
                  <a:lnTo>
                    <a:pt x="2535803" y="523796"/>
                  </a:lnTo>
                  <a:lnTo>
                    <a:pt x="2539287" y="523341"/>
                  </a:lnTo>
                  <a:lnTo>
                    <a:pt x="2542770" y="523709"/>
                  </a:lnTo>
                  <a:lnTo>
                    <a:pt x="2546253" y="523256"/>
                  </a:lnTo>
                  <a:lnTo>
                    <a:pt x="2549736" y="522802"/>
                  </a:lnTo>
                  <a:lnTo>
                    <a:pt x="2553220" y="522349"/>
                  </a:lnTo>
                  <a:lnTo>
                    <a:pt x="2556703" y="521896"/>
                  </a:lnTo>
                  <a:lnTo>
                    <a:pt x="2560186" y="521443"/>
                  </a:lnTo>
                  <a:lnTo>
                    <a:pt x="2563669" y="526869"/>
                  </a:lnTo>
                  <a:lnTo>
                    <a:pt x="2567153" y="526475"/>
                  </a:lnTo>
                  <a:lnTo>
                    <a:pt x="2570636" y="526081"/>
                  </a:lnTo>
                  <a:lnTo>
                    <a:pt x="2574119" y="526148"/>
                  </a:lnTo>
                  <a:lnTo>
                    <a:pt x="2577602" y="525702"/>
                  </a:lnTo>
                  <a:lnTo>
                    <a:pt x="2581085" y="525257"/>
                  </a:lnTo>
                  <a:lnTo>
                    <a:pt x="2584569" y="524972"/>
                  </a:lnTo>
                  <a:lnTo>
                    <a:pt x="2588052" y="524527"/>
                  </a:lnTo>
                  <a:lnTo>
                    <a:pt x="2591535" y="524083"/>
                  </a:lnTo>
                  <a:lnTo>
                    <a:pt x="2595018" y="526671"/>
                  </a:lnTo>
                  <a:lnTo>
                    <a:pt x="2598502" y="526230"/>
                  </a:lnTo>
                  <a:lnTo>
                    <a:pt x="2601985" y="525788"/>
                  </a:lnTo>
                  <a:lnTo>
                    <a:pt x="2605468" y="529278"/>
                  </a:lnTo>
                  <a:lnTo>
                    <a:pt x="2608951" y="529403"/>
                  </a:lnTo>
                  <a:lnTo>
                    <a:pt x="2612435" y="529528"/>
                  </a:lnTo>
                  <a:lnTo>
                    <a:pt x="2612435" y="529528"/>
                  </a:lnTo>
                  <a:lnTo>
                    <a:pt x="2615918" y="531824"/>
                  </a:lnTo>
                  <a:lnTo>
                    <a:pt x="2619401" y="531391"/>
                  </a:lnTo>
                  <a:lnTo>
                    <a:pt x="2622884" y="530959"/>
                  </a:lnTo>
                  <a:lnTo>
                    <a:pt x="2626368" y="532507"/>
                  </a:lnTo>
                  <a:lnTo>
                    <a:pt x="2629851" y="532077"/>
                  </a:lnTo>
                  <a:lnTo>
                    <a:pt x="2633334" y="531648"/>
                  </a:lnTo>
                  <a:lnTo>
                    <a:pt x="2636817" y="534539"/>
                  </a:lnTo>
                  <a:lnTo>
                    <a:pt x="2640301" y="534162"/>
                  </a:lnTo>
                  <a:lnTo>
                    <a:pt x="2643784" y="533785"/>
                  </a:lnTo>
                  <a:lnTo>
                    <a:pt x="2647267" y="539143"/>
                  </a:lnTo>
                  <a:lnTo>
                    <a:pt x="2650750" y="538724"/>
                  </a:lnTo>
                  <a:lnTo>
                    <a:pt x="2654234" y="538304"/>
                  </a:lnTo>
                  <a:lnTo>
                    <a:pt x="2657717" y="540768"/>
                  </a:lnTo>
                  <a:lnTo>
                    <a:pt x="2661200" y="540351"/>
                  </a:lnTo>
                  <a:lnTo>
                    <a:pt x="2664683" y="539935"/>
                  </a:lnTo>
                  <a:lnTo>
                    <a:pt x="2668167" y="539664"/>
                  </a:lnTo>
                  <a:lnTo>
                    <a:pt x="2671650" y="539296"/>
                  </a:lnTo>
                  <a:lnTo>
                    <a:pt x="2675133" y="538927"/>
                  </a:lnTo>
                  <a:lnTo>
                    <a:pt x="2678616" y="544491"/>
                  </a:lnTo>
                  <a:lnTo>
                    <a:pt x="2682100" y="544082"/>
                  </a:lnTo>
                  <a:lnTo>
                    <a:pt x="2685583" y="543673"/>
                  </a:lnTo>
                  <a:lnTo>
                    <a:pt x="2689066" y="543264"/>
                  </a:lnTo>
                  <a:lnTo>
                    <a:pt x="2692549" y="545803"/>
                  </a:lnTo>
                  <a:lnTo>
                    <a:pt x="2696033" y="545442"/>
                  </a:lnTo>
                  <a:lnTo>
                    <a:pt x="2699516" y="545082"/>
                  </a:lnTo>
                  <a:lnTo>
                    <a:pt x="2702999" y="545818"/>
                  </a:lnTo>
                  <a:lnTo>
                    <a:pt x="2706482" y="545459"/>
                  </a:lnTo>
                  <a:lnTo>
                    <a:pt x="2709966" y="545100"/>
                  </a:lnTo>
                  <a:lnTo>
                    <a:pt x="2713449" y="546201"/>
                  </a:lnTo>
                  <a:lnTo>
                    <a:pt x="2716932" y="545799"/>
                  </a:lnTo>
                  <a:lnTo>
                    <a:pt x="2720415" y="545397"/>
                  </a:lnTo>
                  <a:lnTo>
                    <a:pt x="2723899" y="549962"/>
                  </a:lnTo>
                  <a:lnTo>
                    <a:pt x="2727382" y="549565"/>
                  </a:lnTo>
                  <a:lnTo>
                    <a:pt x="2730865" y="549168"/>
                  </a:lnTo>
                  <a:lnTo>
                    <a:pt x="2734348" y="549962"/>
                  </a:lnTo>
                  <a:lnTo>
                    <a:pt x="2737832" y="549567"/>
                  </a:lnTo>
                  <a:lnTo>
                    <a:pt x="2741315" y="549172"/>
                  </a:lnTo>
                  <a:lnTo>
                    <a:pt x="2744798" y="548777"/>
                  </a:lnTo>
                  <a:lnTo>
                    <a:pt x="2748281" y="548382"/>
                  </a:lnTo>
                  <a:lnTo>
                    <a:pt x="2751765" y="547987"/>
                  </a:lnTo>
                  <a:lnTo>
                    <a:pt x="2755248" y="547989"/>
                  </a:lnTo>
                  <a:lnTo>
                    <a:pt x="2758731" y="547595"/>
                  </a:lnTo>
                  <a:lnTo>
                    <a:pt x="2762214" y="547201"/>
                  </a:lnTo>
                  <a:lnTo>
                    <a:pt x="2765698" y="547469"/>
                  </a:lnTo>
                  <a:lnTo>
                    <a:pt x="2769181" y="547076"/>
                  </a:lnTo>
                  <a:lnTo>
                    <a:pt x="2772664" y="546683"/>
                  </a:lnTo>
                  <a:lnTo>
                    <a:pt x="2776147" y="548689"/>
                  </a:lnTo>
                  <a:lnTo>
                    <a:pt x="2779631" y="548341"/>
                  </a:lnTo>
                  <a:lnTo>
                    <a:pt x="2783114" y="547994"/>
                  </a:lnTo>
                  <a:lnTo>
                    <a:pt x="2786597" y="548666"/>
                  </a:lnTo>
                  <a:lnTo>
                    <a:pt x="2790080" y="548277"/>
                  </a:lnTo>
                  <a:lnTo>
                    <a:pt x="2793564" y="547888"/>
                  </a:lnTo>
                  <a:lnTo>
                    <a:pt x="2797047" y="547499"/>
                  </a:lnTo>
                  <a:lnTo>
                    <a:pt x="2800530" y="547110"/>
                  </a:lnTo>
                  <a:lnTo>
                    <a:pt x="2804013" y="546721"/>
                  </a:lnTo>
                  <a:lnTo>
                    <a:pt x="2807497" y="547769"/>
                  </a:lnTo>
                  <a:lnTo>
                    <a:pt x="2810980" y="547382"/>
                  </a:lnTo>
                  <a:lnTo>
                    <a:pt x="2814463" y="546995"/>
                  </a:lnTo>
                  <a:lnTo>
                    <a:pt x="2817946" y="546738"/>
                  </a:lnTo>
                  <a:lnTo>
                    <a:pt x="2821430" y="546351"/>
                  </a:lnTo>
                  <a:lnTo>
                    <a:pt x="2824913" y="545965"/>
                  </a:lnTo>
                  <a:lnTo>
                    <a:pt x="2828396" y="545839"/>
                  </a:lnTo>
                  <a:lnTo>
                    <a:pt x="2831879" y="545453"/>
                  </a:lnTo>
                  <a:lnTo>
                    <a:pt x="2835363" y="545067"/>
                  </a:lnTo>
                  <a:lnTo>
                    <a:pt x="2838846" y="544943"/>
                  </a:lnTo>
                  <a:lnTo>
                    <a:pt x="2842329" y="544557"/>
                  </a:lnTo>
                  <a:lnTo>
                    <a:pt x="2845812" y="544172"/>
                  </a:lnTo>
                  <a:lnTo>
                    <a:pt x="2849296" y="544832"/>
                  </a:lnTo>
                  <a:lnTo>
                    <a:pt x="2852779" y="544447"/>
                  </a:lnTo>
                  <a:lnTo>
                    <a:pt x="2856262" y="544063"/>
                  </a:lnTo>
                  <a:lnTo>
                    <a:pt x="2859745" y="544461"/>
                  </a:lnTo>
                  <a:lnTo>
                    <a:pt x="2863229" y="544078"/>
                  </a:lnTo>
                  <a:lnTo>
                    <a:pt x="2866712" y="543695"/>
                  </a:lnTo>
                  <a:lnTo>
                    <a:pt x="2870195" y="543833"/>
                  </a:lnTo>
                  <a:lnTo>
                    <a:pt x="2873678" y="543450"/>
                  </a:lnTo>
                  <a:lnTo>
                    <a:pt x="2877161" y="543068"/>
                  </a:lnTo>
                  <a:lnTo>
                    <a:pt x="2880645" y="544890"/>
                  </a:lnTo>
                  <a:lnTo>
                    <a:pt x="2884128" y="544510"/>
                  </a:lnTo>
                  <a:lnTo>
                    <a:pt x="2887611" y="544130"/>
                  </a:lnTo>
                  <a:lnTo>
                    <a:pt x="2891094" y="544266"/>
                  </a:lnTo>
                  <a:lnTo>
                    <a:pt x="2894578" y="543887"/>
                  </a:lnTo>
                  <a:lnTo>
                    <a:pt x="2898061" y="543507"/>
                  </a:lnTo>
                  <a:lnTo>
                    <a:pt x="2901544" y="545566"/>
                  </a:lnTo>
                  <a:lnTo>
                    <a:pt x="2905027" y="545189"/>
                  </a:lnTo>
                  <a:lnTo>
                    <a:pt x="2908511" y="544813"/>
                  </a:lnTo>
                  <a:lnTo>
                    <a:pt x="2911994" y="546469"/>
                  </a:lnTo>
                  <a:lnTo>
                    <a:pt x="2915477" y="546095"/>
                  </a:lnTo>
                  <a:lnTo>
                    <a:pt x="2918960" y="545720"/>
                  </a:lnTo>
                  <a:lnTo>
                    <a:pt x="2922444" y="546482"/>
                  </a:lnTo>
                  <a:lnTo>
                    <a:pt x="2925927" y="546109"/>
                  </a:lnTo>
                  <a:lnTo>
                    <a:pt x="2929410" y="545736"/>
                  </a:lnTo>
                  <a:lnTo>
                    <a:pt x="2932893" y="546119"/>
                  </a:lnTo>
                  <a:lnTo>
                    <a:pt x="2936377" y="545746"/>
                  </a:lnTo>
                  <a:lnTo>
                    <a:pt x="2939860" y="545374"/>
                  </a:lnTo>
                  <a:lnTo>
                    <a:pt x="2943343" y="545380"/>
                  </a:lnTo>
                  <a:lnTo>
                    <a:pt x="2946826" y="545008"/>
                  </a:lnTo>
                  <a:lnTo>
                    <a:pt x="2950310" y="544637"/>
                  </a:lnTo>
                  <a:lnTo>
                    <a:pt x="2953793" y="544266"/>
                  </a:lnTo>
                  <a:lnTo>
                    <a:pt x="2957276" y="544398"/>
                  </a:lnTo>
                  <a:lnTo>
                    <a:pt x="2960759" y="544028"/>
                  </a:lnTo>
                  <a:lnTo>
                    <a:pt x="2964243" y="543657"/>
                  </a:lnTo>
                  <a:lnTo>
                    <a:pt x="2967726" y="546080"/>
                  </a:lnTo>
                  <a:lnTo>
                    <a:pt x="2971209" y="545753"/>
                  </a:lnTo>
                  <a:lnTo>
                    <a:pt x="2974692" y="545426"/>
                  </a:lnTo>
                  <a:lnTo>
                    <a:pt x="2978176" y="545312"/>
                  </a:lnTo>
                  <a:lnTo>
                    <a:pt x="2981659" y="544944"/>
                  </a:lnTo>
                  <a:lnTo>
                    <a:pt x="2985142" y="544577"/>
                  </a:lnTo>
                  <a:lnTo>
                    <a:pt x="2988625" y="545947"/>
                  </a:lnTo>
                  <a:lnTo>
                    <a:pt x="2992109" y="545581"/>
                  </a:lnTo>
                  <a:lnTo>
                    <a:pt x="2995592" y="545216"/>
                  </a:lnTo>
                  <a:lnTo>
                    <a:pt x="2999075" y="546820"/>
                  </a:lnTo>
                  <a:lnTo>
                    <a:pt x="3002558" y="546457"/>
                  </a:lnTo>
                  <a:lnTo>
                    <a:pt x="3006042" y="546094"/>
                  </a:lnTo>
                  <a:lnTo>
                    <a:pt x="3009525" y="546099"/>
                  </a:lnTo>
                  <a:lnTo>
                    <a:pt x="3013008" y="545736"/>
                  </a:lnTo>
                  <a:lnTo>
                    <a:pt x="3016491" y="545373"/>
                  </a:lnTo>
                  <a:lnTo>
                    <a:pt x="3019975" y="545501"/>
                  </a:lnTo>
                  <a:lnTo>
                    <a:pt x="3023458" y="545139"/>
                  </a:lnTo>
                  <a:lnTo>
                    <a:pt x="3026941" y="544777"/>
                  </a:lnTo>
                  <a:lnTo>
                    <a:pt x="3030424" y="544444"/>
                  </a:lnTo>
                  <a:lnTo>
                    <a:pt x="3033908" y="544122"/>
                  </a:lnTo>
                  <a:lnTo>
                    <a:pt x="3037391" y="543801"/>
                  </a:lnTo>
                  <a:lnTo>
                    <a:pt x="3040874" y="546140"/>
                  </a:lnTo>
                  <a:lnTo>
                    <a:pt x="3044357" y="545781"/>
                  </a:lnTo>
                  <a:lnTo>
                    <a:pt x="3047841" y="545422"/>
                  </a:lnTo>
                  <a:lnTo>
                    <a:pt x="3051324" y="546395"/>
                  </a:lnTo>
                  <a:lnTo>
                    <a:pt x="3054807" y="546038"/>
                  </a:lnTo>
                  <a:lnTo>
                    <a:pt x="3058290" y="545680"/>
                  </a:lnTo>
                  <a:lnTo>
                    <a:pt x="3061774" y="545392"/>
                  </a:lnTo>
                  <a:lnTo>
                    <a:pt x="3065257" y="545155"/>
                  </a:lnTo>
                  <a:lnTo>
                    <a:pt x="3068740" y="544917"/>
                  </a:lnTo>
                  <a:lnTo>
                    <a:pt x="3072223" y="545821"/>
                  </a:lnTo>
                  <a:lnTo>
                    <a:pt x="3075707" y="545465"/>
                  </a:lnTo>
                  <a:lnTo>
                    <a:pt x="3079190" y="545110"/>
                  </a:lnTo>
                  <a:lnTo>
                    <a:pt x="3082673" y="547029"/>
                  </a:lnTo>
                  <a:lnTo>
                    <a:pt x="3086156" y="546676"/>
                  </a:lnTo>
                  <a:lnTo>
                    <a:pt x="3089640" y="546322"/>
                  </a:lnTo>
                  <a:lnTo>
                    <a:pt x="3093123" y="546464"/>
                  </a:lnTo>
                  <a:lnTo>
                    <a:pt x="3096606" y="546150"/>
                  </a:lnTo>
                  <a:lnTo>
                    <a:pt x="3100089" y="545837"/>
                  </a:lnTo>
                  <a:lnTo>
                    <a:pt x="3103573" y="547168"/>
                  </a:lnTo>
                  <a:lnTo>
                    <a:pt x="3107056" y="546817"/>
                  </a:lnTo>
                  <a:lnTo>
                    <a:pt x="3110539" y="546466"/>
                  </a:lnTo>
                  <a:lnTo>
                    <a:pt x="3114022" y="546485"/>
                  </a:lnTo>
                  <a:lnTo>
                    <a:pt x="3117506" y="546174"/>
                  </a:lnTo>
                  <a:lnTo>
                    <a:pt x="3120989" y="545863"/>
                  </a:lnTo>
                  <a:lnTo>
                    <a:pt x="3124472" y="546011"/>
                  </a:lnTo>
                  <a:lnTo>
                    <a:pt x="3127955" y="545662"/>
                  </a:lnTo>
                  <a:lnTo>
                    <a:pt x="3131439" y="545312"/>
                  </a:lnTo>
                  <a:lnTo>
                    <a:pt x="3134922" y="544963"/>
                  </a:lnTo>
                  <a:lnTo>
                    <a:pt x="3138405" y="544614"/>
                  </a:lnTo>
                  <a:lnTo>
                    <a:pt x="3141888" y="544265"/>
                  </a:lnTo>
                  <a:lnTo>
                    <a:pt x="3145372" y="544626"/>
                  </a:lnTo>
                  <a:lnTo>
                    <a:pt x="3148855" y="544278"/>
                  </a:lnTo>
                  <a:lnTo>
                    <a:pt x="3152338" y="543930"/>
                  </a:lnTo>
                  <a:lnTo>
                    <a:pt x="3155821" y="549064"/>
                  </a:lnTo>
                  <a:lnTo>
                    <a:pt x="3159304" y="548720"/>
                  </a:lnTo>
                  <a:lnTo>
                    <a:pt x="3162788" y="548377"/>
                  </a:lnTo>
                  <a:lnTo>
                    <a:pt x="3166271" y="551002"/>
                  </a:lnTo>
                  <a:lnTo>
                    <a:pt x="3169754" y="550661"/>
                  </a:lnTo>
                  <a:lnTo>
                    <a:pt x="3173237" y="550321"/>
                  </a:lnTo>
                  <a:lnTo>
                    <a:pt x="3176721" y="551786"/>
                  </a:lnTo>
                  <a:lnTo>
                    <a:pt x="3180204" y="551448"/>
                  </a:lnTo>
                  <a:lnTo>
                    <a:pt x="3183687" y="551109"/>
                  </a:lnTo>
                  <a:lnTo>
                    <a:pt x="3187170" y="551108"/>
                  </a:lnTo>
                  <a:lnTo>
                    <a:pt x="3190654" y="550770"/>
                  </a:lnTo>
                  <a:lnTo>
                    <a:pt x="3194137" y="550432"/>
                  </a:lnTo>
                  <a:lnTo>
                    <a:pt x="3197620" y="550768"/>
                  </a:lnTo>
                  <a:lnTo>
                    <a:pt x="3201103" y="550431"/>
                  </a:lnTo>
                  <a:lnTo>
                    <a:pt x="3204587" y="550094"/>
                  </a:lnTo>
                  <a:lnTo>
                    <a:pt x="3208070" y="549758"/>
                  </a:lnTo>
                  <a:lnTo>
                    <a:pt x="3211553" y="549458"/>
                  </a:lnTo>
                  <a:lnTo>
                    <a:pt x="3215036" y="549158"/>
                  </a:lnTo>
                  <a:lnTo>
                    <a:pt x="3218520" y="548858"/>
                  </a:lnTo>
                  <a:lnTo>
                    <a:pt x="3222003" y="549085"/>
                  </a:lnTo>
                  <a:lnTo>
                    <a:pt x="3225486" y="548749"/>
                  </a:lnTo>
                  <a:lnTo>
                    <a:pt x="3228969" y="548413"/>
                  </a:lnTo>
                  <a:lnTo>
                    <a:pt x="3232453" y="548639"/>
                  </a:lnTo>
                  <a:lnTo>
                    <a:pt x="3235936" y="548304"/>
                  </a:lnTo>
                  <a:lnTo>
                    <a:pt x="3239419" y="547968"/>
                  </a:lnTo>
                  <a:lnTo>
                    <a:pt x="3242902" y="548308"/>
                  </a:lnTo>
                  <a:lnTo>
                    <a:pt x="3246386" y="547973"/>
                  </a:lnTo>
                  <a:lnTo>
                    <a:pt x="3249869" y="547638"/>
                  </a:lnTo>
                  <a:lnTo>
                    <a:pt x="3253352" y="547416"/>
                  </a:lnTo>
                  <a:lnTo>
                    <a:pt x="3256835" y="547082"/>
                  </a:lnTo>
                  <a:lnTo>
                    <a:pt x="3260319" y="546747"/>
                  </a:lnTo>
                  <a:lnTo>
                    <a:pt x="3263802" y="548431"/>
                  </a:lnTo>
                  <a:lnTo>
                    <a:pt x="3267285" y="548098"/>
                  </a:lnTo>
                  <a:lnTo>
                    <a:pt x="3270768" y="547766"/>
                  </a:lnTo>
                  <a:lnTo>
                    <a:pt x="3274252" y="547880"/>
                  </a:lnTo>
                  <a:lnTo>
                    <a:pt x="3277735" y="547548"/>
                  </a:lnTo>
                  <a:lnTo>
                    <a:pt x="3281218" y="547216"/>
                  </a:lnTo>
                  <a:lnTo>
                    <a:pt x="3284701" y="553568"/>
                  </a:lnTo>
                  <a:lnTo>
                    <a:pt x="3288185" y="553242"/>
                  </a:lnTo>
                  <a:lnTo>
                    <a:pt x="3291668" y="552916"/>
                  </a:lnTo>
                  <a:lnTo>
                    <a:pt x="3295151" y="553235"/>
                  </a:lnTo>
                  <a:lnTo>
                    <a:pt x="3298634" y="552910"/>
                  </a:lnTo>
                  <a:lnTo>
                    <a:pt x="3302118" y="552585"/>
                  </a:lnTo>
                  <a:lnTo>
                    <a:pt x="3305601" y="553759"/>
                  </a:lnTo>
                  <a:lnTo>
                    <a:pt x="3309084" y="553436"/>
                  </a:lnTo>
                  <a:lnTo>
                    <a:pt x="3312567" y="553112"/>
                  </a:lnTo>
                  <a:lnTo>
                    <a:pt x="3316051" y="552895"/>
                  </a:lnTo>
                  <a:lnTo>
                    <a:pt x="3319534" y="552572"/>
                  </a:lnTo>
                  <a:lnTo>
                    <a:pt x="3323017" y="552248"/>
                  </a:lnTo>
                  <a:lnTo>
                    <a:pt x="3326500" y="552139"/>
                  </a:lnTo>
                  <a:lnTo>
                    <a:pt x="3329984" y="551816"/>
                  </a:lnTo>
                  <a:lnTo>
                    <a:pt x="3333467" y="551493"/>
                  </a:lnTo>
                  <a:lnTo>
                    <a:pt x="3336950" y="558928"/>
                  </a:lnTo>
                  <a:lnTo>
                    <a:pt x="3340433" y="558612"/>
                  </a:lnTo>
                  <a:lnTo>
                    <a:pt x="3343917" y="558296"/>
                  </a:lnTo>
                  <a:lnTo>
                    <a:pt x="3347400" y="557979"/>
                  </a:lnTo>
                  <a:lnTo>
                    <a:pt x="3350883" y="557663"/>
                  </a:lnTo>
                  <a:lnTo>
                    <a:pt x="3354366" y="557347"/>
                  </a:lnTo>
                  <a:lnTo>
                    <a:pt x="3357850" y="557031"/>
                  </a:lnTo>
                  <a:lnTo>
                    <a:pt x="3361333" y="556715"/>
                  </a:lnTo>
                  <a:lnTo>
                    <a:pt x="3364816" y="556399"/>
                  </a:lnTo>
                  <a:lnTo>
                    <a:pt x="3368299" y="557727"/>
                  </a:lnTo>
                  <a:lnTo>
                    <a:pt x="3371783" y="557413"/>
                  </a:lnTo>
                  <a:lnTo>
                    <a:pt x="3375266" y="557098"/>
                  </a:lnTo>
                  <a:lnTo>
                    <a:pt x="3378749" y="557194"/>
                  </a:lnTo>
                  <a:lnTo>
                    <a:pt x="3382232" y="556880"/>
                  </a:lnTo>
                  <a:lnTo>
                    <a:pt x="3385716" y="556566"/>
                  </a:lnTo>
                  <a:lnTo>
                    <a:pt x="3389199" y="556776"/>
                  </a:lnTo>
                  <a:lnTo>
                    <a:pt x="3392682" y="556496"/>
                  </a:lnTo>
                  <a:lnTo>
                    <a:pt x="3396165" y="556217"/>
                  </a:lnTo>
                  <a:lnTo>
                    <a:pt x="3399649" y="557151"/>
                  </a:lnTo>
                  <a:lnTo>
                    <a:pt x="3403132" y="556839"/>
                  </a:lnTo>
                  <a:lnTo>
                    <a:pt x="3406615" y="556527"/>
                  </a:lnTo>
                  <a:lnTo>
                    <a:pt x="3410098" y="556215"/>
                  </a:lnTo>
                  <a:lnTo>
                    <a:pt x="3413582" y="555903"/>
                  </a:lnTo>
                  <a:lnTo>
                    <a:pt x="3417065" y="555591"/>
                  </a:lnTo>
                  <a:lnTo>
                    <a:pt x="3420548" y="561399"/>
                  </a:lnTo>
                  <a:lnTo>
                    <a:pt x="3424031" y="561092"/>
                  </a:lnTo>
                  <a:lnTo>
                    <a:pt x="3427515" y="560786"/>
                  </a:lnTo>
                  <a:lnTo>
                    <a:pt x="3430998" y="566110"/>
                  </a:lnTo>
                  <a:lnTo>
                    <a:pt x="3434481" y="565808"/>
                  </a:lnTo>
                  <a:lnTo>
                    <a:pt x="3437964" y="565506"/>
                  </a:lnTo>
                  <a:lnTo>
                    <a:pt x="3441447" y="566823"/>
                  </a:lnTo>
                  <a:lnTo>
                    <a:pt x="3444931" y="566523"/>
                  </a:lnTo>
                  <a:lnTo>
                    <a:pt x="3448414" y="566222"/>
                  </a:lnTo>
                  <a:lnTo>
                    <a:pt x="3451897" y="567905"/>
                  </a:lnTo>
                  <a:lnTo>
                    <a:pt x="3455380" y="567606"/>
                  </a:lnTo>
                  <a:lnTo>
                    <a:pt x="3458864" y="567308"/>
                  </a:lnTo>
                  <a:lnTo>
                    <a:pt x="3462347" y="568227"/>
                  </a:lnTo>
                  <a:lnTo>
                    <a:pt x="3465830" y="567930"/>
                  </a:lnTo>
                  <a:lnTo>
                    <a:pt x="3469313" y="567633"/>
                  </a:lnTo>
                  <a:lnTo>
                    <a:pt x="3472797" y="567803"/>
                  </a:lnTo>
                  <a:lnTo>
                    <a:pt x="3476280" y="567506"/>
                  </a:lnTo>
                  <a:lnTo>
                    <a:pt x="3479763" y="567209"/>
                  </a:lnTo>
                  <a:lnTo>
                    <a:pt x="3483246" y="566913"/>
                  </a:lnTo>
                  <a:lnTo>
                    <a:pt x="3483246" y="567006"/>
                  </a:lnTo>
                  <a:lnTo>
                    <a:pt x="3483246" y="567100"/>
                  </a:lnTo>
                  <a:lnTo>
                    <a:pt x="3483246" y="567193"/>
                  </a:lnTo>
                  <a:lnTo>
                    <a:pt x="3483246" y="567287"/>
                  </a:lnTo>
                  <a:lnTo>
                    <a:pt x="3483246" y="567380"/>
                  </a:lnTo>
                  <a:lnTo>
                    <a:pt x="3483246" y="567473"/>
                  </a:lnTo>
                  <a:lnTo>
                    <a:pt x="3483246" y="567566"/>
                  </a:lnTo>
                  <a:lnTo>
                    <a:pt x="3483246" y="567659"/>
                  </a:lnTo>
                  <a:lnTo>
                    <a:pt x="3483246" y="567753"/>
                  </a:lnTo>
                  <a:lnTo>
                    <a:pt x="3483246" y="567846"/>
                  </a:lnTo>
                  <a:lnTo>
                    <a:pt x="3483246" y="567939"/>
                  </a:lnTo>
                  <a:lnTo>
                    <a:pt x="3483246" y="568031"/>
                  </a:lnTo>
                  <a:lnTo>
                    <a:pt x="3483246" y="568124"/>
                  </a:lnTo>
                  <a:lnTo>
                    <a:pt x="3483246" y="568217"/>
                  </a:lnTo>
                  <a:lnTo>
                    <a:pt x="3483246" y="568310"/>
                  </a:lnTo>
                  <a:lnTo>
                    <a:pt x="3483246" y="568403"/>
                  </a:lnTo>
                  <a:lnTo>
                    <a:pt x="3483246" y="568495"/>
                  </a:lnTo>
                  <a:lnTo>
                    <a:pt x="3483246" y="568588"/>
                  </a:lnTo>
                  <a:lnTo>
                    <a:pt x="3483246" y="568681"/>
                  </a:lnTo>
                  <a:lnTo>
                    <a:pt x="3483246" y="568773"/>
                  </a:lnTo>
                  <a:lnTo>
                    <a:pt x="3483246" y="568866"/>
                  </a:lnTo>
                  <a:lnTo>
                    <a:pt x="3483246" y="568958"/>
                  </a:lnTo>
                  <a:lnTo>
                    <a:pt x="3483246" y="569050"/>
                  </a:lnTo>
                  <a:lnTo>
                    <a:pt x="3483246" y="569143"/>
                  </a:lnTo>
                  <a:lnTo>
                    <a:pt x="3483246" y="569235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279352"/>
              <a:ext cx="3483246" cy="1272714"/>
            </a:xfrm>
            <a:custGeom>
              <a:avLst/>
              <a:gdLst/>
              <a:ahLst/>
              <a:cxnLst/>
              <a:rect l="0" t="0" r="0" b="0"/>
              <a:pathLst>
                <a:path w="3483246" h="1272714">
                  <a:moveTo>
                    <a:pt x="0" y="1272714"/>
                  </a:moveTo>
                  <a:lnTo>
                    <a:pt x="3483" y="780662"/>
                  </a:lnTo>
                  <a:lnTo>
                    <a:pt x="6966" y="410420"/>
                  </a:lnTo>
                  <a:lnTo>
                    <a:pt x="10449" y="121738"/>
                  </a:lnTo>
                  <a:lnTo>
                    <a:pt x="13932" y="646148"/>
                  </a:lnTo>
                  <a:lnTo>
                    <a:pt x="17416" y="523212"/>
                  </a:lnTo>
                  <a:lnTo>
                    <a:pt x="20899" y="410420"/>
                  </a:lnTo>
                  <a:lnTo>
                    <a:pt x="24382" y="306567"/>
                  </a:lnTo>
                  <a:lnTo>
                    <a:pt x="27865" y="210630"/>
                  </a:lnTo>
                  <a:lnTo>
                    <a:pt x="31349" y="121738"/>
                  </a:lnTo>
                  <a:lnTo>
                    <a:pt x="34832" y="340258"/>
                  </a:lnTo>
                  <a:lnTo>
                    <a:pt x="38315" y="273754"/>
                  </a:lnTo>
                  <a:lnTo>
                    <a:pt x="41798" y="210630"/>
                  </a:lnTo>
                  <a:lnTo>
                    <a:pt x="45282" y="150634"/>
                  </a:lnTo>
                  <a:lnTo>
                    <a:pt x="48765" y="93540"/>
                  </a:lnTo>
                  <a:lnTo>
                    <a:pt x="52248" y="39142"/>
                  </a:lnTo>
                  <a:lnTo>
                    <a:pt x="55731" y="145327"/>
                  </a:lnTo>
                  <a:lnTo>
                    <a:pt x="59215" y="98616"/>
                  </a:lnTo>
                  <a:lnTo>
                    <a:pt x="62698" y="53721"/>
                  </a:lnTo>
                  <a:lnTo>
                    <a:pt x="66181" y="79695"/>
                  </a:lnTo>
                  <a:lnTo>
                    <a:pt x="69664" y="39142"/>
                  </a:lnTo>
                  <a:lnTo>
                    <a:pt x="73148" y="0"/>
                  </a:lnTo>
                  <a:lnTo>
                    <a:pt x="76631" y="646148"/>
                  </a:lnTo>
                  <a:lnTo>
                    <a:pt x="80114" y="622980"/>
                  </a:lnTo>
                  <a:lnTo>
                    <a:pt x="83597" y="600185"/>
                  </a:lnTo>
                  <a:lnTo>
                    <a:pt x="87081" y="702287"/>
                  </a:lnTo>
                  <a:lnTo>
                    <a:pt x="90564" y="683330"/>
                  </a:lnTo>
                  <a:lnTo>
                    <a:pt x="94047" y="664619"/>
                  </a:lnTo>
                  <a:lnTo>
                    <a:pt x="97530" y="788094"/>
                  </a:lnTo>
                  <a:lnTo>
                    <a:pt x="101014" y="773267"/>
                  </a:lnTo>
                  <a:lnTo>
                    <a:pt x="104497" y="758587"/>
                  </a:lnTo>
                  <a:lnTo>
                    <a:pt x="107980" y="766643"/>
                  </a:lnTo>
                  <a:lnTo>
                    <a:pt x="111463" y="752755"/>
                  </a:lnTo>
                  <a:lnTo>
                    <a:pt x="114947" y="738996"/>
                  </a:lnTo>
                  <a:lnTo>
                    <a:pt x="118430" y="761286"/>
                  </a:lnTo>
                  <a:lnTo>
                    <a:pt x="121913" y="748508"/>
                  </a:lnTo>
                  <a:lnTo>
                    <a:pt x="125396" y="735839"/>
                  </a:lnTo>
                  <a:lnTo>
                    <a:pt x="128880" y="750353"/>
                  </a:lnTo>
                  <a:lnTo>
                    <a:pt x="132363" y="738401"/>
                  </a:lnTo>
                  <a:lnTo>
                    <a:pt x="135846" y="726545"/>
                  </a:lnTo>
                  <a:lnTo>
                    <a:pt x="139329" y="721493"/>
                  </a:lnTo>
                  <a:lnTo>
                    <a:pt x="142813" y="709939"/>
                  </a:lnTo>
                  <a:lnTo>
                    <a:pt x="146296" y="698475"/>
                  </a:lnTo>
                  <a:lnTo>
                    <a:pt x="149779" y="719947"/>
                  </a:lnTo>
                  <a:lnTo>
                    <a:pt x="153262" y="709172"/>
                  </a:lnTo>
                  <a:lnTo>
                    <a:pt x="156746" y="698475"/>
                  </a:lnTo>
                  <a:lnTo>
                    <a:pt x="160229" y="694275"/>
                  </a:lnTo>
                  <a:lnTo>
                    <a:pt x="163712" y="683826"/>
                  </a:lnTo>
                  <a:lnTo>
                    <a:pt x="167195" y="673452"/>
                  </a:lnTo>
                  <a:lnTo>
                    <a:pt x="170679" y="748508"/>
                  </a:lnTo>
                  <a:lnTo>
                    <a:pt x="174162" y="739448"/>
                  </a:lnTo>
                  <a:lnTo>
                    <a:pt x="177645" y="730443"/>
                  </a:lnTo>
                  <a:lnTo>
                    <a:pt x="181128" y="750477"/>
                  </a:lnTo>
                  <a:lnTo>
                    <a:pt x="184612" y="741964"/>
                  </a:lnTo>
                  <a:lnTo>
                    <a:pt x="188095" y="733500"/>
                  </a:lnTo>
                  <a:lnTo>
                    <a:pt x="191578" y="725085"/>
                  </a:lnTo>
                  <a:lnTo>
                    <a:pt x="195061" y="716717"/>
                  </a:lnTo>
                  <a:lnTo>
                    <a:pt x="198545" y="708397"/>
                  </a:lnTo>
                  <a:lnTo>
                    <a:pt x="202028" y="700124"/>
                  </a:lnTo>
                  <a:lnTo>
                    <a:pt x="205511" y="691898"/>
                  </a:lnTo>
                  <a:lnTo>
                    <a:pt x="208994" y="683719"/>
                  </a:lnTo>
                  <a:lnTo>
                    <a:pt x="212478" y="722577"/>
                  </a:lnTo>
                  <a:lnTo>
                    <a:pt x="215961" y="715003"/>
                  </a:lnTo>
                  <a:lnTo>
                    <a:pt x="219444" y="707467"/>
                  </a:lnTo>
                  <a:lnTo>
                    <a:pt x="222927" y="725605"/>
                  </a:lnTo>
                  <a:lnTo>
                    <a:pt x="226411" y="718416"/>
                  </a:lnTo>
                  <a:lnTo>
                    <a:pt x="229894" y="711263"/>
                  </a:lnTo>
                  <a:lnTo>
                    <a:pt x="233377" y="728332"/>
                  </a:lnTo>
                  <a:lnTo>
                    <a:pt x="236860" y="721493"/>
                  </a:lnTo>
                  <a:lnTo>
                    <a:pt x="240344" y="714685"/>
                  </a:lnTo>
                  <a:lnTo>
                    <a:pt x="243827" y="738026"/>
                  </a:lnTo>
                  <a:lnTo>
                    <a:pt x="247310" y="731574"/>
                  </a:lnTo>
                  <a:lnTo>
                    <a:pt x="250793" y="725151"/>
                  </a:lnTo>
                  <a:lnTo>
                    <a:pt x="254277" y="739923"/>
                  </a:lnTo>
                  <a:lnTo>
                    <a:pt x="257760" y="733754"/>
                  </a:lnTo>
                  <a:lnTo>
                    <a:pt x="261243" y="727611"/>
                  </a:lnTo>
                  <a:lnTo>
                    <a:pt x="264726" y="728383"/>
                  </a:lnTo>
                  <a:lnTo>
                    <a:pt x="268210" y="722352"/>
                  </a:lnTo>
                  <a:lnTo>
                    <a:pt x="271693" y="716346"/>
                  </a:lnTo>
                  <a:lnTo>
                    <a:pt x="275176" y="710365"/>
                  </a:lnTo>
                  <a:lnTo>
                    <a:pt x="278659" y="740686"/>
                  </a:lnTo>
                  <a:lnTo>
                    <a:pt x="282143" y="735062"/>
                  </a:lnTo>
                  <a:lnTo>
                    <a:pt x="285626" y="729459"/>
                  </a:lnTo>
                  <a:lnTo>
                    <a:pt x="289109" y="730140"/>
                  </a:lnTo>
                  <a:lnTo>
                    <a:pt x="292592" y="724631"/>
                  </a:lnTo>
                  <a:lnTo>
                    <a:pt x="296075" y="719143"/>
                  </a:lnTo>
                  <a:lnTo>
                    <a:pt x="299559" y="723030"/>
                  </a:lnTo>
                  <a:lnTo>
                    <a:pt x="303042" y="717657"/>
                  </a:lnTo>
                  <a:lnTo>
                    <a:pt x="306525" y="712303"/>
                  </a:lnTo>
                  <a:lnTo>
                    <a:pt x="310008" y="728115"/>
                  </a:lnTo>
                  <a:lnTo>
                    <a:pt x="313492" y="722962"/>
                  </a:lnTo>
                  <a:lnTo>
                    <a:pt x="316975" y="717827"/>
                  </a:lnTo>
                  <a:lnTo>
                    <a:pt x="320458" y="732784"/>
                  </a:lnTo>
                  <a:lnTo>
                    <a:pt x="323941" y="727834"/>
                  </a:lnTo>
                  <a:lnTo>
                    <a:pt x="327425" y="722900"/>
                  </a:lnTo>
                  <a:lnTo>
                    <a:pt x="330908" y="726334"/>
                  </a:lnTo>
                  <a:lnTo>
                    <a:pt x="334391" y="721493"/>
                  </a:lnTo>
                  <a:lnTo>
                    <a:pt x="337874" y="716668"/>
                  </a:lnTo>
                  <a:lnTo>
                    <a:pt x="341358" y="714645"/>
                  </a:lnTo>
                  <a:lnTo>
                    <a:pt x="344841" y="709871"/>
                  </a:lnTo>
                  <a:lnTo>
                    <a:pt x="348324" y="705112"/>
                  </a:lnTo>
                  <a:lnTo>
                    <a:pt x="351807" y="732428"/>
                  </a:lnTo>
                  <a:lnTo>
                    <a:pt x="355291" y="727916"/>
                  </a:lnTo>
                  <a:lnTo>
                    <a:pt x="358774" y="723417"/>
                  </a:lnTo>
                  <a:lnTo>
                    <a:pt x="362257" y="736376"/>
                  </a:lnTo>
                  <a:lnTo>
                    <a:pt x="365740" y="732020"/>
                  </a:lnTo>
                  <a:lnTo>
                    <a:pt x="369224" y="727676"/>
                  </a:lnTo>
                  <a:lnTo>
                    <a:pt x="372707" y="725795"/>
                  </a:lnTo>
                  <a:lnTo>
                    <a:pt x="376190" y="721493"/>
                  </a:lnTo>
                  <a:lnTo>
                    <a:pt x="379673" y="717203"/>
                  </a:lnTo>
                  <a:lnTo>
                    <a:pt x="383157" y="732130"/>
                  </a:lnTo>
                  <a:lnTo>
                    <a:pt x="386640" y="727984"/>
                  </a:lnTo>
                  <a:lnTo>
                    <a:pt x="390123" y="723850"/>
                  </a:lnTo>
                  <a:lnTo>
                    <a:pt x="393606" y="744537"/>
                  </a:lnTo>
                  <a:lnTo>
                    <a:pt x="397090" y="740577"/>
                  </a:lnTo>
                  <a:lnTo>
                    <a:pt x="400573" y="736628"/>
                  </a:lnTo>
                  <a:lnTo>
                    <a:pt x="404056" y="734874"/>
                  </a:lnTo>
                  <a:lnTo>
                    <a:pt x="407539" y="730959"/>
                  </a:lnTo>
                  <a:lnTo>
                    <a:pt x="411023" y="727053"/>
                  </a:lnTo>
                  <a:lnTo>
                    <a:pt x="414506" y="738236"/>
                  </a:lnTo>
                  <a:lnTo>
                    <a:pt x="417989" y="734438"/>
                  </a:lnTo>
                  <a:lnTo>
                    <a:pt x="421472" y="730651"/>
                  </a:lnTo>
                  <a:lnTo>
                    <a:pt x="424956" y="733192"/>
                  </a:lnTo>
                  <a:lnTo>
                    <a:pt x="428439" y="729459"/>
                  </a:lnTo>
                  <a:lnTo>
                    <a:pt x="431922" y="725736"/>
                  </a:lnTo>
                  <a:lnTo>
                    <a:pt x="435405" y="740439"/>
                  </a:lnTo>
                  <a:lnTo>
                    <a:pt x="438889" y="736836"/>
                  </a:lnTo>
                  <a:lnTo>
                    <a:pt x="442372" y="733241"/>
                  </a:lnTo>
                  <a:lnTo>
                    <a:pt x="445855" y="747167"/>
                  </a:lnTo>
                  <a:lnTo>
                    <a:pt x="449338" y="743684"/>
                  </a:lnTo>
                  <a:lnTo>
                    <a:pt x="452822" y="740210"/>
                  </a:lnTo>
                  <a:lnTo>
                    <a:pt x="456305" y="749812"/>
                  </a:lnTo>
                  <a:lnTo>
                    <a:pt x="459788" y="746424"/>
                  </a:lnTo>
                  <a:lnTo>
                    <a:pt x="463271" y="743043"/>
                  </a:lnTo>
                  <a:lnTo>
                    <a:pt x="466755" y="748764"/>
                  </a:lnTo>
                  <a:lnTo>
                    <a:pt x="470238" y="745445"/>
                  </a:lnTo>
                  <a:lnTo>
                    <a:pt x="473721" y="742135"/>
                  </a:lnTo>
                  <a:lnTo>
                    <a:pt x="477204" y="772829"/>
                  </a:lnTo>
                  <a:lnTo>
                    <a:pt x="480688" y="769707"/>
                  </a:lnTo>
                  <a:lnTo>
                    <a:pt x="484171" y="766591"/>
                  </a:lnTo>
                  <a:lnTo>
                    <a:pt x="487654" y="783662"/>
                  </a:lnTo>
                  <a:lnTo>
                    <a:pt x="491137" y="780662"/>
                  </a:lnTo>
                  <a:lnTo>
                    <a:pt x="494621" y="777668"/>
                  </a:lnTo>
                  <a:lnTo>
                    <a:pt x="498104" y="779180"/>
                  </a:lnTo>
                  <a:lnTo>
                    <a:pt x="501587" y="776221"/>
                  </a:lnTo>
                  <a:lnTo>
                    <a:pt x="505070" y="773267"/>
                  </a:lnTo>
                  <a:lnTo>
                    <a:pt x="508554" y="780662"/>
                  </a:lnTo>
                  <a:lnTo>
                    <a:pt x="512037" y="777771"/>
                  </a:lnTo>
                  <a:lnTo>
                    <a:pt x="515520" y="774885"/>
                  </a:lnTo>
                  <a:lnTo>
                    <a:pt x="519003" y="797109"/>
                  </a:lnTo>
                  <a:lnTo>
                    <a:pt x="522487" y="794355"/>
                  </a:lnTo>
                  <a:lnTo>
                    <a:pt x="525970" y="791606"/>
                  </a:lnTo>
                  <a:lnTo>
                    <a:pt x="529453" y="791536"/>
                  </a:lnTo>
                  <a:lnTo>
                    <a:pt x="532936" y="788810"/>
                  </a:lnTo>
                  <a:lnTo>
                    <a:pt x="536420" y="786089"/>
                  </a:lnTo>
                  <a:lnTo>
                    <a:pt x="539903" y="783373"/>
                  </a:lnTo>
                  <a:lnTo>
                    <a:pt x="543386" y="782013"/>
                  </a:lnTo>
                  <a:lnTo>
                    <a:pt x="546869" y="779313"/>
                  </a:lnTo>
                  <a:lnTo>
                    <a:pt x="550353" y="776618"/>
                  </a:lnTo>
                  <a:lnTo>
                    <a:pt x="553836" y="791067"/>
                  </a:lnTo>
                  <a:lnTo>
                    <a:pt x="557319" y="788459"/>
                  </a:lnTo>
                  <a:lnTo>
                    <a:pt x="560802" y="785856"/>
                  </a:lnTo>
                  <a:lnTo>
                    <a:pt x="564286" y="795829"/>
                  </a:lnTo>
                  <a:lnTo>
                    <a:pt x="567769" y="793291"/>
                  </a:lnTo>
                  <a:lnTo>
                    <a:pt x="571252" y="790757"/>
                  </a:lnTo>
                  <a:lnTo>
                    <a:pt x="574735" y="800330"/>
                  </a:lnTo>
                  <a:lnTo>
                    <a:pt x="578218" y="797858"/>
                  </a:lnTo>
                  <a:lnTo>
                    <a:pt x="581702" y="795389"/>
                  </a:lnTo>
                  <a:lnTo>
                    <a:pt x="585185" y="829383"/>
                  </a:lnTo>
                  <a:lnTo>
                    <a:pt x="588668" y="827082"/>
                  </a:lnTo>
                  <a:lnTo>
                    <a:pt x="592151" y="824784"/>
                  </a:lnTo>
                  <a:lnTo>
                    <a:pt x="595635" y="824549"/>
                  </a:lnTo>
                  <a:lnTo>
                    <a:pt x="599118" y="822267"/>
                  </a:lnTo>
                  <a:lnTo>
                    <a:pt x="602601" y="819989"/>
                  </a:lnTo>
                  <a:lnTo>
                    <a:pt x="606084" y="817714"/>
                  </a:lnTo>
                  <a:lnTo>
                    <a:pt x="609568" y="815442"/>
                  </a:lnTo>
                  <a:lnTo>
                    <a:pt x="613051" y="813174"/>
                  </a:lnTo>
                  <a:lnTo>
                    <a:pt x="616534" y="826159"/>
                  </a:lnTo>
                  <a:lnTo>
                    <a:pt x="620017" y="823961"/>
                  </a:lnTo>
                  <a:lnTo>
                    <a:pt x="623501" y="821766"/>
                  </a:lnTo>
                  <a:lnTo>
                    <a:pt x="626984" y="822542"/>
                  </a:lnTo>
                  <a:lnTo>
                    <a:pt x="630467" y="820365"/>
                  </a:lnTo>
                  <a:lnTo>
                    <a:pt x="633950" y="818192"/>
                  </a:lnTo>
                  <a:lnTo>
                    <a:pt x="637434" y="818003"/>
                  </a:lnTo>
                  <a:lnTo>
                    <a:pt x="640917" y="815844"/>
                  </a:lnTo>
                  <a:lnTo>
                    <a:pt x="644400" y="813688"/>
                  </a:lnTo>
                  <a:lnTo>
                    <a:pt x="647883" y="817446"/>
                  </a:lnTo>
                  <a:lnTo>
                    <a:pt x="651367" y="815319"/>
                  </a:lnTo>
                  <a:lnTo>
                    <a:pt x="654850" y="813196"/>
                  </a:lnTo>
                  <a:lnTo>
                    <a:pt x="658333" y="814009"/>
                  </a:lnTo>
                  <a:lnTo>
                    <a:pt x="661816" y="811903"/>
                  </a:lnTo>
                  <a:lnTo>
                    <a:pt x="665300" y="809800"/>
                  </a:lnTo>
                  <a:lnTo>
                    <a:pt x="668783" y="828360"/>
                  </a:lnTo>
                  <a:lnTo>
                    <a:pt x="672266" y="826342"/>
                  </a:lnTo>
                  <a:lnTo>
                    <a:pt x="675749" y="824327"/>
                  </a:lnTo>
                  <a:lnTo>
                    <a:pt x="679233" y="828581"/>
                  </a:lnTo>
                  <a:lnTo>
                    <a:pt x="682716" y="826595"/>
                  </a:lnTo>
                  <a:lnTo>
                    <a:pt x="686199" y="824612"/>
                  </a:lnTo>
                  <a:lnTo>
                    <a:pt x="689682" y="822631"/>
                  </a:lnTo>
                  <a:lnTo>
                    <a:pt x="693166" y="820653"/>
                  </a:lnTo>
                  <a:lnTo>
                    <a:pt x="696649" y="818677"/>
                  </a:lnTo>
                  <a:lnTo>
                    <a:pt x="700132" y="819396"/>
                  </a:lnTo>
                  <a:lnTo>
                    <a:pt x="703615" y="817436"/>
                  </a:lnTo>
                  <a:lnTo>
                    <a:pt x="707099" y="815478"/>
                  </a:lnTo>
                  <a:lnTo>
                    <a:pt x="710582" y="819750"/>
                  </a:lnTo>
                  <a:lnTo>
                    <a:pt x="714065" y="817820"/>
                  </a:lnTo>
                  <a:lnTo>
                    <a:pt x="717548" y="815892"/>
                  </a:lnTo>
                  <a:lnTo>
                    <a:pt x="721032" y="820094"/>
                  </a:lnTo>
                  <a:lnTo>
                    <a:pt x="724515" y="818192"/>
                  </a:lnTo>
                  <a:lnTo>
                    <a:pt x="727998" y="816293"/>
                  </a:lnTo>
                  <a:lnTo>
                    <a:pt x="731481" y="822120"/>
                  </a:lnTo>
                  <a:lnTo>
                    <a:pt x="734965" y="820253"/>
                  </a:lnTo>
                  <a:lnTo>
                    <a:pt x="738448" y="818388"/>
                  </a:lnTo>
                  <a:lnTo>
                    <a:pt x="741931" y="817377"/>
                  </a:lnTo>
                  <a:lnTo>
                    <a:pt x="745414" y="815520"/>
                  </a:lnTo>
                  <a:lnTo>
                    <a:pt x="748898" y="813665"/>
                  </a:lnTo>
                  <a:lnTo>
                    <a:pt x="752381" y="813522"/>
                  </a:lnTo>
                  <a:lnTo>
                    <a:pt x="755864" y="811678"/>
                  </a:lnTo>
                  <a:lnTo>
                    <a:pt x="759347" y="809836"/>
                  </a:lnTo>
                  <a:lnTo>
                    <a:pt x="762831" y="820555"/>
                  </a:lnTo>
                  <a:lnTo>
                    <a:pt x="766314" y="818759"/>
                  </a:lnTo>
                  <a:lnTo>
                    <a:pt x="769797" y="816965"/>
                  </a:lnTo>
                  <a:lnTo>
                    <a:pt x="773280" y="823257"/>
                  </a:lnTo>
                  <a:lnTo>
                    <a:pt x="776764" y="821495"/>
                  </a:lnTo>
                  <a:lnTo>
                    <a:pt x="780247" y="819735"/>
                  </a:lnTo>
                  <a:lnTo>
                    <a:pt x="783730" y="821162"/>
                  </a:lnTo>
                  <a:lnTo>
                    <a:pt x="787213" y="819416"/>
                  </a:lnTo>
                  <a:lnTo>
                    <a:pt x="790697" y="817672"/>
                  </a:lnTo>
                  <a:lnTo>
                    <a:pt x="794180" y="819889"/>
                  </a:lnTo>
                  <a:lnTo>
                    <a:pt x="797663" y="818162"/>
                  </a:lnTo>
                  <a:lnTo>
                    <a:pt x="801146" y="816437"/>
                  </a:lnTo>
                  <a:lnTo>
                    <a:pt x="804630" y="814714"/>
                  </a:lnTo>
                  <a:lnTo>
                    <a:pt x="808113" y="812993"/>
                  </a:lnTo>
                  <a:lnTo>
                    <a:pt x="811596" y="811274"/>
                  </a:lnTo>
                  <a:lnTo>
                    <a:pt x="815079" y="809557"/>
                  </a:lnTo>
                  <a:lnTo>
                    <a:pt x="818563" y="821095"/>
                  </a:lnTo>
                  <a:lnTo>
                    <a:pt x="822046" y="819423"/>
                  </a:lnTo>
                  <a:lnTo>
                    <a:pt x="825529" y="817753"/>
                  </a:lnTo>
                  <a:lnTo>
                    <a:pt x="829012" y="818367"/>
                  </a:lnTo>
                  <a:lnTo>
                    <a:pt x="832496" y="816708"/>
                  </a:lnTo>
                  <a:lnTo>
                    <a:pt x="835979" y="815051"/>
                  </a:lnTo>
                  <a:lnTo>
                    <a:pt x="839462" y="815676"/>
                  </a:lnTo>
                  <a:lnTo>
                    <a:pt x="842945" y="814029"/>
                  </a:lnTo>
                  <a:lnTo>
                    <a:pt x="846429" y="812384"/>
                  </a:lnTo>
                  <a:lnTo>
                    <a:pt x="849912" y="813774"/>
                  </a:lnTo>
                  <a:lnTo>
                    <a:pt x="853395" y="812142"/>
                  </a:lnTo>
                  <a:lnTo>
                    <a:pt x="856878" y="810511"/>
                  </a:lnTo>
                  <a:lnTo>
                    <a:pt x="860361" y="820733"/>
                  </a:lnTo>
                  <a:lnTo>
                    <a:pt x="863845" y="819141"/>
                  </a:lnTo>
                  <a:lnTo>
                    <a:pt x="867328" y="817551"/>
                  </a:lnTo>
                  <a:lnTo>
                    <a:pt x="870811" y="819575"/>
                  </a:lnTo>
                  <a:lnTo>
                    <a:pt x="874294" y="817999"/>
                  </a:lnTo>
                  <a:lnTo>
                    <a:pt x="877778" y="816425"/>
                  </a:lnTo>
                  <a:lnTo>
                    <a:pt x="881261" y="816293"/>
                  </a:lnTo>
                  <a:lnTo>
                    <a:pt x="884744" y="814727"/>
                  </a:lnTo>
                  <a:lnTo>
                    <a:pt x="888227" y="813161"/>
                  </a:lnTo>
                  <a:lnTo>
                    <a:pt x="891711" y="817324"/>
                  </a:lnTo>
                  <a:lnTo>
                    <a:pt x="895194" y="815778"/>
                  </a:lnTo>
                  <a:lnTo>
                    <a:pt x="898677" y="814235"/>
                  </a:lnTo>
                  <a:lnTo>
                    <a:pt x="902160" y="846390"/>
                  </a:lnTo>
                  <a:lnTo>
                    <a:pt x="905644" y="844947"/>
                  </a:lnTo>
                  <a:lnTo>
                    <a:pt x="909127" y="843504"/>
                  </a:lnTo>
                  <a:lnTo>
                    <a:pt x="912610" y="843295"/>
                  </a:lnTo>
                  <a:lnTo>
                    <a:pt x="916093" y="841858"/>
                  </a:lnTo>
                  <a:lnTo>
                    <a:pt x="919577" y="840424"/>
                  </a:lnTo>
                  <a:lnTo>
                    <a:pt x="923060" y="846298"/>
                  </a:lnTo>
                  <a:lnTo>
                    <a:pt x="926543" y="844887"/>
                  </a:lnTo>
                  <a:lnTo>
                    <a:pt x="930026" y="843476"/>
                  </a:lnTo>
                  <a:lnTo>
                    <a:pt x="933510" y="848609"/>
                  </a:lnTo>
                  <a:lnTo>
                    <a:pt x="936993" y="847220"/>
                  </a:lnTo>
                  <a:lnTo>
                    <a:pt x="940476" y="845832"/>
                  </a:lnTo>
                  <a:lnTo>
                    <a:pt x="943959" y="846210"/>
                  </a:lnTo>
                  <a:lnTo>
                    <a:pt x="947443" y="844829"/>
                  </a:lnTo>
                  <a:lnTo>
                    <a:pt x="950926" y="843450"/>
                  </a:lnTo>
                  <a:lnTo>
                    <a:pt x="954409" y="845005"/>
                  </a:lnTo>
                  <a:lnTo>
                    <a:pt x="957892" y="843636"/>
                  </a:lnTo>
                  <a:lnTo>
                    <a:pt x="961376" y="842269"/>
                  </a:lnTo>
                  <a:lnTo>
                    <a:pt x="964859" y="852339"/>
                  </a:lnTo>
                  <a:lnTo>
                    <a:pt x="968342" y="851005"/>
                  </a:lnTo>
                  <a:lnTo>
                    <a:pt x="971825" y="849673"/>
                  </a:lnTo>
                  <a:lnTo>
                    <a:pt x="975309" y="856056"/>
                  </a:lnTo>
                  <a:lnTo>
                    <a:pt x="978792" y="854746"/>
                  </a:lnTo>
                  <a:lnTo>
                    <a:pt x="982275" y="853438"/>
                  </a:lnTo>
                  <a:lnTo>
                    <a:pt x="985758" y="853219"/>
                  </a:lnTo>
                  <a:lnTo>
                    <a:pt x="989242" y="851915"/>
                  </a:lnTo>
                  <a:lnTo>
                    <a:pt x="992725" y="850613"/>
                  </a:lnTo>
                  <a:lnTo>
                    <a:pt x="996208" y="849858"/>
                  </a:lnTo>
                  <a:lnTo>
                    <a:pt x="999691" y="848560"/>
                  </a:lnTo>
                  <a:lnTo>
                    <a:pt x="1003175" y="847263"/>
                  </a:lnTo>
                  <a:lnTo>
                    <a:pt x="1006658" y="854058"/>
                  </a:lnTo>
                  <a:lnTo>
                    <a:pt x="1010141" y="852784"/>
                  </a:lnTo>
                  <a:lnTo>
                    <a:pt x="1013624" y="851511"/>
                  </a:lnTo>
                  <a:lnTo>
                    <a:pt x="1017108" y="850239"/>
                  </a:lnTo>
                  <a:lnTo>
                    <a:pt x="1020591" y="848968"/>
                  </a:lnTo>
                  <a:lnTo>
                    <a:pt x="1024074" y="847699"/>
                  </a:lnTo>
                  <a:lnTo>
                    <a:pt x="1027557" y="851738"/>
                  </a:lnTo>
                  <a:lnTo>
                    <a:pt x="1031041" y="850484"/>
                  </a:lnTo>
                  <a:lnTo>
                    <a:pt x="1034524" y="849231"/>
                  </a:lnTo>
                  <a:lnTo>
                    <a:pt x="1038007" y="851645"/>
                  </a:lnTo>
                  <a:lnTo>
                    <a:pt x="1041490" y="850403"/>
                  </a:lnTo>
                  <a:lnTo>
                    <a:pt x="1044974" y="849163"/>
                  </a:lnTo>
                  <a:lnTo>
                    <a:pt x="1048457" y="848967"/>
                  </a:lnTo>
                  <a:lnTo>
                    <a:pt x="1051940" y="847731"/>
                  </a:lnTo>
                  <a:lnTo>
                    <a:pt x="1055423" y="846496"/>
                  </a:lnTo>
                  <a:lnTo>
                    <a:pt x="1058907" y="854999"/>
                  </a:lnTo>
                  <a:lnTo>
                    <a:pt x="1062390" y="853791"/>
                  </a:lnTo>
                  <a:lnTo>
                    <a:pt x="1065873" y="852583"/>
                  </a:lnTo>
                  <a:lnTo>
                    <a:pt x="1069356" y="854879"/>
                  </a:lnTo>
                  <a:lnTo>
                    <a:pt x="1072840" y="853681"/>
                  </a:lnTo>
                  <a:lnTo>
                    <a:pt x="1076323" y="852485"/>
                  </a:lnTo>
                  <a:lnTo>
                    <a:pt x="1079806" y="851290"/>
                  </a:lnTo>
                  <a:lnTo>
                    <a:pt x="1083289" y="851095"/>
                  </a:lnTo>
                  <a:lnTo>
                    <a:pt x="1086773" y="849904"/>
                  </a:lnTo>
                  <a:lnTo>
                    <a:pt x="1090256" y="848714"/>
                  </a:lnTo>
                  <a:lnTo>
                    <a:pt x="1093739" y="856860"/>
                  </a:lnTo>
                  <a:lnTo>
                    <a:pt x="1097222" y="855695"/>
                  </a:lnTo>
                  <a:lnTo>
                    <a:pt x="1100706" y="854530"/>
                  </a:lnTo>
                  <a:lnTo>
                    <a:pt x="1104189" y="854332"/>
                  </a:lnTo>
                  <a:lnTo>
                    <a:pt x="1107672" y="853171"/>
                  </a:lnTo>
                  <a:lnTo>
                    <a:pt x="1111155" y="852011"/>
                  </a:lnTo>
                  <a:lnTo>
                    <a:pt x="1114639" y="852784"/>
                  </a:lnTo>
                  <a:lnTo>
                    <a:pt x="1118122" y="851630"/>
                  </a:lnTo>
                  <a:lnTo>
                    <a:pt x="1121605" y="850478"/>
                  </a:lnTo>
                  <a:lnTo>
                    <a:pt x="1125088" y="857401"/>
                  </a:lnTo>
                  <a:lnTo>
                    <a:pt x="1128572" y="856269"/>
                  </a:lnTo>
                  <a:lnTo>
                    <a:pt x="1132055" y="855138"/>
                  </a:lnTo>
                  <a:lnTo>
                    <a:pt x="1135538" y="855411"/>
                  </a:lnTo>
                  <a:lnTo>
                    <a:pt x="1139021" y="854284"/>
                  </a:lnTo>
                  <a:lnTo>
                    <a:pt x="1142505" y="853159"/>
                  </a:lnTo>
                  <a:lnTo>
                    <a:pt x="1145988" y="855756"/>
                  </a:lnTo>
                  <a:lnTo>
                    <a:pt x="1149471" y="854641"/>
                  </a:lnTo>
                  <a:lnTo>
                    <a:pt x="1152954" y="853526"/>
                  </a:lnTo>
                  <a:lnTo>
                    <a:pt x="1156437" y="855638"/>
                  </a:lnTo>
                  <a:lnTo>
                    <a:pt x="1159921" y="854533"/>
                  </a:lnTo>
                  <a:lnTo>
                    <a:pt x="1163404" y="853428"/>
                  </a:lnTo>
                  <a:lnTo>
                    <a:pt x="1166887" y="870387"/>
                  </a:lnTo>
                  <a:lnTo>
                    <a:pt x="1170370" y="869325"/>
                  </a:lnTo>
                  <a:lnTo>
                    <a:pt x="1173854" y="868264"/>
                  </a:lnTo>
                  <a:lnTo>
                    <a:pt x="1177337" y="877949"/>
                  </a:lnTo>
                  <a:lnTo>
                    <a:pt x="1180820" y="876914"/>
                  </a:lnTo>
                  <a:lnTo>
                    <a:pt x="1184303" y="875879"/>
                  </a:lnTo>
                  <a:lnTo>
                    <a:pt x="1187787" y="876459"/>
                  </a:lnTo>
                  <a:lnTo>
                    <a:pt x="1191270" y="875430"/>
                  </a:lnTo>
                  <a:lnTo>
                    <a:pt x="1194753" y="874401"/>
                  </a:lnTo>
                  <a:lnTo>
                    <a:pt x="1198236" y="883236"/>
                  </a:lnTo>
                  <a:lnTo>
                    <a:pt x="1201720" y="882231"/>
                  </a:lnTo>
                  <a:lnTo>
                    <a:pt x="1205203" y="881226"/>
                  </a:lnTo>
                  <a:lnTo>
                    <a:pt x="1208686" y="881766"/>
                  </a:lnTo>
                  <a:lnTo>
                    <a:pt x="1212169" y="880766"/>
                  </a:lnTo>
                  <a:lnTo>
                    <a:pt x="1215653" y="879767"/>
                  </a:lnTo>
                  <a:lnTo>
                    <a:pt x="1219136" y="881839"/>
                  </a:lnTo>
                  <a:lnTo>
                    <a:pt x="1222619" y="880848"/>
                  </a:lnTo>
                  <a:lnTo>
                    <a:pt x="1226102" y="879858"/>
                  </a:lnTo>
                  <a:lnTo>
                    <a:pt x="1229586" y="883416"/>
                  </a:lnTo>
                  <a:lnTo>
                    <a:pt x="1233069" y="882437"/>
                  </a:lnTo>
                  <a:lnTo>
                    <a:pt x="1236552" y="881458"/>
                  </a:lnTo>
                  <a:lnTo>
                    <a:pt x="1240035" y="882356"/>
                  </a:lnTo>
                  <a:lnTo>
                    <a:pt x="1243519" y="881383"/>
                  </a:lnTo>
                  <a:lnTo>
                    <a:pt x="1247002" y="880410"/>
                  </a:lnTo>
                  <a:lnTo>
                    <a:pt x="1250485" y="880189"/>
                  </a:lnTo>
                  <a:lnTo>
                    <a:pt x="1253968" y="879219"/>
                  </a:lnTo>
                  <a:lnTo>
                    <a:pt x="1257452" y="878250"/>
                  </a:lnTo>
                  <a:lnTo>
                    <a:pt x="1260935" y="882488"/>
                  </a:lnTo>
                  <a:lnTo>
                    <a:pt x="1264418" y="881532"/>
                  </a:lnTo>
                  <a:lnTo>
                    <a:pt x="1267901" y="880575"/>
                  </a:lnTo>
                  <a:lnTo>
                    <a:pt x="1271385" y="879619"/>
                  </a:lnTo>
                  <a:lnTo>
                    <a:pt x="1274868" y="878664"/>
                  </a:lnTo>
                  <a:lnTo>
                    <a:pt x="1278351" y="877710"/>
                  </a:lnTo>
                  <a:lnTo>
                    <a:pt x="1281834" y="886899"/>
                  </a:lnTo>
                  <a:lnTo>
                    <a:pt x="1285318" y="885967"/>
                  </a:lnTo>
                  <a:lnTo>
                    <a:pt x="1288801" y="885035"/>
                  </a:lnTo>
                  <a:lnTo>
                    <a:pt x="1292284" y="891081"/>
                  </a:lnTo>
                  <a:lnTo>
                    <a:pt x="1295767" y="890165"/>
                  </a:lnTo>
                  <a:lnTo>
                    <a:pt x="1299251" y="889250"/>
                  </a:lnTo>
                  <a:lnTo>
                    <a:pt x="1302734" y="895108"/>
                  </a:lnTo>
                  <a:lnTo>
                    <a:pt x="1306217" y="894208"/>
                  </a:lnTo>
                  <a:lnTo>
                    <a:pt x="1309700" y="893309"/>
                  </a:lnTo>
                  <a:lnTo>
                    <a:pt x="1313184" y="894408"/>
                  </a:lnTo>
                  <a:lnTo>
                    <a:pt x="1316667" y="893514"/>
                  </a:lnTo>
                  <a:lnTo>
                    <a:pt x="1320150" y="892620"/>
                  </a:lnTo>
                  <a:lnTo>
                    <a:pt x="1323633" y="895358"/>
                  </a:lnTo>
                  <a:lnTo>
                    <a:pt x="1327117" y="894473"/>
                  </a:lnTo>
                  <a:lnTo>
                    <a:pt x="1330600" y="893589"/>
                  </a:lnTo>
                  <a:lnTo>
                    <a:pt x="1334083" y="897576"/>
                  </a:lnTo>
                  <a:lnTo>
                    <a:pt x="1337566" y="896702"/>
                  </a:lnTo>
                  <a:lnTo>
                    <a:pt x="1341050" y="895829"/>
                  </a:lnTo>
                  <a:lnTo>
                    <a:pt x="1344533" y="894956"/>
                  </a:lnTo>
                  <a:lnTo>
                    <a:pt x="1348016" y="896334"/>
                  </a:lnTo>
                  <a:lnTo>
                    <a:pt x="1351499" y="895466"/>
                  </a:lnTo>
                  <a:lnTo>
                    <a:pt x="1354983" y="894600"/>
                  </a:lnTo>
                  <a:lnTo>
                    <a:pt x="1358466" y="898493"/>
                  </a:lnTo>
                  <a:lnTo>
                    <a:pt x="1361949" y="897637"/>
                  </a:lnTo>
                  <a:lnTo>
                    <a:pt x="1365432" y="896781"/>
                  </a:lnTo>
                  <a:lnTo>
                    <a:pt x="1368916" y="898120"/>
                  </a:lnTo>
                  <a:lnTo>
                    <a:pt x="1372399" y="897269"/>
                  </a:lnTo>
                  <a:lnTo>
                    <a:pt x="1375882" y="896419"/>
                  </a:lnTo>
                  <a:lnTo>
                    <a:pt x="1379365" y="897130"/>
                  </a:lnTo>
                  <a:lnTo>
                    <a:pt x="1382849" y="896284"/>
                  </a:lnTo>
                  <a:lnTo>
                    <a:pt x="1386332" y="895439"/>
                  </a:lnTo>
                  <a:lnTo>
                    <a:pt x="1389815" y="896151"/>
                  </a:lnTo>
                  <a:lnTo>
                    <a:pt x="1393298" y="895309"/>
                  </a:lnTo>
                  <a:lnTo>
                    <a:pt x="1396782" y="894468"/>
                  </a:lnTo>
                  <a:lnTo>
                    <a:pt x="1400265" y="895490"/>
                  </a:lnTo>
                  <a:lnTo>
                    <a:pt x="1403748" y="894654"/>
                  </a:lnTo>
                  <a:lnTo>
                    <a:pt x="1407231" y="893818"/>
                  </a:lnTo>
                  <a:lnTo>
                    <a:pt x="1410715" y="899096"/>
                  </a:lnTo>
                  <a:lnTo>
                    <a:pt x="1414198" y="898272"/>
                  </a:lnTo>
                  <a:lnTo>
                    <a:pt x="1417681" y="897449"/>
                  </a:lnTo>
                  <a:lnTo>
                    <a:pt x="1421164" y="903750"/>
                  </a:lnTo>
                  <a:lnTo>
                    <a:pt x="1424648" y="902941"/>
                  </a:lnTo>
                  <a:lnTo>
                    <a:pt x="1428131" y="902133"/>
                  </a:lnTo>
                  <a:lnTo>
                    <a:pt x="1431614" y="906523"/>
                  </a:lnTo>
                  <a:lnTo>
                    <a:pt x="1435097" y="905726"/>
                  </a:lnTo>
                  <a:lnTo>
                    <a:pt x="1438580" y="904929"/>
                  </a:lnTo>
                  <a:lnTo>
                    <a:pt x="1442064" y="904419"/>
                  </a:lnTo>
                  <a:lnTo>
                    <a:pt x="1445547" y="903624"/>
                  </a:lnTo>
                  <a:lnTo>
                    <a:pt x="1449030" y="902829"/>
                  </a:lnTo>
                  <a:lnTo>
                    <a:pt x="1452513" y="904036"/>
                  </a:lnTo>
                  <a:lnTo>
                    <a:pt x="1455997" y="903246"/>
                  </a:lnTo>
                  <a:lnTo>
                    <a:pt x="1459480" y="902456"/>
                  </a:lnTo>
                  <a:lnTo>
                    <a:pt x="1462963" y="907854"/>
                  </a:lnTo>
                  <a:lnTo>
                    <a:pt x="1466446" y="907077"/>
                  </a:lnTo>
                  <a:lnTo>
                    <a:pt x="1469930" y="906300"/>
                  </a:lnTo>
                  <a:lnTo>
                    <a:pt x="1473413" y="908009"/>
                  </a:lnTo>
                  <a:lnTo>
                    <a:pt x="1476896" y="907238"/>
                  </a:lnTo>
                  <a:lnTo>
                    <a:pt x="1480379" y="906466"/>
                  </a:lnTo>
                  <a:lnTo>
                    <a:pt x="1483863" y="908162"/>
                  </a:lnTo>
                  <a:lnTo>
                    <a:pt x="1487346" y="907396"/>
                  </a:lnTo>
                  <a:lnTo>
                    <a:pt x="1490829" y="906630"/>
                  </a:lnTo>
                  <a:lnTo>
                    <a:pt x="1494312" y="906412"/>
                  </a:lnTo>
                  <a:lnTo>
                    <a:pt x="1497796" y="905648"/>
                  </a:lnTo>
                  <a:lnTo>
                    <a:pt x="1501279" y="904884"/>
                  </a:lnTo>
                  <a:lnTo>
                    <a:pt x="1504762" y="911385"/>
                  </a:lnTo>
                  <a:lnTo>
                    <a:pt x="1508245" y="910635"/>
                  </a:lnTo>
                  <a:lnTo>
                    <a:pt x="1511729" y="909886"/>
                  </a:lnTo>
                  <a:lnTo>
                    <a:pt x="1515212" y="913590"/>
                  </a:lnTo>
                  <a:lnTo>
                    <a:pt x="1518695" y="912850"/>
                  </a:lnTo>
                  <a:lnTo>
                    <a:pt x="1522178" y="912110"/>
                  </a:lnTo>
                  <a:lnTo>
                    <a:pt x="1525662" y="913182"/>
                  </a:lnTo>
                  <a:lnTo>
                    <a:pt x="1529145" y="912446"/>
                  </a:lnTo>
                  <a:lnTo>
                    <a:pt x="1532628" y="911711"/>
                  </a:lnTo>
                  <a:lnTo>
                    <a:pt x="1536111" y="910975"/>
                  </a:lnTo>
                  <a:lnTo>
                    <a:pt x="1539595" y="910240"/>
                  </a:lnTo>
                  <a:lnTo>
                    <a:pt x="1543078" y="909506"/>
                  </a:lnTo>
                  <a:lnTo>
                    <a:pt x="1546561" y="910327"/>
                  </a:lnTo>
                  <a:lnTo>
                    <a:pt x="1550044" y="909596"/>
                  </a:lnTo>
                  <a:lnTo>
                    <a:pt x="1553528" y="908865"/>
                  </a:lnTo>
                  <a:lnTo>
                    <a:pt x="1557011" y="909685"/>
                  </a:lnTo>
                  <a:lnTo>
                    <a:pt x="1560494" y="908957"/>
                  </a:lnTo>
                  <a:lnTo>
                    <a:pt x="1563977" y="908230"/>
                  </a:lnTo>
                  <a:lnTo>
                    <a:pt x="1567461" y="908020"/>
                  </a:lnTo>
                  <a:lnTo>
                    <a:pt x="1570944" y="907295"/>
                  </a:lnTo>
                  <a:lnTo>
                    <a:pt x="1574427" y="906570"/>
                  </a:lnTo>
                  <a:lnTo>
                    <a:pt x="1577910" y="910200"/>
                  </a:lnTo>
                  <a:lnTo>
                    <a:pt x="1581394" y="909483"/>
                  </a:lnTo>
                  <a:lnTo>
                    <a:pt x="1584877" y="908767"/>
                  </a:lnTo>
                  <a:lnTo>
                    <a:pt x="1588360" y="919870"/>
                  </a:lnTo>
                  <a:lnTo>
                    <a:pt x="1591843" y="919174"/>
                  </a:lnTo>
                  <a:lnTo>
                    <a:pt x="1595327" y="918479"/>
                  </a:lnTo>
                  <a:lnTo>
                    <a:pt x="1598810" y="918024"/>
                  </a:lnTo>
                  <a:lnTo>
                    <a:pt x="1602293" y="917330"/>
                  </a:lnTo>
                  <a:lnTo>
                    <a:pt x="1605776" y="916637"/>
                  </a:lnTo>
                  <a:lnTo>
                    <a:pt x="1609260" y="915943"/>
                  </a:lnTo>
                  <a:lnTo>
                    <a:pt x="1612743" y="916211"/>
                  </a:lnTo>
                  <a:lnTo>
                    <a:pt x="1616226" y="915520"/>
                  </a:lnTo>
                  <a:lnTo>
                    <a:pt x="1619709" y="914829"/>
                  </a:lnTo>
                  <a:lnTo>
                    <a:pt x="1623193" y="916530"/>
                  </a:lnTo>
                  <a:lnTo>
                    <a:pt x="1626676" y="915844"/>
                  </a:lnTo>
                  <a:lnTo>
                    <a:pt x="1630159" y="915159"/>
                  </a:lnTo>
                  <a:lnTo>
                    <a:pt x="1633642" y="916373"/>
                  </a:lnTo>
                  <a:lnTo>
                    <a:pt x="1637126" y="915691"/>
                  </a:lnTo>
                  <a:lnTo>
                    <a:pt x="1640609" y="915010"/>
                  </a:lnTo>
                  <a:lnTo>
                    <a:pt x="1644092" y="914803"/>
                  </a:lnTo>
                  <a:lnTo>
                    <a:pt x="1647575" y="914123"/>
                  </a:lnTo>
                  <a:lnTo>
                    <a:pt x="1651059" y="913443"/>
                  </a:lnTo>
                  <a:lnTo>
                    <a:pt x="1654542" y="914657"/>
                  </a:lnTo>
                  <a:lnTo>
                    <a:pt x="1658025" y="913981"/>
                  </a:lnTo>
                  <a:lnTo>
                    <a:pt x="1661508" y="913305"/>
                  </a:lnTo>
                  <a:lnTo>
                    <a:pt x="1664992" y="914981"/>
                  </a:lnTo>
                  <a:lnTo>
                    <a:pt x="1668475" y="914310"/>
                  </a:lnTo>
                  <a:lnTo>
                    <a:pt x="1671958" y="913639"/>
                  </a:lnTo>
                  <a:lnTo>
                    <a:pt x="1675441" y="913202"/>
                  </a:lnTo>
                  <a:lnTo>
                    <a:pt x="1678925" y="912532"/>
                  </a:lnTo>
                  <a:lnTo>
                    <a:pt x="1682408" y="911862"/>
                  </a:lnTo>
                  <a:lnTo>
                    <a:pt x="1685891" y="911193"/>
                  </a:lnTo>
                  <a:lnTo>
                    <a:pt x="1689374" y="910524"/>
                  </a:lnTo>
                  <a:lnTo>
                    <a:pt x="1692858" y="909855"/>
                  </a:lnTo>
                  <a:lnTo>
                    <a:pt x="1696341" y="916381"/>
                  </a:lnTo>
                  <a:lnTo>
                    <a:pt x="1699824" y="915724"/>
                  </a:lnTo>
                  <a:lnTo>
                    <a:pt x="1703307" y="915068"/>
                  </a:lnTo>
                  <a:lnTo>
                    <a:pt x="1706791" y="915778"/>
                  </a:lnTo>
                  <a:lnTo>
                    <a:pt x="1710274" y="915125"/>
                  </a:lnTo>
                  <a:lnTo>
                    <a:pt x="1713757" y="914471"/>
                  </a:lnTo>
                  <a:lnTo>
                    <a:pt x="1717240" y="913818"/>
                  </a:lnTo>
                  <a:lnTo>
                    <a:pt x="1720723" y="913165"/>
                  </a:lnTo>
                  <a:lnTo>
                    <a:pt x="1724207" y="912513"/>
                  </a:lnTo>
                  <a:lnTo>
                    <a:pt x="1727690" y="913230"/>
                  </a:lnTo>
                  <a:lnTo>
                    <a:pt x="1731173" y="912580"/>
                  </a:lnTo>
                  <a:lnTo>
                    <a:pt x="1734656" y="911930"/>
                  </a:lnTo>
                  <a:lnTo>
                    <a:pt x="1738140" y="911737"/>
                  </a:lnTo>
                  <a:lnTo>
                    <a:pt x="1741623" y="911089"/>
                  </a:lnTo>
                  <a:lnTo>
                    <a:pt x="1745106" y="910441"/>
                  </a:lnTo>
                  <a:lnTo>
                    <a:pt x="1748589" y="913868"/>
                  </a:lnTo>
                  <a:lnTo>
                    <a:pt x="1752073" y="913227"/>
                  </a:lnTo>
                  <a:lnTo>
                    <a:pt x="1755556" y="912586"/>
                  </a:lnTo>
                  <a:lnTo>
                    <a:pt x="1759039" y="913290"/>
                  </a:lnTo>
                  <a:lnTo>
                    <a:pt x="1762522" y="912652"/>
                  </a:lnTo>
                  <a:lnTo>
                    <a:pt x="1766006" y="912014"/>
                  </a:lnTo>
                  <a:lnTo>
                    <a:pt x="1769489" y="911376"/>
                  </a:lnTo>
                  <a:lnTo>
                    <a:pt x="1772972" y="910739"/>
                  </a:lnTo>
                  <a:lnTo>
                    <a:pt x="1776455" y="910102"/>
                  </a:lnTo>
                  <a:lnTo>
                    <a:pt x="1779939" y="910140"/>
                  </a:lnTo>
                  <a:lnTo>
                    <a:pt x="1783422" y="909504"/>
                  </a:lnTo>
                  <a:lnTo>
                    <a:pt x="1786905" y="908869"/>
                  </a:lnTo>
                  <a:lnTo>
                    <a:pt x="1790388" y="908684"/>
                  </a:lnTo>
                  <a:lnTo>
                    <a:pt x="1793872" y="908050"/>
                  </a:lnTo>
                  <a:lnTo>
                    <a:pt x="1797355" y="907417"/>
                  </a:lnTo>
                  <a:lnTo>
                    <a:pt x="1800838" y="909920"/>
                  </a:lnTo>
                  <a:lnTo>
                    <a:pt x="1804321" y="909291"/>
                  </a:lnTo>
                  <a:lnTo>
                    <a:pt x="1807805" y="908663"/>
                  </a:lnTo>
                  <a:lnTo>
                    <a:pt x="1811288" y="908035"/>
                  </a:lnTo>
                  <a:lnTo>
                    <a:pt x="1814771" y="907407"/>
                  </a:lnTo>
                  <a:lnTo>
                    <a:pt x="1818254" y="906780"/>
                  </a:lnTo>
                  <a:lnTo>
                    <a:pt x="1821738" y="907270"/>
                  </a:lnTo>
                  <a:lnTo>
                    <a:pt x="1825221" y="906645"/>
                  </a:lnTo>
                  <a:lnTo>
                    <a:pt x="1828704" y="906020"/>
                  </a:lnTo>
                  <a:lnTo>
                    <a:pt x="1832187" y="908061"/>
                  </a:lnTo>
                  <a:lnTo>
                    <a:pt x="1835671" y="907441"/>
                  </a:lnTo>
                  <a:lnTo>
                    <a:pt x="1839154" y="906821"/>
                  </a:lnTo>
                  <a:lnTo>
                    <a:pt x="1842637" y="907745"/>
                  </a:lnTo>
                  <a:lnTo>
                    <a:pt x="1846120" y="907128"/>
                  </a:lnTo>
                  <a:lnTo>
                    <a:pt x="1849604" y="906510"/>
                  </a:lnTo>
                  <a:lnTo>
                    <a:pt x="1853087" y="907213"/>
                  </a:lnTo>
                  <a:lnTo>
                    <a:pt x="1856570" y="906598"/>
                  </a:lnTo>
                  <a:lnTo>
                    <a:pt x="1860053" y="905983"/>
                  </a:lnTo>
                  <a:lnTo>
                    <a:pt x="1863537" y="906903"/>
                  </a:lnTo>
                  <a:lnTo>
                    <a:pt x="1867020" y="906291"/>
                  </a:lnTo>
                  <a:lnTo>
                    <a:pt x="1870503" y="905680"/>
                  </a:lnTo>
                  <a:lnTo>
                    <a:pt x="1873986" y="907248"/>
                  </a:lnTo>
                  <a:lnTo>
                    <a:pt x="1877470" y="906640"/>
                  </a:lnTo>
                  <a:lnTo>
                    <a:pt x="1880953" y="906032"/>
                  </a:lnTo>
                  <a:lnTo>
                    <a:pt x="1884436" y="905425"/>
                  </a:lnTo>
                  <a:lnTo>
                    <a:pt x="1887919" y="906337"/>
                  </a:lnTo>
                  <a:lnTo>
                    <a:pt x="1891403" y="905732"/>
                  </a:lnTo>
                  <a:lnTo>
                    <a:pt x="1894886" y="905127"/>
                  </a:lnTo>
                  <a:lnTo>
                    <a:pt x="1898369" y="904523"/>
                  </a:lnTo>
                  <a:lnTo>
                    <a:pt x="1901852" y="903919"/>
                  </a:lnTo>
                  <a:lnTo>
                    <a:pt x="1905336" y="903315"/>
                  </a:lnTo>
                  <a:lnTo>
                    <a:pt x="1908819" y="903582"/>
                  </a:lnTo>
                  <a:lnTo>
                    <a:pt x="1912302" y="902979"/>
                  </a:lnTo>
                  <a:lnTo>
                    <a:pt x="1915785" y="902378"/>
                  </a:lnTo>
                  <a:lnTo>
                    <a:pt x="1919269" y="902862"/>
                  </a:lnTo>
                  <a:lnTo>
                    <a:pt x="1922752" y="902262"/>
                  </a:lnTo>
                  <a:lnTo>
                    <a:pt x="1926235" y="901663"/>
                  </a:lnTo>
                  <a:lnTo>
                    <a:pt x="1929718" y="904512"/>
                  </a:lnTo>
                  <a:lnTo>
                    <a:pt x="1933202" y="903918"/>
                  </a:lnTo>
                  <a:lnTo>
                    <a:pt x="1936685" y="903324"/>
                  </a:lnTo>
                  <a:lnTo>
                    <a:pt x="1940168" y="905286"/>
                  </a:lnTo>
                  <a:lnTo>
                    <a:pt x="1943651" y="904696"/>
                  </a:lnTo>
                  <a:lnTo>
                    <a:pt x="1947135" y="904106"/>
                  </a:lnTo>
                  <a:lnTo>
                    <a:pt x="1950618" y="904364"/>
                  </a:lnTo>
                  <a:lnTo>
                    <a:pt x="1954101" y="903776"/>
                  </a:lnTo>
                  <a:lnTo>
                    <a:pt x="1957584" y="903188"/>
                  </a:lnTo>
                  <a:lnTo>
                    <a:pt x="1961068" y="904712"/>
                  </a:lnTo>
                  <a:lnTo>
                    <a:pt x="1964551" y="904127"/>
                  </a:lnTo>
                  <a:lnTo>
                    <a:pt x="1968034" y="903543"/>
                  </a:lnTo>
                  <a:lnTo>
                    <a:pt x="1971517" y="903590"/>
                  </a:lnTo>
                  <a:lnTo>
                    <a:pt x="1975001" y="903007"/>
                  </a:lnTo>
                  <a:lnTo>
                    <a:pt x="1978484" y="902424"/>
                  </a:lnTo>
                  <a:lnTo>
                    <a:pt x="1981967" y="902263"/>
                  </a:lnTo>
                  <a:lnTo>
                    <a:pt x="1985450" y="901682"/>
                  </a:lnTo>
                  <a:lnTo>
                    <a:pt x="1988934" y="901100"/>
                  </a:lnTo>
                  <a:lnTo>
                    <a:pt x="1992417" y="901992"/>
                  </a:lnTo>
                  <a:lnTo>
                    <a:pt x="1995900" y="901413"/>
                  </a:lnTo>
                  <a:lnTo>
                    <a:pt x="1999383" y="900834"/>
                  </a:lnTo>
                  <a:lnTo>
                    <a:pt x="2002867" y="902557"/>
                  </a:lnTo>
                  <a:lnTo>
                    <a:pt x="2006350" y="901982"/>
                  </a:lnTo>
                  <a:lnTo>
                    <a:pt x="2009833" y="901407"/>
                  </a:lnTo>
                  <a:lnTo>
                    <a:pt x="2013316" y="901458"/>
                  </a:lnTo>
                  <a:lnTo>
                    <a:pt x="2016799" y="900884"/>
                  </a:lnTo>
                  <a:lnTo>
                    <a:pt x="2020283" y="900310"/>
                  </a:lnTo>
                  <a:lnTo>
                    <a:pt x="2023766" y="900571"/>
                  </a:lnTo>
                  <a:lnTo>
                    <a:pt x="2027249" y="899999"/>
                  </a:lnTo>
                  <a:lnTo>
                    <a:pt x="2030732" y="899427"/>
                  </a:lnTo>
                  <a:lnTo>
                    <a:pt x="2034216" y="902167"/>
                  </a:lnTo>
                  <a:lnTo>
                    <a:pt x="2037699" y="901600"/>
                  </a:lnTo>
                  <a:lnTo>
                    <a:pt x="2041182" y="901034"/>
                  </a:lnTo>
                  <a:lnTo>
                    <a:pt x="2044665" y="901699"/>
                  </a:lnTo>
                  <a:lnTo>
                    <a:pt x="2048149" y="901134"/>
                  </a:lnTo>
                  <a:lnTo>
                    <a:pt x="2051632" y="900570"/>
                  </a:lnTo>
                  <a:lnTo>
                    <a:pt x="2055115" y="901846"/>
                  </a:lnTo>
                  <a:lnTo>
                    <a:pt x="2058598" y="901284"/>
                  </a:lnTo>
                  <a:lnTo>
                    <a:pt x="2062082" y="900723"/>
                  </a:lnTo>
                  <a:lnTo>
                    <a:pt x="2065565" y="906782"/>
                  </a:lnTo>
                  <a:lnTo>
                    <a:pt x="2069048" y="906230"/>
                  </a:lnTo>
                  <a:lnTo>
                    <a:pt x="2072531" y="905678"/>
                  </a:lnTo>
                  <a:lnTo>
                    <a:pt x="2076015" y="906898"/>
                  </a:lnTo>
                  <a:lnTo>
                    <a:pt x="2079498" y="906349"/>
                  </a:lnTo>
                  <a:lnTo>
                    <a:pt x="2082981" y="905800"/>
                  </a:lnTo>
                  <a:lnTo>
                    <a:pt x="2086464" y="909336"/>
                  </a:lnTo>
                  <a:lnTo>
                    <a:pt x="2089948" y="908792"/>
                  </a:lnTo>
                  <a:lnTo>
                    <a:pt x="2093431" y="908249"/>
                  </a:lnTo>
                  <a:lnTo>
                    <a:pt x="2096914" y="908477"/>
                  </a:lnTo>
                  <a:lnTo>
                    <a:pt x="2100397" y="907936"/>
                  </a:lnTo>
                  <a:lnTo>
                    <a:pt x="2103881" y="907394"/>
                  </a:lnTo>
                  <a:lnTo>
                    <a:pt x="2107364" y="907046"/>
                  </a:lnTo>
                  <a:lnTo>
                    <a:pt x="2110847" y="906505"/>
                  </a:lnTo>
                  <a:lnTo>
                    <a:pt x="2114330" y="905964"/>
                  </a:lnTo>
                  <a:lnTo>
                    <a:pt x="2117814" y="905424"/>
                  </a:lnTo>
                  <a:lnTo>
                    <a:pt x="2121297" y="904883"/>
                  </a:lnTo>
                  <a:lnTo>
                    <a:pt x="2124780" y="904343"/>
                  </a:lnTo>
                  <a:lnTo>
                    <a:pt x="2128263" y="907078"/>
                  </a:lnTo>
                  <a:lnTo>
                    <a:pt x="2131747" y="906543"/>
                  </a:lnTo>
                  <a:lnTo>
                    <a:pt x="2135230" y="906007"/>
                  </a:lnTo>
                  <a:lnTo>
                    <a:pt x="2138713" y="909454"/>
                  </a:lnTo>
                  <a:lnTo>
                    <a:pt x="2142196" y="908924"/>
                  </a:lnTo>
                  <a:lnTo>
                    <a:pt x="2145680" y="908394"/>
                  </a:lnTo>
                  <a:lnTo>
                    <a:pt x="2149163" y="907865"/>
                  </a:lnTo>
                  <a:lnTo>
                    <a:pt x="2152646" y="907335"/>
                  </a:lnTo>
                  <a:lnTo>
                    <a:pt x="2156129" y="906806"/>
                  </a:lnTo>
                  <a:lnTo>
                    <a:pt x="2159613" y="906277"/>
                  </a:lnTo>
                  <a:lnTo>
                    <a:pt x="2163096" y="910972"/>
                  </a:lnTo>
                  <a:lnTo>
                    <a:pt x="2166579" y="910450"/>
                  </a:lnTo>
                  <a:lnTo>
                    <a:pt x="2170062" y="909928"/>
                  </a:lnTo>
                  <a:lnTo>
                    <a:pt x="2173546" y="909959"/>
                  </a:lnTo>
                  <a:lnTo>
                    <a:pt x="2177029" y="909438"/>
                  </a:lnTo>
                  <a:lnTo>
                    <a:pt x="2180512" y="908918"/>
                  </a:lnTo>
                  <a:lnTo>
                    <a:pt x="2183995" y="909135"/>
                  </a:lnTo>
                  <a:lnTo>
                    <a:pt x="2187479" y="908616"/>
                  </a:lnTo>
                  <a:lnTo>
                    <a:pt x="2190962" y="908097"/>
                  </a:lnTo>
                  <a:lnTo>
                    <a:pt x="2194445" y="908499"/>
                  </a:lnTo>
                  <a:lnTo>
                    <a:pt x="2197928" y="907981"/>
                  </a:lnTo>
                  <a:lnTo>
                    <a:pt x="2201412" y="907464"/>
                  </a:lnTo>
                  <a:lnTo>
                    <a:pt x="2204895" y="907131"/>
                  </a:lnTo>
                  <a:lnTo>
                    <a:pt x="2208378" y="906614"/>
                  </a:lnTo>
                  <a:lnTo>
                    <a:pt x="2211861" y="906097"/>
                  </a:lnTo>
                  <a:lnTo>
                    <a:pt x="2215345" y="907054"/>
                  </a:lnTo>
                  <a:lnTo>
                    <a:pt x="2218828" y="906540"/>
                  </a:lnTo>
                  <a:lnTo>
                    <a:pt x="2222311" y="906025"/>
                  </a:lnTo>
                  <a:lnTo>
                    <a:pt x="2225794" y="907889"/>
                  </a:lnTo>
                  <a:lnTo>
                    <a:pt x="2229278" y="907378"/>
                  </a:lnTo>
                  <a:lnTo>
                    <a:pt x="2232761" y="906868"/>
                  </a:lnTo>
                  <a:lnTo>
                    <a:pt x="2236244" y="908893"/>
                  </a:lnTo>
                  <a:lnTo>
                    <a:pt x="2239727" y="908386"/>
                  </a:lnTo>
                  <a:lnTo>
                    <a:pt x="2243211" y="907878"/>
                  </a:lnTo>
                  <a:lnTo>
                    <a:pt x="2246694" y="907371"/>
                  </a:lnTo>
                  <a:lnTo>
                    <a:pt x="2250177" y="906864"/>
                  </a:lnTo>
                  <a:lnTo>
                    <a:pt x="2253660" y="906358"/>
                  </a:lnTo>
                  <a:lnTo>
                    <a:pt x="2257144" y="906394"/>
                  </a:lnTo>
                  <a:lnTo>
                    <a:pt x="2260627" y="905888"/>
                  </a:lnTo>
                  <a:lnTo>
                    <a:pt x="2264110" y="905383"/>
                  </a:lnTo>
                  <a:lnTo>
                    <a:pt x="2267593" y="907220"/>
                  </a:lnTo>
                  <a:lnTo>
                    <a:pt x="2271077" y="906717"/>
                  </a:lnTo>
                  <a:lnTo>
                    <a:pt x="2274560" y="906215"/>
                  </a:lnTo>
                  <a:lnTo>
                    <a:pt x="2278043" y="906072"/>
                  </a:lnTo>
                  <a:lnTo>
                    <a:pt x="2281526" y="905571"/>
                  </a:lnTo>
                  <a:lnTo>
                    <a:pt x="2285010" y="905069"/>
                  </a:lnTo>
                  <a:lnTo>
                    <a:pt x="2288493" y="906002"/>
                  </a:lnTo>
                  <a:lnTo>
                    <a:pt x="2291976" y="905503"/>
                  </a:lnTo>
                  <a:lnTo>
                    <a:pt x="2295459" y="905004"/>
                  </a:lnTo>
                  <a:lnTo>
                    <a:pt x="2298942" y="904505"/>
                  </a:lnTo>
                  <a:lnTo>
                    <a:pt x="2302426" y="904006"/>
                  </a:lnTo>
                  <a:lnTo>
                    <a:pt x="2305909" y="903507"/>
                  </a:lnTo>
                  <a:lnTo>
                    <a:pt x="2309392" y="909200"/>
                  </a:lnTo>
                  <a:lnTo>
                    <a:pt x="2312875" y="908709"/>
                  </a:lnTo>
                  <a:lnTo>
                    <a:pt x="2316359" y="908218"/>
                  </a:lnTo>
                  <a:lnTo>
                    <a:pt x="2319842" y="910499"/>
                  </a:lnTo>
                  <a:lnTo>
                    <a:pt x="2323325" y="910012"/>
                  </a:lnTo>
                  <a:lnTo>
                    <a:pt x="2326808" y="909524"/>
                  </a:lnTo>
                  <a:lnTo>
                    <a:pt x="2330292" y="911777"/>
                  </a:lnTo>
                  <a:lnTo>
                    <a:pt x="2333775" y="911293"/>
                  </a:lnTo>
                  <a:lnTo>
                    <a:pt x="2337258" y="910810"/>
                  </a:lnTo>
                  <a:lnTo>
                    <a:pt x="2340741" y="910497"/>
                  </a:lnTo>
                  <a:lnTo>
                    <a:pt x="2344225" y="910014"/>
                  </a:lnTo>
                  <a:lnTo>
                    <a:pt x="2347708" y="909532"/>
                  </a:lnTo>
                  <a:lnTo>
                    <a:pt x="2351191" y="910751"/>
                  </a:lnTo>
                  <a:lnTo>
                    <a:pt x="2354674" y="910270"/>
                  </a:lnTo>
                  <a:lnTo>
                    <a:pt x="2358158" y="909790"/>
                  </a:lnTo>
                  <a:lnTo>
                    <a:pt x="2361641" y="916474"/>
                  </a:lnTo>
                  <a:lnTo>
                    <a:pt x="2365124" y="916003"/>
                  </a:lnTo>
                  <a:lnTo>
                    <a:pt x="2368607" y="915531"/>
                  </a:lnTo>
                  <a:lnTo>
                    <a:pt x="2372091" y="916041"/>
                  </a:lnTo>
                  <a:lnTo>
                    <a:pt x="2375574" y="915571"/>
                  </a:lnTo>
                  <a:lnTo>
                    <a:pt x="2379057" y="915101"/>
                  </a:lnTo>
                  <a:lnTo>
                    <a:pt x="2382540" y="917390"/>
                  </a:lnTo>
                  <a:lnTo>
                    <a:pt x="2386024" y="916924"/>
                  </a:lnTo>
                  <a:lnTo>
                    <a:pt x="2389507" y="916458"/>
                  </a:lnTo>
                  <a:lnTo>
                    <a:pt x="2392990" y="916153"/>
                  </a:lnTo>
                  <a:lnTo>
                    <a:pt x="2396473" y="915687"/>
                  </a:lnTo>
                  <a:lnTo>
                    <a:pt x="2399957" y="915222"/>
                  </a:lnTo>
                  <a:lnTo>
                    <a:pt x="2403440" y="914756"/>
                  </a:lnTo>
                  <a:lnTo>
                    <a:pt x="2406923" y="914291"/>
                  </a:lnTo>
                  <a:lnTo>
                    <a:pt x="2410406" y="913825"/>
                  </a:lnTo>
                  <a:lnTo>
                    <a:pt x="2413890" y="913360"/>
                  </a:lnTo>
                  <a:lnTo>
                    <a:pt x="2417373" y="914838"/>
                  </a:lnTo>
                  <a:lnTo>
                    <a:pt x="2420856" y="914376"/>
                  </a:lnTo>
                  <a:lnTo>
                    <a:pt x="2424339" y="913913"/>
                  </a:lnTo>
                  <a:lnTo>
                    <a:pt x="2427823" y="914096"/>
                  </a:lnTo>
                  <a:lnTo>
                    <a:pt x="2431306" y="913635"/>
                  </a:lnTo>
                  <a:lnTo>
                    <a:pt x="2434789" y="913173"/>
                  </a:lnTo>
                  <a:lnTo>
                    <a:pt x="2438272" y="913035"/>
                  </a:lnTo>
                  <a:lnTo>
                    <a:pt x="2441756" y="912574"/>
                  </a:lnTo>
                  <a:lnTo>
                    <a:pt x="2445239" y="912114"/>
                  </a:lnTo>
                  <a:lnTo>
                    <a:pt x="2448722" y="911815"/>
                  </a:lnTo>
                  <a:lnTo>
                    <a:pt x="2452205" y="911355"/>
                  </a:lnTo>
                  <a:lnTo>
                    <a:pt x="2455689" y="910895"/>
                  </a:lnTo>
                  <a:lnTo>
                    <a:pt x="2459172" y="913810"/>
                  </a:lnTo>
                  <a:lnTo>
                    <a:pt x="2462655" y="913354"/>
                  </a:lnTo>
                  <a:lnTo>
                    <a:pt x="2466138" y="912898"/>
                  </a:lnTo>
                  <a:lnTo>
                    <a:pt x="2469622" y="915452"/>
                  </a:lnTo>
                  <a:lnTo>
                    <a:pt x="2473105" y="915000"/>
                  </a:lnTo>
                  <a:lnTo>
                    <a:pt x="2476588" y="914548"/>
                  </a:lnTo>
                  <a:lnTo>
                    <a:pt x="2480071" y="918456"/>
                  </a:lnTo>
                  <a:lnTo>
                    <a:pt x="2483555" y="918009"/>
                  </a:lnTo>
                  <a:lnTo>
                    <a:pt x="2487038" y="917562"/>
                  </a:lnTo>
                  <a:lnTo>
                    <a:pt x="2490521" y="919111"/>
                  </a:lnTo>
                  <a:lnTo>
                    <a:pt x="2494004" y="918666"/>
                  </a:lnTo>
                  <a:lnTo>
                    <a:pt x="2497488" y="918222"/>
                  </a:lnTo>
                  <a:lnTo>
                    <a:pt x="2500971" y="918542"/>
                  </a:lnTo>
                  <a:lnTo>
                    <a:pt x="2504454" y="918099"/>
                  </a:lnTo>
                  <a:lnTo>
                    <a:pt x="2507937" y="917656"/>
                  </a:lnTo>
                  <a:lnTo>
                    <a:pt x="2511421" y="919191"/>
                  </a:lnTo>
                  <a:lnTo>
                    <a:pt x="2514904" y="918750"/>
                  </a:lnTo>
                  <a:lnTo>
                    <a:pt x="2518387" y="918310"/>
                  </a:lnTo>
                  <a:lnTo>
                    <a:pt x="2521870" y="921920"/>
                  </a:lnTo>
                  <a:lnTo>
                    <a:pt x="2525354" y="921485"/>
                  </a:lnTo>
                  <a:lnTo>
                    <a:pt x="2528837" y="921049"/>
                  </a:lnTo>
                  <a:lnTo>
                    <a:pt x="2532320" y="922537"/>
                  </a:lnTo>
                  <a:lnTo>
                    <a:pt x="2535803" y="922104"/>
                  </a:lnTo>
                  <a:lnTo>
                    <a:pt x="2539287" y="921671"/>
                  </a:lnTo>
                  <a:lnTo>
                    <a:pt x="2542770" y="922855"/>
                  </a:lnTo>
                  <a:lnTo>
                    <a:pt x="2546253" y="922424"/>
                  </a:lnTo>
                  <a:lnTo>
                    <a:pt x="2549736" y="921993"/>
                  </a:lnTo>
                  <a:lnTo>
                    <a:pt x="2553220" y="925338"/>
                  </a:lnTo>
                  <a:lnTo>
                    <a:pt x="2556703" y="924911"/>
                  </a:lnTo>
                  <a:lnTo>
                    <a:pt x="2560186" y="924485"/>
                  </a:lnTo>
                  <a:lnTo>
                    <a:pt x="2563669" y="926775"/>
                  </a:lnTo>
                  <a:lnTo>
                    <a:pt x="2567153" y="926352"/>
                  </a:lnTo>
                  <a:lnTo>
                    <a:pt x="2570636" y="925929"/>
                  </a:lnTo>
                  <a:lnTo>
                    <a:pt x="2574119" y="926924"/>
                  </a:lnTo>
                  <a:lnTo>
                    <a:pt x="2577602" y="926502"/>
                  </a:lnTo>
                  <a:lnTo>
                    <a:pt x="2581085" y="926081"/>
                  </a:lnTo>
                  <a:lnTo>
                    <a:pt x="2584569" y="927351"/>
                  </a:lnTo>
                  <a:lnTo>
                    <a:pt x="2588052" y="926932"/>
                  </a:lnTo>
                  <a:lnTo>
                    <a:pt x="2591535" y="926513"/>
                  </a:lnTo>
                  <a:lnTo>
                    <a:pt x="2595018" y="926234"/>
                  </a:lnTo>
                  <a:lnTo>
                    <a:pt x="2598502" y="925816"/>
                  </a:lnTo>
                  <a:lnTo>
                    <a:pt x="2601985" y="925397"/>
                  </a:lnTo>
                  <a:lnTo>
                    <a:pt x="2605468" y="924979"/>
                  </a:lnTo>
                  <a:lnTo>
                    <a:pt x="2608951" y="924560"/>
                  </a:lnTo>
                  <a:lnTo>
                    <a:pt x="2612435" y="924142"/>
                  </a:lnTo>
                  <a:lnTo>
                    <a:pt x="2615918" y="925273"/>
                  </a:lnTo>
                  <a:lnTo>
                    <a:pt x="2619401" y="924857"/>
                  </a:lnTo>
                  <a:lnTo>
                    <a:pt x="2622884" y="924441"/>
                  </a:lnTo>
                  <a:lnTo>
                    <a:pt x="2626368" y="924446"/>
                  </a:lnTo>
                  <a:lnTo>
                    <a:pt x="2629851" y="924030"/>
                  </a:lnTo>
                  <a:lnTo>
                    <a:pt x="2633334" y="923615"/>
                  </a:lnTo>
                  <a:lnTo>
                    <a:pt x="2636817" y="926408"/>
                  </a:lnTo>
                  <a:lnTo>
                    <a:pt x="2640301" y="925996"/>
                  </a:lnTo>
                  <a:lnTo>
                    <a:pt x="2643784" y="925585"/>
                  </a:lnTo>
                  <a:lnTo>
                    <a:pt x="2647267" y="925312"/>
                  </a:lnTo>
                  <a:lnTo>
                    <a:pt x="2650750" y="924900"/>
                  </a:lnTo>
                  <a:lnTo>
                    <a:pt x="2654234" y="924489"/>
                  </a:lnTo>
                  <a:lnTo>
                    <a:pt x="2657717" y="925875"/>
                  </a:lnTo>
                  <a:lnTo>
                    <a:pt x="2661200" y="925466"/>
                  </a:lnTo>
                  <a:lnTo>
                    <a:pt x="2664683" y="925057"/>
                  </a:lnTo>
                  <a:lnTo>
                    <a:pt x="2668167" y="924924"/>
                  </a:lnTo>
                  <a:lnTo>
                    <a:pt x="2671650" y="924515"/>
                  </a:lnTo>
                  <a:lnTo>
                    <a:pt x="2675133" y="924106"/>
                  </a:lnTo>
                  <a:lnTo>
                    <a:pt x="2678616" y="923698"/>
                  </a:lnTo>
                  <a:lnTo>
                    <a:pt x="2682100" y="923290"/>
                  </a:lnTo>
                  <a:lnTo>
                    <a:pt x="2685583" y="922881"/>
                  </a:lnTo>
                  <a:lnTo>
                    <a:pt x="2689066" y="922473"/>
                  </a:lnTo>
                  <a:lnTo>
                    <a:pt x="2692549" y="923998"/>
                  </a:lnTo>
                  <a:lnTo>
                    <a:pt x="2696033" y="923592"/>
                  </a:lnTo>
                  <a:lnTo>
                    <a:pt x="2699516" y="923186"/>
                  </a:lnTo>
                  <a:lnTo>
                    <a:pt x="2702999" y="924015"/>
                  </a:lnTo>
                  <a:lnTo>
                    <a:pt x="2706482" y="923611"/>
                  </a:lnTo>
                  <a:lnTo>
                    <a:pt x="2709966" y="923207"/>
                  </a:lnTo>
                  <a:lnTo>
                    <a:pt x="2713449" y="923487"/>
                  </a:lnTo>
                  <a:lnTo>
                    <a:pt x="2716932" y="923084"/>
                  </a:lnTo>
                  <a:lnTo>
                    <a:pt x="2720415" y="922681"/>
                  </a:lnTo>
                  <a:lnTo>
                    <a:pt x="2723899" y="923234"/>
                  </a:lnTo>
                  <a:lnTo>
                    <a:pt x="2727382" y="922832"/>
                  </a:lnTo>
                  <a:lnTo>
                    <a:pt x="2730865" y="922430"/>
                  </a:lnTo>
                  <a:lnTo>
                    <a:pt x="2734348" y="924607"/>
                  </a:lnTo>
                  <a:lnTo>
                    <a:pt x="2737832" y="924208"/>
                  </a:lnTo>
                  <a:lnTo>
                    <a:pt x="2741315" y="923809"/>
                  </a:lnTo>
                  <a:lnTo>
                    <a:pt x="2744798" y="923545"/>
                  </a:lnTo>
                  <a:lnTo>
                    <a:pt x="2748281" y="923146"/>
                  </a:lnTo>
                  <a:lnTo>
                    <a:pt x="2751765" y="922748"/>
                  </a:lnTo>
                  <a:lnTo>
                    <a:pt x="2755248" y="929122"/>
                  </a:lnTo>
                  <a:lnTo>
                    <a:pt x="2758731" y="928731"/>
                  </a:lnTo>
                  <a:lnTo>
                    <a:pt x="2762214" y="928339"/>
                  </a:lnTo>
                  <a:lnTo>
                    <a:pt x="2765698" y="928860"/>
                  </a:lnTo>
                  <a:lnTo>
                    <a:pt x="2769181" y="928470"/>
                  </a:lnTo>
                  <a:lnTo>
                    <a:pt x="2772664" y="928080"/>
                  </a:lnTo>
                  <a:lnTo>
                    <a:pt x="2776147" y="928729"/>
                  </a:lnTo>
                  <a:lnTo>
                    <a:pt x="2779631" y="928340"/>
                  </a:lnTo>
                  <a:lnTo>
                    <a:pt x="2783114" y="927951"/>
                  </a:lnTo>
                  <a:lnTo>
                    <a:pt x="2786597" y="933689"/>
                  </a:lnTo>
                  <a:lnTo>
                    <a:pt x="2790080" y="933307"/>
                  </a:lnTo>
                  <a:lnTo>
                    <a:pt x="2793564" y="932924"/>
                  </a:lnTo>
                  <a:lnTo>
                    <a:pt x="2797047" y="932668"/>
                  </a:lnTo>
                  <a:lnTo>
                    <a:pt x="2800530" y="932285"/>
                  </a:lnTo>
                  <a:lnTo>
                    <a:pt x="2804013" y="931903"/>
                  </a:lnTo>
                  <a:lnTo>
                    <a:pt x="2807497" y="934024"/>
                  </a:lnTo>
                  <a:lnTo>
                    <a:pt x="2810980" y="933644"/>
                  </a:lnTo>
                  <a:lnTo>
                    <a:pt x="2814463" y="933265"/>
                  </a:lnTo>
                  <a:lnTo>
                    <a:pt x="2817946" y="934744"/>
                  </a:lnTo>
                  <a:lnTo>
                    <a:pt x="2821430" y="934367"/>
                  </a:lnTo>
                  <a:lnTo>
                    <a:pt x="2824913" y="933990"/>
                  </a:lnTo>
                  <a:lnTo>
                    <a:pt x="2828396" y="933860"/>
                  </a:lnTo>
                  <a:lnTo>
                    <a:pt x="2831879" y="933483"/>
                  </a:lnTo>
                  <a:lnTo>
                    <a:pt x="2835363" y="933107"/>
                  </a:lnTo>
                  <a:lnTo>
                    <a:pt x="2838846" y="933594"/>
                  </a:lnTo>
                  <a:lnTo>
                    <a:pt x="2842329" y="933219"/>
                  </a:lnTo>
                  <a:lnTo>
                    <a:pt x="2845812" y="932843"/>
                  </a:lnTo>
                  <a:lnTo>
                    <a:pt x="2849296" y="936495"/>
                  </a:lnTo>
                  <a:lnTo>
                    <a:pt x="2852779" y="936124"/>
                  </a:lnTo>
                  <a:lnTo>
                    <a:pt x="2856262" y="935753"/>
                  </a:lnTo>
                  <a:lnTo>
                    <a:pt x="2859745" y="937902"/>
                  </a:lnTo>
                  <a:lnTo>
                    <a:pt x="2863229" y="937534"/>
                  </a:lnTo>
                  <a:lnTo>
                    <a:pt x="2866712" y="937165"/>
                  </a:lnTo>
                  <a:lnTo>
                    <a:pt x="2870195" y="937393"/>
                  </a:lnTo>
                  <a:lnTo>
                    <a:pt x="2873678" y="937026"/>
                  </a:lnTo>
                  <a:lnTo>
                    <a:pt x="2877161" y="936658"/>
                  </a:lnTo>
                  <a:lnTo>
                    <a:pt x="2880645" y="937599"/>
                  </a:lnTo>
                  <a:lnTo>
                    <a:pt x="2884128" y="937233"/>
                  </a:lnTo>
                  <a:lnTo>
                    <a:pt x="2887611" y="936867"/>
                  </a:lnTo>
                  <a:lnTo>
                    <a:pt x="2891094" y="936501"/>
                  </a:lnTo>
                  <a:lnTo>
                    <a:pt x="2894578" y="936135"/>
                  </a:lnTo>
                  <a:lnTo>
                    <a:pt x="2898061" y="935769"/>
                  </a:lnTo>
                  <a:lnTo>
                    <a:pt x="2901544" y="935879"/>
                  </a:lnTo>
                  <a:lnTo>
                    <a:pt x="2905027" y="935514"/>
                  </a:lnTo>
                  <a:lnTo>
                    <a:pt x="2908511" y="935149"/>
                  </a:lnTo>
                  <a:lnTo>
                    <a:pt x="2911994" y="935379"/>
                  </a:lnTo>
                  <a:lnTo>
                    <a:pt x="2915477" y="935014"/>
                  </a:lnTo>
                  <a:lnTo>
                    <a:pt x="2918960" y="934650"/>
                  </a:lnTo>
                  <a:lnTo>
                    <a:pt x="2922444" y="936652"/>
                  </a:lnTo>
                  <a:lnTo>
                    <a:pt x="2925927" y="936290"/>
                  </a:lnTo>
                  <a:lnTo>
                    <a:pt x="2929410" y="935928"/>
                  </a:lnTo>
                  <a:lnTo>
                    <a:pt x="2932893" y="936037"/>
                  </a:lnTo>
                  <a:lnTo>
                    <a:pt x="2936377" y="935676"/>
                  </a:lnTo>
                  <a:lnTo>
                    <a:pt x="2939860" y="935315"/>
                  </a:lnTo>
                  <a:lnTo>
                    <a:pt x="2943343" y="937177"/>
                  </a:lnTo>
                  <a:lnTo>
                    <a:pt x="2946826" y="936818"/>
                  </a:lnTo>
                  <a:lnTo>
                    <a:pt x="2950310" y="936460"/>
                  </a:lnTo>
                  <a:lnTo>
                    <a:pt x="2953793" y="936101"/>
                  </a:lnTo>
                  <a:lnTo>
                    <a:pt x="2957276" y="935976"/>
                  </a:lnTo>
                  <a:lnTo>
                    <a:pt x="2960759" y="935618"/>
                  </a:lnTo>
                  <a:lnTo>
                    <a:pt x="2964243" y="935259"/>
                  </a:lnTo>
                  <a:lnTo>
                    <a:pt x="2967726" y="937453"/>
                  </a:lnTo>
                  <a:lnTo>
                    <a:pt x="2971209" y="937098"/>
                  </a:lnTo>
                  <a:lnTo>
                    <a:pt x="2974692" y="936742"/>
                  </a:lnTo>
                  <a:lnTo>
                    <a:pt x="2978176" y="940041"/>
                  </a:lnTo>
                  <a:lnTo>
                    <a:pt x="2981659" y="939689"/>
                  </a:lnTo>
                  <a:lnTo>
                    <a:pt x="2985142" y="939337"/>
                  </a:lnTo>
                  <a:lnTo>
                    <a:pt x="2988625" y="939776"/>
                  </a:lnTo>
                  <a:lnTo>
                    <a:pt x="2992109" y="939425"/>
                  </a:lnTo>
                  <a:lnTo>
                    <a:pt x="2995592" y="939075"/>
                  </a:lnTo>
                  <a:lnTo>
                    <a:pt x="2999075" y="938837"/>
                  </a:lnTo>
                  <a:lnTo>
                    <a:pt x="3002558" y="938486"/>
                  </a:lnTo>
                  <a:lnTo>
                    <a:pt x="3006042" y="938136"/>
                  </a:lnTo>
                  <a:lnTo>
                    <a:pt x="3009525" y="941925"/>
                  </a:lnTo>
                  <a:lnTo>
                    <a:pt x="3013008" y="941579"/>
                  </a:lnTo>
                  <a:lnTo>
                    <a:pt x="3016491" y="941233"/>
                  </a:lnTo>
                  <a:lnTo>
                    <a:pt x="3019975" y="945584"/>
                  </a:lnTo>
                  <a:lnTo>
                    <a:pt x="3023458" y="945242"/>
                  </a:lnTo>
                  <a:lnTo>
                    <a:pt x="3026941" y="944901"/>
                  </a:lnTo>
                  <a:lnTo>
                    <a:pt x="3030424" y="945098"/>
                  </a:lnTo>
                  <a:lnTo>
                    <a:pt x="3033908" y="944757"/>
                  </a:lnTo>
                  <a:lnTo>
                    <a:pt x="3037391" y="944416"/>
                  </a:lnTo>
                  <a:lnTo>
                    <a:pt x="3040874" y="944183"/>
                  </a:lnTo>
                  <a:lnTo>
                    <a:pt x="3044357" y="943842"/>
                  </a:lnTo>
                  <a:lnTo>
                    <a:pt x="3047841" y="943501"/>
                  </a:lnTo>
                  <a:lnTo>
                    <a:pt x="3051324" y="943593"/>
                  </a:lnTo>
                  <a:lnTo>
                    <a:pt x="3054807" y="943253"/>
                  </a:lnTo>
                  <a:lnTo>
                    <a:pt x="3058290" y="942913"/>
                  </a:lnTo>
                  <a:lnTo>
                    <a:pt x="3061774" y="943328"/>
                  </a:lnTo>
                  <a:lnTo>
                    <a:pt x="3065257" y="942989"/>
                  </a:lnTo>
                  <a:lnTo>
                    <a:pt x="3068740" y="942650"/>
                  </a:lnTo>
                  <a:lnTo>
                    <a:pt x="3072223" y="942311"/>
                  </a:lnTo>
                  <a:lnTo>
                    <a:pt x="3075707" y="941972"/>
                  </a:lnTo>
                  <a:lnTo>
                    <a:pt x="3079190" y="941633"/>
                  </a:lnTo>
                  <a:lnTo>
                    <a:pt x="3082673" y="942696"/>
                  </a:lnTo>
                  <a:lnTo>
                    <a:pt x="3086156" y="942358"/>
                  </a:lnTo>
                  <a:lnTo>
                    <a:pt x="3089640" y="942021"/>
                  </a:lnTo>
                  <a:lnTo>
                    <a:pt x="3093123" y="943184"/>
                  </a:lnTo>
                  <a:lnTo>
                    <a:pt x="3096606" y="942848"/>
                  </a:lnTo>
                  <a:lnTo>
                    <a:pt x="3100089" y="942512"/>
                  </a:lnTo>
                  <a:lnTo>
                    <a:pt x="3103573" y="942176"/>
                  </a:lnTo>
                  <a:lnTo>
                    <a:pt x="3107056" y="941841"/>
                  </a:lnTo>
                  <a:lnTo>
                    <a:pt x="3110539" y="941505"/>
                  </a:lnTo>
                  <a:lnTo>
                    <a:pt x="3114022" y="942771"/>
                  </a:lnTo>
                  <a:lnTo>
                    <a:pt x="3117506" y="942437"/>
                  </a:lnTo>
                  <a:lnTo>
                    <a:pt x="3120989" y="942103"/>
                  </a:lnTo>
                  <a:lnTo>
                    <a:pt x="3124472" y="941769"/>
                  </a:lnTo>
                  <a:lnTo>
                    <a:pt x="3127955" y="941435"/>
                  </a:lnTo>
                  <a:lnTo>
                    <a:pt x="3131439" y="941101"/>
                  </a:lnTo>
                  <a:lnTo>
                    <a:pt x="3134922" y="940768"/>
                  </a:lnTo>
                  <a:lnTo>
                    <a:pt x="3138405" y="940434"/>
                  </a:lnTo>
                  <a:lnTo>
                    <a:pt x="3141888" y="940101"/>
                  </a:lnTo>
                  <a:lnTo>
                    <a:pt x="3145372" y="941048"/>
                  </a:lnTo>
                  <a:lnTo>
                    <a:pt x="3148855" y="940715"/>
                  </a:lnTo>
                  <a:lnTo>
                    <a:pt x="3152338" y="940383"/>
                  </a:lnTo>
                  <a:lnTo>
                    <a:pt x="3155821" y="940157"/>
                  </a:lnTo>
                  <a:lnTo>
                    <a:pt x="3159304" y="939825"/>
                  </a:lnTo>
                  <a:lnTo>
                    <a:pt x="3162788" y="939494"/>
                  </a:lnTo>
                  <a:lnTo>
                    <a:pt x="3166271" y="942649"/>
                  </a:lnTo>
                  <a:lnTo>
                    <a:pt x="3169754" y="942321"/>
                  </a:lnTo>
                  <a:lnTo>
                    <a:pt x="3173237" y="941992"/>
                  </a:lnTo>
                  <a:lnTo>
                    <a:pt x="3176721" y="941768"/>
                  </a:lnTo>
                  <a:lnTo>
                    <a:pt x="3180204" y="941440"/>
                  </a:lnTo>
                  <a:lnTo>
                    <a:pt x="3183687" y="941112"/>
                  </a:lnTo>
                  <a:lnTo>
                    <a:pt x="3187170" y="942975"/>
                  </a:lnTo>
                  <a:lnTo>
                    <a:pt x="3190654" y="942649"/>
                  </a:lnTo>
                  <a:lnTo>
                    <a:pt x="3194137" y="942323"/>
                  </a:lnTo>
                  <a:lnTo>
                    <a:pt x="3197620" y="944678"/>
                  </a:lnTo>
                  <a:lnTo>
                    <a:pt x="3201103" y="944355"/>
                  </a:lnTo>
                  <a:lnTo>
                    <a:pt x="3204587" y="944031"/>
                  </a:lnTo>
                  <a:lnTo>
                    <a:pt x="3208070" y="946151"/>
                  </a:lnTo>
                  <a:lnTo>
                    <a:pt x="3211553" y="945829"/>
                  </a:lnTo>
                  <a:lnTo>
                    <a:pt x="3215036" y="945508"/>
                  </a:lnTo>
                  <a:lnTo>
                    <a:pt x="3218520" y="945187"/>
                  </a:lnTo>
                  <a:lnTo>
                    <a:pt x="3222003" y="945068"/>
                  </a:lnTo>
                  <a:lnTo>
                    <a:pt x="3225486" y="944748"/>
                  </a:lnTo>
                  <a:lnTo>
                    <a:pt x="3228969" y="944427"/>
                  </a:lnTo>
                  <a:lnTo>
                    <a:pt x="3232453" y="944106"/>
                  </a:lnTo>
                  <a:lnTo>
                    <a:pt x="3235936" y="943785"/>
                  </a:lnTo>
                  <a:lnTo>
                    <a:pt x="3239419" y="943465"/>
                  </a:lnTo>
                  <a:lnTo>
                    <a:pt x="3242902" y="943449"/>
                  </a:lnTo>
                  <a:lnTo>
                    <a:pt x="3246386" y="943129"/>
                  </a:lnTo>
                  <a:lnTo>
                    <a:pt x="3249869" y="942809"/>
                  </a:lnTo>
                  <a:lnTo>
                    <a:pt x="3253352" y="942896"/>
                  </a:lnTo>
                  <a:lnTo>
                    <a:pt x="3256835" y="942576"/>
                  </a:lnTo>
                  <a:lnTo>
                    <a:pt x="3260319" y="942257"/>
                  </a:lnTo>
                  <a:lnTo>
                    <a:pt x="3263802" y="944565"/>
                  </a:lnTo>
                  <a:lnTo>
                    <a:pt x="3267285" y="944248"/>
                  </a:lnTo>
                  <a:lnTo>
                    <a:pt x="3270768" y="943931"/>
                  </a:lnTo>
                  <a:lnTo>
                    <a:pt x="3274252" y="943614"/>
                  </a:lnTo>
                  <a:lnTo>
                    <a:pt x="3277735" y="943297"/>
                  </a:lnTo>
                  <a:lnTo>
                    <a:pt x="3281218" y="942980"/>
                  </a:lnTo>
                  <a:lnTo>
                    <a:pt x="3284701" y="947040"/>
                  </a:lnTo>
                  <a:lnTo>
                    <a:pt x="3288185" y="946727"/>
                  </a:lnTo>
                  <a:lnTo>
                    <a:pt x="3291668" y="946414"/>
                  </a:lnTo>
                  <a:lnTo>
                    <a:pt x="3295151" y="948057"/>
                  </a:lnTo>
                  <a:lnTo>
                    <a:pt x="3298634" y="947746"/>
                  </a:lnTo>
                  <a:lnTo>
                    <a:pt x="3302118" y="947435"/>
                  </a:lnTo>
                  <a:lnTo>
                    <a:pt x="3305601" y="948579"/>
                  </a:lnTo>
                  <a:lnTo>
                    <a:pt x="3309084" y="948269"/>
                  </a:lnTo>
                  <a:lnTo>
                    <a:pt x="3312567" y="947960"/>
                  </a:lnTo>
                  <a:lnTo>
                    <a:pt x="3316051" y="947650"/>
                  </a:lnTo>
                  <a:lnTo>
                    <a:pt x="3319534" y="947341"/>
                  </a:lnTo>
                  <a:lnTo>
                    <a:pt x="3323017" y="947031"/>
                  </a:lnTo>
                  <a:lnTo>
                    <a:pt x="3326500" y="947400"/>
                  </a:lnTo>
                  <a:lnTo>
                    <a:pt x="3329984" y="947091"/>
                  </a:lnTo>
                  <a:lnTo>
                    <a:pt x="3333467" y="946782"/>
                  </a:lnTo>
                  <a:lnTo>
                    <a:pt x="3336950" y="947922"/>
                  </a:lnTo>
                  <a:lnTo>
                    <a:pt x="3340433" y="947614"/>
                  </a:lnTo>
                  <a:lnTo>
                    <a:pt x="3343917" y="947307"/>
                  </a:lnTo>
                  <a:lnTo>
                    <a:pt x="3347400" y="947000"/>
                  </a:lnTo>
                  <a:lnTo>
                    <a:pt x="3350883" y="946692"/>
                  </a:lnTo>
                  <a:lnTo>
                    <a:pt x="3354366" y="946385"/>
                  </a:lnTo>
                  <a:lnTo>
                    <a:pt x="3357850" y="946175"/>
                  </a:lnTo>
                  <a:lnTo>
                    <a:pt x="3361333" y="945868"/>
                  </a:lnTo>
                  <a:lnTo>
                    <a:pt x="3364816" y="945561"/>
                  </a:lnTo>
                  <a:lnTo>
                    <a:pt x="3368299" y="945254"/>
                  </a:lnTo>
                  <a:lnTo>
                    <a:pt x="3371783" y="944947"/>
                  </a:lnTo>
                  <a:lnTo>
                    <a:pt x="3375266" y="944640"/>
                  </a:lnTo>
                  <a:lnTo>
                    <a:pt x="3378749" y="946550"/>
                  </a:lnTo>
                  <a:lnTo>
                    <a:pt x="3382232" y="946245"/>
                  </a:lnTo>
                  <a:lnTo>
                    <a:pt x="3385716" y="945941"/>
                  </a:lnTo>
                  <a:lnTo>
                    <a:pt x="3389199" y="947638"/>
                  </a:lnTo>
                  <a:lnTo>
                    <a:pt x="3392682" y="947335"/>
                  </a:lnTo>
                  <a:lnTo>
                    <a:pt x="3396165" y="947033"/>
                  </a:lnTo>
                  <a:lnTo>
                    <a:pt x="3399649" y="946730"/>
                  </a:lnTo>
                  <a:lnTo>
                    <a:pt x="3403132" y="946427"/>
                  </a:lnTo>
                  <a:lnTo>
                    <a:pt x="3406615" y="946124"/>
                  </a:lnTo>
                  <a:lnTo>
                    <a:pt x="3410098" y="945917"/>
                  </a:lnTo>
                  <a:lnTo>
                    <a:pt x="3413582" y="945615"/>
                  </a:lnTo>
                  <a:lnTo>
                    <a:pt x="3417065" y="945312"/>
                  </a:lnTo>
                  <a:lnTo>
                    <a:pt x="3420548" y="945677"/>
                  </a:lnTo>
                  <a:lnTo>
                    <a:pt x="3424031" y="945375"/>
                  </a:lnTo>
                  <a:lnTo>
                    <a:pt x="3427515" y="945073"/>
                  </a:lnTo>
                  <a:lnTo>
                    <a:pt x="3430998" y="944867"/>
                  </a:lnTo>
                  <a:lnTo>
                    <a:pt x="3434481" y="944565"/>
                  </a:lnTo>
                  <a:lnTo>
                    <a:pt x="3437964" y="944264"/>
                  </a:lnTo>
                  <a:lnTo>
                    <a:pt x="3441447" y="947363"/>
                  </a:lnTo>
                  <a:lnTo>
                    <a:pt x="3444931" y="947065"/>
                  </a:lnTo>
                  <a:lnTo>
                    <a:pt x="3448414" y="946766"/>
                  </a:lnTo>
                  <a:lnTo>
                    <a:pt x="3451897" y="947123"/>
                  </a:lnTo>
                  <a:lnTo>
                    <a:pt x="3455380" y="946825"/>
                  </a:lnTo>
                  <a:lnTo>
                    <a:pt x="3458864" y="946527"/>
                  </a:lnTo>
                  <a:lnTo>
                    <a:pt x="3462347" y="947255"/>
                  </a:lnTo>
                  <a:lnTo>
                    <a:pt x="3465830" y="946959"/>
                  </a:lnTo>
                  <a:lnTo>
                    <a:pt x="3469313" y="946662"/>
                  </a:lnTo>
                  <a:lnTo>
                    <a:pt x="3472797" y="946552"/>
                  </a:lnTo>
                  <a:lnTo>
                    <a:pt x="3476280" y="946255"/>
                  </a:lnTo>
                  <a:lnTo>
                    <a:pt x="3479763" y="945959"/>
                  </a:lnTo>
                  <a:lnTo>
                    <a:pt x="3483246" y="945662"/>
                  </a:lnTo>
                  <a:lnTo>
                    <a:pt x="3483246" y="945756"/>
                  </a:lnTo>
                  <a:lnTo>
                    <a:pt x="3483246" y="945849"/>
                  </a:lnTo>
                  <a:lnTo>
                    <a:pt x="3483246" y="945942"/>
                  </a:lnTo>
                  <a:lnTo>
                    <a:pt x="3483246" y="946035"/>
                  </a:lnTo>
                  <a:lnTo>
                    <a:pt x="3483246" y="946128"/>
                  </a:lnTo>
                  <a:lnTo>
                    <a:pt x="3483246" y="946221"/>
                  </a:lnTo>
                  <a:lnTo>
                    <a:pt x="3483246" y="946314"/>
                  </a:lnTo>
                  <a:lnTo>
                    <a:pt x="3483246" y="946407"/>
                  </a:lnTo>
                  <a:lnTo>
                    <a:pt x="3483246" y="946500"/>
                  </a:lnTo>
                  <a:lnTo>
                    <a:pt x="3483246" y="946593"/>
                  </a:lnTo>
                  <a:lnTo>
                    <a:pt x="3483246" y="946686"/>
                  </a:lnTo>
                  <a:lnTo>
                    <a:pt x="3483246" y="946778"/>
                  </a:lnTo>
                  <a:lnTo>
                    <a:pt x="3483246" y="946871"/>
                  </a:lnTo>
                  <a:lnTo>
                    <a:pt x="3483246" y="946964"/>
                  </a:lnTo>
                  <a:lnTo>
                    <a:pt x="3483246" y="947056"/>
                  </a:lnTo>
                  <a:lnTo>
                    <a:pt x="3483246" y="947149"/>
                  </a:lnTo>
                  <a:lnTo>
                    <a:pt x="3483246" y="947241"/>
                  </a:lnTo>
                  <a:lnTo>
                    <a:pt x="3483246" y="947334"/>
                  </a:lnTo>
                  <a:lnTo>
                    <a:pt x="3483246" y="947426"/>
                  </a:lnTo>
                  <a:lnTo>
                    <a:pt x="3483246" y="947518"/>
                  </a:lnTo>
                  <a:lnTo>
                    <a:pt x="3483246" y="947611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26964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AUC:0.222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AUC:0.233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AUC:0.224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AUC:0.108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AUC:0.117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819535" y="1632897"/>
              <a:ext cx="447340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ALT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279121"/>
              <a:ext cx="3483246" cy="2272945"/>
            </a:xfrm>
            <a:custGeom>
              <a:avLst/>
              <a:gdLst/>
              <a:ahLst/>
              <a:cxnLst/>
              <a:rect l="0" t="0" r="0" b="0"/>
              <a:pathLst>
                <a:path w="3483246" h="2272945">
                  <a:moveTo>
                    <a:pt x="0" y="2272945"/>
                  </a:moveTo>
                  <a:lnTo>
                    <a:pt x="3483" y="1442590"/>
                  </a:lnTo>
                  <a:lnTo>
                    <a:pt x="6966" y="931917"/>
                  </a:lnTo>
                  <a:lnTo>
                    <a:pt x="10449" y="586112"/>
                  </a:lnTo>
                  <a:lnTo>
                    <a:pt x="13932" y="336433"/>
                  </a:lnTo>
                  <a:lnTo>
                    <a:pt x="17416" y="147689"/>
                  </a:lnTo>
                  <a:lnTo>
                    <a:pt x="20899" y="0"/>
                  </a:lnTo>
                  <a:lnTo>
                    <a:pt x="24382" y="16353"/>
                  </a:lnTo>
                  <a:lnTo>
                    <a:pt x="27865" y="96785"/>
                  </a:lnTo>
                  <a:lnTo>
                    <a:pt x="31349" y="155486"/>
                  </a:lnTo>
                  <a:lnTo>
                    <a:pt x="34832" y="743834"/>
                  </a:lnTo>
                  <a:lnTo>
                    <a:pt x="38315" y="661657"/>
                  </a:lnTo>
                  <a:lnTo>
                    <a:pt x="41798" y="586112"/>
                  </a:lnTo>
                  <a:lnTo>
                    <a:pt x="45282" y="516429"/>
                  </a:lnTo>
                  <a:lnTo>
                    <a:pt x="48765" y="451949"/>
                  </a:lnTo>
                  <a:lnTo>
                    <a:pt x="52248" y="392112"/>
                  </a:lnTo>
                  <a:lnTo>
                    <a:pt x="55731" y="689421"/>
                  </a:lnTo>
                  <a:lnTo>
                    <a:pt x="59215" y="680920"/>
                  </a:lnTo>
                  <a:lnTo>
                    <a:pt x="62698" y="673286"/>
                  </a:lnTo>
                  <a:lnTo>
                    <a:pt x="66181" y="666394"/>
                  </a:lnTo>
                  <a:lnTo>
                    <a:pt x="69664" y="844038"/>
                  </a:lnTo>
                  <a:lnTo>
                    <a:pt x="73148" y="802748"/>
                  </a:lnTo>
                  <a:lnTo>
                    <a:pt x="76631" y="763085"/>
                  </a:lnTo>
                  <a:lnTo>
                    <a:pt x="80114" y="762076"/>
                  </a:lnTo>
                  <a:lnTo>
                    <a:pt x="83597" y="780806"/>
                  </a:lnTo>
                  <a:lnTo>
                    <a:pt x="87081" y="797632"/>
                  </a:lnTo>
                  <a:lnTo>
                    <a:pt x="90564" y="791774"/>
                  </a:lnTo>
                  <a:lnTo>
                    <a:pt x="94047" y="759557"/>
                  </a:lnTo>
                  <a:lnTo>
                    <a:pt x="97530" y="728360"/>
                  </a:lnTo>
                  <a:lnTo>
                    <a:pt x="101014" y="698137"/>
                  </a:lnTo>
                  <a:lnTo>
                    <a:pt x="104497" y="668841"/>
                  </a:lnTo>
                  <a:lnTo>
                    <a:pt x="107980" y="640431"/>
                  </a:lnTo>
                  <a:lnTo>
                    <a:pt x="111463" y="612867"/>
                  </a:lnTo>
                  <a:lnTo>
                    <a:pt x="114947" y="586112"/>
                  </a:lnTo>
                  <a:lnTo>
                    <a:pt x="118430" y="560132"/>
                  </a:lnTo>
                  <a:lnTo>
                    <a:pt x="121913" y="534891"/>
                  </a:lnTo>
                  <a:lnTo>
                    <a:pt x="125396" y="719628"/>
                  </a:lnTo>
                  <a:lnTo>
                    <a:pt x="128880" y="696014"/>
                  </a:lnTo>
                  <a:lnTo>
                    <a:pt x="132363" y="672971"/>
                  </a:lnTo>
                  <a:lnTo>
                    <a:pt x="135846" y="650478"/>
                  </a:lnTo>
                  <a:lnTo>
                    <a:pt x="139329" y="628516"/>
                  </a:lnTo>
                  <a:lnTo>
                    <a:pt x="142813" y="607067"/>
                  </a:lnTo>
                  <a:lnTo>
                    <a:pt x="146296" y="586112"/>
                  </a:lnTo>
                  <a:lnTo>
                    <a:pt x="149779" y="565635"/>
                  </a:lnTo>
                  <a:lnTo>
                    <a:pt x="153262" y="545620"/>
                  </a:lnTo>
                  <a:lnTo>
                    <a:pt x="156746" y="881326"/>
                  </a:lnTo>
                  <a:lnTo>
                    <a:pt x="160229" y="887307"/>
                  </a:lnTo>
                  <a:lnTo>
                    <a:pt x="163712" y="892985"/>
                  </a:lnTo>
                  <a:lnTo>
                    <a:pt x="167195" y="897950"/>
                  </a:lnTo>
                  <a:lnTo>
                    <a:pt x="170679" y="897582"/>
                  </a:lnTo>
                  <a:lnTo>
                    <a:pt x="174162" y="897227"/>
                  </a:lnTo>
                  <a:lnTo>
                    <a:pt x="177645" y="896887"/>
                  </a:lnTo>
                  <a:lnTo>
                    <a:pt x="181128" y="896560"/>
                  </a:lnTo>
                  <a:lnTo>
                    <a:pt x="184612" y="896244"/>
                  </a:lnTo>
                  <a:lnTo>
                    <a:pt x="188095" y="895940"/>
                  </a:lnTo>
                  <a:lnTo>
                    <a:pt x="191578" y="899040"/>
                  </a:lnTo>
                  <a:lnTo>
                    <a:pt x="195061" y="903522"/>
                  </a:lnTo>
                  <a:lnTo>
                    <a:pt x="198545" y="907820"/>
                  </a:lnTo>
                  <a:lnTo>
                    <a:pt x="202028" y="902861"/>
                  </a:lnTo>
                  <a:lnTo>
                    <a:pt x="205511" y="888627"/>
                  </a:lnTo>
                  <a:lnTo>
                    <a:pt x="208994" y="874583"/>
                  </a:lnTo>
                  <a:lnTo>
                    <a:pt x="212478" y="860726"/>
                  </a:lnTo>
                  <a:lnTo>
                    <a:pt x="215961" y="847052"/>
                  </a:lnTo>
                  <a:lnTo>
                    <a:pt x="219444" y="833557"/>
                  </a:lnTo>
                  <a:lnTo>
                    <a:pt x="222927" y="905638"/>
                  </a:lnTo>
                  <a:lnTo>
                    <a:pt x="226411" y="892740"/>
                  </a:lnTo>
                  <a:lnTo>
                    <a:pt x="229894" y="879997"/>
                  </a:lnTo>
                  <a:lnTo>
                    <a:pt x="233377" y="867408"/>
                  </a:lnTo>
                  <a:lnTo>
                    <a:pt x="236860" y="870209"/>
                  </a:lnTo>
                  <a:lnTo>
                    <a:pt x="240344" y="874427"/>
                  </a:lnTo>
                  <a:lnTo>
                    <a:pt x="243827" y="878501"/>
                  </a:lnTo>
                  <a:lnTo>
                    <a:pt x="247310" y="882437"/>
                  </a:lnTo>
                  <a:lnTo>
                    <a:pt x="250793" y="886243"/>
                  </a:lnTo>
                  <a:lnTo>
                    <a:pt x="254277" y="889924"/>
                  </a:lnTo>
                  <a:lnTo>
                    <a:pt x="257760" y="1065357"/>
                  </a:lnTo>
                  <a:lnTo>
                    <a:pt x="261243" y="1077052"/>
                  </a:lnTo>
                  <a:lnTo>
                    <a:pt x="264726" y="1088223"/>
                  </a:lnTo>
                  <a:lnTo>
                    <a:pt x="268210" y="1094745"/>
                  </a:lnTo>
                  <a:lnTo>
                    <a:pt x="271693" y="1092408"/>
                  </a:lnTo>
                  <a:lnTo>
                    <a:pt x="275176" y="1090122"/>
                  </a:lnTo>
                  <a:lnTo>
                    <a:pt x="278659" y="1087884"/>
                  </a:lnTo>
                  <a:lnTo>
                    <a:pt x="282143" y="1085693"/>
                  </a:lnTo>
                  <a:lnTo>
                    <a:pt x="285626" y="1083548"/>
                  </a:lnTo>
                  <a:lnTo>
                    <a:pt x="289109" y="1081448"/>
                  </a:lnTo>
                  <a:lnTo>
                    <a:pt x="292592" y="1077114"/>
                  </a:lnTo>
                  <a:lnTo>
                    <a:pt x="296075" y="1072689"/>
                  </a:lnTo>
                  <a:lnTo>
                    <a:pt x="299559" y="1068335"/>
                  </a:lnTo>
                  <a:lnTo>
                    <a:pt x="303042" y="1062863"/>
                  </a:lnTo>
                  <a:lnTo>
                    <a:pt x="306525" y="1057046"/>
                  </a:lnTo>
                  <a:lnTo>
                    <a:pt x="310008" y="1051305"/>
                  </a:lnTo>
                  <a:lnTo>
                    <a:pt x="313492" y="1045640"/>
                  </a:lnTo>
                  <a:lnTo>
                    <a:pt x="316975" y="1040048"/>
                  </a:lnTo>
                  <a:lnTo>
                    <a:pt x="320458" y="1034528"/>
                  </a:lnTo>
                  <a:lnTo>
                    <a:pt x="323941" y="1029078"/>
                  </a:lnTo>
                  <a:lnTo>
                    <a:pt x="327425" y="1023698"/>
                  </a:lnTo>
                  <a:lnTo>
                    <a:pt x="330908" y="1018386"/>
                  </a:lnTo>
                  <a:lnTo>
                    <a:pt x="334391" y="1014110"/>
                  </a:lnTo>
                  <a:lnTo>
                    <a:pt x="337874" y="1015202"/>
                  </a:lnTo>
                  <a:lnTo>
                    <a:pt x="341358" y="1016269"/>
                  </a:lnTo>
                  <a:lnTo>
                    <a:pt x="344841" y="1017313"/>
                  </a:lnTo>
                  <a:lnTo>
                    <a:pt x="348324" y="1018335"/>
                  </a:lnTo>
                  <a:lnTo>
                    <a:pt x="351807" y="1019335"/>
                  </a:lnTo>
                  <a:lnTo>
                    <a:pt x="355291" y="1020313"/>
                  </a:lnTo>
                  <a:lnTo>
                    <a:pt x="358774" y="1020159"/>
                  </a:lnTo>
                  <a:lnTo>
                    <a:pt x="362257" y="1019666"/>
                  </a:lnTo>
                  <a:lnTo>
                    <a:pt x="365740" y="1019182"/>
                  </a:lnTo>
                  <a:lnTo>
                    <a:pt x="369224" y="1018707"/>
                  </a:lnTo>
                  <a:lnTo>
                    <a:pt x="372707" y="1018241"/>
                  </a:lnTo>
                  <a:lnTo>
                    <a:pt x="376190" y="1017782"/>
                  </a:lnTo>
                  <a:lnTo>
                    <a:pt x="379673" y="1017332"/>
                  </a:lnTo>
                  <a:lnTo>
                    <a:pt x="383157" y="1016890"/>
                  </a:lnTo>
                  <a:lnTo>
                    <a:pt x="386640" y="1016455"/>
                  </a:lnTo>
                  <a:lnTo>
                    <a:pt x="390123" y="1030488"/>
                  </a:lnTo>
                  <a:lnTo>
                    <a:pt x="393606" y="1039043"/>
                  </a:lnTo>
                  <a:lnTo>
                    <a:pt x="397090" y="1047334"/>
                  </a:lnTo>
                  <a:lnTo>
                    <a:pt x="400573" y="1055373"/>
                  </a:lnTo>
                  <a:lnTo>
                    <a:pt x="404056" y="1051476"/>
                  </a:lnTo>
                  <a:lnTo>
                    <a:pt x="407539" y="1047429"/>
                  </a:lnTo>
                  <a:lnTo>
                    <a:pt x="411023" y="1043425"/>
                  </a:lnTo>
                  <a:lnTo>
                    <a:pt x="414506" y="1039462"/>
                  </a:lnTo>
                  <a:lnTo>
                    <a:pt x="417989" y="1035541"/>
                  </a:lnTo>
                  <a:lnTo>
                    <a:pt x="421472" y="1031660"/>
                  </a:lnTo>
                  <a:lnTo>
                    <a:pt x="424956" y="1027819"/>
                  </a:lnTo>
                  <a:lnTo>
                    <a:pt x="428439" y="1024017"/>
                  </a:lnTo>
                  <a:lnTo>
                    <a:pt x="431922" y="1020253"/>
                  </a:lnTo>
                  <a:lnTo>
                    <a:pt x="435405" y="1016528"/>
                  </a:lnTo>
                  <a:lnTo>
                    <a:pt x="438889" y="1012840"/>
                  </a:lnTo>
                  <a:lnTo>
                    <a:pt x="442372" y="1009189"/>
                  </a:lnTo>
                  <a:lnTo>
                    <a:pt x="445855" y="1007963"/>
                  </a:lnTo>
                  <a:lnTo>
                    <a:pt x="449338" y="1015913"/>
                  </a:lnTo>
                  <a:lnTo>
                    <a:pt x="452822" y="1023643"/>
                  </a:lnTo>
                  <a:lnTo>
                    <a:pt x="456305" y="1031163"/>
                  </a:lnTo>
                  <a:lnTo>
                    <a:pt x="459788" y="1038481"/>
                  </a:lnTo>
                  <a:lnTo>
                    <a:pt x="463271" y="1045605"/>
                  </a:lnTo>
                  <a:lnTo>
                    <a:pt x="466755" y="1052543"/>
                  </a:lnTo>
                  <a:lnTo>
                    <a:pt x="470238" y="1064384"/>
                  </a:lnTo>
                  <a:lnTo>
                    <a:pt x="473721" y="1076949"/>
                  </a:lnTo>
                  <a:lnTo>
                    <a:pt x="477204" y="1089077"/>
                  </a:lnTo>
                  <a:lnTo>
                    <a:pt x="480688" y="1102560"/>
                  </a:lnTo>
                  <a:lnTo>
                    <a:pt x="484171" y="1116603"/>
                  </a:lnTo>
                  <a:lnTo>
                    <a:pt x="487654" y="1130119"/>
                  </a:lnTo>
                  <a:lnTo>
                    <a:pt x="491137" y="1139074"/>
                  </a:lnTo>
                  <a:lnTo>
                    <a:pt x="494621" y="1142343"/>
                  </a:lnTo>
                  <a:lnTo>
                    <a:pt x="498104" y="1145548"/>
                  </a:lnTo>
                  <a:lnTo>
                    <a:pt x="501587" y="1148691"/>
                  </a:lnTo>
                  <a:lnTo>
                    <a:pt x="505070" y="1151773"/>
                  </a:lnTo>
                  <a:lnTo>
                    <a:pt x="508554" y="1154796"/>
                  </a:lnTo>
                  <a:lnTo>
                    <a:pt x="512037" y="1157763"/>
                  </a:lnTo>
                  <a:lnTo>
                    <a:pt x="515520" y="1160674"/>
                  </a:lnTo>
                  <a:lnTo>
                    <a:pt x="519003" y="1163531"/>
                  </a:lnTo>
                  <a:lnTo>
                    <a:pt x="522487" y="1166336"/>
                  </a:lnTo>
                  <a:lnTo>
                    <a:pt x="525970" y="1166488"/>
                  </a:lnTo>
                  <a:lnTo>
                    <a:pt x="529453" y="1166145"/>
                  </a:lnTo>
                  <a:lnTo>
                    <a:pt x="532936" y="1165807"/>
                  </a:lnTo>
                  <a:lnTo>
                    <a:pt x="536420" y="1165473"/>
                  </a:lnTo>
                  <a:lnTo>
                    <a:pt x="539903" y="1165143"/>
                  </a:lnTo>
                  <a:lnTo>
                    <a:pt x="543386" y="1164817"/>
                  </a:lnTo>
                  <a:lnTo>
                    <a:pt x="546869" y="1165506"/>
                  </a:lnTo>
                  <a:lnTo>
                    <a:pt x="550353" y="1167407"/>
                  </a:lnTo>
                  <a:lnTo>
                    <a:pt x="553836" y="1169278"/>
                  </a:lnTo>
                  <a:lnTo>
                    <a:pt x="557319" y="1171120"/>
                  </a:lnTo>
                  <a:lnTo>
                    <a:pt x="560802" y="1172932"/>
                  </a:lnTo>
                  <a:lnTo>
                    <a:pt x="564286" y="1174717"/>
                  </a:lnTo>
                  <a:lnTo>
                    <a:pt x="567769" y="1176302"/>
                  </a:lnTo>
                  <a:lnTo>
                    <a:pt x="571252" y="1175228"/>
                  </a:lnTo>
                  <a:lnTo>
                    <a:pt x="574735" y="1174165"/>
                  </a:lnTo>
                  <a:lnTo>
                    <a:pt x="578218" y="1173113"/>
                  </a:lnTo>
                  <a:lnTo>
                    <a:pt x="581702" y="1172071"/>
                  </a:lnTo>
                  <a:lnTo>
                    <a:pt x="585185" y="1171040"/>
                  </a:lnTo>
                  <a:lnTo>
                    <a:pt x="588668" y="1170019"/>
                  </a:lnTo>
                  <a:lnTo>
                    <a:pt x="592151" y="1169009"/>
                  </a:lnTo>
                  <a:lnTo>
                    <a:pt x="595635" y="1168008"/>
                  </a:lnTo>
                  <a:lnTo>
                    <a:pt x="599118" y="1167017"/>
                  </a:lnTo>
                  <a:lnTo>
                    <a:pt x="602601" y="1167325"/>
                  </a:lnTo>
                  <a:lnTo>
                    <a:pt x="606084" y="1169036"/>
                  </a:lnTo>
                  <a:lnTo>
                    <a:pt x="609568" y="1170722"/>
                  </a:lnTo>
                  <a:lnTo>
                    <a:pt x="613051" y="1172384"/>
                  </a:lnTo>
                  <a:lnTo>
                    <a:pt x="616534" y="1174022"/>
                  </a:lnTo>
                  <a:lnTo>
                    <a:pt x="620017" y="1175637"/>
                  </a:lnTo>
                  <a:lnTo>
                    <a:pt x="623501" y="1177173"/>
                  </a:lnTo>
                  <a:lnTo>
                    <a:pt x="626984" y="1178107"/>
                  </a:lnTo>
                  <a:lnTo>
                    <a:pt x="630467" y="1179028"/>
                  </a:lnTo>
                  <a:lnTo>
                    <a:pt x="633950" y="1179938"/>
                  </a:lnTo>
                  <a:lnTo>
                    <a:pt x="637434" y="1180837"/>
                  </a:lnTo>
                  <a:lnTo>
                    <a:pt x="640917" y="1181724"/>
                  </a:lnTo>
                  <a:lnTo>
                    <a:pt x="644400" y="1182601"/>
                  </a:lnTo>
                  <a:lnTo>
                    <a:pt x="647883" y="1183466"/>
                  </a:lnTo>
                  <a:lnTo>
                    <a:pt x="651367" y="1184321"/>
                  </a:lnTo>
                  <a:lnTo>
                    <a:pt x="654850" y="1185165"/>
                  </a:lnTo>
                  <a:lnTo>
                    <a:pt x="658333" y="1186000"/>
                  </a:lnTo>
                  <a:lnTo>
                    <a:pt x="661816" y="1186824"/>
                  </a:lnTo>
                  <a:lnTo>
                    <a:pt x="665300" y="1187638"/>
                  </a:lnTo>
                  <a:lnTo>
                    <a:pt x="668783" y="1188443"/>
                  </a:lnTo>
                  <a:lnTo>
                    <a:pt x="672266" y="1189238"/>
                  </a:lnTo>
                  <a:lnTo>
                    <a:pt x="675749" y="1190024"/>
                  </a:lnTo>
                  <a:lnTo>
                    <a:pt x="679233" y="1190800"/>
                  </a:lnTo>
                  <a:lnTo>
                    <a:pt x="682716" y="1191568"/>
                  </a:lnTo>
                  <a:lnTo>
                    <a:pt x="686199" y="1192327"/>
                  </a:lnTo>
                  <a:lnTo>
                    <a:pt x="689682" y="1193077"/>
                  </a:lnTo>
                  <a:lnTo>
                    <a:pt x="693166" y="1193304"/>
                  </a:lnTo>
                  <a:lnTo>
                    <a:pt x="696649" y="1193484"/>
                  </a:lnTo>
                  <a:lnTo>
                    <a:pt x="700132" y="1193661"/>
                  </a:lnTo>
                  <a:lnTo>
                    <a:pt x="703615" y="1193836"/>
                  </a:lnTo>
                  <a:lnTo>
                    <a:pt x="707099" y="1194010"/>
                  </a:lnTo>
                  <a:lnTo>
                    <a:pt x="710582" y="1194182"/>
                  </a:lnTo>
                  <a:lnTo>
                    <a:pt x="714065" y="1194352"/>
                  </a:lnTo>
                  <a:lnTo>
                    <a:pt x="717548" y="1194520"/>
                  </a:lnTo>
                  <a:lnTo>
                    <a:pt x="721032" y="1194687"/>
                  </a:lnTo>
                  <a:lnTo>
                    <a:pt x="724515" y="1195740"/>
                  </a:lnTo>
                  <a:lnTo>
                    <a:pt x="727998" y="1198548"/>
                  </a:lnTo>
                  <a:lnTo>
                    <a:pt x="731481" y="1201315"/>
                  </a:lnTo>
                  <a:lnTo>
                    <a:pt x="734965" y="1204042"/>
                  </a:lnTo>
                  <a:lnTo>
                    <a:pt x="738448" y="1206729"/>
                  </a:lnTo>
                  <a:lnTo>
                    <a:pt x="741931" y="1209378"/>
                  </a:lnTo>
                  <a:lnTo>
                    <a:pt x="745414" y="1211989"/>
                  </a:lnTo>
                  <a:lnTo>
                    <a:pt x="748898" y="1214563"/>
                  </a:lnTo>
                  <a:lnTo>
                    <a:pt x="752381" y="1217102"/>
                  </a:lnTo>
                  <a:lnTo>
                    <a:pt x="755864" y="1219604"/>
                  </a:lnTo>
                  <a:lnTo>
                    <a:pt x="759347" y="1222073"/>
                  </a:lnTo>
                  <a:lnTo>
                    <a:pt x="762831" y="1224507"/>
                  </a:lnTo>
                  <a:lnTo>
                    <a:pt x="766314" y="1226908"/>
                  </a:lnTo>
                  <a:lnTo>
                    <a:pt x="769797" y="1230058"/>
                  </a:lnTo>
                  <a:lnTo>
                    <a:pt x="773280" y="1233786"/>
                  </a:lnTo>
                  <a:lnTo>
                    <a:pt x="776764" y="1237454"/>
                  </a:lnTo>
                  <a:lnTo>
                    <a:pt x="780247" y="1241064"/>
                  </a:lnTo>
                  <a:lnTo>
                    <a:pt x="783730" y="1244617"/>
                  </a:lnTo>
                  <a:lnTo>
                    <a:pt x="787213" y="1248115"/>
                  </a:lnTo>
                  <a:lnTo>
                    <a:pt x="790697" y="1251182"/>
                  </a:lnTo>
                  <a:lnTo>
                    <a:pt x="794180" y="1252286"/>
                  </a:lnTo>
                  <a:lnTo>
                    <a:pt x="797663" y="1253379"/>
                  </a:lnTo>
                  <a:lnTo>
                    <a:pt x="801146" y="1254459"/>
                  </a:lnTo>
                  <a:lnTo>
                    <a:pt x="804630" y="1255528"/>
                  </a:lnTo>
                  <a:lnTo>
                    <a:pt x="808113" y="1256585"/>
                  </a:lnTo>
                  <a:lnTo>
                    <a:pt x="811596" y="1257631"/>
                  </a:lnTo>
                  <a:lnTo>
                    <a:pt x="815079" y="1258667"/>
                  </a:lnTo>
                  <a:lnTo>
                    <a:pt x="818563" y="1259691"/>
                  </a:lnTo>
                  <a:lnTo>
                    <a:pt x="822046" y="1260704"/>
                  </a:lnTo>
                  <a:lnTo>
                    <a:pt x="825529" y="1261707"/>
                  </a:lnTo>
                  <a:lnTo>
                    <a:pt x="829012" y="1262700"/>
                  </a:lnTo>
                  <a:lnTo>
                    <a:pt x="832496" y="1263682"/>
                  </a:lnTo>
                  <a:lnTo>
                    <a:pt x="835979" y="1271485"/>
                  </a:lnTo>
                  <a:lnTo>
                    <a:pt x="839462" y="1289692"/>
                  </a:lnTo>
                  <a:lnTo>
                    <a:pt x="842945" y="1307107"/>
                  </a:lnTo>
                  <a:lnTo>
                    <a:pt x="846429" y="1320810"/>
                  </a:lnTo>
                  <a:lnTo>
                    <a:pt x="849912" y="1321441"/>
                  </a:lnTo>
                  <a:lnTo>
                    <a:pt x="853395" y="1322066"/>
                  </a:lnTo>
                  <a:lnTo>
                    <a:pt x="856878" y="1322684"/>
                  </a:lnTo>
                  <a:lnTo>
                    <a:pt x="860361" y="1323297"/>
                  </a:lnTo>
                  <a:lnTo>
                    <a:pt x="863845" y="1323905"/>
                  </a:lnTo>
                  <a:lnTo>
                    <a:pt x="867328" y="1324506"/>
                  </a:lnTo>
                  <a:lnTo>
                    <a:pt x="870811" y="1325102"/>
                  </a:lnTo>
                  <a:lnTo>
                    <a:pt x="874294" y="1325693"/>
                  </a:lnTo>
                  <a:lnTo>
                    <a:pt x="877778" y="1326278"/>
                  </a:lnTo>
                  <a:lnTo>
                    <a:pt x="881261" y="1326858"/>
                  </a:lnTo>
                  <a:lnTo>
                    <a:pt x="884744" y="1327432"/>
                  </a:lnTo>
                  <a:lnTo>
                    <a:pt x="888227" y="1328002"/>
                  </a:lnTo>
                  <a:lnTo>
                    <a:pt x="891711" y="1355752"/>
                  </a:lnTo>
                  <a:lnTo>
                    <a:pt x="895194" y="1368907"/>
                  </a:lnTo>
                  <a:lnTo>
                    <a:pt x="898677" y="1381592"/>
                  </a:lnTo>
                  <a:lnTo>
                    <a:pt x="902160" y="1391933"/>
                  </a:lnTo>
                  <a:lnTo>
                    <a:pt x="905644" y="1395104"/>
                  </a:lnTo>
                  <a:lnTo>
                    <a:pt x="909127" y="1398228"/>
                  </a:lnTo>
                  <a:lnTo>
                    <a:pt x="912610" y="1401306"/>
                  </a:lnTo>
                  <a:lnTo>
                    <a:pt x="916093" y="1404340"/>
                  </a:lnTo>
                  <a:lnTo>
                    <a:pt x="919577" y="1407329"/>
                  </a:lnTo>
                  <a:lnTo>
                    <a:pt x="923060" y="1410276"/>
                  </a:lnTo>
                  <a:lnTo>
                    <a:pt x="926543" y="1413181"/>
                  </a:lnTo>
                  <a:lnTo>
                    <a:pt x="930026" y="1416045"/>
                  </a:lnTo>
                  <a:lnTo>
                    <a:pt x="933510" y="1418869"/>
                  </a:lnTo>
                  <a:lnTo>
                    <a:pt x="936993" y="1421004"/>
                  </a:lnTo>
                  <a:lnTo>
                    <a:pt x="940476" y="1422732"/>
                  </a:lnTo>
                  <a:lnTo>
                    <a:pt x="943959" y="1424442"/>
                  </a:lnTo>
                  <a:lnTo>
                    <a:pt x="947443" y="1426131"/>
                  </a:lnTo>
                  <a:lnTo>
                    <a:pt x="950926" y="1427802"/>
                  </a:lnTo>
                  <a:lnTo>
                    <a:pt x="954409" y="1429454"/>
                  </a:lnTo>
                  <a:lnTo>
                    <a:pt x="957892" y="1431088"/>
                  </a:lnTo>
                  <a:lnTo>
                    <a:pt x="961376" y="1432703"/>
                  </a:lnTo>
                  <a:lnTo>
                    <a:pt x="964859" y="1434301"/>
                  </a:lnTo>
                  <a:lnTo>
                    <a:pt x="968342" y="1435936"/>
                  </a:lnTo>
                  <a:lnTo>
                    <a:pt x="971825" y="1438694"/>
                  </a:lnTo>
                  <a:lnTo>
                    <a:pt x="975309" y="1441414"/>
                  </a:lnTo>
                  <a:lnTo>
                    <a:pt x="978792" y="1444097"/>
                  </a:lnTo>
                  <a:lnTo>
                    <a:pt x="982275" y="1446745"/>
                  </a:lnTo>
                  <a:lnTo>
                    <a:pt x="985758" y="1449357"/>
                  </a:lnTo>
                  <a:lnTo>
                    <a:pt x="989242" y="1451934"/>
                  </a:lnTo>
                  <a:lnTo>
                    <a:pt x="992725" y="1454478"/>
                  </a:lnTo>
                  <a:lnTo>
                    <a:pt x="996208" y="1456988"/>
                  </a:lnTo>
                  <a:lnTo>
                    <a:pt x="999691" y="1459465"/>
                  </a:lnTo>
                  <a:lnTo>
                    <a:pt x="1003175" y="1460399"/>
                  </a:lnTo>
                  <a:lnTo>
                    <a:pt x="1006658" y="1459554"/>
                  </a:lnTo>
                  <a:lnTo>
                    <a:pt x="1010141" y="1458713"/>
                  </a:lnTo>
                  <a:lnTo>
                    <a:pt x="1013624" y="1457877"/>
                  </a:lnTo>
                  <a:lnTo>
                    <a:pt x="1017108" y="1457044"/>
                  </a:lnTo>
                  <a:lnTo>
                    <a:pt x="1020591" y="1456215"/>
                  </a:lnTo>
                  <a:lnTo>
                    <a:pt x="1024074" y="1455391"/>
                  </a:lnTo>
                  <a:lnTo>
                    <a:pt x="1027557" y="1454570"/>
                  </a:lnTo>
                  <a:lnTo>
                    <a:pt x="1031041" y="1453753"/>
                  </a:lnTo>
                  <a:lnTo>
                    <a:pt x="1034524" y="1452940"/>
                  </a:lnTo>
                  <a:lnTo>
                    <a:pt x="1038007" y="1452131"/>
                  </a:lnTo>
                  <a:lnTo>
                    <a:pt x="1041490" y="1451326"/>
                  </a:lnTo>
                  <a:lnTo>
                    <a:pt x="1044974" y="1450524"/>
                  </a:lnTo>
                  <a:lnTo>
                    <a:pt x="1048457" y="1449726"/>
                  </a:lnTo>
                  <a:lnTo>
                    <a:pt x="1051940" y="1448932"/>
                  </a:lnTo>
                  <a:lnTo>
                    <a:pt x="1055423" y="1448142"/>
                  </a:lnTo>
                  <a:lnTo>
                    <a:pt x="1058907" y="1447356"/>
                  </a:lnTo>
                  <a:lnTo>
                    <a:pt x="1062390" y="1446573"/>
                  </a:lnTo>
                  <a:lnTo>
                    <a:pt x="1065873" y="1445793"/>
                  </a:lnTo>
                  <a:lnTo>
                    <a:pt x="1069356" y="1445018"/>
                  </a:lnTo>
                  <a:lnTo>
                    <a:pt x="1072840" y="1444246"/>
                  </a:lnTo>
                  <a:lnTo>
                    <a:pt x="1076323" y="1443477"/>
                  </a:lnTo>
                  <a:lnTo>
                    <a:pt x="1079806" y="1442712"/>
                  </a:lnTo>
                  <a:lnTo>
                    <a:pt x="1083289" y="1441951"/>
                  </a:lnTo>
                  <a:lnTo>
                    <a:pt x="1086773" y="1441193"/>
                  </a:lnTo>
                  <a:lnTo>
                    <a:pt x="1090256" y="1440439"/>
                  </a:lnTo>
                  <a:lnTo>
                    <a:pt x="1093739" y="1441685"/>
                  </a:lnTo>
                  <a:lnTo>
                    <a:pt x="1097222" y="1443137"/>
                  </a:lnTo>
                  <a:lnTo>
                    <a:pt x="1100706" y="1444575"/>
                  </a:lnTo>
                  <a:lnTo>
                    <a:pt x="1104189" y="1445998"/>
                  </a:lnTo>
                  <a:lnTo>
                    <a:pt x="1107672" y="1447408"/>
                  </a:lnTo>
                  <a:lnTo>
                    <a:pt x="1111155" y="1448805"/>
                  </a:lnTo>
                  <a:lnTo>
                    <a:pt x="1114639" y="1450188"/>
                  </a:lnTo>
                  <a:lnTo>
                    <a:pt x="1118122" y="1451558"/>
                  </a:lnTo>
                  <a:lnTo>
                    <a:pt x="1121605" y="1452915"/>
                  </a:lnTo>
                  <a:lnTo>
                    <a:pt x="1125088" y="1454258"/>
                  </a:lnTo>
                  <a:lnTo>
                    <a:pt x="1128572" y="1455590"/>
                  </a:lnTo>
                  <a:lnTo>
                    <a:pt x="1132055" y="1456909"/>
                  </a:lnTo>
                  <a:lnTo>
                    <a:pt x="1135538" y="1458676"/>
                  </a:lnTo>
                  <a:lnTo>
                    <a:pt x="1139021" y="1463722"/>
                  </a:lnTo>
                  <a:lnTo>
                    <a:pt x="1142505" y="1468675"/>
                  </a:lnTo>
                  <a:lnTo>
                    <a:pt x="1145988" y="1473539"/>
                  </a:lnTo>
                  <a:lnTo>
                    <a:pt x="1149471" y="1478315"/>
                  </a:lnTo>
                  <a:lnTo>
                    <a:pt x="1152954" y="1483006"/>
                  </a:lnTo>
                  <a:lnTo>
                    <a:pt x="1156437" y="1487615"/>
                  </a:lnTo>
                  <a:lnTo>
                    <a:pt x="1159921" y="1488511"/>
                  </a:lnTo>
                  <a:lnTo>
                    <a:pt x="1163404" y="1488066"/>
                  </a:lnTo>
                  <a:lnTo>
                    <a:pt x="1166887" y="1487623"/>
                  </a:lnTo>
                  <a:lnTo>
                    <a:pt x="1170370" y="1487183"/>
                  </a:lnTo>
                  <a:lnTo>
                    <a:pt x="1173854" y="1486745"/>
                  </a:lnTo>
                  <a:lnTo>
                    <a:pt x="1177337" y="1486308"/>
                  </a:lnTo>
                  <a:lnTo>
                    <a:pt x="1180820" y="1485874"/>
                  </a:lnTo>
                  <a:lnTo>
                    <a:pt x="1184303" y="1485442"/>
                  </a:lnTo>
                  <a:lnTo>
                    <a:pt x="1187787" y="1485012"/>
                  </a:lnTo>
                  <a:lnTo>
                    <a:pt x="1191270" y="1484584"/>
                  </a:lnTo>
                  <a:lnTo>
                    <a:pt x="1194753" y="1484158"/>
                  </a:lnTo>
                  <a:lnTo>
                    <a:pt x="1198236" y="1483734"/>
                  </a:lnTo>
                  <a:lnTo>
                    <a:pt x="1201720" y="1483312"/>
                  </a:lnTo>
                  <a:lnTo>
                    <a:pt x="1205203" y="1482893"/>
                  </a:lnTo>
                  <a:lnTo>
                    <a:pt x="1208686" y="1482475"/>
                  </a:lnTo>
                  <a:lnTo>
                    <a:pt x="1212169" y="1482059"/>
                  </a:lnTo>
                  <a:lnTo>
                    <a:pt x="1215653" y="1488373"/>
                  </a:lnTo>
                  <a:lnTo>
                    <a:pt x="1219136" y="1496646"/>
                  </a:lnTo>
                  <a:lnTo>
                    <a:pt x="1222619" y="1504701"/>
                  </a:lnTo>
                  <a:lnTo>
                    <a:pt x="1226102" y="1510152"/>
                  </a:lnTo>
                  <a:lnTo>
                    <a:pt x="1229586" y="1513654"/>
                  </a:lnTo>
                  <a:lnTo>
                    <a:pt x="1233069" y="1517104"/>
                  </a:lnTo>
                  <a:lnTo>
                    <a:pt x="1236552" y="1519517"/>
                  </a:lnTo>
                  <a:lnTo>
                    <a:pt x="1240035" y="1520212"/>
                  </a:lnTo>
                  <a:lnTo>
                    <a:pt x="1243519" y="1520902"/>
                  </a:lnTo>
                  <a:lnTo>
                    <a:pt x="1247002" y="1521586"/>
                  </a:lnTo>
                  <a:lnTo>
                    <a:pt x="1250485" y="1522266"/>
                  </a:lnTo>
                  <a:lnTo>
                    <a:pt x="1253968" y="1522941"/>
                  </a:lnTo>
                  <a:lnTo>
                    <a:pt x="1257452" y="1523611"/>
                  </a:lnTo>
                  <a:lnTo>
                    <a:pt x="1260935" y="1524276"/>
                  </a:lnTo>
                  <a:lnTo>
                    <a:pt x="1264418" y="1524936"/>
                  </a:lnTo>
                  <a:lnTo>
                    <a:pt x="1267901" y="1525591"/>
                  </a:lnTo>
                  <a:lnTo>
                    <a:pt x="1271385" y="1526241"/>
                  </a:lnTo>
                  <a:lnTo>
                    <a:pt x="1274868" y="1526887"/>
                  </a:lnTo>
                  <a:lnTo>
                    <a:pt x="1278351" y="1527528"/>
                  </a:lnTo>
                  <a:lnTo>
                    <a:pt x="1281834" y="1528165"/>
                  </a:lnTo>
                  <a:lnTo>
                    <a:pt x="1285318" y="1528797"/>
                  </a:lnTo>
                  <a:lnTo>
                    <a:pt x="1288801" y="1529425"/>
                  </a:lnTo>
                  <a:lnTo>
                    <a:pt x="1292284" y="1530048"/>
                  </a:lnTo>
                  <a:lnTo>
                    <a:pt x="1295767" y="1530667"/>
                  </a:lnTo>
                  <a:lnTo>
                    <a:pt x="1299251" y="1531281"/>
                  </a:lnTo>
                  <a:lnTo>
                    <a:pt x="1302734" y="1531892"/>
                  </a:lnTo>
                  <a:lnTo>
                    <a:pt x="1306217" y="1532498"/>
                  </a:lnTo>
                  <a:lnTo>
                    <a:pt x="1309700" y="1533099"/>
                  </a:lnTo>
                  <a:lnTo>
                    <a:pt x="1313184" y="1533701"/>
                  </a:lnTo>
                  <a:lnTo>
                    <a:pt x="1316667" y="1535683"/>
                  </a:lnTo>
                  <a:lnTo>
                    <a:pt x="1320150" y="1537644"/>
                  </a:lnTo>
                  <a:lnTo>
                    <a:pt x="1323633" y="1539585"/>
                  </a:lnTo>
                  <a:lnTo>
                    <a:pt x="1327117" y="1541505"/>
                  </a:lnTo>
                  <a:lnTo>
                    <a:pt x="1330600" y="1543405"/>
                  </a:lnTo>
                  <a:lnTo>
                    <a:pt x="1334083" y="1545285"/>
                  </a:lnTo>
                  <a:lnTo>
                    <a:pt x="1337566" y="1547146"/>
                  </a:lnTo>
                  <a:lnTo>
                    <a:pt x="1341050" y="1548988"/>
                  </a:lnTo>
                  <a:lnTo>
                    <a:pt x="1344533" y="1550811"/>
                  </a:lnTo>
                  <a:lnTo>
                    <a:pt x="1348016" y="1552615"/>
                  </a:lnTo>
                  <a:lnTo>
                    <a:pt x="1351499" y="1554402"/>
                  </a:lnTo>
                  <a:lnTo>
                    <a:pt x="1354983" y="1556170"/>
                  </a:lnTo>
                  <a:lnTo>
                    <a:pt x="1358466" y="1558887"/>
                  </a:lnTo>
                  <a:lnTo>
                    <a:pt x="1361949" y="1564873"/>
                  </a:lnTo>
                  <a:lnTo>
                    <a:pt x="1365432" y="1570728"/>
                  </a:lnTo>
                  <a:lnTo>
                    <a:pt x="1368916" y="1576291"/>
                  </a:lnTo>
                  <a:lnTo>
                    <a:pt x="1372399" y="1576114"/>
                  </a:lnTo>
                  <a:lnTo>
                    <a:pt x="1375882" y="1575938"/>
                  </a:lnTo>
                  <a:lnTo>
                    <a:pt x="1379365" y="1575763"/>
                  </a:lnTo>
                  <a:lnTo>
                    <a:pt x="1382849" y="1575588"/>
                  </a:lnTo>
                  <a:lnTo>
                    <a:pt x="1386332" y="1575414"/>
                  </a:lnTo>
                  <a:lnTo>
                    <a:pt x="1389815" y="1575242"/>
                  </a:lnTo>
                  <a:lnTo>
                    <a:pt x="1393298" y="1575070"/>
                  </a:lnTo>
                  <a:lnTo>
                    <a:pt x="1396782" y="1574898"/>
                  </a:lnTo>
                  <a:lnTo>
                    <a:pt x="1400265" y="1574728"/>
                  </a:lnTo>
                  <a:lnTo>
                    <a:pt x="1403748" y="1574558"/>
                  </a:lnTo>
                  <a:lnTo>
                    <a:pt x="1407231" y="1574389"/>
                  </a:lnTo>
                  <a:lnTo>
                    <a:pt x="1410715" y="1574221"/>
                  </a:lnTo>
                  <a:lnTo>
                    <a:pt x="1414198" y="1574053"/>
                  </a:lnTo>
                  <a:lnTo>
                    <a:pt x="1417681" y="1573886"/>
                  </a:lnTo>
                  <a:lnTo>
                    <a:pt x="1421164" y="1573720"/>
                  </a:lnTo>
                  <a:lnTo>
                    <a:pt x="1424648" y="1573555"/>
                  </a:lnTo>
                  <a:lnTo>
                    <a:pt x="1428131" y="1573390"/>
                  </a:lnTo>
                  <a:lnTo>
                    <a:pt x="1431614" y="1573226"/>
                  </a:lnTo>
                  <a:lnTo>
                    <a:pt x="1435097" y="1573063"/>
                  </a:lnTo>
                  <a:lnTo>
                    <a:pt x="1438580" y="1572901"/>
                  </a:lnTo>
                  <a:lnTo>
                    <a:pt x="1442064" y="1572739"/>
                  </a:lnTo>
                  <a:lnTo>
                    <a:pt x="1445547" y="1572578"/>
                  </a:lnTo>
                  <a:lnTo>
                    <a:pt x="1449030" y="1572418"/>
                  </a:lnTo>
                  <a:lnTo>
                    <a:pt x="1452513" y="1572258"/>
                  </a:lnTo>
                  <a:lnTo>
                    <a:pt x="1455997" y="1572099"/>
                  </a:lnTo>
                  <a:lnTo>
                    <a:pt x="1459480" y="1573046"/>
                  </a:lnTo>
                  <a:lnTo>
                    <a:pt x="1462963" y="1575224"/>
                  </a:lnTo>
                  <a:lnTo>
                    <a:pt x="1466446" y="1577377"/>
                  </a:lnTo>
                  <a:lnTo>
                    <a:pt x="1469930" y="1579508"/>
                  </a:lnTo>
                  <a:lnTo>
                    <a:pt x="1473413" y="1581615"/>
                  </a:lnTo>
                  <a:lnTo>
                    <a:pt x="1476896" y="1583700"/>
                  </a:lnTo>
                  <a:lnTo>
                    <a:pt x="1480379" y="1585592"/>
                  </a:lnTo>
                  <a:lnTo>
                    <a:pt x="1483863" y="1585518"/>
                  </a:lnTo>
                  <a:lnTo>
                    <a:pt x="1487346" y="1585443"/>
                  </a:lnTo>
                  <a:lnTo>
                    <a:pt x="1490829" y="1585369"/>
                  </a:lnTo>
                  <a:lnTo>
                    <a:pt x="1494312" y="1585296"/>
                  </a:lnTo>
                  <a:lnTo>
                    <a:pt x="1497796" y="1585223"/>
                  </a:lnTo>
                  <a:lnTo>
                    <a:pt x="1501279" y="1585150"/>
                  </a:lnTo>
                  <a:lnTo>
                    <a:pt x="1504762" y="1585077"/>
                  </a:lnTo>
                  <a:lnTo>
                    <a:pt x="1508245" y="1585005"/>
                  </a:lnTo>
                  <a:lnTo>
                    <a:pt x="1511729" y="1584933"/>
                  </a:lnTo>
                  <a:lnTo>
                    <a:pt x="1515212" y="1584861"/>
                  </a:lnTo>
                  <a:lnTo>
                    <a:pt x="1518695" y="1584790"/>
                  </a:lnTo>
                  <a:lnTo>
                    <a:pt x="1522178" y="1584719"/>
                  </a:lnTo>
                  <a:lnTo>
                    <a:pt x="1525662" y="1584648"/>
                  </a:lnTo>
                  <a:lnTo>
                    <a:pt x="1529145" y="1584577"/>
                  </a:lnTo>
                  <a:lnTo>
                    <a:pt x="1532628" y="1584507"/>
                  </a:lnTo>
                  <a:lnTo>
                    <a:pt x="1536111" y="1584437"/>
                  </a:lnTo>
                  <a:lnTo>
                    <a:pt x="1539595" y="1584368"/>
                  </a:lnTo>
                  <a:lnTo>
                    <a:pt x="1543078" y="1584299"/>
                  </a:lnTo>
                  <a:lnTo>
                    <a:pt x="1546561" y="1584230"/>
                  </a:lnTo>
                  <a:lnTo>
                    <a:pt x="1550044" y="1584709"/>
                  </a:lnTo>
                  <a:lnTo>
                    <a:pt x="1553528" y="1585239"/>
                  </a:lnTo>
                  <a:lnTo>
                    <a:pt x="1557011" y="1585765"/>
                  </a:lnTo>
                  <a:lnTo>
                    <a:pt x="1560494" y="1586289"/>
                  </a:lnTo>
                  <a:lnTo>
                    <a:pt x="1563977" y="1586809"/>
                  </a:lnTo>
                  <a:lnTo>
                    <a:pt x="1567461" y="1587326"/>
                  </a:lnTo>
                  <a:lnTo>
                    <a:pt x="1570944" y="1587840"/>
                  </a:lnTo>
                  <a:lnTo>
                    <a:pt x="1574427" y="1588351"/>
                  </a:lnTo>
                  <a:lnTo>
                    <a:pt x="1577910" y="1588859"/>
                  </a:lnTo>
                  <a:lnTo>
                    <a:pt x="1581394" y="1589365"/>
                  </a:lnTo>
                  <a:lnTo>
                    <a:pt x="1584877" y="1589867"/>
                  </a:lnTo>
                  <a:lnTo>
                    <a:pt x="1588360" y="1590366"/>
                  </a:lnTo>
                  <a:lnTo>
                    <a:pt x="1591843" y="1590862"/>
                  </a:lnTo>
                  <a:lnTo>
                    <a:pt x="1595327" y="1591356"/>
                  </a:lnTo>
                  <a:lnTo>
                    <a:pt x="1598810" y="1591846"/>
                  </a:lnTo>
                  <a:lnTo>
                    <a:pt x="1602293" y="1592334"/>
                  </a:lnTo>
                  <a:lnTo>
                    <a:pt x="1605776" y="1592279"/>
                  </a:lnTo>
                  <a:lnTo>
                    <a:pt x="1609260" y="1592188"/>
                  </a:lnTo>
                  <a:lnTo>
                    <a:pt x="1612743" y="1592097"/>
                  </a:lnTo>
                  <a:lnTo>
                    <a:pt x="1616226" y="1592006"/>
                  </a:lnTo>
                  <a:lnTo>
                    <a:pt x="1619709" y="1591916"/>
                  </a:lnTo>
                  <a:lnTo>
                    <a:pt x="1623193" y="1591826"/>
                  </a:lnTo>
                  <a:lnTo>
                    <a:pt x="1626676" y="1591736"/>
                  </a:lnTo>
                  <a:lnTo>
                    <a:pt x="1630159" y="1591647"/>
                  </a:lnTo>
                  <a:lnTo>
                    <a:pt x="1633642" y="1591558"/>
                  </a:lnTo>
                  <a:lnTo>
                    <a:pt x="1637126" y="1591470"/>
                  </a:lnTo>
                  <a:lnTo>
                    <a:pt x="1640609" y="1591382"/>
                  </a:lnTo>
                  <a:lnTo>
                    <a:pt x="1644092" y="1591294"/>
                  </a:lnTo>
                  <a:lnTo>
                    <a:pt x="1647575" y="1591206"/>
                  </a:lnTo>
                  <a:lnTo>
                    <a:pt x="1651059" y="1591119"/>
                  </a:lnTo>
                  <a:lnTo>
                    <a:pt x="1654542" y="1591033"/>
                  </a:lnTo>
                  <a:lnTo>
                    <a:pt x="1658025" y="1590946"/>
                  </a:lnTo>
                  <a:lnTo>
                    <a:pt x="1661508" y="1591022"/>
                  </a:lnTo>
                  <a:lnTo>
                    <a:pt x="1664992" y="1591103"/>
                  </a:lnTo>
                  <a:lnTo>
                    <a:pt x="1668475" y="1591184"/>
                  </a:lnTo>
                  <a:lnTo>
                    <a:pt x="1671958" y="1591265"/>
                  </a:lnTo>
                  <a:lnTo>
                    <a:pt x="1675441" y="1591346"/>
                  </a:lnTo>
                  <a:lnTo>
                    <a:pt x="1678925" y="1591426"/>
                  </a:lnTo>
                  <a:lnTo>
                    <a:pt x="1682408" y="1591506"/>
                  </a:lnTo>
                  <a:lnTo>
                    <a:pt x="1685891" y="1591585"/>
                  </a:lnTo>
                  <a:lnTo>
                    <a:pt x="1689374" y="1591664"/>
                  </a:lnTo>
                  <a:lnTo>
                    <a:pt x="1692858" y="1591743"/>
                  </a:lnTo>
                  <a:lnTo>
                    <a:pt x="1696341" y="1591821"/>
                  </a:lnTo>
                  <a:lnTo>
                    <a:pt x="1699824" y="1591899"/>
                  </a:lnTo>
                  <a:lnTo>
                    <a:pt x="1703307" y="1591977"/>
                  </a:lnTo>
                  <a:lnTo>
                    <a:pt x="1706791" y="1592054"/>
                  </a:lnTo>
                  <a:lnTo>
                    <a:pt x="1710274" y="1592131"/>
                  </a:lnTo>
                  <a:lnTo>
                    <a:pt x="1713757" y="1592208"/>
                  </a:lnTo>
                  <a:lnTo>
                    <a:pt x="1717240" y="1593508"/>
                  </a:lnTo>
                  <a:lnTo>
                    <a:pt x="1720723" y="1594812"/>
                  </a:lnTo>
                  <a:lnTo>
                    <a:pt x="1724207" y="1596107"/>
                  </a:lnTo>
                  <a:lnTo>
                    <a:pt x="1727690" y="1597392"/>
                  </a:lnTo>
                  <a:lnTo>
                    <a:pt x="1731173" y="1598666"/>
                  </a:lnTo>
                  <a:lnTo>
                    <a:pt x="1734656" y="1599931"/>
                  </a:lnTo>
                  <a:lnTo>
                    <a:pt x="1738140" y="1600276"/>
                  </a:lnTo>
                  <a:lnTo>
                    <a:pt x="1741623" y="1600007"/>
                  </a:lnTo>
                  <a:lnTo>
                    <a:pt x="1745106" y="1599739"/>
                  </a:lnTo>
                  <a:lnTo>
                    <a:pt x="1748589" y="1599471"/>
                  </a:lnTo>
                  <a:lnTo>
                    <a:pt x="1752073" y="1599205"/>
                  </a:lnTo>
                  <a:lnTo>
                    <a:pt x="1755556" y="1598939"/>
                  </a:lnTo>
                  <a:lnTo>
                    <a:pt x="1759039" y="1598674"/>
                  </a:lnTo>
                  <a:lnTo>
                    <a:pt x="1762522" y="1598410"/>
                  </a:lnTo>
                  <a:lnTo>
                    <a:pt x="1766006" y="1598147"/>
                  </a:lnTo>
                  <a:lnTo>
                    <a:pt x="1769489" y="1597885"/>
                  </a:lnTo>
                  <a:lnTo>
                    <a:pt x="1772972" y="1597623"/>
                  </a:lnTo>
                  <a:lnTo>
                    <a:pt x="1776455" y="1597362"/>
                  </a:lnTo>
                  <a:lnTo>
                    <a:pt x="1779939" y="1597103"/>
                  </a:lnTo>
                  <a:lnTo>
                    <a:pt x="1783422" y="1596843"/>
                  </a:lnTo>
                  <a:lnTo>
                    <a:pt x="1786905" y="1596585"/>
                  </a:lnTo>
                  <a:lnTo>
                    <a:pt x="1790388" y="1596328"/>
                  </a:lnTo>
                  <a:lnTo>
                    <a:pt x="1793872" y="1596071"/>
                  </a:lnTo>
                  <a:lnTo>
                    <a:pt x="1797355" y="1595815"/>
                  </a:lnTo>
                  <a:lnTo>
                    <a:pt x="1800838" y="1595560"/>
                  </a:lnTo>
                  <a:lnTo>
                    <a:pt x="1804321" y="1595306"/>
                  </a:lnTo>
                  <a:lnTo>
                    <a:pt x="1807805" y="1595053"/>
                  </a:lnTo>
                  <a:lnTo>
                    <a:pt x="1811288" y="1594800"/>
                  </a:lnTo>
                  <a:lnTo>
                    <a:pt x="1814771" y="1594914"/>
                  </a:lnTo>
                  <a:lnTo>
                    <a:pt x="1818254" y="1596225"/>
                  </a:lnTo>
                  <a:lnTo>
                    <a:pt x="1821738" y="1597526"/>
                  </a:lnTo>
                  <a:lnTo>
                    <a:pt x="1825221" y="1598818"/>
                  </a:lnTo>
                  <a:lnTo>
                    <a:pt x="1828704" y="1600099"/>
                  </a:lnTo>
                  <a:lnTo>
                    <a:pt x="1832187" y="1601371"/>
                  </a:lnTo>
                  <a:lnTo>
                    <a:pt x="1835671" y="1602633"/>
                  </a:lnTo>
                  <a:lnTo>
                    <a:pt x="1839154" y="1603886"/>
                  </a:lnTo>
                  <a:lnTo>
                    <a:pt x="1842637" y="1605129"/>
                  </a:lnTo>
                  <a:lnTo>
                    <a:pt x="1846120" y="1606363"/>
                  </a:lnTo>
                  <a:lnTo>
                    <a:pt x="1849604" y="1606888"/>
                  </a:lnTo>
                  <a:lnTo>
                    <a:pt x="1853087" y="1607033"/>
                  </a:lnTo>
                  <a:lnTo>
                    <a:pt x="1856570" y="1607177"/>
                  </a:lnTo>
                  <a:lnTo>
                    <a:pt x="1860053" y="1607320"/>
                  </a:lnTo>
                  <a:lnTo>
                    <a:pt x="1863537" y="1607463"/>
                  </a:lnTo>
                  <a:lnTo>
                    <a:pt x="1867020" y="1607605"/>
                  </a:lnTo>
                  <a:lnTo>
                    <a:pt x="1870503" y="1607746"/>
                  </a:lnTo>
                  <a:lnTo>
                    <a:pt x="1873986" y="1607887"/>
                  </a:lnTo>
                  <a:lnTo>
                    <a:pt x="1877470" y="1608028"/>
                  </a:lnTo>
                  <a:lnTo>
                    <a:pt x="1880953" y="1608167"/>
                  </a:lnTo>
                  <a:lnTo>
                    <a:pt x="1884436" y="1608306"/>
                  </a:lnTo>
                  <a:lnTo>
                    <a:pt x="1887919" y="1608445"/>
                  </a:lnTo>
                  <a:lnTo>
                    <a:pt x="1891403" y="1608583"/>
                  </a:lnTo>
                  <a:lnTo>
                    <a:pt x="1894886" y="1608721"/>
                  </a:lnTo>
                  <a:lnTo>
                    <a:pt x="1898369" y="1608858"/>
                  </a:lnTo>
                  <a:lnTo>
                    <a:pt x="1901852" y="1608994"/>
                  </a:lnTo>
                  <a:lnTo>
                    <a:pt x="1905336" y="1609130"/>
                  </a:lnTo>
                  <a:lnTo>
                    <a:pt x="1908819" y="1609265"/>
                  </a:lnTo>
                  <a:lnTo>
                    <a:pt x="1912302" y="1609400"/>
                  </a:lnTo>
                  <a:lnTo>
                    <a:pt x="1915785" y="1612838"/>
                  </a:lnTo>
                  <a:lnTo>
                    <a:pt x="1919269" y="1619741"/>
                  </a:lnTo>
                  <a:lnTo>
                    <a:pt x="1922752" y="1626476"/>
                  </a:lnTo>
                  <a:lnTo>
                    <a:pt x="1926235" y="1631373"/>
                  </a:lnTo>
                  <a:lnTo>
                    <a:pt x="1929718" y="1631992"/>
                  </a:lnTo>
                  <a:lnTo>
                    <a:pt x="1933202" y="1632608"/>
                  </a:lnTo>
                  <a:lnTo>
                    <a:pt x="1936685" y="1633220"/>
                  </a:lnTo>
                  <a:lnTo>
                    <a:pt x="1940168" y="1633828"/>
                  </a:lnTo>
                  <a:lnTo>
                    <a:pt x="1943651" y="1634434"/>
                  </a:lnTo>
                  <a:lnTo>
                    <a:pt x="1947135" y="1635036"/>
                  </a:lnTo>
                  <a:lnTo>
                    <a:pt x="1950618" y="1635635"/>
                  </a:lnTo>
                  <a:lnTo>
                    <a:pt x="1950618" y="1635635"/>
                  </a:lnTo>
                  <a:lnTo>
                    <a:pt x="1954101" y="1636230"/>
                  </a:lnTo>
                  <a:lnTo>
                    <a:pt x="1957584" y="1636822"/>
                  </a:lnTo>
                  <a:lnTo>
                    <a:pt x="1961068" y="1637868"/>
                  </a:lnTo>
                  <a:lnTo>
                    <a:pt x="1964551" y="1639100"/>
                  </a:lnTo>
                  <a:lnTo>
                    <a:pt x="1968034" y="1640324"/>
                  </a:lnTo>
                  <a:lnTo>
                    <a:pt x="1971517" y="1641538"/>
                  </a:lnTo>
                  <a:lnTo>
                    <a:pt x="1975001" y="1642743"/>
                  </a:lnTo>
                  <a:lnTo>
                    <a:pt x="1978484" y="1643940"/>
                  </a:lnTo>
                  <a:lnTo>
                    <a:pt x="1981967" y="1647125"/>
                  </a:lnTo>
                  <a:lnTo>
                    <a:pt x="1985450" y="1654616"/>
                  </a:lnTo>
                  <a:lnTo>
                    <a:pt x="1988934" y="1661904"/>
                  </a:lnTo>
                  <a:lnTo>
                    <a:pt x="1992417" y="1668150"/>
                  </a:lnTo>
                  <a:lnTo>
                    <a:pt x="1995900" y="1667791"/>
                  </a:lnTo>
                  <a:lnTo>
                    <a:pt x="1999383" y="1667432"/>
                  </a:lnTo>
                  <a:lnTo>
                    <a:pt x="2002867" y="1667075"/>
                  </a:lnTo>
                  <a:lnTo>
                    <a:pt x="2006350" y="1666718"/>
                  </a:lnTo>
                  <a:lnTo>
                    <a:pt x="2009833" y="1666362"/>
                  </a:lnTo>
                  <a:lnTo>
                    <a:pt x="2013316" y="1666007"/>
                  </a:lnTo>
                  <a:lnTo>
                    <a:pt x="2016799" y="1665652"/>
                  </a:lnTo>
                  <a:lnTo>
                    <a:pt x="2020283" y="1665299"/>
                  </a:lnTo>
                  <a:lnTo>
                    <a:pt x="2023766" y="1664946"/>
                  </a:lnTo>
                  <a:lnTo>
                    <a:pt x="2027249" y="1664594"/>
                  </a:lnTo>
                  <a:lnTo>
                    <a:pt x="2030732" y="1664243"/>
                  </a:lnTo>
                  <a:lnTo>
                    <a:pt x="2034216" y="1663892"/>
                  </a:lnTo>
                  <a:lnTo>
                    <a:pt x="2037699" y="1663543"/>
                  </a:lnTo>
                  <a:lnTo>
                    <a:pt x="2041182" y="1663194"/>
                  </a:lnTo>
                  <a:lnTo>
                    <a:pt x="2044665" y="1662846"/>
                  </a:lnTo>
                  <a:lnTo>
                    <a:pt x="2048149" y="1662555"/>
                  </a:lnTo>
                  <a:lnTo>
                    <a:pt x="2051632" y="1662608"/>
                  </a:lnTo>
                  <a:lnTo>
                    <a:pt x="2055115" y="1662662"/>
                  </a:lnTo>
                  <a:lnTo>
                    <a:pt x="2058598" y="1662714"/>
                  </a:lnTo>
                  <a:lnTo>
                    <a:pt x="2062082" y="1662767"/>
                  </a:lnTo>
                  <a:lnTo>
                    <a:pt x="2065565" y="1662820"/>
                  </a:lnTo>
                  <a:lnTo>
                    <a:pt x="2069048" y="1662872"/>
                  </a:lnTo>
                  <a:lnTo>
                    <a:pt x="2072531" y="1662924"/>
                  </a:lnTo>
                  <a:lnTo>
                    <a:pt x="2076015" y="1662976"/>
                  </a:lnTo>
                  <a:lnTo>
                    <a:pt x="2079498" y="1663028"/>
                  </a:lnTo>
                  <a:lnTo>
                    <a:pt x="2082981" y="1663080"/>
                  </a:lnTo>
                  <a:lnTo>
                    <a:pt x="2086464" y="1663131"/>
                  </a:lnTo>
                  <a:lnTo>
                    <a:pt x="2089948" y="1663182"/>
                  </a:lnTo>
                  <a:lnTo>
                    <a:pt x="2093431" y="1663682"/>
                  </a:lnTo>
                  <a:lnTo>
                    <a:pt x="2096914" y="1664968"/>
                  </a:lnTo>
                  <a:lnTo>
                    <a:pt x="2100397" y="1666245"/>
                  </a:lnTo>
                  <a:lnTo>
                    <a:pt x="2103881" y="1685803"/>
                  </a:lnTo>
                  <a:lnTo>
                    <a:pt x="2107364" y="1686590"/>
                  </a:lnTo>
                  <a:lnTo>
                    <a:pt x="2110847" y="1687372"/>
                  </a:lnTo>
                  <a:lnTo>
                    <a:pt x="2114330" y="1688150"/>
                  </a:lnTo>
                  <a:lnTo>
                    <a:pt x="2117814" y="1688923"/>
                  </a:lnTo>
                  <a:lnTo>
                    <a:pt x="2121297" y="1689691"/>
                  </a:lnTo>
                  <a:lnTo>
                    <a:pt x="2124780" y="1690455"/>
                  </a:lnTo>
                  <a:lnTo>
                    <a:pt x="2128263" y="1691215"/>
                  </a:lnTo>
                  <a:lnTo>
                    <a:pt x="2131747" y="1691970"/>
                  </a:lnTo>
                  <a:lnTo>
                    <a:pt x="2135230" y="1692720"/>
                  </a:lnTo>
                  <a:lnTo>
                    <a:pt x="2138713" y="1693467"/>
                  </a:lnTo>
                  <a:lnTo>
                    <a:pt x="2142196" y="1694209"/>
                  </a:lnTo>
                  <a:lnTo>
                    <a:pt x="2145680" y="1694946"/>
                  </a:lnTo>
                  <a:lnTo>
                    <a:pt x="2149163" y="1695655"/>
                  </a:lnTo>
                  <a:lnTo>
                    <a:pt x="2152646" y="1696319"/>
                  </a:lnTo>
                  <a:lnTo>
                    <a:pt x="2156129" y="1696981"/>
                  </a:lnTo>
                  <a:lnTo>
                    <a:pt x="2159613" y="1697638"/>
                  </a:lnTo>
                  <a:lnTo>
                    <a:pt x="2163096" y="1698292"/>
                  </a:lnTo>
                  <a:lnTo>
                    <a:pt x="2166579" y="1698943"/>
                  </a:lnTo>
                  <a:lnTo>
                    <a:pt x="2170062" y="1699589"/>
                  </a:lnTo>
                  <a:lnTo>
                    <a:pt x="2173546" y="1700233"/>
                  </a:lnTo>
                  <a:lnTo>
                    <a:pt x="2177029" y="1700872"/>
                  </a:lnTo>
                  <a:lnTo>
                    <a:pt x="2180512" y="1701509"/>
                  </a:lnTo>
                  <a:lnTo>
                    <a:pt x="2183995" y="1718086"/>
                  </a:lnTo>
                  <a:lnTo>
                    <a:pt x="2187479" y="1718329"/>
                  </a:lnTo>
                  <a:lnTo>
                    <a:pt x="2190962" y="1718570"/>
                  </a:lnTo>
                  <a:lnTo>
                    <a:pt x="2194445" y="1718810"/>
                  </a:lnTo>
                  <a:lnTo>
                    <a:pt x="2197928" y="1719050"/>
                  </a:lnTo>
                  <a:lnTo>
                    <a:pt x="2201412" y="1719288"/>
                  </a:lnTo>
                  <a:lnTo>
                    <a:pt x="2204895" y="1719525"/>
                  </a:lnTo>
                  <a:lnTo>
                    <a:pt x="2208378" y="1719762"/>
                  </a:lnTo>
                  <a:lnTo>
                    <a:pt x="2211861" y="1719997"/>
                  </a:lnTo>
                  <a:lnTo>
                    <a:pt x="2215345" y="1734662"/>
                  </a:lnTo>
                  <a:lnTo>
                    <a:pt x="2218828" y="1737976"/>
                  </a:lnTo>
                  <a:lnTo>
                    <a:pt x="2222311" y="1741238"/>
                  </a:lnTo>
                  <a:lnTo>
                    <a:pt x="2225794" y="1744396"/>
                  </a:lnTo>
                  <a:lnTo>
                    <a:pt x="2229278" y="1745136"/>
                  </a:lnTo>
                  <a:lnTo>
                    <a:pt x="2229278" y="1745136"/>
                  </a:lnTo>
                  <a:lnTo>
                    <a:pt x="2232761" y="1745871"/>
                  </a:lnTo>
                  <a:lnTo>
                    <a:pt x="2236244" y="1746602"/>
                  </a:lnTo>
                  <a:lnTo>
                    <a:pt x="2239727" y="1747328"/>
                  </a:lnTo>
                  <a:lnTo>
                    <a:pt x="2243211" y="1748051"/>
                  </a:lnTo>
                  <a:lnTo>
                    <a:pt x="2246694" y="1748769"/>
                  </a:lnTo>
                  <a:lnTo>
                    <a:pt x="2250177" y="1749043"/>
                  </a:lnTo>
                  <a:lnTo>
                    <a:pt x="2253660" y="1749062"/>
                  </a:lnTo>
                  <a:lnTo>
                    <a:pt x="2257144" y="1749080"/>
                  </a:lnTo>
                  <a:lnTo>
                    <a:pt x="2260627" y="1749098"/>
                  </a:lnTo>
                  <a:lnTo>
                    <a:pt x="2264110" y="1749117"/>
                  </a:lnTo>
                  <a:lnTo>
                    <a:pt x="2267593" y="1749135"/>
                  </a:lnTo>
                  <a:lnTo>
                    <a:pt x="2271077" y="1749153"/>
                  </a:lnTo>
                  <a:lnTo>
                    <a:pt x="2274560" y="1749171"/>
                  </a:lnTo>
                  <a:lnTo>
                    <a:pt x="2278043" y="1749189"/>
                  </a:lnTo>
                  <a:lnTo>
                    <a:pt x="2281526" y="1749207"/>
                  </a:lnTo>
                  <a:lnTo>
                    <a:pt x="2285010" y="1749225"/>
                  </a:lnTo>
                  <a:lnTo>
                    <a:pt x="2288493" y="1749243"/>
                  </a:lnTo>
                  <a:lnTo>
                    <a:pt x="2291976" y="1749261"/>
                  </a:lnTo>
                  <a:lnTo>
                    <a:pt x="2295459" y="1749279"/>
                  </a:lnTo>
                  <a:lnTo>
                    <a:pt x="2298942" y="1749296"/>
                  </a:lnTo>
                  <a:lnTo>
                    <a:pt x="2302426" y="1749314"/>
                  </a:lnTo>
                  <a:lnTo>
                    <a:pt x="2305909" y="1749191"/>
                  </a:lnTo>
                  <a:lnTo>
                    <a:pt x="2309392" y="1748994"/>
                  </a:lnTo>
                  <a:lnTo>
                    <a:pt x="2312875" y="1748799"/>
                  </a:lnTo>
                  <a:lnTo>
                    <a:pt x="2316359" y="1748603"/>
                  </a:lnTo>
                  <a:lnTo>
                    <a:pt x="2319842" y="1748409"/>
                  </a:lnTo>
                  <a:lnTo>
                    <a:pt x="2323325" y="1748214"/>
                  </a:lnTo>
                  <a:lnTo>
                    <a:pt x="2326808" y="1748020"/>
                  </a:lnTo>
                  <a:lnTo>
                    <a:pt x="2330292" y="1747827"/>
                  </a:lnTo>
                  <a:lnTo>
                    <a:pt x="2333775" y="1747634"/>
                  </a:lnTo>
                  <a:lnTo>
                    <a:pt x="2337258" y="1747441"/>
                  </a:lnTo>
                  <a:lnTo>
                    <a:pt x="2340741" y="1747249"/>
                  </a:lnTo>
                  <a:lnTo>
                    <a:pt x="2344225" y="1747057"/>
                  </a:lnTo>
                  <a:lnTo>
                    <a:pt x="2347708" y="1746866"/>
                  </a:lnTo>
                  <a:lnTo>
                    <a:pt x="2351191" y="1746675"/>
                  </a:lnTo>
                  <a:lnTo>
                    <a:pt x="2354674" y="1746485"/>
                  </a:lnTo>
                  <a:lnTo>
                    <a:pt x="2358158" y="1746295"/>
                  </a:lnTo>
                  <a:lnTo>
                    <a:pt x="2361641" y="1746627"/>
                  </a:lnTo>
                  <a:lnTo>
                    <a:pt x="2365124" y="1747198"/>
                  </a:lnTo>
                  <a:lnTo>
                    <a:pt x="2368607" y="1747766"/>
                  </a:lnTo>
                  <a:lnTo>
                    <a:pt x="2372091" y="1748332"/>
                  </a:lnTo>
                  <a:lnTo>
                    <a:pt x="2375574" y="1748894"/>
                  </a:lnTo>
                  <a:lnTo>
                    <a:pt x="2379057" y="1749454"/>
                  </a:lnTo>
                  <a:lnTo>
                    <a:pt x="2382540" y="1749982"/>
                  </a:lnTo>
                  <a:lnTo>
                    <a:pt x="2386024" y="1750441"/>
                  </a:lnTo>
                  <a:lnTo>
                    <a:pt x="2389507" y="1750898"/>
                  </a:lnTo>
                  <a:lnTo>
                    <a:pt x="2392990" y="1751352"/>
                  </a:lnTo>
                  <a:lnTo>
                    <a:pt x="2396473" y="1751805"/>
                  </a:lnTo>
                  <a:lnTo>
                    <a:pt x="2399957" y="1752255"/>
                  </a:lnTo>
                  <a:lnTo>
                    <a:pt x="2403440" y="1752703"/>
                  </a:lnTo>
                  <a:lnTo>
                    <a:pt x="2406923" y="1753149"/>
                  </a:lnTo>
                  <a:lnTo>
                    <a:pt x="2410406" y="1753594"/>
                  </a:lnTo>
                  <a:lnTo>
                    <a:pt x="2413890" y="1754036"/>
                  </a:lnTo>
                  <a:lnTo>
                    <a:pt x="2417373" y="1755171"/>
                  </a:lnTo>
                  <a:lnTo>
                    <a:pt x="2420856" y="1756582"/>
                  </a:lnTo>
                  <a:lnTo>
                    <a:pt x="2424339" y="1757981"/>
                  </a:lnTo>
                  <a:lnTo>
                    <a:pt x="2427823" y="1759368"/>
                  </a:lnTo>
                  <a:lnTo>
                    <a:pt x="2431306" y="1760744"/>
                  </a:lnTo>
                  <a:lnTo>
                    <a:pt x="2434789" y="1762109"/>
                  </a:lnTo>
                  <a:lnTo>
                    <a:pt x="2438272" y="1763412"/>
                  </a:lnTo>
                  <a:lnTo>
                    <a:pt x="2441756" y="1764596"/>
                  </a:lnTo>
                  <a:lnTo>
                    <a:pt x="2445239" y="1765771"/>
                  </a:lnTo>
                  <a:lnTo>
                    <a:pt x="2448722" y="1766938"/>
                  </a:lnTo>
                  <a:lnTo>
                    <a:pt x="2452205" y="1768096"/>
                  </a:lnTo>
                  <a:lnTo>
                    <a:pt x="2455689" y="1769245"/>
                  </a:lnTo>
                  <a:lnTo>
                    <a:pt x="2459172" y="1770387"/>
                  </a:lnTo>
                  <a:lnTo>
                    <a:pt x="2462655" y="1772277"/>
                  </a:lnTo>
                  <a:lnTo>
                    <a:pt x="2466138" y="1774206"/>
                  </a:lnTo>
                  <a:lnTo>
                    <a:pt x="2469622" y="1776113"/>
                  </a:lnTo>
                  <a:lnTo>
                    <a:pt x="2473105" y="1777236"/>
                  </a:lnTo>
                  <a:lnTo>
                    <a:pt x="2476588" y="1778075"/>
                  </a:lnTo>
                  <a:lnTo>
                    <a:pt x="2480071" y="1778910"/>
                  </a:lnTo>
                  <a:lnTo>
                    <a:pt x="2483555" y="1779738"/>
                  </a:lnTo>
                  <a:lnTo>
                    <a:pt x="2487038" y="1780562"/>
                  </a:lnTo>
                  <a:lnTo>
                    <a:pt x="2490521" y="1781381"/>
                  </a:lnTo>
                  <a:lnTo>
                    <a:pt x="2494004" y="1781987"/>
                  </a:lnTo>
                  <a:lnTo>
                    <a:pt x="2497488" y="1782195"/>
                  </a:lnTo>
                  <a:lnTo>
                    <a:pt x="2500971" y="1782402"/>
                  </a:lnTo>
                  <a:lnTo>
                    <a:pt x="2504454" y="1782608"/>
                  </a:lnTo>
                  <a:lnTo>
                    <a:pt x="2507937" y="1782814"/>
                  </a:lnTo>
                  <a:lnTo>
                    <a:pt x="2511421" y="1783019"/>
                  </a:lnTo>
                  <a:lnTo>
                    <a:pt x="2514904" y="1783223"/>
                  </a:lnTo>
                  <a:lnTo>
                    <a:pt x="2518387" y="1783426"/>
                  </a:lnTo>
                  <a:lnTo>
                    <a:pt x="2521870" y="1783629"/>
                  </a:lnTo>
                  <a:lnTo>
                    <a:pt x="2525354" y="1783831"/>
                  </a:lnTo>
                  <a:lnTo>
                    <a:pt x="2528837" y="1784032"/>
                  </a:lnTo>
                  <a:lnTo>
                    <a:pt x="2532320" y="1784233"/>
                  </a:lnTo>
                  <a:lnTo>
                    <a:pt x="2535803" y="1784433"/>
                  </a:lnTo>
                  <a:lnTo>
                    <a:pt x="2539287" y="1785678"/>
                  </a:lnTo>
                  <a:lnTo>
                    <a:pt x="2542770" y="1787710"/>
                  </a:lnTo>
                  <a:lnTo>
                    <a:pt x="2546253" y="1789720"/>
                  </a:lnTo>
                  <a:lnTo>
                    <a:pt x="2549736" y="1791539"/>
                  </a:lnTo>
                  <a:lnTo>
                    <a:pt x="2553220" y="1793056"/>
                  </a:lnTo>
                  <a:lnTo>
                    <a:pt x="2556703" y="1794559"/>
                  </a:lnTo>
                  <a:lnTo>
                    <a:pt x="2560186" y="1795862"/>
                  </a:lnTo>
                  <a:lnTo>
                    <a:pt x="2563669" y="1796278"/>
                  </a:lnTo>
                  <a:lnTo>
                    <a:pt x="2567153" y="1796693"/>
                  </a:lnTo>
                  <a:lnTo>
                    <a:pt x="2570636" y="1797106"/>
                  </a:lnTo>
                  <a:lnTo>
                    <a:pt x="2574119" y="1797518"/>
                  </a:lnTo>
                  <a:lnTo>
                    <a:pt x="2577602" y="1797927"/>
                  </a:lnTo>
                  <a:lnTo>
                    <a:pt x="2581085" y="1798335"/>
                  </a:lnTo>
                  <a:lnTo>
                    <a:pt x="2584569" y="1806575"/>
                  </a:lnTo>
                  <a:lnTo>
                    <a:pt x="2588052" y="1808877"/>
                  </a:lnTo>
                  <a:lnTo>
                    <a:pt x="2591535" y="1811151"/>
                  </a:lnTo>
                  <a:lnTo>
                    <a:pt x="2595018" y="1812400"/>
                  </a:lnTo>
                  <a:lnTo>
                    <a:pt x="2598502" y="1812952"/>
                  </a:lnTo>
                  <a:lnTo>
                    <a:pt x="2601985" y="1813501"/>
                  </a:lnTo>
                  <a:lnTo>
                    <a:pt x="2605468" y="1814048"/>
                  </a:lnTo>
                  <a:lnTo>
                    <a:pt x="2608951" y="1814591"/>
                  </a:lnTo>
                  <a:lnTo>
                    <a:pt x="2612435" y="1815132"/>
                  </a:lnTo>
                  <a:lnTo>
                    <a:pt x="2615918" y="1815670"/>
                  </a:lnTo>
                  <a:lnTo>
                    <a:pt x="2619401" y="1816206"/>
                  </a:lnTo>
                  <a:lnTo>
                    <a:pt x="2622884" y="1816739"/>
                  </a:lnTo>
                  <a:lnTo>
                    <a:pt x="2626368" y="1817266"/>
                  </a:lnTo>
                  <a:lnTo>
                    <a:pt x="2629851" y="1817294"/>
                  </a:lnTo>
                  <a:lnTo>
                    <a:pt x="2633334" y="1817322"/>
                  </a:lnTo>
                  <a:lnTo>
                    <a:pt x="2636817" y="1817350"/>
                  </a:lnTo>
                  <a:lnTo>
                    <a:pt x="2640301" y="1817378"/>
                  </a:lnTo>
                  <a:lnTo>
                    <a:pt x="2643784" y="1817405"/>
                  </a:lnTo>
                  <a:lnTo>
                    <a:pt x="2647267" y="1817433"/>
                  </a:lnTo>
                  <a:lnTo>
                    <a:pt x="2650750" y="1817461"/>
                  </a:lnTo>
                  <a:lnTo>
                    <a:pt x="2654234" y="1817488"/>
                  </a:lnTo>
                  <a:lnTo>
                    <a:pt x="2657717" y="1817516"/>
                  </a:lnTo>
                  <a:lnTo>
                    <a:pt x="2661200" y="1822991"/>
                  </a:lnTo>
                  <a:lnTo>
                    <a:pt x="2664683" y="1823668"/>
                  </a:lnTo>
                  <a:lnTo>
                    <a:pt x="2668167" y="1824341"/>
                  </a:lnTo>
                  <a:lnTo>
                    <a:pt x="2671650" y="1825011"/>
                  </a:lnTo>
                  <a:lnTo>
                    <a:pt x="2675133" y="1825677"/>
                  </a:lnTo>
                  <a:lnTo>
                    <a:pt x="2678616" y="1826339"/>
                  </a:lnTo>
                  <a:lnTo>
                    <a:pt x="2682100" y="1826997"/>
                  </a:lnTo>
                  <a:lnTo>
                    <a:pt x="2685583" y="1827652"/>
                  </a:lnTo>
                  <a:lnTo>
                    <a:pt x="2689066" y="1828303"/>
                  </a:lnTo>
                  <a:lnTo>
                    <a:pt x="2692549" y="1828951"/>
                  </a:lnTo>
                  <a:lnTo>
                    <a:pt x="2696033" y="1831680"/>
                  </a:lnTo>
                  <a:lnTo>
                    <a:pt x="2699516" y="1834768"/>
                  </a:lnTo>
                  <a:lnTo>
                    <a:pt x="2702999" y="1837805"/>
                  </a:lnTo>
                  <a:lnTo>
                    <a:pt x="2706482" y="1839034"/>
                  </a:lnTo>
                  <a:lnTo>
                    <a:pt x="2709966" y="1839275"/>
                  </a:lnTo>
                  <a:lnTo>
                    <a:pt x="2713449" y="1839516"/>
                  </a:lnTo>
                  <a:lnTo>
                    <a:pt x="2716932" y="1839755"/>
                  </a:lnTo>
                  <a:lnTo>
                    <a:pt x="2720415" y="1839994"/>
                  </a:lnTo>
                  <a:lnTo>
                    <a:pt x="2723899" y="1840231"/>
                  </a:lnTo>
                  <a:lnTo>
                    <a:pt x="2727382" y="1840788"/>
                  </a:lnTo>
                  <a:lnTo>
                    <a:pt x="2730865" y="1842283"/>
                  </a:lnTo>
                  <a:lnTo>
                    <a:pt x="2734348" y="1843764"/>
                  </a:lnTo>
                  <a:lnTo>
                    <a:pt x="2737832" y="1845142"/>
                  </a:lnTo>
                  <a:lnTo>
                    <a:pt x="2741315" y="1845049"/>
                  </a:lnTo>
                  <a:lnTo>
                    <a:pt x="2744798" y="1844956"/>
                  </a:lnTo>
                  <a:lnTo>
                    <a:pt x="2748281" y="1844864"/>
                  </a:lnTo>
                  <a:lnTo>
                    <a:pt x="2751765" y="1844772"/>
                  </a:lnTo>
                  <a:lnTo>
                    <a:pt x="2755248" y="1844679"/>
                  </a:lnTo>
                  <a:lnTo>
                    <a:pt x="2758731" y="1844587"/>
                  </a:lnTo>
                  <a:lnTo>
                    <a:pt x="2762214" y="1844496"/>
                  </a:lnTo>
                  <a:lnTo>
                    <a:pt x="2765698" y="1844404"/>
                  </a:lnTo>
                  <a:lnTo>
                    <a:pt x="2769181" y="1844313"/>
                  </a:lnTo>
                  <a:lnTo>
                    <a:pt x="2772664" y="1844221"/>
                  </a:lnTo>
                  <a:lnTo>
                    <a:pt x="2776147" y="1844130"/>
                  </a:lnTo>
                  <a:lnTo>
                    <a:pt x="2779631" y="1844039"/>
                  </a:lnTo>
                  <a:lnTo>
                    <a:pt x="2783114" y="1844022"/>
                  </a:lnTo>
                  <a:lnTo>
                    <a:pt x="2786597" y="1844196"/>
                  </a:lnTo>
                  <a:lnTo>
                    <a:pt x="2790080" y="1844369"/>
                  </a:lnTo>
                  <a:lnTo>
                    <a:pt x="2793564" y="1844541"/>
                  </a:lnTo>
                  <a:lnTo>
                    <a:pt x="2797047" y="1844713"/>
                  </a:lnTo>
                  <a:lnTo>
                    <a:pt x="2800530" y="1844884"/>
                  </a:lnTo>
                  <a:lnTo>
                    <a:pt x="2804013" y="1845055"/>
                  </a:lnTo>
                  <a:lnTo>
                    <a:pt x="2807497" y="1845225"/>
                  </a:lnTo>
                  <a:lnTo>
                    <a:pt x="2810980" y="1845394"/>
                  </a:lnTo>
                  <a:lnTo>
                    <a:pt x="2814463" y="1845563"/>
                  </a:lnTo>
                  <a:lnTo>
                    <a:pt x="2817946" y="1845732"/>
                  </a:lnTo>
                  <a:lnTo>
                    <a:pt x="2821430" y="1845900"/>
                  </a:lnTo>
                  <a:lnTo>
                    <a:pt x="2824913" y="1846067"/>
                  </a:lnTo>
                  <a:lnTo>
                    <a:pt x="2828396" y="1846274"/>
                  </a:lnTo>
                  <a:lnTo>
                    <a:pt x="2831879" y="1846521"/>
                  </a:lnTo>
                  <a:lnTo>
                    <a:pt x="2835363" y="1846766"/>
                  </a:lnTo>
                  <a:lnTo>
                    <a:pt x="2838846" y="1847011"/>
                  </a:lnTo>
                  <a:lnTo>
                    <a:pt x="2842329" y="1847255"/>
                  </a:lnTo>
                  <a:lnTo>
                    <a:pt x="2845812" y="1847498"/>
                  </a:lnTo>
                  <a:lnTo>
                    <a:pt x="2849296" y="1847740"/>
                  </a:lnTo>
                  <a:lnTo>
                    <a:pt x="2852779" y="1847981"/>
                  </a:lnTo>
                  <a:lnTo>
                    <a:pt x="2856262" y="1848221"/>
                  </a:lnTo>
                  <a:lnTo>
                    <a:pt x="2859745" y="1848461"/>
                  </a:lnTo>
                  <a:lnTo>
                    <a:pt x="2863229" y="1848699"/>
                  </a:lnTo>
                  <a:lnTo>
                    <a:pt x="2866712" y="1848937"/>
                  </a:lnTo>
                  <a:lnTo>
                    <a:pt x="2870195" y="1849174"/>
                  </a:lnTo>
                  <a:lnTo>
                    <a:pt x="2873678" y="1857134"/>
                  </a:lnTo>
                  <a:lnTo>
                    <a:pt x="2877161" y="1857472"/>
                  </a:lnTo>
                  <a:lnTo>
                    <a:pt x="2880645" y="1857808"/>
                  </a:lnTo>
                  <a:lnTo>
                    <a:pt x="2884128" y="1858143"/>
                  </a:lnTo>
                  <a:lnTo>
                    <a:pt x="2887611" y="1858477"/>
                  </a:lnTo>
                  <a:lnTo>
                    <a:pt x="2891094" y="1858809"/>
                  </a:lnTo>
                  <a:lnTo>
                    <a:pt x="2894578" y="1859140"/>
                  </a:lnTo>
                  <a:lnTo>
                    <a:pt x="2898061" y="1859469"/>
                  </a:lnTo>
                  <a:lnTo>
                    <a:pt x="2901544" y="1859798"/>
                  </a:lnTo>
                  <a:lnTo>
                    <a:pt x="2905027" y="1860188"/>
                  </a:lnTo>
                  <a:lnTo>
                    <a:pt x="2908511" y="1860980"/>
                  </a:lnTo>
                  <a:lnTo>
                    <a:pt x="2911994" y="1861768"/>
                  </a:lnTo>
                  <a:lnTo>
                    <a:pt x="2915477" y="1862551"/>
                  </a:lnTo>
                  <a:lnTo>
                    <a:pt x="2918960" y="1863329"/>
                  </a:lnTo>
                  <a:lnTo>
                    <a:pt x="2922444" y="1864103"/>
                  </a:lnTo>
                  <a:lnTo>
                    <a:pt x="2925927" y="1864872"/>
                  </a:lnTo>
                  <a:lnTo>
                    <a:pt x="2929410" y="1874726"/>
                  </a:lnTo>
                  <a:lnTo>
                    <a:pt x="2932893" y="1877371"/>
                  </a:lnTo>
                  <a:lnTo>
                    <a:pt x="2936377" y="1879976"/>
                  </a:lnTo>
                  <a:lnTo>
                    <a:pt x="2939860" y="1881740"/>
                  </a:lnTo>
                  <a:lnTo>
                    <a:pt x="2943343" y="1882834"/>
                  </a:lnTo>
                  <a:lnTo>
                    <a:pt x="2946826" y="1883919"/>
                  </a:lnTo>
                  <a:lnTo>
                    <a:pt x="2950310" y="1884652"/>
                  </a:lnTo>
                  <a:lnTo>
                    <a:pt x="2953793" y="1884756"/>
                  </a:lnTo>
                  <a:lnTo>
                    <a:pt x="2957276" y="1884859"/>
                  </a:lnTo>
                  <a:lnTo>
                    <a:pt x="2960759" y="1884962"/>
                  </a:lnTo>
                  <a:lnTo>
                    <a:pt x="2964243" y="1885064"/>
                  </a:lnTo>
                  <a:lnTo>
                    <a:pt x="2967726" y="1885167"/>
                  </a:lnTo>
                  <a:lnTo>
                    <a:pt x="2971209" y="1885269"/>
                  </a:lnTo>
                  <a:lnTo>
                    <a:pt x="2974692" y="1885371"/>
                  </a:lnTo>
                  <a:lnTo>
                    <a:pt x="2978176" y="1885472"/>
                  </a:lnTo>
                  <a:lnTo>
                    <a:pt x="2981659" y="1885573"/>
                  </a:lnTo>
                  <a:lnTo>
                    <a:pt x="2985142" y="1885674"/>
                  </a:lnTo>
                  <a:lnTo>
                    <a:pt x="2988625" y="1885775"/>
                  </a:lnTo>
                  <a:lnTo>
                    <a:pt x="2992109" y="1885875"/>
                  </a:lnTo>
                  <a:lnTo>
                    <a:pt x="2995592" y="1886033"/>
                  </a:lnTo>
                  <a:lnTo>
                    <a:pt x="2999075" y="1886232"/>
                  </a:lnTo>
                  <a:lnTo>
                    <a:pt x="3002558" y="1886431"/>
                  </a:lnTo>
                  <a:lnTo>
                    <a:pt x="3006042" y="1886629"/>
                  </a:lnTo>
                  <a:lnTo>
                    <a:pt x="3009525" y="1886826"/>
                  </a:lnTo>
                  <a:lnTo>
                    <a:pt x="3013008" y="1887023"/>
                  </a:lnTo>
                  <a:lnTo>
                    <a:pt x="3016491" y="1887190"/>
                  </a:lnTo>
                  <a:lnTo>
                    <a:pt x="3019975" y="1887228"/>
                  </a:lnTo>
                  <a:lnTo>
                    <a:pt x="3023458" y="1887266"/>
                  </a:lnTo>
                  <a:lnTo>
                    <a:pt x="3026941" y="1887304"/>
                  </a:lnTo>
                  <a:lnTo>
                    <a:pt x="3030424" y="1887341"/>
                  </a:lnTo>
                  <a:lnTo>
                    <a:pt x="3033908" y="1887379"/>
                  </a:lnTo>
                  <a:lnTo>
                    <a:pt x="3037391" y="1887416"/>
                  </a:lnTo>
                  <a:lnTo>
                    <a:pt x="3040874" y="1887454"/>
                  </a:lnTo>
                  <a:lnTo>
                    <a:pt x="3044357" y="1887491"/>
                  </a:lnTo>
                  <a:lnTo>
                    <a:pt x="3047841" y="1887528"/>
                  </a:lnTo>
                  <a:lnTo>
                    <a:pt x="3051324" y="1887565"/>
                  </a:lnTo>
                  <a:lnTo>
                    <a:pt x="3054807" y="1887602"/>
                  </a:lnTo>
                  <a:lnTo>
                    <a:pt x="3058290" y="1887639"/>
                  </a:lnTo>
                  <a:lnTo>
                    <a:pt x="3061774" y="1887676"/>
                  </a:lnTo>
                  <a:lnTo>
                    <a:pt x="3065257" y="1887713"/>
                  </a:lnTo>
                  <a:lnTo>
                    <a:pt x="3068740" y="1887750"/>
                  </a:lnTo>
                  <a:lnTo>
                    <a:pt x="3072223" y="1887804"/>
                  </a:lnTo>
                  <a:lnTo>
                    <a:pt x="3075707" y="1887922"/>
                  </a:lnTo>
                  <a:lnTo>
                    <a:pt x="3079190" y="1888040"/>
                  </a:lnTo>
                  <a:lnTo>
                    <a:pt x="3082673" y="1888158"/>
                  </a:lnTo>
                  <a:lnTo>
                    <a:pt x="3086156" y="1888275"/>
                  </a:lnTo>
                  <a:lnTo>
                    <a:pt x="3089640" y="1888392"/>
                  </a:lnTo>
                  <a:lnTo>
                    <a:pt x="3093123" y="1888509"/>
                  </a:lnTo>
                  <a:lnTo>
                    <a:pt x="3096606" y="1888625"/>
                  </a:lnTo>
                  <a:lnTo>
                    <a:pt x="3100089" y="1888741"/>
                  </a:lnTo>
                  <a:lnTo>
                    <a:pt x="3103573" y="1888857"/>
                  </a:lnTo>
                  <a:lnTo>
                    <a:pt x="3107056" y="1888972"/>
                  </a:lnTo>
                  <a:lnTo>
                    <a:pt x="3110539" y="1889088"/>
                  </a:lnTo>
                  <a:lnTo>
                    <a:pt x="3114022" y="1889202"/>
                  </a:lnTo>
                  <a:lnTo>
                    <a:pt x="3117506" y="1889429"/>
                  </a:lnTo>
                  <a:lnTo>
                    <a:pt x="3120989" y="1889801"/>
                  </a:lnTo>
                  <a:lnTo>
                    <a:pt x="3124472" y="1890173"/>
                  </a:lnTo>
                  <a:lnTo>
                    <a:pt x="3127955" y="1890542"/>
                  </a:lnTo>
                  <a:lnTo>
                    <a:pt x="3131439" y="1890910"/>
                  </a:lnTo>
                  <a:lnTo>
                    <a:pt x="3134922" y="1891277"/>
                  </a:lnTo>
                  <a:lnTo>
                    <a:pt x="3138405" y="1891642"/>
                  </a:lnTo>
                  <a:lnTo>
                    <a:pt x="3141888" y="1892006"/>
                  </a:lnTo>
                  <a:lnTo>
                    <a:pt x="3145372" y="1892368"/>
                  </a:lnTo>
                  <a:lnTo>
                    <a:pt x="3148855" y="1892729"/>
                  </a:lnTo>
                  <a:lnTo>
                    <a:pt x="3152338" y="1892971"/>
                  </a:lnTo>
                  <a:lnTo>
                    <a:pt x="3155821" y="1893192"/>
                  </a:lnTo>
                  <a:lnTo>
                    <a:pt x="3159304" y="1893413"/>
                  </a:lnTo>
                  <a:lnTo>
                    <a:pt x="3162788" y="1893632"/>
                  </a:lnTo>
                  <a:lnTo>
                    <a:pt x="3166271" y="1893851"/>
                  </a:lnTo>
                  <a:lnTo>
                    <a:pt x="3169754" y="1894069"/>
                  </a:lnTo>
                  <a:lnTo>
                    <a:pt x="3173237" y="1894286"/>
                  </a:lnTo>
                  <a:lnTo>
                    <a:pt x="3176721" y="1894503"/>
                  </a:lnTo>
                  <a:lnTo>
                    <a:pt x="3180204" y="1894719"/>
                  </a:lnTo>
                  <a:lnTo>
                    <a:pt x="3183687" y="1894934"/>
                  </a:lnTo>
                  <a:lnTo>
                    <a:pt x="3187170" y="1895148"/>
                  </a:lnTo>
                  <a:lnTo>
                    <a:pt x="3190654" y="1895362"/>
                  </a:lnTo>
                  <a:lnTo>
                    <a:pt x="3194137" y="1895587"/>
                  </a:lnTo>
                  <a:lnTo>
                    <a:pt x="3197620" y="1895977"/>
                  </a:lnTo>
                  <a:lnTo>
                    <a:pt x="3201103" y="1896365"/>
                  </a:lnTo>
                  <a:lnTo>
                    <a:pt x="3204587" y="1896752"/>
                  </a:lnTo>
                  <a:lnTo>
                    <a:pt x="3208070" y="1897137"/>
                  </a:lnTo>
                  <a:lnTo>
                    <a:pt x="3211553" y="1897521"/>
                  </a:lnTo>
                  <a:lnTo>
                    <a:pt x="3215036" y="1897903"/>
                  </a:lnTo>
                  <a:lnTo>
                    <a:pt x="3218520" y="1898932"/>
                  </a:lnTo>
                  <a:lnTo>
                    <a:pt x="3222003" y="1900260"/>
                  </a:lnTo>
                  <a:lnTo>
                    <a:pt x="3225486" y="1901575"/>
                  </a:lnTo>
                  <a:lnTo>
                    <a:pt x="3228969" y="1902441"/>
                  </a:lnTo>
                  <a:lnTo>
                    <a:pt x="3232453" y="1902834"/>
                  </a:lnTo>
                  <a:lnTo>
                    <a:pt x="3235936" y="1903226"/>
                  </a:lnTo>
                  <a:lnTo>
                    <a:pt x="3239419" y="1903615"/>
                  </a:lnTo>
                  <a:lnTo>
                    <a:pt x="3242902" y="1904003"/>
                  </a:lnTo>
                  <a:lnTo>
                    <a:pt x="3246386" y="1904390"/>
                  </a:lnTo>
                  <a:lnTo>
                    <a:pt x="3249869" y="1904775"/>
                  </a:lnTo>
                  <a:lnTo>
                    <a:pt x="3253352" y="1905158"/>
                  </a:lnTo>
                  <a:lnTo>
                    <a:pt x="3256835" y="1905539"/>
                  </a:lnTo>
                  <a:lnTo>
                    <a:pt x="3260319" y="1905919"/>
                  </a:lnTo>
                  <a:lnTo>
                    <a:pt x="3263802" y="1906753"/>
                  </a:lnTo>
                  <a:lnTo>
                    <a:pt x="3267285" y="1907633"/>
                  </a:lnTo>
                  <a:lnTo>
                    <a:pt x="3270768" y="1908507"/>
                  </a:lnTo>
                  <a:lnTo>
                    <a:pt x="3274252" y="1908891"/>
                  </a:lnTo>
                  <a:lnTo>
                    <a:pt x="3277735" y="1909070"/>
                  </a:lnTo>
                  <a:lnTo>
                    <a:pt x="3281218" y="1909249"/>
                  </a:lnTo>
                  <a:lnTo>
                    <a:pt x="3284701" y="1909427"/>
                  </a:lnTo>
                  <a:lnTo>
                    <a:pt x="3288185" y="1909604"/>
                  </a:lnTo>
                  <a:lnTo>
                    <a:pt x="3291668" y="1909781"/>
                  </a:lnTo>
                  <a:lnTo>
                    <a:pt x="3295151" y="1909958"/>
                  </a:lnTo>
                  <a:lnTo>
                    <a:pt x="3298634" y="1910134"/>
                  </a:lnTo>
                  <a:lnTo>
                    <a:pt x="3302118" y="1910309"/>
                  </a:lnTo>
                  <a:lnTo>
                    <a:pt x="3305601" y="1910545"/>
                  </a:lnTo>
                  <a:lnTo>
                    <a:pt x="3309084" y="1911233"/>
                  </a:lnTo>
                  <a:lnTo>
                    <a:pt x="3312567" y="1911918"/>
                  </a:lnTo>
                  <a:lnTo>
                    <a:pt x="3316051" y="1912599"/>
                  </a:lnTo>
                  <a:lnTo>
                    <a:pt x="3319534" y="1913851"/>
                  </a:lnTo>
                  <a:lnTo>
                    <a:pt x="3323017" y="1915138"/>
                  </a:lnTo>
                  <a:lnTo>
                    <a:pt x="3326500" y="1916414"/>
                  </a:lnTo>
                  <a:lnTo>
                    <a:pt x="3329984" y="1917042"/>
                  </a:lnTo>
                  <a:lnTo>
                    <a:pt x="3333467" y="1917429"/>
                  </a:lnTo>
                  <a:lnTo>
                    <a:pt x="3336950" y="1917815"/>
                  </a:lnTo>
                  <a:lnTo>
                    <a:pt x="3340433" y="1918200"/>
                  </a:lnTo>
                  <a:lnTo>
                    <a:pt x="3343917" y="1918582"/>
                  </a:lnTo>
                  <a:lnTo>
                    <a:pt x="3347400" y="1918964"/>
                  </a:lnTo>
                  <a:lnTo>
                    <a:pt x="3350883" y="1919734"/>
                  </a:lnTo>
                  <a:lnTo>
                    <a:pt x="3354366" y="1921258"/>
                  </a:lnTo>
                  <a:lnTo>
                    <a:pt x="3357850" y="1922765"/>
                  </a:lnTo>
                  <a:lnTo>
                    <a:pt x="3361333" y="1924204"/>
                  </a:lnTo>
                  <a:lnTo>
                    <a:pt x="3364816" y="1925322"/>
                  </a:lnTo>
                  <a:lnTo>
                    <a:pt x="3368299" y="1926430"/>
                  </a:lnTo>
                  <a:lnTo>
                    <a:pt x="3371783" y="1927528"/>
                  </a:lnTo>
                  <a:lnTo>
                    <a:pt x="3375266" y="1927849"/>
                  </a:lnTo>
                  <a:lnTo>
                    <a:pt x="3378749" y="1928128"/>
                  </a:lnTo>
                  <a:lnTo>
                    <a:pt x="3382232" y="1928405"/>
                  </a:lnTo>
                  <a:lnTo>
                    <a:pt x="3385716" y="1928681"/>
                  </a:lnTo>
                  <a:lnTo>
                    <a:pt x="3389199" y="1928957"/>
                  </a:lnTo>
                  <a:lnTo>
                    <a:pt x="3392682" y="1929231"/>
                  </a:lnTo>
                  <a:lnTo>
                    <a:pt x="3396165" y="1933749"/>
                  </a:lnTo>
                  <a:lnTo>
                    <a:pt x="3399649" y="1934920"/>
                  </a:lnTo>
                  <a:lnTo>
                    <a:pt x="3403132" y="1936081"/>
                  </a:lnTo>
                  <a:lnTo>
                    <a:pt x="3406615" y="1937026"/>
                  </a:lnTo>
                  <a:lnTo>
                    <a:pt x="3410098" y="1937609"/>
                  </a:lnTo>
                  <a:lnTo>
                    <a:pt x="3413582" y="1938188"/>
                  </a:lnTo>
                  <a:lnTo>
                    <a:pt x="3417065" y="1943152"/>
                  </a:lnTo>
                  <a:lnTo>
                    <a:pt x="3420548" y="1944054"/>
                  </a:lnTo>
                  <a:lnTo>
                    <a:pt x="3424031" y="1944949"/>
                  </a:lnTo>
                  <a:lnTo>
                    <a:pt x="3427515" y="1945837"/>
                  </a:lnTo>
                  <a:lnTo>
                    <a:pt x="3430998" y="1948782"/>
                  </a:lnTo>
                  <a:lnTo>
                    <a:pt x="3434481" y="1949340"/>
                  </a:lnTo>
                  <a:lnTo>
                    <a:pt x="3437964" y="1949894"/>
                  </a:lnTo>
                  <a:lnTo>
                    <a:pt x="3441447" y="1955996"/>
                  </a:lnTo>
                  <a:lnTo>
                    <a:pt x="3444931" y="1955981"/>
                  </a:lnTo>
                  <a:lnTo>
                    <a:pt x="3448414" y="1955967"/>
                  </a:lnTo>
                  <a:lnTo>
                    <a:pt x="3451897" y="1955953"/>
                  </a:lnTo>
                  <a:lnTo>
                    <a:pt x="3455380" y="1955939"/>
                  </a:lnTo>
                  <a:lnTo>
                    <a:pt x="3458864" y="1955924"/>
                  </a:lnTo>
                  <a:lnTo>
                    <a:pt x="3462347" y="1955916"/>
                  </a:lnTo>
                  <a:lnTo>
                    <a:pt x="3465830" y="1955916"/>
                  </a:lnTo>
                  <a:lnTo>
                    <a:pt x="3469313" y="1955917"/>
                  </a:lnTo>
                  <a:lnTo>
                    <a:pt x="3472797" y="1961180"/>
                  </a:lnTo>
                  <a:lnTo>
                    <a:pt x="3476280" y="1961119"/>
                  </a:lnTo>
                  <a:lnTo>
                    <a:pt x="3479763" y="1961058"/>
                  </a:lnTo>
                  <a:lnTo>
                    <a:pt x="3483246" y="1960998"/>
                  </a:lnTo>
                  <a:lnTo>
                    <a:pt x="3483246" y="1961087"/>
                  </a:lnTo>
                  <a:lnTo>
                    <a:pt x="3483246" y="1961176"/>
                  </a:lnTo>
                  <a:lnTo>
                    <a:pt x="3483246" y="1961265"/>
                  </a:lnTo>
                  <a:lnTo>
                    <a:pt x="3483246" y="1961354"/>
                  </a:lnTo>
                  <a:lnTo>
                    <a:pt x="3483246" y="1961443"/>
                  </a:lnTo>
                  <a:lnTo>
                    <a:pt x="3483246" y="1961532"/>
                  </a:lnTo>
                  <a:lnTo>
                    <a:pt x="3483246" y="1961621"/>
                  </a:lnTo>
                  <a:lnTo>
                    <a:pt x="3483246" y="1961710"/>
                  </a:lnTo>
                  <a:lnTo>
                    <a:pt x="3483246" y="1961799"/>
                  </a:lnTo>
                  <a:lnTo>
                    <a:pt x="3483246" y="1961888"/>
                  </a:lnTo>
                  <a:lnTo>
                    <a:pt x="3483246" y="1961977"/>
                  </a:lnTo>
                  <a:lnTo>
                    <a:pt x="3483246" y="1962065"/>
                  </a:lnTo>
                  <a:lnTo>
                    <a:pt x="3483246" y="1962154"/>
                  </a:lnTo>
                  <a:lnTo>
                    <a:pt x="3483246" y="1962242"/>
                  </a:lnTo>
                  <a:lnTo>
                    <a:pt x="3483246" y="1962331"/>
                  </a:lnTo>
                  <a:lnTo>
                    <a:pt x="3483246" y="1962419"/>
                  </a:lnTo>
                  <a:lnTo>
                    <a:pt x="3483246" y="1962508"/>
                  </a:lnTo>
                  <a:lnTo>
                    <a:pt x="3483246" y="1962596"/>
                  </a:lnTo>
                  <a:lnTo>
                    <a:pt x="3483246" y="1962684"/>
                  </a:lnTo>
                  <a:lnTo>
                    <a:pt x="3483246" y="1962773"/>
                  </a:lnTo>
                  <a:lnTo>
                    <a:pt x="3483246" y="1962861"/>
                  </a:lnTo>
                  <a:lnTo>
                    <a:pt x="3483246" y="1962949"/>
                  </a:lnTo>
                  <a:lnTo>
                    <a:pt x="3483246" y="1963037"/>
                  </a:lnTo>
                  <a:lnTo>
                    <a:pt x="3483246" y="1963125"/>
                  </a:lnTo>
                  <a:lnTo>
                    <a:pt x="3483246" y="1963213"/>
                  </a:lnTo>
                  <a:lnTo>
                    <a:pt x="3483246" y="1963301"/>
                  </a:lnTo>
                  <a:lnTo>
                    <a:pt x="3483246" y="1963389"/>
                  </a:lnTo>
                  <a:lnTo>
                    <a:pt x="3483246" y="1963477"/>
                  </a:lnTo>
                  <a:lnTo>
                    <a:pt x="3483246" y="1963565"/>
                  </a:lnTo>
                  <a:lnTo>
                    <a:pt x="3483246" y="196365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73954"/>
            </a:xfrm>
            <a:custGeom>
              <a:avLst/>
              <a:gdLst/>
              <a:ahLst/>
              <a:cxnLst/>
              <a:rect l="0" t="0" r="0" b="0"/>
              <a:pathLst>
                <a:path w="3483246" h="317395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1546734"/>
                  </a:lnTo>
                  <a:lnTo>
                    <a:pt x="17416" y="1357991"/>
                  </a:lnTo>
                  <a:lnTo>
                    <a:pt x="20899" y="1210301"/>
                  </a:lnTo>
                  <a:lnTo>
                    <a:pt x="24382" y="1662250"/>
                  </a:lnTo>
                  <a:lnTo>
                    <a:pt x="27865" y="1546734"/>
                  </a:lnTo>
                  <a:lnTo>
                    <a:pt x="31349" y="1446230"/>
                  </a:lnTo>
                  <a:lnTo>
                    <a:pt x="34832" y="1741623"/>
                  </a:lnTo>
                  <a:lnTo>
                    <a:pt x="38315" y="1741623"/>
                  </a:lnTo>
                  <a:lnTo>
                    <a:pt x="41798" y="1741623"/>
                  </a:lnTo>
                  <a:lnTo>
                    <a:pt x="45282" y="2202794"/>
                  </a:lnTo>
                  <a:lnTo>
                    <a:pt x="48765" y="2142218"/>
                  </a:lnTo>
                  <a:lnTo>
                    <a:pt x="52248" y="2084884"/>
                  </a:lnTo>
                  <a:lnTo>
                    <a:pt x="55731" y="2142218"/>
                  </a:lnTo>
                  <a:lnTo>
                    <a:pt x="59215" y="2091883"/>
                  </a:lnTo>
                  <a:lnTo>
                    <a:pt x="62698" y="2043859"/>
                  </a:lnTo>
                  <a:lnTo>
                    <a:pt x="66181" y="1997990"/>
                  </a:lnTo>
                  <a:lnTo>
                    <a:pt x="69664" y="2142218"/>
                  </a:lnTo>
                  <a:lnTo>
                    <a:pt x="73148" y="2101760"/>
                  </a:lnTo>
                  <a:lnTo>
                    <a:pt x="76631" y="2062801"/>
                  </a:lnTo>
                  <a:lnTo>
                    <a:pt x="80114" y="2025261"/>
                  </a:lnTo>
                  <a:lnTo>
                    <a:pt x="83597" y="1989062"/>
                  </a:lnTo>
                  <a:lnTo>
                    <a:pt x="87081" y="1954135"/>
                  </a:lnTo>
                  <a:lnTo>
                    <a:pt x="90564" y="2002075"/>
                  </a:lnTo>
                  <a:lnTo>
                    <a:pt x="94047" y="1969858"/>
                  </a:lnTo>
                  <a:lnTo>
                    <a:pt x="97530" y="1938662"/>
                  </a:lnTo>
                  <a:lnTo>
                    <a:pt x="101014" y="1908438"/>
                  </a:lnTo>
                  <a:lnTo>
                    <a:pt x="104497" y="1879142"/>
                  </a:lnTo>
                  <a:lnTo>
                    <a:pt x="107980" y="1850732"/>
                  </a:lnTo>
                  <a:lnTo>
                    <a:pt x="111463" y="1823168"/>
                  </a:lnTo>
                  <a:lnTo>
                    <a:pt x="114947" y="1796414"/>
                  </a:lnTo>
                  <a:lnTo>
                    <a:pt x="118430" y="1770433"/>
                  </a:lnTo>
                  <a:lnTo>
                    <a:pt x="121913" y="1745193"/>
                  </a:lnTo>
                  <a:lnTo>
                    <a:pt x="125396" y="1720662"/>
                  </a:lnTo>
                  <a:lnTo>
                    <a:pt x="128880" y="1696812"/>
                  </a:lnTo>
                  <a:lnTo>
                    <a:pt x="132363" y="1673613"/>
                  </a:lnTo>
                  <a:lnTo>
                    <a:pt x="135846" y="1726730"/>
                  </a:lnTo>
                  <a:lnTo>
                    <a:pt x="139329" y="1704688"/>
                  </a:lnTo>
                  <a:lnTo>
                    <a:pt x="142813" y="1683202"/>
                  </a:lnTo>
                  <a:lnTo>
                    <a:pt x="146296" y="1662250"/>
                  </a:lnTo>
                  <a:lnTo>
                    <a:pt x="149779" y="1641814"/>
                  </a:lnTo>
                  <a:lnTo>
                    <a:pt x="153262" y="1621875"/>
                  </a:lnTo>
                  <a:lnTo>
                    <a:pt x="156746" y="1602413"/>
                  </a:lnTo>
                  <a:lnTo>
                    <a:pt x="160229" y="1583414"/>
                  </a:lnTo>
                  <a:lnTo>
                    <a:pt x="163712" y="1564859"/>
                  </a:lnTo>
                  <a:lnTo>
                    <a:pt x="167195" y="1796414"/>
                  </a:lnTo>
                  <a:lnTo>
                    <a:pt x="170679" y="1778471"/>
                  </a:lnTo>
                  <a:lnTo>
                    <a:pt x="174162" y="1760883"/>
                  </a:lnTo>
                  <a:lnTo>
                    <a:pt x="177645" y="1743639"/>
                  </a:lnTo>
                  <a:lnTo>
                    <a:pt x="181128" y="1726730"/>
                  </a:lnTo>
                  <a:lnTo>
                    <a:pt x="184612" y="1710146"/>
                  </a:lnTo>
                  <a:lnTo>
                    <a:pt x="188095" y="1693877"/>
                  </a:lnTo>
                  <a:lnTo>
                    <a:pt x="191578" y="1677915"/>
                  </a:lnTo>
                  <a:lnTo>
                    <a:pt x="195061" y="1662250"/>
                  </a:lnTo>
                  <a:lnTo>
                    <a:pt x="198545" y="1646876"/>
                  </a:lnTo>
                  <a:lnTo>
                    <a:pt x="202028" y="1734204"/>
                  </a:lnTo>
                  <a:lnTo>
                    <a:pt x="205511" y="1719320"/>
                  </a:lnTo>
                  <a:lnTo>
                    <a:pt x="208994" y="1704688"/>
                  </a:lnTo>
                  <a:lnTo>
                    <a:pt x="212478" y="1824462"/>
                  </a:lnTo>
                  <a:lnTo>
                    <a:pt x="215961" y="1810329"/>
                  </a:lnTo>
                  <a:lnTo>
                    <a:pt x="219444" y="1796414"/>
                  </a:lnTo>
                  <a:lnTo>
                    <a:pt x="222927" y="1784035"/>
                  </a:lnTo>
                  <a:lnTo>
                    <a:pt x="226411" y="1783399"/>
                  </a:lnTo>
                  <a:lnTo>
                    <a:pt x="229894" y="1782781"/>
                  </a:lnTo>
                  <a:lnTo>
                    <a:pt x="233377" y="1782181"/>
                  </a:lnTo>
                  <a:lnTo>
                    <a:pt x="236860" y="1924690"/>
                  </a:lnTo>
                  <a:lnTo>
                    <a:pt x="240344" y="1922312"/>
                  </a:lnTo>
                  <a:lnTo>
                    <a:pt x="243827" y="1919995"/>
                  </a:lnTo>
                  <a:lnTo>
                    <a:pt x="247310" y="2034902"/>
                  </a:lnTo>
                  <a:lnTo>
                    <a:pt x="250793" y="2031507"/>
                  </a:lnTo>
                  <a:lnTo>
                    <a:pt x="254277" y="2028189"/>
                  </a:lnTo>
                  <a:lnTo>
                    <a:pt x="257760" y="2020664"/>
                  </a:lnTo>
                  <a:lnTo>
                    <a:pt x="261243" y="2009263"/>
                  </a:lnTo>
                  <a:lnTo>
                    <a:pt x="264726" y="1997990"/>
                  </a:lnTo>
                  <a:lnTo>
                    <a:pt x="268210" y="1986843"/>
                  </a:lnTo>
                  <a:lnTo>
                    <a:pt x="271693" y="1975819"/>
                  </a:lnTo>
                  <a:lnTo>
                    <a:pt x="275176" y="1964917"/>
                  </a:lnTo>
                  <a:lnTo>
                    <a:pt x="278659" y="2006935"/>
                  </a:lnTo>
                  <a:lnTo>
                    <a:pt x="282143" y="2004153"/>
                  </a:lnTo>
                  <a:lnTo>
                    <a:pt x="285626" y="2001429"/>
                  </a:lnTo>
                  <a:lnTo>
                    <a:pt x="289109" y="1998761"/>
                  </a:lnTo>
                  <a:lnTo>
                    <a:pt x="292592" y="1996147"/>
                  </a:lnTo>
                  <a:lnTo>
                    <a:pt x="296075" y="1993586"/>
                  </a:lnTo>
                  <a:lnTo>
                    <a:pt x="299559" y="1991076"/>
                  </a:lnTo>
                  <a:lnTo>
                    <a:pt x="303042" y="1988615"/>
                  </a:lnTo>
                  <a:lnTo>
                    <a:pt x="306525" y="1986202"/>
                  </a:lnTo>
                  <a:lnTo>
                    <a:pt x="310008" y="1983837"/>
                  </a:lnTo>
                  <a:lnTo>
                    <a:pt x="313492" y="2033438"/>
                  </a:lnTo>
                  <a:lnTo>
                    <a:pt x="316975" y="2043954"/>
                  </a:lnTo>
                  <a:lnTo>
                    <a:pt x="320458" y="2054095"/>
                  </a:lnTo>
                  <a:lnTo>
                    <a:pt x="323941" y="2059536"/>
                  </a:lnTo>
                  <a:lnTo>
                    <a:pt x="327425" y="2056766"/>
                  </a:lnTo>
                  <a:lnTo>
                    <a:pt x="330908" y="2054043"/>
                  </a:lnTo>
                  <a:lnTo>
                    <a:pt x="334391" y="2089948"/>
                  </a:lnTo>
                  <a:lnTo>
                    <a:pt x="337874" y="2089948"/>
                  </a:lnTo>
                  <a:lnTo>
                    <a:pt x="341358" y="2089948"/>
                  </a:lnTo>
                  <a:lnTo>
                    <a:pt x="344841" y="2089948"/>
                  </a:lnTo>
                  <a:lnTo>
                    <a:pt x="348324" y="2089948"/>
                  </a:lnTo>
                  <a:lnTo>
                    <a:pt x="351807" y="2089948"/>
                  </a:lnTo>
                  <a:lnTo>
                    <a:pt x="355291" y="2089948"/>
                  </a:lnTo>
                  <a:lnTo>
                    <a:pt x="358774" y="2117758"/>
                  </a:lnTo>
                  <a:lnTo>
                    <a:pt x="362257" y="2109728"/>
                  </a:lnTo>
                  <a:lnTo>
                    <a:pt x="365740" y="2101760"/>
                  </a:lnTo>
                  <a:lnTo>
                    <a:pt x="369224" y="2096818"/>
                  </a:lnTo>
                  <a:lnTo>
                    <a:pt x="372707" y="2094170"/>
                  </a:lnTo>
                  <a:lnTo>
                    <a:pt x="376190" y="2091562"/>
                  </a:lnTo>
                  <a:lnTo>
                    <a:pt x="379673" y="2136397"/>
                  </a:lnTo>
                  <a:lnTo>
                    <a:pt x="383157" y="2133616"/>
                  </a:lnTo>
                  <a:lnTo>
                    <a:pt x="386640" y="2130873"/>
                  </a:lnTo>
                  <a:lnTo>
                    <a:pt x="390123" y="2128169"/>
                  </a:lnTo>
                  <a:lnTo>
                    <a:pt x="393606" y="2125503"/>
                  </a:lnTo>
                  <a:lnTo>
                    <a:pt x="397090" y="2122872"/>
                  </a:lnTo>
                  <a:lnTo>
                    <a:pt x="400573" y="2120278"/>
                  </a:lnTo>
                  <a:lnTo>
                    <a:pt x="404056" y="2113162"/>
                  </a:lnTo>
                  <a:lnTo>
                    <a:pt x="407539" y="2106021"/>
                  </a:lnTo>
                  <a:lnTo>
                    <a:pt x="411023" y="2098928"/>
                  </a:lnTo>
                  <a:lnTo>
                    <a:pt x="414506" y="2110244"/>
                  </a:lnTo>
                  <a:lnTo>
                    <a:pt x="417989" y="2107818"/>
                  </a:lnTo>
                  <a:lnTo>
                    <a:pt x="421472" y="2105424"/>
                  </a:lnTo>
                  <a:lnTo>
                    <a:pt x="424956" y="2173539"/>
                  </a:lnTo>
                  <a:lnTo>
                    <a:pt x="428439" y="2174901"/>
                  </a:lnTo>
                  <a:lnTo>
                    <a:pt x="431922" y="2176237"/>
                  </a:lnTo>
                  <a:lnTo>
                    <a:pt x="435405" y="2174415"/>
                  </a:lnTo>
                  <a:lnTo>
                    <a:pt x="438889" y="2167899"/>
                  </a:lnTo>
                  <a:lnTo>
                    <a:pt x="442372" y="2161421"/>
                  </a:lnTo>
                  <a:lnTo>
                    <a:pt x="445855" y="2154982"/>
                  </a:lnTo>
                  <a:lnTo>
                    <a:pt x="449338" y="2148581"/>
                  </a:lnTo>
                  <a:lnTo>
                    <a:pt x="452822" y="2142218"/>
                  </a:lnTo>
                  <a:lnTo>
                    <a:pt x="456305" y="2252136"/>
                  </a:lnTo>
                  <a:lnTo>
                    <a:pt x="459788" y="2255983"/>
                  </a:lnTo>
                  <a:lnTo>
                    <a:pt x="463271" y="2259748"/>
                  </a:lnTo>
                  <a:lnTo>
                    <a:pt x="466755" y="2263435"/>
                  </a:lnTo>
                  <a:lnTo>
                    <a:pt x="470238" y="2259309"/>
                  </a:lnTo>
                  <a:lnTo>
                    <a:pt x="473721" y="2253444"/>
                  </a:lnTo>
                  <a:lnTo>
                    <a:pt x="477204" y="2247609"/>
                  </a:lnTo>
                  <a:lnTo>
                    <a:pt x="480688" y="2241804"/>
                  </a:lnTo>
                  <a:lnTo>
                    <a:pt x="484171" y="2236029"/>
                  </a:lnTo>
                  <a:lnTo>
                    <a:pt x="487654" y="2230284"/>
                  </a:lnTo>
                  <a:lnTo>
                    <a:pt x="491137" y="2224568"/>
                  </a:lnTo>
                  <a:lnTo>
                    <a:pt x="494621" y="2218882"/>
                  </a:lnTo>
                  <a:lnTo>
                    <a:pt x="498104" y="2213224"/>
                  </a:lnTo>
                  <a:lnTo>
                    <a:pt x="501587" y="2209086"/>
                  </a:lnTo>
                  <a:lnTo>
                    <a:pt x="505070" y="2209942"/>
                  </a:lnTo>
                  <a:lnTo>
                    <a:pt x="508554" y="2210784"/>
                  </a:lnTo>
                  <a:lnTo>
                    <a:pt x="512037" y="2211836"/>
                  </a:lnTo>
                  <a:lnTo>
                    <a:pt x="515520" y="2218884"/>
                  </a:lnTo>
                  <a:lnTo>
                    <a:pt x="519003" y="2225762"/>
                  </a:lnTo>
                  <a:lnTo>
                    <a:pt x="522487" y="2232474"/>
                  </a:lnTo>
                  <a:lnTo>
                    <a:pt x="525970" y="2231565"/>
                  </a:lnTo>
                  <a:lnTo>
                    <a:pt x="529453" y="2229244"/>
                  </a:lnTo>
                  <a:lnTo>
                    <a:pt x="532936" y="2226945"/>
                  </a:lnTo>
                  <a:lnTo>
                    <a:pt x="536420" y="2224667"/>
                  </a:lnTo>
                  <a:lnTo>
                    <a:pt x="539903" y="2222411"/>
                  </a:lnTo>
                  <a:lnTo>
                    <a:pt x="543386" y="2220176"/>
                  </a:lnTo>
                  <a:lnTo>
                    <a:pt x="546869" y="2235113"/>
                  </a:lnTo>
                  <a:lnTo>
                    <a:pt x="550353" y="2230024"/>
                  </a:lnTo>
                  <a:lnTo>
                    <a:pt x="553836" y="2224957"/>
                  </a:lnTo>
                  <a:lnTo>
                    <a:pt x="557319" y="2313757"/>
                  </a:lnTo>
                  <a:lnTo>
                    <a:pt x="560802" y="2311366"/>
                  </a:lnTo>
                  <a:lnTo>
                    <a:pt x="564286" y="2308995"/>
                  </a:lnTo>
                  <a:lnTo>
                    <a:pt x="567769" y="2372812"/>
                  </a:lnTo>
                  <a:lnTo>
                    <a:pt x="571252" y="2370352"/>
                  </a:lnTo>
                  <a:lnTo>
                    <a:pt x="574735" y="2367912"/>
                  </a:lnTo>
                  <a:lnTo>
                    <a:pt x="578218" y="2365491"/>
                  </a:lnTo>
                  <a:lnTo>
                    <a:pt x="581702" y="2363088"/>
                  </a:lnTo>
                  <a:lnTo>
                    <a:pt x="585185" y="2360704"/>
                  </a:lnTo>
                  <a:lnTo>
                    <a:pt x="588668" y="2358338"/>
                  </a:lnTo>
                  <a:lnTo>
                    <a:pt x="592151" y="2355990"/>
                  </a:lnTo>
                  <a:lnTo>
                    <a:pt x="595635" y="2353659"/>
                  </a:lnTo>
                  <a:lnTo>
                    <a:pt x="599118" y="2351347"/>
                  </a:lnTo>
                  <a:lnTo>
                    <a:pt x="602601" y="2370129"/>
                  </a:lnTo>
                  <a:lnTo>
                    <a:pt x="606084" y="2369865"/>
                  </a:lnTo>
                  <a:lnTo>
                    <a:pt x="609568" y="2369604"/>
                  </a:lnTo>
                  <a:lnTo>
                    <a:pt x="613051" y="2369345"/>
                  </a:lnTo>
                  <a:lnTo>
                    <a:pt x="616534" y="2369089"/>
                  </a:lnTo>
                  <a:lnTo>
                    <a:pt x="620017" y="2368836"/>
                  </a:lnTo>
                  <a:lnTo>
                    <a:pt x="623501" y="2368930"/>
                  </a:lnTo>
                  <a:lnTo>
                    <a:pt x="626984" y="2372629"/>
                  </a:lnTo>
                  <a:lnTo>
                    <a:pt x="630467" y="2376263"/>
                  </a:lnTo>
                  <a:lnTo>
                    <a:pt x="633950" y="2379834"/>
                  </a:lnTo>
                  <a:lnTo>
                    <a:pt x="637434" y="2429158"/>
                  </a:lnTo>
                  <a:lnTo>
                    <a:pt x="640917" y="2425147"/>
                  </a:lnTo>
                  <a:lnTo>
                    <a:pt x="644400" y="2421150"/>
                  </a:lnTo>
                  <a:lnTo>
                    <a:pt x="647883" y="2433023"/>
                  </a:lnTo>
                  <a:lnTo>
                    <a:pt x="651367" y="2435866"/>
                  </a:lnTo>
                  <a:lnTo>
                    <a:pt x="654850" y="2438663"/>
                  </a:lnTo>
                  <a:lnTo>
                    <a:pt x="658333" y="2451034"/>
                  </a:lnTo>
                  <a:lnTo>
                    <a:pt x="661816" y="2452040"/>
                  </a:lnTo>
                  <a:lnTo>
                    <a:pt x="665300" y="2453034"/>
                  </a:lnTo>
                  <a:lnTo>
                    <a:pt x="668783" y="2453286"/>
                  </a:lnTo>
                  <a:lnTo>
                    <a:pt x="672266" y="2451892"/>
                  </a:lnTo>
                  <a:lnTo>
                    <a:pt x="675749" y="2450509"/>
                  </a:lnTo>
                  <a:lnTo>
                    <a:pt x="679233" y="2449137"/>
                  </a:lnTo>
                  <a:lnTo>
                    <a:pt x="682716" y="2447775"/>
                  </a:lnTo>
                  <a:lnTo>
                    <a:pt x="686199" y="2446423"/>
                  </a:lnTo>
                  <a:lnTo>
                    <a:pt x="689682" y="2445082"/>
                  </a:lnTo>
                  <a:lnTo>
                    <a:pt x="693166" y="2490626"/>
                  </a:lnTo>
                  <a:lnTo>
                    <a:pt x="696649" y="2488487"/>
                  </a:lnTo>
                  <a:lnTo>
                    <a:pt x="700132" y="2486360"/>
                  </a:lnTo>
                  <a:lnTo>
                    <a:pt x="703615" y="2519419"/>
                  </a:lnTo>
                  <a:lnTo>
                    <a:pt x="707099" y="2517558"/>
                  </a:lnTo>
                  <a:lnTo>
                    <a:pt x="710582" y="2515708"/>
                  </a:lnTo>
                  <a:lnTo>
                    <a:pt x="714065" y="2513869"/>
                  </a:lnTo>
                  <a:lnTo>
                    <a:pt x="717548" y="2512041"/>
                  </a:lnTo>
                  <a:lnTo>
                    <a:pt x="721032" y="2510224"/>
                  </a:lnTo>
                  <a:lnTo>
                    <a:pt x="724515" y="2508417"/>
                  </a:lnTo>
                  <a:lnTo>
                    <a:pt x="727998" y="2506622"/>
                  </a:lnTo>
                  <a:lnTo>
                    <a:pt x="731481" y="2504836"/>
                  </a:lnTo>
                  <a:lnTo>
                    <a:pt x="734965" y="2503062"/>
                  </a:lnTo>
                  <a:lnTo>
                    <a:pt x="738448" y="2501297"/>
                  </a:lnTo>
                  <a:lnTo>
                    <a:pt x="741931" y="2499543"/>
                  </a:lnTo>
                  <a:lnTo>
                    <a:pt x="745414" y="2497799"/>
                  </a:lnTo>
                  <a:lnTo>
                    <a:pt x="748898" y="2496066"/>
                  </a:lnTo>
                  <a:lnTo>
                    <a:pt x="752381" y="2494342"/>
                  </a:lnTo>
                  <a:lnTo>
                    <a:pt x="755864" y="2492628"/>
                  </a:lnTo>
                  <a:lnTo>
                    <a:pt x="759347" y="2494595"/>
                  </a:lnTo>
                  <a:lnTo>
                    <a:pt x="762831" y="2497758"/>
                  </a:lnTo>
                  <a:lnTo>
                    <a:pt x="766314" y="2500873"/>
                  </a:lnTo>
                  <a:lnTo>
                    <a:pt x="769797" y="2500831"/>
                  </a:lnTo>
                  <a:lnTo>
                    <a:pt x="773280" y="2498272"/>
                  </a:lnTo>
                  <a:lnTo>
                    <a:pt x="776764" y="2495722"/>
                  </a:lnTo>
                  <a:lnTo>
                    <a:pt x="780247" y="2493181"/>
                  </a:lnTo>
                  <a:lnTo>
                    <a:pt x="783730" y="2490651"/>
                  </a:lnTo>
                  <a:lnTo>
                    <a:pt x="787213" y="2488130"/>
                  </a:lnTo>
                  <a:lnTo>
                    <a:pt x="790697" y="2505328"/>
                  </a:lnTo>
                  <a:lnTo>
                    <a:pt x="794180" y="2502839"/>
                  </a:lnTo>
                  <a:lnTo>
                    <a:pt x="797663" y="2500359"/>
                  </a:lnTo>
                  <a:lnTo>
                    <a:pt x="801146" y="2497888"/>
                  </a:lnTo>
                  <a:lnTo>
                    <a:pt x="804630" y="2495426"/>
                  </a:lnTo>
                  <a:lnTo>
                    <a:pt x="808113" y="2492974"/>
                  </a:lnTo>
                  <a:lnTo>
                    <a:pt x="811596" y="2490530"/>
                  </a:lnTo>
                  <a:lnTo>
                    <a:pt x="815079" y="2491372"/>
                  </a:lnTo>
                  <a:lnTo>
                    <a:pt x="818563" y="2493158"/>
                  </a:lnTo>
                  <a:lnTo>
                    <a:pt x="822046" y="2494922"/>
                  </a:lnTo>
                  <a:lnTo>
                    <a:pt x="825529" y="2519753"/>
                  </a:lnTo>
                  <a:lnTo>
                    <a:pt x="829012" y="2516815"/>
                  </a:lnTo>
                  <a:lnTo>
                    <a:pt x="832496" y="2513885"/>
                  </a:lnTo>
                  <a:lnTo>
                    <a:pt x="835979" y="2513986"/>
                  </a:lnTo>
                  <a:lnTo>
                    <a:pt x="839462" y="2518892"/>
                  </a:lnTo>
                  <a:lnTo>
                    <a:pt x="842945" y="2523709"/>
                  </a:lnTo>
                  <a:lnTo>
                    <a:pt x="846429" y="2528033"/>
                  </a:lnTo>
                  <a:lnTo>
                    <a:pt x="849912" y="2530553"/>
                  </a:lnTo>
                  <a:lnTo>
                    <a:pt x="853395" y="2533039"/>
                  </a:lnTo>
                  <a:lnTo>
                    <a:pt x="856878" y="2535492"/>
                  </a:lnTo>
                  <a:lnTo>
                    <a:pt x="860361" y="2532725"/>
                  </a:lnTo>
                  <a:lnTo>
                    <a:pt x="863845" y="2529930"/>
                  </a:lnTo>
                  <a:lnTo>
                    <a:pt x="867328" y="2527141"/>
                  </a:lnTo>
                  <a:lnTo>
                    <a:pt x="870811" y="2531888"/>
                  </a:lnTo>
                  <a:lnTo>
                    <a:pt x="874294" y="2538405"/>
                  </a:lnTo>
                  <a:lnTo>
                    <a:pt x="877778" y="2544783"/>
                  </a:lnTo>
                  <a:lnTo>
                    <a:pt x="881261" y="2548638"/>
                  </a:lnTo>
                  <a:lnTo>
                    <a:pt x="884744" y="2550876"/>
                  </a:lnTo>
                  <a:lnTo>
                    <a:pt x="888227" y="2553087"/>
                  </a:lnTo>
                  <a:lnTo>
                    <a:pt x="891711" y="2554084"/>
                  </a:lnTo>
                  <a:lnTo>
                    <a:pt x="895194" y="2553361"/>
                  </a:lnTo>
                  <a:lnTo>
                    <a:pt x="898677" y="2552643"/>
                  </a:lnTo>
                  <a:lnTo>
                    <a:pt x="902160" y="2551929"/>
                  </a:lnTo>
                  <a:lnTo>
                    <a:pt x="905644" y="2551220"/>
                  </a:lnTo>
                  <a:lnTo>
                    <a:pt x="909127" y="2550515"/>
                  </a:lnTo>
                  <a:lnTo>
                    <a:pt x="912610" y="2549814"/>
                  </a:lnTo>
                  <a:lnTo>
                    <a:pt x="916093" y="2549118"/>
                  </a:lnTo>
                  <a:lnTo>
                    <a:pt x="919577" y="2548425"/>
                  </a:lnTo>
                  <a:lnTo>
                    <a:pt x="923060" y="2547737"/>
                  </a:lnTo>
                  <a:lnTo>
                    <a:pt x="926543" y="2547054"/>
                  </a:lnTo>
                  <a:lnTo>
                    <a:pt x="930026" y="2546374"/>
                  </a:lnTo>
                  <a:lnTo>
                    <a:pt x="933510" y="2545699"/>
                  </a:lnTo>
                  <a:lnTo>
                    <a:pt x="936993" y="2545027"/>
                  </a:lnTo>
                  <a:lnTo>
                    <a:pt x="940476" y="2544360"/>
                  </a:lnTo>
                  <a:lnTo>
                    <a:pt x="943959" y="2543696"/>
                  </a:lnTo>
                  <a:lnTo>
                    <a:pt x="947443" y="2566487"/>
                  </a:lnTo>
                  <a:lnTo>
                    <a:pt x="950926" y="2566222"/>
                  </a:lnTo>
                  <a:lnTo>
                    <a:pt x="954409" y="2565959"/>
                  </a:lnTo>
                  <a:lnTo>
                    <a:pt x="957892" y="2565698"/>
                  </a:lnTo>
                  <a:lnTo>
                    <a:pt x="961376" y="2565438"/>
                  </a:lnTo>
                  <a:lnTo>
                    <a:pt x="964859" y="2565181"/>
                  </a:lnTo>
                  <a:lnTo>
                    <a:pt x="968342" y="2581377"/>
                  </a:lnTo>
                  <a:lnTo>
                    <a:pt x="971825" y="2582328"/>
                  </a:lnTo>
                  <a:lnTo>
                    <a:pt x="975309" y="2583271"/>
                  </a:lnTo>
                  <a:lnTo>
                    <a:pt x="978792" y="2584205"/>
                  </a:lnTo>
                  <a:lnTo>
                    <a:pt x="982275" y="2588606"/>
                  </a:lnTo>
                  <a:lnTo>
                    <a:pt x="985758" y="2593536"/>
                  </a:lnTo>
                  <a:lnTo>
                    <a:pt x="989242" y="2598379"/>
                  </a:lnTo>
                  <a:lnTo>
                    <a:pt x="992725" y="2600059"/>
                  </a:lnTo>
                  <a:lnTo>
                    <a:pt x="996208" y="2600103"/>
                  </a:lnTo>
                  <a:lnTo>
                    <a:pt x="999691" y="2600146"/>
                  </a:lnTo>
                  <a:lnTo>
                    <a:pt x="1003175" y="2626351"/>
                  </a:lnTo>
                  <a:lnTo>
                    <a:pt x="1006658" y="2625574"/>
                  </a:lnTo>
                  <a:lnTo>
                    <a:pt x="1010141" y="2624800"/>
                  </a:lnTo>
                  <a:lnTo>
                    <a:pt x="1013624" y="2640574"/>
                  </a:lnTo>
                  <a:lnTo>
                    <a:pt x="1017108" y="2641875"/>
                  </a:lnTo>
                  <a:lnTo>
                    <a:pt x="1020591" y="2643163"/>
                  </a:lnTo>
                  <a:lnTo>
                    <a:pt x="1024074" y="2655413"/>
                  </a:lnTo>
                  <a:lnTo>
                    <a:pt x="1027557" y="2658597"/>
                  </a:lnTo>
                  <a:lnTo>
                    <a:pt x="1031041" y="2661735"/>
                  </a:lnTo>
                  <a:lnTo>
                    <a:pt x="1034524" y="2664829"/>
                  </a:lnTo>
                  <a:lnTo>
                    <a:pt x="1038007" y="2665630"/>
                  </a:lnTo>
                  <a:lnTo>
                    <a:pt x="1041490" y="2666104"/>
                  </a:lnTo>
                  <a:lnTo>
                    <a:pt x="1044974" y="2666575"/>
                  </a:lnTo>
                  <a:lnTo>
                    <a:pt x="1048457" y="2667042"/>
                  </a:lnTo>
                  <a:lnTo>
                    <a:pt x="1051940" y="2667506"/>
                  </a:lnTo>
                  <a:lnTo>
                    <a:pt x="1055423" y="2667966"/>
                  </a:lnTo>
                  <a:lnTo>
                    <a:pt x="1058907" y="2669942"/>
                  </a:lnTo>
                  <a:lnTo>
                    <a:pt x="1062390" y="2673486"/>
                  </a:lnTo>
                  <a:lnTo>
                    <a:pt x="1065873" y="2676976"/>
                  </a:lnTo>
                  <a:lnTo>
                    <a:pt x="1069356" y="2689244"/>
                  </a:lnTo>
                  <a:lnTo>
                    <a:pt x="1072840" y="2690190"/>
                  </a:lnTo>
                  <a:lnTo>
                    <a:pt x="1076323" y="2691129"/>
                  </a:lnTo>
                  <a:lnTo>
                    <a:pt x="1079806" y="2692115"/>
                  </a:lnTo>
                  <a:lnTo>
                    <a:pt x="1083289" y="2693612"/>
                  </a:lnTo>
                  <a:lnTo>
                    <a:pt x="1086773" y="2695095"/>
                  </a:lnTo>
                  <a:lnTo>
                    <a:pt x="1090256" y="2696562"/>
                  </a:lnTo>
                  <a:lnTo>
                    <a:pt x="1093739" y="2695978"/>
                  </a:lnTo>
                  <a:lnTo>
                    <a:pt x="1097222" y="2695173"/>
                  </a:lnTo>
                  <a:lnTo>
                    <a:pt x="1100706" y="2694371"/>
                  </a:lnTo>
                  <a:lnTo>
                    <a:pt x="1104189" y="2707161"/>
                  </a:lnTo>
                  <a:lnTo>
                    <a:pt x="1107672" y="2707982"/>
                  </a:lnTo>
                  <a:lnTo>
                    <a:pt x="1111155" y="2708796"/>
                  </a:lnTo>
                  <a:lnTo>
                    <a:pt x="1114639" y="2724477"/>
                  </a:lnTo>
                  <a:lnTo>
                    <a:pt x="1118122" y="2724688"/>
                  </a:lnTo>
                  <a:lnTo>
                    <a:pt x="1121605" y="2724897"/>
                  </a:lnTo>
                  <a:lnTo>
                    <a:pt x="1125088" y="2725105"/>
                  </a:lnTo>
                  <a:lnTo>
                    <a:pt x="1128572" y="2725312"/>
                  </a:lnTo>
                  <a:lnTo>
                    <a:pt x="1132055" y="2725517"/>
                  </a:lnTo>
                  <a:lnTo>
                    <a:pt x="1135538" y="2725583"/>
                  </a:lnTo>
                  <a:lnTo>
                    <a:pt x="1139021" y="2724650"/>
                  </a:lnTo>
                  <a:lnTo>
                    <a:pt x="1142505" y="2723722"/>
                  </a:lnTo>
                  <a:lnTo>
                    <a:pt x="1145988" y="2722796"/>
                  </a:lnTo>
                  <a:lnTo>
                    <a:pt x="1149471" y="2721874"/>
                  </a:lnTo>
                  <a:lnTo>
                    <a:pt x="1152954" y="2720955"/>
                  </a:lnTo>
                  <a:lnTo>
                    <a:pt x="1156437" y="2720040"/>
                  </a:lnTo>
                  <a:lnTo>
                    <a:pt x="1159921" y="2719128"/>
                  </a:lnTo>
                  <a:lnTo>
                    <a:pt x="1163404" y="2718219"/>
                  </a:lnTo>
                  <a:lnTo>
                    <a:pt x="1166887" y="2717314"/>
                  </a:lnTo>
                  <a:lnTo>
                    <a:pt x="1170370" y="2716412"/>
                  </a:lnTo>
                  <a:lnTo>
                    <a:pt x="1173854" y="2715513"/>
                  </a:lnTo>
                  <a:lnTo>
                    <a:pt x="1177337" y="2714617"/>
                  </a:lnTo>
                  <a:lnTo>
                    <a:pt x="1180820" y="2714453"/>
                  </a:lnTo>
                  <a:lnTo>
                    <a:pt x="1184303" y="2715683"/>
                  </a:lnTo>
                  <a:lnTo>
                    <a:pt x="1187787" y="2716902"/>
                  </a:lnTo>
                  <a:lnTo>
                    <a:pt x="1191270" y="2717894"/>
                  </a:lnTo>
                  <a:lnTo>
                    <a:pt x="1194753" y="2717623"/>
                  </a:lnTo>
                  <a:lnTo>
                    <a:pt x="1198236" y="2717354"/>
                  </a:lnTo>
                  <a:lnTo>
                    <a:pt x="1201720" y="2717087"/>
                  </a:lnTo>
                  <a:lnTo>
                    <a:pt x="1205203" y="2716821"/>
                  </a:lnTo>
                  <a:lnTo>
                    <a:pt x="1208686" y="2716556"/>
                  </a:lnTo>
                  <a:lnTo>
                    <a:pt x="1212169" y="2716292"/>
                  </a:lnTo>
                  <a:lnTo>
                    <a:pt x="1215653" y="2716030"/>
                  </a:lnTo>
                  <a:lnTo>
                    <a:pt x="1219136" y="2715769"/>
                  </a:lnTo>
                  <a:lnTo>
                    <a:pt x="1222619" y="2715510"/>
                  </a:lnTo>
                  <a:lnTo>
                    <a:pt x="1226102" y="2715251"/>
                  </a:lnTo>
                  <a:lnTo>
                    <a:pt x="1229586" y="2714994"/>
                  </a:lnTo>
                  <a:lnTo>
                    <a:pt x="1233069" y="2714739"/>
                  </a:lnTo>
                  <a:lnTo>
                    <a:pt x="1236552" y="2715011"/>
                  </a:lnTo>
                  <a:lnTo>
                    <a:pt x="1240035" y="2716183"/>
                  </a:lnTo>
                  <a:lnTo>
                    <a:pt x="1243519" y="2717344"/>
                  </a:lnTo>
                  <a:lnTo>
                    <a:pt x="1247002" y="2718132"/>
                  </a:lnTo>
                  <a:lnTo>
                    <a:pt x="1250485" y="2717170"/>
                  </a:lnTo>
                  <a:lnTo>
                    <a:pt x="1253968" y="2716211"/>
                  </a:lnTo>
                  <a:lnTo>
                    <a:pt x="1257452" y="2715254"/>
                  </a:lnTo>
                  <a:lnTo>
                    <a:pt x="1260935" y="2714301"/>
                  </a:lnTo>
                  <a:lnTo>
                    <a:pt x="1264418" y="2713351"/>
                  </a:lnTo>
                  <a:lnTo>
                    <a:pt x="1267901" y="2712403"/>
                  </a:lnTo>
                  <a:lnTo>
                    <a:pt x="1271385" y="2720128"/>
                  </a:lnTo>
                  <a:lnTo>
                    <a:pt x="1274868" y="2720783"/>
                  </a:lnTo>
                  <a:lnTo>
                    <a:pt x="1278351" y="2721433"/>
                  </a:lnTo>
                  <a:lnTo>
                    <a:pt x="1281834" y="2721813"/>
                  </a:lnTo>
                  <a:lnTo>
                    <a:pt x="1285318" y="2722005"/>
                  </a:lnTo>
                  <a:lnTo>
                    <a:pt x="1288801" y="2722196"/>
                  </a:lnTo>
                  <a:lnTo>
                    <a:pt x="1292284" y="2722386"/>
                  </a:lnTo>
                  <a:lnTo>
                    <a:pt x="1295767" y="2722574"/>
                  </a:lnTo>
                  <a:lnTo>
                    <a:pt x="1299251" y="2722761"/>
                  </a:lnTo>
                  <a:lnTo>
                    <a:pt x="1302734" y="2723299"/>
                  </a:lnTo>
                  <a:lnTo>
                    <a:pt x="1306217" y="2725247"/>
                  </a:lnTo>
                  <a:lnTo>
                    <a:pt x="1309700" y="2727174"/>
                  </a:lnTo>
                  <a:lnTo>
                    <a:pt x="1313184" y="2729080"/>
                  </a:lnTo>
                  <a:lnTo>
                    <a:pt x="1316667" y="2730322"/>
                  </a:lnTo>
                  <a:lnTo>
                    <a:pt x="1320150" y="2731554"/>
                  </a:lnTo>
                  <a:lnTo>
                    <a:pt x="1323633" y="2732776"/>
                  </a:lnTo>
                  <a:lnTo>
                    <a:pt x="1327117" y="2733987"/>
                  </a:lnTo>
                  <a:lnTo>
                    <a:pt x="1330600" y="2735188"/>
                  </a:lnTo>
                  <a:lnTo>
                    <a:pt x="1334083" y="2736379"/>
                  </a:lnTo>
                  <a:lnTo>
                    <a:pt x="1337566" y="2737942"/>
                  </a:lnTo>
                  <a:lnTo>
                    <a:pt x="1341050" y="2739730"/>
                  </a:lnTo>
                  <a:lnTo>
                    <a:pt x="1344533" y="2741500"/>
                  </a:lnTo>
                  <a:lnTo>
                    <a:pt x="1348016" y="2742912"/>
                  </a:lnTo>
                  <a:lnTo>
                    <a:pt x="1351499" y="2743842"/>
                  </a:lnTo>
                  <a:lnTo>
                    <a:pt x="1354983" y="2744764"/>
                  </a:lnTo>
                  <a:lnTo>
                    <a:pt x="1358466" y="2745500"/>
                  </a:lnTo>
                  <a:lnTo>
                    <a:pt x="1361949" y="2745612"/>
                  </a:lnTo>
                  <a:lnTo>
                    <a:pt x="1365432" y="2745722"/>
                  </a:lnTo>
                  <a:lnTo>
                    <a:pt x="1368916" y="2745832"/>
                  </a:lnTo>
                  <a:lnTo>
                    <a:pt x="1372399" y="2745942"/>
                  </a:lnTo>
                  <a:lnTo>
                    <a:pt x="1375882" y="2746051"/>
                  </a:lnTo>
                  <a:lnTo>
                    <a:pt x="1379365" y="2746159"/>
                  </a:lnTo>
                  <a:lnTo>
                    <a:pt x="1382849" y="2745939"/>
                  </a:lnTo>
                  <a:lnTo>
                    <a:pt x="1386332" y="2745655"/>
                  </a:lnTo>
                  <a:lnTo>
                    <a:pt x="1389815" y="2745372"/>
                  </a:lnTo>
                  <a:lnTo>
                    <a:pt x="1393298" y="2745091"/>
                  </a:lnTo>
                  <a:lnTo>
                    <a:pt x="1396782" y="2744810"/>
                  </a:lnTo>
                  <a:lnTo>
                    <a:pt x="1400265" y="2744531"/>
                  </a:lnTo>
                  <a:lnTo>
                    <a:pt x="1403748" y="2744080"/>
                  </a:lnTo>
                  <a:lnTo>
                    <a:pt x="1407231" y="2743414"/>
                  </a:lnTo>
                  <a:lnTo>
                    <a:pt x="1410715" y="2742751"/>
                  </a:lnTo>
                  <a:lnTo>
                    <a:pt x="1414198" y="2742186"/>
                  </a:lnTo>
                  <a:lnTo>
                    <a:pt x="1417681" y="2741915"/>
                  </a:lnTo>
                  <a:lnTo>
                    <a:pt x="1421164" y="2741645"/>
                  </a:lnTo>
                  <a:lnTo>
                    <a:pt x="1424648" y="2746252"/>
                  </a:lnTo>
                  <a:lnTo>
                    <a:pt x="1428131" y="2745468"/>
                  </a:lnTo>
                  <a:lnTo>
                    <a:pt x="1431614" y="2744686"/>
                  </a:lnTo>
                  <a:lnTo>
                    <a:pt x="1435097" y="2743906"/>
                  </a:lnTo>
                  <a:lnTo>
                    <a:pt x="1438580" y="2743129"/>
                  </a:lnTo>
                  <a:lnTo>
                    <a:pt x="1442064" y="2742353"/>
                  </a:lnTo>
                  <a:lnTo>
                    <a:pt x="1445547" y="2741580"/>
                  </a:lnTo>
                  <a:lnTo>
                    <a:pt x="1449030" y="2740808"/>
                  </a:lnTo>
                  <a:lnTo>
                    <a:pt x="1452513" y="2740039"/>
                  </a:lnTo>
                  <a:lnTo>
                    <a:pt x="1455997" y="2739272"/>
                  </a:lnTo>
                  <a:lnTo>
                    <a:pt x="1459480" y="2739546"/>
                  </a:lnTo>
                  <a:lnTo>
                    <a:pt x="1462963" y="2740986"/>
                  </a:lnTo>
                  <a:lnTo>
                    <a:pt x="1466446" y="2742414"/>
                  </a:lnTo>
                  <a:lnTo>
                    <a:pt x="1469930" y="2743829"/>
                  </a:lnTo>
                  <a:lnTo>
                    <a:pt x="1473413" y="2745233"/>
                  </a:lnTo>
                  <a:lnTo>
                    <a:pt x="1476896" y="2746624"/>
                  </a:lnTo>
                  <a:lnTo>
                    <a:pt x="1480379" y="2748223"/>
                  </a:lnTo>
                  <a:lnTo>
                    <a:pt x="1483863" y="2752300"/>
                  </a:lnTo>
                  <a:lnTo>
                    <a:pt x="1487346" y="2756314"/>
                  </a:lnTo>
                  <a:lnTo>
                    <a:pt x="1490829" y="2760265"/>
                  </a:lnTo>
                  <a:lnTo>
                    <a:pt x="1494312" y="2762313"/>
                  </a:lnTo>
                  <a:lnTo>
                    <a:pt x="1497796" y="2764102"/>
                  </a:lnTo>
                  <a:lnTo>
                    <a:pt x="1501279" y="2765874"/>
                  </a:lnTo>
                  <a:lnTo>
                    <a:pt x="1504762" y="2766060"/>
                  </a:lnTo>
                  <a:lnTo>
                    <a:pt x="1508245" y="2765540"/>
                  </a:lnTo>
                  <a:lnTo>
                    <a:pt x="1511729" y="2765022"/>
                  </a:lnTo>
                  <a:lnTo>
                    <a:pt x="1515212" y="2764505"/>
                  </a:lnTo>
                  <a:lnTo>
                    <a:pt x="1518695" y="2763990"/>
                  </a:lnTo>
                  <a:lnTo>
                    <a:pt x="1522178" y="2763477"/>
                  </a:lnTo>
                  <a:lnTo>
                    <a:pt x="1525662" y="2762965"/>
                  </a:lnTo>
                  <a:lnTo>
                    <a:pt x="1529145" y="2762455"/>
                  </a:lnTo>
                  <a:lnTo>
                    <a:pt x="1532628" y="2761946"/>
                  </a:lnTo>
                  <a:lnTo>
                    <a:pt x="1536111" y="2772242"/>
                  </a:lnTo>
                  <a:lnTo>
                    <a:pt x="1539595" y="2772932"/>
                  </a:lnTo>
                  <a:lnTo>
                    <a:pt x="1543078" y="2773616"/>
                  </a:lnTo>
                  <a:lnTo>
                    <a:pt x="1546561" y="2774297"/>
                  </a:lnTo>
                  <a:lnTo>
                    <a:pt x="1550044" y="2776448"/>
                  </a:lnTo>
                  <a:lnTo>
                    <a:pt x="1553528" y="2776471"/>
                  </a:lnTo>
                  <a:lnTo>
                    <a:pt x="1557011" y="2776494"/>
                  </a:lnTo>
                  <a:lnTo>
                    <a:pt x="1560494" y="2776517"/>
                  </a:lnTo>
                  <a:lnTo>
                    <a:pt x="1563977" y="2776540"/>
                  </a:lnTo>
                  <a:lnTo>
                    <a:pt x="1567461" y="2776563"/>
                  </a:lnTo>
                  <a:lnTo>
                    <a:pt x="1570944" y="2781197"/>
                  </a:lnTo>
                  <a:lnTo>
                    <a:pt x="1574427" y="2782303"/>
                  </a:lnTo>
                  <a:lnTo>
                    <a:pt x="1577910" y="2783400"/>
                  </a:lnTo>
                  <a:lnTo>
                    <a:pt x="1581394" y="2784490"/>
                  </a:lnTo>
                  <a:lnTo>
                    <a:pt x="1584877" y="2785571"/>
                  </a:lnTo>
                  <a:lnTo>
                    <a:pt x="1588360" y="2786644"/>
                  </a:lnTo>
                  <a:lnTo>
                    <a:pt x="1591843" y="2803776"/>
                  </a:lnTo>
                  <a:lnTo>
                    <a:pt x="1595327" y="2804317"/>
                  </a:lnTo>
                  <a:lnTo>
                    <a:pt x="1598810" y="2804856"/>
                  </a:lnTo>
                  <a:lnTo>
                    <a:pt x="1602293" y="2805391"/>
                  </a:lnTo>
                  <a:lnTo>
                    <a:pt x="1605776" y="2805924"/>
                  </a:lnTo>
                  <a:lnTo>
                    <a:pt x="1609260" y="2806453"/>
                  </a:lnTo>
                  <a:lnTo>
                    <a:pt x="1612743" y="2806979"/>
                  </a:lnTo>
                  <a:lnTo>
                    <a:pt x="1616226" y="2807012"/>
                  </a:lnTo>
                  <a:lnTo>
                    <a:pt x="1619709" y="2806876"/>
                  </a:lnTo>
                  <a:lnTo>
                    <a:pt x="1623193" y="2806739"/>
                  </a:lnTo>
                  <a:lnTo>
                    <a:pt x="1626676" y="2806604"/>
                  </a:lnTo>
                  <a:lnTo>
                    <a:pt x="1630159" y="2806469"/>
                  </a:lnTo>
                  <a:lnTo>
                    <a:pt x="1633642" y="2806334"/>
                  </a:lnTo>
                  <a:lnTo>
                    <a:pt x="1637126" y="2806200"/>
                  </a:lnTo>
                  <a:lnTo>
                    <a:pt x="1640609" y="2806066"/>
                  </a:lnTo>
                  <a:lnTo>
                    <a:pt x="1644092" y="2805933"/>
                  </a:lnTo>
                  <a:lnTo>
                    <a:pt x="1647575" y="2805801"/>
                  </a:lnTo>
                  <a:lnTo>
                    <a:pt x="1651059" y="2805668"/>
                  </a:lnTo>
                  <a:lnTo>
                    <a:pt x="1654542" y="2805537"/>
                  </a:lnTo>
                  <a:lnTo>
                    <a:pt x="1658025" y="2805406"/>
                  </a:lnTo>
                  <a:lnTo>
                    <a:pt x="1661508" y="2805275"/>
                  </a:lnTo>
                  <a:lnTo>
                    <a:pt x="1664992" y="2805145"/>
                  </a:lnTo>
                  <a:lnTo>
                    <a:pt x="1668475" y="2805016"/>
                  </a:lnTo>
                  <a:lnTo>
                    <a:pt x="1671958" y="2804887"/>
                  </a:lnTo>
                  <a:lnTo>
                    <a:pt x="1675441" y="2804758"/>
                  </a:lnTo>
                  <a:lnTo>
                    <a:pt x="1678925" y="2804630"/>
                  </a:lnTo>
                  <a:lnTo>
                    <a:pt x="1682408" y="2824389"/>
                  </a:lnTo>
                  <a:lnTo>
                    <a:pt x="1685891" y="2824830"/>
                  </a:lnTo>
                  <a:lnTo>
                    <a:pt x="1689374" y="2825268"/>
                  </a:lnTo>
                  <a:lnTo>
                    <a:pt x="1692858" y="2830993"/>
                  </a:lnTo>
                  <a:lnTo>
                    <a:pt x="1696341" y="2834649"/>
                  </a:lnTo>
                  <a:lnTo>
                    <a:pt x="1699824" y="2838250"/>
                  </a:lnTo>
                  <a:lnTo>
                    <a:pt x="1703307" y="2841223"/>
                  </a:lnTo>
                  <a:lnTo>
                    <a:pt x="1706791" y="2841603"/>
                  </a:lnTo>
                  <a:lnTo>
                    <a:pt x="1710274" y="2841981"/>
                  </a:lnTo>
                  <a:lnTo>
                    <a:pt x="1713757" y="2842358"/>
                  </a:lnTo>
                  <a:lnTo>
                    <a:pt x="1717240" y="2842732"/>
                  </a:lnTo>
                  <a:lnTo>
                    <a:pt x="1720723" y="2843104"/>
                  </a:lnTo>
                  <a:lnTo>
                    <a:pt x="1724207" y="2843474"/>
                  </a:lnTo>
                  <a:lnTo>
                    <a:pt x="1727690" y="2843232"/>
                  </a:lnTo>
                  <a:lnTo>
                    <a:pt x="1731173" y="2842832"/>
                  </a:lnTo>
                  <a:lnTo>
                    <a:pt x="1734656" y="2842432"/>
                  </a:lnTo>
                  <a:lnTo>
                    <a:pt x="1738140" y="2842034"/>
                  </a:lnTo>
                  <a:lnTo>
                    <a:pt x="1741623" y="2841636"/>
                  </a:lnTo>
                  <a:lnTo>
                    <a:pt x="1745106" y="2841240"/>
                  </a:lnTo>
                  <a:lnTo>
                    <a:pt x="1748589" y="2840845"/>
                  </a:lnTo>
                  <a:lnTo>
                    <a:pt x="1752073" y="2840451"/>
                  </a:lnTo>
                  <a:lnTo>
                    <a:pt x="1755556" y="2840058"/>
                  </a:lnTo>
                  <a:lnTo>
                    <a:pt x="1759039" y="2839666"/>
                  </a:lnTo>
                  <a:lnTo>
                    <a:pt x="1762522" y="2839275"/>
                  </a:lnTo>
                  <a:lnTo>
                    <a:pt x="1766006" y="2838885"/>
                  </a:lnTo>
                  <a:lnTo>
                    <a:pt x="1769489" y="2838503"/>
                  </a:lnTo>
                  <a:lnTo>
                    <a:pt x="1772972" y="2838643"/>
                  </a:lnTo>
                  <a:lnTo>
                    <a:pt x="1776455" y="2838782"/>
                  </a:lnTo>
                  <a:lnTo>
                    <a:pt x="1779939" y="2838921"/>
                  </a:lnTo>
                  <a:lnTo>
                    <a:pt x="1783422" y="2839059"/>
                  </a:lnTo>
                  <a:lnTo>
                    <a:pt x="1786905" y="2839197"/>
                  </a:lnTo>
                  <a:lnTo>
                    <a:pt x="1790388" y="2839334"/>
                  </a:lnTo>
                  <a:lnTo>
                    <a:pt x="1793872" y="2839902"/>
                  </a:lnTo>
                  <a:lnTo>
                    <a:pt x="1797355" y="2840727"/>
                  </a:lnTo>
                  <a:lnTo>
                    <a:pt x="1800838" y="2841546"/>
                  </a:lnTo>
                  <a:lnTo>
                    <a:pt x="1804321" y="2842360"/>
                  </a:lnTo>
                  <a:lnTo>
                    <a:pt x="1807805" y="2843169"/>
                  </a:lnTo>
                  <a:lnTo>
                    <a:pt x="1811288" y="2843973"/>
                  </a:lnTo>
                  <a:lnTo>
                    <a:pt x="1814771" y="2844772"/>
                  </a:lnTo>
                  <a:lnTo>
                    <a:pt x="1818254" y="2845565"/>
                  </a:lnTo>
                  <a:lnTo>
                    <a:pt x="1821738" y="2846354"/>
                  </a:lnTo>
                  <a:lnTo>
                    <a:pt x="1825221" y="2847231"/>
                  </a:lnTo>
                  <a:lnTo>
                    <a:pt x="1828704" y="2850428"/>
                  </a:lnTo>
                  <a:lnTo>
                    <a:pt x="1832187" y="2853580"/>
                  </a:lnTo>
                  <a:lnTo>
                    <a:pt x="1835671" y="2856690"/>
                  </a:lnTo>
                  <a:lnTo>
                    <a:pt x="1839154" y="2857610"/>
                  </a:lnTo>
                  <a:lnTo>
                    <a:pt x="1842637" y="2858127"/>
                  </a:lnTo>
                  <a:lnTo>
                    <a:pt x="1846120" y="2858640"/>
                  </a:lnTo>
                  <a:lnTo>
                    <a:pt x="1849604" y="2859083"/>
                  </a:lnTo>
                  <a:lnTo>
                    <a:pt x="1853087" y="2859486"/>
                  </a:lnTo>
                  <a:lnTo>
                    <a:pt x="1856570" y="2859887"/>
                  </a:lnTo>
                  <a:lnTo>
                    <a:pt x="1860053" y="2860286"/>
                  </a:lnTo>
                  <a:lnTo>
                    <a:pt x="1863537" y="2860683"/>
                  </a:lnTo>
                  <a:lnTo>
                    <a:pt x="1867020" y="2861079"/>
                  </a:lnTo>
                  <a:lnTo>
                    <a:pt x="1870503" y="2861311"/>
                  </a:lnTo>
                  <a:lnTo>
                    <a:pt x="1873986" y="2861084"/>
                  </a:lnTo>
                  <a:lnTo>
                    <a:pt x="1877470" y="2860857"/>
                  </a:lnTo>
                  <a:lnTo>
                    <a:pt x="1880953" y="2860632"/>
                  </a:lnTo>
                  <a:lnTo>
                    <a:pt x="1884436" y="2860406"/>
                  </a:lnTo>
                  <a:lnTo>
                    <a:pt x="1887919" y="2860182"/>
                  </a:lnTo>
                  <a:lnTo>
                    <a:pt x="1891403" y="2859958"/>
                  </a:lnTo>
                  <a:lnTo>
                    <a:pt x="1894886" y="2859645"/>
                  </a:lnTo>
                  <a:lnTo>
                    <a:pt x="1898369" y="2859320"/>
                  </a:lnTo>
                  <a:lnTo>
                    <a:pt x="1901852" y="2858996"/>
                  </a:lnTo>
                  <a:lnTo>
                    <a:pt x="1905336" y="2858673"/>
                  </a:lnTo>
                  <a:lnTo>
                    <a:pt x="1908819" y="2858351"/>
                  </a:lnTo>
                  <a:lnTo>
                    <a:pt x="1912302" y="2858029"/>
                  </a:lnTo>
                  <a:lnTo>
                    <a:pt x="1915785" y="2857708"/>
                  </a:lnTo>
                  <a:lnTo>
                    <a:pt x="1919269" y="2857388"/>
                  </a:lnTo>
                  <a:lnTo>
                    <a:pt x="1922752" y="2857069"/>
                  </a:lnTo>
                  <a:lnTo>
                    <a:pt x="1926235" y="2856751"/>
                  </a:lnTo>
                  <a:lnTo>
                    <a:pt x="1929718" y="2856433"/>
                  </a:lnTo>
                  <a:lnTo>
                    <a:pt x="1933202" y="2856117"/>
                  </a:lnTo>
                  <a:lnTo>
                    <a:pt x="1936685" y="2855910"/>
                  </a:lnTo>
                  <a:lnTo>
                    <a:pt x="1940168" y="2856811"/>
                  </a:lnTo>
                  <a:lnTo>
                    <a:pt x="1943651" y="2857706"/>
                  </a:lnTo>
                  <a:lnTo>
                    <a:pt x="1947135" y="2858595"/>
                  </a:lnTo>
                  <a:lnTo>
                    <a:pt x="1950618" y="2873739"/>
                  </a:lnTo>
                  <a:lnTo>
                    <a:pt x="1954101" y="2873127"/>
                  </a:lnTo>
                  <a:lnTo>
                    <a:pt x="1957584" y="2872516"/>
                  </a:lnTo>
                  <a:lnTo>
                    <a:pt x="1961068" y="2871907"/>
                  </a:lnTo>
                  <a:lnTo>
                    <a:pt x="1964551" y="2871298"/>
                  </a:lnTo>
                  <a:lnTo>
                    <a:pt x="1968034" y="2870690"/>
                  </a:lnTo>
                  <a:lnTo>
                    <a:pt x="1971517" y="2870083"/>
                  </a:lnTo>
                  <a:lnTo>
                    <a:pt x="1975001" y="2869476"/>
                  </a:lnTo>
                  <a:lnTo>
                    <a:pt x="1978484" y="2868871"/>
                  </a:lnTo>
                  <a:lnTo>
                    <a:pt x="1981967" y="2868267"/>
                  </a:lnTo>
                  <a:lnTo>
                    <a:pt x="1985450" y="2867664"/>
                  </a:lnTo>
                  <a:lnTo>
                    <a:pt x="1988934" y="2867061"/>
                  </a:lnTo>
                  <a:lnTo>
                    <a:pt x="1992417" y="2866734"/>
                  </a:lnTo>
                  <a:lnTo>
                    <a:pt x="1995900" y="2868510"/>
                  </a:lnTo>
                  <a:lnTo>
                    <a:pt x="1999383" y="2870269"/>
                  </a:lnTo>
                  <a:lnTo>
                    <a:pt x="2002867" y="2872012"/>
                  </a:lnTo>
                  <a:lnTo>
                    <a:pt x="2006350" y="2873228"/>
                  </a:lnTo>
                  <a:lnTo>
                    <a:pt x="2009833" y="2874390"/>
                  </a:lnTo>
                  <a:lnTo>
                    <a:pt x="2013316" y="2875544"/>
                  </a:lnTo>
                  <a:lnTo>
                    <a:pt x="2016799" y="2875961"/>
                  </a:lnTo>
                  <a:lnTo>
                    <a:pt x="2020283" y="2876100"/>
                  </a:lnTo>
                  <a:lnTo>
                    <a:pt x="2023766" y="2876239"/>
                  </a:lnTo>
                  <a:lnTo>
                    <a:pt x="2027249" y="2876378"/>
                  </a:lnTo>
                  <a:lnTo>
                    <a:pt x="2030732" y="2876516"/>
                  </a:lnTo>
                  <a:lnTo>
                    <a:pt x="2034216" y="2876653"/>
                  </a:lnTo>
                  <a:lnTo>
                    <a:pt x="2037699" y="2887698"/>
                  </a:lnTo>
                  <a:lnTo>
                    <a:pt x="2041182" y="2888245"/>
                  </a:lnTo>
                  <a:lnTo>
                    <a:pt x="2044665" y="2888789"/>
                  </a:lnTo>
                  <a:lnTo>
                    <a:pt x="2048149" y="2889330"/>
                  </a:lnTo>
                  <a:lnTo>
                    <a:pt x="2051632" y="2889869"/>
                  </a:lnTo>
                  <a:lnTo>
                    <a:pt x="2055115" y="2890405"/>
                  </a:lnTo>
                  <a:lnTo>
                    <a:pt x="2058598" y="2890938"/>
                  </a:lnTo>
                  <a:lnTo>
                    <a:pt x="2062082" y="2890932"/>
                  </a:lnTo>
                  <a:lnTo>
                    <a:pt x="2065565" y="2890896"/>
                  </a:lnTo>
                  <a:lnTo>
                    <a:pt x="2069048" y="2890859"/>
                  </a:lnTo>
                  <a:lnTo>
                    <a:pt x="2072531" y="2890823"/>
                  </a:lnTo>
                  <a:lnTo>
                    <a:pt x="2076015" y="2890787"/>
                  </a:lnTo>
                  <a:lnTo>
                    <a:pt x="2079498" y="2890751"/>
                  </a:lnTo>
                  <a:lnTo>
                    <a:pt x="2082981" y="2890716"/>
                  </a:lnTo>
                  <a:lnTo>
                    <a:pt x="2086464" y="2890680"/>
                  </a:lnTo>
                  <a:lnTo>
                    <a:pt x="2089948" y="2890644"/>
                  </a:lnTo>
                  <a:lnTo>
                    <a:pt x="2093431" y="2890538"/>
                  </a:lnTo>
                  <a:lnTo>
                    <a:pt x="2096914" y="2890307"/>
                  </a:lnTo>
                  <a:lnTo>
                    <a:pt x="2100397" y="2890077"/>
                  </a:lnTo>
                  <a:lnTo>
                    <a:pt x="2103881" y="2889848"/>
                  </a:lnTo>
                  <a:lnTo>
                    <a:pt x="2107364" y="2889619"/>
                  </a:lnTo>
                  <a:lnTo>
                    <a:pt x="2110847" y="2889390"/>
                  </a:lnTo>
                  <a:lnTo>
                    <a:pt x="2114330" y="2889162"/>
                  </a:lnTo>
                  <a:lnTo>
                    <a:pt x="2117814" y="2888962"/>
                  </a:lnTo>
                  <a:lnTo>
                    <a:pt x="2121297" y="2888763"/>
                  </a:lnTo>
                  <a:lnTo>
                    <a:pt x="2124780" y="2888565"/>
                  </a:lnTo>
                  <a:lnTo>
                    <a:pt x="2128263" y="2888367"/>
                  </a:lnTo>
                  <a:lnTo>
                    <a:pt x="2131747" y="2888169"/>
                  </a:lnTo>
                  <a:lnTo>
                    <a:pt x="2135230" y="2887973"/>
                  </a:lnTo>
                  <a:lnTo>
                    <a:pt x="2138713" y="2887776"/>
                  </a:lnTo>
                  <a:lnTo>
                    <a:pt x="2142196" y="2887580"/>
                  </a:lnTo>
                  <a:lnTo>
                    <a:pt x="2145680" y="2887385"/>
                  </a:lnTo>
                  <a:lnTo>
                    <a:pt x="2149163" y="2891721"/>
                  </a:lnTo>
                  <a:lnTo>
                    <a:pt x="2152646" y="2892389"/>
                  </a:lnTo>
                  <a:lnTo>
                    <a:pt x="2156129" y="2893053"/>
                  </a:lnTo>
                  <a:lnTo>
                    <a:pt x="2159613" y="2893528"/>
                  </a:lnTo>
                  <a:lnTo>
                    <a:pt x="2163096" y="2893221"/>
                  </a:lnTo>
                  <a:lnTo>
                    <a:pt x="2166579" y="2892915"/>
                  </a:lnTo>
                  <a:lnTo>
                    <a:pt x="2170062" y="2892610"/>
                  </a:lnTo>
                  <a:lnTo>
                    <a:pt x="2173546" y="2892305"/>
                  </a:lnTo>
                  <a:lnTo>
                    <a:pt x="2177029" y="2892001"/>
                  </a:lnTo>
                  <a:lnTo>
                    <a:pt x="2180512" y="2891698"/>
                  </a:lnTo>
                  <a:lnTo>
                    <a:pt x="2183995" y="2891395"/>
                  </a:lnTo>
                  <a:lnTo>
                    <a:pt x="2187479" y="2891093"/>
                  </a:lnTo>
                  <a:lnTo>
                    <a:pt x="2190962" y="2890792"/>
                  </a:lnTo>
                  <a:lnTo>
                    <a:pt x="2194445" y="2890491"/>
                  </a:lnTo>
                  <a:lnTo>
                    <a:pt x="2197928" y="2890191"/>
                  </a:lnTo>
                  <a:lnTo>
                    <a:pt x="2201412" y="2889891"/>
                  </a:lnTo>
                  <a:lnTo>
                    <a:pt x="2204895" y="2901237"/>
                  </a:lnTo>
                  <a:lnTo>
                    <a:pt x="2208378" y="2901239"/>
                  </a:lnTo>
                  <a:lnTo>
                    <a:pt x="2211861" y="2901241"/>
                  </a:lnTo>
                  <a:lnTo>
                    <a:pt x="2215345" y="2901243"/>
                  </a:lnTo>
                  <a:lnTo>
                    <a:pt x="2218828" y="2901246"/>
                  </a:lnTo>
                  <a:lnTo>
                    <a:pt x="2222311" y="2901248"/>
                  </a:lnTo>
                  <a:lnTo>
                    <a:pt x="2225794" y="2901249"/>
                  </a:lnTo>
                  <a:lnTo>
                    <a:pt x="2229278" y="2901201"/>
                  </a:lnTo>
                  <a:lnTo>
                    <a:pt x="2232761" y="2901153"/>
                  </a:lnTo>
                  <a:lnTo>
                    <a:pt x="2236244" y="2901105"/>
                  </a:lnTo>
                  <a:lnTo>
                    <a:pt x="2239727" y="2901057"/>
                  </a:lnTo>
                  <a:lnTo>
                    <a:pt x="2243211" y="2901009"/>
                  </a:lnTo>
                  <a:lnTo>
                    <a:pt x="2246694" y="2900961"/>
                  </a:lnTo>
                  <a:lnTo>
                    <a:pt x="2250177" y="2900914"/>
                  </a:lnTo>
                  <a:lnTo>
                    <a:pt x="2253660" y="2900866"/>
                  </a:lnTo>
                  <a:lnTo>
                    <a:pt x="2257144" y="2900819"/>
                  </a:lnTo>
                  <a:lnTo>
                    <a:pt x="2260627" y="2906452"/>
                  </a:lnTo>
                  <a:lnTo>
                    <a:pt x="2264110" y="2908497"/>
                  </a:lnTo>
                  <a:lnTo>
                    <a:pt x="2264110" y="2908497"/>
                  </a:lnTo>
                  <a:lnTo>
                    <a:pt x="2267593" y="2910520"/>
                  </a:lnTo>
                  <a:lnTo>
                    <a:pt x="2271077" y="2912210"/>
                  </a:lnTo>
                  <a:lnTo>
                    <a:pt x="2274560" y="2912911"/>
                  </a:lnTo>
                  <a:lnTo>
                    <a:pt x="2278043" y="2913609"/>
                  </a:lnTo>
                  <a:lnTo>
                    <a:pt x="2281526" y="2914330"/>
                  </a:lnTo>
                  <a:lnTo>
                    <a:pt x="2285010" y="2915585"/>
                  </a:lnTo>
                  <a:lnTo>
                    <a:pt x="2288493" y="2916830"/>
                  </a:lnTo>
                  <a:lnTo>
                    <a:pt x="2291976" y="2918066"/>
                  </a:lnTo>
                  <a:lnTo>
                    <a:pt x="2295459" y="2919648"/>
                  </a:lnTo>
                  <a:lnTo>
                    <a:pt x="2298942" y="2921276"/>
                  </a:lnTo>
                  <a:lnTo>
                    <a:pt x="2302426" y="2922890"/>
                  </a:lnTo>
                  <a:lnTo>
                    <a:pt x="2305909" y="2923955"/>
                  </a:lnTo>
                  <a:lnTo>
                    <a:pt x="2309392" y="2924736"/>
                  </a:lnTo>
                  <a:lnTo>
                    <a:pt x="2312875" y="2925512"/>
                  </a:lnTo>
                  <a:lnTo>
                    <a:pt x="2316359" y="2934916"/>
                  </a:lnTo>
                  <a:lnTo>
                    <a:pt x="2319842" y="2935194"/>
                  </a:lnTo>
                  <a:lnTo>
                    <a:pt x="2323325" y="2935471"/>
                  </a:lnTo>
                  <a:lnTo>
                    <a:pt x="2326808" y="2935747"/>
                  </a:lnTo>
                  <a:lnTo>
                    <a:pt x="2330292" y="2936022"/>
                  </a:lnTo>
                  <a:lnTo>
                    <a:pt x="2333775" y="2936296"/>
                  </a:lnTo>
                  <a:lnTo>
                    <a:pt x="2337258" y="2936611"/>
                  </a:lnTo>
                  <a:lnTo>
                    <a:pt x="2340741" y="2937456"/>
                  </a:lnTo>
                  <a:lnTo>
                    <a:pt x="2344225" y="2938295"/>
                  </a:lnTo>
                  <a:lnTo>
                    <a:pt x="2347708" y="2939130"/>
                  </a:lnTo>
                  <a:lnTo>
                    <a:pt x="2351191" y="2939959"/>
                  </a:lnTo>
                  <a:lnTo>
                    <a:pt x="2354674" y="2940784"/>
                  </a:lnTo>
                  <a:lnTo>
                    <a:pt x="2358158" y="2941604"/>
                  </a:lnTo>
                  <a:lnTo>
                    <a:pt x="2361641" y="2941882"/>
                  </a:lnTo>
                  <a:lnTo>
                    <a:pt x="2365124" y="2941911"/>
                  </a:lnTo>
                  <a:lnTo>
                    <a:pt x="2368607" y="2941939"/>
                  </a:lnTo>
                  <a:lnTo>
                    <a:pt x="2372091" y="2941968"/>
                  </a:lnTo>
                  <a:lnTo>
                    <a:pt x="2375574" y="2941996"/>
                  </a:lnTo>
                  <a:lnTo>
                    <a:pt x="2379057" y="2942025"/>
                  </a:lnTo>
                  <a:lnTo>
                    <a:pt x="2382540" y="2942053"/>
                  </a:lnTo>
                  <a:lnTo>
                    <a:pt x="2386024" y="2942082"/>
                  </a:lnTo>
                  <a:lnTo>
                    <a:pt x="2389507" y="2942110"/>
                  </a:lnTo>
                  <a:lnTo>
                    <a:pt x="2392990" y="2942190"/>
                  </a:lnTo>
                  <a:lnTo>
                    <a:pt x="2396473" y="2942747"/>
                  </a:lnTo>
                  <a:lnTo>
                    <a:pt x="2399957" y="2943301"/>
                  </a:lnTo>
                  <a:lnTo>
                    <a:pt x="2403440" y="2943852"/>
                  </a:lnTo>
                  <a:lnTo>
                    <a:pt x="2406923" y="2943910"/>
                  </a:lnTo>
                  <a:lnTo>
                    <a:pt x="2410406" y="2943915"/>
                  </a:lnTo>
                  <a:lnTo>
                    <a:pt x="2413890" y="2943920"/>
                  </a:lnTo>
                  <a:lnTo>
                    <a:pt x="2417373" y="2943925"/>
                  </a:lnTo>
                  <a:lnTo>
                    <a:pt x="2420856" y="2943930"/>
                  </a:lnTo>
                  <a:lnTo>
                    <a:pt x="2424339" y="2943935"/>
                  </a:lnTo>
                  <a:lnTo>
                    <a:pt x="2427823" y="2953800"/>
                  </a:lnTo>
                  <a:lnTo>
                    <a:pt x="2431306" y="2953963"/>
                  </a:lnTo>
                  <a:lnTo>
                    <a:pt x="2434789" y="2954127"/>
                  </a:lnTo>
                  <a:lnTo>
                    <a:pt x="2438272" y="2956080"/>
                  </a:lnTo>
                  <a:lnTo>
                    <a:pt x="2441756" y="2957260"/>
                  </a:lnTo>
                  <a:lnTo>
                    <a:pt x="2445239" y="2958431"/>
                  </a:lnTo>
                  <a:lnTo>
                    <a:pt x="2448722" y="2959432"/>
                  </a:lnTo>
                  <a:lnTo>
                    <a:pt x="2452205" y="2959284"/>
                  </a:lnTo>
                  <a:lnTo>
                    <a:pt x="2455689" y="2959137"/>
                  </a:lnTo>
                  <a:lnTo>
                    <a:pt x="2459172" y="2958991"/>
                  </a:lnTo>
                  <a:lnTo>
                    <a:pt x="2462655" y="2958844"/>
                  </a:lnTo>
                  <a:lnTo>
                    <a:pt x="2466138" y="2958698"/>
                  </a:lnTo>
                  <a:lnTo>
                    <a:pt x="2469622" y="2958553"/>
                  </a:lnTo>
                  <a:lnTo>
                    <a:pt x="2473105" y="2958407"/>
                  </a:lnTo>
                  <a:lnTo>
                    <a:pt x="2476588" y="2958262"/>
                  </a:lnTo>
                  <a:lnTo>
                    <a:pt x="2480071" y="2958117"/>
                  </a:lnTo>
                  <a:lnTo>
                    <a:pt x="2483555" y="2981204"/>
                  </a:lnTo>
                  <a:lnTo>
                    <a:pt x="2487038" y="2982524"/>
                  </a:lnTo>
                  <a:lnTo>
                    <a:pt x="2490521" y="2983834"/>
                  </a:lnTo>
                  <a:lnTo>
                    <a:pt x="2494004" y="2984704"/>
                  </a:lnTo>
                  <a:lnTo>
                    <a:pt x="2497488" y="2984755"/>
                  </a:lnTo>
                  <a:lnTo>
                    <a:pt x="2500971" y="2984806"/>
                  </a:lnTo>
                  <a:lnTo>
                    <a:pt x="2504454" y="2984856"/>
                  </a:lnTo>
                  <a:lnTo>
                    <a:pt x="2507937" y="2984907"/>
                  </a:lnTo>
                  <a:lnTo>
                    <a:pt x="2511421" y="2984957"/>
                  </a:lnTo>
                  <a:lnTo>
                    <a:pt x="2514904" y="2985008"/>
                  </a:lnTo>
                  <a:lnTo>
                    <a:pt x="2518387" y="2985387"/>
                  </a:lnTo>
                  <a:lnTo>
                    <a:pt x="2521870" y="2985780"/>
                  </a:lnTo>
                  <a:lnTo>
                    <a:pt x="2525354" y="2986172"/>
                  </a:lnTo>
                  <a:lnTo>
                    <a:pt x="2528837" y="2991382"/>
                  </a:lnTo>
                  <a:lnTo>
                    <a:pt x="2532320" y="2992803"/>
                  </a:lnTo>
                  <a:lnTo>
                    <a:pt x="2535803" y="2994212"/>
                  </a:lnTo>
                  <a:lnTo>
                    <a:pt x="2539287" y="2995132"/>
                  </a:lnTo>
                  <a:lnTo>
                    <a:pt x="2542770" y="2995681"/>
                  </a:lnTo>
                  <a:lnTo>
                    <a:pt x="2546253" y="2996227"/>
                  </a:lnTo>
                  <a:lnTo>
                    <a:pt x="2549736" y="2996771"/>
                  </a:lnTo>
                  <a:lnTo>
                    <a:pt x="2553220" y="2997311"/>
                  </a:lnTo>
                  <a:lnTo>
                    <a:pt x="2556703" y="2997849"/>
                  </a:lnTo>
                  <a:lnTo>
                    <a:pt x="2560186" y="2998243"/>
                  </a:lnTo>
                  <a:lnTo>
                    <a:pt x="2563669" y="2997974"/>
                  </a:lnTo>
                  <a:lnTo>
                    <a:pt x="2567153" y="2997706"/>
                  </a:lnTo>
                  <a:lnTo>
                    <a:pt x="2570636" y="2997437"/>
                  </a:lnTo>
                  <a:lnTo>
                    <a:pt x="2574119" y="2997169"/>
                  </a:lnTo>
                  <a:lnTo>
                    <a:pt x="2577602" y="2996902"/>
                  </a:lnTo>
                  <a:lnTo>
                    <a:pt x="2581085" y="2996635"/>
                  </a:lnTo>
                  <a:lnTo>
                    <a:pt x="2584569" y="2996368"/>
                  </a:lnTo>
                  <a:lnTo>
                    <a:pt x="2588052" y="2996102"/>
                  </a:lnTo>
                  <a:lnTo>
                    <a:pt x="2591535" y="2995836"/>
                  </a:lnTo>
                  <a:lnTo>
                    <a:pt x="2595018" y="2995571"/>
                  </a:lnTo>
                  <a:lnTo>
                    <a:pt x="2598502" y="2995306"/>
                  </a:lnTo>
                  <a:lnTo>
                    <a:pt x="2601985" y="2995042"/>
                  </a:lnTo>
                  <a:lnTo>
                    <a:pt x="2605468" y="2995421"/>
                  </a:lnTo>
                  <a:lnTo>
                    <a:pt x="2608951" y="2996773"/>
                  </a:lnTo>
                  <a:lnTo>
                    <a:pt x="2612435" y="2998113"/>
                  </a:lnTo>
                  <a:lnTo>
                    <a:pt x="2615918" y="2999173"/>
                  </a:lnTo>
                  <a:lnTo>
                    <a:pt x="2619401" y="2999155"/>
                  </a:lnTo>
                  <a:lnTo>
                    <a:pt x="2622884" y="2999138"/>
                  </a:lnTo>
                  <a:lnTo>
                    <a:pt x="2626368" y="2999120"/>
                  </a:lnTo>
                  <a:lnTo>
                    <a:pt x="2629851" y="2999103"/>
                  </a:lnTo>
                  <a:lnTo>
                    <a:pt x="2633334" y="2999085"/>
                  </a:lnTo>
                  <a:lnTo>
                    <a:pt x="2636817" y="2999068"/>
                  </a:lnTo>
                  <a:lnTo>
                    <a:pt x="2640301" y="2999195"/>
                  </a:lnTo>
                  <a:lnTo>
                    <a:pt x="2643784" y="2999355"/>
                  </a:lnTo>
                  <a:lnTo>
                    <a:pt x="2647267" y="2999514"/>
                  </a:lnTo>
                  <a:lnTo>
                    <a:pt x="2650750" y="2999673"/>
                  </a:lnTo>
                  <a:lnTo>
                    <a:pt x="2654234" y="2999831"/>
                  </a:lnTo>
                  <a:lnTo>
                    <a:pt x="2657717" y="2999989"/>
                  </a:lnTo>
                  <a:lnTo>
                    <a:pt x="2661200" y="3000294"/>
                  </a:lnTo>
                  <a:lnTo>
                    <a:pt x="2664683" y="3000800"/>
                  </a:lnTo>
                  <a:lnTo>
                    <a:pt x="2668167" y="3001304"/>
                  </a:lnTo>
                  <a:lnTo>
                    <a:pt x="2671650" y="3001667"/>
                  </a:lnTo>
                  <a:lnTo>
                    <a:pt x="2675133" y="3001560"/>
                  </a:lnTo>
                  <a:lnTo>
                    <a:pt x="2678616" y="3001454"/>
                  </a:lnTo>
                  <a:lnTo>
                    <a:pt x="2682100" y="3001347"/>
                  </a:lnTo>
                  <a:lnTo>
                    <a:pt x="2685583" y="3001241"/>
                  </a:lnTo>
                  <a:lnTo>
                    <a:pt x="2689066" y="3001135"/>
                  </a:lnTo>
                  <a:lnTo>
                    <a:pt x="2692549" y="3001029"/>
                  </a:lnTo>
                  <a:lnTo>
                    <a:pt x="2696033" y="3008140"/>
                  </a:lnTo>
                  <a:lnTo>
                    <a:pt x="2699516" y="3008530"/>
                  </a:lnTo>
                  <a:lnTo>
                    <a:pt x="2702999" y="3008918"/>
                  </a:lnTo>
                  <a:lnTo>
                    <a:pt x="2706482" y="3009198"/>
                  </a:lnTo>
                  <a:lnTo>
                    <a:pt x="2709966" y="3009418"/>
                  </a:lnTo>
                  <a:lnTo>
                    <a:pt x="2713449" y="3009637"/>
                  </a:lnTo>
                  <a:lnTo>
                    <a:pt x="2716932" y="3009855"/>
                  </a:lnTo>
                  <a:lnTo>
                    <a:pt x="2720415" y="3010073"/>
                  </a:lnTo>
                  <a:lnTo>
                    <a:pt x="2723899" y="3010290"/>
                  </a:lnTo>
                  <a:lnTo>
                    <a:pt x="2727382" y="3016122"/>
                  </a:lnTo>
                  <a:lnTo>
                    <a:pt x="2730865" y="3017042"/>
                  </a:lnTo>
                  <a:lnTo>
                    <a:pt x="2734348" y="3017957"/>
                  </a:lnTo>
                  <a:lnTo>
                    <a:pt x="2737832" y="3018852"/>
                  </a:lnTo>
                  <a:lnTo>
                    <a:pt x="2741315" y="3019520"/>
                  </a:lnTo>
                  <a:lnTo>
                    <a:pt x="2744798" y="3020184"/>
                  </a:lnTo>
                  <a:lnTo>
                    <a:pt x="2748281" y="3020844"/>
                  </a:lnTo>
                  <a:lnTo>
                    <a:pt x="2751765" y="3021635"/>
                  </a:lnTo>
                  <a:lnTo>
                    <a:pt x="2755248" y="3022442"/>
                  </a:lnTo>
                  <a:lnTo>
                    <a:pt x="2758731" y="3023244"/>
                  </a:lnTo>
                  <a:lnTo>
                    <a:pt x="2762214" y="3023557"/>
                  </a:lnTo>
                  <a:lnTo>
                    <a:pt x="2765698" y="3023627"/>
                  </a:lnTo>
                  <a:lnTo>
                    <a:pt x="2769181" y="3023698"/>
                  </a:lnTo>
                  <a:lnTo>
                    <a:pt x="2772664" y="3023768"/>
                  </a:lnTo>
                  <a:lnTo>
                    <a:pt x="2776147" y="3023838"/>
                  </a:lnTo>
                  <a:lnTo>
                    <a:pt x="2779631" y="3023907"/>
                  </a:lnTo>
                  <a:lnTo>
                    <a:pt x="2783114" y="3030617"/>
                  </a:lnTo>
                  <a:lnTo>
                    <a:pt x="2786597" y="3030529"/>
                  </a:lnTo>
                  <a:lnTo>
                    <a:pt x="2790080" y="3030441"/>
                  </a:lnTo>
                  <a:lnTo>
                    <a:pt x="2793564" y="3030354"/>
                  </a:lnTo>
                  <a:lnTo>
                    <a:pt x="2797047" y="3030267"/>
                  </a:lnTo>
                  <a:lnTo>
                    <a:pt x="2800530" y="3030179"/>
                  </a:lnTo>
                  <a:lnTo>
                    <a:pt x="2804013" y="3030092"/>
                  </a:lnTo>
                  <a:lnTo>
                    <a:pt x="2807497" y="3030233"/>
                  </a:lnTo>
                  <a:lnTo>
                    <a:pt x="2810980" y="3030402"/>
                  </a:lnTo>
                  <a:lnTo>
                    <a:pt x="2814463" y="3030570"/>
                  </a:lnTo>
                  <a:lnTo>
                    <a:pt x="2817946" y="3030737"/>
                  </a:lnTo>
                  <a:lnTo>
                    <a:pt x="2821430" y="3030904"/>
                  </a:lnTo>
                  <a:lnTo>
                    <a:pt x="2824913" y="3031071"/>
                  </a:lnTo>
                  <a:lnTo>
                    <a:pt x="2828396" y="3037278"/>
                  </a:lnTo>
                  <a:lnTo>
                    <a:pt x="2831879" y="3037221"/>
                  </a:lnTo>
                  <a:lnTo>
                    <a:pt x="2835363" y="3037164"/>
                  </a:lnTo>
                  <a:lnTo>
                    <a:pt x="2838846" y="3037108"/>
                  </a:lnTo>
                  <a:lnTo>
                    <a:pt x="2842329" y="3037051"/>
                  </a:lnTo>
                  <a:lnTo>
                    <a:pt x="2845812" y="3036995"/>
                  </a:lnTo>
                  <a:lnTo>
                    <a:pt x="2849296" y="3036946"/>
                  </a:lnTo>
                  <a:lnTo>
                    <a:pt x="2852779" y="3036960"/>
                  </a:lnTo>
                  <a:lnTo>
                    <a:pt x="2856262" y="3036973"/>
                  </a:lnTo>
                  <a:lnTo>
                    <a:pt x="2859745" y="3036987"/>
                  </a:lnTo>
                  <a:lnTo>
                    <a:pt x="2863229" y="3037000"/>
                  </a:lnTo>
                  <a:lnTo>
                    <a:pt x="2866712" y="3037014"/>
                  </a:lnTo>
                  <a:lnTo>
                    <a:pt x="2870195" y="3037027"/>
                  </a:lnTo>
                  <a:lnTo>
                    <a:pt x="2873678" y="3040195"/>
                  </a:lnTo>
                  <a:lnTo>
                    <a:pt x="2877161" y="3040613"/>
                  </a:lnTo>
                  <a:lnTo>
                    <a:pt x="2880645" y="3041030"/>
                  </a:lnTo>
                  <a:lnTo>
                    <a:pt x="2884128" y="3041870"/>
                  </a:lnTo>
                  <a:lnTo>
                    <a:pt x="2887611" y="3043088"/>
                  </a:lnTo>
                  <a:lnTo>
                    <a:pt x="2891094" y="3044297"/>
                  </a:lnTo>
                  <a:lnTo>
                    <a:pt x="2894578" y="3046080"/>
                  </a:lnTo>
                  <a:lnTo>
                    <a:pt x="2898061" y="3046477"/>
                  </a:lnTo>
                  <a:lnTo>
                    <a:pt x="2901544" y="3046873"/>
                  </a:lnTo>
                  <a:lnTo>
                    <a:pt x="2905027" y="3048669"/>
                  </a:lnTo>
                  <a:lnTo>
                    <a:pt x="2908511" y="3048635"/>
                  </a:lnTo>
                  <a:lnTo>
                    <a:pt x="2911994" y="3048602"/>
                  </a:lnTo>
                  <a:lnTo>
                    <a:pt x="2915477" y="3048568"/>
                  </a:lnTo>
                  <a:lnTo>
                    <a:pt x="2918960" y="3048535"/>
                  </a:lnTo>
                  <a:lnTo>
                    <a:pt x="2922444" y="3048502"/>
                  </a:lnTo>
                  <a:lnTo>
                    <a:pt x="2925927" y="3048469"/>
                  </a:lnTo>
                  <a:lnTo>
                    <a:pt x="2929410" y="3048988"/>
                  </a:lnTo>
                  <a:lnTo>
                    <a:pt x="2932893" y="3049693"/>
                  </a:lnTo>
                  <a:lnTo>
                    <a:pt x="2936377" y="3050393"/>
                  </a:lnTo>
                  <a:lnTo>
                    <a:pt x="2939860" y="3050881"/>
                  </a:lnTo>
                  <a:lnTo>
                    <a:pt x="2943343" y="3051194"/>
                  </a:lnTo>
                  <a:lnTo>
                    <a:pt x="2946826" y="3051507"/>
                  </a:lnTo>
                  <a:lnTo>
                    <a:pt x="2950310" y="3056624"/>
                  </a:lnTo>
                  <a:lnTo>
                    <a:pt x="2953793" y="3056983"/>
                  </a:lnTo>
                  <a:lnTo>
                    <a:pt x="2957276" y="3057341"/>
                  </a:lnTo>
                  <a:lnTo>
                    <a:pt x="2960759" y="3057658"/>
                  </a:lnTo>
                  <a:lnTo>
                    <a:pt x="2964243" y="3057769"/>
                  </a:lnTo>
                  <a:lnTo>
                    <a:pt x="2967726" y="3057880"/>
                  </a:lnTo>
                  <a:lnTo>
                    <a:pt x="2971209" y="3057990"/>
                  </a:lnTo>
                  <a:lnTo>
                    <a:pt x="2974692" y="3061422"/>
                  </a:lnTo>
                  <a:lnTo>
                    <a:pt x="2978176" y="3061377"/>
                  </a:lnTo>
                  <a:lnTo>
                    <a:pt x="2981659" y="3061331"/>
                  </a:lnTo>
                  <a:lnTo>
                    <a:pt x="2985142" y="3061286"/>
                  </a:lnTo>
                  <a:lnTo>
                    <a:pt x="2988625" y="3061241"/>
                  </a:lnTo>
                  <a:lnTo>
                    <a:pt x="2992109" y="3061196"/>
                  </a:lnTo>
                  <a:lnTo>
                    <a:pt x="2995592" y="3061374"/>
                  </a:lnTo>
                  <a:lnTo>
                    <a:pt x="2999075" y="3061714"/>
                  </a:lnTo>
                  <a:lnTo>
                    <a:pt x="3002558" y="3062054"/>
                  </a:lnTo>
                  <a:lnTo>
                    <a:pt x="3006042" y="3067304"/>
                  </a:lnTo>
                  <a:lnTo>
                    <a:pt x="3009525" y="3067340"/>
                  </a:lnTo>
                  <a:lnTo>
                    <a:pt x="3013008" y="3067376"/>
                  </a:lnTo>
                  <a:lnTo>
                    <a:pt x="3016491" y="3067486"/>
                  </a:lnTo>
                  <a:lnTo>
                    <a:pt x="3019975" y="3067922"/>
                  </a:lnTo>
                  <a:lnTo>
                    <a:pt x="3023458" y="3068356"/>
                  </a:lnTo>
                  <a:lnTo>
                    <a:pt x="3026941" y="3068788"/>
                  </a:lnTo>
                  <a:lnTo>
                    <a:pt x="3030424" y="3074649"/>
                  </a:lnTo>
                  <a:lnTo>
                    <a:pt x="3033908" y="3074785"/>
                  </a:lnTo>
                  <a:lnTo>
                    <a:pt x="3037391" y="3074921"/>
                  </a:lnTo>
                  <a:lnTo>
                    <a:pt x="3040874" y="3076539"/>
                  </a:lnTo>
                  <a:lnTo>
                    <a:pt x="3044357" y="3076563"/>
                  </a:lnTo>
                  <a:lnTo>
                    <a:pt x="3047841" y="3076586"/>
                  </a:lnTo>
                  <a:lnTo>
                    <a:pt x="3051324" y="3079873"/>
                  </a:lnTo>
                  <a:lnTo>
                    <a:pt x="3054807" y="3079892"/>
                  </a:lnTo>
                  <a:lnTo>
                    <a:pt x="3058290" y="3079912"/>
                  </a:lnTo>
                  <a:lnTo>
                    <a:pt x="3061774" y="3080017"/>
                  </a:lnTo>
                  <a:lnTo>
                    <a:pt x="3065257" y="3080248"/>
                  </a:lnTo>
                  <a:lnTo>
                    <a:pt x="3068740" y="3080479"/>
                  </a:lnTo>
                  <a:lnTo>
                    <a:pt x="3072223" y="3080720"/>
                  </a:lnTo>
                  <a:lnTo>
                    <a:pt x="3075707" y="3081001"/>
                  </a:lnTo>
                  <a:lnTo>
                    <a:pt x="3079190" y="3081281"/>
                  </a:lnTo>
                  <a:lnTo>
                    <a:pt x="3082673" y="3081558"/>
                  </a:lnTo>
                  <a:lnTo>
                    <a:pt x="3086156" y="3081680"/>
                  </a:lnTo>
                  <a:lnTo>
                    <a:pt x="3089640" y="3081801"/>
                  </a:lnTo>
                  <a:lnTo>
                    <a:pt x="3093123" y="3081922"/>
                  </a:lnTo>
                  <a:lnTo>
                    <a:pt x="3096606" y="3081915"/>
                  </a:lnTo>
                  <a:lnTo>
                    <a:pt x="3100089" y="3081880"/>
                  </a:lnTo>
                  <a:lnTo>
                    <a:pt x="3103573" y="3081845"/>
                  </a:lnTo>
                  <a:lnTo>
                    <a:pt x="3107056" y="3081972"/>
                  </a:lnTo>
                  <a:lnTo>
                    <a:pt x="3110539" y="3082195"/>
                  </a:lnTo>
                  <a:lnTo>
                    <a:pt x="3114022" y="3082418"/>
                  </a:lnTo>
                  <a:lnTo>
                    <a:pt x="3117506" y="3084375"/>
                  </a:lnTo>
                  <a:lnTo>
                    <a:pt x="3120989" y="3084440"/>
                  </a:lnTo>
                  <a:lnTo>
                    <a:pt x="3124472" y="3084504"/>
                  </a:lnTo>
                  <a:lnTo>
                    <a:pt x="3127955" y="3084568"/>
                  </a:lnTo>
                  <a:lnTo>
                    <a:pt x="3131439" y="3084632"/>
                  </a:lnTo>
                  <a:lnTo>
                    <a:pt x="3134922" y="3084696"/>
                  </a:lnTo>
                  <a:lnTo>
                    <a:pt x="3134922" y="3084696"/>
                  </a:lnTo>
                  <a:lnTo>
                    <a:pt x="3138405" y="3086218"/>
                  </a:lnTo>
                  <a:lnTo>
                    <a:pt x="3141888" y="3086480"/>
                  </a:lnTo>
                  <a:lnTo>
                    <a:pt x="3145372" y="3086741"/>
                  </a:lnTo>
                  <a:lnTo>
                    <a:pt x="3148855" y="3087001"/>
                  </a:lnTo>
                  <a:lnTo>
                    <a:pt x="3152338" y="3087050"/>
                  </a:lnTo>
                  <a:lnTo>
                    <a:pt x="3155821" y="3087060"/>
                  </a:lnTo>
                  <a:lnTo>
                    <a:pt x="3159304" y="3087071"/>
                  </a:lnTo>
                  <a:lnTo>
                    <a:pt x="3162788" y="3091034"/>
                  </a:lnTo>
                  <a:lnTo>
                    <a:pt x="3166271" y="3090845"/>
                  </a:lnTo>
                  <a:lnTo>
                    <a:pt x="3169754" y="3090657"/>
                  </a:lnTo>
                  <a:lnTo>
                    <a:pt x="3173237" y="3090469"/>
                  </a:lnTo>
                  <a:lnTo>
                    <a:pt x="3176721" y="3090281"/>
                  </a:lnTo>
                  <a:lnTo>
                    <a:pt x="3180204" y="3090093"/>
                  </a:lnTo>
                  <a:lnTo>
                    <a:pt x="3183687" y="3092334"/>
                  </a:lnTo>
                  <a:lnTo>
                    <a:pt x="3187170" y="3092578"/>
                  </a:lnTo>
                  <a:lnTo>
                    <a:pt x="3190654" y="3092821"/>
                  </a:lnTo>
                  <a:lnTo>
                    <a:pt x="3194137" y="3093063"/>
                  </a:lnTo>
                  <a:lnTo>
                    <a:pt x="3197620" y="3093304"/>
                  </a:lnTo>
                  <a:lnTo>
                    <a:pt x="3201103" y="3093545"/>
                  </a:lnTo>
                  <a:lnTo>
                    <a:pt x="3204587" y="3093785"/>
                  </a:lnTo>
                  <a:lnTo>
                    <a:pt x="3208070" y="3094065"/>
                  </a:lnTo>
                  <a:lnTo>
                    <a:pt x="3211553" y="3094350"/>
                  </a:lnTo>
                  <a:lnTo>
                    <a:pt x="3215036" y="3094634"/>
                  </a:lnTo>
                  <a:lnTo>
                    <a:pt x="3218520" y="3102548"/>
                  </a:lnTo>
                  <a:lnTo>
                    <a:pt x="3222003" y="3102811"/>
                  </a:lnTo>
                  <a:lnTo>
                    <a:pt x="3225486" y="3103073"/>
                  </a:lnTo>
                  <a:lnTo>
                    <a:pt x="3228969" y="3113710"/>
                  </a:lnTo>
                  <a:lnTo>
                    <a:pt x="3232453" y="3113861"/>
                  </a:lnTo>
                  <a:lnTo>
                    <a:pt x="3235936" y="3114012"/>
                  </a:lnTo>
                  <a:lnTo>
                    <a:pt x="3239419" y="3117958"/>
                  </a:lnTo>
                  <a:lnTo>
                    <a:pt x="3242902" y="3117895"/>
                  </a:lnTo>
                  <a:lnTo>
                    <a:pt x="3246386" y="3117832"/>
                  </a:lnTo>
                  <a:lnTo>
                    <a:pt x="3249869" y="3117769"/>
                  </a:lnTo>
                  <a:lnTo>
                    <a:pt x="3253352" y="3117706"/>
                  </a:lnTo>
                  <a:lnTo>
                    <a:pt x="3256835" y="3117643"/>
                  </a:lnTo>
                  <a:lnTo>
                    <a:pt x="3260319" y="3117581"/>
                  </a:lnTo>
                  <a:lnTo>
                    <a:pt x="3263802" y="3117555"/>
                  </a:lnTo>
                  <a:lnTo>
                    <a:pt x="3267285" y="3117533"/>
                  </a:lnTo>
                  <a:lnTo>
                    <a:pt x="3270768" y="3117512"/>
                  </a:lnTo>
                  <a:lnTo>
                    <a:pt x="3274252" y="3126157"/>
                  </a:lnTo>
                  <a:lnTo>
                    <a:pt x="3277735" y="3126127"/>
                  </a:lnTo>
                  <a:lnTo>
                    <a:pt x="3281218" y="3126098"/>
                  </a:lnTo>
                  <a:lnTo>
                    <a:pt x="3284701" y="3126226"/>
                  </a:lnTo>
                  <a:lnTo>
                    <a:pt x="3288185" y="3126507"/>
                  </a:lnTo>
                  <a:lnTo>
                    <a:pt x="3291668" y="3126787"/>
                  </a:lnTo>
                  <a:lnTo>
                    <a:pt x="3295151" y="3126993"/>
                  </a:lnTo>
                  <a:lnTo>
                    <a:pt x="3298634" y="3127040"/>
                  </a:lnTo>
                  <a:lnTo>
                    <a:pt x="3302118" y="3127087"/>
                  </a:lnTo>
                  <a:lnTo>
                    <a:pt x="3305601" y="3128571"/>
                  </a:lnTo>
                  <a:lnTo>
                    <a:pt x="3309084" y="3128388"/>
                  </a:lnTo>
                  <a:lnTo>
                    <a:pt x="3312567" y="3128205"/>
                  </a:lnTo>
                  <a:lnTo>
                    <a:pt x="3316051" y="3128022"/>
                  </a:lnTo>
                  <a:lnTo>
                    <a:pt x="3319534" y="3127839"/>
                  </a:lnTo>
                  <a:lnTo>
                    <a:pt x="3323017" y="3127656"/>
                  </a:lnTo>
                  <a:lnTo>
                    <a:pt x="3326500" y="3127474"/>
                  </a:lnTo>
                  <a:lnTo>
                    <a:pt x="3329984" y="3129249"/>
                  </a:lnTo>
                  <a:lnTo>
                    <a:pt x="3333467" y="3129593"/>
                  </a:lnTo>
                  <a:lnTo>
                    <a:pt x="3336950" y="3129936"/>
                  </a:lnTo>
                  <a:lnTo>
                    <a:pt x="3340433" y="3130038"/>
                  </a:lnTo>
                  <a:lnTo>
                    <a:pt x="3343917" y="3129932"/>
                  </a:lnTo>
                  <a:lnTo>
                    <a:pt x="3347400" y="3129825"/>
                  </a:lnTo>
                  <a:lnTo>
                    <a:pt x="3350883" y="3129718"/>
                  </a:lnTo>
                  <a:lnTo>
                    <a:pt x="3354366" y="3129612"/>
                  </a:lnTo>
                  <a:lnTo>
                    <a:pt x="3357850" y="3129506"/>
                  </a:lnTo>
                  <a:lnTo>
                    <a:pt x="3361333" y="3145888"/>
                  </a:lnTo>
                  <a:lnTo>
                    <a:pt x="3364816" y="3146012"/>
                  </a:lnTo>
                  <a:lnTo>
                    <a:pt x="3368299" y="3146136"/>
                  </a:lnTo>
                  <a:lnTo>
                    <a:pt x="3371783" y="3146259"/>
                  </a:lnTo>
                  <a:lnTo>
                    <a:pt x="3375266" y="3152284"/>
                  </a:lnTo>
                  <a:lnTo>
                    <a:pt x="3378749" y="3152170"/>
                  </a:lnTo>
                  <a:lnTo>
                    <a:pt x="3382232" y="3152056"/>
                  </a:lnTo>
                  <a:lnTo>
                    <a:pt x="3385716" y="3152015"/>
                  </a:lnTo>
                  <a:lnTo>
                    <a:pt x="3389199" y="3151998"/>
                  </a:lnTo>
                  <a:lnTo>
                    <a:pt x="3392682" y="3151981"/>
                  </a:lnTo>
                  <a:lnTo>
                    <a:pt x="3396165" y="3152668"/>
                  </a:lnTo>
                  <a:lnTo>
                    <a:pt x="3399649" y="3152619"/>
                  </a:lnTo>
                  <a:lnTo>
                    <a:pt x="3403132" y="3152569"/>
                  </a:lnTo>
                  <a:lnTo>
                    <a:pt x="3406615" y="3154672"/>
                  </a:lnTo>
                  <a:lnTo>
                    <a:pt x="3410098" y="3154653"/>
                  </a:lnTo>
                  <a:lnTo>
                    <a:pt x="3413582" y="3154634"/>
                  </a:lnTo>
                  <a:lnTo>
                    <a:pt x="3417065" y="3163332"/>
                  </a:lnTo>
                  <a:lnTo>
                    <a:pt x="3420548" y="3163126"/>
                  </a:lnTo>
                  <a:lnTo>
                    <a:pt x="3424031" y="3162920"/>
                  </a:lnTo>
                  <a:lnTo>
                    <a:pt x="3427515" y="3162714"/>
                  </a:lnTo>
                  <a:lnTo>
                    <a:pt x="3430998" y="3163902"/>
                  </a:lnTo>
                  <a:lnTo>
                    <a:pt x="3434481" y="3163756"/>
                  </a:lnTo>
                  <a:lnTo>
                    <a:pt x="3437964" y="3163610"/>
                  </a:lnTo>
                  <a:lnTo>
                    <a:pt x="3441447" y="3166335"/>
                  </a:lnTo>
                  <a:lnTo>
                    <a:pt x="3444931" y="3166131"/>
                  </a:lnTo>
                  <a:lnTo>
                    <a:pt x="3448414" y="3165928"/>
                  </a:lnTo>
                  <a:lnTo>
                    <a:pt x="3451897" y="3165987"/>
                  </a:lnTo>
                  <a:lnTo>
                    <a:pt x="3455380" y="3165754"/>
                  </a:lnTo>
                  <a:lnTo>
                    <a:pt x="3458864" y="3165522"/>
                  </a:lnTo>
                  <a:lnTo>
                    <a:pt x="3462347" y="3169148"/>
                  </a:lnTo>
                  <a:lnTo>
                    <a:pt x="3465830" y="3168889"/>
                  </a:lnTo>
                  <a:lnTo>
                    <a:pt x="3469313" y="3168631"/>
                  </a:lnTo>
                  <a:lnTo>
                    <a:pt x="3472797" y="3173922"/>
                  </a:lnTo>
                  <a:lnTo>
                    <a:pt x="3476280" y="3173639"/>
                  </a:lnTo>
                  <a:lnTo>
                    <a:pt x="3479763" y="3173357"/>
                  </a:lnTo>
                  <a:lnTo>
                    <a:pt x="3483246" y="3173074"/>
                  </a:lnTo>
                  <a:lnTo>
                    <a:pt x="3483246" y="3173162"/>
                  </a:lnTo>
                  <a:lnTo>
                    <a:pt x="3483246" y="3173250"/>
                  </a:lnTo>
                  <a:lnTo>
                    <a:pt x="3483246" y="3173338"/>
                  </a:lnTo>
                  <a:lnTo>
                    <a:pt x="3483246" y="3173427"/>
                  </a:lnTo>
                  <a:lnTo>
                    <a:pt x="3483246" y="3173515"/>
                  </a:lnTo>
                  <a:lnTo>
                    <a:pt x="3483246" y="3173603"/>
                  </a:lnTo>
                  <a:lnTo>
                    <a:pt x="3483246" y="3173690"/>
                  </a:lnTo>
                  <a:lnTo>
                    <a:pt x="3483246" y="3173778"/>
                  </a:lnTo>
                  <a:lnTo>
                    <a:pt x="3483246" y="3173866"/>
                  </a:lnTo>
                  <a:lnTo>
                    <a:pt x="3483246" y="317395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279121"/>
              <a:ext cx="3483246" cy="2272945"/>
            </a:xfrm>
            <a:custGeom>
              <a:avLst/>
              <a:gdLst/>
              <a:ahLst/>
              <a:cxnLst/>
              <a:rect l="0" t="0" r="0" b="0"/>
              <a:pathLst>
                <a:path w="3483246" h="2272945">
                  <a:moveTo>
                    <a:pt x="0" y="2272945"/>
                  </a:moveTo>
                  <a:lnTo>
                    <a:pt x="3483" y="1801585"/>
                  </a:lnTo>
                  <a:lnTo>
                    <a:pt x="6966" y="1442590"/>
                  </a:lnTo>
                  <a:lnTo>
                    <a:pt x="10449" y="1160060"/>
                  </a:lnTo>
                  <a:lnTo>
                    <a:pt x="13932" y="931917"/>
                  </a:lnTo>
                  <a:lnTo>
                    <a:pt x="17416" y="743834"/>
                  </a:lnTo>
                  <a:lnTo>
                    <a:pt x="20899" y="586112"/>
                  </a:lnTo>
                  <a:lnTo>
                    <a:pt x="24382" y="451949"/>
                  </a:lnTo>
                  <a:lnTo>
                    <a:pt x="27865" y="336433"/>
                  </a:lnTo>
                  <a:lnTo>
                    <a:pt x="31349" y="235929"/>
                  </a:lnTo>
                  <a:lnTo>
                    <a:pt x="34832" y="147689"/>
                  </a:lnTo>
                  <a:lnTo>
                    <a:pt x="38315" y="69598"/>
                  </a:lnTo>
                  <a:lnTo>
                    <a:pt x="41798" y="0"/>
                  </a:lnTo>
                  <a:lnTo>
                    <a:pt x="45282" y="267947"/>
                  </a:lnTo>
                  <a:lnTo>
                    <a:pt x="48765" y="205269"/>
                  </a:lnTo>
                  <a:lnTo>
                    <a:pt x="52248" y="147689"/>
                  </a:lnTo>
                  <a:lnTo>
                    <a:pt x="55731" y="336433"/>
                  </a:lnTo>
                  <a:lnTo>
                    <a:pt x="59215" y="284494"/>
                  </a:lnTo>
                  <a:lnTo>
                    <a:pt x="62698" y="235929"/>
                  </a:lnTo>
                  <a:lnTo>
                    <a:pt x="66181" y="190421"/>
                  </a:lnTo>
                  <a:lnTo>
                    <a:pt x="69664" y="628516"/>
                  </a:lnTo>
                  <a:lnTo>
                    <a:pt x="73148" y="586112"/>
                  </a:lnTo>
                  <a:lnTo>
                    <a:pt x="76631" y="545620"/>
                  </a:lnTo>
                  <a:lnTo>
                    <a:pt x="80114" y="623107"/>
                  </a:lnTo>
                  <a:lnTo>
                    <a:pt x="83597" y="586112"/>
                  </a:lnTo>
                  <a:lnTo>
                    <a:pt x="87081" y="550581"/>
                  </a:lnTo>
                  <a:lnTo>
                    <a:pt x="90564" y="710112"/>
                  </a:lnTo>
                  <a:lnTo>
                    <a:pt x="94047" y="677535"/>
                  </a:lnTo>
                  <a:lnTo>
                    <a:pt x="97530" y="646044"/>
                  </a:lnTo>
                  <a:lnTo>
                    <a:pt x="101014" y="902861"/>
                  </a:lnTo>
                  <a:lnTo>
                    <a:pt x="104497" y="874583"/>
                  </a:lnTo>
                  <a:lnTo>
                    <a:pt x="107980" y="847052"/>
                  </a:lnTo>
                  <a:lnTo>
                    <a:pt x="111463" y="878310"/>
                  </a:lnTo>
                  <a:lnTo>
                    <a:pt x="114947" y="852500"/>
                  </a:lnTo>
                  <a:lnTo>
                    <a:pt x="118430" y="827320"/>
                  </a:lnTo>
                  <a:lnTo>
                    <a:pt x="121913" y="802748"/>
                  </a:lnTo>
                  <a:lnTo>
                    <a:pt x="125396" y="778761"/>
                  </a:lnTo>
                  <a:lnTo>
                    <a:pt x="128880" y="755339"/>
                  </a:lnTo>
                  <a:lnTo>
                    <a:pt x="132363" y="732463"/>
                  </a:lnTo>
                  <a:lnTo>
                    <a:pt x="135846" y="817130"/>
                  </a:lnTo>
                  <a:lnTo>
                    <a:pt x="139329" y="795633"/>
                  </a:lnTo>
                  <a:lnTo>
                    <a:pt x="142813" y="774587"/>
                  </a:lnTo>
                  <a:lnTo>
                    <a:pt x="146296" y="891458"/>
                  </a:lnTo>
                  <a:lnTo>
                    <a:pt x="149779" y="871797"/>
                  </a:lnTo>
                  <a:lnTo>
                    <a:pt x="153262" y="852500"/>
                  </a:lnTo>
                  <a:lnTo>
                    <a:pt x="156746" y="833557"/>
                  </a:lnTo>
                  <a:lnTo>
                    <a:pt x="160229" y="814960"/>
                  </a:lnTo>
                  <a:lnTo>
                    <a:pt x="163712" y="796697"/>
                  </a:lnTo>
                  <a:lnTo>
                    <a:pt x="167195" y="859476"/>
                  </a:lnTo>
                  <a:lnTo>
                    <a:pt x="170679" y="842124"/>
                  </a:lnTo>
                  <a:lnTo>
                    <a:pt x="174162" y="825062"/>
                  </a:lnTo>
                  <a:lnTo>
                    <a:pt x="177645" y="808280"/>
                  </a:lnTo>
                  <a:lnTo>
                    <a:pt x="181128" y="791774"/>
                  </a:lnTo>
                  <a:lnTo>
                    <a:pt x="184612" y="775534"/>
                  </a:lnTo>
                  <a:lnTo>
                    <a:pt x="188095" y="759557"/>
                  </a:lnTo>
                  <a:lnTo>
                    <a:pt x="191578" y="781857"/>
                  </a:lnTo>
                  <a:lnTo>
                    <a:pt x="195061" y="766472"/>
                  </a:lnTo>
                  <a:lnTo>
                    <a:pt x="198545" y="751322"/>
                  </a:lnTo>
                  <a:lnTo>
                    <a:pt x="202028" y="736403"/>
                  </a:lnTo>
                  <a:lnTo>
                    <a:pt x="205511" y="721709"/>
                  </a:lnTo>
                  <a:lnTo>
                    <a:pt x="208994" y="707235"/>
                  </a:lnTo>
                  <a:lnTo>
                    <a:pt x="212478" y="692976"/>
                  </a:lnTo>
                  <a:lnTo>
                    <a:pt x="215961" y="678928"/>
                  </a:lnTo>
                  <a:lnTo>
                    <a:pt x="219444" y="665086"/>
                  </a:lnTo>
                  <a:lnTo>
                    <a:pt x="222927" y="688270"/>
                  </a:lnTo>
                  <a:lnTo>
                    <a:pt x="226411" y="674870"/>
                  </a:lnTo>
                  <a:lnTo>
                    <a:pt x="229894" y="661657"/>
                  </a:lnTo>
                  <a:lnTo>
                    <a:pt x="233377" y="648628"/>
                  </a:lnTo>
                  <a:lnTo>
                    <a:pt x="236860" y="798571"/>
                  </a:lnTo>
                  <a:lnTo>
                    <a:pt x="240344" y="786144"/>
                  </a:lnTo>
                  <a:lnTo>
                    <a:pt x="243827" y="773870"/>
                  </a:lnTo>
                  <a:lnTo>
                    <a:pt x="247310" y="761745"/>
                  </a:lnTo>
                  <a:lnTo>
                    <a:pt x="250793" y="749768"/>
                  </a:lnTo>
                  <a:lnTo>
                    <a:pt x="254277" y="737936"/>
                  </a:lnTo>
                  <a:lnTo>
                    <a:pt x="257760" y="726245"/>
                  </a:lnTo>
                  <a:lnTo>
                    <a:pt x="261243" y="714694"/>
                  </a:lnTo>
                  <a:lnTo>
                    <a:pt x="264726" y="703280"/>
                  </a:lnTo>
                  <a:lnTo>
                    <a:pt x="268210" y="721223"/>
                  </a:lnTo>
                  <a:lnTo>
                    <a:pt x="271693" y="710112"/>
                  </a:lnTo>
                  <a:lnTo>
                    <a:pt x="275176" y="699129"/>
                  </a:lnTo>
                  <a:lnTo>
                    <a:pt x="278659" y="688270"/>
                  </a:lnTo>
                  <a:lnTo>
                    <a:pt x="282143" y="677535"/>
                  </a:lnTo>
                  <a:lnTo>
                    <a:pt x="285626" y="666920"/>
                  </a:lnTo>
                  <a:lnTo>
                    <a:pt x="289109" y="656423"/>
                  </a:lnTo>
                  <a:lnTo>
                    <a:pt x="292592" y="802748"/>
                  </a:lnTo>
                  <a:lnTo>
                    <a:pt x="296075" y="792683"/>
                  </a:lnTo>
                  <a:lnTo>
                    <a:pt x="299559" y="782719"/>
                  </a:lnTo>
                  <a:lnTo>
                    <a:pt x="303042" y="772854"/>
                  </a:lnTo>
                  <a:lnTo>
                    <a:pt x="306525" y="763085"/>
                  </a:lnTo>
                  <a:lnTo>
                    <a:pt x="310008" y="753412"/>
                  </a:lnTo>
                  <a:lnTo>
                    <a:pt x="313492" y="767297"/>
                  </a:lnTo>
                  <a:lnTo>
                    <a:pt x="316975" y="757845"/>
                  </a:lnTo>
                  <a:lnTo>
                    <a:pt x="320458" y="748482"/>
                  </a:lnTo>
                  <a:lnTo>
                    <a:pt x="323941" y="739208"/>
                  </a:lnTo>
                  <a:lnTo>
                    <a:pt x="327425" y="730021"/>
                  </a:lnTo>
                  <a:lnTo>
                    <a:pt x="330908" y="720921"/>
                  </a:lnTo>
                  <a:lnTo>
                    <a:pt x="334391" y="965422"/>
                  </a:lnTo>
                  <a:lnTo>
                    <a:pt x="337874" y="956948"/>
                  </a:lnTo>
                  <a:lnTo>
                    <a:pt x="341358" y="948539"/>
                  </a:lnTo>
                  <a:lnTo>
                    <a:pt x="344841" y="940196"/>
                  </a:lnTo>
                  <a:lnTo>
                    <a:pt x="348324" y="979640"/>
                  </a:lnTo>
                  <a:lnTo>
                    <a:pt x="351807" y="971539"/>
                  </a:lnTo>
                  <a:lnTo>
                    <a:pt x="355291" y="963498"/>
                  </a:lnTo>
                  <a:lnTo>
                    <a:pt x="358774" y="955515"/>
                  </a:lnTo>
                  <a:lnTo>
                    <a:pt x="362257" y="947592"/>
                  </a:lnTo>
                  <a:lnTo>
                    <a:pt x="365740" y="939726"/>
                  </a:lnTo>
                  <a:lnTo>
                    <a:pt x="369224" y="947299"/>
                  </a:lnTo>
                  <a:lnTo>
                    <a:pt x="372707" y="939580"/>
                  </a:lnTo>
                  <a:lnTo>
                    <a:pt x="376190" y="931917"/>
                  </a:lnTo>
                  <a:lnTo>
                    <a:pt x="379673" y="939441"/>
                  </a:lnTo>
                  <a:lnTo>
                    <a:pt x="383157" y="931917"/>
                  </a:lnTo>
                  <a:lnTo>
                    <a:pt x="386640" y="924445"/>
                  </a:lnTo>
                  <a:lnTo>
                    <a:pt x="390123" y="946484"/>
                  </a:lnTo>
                  <a:lnTo>
                    <a:pt x="393606" y="939176"/>
                  </a:lnTo>
                  <a:lnTo>
                    <a:pt x="397090" y="931917"/>
                  </a:lnTo>
                  <a:lnTo>
                    <a:pt x="400573" y="924706"/>
                  </a:lnTo>
                  <a:lnTo>
                    <a:pt x="404056" y="917545"/>
                  </a:lnTo>
                  <a:lnTo>
                    <a:pt x="407539" y="910431"/>
                  </a:lnTo>
                  <a:lnTo>
                    <a:pt x="411023" y="903364"/>
                  </a:lnTo>
                  <a:lnTo>
                    <a:pt x="414506" y="924950"/>
                  </a:lnTo>
                  <a:lnTo>
                    <a:pt x="417989" y="918029"/>
                  </a:lnTo>
                  <a:lnTo>
                    <a:pt x="421472" y="911152"/>
                  </a:lnTo>
                  <a:lnTo>
                    <a:pt x="424956" y="904319"/>
                  </a:lnTo>
                  <a:lnTo>
                    <a:pt x="428439" y="897531"/>
                  </a:lnTo>
                  <a:lnTo>
                    <a:pt x="431922" y="890786"/>
                  </a:lnTo>
                  <a:lnTo>
                    <a:pt x="435405" y="911826"/>
                  </a:lnTo>
                  <a:lnTo>
                    <a:pt x="438889" y="905213"/>
                  </a:lnTo>
                  <a:lnTo>
                    <a:pt x="442372" y="898641"/>
                  </a:lnTo>
                  <a:lnTo>
                    <a:pt x="445855" y="892109"/>
                  </a:lnTo>
                  <a:lnTo>
                    <a:pt x="449338" y="885618"/>
                  </a:lnTo>
                  <a:lnTo>
                    <a:pt x="452822" y="879167"/>
                  </a:lnTo>
                  <a:lnTo>
                    <a:pt x="456305" y="872755"/>
                  </a:lnTo>
                  <a:lnTo>
                    <a:pt x="459788" y="866383"/>
                  </a:lnTo>
                  <a:lnTo>
                    <a:pt x="463271" y="860049"/>
                  </a:lnTo>
                  <a:lnTo>
                    <a:pt x="466755" y="853754"/>
                  </a:lnTo>
                  <a:lnTo>
                    <a:pt x="470238" y="874583"/>
                  </a:lnTo>
                  <a:lnTo>
                    <a:pt x="473721" y="868402"/>
                  </a:lnTo>
                  <a:lnTo>
                    <a:pt x="477204" y="862257"/>
                  </a:lnTo>
                  <a:lnTo>
                    <a:pt x="480688" y="907577"/>
                  </a:lnTo>
                  <a:lnTo>
                    <a:pt x="484171" y="901578"/>
                  </a:lnTo>
                  <a:lnTo>
                    <a:pt x="487654" y="895614"/>
                  </a:lnTo>
                  <a:lnTo>
                    <a:pt x="491137" y="902018"/>
                  </a:lnTo>
                  <a:lnTo>
                    <a:pt x="494621" y="896139"/>
                  </a:lnTo>
                  <a:lnTo>
                    <a:pt x="498104" y="890292"/>
                  </a:lnTo>
                  <a:lnTo>
                    <a:pt x="501587" y="884477"/>
                  </a:lnTo>
                  <a:lnTo>
                    <a:pt x="505070" y="878694"/>
                  </a:lnTo>
                  <a:lnTo>
                    <a:pt x="508554" y="872943"/>
                  </a:lnTo>
                  <a:lnTo>
                    <a:pt x="512037" y="867224"/>
                  </a:lnTo>
                  <a:lnTo>
                    <a:pt x="515520" y="861536"/>
                  </a:lnTo>
                  <a:lnTo>
                    <a:pt x="519003" y="855879"/>
                  </a:lnTo>
                  <a:lnTo>
                    <a:pt x="522487" y="850253"/>
                  </a:lnTo>
                  <a:lnTo>
                    <a:pt x="525970" y="844658"/>
                  </a:lnTo>
                  <a:lnTo>
                    <a:pt x="529453" y="839093"/>
                  </a:lnTo>
                  <a:lnTo>
                    <a:pt x="532936" y="833557"/>
                  </a:lnTo>
                  <a:lnTo>
                    <a:pt x="536420" y="852500"/>
                  </a:lnTo>
                  <a:lnTo>
                    <a:pt x="539903" y="847052"/>
                  </a:lnTo>
                  <a:lnTo>
                    <a:pt x="543386" y="841633"/>
                  </a:lnTo>
                  <a:lnTo>
                    <a:pt x="546869" y="836242"/>
                  </a:lnTo>
                  <a:lnTo>
                    <a:pt x="550353" y="830880"/>
                  </a:lnTo>
                  <a:lnTo>
                    <a:pt x="553836" y="825545"/>
                  </a:lnTo>
                  <a:lnTo>
                    <a:pt x="557319" y="844038"/>
                  </a:lnTo>
                  <a:lnTo>
                    <a:pt x="560802" y="838784"/>
                  </a:lnTo>
                  <a:lnTo>
                    <a:pt x="564286" y="833557"/>
                  </a:lnTo>
                  <a:lnTo>
                    <a:pt x="567769" y="828357"/>
                  </a:lnTo>
                  <a:lnTo>
                    <a:pt x="571252" y="823183"/>
                  </a:lnTo>
                  <a:lnTo>
                    <a:pt x="574735" y="818036"/>
                  </a:lnTo>
                  <a:lnTo>
                    <a:pt x="578218" y="812914"/>
                  </a:lnTo>
                  <a:lnTo>
                    <a:pt x="581702" y="853507"/>
                  </a:lnTo>
                  <a:lnTo>
                    <a:pt x="585185" y="848483"/>
                  </a:lnTo>
                  <a:lnTo>
                    <a:pt x="588668" y="843484"/>
                  </a:lnTo>
                  <a:lnTo>
                    <a:pt x="592151" y="849525"/>
                  </a:lnTo>
                  <a:lnTo>
                    <a:pt x="595635" y="844585"/>
                  </a:lnTo>
                  <a:lnTo>
                    <a:pt x="599118" y="839669"/>
                  </a:lnTo>
                  <a:lnTo>
                    <a:pt x="602601" y="973492"/>
                  </a:lnTo>
                  <a:lnTo>
                    <a:pt x="606084" y="968793"/>
                  </a:lnTo>
                  <a:lnTo>
                    <a:pt x="609568" y="964114"/>
                  </a:lnTo>
                  <a:lnTo>
                    <a:pt x="613051" y="1035679"/>
                  </a:lnTo>
                  <a:lnTo>
                    <a:pt x="616534" y="1031156"/>
                  </a:lnTo>
                  <a:lnTo>
                    <a:pt x="620017" y="1026650"/>
                  </a:lnTo>
                  <a:lnTo>
                    <a:pt x="623501" y="1037992"/>
                  </a:lnTo>
                  <a:lnTo>
                    <a:pt x="626984" y="1033548"/>
                  </a:lnTo>
                  <a:lnTo>
                    <a:pt x="630467" y="1029121"/>
                  </a:lnTo>
                  <a:lnTo>
                    <a:pt x="633950" y="1024712"/>
                  </a:lnTo>
                  <a:lnTo>
                    <a:pt x="637434" y="1147505"/>
                  </a:lnTo>
                  <a:lnTo>
                    <a:pt x="640917" y="1143350"/>
                  </a:lnTo>
                  <a:lnTo>
                    <a:pt x="644400" y="1139209"/>
                  </a:lnTo>
                  <a:lnTo>
                    <a:pt x="647883" y="1147710"/>
                  </a:lnTo>
                  <a:lnTo>
                    <a:pt x="651367" y="1143622"/>
                  </a:lnTo>
                  <a:lnTo>
                    <a:pt x="654850" y="1139547"/>
                  </a:lnTo>
                  <a:lnTo>
                    <a:pt x="658333" y="1135487"/>
                  </a:lnTo>
                  <a:lnTo>
                    <a:pt x="661816" y="1131441"/>
                  </a:lnTo>
                  <a:lnTo>
                    <a:pt x="665300" y="1127409"/>
                  </a:lnTo>
                  <a:lnTo>
                    <a:pt x="668783" y="1160060"/>
                  </a:lnTo>
                  <a:lnTo>
                    <a:pt x="672266" y="1156122"/>
                  </a:lnTo>
                  <a:lnTo>
                    <a:pt x="675749" y="1152198"/>
                  </a:lnTo>
                  <a:lnTo>
                    <a:pt x="679233" y="1230967"/>
                  </a:lnTo>
                  <a:lnTo>
                    <a:pt x="682716" y="1227228"/>
                  </a:lnTo>
                  <a:lnTo>
                    <a:pt x="686199" y="1223500"/>
                  </a:lnTo>
                  <a:lnTo>
                    <a:pt x="689682" y="1219784"/>
                  </a:lnTo>
                  <a:lnTo>
                    <a:pt x="693166" y="1216078"/>
                  </a:lnTo>
                  <a:lnTo>
                    <a:pt x="696649" y="1212385"/>
                  </a:lnTo>
                  <a:lnTo>
                    <a:pt x="700132" y="1208702"/>
                  </a:lnTo>
                  <a:lnTo>
                    <a:pt x="703615" y="1220343"/>
                  </a:lnTo>
                  <a:lnTo>
                    <a:pt x="707099" y="1216712"/>
                  </a:lnTo>
                  <a:lnTo>
                    <a:pt x="710582" y="1213092"/>
                  </a:lnTo>
                  <a:lnTo>
                    <a:pt x="714065" y="1229345"/>
                  </a:lnTo>
                  <a:lnTo>
                    <a:pt x="717548" y="1225785"/>
                  </a:lnTo>
                  <a:lnTo>
                    <a:pt x="721032" y="1222235"/>
                  </a:lnTo>
                  <a:lnTo>
                    <a:pt x="724515" y="1242645"/>
                  </a:lnTo>
                  <a:lnTo>
                    <a:pt x="727998" y="1239161"/>
                  </a:lnTo>
                  <a:lnTo>
                    <a:pt x="731481" y="1235688"/>
                  </a:lnTo>
                  <a:lnTo>
                    <a:pt x="734965" y="1232224"/>
                  </a:lnTo>
                  <a:lnTo>
                    <a:pt x="738448" y="1228771"/>
                  </a:lnTo>
                  <a:lnTo>
                    <a:pt x="741931" y="1225327"/>
                  </a:lnTo>
                  <a:lnTo>
                    <a:pt x="745414" y="1221892"/>
                  </a:lnTo>
                  <a:lnTo>
                    <a:pt x="748898" y="1223190"/>
                  </a:lnTo>
                  <a:lnTo>
                    <a:pt x="752381" y="1219784"/>
                  </a:lnTo>
                  <a:lnTo>
                    <a:pt x="755864" y="1216387"/>
                  </a:lnTo>
                  <a:lnTo>
                    <a:pt x="759347" y="1231576"/>
                  </a:lnTo>
                  <a:lnTo>
                    <a:pt x="762831" y="1228232"/>
                  </a:lnTo>
                  <a:lnTo>
                    <a:pt x="766314" y="1224897"/>
                  </a:lnTo>
                  <a:lnTo>
                    <a:pt x="769797" y="1230667"/>
                  </a:lnTo>
                  <a:lnTo>
                    <a:pt x="773280" y="1227366"/>
                  </a:lnTo>
                  <a:lnTo>
                    <a:pt x="776764" y="1224075"/>
                  </a:lnTo>
                  <a:lnTo>
                    <a:pt x="780247" y="1220792"/>
                  </a:lnTo>
                  <a:lnTo>
                    <a:pt x="783730" y="1217518"/>
                  </a:lnTo>
                  <a:lnTo>
                    <a:pt x="787213" y="1214253"/>
                  </a:lnTo>
                  <a:lnTo>
                    <a:pt x="790697" y="1241964"/>
                  </a:lnTo>
                  <a:lnTo>
                    <a:pt x="794180" y="1238770"/>
                  </a:lnTo>
                  <a:lnTo>
                    <a:pt x="797663" y="1235585"/>
                  </a:lnTo>
                  <a:lnTo>
                    <a:pt x="801146" y="1232408"/>
                  </a:lnTo>
                  <a:lnTo>
                    <a:pt x="804630" y="1233547"/>
                  </a:lnTo>
                  <a:lnTo>
                    <a:pt x="808113" y="1230395"/>
                  </a:lnTo>
                  <a:lnTo>
                    <a:pt x="811596" y="1227250"/>
                  </a:lnTo>
                  <a:lnTo>
                    <a:pt x="815079" y="1224113"/>
                  </a:lnTo>
                  <a:lnTo>
                    <a:pt x="818563" y="1220985"/>
                  </a:lnTo>
                  <a:lnTo>
                    <a:pt x="822046" y="1217864"/>
                  </a:lnTo>
                  <a:lnTo>
                    <a:pt x="825529" y="1264320"/>
                  </a:lnTo>
                  <a:lnTo>
                    <a:pt x="829012" y="1261300"/>
                  </a:lnTo>
                  <a:lnTo>
                    <a:pt x="832496" y="1258287"/>
                  </a:lnTo>
                  <a:lnTo>
                    <a:pt x="835979" y="1255282"/>
                  </a:lnTo>
                  <a:lnTo>
                    <a:pt x="839462" y="1252284"/>
                  </a:lnTo>
                  <a:lnTo>
                    <a:pt x="842945" y="1249294"/>
                  </a:lnTo>
                  <a:lnTo>
                    <a:pt x="846429" y="1265824"/>
                  </a:lnTo>
                  <a:lnTo>
                    <a:pt x="849912" y="1262881"/>
                  </a:lnTo>
                  <a:lnTo>
                    <a:pt x="853395" y="1259946"/>
                  </a:lnTo>
                  <a:lnTo>
                    <a:pt x="856878" y="1257017"/>
                  </a:lnTo>
                  <a:lnTo>
                    <a:pt x="860361" y="1273011"/>
                  </a:lnTo>
                  <a:lnTo>
                    <a:pt x="863845" y="1270128"/>
                  </a:lnTo>
                  <a:lnTo>
                    <a:pt x="867328" y="1267252"/>
                  </a:lnTo>
                  <a:lnTo>
                    <a:pt x="870811" y="1314057"/>
                  </a:lnTo>
                  <a:lnTo>
                    <a:pt x="874294" y="1311280"/>
                  </a:lnTo>
                  <a:lnTo>
                    <a:pt x="877778" y="1308510"/>
                  </a:lnTo>
                  <a:lnTo>
                    <a:pt x="881261" y="1325674"/>
                  </a:lnTo>
                  <a:lnTo>
                    <a:pt x="884744" y="1322951"/>
                  </a:lnTo>
                  <a:lnTo>
                    <a:pt x="888227" y="1320234"/>
                  </a:lnTo>
                  <a:lnTo>
                    <a:pt x="891711" y="1330428"/>
                  </a:lnTo>
                  <a:lnTo>
                    <a:pt x="895194" y="1327746"/>
                  </a:lnTo>
                  <a:lnTo>
                    <a:pt x="898677" y="1325069"/>
                  </a:lnTo>
                  <a:lnTo>
                    <a:pt x="902160" y="1347324"/>
                  </a:lnTo>
                  <a:lnTo>
                    <a:pt x="905644" y="1344703"/>
                  </a:lnTo>
                  <a:lnTo>
                    <a:pt x="909127" y="1342087"/>
                  </a:lnTo>
                  <a:lnTo>
                    <a:pt x="912610" y="1363258"/>
                  </a:lnTo>
                  <a:lnTo>
                    <a:pt x="916093" y="1360696"/>
                  </a:lnTo>
                  <a:lnTo>
                    <a:pt x="919577" y="1358138"/>
                  </a:lnTo>
                  <a:lnTo>
                    <a:pt x="923060" y="1355585"/>
                  </a:lnTo>
                  <a:lnTo>
                    <a:pt x="926543" y="1373020"/>
                  </a:lnTo>
                  <a:lnTo>
                    <a:pt x="930026" y="1370513"/>
                  </a:lnTo>
                  <a:lnTo>
                    <a:pt x="933510" y="1368011"/>
                  </a:lnTo>
                  <a:lnTo>
                    <a:pt x="936993" y="1365514"/>
                  </a:lnTo>
                  <a:lnTo>
                    <a:pt x="940476" y="1363022"/>
                  </a:lnTo>
                  <a:lnTo>
                    <a:pt x="943959" y="1360535"/>
                  </a:lnTo>
                  <a:lnTo>
                    <a:pt x="947443" y="1371951"/>
                  </a:lnTo>
                  <a:lnTo>
                    <a:pt x="950926" y="1369497"/>
                  </a:lnTo>
                  <a:lnTo>
                    <a:pt x="954409" y="1367049"/>
                  </a:lnTo>
                  <a:lnTo>
                    <a:pt x="957892" y="1364605"/>
                  </a:lnTo>
                  <a:lnTo>
                    <a:pt x="961376" y="1362165"/>
                  </a:lnTo>
                  <a:lnTo>
                    <a:pt x="964859" y="1359731"/>
                  </a:lnTo>
                  <a:lnTo>
                    <a:pt x="968342" y="1360058"/>
                  </a:lnTo>
                  <a:lnTo>
                    <a:pt x="971825" y="1357637"/>
                  </a:lnTo>
                  <a:lnTo>
                    <a:pt x="975309" y="1355221"/>
                  </a:lnTo>
                  <a:lnTo>
                    <a:pt x="978792" y="1352809"/>
                  </a:lnTo>
                  <a:lnTo>
                    <a:pt x="982275" y="1358633"/>
                  </a:lnTo>
                  <a:lnTo>
                    <a:pt x="985758" y="1356244"/>
                  </a:lnTo>
                  <a:lnTo>
                    <a:pt x="989242" y="1353859"/>
                  </a:lnTo>
                  <a:lnTo>
                    <a:pt x="992725" y="1372834"/>
                  </a:lnTo>
                  <a:lnTo>
                    <a:pt x="996208" y="1370494"/>
                  </a:lnTo>
                  <a:lnTo>
                    <a:pt x="999691" y="1368158"/>
                  </a:lnTo>
                  <a:lnTo>
                    <a:pt x="1003175" y="1381282"/>
                  </a:lnTo>
                  <a:lnTo>
                    <a:pt x="1006658" y="1378981"/>
                  </a:lnTo>
                  <a:lnTo>
                    <a:pt x="1010141" y="1376683"/>
                  </a:lnTo>
                  <a:lnTo>
                    <a:pt x="1013624" y="1386937"/>
                  </a:lnTo>
                  <a:lnTo>
                    <a:pt x="1017108" y="1384668"/>
                  </a:lnTo>
                  <a:lnTo>
                    <a:pt x="1020591" y="1382404"/>
                  </a:lnTo>
                  <a:lnTo>
                    <a:pt x="1024074" y="1385090"/>
                  </a:lnTo>
                  <a:lnTo>
                    <a:pt x="1027557" y="1382842"/>
                  </a:lnTo>
                  <a:lnTo>
                    <a:pt x="1031041" y="1380597"/>
                  </a:lnTo>
                  <a:lnTo>
                    <a:pt x="1034524" y="1378357"/>
                  </a:lnTo>
                  <a:lnTo>
                    <a:pt x="1038007" y="1383486"/>
                  </a:lnTo>
                  <a:lnTo>
                    <a:pt x="1041490" y="1381265"/>
                  </a:lnTo>
                  <a:lnTo>
                    <a:pt x="1044974" y="1379048"/>
                  </a:lnTo>
                  <a:lnTo>
                    <a:pt x="1048457" y="1409831"/>
                  </a:lnTo>
                  <a:lnTo>
                    <a:pt x="1051940" y="1407676"/>
                  </a:lnTo>
                  <a:lnTo>
                    <a:pt x="1055423" y="1405524"/>
                  </a:lnTo>
                  <a:lnTo>
                    <a:pt x="1058907" y="1414636"/>
                  </a:lnTo>
                  <a:lnTo>
                    <a:pt x="1062390" y="1412510"/>
                  </a:lnTo>
                  <a:lnTo>
                    <a:pt x="1065873" y="1410387"/>
                  </a:lnTo>
                  <a:lnTo>
                    <a:pt x="1069356" y="1450749"/>
                  </a:lnTo>
                  <a:lnTo>
                    <a:pt x="1072840" y="1448705"/>
                  </a:lnTo>
                  <a:lnTo>
                    <a:pt x="1076323" y="1446663"/>
                  </a:lnTo>
                  <a:lnTo>
                    <a:pt x="1079806" y="1468290"/>
                  </a:lnTo>
                  <a:lnTo>
                    <a:pt x="1083289" y="1466295"/>
                  </a:lnTo>
                  <a:lnTo>
                    <a:pt x="1086773" y="1464304"/>
                  </a:lnTo>
                  <a:lnTo>
                    <a:pt x="1090256" y="1462315"/>
                  </a:lnTo>
                  <a:lnTo>
                    <a:pt x="1093739" y="1467972"/>
                  </a:lnTo>
                  <a:lnTo>
                    <a:pt x="1097222" y="1466003"/>
                  </a:lnTo>
                  <a:lnTo>
                    <a:pt x="1100706" y="1464036"/>
                  </a:lnTo>
                  <a:lnTo>
                    <a:pt x="1104189" y="1480660"/>
                  </a:lnTo>
                  <a:lnTo>
                    <a:pt x="1107672" y="1478731"/>
                  </a:lnTo>
                  <a:lnTo>
                    <a:pt x="1111155" y="1476804"/>
                  </a:lnTo>
                  <a:lnTo>
                    <a:pt x="1114639" y="1474880"/>
                  </a:lnTo>
                  <a:lnTo>
                    <a:pt x="1118122" y="1472959"/>
                  </a:lnTo>
                  <a:lnTo>
                    <a:pt x="1121605" y="1471041"/>
                  </a:lnTo>
                  <a:lnTo>
                    <a:pt x="1125088" y="1505893"/>
                  </a:lnTo>
                  <a:lnTo>
                    <a:pt x="1128572" y="1504043"/>
                  </a:lnTo>
                  <a:lnTo>
                    <a:pt x="1132055" y="1502195"/>
                  </a:lnTo>
                  <a:lnTo>
                    <a:pt x="1135538" y="1500349"/>
                  </a:lnTo>
                  <a:lnTo>
                    <a:pt x="1139021" y="1498506"/>
                  </a:lnTo>
                  <a:lnTo>
                    <a:pt x="1142505" y="1496666"/>
                  </a:lnTo>
                  <a:lnTo>
                    <a:pt x="1145988" y="1494828"/>
                  </a:lnTo>
                  <a:lnTo>
                    <a:pt x="1149471" y="1504651"/>
                  </a:lnTo>
                  <a:lnTo>
                    <a:pt x="1152954" y="1502837"/>
                  </a:lnTo>
                  <a:lnTo>
                    <a:pt x="1156437" y="1501026"/>
                  </a:lnTo>
                  <a:lnTo>
                    <a:pt x="1159921" y="1505758"/>
                  </a:lnTo>
                  <a:lnTo>
                    <a:pt x="1163404" y="1503963"/>
                  </a:lnTo>
                  <a:lnTo>
                    <a:pt x="1166887" y="1502170"/>
                  </a:lnTo>
                  <a:lnTo>
                    <a:pt x="1170370" y="1502005"/>
                  </a:lnTo>
                  <a:lnTo>
                    <a:pt x="1173854" y="1500220"/>
                  </a:lnTo>
                  <a:lnTo>
                    <a:pt x="1177337" y="1498436"/>
                  </a:lnTo>
                  <a:lnTo>
                    <a:pt x="1180820" y="1512625"/>
                  </a:lnTo>
                  <a:lnTo>
                    <a:pt x="1184303" y="1510873"/>
                  </a:lnTo>
                  <a:lnTo>
                    <a:pt x="1187787" y="1509123"/>
                  </a:lnTo>
                  <a:lnTo>
                    <a:pt x="1191270" y="1541898"/>
                  </a:lnTo>
                  <a:lnTo>
                    <a:pt x="1194753" y="1540210"/>
                  </a:lnTo>
                  <a:lnTo>
                    <a:pt x="1198236" y="1538524"/>
                  </a:lnTo>
                  <a:lnTo>
                    <a:pt x="1201720" y="1536841"/>
                  </a:lnTo>
                  <a:lnTo>
                    <a:pt x="1205203" y="1538034"/>
                  </a:lnTo>
                  <a:lnTo>
                    <a:pt x="1208686" y="1536359"/>
                  </a:lnTo>
                  <a:lnTo>
                    <a:pt x="1212169" y="1534686"/>
                  </a:lnTo>
                  <a:lnTo>
                    <a:pt x="1215653" y="1541549"/>
                  </a:lnTo>
                  <a:lnTo>
                    <a:pt x="1219136" y="1539894"/>
                  </a:lnTo>
                  <a:lnTo>
                    <a:pt x="1222619" y="1538242"/>
                  </a:lnTo>
                  <a:lnTo>
                    <a:pt x="1226102" y="1567713"/>
                  </a:lnTo>
                  <a:lnTo>
                    <a:pt x="1229586" y="1566116"/>
                  </a:lnTo>
                  <a:lnTo>
                    <a:pt x="1233069" y="1564521"/>
                  </a:lnTo>
                  <a:lnTo>
                    <a:pt x="1236552" y="1562928"/>
                  </a:lnTo>
                  <a:lnTo>
                    <a:pt x="1240035" y="1561337"/>
                  </a:lnTo>
                  <a:lnTo>
                    <a:pt x="1243519" y="1559747"/>
                  </a:lnTo>
                  <a:lnTo>
                    <a:pt x="1247002" y="1562065"/>
                  </a:lnTo>
                  <a:lnTo>
                    <a:pt x="1250485" y="1560485"/>
                  </a:lnTo>
                  <a:lnTo>
                    <a:pt x="1253968" y="1558907"/>
                  </a:lnTo>
                  <a:lnTo>
                    <a:pt x="1257452" y="1557332"/>
                  </a:lnTo>
                  <a:lnTo>
                    <a:pt x="1260935" y="1555757"/>
                  </a:lnTo>
                  <a:lnTo>
                    <a:pt x="1264418" y="1554185"/>
                  </a:lnTo>
                  <a:lnTo>
                    <a:pt x="1267901" y="1552614"/>
                  </a:lnTo>
                  <a:lnTo>
                    <a:pt x="1271385" y="1554953"/>
                  </a:lnTo>
                  <a:lnTo>
                    <a:pt x="1274868" y="1553392"/>
                  </a:lnTo>
                  <a:lnTo>
                    <a:pt x="1278351" y="1551833"/>
                  </a:lnTo>
                  <a:lnTo>
                    <a:pt x="1281834" y="1561804"/>
                  </a:lnTo>
                  <a:lnTo>
                    <a:pt x="1285318" y="1560267"/>
                  </a:lnTo>
                  <a:lnTo>
                    <a:pt x="1288801" y="1558732"/>
                  </a:lnTo>
                  <a:lnTo>
                    <a:pt x="1292284" y="1579292"/>
                  </a:lnTo>
                  <a:lnTo>
                    <a:pt x="1295767" y="1577796"/>
                  </a:lnTo>
                  <a:lnTo>
                    <a:pt x="1299251" y="1576301"/>
                  </a:lnTo>
                  <a:lnTo>
                    <a:pt x="1302734" y="1577190"/>
                  </a:lnTo>
                  <a:lnTo>
                    <a:pt x="1306217" y="1575702"/>
                  </a:lnTo>
                  <a:lnTo>
                    <a:pt x="1309700" y="1574215"/>
                  </a:lnTo>
                  <a:lnTo>
                    <a:pt x="1313184" y="1572731"/>
                  </a:lnTo>
                  <a:lnTo>
                    <a:pt x="1316667" y="1571248"/>
                  </a:lnTo>
                  <a:lnTo>
                    <a:pt x="1320150" y="1569766"/>
                  </a:lnTo>
                  <a:lnTo>
                    <a:pt x="1323633" y="1568286"/>
                  </a:lnTo>
                  <a:lnTo>
                    <a:pt x="1327117" y="1592264"/>
                  </a:lnTo>
                  <a:lnTo>
                    <a:pt x="1330600" y="1590827"/>
                  </a:lnTo>
                  <a:lnTo>
                    <a:pt x="1334083" y="1589392"/>
                  </a:lnTo>
                  <a:lnTo>
                    <a:pt x="1337566" y="1590193"/>
                  </a:lnTo>
                  <a:lnTo>
                    <a:pt x="1341050" y="1588764"/>
                  </a:lnTo>
                  <a:lnTo>
                    <a:pt x="1344533" y="1587337"/>
                  </a:lnTo>
                  <a:lnTo>
                    <a:pt x="1348016" y="1587028"/>
                  </a:lnTo>
                  <a:lnTo>
                    <a:pt x="1351499" y="1585605"/>
                  </a:lnTo>
                  <a:lnTo>
                    <a:pt x="1354983" y="1584184"/>
                  </a:lnTo>
                  <a:lnTo>
                    <a:pt x="1358466" y="1589421"/>
                  </a:lnTo>
                  <a:lnTo>
                    <a:pt x="1361949" y="1588013"/>
                  </a:lnTo>
                  <a:lnTo>
                    <a:pt x="1365432" y="1586606"/>
                  </a:lnTo>
                  <a:lnTo>
                    <a:pt x="1368916" y="1594995"/>
                  </a:lnTo>
                  <a:lnTo>
                    <a:pt x="1372399" y="1593606"/>
                  </a:lnTo>
                  <a:lnTo>
                    <a:pt x="1375882" y="1592219"/>
                  </a:lnTo>
                  <a:lnTo>
                    <a:pt x="1379365" y="1590833"/>
                  </a:lnTo>
                  <a:lnTo>
                    <a:pt x="1382849" y="1594803"/>
                  </a:lnTo>
                  <a:lnTo>
                    <a:pt x="1386332" y="1593428"/>
                  </a:lnTo>
                  <a:lnTo>
                    <a:pt x="1389815" y="1592054"/>
                  </a:lnTo>
                  <a:lnTo>
                    <a:pt x="1393298" y="1590682"/>
                  </a:lnTo>
                  <a:lnTo>
                    <a:pt x="1396782" y="1589311"/>
                  </a:lnTo>
                  <a:lnTo>
                    <a:pt x="1400265" y="1587942"/>
                  </a:lnTo>
                  <a:lnTo>
                    <a:pt x="1403748" y="1589775"/>
                  </a:lnTo>
                  <a:lnTo>
                    <a:pt x="1407231" y="1588413"/>
                  </a:lnTo>
                  <a:lnTo>
                    <a:pt x="1410715" y="1587052"/>
                  </a:lnTo>
                  <a:lnTo>
                    <a:pt x="1414198" y="1587903"/>
                  </a:lnTo>
                  <a:lnTo>
                    <a:pt x="1417681" y="1586881"/>
                  </a:lnTo>
                  <a:lnTo>
                    <a:pt x="1421164" y="1585860"/>
                  </a:lnTo>
                  <a:lnTo>
                    <a:pt x="1424648" y="1587994"/>
                  </a:lnTo>
                  <a:lnTo>
                    <a:pt x="1428131" y="1586649"/>
                  </a:lnTo>
                  <a:lnTo>
                    <a:pt x="1431614" y="1585306"/>
                  </a:lnTo>
                  <a:lnTo>
                    <a:pt x="1435097" y="1583964"/>
                  </a:lnTo>
                  <a:lnTo>
                    <a:pt x="1438580" y="1596112"/>
                  </a:lnTo>
                  <a:lnTo>
                    <a:pt x="1442064" y="1594793"/>
                  </a:lnTo>
                  <a:lnTo>
                    <a:pt x="1445547" y="1593474"/>
                  </a:lnTo>
                  <a:lnTo>
                    <a:pt x="1449030" y="1597228"/>
                  </a:lnTo>
                  <a:lnTo>
                    <a:pt x="1452513" y="1595920"/>
                  </a:lnTo>
                  <a:lnTo>
                    <a:pt x="1455997" y="1594612"/>
                  </a:lnTo>
                  <a:lnTo>
                    <a:pt x="1459480" y="1608284"/>
                  </a:lnTo>
                  <a:lnTo>
                    <a:pt x="1462963" y="1607304"/>
                  </a:lnTo>
                  <a:lnTo>
                    <a:pt x="1466446" y="1606326"/>
                  </a:lnTo>
                  <a:lnTo>
                    <a:pt x="1469930" y="1634010"/>
                  </a:lnTo>
                  <a:lnTo>
                    <a:pt x="1473413" y="1632774"/>
                  </a:lnTo>
                  <a:lnTo>
                    <a:pt x="1476896" y="1631540"/>
                  </a:lnTo>
                  <a:lnTo>
                    <a:pt x="1480379" y="1633852"/>
                  </a:lnTo>
                  <a:lnTo>
                    <a:pt x="1483863" y="1632624"/>
                  </a:lnTo>
                  <a:lnTo>
                    <a:pt x="1487346" y="1631398"/>
                  </a:lnTo>
                  <a:lnTo>
                    <a:pt x="1490829" y="1630173"/>
                  </a:lnTo>
                  <a:lnTo>
                    <a:pt x="1494312" y="1628949"/>
                  </a:lnTo>
                  <a:lnTo>
                    <a:pt x="1497796" y="1627725"/>
                  </a:lnTo>
                  <a:lnTo>
                    <a:pt x="1501279" y="1626503"/>
                  </a:lnTo>
                  <a:lnTo>
                    <a:pt x="1504762" y="1627943"/>
                  </a:lnTo>
                  <a:lnTo>
                    <a:pt x="1508245" y="1626727"/>
                  </a:lnTo>
                  <a:lnTo>
                    <a:pt x="1511729" y="1625512"/>
                  </a:lnTo>
                  <a:lnTo>
                    <a:pt x="1515212" y="1628704"/>
                  </a:lnTo>
                  <a:lnTo>
                    <a:pt x="1518695" y="1627497"/>
                  </a:lnTo>
                  <a:lnTo>
                    <a:pt x="1522178" y="1626292"/>
                  </a:lnTo>
                  <a:lnTo>
                    <a:pt x="1525662" y="1636315"/>
                  </a:lnTo>
                  <a:lnTo>
                    <a:pt x="1529145" y="1635128"/>
                  </a:lnTo>
                  <a:lnTo>
                    <a:pt x="1532628" y="1633942"/>
                  </a:lnTo>
                  <a:lnTo>
                    <a:pt x="1536111" y="1635303"/>
                  </a:lnTo>
                  <a:lnTo>
                    <a:pt x="1539595" y="1634123"/>
                  </a:lnTo>
                  <a:lnTo>
                    <a:pt x="1543078" y="1632943"/>
                  </a:lnTo>
                  <a:lnTo>
                    <a:pt x="1546561" y="1631764"/>
                  </a:lnTo>
                  <a:lnTo>
                    <a:pt x="1550044" y="1640633"/>
                  </a:lnTo>
                  <a:lnTo>
                    <a:pt x="1553528" y="1639470"/>
                  </a:lnTo>
                  <a:lnTo>
                    <a:pt x="1557011" y="1638308"/>
                  </a:lnTo>
                  <a:lnTo>
                    <a:pt x="1560494" y="1641259"/>
                  </a:lnTo>
                  <a:lnTo>
                    <a:pt x="1563977" y="1640105"/>
                  </a:lnTo>
                  <a:lnTo>
                    <a:pt x="1567461" y="1638952"/>
                  </a:lnTo>
                  <a:lnTo>
                    <a:pt x="1570944" y="1640252"/>
                  </a:lnTo>
                  <a:lnTo>
                    <a:pt x="1574427" y="1639105"/>
                  </a:lnTo>
                  <a:lnTo>
                    <a:pt x="1577910" y="1637958"/>
                  </a:lnTo>
                  <a:lnTo>
                    <a:pt x="1581394" y="1646474"/>
                  </a:lnTo>
                  <a:lnTo>
                    <a:pt x="1584877" y="1645342"/>
                  </a:lnTo>
                  <a:lnTo>
                    <a:pt x="1588360" y="1644212"/>
                  </a:lnTo>
                  <a:lnTo>
                    <a:pt x="1591843" y="1653266"/>
                  </a:lnTo>
                  <a:lnTo>
                    <a:pt x="1595327" y="1652152"/>
                  </a:lnTo>
                  <a:lnTo>
                    <a:pt x="1598810" y="1651039"/>
                  </a:lnTo>
                  <a:lnTo>
                    <a:pt x="1602293" y="1649926"/>
                  </a:lnTo>
                  <a:lnTo>
                    <a:pt x="1605776" y="1649589"/>
                  </a:lnTo>
                  <a:lnTo>
                    <a:pt x="1609260" y="1648479"/>
                  </a:lnTo>
                  <a:lnTo>
                    <a:pt x="1612743" y="1647370"/>
                  </a:lnTo>
                  <a:lnTo>
                    <a:pt x="1616226" y="1659931"/>
                  </a:lnTo>
                  <a:lnTo>
                    <a:pt x="1619709" y="1658843"/>
                  </a:lnTo>
                  <a:lnTo>
                    <a:pt x="1623193" y="1657755"/>
                  </a:lnTo>
                  <a:lnTo>
                    <a:pt x="1626676" y="1664039"/>
                  </a:lnTo>
                  <a:lnTo>
                    <a:pt x="1630159" y="1662964"/>
                  </a:lnTo>
                  <a:lnTo>
                    <a:pt x="1633642" y="1661889"/>
                  </a:lnTo>
                  <a:lnTo>
                    <a:pt x="1637126" y="1664449"/>
                  </a:lnTo>
                  <a:lnTo>
                    <a:pt x="1640609" y="1663381"/>
                  </a:lnTo>
                  <a:lnTo>
                    <a:pt x="1644092" y="1662314"/>
                  </a:lnTo>
                  <a:lnTo>
                    <a:pt x="1647575" y="1662695"/>
                  </a:lnTo>
                  <a:lnTo>
                    <a:pt x="1651059" y="1661631"/>
                  </a:lnTo>
                  <a:lnTo>
                    <a:pt x="1654542" y="1660568"/>
                  </a:lnTo>
                  <a:lnTo>
                    <a:pt x="1658025" y="1659506"/>
                  </a:lnTo>
                  <a:lnTo>
                    <a:pt x="1661508" y="1672632"/>
                  </a:lnTo>
                  <a:lnTo>
                    <a:pt x="1664992" y="1671590"/>
                  </a:lnTo>
                  <a:lnTo>
                    <a:pt x="1668475" y="1670550"/>
                  </a:lnTo>
                  <a:lnTo>
                    <a:pt x="1671958" y="1669510"/>
                  </a:lnTo>
                  <a:lnTo>
                    <a:pt x="1675441" y="1668471"/>
                  </a:lnTo>
                  <a:lnTo>
                    <a:pt x="1678925" y="1667433"/>
                  </a:lnTo>
                  <a:lnTo>
                    <a:pt x="1682408" y="1671934"/>
                  </a:lnTo>
                  <a:lnTo>
                    <a:pt x="1685891" y="1670904"/>
                  </a:lnTo>
                  <a:lnTo>
                    <a:pt x="1689374" y="1669876"/>
                  </a:lnTo>
                  <a:lnTo>
                    <a:pt x="1692858" y="1686888"/>
                  </a:lnTo>
                  <a:lnTo>
                    <a:pt x="1696341" y="1685886"/>
                  </a:lnTo>
                  <a:lnTo>
                    <a:pt x="1699824" y="1684884"/>
                  </a:lnTo>
                  <a:lnTo>
                    <a:pt x="1703307" y="1687119"/>
                  </a:lnTo>
                  <a:lnTo>
                    <a:pt x="1706791" y="1686123"/>
                  </a:lnTo>
                  <a:lnTo>
                    <a:pt x="1710274" y="1685127"/>
                  </a:lnTo>
                  <a:lnTo>
                    <a:pt x="1713757" y="1684132"/>
                  </a:lnTo>
                  <a:lnTo>
                    <a:pt x="1717240" y="1685716"/>
                  </a:lnTo>
                  <a:lnTo>
                    <a:pt x="1720723" y="1684726"/>
                  </a:lnTo>
                  <a:lnTo>
                    <a:pt x="1724207" y="1683737"/>
                  </a:lnTo>
                  <a:lnTo>
                    <a:pt x="1727690" y="1694119"/>
                  </a:lnTo>
                  <a:lnTo>
                    <a:pt x="1731173" y="1693146"/>
                  </a:lnTo>
                  <a:lnTo>
                    <a:pt x="1734656" y="1692174"/>
                  </a:lnTo>
                  <a:lnTo>
                    <a:pt x="1738140" y="1706349"/>
                  </a:lnTo>
                  <a:lnTo>
                    <a:pt x="1741623" y="1705399"/>
                  </a:lnTo>
                  <a:lnTo>
                    <a:pt x="1745106" y="1704449"/>
                  </a:lnTo>
                  <a:lnTo>
                    <a:pt x="1748589" y="1707617"/>
                  </a:lnTo>
                  <a:lnTo>
                    <a:pt x="1752073" y="1706674"/>
                  </a:lnTo>
                  <a:lnTo>
                    <a:pt x="1755556" y="1705732"/>
                  </a:lnTo>
                  <a:lnTo>
                    <a:pt x="1759039" y="1707706"/>
                  </a:lnTo>
                  <a:lnTo>
                    <a:pt x="1762522" y="1706769"/>
                  </a:lnTo>
                  <a:lnTo>
                    <a:pt x="1766006" y="1705832"/>
                  </a:lnTo>
                  <a:lnTo>
                    <a:pt x="1769489" y="1704896"/>
                  </a:lnTo>
                  <a:lnTo>
                    <a:pt x="1772972" y="1703961"/>
                  </a:lnTo>
                  <a:lnTo>
                    <a:pt x="1776455" y="1703026"/>
                  </a:lnTo>
                  <a:lnTo>
                    <a:pt x="1779939" y="1702091"/>
                  </a:lnTo>
                  <a:lnTo>
                    <a:pt x="1783422" y="1714877"/>
                  </a:lnTo>
                  <a:lnTo>
                    <a:pt x="1786905" y="1713962"/>
                  </a:lnTo>
                  <a:lnTo>
                    <a:pt x="1790388" y="1713047"/>
                  </a:lnTo>
                  <a:lnTo>
                    <a:pt x="1793872" y="1712133"/>
                  </a:lnTo>
                  <a:lnTo>
                    <a:pt x="1797355" y="1711220"/>
                  </a:lnTo>
                  <a:lnTo>
                    <a:pt x="1800838" y="1710307"/>
                  </a:lnTo>
                  <a:lnTo>
                    <a:pt x="1804321" y="1710518"/>
                  </a:lnTo>
                  <a:lnTo>
                    <a:pt x="1807805" y="1709607"/>
                  </a:lnTo>
                  <a:lnTo>
                    <a:pt x="1811288" y="1708698"/>
                  </a:lnTo>
                  <a:lnTo>
                    <a:pt x="1814771" y="1709471"/>
                  </a:lnTo>
                  <a:lnTo>
                    <a:pt x="1818254" y="1708564"/>
                  </a:lnTo>
                  <a:lnTo>
                    <a:pt x="1821738" y="1707659"/>
                  </a:lnTo>
                  <a:lnTo>
                    <a:pt x="1825221" y="1709545"/>
                  </a:lnTo>
                  <a:lnTo>
                    <a:pt x="1828704" y="1708644"/>
                  </a:lnTo>
                  <a:lnTo>
                    <a:pt x="1832187" y="1707744"/>
                  </a:lnTo>
                  <a:lnTo>
                    <a:pt x="1835671" y="1706844"/>
                  </a:lnTo>
                  <a:lnTo>
                    <a:pt x="1839154" y="1706503"/>
                  </a:lnTo>
                  <a:lnTo>
                    <a:pt x="1842637" y="1705604"/>
                  </a:lnTo>
                  <a:lnTo>
                    <a:pt x="1846120" y="1704707"/>
                  </a:lnTo>
                  <a:lnTo>
                    <a:pt x="1849604" y="1705484"/>
                  </a:lnTo>
                  <a:lnTo>
                    <a:pt x="1853087" y="1704589"/>
                  </a:lnTo>
                  <a:lnTo>
                    <a:pt x="1856570" y="1703696"/>
                  </a:lnTo>
                  <a:lnTo>
                    <a:pt x="1860053" y="1705580"/>
                  </a:lnTo>
                  <a:lnTo>
                    <a:pt x="1863537" y="1704691"/>
                  </a:lnTo>
                  <a:lnTo>
                    <a:pt x="1867020" y="1703803"/>
                  </a:lnTo>
                  <a:lnTo>
                    <a:pt x="1870503" y="1705126"/>
                  </a:lnTo>
                  <a:lnTo>
                    <a:pt x="1873986" y="1704241"/>
                  </a:lnTo>
                  <a:lnTo>
                    <a:pt x="1877470" y="1703357"/>
                  </a:lnTo>
                  <a:lnTo>
                    <a:pt x="1880953" y="1711718"/>
                  </a:lnTo>
                  <a:lnTo>
                    <a:pt x="1884436" y="1710847"/>
                  </a:lnTo>
                  <a:lnTo>
                    <a:pt x="1887919" y="1709976"/>
                  </a:lnTo>
                  <a:lnTo>
                    <a:pt x="1891403" y="1709105"/>
                  </a:lnTo>
                  <a:lnTo>
                    <a:pt x="1894886" y="1709308"/>
                  </a:lnTo>
                  <a:lnTo>
                    <a:pt x="1898369" y="1708440"/>
                  </a:lnTo>
                  <a:lnTo>
                    <a:pt x="1901852" y="1707572"/>
                  </a:lnTo>
                  <a:lnTo>
                    <a:pt x="1905336" y="1713609"/>
                  </a:lnTo>
                  <a:lnTo>
                    <a:pt x="1908819" y="1712751"/>
                  </a:lnTo>
                  <a:lnTo>
                    <a:pt x="1912302" y="1711894"/>
                  </a:lnTo>
                  <a:lnTo>
                    <a:pt x="1915785" y="1716253"/>
                  </a:lnTo>
                  <a:lnTo>
                    <a:pt x="1919269" y="1715403"/>
                  </a:lnTo>
                  <a:lnTo>
                    <a:pt x="1922752" y="1714553"/>
                  </a:lnTo>
                  <a:lnTo>
                    <a:pt x="1926235" y="1713704"/>
                  </a:lnTo>
                  <a:lnTo>
                    <a:pt x="1929718" y="1712855"/>
                  </a:lnTo>
                  <a:lnTo>
                    <a:pt x="1933202" y="1712007"/>
                  </a:lnTo>
                  <a:lnTo>
                    <a:pt x="1936685" y="1713234"/>
                  </a:lnTo>
                  <a:lnTo>
                    <a:pt x="1940168" y="1712390"/>
                  </a:lnTo>
                  <a:lnTo>
                    <a:pt x="1943651" y="1711546"/>
                  </a:lnTo>
                  <a:lnTo>
                    <a:pt x="1947135" y="1710702"/>
                  </a:lnTo>
                  <a:lnTo>
                    <a:pt x="1950618" y="1711412"/>
                  </a:lnTo>
                  <a:lnTo>
                    <a:pt x="1954101" y="1710571"/>
                  </a:lnTo>
                  <a:lnTo>
                    <a:pt x="1957584" y="1709731"/>
                  </a:lnTo>
                  <a:lnTo>
                    <a:pt x="1961068" y="1718069"/>
                  </a:lnTo>
                  <a:lnTo>
                    <a:pt x="1964551" y="1717241"/>
                  </a:lnTo>
                  <a:lnTo>
                    <a:pt x="1968034" y="1716413"/>
                  </a:lnTo>
                  <a:lnTo>
                    <a:pt x="1971517" y="1720080"/>
                  </a:lnTo>
                  <a:lnTo>
                    <a:pt x="1975001" y="1719258"/>
                  </a:lnTo>
                  <a:lnTo>
                    <a:pt x="1978484" y="1718437"/>
                  </a:lnTo>
                  <a:lnTo>
                    <a:pt x="1981967" y="1722102"/>
                  </a:lnTo>
                  <a:lnTo>
                    <a:pt x="1985450" y="1721441"/>
                  </a:lnTo>
                  <a:lnTo>
                    <a:pt x="1988934" y="1720780"/>
                  </a:lnTo>
                  <a:lnTo>
                    <a:pt x="1992417" y="1721081"/>
                  </a:lnTo>
                  <a:lnTo>
                    <a:pt x="1995900" y="1720269"/>
                  </a:lnTo>
                  <a:lnTo>
                    <a:pt x="1999383" y="1719458"/>
                  </a:lnTo>
                  <a:lnTo>
                    <a:pt x="2002867" y="1718647"/>
                  </a:lnTo>
                  <a:lnTo>
                    <a:pt x="2006350" y="1726531"/>
                  </a:lnTo>
                  <a:lnTo>
                    <a:pt x="2009833" y="1725731"/>
                  </a:lnTo>
                  <a:lnTo>
                    <a:pt x="2013316" y="1724932"/>
                  </a:lnTo>
                  <a:lnTo>
                    <a:pt x="2016799" y="1726035"/>
                  </a:lnTo>
                  <a:lnTo>
                    <a:pt x="2020283" y="1725239"/>
                  </a:lnTo>
                  <a:lnTo>
                    <a:pt x="2023766" y="1724443"/>
                  </a:lnTo>
                  <a:lnTo>
                    <a:pt x="2027249" y="1726016"/>
                  </a:lnTo>
                  <a:lnTo>
                    <a:pt x="2030732" y="1725224"/>
                  </a:lnTo>
                  <a:lnTo>
                    <a:pt x="2034216" y="1724432"/>
                  </a:lnTo>
                  <a:lnTo>
                    <a:pt x="2037699" y="1735672"/>
                  </a:lnTo>
                  <a:lnTo>
                    <a:pt x="2041182" y="1734895"/>
                  </a:lnTo>
                  <a:lnTo>
                    <a:pt x="2044665" y="1734119"/>
                  </a:lnTo>
                  <a:lnTo>
                    <a:pt x="2048149" y="1736055"/>
                  </a:lnTo>
                  <a:lnTo>
                    <a:pt x="2051632" y="1735283"/>
                  </a:lnTo>
                  <a:lnTo>
                    <a:pt x="2055115" y="1734511"/>
                  </a:lnTo>
                  <a:lnTo>
                    <a:pt x="2058598" y="1733740"/>
                  </a:lnTo>
                  <a:lnTo>
                    <a:pt x="2062082" y="1739220"/>
                  </a:lnTo>
                  <a:lnTo>
                    <a:pt x="2065565" y="1738457"/>
                  </a:lnTo>
                  <a:lnTo>
                    <a:pt x="2069048" y="1737694"/>
                  </a:lnTo>
                  <a:lnTo>
                    <a:pt x="2072531" y="1737374"/>
                  </a:lnTo>
                  <a:lnTo>
                    <a:pt x="2076015" y="1736613"/>
                  </a:lnTo>
                  <a:lnTo>
                    <a:pt x="2079498" y="1735851"/>
                  </a:lnTo>
                  <a:lnTo>
                    <a:pt x="2082981" y="1746385"/>
                  </a:lnTo>
                  <a:lnTo>
                    <a:pt x="2086464" y="1745638"/>
                  </a:lnTo>
                  <a:lnTo>
                    <a:pt x="2089948" y="1744891"/>
                  </a:lnTo>
                  <a:lnTo>
                    <a:pt x="2093431" y="1750052"/>
                  </a:lnTo>
                  <a:lnTo>
                    <a:pt x="2096914" y="1749313"/>
                  </a:lnTo>
                  <a:lnTo>
                    <a:pt x="2100397" y="1748574"/>
                  </a:lnTo>
                  <a:lnTo>
                    <a:pt x="2103881" y="1754042"/>
                  </a:lnTo>
                  <a:lnTo>
                    <a:pt x="2107364" y="1753311"/>
                  </a:lnTo>
                  <a:lnTo>
                    <a:pt x="2110847" y="1752581"/>
                  </a:lnTo>
                  <a:lnTo>
                    <a:pt x="2114330" y="1751851"/>
                  </a:lnTo>
                  <a:lnTo>
                    <a:pt x="2117814" y="1759607"/>
                  </a:lnTo>
                  <a:lnTo>
                    <a:pt x="2121297" y="1758887"/>
                  </a:lnTo>
                  <a:lnTo>
                    <a:pt x="2124780" y="1758168"/>
                  </a:lnTo>
                  <a:lnTo>
                    <a:pt x="2128263" y="1759831"/>
                  </a:lnTo>
                  <a:lnTo>
                    <a:pt x="2131747" y="1759115"/>
                  </a:lnTo>
                  <a:lnTo>
                    <a:pt x="2135230" y="1758400"/>
                  </a:lnTo>
                  <a:lnTo>
                    <a:pt x="2138713" y="1759660"/>
                  </a:lnTo>
                  <a:lnTo>
                    <a:pt x="2142196" y="1758947"/>
                  </a:lnTo>
                  <a:lnTo>
                    <a:pt x="2145680" y="1758235"/>
                  </a:lnTo>
                  <a:lnTo>
                    <a:pt x="2149163" y="1768349"/>
                  </a:lnTo>
                  <a:lnTo>
                    <a:pt x="2152646" y="1767650"/>
                  </a:lnTo>
                  <a:lnTo>
                    <a:pt x="2156129" y="1766951"/>
                  </a:lnTo>
                  <a:lnTo>
                    <a:pt x="2159613" y="1770022"/>
                  </a:lnTo>
                  <a:lnTo>
                    <a:pt x="2163096" y="1769328"/>
                  </a:lnTo>
                  <a:lnTo>
                    <a:pt x="2166579" y="1768635"/>
                  </a:lnTo>
                  <a:lnTo>
                    <a:pt x="2170062" y="1767941"/>
                  </a:lnTo>
                  <a:lnTo>
                    <a:pt x="2173546" y="1767999"/>
                  </a:lnTo>
                  <a:lnTo>
                    <a:pt x="2177029" y="1767307"/>
                  </a:lnTo>
                  <a:lnTo>
                    <a:pt x="2180512" y="1766616"/>
                  </a:lnTo>
                  <a:lnTo>
                    <a:pt x="2183995" y="1767051"/>
                  </a:lnTo>
                  <a:lnTo>
                    <a:pt x="2187479" y="1766361"/>
                  </a:lnTo>
                  <a:lnTo>
                    <a:pt x="2190962" y="1765672"/>
                  </a:lnTo>
                  <a:lnTo>
                    <a:pt x="2194445" y="1772751"/>
                  </a:lnTo>
                  <a:lnTo>
                    <a:pt x="2197928" y="1772071"/>
                  </a:lnTo>
                  <a:lnTo>
                    <a:pt x="2201412" y="1771392"/>
                  </a:lnTo>
                  <a:lnTo>
                    <a:pt x="2204895" y="1781443"/>
                  </a:lnTo>
                  <a:lnTo>
                    <a:pt x="2208378" y="1780776"/>
                  </a:lnTo>
                  <a:lnTo>
                    <a:pt x="2211861" y="1780110"/>
                  </a:lnTo>
                  <a:lnTo>
                    <a:pt x="2215345" y="1779444"/>
                  </a:lnTo>
                  <a:lnTo>
                    <a:pt x="2218828" y="1778778"/>
                  </a:lnTo>
                  <a:lnTo>
                    <a:pt x="2222311" y="1778112"/>
                  </a:lnTo>
                  <a:lnTo>
                    <a:pt x="2225794" y="1780251"/>
                  </a:lnTo>
                  <a:lnTo>
                    <a:pt x="2229278" y="1779589"/>
                  </a:lnTo>
                  <a:lnTo>
                    <a:pt x="2232761" y="1778927"/>
                  </a:lnTo>
                  <a:lnTo>
                    <a:pt x="2236244" y="1778266"/>
                  </a:lnTo>
                  <a:lnTo>
                    <a:pt x="2239727" y="1777696"/>
                  </a:lnTo>
                  <a:lnTo>
                    <a:pt x="2243211" y="1777145"/>
                  </a:lnTo>
                  <a:lnTo>
                    <a:pt x="2246694" y="1776594"/>
                  </a:lnTo>
                  <a:lnTo>
                    <a:pt x="2250177" y="1778417"/>
                  </a:lnTo>
                  <a:lnTo>
                    <a:pt x="2253660" y="1777761"/>
                  </a:lnTo>
                  <a:lnTo>
                    <a:pt x="2257144" y="1777104"/>
                  </a:lnTo>
                  <a:lnTo>
                    <a:pt x="2260627" y="1778875"/>
                  </a:lnTo>
                  <a:lnTo>
                    <a:pt x="2264110" y="1778222"/>
                  </a:lnTo>
                  <a:lnTo>
                    <a:pt x="2267593" y="1777569"/>
                  </a:lnTo>
                  <a:lnTo>
                    <a:pt x="2271077" y="1776916"/>
                  </a:lnTo>
                  <a:lnTo>
                    <a:pt x="2274560" y="1776264"/>
                  </a:lnTo>
                  <a:lnTo>
                    <a:pt x="2278043" y="1775612"/>
                  </a:lnTo>
                  <a:lnTo>
                    <a:pt x="2281526" y="1774960"/>
                  </a:lnTo>
                  <a:lnTo>
                    <a:pt x="2285010" y="1774309"/>
                  </a:lnTo>
                  <a:lnTo>
                    <a:pt x="2288493" y="1773658"/>
                  </a:lnTo>
                  <a:lnTo>
                    <a:pt x="2291976" y="1773007"/>
                  </a:lnTo>
                  <a:lnTo>
                    <a:pt x="2295459" y="1777192"/>
                  </a:lnTo>
                  <a:lnTo>
                    <a:pt x="2298942" y="1776547"/>
                  </a:lnTo>
                  <a:lnTo>
                    <a:pt x="2302426" y="1775902"/>
                  </a:lnTo>
                  <a:lnTo>
                    <a:pt x="2305909" y="1776285"/>
                  </a:lnTo>
                  <a:lnTo>
                    <a:pt x="2309392" y="1775642"/>
                  </a:lnTo>
                  <a:lnTo>
                    <a:pt x="2312875" y="1774999"/>
                  </a:lnTo>
                  <a:lnTo>
                    <a:pt x="2316359" y="1776745"/>
                  </a:lnTo>
                  <a:lnTo>
                    <a:pt x="2319842" y="1776105"/>
                  </a:lnTo>
                  <a:lnTo>
                    <a:pt x="2323325" y="1775466"/>
                  </a:lnTo>
                  <a:lnTo>
                    <a:pt x="2326808" y="1779217"/>
                  </a:lnTo>
                  <a:lnTo>
                    <a:pt x="2330292" y="1778582"/>
                  </a:lnTo>
                  <a:lnTo>
                    <a:pt x="2333775" y="1777948"/>
                  </a:lnTo>
                  <a:lnTo>
                    <a:pt x="2337258" y="1779654"/>
                  </a:lnTo>
                  <a:lnTo>
                    <a:pt x="2340741" y="1779023"/>
                  </a:lnTo>
                  <a:lnTo>
                    <a:pt x="2344225" y="1778393"/>
                  </a:lnTo>
                  <a:lnTo>
                    <a:pt x="2347708" y="1777762"/>
                  </a:lnTo>
                  <a:lnTo>
                    <a:pt x="2351191" y="1778797"/>
                  </a:lnTo>
                  <a:lnTo>
                    <a:pt x="2354674" y="1778169"/>
                  </a:lnTo>
                  <a:lnTo>
                    <a:pt x="2358158" y="1777541"/>
                  </a:lnTo>
                  <a:lnTo>
                    <a:pt x="2361641" y="1777246"/>
                  </a:lnTo>
                  <a:lnTo>
                    <a:pt x="2365124" y="1776619"/>
                  </a:lnTo>
                  <a:lnTo>
                    <a:pt x="2368607" y="1775992"/>
                  </a:lnTo>
                  <a:lnTo>
                    <a:pt x="2372091" y="1781947"/>
                  </a:lnTo>
                  <a:lnTo>
                    <a:pt x="2375574" y="1781328"/>
                  </a:lnTo>
                  <a:lnTo>
                    <a:pt x="2379057" y="1780709"/>
                  </a:lnTo>
                  <a:lnTo>
                    <a:pt x="2382540" y="1785566"/>
                  </a:lnTo>
                  <a:lnTo>
                    <a:pt x="2386024" y="1784953"/>
                  </a:lnTo>
                  <a:lnTo>
                    <a:pt x="2389507" y="1784341"/>
                  </a:lnTo>
                  <a:lnTo>
                    <a:pt x="2392990" y="1790659"/>
                  </a:lnTo>
                  <a:lnTo>
                    <a:pt x="2396473" y="1790054"/>
                  </a:lnTo>
                  <a:lnTo>
                    <a:pt x="2399957" y="1789449"/>
                  </a:lnTo>
                  <a:lnTo>
                    <a:pt x="2403440" y="1788845"/>
                  </a:lnTo>
                  <a:lnTo>
                    <a:pt x="2406923" y="1789485"/>
                  </a:lnTo>
                  <a:lnTo>
                    <a:pt x="2410406" y="1788883"/>
                  </a:lnTo>
                  <a:lnTo>
                    <a:pt x="2413890" y="1788281"/>
                  </a:lnTo>
                  <a:lnTo>
                    <a:pt x="2417373" y="1788611"/>
                  </a:lnTo>
                  <a:lnTo>
                    <a:pt x="2420856" y="1788010"/>
                  </a:lnTo>
                  <a:lnTo>
                    <a:pt x="2424339" y="1787410"/>
                  </a:lnTo>
                  <a:lnTo>
                    <a:pt x="2427823" y="1786809"/>
                  </a:lnTo>
                  <a:lnTo>
                    <a:pt x="2431306" y="1786209"/>
                  </a:lnTo>
                  <a:lnTo>
                    <a:pt x="2434789" y="1785610"/>
                  </a:lnTo>
                  <a:lnTo>
                    <a:pt x="2438272" y="1787184"/>
                  </a:lnTo>
                  <a:lnTo>
                    <a:pt x="2441756" y="1786587"/>
                  </a:lnTo>
                  <a:lnTo>
                    <a:pt x="2445239" y="1785990"/>
                  </a:lnTo>
                  <a:lnTo>
                    <a:pt x="2448722" y="1786939"/>
                  </a:lnTo>
                  <a:lnTo>
                    <a:pt x="2452205" y="1786345"/>
                  </a:lnTo>
                  <a:lnTo>
                    <a:pt x="2455689" y="1785750"/>
                  </a:lnTo>
                  <a:lnTo>
                    <a:pt x="2459172" y="1785156"/>
                  </a:lnTo>
                  <a:lnTo>
                    <a:pt x="2462655" y="1790673"/>
                  </a:lnTo>
                  <a:lnTo>
                    <a:pt x="2466138" y="1790086"/>
                  </a:lnTo>
                  <a:lnTo>
                    <a:pt x="2469622" y="1789498"/>
                  </a:lnTo>
                  <a:lnTo>
                    <a:pt x="2473105" y="1794594"/>
                  </a:lnTo>
                  <a:lnTo>
                    <a:pt x="2476588" y="1794013"/>
                  </a:lnTo>
                  <a:lnTo>
                    <a:pt x="2480071" y="1793432"/>
                  </a:lnTo>
                  <a:lnTo>
                    <a:pt x="2483555" y="1793148"/>
                  </a:lnTo>
                  <a:lnTo>
                    <a:pt x="2487038" y="1792568"/>
                  </a:lnTo>
                  <a:lnTo>
                    <a:pt x="2490521" y="1791988"/>
                  </a:lnTo>
                  <a:lnTo>
                    <a:pt x="2494004" y="1793216"/>
                  </a:lnTo>
                  <a:lnTo>
                    <a:pt x="2497488" y="1792730"/>
                  </a:lnTo>
                  <a:lnTo>
                    <a:pt x="2500971" y="1792246"/>
                  </a:lnTo>
                  <a:lnTo>
                    <a:pt x="2504454" y="1793220"/>
                  </a:lnTo>
                  <a:lnTo>
                    <a:pt x="2507937" y="1792644"/>
                  </a:lnTo>
                  <a:lnTo>
                    <a:pt x="2511421" y="1792069"/>
                  </a:lnTo>
                  <a:lnTo>
                    <a:pt x="2514904" y="1791495"/>
                  </a:lnTo>
                  <a:lnTo>
                    <a:pt x="2518387" y="1797319"/>
                  </a:lnTo>
                  <a:lnTo>
                    <a:pt x="2521870" y="1796751"/>
                  </a:lnTo>
                  <a:lnTo>
                    <a:pt x="2525354" y="1796183"/>
                  </a:lnTo>
                  <a:lnTo>
                    <a:pt x="2528837" y="1801023"/>
                  </a:lnTo>
                  <a:lnTo>
                    <a:pt x="2532320" y="1800461"/>
                  </a:lnTo>
                  <a:lnTo>
                    <a:pt x="2535803" y="1799899"/>
                  </a:lnTo>
                  <a:lnTo>
                    <a:pt x="2539287" y="1801305"/>
                  </a:lnTo>
                  <a:lnTo>
                    <a:pt x="2542770" y="1800746"/>
                  </a:lnTo>
                  <a:lnTo>
                    <a:pt x="2546253" y="1800187"/>
                  </a:lnTo>
                  <a:lnTo>
                    <a:pt x="2549736" y="1803802"/>
                  </a:lnTo>
                  <a:lnTo>
                    <a:pt x="2553220" y="1803247"/>
                  </a:lnTo>
                  <a:lnTo>
                    <a:pt x="2556703" y="1802693"/>
                  </a:lnTo>
                  <a:lnTo>
                    <a:pt x="2560186" y="1804615"/>
                  </a:lnTo>
                  <a:lnTo>
                    <a:pt x="2563669" y="1804064"/>
                  </a:lnTo>
                  <a:lnTo>
                    <a:pt x="2567153" y="1803513"/>
                  </a:lnTo>
                  <a:lnTo>
                    <a:pt x="2570636" y="1802962"/>
                  </a:lnTo>
                  <a:lnTo>
                    <a:pt x="2574119" y="1815501"/>
                  </a:lnTo>
                  <a:lnTo>
                    <a:pt x="2577602" y="1814964"/>
                  </a:lnTo>
                  <a:lnTo>
                    <a:pt x="2581085" y="1814426"/>
                  </a:lnTo>
                  <a:lnTo>
                    <a:pt x="2584569" y="1815705"/>
                  </a:lnTo>
                  <a:lnTo>
                    <a:pt x="2588052" y="1815170"/>
                  </a:lnTo>
                  <a:lnTo>
                    <a:pt x="2591535" y="1814635"/>
                  </a:lnTo>
                  <a:lnTo>
                    <a:pt x="2595018" y="1818973"/>
                  </a:lnTo>
                  <a:lnTo>
                    <a:pt x="2598502" y="1818443"/>
                  </a:lnTo>
                  <a:lnTo>
                    <a:pt x="2601985" y="1817913"/>
                  </a:lnTo>
                  <a:lnTo>
                    <a:pt x="2605468" y="1818653"/>
                  </a:lnTo>
                  <a:lnTo>
                    <a:pt x="2608951" y="1818124"/>
                  </a:lnTo>
                  <a:lnTo>
                    <a:pt x="2612435" y="1817597"/>
                  </a:lnTo>
                  <a:lnTo>
                    <a:pt x="2615918" y="1819342"/>
                  </a:lnTo>
                  <a:lnTo>
                    <a:pt x="2619401" y="1818817"/>
                  </a:lnTo>
                  <a:lnTo>
                    <a:pt x="2622884" y="1818292"/>
                  </a:lnTo>
                  <a:lnTo>
                    <a:pt x="2626368" y="1819274"/>
                  </a:lnTo>
                  <a:lnTo>
                    <a:pt x="2629851" y="1818830"/>
                  </a:lnTo>
                  <a:lnTo>
                    <a:pt x="2633334" y="1818385"/>
                  </a:lnTo>
                  <a:lnTo>
                    <a:pt x="2636817" y="1817941"/>
                  </a:lnTo>
                  <a:lnTo>
                    <a:pt x="2640301" y="1818185"/>
                  </a:lnTo>
                  <a:lnTo>
                    <a:pt x="2643784" y="1817664"/>
                  </a:lnTo>
                  <a:lnTo>
                    <a:pt x="2647267" y="1817142"/>
                  </a:lnTo>
                  <a:lnTo>
                    <a:pt x="2650750" y="1822811"/>
                  </a:lnTo>
                  <a:lnTo>
                    <a:pt x="2654234" y="1822296"/>
                  </a:lnTo>
                  <a:lnTo>
                    <a:pt x="2657717" y="1821781"/>
                  </a:lnTo>
                  <a:lnTo>
                    <a:pt x="2661200" y="1821755"/>
                  </a:lnTo>
                  <a:lnTo>
                    <a:pt x="2664683" y="1821242"/>
                  </a:lnTo>
                  <a:lnTo>
                    <a:pt x="2668167" y="1820728"/>
                  </a:lnTo>
                  <a:lnTo>
                    <a:pt x="2671650" y="1822894"/>
                  </a:lnTo>
                  <a:lnTo>
                    <a:pt x="2675133" y="1822383"/>
                  </a:lnTo>
                  <a:lnTo>
                    <a:pt x="2678616" y="1821873"/>
                  </a:lnTo>
                  <a:lnTo>
                    <a:pt x="2682100" y="1823297"/>
                  </a:lnTo>
                  <a:lnTo>
                    <a:pt x="2685583" y="1822789"/>
                  </a:lnTo>
                  <a:lnTo>
                    <a:pt x="2689066" y="1822280"/>
                  </a:lnTo>
                  <a:lnTo>
                    <a:pt x="2692549" y="1821772"/>
                  </a:lnTo>
                  <a:lnTo>
                    <a:pt x="2696033" y="1828698"/>
                  </a:lnTo>
                  <a:lnTo>
                    <a:pt x="2699516" y="1828271"/>
                  </a:lnTo>
                  <a:lnTo>
                    <a:pt x="2702999" y="1827843"/>
                  </a:lnTo>
                  <a:lnTo>
                    <a:pt x="2706482" y="1829469"/>
                  </a:lnTo>
                  <a:lnTo>
                    <a:pt x="2709966" y="1828971"/>
                  </a:lnTo>
                  <a:lnTo>
                    <a:pt x="2713449" y="1828473"/>
                  </a:lnTo>
                  <a:lnTo>
                    <a:pt x="2716932" y="1830752"/>
                  </a:lnTo>
                  <a:lnTo>
                    <a:pt x="2720415" y="1830257"/>
                  </a:lnTo>
                  <a:lnTo>
                    <a:pt x="2723899" y="1829762"/>
                  </a:lnTo>
                  <a:lnTo>
                    <a:pt x="2727382" y="1829268"/>
                  </a:lnTo>
                  <a:lnTo>
                    <a:pt x="2730865" y="1828773"/>
                  </a:lnTo>
                  <a:lnTo>
                    <a:pt x="2734348" y="1828279"/>
                  </a:lnTo>
                  <a:lnTo>
                    <a:pt x="2737832" y="1831454"/>
                  </a:lnTo>
                  <a:lnTo>
                    <a:pt x="2741315" y="1830964"/>
                  </a:lnTo>
                  <a:lnTo>
                    <a:pt x="2744798" y="1830474"/>
                  </a:lnTo>
                  <a:lnTo>
                    <a:pt x="2748281" y="1829984"/>
                  </a:lnTo>
                  <a:lnTo>
                    <a:pt x="2751765" y="1832667"/>
                  </a:lnTo>
                  <a:lnTo>
                    <a:pt x="2755248" y="1832181"/>
                  </a:lnTo>
                  <a:lnTo>
                    <a:pt x="2758731" y="1831694"/>
                  </a:lnTo>
                  <a:lnTo>
                    <a:pt x="2762214" y="1832333"/>
                  </a:lnTo>
                  <a:lnTo>
                    <a:pt x="2765698" y="1831848"/>
                  </a:lnTo>
                  <a:lnTo>
                    <a:pt x="2769181" y="1831363"/>
                  </a:lnTo>
                  <a:lnTo>
                    <a:pt x="2772664" y="1836875"/>
                  </a:lnTo>
                  <a:lnTo>
                    <a:pt x="2776147" y="1836396"/>
                  </a:lnTo>
                  <a:lnTo>
                    <a:pt x="2779631" y="1835917"/>
                  </a:lnTo>
                  <a:lnTo>
                    <a:pt x="2783114" y="1844054"/>
                  </a:lnTo>
                  <a:lnTo>
                    <a:pt x="2786597" y="1843584"/>
                  </a:lnTo>
                  <a:lnTo>
                    <a:pt x="2790080" y="1843113"/>
                  </a:lnTo>
                  <a:lnTo>
                    <a:pt x="2793564" y="1842855"/>
                  </a:lnTo>
                  <a:lnTo>
                    <a:pt x="2797047" y="1842385"/>
                  </a:lnTo>
                  <a:lnTo>
                    <a:pt x="2800530" y="1841915"/>
                  </a:lnTo>
                  <a:lnTo>
                    <a:pt x="2804013" y="1841445"/>
                  </a:lnTo>
                  <a:lnTo>
                    <a:pt x="2807497" y="1843928"/>
                  </a:lnTo>
                  <a:lnTo>
                    <a:pt x="2810980" y="1843461"/>
                  </a:lnTo>
                  <a:lnTo>
                    <a:pt x="2814463" y="1842995"/>
                  </a:lnTo>
                  <a:lnTo>
                    <a:pt x="2817946" y="1842528"/>
                  </a:lnTo>
                  <a:lnTo>
                    <a:pt x="2821430" y="1842062"/>
                  </a:lnTo>
                  <a:lnTo>
                    <a:pt x="2824913" y="1841596"/>
                  </a:lnTo>
                  <a:lnTo>
                    <a:pt x="2828396" y="1841761"/>
                  </a:lnTo>
                  <a:lnTo>
                    <a:pt x="2831879" y="1841296"/>
                  </a:lnTo>
                  <a:lnTo>
                    <a:pt x="2835363" y="1840831"/>
                  </a:lnTo>
                  <a:lnTo>
                    <a:pt x="2838846" y="1842670"/>
                  </a:lnTo>
                  <a:lnTo>
                    <a:pt x="2842329" y="1842208"/>
                  </a:lnTo>
                  <a:lnTo>
                    <a:pt x="2845812" y="1841745"/>
                  </a:lnTo>
                  <a:lnTo>
                    <a:pt x="2849296" y="1847873"/>
                  </a:lnTo>
                  <a:lnTo>
                    <a:pt x="2852779" y="1847481"/>
                  </a:lnTo>
                  <a:lnTo>
                    <a:pt x="2856262" y="1847088"/>
                  </a:lnTo>
                  <a:lnTo>
                    <a:pt x="2859745" y="1846696"/>
                  </a:lnTo>
                  <a:lnTo>
                    <a:pt x="2863229" y="1846449"/>
                  </a:lnTo>
                  <a:lnTo>
                    <a:pt x="2866712" y="1845994"/>
                  </a:lnTo>
                  <a:lnTo>
                    <a:pt x="2870195" y="1845539"/>
                  </a:lnTo>
                  <a:lnTo>
                    <a:pt x="2873678" y="1849714"/>
                  </a:lnTo>
                  <a:lnTo>
                    <a:pt x="2877161" y="1849263"/>
                  </a:lnTo>
                  <a:lnTo>
                    <a:pt x="2880645" y="1848813"/>
                  </a:lnTo>
                  <a:lnTo>
                    <a:pt x="2884128" y="1855045"/>
                  </a:lnTo>
                  <a:lnTo>
                    <a:pt x="2887611" y="1854601"/>
                  </a:lnTo>
                  <a:lnTo>
                    <a:pt x="2891094" y="1854157"/>
                  </a:lnTo>
                  <a:lnTo>
                    <a:pt x="2894578" y="1853907"/>
                  </a:lnTo>
                  <a:lnTo>
                    <a:pt x="2898061" y="1853464"/>
                  </a:lnTo>
                  <a:lnTo>
                    <a:pt x="2901544" y="1853020"/>
                  </a:lnTo>
                  <a:lnTo>
                    <a:pt x="2905027" y="1854896"/>
                  </a:lnTo>
                  <a:lnTo>
                    <a:pt x="2908511" y="1854455"/>
                  </a:lnTo>
                  <a:lnTo>
                    <a:pt x="2911994" y="1854014"/>
                  </a:lnTo>
                  <a:lnTo>
                    <a:pt x="2915477" y="1853574"/>
                  </a:lnTo>
                  <a:lnTo>
                    <a:pt x="2918960" y="1856197"/>
                  </a:lnTo>
                  <a:lnTo>
                    <a:pt x="2922444" y="1855759"/>
                  </a:lnTo>
                  <a:lnTo>
                    <a:pt x="2925927" y="1855322"/>
                  </a:lnTo>
                  <a:lnTo>
                    <a:pt x="2929410" y="1855265"/>
                  </a:lnTo>
                  <a:lnTo>
                    <a:pt x="2932893" y="1854828"/>
                  </a:lnTo>
                  <a:lnTo>
                    <a:pt x="2936377" y="1854391"/>
                  </a:lnTo>
                  <a:lnTo>
                    <a:pt x="2939860" y="1854526"/>
                  </a:lnTo>
                  <a:lnTo>
                    <a:pt x="2943343" y="1854090"/>
                  </a:lnTo>
                  <a:lnTo>
                    <a:pt x="2946826" y="1853654"/>
                  </a:lnTo>
                  <a:lnTo>
                    <a:pt x="2950310" y="1853408"/>
                  </a:lnTo>
                  <a:lnTo>
                    <a:pt x="2953793" y="1852973"/>
                  </a:lnTo>
                  <a:lnTo>
                    <a:pt x="2957276" y="1852537"/>
                  </a:lnTo>
                  <a:lnTo>
                    <a:pt x="2960759" y="1852675"/>
                  </a:lnTo>
                  <a:lnTo>
                    <a:pt x="2964243" y="1852240"/>
                  </a:lnTo>
                  <a:lnTo>
                    <a:pt x="2967726" y="1851805"/>
                  </a:lnTo>
                  <a:lnTo>
                    <a:pt x="2971209" y="1851371"/>
                  </a:lnTo>
                  <a:lnTo>
                    <a:pt x="2974692" y="1860709"/>
                  </a:lnTo>
                  <a:lnTo>
                    <a:pt x="2978176" y="1860340"/>
                  </a:lnTo>
                  <a:lnTo>
                    <a:pt x="2981659" y="1859972"/>
                  </a:lnTo>
                  <a:lnTo>
                    <a:pt x="2985142" y="1861924"/>
                  </a:lnTo>
                  <a:lnTo>
                    <a:pt x="2988625" y="1861501"/>
                  </a:lnTo>
                  <a:lnTo>
                    <a:pt x="2992109" y="1861078"/>
                  </a:lnTo>
                  <a:lnTo>
                    <a:pt x="2995592" y="1866553"/>
                  </a:lnTo>
                  <a:lnTo>
                    <a:pt x="2999075" y="1866135"/>
                  </a:lnTo>
                  <a:lnTo>
                    <a:pt x="3002558" y="1865718"/>
                  </a:lnTo>
                  <a:lnTo>
                    <a:pt x="3006042" y="1869496"/>
                  </a:lnTo>
                  <a:lnTo>
                    <a:pt x="3009525" y="1869083"/>
                  </a:lnTo>
                  <a:lnTo>
                    <a:pt x="3013008" y="1868670"/>
                  </a:lnTo>
                  <a:lnTo>
                    <a:pt x="3016491" y="1869812"/>
                  </a:lnTo>
                  <a:lnTo>
                    <a:pt x="3019975" y="1869400"/>
                  </a:lnTo>
                  <a:lnTo>
                    <a:pt x="3023458" y="1868989"/>
                  </a:lnTo>
                  <a:lnTo>
                    <a:pt x="3026941" y="1868577"/>
                  </a:lnTo>
                  <a:lnTo>
                    <a:pt x="3030424" y="1870741"/>
                  </a:lnTo>
                  <a:lnTo>
                    <a:pt x="3033908" y="1870332"/>
                  </a:lnTo>
                  <a:lnTo>
                    <a:pt x="3037391" y="1869923"/>
                  </a:lnTo>
                  <a:lnTo>
                    <a:pt x="3040874" y="1870878"/>
                  </a:lnTo>
                  <a:lnTo>
                    <a:pt x="3044357" y="1870470"/>
                  </a:lnTo>
                  <a:lnTo>
                    <a:pt x="3047841" y="1870063"/>
                  </a:lnTo>
                  <a:lnTo>
                    <a:pt x="3051324" y="1869996"/>
                  </a:lnTo>
                  <a:lnTo>
                    <a:pt x="3054807" y="1869590"/>
                  </a:lnTo>
                  <a:lnTo>
                    <a:pt x="3058290" y="1869183"/>
                  </a:lnTo>
                  <a:lnTo>
                    <a:pt x="3061774" y="1869797"/>
                  </a:lnTo>
                  <a:lnTo>
                    <a:pt x="3065257" y="1869391"/>
                  </a:lnTo>
                  <a:lnTo>
                    <a:pt x="3068740" y="1868986"/>
                  </a:lnTo>
                  <a:lnTo>
                    <a:pt x="3072223" y="1870105"/>
                  </a:lnTo>
                  <a:lnTo>
                    <a:pt x="3075707" y="1869701"/>
                  </a:lnTo>
                  <a:lnTo>
                    <a:pt x="3079190" y="1869297"/>
                  </a:lnTo>
                  <a:lnTo>
                    <a:pt x="3082673" y="1872914"/>
                  </a:lnTo>
                  <a:lnTo>
                    <a:pt x="3086156" y="1872514"/>
                  </a:lnTo>
                  <a:lnTo>
                    <a:pt x="3089640" y="1872114"/>
                  </a:lnTo>
                  <a:lnTo>
                    <a:pt x="3093123" y="1871714"/>
                  </a:lnTo>
                  <a:lnTo>
                    <a:pt x="3096606" y="1875758"/>
                  </a:lnTo>
                  <a:lnTo>
                    <a:pt x="3100089" y="1875363"/>
                  </a:lnTo>
                  <a:lnTo>
                    <a:pt x="3103573" y="1874967"/>
                  </a:lnTo>
                  <a:lnTo>
                    <a:pt x="3107056" y="1882724"/>
                  </a:lnTo>
                  <a:lnTo>
                    <a:pt x="3110539" y="1882335"/>
                  </a:lnTo>
                  <a:lnTo>
                    <a:pt x="3114022" y="1881947"/>
                  </a:lnTo>
                  <a:lnTo>
                    <a:pt x="3117506" y="1884054"/>
                  </a:lnTo>
                  <a:lnTo>
                    <a:pt x="3120989" y="1883669"/>
                  </a:lnTo>
                  <a:lnTo>
                    <a:pt x="3124472" y="1883283"/>
                  </a:lnTo>
                  <a:lnTo>
                    <a:pt x="3127955" y="1896108"/>
                  </a:lnTo>
                  <a:lnTo>
                    <a:pt x="3131439" y="1895734"/>
                  </a:lnTo>
                  <a:lnTo>
                    <a:pt x="3134922" y="1895360"/>
                  </a:lnTo>
                  <a:lnTo>
                    <a:pt x="3138405" y="1895424"/>
                  </a:lnTo>
                  <a:lnTo>
                    <a:pt x="3141888" y="1895096"/>
                  </a:lnTo>
                  <a:lnTo>
                    <a:pt x="3145372" y="1894768"/>
                  </a:lnTo>
                  <a:lnTo>
                    <a:pt x="3148855" y="1894440"/>
                  </a:lnTo>
                  <a:lnTo>
                    <a:pt x="3152338" y="1897390"/>
                  </a:lnTo>
                  <a:lnTo>
                    <a:pt x="3155821" y="1897020"/>
                  </a:lnTo>
                  <a:lnTo>
                    <a:pt x="3159304" y="1896650"/>
                  </a:lnTo>
                  <a:lnTo>
                    <a:pt x="3162788" y="1897566"/>
                  </a:lnTo>
                  <a:lnTo>
                    <a:pt x="3166271" y="1897197"/>
                  </a:lnTo>
                  <a:lnTo>
                    <a:pt x="3169754" y="1896828"/>
                  </a:lnTo>
                  <a:lnTo>
                    <a:pt x="3173237" y="1897172"/>
                  </a:lnTo>
                  <a:lnTo>
                    <a:pt x="3176721" y="1896804"/>
                  </a:lnTo>
                  <a:lnTo>
                    <a:pt x="3180204" y="1896436"/>
                  </a:lnTo>
                  <a:lnTo>
                    <a:pt x="3183687" y="1900725"/>
                  </a:lnTo>
                  <a:lnTo>
                    <a:pt x="3187170" y="1900405"/>
                  </a:lnTo>
                  <a:lnTo>
                    <a:pt x="3190654" y="1900085"/>
                  </a:lnTo>
                  <a:lnTo>
                    <a:pt x="3194137" y="1899901"/>
                  </a:lnTo>
                  <a:lnTo>
                    <a:pt x="3197620" y="1899538"/>
                  </a:lnTo>
                  <a:lnTo>
                    <a:pt x="3201103" y="1899175"/>
                  </a:lnTo>
                  <a:lnTo>
                    <a:pt x="3204587" y="1898812"/>
                  </a:lnTo>
                  <a:lnTo>
                    <a:pt x="3208070" y="1906379"/>
                  </a:lnTo>
                  <a:lnTo>
                    <a:pt x="3211553" y="1906023"/>
                  </a:lnTo>
                  <a:lnTo>
                    <a:pt x="3215036" y="1905667"/>
                  </a:lnTo>
                  <a:lnTo>
                    <a:pt x="3218520" y="1905713"/>
                  </a:lnTo>
                  <a:lnTo>
                    <a:pt x="3222003" y="1905357"/>
                  </a:lnTo>
                  <a:lnTo>
                    <a:pt x="3225486" y="1905002"/>
                  </a:lnTo>
                  <a:lnTo>
                    <a:pt x="3228969" y="1911625"/>
                  </a:lnTo>
                  <a:lnTo>
                    <a:pt x="3232453" y="1911276"/>
                  </a:lnTo>
                  <a:lnTo>
                    <a:pt x="3235936" y="1910926"/>
                  </a:lnTo>
                  <a:lnTo>
                    <a:pt x="3239419" y="1920894"/>
                  </a:lnTo>
                  <a:lnTo>
                    <a:pt x="3242902" y="1920554"/>
                  </a:lnTo>
                  <a:lnTo>
                    <a:pt x="3246386" y="1920214"/>
                  </a:lnTo>
                  <a:lnTo>
                    <a:pt x="3249869" y="1922429"/>
                  </a:lnTo>
                  <a:lnTo>
                    <a:pt x="3253352" y="1922091"/>
                  </a:lnTo>
                  <a:lnTo>
                    <a:pt x="3256835" y="1921753"/>
                  </a:lnTo>
                  <a:lnTo>
                    <a:pt x="3260319" y="1921415"/>
                  </a:lnTo>
                  <a:lnTo>
                    <a:pt x="3263802" y="1923246"/>
                  </a:lnTo>
                  <a:lnTo>
                    <a:pt x="3267285" y="1922910"/>
                  </a:lnTo>
                  <a:lnTo>
                    <a:pt x="3270768" y="1922575"/>
                  </a:lnTo>
                  <a:lnTo>
                    <a:pt x="3274252" y="1928718"/>
                  </a:lnTo>
                  <a:lnTo>
                    <a:pt x="3277735" y="1928388"/>
                  </a:lnTo>
                  <a:lnTo>
                    <a:pt x="3281218" y="1928058"/>
                  </a:lnTo>
                  <a:lnTo>
                    <a:pt x="3284701" y="1936208"/>
                  </a:lnTo>
                  <a:lnTo>
                    <a:pt x="3288185" y="1935886"/>
                  </a:lnTo>
                  <a:lnTo>
                    <a:pt x="3291668" y="1935563"/>
                  </a:lnTo>
                  <a:lnTo>
                    <a:pt x="3295151" y="1935683"/>
                  </a:lnTo>
                  <a:lnTo>
                    <a:pt x="3298634" y="1935361"/>
                  </a:lnTo>
                  <a:lnTo>
                    <a:pt x="3302118" y="1935039"/>
                  </a:lnTo>
                  <a:lnTo>
                    <a:pt x="3305601" y="1936695"/>
                  </a:lnTo>
                  <a:lnTo>
                    <a:pt x="3309084" y="1936375"/>
                  </a:lnTo>
                  <a:lnTo>
                    <a:pt x="3312567" y="1936055"/>
                  </a:lnTo>
                  <a:lnTo>
                    <a:pt x="3316051" y="1935735"/>
                  </a:lnTo>
                  <a:lnTo>
                    <a:pt x="3319534" y="1942605"/>
                  </a:lnTo>
                  <a:lnTo>
                    <a:pt x="3323017" y="1942292"/>
                  </a:lnTo>
                  <a:lnTo>
                    <a:pt x="3326500" y="1941978"/>
                  </a:lnTo>
                  <a:lnTo>
                    <a:pt x="3329984" y="1942609"/>
                  </a:lnTo>
                  <a:lnTo>
                    <a:pt x="3333467" y="1942297"/>
                  </a:lnTo>
                  <a:lnTo>
                    <a:pt x="3336950" y="1941984"/>
                  </a:lnTo>
                  <a:lnTo>
                    <a:pt x="3340433" y="1942718"/>
                  </a:lnTo>
                  <a:lnTo>
                    <a:pt x="3343917" y="1942406"/>
                  </a:lnTo>
                  <a:lnTo>
                    <a:pt x="3347400" y="1942094"/>
                  </a:lnTo>
                  <a:lnTo>
                    <a:pt x="3350883" y="1944170"/>
                  </a:lnTo>
                  <a:lnTo>
                    <a:pt x="3354366" y="1943861"/>
                  </a:lnTo>
                  <a:lnTo>
                    <a:pt x="3357850" y="1943552"/>
                  </a:lnTo>
                  <a:lnTo>
                    <a:pt x="3361333" y="1943242"/>
                  </a:lnTo>
                  <a:lnTo>
                    <a:pt x="3364816" y="1942933"/>
                  </a:lnTo>
                  <a:lnTo>
                    <a:pt x="3368299" y="1942624"/>
                  </a:lnTo>
                  <a:lnTo>
                    <a:pt x="3371783" y="1942314"/>
                  </a:lnTo>
                  <a:lnTo>
                    <a:pt x="3375266" y="1942420"/>
                  </a:lnTo>
                  <a:lnTo>
                    <a:pt x="3378749" y="1942111"/>
                  </a:lnTo>
                  <a:lnTo>
                    <a:pt x="3382232" y="1941802"/>
                  </a:lnTo>
                  <a:lnTo>
                    <a:pt x="3385716" y="1943041"/>
                  </a:lnTo>
                  <a:lnTo>
                    <a:pt x="3389199" y="1942734"/>
                  </a:lnTo>
                  <a:lnTo>
                    <a:pt x="3392682" y="1942427"/>
                  </a:lnTo>
                  <a:lnTo>
                    <a:pt x="3396165" y="1945886"/>
                  </a:lnTo>
                  <a:lnTo>
                    <a:pt x="3399649" y="1945582"/>
                  </a:lnTo>
                  <a:lnTo>
                    <a:pt x="3403132" y="1945278"/>
                  </a:lnTo>
                  <a:lnTo>
                    <a:pt x="3406615" y="1947874"/>
                  </a:lnTo>
                  <a:lnTo>
                    <a:pt x="3410098" y="1947573"/>
                  </a:lnTo>
                  <a:lnTo>
                    <a:pt x="3413582" y="1947271"/>
                  </a:lnTo>
                  <a:lnTo>
                    <a:pt x="3417065" y="1953589"/>
                  </a:lnTo>
                  <a:lnTo>
                    <a:pt x="3420548" y="1953293"/>
                  </a:lnTo>
                  <a:lnTo>
                    <a:pt x="3424031" y="1952998"/>
                  </a:lnTo>
                  <a:lnTo>
                    <a:pt x="3427515" y="1952702"/>
                  </a:lnTo>
                  <a:lnTo>
                    <a:pt x="3430998" y="1952980"/>
                  </a:lnTo>
                  <a:lnTo>
                    <a:pt x="3434481" y="1952685"/>
                  </a:lnTo>
                  <a:lnTo>
                    <a:pt x="3437964" y="1952390"/>
                  </a:lnTo>
                  <a:lnTo>
                    <a:pt x="3441447" y="1955312"/>
                  </a:lnTo>
                  <a:lnTo>
                    <a:pt x="3444931" y="1955019"/>
                  </a:lnTo>
                  <a:lnTo>
                    <a:pt x="3448414" y="1954727"/>
                  </a:lnTo>
                  <a:lnTo>
                    <a:pt x="3451897" y="1955185"/>
                  </a:lnTo>
                  <a:lnTo>
                    <a:pt x="3455380" y="1954893"/>
                  </a:lnTo>
                  <a:lnTo>
                    <a:pt x="3458864" y="1954602"/>
                  </a:lnTo>
                  <a:lnTo>
                    <a:pt x="3462347" y="1963588"/>
                  </a:lnTo>
                  <a:lnTo>
                    <a:pt x="3465830" y="1963305"/>
                  </a:lnTo>
                  <a:lnTo>
                    <a:pt x="3469313" y="1963021"/>
                  </a:lnTo>
                  <a:lnTo>
                    <a:pt x="3472797" y="1963180"/>
                  </a:lnTo>
                  <a:lnTo>
                    <a:pt x="3476280" y="1962897"/>
                  </a:lnTo>
                  <a:lnTo>
                    <a:pt x="3479763" y="1962614"/>
                  </a:lnTo>
                  <a:lnTo>
                    <a:pt x="3483246" y="1962331"/>
                  </a:lnTo>
                  <a:lnTo>
                    <a:pt x="3483246" y="1962419"/>
                  </a:lnTo>
                  <a:lnTo>
                    <a:pt x="3483246" y="1962508"/>
                  </a:lnTo>
                  <a:lnTo>
                    <a:pt x="3483246" y="1962596"/>
                  </a:lnTo>
                  <a:lnTo>
                    <a:pt x="3483246" y="1962684"/>
                  </a:lnTo>
                  <a:lnTo>
                    <a:pt x="3483246" y="1962773"/>
                  </a:lnTo>
                  <a:lnTo>
                    <a:pt x="3483246" y="1962861"/>
                  </a:lnTo>
                  <a:lnTo>
                    <a:pt x="3483246" y="1962949"/>
                  </a:lnTo>
                  <a:lnTo>
                    <a:pt x="3483246" y="1963037"/>
                  </a:lnTo>
                  <a:lnTo>
                    <a:pt x="3483246" y="1963125"/>
                  </a:lnTo>
                  <a:lnTo>
                    <a:pt x="3483246" y="1963213"/>
                  </a:lnTo>
                  <a:lnTo>
                    <a:pt x="3483246" y="1963301"/>
                  </a:lnTo>
                  <a:lnTo>
                    <a:pt x="3483246" y="1963389"/>
                  </a:lnTo>
                  <a:lnTo>
                    <a:pt x="3483246" y="1963477"/>
                  </a:lnTo>
                  <a:lnTo>
                    <a:pt x="3483246" y="1963565"/>
                  </a:lnTo>
                  <a:lnTo>
                    <a:pt x="3483246" y="196365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515051"/>
              <a:ext cx="3483246" cy="2037016"/>
            </a:xfrm>
            <a:custGeom>
              <a:avLst/>
              <a:gdLst/>
              <a:ahLst/>
              <a:cxnLst/>
              <a:rect l="0" t="0" r="0" b="0"/>
              <a:pathLst>
                <a:path w="3483246" h="2037016">
                  <a:moveTo>
                    <a:pt x="0" y="2037016"/>
                  </a:moveTo>
                  <a:lnTo>
                    <a:pt x="3483" y="1565655"/>
                  </a:lnTo>
                  <a:lnTo>
                    <a:pt x="6966" y="1206660"/>
                  </a:lnTo>
                  <a:lnTo>
                    <a:pt x="10449" y="924131"/>
                  </a:lnTo>
                  <a:lnTo>
                    <a:pt x="13932" y="695987"/>
                  </a:lnTo>
                  <a:lnTo>
                    <a:pt x="17416" y="507904"/>
                  </a:lnTo>
                  <a:lnTo>
                    <a:pt x="20899" y="350183"/>
                  </a:lnTo>
                  <a:lnTo>
                    <a:pt x="24382" y="216020"/>
                  </a:lnTo>
                  <a:lnTo>
                    <a:pt x="27865" y="100504"/>
                  </a:lnTo>
                  <a:lnTo>
                    <a:pt x="31349" y="0"/>
                  </a:lnTo>
                  <a:lnTo>
                    <a:pt x="34832" y="258457"/>
                  </a:lnTo>
                  <a:lnTo>
                    <a:pt x="38315" y="175644"/>
                  </a:lnTo>
                  <a:lnTo>
                    <a:pt x="41798" y="100504"/>
                  </a:lnTo>
                  <a:lnTo>
                    <a:pt x="45282" y="952516"/>
                  </a:lnTo>
                  <a:lnTo>
                    <a:pt x="48765" y="896410"/>
                  </a:lnTo>
                  <a:lnTo>
                    <a:pt x="52248" y="842869"/>
                  </a:lnTo>
                  <a:lnTo>
                    <a:pt x="55731" y="1068329"/>
                  </a:lnTo>
                  <a:lnTo>
                    <a:pt x="59215" y="1025370"/>
                  </a:lnTo>
                  <a:lnTo>
                    <a:pt x="62698" y="983854"/>
                  </a:lnTo>
                  <a:lnTo>
                    <a:pt x="66181" y="943710"/>
                  </a:lnTo>
                  <a:lnTo>
                    <a:pt x="69664" y="1057450"/>
                  </a:lnTo>
                  <a:lnTo>
                    <a:pt x="73148" y="1022734"/>
                  </a:lnTo>
                  <a:lnTo>
                    <a:pt x="76631" y="988967"/>
                  </a:lnTo>
                  <a:lnTo>
                    <a:pt x="80114" y="1041901"/>
                  </a:lnTo>
                  <a:lnTo>
                    <a:pt x="83597" y="1011375"/>
                  </a:lnTo>
                  <a:lnTo>
                    <a:pt x="87081" y="981588"/>
                  </a:lnTo>
                  <a:lnTo>
                    <a:pt x="90564" y="992478"/>
                  </a:lnTo>
                  <a:lnTo>
                    <a:pt x="94047" y="964671"/>
                  </a:lnTo>
                  <a:lnTo>
                    <a:pt x="97530" y="937492"/>
                  </a:lnTo>
                  <a:lnTo>
                    <a:pt x="101014" y="910918"/>
                  </a:lnTo>
                  <a:lnTo>
                    <a:pt x="104497" y="884931"/>
                  </a:lnTo>
                  <a:lnTo>
                    <a:pt x="107980" y="859510"/>
                  </a:lnTo>
                  <a:lnTo>
                    <a:pt x="111463" y="947304"/>
                  </a:lnTo>
                  <a:lnTo>
                    <a:pt x="114947" y="924131"/>
                  </a:lnTo>
                  <a:lnTo>
                    <a:pt x="118430" y="901402"/>
                  </a:lnTo>
                  <a:lnTo>
                    <a:pt x="121913" y="879104"/>
                  </a:lnTo>
                  <a:lnTo>
                    <a:pt x="125396" y="857226"/>
                  </a:lnTo>
                  <a:lnTo>
                    <a:pt x="128880" y="835756"/>
                  </a:lnTo>
                  <a:lnTo>
                    <a:pt x="132363" y="814683"/>
                  </a:lnTo>
                  <a:lnTo>
                    <a:pt x="135846" y="829301"/>
                  </a:lnTo>
                  <a:lnTo>
                    <a:pt x="139329" y="809250"/>
                  </a:lnTo>
                  <a:lnTo>
                    <a:pt x="142813" y="789548"/>
                  </a:lnTo>
                  <a:lnTo>
                    <a:pt x="146296" y="867272"/>
                  </a:lnTo>
                  <a:lnTo>
                    <a:pt x="149779" y="848921"/>
                  </a:lnTo>
                  <a:lnTo>
                    <a:pt x="153262" y="830859"/>
                  </a:lnTo>
                  <a:lnTo>
                    <a:pt x="156746" y="898301"/>
                  </a:lnTo>
                  <a:lnTo>
                    <a:pt x="160229" y="881391"/>
                  </a:lnTo>
                  <a:lnTo>
                    <a:pt x="163712" y="864724"/>
                  </a:lnTo>
                  <a:lnTo>
                    <a:pt x="167195" y="924131"/>
                  </a:lnTo>
                  <a:lnTo>
                    <a:pt x="170679" y="908457"/>
                  </a:lnTo>
                  <a:lnTo>
                    <a:pt x="174162" y="892990"/>
                  </a:lnTo>
                  <a:lnTo>
                    <a:pt x="177645" y="877725"/>
                  </a:lnTo>
                  <a:lnTo>
                    <a:pt x="181128" y="972872"/>
                  </a:lnTo>
                  <a:lnTo>
                    <a:pt x="184612" y="958742"/>
                  </a:lnTo>
                  <a:lnTo>
                    <a:pt x="188095" y="944777"/>
                  </a:lnTo>
                  <a:lnTo>
                    <a:pt x="191578" y="1041182"/>
                  </a:lnTo>
                  <a:lnTo>
                    <a:pt x="195061" y="1028320"/>
                  </a:lnTo>
                  <a:lnTo>
                    <a:pt x="198545" y="1015589"/>
                  </a:lnTo>
                  <a:lnTo>
                    <a:pt x="202028" y="1109192"/>
                  </a:lnTo>
                  <a:lnTo>
                    <a:pt x="205511" y="1097510"/>
                  </a:lnTo>
                  <a:lnTo>
                    <a:pt x="208994" y="1085934"/>
                  </a:lnTo>
                  <a:lnTo>
                    <a:pt x="212478" y="1088196"/>
                  </a:lnTo>
                  <a:lnTo>
                    <a:pt x="215961" y="1076929"/>
                  </a:lnTo>
                  <a:lnTo>
                    <a:pt x="219444" y="1065761"/>
                  </a:lnTo>
                  <a:lnTo>
                    <a:pt x="222927" y="1081593"/>
                  </a:lnTo>
                  <a:lnTo>
                    <a:pt x="226411" y="1070806"/>
                  </a:lnTo>
                  <a:lnTo>
                    <a:pt x="229894" y="1060110"/>
                  </a:lnTo>
                  <a:lnTo>
                    <a:pt x="233377" y="1049505"/>
                  </a:lnTo>
                  <a:lnTo>
                    <a:pt x="236860" y="1250695"/>
                  </a:lnTo>
                  <a:lnTo>
                    <a:pt x="240344" y="1241772"/>
                  </a:lnTo>
                  <a:lnTo>
                    <a:pt x="243827" y="1232907"/>
                  </a:lnTo>
                  <a:lnTo>
                    <a:pt x="247310" y="1272286"/>
                  </a:lnTo>
                  <a:lnTo>
                    <a:pt x="250793" y="1263906"/>
                  </a:lnTo>
                  <a:lnTo>
                    <a:pt x="254277" y="1255577"/>
                  </a:lnTo>
                  <a:lnTo>
                    <a:pt x="257760" y="1277055"/>
                  </a:lnTo>
                  <a:lnTo>
                    <a:pt x="261243" y="1269049"/>
                  </a:lnTo>
                  <a:lnTo>
                    <a:pt x="264726" y="1261091"/>
                  </a:lnTo>
                  <a:lnTo>
                    <a:pt x="268210" y="1260430"/>
                  </a:lnTo>
                  <a:lnTo>
                    <a:pt x="271693" y="1252615"/>
                  </a:lnTo>
                  <a:lnTo>
                    <a:pt x="275176" y="1244846"/>
                  </a:lnTo>
                  <a:lnTo>
                    <a:pt x="278659" y="1285374"/>
                  </a:lnTo>
                  <a:lnTo>
                    <a:pt x="282143" y="1278026"/>
                  </a:lnTo>
                  <a:lnTo>
                    <a:pt x="285626" y="1270717"/>
                  </a:lnTo>
                  <a:lnTo>
                    <a:pt x="289109" y="1263447"/>
                  </a:lnTo>
                  <a:lnTo>
                    <a:pt x="292592" y="1256216"/>
                  </a:lnTo>
                  <a:lnTo>
                    <a:pt x="296075" y="1249024"/>
                  </a:lnTo>
                  <a:lnTo>
                    <a:pt x="299559" y="1241869"/>
                  </a:lnTo>
                  <a:lnTo>
                    <a:pt x="303042" y="1365405"/>
                  </a:lnTo>
                  <a:lnTo>
                    <a:pt x="306525" y="1359187"/>
                  </a:lnTo>
                  <a:lnTo>
                    <a:pt x="310008" y="1352997"/>
                  </a:lnTo>
                  <a:lnTo>
                    <a:pt x="313492" y="1361097"/>
                  </a:lnTo>
                  <a:lnTo>
                    <a:pt x="316975" y="1355057"/>
                  </a:lnTo>
                  <a:lnTo>
                    <a:pt x="320458" y="1349044"/>
                  </a:lnTo>
                  <a:lnTo>
                    <a:pt x="323941" y="1391643"/>
                  </a:lnTo>
                  <a:lnTo>
                    <a:pt x="327425" y="1386001"/>
                  </a:lnTo>
                  <a:lnTo>
                    <a:pt x="330908" y="1380380"/>
                  </a:lnTo>
                  <a:lnTo>
                    <a:pt x="334391" y="1414190"/>
                  </a:lnTo>
                  <a:lnTo>
                    <a:pt x="337874" y="1408872"/>
                  </a:lnTo>
                  <a:lnTo>
                    <a:pt x="341358" y="1403574"/>
                  </a:lnTo>
                  <a:lnTo>
                    <a:pt x="344841" y="1398296"/>
                  </a:lnTo>
                  <a:lnTo>
                    <a:pt x="348324" y="1489973"/>
                  </a:lnTo>
                  <a:lnTo>
                    <a:pt x="351807" y="1485369"/>
                  </a:lnTo>
                  <a:lnTo>
                    <a:pt x="355291" y="1480779"/>
                  </a:lnTo>
                  <a:lnTo>
                    <a:pt x="358774" y="1533983"/>
                  </a:lnTo>
                  <a:lnTo>
                    <a:pt x="362257" y="1529811"/>
                  </a:lnTo>
                  <a:lnTo>
                    <a:pt x="365740" y="1525650"/>
                  </a:lnTo>
                  <a:lnTo>
                    <a:pt x="369224" y="1585895"/>
                  </a:lnTo>
                  <a:lnTo>
                    <a:pt x="372707" y="1582195"/>
                  </a:lnTo>
                  <a:lnTo>
                    <a:pt x="376190" y="1578504"/>
                  </a:lnTo>
                  <a:lnTo>
                    <a:pt x="379673" y="1585361"/>
                  </a:lnTo>
                  <a:lnTo>
                    <a:pt x="383157" y="1581759"/>
                  </a:lnTo>
                  <a:lnTo>
                    <a:pt x="386640" y="1578166"/>
                  </a:lnTo>
                  <a:lnTo>
                    <a:pt x="390123" y="1586523"/>
                  </a:lnTo>
                  <a:lnTo>
                    <a:pt x="393606" y="1583025"/>
                  </a:lnTo>
                  <a:lnTo>
                    <a:pt x="397090" y="1579535"/>
                  </a:lnTo>
                  <a:lnTo>
                    <a:pt x="400573" y="1576053"/>
                  </a:lnTo>
                  <a:lnTo>
                    <a:pt x="404056" y="1582592"/>
                  </a:lnTo>
                  <a:lnTo>
                    <a:pt x="407539" y="1579189"/>
                  </a:lnTo>
                  <a:lnTo>
                    <a:pt x="411023" y="1575795"/>
                  </a:lnTo>
                  <a:lnTo>
                    <a:pt x="414506" y="1590015"/>
                  </a:lnTo>
                  <a:lnTo>
                    <a:pt x="417989" y="1586745"/>
                  </a:lnTo>
                  <a:lnTo>
                    <a:pt x="421472" y="1583481"/>
                  </a:lnTo>
                  <a:lnTo>
                    <a:pt x="424956" y="1596852"/>
                  </a:lnTo>
                  <a:lnTo>
                    <a:pt x="428439" y="1593703"/>
                  </a:lnTo>
                  <a:lnTo>
                    <a:pt x="431922" y="1590561"/>
                  </a:lnTo>
                  <a:lnTo>
                    <a:pt x="435405" y="1617848"/>
                  </a:lnTo>
                  <a:lnTo>
                    <a:pt x="438889" y="1614901"/>
                  </a:lnTo>
                  <a:lnTo>
                    <a:pt x="442372" y="1611959"/>
                  </a:lnTo>
                  <a:lnTo>
                    <a:pt x="445855" y="1612925"/>
                  </a:lnTo>
                  <a:lnTo>
                    <a:pt x="449338" y="1610018"/>
                  </a:lnTo>
                  <a:lnTo>
                    <a:pt x="452822" y="1607117"/>
                  </a:lnTo>
                  <a:lnTo>
                    <a:pt x="456305" y="1624234"/>
                  </a:lnTo>
                  <a:lnTo>
                    <a:pt x="459788" y="1621459"/>
                  </a:lnTo>
                  <a:lnTo>
                    <a:pt x="463271" y="1618689"/>
                  </a:lnTo>
                  <a:lnTo>
                    <a:pt x="466755" y="1615924"/>
                  </a:lnTo>
                  <a:lnTo>
                    <a:pt x="470238" y="1613164"/>
                  </a:lnTo>
                  <a:lnTo>
                    <a:pt x="473721" y="1610409"/>
                  </a:lnTo>
                  <a:lnTo>
                    <a:pt x="477204" y="1607659"/>
                  </a:lnTo>
                  <a:lnTo>
                    <a:pt x="480688" y="1614618"/>
                  </a:lnTo>
                  <a:lnTo>
                    <a:pt x="484171" y="1611931"/>
                  </a:lnTo>
                  <a:lnTo>
                    <a:pt x="487654" y="1609248"/>
                  </a:lnTo>
                  <a:lnTo>
                    <a:pt x="491137" y="1629398"/>
                  </a:lnTo>
                  <a:lnTo>
                    <a:pt x="494621" y="1626847"/>
                  </a:lnTo>
                  <a:lnTo>
                    <a:pt x="498104" y="1624301"/>
                  </a:lnTo>
                  <a:lnTo>
                    <a:pt x="501587" y="1634534"/>
                  </a:lnTo>
                  <a:lnTo>
                    <a:pt x="505070" y="1632064"/>
                  </a:lnTo>
                  <a:lnTo>
                    <a:pt x="508554" y="1629598"/>
                  </a:lnTo>
                  <a:lnTo>
                    <a:pt x="512037" y="1630256"/>
                  </a:lnTo>
                  <a:lnTo>
                    <a:pt x="515520" y="1627814"/>
                  </a:lnTo>
                  <a:lnTo>
                    <a:pt x="519003" y="1625376"/>
                  </a:lnTo>
                  <a:lnTo>
                    <a:pt x="522487" y="1622942"/>
                  </a:lnTo>
                  <a:lnTo>
                    <a:pt x="525970" y="1620511"/>
                  </a:lnTo>
                  <a:lnTo>
                    <a:pt x="529453" y="1618085"/>
                  </a:lnTo>
                  <a:lnTo>
                    <a:pt x="532936" y="1615662"/>
                  </a:lnTo>
                  <a:lnTo>
                    <a:pt x="536420" y="1619565"/>
                  </a:lnTo>
                  <a:lnTo>
                    <a:pt x="539903" y="1617181"/>
                  </a:lnTo>
                  <a:lnTo>
                    <a:pt x="543386" y="1614801"/>
                  </a:lnTo>
                  <a:lnTo>
                    <a:pt x="546869" y="1616596"/>
                  </a:lnTo>
                  <a:lnTo>
                    <a:pt x="550353" y="1614243"/>
                  </a:lnTo>
                  <a:lnTo>
                    <a:pt x="553836" y="1611894"/>
                  </a:lnTo>
                  <a:lnTo>
                    <a:pt x="557319" y="1612668"/>
                  </a:lnTo>
                  <a:lnTo>
                    <a:pt x="560802" y="1610340"/>
                  </a:lnTo>
                  <a:lnTo>
                    <a:pt x="564286" y="1608016"/>
                  </a:lnTo>
                  <a:lnTo>
                    <a:pt x="567769" y="1609843"/>
                  </a:lnTo>
                  <a:lnTo>
                    <a:pt x="571252" y="1607546"/>
                  </a:lnTo>
                  <a:lnTo>
                    <a:pt x="574735" y="1605252"/>
                  </a:lnTo>
                  <a:lnTo>
                    <a:pt x="578218" y="1602961"/>
                  </a:lnTo>
                  <a:lnTo>
                    <a:pt x="581702" y="1608882"/>
                  </a:lnTo>
                  <a:lnTo>
                    <a:pt x="585185" y="1606635"/>
                  </a:lnTo>
                  <a:lnTo>
                    <a:pt x="588668" y="1604392"/>
                  </a:lnTo>
                  <a:lnTo>
                    <a:pt x="592151" y="1612120"/>
                  </a:lnTo>
                  <a:lnTo>
                    <a:pt x="595635" y="1609927"/>
                  </a:lnTo>
                  <a:lnTo>
                    <a:pt x="599118" y="1607738"/>
                  </a:lnTo>
                  <a:lnTo>
                    <a:pt x="602601" y="1619865"/>
                  </a:lnTo>
                  <a:lnTo>
                    <a:pt x="606084" y="1617744"/>
                  </a:lnTo>
                  <a:lnTo>
                    <a:pt x="609568" y="1615626"/>
                  </a:lnTo>
                  <a:lnTo>
                    <a:pt x="613051" y="1615372"/>
                  </a:lnTo>
                  <a:lnTo>
                    <a:pt x="616534" y="1613267"/>
                  </a:lnTo>
                  <a:lnTo>
                    <a:pt x="620017" y="1611166"/>
                  </a:lnTo>
                  <a:lnTo>
                    <a:pt x="623501" y="1610004"/>
                  </a:lnTo>
                  <a:lnTo>
                    <a:pt x="626984" y="1607912"/>
                  </a:lnTo>
                  <a:lnTo>
                    <a:pt x="630467" y="1605823"/>
                  </a:lnTo>
                  <a:lnTo>
                    <a:pt x="633950" y="1603738"/>
                  </a:lnTo>
                  <a:lnTo>
                    <a:pt x="637434" y="1626723"/>
                  </a:lnTo>
                  <a:lnTo>
                    <a:pt x="640917" y="1624746"/>
                  </a:lnTo>
                  <a:lnTo>
                    <a:pt x="644400" y="1622772"/>
                  </a:lnTo>
                  <a:lnTo>
                    <a:pt x="647883" y="1625863"/>
                  </a:lnTo>
                  <a:lnTo>
                    <a:pt x="651367" y="1623915"/>
                  </a:lnTo>
                  <a:lnTo>
                    <a:pt x="654850" y="1621969"/>
                  </a:lnTo>
                  <a:lnTo>
                    <a:pt x="658333" y="1629106"/>
                  </a:lnTo>
                  <a:lnTo>
                    <a:pt x="661816" y="1627202"/>
                  </a:lnTo>
                  <a:lnTo>
                    <a:pt x="665300" y="1625300"/>
                  </a:lnTo>
                  <a:lnTo>
                    <a:pt x="668783" y="1624216"/>
                  </a:lnTo>
                  <a:lnTo>
                    <a:pt x="672266" y="1622322"/>
                  </a:lnTo>
                  <a:lnTo>
                    <a:pt x="675749" y="1620430"/>
                  </a:lnTo>
                  <a:lnTo>
                    <a:pt x="679233" y="1622619"/>
                  </a:lnTo>
                  <a:lnTo>
                    <a:pt x="682716" y="1620748"/>
                  </a:lnTo>
                  <a:lnTo>
                    <a:pt x="686199" y="1618879"/>
                  </a:lnTo>
                  <a:lnTo>
                    <a:pt x="689682" y="1617012"/>
                  </a:lnTo>
                  <a:lnTo>
                    <a:pt x="693166" y="1618404"/>
                  </a:lnTo>
                  <a:lnTo>
                    <a:pt x="696649" y="1616554"/>
                  </a:lnTo>
                  <a:lnTo>
                    <a:pt x="700132" y="1614707"/>
                  </a:lnTo>
                  <a:lnTo>
                    <a:pt x="703615" y="1620876"/>
                  </a:lnTo>
                  <a:lnTo>
                    <a:pt x="707099" y="1619063"/>
                  </a:lnTo>
                  <a:lnTo>
                    <a:pt x="710582" y="1617253"/>
                  </a:lnTo>
                  <a:lnTo>
                    <a:pt x="714065" y="1620938"/>
                  </a:lnTo>
                  <a:lnTo>
                    <a:pt x="717548" y="1619151"/>
                  </a:lnTo>
                  <a:lnTo>
                    <a:pt x="721032" y="1617367"/>
                  </a:lnTo>
                  <a:lnTo>
                    <a:pt x="724515" y="1623274"/>
                  </a:lnTo>
                  <a:lnTo>
                    <a:pt x="727998" y="1621522"/>
                  </a:lnTo>
                  <a:lnTo>
                    <a:pt x="731481" y="1619772"/>
                  </a:lnTo>
                  <a:lnTo>
                    <a:pt x="734965" y="1618025"/>
                  </a:lnTo>
                  <a:lnTo>
                    <a:pt x="738448" y="1616279"/>
                  </a:lnTo>
                  <a:lnTo>
                    <a:pt x="741931" y="1614535"/>
                  </a:lnTo>
                  <a:lnTo>
                    <a:pt x="745414" y="1612793"/>
                  </a:lnTo>
                  <a:lnTo>
                    <a:pt x="748898" y="1614127"/>
                  </a:lnTo>
                  <a:lnTo>
                    <a:pt x="752381" y="1612400"/>
                  </a:lnTo>
                  <a:lnTo>
                    <a:pt x="755864" y="1610675"/>
                  </a:lnTo>
                  <a:lnTo>
                    <a:pt x="759347" y="1627395"/>
                  </a:lnTo>
                  <a:lnTo>
                    <a:pt x="762831" y="1625738"/>
                  </a:lnTo>
                  <a:lnTo>
                    <a:pt x="766314" y="1624082"/>
                  </a:lnTo>
                  <a:lnTo>
                    <a:pt x="769797" y="1623851"/>
                  </a:lnTo>
                  <a:lnTo>
                    <a:pt x="773280" y="1622204"/>
                  </a:lnTo>
                  <a:lnTo>
                    <a:pt x="776764" y="1620559"/>
                  </a:lnTo>
                  <a:lnTo>
                    <a:pt x="780247" y="1643822"/>
                  </a:lnTo>
                  <a:lnTo>
                    <a:pt x="783730" y="1642265"/>
                  </a:lnTo>
                  <a:lnTo>
                    <a:pt x="787213" y="1640711"/>
                  </a:lnTo>
                  <a:lnTo>
                    <a:pt x="790697" y="1655119"/>
                  </a:lnTo>
                  <a:lnTo>
                    <a:pt x="794180" y="1653622"/>
                  </a:lnTo>
                  <a:lnTo>
                    <a:pt x="797663" y="1652127"/>
                  </a:lnTo>
                  <a:lnTo>
                    <a:pt x="801146" y="1650632"/>
                  </a:lnTo>
                  <a:lnTo>
                    <a:pt x="804630" y="1655601"/>
                  </a:lnTo>
                  <a:lnTo>
                    <a:pt x="808113" y="1654131"/>
                  </a:lnTo>
                  <a:lnTo>
                    <a:pt x="811596" y="1652663"/>
                  </a:lnTo>
                  <a:lnTo>
                    <a:pt x="815079" y="1659196"/>
                  </a:lnTo>
                  <a:lnTo>
                    <a:pt x="818563" y="1657757"/>
                  </a:lnTo>
                  <a:lnTo>
                    <a:pt x="822046" y="1656319"/>
                  </a:lnTo>
                  <a:lnTo>
                    <a:pt x="825529" y="1663716"/>
                  </a:lnTo>
                  <a:lnTo>
                    <a:pt x="829012" y="1662311"/>
                  </a:lnTo>
                  <a:lnTo>
                    <a:pt x="832496" y="1660906"/>
                  </a:lnTo>
                  <a:lnTo>
                    <a:pt x="835979" y="1677650"/>
                  </a:lnTo>
                  <a:lnTo>
                    <a:pt x="839462" y="1676307"/>
                  </a:lnTo>
                  <a:lnTo>
                    <a:pt x="842945" y="1674966"/>
                  </a:lnTo>
                  <a:lnTo>
                    <a:pt x="846429" y="1673626"/>
                  </a:lnTo>
                  <a:lnTo>
                    <a:pt x="849912" y="1672287"/>
                  </a:lnTo>
                  <a:lnTo>
                    <a:pt x="853395" y="1670950"/>
                  </a:lnTo>
                  <a:lnTo>
                    <a:pt x="856878" y="1669613"/>
                  </a:lnTo>
                  <a:lnTo>
                    <a:pt x="860361" y="1669786"/>
                  </a:lnTo>
                  <a:lnTo>
                    <a:pt x="863845" y="1668457"/>
                  </a:lnTo>
                  <a:lnTo>
                    <a:pt x="867328" y="1667129"/>
                  </a:lnTo>
                  <a:lnTo>
                    <a:pt x="870811" y="1665801"/>
                  </a:lnTo>
                  <a:lnTo>
                    <a:pt x="874294" y="1664475"/>
                  </a:lnTo>
                  <a:lnTo>
                    <a:pt x="877778" y="1663150"/>
                  </a:lnTo>
                  <a:lnTo>
                    <a:pt x="881261" y="1663351"/>
                  </a:lnTo>
                  <a:lnTo>
                    <a:pt x="884744" y="1662033"/>
                  </a:lnTo>
                  <a:lnTo>
                    <a:pt x="888227" y="1660717"/>
                  </a:lnTo>
                  <a:lnTo>
                    <a:pt x="891711" y="1661433"/>
                  </a:lnTo>
                  <a:lnTo>
                    <a:pt x="895194" y="1660125"/>
                  </a:lnTo>
                  <a:lnTo>
                    <a:pt x="898677" y="1658818"/>
                  </a:lnTo>
                  <a:lnTo>
                    <a:pt x="902160" y="1663040"/>
                  </a:lnTo>
                  <a:lnTo>
                    <a:pt x="905644" y="1661752"/>
                  </a:lnTo>
                  <a:lnTo>
                    <a:pt x="909127" y="1660465"/>
                  </a:lnTo>
                  <a:lnTo>
                    <a:pt x="912610" y="1659678"/>
                  </a:lnTo>
                  <a:lnTo>
                    <a:pt x="916093" y="1658394"/>
                  </a:lnTo>
                  <a:lnTo>
                    <a:pt x="919577" y="1657111"/>
                  </a:lnTo>
                  <a:lnTo>
                    <a:pt x="923060" y="1655830"/>
                  </a:lnTo>
                  <a:lnTo>
                    <a:pt x="926543" y="1656556"/>
                  </a:lnTo>
                  <a:lnTo>
                    <a:pt x="930026" y="1655283"/>
                  </a:lnTo>
                  <a:lnTo>
                    <a:pt x="933510" y="1654010"/>
                  </a:lnTo>
                  <a:lnTo>
                    <a:pt x="936993" y="1652739"/>
                  </a:lnTo>
                  <a:lnTo>
                    <a:pt x="940476" y="1651468"/>
                  </a:lnTo>
                  <a:lnTo>
                    <a:pt x="943959" y="1650199"/>
                  </a:lnTo>
                  <a:lnTo>
                    <a:pt x="947443" y="1658829"/>
                  </a:lnTo>
                  <a:lnTo>
                    <a:pt x="950926" y="1657590"/>
                  </a:lnTo>
                  <a:lnTo>
                    <a:pt x="954409" y="1656352"/>
                  </a:lnTo>
                  <a:lnTo>
                    <a:pt x="957892" y="1676253"/>
                  </a:lnTo>
                  <a:lnTo>
                    <a:pt x="961376" y="1675078"/>
                  </a:lnTo>
                  <a:lnTo>
                    <a:pt x="964859" y="1673903"/>
                  </a:lnTo>
                  <a:lnTo>
                    <a:pt x="968342" y="1672729"/>
                  </a:lnTo>
                  <a:lnTo>
                    <a:pt x="971825" y="1671556"/>
                  </a:lnTo>
                  <a:lnTo>
                    <a:pt x="975309" y="1670384"/>
                  </a:lnTo>
                  <a:lnTo>
                    <a:pt x="978792" y="1669213"/>
                  </a:lnTo>
                  <a:lnTo>
                    <a:pt x="982275" y="1668927"/>
                  </a:lnTo>
                  <a:lnTo>
                    <a:pt x="985758" y="1667760"/>
                  </a:lnTo>
                  <a:lnTo>
                    <a:pt x="989242" y="1666594"/>
                  </a:lnTo>
                  <a:lnTo>
                    <a:pt x="992725" y="1668076"/>
                  </a:lnTo>
                  <a:lnTo>
                    <a:pt x="996208" y="1666919"/>
                  </a:lnTo>
                  <a:lnTo>
                    <a:pt x="999691" y="1665763"/>
                  </a:lnTo>
                  <a:lnTo>
                    <a:pt x="1003175" y="1665049"/>
                  </a:lnTo>
                  <a:lnTo>
                    <a:pt x="1006658" y="1663895"/>
                  </a:lnTo>
                  <a:lnTo>
                    <a:pt x="1010141" y="1662743"/>
                  </a:lnTo>
                  <a:lnTo>
                    <a:pt x="1013624" y="1664676"/>
                  </a:lnTo>
                  <a:lnTo>
                    <a:pt x="1017108" y="1663533"/>
                  </a:lnTo>
                  <a:lnTo>
                    <a:pt x="1020591" y="1662392"/>
                  </a:lnTo>
                  <a:lnTo>
                    <a:pt x="1024074" y="1675247"/>
                  </a:lnTo>
                  <a:lnTo>
                    <a:pt x="1027557" y="1674144"/>
                  </a:lnTo>
                  <a:lnTo>
                    <a:pt x="1031041" y="1673043"/>
                  </a:lnTo>
                  <a:lnTo>
                    <a:pt x="1034524" y="1671942"/>
                  </a:lnTo>
                  <a:lnTo>
                    <a:pt x="1038007" y="1674519"/>
                  </a:lnTo>
                  <a:lnTo>
                    <a:pt x="1041490" y="1673429"/>
                  </a:lnTo>
                  <a:lnTo>
                    <a:pt x="1044974" y="1672341"/>
                  </a:lnTo>
                  <a:lnTo>
                    <a:pt x="1048457" y="1677661"/>
                  </a:lnTo>
                  <a:lnTo>
                    <a:pt x="1051940" y="1676591"/>
                  </a:lnTo>
                  <a:lnTo>
                    <a:pt x="1055423" y="1675521"/>
                  </a:lnTo>
                  <a:lnTo>
                    <a:pt x="1058907" y="1674452"/>
                  </a:lnTo>
                  <a:lnTo>
                    <a:pt x="1062390" y="1673384"/>
                  </a:lnTo>
                  <a:lnTo>
                    <a:pt x="1065873" y="1672317"/>
                  </a:lnTo>
                  <a:lnTo>
                    <a:pt x="1069356" y="1671649"/>
                  </a:lnTo>
                  <a:lnTo>
                    <a:pt x="1072840" y="1670585"/>
                  </a:lnTo>
                  <a:lnTo>
                    <a:pt x="1076323" y="1669520"/>
                  </a:lnTo>
                  <a:lnTo>
                    <a:pt x="1079806" y="1675938"/>
                  </a:lnTo>
                  <a:lnTo>
                    <a:pt x="1083289" y="1674894"/>
                  </a:lnTo>
                  <a:lnTo>
                    <a:pt x="1086773" y="1673851"/>
                  </a:lnTo>
                  <a:lnTo>
                    <a:pt x="1090256" y="1672809"/>
                  </a:lnTo>
                  <a:lnTo>
                    <a:pt x="1093739" y="1674091"/>
                  </a:lnTo>
                  <a:lnTo>
                    <a:pt x="1097222" y="1673056"/>
                  </a:lnTo>
                  <a:lnTo>
                    <a:pt x="1100706" y="1672021"/>
                  </a:lnTo>
                  <a:lnTo>
                    <a:pt x="1104189" y="1671761"/>
                  </a:lnTo>
                  <a:lnTo>
                    <a:pt x="1107672" y="1670730"/>
                  </a:lnTo>
                  <a:lnTo>
                    <a:pt x="1111155" y="1669700"/>
                  </a:lnTo>
                  <a:lnTo>
                    <a:pt x="1114639" y="1672137"/>
                  </a:lnTo>
                  <a:lnTo>
                    <a:pt x="1118122" y="1671117"/>
                  </a:lnTo>
                  <a:lnTo>
                    <a:pt x="1121605" y="1670097"/>
                  </a:lnTo>
                  <a:lnTo>
                    <a:pt x="1125088" y="1672128"/>
                  </a:lnTo>
                  <a:lnTo>
                    <a:pt x="1128572" y="1671117"/>
                  </a:lnTo>
                  <a:lnTo>
                    <a:pt x="1132055" y="1670107"/>
                  </a:lnTo>
                  <a:lnTo>
                    <a:pt x="1135538" y="1671368"/>
                  </a:lnTo>
                  <a:lnTo>
                    <a:pt x="1139021" y="1670364"/>
                  </a:lnTo>
                  <a:lnTo>
                    <a:pt x="1142505" y="1669361"/>
                  </a:lnTo>
                  <a:lnTo>
                    <a:pt x="1145988" y="1668359"/>
                  </a:lnTo>
                  <a:lnTo>
                    <a:pt x="1149471" y="1667357"/>
                  </a:lnTo>
                  <a:lnTo>
                    <a:pt x="1152954" y="1666357"/>
                  </a:lnTo>
                  <a:lnTo>
                    <a:pt x="1156437" y="1665356"/>
                  </a:lnTo>
                  <a:lnTo>
                    <a:pt x="1159921" y="1665120"/>
                  </a:lnTo>
                  <a:lnTo>
                    <a:pt x="1163404" y="1664123"/>
                  </a:lnTo>
                  <a:lnTo>
                    <a:pt x="1166887" y="1663126"/>
                  </a:lnTo>
                  <a:lnTo>
                    <a:pt x="1170370" y="1663278"/>
                  </a:lnTo>
                  <a:lnTo>
                    <a:pt x="1173854" y="1662285"/>
                  </a:lnTo>
                  <a:lnTo>
                    <a:pt x="1177337" y="1661293"/>
                  </a:lnTo>
                  <a:lnTo>
                    <a:pt x="1180820" y="1666346"/>
                  </a:lnTo>
                  <a:lnTo>
                    <a:pt x="1184303" y="1665370"/>
                  </a:lnTo>
                  <a:lnTo>
                    <a:pt x="1187787" y="1664393"/>
                  </a:lnTo>
                  <a:lnTo>
                    <a:pt x="1191270" y="1668222"/>
                  </a:lnTo>
                  <a:lnTo>
                    <a:pt x="1194753" y="1667258"/>
                  </a:lnTo>
                  <a:lnTo>
                    <a:pt x="1198236" y="1666295"/>
                  </a:lnTo>
                  <a:lnTo>
                    <a:pt x="1201720" y="1665332"/>
                  </a:lnTo>
                  <a:lnTo>
                    <a:pt x="1205203" y="1664370"/>
                  </a:lnTo>
                  <a:lnTo>
                    <a:pt x="1208686" y="1663408"/>
                  </a:lnTo>
                  <a:lnTo>
                    <a:pt x="1212169" y="1662447"/>
                  </a:lnTo>
                  <a:lnTo>
                    <a:pt x="1215653" y="1672984"/>
                  </a:lnTo>
                  <a:lnTo>
                    <a:pt x="1219136" y="1672050"/>
                  </a:lnTo>
                  <a:lnTo>
                    <a:pt x="1222619" y="1671117"/>
                  </a:lnTo>
                  <a:lnTo>
                    <a:pt x="1226102" y="1670884"/>
                  </a:lnTo>
                  <a:lnTo>
                    <a:pt x="1229586" y="1669954"/>
                  </a:lnTo>
                  <a:lnTo>
                    <a:pt x="1233069" y="1669024"/>
                  </a:lnTo>
                  <a:lnTo>
                    <a:pt x="1236552" y="1669146"/>
                  </a:lnTo>
                  <a:lnTo>
                    <a:pt x="1240035" y="1668220"/>
                  </a:lnTo>
                  <a:lnTo>
                    <a:pt x="1243519" y="1667294"/>
                  </a:lnTo>
                  <a:lnTo>
                    <a:pt x="1247002" y="1670544"/>
                  </a:lnTo>
                  <a:lnTo>
                    <a:pt x="1250485" y="1669629"/>
                  </a:lnTo>
                  <a:lnTo>
                    <a:pt x="1253968" y="1668713"/>
                  </a:lnTo>
                  <a:lnTo>
                    <a:pt x="1257452" y="1667799"/>
                  </a:lnTo>
                  <a:lnTo>
                    <a:pt x="1260935" y="1670324"/>
                  </a:lnTo>
                  <a:lnTo>
                    <a:pt x="1264418" y="1669418"/>
                  </a:lnTo>
                  <a:lnTo>
                    <a:pt x="1267901" y="1668512"/>
                  </a:lnTo>
                  <a:lnTo>
                    <a:pt x="1271385" y="1667950"/>
                  </a:lnTo>
                  <a:lnTo>
                    <a:pt x="1274868" y="1667046"/>
                  </a:lnTo>
                  <a:lnTo>
                    <a:pt x="1278351" y="1666143"/>
                  </a:lnTo>
                  <a:lnTo>
                    <a:pt x="1281834" y="1665584"/>
                  </a:lnTo>
                  <a:lnTo>
                    <a:pt x="1285318" y="1664683"/>
                  </a:lnTo>
                  <a:lnTo>
                    <a:pt x="1288801" y="1663782"/>
                  </a:lnTo>
                  <a:lnTo>
                    <a:pt x="1292284" y="1664604"/>
                  </a:lnTo>
                  <a:lnTo>
                    <a:pt x="1295767" y="1663708"/>
                  </a:lnTo>
                  <a:lnTo>
                    <a:pt x="1299251" y="1662812"/>
                  </a:lnTo>
                  <a:lnTo>
                    <a:pt x="1302734" y="1662605"/>
                  </a:lnTo>
                  <a:lnTo>
                    <a:pt x="1306217" y="1661712"/>
                  </a:lnTo>
                  <a:lnTo>
                    <a:pt x="1309700" y="1660820"/>
                  </a:lnTo>
                  <a:lnTo>
                    <a:pt x="1313184" y="1660962"/>
                  </a:lnTo>
                  <a:lnTo>
                    <a:pt x="1316667" y="1660073"/>
                  </a:lnTo>
                  <a:lnTo>
                    <a:pt x="1320150" y="1659184"/>
                  </a:lnTo>
                  <a:lnTo>
                    <a:pt x="1323633" y="1658295"/>
                  </a:lnTo>
                  <a:lnTo>
                    <a:pt x="1327117" y="1658445"/>
                  </a:lnTo>
                  <a:lnTo>
                    <a:pt x="1330600" y="1657560"/>
                  </a:lnTo>
                  <a:lnTo>
                    <a:pt x="1334083" y="1656675"/>
                  </a:lnTo>
                  <a:lnTo>
                    <a:pt x="1337566" y="1665269"/>
                  </a:lnTo>
                  <a:lnTo>
                    <a:pt x="1341050" y="1664404"/>
                  </a:lnTo>
                  <a:lnTo>
                    <a:pt x="1344533" y="1663540"/>
                  </a:lnTo>
                  <a:lnTo>
                    <a:pt x="1348016" y="1666295"/>
                  </a:lnTo>
                  <a:lnTo>
                    <a:pt x="1351499" y="1665439"/>
                  </a:lnTo>
                  <a:lnTo>
                    <a:pt x="1354983" y="1664583"/>
                  </a:lnTo>
                  <a:lnTo>
                    <a:pt x="1358466" y="1665035"/>
                  </a:lnTo>
                  <a:lnTo>
                    <a:pt x="1361949" y="1664183"/>
                  </a:lnTo>
                  <a:lnTo>
                    <a:pt x="1365432" y="1663332"/>
                  </a:lnTo>
                  <a:lnTo>
                    <a:pt x="1368916" y="1663135"/>
                  </a:lnTo>
                  <a:lnTo>
                    <a:pt x="1372399" y="1662286"/>
                  </a:lnTo>
                  <a:lnTo>
                    <a:pt x="1375882" y="1661437"/>
                  </a:lnTo>
                  <a:lnTo>
                    <a:pt x="1379365" y="1660589"/>
                  </a:lnTo>
                  <a:lnTo>
                    <a:pt x="1382849" y="1659742"/>
                  </a:lnTo>
                  <a:lnTo>
                    <a:pt x="1386332" y="1658894"/>
                  </a:lnTo>
                  <a:lnTo>
                    <a:pt x="1389815" y="1658048"/>
                  </a:lnTo>
                  <a:lnTo>
                    <a:pt x="1393298" y="1657862"/>
                  </a:lnTo>
                  <a:lnTo>
                    <a:pt x="1396782" y="1657018"/>
                  </a:lnTo>
                  <a:lnTo>
                    <a:pt x="1400265" y="1656173"/>
                  </a:lnTo>
                  <a:lnTo>
                    <a:pt x="1403748" y="1656652"/>
                  </a:lnTo>
                  <a:lnTo>
                    <a:pt x="1407231" y="1655811"/>
                  </a:lnTo>
                  <a:lnTo>
                    <a:pt x="1410715" y="1654971"/>
                  </a:lnTo>
                  <a:lnTo>
                    <a:pt x="1414198" y="1665070"/>
                  </a:lnTo>
                  <a:lnTo>
                    <a:pt x="1417681" y="1664252"/>
                  </a:lnTo>
                  <a:lnTo>
                    <a:pt x="1421164" y="1663434"/>
                  </a:lnTo>
                  <a:lnTo>
                    <a:pt x="1424648" y="1665115"/>
                  </a:lnTo>
                  <a:lnTo>
                    <a:pt x="1428131" y="1664303"/>
                  </a:lnTo>
                  <a:lnTo>
                    <a:pt x="1431614" y="1663492"/>
                  </a:lnTo>
                  <a:lnTo>
                    <a:pt x="1435097" y="1662681"/>
                  </a:lnTo>
                  <a:lnTo>
                    <a:pt x="1438580" y="1662805"/>
                  </a:lnTo>
                  <a:lnTo>
                    <a:pt x="1442064" y="1661997"/>
                  </a:lnTo>
                  <a:lnTo>
                    <a:pt x="1445547" y="1661189"/>
                  </a:lnTo>
                  <a:lnTo>
                    <a:pt x="1449030" y="1661005"/>
                  </a:lnTo>
                  <a:lnTo>
                    <a:pt x="1452513" y="1660199"/>
                  </a:lnTo>
                  <a:lnTo>
                    <a:pt x="1455997" y="1659394"/>
                  </a:lnTo>
                  <a:lnTo>
                    <a:pt x="1459480" y="1667167"/>
                  </a:lnTo>
                  <a:lnTo>
                    <a:pt x="1462963" y="1666378"/>
                  </a:lnTo>
                  <a:lnTo>
                    <a:pt x="1466446" y="1665590"/>
                  </a:lnTo>
                  <a:lnTo>
                    <a:pt x="1469930" y="1666600"/>
                  </a:lnTo>
                  <a:lnTo>
                    <a:pt x="1473413" y="1665816"/>
                  </a:lnTo>
                  <a:lnTo>
                    <a:pt x="1476896" y="1665032"/>
                  </a:lnTo>
                  <a:lnTo>
                    <a:pt x="1480379" y="1664548"/>
                  </a:lnTo>
                  <a:lnTo>
                    <a:pt x="1483863" y="1663766"/>
                  </a:lnTo>
                  <a:lnTo>
                    <a:pt x="1487346" y="1662984"/>
                  </a:lnTo>
                  <a:lnTo>
                    <a:pt x="1490829" y="1662202"/>
                  </a:lnTo>
                  <a:lnTo>
                    <a:pt x="1494312" y="1661421"/>
                  </a:lnTo>
                  <a:lnTo>
                    <a:pt x="1497796" y="1660640"/>
                  </a:lnTo>
                  <a:lnTo>
                    <a:pt x="1501279" y="1659859"/>
                  </a:lnTo>
                  <a:lnTo>
                    <a:pt x="1504762" y="1659685"/>
                  </a:lnTo>
                  <a:lnTo>
                    <a:pt x="1508245" y="1658906"/>
                  </a:lnTo>
                  <a:lnTo>
                    <a:pt x="1511729" y="1658128"/>
                  </a:lnTo>
                  <a:lnTo>
                    <a:pt x="1515212" y="1661855"/>
                  </a:lnTo>
                  <a:lnTo>
                    <a:pt x="1518695" y="1661085"/>
                  </a:lnTo>
                  <a:lnTo>
                    <a:pt x="1522178" y="1660316"/>
                  </a:lnTo>
                  <a:lnTo>
                    <a:pt x="1525662" y="1664843"/>
                  </a:lnTo>
                  <a:lnTo>
                    <a:pt x="1529145" y="1664084"/>
                  </a:lnTo>
                  <a:lnTo>
                    <a:pt x="1532628" y="1663326"/>
                  </a:lnTo>
                  <a:lnTo>
                    <a:pt x="1536111" y="1664887"/>
                  </a:lnTo>
                  <a:lnTo>
                    <a:pt x="1539595" y="1664133"/>
                  </a:lnTo>
                  <a:lnTo>
                    <a:pt x="1543078" y="1663380"/>
                  </a:lnTo>
                  <a:lnTo>
                    <a:pt x="1546561" y="1662627"/>
                  </a:lnTo>
                  <a:lnTo>
                    <a:pt x="1550044" y="1663607"/>
                  </a:lnTo>
                  <a:lnTo>
                    <a:pt x="1553528" y="1662858"/>
                  </a:lnTo>
                  <a:lnTo>
                    <a:pt x="1557011" y="1662110"/>
                  </a:lnTo>
                  <a:lnTo>
                    <a:pt x="1560494" y="1665363"/>
                  </a:lnTo>
                  <a:lnTo>
                    <a:pt x="1563977" y="1664622"/>
                  </a:lnTo>
                  <a:lnTo>
                    <a:pt x="1567461" y="1663882"/>
                  </a:lnTo>
                  <a:lnTo>
                    <a:pt x="1570944" y="1663141"/>
                  </a:lnTo>
                  <a:lnTo>
                    <a:pt x="1574427" y="1662402"/>
                  </a:lnTo>
                  <a:lnTo>
                    <a:pt x="1577910" y="1661662"/>
                  </a:lnTo>
                  <a:lnTo>
                    <a:pt x="1581394" y="1662346"/>
                  </a:lnTo>
                  <a:lnTo>
                    <a:pt x="1584877" y="1661610"/>
                  </a:lnTo>
                  <a:lnTo>
                    <a:pt x="1588360" y="1660874"/>
                  </a:lnTo>
                  <a:lnTo>
                    <a:pt x="1591843" y="1662687"/>
                  </a:lnTo>
                  <a:lnTo>
                    <a:pt x="1595327" y="1661956"/>
                  </a:lnTo>
                  <a:lnTo>
                    <a:pt x="1598810" y="1661225"/>
                  </a:lnTo>
                  <a:lnTo>
                    <a:pt x="1602293" y="1660495"/>
                  </a:lnTo>
                  <a:lnTo>
                    <a:pt x="1605776" y="1660331"/>
                  </a:lnTo>
                  <a:lnTo>
                    <a:pt x="1609260" y="1659602"/>
                  </a:lnTo>
                  <a:lnTo>
                    <a:pt x="1612743" y="1658874"/>
                  </a:lnTo>
                  <a:lnTo>
                    <a:pt x="1616226" y="1660962"/>
                  </a:lnTo>
                  <a:lnTo>
                    <a:pt x="1619709" y="1660240"/>
                  </a:lnTo>
                  <a:lnTo>
                    <a:pt x="1623193" y="1659517"/>
                  </a:lnTo>
                  <a:lnTo>
                    <a:pt x="1626676" y="1658795"/>
                  </a:lnTo>
                  <a:lnTo>
                    <a:pt x="1630159" y="1658073"/>
                  </a:lnTo>
                  <a:lnTo>
                    <a:pt x="1633642" y="1657352"/>
                  </a:lnTo>
                  <a:lnTo>
                    <a:pt x="1637126" y="1657476"/>
                  </a:lnTo>
                  <a:lnTo>
                    <a:pt x="1640609" y="1656756"/>
                  </a:lnTo>
                  <a:lnTo>
                    <a:pt x="1644092" y="1656037"/>
                  </a:lnTo>
                  <a:lnTo>
                    <a:pt x="1647575" y="1659786"/>
                  </a:lnTo>
                  <a:lnTo>
                    <a:pt x="1651059" y="1659075"/>
                  </a:lnTo>
                  <a:lnTo>
                    <a:pt x="1654542" y="1658364"/>
                  </a:lnTo>
                  <a:lnTo>
                    <a:pt x="1658025" y="1657654"/>
                  </a:lnTo>
                  <a:lnTo>
                    <a:pt x="1661508" y="1670343"/>
                  </a:lnTo>
                  <a:lnTo>
                    <a:pt x="1664992" y="1669655"/>
                  </a:lnTo>
                  <a:lnTo>
                    <a:pt x="1668475" y="1668968"/>
                  </a:lnTo>
                  <a:lnTo>
                    <a:pt x="1671958" y="1668800"/>
                  </a:lnTo>
                  <a:lnTo>
                    <a:pt x="1675441" y="1668114"/>
                  </a:lnTo>
                  <a:lnTo>
                    <a:pt x="1678925" y="1667428"/>
                  </a:lnTo>
                  <a:lnTo>
                    <a:pt x="1682408" y="1671117"/>
                  </a:lnTo>
                  <a:lnTo>
                    <a:pt x="1685891" y="1670439"/>
                  </a:lnTo>
                  <a:lnTo>
                    <a:pt x="1689374" y="1669762"/>
                  </a:lnTo>
                  <a:lnTo>
                    <a:pt x="1692858" y="1671873"/>
                  </a:lnTo>
                  <a:lnTo>
                    <a:pt x="1696341" y="1671201"/>
                  </a:lnTo>
                  <a:lnTo>
                    <a:pt x="1699824" y="1670529"/>
                  </a:lnTo>
                  <a:lnTo>
                    <a:pt x="1703307" y="1675582"/>
                  </a:lnTo>
                  <a:lnTo>
                    <a:pt x="1706791" y="1674920"/>
                  </a:lnTo>
                  <a:lnTo>
                    <a:pt x="1710274" y="1674258"/>
                  </a:lnTo>
                  <a:lnTo>
                    <a:pt x="1713757" y="1673596"/>
                  </a:lnTo>
                  <a:lnTo>
                    <a:pt x="1717240" y="1677561"/>
                  </a:lnTo>
                  <a:lnTo>
                    <a:pt x="1720723" y="1676907"/>
                  </a:lnTo>
                  <a:lnTo>
                    <a:pt x="1724207" y="1676253"/>
                  </a:lnTo>
                  <a:lnTo>
                    <a:pt x="1727690" y="1675842"/>
                  </a:lnTo>
                  <a:lnTo>
                    <a:pt x="1731173" y="1675189"/>
                  </a:lnTo>
                  <a:lnTo>
                    <a:pt x="1734656" y="1674537"/>
                  </a:lnTo>
                  <a:lnTo>
                    <a:pt x="1738140" y="1674127"/>
                  </a:lnTo>
                  <a:lnTo>
                    <a:pt x="1741623" y="1673476"/>
                  </a:lnTo>
                  <a:lnTo>
                    <a:pt x="1745106" y="1672825"/>
                  </a:lnTo>
                  <a:lnTo>
                    <a:pt x="1748589" y="1672417"/>
                  </a:lnTo>
                  <a:lnTo>
                    <a:pt x="1752073" y="1671767"/>
                  </a:lnTo>
                  <a:lnTo>
                    <a:pt x="1755556" y="1671117"/>
                  </a:lnTo>
                  <a:lnTo>
                    <a:pt x="1759039" y="1671441"/>
                  </a:lnTo>
                  <a:lnTo>
                    <a:pt x="1762522" y="1670793"/>
                  </a:lnTo>
                  <a:lnTo>
                    <a:pt x="1766006" y="1670145"/>
                  </a:lnTo>
                  <a:lnTo>
                    <a:pt x="1769489" y="1676437"/>
                  </a:lnTo>
                  <a:lnTo>
                    <a:pt x="1772972" y="1675801"/>
                  </a:lnTo>
                  <a:lnTo>
                    <a:pt x="1776455" y="1675165"/>
                  </a:lnTo>
                  <a:lnTo>
                    <a:pt x="1779939" y="1674529"/>
                  </a:lnTo>
                  <a:lnTo>
                    <a:pt x="1783422" y="1676706"/>
                  </a:lnTo>
                  <a:lnTo>
                    <a:pt x="1786905" y="1676076"/>
                  </a:lnTo>
                  <a:lnTo>
                    <a:pt x="1790388" y="1675445"/>
                  </a:lnTo>
                  <a:lnTo>
                    <a:pt x="1793872" y="1678972"/>
                  </a:lnTo>
                  <a:lnTo>
                    <a:pt x="1797355" y="1678349"/>
                  </a:lnTo>
                  <a:lnTo>
                    <a:pt x="1800838" y="1677725"/>
                  </a:lnTo>
                  <a:lnTo>
                    <a:pt x="1804321" y="1679155"/>
                  </a:lnTo>
                  <a:lnTo>
                    <a:pt x="1807805" y="1678535"/>
                  </a:lnTo>
                  <a:lnTo>
                    <a:pt x="1811288" y="1677915"/>
                  </a:lnTo>
                  <a:lnTo>
                    <a:pt x="1814771" y="1679560"/>
                  </a:lnTo>
                  <a:lnTo>
                    <a:pt x="1818254" y="1678944"/>
                  </a:lnTo>
                  <a:lnTo>
                    <a:pt x="1821738" y="1678329"/>
                  </a:lnTo>
                  <a:lnTo>
                    <a:pt x="1825221" y="1678390"/>
                  </a:lnTo>
                  <a:lnTo>
                    <a:pt x="1828704" y="1677777"/>
                  </a:lnTo>
                  <a:lnTo>
                    <a:pt x="1832187" y="1677163"/>
                  </a:lnTo>
                  <a:lnTo>
                    <a:pt x="1835671" y="1676550"/>
                  </a:lnTo>
                  <a:lnTo>
                    <a:pt x="1839154" y="1677964"/>
                  </a:lnTo>
                  <a:lnTo>
                    <a:pt x="1842637" y="1677354"/>
                  </a:lnTo>
                  <a:lnTo>
                    <a:pt x="1846120" y="1676744"/>
                  </a:lnTo>
                  <a:lnTo>
                    <a:pt x="1849604" y="1677032"/>
                  </a:lnTo>
                  <a:lnTo>
                    <a:pt x="1853087" y="1676425"/>
                  </a:lnTo>
                  <a:lnTo>
                    <a:pt x="1856570" y="1675817"/>
                  </a:lnTo>
                  <a:lnTo>
                    <a:pt x="1860053" y="1675659"/>
                  </a:lnTo>
                  <a:lnTo>
                    <a:pt x="1863537" y="1675053"/>
                  </a:lnTo>
                  <a:lnTo>
                    <a:pt x="1867020" y="1674446"/>
                  </a:lnTo>
                  <a:lnTo>
                    <a:pt x="1870503" y="1676080"/>
                  </a:lnTo>
                  <a:lnTo>
                    <a:pt x="1873986" y="1675477"/>
                  </a:lnTo>
                  <a:lnTo>
                    <a:pt x="1877470" y="1674875"/>
                  </a:lnTo>
                  <a:lnTo>
                    <a:pt x="1880953" y="1678252"/>
                  </a:lnTo>
                  <a:lnTo>
                    <a:pt x="1884436" y="1677656"/>
                  </a:lnTo>
                  <a:lnTo>
                    <a:pt x="1887919" y="1677060"/>
                  </a:lnTo>
                  <a:lnTo>
                    <a:pt x="1891403" y="1676465"/>
                  </a:lnTo>
                  <a:lnTo>
                    <a:pt x="1894886" y="1680215"/>
                  </a:lnTo>
                  <a:lnTo>
                    <a:pt x="1898369" y="1679627"/>
                  </a:lnTo>
                  <a:lnTo>
                    <a:pt x="1901852" y="1679038"/>
                  </a:lnTo>
                  <a:lnTo>
                    <a:pt x="1905336" y="1683341"/>
                  </a:lnTo>
                  <a:lnTo>
                    <a:pt x="1908819" y="1682760"/>
                  </a:lnTo>
                  <a:lnTo>
                    <a:pt x="1912302" y="1682180"/>
                  </a:lnTo>
                  <a:lnTo>
                    <a:pt x="1915785" y="1688012"/>
                  </a:lnTo>
                  <a:lnTo>
                    <a:pt x="1919269" y="1687441"/>
                  </a:lnTo>
                  <a:lnTo>
                    <a:pt x="1922752" y="1686870"/>
                  </a:lnTo>
                  <a:lnTo>
                    <a:pt x="1926235" y="1687114"/>
                  </a:lnTo>
                  <a:lnTo>
                    <a:pt x="1929718" y="1686545"/>
                  </a:lnTo>
                  <a:lnTo>
                    <a:pt x="1933202" y="1685976"/>
                  </a:lnTo>
                  <a:lnTo>
                    <a:pt x="1936685" y="1685407"/>
                  </a:lnTo>
                  <a:lnTo>
                    <a:pt x="1940168" y="1684839"/>
                  </a:lnTo>
                  <a:lnTo>
                    <a:pt x="1943651" y="1684271"/>
                  </a:lnTo>
                  <a:lnTo>
                    <a:pt x="1947135" y="1683703"/>
                  </a:lnTo>
                  <a:lnTo>
                    <a:pt x="1950618" y="1683135"/>
                  </a:lnTo>
                  <a:lnTo>
                    <a:pt x="1954101" y="1682567"/>
                  </a:lnTo>
                  <a:lnTo>
                    <a:pt x="1957584" y="1682000"/>
                  </a:lnTo>
                  <a:lnTo>
                    <a:pt x="1961068" y="1688697"/>
                  </a:lnTo>
                  <a:lnTo>
                    <a:pt x="1964551" y="1688140"/>
                  </a:lnTo>
                  <a:lnTo>
                    <a:pt x="1968034" y="1687583"/>
                  </a:lnTo>
                  <a:lnTo>
                    <a:pt x="1971517" y="1688608"/>
                  </a:lnTo>
                  <a:lnTo>
                    <a:pt x="1975001" y="1688054"/>
                  </a:lnTo>
                  <a:lnTo>
                    <a:pt x="1978484" y="1687500"/>
                  </a:lnTo>
                  <a:lnTo>
                    <a:pt x="1981967" y="1688324"/>
                  </a:lnTo>
                  <a:lnTo>
                    <a:pt x="1985450" y="1687773"/>
                  </a:lnTo>
                  <a:lnTo>
                    <a:pt x="1988934" y="1687222"/>
                  </a:lnTo>
                  <a:lnTo>
                    <a:pt x="1992417" y="1689017"/>
                  </a:lnTo>
                  <a:lnTo>
                    <a:pt x="1995900" y="1688469"/>
                  </a:lnTo>
                  <a:lnTo>
                    <a:pt x="1999383" y="1687922"/>
                  </a:lnTo>
                  <a:lnTo>
                    <a:pt x="2002867" y="1687375"/>
                  </a:lnTo>
                  <a:lnTo>
                    <a:pt x="2006350" y="1686828"/>
                  </a:lnTo>
                  <a:lnTo>
                    <a:pt x="2009833" y="1686281"/>
                  </a:lnTo>
                  <a:lnTo>
                    <a:pt x="2013316" y="1685734"/>
                  </a:lnTo>
                  <a:lnTo>
                    <a:pt x="2016799" y="1687719"/>
                  </a:lnTo>
                  <a:lnTo>
                    <a:pt x="2020283" y="1687176"/>
                  </a:lnTo>
                  <a:lnTo>
                    <a:pt x="2023766" y="1686634"/>
                  </a:lnTo>
                  <a:lnTo>
                    <a:pt x="2027249" y="1686673"/>
                  </a:lnTo>
                  <a:lnTo>
                    <a:pt x="2030732" y="1686131"/>
                  </a:lnTo>
                  <a:lnTo>
                    <a:pt x="2034216" y="1685590"/>
                  </a:lnTo>
                  <a:lnTo>
                    <a:pt x="2037699" y="1686018"/>
                  </a:lnTo>
                  <a:lnTo>
                    <a:pt x="2041182" y="1685478"/>
                  </a:lnTo>
                  <a:lnTo>
                    <a:pt x="2044665" y="1684939"/>
                  </a:lnTo>
                  <a:lnTo>
                    <a:pt x="2048149" y="1684594"/>
                  </a:lnTo>
                  <a:lnTo>
                    <a:pt x="2051632" y="1684055"/>
                  </a:lnTo>
                  <a:lnTo>
                    <a:pt x="2055115" y="1683517"/>
                  </a:lnTo>
                  <a:lnTo>
                    <a:pt x="2058598" y="1682979"/>
                  </a:lnTo>
                  <a:lnTo>
                    <a:pt x="2062082" y="1686675"/>
                  </a:lnTo>
                  <a:lnTo>
                    <a:pt x="2065565" y="1686142"/>
                  </a:lnTo>
                  <a:lnTo>
                    <a:pt x="2069048" y="1685611"/>
                  </a:lnTo>
                  <a:lnTo>
                    <a:pt x="2072531" y="1686221"/>
                  </a:lnTo>
                  <a:lnTo>
                    <a:pt x="2076015" y="1685690"/>
                  </a:lnTo>
                  <a:lnTo>
                    <a:pt x="2079498" y="1685161"/>
                  </a:lnTo>
                  <a:lnTo>
                    <a:pt x="2082981" y="1685391"/>
                  </a:lnTo>
                  <a:lnTo>
                    <a:pt x="2086464" y="1684862"/>
                  </a:lnTo>
                  <a:lnTo>
                    <a:pt x="2089948" y="1684334"/>
                  </a:lnTo>
                  <a:lnTo>
                    <a:pt x="2093431" y="1684755"/>
                  </a:lnTo>
                  <a:lnTo>
                    <a:pt x="2096914" y="1684229"/>
                  </a:lnTo>
                  <a:lnTo>
                    <a:pt x="2100397" y="1683702"/>
                  </a:lnTo>
                  <a:lnTo>
                    <a:pt x="2103881" y="1684690"/>
                  </a:lnTo>
                  <a:lnTo>
                    <a:pt x="2107364" y="1684166"/>
                  </a:lnTo>
                  <a:lnTo>
                    <a:pt x="2110847" y="1683642"/>
                  </a:lnTo>
                  <a:lnTo>
                    <a:pt x="2114330" y="1683118"/>
                  </a:lnTo>
                  <a:lnTo>
                    <a:pt x="2117814" y="1682594"/>
                  </a:lnTo>
                  <a:lnTo>
                    <a:pt x="2121297" y="1682071"/>
                  </a:lnTo>
                  <a:lnTo>
                    <a:pt x="2124780" y="1681547"/>
                  </a:lnTo>
                  <a:lnTo>
                    <a:pt x="2128263" y="1681024"/>
                  </a:lnTo>
                  <a:lnTo>
                    <a:pt x="2131747" y="1680501"/>
                  </a:lnTo>
                  <a:lnTo>
                    <a:pt x="2135230" y="1679978"/>
                  </a:lnTo>
                  <a:lnTo>
                    <a:pt x="2138713" y="1681733"/>
                  </a:lnTo>
                  <a:lnTo>
                    <a:pt x="2142196" y="1681213"/>
                  </a:lnTo>
                  <a:lnTo>
                    <a:pt x="2145680" y="1680694"/>
                  </a:lnTo>
                  <a:lnTo>
                    <a:pt x="2149163" y="1684661"/>
                  </a:lnTo>
                  <a:lnTo>
                    <a:pt x="2152646" y="1684148"/>
                  </a:lnTo>
                  <a:lnTo>
                    <a:pt x="2156129" y="1683634"/>
                  </a:lnTo>
                  <a:lnTo>
                    <a:pt x="2159613" y="1683492"/>
                  </a:lnTo>
                  <a:lnTo>
                    <a:pt x="2163096" y="1682979"/>
                  </a:lnTo>
                  <a:lnTo>
                    <a:pt x="2166579" y="1682467"/>
                  </a:lnTo>
                  <a:lnTo>
                    <a:pt x="2170062" y="1681955"/>
                  </a:lnTo>
                  <a:lnTo>
                    <a:pt x="2173546" y="1681444"/>
                  </a:lnTo>
                  <a:lnTo>
                    <a:pt x="2177029" y="1680932"/>
                  </a:lnTo>
                  <a:lnTo>
                    <a:pt x="2180512" y="1680421"/>
                  </a:lnTo>
                  <a:lnTo>
                    <a:pt x="2183995" y="1684513"/>
                  </a:lnTo>
                  <a:lnTo>
                    <a:pt x="2187479" y="1684008"/>
                  </a:lnTo>
                  <a:lnTo>
                    <a:pt x="2190962" y="1683503"/>
                  </a:lnTo>
                  <a:lnTo>
                    <a:pt x="2194445" y="1686252"/>
                  </a:lnTo>
                  <a:lnTo>
                    <a:pt x="2197928" y="1685752"/>
                  </a:lnTo>
                  <a:lnTo>
                    <a:pt x="2201412" y="1685251"/>
                  </a:lnTo>
                  <a:lnTo>
                    <a:pt x="2204895" y="1689714"/>
                  </a:lnTo>
                  <a:lnTo>
                    <a:pt x="2208378" y="1689221"/>
                  </a:lnTo>
                  <a:lnTo>
                    <a:pt x="2211861" y="1688727"/>
                  </a:lnTo>
                  <a:lnTo>
                    <a:pt x="2215345" y="1691190"/>
                  </a:lnTo>
                  <a:lnTo>
                    <a:pt x="2218828" y="1690701"/>
                  </a:lnTo>
                  <a:lnTo>
                    <a:pt x="2222311" y="1690211"/>
                  </a:lnTo>
                  <a:lnTo>
                    <a:pt x="2225794" y="1690413"/>
                  </a:lnTo>
                  <a:lnTo>
                    <a:pt x="2229278" y="1689925"/>
                  </a:lnTo>
                  <a:lnTo>
                    <a:pt x="2232761" y="1689436"/>
                  </a:lnTo>
                  <a:lnTo>
                    <a:pt x="2236244" y="1688948"/>
                  </a:lnTo>
                  <a:lnTo>
                    <a:pt x="2239727" y="1688807"/>
                  </a:lnTo>
                  <a:lnTo>
                    <a:pt x="2243211" y="1688319"/>
                  </a:lnTo>
                  <a:lnTo>
                    <a:pt x="2246694" y="1687832"/>
                  </a:lnTo>
                  <a:lnTo>
                    <a:pt x="2250177" y="1687692"/>
                  </a:lnTo>
                  <a:lnTo>
                    <a:pt x="2253660" y="1687206"/>
                  </a:lnTo>
                  <a:lnTo>
                    <a:pt x="2257144" y="1686719"/>
                  </a:lnTo>
                  <a:lnTo>
                    <a:pt x="2260627" y="1695709"/>
                  </a:lnTo>
                  <a:lnTo>
                    <a:pt x="2264110" y="1695234"/>
                  </a:lnTo>
                  <a:lnTo>
                    <a:pt x="2267593" y="1694760"/>
                  </a:lnTo>
                  <a:lnTo>
                    <a:pt x="2271077" y="1696584"/>
                  </a:lnTo>
                  <a:lnTo>
                    <a:pt x="2274560" y="1696113"/>
                  </a:lnTo>
                  <a:lnTo>
                    <a:pt x="2278043" y="1695642"/>
                  </a:lnTo>
                  <a:lnTo>
                    <a:pt x="2281526" y="1695171"/>
                  </a:lnTo>
                  <a:lnTo>
                    <a:pt x="2285010" y="1694701"/>
                  </a:lnTo>
                  <a:lnTo>
                    <a:pt x="2288493" y="1694230"/>
                  </a:lnTo>
                  <a:lnTo>
                    <a:pt x="2291976" y="1693760"/>
                  </a:lnTo>
                  <a:lnTo>
                    <a:pt x="2295459" y="1696870"/>
                  </a:lnTo>
                  <a:lnTo>
                    <a:pt x="2298942" y="1696404"/>
                  </a:lnTo>
                  <a:lnTo>
                    <a:pt x="2302426" y="1695939"/>
                  </a:lnTo>
                  <a:lnTo>
                    <a:pt x="2305909" y="1696118"/>
                  </a:lnTo>
                  <a:lnTo>
                    <a:pt x="2309392" y="1695654"/>
                  </a:lnTo>
                  <a:lnTo>
                    <a:pt x="2312875" y="1695190"/>
                  </a:lnTo>
                  <a:lnTo>
                    <a:pt x="2316359" y="1697292"/>
                  </a:lnTo>
                  <a:lnTo>
                    <a:pt x="2319842" y="1696831"/>
                  </a:lnTo>
                  <a:lnTo>
                    <a:pt x="2323325" y="1696370"/>
                  </a:lnTo>
                  <a:lnTo>
                    <a:pt x="2326808" y="1696547"/>
                  </a:lnTo>
                  <a:lnTo>
                    <a:pt x="2330292" y="1696087"/>
                  </a:lnTo>
                  <a:lnTo>
                    <a:pt x="2333775" y="1695627"/>
                  </a:lnTo>
                  <a:lnTo>
                    <a:pt x="2337258" y="1695168"/>
                  </a:lnTo>
                  <a:lnTo>
                    <a:pt x="2340741" y="1694709"/>
                  </a:lnTo>
                  <a:lnTo>
                    <a:pt x="2344225" y="1694249"/>
                  </a:lnTo>
                  <a:lnTo>
                    <a:pt x="2347708" y="1693790"/>
                  </a:lnTo>
                  <a:lnTo>
                    <a:pt x="2351191" y="1693812"/>
                  </a:lnTo>
                  <a:lnTo>
                    <a:pt x="2354674" y="1693354"/>
                  </a:lnTo>
                  <a:lnTo>
                    <a:pt x="2358158" y="1692896"/>
                  </a:lnTo>
                  <a:lnTo>
                    <a:pt x="2361641" y="1696250"/>
                  </a:lnTo>
                  <a:lnTo>
                    <a:pt x="2365124" y="1695797"/>
                  </a:lnTo>
                  <a:lnTo>
                    <a:pt x="2368607" y="1695343"/>
                  </a:lnTo>
                  <a:lnTo>
                    <a:pt x="2372091" y="1696303"/>
                  </a:lnTo>
                  <a:lnTo>
                    <a:pt x="2375574" y="1695852"/>
                  </a:lnTo>
                  <a:lnTo>
                    <a:pt x="2379057" y="1695401"/>
                  </a:lnTo>
                  <a:lnTo>
                    <a:pt x="2382540" y="1696822"/>
                  </a:lnTo>
                  <a:lnTo>
                    <a:pt x="2386024" y="1696373"/>
                  </a:lnTo>
                  <a:lnTo>
                    <a:pt x="2389507" y="1695925"/>
                  </a:lnTo>
                  <a:lnTo>
                    <a:pt x="2392990" y="1695476"/>
                  </a:lnTo>
                  <a:lnTo>
                    <a:pt x="2396473" y="1695028"/>
                  </a:lnTo>
                  <a:lnTo>
                    <a:pt x="2399957" y="1694580"/>
                  </a:lnTo>
                  <a:lnTo>
                    <a:pt x="2403440" y="1694132"/>
                  </a:lnTo>
                  <a:lnTo>
                    <a:pt x="2406923" y="1695241"/>
                  </a:lnTo>
                  <a:lnTo>
                    <a:pt x="2410406" y="1694795"/>
                  </a:lnTo>
                  <a:lnTo>
                    <a:pt x="2413890" y="1694350"/>
                  </a:lnTo>
                  <a:lnTo>
                    <a:pt x="2417373" y="1695453"/>
                  </a:lnTo>
                  <a:lnTo>
                    <a:pt x="2420856" y="1695009"/>
                  </a:lnTo>
                  <a:lnTo>
                    <a:pt x="2424339" y="1694565"/>
                  </a:lnTo>
                  <a:lnTo>
                    <a:pt x="2427823" y="1694431"/>
                  </a:lnTo>
                  <a:lnTo>
                    <a:pt x="2431306" y="1693988"/>
                  </a:lnTo>
                  <a:lnTo>
                    <a:pt x="2434789" y="1693545"/>
                  </a:lnTo>
                  <a:lnTo>
                    <a:pt x="2438272" y="1693566"/>
                  </a:lnTo>
                  <a:lnTo>
                    <a:pt x="2441756" y="1693124"/>
                  </a:lnTo>
                  <a:lnTo>
                    <a:pt x="2445239" y="1692682"/>
                  </a:lnTo>
                  <a:lnTo>
                    <a:pt x="2448722" y="1693476"/>
                  </a:lnTo>
                  <a:lnTo>
                    <a:pt x="2452205" y="1693036"/>
                  </a:lnTo>
                  <a:lnTo>
                    <a:pt x="2455689" y="1692595"/>
                  </a:lnTo>
                  <a:lnTo>
                    <a:pt x="2459172" y="1692155"/>
                  </a:lnTo>
                  <a:lnTo>
                    <a:pt x="2462655" y="1692179"/>
                  </a:lnTo>
                  <a:lnTo>
                    <a:pt x="2466138" y="1691739"/>
                  </a:lnTo>
                  <a:lnTo>
                    <a:pt x="2469622" y="1691300"/>
                  </a:lnTo>
                  <a:lnTo>
                    <a:pt x="2473105" y="1691015"/>
                  </a:lnTo>
                  <a:lnTo>
                    <a:pt x="2476588" y="1690577"/>
                  </a:lnTo>
                  <a:lnTo>
                    <a:pt x="2480071" y="1690138"/>
                  </a:lnTo>
                  <a:lnTo>
                    <a:pt x="2483555" y="1690319"/>
                  </a:lnTo>
                  <a:lnTo>
                    <a:pt x="2487038" y="1689881"/>
                  </a:lnTo>
                  <a:lnTo>
                    <a:pt x="2490521" y="1689443"/>
                  </a:lnTo>
                  <a:lnTo>
                    <a:pt x="2494004" y="1690088"/>
                  </a:lnTo>
                  <a:lnTo>
                    <a:pt x="2497488" y="1689652"/>
                  </a:lnTo>
                  <a:lnTo>
                    <a:pt x="2500971" y="1689216"/>
                  </a:lnTo>
                  <a:lnTo>
                    <a:pt x="2504454" y="1691390"/>
                  </a:lnTo>
                  <a:lnTo>
                    <a:pt x="2507937" y="1690957"/>
                  </a:lnTo>
                  <a:lnTo>
                    <a:pt x="2511421" y="1690525"/>
                  </a:lnTo>
                  <a:lnTo>
                    <a:pt x="2514904" y="1690092"/>
                  </a:lnTo>
                  <a:lnTo>
                    <a:pt x="2518387" y="1693295"/>
                  </a:lnTo>
                  <a:lnTo>
                    <a:pt x="2521870" y="1692866"/>
                  </a:lnTo>
                  <a:lnTo>
                    <a:pt x="2525354" y="1692438"/>
                  </a:lnTo>
                  <a:lnTo>
                    <a:pt x="2528837" y="1697340"/>
                  </a:lnTo>
                  <a:lnTo>
                    <a:pt x="2532320" y="1696917"/>
                  </a:lnTo>
                  <a:lnTo>
                    <a:pt x="2535803" y="1696495"/>
                  </a:lnTo>
                  <a:lnTo>
                    <a:pt x="2539287" y="1697094"/>
                  </a:lnTo>
                  <a:lnTo>
                    <a:pt x="2542770" y="1696673"/>
                  </a:lnTo>
                  <a:lnTo>
                    <a:pt x="2546253" y="1696253"/>
                  </a:lnTo>
                  <a:lnTo>
                    <a:pt x="2549736" y="1696850"/>
                  </a:lnTo>
                  <a:lnTo>
                    <a:pt x="2553220" y="1696431"/>
                  </a:lnTo>
                  <a:lnTo>
                    <a:pt x="2556703" y="1696012"/>
                  </a:lnTo>
                  <a:lnTo>
                    <a:pt x="2560186" y="1695883"/>
                  </a:lnTo>
                  <a:lnTo>
                    <a:pt x="2563669" y="1695465"/>
                  </a:lnTo>
                  <a:lnTo>
                    <a:pt x="2567153" y="1695046"/>
                  </a:lnTo>
                  <a:lnTo>
                    <a:pt x="2570636" y="1694628"/>
                  </a:lnTo>
                  <a:lnTo>
                    <a:pt x="2574119" y="1694647"/>
                  </a:lnTo>
                  <a:lnTo>
                    <a:pt x="2577602" y="1694229"/>
                  </a:lnTo>
                  <a:lnTo>
                    <a:pt x="2581085" y="1693811"/>
                  </a:lnTo>
                  <a:lnTo>
                    <a:pt x="2584569" y="1695136"/>
                  </a:lnTo>
                  <a:lnTo>
                    <a:pt x="2588052" y="1694721"/>
                  </a:lnTo>
                  <a:lnTo>
                    <a:pt x="2591535" y="1694306"/>
                  </a:lnTo>
                  <a:lnTo>
                    <a:pt x="2595018" y="1694614"/>
                  </a:lnTo>
                  <a:lnTo>
                    <a:pt x="2598502" y="1694199"/>
                  </a:lnTo>
                  <a:lnTo>
                    <a:pt x="2601985" y="1693785"/>
                  </a:lnTo>
                  <a:lnTo>
                    <a:pt x="2605468" y="1693371"/>
                  </a:lnTo>
                  <a:lnTo>
                    <a:pt x="2608951" y="1692957"/>
                  </a:lnTo>
                  <a:lnTo>
                    <a:pt x="2612435" y="1692543"/>
                  </a:lnTo>
                  <a:lnTo>
                    <a:pt x="2615918" y="1696149"/>
                  </a:lnTo>
                  <a:lnTo>
                    <a:pt x="2619401" y="1695740"/>
                  </a:lnTo>
                  <a:lnTo>
                    <a:pt x="2622884" y="1695331"/>
                  </a:lnTo>
                  <a:lnTo>
                    <a:pt x="2626368" y="1695915"/>
                  </a:lnTo>
                  <a:lnTo>
                    <a:pt x="2629851" y="1695507"/>
                  </a:lnTo>
                  <a:lnTo>
                    <a:pt x="2633334" y="1695099"/>
                  </a:lnTo>
                  <a:lnTo>
                    <a:pt x="2636817" y="1694691"/>
                  </a:lnTo>
                  <a:lnTo>
                    <a:pt x="2640301" y="1694283"/>
                  </a:lnTo>
                  <a:lnTo>
                    <a:pt x="2643784" y="1693876"/>
                  </a:lnTo>
                  <a:lnTo>
                    <a:pt x="2647267" y="1693468"/>
                  </a:lnTo>
                  <a:lnTo>
                    <a:pt x="2650750" y="1694622"/>
                  </a:lnTo>
                  <a:lnTo>
                    <a:pt x="2654234" y="1694217"/>
                  </a:lnTo>
                  <a:lnTo>
                    <a:pt x="2657717" y="1693811"/>
                  </a:lnTo>
                  <a:lnTo>
                    <a:pt x="2661200" y="1694817"/>
                  </a:lnTo>
                  <a:lnTo>
                    <a:pt x="2664683" y="1694413"/>
                  </a:lnTo>
                  <a:lnTo>
                    <a:pt x="2668167" y="1694010"/>
                  </a:lnTo>
                  <a:lnTo>
                    <a:pt x="2671650" y="1697234"/>
                  </a:lnTo>
                  <a:lnTo>
                    <a:pt x="2675133" y="1696834"/>
                  </a:lnTo>
                  <a:lnTo>
                    <a:pt x="2678616" y="1696435"/>
                  </a:lnTo>
                  <a:lnTo>
                    <a:pt x="2682100" y="1699327"/>
                  </a:lnTo>
                  <a:lnTo>
                    <a:pt x="2685583" y="1698931"/>
                  </a:lnTo>
                  <a:lnTo>
                    <a:pt x="2689066" y="1698535"/>
                  </a:lnTo>
                  <a:lnTo>
                    <a:pt x="2692549" y="1698139"/>
                  </a:lnTo>
                  <a:lnTo>
                    <a:pt x="2696033" y="1698696"/>
                  </a:lnTo>
                  <a:lnTo>
                    <a:pt x="2699516" y="1698301"/>
                  </a:lnTo>
                  <a:lnTo>
                    <a:pt x="2702999" y="1697907"/>
                  </a:lnTo>
                  <a:lnTo>
                    <a:pt x="2706482" y="1698327"/>
                  </a:lnTo>
                  <a:lnTo>
                    <a:pt x="2709966" y="1697933"/>
                  </a:lnTo>
                  <a:lnTo>
                    <a:pt x="2713449" y="1697540"/>
                  </a:lnTo>
                  <a:lnTo>
                    <a:pt x="2716932" y="1697418"/>
                  </a:lnTo>
                  <a:lnTo>
                    <a:pt x="2720415" y="1697025"/>
                  </a:lnTo>
                  <a:lnTo>
                    <a:pt x="2723899" y="1696632"/>
                  </a:lnTo>
                  <a:lnTo>
                    <a:pt x="2727382" y="1696918"/>
                  </a:lnTo>
                  <a:lnTo>
                    <a:pt x="2730865" y="1696527"/>
                  </a:lnTo>
                  <a:lnTo>
                    <a:pt x="2734348" y="1696135"/>
                  </a:lnTo>
                  <a:lnTo>
                    <a:pt x="2737832" y="1695879"/>
                  </a:lnTo>
                  <a:lnTo>
                    <a:pt x="2741315" y="1695487"/>
                  </a:lnTo>
                  <a:lnTo>
                    <a:pt x="2744798" y="1695096"/>
                  </a:lnTo>
                  <a:lnTo>
                    <a:pt x="2748281" y="1694705"/>
                  </a:lnTo>
                  <a:lnTo>
                    <a:pt x="2751765" y="1694450"/>
                  </a:lnTo>
                  <a:lnTo>
                    <a:pt x="2755248" y="1694059"/>
                  </a:lnTo>
                  <a:lnTo>
                    <a:pt x="2758731" y="1693668"/>
                  </a:lnTo>
                  <a:lnTo>
                    <a:pt x="2762214" y="1693687"/>
                  </a:lnTo>
                  <a:lnTo>
                    <a:pt x="2765698" y="1693297"/>
                  </a:lnTo>
                  <a:lnTo>
                    <a:pt x="2769181" y="1692907"/>
                  </a:lnTo>
                  <a:lnTo>
                    <a:pt x="2772664" y="1692790"/>
                  </a:lnTo>
                  <a:lnTo>
                    <a:pt x="2776147" y="1692400"/>
                  </a:lnTo>
                  <a:lnTo>
                    <a:pt x="2779631" y="1692011"/>
                  </a:lnTo>
                  <a:lnTo>
                    <a:pt x="2783114" y="1696615"/>
                  </a:lnTo>
                  <a:lnTo>
                    <a:pt x="2786597" y="1696231"/>
                  </a:lnTo>
                  <a:lnTo>
                    <a:pt x="2790080" y="1695846"/>
                  </a:lnTo>
                  <a:lnTo>
                    <a:pt x="2793564" y="1699027"/>
                  </a:lnTo>
                  <a:lnTo>
                    <a:pt x="2797047" y="1698646"/>
                  </a:lnTo>
                  <a:lnTo>
                    <a:pt x="2800530" y="1698266"/>
                  </a:lnTo>
                  <a:lnTo>
                    <a:pt x="2804013" y="1697886"/>
                  </a:lnTo>
                  <a:lnTo>
                    <a:pt x="2807497" y="1699462"/>
                  </a:lnTo>
                  <a:lnTo>
                    <a:pt x="2810980" y="1699084"/>
                  </a:lnTo>
                  <a:lnTo>
                    <a:pt x="2814463" y="1698706"/>
                  </a:lnTo>
                  <a:lnTo>
                    <a:pt x="2817946" y="1699494"/>
                  </a:lnTo>
                  <a:lnTo>
                    <a:pt x="2821430" y="1699117"/>
                  </a:lnTo>
                  <a:lnTo>
                    <a:pt x="2824913" y="1698741"/>
                  </a:lnTo>
                  <a:lnTo>
                    <a:pt x="2828396" y="1701445"/>
                  </a:lnTo>
                  <a:lnTo>
                    <a:pt x="2831879" y="1701071"/>
                  </a:lnTo>
                  <a:lnTo>
                    <a:pt x="2835363" y="1700698"/>
                  </a:lnTo>
                  <a:lnTo>
                    <a:pt x="2838846" y="1701596"/>
                  </a:lnTo>
                  <a:lnTo>
                    <a:pt x="2842329" y="1701224"/>
                  </a:lnTo>
                  <a:lnTo>
                    <a:pt x="2845812" y="1700852"/>
                  </a:lnTo>
                  <a:lnTo>
                    <a:pt x="2849296" y="1701241"/>
                  </a:lnTo>
                  <a:lnTo>
                    <a:pt x="2852779" y="1700870"/>
                  </a:lnTo>
                  <a:lnTo>
                    <a:pt x="2856262" y="1700499"/>
                  </a:lnTo>
                  <a:lnTo>
                    <a:pt x="2859745" y="1700128"/>
                  </a:lnTo>
                  <a:lnTo>
                    <a:pt x="2863229" y="1702027"/>
                  </a:lnTo>
                  <a:lnTo>
                    <a:pt x="2866712" y="1701659"/>
                  </a:lnTo>
                  <a:lnTo>
                    <a:pt x="2870195" y="1701290"/>
                  </a:lnTo>
                  <a:lnTo>
                    <a:pt x="2873678" y="1701424"/>
                  </a:lnTo>
                  <a:lnTo>
                    <a:pt x="2877161" y="1701056"/>
                  </a:lnTo>
                  <a:lnTo>
                    <a:pt x="2880645" y="1700689"/>
                  </a:lnTo>
                  <a:lnTo>
                    <a:pt x="2884128" y="1701573"/>
                  </a:lnTo>
                  <a:lnTo>
                    <a:pt x="2887611" y="1701207"/>
                  </a:lnTo>
                  <a:lnTo>
                    <a:pt x="2891094" y="1700841"/>
                  </a:lnTo>
                  <a:lnTo>
                    <a:pt x="2894578" y="1707213"/>
                  </a:lnTo>
                  <a:lnTo>
                    <a:pt x="2898061" y="1706853"/>
                  </a:lnTo>
                  <a:lnTo>
                    <a:pt x="2901544" y="1706494"/>
                  </a:lnTo>
                  <a:lnTo>
                    <a:pt x="2905027" y="1707454"/>
                  </a:lnTo>
                  <a:lnTo>
                    <a:pt x="2908511" y="1707096"/>
                  </a:lnTo>
                  <a:lnTo>
                    <a:pt x="2911994" y="1706739"/>
                  </a:lnTo>
                  <a:lnTo>
                    <a:pt x="2915477" y="1706381"/>
                  </a:lnTo>
                  <a:lnTo>
                    <a:pt x="2918960" y="1707338"/>
                  </a:lnTo>
                  <a:lnTo>
                    <a:pt x="2922444" y="1706981"/>
                  </a:lnTo>
                  <a:lnTo>
                    <a:pt x="2925927" y="1706625"/>
                  </a:lnTo>
                  <a:lnTo>
                    <a:pt x="2929410" y="1710393"/>
                  </a:lnTo>
                  <a:lnTo>
                    <a:pt x="2932893" y="1710041"/>
                  </a:lnTo>
                  <a:lnTo>
                    <a:pt x="2936377" y="1709689"/>
                  </a:lnTo>
                  <a:lnTo>
                    <a:pt x="2939860" y="1710152"/>
                  </a:lnTo>
                  <a:lnTo>
                    <a:pt x="2943343" y="1709801"/>
                  </a:lnTo>
                  <a:lnTo>
                    <a:pt x="2946826" y="1709451"/>
                  </a:lnTo>
                  <a:lnTo>
                    <a:pt x="2950310" y="1709565"/>
                  </a:lnTo>
                  <a:lnTo>
                    <a:pt x="2953793" y="1709215"/>
                  </a:lnTo>
                  <a:lnTo>
                    <a:pt x="2957276" y="1708865"/>
                  </a:lnTo>
                  <a:lnTo>
                    <a:pt x="2960759" y="1708515"/>
                  </a:lnTo>
                  <a:lnTo>
                    <a:pt x="2964243" y="1708165"/>
                  </a:lnTo>
                  <a:lnTo>
                    <a:pt x="2967726" y="1707815"/>
                  </a:lnTo>
                  <a:lnTo>
                    <a:pt x="2971209" y="1707465"/>
                  </a:lnTo>
                  <a:lnTo>
                    <a:pt x="2974692" y="1709552"/>
                  </a:lnTo>
                  <a:lnTo>
                    <a:pt x="2978176" y="1709204"/>
                  </a:lnTo>
                  <a:lnTo>
                    <a:pt x="2981659" y="1708857"/>
                  </a:lnTo>
                  <a:lnTo>
                    <a:pt x="2985142" y="1709086"/>
                  </a:lnTo>
                  <a:lnTo>
                    <a:pt x="2988625" y="1708740"/>
                  </a:lnTo>
                  <a:lnTo>
                    <a:pt x="2992109" y="1708393"/>
                  </a:lnTo>
                  <a:lnTo>
                    <a:pt x="2995592" y="1708162"/>
                  </a:lnTo>
                  <a:lnTo>
                    <a:pt x="2999075" y="1707816"/>
                  </a:lnTo>
                  <a:lnTo>
                    <a:pt x="3002558" y="1707470"/>
                  </a:lnTo>
                  <a:lnTo>
                    <a:pt x="3006042" y="1709763"/>
                  </a:lnTo>
                  <a:lnTo>
                    <a:pt x="3009525" y="1709419"/>
                  </a:lnTo>
                  <a:lnTo>
                    <a:pt x="3013008" y="1709076"/>
                  </a:lnTo>
                  <a:lnTo>
                    <a:pt x="3016491" y="1709756"/>
                  </a:lnTo>
                  <a:lnTo>
                    <a:pt x="3019975" y="1709414"/>
                  </a:lnTo>
                  <a:lnTo>
                    <a:pt x="3023458" y="1709072"/>
                  </a:lnTo>
                  <a:lnTo>
                    <a:pt x="3026941" y="1708730"/>
                  </a:lnTo>
                  <a:lnTo>
                    <a:pt x="3030424" y="1709069"/>
                  </a:lnTo>
                  <a:lnTo>
                    <a:pt x="3033908" y="1708728"/>
                  </a:lnTo>
                  <a:lnTo>
                    <a:pt x="3037391" y="1708386"/>
                  </a:lnTo>
                  <a:lnTo>
                    <a:pt x="3040874" y="1708272"/>
                  </a:lnTo>
                  <a:lnTo>
                    <a:pt x="3044357" y="1707931"/>
                  </a:lnTo>
                  <a:lnTo>
                    <a:pt x="3047841" y="1707590"/>
                  </a:lnTo>
                  <a:lnTo>
                    <a:pt x="3051324" y="1707931"/>
                  </a:lnTo>
                  <a:lnTo>
                    <a:pt x="3054807" y="1707591"/>
                  </a:lnTo>
                  <a:lnTo>
                    <a:pt x="3058290" y="1707251"/>
                  </a:lnTo>
                  <a:lnTo>
                    <a:pt x="3061774" y="1707025"/>
                  </a:lnTo>
                  <a:lnTo>
                    <a:pt x="3065257" y="1706685"/>
                  </a:lnTo>
                  <a:lnTo>
                    <a:pt x="3068740" y="1706345"/>
                  </a:lnTo>
                  <a:lnTo>
                    <a:pt x="3072223" y="1707367"/>
                  </a:lnTo>
                  <a:lnTo>
                    <a:pt x="3075707" y="1707029"/>
                  </a:lnTo>
                  <a:lnTo>
                    <a:pt x="3079190" y="1706691"/>
                  </a:lnTo>
                  <a:lnTo>
                    <a:pt x="3082673" y="1706918"/>
                  </a:lnTo>
                  <a:lnTo>
                    <a:pt x="3086156" y="1706580"/>
                  </a:lnTo>
                  <a:lnTo>
                    <a:pt x="3089640" y="1706243"/>
                  </a:lnTo>
                  <a:lnTo>
                    <a:pt x="3093123" y="1705905"/>
                  </a:lnTo>
                  <a:lnTo>
                    <a:pt x="3096606" y="1707596"/>
                  </a:lnTo>
                  <a:lnTo>
                    <a:pt x="3100089" y="1707260"/>
                  </a:lnTo>
                  <a:lnTo>
                    <a:pt x="3103573" y="1706925"/>
                  </a:lnTo>
                  <a:lnTo>
                    <a:pt x="3107056" y="1708265"/>
                  </a:lnTo>
                  <a:lnTo>
                    <a:pt x="3110539" y="1707931"/>
                  </a:lnTo>
                  <a:lnTo>
                    <a:pt x="3114022" y="1707598"/>
                  </a:lnTo>
                  <a:lnTo>
                    <a:pt x="3117506" y="1708596"/>
                  </a:lnTo>
                  <a:lnTo>
                    <a:pt x="3120989" y="1708264"/>
                  </a:lnTo>
                  <a:lnTo>
                    <a:pt x="3124472" y="1707931"/>
                  </a:lnTo>
                  <a:lnTo>
                    <a:pt x="3127955" y="1710782"/>
                  </a:lnTo>
                  <a:lnTo>
                    <a:pt x="3131439" y="1710453"/>
                  </a:lnTo>
                  <a:lnTo>
                    <a:pt x="3134922" y="1710124"/>
                  </a:lnTo>
                  <a:lnTo>
                    <a:pt x="3138405" y="1710773"/>
                  </a:lnTo>
                  <a:lnTo>
                    <a:pt x="3141888" y="1710445"/>
                  </a:lnTo>
                  <a:lnTo>
                    <a:pt x="3145372" y="1710117"/>
                  </a:lnTo>
                  <a:lnTo>
                    <a:pt x="3148855" y="1709789"/>
                  </a:lnTo>
                  <a:lnTo>
                    <a:pt x="3152338" y="1710653"/>
                  </a:lnTo>
                  <a:lnTo>
                    <a:pt x="3155821" y="1710326"/>
                  </a:lnTo>
                  <a:lnTo>
                    <a:pt x="3159304" y="1709999"/>
                  </a:lnTo>
                  <a:lnTo>
                    <a:pt x="3162788" y="1712569"/>
                  </a:lnTo>
                  <a:lnTo>
                    <a:pt x="3166271" y="1712245"/>
                  </a:lnTo>
                  <a:lnTo>
                    <a:pt x="3169754" y="1711921"/>
                  </a:lnTo>
                  <a:lnTo>
                    <a:pt x="3173237" y="1713083"/>
                  </a:lnTo>
                  <a:lnTo>
                    <a:pt x="3176721" y="1712761"/>
                  </a:lnTo>
                  <a:lnTo>
                    <a:pt x="3180204" y="1712438"/>
                  </a:lnTo>
                  <a:lnTo>
                    <a:pt x="3183687" y="1712961"/>
                  </a:lnTo>
                  <a:lnTo>
                    <a:pt x="3187170" y="1712640"/>
                  </a:lnTo>
                  <a:lnTo>
                    <a:pt x="3190654" y="1712318"/>
                  </a:lnTo>
                  <a:lnTo>
                    <a:pt x="3194137" y="1711997"/>
                  </a:lnTo>
                  <a:lnTo>
                    <a:pt x="3197620" y="1711675"/>
                  </a:lnTo>
                  <a:lnTo>
                    <a:pt x="3201103" y="1711354"/>
                  </a:lnTo>
                  <a:lnTo>
                    <a:pt x="3204587" y="1711033"/>
                  </a:lnTo>
                  <a:lnTo>
                    <a:pt x="3208070" y="1711663"/>
                  </a:lnTo>
                  <a:lnTo>
                    <a:pt x="3211553" y="1711343"/>
                  </a:lnTo>
                  <a:lnTo>
                    <a:pt x="3215036" y="1711023"/>
                  </a:lnTo>
                  <a:lnTo>
                    <a:pt x="3218520" y="1711336"/>
                  </a:lnTo>
                  <a:lnTo>
                    <a:pt x="3222003" y="1711016"/>
                  </a:lnTo>
                  <a:lnTo>
                    <a:pt x="3225486" y="1710697"/>
                  </a:lnTo>
                  <a:lnTo>
                    <a:pt x="3228969" y="1710378"/>
                  </a:lnTo>
                  <a:lnTo>
                    <a:pt x="3232453" y="1710058"/>
                  </a:lnTo>
                  <a:lnTo>
                    <a:pt x="3235936" y="1709739"/>
                  </a:lnTo>
                  <a:lnTo>
                    <a:pt x="3239419" y="1709948"/>
                  </a:lnTo>
                  <a:lnTo>
                    <a:pt x="3242902" y="1709630"/>
                  </a:lnTo>
                  <a:lnTo>
                    <a:pt x="3246386" y="1709311"/>
                  </a:lnTo>
                  <a:lnTo>
                    <a:pt x="3249869" y="1710676"/>
                  </a:lnTo>
                  <a:lnTo>
                    <a:pt x="3253352" y="1710359"/>
                  </a:lnTo>
                  <a:lnTo>
                    <a:pt x="3256835" y="1710042"/>
                  </a:lnTo>
                  <a:lnTo>
                    <a:pt x="3260319" y="1709726"/>
                  </a:lnTo>
                  <a:lnTo>
                    <a:pt x="3263802" y="1712942"/>
                  </a:lnTo>
                  <a:lnTo>
                    <a:pt x="3267285" y="1712629"/>
                  </a:lnTo>
                  <a:lnTo>
                    <a:pt x="3270768" y="1712315"/>
                  </a:lnTo>
                  <a:lnTo>
                    <a:pt x="3274252" y="1712105"/>
                  </a:lnTo>
                  <a:lnTo>
                    <a:pt x="3277735" y="1711791"/>
                  </a:lnTo>
                  <a:lnTo>
                    <a:pt x="3281218" y="1711478"/>
                  </a:lnTo>
                  <a:lnTo>
                    <a:pt x="3284701" y="1713013"/>
                  </a:lnTo>
                  <a:lnTo>
                    <a:pt x="3288185" y="1712701"/>
                  </a:lnTo>
                  <a:lnTo>
                    <a:pt x="3291668" y="1712390"/>
                  </a:lnTo>
                  <a:lnTo>
                    <a:pt x="3295151" y="1712793"/>
                  </a:lnTo>
                  <a:lnTo>
                    <a:pt x="3298634" y="1712483"/>
                  </a:lnTo>
                  <a:lnTo>
                    <a:pt x="3302118" y="1712172"/>
                  </a:lnTo>
                  <a:lnTo>
                    <a:pt x="3305601" y="1712066"/>
                  </a:lnTo>
                  <a:lnTo>
                    <a:pt x="3309084" y="1711755"/>
                  </a:lnTo>
                  <a:lnTo>
                    <a:pt x="3312567" y="1711445"/>
                  </a:lnTo>
                  <a:lnTo>
                    <a:pt x="3316051" y="1711134"/>
                  </a:lnTo>
                  <a:lnTo>
                    <a:pt x="3319534" y="1710824"/>
                  </a:lnTo>
                  <a:lnTo>
                    <a:pt x="3323017" y="1710514"/>
                  </a:lnTo>
                  <a:lnTo>
                    <a:pt x="3326500" y="1710204"/>
                  </a:lnTo>
                  <a:lnTo>
                    <a:pt x="3329984" y="1710611"/>
                  </a:lnTo>
                  <a:lnTo>
                    <a:pt x="3333467" y="1710301"/>
                  </a:lnTo>
                  <a:lnTo>
                    <a:pt x="3336950" y="1709992"/>
                  </a:lnTo>
                  <a:lnTo>
                    <a:pt x="3340433" y="1710704"/>
                  </a:lnTo>
                  <a:lnTo>
                    <a:pt x="3343917" y="1710396"/>
                  </a:lnTo>
                  <a:lnTo>
                    <a:pt x="3347400" y="1710088"/>
                  </a:lnTo>
                  <a:lnTo>
                    <a:pt x="3350883" y="1710085"/>
                  </a:lnTo>
                  <a:lnTo>
                    <a:pt x="3354366" y="1709778"/>
                  </a:lnTo>
                  <a:lnTo>
                    <a:pt x="3357850" y="1709470"/>
                  </a:lnTo>
                  <a:lnTo>
                    <a:pt x="3361333" y="1710079"/>
                  </a:lnTo>
                  <a:lnTo>
                    <a:pt x="3364816" y="1709772"/>
                  </a:lnTo>
                  <a:lnTo>
                    <a:pt x="3368299" y="1709465"/>
                  </a:lnTo>
                  <a:lnTo>
                    <a:pt x="3371783" y="1709158"/>
                  </a:lnTo>
                  <a:lnTo>
                    <a:pt x="3375266" y="1709055"/>
                  </a:lnTo>
                  <a:lnTo>
                    <a:pt x="3378749" y="1708749"/>
                  </a:lnTo>
                  <a:lnTo>
                    <a:pt x="3382232" y="1708442"/>
                  </a:lnTo>
                  <a:lnTo>
                    <a:pt x="3385716" y="1717458"/>
                  </a:lnTo>
                  <a:lnTo>
                    <a:pt x="3389199" y="1717159"/>
                  </a:lnTo>
                  <a:lnTo>
                    <a:pt x="3392682" y="1716861"/>
                  </a:lnTo>
                  <a:lnTo>
                    <a:pt x="3396165" y="1719624"/>
                  </a:lnTo>
                  <a:lnTo>
                    <a:pt x="3399649" y="1719328"/>
                  </a:lnTo>
                  <a:lnTo>
                    <a:pt x="3403132" y="1719032"/>
                  </a:lnTo>
                  <a:lnTo>
                    <a:pt x="3406615" y="1719021"/>
                  </a:lnTo>
                  <a:lnTo>
                    <a:pt x="3410098" y="1718726"/>
                  </a:lnTo>
                  <a:lnTo>
                    <a:pt x="3413582" y="1718431"/>
                  </a:lnTo>
                  <a:lnTo>
                    <a:pt x="3417065" y="1720401"/>
                  </a:lnTo>
                  <a:lnTo>
                    <a:pt x="3420548" y="1720107"/>
                  </a:lnTo>
                  <a:lnTo>
                    <a:pt x="3424031" y="1719814"/>
                  </a:lnTo>
                  <a:lnTo>
                    <a:pt x="3427515" y="1719521"/>
                  </a:lnTo>
                  <a:lnTo>
                    <a:pt x="3430998" y="1719322"/>
                  </a:lnTo>
                  <a:lnTo>
                    <a:pt x="3434481" y="1719029"/>
                  </a:lnTo>
                  <a:lnTo>
                    <a:pt x="3437964" y="1718736"/>
                  </a:lnTo>
                  <a:lnTo>
                    <a:pt x="3441447" y="1721337"/>
                  </a:lnTo>
                  <a:lnTo>
                    <a:pt x="3444931" y="1721046"/>
                  </a:lnTo>
                  <a:lnTo>
                    <a:pt x="3448414" y="1720756"/>
                  </a:lnTo>
                  <a:lnTo>
                    <a:pt x="3451897" y="1722034"/>
                  </a:lnTo>
                  <a:lnTo>
                    <a:pt x="3455380" y="1721745"/>
                  </a:lnTo>
                  <a:lnTo>
                    <a:pt x="3458864" y="1721456"/>
                  </a:lnTo>
                  <a:lnTo>
                    <a:pt x="3462347" y="1723179"/>
                  </a:lnTo>
                  <a:lnTo>
                    <a:pt x="3465830" y="1722892"/>
                  </a:lnTo>
                  <a:lnTo>
                    <a:pt x="3469313" y="1722605"/>
                  </a:lnTo>
                  <a:lnTo>
                    <a:pt x="3472797" y="1726720"/>
                  </a:lnTo>
                  <a:lnTo>
                    <a:pt x="3476280" y="1726436"/>
                  </a:lnTo>
                  <a:lnTo>
                    <a:pt x="3479763" y="1726153"/>
                  </a:lnTo>
                  <a:lnTo>
                    <a:pt x="3483246" y="1725869"/>
                  </a:lnTo>
                  <a:lnTo>
                    <a:pt x="3483246" y="1725958"/>
                  </a:lnTo>
                  <a:lnTo>
                    <a:pt x="3483246" y="1726047"/>
                  </a:lnTo>
                  <a:lnTo>
                    <a:pt x="3483246" y="1726136"/>
                  </a:lnTo>
                  <a:lnTo>
                    <a:pt x="3483246" y="1726224"/>
                  </a:lnTo>
                  <a:lnTo>
                    <a:pt x="3483246" y="1726313"/>
                  </a:lnTo>
                  <a:lnTo>
                    <a:pt x="3483246" y="1726401"/>
                  </a:lnTo>
                  <a:lnTo>
                    <a:pt x="3483246" y="1726490"/>
                  </a:lnTo>
                  <a:lnTo>
                    <a:pt x="3483246" y="1726578"/>
                  </a:lnTo>
                  <a:lnTo>
                    <a:pt x="3483246" y="1726667"/>
                  </a:lnTo>
                  <a:lnTo>
                    <a:pt x="3483246" y="1726755"/>
                  </a:lnTo>
                  <a:lnTo>
                    <a:pt x="3483246" y="1726843"/>
                  </a:lnTo>
                  <a:lnTo>
                    <a:pt x="3483246" y="1726931"/>
                  </a:lnTo>
                  <a:lnTo>
                    <a:pt x="3483246" y="1727020"/>
                  </a:lnTo>
                  <a:lnTo>
                    <a:pt x="3483246" y="1727108"/>
                  </a:lnTo>
                  <a:lnTo>
                    <a:pt x="3483246" y="1727196"/>
                  </a:lnTo>
                  <a:lnTo>
                    <a:pt x="3483246" y="1727284"/>
                  </a:lnTo>
                  <a:lnTo>
                    <a:pt x="3483246" y="1727372"/>
                  </a:lnTo>
                  <a:lnTo>
                    <a:pt x="3483246" y="1727460"/>
                  </a:lnTo>
                  <a:lnTo>
                    <a:pt x="3483246" y="1727547"/>
                  </a:lnTo>
                  <a:lnTo>
                    <a:pt x="3483246" y="1727635"/>
                  </a:lnTo>
                  <a:lnTo>
                    <a:pt x="3483246" y="1727723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659943"/>
              <a:ext cx="3483246" cy="892123"/>
            </a:xfrm>
            <a:custGeom>
              <a:avLst/>
              <a:gdLst/>
              <a:ahLst/>
              <a:cxnLst/>
              <a:rect l="0" t="0" r="0" b="0"/>
              <a:pathLst>
                <a:path w="3483246" h="892123">
                  <a:moveTo>
                    <a:pt x="0" y="892123"/>
                  </a:moveTo>
                  <a:lnTo>
                    <a:pt x="3483" y="686918"/>
                  </a:lnTo>
                  <a:lnTo>
                    <a:pt x="6966" y="504545"/>
                  </a:lnTo>
                  <a:lnTo>
                    <a:pt x="10449" y="341396"/>
                  </a:lnTo>
                  <a:lnTo>
                    <a:pt x="13932" y="536179"/>
                  </a:lnTo>
                  <a:lnTo>
                    <a:pt x="17416" y="458277"/>
                  </a:lnTo>
                  <a:lnTo>
                    <a:pt x="20899" y="384161"/>
                  </a:lnTo>
                  <a:lnTo>
                    <a:pt x="24382" y="354332"/>
                  </a:lnTo>
                  <a:lnTo>
                    <a:pt x="27865" y="290768"/>
                  </a:lnTo>
                  <a:lnTo>
                    <a:pt x="31349" y="229890"/>
                  </a:lnTo>
                  <a:lnTo>
                    <a:pt x="34832" y="171531"/>
                  </a:lnTo>
                  <a:lnTo>
                    <a:pt x="38315" y="115537"/>
                  </a:lnTo>
                  <a:lnTo>
                    <a:pt x="41798" y="61768"/>
                  </a:lnTo>
                  <a:lnTo>
                    <a:pt x="45282" y="148858"/>
                  </a:lnTo>
                  <a:lnTo>
                    <a:pt x="48765" y="104610"/>
                  </a:lnTo>
                  <a:lnTo>
                    <a:pt x="52248" y="61768"/>
                  </a:lnTo>
                  <a:lnTo>
                    <a:pt x="55731" y="194582"/>
                  </a:lnTo>
                  <a:lnTo>
                    <a:pt x="59215" y="160148"/>
                  </a:lnTo>
                  <a:lnTo>
                    <a:pt x="62698" y="126554"/>
                  </a:lnTo>
                  <a:lnTo>
                    <a:pt x="66181" y="93770"/>
                  </a:lnTo>
                  <a:lnTo>
                    <a:pt x="69664" y="61768"/>
                  </a:lnTo>
                  <a:lnTo>
                    <a:pt x="73148" y="30520"/>
                  </a:lnTo>
                  <a:lnTo>
                    <a:pt x="76631" y="0"/>
                  </a:lnTo>
                  <a:lnTo>
                    <a:pt x="80114" y="235669"/>
                  </a:lnTo>
                  <a:lnTo>
                    <a:pt x="83597" y="212695"/>
                  </a:lnTo>
                  <a:lnTo>
                    <a:pt x="87081" y="190091"/>
                  </a:lnTo>
                  <a:lnTo>
                    <a:pt x="90564" y="404548"/>
                  </a:lnTo>
                  <a:lnTo>
                    <a:pt x="94047" y="388506"/>
                  </a:lnTo>
                  <a:lnTo>
                    <a:pt x="97530" y="372636"/>
                  </a:lnTo>
                  <a:lnTo>
                    <a:pt x="101014" y="427687"/>
                  </a:lnTo>
                  <a:lnTo>
                    <a:pt x="104497" y="413871"/>
                  </a:lnTo>
                  <a:lnTo>
                    <a:pt x="107980" y="400180"/>
                  </a:lnTo>
                  <a:lnTo>
                    <a:pt x="111463" y="433165"/>
                  </a:lnTo>
                  <a:lnTo>
                    <a:pt x="114947" y="420763"/>
                  </a:lnTo>
                  <a:lnTo>
                    <a:pt x="118430" y="408463"/>
                  </a:lnTo>
                  <a:lnTo>
                    <a:pt x="121913" y="396262"/>
                  </a:lnTo>
                  <a:lnTo>
                    <a:pt x="125396" y="396977"/>
                  </a:lnTo>
                  <a:lnTo>
                    <a:pt x="128880" y="385225"/>
                  </a:lnTo>
                  <a:lnTo>
                    <a:pt x="132363" y="373564"/>
                  </a:lnTo>
                  <a:lnTo>
                    <a:pt x="135846" y="454706"/>
                  </a:lnTo>
                  <a:lnTo>
                    <a:pt x="139329" y="444930"/>
                  </a:lnTo>
                  <a:lnTo>
                    <a:pt x="142813" y="435217"/>
                  </a:lnTo>
                  <a:lnTo>
                    <a:pt x="146296" y="517238"/>
                  </a:lnTo>
                  <a:lnTo>
                    <a:pt x="149779" y="509293"/>
                  </a:lnTo>
                  <a:lnTo>
                    <a:pt x="153262" y="501389"/>
                  </a:lnTo>
                  <a:lnTo>
                    <a:pt x="156746" y="528933"/>
                  </a:lnTo>
                  <a:lnTo>
                    <a:pt x="160229" y="521720"/>
                  </a:lnTo>
                  <a:lnTo>
                    <a:pt x="163712" y="514541"/>
                  </a:lnTo>
                  <a:lnTo>
                    <a:pt x="167195" y="523648"/>
                  </a:lnTo>
                  <a:lnTo>
                    <a:pt x="170679" y="516799"/>
                  </a:lnTo>
                  <a:lnTo>
                    <a:pt x="174162" y="509979"/>
                  </a:lnTo>
                  <a:lnTo>
                    <a:pt x="177645" y="503190"/>
                  </a:lnTo>
                  <a:lnTo>
                    <a:pt x="181128" y="501878"/>
                  </a:lnTo>
                  <a:lnTo>
                    <a:pt x="184612" y="495228"/>
                  </a:lnTo>
                  <a:lnTo>
                    <a:pt x="188095" y="488607"/>
                  </a:lnTo>
                  <a:lnTo>
                    <a:pt x="191578" y="482014"/>
                  </a:lnTo>
                  <a:lnTo>
                    <a:pt x="195061" y="475450"/>
                  </a:lnTo>
                  <a:lnTo>
                    <a:pt x="198545" y="468913"/>
                  </a:lnTo>
                  <a:lnTo>
                    <a:pt x="202028" y="487171"/>
                  </a:lnTo>
                  <a:lnTo>
                    <a:pt x="205511" y="481013"/>
                  </a:lnTo>
                  <a:lnTo>
                    <a:pt x="208994" y="474880"/>
                  </a:lnTo>
                  <a:lnTo>
                    <a:pt x="212478" y="468771"/>
                  </a:lnTo>
                  <a:lnTo>
                    <a:pt x="215961" y="462687"/>
                  </a:lnTo>
                  <a:lnTo>
                    <a:pt x="219444" y="456626"/>
                  </a:lnTo>
                  <a:lnTo>
                    <a:pt x="222927" y="488866"/>
                  </a:lnTo>
                  <a:lnTo>
                    <a:pt x="226411" y="483305"/>
                  </a:lnTo>
                  <a:lnTo>
                    <a:pt x="229894" y="477763"/>
                  </a:lnTo>
                  <a:lnTo>
                    <a:pt x="233377" y="472242"/>
                  </a:lnTo>
                  <a:lnTo>
                    <a:pt x="236860" y="478604"/>
                  </a:lnTo>
                  <a:lnTo>
                    <a:pt x="240344" y="473254"/>
                  </a:lnTo>
                  <a:lnTo>
                    <a:pt x="243827" y="467923"/>
                  </a:lnTo>
                  <a:lnTo>
                    <a:pt x="247310" y="485189"/>
                  </a:lnTo>
                  <a:lnTo>
                    <a:pt x="250793" y="480136"/>
                  </a:lnTo>
                  <a:lnTo>
                    <a:pt x="254277" y="475099"/>
                  </a:lnTo>
                  <a:lnTo>
                    <a:pt x="257760" y="480836"/>
                  </a:lnTo>
                  <a:lnTo>
                    <a:pt x="261243" y="475942"/>
                  </a:lnTo>
                  <a:lnTo>
                    <a:pt x="264726" y="471064"/>
                  </a:lnTo>
                  <a:lnTo>
                    <a:pt x="268210" y="478783"/>
                  </a:lnTo>
                  <a:lnTo>
                    <a:pt x="271693" y="474060"/>
                  </a:lnTo>
                  <a:lnTo>
                    <a:pt x="275176" y="469350"/>
                  </a:lnTo>
                  <a:lnTo>
                    <a:pt x="278659" y="499309"/>
                  </a:lnTo>
                  <a:lnTo>
                    <a:pt x="282143" y="494959"/>
                  </a:lnTo>
                  <a:lnTo>
                    <a:pt x="285626" y="490620"/>
                  </a:lnTo>
                  <a:lnTo>
                    <a:pt x="289109" y="486295"/>
                  </a:lnTo>
                  <a:lnTo>
                    <a:pt x="292592" y="489199"/>
                  </a:lnTo>
                  <a:lnTo>
                    <a:pt x="296075" y="484963"/>
                  </a:lnTo>
                  <a:lnTo>
                    <a:pt x="299559" y="480738"/>
                  </a:lnTo>
                  <a:lnTo>
                    <a:pt x="303042" y="480136"/>
                  </a:lnTo>
                  <a:lnTo>
                    <a:pt x="306525" y="475966"/>
                  </a:lnTo>
                  <a:lnTo>
                    <a:pt x="310008" y="471808"/>
                  </a:lnTo>
                  <a:lnTo>
                    <a:pt x="313492" y="478399"/>
                  </a:lnTo>
                  <a:lnTo>
                    <a:pt x="316975" y="474353"/>
                  </a:lnTo>
                  <a:lnTo>
                    <a:pt x="320458" y="470318"/>
                  </a:lnTo>
                  <a:lnTo>
                    <a:pt x="323941" y="493106"/>
                  </a:lnTo>
                  <a:lnTo>
                    <a:pt x="327425" y="489312"/>
                  </a:lnTo>
                  <a:lnTo>
                    <a:pt x="330908" y="485527"/>
                  </a:lnTo>
                  <a:lnTo>
                    <a:pt x="334391" y="501654"/>
                  </a:lnTo>
                  <a:lnTo>
                    <a:pt x="337874" y="498046"/>
                  </a:lnTo>
                  <a:lnTo>
                    <a:pt x="341358" y="494448"/>
                  </a:lnTo>
                  <a:lnTo>
                    <a:pt x="344841" y="490857"/>
                  </a:lnTo>
                  <a:lnTo>
                    <a:pt x="348324" y="508635"/>
                  </a:lnTo>
                  <a:lnTo>
                    <a:pt x="351807" y="505226"/>
                  </a:lnTo>
                  <a:lnTo>
                    <a:pt x="355291" y="501825"/>
                  </a:lnTo>
                  <a:lnTo>
                    <a:pt x="358774" y="502528"/>
                  </a:lnTo>
                  <a:lnTo>
                    <a:pt x="362257" y="499173"/>
                  </a:lnTo>
                  <a:lnTo>
                    <a:pt x="365740" y="495824"/>
                  </a:lnTo>
                  <a:lnTo>
                    <a:pt x="369224" y="501928"/>
                  </a:lnTo>
                  <a:lnTo>
                    <a:pt x="372707" y="498663"/>
                  </a:lnTo>
                  <a:lnTo>
                    <a:pt x="376190" y="495405"/>
                  </a:lnTo>
                  <a:lnTo>
                    <a:pt x="379673" y="492153"/>
                  </a:lnTo>
                  <a:lnTo>
                    <a:pt x="383157" y="488908"/>
                  </a:lnTo>
                  <a:lnTo>
                    <a:pt x="386640" y="485671"/>
                  </a:lnTo>
                  <a:lnTo>
                    <a:pt x="390123" y="482439"/>
                  </a:lnTo>
                  <a:lnTo>
                    <a:pt x="393606" y="479215"/>
                  </a:lnTo>
                  <a:lnTo>
                    <a:pt x="397090" y="475998"/>
                  </a:lnTo>
                  <a:lnTo>
                    <a:pt x="400573" y="472787"/>
                  </a:lnTo>
                  <a:lnTo>
                    <a:pt x="404056" y="499735"/>
                  </a:lnTo>
                  <a:lnTo>
                    <a:pt x="407539" y="496737"/>
                  </a:lnTo>
                  <a:lnTo>
                    <a:pt x="411023" y="493744"/>
                  </a:lnTo>
                  <a:lnTo>
                    <a:pt x="414506" y="498366"/>
                  </a:lnTo>
                  <a:lnTo>
                    <a:pt x="417989" y="495811"/>
                  </a:lnTo>
                  <a:lnTo>
                    <a:pt x="421472" y="493264"/>
                  </a:lnTo>
                  <a:lnTo>
                    <a:pt x="424956" y="503413"/>
                  </a:lnTo>
                  <a:lnTo>
                    <a:pt x="428439" y="500585"/>
                  </a:lnTo>
                  <a:lnTo>
                    <a:pt x="431922" y="497762"/>
                  </a:lnTo>
                  <a:lnTo>
                    <a:pt x="435405" y="498387"/>
                  </a:lnTo>
                  <a:lnTo>
                    <a:pt x="438889" y="495595"/>
                  </a:lnTo>
                  <a:lnTo>
                    <a:pt x="442372" y="492809"/>
                  </a:lnTo>
                  <a:lnTo>
                    <a:pt x="445855" y="492332"/>
                  </a:lnTo>
                  <a:lnTo>
                    <a:pt x="449338" y="489569"/>
                  </a:lnTo>
                  <a:lnTo>
                    <a:pt x="452822" y="486812"/>
                  </a:lnTo>
                  <a:lnTo>
                    <a:pt x="456305" y="499757"/>
                  </a:lnTo>
                  <a:lnTo>
                    <a:pt x="459788" y="497441"/>
                  </a:lnTo>
                  <a:lnTo>
                    <a:pt x="463271" y="495132"/>
                  </a:lnTo>
                  <a:lnTo>
                    <a:pt x="466755" y="492832"/>
                  </a:lnTo>
                  <a:lnTo>
                    <a:pt x="470238" y="490259"/>
                  </a:lnTo>
                  <a:lnTo>
                    <a:pt x="473721" y="487628"/>
                  </a:lnTo>
                  <a:lnTo>
                    <a:pt x="477204" y="485002"/>
                  </a:lnTo>
                  <a:lnTo>
                    <a:pt x="480688" y="511597"/>
                  </a:lnTo>
                  <a:lnTo>
                    <a:pt x="484171" y="509446"/>
                  </a:lnTo>
                  <a:lnTo>
                    <a:pt x="487654" y="507301"/>
                  </a:lnTo>
                  <a:lnTo>
                    <a:pt x="491137" y="507101"/>
                  </a:lnTo>
                  <a:lnTo>
                    <a:pt x="494621" y="504978"/>
                  </a:lnTo>
                  <a:lnTo>
                    <a:pt x="498104" y="502861"/>
                  </a:lnTo>
                  <a:lnTo>
                    <a:pt x="501587" y="533742"/>
                  </a:lnTo>
                  <a:lnTo>
                    <a:pt x="505070" y="531511"/>
                  </a:lnTo>
                  <a:lnTo>
                    <a:pt x="508554" y="529283"/>
                  </a:lnTo>
                  <a:lnTo>
                    <a:pt x="512037" y="535188"/>
                  </a:lnTo>
                  <a:lnTo>
                    <a:pt x="515520" y="533011"/>
                  </a:lnTo>
                  <a:lnTo>
                    <a:pt x="519003" y="530836"/>
                  </a:lnTo>
                  <a:lnTo>
                    <a:pt x="522487" y="528664"/>
                  </a:lnTo>
                  <a:lnTo>
                    <a:pt x="525970" y="527306"/>
                  </a:lnTo>
                  <a:lnTo>
                    <a:pt x="529453" y="525144"/>
                  </a:lnTo>
                  <a:lnTo>
                    <a:pt x="532936" y="522986"/>
                  </a:lnTo>
                  <a:lnTo>
                    <a:pt x="536420" y="524249"/>
                  </a:lnTo>
                  <a:lnTo>
                    <a:pt x="539903" y="522367"/>
                  </a:lnTo>
                  <a:lnTo>
                    <a:pt x="543386" y="520490"/>
                  </a:lnTo>
                  <a:lnTo>
                    <a:pt x="546869" y="524127"/>
                  </a:lnTo>
                  <a:lnTo>
                    <a:pt x="550353" y="522032"/>
                  </a:lnTo>
                  <a:lnTo>
                    <a:pt x="553836" y="519940"/>
                  </a:lnTo>
                  <a:lnTo>
                    <a:pt x="557319" y="526480"/>
                  </a:lnTo>
                  <a:lnTo>
                    <a:pt x="560802" y="524436"/>
                  </a:lnTo>
                  <a:lnTo>
                    <a:pt x="564286" y="522395"/>
                  </a:lnTo>
                  <a:lnTo>
                    <a:pt x="567769" y="522689"/>
                  </a:lnTo>
                  <a:lnTo>
                    <a:pt x="571252" y="520906"/>
                  </a:lnTo>
                  <a:lnTo>
                    <a:pt x="574735" y="519127"/>
                  </a:lnTo>
                  <a:lnTo>
                    <a:pt x="578218" y="517353"/>
                  </a:lnTo>
                  <a:lnTo>
                    <a:pt x="581702" y="526714"/>
                  </a:lnTo>
                  <a:lnTo>
                    <a:pt x="585185" y="524757"/>
                  </a:lnTo>
                  <a:lnTo>
                    <a:pt x="588668" y="522802"/>
                  </a:lnTo>
                  <a:lnTo>
                    <a:pt x="592151" y="523801"/>
                  </a:lnTo>
                  <a:lnTo>
                    <a:pt x="595635" y="521864"/>
                  </a:lnTo>
                  <a:lnTo>
                    <a:pt x="599118" y="519931"/>
                  </a:lnTo>
                  <a:lnTo>
                    <a:pt x="602601" y="525276"/>
                  </a:lnTo>
                  <a:lnTo>
                    <a:pt x="606084" y="523380"/>
                  </a:lnTo>
                  <a:lnTo>
                    <a:pt x="609568" y="521486"/>
                  </a:lnTo>
                  <a:lnTo>
                    <a:pt x="613051" y="530136"/>
                  </a:lnTo>
                  <a:lnTo>
                    <a:pt x="616534" y="528294"/>
                  </a:lnTo>
                  <a:lnTo>
                    <a:pt x="620017" y="526454"/>
                  </a:lnTo>
                  <a:lnTo>
                    <a:pt x="623501" y="536666"/>
                  </a:lnTo>
                  <a:lnTo>
                    <a:pt x="626984" y="534883"/>
                  </a:lnTo>
                  <a:lnTo>
                    <a:pt x="630467" y="533103"/>
                  </a:lnTo>
                  <a:lnTo>
                    <a:pt x="633950" y="531325"/>
                  </a:lnTo>
                  <a:lnTo>
                    <a:pt x="637434" y="537287"/>
                  </a:lnTo>
                  <a:lnTo>
                    <a:pt x="640917" y="535547"/>
                  </a:lnTo>
                  <a:lnTo>
                    <a:pt x="644400" y="533808"/>
                  </a:lnTo>
                  <a:lnTo>
                    <a:pt x="647883" y="539583"/>
                  </a:lnTo>
                  <a:lnTo>
                    <a:pt x="651367" y="537880"/>
                  </a:lnTo>
                  <a:lnTo>
                    <a:pt x="654850" y="536179"/>
                  </a:lnTo>
                  <a:lnTo>
                    <a:pt x="658333" y="542372"/>
                  </a:lnTo>
                  <a:lnTo>
                    <a:pt x="661816" y="540708"/>
                  </a:lnTo>
                  <a:lnTo>
                    <a:pt x="665300" y="539046"/>
                  </a:lnTo>
                  <a:lnTo>
                    <a:pt x="668783" y="543877"/>
                  </a:lnTo>
                  <a:lnTo>
                    <a:pt x="672266" y="542246"/>
                  </a:lnTo>
                  <a:lnTo>
                    <a:pt x="675749" y="540616"/>
                  </a:lnTo>
                  <a:lnTo>
                    <a:pt x="679233" y="547572"/>
                  </a:lnTo>
                  <a:lnTo>
                    <a:pt x="682716" y="545981"/>
                  </a:lnTo>
                  <a:lnTo>
                    <a:pt x="686199" y="544391"/>
                  </a:lnTo>
                  <a:lnTo>
                    <a:pt x="689682" y="542803"/>
                  </a:lnTo>
                  <a:lnTo>
                    <a:pt x="693166" y="542510"/>
                  </a:lnTo>
                  <a:lnTo>
                    <a:pt x="696649" y="541107"/>
                  </a:lnTo>
                  <a:lnTo>
                    <a:pt x="700132" y="539707"/>
                  </a:lnTo>
                  <a:lnTo>
                    <a:pt x="703615" y="547055"/>
                  </a:lnTo>
                  <a:lnTo>
                    <a:pt x="707099" y="545516"/>
                  </a:lnTo>
                  <a:lnTo>
                    <a:pt x="710582" y="543980"/>
                  </a:lnTo>
                  <a:lnTo>
                    <a:pt x="714065" y="544619"/>
                  </a:lnTo>
                  <a:lnTo>
                    <a:pt x="717548" y="543094"/>
                  </a:lnTo>
                  <a:lnTo>
                    <a:pt x="721032" y="541570"/>
                  </a:lnTo>
                  <a:lnTo>
                    <a:pt x="724515" y="540593"/>
                  </a:lnTo>
                  <a:lnTo>
                    <a:pt x="727998" y="539075"/>
                  </a:lnTo>
                  <a:lnTo>
                    <a:pt x="731481" y="537557"/>
                  </a:lnTo>
                  <a:lnTo>
                    <a:pt x="734965" y="549818"/>
                  </a:lnTo>
                  <a:lnTo>
                    <a:pt x="738448" y="548355"/>
                  </a:lnTo>
                  <a:lnTo>
                    <a:pt x="741931" y="546895"/>
                  </a:lnTo>
                  <a:lnTo>
                    <a:pt x="745414" y="545435"/>
                  </a:lnTo>
                  <a:lnTo>
                    <a:pt x="748898" y="544493"/>
                  </a:lnTo>
                  <a:lnTo>
                    <a:pt x="752381" y="543038"/>
                  </a:lnTo>
                  <a:lnTo>
                    <a:pt x="755864" y="541585"/>
                  </a:lnTo>
                  <a:lnTo>
                    <a:pt x="759347" y="547782"/>
                  </a:lnTo>
                  <a:lnTo>
                    <a:pt x="762831" y="546359"/>
                  </a:lnTo>
                  <a:lnTo>
                    <a:pt x="766314" y="544938"/>
                  </a:lnTo>
                  <a:lnTo>
                    <a:pt x="769797" y="555687"/>
                  </a:lnTo>
                  <a:lnTo>
                    <a:pt x="773280" y="554312"/>
                  </a:lnTo>
                  <a:lnTo>
                    <a:pt x="776764" y="552939"/>
                  </a:lnTo>
                  <a:lnTo>
                    <a:pt x="780247" y="558999"/>
                  </a:lnTo>
                  <a:lnTo>
                    <a:pt x="783730" y="557655"/>
                  </a:lnTo>
                  <a:lnTo>
                    <a:pt x="787213" y="556311"/>
                  </a:lnTo>
                  <a:lnTo>
                    <a:pt x="790697" y="560836"/>
                  </a:lnTo>
                  <a:lnTo>
                    <a:pt x="794180" y="559516"/>
                  </a:lnTo>
                  <a:lnTo>
                    <a:pt x="797663" y="558197"/>
                  </a:lnTo>
                  <a:lnTo>
                    <a:pt x="801146" y="556880"/>
                  </a:lnTo>
                  <a:lnTo>
                    <a:pt x="804630" y="561441"/>
                  </a:lnTo>
                  <a:lnTo>
                    <a:pt x="808113" y="560283"/>
                  </a:lnTo>
                  <a:lnTo>
                    <a:pt x="811596" y="559126"/>
                  </a:lnTo>
                  <a:lnTo>
                    <a:pt x="815079" y="559174"/>
                  </a:lnTo>
                  <a:lnTo>
                    <a:pt x="818563" y="557887"/>
                  </a:lnTo>
                  <a:lnTo>
                    <a:pt x="822046" y="556602"/>
                  </a:lnTo>
                  <a:lnTo>
                    <a:pt x="825529" y="557499"/>
                  </a:lnTo>
                  <a:lnTo>
                    <a:pt x="829012" y="556223"/>
                  </a:lnTo>
                  <a:lnTo>
                    <a:pt x="832496" y="554948"/>
                  </a:lnTo>
                  <a:lnTo>
                    <a:pt x="835979" y="560956"/>
                  </a:lnTo>
                  <a:lnTo>
                    <a:pt x="839462" y="559708"/>
                  </a:lnTo>
                  <a:lnTo>
                    <a:pt x="842945" y="558461"/>
                  </a:lnTo>
                  <a:lnTo>
                    <a:pt x="846429" y="558480"/>
                  </a:lnTo>
                  <a:lnTo>
                    <a:pt x="849912" y="557239"/>
                  </a:lnTo>
                  <a:lnTo>
                    <a:pt x="853395" y="555999"/>
                  </a:lnTo>
                  <a:lnTo>
                    <a:pt x="856878" y="554760"/>
                  </a:lnTo>
                  <a:lnTo>
                    <a:pt x="860361" y="557440"/>
                  </a:lnTo>
                  <a:lnTo>
                    <a:pt x="863845" y="556346"/>
                  </a:lnTo>
                  <a:lnTo>
                    <a:pt x="867328" y="555254"/>
                  </a:lnTo>
                  <a:lnTo>
                    <a:pt x="870811" y="555728"/>
                  </a:lnTo>
                  <a:lnTo>
                    <a:pt x="874294" y="554513"/>
                  </a:lnTo>
                  <a:lnTo>
                    <a:pt x="877778" y="553299"/>
                  </a:lnTo>
                  <a:lnTo>
                    <a:pt x="881261" y="556226"/>
                  </a:lnTo>
                  <a:lnTo>
                    <a:pt x="884744" y="555027"/>
                  </a:lnTo>
                  <a:lnTo>
                    <a:pt x="888227" y="553829"/>
                  </a:lnTo>
                  <a:lnTo>
                    <a:pt x="891711" y="557942"/>
                  </a:lnTo>
                  <a:lnTo>
                    <a:pt x="895194" y="556825"/>
                  </a:lnTo>
                  <a:lnTo>
                    <a:pt x="898677" y="555709"/>
                  </a:lnTo>
                  <a:lnTo>
                    <a:pt x="902160" y="554595"/>
                  </a:lnTo>
                  <a:lnTo>
                    <a:pt x="905644" y="553482"/>
                  </a:lnTo>
                  <a:lnTo>
                    <a:pt x="909127" y="552370"/>
                  </a:lnTo>
                  <a:lnTo>
                    <a:pt x="912610" y="551258"/>
                  </a:lnTo>
                  <a:lnTo>
                    <a:pt x="916093" y="550085"/>
                  </a:lnTo>
                  <a:lnTo>
                    <a:pt x="919577" y="548912"/>
                  </a:lnTo>
                  <a:lnTo>
                    <a:pt x="923060" y="547741"/>
                  </a:lnTo>
                  <a:lnTo>
                    <a:pt x="926543" y="553035"/>
                  </a:lnTo>
                  <a:lnTo>
                    <a:pt x="930026" y="551884"/>
                  </a:lnTo>
                  <a:lnTo>
                    <a:pt x="933510" y="550735"/>
                  </a:lnTo>
                  <a:lnTo>
                    <a:pt x="936993" y="556255"/>
                  </a:lnTo>
                  <a:lnTo>
                    <a:pt x="940476" y="555127"/>
                  </a:lnTo>
                  <a:lnTo>
                    <a:pt x="943959" y="554000"/>
                  </a:lnTo>
                  <a:lnTo>
                    <a:pt x="947443" y="557846"/>
                  </a:lnTo>
                  <a:lnTo>
                    <a:pt x="950926" y="556735"/>
                  </a:lnTo>
                  <a:lnTo>
                    <a:pt x="954409" y="555625"/>
                  </a:lnTo>
                  <a:lnTo>
                    <a:pt x="957892" y="554896"/>
                  </a:lnTo>
                  <a:lnTo>
                    <a:pt x="961376" y="553789"/>
                  </a:lnTo>
                  <a:lnTo>
                    <a:pt x="964859" y="552682"/>
                  </a:lnTo>
                  <a:lnTo>
                    <a:pt x="968342" y="554986"/>
                  </a:lnTo>
                  <a:lnTo>
                    <a:pt x="971825" y="553891"/>
                  </a:lnTo>
                  <a:lnTo>
                    <a:pt x="975309" y="552797"/>
                  </a:lnTo>
                  <a:lnTo>
                    <a:pt x="978792" y="551703"/>
                  </a:lnTo>
                  <a:lnTo>
                    <a:pt x="982275" y="553817"/>
                  </a:lnTo>
                  <a:lnTo>
                    <a:pt x="985758" y="552967"/>
                  </a:lnTo>
                  <a:lnTo>
                    <a:pt x="989242" y="552120"/>
                  </a:lnTo>
                  <a:lnTo>
                    <a:pt x="992725" y="553352"/>
                  </a:lnTo>
                  <a:lnTo>
                    <a:pt x="996208" y="552279"/>
                  </a:lnTo>
                  <a:lnTo>
                    <a:pt x="999691" y="551207"/>
                  </a:lnTo>
                  <a:lnTo>
                    <a:pt x="1003175" y="551988"/>
                  </a:lnTo>
                  <a:lnTo>
                    <a:pt x="1006658" y="550923"/>
                  </a:lnTo>
                  <a:lnTo>
                    <a:pt x="1010141" y="549858"/>
                  </a:lnTo>
                  <a:lnTo>
                    <a:pt x="1013624" y="549165"/>
                  </a:lnTo>
                  <a:lnTo>
                    <a:pt x="1017108" y="548103"/>
                  </a:lnTo>
                  <a:lnTo>
                    <a:pt x="1020591" y="547042"/>
                  </a:lnTo>
                  <a:lnTo>
                    <a:pt x="1024074" y="552940"/>
                  </a:lnTo>
                  <a:lnTo>
                    <a:pt x="1027557" y="551899"/>
                  </a:lnTo>
                  <a:lnTo>
                    <a:pt x="1031041" y="550859"/>
                  </a:lnTo>
                  <a:lnTo>
                    <a:pt x="1034524" y="549819"/>
                  </a:lnTo>
                  <a:lnTo>
                    <a:pt x="1038007" y="552726"/>
                  </a:lnTo>
                  <a:lnTo>
                    <a:pt x="1041490" y="551698"/>
                  </a:lnTo>
                  <a:lnTo>
                    <a:pt x="1044974" y="550671"/>
                  </a:lnTo>
                  <a:lnTo>
                    <a:pt x="1048457" y="550358"/>
                  </a:lnTo>
                  <a:lnTo>
                    <a:pt x="1051940" y="549335"/>
                  </a:lnTo>
                  <a:lnTo>
                    <a:pt x="1055423" y="548312"/>
                  </a:lnTo>
                  <a:lnTo>
                    <a:pt x="1058907" y="565359"/>
                  </a:lnTo>
                  <a:lnTo>
                    <a:pt x="1062390" y="564487"/>
                  </a:lnTo>
                  <a:lnTo>
                    <a:pt x="1065873" y="563615"/>
                  </a:lnTo>
                  <a:lnTo>
                    <a:pt x="1069356" y="564969"/>
                  </a:lnTo>
                  <a:lnTo>
                    <a:pt x="1072840" y="564004"/>
                  </a:lnTo>
                  <a:lnTo>
                    <a:pt x="1076323" y="563039"/>
                  </a:lnTo>
                  <a:lnTo>
                    <a:pt x="1079806" y="564633"/>
                  </a:lnTo>
                  <a:lnTo>
                    <a:pt x="1083289" y="563676"/>
                  </a:lnTo>
                  <a:lnTo>
                    <a:pt x="1086773" y="562720"/>
                  </a:lnTo>
                  <a:lnTo>
                    <a:pt x="1090256" y="561765"/>
                  </a:lnTo>
                  <a:lnTo>
                    <a:pt x="1093739" y="561450"/>
                  </a:lnTo>
                  <a:lnTo>
                    <a:pt x="1097222" y="560497"/>
                  </a:lnTo>
                  <a:lnTo>
                    <a:pt x="1100706" y="559544"/>
                  </a:lnTo>
                  <a:lnTo>
                    <a:pt x="1104189" y="559556"/>
                  </a:lnTo>
                  <a:lnTo>
                    <a:pt x="1107672" y="558607"/>
                  </a:lnTo>
                  <a:lnTo>
                    <a:pt x="1111155" y="557659"/>
                  </a:lnTo>
                  <a:lnTo>
                    <a:pt x="1114639" y="557996"/>
                  </a:lnTo>
                  <a:lnTo>
                    <a:pt x="1118122" y="557053"/>
                  </a:lnTo>
                  <a:lnTo>
                    <a:pt x="1121605" y="556109"/>
                  </a:lnTo>
                  <a:lnTo>
                    <a:pt x="1125088" y="557409"/>
                  </a:lnTo>
                  <a:lnTo>
                    <a:pt x="1128572" y="556472"/>
                  </a:lnTo>
                  <a:lnTo>
                    <a:pt x="1132055" y="555536"/>
                  </a:lnTo>
                  <a:lnTo>
                    <a:pt x="1135538" y="559341"/>
                  </a:lnTo>
                  <a:lnTo>
                    <a:pt x="1139021" y="558418"/>
                  </a:lnTo>
                  <a:lnTo>
                    <a:pt x="1142505" y="557496"/>
                  </a:lnTo>
                  <a:lnTo>
                    <a:pt x="1145988" y="556574"/>
                  </a:lnTo>
                  <a:lnTo>
                    <a:pt x="1149471" y="555967"/>
                  </a:lnTo>
                  <a:lnTo>
                    <a:pt x="1152954" y="555047"/>
                  </a:lnTo>
                  <a:lnTo>
                    <a:pt x="1156437" y="554127"/>
                  </a:lnTo>
                  <a:lnTo>
                    <a:pt x="1159921" y="553208"/>
                  </a:lnTo>
                  <a:lnTo>
                    <a:pt x="1163404" y="552290"/>
                  </a:lnTo>
                  <a:lnTo>
                    <a:pt x="1166887" y="551372"/>
                  </a:lnTo>
                  <a:lnTo>
                    <a:pt x="1170370" y="556711"/>
                  </a:lnTo>
                  <a:lnTo>
                    <a:pt x="1173854" y="555809"/>
                  </a:lnTo>
                  <a:lnTo>
                    <a:pt x="1177337" y="554908"/>
                  </a:lnTo>
                  <a:lnTo>
                    <a:pt x="1180820" y="559784"/>
                  </a:lnTo>
                  <a:lnTo>
                    <a:pt x="1184303" y="558897"/>
                  </a:lnTo>
                  <a:lnTo>
                    <a:pt x="1187787" y="558011"/>
                  </a:lnTo>
                  <a:lnTo>
                    <a:pt x="1191270" y="558026"/>
                  </a:lnTo>
                  <a:lnTo>
                    <a:pt x="1194753" y="557143"/>
                  </a:lnTo>
                  <a:lnTo>
                    <a:pt x="1198236" y="556261"/>
                  </a:lnTo>
                  <a:lnTo>
                    <a:pt x="1201720" y="555379"/>
                  </a:lnTo>
                  <a:lnTo>
                    <a:pt x="1205203" y="557492"/>
                  </a:lnTo>
                  <a:lnTo>
                    <a:pt x="1208686" y="556618"/>
                  </a:lnTo>
                  <a:lnTo>
                    <a:pt x="1212169" y="555745"/>
                  </a:lnTo>
                  <a:lnTo>
                    <a:pt x="1215653" y="556360"/>
                  </a:lnTo>
                  <a:lnTo>
                    <a:pt x="1219136" y="555491"/>
                  </a:lnTo>
                  <a:lnTo>
                    <a:pt x="1222619" y="554622"/>
                  </a:lnTo>
                  <a:lnTo>
                    <a:pt x="1226102" y="559617"/>
                  </a:lnTo>
                  <a:lnTo>
                    <a:pt x="1229586" y="558763"/>
                  </a:lnTo>
                  <a:lnTo>
                    <a:pt x="1233069" y="557909"/>
                  </a:lnTo>
                  <a:lnTo>
                    <a:pt x="1236552" y="559932"/>
                  </a:lnTo>
                  <a:lnTo>
                    <a:pt x="1240035" y="559086"/>
                  </a:lnTo>
                  <a:lnTo>
                    <a:pt x="1243519" y="558240"/>
                  </a:lnTo>
                  <a:lnTo>
                    <a:pt x="1247002" y="560804"/>
                  </a:lnTo>
                  <a:lnTo>
                    <a:pt x="1250485" y="559967"/>
                  </a:lnTo>
                  <a:lnTo>
                    <a:pt x="1253968" y="559130"/>
                  </a:lnTo>
                  <a:lnTo>
                    <a:pt x="1257452" y="558294"/>
                  </a:lnTo>
                  <a:lnTo>
                    <a:pt x="1260935" y="558675"/>
                  </a:lnTo>
                  <a:lnTo>
                    <a:pt x="1264418" y="557931"/>
                  </a:lnTo>
                  <a:lnTo>
                    <a:pt x="1267901" y="557187"/>
                  </a:lnTo>
                  <a:lnTo>
                    <a:pt x="1271385" y="557493"/>
                  </a:lnTo>
                  <a:lnTo>
                    <a:pt x="1274868" y="557370"/>
                  </a:lnTo>
                  <a:lnTo>
                    <a:pt x="1278351" y="557246"/>
                  </a:lnTo>
                  <a:lnTo>
                    <a:pt x="1281834" y="561684"/>
                  </a:lnTo>
                  <a:lnTo>
                    <a:pt x="1285318" y="560871"/>
                  </a:lnTo>
                  <a:lnTo>
                    <a:pt x="1288801" y="560059"/>
                  </a:lnTo>
                  <a:lnTo>
                    <a:pt x="1292284" y="560340"/>
                  </a:lnTo>
                  <a:lnTo>
                    <a:pt x="1295767" y="559531"/>
                  </a:lnTo>
                  <a:lnTo>
                    <a:pt x="1299251" y="558722"/>
                  </a:lnTo>
                  <a:lnTo>
                    <a:pt x="1302734" y="558751"/>
                  </a:lnTo>
                  <a:lnTo>
                    <a:pt x="1306217" y="558030"/>
                  </a:lnTo>
                  <a:lnTo>
                    <a:pt x="1309700" y="557311"/>
                  </a:lnTo>
                  <a:lnTo>
                    <a:pt x="1313184" y="556592"/>
                  </a:lnTo>
                  <a:lnTo>
                    <a:pt x="1316667" y="555787"/>
                  </a:lnTo>
                  <a:lnTo>
                    <a:pt x="1320150" y="554984"/>
                  </a:lnTo>
                  <a:lnTo>
                    <a:pt x="1323633" y="554181"/>
                  </a:lnTo>
                  <a:lnTo>
                    <a:pt x="1327117" y="553929"/>
                  </a:lnTo>
                  <a:lnTo>
                    <a:pt x="1330600" y="553128"/>
                  </a:lnTo>
                  <a:lnTo>
                    <a:pt x="1334083" y="552327"/>
                  </a:lnTo>
                  <a:lnTo>
                    <a:pt x="1337566" y="551804"/>
                  </a:lnTo>
                  <a:lnTo>
                    <a:pt x="1341050" y="551004"/>
                  </a:lnTo>
                  <a:lnTo>
                    <a:pt x="1344533" y="550205"/>
                  </a:lnTo>
                  <a:lnTo>
                    <a:pt x="1348016" y="551619"/>
                  </a:lnTo>
                  <a:lnTo>
                    <a:pt x="1351499" y="550825"/>
                  </a:lnTo>
                  <a:lnTo>
                    <a:pt x="1354983" y="550032"/>
                  </a:lnTo>
                  <a:lnTo>
                    <a:pt x="1358466" y="550910"/>
                  </a:lnTo>
                  <a:lnTo>
                    <a:pt x="1361949" y="550206"/>
                  </a:lnTo>
                  <a:lnTo>
                    <a:pt x="1365432" y="549504"/>
                  </a:lnTo>
                  <a:lnTo>
                    <a:pt x="1368916" y="549897"/>
                  </a:lnTo>
                  <a:lnTo>
                    <a:pt x="1372399" y="549112"/>
                  </a:lnTo>
                  <a:lnTo>
                    <a:pt x="1375882" y="548327"/>
                  </a:lnTo>
                  <a:lnTo>
                    <a:pt x="1379365" y="547543"/>
                  </a:lnTo>
                  <a:lnTo>
                    <a:pt x="1382849" y="546759"/>
                  </a:lnTo>
                  <a:lnTo>
                    <a:pt x="1386332" y="545975"/>
                  </a:lnTo>
                  <a:lnTo>
                    <a:pt x="1389815" y="545192"/>
                  </a:lnTo>
                  <a:lnTo>
                    <a:pt x="1393298" y="545515"/>
                  </a:lnTo>
                  <a:lnTo>
                    <a:pt x="1396782" y="544735"/>
                  </a:lnTo>
                  <a:lnTo>
                    <a:pt x="1400265" y="543955"/>
                  </a:lnTo>
                  <a:lnTo>
                    <a:pt x="1403748" y="549168"/>
                  </a:lnTo>
                  <a:lnTo>
                    <a:pt x="1407231" y="548401"/>
                  </a:lnTo>
                  <a:lnTo>
                    <a:pt x="1410715" y="547634"/>
                  </a:lnTo>
                  <a:lnTo>
                    <a:pt x="1414198" y="553472"/>
                  </a:lnTo>
                  <a:lnTo>
                    <a:pt x="1417681" y="552719"/>
                  </a:lnTo>
                  <a:lnTo>
                    <a:pt x="1421164" y="551966"/>
                  </a:lnTo>
                  <a:lnTo>
                    <a:pt x="1424648" y="552512"/>
                  </a:lnTo>
                  <a:lnTo>
                    <a:pt x="1428131" y="551763"/>
                  </a:lnTo>
                  <a:lnTo>
                    <a:pt x="1431614" y="551014"/>
                  </a:lnTo>
                  <a:lnTo>
                    <a:pt x="1435097" y="550266"/>
                  </a:lnTo>
                  <a:lnTo>
                    <a:pt x="1438580" y="551333"/>
                  </a:lnTo>
                  <a:lnTo>
                    <a:pt x="1442064" y="550589"/>
                  </a:lnTo>
                  <a:lnTo>
                    <a:pt x="1445547" y="549845"/>
                  </a:lnTo>
                  <a:lnTo>
                    <a:pt x="1449030" y="554212"/>
                  </a:lnTo>
                  <a:lnTo>
                    <a:pt x="1452513" y="553479"/>
                  </a:lnTo>
                  <a:lnTo>
                    <a:pt x="1455997" y="552746"/>
                  </a:lnTo>
                  <a:lnTo>
                    <a:pt x="1459480" y="552267"/>
                  </a:lnTo>
                  <a:lnTo>
                    <a:pt x="1462963" y="551535"/>
                  </a:lnTo>
                  <a:lnTo>
                    <a:pt x="1466446" y="550803"/>
                  </a:lnTo>
                  <a:lnTo>
                    <a:pt x="1469930" y="551086"/>
                  </a:lnTo>
                  <a:lnTo>
                    <a:pt x="1473413" y="550357"/>
                  </a:lnTo>
                  <a:lnTo>
                    <a:pt x="1476896" y="549629"/>
                  </a:lnTo>
                  <a:lnTo>
                    <a:pt x="1480379" y="549408"/>
                  </a:lnTo>
                  <a:lnTo>
                    <a:pt x="1483863" y="548682"/>
                  </a:lnTo>
                  <a:lnTo>
                    <a:pt x="1487346" y="547955"/>
                  </a:lnTo>
                  <a:lnTo>
                    <a:pt x="1490829" y="547229"/>
                  </a:lnTo>
                  <a:lnTo>
                    <a:pt x="1494312" y="547522"/>
                  </a:lnTo>
                  <a:lnTo>
                    <a:pt x="1497796" y="546798"/>
                  </a:lnTo>
                  <a:lnTo>
                    <a:pt x="1501279" y="546075"/>
                  </a:lnTo>
                  <a:lnTo>
                    <a:pt x="1504762" y="547634"/>
                  </a:lnTo>
                  <a:lnTo>
                    <a:pt x="1508245" y="546916"/>
                  </a:lnTo>
                  <a:lnTo>
                    <a:pt x="1511729" y="546198"/>
                  </a:lnTo>
                  <a:lnTo>
                    <a:pt x="1515212" y="550758"/>
                  </a:lnTo>
                  <a:lnTo>
                    <a:pt x="1518695" y="550128"/>
                  </a:lnTo>
                  <a:lnTo>
                    <a:pt x="1522178" y="549498"/>
                  </a:lnTo>
                  <a:lnTo>
                    <a:pt x="1525662" y="552265"/>
                  </a:lnTo>
                  <a:lnTo>
                    <a:pt x="1529145" y="551565"/>
                  </a:lnTo>
                  <a:lnTo>
                    <a:pt x="1532628" y="550866"/>
                  </a:lnTo>
                  <a:lnTo>
                    <a:pt x="1536111" y="550166"/>
                  </a:lnTo>
                  <a:lnTo>
                    <a:pt x="1539595" y="549467"/>
                  </a:lnTo>
                  <a:lnTo>
                    <a:pt x="1543078" y="548768"/>
                  </a:lnTo>
                  <a:lnTo>
                    <a:pt x="1546561" y="548070"/>
                  </a:lnTo>
                  <a:lnTo>
                    <a:pt x="1550044" y="549804"/>
                  </a:lnTo>
                  <a:lnTo>
                    <a:pt x="1553528" y="549110"/>
                  </a:lnTo>
                  <a:lnTo>
                    <a:pt x="1557011" y="548417"/>
                  </a:lnTo>
                  <a:lnTo>
                    <a:pt x="1560494" y="547967"/>
                  </a:lnTo>
                  <a:lnTo>
                    <a:pt x="1563977" y="547275"/>
                  </a:lnTo>
                  <a:lnTo>
                    <a:pt x="1567461" y="546583"/>
                  </a:lnTo>
                  <a:lnTo>
                    <a:pt x="1570944" y="546135"/>
                  </a:lnTo>
                  <a:lnTo>
                    <a:pt x="1574427" y="545444"/>
                  </a:lnTo>
                  <a:lnTo>
                    <a:pt x="1577910" y="544754"/>
                  </a:lnTo>
                  <a:lnTo>
                    <a:pt x="1581394" y="544552"/>
                  </a:lnTo>
                  <a:lnTo>
                    <a:pt x="1584877" y="543863"/>
                  </a:lnTo>
                  <a:lnTo>
                    <a:pt x="1588360" y="543175"/>
                  </a:lnTo>
                  <a:lnTo>
                    <a:pt x="1591843" y="542731"/>
                  </a:lnTo>
                  <a:lnTo>
                    <a:pt x="1595327" y="542044"/>
                  </a:lnTo>
                  <a:lnTo>
                    <a:pt x="1598810" y="541356"/>
                  </a:lnTo>
                  <a:lnTo>
                    <a:pt x="1602293" y="540669"/>
                  </a:lnTo>
                  <a:lnTo>
                    <a:pt x="1605776" y="540475"/>
                  </a:lnTo>
                  <a:lnTo>
                    <a:pt x="1609260" y="539790"/>
                  </a:lnTo>
                  <a:lnTo>
                    <a:pt x="1612743" y="539104"/>
                  </a:lnTo>
                  <a:lnTo>
                    <a:pt x="1616226" y="540142"/>
                  </a:lnTo>
                  <a:lnTo>
                    <a:pt x="1619709" y="539460"/>
                  </a:lnTo>
                  <a:lnTo>
                    <a:pt x="1623193" y="538779"/>
                  </a:lnTo>
                  <a:lnTo>
                    <a:pt x="1626676" y="538097"/>
                  </a:lnTo>
                  <a:lnTo>
                    <a:pt x="1630159" y="537417"/>
                  </a:lnTo>
                  <a:lnTo>
                    <a:pt x="1633642" y="536736"/>
                  </a:lnTo>
                  <a:lnTo>
                    <a:pt x="1637126" y="538024"/>
                  </a:lnTo>
                  <a:lnTo>
                    <a:pt x="1640609" y="537347"/>
                  </a:lnTo>
                  <a:lnTo>
                    <a:pt x="1644092" y="536671"/>
                  </a:lnTo>
                  <a:lnTo>
                    <a:pt x="1647575" y="536253"/>
                  </a:lnTo>
                  <a:lnTo>
                    <a:pt x="1651059" y="535654"/>
                  </a:lnTo>
                  <a:lnTo>
                    <a:pt x="1654542" y="535056"/>
                  </a:lnTo>
                  <a:lnTo>
                    <a:pt x="1658025" y="534459"/>
                  </a:lnTo>
                  <a:lnTo>
                    <a:pt x="1661508" y="537212"/>
                  </a:lnTo>
                  <a:lnTo>
                    <a:pt x="1664992" y="536544"/>
                  </a:lnTo>
                  <a:lnTo>
                    <a:pt x="1668475" y="535876"/>
                  </a:lnTo>
                  <a:lnTo>
                    <a:pt x="1671958" y="537386"/>
                  </a:lnTo>
                  <a:lnTo>
                    <a:pt x="1675441" y="536722"/>
                  </a:lnTo>
                  <a:lnTo>
                    <a:pt x="1678925" y="536059"/>
                  </a:lnTo>
                  <a:lnTo>
                    <a:pt x="1682408" y="535680"/>
                  </a:lnTo>
                  <a:lnTo>
                    <a:pt x="1685891" y="535094"/>
                  </a:lnTo>
                  <a:lnTo>
                    <a:pt x="1689374" y="534507"/>
                  </a:lnTo>
                  <a:lnTo>
                    <a:pt x="1692858" y="534377"/>
                  </a:lnTo>
                  <a:lnTo>
                    <a:pt x="1696341" y="533717"/>
                  </a:lnTo>
                  <a:lnTo>
                    <a:pt x="1699824" y="533056"/>
                  </a:lnTo>
                  <a:lnTo>
                    <a:pt x="1703307" y="534328"/>
                  </a:lnTo>
                  <a:lnTo>
                    <a:pt x="1706791" y="533672"/>
                  </a:lnTo>
                  <a:lnTo>
                    <a:pt x="1710274" y="533015"/>
                  </a:lnTo>
                  <a:lnTo>
                    <a:pt x="1713757" y="532360"/>
                  </a:lnTo>
                  <a:lnTo>
                    <a:pt x="1717240" y="531704"/>
                  </a:lnTo>
                  <a:lnTo>
                    <a:pt x="1720723" y="531049"/>
                  </a:lnTo>
                  <a:lnTo>
                    <a:pt x="1724207" y="530394"/>
                  </a:lnTo>
                  <a:lnTo>
                    <a:pt x="1727690" y="531491"/>
                  </a:lnTo>
                  <a:lnTo>
                    <a:pt x="1731173" y="530914"/>
                  </a:lnTo>
                  <a:lnTo>
                    <a:pt x="1734656" y="530339"/>
                  </a:lnTo>
                  <a:lnTo>
                    <a:pt x="1738140" y="534248"/>
                  </a:lnTo>
                  <a:lnTo>
                    <a:pt x="1741623" y="533604"/>
                  </a:lnTo>
                  <a:lnTo>
                    <a:pt x="1745106" y="532961"/>
                  </a:lnTo>
                  <a:lnTo>
                    <a:pt x="1748589" y="535135"/>
                  </a:lnTo>
                  <a:lnTo>
                    <a:pt x="1752073" y="534496"/>
                  </a:lnTo>
                  <a:lnTo>
                    <a:pt x="1755556" y="533859"/>
                  </a:lnTo>
                  <a:lnTo>
                    <a:pt x="1759039" y="534634"/>
                  </a:lnTo>
                  <a:lnTo>
                    <a:pt x="1762522" y="534072"/>
                  </a:lnTo>
                  <a:lnTo>
                    <a:pt x="1766006" y="533510"/>
                  </a:lnTo>
                  <a:lnTo>
                    <a:pt x="1769489" y="535951"/>
                  </a:lnTo>
                  <a:lnTo>
                    <a:pt x="1772972" y="535394"/>
                  </a:lnTo>
                  <a:lnTo>
                    <a:pt x="1776455" y="534837"/>
                  </a:lnTo>
                  <a:lnTo>
                    <a:pt x="1779939" y="534280"/>
                  </a:lnTo>
                  <a:lnTo>
                    <a:pt x="1783422" y="537986"/>
                  </a:lnTo>
                  <a:lnTo>
                    <a:pt x="1786905" y="537365"/>
                  </a:lnTo>
                  <a:lnTo>
                    <a:pt x="1790388" y="536744"/>
                  </a:lnTo>
                  <a:lnTo>
                    <a:pt x="1793872" y="536123"/>
                  </a:lnTo>
                  <a:lnTo>
                    <a:pt x="1797355" y="535502"/>
                  </a:lnTo>
                  <a:lnTo>
                    <a:pt x="1800838" y="534882"/>
                  </a:lnTo>
                  <a:lnTo>
                    <a:pt x="1804321" y="535392"/>
                  </a:lnTo>
                  <a:lnTo>
                    <a:pt x="1807805" y="534774"/>
                  </a:lnTo>
                  <a:lnTo>
                    <a:pt x="1811288" y="534157"/>
                  </a:lnTo>
                  <a:lnTo>
                    <a:pt x="1814771" y="539110"/>
                  </a:lnTo>
                  <a:lnTo>
                    <a:pt x="1818254" y="538502"/>
                  </a:lnTo>
                  <a:lnTo>
                    <a:pt x="1821738" y="537893"/>
                  </a:lnTo>
                  <a:lnTo>
                    <a:pt x="1825221" y="539478"/>
                  </a:lnTo>
                  <a:lnTo>
                    <a:pt x="1828704" y="538941"/>
                  </a:lnTo>
                  <a:lnTo>
                    <a:pt x="1832187" y="538405"/>
                  </a:lnTo>
                  <a:lnTo>
                    <a:pt x="1835671" y="537869"/>
                  </a:lnTo>
                  <a:lnTo>
                    <a:pt x="1839154" y="538149"/>
                  </a:lnTo>
                  <a:lnTo>
                    <a:pt x="1842637" y="537547"/>
                  </a:lnTo>
                  <a:lnTo>
                    <a:pt x="1846120" y="536945"/>
                  </a:lnTo>
                  <a:lnTo>
                    <a:pt x="1849604" y="537216"/>
                  </a:lnTo>
                  <a:lnTo>
                    <a:pt x="1853087" y="536616"/>
                  </a:lnTo>
                  <a:lnTo>
                    <a:pt x="1856570" y="536016"/>
                  </a:lnTo>
                  <a:lnTo>
                    <a:pt x="1860053" y="538235"/>
                  </a:lnTo>
                  <a:lnTo>
                    <a:pt x="1863537" y="537639"/>
                  </a:lnTo>
                  <a:lnTo>
                    <a:pt x="1867020" y="537044"/>
                  </a:lnTo>
                  <a:lnTo>
                    <a:pt x="1870503" y="541140"/>
                  </a:lnTo>
                  <a:lnTo>
                    <a:pt x="1873986" y="540553"/>
                  </a:lnTo>
                  <a:lnTo>
                    <a:pt x="1877470" y="539965"/>
                  </a:lnTo>
                  <a:lnTo>
                    <a:pt x="1880953" y="539378"/>
                  </a:lnTo>
                  <a:lnTo>
                    <a:pt x="1884436" y="538791"/>
                  </a:lnTo>
                  <a:lnTo>
                    <a:pt x="1887919" y="538205"/>
                  </a:lnTo>
                  <a:lnTo>
                    <a:pt x="1891403" y="537618"/>
                  </a:lnTo>
                  <a:lnTo>
                    <a:pt x="1894886" y="543502"/>
                  </a:lnTo>
                  <a:lnTo>
                    <a:pt x="1898369" y="542925"/>
                  </a:lnTo>
                  <a:lnTo>
                    <a:pt x="1901852" y="542349"/>
                  </a:lnTo>
                  <a:lnTo>
                    <a:pt x="1905336" y="541773"/>
                  </a:lnTo>
                  <a:lnTo>
                    <a:pt x="1908819" y="541197"/>
                  </a:lnTo>
                  <a:lnTo>
                    <a:pt x="1912302" y="540621"/>
                  </a:lnTo>
                  <a:lnTo>
                    <a:pt x="1915785" y="542305"/>
                  </a:lnTo>
                  <a:lnTo>
                    <a:pt x="1919269" y="541733"/>
                  </a:lnTo>
                  <a:lnTo>
                    <a:pt x="1922752" y="541161"/>
                  </a:lnTo>
                  <a:lnTo>
                    <a:pt x="1926235" y="540589"/>
                  </a:lnTo>
                  <a:lnTo>
                    <a:pt x="1929718" y="540018"/>
                  </a:lnTo>
                  <a:lnTo>
                    <a:pt x="1933202" y="539447"/>
                  </a:lnTo>
                  <a:lnTo>
                    <a:pt x="1936685" y="539287"/>
                  </a:lnTo>
                  <a:lnTo>
                    <a:pt x="1940168" y="538717"/>
                  </a:lnTo>
                  <a:lnTo>
                    <a:pt x="1943651" y="538147"/>
                  </a:lnTo>
                  <a:lnTo>
                    <a:pt x="1947135" y="537577"/>
                  </a:lnTo>
                  <a:lnTo>
                    <a:pt x="1950618" y="540889"/>
                  </a:lnTo>
                  <a:lnTo>
                    <a:pt x="1954101" y="540325"/>
                  </a:lnTo>
                  <a:lnTo>
                    <a:pt x="1957584" y="539761"/>
                  </a:lnTo>
                  <a:lnTo>
                    <a:pt x="1961068" y="542016"/>
                  </a:lnTo>
                  <a:lnTo>
                    <a:pt x="1964551" y="541457"/>
                  </a:lnTo>
                  <a:lnTo>
                    <a:pt x="1968034" y="540898"/>
                  </a:lnTo>
                  <a:lnTo>
                    <a:pt x="1971517" y="542729"/>
                  </a:lnTo>
                  <a:lnTo>
                    <a:pt x="1975001" y="542174"/>
                  </a:lnTo>
                  <a:lnTo>
                    <a:pt x="1978484" y="541619"/>
                  </a:lnTo>
                  <a:lnTo>
                    <a:pt x="1981967" y="544604"/>
                  </a:lnTo>
                  <a:lnTo>
                    <a:pt x="1985450" y="544054"/>
                  </a:lnTo>
                  <a:lnTo>
                    <a:pt x="1988934" y="543505"/>
                  </a:lnTo>
                  <a:lnTo>
                    <a:pt x="1992417" y="542955"/>
                  </a:lnTo>
                  <a:lnTo>
                    <a:pt x="1995900" y="542406"/>
                  </a:lnTo>
                  <a:lnTo>
                    <a:pt x="1999383" y="541857"/>
                  </a:lnTo>
                  <a:lnTo>
                    <a:pt x="2002867" y="541308"/>
                  </a:lnTo>
                  <a:lnTo>
                    <a:pt x="2006350" y="541796"/>
                  </a:lnTo>
                  <a:lnTo>
                    <a:pt x="2009833" y="541311"/>
                  </a:lnTo>
                  <a:lnTo>
                    <a:pt x="2013316" y="540825"/>
                  </a:lnTo>
                  <a:lnTo>
                    <a:pt x="2016799" y="541468"/>
                  </a:lnTo>
                  <a:lnTo>
                    <a:pt x="2020283" y="540924"/>
                  </a:lnTo>
                  <a:lnTo>
                    <a:pt x="2023766" y="540379"/>
                  </a:lnTo>
                  <a:lnTo>
                    <a:pt x="2027249" y="541780"/>
                  </a:lnTo>
                  <a:lnTo>
                    <a:pt x="2030732" y="541239"/>
                  </a:lnTo>
                  <a:lnTo>
                    <a:pt x="2034216" y="540698"/>
                  </a:lnTo>
                  <a:lnTo>
                    <a:pt x="2037699" y="542089"/>
                  </a:lnTo>
                  <a:lnTo>
                    <a:pt x="2041182" y="541550"/>
                  </a:lnTo>
                  <a:lnTo>
                    <a:pt x="2044665" y="541012"/>
                  </a:lnTo>
                  <a:lnTo>
                    <a:pt x="2048149" y="540475"/>
                  </a:lnTo>
                  <a:lnTo>
                    <a:pt x="2051632" y="539937"/>
                  </a:lnTo>
                  <a:lnTo>
                    <a:pt x="2055115" y="539400"/>
                  </a:lnTo>
                  <a:lnTo>
                    <a:pt x="2058598" y="538863"/>
                  </a:lnTo>
                  <a:lnTo>
                    <a:pt x="2062082" y="538326"/>
                  </a:lnTo>
                  <a:lnTo>
                    <a:pt x="2065565" y="537789"/>
                  </a:lnTo>
                  <a:lnTo>
                    <a:pt x="2069048" y="537252"/>
                  </a:lnTo>
                  <a:lnTo>
                    <a:pt x="2072531" y="538459"/>
                  </a:lnTo>
                  <a:lnTo>
                    <a:pt x="2076015" y="537925"/>
                  </a:lnTo>
                  <a:lnTo>
                    <a:pt x="2079498" y="537392"/>
                  </a:lnTo>
                  <a:lnTo>
                    <a:pt x="2082981" y="538016"/>
                  </a:lnTo>
                  <a:lnTo>
                    <a:pt x="2086464" y="537484"/>
                  </a:lnTo>
                  <a:lnTo>
                    <a:pt x="2089948" y="536952"/>
                  </a:lnTo>
                  <a:lnTo>
                    <a:pt x="2093431" y="538935"/>
                  </a:lnTo>
                  <a:lnTo>
                    <a:pt x="2096914" y="538467"/>
                  </a:lnTo>
                  <a:lnTo>
                    <a:pt x="2100397" y="537999"/>
                  </a:lnTo>
                  <a:lnTo>
                    <a:pt x="2103881" y="540174"/>
                  </a:lnTo>
                  <a:lnTo>
                    <a:pt x="2107364" y="539651"/>
                  </a:lnTo>
                  <a:lnTo>
                    <a:pt x="2110847" y="539127"/>
                  </a:lnTo>
                  <a:lnTo>
                    <a:pt x="2114330" y="538604"/>
                  </a:lnTo>
                  <a:lnTo>
                    <a:pt x="2117814" y="541266"/>
                  </a:lnTo>
                  <a:lnTo>
                    <a:pt x="2121297" y="540747"/>
                  </a:lnTo>
                  <a:lnTo>
                    <a:pt x="2124780" y="540229"/>
                  </a:lnTo>
                  <a:lnTo>
                    <a:pt x="2128263" y="540454"/>
                  </a:lnTo>
                  <a:lnTo>
                    <a:pt x="2131747" y="539937"/>
                  </a:lnTo>
                  <a:lnTo>
                    <a:pt x="2135230" y="539420"/>
                  </a:lnTo>
                  <a:lnTo>
                    <a:pt x="2138713" y="540941"/>
                  </a:lnTo>
                  <a:lnTo>
                    <a:pt x="2142196" y="540427"/>
                  </a:lnTo>
                  <a:lnTo>
                    <a:pt x="2145680" y="539913"/>
                  </a:lnTo>
                  <a:lnTo>
                    <a:pt x="2149163" y="542151"/>
                  </a:lnTo>
                  <a:lnTo>
                    <a:pt x="2152646" y="541641"/>
                  </a:lnTo>
                  <a:lnTo>
                    <a:pt x="2156129" y="541131"/>
                  </a:lnTo>
                  <a:lnTo>
                    <a:pt x="2159613" y="543712"/>
                  </a:lnTo>
                  <a:lnTo>
                    <a:pt x="2163096" y="543263"/>
                  </a:lnTo>
                  <a:lnTo>
                    <a:pt x="2166579" y="542814"/>
                  </a:lnTo>
                  <a:lnTo>
                    <a:pt x="2170062" y="542365"/>
                  </a:lnTo>
                  <a:lnTo>
                    <a:pt x="2173546" y="542041"/>
                  </a:lnTo>
                  <a:lnTo>
                    <a:pt x="2177029" y="541536"/>
                  </a:lnTo>
                  <a:lnTo>
                    <a:pt x="2180512" y="541032"/>
                  </a:lnTo>
                  <a:lnTo>
                    <a:pt x="2183995" y="541654"/>
                  </a:lnTo>
                  <a:lnTo>
                    <a:pt x="2187479" y="541208"/>
                  </a:lnTo>
                  <a:lnTo>
                    <a:pt x="2190962" y="540762"/>
                  </a:lnTo>
                  <a:lnTo>
                    <a:pt x="2194445" y="540642"/>
                  </a:lnTo>
                  <a:lnTo>
                    <a:pt x="2197928" y="540140"/>
                  </a:lnTo>
                  <a:lnTo>
                    <a:pt x="2201412" y="539639"/>
                  </a:lnTo>
                  <a:lnTo>
                    <a:pt x="2204895" y="540755"/>
                  </a:lnTo>
                  <a:lnTo>
                    <a:pt x="2208378" y="540256"/>
                  </a:lnTo>
                  <a:lnTo>
                    <a:pt x="2211861" y="539757"/>
                  </a:lnTo>
                  <a:lnTo>
                    <a:pt x="2215345" y="541400"/>
                  </a:lnTo>
                  <a:lnTo>
                    <a:pt x="2218828" y="540904"/>
                  </a:lnTo>
                  <a:lnTo>
                    <a:pt x="2222311" y="540409"/>
                  </a:lnTo>
                  <a:lnTo>
                    <a:pt x="2225794" y="540269"/>
                  </a:lnTo>
                  <a:lnTo>
                    <a:pt x="2229278" y="539774"/>
                  </a:lnTo>
                  <a:lnTo>
                    <a:pt x="2232761" y="539279"/>
                  </a:lnTo>
                  <a:lnTo>
                    <a:pt x="2236244" y="538785"/>
                  </a:lnTo>
                  <a:lnTo>
                    <a:pt x="2239727" y="540067"/>
                  </a:lnTo>
                  <a:lnTo>
                    <a:pt x="2243211" y="539575"/>
                  </a:lnTo>
                  <a:lnTo>
                    <a:pt x="2246694" y="539083"/>
                  </a:lnTo>
                  <a:lnTo>
                    <a:pt x="2250177" y="539123"/>
                  </a:lnTo>
                  <a:lnTo>
                    <a:pt x="2253660" y="538632"/>
                  </a:lnTo>
                  <a:lnTo>
                    <a:pt x="2257144" y="538141"/>
                  </a:lnTo>
                  <a:lnTo>
                    <a:pt x="2260627" y="540644"/>
                  </a:lnTo>
                  <a:lnTo>
                    <a:pt x="2264110" y="540157"/>
                  </a:lnTo>
                  <a:lnTo>
                    <a:pt x="2267593" y="539670"/>
                  </a:lnTo>
                  <a:lnTo>
                    <a:pt x="2271077" y="540927"/>
                  </a:lnTo>
                  <a:lnTo>
                    <a:pt x="2274560" y="540443"/>
                  </a:lnTo>
                  <a:lnTo>
                    <a:pt x="2278043" y="539959"/>
                  </a:lnTo>
                  <a:lnTo>
                    <a:pt x="2281526" y="543606"/>
                  </a:lnTo>
                  <a:lnTo>
                    <a:pt x="2285010" y="543127"/>
                  </a:lnTo>
                  <a:lnTo>
                    <a:pt x="2288493" y="542648"/>
                  </a:lnTo>
                  <a:lnTo>
                    <a:pt x="2291976" y="542170"/>
                  </a:lnTo>
                  <a:lnTo>
                    <a:pt x="2295459" y="542203"/>
                  </a:lnTo>
                  <a:lnTo>
                    <a:pt x="2298942" y="541726"/>
                  </a:lnTo>
                  <a:lnTo>
                    <a:pt x="2302426" y="541248"/>
                  </a:lnTo>
                  <a:lnTo>
                    <a:pt x="2305909" y="543318"/>
                  </a:lnTo>
                  <a:lnTo>
                    <a:pt x="2309392" y="542844"/>
                  </a:lnTo>
                  <a:lnTo>
                    <a:pt x="2312875" y="542370"/>
                  </a:lnTo>
                  <a:lnTo>
                    <a:pt x="2316359" y="542572"/>
                  </a:lnTo>
                  <a:lnTo>
                    <a:pt x="2319842" y="542099"/>
                  </a:lnTo>
                  <a:lnTo>
                    <a:pt x="2323325" y="541626"/>
                  </a:lnTo>
                  <a:lnTo>
                    <a:pt x="2326808" y="543172"/>
                  </a:lnTo>
                  <a:lnTo>
                    <a:pt x="2330292" y="542702"/>
                  </a:lnTo>
                  <a:lnTo>
                    <a:pt x="2333775" y="542232"/>
                  </a:lnTo>
                  <a:lnTo>
                    <a:pt x="2337258" y="542599"/>
                  </a:lnTo>
                  <a:lnTo>
                    <a:pt x="2340741" y="542131"/>
                  </a:lnTo>
                  <a:lnTo>
                    <a:pt x="2344225" y="541662"/>
                  </a:lnTo>
                  <a:lnTo>
                    <a:pt x="2347708" y="541194"/>
                  </a:lnTo>
                  <a:lnTo>
                    <a:pt x="2351191" y="541228"/>
                  </a:lnTo>
                  <a:lnTo>
                    <a:pt x="2354674" y="540761"/>
                  </a:lnTo>
                  <a:lnTo>
                    <a:pt x="2358158" y="540294"/>
                  </a:lnTo>
                  <a:lnTo>
                    <a:pt x="2361641" y="540330"/>
                  </a:lnTo>
                  <a:lnTo>
                    <a:pt x="2365124" y="539863"/>
                  </a:lnTo>
                  <a:lnTo>
                    <a:pt x="2368607" y="539397"/>
                  </a:lnTo>
                  <a:lnTo>
                    <a:pt x="2372091" y="541929"/>
                  </a:lnTo>
                  <a:lnTo>
                    <a:pt x="2375574" y="541467"/>
                  </a:lnTo>
                  <a:lnTo>
                    <a:pt x="2379057" y="541005"/>
                  </a:lnTo>
                  <a:lnTo>
                    <a:pt x="2382540" y="543827"/>
                  </a:lnTo>
                  <a:lnTo>
                    <a:pt x="2386024" y="543368"/>
                  </a:lnTo>
                  <a:lnTo>
                    <a:pt x="2389507" y="542910"/>
                  </a:lnTo>
                  <a:lnTo>
                    <a:pt x="2392990" y="542941"/>
                  </a:lnTo>
                  <a:lnTo>
                    <a:pt x="2396473" y="542484"/>
                  </a:lnTo>
                  <a:lnTo>
                    <a:pt x="2399957" y="542027"/>
                  </a:lnTo>
                  <a:lnTo>
                    <a:pt x="2403440" y="541570"/>
                  </a:lnTo>
                  <a:lnTo>
                    <a:pt x="2406923" y="544835"/>
                  </a:lnTo>
                  <a:lnTo>
                    <a:pt x="2410406" y="544382"/>
                  </a:lnTo>
                  <a:lnTo>
                    <a:pt x="2413890" y="543930"/>
                  </a:lnTo>
                  <a:lnTo>
                    <a:pt x="2417373" y="544918"/>
                  </a:lnTo>
                  <a:lnTo>
                    <a:pt x="2420856" y="544467"/>
                  </a:lnTo>
                  <a:lnTo>
                    <a:pt x="2424339" y="544017"/>
                  </a:lnTo>
                  <a:lnTo>
                    <a:pt x="2427823" y="543753"/>
                  </a:lnTo>
                  <a:lnTo>
                    <a:pt x="2431306" y="543353"/>
                  </a:lnTo>
                  <a:lnTo>
                    <a:pt x="2434789" y="542953"/>
                  </a:lnTo>
                  <a:lnTo>
                    <a:pt x="2438272" y="542538"/>
                  </a:lnTo>
                  <a:lnTo>
                    <a:pt x="2441756" y="542089"/>
                  </a:lnTo>
                  <a:lnTo>
                    <a:pt x="2445239" y="541640"/>
                  </a:lnTo>
                  <a:lnTo>
                    <a:pt x="2448722" y="542472"/>
                  </a:lnTo>
                  <a:lnTo>
                    <a:pt x="2452205" y="542024"/>
                  </a:lnTo>
                  <a:lnTo>
                    <a:pt x="2455689" y="541577"/>
                  </a:lnTo>
                  <a:lnTo>
                    <a:pt x="2459172" y="541130"/>
                  </a:lnTo>
                  <a:lnTo>
                    <a:pt x="2462655" y="541801"/>
                  </a:lnTo>
                  <a:lnTo>
                    <a:pt x="2466138" y="541355"/>
                  </a:lnTo>
                  <a:lnTo>
                    <a:pt x="2469622" y="540910"/>
                  </a:lnTo>
                  <a:lnTo>
                    <a:pt x="2473105" y="541102"/>
                  </a:lnTo>
                  <a:lnTo>
                    <a:pt x="2476588" y="540658"/>
                  </a:lnTo>
                  <a:lnTo>
                    <a:pt x="2480071" y="540213"/>
                  </a:lnTo>
                  <a:lnTo>
                    <a:pt x="2483555" y="540566"/>
                  </a:lnTo>
                  <a:lnTo>
                    <a:pt x="2487038" y="540123"/>
                  </a:lnTo>
                  <a:lnTo>
                    <a:pt x="2490521" y="539680"/>
                  </a:lnTo>
                  <a:lnTo>
                    <a:pt x="2494004" y="540825"/>
                  </a:lnTo>
                  <a:lnTo>
                    <a:pt x="2497488" y="540383"/>
                  </a:lnTo>
                  <a:lnTo>
                    <a:pt x="2500971" y="539943"/>
                  </a:lnTo>
                  <a:lnTo>
                    <a:pt x="2504454" y="540135"/>
                  </a:lnTo>
                  <a:lnTo>
                    <a:pt x="2507937" y="539695"/>
                  </a:lnTo>
                  <a:lnTo>
                    <a:pt x="2511421" y="539255"/>
                  </a:lnTo>
                  <a:lnTo>
                    <a:pt x="2514904" y="538815"/>
                  </a:lnTo>
                  <a:lnTo>
                    <a:pt x="2518387" y="539168"/>
                  </a:lnTo>
                  <a:lnTo>
                    <a:pt x="2521870" y="538729"/>
                  </a:lnTo>
                  <a:lnTo>
                    <a:pt x="2525354" y="538290"/>
                  </a:lnTo>
                  <a:lnTo>
                    <a:pt x="2528837" y="540527"/>
                  </a:lnTo>
                  <a:lnTo>
                    <a:pt x="2532320" y="540092"/>
                  </a:lnTo>
                  <a:lnTo>
                    <a:pt x="2535803" y="539657"/>
                  </a:lnTo>
                  <a:lnTo>
                    <a:pt x="2539287" y="540003"/>
                  </a:lnTo>
                  <a:lnTo>
                    <a:pt x="2542770" y="539569"/>
                  </a:lnTo>
                  <a:lnTo>
                    <a:pt x="2546253" y="539135"/>
                  </a:lnTo>
                  <a:lnTo>
                    <a:pt x="2549736" y="538701"/>
                  </a:lnTo>
                  <a:lnTo>
                    <a:pt x="2553220" y="538268"/>
                  </a:lnTo>
                  <a:lnTo>
                    <a:pt x="2556703" y="537834"/>
                  </a:lnTo>
                  <a:lnTo>
                    <a:pt x="2560186" y="542973"/>
                  </a:lnTo>
                  <a:lnTo>
                    <a:pt x="2563669" y="542593"/>
                  </a:lnTo>
                  <a:lnTo>
                    <a:pt x="2567153" y="542214"/>
                  </a:lnTo>
                  <a:lnTo>
                    <a:pt x="2570636" y="541834"/>
                  </a:lnTo>
                  <a:lnTo>
                    <a:pt x="2574119" y="541866"/>
                  </a:lnTo>
                  <a:lnTo>
                    <a:pt x="2577602" y="541440"/>
                  </a:lnTo>
                  <a:lnTo>
                    <a:pt x="2581085" y="541014"/>
                  </a:lnTo>
                  <a:lnTo>
                    <a:pt x="2584569" y="540740"/>
                  </a:lnTo>
                  <a:lnTo>
                    <a:pt x="2588052" y="540314"/>
                  </a:lnTo>
                  <a:lnTo>
                    <a:pt x="2591535" y="539889"/>
                  </a:lnTo>
                  <a:lnTo>
                    <a:pt x="2595018" y="542349"/>
                  </a:lnTo>
                  <a:lnTo>
                    <a:pt x="2598502" y="541927"/>
                  </a:lnTo>
                  <a:lnTo>
                    <a:pt x="2601985" y="541504"/>
                  </a:lnTo>
                  <a:lnTo>
                    <a:pt x="2605468" y="545649"/>
                  </a:lnTo>
                  <a:lnTo>
                    <a:pt x="2608951" y="545462"/>
                  </a:lnTo>
                  <a:lnTo>
                    <a:pt x="2612435" y="545276"/>
                  </a:lnTo>
                  <a:lnTo>
                    <a:pt x="2615918" y="547237"/>
                  </a:lnTo>
                  <a:lnTo>
                    <a:pt x="2619401" y="546823"/>
                  </a:lnTo>
                  <a:lnTo>
                    <a:pt x="2622884" y="546409"/>
                  </a:lnTo>
                  <a:lnTo>
                    <a:pt x="2626368" y="547880"/>
                  </a:lnTo>
                  <a:lnTo>
                    <a:pt x="2629851" y="547469"/>
                  </a:lnTo>
                  <a:lnTo>
                    <a:pt x="2633334" y="547057"/>
                  </a:lnTo>
                  <a:lnTo>
                    <a:pt x="2636817" y="546646"/>
                  </a:lnTo>
                  <a:lnTo>
                    <a:pt x="2640301" y="549427"/>
                  </a:lnTo>
                  <a:lnTo>
                    <a:pt x="2643784" y="549064"/>
                  </a:lnTo>
                  <a:lnTo>
                    <a:pt x="2647267" y="548701"/>
                  </a:lnTo>
                  <a:lnTo>
                    <a:pt x="2650750" y="553779"/>
                  </a:lnTo>
                  <a:lnTo>
                    <a:pt x="2654234" y="553378"/>
                  </a:lnTo>
                  <a:lnTo>
                    <a:pt x="2657717" y="552976"/>
                  </a:lnTo>
                  <a:lnTo>
                    <a:pt x="2661200" y="555321"/>
                  </a:lnTo>
                  <a:lnTo>
                    <a:pt x="2664683" y="554923"/>
                  </a:lnTo>
                  <a:lnTo>
                    <a:pt x="2668167" y="554525"/>
                  </a:lnTo>
                  <a:lnTo>
                    <a:pt x="2671650" y="554273"/>
                  </a:lnTo>
                  <a:lnTo>
                    <a:pt x="2675133" y="553918"/>
                  </a:lnTo>
                  <a:lnTo>
                    <a:pt x="2678616" y="553564"/>
                  </a:lnTo>
                  <a:lnTo>
                    <a:pt x="2682100" y="558858"/>
                  </a:lnTo>
                  <a:lnTo>
                    <a:pt x="2685583" y="558467"/>
                  </a:lnTo>
                  <a:lnTo>
                    <a:pt x="2689066" y="558076"/>
                  </a:lnTo>
                  <a:lnTo>
                    <a:pt x="2692549" y="557685"/>
                  </a:lnTo>
                  <a:lnTo>
                    <a:pt x="2696033" y="560095"/>
                  </a:lnTo>
                  <a:lnTo>
                    <a:pt x="2699516" y="559748"/>
                  </a:lnTo>
                  <a:lnTo>
                    <a:pt x="2702999" y="559401"/>
                  </a:lnTo>
                  <a:lnTo>
                    <a:pt x="2706482" y="560098"/>
                  </a:lnTo>
                  <a:lnTo>
                    <a:pt x="2709966" y="559753"/>
                  </a:lnTo>
                  <a:lnTo>
                    <a:pt x="2713449" y="559407"/>
                  </a:lnTo>
                  <a:lnTo>
                    <a:pt x="2716932" y="560472"/>
                  </a:lnTo>
                  <a:lnTo>
                    <a:pt x="2720415" y="560087"/>
                  </a:lnTo>
                  <a:lnTo>
                    <a:pt x="2723899" y="559703"/>
                  </a:lnTo>
                  <a:lnTo>
                    <a:pt x="2727382" y="564051"/>
                  </a:lnTo>
                  <a:lnTo>
                    <a:pt x="2730865" y="563671"/>
                  </a:lnTo>
                  <a:lnTo>
                    <a:pt x="2734348" y="563292"/>
                  </a:lnTo>
                  <a:lnTo>
                    <a:pt x="2737832" y="564047"/>
                  </a:lnTo>
                  <a:lnTo>
                    <a:pt x="2741315" y="563669"/>
                  </a:lnTo>
                  <a:lnTo>
                    <a:pt x="2744798" y="563291"/>
                  </a:lnTo>
                  <a:lnTo>
                    <a:pt x="2748281" y="562913"/>
                  </a:lnTo>
                  <a:lnTo>
                    <a:pt x="2751765" y="562535"/>
                  </a:lnTo>
                  <a:lnTo>
                    <a:pt x="2755248" y="562158"/>
                  </a:lnTo>
                  <a:lnTo>
                    <a:pt x="2758731" y="561780"/>
                  </a:lnTo>
                  <a:lnTo>
                    <a:pt x="2762214" y="561782"/>
                  </a:lnTo>
                  <a:lnTo>
                    <a:pt x="2765698" y="561405"/>
                  </a:lnTo>
                  <a:lnTo>
                    <a:pt x="2769181" y="561028"/>
                  </a:lnTo>
                  <a:lnTo>
                    <a:pt x="2772664" y="561283"/>
                  </a:lnTo>
                  <a:lnTo>
                    <a:pt x="2776147" y="560906"/>
                  </a:lnTo>
                  <a:lnTo>
                    <a:pt x="2779631" y="560530"/>
                  </a:lnTo>
                  <a:lnTo>
                    <a:pt x="2783114" y="562427"/>
                  </a:lnTo>
                  <a:lnTo>
                    <a:pt x="2786597" y="562093"/>
                  </a:lnTo>
                  <a:lnTo>
                    <a:pt x="2790080" y="561758"/>
                  </a:lnTo>
                  <a:lnTo>
                    <a:pt x="2793564" y="562418"/>
                  </a:lnTo>
                  <a:lnTo>
                    <a:pt x="2797047" y="562046"/>
                  </a:lnTo>
                  <a:lnTo>
                    <a:pt x="2800530" y="561674"/>
                  </a:lnTo>
                  <a:lnTo>
                    <a:pt x="2804013" y="561302"/>
                  </a:lnTo>
                  <a:lnTo>
                    <a:pt x="2807497" y="560930"/>
                  </a:lnTo>
                  <a:lnTo>
                    <a:pt x="2810980" y="560559"/>
                  </a:lnTo>
                  <a:lnTo>
                    <a:pt x="2814463" y="560187"/>
                  </a:lnTo>
                  <a:lnTo>
                    <a:pt x="2817946" y="561187"/>
                  </a:lnTo>
                  <a:lnTo>
                    <a:pt x="2821430" y="560817"/>
                  </a:lnTo>
                  <a:lnTo>
                    <a:pt x="2824913" y="560447"/>
                  </a:lnTo>
                  <a:lnTo>
                    <a:pt x="2828396" y="560201"/>
                  </a:lnTo>
                  <a:lnTo>
                    <a:pt x="2831879" y="559831"/>
                  </a:lnTo>
                  <a:lnTo>
                    <a:pt x="2835363" y="559462"/>
                  </a:lnTo>
                  <a:lnTo>
                    <a:pt x="2838846" y="559341"/>
                  </a:lnTo>
                  <a:lnTo>
                    <a:pt x="2842329" y="558972"/>
                  </a:lnTo>
                  <a:lnTo>
                    <a:pt x="2845812" y="558603"/>
                  </a:lnTo>
                  <a:lnTo>
                    <a:pt x="2849296" y="558484"/>
                  </a:lnTo>
                  <a:lnTo>
                    <a:pt x="2852779" y="558115"/>
                  </a:lnTo>
                  <a:lnTo>
                    <a:pt x="2856262" y="557746"/>
                  </a:lnTo>
                  <a:lnTo>
                    <a:pt x="2859745" y="557378"/>
                  </a:lnTo>
                  <a:lnTo>
                    <a:pt x="2863229" y="558009"/>
                  </a:lnTo>
                  <a:lnTo>
                    <a:pt x="2866712" y="557641"/>
                  </a:lnTo>
                  <a:lnTo>
                    <a:pt x="2870195" y="557274"/>
                  </a:lnTo>
                  <a:lnTo>
                    <a:pt x="2873678" y="557655"/>
                  </a:lnTo>
                  <a:lnTo>
                    <a:pt x="2877161" y="557288"/>
                  </a:lnTo>
                  <a:lnTo>
                    <a:pt x="2880645" y="556922"/>
                  </a:lnTo>
                  <a:lnTo>
                    <a:pt x="2884128" y="557054"/>
                  </a:lnTo>
                  <a:lnTo>
                    <a:pt x="2887611" y="556688"/>
                  </a:lnTo>
                  <a:lnTo>
                    <a:pt x="2891094" y="556322"/>
                  </a:lnTo>
                  <a:lnTo>
                    <a:pt x="2894578" y="558064"/>
                  </a:lnTo>
                  <a:lnTo>
                    <a:pt x="2898061" y="557701"/>
                  </a:lnTo>
                  <a:lnTo>
                    <a:pt x="2901544" y="557337"/>
                  </a:lnTo>
                  <a:lnTo>
                    <a:pt x="2905027" y="557467"/>
                  </a:lnTo>
                  <a:lnTo>
                    <a:pt x="2908511" y="557105"/>
                  </a:lnTo>
                  <a:lnTo>
                    <a:pt x="2911994" y="556742"/>
                  </a:lnTo>
                  <a:lnTo>
                    <a:pt x="2915477" y="556380"/>
                  </a:lnTo>
                  <a:lnTo>
                    <a:pt x="2918960" y="558350"/>
                  </a:lnTo>
                  <a:lnTo>
                    <a:pt x="2922444" y="557990"/>
                  </a:lnTo>
                  <a:lnTo>
                    <a:pt x="2925927" y="557630"/>
                  </a:lnTo>
                  <a:lnTo>
                    <a:pt x="2929410" y="559215"/>
                  </a:lnTo>
                  <a:lnTo>
                    <a:pt x="2932893" y="558857"/>
                  </a:lnTo>
                  <a:lnTo>
                    <a:pt x="2936377" y="558500"/>
                  </a:lnTo>
                  <a:lnTo>
                    <a:pt x="2939860" y="559229"/>
                  </a:lnTo>
                  <a:lnTo>
                    <a:pt x="2943343" y="558873"/>
                  </a:lnTo>
                  <a:lnTo>
                    <a:pt x="2946826" y="558516"/>
                  </a:lnTo>
                  <a:lnTo>
                    <a:pt x="2950310" y="558882"/>
                  </a:lnTo>
                  <a:lnTo>
                    <a:pt x="2953793" y="558527"/>
                  </a:lnTo>
                  <a:lnTo>
                    <a:pt x="2957276" y="558171"/>
                  </a:lnTo>
                  <a:lnTo>
                    <a:pt x="2960759" y="558177"/>
                  </a:lnTo>
                  <a:lnTo>
                    <a:pt x="2964243" y="557822"/>
                  </a:lnTo>
                  <a:lnTo>
                    <a:pt x="2967726" y="557467"/>
                  </a:lnTo>
                  <a:lnTo>
                    <a:pt x="2971209" y="557112"/>
                  </a:lnTo>
                  <a:lnTo>
                    <a:pt x="2974692" y="557239"/>
                  </a:lnTo>
                  <a:lnTo>
                    <a:pt x="2978176" y="556885"/>
                  </a:lnTo>
                  <a:lnTo>
                    <a:pt x="2981659" y="556530"/>
                  </a:lnTo>
                  <a:lnTo>
                    <a:pt x="2985142" y="558841"/>
                  </a:lnTo>
                  <a:lnTo>
                    <a:pt x="2988625" y="558527"/>
                  </a:lnTo>
                  <a:lnTo>
                    <a:pt x="2992109" y="558213"/>
                  </a:lnTo>
                  <a:lnTo>
                    <a:pt x="2995592" y="558115"/>
                  </a:lnTo>
                  <a:lnTo>
                    <a:pt x="2999075" y="557764"/>
                  </a:lnTo>
                  <a:lnTo>
                    <a:pt x="3002558" y="557413"/>
                  </a:lnTo>
                  <a:lnTo>
                    <a:pt x="3006042" y="558724"/>
                  </a:lnTo>
                  <a:lnTo>
                    <a:pt x="3009525" y="558375"/>
                  </a:lnTo>
                  <a:lnTo>
                    <a:pt x="3013008" y="558026"/>
                  </a:lnTo>
                  <a:lnTo>
                    <a:pt x="3016491" y="559562"/>
                  </a:lnTo>
                  <a:lnTo>
                    <a:pt x="3019975" y="559214"/>
                  </a:lnTo>
                  <a:lnTo>
                    <a:pt x="3023458" y="558867"/>
                  </a:lnTo>
                  <a:lnTo>
                    <a:pt x="3026941" y="558520"/>
                  </a:lnTo>
                  <a:lnTo>
                    <a:pt x="3030424" y="558525"/>
                  </a:lnTo>
                  <a:lnTo>
                    <a:pt x="3033908" y="558178"/>
                  </a:lnTo>
                  <a:lnTo>
                    <a:pt x="3037391" y="557832"/>
                  </a:lnTo>
                  <a:lnTo>
                    <a:pt x="3040874" y="557955"/>
                  </a:lnTo>
                  <a:lnTo>
                    <a:pt x="3044357" y="557609"/>
                  </a:lnTo>
                  <a:lnTo>
                    <a:pt x="3047841" y="557263"/>
                  </a:lnTo>
                  <a:lnTo>
                    <a:pt x="3051324" y="556939"/>
                  </a:lnTo>
                  <a:lnTo>
                    <a:pt x="3054807" y="556631"/>
                  </a:lnTo>
                  <a:lnTo>
                    <a:pt x="3058290" y="556322"/>
                  </a:lnTo>
                  <a:lnTo>
                    <a:pt x="3061774" y="558572"/>
                  </a:lnTo>
                  <a:lnTo>
                    <a:pt x="3065257" y="558229"/>
                  </a:lnTo>
                  <a:lnTo>
                    <a:pt x="3068740" y="557886"/>
                  </a:lnTo>
                  <a:lnTo>
                    <a:pt x="3072223" y="558819"/>
                  </a:lnTo>
                  <a:lnTo>
                    <a:pt x="3075707" y="558477"/>
                  </a:lnTo>
                  <a:lnTo>
                    <a:pt x="3079190" y="558135"/>
                  </a:lnTo>
                  <a:lnTo>
                    <a:pt x="3082673" y="557795"/>
                  </a:lnTo>
                  <a:lnTo>
                    <a:pt x="3086156" y="557563"/>
                  </a:lnTo>
                  <a:lnTo>
                    <a:pt x="3089640" y="557330"/>
                  </a:lnTo>
                  <a:lnTo>
                    <a:pt x="3093123" y="557098"/>
                  </a:lnTo>
                  <a:lnTo>
                    <a:pt x="3096606" y="557933"/>
                  </a:lnTo>
                  <a:lnTo>
                    <a:pt x="3100089" y="557593"/>
                  </a:lnTo>
                  <a:lnTo>
                    <a:pt x="3103573" y="557253"/>
                  </a:lnTo>
                  <a:lnTo>
                    <a:pt x="3107056" y="559095"/>
                  </a:lnTo>
                  <a:lnTo>
                    <a:pt x="3110539" y="558757"/>
                  </a:lnTo>
                  <a:lnTo>
                    <a:pt x="3114022" y="558420"/>
                  </a:lnTo>
                  <a:lnTo>
                    <a:pt x="3117506" y="558554"/>
                  </a:lnTo>
                  <a:lnTo>
                    <a:pt x="3120989" y="558253"/>
                  </a:lnTo>
                  <a:lnTo>
                    <a:pt x="3124472" y="557952"/>
                  </a:lnTo>
                  <a:lnTo>
                    <a:pt x="3127955" y="559235"/>
                  </a:lnTo>
                  <a:lnTo>
                    <a:pt x="3131439" y="558899"/>
                  </a:lnTo>
                  <a:lnTo>
                    <a:pt x="3134922" y="558564"/>
                  </a:lnTo>
                  <a:lnTo>
                    <a:pt x="3138405" y="559247"/>
                  </a:lnTo>
                  <a:lnTo>
                    <a:pt x="3141888" y="558913"/>
                  </a:lnTo>
                  <a:lnTo>
                    <a:pt x="3145372" y="558579"/>
                  </a:lnTo>
                  <a:lnTo>
                    <a:pt x="3148855" y="558245"/>
                  </a:lnTo>
                  <a:lnTo>
                    <a:pt x="3152338" y="557911"/>
                  </a:lnTo>
                  <a:lnTo>
                    <a:pt x="3155821" y="557578"/>
                  </a:lnTo>
                  <a:lnTo>
                    <a:pt x="3159304" y="557244"/>
                  </a:lnTo>
                  <a:lnTo>
                    <a:pt x="3162788" y="557590"/>
                  </a:lnTo>
                  <a:lnTo>
                    <a:pt x="3166271" y="557257"/>
                  </a:lnTo>
                  <a:lnTo>
                    <a:pt x="3169754" y="556924"/>
                  </a:lnTo>
                  <a:lnTo>
                    <a:pt x="3173237" y="561835"/>
                  </a:lnTo>
                  <a:lnTo>
                    <a:pt x="3176721" y="561507"/>
                  </a:lnTo>
                  <a:lnTo>
                    <a:pt x="3180204" y="561179"/>
                  </a:lnTo>
                  <a:lnTo>
                    <a:pt x="3183687" y="563690"/>
                  </a:lnTo>
                  <a:lnTo>
                    <a:pt x="3187170" y="563364"/>
                  </a:lnTo>
                  <a:lnTo>
                    <a:pt x="3190654" y="563039"/>
                  </a:lnTo>
                  <a:lnTo>
                    <a:pt x="3194137" y="564870"/>
                  </a:lnTo>
                  <a:lnTo>
                    <a:pt x="3197620" y="564547"/>
                  </a:lnTo>
                  <a:lnTo>
                    <a:pt x="3201103" y="564224"/>
                  </a:lnTo>
                  <a:lnTo>
                    <a:pt x="3204587" y="563900"/>
                  </a:lnTo>
                  <a:lnTo>
                    <a:pt x="3208070" y="564221"/>
                  </a:lnTo>
                  <a:lnTo>
                    <a:pt x="3211553" y="563899"/>
                  </a:lnTo>
                  <a:lnTo>
                    <a:pt x="3215036" y="563576"/>
                  </a:lnTo>
                  <a:lnTo>
                    <a:pt x="3218520" y="563277"/>
                  </a:lnTo>
                  <a:lnTo>
                    <a:pt x="3222003" y="562988"/>
                  </a:lnTo>
                  <a:lnTo>
                    <a:pt x="3225486" y="562699"/>
                  </a:lnTo>
                  <a:lnTo>
                    <a:pt x="3228969" y="562932"/>
                  </a:lnTo>
                  <a:lnTo>
                    <a:pt x="3232453" y="562610"/>
                  </a:lnTo>
                  <a:lnTo>
                    <a:pt x="3235936" y="562289"/>
                  </a:lnTo>
                  <a:lnTo>
                    <a:pt x="3239419" y="562504"/>
                  </a:lnTo>
                  <a:lnTo>
                    <a:pt x="3242902" y="562183"/>
                  </a:lnTo>
                  <a:lnTo>
                    <a:pt x="3246386" y="561862"/>
                  </a:lnTo>
                  <a:lnTo>
                    <a:pt x="3249869" y="562185"/>
                  </a:lnTo>
                  <a:lnTo>
                    <a:pt x="3253352" y="561865"/>
                  </a:lnTo>
                  <a:lnTo>
                    <a:pt x="3256835" y="561545"/>
                  </a:lnTo>
                  <a:lnTo>
                    <a:pt x="3260319" y="561225"/>
                  </a:lnTo>
                  <a:lnTo>
                    <a:pt x="3263802" y="561012"/>
                  </a:lnTo>
                  <a:lnTo>
                    <a:pt x="3267285" y="560693"/>
                  </a:lnTo>
                  <a:lnTo>
                    <a:pt x="3270768" y="560373"/>
                  </a:lnTo>
                  <a:lnTo>
                    <a:pt x="3274252" y="561979"/>
                  </a:lnTo>
                  <a:lnTo>
                    <a:pt x="3277735" y="561661"/>
                  </a:lnTo>
                  <a:lnTo>
                    <a:pt x="3281218" y="561343"/>
                  </a:lnTo>
                  <a:lnTo>
                    <a:pt x="3284701" y="561451"/>
                  </a:lnTo>
                  <a:lnTo>
                    <a:pt x="3288185" y="561134"/>
                  </a:lnTo>
                  <a:lnTo>
                    <a:pt x="3291668" y="560817"/>
                  </a:lnTo>
                  <a:lnTo>
                    <a:pt x="3295151" y="566879"/>
                  </a:lnTo>
                  <a:lnTo>
                    <a:pt x="3298634" y="566567"/>
                  </a:lnTo>
                  <a:lnTo>
                    <a:pt x="3302118" y="566255"/>
                  </a:lnTo>
                  <a:lnTo>
                    <a:pt x="3305601" y="568089"/>
                  </a:lnTo>
                  <a:lnTo>
                    <a:pt x="3309084" y="567779"/>
                  </a:lnTo>
                  <a:lnTo>
                    <a:pt x="3312567" y="567470"/>
                  </a:lnTo>
                  <a:lnTo>
                    <a:pt x="3316051" y="567160"/>
                  </a:lnTo>
                  <a:lnTo>
                    <a:pt x="3319534" y="566953"/>
                  </a:lnTo>
                  <a:lnTo>
                    <a:pt x="3323017" y="566643"/>
                  </a:lnTo>
                  <a:lnTo>
                    <a:pt x="3326500" y="566334"/>
                  </a:lnTo>
                  <a:lnTo>
                    <a:pt x="3329984" y="566229"/>
                  </a:lnTo>
                  <a:lnTo>
                    <a:pt x="3333467" y="565920"/>
                  </a:lnTo>
                  <a:lnTo>
                    <a:pt x="3336950" y="565611"/>
                  </a:lnTo>
                  <a:lnTo>
                    <a:pt x="3340433" y="572788"/>
                  </a:lnTo>
                  <a:lnTo>
                    <a:pt x="3343917" y="572486"/>
                  </a:lnTo>
                  <a:lnTo>
                    <a:pt x="3347400" y="572184"/>
                  </a:lnTo>
                  <a:lnTo>
                    <a:pt x="3350883" y="571881"/>
                  </a:lnTo>
                  <a:lnTo>
                    <a:pt x="3354366" y="571579"/>
                  </a:lnTo>
                  <a:lnTo>
                    <a:pt x="3357850" y="571277"/>
                  </a:lnTo>
                  <a:lnTo>
                    <a:pt x="3361333" y="572535"/>
                  </a:lnTo>
                  <a:lnTo>
                    <a:pt x="3364816" y="572235"/>
                  </a:lnTo>
                  <a:lnTo>
                    <a:pt x="3368299" y="571934"/>
                  </a:lnTo>
                  <a:lnTo>
                    <a:pt x="3371783" y="571633"/>
                  </a:lnTo>
                  <a:lnTo>
                    <a:pt x="3375266" y="571722"/>
                  </a:lnTo>
                  <a:lnTo>
                    <a:pt x="3378749" y="571422"/>
                  </a:lnTo>
                  <a:lnTo>
                    <a:pt x="3382232" y="571122"/>
                  </a:lnTo>
                  <a:lnTo>
                    <a:pt x="3385716" y="571331"/>
                  </a:lnTo>
                  <a:lnTo>
                    <a:pt x="3389199" y="571062"/>
                  </a:lnTo>
                  <a:lnTo>
                    <a:pt x="3392682" y="570792"/>
                  </a:lnTo>
                  <a:lnTo>
                    <a:pt x="3396165" y="571670"/>
                  </a:lnTo>
                  <a:lnTo>
                    <a:pt x="3399649" y="571371"/>
                  </a:lnTo>
                  <a:lnTo>
                    <a:pt x="3403132" y="571073"/>
                  </a:lnTo>
                  <a:lnTo>
                    <a:pt x="3406615" y="570775"/>
                  </a:lnTo>
                  <a:lnTo>
                    <a:pt x="3410098" y="570477"/>
                  </a:lnTo>
                  <a:lnTo>
                    <a:pt x="3413582" y="570178"/>
                  </a:lnTo>
                  <a:lnTo>
                    <a:pt x="3417065" y="575696"/>
                  </a:lnTo>
                  <a:lnTo>
                    <a:pt x="3420548" y="575403"/>
                  </a:lnTo>
                  <a:lnTo>
                    <a:pt x="3424031" y="575109"/>
                  </a:lnTo>
                  <a:lnTo>
                    <a:pt x="3427515" y="574816"/>
                  </a:lnTo>
                  <a:lnTo>
                    <a:pt x="3430998" y="579879"/>
                  </a:lnTo>
                  <a:lnTo>
                    <a:pt x="3434481" y="579591"/>
                  </a:lnTo>
                  <a:lnTo>
                    <a:pt x="3437964" y="579302"/>
                  </a:lnTo>
                  <a:lnTo>
                    <a:pt x="3441447" y="580553"/>
                  </a:lnTo>
                  <a:lnTo>
                    <a:pt x="3444931" y="580266"/>
                  </a:lnTo>
                  <a:lnTo>
                    <a:pt x="3448414" y="579979"/>
                  </a:lnTo>
                  <a:lnTo>
                    <a:pt x="3451897" y="581578"/>
                  </a:lnTo>
                  <a:lnTo>
                    <a:pt x="3455380" y="581293"/>
                  </a:lnTo>
                  <a:lnTo>
                    <a:pt x="3458864" y="581007"/>
                  </a:lnTo>
                  <a:lnTo>
                    <a:pt x="3462347" y="581881"/>
                  </a:lnTo>
                  <a:lnTo>
                    <a:pt x="3465830" y="581596"/>
                  </a:lnTo>
                  <a:lnTo>
                    <a:pt x="3469313" y="581312"/>
                  </a:lnTo>
                  <a:lnTo>
                    <a:pt x="3472797" y="581473"/>
                  </a:lnTo>
                  <a:lnTo>
                    <a:pt x="3476280" y="581189"/>
                  </a:lnTo>
                  <a:lnTo>
                    <a:pt x="3479763" y="580905"/>
                  </a:lnTo>
                  <a:lnTo>
                    <a:pt x="3483246" y="580621"/>
                  </a:lnTo>
                  <a:lnTo>
                    <a:pt x="3483246" y="580710"/>
                  </a:lnTo>
                  <a:lnTo>
                    <a:pt x="3483246" y="580799"/>
                  </a:lnTo>
                  <a:lnTo>
                    <a:pt x="3483246" y="580888"/>
                  </a:lnTo>
                  <a:lnTo>
                    <a:pt x="3483246" y="580977"/>
                  </a:lnTo>
                  <a:lnTo>
                    <a:pt x="3483246" y="581066"/>
                  </a:lnTo>
                  <a:lnTo>
                    <a:pt x="3483246" y="581155"/>
                  </a:lnTo>
                  <a:lnTo>
                    <a:pt x="3483246" y="581243"/>
                  </a:lnTo>
                  <a:lnTo>
                    <a:pt x="3483246" y="581332"/>
                  </a:lnTo>
                  <a:lnTo>
                    <a:pt x="3483246" y="581420"/>
                  </a:lnTo>
                  <a:lnTo>
                    <a:pt x="3483246" y="581509"/>
                  </a:lnTo>
                  <a:lnTo>
                    <a:pt x="3483246" y="581597"/>
                  </a:lnTo>
                  <a:lnTo>
                    <a:pt x="3483246" y="581686"/>
                  </a:lnTo>
                  <a:lnTo>
                    <a:pt x="3483246" y="581774"/>
                  </a:lnTo>
                  <a:lnTo>
                    <a:pt x="3483246" y="581862"/>
                  </a:lnTo>
                  <a:lnTo>
                    <a:pt x="3483246" y="581951"/>
                  </a:lnTo>
                  <a:lnTo>
                    <a:pt x="3483246" y="582039"/>
                  </a:lnTo>
                  <a:lnTo>
                    <a:pt x="3483246" y="582127"/>
                  </a:lnTo>
                  <a:lnTo>
                    <a:pt x="3483246" y="582215"/>
                  </a:lnTo>
                  <a:lnTo>
                    <a:pt x="3483246" y="582303"/>
                  </a:lnTo>
                  <a:lnTo>
                    <a:pt x="3483246" y="582391"/>
                  </a:lnTo>
                  <a:lnTo>
                    <a:pt x="3483246" y="582479"/>
                  </a:lnTo>
                  <a:lnTo>
                    <a:pt x="3483246" y="582567"/>
                  </a:lnTo>
                  <a:lnTo>
                    <a:pt x="3483246" y="582655"/>
                  </a:lnTo>
                  <a:lnTo>
                    <a:pt x="3483246" y="582743"/>
                  </a:lnTo>
                  <a:lnTo>
                    <a:pt x="3483246" y="582831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282045"/>
              <a:ext cx="3483246" cy="1270022"/>
            </a:xfrm>
            <a:custGeom>
              <a:avLst/>
              <a:gdLst/>
              <a:ahLst/>
              <a:cxnLst/>
              <a:rect l="0" t="0" r="0" b="0"/>
              <a:pathLst>
                <a:path w="3483246" h="1270022">
                  <a:moveTo>
                    <a:pt x="0" y="1270022"/>
                  </a:moveTo>
                  <a:lnTo>
                    <a:pt x="3483" y="798661"/>
                  </a:lnTo>
                  <a:lnTo>
                    <a:pt x="6966" y="439667"/>
                  </a:lnTo>
                  <a:lnTo>
                    <a:pt x="10449" y="157137"/>
                  </a:lnTo>
                  <a:lnTo>
                    <a:pt x="13932" y="668667"/>
                  </a:lnTo>
                  <a:lnTo>
                    <a:pt x="17416" y="549429"/>
                  </a:lnTo>
                  <a:lnTo>
                    <a:pt x="20899" y="439667"/>
                  </a:lnTo>
                  <a:lnTo>
                    <a:pt x="24382" y="338292"/>
                  </a:lnTo>
                  <a:lnTo>
                    <a:pt x="27865" y="244381"/>
                  </a:lnTo>
                  <a:lnTo>
                    <a:pt x="31349" y="157137"/>
                  </a:lnTo>
                  <a:lnTo>
                    <a:pt x="34832" y="371212"/>
                  </a:lnTo>
                  <a:lnTo>
                    <a:pt x="38315" y="306201"/>
                  </a:lnTo>
                  <a:lnTo>
                    <a:pt x="41798" y="244381"/>
                  </a:lnTo>
                  <a:lnTo>
                    <a:pt x="45282" y="185522"/>
                  </a:lnTo>
                  <a:lnTo>
                    <a:pt x="48765" y="129416"/>
                  </a:lnTo>
                  <a:lnTo>
                    <a:pt x="52248" y="75875"/>
                  </a:lnTo>
                  <a:lnTo>
                    <a:pt x="55731" y="180310"/>
                  </a:lnTo>
                  <a:lnTo>
                    <a:pt x="59215" y="134408"/>
                  </a:lnTo>
                  <a:lnTo>
                    <a:pt x="62698" y="90232"/>
                  </a:lnTo>
                  <a:lnTo>
                    <a:pt x="66181" y="47689"/>
                  </a:lnTo>
                  <a:lnTo>
                    <a:pt x="69664" y="75875"/>
                  </a:lnTo>
                  <a:lnTo>
                    <a:pt x="73148" y="37298"/>
                  </a:lnTo>
                  <a:lnTo>
                    <a:pt x="76631" y="0"/>
                  </a:lnTo>
                  <a:lnTo>
                    <a:pt x="80114" y="646228"/>
                  </a:lnTo>
                  <a:lnTo>
                    <a:pt x="83597" y="624135"/>
                  </a:lnTo>
                  <a:lnTo>
                    <a:pt x="87081" y="602382"/>
                  </a:lnTo>
                  <a:lnTo>
                    <a:pt x="90564" y="704649"/>
                  </a:lnTo>
                  <a:lnTo>
                    <a:pt x="94047" y="686546"/>
                  </a:lnTo>
                  <a:lnTo>
                    <a:pt x="97530" y="668667"/>
                  </a:lnTo>
                  <a:lnTo>
                    <a:pt x="101014" y="791528"/>
                  </a:lnTo>
                  <a:lnTo>
                    <a:pt x="104497" y="777362"/>
                  </a:lnTo>
                  <a:lnTo>
                    <a:pt x="107980" y="763329"/>
                  </a:lnTo>
                  <a:lnTo>
                    <a:pt x="111463" y="771733"/>
                  </a:lnTo>
                  <a:lnTo>
                    <a:pt x="114947" y="758448"/>
                  </a:lnTo>
                  <a:lnTo>
                    <a:pt x="118430" y="745281"/>
                  </a:lnTo>
                  <a:lnTo>
                    <a:pt x="121913" y="732231"/>
                  </a:lnTo>
                  <a:lnTo>
                    <a:pt x="125396" y="755399"/>
                  </a:lnTo>
                  <a:lnTo>
                    <a:pt x="128880" y="743266"/>
                  </a:lnTo>
                  <a:lnTo>
                    <a:pt x="132363" y="731231"/>
                  </a:lnTo>
                  <a:lnTo>
                    <a:pt x="135846" y="746422"/>
                  </a:lnTo>
                  <a:lnTo>
                    <a:pt x="139329" y="735058"/>
                  </a:lnTo>
                  <a:lnTo>
                    <a:pt x="142813" y="723781"/>
                  </a:lnTo>
                  <a:lnTo>
                    <a:pt x="146296" y="719294"/>
                  </a:lnTo>
                  <a:lnTo>
                    <a:pt x="149779" y="708296"/>
                  </a:lnTo>
                  <a:lnTo>
                    <a:pt x="153262" y="697381"/>
                  </a:lnTo>
                  <a:lnTo>
                    <a:pt x="156746" y="719294"/>
                  </a:lnTo>
                  <a:lnTo>
                    <a:pt x="160229" y="709027"/>
                  </a:lnTo>
                  <a:lnTo>
                    <a:pt x="163712" y="698831"/>
                  </a:lnTo>
                  <a:lnTo>
                    <a:pt x="167195" y="695093"/>
                  </a:lnTo>
                  <a:lnTo>
                    <a:pt x="170679" y="685127"/>
                  </a:lnTo>
                  <a:lnTo>
                    <a:pt x="174162" y="675228"/>
                  </a:lnTo>
                  <a:lnTo>
                    <a:pt x="177645" y="665397"/>
                  </a:lnTo>
                  <a:lnTo>
                    <a:pt x="181128" y="741541"/>
                  </a:lnTo>
                  <a:lnTo>
                    <a:pt x="184612" y="732945"/>
                  </a:lnTo>
                  <a:lnTo>
                    <a:pt x="188095" y="724398"/>
                  </a:lnTo>
                  <a:lnTo>
                    <a:pt x="191578" y="745011"/>
                  </a:lnTo>
                  <a:lnTo>
                    <a:pt x="195061" y="736926"/>
                  </a:lnTo>
                  <a:lnTo>
                    <a:pt x="198545" y="728886"/>
                  </a:lnTo>
                  <a:lnTo>
                    <a:pt x="202028" y="720889"/>
                  </a:lnTo>
                  <a:lnTo>
                    <a:pt x="205511" y="712935"/>
                  </a:lnTo>
                  <a:lnTo>
                    <a:pt x="208994" y="705024"/>
                  </a:lnTo>
                  <a:lnTo>
                    <a:pt x="212478" y="697157"/>
                  </a:lnTo>
                  <a:lnTo>
                    <a:pt x="215961" y="689331"/>
                  </a:lnTo>
                  <a:lnTo>
                    <a:pt x="219444" y="681547"/>
                  </a:lnTo>
                  <a:lnTo>
                    <a:pt x="222927" y="720740"/>
                  </a:lnTo>
                  <a:lnTo>
                    <a:pt x="226411" y="713528"/>
                  </a:lnTo>
                  <a:lnTo>
                    <a:pt x="229894" y="706352"/>
                  </a:lnTo>
                  <a:lnTo>
                    <a:pt x="233377" y="699211"/>
                  </a:lnTo>
                  <a:lnTo>
                    <a:pt x="236860" y="717927"/>
                  </a:lnTo>
                  <a:lnTo>
                    <a:pt x="240344" y="711111"/>
                  </a:lnTo>
                  <a:lnTo>
                    <a:pt x="243827" y="704326"/>
                  </a:lnTo>
                  <a:lnTo>
                    <a:pt x="247310" y="721894"/>
                  </a:lnTo>
                  <a:lnTo>
                    <a:pt x="250793" y="715403"/>
                  </a:lnTo>
                  <a:lnTo>
                    <a:pt x="254277" y="708941"/>
                  </a:lnTo>
                  <a:lnTo>
                    <a:pt x="257760" y="732742"/>
                  </a:lnTo>
                  <a:lnTo>
                    <a:pt x="261243" y="726614"/>
                  </a:lnTo>
                  <a:lnTo>
                    <a:pt x="264726" y="720512"/>
                  </a:lnTo>
                  <a:lnTo>
                    <a:pt x="268210" y="745667"/>
                  </a:lnTo>
                  <a:lnTo>
                    <a:pt x="271693" y="739893"/>
                  </a:lnTo>
                  <a:lnTo>
                    <a:pt x="275176" y="734143"/>
                  </a:lnTo>
                  <a:lnTo>
                    <a:pt x="278659" y="763044"/>
                  </a:lnTo>
                  <a:lnTo>
                    <a:pt x="282143" y="757639"/>
                  </a:lnTo>
                  <a:lnTo>
                    <a:pt x="285626" y="752253"/>
                  </a:lnTo>
                  <a:lnTo>
                    <a:pt x="289109" y="746887"/>
                  </a:lnTo>
                  <a:lnTo>
                    <a:pt x="292592" y="747570"/>
                  </a:lnTo>
                  <a:lnTo>
                    <a:pt x="296075" y="742293"/>
                  </a:lnTo>
                  <a:lnTo>
                    <a:pt x="299559" y="737034"/>
                  </a:lnTo>
                  <a:lnTo>
                    <a:pt x="303042" y="763416"/>
                  </a:lnTo>
                  <a:lnTo>
                    <a:pt x="306525" y="758448"/>
                  </a:lnTo>
                  <a:lnTo>
                    <a:pt x="310008" y="753497"/>
                  </a:lnTo>
                  <a:lnTo>
                    <a:pt x="313492" y="767265"/>
                  </a:lnTo>
                  <a:lnTo>
                    <a:pt x="316975" y="762493"/>
                  </a:lnTo>
                  <a:lnTo>
                    <a:pt x="320458" y="757736"/>
                  </a:lnTo>
                  <a:lnTo>
                    <a:pt x="323941" y="760784"/>
                  </a:lnTo>
                  <a:lnTo>
                    <a:pt x="327425" y="756116"/>
                  </a:lnTo>
                  <a:lnTo>
                    <a:pt x="330908" y="751463"/>
                  </a:lnTo>
                  <a:lnTo>
                    <a:pt x="334391" y="749427"/>
                  </a:lnTo>
                  <a:lnTo>
                    <a:pt x="337874" y="744821"/>
                  </a:lnTo>
                  <a:lnTo>
                    <a:pt x="341358" y="740230"/>
                  </a:lnTo>
                  <a:lnTo>
                    <a:pt x="344841" y="735654"/>
                  </a:lnTo>
                  <a:lnTo>
                    <a:pt x="348324" y="761269"/>
                  </a:lnTo>
                  <a:lnTo>
                    <a:pt x="351807" y="756931"/>
                  </a:lnTo>
                  <a:lnTo>
                    <a:pt x="355291" y="752606"/>
                  </a:lnTo>
                  <a:lnTo>
                    <a:pt x="358774" y="764726"/>
                  </a:lnTo>
                  <a:lnTo>
                    <a:pt x="362257" y="760538"/>
                  </a:lnTo>
                  <a:lnTo>
                    <a:pt x="365740" y="756361"/>
                  </a:lnTo>
                  <a:lnTo>
                    <a:pt x="369224" y="754506"/>
                  </a:lnTo>
                  <a:lnTo>
                    <a:pt x="372707" y="750369"/>
                  </a:lnTo>
                  <a:lnTo>
                    <a:pt x="376190" y="746242"/>
                  </a:lnTo>
                  <a:lnTo>
                    <a:pt x="379673" y="760244"/>
                  </a:lnTo>
                  <a:lnTo>
                    <a:pt x="383157" y="756257"/>
                  </a:lnTo>
                  <a:lnTo>
                    <a:pt x="386640" y="752280"/>
                  </a:lnTo>
                  <a:lnTo>
                    <a:pt x="390123" y="771733"/>
                  </a:lnTo>
                  <a:lnTo>
                    <a:pt x="393606" y="767925"/>
                  </a:lnTo>
                  <a:lnTo>
                    <a:pt x="397090" y="764127"/>
                  </a:lnTo>
                  <a:lnTo>
                    <a:pt x="400573" y="760339"/>
                  </a:lnTo>
                  <a:lnTo>
                    <a:pt x="404056" y="758636"/>
                  </a:lnTo>
                  <a:lnTo>
                    <a:pt x="407539" y="754880"/>
                  </a:lnTo>
                  <a:lnTo>
                    <a:pt x="411023" y="751133"/>
                  </a:lnTo>
                  <a:lnTo>
                    <a:pt x="414506" y="761728"/>
                  </a:lnTo>
                  <a:lnTo>
                    <a:pt x="417989" y="758084"/>
                  </a:lnTo>
                  <a:lnTo>
                    <a:pt x="421472" y="754449"/>
                  </a:lnTo>
                  <a:lnTo>
                    <a:pt x="424956" y="756833"/>
                  </a:lnTo>
                  <a:lnTo>
                    <a:pt x="428439" y="753251"/>
                  </a:lnTo>
                  <a:lnTo>
                    <a:pt x="431922" y="749677"/>
                  </a:lnTo>
                  <a:lnTo>
                    <a:pt x="435405" y="763632"/>
                  </a:lnTo>
                  <a:lnTo>
                    <a:pt x="438889" y="760174"/>
                  </a:lnTo>
                  <a:lnTo>
                    <a:pt x="442372" y="756724"/>
                  </a:lnTo>
                  <a:lnTo>
                    <a:pt x="445855" y="783883"/>
                  </a:lnTo>
                  <a:lnTo>
                    <a:pt x="449338" y="780619"/>
                  </a:lnTo>
                  <a:lnTo>
                    <a:pt x="452822" y="777362"/>
                  </a:lnTo>
                  <a:lnTo>
                    <a:pt x="456305" y="782574"/>
                  </a:lnTo>
                  <a:lnTo>
                    <a:pt x="459788" y="779377"/>
                  </a:lnTo>
                  <a:lnTo>
                    <a:pt x="463271" y="776187"/>
                  </a:lnTo>
                  <a:lnTo>
                    <a:pt x="466755" y="773004"/>
                  </a:lnTo>
                  <a:lnTo>
                    <a:pt x="470238" y="801661"/>
                  </a:lnTo>
                  <a:lnTo>
                    <a:pt x="473721" y="798661"/>
                  </a:lnTo>
                  <a:lnTo>
                    <a:pt x="477204" y="795668"/>
                  </a:lnTo>
                  <a:lnTo>
                    <a:pt x="480688" y="811587"/>
                  </a:lnTo>
                  <a:lnTo>
                    <a:pt x="484171" y="808705"/>
                  </a:lnTo>
                  <a:lnTo>
                    <a:pt x="487654" y="805829"/>
                  </a:lnTo>
                  <a:lnTo>
                    <a:pt x="491137" y="807177"/>
                  </a:lnTo>
                  <a:lnTo>
                    <a:pt x="494621" y="804333"/>
                  </a:lnTo>
                  <a:lnTo>
                    <a:pt x="498104" y="801494"/>
                  </a:lnTo>
                  <a:lnTo>
                    <a:pt x="501587" y="808364"/>
                  </a:lnTo>
                  <a:lnTo>
                    <a:pt x="505070" y="805585"/>
                  </a:lnTo>
                  <a:lnTo>
                    <a:pt x="508554" y="802812"/>
                  </a:lnTo>
                  <a:lnTo>
                    <a:pt x="512037" y="823607"/>
                  </a:lnTo>
                  <a:lnTo>
                    <a:pt x="515520" y="820962"/>
                  </a:lnTo>
                  <a:lnTo>
                    <a:pt x="519003" y="818321"/>
                  </a:lnTo>
                  <a:lnTo>
                    <a:pt x="522487" y="815685"/>
                  </a:lnTo>
                  <a:lnTo>
                    <a:pt x="525970" y="815576"/>
                  </a:lnTo>
                  <a:lnTo>
                    <a:pt x="529453" y="812962"/>
                  </a:lnTo>
                  <a:lnTo>
                    <a:pt x="532936" y="810352"/>
                  </a:lnTo>
                  <a:lnTo>
                    <a:pt x="536420" y="809015"/>
                  </a:lnTo>
                  <a:lnTo>
                    <a:pt x="539903" y="806420"/>
                  </a:lnTo>
                  <a:lnTo>
                    <a:pt x="543386" y="803829"/>
                  </a:lnTo>
                  <a:lnTo>
                    <a:pt x="546869" y="817359"/>
                  </a:lnTo>
                  <a:lnTo>
                    <a:pt x="550353" y="814853"/>
                  </a:lnTo>
                  <a:lnTo>
                    <a:pt x="553836" y="812350"/>
                  </a:lnTo>
                  <a:lnTo>
                    <a:pt x="557319" y="834006"/>
                  </a:lnTo>
                  <a:lnTo>
                    <a:pt x="560802" y="831624"/>
                  </a:lnTo>
                  <a:lnTo>
                    <a:pt x="564286" y="829246"/>
                  </a:lnTo>
                  <a:lnTo>
                    <a:pt x="567769" y="860565"/>
                  </a:lnTo>
                  <a:lnTo>
                    <a:pt x="571252" y="858350"/>
                  </a:lnTo>
                  <a:lnTo>
                    <a:pt x="574735" y="856138"/>
                  </a:lnTo>
                  <a:lnTo>
                    <a:pt x="578218" y="853930"/>
                  </a:lnTo>
                  <a:lnTo>
                    <a:pt x="581702" y="853637"/>
                  </a:lnTo>
                  <a:lnTo>
                    <a:pt x="585185" y="851444"/>
                  </a:lnTo>
                  <a:lnTo>
                    <a:pt x="588668" y="849253"/>
                  </a:lnTo>
                  <a:lnTo>
                    <a:pt x="592151" y="847066"/>
                  </a:lnTo>
                  <a:lnTo>
                    <a:pt x="595635" y="844881"/>
                  </a:lnTo>
                  <a:lnTo>
                    <a:pt x="599118" y="842700"/>
                  </a:lnTo>
                  <a:lnTo>
                    <a:pt x="602601" y="854708"/>
                  </a:lnTo>
                  <a:lnTo>
                    <a:pt x="606084" y="852595"/>
                  </a:lnTo>
                  <a:lnTo>
                    <a:pt x="609568" y="850485"/>
                  </a:lnTo>
                  <a:lnTo>
                    <a:pt x="613051" y="851139"/>
                  </a:lnTo>
                  <a:lnTo>
                    <a:pt x="616534" y="849047"/>
                  </a:lnTo>
                  <a:lnTo>
                    <a:pt x="620017" y="846957"/>
                  </a:lnTo>
                  <a:lnTo>
                    <a:pt x="623501" y="846715"/>
                  </a:lnTo>
                  <a:lnTo>
                    <a:pt x="626984" y="844639"/>
                  </a:lnTo>
                  <a:lnTo>
                    <a:pt x="630467" y="842566"/>
                  </a:lnTo>
                  <a:lnTo>
                    <a:pt x="633950" y="840495"/>
                  </a:lnTo>
                  <a:lnTo>
                    <a:pt x="637434" y="843957"/>
                  </a:lnTo>
                  <a:lnTo>
                    <a:pt x="640917" y="841915"/>
                  </a:lnTo>
                  <a:lnTo>
                    <a:pt x="644400" y="839876"/>
                  </a:lnTo>
                  <a:lnTo>
                    <a:pt x="647883" y="840585"/>
                  </a:lnTo>
                  <a:lnTo>
                    <a:pt x="651367" y="838562"/>
                  </a:lnTo>
                  <a:lnTo>
                    <a:pt x="654850" y="836542"/>
                  </a:lnTo>
                  <a:lnTo>
                    <a:pt x="658333" y="853874"/>
                  </a:lnTo>
                  <a:lnTo>
                    <a:pt x="661816" y="851936"/>
                  </a:lnTo>
                  <a:lnTo>
                    <a:pt x="665300" y="850001"/>
                  </a:lnTo>
                  <a:lnTo>
                    <a:pt x="668783" y="853940"/>
                  </a:lnTo>
                  <a:lnTo>
                    <a:pt x="672266" y="852033"/>
                  </a:lnTo>
                  <a:lnTo>
                    <a:pt x="675749" y="850128"/>
                  </a:lnTo>
                  <a:lnTo>
                    <a:pt x="679233" y="851547"/>
                  </a:lnTo>
                  <a:lnTo>
                    <a:pt x="682716" y="849660"/>
                  </a:lnTo>
                  <a:lnTo>
                    <a:pt x="686199" y="847775"/>
                  </a:lnTo>
                  <a:lnTo>
                    <a:pt x="689682" y="845892"/>
                  </a:lnTo>
                  <a:lnTo>
                    <a:pt x="693166" y="849788"/>
                  </a:lnTo>
                  <a:lnTo>
                    <a:pt x="696649" y="847933"/>
                  </a:lnTo>
                  <a:lnTo>
                    <a:pt x="700132" y="846079"/>
                  </a:lnTo>
                  <a:lnTo>
                    <a:pt x="703615" y="849913"/>
                  </a:lnTo>
                  <a:lnTo>
                    <a:pt x="707099" y="848085"/>
                  </a:lnTo>
                  <a:lnTo>
                    <a:pt x="710582" y="846260"/>
                  </a:lnTo>
                  <a:lnTo>
                    <a:pt x="714065" y="851607"/>
                  </a:lnTo>
                  <a:lnTo>
                    <a:pt x="717548" y="849812"/>
                  </a:lnTo>
                  <a:lnTo>
                    <a:pt x="721032" y="848019"/>
                  </a:lnTo>
                  <a:lnTo>
                    <a:pt x="724515" y="847019"/>
                  </a:lnTo>
                  <a:lnTo>
                    <a:pt x="727998" y="845234"/>
                  </a:lnTo>
                  <a:lnTo>
                    <a:pt x="731481" y="843450"/>
                  </a:lnTo>
                  <a:lnTo>
                    <a:pt x="734965" y="843258"/>
                  </a:lnTo>
                  <a:lnTo>
                    <a:pt x="738448" y="841484"/>
                  </a:lnTo>
                  <a:lnTo>
                    <a:pt x="741931" y="839712"/>
                  </a:lnTo>
                  <a:lnTo>
                    <a:pt x="745414" y="837943"/>
                  </a:lnTo>
                  <a:lnTo>
                    <a:pt x="748898" y="847894"/>
                  </a:lnTo>
                  <a:lnTo>
                    <a:pt x="752381" y="846170"/>
                  </a:lnTo>
                  <a:lnTo>
                    <a:pt x="755864" y="844447"/>
                  </a:lnTo>
                  <a:lnTo>
                    <a:pt x="759347" y="850273"/>
                  </a:lnTo>
                  <a:lnTo>
                    <a:pt x="762831" y="848581"/>
                  </a:lnTo>
                  <a:lnTo>
                    <a:pt x="766314" y="846890"/>
                  </a:lnTo>
                  <a:lnTo>
                    <a:pt x="769797" y="848176"/>
                  </a:lnTo>
                  <a:lnTo>
                    <a:pt x="773280" y="846500"/>
                  </a:lnTo>
                  <a:lnTo>
                    <a:pt x="776764" y="844825"/>
                  </a:lnTo>
                  <a:lnTo>
                    <a:pt x="780247" y="846850"/>
                  </a:lnTo>
                  <a:lnTo>
                    <a:pt x="783730" y="845191"/>
                  </a:lnTo>
                  <a:lnTo>
                    <a:pt x="787213" y="843534"/>
                  </a:lnTo>
                  <a:lnTo>
                    <a:pt x="790697" y="841879"/>
                  </a:lnTo>
                  <a:lnTo>
                    <a:pt x="794180" y="840226"/>
                  </a:lnTo>
                  <a:lnTo>
                    <a:pt x="797663" y="838574"/>
                  </a:lnTo>
                  <a:lnTo>
                    <a:pt x="801146" y="836924"/>
                  </a:lnTo>
                  <a:lnTo>
                    <a:pt x="804630" y="847671"/>
                  </a:lnTo>
                  <a:lnTo>
                    <a:pt x="808113" y="846065"/>
                  </a:lnTo>
                  <a:lnTo>
                    <a:pt x="811596" y="844461"/>
                  </a:lnTo>
                  <a:lnTo>
                    <a:pt x="815079" y="844993"/>
                  </a:lnTo>
                  <a:lnTo>
                    <a:pt x="818563" y="843399"/>
                  </a:lnTo>
                  <a:lnTo>
                    <a:pt x="822046" y="841807"/>
                  </a:lnTo>
                  <a:lnTo>
                    <a:pt x="825529" y="842351"/>
                  </a:lnTo>
                  <a:lnTo>
                    <a:pt x="829012" y="840768"/>
                  </a:lnTo>
                  <a:lnTo>
                    <a:pt x="832496" y="839188"/>
                  </a:lnTo>
                  <a:lnTo>
                    <a:pt x="835979" y="840449"/>
                  </a:lnTo>
                  <a:lnTo>
                    <a:pt x="839462" y="838880"/>
                  </a:lnTo>
                  <a:lnTo>
                    <a:pt x="842945" y="837314"/>
                  </a:lnTo>
                  <a:lnTo>
                    <a:pt x="846429" y="846847"/>
                  </a:lnTo>
                  <a:lnTo>
                    <a:pt x="849912" y="845318"/>
                  </a:lnTo>
                  <a:lnTo>
                    <a:pt x="853395" y="843790"/>
                  </a:lnTo>
                  <a:lnTo>
                    <a:pt x="856878" y="842264"/>
                  </a:lnTo>
                  <a:lnTo>
                    <a:pt x="860361" y="844134"/>
                  </a:lnTo>
                  <a:lnTo>
                    <a:pt x="863845" y="842622"/>
                  </a:lnTo>
                  <a:lnTo>
                    <a:pt x="867328" y="841110"/>
                  </a:lnTo>
                  <a:lnTo>
                    <a:pt x="870811" y="840956"/>
                  </a:lnTo>
                  <a:lnTo>
                    <a:pt x="874294" y="839452"/>
                  </a:lnTo>
                  <a:lnTo>
                    <a:pt x="877778" y="837949"/>
                  </a:lnTo>
                  <a:lnTo>
                    <a:pt x="881261" y="841832"/>
                  </a:lnTo>
                  <a:lnTo>
                    <a:pt x="884744" y="840349"/>
                  </a:lnTo>
                  <a:lnTo>
                    <a:pt x="888227" y="838866"/>
                  </a:lnTo>
                  <a:lnTo>
                    <a:pt x="891711" y="869082"/>
                  </a:lnTo>
                  <a:lnTo>
                    <a:pt x="895194" y="867696"/>
                  </a:lnTo>
                  <a:lnTo>
                    <a:pt x="898677" y="866312"/>
                  </a:lnTo>
                  <a:lnTo>
                    <a:pt x="902160" y="866088"/>
                  </a:lnTo>
                  <a:lnTo>
                    <a:pt x="905644" y="864710"/>
                  </a:lnTo>
                  <a:lnTo>
                    <a:pt x="909127" y="863333"/>
                  </a:lnTo>
                  <a:lnTo>
                    <a:pt x="912610" y="868835"/>
                  </a:lnTo>
                  <a:lnTo>
                    <a:pt x="916093" y="867481"/>
                  </a:lnTo>
                  <a:lnTo>
                    <a:pt x="919577" y="866128"/>
                  </a:lnTo>
                  <a:lnTo>
                    <a:pt x="923060" y="864776"/>
                  </a:lnTo>
                  <a:lnTo>
                    <a:pt x="926543" y="869601"/>
                  </a:lnTo>
                  <a:lnTo>
                    <a:pt x="930026" y="868269"/>
                  </a:lnTo>
                  <a:lnTo>
                    <a:pt x="933510" y="866938"/>
                  </a:lnTo>
                  <a:lnTo>
                    <a:pt x="936993" y="867275"/>
                  </a:lnTo>
                  <a:lnTo>
                    <a:pt x="940476" y="865951"/>
                  </a:lnTo>
                  <a:lnTo>
                    <a:pt x="943959" y="864629"/>
                  </a:lnTo>
                  <a:lnTo>
                    <a:pt x="947443" y="866078"/>
                  </a:lnTo>
                  <a:lnTo>
                    <a:pt x="950926" y="864766"/>
                  </a:lnTo>
                  <a:lnTo>
                    <a:pt x="954409" y="863454"/>
                  </a:lnTo>
                  <a:lnTo>
                    <a:pt x="957892" y="872948"/>
                  </a:lnTo>
                  <a:lnTo>
                    <a:pt x="961376" y="871669"/>
                  </a:lnTo>
                  <a:lnTo>
                    <a:pt x="964859" y="870391"/>
                  </a:lnTo>
                  <a:lnTo>
                    <a:pt x="968342" y="876404"/>
                  </a:lnTo>
                  <a:lnTo>
                    <a:pt x="971825" y="875148"/>
                  </a:lnTo>
                  <a:lnTo>
                    <a:pt x="975309" y="873894"/>
                  </a:lnTo>
                  <a:lnTo>
                    <a:pt x="978792" y="872641"/>
                  </a:lnTo>
                  <a:lnTo>
                    <a:pt x="982275" y="872419"/>
                  </a:lnTo>
                  <a:lnTo>
                    <a:pt x="985758" y="871171"/>
                  </a:lnTo>
                  <a:lnTo>
                    <a:pt x="989242" y="869923"/>
                  </a:lnTo>
                  <a:lnTo>
                    <a:pt x="992725" y="869195"/>
                  </a:lnTo>
                  <a:lnTo>
                    <a:pt x="996208" y="867951"/>
                  </a:lnTo>
                  <a:lnTo>
                    <a:pt x="999691" y="866708"/>
                  </a:lnTo>
                  <a:lnTo>
                    <a:pt x="1003175" y="873136"/>
                  </a:lnTo>
                  <a:lnTo>
                    <a:pt x="1006658" y="871915"/>
                  </a:lnTo>
                  <a:lnTo>
                    <a:pt x="1010141" y="870696"/>
                  </a:lnTo>
                  <a:lnTo>
                    <a:pt x="1013624" y="869477"/>
                  </a:lnTo>
                  <a:lnTo>
                    <a:pt x="1017108" y="868259"/>
                  </a:lnTo>
                  <a:lnTo>
                    <a:pt x="1020591" y="867043"/>
                  </a:lnTo>
                  <a:lnTo>
                    <a:pt x="1024074" y="870860"/>
                  </a:lnTo>
                  <a:lnTo>
                    <a:pt x="1027557" y="869659"/>
                  </a:lnTo>
                  <a:lnTo>
                    <a:pt x="1031041" y="868458"/>
                  </a:lnTo>
                  <a:lnTo>
                    <a:pt x="1034524" y="867258"/>
                  </a:lnTo>
                  <a:lnTo>
                    <a:pt x="1038007" y="869545"/>
                  </a:lnTo>
                  <a:lnTo>
                    <a:pt x="1041490" y="868356"/>
                  </a:lnTo>
                  <a:lnTo>
                    <a:pt x="1044974" y="867168"/>
                  </a:lnTo>
                  <a:lnTo>
                    <a:pt x="1048457" y="866973"/>
                  </a:lnTo>
                  <a:lnTo>
                    <a:pt x="1051940" y="865790"/>
                  </a:lnTo>
                  <a:lnTo>
                    <a:pt x="1055423" y="864607"/>
                  </a:lnTo>
                  <a:lnTo>
                    <a:pt x="1058907" y="872687"/>
                  </a:lnTo>
                  <a:lnTo>
                    <a:pt x="1062390" y="871529"/>
                  </a:lnTo>
                  <a:lnTo>
                    <a:pt x="1065873" y="870372"/>
                  </a:lnTo>
                  <a:lnTo>
                    <a:pt x="1069356" y="872548"/>
                  </a:lnTo>
                  <a:lnTo>
                    <a:pt x="1072840" y="871402"/>
                  </a:lnTo>
                  <a:lnTo>
                    <a:pt x="1076323" y="870256"/>
                  </a:lnTo>
                  <a:lnTo>
                    <a:pt x="1079806" y="870060"/>
                  </a:lnTo>
                  <a:lnTo>
                    <a:pt x="1083289" y="868919"/>
                  </a:lnTo>
                  <a:lnTo>
                    <a:pt x="1086773" y="867778"/>
                  </a:lnTo>
                  <a:lnTo>
                    <a:pt x="1090256" y="866638"/>
                  </a:lnTo>
                  <a:lnTo>
                    <a:pt x="1093739" y="874381"/>
                  </a:lnTo>
                  <a:lnTo>
                    <a:pt x="1097222" y="873265"/>
                  </a:lnTo>
                  <a:lnTo>
                    <a:pt x="1100706" y="872149"/>
                  </a:lnTo>
                  <a:lnTo>
                    <a:pt x="1104189" y="871953"/>
                  </a:lnTo>
                  <a:lnTo>
                    <a:pt x="1107672" y="870842"/>
                  </a:lnTo>
                  <a:lnTo>
                    <a:pt x="1111155" y="869731"/>
                  </a:lnTo>
                  <a:lnTo>
                    <a:pt x="1114639" y="870459"/>
                  </a:lnTo>
                  <a:lnTo>
                    <a:pt x="1118122" y="869354"/>
                  </a:lnTo>
                  <a:lnTo>
                    <a:pt x="1121605" y="868250"/>
                  </a:lnTo>
                  <a:lnTo>
                    <a:pt x="1125088" y="874832"/>
                  </a:lnTo>
                  <a:lnTo>
                    <a:pt x="1128572" y="873748"/>
                  </a:lnTo>
                  <a:lnTo>
                    <a:pt x="1132055" y="872665"/>
                  </a:lnTo>
                  <a:lnTo>
                    <a:pt x="1135538" y="872917"/>
                  </a:lnTo>
                  <a:lnTo>
                    <a:pt x="1139021" y="871838"/>
                  </a:lnTo>
                  <a:lnTo>
                    <a:pt x="1142505" y="870760"/>
                  </a:lnTo>
                  <a:lnTo>
                    <a:pt x="1145988" y="869683"/>
                  </a:lnTo>
                  <a:lnTo>
                    <a:pt x="1149471" y="872158"/>
                  </a:lnTo>
                  <a:lnTo>
                    <a:pt x="1152954" y="871090"/>
                  </a:lnTo>
                  <a:lnTo>
                    <a:pt x="1156437" y="870023"/>
                  </a:lnTo>
                  <a:lnTo>
                    <a:pt x="1159921" y="872035"/>
                  </a:lnTo>
                  <a:lnTo>
                    <a:pt x="1163404" y="870976"/>
                  </a:lnTo>
                  <a:lnTo>
                    <a:pt x="1166887" y="869919"/>
                  </a:lnTo>
                  <a:lnTo>
                    <a:pt x="1170370" y="886100"/>
                  </a:lnTo>
                  <a:lnTo>
                    <a:pt x="1173854" y="885083"/>
                  </a:lnTo>
                  <a:lnTo>
                    <a:pt x="1177337" y="884068"/>
                  </a:lnTo>
                  <a:lnTo>
                    <a:pt x="1180820" y="893308"/>
                  </a:lnTo>
                  <a:lnTo>
                    <a:pt x="1184303" y="892317"/>
                  </a:lnTo>
                  <a:lnTo>
                    <a:pt x="1187787" y="891327"/>
                  </a:lnTo>
                  <a:lnTo>
                    <a:pt x="1191270" y="891877"/>
                  </a:lnTo>
                  <a:lnTo>
                    <a:pt x="1194753" y="890892"/>
                  </a:lnTo>
                  <a:lnTo>
                    <a:pt x="1198236" y="889907"/>
                  </a:lnTo>
                  <a:lnTo>
                    <a:pt x="1201720" y="888923"/>
                  </a:lnTo>
                  <a:lnTo>
                    <a:pt x="1205203" y="897376"/>
                  </a:lnTo>
                  <a:lnTo>
                    <a:pt x="1208686" y="896414"/>
                  </a:lnTo>
                  <a:lnTo>
                    <a:pt x="1212169" y="895453"/>
                  </a:lnTo>
                  <a:lnTo>
                    <a:pt x="1215653" y="895970"/>
                  </a:lnTo>
                  <a:lnTo>
                    <a:pt x="1219136" y="895013"/>
                  </a:lnTo>
                  <a:lnTo>
                    <a:pt x="1222619" y="894058"/>
                  </a:lnTo>
                  <a:lnTo>
                    <a:pt x="1226102" y="896041"/>
                  </a:lnTo>
                  <a:lnTo>
                    <a:pt x="1229586" y="895093"/>
                  </a:lnTo>
                  <a:lnTo>
                    <a:pt x="1233069" y="894145"/>
                  </a:lnTo>
                  <a:lnTo>
                    <a:pt x="1236552" y="897550"/>
                  </a:lnTo>
                  <a:lnTo>
                    <a:pt x="1240035" y="896613"/>
                  </a:lnTo>
                  <a:lnTo>
                    <a:pt x="1243519" y="895677"/>
                  </a:lnTo>
                  <a:lnTo>
                    <a:pt x="1247002" y="896537"/>
                  </a:lnTo>
                  <a:lnTo>
                    <a:pt x="1250485" y="895606"/>
                  </a:lnTo>
                  <a:lnTo>
                    <a:pt x="1253968" y="894675"/>
                  </a:lnTo>
                  <a:lnTo>
                    <a:pt x="1257452" y="893745"/>
                  </a:lnTo>
                  <a:lnTo>
                    <a:pt x="1260935" y="893535"/>
                  </a:lnTo>
                  <a:lnTo>
                    <a:pt x="1264418" y="892608"/>
                  </a:lnTo>
                  <a:lnTo>
                    <a:pt x="1267901" y="891681"/>
                  </a:lnTo>
                  <a:lnTo>
                    <a:pt x="1271385" y="895749"/>
                  </a:lnTo>
                  <a:lnTo>
                    <a:pt x="1274868" y="894834"/>
                  </a:lnTo>
                  <a:lnTo>
                    <a:pt x="1278351" y="893920"/>
                  </a:lnTo>
                  <a:lnTo>
                    <a:pt x="1281834" y="893006"/>
                  </a:lnTo>
                  <a:lnTo>
                    <a:pt x="1285318" y="892092"/>
                  </a:lnTo>
                  <a:lnTo>
                    <a:pt x="1288801" y="891180"/>
                  </a:lnTo>
                  <a:lnTo>
                    <a:pt x="1292284" y="899995"/>
                  </a:lnTo>
                  <a:lnTo>
                    <a:pt x="1295767" y="899103"/>
                  </a:lnTo>
                  <a:lnTo>
                    <a:pt x="1299251" y="898213"/>
                  </a:lnTo>
                  <a:lnTo>
                    <a:pt x="1302734" y="904013"/>
                  </a:lnTo>
                  <a:lnTo>
                    <a:pt x="1306217" y="903138"/>
                  </a:lnTo>
                  <a:lnTo>
                    <a:pt x="1309700" y="902263"/>
                  </a:lnTo>
                  <a:lnTo>
                    <a:pt x="1313184" y="907884"/>
                  </a:lnTo>
                  <a:lnTo>
                    <a:pt x="1316667" y="907024"/>
                  </a:lnTo>
                  <a:lnTo>
                    <a:pt x="1320150" y="906164"/>
                  </a:lnTo>
                  <a:lnTo>
                    <a:pt x="1323633" y="905304"/>
                  </a:lnTo>
                  <a:lnTo>
                    <a:pt x="1327117" y="906365"/>
                  </a:lnTo>
                  <a:lnTo>
                    <a:pt x="1330600" y="905511"/>
                  </a:lnTo>
                  <a:lnTo>
                    <a:pt x="1334083" y="904657"/>
                  </a:lnTo>
                  <a:lnTo>
                    <a:pt x="1337566" y="907293"/>
                  </a:lnTo>
                  <a:lnTo>
                    <a:pt x="1341050" y="906447"/>
                  </a:lnTo>
                  <a:lnTo>
                    <a:pt x="1344533" y="905602"/>
                  </a:lnTo>
                  <a:lnTo>
                    <a:pt x="1348016" y="909439"/>
                  </a:lnTo>
                  <a:lnTo>
                    <a:pt x="1351499" y="908604"/>
                  </a:lnTo>
                  <a:lnTo>
                    <a:pt x="1354983" y="907769"/>
                  </a:lnTo>
                  <a:lnTo>
                    <a:pt x="1358466" y="909092"/>
                  </a:lnTo>
                  <a:lnTo>
                    <a:pt x="1361949" y="908263"/>
                  </a:lnTo>
                  <a:lnTo>
                    <a:pt x="1365432" y="907434"/>
                  </a:lnTo>
                  <a:lnTo>
                    <a:pt x="1368916" y="911171"/>
                  </a:lnTo>
                  <a:lnTo>
                    <a:pt x="1372399" y="910352"/>
                  </a:lnTo>
                  <a:lnTo>
                    <a:pt x="1375882" y="909534"/>
                  </a:lnTo>
                  <a:lnTo>
                    <a:pt x="1379365" y="908716"/>
                  </a:lnTo>
                  <a:lnTo>
                    <a:pt x="1382849" y="910007"/>
                  </a:lnTo>
                  <a:lnTo>
                    <a:pt x="1386332" y="909194"/>
                  </a:lnTo>
                  <a:lnTo>
                    <a:pt x="1389815" y="908381"/>
                  </a:lnTo>
                  <a:lnTo>
                    <a:pt x="1393298" y="909069"/>
                  </a:lnTo>
                  <a:lnTo>
                    <a:pt x="1396782" y="908261"/>
                  </a:lnTo>
                  <a:lnTo>
                    <a:pt x="1400265" y="907452"/>
                  </a:lnTo>
                  <a:lnTo>
                    <a:pt x="1403748" y="908141"/>
                  </a:lnTo>
                  <a:lnTo>
                    <a:pt x="1407231" y="907337"/>
                  </a:lnTo>
                  <a:lnTo>
                    <a:pt x="1410715" y="906533"/>
                  </a:lnTo>
                  <a:lnTo>
                    <a:pt x="1414198" y="907519"/>
                  </a:lnTo>
                  <a:lnTo>
                    <a:pt x="1417681" y="906719"/>
                  </a:lnTo>
                  <a:lnTo>
                    <a:pt x="1421164" y="905920"/>
                  </a:lnTo>
                  <a:lnTo>
                    <a:pt x="1424648" y="910997"/>
                  </a:lnTo>
                  <a:lnTo>
                    <a:pt x="1428131" y="910210"/>
                  </a:lnTo>
                  <a:lnTo>
                    <a:pt x="1431614" y="909423"/>
                  </a:lnTo>
                  <a:lnTo>
                    <a:pt x="1435097" y="908637"/>
                  </a:lnTo>
                  <a:lnTo>
                    <a:pt x="1438580" y="914710"/>
                  </a:lnTo>
                  <a:lnTo>
                    <a:pt x="1442064" y="913937"/>
                  </a:lnTo>
                  <a:lnTo>
                    <a:pt x="1445547" y="913165"/>
                  </a:lnTo>
                  <a:lnTo>
                    <a:pt x="1449030" y="917399"/>
                  </a:lnTo>
                  <a:lnTo>
                    <a:pt x="1452513" y="916637"/>
                  </a:lnTo>
                  <a:lnTo>
                    <a:pt x="1455997" y="915876"/>
                  </a:lnTo>
                  <a:lnTo>
                    <a:pt x="1459480" y="915390"/>
                  </a:lnTo>
                  <a:lnTo>
                    <a:pt x="1462963" y="914630"/>
                  </a:lnTo>
                  <a:lnTo>
                    <a:pt x="1466446" y="913871"/>
                  </a:lnTo>
                  <a:lnTo>
                    <a:pt x="1469930" y="915039"/>
                  </a:lnTo>
                  <a:lnTo>
                    <a:pt x="1473413" y="914284"/>
                  </a:lnTo>
                  <a:lnTo>
                    <a:pt x="1476896" y="913529"/>
                  </a:lnTo>
                  <a:lnTo>
                    <a:pt x="1480379" y="918733"/>
                  </a:lnTo>
                  <a:lnTo>
                    <a:pt x="1483863" y="917990"/>
                  </a:lnTo>
                  <a:lnTo>
                    <a:pt x="1487346" y="917247"/>
                  </a:lnTo>
                  <a:lnTo>
                    <a:pt x="1490829" y="916505"/>
                  </a:lnTo>
                  <a:lnTo>
                    <a:pt x="1494312" y="918161"/>
                  </a:lnTo>
                  <a:lnTo>
                    <a:pt x="1497796" y="917424"/>
                  </a:lnTo>
                  <a:lnTo>
                    <a:pt x="1501279" y="916687"/>
                  </a:lnTo>
                  <a:lnTo>
                    <a:pt x="1504762" y="918330"/>
                  </a:lnTo>
                  <a:lnTo>
                    <a:pt x="1508245" y="917599"/>
                  </a:lnTo>
                  <a:lnTo>
                    <a:pt x="1511729" y="916867"/>
                  </a:lnTo>
                  <a:lnTo>
                    <a:pt x="1515212" y="916663"/>
                  </a:lnTo>
                  <a:lnTo>
                    <a:pt x="1518695" y="915934"/>
                  </a:lnTo>
                  <a:lnTo>
                    <a:pt x="1522178" y="915204"/>
                  </a:lnTo>
                  <a:lnTo>
                    <a:pt x="1525662" y="921482"/>
                  </a:lnTo>
                  <a:lnTo>
                    <a:pt x="1529145" y="920766"/>
                  </a:lnTo>
                  <a:lnTo>
                    <a:pt x="1532628" y="920050"/>
                  </a:lnTo>
                  <a:lnTo>
                    <a:pt x="1536111" y="923630"/>
                  </a:lnTo>
                  <a:lnTo>
                    <a:pt x="1539595" y="922923"/>
                  </a:lnTo>
                  <a:lnTo>
                    <a:pt x="1543078" y="922216"/>
                  </a:lnTo>
                  <a:lnTo>
                    <a:pt x="1546561" y="921509"/>
                  </a:lnTo>
                  <a:lnTo>
                    <a:pt x="1550044" y="922554"/>
                  </a:lnTo>
                  <a:lnTo>
                    <a:pt x="1553528" y="921851"/>
                  </a:lnTo>
                  <a:lnTo>
                    <a:pt x="1557011" y="921149"/>
                  </a:lnTo>
                  <a:lnTo>
                    <a:pt x="1560494" y="920446"/>
                  </a:lnTo>
                  <a:lnTo>
                    <a:pt x="1563977" y="919745"/>
                  </a:lnTo>
                  <a:lnTo>
                    <a:pt x="1567461" y="919043"/>
                  </a:lnTo>
                  <a:lnTo>
                    <a:pt x="1570944" y="919845"/>
                  </a:lnTo>
                  <a:lnTo>
                    <a:pt x="1574427" y="919146"/>
                  </a:lnTo>
                  <a:lnTo>
                    <a:pt x="1577910" y="918449"/>
                  </a:lnTo>
                  <a:lnTo>
                    <a:pt x="1581394" y="919249"/>
                  </a:lnTo>
                  <a:lnTo>
                    <a:pt x="1584877" y="918554"/>
                  </a:lnTo>
                  <a:lnTo>
                    <a:pt x="1588360" y="917860"/>
                  </a:lnTo>
                  <a:lnTo>
                    <a:pt x="1591843" y="917665"/>
                  </a:lnTo>
                  <a:lnTo>
                    <a:pt x="1595327" y="916972"/>
                  </a:lnTo>
                  <a:lnTo>
                    <a:pt x="1598810" y="916279"/>
                  </a:lnTo>
                  <a:lnTo>
                    <a:pt x="1602293" y="915587"/>
                  </a:lnTo>
                  <a:lnTo>
                    <a:pt x="1605776" y="919110"/>
                  </a:lnTo>
                  <a:lnTo>
                    <a:pt x="1609260" y="918426"/>
                  </a:lnTo>
                  <a:lnTo>
                    <a:pt x="1612743" y="917742"/>
                  </a:lnTo>
                  <a:lnTo>
                    <a:pt x="1616226" y="928496"/>
                  </a:lnTo>
                  <a:lnTo>
                    <a:pt x="1619709" y="927832"/>
                  </a:lnTo>
                  <a:lnTo>
                    <a:pt x="1623193" y="927169"/>
                  </a:lnTo>
                  <a:lnTo>
                    <a:pt x="1626676" y="926737"/>
                  </a:lnTo>
                  <a:lnTo>
                    <a:pt x="1630159" y="926075"/>
                  </a:lnTo>
                  <a:lnTo>
                    <a:pt x="1633642" y="925412"/>
                  </a:lnTo>
                  <a:lnTo>
                    <a:pt x="1637126" y="925679"/>
                  </a:lnTo>
                  <a:lnTo>
                    <a:pt x="1640609" y="925018"/>
                  </a:lnTo>
                  <a:lnTo>
                    <a:pt x="1644092" y="924359"/>
                  </a:lnTo>
                  <a:lnTo>
                    <a:pt x="1647575" y="926009"/>
                  </a:lnTo>
                  <a:lnTo>
                    <a:pt x="1651059" y="925354"/>
                  </a:lnTo>
                  <a:lnTo>
                    <a:pt x="1654542" y="924699"/>
                  </a:lnTo>
                  <a:lnTo>
                    <a:pt x="1658025" y="924044"/>
                  </a:lnTo>
                  <a:lnTo>
                    <a:pt x="1661508" y="925228"/>
                  </a:lnTo>
                  <a:lnTo>
                    <a:pt x="1664992" y="924577"/>
                  </a:lnTo>
                  <a:lnTo>
                    <a:pt x="1668475" y="923926"/>
                  </a:lnTo>
                  <a:lnTo>
                    <a:pt x="1671958" y="923734"/>
                  </a:lnTo>
                  <a:lnTo>
                    <a:pt x="1675441" y="923085"/>
                  </a:lnTo>
                  <a:lnTo>
                    <a:pt x="1678925" y="922436"/>
                  </a:lnTo>
                  <a:lnTo>
                    <a:pt x="1682408" y="923619"/>
                  </a:lnTo>
                  <a:lnTo>
                    <a:pt x="1685891" y="922973"/>
                  </a:lnTo>
                  <a:lnTo>
                    <a:pt x="1689374" y="922328"/>
                  </a:lnTo>
                  <a:lnTo>
                    <a:pt x="1692858" y="923958"/>
                  </a:lnTo>
                  <a:lnTo>
                    <a:pt x="1696341" y="923317"/>
                  </a:lnTo>
                  <a:lnTo>
                    <a:pt x="1699824" y="922676"/>
                  </a:lnTo>
                  <a:lnTo>
                    <a:pt x="1703307" y="922262"/>
                  </a:lnTo>
                  <a:lnTo>
                    <a:pt x="1706791" y="921622"/>
                  </a:lnTo>
                  <a:lnTo>
                    <a:pt x="1710274" y="920982"/>
                  </a:lnTo>
                  <a:lnTo>
                    <a:pt x="1713757" y="920343"/>
                  </a:lnTo>
                  <a:lnTo>
                    <a:pt x="1717240" y="919703"/>
                  </a:lnTo>
                  <a:lnTo>
                    <a:pt x="1720723" y="919064"/>
                  </a:lnTo>
                  <a:lnTo>
                    <a:pt x="1724207" y="918426"/>
                  </a:lnTo>
                  <a:lnTo>
                    <a:pt x="1727690" y="924759"/>
                  </a:lnTo>
                  <a:lnTo>
                    <a:pt x="1731173" y="924132"/>
                  </a:lnTo>
                  <a:lnTo>
                    <a:pt x="1734656" y="923505"/>
                  </a:lnTo>
                  <a:lnTo>
                    <a:pt x="1738140" y="924203"/>
                  </a:lnTo>
                  <a:lnTo>
                    <a:pt x="1741623" y="923579"/>
                  </a:lnTo>
                  <a:lnTo>
                    <a:pt x="1745106" y="922955"/>
                  </a:lnTo>
                  <a:lnTo>
                    <a:pt x="1748589" y="922331"/>
                  </a:lnTo>
                  <a:lnTo>
                    <a:pt x="1752073" y="921708"/>
                  </a:lnTo>
                  <a:lnTo>
                    <a:pt x="1755556" y="921085"/>
                  </a:lnTo>
                  <a:lnTo>
                    <a:pt x="1759039" y="921788"/>
                  </a:lnTo>
                  <a:lnTo>
                    <a:pt x="1762522" y="921168"/>
                  </a:lnTo>
                  <a:lnTo>
                    <a:pt x="1766006" y="920548"/>
                  </a:lnTo>
                  <a:lnTo>
                    <a:pt x="1769489" y="920370"/>
                  </a:lnTo>
                  <a:lnTo>
                    <a:pt x="1772972" y="919751"/>
                  </a:lnTo>
                  <a:lnTo>
                    <a:pt x="1776455" y="919132"/>
                  </a:lnTo>
                  <a:lnTo>
                    <a:pt x="1779939" y="918513"/>
                  </a:lnTo>
                  <a:lnTo>
                    <a:pt x="1783422" y="921848"/>
                  </a:lnTo>
                  <a:lnTo>
                    <a:pt x="1786905" y="921236"/>
                  </a:lnTo>
                  <a:lnTo>
                    <a:pt x="1790388" y="920625"/>
                  </a:lnTo>
                  <a:lnTo>
                    <a:pt x="1793872" y="921317"/>
                  </a:lnTo>
                  <a:lnTo>
                    <a:pt x="1797355" y="920708"/>
                  </a:lnTo>
                  <a:lnTo>
                    <a:pt x="1800838" y="920099"/>
                  </a:lnTo>
                  <a:lnTo>
                    <a:pt x="1804321" y="919490"/>
                  </a:lnTo>
                  <a:lnTo>
                    <a:pt x="1807805" y="918882"/>
                  </a:lnTo>
                  <a:lnTo>
                    <a:pt x="1811288" y="918274"/>
                  </a:lnTo>
                  <a:lnTo>
                    <a:pt x="1814771" y="918320"/>
                  </a:lnTo>
                  <a:lnTo>
                    <a:pt x="1818254" y="917713"/>
                  </a:lnTo>
                  <a:lnTo>
                    <a:pt x="1821738" y="917107"/>
                  </a:lnTo>
                  <a:lnTo>
                    <a:pt x="1825221" y="920181"/>
                  </a:lnTo>
                  <a:lnTo>
                    <a:pt x="1828704" y="919580"/>
                  </a:lnTo>
                  <a:lnTo>
                    <a:pt x="1832187" y="918980"/>
                  </a:lnTo>
                  <a:lnTo>
                    <a:pt x="1835671" y="918380"/>
                  </a:lnTo>
                  <a:lnTo>
                    <a:pt x="1839154" y="917780"/>
                  </a:lnTo>
                  <a:lnTo>
                    <a:pt x="1842637" y="917181"/>
                  </a:lnTo>
                  <a:lnTo>
                    <a:pt x="1846120" y="916581"/>
                  </a:lnTo>
                  <a:lnTo>
                    <a:pt x="1849604" y="917062"/>
                  </a:lnTo>
                  <a:lnTo>
                    <a:pt x="1853087" y="916464"/>
                  </a:lnTo>
                  <a:lnTo>
                    <a:pt x="1856570" y="915867"/>
                  </a:lnTo>
                  <a:lnTo>
                    <a:pt x="1860053" y="917846"/>
                  </a:lnTo>
                  <a:lnTo>
                    <a:pt x="1863537" y="917253"/>
                  </a:lnTo>
                  <a:lnTo>
                    <a:pt x="1867020" y="916661"/>
                  </a:lnTo>
                  <a:lnTo>
                    <a:pt x="1870503" y="919039"/>
                  </a:lnTo>
                  <a:lnTo>
                    <a:pt x="1873986" y="918451"/>
                  </a:lnTo>
                  <a:lnTo>
                    <a:pt x="1877470" y="917864"/>
                  </a:lnTo>
                  <a:lnTo>
                    <a:pt x="1880953" y="918750"/>
                  </a:lnTo>
                  <a:lnTo>
                    <a:pt x="1884436" y="918165"/>
                  </a:lnTo>
                  <a:lnTo>
                    <a:pt x="1887919" y="917581"/>
                  </a:lnTo>
                  <a:lnTo>
                    <a:pt x="1891403" y="916996"/>
                  </a:lnTo>
                  <a:lnTo>
                    <a:pt x="1894886" y="920167"/>
                  </a:lnTo>
                  <a:lnTo>
                    <a:pt x="1898369" y="919588"/>
                  </a:lnTo>
                  <a:lnTo>
                    <a:pt x="1901852" y="919010"/>
                  </a:lnTo>
                  <a:lnTo>
                    <a:pt x="1905336" y="918432"/>
                  </a:lnTo>
                  <a:lnTo>
                    <a:pt x="1908819" y="917854"/>
                  </a:lnTo>
                  <a:lnTo>
                    <a:pt x="1912302" y="917277"/>
                  </a:lnTo>
                  <a:lnTo>
                    <a:pt x="1915785" y="917530"/>
                  </a:lnTo>
                  <a:lnTo>
                    <a:pt x="1919269" y="916954"/>
                  </a:lnTo>
                  <a:lnTo>
                    <a:pt x="1922752" y="916378"/>
                  </a:lnTo>
                  <a:lnTo>
                    <a:pt x="1926235" y="916840"/>
                  </a:lnTo>
                  <a:lnTo>
                    <a:pt x="1929718" y="916267"/>
                  </a:lnTo>
                  <a:lnTo>
                    <a:pt x="1933202" y="915693"/>
                  </a:lnTo>
                  <a:lnTo>
                    <a:pt x="1936685" y="918413"/>
                  </a:lnTo>
                  <a:lnTo>
                    <a:pt x="1940168" y="917845"/>
                  </a:lnTo>
                  <a:lnTo>
                    <a:pt x="1943651" y="917277"/>
                  </a:lnTo>
                  <a:lnTo>
                    <a:pt x="1947135" y="916709"/>
                  </a:lnTo>
                  <a:lnTo>
                    <a:pt x="1950618" y="919594"/>
                  </a:lnTo>
                  <a:lnTo>
                    <a:pt x="1954101" y="919031"/>
                  </a:lnTo>
                  <a:lnTo>
                    <a:pt x="1957584" y="918469"/>
                  </a:lnTo>
                  <a:lnTo>
                    <a:pt x="1961068" y="919915"/>
                  </a:lnTo>
                  <a:lnTo>
                    <a:pt x="1964551" y="919355"/>
                  </a:lnTo>
                  <a:lnTo>
                    <a:pt x="1968034" y="918796"/>
                  </a:lnTo>
                  <a:lnTo>
                    <a:pt x="1971517" y="918838"/>
                  </a:lnTo>
                  <a:lnTo>
                    <a:pt x="1975001" y="918280"/>
                  </a:lnTo>
                  <a:lnTo>
                    <a:pt x="1978484" y="917723"/>
                  </a:lnTo>
                  <a:lnTo>
                    <a:pt x="1981967" y="917566"/>
                  </a:lnTo>
                  <a:lnTo>
                    <a:pt x="1985450" y="917010"/>
                  </a:lnTo>
                  <a:lnTo>
                    <a:pt x="1988934" y="916453"/>
                  </a:lnTo>
                  <a:lnTo>
                    <a:pt x="1992417" y="917299"/>
                  </a:lnTo>
                  <a:lnTo>
                    <a:pt x="1995900" y="916745"/>
                  </a:lnTo>
                  <a:lnTo>
                    <a:pt x="1999383" y="916191"/>
                  </a:lnTo>
                  <a:lnTo>
                    <a:pt x="2002867" y="915637"/>
                  </a:lnTo>
                  <a:lnTo>
                    <a:pt x="2006350" y="917277"/>
                  </a:lnTo>
                  <a:lnTo>
                    <a:pt x="2009833" y="916726"/>
                  </a:lnTo>
                  <a:lnTo>
                    <a:pt x="2013316" y="916176"/>
                  </a:lnTo>
                  <a:lnTo>
                    <a:pt x="2016799" y="916222"/>
                  </a:lnTo>
                  <a:lnTo>
                    <a:pt x="2020283" y="915673"/>
                  </a:lnTo>
                  <a:lnTo>
                    <a:pt x="2023766" y="915125"/>
                  </a:lnTo>
                  <a:lnTo>
                    <a:pt x="2027249" y="915371"/>
                  </a:lnTo>
                  <a:lnTo>
                    <a:pt x="2030732" y="914824"/>
                  </a:lnTo>
                  <a:lnTo>
                    <a:pt x="2034216" y="914277"/>
                  </a:lnTo>
                  <a:lnTo>
                    <a:pt x="2037699" y="916886"/>
                  </a:lnTo>
                  <a:lnTo>
                    <a:pt x="2041182" y="916344"/>
                  </a:lnTo>
                  <a:lnTo>
                    <a:pt x="2044665" y="915802"/>
                  </a:lnTo>
                  <a:lnTo>
                    <a:pt x="2048149" y="916434"/>
                  </a:lnTo>
                  <a:lnTo>
                    <a:pt x="2051632" y="915893"/>
                  </a:lnTo>
                  <a:lnTo>
                    <a:pt x="2055115" y="915353"/>
                  </a:lnTo>
                  <a:lnTo>
                    <a:pt x="2058598" y="914814"/>
                  </a:lnTo>
                  <a:lnTo>
                    <a:pt x="2062082" y="916030"/>
                  </a:lnTo>
                  <a:lnTo>
                    <a:pt x="2065565" y="915493"/>
                  </a:lnTo>
                  <a:lnTo>
                    <a:pt x="2069048" y="914956"/>
                  </a:lnTo>
                  <a:lnTo>
                    <a:pt x="2072531" y="920738"/>
                  </a:lnTo>
                  <a:lnTo>
                    <a:pt x="2076015" y="920210"/>
                  </a:lnTo>
                  <a:lnTo>
                    <a:pt x="2079498" y="919682"/>
                  </a:lnTo>
                  <a:lnTo>
                    <a:pt x="2082981" y="920845"/>
                  </a:lnTo>
                  <a:lnTo>
                    <a:pt x="2086464" y="920320"/>
                  </a:lnTo>
                  <a:lnTo>
                    <a:pt x="2089948" y="919795"/>
                  </a:lnTo>
                  <a:lnTo>
                    <a:pt x="2093431" y="923169"/>
                  </a:lnTo>
                  <a:lnTo>
                    <a:pt x="2096914" y="922649"/>
                  </a:lnTo>
                  <a:lnTo>
                    <a:pt x="2100397" y="922130"/>
                  </a:lnTo>
                  <a:lnTo>
                    <a:pt x="2103881" y="922713"/>
                  </a:lnTo>
                  <a:lnTo>
                    <a:pt x="2107364" y="922196"/>
                  </a:lnTo>
                  <a:lnTo>
                    <a:pt x="2110847" y="921678"/>
                  </a:lnTo>
                  <a:lnTo>
                    <a:pt x="2114330" y="921161"/>
                  </a:lnTo>
                  <a:lnTo>
                    <a:pt x="2117814" y="920644"/>
                  </a:lnTo>
                  <a:lnTo>
                    <a:pt x="2121297" y="920127"/>
                  </a:lnTo>
                  <a:lnTo>
                    <a:pt x="2124780" y="919610"/>
                  </a:lnTo>
                  <a:lnTo>
                    <a:pt x="2128263" y="922209"/>
                  </a:lnTo>
                  <a:lnTo>
                    <a:pt x="2131747" y="921696"/>
                  </a:lnTo>
                  <a:lnTo>
                    <a:pt x="2135230" y="921184"/>
                  </a:lnTo>
                  <a:lnTo>
                    <a:pt x="2138713" y="924459"/>
                  </a:lnTo>
                  <a:lnTo>
                    <a:pt x="2142196" y="923952"/>
                  </a:lnTo>
                  <a:lnTo>
                    <a:pt x="2145680" y="923446"/>
                  </a:lnTo>
                  <a:lnTo>
                    <a:pt x="2149163" y="922939"/>
                  </a:lnTo>
                  <a:lnTo>
                    <a:pt x="2152646" y="922433"/>
                  </a:lnTo>
                  <a:lnTo>
                    <a:pt x="2156129" y="921926"/>
                  </a:lnTo>
                  <a:lnTo>
                    <a:pt x="2159613" y="926382"/>
                  </a:lnTo>
                  <a:lnTo>
                    <a:pt x="2163096" y="925883"/>
                  </a:lnTo>
                  <a:lnTo>
                    <a:pt x="2166579" y="925384"/>
                  </a:lnTo>
                  <a:lnTo>
                    <a:pt x="2170062" y="924884"/>
                  </a:lnTo>
                  <a:lnTo>
                    <a:pt x="2173546" y="924911"/>
                  </a:lnTo>
                  <a:lnTo>
                    <a:pt x="2177029" y="924413"/>
                  </a:lnTo>
                  <a:lnTo>
                    <a:pt x="2180512" y="923915"/>
                  </a:lnTo>
                  <a:lnTo>
                    <a:pt x="2183995" y="925166"/>
                  </a:lnTo>
                  <a:lnTo>
                    <a:pt x="2187479" y="924670"/>
                  </a:lnTo>
                  <a:lnTo>
                    <a:pt x="2190962" y="924175"/>
                  </a:lnTo>
                  <a:lnTo>
                    <a:pt x="2194445" y="923854"/>
                  </a:lnTo>
                  <a:lnTo>
                    <a:pt x="2197928" y="923360"/>
                  </a:lnTo>
                  <a:lnTo>
                    <a:pt x="2201412" y="922865"/>
                  </a:lnTo>
                  <a:lnTo>
                    <a:pt x="2204895" y="923766"/>
                  </a:lnTo>
                  <a:lnTo>
                    <a:pt x="2208378" y="923273"/>
                  </a:lnTo>
                  <a:lnTo>
                    <a:pt x="2211861" y="922781"/>
                  </a:lnTo>
                  <a:lnTo>
                    <a:pt x="2215345" y="924541"/>
                  </a:lnTo>
                  <a:lnTo>
                    <a:pt x="2218828" y="924052"/>
                  </a:lnTo>
                  <a:lnTo>
                    <a:pt x="2222311" y="923563"/>
                  </a:lnTo>
                  <a:lnTo>
                    <a:pt x="2225794" y="925476"/>
                  </a:lnTo>
                  <a:lnTo>
                    <a:pt x="2229278" y="924990"/>
                  </a:lnTo>
                  <a:lnTo>
                    <a:pt x="2232761" y="924505"/>
                  </a:lnTo>
                  <a:lnTo>
                    <a:pt x="2236244" y="924019"/>
                  </a:lnTo>
                  <a:lnTo>
                    <a:pt x="2239727" y="923534"/>
                  </a:lnTo>
                  <a:lnTo>
                    <a:pt x="2243211" y="923049"/>
                  </a:lnTo>
                  <a:lnTo>
                    <a:pt x="2246694" y="922564"/>
                  </a:lnTo>
                  <a:lnTo>
                    <a:pt x="2250177" y="922594"/>
                  </a:lnTo>
                  <a:lnTo>
                    <a:pt x="2253660" y="922109"/>
                  </a:lnTo>
                  <a:lnTo>
                    <a:pt x="2257144" y="921626"/>
                  </a:lnTo>
                  <a:lnTo>
                    <a:pt x="2260627" y="923364"/>
                  </a:lnTo>
                  <a:lnTo>
                    <a:pt x="2264110" y="922883"/>
                  </a:lnTo>
                  <a:lnTo>
                    <a:pt x="2267593" y="922402"/>
                  </a:lnTo>
                  <a:lnTo>
                    <a:pt x="2271077" y="922262"/>
                  </a:lnTo>
                  <a:lnTo>
                    <a:pt x="2274560" y="921782"/>
                  </a:lnTo>
                  <a:lnTo>
                    <a:pt x="2278043" y="921302"/>
                  </a:lnTo>
                  <a:lnTo>
                    <a:pt x="2281526" y="922183"/>
                  </a:lnTo>
                  <a:lnTo>
                    <a:pt x="2285010" y="921705"/>
                  </a:lnTo>
                  <a:lnTo>
                    <a:pt x="2288493" y="921227"/>
                  </a:lnTo>
                  <a:lnTo>
                    <a:pt x="2291976" y="920750"/>
                  </a:lnTo>
                  <a:lnTo>
                    <a:pt x="2295459" y="920272"/>
                  </a:lnTo>
                  <a:lnTo>
                    <a:pt x="2298942" y="919795"/>
                  </a:lnTo>
                  <a:lnTo>
                    <a:pt x="2302426" y="919318"/>
                  </a:lnTo>
                  <a:lnTo>
                    <a:pt x="2305909" y="924721"/>
                  </a:lnTo>
                  <a:lnTo>
                    <a:pt x="2309392" y="924251"/>
                  </a:lnTo>
                  <a:lnTo>
                    <a:pt x="2312875" y="923781"/>
                  </a:lnTo>
                  <a:lnTo>
                    <a:pt x="2316359" y="925945"/>
                  </a:lnTo>
                  <a:lnTo>
                    <a:pt x="2319842" y="925478"/>
                  </a:lnTo>
                  <a:lnTo>
                    <a:pt x="2323325" y="925012"/>
                  </a:lnTo>
                  <a:lnTo>
                    <a:pt x="2326808" y="927149"/>
                  </a:lnTo>
                  <a:lnTo>
                    <a:pt x="2330292" y="926686"/>
                  </a:lnTo>
                  <a:lnTo>
                    <a:pt x="2333775" y="926223"/>
                  </a:lnTo>
                  <a:lnTo>
                    <a:pt x="2337258" y="925923"/>
                  </a:lnTo>
                  <a:lnTo>
                    <a:pt x="2340741" y="925461"/>
                  </a:lnTo>
                  <a:lnTo>
                    <a:pt x="2344225" y="924999"/>
                  </a:lnTo>
                  <a:lnTo>
                    <a:pt x="2347708" y="924537"/>
                  </a:lnTo>
                  <a:lnTo>
                    <a:pt x="2351191" y="925694"/>
                  </a:lnTo>
                  <a:lnTo>
                    <a:pt x="2354674" y="925234"/>
                  </a:lnTo>
                  <a:lnTo>
                    <a:pt x="2358158" y="924775"/>
                  </a:lnTo>
                  <a:lnTo>
                    <a:pt x="2361641" y="931131"/>
                  </a:lnTo>
                  <a:lnTo>
                    <a:pt x="2365124" y="930680"/>
                  </a:lnTo>
                  <a:lnTo>
                    <a:pt x="2368607" y="930229"/>
                  </a:lnTo>
                  <a:lnTo>
                    <a:pt x="2372091" y="930711"/>
                  </a:lnTo>
                  <a:lnTo>
                    <a:pt x="2375574" y="930261"/>
                  </a:lnTo>
                  <a:lnTo>
                    <a:pt x="2379057" y="929811"/>
                  </a:lnTo>
                  <a:lnTo>
                    <a:pt x="2382540" y="931987"/>
                  </a:lnTo>
                  <a:lnTo>
                    <a:pt x="2386024" y="931541"/>
                  </a:lnTo>
                  <a:lnTo>
                    <a:pt x="2389507" y="931095"/>
                  </a:lnTo>
                  <a:lnTo>
                    <a:pt x="2392990" y="930803"/>
                  </a:lnTo>
                  <a:lnTo>
                    <a:pt x="2396473" y="930357"/>
                  </a:lnTo>
                  <a:lnTo>
                    <a:pt x="2399957" y="929912"/>
                  </a:lnTo>
                  <a:lnTo>
                    <a:pt x="2403440" y="929466"/>
                  </a:lnTo>
                  <a:lnTo>
                    <a:pt x="2406923" y="929021"/>
                  </a:lnTo>
                  <a:lnTo>
                    <a:pt x="2410406" y="928576"/>
                  </a:lnTo>
                  <a:lnTo>
                    <a:pt x="2413890" y="928131"/>
                  </a:lnTo>
                  <a:lnTo>
                    <a:pt x="2417373" y="929535"/>
                  </a:lnTo>
                  <a:lnTo>
                    <a:pt x="2420856" y="929092"/>
                  </a:lnTo>
                  <a:lnTo>
                    <a:pt x="2424339" y="928650"/>
                  </a:lnTo>
                  <a:lnTo>
                    <a:pt x="2427823" y="928821"/>
                  </a:lnTo>
                  <a:lnTo>
                    <a:pt x="2431306" y="928380"/>
                  </a:lnTo>
                  <a:lnTo>
                    <a:pt x="2434789" y="927938"/>
                  </a:lnTo>
                  <a:lnTo>
                    <a:pt x="2438272" y="927804"/>
                  </a:lnTo>
                  <a:lnTo>
                    <a:pt x="2441756" y="927363"/>
                  </a:lnTo>
                  <a:lnTo>
                    <a:pt x="2445239" y="926923"/>
                  </a:lnTo>
                  <a:lnTo>
                    <a:pt x="2448722" y="926636"/>
                  </a:lnTo>
                  <a:lnTo>
                    <a:pt x="2452205" y="926196"/>
                  </a:lnTo>
                  <a:lnTo>
                    <a:pt x="2455689" y="925756"/>
                  </a:lnTo>
                  <a:lnTo>
                    <a:pt x="2459172" y="925316"/>
                  </a:lnTo>
                  <a:lnTo>
                    <a:pt x="2462655" y="928091"/>
                  </a:lnTo>
                  <a:lnTo>
                    <a:pt x="2466138" y="927655"/>
                  </a:lnTo>
                  <a:lnTo>
                    <a:pt x="2469622" y="927219"/>
                  </a:lnTo>
                  <a:lnTo>
                    <a:pt x="2473105" y="929651"/>
                  </a:lnTo>
                  <a:lnTo>
                    <a:pt x="2476588" y="929218"/>
                  </a:lnTo>
                  <a:lnTo>
                    <a:pt x="2480071" y="928786"/>
                  </a:lnTo>
                  <a:lnTo>
                    <a:pt x="2483555" y="932507"/>
                  </a:lnTo>
                  <a:lnTo>
                    <a:pt x="2487038" y="932080"/>
                  </a:lnTo>
                  <a:lnTo>
                    <a:pt x="2490521" y="931652"/>
                  </a:lnTo>
                  <a:lnTo>
                    <a:pt x="2494004" y="933126"/>
                  </a:lnTo>
                  <a:lnTo>
                    <a:pt x="2497488" y="932701"/>
                  </a:lnTo>
                  <a:lnTo>
                    <a:pt x="2500971" y="932276"/>
                  </a:lnTo>
                  <a:lnTo>
                    <a:pt x="2504454" y="932579"/>
                  </a:lnTo>
                  <a:lnTo>
                    <a:pt x="2507937" y="932156"/>
                  </a:lnTo>
                  <a:lnTo>
                    <a:pt x="2511421" y="931732"/>
                  </a:lnTo>
                  <a:lnTo>
                    <a:pt x="2514904" y="931308"/>
                  </a:lnTo>
                  <a:lnTo>
                    <a:pt x="2518387" y="932771"/>
                  </a:lnTo>
                  <a:lnTo>
                    <a:pt x="2521870" y="932350"/>
                  </a:lnTo>
                  <a:lnTo>
                    <a:pt x="2525354" y="931929"/>
                  </a:lnTo>
                  <a:lnTo>
                    <a:pt x="2528837" y="935372"/>
                  </a:lnTo>
                  <a:lnTo>
                    <a:pt x="2532320" y="934955"/>
                  </a:lnTo>
                  <a:lnTo>
                    <a:pt x="2535803" y="934539"/>
                  </a:lnTo>
                  <a:lnTo>
                    <a:pt x="2539287" y="935958"/>
                  </a:lnTo>
                  <a:lnTo>
                    <a:pt x="2542770" y="935544"/>
                  </a:lnTo>
                  <a:lnTo>
                    <a:pt x="2546253" y="935130"/>
                  </a:lnTo>
                  <a:lnTo>
                    <a:pt x="2549736" y="936258"/>
                  </a:lnTo>
                  <a:lnTo>
                    <a:pt x="2553220" y="935846"/>
                  </a:lnTo>
                  <a:lnTo>
                    <a:pt x="2556703" y="935434"/>
                  </a:lnTo>
                  <a:lnTo>
                    <a:pt x="2560186" y="938624"/>
                  </a:lnTo>
                  <a:lnTo>
                    <a:pt x="2563669" y="938216"/>
                  </a:lnTo>
                  <a:lnTo>
                    <a:pt x="2567153" y="937808"/>
                  </a:lnTo>
                  <a:lnTo>
                    <a:pt x="2570636" y="937400"/>
                  </a:lnTo>
                  <a:lnTo>
                    <a:pt x="2574119" y="939588"/>
                  </a:lnTo>
                  <a:lnTo>
                    <a:pt x="2577602" y="939183"/>
                  </a:lnTo>
                  <a:lnTo>
                    <a:pt x="2581085" y="938778"/>
                  </a:lnTo>
                  <a:lnTo>
                    <a:pt x="2584569" y="939728"/>
                  </a:lnTo>
                  <a:lnTo>
                    <a:pt x="2588052" y="939325"/>
                  </a:lnTo>
                  <a:lnTo>
                    <a:pt x="2591535" y="938922"/>
                  </a:lnTo>
                  <a:lnTo>
                    <a:pt x="2595018" y="940135"/>
                  </a:lnTo>
                  <a:lnTo>
                    <a:pt x="2598502" y="939735"/>
                  </a:lnTo>
                  <a:lnTo>
                    <a:pt x="2601985" y="939334"/>
                  </a:lnTo>
                  <a:lnTo>
                    <a:pt x="2605468" y="939068"/>
                  </a:lnTo>
                  <a:lnTo>
                    <a:pt x="2608951" y="938667"/>
                  </a:lnTo>
                  <a:lnTo>
                    <a:pt x="2612435" y="938267"/>
                  </a:lnTo>
                  <a:lnTo>
                    <a:pt x="2615918" y="937867"/>
                  </a:lnTo>
                  <a:lnTo>
                    <a:pt x="2619401" y="937467"/>
                  </a:lnTo>
                  <a:lnTo>
                    <a:pt x="2622884" y="937067"/>
                  </a:lnTo>
                  <a:lnTo>
                    <a:pt x="2626368" y="938147"/>
                  </a:lnTo>
                  <a:lnTo>
                    <a:pt x="2629851" y="937749"/>
                  </a:lnTo>
                  <a:lnTo>
                    <a:pt x="2633334" y="937351"/>
                  </a:lnTo>
                  <a:lnTo>
                    <a:pt x="2636817" y="936953"/>
                  </a:lnTo>
                  <a:lnTo>
                    <a:pt x="2640301" y="936959"/>
                  </a:lnTo>
                  <a:lnTo>
                    <a:pt x="2643784" y="936561"/>
                  </a:lnTo>
                  <a:lnTo>
                    <a:pt x="2647267" y="936164"/>
                  </a:lnTo>
                  <a:lnTo>
                    <a:pt x="2650750" y="938836"/>
                  </a:lnTo>
                  <a:lnTo>
                    <a:pt x="2654234" y="938442"/>
                  </a:lnTo>
                  <a:lnTo>
                    <a:pt x="2657717" y="938048"/>
                  </a:lnTo>
                  <a:lnTo>
                    <a:pt x="2661200" y="939632"/>
                  </a:lnTo>
                  <a:lnTo>
                    <a:pt x="2664683" y="939241"/>
                  </a:lnTo>
                  <a:lnTo>
                    <a:pt x="2668167" y="938849"/>
                  </a:lnTo>
                  <a:lnTo>
                    <a:pt x="2671650" y="938721"/>
                  </a:lnTo>
                  <a:lnTo>
                    <a:pt x="2675133" y="938330"/>
                  </a:lnTo>
                  <a:lnTo>
                    <a:pt x="2678616" y="937939"/>
                  </a:lnTo>
                  <a:lnTo>
                    <a:pt x="2682100" y="937549"/>
                  </a:lnTo>
                  <a:lnTo>
                    <a:pt x="2685583" y="937158"/>
                  </a:lnTo>
                  <a:lnTo>
                    <a:pt x="2689066" y="936768"/>
                  </a:lnTo>
                  <a:lnTo>
                    <a:pt x="2692549" y="936378"/>
                  </a:lnTo>
                  <a:lnTo>
                    <a:pt x="2696033" y="937828"/>
                  </a:lnTo>
                  <a:lnTo>
                    <a:pt x="2699516" y="937440"/>
                  </a:lnTo>
                  <a:lnTo>
                    <a:pt x="2702999" y="937052"/>
                  </a:lnTo>
                  <a:lnTo>
                    <a:pt x="2706482" y="937840"/>
                  </a:lnTo>
                  <a:lnTo>
                    <a:pt x="2709966" y="937454"/>
                  </a:lnTo>
                  <a:lnTo>
                    <a:pt x="2713449" y="937067"/>
                  </a:lnTo>
                  <a:lnTo>
                    <a:pt x="2716932" y="937333"/>
                  </a:lnTo>
                  <a:lnTo>
                    <a:pt x="2720415" y="936947"/>
                  </a:lnTo>
                  <a:lnTo>
                    <a:pt x="2723899" y="936561"/>
                  </a:lnTo>
                  <a:lnTo>
                    <a:pt x="2727382" y="937087"/>
                  </a:lnTo>
                  <a:lnTo>
                    <a:pt x="2730865" y="936703"/>
                  </a:lnTo>
                  <a:lnTo>
                    <a:pt x="2734348" y="936318"/>
                  </a:lnTo>
                  <a:lnTo>
                    <a:pt x="2737832" y="938390"/>
                  </a:lnTo>
                  <a:lnTo>
                    <a:pt x="2741315" y="938009"/>
                  </a:lnTo>
                  <a:lnTo>
                    <a:pt x="2744798" y="937627"/>
                  </a:lnTo>
                  <a:lnTo>
                    <a:pt x="2748281" y="937245"/>
                  </a:lnTo>
                  <a:lnTo>
                    <a:pt x="2751765" y="936993"/>
                  </a:lnTo>
                  <a:lnTo>
                    <a:pt x="2755248" y="936612"/>
                  </a:lnTo>
                  <a:lnTo>
                    <a:pt x="2758731" y="936231"/>
                  </a:lnTo>
                  <a:lnTo>
                    <a:pt x="2762214" y="942309"/>
                  </a:lnTo>
                  <a:lnTo>
                    <a:pt x="2765698" y="941935"/>
                  </a:lnTo>
                  <a:lnTo>
                    <a:pt x="2769181" y="941561"/>
                  </a:lnTo>
                  <a:lnTo>
                    <a:pt x="2772664" y="942057"/>
                  </a:lnTo>
                  <a:lnTo>
                    <a:pt x="2776147" y="941683"/>
                  </a:lnTo>
                  <a:lnTo>
                    <a:pt x="2779631" y="941310"/>
                  </a:lnTo>
                  <a:lnTo>
                    <a:pt x="2783114" y="941929"/>
                  </a:lnTo>
                  <a:lnTo>
                    <a:pt x="2786597" y="941557"/>
                  </a:lnTo>
                  <a:lnTo>
                    <a:pt x="2790080" y="941185"/>
                  </a:lnTo>
                  <a:lnTo>
                    <a:pt x="2793564" y="946657"/>
                  </a:lnTo>
                  <a:lnTo>
                    <a:pt x="2797047" y="946292"/>
                  </a:lnTo>
                  <a:lnTo>
                    <a:pt x="2800530" y="945926"/>
                  </a:lnTo>
                  <a:lnTo>
                    <a:pt x="2804013" y="945560"/>
                  </a:lnTo>
                  <a:lnTo>
                    <a:pt x="2807497" y="945315"/>
                  </a:lnTo>
                  <a:lnTo>
                    <a:pt x="2810980" y="944950"/>
                  </a:lnTo>
                  <a:lnTo>
                    <a:pt x="2814463" y="944585"/>
                  </a:lnTo>
                  <a:lnTo>
                    <a:pt x="2817946" y="946609"/>
                  </a:lnTo>
                  <a:lnTo>
                    <a:pt x="2821430" y="946246"/>
                  </a:lnTo>
                  <a:lnTo>
                    <a:pt x="2824913" y="945884"/>
                  </a:lnTo>
                  <a:lnTo>
                    <a:pt x="2828396" y="947296"/>
                  </a:lnTo>
                  <a:lnTo>
                    <a:pt x="2831879" y="946935"/>
                  </a:lnTo>
                  <a:lnTo>
                    <a:pt x="2835363" y="946574"/>
                  </a:lnTo>
                  <a:lnTo>
                    <a:pt x="2838846" y="946450"/>
                  </a:lnTo>
                  <a:lnTo>
                    <a:pt x="2842329" y="946090"/>
                  </a:lnTo>
                  <a:lnTo>
                    <a:pt x="2845812" y="945730"/>
                  </a:lnTo>
                  <a:lnTo>
                    <a:pt x="2849296" y="946195"/>
                  </a:lnTo>
                  <a:lnTo>
                    <a:pt x="2852779" y="945836"/>
                  </a:lnTo>
                  <a:lnTo>
                    <a:pt x="2856262" y="945477"/>
                  </a:lnTo>
                  <a:lnTo>
                    <a:pt x="2859745" y="945118"/>
                  </a:lnTo>
                  <a:lnTo>
                    <a:pt x="2863229" y="948609"/>
                  </a:lnTo>
                  <a:lnTo>
                    <a:pt x="2866712" y="948254"/>
                  </a:lnTo>
                  <a:lnTo>
                    <a:pt x="2870195" y="947899"/>
                  </a:lnTo>
                  <a:lnTo>
                    <a:pt x="2873678" y="949954"/>
                  </a:lnTo>
                  <a:lnTo>
                    <a:pt x="2877161" y="949602"/>
                  </a:lnTo>
                  <a:lnTo>
                    <a:pt x="2880645" y="949250"/>
                  </a:lnTo>
                  <a:lnTo>
                    <a:pt x="2884128" y="949468"/>
                  </a:lnTo>
                  <a:lnTo>
                    <a:pt x="2887611" y="949116"/>
                  </a:lnTo>
                  <a:lnTo>
                    <a:pt x="2891094" y="948765"/>
                  </a:lnTo>
                  <a:lnTo>
                    <a:pt x="2894578" y="949665"/>
                  </a:lnTo>
                  <a:lnTo>
                    <a:pt x="2898061" y="949315"/>
                  </a:lnTo>
                  <a:lnTo>
                    <a:pt x="2901544" y="948965"/>
                  </a:lnTo>
                  <a:lnTo>
                    <a:pt x="2905027" y="948615"/>
                  </a:lnTo>
                  <a:lnTo>
                    <a:pt x="2908511" y="948265"/>
                  </a:lnTo>
                  <a:lnTo>
                    <a:pt x="2911994" y="947915"/>
                  </a:lnTo>
                  <a:lnTo>
                    <a:pt x="2915477" y="947566"/>
                  </a:lnTo>
                  <a:lnTo>
                    <a:pt x="2918960" y="947672"/>
                  </a:lnTo>
                  <a:lnTo>
                    <a:pt x="2922444" y="947323"/>
                  </a:lnTo>
                  <a:lnTo>
                    <a:pt x="2925927" y="946974"/>
                  </a:lnTo>
                  <a:lnTo>
                    <a:pt x="2929410" y="947194"/>
                  </a:lnTo>
                  <a:lnTo>
                    <a:pt x="2932893" y="946846"/>
                  </a:lnTo>
                  <a:lnTo>
                    <a:pt x="2936377" y="946498"/>
                  </a:lnTo>
                  <a:lnTo>
                    <a:pt x="2939860" y="948413"/>
                  </a:lnTo>
                  <a:lnTo>
                    <a:pt x="2943343" y="948068"/>
                  </a:lnTo>
                  <a:lnTo>
                    <a:pt x="2946826" y="947722"/>
                  </a:lnTo>
                  <a:lnTo>
                    <a:pt x="2950310" y="947827"/>
                  </a:lnTo>
                  <a:lnTo>
                    <a:pt x="2953793" y="947481"/>
                  </a:lnTo>
                  <a:lnTo>
                    <a:pt x="2957276" y="947136"/>
                  </a:lnTo>
                  <a:lnTo>
                    <a:pt x="2960759" y="948919"/>
                  </a:lnTo>
                  <a:lnTo>
                    <a:pt x="2964243" y="948576"/>
                  </a:lnTo>
                  <a:lnTo>
                    <a:pt x="2967726" y="948233"/>
                  </a:lnTo>
                  <a:lnTo>
                    <a:pt x="2971209" y="947891"/>
                  </a:lnTo>
                  <a:lnTo>
                    <a:pt x="2974692" y="947771"/>
                  </a:lnTo>
                  <a:lnTo>
                    <a:pt x="2978176" y="947429"/>
                  </a:lnTo>
                  <a:lnTo>
                    <a:pt x="2981659" y="947086"/>
                  </a:lnTo>
                  <a:lnTo>
                    <a:pt x="2985142" y="949186"/>
                  </a:lnTo>
                  <a:lnTo>
                    <a:pt x="2988625" y="948847"/>
                  </a:lnTo>
                  <a:lnTo>
                    <a:pt x="2992109" y="948507"/>
                  </a:lnTo>
                  <a:lnTo>
                    <a:pt x="2995592" y="951664"/>
                  </a:lnTo>
                  <a:lnTo>
                    <a:pt x="2999075" y="951328"/>
                  </a:lnTo>
                  <a:lnTo>
                    <a:pt x="3002558" y="950992"/>
                  </a:lnTo>
                  <a:lnTo>
                    <a:pt x="3006042" y="951412"/>
                  </a:lnTo>
                  <a:lnTo>
                    <a:pt x="3009525" y="951077"/>
                  </a:lnTo>
                  <a:lnTo>
                    <a:pt x="3013008" y="950742"/>
                  </a:lnTo>
                  <a:lnTo>
                    <a:pt x="3016491" y="950515"/>
                  </a:lnTo>
                  <a:lnTo>
                    <a:pt x="3019975" y="950180"/>
                  </a:lnTo>
                  <a:lnTo>
                    <a:pt x="3023458" y="949845"/>
                  </a:lnTo>
                  <a:lnTo>
                    <a:pt x="3026941" y="949510"/>
                  </a:lnTo>
                  <a:lnTo>
                    <a:pt x="3030424" y="953141"/>
                  </a:lnTo>
                  <a:lnTo>
                    <a:pt x="3033908" y="952810"/>
                  </a:lnTo>
                  <a:lnTo>
                    <a:pt x="3037391" y="952479"/>
                  </a:lnTo>
                  <a:lnTo>
                    <a:pt x="3040874" y="956648"/>
                  </a:lnTo>
                  <a:lnTo>
                    <a:pt x="3044357" y="956321"/>
                  </a:lnTo>
                  <a:lnTo>
                    <a:pt x="3047841" y="955995"/>
                  </a:lnTo>
                  <a:lnTo>
                    <a:pt x="3051324" y="956185"/>
                  </a:lnTo>
                  <a:lnTo>
                    <a:pt x="3054807" y="955859"/>
                  </a:lnTo>
                  <a:lnTo>
                    <a:pt x="3058290" y="955533"/>
                  </a:lnTo>
                  <a:lnTo>
                    <a:pt x="3061774" y="955311"/>
                  </a:lnTo>
                  <a:lnTo>
                    <a:pt x="3065257" y="954985"/>
                  </a:lnTo>
                  <a:lnTo>
                    <a:pt x="3068740" y="954659"/>
                  </a:lnTo>
                  <a:lnTo>
                    <a:pt x="3072223" y="954748"/>
                  </a:lnTo>
                  <a:lnTo>
                    <a:pt x="3075707" y="954423"/>
                  </a:lnTo>
                  <a:lnTo>
                    <a:pt x="3079190" y="954098"/>
                  </a:lnTo>
                  <a:lnTo>
                    <a:pt x="3082673" y="954497"/>
                  </a:lnTo>
                  <a:lnTo>
                    <a:pt x="3086156" y="954173"/>
                  </a:lnTo>
                  <a:lnTo>
                    <a:pt x="3089640" y="953848"/>
                  </a:lnTo>
                  <a:lnTo>
                    <a:pt x="3093123" y="953524"/>
                  </a:lnTo>
                  <a:lnTo>
                    <a:pt x="3096606" y="953200"/>
                  </a:lnTo>
                  <a:lnTo>
                    <a:pt x="3100089" y="952876"/>
                  </a:lnTo>
                  <a:lnTo>
                    <a:pt x="3103573" y="952553"/>
                  </a:lnTo>
                  <a:lnTo>
                    <a:pt x="3107056" y="955110"/>
                  </a:lnTo>
                  <a:lnTo>
                    <a:pt x="3110539" y="954789"/>
                  </a:lnTo>
                  <a:lnTo>
                    <a:pt x="3114022" y="954468"/>
                  </a:lnTo>
                  <a:lnTo>
                    <a:pt x="3117506" y="954147"/>
                  </a:lnTo>
                  <a:lnTo>
                    <a:pt x="3120989" y="953826"/>
                  </a:lnTo>
                  <a:lnTo>
                    <a:pt x="3124472" y="953505"/>
                  </a:lnTo>
                  <a:lnTo>
                    <a:pt x="3127955" y="954715"/>
                  </a:lnTo>
                  <a:lnTo>
                    <a:pt x="3131439" y="954396"/>
                  </a:lnTo>
                  <a:lnTo>
                    <a:pt x="3134922" y="954077"/>
                  </a:lnTo>
                  <a:lnTo>
                    <a:pt x="3138405" y="953757"/>
                  </a:lnTo>
                  <a:lnTo>
                    <a:pt x="3141888" y="953438"/>
                  </a:lnTo>
                  <a:lnTo>
                    <a:pt x="3145372" y="953119"/>
                  </a:lnTo>
                  <a:lnTo>
                    <a:pt x="3148855" y="952800"/>
                  </a:lnTo>
                  <a:lnTo>
                    <a:pt x="3152338" y="952481"/>
                  </a:lnTo>
                  <a:lnTo>
                    <a:pt x="3155821" y="952162"/>
                  </a:lnTo>
                  <a:lnTo>
                    <a:pt x="3159304" y="951844"/>
                  </a:lnTo>
                  <a:lnTo>
                    <a:pt x="3162788" y="952750"/>
                  </a:lnTo>
                  <a:lnTo>
                    <a:pt x="3166271" y="952432"/>
                  </a:lnTo>
                  <a:lnTo>
                    <a:pt x="3169754" y="952115"/>
                  </a:lnTo>
                  <a:lnTo>
                    <a:pt x="3173237" y="951899"/>
                  </a:lnTo>
                  <a:lnTo>
                    <a:pt x="3176721" y="951582"/>
                  </a:lnTo>
                  <a:lnTo>
                    <a:pt x="3180204" y="951265"/>
                  </a:lnTo>
                  <a:lnTo>
                    <a:pt x="3183687" y="954284"/>
                  </a:lnTo>
                  <a:lnTo>
                    <a:pt x="3187170" y="953970"/>
                  </a:lnTo>
                  <a:lnTo>
                    <a:pt x="3190654" y="953656"/>
                  </a:lnTo>
                  <a:lnTo>
                    <a:pt x="3194137" y="953442"/>
                  </a:lnTo>
                  <a:lnTo>
                    <a:pt x="3197620" y="953128"/>
                  </a:lnTo>
                  <a:lnTo>
                    <a:pt x="3201103" y="952814"/>
                  </a:lnTo>
                  <a:lnTo>
                    <a:pt x="3204587" y="952501"/>
                  </a:lnTo>
                  <a:lnTo>
                    <a:pt x="3208070" y="954286"/>
                  </a:lnTo>
                  <a:lnTo>
                    <a:pt x="3211553" y="953974"/>
                  </a:lnTo>
                  <a:lnTo>
                    <a:pt x="3215036" y="953662"/>
                  </a:lnTo>
                  <a:lnTo>
                    <a:pt x="3218520" y="955918"/>
                  </a:lnTo>
                  <a:lnTo>
                    <a:pt x="3222003" y="955609"/>
                  </a:lnTo>
                  <a:lnTo>
                    <a:pt x="3225486" y="955300"/>
                  </a:lnTo>
                  <a:lnTo>
                    <a:pt x="3228969" y="957330"/>
                  </a:lnTo>
                  <a:lnTo>
                    <a:pt x="3232453" y="957023"/>
                  </a:lnTo>
                  <a:lnTo>
                    <a:pt x="3235936" y="956716"/>
                  </a:lnTo>
                  <a:lnTo>
                    <a:pt x="3239419" y="956603"/>
                  </a:lnTo>
                  <a:lnTo>
                    <a:pt x="3242902" y="956296"/>
                  </a:lnTo>
                  <a:lnTo>
                    <a:pt x="3246386" y="955990"/>
                  </a:lnTo>
                  <a:lnTo>
                    <a:pt x="3249869" y="955683"/>
                  </a:lnTo>
                  <a:lnTo>
                    <a:pt x="3253352" y="955376"/>
                  </a:lnTo>
                  <a:lnTo>
                    <a:pt x="3256835" y="955070"/>
                  </a:lnTo>
                  <a:lnTo>
                    <a:pt x="3260319" y="954764"/>
                  </a:lnTo>
                  <a:lnTo>
                    <a:pt x="3263802" y="954750"/>
                  </a:lnTo>
                  <a:lnTo>
                    <a:pt x="3267285" y="954444"/>
                  </a:lnTo>
                  <a:lnTo>
                    <a:pt x="3270768" y="954138"/>
                  </a:lnTo>
                  <a:lnTo>
                    <a:pt x="3274252" y="954222"/>
                  </a:lnTo>
                  <a:lnTo>
                    <a:pt x="3277735" y="953916"/>
                  </a:lnTo>
                  <a:lnTo>
                    <a:pt x="3281218" y="953611"/>
                  </a:lnTo>
                  <a:lnTo>
                    <a:pt x="3284701" y="955918"/>
                  </a:lnTo>
                  <a:lnTo>
                    <a:pt x="3288185" y="955615"/>
                  </a:lnTo>
                  <a:lnTo>
                    <a:pt x="3291668" y="955312"/>
                  </a:lnTo>
                  <a:lnTo>
                    <a:pt x="3295151" y="959186"/>
                  </a:lnTo>
                  <a:lnTo>
                    <a:pt x="3298634" y="958887"/>
                  </a:lnTo>
                  <a:lnTo>
                    <a:pt x="3302118" y="958588"/>
                  </a:lnTo>
                  <a:lnTo>
                    <a:pt x="3305601" y="960156"/>
                  </a:lnTo>
                  <a:lnTo>
                    <a:pt x="3309084" y="959858"/>
                  </a:lnTo>
                  <a:lnTo>
                    <a:pt x="3312567" y="959561"/>
                  </a:lnTo>
                  <a:lnTo>
                    <a:pt x="3316051" y="959264"/>
                  </a:lnTo>
                  <a:lnTo>
                    <a:pt x="3319534" y="960357"/>
                  </a:lnTo>
                  <a:lnTo>
                    <a:pt x="3323017" y="960061"/>
                  </a:lnTo>
                  <a:lnTo>
                    <a:pt x="3326500" y="959765"/>
                  </a:lnTo>
                  <a:lnTo>
                    <a:pt x="3329984" y="959469"/>
                  </a:lnTo>
                  <a:lnTo>
                    <a:pt x="3333467" y="959173"/>
                  </a:lnTo>
                  <a:lnTo>
                    <a:pt x="3336950" y="958877"/>
                  </a:lnTo>
                  <a:lnTo>
                    <a:pt x="3340433" y="959230"/>
                  </a:lnTo>
                  <a:lnTo>
                    <a:pt x="3343917" y="958935"/>
                  </a:lnTo>
                  <a:lnTo>
                    <a:pt x="3347400" y="958640"/>
                  </a:lnTo>
                  <a:lnTo>
                    <a:pt x="3350883" y="959728"/>
                  </a:lnTo>
                  <a:lnTo>
                    <a:pt x="3354366" y="959434"/>
                  </a:lnTo>
                  <a:lnTo>
                    <a:pt x="3357850" y="959140"/>
                  </a:lnTo>
                  <a:lnTo>
                    <a:pt x="3361333" y="958846"/>
                  </a:lnTo>
                  <a:lnTo>
                    <a:pt x="3364816" y="958553"/>
                  </a:lnTo>
                  <a:lnTo>
                    <a:pt x="3368299" y="958259"/>
                  </a:lnTo>
                  <a:lnTo>
                    <a:pt x="3371783" y="957966"/>
                  </a:lnTo>
                  <a:lnTo>
                    <a:pt x="3375266" y="957765"/>
                  </a:lnTo>
                  <a:lnTo>
                    <a:pt x="3378749" y="957471"/>
                  </a:lnTo>
                  <a:lnTo>
                    <a:pt x="3382232" y="957178"/>
                  </a:lnTo>
                  <a:lnTo>
                    <a:pt x="3385716" y="956885"/>
                  </a:lnTo>
                  <a:lnTo>
                    <a:pt x="3389199" y="956592"/>
                  </a:lnTo>
                  <a:lnTo>
                    <a:pt x="3392682" y="956298"/>
                  </a:lnTo>
                  <a:lnTo>
                    <a:pt x="3396165" y="960125"/>
                  </a:lnTo>
                  <a:lnTo>
                    <a:pt x="3399649" y="959835"/>
                  </a:lnTo>
                  <a:lnTo>
                    <a:pt x="3403132" y="959546"/>
                  </a:lnTo>
                  <a:lnTo>
                    <a:pt x="3406615" y="959257"/>
                  </a:lnTo>
                  <a:lnTo>
                    <a:pt x="3410098" y="958967"/>
                  </a:lnTo>
                  <a:lnTo>
                    <a:pt x="3413582" y="958678"/>
                  </a:lnTo>
                  <a:lnTo>
                    <a:pt x="3417065" y="958479"/>
                  </a:lnTo>
                  <a:lnTo>
                    <a:pt x="3420548" y="958190"/>
                  </a:lnTo>
                  <a:lnTo>
                    <a:pt x="3424031" y="957901"/>
                  </a:lnTo>
                  <a:lnTo>
                    <a:pt x="3427515" y="957612"/>
                  </a:lnTo>
                  <a:lnTo>
                    <a:pt x="3430998" y="958140"/>
                  </a:lnTo>
                  <a:lnTo>
                    <a:pt x="3434481" y="957852"/>
                  </a:lnTo>
                  <a:lnTo>
                    <a:pt x="3437964" y="957564"/>
                  </a:lnTo>
                  <a:lnTo>
                    <a:pt x="3441447" y="960511"/>
                  </a:lnTo>
                  <a:lnTo>
                    <a:pt x="3444931" y="960225"/>
                  </a:lnTo>
                  <a:lnTo>
                    <a:pt x="3448414" y="959940"/>
                  </a:lnTo>
                  <a:lnTo>
                    <a:pt x="3451897" y="960278"/>
                  </a:lnTo>
                  <a:lnTo>
                    <a:pt x="3455380" y="959993"/>
                  </a:lnTo>
                  <a:lnTo>
                    <a:pt x="3458864" y="959708"/>
                  </a:lnTo>
                  <a:lnTo>
                    <a:pt x="3462347" y="960400"/>
                  </a:lnTo>
                  <a:lnTo>
                    <a:pt x="3465830" y="960116"/>
                  </a:lnTo>
                  <a:lnTo>
                    <a:pt x="3469313" y="959832"/>
                  </a:lnTo>
                  <a:lnTo>
                    <a:pt x="3472797" y="959726"/>
                  </a:lnTo>
                  <a:lnTo>
                    <a:pt x="3476280" y="959442"/>
                  </a:lnTo>
                  <a:lnTo>
                    <a:pt x="3479763" y="959159"/>
                  </a:lnTo>
                  <a:lnTo>
                    <a:pt x="3483246" y="958875"/>
                  </a:lnTo>
                  <a:lnTo>
                    <a:pt x="3483246" y="958964"/>
                  </a:lnTo>
                  <a:lnTo>
                    <a:pt x="3483246" y="959053"/>
                  </a:lnTo>
                  <a:lnTo>
                    <a:pt x="3483246" y="959142"/>
                  </a:lnTo>
                  <a:lnTo>
                    <a:pt x="3483246" y="959230"/>
                  </a:lnTo>
                  <a:lnTo>
                    <a:pt x="3483246" y="959319"/>
                  </a:lnTo>
                  <a:lnTo>
                    <a:pt x="3483246" y="959407"/>
                  </a:lnTo>
                  <a:lnTo>
                    <a:pt x="3483246" y="959496"/>
                  </a:lnTo>
                  <a:lnTo>
                    <a:pt x="3483246" y="959584"/>
                  </a:lnTo>
                  <a:lnTo>
                    <a:pt x="3483246" y="959673"/>
                  </a:lnTo>
                  <a:lnTo>
                    <a:pt x="3483246" y="959761"/>
                  </a:lnTo>
                  <a:lnTo>
                    <a:pt x="3483246" y="959849"/>
                  </a:lnTo>
                  <a:lnTo>
                    <a:pt x="3483246" y="959937"/>
                  </a:lnTo>
                  <a:lnTo>
                    <a:pt x="3483246" y="960026"/>
                  </a:lnTo>
                  <a:lnTo>
                    <a:pt x="3483246" y="960114"/>
                  </a:lnTo>
                  <a:lnTo>
                    <a:pt x="3483246" y="960202"/>
                  </a:lnTo>
                  <a:lnTo>
                    <a:pt x="3483246" y="960290"/>
                  </a:lnTo>
                  <a:lnTo>
                    <a:pt x="3483246" y="960378"/>
                  </a:lnTo>
                  <a:lnTo>
                    <a:pt x="3483246" y="960466"/>
                  </a:lnTo>
                  <a:lnTo>
                    <a:pt x="3483246" y="960554"/>
                  </a:lnTo>
                  <a:lnTo>
                    <a:pt x="3483246" y="960641"/>
                  </a:lnTo>
                  <a:lnTo>
                    <a:pt x="3483246" y="960729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42774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AUC:0.213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AUC:0.223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AUC:0.215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AUC:0.103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AUC:0.112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89964" y="1608265"/>
              <a:ext cx="447340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ALT 41U/L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084588"/>
              <a:ext cx="3483246" cy="1467479"/>
            </a:xfrm>
            <a:custGeom>
              <a:avLst/>
              <a:gdLst/>
              <a:ahLst/>
              <a:cxnLst/>
              <a:rect l="0" t="0" r="0" b="0"/>
              <a:pathLst>
                <a:path w="3483246" h="1467479">
                  <a:moveTo>
                    <a:pt x="0" y="1467479"/>
                  </a:moveTo>
                  <a:lnTo>
                    <a:pt x="3483" y="537932"/>
                  </a:lnTo>
                  <a:lnTo>
                    <a:pt x="6966" y="0"/>
                  </a:lnTo>
                  <a:lnTo>
                    <a:pt x="10449" y="1197559"/>
                  </a:lnTo>
                  <a:lnTo>
                    <a:pt x="13932" y="1116648"/>
                  </a:lnTo>
                  <a:lnTo>
                    <a:pt x="17416" y="1039711"/>
                  </a:lnTo>
                  <a:lnTo>
                    <a:pt x="20899" y="1074696"/>
                  </a:lnTo>
                  <a:lnTo>
                    <a:pt x="24382" y="1025833"/>
                  </a:lnTo>
                  <a:lnTo>
                    <a:pt x="27865" y="980386"/>
                  </a:lnTo>
                  <a:lnTo>
                    <a:pt x="31349" y="967605"/>
                  </a:lnTo>
                  <a:lnTo>
                    <a:pt x="34832" y="937419"/>
                  </a:lnTo>
                  <a:lnTo>
                    <a:pt x="38315" y="909869"/>
                  </a:lnTo>
                  <a:lnTo>
                    <a:pt x="41798" y="884624"/>
                  </a:lnTo>
                  <a:lnTo>
                    <a:pt x="45282" y="861407"/>
                  </a:lnTo>
                  <a:lnTo>
                    <a:pt x="48765" y="1002315"/>
                  </a:lnTo>
                  <a:lnTo>
                    <a:pt x="52248" y="976889"/>
                  </a:lnTo>
                  <a:lnTo>
                    <a:pt x="55731" y="952246"/>
                  </a:lnTo>
                  <a:lnTo>
                    <a:pt x="59215" y="928351"/>
                  </a:lnTo>
                  <a:lnTo>
                    <a:pt x="62698" y="905170"/>
                  </a:lnTo>
                  <a:lnTo>
                    <a:pt x="66181" y="882672"/>
                  </a:lnTo>
                  <a:lnTo>
                    <a:pt x="69664" y="860827"/>
                  </a:lnTo>
                  <a:lnTo>
                    <a:pt x="73148" y="839607"/>
                  </a:lnTo>
                  <a:lnTo>
                    <a:pt x="76631" y="861302"/>
                  </a:lnTo>
                  <a:lnTo>
                    <a:pt x="80114" y="843618"/>
                  </a:lnTo>
                  <a:lnTo>
                    <a:pt x="83597" y="826477"/>
                  </a:lnTo>
                  <a:lnTo>
                    <a:pt x="87081" y="823219"/>
                  </a:lnTo>
                  <a:lnTo>
                    <a:pt x="90564" y="807219"/>
                  </a:lnTo>
                  <a:lnTo>
                    <a:pt x="94047" y="791678"/>
                  </a:lnTo>
                  <a:lnTo>
                    <a:pt x="97530" y="860744"/>
                  </a:lnTo>
                  <a:lnTo>
                    <a:pt x="101014" y="849329"/>
                  </a:lnTo>
                  <a:lnTo>
                    <a:pt x="104497" y="838282"/>
                  </a:lnTo>
                  <a:lnTo>
                    <a:pt x="107980" y="827583"/>
                  </a:lnTo>
                  <a:lnTo>
                    <a:pt x="111463" y="817217"/>
                  </a:lnTo>
                  <a:lnTo>
                    <a:pt x="114947" y="807169"/>
                  </a:lnTo>
                  <a:lnTo>
                    <a:pt x="118430" y="797423"/>
                  </a:lnTo>
                  <a:lnTo>
                    <a:pt x="121913" y="787968"/>
                  </a:lnTo>
                  <a:lnTo>
                    <a:pt x="125396" y="886168"/>
                  </a:lnTo>
                  <a:lnTo>
                    <a:pt x="128880" y="883556"/>
                  </a:lnTo>
                  <a:lnTo>
                    <a:pt x="132363" y="881058"/>
                  </a:lnTo>
                  <a:lnTo>
                    <a:pt x="135846" y="875908"/>
                  </a:lnTo>
                  <a:lnTo>
                    <a:pt x="139329" y="868564"/>
                  </a:lnTo>
                  <a:lnTo>
                    <a:pt x="142813" y="861407"/>
                  </a:lnTo>
                  <a:lnTo>
                    <a:pt x="146296" y="854430"/>
                  </a:lnTo>
                  <a:lnTo>
                    <a:pt x="149779" y="847626"/>
                  </a:lnTo>
                  <a:lnTo>
                    <a:pt x="153262" y="840951"/>
                  </a:lnTo>
                  <a:lnTo>
                    <a:pt x="156746" y="833622"/>
                  </a:lnTo>
                  <a:lnTo>
                    <a:pt x="160229" y="826448"/>
                  </a:lnTo>
                  <a:lnTo>
                    <a:pt x="163712" y="819427"/>
                  </a:lnTo>
                  <a:lnTo>
                    <a:pt x="167195" y="812552"/>
                  </a:lnTo>
                  <a:lnTo>
                    <a:pt x="170679" y="805819"/>
                  </a:lnTo>
                  <a:lnTo>
                    <a:pt x="174162" y="799224"/>
                  </a:lnTo>
                  <a:lnTo>
                    <a:pt x="177645" y="792762"/>
                  </a:lnTo>
                  <a:lnTo>
                    <a:pt x="181128" y="786431"/>
                  </a:lnTo>
                  <a:lnTo>
                    <a:pt x="184612" y="821473"/>
                  </a:lnTo>
                  <a:lnTo>
                    <a:pt x="188095" y="817248"/>
                  </a:lnTo>
                  <a:lnTo>
                    <a:pt x="191578" y="813124"/>
                  </a:lnTo>
                  <a:lnTo>
                    <a:pt x="195061" y="809097"/>
                  </a:lnTo>
                  <a:lnTo>
                    <a:pt x="198545" y="805164"/>
                  </a:lnTo>
                  <a:lnTo>
                    <a:pt x="202028" y="805687"/>
                  </a:lnTo>
                  <a:lnTo>
                    <a:pt x="205511" y="815629"/>
                  </a:lnTo>
                  <a:lnTo>
                    <a:pt x="208994" y="824961"/>
                  </a:lnTo>
                  <a:lnTo>
                    <a:pt x="212478" y="826774"/>
                  </a:lnTo>
                  <a:lnTo>
                    <a:pt x="215961" y="823072"/>
                  </a:lnTo>
                  <a:lnTo>
                    <a:pt x="219444" y="819446"/>
                  </a:lnTo>
                  <a:lnTo>
                    <a:pt x="222927" y="815894"/>
                  </a:lnTo>
                  <a:lnTo>
                    <a:pt x="226411" y="812414"/>
                  </a:lnTo>
                  <a:lnTo>
                    <a:pt x="229894" y="849045"/>
                  </a:lnTo>
                  <a:lnTo>
                    <a:pt x="233377" y="860888"/>
                  </a:lnTo>
                  <a:lnTo>
                    <a:pt x="236860" y="871956"/>
                  </a:lnTo>
                  <a:lnTo>
                    <a:pt x="240344" y="902795"/>
                  </a:lnTo>
                  <a:lnTo>
                    <a:pt x="243827" y="905180"/>
                  </a:lnTo>
                  <a:lnTo>
                    <a:pt x="247310" y="907479"/>
                  </a:lnTo>
                  <a:lnTo>
                    <a:pt x="250793" y="909696"/>
                  </a:lnTo>
                  <a:lnTo>
                    <a:pt x="254277" y="911835"/>
                  </a:lnTo>
                  <a:lnTo>
                    <a:pt x="257760" y="913901"/>
                  </a:lnTo>
                  <a:lnTo>
                    <a:pt x="261243" y="910730"/>
                  </a:lnTo>
                  <a:lnTo>
                    <a:pt x="264726" y="906495"/>
                  </a:lnTo>
                  <a:lnTo>
                    <a:pt x="268210" y="902307"/>
                  </a:lnTo>
                  <a:lnTo>
                    <a:pt x="271693" y="898166"/>
                  </a:lnTo>
                  <a:lnTo>
                    <a:pt x="275176" y="894072"/>
                  </a:lnTo>
                  <a:lnTo>
                    <a:pt x="278659" y="890022"/>
                  </a:lnTo>
                  <a:lnTo>
                    <a:pt x="282143" y="886017"/>
                  </a:lnTo>
                  <a:lnTo>
                    <a:pt x="285626" y="882056"/>
                  </a:lnTo>
                  <a:lnTo>
                    <a:pt x="289109" y="914089"/>
                  </a:lnTo>
                  <a:lnTo>
                    <a:pt x="292592" y="913256"/>
                  </a:lnTo>
                  <a:lnTo>
                    <a:pt x="296075" y="912441"/>
                  </a:lnTo>
                  <a:lnTo>
                    <a:pt x="299559" y="911642"/>
                  </a:lnTo>
                  <a:lnTo>
                    <a:pt x="303042" y="910859"/>
                  </a:lnTo>
                  <a:lnTo>
                    <a:pt x="306525" y="936706"/>
                  </a:lnTo>
                  <a:lnTo>
                    <a:pt x="310008" y="936801"/>
                  </a:lnTo>
                  <a:lnTo>
                    <a:pt x="313492" y="936893"/>
                  </a:lnTo>
                  <a:lnTo>
                    <a:pt x="316975" y="936984"/>
                  </a:lnTo>
                  <a:lnTo>
                    <a:pt x="320458" y="937072"/>
                  </a:lnTo>
                  <a:lnTo>
                    <a:pt x="323941" y="937159"/>
                  </a:lnTo>
                  <a:lnTo>
                    <a:pt x="327425" y="937243"/>
                  </a:lnTo>
                  <a:lnTo>
                    <a:pt x="330908" y="937326"/>
                  </a:lnTo>
                  <a:lnTo>
                    <a:pt x="334391" y="937407"/>
                  </a:lnTo>
                  <a:lnTo>
                    <a:pt x="337874" y="937017"/>
                  </a:lnTo>
                  <a:lnTo>
                    <a:pt x="341358" y="936550"/>
                  </a:lnTo>
                  <a:lnTo>
                    <a:pt x="344841" y="936091"/>
                  </a:lnTo>
                  <a:lnTo>
                    <a:pt x="348324" y="935641"/>
                  </a:lnTo>
                  <a:lnTo>
                    <a:pt x="351807" y="935198"/>
                  </a:lnTo>
                  <a:lnTo>
                    <a:pt x="355291" y="937836"/>
                  </a:lnTo>
                  <a:lnTo>
                    <a:pt x="358774" y="945862"/>
                  </a:lnTo>
                  <a:lnTo>
                    <a:pt x="362257" y="953502"/>
                  </a:lnTo>
                  <a:lnTo>
                    <a:pt x="365740" y="957579"/>
                  </a:lnTo>
                  <a:lnTo>
                    <a:pt x="369224" y="959451"/>
                  </a:lnTo>
                  <a:lnTo>
                    <a:pt x="372707" y="961275"/>
                  </a:lnTo>
                  <a:lnTo>
                    <a:pt x="376190" y="963053"/>
                  </a:lnTo>
                  <a:lnTo>
                    <a:pt x="379673" y="964786"/>
                  </a:lnTo>
                  <a:lnTo>
                    <a:pt x="383157" y="966404"/>
                  </a:lnTo>
                  <a:lnTo>
                    <a:pt x="386640" y="967407"/>
                  </a:lnTo>
                  <a:lnTo>
                    <a:pt x="390123" y="968389"/>
                  </a:lnTo>
                  <a:lnTo>
                    <a:pt x="393606" y="969349"/>
                  </a:lnTo>
                  <a:lnTo>
                    <a:pt x="397090" y="970289"/>
                  </a:lnTo>
                  <a:lnTo>
                    <a:pt x="400573" y="971210"/>
                  </a:lnTo>
                  <a:lnTo>
                    <a:pt x="404056" y="970235"/>
                  </a:lnTo>
                  <a:lnTo>
                    <a:pt x="407539" y="968100"/>
                  </a:lnTo>
                  <a:lnTo>
                    <a:pt x="411023" y="965982"/>
                  </a:lnTo>
                  <a:lnTo>
                    <a:pt x="414506" y="963883"/>
                  </a:lnTo>
                  <a:lnTo>
                    <a:pt x="417989" y="961801"/>
                  </a:lnTo>
                  <a:lnTo>
                    <a:pt x="421472" y="959922"/>
                  </a:lnTo>
                  <a:lnTo>
                    <a:pt x="424956" y="959398"/>
                  </a:lnTo>
                  <a:lnTo>
                    <a:pt x="428439" y="958882"/>
                  </a:lnTo>
                  <a:lnTo>
                    <a:pt x="431922" y="958373"/>
                  </a:lnTo>
                  <a:lnTo>
                    <a:pt x="435405" y="957872"/>
                  </a:lnTo>
                  <a:lnTo>
                    <a:pt x="438889" y="957377"/>
                  </a:lnTo>
                  <a:lnTo>
                    <a:pt x="442372" y="956889"/>
                  </a:lnTo>
                  <a:lnTo>
                    <a:pt x="445855" y="956408"/>
                  </a:lnTo>
                  <a:lnTo>
                    <a:pt x="449338" y="955934"/>
                  </a:lnTo>
                  <a:lnTo>
                    <a:pt x="452822" y="956312"/>
                  </a:lnTo>
                  <a:lnTo>
                    <a:pt x="456305" y="956800"/>
                  </a:lnTo>
                  <a:lnTo>
                    <a:pt x="459788" y="957279"/>
                  </a:lnTo>
                  <a:lnTo>
                    <a:pt x="463271" y="957750"/>
                  </a:lnTo>
                  <a:lnTo>
                    <a:pt x="466755" y="958214"/>
                  </a:lnTo>
                  <a:lnTo>
                    <a:pt x="470238" y="958669"/>
                  </a:lnTo>
                  <a:lnTo>
                    <a:pt x="473721" y="959118"/>
                  </a:lnTo>
                  <a:lnTo>
                    <a:pt x="477204" y="959559"/>
                  </a:lnTo>
                  <a:lnTo>
                    <a:pt x="480688" y="959536"/>
                  </a:lnTo>
                  <a:lnTo>
                    <a:pt x="484171" y="959257"/>
                  </a:lnTo>
                  <a:lnTo>
                    <a:pt x="487654" y="958981"/>
                  </a:lnTo>
                  <a:lnTo>
                    <a:pt x="491137" y="958709"/>
                  </a:lnTo>
                  <a:lnTo>
                    <a:pt x="494621" y="958440"/>
                  </a:lnTo>
                  <a:lnTo>
                    <a:pt x="498104" y="958175"/>
                  </a:lnTo>
                  <a:lnTo>
                    <a:pt x="501587" y="957913"/>
                  </a:lnTo>
                  <a:lnTo>
                    <a:pt x="505070" y="957655"/>
                  </a:lnTo>
                  <a:lnTo>
                    <a:pt x="508554" y="957737"/>
                  </a:lnTo>
                  <a:lnTo>
                    <a:pt x="512037" y="958328"/>
                  </a:lnTo>
                  <a:lnTo>
                    <a:pt x="515520" y="958910"/>
                  </a:lnTo>
                  <a:lnTo>
                    <a:pt x="519003" y="959483"/>
                  </a:lnTo>
                  <a:lnTo>
                    <a:pt x="522487" y="960047"/>
                  </a:lnTo>
                  <a:lnTo>
                    <a:pt x="525970" y="960602"/>
                  </a:lnTo>
                  <a:lnTo>
                    <a:pt x="529453" y="961149"/>
                  </a:lnTo>
                  <a:lnTo>
                    <a:pt x="532936" y="961688"/>
                  </a:lnTo>
                  <a:lnTo>
                    <a:pt x="536420" y="962218"/>
                  </a:lnTo>
                  <a:lnTo>
                    <a:pt x="539903" y="962741"/>
                  </a:lnTo>
                  <a:lnTo>
                    <a:pt x="543386" y="963255"/>
                  </a:lnTo>
                  <a:lnTo>
                    <a:pt x="546869" y="963762"/>
                  </a:lnTo>
                  <a:lnTo>
                    <a:pt x="550353" y="964262"/>
                  </a:lnTo>
                  <a:lnTo>
                    <a:pt x="553836" y="964754"/>
                  </a:lnTo>
                  <a:lnTo>
                    <a:pt x="557319" y="965240"/>
                  </a:lnTo>
                  <a:lnTo>
                    <a:pt x="560802" y="965718"/>
                  </a:lnTo>
                  <a:lnTo>
                    <a:pt x="564286" y="966190"/>
                  </a:lnTo>
                  <a:lnTo>
                    <a:pt x="567769" y="965524"/>
                  </a:lnTo>
                  <a:lnTo>
                    <a:pt x="571252" y="964755"/>
                  </a:lnTo>
                  <a:lnTo>
                    <a:pt x="574735" y="963994"/>
                  </a:lnTo>
                  <a:lnTo>
                    <a:pt x="578218" y="963240"/>
                  </a:lnTo>
                  <a:lnTo>
                    <a:pt x="581702" y="962492"/>
                  </a:lnTo>
                  <a:lnTo>
                    <a:pt x="585185" y="961751"/>
                  </a:lnTo>
                  <a:lnTo>
                    <a:pt x="588668" y="961017"/>
                  </a:lnTo>
                  <a:lnTo>
                    <a:pt x="592151" y="960289"/>
                  </a:lnTo>
                  <a:lnTo>
                    <a:pt x="595635" y="959568"/>
                  </a:lnTo>
                  <a:lnTo>
                    <a:pt x="599118" y="958853"/>
                  </a:lnTo>
                  <a:lnTo>
                    <a:pt x="602601" y="958144"/>
                  </a:lnTo>
                  <a:lnTo>
                    <a:pt x="606084" y="957442"/>
                  </a:lnTo>
                  <a:lnTo>
                    <a:pt x="609568" y="956746"/>
                  </a:lnTo>
                  <a:lnTo>
                    <a:pt x="613051" y="956315"/>
                  </a:lnTo>
                  <a:lnTo>
                    <a:pt x="616534" y="957099"/>
                  </a:lnTo>
                  <a:lnTo>
                    <a:pt x="620017" y="957872"/>
                  </a:lnTo>
                  <a:lnTo>
                    <a:pt x="623501" y="958633"/>
                  </a:lnTo>
                  <a:lnTo>
                    <a:pt x="626984" y="959384"/>
                  </a:lnTo>
                  <a:lnTo>
                    <a:pt x="630467" y="960125"/>
                  </a:lnTo>
                  <a:lnTo>
                    <a:pt x="633950" y="960855"/>
                  </a:lnTo>
                  <a:lnTo>
                    <a:pt x="637434" y="961575"/>
                  </a:lnTo>
                  <a:lnTo>
                    <a:pt x="640917" y="962286"/>
                  </a:lnTo>
                  <a:lnTo>
                    <a:pt x="644400" y="963110"/>
                  </a:lnTo>
                  <a:lnTo>
                    <a:pt x="647883" y="963930"/>
                  </a:lnTo>
                  <a:lnTo>
                    <a:pt x="651367" y="964740"/>
                  </a:lnTo>
                  <a:lnTo>
                    <a:pt x="654850" y="965538"/>
                  </a:lnTo>
                  <a:lnTo>
                    <a:pt x="658333" y="966325"/>
                  </a:lnTo>
                  <a:lnTo>
                    <a:pt x="661816" y="966769"/>
                  </a:lnTo>
                  <a:lnTo>
                    <a:pt x="665300" y="966785"/>
                  </a:lnTo>
                  <a:lnTo>
                    <a:pt x="668783" y="966802"/>
                  </a:lnTo>
                  <a:lnTo>
                    <a:pt x="672266" y="966818"/>
                  </a:lnTo>
                  <a:lnTo>
                    <a:pt x="675749" y="966833"/>
                  </a:lnTo>
                  <a:lnTo>
                    <a:pt x="679233" y="966849"/>
                  </a:lnTo>
                  <a:lnTo>
                    <a:pt x="682716" y="966865"/>
                  </a:lnTo>
                  <a:lnTo>
                    <a:pt x="686199" y="966880"/>
                  </a:lnTo>
                  <a:lnTo>
                    <a:pt x="689682" y="967254"/>
                  </a:lnTo>
                  <a:lnTo>
                    <a:pt x="693166" y="969066"/>
                  </a:lnTo>
                  <a:lnTo>
                    <a:pt x="696649" y="970846"/>
                  </a:lnTo>
                  <a:lnTo>
                    <a:pt x="700132" y="971834"/>
                  </a:lnTo>
                  <a:lnTo>
                    <a:pt x="703615" y="971882"/>
                  </a:lnTo>
                  <a:lnTo>
                    <a:pt x="707099" y="971930"/>
                  </a:lnTo>
                  <a:lnTo>
                    <a:pt x="710582" y="971978"/>
                  </a:lnTo>
                  <a:lnTo>
                    <a:pt x="714065" y="972025"/>
                  </a:lnTo>
                  <a:lnTo>
                    <a:pt x="717548" y="972072"/>
                  </a:lnTo>
                  <a:lnTo>
                    <a:pt x="721032" y="972118"/>
                  </a:lnTo>
                  <a:lnTo>
                    <a:pt x="724515" y="972163"/>
                  </a:lnTo>
                  <a:lnTo>
                    <a:pt x="727998" y="972209"/>
                  </a:lnTo>
                  <a:lnTo>
                    <a:pt x="731481" y="972253"/>
                  </a:lnTo>
                  <a:lnTo>
                    <a:pt x="734965" y="972298"/>
                  </a:lnTo>
                  <a:lnTo>
                    <a:pt x="738448" y="972342"/>
                  </a:lnTo>
                  <a:lnTo>
                    <a:pt x="741931" y="972385"/>
                  </a:lnTo>
                  <a:lnTo>
                    <a:pt x="745414" y="972428"/>
                  </a:lnTo>
                  <a:lnTo>
                    <a:pt x="748898" y="972471"/>
                  </a:lnTo>
                  <a:lnTo>
                    <a:pt x="752381" y="972513"/>
                  </a:lnTo>
                  <a:lnTo>
                    <a:pt x="755864" y="972555"/>
                  </a:lnTo>
                  <a:lnTo>
                    <a:pt x="759347" y="973324"/>
                  </a:lnTo>
                  <a:lnTo>
                    <a:pt x="762831" y="974107"/>
                  </a:lnTo>
                  <a:lnTo>
                    <a:pt x="766314" y="974881"/>
                  </a:lnTo>
                  <a:lnTo>
                    <a:pt x="769797" y="975645"/>
                  </a:lnTo>
                  <a:lnTo>
                    <a:pt x="773280" y="976400"/>
                  </a:lnTo>
                  <a:lnTo>
                    <a:pt x="776764" y="977147"/>
                  </a:lnTo>
                  <a:lnTo>
                    <a:pt x="780247" y="977884"/>
                  </a:lnTo>
                  <a:lnTo>
                    <a:pt x="783730" y="978612"/>
                  </a:lnTo>
                  <a:lnTo>
                    <a:pt x="787213" y="979332"/>
                  </a:lnTo>
                  <a:lnTo>
                    <a:pt x="790697" y="980044"/>
                  </a:lnTo>
                  <a:lnTo>
                    <a:pt x="794180" y="980747"/>
                  </a:lnTo>
                  <a:lnTo>
                    <a:pt x="797663" y="980717"/>
                  </a:lnTo>
                  <a:lnTo>
                    <a:pt x="801146" y="980671"/>
                  </a:lnTo>
                  <a:lnTo>
                    <a:pt x="804630" y="980625"/>
                  </a:lnTo>
                  <a:lnTo>
                    <a:pt x="808113" y="980580"/>
                  </a:lnTo>
                  <a:lnTo>
                    <a:pt x="811596" y="980535"/>
                  </a:lnTo>
                  <a:lnTo>
                    <a:pt x="815079" y="980490"/>
                  </a:lnTo>
                  <a:lnTo>
                    <a:pt x="818563" y="980446"/>
                  </a:lnTo>
                  <a:lnTo>
                    <a:pt x="822046" y="980402"/>
                  </a:lnTo>
                  <a:lnTo>
                    <a:pt x="825529" y="982675"/>
                  </a:lnTo>
                  <a:lnTo>
                    <a:pt x="829012" y="985722"/>
                  </a:lnTo>
                  <a:lnTo>
                    <a:pt x="832496" y="988706"/>
                  </a:lnTo>
                  <a:lnTo>
                    <a:pt x="835979" y="991629"/>
                  </a:lnTo>
                  <a:lnTo>
                    <a:pt x="839462" y="994492"/>
                  </a:lnTo>
                  <a:lnTo>
                    <a:pt x="842945" y="996642"/>
                  </a:lnTo>
                  <a:lnTo>
                    <a:pt x="846429" y="996712"/>
                  </a:lnTo>
                  <a:lnTo>
                    <a:pt x="849912" y="996782"/>
                  </a:lnTo>
                  <a:lnTo>
                    <a:pt x="853395" y="996851"/>
                  </a:lnTo>
                  <a:lnTo>
                    <a:pt x="856878" y="996920"/>
                  </a:lnTo>
                  <a:lnTo>
                    <a:pt x="860361" y="996988"/>
                  </a:lnTo>
                  <a:lnTo>
                    <a:pt x="863845" y="997055"/>
                  </a:lnTo>
                  <a:lnTo>
                    <a:pt x="867328" y="997122"/>
                  </a:lnTo>
                  <a:lnTo>
                    <a:pt x="870811" y="997189"/>
                  </a:lnTo>
                  <a:lnTo>
                    <a:pt x="874294" y="998976"/>
                  </a:lnTo>
                  <a:lnTo>
                    <a:pt x="877778" y="1000736"/>
                  </a:lnTo>
                  <a:lnTo>
                    <a:pt x="881261" y="1002469"/>
                  </a:lnTo>
                  <a:lnTo>
                    <a:pt x="884744" y="1004176"/>
                  </a:lnTo>
                  <a:lnTo>
                    <a:pt x="888227" y="1005857"/>
                  </a:lnTo>
                  <a:lnTo>
                    <a:pt x="891711" y="1007813"/>
                  </a:lnTo>
                  <a:lnTo>
                    <a:pt x="895194" y="1010026"/>
                  </a:lnTo>
                  <a:lnTo>
                    <a:pt x="898677" y="1012201"/>
                  </a:lnTo>
                  <a:lnTo>
                    <a:pt x="902160" y="1014339"/>
                  </a:lnTo>
                  <a:lnTo>
                    <a:pt x="905644" y="1016441"/>
                  </a:lnTo>
                  <a:lnTo>
                    <a:pt x="909127" y="1018524"/>
                  </a:lnTo>
                  <a:lnTo>
                    <a:pt x="912610" y="1022083"/>
                  </a:lnTo>
                  <a:lnTo>
                    <a:pt x="916093" y="1025559"/>
                  </a:lnTo>
                  <a:lnTo>
                    <a:pt x="919577" y="1043732"/>
                  </a:lnTo>
                  <a:lnTo>
                    <a:pt x="923060" y="1046011"/>
                  </a:lnTo>
                  <a:lnTo>
                    <a:pt x="926543" y="1048249"/>
                  </a:lnTo>
                  <a:lnTo>
                    <a:pt x="930026" y="1049071"/>
                  </a:lnTo>
                  <a:lnTo>
                    <a:pt x="933510" y="1048597"/>
                  </a:lnTo>
                  <a:lnTo>
                    <a:pt x="936993" y="1048125"/>
                  </a:lnTo>
                  <a:lnTo>
                    <a:pt x="940476" y="1047656"/>
                  </a:lnTo>
                  <a:lnTo>
                    <a:pt x="943959" y="1047189"/>
                  </a:lnTo>
                  <a:lnTo>
                    <a:pt x="947443" y="1046725"/>
                  </a:lnTo>
                  <a:lnTo>
                    <a:pt x="950926" y="1046263"/>
                  </a:lnTo>
                  <a:lnTo>
                    <a:pt x="954409" y="1045803"/>
                  </a:lnTo>
                  <a:lnTo>
                    <a:pt x="957892" y="1045346"/>
                  </a:lnTo>
                  <a:lnTo>
                    <a:pt x="961376" y="1044891"/>
                  </a:lnTo>
                  <a:lnTo>
                    <a:pt x="964859" y="1044439"/>
                  </a:lnTo>
                  <a:lnTo>
                    <a:pt x="968342" y="1043988"/>
                  </a:lnTo>
                  <a:lnTo>
                    <a:pt x="971825" y="1043540"/>
                  </a:lnTo>
                  <a:lnTo>
                    <a:pt x="975309" y="1043095"/>
                  </a:lnTo>
                  <a:lnTo>
                    <a:pt x="978792" y="1042560"/>
                  </a:lnTo>
                  <a:lnTo>
                    <a:pt x="982275" y="1042002"/>
                  </a:lnTo>
                  <a:lnTo>
                    <a:pt x="985758" y="1041447"/>
                  </a:lnTo>
                  <a:lnTo>
                    <a:pt x="989242" y="1040894"/>
                  </a:lnTo>
                  <a:lnTo>
                    <a:pt x="992725" y="1040343"/>
                  </a:lnTo>
                  <a:lnTo>
                    <a:pt x="996208" y="1039795"/>
                  </a:lnTo>
                  <a:lnTo>
                    <a:pt x="999691" y="1039250"/>
                  </a:lnTo>
                  <a:lnTo>
                    <a:pt x="1003175" y="1038707"/>
                  </a:lnTo>
                  <a:lnTo>
                    <a:pt x="1006658" y="1038166"/>
                  </a:lnTo>
                  <a:lnTo>
                    <a:pt x="1010141" y="1037628"/>
                  </a:lnTo>
                  <a:lnTo>
                    <a:pt x="1013624" y="1037092"/>
                  </a:lnTo>
                  <a:lnTo>
                    <a:pt x="1017108" y="1036558"/>
                  </a:lnTo>
                  <a:lnTo>
                    <a:pt x="1020591" y="1036027"/>
                  </a:lnTo>
                  <a:lnTo>
                    <a:pt x="1024074" y="1035498"/>
                  </a:lnTo>
                  <a:lnTo>
                    <a:pt x="1027557" y="1034971"/>
                  </a:lnTo>
                  <a:lnTo>
                    <a:pt x="1031041" y="1034447"/>
                  </a:lnTo>
                  <a:lnTo>
                    <a:pt x="1034524" y="1034023"/>
                  </a:lnTo>
                  <a:lnTo>
                    <a:pt x="1038007" y="1033836"/>
                  </a:lnTo>
                  <a:lnTo>
                    <a:pt x="1041490" y="1033649"/>
                  </a:lnTo>
                  <a:lnTo>
                    <a:pt x="1044974" y="1033464"/>
                  </a:lnTo>
                  <a:lnTo>
                    <a:pt x="1048457" y="1033279"/>
                  </a:lnTo>
                  <a:lnTo>
                    <a:pt x="1051940" y="1033096"/>
                  </a:lnTo>
                  <a:lnTo>
                    <a:pt x="1055423" y="1032914"/>
                  </a:lnTo>
                  <a:lnTo>
                    <a:pt x="1058907" y="1032733"/>
                  </a:lnTo>
                  <a:lnTo>
                    <a:pt x="1062390" y="1032553"/>
                  </a:lnTo>
                  <a:lnTo>
                    <a:pt x="1065873" y="1032373"/>
                  </a:lnTo>
                  <a:lnTo>
                    <a:pt x="1069356" y="1032195"/>
                  </a:lnTo>
                  <a:lnTo>
                    <a:pt x="1072840" y="1032018"/>
                  </a:lnTo>
                  <a:lnTo>
                    <a:pt x="1076323" y="1031842"/>
                  </a:lnTo>
                  <a:lnTo>
                    <a:pt x="1079806" y="1031667"/>
                  </a:lnTo>
                  <a:lnTo>
                    <a:pt x="1083289" y="1031984"/>
                  </a:lnTo>
                  <a:lnTo>
                    <a:pt x="1086773" y="1032681"/>
                  </a:lnTo>
                  <a:lnTo>
                    <a:pt x="1090256" y="1033372"/>
                  </a:lnTo>
                  <a:lnTo>
                    <a:pt x="1093739" y="1034056"/>
                  </a:lnTo>
                  <a:lnTo>
                    <a:pt x="1097222" y="1034733"/>
                  </a:lnTo>
                  <a:lnTo>
                    <a:pt x="1100706" y="1035405"/>
                  </a:lnTo>
                  <a:lnTo>
                    <a:pt x="1104189" y="1036069"/>
                  </a:lnTo>
                  <a:lnTo>
                    <a:pt x="1107672" y="1036728"/>
                  </a:lnTo>
                  <a:lnTo>
                    <a:pt x="1111155" y="1037407"/>
                  </a:lnTo>
                  <a:lnTo>
                    <a:pt x="1114639" y="1038136"/>
                  </a:lnTo>
                  <a:lnTo>
                    <a:pt x="1118122" y="1038858"/>
                  </a:lnTo>
                  <a:lnTo>
                    <a:pt x="1121605" y="1039573"/>
                  </a:lnTo>
                  <a:lnTo>
                    <a:pt x="1125088" y="1040282"/>
                  </a:lnTo>
                  <a:lnTo>
                    <a:pt x="1128572" y="1040983"/>
                  </a:lnTo>
                  <a:lnTo>
                    <a:pt x="1132055" y="1041546"/>
                  </a:lnTo>
                  <a:lnTo>
                    <a:pt x="1135538" y="1042076"/>
                  </a:lnTo>
                  <a:lnTo>
                    <a:pt x="1139021" y="1042602"/>
                  </a:lnTo>
                  <a:lnTo>
                    <a:pt x="1142505" y="1043123"/>
                  </a:lnTo>
                  <a:lnTo>
                    <a:pt x="1145988" y="1043640"/>
                  </a:lnTo>
                  <a:lnTo>
                    <a:pt x="1149471" y="1044126"/>
                  </a:lnTo>
                  <a:lnTo>
                    <a:pt x="1152954" y="1044557"/>
                  </a:lnTo>
                  <a:lnTo>
                    <a:pt x="1156437" y="1044984"/>
                  </a:lnTo>
                  <a:lnTo>
                    <a:pt x="1159921" y="1045407"/>
                  </a:lnTo>
                  <a:lnTo>
                    <a:pt x="1163404" y="1045828"/>
                  </a:lnTo>
                  <a:lnTo>
                    <a:pt x="1166887" y="1046245"/>
                  </a:lnTo>
                  <a:lnTo>
                    <a:pt x="1170370" y="1046658"/>
                  </a:lnTo>
                  <a:lnTo>
                    <a:pt x="1173854" y="1047068"/>
                  </a:lnTo>
                  <a:lnTo>
                    <a:pt x="1177337" y="1047476"/>
                  </a:lnTo>
                  <a:lnTo>
                    <a:pt x="1180820" y="1047880"/>
                  </a:lnTo>
                  <a:lnTo>
                    <a:pt x="1184303" y="1048280"/>
                  </a:lnTo>
                  <a:lnTo>
                    <a:pt x="1187787" y="1048363"/>
                  </a:lnTo>
                  <a:lnTo>
                    <a:pt x="1191270" y="1047838"/>
                  </a:lnTo>
                  <a:lnTo>
                    <a:pt x="1194753" y="1047314"/>
                  </a:lnTo>
                  <a:lnTo>
                    <a:pt x="1198236" y="1046791"/>
                  </a:lnTo>
                  <a:lnTo>
                    <a:pt x="1201720" y="1046271"/>
                  </a:lnTo>
                  <a:lnTo>
                    <a:pt x="1205203" y="1045752"/>
                  </a:lnTo>
                  <a:lnTo>
                    <a:pt x="1208686" y="1045235"/>
                  </a:lnTo>
                  <a:lnTo>
                    <a:pt x="1212169" y="1044720"/>
                  </a:lnTo>
                  <a:lnTo>
                    <a:pt x="1215653" y="1044206"/>
                  </a:lnTo>
                  <a:lnTo>
                    <a:pt x="1219136" y="1043694"/>
                  </a:lnTo>
                  <a:lnTo>
                    <a:pt x="1222619" y="1043184"/>
                  </a:lnTo>
                  <a:lnTo>
                    <a:pt x="1226102" y="1052571"/>
                  </a:lnTo>
                  <a:lnTo>
                    <a:pt x="1229586" y="1053214"/>
                  </a:lnTo>
                  <a:lnTo>
                    <a:pt x="1233069" y="1053852"/>
                  </a:lnTo>
                  <a:lnTo>
                    <a:pt x="1236552" y="1054818"/>
                  </a:lnTo>
                  <a:lnTo>
                    <a:pt x="1240035" y="1055990"/>
                  </a:lnTo>
                  <a:lnTo>
                    <a:pt x="1243519" y="1057149"/>
                  </a:lnTo>
                  <a:lnTo>
                    <a:pt x="1247002" y="1058295"/>
                  </a:lnTo>
                  <a:lnTo>
                    <a:pt x="1250485" y="1059428"/>
                  </a:lnTo>
                  <a:lnTo>
                    <a:pt x="1253968" y="1075761"/>
                  </a:lnTo>
                  <a:lnTo>
                    <a:pt x="1257452" y="1078441"/>
                  </a:lnTo>
                  <a:lnTo>
                    <a:pt x="1260935" y="1081069"/>
                  </a:lnTo>
                  <a:lnTo>
                    <a:pt x="1264418" y="1082705"/>
                  </a:lnTo>
                  <a:lnTo>
                    <a:pt x="1267901" y="1082670"/>
                  </a:lnTo>
                  <a:lnTo>
                    <a:pt x="1271385" y="1082635"/>
                  </a:lnTo>
                  <a:lnTo>
                    <a:pt x="1274868" y="1082600"/>
                  </a:lnTo>
                  <a:lnTo>
                    <a:pt x="1278351" y="1082565"/>
                  </a:lnTo>
                  <a:lnTo>
                    <a:pt x="1281834" y="1082530"/>
                  </a:lnTo>
                  <a:lnTo>
                    <a:pt x="1285318" y="1082496"/>
                  </a:lnTo>
                  <a:lnTo>
                    <a:pt x="1288801" y="1082462"/>
                  </a:lnTo>
                  <a:lnTo>
                    <a:pt x="1292284" y="1082428"/>
                  </a:lnTo>
                  <a:lnTo>
                    <a:pt x="1295767" y="1082394"/>
                  </a:lnTo>
                  <a:lnTo>
                    <a:pt x="1299251" y="1082360"/>
                  </a:lnTo>
                  <a:lnTo>
                    <a:pt x="1302734" y="1082124"/>
                  </a:lnTo>
                  <a:lnTo>
                    <a:pt x="1306217" y="1081551"/>
                  </a:lnTo>
                  <a:lnTo>
                    <a:pt x="1309700" y="1080978"/>
                  </a:lnTo>
                  <a:lnTo>
                    <a:pt x="1313184" y="1080407"/>
                  </a:lnTo>
                  <a:lnTo>
                    <a:pt x="1316667" y="1079838"/>
                  </a:lnTo>
                  <a:lnTo>
                    <a:pt x="1320150" y="1079269"/>
                  </a:lnTo>
                  <a:lnTo>
                    <a:pt x="1323633" y="1078702"/>
                  </a:lnTo>
                  <a:lnTo>
                    <a:pt x="1327117" y="1078137"/>
                  </a:lnTo>
                  <a:lnTo>
                    <a:pt x="1330600" y="1077572"/>
                  </a:lnTo>
                  <a:lnTo>
                    <a:pt x="1334083" y="1077009"/>
                  </a:lnTo>
                  <a:lnTo>
                    <a:pt x="1337566" y="1076447"/>
                  </a:lnTo>
                  <a:lnTo>
                    <a:pt x="1341050" y="1075887"/>
                  </a:lnTo>
                  <a:lnTo>
                    <a:pt x="1344533" y="1075328"/>
                  </a:lnTo>
                  <a:lnTo>
                    <a:pt x="1348016" y="1074770"/>
                  </a:lnTo>
                  <a:lnTo>
                    <a:pt x="1351499" y="1074214"/>
                  </a:lnTo>
                  <a:lnTo>
                    <a:pt x="1354983" y="1073659"/>
                  </a:lnTo>
                  <a:lnTo>
                    <a:pt x="1358466" y="1073105"/>
                  </a:lnTo>
                  <a:lnTo>
                    <a:pt x="1361949" y="1073230"/>
                  </a:lnTo>
                  <a:lnTo>
                    <a:pt x="1365432" y="1073439"/>
                  </a:lnTo>
                  <a:lnTo>
                    <a:pt x="1368916" y="1073646"/>
                  </a:lnTo>
                  <a:lnTo>
                    <a:pt x="1372399" y="1073852"/>
                  </a:lnTo>
                  <a:lnTo>
                    <a:pt x="1375882" y="1074056"/>
                  </a:lnTo>
                  <a:lnTo>
                    <a:pt x="1379365" y="1074260"/>
                  </a:lnTo>
                  <a:lnTo>
                    <a:pt x="1382849" y="1074462"/>
                  </a:lnTo>
                  <a:lnTo>
                    <a:pt x="1386332" y="1074663"/>
                  </a:lnTo>
                  <a:lnTo>
                    <a:pt x="1389815" y="1084217"/>
                  </a:lnTo>
                  <a:lnTo>
                    <a:pt x="1393298" y="1084137"/>
                  </a:lnTo>
                  <a:lnTo>
                    <a:pt x="1393298" y="1084137"/>
                  </a:lnTo>
                  <a:lnTo>
                    <a:pt x="1396782" y="1084058"/>
                  </a:lnTo>
                  <a:lnTo>
                    <a:pt x="1400265" y="1083979"/>
                  </a:lnTo>
                  <a:lnTo>
                    <a:pt x="1403748" y="1083900"/>
                  </a:lnTo>
                  <a:lnTo>
                    <a:pt x="1407231" y="1083822"/>
                  </a:lnTo>
                  <a:lnTo>
                    <a:pt x="1410715" y="1083744"/>
                  </a:lnTo>
                  <a:lnTo>
                    <a:pt x="1414198" y="1083667"/>
                  </a:lnTo>
                  <a:lnTo>
                    <a:pt x="1417681" y="1083597"/>
                  </a:lnTo>
                  <a:lnTo>
                    <a:pt x="1421164" y="1083537"/>
                  </a:lnTo>
                  <a:lnTo>
                    <a:pt x="1424648" y="1083478"/>
                  </a:lnTo>
                  <a:lnTo>
                    <a:pt x="1428131" y="1083419"/>
                  </a:lnTo>
                  <a:lnTo>
                    <a:pt x="1431614" y="1083360"/>
                  </a:lnTo>
                  <a:lnTo>
                    <a:pt x="1435097" y="1083302"/>
                  </a:lnTo>
                  <a:lnTo>
                    <a:pt x="1438580" y="1083244"/>
                  </a:lnTo>
                  <a:lnTo>
                    <a:pt x="1442064" y="1083186"/>
                  </a:lnTo>
                  <a:lnTo>
                    <a:pt x="1445547" y="1083128"/>
                  </a:lnTo>
                  <a:lnTo>
                    <a:pt x="1449030" y="1083071"/>
                  </a:lnTo>
                  <a:lnTo>
                    <a:pt x="1452513" y="1083014"/>
                  </a:lnTo>
                  <a:lnTo>
                    <a:pt x="1455997" y="1082862"/>
                  </a:lnTo>
                  <a:lnTo>
                    <a:pt x="1459480" y="1082577"/>
                  </a:lnTo>
                  <a:lnTo>
                    <a:pt x="1462963" y="1082293"/>
                  </a:lnTo>
                  <a:lnTo>
                    <a:pt x="1466446" y="1082010"/>
                  </a:lnTo>
                  <a:lnTo>
                    <a:pt x="1469930" y="1081728"/>
                  </a:lnTo>
                  <a:lnTo>
                    <a:pt x="1473413" y="1081448"/>
                  </a:lnTo>
                  <a:lnTo>
                    <a:pt x="1476896" y="1081168"/>
                  </a:lnTo>
                  <a:lnTo>
                    <a:pt x="1480379" y="1080888"/>
                  </a:lnTo>
                  <a:lnTo>
                    <a:pt x="1483863" y="1080610"/>
                  </a:lnTo>
                  <a:lnTo>
                    <a:pt x="1487346" y="1080333"/>
                  </a:lnTo>
                  <a:lnTo>
                    <a:pt x="1490829" y="1080057"/>
                  </a:lnTo>
                  <a:lnTo>
                    <a:pt x="1494312" y="1079759"/>
                  </a:lnTo>
                  <a:lnTo>
                    <a:pt x="1497796" y="1079435"/>
                  </a:lnTo>
                  <a:lnTo>
                    <a:pt x="1501279" y="1079111"/>
                  </a:lnTo>
                  <a:lnTo>
                    <a:pt x="1504762" y="1078788"/>
                  </a:lnTo>
                  <a:lnTo>
                    <a:pt x="1508245" y="1078466"/>
                  </a:lnTo>
                  <a:lnTo>
                    <a:pt x="1511729" y="1078145"/>
                  </a:lnTo>
                  <a:lnTo>
                    <a:pt x="1515212" y="1077825"/>
                  </a:lnTo>
                  <a:lnTo>
                    <a:pt x="1518695" y="1077506"/>
                  </a:lnTo>
                  <a:lnTo>
                    <a:pt x="1522178" y="1077188"/>
                  </a:lnTo>
                  <a:lnTo>
                    <a:pt x="1525662" y="1076870"/>
                  </a:lnTo>
                  <a:lnTo>
                    <a:pt x="1529145" y="1076554"/>
                  </a:lnTo>
                  <a:lnTo>
                    <a:pt x="1532628" y="1076454"/>
                  </a:lnTo>
                  <a:lnTo>
                    <a:pt x="1536111" y="1076629"/>
                  </a:lnTo>
                  <a:lnTo>
                    <a:pt x="1539595" y="1076803"/>
                  </a:lnTo>
                  <a:lnTo>
                    <a:pt x="1543078" y="1076976"/>
                  </a:lnTo>
                  <a:lnTo>
                    <a:pt x="1546561" y="1077149"/>
                  </a:lnTo>
                  <a:lnTo>
                    <a:pt x="1550044" y="1077320"/>
                  </a:lnTo>
                  <a:lnTo>
                    <a:pt x="1553528" y="1077490"/>
                  </a:lnTo>
                  <a:lnTo>
                    <a:pt x="1557011" y="1077660"/>
                  </a:lnTo>
                  <a:lnTo>
                    <a:pt x="1560494" y="1077810"/>
                  </a:lnTo>
                  <a:lnTo>
                    <a:pt x="1563977" y="1077889"/>
                  </a:lnTo>
                  <a:lnTo>
                    <a:pt x="1567461" y="1077967"/>
                  </a:lnTo>
                  <a:lnTo>
                    <a:pt x="1570944" y="1078045"/>
                  </a:lnTo>
                  <a:lnTo>
                    <a:pt x="1574427" y="1078123"/>
                  </a:lnTo>
                  <a:lnTo>
                    <a:pt x="1577910" y="1078200"/>
                  </a:lnTo>
                  <a:lnTo>
                    <a:pt x="1581394" y="1078277"/>
                  </a:lnTo>
                  <a:lnTo>
                    <a:pt x="1584877" y="1078354"/>
                  </a:lnTo>
                  <a:lnTo>
                    <a:pt x="1588360" y="1078430"/>
                  </a:lnTo>
                  <a:lnTo>
                    <a:pt x="1591843" y="1078505"/>
                  </a:lnTo>
                  <a:lnTo>
                    <a:pt x="1595327" y="1078581"/>
                  </a:lnTo>
                  <a:lnTo>
                    <a:pt x="1598810" y="1078542"/>
                  </a:lnTo>
                  <a:lnTo>
                    <a:pt x="1602293" y="1078074"/>
                  </a:lnTo>
                  <a:lnTo>
                    <a:pt x="1605776" y="1077606"/>
                  </a:lnTo>
                  <a:lnTo>
                    <a:pt x="1609260" y="1077140"/>
                  </a:lnTo>
                  <a:lnTo>
                    <a:pt x="1612743" y="1076674"/>
                  </a:lnTo>
                  <a:lnTo>
                    <a:pt x="1616226" y="1076209"/>
                  </a:lnTo>
                  <a:lnTo>
                    <a:pt x="1619709" y="1075745"/>
                  </a:lnTo>
                  <a:lnTo>
                    <a:pt x="1623193" y="1075282"/>
                  </a:lnTo>
                  <a:lnTo>
                    <a:pt x="1626676" y="1074820"/>
                  </a:lnTo>
                  <a:lnTo>
                    <a:pt x="1630159" y="1074359"/>
                  </a:lnTo>
                  <a:lnTo>
                    <a:pt x="1633642" y="1073898"/>
                  </a:lnTo>
                  <a:lnTo>
                    <a:pt x="1637126" y="1073439"/>
                  </a:lnTo>
                  <a:lnTo>
                    <a:pt x="1640609" y="1072980"/>
                  </a:lnTo>
                  <a:lnTo>
                    <a:pt x="1644092" y="1072523"/>
                  </a:lnTo>
                  <a:lnTo>
                    <a:pt x="1647575" y="1072066"/>
                  </a:lnTo>
                  <a:lnTo>
                    <a:pt x="1651059" y="1071610"/>
                  </a:lnTo>
                  <a:lnTo>
                    <a:pt x="1654542" y="1071155"/>
                  </a:lnTo>
                  <a:lnTo>
                    <a:pt x="1658025" y="1070701"/>
                  </a:lnTo>
                  <a:lnTo>
                    <a:pt x="1661508" y="1070247"/>
                  </a:lnTo>
                  <a:lnTo>
                    <a:pt x="1664992" y="1069795"/>
                  </a:lnTo>
                  <a:lnTo>
                    <a:pt x="1668475" y="1069343"/>
                  </a:lnTo>
                  <a:lnTo>
                    <a:pt x="1671958" y="1068893"/>
                  </a:lnTo>
                  <a:lnTo>
                    <a:pt x="1675441" y="1068443"/>
                  </a:lnTo>
                  <a:lnTo>
                    <a:pt x="1678925" y="1067994"/>
                  </a:lnTo>
                  <a:lnTo>
                    <a:pt x="1682408" y="1067546"/>
                  </a:lnTo>
                  <a:lnTo>
                    <a:pt x="1685891" y="1068107"/>
                  </a:lnTo>
                  <a:lnTo>
                    <a:pt x="1689374" y="1069732"/>
                  </a:lnTo>
                  <a:lnTo>
                    <a:pt x="1692858" y="1071337"/>
                  </a:lnTo>
                  <a:lnTo>
                    <a:pt x="1696341" y="1072211"/>
                  </a:lnTo>
                  <a:lnTo>
                    <a:pt x="1699824" y="1072825"/>
                  </a:lnTo>
                  <a:lnTo>
                    <a:pt x="1703307" y="1073434"/>
                  </a:lnTo>
                  <a:lnTo>
                    <a:pt x="1706791" y="1074039"/>
                  </a:lnTo>
                  <a:lnTo>
                    <a:pt x="1710274" y="1074640"/>
                  </a:lnTo>
                  <a:lnTo>
                    <a:pt x="1713757" y="1075015"/>
                  </a:lnTo>
                  <a:lnTo>
                    <a:pt x="1717240" y="1074692"/>
                  </a:lnTo>
                  <a:lnTo>
                    <a:pt x="1720723" y="1074371"/>
                  </a:lnTo>
                  <a:lnTo>
                    <a:pt x="1724207" y="1074050"/>
                  </a:lnTo>
                  <a:lnTo>
                    <a:pt x="1727690" y="1073730"/>
                  </a:lnTo>
                  <a:lnTo>
                    <a:pt x="1731173" y="1073411"/>
                  </a:lnTo>
                  <a:lnTo>
                    <a:pt x="1734656" y="1073093"/>
                  </a:lnTo>
                  <a:lnTo>
                    <a:pt x="1738140" y="1072775"/>
                  </a:lnTo>
                  <a:lnTo>
                    <a:pt x="1741623" y="1072458"/>
                  </a:lnTo>
                  <a:lnTo>
                    <a:pt x="1745106" y="1072142"/>
                  </a:lnTo>
                  <a:lnTo>
                    <a:pt x="1748589" y="1071827"/>
                  </a:lnTo>
                  <a:lnTo>
                    <a:pt x="1752073" y="1071512"/>
                  </a:lnTo>
                  <a:lnTo>
                    <a:pt x="1755556" y="1071199"/>
                  </a:lnTo>
                  <a:lnTo>
                    <a:pt x="1759039" y="1070885"/>
                  </a:lnTo>
                  <a:lnTo>
                    <a:pt x="1762522" y="1070573"/>
                  </a:lnTo>
                  <a:lnTo>
                    <a:pt x="1766006" y="1070262"/>
                  </a:lnTo>
                  <a:lnTo>
                    <a:pt x="1769489" y="1069951"/>
                  </a:lnTo>
                  <a:lnTo>
                    <a:pt x="1772972" y="1069641"/>
                  </a:lnTo>
                  <a:lnTo>
                    <a:pt x="1776455" y="1069331"/>
                  </a:lnTo>
                  <a:lnTo>
                    <a:pt x="1779939" y="1069032"/>
                  </a:lnTo>
                  <a:lnTo>
                    <a:pt x="1783422" y="1069543"/>
                  </a:lnTo>
                  <a:lnTo>
                    <a:pt x="1786905" y="1070052"/>
                  </a:lnTo>
                  <a:lnTo>
                    <a:pt x="1790388" y="1070557"/>
                  </a:lnTo>
                  <a:lnTo>
                    <a:pt x="1793872" y="1071060"/>
                  </a:lnTo>
                  <a:lnTo>
                    <a:pt x="1797355" y="1071558"/>
                  </a:lnTo>
                  <a:lnTo>
                    <a:pt x="1800838" y="1071942"/>
                  </a:lnTo>
                  <a:lnTo>
                    <a:pt x="1804321" y="1072219"/>
                  </a:lnTo>
                  <a:lnTo>
                    <a:pt x="1807805" y="1072494"/>
                  </a:lnTo>
                  <a:lnTo>
                    <a:pt x="1811288" y="1072768"/>
                  </a:lnTo>
                  <a:lnTo>
                    <a:pt x="1814771" y="1073040"/>
                  </a:lnTo>
                  <a:lnTo>
                    <a:pt x="1818254" y="1073334"/>
                  </a:lnTo>
                  <a:lnTo>
                    <a:pt x="1821738" y="1074623"/>
                  </a:lnTo>
                  <a:lnTo>
                    <a:pt x="1825221" y="1075898"/>
                  </a:lnTo>
                  <a:lnTo>
                    <a:pt x="1828704" y="1076786"/>
                  </a:lnTo>
                  <a:lnTo>
                    <a:pt x="1832187" y="1076682"/>
                  </a:lnTo>
                  <a:lnTo>
                    <a:pt x="1835671" y="1076578"/>
                  </a:lnTo>
                  <a:lnTo>
                    <a:pt x="1839154" y="1076475"/>
                  </a:lnTo>
                  <a:lnTo>
                    <a:pt x="1842637" y="1076372"/>
                  </a:lnTo>
                  <a:lnTo>
                    <a:pt x="1846120" y="1076269"/>
                  </a:lnTo>
                  <a:lnTo>
                    <a:pt x="1849604" y="1076167"/>
                  </a:lnTo>
                  <a:lnTo>
                    <a:pt x="1853087" y="1076065"/>
                  </a:lnTo>
                  <a:lnTo>
                    <a:pt x="1856570" y="1075974"/>
                  </a:lnTo>
                  <a:lnTo>
                    <a:pt x="1860053" y="1076202"/>
                  </a:lnTo>
                  <a:lnTo>
                    <a:pt x="1863537" y="1076429"/>
                  </a:lnTo>
                  <a:lnTo>
                    <a:pt x="1867020" y="1076655"/>
                  </a:lnTo>
                  <a:lnTo>
                    <a:pt x="1870503" y="1076880"/>
                  </a:lnTo>
                  <a:lnTo>
                    <a:pt x="1873986" y="1077103"/>
                  </a:lnTo>
                  <a:lnTo>
                    <a:pt x="1877470" y="1077326"/>
                  </a:lnTo>
                  <a:lnTo>
                    <a:pt x="1880953" y="1077547"/>
                  </a:lnTo>
                  <a:lnTo>
                    <a:pt x="1884436" y="1077768"/>
                  </a:lnTo>
                  <a:lnTo>
                    <a:pt x="1887919" y="1077701"/>
                  </a:lnTo>
                  <a:lnTo>
                    <a:pt x="1891403" y="1077559"/>
                  </a:lnTo>
                  <a:lnTo>
                    <a:pt x="1894886" y="1077417"/>
                  </a:lnTo>
                  <a:lnTo>
                    <a:pt x="1898369" y="1077276"/>
                  </a:lnTo>
                  <a:lnTo>
                    <a:pt x="1901852" y="1077135"/>
                  </a:lnTo>
                  <a:lnTo>
                    <a:pt x="1905336" y="1076994"/>
                  </a:lnTo>
                  <a:lnTo>
                    <a:pt x="1908819" y="1076854"/>
                  </a:lnTo>
                  <a:lnTo>
                    <a:pt x="1912302" y="1076714"/>
                  </a:lnTo>
                  <a:lnTo>
                    <a:pt x="1915785" y="1076575"/>
                  </a:lnTo>
                  <a:lnTo>
                    <a:pt x="1919269" y="1076436"/>
                  </a:lnTo>
                  <a:lnTo>
                    <a:pt x="1922752" y="1076297"/>
                  </a:lnTo>
                  <a:lnTo>
                    <a:pt x="1926235" y="1076159"/>
                  </a:lnTo>
                  <a:lnTo>
                    <a:pt x="1929718" y="1076022"/>
                  </a:lnTo>
                  <a:lnTo>
                    <a:pt x="1933202" y="1075884"/>
                  </a:lnTo>
                  <a:lnTo>
                    <a:pt x="1936685" y="1075747"/>
                  </a:lnTo>
                  <a:lnTo>
                    <a:pt x="1940168" y="1075611"/>
                  </a:lnTo>
                  <a:lnTo>
                    <a:pt x="1943651" y="1075495"/>
                  </a:lnTo>
                  <a:lnTo>
                    <a:pt x="1947135" y="1075425"/>
                  </a:lnTo>
                  <a:lnTo>
                    <a:pt x="1950618" y="1075355"/>
                  </a:lnTo>
                  <a:lnTo>
                    <a:pt x="1954101" y="1075286"/>
                  </a:lnTo>
                  <a:lnTo>
                    <a:pt x="1957584" y="1075217"/>
                  </a:lnTo>
                  <a:lnTo>
                    <a:pt x="1961068" y="1075148"/>
                  </a:lnTo>
                  <a:lnTo>
                    <a:pt x="1964551" y="1075079"/>
                  </a:lnTo>
                  <a:lnTo>
                    <a:pt x="1968034" y="1075010"/>
                  </a:lnTo>
                  <a:lnTo>
                    <a:pt x="1971517" y="1074937"/>
                  </a:lnTo>
                  <a:lnTo>
                    <a:pt x="1975001" y="1074790"/>
                  </a:lnTo>
                  <a:lnTo>
                    <a:pt x="1978484" y="1074645"/>
                  </a:lnTo>
                  <a:lnTo>
                    <a:pt x="1981967" y="1074499"/>
                  </a:lnTo>
                  <a:lnTo>
                    <a:pt x="1985450" y="1074354"/>
                  </a:lnTo>
                  <a:lnTo>
                    <a:pt x="1988934" y="1074210"/>
                  </a:lnTo>
                  <a:lnTo>
                    <a:pt x="1992417" y="1074065"/>
                  </a:lnTo>
                  <a:lnTo>
                    <a:pt x="1995900" y="1073922"/>
                  </a:lnTo>
                  <a:lnTo>
                    <a:pt x="1999383" y="1073778"/>
                  </a:lnTo>
                  <a:lnTo>
                    <a:pt x="2002867" y="1073720"/>
                  </a:lnTo>
                  <a:lnTo>
                    <a:pt x="2006350" y="1073681"/>
                  </a:lnTo>
                  <a:lnTo>
                    <a:pt x="2009833" y="1073641"/>
                  </a:lnTo>
                  <a:lnTo>
                    <a:pt x="2013316" y="1073602"/>
                  </a:lnTo>
                  <a:lnTo>
                    <a:pt x="2016799" y="1073562"/>
                  </a:lnTo>
                  <a:lnTo>
                    <a:pt x="2020283" y="1073523"/>
                  </a:lnTo>
                  <a:lnTo>
                    <a:pt x="2023766" y="1073484"/>
                  </a:lnTo>
                  <a:lnTo>
                    <a:pt x="2027249" y="1073445"/>
                  </a:lnTo>
                  <a:lnTo>
                    <a:pt x="2030732" y="1073407"/>
                  </a:lnTo>
                  <a:lnTo>
                    <a:pt x="2034216" y="1073368"/>
                  </a:lnTo>
                  <a:lnTo>
                    <a:pt x="2037699" y="1073330"/>
                  </a:lnTo>
                  <a:lnTo>
                    <a:pt x="2041182" y="1073291"/>
                  </a:lnTo>
                  <a:lnTo>
                    <a:pt x="2044665" y="1073253"/>
                  </a:lnTo>
                  <a:lnTo>
                    <a:pt x="2048149" y="1073215"/>
                  </a:lnTo>
                  <a:lnTo>
                    <a:pt x="2051632" y="1073177"/>
                  </a:lnTo>
                  <a:lnTo>
                    <a:pt x="2055115" y="1073139"/>
                  </a:lnTo>
                  <a:lnTo>
                    <a:pt x="2055115" y="1073139"/>
                  </a:lnTo>
                  <a:lnTo>
                    <a:pt x="2058598" y="1073106"/>
                  </a:lnTo>
                  <a:lnTo>
                    <a:pt x="2062082" y="1073080"/>
                  </a:lnTo>
                  <a:lnTo>
                    <a:pt x="2065565" y="1073055"/>
                  </a:lnTo>
                  <a:lnTo>
                    <a:pt x="2069048" y="1073031"/>
                  </a:lnTo>
                  <a:lnTo>
                    <a:pt x="2072531" y="1073006"/>
                  </a:lnTo>
                  <a:lnTo>
                    <a:pt x="2076015" y="1072981"/>
                  </a:lnTo>
                  <a:lnTo>
                    <a:pt x="2079498" y="1072956"/>
                  </a:lnTo>
                  <a:lnTo>
                    <a:pt x="2082981" y="1072932"/>
                  </a:lnTo>
                  <a:lnTo>
                    <a:pt x="2086464" y="1072907"/>
                  </a:lnTo>
                  <a:lnTo>
                    <a:pt x="2089948" y="1072883"/>
                  </a:lnTo>
                  <a:lnTo>
                    <a:pt x="2093431" y="1072858"/>
                  </a:lnTo>
                  <a:lnTo>
                    <a:pt x="2096914" y="1072834"/>
                  </a:lnTo>
                  <a:lnTo>
                    <a:pt x="2100397" y="1072810"/>
                  </a:lnTo>
                  <a:lnTo>
                    <a:pt x="2103881" y="1072786"/>
                  </a:lnTo>
                  <a:lnTo>
                    <a:pt x="2107364" y="1072762"/>
                  </a:lnTo>
                  <a:lnTo>
                    <a:pt x="2110847" y="1072738"/>
                  </a:lnTo>
                  <a:lnTo>
                    <a:pt x="2114330" y="1072714"/>
                  </a:lnTo>
                  <a:lnTo>
                    <a:pt x="2117814" y="1072638"/>
                  </a:lnTo>
                  <a:lnTo>
                    <a:pt x="2121297" y="1072553"/>
                  </a:lnTo>
                  <a:lnTo>
                    <a:pt x="2124780" y="1072468"/>
                  </a:lnTo>
                  <a:lnTo>
                    <a:pt x="2128263" y="1072384"/>
                  </a:lnTo>
                  <a:lnTo>
                    <a:pt x="2131747" y="1072299"/>
                  </a:lnTo>
                  <a:lnTo>
                    <a:pt x="2135230" y="1072215"/>
                  </a:lnTo>
                  <a:lnTo>
                    <a:pt x="2138713" y="1072132"/>
                  </a:lnTo>
                  <a:lnTo>
                    <a:pt x="2142196" y="1072048"/>
                  </a:lnTo>
                  <a:lnTo>
                    <a:pt x="2145680" y="1071890"/>
                  </a:lnTo>
                  <a:lnTo>
                    <a:pt x="2149163" y="1071686"/>
                  </a:lnTo>
                  <a:lnTo>
                    <a:pt x="2152646" y="1071482"/>
                  </a:lnTo>
                  <a:lnTo>
                    <a:pt x="2156129" y="1071278"/>
                  </a:lnTo>
                  <a:lnTo>
                    <a:pt x="2159613" y="1071075"/>
                  </a:lnTo>
                  <a:lnTo>
                    <a:pt x="2163096" y="1070873"/>
                  </a:lnTo>
                  <a:lnTo>
                    <a:pt x="2166579" y="1070671"/>
                  </a:lnTo>
                  <a:lnTo>
                    <a:pt x="2170062" y="1070469"/>
                  </a:lnTo>
                  <a:lnTo>
                    <a:pt x="2173546" y="1070268"/>
                  </a:lnTo>
                  <a:lnTo>
                    <a:pt x="2177029" y="1070067"/>
                  </a:lnTo>
                  <a:lnTo>
                    <a:pt x="2180512" y="1069867"/>
                  </a:lnTo>
                  <a:lnTo>
                    <a:pt x="2183995" y="1069667"/>
                  </a:lnTo>
                  <a:lnTo>
                    <a:pt x="2187479" y="1069467"/>
                  </a:lnTo>
                  <a:lnTo>
                    <a:pt x="2190962" y="1069268"/>
                  </a:lnTo>
                  <a:lnTo>
                    <a:pt x="2194445" y="1069260"/>
                  </a:lnTo>
                  <a:lnTo>
                    <a:pt x="2197928" y="1069278"/>
                  </a:lnTo>
                  <a:lnTo>
                    <a:pt x="2201412" y="1069297"/>
                  </a:lnTo>
                  <a:lnTo>
                    <a:pt x="2204895" y="1069315"/>
                  </a:lnTo>
                  <a:lnTo>
                    <a:pt x="2208378" y="1069333"/>
                  </a:lnTo>
                  <a:lnTo>
                    <a:pt x="2211861" y="1069351"/>
                  </a:lnTo>
                  <a:lnTo>
                    <a:pt x="2215345" y="1069369"/>
                  </a:lnTo>
                  <a:lnTo>
                    <a:pt x="2218828" y="1069387"/>
                  </a:lnTo>
                  <a:lnTo>
                    <a:pt x="2222311" y="1069213"/>
                  </a:lnTo>
                  <a:lnTo>
                    <a:pt x="2225794" y="1068930"/>
                  </a:lnTo>
                  <a:lnTo>
                    <a:pt x="2229278" y="1068647"/>
                  </a:lnTo>
                  <a:lnTo>
                    <a:pt x="2232761" y="1068365"/>
                  </a:lnTo>
                  <a:lnTo>
                    <a:pt x="2236244" y="1068084"/>
                  </a:lnTo>
                  <a:lnTo>
                    <a:pt x="2239727" y="1067802"/>
                  </a:lnTo>
                  <a:lnTo>
                    <a:pt x="2243211" y="1067522"/>
                  </a:lnTo>
                  <a:lnTo>
                    <a:pt x="2246694" y="1067242"/>
                  </a:lnTo>
                  <a:lnTo>
                    <a:pt x="2250177" y="1066962"/>
                  </a:lnTo>
                  <a:lnTo>
                    <a:pt x="2253660" y="1066683"/>
                  </a:lnTo>
                  <a:lnTo>
                    <a:pt x="2257144" y="1066404"/>
                  </a:lnTo>
                  <a:lnTo>
                    <a:pt x="2260627" y="1066126"/>
                  </a:lnTo>
                  <a:lnTo>
                    <a:pt x="2264110" y="1065848"/>
                  </a:lnTo>
                  <a:lnTo>
                    <a:pt x="2267593" y="1065571"/>
                  </a:lnTo>
                  <a:lnTo>
                    <a:pt x="2271077" y="1065294"/>
                  </a:lnTo>
                  <a:lnTo>
                    <a:pt x="2274560" y="1065018"/>
                  </a:lnTo>
                  <a:lnTo>
                    <a:pt x="2278043" y="1064742"/>
                  </a:lnTo>
                  <a:lnTo>
                    <a:pt x="2281526" y="1064467"/>
                  </a:lnTo>
                  <a:lnTo>
                    <a:pt x="2285010" y="1064192"/>
                  </a:lnTo>
                  <a:lnTo>
                    <a:pt x="2288493" y="1063917"/>
                  </a:lnTo>
                  <a:lnTo>
                    <a:pt x="2291976" y="1063643"/>
                  </a:lnTo>
                  <a:lnTo>
                    <a:pt x="2295459" y="1063370"/>
                  </a:lnTo>
                  <a:lnTo>
                    <a:pt x="2298942" y="1063097"/>
                  </a:lnTo>
                  <a:lnTo>
                    <a:pt x="2302426" y="1062824"/>
                  </a:lnTo>
                  <a:lnTo>
                    <a:pt x="2305909" y="1062552"/>
                  </a:lnTo>
                  <a:lnTo>
                    <a:pt x="2309392" y="1062489"/>
                  </a:lnTo>
                  <a:lnTo>
                    <a:pt x="2312875" y="1062446"/>
                  </a:lnTo>
                  <a:lnTo>
                    <a:pt x="2316359" y="1062404"/>
                  </a:lnTo>
                  <a:lnTo>
                    <a:pt x="2319842" y="1062362"/>
                  </a:lnTo>
                  <a:lnTo>
                    <a:pt x="2323325" y="1062319"/>
                  </a:lnTo>
                  <a:lnTo>
                    <a:pt x="2326808" y="1062277"/>
                  </a:lnTo>
                  <a:lnTo>
                    <a:pt x="2330292" y="1062235"/>
                  </a:lnTo>
                  <a:lnTo>
                    <a:pt x="2333775" y="1062193"/>
                  </a:lnTo>
                  <a:lnTo>
                    <a:pt x="2337258" y="1062151"/>
                  </a:lnTo>
                  <a:lnTo>
                    <a:pt x="2340741" y="1062110"/>
                  </a:lnTo>
                  <a:lnTo>
                    <a:pt x="2344225" y="1062068"/>
                  </a:lnTo>
                  <a:lnTo>
                    <a:pt x="2347708" y="1062027"/>
                  </a:lnTo>
                  <a:lnTo>
                    <a:pt x="2351191" y="1061985"/>
                  </a:lnTo>
                  <a:lnTo>
                    <a:pt x="2354674" y="1061944"/>
                  </a:lnTo>
                  <a:lnTo>
                    <a:pt x="2358158" y="1061903"/>
                  </a:lnTo>
                  <a:lnTo>
                    <a:pt x="2361641" y="1061862"/>
                  </a:lnTo>
                  <a:lnTo>
                    <a:pt x="2365124" y="1062164"/>
                  </a:lnTo>
                  <a:lnTo>
                    <a:pt x="2368607" y="1062919"/>
                  </a:lnTo>
                  <a:lnTo>
                    <a:pt x="2372091" y="1063669"/>
                  </a:lnTo>
                  <a:lnTo>
                    <a:pt x="2375574" y="1064414"/>
                  </a:lnTo>
                  <a:lnTo>
                    <a:pt x="2379057" y="1065154"/>
                  </a:lnTo>
                  <a:lnTo>
                    <a:pt x="2382540" y="1065889"/>
                  </a:lnTo>
                  <a:lnTo>
                    <a:pt x="2386024" y="1066053"/>
                  </a:lnTo>
                  <a:lnTo>
                    <a:pt x="2389507" y="1066176"/>
                  </a:lnTo>
                  <a:lnTo>
                    <a:pt x="2392990" y="1066298"/>
                  </a:lnTo>
                  <a:lnTo>
                    <a:pt x="2396473" y="1066420"/>
                  </a:lnTo>
                  <a:lnTo>
                    <a:pt x="2399957" y="1066542"/>
                  </a:lnTo>
                  <a:lnTo>
                    <a:pt x="2403440" y="1066663"/>
                  </a:lnTo>
                  <a:lnTo>
                    <a:pt x="2406923" y="1066784"/>
                  </a:lnTo>
                  <a:lnTo>
                    <a:pt x="2410406" y="1066904"/>
                  </a:lnTo>
                  <a:lnTo>
                    <a:pt x="2413890" y="1067024"/>
                  </a:lnTo>
                  <a:lnTo>
                    <a:pt x="2417373" y="1067143"/>
                  </a:lnTo>
                  <a:lnTo>
                    <a:pt x="2420856" y="1067262"/>
                  </a:lnTo>
                  <a:lnTo>
                    <a:pt x="2424339" y="1067641"/>
                  </a:lnTo>
                  <a:lnTo>
                    <a:pt x="2427823" y="1068033"/>
                  </a:lnTo>
                  <a:lnTo>
                    <a:pt x="2431306" y="1068423"/>
                  </a:lnTo>
                  <a:lnTo>
                    <a:pt x="2434789" y="1068811"/>
                  </a:lnTo>
                  <a:lnTo>
                    <a:pt x="2438272" y="1069197"/>
                  </a:lnTo>
                  <a:lnTo>
                    <a:pt x="2441756" y="1069581"/>
                  </a:lnTo>
                  <a:lnTo>
                    <a:pt x="2445239" y="1069963"/>
                  </a:lnTo>
                  <a:lnTo>
                    <a:pt x="2448722" y="1070344"/>
                  </a:lnTo>
                  <a:lnTo>
                    <a:pt x="2452205" y="1070546"/>
                  </a:lnTo>
                  <a:lnTo>
                    <a:pt x="2455689" y="1070673"/>
                  </a:lnTo>
                  <a:lnTo>
                    <a:pt x="2459172" y="1070799"/>
                  </a:lnTo>
                  <a:lnTo>
                    <a:pt x="2462655" y="1070925"/>
                  </a:lnTo>
                  <a:lnTo>
                    <a:pt x="2466138" y="1071050"/>
                  </a:lnTo>
                  <a:lnTo>
                    <a:pt x="2469622" y="1071175"/>
                  </a:lnTo>
                  <a:lnTo>
                    <a:pt x="2473105" y="1071299"/>
                  </a:lnTo>
                  <a:lnTo>
                    <a:pt x="2476588" y="1071423"/>
                  </a:lnTo>
                  <a:lnTo>
                    <a:pt x="2480071" y="1071547"/>
                  </a:lnTo>
                  <a:lnTo>
                    <a:pt x="2483555" y="1071670"/>
                  </a:lnTo>
                  <a:lnTo>
                    <a:pt x="2487038" y="1071793"/>
                  </a:lnTo>
                  <a:lnTo>
                    <a:pt x="2490521" y="1071867"/>
                  </a:lnTo>
                  <a:lnTo>
                    <a:pt x="2494004" y="1071921"/>
                  </a:lnTo>
                  <a:lnTo>
                    <a:pt x="2497488" y="1071975"/>
                  </a:lnTo>
                  <a:lnTo>
                    <a:pt x="2500971" y="1072028"/>
                  </a:lnTo>
                  <a:lnTo>
                    <a:pt x="2504454" y="1072082"/>
                  </a:lnTo>
                  <a:lnTo>
                    <a:pt x="2507937" y="1072135"/>
                  </a:lnTo>
                  <a:lnTo>
                    <a:pt x="2511421" y="1072189"/>
                  </a:lnTo>
                  <a:lnTo>
                    <a:pt x="2514904" y="1072242"/>
                  </a:lnTo>
                  <a:lnTo>
                    <a:pt x="2518387" y="1072295"/>
                  </a:lnTo>
                  <a:lnTo>
                    <a:pt x="2521870" y="1072348"/>
                  </a:lnTo>
                  <a:lnTo>
                    <a:pt x="2525354" y="1072400"/>
                  </a:lnTo>
                  <a:lnTo>
                    <a:pt x="2528837" y="1072453"/>
                  </a:lnTo>
                  <a:lnTo>
                    <a:pt x="2532320" y="1072505"/>
                  </a:lnTo>
                  <a:lnTo>
                    <a:pt x="2535803" y="1072557"/>
                  </a:lnTo>
                  <a:lnTo>
                    <a:pt x="2539287" y="1072609"/>
                  </a:lnTo>
                  <a:lnTo>
                    <a:pt x="2542770" y="1072661"/>
                  </a:lnTo>
                  <a:lnTo>
                    <a:pt x="2546253" y="1073000"/>
                  </a:lnTo>
                  <a:lnTo>
                    <a:pt x="2549736" y="1074287"/>
                  </a:lnTo>
                  <a:lnTo>
                    <a:pt x="2553220" y="1075563"/>
                  </a:lnTo>
                  <a:lnTo>
                    <a:pt x="2556703" y="1076278"/>
                  </a:lnTo>
                  <a:lnTo>
                    <a:pt x="2560186" y="1076404"/>
                  </a:lnTo>
                  <a:lnTo>
                    <a:pt x="2563669" y="1076529"/>
                  </a:lnTo>
                  <a:lnTo>
                    <a:pt x="2567153" y="1076653"/>
                  </a:lnTo>
                  <a:lnTo>
                    <a:pt x="2570636" y="1076777"/>
                  </a:lnTo>
                  <a:lnTo>
                    <a:pt x="2574119" y="1076901"/>
                  </a:lnTo>
                  <a:lnTo>
                    <a:pt x="2577602" y="1077024"/>
                  </a:lnTo>
                  <a:lnTo>
                    <a:pt x="2581085" y="1077146"/>
                  </a:lnTo>
                  <a:lnTo>
                    <a:pt x="2584569" y="1077269"/>
                  </a:lnTo>
                  <a:lnTo>
                    <a:pt x="2588052" y="1077391"/>
                  </a:lnTo>
                  <a:lnTo>
                    <a:pt x="2591535" y="1077512"/>
                  </a:lnTo>
                  <a:lnTo>
                    <a:pt x="2595018" y="1077566"/>
                  </a:lnTo>
                  <a:lnTo>
                    <a:pt x="2598502" y="1077550"/>
                  </a:lnTo>
                  <a:lnTo>
                    <a:pt x="2601985" y="1077535"/>
                  </a:lnTo>
                  <a:lnTo>
                    <a:pt x="2605468" y="1077519"/>
                  </a:lnTo>
                  <a:lnTo>
                    <a:pt x="2608951" y="1077504"/>
                  </a:lnTo>
                  <a:lnTo>
                    <a:pt x="2612435" y="1077488"/>
                  </a:lnTo>
                  <a:lnTo>
                    <a:pt x="2615918" y="1077473"/>
                  </a:lnTo>
                  <a:lnTo>
                    <a:pt x="2619401" y="1077457"/>
                  </a:lnTo>
                  <a:lnTo>
                    <a:pt x="2622884" y="1077418"/>
                  </a:lnTo>
                  <a:lnTo>
                    <a:pt x="2626368" y="1077306"/>
                  </a:lnTo>
                  <a:lnTo>
                    <a:pt x="2629851" y="1077194"/>
                  </a:lnTo>
                  <a:lnTo>
                    <a:pt x="2633334" y="1077083"/>
                  </a:lnTo>
                  <a:lnTo>
                    <a:pt x="2636817" y="1076972"/>
                  </a:lnTo>
                  <a:lnTo>
                    <a:pt x="2640301" y="1076861"/>
                  </a:lnTo>
                  <a:lnTo>
                    <a:pt x="2643784" y="1076750"/>
                  </a:lnTo>
                  <a:lnTo>
                    <a:pt x="2647267" y="1076640"/>
                  </a:lnTo>
                  <a:lnTo>
                    <a:pt x="2650750" y="1076529"/>
                  </a:lnTo>
                  <a:lnTo>
                    <a:pt x="2654234" y="1076419"/>
                  </a:lnTo>
                  <a:lnTo>
                    <a:pt x="2657717" y="1076310"/>
                  </a:lnTo>
                  <a:lnTo>
                    <a:pt x="2661200" y="1076200"/>
                  </a:lnTo>
                  <a:lnTo>
                    <a:pt x="2664683" y="1076091"/>
                  </a:lnTo>
                  <a:lnTo>
                    <a:pt x="2668167" y="1075982"/>
                  </a:lnTo>
                  <a:lnTo>
                    <a:pt x="2671650" y="1075873"/>
                  </a:lnTo>
                  <a:lnTo>
                    <a:pt x="2675133" y="1075764"/>
                  </a:lnTo>
                  <a:lnTo>
                    <a:pt x="2678616" y="1075656"/>
                  </a:lnTo>
                  <a:lnTo>
                    <a:pt x="2682100" y="1075548"/>
                  </a:lnTo>
                  <a:lnTo>
                    <a:pt x="2685583" y="1075440"/>
                  </a:lnTo>
                  <a:lnTo>
                    <a:pt x="2689066" y="1075337"/>
                  </a:lnTo>
                  <a:lnTo>
                    <a:pt x="2692549" y="1075487"/>
                  </a:lnTo>
                  <a:lnTo>
                    <a:pt x="2696033" y="1075636"/>
                  </a:lnTo>
                  <a:lnTo>
                    <a:pt x="2699516" y="1075784"/>
                  </a:lnTo>
                  <a:lnTo>
                    <a:pt x="2702999" y="1075932"/>
                  </a:lnTo>
                  <a:lnTo>
                    <a:pt x="2706482" y="1076080"/>
                  </a:lnTo>
                  <a:lnTo>
                    <a:pt x="2709966" y="1076227"/>
                  </a:lnTo>
                  <a:lnTo>
                    <a:pt x="2713449" y="1076373"/>
                  </a:lnTo>
                  <a:lnTo>
                    <a:pt x="2716932" y="1076519"/>
                  </a:lnTo>
                  <a:lnTo>
                    <a:pt x="2720415" y="1076664"/>
                  </a:lnTo>
                  <a:lnTo>
                    <a:pt x="2723899" y="1076810"/>
                  </a:lnTo>
                  <a:lnTo>
                    <a:pt x="2727382" y="1076942"/>
                  </a:lnTo>
                  <a:lnTo>
                    <a:pt x="2730865" y="1076729"/>
                  </a:lnTo>
                  <a:lnTo>
                    <a:pt x="2734348" y="1076516"/>
                  </a:lnTo>
                  <a:lnTo>
                    <a:pt x="2737832" y="1076303"/>
                  </a:lnTo>
                  <a:lnTo>
                    <a:pt x="2741315" y="1076090"/>
                  </a:lnTo>
                  <a:lnTo>
                    <a:pt x="2744798" y="1075878"/>
                  </a:lnTo>
                  <a:lnTo>
                    <a:pt x="2748281" y="1075666"/>
                  </a:lnTo>
                  <a:lnTo>
                    <a:pt x="2751765" y="1075455"/>
                  </a:lnTo>
                  <a:lnTo>
                    <a:pt x="2755248" y="1075244"/>
                  </a:lnTo>
                  <a:lnTo>
                    <a:pt x="2758731" y="1075033"/>
                  </a:lnTo>
                  <a:lnTo>
                    <a:pt x="2762214" y="1074822"/>
                  </a:lnTo>
                  <a:lnTo>
                    <a:pt x="2765698" y="1074612"/>
                  </a:lnTo>
                  <a:lnTo>
                    <a:pt x="2769181" y="1074402"/>
                  </a:lnTo>
                  <a:lnTo>
                    <a:pt x="2772664" y="1074192"/>
                  </a:lnTo>
                  <a:lnTo>
                    <a:pt x="2776147" y="1073983"/>
                  </a:lnTo>
                  <a:lnTo>
                    <a:pt x="2779631" y="1073773"/>
                  </a:lnTo>
                  <a:lnTo>
                    <a:pt x="2783114" y="1073565"/>
                  </a:lnTo>
                  <a:lnTo>
                    <a:pt x="2786597" y="1073356"/>
                  </a:lnTo>
                  <a:lnTo>
                    <a:pt x="2790080" y="1073148"/>
                  </a:lnTo>
                  <a:lnTo>
                    <a:pt x="2793564" y="1072940"/>
                  </a:lnTo>
                  <a:lnTo>
                    <a:pt x="2797047" y="1072732"/>
                  </a:lnTo>
                  <a:lnTo>
                    <a:pt x="2800530" y="1072525"/>
                  </a:lnTo>
                  <a:lnTo>
                    <a:pt x="2804013" y="1072318"/>
                  </a:lnTo>
                  <a:lnTo>
                    <a:pt x="2807497" y="1072111"/>
                  </a:lnTo>
                  <a:lnTo>
                    <a:pt x="2810980" y="1071905"/>
                  </a:lnTo>
                  <a:lnTo>
                    <a:pt x="2814463" y="1071699"/>
                  </a:lnTo>
                  <a:lnTo>
                    <a:pt x="2817946" y="1071493"/>
                  </a:lnTo>
                  <a:lnTo>
                    <a:pt x="2821430" y="1071287"/>
                  </a:lnTo>
                  <a:lnTo>
                    <a:pt x="2824913" y="1071272"/>
                  </a:lnTo>
                  <a:lnTo>
                    <a:pt x="2828396" y="1071406"/>
                  </a:lnTo>
                  <a:lnTo>
                    <a:pt x="2831879" y="1071539"/>
                  </a:lnTo>
                  <a:lnTo>
                    <a:pt x="2835363" y="1071672"/>
                  </a:lnTo>
                  <a:lnTo>
                    <a:pt x="2838846" y="1071804"/>
                  </a:lnTo>
                  <a:lnTo>
                    <a:pt x="2842329" y="1071936"/>
                  </a:lnTo>
                  <a:lnTo>
                    <a:pt x="2845812" y="1072068"/>
                  </a:lnTo>
                  <a:lnTo>
                    <a:pt x="2849296" y="1072199"/>
                  </a:lnTo>
                  <a:lnTo>
                    <a:pt x="2852779" y="1072330"/>
                  </a:lnTo>
                  <a:lnTo>
                    <a:pt x="2856262" y="1072460"/>
                  </a:lnTo>
                  <a:lnTo>
                    <a:pt x="2859745" y="1072590"/>
                  </a:lnTo>
                  <a:lnTo>
                    <a:pt x="2863229" y="1072719"/>
                  </a:lnTo>
                  <a:lnTo>
                    <a:pt x="2866712" y="1072849"/>
                  </a:lnTo>
                  <a:lnTo>
                    <a:pt x="2870195" y="1072977"/>
                  </a:lnTo>
                  <a:lnTo>
                    <a:pt x="2873678" y="1073007"/>
                  </a:lnTo>
                  <a:lnTo>
                    <a:pt x="2877161" y="1073017"/>
                  </a:lnTo>
                  <a:lnTo>
                    <a:pt x="2880645" y="1073026"/>
                  </a:lnTo>
                  <a:lnTo>
                    <a:pt x="2884128" y="1073035"/>
                  </a:lnTo>
                  <a:lnTo>
                    <a:pt x="2887611" y="1073044"/>
                  </a:lnTo>
                  <a:lnTo>
                    <a:pt x="2891094" y="1073053"/>
                  </a:lnTo>
                  <a:lnTo>
                    <a:pt x="2894578" y="1073062"/>
                  </a:lnTo>
                  <a:lnTo>
                    <a:pt x="2898061" y="1073071"/>
                  </a:lnTo>
                  <a:lnTo>
                    <a:pt x="2901544" y="1073080"/>
                  </a:lnTo>
                  <a:lnTo>
                    <a:pt x="2905027" y="1073089"/>
                  </a:lnTo>
                  <a:lnTo>
                    <a:pt x="2908511" y="1073098"/>
                  </a:lnTo>
                  <a:lnTo>
                    <a:pt x="2911994" y="1073003"/>
                  </a:lnTo>
                  <a:lnTo>
                    <a:pt x="2915477" y="1072888"/>
                  </a:lnTo>
                  <a:lnTo>
                    <a:pt x="2918960" y="1072772"/>
                  </a:lnTo>
                  <a:lnTo>
                    <a:pt x="2922444" y="1072657"/>
                  </a:lnTo>
                  <a:lnTo>
                    <a:pt x="2925927" y="1072542"/>
                  </a:lnTo>
                  <a:lnTo>
                    <a:pt x="2929410" y="1072428"/>
                  </a:lnTo>
                  <a:lnTo>
                    <a:pt x="2932893" y="1072313"/>
                  </a:lnTo>
                  <a:lnTo>
                    <a:pt x="2936377" y="1072199"/>
                  </a:lnTo>
                  <a:lnTo>
                    <a:pt x="2939860" y="1072085"/>
                  </a:lnTo>
                  <a:lnTo>
                    <a:pt x="2943343" y="1071971"/>
                  </a:lnTo>
                  <a:lnTo>
                    <a:pt x="2946826" y="1071857"/>
                  </a:lnTo>
                  <a:lnTo>
                    <a:pt x="2950310" y="1071744"/>
                  </a:lnTo>
                  <a:lnTo>
                    <a:pt x="2953793" y="1071631"/>
                  </a:lnTo>
                  <a:lnTo>
                    <a:pt x="2957276" y="1071518"/>
                  </a:lnTo>
                  <a:lnTo>
                    <a:pt x="2960759" y="1071405"/>
                  </a:lnTo>
                  <a:lnTo>
                    <a:pt x="2964243" y="1071292"/>
                  </a:lnTo>
                  <a:lnTo>
                    <a:pt x="2967726" y="1071229"/>
                  </a:lnTo>
                  <a:lnTo>
                    <a:pt x="2971209" y="1071258"/>
                  </a:lnTo>
                  <a:lnTo>
                    <a:pt x="2974692" y="1071287"/>
                  </a:lnTo>
                  <a:lnTo>
                    <a:pt x="2978176" y="1071315"/>
                  </a:lnTo>
                  <a:lnTo>
                    <a:pt x="2981659" y="1071344"/>
                  </a:lnTo>
                  <a:lnTo>
                    <a:pt x="2985142" y="1071372"/>
                  </a:lnTo>
                  <a:lnTo>
                    <a:pt x="2988625" y="1071400"/>
                  </a:lnTo>
                  <a:lnTo>
                    <a:pt x="2992109" y="1071429"/>
                  </a:lnTo>
                  <a:lnTo>
                    <a:pt x="2995592" y="1071457"/>
                  </a:lnTo>
                  <a:lnTo>
                    <a:pt x="2999075" y="1071485"/>
                  </a:lnTo>
                  <a:lnTo>
                    <a:pt x="3002558" y="1071513"/>
                  </a:lnTo>
                  <a:lnTo>
                    <a:pt x="3006042" y="1071541"/>
                  </a:lnTo>
                  <a:lnTo>
                    <a:pt x="3009525" y="1071569"/>
                  </a:lnTo>
                  <a:lnTo>
                    <a:pt x="3013008" y="1071597"/>
                  </a:lnTo>
                  <a:lnTo>
                    <a:pt x="3016491" y="1071625"/>
                  </a:lnTo>
                  <a:lnTo>
                    <a:pt x="3019975" y="1071652"/>
                  </a:lnTo>
                  <a:lnTo>
                    <a:pt x="3023458" y="1071680"/>
                  </a:lnTo>
                  <a:lnTo>
                    <a:pt x="3026941" y="1071567"/>
                  </a:lnTo>
                  <a:lnTo>
                    <a:pt x="3030424" y="1071432"/>
                  </a:lnTo>
                  <a:lnTo>
                    <a:pt x="3033908" y="1071298"/>
                  </a:lnTo>
                  <a:lnTo>
                    <a:pt x="3037391" y="1071164"/>
                  </a:lnTo>
                  <a:lnTo>
                    <a:pt x="3040874" y="1071030"/>
                  </a:lnTo>
                  <a:lnTo>
                    <a:pt x="3044357" y="1070897"/>
                  </a:lnTo>
                  <a:lnTo>
                    <a:pt x="3047841" y="1070763"/>
                  </a:lnTo>
                  <a:lnTo>
                    <a:pt x="3051324" y="1070630"/>
                  </a:lnTo>
                  <a:lnTo>
                    <a:pt x="3054807" y="1070497"/>
                  </a:lnTo>
                  <a:lnTo>
                    <a:pt x="3058290" y="1070365"/>
                  </a:lnTo>
                  <a:lnTo>
                    <a:pt x="3061774" y="1070232"/>
                  </a:lnTo>
                  <a:lnTo>
                    <a:pt x="3065257" y="1070100"/>
                  </a:lnTo>
                  <a:lnTo>
                    <a:pt x="3068740" y="1069968"/>
                  </a:lnTo>
                  <a:lnTo>
                    <a:pt x="3072223" y="1069889"/>
                  </a:lnTo>
                  <a:lnTo>
                    <a:pt x="3075707" y="1070158"/>
                  </a:lnTo>
                  <a:lnTo>
                    <a:pt x="3079190" y="1070426"/>
                  </a:lnTo>
                  <a:lnTo>
                    <a:pt x="3082673" y="1070693"/>
                  </a:lnTo>
                  <a:lnTo>
                    <a:pt x="3086156" y="1070959"/>
                  </a:lnTo>
                  <a:lnTo>
                    <a:pt x="3089640" y="1071225"/>
                  </a:lnTo>
                  <a:lnTo>
                    <a:pt x="3093123" y="1071489"/>
                  </a:lnTo>
                  <a:lnTo>
                    <a:pt x="3096606" y="1071752"/>
                  </a:lnTo>
                  <a:lnTo>
                    <a:pt x="3100089" y="1072015"/>
                  </a:lnTo>
                  <a:lnTo>
                    <a:pt x="3103573" y="1072254"/>
                  </a:lnTo>
                  <a:lnTo>
                    <a:pt x="3107056" y="1072489"/>
                  </a:lnTo>
                  <a:lnTo>
                    <a:pt x="3110539" y="1072724"/>
                  </a:lnTo>
                  <a:lnTo>
                    <a:pt x="3114022" y="1072958"/>
                  </a:lnTo>
                  <a:lnTo>
                    <a:pt x="3117506" y="1073191"/>
                  </a:lnTo>
                  <a:lnTo>
                    <a:pt x="3120989" y="1073278"/>
                  </a:lnTo>
                  <a:lnTo>
                    <a:pt x="3124472" y="1073144"/>
                  </a:lnTo>
                  <a:lnTo>
                    <a:pt x="3127955" y="1073010"/>
                  </a:lnTo>
                  <a:lnTo>
                    <a:pt x="3131439" y="1072877"/>
                  </a:lnTo>
                  <a:lnTo>
                    <a:pt x="3134922" y="1072743"/>
                  </a:lnTo>
                  <a:lnTo>
                    <a:pt x="3138405" y="1072610"/>
                  </a:lnTo>
                  <a:lnTo>
                    <a:pt x="3141888" y="1072477"/>
                  </a:lnTo>
                  <a:lnTo>
                    <a:pt x="3145372" y="1072344"/>
                  </a:lnTo>
                  <a:lnTo>
                    <a:pt x="3148855" y="1072212"/>
                  </a:lnTo>
                  <a:lnTo>
                    <a:pt x="3152338" y="1072080"/>
                  </a:lnTo>
                  <a:lnTo>
                    <a:pt x="3155821" y="1071947"/>
                  </a:lnTo>
                  <a:lnTo>
                    <a:pt x="3159304" y="1071815"/>
                  </a:lnTo>
                  <a:lnTo>
                    <a:pt x="3162788" y="1071684"/>
                  </a:lnTo>
                  <a:lnTo>
                    <a:pt x="3166271" y="1071552"/>
                  </a:lnTo>
                  <a:lnTo>
                    <a:pt x="3169754" y="1071421"/>
                  </a:lnTo>
                  <a:lnTo>
                    <a:pt x="3173237" y="1071290"/>
                  </a:lnTo>
                  <a:lnTo>
                    <a:pt x="3176721" y="1071159"/>
                  </a:lnTo>
                  <a:lnTo>
                    <a:pt x="3180204" y="1071028"/>
                  </a:lnTo>
                  <a:lnTo>
                    <a:pt x="3183687" y="1070898"/>
                  </a:lnTo>
                  <a:lnTo>
                    <a:pt x="3187170" y="1071043"/>
                  </a:lnTo>
                  <a:lnTo>
                    <a:pt x="3190654" y="1072574"/>
                  </a:lnTo>
                  <a:lnTo>
                    <a:pt x="3194137" y="1074091"/>
                  </a:lnTo>
                  <a:lnTo>
                    <a:pt x="3197620" y="1075301"/>
                  </a:lnTo>
                  <a:lnTo>
                    <a:pt x="3201103" y="1076098"/>
                  </a:lnTo>
                  <a:lnTo>
                    <a:pt x="3204587" y="1076890"/>
                  </a:lnTo>
                  <a:lnTo>
                    <a:pt x="3208070" y="1077677"/>
                  </a:lnTo>
                  <a:lnTo>
                    <a:pt x="3211553" y="1078459"/>
                  </a:lnTo>
                  <a:lnTo>
                    <a:pt x="3215036" y="1079236"/>
                  </a:lnTo>
                  <a:lnTo>
                    <a:pt x="3218520" y="1079351"/>
                  </a:lnTo>
                  <a:lnTo>
                    <a:pt x="3222003" y="1079411"/>
                  </a:lnTo>
                  <a:lnTo>
                    <a:pt x="3225486" y="1079470"/>
                  </a:lnTo>
                  <a:lnTo>
                    <a:pt x="3228969" y="1079529"/>
                  </a:lnTo>
                  <a:lnTo>
                    <a:pt x="3232453" y="1079589"/>
                  </a:lnTo>
                  <a:lnTo>
                    <a:pt x="3235936" y="1079648"/>
                  </a:lnTo>
                  <a:lnTo>
                    <a:pt x="3239419" y="1079707"/>
                  </a:lnTo>
                  <a:lnTo>
                    <a:pt x="3242902" y="1079765"/>
                  </a:lnTo>
                  <a:lnTo>
                    <a:pt x="3246386" y="1079824"/>
                  </a:lnTo>
                  <a:lnTo>
                    <a:pt x="3249869" y="1079882"/>
                  </a:lnTo>
                  <a:lnTo>
                    <a:pt x="3253352" y="1079941"/>
                  </a:lnTo>
                  <a:lnTo>
                    <a:pt x="3256835" y="1080074"/>
                  </a:lnTo>
                  <a:lnTo>
                    <a:pt x="3260319" y="1080213"/>
                  </a:lnTo>
                  <a:lnTo>
                    <a:pt x="3263802" y="1080351"/>
                  </a:lnTo>
                  <a:lnTo>
                    <a:pt x="3267285" y="1080488"/>
                  </a:lnTo>
                  <a:lnTo>
                    <a:pt x="3270768" y="1080626"/>
                  </a:lnTo>
                  <a:lnTo>
                    <a:pt x="3274252" y="1080763"/>
                  </a:lnTo>
                  <a:lnTo>
                    <a:pt x="3277735" y="1080899"/>
                  </a:lnTo>
                  <a:lnTo>
                    <a:pt x="3281218" y="1081035"/>
                  </a:lnTo>
                  <a:lnTo>
                    <a:pt x="3284701" y="1081150"/>
                  </a:lnTo>
                  <a:lnTo>
                    <a:pt x="3288185" y="1081255"/>
                  </a:lnTo>
                  <a:lnTo>
                    <a:pt x="3291668" y="1081360"/>
                  </a:lnTo>
                  <a:lnTo>
                    <a:pt x="3295151" y="1081464"/>
                  </a:lnTo>
                  <a:lnTo>
                    <a:pt x="3298634" y="1081569"/>
                  </a:lnTo>
                  <a:lnTo>
                    <a:pt x="3302118" y="1081673"/>
                  </a:lnTo>
                  <a:lnTo>
                    <a:pt x="3305601" y="1081777"/>
                  </a:lnTo>
                  <a:lnTo>
                    <a:pt x="3309084" y="1081880"/>
                  </a:lnTo>
                  <a:lnTo>
                    <a:pt x="3312567" y="1082209"/>
                  </a:lnTo>
                  <a:lnTo>
                    <a:pt x="3316051" y="1082810"/>
                  </a:lnTo>
                  <a:lnTo>
                    <a:pt x="3319534" y="1083409"/>
                  </a:lnTo>
                  <a:lnTo>
                    <a:pt x="3323017" y="1084004"/>
                  </a:lnTo>
                  <a:lnTo>
                    <a:pt x="3326500" y="1084596"/>
                  </a:lnTo>
                  <a:lnTo>
                    <a:pt x="3329984" y="1085185"/>
                  </a:lnTo>
                  <a:lnTo>
                    <a:pt x="3333467" y="1085416"/>
                  </a:lnTo>
                  <a:lnTo>
                    <a:pt x="3336950" y="1085629"/>
                  </a:lnTo>
                  <a:lnTo>
                    <a:pt x="3340433" y="1085842"/>
                  </a:lnTo>
                  <a:lnTo>
                    <a:pt x="3343917" y="1086054"/>
                  </a:lnTo>
                  <a:lnTo>
                    <a:pt x="3347400" y="1086266"/>
                  </a:lnTo>
                  <a:lnTo>
                    <a:pt x="3350883" y="1086676"/>
                  </a:lnTo>
                  <a:lnTo>
                    <a:pt x="3354366" y="1087317"/>
                  </a:lnTo>
                  <a:lnTo>
                    <a:pt x="3357850" y="1087955"/>
                  </a:lnTo>
                  <a:lnTo>
                    <a:pt x="3361333" y="1091141"/>
                  </a:lnTo>
                  <a:lnTo>
                    <a:pt x="3364816" y="1092389"/>
                  </a:lnTo>
                  <a:lnTo>
                    <a:pt x="3368299" y="1093626"/>
                  </a:lnTo>
                  <a:lnTo>
                    <a:pt x="3371783" y="1094254"/>
                  </a:lnTo>
                  <a:lnTo>
                    <a:pt x="3375266" y="1094858"/>
                  </a:lnTo>
                  <a:lnTo>
                    <a:pt x="3378749" y="1095505"/>
                  </a:lnTo>
                  <a:lnTo>
                    <a:pt x="3382232" y="1096306"/>
                  </a:lnTo>
                  <a:lnTo>
                    <a:pt x="3385716" y="1097103"/>
                  </a:lnTo>
                  <a:lnTo>
                    <a:pt x="3389199" y="1097599"/>
                  </a:lnTo>
                  <a:lnTo>
                    <a:pt x="3392682" y="1097763"/>
                  </a:lnTo>
                  <a:lnTo>
                    <a:pt x="3396165" y="1097927"/>
                  </a:lnTo>
                  <a:lnTo>
                    <a:pt x="3399649" y="1098091"/>
                  </a:lnTo>
                  <a:lnTo>
                    <a:pt x="3403132" y="1098254"/>
                  </a:lnTo>
                  <a:lnTo>
                    <a:pt x="3406615" y="1098417"/>
                  </a:lnTo>
                  <a:lnTo>
                    <a:pt x="3410098" y="1098988"/>
                  </a:lnTo>
                  <a:lnTo>
                    <a:pt x="3413582" y="1099566"/>
                  </a:lnTo>
                  <a:lnTo>
                    <a:pt x="3417065" y="1100031"/>
                  </a:lnTo>
                  <a:lnTo>
                    <a:pt x="3420548" y="1100131"/>
                  </a:lnTo>
                  <a:lnTo>
                    <a:pt x="3424031" y="1100230"/>
                  </a:lnTo>
                  <a:lnTo>
                    <a:pt x="3427515" y="1100300"/>
                  </a:lnTo>
                  <a:lnTo>
                    <a:pt x="3430998" y="1100340"/>
                  </a:lnTo>
                  <a:lnTo>
                    <a:pt x="3434481" y="1100380"/>
                  </a:lnTo>
                  <a:lnTo>
                    <a:pt x="3437964" y="1100420"/>
                  </a:lnTo>
                  <a:lnTo>
                    <a:pt x="3441447" y="1100459"/>
                  </a:lnTo>
                  <a:lnTo>
                    <a:pt x="3444931" y="1100499"/>
                  </a:lnTo>
                  <a:lnTo>
                    <a:pt x="3448414" y="1101810"/>
                  </a:lnTo>
                  <a:lnTo>
                    <a:pt x="3451897" y="1101945"/>
                  </a:lnTo>
                  <a:lnTo>
                    <a:pt x="3455380" y="1102004"/>
                  </a:lnTo>
                  <a:lnTo>
                    <a:pt x="3458864" y="1101829"/>
                  </a:lnTo>
                  <a:lnTo>
                    <a:pt x="3462347" y="1101654"/>
                  </a:lnTo>
                  <a:lnTo>
                    <a:pt x="3465830" y="1101575"/>
                  </a:lnTo>
                  <a:lnTo>
                    <a:pt x="3469313" y="1101593"/>
                  </a:lnTo>
                  <a:lnTo>
                    <a:pt x="3472797" y="1101612"/>
                  </a:lnTo>
                  <a:lnTo>
                    <a:pt x="3476280" y="1106601"/>
                  </a:lnTo>
                  <a:lnTo>
                    <a:pt x="3479763" y="1106427"/>
                  </a:lnTo>
                  <a:lnTo>
                    <a:pt x="3483246" y="1106253"/>
                  </a:lnTo>
                  <a:lnTo>
                    <a:pt x="3483246" y="1106356"/>
                  </a:lnTo>
                  <a:lnTo>
                    <a:pt x="3483246" y="1106459"/>
                  </a:lnTo>
                  <a:lnTo>
                    <a:pt x="3483246" y="1106561"/>
                  </a:lnTo>
                  <a:lnTo>
                    <a:pt x="3483246" y="1106664"/>
                  </a:lnTo>
                  <a:lnTo>
                    <a:pt x="3483246" y="1106767"/>
                  </a:lnTo>
                  <a:lnTo>
                    <a:pt x="3483246" y="1106869"/>
                  </a:lnTo>
                  <a:lnTo>
                    <a:pt x="3483246" y="1106972"/>
                  </a:lnTo>
                  <a:lnTo>
                    <a:pt x="3483246" y="1107074"/>
                  </a:lnTo>
                  <a:lnTo>
                    <a:pt x="3483246" y="1107177"/>
                  </a:lnTo>
                  <a:lnTo>
                    <a:pt x="3483246" y="1107279"/>
                  </a:lnTo>
                  <a:lnTo>
                    <a:pt x="3483246" y="1107381"/>
                  </a:lnTo>
                  <a:lnTo>
                    <a:pt x="3483246" y="1107484"/>
                  </a:lnTo>
                  <a:lnTo>
                    <a:pt x="3483246" y="1107586"/>
                  </a:lnTo>
                  <a:lnTo>
                    <a:pt x="3483246" y="1107688"/>
                  </a:lnTo>
                  <a:lnTo>
                    <a:pt x="3483246" y="110779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23641"/>
            </a:xfrm>
            <a:custGeom>
              <a:avLst/>
              <a:gdLst/>
              <a:ahLst/>
              <a:cxnLst/>
              <a:rect l="0" t="0" r="0" b="0"/>
              <a:pathLst>
                <a:path w="3483246" h="312364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665032"/>
                  </a:lnTo>
                  <a:lnTo>
                    <a:pt x="13932" y="1418260"/>
                  </a:lnTo>
                  <a:lnTo>
                    <a:pt x="17416" y="1235193"/>
                  </a:lnTo>
                  <a:lnTo>
                    <a:pt x="20899" y="2553700"/>
                  </a:lnTo>
                  <a:lnTo>
                    <a:pt x="24382" y="2444955"/>
                  </a:lnTo>
                  <a:lnTo>
                    <a:pt x="27865" y="2345094"/>
                  </a:lnTo>
                  <a:lnTo>
                    <a:pt x="31349" y="2553700"/>
                  </a:lnTo>
                  <a:lnTo>
                    <a:pt x="34832" y="2480160"/>
                  </a:lnTo>
                  <a:lnTo>
                    <a:pt x="38315" y="2966770"/>
                  </a:lnTo>
                  <a:lnTo>
                    <a:pt x="41798" y="2927312"/>
                  </a:lnTo>
                  <a:lnTo>
                    <a:pt x="45282" y="2888889"/>
                  </a:lnTo>
                  <a:lnTo>
                    <a:pt x="48765" y="2873175"/>
                  </a:lnTo>
                  <a:lnTo>
                    <a:pt x="52248" y="2837675"/>
                  </a:lnTo>
                  <a:lnTo>
                    <a:pt x="55731" y="2803042"/>
                  </a:lnTo>
                  <a:lnTo>
                    <a:pt x="59215" y="2887625"/>
                  </a:lnTo>
                  <a:lnTo>
                    <a:pt x="62698" y="2858869"/>
                  </a:lnTo>
                  <a:lnTo>
                    <a:pt x="66181" y="2830680"/>
                  </a:lnTo>
                  <a:lnTo>
                    <a:pt x="69664" y="2825621"/>
                  </a:lnTo>
                  <a:lnTo>
                    <a:pt x="73148" y="2805535"/>
                  </a:lnTo>
                  <a:lnTo>
                    <a:pt x="76631" y="2876964"/>
                  </a:lnTo>
                  <a:lnTo>
                    <a:pt x="80114" y="2854381"/>
                  </a:lnTo>
                  <a:lnTo>
                    <a:pt x="83597" y="2832150"/>
                  </a:lnTo>
                  <a:lnTo>
                    <a:pt x="87081" y="2851821"/>
                  </a:lnTo>
                  <a:lnTo>
                    <a:pt x="90564" y="2835951"/>
                  </a:lnTo>
                  <a:lnTo>
                    <a:pt x="94047" y="2820529"/>
                  </a:lnTo>
                  <a:lnTo>
                    <a:pt x="97530" y="2803042"/>
                  </a:lnTo>
                  <a:lnTo>
                    <a:pt x="101014" y="2783628"/>
                  </a:lnTo>
                  <a:lnTo>
                    <a:pt x="104497" y="2764481"/>
                  </a:lnTo>
                  <a:lnTo>
                    <a:pt x="107980" y="2835761"/>
                  </a:lnTo>
                  <a:lnTo>
                    <a:pt x="111463" y="2838086"/>
                  </a:lnTo>
                  <a:lnTo>
                    <a:pt x="114947" y="2859205"/>
                  </a:lnTo>
                  <a:lnTo>
                    <a:pt x="118430" y="2853960"/>
                  </a:lnTo>
                  <a:lnTo>
                    <a:pt x="121913" y="2848933"/>
                  </a:lnTo>
                  <a:lnTo>
                    <a:pt x="125396" y="2842244"/>
                  </a:lnTo>
                  <a:lnTo>
                    <a:pt x="128880" y="2831106"/>
                  </a:lnTo>
                  <a:lnTo>
                    <a:pt x="132363" y="2820191"/>
                  </a:lnTo>
                  <a:lnTo>
                    <a:pt x="135846" y="2977559"/>
                  </a:lnTo>
                  <a:lnTo>
                    <a:pt x="139329" y="2972202"/>
                  </a:lnTo>
                  <a:lnTo>
                    <a:pt x="142813" y="2967000"/>
                  </a:lnTo>
                  <a:lnTo>
                    <a:pt x="146296" y="2974029"/>
                  </a:lnTo>
                  <a:lnTo>
                    <a:pt x="149779" y="2965509"/>
                  </a:lnTo>
                  <a:lnTo>
                    <a:pt x="153262" y="2994018"/>
                  </a:lnTo>
                  <a:lnTo>
                    <a:pt x="156746" y="2986073"/>
                  </a:lnTo>
                  <a:lnTo>
                    <a:pt x="160229" y="2978229"/>
                  </a:lnTo>
                  <a:lnTo>
                    <a:pt x="163712" y="2971434"/>
                  </a:lnTo>
                  <a:lnTo>
                    <a:pt x="167195" y="2967000"/>
                  </a:lnTo>
                  <a:lnTo>
                    <a:pt x="170679" y="2962674"/>
                  </a:lnTo>
                  <a:lnTo>
                    <a:pt x="174162" y="3021183"/>
                  </a:lnTo>
                  <a:lnTo>
                    <a:pt x="177645" y="3013189"/>
                  </a:lnTo>
                  <a:lnTo>
                    <a:pt x="181128" y="3005237"/>
                  </a:lnTo>
                  <a:lnTo>
                    <a:pt x="184612" y="3034009"/>
                  </a:lnTo>
                  <a:lnTo>
                    <a:pt x="188095" y="3027749"/>
                  </a:lnTo>
                  <a:lnTo>
                    <a:pt x="191578" y="3036459"/>
                  </a:lnTo>
                  <a:lnTo>
                    <a:pt x="195061" y="3032540"/>
                  </a:lnTo>
                  <a:lnTo>
                    <a:pt x="198545" y="3028693"/>
                  </a:lnTo>
                  <a:lnTo>
                    <a:pt x="202028" y="3049832"/>
                  </a:lnTo>
                  <a:lnTo>
                    <a:pt x="205511" y="3047962"/>
                  </a:lnTo>
                  <a:lnTo>
                    <a:pt x="208994" y="3046139"/>
                  </a:lnTo>
                  <a:lnTo>
                    <a:pt x="212478" y="3055749"/>
                  </a:lnTo>
                  <a:lnTo>
                    <a:pt x="215961" y="3052639"/>
                  </a:lnTo>
                  <a:lnTo>
                    <a:pt x="219444" y="3049585"/>
                  </a:lnTo>
                  <a:lnTo>
                    <a:pt x="222927" y="3046585"/>
                  </a:lnTo>
                  <a:lnTo>
                    <a:pt x="226411" y="3043637"/>
                  </a:lnTo>
                  <a:lnTo>
                    <a:pt x="229894" y="3042929"/>
                  </a:lnTo>
                  <a:lnTo>
                    <a:pt x="233377" y="3037963"/>
                  </a:lnTo>
                  <a:lnTo>
                    <a:pt x="236860" y="3033035"/>
                  </a:lnTo>
                  <a:lnTo>
                    <a:pt x="240344" y="3044134"/>
                  </a:lnTo>
                  <a:lnTo>
                    <a:pt x="243827" y="3039392"/>
                  </a:lnTo>
                  <a:lnTo>
                    <a:pt x="247310" y="3034684"/>
                  </a:lnTo>
                  <a:lnTo>
                    <a:pt x="250793" y="3030011"/>
                  </a:lnTo>
                  <a:lnTo>
                    <a:pt x="254277" y="3025371"/>
                  </a:lnTo>
                  <a:lnTo>
                    <a:pt x="257760" y="3020764"/>
                  </a:lnTo>
                  <a:lnTo>
                    <a:pt x="261243" y="3069170"/>
                  </a:lnTo>
                  <a:lnTo>
                    <a:pt x="264726" y="3067275"/>
                  </a:lnTo>
                  <a:lnTo>
                    <a:pt x="268210" y="3065413"/>
                  </a:lnTo>
                  <a:lnTo>
                    <a:pt x="271693" y="3063582"/>
                  </a:lnTo>
                  <a:lnTo>
                    <a:pt x="275176" y="3061783"/>
                  </a:lnTo>
                  <a:lnTo>
                    <a:pt x="278659" y="3060119"/>
                  </a:lnTo>
                  <a:lnTo>
                    <a:pt x="282143" y="3058698"/>
                  </a:lnTo>
                  <a:lnTo>
                    <a:pt x="285626" y="3057302"/>
                  </a:lnTo>
                  <a:lnTo>
                    <a:pt x="289109" y="3054824"/>
                  </a:lnTo>
                  <a:lnTo>
                    <a:pt x="292592" y="3051582"/>
                  </a:lnTo>
                  <a:lnTo>
                    <a:pt x="296075" y="3048368"/>
                  </a:lnTo>
                  <a:lnTo>
                    <a:pt x="299559" y="3053808"/>
                  </a:lnTo>
                  <a:lnTo>
                    <a:pt x="303042" y="3050675"/>
                  </a:lnTo>
                  <a:lnTo>
                    <a:pt x="306525" y="3066970"/>
                  </a:lnTo>
                  <a:lnTo>
                    <a:pt x="310008" y="3062811"/>
                  </a:lnTo>
                  <a:lnTo>
                    <a:pt x="313492" y="3058663"/>
                  </a:lnTo>
                  <a:lnTo>
                    <a:pt x="316975" y="3055117"/>
                  </a:lnTo>
                  <a:lnTo>
                    <a:pt x="320458" y="3052739"/>
                  </a:lnTo>
                  <a:lnTo>
                    <a:pt x="323941" y="3050385"/>
                  </a:lnTo>
                  <a:lnTo>
                    <a:pt x="327425" y="3048057"/>
                  </a:lnTo>
                  <a:lnTo>
                    <a:pt x="330908" y="3045753"/>
                  </a:lnTo>
                  <a:lnTo>
                    <a:pt x="334391" y="3043474"/>
                  </a:lnTo>
                  <a:lnTo>
                    <a:pt x="337874" y="3042194"/>
                  </a:lnTo>
                  <a:lnTo>
                    <a:pt x="341358" y="3041110"/>
                  </a:lnTo>
                  <a:lnTo>
                    <a:pt x="344841" y="3041826"/>
                  </a:lnTo>
                  <a:lnTo>
                    <a:pt x="348324" y="3043003"/>
                  </a:lnTo>
                  <a:lnTo>
                    <a:pt x="348324" y="3043003"/>
                  </a:lnTo>
                  <a:lnTo>
                    <a:pt x="351807" y="3044150"/>
                  </a:lnTo>
                  <a:lnTo>
                    <a:pt x="355291" y="3043936"/>
                  </a:lnTo>
                  <a:lnTo>
                    <a:pt x="358774" y="3041268"/>
                  </a:lnTo>
                  <a:lnTo>
                    <a:pt x="362257" y="3038621"/>
                  </a:lnTo>
                  <a:lnTo>
                    <a:pt x="365740" y="3035992"/>
                  </a:lnTo>
                  <a:lnTo>
                    <a:pt x="369224" y="3033383"/>
                  </a:lnTo>
                  <a:lnTo>
                    <a:pt x="372707" y="3030793"/>
                  </a:lnTo>
                  <a:lnTo>
                    <a:pt x="376190" y="3031034"/>
                  </a:lnTo>
                  <a:lnTo>
                    <a:pt x="379673" y="3031732"/>
                  </a:lnTo>
                  <a:lnTo>
                    <a:pt x="383157" y="3031977"/>
                  </a:lnTo>
                  <a:lnTo>
                    <a:pt x="386640" y="3028678"/>
                  </a:lnTo>
                  <a:lnTo>
                    <a:pt x="390123" y="3025390"/>
                  </a:lnTo>
                  <a:lnTo>
                    <a:pt x="393606" y="3022114"/>
                  </a:lnTo>
                  <a:lnTo>
                    <a:pt x="397090" y="3018849"/>
                  </a:lnTo>
                  <a:lnTo>
                    <a:pt x="400573" y="3015596"/>
                  </a:lnTo>
                  <a:lnTo>
                    <a:pt x="404056" y="3028453"/>
                  </a:lnTo>
                  <a:lnTo>
                    <a:pt x="407539" y="3025434"/>
                  </a:lnTo>
                  <a:lnTo>
                    <a:pt x="411023" y="3022427"/>
                  </a:lnTo>
                  <a:lnTo>
                    <a:pt x="414506" y="3019432"/>
                  </a:lnTo>
                  <a:lnTo>
                    <a:pt x="417989" y="3016448"/>
                  </a:lnTo>
                  <a:lnTo>
                    <a:pt x="421472" y="3013476"/>
                  </a:lnTo>
                  <a:lnTo>
                    <a:pt x="424956" y="3010516"/>
                  </a:lnTo>
                  <a:lnTo>
                    <a:pt x="428439" y="3007567"/>
                  </a:lnTo>
                  <a:lnTo>
                    <a:pt x="431922" y="3004630"/>
                  </a:lnTo>
                  <a:lnTo>
                    <a:pt x="435405" y="3001704"/>
                  </a:lnTo>
                  <a:lnTo>
                    <a:pt x="438889" y="2998789"/>
                  </a:lnTo>
                  <a:lnTo>
                    <a:pt x="442372" y="2997311"/>
                  </a:lnTo>
                  <a:lnTo>
                    <a:pt x="445855" y="2996691"/>
                  </a:lnTo>
                  <a:lnTo>
                    <a:pt x="449338" y="2996080"/>
                  </a:lnTo>
                  <a:lnTo>
                    <a:pt x="452822" y="2993854"/>
                  </a:lnTo>
                  <a:lnTo>
                    <a:pt x="456305" y="2991419"/>
                  </a:lnTo>
                  <a:lnTo>
                    <a:pt x="459788" y="2988996"/>
                  </a:lnTo>
                  <a:lnTo>
                    <a:pt x="463271" y="2986587"/>
                  </a:lnTo>
                  <a:lnTo>
                    <a:pt x="466755" y="2984190"/>
                  </a:lnTo>
                  <a:lnTo>
                    <a:pt x="470238" y="2982319"/>
                  </a:lnTo>
                  <a:lnTo>
                    <a:pt x="473721" y="2981283"/>
                  </a:lnTo>
                  <a:lnTo>
                    <a:pt x="477204" y="2980256"/>
                  </a:lnTo>
                  <a:lnTo>
                    <a:pt x="480688" y="2979241"/>
                  </a:lnTo>
                  <a:lnTo>
                    <a:pt x="484171" y="2978237"/>
                  </a:lnTo>
                  <a:lnTo>
                    <a:pt x="487654" y="2977242"/>
                  </a:lnTo>
                  <a:lnTo>
                    <a:pt x="491137" y="2987989"/>
                  </a:lnTo>
                  <a:lnTo>
                    <a:pt x="494621" y="2985981"/>
                  </a:lnTo>
                  <a:lnTo>
                    <a:pt x="498104" y="2983985"/>
                  </a:lnTo>
                  <a:lnTo>
                    <a:pt x="501587" y="2982000"/>
                  </a:lnTo>
                  <a:lnTo>
                    <a:pt x="505070" y="2980028"/>
                  </a:lnTo>
                  <a:lnTo>
                    <a:pt x="508554" y="2978068"/>
                  </a:lnTo>
                  <a:lnTo>
                    <a:pt x="512037" y="2976119"/>
                  </a:lnTo>
                  <a:lnTo>
                    <a:pt x="515520" y="2974182"/>
                  </a:lnTo>
                  <a:lnTo>
                    <a:pt x="519003" y="2973557"/>
                  </a:lnTo>
                  <a:lnTo>
                    <a:pt x="522487" y="2973640"/>
                  </a:lnTo>
                  <a:lnTo>
                    <a:pt x="525970" y="2973721"/>
                  </a:lnTo>
                  <a:lnTo>
                    <a:pt x="529453" y="2973359"/>
                  </a:lnTo>
                  <a:lnTo>
                    <a:pt x="532936" y="2972953"/>
                  </a:lnTo>
                  <a:lnTo>
                    <a:pt x="536420" y="2979363"/>
                  </a:lnTo>
                  <a:lnTo>
                    <a:pt x="539903" y="2980343"/>
                  </a:lnTo>
                  <a:lnTo>
                    <a:pt x="543386" y="2981306"/>
                  </a:lnTo>
                  <a:lnTo>
                    <a:pt x="546869" y="2982440"/>
                  </a:lnTo>
                  <a:lnTo>
                    <a:pt x="550353" y="2983824"/>
                  </a:lnTo>
                  <a:lnTo>
                    <a:pt x="553836" y="2985182"/>
                  </a:lnTo>
                  <a:lnTo>
                    <a:pt x="557319" y="2985053"/>
                  </a:lnTo>
                  <a:lnTo>
                    <a:pt x="560802" y="2984170"/>
                  </a:lnTo>
                  <a:lnTo>
                    <a:pt x="564286" y="2983295"/>
                  </a:lnTo>
                  <a:lnTo>
                    <a:pt x="567769" y="2982427"/>
                  </a:lnTo>
                  <a:lnTo>
                    <a:pt x="571252" y="2981567"/>
                  </a:lnTo>
                  <a:lnTo>
                    <a:pt x="574735" y="2986750"/>
                  </a:lnTo>
                  <a:lnTo>
                    <a:pt x="578218" y="2986316"/>
                  </a:lnTo>
                  <a:lnTo>
                    <a:pt x="581702" y="2985888"/>
                  </a:lnTo>
                  <a:lnTo>
                    <a:pt x="585185" y="2996661"/>
                  </a:lnTo>
                  <a:lnTo>
                    <a:pt x="588668" y="2995792"/>
                  </a:lnTo>
                  <a:lnTo>
                    <a:pt x="592151" y="2994929"/>
                  </a:lnTo>
                  <a:lnTo>
                    <a:pt x="595635" y="2993264"/>
                  </a:lnTo>
                  <a:lnTo>
                    <a:pt x="599118" y="2991208"/>
                  </a:lnTo>
                  <a:lnTo>
                    <a:pt x="602601" y="2989159"/>
                  </a:lnTo>
                  <a:lnTo>
                    <a:pt x="606084" y="2994633"/>
                  </a:lnTo>
                  <a:lnTo>
                    <a:pt x="609568" y="2993601"/>
                  </a:lnTo>
                  <a:lnTo>
                    <a:pt x="613051" y="2992577"/>
                  </a:lnTo>
                  <a:lnTo>
                    <a:pt x="616534" y="2991560"/>
                  </a:lnTo>
                  <a:lnTo>
                    <a:pt x="620017" y="2990550"/>
                  </a:lnTo>
                  <a:lnTo>
                    <a:pt x="623501" y="2989631"/>
                  </a:lnTo>
                  <a:lnTo>
                    <a:pt x="626984" y="2988831"/>
                  </a:lnTo>
                  <a:lnTo>
                    <a:pt x="630467" y="2988036"/>
                  </a:lnTo>
                  <a:lnTo>
                    <a:pt x="633950" y="2987248"/>
                  </a:lnTo>
                  <a:lnTo>
                    <a:pt x="637434" y="2986467"/>
                  </a:lnTo>
                  <a:lnTo>
                    <a:pt x="640917" y="2985691"/>
                  </a:lnTo>
                  <a:lnTo>
                    <a:pt x="644400" y="2985101"/>
                  </a:lnTo>
                  <a:lnTo>
                    <a:pt x="647883" y="2984529"/>
                  </a:lnTo>
                  <a:lnTo>
                    <a:pt x="651367" y="2983961"/>
                  </a:lnTo>
                  <a:lnTo>
                    <a:pt x="654850" y="2983398"/>
                  </a:lnTo>
                  <a:lnTo>
                    <a:pt x="658333" y="2982840"/>
                  </a:lnTo>
                  <a:lnTo>
                    <a:pt x="661816" y="2989232"/>
                  </a:lnTo>
                  <a:lnTo>
                    <a:pt x="665300" y="2988110"/>
                  </a:lnTo>
                  <a:lnTo>
                    <a:pt x="668783" y="2986995"/>
                  </a:lnTo>
                  <a:lnTo>
                    <a:pt x="672266" y="2985887"/>
                  </a:lnTo>
                  <a:lnTo>
                    <a:pt x="675749" y="2984785"/>
                  </a:lnTo>
                  <a:lnTo>
                    <a:pt x="679233" y="2983689"/>
                  </a:lnTo>
                  <a:lnTo>
                    <a:pt x="682716" y="2982600"/>
                  </a:lnTo>
                  <a:lnTo>
                    <a:pt x="686199" y="2981518"/>
                  </a:lnTo>
                  <a:lnTo>
                    <a:pt x="689682" y="2980441"/>
                  </a:lnTo>
                  <a:lnTo>
                    <a:pt x="693166" y="2979371"/>
                  </a:lnTo>
                  <a:lnTo>
                    <a:pt x="696649" y="2978307"/>
                  </a:lnTo>
                  <a:lnTo>
                    <a:pt x="700132" y="2983812"/>
                  </a:lnTo>
                  <a:lnTo>
                    <a:pt x="703615" y="2981923"/>
                  </a:lnTo>
                  <a:lnTo>
                    <a:pt x="707099" y="2980039"/>
                  </a:lnTo>
                  <a:lnTo>
                    <a:pt x="710582" y="2978159"/>
                  </a:lnTo>
                  <a:lnTo>
                    <a:pt x="714065" y="2976284"/>
                  </a:lnTo>
                  <a:lnTo>
                    <a:pt x="717548" y="2974413"/>
                  </a:lnTo>
                  <a:lnTo>
                    <a:pt x="721032" y="2972546"/>
                  </a:lnTo>
                  <a:lnTo>
                    <a:pt x="724515" y="2970684"/>
                  </a:lnTo>
                  <a:lnTo>
                    <a:pt x="727998" y="2968890"/>
                  </a:lnTo>
                  <a:lnTo>
                    <a:pt x="731481" y="2967340"/>
                  </a:lnTo>
                  <a:lnTo>
                    <a:pt x="734965" y="2965796"/>
                  </a:lnTo>
                  <a:lnTo>
                    <a:pt x="738448" y="2964257"/>
                  </a:lnTo>
                  <a:lnTo>
                    <a:pt x="741931" y="2962723"/>
                  </a:lnTo>
                  <a:lnTo>
                    <a:pt x="745414" y="2961195"/>
                  </a:lnTo>
                  <a:lnTo>
                    <a:pt x="748898" y="2966275"/>
                  </a:lnTo>
                  <a:lnTo>
                    <a:pt x="752381" y="2965657"/>
                  </a:lnTo>
                  <a:lnTo>
                    <a:pt x="755864" y="2965043"/>
                  </a:lnTo>
                  <a:lnTo>
                    <a:pt x="759347" y="2964434"/>
                  </a:lnTo>
                  <a:lnTo>
                    <a:pt x="762831" y="2963828"/>
                  </a:lnTo>
                  <a:lnTo>
                    <a:pt x="766314" y="2963537"/>
                  </a:lnTo>
                  <a:lnTo>
                    <a:pt x="769797" y="2964342"/>
                  </a:lnTo>
                  <a:lnTo>
                    <a:pt x="773280" y="2965137"/>
                  </a:lnTo>
                  <a:lnTo>
                    <a:pt x="776764" y="2966898"/>
                  </a:lnTo>
                  <a:lnTo>
                    <a:pt x="780247" y="2969703"/>
                  </a:lnTo>
                  <a:lnTo>
                    <a:pt x="783730" y="2972453"/>
                  </a:lnTo>
                  <a:lnTo>
                    <a:pt x="787213" y="2981281"/>
                  </a:lnTo>
                  <a:lnTo>
                    <a:pt x="790697" y="2981301"/>
                  </a:lnTo>
                  <a:lnTo>
                    <a:pt x="794180" y="2981320"/>
                  </a:lnTo>
                  <a:lnTo>
                    <a:pt x="797663" y="2988971"/>
                  </a:lnTo>
                  <a:lnTo>
                    <a:pt x="801146" y="2988040"/>
                  </a:lnTo>
                  <a:lnTo>
                    <a:pt x="804630" y="2987113"/>
                  </a:lnTo>
                  <a:lnTo>
                    <a:pt x="808113" y="2986191"/>
                  </a:lnTo>
                  <a:lnTo>
                    <a:pt x="811596" y="2985274"/>
                  </a:lnTo>
                  <a:lnTo>
                    <a:pt x="815079" y="2984214"/>
                  </a:lnTo>
                  <a:lnTo>
                    <a:pt x="818563" y="2983000"/>
                  </a:lnTo>
                  <a:lnTo>
                    <a:pt x="822046" y="2981790"/>
                  </a:lnTo>
                  <a:lnTo>
                    <a:pt x="825529" y="2980811"/>
                  </a:lnTo>
                  <a:lnTo>
                    <a:pt x="829012" y="2979916"/>
                  </a:lnTo>
                  <a:lnTo>
                    <a:pt x="832496" y="2979026"/>
                  </a:lnTo>
                  <a:lnTo>
                    <a:pt x="835979" y="2978140"/>
                  </a:lnTo>
                  <a:lnTo>
                    <a:pt x="839462" y="2977258"/>
                  </a:lnTo>
                  <a:lnTo>
                    <a:pt x="842945" y="2976675"/>
                  </a:lnTo>
                  <a:lnTo>
                    <a:pt x="846429" y="2977016"/>
                  </a:lnTo>
                  <a:lnTo>
                    <a:pt x="849912" y="2977353"/>
                  </a:lnTo>
                  <a:lnTo>
                    <a:pt x="853395" y="2977761"/>
                  </a:lnTo>
                  <a:lnTo>
                    <a:pt x="856878" y="2978240"/>
                  </a:lnTo>
                  <a:lnTo>
                    <a:pt x="860361" y="2978715"/>
                  </a:lnTo>
                  <a:lnTo>
                    <a:pt x="863845" y="2979185"/>
                  </a:lnTo>
                  <a:lnTo>
                    <a:pt x="867328" y="2979650"/>
                  </a:lnTo>
                  <a:lnTo>
                    <a:pt x="870811" y="2980111"/>
                  </a:lnTo>
                  <a:lnTo>
                    <a:pt x="874294" y="2980422"/>
                  </a:lnTo>
                  <a:lnTo>
                    <a:pt x="877778" y="2980731"/>
                  </a:lnTo>
                  <a:lnTo>
                    <a:pt x="881261" y="2981037"/>
                  </a:lnTo>
                  <a:lnTo>
                    <a:pt x="884744" y="2981340"/>
                  </a:lnTo>
                  <a:lnTo>
                    <a:pt x="888227" y="2981641"/>
                  </a:lnTo>
                  <a:lnTo>
                    <a:pt x="891711" y="2988918"/>
                  </a:lnTo>
                  <a:lnTo>
                    <a:pt x="895194" y="2987902"/>
                  </a:lnTo>
                  <a:lnTo>
                    <a:pt x="898677" y="2986890"/>
                  </a:lnTo>
                  <a:lnTo>
                    <a:pt x="902160" y="2985882"/>
                  </a:lnTo>
                  <a:lnTo>
                    <a:pt x="905644" y="2984877"/>
                  </a:lnTo>
                  <a:lnTo>
                    <a:pt x="909127" y="2983877"/>
                  </a:lnTo>
                  <a:lnTo>
                    <a:pt x="912610" y="2982879"/>
                  </a:lnTo>
                  <a:lnTo>
                    <a:pt x="916093" y="2981886"/>
                  </a:lnTo>
                  <a:lnTo>
                    <a:pt x="919577" y="2988336"/>
                  </a:lnTo>
                  <a:lnTo>
                    <a:pt x="923060" y="2987395"/>
                  </a:lnTo>
                  <a:lnTo>
                    <a:pt x="926543" y="2986458"/>
                  </a:lnTo>
                  <a:lnTo>
                    <a:pt x="930026" y="2985524"/>
                  </a:lnTo>
                  <a:lnTo>
                    <a:pt x="933510" y="2984594"/>
                  </a:lnTo>
                  <a:lnTo>
                    <a:pt x="936993" y="2983667"/>
                  </a:lnTo>
                  <a:lnTo>
                    <a:pt x="940476" y="2982437"/>
                  </a:lnTo>
                  <a:lnTo>
                    <a:pt x="943959" y="2981117"/>
                  </a:lnTo>
                  <a:lnTo>
                    <a:pt x="947443" y="2979846"/>
                  </a:lnTo>
                  <a:lnTo>
                    <a:pt x="950926" y="2980666"/>
                  </a:lnTo>
                  <a:lnTo>
                    <a:pt x="954409" y="2981477"/>
                  </a:lnTo>
                  <a:lnTo>
                    <a:pt x="957892" y="2981847"/>
                  </a:lnTo>
                  <a:lnTo>
                    <a:pt x="961376" y="2981075"/>
                  </a:lnTo>
                  <a:lnTo>
                    <a:pt x="964859" y="2980307"/>
                  </a:lnTo>
                  <a:lnTo>
                    <a:pt x="968342" y="2980162"/>
                  </a:lnTo>
                  <a:lnTo>
                    <a:pt x="971825" y="2980573"/>
                  </a:lnTo>
                  <a:lnTo>
                    <a:pt x="975309" y="2980979"/>
                  </a:lnTo>
                  <a:lnTo>
                    <a:pt x="978792" y="2981382"/>
                  </a:lnTo>
                  <a:lnTo>
                    <a:pt x="982275" y="2981782"/>
                  </a:lnTo>
                  <a:lnTo>
                    <a:pt x="985758" y="2982199"/>
                  </a:lnTo>
                  <a:lnTo>
                    <a:pt x="989242" y="2983224"/>
                  </a:lnTo>
                  <a:lnTo>
                    <a:pt x="992725" y="2984238"/>
                  </a:lnTo>
                  <a:lnTo>
                    <a:pt x="996208" y="2998756"/>
                  </a:lnTo>
                  <a:lnTo>
                    <a:pt x="999691" y="3000350"/>
                  </a:lnTo>
                  <a:lnTo>
                    <a:pt x="1003175" y="3001922"/>
                  </a:lnTo>
                  <a:lnTo>
                    <a:pt x="1006658" y="3011218"/>
                  </a:lnTo>
                  <a:lnTo>
                    <a:pt x="1010141" y="3011024"/>
                  </a:lnTo>
                  <a:lnTo>
                    <a:pt x="1013624" y="3010831"/>
                  </a:lnTo>
                  <a:lnTo>
                    <a:pt x="1017108" y="3010639"/>
                  </a:lnTo>
                  <a:lnTo>
                    <a:pt x="1020591" y="3010449"/>
                  </a:lnTo>
                  <a:lnTo>
                    <a:pt x="1024074" y="3016190"/>
                  </a:lnTo>
                  <a:lnTo>
                    <a:pt x="1027557" y="3016093"/>
                  </a:lnTo>
                  <a:lnTo>
                    <a:pt x="1031041" y="3015996"/>
                  </a:lnTo>
                  <a:lnTo>
                    <a:pt x="1034524" y="3015618"/>
                  </a:lnTo>
                  <a:lnTo>
                    <a:pt x="1038007" y="3014574"/>
                  </a:lnTo>
                  <a:lnTo>
                    <a:pt x="1041490" y="3013531"/>
                  </a:lnTo>
                  <a:lnTo>
                    <a:pt x="1044974" y="3012491"/>
                  </a:lnTo>
                  <a:lnTo>
                    <a:pt x="1044974" y="3012491"/>
                  </a:lnTo>
                  <a:lnTo>
                    <a:pt x="1048457" y="3011453"/>
                  </a:lnTo>
                  <a:lnTo>
                    <a:pt x="1051940" y="3010417"/>
                  </a:lnTo>
                  <a:lnTo>
                    <a:pt x="1055423" y="3010661"/>
                  </a:lnTo>
                  <a:lnTo>
                    <a:pt x="1058907" y="3011215"/>
                  </a:lnTo>
                  <a:lnTo>
                    <a:pt x="1062390" y="3011764"/>
                  </a:lnTo>
                  <a:lnTo>
                    <a:pt x="1065873" y="3012308"/>
                  </a:lnTo>
                  <a:lnTo>
                    <a:pt x="1069356" y="3012847"/>
                  </a:lnTo>
                  <a:lnTo>
                    <a:pt x="1072840" y="3012970"/>
                  </a:lnTo>
                  <a:lnTo>
                    <a:pt x="1076323" y="3012166"/>
                  </a:lnTo>
                  <a:lnTo>
                    <a:pt x="1079806" y="3011364"/>
                  </a:lnTo>
                  <a:lnTo>
                    <a:pt x="1083289" y="3010565"/>
                  </a:lnTo>
                  <a:lnTo>
                    <a:pt x="1086773" y="3009768"/>
                  </a:lnTo>
                  <a:lnTo>
                    <a:pt x="1090256" y="3008974"/>
                  </a:lnTo>
                  <a:lnTo>
                    <a:pt x="1093739" y="3008182"/>
                  </a:lnTo>
                  <a:lnTo>
                    <a:pt x="1097222" y="3007392"/>
                  </a:lnTo>
                  <a:lnTo>
                    <a:pt x="1100706" y="3006605"/>
                  </a:lnTo>
                  <a:lnTo>
                    <a:pt x="1104189" y="3005820"/>
                  </a:lnTo>
                  <a:lnTo>
                    <a:pt x="1107672" y="3005038"/>
                  </a:lnTo>
                  <a:lnTo>
                    <a:pt x="1111155" y="3005014"/>
                  </a:lnTo>
                  <a:lnTo>
                    <a:pt x="1114639" y="3006592"/>
                  </a:lnTo>
                  <a:lnTo>
                    <a:pt x="1118122" y="3008150"/>
                  </a:lnTo>
                  <a:lnTo>
                    <a:pt x="1121605" y="3008428"/>
                  </a:lnTo>
                  <a:lnTo>
                    <a:pt x="1125088" y="3007758"/>
                  </a:lnTo>
                  <a:lnTo>
                    <a:pt x="1128572" y="3007091"/>
                  </a:lnTo>
                  <a:lnTo>
                    <a:pt x="1132055" y="3006426"/>
                  </a:lnTo>
                  <a:lnTo>
                    <a:pt x="1135538" y="3005763"/>
                  </a:lnTo>
                  <a:lnTo>
                    <a:pt x="1139021" y="3005103"/>
                  </a:lnTo>
                  <a:lnTo>
                    <a:pt x="1142505" y="3004445"/>
                  </a:lnTo>
                  <a:lnTo>
                    <a:pt x="1145988" y="3003789"/>
                  </a:lnTo>
                  <a:lnTo>
                    <a:pt x="1149471" y="3003168"/>
                  </a:lnTo>
                  <a:lnTo>
                    <a:pt x="1152954" y="3002616"/>
                  </a:lnTo>
                  <a:lnTo>
                    <a:pt x="1156437" y="3002067"/>
                  </a:lnTo>
                  <a:lnTo>
                    <a:pt x="1159921" y="3001520"/>
                  </a:lnTo>
                  <a:lnTo>
                    <a:pt x="1163404" y="3000974"/>
                  </a:lnTo>
                  <a:lnTo>
                    <a:pt x="1166887" y="3000431"/>
                  </a:lnTo>
                  <a:lnTo>
                    <a:pt x="1170370" y="3000639"/>
                  </a:lnTo>
                  <a:lnTo>
                    <a:pt x="1173854" y="3000992"/>
                  </a:lnTo>
                  <a:lnTo>
                    <a:pt x="1177337" y="3001343"/>
                  </a:lnTo>
                  <a:lnTo>
                    <a:pt x="1180820" y="3001691"/>
                  </a:lnTo>
                  <a:lnTo>
                    <a:pt x="1184303" y="3002037"/>
                  </a:lnTo>
                  <a:lnTo>
                    <a:pt x="1187787" y="3002115"/>
                  </a:lnTo>
                  <a:lnTo>
                    <a:pt x="1191270" y="3001679"/>
                  </a:lnTo>
                  <a:lnTo>
                    <a:pt x="1194753" y="3001245"/>
                  </a:lnTo>
                  <a:lnTo>
                    <a:pt x="1198236" y="3000813"/>
                  </a:lnTo>
                  <a:lnTo>
                    <a:pt x="1201720" y="3000383"/>
                  </a:lnTo>
                  <a:lnTo>
                    <a:pt x="1205203" y="2999954"/>
                  </a:lnTo>
                  <a:lnTo>
                    <a:pt x="1208686" y="2999527"/>
                  </a:lnTo>
                  <a:lnTo>
                    <a:pt x="1212169" y="2999102"/>
                  </a:lnTo>
                  <a:lnTo>
                    <a:pt x="1215653" y="2998679"/>
                  </a:lnTo>
                  <a:lnTo>
                    <a:pt x="1219136" y="2998257"/>
                  </a:lnTo>
                  <a:lnTo>
                    <a:pt x="1219136" y="2998257"/>
                  </a:lnTo>
                  <a:lnTo>
                    <a:pt x="1222619" y="2997836"/>
                  </a:lnTo>
                  <a:lnTo>
                    <a:pt x="1226102" y="2997621"/>
                  </a:lnTo>
                  <a:lnTo>
                    <a:pt x="1229586" y="2997780"/>
                  </a:lnTo>
                  <a:lnTo>
                    <a:pt x="1233069" y="2997937"/>
                  </a:lnTo>
                  <a:lnTo>
                    <a:pt x="1236552" y="2998898"/>
                  </a:lnTo>
                  <a:lnTo>
                    <a:pt x="1240035" y="3000371"/>
                  </a:lnTo>
                  <a:lnTo>
                    <a:pt x="1243519" y="3001826"/>
                  </a:lnTo>
                  <a:lnTo>
                    <a:pt x="1247002" y="3002313"/>
                  </a:lnTo>
                  <a:lnTo>
                    <a:pt x="1250485" y="3002638"/>
                  </a:lnTo>
                  <a:lnTo>
                    <a:pt x="1253968" y="3003102"/>
                  </a:lnTo>
                  <a:lnTo>
                    <a:pt x="1257452" y="3004700"/>
                  </a:lnTo>
                  <a:lnTo>
                    <a:pt x="1260935" y="3006279"/>
                  </a:lnTo>
                  <a:lnTo>
                    <a:pt x="1264418" y="3007449"/>
                  </a:lnTo>
                  <a:lnTo>
                    <a:pt x="1267901" y="3007927"/>
                  </a:lnTo>
                  <a:lnTo>
                    <a:pt x="1271385" y="3008401"/>
                  </a:lnTo>
                  <a:lnTo>
                    <a:pt x="1274868" y="3020176"/>
                  </a:lnTo>
                  <a:lnTo>
                    <a:pt x="1278351" y="3019753"/>
                  </a:lnTo>
                  <a:lnTo>
                    <a:pt x="1281834" y="3019331"/>
                  </a:lnTo>
                  <a:lnTo>
                    <a:pt x="1285318" y="3018910"/>
                  </a:lnTo>
                  <a:lnTo>
                    <a:pt x="1288801" y="3018491"/>
                  </a:lnTo>
                  <a:lnTo>
                    <a:pt x="1292284" y="3025011"/>
                  </a:lnTo>
                  <a:lnTo>
                    <a:pt x="1295767" y="3025723"/>
                  </a:lnTo>
                  <a:lnTo>
                    <a:pt x="1299251" y="3026428"/>
                  </a:lnTo>
                  <a:lnTo>
                    <a:pt x="1302734" y="3027188"/>
                  </a:lnTo>
                  <a:lnTo>
                    <a:pt x="1306217" y="3028040"/>
                  </a:lnTo>
                  <a:lnTo>
                    <a:pt x="1309700" y="3028884"/>
                  </a:lnTo>
                  <a:lnTo>
                    <a:pt x="1313184" y="3028886"/>
                  </a:lnTo>
                  <a:lnTo>
                    <a:pt x="1316667" y="3028389"/>
                  </a:lnTo>
                  <a:lnTo>
                    <a:pt x="1320150" y="3027894"/>
                  </a:lnTo>
                  <a:lnTo>
                    <a:pt x="1323633" y="3027400"/>
                  </a:lnTo>
                  <a:lnTo>
                    <a:pt x="1327117" y="3026907"/>
                  </a:lnTo>
                  <a:lnTo>
                    <a:pt x="1330600" y="3026427"/>
                  </a:lnTo>
                  <a:lnTo>
                    <a:pt x="1334083" y="3026016"/>
                  </a:lnTo>
                  <a:lnTo>
                    <a:pt x="1337566" y="3025606"/>
                  </a:lnTo>
                  <a:lnTo>
                    <a:pt x="1341050" y="3025198"/>
                  </a:lnTo>
                  <a:lnTo>
                    <a:pt x="1344533" y="3024791"/>
                  </a:lnTo>
                  <a:lnTo>
                    <a:pt x="1348016" y="3024386"/>
                  </a:lnTo>
                  <a:lnTo>
                    <a:pt x="1351499" y="3025271"/>
                  </a:lnTo>
                  <a:lnTo>
                    <a:pt x="1354983" y="3026875"/>
                  </a:lnTo>
                  <a:lnTo>
                    <a:pt x="1358466" y="3028459"/>
                  </a:lnTo>
                  <a:lnTo>
                    <a:pt x="1361949" y="3029889"/>
                  </a:lnTo>
                  <a:lnTo>
                    <a:pt x="1365432" y="3031287"/>
                  </a:lnTo>
                  <a:lnTo>
                    <a:pt x="1368916" y="3036245"/>
                  </a:lnTo>
                  <a:lnTo>
                    <a:pt x="1372399" y="3037147"/>
                  </a:lnTo>
                  <a:lnTo>
                    <a:pt x="1375882" y="3038040"/>
                  </a:lnTo>
                  <a:lnTo>
                    <a:pt x="1379365" y="3038359"/>
                  </a:lnTo>
                  <a:lnTo>
                    <a:pt x="1382849" y="3037810"/>
                  </a:lnTo>
                  <a:lnTo>
                    <a:pt x="1386332" y="3037263"/>
                  </a:lnTo>
                  <a:lnTo>
                    <a:pt x="1389815" y="3036717"/>
                  </a:lnTo>
                  <a:lnTo>
                    <a:pt x="1393298" y="3036172"/>
                  </a:lnTo>
                  <a:lnTo>
                    <a:pt x="1396782" y="3035629"/>
                  </a:lnTo>
                  <a:lnTo>
                    <a:pt x="1400265" y="3035217"/>
                  </a:lnTo>
                  <a:lnTo>
                    <a:pt x="1403748" y="3034820"/>
                  </a:lnTo>
                  <a:lnTo>
                    <a:pt x="1407231" y="3034424"/>
                  </a:lnTo>
                  <a:lnTo>
                    <a:pt x="1410715" y="3034029"/>
                  </a:lnTo>
                  <a:lnTo>
                    <a:pt x="1414198" y="3033636"/>
                  </a:lnTo>
                  <a:lnTo>
                    <a:pt x="1417681" y="3039493"/>
                  </a:lnTo>
                  <a:lnTo>
                    <a:pt x="1421164" y="3039236"/>
                  </a:lnTo>
                  <a:lnTo>
                    <a:pt x="1424648" y="3038981"/>
                  </a:lnTo>
                  <a:lnTo>
                    <a:pt x="1428131" y="3041731"/>
                  </a:lnTo>
                  <a:lnTo>
                    <a:pt x="1431614" y="3042019"/>
                  </a:lnTo>
                  <a:lnTo>
                    <a:pt x="1435097" y="3042304"/>
                  </a:lnTo>
                  <a:lnTo>
                    <a:pt x="1438580" y="3042834"/>
                  </a:lnTo>
                  <a:lnTo>
                    <a:pt x="1442064" y="3043383"/>
                  </a:lnTo>
                  <a:lnTo>
                    <a:pt x="1445547" y="3044039"/>
                  </a:lnTo>
                  <a:lnTo>
                    <a:pt x="1449030" y="3045243"/>
                  </a:lnTo>
                  <a:lnTo>
                    <a:pt x="1452513" y="3046435"/>
                  </a:lnTo>
                  <a:lnTo>
                    <a:pt x="1455997" y="3047233"/>
                  </a:lnTo>
                  <a:lnTo>
                    <a:pt x="1459480" y="3047495"/>
                  </a:lnTo>
                  <a:lnTo>
                    <a:pt x="1462963" y="3047755"/>
                  </a:lnTo>
                  <a:lnTo>
                    <a:pt x="1466446" y="3048014"/>
                  </a:lnTo>
                  <a:lnTo>
                    <a:pt x="1469930" y="3048271"/>
                  </a:lnTo>
                  <a:lnTo>
                    <a:pt x="1473413" y="3048527"/>
                  </a:lnTo>
                  <a:lnTo>
                    <a:pt x="1476896" y="3048781"/>
                  </a:lnTo>
                  <a:lnTo>
                    <a:pt x="1480379" y="3049033"/>
                  </a:lnTo>
                  <a:lnTo>
                    <a:pt x="1483863" y="3052977"/>
                  </a:lnTo>
                  <a:lnTo>
                    <a:pt x="1487346" y="3052591"/>
                  </a:lnTo>
                  <a:lnTo>
                    <a:pt x="1490829" y="3052207"/>
                  </a:lnTo>
                  <a:lnTo>
                    <a:pt x="1494312" y="3051823"/>
                  </a:lnTo>
                  <a:lnTo>
                    <a:pt x="1497796" y="3051441"/>
                  </a:lnTo>
                  <a:lnTo>
                    <a:pt x="1501279" y="3051060"/>
                  </a:lnTo>
                  <a:lnTo>
                    <a:pt x="1504762" y="3050679"/>
                  </a:lnTo>
                  <a:lnTo>
                    <a:pt x="1508245" y="3050300"/>
                  </a:lnTo>
                  <a:lnTo>
                    <a:pt x="1511729" y="3049923"/>
                  </a:lnTo>
                  <a:lnTo>
                    <a:pt x="1515212" y="3051048"/>
                  </a:lnTo>
                  <a:lnTo>
                    <a:pt x="1518695" y="3052267"/>
                  </a:lnTo>
                  <a:lnTo>
                    <a:pt x="1522178" y="3053338"/>
                  </a:lnTo>
                  <a:lnTo>
                    <a:pt x="1525662" y="3053809"/>
                  </a:lnTo>
                  <a:lnTo>
                    <a:pt x="1529145" y="3054278"/>
                  </a:lnTo>
                  <a:lnTo>
                    <a:pt x="1532628" y="3054743"/>
                  </a:lnTo>
                  <a:lnTo>
                    <a:pt x="1536111" y="3055206"/>
                  </a:lnTo>
                  <a:lnTo>
                    <a:pt x="1539595" y="3055665"/>
                  </a:lnTo>
                  <a:lnTo>
                    <a:pt x="1543078" y="3055875"/>
                  </a:lnTo>
                  <a:lnTo>
                    <a:pt x="1546561" y="3055975"/>
                  </a:lnTo>
                  <a:lnTo>
                    <a:pt x="1550044" y="3056075"/>
                  </a:lnTo>
                  <a:lnTo>
                    <a:pt x="1553528" y="3056119"/>
                  </a:lnTo>
                  <a:lnTo>
                    <a:pt x="1557011" y="3056159"/>
                  </a:lnTo>
                  <a:lnTo>
                    <a:pt x="1560494" y="3056200"/>
                  </a:lnTo>
                  <a:lnTo>
                    <a:pt x="1563977" y="3056240"/>
                  </a:lnTo>
                  <a:lnTo>
                    <a:pt x="1567461" y="3056280"/>
                  </a:lnTo>
                  <a:lnTo>
                    <a:pt x="1570944" y="3056554"/>
                  </a:lnTo>
                  <a:lnTo>
                    <a:pt x="1574427" y="3057113"/>
                  </a:lnTo>
                  <a:lnTo>
                    <a:pt x="1577910" y="3057668"/>
                  </a:lnTo>
                  <a:lnTo>
                    <a:pt x="1581394" y="3058218"/>
                  </a:lnTo>
                  <a:lnTo>
                    <a:pt x="1584877" y="3058765"/>
                  </a:lnTo>
                  <a:lnTo>
                    <a:pt x="1588360" y="3059308"/>
                  </a:lnTo>
                  <a:lnTo>
                    <a:pt x="1591843" y="3060600"/>
                  </a:lnTo>
                  <a:lnTo>
                    <a:pt x="1595327" y="3061913"/>
                  </a:lnTo>
                  <a:lnTo>
                    <a:pt x="1598810" y="3066361"/>
                  </a:lnTo>
                  <a:lnTo>
                    <a:pt x="1602293" y="3066864"/>
                  </a:lnTo>
                  <a:lnTo>
                    <a:pt x="1605776" y="3067364"/>
                  </a:lnTo>
                  <a:lnTo>
                    <a:pt x="1609260" y="3067563"/>
                  </a:lnTo>
                  <a:lnTo>
                    <a:pt x="1612743" y="3067415"/>
                  </a:lnTo>
                  <a:lnTo>
                    <a:pt x="1616226" y="3067268"/>
                  </a:lnTo>
                  <a:lnTo>
                    <a:pt x="1619709" y="3067121"/>
                  </a:lnTo>
                  <a:lnTo>
                    <a:pt x="1623193" y="3066975"/>
                  </a:lnTo>
                  <a:lnTo>
                    <a:pt x="1626676" y="3066829"/>
                  </a:lnTo>
                  <a:lnTo>
                    <a:pt x="1630159" y="3072151"/>
                  </a:lnTo>
                  <a:lnTo>
                    <a:pt x="1633642" y="3071688"/>
                  </a:lnTo>
                  <a:lnTo>
                    <a:pt x="1637126" y="3071522"/>
                  </a:lnTo>
                  <a:lnTo>
                    <a:pt x="1640609" y="3072402"/>
                  </a:lnTo>
                  <a:lnTo>
                    <a:pt x="1644092" y="3073275"/>
                  </a:lnTo>
                  <a:lnTo>
                    <a:pt x="1647575" y="3073516"/>
                  </a:lnTo>
                  <a:lnTo>
                    <a:pt x="1651059" y="3073058"/>
                  </a:lnTo>
                  <a:lnTo>
                    <a:pt x="1654542" y="3072600"/>
                  </a:lnTo>
                  <a:lnTo>
                    <a:pt x="1658025" y="3072144"/>
                  </a:lnTo>
                  <a:lnTo>
                    <a:pt x="1661508" y="3071689"/>
                  </a:lnTo>
                  <a:lnTo>
                    <a:pt x="1664992" y="3071234"/>
                  </a:lnTo>
                  <a:lnTo>
                    <a:pt x="1668475" y="3070780"/>
                  </a:lnTo>
                  <a:lnTo>
                    <a:pt x="1671958" y="3070328"/>
                  </a:lnTo>
                  <a:lnTo>
                    <a:pt x="1675441" y="3069876"/>
                  </a:lnTo>
                  <a:lnTo>
                    <a:pt x="1678925" y="3069425"/>
                  </a:lnTo>
                  <a:lnTo>
                    <a:pt x="1682408" y="3068975"/>
                  </a:lnTo>
                  <a:lnTo>
                    <a:pt x="1685891" y="3072299"/>
                  </a:lnTo>
                  <a:lnTo>
                    <a:pt x="1689374" y="3072184"/>
                  </a:lnTo>
                  <a:lnTo>
                    <a:pt x="1692858" y="3072071"/>
                  </a:lnTo>
                  <a:lnTo>
                    <a:pt x="1696341" y="3071957"/>
                  </a:lnTo>
                  <a:lnTo>
                    <a:pt x="1699824" y="3071844"/>
                  </a:lnTo>
                  <a:lnTo>
                    <a:pt x="1703307" y="3071731"/>
                  </a:lnTo>
                  <a:lnTo>
                    <a:pt x="1706791" y="3071619"/>
                  </a:lnTo>
                  <a:lnTo>
                    <a:pt x="1710274" y="3071507"/>
                  </a:lnTo>
                  <a:lnTo>
                    <a:pt x="1713757" y="3071507"/>
                  </a:lnTo>
                  <a:lnTo>
                    <a:pt x="1717240" y="3071857"/>
                  </a:lnTo>
                  <a:lnTo>
                    <a:pt x="1720723" y="3072204"/>
                  </a:lnTo>
                  <a:lnTo>
                    <a:pt x="1724207" y="3072887"/>
                  </a:lnTo>
                  <a:lnTo>
                    <a:pt x="1727690" y="3073909"/>
                  </a:lnTo>
                  <a:lnTo>
                    <a:pt x="1731173" y="3074922"/>
                  </a:lnTo>
                  <a:lnTo>
                    <a:pt x="1734656" y="3075043"/>
                  </a:lnTo>
                  <a:lnTo>
                    <a:pt x="1738140" y="3074864"/>
                  </a:lnTo>
                  <a:lnTo>
                    <a:pt x="1741623" y="3074685"/>
                  </a:lnTo>
                  <a:lnTo>
                    <a:pt x="1745106" y="3074507"/>
                  </a:lnTo>
                  <a:lnTo>
                    <a:pt x="1748589" y="3074330"/>
                  </a:lnTo>
                  <a:lnTo>
                    <a:pt x="1752073" y="3074153"/>
                  </a:lnTo>
                  <a:lnTo>
                    <a:pt x="1755556" y="3073977"/>
                  </a:lnTo>
                  <a:lnTo>
                    <a:pt x="1759039" y="3073801"/>
                  </a:lnTo>
                  <a:lnTo>
                    <a:pt x="1762522" y="3073666"/>
                  </a:lnTo>
                  <a:lnTo>
                    <a:pt x="1766006" y="3073571"/>
                  </a:lnTo>
                  <a:lnTo>
                    <a:pt x="1769489" y="3073476"/>
                  </a:lnTo>
                  <a:lnTo>
                    <a:pt x="1772972" y="3073381"/>
                  </a:lnTo>
                  <a:lnTo>
                    <a:pt x="1776455" y="3073286"/>
                  </a:lnTo>
                  <a:lnTo>
                    <a:pt x="1779939" y="3073190"/>
                  </a:lnTo>
                  <a:lnTo>
                    <a:pt x="1783422" y="3072908"/>
                  </a:lnTo>
                  <a:lnTo>
                    <a:pt x="1786905" y="3072626"/>
                  </a:lnTo>
                  <a:lnTo>
                    <a:pt x="1790388" y="3072345"/>
                  </a:lnTo>
                  <a:lnTo>
                    <a:pt x="1793872" y="3072064"/>
                  </a:lnTo>
                  <a:lnTo>
                    <a:pt x="1797355" y="3071785"/>
                  </a:lnTo>
                  <a:lnTo>
                    <a:pt x="1800838" y="3074928"/>
                  </a:lnTo>
                  <a:lnTo>
                    <a:pt x="1804321" y="3074818"/>
                  </a:lnTo>
                  <a:lnTo>
                    <a:pt x="1807805" y="3074707"/>
                  </a:lnTo>
                  <a:lnTo>
                    <a:pt x="1811288" y="3074597"/>
                  </a:lnTo>
                  <a:lnTo>
                    <a:pt x="1814771" y="3074488"/>
                  </a:lnTo>
                  <a:lnTo>
                    <a:pt x="1818254" y="3074379"/>
                  </a:lnTo>
                  <a:lnTo>
                    <a:pt x="1821738" y="3074270"/>
                  </a:lnTo>
                  <a:lnTo>
                    <a:pt x="1825221" y="3074161"/>
                  </a:lnTo>
                  <a:lnTo>
                    <a:pt x="1828704" y="3074196"/>
                  </a:lnTo>
                  <a:lnTo>
                    <a:pt x="1832187" y="3074605"/>
                  </a:lnTo>
                  <a:lnTo>
                    <a:pt x="1835671" y="3075011"/>
                  </a:lnTo>
                  <a:lnTo>
                    <a:pt x="1839154" y="3075416"/>
                  </a:lnTo>
                  <a:lnTo>
                    <a:pt x="1842637" y="3075818"/>
                  </a:lnTo>
                  <a:lnTo>
                    <a:pt x="1846120" y="3076218"/>
                  </a:lnTo>
                  <a:lnTo>
                    <a:pt x="1849604" y="3076301"/>
                  </a:lnTo>
                  <a:lnTo>
                    <a:pt x="1853087" y="3076296"/>
                  </a:lnTo>
                  <a:lnTo>
                    <a:pt x="1856570" y="3076291"/>
                  </a:lnTo>
                  <a:lnTo>
                    <a:pt x="1860053" y="3076285"/>
                  </a:lnTo>
                  <a:lnTo>
                    <a:pt x="1863537" y="3076280"/>
                  </a:lnTo>
                  <a:lnTo>
                    <a:pt x="1867020" y="3076338"/>
                  </a:lnTo>
                  <a:lnTo>
                    <a:pt x="1870503" y="3076554"/>
                  </a:lnTo>
                  <a:lnTo>
                    <a:pt x="1873986" y="3076769"/>
                  </a:lnTo>
                  <a:lnTo>
                    <a:pt x="1877470" y="3076983"/>
                  </a:lnTo>
                  <a:lnTo>
                    <a:pt x="1880953" y="3077195"/>
                  </a:lnTo>
                  <a:lnTo>
                    <a:pt x="1884436" y="3077407"/>
                  </a:lnTo>
                  <a:lnTo>
                    <a:pt x="1887919" y="3077342"/>
                  </a:lnTo>
                  <a:lnTo>
                    <a:pt x="1891403" y="3077204"/>
                  </a:lnTo>
                  <a:lnTo>
                    <a:pt x="1894886" y="3077067"/>
                  </a:lnTo>
                  <a:lnTo>
                    <a:pt x="1898369" y="3076930"/>
                  </a:lnTo>
                  <a:lnTo>
                    <a:pt x="1901852" y="3076793"/>
                  </a:lnTo>
                  <a:lnTo>
                    <a:pt x="1905336" y="3076631"/>
                  </a:lnTo>
                  <a:lnTo>
                    <a:pt x="1908819" y="3076409"/>
                  </a:lnTo>
                  <a:lnTo>
                    <a:pt x="1912302" y="3076187"/>
                  </a:lnTo>
                  <a:lnTo>
                    <a:pt x="1915785" y="3075966"/>
                  </a:lnTo>
                  <a:lnTo>
                    <a:pt x="1919269" y="3075745"/>
                  </a:lnTo>
                  <a:lnTo>
                    <a:pt x="1922752" y="3075525"/>
                  </a:lnTo>
                  <a:lnTo>
                    <a:pt x="1926235" y="3075305"/>
                  </a:lnTo>
                  <a:lnTo>
                    <a:pt x="1929718" y="3075086"/>
                  </a:lnTo>
                  <a:lnTo>
                    <a:pt x="1933202" y="3074855"/>
                  </a:lnTo>
                  <a:lnTo>
                    <a:pt x="1936685" y="3074400"/>
                  </a:lnTo>
                  <a:lnTo>
                    <a:pt x="1940168" y="3073945"/>
                  </a:lnTo>
                  <a:lnTo>
                    <a:pt x="1943651" y="3073491"/>
                  </a:lnTo>
                  <a:lnTo>
                    <a:pt x="1947135" y="3073038"/>
                  </a:lnTo>
                  <a:lnTo>
                    <a:pt x="1950618" y="3072585"/>
                  </a:lnTo>
                  <a:lnTo>
                    <a:pt x="1954101" y="3072133"/>
                  </a:lnTo>
                  <a:lnTo>
                    <a:pt x="1957584" y="3071682"/>
                  </a:lnTo>
                  <a:lnTo>
                    <a:pt x="1961068" y="3071231"/>
                  </a:lnTo>
                  <a:lnTo>
                    <a:pt x="1964551" y="3070781"/>
                  </a:lnTo>
                  <a:lnTo>
                    <a:pt x="1968034" y="3070331"/>
                  </a:lnTo>
                  <a:lnTo>
                    <a:pt x="1971517" y="3069932"/>
                  </a:lnTo>
                  <a:lnTo>
                    <a:pt x="1975001" y="3070241"/>
                  </a:lnTo>
                  <a:lnTo>
                    <a:pt x="1978484" y="3070548"/>
                  </a:lnTo>
                  <a:lnTo>
                    <a:pt x="1981967" y="3070731"/>
                  </a:lnTo>
                  <a:lnTo>
                    <a:pt x="1985450" y="3070650"/>
                  </a:lnTo>
                  <a:lnTo>
                    <a:pt x="1988934" y="3070569"/>
                  </a:lnTo>
                  <a:lnTo>
                    <a:pt x="1992417" y="3070489"/>
                  </a:lnTo>
                  <a:lnTo>
                    <a:pt x="1995900" y="3070409"/>
                  </a:lnTo>
                  <a:lnTo>
                    <a:pt x="1999383" y="3070329"/>
                  </a:lnTo>
                  <a:lnTo>
                    <a:pt x="2002867" y="3070424"/>
                  </a:lnTo>
                  <a:lnTo>
                    <a:pt x="2006350" y="3070557"/>
                  </a:lnTo>
                  <a:lnTo>
                    <a:pt x="2009833" y="3070663"/>
                  </a:lnTo>
                  <a:lnTo>
                    <a:pt x="2013316" y="3070457"/>
                  </a:lnTo>
                  <a:lnTo>
                    <a:pt x="2016799" y="3070250"/>
                  </a:lnTo>
                  <a:lnTo>
                    <a:pt x="2020283" y="3070045"/>
                  </a:lnTo>
                  <a:lnTo>
                    <a:pt x="2023766" y="3069840"/>
                  </a:lnTo>
                  <a:lnTo>
                    <a:pt x="2027249" y="3069635"/>
                  </a:lnTo>
                  <a:lnTo>
                    <a:pt x="2030732" y="3069464"/>
                  </a:lnTo>
                  <a:lnTo>
                    <a:pt x="2034216" y="3069316"/>
                  </a:lnTo>
                  <a:lnTo>
                    <a:pt x="2037699" y="3069169"/>
                  </a:lnTo>
                  <a:lnTo>
                    <a:pt x="2041182" y="3069023"/>
                  </a:lnTo>
                  <a:lnTo>
                    <a:pt x="2044665" y="3068876"/>
                  </a:lnTo>
                  <a:lnTo>
                    <a:pt x="2048149" y="3068730"/>
                  </a:lnTo>
                  <a:lnTo>
                    <a:pt x="2051632" y="3068585"/>
                  </a:lnTo>
                  <a:lnTo>
                    <a:pt x="2055115" y="3068440"/>
                  </a:lnTo>
                  <a:lnTo>
                    <a:pt x="2058598" y="3068404"/>
                  </a:lnTo>
                  <a:lnTo>
                    <a:pt x="2062082" y="3068580"/>
                  </a:lnTo>
                  <a:lnTo>
                    <a:pt x="2065565" y="3068755"/>
                  </a:lnTo>
                  <a:lnTo>
                    <a:pt x="2069048" y="3068929"/>
                  </a:lnTo>
                  <a:lnTo>
                    <a:pt x="2072531" y="3069102"/>
                  </a:lnTo>
                  <a:lnTo>
                    <a:pt x="2076015" y="3069274"/>
                  </a:lnTo>
                  <a:lnTo>
                    <a:pt x="2079498" y="3070038"/>
                  </a:lnTo>
                  <a:lnTo>
                    <a:pt x="2082981" y="3070902"/>
                  </a:lnTo>
                  <a:lnTo>
                    <a:pt x="2086464" y="3075218"/>
                  </a:lnTo>
                  <a:lnTo>
                    <a:pt x="2089948" y="3075255"/>
                  </a:lnTo>
                  <a:lnTo>
                    <a:pt x="2093431" y="3075292"/>
                  </a:lnTo>
                  <a:lnTo>
                    <a:pt x="2096914" y="3075328"/>
                  </a:lnTo>
                  <a:lnTo>
                    <a:pt x="2100397" y="3075365"/>
                  </a:lnTo>
                  <a:lnTo>
                    <a:pt x="2103881" y="3075401"/>
                  </a:lnTo>
                  <a:lnTo>
                    <a:pt x="2107364" y="3075819"/>
                  </a:lnTo>
                  <a:lnTo>
                    <a:pt x="2110847" y="3076482"/>
                  </a:lnTo>
                  <a:lnTo>
                    <a:pt x="2114330" y="3077141"/>
                  </a:lnTo>
                  <a:lnTo>
                    <a:pt x="2117814" y="3077263"/>
                  </a:lnTo>
                  <a:lnTo>
                    <a:pt x="2121297" y="3077296"/>
                  </a:lnTo>
                  <a:lnTo>
                    <a:pt x="2124780" y="3077333"/>
                  </a:lnTo>
                  <a:lnTo>
                    <a:pt x="2128263" y="3077404"/>
                  </a:lnTo>
                  <a:lnTo>
                    <a:pt x="2131747" y="3077475"/>
                  </a:lnTo>
                  <a:lnTo>
                    <a:pt x="2135230" y="3077545"/>
                  </a:lnTo>
                  <a:lnTo>
                    <a:pt x="2138713" y="3077616"/>
                  </a:lnTo>
                  <a:lnTo>
                    <a:pt x="2142196" y="3077686"/>
                  </a:lnTo>
                  <a:lnTo>
                    <a:pt x="2145680" y="3077512"/>
                  </a:lnTo>
                  <a:lnTo>
                    <a:pt x="2149163" y="3077186"/>
                  </a:lnTo>
                  <a:lnTo>
                    <a:pt x="2152646" y="3076860"/>
                  </a:lnTo>
                  <a:lnTo>
                    <a:pt x="2156129" y="3076535"/>
                  </a:lnTo>
                  <a:lnTo>
                    <a:pt x="2159613" y="3076211"/>
                  </a:lnTo>
                  <a:lnTo>
                    <a:pt x="2163096" y="3075887"/>
                  </a:lnTo>
                  <a:lnTo>
                    <a:pt x="2166579" y="3075564"/>
                  </a:lnTo>
                  <a:lnTo>
                    <a:pt x="2170062" y="3075241"/>
                  </a:lnTo>
                  <a:lnTo>
                    <a:pt x="2173546" y="3079726"/>
                  </a:lnTo>
                  <a:lnTo>
                    <a:pt x="2177029" y="3081095"/>
                  </a:lnTo>
                  <a:lnTo>
                    <a:pt x="2180512" y="3082451"/>
                  </a:lnTo>
                  <a:lnTo>
                    <a:pt x="2183995" y="3083197"/>
                  </a:lnTo>
                  <a:lnTo>
                    <a:pt x="2187479" y="3083584"/>
                  </a:lnTo>
                  <a:lnTo>
                    <a:pt x="2190962" y="3083969"/>
                  </a:lnTo>
                  <a:lnTo>
                    <a:pt x="2194445" y="3087043"/>
                  </a:lnTo>
                  <a:lnTo>
                    <a:pt x="2197928" y="3086879"/>
                  </a:lnTo>
                  <a:lnTo>
                    <a:pt x="2201412" y="3086716"/>
                  </a:lnTo>
                  <a:lnTo>
                    <a:pt x="2204895" y="3086553"/>
                  </a:lnTo>
                  <a:lnTo>
                    <a:pt x="2208378" y="3086390"/>
                  </a:lnTo>
                  <a:lnTo>
                    <a:pt x="2211861" y="3086178"/>
                  </a:lnTo>
                  <a:lnTo>
                    <a:pt x="2215345" y="3085885"/>
                  </a:lnTo>
                  <a:lnTo>
                    <a:pt x="2218828" y="3085593"/>
                  </a:lnTo>
                  <a:lnTo>
                    <a:pt x="2222311" y="3085302"/>
                  </a:lnTo>
                  <a:lnTo>
                    <a:pt x="2225794" y="3085011"/>
                  </a:lnTo>
                  <a:lnTo>
                    <a:pt x="2229278" y="3084721"/>
                  </a:lnTo>
                  <a:lnTo>
                    <a:pt x="2232761" y="3084431"/>
                  </a:lnTo>
                  <a:lnTo>
                    <a:pt x="2236244" y="3084141"/>
                  </a:lnTo>
                  <a:lnTo>
                    <a:pt x="2239727" y="3083893"/>
                  </a:lnTo>
                  <a:lnTo>
                    <a:pt x="2243211" y="3083889"/>
                  </a:lnTo>
                  <a:lnTo>
                    <a:pt x="2246694" y="3083885"/>
                  </a:lnTo>
                  <a:lnTo>
                    <a:pt x="2250177" y="3083881"/>
                  </a:lnTo>
                  <a:lnTo>
                    <a:pt x="2253660" y="3083877"/>
                  </a:lnTo>
                  <a:lnTo>
                    <a:pt x="2257144" y="3083873"/>
                  </a:lnTo>
                  <a:lnTo>
                    <a:pt x="2260627" y="3083869"/>
                  </a:lnTo>
                  <a:lnTo>
                    <a:pt x="2264110" y="3083865"/>
                  </a:lnTo>
                  <a:lnTo>
                    <a:pt x="2267593" y="3083861"/>
                  </a:lnTo>
                  <a:lnTo>
                    <a:pt x="2271077" y="3083562"/>
                  </a:lnTo>
                  <a:lnTo>
                    <a:pt x="2274560" y="3083231"/>
                  </a:lnTo>
                  <a:lnTo>
                    <a:pt x="2278043" y="3083008"/>
                  </a:lnTo>
                  <a:lnTo>
                    <a:pt x="2281526" y="3083379"/>
                  </a:lnTo>
                  <a:lnTo>
                    <a:pt x="2285010" y="3083749"/>
                  </a:lnTo>
                  <a:lnTo>
                    <a:pt x="2288493" y="3083919"/>
                  </a:lnTo>
                  <a:lnTo>
                    <a:pt x="2291976" y="3083799"/>
                  </a:lnTo>
                  <a:lnTo>
                    <a:pt x="2295459" y="3083679"/>
                  </a:lnTo>
                  <a:lnTo>
                    <a:pt x="2298942" y="3086373"/>
                  </a:lnTo>
                  <a:lnTo>
                    <a:pt x="2302426" y="3086206"/>
                  </a:lnTo>
                  <a:lnTo>
                    <a:pt x="2305909" y="3086039"/>
                  </a:lnTo>
                  <a:lnTo>
                    <a:pt x="2309392" y="3085873"/>
                  </a:lnTo>
                  <a:lnTo>
                    <a:pt x="2312875" y="3085706"/>
                  </a:lnTo>
                  <a:lnTo>
                    <a:pt x="2316359" y="3085541"/>
                  </a:lnTo>
                  <a:lnTo>
                    <a:pt x="2319842" y="3085375"/>
                  </a:lnTo>
                  <a:lnTo>
                    <a:pt x="2323325" y="3085210"/>
                  </a:lnTo>
                  <a:lnTo>
                    <a:pt x="2326808" y="3085235"/>
                  </a:lnTo>
                  <a:lnTo>
                    <a:pt x="2330292" y="3085524"/>
                  </a:lnTo>
                  <a:lnTo>
                    <a:pt x="2333775" y="3085811"/>
                  </a:lnTo>
                  <a:lnTo>
                    <a:pt x="2337258" y="3086052"/>
                  </a:lnTo>
                  <a:lnTo>
                    <a:pt x="2340741" y="3086269"/>
                  </a:lnTo>
                  <a:lnTo>
                    <a:pt x="2344225" y="3086486"/>
                  </a:lnTo>
                  <a:lnTo>
                    <a:pt x="2347708" y="3086702"/>
                  </a:lnTo>
                  <a:lnTo>
                    <a:pt x="2351191" y="3086917"/>
                  </a:lnTo>
                  <a:lnTo>
                    <a:pt x="2354674" y="3087032"/>
                  </a:lnTo>
                  <a:lnTo>
                    <a:pt x="2358158" y="3086679"/>
                  </a:lnTo>
                  <a:lnTo>
                    <a:pt x="2361641" y="3086327"/>
                  </a:lnTo>
                  <a:lnTo>
                    <a:pt x="2365124" y="3085975"/>
                  </a:lnTo>
                  <a:lnTo>
                    <a:pt x="2368607" y="3085624"/>
                  </a:lnTo>
                  <a:lnTo>
                    <a:pt x="2372091" y="3085273"/>
                  </a:lnTo>
                  <a:lnTo>
                    <a:pt x="2375574" y="3084922"/>
                  </a:lnTo>
                  <a:lnTo>
                    <a:pt x="2379057" y="3084572"/>
                  </a:lnTo>
                  <a:lnTo>
                    <a:pt x="2382540" y="3084223"/>
                  </a:lnTo>
                  <a:lnTo>
                    <a:pt x="2386024" y="3083873"/>
                  </a:lnTo>
                  <a:lnTo>
                    <a:pt x="2389507" y="3083524"/>
                  </a:lnTo>
                  <a:lnTo>
                    <a:pt x="2392990" y="3083195"/>
                  </a:lnTo>
                  <a:lnTo>
                    <a:pt x="2396473" y="3082947"/>
                  </a:lnTo>
                  <a:lnTo>
                    <a:pt x="2399957" y="3082700"/>
                  </a:lnTo>
                  <a:lnTo>
                    <a:pt x="2403440" y="3082453"/>
                  </a:lnTo>
                  <a:lnTo>
                    <a:pt x="2406923" y="3082206"/>
                  </a:lnTo>
                  <a:lnTo>
                    <a:pt x="2410406" y="3081960"/>
                  </a:lnTo>
                  <a:lnTo>
                    <a:pt x="2413890" y="3082315"/>
                  </a:lnTo>
                  <a:lnTo>
                    <a:pt x="2417373" y="3082933"/>
                  </a:lnTo>
                  <a:lnTo>
                    <a:pt x="2420856" y="3083548"/>
                  </a:lnTo>
                  <a:lnTo>
                    <a:pt x="2424339" y="3083506"/>
                  </a:lnTo>
                  <a:lnTo>
                    <a:pt x="2427823" y="3083426"/>
                  </a:lnTo>
                  <a:lnTo>
                    <a:pt x="2431306" y="3083346"/>
                  </a:lnTo>
                  <a:lnTo>
                    <a:pt x="2434789" y="3083267"/>
                  </a:lnTo>
                  <a:lnTo>
                    <a:pt x="2438272" y="3083187"/>
                  </a:lnTo>
                  <a:lnTo>
                    <a:pt x="2441756" y="3083300"/>
                  </a:lnTo>
                  <a:lnTo>
                    <a:pt x="2445239" y="3083646"/>
                  </a:lnTo>
                  <a:lnTo>
                    <a:pt x="2448722" y="3083990"/>
                  </a:lnTo>
                  <a:lnTo>
                    <a:pt x="2452205" y="3083807"/>
                  </a:lnTo>
                  <a:lnTo>
                    <a:pt x="2455689" y="3083403"/>
                  </a:lnTo>
                  <a:lnTo>
                    <a:pt x="2459172" y="3082998"/>
                  </a:lnTo>
                  <a:lnTo>
                    <a:pt x="2462655" y="3082595"/>
                  </a:lnTo>
                  <a:lnTo>
                    <a:pt x="2466138" y="3082191"/>
                  </a:lnTo>
                  <a:lnTo>
                    <a:pt x="2469622" y="3081788"/>
                  </a:lnTo>
                  <a:lnTo>
                    <a:pt x="2473105" y="3081385"/>
                  </a:lnTo>
                  <a:lnTo>
                    <a:pt x="2476588" y="3080982"/>
                  </a:lnTo>
                  <a:lnTo>
                    <a:pt x="2480071" y="3080580"/>
                  </a:lnTo>
                  <a:lnTo>
                    <a:pt x="2483555" y="3080178"/>
                  </a:lnTo>
                  <a:lnTo>
                    <a:pt x="2487038" y="3079776"/>
                  </a:lnTo>
                  <a:lnTo>
                    <a:pt x="2490521" y="3080052"/>
                  </a:lnTo>
                  <a:lnTo>
                    <a:pt x="2494004" y="3080597"/>
                  </a:lnTo>
                  <a:lnTo>
                    <a:pt x="2497488" y="3081138"/>
                  </a:lnTo>
                  <a:lnTo>
                    <a:pt x="2500971" y="3080895"/>
                  </a:lnTo>
                  <a:lnTo>
                    <a:pt x="2504454" y="3080626"/>
                  </a:lnTo>
                  <a:lnTo>
                    <a:pt x="2507937" y="3080358"/>
                  </a:lnTo>
                  <a:lnTo>
                    <a:pt x="2511421" y="3080090"/>
                  </a:lnTo>
                  <a:lnTo>
                    <a:pt x="2514904" y="3079822"/>
                  </a:lnTo>
                  <a:lnTo>
                    <a:pt x="2518387" y="3079906"/>
                  </a:lnTo>
                  <a:lnTo>
                    <a:pt x="2521870" y="3080380"/>
                  </a:lnTo>
                  <a:lnTo>
                    <a:pt x="2525354" y="3080852"/>
                  </a:lnTo>
                  <a:lnTo>
                    <a:pt x="2528837" y="3080765"/>
                  </a:lnTo>
                  <a:lnTo>
                    <a:pt x="2532320" y="3080467"/>
                  </a:lnTo>
                  <a:lnTo>
                    <a:pt x="2535803" y="3080170"/>
                  </a:lnTo>
                  <a:lnTo>
                    <a:pt x="2539287" y="3079873"/>
                  </a:lnTo>
                  <a:lnTo>
                    <a:pt x="2542770" y="3079576"/>
                  </a:lnTo>
                  <a:lnTo>
                    <a:pt x="2546253" y="3079279"/>
                  </a:lnTo>
                  <a:lnTo>
                    <a:pt x="2549736" y="3078983"/>
                  </a:lnTo>
                  <a:lnTo>
                    <a:pt x="2553220" y="3078688"/>
                  </a:lnTo>
                  <a:lnTo>
                    <a:pt x="2556703" y="3078392"/>
                  </a:lnTo>
                  <a:lnTo>
                    <a:pt x="2560186" y="3078097"/>
                  </a:lnTo>
                  <a:lnTo>
                    <a:pt x="2563669" y="3077803"/>
                  </a:lnTo>
                  <a:lnTo>
                    <a:pt x="2567153" y="3077509"/>
                  </a:lnTo>
                  <a:lnTo>
                    <a:pt x="2570636" y="3077215"/>
                  </a:lnTo>
                  <a:lnTo>
                    <a:pt x="2574119" y="3076921"/>
                  </a:lnTo>
                  <a:lnTo>
                    <a:pt x="2577602" y="3076628"/>
                  </a:lnTo>
                  <a:lnTo>
                    <a:pt x="2581085" y="3076335"/>
                  </a:lnTo>
                  <a:lnTo>
                    <a:pt x="2584569" y="3076043"/>
                  </a:lnTo>
                  <a:lnTo>
                    <a:pt x="2588052" y="3075751"/>
                  </a:lnTo>
                  <a:lnTo>
                    <a:pt x="2591535" y="3075459"/>
                  </a:lnTo>
                  <a:lnTo>
                    <a:pt x="2595018" y="3075168"/>
                  </a:lnTo>
                  <a:lnTo>
                    <a:pt x="2598502" y="3074877"/>
                  </a:lnTo>
                  <a:lnTo>
                    <a:pt x="2601985" y="3074587"/>
                  </a:lnTo>
                  <a:lnTo>
                    <a:pt x="2605468" y="3074369"/>
                  </a:lnTo>
                  <a:lnTo>
                    <a:pt x="2608951" y="3074175"/>
                  </a:lnTo>
                  <a:lnTo>
                    <a:pt x="2612435" y="3073982"/>
                  </a:lnTo>
                  <a:lnTo>
                    <a:pt x="2615918" y="3073789"/>
                  </a:lnTo>
                  <a:lnTo>
                    <a:pt x="2619401" y="3073596"/>
                  </a:lnTo>
                  <a:lnTo>
                    <a:pt x="2622884" y="3075038"/>
                  </a:lnTo>
                  <a:lnTo>
                    <a:pt x="2626368" y="3075067"/>
                  </a:lnTo>
                  <a:lnTo>
                    <a:pt x="2629851" y="3075097"/>
                  </a:lnTo>
                  <a:lnTo>
                    <a:pt x="2633334" y="3075446"/>
                  </a:lnTo>
                  <a:lnTo>
                    <a:pt x="2636817" y="3076104"/>
                  </a:lnTo>
                  <a:lnTo>
                    <a:pt x="2640301" y="3076759"/>
                  </a:lnTo>
                  <a:lnTo>
                    <a:pt x="2643784" y="3084797"/>
                  </a:lnTo>
                  <a:lnTo>
                    <a:pt x="2647267" y="3084753"/>
                  </a:lnTo>
                  <a:lnTo>
                    <a:pt x="2650750" y="3084705"/>
                  </a:lnTo>
                  <a:lnTo>
                    <a:pt x="2654234" y="3084376"/>
                  </a:lnTo>
                  <a:lnTo>
                    <a:pt x="2657717" y="3084048"/>
                  </a:lnTo>
                  <a:lnTo>
                    <a:pt x="2661200" y="3083720"/>
                  </a:lnTo>
                  <a:lnTo>
                    <a:pt x="2664683" y="3083392"/>
                  </a:lnTo>
                  <a:lnTo>
                    <a:pt x="2668167" y="3083064"/>
                  </a:lnTo>
                  <a:lnTo>
                    <a:pt x="2671650" y="3082737"/>
                  </a:lnTo>
                  <a:lnTo>
                    <a:pt x="2675133" y="3082410"/>
                  </a:lnTo>
                  <a:lnTo>
                    <a:pt x="2678616" y="3082084"/>
                  </a:lnTo>
                  <a:lnTo>
                    <a:pt x="2682100" y="3081758"/>
                  </a:lnTo>
                  <a:lnTo>
                    <a:pt x="2685583" y="3081432"/>
                  </a:lnTo>
                  <a:lnTo>
                    <a:pt x="2689066" y="3086171"/>
                  </a:lnTo>
                  <a:lnTo>
                    <a:pt x="2692549" y="3086184"/>
                  </a:lnTo>
                  <a:lnTo>
                    <a:pt x="2696033" y="3086197"/>
                  </a:lnTo>
                  <a:lnTo>
                    <a:pt x="2699516" y="3086141"/>
                  </a:lnTo>
                  <a:lnTo>
                    <a:pt x="2702999" y="3085901"/>
                  </a:lnTo>
                  <a:lnTo>
                    <a:pt x="2706482" y="3085662"/>
                  </a:lnTo>
                  <a:lnTo>
                    <a:pt x="2709966" y="3085423"/>
                  </a:lnTo>
                  <a:lnTo>
                    <a:pt x="2713449" y="3085185"/>
                  </a:lnTo>
                  <a:lnTo>
                    <a:pt x="2716932" y="3084946"/>
                  </a:lnTo>
                  <a:lnTo>
                    <a:pt x="2720415" y="3084708"/>
                  </a:lnTo>
                  <a:lnTo>
                    <a:pt x="2723899" y="3084471"/>
                  </a:lnTo>
                  <a:lnTo>
                    <a:pt x="2727382" y="3084242"/>
                  </a:lnTo>
                  <a:lnTo>
                    <a:pt x="2730865" y="3084257"/>
                  </a:lnTo>
                  <a:lnTo>
                    <a:pt x="2734348" y="3084273"/>
                  </a:lnTo>
                  <a:lnTo>
                    <a:pt x="2737832" y="3084231"/>
                  </a:lnTo>
                  <a:lnTo>
                    <a:pt x="2741315" y="3084043"/>
                  </a:lnTo>
                  <a:lnTo>
                    <a:pt x="2744798" y="3083856"/>
                  </a:lnTo>
                  <a:lnTo>
                    <a:pt x="2748281" y="3083669"/>
                  </a:lnTo>
                  <a:lnTo>
                    <a:pt x="2751765" y="3083482"/>
                  </a:lnTo>
                  <a:lnTo>
                    <a:pt x="2755248" y="3083295"/>
                  </a:lnTo>
                  <a:lnTo>
                    <a:pt x="2758731" y="3087033"/>
                  </a:lnTo>
                  <a:lnTo>
                    <a:pt x="2762214" y="3086818"/>
                  </a:lnTo>
                  <a:lnTo>
                    <a:pt x="2765698" y="3086603"/>
                  </a:lnTo>
                  <a:lnTo>
                    <a:pt x="2769181" y="3086388"/>
                  </a:lnTo>
                  <a:lnTo>
                    <a:pt x="2772664" y="3086173"/>
                  </a:lnTo>
                  <a:lnTo>
                    <a:pt x="2776147" y="3085959"/>
                  </a:lnTo>
                  <a:lnTo>
                    <a:pt x="2779631" y="3085744"/>
                  </a:lnTo>
                  <a:lnTo>
                    <a:pt x="2783114" y="3085531"/>
                  </a:lnTo>
                  <a:lnTo>
                    <a:pt x="2786597" y="3087481"/>
                  </a:lnTo>
                  <a:lnTo>
                    <a:pt x="2790080" y="3087248"/>
                  </a:lnTo>
                  <a:lnTo>
                    <a:pt x="2793564" y="3087016"/>
                  </a:lnTo>
                  <a:lnTo>
                    <a:pt x="2797047" y="3086785"/>
                  </a:lnTo>
                  <a:lnTo>
                    <a:pt x="2800530" y="3086553"/>
                  </a:lnTo>
                  <a:lnTo>
                    <a:pt x="2804013" y="3086322"/>
                  </a:lnTo>
                  <a:lnTo>
                    <a:pt x="2807497" y="3086092"/>
                  </a:lnTo>
                  <a:lnTo>
                    <a:pt x="2810980" y="3085861"/>
                  </a:lnTo>
                  <a:lnTo>
                    <a:pt x="2814463" y="3085680"/>
                  </a:lnTo>
                  <a:lnTo>
                    <a:pt x="2817946" y="3085609"/>
                  </a:lnTo>
                  <a:lnTo>
                    <a:pt x="2821430" y="3085539"/>
                  </a:lnTo>
                  <a:lnTo>
                    <a:pt x="2824913" y="3085468"/>
                  </a:lnTo>
                  <a:lnTo>
                    <a:pt x="2828396" y="3085398"/>
                  </a:lnTo>
                  <a:lnTo>
                    <a:pt x="2831879" y="3085328"/>
                  </a:lnTo>
                  <a:lnTo>
                    <a:pt x="2835363" y="3085235"/>
                  </a:lnTo>
                  <a:lnTo>
                    <a:pt x="2838846" y="3085137"/>
                  </a:lnTo>
                  <a:lnTo>
                    <a:pt x="2842329" y="3085032"/>
                  </a:lnTo>
                  <a:lnTo>
                    <a:pt x="2845812" y="3084823"/>
                  </a:lnTo>
                  <a:lnTo>
                    <a:pt x="2849296" y="3084615"/>
                  </a:lnTo>
                  <a:lnTo>
                    <a:pt x="2852779" y="3084407"/>
                  </a:lnTo>
                  <a:lnTo>
                    <a:pt x="2856262" y="3084199"/>
                  </a:lnTo>
                  <a:lnTo>
                    <a:pt x="2859745" y="3083991"/>
                  </a:lnTo>
                  <a:lnTo>
                    <a:pt x="2863229" y="3083783"/>
                  </a:lnTo>
                  <a:lnTo>
                    <a:pt x="2866712" y="3083576"/>
                  </a:lnTo>
                  <a:lnTo>
                    <a:pt x="2870195" y="3083369"/>
                  </a:lnTo>
                  <a:lnTo>
                    <a:pt x="2873678" y="3083736"/>
                  </a:lnTo>
                  <a:lnTo>
                    <a:pt x="2877161" y="3083668"/>
                  </a:lnTo>
                  <a:lnTo>
                    <a:pt x="2880645" y="3083601"/>
                  </a:lnTo>
                  <a:lnTo>
                    <a:pt x="2884128" y="3083533"/>
                  </a:lnTo>
                  <a:lnTo>
                    <a:pt x="2887611" y="3083466"/>
                  </a:lnTo>
                  <a:lnTo>
                    <a:pt x="2891094" y="3083481"/>
                  </a:lnTo>
                  <a:lnTo>
                    <a:pt x="2894578" y="3083662"/>
                  </a:lnTo>
                  <a:lnTo>
                    <a:pt x="2898061" y="3083843"/>
                  </a:lnTo>
                  <a:lnTo>
                    <a:pt x="2901544" y="3083799"/>
                  </a:lnTo>
                  <a:lnTo>
                    <a:pt x="2905027" y="3083595"/>
                  </a:lnTo>
                  <a:lnTo>
                    <a:pt x="2908511" y="3083391"/>
                  </a:lnTo>
                  <a:lnTo>
                    <a:pt x="2911994" y="3083187"/>
                  </a:lnTo>
                  <a:lnTo>
                    <a:pt x="2915477" y="3082983"/>
                  </a:lnTo>
                  <a:lnTo>
                    <a:pt x="2918960" y="3082780"/>
                  </a:lnTo>
                  <a:lnTo>
                    <a:pt x="2922444" y="3082577"/>
                  </a:lnTo>
                  <a:lnTo>
                    <a:pt x="2925927" y="3082374"/>
                  </a:lnTo>
                  <a:lnTo>
                    <a:pt x="2929410" y="3082234"/>
                  </a:lnTo>
                  <a:lnTo>
                    <a:pt x="2932893" y="3082215"/>
                  </a:lnTo>
                  <a:lnTo>
                    <a:pt x="2936377" y="3082195"/>
                  </a:lnTo>
                  <a:lnTo>
                    <a:pt x="2939860" y="3082176"/>
                  </a:lnTo>
                  <a:lnTo>
                    <a:pt x="2943343" y="3082157"/>
                  </a:lnTo>
                  <a:lnTo>
                    <a:pt x="2946826" y="3082138"/>
                  </a:lnTo>
                  <a:lnTo>
                    <a:pt x="2950310" y="3082119"/>
                  </a:lnTo>
                  <a:lnTo>
                    <a:pt x="2953793" y="3082100"/>
                  </a:lnTo>
                  <a:lnTo>
                    <a:pt x="2957276" y="3082049"/>
                  </a:lnTo>
                  <a:lnTo>
                    <a:pt x="2960759" y="3081707"/>
                  </a:lnTo>
                  <a:lnTo>
                    <a:pt x="2964243" y="3081365"/>
                  </a:lnTo>
                  <a:lnTo>
                    <a:pt x="2967726" y="3081024"/>
                  </a:lnTo>
                  <a:lnTo>
                    <a:pt x="2971209" y="3080683"/>
                  </a:lnTo>
                  <a:lnTo>
                    <a:pt x="2974692" y="3080342"/>
                  </a:lnTo>
                  <a:lnTo>
                    <a:pt x="2978176" y="3080001"/>
                  </a:lnTo>
                  <a:lnTo>
                    <a:pt x="2981659" y="3079660"/>
                  </a:lnTo>
                  <a:lnTo>
                    <a:pt x="2985142" y="3079320"/>
                  </a:lnTo>
                  <a:lnTo>
                    <a:pt x="2988625" y="3078980"/>
                  </a:lnTo>
                  <a:lnTo>
                    <a:pt x="2992109" y="3078640"/>
                  </a:lnTo>
                  <a:lnTo>
                    <a:pt x="2995592" y="3078301"/>
                  </a:lnTo>
                  <a:lnTo>
                    <a:pt x="2999075" y="3077961"/>
                  </a:lnTo>
                  <a:lnTo>
                    <a:pt x="3002558" y="3077622"/>
                  </a:lnTo>
                  <a:lnTo>
                    <a:pt x="3006042" y="3077922"/>
                  </a:lnTo>
                  <a:lnTo>
                    <a:pt x="3009525" y="3077684"/>
                  </a:lnTo>
                  <a:lnTo>
                    <a:pt x="3013008" y="3077447"/>
                  </a:lnTo>
                  <a:lnTo>
                    <a:pt x="3016491" y="3077211"/>
                  </a:lnTo>
                  <a:lnTo>
                    <a:pt x="3019975" y="3076974"/>
                  </a:lnTo>
                  <a:lnTo>
                    <a:pt x="3023458" y="3076738"/>
                  </a:lnTo>
                  <a:lnTo>
                    <a:pt x="3026941" y="3076502"/>
                  </a:lnTo>
                  <a:lnTo>
                    <a:pt x="3030424" y="3076266"/>
                  </a:lnTo>
                  <a:lnTo>
                    <a:pt x="3033908" y="3076031"/>
                  </a:lnTo>
                  <a:lnTo>
                    <a:pt x="3037391" y="3075796"/>
                  </a:lnTo>
                  <a:lnTo>
                    <a:pt x="3040874" y="3075561"/>
                  </a:lnTo>
                  <a:lnTo>
                    <a:pt x="3044357" y="3075362"/>
                  </a:lnTo>
                  <a:lnTo>
                    <a:pt x="3047841" y="3075224"/>
                  </a:lnTo>
                  <a:lnTo>
                    <a:pt x="3047841" y="3075224"/>
                  </a:lnTo>
                  <a:lnTo>
                    <a:pt x="3051324" y="3075085"/>
                  </a:lnTo>
                  <a:lnTo>
                    <a:pt x="3054807" y="3076606"/>
                  </a:lnTo>
                  <a:lnTo>
                    <a:pt x="3058290" y="3076495"/>
                  </a:lnTo>
                  <a:lnTo>
                    <a:pt x="3061774" y="3076383"/>
                  </a:lnTo>
                  <a:lnTo>
                    <a:pt x="3065257" y="3076272"/>
                  </a:lnTo>
                  <a:lnTo>
                    <a:pt x="3068740" y="3076161"/>
                  </a:lnTo>
                  <a:lnTo>
                    <a:pt x="3072223" y="3078454"/>
                  </a:lnTo>
                  <a:lnTo>
                    <a:pt x="3075707" y="3078688"/>
                  </a:lnTo>
                  <a:lnTo>
                    <a:pt x="3079190" y="3078921"/>
                  </a:lnTo>
                  <a:lnTo>
                    <a:pt x="3082673" y="3083413"/>
                  </a:lnTo>
                  <a:lnTo>
                    <a:pt x="3086156" y="3083480"/>
                  </a:lnTo>
                  <a:lnTo>
                    <a:pt x="3089640" y="3083546"/>
                  </a:lnTo>
                  <a:lnTo>
                    <a:pt x="3093123" y="3084767"/>
                  </a:lnTo>
                  <a:lnTo>
                    <a:pt x="3096606" y="3085087"/>
                  </a:lnTo>
                  <a:lnTo>
                    <a:pt x="3100089" y="3085407"/>
                  </a:lnTo>
                  <a:lnTo>
                    <a:pt x="3103573" y="3085226"/>
                  </a:lnTo>
                  <a:lnTo>
                    <a:pt x="3107056" y="3084983"/>
                  </a:lnTo>
                  <a:lnTo>
                    <a:pt x="3110539" y="3088528"/>
                  </a:lnTo>
                  <a:lnTo>
                    <a:pt x="3114022" y="3088537"/>
                  </a:lnTo>
                  <a:lnTo>
                    <a:pt x="3117506" y="3088546"/>
                  </a:lnTo>
                  <a:lnTo>
                    <a:pt x="3120989" y="3088712"/>
                  </a:lnTo>
                  <a:lnTo>
                    <a:pt x="3124472" y="3089119"/>
                  </a:lnTo>
                  <a:lnTo>
                    <a:pt x="3127955" y="3089524"/>
                  </a:lnTo>
                  <a:lnTo>
                    <a:pt x="3131439" y="3089500"/>
                  </a:lnTo>
                  <a:lnTo>
                    <a:pt x="3134922" y="3089243"/>
                  </a:lnTo>
                  <a:lnTo>
                    <a:pt x="3138405" y="3088987"/>
                  </a:lnTo>
                  <a:lnTo>
                    <a:pt x="3141888" y="3088731"/>
                  </a:lnTo>
                  <a:lnTo>
                    <a:pt x="3145372" y="3088476"/>
                  </a:lnTo>
                  <a:lnTo>
                    <a:pt x="3148855" y="3088220"/>
                  </a:lnTo>
                  <a:lnTo>
                    <a:pt x="3152338" y="3087965"/>
                  </a:lnTo>
                  <a:lnTo>
                    <a:pt x="3155821" y="3087710"/>
                  </a:lnTo>
                  <a:lnTo>
                    <a:pt x="3159304" y="3087483"/>
                  </a:lnTo>
                  <a:lnTo>
                    <a:pt x="3162788" y="3087294"/>
                  </a:lnTo>
                  <a:lnTo>
                    <a:pt x="3166271" y="3087106"/>
                  </a:lnTo>
                  <a:lnTo>
                    <a:pt x="3169754" y="3086918"/>
                  </a:lnTo>
                  <a:lnTo>
                    <a:pt x="3173237" y="3086731"/>
                  </a:lnTo>
                  <a:lnTo>
                    <a:pt x="3176721" y="3086543"/>
                  </a:lnTo>
                  <a:lnTo>
                    <a:pt x="3180204" y="3086220"/>
                  </a:lnTo>
                  <a:lnTo>
                    <a:pt x="3183687" y="3085885"/>
                  </a:lnTo>
                  <a:lnTo>
                    <a:pt x="3187170" y="3086949"/>
                  </a:lnTo>
                  <a:lnTo>
                    <a:pt x="3190654" y="3086861"/>
                  </a:lnTo>
                  <a:lnTo>
                    <a:pt x="3194137" y="3086773"/>
                  </a:lnTo>
                  <a:lnTo>
                    <a:pt x="3197620" y="3087739"/>
                  </a:lnTo>
                  <a:lnTo>
                    <a:pt x="3201103" y="3088237"/>
                  </a:lnTo>
                  <a:lnTo>
                    <a:pt x="3204587" y="3088732"/>
                  </a:lnTo>
                  <a:lnTo>
                    <a:pt x="3208070" y="3094901"/>
                  </a:lnTo>
                  <a:lnTo>
                    <a:pt x="3211553" y="3094855"/>
                  </a:lnTo>
                  <a:lnTo>
                    <a:pt x="3215036" y="3094810"/>
                  </a:lnTo>
                  <a:lnTo>
                    <a:pt x="3218520" y="3095878"/>
                  </a:lnTo>
                  <a:lnTo>
                    <a:pt x="3222003" y="3095925"/>
                  </a:lnTo>
                  <a:lnTo>
                    <a:pt x="3222003" y="3095925"/>
                  </a:lnTo>
                  <a:lnTo>
                    <a:pt x="3225486" y="3100235"/>
                  </a:lnTo>
                  <a:lnTo>
                    <a:pt x="3228969" y="3100094"/>
                  </a:lnTo>
                  <a:lnTo>
                    <a:pt x="3232453" y="3099954"/>
                  </a:lnTo>
                  <a:lnTo>
                    <a:pt x="3235936" y="3103323"/>
                  </a:lnTo>
                  <a:lnTo>
                    <a:pt x="3239419" y="3103003"/>
                  </a:lnTo>
                  <a:lnTo>
                    <a:pt x="3242902" y="3102684"/>
                  </a:lnTo>
                  <a:lnTo>
                    <a:pt x="3246386" y="3103618"/>
                  </a:lnTo>
                  <a:lnTo>
                    <a:pt x="3249869" y="3103521"/>
                  </a:lnTo>
                  <a:lnTo>
                    <a:pt x="3253352" y="3103425"/>
                  </a:lnTo>
                  <a:lnTo>
                    <a:pt x="3256835" y="3103618"/>
                  </a:lnTo>
                  <a:lnTo>
                    <a:pt x="3260319" y="3103831"/>
                  </a:lnTo>
                  <a:lnTo>
                    <a:pt x="3263802" y="3104985"/>
                  </a:lnTo>
                  <a:lnTo>
                    <a:pt x="3267285" y="3105063"/>
                  </a:lnTo>
                  <a:lnTo>
                    <a:pt x="3270768" y="3105142"/>
                  </a:lnTo>
                  <a:lnTo>
                    <a:pt x="3274252" y="3109698"/>
                  </a:lnTo>
                  <a:lnTo>
                    <a:pt x="3277735" y="3109450"/>
                  </a:lnTo>
                  <a:lnTo>
                    <a:pt x="3281218" y="3109202"/>
                  </a:lnTo>
                  <a:lnTo>
                    <a:pt x="3284701" y="3108955"/>
                  </a:lnTo>
                  <a:lnTo>
                    <a:pt x="3288185" y="3108707"/>
                  </a:lnTo>
                  <a:lnTo>
                    <a:pt x="3291668" y="3108460"/>
                  </a:lnTo>
                  <a:lnTo>
                    <a:pt x="3295151" y="3109522"/>
                  </a:lnTo>
                  <a:lnTo>
                    <a:pt x="3298634" y="3109423"/>
                  </a:lnTo>
                  <a:lnTo>
                    <a:pt x="3302118" y="3109342"/>
                  </a:lnTo>
                  <a:lnTo>
                    <a:pt x="3305601" y="3109329"/>
                  </a:lnTo>
                  <a:lnTo>
                    <a:pt x="3309084" y="3109315"/>
                  </a:lnTo>
                  <a:lnTo>
                    <a:pt x="3312567" y="3109264"/>
                  </a:lnTo>
                  <a:lnTo>
                    <a:pt x="3316051" y="3109166"/>
                  </a:lnTo>
                  <a:lnTo>
                    <a:pt x="3319534" y="3109069"/>
                  </a:lnTo>
                  <a:lnTo>
                    <a:pt x="3323017" y="3109061"/>
                  </a:lnTo>
                  <a:lnTo>
                    <a:pt x="3326500" y="3109090"/>
                  </a:lnTo>
                  <a:lnTo>
                    <a:pt x="3329984" y="3109119"/>
                  </a:lnTo>
                  <a:lnTo>
                    <a:pt x="3333467" y="3111024"/>
                  </a:lnTo>
                  <a:lnTo>
                    <a:pt x="3336950" y="3111092"/>
                  </a:lnTo>
                  <a:lnTo>
                    <a:pt x="3340433" y="3111117"/>
                  </a:lnTo>
                  <a:lnTo>
                    <a:pt x="3343917" y="3110977"/>
                  </a:lnTo>
                  <a:lnTo>
                    <a:pt x="3347400" y="3110838"/>
                  </a:lnTo>
                  <a:lnTo>
                    <a:pt x="3350883" y="3111853"/>
                  </a:lnTo>
                  <a:lnTo>
                    <a:pt x="3354366" y="3111755"/>
                  </a:lnTo>
                  <a:lnTo>
                    <a:pt x="3357850" y="3111657"/>
                  </a:lnTo>
                  <a:lnTo>
                    <a:pt x="3361333" y="3111413"/>
                  </a:lnTo>
                  <a:lnTo>
                    <a:pt x="3364816" y="3111110"/>
                  </a:lnTo>
                  <a:lnTo>
                    <a:pt x="3368299" y="3110807"/>
                  </a:lnTo>
                  <a:lnTo>
                    <a:pt x="3371783" y="3110584"/>
                  </a:lnTo>
                  <a:lnTo>
                    <a:pt x="3375266" y="3110364"/>
                  </a:lnTo>
                  <a:lnTo>
                    <a:pt x="3378749" y="3111160"/>
                  </a:lnTo>
                  <a:lnTo>
                    <a:pt x="3382232" y="3110940"/>
                  </a:lnTo>
                  <a:lnTo>
                    <a:pt x="3385716" y="3110721"/>
                  </a:lnTo>
                  <a:lnTo>
                    <a:pt x="3389199" y="3110599"/>
                  </a:lnTo>
                  <a:lnTo>
                    <a:pt x="3392682" y="3110584"/>
                  </a:lnTo>
                  <a:lnTo>
                    <a:pt x="3396165" y="3110570"/>
                  </a:lnTo>
                  <a:lnTo>
                    <a:pt x="3399649" y="3111193"/>
                  </a:lnTo>
                  <a:lnTo>
                    <a:pt x="3403132" y="3110974"/>
                  </a:lnTo>
                  <a:lnTo>
                    <a:pt x="3406615" y="3110756"/>
                  </a:lnTo>
                  <a:lnTo>
                    <a:pt x="3410098" y="3117604"/>
                  </a:lnTo>
                  <a:lnTo>
                    <a:pt x="3413582" y="3117427"/>
                  </a:lnTo>
                  <a:lnTo>
                    <a:pt x="3417065" y="3119160"/>
                  </a:lnTo>
                  <a:lnTo>
                    <a:pt x="3420548" y="3118905"/>
                  </a:lnTo>
                  <a:lnTo>
                    <a:pt x="3424031" y="3118651"/>
                  </a:lnTo>
                  <a:lnTo>
                    <a:pt x="3427515" y="3118359"/>
                  </a:lnTo>
                  <a:lnTo>
                    <a:pt x="3430998" y="3118027"/>
                  </a:lnTo>
                  <a:lnTo>
                    <a:pt x="3434481" y="3117695"/>
                  </a:lnTo>
                  <a:lnTo>
                    <a:pt x="3437964" y="3120131"/>
                  </a:lnTo>
                  <a:lnTo>
                    <a:pt x="3441447" y="3119955"/>
                  </a:lnTo>
                  <a:lnTo>
                    <a:pt x="3444931" y="3119779"/>
                  </a:lnTo>
                  <a:lnTo>
                    <a:pt x="3448414" y="3121623"/>
                  </a:lnTo>
                  <a:lnTo>
                    <a:pt x="3451897" y="3121372"/>
                  </a:lnTo>
                  <a:lnTo>
                    <a:pt x="3455380" y="3121650"/>
                  </a:lnTo>
                  <a:lnTo>
                    <a:pt x="3458864" y="3121437"/>
                  </a:lnTo>
                  <a:lnTo>
                    <a:pt x="3462347" y="3121224"/>
                  </a:lnTo>
                  <a:lnTo>
                    <a:pt x="3465830" y="3123641"/>
                  </a:lnTo>
                  <a:lnTo>
                    <a:pt x="3469313" y="3123316"/>
                  </a:lnTo>
                  <a:lnTo>
                    <a:pt x="3472797" y="3122992"/>
                  </a:lnTo>
                  <a:lnTo>
                    <a:pt x="3476280" y="3123312"/>
                  </a:lnTo>
                  <a:lnTo>
                    <a:pt x="3479763" y="3123026"/>
                  </a:lnTo>
                  <a:lnTo>
                    <a:pt x="3483246" y="3122740"/>
                  </a:lnTo>
                  <a:lnTo>
                    <a:pt x="3483246" y="3122842"/>
                  </a:lnTo>
                  <a:lnTo>
                    <a:pt x="3483246" y="3122945"/>
                  </a:lnTo>
                  <a:lnTo>
                    <a:pt x="3483246" y="3123047"/>
                  </a:lnTo>
                  <a:lnTo>
                    <a:pt x="3483246" y="3123149"/>
                  </a:lnTo>
                  <a:lnTo>
                    <a:pt x="3483246" y="3123252"/>
                  </a:lnTo>
                  <a:lnTo>
                    <a:pt x="3483246" y="3123354"/>
                  </a:lnTo>
                  <a:lnTo>
                    <a:pt x="3483246" y="3123456"/>
                  </a:lnTo>
                  <a:lnTo>
                    <a:pt x="3483246" y="3123558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084588"/>
              <a:ext cx="3483246" cy="1467479"/>
            </a:xfrm>
            <a:custGeom>
              <a:avLst/>
              <a:gdLst/>
              <a:ahLst/>
              <a:cxnLst/>
              <a:rect l="0" t="0" r="0" b="0"/>
              <a:pathLst>
                <a:path w="3483246" h="1467479">
                  <a:moveTo>
                    <a:pt x="0" y="1467479"/>
                  </a:moveTo>
                  <a:lnTo>
                    <a:pt x="3483" y="537932"/>
                  </a:lnTo>
                  <a:lnTo>
                    <a:pt x="6966" y="0"/>
                  </a:lnTo>
                  <a:lnTo>
                    <a:pt x="10449" y="997421"/>
                  </a:lnTo>
                  <a:lnTo>
                    <a:pt x="13932" y="867714"/>
                  </a:lnTo>
                  <a:lnTo>
                    <a:pt x="17416" y="748713"/>
                  </a:lnTo>
                  <a:lnTo>
                    <a:pt x="20899" y="639145"/>
                  </a:lnTo>
                  <a:lnTo>
                    <a:pt x="24382" y="537932"/>
                  </a:lnTo>
                  <a:lnTo>
                    <a:pt x="27865" y="444152"/>
                  </a:lnTo>
                  <a:lnTo>
                    <a:pt x="31349" y="843101"/>
                  </a:lnTo>
                  <a:lnTo>
                    <a:pt x="34832" y="787274"/>
                  </a:lnTo>
                  <a:lnTo>
                    <a:pt x="38315" y="770272"/>
                  </a:lnTo>
                  <a:lnTo>
                    <a:pt x="41798" y="720482"/>
                  </a:lnTo>
                  <a:lnTo>
                    <a:pt x="45282" y="672441"/>
                  </a:lnTo>
                  <a:lnTo>
                    <a:pt x="48765" y="787274"/>
                  </a:lnTo>
                  <a:lnTo>
                    <a:pt x="52248" y="748713"/>
                  </a:lnTo>
                  <a:lnTo>
                    <a:pt x="55731" y="711199"/>
                  </a:lnTo>
                  <a:lnTo>
                    <a:pt x="59215" y="674690"/>
                  </a:lnTo>
                  <a:lnTo>
                    <a:pt x="62698" y="639145"/>
                  </a:lnTo>
                  <a:lnTo>
                    <a:pt x="66181" y="604528"/>
                  </a:lnTo>
                  <a:lnTo>
                    <a:pt x="69664" y="630027"/>
                  </a:lnTo>
                  <a:lnTo>
                    <a:pt x="73148" y="598599"/>
                  </a:lnTo>
                  <a:lnTo>
                    <a:pt x="76631" y="1024775"/>
                  </a:lnTo>
                  <a:lnTo>
                    <a:pt x="80114" y="1007311"/>
                  </a:lnTo>
                  <a:lnTo>
                    <a:pt x="83597" y="990046"/>
                  </a:lnTo>
                  <a:lnTo>
                    <a:pt x="87081" y="1039711"/>
                  </a:lnTo>
                  <a:lnTo>
                    <a:pt x="90564" y="1024775"/>
                  </a:lnTo>
                  <a:lnTo>
                    <a:pt x="94047" y="1009985"/>
                  </a:lnTo>
                  <a:lnTo>
                    <a:pt x="97530" y="995337"/>
                  </a:lnTo>
                  <a:lnTo>
                    <a:pt x="101014" y="980831"/>
                  </a:lnTo>
                  <a:lnTo>
                    <a:pt x="104497" y="966464"/>
                  </a:lnTo>
                  <a:lnTo>
                    <a:pt x="107980" y="1006607"/>
                  </a:lnTo>
                  <a:lnTo>
                    <a:pt x="111463" y="993762"/>
                  </a:lnTo>
                  <a:lnTo>
                    <a:pt x="114947" y="986617"/>
                  </a:lnTo>
                  <a:lnTo>
                    <a:pt x="118430" y="974109"/>
                  </a:lnTo>
                  <a:lnTo>
                    <a:pt x="121913" y="961705"/>
                  </a:lnTo>
                  <a:lnTo>
                    <a:pt x="125396" y="955218"/>
                  </a:lnTo>
                  <a:lnTo>
                    <a:pt x="128880" y="943131"/>
                  </a:lnTo>
                  <a:lnTo>
                    <a:pt x="132363" y="931141"/>
                  </a:lnTo>
                  <a:lnTo>
                    <a:pt x="135846" y="931141"/>
                  </a:lnTo>
                  <a:lnTo>
                    <a:pt x="139329" y="919552"/>
                  </a:lnTo>
                  <a:lnTo>
                    <a:pt x="142813" y="908054"/>
                  </a:lnTo>
                  <a:lnTo>
                    <a:pt x="146296" y="920115"/>
                  </a:lnTo>
                  <a:lnTo>
                    <a:pt x="149779" y="909172"/>
                  </a:lnTo>
                  <a:lnTo>
                    <a:pt x="153262" y="955740"/>
                  </a:lnTo>
                  <a:lnTo>
                    <a:pt x="156746" y="945851"/>
                  </a:lnTo>
                  <a:lnTo>
                    <a:pt x="160229" y="936028"/>
                  </a:lnTo>
                  <a:lnTo>
                    <a:pt x="163712" y="926270"/>
                  </a:lnTo>
                  <a:lnTo>
                    <a:pt x="167195" y="916576"/>
                  </a:lnTo>
                  <a:lnTo>
                    <a:pt x="170679" y="906946"/>
                  </a:lnTo>
                  <a:lnTo>
                    <a:pt x="174162" y="917174"/>
                  </a:lnTo>
                  <a:lnTo>
                    <a:pt x="177645" y="907936"/>
                  </a:lnTo>
                  <a:lnTo>
                    <a:pt x="181128" y="898756"/>
                  </a:lnTo>
                  <a:lnTo>
                    <a:pt x="184612" y="894560"/>
                  </a:lnTo>
                  <a:lnTo>
                    <a:pt x="188095" y="885556"/>
                  </a:lnTo>
                  <a:lnTo>
                    <a:pt x="191578" y="876607"/>
                  </a:lnTo>
                  <a:lnTo>
                    <a:pt x="195061" y="867714"/>
                  </a:lnTo>
                  <a:lnTo>
                    <a:pt x="198545" y="858875"/>
                  </a:lnTo>
                  <a:lnTo>
                    <a:pt x="202028" y="893463"/>
                  </a:lnTo>
                  <a:lnTo>
                    <a:pt x="205511" y="885220"/>
                  </a:lnTo>
                  <a:lnTo>
                    <a:pt x="208994" y="877024"/>
                  </a:lnTo>
                  <a:lnTo>
                    <a:pt x="212478" y="934835"/>
                  </a:lnTo>
                  <a:lnTo>
                    <a:pt x="215961" y="927457"/>
                  </a:lnTo>
                  <a:lnTo>
                    <a:pt x="219444" y="920115"/>
                  </a:lnTo>
                  <a:lnTo>
                    <a:pt x="222927" y="927572"/>
                  </a:lnTo>
                  <a:lnTo>
                    <a:pt x="226411" y="920461"/>
                  </a:lnTo>
                  <a:lnTo>
                    <a:pt x="229894" y="931141"/>
                  </a:lnTo>
                  <a:lnTo>
                    <a:pt x="233377" y="924282"/>
                  </a:lnTo>
                  <a:lnTo>
                    <a:pt x="236860" y="917455"/>
                  </a:lnTo>
                  <a:lnTo>
                    <a:pt x="240344" y="934409"/>
                  </a:lnTo>
                  <a:lnTo>
                    <a:pt x="243827" y="927880"/>
                  </a:lnTo>
                  <a:lnTo>
                    <a:pt x="247310" y="921380"/>
                  </a:lnTo>
                  <a:lnTo>
                    <a:pt x="250793" y="918233"/>
                  </a:lnTo>
                  <a:lnTo>
                    <a:pt x="254277" y="911822"/>
                  </a:lnTo>
                  <a:lnTo>
                    <a:pt x="257760" y="905438"/>
                  </a:lnTo>
                  <a:lnTo>
                    <a:pt x="261243" y="899083"/>
                  </a:lnTo>
                  <a:lnTo>
                    <a:pt x="264726" y="892754"/>
                  </a:lnTo>
                  <a:lnTo>
                    <a:pt x="268210" y="945479"/>
                  </a:lnTo>
                  <a:lnTo>
                    <a:pt x="271693" y="939727"/>
                  </a:lnTo>
                  <a:lnTo>
                    <a:pt x="275176" y="933998"/>
                  </a:lnTo>
                  <a:lnTo>
                    <a:pt x="278659" y="936754"/>
                  </a:lnTo>
                  <a:lnTo>
                    <a:pt x="282143" y="931141"/>
                  </a:lnTo>
                  <a:lnTo>
                    <a:pt x="285626" y="925550"/>
                  </a:lnTo>
                  <a:lnTo>
                    <a:pt x="289109" y="1016233"/>
                  </a:lnTo>
                  <a:lnTo>
                    <a:pt x="292592" y="1011508"/>
                  </a:lnTo>
                  <a:lnTo>
                    <a:pt x="296075" y="1006798"/>
                  </a:lnTo>
                  <a:lnTo>
                    <a:pt x="299559" y="1004080"/>
                  </a:lnTo>
                  <a:lnTo>
                    <a:pt x="303042" y="999416"/>
                  </a:lnTo>
                  <a:lnTo>
                    <a:pt x="306525" y="1002643"/>
                  </a:lnTo>
                  <a:lnTo>
                    <a:pt x="310008" y="998073"/>
                  </a:lnTo>
                  <a:lnTo>
                    <a:pt x="313492" y="993516"/>
                  </a:lnTo>
                  <a:lnTo>
                    <a:pt x="316975" y="996782"/>
                  </a:lnTo>
                  <a:lnTo>
                    <a:pt x="320458" y="992315"/>
                  </a:lnTo>
                  <a:lnTo>
                    <a:pt x="323941" y="987861"/>
                  </a:lnTo>
                  <a:lnTo>
                    <a:pt x="327425" y="998654"/>
                  </a:lnTo>
                  <a:lnTo>
                    <a:pt x="330908" y="994344"/>
                  </a:lnTo>
                  <a:lnTo>
                    <a:pt x="334391" y="990046"/>
                  </a:lnTo>
                  <a:lnTo>
                    <a:pt x="337874" y="1031832"/>
                  </a:lnTo>
                  <a:lnTo>
                    <a:pt x="341358" y="1027908"/>
                  </a:lnTo>
                  <a:lnTo>
                    <a:pt x="344841" y="1023993"/>
                  </a:lnTo>
                  <a:lnTo>
                    <a:pt x="348324" y="1020089"/>
                  </a:lnTo>
                  <a:lnTo>
                    <a:pt x="351807" y="1016195"/>
                  </a:lnTo>
                  <a:lnTo>
                    <a:pt x="355291" y="1018629"/>
                  </a:lnTo>
                  <a:lnTo>
                    <a:pt x="358774" y="1014801"/>
                  </a:lnTo>
                  <a:lnTo>
                    <a:pt x="362257" y="1010982"/>
                  </a:lnTo>
                  <a:lnTo>
                    <a:pt x="365740" y="1016528"/>
                  </a:lnTo>
                  <a:lnTo>
                    <a:pt x="369224" y="1012794"/>
                  </a:lnTo>
                  <a:lnTo>
                    <a:pt x="372707" y="1009069"/>
                  </a:lnTo>
                  <a:lnTo>
                    <a:pt x="376190" y="1016018"/>
                  </a:lnTo>
                  <a:lnTo>
                    <a:pt x="379673" y="1012384"/>
                  </a:lnTo>
                  <a:lnTo>
                    <a:pt x="383157" y="1017636"/>
                  </a:lnTo>
                  <a:lnTo>
                    <a:pt x="386640" y="1014079"/>
                  </a:lnTo>
                  <a:lnTo>
                    <a:pt x="390123" y="1010530"/>
                  </a:lnTo>
                  <a:lnTo>
                    <a:pt x="393606" y="1026818"/>
                  </a:lnTo>
                  <a:lnTo>
                    <a:pt x="397090" y="1023415"/>
                  </a:lnTo>
                  <a:lnTo>
                    <a:pt x="400573" y="1020020"/>
                  </a:lnTo>
                  <a:lnTo>
                    <a:pt x="404056" y="1030042"/>
                  </a:lnTo>
                  <a:lnTo>
                    <a:pt x="407539" y="1026748"/>
                  </a:lnTo>
                  <a:lnTo>
                    <a:pt x="411023" y="1023462"/>
                  </a:lnTo>
                  <a:lnTo>
                    <a:pt x="414506" y="1020182"/>
                  </a:lnTo>
                  <a:lnTo>
                    <a:pt x="417989" y="1016909"/>
                  </a:lnTo>
                  <a:lnTo>
                    <a:pt x="421472" y="1016313"/>
                  </a:lnTo>
                  <a:lnTo>
                    <a:pt x="424956" y="1013071"/>
                  </a:lnTo>
                  <a:lnTo>
                    <a:pt x="428439" y="1009836"/>
                  </a:lnTo>
                  <a:lnTo>
                    <a:pt x="431922" y="1009293"/>
                  </a:lnTo>
                  <a:lnTo>
                    <a:pt x="435405" y="1006088"/>
                  </a:lnTo>
                  <a:lnTo>
                    <a:pt x="438889" y="1002889"/>
                  </a:lnTo>
                  <a:lnTo>
                    <a:pt x="442372" y="1001052"/>
                  </a:lnTo>
                  <a:lnTo>
                    <a:pt x="445855" y="997874"/>
                  </a:lnTo>
                  <a:lnTo>
                    <a:pt x="449338" y="994704"/>
                  </a:lnTo>
                  <a:lnTo>
                    <a:pt x="452822" y="991539"/>
                  </a:lnTo>
                  <a:lnTo>
                    <a:pt x="456305" y="988382"/>
                  </a:lnTo>
                  <a:lnTo>
                    <a:pt x="459788" y="998738"/>
                  </a:lnTo>
                  <a:lnTo>
                    <a:pt x="463271" y="995667"/>
                  </a:lnTo>
                  <a:lnTo>
                    <a:pt x="466755" y="992604"/>
                  </a:lnTo>
                  <a:lnTo>
                    <a:pt x="470238" y="989546"/>
                  </a:lnTo>
                  <a:lnTo>
                    <a:pt x="473721" y="986495"/>
                  </a:lnTo>
                  <a:lnTo>
                    <a:pt x="477204" y="983449"/>
                  </a:lnTo>
                  <a:lnTo>
                    <a:pt x="480688" y="981763"/>
                  </a:lnTo>
                  <a:lnTo>
                    <a:pt x="484171" y="978737"/>
                  </a:lnTo>
                  <a:lnTo>
                    <a:pt x="487654" y="975717"/>
                  </a:lnTo>
                  <a:lnTo>
                    <a:pt x="491137" y="979457"/>
                  </a:lnTo>
                  <a:lnTo>
                    <a:pt x="494621" y="976483"/>
                  </a:lnTo>
                  <a:lnTo>
                    <a:pt x="498104" y="991664"/>
                  </a:lnTo>
                  <a:lnTo>
                    <a:pt x="501587" y="988794"/>
                  </a:lnTo>
                  <a:lnTo>
                    <a:pt x="505070" y="985930"/>
                  </a:lnTo>
                  <a:lnTo>
                    <a:pt x="508554" y="994216"/>
                  </a:lnTo>
                  <a:lnTo>
                    <a:pt x="512037" y="991418"/>
                  </a:lnTo>
                  <a:lnTo>
                    <a:pt x="515520" y="988625"/>
                  </a:lnTo>
                  <a:lnTo>
                    <a:pt x="519003" y="998975"/>
                  </a:lnTo>
                  <a:lnTo>
                    <a:pt x="522487" y="996256"/>
                  </a:lnTo>
                  <a:lnTo>
                    <a:pt x="525970" y="993542"/>
                  </a:lnTo>
                  <a:lnTo>
                    <a:pt x="529453" y="990833"/>
                  </a:lnTo>
                  <a:lnTo>
                    <a:pt x="532936" y="988129"/>
                  </a:lnTo>
                  <a:lnTo>
                    <a:pt x="536420" y="1002643"/>
                  </a:lnTo>
                  <a:lnTo>
                    <a:pt x="539903" y="1000030"/>
                  </a:lnTo>
                  <a:lnTo>
                    <a:pt x="543386" y="997421"/>
                  </a:lnTo>
                  <a:lnTo>
                    <a:pt x="546869" y="998160"/>
                  </a:lnTo>
                  <a:lnTo>
                    <a:pt x="550353" y="995576"/>
                  </a:lnTo>
                  <a:lnTo>
                    <a:pt x="553836" y="992996"/>
                  </a:lnTo>
                  <a:lnTo>
                    <a:pt x="557319" y="990420"/>
                  </a:lnTo>
                  <a:lnTo>
                    <a:pt x="560802" y="987849"/>
                  </a:lnTo>
                  <a:lnTo>
                    <a:pt x="564286" y="985282"/>
                  </a:lnTo>
                  <a:lnTo>
                    <a:pt x="567769" y="982720"/>
                  </a:lnTo>
                  <a:lnTo>
                    <a:pt x="571252" y="980162"/>
                  </a:lnTo>
                  <a:lnTo>
                    <a:pt x="574735" y="977609"/>
                  </a:lnTo>
                  <a:lnTo>
                    <a:pt x="578218" y="975060"/>
                  </a:lnTo>
                  <a:lnTo>
                    <a:pt x="581702" y="972515"/>
                  </a:lnTo>
                  <a:lnTo>
                    <a:pt x="585185" y="971133"/>
                  </a:lnTo>
                  <a:lnTo>
                    <a:pt x="588668" y="968602"/>
                  </a:lnTo>
                  <a:lnTo>
                    <a:pt x="592151" y="966075"/>
                  </a:lnTo>
                  <a:lnTo>
                    <a:pt x="595635" y="965884"/>
                  </a:lnTo>
                  <a:lnTo>
                    <a:pt x="599118" y="963375"/>
                  </a:lnTo>
                  <a:lnTo>
                    <a:pt x="602601" y="960871"/>
                  </a:lnTo>
                  <a:lnTo>
                    <a:pt x="606084" y="961871"/>
                  </a:lnTo>
                  <a:lnTo>
                    <a:pt x="609568" y="959389"/>
                  </a:lnTo>
                  <a:lnTo>
                    <a:pt x="613051" y="960392"/>
                  </a:lnTo>
                  <a:lnTo>
                    <a:pt x="616534" y="957932"/>
                  </a:lnTo>
                  <a:lnTo>
                    <a:pt x="620017" y="955476"/>
                  </a:lnTo>
                  <a:lnTo>
                    <a:pt x="623501" y="953025"/>
                  </a:lnTo>
                  <a:lnTo>
                    <a:pt x="626984" y="950577"/>
                  </a:lnTo>
                  <a:lnTo>
                    <a:pt x="630467" y="948134"/>
                  </a:lnTo>
                  <a:lnTo>
                    <a:pt x="633950" y="954965"/>
                  </a:lnTo>
                  <a:lnTo>
                    <a:pt x="637434" y="952565"/>
                  </a:lnTo>
                  <a:lnTo>
                    <a:pt x="640917" y="950170"/>
                  </a:lnTo>
                  <a:lnTo>
                    <a:pt x="644400" y="953472"/>
                  </a:lnTo>
                  <a:lnTo>
                    <a:pt x="647883" y="951105"/>
                  </a:lnTo>
                  <a:lnTo>
                    <a:pt x="651367" y="948742"/>
                  </a:lnTo>
                  <a:lnTo>
                    <a:pt x="654850" y="946383"/>
                  </a:lnTo>
                  <a:lnTo>
                    <a:pt x="658333" y="944028"/>
                  </a:lnTo>
                  <a:lnTo>
                    <a:pt x="661816" y="942822"/>
                  </a:lnTo>
                  <a:lnTo>
                    <a:pt x="665300" y="940478"/>
                  </a:lnTo>
                  <a:lnTo>
                    <a:pt x="668783" y="938138"/>
                  </a:lnTo>
                  <a:lnTo>
                    <a:pt x="672266" y="935802"/>
                  </a:lnTo>
                  <a:lnTo>
                    <a:pt x="675749" y="933470"/>
                  </a:lnTo>
                  <a:lnTo>
                    <a:pt x="679233" y="931141"/>
                  </a:lnTo>
                  <a:lnTo>
                    <a:pt x="682716" y="931141"/>
                  </a:lnTo>
                  <a:lnTo>
                    <a:pt x="686199" y="928828"/>
                  </a:lnTo>
                  <a:lnTo>
                    <a:pt x="689682" y="929993"/>
                  </a:lnTo>
                  <a:lnTo>
                    <a:pt x="693166" y="927699"/>
                  </a:lnTo>
                  <a:lnTo>
                    <a:pt x="696649" y="925408"/>
                  </a:lnTo>
                  <a:lnTo>
                    <a:pt x="700132" y="924282"/>
                  </a:lnTo>
                  <a:lnTo>
                    <a:pt x="703615" y="922003"/>
                  </a:lnTo>
                  <a:lnTo>
                    <a:pt x="707099" y="919727"/>
                  </a:lnTo>
                  <a:lnTo>
                    <a:pt x="710582" y="920941"/>
                  </a:lnTo>
                  <a:lnTo>
                    <a:pt x="714065" y="918684"/>
                  </a:lnTo>
                  <a:lnTo>
                    <a:pt x="717548" y="916431"/>
                  </a:lnTo>
                  <a:lnTo>
                    <a:pt x="721032" y="918808"/>
                  </a:lnTo>
                  <a:lnTo>
                    <a:pt x="724515" y="916576"/>
                  </a:lnTo>
                  <a:lnTo>
                    <a:pt x="727998" y="920061"/>
                  </a:lnTo>
                  <a:lnTo>
                    <a:pt x="731481" y="917855"/>
                  </a:lnTo>
                  <a:lnTo>
                    <a:pt x="734965" y="915653"/>
                  </a:lnTo>
                  <a:lnTo>
                    <a:pt x="738448" y="958559"/>
                  </a:lnTo>
                  <a:lnTo>
                    <a:pt x="741931" y="956510"/>
                  </a:lnTo>
                  <a:lnTo>
                    <a:pt x="745414" y="954465"/>
                  </a:lnTo>
                  <a:lnTo>
                    <a:pt x="748898" y="960091"/>
                  </a:lnTo>
                  <a:lnTo>
                    <a:pt x="752381" y="958076"/>
                  </a:lnTo>
                  <a:lnTo>
                    <a:pt x="755864" y="956064"/>
                  </a:lnTo>
                  <a:lnTo>
                    <a:pt x="759347" y="959714"/>
                  </a:lnTo>
                  <a:lnTo>
                    <a:pt x="762831" y="957726"/>
                  </a:lnTo>
                  <a:lnTo>
                    <a:pt x="766314" y="956677"/>
                  </a:lnTo>
                  <a:lnTo>
                    <a:pt x="769797" y="954697"/>
                  </a:lnTo>
                  <a:lnTo>
                    <a:pt x="773280" y="952720"/>
                  </a:lnTo>
                  <a:lnTo>
                    <a:pt x="776764" y="952627"/>
                  </a:lnTo>
                  <a:lnTo>
                    <a:pt x="780247" y="950661"/>
                  </a:lnTo>
                  <a:lnTo>
                    <a:pt x="783730" y="948697"/>
                  </a:lnTo>
                  <a:lnTo>
                    <a:pt x="787213" y="948622"/>
                  </a:lnTo>
                  <a:lnTo>
                    <a:pt x="790697" y="946669"/>
                  </a:lnTo>
                  <a:lnTo>
                    <a:pt x="794180" y="944719"/>
                  </a:lnTo>
                  <a:lnTo>
                    <a:pt x="797663" y="956620"/>
                  </a:lnTo>
                  <a:lnTo>
                    <a:pt x="801146" y="954718"/>
                  </a:lnTo>
                  <a:lnTo>
                    <a:pt x="804630" y="957300"/>
                  </a:lnTo>
                  <a:lnTo>
                    <a:pt x="808113" y="955416"/>
                  </a:lnTo>
                  <a:lnTo>
                    <a:pt x="811596" y="953535"/>
                  </a:lnTo>
                  <a:lnTo>
                    <a:pt x="815079" y="953443"/>
                  </a:lnTo>
                  <a:lnTo>
                    <a:pt x="818563" y="951572"/>
                  </a:lnTo>
                  <a:lnTo>
                    <a:pt x="822046" y="949703"/>
                  </a:lnTo>
                  <a:lnTo>
                    <a:pt x="825529" y="958400"/>
                  </a:lnTo>
                  <a:lnTo>
                    <a:pt x="829012" y="956567"/>
                  </a:lnTo>
                  <a:lnTo>
                    <a:pt x="832496" y="954736"/>
                  </a:lnTo>
                  <a:lnTo>
                    <a:pt x="835979" y="960622"/>
                  </a:lnTo>
                  <a:lnTo>
                    <a:pt x="839462" y="958818"/>
                  </a:lnTo>
                  <a:lnTo>
                    <a:pt x="842945" y="964547"/>
                  </a:lnTo>
                  <a:lnTo>
                    <a:pt x="846429" y="962770"/>
                  </a:lnTo>
                  <a:lnTo>
                    <a:pt x="849912" y="960995"/>
                  </a:lnTo>
                  <a:lnTo>
                    <a:pt x="853395" y="966744"/>
                  </a:lnTo>
                  <a:lnTo>
                    <a:pt x="856878" y="965289"/>
                  </a:lnTo>
                  <a:lnTo>
                    <a:pt x="860361" y="963838"/>
                  </a:lnTo>
                  <a:lnTo>
                    <a:pt x="863845" y="966995"/>
                  </a:lnTo>
                  <a:lnTo>
                    <a:pt x="867328" y="965268"/>
                  </a:lnTo>
                  <a:lnTo>
                    <a:pt x="870811" y="963543"/>
                  </a:lnTo>
                  <a:lnTo>
                    <a:pt x="870811" y="964343"/>
                  </a:lnTo>
                  <a:lnTo>
                    <a:pt x="874294" y="962622"/>
                  </a:lnTo>
                  <a:lnTo>
                    <a:pt x="877778" y="960903"/>
                  </a:lnTo>
                  <a:lnTo>
                    <a:pt x="881261" y="960792"/>
                  </a:lnTo>
                  <a:lnTo>
                    <a:pt x="884744" y="959082"/>
                  </a:lnTo>
                  <a:lnTo>
                    <a:pt x="888227" y="957373"/>
                  </a:lnTo>
                  <a:lnTo>
                    <a:pt x="891711" y="957276"/>
                  </a:lnTo>
                  <a:lnTo>
                    <a:pt x="895194" y="955576"/>
                  </a:lnTo>
                  <a:lnTo>
                    <a:pt x="898677" y="953877"/>
                  </a:lnTo>
                  <a:lnTo>
                    <a:pt x="902160" y="952989"/>
                  </a:lnTo>
                  <a:lnTo>
                    <a:pt x="905644" y="951297"/>
                  </a:lnTo>
                  <a:lnTo>
                    <a:pt x="909127" y="955221"/>
                  </a:lnTo>
                  <a:lnTo>
                    <a:pt x="912610" y="953837"/>
                  </a:lnTo>
                  <a:lnTo>
                    <a:pt x="916093" y="952457"/>
                  </a:lnTo>
                  <a:lnTo>
                    <a:pt x="919577" y="954171"/>
                  </a:lnTo>
                  <a:lnTo>
                    <a:pt x="923060" y="952514"/>
                  </a:lnTo>
                  <a:lnTo>
                    <a:pt x="926543" y="950859"/>
                  </a:lnTo>
                  <a:lnTo>
                    <a:pt x="930026" y="951723"/>
                  </a:lnTo>
                  <a:lnTo>
                    <a:pt x="933510" y="950364"/>
                  </a:lnTo>
                  <a:lnTo>
                    <a:pt x="936993" y="949009"/>
                  </a:lnTo>
                  <a:lnTo>
                    <a:pt x="940476" y="948225"/>
                  </a:lnTo>
                  <a:lnTo>
                    <a:pt x="943959" y="946589"/>
                  </a:lnTo>
                  <a:lnTo>
                    <a:pt x="947443" y="944962"/>
                  </a:lnTo>
                  <a:lnTo>
                    <a:pt x="950926" y="943619"/>
                  </a:lnTo>
                  <a:lnTo>
                    <a:pt x="954409" y="942279"/>
                  </a:lnTo>
                  <a:lnTo>
                    <a:pt x="957892" y="940862"/>
                  </a:lnTo>
                  <a:lnTo>
                    <a:pt x="961376" y="939237"/>
                  </a:lnTo>
                  <a:lnTo>
                    <a:pt x="964859" y="937614"/>
                  </a:lnTo>
                  <a:lnTo>
                    <a:pt x="968342" y="942328"/>
                  </a:lnTo>
                  <a:lnTo>
                    <a:pt x="971825" y="940725"/>
                  </a:lnTo>
                  <a:lnTo>
                    <a:pt x="975309" y="939123"/>
                  </a:lnTo>
                  <a:lnTo>
                    <a:pt x="978792" y="937747"/>
                  </a:lnTo>
                  <a:lnTo>
                    <a:pt x="982275" y="936437"/>
                  </a:lnTo>
                  <a:lnTo>
                    <a:pt x="985758" y="936695"/>
                  </a:lnTo>
                  <a:lnTo>
                    <a:pt x="989242" y="935106"/>
                  </a:lnTo>
                  <a:lnTo>
                    <a:pt x="992725" y="933519"/>
                  </a:lnTo>
                  <a:lnTo>
                    <a:pt x="996208" y="952469"/>
                  </a:lnTo>
                  <a:lnTo>
                    <a:pt x="999691" y="950936"/>
                  </a:lnTo>
                  <a:lnTo>
                    <a:pt x="1003175" y="949404"/>
                  </a:lnTo>
                  <a:lnTo>
                    <a:pt x="1006658" y="956567"/>
                  </a:lnTo>
                  <a:lnTo>
                    <a:pt x="1010141" y="955059"/>
                  </a:lnTo>
                  <a:lnTo>
                    <a:pt x="1013624" y="953553"/>
                  </a:lnTo>
                  <a:lnTo>
                    <a:pt x="1017108" y="952765"/>
                  </a:lnTo>
                  <a:lnTo>
                    <a:pt x="1020591" y="951263"/>
                  </a:lnTo>
                  <a:lnTo>
                    <a:pt x="1024074" y="951912"/>
                  </a:lnTo>
                  <a:lnTo>
                    <a:pt x="1027557" y="950418"/>
                  </a:lnTo>
                  <a:lnTo>
                    <a:pt x="1031041" y="948926"/>
                  </a:lnTo>
                  <a:lnTo>
                    <a:pt x="1034524" y="948869"/>
                  </a:lnTo>
                  <a:lnTo>
                    <a:pt x="1038007" y="947383"/>
                  </a:lnTo>
                  <a:lnTo>
                    <a:pt x="1041490" y="945899"/>
                  </a:lnTo>
                  <a:lnTo>
                    <a:pt x="1044974" y="946566"/>
                  </a:lnTo>
                  <a:lnTo>
                    <a:pt x="1048457" y="945090"/>
                  </a:lnTo>
                  <a:lnTo>
                    <a:pt x="1051940" y="943615"/>
                  </a:lnTo>
                  <a:lnTo>
                    <a:pt x="1055423" y="947827"/>
                  </a:lnTo>
                  <a:lnTo>
                    <a:pt x="1058907" y="946368"/>
                  </a:lnTo>
                  <a:lnTo>
                    <a:pt x="1062390" y="964618"/>
                  </a:lnTo>
                  <a:lnTo>
                    <a:pt x="1065873" y="963208"/>
                  </a:lnTo>
                  <a:lnTo>
                    <a:pt x="1069356" y="961799"/>
                  </a:lnTo>
                  <a:lnTo>
                    <a:pt x="1072840" y="991887"/>
                  </a:lnTo>
                  <a:lnTo>
                    <a:pt x="1076323" y="990554"/>
                  </a:lnTo>
                  <a:lnTo>
                    <a:pt x="1079806" y="989223"/>
                  </a:lnTo>
                  <a:lnTo>
                    <a:pt x="1083289" y="990791"/>
                  </a:lnTo>
                  <a:lnTo>
                    <a:pt x="1086773" y="989469"/>
                  </a:lnTo>
                  <a:lnTo>
                    <a:pt x="1090256" y="988148"/>
                  </a:lnTo>
                  <a:lnTo>
                    <a:pt x="1093739" y="991426"/>
                  </a:lnTo>
                  <a:lnTo>
                    <a:pt x="1097222" y="990117"/>
                  </a:lnTo>
                  <a:lnTo>
                    <a:pt x="1100706" y="993342"/>
                  </a:lnTo>
                  <a:lnTo>
                    <a:pt x="1104189" y="992046"/>
                  </a:lnTo>
                  <a:lnTo>
                    <a:pt x="1107672" y="990752"/>
                  </a:lnTo>
                  <a:lnTo>
                    <a:pt x="1111155" y="992266"/>
                  </a:lnTo>
                  <a:lnTo>
                    <a:pt x="1114639" y="990980"/>
                  </a:lnTo>
                  <a:lnTo>
                    <a:pt x="1118122" y="989696"/>
                  </a:lnTo>
                  <a:lnTo>
                    <a:pt x="1121605" y="988412"/>
                  </a:lnTo>
                  <a:lnTo>
                    <a:pt x="1125088" y="987129"/>
                  </a:lnTo>
                  <a:lnTo>
                    <a:pt x="1128572" y="985848"/>
                  </a:lnTo>
                  <a:lnTo>
                    <a:pt x="1132055" y="987381"/>
                  </a:lnTo>
                  <a:lnTo>
                    <a:pt x="1135538" y="986107"/>
                  </a:lnTo>
                  <a:lnTo>
                    <a:pt x="1139021" y="989289"/>
                  </a:lnTo>
                  <a:lnTo>
                    <a:pt x="1142505" y="988028"/>
                  </a:lnTo>
                  <a:lnTo>
                    <a:pt x="1145988" y="986768"/>
                  </a:lnTo>
                  <a:lnTo>
                    <a:pt x="1149471" y="986617"/>
                  </a:lnTo>
                  <a:lnTo>
                    <a:pt x="1152954" y="985361"/>
                  </a:lnTo>
                  <a:lnTo>
                    <a:pt x="1156437" y="984107"/>
                  </a:lnTo>
                  <a:lnTo>
                    <a:pt x="1159921" y="982853"/>
                  </a:lnTo>
                  <a:lnTo>
                    <a:pt x="1163404" y="981601"/>
                  </a:lnTo>
                  <a:lnTo>
                    <a:pt x="1166887" y="980350"/>
                  </a:lnTo>
                  <a:lnTo>
                    <a:pt x="1170370" y="984635"/>
                  </a:lnTo>
                  <a:lnTo>
                    <a:pt x="1173854" y="983397"/>
                  </a:lnTo>
                  <a:lnTo>
                    <a:pt x="1177337" y="982161"/>
                  </a:lnTo>
                  <a:lnTo>
                    <a:pt x="1180820" y="980926"/>
                  </a:lnTo>
                  <a:lnTo>
                    <a:pt x="1184303" y="979692"/>
                  </a:lnTo>
                  <a:lnTo>
                    <a:pt x="1187787" y="978458"/>
                  </a:lnTo>
                  <a:lnTo>
                    <a:pt x="1191270" y="977226"/>
                  </a:lnTo>
                  <a:lnTo>
                    <a:pt x="1194753" y="975995"/>
                  </a:lnTo>
                  <a:lnTo>
                    <a:pt x="1198236" y="980812"/>
                  </a:lnTo>
                  <a:lnTo>
                    <a:pt x="1201720" y="979596"/>
                  </a:lnTo>
                  <a:lnTo>
                    <a:pt x="1205203" y="978380"/>
                  </a:lnTo>
                  <a:lnTo>
                    <a:pt x="1208686" y="979341"/>
                  </a:lnTo>
                  <a:lnTo>
                    <a:pt x="1212169" y="978132"/>
                  </a:lnTo>
                  <a:lnTo>
                    <a:pt x="1215653" y="981770"/>
                  </a:lnTo>
                  <a:lnTo>
                    <a:pt x="1219136" y="980573"/>
                  </a:lnTo>
                  <a:lnTo>
                    <a:pt x="1222619" y="979377"/>
                  </a:lnTo>
                  <a:lnTo>
                    <a:pt x="1226102" y="978717"/>
                  </a:lnTo>
                  <a:lnTo>
                    <a:pt x="1229586" y="977524"/>
                  </a:lnTo>
                  <a:lnTo>
                    <a:pt x="1233069" y="976332"/>
                  </a:lnTo>
                  <a:lnTo>
                    <a:pt x="1236552" y="977819"/>
                  </a:lnTo>
                  <a:lnTo>
                    <a:pt x="1240035" y="976634"/>
                  </a:lnTo>
                  <a:lnTo>
                    <a:pt x="1243519" y="975450"/>
                  </a:lnTo>
                  <a:lnTo>
                    <a:pt x="1247002" y="978681"/>
                  </a:lnTo>
                  <a:lnTo>
                    <a:pt x="1250485" y="977700"/>
                  </a:lnTo>
                  <a:lnTo>
                    <a:pt x="1253968" y="989045"/>
                  </a:lnTo>
                  <a:lnTo>
                    <a:pt x="1257452" y="987899"/>
                  </a:lnTo>
                  <a:lnTo>
                    <a:pt x="1260935" y="986754"/>
                  </a:lnTo>
                  <a:lnTo>
                    <a:pt x="1264418" y="989116"/>
                  </a:lnTo>
                  <a:lnTo>
                    <a:pt x="1267901" y="987979"/>
                  </a:lnTo>
                  <a:lnTo>
                    <a:pt x="1271385" y="986844"/>
                  </a:lnTo>
                  <a:lnTo>
                    <a:pt x="1274868" y="988691"/>
                  </a:lnTo>
                  <a:lnTo>
                    <a:pt x="1278351" y="987563"/>
                  </a:lnTo>
                  <a:lnTo>
                    <a:pt x="1281834" y="986436"/>
                  </a:lnTo>
                  <a:lnTo>
                    <a:pt x="1285318" y="987782"/>
                  </a:lnTo>
                  <a:lnTo>
                    <a:pt x="1288801" y="986661"/>
                  </a:lnTo>
                  <a:lnTo>
                    <a:pt x="1292284" y="987018"/>
                  </a:lnTo>
                  <a:lnTo>
                    <a:pt x="1295767" y="985902"/>
                  </a:lnTo>
                  <a:lnTo>
                    <a:pt x="1299251" y="984787"/>
                  </a:lnTo>
                  <a:lnTo>
                    <a:pt x="1302734" y="983673"/>
                  </a:lnTo>
                  <a:lnTo>
                    <a:pt x="1306217" y="982559"/>
                  </a:lnTo>
                  <a:lnTo>
                    <a:pt x="1309700" y="981447"/>
                  </a:lnTo>
                  <a:lnTo>
                    <a:pt x="1313184" y="982313"/>
                  </a:lnTo>
                  <a:lnTo>
                    <a:pt x="1316667" y="981205"/>
                  </a:lnTo>
                  <a:lnTo>
                    <a:pt x="1320150" y="980099"/>
                  </a:lnTo>
                  <a:lnTo>
                    <a:pt x="1323633" y="987270"/>
                  </a:lnTo>
                  <a:lnTo>
                    <a:pt x="1327117" y="986181"/>
                  </a:lnTo>
                  <a:lnTo>
                    <a:pt x="1330600" y="986530"/>
                  </a:lnTo>
                  <a:lnTo>
                    <a:pt x="1334083" y="985445"/>
                  </a:lnTo>
                  <a:lnTo>
                    <a:pt x="1337566" y="984361"/>
                  </a:lnTo>
                  <a:lnTo>
                    <a:pt x="1341050" y="985191"/>
                  </a:lnTo>
                  <a:lnTo>
                    <a:pt x="1344533" y="984112"/>
                  </a:lnTo>
                  <a:lnTo>
                    <a:pt x="1348016" y="983034"/>
                  </a:lnTo>
                  <a:lnTo>
                    <a:pt x="1351499" y="982436"/>
                  </a:lnTo>
                  <a:lnTo>
                    <a:pt x="1354983" y="981360"/>
                  </a:lnTo>
                  <a:lnTo>
                    <a:pt x="1358466" y="980285"/>
                  </a:lnTo>
                  <a:lnTo>
                    <a:pt x="1361949" y="979692"/>
                  </a:lnTo>
                  <a:lnTo>
                    <a:pt x="1365432" y="978619"/>
                  </a:lnTo>
                  <a:lnTo>
                    <a:pt x="1368916" y="979944"/>
                  </a:lnTo>
                  <a:lnTo>
                    <a:pt x="1372399" y="978878"/>
                  </a:lnTo>
                  <a:lnTo>
                    <a:pt x="1375882" y="977812"/>
                  </a:lnTo>
                  <a:lnTo>
                    <a:pt x="1379365" y="979133"/>
                  </a:lnTo>
                  <a:lnTo>
                    <a:pt x="1382849" y="978073"/>
                  </a:lnTo>
                  <a:lnTo>
                    <a:pt x="1386332" y="977014"/>
                  </a:lnTo>
                  <a:lnTo>
                    <a:pt x="1389815" y="976909"/>
                  </a:lnTo>
                  <a:lnTo>
                    <a:pt x="1393298" y="975853"/>
                  </a:lnTo>
                  <a:lnTo>
                    <a:pt x="1396782" y="974798"/>
                  </a:lnTo>
                  <a:lnTo>
                    <a:pt x="1400265" y="984504"/>
                  </a:lnTo>
                  <a:lnTo>
                    <a:pt x="1403748" y="983470"/>
                  </a:lnTo>
                  <a:lnTo>
                    <a:pt x="1407231" y="982436"/>
                  </a:lnTo>
                  <a:lnTo>
                    <a:pt x="1410715" y="981403"/>
                  </a:lnTo>
                  <a:lnTo>
                    <a:pt x="1414198" y="980370"/>
                  </a:lnTo>
                  <a:lnTo>
                    <a:pt x="1417681" y="985269"/>
                  </a:lnTo>
                  <a:lnTo>
                    <a:pt x="1421164" y="984248"/>
                  </a:lnTo>
                  <a:lnTo>
                    <a:pt x="1424648" y="983228"/>
                  </a:lnTo>
                  <a:lnTo>
                    <a:pt x="1428131" y="986252"/>
                  </a:lnTo>
                  <a:lnTo>
                    <a:pt x="1431614" y="985241"/>
                  </a:lnTo>
                  <a:lnTo>
                    <a:pt x="1435097" y="984231"/>
                  </a:lnTo>
                  <a:lnTo>
                    <a:pt x="1438580" y="984115"/>
                  </a:lnTo>
                  <a:lnTo>
                    <a:pt x="1442064" y="983107"/>
                  </a:lnTo>
                  <a:lnTo>
                    <a:pt x="1445547" y="986537"/>
                  </a:lnTo>
                  <a:lnTo>
                    <a:pt x="1449030" y="985538"/>
                  </a:lnTo>
                  <a:lnTo>
                    <a:pt x="1452513" y="984540"/>
                  </a:lnTo>
                  <a:lnTo>
                    <a:pt x="1455997" y="987488"/>
                  </a:lnTo>
                  <a:lnTo>
                    <a:pt x="1459480" y="986498"/>
                  </a:lnTo>
                  <a:lnTo>
                    <a:pt x="1462963" y="985509"/>
                  </a:lnTo>
                  <a:lnTo>
                    <a:pt x="1466446" y="987991"/>
                  </a:lnTo>
                  <a:lnTo>
                    <a:pt x="1469930" y="987009"/>
                  </a:lnTo>
                  <a:lnTo>
                    <a:pt x="1473413" y="986028"/>
                  </a:lnTo>
                  <a:lnTo>
                    <a:pt x="1476896" y="985480"/>
                  </a:lnTo>
                  <a:lnTo>
                    <a:pt x="1480379" y="984501"/>
                  </a:lnTo>
                  <a:lnTo>
                    <a:pt x="1483863" y="983522"/>
                  </a:lnTo>
                  <a:lnTo>
                    <a:pt x="1487346" y="982544"/>
                  </a:lnTo>
                  <a:lnTo>
                    <a:pt x="1490829" y="981567"/>
                  </a:lnTo>
                  <a:lnTo>
                    <a:pt x="1494312" y="981461"/>
                  </a:lnTo>
                  <a:lnTo>
                    <a:pt x="1497796" y="980486"/>
                  </a:lnTo>
                  <a:lnTo>
                    <a:pt x="1501279" y="979512"/>
                  </a:lnTo>
                  <a:lnTo>
                    <a:pt x="1504762" y="980712"/>
                  </a:lnTo>
                  <a:lnTo>
                    <a:pt x="1508245" y="979743"/>
                  </a:lnTo>
                  <a:lnTo>
                    <a:pt x="1511729" y="978774"/>
                  </a:lnTo>
                  <a:lnTo>
                    <a:pt x="1515212" y="988023"/>
                  </a:lnTo>
                  <a:lnTo>
                    <a:pt x="1518695" y="987072"/>
                  </a:lnTo>
                  <a:lnTo>
                    <a:pt x="1522178" y="992315"/>
                  </a:lnTo>
                  <a:lnTo>
                    <a:pt x="1525662" y="991376"/>
                  </a:lnTo>
                  <a:lnTo>
                    <a:pt x="1529145" y="990438"/>
                  </a:lnTo>
                  <a:lnTo>
                    <a:pt x="1532628" y="999131"/>
                  </a:lnTo>
                  <a:lnTo>
                    <a:pt x="1536111" y="998210"/>
                  </a:lnTo>
                  <a:lnTo>
                    <a:pt x="1539595" y="997290"/>
                  </a:lnTo>
                  <a:lnTo>
                    <a:pt x="1543078" y="999899"/>
                  </a:lnTo>
                  <a:lnTo>
                    <a:pt x="1546561" y="998986"/>
                  </a:lnTo>
                  <a:lnTo>
                    <a:pt x="1550044" y="998073"/>
                  </a:lnTo>
                  <a:lnTo>
                    <a:pt x="1553528" y="1005234"/>
                  </a:lnTo>
                  <a:lnTo>
                    <a:pt x="1557011" y="1004335"/>
                  </a:lnTo>
                  <a:lnTo>
                    <a:pt x="1560494" y="1004194"/>
                  </a:lnTo>
                  <a:lnTo>
                    <a:pt x="1563977" y="1003298"/>
                  </a:lnTo>
                  <a:lnTo>
                    <a:pt x="1567461" y="1002402"/>
                  </a:lnTo>
                  <a:lnTo>
                    <a:pt x="1570944" y="1007504"/>
                  </a:lnTo>
                  <a:lnTo>
                    <a:pt x="1574427" y="1006619"/>
                  </a:lnTo>
                  <a:lnTo>
                    <a:pt x="1577910" y="1005735"/>
                  </a:lnTo>
                  <a:lnTo>
                    <a:pt x="1581394" y="1005222"/>
                  </a:lnTo>
                  <a:lnTo>
                    <a:pt x="1584877" y="1004339"/>
                  </a:lnTo>
                  <a:lnTo>
                    <a:pt x="1588360" y="1003457"/>
                  </a:lnTo>
                  <a:lnTo>
                    <a:pt x="1591843" y="1005540"/>
                  </a:lnTo>
                  <a:lnTo>
                    <a:pt x="1595327" y="1004664"/>
                  </a:lnTo>
                  <a:lnTo>
                    <a:pt x="1598810" y="1011419"/>
                  </a:lnTo>
                  <a:lnTo>
                    <a:pt x="1602293" y="1010555"/>
                  </a:lnTo>
                  <a:lnTo>
                    <a:pt x="1605776" y="1009693"/>
                  </a:lnTo>
                  <a:lnTo>
                    <a:pt x="1609260" y="1010262"/>
                  </a:lnTo>
                  <a:lnTo>
                    <a:pt x="1612743" y="1009403"/>
                  </a:lnTo>
                  <a:lnTo>
                    <a:pt x="1616226" y="1008544"/>
                  </a:lnTo>
                  <a:lnTo>
                    <a:pt x="1619709" y="1009827"/>
                  </a:lnTo>
                  <a:lnTo>
                    <a:pt x="1623193" y="1008972"/>
                  </a:lnTo>
                  <a:lnTo>
                    <a:pt x="1626676" y="1008118"/>
                  </a:lnTo>
                  <a:lnTo>
                    <a:pt x="1630159" y="1007264"/>
                  </a:lnTo>
                  <a:lnTo>
                    <a:pt x="1633642" y="1006411"/>
                  </a:lnTo>
                  <a:lnTo>
                    <a:pt x="1637126" y="1008759"/>
                  </a:lnTo>
                  <a:lnTo>
                    <a:pt x="1640609" y="1007911"/>
                  </a:lnTo>
                  <a:lnTo>
                    <a:pt x="1644092" y="1007065"/>
                  </a:lnTo>
                  <a:lnTo>
                    <a:pt x="1647575" y="1007280"/>
                  </a:lnTo>
                  <a:lnTo>
                    <a:pt x="1651059" y="1006436"/>
                  </a:lnTo>
                  <a:lnTo>
                    <a:pt x="1654542" y="1005592"/>
                  </a:lnTo>
                  <a:lnTo>
                    <a:pt x="1658025" y="1005811"/>
                  </a:lnTo>
                  <a:lnTo>
                    <a:pt x="1661508" y="1004970"/>
                  </a:lnTo>
                  <a:lnTo>
                    <a:pt x="1664992" y="1004129"/>
                  </a:lnTo>
                  <a:lnTo>
                    <a:pt x="1668475" y="1003644"/>
                  </a:lnTo>
                  <a:lnTo>
                    <a:pt x="1671958" y="1002804"/>
                  </a:lnTo>
                  <a:lnTo>
                    <a:pt x="1675441" y="1011707"/>
                  </a:lnTo>
                  <a:lnTo>
                    <a:pt x="1678925" y="1010884"/>
                  </a:lnTo>
                  <a:lnTo>
                    <a:pt x="1682408" y="1010061"/>
                  </a:lnTo>
                  <a:lnTo>
                    <a:pt x="1685891" y="1010943"/>
                  </a:lnTo>
                  <a:lnTo>
                    <a:pt x="1689374" y="1010123"/>
                  </a:lnTo>
                  <a:lnTo>
                    <a:pt x="1692858" y="1009304"/>
                  </a:lnTo>
                  <a:lnTo>
                    <a:pt x="1696341" y="1009167"/>
                  </a:lnTo>
                  <a:lnTo>
                    <a:pt x="1699824" y="1008350"/>
                  </a:lnTo>
                  <a:lnTo>
                    <a:pt x="1703307" y="1007534"/>
                  </a:lnTo>
                  <a:lnTo>
                    <a:pt x="1706791" y="1007740"/>
                  </a:lnTo>
                  <a:lnTo>
                    <a:pt x="1710274" y="1006926"/>
                  </a:lnTo>
                  <a:lnTo>
                    <a:pt x="1713757" y="1006453"/>
                  </a:lnTo>
                  <a:lnTo>
                    <a:pt x="1717240" y="1005640"/>
                  </a:lnTo>
                  <a:lnTo>
                    <a:pt x="1720723" y="1004828"/>
                  </a:lnTo>
                  <a:lnTo>
                    <a:pt x="1724207" y="1004016"/>
                  </a:lnTo>
                  <a:lnTo>
                    <a:pt x="1727690" y="1003205"/>
                  </a:lnTo>
                  <a:lnTo>
                    <a:pt x="1731173" y="1002394"/>
                  </a:lnTo>
                  <a:lnTo>
                    <a:pt x="1734656" y="1002270"/>
                  </a:lnTo>
                  <a:lnTo>
                    <a:pt x="1738140" y="1001460"/>
                  </a:lnTo>
                  <a:lnTo>
                    <a:pt x="1741623" y="1000652"/>
                  </a:lnTo>
                  <a:lnTo>
                    <a:pt x="1745106" y="999843"/>
                  </a:lnTo>
                  <a:lnTo>
                    <a:pt x="1748589" y="999035"/>
                  </a:lnTo>
                  <a:lnTo>
                    <a:pt x="1752073" y="998573"/>
                  </a:lnTo>
                  <a:lnTo>
                    <a:pt x="1755556" y="997767"/>
                  </a:lnTo>
                  <a:lnTo>
                    <a:pt x="1759039" y="996960"/>
                  </a:lnTo>
                  <a:lnTo>
                    <a:pt x="1762522" y="997536"/>
                  </a:lnTo>
                  <a:lnTo>
                    <a:pt x="1766006" y="996733"/>
                  </a:lnTo>
                  <a:lnTo>
                    <a:pt x="1769489" y="995930"/>
                  </a:lnTo>
                  <a:lnTo>
                    <a:pt x="1772972" y="998653"/>
                  </a:lnTo>
                  <a:lnTo>
                    <a:pt x="1776455" y="997981"/>
                  </a:lnTo>
                  <a:lnTo>
                    <a:pt x="1779939" y="1000358"/>
                  </a:lnTo>
                  <a:lnTo>
                    <a:pt x="1783422" y="999567"/>
                  </a:lnTo>
                  <a:lnTo>
                    <a:pt x="1786905" y="998776"/>
                  </a:lnTo>
                  <a:lnTo>
                    <a:pt x="1790388" y="997985"/>
                  </a:lnTo>
                  <a:lnTo>
                    <a:pt x="1793872" y="997195"/>
                  </a:lnTo>
                  <a:lnTo>
                    <a:pt x="1797355" y="996406"/>
                  </a:lnTo>
                  <a:lnTo>
                    <a:pt x="1800838" y="996020"/>
                  </a:lnTo>
                  <a:lnTo>
                    <a:pt x="1804321" y="995355"/>
                  </a:lnTo>
                  <a:lnTo>
                    <a:pt x="1807805" y="994691"/>
                  </a:lnTo>
                  <a:lnTo>
                    <a:pt x="1811288" y="999976"/>
                  </a:lnTo>
                  <a:lnTo>
                    <a:pt x="1814771" y="999198"/>
                  </a:lnTo>
                  <a:lnTo>
                    <a:pt x="1818254" y="1002703"/>
                  </a:lnTo>
                  <a:lnTo>
                    <a:pt x="1821738" y="1001931"/>
                  </a:lnTo>
                  <a:lnTo>
                    <a:pt x="1825221" y="1001160"/>
                  </a:lnTo>
                  <a:lnTo>
                    <a:pt x="1828704" y="1002023"/>
                  </a:lnTo>
                  <a:lnTo>
                    <a:pt x="1832187" y="1001255"/>
                  </a:lnTo>
                  <a:lnTo>
                    <a:pt x="1835671" y="1000487"/>
                  </a:lnTo>
                  <a:lnTo>
                    <a:pt x="1839154" y="1000699"/>
                  </a:lnTo>
                  <a:lnTo>
                    <a:pt x="1842637" y="999933"/>
                  </a:lnTo>
                  <a:lnTo>
                    <a:pt x="1846120" y="999168"/>
                  </a:lnTo>
                  <a:lnTo>
                    <a:pt x="1849604" y="1008946"/>
                  </a:lnTo>
                  <a:lnTo>
                    <a:pt x="1853087" y="1008196"/>
                  </a:lnTo>
                  <a:lnTo>
                    <a:pt x="1856570" y="1009629"/>
                  </a:lnTo>
                  <a:lnTo>
                    <a:pt x="1860053" y="1008883"/>
                  </a:lnTo>
                  <a:lnTo>
                    <a:pt x="1863537" y="1008137"/>
                  </a:lnTo>
                  <a:lnTo>
                    <a:pt x="1867020" y="1010486"/>
                  </a:lnTo>
                  <a:lnTo>
                    <a:pt x="1870503" y="1009745"/>
                  </a:lnTo>
                  <a:lnTo>
                    <a:pt x="1873986" y="1009005"/>
                  </a:lnTo>
                  <a:lnTo>
                    <a:pt x="1877470" y="1008574"/>
                  </a:lnTo>
                  <a:lnTo>
                    <a:pt x="1880953" y="1007835"/>
                  </a:lnTo>
                  <a:lnTo>
                    <a:pt x="1884436" y="1007096"/>
                  </a:lnTo>
                  <a:lnTo>
                    <a:pt x="1887919" y="1007284"/>
                  </a:lnTo>
                  <a:lnTo>
                    <a:pt x="1891403" y="1006547"/>
                  </a:lnTo>
                  <a:lnTo>
                    <a:pt x="1894886" y="1006120"/>
                  </a:lnTo>
                  <a:lnTo>
                    <a:pt x="1898369" y="1005384"/>
                  </a:lnTo>
                  <a:lnTo>
                    <a:pt x="1901852" y="1004649"/>
                  </a:lnTo>
                  <a:lnTo>
                    <a:pt x="1905336" y="1007908"/>
                  </a:lnTo>
                  <a:lnTo>
                    <a:pt x="1908819" y="1007178"/>
                  </a:lnTo>
                  <a:lnTo>
                    <a:pt x="1912302" y="1006450"/>
                  </a:lnTo>
                  <a:lnTo>
                    <a:pt x="1915785" y="1007548"/>
                  </a:lnTo>
                  <a:lnTo>
                    <a:pt x="1919269" y="1006823"/>
                  </a:lnTo>
                  <a:lnTo>
                    <a:pt x="1922752" y="1006097"/>
                  </a:lnTo>
                  <a:lnTo>
                    <a:pt x="1926235" y="1007193"/>
                  </a:lnTo>
                  <a:lnTo>
                    <a:pt x="1929718" y="1006471"/>
                  </a:lnTo>
                  <a:lnTo>
                    <a:pt x="1933202" y="1008459"/>
                  </a:lnTo>
                  <a:lnTo>
                    <a:pt x="1936685" y="1007741"/>
                  </a:lnTo>
                  <a:lnTo>
                    <a:pt x="1940168" y="1007024"/>
                  </a:lnTo>
                  <a:lnTo>
                    <a:pt x="1943651" y="1006307"/>
                  </a:lnTo>
                  <a:lnTo>
                    <a:pt x="1947135" y="1005590"/>
                  </a:lnTo>
                  <a:lnTo>
                    <a:pt x="1950618" y="1004873"/>
                  </a:lnTo>
                  <a:lnTo>
                    <a:pt x="1954101" y="1009821"/>
                  </a:lnTo>
                  <a:lnTo>
                    <a:pt x="1957584" y="1009113"/>
                  </a:lnTo>
                  <a:lnTo>
                    <a:pt x="1961068" y="1008405"/>
                  </a:lnTo>
                  <a:lnTo>
                    <a:pt x="1964551" y="1009257"/>
                  </a:lnTo>
                  <a:lnTo>
                    <a:pt x="1968034" y="1008659"/>
                  </a:lnTo>
                  <a:lnTo>
                    <a:pt x="1971517" y="1009227"/>
                  </a:lnTo>
                  <a:lnTo>
                    <a:pt x="1975001" y="1008524"/>
                  </a:lnTo>
                  <a:lnTo>
                    <a:pt x="1978484" y="1007822"/>
                  </a:lnTo>
                  <a:lnTo>
                    <a:pt x="1981967" y="1013811"/>
                  </a:lnTo>
                  <a:lnTo>
                    <a:pt x="1985450" y="1013222"/>
                  </a:lnTo>
                  <a:lnTo>
                    <a:pt x="1988934" y="1012633"/>
                  </a:lnTo>
                  <a:lnTo>
                    <a:pt x="1992417" y="1013979"/>
                  </a:lnTo>
                  <a:lnTo>
                    <a:pt x="1995900" y="1013290"/>
                  </a:lnTo>
                  <a:lnTo>
                    <a:pt x="1999383" y="1012601"/>
                  </a:lnTo>
                  <a:lnTo>
                    <a:pt x="2002867" y="1013896"/>
                  </a:lnTo>
                  <a:lnTo>
                    <a:pt x="2006350" y="1013210"/>
                  </a:lnTo>
                  <a:lnTo>
                    <a:pt x="2009833" y="1015615"/>
                  </a:lnTo>
                  <a:lnTo>
                    <a:pt x="2013316" y="1014934"/>
                  </a:lnTo>
                  <a:lnTo>
                    <a:pt x="2016799" y="1014253"/>
                  </a:lnTo>
                  <a:lnTo>
                    <a:pt x="2020283" y="1017185"/>
                  </a:lnTo>
                  <a:lnTo>
                    <a:pt x="2023766" y="1016509"/>
                  </a:lnTo>
                  <a:lnTo>
                    <a:pt x="2027249" y="1015834"/>
                  </a:lnTo>
                  <a:lnTo>
                    <a:pt x="2030732" y="1018183"/>
                  </a:lnTo>
                  <a:lnTo>
                    <a:pt x="2034216" y="1017512"/>
                  </a:lnTo>
                  <a:lnTo>
                    <a:pt x="2037699" y="1016841"/>
                  </a:lnTo>
                  <a:lnTo>
                    <a:pt x="2041182" y="1016170"/>
                  </a:lnTo>
                  <a:lnTo>
                    <a:pt x="2044665" y="1015500"/>
                  </a:lnTo>
                  <a:lnTo>
                    <a:pt x="2048149" y="1016746"/>
                  </a:lnTo>
                  <a:lnTo>
                    <a:pt x="2051632" y="1016079"/>
                  </a:lnTo>
                  <a:lnTo>
                    <a:pt x="2055115" y="1015412"/>
                  </a:lnTo>
                  <a:lnTo>
                    <a:pt x="2058598" y="1016109"/>
                  </a:lnTo>
                  <a:lnTo>
                    <a:pt x="2062082" y="1015444"/>
                  </a:lnTo>
                  <a:lnTo>
                    <a:pt x="2065565" y="1014780"/>
                  </a:lnTo>
                  <a:lnTo>
                    <a:pt x="2069048" y="1017098"/>
                  </a:lnTo>
                  <a:lnTo>
                    <a:pt x="2072531" y="1016438"/>
                  </a:lnTo>
                  <a:lnTo>
                    <a:pt x="2076015" y="1015778"/>
                  </a:lnTo>
                  <a:lnTo>
                    <a:pt x="2079498" y="1018340"/>
                  </a:lnTo>
                  <a:lnTo>
                    <a:pt x="2082981" y="1017684"/>
                  </a:lnTo>
                  <a:lnTo>
                    <a:pt x="2086464" y="1021264"/>
                  </a:lnTo>
                  <a:lnTo>
                    <a:pt x="2089948" y="1020615"/>
                  </a:lnTo>
                  <a:lnTo>
                    <a:pt x="2093431" y="1019966"/>
                  </a:lnTo>
                  <a:lnTo>
                    <a:pt x="2096914" y="1022452"/>
                  </a:lnTo>
                  <a:lnTo>
                    <a:pt x="2100397" y="1021808"/>
                  </a:lnTo>
                  <a:lnTo>
                    <a:pt x="2103881" y="1021163"/>
                  </a:lnTo>
                  <a:lnTo>
                    <a:pt x="2107364" y="1023108"/>
                  </a:lnTo>
                  <a:lnTo>
                    <a:pt x="2110847" y="1022468"/>
                  </a:lnTo>
                  <a:lnTo>
                    <a:pt x="2114330" y="1021827"/>
                  </a:lnTo>
                  <a:lnTo>
                    <a:pt x="2117814" y="1024266"/>
                  </a:lnTo>
                  <a:lnTo>
                    <a:pt x="2121297" y="1023630"/>
                  </a:lnTo>
                  <a:lnTo>
                    <a:pt x="2124780" y="1025787"/>
                  </a:lnTo>
                  <a:lnTo>
                    <a:pt x="2128263" y="1025155"/>
                  </a:lnTo>
                  <a:lnTo>
                    <a:pt x="2131747" y="1024523"/>
                  </a:lnTo>
                  <a:lnTo>
                    <a:pt x="2135230" y="1024397"/>
                  </a:lnTo>
                  <a:lnTo>
                    <a:pt x="2138713" y="1023766"/>
                  </a:lnTo>
                  <a:lnTo>
                    <a:pt x="2142196" y="1023136"/>
                  </a:lnTo>
                  <a:lnTo>
                    <a:pt x="2145680" y="1022505"/>
                  </a:lnTo>
                  <a:lnTo>
                    <a:pt x="2149163" y="1021875"/>
                  </a:lnTo>
                  <a:lnTo>
                    <a:pt x="2152646" y="1021246"/>
                  </a:lnTo>
                  <a:lnTo>
                    <a:pt x="2156129" y="1020871"/>
                  </a:lnTo>
                  <a:lnTo>
                    <a:pt x="2159613" y="1020242"/>
                  </a:lnTo>
                  <a:lnTo>
                    <a:pt x="2163096" y="1024152"/>
                  </a:lnTo>
                  <a:lnTo>
                    <a:pt x="2166579" y="1023529"/>
                  </a:lnTo>
                  <a:lnTo>
                    <a:pt x="2170062" y="1022907"/>
                  </a:lnTo>
                  <a:lnTo>
                    <a:pt x="2173546" y="1028460"/>
                  </a:lnTo>
                  <a:lnTo>
                    <a:pt x="2177029" y="1027845"/>
                  </a:lnTo>
                  <a:lnTo>
                    <a:pt x="2180512" y="1027231"/>
                  </a:lnTo>
                  <a:lnTo>
                    <a:pt x="2183995" y="1028079"/>
                  </a:lnTo>
                  <a:lnTo>
                    <a:pt x="2187479" y="1027466"/>
                  </a:lnTo>
                  <a:lnTo>
                    <a:pt x="2190962" y="1026854"/>
                  </a:lnTo>
                  <a:lnTo>
                    <a:pt x="2194445" y="1027215"/>
                  </a:lnTo>
                  <a:lnTo>
                    <a:pt x="2197928" y="1026605"/>
                  </a:lnTo>
                  <a:lnTo>
                    <a:pt x="2201412" y="1030330"/>
                  </a:lnTo>
                  <a:lnTo>
                    <a:pt x="2204895" y="1029725"/>
                  </a:lnTo>
                  <a:lnTo>
                    <a:pt x="2208378" y="1029121"/>
                  </a:lnTo>
                  <a:lnTo>
                    <a:pt x="2211861" y="1030897"/>
                  </a:lnTo>
                  <a:lnTo>
                    <a:pt x="2215345" y="1030296"/>
                  </a:lnTo>
                  <a:lnTo>
                    <a:pt x="2218828" y="1029695"/>
                  </a:lnTo>
                  <a:lnTo>
                    <a:pt x="2222311" y="1030279"/>
                  </a:lnTo>
                  <a:lnTo>
                    <a:pt x="2225794" y="1029679"/>
                  </a:lnTo>
                  <a:lnTo>
                    <a:pt x="2229278" y="1029081"/>
                  </a:lnTo>
                  <a:lnTo>
                    <a:pt x="2232761" y="1028482"/>
                  </a:lnTo>
                  <a:lnTo>
                    <a:pt x="2236244" y="1027883"/>
                  </a:lnTo>
                  <a:lnTo>
                    <a:pt x="2239727" y="1027285"/>
                  </a:lnTo>
                  <a:lnTo>
                    <a:pt x="2243211" y="1026687"/>
                  </a:lnTo>
                  <a:lnTo>
                    <a:pt x="2246694" y="1026090"/>
                  </a:lnTo>
                  <a:lnTo>
                    <a:pt x="2250177" y="1029275"/>
                  </a:lnTo>
                  <a:lnTo>
                    <a:pt x="2253660" y="1028683"/>
                  </a:lnTo>
                  <a:lnTo>
                    <a:pt x="2257144" y="1028090"/>
                  </a:lnTo>
                  <a:lnTo>
                    <a:pt x="2260627" y="1028437"/>
                  </a:lnTo>
                  <a:lnTo>
                    <a:pt x="2264110" y="1027845"/>
                  </a:lnTo>
                  <a:lnTo>
                    <a:pt x="2267593" y="1027255"/>
                  </a:lnTo>
                  <a:lnTo>
                    <a:pt x="2271077" y="1027134"/>
                  </a:lnTo>
                  <a:lnTo>
                    <a:pt x="2274560" y="1026544"/>
                  </a:lnTo>
                  <a:lnTo>
                    <a:pt x="2278043" y="1027360"/>
                  </a:lnTo>
                  <a:lnTo>
                    <a:pt x="2281526" y="1026772"/>
                  </a:lnTo>
                  <a:lnTo>
                    <a:pt x="2285010" y="1026185"/>
                  </a:lnTo>
                  <a:lnTo>
                    <a:pt x="2288493" y="1026999"/>
                  </a:lnTo>
                  <a:lnTo>
                    <a:pt x="2291976" y="1026414"/>
                  </a:lnTo>
                  <a:lnTo>
                    <a:pt x="2295459" y="1025828"/>
                  </a:lnTo>
                  <a:lnTo>
                    <a:pt x="2298942" y="1025243"/>
                  </a:lnTo>
                  <a:lnTo>
                    <a:pt x="2302426" y="1024658"/>
                  </a:lnTo>
                  <a:lnTo>
                    <a:pt x="2305909" y="1024074"/>
                  </a:lnTo>
                  <a:lnTo>
                    <a:pt x="2309392" y="1026286"/>
                  </a:lnTo>
                  <a:lnTo>
                    <a:pt x="2312875" y="1025705"/>
                  </a:lnTo>
                  <a:lnTo>
                    <a:pt x="2316359" y="1032652"/>
                  </a:lnTo>
                  <a:lnTo>
                    <a:pt x="2319842" y="1032080"/>
                  </a:lnTo>
                  <a:lnTo>
                    <a:pt x="2323325" y="1031508"/>
                  </a:lnTo>
                  <a:lnTo>
                    <a:pt x="2326808" y="1031386"/>
                  </a:lnTo>
                  <a:lnTo>
                    <a:pt x="2330292" y="1030815"/>
                  </a:lnTo>
                  <a:lnTo>
                    <a:pt x="2333775" y="1030244"/>
                  </a:lnTo>
                  <a:lnTo>
                    <a:pt x="2337258" y="1029899"/>
                  </a:lnTo>
                  <a:lnTo>
                    <a:pt x="2340741" y="1029329"/>
                  </a:lnTo>
                  <a:lnTo>
                    <a:pt x="2344225" y="1028759"/>
                  </a:lnTo>
                  <a:lnTo>
                    <a:pt x="2347708" y="1030659"/>
                  </a:lnTo>
                  <a:lnTo>
                    <a:pt x="2351191" y="1030092"/>
                  </a:lnTo>
                  <a:lnTo>
                    <a:pt x="2354674" y="1032416"/>
                  </a:lnTo>
                  <a:lnTo>
                    <a:pt x="2358158" y="1031853"/>
                  </a:lnTo>
                  <a:lnTo>
                    <a:pt x="2361641" y="1031290"/>
                  </a:lnTo>
                  <a:lnTo>
                    <a:pt x="2365124" y="1032712"/>
                  </a:lnTo>
                  <a:lnTo>
                    <a:pt x="2368607" y="1032152"/>
                  </a:lnTo>
                  <a:lnTo>
                    <a:pt x="2372091" y="1031592"/>
                  </a:lnTo>
                  <a:lnTo>
                    <a:pt x="2375574" y="1034745"/>
                  </a:lnTo>
                  <a:lnTo>
                    <a:pt x="2379057" y="1034189"/>
                  </a:lnTo>
                  <a:lnTo>
                    <a:pt x="2382540" y="1033634"/>
                  </a:lnTo>
                  <a:lnTo>
                    <a:pt x="2386024" y="1039922"/>
                  </a:lnTo>
                  <a:lnTo>
                    <a:pt x="2389507" y="1039374"/>
                  </a:lnTo>
                  <a:lnTo>
                    <a:pt x="2392990" y="1044242"/>
                  </a:lnTo>
                  <a:lnTo>
                    <a:pt x="2396473" y="1043701"/>
                  </a:lnTo>
                  <a:lnTo>
                    <a:pt x="2399957" y="1043160"/>
                  </a:lnTo>
                  <a:lnTo>
                    <a:pt x="2403440" y="1043854"/>
                  </a:lnTo>
                  <a:lnTo>
                    <a:pt x="2406923" y="1043315"/>
                  </a:lnTo>
                  <a:lnTo>
                    <a:pt x="2410406" y="1042776"/>
                  </a:lnTo>
                  <a:lnTo>
                    <a:pt x="2413890" y="1042648"/>
                  </a:lnTo>
                  <a:lnTo>
                    <a:pt x="2417373" y="1042110"/>
                  </a:lnTo>
                  <a:lnTo>
                    <a:pt x="2420856" y="1041572"/>
                  </a:lnTo>
                  <a:lnTo>
                    <a:pt x="2424339" y="1041857"/>
                  </a:lnTo>
                  <a:lnTo>
                    <a:pt x="2427823" y="1041320"/>
                  </a:lnTo>
                  <a:lnTo>
                    <a:pt x="2431306" y="1044050"/>
                  </a:lnTo>
                  <a:lnTo>
                    <a:pt x="2434789" y="1043518"/>
                  </a:lnTo>
                  <a:lnTo>
                    <a:pt x="2438272" y="1042985"/>
                  </a:lnTo>
                  <a:lnTo>
                    <a:pt x="2441756" y="1045078"/>
                  </a:lnTo>
                  <a:lnTo>
                    <a:pt x="2445239" y="1044549"/>
                  </a:lnTo>
                  <a:lnTo>
                    <a:pt x="2448722" y="1044020"/>
                  </a:lnTo>
                  <a:lnTo>
                    <a:pt x="2452205" y="1044696"/>
                  </a:lnTo>
                  <a:lnTo>
                    <a:pt x="2455689" y="1044168"/>
                  </a:lnTo>
                  <a:lnTo>
                    <a:pt x="2459172" y="1043641"/>
                  </a:lnTo>
                  <a:lnTo>
                    <a:pt x="2462655" y="1043314"/>
                  </a:lnTo>
                  <a:lnTo>
                    <a:pt x="2466138" y="1042788"/>
                  </a:lnTo>
                  <a:lnTo>
                    <a:pt x="2469622" y="1047034"/>
                  </a:lnTo>
                  <a:lnTo>
                    <a:pt x="2473105" y="1046513"/>
                  </a:lnTo>
                  <a:lnTo>
                    <a:pt x="2476588" y="1045991"/>
                  </a:lnTo>
                  <a:lnTo>
                    <a:pt x="2480071" y="1045470"/>
                  </a:lnTo>
                  <a:lnTo>
                    <a:pt x="2483555" y="1044950"/>
                  </a:lnTo>
                  <a:lnTo>
                    <a:pt x="2487038" y="1044429"/>
                  </a:lnTo>
                  <a:lnTo>
                    <a:pt x="2490521" y="1046661"/>
                  </a:lnTo>
                  <a:lnTo>
                    <a:pt x="2494004" y="1046144"/>
                  </a:lnTo>
                  <a:lnTo>
                    <a:pt x="2497488" y="1045627"/>
                  </a:lnTo>
                  <a:lnTo>
                    <a:pt x="2500971" y="1045697"/>
                  </a:lnTo>
                  <a:lnTo>
                    <a:pt x="2504454" y="1045181"/>
                  </a:lnTo>
                  <a:lnTo>
                    <a:pt x="2507937" y="1044664"/>
                  </a:lnTo>
                  <a:lnTo>
                    <a:pt x="2511421" y="1044149"/>
                  </a:lnTo>
                  <a:lnTo>
                    <a:pt x="2514904" y="1043633"/>
                  </a:lnTo>
                  <a:lnTo>
                    <a:pt x="2518387" y="1043902"/>
                  </a:lnTo>
                  <a:lnTo>
                    <a:pt x="2521870" y="1043387"/>
                  </a:lnTo>
                  <a:lnTo>
                    <a:pt x="2525354" y="1042873"/>
                  </a:lnTo>
                  <a:lnTo>
                    <a:pt x="2528837" y="1044313"/>
                  </a:lnTo>
                  <a:lnTo>
                    <a:pt x="2532320" y="1043801"/>
                  </a:lnTo>
                  <a:lnTo>
                    <a:pt x="2535803" y="1043289"/>
                  </a:lnTo>
                  <a:lnTo>
                    <a:pt x="2539287" y="1043945"/>
                  </a:lnTo>
                  <a:lnTo>
                    <a:pt x="2542770" y="1043435"/>
                  </a:lnTo>
                  <a:lnTo>
                    <a:pt x="2546253" y="1043313"/>
                  </a:lnTo>
                  <a:lnTo>
                    <a:pt x="2549736" y="1042804"/>
                  </a:lnTo>
                  <a:lnTo>
                    <a:pt x="2553220" y="1042295"/>
                  </a:lnTo>
                  <a:lnTo>
                    <a:pt x="2556703" y="1041785"/>
                  </a:lnTo>
                  <a:lnTo>
                    <a:pt x="2560186" y="1041276"/>
                  </a:lnTo>
                  <a:lnTo>
                    <a:pt x="2563669" y="1040768"/>
                  </a:lnTo>
                  <a:lnTo>
                    <a:pt x="2567153" y="1041428"/>
                  </a:lnTo>
                  <a:lnTo>
                    <a:pt x="2570636" y="1040920"/>
                  </a:lnTo>
                  <a:lnTo>
                    <a:pt x="2574119" y="1040413"/>
                  </a:lnTo>
                  <a:lnTo>
                    <a:pt x="2577602" y="1039906"/>
                  </a:lnTo>
                  <a:lnTo>
                    <a:pt x="2581085" y="1039400"/>
                  </a:lnTo>
                  <a:lnTo>
                    <a:pt x="2584569" y="1046751"/>
                  </a:lnTo>
                  <a:lnTo>
                    <a:pt x="2588052" y="1046253"/>
                  </a:lnTo>
                  <a:lnTo>
                    <a:pt x="2591535" y="1045755"/>
                  </a:lnTo>
                  <a:lnTo>
                    <a:pt x="2595018" y="1045256"/>
                  </a:lnTo>
                  <a:lnTo>
                    <a:pt x="2598502" y="1044758"/>
                  </a:lnTo>
                  <a:lnTo>
                    <a:pt x="2601985" y="1044261"/>
                  </a:lnTo>
                  <a:lnTo>
                    <a:pt x="2605468" y="1047330"/>
                  </a:lnTo>
                  <a:lnTo>
                    <a:pt x="2608951" y="1046836"/>
                  </a:lnTo>
                  <a:lnTo>
                    <a:pt x="2612435" y="1046342"/>
                  </a:lnTo>
                  <a:lnTo>
                    <a:pt x="2612435" y="1046528"/>
                  </a:lnTo>
                  <a:lnTo>
                    <a:pt x="2612435" y="1046715"/>
                  </a:lnTo>
                  <a:lnTo>
                    <a:pt x="2612435" y="1046901"/>
                  </a:lnTo>
                  <a:lnTo>
                    <a:pt x="2615918" y="1046408"/>
                  </a:lnTo>
                  <a:lnTo>
                    <a:pt x="2619401" y="1045915"/>
                  </a:lnTo>
                  <a:lnTo>
                    <a:pt x="2622884" y="1046167"/>
                  </a:lnTo>
                  <a:lnTo>
                    <a:pt x="2626368" y="1045676"/>
                  </a:lnTo>
                  <a:lnTo>
                    <a:pt x="2629851" y="1045184"/>
                  </a:lnTo>
                  <a:lnTo>
                    <a:pt x="2633334" y="1049486"/>
                  </a:lnTo>
                  <a:lnTo>
                    <a:pt x="2636817" y="1049000"/>
                  </a:lnTo>
                  <a:lnTo>
                    <a:pt x="2640301" y="1048513"/>
                  </a:lnTo>
                  <a:lnTo>
                    <a:pt x="2643784" y="1048757"/>
                  </a:lnTo>
                  <a:lnTo>
                    <a:pt x="2647267" y="1048272"/>
                  </a:lnTo>
                  <a:lnTo>
                    <a:pt x="2650750" y="1049785"/>
                  </a:lnTo>
                  <a:lnTo>
                    <a:pt x="2654234" y="1049302"/>
                  </a:lnTo>
                  <a:lnTo>
                    <a:pt x="2657717" y="1048819"/>
                  </a:lnTo>
                  <a:lnTo>
                    <a:pt x="2661200" y="1051576"/>
                  </a:lnTo>
                  <a:lnTo>
                    <a:pt x="2664683" y="1051097"/>
                  </a:lnTo>
                  <a:lnTo>
                    <a:pt x="2668167" y="1050618"/>
                  </a:lnTo>
                  <a:lnTo>
                    <a:pt x="2671650" y="1050318"/>
                  </a:lnTo>
                  <a:lnTo>
                    <a:pt x="2675133" y="1049839"/>
                  </a:lnTo>
                  <a:lnTo>
                    <a:pt x="2678616" y="1049360"/>
                  </a:lnTo>
                  <a:lnTo>
                    <a:pt x="2682100" y="1049291"/>
                  </a:lnTo>
                  <a:lnTo>
                    <a:pt x="2685583" y="1048878"/>
                  </a:lnTo>
                  <a:lnTo>
                    <a:pt x="2689066" y="1048823"/>
                  </a:lnTo>
                  <a:lnTo>
                    <a:pt x="2692549" y="1048346"/>
                  </a:lnTo>
                  <a:lnTo>
                    <a:pt x="2696033" y="1047869"/>
                  </a:lnTo>
                  <a:lnTo>
                    <a:pt x="2699516" y="1048824"/>
                  </a:lnTo>
                  <a:lnTo>
                    <a:pt x="2702999" y="1048349"/>
                  </a:lnTo>
                  <a:lnTo>
                    <a:pt x="2706482" y="1047874"/>
                  </a:lnTo>
                  <a:lnTo>
                    <a:pt x="2709966" y="1049180"/>
                  </a:lnTo>
                  <a:lnTo>
                    <a:pt x="2713449" y="1048707"/>
                  </a:lnTo>
                  <a:lnTo>
                    <a:pt x="2716932" y="1048234"/>
                  </a:lnTo>
                  <a:lnTo>
                    <a:pt x="2720415" y="1048117"/>
                  </a:lnTo>
                  <a:lnTo>
                    <a:pt x="2723899" y="1047645"/>
                  </a:lnTo>
                  <a:lnTo>
                    <a:pt x="2727382" y="1047706"/>
                  </a:lnTo>
                  <a:lnTo>
                    <a:pt x="2730865" y="1047235"/>
                  </a:lnTo>
                  <a:lnTo>
                    <a:pt x="2734348" y="1046763"/>
                  </a:lnTo>
                  <a:lnTo>
                    <a:pt x="2737832" y="1049121"/>
                  </a:lnTo>
                  <a:lnTo>
                    <a:pt x="2741315" y="1048653"/>
                  </a:lnTo>
                  <a:lnTo>
                    <a:pt x="2744798" y="1048185"/>
                  </a:lnTo>
                  <a:lnTo>
                    <a:pt x="2748281" y="1050168"/>
                  </a:lnTo>
                  <a:lnTo>
                    <a:pt x="2751765" y="1049703"/>
                  </a:lnTo>
                  <a:lnTo>
                    <a:pt x="2755248" y="1049237"/>
                  </a:lnTo>
                  <a:lnTo>
                    <a:pt x="2758731" y="1048772"/>
                  </a:lnTo>
                  <a:lnTo>
                    <a:pt x="2762214" y="1048307"/>
                  </a:lnTo>
                  <a:lnTo>
                    <a:pt x="2765698" y="1051827"/>
                  </a:lnTo>
                  <a:lnTo>
                    <a:pt x="2769181" y="1051366"/>
                  </a:lnTo>
                  <a:lnTo>
                    <a:pt x="2772664" y="1050905"/>
                  </a:lnTo>
                  <a:lnTo>
                    <a:pt x="2776147" y="1053350"/>
                  </a:lnTo>
                  <a:lnTo>
                    <a:pt x="2779631" y="1052892"/>
                  </a:lnTo>
                  <a:lnTo>
                    <a:pt x="2783114" y="1052435"/>
                  </a:lnTo>
                  <a:lnTo>
                    <a:pt x="2786597" y="1054347"/>
                  </a:lnTo>
                  <a:lnTo>
                    <a:pt x="2790080" y="1053892"/>
                  </a:lnTo>
                  <a:lnTo>
                    <a:pt x="2793564" y="1053437"/>
                  </a:lnTo>
                  <a:lnTo>
                    <a:pt x="2797047" y="1053487"/>
                  </a:lnTo>
                  <a:lnTo>
                    <a:pt x="2800530" y="1053033"/>
                  </a:lnTo>
                  <a:lnTo>
                    <a:pt x="2804013" y="1053084"/>
                  </a:lnTo>
                  <a:lnTo>
                    <a:pt x="2807497" y="1052631"/>
                  </a:lnTo>
                  <a:lnTo>
                    <a:pt x="2810980" y="1052178"/>
                  </a:lnTo>
                  <a:lnTo>
                    <a:pt x="2814463" y="1051724"/>
                  </a:lnTo>
                  <a:lnTo>
                    <a:pt x="2817946" y="1051271"/>
                  </a:lnTo>
                  <a:lnTo>
                    <a:pt x="2821430" y="1050818"/>
                  </a:lnTo>
                  <a:lnTo>
                    <a:pt x="2824913" y="1051041"/>
                  </a:lnTo>
                  <a:lnTo>
                    <a:pt x="2828396" y="1050589"/>
                  </a:lnTo>
                  <a:lnTo>
                    <a:pt x="2831879" y="1050137"/>
                  </a:lnTo>
                  <a:lnTo>
                    <a:pt x="2835363" y="1050361"/>
                  </a:lnTo>
                  <a:lnTo>
                    <a:pt x="2838846" y="1049910"/>
                  </a:lnTo>
                  <a:lnTo>
                    <a:pt x="2842329" y="1052648"/>
                  </a:lnTo>
                  <a:lnTo>
                    <a:pt x="2845812" y="1052261"/>
                  </a:lnTo>
                  <a:lnTo>
                    <a:pt x="2849296" y="1051874"/>
                  </a:lnTo>
                  <a:lnTo>
                    <a:pt x="2852779" y="1059156"/>
                  </a:lnTo>
                  <a:lnTo>
                    <a:pt x="2856262" y="1058716"/>
                  </a:lnTo>
                  <a:lnTo>
                    <a:pt x="2859745" y="1058276"/>
                  </a:lnTo>
                  <a:lnTo>
                    <a:pt x="2863229" y="1060078"/>
                  </a:lnTo>
                  <a:lnTo>
                    <a:pt x="2866712" y="1059640"/>
                  </a:lnTo>
                  <a:lnTo>
                    <a:pt x="2870195" y="1059203"/>
                  </a:lnTo>
                  <a:lnTo>
                    <a:pt x="2873678" y="1059722"/>
                  </a:lnTo>
                  <a:lnTo>
                    <a:pt x="2877161" y="1059285"/>
                  </a:lnTo>
                  <a:lnTo>
                    <a:pt x="2880645" y="1061538"/>
                  </a:lnTo>
                  <a:lnTo>
                    <a:pt x="2884128" y="1061105"/>
                  </a:lnTo>
                  <a:lnTo>
                    <a:pt x="2887611" y="1060671"/>
                  </a:lnTo>
                  <a:lnTo>
                    <a:pt x="2891094" y="1061964"/>
                  </a:lnTo>
                  <a:lnTo>
                    <a:pt x="2894578" y="1061532"/>
                  </a:lnTo>
                  <a:lnTo>
                    <a:pt x="2898061" y="1061101"/>
                  </a:lnTo>
                  <a:lnTo>
                    <a:pt x="2901544" y="1065164"/>
                  </a:lnTo>
                  <a:lnTo>
                    <a:pt x="2905027" y="1064736"/>
                  </a:lnTo>
                  <a:lnTo>
                    <a:pt x="2908511" y="1064309"/>
                  </a:lnTo>
                  <a:lnTo>
                    <a:pt x="2911994" y="1066933"/>
                  </a:lnTo>
                  <a:lnTo>
                    <a:pt x="2915477" y="1066509"/>
                  </a:lnTo>
                  <a:lnTo>
                    <a:pt x="2918960" y="1066236"/>
                  </a:lnTo>
                  <a:lnTo>
                    <a:pt x="2922444" y="1065813"/>
                  </a:lnTo>
                  <a:lnTo>
                    <a:pt x="2925927" y="1065389"/>
                  </a:lnTo>
                  <a:lnTo>
                    <a:pt x="2929410" y="1064966"/>
                  </a:lnTo>
                  <a:lnTo>
                    <a:pt x="2932893" y="1064543"/>
                  </a:lnTo>
                  <a:lnTo>
                    <a:pt x="2936377" y="1064120"/>
                  </a:lnTo>
                  <a:lnTo>
                    <a:pt x="2939860" y="1071320"/>
                  </a:lnTo>
                  <a:lnTo>
                    <a:pt x="2943343" y="1070904"/>
                  </a:lnTo>
                  <a:lnTo>
                    <a:pt x="2946826" y="1070488"/>
                  </a:lnTo>
                  <a:lnTo>
                    <a:pt x="2950310" y="1070807"/>
                  </a:lnTo>
                  <a:lnTo>
                    <a:pt x="2953793" y="1070392"/>
                  </a:lnTo>
                  <a:lnTo>
                    <a:pt x="2957276" y="1072021"/>
                  </a:lnTo>
                  <a:lnTo>
                    <a:pt x="2960759" y="1071608"/>
                  </a:lnTo>
                  <a:lnTo>
                    <a:pt x="2964243" y="1071196"/>
                  </a:lnTo>
                  <a:lnTo>
                    <a:pt x="2967726" y="1071510"/>
                  </a:lnTo>
                  <a:lnTo>
                    <a:pt x="2971209" y="1071098"/>
                  </a:lnTo>
                  <a:lnTo>
                    <a:pt x="2974692" y="1070687"/>
                  </a:lnTo>
                  <a:lnTo>
                    <a:pt x="2978176" y="1070598"/>
                  </a:lnTo>
                  <a:lnTo>
                    <a:pt x="2981659" y="1070239"/>
                  </a:lnTo>
                  <a:lnTo>
                    <a:pt x="2985142" y="1069881"/>
                  </a:lnTo>
                  <a:lnTo>
                    <a:pt x="2988625" y="1070350"/>
                  </a:lnTo>
                  <a:lnTo>
                    <a:pt x="2992109" y="1069940"/>
                  </a:lnTo>
                  <a:lnTo>
                    <a:pt x="2995592" y="1069675"/>
                  </a:lnTo>
                  <a:lnTo>
                    <a:pt x="2999075" y="1069265"/>
                  </a:lnTo>
                  <a:lnTo>
                    <a:pt x="3002558" y="1068856"/>
                  </a:lnTo>
                  <a:lnTo>
                    <a:pt x="3006042" y="1069607"/>
                  </a:lnTo>
                  <a:lnTo>
                    <a:pt x="3009525" y="1069199"/>
                  </a:lnTo>
                  <a:lnTo>
                    <a:pt x="3013008" y="1068790"/>
                  </a:lnTo>
                  <a:lnTo>
                    <a:pt x="3016491" y="1069828"/>
                  </a:lnTo>
                  <a:lnTo>
                    <a:pt x="3019975" y="1069421"/>
                  </a:lnTo>
                  <a:lnTo>
                    <a:pt x="3023458" y="1069014"/>
                  </a:lnTo>
                  <a:lnTo>
                    <a:pt x="3026941" y="1070476"/>
                  </a:lnTo>
                  <a:lnTo>
                    <a:pt x="3030424" y="1070072"/>
                  </a:lnTo>
                  <a:lnTo>
                    <a:pt x="3033908" y="1069667"/>
                  </a:lnTo>
                  <a:lnTo>
                    <a:pt x="3037391" y="1069262"/>
                  </a:lnTo>
                  <a:lnTo>
                    <a:pt x="3040874" y="1068858"/>
                  </a:lnTo>
                  <a:lnTo>
                    <a:pt x="3044357" y="1071023"/>
                  </a:lnTo>
                  <a:lnTo>
                    <a:pt x="3047841" y="1070621"/>
                  </a:lnTo>
                  <a:lnTo>
                    <a:pt x="3051324" y="1070220"/>
                  </a:lnTo>
                  <a:lnTo>
                    <a:pt x="3054807" y="1071094"/>
                  </a:lnTo>
                  <a:lnTo>
                    <a:pt x="3058290" y="1070693"/>
                  </a:lnTo>
                  <a:lnTo>
                    <a:pt x="3061774" y="1070293"/>
                  </a:lnTo>
                  <a:lnTo>
                    <a:pt x="3065257" y="1070600"/>
                  </a:lnTo>
                  <a:lnTo>
                    <a:pt x="3068740" y="1070200"/>
                  </a:lnTo>
                  <a:lnTo>
                    <a:pt x="3072223" y="1073027"/>
                  </a:lnTo>
                  <a:lnTo>
                    <a:pt x="3075707" y="1072630"/>
                  </a:lnTo>
                  <a:lnTo>
                    <a:pt x="3079190" y="1072234"/>
                  </a:lnTo>
                  <a:lnTo>
                    <a:pt x="3082673" y="1073505"/>
                  </a:lnTo>
                  <a:lnTo>
                    <a:pt x="3086156" y="1073110"/>
                  </a:lnTo>
                  <a:lnTo>
                    <a:pt x="3089640" y="1072715"/>
                  </a:lnTo>
                  <a:lnTo>
                    <a:pt x="3093123" y="1073289"/>
                  </a:lnTo>
                  <a:lnTo>
                    <a:pt x="3096606" y="1072895"/>
                  </a:lnTo>
                  <a:lnTo>
                    <a:pt x="3100089" y="1072502"/>
                  </a:lnTo>
                  <a:lnTo>
                    <a:pt x="3103573" y="1072799"/>
                  </a:lnTo>
                  <a:lnTo>
                    <a:pt x="3107056" y="1072406"/>
                  </a:lnTo>
                  <a:lnTo>
                    <a:pt x="3110539" y="1072978"/>
                  </a:lnTo>
                  <a:lnTo>
                    <a:pt x="3114022" y="1072587"/>
                  </a:lnTo>
                  <a:lnTo>
                    <a:pt x="3117506" y="1072195"/>
                  </a:lnTo>
                  <a:lnTo>
                    <a:pt x="3120989" y="1073587"/>
                  </a:lnTo>
                  <a:lnTo>
                    <a:pt x="3124472" y="1073197"/>
                  </a:lnTo>
                  <a:lnTo>
                    <a:pt x="3127955" y="1072807"/>
                  </a:lnTo>
                  <a:lnTo>
                    <a:pt x="3131439" y="1073374"/>
                  </a:lnTo>
                  <a:lnTo>
                    <a:pt x="3134922" y="1072985"/>
                  </a:lnTo>
                  <a:lnTo>
                    <a:pt x="3138405" y="1072596"/>
                  </a:lnTo>
                  <a:lnTo>
                    <a:pt x="3141888" y="1073298"/>
                  </a:lnTo>
                  <a:lnTo>
                    <a:pt x="3145372" y="1072910"/>
                  </a:lnTo>
                  <a:lnTo>
                    <a:pt x="3148855" y="1074823"/>
                  </a:lnTo>
                  <a:lnTo>
                    <a:pt x="3152338" y="1074438"/>
                  </a:lnTo>
                  <a:lnTo>
                    <a:pt x="3155821" y="1074052"/>
                  </a:lnTo>
                  <a:lnTo>
                    <a:pt x="3159304" y="1074475"/>
                  </a:lnTo>
                  <a:lnTo>
                    <a:pt x="3162788" y="1074090"/>
                  </a:lnTo>
                  <a:lnTo>
                    <a:pt x="3166271" y="1073706"/>
                  </a:lnTo>
                  <a:lnTo>
                    <a:pt x="3169754" y="1076527"/>
                  </a:lnTo>
                  <a:lnTo>
                    <a:pt x="3173237" y="1076146"/>
                  </a:lnTo>
                  <a:lnTo>
                    <a:pt x="3176721" y="1075765"/>
                  </a:lnTo>
                  <a:lnTo>
                    <a:pt x="3180204" y="1075384"/>
                  </a:lnTo>
                  <a:lnTo>
                    <a:pt x="3183687" y="1075003"/>
                  </a:lnTo>
                  <a:lnTo>
                    <a:pt x="3187170" y="1080518"/>
                  </a:lnTo>
                  <a:lnTo>
                    <a:pt x="3190654" y="1080142"/>
                  </a:lnTo>
                  <a:lnTo>
                    <a:pt x="3194137" y="1079767"/>
                  </a:lnTo>
                  <a:lnTo>
                    <a:pt x="3197620" y="1079908"/>
                  </a:lnTo>
                  <a:lnTo>
                    <a:pt x="3201103" y="1079533"/>
                  </a:lnTo>
                  <a:lnTo>
                    <a:pt x="3204587" y="1079158"/>
                  </a:lnTo>
                  <a:lnTo>
                    <a:pt x="3208070" y="1081863"/>
                  </a:lnTo>
                  <a:lnTo>
                    <a:pt x="3211553" y="1081491"/>
                  </a:lnTo>
                  <a:lnTo>
                    <a:pt x="3215036" y="1081119"/>
                  </a:lnTo>
                  <a:lnTo>
                    <a:pt x="3218520" y="1081002"/>
                  </a:lnTo>
                  <a:lnTo>
                    <a:pt x="3222003" y="1080630"/>
                  </a:lnTo>
                  <a:lnTo>
                    <a:pt x="3225486" y="1080513"/>
                  </a:lnTo>
                  <a:lnTo>
                    <a:pt x="3228969" y="1080142"/>
                  </a:lnTo>
                  <a:lnTo>
                    <a:pt x="3232453" y="1079771"/>
                  </a:lnTo>
                  <a:lnTo>
                    <a:pt x="3235936" y="1082318"/>
                  </a:lnTo>
                  <a:lnTo>
                    <a:pt x="3239419" y="1081949"/>
                  </a:lnTo>
                  <a:lnTo>
                    <a:pt x="3242902" y="1081581"/>
                  </a:lnTo>
                  <a:lnTo>
                    <a:pt x="3246386" y="1082345"/>
                  </a:lnTo>
                  <a:lnTo>
                    <a:pt x="3249869" y="1081978"/>
                  </a:lnTo>
                  <a:lnTo>
                    <a:pt x="3253352" y="1081610"/>
                  </a:lnTo>
                  <a:lnTo>
                    <a:pt x="3256835" y="1084240"/>
                  </a:lnTo>
                  <a:lnTo>
                    <a:pt x="3260319" y="1083875"/>
                  </a:lnTo>
                  <a:lnTo>
                    <a:pt x="3263802" y="1083758"/>
                  </a:lnTo>
                  <a:lnTo>
                    <a:pt x="3267285" y="1083394"/>
                  </a:lnTo>
                  <a:lnTo>
                    <a:pt x="3270768" y="1083030"/>
                  </a:lnTo>
                  <a:lnTo>
                    <a:pt x="3274252" y="1084520"/>
                  </a:lnTo>
                  <a:lnTo>
                    <a:pt x="3277735" y="1084158"/>
                  </a:lnTo>
                  <a:lnTo>
                    <a:pt x="3281218" y="1083795"/>
                  </a:lnTo>
                  <a:lnTo>
                    <a:pt x="3284701" y="1086735"/>
                  </a:lnTo>
                  <a:lnTo>
                    <a:pt x="3288185" y="1086375"/>
                  </a:lnTo>
                  <a:lnTo>
                    <a:pt x="3291668" y="1086016"/>
                  </a:lnTo>
                  <a:lnTo>
                    <a:pt x="3295151" y="1093746"/>
                  </a:lnTo>
                  <a:lnTo>
                    <a:pt x="3298634" y="1093394"/>
                  </a:lnTo>
                  <a:lnTo>
                    <a:pt x="3302118" y="1093856"/>
                  </a:lnTo>
                  <a:lnTo>
                    <a:pt x="3305601" y="1093504"/>
                  </a:lnTo>
                  <a:lnTo>
                    <a:pt x="3309084" y="1093152"/>
                  </a:lnTo>
                  <a:lnTo>
                    <a:pt x="3312567" y="1093033"/>
                  </a:lnTo>
                  <a:lnTo>
                    <a:pt x="3316051" y="1092682"/>
                  </a:lnTo>
                  <a:lnTo>
                    <a:pt x="3319534" y="1092331"/>
                  </a:lnTo>
                  <a:lnTo>
                    <a:pt x="3323017" y="1093489"/>
                  </a:lnTo>
                  <a:lnTo>
                    <a:pt x="3326500" y="1093139"/>
                  </a:lnTo>
                  <a:lnTo>
                    <a:pt x="3329984" y="1092789"/>
                  </a:lnTo>
                  <a:lnTo>
                    <a:pt x="3333467" y="1099491"/>
                  </a:lnTo>
                  <a:lnTo>
                    <a:pt x="3336950" y="1099147"/>
                  </a:lnTo>
                  <a:lnTo>
                    <a:pt x="3340433" y="1102017"/>
                  </a:lnTo>
                  <a:lnTo>
                    <a:pt x="3343917" y="1101676"/>
                  </a:lnTo>
                  <a:lnTo>
                    <a:pt x="3347400" y="1101335"/>
                  </a:lnTo>
                  <a:lnTo>
                    <a:pt x="3350883" y="1100994"/>
                  </a:lnTo>
                  <a:lnTo>
                    <a:pt x="3354366" y="1100653"/>
                  </a:lnTo>
                  <a:lnTo>
                    <a:pt x="3357850" y="1100313"/>
                  </a:lnTo>
                  <a:lnTo>
                    <a:pt x="3361333" y="1102928"/>
                  </a:lnTo>
                  <a:lnTo>
                    <a:pt x="3364816" y="1102590"/>
                  </a:lnTo>
                  <a:lnTo>
                    <a:pt x="3368299" y="1102252"/>
                  </a:lnTo>
                  <a:lnTo>
                    <a:pt x="3371783" y="1102783"/>
                  </a:lnTo>
                  <a:lnTo>
                    <a:pt x="3375266" y="1102446"/>
                  </a:lnTo>
                  <a:lnTo>
                    <a:pt x="3378749" y="1102650"/>
                  </a:lnTo>
                  <a:lnTo>
                    <a:pt x="3382232" y="1102314"/>
                  </a:lnTo>
                  <a:lnTo>
                    <a:pt x="3385716" y="1101977"/>
                  </a:lnTo>
                  <a:lnTo>
                    <a:pt x="3389199" y="1102398"/>
                  </a:lnTo>
                  <a:lnTo>
                    <a:pt x="3392682" y="1102063"/>
                  </a:lnTo>
                  <a:lnTo>
                    <a:pt x="3396165" y="1101727"/>
                  </a:lnTo>
                  <a:lnTo>
                    <a:pt x="3399649" y="1102794"/>
                  </a:lnTo>
                  <a:lnTo>
                    <a:pt x="3403132" y="1102459"/>
                  </a:lnTo>
                  <a:lnTo>
                    <a:pt x="3406615" y="1102125"/>
                  </a:lnTo>
                  <a:lnTo>
                    <a:pt x="3410098" y="1104145"/>
                  </a:lnTo>
                  <a:lnTo>
                    <a:pt x="3413582" y="1103813"/>
                  </a:lnTo>
                  <a:lnTo>
                    <a:pt x="3417065" y="1104119"/>
                  </a:lnTo>
                  <a:lnTo>
                    <a:pt x="3420548" y="1103787"/>
                  </a:lnTo>
                  <a:lnTo>
                    <a:pt x="3424031" y="1103455"/>
                  </a:lnTo>
                  <a:lnTo>
                    <a:pt x="3427515" y="1103761"/>
                  </a:lnTo>
                  <a:lnTo>
                    <a:pt x="3430998" y="1103430"/>
                  </a:lnTo>
                  <a:lnTo>
                    <a:pt x="3434481" y="1103099"/>
                  </a:lnTo>
                  <a:lnTo>
                    <a:pt x="3437964" y="1102981"/>
                  </a:lnTo>
                  <a:lnTo>
                    <a:pt x="3441447" y="1102650"/>
                  </a:lnTo>
                  <a:lnTo>
                    <a:pt x="3444931" y="1102319"/>
                  </a:lnTo>
                  <a:lnTo>
                    <a:pt x="3448414" y="1105296"/>
                  </a:lnTo>
                  <a:lnTo>
                    <a:pt x="3451897" y="1105006"/>
                  </a:lnTo>
                  <a:lnTo>
                    <a:pt x="3455380" y="1106167"/>
                  </a:lnTo>
                  <a:lnTo>
                    <a:pt x="3458864" y="1105840"/>
                  </a:lnTo>
                  <a:lnTo>
                    <a:pt x="3462347" y="1105514"/>
                  </a:lnTo>
                  <a:lnTo>
                    <a:pt x="3465830" y="1108895"/>
                  </a:lnTo>
                  <a:lnTo>
                    <a:pt x="3469313" y="1108571"/>
                  </a:lnTo>
                  <a:lnTo>
                    <a:pt x="3472797" y="1108248"/>
                  </a:lnTo>
                  <a:lnTo>
                    <a:pt x="3476280" y="1107925"/>
                  </a:lnTo>
                  <a:lnTo>
                    <a:pt x="3479763" y="1107602"/>
                  </a:lnTo>
                  <a:lnTo>
                    <a:pt x="3483246" y="1107279"/>
                  </a:lnTo>
                  <a:lnTo>
                    <a:pt x="3483246" y="1107381"/>
                  </a:lnTo>
                  <a:lnTo>
                    <a:pt x="3483246" y="1107484"/>
                  </a:lnTo>
                  <a:lnTo>
                    <a:pt x="3483246" y="1107586"/>
                  </a:lnTo>
                  <a:lnTo>
                    <a:pt x="3483246" y="1107688"/>
                  </a:lnTo>
                  <a:lnTo>
                    <a:pt x="3483246" y="110779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084588"/>
              <a:ext cx="3483246" cy="1467479"/>
            </a:xfrm>
            <a:custGeom>
              <a:avLst/>
              <a:gdLst/>
              <a:ahLst/>
              <a:cxnLst/>
              <a:rect l="0" t="0" r="0" b="0"/>
              <a:pathLst>
                <a:path w="3483246" h="1467479">
                  <a:moveTo>
                    <a:pt x="0" y="1467479"/>
                  </a:moveTo>
                  <a:lnTo>
                    <a:pt x="3483" y="537932"/>
                  </a:lnTo>
                  <a:lnTo>
                    <a:pt x="6966" y="0"/>
                  </a:lnTo>
                  <a:lnTo>
                    <a:pt x="10449" y="1244936"/>
                  </a:lnTo>
                  <a:lnTo>
                    <a:pt x="13932" y="1176942"/>
                  </a:lnTo>
                  <a:lnTo>
                    <a:pt x="17416" y="1111726"/>
                  </a:lnTo>
                  <a:lnTo>
                    <a:pt x="20899" y="1049121"/>
                  </a:lnTo>
                  <a:lnTo>
                    <a:pt x="24382" y="988973"/>
                  </a:lnTo>
                  <a:lnTo>
                    <a:pt x="27865" y="931141"/>
                  </a:lnTo>
                  <a:lnTo>
                    <a:pt x="31349" y="1113930"/>
                  </a:lnTo>
                  <a:lnTo>
                    <a:pt x="34832" y="1079028"/>
                  </a:lnTo>
                  <a:lnTo>
                    <a:pt x="38315" y="1044896"/>
                  </a:lnTo>
                  <a:lnTo>
                    <a:pt x="41798" y="1011508"/>
                  </a:lnTo>
                  <a:lnTo>
                    <a:pt x="45282" y="978841"/>
                  </a:lnTo>
                  <a:lnTo>
                    <a:pt x="48765" y="961705"/>
                  </a:lnTo>
                  <a:lnTo>
                    <a:pt x="52248" y="931141"/>
                  </a:lnTo>
                  <a:lnTo>
                    <a:pt x="55731" y="901198"/>
                  </a:lnTo>
                  <a:lnTo>
                    <a:pt x="59215" y="968397"/>
                  </a:lnTo>
                  <a:lnTo>
                    <a:pt x="62698" y="943456"/>
                  </a:lnTo>
                  <a:lnTo>
                    <a:pt x="66181" y="918928"/>
                  </a:lnTo>
                  <a:lnTo>
                    <a:pt x="69664" y="982436"/>
                  </a:lnTo>
                  <a:lnTo>
                    <a:pt x="73148" y="961705"/>
                  </a:lnTo>
                  <a:lnTo>
                    <a:pt x="76631" y="941259"/>
                  </a:lnTo>
                  <a:lnTo>
                    <a:pt x="80114" y="921092"/>
                  </a:lnTo>
                  <a:lnTo>
                    <a:pt x="83597" y="901198"/>
                  </a:lnTo>
                  <a:lnTo>
                    <a:pt x="87081" y="972977"/>
                  </a:lnTo>
                  <a:lnTo>
                    <a:pt x="90564" y="956101"/>
                  </a:lnTo>
                  <a:lnTo>
                    <a:pt x="94047" y="939414"/>
                  </a:lnTo>
                  <a:lnTo>
                    <a:pt x="97530" y="931141"/>
                  </a:lnTo>
                  <a:lnTo>
                    <a:pt x="101014" y="915024"/>
                  </a:lnTo>
                  <a:lnTo>
                    <a:pt x="104497" y="899083"/>
                  </a:lnTo>
                  <a:lnTo>
                    <a:pt x="107980" y="916093"/>
                  </a:lnTo>
                  <a:lnTo>
                    <a:pt x="111463" y="901198"/>
                  </a:lnTo>
                  <a:lnTo>
                    <a:pt x="114947" y="1012747"/>
                  </a:lnTo>
                  <a:lnTo>
                    <a:pt x="118430" y="1000813"/>
                  </a:lnTo>
                  <a:lnTo>
                    <a:pt x="121913" y="988973"/>
                  </a:lnTo>
                  <a:lnTo>
                    <a:pt x="125396" y="982436"/>
                  </a:lnTo>
                  <a:lnTo>
                    <a:pt x="128880" y="970883"/>
                  </a:lnTo>
                  <a:lnTo>
                    <a:pt x="132363" y="959419"/>
                  </a:lnTo>
                  <a:lnTo>
                    <a:pt x="135846" y="973964"/>
                  </a:lnTo>
                  <a:lnTo>
                    <a:pt x="139329" y="963142"/>
                  </a:lnTo>
                  <a:lnTo>
                    <a:pt x="142813" y="952398"/>
                  </a:lnTo>
                  <a:lnTo>
                    <a:pt x="146296" y="1013452"/>
                  </a:lnTo>
                  <a:lnTo>
                    <a:pt x="149779" y="1004080"/>
                  </a:lnTo>
                  <a:lnTo>
                    <a:pt x="153262" y="998738"/>
                  </a:lnTo>
                  <a:lnTo>
                    <a:pt x="156746" y="989546"/>
                  </a:lnTo>
                  <a:lnTo>
                    <a:pt x="160229" y="980410"/>
                  </a:lnTo>
                  <a:lnTo>
                    <a:pt x="163712" y="1019787"/>
                  </a:lnTo>
                  <a:lnTo>
                    <a:pt x="167195" y="1011508"/>
                  </a:lnTo>
                  <a:lnTo>
                    <a:pt x="170679" y="1003275"/>
                  </a:lnTo>
                  <a:lnTo>
                    <a:pt x="174162" y="1030873"/>
                  </a:lnTo>
                  <a:lnTo>
                    <a:pt x="177645" y="1023255"/>
                  </a:lnTo>
                  <a:lnTo>
                    <a:pt x="181128" y="1015674"/>
                  </a:lnTo>
                  <a:lnTo>
                    <a:pt x="184612" y="1008131"/>
                  </a:lnTo>
                  <a:lnTo>
                    <a:pt x="188095" y="1000626"/>
                  </a:lnTo>
                  <a:lnTo>
                    <a:pt x="191578" y="993158"/>
                  </a:lnTo>
                  <a:lnTo>
                    <a:pt x="195061" y="985727"/>
                  </a:lnTo>
                  <a:lnTo>
                    <a:pt x="198545" y="978332"/>
                  </a:lnTo>
                  <a:lnTo>
                    <a:pt x="202028" y="1002376"/>
                  </a:lnTo>
                  <a:lnTo>
                    <a:pt x="205511" y="995444"/>
                  </a:lnTo>
                  <a:lnTo>
                    <a:pt x="208994" y="988543"/>
                  </a:lnTo>
                  <a:lnTo>
                    <a:pt x="212478" y="987701"/>
                  </a:lnTo>
                  <a:lnTo>
                    <a:pt x="215961" y="980935"/>
                  </a:lnTo>
                  <a:lnTo>
                    <a:pt x="219444" y="974199"/>
                  </a:lnTo>
                  <a:lnTo>
                    <a:pt x="222927" y="1007197"/>
                  </a:lnTo>
                  <a:lnTo>
                    <a:pt x="226411" y="1000969"/>
                  </a:lnTo>
                  <a:lnTo>
                    <a:pt x="229894" y="994766"/>
                  </a:lnTo>
                  <a:lnTo>
                    <a:pt x="233377" y="988588"/>
                  </a:lnTo>
                  <a:lnTo>
                    <a:pt x="236860" y="982436"/>
                  </a:lnTo>
                  <a:lnTo>
                    <a:pt x="240344" y="1004878"/>
                  </a:lnTo>
                  <a:lnTo>
                    <a:pt x="243827" y="999075"/>
                  </a:lnTo>
                  <a:lnTo>
                    <a:pt x="247310" y="993294"/>
                  </a:lnTo>
                  <a:lnTo>
                    <a:pt x="250793" y="987536"/>
                  </a:lnTo>
                  <a:lnTo>
                    <a:pt x="254277" y="981799"/>
                  </a:lnTo>
                  <a:lnTo>
                    <a:pt x="257760" y="976085"/>
                  </a:lnTo>
                  <a:lnTo>
                    <a:pt x="261243" y="997421"/>
                  </a:lnTo>
                  <a:lnTo>
                    <a:pt x="264726" y="992009"/>
                  </a:lnTo>
                  <a:lnTo>
                    <a:pt x="268210" y="993618"/>
                  </a:lnTo>
                  <a:lnTo>
                    <a:pt x="271693" y="988311"/>
                  </a:lnTo>
                  <a:lnTo>
                    <a:pt x="275176" y="983022"/>
                  </a:lnTo>
                  <a:lnTo>
                    <a:pt x="278659" y="1002449"/>
                  </a:lnTo>
                  <a:lnTo>
                    <a:pt x="282143" y="997421"/>
                  </a:lnTo>
                  <a:lnTo>
                    <a:pt x="285626" y="992409"/>
                  </a:lnTo>
                  <a:lnTo>
                    <a:pt x="289109" y="991755"/>
                  </a:lnTo>
                  <a:lnTo>
                    <a:pt x="292592" y="986814"/>
                  </a:lnTo>
                  <a:lnTo>
                    <a:pt x="296075" y="981889"/>
                  </a:lnTo>
                  <a:lnTo>
                    <a:pt x="299559" y="985651"/>
                  </a:lnTo>
                  <a:lnTo>
                    <a:pt x="303042" y="980831"/>
                  </a:lnTo>
                  <a:lnTo>
                    <a:pt x="306525" y="976026"/>
                  </a:lnTo>
                  <a:lnTo>
                    <a:pt x="310008" y="971237"/>
                  </a:lnTo>
                  <a:lnTo>
                    <a:pt x="313492" y="966464"/>
                  </a:lnTo>
                  <a:lnTo>
                    <a:pt x="316975" y="982945"/>
                  </a:lnTo>
                  <a:lnTo>
                    <a:pt x="320458" y="978368"/>
                  </a:lnTo>
                  <a:lnTo>
                    <a:pt x="323941" y="973805"/>
                  </a:lnTo>
                  <a:lnTo>
                    <a:pt x="327425" y="975427"/>
                  </a:lnTo>
                  <a:lnTo>
                    <a:pt x="330908" y="970939"/>
                  </a:lnTo>
                  <a:lnTo>
                    <a:pt x="334391" y="966464"/>
                  </a:lnTo>
                  <a:lnTo>
                    <a:pt x="337874" y="970178"/>
                  </a:lnTo>
                  <a:lnTo>
                    <a:pt x="341358" y="965789"/>
                  </a:lnTo>
                  <a:lnTo>
                    <a:pt x="344841" y="973366"/>
                  </a:lnTo>
                  <a:lnTo>
                    <a:pt x="348324" y="969089"/>
                  </a:lnTo>
                  <a:lnTo>
                    <a:pt x="351807" y="964825"/>
                  </a:lnTo>
                  <a:lnTo>
                    <a:pt x="355291" y="962551"/>
                  </a:lnTo>
                  <a:lnTo>
                    <a:pt x="358774" y="958325"/>
                  </a:lnTo>
                  <a:lnTo>
                    <a:pt x="362257" y="954110"/>
                  </a:lnTo>
                  <a:lnTo>
                    <a:pt x="365740" y="951912"/>
                  </a:lnTo>
                  <a:lnTo>
                    <a:pt x="369224" y="947734"/>
                  </a:lnTo>
                  <a:lnTo>
                    <a:pt x="372707" y="943568"/>
                  </a:lnTo>
                  <a:lnTo>
                    <a:pt x="376190" y="970103"/>
                  </a:lnTo>
                  <a:lnTo>
                    <a:pt x="379673" y="966161"/>
                  </a:lnTo>
                  <a:lnTo>
                    <a:pt x="383157" y="976459"/>
                  </a:lnTo>
                  <a:lnTo>
                    <a:pt x="386640" y="972629"/>
                  </a:lnTo>
                  <a:lnTo>
                    <a:pt x="390123" y="968809"/>
                  </a:lnTo>
                  <a:lnTo>
                    <a:pt x="393606" y="973659"/>
                  </a:lnTo>
                  <a:lnTo>
                    <a:pt x="397090" y="969913"/>
                  </a:lnTo>
                  <a:lnTo>
                    <a:pt x="400573" y="966176"/>
                  </a:lnTo>
                  <a:lnTo>
                    <a:pt x="404056" y="980831"/>
                  </a:lnTo>
                  <a:lnTo>
                    <a:pt x="407539" y="977226"/>
                  </a:lnTo>
                  <a:lnTo>
                    <a:pt x="411023" y="973630"/>
                  </a:lnTo>
                  <a:lnTo>
                    <a:pt x="414506" y="979692"/>
                  </a:lnTo>
                  <a:lnTo>
                    <a:pt x="417989" y="976171"/>
                  </a:lnTo>
                  <a:lnTo>
                    <a:pt x="421472" y="1012297"/>
                  </a:lnTo>
                  <a:lnTo>
                    <a:pt x="424956" y="1009031"/>
                  </a:lnTo>
                  <a:lnTo>
                    <a:pt x="428439" y="1005771"/>
                  </a:lnTo>
                  <a:lnTo>
                    <a:pt x="431922" y="1010625"/>
                  </a:lnTo>
                  <a:lnTo>
                    <a:pt x="435405" y="1007427"/>
                  </a:lnTo>
                  <a:lnTo>
                    <a:pt x="438889" y="1004236"/>
                  </a:lnTo>
                  <a:lnTo>
                    <a:pt x="442372" y="1009020"/>
                  </a:lnTo>
                  <a:lnTo>
                    <a:pt x="445855" y="1005888"/>
                  </a:lnTo>
                  <a:lnTo>
                    <a:pt x="449338" y="1002763"/>
                  </a:lnTo>
                  <a:lnTo>
                    <a:pt x="452822" y="1022384"/>
                  </a:lnTo>
                  <a:lnTo>
                    <a:pt x="456305" y="1019401"/>
                  </a:lnTo>
                  <a:lnTo>
                    <a:pt x="459788" y="1016424"/>
                  </a:lnTo>
                  <a:lnTo>
                    <a:pt x="463271" y="1013452"/>
                  </a:lnTo>
                  <a:lnTo>
                    <a:pt x="466755" y="1010486"/>
                  </a:lnTo>
                  <a:lnTo>
                    <a:pt x="470238" y="1008759"/>
                  </a:lnTo>
                  <a:lnTo>
                    <a:pt x="473721" y="1005811"/>
                  </a:lnTo>
                  <a:lnTo>
                    <a:pt x="477204" y="1002869"/>
                  </a:lnTo>
                  <a:lnTo>
                    <a:pt x="480688" y="1002419"/>
                  </a:lnTo>
                  <a:lnTo>
                    <a:pt x="484171" y="999501"/>
                  </a:lnTo>
                  <a:lnTo>
                    <a:pt x="487654" y="996590"/>
                  </a:lnTo>
                  <a:lnTo>
                    <a:pt x="491137" y="993684"/>
                  </a:lnTo>
                  <a:lnTo>
                    <a:pt x="494621" y="990783"/>
                  </a:lnTo>
                  <a:lnTo>
                    <a:pt x="498104" y="1002643"/>
                  </a:lnTo>
                  <a:lnTo>
                    <a:pt x="501587" y="999829"/>
                  </a:lnTo>
                  <a:lnTo>
                    <a:pt x="505070" y="997020"/>
                  </a:lnTo>
                  <a:lnTo>
                    <a:pt x="508554" y="1000190"/>
                  </a:lnTo>
                  <a:lnTo>
                    <a:pt x="512037" y="997421"/>
                  </a:lnTo>
                  <a:lnTo>
                    <a:pt x="515520" y="994657"/>
                  </a:lnTo>
                  <a:lnTo>
                    <a:pt x="519003" y="994281"/>
                  </a:lnTo>
                  <a:lnTo>
                    <a:pt x="522487" y="991539"/>
                  </a:lnTo>
                  <a:lnTo>
                    <a:pt x="525970" y="988802"/>
                  </a:lnTo>
                  <a:lnTo>
                    <a:pt x="529453" y="988464"/>
                  </a:lnTo>
                  <a:lnTo>
                    <a:pt x="532936" y="985748"/>
                  </a:lnTo>
                  <a:lnTo>
                    <a:pt x="536420" y="988973"/>
                  </a:lnTo>
                  <a:lnTo>
                    <a:pt x="539903" y="986295"/>
                  </a:lnTo>
                  <a:lnTo>
                    <a:pt x="543386" y="983622"/>
                  </a:lnTo>
                  <a:lnTo>
                    <a:pt x="546869" y="1004706"/>
                  </a:lnTo>
                  <a:lnTo>
                    <a:pt x="550353" y="1002152"/>
                  </a:lnTo>
                  <a:lnTo>
                    <a:pt x="553836" y="999603"/>
                  </a:lnTo>
                  <a:lnTo>
                    <a:pt x="557319" y="1001381"/>
                  </a:lnTo>
                  <a:lnTo>
                    <a:pt x="560802" y="998860"/>
                  </a:lnTo>
                  <a:lnTo>
                    <a:pt x="564286" y="996343"/>
                  </a:lnTo>
                  <a:lnTo>
                    <a:pt x="567769" y="1015579"/>
                  </a:lnTo>
                  <a:lnTo>
                    <a:pt x="571252" y="1013168"/>
                  </a:lnTo>
                  <a:lnTo>
                    <a:pt x="574735" y="1014715"/>
                  </a:lnTo>
                  <a:lnTo>
                    <a:pt x="578218" y="1012330"/>
                  </a:lnTo>
                  <a:lnTo>
                    <a:pt x="581702" y="1009948"/>
                  </a:lnTo>
                  <a:lnTo>
                    <a:pt x="585185" y="1007570"/>
                  </a:lnTo>
                  <a:lnTo>
                    <a:pt x="588668" y="1005196"/>
                  </a:lnTo>
                  <a:lnTo>
                    <a:pt x="592151" y="1002825"/>
                  </a:lnTo>
                  <a:lnTo>
                    <a:pt x="595635" y="1007396"/>
                  </a:lnTo>
                  <a:lnTo>
                    <a:pt x="599118" y="1005062"/>
                  </a:lnTo>
                  <a:lnTo>
                    <a:pt x="602601" y="1002733"/>
                  </a:lnTo>
                  <a:lnTo>
                    <a:pt x="606084" y="1024775"/>
                  </a:lnTo>
                  <a:lnTo>
                    <a:pt x="609568" y="1022556"/>
                  </a:lnTo>
                  <a:lnTo>
                    <a:pt x="613051" y="1024775"/>
                  </a:lnTo>
                  <a:lnTo>
                    <a:pt x="616534" y="1022581"/>
                  </a:lnTo>
                  <a:lnTo>
                    <a:pt x="620017" y="1020390"/>
                  </a:lnTo>
                  <a:lnTo>
                    <a:pt x="623501" y="1022606"/>
                  </a:lnTo>
                  <a:lnTo>
                    <a:pt x="626984" y="1020440"/>
                  </a:lnTo>
                  <a:lnTo>
                    <a:pt x="630467" y="1018276"/>
                  </a:lnTo>
                  <a:lnTo>
                    <a:pt x="633950" y="1017875"/>
                  </a:lnTo>
                  <a:lnTo>
                    <a:pt x="637434" y="1015725"/>
                  </a:lnTo>
                  <a:lnTo>
                    <a:pt x="640917" y="1013578"/>
                  </a:lnTo>
                  <a:lnTo>
                    <a:pt x="644400" y="1012319"/>
                  </a:lnTo>
                  <a:lnTo>
                    <a:pt x="647883" y="1010182"/>
                  </a:lnTo>
                  <a:lnTo>
                    <a:pt x="651367" y="1042624"/>
                  </a:lnTo>
                  <a:lnTo>
                    <a:pt x="654850" y="1040631"/>
                  </a:lnTo>
                  <a:lnTo>
                    <a:pt x="658333" y="1038640"/>
                  </a:lnTo>
                  <a:lnTo>
                    <a:pt x="661816" y="1040470"/>
                  </a:lnTo>
                  <a:lnTo>
                    <a:pt x="665300" y="1038499"/>
                  </a:lnTo>
                  <a:lnTo>
                    <a:pt x="668783" y="1036531"/>
                  </a:lnTo>
                  <a:lnTo>
                    <a:pt x="672266" y="1039112"/>
                  </a:lnTo>
                  <a:lnTo>
                    <a:pt x="675749" y="1037167"/>
                  </a:lnTo>
                  <a:lnTo>
                    <a:pt x="679233" y="1035224"/>
                  </a:lnTo>
                  <a:lnTo>
                    <a:pt x="682716" y="1044373"/>
                  </a:lnTo>
                  <a:lnTo>
                    <a:pt x="686199" y="1042477"/>
                  </a:lnTo>
                  <a:lnTo>
                    <a:pt x="689682" y="1053263"/>
                  </a:lnTo>
                  <a:lnTo>
                    <a:pt x="693166" y="1051421"/>
                  </a:lnTo>
                  <a:lnTo>
                    <a:pt x="696649" y="1049581"/>
                  </a:lnTo>
                  <a:lnTo>
                    <a:pt x="700132" y="1049121"/>
                  </a:lnTo>
                  <a:lnTo>
                    <a:pt x="703615" y="1047291"/>
                  </a:lnTo>
                  <a:lnTo>
                    <a:pt x="707099" y="1045463"/>
                  </a:lnTo>
                  <a:lnTo>
                    <a:pt x="710582" y="1047081"/>
                  </a:lnTo>
                  <a:lnTo>
                    <a:pt x="714065" y="1045270"/>
                  </a:lnTo>
                  <a:lnTo>
                    <a:pt x="717548" y="1043461"/>
                  </a:lnTo>
                  <a:lnTo>
                    <a:pt x="721032" y="1044400"/>
                  </a:lnTo>
                  <a:lnTo>
                    <a:pt x="724515" y="1042606"/>
                  </a:lnTo>
                  <a:lnTo>
                    <a:pt x="727998" y="1047574"/>
                  </a:lnTo>
                  <a:lnTo>
                    <a:pt x="731481" y="1045808"/>
                  </a:lnTo>
                  <a:lnTo>
                    <a:pt x="734965" y="1044045"/>
                  </a:lnTo>
                  <a:lnTo>
                    <a:pt x="738448" y="1048904"/>
                  </a:lnTo>
                  <a:lnTo>
                    <a:pt x="741931" y="1047168"/>
                  </a:lnTo>
                  <a:lnTo>
                    <a:pt x="745414" y="1045434"/>
                  </a:lnTo>
                  <a:lnTo>
                    <a:pt x="748898" y="1047618"/>
                  </a:lnTo>
                  <a:lnTo>
                    <a:pt x="752381" y="1045901"/>
                  </a:lnTo>
                  <a:lnTo>
                    <a:pt x="755864" y="1044187"/>
                  </a:lnTo>
                  <a:lnTo>
                    <a:pt x="759347" y="1043126"/>
                  </a:lnTo>
                  <a:lnTo>
                    <a:pt x="762831" y="1041418"/>
                  </a:lnTo>
                  <a:lnTo>
                    <a:pt x="766314" y="1044255"/>
                  </a:lnTo>
                  <a:lnTo>
                    <a:pt x="769797" y="1042566"/>
                  </a:lnTo>
                  <a:lnTo>
                    <a:pt x="773280" y="1040878"/>
                  </a:lnTo>
                  <a:lnTo>
                    <a:pt x="776764" y="1039841"/>
                  </a:lnTo>
                  <a:lnTo>
                    <a:pt x="780247" y="1038159"/>
                  </a:lnTo>
                  <a:lnTo>
                    <a:pt x="783730" y="1036480"/>
                  </a:lnTo>
                  <a:lnTo>
                    <a:pt x="787213" y="1038687"/>
                  </a:lnTo>
                  <a:lnTo>
                    <a:pt x="790697" y="1037024"/>
                  </a:lnTo>
                  <a:lnTo>
                    <a:pt x="794180" y="1035363"/>
                  </a:lnTo>
                  <a:lnTo>
                    <a:pt x="797663" y="1051121"/>
                  </a:lnTo>
                  <a:lnTo>
                    <a:pt x="801146" y="1049521"/>
                  </a:lnTo>
                  <a:lnTo>
                    <a:pt x="804630" y="1048523"/>
                  </a:lnTo>
                  <a:lnTo>
                    <a:pt x="808113" y="1046928"/>
                  </a:lnTo>
                  <a:lnTo>
                    <a:pt x="811596" y="1045335"/>
                  </a:lnTo>
                  <a:lnTo>
                    <a:pt x="815079" y="1050883"/>
                  </a:lnTo>
                  <a:lnTo>
                    <a:pt x="818563" y="1049317"/>
                  </a:lnTo>
                  <a:lnTo>
                    <a:pt x="822046" y="1047752"/>
                  </a:lnTo>
                  <a:lnTo>
                    <a:pt x="825529" y="1047366"/>
                  </a:lnTo>
                  <a:lnTo>
                    <a:pt x="829012" y="1045808"/>
                  </a:lnTo>
                  <a:lnTo>
                    <a:pt x="832496" y="1044252"/>
                  </a:lnTo>
                  <a:lnTo>
                    <a:pt x="835979" y="1042697"/>
                  </a:lnTo>
                  <a:lnTo>
                    <a:pt x="839462" y="1041144"/>
                  </a:lnTo>
                  <a:lnTo>
                    <a:pt x="842945" y="1040188"/>
                  </a:lnTo>
                  <a:lnTo>
                    <a:pt x="846429" y="1038640"/>
                  </a:lnTo>
                  <a:lnTo>
                    <a:pt x="849912" y="1037093"/>
                  </a:lnTo>
                  <a:lnTo>
                    <a:pt x="853395" y="1039711"/>
                  </a:lnTo>
                  <a:lnTo>
                    <a:pt x="856878" y="1038181"/>
                  </a:lnTo>
                  <a:lnTo>
                    <a:pt x="860361" y="1036651"/>
                  </a:lnTo>
                  <a:lnTo>
                    <a:pt x="863845" y="1037489"/>
                  </a:lnTo>
                  <a:lnTo>
                    <a:pt x="867328" y="1035969"/>
                  </a:lnTo>
                  <a:lnTo>
                    <a:pt x="870811" y="1034452"/>
                  </a:lnTo>
                  <a:lnTo>
                    <a:pt x="870811" y="1035043"/>
                  </a:lnTo>
                  <a:lnTo>
                    <a:pt x="874294" y="1033528"/>
                  </a:lnTo>
                  <a:lnTo>
                    <a:pt x="877778" y="1032016"/>
                  </a:lnTo>
                  <a:lnTo>
                    <a:pt x="881261" y="1030504"/>
                  </a:lnTo>
                  <a:lnTo>
                    <a:pt x="884744" y="1028995"/>
                  </a:lnTo>
                  <a:lnTo>
                    <a:pt x="888227" y="1027486"/>
                  </a:lnTo>
                  <a:lnTo>
                    <a:pt x="891711" y="1027178"/>
                  </a:lnTo>
                  <a:lnTo>
                    <a:pt x="895194" y="1025676"/>
                  </a:lnTo>
                  <a:lnTo>
                    <a:pt x="898677" y="1024175"/>
                  </a:lnTo>
                  <a:lnTo>
                    <a:pt x="902160" y="1023278"/>
                  </a:lnTo>
                  <a:lnTo>
                    <a:pt x="905644" y="1021783"/>
                  </a:lnTo>
                  <a:lnTo>
                    <a:pt x="909127" y="1025662"/>
                  </a:lnTo>
                  <a:lnTo>
                    <a:pt x="912610" y="1024185"/>
                  </a:lnTo>
                  <a:lnTo>
                    <a:pt x="916093" y="1022709"/>
                  </a:lnTo>
                  <a:lnTo>
                    <a:pt x="919577" y="1021828"/>
                  </a:lnTo>
                  <a:lnTo>
                    <a:pt x="923060" y="1020357"/>
                  </a:lnTo>
                  <a:lnTo>
                    <a:pt x="926543" y="1018887"/>
                  </a:lnTo>
                  <a:lnTo>
                    <a:pt x="930026" y="1019206"/>
                  </a:lnTo>
                  <a:lnTo>
                    <a:pt x="933510" y="1017744"/>
                  </a:lnTo>
                  <a:lnTo>
                    <a:pt x="936993" y="1016283"/>
                  </a:lnTo>
                  <a:lnTo>
                    <a:pt x="940476" y="1022473"/>
                  </a:lnTo>
                  <a:lnTo>
                    <a:pt x="943959" y="1021037"/>
                  </a:lnTo>
                  <a:lnTo>
                    <a:pt x="947443" y="1020761"/>
                  </a:lnTo>
                  <a:lnTo>
                    <a:pt x="950926" y="1019330"/>
                  </a:lnTo>
                  <a:lnTo>
                    <a:pt x="954409" y="1017901"/>
                  </a:lnTo>
                  <a:lnTo>
                    <a:pt x="957892" y="1019945"/>
                  </a:lnTo>
                  <a:lnTo>
                    <a:pt x="961376" y="1018528"/>
                  </a:lnTo>
                  <a:lnTo>
                    <a:pt x="964859" y="1017112"/>
                  </a:lnTo>
                  <a:lnTo>
                    <a:pt x="968342" y="1019144"/>
                  </a:lnTo>
                  <a:lnTo>
                    <a:pt x="971825" y="1017740"/>
                  </a:lnTo>
                  <a:lnTo>
                    <a:pt x="975309" y="1016337"/>
                  </a:lnTo>
                  <a:lnTo>
                    <a:pt x="978792" y="1030477"/>
                  </a:lnTo>
                  <a:lnTo>
                    <a:pt x="982275" y="1029117"/>
                  </a:lnTo>
                  <a:lnTo>
                    <a:pt x="985758" y="1028834"/>
                  </a:lnTo>
                  <a:lnTo>
                    <a:pt x="989242" y="1027480"/>
                  </a:lnTo>
                  <a:lnTo>
                    <a:pt x="992725" y="1026127"/>
                  </a:lnTo>
                  <a:lnTo>
                    <a:pt x="996208" y="1029587"/>
                  </a:lnTo>
                  <a:lnTo>
                    <a:pt x="999691" y="1028249"/>
                  </a:lnTo>
                  <a:lnTo>
                    <a:pt x="1003175" y="1026912"/>
                  </a:lnTo>
                  <a:lnTo>
                    <a:pt x="1006658" y="1026640"/>
                  </a:lnTo>
                  <a:lnTo>
                    <a:pt x="1010141" y="1025308"/>
                  </a:lnTo>
                  <a:lnTo>
                    <a:pt x="1013624" y="1023977"/>
                  </a:lnTo>
                  <a:lnTo>
                    <a:pt x="1017108" y="1024245"/>
                  </a:lnTo>
                  <a:lnTo>
                    <a:pt x="1020591" y="1022921"/>
                  </a:lnTo>
                  <a:lnTo>
                    <a:pt x="1024074" y="1032016"/>
                  </a:lnTo>
                  <a:lnTo>
                    <a:pt x="1027557" y="1030720"/>
                  </a:lnTo>
                  <a:lnTo>
                    <a:pt x="1031041" y="1029426"/>
                  </a:lnTo>
                  <a:lnTo>
                    <a:pt x="1034524" y="1028645"/>
                  </a:lnTo>
                  <a:lnTo>
                    <a:pt x="1038007" y="1027354"/>
                  </a:lnTo>
                  <a:lnTo>
                    <a:pt x="1041490" y="1026064"/>
                  </a:lnTo>
                  <a:lnTo>
                    <a:pt x="1044974" y="1030371"/>
                  </a:lnTo>
                  <a:lnTo>
                    <a:pt x="1048457" y="1029098"/>
                  </a:lnTo>
                  <a:lnTo>
                    <a:pt x="1051940" y="1027825"/>
                  </a:lnTo>
                  <a:lnTo>
                    <a:pt x="1055423" y="1032051"/>
                  </a:lnTo>
                  <a:lnTo>
                    <a:pt x="1058907" y="1030794"/>
                  </a:lnTo>
                  <a:lnTo>
                    <a:pt x="1062390" y="1030034"/>
                  </a:lnTo>
                  <a:lnTo>
                    <a:pt x="1065873" y="1028780"/>
                  </a:lnTo>
                  <a:lnTo>
                    <a:pt x="1069356" y="1027527"/>
                  </a:lnTo>
                  <a:lnTo>
                    <a:pt x="1072840" y="1026774"/>
                  </a:lnTo>
                  <a:lnTo>
                    <a:pt x="1076323" y="1025524"/>
                  </a:lnTo>
                  <a:lnTo>
                    <a:pt x="1079806" y="1024276"/>
                  </a:lnTo>
                  <a:lnTo>
                    <a:pt x="1083289" y="1023529"/>
                  </a:lnTo>
                  <a:lnTo>
                    <a:pt x="1086773" y="1022284"/>
                  </a:lnTo>
                  <a:lnTo>
                    <a:pt x="1090256" y="1021040"/>
                  </a:lnTo>
                  <a:lnTo>
                    <a:pt x="1093739" y="1027223"/>
                  </a:lnTo>
                  <a:lnTo>
                    <a:pt x="1097222" y="1025999"/>
                  </a:lnTo>
                  <a:lnTo>
                    <a:pt x="1100706" y="1032938"/>
                  </a:lnTo>
                  <a:lnTo>
                    <a:pt x="1104189" y="1031735"/>
                  </a:lnTo>
                  <a:lnTo>
                    <a:pt x="1107672" y="1030533"/>
                  </a:lnTo>
                  <a:lnTo>
                    <a:pt x="1111155" y="1039530"/>
                  </a:lnTo>
                  <a:lnTo>
                    <a:pt x="1114639" y="1038354"/>
                  </a:lnTo>
                  <a:lnTo>
                    <a:pt x="1118122" y="1037179"/>
                  </a:lnTo>
                  <a:lnTo>
                    <a:pt x="1121605" y="1036460"/>
                  </a:lnTo>
                  <a:lnTo>
                    <a:pt x="1125088" y="1035287"/>
                  </a:lnTo>
                  <a:lnTo>
                    <a:pt x="1128572" y="1034116"/>
                  </a:lnTo>
                  <a:lnTo>
                    <a:pt x="1132055" y="1033860"/>
                  </a:lnTo>
                  <a:lnTo>
                    <a:pt x="1135538" y="1032692"/>
                  </a:lnTo>
                  <a:lnTo>
                    <a:pt x="1139021" y="1032896"/>
                  </a:lnTo>
                  <a:lnTo>
                    <a:pt x="1142505" y="1031733"/>
                  </a:lnTo>
                  <a:lnTo>
                    <a:pt x="1145988" y="1030571"/>
                  </a:lnTo>
                  <a:lnTo>
                    <a:pt x="1149471" y="1037513"/>
                  </a:lnTo>
                  <a:lnTo>
                    <a:pt x="1152954" y="1036372"/>
                  </a:lnTo>
                  <a:lnTo>
                    <a:pt x="1156437" y="1035231"/>
                  </a:lnTo>
                  <a:lnTo>
                    <a:pt x="1159921" y="1034091"/>
                  </a:lnTo>
                  <a:lnTo>
                    <a:pt x="1163404" y="1032952"/>
                  </a:lnTo>
                  <a:lnTo>
                    <a:pt x="1166887" y="1031814"/>
                  </a:lnTo>
                  <a:lnTo>
                    <a:pt x="1170370" y="1034670"/>
                  </a:lnTo>
                  <a:lnTo>
                    <a:pt x="1173854" y="1033542"/>
                  </a:lnTo>
                  <a:lnTo>
                    <a:pt x="1177337" y="1036788"/>
                  </a:lnTo>
                  <a:lnTo>
                    <a:pt x="1180820" y="1035672"/>
                  </a:lnTo>
                  <a:lnTo>
                    <a:pt x="1184303" y="1034556"/>
                  </a:lnTo>
                  <a:lnTo>
                    <a:pt x="1187787" y="1041985"/>
                  </a:lnTo>
                  <a:lnTo>
                    <a:pt x="1191270" y="1040890"/>
                  </a:lnTo>
                  <a:lnTo>
                    <a:pt x="1194753" y="1039796"/>
                  </a:lnTo>
                  <a:lnTo>
                    <a:pt x="1198236" y="1040382"/>
                  </a:lnTo>
                  <a:lnTo>
                    <a:pt x="1201720" y="1039293"/>
                  </a:lnTo>
                  <a:lnTo>
                    <a:pt x="1205203" y="1038204"/>
                  </a:lnTo>
                  <a:lnTo>
                    <a:pt x="1208686" y="1039628"/>
                  </a:lnTo>
                  <a:lnTo>
                    <a:pt x="1212169" y="1038547"/>
                  </a:lnTo>
                  <a:lnTo>
                    <a:pt x="1215653" y="1037467"/>
                  </a:lnTo>
                  <a:lnTo>
                    <a:pt x="1219136" y="1036387"/>
                  </a:lnTo>
                  <a:lnTo>
                    <a:pt x="1222619" y="1035308"/>
                  </a:lnTo>
                  <a:lnTo>
                    <a:pt x="1226102" y="1035906"/>
                  </a:lnTo>
                  <a:lnTo>
                    <a:pt x="1229586" y="1034832"/>
                  </a:lnTo>
                  <a:lnTo>
                    <a:pt x="1233069" y="1033759"/>
                  </a:lnTo>
                  <a:lnTo>
                    <a:pt x="1236552" y="1039711"/>
                  </a:lnTo>
                  <a:lnTo>
                    <a:pt x="1240035" y="1038655"/>
                  </a:lnTo>
                  <a:lnTo>
                    <a:pt x="1243519" y="1037599"/>
                  </a:lnTo>
                  <a:lnTo>
                    <a:pt x="1247002" y="1041398"/>
                  </a:lnTo>
                  <a:lnTo>
                    <a:pt x="1250485" y="1040354"/>
                  </a:lnTo>
                  <a:lnTo>
                    <a:pt x="1253968" y="1040112"/>
                  </a:lnTo>
                  <a:lnTo>
                    <a:pt x="1257452" y="1039071"/>
                  </a:lnTo>
                  <a:lnTo>
                    <a:pt x="1260935" y="1038030"/>
                  </a:lnTo>
                  <a:lnTo>
                    <a:pt x="1264418" y="1038195"/>
                  </a:lnTo>
                  <a:lnTo>
                    <a:pt x="1267901" y="1037159"/>
                  </a:lnTo>
                  <a:lnTo>
                    <a:pt x="1271385" y="1036123"/>
                  </a:lnTo>
                  <a:lnTo>
                    <a:pt x="1274868" y="1035490"/>
                  </a:lnTo>
                  <a:lnTo>
                    <a:pt x="1278351" y="1034457"/>
                  </a:lnTo>
                  <a:lnTo>
                    <a:pt x="1281834" y="1033424"/>
                  </a:lnTo>
                  <a:lnTo>
                    <a:pt x="1285318" y="1033602"/>
                  </a:lnTo>
                  <a:lnTo>
                    <a:pt x="1288801" y="1032573"/>
                  </a:lnTo>
                  <a:lnTo>
                    <a:pt x="1292284" y="1031949"/>
                  </a:lnTo>
                  <a:lnTo>
                    <a:pt x="1295767" y="1030922"/>
                  </a:lnTo>
                  <a:lnTo>
                    <a:pt x="1299251" y="1029896"/>
                  </a:lnTo>
                  <a:lnTo>
                    <a:pt x="1302734" y="1032092"/>
                  </a:lnTo>
                  <a:lnTo>
                    <a:pt x="1306217" y="1031074"/>
                  </a:lnTo>
                  <a:lnTo>
                    <a:pt x="1309700" y="1030056"/>
                  </a:lnTo>
                  <a:lnTo>
                    <a:pt x="1313184" y="1035771"/>
                  </a:lnTo>
                  <a:lnTo>
                    <a:pt x="1316667" y="1034768"/>
                  </a:lnTo>
                  <a:lnTo>
                    <a:pt x="1320150" y="1033766"/>
                  </a:lnTo>
                  <a:lnTo>
                    <a:pt x="1323633" y="1032764"/>
                  </a:lnTo>
                  <a:lnTo>
                    <a:pt x="1327117" y="1031763"/>
                  </a:lnTo>
                  <a:lnTo>
                    <a:pt x="1330600" y="1031549"/>
                  </a:lnTo>
                  <a:lnTo>
                    <a:pt x="1334083" y="1030551"/>
                  </a:lnTo>
                  <a:lnTo>
                    <a:pt x="1337566" y="1029554"/>
                  </a:lnTo>
                  <a:lnTo>
                    <a:pt x="1341050" y="1033628"/>
                  </a:lnTo>
                  <a:lnTo>
                    <a:pt x="1344533" y="1032642"/>
                  </a:lnTo>
                  <a:lnTo>
                    <a:pt x="1348016" y="1031657"/>
                  </a:lnTo>
                  <a:lnTo>
                    <a:pt x="1351499" y="1031446"/>
                  </a:lnTo>
                  <a:lnTo>
                    <a:pt x="1354983" y="1030463"/>
                  </a:lnTo>
                  <a:lnTo>
                    <a:pt x="1358466" y="1029481"/>
                  </a:lnTo>
                  <a:lnTo>
                    <a:pt x="1361949" y="1029662"/>
                  </a:lnTo>
                  <a:lnTo>
                    <a:pt x="1365432" y="1028684"/>
                  </a:lnTo>
                  <a:lnTo>
                    <a:pt x="1368916" y="1028094"/>
                  </a:lnTo>
                  <a:lnTo>
                    <a:pt x="1372399" y="1027117"/>
                  </a:lnTo>
                  <a:lnTo>
                    <a:pt x="1375882" y="1026141"/>
                  </a:lnTo>
                  <a:lnTo>
                    <a:pt x="1379365" y="1027876"/>
                  </a:lnTo>
                  <a:lnTo>
                    <a:pt x="1382849" y="1026907"/>
                  </a:lnTo>
                  <a:lnTo>
                    <a:pt x="1386332" y="1025937"/>
                  </a:lnTo>
                  <a:lnTo>
                    <a:pt x="1389815" y="1026512"/>
                  </a:lnTo>
                  <a:lnTo>
                    <a:pt x="1393298" y="1025547"/>
                  </a:lnTo>
                  <a:lnTo>
                    <a:pt x="1396782" y="1024583"/>
                  </a:lnTo>
                  <a:lnTo>
                    <a:pt x="1400265" y="1027070"/>
                  </a:lnTo>
                  <a:lnTo>
                    <a:pt x="1403748" y="1026114"/>
                  </a:lnTo>
                  <a:lnTo>
                    <a:pt x="1407231" y="1025920"/>
                  </a:lnTo>
                  <a:lnTo>
                    <a:pt x="1410715" y="1024966"/>
                  </a:lnTo>
                  <a:lnTo>
                    <a:pt x="1414198" y="1024013"/>
                  </a:lnTo>
                  <a:lnTo>
                    <a:pt x="1417681" y="1023442"/>
                  </a:lnTo>
                  <a:lnTo>
                    <a:pt x="1421164" y="1022490"/>
                  </a:lnTo>
                  <a:lnTo>
                    <a:pt x="1424648" y="1021539"/>
                  </a:lnTo>
                  <a:lnTo>
                    <a:pt x="1428131" y="1020589"/>
                  </a:lnTo>
                  <a:lnTo>
                    <a:pt x="1431614" y="1019639"/>
                  </a:lnTo>
                  <a:lnTo>
                    <a:pt x="1435097" y="1018690"/>
                  </a:lnTo>
                  <a:lnTo>
                    <a:pt x="1438580" y="1017741"/>
                  </a:lnTo>
                  <a:lnTo>
                    <a:pt x="1442064" y="1016793"/>
                  </a:lnTo>
                  <a:lnTo>
                    <a:pt x="1445547" y="1016620"/>
                  </a:lnTo>
                  <a:lnTo>
                    <a:pt x="1449030" y="1015674"/>
                  </a:lnTo>
                  <a:lnTo>
                    <a:pt x="1452513" y="1014729"/>
                  </a:lnTo>
                  <a:lnTo>
                    <a:pt x="1455997" y="1013785"/>
                  </a:lnTo>
                  <a:lnTo>
                    <a:pt x="1459480" y="1012841"/>
                  </a:lnTo>
                  <a:lnTo>
                    <a:pt x="1462963" y="1011898"/>
                  </a:lnTo>
                  <a:lnTo>
                    <a:pt x="1466446" y="1014827"/>
                  </a:lnTo>
                  <a:lnTo>
                    <a:pt x="1469930" y="1013892"/>
                  </a:lnTo>
                  <a:lnTo>
                    <a:pt x="1473413" y="1012957"/>
                  </a:lnTo>
                  <a:lnTo>
                    <a:pt x="1476896" y="1021099"/>
                  </a:lnTo>
                  <a:lnTo>
                    <a:pt x="1480379" y="1020182"/>
                  </a:lnTo>
                  <a:lnTo>
                    <a:pt x="1483863" y="1019636"/>
                  </a:lnTo>
                  <a:lnTo>
                    <a:pt x="1487346" y="1018721"/>
                  </a:lnTo>
                  <a:lnTo>
                    <a:pt x="1490829" y="1017805"/>
                  </a:lnTo>
                  <a:lnTo>
                    <a:pt x="1494312" y="1019119"/>
                  </a:lnTo>
                  <a:lnTo>
                    <a:pt x="1497796" y="1018209"/>
                  </a:lnTo>
                  <a:lnTo>
                    <a:pt x="1501279" y="1017299"/>
                  </a:lnTo>
                  <a:lnTo>
                    <a:pt x="1504762" y="1023699"/>
                  </a:lnTo>
                  <a:lnTo>
                    <a:pt x="1508245" y="1022803"/>
                  </a:lnTo>
                  <a:lnTo>
                    <a:pt x="1511729" y="1021908"/>
                  </a:lnTo>
                  <a:lnTo>
                    <a:pt x="1515212" y="1024598"/>
                  </a:lnTo>
                  <a:lnTo>
                    <a:pt x="1518695" y="1023709"/>
                  </a:lnTo>
                  <a:lnTo>
                    <a:pt x="1522178" y="1022821"/>
                  </a:lnTo>
                  <a:lnTo>
                    <a:pt x="1525662" y="1021934"/>
                  </a:lnTo>
                  <a:lnTo>
                    <a:pt x="1529145" y="1021047"/>
                  </a:lnTo>
                  <a:lnTo>
                    <a:pt x="1532628" y="1023012"/>
                  </a:lnTo>
                  <a:lnTo>
                    <a:pt x="1536111" y="1022131"/>
                  </a:lnTo>
                  <a:lnTo>
                    <a:pt x="1539595" y="1021250"/>
                  </a:lnTo>
                  <a:lnTo>
                    <a:pt x="1543078" y="1020370"/>
                  </a:lnTo>
                  <a:lnTo>
                    <a:pt x="1546561" y="1019491"/>
                  </a:lnTo>
                  <a:lnTo>
                    <a:pt x="1550044" y="1018612"/>
                  </a:lnTo>
                  <a:lnTo>
                    <a:pt x="1553528" y="1025122"/>
                  </a:lnTo>
                  <a:lnTo>
                    <a:pt x="1557011" y="1024256"/>
                  </a:lnTo>
                  <a:lnTo>
                    <a:pt x="1560494" y="1027519"/>
                  </a:lnTo>
                  <a:lnTo>
                    <a:pt x="1563977" y="1026661"/>
                  </a:lnTo>
                  <a:lnTo>
                    <a:pt x="1567461" y="1025803"/>
                  </a:lnTo>
                  <a:lnTo>
                    <a:pt x="1570944" y="1024947"/>
                  </a:lnTo>
                  <a:lnTo>
                    <a:pt x="1574427" y="1024090"/>
                  </a:lnTo>
                  <a:lnTo>
                    <a:pt x="1577910" y="1023235"/>
                  </a:lnTo>
                  <a:lnTo>
                    <a:pt x="1581394" y="1024093"/>
                  </a:lnTo>
                  <a:lnTo>
                    <a:pt x="1584877" y="1023241"/>
                  </a:lnTo>
                  <a:lnTo>
                    <a:pt x="1588360" y="1022390"/>
                  </a:lnTo>
                  <a:lnTo>
                    <a:pt x="1591843" y="1021882"/>
                  </a:lnTo>
                  <a:lnTo>
                    <a:pt x="1595327" y="1021031"/>
                  </a:lnTo>
                  <a:lnTo>
                    <a:pt x="1598810" y="1022915"/>
                  </a:lnTo>
                  <a:lnTo>
                    <a:pt x="1602293" y="1022071"/>
                  </a:lnTo>
                  <a:lnTo>
                    <a:pt x="1605776" y="1021226"/>
                  </a:lnTo>
                  <a:lnTo>
                    <a:pt x="1609260" y="1021744"/>
                  </a:lnTo>
                  <a:lnTo>
                    <a:pt x="1612743" y="1020902"/>
                  </a:lnTo>
                  <a:lnTo>
                    <a:pt x="1616226" y="1020062"/>
                  </a:lnTo>
                  <a:lnTo>
                    <a:pt x="1619709" y="1024942"/>
                  </a:lnTo>
                  <a:lnTo>
                    <a:pt x="1623193" y="1024111"/>
                  </a:lnTo>
                  <a:lnTo>
                    <a:pt x="1626676" y="1023281"/>
                  </a:lnTo>
                  <a:lnTo>
                    <a:pt x="1630159" y="1023118"/>
                  </a:lnTo>
                  <a:lnTo>
                    <a:pt x="1633642" y="1022290"/>
                  </a:lnTo>
                  <a:lnTo>
                    <a:pt x="1637126" y="1026087"/>
                  </a:lnTo>
                  <a:lnTo>
                    <a:pt x="1640609" y="1025267"/>
                  </a:lnTo>
                  <a:lnTo>
                    <a:pt x="1644092" y="1024448"/>
                  </a:lnTo>
                  <a:lnTo>
                    <a:pt x="1647575" y="1027536"/>
                  </a:lnTo>
                  <a:lnTo>
                    <a:pt x="1651059" y="1026723"/>
                  </a:lnTo>
                  <a:lnTo>
                    <a:pt x="1654542" y="1025911"/>
                  </a:lnTo>
                  <a:lnTo>
                    <a:pt x="1658025" y="1025100"/>
                  </a:lnTo>
                  <a:lnTo>
                    <a:pt x="1661508" y="1024289"/>
                  </a:lnTo>
                  <a:lnTo>
                    <a:pt x="1664992" y="1023478"/>
                  </a:lnTo>
                  <a:lnTo>
                    <a:pt x="1668475" y="1028773"/>
                  </a:lnTo>
                  <a:lnTo>
                    <a:pt x="1671958" y="1027972"/>
                  </a:lnTo>
                  <a:lnTo>
                    <a:pt x="1675441" y="1030015"/>
                  </a:lnTo>
                  <a:lnTo>
                    <a:pt x="1678925" y="1029220"/>
                  </a:lnTo>
                  <a:lnTo>
                    <a:pt x="1682408" y="1028425"/>
                  </a:lnTo>
                  <a:lnTo>
                    <a:pt x="1685891" y="1031072"/>
                  </a:lnTo>
                  <a:lnTo>
                    <a:pt x="1689374" y="1030283"/>
                  </a:lnTo>
                  <a:lnTo>
                    <a:pt x="1692858" y="1029495"/>
                  </a:lnTo>
                  <a:lnTo>
                    <a:pt x="1696341" y="1030879"/>
                  </a:lnTo>
                  <a:lnTo>
                    <a:pt x="1699824" y="1030095"/>
                  </a:lnTo>
                  <a:lnTo>
                    <a:pt x="1703307" y="1029312"/>
                  </a:lnTo>
                  <a:lnTo>
                    <a:pt x="1706791" y="1030996"/>
                  </a:lnTo>
                  <a:lnTo>
                    <a:pt x="1710274" y="1030217"/>
                  </a:lnTo>
                  <a:lnTo>
                    <a:pt x="1713757" y="1034004"/>
                  </a:lnTo>
                  <a:lnTo>
                    <a:pt x="1717240" y="1033233"/>
                  </a:lnTo>
                  <a:lnTo>
                    <a:pt x="1720723" y="1032462"/>
                  </a:lnTo>
                  <a:lnTo>
                    <a:pt x="1724207" y="1032899"/>
                  </a:lnTo>
                  <a:lnTo>
                    <a:pt x="1727690" y="1032131"/>
                  </a:lnTo>
                  <a:lnTo>
                    <a:pt x="1731173" y="1031363"/>
                  </a:lnTo>
                  <a:lnTo>
                    <a:pt x="1734656" y="1035674"/>
                  </a:lnTo>
                  <a:lnTo>
                    <a:pt x="1738140" y="1034915"/>
                  </a:lnTo>
                  <a:lnTo>
                    <a:pt x="1741623" y="1034156"/>
                  </a:lnTo>
                  <a:lnTo>
                    <a:pt x="1741623" y="1034452"/>
                  </a:lnTo>
                  <a:lnTo>
                    <a:pt x="1741623" y="1034748"/>
                  </a:lnTo>
                  <a:lnTo>
                    <a:pt x="1741623" y="1035043"/>
                  </a:lnTo>
                  <a:lnTo>
                    <a:pt x="1741623" y="1035337"/>
                  </a:lnTo>
                  <a:lnTo>
                    <a:pt x="1741623" y="1035632"/>
                  </a:lnTo>
                  <a:lnTo>
                    <a:pt x="1741623" y="1035926"/>
                  </a:lnTo>
                  <a:lnTo>
                    <a:pt x="1741623" y="1036219"/>
                  </a:lnTo>
                  <a:lnTo>
                    <a:pt x="1741623" y="1036513"/>
                  </a:lnTo>
                  <a:lnTo>
                    <a:pt x="1741623" y="1036805"/>
                  </a:lnTo>
                  <a:lnTo>
                    <a:pt x="1741623" y="1037098"/>
                  </a:lnTo>
                  <a:lnTo>
                    <a:pt x="1745106" y="1036344"/>
                  </a:lnTo>
                  <a:lnTo>
                    <a:pt x="1748589" y="1035590"/>
                  </a:lnTo>
                  <a:lnTo>
                    <a:pt x="1752073" y="1035129"/>
                  </a:lnTo>
                  <a:lnTo>
                    <a:pt x="1755556" y="1034377"/>
                  </a:lnTo>
                  <a:lnTo>
                    <a:pt x="1759039" y="1033625"/>
                  </a:lnTo>
                  <a:lnTo>
                    <a:pt x="1762522" y="1038108"/>
                  </a:lnTo>
                  <a:lnTo>
                    <a:pt x="1766006" y="1037364"/>
                  </a:lnTo>
                  <a:lnTo>
                    <a:pt x="1769489" y="1036621"/>
                  </a:lnTo>
                  <a:lnTo>
                    <a:pt x="1772972" y="1036166"/>
                  </a:lnTo>
                  <a:lnTo>
                    <a:pt x="1776455" y="1035424"/>
                  </a:lnTo>
                  <a:lnTo>
                    <a:pt x="1779939" y="1045671"/>
                  </a:lnTo>
                  <a:lnTo>
                    <a:pt x="1783422" y="1044946"/>
                  </a:lnTo>
                  <a:lnTo>
                    <a:pt x="1786905" y="1044221"/>
                  </a:lnTo>
                  <a:lnTo>
                    <a:pt x="1790388" y="1045964"/>
                  </a:lnTo>
                  <a:lnTo>
                    <a:pt x="1793872" y="1045244"/>
                  </a:lnTo>
                  <a:lnTo>
                    <a:pt x="1797355" y="1044523"/>
                  </a:lnTo>
                  <a:lnTo>
                    <a:pt x="1800838" y="1053699"/>
                  </a:lnTo>
                  <a:lnTo>
                    <a:pt x="1804321" y="1052993"/>
                  </a:lnTo>
                  <a:lnTo>
                    <a:pt x="1807805" y="1052289"/>
                  </a:lnTo>
                  <a:lnTo>
                    <a:pt x="1811288" y="1055997"/>
                  </a:lnTo>
                  <a:lnTo>
                    <a:pt x="1814771" y="1055299"/>
                  </a:lnTo>
                  <a:lnTo>
                    <a:pt x="1818254" y="1056652"/>
                  </a:lnTo>
                  <a:lnTo>
                    <a:pt x="1821738" y="1055958"/>
                  </a:lnTo>
                  <a:lnTo>
                    <a:pt x="1825221" y="1055264"/>
                  </a:lnTo>
                  <a:lnTo>
                    <a:pt x="1828704" y="1055593"/>
                  </a:lnTo>
                  <a:lnTo>
                    <a:pt x="1832187" y="1054901"/>
                  </a:lnTo>
                  <a:lnTo>
                    <a:pt x="1835671" y="1054210"/>
                  </a:lnTo>
                  <a:lnTo>
                    <a:pt x="1839154" y="1053519"/>
                  </a:lnTo>
                  <a:lnTo>
                    <a:pt x="1842637" y="1052828"/>
                  </a:lnTo>
                  <a:lnTo>
                    <a:pt x="1846120" y="1052138"/>
                  </a:lnTo>
                  <a:lnTo>
                    <a:pt x="1849604" y="1052474"/>
                  </a:lnTo>
                  <a:lnTo>
                    <a:pt x="1853087" y="1051785"/>
                  </a:lnTo>
                  <a:lnTo>
                    <a:pt x="1856570" y="1051097"/>
                  </a:lnTo>
                  <a:lnTo>
                    <a:pt x="1860053" y="1050410"/>
                  </a:lnTo>
                  <a:lnTo>
                    <a:pt x="1863537" y="1049722"/>
                  </a:lnTo>
                  <a:lnTo>
                    <a:pt x="1867020" y="1052104"/>
                  </a:lnTo>
                  <a:lnTo>
                    <a:pt x="1870503" y="1051422"/>
                  </a:lnTo>
                  <a:lnTo>
                    <a:pt x="1873986" y="1050740"/>
                  </a:lnTo>
                  <a:lnTo>
                    <a:pt x="1877470" y="1053095"/>
                  </a:lnTo>
                  <a:lnTo>
                    <a:pt x="1880953" y="1052418"/>
                  </a:lnTo>
                  <a:lnTo>
                    <a:pt x="1884436" y="1051741"/>
                  </a:lnTo>
                  <a:lnTo>
                    <a:pt x="1887919" y="1059471"/>
                  </a:lnTo>
                  <a:lnTo>
                    <a:pt x="1891403" y="1058806"/>
                  </a:lnTo>
                  <a:lnTo>
                    <a:pt x="1894886" y="1059835"/>
                  </a:lnTo>
                  <a:lnTo>
                    <a:pt x="1898369" y="1059174"/>
                  </a:lnTo>
                  <a:lnTo>
                    <a:pt x="1901852" y="1058513"/>
                  </a:lnTo>
                  <a:lnTo>
                    <a:pt x="1905336" y="1061924"/>
                  </a:lnTo>
                  <a:lnTo>
                    <a:pt x="1908819" y="1061269"/>
                  </a:lnTo>
                  <a:lnTo>
                    <a:pt x="1912302" y="1060614"/>
                  </a:lnTo>
                  <a:lnTo>
                    <a:pt x="1915785" y="1067670"/>
                  </a:lnTo>
                  <a:lnTo>
                    <a:pt x="1919269" y="1067027"/>
                  </a:lnTo>
                  <a:lnTo>
                    <a:pt x="1922752" y="1066384"/>
                  </a:lnTo>
                  <a:lnTo>
                    <a:pt x="1926235" y="1069390"/>
                  </a:lnTo>
                  <a:lnTo>
                    <a:pt x="1929718" y="1068753"/>
                  </a:lnTo>
                  <a:lnTo>
                    <a:pt x="1933202" y="1068342"/>
                  </a:lnTo>
                  <a:lnTo>
                    <a:pt x="1936685" y="1067705"/>
                  </a:lnTo>
                  <a:lnTo>
                    <a:pt x="1940168" y="1067069"/>
                  </a:lnTo>
                  <a:lnTo>
                    <a:pt x="1943651" y="1067114"/>
                  </a:lnTo>
                  <a:lnTo>
                    <a:pt x="1947135" y="1066479"/>
                  </a:lnTo>
                  <a:lnTo>
                    <a:pt x="1950618" y="1065844"/>
                  </a:lnTo>
                  <a:lnTo>
                    <a:pt x="1954101" y="1065210"/>
                  </a:lnTo>
                  <a:lnTo>
                    <a:pt x="1957584" y="1064576"/>
                  </a:lnTo>
                  <a:lnTo>
                    <a:pt x="1961068" y="1063942"/>
                  </a:lnTo>
                  <a:lnTo>
                    <a:pt x="1964551" y="1066481"/>
                  </a:lnTo>
                  <a:lnTo>
                    <a:pt x="1968034" y="1065852"/>
                  </a:lnTo>
                  <a:lnTo>
                    <a:pt x="1971517" y="1065899"/>
                  </a:lnTo>
                  <a:lnTo>
                    <a:pt x="1975001" y="1065271"/>
                  </a:lnTo>
                  <a:lnTo>
                    <a:pt x="1978484" y="1064644"/>
                  </a:lnTo>
                  <a:lnTo>
                    <a:pt x="1981967" y="1065142"/>
                  </a:lnTo>
                  <a:lnTo>
                    <a:pt x="1985450" y="1064517"/>
                  </a:lnTo>
                  <a:lnTo>
                    <a:pt x="1988934" y="1063892"/>
                  </a:lnTo>
                  <a:lnTo>
                    <a:pt x="1992417" y="1065061"/>
                  </a:lnTo>
                  <a:lnTo>
                    <a:pt x="1995900" y="1064439"/>
                  </a:lnTo>
                  <a:lnTo>
                    <a:pt x="1999383" y="1063817"/>
                  </a:lnTo>
                  <a:lnTo>
                    <a:pt x="2002867" y="1066089"/>
                  </a:lnTo>
                  <a:lnTo>
                    <a:pt x="2006350" y="1065472"/>
                  </a:lnTo>
                  <a:lnTo>
                    <a:pt x="2009833" y="1065297"/>
                  </a:lnTo>
                  <a:lnTo>
                    <a:pt x="2013316" y="1064681"/>
                  </a:lnTo>
                  <a:lnTo>
                    <a:pt x="2016799" y="1064064"/>
                  </a:lnTo>
                  <a:lnTo>
                    <a:pt x="2020283" y="1064996"/>
                  </a:lnTo>
                  <a:lnTo>
                    <a:pt x="2023766" y="1064383"/>
                  </a:lnTo>
                  <a:lnTo>
                    <a:pt x="2027249" y="1063769"/>
                  </a:lnTo>
                  <a:lnTo>
                    <a:pt x="2030732" y="1063377"/>
                  </a:lnTo>
                  <a:lnTo>
                    <a:pt x="2034216" y="1062765"/>
                  </a:lnTo>
                  <a:lnTo>
                    <a:pt x="2037699" y="1062152"/>
                  </a:lnTo>
                  <a:lnTo>
                    <a:pt x="2041182" y="1063307"/>
                  </a:lnTo>
                  <a:lnTo>
                    <a:pt x="2044665" y="1062697"/>
                  </a:lnTo>
                  <a:lnTo>
                    <a:pt x="2048149" y="1062308"/>
                  </a:lnTo>
                  <a:lnTo>
                    <a:pt x="2051632" y="1061699"/>
                  </a:lnTo>
                  <a:lnTo>
                    <a:pt x="2055115" y="1061091"/>
                  </a:lnTo>
                  <a:lnTo>
                    <a:pt x="2058598" y="1061805"/>
                  </a:lnTo>
                  <a:lnTo>
                    <a:pt x="2062082" y="1061198"/>
                  </a:lnTo>
                  <a:lnTo>
                    <a:pt x="2065565" y="1060592"/>
                  </a:lnTo>
                  <a:lnTo>
                    <a:pt x="2069048" y="1062832"/>
                  </a:lnTo>
                  <a:lnTo>
                    <a:pt x="2072531" y="1062231"/>
                  </a:lnTo>
                  <a:lnTo>
                    <a:pt x="2076015" y="1061629"/>
                  </a:lnTo>
                  <a:lnTo>
                    <a:pt x="2079498" y="1062766"/>
                  </a:lnTo>
                  <a:lnTo>
                    <a:pt x="2082981" y="1062167"/>
                  </a:lnTo>
                  <a:lnTo>
                    <a:pt x="2086464" y="1061785"/>
                  </a:lnTo>
                  <a:lnTo>
                    <a:pt x="2089948" y="1061187"/>
                  </a:lnTo>
                  <a:lnTo>
                    <a:pt x="2093431" y="1060588"/>
                  </a:lnTo>
                  <a:lnTo>
                    <a:pt x="2096914" y="1063656"/>
                  </a:lnTo>
                  <a:lnTo>
                    <a:pt x="2100397" y="1063063"/>
                  </a:lnTo>
                  <a:lnTo>
                    <a:pt x="2103881" y="1062470"/>
                  </a:lnTo>
                  <a:lnTo>
                    <a:pt x="2107364" y="1062520"/>
                  </a:lnTo>
                  <a:lnTo>
                    <a:pt x="2110847" y="1061929"/>
                  </a:lnTo>
                  <a:lnTo>
                    <a:pt x="2114330" y="1061337"/>
                  </a:lnTo>
                  <a:lnTo>
                    <a:pt x="2117814" y="1062030"/>
                  </a:lnTo>
                  <a:lnTo>
                    <a:pt x="2121297" y="1061441"/>
                  </a:lnTo>
                  <a:lnTo>
                    <a:pt x="2124780" y="1061918"/>
                  </a:lnTo>
                  <a:lnTo>
                    <a:pt x="2128263" y="1061331"/>
                  </a:lnTo>
                  <a:lnTo>
                    <a:pt x="2131747" y="1060744"/>
                  </a:lnTo>
                  <a:lnTo>
                    <a:pt x="2135230" y="1061433"/>
                  </a:lnTo>
                  <a:lnTo>
                    <a:pt x="2138713" y="1060848"/>
                  </a:lnTo>
                  <a:lnTo>
                    <a:pt x="2142196" y="1060264"/>
                  </a:lnTo>
                  <a:lnTo>
                    <a:pt x="2145680" y="1060953"/>
                  </a:lnTo>
                  <a:lnTo>
                    <a:pt x="2149163" y="1060370"/>
                  </a:lnTo>
                  <a:lnTo>
                    <a:pt x="2152646" y="1059787"/>
                  </a:lnTo>
                  <a:lnTo>
                    <a:pt x="2156129" y="1060897"/>
                  </a:lnTo>
                  <a:lnTo>
                    <a:pt x="2159613" y="1060317"/>
                  </a:lnTo>
                  <a:lnTo>
                    <a:pt x="2163096" y="1063295"/>
                  </a:lnTo>
                  <a:lnTo>
                    <a:pt x="2166579" y="1062720"/>
                  </a:lnTo>
                  <a:lnTo>
                    <a:pt x="2170062" y="1062145"/>
                  </a:lnTo>
                  <a:lnTo>
                    <a:pt x="2173546" y="1062194"/>
                  </a:lnTo>
                  <a:lnTo>
                    <a:pt x="2177029" y="1061620"/>
                  </a:lnTo>
                  <a:lnTo>
                    <a:pt x="2180512" y="1061046"/>
                  </a:lnTo>
                  <a:lnTo>
                    <a:pt x="2183995" y="1062340"/>
                  </a:lnTo>
                  <a:lnTo>
                    <a:pt x="2187479" y="1061769"/>
                  </a:lnTo>
                  <a:lnTo>
                    <a:pt x="2190962" y="1061198"/>
                  </a:lnTo>
                  <a:lnTo>
                    <a:pt x="2194445" y="1062484"/>
                  </a:lnTo>
                  <a:lnTo>
                    <a:pt x="2197928" y="1061916"/>
                  </a:lnTo>
                  <a:lnTo>
                    <a:pt x="2201412" y="1061349"/>
                  </a:lnTo>
                  <a:lnTo>
                    <a:pt x="2204895" y="1060781"/>
                  </a:lnTo>
                  <a:lnTo>
                    <a:pt x="2208378" y="1060214"/>
                  </a:lnTo>
                  <a:lnTo>
                    <a:pt x="2211861" y="1061906"/>
                  </a:lnTo>
                  <a:lnTo>
                    <a:pt x="2215345" y="1061342"/>
                  </a:lnTo>
                  <a:lnTo>
                    <a:pt x="2218828" y="1060778"/>
                  </a:lnTo>
                  <a:lnTo>
                    <a:pt x="2222311" y="1062051"/>
                  </a:lnTo>
                  <a:lnTo>
                    <a:pt x="2225794" y="1061490"/>
                  </a:lnTo>
                  <a:lnTo>
                    <a:pt x="2229278" y="1060929"/>
                  </a:lnTo>
                  <a:lnTo>
                    <a:pt x="2232761" y="1061385"/>
                  </a:lnTo>
                  <a:lnTo>
                    <a:pt x="2236244" y="1060825"/>
                  </a:lnTo>
                  <a:lnTo>
                    <a:pt x="2239727" y="1060672"/>
                  </a:lnTo>
                  <a:lnTo>
                    <a:pt x="2243211" y="1060114"/>
                  </a:lnTo>
                  <a:lnTo>
                    <a:pt x="2246694" y="1059555"/>
                  </a:lnTo>
                  <a:lnTo>
                    <a:pt x="2250177" y="1060216"/>
                  </a:lnTo>
                  <a:lnTo>
                    <a:pt x="2253660" y="1059659"/>
                  </a:lnTo>
                  <a:lnTo>
                    <a:pt x="2257144" y="1059102"/>
                  </a:lnTo>
                  <a:lnTo>
                    <a:pt x="2260627" y="1058546"/>
                  </a:lnTo>
                  <a:lnTo>
                    <a:pt x="2264110" y="1057990"/>
                  </a:lnTo>
                  <a:lnTo>
                    <a:pt x="2267593" y="1057434"/>
                  </a:lnTo>
                  <a:lnTo>
                    <a:pt x="2271077" y="1058504"/>
                  </a:lnTo>
                  <a:lnTo>
                    <a:pt x="2274560" y="1057950"/>
                  </a:lnTo>
                  <a:lnTo>
                    <a:pt x="2278043" y="1060017"/>
                  </a:lnTo>
                  <a:lnTo>
                    <a:pt x="2281526" y="1059467"/>
                  </a:lnTo>
                  <a:lnTo>
                    <a:pt x="2285010" y="1058917"/>
                  </a:lnTo>
                  <a:lnTo>
                    <a:pt x="2288493" y="1058769"/>
                  </a:lnTo>
                  <a:lnTo>
                    <a:pt x="2291976" y="1058220"/>
                  </a:lnTo>
                  <a:lnTo>
                    <a:pt x="2295459" y="1057671"/>
                  </a:lnTo>
                  <a:lnTo>
                    <a:pt x="2298942" y="1059324"/>
                  </a:lnTo>
                  <a:lnTo>
                    <a:pt x="2302426" y="1058778"/>
                  </a:lnTo>
                  <a:lnTo>
                    <a:pt x="2305909" y="1058232"/>
                  </a:lnTo>
                  <a:lnTo>
                    <a:pt x="2309392" y="1059477"/>
                  </a:lnTo>
                  <a:lnTo>
                    <a:pt x="2312875" y="1058934"/>
                  </a:lnTo>
                  <a:lnTo>
                    <a:pt x="2316359" y="1060759"/>
                  </a:lnTo>
                  <a:lnTo>
                    <a:pt x="2319842" y="1060219"/>
                  </a:lnTo>
                  <a:lnTo>
                    <a:pt x="2323325" y="1059679"/>
                  </a:lnTo>
                  <a:lnTo>
                    <a:pt x="2326808" y="1059925"/>
                  </a:lnTo>
                  <a:lnTo>
                    <a:pt x="2330292" y="1059386"/>
                  </a:lnTo>
                  <a:lnTo>
                    <a:pt x="2333775" y="1058848"/>
                  </a:lnTo>
                  <a:lnTo>
                    <a:pt x="2337258" y="1059095"/>
                  </a:lnTo>
                  <a:lnTo>
                    <a:pt x="2340741" y="1058558"/>
                  </a:lnTo>
                  <a:lnTo>
                    <a:pt x="2344225" y="1058021"/>
                  </a:lnTo>
                  <a:lnTo>
                    <a:pt x="2347708" y="1059052"/>
                  </a:lnTo>
                  <a:lnTo>
                    <a:pt x="2351191" y="1058517"/>
                  </a:lnTo>
                  <a:lnTo>
                    <a:pt x="2354674" y="1059153"/>
                  </a:lnTo>
                  <a:lnTo>
                    <a:pt x="2358158" y="1058620"/>
                  </a:lnTo>
                  <a:lnTo>
                    <a:pt x="2361641" y="1058087"/>
                  </a:lnTo>
                  <a:lnTo>
                    <a:pt x="2365124" y="1058916"/>
                  </a:lnTo>
                  <a:lnTo>
                    <a:pt x="2368607" y="1058385"/>
                  </a:lnTo>
                  <a:lnTo>
                    <a:pt x="2372091" y="1057854"/>
                  </a:lnTo>
                  <a:lnTo>
                    <a:pt x="2375574" y="1058294"/>
                  </a:lnTo>
                  <a:lnTo>
                    <a:pt x="2379057" y="1057764"/>
                  </a:lnTo>
                  <a:lnTo>
                    <a:pt x="2382540" y="1057235"/>
                  </a:lnTo>
                  <a:lnTo>
                    <a:pt x="2386024" y="1059216"/>
                  </a:lnTo>
                  <a:lnTo>
                    <a:pt x="2389507" y="1058690"/>
                  </a:lnTo>
                  <a:lnTo>
                    <a:pt x="2392990" y="1058164"/>
                  </a:lnTo>
                  <a:lnTo>
                    <a:pt x="2396473" y="1057639"/>
                  </a:lnTo>
                  <a:lnTo>
                    <a:pt x="2399957" y="1057113"/>
                  </a:lnTo>
                  <a:lnTo>
                    <a:pt x="2403440" y="1057358"/>
                  </a:lnTo>
                  <a:lnTo>
                    <a:pt x="2406923" y="1056834"/>
                  </a:lnTo>
                  <a:lnTo>
                    <a:pt x="2410406" y="1056310"/>
                  </a:lnTo>
                  <a:lnTo>
                    <a:pt x="2413890" y="1057706"/>
                  </a:lnTo>
                  <a:lnTo>
                    <a:pt x="2417373" y="1057184"/>
                  </a:lnTo>
                  <a:lnTo>
                    <a:pt x="2420856" y="1056663"/>
                  </a:lnTo>
                  <a:lnTo>
                    <a:pt x="2424339" y="1066241"/>
                  </a:lnTo>
                  <a:lnTo>
                    <a:pt x="2427823" y="1065731"/>
                  </a:lnTo>
                  <a:lnTo>
                    <a:pt x="2431306" y="1069204"/>
                  </a:lnTo>
                  <a:lnTo>
                    <a:pt x="2434789" y="1068698"/>
                  </a:lnTo>
                  <a:lnTo>
                    <a:pt x="2438272" y="1068193"/>
                  </a:lnTo>
                  <a:lnTo>
                    <a:pt x="2441756" y="1071606"/>
                  </a:lnTo>
                  <a:lnTo>
                    <a:pt x="2445239" y="1071105"/>
                  </a:lnTo>
                  <a:lnTo>
                    <a:pt x="2448722" y="1070605"/>
                  </a:lnTo>
                  <a:lnTo>
                    <a:pt x="2452205" y="1070635"/>
                  </a:lnTo>
                  <a:lnTo>
                    <a:pt x="2455689" y="1070136"/>
                  </a:lnTo>
                  <a:lnTo>
                    <a:pt x="2459172" y="1069636"/>
                  </a:lnTo>
                  <a:lnTo>
                    <a:pt x="2462655" y="1071075"/>
                  </a:lnTo>
                  <a:lnTo>
                    <a:pt x="2466138" y="1070578"/>
                  </a:lnTo>
                  <a:lnTo>
                    <a:pt x="2469622" y="1070081"/>
                  </a:lnTo>
                  <a:lnTo>
                    <a:pt x="2473105" y="1069585"/>
                  </a:lnTo>
                  <a:lnTo>
                    <a:pt x="2476588" y="1069089"/>
                  </a:lnTo>
                  <a:lnTo>
                    <a:pt x="2480071" y="1070347"/>
                  </a:lnTo>
                  <a:lnTo>
                    <a:pt x="2483555" y="1069853"/>
                  </a:lnTo>
                  <a:lnTo>
                    <a:pt x="2487038" y="1069359"/>
                  </a:lnTo>
                  <a:lnTo>
                    <a:pt x="2490521" y="1069041"/>
                  </a:lnTo>
                  <a:lnTo>
                    <a:pt x="2494004" y="1068547"/>
                  </a:lnTo>
                  <a:lnTo>
                    <a:pt x="2497488" y="1068054"/>
                  </a:lnTo>
                  <a:lnTo>
                    <a:pt x="2500971" y="1070005"/>
                  </a:lnTo>
                  <a:lnTo>
                    <a:pt x="2504454" y="1069515"/>
                  </a:lnTo>
                  <a:lnTo>
                    <a:pt x="2507937" y="1069372"/>
                  </a:lnTo>
                  <a:lnTo>
                    <a:pt x="2511421" y="1068883"/>
                  </a:lnTo>
                  <a:lnTo>
                    <a:pt x="2514904" y="1068393"/>
                  </a:lnTo>
                  <a:lnTo>
                    <a:pt x="2518387" y="1067904"/>
                  </a:lnTo>
                  <a:lnTo>
                    <a:pt x="2521870" y="1067415"/>
                  </a:lnTo>
                  <a:lnTo>
                    <a:pt x="2525354" y="1066926"/>
                  </a:lnTo>
                  <a:lnTo>
                    <a:pt x="2528837" y="1069729"/>
                  </a:lnTo>
                  <a:lnTo>
                    <a:pt x="2532320" y="1069244"/>
                  </a:lnTo>
                  <a:lnTo>
                    <a:pt x="2535803" y="1068759"/>
                  </a:lnTo>
                  <a:lnTo>
                    <a:pt x="2539287" y="1071523"/>
                  </a:lnTo>
                  <a:lnTo>
                    <a:pt x="2542770" y="1071042"/>
                  </a:lnTo>
                  <a:lnTo>
                    <a:pt x="2546253" y="1074432"/>
                  </a:lnTo>
                  <a:lnTo>
                    <a:pt x="2549736" y="1073955"/>
                  </a:lnTo>
                  <a:lnTo>
                    <a:pt x="2553220" y="1073478"/>
                  </a:lnTo>
                  <a:lnTo>
                    <a:pt x="2556703" y="1076974"/>
                  </a:lnTo>
                  <a:lnTo>
                    <a:pt x="2560186" y="1076502"/>
                  </a:lnTo>
                  <a:lnTo>
                    <a:pt x="2563669" y="1076030"/>
                  </a:lnTo>
                  <a:lnTo>
                    <a:pt x="2567153" y="1075558"/>
                  </a:lnTo>
                  <a:lnTo>
                    <a:pt x="2570636" y="1075086"/>
                  </a:lnTo>
                  <a:lnTo>
                    <a:pt x="2574119" y="1074614"/>
                  </a:lnTo>
                  <a:lnTo>
                    <a:pt x="2577602" y="1074308"/>
                  </a:lnTo>
                  <a:lnTo>
                    <a:pt x="2581085" y="1073836"/>
                  </a:lnTo>
                  <a:lnTo>
                    <a:pt x="2584569" y="1076802"/>
                  </a:lnTo>
                  <a:lnTo>
                    <a:pt x="2588052" y="1076335"/>
                  </a:lnTo>
                  <a:lnTo>
                    <a:pt x="2591535" y="1075867"/>
                  </a:lnTo>
                  <a:lnTo>
                    <a:pt x="2595018" y="1075888"/>
                  </a:lnTo>
                  <a:lnTo>
                    <a:pt x="2598502" y="1075422"/>
                  </a:lnTo>
                  <a:lnTo>
                    <a:pt x="2601985" y="1074955"/>
                  </a:lnTo>
                  <a:lnTo>
                    <a:pt x="2605468" y="1074977"/>
                  </a:lnTo>
                  <a:lnTo>
                    <a:pt x="2608951" y="1074511"/>
                  </a:lnTo>
                  <a:lnTo>
                    <a:pt x="2612435" y="1074046"/>
                  </a:lnTo>
                  <a:lnTo>
                    <a:pt x="2612435" y="1074209"/>
                  </a:lnTo>
                  <a:lnTo>
                    <a:pt x="2612435" y="1074371"/>
                  </a:lnTo>
                  <a:lnTo>
                    <a:pt x="2612435" y="1074534"/>
                  </a:lnTo>
                  <a:lnTo>
                    <a:pt x="2612435" y="1074696"/>
                  </a:lnTo>
                  <a:lnTo>
                    <a:pt x="2612435" y="1074858"/>
                  </a:lnTo>
                  <a:lnTo>
                    <a:pt x="2612435" y="1075020"/>
                  </a:lnTo>
                  <a:lnTo>
                    <a:pt x="2612435" y="1075182"/>
                  </a:lnTo>
                  <a:lnTo>
                    <a:pt x="2615918" y="1074718"/>
                  </a:lnTo>
                  <a:lnTo>
                    <a:pt x="2619401" y="1074254"/>
                  </a:lnTo>
                  <a:lnTo>
                    <a:pt x="2622884" y="1074439"/>
                  </a:lnTo>
                  <a:lnTo>
                    <a:pt x="2626368" y="1073976"/>
                  </a:lnTo>
                  <a:lnTo>
                    <a:pt x="2629851" y="1073513"/>
                  </a:lnTo>
                  <a:lnTo>
                    <a:pt x="2633334" y="1073212"/>
                  </a:lnTo>
                  <a:lnTo>
                    <a:pt x="2636817" y="1072750"/>
                  </a:lnTo>
                  <a:lnTo>
                    <a:pt x="2640301" y="1072288"/>
                  </a:lnTo>
                  <a:lnTo>
                    <a:pt x="2643784" y="1075532"/>
                  </a:lnTo>
                  <a:lnTo>
                    <a:pt x="2647267" y="1075074"/>
                  </a:lnTo>
                  <a:lnTo>
                    <a:pt x="2650750" y="1076367"/>
                  </a:lnTo>
                  <a:lnTo>
                    <a:pt x="2654234" y="1075911"/>
                  </a:lnTo>
                  <a:lnTo>
                    <a:pt x="2657717" y="1075455"/>
                  </a:lnTo>
                  <a:lnTo>
                    <a:pt x="2661200" y="1076267"/>
                  </a:lnTo>
                  <a:lnTo>
                    <a:pt x="2664683" y="1075813"/>
                  </a:lnTo>
                  <a:lnTo>
                    <a:pt x="2668167" y="1075358"/>
                  </a:lnTo>
                  <a:lnTo>
                    <a:pt x="2671650" y="1076010"/>
                  </a:lnTo>
                  <a:lnTo>
                    <a:pt x="2675133" y="1075557"/>
                  </a:lnTo>
                  <a:lnTo>
                    <a:pt x="2678616" y="1075104"/>
                  </a:lnTo>
                  <a:lnTo>
                    <a:pt x="2682100" y="1075912"/>
                  </a:lnTo>
                  <a:lnTo>
                    <a:pt x="2685583" y="1075461"/>
                  </a:lnTo>
                  <a:lnTo>
                    <a:pt x="2689066" y="1075952"/>
                  </a:lnTo>
                  <a:lnTo>
                    <a:pt x="2692549" y="1075502"/>
                  </a:lnTo>
                  <a:lnTo>
                    <a:pt x="2696033" y="1075052"/>
                  </a:lnTo>
                  <a:lnTo>
                    <a:pt x="2699516" y="1078336"/>
                  </a:lnTo>
                  <a:lnTo>
                    <a:pt x="2702999" y="1077890"/>
                  </a:lnTo>
                  <a:lnTo>
                    <a:pt x="2706482" y="1077444"/>
                  </a:lnTo>
                  <a:lnTo>
                    <a:pt x="2709966" y="1077307"/>
                  </a:lnTo>
                  <a:lnTo>
                    <a:pt x="2713449" y="1076862"/>
                  </a:lnTo>
                  <a:lnTo>
                    <a:pt x="2716932" y="1076417"/>
                  </a:lnTo>
                  <a:lnTo>
                    <a:pt x="2720415" y="1076281"/>
                  </a:lnTo>
                  <a:lnTo>
                    <a:pt x="2723899" y="1075837"/>
                  </a:lnTo>
                  <a:lnTo>
                    <a:pt x="2727382" y="1076781"/>
                  </a:lnTo>
                  <a:lnTo>
                    <a:pt x="2730865" y="1076338"/>
                  </a:lnTo>
                  <a:lnTo>
                    <a:pt x="2734348" y="1075895"/>
                  </a:lnTo>
                  <a:lnTo>
                    <a:pt x="2737832" y="1077142"/>
                  </a:lnTo>
                  <a:lnTo>
                    <a:pt x="2741315" y="1076701"/>
                  </a:lnTo>
                  <a:lnTo>
                    <a:pt x="2744798" y="1076260"/>
                  </a:lnTo>
                  <a:lnTo>
                    <a:pt x="2748281" y="1078409"/>
                  </a:lnTo>
                  <a:lnTo>
                    <a:pt x="2751765" y="1077971"/>
                  </a:lnTo>
                  <a:lnTo>
                    <a:pt x="2755248" y="1077533"/>
                  </a:lnTo>
                  <a:lnTo>
                    <a:pt x="2758731" y="1081150"/>
                  </a:lnTo>
                  <a:lnTo>
                    <a:pt x="2762214" y="1080717"/>
                  </a:lnTo>
                  <a:lnTo>
                    <a:pt x="2765698" y="1080729"/>
                  </a:lnTo>
                  <a:lnTo>
                    <a:pt x="2769181" y="1080296"/>
                  </a:lnTo>
                  <a:lnTo>
                    <a:pt x="2772664" y="1079864"/>
                  </a:lnTo>
                  <a:lnTo>
                    <a:pt x="2776147" y="1080767"/>
                  </a:lnTo>
                  <a:lnTo>
                    <a:pt x="2779631" y="1080336"/>
                  </a:lnTo>
                  <a:lnTo>
                    <a:pt x="2783114" y="1079905"/>
                  </a:lnTo>
                  <a:lnTo>
                    <a:pt x="2786597" y="1080953"/>
                  </a:lnTo>
                  <a:lnTo>
                    <a:pt x="2790080" y="1080523"/>
                  </a:lnTo>
                  <a:lnTo>
                    <a:pt x="2793564" y="1080094"/>
                  </a:lnTo>
                  <a:lnTo>
                    <a:pt x="2797047" y="1080402"/>
                  </a:lnTo>
                  <a:lnTo>
                    <a:pt x="2800530" y="1079973"/>
                  </a:lnTo>
                  <a:lnTo>
                    <a:pt x="2804013" y="1084350"/>
                  </a:lnTo>
                  <a:lnTo>
                    <a:pt x="2807497" y="1083927"/>
                  </a:lnTo>
                  <a:lnTo>
                    <a:pt x="2810980" y="1083503"/>
                  </a:lnTo>
                  <a:lnTo>
                    <a:pt x="2814463" y="1085232"/>
                  </a:lnTo>
                  <a:lnTo>
                    <a:pt x="2817946" y="1084810"/>
                  </a:lnTo>
                  <a:lnTo>
                    <a:pt x="2821430" y="1084389"/>
                  </a:lnTo>
                  <a:lnTo>
                    <a:pt x="2824913" y="1087511"/>
                  </a:lnTo>
                  <a:lnTo>
                    <a:pt x="2828396" y="1087094"/>
                  </a:lnTo>
                  <a:lnTo>
                    <a:pt x="2831879" y="1086677"/>
                  </a:lnTo>
                  <a:lnTo>
                    <a:pt x="2835363" y="1089610"/>
                  </a:lnTo>
                  <a:lnTo>
                    <a:pt x="2838846" y="1089196"/>
                  </a:lnTo>
                  <a:lnTo>
                    <a:pt x="2842329" y="1091261"/>
                  </a:lnTo>
                  <a:lnTo>
                    <a:pt x="2845812" y="1090850"/>
                  </a:lnTo>
                  <a:lnTo>
                    <a:pt x="2849296" y="1090438"/>
                  </a:lnTo>
                  <a:lnTo>
                    <a:pt x="2852779" y="1090575"/>
                  </a:lnTo>
                  <a:lnTo>
                    <a:pt x="2856262" y="1090165"/>
                  </a:lnTo>
                  <a:lnTo>
                    <a:pt x="2859745" y="1089755"/>
                  </a:lnTo>
                  <a:lnTo>
                    <a:pt x="2863229" y="1094487"/>
                  </a:lnTo>
                  <a:lnTo>
                    <a:pt x="2866712" y="1094082"/>
                  </a:lnTo>
                  <a:lnTo>
                    <a:pt x="2870195" y="1093677"/>
                  </a:lnTo>
                  <a:lnTo>
                    <a:pt x="2873678" y="1093406"/>
                  </a:lnTo>
                  <a:lnTo>
                    <a:pt x="2877161" y="1093001"/>
                  </a:lnTo>
                  <a:lnTo>
                    <a:pt x="2880645" y="1094331"/>
                  </a:lnTo>
                  <a:lnTo>
                    <a:pt x="2884128" y="1093928"/>
                  </a:lnTo>
                  <a:lnTo>
                    <a:pt x="2887611" y="1093526"/>
                  </a:lnTo>
                  <a:lnTo>
                    <a:pt x="2891094" y="1094318"/>
                  </a:lnTo>
                  <a:lnTo>
                    <a:pt x="2894578" y="1093916"/>
                  </a:lnTo>
                  <a:lnTo>
                    <a:pt x="2898061" y="1093515"/>
                  </a:lnTo>
                  <a:lnTo>
                    <a:pt x="2901544" y="1093511"/>
                  </a:lnTo>
                  <a:lnTo>
                    <a:pt x="2905027" y="1093111"/>
                  </a:lnTo>
                  <a:lnTo>
                    <a:pt x="2908511" y="1092710"/>
                  </a:lnTo>
                  <a:lnTo>
                    <a:pt x="2911994" y="1097547"/>
                  </a:lnTo>
                  <a:lnTo>
                    <a:pt x="2915477" y="1097152"/>
                  </a:lnTo>
                  <a:lnTo>
                    <a:pt x="2918960" y="1099835"/>
                  </a:lnTo>
                  <a:lnTo>
                    <a:pt x="2922444" y="1099443"/>
                  </a:lnTo>
                  <a:lnTo>
                    <a:pt x="2925927" y="1099050"/>
                  </a:lnTo>
                  <a:lnTo>
                    <a:pt x="2929410" y="1100436"/>
                  </a:lnTo>
                  <a:lnTo>
                    <a:pt x="2932893" y="1100045"/>
                  </a:lnTo>
                  <a:lnTo>
                    <a:pt x="2936377" y="1099655"/>
                  </a:lnTo>
                  <a:lnTo>
                    <a:pt x="2939860" y="1100149"/>
                  </a:lnTo>
                  <a:lnTo>
                    <a:pt x="2943343" y="1099760"/>
                  </a:lnTo>
                  <a:lnTo>
                    <a:pt x="2946826" y="1099371"/>
                  </a:lnTo>
                  <a:lnTo>
                    <a:pt x="2950310" y="1101618"/>
                  </a:lnTo>
                  <a:lnTo>
                    <a:pt x="2953793" y="1101232"/>
                  </a:lnTo>
                  <a:lnTo>
                    <a:pt x="2957276" y="1103449"/>
                  </a:lnTo>
                  <a:lnTo>
                    <a:pt x="2960759" y="1103065"/>
                  </a:lnTo>
                  <a:lnTo>
                    <a:pt x="2964243" y="1102681"/>
                  </a:lnTo>
                  <a:lnTo>
                    <a:pt x="2967726" y="1102297"/>
                  </a:lnTo>
                  <a:lnTo>
                    <a:pt x="2971209" y="1101914"/>
                  </a:lnTo>
                  <a:lnTo>
                    <a:pt x="2974692" y="1101530"/>
                  </a:lnTo>
                  <a:lnTo>
                    <a:pt x="2978176" y="1102135"/>
                  </a:lnTo>
                  <a:lnTo>
                    <a:pt x="2981659" y="1101752"/>
                  </a:lnTo>
                  <a:lnTo>
                    <a:pt x="2985142" y="1101370"/>
                  </a:lnTo>
                  <a:lnTo>
                    <a:pt x="2988625" y="1101358"/>
                  </a:lnTo>
                  <a:lnTo>
                    <a:pt x="2992109" y="1100976"/>
                  </a:lnTo>
                  <a:lnTo>
                    <a:pt x="2995592" y="1102436"/>
                  </a:lnTo>
                  <a:lnTo>
                    <a:pt x="2999075" y="1102056"/>
                  </a:lnTo>
                  <a:lnTo>
                    <a:pt x="3002558" y="1101677"/>
                  </a:lnTo>
                  <a:lnTo>
                    <a:pt x="3006042" y="1101297"/>
                  </a:lnTo>
                  <a:lnTo>
                    <a:pt x="3009525" y="1100917"/>
                  </a:lnTo>
                  <a:lnTo>
                    <a:pt x="3013008" y="1100538"/>
                  </a:lnTo>
                  <a:lnTo>
                    <a:pt x="3016491" y="1100158"/>
                  </a:lnTo>
                  <a:lnTo>
                    <a:pt x="3019975" y="1099779"/>
                  </a:lnTo>
                  <a:lnTo>
                    <a:pt x="3023458" y="1099399"/>
                  </a:lnTo>
                  <a:lnTo>
                    <a:pt x="3026941" y="1099390"/>
                  </a:lnTo>
                  <a:lnTo>
                    <a:pt x="3030424" y="1099011"/>
                  </a:lnTo>
                  <a:lnTo>
                    <a:pt x="3033908" y="1098878"/>
                  </a:lnTo>
                  <a:lnTo>
                    <a:pt x="3037391" y="1098500"/>
                  </a:lnTo>
                  <a:lnTo>
                    <a:pt x="3040874" y="1098122"/>
                  </a:lnTo>
                  <a:lnTo>
                    <a:pt x="3044357" y="1097867"/>
                  </a:lnTo>
                  <a:lnTo>
                    <a:pt x="3047841" y="1097489"/>
                  </a:lnTo>
                  <a:lnTo>
                    <a:pt x="3051324" y="1097111"/>
                  </a:lnTo>
                  <a:lnTo>
                    <a:pt x="3054807" y="1096857"/>
                  </a:lnTo>
                  <a:lnTo>
                    <a:pt x="3058290" y="1096479"/>
                  </a:lnTo>
                  <a:lnTo>
                    <a:pt x="3061774" y="1096102"/>
                  </a:lnTo>
                  <a:lnTo>
                    <a:pt x="3065257" y="1096713"/>
                  </a:lnTo>
                  <a:lnTo>
                    <a:pt x="3068740" y="1096336"/>
                  </a:lnTo>
                  <a:lnTo>
                    <a:pt x="3072223" y="1096206"/>
                  </a:lnTo>
                  <a:lnTo>
                    <a:pt x="3075707" y="1095830"/>
                  </a:lnTo>
                  <a:lnTo>
                    <a:pt x="3079190" y="1095454"/>
                  </a:lnTo>
                  <a:lnTo>
                    <a:pt x="3082673" y="1095696"/>
                  </a:lnTo>
                  <a:lnTo>
                    <a:pt x="3086156" y="1095320"/>
                  </a:lnTo>
                  <a:lnTo>
                    <a:pt x="3089640" y="1094945"/>
                  </a:lnTo>
                  <a:lnTo>
                    <a:pt x="3093123" y="1094940"/>
                  </a:lnTo>
                  <a:lnTo>
                    <a:pt x="3096606" y="1094566"/>
                  </a:lnTo>
                  <a:lnTo>
                    <a:pt x="3100089" y="1094191"/>
                  </a:lnTo>
                  <a:lnTo>
                    <a:pt x="3103573" y="1095662"/>
                  </a:lnTo>
                  <a:lnTo>
                    <a:pt x="3107056" y="1095289"/>
                  </a:lnTo>
                  <a:lnTo>
                    <a:pt x="3110539" y="1095528"/>
                  </a:lnTo>
                  <a:lnTo>
                    <a:pt x="3114022" y="1095156"/>
                  </a:lnTo>
                  <a:lnTo>
                    <a:pt x="3117506" y="1094784"/>
                  </a:lnTo>
                  <a:lnTo>
                    <a:pt x="3120989" y="1097571"/>
                  </a:lnTo>
                  <a:lnTo>
                    <a:pt x="3124472" y="1097202"/>
                  </a:lnTo>
                  <a:lnTo>
                    <a:pt x="3127955" y="1096833"/>
                  </a:lnTo>
                  <a:lnTo>
                    <a:pt x="3131439" y="1096585"/>
                  </a:lnTo>
                  <a:lnTo>
                    <a:pt x="3134922" y="1096216"/>
                  </a:lnTo>
                  <a:lnTo>
                    <a:pt x="3138405" y="1095848"/>
                  </a:lnTo>
                  <a:lnTo>
                    <a:pt x="3141888" y="1097884"/>
                  </a:lnTo>
                  <a:lnTo>
                    <a:pt x="3145372" y="1097518"/>
                  </a:lnTo>
                  <a:lnTo>
                    <a:pt x="3148855" y="1097151"/>
                  </a:lnTo>
                  <a:lnTo>
                    <a:pt x="3152338" y="1096785"/>
                  </a:lnTo>
                  <a:lnTo>
                    <a:pt x="3155821" y="1096419"/>
                  </a:lnTo>
                  <a:lnTo>
                    <a:pt x="3159304" y="1097249"/>
                  </a:lnTo>
                  <a:lnTo>
                    <a:pt x="3162788" y="1096884"/>
                  </a:lnTo>
                  <a:lnTo>
                    <a:pt x="3166271" y="1096520"/>
                  </a:lnTo>
                  <a:lnTo>
                    <a:pt x="3169754" y="1097465"/>
                  </a:lnTo>
                  <a:lnTo>
                    <a:pt x="3173237" y="1097102"/>
                  </a:lnTo>
                  <a:lnTo>
                    <a:pt x="3176721" y="1096738"/>
                  </a:lnTo>
                  <a:lnTo>
                    <a:pt x="3180204" y="1101306"/>
                  </a:lnTo>
                  <a:lnTo>
                    <a:pt x="3183687" y="1100947"/>
                  </a:lnTo>
                  <a:lnTo>
                    <a:pt x="3187170" y="1100588"/>
                  </a:lnTo>
                  <a:lnTo>
                    <a:pt x="3190654" y="1100229"/>
                  </a:lnTo>
                  <a:lnTo>
                    <a:pt x="3194137" y="1099871"/>
                  </a:lnTo>
                  <a:lnTo>
                    <a:pt x="3197620" y="1100672"/>
                  </a:lnTo>
                  <a:lnTo>
                    <a:pt x="3201103" y="1100314"/>
                  </a:lnTo>
                  <a:lnTo>
                    <a:pt x="3204587" y="1099957"/>
                  </a:lnTo>
                  <a:lnTo>
                    <a:pt x="3208070" y="1099715"/>
                  </a:lnTo>
                  <a:lnTo>
                    <a:pt x="3211553" y="1099358"/>
                  </a:lnTo>
                  <a:lnTo>
                    <a:pt x="3215036" y="1099001"/>
                  </a:lnTo>
                  <a:lnTo>
                    <a:pt x="3218520" y="1098644"/>
                  </a:lnTo>
                  <a:lnTo>
                    <a:pt x="3222003" y="1098287"/>
                  </a:lnTo>
                  <a:lnTo>
                    <a:pt x="3225486" y="1098511"/>
                  </a:lnTo>
                  <a:lnTo>
                    <a:pt x="3228969" y="1098155"/>
                  </a:lnTo>
                  <a:lnTo>
                    <a:pt x="3232453" y="1097799"/>
                  </a:lnTo>
                  <a:lnTo>
                    <a:pt x="3235936" y="1097559"/>
                  </a:lnTo>
                  <a:lnTo>
                    <a:pt x="3239419" y="1097203"/>
                  </a:lnTo>
                  <a:lnTo>
                    <a:pt x="3242902" y="1096848"/>
                  </a:lnTo>
                  <a:lnTo>
                    <a:pt x="3246386" y="1097305"/>
                  </a:lnTo>
                  <a:lnTo>
                    <a:pt x="3249869" y="1096950"/>
                  </a:lnTo>
                  <a:lnTo>
                    <a:pt x="3253352" y="1096596"/>
                  </a:lnTo>
                  <a:lnTo>
                    <a:pt x="3256835" y="1097400"/>
                  </a:lnTo>
                  <a:lnTo>
                    <a:pt x="3260319" y="1097046"/>
                  </a:lnTo>
                  <a:lnTo>
                    <a:pt x="3263802" y="1096924"/>
                  </a:lnTo>
                  <a:lnTo>
                    <a:pt x="3267285" y="1096570"/>
                  </a:lnTo>
                  <a:lnTo>
                    <a:pt x="3270768" y="1096217"/>
                  </a:lnTo>
                  <a:lnTo>
                    <a:pt x="3274252" y="1097364"/>
                  </a:lnTo>
                  <a:lnTo>
                    <a:pt x="3277735" y="1097012"/>
                  </a:lnTo>
                  <a:lnTo>
                    <a:pt x="3281218" y="1096660"/>
                  </a:lnTo>
                  <a:lnTo>
                    <a:pt x="3284701" y="1098029"/>
                  </a:lnTo>
                  <a:lnTo>
                    <a:pt x="3288185" y="1097679"/>
                  </a:lnTo>
                  <a:lnTo>
                    <a:pt x="3291668" y="1097329"/>
                  </a:lnTo>
                  <a:lnTo>
                    <a:pt x="3295151" y="1100942"/>
                  </a:lnTo>
                  <a:lnTo>
                    <a:pt x="3298634" y="1100595"/>
                  </a:lnTo>
                  <a:lnTo>
                    <a:pt x="3302118" y="1100473"/>
                  </a:lnTo>
                  <a:lnTo>
                    <a:pt x="3305601" y="1100126"/>
                  </a:lnTo>
                  <a:lnTo>
                    <a:pt x="3309084" y="1099780"/>
                  </a:lnTo>
                  <a:lnTo>
                    <a:pt x="3312567" y="1099658"/>
                  </a:lnTo>
                  <a:lnTo>
                    <a:pt x="3316051" y="1099313"/>
                  </a:lnTo>
                  <a:lnTo>
                    <a:pt x="3319534" y="1098967"/>
                  </a:lnTo>
                  <a:lnTo>
                    <a:pt x="3323017" y="1100635"/>
                  </a:lnTo>
                  <a:lnTo>
                    <a:pt x="3326500" y="1100291"/>
                  </a:lnTo>
                  <a:lnTo>
                    <a:pt x="3329984" y="1099947"/>
                  </a:lnTo>
                  <a:lnTo>
                    <a:pt x="3333467" y="1101710"/>
                  </a:lnTo>
                  <a:lnTo>
                    <a:pt x="3336950" y="1101368"/>
                  </a:lnTo>
                  <a:lnTo>
                    <a:pt x="3340433" y="1101247"/>
                  </a:lnTo>
                  <a:lnTo>
                    <a:pt x="3343917" y="1100905"/>
                  </a:lnTo>
                  <a:lnTo>
                    <a:pt x="3347400" y="1100563"/>
                  </a:lnTo>
                  <a:lnTo>
                    <a:pt x="3350883" y="1100332"/>
                  </a:lnTo>
                  <a:lnTo>
                    <a:pt x="3354366" y="1099991"/>
                  </a:lnTo>
                  <a:lnTo>
                    <a:pt x="3357850" y="1099650"/>
                  </a:lnTo>
                  <a:lnTo>
                    <a:pt x="3361333" y="1099861"/>
                  </a:lnTo>
                  <a:lnTo>
                    <a:pt x="3364816" y="1099521"/>
                  </a:lnTo>
                  <a:lnTo>
                    <a:pt x="3368299" y="1099180"/>
                  </a:lnTo>
                  <a:lnTo>
                    <a:pt x="3371783" y="1099392"/>
                  </a:lnTo>
                  <a:lnTo>
                    <a:pt x="3375266" y="1099052"/>
                  </a:lnTo>
                  <a:lnTo>
                    <a:pt x="3378749" y="1099595"/>
                  </a:lnTo>
                  <a:lnTo>
                    <a:pt x="3382232" y="1099256"/>
                  </a:lnTo>
                  <a:lnTo>
                    <a:pt x="3385716" y="1098917"/>
                  </a:lnTo>
                  <a:lnTo>
                    <a:pt x="3389199" y="1103261"/>
                  </a:lnTo>
                  <a:lnTo>
                    <a:pt x="3392682" y="1102926"/>
                  </a:lnTo>
                  <a:lnTo>
                    <a:pt x="3396165" y="1102590"/>
                  </a:lnTo>
                  <a:lnTo>
                    <a:pt x="3399649" y="1102901"/>
                  </a:lnTo>
                  <a:lnTo>
                    <a:pt x="3403132" y="1102567"/>
                  </a:lnTo>
                  <a:lnTo>
                    <a:pt x="3406615" y="1102232"/>
                  </a:lnTo>
                  <a:lnTo>
                    <a:pt x="3410098" y="1101898"/>
                  </a:lnTo>
                  <a:lnTo>
                    <a:pt x="3413582" y="1101564"/>
                  </a:lnTo>
                  <a:lnTo>
                    <a:pt x="3417065" y="1102947"/>
                  </a:lnTo>
                  <a:lnTo>
                    <a:pt x="3420548" y="1102614"/>
                  </a:lnTo>
                  <a:lnTo>
                    <a:pt x="3424031" y="1102282"/>
                  </a:lnTo>
                  <a:lnTo>
                    <a:pt x="3427515" y="1102911"/>
                  </a:lnTo>
                  <a:lnTo>
                    <a:pt x="3430998" y="1102579"/>
                  </a:lnTo>
                  <a:lnTo>
                    <a:pt x="3434481" y="1102247"/>
                  </a:lnTo>
                  <a:lnTo>
                    <a:pt x="3437964" y="1103828"/>
                  </a:lnTo>
                  <a:lnTo>
                    <a:pt x="3441447" y="1103498"/>
                  </a:lnTo>
                  <a:lnTo>
                    <a:pt x="3444931" y="1103168"/>
                  </a:lnTo>
                  <a:lnTo>
                    <a:pt x="3448414" y="1102838"/>
                  </a:lnTo>
                  <a:lnTo>
                    <a:pt x="3451897" y="1102509"/>
                  </a:lnTo>
                  <a:lnTo>
                    <a:pt x="3455380" y="1104917"/>
                  </a:lnTo>
                  <a:lnTo>
                    <a:pt x="3458864" y="1104589"/>
                  </a:lnTo>
                  <a:lnTo>
                    <a:pt x="3462347" y="1104262"/>
                  </a:lnTo>
                  <a:lnTo>
                    <a:pt x="3465830" y="1104039"/>
                  </a:lnTo>
                  <a:lnTo>
                    <a:pt x="3469313" y="1103712"/>
                  </a:lnTo>
                  <a:lnTo>
                    <a:pt x="3472797" y="1103385"/>
                  </a:lnTo>
                  <a:lnTo>
                    <a:pt x="3476280" y="1104626"/>
                  </a:lnTo>
                  <a:lnTo>
                    <a:pt x="3479763" y="1104300"/>
                  </a:lnTo>
                  <a:lnTo>
                    <a:pt x="3483246" y="1103975"/>
                  </a:lnTo>
                  <a:lnTo>
                    <a:pt x="3483246" y="1104079"/>
                  </a:lnTo>
                  <a:lnTo>
                    <a:pt x="3483246" y="1104183"/>
                  </a:lnTo>
                  <a:lnTo>
                    <a:pt x="3483246" y="1104287"/>
                  </a:lnTo>
                  <a:lnTo>
                    <a:pt x="3483246" y="1104391"/>
                  </a:lnTo>
                  <a:lnTo>
                    <a:pt x="3483246" y="1104495"/>
                  </a:lnTo>
                  <a:lnTo>
                    <a:pt x="3483246" y="1104599"/>
                  </a:lnTo>
                  <a:lnTo>
                    <a:pt x="3483246" y="1104703"/>
                  </a:lnTo>
                  <a:lnTo>
                    <a:pt x="3483246" y="1104806"/>
                  </a:lnTo>
                  <a:lnTo>
                    <a:pt x="3483246" y="1104910"/>
                  </a:lnTo>
                  <a:lnTo>
                    <a:pt x="3483246" y="1105014"/>
                  </a:lnTo>
                  <a:lnTo>
                    <a:pt x="3483246" y="1105117"/>
                  </a:lnTo>
                  <a:lnTo>
                    <a:pt x="3483246" y="1105221"/>
                  </a:lnTo>
                  <a:lnTo>
                    <a:pt x="3483246" y="1105324"/>
                  </a:lnTo>
                  <a:lnTo>
                    <a:pt x="3483246" y="1105428"/>
                  </a:lnTo>
                  <a:lnTo>
                    <a:pt x="3483246" y="1105531"/>
                  </a:lnTo>
                  <a:lnTo>
                    <a:pt x="3483246" y="1105634"/>
                  </a:lnTo>
                  <a:lnTo>
                    <a:pt x="3483246" y="1105738"/>
                  </a:lnTo>
                  <a:lnTo>
                    <a:pt x="3483246" y="1105841"/>
                  </a:lnTo>
                  <a:lnTo>
                    <a:pt x="3483246" y="1105944"/>
                  </a:lnTo>
                  <a:lnTo>
                    <a:pt x="3483246" y="1106047"/>
                  </a:lnTo>
                  <a:lnTo>
                    <a:pt x="3483246" y="1106150"/>
                  </a:lnTo>
                  <a:lnTo>
                    <a:pt x="3483246" y="1106253"/>
                  </a:lnTo>
                  <a:lnTo>
                    <a:pt x="3483246" y="1106356"/>
                  </a:lnTo>
                  <a:lnTo>
                    <a:pt x="3483246" y="1106459"/>
                  </a:lnTo>
                  <a:lnTo>
                    <a:pt x="3483246" y="1106561"/>
                  </a:lnTo>
                  <a:lnTo>
                    <a:pt x="3483246" y="1106664"/>
                  </a:lnTo>
                  <a:lnTo>
                    <a:pt x="3483246" y="1106767"/>
                  </a:lnTo>
                  <a:lnTo>
                    <a:pt x="3483246" y="1106869"/>
                  </a:lnTo>
                  <a:lnTo>
                    <a:pt x="3483246" y="1106972"/>
                  </a:lnTo>
                  <a:lnTo>
                    <a:pt x="3483246" y="1107074"/>
                  </a:lnTo>
                  <a:lnTo>
                    <a:pt x="3483246" y="1107177"/>
                  </a:lnTo>
                  <a:lnTo>
                    <a:pt x="3483246" y="1107279"/>
                  </a:lnTo>
                  <a:lnTo>
                    <a:pt x="3483246" y="1107381"/>
                  </a:lnTo>
                  <a:lnTo>
                    <a:pt x="3483246" y="1107484"/>
                  </a:lnTo>
                  <a:lnTo>
                    <a:pt x="3483246" y="1107586"/>
                  </a:lnTo>
                  <a:lnTo>
                    <a:pt x="3483246" y="1107688"/>
                  </a:lnTo>
                  <a:lnTo>
                    <a:pt x="3483246" y="110779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055143"/>
              <a:ext cx="3483246" cy="496924"/>
            </a:xfrm>
            <a:custGeom>
              <a:avLst/>
              <a:gdLst/>
              <a:ahLst/>
              <a:cxnLst/>
              <a:rect l="0" t="0" r="0" b="0"/>
              <a:pathLst>
                <a:path w="3483246" h="496924">
                  <a:moveTo>
                    <a:pt x="0" y="496924"/>
                  </a:moveTo>
                  <a:lnTo>
                    <a:pt x="3483" y="260551"/>
                  </a:lnTo>
                  <a:lnTo>
                    <a:pt x="6966" y="54220"/>
                  </a:lnTo>
                  <a:lnTo>
                    <a:pt x="10449" y="227004"/>
                  </a:lnTo>
                  <a:lnTo>
                    <a:pt x="13932" y="146093"/>
                  </a:lnTo>
                  <a:lnTo>
                    <a:pt x="17416" y="69156"/>
                  </a:lnTo>
                  <a:lnTo>
                    <a:pt x="20899" y="154000"/>
                  </a:lnTo>
                  <a:lnTo>
                    <a:pt x="24382" y="103305"/>
                  </a:lnTo>
                  <a:lnTo>
                    <a:pt x="27865" y="54220"/>
                  </a:lnTo>
                  <a:lnTo>
                    <a:pt x="31349" y="78566"/>
                  </a:lnTo>
                  <a:lnTo>
                    <a:pt x="34832" y="38204"/>
                  </a:lnTo>
                  <a:lnTo>
                    <a:pt x="38315" y="86768"/>
                  </a:lnTo>
                  <a:lnTo>
                    <a:pt x="41798" y="54220"/>
                  </a:lnTo>
                  <a:lnTo>
                    <a:pt x="45282" y="22355"/>
                  </a:lnTo>
                  <a:lnTo>
                    <a:pt x="48765" y="54220"/>
                  </a:lnTo>
                  <a:lnTo>
                    <a:pt x="52248" y="26866"/>
                  </a:lnTo>
                  <a:lnTo>
                    <a:pt x="55731" y="0"/>
                  </a:lnTo>
                  <a:lnTo>
                    <a:pt x="59215" y="126498"/>
                  </a:lnTo>
                  <a:lnTo>
                    <a:pt x="62698" y="107146"/>
                  </a:lnTo>
                  <a:lnTo>
                    <a:pt x="66181" y="88034"/>
                  </a:lnTo>
                  <a:lnTo>
                    <a:pt x="69664" y="89762"/>
                  </a:lnTo>
                  <a:lnTo>
                    <a:pt x="73148" y="71888"/>
                  </a:lnTo>
                  <a:lnTo>
                    <a:pt x="76631" y="172607"/>
                  </a:lnTo>
                  <a:lnTo>
                    <a:pt x="80114" y="159294"/>
                  </a:lnTo>
                  <a:lnTo>
                    <a:pt x="83597" y="146093"/>
                  </a:lnTo>
                  <a:lnTo>
                    <a:pt x="87081" y="141171"/>
                  </a:lnTo>
                  <a:lnTo>
                    <a:pt x="90564" y="128446"/>
                  </a:lnTo>
                  <a:lnTo>
                    <a:pt x="94047" y="115825"/>
                  </a:lnTo>
                  <a:lnTo>
                    <a:pt x="97530" y="107621"/>
                  </a:lnTo>
                  <a:lnTo>
                    <a:pt x="101014" y="95321"/>
                  </a:lnTo>
                  <a:lnTo>
                    <a:pt x="104497" y="83118"/>
                  </a:lnTo>
                  <a:lnTo>
                    <a:pt x="107980" y="97012"/>
                  </a:lnTo>
                  <a:lnTo>
                    <a:pt x="111463" y="85634"/>
                  </a:lnTo>
                  <a:lnTo>
                    <a:pt x="114947" y="98486"/>
                  </a:lnTo>
                  <a:lnTo>
                    <a:pt x="118430" y="87830"/>
                  </a:lnTo>
                  <a:lnTo>
                    <a:pt x="121913" y="77247"/>
                  </a:lnTo>
                  <a:lnTo>
                    <a:pt x="125396" y="129132"/>
                  </a:lnTo>
                  <a:lnTo>
                    <a:pt x="128880" y="120021"/>
                  </a:lnTo>
                  <a:lnTo>
                    <a:pt x="132363" y="110963"/>
                  </a:lnTo>
                  <a:lnTo>
                    <a:pt x="135846" y="101958"/>
                  </a:lnTo>
                  <a:lnTo>
                    <a:pt x="139329" y="93005"/>
                  </a:lnTo>
                  <a:lnTo>
                    <a:pt x="142813" y="84103"/>
                  </a:lnTo>
                  <a:lnTo>
                    <a:pt x="146296" y="94379"/>
                  </a:lnTo>
                  <a:lnTo>
                    <a:pt x="149779" y="85925"/>
                  </a:lnTo>
                  <a:lnTo>
                    <a:pt x="153262" y="83730"/>
                  </a:lnTo>
                  <a:lnTo>
                    <a:pt x="156746" y="75476"/>
                  </a:lnTo>
                  <a:lnTo>
                    <a:pt x="160229" y="67266"/>
                  </a:lnTo>
                  <a:lnTo>
                    <a:pt x="163712" y="65440"/>
                  </a:lnTo>
                  <a:lnTo>
                    <a:pt x="167195" y="57418"/>
                  </a:lnTo>
                  <a:lnTo>
                    <a:pt x="170679" y="49437"/>
                  </a:lnTo>
                  <a:lnTo>
                    <a:pt x="174162" y="77644"/>
                  </a:lnTo>
                  <a:lnTo>
                    <a:pt x="177645" y="70285"/>
                  </a:lnTo>
                  <a:lnTo>
                    <a:pt x="181128" y="62962"/>
                  </a:lnTo>
                  <a:lnTo>
                    <a:pt x="184612" y="69700"/>
                  </a:lnTo>
                  <a:lnTo>
                    <a:pt x="188095" y="62645"/>
                  </a:lnTo>
                  <a:lnTo>
                    <a:pt x="191578" y="76886"/>
                  </a:lnTo>
                  <a:lnTo>
                    <a:pt x="195061" y="70185"/>
                  </a:lnTo>
                  <a:lnTo>
                    <a:pt x="198545" y="63513"/>
                  </a:lnTo>
                  <a:lnTo>
                    <a:pt x="202028" y="79358"/>
                  </a:lnTo>
                  <a:lnTo>
                    <a:pt x="205511" y="73035"/>
                  </a:lnTo>
                  <a:lnTo>
                    <a:pt x="208994" y="66737"/>
                  </a:lnTo>
                  <a:lnTo>
                    <a:pt x="212478" y="88148"/>
                  </a:lnTo>
                  <a:lnTo>
                    <a:pt x="215961" y="82244"/>
                  </a:lnTo>
                  <a:lnTo>
                    <a:pt x="219444" y="76364"/>
                  </a:lnTo>
                  <a:lnTo>
                    <a:pt x="222927" y="70505"/>
                  </a:lnTo>
                  <a:lnTo>
                    <a:pt x="226411" y="64669"/>
                  </a:lnTo>
                  <a:lnTo>
                    <a:pt x="229894" y="120021"/>
                  </a:lnTo>
                  <a:lnTo>
                    <a:pt x="233377" y="114936"/>
                  </a:lnTo>
                  <a:lnTo>
                    <a:pt x="236860" y="109868"/>
                  </a:lnTo>
                  <a:lnTo>
                    <a:pt x="240344" y="110019"/>
                  </a:lnTo>
                  <a:lnTo>
                    <a:pt x="243827" y="105043"/>
                  </a:lnTo>
                  <a:lnTo>
                    <a:pt x="247310" y="100082"/>
                  </a:lnTo>
                  <a:lnTo>
                    <a:pt x="250793" y="110447"/>
                  </a:lnTo>
                  <a:lnTo>
                    <a:pt x="254277" y="105682"/>
                  </a:lnTo>
                  <a:lnTo>
                    <a:pt x="257760" y="100932"/>
                  </a:lnTo>
                  <a:lnTo>
                    <a:pt x="261243" y="115485"/>
                  </a:lnTo>
                  <a:lnTo>
                    <a:pt x="264726" y="110963"/>
                  </a:lnTo>
                  <a:lnTo>
                    <a:pt x="268210" y="106454"/>
                  </a:lnTo>
                  <a:lnTo>
                    <a:pt x="271693" y="101958"/>
                  </a:lnTo>
                  <a:lnTo>
                    <a:pt x="275176" y="97475"/>
                  </a:lnTo>
                  <a:lnTo>
                    <a:pt x="278659" y="102430"/>
                  </a:lnTo>
                  <a:lnTo>
                    <a:pt x="282143" y="98064"/>
                  </a:lnTo>
                  <a:lnTo>
                    <a:pt x="285626" y="93709"/>
                  </a:lnTo>
                  <a:lnTo>
                    <a:pt x="289109" y="97431"/>
                  </a:lnTo>
                  <a:lnTo>
                    <a:pt x="292592" y="93732"/>
                  </a:lnTo>
                  <a:lnTo>
                    <a:pt x="296075" y="90054"/>
                  </a:lnTo>
                  <a:lnTo>
                    <a:pt x="299559" y="96490"/>
                  </a:lnTo>
                  <a:lnTo>
                    <a:pt x="303042" y="92375"/>
                  </a:lnTo>
                  <a:lnTo>
                    <a:pt x="306525" y="104097"/>
                  </a:lnTo>
                  <a:lnTo>
                    <a:pt x="310008" y="100141"/>
                  </a:lnTo>
                  <a:lnTo>
                    <a:pt x="313492" y="96196"/>
                  </a:lnTo>
                  <a:lnTo>
                    <a:pt x="316975" y="95080"/>
                  </a:lnTo>
                  <a:lnTo>
                    <a:pt x="320458" y="91178"/>
                  </a:lnTo>
                  <a:lnTo>
                    <a:pt x="323941" y="87286"/>
                  </a:lnTo>
                  <a:lnTo>
                    <a:pt x="327425" y="86254"/>
                  </a:lnTo>
                  <a:lnTo>
                    <a:pt x="330908" y="82405"/>
                  </a:lnTo>
                  <a:lnTo>
                    <a:pt x="334391" y="78566"/>
                  </a:lnTo>
                  <a:lnTo>
                    <a:pt x="337874" y="83257"/>
                  </a:lnTo>
                  <a:lnTo>
                    <a:pt x="341358" y="79503"/>
                  </a:lnTo>
                  <a:lnTo>
                    <a:pt x="344841" y="107146"/>
                  </a:lnTo>
                  <a:lnTo>
                    <a:pt x="348324" y="103654"/>
                  </a:lnTo>
                  <a:lnTo>
                    <a:pt x="351807" y="100169"/>
                  </a:lnTo>
                  <a:lnTo>
                    <a:pt x="355291" y="96851"/>
                  </a:lnTo>
                  <a:lnTo>
                    <a:pt x="358774" y="93836"/>
                  </a:lnTo>
                  <a:lnTo>
                    <a:pt x="362257" y="90835"/>
                  </a:lnTo>
                  <a:lnTo>
                    <a:pt x="365740" y="109039"/>
                  </a:lnTo>
                  <a:lnTo>
                    <a:pt x="369224" y="105760"/>
                  </a:lnTo>
                  <a:lnTo>
                    <a:pt x="372707" y="102488"/>
                  </a:lnTo>
                  <a:lnTo>
                    <a:pt x="376190" y="99222"/>
                  </a:lnTo>
                  <a:lnTo>
                    <a:pt x="379673" y="95964"/>
                  </a:lnTo>
                  <a:lnTo>
                    <a:pt x="383157" y="97344"/>
                  </a:lnTo>
                  <a:lnTo>
                    <a:pt x="386640" y="94132"/>
                  </a:lnTo>
                  <a:lnTo>
                    <a:pt x="390123" y="90926"/>
                  </a:lnTo>
                  <a:lnTo>
                    <a:pt x="393606" y="93638"/>
                  </a:lnTo>
                  <a:lnTo>
                    <a:pt x="397090" y="90901"/>
                  </a:lnTo>
                  <a:lnTo>
                    <a:pt x="400573" y="88175"/>
                  </a:lnTo>
                  <a:lnTo>
                    <a:pt x="404056" y="85203"/>
                  </a:lnTo>
                  <a:lnTo>
                    <a:pt x="407539" y="82076"/>
                  </a:lnTo>
                  <a:lnTo>
                    <a:pt x="411023" y="78956"/>
                  </a:lnTo>
                  <a:lnTo>
                    <a:pt x="414506" y="88384"/>
                  </a:lnTo>
                  <a:lnTo>
                    <a:pt x="417989" y="85356"/>
                  </a:lnTo>
                  <a:lnTo>
                    <a:pt x="421472" y="144279"/>
                  </a:lnTo>
                  <a:lnTo>
                    <a:pt x="424956" y="141661"/>
                  </a:lnTo>
                  <a:lnTo>
                    <a:pt x="428439" y="139049"/>
                  </a:lnTo>
                  <a:lnTo>
                    <a:pt x="431922" y="161797"/>
                  </a:lnTo>
                  <a:lnTo>
                    <a:pt x="435405" y="159357"/>
                  </a:lnTo>
                  <a:lnTo>
                    <a:pt x="438889" y="156920"/>
                  </a:lnTo>
                  <a:lnTo>
                    <a:pt x="442372" y="154486"/>
                  </a:lnTo>
                  <a:lnTo>
                    <a:pt x="445855" y="152057"/>
                  </a:lnTo>
                  <a:lnTo>
                    <a:pt x="449338" y="149631"/>
                  </a:lnTo>
                  <a:lnTo>
                    <a:pt x="452822" y="169444"/>
                  </a:lnTo>
                  <a:lnTo>
                    <a:pt x="456305" y="167163"/>
                  </a:lnTo>
                  <a:lnTo>
                    <a:pt x="459788" y="170073"/>
                  </a:lnTo>
                  <a:lnTo>
                    <a:pt x="463271" y="167831"/>
                  </a:lnTo>
                  <a:lnTo>
                    <a:pt x="466755" y="165592"/>
                  </a:lnTo>
                  <a:lnTo>
                    <a:pt x="470238" y="165295"/>
                  </a:lnTo>
                  <a:lnTo>
                    <a:pt x="473721" y="163074"/>
                  </a:lnTo>
                  <a:lnTo>
                    <a:pt x="477204" y="160856"/>
                  </a:lnTo>
                  <a:lnTo>
                    <a:pt x="480688" y="158641"/>
                  </a:lnTo>
                  <a:lnTo>
                    <a:pt x="484171" y="156430"/>
                  </a:lnTo>
                  <a:lnTo>
                    <a:pt x="487654" y="154221"/>
                  </a:lnTo>
                  <a:lnTo>
                    <a:pt x="491137" y="154000"/>
                  </a:lnTo>
                  <a:lnTo>
                    <a:pt x="494621" y="151809"/>
                  </a:lnTo>
                  <a:lnTo>
                    <a:pt x="498104" y="154863"/>
                  </a:lnTo>
                  <a:lnTo>
                    <a:pt x="501587" y="152707"/>
                  </a:lnTo>
                  <a:lnTo>
                    <a:pt x="505070" y="150555"/>
                  </a:lnTo>
                  <a:lnTo>
                    <a:pt x="508554" y="156105"/>
                  </a:lnTo>
                  <a:lnTo>
                    <a:pt x="512037" y="154000"/>
                  </a:lnTo>
                  <a:lnTo>
                    <a:pt x="515520" y="151899"/>
                  </a:lnTo>
                  <a:lnTo>
                    <a:pt x="519003" y="153585"/>
                  </a:lnTo>
                  <a:lnTo>
                    <a:pt x="522487" y="151509"/>
                  </a:lnTo>
                  <a:lnTo>
                    <a:pt x="525970" y="149436"/>
                  </a:lnTo>
                  <a:lnTo>
                    <a:pt x="529453" y="147999"/>
                  </a:lnTo>
                  <a:lnTo>
                    <a:pt x="532936" y="145934"/>
                  </a:lnTo>
                  <a:lnTo>
                    <a:pt x="536420" y="143909"/>
                  </a:lnTo>
                  <a:lnTo>
                    <a:pt x="539903" y="142083"/>
                  </a:lnTo>
                  <a:lnTo>
                    <a:pt x="543386" y="140263"/>
                  </a:lnTo>
                  <a:lnTo>
                    <a:pt x="546869" y="144072"/>
                  </a:lnTo>
                  <a:lnTo>
                    <a:pt x="550353" y="142053"/>
                  </a:lnTo>
                  <a:lnTo>
                    <a:pt x="553836" y="140038"/>
                  </a:lnTo>
                  <a:lnTo>
                    <a:pt x="557319" y="152057"/>
                  </a:lnTo>
                  <a:lnTo>
                    <a:pt x="560802" y="150116"/>
                  </a:lnTo>
                  <a:lnTo>
                    <a:pt x="564286" y="148178"/>
                  </a:lnTo>
                  <a:lnTo>
                    <a:pt x="567769" y="148606"/>
                  </a:lnTo>
                  <a:lnTo>
                    <a:pt x="571252" y="146684"/>
                  </a:lnTo>
                  <a:lnTo>
                    <a:pt x="574735" y="151737"/>
                  </a:lnTo>
                  <a:lnTo>
                    <a:pt x="578218" y="149853"/>
                  </a:lnTo>
                  <a:lnTo>
                    <a:pt x="581702" y="147972"/>
                  </a:lnTo>
                  <a:lnTo>
                    <a:pt x="585185" y="147245"/>
                  </a:lnTo>
                  <a:lnTo>
                    <a:pt x="588668" y="145374"/>
                  </a:lnTo>
                  <a:lnTo>
                    <a:pt x="592151" y="143504"/>
                  </a:lnTo>
                  <a:lnTo>
                    <a:pt x="595635" y="144525"/>
                  </a:lnTo>
                  <a:lnTo>
                    <a:pt x="599118" y="142674"/>
                  </a:lnTo>
                  <a:lnTo>
                    <a:pt x="602601" y="140825"/>
                  </a:lnTo>
                  <a:lnTo>
                    <a:pt x="606084" y="142429"/>
                  </a:lnTo>
                  <a:lnTo>
                    <a:pt x="609568" y="140600"/>
                  </a:lnTo>
                  <a:lnTo>
                    <a:pt x="613051" y="139919"/>
                  </a:lnTo>
                  <a:lnTo>
                    <a:pt x="616534" y="138100"/>
                  </a:lnTo>
                  <a:lnTo>
                    <a:pt x="620017" y="136282"/>
                  </a:lnTo>
                  <a:lnTo>
                    <a:pt x="623501" y="137907"/>
                  </a:lnTo>
                  <a:lnTo>
                    <a:pt x="626984" y="136109"/>
                  </a:lnTo>
                  <a:lnTo>
                    <a:pt x="630467" y="134313"/>
                  </a:lnTo>
                  <a:lnTo>
                    <a:pt x="633950" y="138185"/>
                  </a:lnTo>
                  <a:lnTo>
                    <a:pt x="637434" y="136418"/>
                  </a:lnTo>
                  <a:lnTo>
                    <a:pt x="640917" y="134652"/>
                  </a:lnTo>
                  <a:lnTo>
                    <a:pt x="644400" y="135135"/>
                  </a:lnTo>
                  <a:lnTo>
                    <a:pt x="647883" y="133384"/>
                  </a:lnTo>
                  <a:lnTo>
                    <a:pt x="651367" y="132756"/>
                  </a:lnTo>
                  <a:lnTo>
                    <a:pt x="654850" y="131014"/>
                  </a:lnTo>
                  <a:lnTo>
                    <a:pt x="658333" y="129273"/>
                  </a:lnTo>
                  <a:lnTo>
                    <a:pt x="661816" y="138525"/>
                  </a:lnTo>
                  <a:lnTo>
                    <a:pt x="665300" y="136833"/>
                  </a:lnTo>
                  <a:lnTo>
                    <a:pt x="668783" y="135144"/>
                  </a:lnTo>
                  <a:lnTo>
                    <a:pt x="672266" y="138776"/>
                  </a:lnTo>
                  <a:lnTo>
                    <a:pt x="675749" y="137112"/>
                  </a:lnTo>
                  <a:lnTo>
                    <a:pt x="679233" y="135450"/>
                  </a:lnTo>
                  <a:lnTo>
                    <a:pt x="682716" y="138503"/>
                  </a:lnTo>
                  <a:lnTo>
                    <a:pt x="686199" y="136863"/>
                  </a:lnTo>
                  <a:lnTo>
                    <a:pt x="689682" y="135783"/>
                  </a:lnTo>
                  <a:lnTo>
                    <a:pt x="693166" y="134339"/>
                  </a:lnTo>
                  <a:lnTo>
                    <a:pt x="696649" y="132898"/>
                  </a:lnTo>
                  <a:lnTo>
                    <a:pt x="700132" y="132940"/>
                  </a:lnTo>
                  <a:lnTo>
                    <a:pt x="703615" y="131319"/>
                  </a:lnTo>
                  <a:lnTo>
                    <a:pt x="707099" y="129700"/>
                  </a:lnTo>
                  <a:lnTo>
                    <a:pt x="710582" y="129132"/>
                  </a:lnTo>
                  <a:lnTo>
                    <a:pt x="714065" y="127520"/>
                  </a:lnTo>
                  <a:lnTo>
                    <a:pt x="717548" y="125910"/>
                  </a:lnTo>
                  <a:lnTo>
                    <a:pt x="721032" y="124830"/>
                  </a:lnTo>
                  <a:lnTo>
                    <a:pt x="724515" y="123225"/>
                  </a:lnTo>
                  <a:lnTo>
                    <a:pt x="727998" y="143166"/>
                  </a:lnTo>
                  <a:lnTo>
                    <a:pt x="731481" y="141646"/>
                  </a:lnTo>
                  <a:lnTo>
                    <a:pt x="734965" y="140127"/>
                  </a:lnTo>
                  <a:lnTo>
                    <a:pt x="738448" y="143866"/>
                  </a:lnTo>
                  <a:lnTo>
                    <a:pt x="741931" y="142540"/>
                  </a:lnTo>
                  <a:lnTo>
                    <a:pt x="745414" y="141216"/>
                  </a:lnTo>
                  <a:lnTo>
                    <a:pt x="748898" y="140240"/>
                  </a:lnTo>
                  <a:lnTo>
                    <a:pt x="752381" y="138752"/>
                  </a:lnTo>
                  <a:lnTo>
                    <a:pt x="755864" y="137265"/>
                  </a:lnTo>
                  <a:lnTo>
                    <a:pt x="759347" y="138588"/>
                  </a:lnTo>
                  <a:lnTo>
                    <a:pt x="762831" y="137114"/>
                  </a:lnTo>
                  <a:lnTo>
                    <a:pt x="766314" y="136575"/>
                  </a:lnTo>
                  <a:lnTo>
                    <a:pt x="769797" y="135108"/>
                  </a:lnTo>
                  <a:lnTo>
                    <a:pt x="773280" y="133641"/>
                  </a:lnTo>
                  <a:lnTo>
                    <a:pt x="776764" y="141873"/>
                  </a:lnTo>
                  <a:lnTo>
                    <a:pt x="780247" y="140607"/>
                  </a:lnTo>
                  <a:lnTo>
                    <a:pt x="783730" y="139343"/>
                  </a:lnTo>
                  <a:lnTo>
                    <a:pt x="787213" y="144697"/>
                  </a:lnTo>
                  <a:lnTo>
                    <a:pt x="790697" y="143455"/>
                  </a:lnTo>
                  <a:lnTo>
                    <a:pt x="794180" y="142215"/>
                  </a:lnTo>
                  <a:lnTo>
                    <a:pt x="797663" y="144282"/>
                  </a:lnTo>
                  <a:lnTo>
                    <a:pt x="801146" y="142899"/>
                  </a:lnTo>
                  <a:lnTo>
                    <a:pt x="804630" y="143269"/>
                  </a:lnTo>
                  <a:lnTo>
                    <a:pt x="808113" y="142050"/>
                  </a:lnTo>
                  <a:lnTo>
                    <a:pt x="811596" y="140833"/>
                  </a:lnTo>
                  <a:lnTo>
                    <a:pt x="815079" y="140402"/>
                  </a:lnTo>
                  <a:lnTo>
                    <a:pt x="818563" y="139035"/>
                  </a:lnTo>
                  <a:lnTo>
                    <a:pt x="822046" y="137669"/>
                  </a:lnTo>
                  <a:lnTo>
                    <a:pt x="825529" y="137398"/>
                  </a:lnTo>
                  <a:lnTo>
                    <a:pt x="829012" y="136352"/>
                  </a:lnTo>
                  <a:lnTo>
                    <a:pt x="832496" y="135309"/>
                  </a:lnTo>
                  <a:lnTo>
                    <a:pt x="835979" y="135252"/>
                  </a:lnTo>
                  <a:lnTo>
                    <a:pt x="839462" y="133902"/>
                  </a:lnTo>
                  <a:lnTo>
                    <a:pt x="842945" y="132985"/>
                  </a:lnTo>
                  <a:lnTo>
                    <a:pt x="846429" y="131639"/>
                  </a:lnTo>
                  <a:lnTo>
                    <a:pt x="849912" y="130294"/>
                  </a:lnTo>
                  <a:lnTo>
                    <a:pt x="853395" y="136632"/>
                  </a:lnTo>
                  <a:lnTo>
                    <a:pt x="856878" y="135314"/>
                  </a:lnTo>
                  <a:lnTo>
                    <a:pt x="860361" y="133998"/>
                  </a:lnTo>
                  <a:lnTo>
                    <a:pt x="863845" y="132682"/>
                  </a:lnTo>
                  <a:lnTo>
                    <a:pt x="867328" y="131367"/>
                  </a:lnTo>
                  <a:lnTo>
                    <a:pt x="870811" y="130054"/>
                  </a:lnTo>
                  <a:lnTo>
                    <a:pt x="874294" y="128741"/>
                  </a:lnTo>
                  <a:lnTo>
                    <a:pt x="877778" y="127430"/>
                  </a:lnTo>
                  <a:lnTo>
                    <a:pt x="881261" y="127827"/>
                  </a:lnTo>
                  <a:lnTo>
                    <a:pt x="884744" y="126523"/>
                  </a:lnTo>
                  <a:lnTo>
                    <a:pt x="888227" y="125220"/>
                  </a:lnTo>
                  <a:lnTo>
                    <a:pt x="891711" y="124347"/>
                  </a:lnTo>
                  <a:lnTo>
                    <a:pt x="895194" y="123048"/>
                  </a:lnTo>
                  <a:lnTo>
                    <a:pt x="898677" y="121750"/>
                  </a:lnTo>
                  <a:lnTo>
                    <a:pt x="902160" y="121743"/>
                  </a:lnTo>
                  <a:lnTo>
                    <a:pt x="905644" y="120451"/>
                  </a:lnTo>
                  <a:lnTo>
                    <a:pt x="909127" y="123845"/>
                  </a:lnTo>
                  <a:lnTo>
                    <a:pt x="912610" y="122569"/>
                  </a:lnTo>
                  <a:lnTo>
                    <a:pt x="916093" y="121294"/>
                  </a:lnTo>
                  <a:lnTo>
                    <a:pt x="919577" y="120444"/>
                  </a:lnTo>
                  <a:lnTo>
                    <a:pt x="923060" y="119173"/>
                  </a:lnTo>
                  <a:lnTo>
                    <a:pt x="926543" y="117903"/>
                  </a:lnTo>
                  <a:lnTo>
                    <a:pt x="930026" y="128230"/>
                  </a:lnTo>
                  <a:lnTo>
                    <a:pt x="933510" y="126996"/>
                  </a:lnTo>
                  <a:lnTo>
                    <a:pt x="936993" y="125763"/>
                  </a:lnTo>
                  <a:lnTo>
                    <a:pt x="940476" y="125742"/>
                  </a:lnTo>
                  <a:lnTo>
                    <a:pt x="943959" y="124514"/>
                  </a:lnTo>
                  <a:lnTo>
                    <a:pt x="947443" y="123692"/>
                  </a:lnTo>
                  <a:lnTo>
                    <a:pt x="950926" y="122467"/>
                  </a:lnTo>
                  <a:lnTo>
                    <a:pt x="954409" y="121243"/>
                  </a:lnTo>
                  <a:lnTo>
                    <a:pt x="957892" y="120021"/>
                  </a:lnTo>
                  <a:lnTo>
                    <a:pt x="961376" y="118799"/>
                  </a:lnTo>
                  <a:lnTo>
                    <a:pt x="964859" y="117578"/>
                  </a:lnTo>
                  <a:lnTo>
                    <a:pt x="968342" y="117178"/>
                  </a:lnTo>
                  <a:lnTo>
                    <a:pt x="971825" y="115962"/>
                  </a:lnTo>
                  <a:lnTo>
                    <a:pt x="975309" y="114746"/>
                  </a:lnTo>
                  <a:lnTo>
                    <a:pt x="978792" y="120021"/>
                  </a:lnTo>
                  <a:lnTo>
                    <a:pt x="982275" y="118825"/>
                  </a:lnTo>
                  <a:lnTo>
                    <a:pt x="985758" y="117630"/>
                  </a:lnTo>
                  <a:lnTo>
                    <a:pt x="989242" y="116436"/>
                  </a:lnTo>
                  <a:lnTo>
                    <a:pt x="992725" y="115243"/>
                  </a:lnTo>
                  <a:lnTo>
                    <a:pt x="996208" y="116503"/>
                  </a:lnTo>
                  <a:lnTo>
                    <a:pt x="999691" y="115464"/>
                  </a:lnTo>
                  <a:lnTo>
                    <a:pt x="1003175" y="114427"/>
                  </a:lnTo>
                  <a:lnTo>
                    <a:pt x="1006658" y="115310"/>
                  </a:lnTo>
                  <a:lnTo>
                    <a:pt x="1010141" y="114135"/>
                  </a:lnTo>
                  <a:lnTo>
                    <a:pt x="1013624" y="112960"/>
                  </a:lnTo>
                  <a:lnTo>
                    <a:pt x="1017108" y="112985"/>
                  </a:lnTo>
                  <a:lnTo>
                    <a:pt x="1020591" y="111816"/>
                  </a:lnTo>
                  <a:lnTo>
                    <a:pt x="1024074" y="111047"/>
                  </a:lnTo>
                  <a:lnTo>
                    <a:pt x="1027557" y="109880"/>
                  </a:lnTo>
                  <a:lnTo>
                    <a:pt x="1031041" y="108714"/>
                  </a:lnTo>
                  <a:lnTo>
                    <a:pt x="1034524" y="108797"/>
                  </a:lnTo>
                  <a:lnTo>
                    <a:pt x="1038007" y="107782"/>
                  </a:lnTo>
                  <a:lnTo>
                    <a:pt x="1041490" y="106769"/>
                  </a:lnTo>
                  <a:lnTo>
                    <a:pt x="1044974" y="105676"/>
                  </a:lnTo>
                  <a:lnTo>
                    <a:pt x="1048457" y="104519"/>
                  </a:lnTo>
                  <a:lnTo>
                    <a:pt x="1051940" y="103363"/>
                  </a:lnTo>
                  <a:lnTo>
                    <a:pt x="1055423" y="103823"/>
                  </a:lnTo>
                  <a:lnTo>
                    <a:pt x="1058907" y="102672"/>
                  </a:lnTo>
                  <a:lnTo>
                    <a:pt x="1062390" y="102330"/>
                  </a:lnTo>
                  <a:lnTo>
                    <a:pt x="1065873" y="101183"/>
                  </a:lnTo>
                  <a:lnTo>
                    <a:pt x="1069356" y="100037"/>
                  </a:lnTo>
                  <a:lnTo>
                    <a:pt x="1072840" y="102156"/>
                  </a:lnTo>
                  <a:lnTo>
                    <a:pt x="1076323" y="101165"/>
                  </a:lnTo>
                  <a:lnTo>
                    <a:pt x="1079806" y="100176"/>
                  </a:lnTo>
                  <a:lnTo>
                    <a:pt x="1083289" y="101104"/>
                  </a:lnTo>
                  <a:lnTo>
                    <a:pt x="1086773" y="99976"/>
                  </a:lnTo>
                  <a:lnTo>
                    <a:pt x="1090256" y="98849"/>
                  </a:lnTo>
                  <a:lnTo>
                    <a:pt x="1093739" y="102860"/>
                  </a:lnTo>
                  <a:lnTo>
                    <a:pt x="1097222" y="101747"/>
                  </a:lnTo>
                  <a:lnTo>
                    <a:pt x="1100706" y="100635"/>
                  </a:lnTo>
                  <a:lnTo>
                    <a:pt x="1104189" y="99524"/>
                  </a:lnTo>
                  <a:lnTo>
                    <a:pt x="1107672" y="98414"/>
                  </a:lnTo>
                  <a:lnTo>
                    <a:pt x="1111155" y="103568"/>
                  </a:lnTo>
                  <a:lnTo>
                    <a:pt x="1114639" y="102614"/>
                  </a:lnTo>
                  <a:lnTo>
                    <a:pt x="1118122" y="101662"/>
                  </a:lnTo>
                  <a:lnTo>
                    <a:pt x="1121605" y="101398"/>
                  </a:lnTo>
                  <a:lnTo>
                    <a:pt x="1125088" y="100310"/>
                  </a:lnTo>
                  <a:lnTo>
                    <a:pt x="1128572" y="99222"/>
                  </a:lnTo>
                  <a:lnTo>
                    <a:pt x="1132055" y="100819"/>
                  </a:lnTo>
                  <a:lnTo>
                    <a:pt x="1135538" y="99739"/>
                  </a:lnTo>
                  <a:lnTo>
                    <a:pt x="1139021" y="99804"/>
                  </a:lnTo>
                  <a:lnTo>
                    <a:pt x="1142505" y="98728"/>
                  </a:lnTo>
                  <a:lnTo>
                    <a:pt x="1145988" y="97654"/>
                  </a:lnTo>
                  <a:lnTo>
                    <a:pt x="1149471" y="97344"/>
                  </a:lnTo>
                  <a:lnTo>
                    <a:pt x="1152954" y="96273"/>
                  </a:lnTo>
                  <a:lnTo>
                    <a:pt x="1156437" y="95202"/>
                  </a:lnTo>
                  <a:lnTo>
                    <a:pt x="1159921" y="94899"/>
                  </a:lnTo>
                  <a:lnTo>
                    <a:pt x="1163404" y="93831"/>
                  </a:lnTo>
                  <a:lnTo>
                    <a:pt x="1166887" y="92764"/>
                  </a:lnTo>
                  <a:lnTo>
                    <a:pt x="1170370" y="92584"/>
                  </a:lnTo>
                  <a:lnTo>
                    <a:pt x="1173854" y="91661"/>
                  </a:lnTo>
                  <a:lnTo>
                    <a:pt x="1177337" y="92261"/>
                  </a:lnTo>
                  <a:lnTo>
                    <a:pt x="1180820" y="91203"/>
                  </a:lnTo>
                  <a:lnTo>
                    <a:pt x="1184303" y="90146"/>
                  </a:lnTo>
                  <a:lnTo>
                    <a:pt x="1187787" y="89522"/>
                  </a:lnTo>
                  <a:lnTo>
                    <a:pt x="1191270" y="88607"/>
                  </a:lnTo>
                  <a:lnTo>
                    <a:pt x="1194753" y="87694"/>
                  </a:lnTo>
                  <a:lnTo>
                    <a:pt x="1198236" y="102644"/>
                  </a:lnTo>
                  <a:lnTo>
                    <a:pt x="1201720" y="101628"/>
                  </a:lnTo>
                  <a:lnTo>
                    <a:pt x="1205203" y="100613"/>
                  </a:lnTo>
                  <a:lnTo>
                    <a:pt x="1208686" y="99598"/>
                  </a:lnTo>
                  <a:lnTo>
                    <a:pt x="1212169" y="98584"/>
                  </a:lnTo>
                  <a:lnTo>
                    <a:pt x="1215653" y="99007"/>
                  </a:lnTo>
                  <a:lnTo>
                    <a:pt x="1219136" y="97997"/>
                  </a:lnTo>
                  <a:lnTo>
                    <a:pt x="1222619" y="96988"/>
                  </a:lnTo>
                  <a:lnTo>
                    <a:pt x="1226102" y="99903"/>
                  </a:lnTo>
                  <a:lnTo>
                    <a:pt x="1229586" y="98904"/>
                  </a:lnTo>
                  <a:lnTo>
                    <a:pt x="1233069" y="97906"/>
                  </a:lnTo>
                  <a:lnTo>
                    <a:pt x="1236552" y="97618"/>
                  </a:lnTo>
                  <a:lnTo>
                    <a:pt x="1240035" y="96623"/>
                  </a:lnTo>
                  <a:lnTo>
                    <a:pt x="1243519" y="95628"/>
                  </a:lnTo>
                  <a:lnTo>
                    <a:pt x="1247002" y="97224"/>
                  </a:lnTo>
                  <a:lnTo>
                    <a:pt x="1250485" y="96364"/>
                  </a:lnTo>
                  <a:lnTo>
                    <a:pt x="1253968" y="101405"/>
                  </a:lnTo>
                  <a:lnTo>
                    <a:pt x="1257452" y="100431"/>
                  </a:lnTo>
                  <a:lnTo>
                    <a:pt x="1260935" y="99458"/>
                  </a:lnTo>
                  <a:lnTo>
                    <a:pt x="1264418" y="101905"/>
                  </a:lnTo>
                  <a:lnTo>
                    <a:pt x="1267901" y="100941"/>
                  </a:lnTo>
                  <a:lnTo>
                    <a:pt x="1271385" y="99977"/>
                  </a:lnTo>
                  <a:lnTo>
                    <a:pt x="1274868" y="103475"/>
                  </a:lnTo>
                  <a:lnTo>
                    <a:pt x="1278351" y="102643"/>
                  </a:lnTo>
                  <a:lnTo>
                    <a:pt x="1281834" y="101813"/>
                  </a:lnTo>
                  <a:lnTo>
                    <a:pt x="1285318" y="102319"/>
                  </a:lnTo>
                  <a:lnTo>
                    <a:pt x="1288801" y="101492"/>
                  </a:lnTo>
                  <a:lnTo>
                    <a:pt x="1292284" y="100770"/>
                  </a:lnTo>
                  <a:lnTo>
                    <a:pt x="1295767" y="100795"/>
                  </a:lnTo>
                  <a:lnTo>
                    <a:pt x="1299251" y="100820"/>
                  </a:lnTo>
                  <a:lnTo>
                    <a:pt x="1302734" y="101476"/>
                  </a:lnTo>
                  <a:lnTo>
                    <a:pt x="1306217" y="100539"/>
                  </a:lnTo>
                  <a:lnTo>
                    <a:pt x="1309700" y="99603"/>
                  </a:lnTo>
                  <a:lnTo>
                    <a:pt x="1313184" y="100976"/>
                  </a:lnTo>
                  <a:lnTo>
                    <a:pt x="1316667" y="100045"/>
                  </a:lnTo>
                  <a:lnTo>
                    <a:pt x="1320150" y="99115"/>
                  </a:lnTo>
                  <a:lnTo>
                    <a:pt x="1323633" y="102430"/>
                  </a:lnTo>
                  <a:lnTo>
                    <a:pt x="1327117" y="101510"/>
                  </a:lnTo>
                  <a:lnTo>
                    <a:pt x="1330600" y="102205"/>
                  </a:lnTo>
                  <a:lnTo>
                    <a:pt x="1334083" y="101289"/>
                  </a:lnTo>
                  <a:lnTo>
                    <a:pt x="1337566" y="100374"/>
                  </a:lnTo>
                  <a:lnTo>
                    <a:pt x="1341050" y="99459"/>
                  </a:lnTo>
                  <a:lnTo>
                    <a:pt x="1344533" y="98545"/>
                  </a:lnTo>
                  <a:lnTo>
                    <a:pt x="1348016" y="97631"/>
                  </a:lnTo>
                  <a:lnTo>
                    <a:pt x="1351499" y="96718"/>
                  </a:lnTo>
                  <a:lnTo>
                    <a:pt x="1354983" y="95805"/>
                  </a:lnTo>
                  <a:lnTo>
                    <a:pt x="1358466" y="94893"/>
                  </a:lnTo>
                  <a:lnTo>
                    <a:pt x="1361949" y="94309"/>
                  </a:lnTo>
                  <a:lnTo>
                    <a:pt x="1365432" y="93398"/>
                  </a:lnTo>
                  <a:lnTo>
                    <a:pt x="1368916" y="93797"/>
                  </a:lnTo>
                  <a:lnTo>
                    <a:pt x="1372399" y="92890"/>
                  </a:lnTo>
                  <a:lnTo>
                    <a:pt x="1375882" y="91984"/>
                  </a:lnTo>
                  <a:lnTo>
                    <a:pt x="1379365" y="93037"/>
                  </a:lnTo>
                  <a:lnTo>
                    <a:pt x="1382849" y="92136"/>
                  </a:lnTo>
                  <a:lnTo>
                    <a:pt x="1386332" y="91235"/>
                  </a:lnTo>
                  <a:lnTo>
                    <a:pt x="1389815" y="92932"/>
                  </a:lnTo>
                  <a:lnTo>
                    <a:pt x="1393298" y="92037"/>
                  </a:lnTo>
                  <a:lnTo>
                    <a:pt x="1396782" y="91143"/>
                  </a:lnTo>
                  <a:lnTo>
                    <a:pt x="1400265" y="90249"/>
                  </a:lnTo>
                  <a:lnTo>
                    <a:pt x="1403748" y="89356"/>
                  </a:lnTo>
                  <a:lnTo>
                    <a:pt x="1407231" y="88463"/>
                  </a:lnTo>
                  <a:lnTo>
                    <a:pt x="1410715" y="87571"/>
                  </a:lnTo>
                  <a:lnTo>
                    <a:pt x="1414198" y="86679"/>
                  </a:lnTo>
                  <a:lnTo>
                    <a:pt x="1417681" y="88068"/>
                  </a:lnTo>
                  <a:lnTo>
                    <a:pt x="1421164" y="87182"/>
                  </a:lnTo>
                  <a:lnTo>
                    <a:pt x="1424648" y="86296"/>
                  </a:lnTo>
                  <a:lnTo>
                    <a:pt x="1428131" y="87356"/>
                  </a:lnTo>
                  <a:lnTo>
                    <a:pt x="1431614" y="86475"/>
                  </a:lnTo>
                  <a:lnTo>
                    <a:pt x="1435097" y="85594"/>
                  </a:lnTo>
                  <a:lnTo>
                    <a:pt x="1438580" y="89207"/>
                  </a:lnTo>
                  <a:lnTo>
                    <a:pt x="1442064" y="88336"/>
                  </a:lnTo>
                  <a:lnTo>
                    <a:pt x="1445547" y="88101"/>
                  </a:lnTo>
                  <a:lnTo>
                    <a:pt x="1449030" y="87232"/>
                  </a:lnTo>
                  <a:lnTo>
                    <a:pt x="1452513" y="86363"/>
                  </a:lnTo>
                  <a:lnTo>
                    <a:pt x="1455997" y="87766"/>
                  </a:lnTo>
                  <a:lnTo>
                    <a:pt x="1459480" y="87018"/>
                  </a:lnTo>
                  <a:lnTo>
                    <a:pt x="1462963" y="86270"/>
                  </a:lnTo>
                  <a:lnTo>
                    <a:pt x="1466446" y="95050"/>
                  </a:lnTo>
                  <a:lnTo>
                    <a:pt x="1469930" y="94205"/>
                  </a:lnTo>
                  <a:lnTo>
                    <a:pt x="1473413" y="93362"/>
                  </a:lnTo>
                  <a:lnTo>
                    <a:pt x="1476896" y="92621"/>
                  </a:lnTo>
                  <a:lnTo>
                    <a:pt x="1480379" y="91889"/>
                  </a:lnTo>
                  <a:lnTo>
                    <a:pt x="1483863" y="98325"/>
                  </a:lnTo>
                  <a:lnTo>
                    <a:pt x="1487346" y="97497"/>
                  </a:lnTo>
                  <a:lnTo>
                    <a:pt x="1490829" y="96669"/>
                  </a:lnTo>
                  <a:lnTo>
                    <a:pt x="1494312" y="96432"/>
                  </a:lnTo>
                  <a:lnTo>
                    <a:pt x="1497796" y="95606"/>
                  </a:lnTo>
                  <a:lnTo>
                    <a:pt x="1501279" y="94781"/>
                  </a:lnTo>
                  <a:lnTo>
                    <a:pt x="1504762" y="98354"/>
                  </a:lnTo>
                  <a:lnTo>
                    <a:pt x="1508245" y="97537"/>
                  </a:lnTo>
                  <a:lnTo>
                    <a:pt x="1511729" y="96721"/>
                  </a:lnTo>
                  <a:lnTo>
                    <a:pt x="1515212" y="97068"/>
                  </a:lnTo>
                  <a:lnTo>
                    <a:pt x="1518695" y="96254"/>
                  </a:lnTo>
                  <a:lnTo>
                    <a:pt x="1522178" y="98921"/>
                  </a:lnTo>
                  <a:lnTo>
                    <a:pt x="1525662" y="98219"/>
                  </a:lnTo>
                  <a:lnTo>
                    <a:pt x="1529145" y="97518"/>
                  </a:lnTo>
                  <a:lnTo>
                    <a:pt x="1532628" y="101592"/>
                  </a:lnTo>
                  <a:lnTo>
                    <a:pt x="1536111" y="100795"/>
                  </a:lnTo>
                  <a:lnTo>
                    <a:pt x="1539595" y="99999"/>
                  </a:lnTo>
                  <a:lnTo>
                    <a:pt x="1543078" y="102555"/>
                  </a:lnTo>
                  <a:lnTo>
                    <a:pt x="1546561" y="101766"/>
                  </a:lnTo>
                  <a:lnTo>
                    <a:pt x="1550044" y="100977"/>
                  </a:lnTo>
                  <a:lnTo>
                    <a:pt x="1553528" y="100188"/>
                  </a:lnTo>
                  <a:lnTo>
                    <a:pt x="1557011" y="99400"/>
                  </a:lnTo>
                  <a:lnTo>
                    <a:pt x="1560494" y="100004"/>
                  </a:lnTo>
                  <a:lnTo>
                    <a:pt x="1563977" y="99220"/>
                  </a:lnTo>
                  <a:lnTo>
                    <a:pt x="1567461" y="98435"/>
                  </a:lnTo>
                  <a:lnTo>
                    <a:pt x="1570944" y="99086"/>
                  </a:lnTo>
                  <a:lnTo>
                    <a:pt x="1574427" y="98405"/>
                  </a:lnTo>
                  <a:lnTo>
                    <a:pt x="1577910" y="97726"/>
                  </a:lnTo>
                  <a:lnTo>
                    <a:pt x="1581394" y="99461"/>
                  </a:lnTo>
                  <a:lnTo>
                    <a:pt x="1584877" y="98686"/>
                  </a:lnTo>
                  <a:lnTo>
                    <a:pt x="1588360" y="97911"/>
                  </a:lnTo>
                  <a:lnTo>
                    <a:pt x="1591843" y="98511"/>
                  </a:lnTo>
                  <a:lnTo>
                    <a:pt x="1595327" y="97739"/>
                  </a:lnTo>
                  <a:lnTo>
                    <a:pt x="1598810" y="99697"/>
                  </a:lnTo>
                  <a:lnTo>
                    <a:pt x="1602293" y="98931"/>
                  </a:lnTo>
                  <a:lnTo>
                    <a:pt x="1605776" y="98164"/>
                  </a:lnTo>
                  <a:lnTo>
                    <a:pt x="1609260" y="99297"/>
                  </a:lnTo>
                  <a:lnTo>
                    <a:pt x="1612743" y="98535"/>
                  </a:lnTo>
                  <a:lnTo>
                    <a:pt x="1616226" y="97773"/>
                  </a:lnTo>
                  <a:lnTo>
                    <a:pt x="1619709" y="97283"/>
                  </a:lnTo>
                  <a:lnTo>
                    <a:pt x="1623193" y="96522"/>
                  </a:lnTo>
                  <a:lnTo>
                    <a:pt x="1626676" y="95762"/>
                  </a:lnTo>
                  <a:lnTo>
                    <a:pt x="1630159" y="96358"/>
                  </a:lnTo>
                  <a:lnTo>
                    <a:pt x="1633642" y="95601"/>
                  </a:lnTo>
                  <a:lnTo>
                    <a:pt x="1637126" y="95386"/>
                  </a:lnTo>
                  <a:lnTo>
                    <a:pt x="1640609" y="94630"/>
                  </a:lnTo>
                  <a:lnTo>
                    <a:pt x="1644092" y="93875"/>
                  </a:lnTo>
                  <a:lnTo>
                    <a:pt x="1647575" y="96357"/>
                  </a:lnTo>
                  <a:lnTo>
                    <a:pt x="1651059" y="95607"/>
                  </a:lnTo>
                  <a:lnTo>
                    <a:pt x="1654542" y="94858"/>
                  </a:lnTo>
                  <a:lnTo>
                    <a:pt x="1658025" y="94110"/>
                  </a:lnTo>
                  <a:lnTo>
                    <a:pt x="1661508" y="93362"/>
                  </a:lnTo>
                  <a:lnTo>
                    <a:pt x="1664992" y="92614"/>
                  </a:lnTo>
                  <a:lnTo>
                    <a:pt x="1668475" y="92944"/>
                  </a:lnTo>
                  <a:lnTo>
                    <a:pt x="1671958" y="92199"/>
                  </a:lnTo>
                  <a:lnTo>
                    <a:pt x="1675441" y="93599"/>
                  </a:lnTo>
                  <a:lnTo>
                    <a:pt x="1678925" y="92858"/>
                  </a:lnTo>
                  <a:lnTo>
                    <a:pt x="1682408" y="92117"/>
                  </a:lnTo>
                  <a:lnTo>
                    <a:pt x="1685891" y="91376"/>
                  </a:lnTo>
                  <a:lnTo>
                    <a:pt x="1689374" y="90636"/>
                  </a:lnTo>
                  <a:lnTo>
                    <a:pt x="1692858" y="89896"/>
                  </a:lnTo>
                  <a:lnTo>
                    <a:pt x="1696341" y="90766"/>
                  </a:lnTo>
                  <a:lnTo>
                    <a:pt x="1699824" y="90030"/>
                  </a:lnTo>
                  <a:lnTo>
                    <a:pt x="1703307" y="89293"/>
                  </a:lnTo>
                  <a:lnTo>
                    <a:pt x="1706791" y="90694"/>
                  </a:lnTo>
                  <a:lnTo>
                    <a:pt x="1710274" y="89961"/>
                  </a:lnTo>
                  <a:lnTo>
                    <a:pt x="1713757" y="92402"/>
                  </a:lnTo>
                  <a:lnTo>
                    <a:pt x="1717240" y="91676"/>
                  </a:lnTo>
                  <a:lnTo>
                    <a:pt x="1720723" y="90949"/>
                  </a:lnTo>
                  <a:lnTo>
                    <a:pt x="1724207" y="92842"/>
                  </a:lnTo>
                  <a:lnTo>
                    <a:pt x="1727690" y="92121"/>
                  </a:lnTo>
                  <a:lnTo>
                    <a:pt x="1731173" y="91399"/>
                  </a:lnTo>
                  <a:lnTo>
                    <a:pt x="1734656" y="95840"/>
                  </a:lnTo>
                  <a:lnTo>
                    <a:pt x="1738140" y="95127"/>
                  </a:lnTo>
                  <a:lnTo>
                    <a:pt x="1741623" y="94415"/>
                  </a:lnTo>
                  <a:lnTo>
                    <a:pt x="1741623" y="94670"/>
                  </a:lnTo>
                  <a:lnTo>
                    <a:pt x="1741623" y="94926"/>
                  </a:lnTo>
                  <a:lnTo>
                    <a:pt x="1745106" y="94215"/>
                  </a:lnTo>
                  <a:lnTo>
                    <a:pt x="1748589" y="93504"/>
                  </a:lnTo>
                  <a:lnTo>
                    <a:pt x="1752073" y="92793"/>
                  </a:lnTo>
                  <a:lnTo>
                    <a:pt x="1755556" y="92083"/>
                  </a:lnTo>
                  <a:lnTo>
                    <a:pt x="1759039" y="91374"/>
                  </a:lnTo>
                  <a:lnTo>
                    <a:pt x="1762522" y="97245"/>
                  </a:lnTo>
                  <a:lnTo>
                    <a:pt x="1766006" y="96546"/>
                  </a:lnTo>
                  <a:lnTo>
                    <a:pt x="1769489" y="95847"/>
                  </a:lnTo>
                  <a:lnTo>
                    <a:pt x="1772972" y="98374"/>
                  </a:lnTo>
                  <a:lnTo>
                    <a:pt x="1776455" y="97681"/>
                  </a:lnTo>
                  <a:lnTo>
                    <a:pt x="1779939" y="96989"/>
                  </a:lnTo>
                  <a:lnTo>
                    <a:pt x="1783422" y="96386"/>
                  </a:lnTo>
                  <a:lnTo>
                    <a:pt x="1786905" y="95784"/>
                  </a:lnTo>
                  <a:lnTo>
                    <a:pt x="1790388" y="95900"/>
                  </a:lnTo>
                  <a:lnTo>
                    <a:pt x="1793872" y="95210"/>
                  </a:lnTo>
                  <a:lnTo>
                    <a:pt x="1797355" y="94520"/>
                  </a:lnTo>
                  <a:lnTo>
                    <a:pt x="1800838" y="94125"/>
                  </a:lnTo>
                  <a:lnTo>
                    <a:pt x="1804321" y="93526"/>
                  </a:lnTo>
                  <a:lnTo>
                    <a:pt x="1807805" y="92928"/>
                  </a:lnTo>
                  <a:lnTo>
                    <a:pt x="1811288" y="94484"/>
                  </a:lnTo>
                  <a:lnTo>
                    <a:pt x="1814771" y="93800"/>
                  </a:lnTo>
                  <a:lnTo>
                    <a:pt x="1818254" y="96054"/>
                  </a:lnTo>
                  <a:lnTo>
                    <a:pt x="1821738" y="95552"/>
                  </a:lnTo>
                  <a:lnTo>
                    <a:pt x="1825221" y="95050"/>
                  </a:lnTo>
                  <a:lnTo>
                    <a:pt x="1828704" y="97159"/>
                  </a:lnTo>
                  <a:lnTo>
                    <a:pt x="1832187" y="96485"/>
                  </a:lnTo>
                  <a:lnTo>
                    <a:pt x="1835671" y="95811"/>
                  </a:lnTo>
                  <a:lnTo>
                    <a:pt x="1839154" y="95860"/>
                  </a:lnTo>
                  <a:lnTo>
                    <a:pt x="1842637" y="95188"/>
                  </a:lnTo>
                  <a:lnTo>
                    <a:pt x="1846120" y="94516"/>
                  </a:lnTo>
                  <a:lnTo>
                    <a:pt x="1849604" y="96482"/>
                  </a:lnTo>
                  <a:lnTo>
                    <a:pt x="1853087" y="95815"/>
                  </a:lnTo>
                  <a:lnTo>
                    <a:pt x="1856570" y="97994"/>
                  </a:lnTo>
                  <a:lnTo>
                    <a:pt x="1860053" y="97331"/>
                  </a:lnTo>
                  <a:lnTo>
                    <a:pt x="1863537" y="96669"/>
                  </a:lnTo>
                  <a:lnTo>
                    <a:pt x="1867020" y="97186"/>
                  </a:lnTo>
                  <a:lnTo>
                    <a:pt x="1870503" y="96526"/>
                  </a:lnTo>
                  <a:lnTo>
                    <a:pt x="1873986" y="95866"/>
                  </a:lnTo>
                  <a:lnTo>
                    <a:pt x="1877470" y="99875"/>
                  </a:lnTo>
                  <a:lnTo>
                    <a:pt x="1880953" y="99222"/>
                  </a:lnTo>
                  <a:lnTo>
                    <a:pt x="1884436" y="98570"/>
                  </a:lnTo>
                  <a:lnTo>
                    <a:pt x="1887919" y="97918"/>
                  </a:lnTo>
                  <a:lnTo>
                    <a:pt x="1891403" y="97266"/>
                  </a:lnTo>
                  <a:lnTo>
                    <a:pt x="1894886" y="102794"/>
                  </a:lnTo>
                  <a:lnTo>
                    <a:pt x="1898369" y="102234"/>
                  </a:lnTo>
                  <a:lnTo>
                    <a:pt x="1901852" y="101674"/>
                  </a:lnTo>
                  <a:lnTo>
                    <a:pt x="1905336" y="101992"/>
                  </a:lnTo>
                  <a:lnTo>
                    <a:pt x="1908819" y="101352"/>
                  </a:lnTo>
                  <a:lnTo>
                    <a:pt x="1912302" y="100712"/>
                  </a:lnTo>
                  <a:lnTo>
                    <a:pt x="1915785" y="102319"/>
                  </a:lnTo>
                  <a:lnTo>
                    <a:pt x="1919269" y="101683"/>
                  </a:lnTo>
                  <a:lnTo>
                    <a:pt x="1922752" y="101047"/>
                  </a:lnTo>
                  <a:lnTo>
                    <a:pt x="1926235" y="100859"/>
                  </a:lnTo>
                  <a:lnTo>
                    <a:pt x="1929718" y="100225"/>
                  </a:lnTo>
                  <a:lnTo>
                    <a:pt x="1933202" y="100932"/>
                  </a:lnTo>
                  <a:lnTo>
                    <a:pt x="1936685" y="100299"/>
                  </a:lnTo>
                  <a:lnTo>
                    <a:pt x="1940168" y="99667"/>
                  </a:lnTo>
                  <a:lnTo>
                    <a:pt x="1943651" y="101261"/>
                  </a:lnTo>
                  <a:lnTo>
                    <a:pt x="1947135" y="100632"/>
                  </a:lnTo>
                  <a:lnTo>
                    <a:pt x="1950618" y="100004"/>
                  </a:lnTo>
                  <a:lnTo>
                    <a:pt x="1954101" y="102244"/>
                  </a:lnTo>
                  <a:lnTo>
                    <a:pt x="1957584" y="101620"/>
                  </a:lnTo>
                  <a:lnTo>
                    <a:pt x="1961068" y="100997"/>
                  </a:lnTo>
                  <a:lnTo>
                    <a:pt x="1964551" y="102125"/>
                  </a:lnTo>
                  <a:lnTo>
                    <a:pt x="1968034" y="101505"/>
                  </a:lnTo>
                  <a:lnTo>
                    <a:pt x="1971517" y="101974"/>
                  </a:lnTo>
                  <a:lnTo>
                    <a:pt x="1975001" y="101356"/>
                  </a:lnTo>
                  <a:lnTo>
                    <a:pt x="1978484" y="100737"/>
                  </a:lnTo>
                  <a:lnTo>
                    <a:pt x="1981967" y="102936"/>
                  </a:lnTo>
                  <a:lnTo>
                    <a:pt x="1985450" y="102322"/>
                  </a:lnTo>
                  <a:lnTo>
                    <a:pt x="1988934" y="101709"/>
                  </a:lnTo>
                  <a:lnTo>
                    <a:pt x="1992417" y="102217"/>
                  </a:lnTo>
                  <a:lnTo>
                    <a:pt x="1995900" y="101684"/>
                  </a:lnTo>
                  <a:lnTo>
                    <a:pt x="1999383" y="101151"/>
                  </a:lnTo>
                  <a:lnTo>
                    <a:pt x="2002867" y="101628"/>
                  </a:lnTo>
                  <a:lnTo>
                    <a:pt x="2006350" y="101019"/>
                  </a:lnTo>
                  <a:lnTo>
                    <a:pt x="2009833" y="100624"/>
                  </a:lnTo>
                  <a:lnTo>
                    <a:pt x="2013316" y="100016"/>
                  </a:lnTo>
                  <a:lnTo>
                    <a:pt x="2016799" y="99408"/>
                  </a:lnTo>
                  <a:lnTo>
                    <a:pt x="2020283" y="101369"/>
                  </a:lnTo>
                  <a:lnTo>
                    <a:pt x="2023766" y="100765"/>
                  </a:lnTo>
                  <a:lnTo>
                    <a:pt x="2027249" y="100161"/>
                  </a:lnTo>
                  <a:lnTo>
                    <a:pt x="2030732" y="99770"/>
                  </a:lnTo>
                  <a:lnTo>
                    <a:pt x="2034216" y="99167"/>
                  </a:lnTo>
                  <a:lnTo>
                    <a:pt x="2037699" y="98564"/>
                  </a:lnTo>
                  <a:lnTo>
                    <a:pt x="2041182" y="99879"/>
                  </a:lnTo>
                  <a:lnTo>
                    <a:pt x="2044665" y="99279"/>
                  </a:lnTo>
                  <a:lnTo>
                    <a:pt x="2048149" y="98679"/>
                  </a:lnTo>
                  <a:lnTo>
                    <a:pt x="2051632" y="98079"/>
                  </a:lnTo>
                  <a:lnTo>
                    <a:pt x="2055115" y="97480"/>
                  </a:lnTo>
                  <a:lnTo>
                    <a:pt x="2058598" y="98237"/>
                  </a:lnTo>
                  <a:lnTo>
                    <a:pt x="2062082" y="97871"/>
                  </a:lnTo>
                  <a:lnTo>
                    <a:pt x="2065565" y="97507"/>
                  </a:lnTo>
                  <a:lnTo>
                    <a:pt x="2069048" y="97641"/>
                  </a:lnTo>
                  <a:lnTo>
                    <a:pt x="2072531" y="97046"/>
                  </a:lnTo>
                  <a:lnTo>
                    <a:pt x="2076015" y="96451"/>
                  </a:lnTo>
                  <a:lnTo>
                    <a:pt x="2079498" y="96069"/>
                  </a:lnTo>
                  <a:lnTo>
                    <a:pt x="2082981" y="95475"/>
                  </a:lnTo>
                  <a:lnTo>
                    <a:pt x="2086464" y="95942"/>
                  </a:lnTo>
                  <a:lnTo>
                    <a:pt x="2089948" y="95350"/>
                  </a:lnTo>
                  <a:lnTo>
                    <a:pt x="2093431" y="94758"/>
                  </a:lnTo>
                  <a:lnTo>
                    <a:pt x="2096914" y="96070"/>
                  </a:lnTo>
                  <a:lnTo>
                    <a:pt x="2100397" y="95481"/>
                  </a:lnTo>
                  <a:lnTo>
                    <a:pt x="2103881" y="94892"/>
                  </a:lnTo>
                  <a:lnTo>
                    <a:pt x="2107364" y="100545"/>
                  </a:lnTo>
                  <a:lnTo>
                    <a:pt x="2110847" y="99964"/>
                  </a:lnTo>
                  <a:lnTo>
                    <a:pt x="2114330" y="99384"/>
                  </a:lnTo>
                  <a:lnTo>
                    <a:pt x="2117814" y="98804"/>
                  </a:lnTo>
                  <a:lnTo>
                    <a:pt x="2121297" y="98224"/>
                  </a:lnTo>
                  <a:lnTo>
                    <a:pt x="2124780" y="101523"/>
                  </a:lnTo>
                  <a:lnTo>
                    <a:pt x="2128263" y="100948"/>
                  </a:lnTo>
                  <a:lnTo>
                    <a:pt x="2131747" y="100374"/>
                  </a:lnTo>
                  <a:lnTo>
                    <a:pt x="2135230" y="102019"/>
                  </a:lnTo>
                  <a:lnTo>
                    <a:pt x="2138713" y="101448"/>
                  </a:lnTo>
                  <a:lnTo>
                    <a:pt x="2142196" y="100877"/>
                  </a:lnTo>
                  <a:lnTo>
                    <a:pt x="2145680" y="104097"/>
                  </a:lnTo>
                  <a:lnTo>
                    <a:pt x="2149163" y="103531"/>
                  </a:lnTo>
                  <a:lnTo>
                    <a:pt x="2152646" y="102966"/>
                  </a:lnTo>
                  <a:lnTo>
                    <a:pt x="2156129" y="108707"/>
                  </a:lnTo>
                  <a:lnTo>
                    <a:pt x="2159613" y="108220"/>
                  </a:lnTo>
                  <a:lnTo>
                    <a:pt x="2163096" y="107724"/>
                  </a:lnTo>
                  <a:lnTo>
                    <a:pt x="2166579" y="107168"/>
                  </a:lnTo>
                  <a:lnTo>
                    <a:pt x="2170062" y="106611"/>
                  </a:lnTo>
                  <a:lnTo>
                    <a:pt x="2173546" y="106634"/>
                  </a:lnTo>
                  <a:lnTo>
                    <a:pt x="2177029" y="106078"/>
                  </a:lnTo>
                  <a:lnTo>
                    <a:pt x="2180512" y="105523"/>
                  </a:lnTo>
                  <a:lnTo>
                    <a:pt x="2183995" y="105591"/>
                  </a:lnTo>
                  <a:lnTo>
                    <a:pt x="2187479" y="105108"/>
                  </a:lnTo>
                  <a:lnTo>
                    <a:pt x="2190962" y="104624"/>
                  </a:lnTo>
                  <a:lnTo>
                    <a:pt x="2194445" y="104272"/>
                  </a:lnTo>
                  <a:lnTo>
                    <a:pt x="2197928" y="103720"/>
                  </a:lnTo>
                  <a:lnTo>
                    <a:pt x="2201412" y="106238"/>
                  </a:lnTo>
                  <a:lnTo>
                    <a:pt x="2204895" y="105690"/>
                  </a:lnTo>
                  <a:lnTo>
                    <a:pt x="2208378" y="105141"/>
                  </a:lnTo>
                  <a:lnTo>
                    <a:pt x="2211861" y="104784"/>
                  </a:lnTo>
                  <a:lnTo>
                    <a:pt x="2215345" y="104236"/>
                  </a:lnTo>
                  <a:lnTo>
                    <a:pt x="2218828" y="103688"/>
                  </a:lnTo>
                  <a:lnTo>
                    <a:pt x="2222311" y="103332"/>
                  </a:lnTo>
                  <a:lnTo>
                    <a:pt x="2225794" y="102785"/>
                  </a:lnTo>
                  <a:lnTo>
                    <a:pt x="2229278" y="102238"/>
                  </a:lnTo>
                  <a:lnTo>
                    <a:pt x="2232761" y="102521"/>
                  </a:lnTo>
                  <a:lnTo>
                    <a:pt x="2236244" y="102045"/>
                  </a:lnTo>
                  <a:lnTo>
                    <a:pt x="2239727" y="101751"/>
                  </a:lnTo>
                  <a:lnTo>
                    <a:pt x="2243211" y="101207"/>
                  </a:lnTo>
                  <a:lnTo>
                    <a:pt x="2246694" y="100662"/>
                  </a:lnTo>
                  <a:lnTo>
                    <a:pt x="2250177" y="101677"/>
                  </a:lnTo>
                  <a:lnTo>
                    <a:pt x="2253660" y="101204"/>
                  </a:lnTo>
                  <a:lnTo>
                    <a:pt x="2257144" y="100732"/>
                  </a:lnTo>
                  <a:lnTo>
                    <a:pt x="2260627" y="100787"/>
                  </a:lnTo>
                  <a:lnTo>
                    <a:pt x="2264110" y="100247"/>
                  </a:lnTo>
                  <a:lnTo>
                    <a:pt x="2267593" y="99706"/>
                  </a:lnTo>
                  <a:lnTo>
                    <a:pt x="2271077" y="103519"/>
                  </a:lnTo>
                  <a:lnTo>
                    <a:pt x="2274560" y="102984"/>
                  </a:lnTo>
                  <a:lnTo>
                    <a:pt x="2278043" y="107817"/>
                  </a:lnTo>
                  <a:lnTo>
                    <a:pt x="2281526" y="107289"/>
                  </a:lnTo>
                  <a:lnTo>
                    <a:pt x="2285010" y="106760"/>
                  </a:lnTo>
                  <a:lnTo>
                    <a:pt x="2288493" y="107173"/>
                  </a:lnTo>
                  <a:lnTo>
                    <a:pt x="2291976" y="106713"/>
                  </a:lnTo>
                  <a:lnTo>
                    <a:pt x="2295459" y="106253"/>
                  </a:lnTo>
                  <a:lnTo>
                    <a:pt x="2298942" y="111735"/>
                  </a:lnTo>
                  <a:lnTo>
                    <a:pt x="2302426" y="111280"/>
                  </a:lnTo>
                  <a:lnTo>
                    <a:pt x="2305909" y="110826"/>
                  </a:lnTo>
                  <a:lnTo>
                    <a:pt x="2309392" y="110846"/>
                  </a:lnTo>
                  <a:lnTo>
                    <a:pt x="2312875" y="110328"/>
                  </a:lnTo>
                  <a:lnTo>
                    <a:pt x="2316359" y="109989"/>
                  </a:lnTo>
                  <a:lnTo>
                    <a:pt x="2319842" y="109471"/>
                  </a:lnTo>
                  <a:lnTo>
                    <a:pt x="2323325" y="108954"/>
                  </a:lnTo>
                  <a:lnTo>
                    <a:pt x="2326808" y="111969"/>
                  </a:lnTo>
                  <a:lnTo>
                    <a:pt x="2330292" y="111457"/>
                  </a:lnTo>
                  <a:lnTo>
                    <a:pt x="2333775" y="110944"/>
                  </a:lnTo>
                  <a:lnTo>
                    <a:pt x="2337258" y="110475"/>
                  </a:lnTo>
                  <a:lnTo>
                    <a:pt x="2340741" y="110027"/>
                  </a:lnTo>
                  <a:lnTo>
                    <a:pt x="2344225" y="109579"/>
                  </a:lnTo>
                  <a:lnTo>
                    <a:pt x="2347708" y="109424"/>
                  </a:lnTo>
                  <a:lnTo>
                    <a:pt x="2351191" y="108914"/>
                  </a:lnTo>
                  <a:lnTo>
                    <a:pt x="2354674" y="108930"/>
                  </a:lnTo>
                  <a:lnTo>
                    <a:pt x="2358158" y="108421"/>
                  </a:lnTo>
                  <a:lnTo>
                    <a:pt x="2361641" y="107911"/>
                  </a:lnTo>
                  <a:lnTo>
                    <a:pt x="2365124" y="109156"/>
                  </a:lnTo>
                  <a:lnTo>
                    <a:pt x="2368607" y="108648"/>
                  </a:lnTo>
                  <a:lnTo>
                    <a:pt x="2372091" y="108141"/>
                  </a:lnTo>
                  <a:lnTo>
                    <a:pt x="2375574" y="110418"/>
                  </a:lnTo>
                  <a:lnTo>
                    <a:pt x="2379057" y="109914"/>
                  </a:lnTo>
                  <a:lnTo>
                    <a:pt x="2382540" y="109411"/>
                  </a:lnTo>
                  <a:lnTo>
                    <a:pt x="2386024" y="108907"/>
                  </a:lnTo>
                  <a:lnTo>
                    <a:pt x="2389507" y="108404"/>
                  </a:lnTo>
                  <a:lnTo>
                    <a:pt x="2392990" y="110832"/>
                  </a:lnTo>
                  <a:lnTo>
                    <a:pt x="2396473" y="110333"/>
                  </a:lnTo>
                  <a:lnTo>
                    <a:pt x="2399957" y="109833"/>
                  </a:lnTo>
                  <a:lnTo>
                    <a:pt x="2403440" y="109848"/>
                  </a:lnTo>
                  <a:lnTo>
                    <a:pt x="2406923" y="109350"/>
                  </a:lnTo>
                  <a:lnTo>
                    <a:pt x="2410406" y="108851"/>
                  </a:lnTo>
                  <a:lnTo>
                    <a:pt x="2413890" y="110787"/>
                  </a:lnTo>
                  <a:lnTo>
                    <a:pt x="2417373" y="110353"/>
                  </a:lnTo>
                  <a:lnTo>
                    <a:pt x="2420856" y="109920"/>
                  </a:lnTo>
                  <a:lnTo>
                    <a:pt x="2424339" y="110336"/>
                  </a:lnTo>
                  <a:lnTo>
                    <a:pt x="2427823" y="109904"/>
                  </a:lnTo>
                  <a:lnTo>
                    <a:pt x="2431306" y="109472"/>
                  </a:lnTo>
                  <a:lnTo>
                    <a:pt x="2434789" y="109040"/>
                  </a:lnTo>
                  <a:lnTo>
                    <a:pt x="2438272" y="108609"/>
                  </a:lnTo>
                  <a:lnTo>
                    <a:pt x="2441756" y="110852"/>
                  </a:lnTo>
                  <a:lnTo>
                    <a:pt x="2445239" y="110363"/>
                  </a:lnTo>
                  <a:lnTo>
                    <a:pt x="2448722" y="109873"/>
                  </a:lnTo>
                  <a:lnTo>
                    <a:pt x="2452205" y="110914"/>
                  </a:lnTo>
                  <a:lnTo>
                    <a:pt x="2455689" y="110457"/>
                  </a:lnTo>
                  <a:lnTo>
                    <a:pt x="2459172" y="110000"/>
                  </a:lnTo>
                  <a:lnTo>
                    <a:pt x="2462655" y="109543"/>
                  </a:lnTo>
                  <a:lnTo>
                    <a:pt x="2466138" y="109087"/>
                  </a:lnTo>
                  <a:lnTo>
                    <a:pt x="2469622" y="109628"/>
                  </a:lnTo>
                  <a:lnTo>
                    <a:pt x="2473105" y="109143"/>
                  </a:lnTo>
                  <a:lnTo>
                    <a:pt x="2476588" y="108657"/>
                  </a:lnTo>
                  <a:lnTo>
                    <a:pt x="2480071" y="108172"/>
                  </a:lnTo>
                  <a:lnTo>
                    <a:pt x="2483555" y="107687"/>
                  </a:lnTo>
                  <a:lnTo>
                    <a:pt x="2487038" y="107202"/>
                  </a:lnTo>
                  <a:lnTo>
                    <a:pt x="2490521" y="120218"/>
                  </a:lnTo>
                  <a:lnTo>
                    <a:pt x="2494004" y="119805"/>
                  </a:lnTo>
                  <a:lnTo>
                    <a:pt x="2497488" y="119393"/>
                  </a:lnTo>
                  <a:lnTo>
                    <a:pt x="2500971" y="119239"/>
                  </a:lnTo>
                  <a:lnTo>
                    <a:pt x="2504454" y="118770"/>
                  </a:lnTo>
                  <a:lnTo>
                    <a:pt x="2507937" y="119397"/>
                  </a:lnTo>
                  <a:lnTo>
                    <a:pt x="2511421" y="118930"/>
                  </a:lnTo>
                  <a:lnTo>
                    <a:pt x="2514904" y="118462"/>
                  </a:lnTo>
                  <a:lnTo>
                    <a:pt x="2518387" y="120175"/>
                  </a:lnTo>
                  <a:lnTo>
                    <a:pt x="2521870" y="119711"/>
                  </a:lnTo>
                  <a:lnTo>
                    <a:pt x="2525354" y="119246"/>
                  </a:lnTo>
                  <a:lnTo>
                    <a:pt x="2528837" y="126542"/>
                  </a:lnTo>
                  <a:lnTo>
                    <a:pt x="2532320" y="126086"/>
                  </a:lnTo>
                  <a:lnTo>
                    <a:pt x="2535803" y="125630"/>
                  </a:lnTo>
                  <a:lnTo>
                    <a:pt x="2539287" y="125623"/>
                  </a:lnTo>
                  <a:lnTo>
                    <a:pt x="2542770" y="125168"/>
                  </a:lnTo>
                  <a:lnTo>
                    <a:pt x="2546253" y="128266"/>
                  </a:lnTo>
                  <a:lnTo>
                    <a:pt x="2549736" y="127815"/>
                  </a:lnTo>
                  <a:lnTo>
                    <a:pt x="2553220" y="127364"/>
                  </a:lnTo>
                  <a:lnTo>
                    <a:pt x="2556703" y="127061"/>
                  </a:lnTo>
                  <a:lnTo>
                    <a:pt x="2560186" y="126610"/>
                  </a:lnTo>
                  <a:lnTo>
                    <a:pt x="2563669" y="126160"/>
                  </a:lnTo>
                  <a:lnTo>
                    <a:pt x="2567153" y="128346"/>
                  </a:lnTo>
                  <a:lnTo>
                    <a:pt x="2570636" y="127899"/>
                  </a:lnTo>
                  <a:lnTo>
                    <a:pt x="2574119" y="127452"/>
                  </a:lnTo>
                  <a:lnTo>
                    <a:pt x="2577602" y="127785"/>
                  </a:lnTo>
                  <a:lnTo>
                    <a:pt x="2581085" y="127392"/>
                  </a:lnTo>
                  <a:lnTo>
                    <a:pt x="2584569" y="127132"/>
                  </a:lnTo>
                  <a:lnTo>
                    <a:pt x="2588052" y="126686"/>
                  </a:lnTo>
                  <a:lnTo>
                    <a:pt x="2591535" y="126241"/>
                  </a:lnTo>
                  <a:lnTo>
                    <a:pt x="2595018" y="126985"/>
                  </a:lnTo>
                  <a:lnTo>
                    <a:pt x="2598502" y="126594"/>
                  </a:lnTo>
                  <a:lnTo>
                    <a:pt x="2601985" y="126203"/>
                  </a:lnTo>
                  <a:lnTo>
                    <a:pt x="2605468" y="126931"/>
                  </a:lnTo>
                  <a:lnTo>
                    <a:pt x="2608951" y="126489"/>
                  </a:lnTo>
                  <a:lnTo>
                    <a:pt x="2612435" y="126047"/>
                  </a:lnTo>
                  <a:lnTo>
                    <a:pt x="2612435" y="126192"/>
                  </a:lnTo>
                  <a:lnTo>
                    <a:pt x="2612435" y="126337"/>
                  </a:lnTo>
                  <a:lnTo>
                    <a:pt x="2612435" y="126481"/>
                  </a:lnTo>
                  <a:lnTo>
                    <a:pt x="2612435" y="126625"/>
                  </a:lnTo>
                  <a:lnTo>
                    <a:pt x="2612435" y="126769"/>
                  </a:lnTo>
                  <a:lnTo>
                    <a:pt x="2612435" y="126913"/>
                  </a:lnTo>
                  <a:lnTo>
                    <a:pt x="2612435" y="127057"/>
                  </a:lnTo>
                  <a:lnTo>
                    <a:pt x="2612435" y="127201"/>
                  </a:lnTo>
                  <a:lnTo>
                    <a:pt x="2612435" y="127345"/>
                  </a:lnTo>
                  <a:lnTo>
                    <a:pt x="2612435" y="127488"/>
                  </a:lnTo>
                  <a:lnTo>
                    <a:pt x="2615918" y="127048"/>
                  </a:lnTo>
                  <a:lnTo>
                    <a:pt x="2619401" y="126608"/>
                  </a:lnTo>
                  <a:lnTo>
                    <a:pt x="2622884" y="127030"/>
                  </a:lnTo>
                  <a:lnTo>
                    <a:pt x="2626368" y="126591"/>
                  </a:lnTo>
                  <a:lnTo>
                    <a:pt x="2629851" y="126152"/>
                  </a:lnTo>
                  <a:lnTo>
                    <a:pt x="2633334" y="126431"/>
                  </a:lnTo>
                  <a:lnTo>
                    <a:pt x="2636817" y="125993"/>
                  </a:lnTo>
                  <a:lnTo>
                    <a:pt x="2640301" y="125555"/>
                  </a:lnTo>
                  <a:lnTo>
                    <a:pt x="2643784" y="130078"/>
                  </a:lnTo>
                  <a:lnTo>
                    <a:pt x="2647267" y="129646"/>
                  </a:lnTo>
                  <a:lnTo>
                    <a:pt x="2650750" y="131580"/>
                  </a:lnTo>
                  <a:lnTo>
                    <a:pt x="2654234" y="131151"/>
                  </a:lnTo>
                  <a:lnTo>
                    <a:pt x="2657717" y="130721"/>
                  </a:lnTo>
                  <a:lnTo>
                    <a:pt x="2661200" y="132636"/>
                  </a:lnTo>
                  <a:lnTo>
                    <a:pt x="2664683" y="132209"/>
                  </a:lnTo>
                  <a:lnTo>
                    <a:pt x="2668167" y="131782"/>
                  </a:lnTo>
                  <a:lnTo>
                    <a:pt x="2671650" y="131630"/>
                  </a:lnTo>
                  <a:lnTo>
                    <a:pt x="2675133" y="131204"/>
                  </a:lnTo>
                  <a:lnTo>
                    <a:pt x="2678616" y="130777"/>
                  </a:lnTo>
                  <a:lnTo>
                    <a:pt x="2682100" y="130764"/>
                  </a:lnTo>
                  <a:lnTo>
                    <a:pt x="2685583" y="130338"/>
                  </a:lnTo>
                  <a:lnTo>
                    <a:pt x="2689066" y="129913"/>
                  </a:lnTo>
                  <a:lnTo>
                    <a:pt x="2692549" y="129488"/>
                  </a:lnTo>
                  <a:lnTo>
                    <a:pt x="2696033" y="129063"/>
                  </a:lnTo>
                  <a:lnTo>
                    <a:pt x="2699516" y="128913"/>
                  </a:lnTo>
                  <a:lnTo>
                    <a:pt x="2702999" y="128489"/>
                  </a:lnTo>
                  <a:lnTo>
                    <a:pt x="2706482" y="128064"/>
                  </a:lnTo>
                  <a:lnTo>
                    <a:pt x="2709966" y="128330"/>
                  </a:lnTo>
                  <a:lnTo>
                    <a:pt x="2713449" y="127906"/>
                  </a:lnTo>
                  <a:lnTo>
                    <a:pt x="2716932" y="127483"/>
                  </a:lnTo>
                  <a:lnTo>
                    <a:pt x="2720415" y="127473"/>
                  </a:lnTo>
                  <a:lnTo>
                    <a:pt x="2723899" y="127051"/>
                  </a:lnTo>
                  <a:lnTo>
                    <a:pt x="2727382" y="126766"/>
                  </a:lnTo>
                  <a:lnTo>
                    <a:pt x="2730865" y="126344"/>
                  </a:lnTo>
                  <a:lnTo>
                    <a:pt x="2734348" y="125921"/>
                  </a:lnTo>
                  <a:lnTo>
                    <a:pt x="2737832" y="128520"/>
                  </a:lnTo>
                  <a:lnTo>
                    <a:pt x="2741315" y="128101"/>
                  </a:lnTo>
                  <a:lnTo>
                    <a:pt x="2744798" y="127682"/>
                  </a:lnTo>
                  <a:lnTo>
                    <a:pt x="2748281" y="130027"/>
                  </a:lnTo>
                  <a:lnTo>
                    <a:pt x="2751765" y="129710"/>
                  </a:lnTo>
                  <a:lnTo>
                    <a:pt x="2755248" y="129392"/>
                  </a:lnTo>
                  <a:lnTo>
                    <a:pt x="2758731" y="129938"/>
                  </a:lnTo>
                  <a:lnTo>
                    <a:pt x="2762214" y="129524"/>
                  </a:lnTo>
                  <a:lnTo>
                    <a:pt x="2765698" y="129109"/>
                  </a:lnTo>
                  <a:lnTo>
                    <a:pt x="2769181" y="128695"/>
                  </a:lnTo>
                  <a:lnTo>
                    <a:pt x="2772664" y="128281"/>
                  </a:lnTo>
                  <a:lnTo>
                    <a:pt x="2776147" y="128001"/>
                  </a:lnTo>
                  <a:lnTo>
                    <a:pt x="2779631" y="127588"/>
                  </a:lnTo>
                  <a:lnTo>
                    <a:pt x="2783114" y="127174"/>
                  </a:lnTo>
                  <a:lnTo>
                    <a:pt x="2786597" y="127865"/>
                  </a:lnTo>
                  <a:lnTo>
                    <a:pt x="2790080" y="127501"/>
                  </a:lnTo>
                  <a:lnTo>
                    <a:pt x="2793564" y="127138"/>
                  </a:lnTo>
                  <a:lnTo>
                    <a:pt x="2797047" y="127139"/>
                  </a:lnTo>
                  <a:lnTo>
                    <a:pt x="2800530" y="126727"/>
                  </a:lnTo>
                  <a:lnTo>
                    <a:pt x="2804013" y="127790"/>
                  </a:lnTo>
                  <a:lnTo>
                    <a:pt x="2807497" y="127380"/>
                  </a:lnTo>
                  <a:lnTo>
                    <a:pt x="2810980" y="126971"/>
                  </a:lnTo>
                  <a:lnTo>
                    <a:pt x="2814463" y="127096"/>
                  </a:lnTo>
                  <a:lnTo>
                    <a:pt x="2817946" y="126687"/>
                  </a:lnTo>
                  <a:lnTo>
                    <a:pt x="2821430" y="126278"/>
                  </a:lnTo>
                  <a:lnTo>
                    <a:pt x="2824913" y="126003"/>
                  </a:lnTo>
                  <a:lnTo>
                    <a:pt x="2828396" y="125594"/>
                  </a:lnTo>
                  <a:lnTo>
                    <a:pt x="2831879" y="125186"/>
                  </a:lnTo>
                  <a:lnTo>
                    <a:pt x="2835363" y="125447"/>
                  </a:lnTo>
                  <a:lnTo>
                    <a:pt x="2838846" y="125039"/>
                  </a:lnTo>
                  <a:lnTo>
                    <a:pt x="2842329" y="126100"/>
                  </a:lnTo>
                  <a:lnTo>
                    <a:pt x="2845812" y="125694"/>
                  </a:lnTo>
                  <a:lnTo>
                    <a:pt x="2849296" y="125288"/>
                  </a:lnTo>
                  <a:lnTo>
                    <a:pt x="2852779" y="126490"/>
                  </a:lnTo>
                  <a:lnTo>
                    <a:pt x="2856262" y="126134"/>
                  </a:lnTo>
                  <a:lnTo>
                    <a:pt x="2859745" y="125778"/>
                  </a:lnTo>
                  <a:lnTo>
                    <a:pt x="2863229" y="125527"/>
                  </a:lnTo>
                  <a:lnTo>
                    <a:pt x="2866712" y="125124"/>
                  </a:lnTo>
                  <a:lnTo>
                    <a:pt x="2870195" y="124720"/>
                  </a:lnTo>
                  <a:lnTo>
                    <a:pt x="2873678" y="125903"/>
                  </a:lnTo>
                  <a:lnTo>
                    <a:pt x="2877161" y="125501"/>
                  </a:lnTo>
                  <a:lnTo>
                    <a:pt x="2880645" y="125231"/>
                  </a:lnTo>
                  <a:lnTo>
                    <a:pt x="2884128" y="124830"/>
                  </a:lnTo>
                  <a:lnTo>
                    <a:pt x="2887611" y="124428"/>
                  </a:lnTo>
                  <a:lnTo>
                    <a:pt x="2891094" y="124950"/>
                  </a:lnTo>
                  <a:lnTo>
                    <a:pt x="2894578" y="124550"/>
                  </a:lnTo>
                  <a:lnTo>
                    <a:pt x="2898061" y="124149"/>
                  </a:lnTo>
                  <a:lnTo>
                    <a:pt x="2901544" y="124932"/>
                  </a:lnTo>
                  <a:lnTo>
                    <a:pt x="2905027" y="124533"/>
                  </a:lnTo>
                  <a:lnTo>
                    <a:pt x="2908511" y="124135"/>
                  </a:lnTo>
                  <a:lnTo>
                    <a:pt x="2911994" y="123999"/>
                  </a:lnTo>
                  <a:lnTo>
                    <a:pt x="2915477" y="123600"/>
                  </a:lnTo>
                  <a:lnTo>
                    <a:pt x="2918960" y="123202"/>
                  </a:lnTo>
                  <a:lnTo>
                    <a:pt x="2922444" y="122804"/>
                  </a:lnTo>
                  <a:lnTo>
                    <a:pt x="2925927" y="122406"/>
                  </a:lnTo>
                  <a:lnTo>
                    <a:pt x="2929410" y="124106"/>
                  </a:lnTo>
                  <a:lnTo>
                    <a:pt x="2932893" y="123710"/>
                  </a:lnTo>
                  <a:lnTo>
                    <a:pt x="2936377" y="123314"/>
                  </a:lnTo>
                  <a:lnTo>
                    <a:pt x="2939860" y="123310"/>
                  </a:lnTo>
                  <a:lnTo>
                    <a:pt x="2943343" y="122915"/>
                  </a:lnTo>
                  <a:lnTo>
                    <a:pt x="2946826" y="122520"/>
                  </a:lnTo>
                  <a:lnTo>
                    <a:pt x="2950310" y="123039"/>
                  </a:lnTo>
                  <a:lnTo>
                    <a:pt x="2953793" y="122645"/>
                  </a:lnTo>
                  <a:lnTo>
                    <a:pt x="2957276" y="122902"/>
                  </a:lnTo>
                  <a:lnTo>
                    <a:pt x="2960759" y="122508"/>
                  </a:lnTo>
                  <a:lnTo>
                    <a:pt x="2964243" y="122115"/>
                  </a:lnTo>
                  <a:lnTo>
                    <a:pt x="2967726" y="123538"/>
                  </a:lnTo>
                  <a:lnTo>
                    <a:pt x="2971209" y="123147"/>
                  </a:lnTo>
                  <a:lnTo>
                    <a:pt x="2974692" y="122756"/>
                  </a:lnTo>
                  <a:lnTo>
                    <a:pt x="2978176" y="123268"/>
                  </a:lnTo>
                  <a:lnTo>
                    <a:pt x="2981659" y="122878"/>
                  </a:lnTo>
                  <a:lnTo>
                    <a:pt x="2985142" y="122488"/>
                  </a:lnTo>
                  <a:lnTo>
                    <a:pt x="2988625" y="122912"/>
                  </a:lnTo>
                  <a:lnTo>
                    <a:pt x="2992109" y="122570"/>
                  </a:lnTo>
                  <a:lnTo>
                    <a:pt x="2995592" y="122480"/>
                  </a:lnTo>
                  <a:lnTo>
                    <a:pt x="2999075" y="122091"/>
                  </a:lnTo>
                  <a:lnTo>
                    <a:pt x="3002558" y="121703"/>
                  </a:lnTo>
                  <a:lnTo>
                    <a:pt x="3006042" y="122343"/>
                  </a:lnTo>
                  <a:lnTo>
                    <a:pt x="3009525" y="121956"/>
                  </a:lnTo>
                  <a:lnTo>
                    <a:pt x="3013008" y="121568"/>
                  </a:lnTo>
                  <a:lnTo>
                    <a:pt x="3016491" y="121438"/>
                  </a:lnTo>
                  <a:lnTo>
                    <a:pt x="3019975" y="121052"/>
                  </a:lnTo>
                  <a:lnTo>
                    <a:pt x="3023458" y="120665"/>
                  </a:lnTo>
                  <a:lnTo>
                    <a:pt x="3026941" y="121689"/>
                  </a:lnTo>
                  <a:lnTo>
                    <a:pt x="3030424" y="121304"/>
                  </a:lnTo>
                  <a:lnTo>
                    <a:pt x="3033908" y="121940"/>
                  </a:lnTo>
                  <a:lnTo>
                    <a:pt x="3037391" y="121556"/>
                  </a:lnTo>
                  <a:lnTo>
                    <a:pt x="3040874" y="121172"/>
                  </a:lnTo>
                  <a:lnTo>
                    <a:pt x="3044357" y="122567"/>
                  </a:lnTo>
                  <a:lnTo>
                    <a:pt x="3047841" y="122185"/>
                  </a:lnTo>
                  <a:lnTo>
                    <a:pt x="3051324" y="121803"/>
                  </a:lnTo>
                  <a:lnTo>
                    <a:pt x="3054807" y="121421"/>
                  </a:lnTo>
                  <a:lnTo>
                    <a:pt x="3058290" y="121039"/>
                  </a:lnTo>
                  <a:lnTo>
                    <a:pt x="3061774" y="120657"/>
                  </a:lnTo>
                  <a:lnTo>
                    <a:pt x="3065257" y="120991"/>
                  </a:lnTo>
                  <a:lnTo>
                    <a:pt x="3068740" y="120702"/>
                  </a:lnTo>
                  <a:lnTo>
                    <a:pt x="3072223" y="121160"/>
                  </a:lnTo>
                  <a:lnTo>
                    <a:pt x="3075707" y="120780"/>
                  </a:lnTo>
                  <a:lnTo>
                    <a:pt x="3079190" y="120400"/>
                  </a:lnTo>
                  <a:lnTo>
                    <a:pt x="3082673" y="120147"/>
                  </a:lnTo>
                  <a:lnTo>
                    <a:pt x="3086156" y="119767"/>
                  </a:lnTo>
                  <a:lnTo>
                    <a:pt x="3089640" y="119388"/>
                  </a:lnTo>
                  <a:lnTo>
                    <a:pt x="3093123" y="122029"/>
                  </a:lnTo>
                  <a:lnTo>
                    <a:pt x="3096606" y="121652"/>
                  </a:lnTo>
                  <a:lnTo>
                    <a:pt x="3100089" y="121275"/>
                  </a:lnTo>
                  <a:lnTo>
                    <a:pt x="3103573" y="123879"/>
                  </a:lnTo>
                  <a:lnTo>
                    <a:pt x="3107056" y="123505"/>
                  </a:lnTo>
                  <a:lnTo>
                    <a:pt x="3110539" y="123624"/>
                  </a:lnTo>
                  <a:lnTo>
                    <a:pt x="3114022" y="123251"/>
                  </a:lnTo>
                  <a:lnTo>
                    <a:pt x="3117506" y="122878"/>
                  </a:lnTo>
                  <a:lnTo>
                    <a:pt x="3120989" y="123121"/>
                  </a:lnTo>
                  <a:lnTo>
                    <a:pt x="3124472" y="122749"/>
                  </a:lnTo>
                  <a:lnTo>
                    <a:pt x="3127955" y="122376"/>
                  </a:lnTo>
                  <a:lnTo>
                    <a:pt x="3131439" y="126030"/>
                  </a:lnTo>
                  <a:lnTo>
                    <a:pt x="3134922" y="125661"/>
                  </a:lnTo>
                  <a:lnTo>
                    <a:pt x="3138405" y="125293"/>
                  </a:lnTo>
                  <a:lnTo>
                    <a:pt x="3141888" y="126611"/>
                  </a:lnTo>
                  <a:lnTo>
                    <a:pt x="3145372" y="126244"/>
                  </a:lnTo>
                  <a:lnTo>
                    <a:pt x="3148855" y="126117"/>
                  </a:lnTo>
                  <a:lnTo>
                    <a:pt x="3152338" y="125751"/>
                  </a:lnTo>
                  <a:lnTo>
                    <a:pt x="3155821" y="125384"/>
                  </a:lnTo>
                  <a:lnTo>
                    <a:pt x="3159304" y="125156"/>
                  </a:lnTo>
                  <a:lnTo>
                    <a:pt x="3162788" y="124834"/>
                  </a:lnTo>
                  <a:lnTo>
                    <a:pt x="3166271" y="124512"/>
                  </a:lnTo>
                  <a:lnTo>
                    <a:pt x="3169754" y="124522"/>
                  </a:lnTo>
                  <a:lnTo>
                    <a:pt x="3173237" y="124156"/>
                  </a:lnTo>
                  <a:lnTo>
                    <a:pt x="3176721" y="123791"/>
                  </a:lnTo>
                  <a:lnTo>
                    <a:pt x="3180204" y="124746"/>
                  </a:lnTo>
                  <a:lnTo>
                    <a:pt x="3183687" y="124382"/>
                  </a:lnTo>
                  <a:lnTo>
                    <a:pt x="3187170" y="124856"/>
                  </a:lnTo>
                  <a:lnTo>
                    <a:pt x="3190654" y="124493"/>
                  </a:lnTo>
                  <a:lnTo>
                    <a:pt x="3194137" y="124129"/>
                  </a:lnTo>
                  <a:lnTo>
                    <a:pt x="3197620" y="125197"/>
                  </a:lnTo>
                  <a:lnTo>
                    <a:pt x="3201103" y="124835"/>
                  </a:lnTo>
                  <a:lnTo>
                    <a:pt x="3204587" y="124473"/>
                  </a:lnTo>
                  <a:lnTo>
                    <a:pt x="3208070" y="124112"/>
                  </a:lnTo>
                  <a:lnTo>
                    <a:pt x="3211553" y="123750"/>
                  </a:lnTo>
                  <a:lnTo>
                    <a:pt x="3215036" y="123389"/>
                  </a:lnTo>
                  <a:lnTo>
                    <a:pt x="3218520" y="124099"/>
                  </a:lnTo>
                  <a:lnTo>
                    <a:pt x="3222003" y="123738"/>
                  </a:lnTo>
                  <a:lnTo>
                    <a:pt x="3225486" y="123734"/>
                  </a:lnTo>
                  <a:lnTo>
                    <a:pt x="3228969" y="123375"/>
                  </a:lnTo>
                  <a:lnTo>
                    <a:pt x="3232453" y="123015"/>
                  </a:lnTo>
                  <a:lnTo>
                    <a:pt x="3235936" y="123604"/>
                  </a:lnTo>
                  <a:lnTo>
                    <a:pt x="3239419" y="123246"/>
                  </a:lnTo>
                  <a:lnTo>
                    <a:pt x="3242902" y="122887"/>
                  </a:lnTo>
                  <a:lnTo>
                    <a:pt x="3246386" y="124769"/>
                  </a:lnTo>
                  <a:lnTo>
                    <a:pt x="3249869" y="124412"/>
                  </a:lnTo>
                  <a:lnTo>
                    <a:pt x="3253352" y="124055"/>
                  </a:lnTo>
                  <a:lnTo>
                    <a:pt x="3256835" y="123699"/>
                  </a:lnTo>
                  <a:lnTo>
                    <a:pt x="3260319" y="123343"/>
                  </a:lnTo>
                  <a:lnTo>
                    <a:pt x="3263802" y="124860"/>
                  </a:lnTo>
                  <a:lnTo>
                    <a:pt x="3267285" y="124505"/>
                  </a:lnTo>
                  <a:lnTo>
                    <a:pt x="3270768" y="124151"/>
                  </a:lnTo>
                  <a:lnTo>
                    <a:pt x="3274252" y="125772"/>
                  </a:lnTo>
                  <a:lnTo>
                    <a:pt x="3277735" y="125419"/>
                  </a:lnTo>
                  <a:lnTo>
                    <a:pt x="3281218" y="125066"/>
                  </a:lnTo>
                  <a:lnTo>
                    <a:pt x="3284701" y="125408"/>
                  </a:lnTo>
                  <a:lnTo>
                    <a:pt x="3288185" y="125056"/>
                  </a:lnTo>
                  <a:lnTo>
                    <a:pt x="3291668" y="124704"/>
                  </a:lnTo>
                  <a:lnTo>
                    <a:pt x="3295151" y="125391"/>
                  </a:lnTo>
                  <a:lnTo>
                    <a:pt x="3298634" y="125040"/>
                  </a:lnTo>
                  <a:lnTo>
                    <a:pt x="3302118" y="126411"/>
                  </a:lnTo>
                  <a:lnTo>
                    <a:pt x="3305601" y="126061"/>
                  </a:lnTo>
                  <a:lnTo>
                    <a:pt x="3309084" y="125712"/>
                  </a:lnTo>
                  <a:lnTo>
                    <a:pt x="3312567" y="125821"/>
                  </a:lnTo>
                  <a:lnTo>
                    <a:pt x="3316051" y="125472"/>
                  </a:lnTo>
                  <a:lnTo>
                    <a:pt x="3319534" y="125123"/>
                  </a:lnTo>
                  <a:lnTo>
                    <a:pt x="3323017" y="125376"/>
                  </a:lnTo>
                  <a:lnTo>
                    <a:pt x="3326500" y="125069"/>
                  </a:lnTo>
                  <a:lnTo>
                    <a:pt x="3329984" y="124763"/>
                  </a:lnTo>
                  <a:lnTo>
                    <a:pt x="3333467" y="124417"/>
                  </a:lnTo>
                  <a:lnTo>
                    <a:pt x="3336950" y="124070"/>
                  </a:lnTo>
                  <a:lnTo>
                    <a:pt x="3340433" y="124066"/>
                  </a:lnTo>
                  <a:lnTo>
                    <a:pt x="3343917" y="123719"/>
                  </a:lnTo>
                  <a:lnTo>
                    <a:pt x="3347400" y="123372"/>
                  </a:lnTo>
                  <a:lnTo>
                    <a:pt x="3350883" y="123139"/>
                  </a:lnTo>
                  <a:lnTo>
                    <a:pt x="3354366" y="122792"/>
                  </a:lnTo>
                  <a:lnTo>
                    <a:pt x="3357850" y="122446"/>
                  </a:lnTo>
                  <a:lnTo>
                    <a:pt x="3361333" y="123927"/>
                  </a:lnTo>
                  <a:lnTo>
                    <a:pt x="3364816" y="123582"/>
                  </a:lnTo>
                  <a:lnTo>
                    <a:pt x="3368299" y="123237"/>
                  </a:lnTo>
                  <a:lnTo>
                    <a:pt x="3371783" y="126840"/>
                  </a:lnTo>
                  <a:lnTo>
                    <a:pt x="3375266" y="126498"/>
                  </a:lnTo>
                  <a:lnTo>
                    <a:pt x="3378749" y="127715"/>
                  </a:lnTo>
                  <a:lnTo>
                    <a:pt x="3382232" y="127374"/>
                  </a:lnTo>
                  <a:lnTo>
                    <a:pt x="3385716" y="127034"/>
                  </a:lnTo>
                  <a:lnTo>
                    <a:pt x="3389199" y="127138"/>
                  </a:lnTo>
                  <a:lnTo>
                    <a:pt x="3392682" y="126798"/>
                  </a:lnTo>
                  <a:lnTo>
                    <a:pt x="3396165" y="126459"/>
                  </a:lnTo>
                  <a:lnTo>
                    <a:pt x="3399649" y="126119"/>
                  </a:lnTo>
                  <a:lnTo>
                    <a:pt x="3403132" y="125780"/>
                  </a:lnTo>
                  <a:lnTo>
                    <a:pt x="3406615" y="125440"/>
                  </a:lnTo>
                  <a:lnTo>
                    <a:pt x="3410098" y="125324"/>
                  </a:lnTo>
                  <a:lnTo>
                    <a:pt x="3413582" y="124985"/>
                  </a:lnTo>
                  <a:lnTo>
                    <a:pt x="3417065" y="125091"/>
                  </a:lnTo>
                  <a:lnTo>
                    <a:pt x="3420548" y="124752"/>
                  </a:lnTo>
                  <a:lnTo>
                    <a:pt x="3424031" y="124414"/>
                  </a:lnTo>
                  <a:lnTo>
                    <a:pt x="3427515" y="128371"/>
                  </a:lnTo>
                  <a:lnTo>
                    <a:pt x="3430998" y="128036"/>
                  </a:lnTo>
                  <a:lnTo>
                    <a:pt x="3434481" y="127701"/>
                  </a:lnTo>
                  <a:lnTo>
                    <a:pt x="3437964" y="132426"/>
                  </a:lnTo>
                  <a:lnTo>
                    <a:pt x="3441447" y="132095"/>
                  </a:lnTo>
                  <a:lnTo>
                    <a:pt x="3444931" y="131764"/>
                  </a:lnTo>
                  <a:lnTo>
                    <a:pt x="3448414" y="132495"/>
                  </a:lnTo>
                  <a:lnTo>
                    <a:pt x="3451897" y="132166"/>
                  </a:lnTo>
                  <a:lnTo>
                    <a:pt x="3455380" y="132576"/>
                  </a:lnTo>
                  <a:lnTo>
                    <a:pt x="3458864" y="132248"/>
                  </a:lnTo>
                  <a:lnTo>
                    <a:pt x="3462347" y="131919"/>
                  </a:lnTo>
                  <a:lnTo>
                    <a:pt x="3465830" y="132750"/>
                  </a:lnTo>
                  <a:lnTo>
                    <a:pt x="3469313" y="132422"/>
                  </a:lnTo>
                  <a:lnTo>
                    <a:pt x="3472797" y="132095"/>
                  </a:lnTo>
                  <a:lnTo>
                    <a:pt x="3476280" y="136037"/>
                  </a:lnTo>
                  <a:lnTo>
                    <a:pt x="3479763" y="135713"/>
                  </a:lnTo>
                  <a:lnTo>
                    <a:pt x="3483246" y="135389"/>
                  </a:lnTo>
                  <a:lnTo>
                    <a:pt x="3483246" y="135492"/>
                  </a:lnTo>
                  <a:lnTo>
                    <a:pt x="3483246" y="135595"/>
                  </a:lnTo>
                  <a:lnTo>
                    <a:pt x="3483246" y="135698"/>
                  </a:lnTo>
                  <a:lnTo>
                    <a:pt x="3483246" y="135801"/>
                  </a:lnTo>
                  <a:lnTo>
                    <a:pt x="3483246" y="135904"/>
                  </a:lnTo>
                  <a:lnTo>
                    <a:pt x="3483246" y="136006"/>
                  </a:lnTo>
                  <a:lnTo>
                    <a:pt x="3483246" y="136109"/>
                  </a:lnTo>
                  <a:lnTo>
                    <a:pt x="3483246" y="136212"/>
                  </a:lnTo>
                  <a:lnTo>
                    <a:pt x="3483246" y="136314"/>
                  </a:lnTo>
                  <a:lnTo>
                    <a:pt x="3483246" y="136417"/>
                  </a:lnTo>
                  <a:lnTo>
                    <a:pt x="3483246" y="136519"/>
                  </a:lnTo>
                  <a:lnTo>
                    <a:pt x="3483246" y="136622"/>
                  </a:lnTo>
                  <a:lnTo>
                    <a:pt x="3483246" y="136724"/>
                  </a:lnTo>
                  <a:lnTo>
                    <a:pt x="3483246" y="136827"/>
                  </a:lnTo>
                  <a:lnTo>
                    <a:pt x="3483246" y="136929"/>
                  </a:lnTo>
                  <a:lnTo>
                    <a:pt x="3483246" y="137031"/>
                  </a:lnTo>
                  <a:lnTo>
                    <a:pt x="3483246" y="137133"/>
                  </a:lnTo>
                  <a:lnTo>
                    <a:pt x="3483246" y="137235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084588"/>
              <a:ext cx="3483246" cy="1467479"/>
            </a:xfrm>
            <a:custGeom>
              <a:avLst/>
              <a:gdLst/>
              <a:ahLst/>
              <a:cxnLst/>
              <a:rect l="0" t="0" r="0" b="0"/>
              <a:pathLst>
                <a:path w="3483246" h="1467479">
                  <a:moveTo>
                    <a:pt x="0" y="1467479"/>
                  </a:moveTo>
                  <a:lnTo>
                    <a:pt x="3483" y="537932"/>
                  </a:lnTo>
                  <a:lnTo>
                    <a:pt x="6966" y="0"/>
                  </a:lnTo>
                  <a:lnTo>
                    <a:pt x="10449" y="843101"/>
                  </a:lnTo>
                  <a:lnTo>
                    <a:pt x="13932" y="681914"/>
                  </a:lnTo>
                  <a:lnTo>
                    <a:pt x="17416" y="537932"/>
                  </a:lnTo>
                  <a:lnTo>
                    <a:pt x="20899" y="537932"/>
                  </a:lnTo>
                  <a:lnTo>
                    <a:pt x="24382" y="429187"/>
                  </a:lnTo>
                  <a:lnTo>
                    <a:pt x="27865" y="329326"/>
                  </a:lnTo>
                  <a:lnTo>
                    <a:pt x="31349" y="977226"/>
                  </a:lnTo>
                  <a:lnTo>
                    <a:pt x="34832" y="931141"/>
                  </a:lnTo>
                  <a:lnTo>
                    <a:pt x="38315" y="1127343"/>
                  </a:lnTo>
                  <a:lnTo>
                    <a:pt x="41798" y="1099686"/>
                  </a:lnTo>
                  <a:lnTo>
                    <a:pt x="45282" y="1072512"/>
                  </a:lnTo>
                  <a:lnTo>
                    <a:pt x="48765" y="1045808"/>
                  </a:lnTo>
                  <a:lnTo>
                    <a:pt x="52248" y="1019562"/>
                  </a:lnTo>
                  <a:lnTo>
                    <a:pt x="55731" y="993762"/>
                  </a:lnTo>
                  <a:lnTo>
                    <a:pt x="59215" y="1029275"/>
                  </a:lnTo>
                  <a:lnTo>
                    <a:pt x="62698" y="1006907"/>
                  </a:lnTo>
                  <a:lnTo>
                    <a:pt x="66181" y="984865"/>
                  </a:lnTo>
                  <a:lnTo>
                    <a:pt x="69664" y="1084889"/>
                  </a:lnTo>
                  <a:lnTo>
                    <a:pt x="73148" y="1067954"/>
                  </a:lnTo>
                  <a:lnTo>
                    <a:pt x="76631" y="1063267"/>
                  </a:lnTo>
                  <a:lnTo>
                    <a:pt x="80114" y="1047111"/>
                  </a:lnTo>
                  <a:lnTo>
                    <a:pt x="83597" y="1031124"/>
                  </a:lnTo>
                  <a:lnTo>
                    <a:pt x="87081" y="1015302"/>
                  </a:lnTo>
                  <a:lnTo>
                    <a:pt x="90564" y="999645"/>
                  </a:lnTo>
                  <a:lnTo>
                    <a:pt x="94047" y="984148"/>
                  </a:lnTo>
                  <a:lnTo>
                    <a:pt x="97530" y="968809"/>
                  </a:lnTo>
                  <a:lnTo>
                    <a:pt x="101014" y="953627"/>
                  </a:lnTo>
                  <a:lnTo>
                    <a:pt x="104497" y="938598"/>
                  </a:lnTo>
                  <a:lnTo>
                    <a:pt x="107980" y="995540"/>
                  </a:lnTo>
                  <a:lnTo>
                    <a:pt x="111463" y="982436"/>
                  </a:lnTo>
                  <a:lnTo>
                    <a:pt x="114947" y="1031692"/>
                  </a:lnTo>
                  <a:lnTo>
                    <a:pt x="118430" y="1020182"/>
                  </a:lnTo>
                  <a:lnTo>
                    <a:pt x="121913" y="1008759"/>
                  </a:lnTo>
                  <a:lnTo>
                    <a:pt x="125396" y="997421"/>
                  </a:lnTo>
                  <a:lnTo>
                    <a:pt x="128880" y="986168"/>
                  </a:lnTo>
                  <a:lnTo>
                    <a:pt x="132363" y="974999"/>
                  </a:lnTo>
                  <a:lnTo>
                    <a:pt x="135846" y="1075642"/>
                  </a:lnTo>
                  <a:lnTo>
                    <a:pt x="139329" y="1066751"/>
                  </a:lnTo>
                  <a:lnTo>
                    <a:pt x="142813" y="1057911"/>
                  </a:lnTo>
                  <a:lnTo>
                    <a:pt x="146296" y="1049121"/>
                  </a:lnTo>
                  <a:lnTo>
                    <a:pt x="149779" y="1040382"/>
                  </a:lnTo>
                  <a:lnTo>
                    <a:pt x="153262" y="1041670"/>
                  </a:lnTo>
                  <a:lnTo>
                    <a:pt x="156746" y="1033199"/>
                  </a:lnTo>
                  <a:lnTo>
                    <a:pt x="160229" y="1024775"/>
                  </a:lnTo>
                  <a:lnTo>
                    <a:pt x="163712" y="1032848"/>
                  </a:lnTo>
                  <a:lnTo>
                    <a:pt x="167195" y="1024775"/>
                  </a:lnTo>
                  <a:lnTo>
                    <a:pt x="170679" y="1016746"/>
                  </a:lnTo>
                  <a:lnTo>
                    <a:pt x="174162" y="1008759"/>
                  </a:lnTo>
                  <a:lnTo>
                    <a:pt x="177645" y="1000813"/>
                  </a:lnTo>
                  <a:lnTo>
                    <a:pt x="181128" y="992910"/>
                  </a:lnTo>
                  <a:lnTo>
                    <a:pt x="184612" y="1011250"/>
                  </a:lnTo>
                  <a:lnTo>
                    <a:pt x="188095" y="1003788"/>
                  </a:lnTo>
                  <a:lnTo>
                    <a:pt x="191578" y="999524"/>
                  </a:lnTo>
                  <a:lnTo>
                    <a:pt x="195061" y="992177"/>
                  </a:lnTo>
                  <a:lnTo>
                    <a:pt x="198545" y="984865"/>
                  </a:lnTo>
                  <a:lnTo>
                    <a:pt x="202028" y="977589"/>
                  </a:lnTo>
                  <a:lnTo>
                    <a:pt x="205511" y="970348"/>
                  </a:lnTo>
                  <a:lnTo>
                    <a:pt x="208994" y="963142"/>
                  </a:lnTo>
                  <a:lnTo>
                    <a:pt x="212478" y="984706"/>
                  </a:lnTo>
                  <a:lnTo>
                    <a:pt x="215961" y="977905"/>
                  </a:lnTo>
                  <a:lnTo>
                    <a:pt x="219444" y="971133"/>
                  </a:lnTo>
                  <a:lnTo>
                    <a:pt x="222927" y="993762"/>
                  </a:lnTo>
                  <a:lnTo>
                    <a:pt x="226411" y="987381"/>
                  </a:lnTo>
                  <a:lnTo>
                    <a:pt x="229894" y="1022421"/>
                  </a:lnTo>
                  <a:lnTo>
                    <a:pt x="233377" y="1016551"/>
                  </a:lnTo>
                  <a:lnTo>
                    <a:pt x="236860" y="1010703"/>
                  </a:lnTo>
                  <a:lnTo>
                    <a:pt x="240344" y="1012101"/>
                  </a:lnTo>
                  <a:lnTo>
                    <a:pt x="243827" y="1006375"/>
                  </a:lnTo>
                  <a:lnTo>
                    <a:pt x="247310" y="1000671"/>
                  </a:lnTo>
                  <a:lnTo>
                    <a:pt x="250793" y="1013774"/>
                  </a:lnTo>
                  <a:lnTo>
                    <a:pt x="254277" y="1008303"/>
                  </a:lnTo>
                  <a:lnTo>
                    <a:pt x="257760" y="1002852"/>
                  </a:lnTo>
                  <a:lnTo>
                    <a:pt x="261243" y="1004290"/>
                  </a:lnTo>
                  <a:lnTo>
                    <a:pt x="264726" y="998945"/>
                  </a:lnTo>
                  <a:lnTo>
                    <a:pt x="268210" y="1000419"/>
                  </a:lnTo>
                  <a:lnTo>
                    <a:pt x="271693" y="995176"/>
                  </a:lnTo>
                  <a:lnTo>
                    <a:pt x="275176" y="989951"/>
                  </a:lnTo>
                  <a:lnTo>
                    <a:pt x="278659" y="1000308"/>
                  </a:lnTo>
                  <a:lnTo>
                    <a:pt x="282143" y="995260"/>
                  </a:lnTo>
                  <a:lnTo>
                    <a:pt x="285626" y="990229"/>
                  </a:lnTo>
                  <a:lnTo>
                    <a:pt x="289109" y="1010353"/>
                  </a:lnTo>
                  <a:lnTo>
                    <a:pt x="292592" y="1005575"/>
                  </a:lnTo>
                  <a:lnTo>
                    <a:pt x="296075" y="1000813"/>
                  </a:lnTo>
                  <a:lnTo>
                    <a:pt x="299559" y="1004080"/>
                  </a:lnTo>
                  <a:lnTo>
                    <a:pt x="303042" y="999416"/>
                  </a:lnTo>
                  <a:lnTo>
                    <a:pt x="306525" y="1012128"/>
                  </a:lnTo>
                  <a:lnTo>
                    <a:pt x="310008" y="1007637"/>
                  </a:lnTo>
                  <a:lnTo>
                    <a:pt x="313492" y="1003159"/>
                  </a:lnTo>
                  <a:lnTo>
                    <a:pt x="316975" y="1002473"/>
                  </a:lnTo>
                  <a:lnTo>
                    <a:pt x="320458" y="998052"/>
                  </a:lnTo>
                  <a:lnTo>
                    <a:pt x="323941" y="993643"/>
                  </a:lnTo>
                  <a:lnTo>
                    <a:pt x="327425" y="1026414"/>
                  </a:lnTo>
                  <a:lnTo>
                    <a:pt x="330908" y="1022321"/>
                  </a:lnTo>
                  <a:lnTo>
                    <a:pt x="334391" y="1018240"/>
                  </a:lnTo>
                  <a:lnTo>
                    <a:pt x="337874" y="1022372"/>
                  </a:lnTo>
                  <a:lnTo>
                    <a:pt x="341358" y="1018375"/>
                  </a:lnTo>
                  <a:lnTo>
                    <a:pt x="344841" y="1014388"/>
                  </a:lnTo>
                  <a:lnTo>
                    <a:pt x="348324" y="1010412"/>
                  </a:lnTo>
                  <a:lnTo>
                    <a:pt x="351807" y="1006447"/>
                  </a:lnTo>
                  <a:lnTo>
                    <a:pt x="355291" y="1046397"/>
                  </a:lnTo>
                  <a:lnTo>
                    <a:pt x="358774" y="1042772"/>
                  </a:lnTo>
                  <a:lnTo>
                    <a:pt x="362257" y="1039156"/>
                  </a:lnTo>
                  <a:lnTo>
                    <a:pt x="365740" y="1035548"/>
                  </a:lnTo>
                  <a:lnTo>
                    <a:pt x="369224" y="1031949"/>
                  </a:lnTo>
                  <a:lnTo>
                    <a:pt x="372707" y="1028358"/>
                  </a:lnTo>
                  <a:lnTo>
                    <a:pt x="376190" y="1031818"/>
                  </a:lnTo>
                  <a:lnTo>
                    <a:pt x="379673" y="1028293"/>
                  </a:lnTo>
                  <a:lnTo>
                    <a:pt x="383157" y="1024775"/>
                  </a:lnTo>
                  <a:lnTo>
                    <a:pt x="386640" y="1021266"/>
                  </a:lnTo>
                  <a:lnTo>
                    <a:pt x="390123" y="1017765"/>
                  </a:lnTo>
                  <a:lnTo>
                    <a:pt x="393606" y="1068536"/>
                  </a:lnTo>
                  <a:lnTo>
                    <a:pt x="397090" y="1065413"/>
                  </a:lnTo>
                  <a:lnTo>
                    <a:pt x="400573" y="1062297"/>
                  </a:lnTo>
                  <a:lnTo>
                    <a:pt x="404056" y="1063670"/>
                  </a:lnTo>
                  <a:lnTo>
                    <a:pt x="407539" y="1060596"/>
                  </a:lnTo>
                  <a:lnTo>
                    <a:pt x="411023" y="1057528"/>
                  </a:lnTo>
                  <a:lnTo>
                    <a:pt x="414506" y="1063316"/>
                  </a:lnTo>
                  <a:lnTo>
                    <a:pt x="417989" y="1060317"/>
                  </a:lnTo>
                  <a:lnTo>
                    <a:pt x="421472" y="1061663"/>
                  </a:lnTo>
                  <a:lnTo>
                    <a:pt x="424956" y="1058703"/>
                  </a:lnTo>
                  <a:lnTo>
                    <a:pt x="428439" y="1055748"/>
                  </a:lnTo>
                  <a:lnTo>
                    <a:pt x="431922" y="1053890"/>
                  </a:lnTo>
                  <a:lnTo>
                    <a:pt x="435405" y="1050954"/>
                  </a:lnTo>
                  <a:lnTo>
                    <a:pt x="438889" y="1048023"/>
                  </a:lnTo>
                  <a:lnTo>
                    <a:pt x="442372" y="1045097"/>
                  </a:lnTo>
                  <a:lnTo>
                    <a:pt x="445855" y="1042178"/>
                  </a:lnTo>
                  <a:lnTo>
                    <a:pt x="449338" y="1039263"/>
                  </a:lnTo>
                  <a:lnTo>
                    <a:pt x="452822" y="1038598"/>
                  </a:lnTo>
                  <a:lnTo>
                    <a:pt x="456305" y="1035708"/>
                  </a:lnTo>
                  <a:lnTo>
                    <a:pt x="459788" y="1033949"/>
                  </a:lnTo>
                  <a:lnTo>
                    <a:pt x="463271" y="1031077"/>
                  </a:lnTo>
                  <a:lnTo>
                    <a:pt x="466755" y="1028209"/>
                  </a:lnTo>
                  <a:lnTo>
                    <a:pt x="470238" y="1025347"/>
                  </a:lnTo>
                  <a:lnTo>
                    <a:pt x="473721" y="1022490"/>
                  </a:lnTo>
                  <a:lnTo>
                    <a:pt x="477204" y="1019639"/>
                  </a:lnTo>
                  <a:lnTo>
                    <a:pt x="480688" y="1017951"/>
                  </a:lnTo>
                  <a:lnTo>
                    <a:pt x="484171" y="1015117"/>
                  </a:lnTo>
                  <a:lnTo>
                    <a:pt x="487654" y="1012288"/>
                  </a:lnTo>
                  <a:lnTo>
                    <a:pt x="491137" y="1009464"/>
                  </a:lnTo>
                  <a:lnTo>
                    <a:pt x="494621" y="1006645"/>
                  </a:lnTo>
                  <a:lnTo>
                    <a:pt x="498104" y="1028527"/>
                  </a:lnTo>
                  <a:lnTo>
                    <a:pt x="501587" y="1025846"/>
                  </a:lnTo>
                  <a:lnTo>
                    <a:pt x="505070" y="1023171"/>
                  </a:lnTo>
                  <a:lnTo>
                    <a:pt x="508554" y="1023714"/>
                  </a:lnTo>
                  <a:lnTo>
                    <a:pt x="512037" y="1021064"/>
                  </a:lnTo>
                  <a:lnTo>
                    <a:pt x="515520" y="1018419"/>
                  </a:lnTo>
                  <a:lnTo>
                    <a:pt x="519003" y="1021114"/>
                  </a:lnTo>
                  <a:lnTo>
                    <a:pt x="522487" y="1018505"/>
                  </a:lnTo>
                  <a:lnTo>
                    <a:pt x="525970" y="1015900"/>
                  </a:lnTo>
                  <a:lnTo>
                    <a:pt x="529453" y="1025790"/>
                  </a:lnTo>
                  <a:lnTo>
                    <a:pt x="532936" y="1023255"/>
                  </a:lnTo>
                  <a:lnTo>
                    <a:pt x="536420" y="1035548"/>
                  </a:lnTo>
                  <a:lnTo>
                    <a:pt x="539903" y="1033093"/>
                  </a:lnTo>
                  <a:lnTo>
                    <a:pt x="543386" y="1030642"/>
                  </a:lnTo>
                  <a:lnTo>
                    <a:pt x="546869" y="1029162"/>
                  </a:lnTo>
                  <a:lnTo>
                    <a:pt x="550353" y="1026723"/>
                  </a:lnTo>
                  <a:lnTo>
                    <a:pt x="553836" y="1024289"/>
                  </a:lnTo>
                  <a:lnTo>
                    <a:pt x="557319" y="1047678"/>
                  </a:lnTo>
                  <a:lnTo>
                    <a:pt x="560802" y="1045372"/>
                  </a:lnTo>
                  <a:lnTo>
                    <a:pt x="564286" y="1043070"/>
                  </a:lnTo>
                  <a:lnTo>
                    <a:pt x="567769" y="1047705"/>
                  </a:lnTo>
                  <a:lnTo>
                    <a:pt x="571252" y="1045442"/>
                  </a:lnTo>
                  <a:lnTo>
                    <a:pt x="574735" y="1046596"/>
                  </a:lnTo>
                  <a:lnTo>
                    <a:pt x="578218" y="1044355"/>
                  </a:lnTo>
                  <a:lnTo>
                    <a:pt x="581702" y="1042118"/>
                  </a:lnTo>
                  <a:lnTo>
                    <a:pt x="585185" y="1041593"/>
                  </a:lnTo>
                  <a:lnTo>
                    <a:pt x="588668" y="1039370"/>
                  </a:lnTo>
                  <a:lnTo>
                    <a:pt x="592151" y="1037149"/>
                  </a:lnTo>
                  <a:lnTo>
                    <a:pt x="595635" y="1037506"/>
                  </a:lnTo>
                  <a:lnTo>
                    <a:pt x="599118" y="1035303"/>
                  </a:lnTo>
                  <a:lnTo>
                    <a:pt x="602601" y="1033104"/>
                  </a:lnTo>
                  <a:lnTo>
                    <a:pt x="606084" y="1037711"/>
                  </a:lnTo>
                  <a:lnTo>
                    <a:pt x="609568" y="1035548"/>
                  </a:lnTo>
                  <a:lnTo>
                    <a:pt x="613051" y="1033387"/>
                  </a:lnTo>
                  <a:lnTo>
                    <a:pt x="616534" y="1031230"/>
                  </a:lnTo>
                  <a:lnTo>
                    <a:pt x="620017" y="1029075"/>
                  </a:lnTo>
                  <a:lnTo>
                    <a:pt x="623501" y="1031996"/>
                  </a:lnTo>
                  <a:lnTo>
                    <a:pt x="626984" y="1029869"/>
                  </a:lnTo>
                  <a:lnTo>
                    <a:pt x="630467" y="1027744"/>
                  </a:lnTo>
                  <a:lnTo>
                    <a:pt x="633950" y="1025623"/>
                  </a:lnTo>
                  <a:lnTo>
                    <a:pt x="637434" y="1023505"/>
                  </a:lnTo>
                  <a:lnTo>
                    <a:pt x="640917" y="1021389"/>
                  </a:lnTo>
                  <a:lnTo>
                    <a:pt x="644400" y="1020132"/>
                  </a:lnTo>
                  <a:lnTo>
                    <a:pt x="647883" y="1018026"/>
                  </a:lnTo>
                  <a:lnTo>
                    <a:pt x="651367" y="1015922"/>
                  </a:lnTo>
                  <a:lnTo>
                    <a:pt x="654850" y="1013822"/>
                  </a:lnTo>
                  <a:lnTo>
                    <a:pt x="658333" y="1011725"/>
                  </a:lnTo>
                  <a:lnTo>
                    <a:pt x="661816" y="1011364"/>
                  </a:lnTo>
                  <a:lnTo>
                    <a:pt x="665300" y="1009279"/>
                  </a:lnTo>
                  <a:lnTo>
                    <a:pt x="668783" y="1007197"/>
                  </a:lnTo>
                  <a:lnTo>
                    <a:pt x="672266" y="1012003"/>
                  </a:lnTo>
                  <a:lnTo>
                    <a:pt x="675749" y="1009953"/>
                  </a:lnTo>
                  <a:lnTo>
                    <a:pt x="679233" y="1007906"/>
                  </a:lnTo>
                  <a:lnTo>
                    <a:pt x="682716" y="1019185"/>
                  </a:lnTo>
                  <a:lnTo>
                    <a:pt x="686199" y="1017194"/>
                  </a:lnTo>
                  <a:lnTo>
                    <a:pt x="689682" y="1026331"/>
                  </a:lnTo>
                  <a:lnTo>
                    <a:pt x="693166" y="1024387"/>
                  </a:lnTo>
                  <a:lnTo>
                    <a:pt x="696649" y="1022445"/>
                  </a:lnTo>
                  <a:lnTo>
                    <a:pt x="700132" y="1021287"/>
                  </a:lnTo>
                  <a:lnTo>
                    <a:pt x="703615" y="1019353"/>
                  </a:lnTo>
                  <a:lnTo>
                    <a:pt x="707099" y="1017421"/>
                  </a:lnTo>
                  <a:lnTo>
                    <a:pt x="710582" y="1020182"/>
                  </a:lnTo>
                  <a:lnTo>
                    <a:pt x="714065" y="1018272"/>
                  </a:lnTo>
                  <a:lnTo>
                    <a:pt x="717548" y="1016365"/>
                  </a:lnTo>
                  <a:lnTo>
                    <a:pt x="721032" y="1024402"/>
                  </a:lnTo>
                  <a:lnTo>
                    <a:pt x="724515" y="1022535"/>
                  </a:lnTo>
                  <a:lnTo>
                    <a:pt x="727998" y="1025145"/>
                  </a:lnTo>
                  <a:lnTo>
                    <a:pt x="731481" y="1023298"/>
                  </a:lnTo>
                  <a:lnTo>
                    <a:pt x="734965" y="1021454"/>
                  </a:lnTo>
                  <a:lnTo>
                    <a:pt x="738448" y="1019612"/>
                  </a:lnTo>
                  <a:lnTo>
                    <a:pt x="741931" y="1017772"/>
                  </a:lnTo>
                  <a:lnTo>
                    <a:pt x="745414" y="1015935"/>
                  </a:lnTo>
                  <a:lnTo>
                    <a:pt x="748898" y="1014099"/>
                  </a:lnTo>
                  <a:lnTo>
                    <a:pt x="752381" y="1012266"/>
                  </a:lnTo>
                  <a:lnTo>
                    <a:pt x="755864" y="1010435"/>
                  </a:lnTo>
                  <a:lnTo>
                    <a:pt x="759347" y="1010125"/>
                  </a:lnTo>
                  <a:lnTo>
                    <a:pt x="762831" y="1008303"/>
                  </a:lnTo>
                  <a:lnTo>
                    <a:pt x="766314" y="1016909"/>
                  </a:lnTo>
                  <a:lnTo>
                    <a:pt x="769797" y="1015127"/>
                  </a:lnTo>
                  <a:lnTo>
                    <a:pt x="773280" y="1013347"/>
                  </a:lnTo>
                  <a:lnTo>
                    <a:pt x="776764" y="1017376"/>
                  </a:lnTo>
                  <a:lnTo>
                    <a:pt x="780247" y="1015619"/>
                  </a:lnTo>
                  <a:lnTo>
                    <a:pt x="783730" y="1013864"/>
                  </a:lnTo>
                  <a:lnTo>
                    <a:pt x="787213" y="1017122"/>
                  </a:lnTo>
                  <a:lnTo>
                    <a:pt x="790697" y="1015388"/>
                  </a:lnTo>
                  <a:lnTo>
                    <a:pt x="794180" y="1013656"/>
                  </a:lnTo>
                  <a:lnTo>
                    <a:pt x="797663" y="1017573"/>
                  </a:lnTo>
                  <a:lnTo>
                    <a:pt x="801146" y="1015863"/>
                  </a:lnTo>
                  <a:lnTo>
                    <a:pt x="804630" y="1021064"/>
                  </a:lnTo>
                  <a:lnTo>
                    <a:pt x="808113" y="1019380"/>
                  </a:lnTo>
                  <a:lnTo>
                    <a:pt x="811596" y="1017698"/>
                  </a:lnTo>
                  <a:lnTo>
                    <a:pt x="815079" y="1016018"/>
                  </a:lnTo>
                  <a:lnTo>
                    <a:pt x="818563" y="1014340"/>
                  </a:lnTo>
                  <a:lnTo>
                    <a:pt x="822046" y="1012663"/>
                  </a:lnTo>
                  <a:lnTo>
                    <a:pt x="825529" y="1016470"/>
                  </a:lnTo>
                  <a:lnTo>
                    <a:pt x="829012" y="1014814"/>
                  </a:lnTo>
                  <a:lnTo>
                    <a:pt x="832496" y="1013160"/>
                  </a:lnTo>
                  <a:lnTo>
                    <a:pt x="835979" y="1011508"/>
                  </a:lnTo>
                  <a:lnTo>
                    <a:pt x="839462" y="1009858"/>
                  </a:lnTo>
                  <a:lnTo>
                    <a:pt x="842945" y="1015649"/>
                  </a:lnTo>
                  <a:lnTo>
                    <a:pt x="846429" y="1014025"/>
                  </a:lnTo>
                  <a:lnTo>
                    <a:pt x="849912" y="1012402"/>
                  </a:lnTo>
                  <a:lnTo>
                    <a:pt x="853395" y="1012121"/>
                  </a:lnTo>
                  <a:lnTo>
                    <a:pt x="856878" y="1010506"/>
                  </a:lnTo>
                  <a:lnTo>
                    <a:pt x="860361" y="1008893"/>
                  </a:lnTo>
                  <a:lnTo>
                    <a:pt x="863845" y="1021637"/>
                  </a:lnTo>
                  <a:lnTo>
                    <a:pt x="867328" y="1020070"/>
                  </a:lnTo>
                  <a:lnTo>
                    <a:pt x="870811" y="1018505"/>
                  </a:lnTo>
                  <a:lnTo>
                    <a:pt x="870811" y="1019140"/>
                  </a:lnTo>
                  <a:lnTo>
                    <a:pt x="870811" y="1019773"/>
                  </a:lnTo>
                  <a:lnTo>
                    <a:pt x="870811" y="1020405"/>
                  </a:lnTo>
                  <a:lnTo>
                    <a:pt x="870811" y="1021034"/>
                  </a:lnTo>
                  <a:lnTo>
                    <a:pt x="870811" y="1021662"/>
                  </a:lnTo>
                  <a:lnTo>
                    <a:pt x="870811" y="1022288"/>
                  </a:lnTo>
                  <a:lnTo>
                    <a:pt x="874294" y="1020736"/>
                  </a:lnTo>
                  <a:lnTo>
                    <a:pt x="877778" y="1019185"/>
                  </a:lnTo>
                  <a:lnTo>
                    <a:pt x="881261" y="1017636"/>
                  </a:lnTo>
                  <a:lnTo>
                    <a:pt x="884744" y="1016088"/>
                  </a:lnTo>
                  <a:lnTo>
                    <a:pt x="888227" y="1014542"/>
                  </a:lnTo>
                  <a:lnTo>
                    <a:pt x="891711" y="1016157"/>
                  </a:lnTo>
                  <a:lnTo>
                    <a:pt x="895194" y="1014624"/>
                  </a:lnTo>
                  <a:lnTo>
                    <a:pt x="898677" y="1013091"/>
                  </a:lnTo>
                  <a:lnTo>
                    <a:pt x="902160" y="1029207"/>
                  </a:lnTo>
                  <a:lnTo>
                    <a:pt x="905644" y="1027728"/>
                  </a:lnTo>
                  <a:lnTo>
                    <a:pt x="909127" y="1038825"/>
                  </a:lnTo>
                  <a:lnTo>
                    <a:pt x="912610" y="1037385"/>
                  </a:lnTo>
                  <a:lnTo>
                    <a:pt x="916093" y="1035947"/>
                  </a:lnTo>
                  <a:lnTo>
                    <a:pt x="919577" y="1034510"/>
                  </a:lnTo>
                  <a:lnTo>
                    <a:pt x="923060" y="1033075"/>
                  </a:lnTo>
                  <a:lnTo>
                    <a:pt x="926543" y="1031641"/>
                  </a:lnTo>
                  <a:lnTo>
                    <a:pt x="930026" y="1032455"/>
                  </a:lnTo>
                  <a:lnTo>
                    <a:pt x="933510" y="1031030"/>
                  </a:lnTo>
                  <a:lnTo>
                    <a:pt x="936993" y="1029606"/>
                  </a:lnTo>
                  <a:lnTo>
                    <a:pt x="940476" y="1034299"/>
                  </a:lnTo>
                  <a:lnTo>
                    <a:pt x="943959" y="1032894"/>
                  </a:lnTo>
                  <a:lnTo>
                    <a:pt x="947443" y="1032042"/>
                  </a:lnTo>
                  <a:lnTo>
                    <a:pt x="950926" y="1030642"/>
                  </a:lnTo>
                  <a:lnTo>
                    <a:pt x="954409" y="1029243"/>
                  </a:lnTo>
                  <a:lnTo>
                    <a:pt x="957892" y="1040758"/>
                  </a:lnTo>
                  <a:lnTo>
                    <a:pt x="961376" y="1039397"/>
                  </a:lnTo>
                  <a:lnTo>
                    <a:pt x="964859" y="1038038"/>
                  </a:lnTo>
                  <a:lnTo>
                    <a:pt x="968342" y="1059137"/>
                  </a:lnTo>
                  <a:lnTo>
                    <a:pt x="971825" y="1057841"/>
                  </a:lnTo>
                  <a:lnTo>
                    <a:pt x="975309" y="1056546"/>
                  </a:lnTo>
                  <a:lnTo>
                    <a:pt x="978792" y="1055729"/>
                  </a:lnTo>
                  <a:lnTo>
                    <a:pt x="982275" y="1054437"/>
                  </a:lnTo>
                  <a:lnTo>
                    <a:pt x="985758" y="1055052"/>
                  </a:lnTo>
                  <a:lnTo>
                    <a:pt x="989242" y="1053768"/>
                  </a:lnTo>
                  <a:lnTo>
                    <a:pt x="992725" y="1052484"/>
                  </a:lnTo>
                  <a:lnTo>
                    <a:pt x="996208" y="1052631"/>
                  </a:lnTo>
                  <a:lnTo>
                    <a:pt x="999691" y="1051354"/>
                  </a:lnTo>
                  <a:lnTo>
                    <a:pt x="1003175" y="1050078"/>
                  </a:lnTo>
                  <a:lnTo>
                    <a:pt x="1006658" y="1055857"/>
                  </a:lnTo>
                  <a:lnTo>
                    <a:pt x="1010141" y="1054602"/>
                  </a:lnTo>
                  <a:lnTo>
                    <a:pt x="1013624" y="1053347"/>
                  </a:lnTo>
                  <a:lnTo>
                    <a:pt x="1017108" y="1054871"/>
                  </a:lnTo>
                  <a:lnTo>
                    <a:pt x="1020591" y="1053626"/>
                  </a:lnTo>
                  <a:lnTo>
                    <a:pt x="1024074" y="1055137"/>
                  </a:lnTo>
                  <a:lnTo>
                    <a:pt x="1027557" y="1053901"/>
                  </a:lnTo>
                  <a:lnTo>
                    <a:pt x="1031041" y="1052666"/>
                  </a:lnTo>
                  <a:lnTo>
                    <a:pt x="1034524" y="1051432"/>
                  </a:lnTo>
                  <a:lnTo>
                    <a:pt x="1038007" y="1050199"/>
                  </a:lnTo>
                  <a:lnTo>
                    <a:pt x="1041490" y="1048967"/>
                  </a:lnTo>
                  <a:lnTo>
                    <a:pt x="1044974" y="1049581"/>
                  </a:lnTo>
                  <a:lnTo>
                    <a:pt x="1048457" y="1048355"/>
                  </a:lnTo>
                  <a:lnTo>
                    <a:pt x="1051940" y="1047131"/>
                  </a:lnTo>
                  <a:lnTo>
                    <a:pt x="1055423" y="1052286"/>
                  </a:lnTo>
                  <a:lnTo>
                    <a:pt x="1058907" y="1051080"/>
                  </a:lnTo>
                  <a:lnTo>
                    <a:pt x="1062390" y="1063823"/>
                  </a:lnTo>
                  <a:lnTo>
                    <a:pt x="1065873" y="1062653"/>
                  </a:lnTo>
                  <a:lnTo>
                    <a:pt x="1069356" y="1061485"/>
                  </a:lnTo>
                  <a:lnTo>
                    <a:pt x="1072840" y="1064933"/>
                  </a:lnTo>
                  <a:lnTo>
                    <a:pt x="1076323" y="1063778"/>
                  </a:lnTo>
                  <a:lnTo>
                    <a:pt x="1079806" y="1062623"/>
                  </a:lnTo>
                  <a:lnTo>
                    <a:pt x="1083289" y="1064787"/>
                  </a:lnTo>
                  <a:lnTo>
                    <a:pt x="1086773" y="1063642"/>
                  </a:lnTo>
                  <a:lnTo>
                    <a:pt x="1090256" y="1062498"/>
                  </a:lnTo>
                  <a:lnTo>
                    <a:pt x="1093739" y="1070269"/>
                  </a:lnTo>
                  <a:lnTo>
                    <a:pt x="1097222" y="1069149"/>
                  </a:lnTo>
                  <a:lnTo>
                    <a:pt x="1100706" y="1070405"/>
                  </a:lnTo>
                  <a:lnTo>
                    <a:pt x="1104189" y="1069292"/>
                  </a:lnTo>
                  <a:lnTo>
                    <a:pt x="1107672" y="1068180"/>
                  </a:lnTo>
                  <a:lnTo>
                    <a:pt x="1111155" y="1067860"/>
                  </a:lnTo>
                  <a:lnTo>
                    <a:pt x="1114639" y="1066751"/>
                  </a:lnTo>
                  <a:lnTo>
                    <a:pt x="1118122" y="1065643"/>
                  </a:lnTo>
                  <a:lnTo>
                    <a:pt x="1121605" y="1070415"/>
                  </a:lnTo>
                  <a:lnTo>
                    <a:pt x="1125088" y="1069322"/>
                  </a:lnTo>
                  <a:lnTo>
                    <a:pt x="1128572" y="1068231"/>
                  </a:lnTo>
                  <a:lnTo>
                    <a:pt x="1132055" y="1067529"/>
                  </a:lnTo>
                  <a:lnTo>
                    <a:pt x="1135538" y="1066440"/>
                  </a:lnTo>
                  <a:lnTo>
                    <a:pt x="1139021" y="1065741"/>
                  </a:lnTo>
                  <a:lnTo>
                    <a:pt x="1142505" y="1064655"/>
                  </a:lnTo>
                  <a:lnTo>
                    <a:pt x="1145988" y="1063569"/>
                  </a:lnTo>
                  <a:lnTo>
                    <a:pt x="1149471" y="1068661"/>
                  </a:lnTo>
                  <a:lnTo>
                    <a:pt x="1152954" y="1067591"/>
                  </a:lnTo>
                  <a:lnTo>
                    <a:pt x="1156437" y="1066522"/>
                  </a:lnTo>
                  <a:lnTo>
                    <a:pt x="1159921" y="1065454"/>
                  </a:lnTo>
                  <a:lnTo>
                    <a:pt x="1163404" y="1064386"/>
                  </a:lnTo>
                  <a:lnTo>
                    <a:pt x="1166887" y="1063319"/>
                  </a:lnTo>
                  <a:lnTo>
                    <a:pt x="1170370" y="1063789"/>
                  </a:lnTo>
                  <a:lnTo>
                    <a:pt x="1173854" y="1062727"/>
                  </a:lnTo>
                  <a:lnTo>
                    <a:pt x="1177337" y="1063198"/>
                  </a:lnTo>
                  <a:lnTo>
                    <a:pt x="1180820" y="1062141"/>
                  </a:lnTo>
                  <a:lnTo>
                    <a:pt x="1184303" y="1061084"/>
                  </a:lnTo>
                  <a:lnTo>
                    <a:pt x="1187787" y="1061178"/>
                  </a:lnTo>
                  <a:lnTo>
                    <a:pt x="1191270" y="1060125"/>
                  </a:lnTo>
                  <a:lnTo>
                    <a:pt x="1194753" y="1059074"/>
                  </a:lnTo>
                  <a:lnTo>
                    <a:pt x="1198236" y="1059936"/>
                  </a:lnTo>
                  <a:lnTo>
                    <a:pt x="1201720" y="1058891"/>
                  </a:lnTo>
                  <a:lnTo>
                    <a:pt x="1205203" y="1057845"/>
                  </a:lnTo>
                  <a:lnTo>
                    <a:pt x="1208686" y="1058329"/>
                  </a:lnTo>
                  <a:lnTo>
                    <a:pt x="1212169" y="1057289"/>
                  </a:lnTo>
                  <a:lnTo>
                    <a:pt x="1215653" y="1056631"/>
                  </a:lnTo>
                  <a:lnTo>
                    <a:pt x="1219136" y="1055593"/>
                  </a:lnTo>
                  <a:lnTo>
                    <a:pt x="1222619" y="1054556"/>
                  </a:lnTo>
                  <a:lnTo>
                    <a:pt x="1226102" y="1055810"/>
                  </a:lnTo>
                  <a:lnTo>
                    <a:pt x="1229586" y="1054779"/>
                  </a:lnTo>
                  <a:lnTo>
                    <a:pt x="1233069" y="1053749"/>
                  </a:lnTo>
                  <a:lnTo>
                    <a:pt x="1236552" y="1053482"/>
                  </a:lnTo>
                  <a:lnTo>
                    <a:pt x="1240035" y="1052455"/>
                  </a:lnTo>
                  <a:lnTo>
                    <a:pt x="1243519" y="1051428"/>
                  </a:lnTo>
                  <a:lnTo>
                    <a:pt x="1247002" y="1050402"/>
                  </a:lnTo>
                  <a:lnTo>
                    <a:pt x="1250485" y="1049377"/>
                  </a:lnTo>
                  <a:lnTo>
                    <a:pt x="1253968" y="1049504"/>
                  </a:lnTo>
                  <a:lnTo>
                    <a:pt x="1257452" y="1048483"/>
                  </a:lnTo>
                  <a:lnTo>
                    <a:pt x="1260935" y="1047462"/>
                  </a:lnTo>
                  <a:lnTo>
                    <a:pt x="1264418" y="1046827"/>
                  </a:lnTo>
                  <a:lnTo>
                    <a:pt x="1267901" y="1045808"/>
                  </a:lnTo>
                  <a:lnTo>
                    <a:pt x="1271385" y="1044791"/>
                  </a:lnTo>
                  <a:lnTo>
                    <a:pt x="1274868" y="1046846"/>
                  </a:lnTo>
                  <a:lnTo>
                    <a:pt x="1278351" y="1045836"/>
                  </a:lnTo>
                  <a:lnTo>
                    <a:pt x="1281834" y="1044826"/>
                  </a:lnTo>
                  <a:lnTo>
                    <a:pt x="1285318" y="1044201"/>
                  </a:lnTo>
                  <a:lnTo>
                    <a:pt x="1288801" y="1043193"/>
                  </a:lnTo>
                  <a:lnTo>
                    <a:pt x="1292284" y="1050850"/>
                  </a:lnTo>
                  <a:lnTo>
                    <a:pt x="1295767" y="1049862"/>
                  </a:lnTo>
                  <a:lnTo>
                    <a:pt x="1299251" y="1048874"/>
                  </a:lnTo>
                  <a:lnTo>
                    <a:pt x="1302734" y="1048628"/>
                  </a:lnTo>
                  <a:lnTo>
                    <a:pt x="1306217" y="1047643"/>
                  </a:lnTo>
                  <a:lnTo>
                    <a:pt x="1309700" y="1046659"/>
                  </a:lnTo>
                  <a:lnTo>
                    <a:pt x="1313184" y="1047528"/>
                  </a:lnTo>
                  <a:lnTo>
                    <a:pt x="1316667" y="1046549"/>
                  </a:lnTo>
                  <a:lnTo>
                    <a:pt x="1320150" y="1045570"/>
                  </a:lnTo>
                  <a:lnTo>
                    <a:pt x="1323633" y="1045703"/>
                  </a:lnTo>
                  <a:lnTo>
                    <a:pt x="1327117" y="1044728"/>
                  </a:lnTo>
                  <a:lnTo>
                    <a:pt x="1330600" y="1047063"/>
                  </a:lnTo>
                  <a:lnTo>
                    <a:pt x="1334083" y="1046096"/>
                  </a:lnTo>
                  <a:lnTo>
                    <a:pt x="1337566" y="1045129"/>
                  </a:lnTo>
                  <a:lnTo>
                    <a:pt x="1341050" y="1047441"/>
                  </a:lnTo>
                  <a:lnTo>
                    <a:pt x="1344533" y="1046482"/>
                  </a:lnTo>
                  <a:lnTo>
                    <a:pt x="1348016" y="1045523"/>
                  </a:lnTo>
                  <a:lnTo>
                    <a:pt x="1351499" y="1051010"/>
                  </a:lnTo>
                  <a:lnTo>
                    <a:pt x="1354983" y="1050065"/>
                  </a:lnTo>
                  <a:lnTo>
                    <a:pt x="1358466" y="1049121"/>
                  </a:lnTo>
                  <a:lnTo>
                    <a:pt x="1361949" y="1055837"/>
                  </a:lnTo>
                  <a:lnTo>
                    <a:pt x="1365432" y="1054909"/>
                  </a:lnTo>
                  <a:lnTo>
                    <a:pt x="1368916" y="1057047"/>
                  </a:lnTo>
                  <a:lnTo>
                    <a:pt x="1372399" y="1056126"/>
                  </a:lnTo>
                  <a:lnTo>
                    <a:pt x="1375882" y="1055205"/>
                  </a:lnTo>
                  <a:lnTo>
                    <a:pt x="1379365" y="1055303"/>
                  </a:lnTo>
                  <a:lnTo>
                    <a:pt x="1382849" y="1054386"/>
                  </a:lnTo>
                  <a:lnTo>
                    <a:pt x="1386332" y="1053469"/>
                  </a:lnTo>
                  <a:lnTo>
                    <a:pt x="1389815" y="1057927"/>
                  </a:lnTo>
                  <a:lnTo>
                    <a:pt x="1393298" y="1057021"/>
                  </a:lnTo>
                  <a:lnTo>
                    <a:pt x="1396782" y="1056117"/>
                  </a:lnTo>
                  <a:lnTo>
                    <a:pt x="1400265" y="1055212"/>
                  </a:lnTo>
                  <a:lnTo>
                    <a:pt x="1403748" y="1054308"/>
                  </a:lnTo>
                  <a:lnTo>
                    <a:pt x="1407231" y="1055072"/>
                  </a:lnTo>
                  <a:lnTo>
                    <a:pt x="1410715" y="1054172"/>
                  </a:lnTo>
                  <a:lnTo>
                    <a:pt x="1414198" y="1053273"/>
                  </a:lnTo>
                  <a:lnTo>
                    <a:pt x="1417681" y="1052708"/>
                  </a:lnTo>
                  <a:lnTo>
                    <a:pt x="1421164" y="1051810"/>
                  </a:lnTo>
                  <a:lnTo>
                    <a:pt x="1424648" y="1050913"/>
                  </a:lnTo>
                  <a:lnTo>
                    <a:pt x="1428131" y="1051354"/>
                  </a:lnTo>
                  <a:lnTo>
                    <a:pt x="1431614" y="1050460"/>
                  </a:lnTo>
                  <a:lnTo>
                    <a:pt x="1435097" y="1049567"/>
                  </a:lnTo>
                  <a:lnTo>
                    <a:pt x="1438580" y="1049344"/>
                  </a:lnTo>
                  <a:lnTo>
                    <a:pt x="1442064" y="1048453"/>
                  </a:lnTo>
                  <a:lnTo>
                    <a:pt x="1445547" y="1047898"/>
                  </a:lnTo>
                  <a:lnTo>
                    <a:pt x="1449030" y="1047009"/>
                  </a:lnTo>
                  <a:lnTo>
                    <a:pt x="1452513" y="1046120"/>
                  </a:lnTo>
                  <a:lnTo>
                    <a:pt x="1455997" y="1049231"/>
                  </a:lnTo>
                  <a:lnTo>
                    <a:pt x="1459480" y="1048351"/>
                  </a:lnTo>
                  <a:lnTo>
                    <a:pt x="1462963" y="1047471"/>
                  </a:lnTo>
                  <a:lnTo>
                    <a:pt x="1466446" y="1049885"/>
                  </a:lnTo>
                  <a:lnTo>
                    <a:pt x="1469930" y="1049012"/>
                  </a:lnTo>
                  <a:lnTo>
                    <a:pt x="1473413" y="1048140"/>
                  </a:lnTo>
                  <a:lnTo>
                    <a:pt x="1476896" y="1048904"/>
                  </a:lnTo>
                  <a:lnTo>
                    <a:pt x="1480379" y="1048036"/>
                  </a:lnTo>
                  <a:lnTo>
                    <a:pt x="1483863" y="1047821"/>
                  </a:lnTo>
                  <a:lnTo>
                    <a:pt x="1487346" y="1046955"/>
                  </a:lnTo>
                  <a:lnTo>
                    <a:pt x="1490829" y="1046089"/>
                  </a:lnTo>
                  <a:lnTo>
                    <a:pt x="1494312" y="1046205"/>
                  </a:lnTo>
                  <a:lnTo>
                    <a:pt x="1497796" y="1045342"/>
                  </a:lnTo>
                  <a:lnTo>
                    <a:pt x="1501279" y="1044479"/>
                  </a:lnTo>
                  <a:lnTo>
                    <a:pt x="1504762" y="1044925"/>
                  </a:lnTo>
                  <a:lnTo>
                    <a:pt x="1508245" y="1044066"/>
                  </a:lnTo>
                  <a:lnTo>
                    <a:pt x="1511729" y="1043207"/>
                  </a:lnTo>
                  <a:lnTo>
                    <a:pt x="1515212" y="1049438"/>
                  </a:lnTo>
                  <a:lnTo>
                    <a:pt x="1518695" y="1048593"/>
                  </a:lnTo>
                  <a:lnTo>
                    <a:pt x="1522178" y="1050590"/>
                  </a:lnTo>
                  <a:lnTo>
                    <a:pt x="1525662" y="1049750"/>
                  </a:lnTo>
                  <a:lnTo>
                    <a:pt x="1529145" y="1048911"/>
                  </a:lnTo>
                  <a:lnTo>
                    <a:pt x="1532628" y="1052441"/>
                  </a:lnTo>
                  <a:lnTo>
                    <a:pt x="1536111" y="1051610"/>
                  </a:lnTo>
                  <a:lnTo>
                    <a:pt x="1539595" y="1050780"/>
                  </a:lnTo>
                  <a:lnTo>
                    <a:pt x="1543078" y="1050261"/>
                  </a:lnTo>
                  <a:lnTo>
                    <a:pt x="1546561" y="1049432"/>
                  </a:lnTo>
                  <a:lnTo>
                    <a:pt x="1550044" y="1048603"/>
                  </a:lnTo>
                  <a:lnTo>
                    <a:pt x="1553528" y="1049018"/>
                  </a:lnTo>
                  <a:lnTo>
                    <a:pt x="1557011" y="1048193"/>
                  </a:lnTo>
                  <a:lnTo>
                    <a:pt x="1560494" y="1048298"/>
                  </a:lnTo>
                  <a:lnTo>
                    <a:pt x="1563977" y="1047475"/>
                  </a:lnTo>
                  <a:lnTo>
                    <a:pt x="1567461" y="1046653"/>
                  </a:lnTo>
                  <a:lnTo>
                    <a:pt x="1570944" y="1054061"/>
                  </a:lnTo>
                  <a:lnTo>
                    <a:pt x="1574427" y="1053254"/>
                  </a:lnTo>
                  <a:lnTo>
                    <a:pt x="1577910" y="1052446"/>
                  </a:lnTo>
                  <a:lnTo>
                    <a:pt x="1581394" y="1055214"/>
                  </a:lnTo>
                  <a:lnTo>
                    <a:pt x="1584877" y="1054413"/>
                  </a:lnTo>
                  <a:lnTo>
                    <a:pt x="1588360" y="1053613"/>
                  </a:lnTo>
                  <a:lnTo>
                    <a:pt x="1591843" y="1052814"/>
                  </a:lnTo>
                  <a:lnTo>
                    <a:pt x="1595327" y="1052015"/>
                  </a:lnTo>
                  <a:lnTo>
                    <a:pt x="1598810" y="1052699"/>
                  </a:lnTo>
                  <a:lnTo>
                    <a:pt x="1602293" y="1051903"/>
                  </a:lnTo>
                  <a:lnTo>
                    <a:pt x="1605776" y="1051108"/>
                  </a:lnTo>
                  <a:lnTo>
                    <a:pt x="1609260" y="1052970"/>
                  </a:lnTo>
                  <a:lnTo>
                    <a:pt x="1612743" y="1052179"/>
                  </a:lnTo>
                  <a:lnTo>
                    <a:pt x="1616226" y="1051390"/>
                  </a:lnTo>
                  <a:lnTo>
                    <a:pt x="1619709" y="1052069"/>
                  </a:lnTo>
                  <a:lnTo>
                    <a:pt x="1623193" y="1051282"/>
                  </a:lnTo>
                  <a:lnTo>
                    <a:pt x="1626676" y="1050496"/>
                  </a:lnTo>
                  <a:lnTo>
                    <a:pt x="1630159" y="1055225"/>
                  </a:lnTo>
                  <a:lnTo>
                    <a:pt x="1633642" y="1054448"/>
                  </a:lnTo>
                  <a:lnTo>
                    <a:pt x="1637126" y="1057092"/>
                  </a:lnTo>
                  <a:lnTo>
                    <a:pt x="1640609" y="1056322"/>
                  </a:lnTo>
                  <a:lnTo>
                    <a:pt x="1644092" y="1055552"/>
                  </a:lnTo>
                  <a:lnTo>
                    <a:pt x="1647575" y="1055350"/>
                  </a:lnTo>
                  <a:lnTo>
                    <a:pt x="1651059" y="1054582"/>
                  </a:lnTo>
                  <a:lnTo>
                    <a:pt x="1654542" y="1053815"/>
                  </a:lnTo>
                  <a:lnTo>
                    <a:pt x="1658025" y="1053332"/>
                  </a:lnTo>
                  <a:lnTo>
                    <a:pt x="1661508" y="1052565"/>
                  </a:lnTo>
                  <a:lnTo>
                    <a:pt x="1664992" y="1051799"/>
                  </a:lnTo>
                  <a:lnTo>
                    <a:pt x="1668475" y="1051604"/>
                  </a:lnTo>
                  <a:lnTo>
                    <a:pt x="1671958" y="1050840"/>
                  </a:lnTo>
                  <a:lnTo>
                    <a:pt x="1675441" y="1050100"/>
                  </a:lnTo>
                  <a:lnTo>
                    <a:pt x="1678925" y="1049440"/>
                  </a:lnTo>
                  <a:lnTo>
                    <a:pt x="1682408" y="1048781"/>
                  </a:lnTo>
                  <a:lnTo>
                    <a:pt x="1685891" y="1051484"/>
                  </a:lnTo>
                  <a:lnTo>
                    <a:pt x="1689374" y="1050728"/>
                  </a:lnTo>
                  <a:lnTo>
                    <a:pt x="1692858" y="1049971"/>
                  </a:lnTo>
                  <a:lnTo>
                    <a:pt x="1696341" y="1052309"/>
                  </a:lnTo>
                  <a:lnTo>
                    <a:pt x="1699824" y="1051558"/>
                  </a:lnTo>
                  <a:lnTo>
                    <a:pt x="1703307" y="1050808"/>
                  </a:lnTo>
                  <a:lnTo>
                    <a:pt x="1706791" y="1050338"/>
                  </a:lnTo>
                  <a:lnTo>
                    <a:pt x="1710274" y="1049589"/>
                  </a:lnTo>
                  <a:lnTo>
                    <a:pt x="1713757" y="1049961"/>
                  </a:lnTo>
                  <a:lnTo>
                    <a:pt x="1717240" y="1049214"/>
                  </a:lnTo>
                  <a:lnTo>
                    <a:pt x="1720723" y="1048468"/>
                  </a:lnTo>
                  <a:lnTo>
                    <a:pt x="1724207" y="1048003"/>
                  </a:lnTo>
                  <a:lnTo>
                    <a:pt x="1727690" y="1047257"/>
                  </a:lnTo>
                  <a:lnTo>
                    <a:pt x="1731173" y="1046513"/>
                  </a:lnTo>
                  <a:lnTo>
                    <a:pt x="1734656" y="1046892"/>
                  </a:lnTo>
                  <a:lnTo>
                    <a:pt x="1738140" y="1046149"/>
                  </a:lnTo>
                  <a:lnTo>
                    <a:pt x="1741623" y="1045407"/>
                  </a:lnTo>
                  <a:lnTo>
                    <a:pt x="1741623" y="1045688"/>
                  </a:lnTo>
                  <a:lnTo>
                    <a:pt x="1741623" y="1045969"/>
                  </a:lnTo>
                  <a:lnTo>
                    <a:pt x="1741623" y="1046249"/>
                  </a:lnTo>
                  <a:lnTo>
                    <a:pt x="1745106" y="1045508"/>
                  </a:lnTo>
                  <a:lnTo>
                    <a:pt x="1748589" y="1044768"/>
                  </a:lnTo>
                  <a:lnTo>
                    <a:pt x="1752073" y="1044590"/>
                  </a:lnTo>
                  <a:lnTo>
                    <a:pt x="1755556" y="1043852"/>
                  </a:lnTo>
                  <a:lnTo>
                    <a:pt x="1759039" y="1043114"/>
                  </a:lnTo>
                  <a:lnTo>
                    <a:pt x="1762522" y="1042657"/>
                  </a:lnTo>
                  <a:lnTo>
                    <a:pt x="1766006" y="1041920"/>
                  </a:lnTo>
                  <a:lnTo>
                    <a:pt x="1769489" y="1041184"/>
                  </a:lnTo>
                  <a:lnTo>
                    <a:pt x="1772972" y="1040730"/>
                  </a:lnTo>
                  <a:lnTo>
                    <a:pt x="1776455" y="1039994"/>
                  </a:lnTo>
                  <a:lnTo>
                    <a:pt x="1779939" y="1040106"/>
                  </a:lnTo>
                  <a:lnTo>
                    <a:pt x="1783422" y="1039373"/>
                  </a:lnTo>
                  <a:lnTo>
                    <a:pt x="1786905" y="1038640"/>
                  </a:lnTo>
                  <a:lnTo>
                    <a:pt x="1790388" y="1038472"/>
                  </a:lnTo>
                  <a:lnTo>
                    <a:pt x="1793872" y="1037741"/>
                  </a:lnTo>
                  <a:lnTo>
                    <a:pt x="1797355" y="1037009"/>
                  </a:lnTo>
                  <a:lnTo>
                    <a:pt x="1800838" y="1039656"/>
                  </a:lnTo>
                  <a:lnTo>
                    <a:pt x="1804321" y="1038930"/>
                  </a:lnTo>
                  <a:lnTo>
                    <a:pt x="1807805" y="1038204"/>
                  </a:lnTo>
                  <a:lnTo>
                    <a:pt x="1811288" y="1038040"/>
                  </a:lnTo>
                  <a:lnTo>
                    <a:pt x="1814771" y="1037316"/>
                  </a:lnTo>
                  <a:lnTo>
                    <a:pt x="1818254" y="1038825"/>
                  </a:lnTo>
                  <a:lnTo>
                    <a:pt x="1821738" y="1038105"/>
                  </a:lnTo>
                  <a:lnTo>
                    <a:pt x="1825221" y="1037385"/>
                  </a:lnTo>
                  <a:lnTo>
                    <a:pt x="1828704" y="1039711"/>
                  </a:lnTo>
                  <a:lnTo>
                    <a:pt x="1832187" y="1038997"/>
                  </a:lnTo>
                  <a:lnTo>
                    <a:pt x="1835671" y="1038283"/>
                  </a:lnTo>
                  <a:lnTo>
                    <a:pt x="1839154" y="1040039"/>
                  </a:lnTo>
                  <a:lnTo>
                    <a:pt x="1842637" y="1039329"/>
                  </a:lnTo>
                  <a:lnTo>
                    <a:pt x="1846120" y="1038619"/>
                  </a:lnTo>
                  <a:lnTo>
                    <a:pt x="1849604" y="1042251"/>
                  </a:lnTo>
                  <a:lnTo>
                    <a:pt x="1853087" y="1041548"/>
                  </a:lnTo>
                  <a:lnTo>
                    <a:pt x="1856570" y="1042188"/>
                  </a:lnTo>
                  <a:lnTo>
                    <a:pt x="1860053" y="1041488"/>
                  </a:lnTo>
                  <a:lnTo>
                    <a:pt x="1863537" y="1040788"/>
                  </a:lnTo>
                  <a:lnTo>
                    <a:pt x="1867020" y="1041428"/>
                  </a:lnTo>
                  <a:lnTo>
                    <a:pt x="1870503" y="1040730"/>
                  </a:lnTo>
                  <a:lnTo>
                    <a:pt x="1873986" y="1040033"/>
                  </a:lnTo>
                  <a:lnTo>
                    <a:pt x="1877470" y="1042795"/>
                  </a:lnTo>
                  <a:lnTo>
                    <a:pt x="1880953" y="1042103"/>
                  </a:lnTo>
                  <a:lnTo>
                    <a:pt x="1884436" y="1041412"/>
                  </a:lnTo>
                  <a:lnTo>
                    <a:pt x="1887919" y="1041250"/>
                  </a:lnTo>
                  <a:lnTo>
                    <a:pt x="1891403" y="1040560"/>
                  </a:lnTo>
                  <a:lnTo>
                    <a:pt x="1894886" y="1044849"/>
                  </a:lnTo>
                  <a:lnTo>
                    <a:pt x="1898369" y="1044166"/>
                  </a:lnTo>
                  <a:lnTo>
                    <a:pt x="1901852" y="1043484"/>
                  </a:lnTo>
                  <a:lnTo>
                    <a:pt x="1905336" y="1043581"/>
                  </a:lnTo>
                  <a:lnTo>
                    <a:pt x="1908819" y="1042900"/>
                  </a:lnTo>
                  <a:lnTo>
                    <a:pt x="1912302" y="1042220"/>
                  </a:lnTo>
                  <a:lnTo>
                    <a:pt x="1915785" y="1043354"/>
                  </a:lnTo>
                  <a:lnTo>
                    <a:pt x="1919269" y="1042677"/>
                  </a:lnTo>
                  <a:lnTo>
                    <a:pt x="1922752" y="1042000"/>
                  </a:lnTo>
                  <a:lnTo>
                    <a:pt x="1926235" y="1044919"/>
                  </a:lnTo>
                  <a:lnTo>
                    <a:pt x="1929718" y="1044248"/>
                  </a:lnTo>
                  <a:lnTo>
                    <a:pt x="1933202" y="1044596"/>
                  </a:lnTo>
                  <a:lnTo>
                    <a:pt x="1936685" y="1043926"/>
                  </a:lnTo>
                  <a:lnTo>
                    <a:pt x="1940168" y="1043257"/>
                  </a:lnTo>
                  <a:lnTo>
                    <a:pt x="1943651" y="1042589"/>
                  </a:lnTo>
                  <a:lnTo>
                    <a:pt x="1947135" y="1041920"/>
                  </a:lnTo>
                  <a:lnTo>
                    <a:pt x="1950618" y="1041252"/>
                  </a:lnTo>
                  <a:lnTo>
                    <a:pt x="1954101" y="1045898"/>
                  </a:lnTo>
                  <a:lnTo>
                    <a:pt x="1957584" y="1045237"/>
                  </a:lnTo>
                  <a:lnTo>
                    <a:pt x="1961068" y="1044577"/>
                  </a:lnTo>
                  <a:lnTo>
                    <a:pt x="1964551" y="1044669"/>
                  </a:lnTo>
                  <a:lnTo>
                    <a:pt x="1968034" y="1044010"/>
                  </a:lnTo>
                  <a:lnTo>
                    <a:pt x="1971517" y="1045099"/>
                  </a:lnTo>
                  <a:lnTo>
                    <a:pt x="1975001" y="1044444"/>
                  </a:lnTo>
                  <a:lnTo>
                    <a:pt x="1978484" y="1043788"/>
                  </a:lnTo>
                  <a:lnTo>
                    <a:pt x="1981967" y="1043632"/>
                  </a:lnTo>
                  <a:lnTo>
                    <a:pt x="1985450" y="1042978"/>
                  </a:lnTo>
                  <a:lnTo>
                    <a:pt x="1988934" y="1042324"/>
                  </a:lnTo>
                  <a:lnTo>
                    <a:pt x="1992417" y="1042419"/>
                  </a:lnTo>
                  <a:lnTo>
                    <a:pt x="1995900" y="1041767"/>
                  </a:lnTo>
                  <a:lnTo>
                    <a:pt x="1999383" y="1041115"/>
                  </a:lnTo>
                  <a:lnTo>
                    <a:pt x="2002867" y="1041710"/>
                  </a:lnTo>
                  <a:lnTo>
                    <a:pt x="2006350" y="1041060"/>
                  </a:lnTo>
                  <a:lnTo>
                    <a:pt x="2009833" y="1040909"/>
                  </a:lnTo>
                  <a:lnTo>
                    <a:pt x="2013316" y="1040260"/>
                  </a:lnTo>
                  <a:lnTo>
                    <a:pt x="2016799" y="1039612"/>
                  </a:lnTo>
                  <a:lnTo>
                    <a:pt x="2020283" y="1046085"/>
                  </a:lnTo>
                  <a:lnTo>
                    <a:pt x="2023766" y="1045446"/>
                  </a:lnTo>
                  <a:lnTo>
                    <a:pt x="2027249" y="1044808"/>
                  </a:lnTo>
                  <a:lnTo>
                    <a:pt x="2030732" y="1053881"/>
                  </a:lnTo>
                  <a:lnTo>
                    <a:pt x="2034216" y="1053256"/>
                  </a:lnTo>
                  <a:lnTo>
                    <a:pt x="2037699" y="1052631"/>
                  </a:lnTo>
                  <a:lnTo>
                    <a:pt x="2041182" y="1053396"/>
                  </a:lnTo>
                  <a:lnTo>
                    <a:pt x="2044665" y="1052773"/>
                  </a:lnTo>
                  <a:lnTo>
                    <a:pt x="2048149" y="1064280"/>
                  </a:lnTo>
                  <a:lnTo>
                    <a:pt x="2051632" y="1063674"/>
                  </a:lnTo>
                  <a:lnTo>
                    <a:pt x="2055115" y="1063068"/>
                  </a:lnTo>
                  <a:lnTo>
                    <a:pt x="2058598" y="1064206"/>
                  </a:lnTo>
                  <a:lnTo>
                    <a:pt x="2062082" y="1063603"/>
                  </a:lnTo>
                  <a:lnTo>
                    <a:pt x="2065565" y="1063000"/>
                  </a:lnTo>
                  <a:lnTo>
                    <a:pt x="2069048" y="1066068"/>
                  </a:lnTo>
                  <a:lnTo>
                    <a:pt x="2072531" y="1065470"/>
                  </a:lnTo>
                  <a:lnTo>
                    <a:pt x="2076015" y="1064872"/>
                  </a:lnTo>
                  <a:lnTo>
                    <a:pt x="2079498" y="1064704"/>
                  </a:lnTo>
                  <a:lnTo>
                    <a:pt x="2082981" y="1064107"/>
                  </a:lnTo>
                  <a:lnTo>
                    <a:pt x="2086464" y="1065010"/>
                  </a:lnTo>
                  <a:lnTo>
                    <a:pt x="2089948" y="1064416"/>
                  </a:lnTo>
                  <a:lnTo>
                    <a:pt x="2093431" y="1063822"/>
                  </a:lnTo>
                  <a:lnTo>
                    <a:pt x="2096914" y="1064721"/>
                  </a:lnTo>
                  <a:lnTo>
                    <a:pt x="2100397" y="1064130"/>
                  </a:lnTo>
                  <a:lnTo>
                    <a:pt x="2103881" y="1063538"/>
                  </a:lnTo>
                  <a:lnTo>
                    <a:pt x="2107364" y="1063160"/>
                  </a:lnTo>
                  <a:lnTo>
                    <a:pt x="2110847" y="1062570"/>
                  </a:lnTo>
                  <a:lnTo>
                    <a:pt x="2114330" y="1061979"/>
                  </a:lnTo>
                  <a:lnTo>
                    <a:pt x="2117814" y="1061817"/>
                  </a:lnTo>
                  <a:lnTo>
                    <a:pt x="2121297" y="1061227"/>
                  </a:lnTo>
                  <a:lnTo>
                    <a:pt x="2124780" y="1062343"/>
                  </a:lnTo>
                  <a:lnTo>
                    <a:pt x="2128263" y="1061756"/>
                  </a:lnTo>
                  <a:lnTo>
                    <a:pt x="2131747" y="1061170"/>
                  </a:lnTo>
                  <a:lnTo>
                    <a:pt x="2135230" y="1061433"/>
                  </a:lnTo>
                  <a:lnTo>
                    <a:pt x="2138713" y="1060848"/>
                  </a:lnTo>
                  <a:lnTo>
                    <a:pt x="2142196" y="1060264"/>
                  </a:lnTo>
                  <a:lnTo>
                    <a:pt x="2145680" y="1059679"/>
                  </a:lnTo>
                  <a:lnTo>
                    <a:pt x="2149163" y="1059095"/>
                  </a:lnTo>
                  <a:lnTo>
                    <a:pt x="2152646" y="1058510"/>
                  </a:lnTo>
                  <a:lnTo>
                    <a:pt x="2156129" y="1058140"/>
                  </a:lnTo>
                  <a:lnTo>
                    <a:pt x="2159613" y="1057557"/>
                  </a:lnTo>
                  <a:lnTo>
                    <a:pt x="2163096" y="1059948"/>
                  </a:lnTo>
                  <a:lnTo>
                    <a:pt x="2166579" y="1059369"/>
                  </a:lnTo>
                  <a:lnTo>
                    <a:pt x="2170062" y="1058789"/>
                  </a:lnTo>
                  <a:lnTo>
                    <a:pt x="2173546" y="1058422"/>
                  </a:lnTo>
                  <a:lnTo>
                    <a:pt x="2177029" y="1057844"/>
                  </a:lnTo>
                  <a:lnTo>
                    <a:pt x="2180512" y="1057265"/>
                  </a:lnTo>
                  <a:lnTo>
                    <a:pt x="2183995" y="1066832"/>
                  </a:lnTo>
                  <a:lnTo>
                    <a:pt x="2187479" y="1066266"/>
                  </a:lnTo>
                  <a:lnTo>
                    <a:pt x="2190962" y="1065701"/>
                  </a:lnTo>
                  <a:lnTo>
                    <a:pt x="2194445" y="1066550"/>
                  </a:lnTo>
                  <a:lnTo>
                    <a:pt x="2197928" y="1065987"/>
                  </a:lnTo>
                  <a:lnTo>
                    <a:pt x="2201412" y="1069814"/>
                  </a:lnTo>
                  <a:lnTo>
                    <a:pt x="2204895" y="1069256"/>
                  </a:lnTo>
                  <a:lnTo>
                    <a:pt x="2208378" y="1068699"/>
                  </a:lnTo>
                  <a:lnTo>
                    <a:pt x="2211861" y="1070896"/>
                  </a:lnTo>
                  <a:lnTo>
                    <a:pt x="2215345" y="1070343"/>
                  </a:lnTo>
                  <a:lnTo>
                    <a:pt x="2218828" y="1069790"/>
                  </a:lnTo>
                  <a:lnTo>
                    <a:pt x="2222311" y="1070215"/>
                  </a:lnTo>
                  <a:lnTo>
                    <a:pt x="2225794" y="1069663"/>
                  </a:lnTo>
                  <a:lnTo>
                    <a:pt x="2229278" y="1069112"/>
                  </a:lnTo>
                  <a:lnTo>
                    <a:pt x="2232761" y="1068561"/>
                  </a:lnTo>
                  <a:lnTo>
                    <a:pt x="2236244" y="1068010"/>
                  </a:lnTo>
                  <a:lnTo>
                    <a:pt x="2239727" y="1072115"/>
                  </a:lnTo>
                  <a:lnTo>
                    <a:pt x="2243211" y="1071570"/>
                  </a:lnTo>
                  <a:lnTo>
                    <a:pt x="2246694" y="1071025"/>
                  </a:lnTo>
                  <a:lnTo>
                    <a:pt x="2250177" y="1070865"/>
                  </a:lnTo>
                  <a:lnTo>
                    <a:pt x="2253660" y="1070321"/>
                  </a:lnTo>
                  <a:lnTo>
                    <a:pt x="2257144" y="1069777"/>
                  </a:lnTo>
                  <a:lnTo>
                    <a:pt x="2260627" y="1069233"/>
                  </a:lnTo>
                  <a:lnTo>
                    <a:pt x="2264110" y="1068690"/>
                  </a:lnTo>
                  <a:lnTo>
                    <a:pt x="2267593" y="1068147"/>
                  </a:lnTo>
                  <a:lnTo>
                    <a:pt x="2271077" y="1073512"/>
                  </a:lnTo>
                  <a:lnTo>
                    <a:pt x="2274560" y="1072976"/>
                  </a:lnTo>
                  <a:lnTo>
                    <a:pt x="2278043" y="1074127"/>
                  </a:lnTo>
                  <a:lnTo>
                    <a:pt x="2281526" y="1073593"/>
                  </a:lnTo>
                  <a:lnTo>
                    <a:pt x="2285010" y="1073060"/>
                  </a:lnTo>
                  <a:lnTo>
                    <a:pt x="2288493" y="1072901"/>
                  </a:lnTo>
                  <a:lnTo>
                    <a:pt x="2291976" y="1072369"/>
                  </a:lnTo>
                  <a:lnTo>
                    <a:pt x="2295459" y="1071836"/>
                  </a:lnTo>
                  <a:lnTo>
                    <a:pt x="2298942" y="1072240"/>
                  </a:lnTo>
                  <a:lnTo>
                    <a:pt x="2302426" y="1071709"/>
                  </a:lnTo>
                  <a:lnTo>
                    <a:pt x="2305909" y="1071178"/>
                  </a:lnTo>
                  <a:lnTo>
                    <a:pt x="2309392" y="1072698"/>
                  </a:lnTo>
                  <a:lnTo>
                    <a:pt x="2312875" y="1072170"/>
                  </a:lnTo>
                  <a:lnTo>
                    <a:pt x="2316359" y="1074227"/>
                  </a:lnTo>
                  <a:lnTo>
                    <a:pt x="2319842" y="1073703"/>
                  </a:lnTo>
                  <a:lnTo>
                    <a:pt x="2323325" y="1073178"/>
                  </a:lnTo>
                  <a:lnTo>
                    <a:pt x="2326808" y="1076120"/>
                  </a:lnTo>
                  <a:lnTo>
                    <a:pt x="2330292" y="1075600"/>
                  </a:lnTo>
                  <a:lnTo>
                    <a:pt x="2333775" y="1075081"/>
                  </a:lnTo>
                  <a:lnTo>
                    <a:pt x="2337258" y="1075827"/>
                  </a:lnTo>
                  <a:lnTo>
                    <a:pt x="2340741" y="1075309"/>
                  </a:lnTo>
                  <a:lnTo>
                    <a:pt x="2344225" y="1074791"/>
                  </a:lnTo>
                  <a:lnTo>
                    <a:pt x="2347708" y="1074816"/>
                  </a:lnTo>
                  <a:lnTo>
                    <a:pt x="2351191" y="1074299"/>
                  </a:lnTo>
                  <a:lnTo>
                    <a:pt x="2354674" y="1075224"/>
                  </a:lnTo>
                  <a:lnTo>
                    <a:pt x="2358158" y="1074709"/>
                  </a:lnTo>
                  <a:lnTo>
                    <a:pt x="2361641" y="1074194"/>
                  </a:lnTo>
                  <a:lnTo>
                    <a:pt x="2365124" y="1075651"/>
                  </a:lnTo>
                  <a:lnTo>
                    <a:pt x="2368607" y="1075139"/>
                  </a:lnTo>
                  <a:lnTo>
                    <a:pt x="2372091" y="1074627"/>
                  </a:lnTo>
                  <a:lnTo>
                    <a:pt x="2375574" y="1074295"/>
                  </a:lnTo>
                  <a:lnTo>
                    <a:pt x="2379057" y="1073783"/>
                  </a:lnTo>
                  <a:lnTo>
                    <a:pt x="2382540" y="1073272"/>
                  </a:lnTo>
                  <a:lnTo>
                    <a:pt x="2386024" y="1074191"/>
                  </a:lnTo>
                  <a:lnTo>
                    <a:pt x="2389507" y="1073682"/>
                  </a:lnTo>
                  <a:lnTo>
                    <a:pt x="2392990" y="1076008"/>
                  </a:lnTo>
                  <a:lnTo>
                    <a:pt x="2396473" y="1075502"/>
                  </a:lnTo>
                  <a:lnTo>
                    <a:pt x="2399957" y="1074997"/>
                  </a:lnTo>
                  <a:lnTo>
                    <a:pt x="2403440" y="1075723"/>
                  </a:lnTo>
                  <a:lnTo>
                    <a:pt x="2406923" y="1075219"/>
                  </a:lnTo>
                  <a:lnTo>
                    <a:pt x="2410406" y="1074716"/>
                  </a:lnTo>
                  <a:lnTo>
                    <a:pt x="2413890" y="1075090"/>
                  </a:lnTo>
                  <a:lnTo>
                    <a:pt x="2417373" y="1074588"/>
                  </a:lnTo>
                  <a:lnTo>
                    <a:pt x="2420856" y="1074086"/>
                  </a:lnTo>
                  <a:lnTo>
                    <a:pt x="2424339" y="1077931"/>
                  </a:lnTo>
                  <a:lnTo>
                    <a:pt x="2427823" y="1077434"/>
                  </a:lnTo>
                  <a:lnTo>
                    <a:pt x="2431306" y="1078311"/>
                  </a:lnTo>
                  <a:lnTo>
                    <a:pt x="2434789" y="1077816"/>
                  </a:lnTo>
                  <a:lnTo>
                    <a:pt x="2438272" y="1077321"/>
                  </a:lnTo>
                  <a:lnTo>
                    <a:pt x="2441756" y="1079892"/>
                  </a:lnTo>
                  <a:lnTo>
                    <a:pt x="2445239" y="1079401"/>
                  </a:lnTo>
                  <a:lnTo>
                    <a:pt x="2448722" y="1078910"/>
                  </a:lnTo>
                  <a:lnTo>
                    <a:pt x="2452205" y="1080107"/>
                  </a:lnTo>
                  <a:lnTo>
                    <a:pt x="2455689" y="1079618"/>
                  </a:lnTo>
                  <a:lnTo>
                    <a:pt x="2459172" y="1079129"/>
                  </a:lnTo>
                  <a:lnTo>
                    <a:pt x="2462655" y="1085923"/>
                  </a:lnTo>
                  <a:lnTo>
                    <a:pt x="2466138" y="1085443"/>
                  </a:lnTo>
                  <a:lnTo>
                    <a:pt x="2469622" y="1086098"/>
                  </a:lnTo>
                  <a:lnTo>
                    <a:pt x="2473105" y="1085619"/>
                  </a:lnTo>
                  <a:lnTo>
                    <a:pt x="2476588" y="1085140"/>
                  </a:lnTo>
                  <a:lnTo>
                    <a:pt x="2480071" y="1086921"/>
                  </a:lnTo>
                  <a:lnTo>
                    <a:pt x="2483555" y="1086445"/>
                  </a:lnTo>
                  <a:lnTo>
                    <a:pt x="2487038" y="1085969"/>
                  </a:lnTo>
                  <a:lnTo>
                    <a:pt x="2490521" y="1087256"/>
                  </a:lnTo>
                  <a:lnTo>
                    <a:pt x="2494004" y="1086782"/>
                  </a:lnTo>
                  <a:lnTo>
                    <a:pt x="2497488" y="1086309"/>
                  </a:lnTo>
                  <a:lnTo>
                    <a:pt x="2500971" y="1086952"/>
                  </a:lnTo>
                  <a:lnTo>
                    <a:pt x="2504454" y="1086480"/>
                  </a:lnTo>
                  <a:lnTo>
                    <a:pt x="2507937" y="1086803"/>
                  </a:lnTo>
                  <a:lnTo>
                    <a:pt x="2511421" y="1086333"/>
                  </a:lnTo>
                  <a:lnTo>
                    <a:pt x="2514904" y="1085862"/>
                  </a:lnTo>
                  <a:lnTo>
                    <a:pt x="2518387" y="1086344"/>
                  </a:lnTo>
                  <a:lnTo>
                    <a:pt x="2521870" y="1085875"/>
                  </a:lnTo>
                  <a:lnTo>
                    <a:pt x="2525354" y="1085406"/>
                  </a:lnTo>
                  <a:lnTo>
                    <a:pt x="2528837" y="1085572"/>
                  </a:lnTo>
                  <a:lnTo>
                    <a:pt x="2532320" y="1085103"/>
                  </a:lnTo>
                  <a:lnTo>
                    <a:pt x="2535803" y="1084635"/>
                  </a:lnTo>
                  <a:lnTo>
                    <a:pt x="2539287" y="1084485"/>
                  </a:lnTo>
                  <a:lnTo>
                    <a:pt x="2542770" y="1084017"/>
                  </a:lnTo>
                  <a:lnTo>
                    <a:pt x="2546253" y="1088417"/>
                  </a:lnTo>
                  <a:lnTo>
                    <a:pt x="2549736" y="1087955"/>
                  </a:lnTo>
                  <a:lnTo>
                    <a:pt x="2553220" y="1087493"/>
                  </a:lnTo>
                  <a:lnTo>
                    <a:pt x="2556703" y="1087032"/>
                  </a:lnTo>
                  <a:lnTo>
                    <a:pt x="2560186" y="1086570"/>
                  </a:lnTo>
                  <a:lnTo>
                    <a:pt x="2563669" y="1086109"/>
                  </a:lnTo>
                  <a:lnTo>
                    <a:pt x="2567153" y="1087510"/>
                  </a:lnTo>
                  <a:lnTo>
                    <a:pt x="2570636" y="1087051"/>
                  </a:lnTo>
                  <a:lnTo>
                    <a:pt x="2574119" y="1086592"/>
                  </a:lnTo>
                  <a:lnTo>
                    <a:pt x="2577602" y="1086906"/>
                  </a:lnTo>
                  <a:lnTo>
                    <a:pt x="2581085" y="1086448"/>
                  </a:lnTo>
                  <a:lnTo>
                    <a:pt x="2584569" y="1086762"/>
                  </a:lnTo>
                  <a:lnTo>
                    <a:pt x="2588052" y="1086305"/>
                  </a:lnTo>
                  <a:lnTo>
                    <a:pt x="2591535" y="1085849"/>
                  </a:lnTo>
                  <a:lnTo>
                    <a:pt x="2595018" y="1086931"/>
                  </a:lnTo>
                  <a:lnTo>
                    <a:pt x="2598502" y="1086476"/>
                  </a:lnTo>
                  <a:lnTo>
                    <a:pt x="2601985" y="1086022"/>
                  </a:lnTo>
                  <a:lnTo>
                    <a:pt x="2605468" y="1088012"/>
                  </a:lnTo>
                  <a:lnTo>
                    <a:pt x="2608951" y="1087560"/>
                  </a:lnTo>
                  <a:lnTo>
                    <a:pt x="2612435" y="1087108"/>
                  </a:lnTo>
                  <a:lnTo>
                    <a:pt x="2615918" y="1086656"/>
                  </a:lnTo>
                  <a:lnTo>
                    <a:pt x="2619401" y="1086205"/>
                  </a:lnTo>
                  <a:lnTo>
                    <a:pt x="2622884" y="1086363"/>
                  </a:lnTo>
                  <a:lnTo>
                    <a:pt x="2626368" y="1085912"/>
                  </a:lnTo>
                  <a:lnTo>
                    <a:pt x="2629851" y="1085462"/>
                  </a:lnTo>
                  <a:lnTo>
                    <a:pt x="2633334" y="1087437"/>
                  </a:lnTo>
                  <a:lnTo>
                    <a:pt x="2636817" y="1086990"/>
                  </a:lnTo>
                  <a:lnTo>
                    <a:pt x="2640301" y="1086542"/>
                  </a:lnTo>
                  <a:lnTo>
                    <a:pt x="2643784" y="1087149"/>
                  </a:lnTo>
                  <a:lnTo>
                    <a:pt x="2647267" y="1086703"/>
                  </a:lnTo>
                  <a:lnTo>
                    <a:pt x="2650750" y="1088354"/>
                  </a:lnTo>
                  <a:lnTo>
                    <a:pt x="2654234" y="1087910"/>
                  </a:lnTo>
                  <a:lnTo>
                    <a:pt x="2657717" y="1087466"/>
                  </a:lnTo>
                  <a:lnTo>
                    <a:pt x="2661200" y="1089103"/>
                  </a:lnTo>
                  <a:lnTo>
                    <a:pt x="2664683" y="1088662"/>
                  </a:lnTo>
                  <a:lnTo>
                    <a:pt x="2668167" y="1088221"/>
                  </a:lnTo>
                  <a:lnTo>
                    <a:pt x="2671650" y="1089109"/>
                  </a:lnTo>
                  <a:lnTo>
                    <a:pt x="2675133" y="1088669"/>
                  </a:lnTo>
                  <a:lnTo>
                    <a:pt x="2678616" y="1088230"/>
                  </a:lnTo>
                  <a:lnTo>
                    <a:pt x="2682100" y="1089408"/>
                  </a:lnTo>
                  <a:lnTo>
                    <a:pt x="2685583" y="1088970"/>
                  </a:lnTo>
                  <a:lnTo>
                    <a:pt x="2689066" y="1088533"/>
                  </a:lnTo>
                  <a:lnTo>
                    <a:pt x="2692549" y="1088095"/>
                  </a:lnTo>
                  <a:lnTo>
                    <a:pt x="2696033" y="1087658"/>
                  </a:lnTo>
                  <a:lnTo>
                    <a:pt x="2699516" y="1088687"/>
                  </a:lnTo>
                  <a:lnTo>
                    <a:pt x="2702999" y="1088251"/>
                  </a:lnTo>
                  <a:lnTo>
                    <a:pt x="2706482" y="1087816"/>
                  </a:lnTo>
                  <a:lnTo>
                    <a:pt x="2709966" y="1087380"/>
                  </a:lnTo>
                  <a:lnTo>
                    <a:pt x="2713449" y="1086945"/>
                  </a:lnTo>
                  <a:lnTo>
                    <a:pt x="2716932" y="1086510"/>
                  </a:lnTo>
                  <a:lnTo>
                    <a:pt x="2720415" y="1086222"/>
                  </a:lnTo>
                  <a:lnTo>
                    <a:pt x="2723899" y="1085787"/>
                  </a:lnTo>
                  <a:lnTo>
                    <a:pt x="2727382" y="1086087"/>
                  </a:lnTo>
                  <a:lnTo>
                    <a:pt x="2730865" y="1085653"/>
                  </a:lnTo>
                  <a:lnTo>
                    <a:pt x="2734348" y="1085220"/>
                  </a:lnTo>
                  <a:lnTo>
                    <a:pt x="2737832" y="1085373"/>
                  </a:lnTo>
                  <a:lnTo>
                    <a:pt x="2741315" y="1084940"/>
                  </a:lnTo>
                  <a:lnTo>
                    <a:pt x="2744798" y="1084508"/>
                  </a:lnTo>
                  <a:lnTo>
                    <a:pt x="2748281" y="1085247"/>
                  </a:lnTo>
                  <a:lnTo>
                    <a:pt x="2751765" y="1084816"/>
                  </a:lnTo>
                  <a:lnTo>
                    <a:pt x="2755248" y="1084385"/>
                  </a:lnTo>
                  <a:lnTo>
                    <a:pt x="2758731" y="1085558"/>
                  </a:lnTo>
                  <a:lnTo>
                    <a:pt x="2762214" y="1085129"/>
                  </a:lnTo>
                  <a:lnTo>
                    <a:pt x="2765698" y="1084700"/>
                  </a:lnTo>
                  <a:lnTo>
                    <a:pt x="2769181" y="1084271"/>
                  </a:lnTo>
                  <a:lnTo>
                    <a:pt x="2772664" y="1083842"/>
                  </a:lnTo>
                  <a:lnTo>
                    <a:pt x="2776147" y="1085157"/>
                  </a:lnTo>
                  <a:lnTo>
                    <a:pt x="2779631" y="1084730"/>
                  </a:lnTo>
                  <a:lnTo>
                    <a:pt x="2783114" y="1084303"/>
                  </a:lnTo>
                  <a:lnTo>
                    <a:pt x="2786597" y="1085465"/>
                  </a:lnTo>
                  <a:lnTo>
                    <a:pt x="2790080" y="1085040"/>
                  </a:lnTo>
                  <a:lnTo>
                    <a:pt x="2793564" y="1084615"/>
                  </a:lnTo>
                  <a:lnTo>
                    <a:pt x="2797047" y="1084479"/>
                  </a:lnTo>
                  <a:lnTo>
                    <a:pt x="2800530" y="1084054"/>
                  </a:lnTo>
                  <a:lnTo>
                    <a:pt x="2804013" y="1085354"/>
                  </a:lnTo>
                  <a:lnTo>
                    <a:pt x="2807497" y="1084932"/>
                  </a:lnTo>
                  <a:lnTo>
                    <a:pt x="2810980" y="1084509"/>
                  </a:lnTo>
                  <a:lnTo>
                    <a:pt x="2814463" y="1084087"/>
                  </a:lnTo>
                  <a:lnTo>
                    <a:pt x="2817946" y="1083665"/>
                  </a:lnTo>
                  <a:lnTo>
                    <a:pt x="2821430" y="1083243"/>
                  </a:lnTo>
                  <a:lnTo>
                    <a:pt x="2824913" y="1083396"/>
                  </a:lnTo>
                  <a:lnTo>
                    <a:pt x="2828396" y="1082974"/>
                  </a:lnTo>
                  <a:lnTo>
                    <a:pt x="2831879" y="1082553"/>
                  </a:lnTo>
                  <a:lnTo>
                    <a:pt x="2835363" y="1082707"/>
                  </a:lnTo>
                  <a:lnTo>
                    <a:pt x="2838846" y="1082286"/>
                  </a:lnTo>
                  <a:lnTo>
                    <a:pt x="2842329" y="1082010"/>
                  </a:lnTo>
                  <a:lnTo>
                    <a:pt x="2845812" y="1081590"/>
                  </a:lnTo>
                  <a:lnTo>
                    <a:pt x="2849296" y="1081170"/>
                  </a:lnTo>
                  <a:lnTo>
                    <a:pt x="2852779" y="1082328"/>
                  </a:lnTo>
                  <a:lnTo>
                    <a:pt x="2856262" y="1081909"/>
                  </a:lnTo>
                  <a:lnTo>
                    <a:pt x="2859745" y="1081491"/>
                  </a:lnTo>
                  <a:lnTo>
                    <a:pt x="2863229" y="1082216"/>
                  </a:lnTo>
                  <a:lnTo>
                    <a:pt x="2866712" y="1081799"/>
                  </a:lnTo>
                  <a:lnTo>
                    <a:pt x="2870195" y="1081383"/>
                  </a:lnTo>
                  <a:lnTo>
                    <a:pt x="2873678" y="1081679"/>
                  </a:lnTo>
                  <a:lnTo>
                    <a:pt x="2877161" y="1081263"/>
                  </a:lnTo>
                  <a:lnTo>
                    <a:pt x="2880645" y="1081984"/>
                  </a:lnTo>
                  <a:lnTo>
                    <a:pt x="2884128" y="1081570"/>
                  </a:lnTo>
                  <a:lnTo>
                    <a:pt x="2887611" y="1081156"/>
                  </a:lnTo>
                  <a:lnTo>
                    <a:pt x="2891094" y="1083563"/>
                  </a:lnTo>
                  <a:lnTo>
                    <a:pt x="2894578" y="1083151"/>
                  </a:lnTo>
                  <a:lnTo>
                    <a:pt x="2898061" y="1082740"/>
                  </a:lnTo>
                  <a:lnTo>
                    <a:pt x="2901544" y="1082469"/>
                  </a:lnTo>
                  <a:lnTo>
                    <a:pt x="2905027" y="1082058"/>
                  </a:lnTo>
                  <a:lnTo>
                    <a:pt x="2908511" y="1081647"/>
                  </a:lnTo>
                  <a:lnTo>
                    <a:pt x="2911994" y="1082639"/>
                  </a:lnTo>
                  <a:lnTo>
                    <a:pt x="2915477" y="1082229"/>
                  </a:lnTo>
                  <a:lnTo>
                    <a:pt x="2918960" y="1082379"/>
                  </a:lnTo>
                  <a:lnTo>
                    <a:pt x="2922444" y="1081970"/>
                  </a:lnTo>
                  <a:lnTo>
                    <a:pt x="2925927" y="1081562"/>
                  </a:lnTo>
                  <a:lnTo>
                    <a:pt x="2929410" y="1081573"/>
                  </a:lnTo>
                  <a:lnTo>
                    <a:pt x="2932893" y="1081165"/>
                  </a:lnTo>
                  <a:lnTo>
                    <a:pt x="2936377" y="1080757"/>
                  </a:lnTo>
                  <a:lnTo>
                    <a:pt x="2939860" y="1085053"/>
                  </a:lnTo>
                  <a:lnTo>
                    <a:pt x="2943343" y="1084650"/>
                  </a:lnTo>
                  <a:lnTo>
                    <a:pt x="2946826" y="1084247"/>
                  </a:lnTo>
                  <a:lnTo>
                    <a:pt x="2950310" y="1084664"/>
                  </a:lnTo>
                  <a:lnTo>
                    <a:pt x="2953793" y="1084262"/>
                  </a:lnTo>
                  <a:lnTo>
                    <a:pt x="2957276" y="1084406"/>
                  </a:lnTo>
                  <a:lnTo>
                    <a:pt x="2960759" y="1084004"/>
                  </a:lnTo>
                  <a:lnTo>
                    <a:pt x="2964243" y="1083603"/>
                  </a:lnTo>
                  <a:lnTo>
                    <a:pt x="2967726" y="1083747"/>
                  </a:lnTo>
                  <a:lnTo>
                    <a:pt x="2971209" y="1083347"/>
                  </a:lnTo>
                  <a:lnTo>
                    <a:pt x="2974692" y="1082946"/>
                  </a:lnTo>
                  <a:lnTo>
                    <a:pt x="2978176" y="1083364"/>
                  </a:lnTo>
                  <a:lnTo>
                    <a:pt x="2981659" y="1082964"/>
                  </a:lnTo>
                  <a:lnTo>
                    <a:pt x="2985142" y="1082565"/>
                  </a:lnTo>
                  <a:lnTo>
                    <a:pt x="2988625" y="1082982"/>
                  </a:lnTo>
                  <a:lnTo>
                    <a:pt x="2992109" y="1082584"/>
                  </a:lnTo>
                  <a:lnTo>
                    <a:pt x="2995592" y="1083542"/>
                  </a:lnTo>
                  <a:lnTo>
                    <a:pt x="2999075" y="1083145"/>
                  </a:lnTo>
                  <a:lnTo>
                    <a:pt x="3002558" y="1082748"/>
                  </a:lnTo>
                  <a:lnTo>
                    <a:pt x="3006042" y="1083162"/>
                  </a:lnTo>
                  <a:lnTo>
                    <a:pt x="3009525" y="1082766"/>
                  </a:lnTo>
                  <a:lnTo>
                    <a:pt x="3013008" y="1082370"/>
                  </a:lnTo>
                  <a:lnTo>
                    <a:pt x="3016491" y="1082245"/>
                  </a:lnTo>
                  <a:lnTo>
                    <a:pt x="3019975" y="1081849"/>
                  </a:lnTo>
                  <a:lnTo>
                    <a:pt x="3023458" y="1081454"/>
                  </a:lnTo>
                  <a:lnTo>
                    <a:pt x="3026941" y="1084150"/>
                  </a:lnTo>
                  <a:lnTo>
                    <a:pt x="3030424" y="1083758"/>
                  </a:lnTo>
                  <a:lnTo>
                    <a:pt x="3033908" y="1083766"/>
                  </a:lnTo>
                  <a:lnTo>
                    <a:pt x="3037391" y="1083374"/>
                  </a:lnTo>
                  <a:lnTo>
                    <a:pt x="3040874" y="1082982"/>
                  </a:lnTo>
                  <a:lnTo>
                    <a:pt x="3044357" y="1082857"/>
                  </a:lnTo>
                  <a:lnTo>
                    <a:pt x="3047841" y="1082466"/>
                  </a:lnTo>
                  <a:lnTo>
                    <a:pt x="3051324" y="1082074"/>
                  </a:lnTo>
                  <a:lnTo>
                    <a:pt x="3054807" y="1083813"/>
                  </a:lnTo>
                  <a:lnTo>
                    <a:pt x="3058290" y="1083424"/>
                  </a:lnTo>
                  <a:lnTo>
                    <a:pt x="3061774" y="1083035"/>
                  </a:lnTo>
                  <a:lnTo>
                    <a:pt x="3065257" y="1085413"/>
                  </a:lnTo>
                  <a:lnTo>
                    <a:pt x="3068740" y="1085026"/>
                  </a:lnTo>
                  <a:lnTo>
                    <a:pt x="3072223" y="1087760"/>
                  </a:lnTo>
                  <a:lnTo>
                    <a:pt x="3075707" y="1087376"/>
                  </a:lnTo>
                  <a:lnTo>
                    <a:pt x="3079190" y="1086993"/>
                  </a:lnTo>
                  <a:lnTo>
                    <a:pt x="3082673" y="1086997"/>
                  </a:lnTo>
                  <a:lnTo>
                    <a:pt x="3086156" y="1086614"/>
                  </a:lnTo>
                  <a:lnTo>
                    <a:pt x="3089640" y="1086231"/>
                  </a:lnTo>
                  <a:lnTo>
                    <a:pt x="3093123" y="1089055"/>
                  </a:lnTo>
                  <a:lnTo>
                    <a:pt x="3096606" y="1088676"/>
                  </a:lnTo>
                  <a:lnTo>
                    <a:pt x="3100089" y="1088296"/>
                  </a:lnTo>
                  <a:lnTo>
                    <a:pt x="3103573" y="1088044"/>
                  </a:lnTo>
                  <a:lnTo>
                    <a:pt x="3107056" y="1087664"/>
                  </a:lnTo>
                  <a:lnTo>
                    <a:pt x="3110539" y="1087413"/>
                  </a:lnTo>
                  <a:lnTo>
                    <a:pt x="3114022" y="1087033"/>
                  </a:lnTo>
                  <a:lnTo>
                    <a:pt x="3117506" y="1086654"/>
                  </a:lnTo>
                  <a:lnTo>
                    <a:pt x="3120989" y="1091200"/>
                  </a:lnTo>
                  <a:lnTo>
                    <a:pt x="3124472" y="1090825"/>
                  </a:lnTo>
                  <a:lnTo>
                    <a:pt x="3127955" y="1090451"/>
                  </a:lnTo>
                  <a:lnTo>
                    <a:pt x="3131439" y="1090326"/>
                  </a:lnTo>
                  <a:lnTo>
                    <a:pt x="3134922" y="1089952"/>
                  </a:lnTo>
                  <a:lnTo>
                    <a:pt x="3138405" y="1089578"/>
                  </a:lnTo>
                  <a:lnTo>
                    <a:pt x="3141888" y="1090948"/>
                  </a:lnTo>
                  <a:lnTo>
                    <a:pt x="3145372" y="1090575"/>
                  </a:lnTo>
                  <a:lnTo>
                    <a:pt x="3148855" y="1092548"/>
                  </a:lnTo>
                  <a:lnTo>
                    <a:pt x="3152338" y="1092178"/>
                  </a:lnTo>
                  <a:lnTo>
                    <a:pt x="3155821" y="1091808"/>
                  </a:lnTo>
                  <a:lnTo>
                    <a:pt x="3159304" y="1095212"/>
                  </a:lnTo>
                  <a:lnTo>
                    <a:pt x="3162788" y="1094845"/>
                  </a:lnTo>
                  <a:lnTo>
                    <a:pt x="3166271" y="1094479"/>
                  </a:lnTo>
                  <a:lnTo>
                    <a:pt x="3169754" y="1097821"/>
                  </a:lnTo>
                  <a:lnTo>
                    <a:pt x="3173237" y="1097458"/>
                  </a:lnTo>
                  <a:lnTo>
                    <a:pt x="3176721" y="1097095"/>
                  </a:lnTo>
                  <a:lnTo>
                    <a:pt x="3180204" y="1096969"/>
                  </a:lnTo>
                  <a:lnTo>
                    <a:pt x="3183687" y="1096607"/>
                  </a:lnTo>
                  <a:lnTo>
                    <a:pt x="3187170" y="1097074"/>
                  </a:lnTo>
                  <a:lnTo>
                    <a:pt x="3190654" y="1096712"/>
                  </a:lnTo>
                  <a:lnTo>
                    <a:pt x="3194137" y="1096350"/>
                  </a:lnTo>
                  <a:lnTo>
                    <a:pt x="3197620" y="1097406"/>
                  </a:lnTo>
                  <a:lnTo>
                    <a:pt x="3201103" y="1097046"/>
                  </a:lnTo>
                  <a:lnTo>
                    <a:pt x="3204587" y="1096686"/>
                  </a:lnTo>
                  <a:lnTo>
                    <a:pt x="3208070" y="1098320"/>
                  </a:lnTo>
                  <a:lnTo>
                    <a:pt x="3211553" y="1097962"/>
                  </a:lnTo>
                  <a:lnTo>
                    <a:pt x="3215036" y="1097604"/>
                  </a:lnTo>
                  <a:lnTo>
                    <a:pt x="3218520" y="1098992"/>
                  </a:lnTo>
                  <a:lnTo>
                    <a:pt x="3222003" y="1098636"/>
                  </a:lnTo>
                  <a:lnTo>
                    <a:pt x="3225486" y="1098279"/>
                  </a:lnTo>
                  <a:lnTo>
                    <a:pt x="3228969" y="1097923"/>
                  </a:lnTo>
                  <a:lnTo>
                    <a:pt x="3232453" y="1097567"/>
                  </a:lnTo>
                  <a:lnTo>
                    <a:pt x="3235936" y="1097443"/>
                  </a:lnTo>
                  <a:lnTo>
                    <a:pt x="3239419" y="1097087"/>
                  </a:lnTo>
                  <a:lnTo>
                    <a:pt x="3242902" y="1096731"/>
                  </a:lnTo>
                  <a:lnTo>
                    <a:pt x="3246386" y="1098577"/>
                  </a:lnTo>
                  <a:lnTo>
                    <a:pt x="3249869" y="1098223"/>
                  </a:lnTo>
                  <a:lnTo>
                    <a:pt x="3253352" y="1097869"/>
                  </a:lnTo>
                  <a:lnTo>
                    <a:pt x="3256835" y="1103311"/>
                  </a:lnTo>
                  <a:lnTo>
                    <a:pt x="3260319" y="1102963"/>
                  </a:lnTo>
                  <a:lnTo>
                    <a:pt x="3263802" y="1102614"/>
                  </a:lnTo>
                  <a:lnTo>
                    <a:pt x="3267285" y="1102265"/>
                  </a:lnTo>
                  <a:lnTo>
                    <a:pt x="3270768" y="1101917"/>
                  </a:lnTo>
                  <a:lnTo>
                    <a:pt x="3274252" y="1102129"/>
                  </a:lnTo>
                  <a:lnTo>
                    <a:pt x="3277735" y="1101781"/>
                  </a:lnTo>
                  <a:lnTo>
                    <a:pt x="3281218" y="1101434"/>
                  </a:lnTo>
                  <a:lnTo>
                    <a:pt x="3284701" y="1101198"/>
                  </a:lnTo>
                  <a:lnTo>
                    <a:pt x="3288185" y="1100851"/>
                  </a:lnTo>
                  <a:lnTo>
                    <a:pt x="3291668" y="1100503"/>
                  </a:lnTo>
                  <a:lnTo>
                    <a:pt x="3295151" y="1101835"/>
                  </a:lnTo>
                  <a:lnTo>
                    <a:pt x="3298634" y="1101490"/>
                  </a:lnTo>
                  <a:lnTo>
                    <a:pt x="3302118" y="1102146"/>
                  </a:lnTo>
                  <a:lnTo>
                    <a:pt x="3305601" y="1101801"/>
                  </a:lnTo>
                  <a:lnTo>
                    <a:pt x="3309084" y="1101456"/>
                  </a:lnTo>
                  <a:lnTo>
                    <a:pt x="3312567" y="1101445"/>
                  </a:lnTo>
                  <a:lnTo>
                    <a:pt x="3316051" y="1101101"/>
                  </a:lnTo>
                  <a:lnTo>
                    <a:pt x="3319534" y="1100756"/>
                  </a:lnTo>
                  <a:lnTo>
                    <a:pt x="3323017" y="1100523"/>
                  </a:lnTo>
                  <a:lnTo>
                    <a:pt x="3326500" y="1100179"/>
                  </a:lnTo>
                  <a:lnTo>
                    <a:pt x="3329984" y="1099835"/>
                  </a:lnTo>
                  <a:lnTo>
                    <a:pt x="3333467" y="1104988"/>
                  </a:lnTo>
                  <a:lnTo>
                    <a:pt x="3336950" y="1104649"/>
                  </a:lnTo>
                  <a:lnTo>
                    <a:pt x="3340433" y="1104851"/>
                  </a:lnTo>
                  <a:lnTo>
                    <a:pt x="3343917" y="1104512"/>
                  </a:lnTo>
                  <a:lnTo>
                    <a:pt x="3347400" y="1104174"/>
                  </a:lnTo>
                  <a:lnTo>
                    <a:pt x="3350883" y="1103943"/>
                  </a:lnTo>
                  <a:lnTo>
                    <a:pt x="3354366" y="1103605"/>
                  </a:lnTo>
                  <a:lnTo>
                    <a:pt x="3357850" y="1103267"/>
                  </a:lnTo>
                  <a:lnTo>
                    <a:pt x="3361333" y="1105088"/>
                  </a:lnTo>
                  <a:lnTo>
                    <a:pt x="3364816" y="1104751"/>
                  </a:lnTo>
                  <a:lnTo>
                    <a:pt x="3368299" y="1104415"/>
                  </a:lnTo>
                  <a:lnTo>
                    <a:pt x="3371783" y="1104401"/>
                  </a:lnTo>
                  <a:lnTo>
                    <a:pt x="3375266" y="1104065"/>
                  </a:lnTo>
                  <a:lnTo>
                    <a:pt x="3378749" y="1104267"/>
                  </a:lnTo>
                  <a:lnTo>
                    <a:pt x="3382232" y="1103931"/>
                  </a:lnTo>
                  <a:lnTo>
                    <a:pt x="3385716" y="1103596"/>
                  </a:lnTo>
                  <a:lnTo>
                    <a:pt x="3389199" y="1103798"/>
                  </a:lnTo>
                  <a:lnTo>
                    <a:pt x="3392682" y="1103463"/>
                  </a:lnTo>
                  <a:lnTo>
                    <a:pt x="3396165" y="1103128"/>
                  </a:lnTo>
                  <a:lnTo>
                    <a:pt x="3399649" y="1105884"/>
                  </a:lnTo>
                  <a:lnTo>
                    <a:pt x="3403132" y="1105552"/>
                  </a:lnTo>
                  <a:lnTo>
                    <a:pt x="3406615" y="1105220"/>
                  </a:lnTo>
                  <a:lnTo>
                    <a:pt x="3410098" y="1105944"/>
                  </a:lnTo>
                  <a:lnTo>
                    <a:pt x="3413582" y="1105613"/>
                  </a:lnTo>
                  <a:lnTo>
                    <a:pt x="3417065" y="1106019"/>
                  </a:lnTo>
                  <a:lnTo>
                    <a:pt x="3420548" y="1105689"/>
                  </a:lnTo>
                  <a:lnTo>
                    <a:pt x="3424031" y="1105359"/>
                  </a:lnTo>
                  <a:lnTo>
                    <a:pt x="3427515" y="1105764"/>
                  </a:lnTo>
                  <a:lnTo>
                    <a:pt x="3430998" y="1105435"/>
                  </a:lnTo>
                  <a:lnTo>
                    <a:pt x="3434481" y="1105106"/>
                  </a:lnTo>
                  <a:lnTo>
                    <a:pt x="3437964" y="1104882"/>
                  </a:lnTo>
                  <a:lnTo>
                    <a:pt x="3441447" y="1104553"/>
                  </a:lnTo>
                  <a:lnTo>
                    <a:pt x="3444931" y="1104223"/>
                  </a:lnTo>
                  <a:lnTo>
                    <a:pt x="3448414" y="1103895"/>
                  </a:lnTo>
                  <a:lnTo>
                    <a:pt x="3451897" y="1103566"/>
                  </a:lnTo>
                  <a:lnTo>
                    <a:pt x="3455380" y="1106374"/>
                  </a:lnTo>
                  <a:lnTo>
                    <a:pt x="3458864" y="1106048"/>
                  </a:lnTo>
                  <a:lnTo>
                    <a:pt x="3462347" y="1105722"/>
                  </a:lnTo>
                  <a:lnTo>
                    <a:pt x="3465830" y="1106018"/>
                  </a:lnTo>
                  <a:lnTo>
                    <a:pt x="3469313" y="1105692"/>
                  </a:lnTo>
                  <a:lnTo>
                    <a:pt x="3472797" y="1105367"/>
                  </a:lnTo>
                  <a:lnTo>
                    <a:pt x="3476280" y="1106077"/>
                  </a:lnTo>
                  <a:lnTo>
                    <a:pt x="3479763" y="1105752"/>
                  </a:lnTo>
                  <a:lnTo>
                    <a:pt x="3483246" y="1105428"/>
                  </a:lnTo>
                  <a:lnTo>
                    <a:pt x="3483246" y="1105531"/>
                  </a:lnTo>
                  <a:lnTo>
                    <a:pt x="3483246" y="1105634"/>
                  </a:lnTo>
                  <a:lnTo>
                    <a:pt x="3483246" y="1105738"/>
                  </a:lnTo>
                  <a:lnTo>
                    <a:pt x="3483246" y="1105841"/>
                  </a:lnTo>
                  <a:lnTo>
                    <a:pt x="3483246" y="1105944"/>
                  </a:lnTo>
                  <a:lnTo>
                    <a:pt x="3483246" y="1106047"/>
                  </a:lnTo>
                  <a:lnTo>
                    <a:pt x="3483246" y="1106150"/>
                  </a:lnTo>
                  <a:lnTo>
                    <a:pt x="3483246" y="1106253"/>
                  </a:lnTo>
                  <a:lnTo>
                    <a:pt x="3483246" y="1106356"/>
                  </a:lnTo>
                  <a:lnTo>
                    <a:pt x="3483246" y="1106459"/>
                  </a:lnTo>
                  <a:lnTo>
                    <a:pt x="3483246" y="1106561"/>
                  </a:lnTo>
                  <a:lnTo>
                    <a:pt x="3483246" y="1106664"/>
                  </a:lnTo>
                  <a:lnTo>
                    <a:pt x="3483246" y="1106767"/>
                  </a:lnTo>
                  <a:lnTo>
                    <a:pt x="3483246" y="1106869"/>
                  </a:lnTo>
                  <a:lnTo>
                    <a:pt x="3483246" y="1106972"/>
                  </a:lnTo>
                  <a:lnTo>
                    <a:pt x="3483246" y="1107074"/>
                  </a:lnTo>
                  <a:lnTo>
                    <a:pt x="3483246" y="1107177"/>
                  </a:lnTo>
                  <a:lnTo>
                    <a:pt x="3483246" y="1107279"/>
                  </a:lnTo>
                  <a:lnTo>
                    <a:pt x="3483246" y="1107381"/>
                  </a:lnTo>
                  <a:lnTo>
                    <a:pt x="3483246" y="1107484"/>
                  </a:lnTo>
                  <a:lnTo>
                    <a:pt x="3483246" y="1107586"/>
                  </a:lnTo>
                  <a:lnTo>
                    <a:pt x="3483246" y="1107688"/>
                  </a:lnTo>
                  <a:lnTo>
                    <a:pt x="3483246" y="110779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9237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AUC:0.124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0177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AUC:0.133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894243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AUC:0.119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676499" y="1617048"/>
              <a:ext cx="456753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Hemoglobin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132123"/>
              <a:ext cx="3483246" cy="419943"/>
            </a:xfrm>
            <a:custGeom>
              <a:avLst/>
              <a:gdLst/>
              <a:ahLst/>
              <a:cxnLst/>
              <a:rect l="0" t="0" r="0" b="0"/>
              <a:pathLst>
                <a:path w="3483246" h="419943">
                  <a:moveTo>
                    <a:pt x="0" y="419943"/>
                  </a:moveTo>
                  <a:lnTo>
                    <a:pt x="3483" y="398431"/>
                  </a:lnTo>
                  <a:lnTo>
                    <a:pt x="6966" y="377183"/>
                  </a:lnTo>
                  <a:lnTo>
                    <a:pt x="10449" y="356194"/>
                  </a:lnTo>
                  <a:lnTo>
                    <a:pt x="13932" y="335460"/>
                  </a:lnTo>
                  <a:lnTo>
                    <a:pt x="17416" y="314975"/>
                  </a:lnTo>
                  <a:lnTo>
                    <a:pt x="20899" y="294736"/>
                  </a:lnTo>
                  <a:lnTo>
                    <a:pt x="24382" y="274738"/>
                  </a:lnTo>
                  <a:lnTo>
                    <a:pt x="27865" y="254977"/>
                  </a:lnTo>
                  <a:lnTo>
                    <a:pt x="31349" y="235449"/>
                  </a:lnTo>
                  <a:lnTo>
                    <a:pt x="34832" y="216149"/>
                  </a:lnTo>
                  <a:lnTo>
                    <a:pt x="38315" y="197073"/>
                  </a:lnTo>
                  <a:lnTo>
                    <a:pt x="41798" y="255633"/>
                  </a:lnTo>
                  <a:lnTo>
                    <a:pt x="45282" y="244015"/>
                  </a:lnTo>
                  <a:lnTo>
                    <a:pt x="48765" y="232665"/>
                  </a:lnTo>
                  <a:lnTo>
                    <a:pt x="52248" y="221574"/>
                  </a:lnTo>
                  <a:lnTo>
                    <a:pt x="55731" y="210732"/>
                  </a:lnTo>
                  <a:lnTo>
                    <a:pt x="59215" y="200132"/>
                  </a:lnTo>
                  <a:lnTo>
                    <a:pt x="62698" y="189765"/>
                  </a:lnTo>
                  <a:lnTo>
                    <a:pt x="66181" y="179624"/>
                  </a:lnTo>
                  <a:lnTo>
                    <a:pt x="69664" y="169702"/>
                  </a:lnTo>
                  <a:lnTo>
                    <a:pt x="73148" y="159991"/>
                  </a:lnTo>
                  <a:lnTo>
                    <a:pt x="76631" y="150485"/>
                  </a:lnTo>
                  <a:lnTo>
                    <a:pt x="80114" y="236535"/>
                  </a:lnTo>
                  <a:lnTo>
                    <a:pt x="83597" y="229650"/>
                  </a:lnTo>
                  <a:lnTo>
                    <a:pt x="87081" y="222842"/>
                  </a:lnTo>
                  <a:lnTo>
                    <a:pt x="90564" y="216112"/>
                  </a:lnTo>
                  <a:lnTo>
                    <a:pt x="94047" y="209456"/>
                  </a:lnTo>
                  <a:lnTo>
                    <a:pt x="97530" y="202875"/>
                  </a:lnTo>
                  <a:lnTo>
                    <a:pt x="101014" y="196367"/>
                  </a:lnTo>
                  <a:lnTo>
                    <a:pt x="104497" y="189930"/>
                  </a:lnTo>
                  <a:lnTo>
                    <a:pt x="107980" y="183564"/>
                  </a:lnTo>
                  <a:lnTo>
                    <a:pt x="111463" y="177267"/>
                  </a:lnTo>
                  <a:lnTo>
                    <a:pt x="114947" y="171038"/>
                  </a:lnTo>
                  <a:lnTo>
                    <a:pt x="118430" y="164876"/>
                  </a:lnTo>
                  <a:lnTo>
                    <a:pt x="121913" y="158780"/>
                  </a:lnTo>
                  <a:lnTo>
                    <a:pt x="125396" y="152749"/>
                  </a:lnTo>
                  <a:lnTo>
                    <a:pt x="128880" y="146782"/>
                  </a:lnTo>
                  <a:lnTo>
                    <a:pt x="132363" y="140878"/>
                  </a:lnTo>
                  <a:lnTo>
                    <a:pt x="135846" y="135036"/>
                  </a:lnTo>
                  <a:lnTo>
                    <a:pt x="139329" y="129255"/>
                  </a:lnTo>
                  <a:lnTo>
                    <a:pt x="142813" y="123534"/>
                  </a:lnTo>
                  <a:lnTo>
                    <a:pt x="146296" y="117872"/>
                  </a:lnTo>
                  <a:lnTo>
                    <a:pt x="149779" y="112268"/>
                  </a:lnTo>
                  <a:lnTo>
                    <a:pt x="153262" y="106721"/>
                  </a:lnTo>
                  <a:lnTo>
                    <a:pt x="156746" y="101231"/>
                  </a:lnTo>
                  <a:lnTo>
                    <a:pt x="160229" y="116927"/>
                  </a:lnTo>
                  <a:lnTo>
                    <a:pt x="163712" y="111506"/>
                  </a:lnTo>
                  <a:lnTo>
                    <a:pt x="167195" y="106126"/>
                  </a:lnTo>
                  <a:lnTo>
                    <a:pt x="170679" y="100787"/>
                  </a:lnTo>
                  <a:lnTo>
                    <a:pt x="174162" y="95487"/>
                  </a:lnTo>
                  <a:lnTo>
                    <a:pt x="177645" y="90226"/>
                  </a:lnTo>
                  <a:lnTo>
                    <a:pt x="181128" y="85004"/>
                  </a:lnTo>
                  <a:lnTo>
                    <a:pt x="184612" y="79821"/>
                  </a:lnTo>
                  <a:lnTo>
                    <a:pt x="188095" y="74676"/>
                  </a:lnTo>
                  <a:lnTo>
                    <a:pt x="191578" y="69568"/>
                  </a:lnTo>
                  <a:lnTo>
                    <a:pt x="195061" y="64498"/>
                  </a:lnTo>
                  <a:lnTo>
                    <a:pt x="198545" y="59464"/>
                  </a:lnTo>
                  <a:lnTo>
                    <a:pt x="202028" y="61912"/>
                  </a:lnTo>
                  <a:lnTo>
                    <a:pt x="205511" y="57025"/>
                  </a:lnTo>
                  <a:lnTo>
                    <a:pt x="208994" y="52173"/>
                  </a:lnTo>
                  <a:lnTo>
                    <a:pt x="212478" y="47355"/>
                  </a:lnTo>
                  <a:lnTo>
                    <a:pt x="215961" y="42571"/>
                  </a:lnTo>
                  <a:lnTo>
                    <a:pt x="219444" y="37819"/>
                  </a:lnTo>
                  <a:lnTo>
                    <a:pt x="222927" y="33101"/>
                  </a:lnTo>
                  <a:lnTo>
                    <a:pt x="226411" y="28415"/>
                  </a:lnTo>
                  <a:lnTo>
                    <a:pt x="229894" y="23762"/>
                  </a:lnTo>
                  <a:lnTo>
                    <a:pt x="233377" y="19141"/>
                  </a:lnTo>
                  <a:lnTo>
                    <a:pt x="236860" y="14551"/>
                  </a:lnTo>
                  <a:lnTo>
                    <a:pt x="240344" y="59502"/>
                  </a:lnTo>
                  <a:lnTo>
                    <a:pt x="243827" y="56458"/>
                  </a:lnTo>
                  <a:lnTo>
                    <a:pt x="247310" y="53451"/>
                  </a:lnTo>
                  <a:lnTo>
                    <a:pt x="250793" y="50479"/>
                  </a:lnTo>
                  <a:lnTo>
                    <a:pt x="254277" y="47542"/>
                  </a:lnTo>
                  <a:lnTo>
                    <a:pt x="257760" y="44640"/>
                  </a:lnTo>
                  <a:lnTo>
                    <a:pt x="261243" y="41770"/>
                  </a:lnTo>
                  <a:lnTo>
                    <a:pt x="264726" y="38934"/>
                  </a:lnTo>
                  <a:lnTo>
                    <a:pt x="268210" y="36131"/>
                  </a:lnTo>
                  <a:lnTo>
                    <a:pt x="271693" y="33359"/>
                  </a:lnTo>
                  <a:lnTo>
                    <a:pt x="275176" y="30619"/>
                  </a:lnTo>
                  <a:lnTo>
                    <a:pt x="278659" y="27909"/>
                  </a:lnTo>
                  <a:lnTo>
                    <a:pt x="282143" y="25230"/>
                  </a:lnTo>
                  <a:lnTo>
                    <a:pt x="285626" y="22580"/>
                  </a:lnTo>
                  <a:lnTo>
                    <a:pt x="289109" y="19960"/>
                  </a:lnTo>
                  <a:lnTo>
                    <a:pt x="292592" y="17369"/>
                  </a:lnTo>
                  <a:lnTo>
                    <a:pt x="296075" y="14806"/>
                  </a:lnTo>
                  <a:lnTo>
                    <a:pt x="299559" y="12271"/>
                  </a:lnTo>
                  <a:lnTo>
                    <a:pt x="303042" y="9764"/>
                  </a:lnTo>
                  <a:lnTo>
                    <a:pt x="306525" y="7283"/>
                  </a:lnTo>
                  <a:lnTo>
                    <a:pt x="310008" y="4829"/>
                  </a:lnTo>
                  <a:lnTo>
                    <a:pt x="313492" y="2402"/>
                  </a:lnTo>
                  <a:lnTo>
                    <a:pt x="316975" y="0"/>
                  </a:lnTo>
                  <a:lnTo>
                    <a:pt x="320458" y="62600"/>
                  </a:lnTo>
                  <a:lnTo>
                    <a:pt x="323941" y="60719"/>
                  </a:lnTo>
                  <a:lnTo>
                    <a:pt x="327425" y="58858"/>
                  </a:lnTo>
                  <a:lnTo>
                    <a:pt x="330908" y="57018"/>
                  </a:lnTo>
                  <a:lnTo>
                    <a:pt x="334391" y="55198"/>
                  </a:lnTo>
                  <a:lnTo>
                    <a:pt x="337874" y="53398"/>
                  </a:lnTo>
                  <a:lnTo>
                    <a:pt x="341358" y="51617"/>
                  </a:lnTo>
                  <a:lnTo>
                    <a:pt x="344841" y="49855"/>
                  </a:lnTo>
                  <a:lnTo>
                    <a:pt x="348324" y="48112"/>
                  </a:lnTo>
                  <a:lnTo>
                    <a:pt x="351807" y="46387"/>
                  </a:lnTo>
                  <a:lnTo>
                    <a:pt x="355291" y="44681"/>
                  </a:lnTo>
                  <a:lnTo>
                    <a:pt x="358774" y="42993"/>
                  </a:lnTo>
                  <a:lnTo>
                    <a:pt x="362257" y="41540"/>
                  </a:lnTo>
                  <a:lnTo>
                    <a:pt x="365740" y="40281"/>
                  </a:lnTo>
                  <a:lnTo>
                    <a:pt x="369224" y="39038"/>
                  </a:lnTo>
                  <a:lnTo>
                    <a:pt x="372707" y="37810"/>
                  </a:lnTo>
                  <a:lnTo>
                    <a:pt x="376190" y="36597"/>
                  </a:lnTo>
                  <a:lnTo>
                    <a:pt x="379673" y="35398"/>
                  </a:lnTo>
                  <a:lnTo>
                    <a:pt x="383157" y="34215"/>
                  </a:lnTo>
                  <a:lnTo>
                    <a:pt x="386640" y="33045"/>
                  </a:lnTo>
                  <a:lnTo>
                    <a:pt x="390123" y="31889"/>
                  </a:lnTo>
                  <a:lnTo>
                    <a:pt x="393606" y="30747"/>
                  </a:lnTo>
                  <a:lnTo>
                    <a:pt x="397090" y="29619"/>
                  </a:lnTo>
                  <a:lnTo>
                    <a:pt x="400573" y="28547"/>
                  </a:lnTo>
                  <a:lnTo>
                    <a:pt x="404056" y="28206"/>
                  </a:lnTo>
                  <a:lnTo>
                    <a:pt x="407539" y="27870"/>
                  </a:lnTo>
                  <a:lnTo>
                    <a:pt x="411023" y="27539"/>
                  </a:lnTo>
                  <a:lnTo>
                    <a:pt x="414506" y="27213"/>
                  </a:lnTo>
                  <a:lnTo>
                    <a:pt x="417989" y="26892"/>
                  </a:lnTo>
                  <a:lnTo>
                    <a:pt x="421472" y="26576"/>
                  </a:lnTo>
                  <a:lnTo>
                    <a:pt x="424956" y="26264"/>
                  </a:lnTo>
                  <a:lnTo>
                    <a:pt x="428439" y="25957"/>
                  </a:lnTo>
                  <a:lnTo>
                    <a:pt x="431922" y="25655"/>
                  </a:lnTo>
                  <a:lnTo>
                    <a:pt x="435405" y="25357"/>
                  </a:lnTo>
                  <a:lnTo>
                    <a:pt x="438889" y="25063"/>
                  </a:lnTo>
                  <a:lnTo>
                    <a:pt x="442372" y="47529"/>
                  </a:lnTo>
                  <a:lnTo>
                    <a:pt x="445855" y="46796"/>
                  </a:lnTo>
                  <a:lnTo>
                    <a:pt x="449338" y="46071"/>
                  </a:lnTo>
                  <a:lnTo>
                    <a:pt x="452822" y="45354"/>
                  </a:lnTo>
                  <a:lnTo>
                    <a:pt x="456305" y="44646"/>
                  </a:lnTo>
                  <a:lnTo>
                    <a:pt x="459788" y="43946"/>
                  </a:lnTo>
                  <a:lnTo>
                    <a:pt x="463271" y="43254"/>
                  </a:lnTo>
                  <a:lnTo>
                    <a:pt x="466755" y="42569"/>
                  </a:lnTo>
                  <a:lnTo>
                    <a:pt x="470238" y="41893"/>
                  </a:lnTo>
                  <a:lnTo>
                    <a:pt x="473721" y="41224"/>
                  </a:lnTo>
                  <a:lnTo>
                    <a:pt x="477204" y="40562"/>
                  </a:lnTo>
                  <a:lnTo>
                    <a:pt x="480688" y="39970"/>
                  </a:lnTo>
                  <a:lnTo>
                    <a:pt x="484171" y="40218"/>
                  </a:lnTo>
                  <a:lnTo>
                    <a:pt x="487654" y="40462"/>
                  </a:lnTo>
                  <a:lnTo>
                    <a:pt x="491137" y="40703"/>
                  </a:lnTo>
                  <a:lnTo>
                    <a:pt x="494621" y="40940"/>
                  </a:lnTo>
                  <a:lnTo>
                    <a:pt x="498104" y="41173"/>
                  </a:lnTo>
                  <a:lnTo>
                    <a:pt x="501587" y="41403"/>
                  </a:lnTo>
                  <a:lnTo>
                    <a:pt x="505070" y="41629"/>
                  </a:lnTo>
                  <a:lnTo>
                    <a:pt x="508554" y="41852"/>
                  </a:lnTo>
                  <a:lnTo>
                    <a:pt x="512037" y="42072"/>
                  </a:lnTo>
                  <a:lnTo>
                    <a:pt x="515520" y="42288"/>
                  </a:lnTo>
                  <a:lnTo>
                    <a:pt x="519003" y="42502"/>
                  </a:lnTo>
                  <a:lnTo>
                    <a:pt x="522487" y="42242"/>
                  </a:lnTo>
                  <a:lnTo>
                    <a:pt x="525970" y="41638"/>
                  </a:lnTo>
                  <a:lnTo>
                    <a:pt x="529453" y="41040"/>
                  </a:lnTo>
                  <a:lnTo>
                    <a:pt x="532936" y="40449"/>
                  </a:lnTo>
                  <a:lnTo>
                    <a:pt x="536420" y="39863"/>
                  </a:lnTo>
                  <a:lnTo>
                    <a:pt x="539903" y="39283"/>
                  </a:lnTo>
                  <a:lnTo>
                    <a:pt x="543386" y="38709"/>
                  </a:lnTo>
                  <a:lnTo>
                    <a:pt x="546869" y="38140"/>
                  </a:lnTo>
                  <a:lnTo>
                    <a:pt x="550353" y="37577"/>
                  </a:lnTo>
                  <a:lnTo>
                    <a:pt x="553836" y="37019"/>
                  </a:lnTo>
                  <a:lnTo>
                    <a:pt x="557319" y="36467"/>
                  </a:lnTo>
                  <a:lnTo>
                    <a:pt x="560802" y="58780"/>
                  </a:lnTo>
                  <a:lnTo>
                    <a:pt x="564286" y="59554"/>
                  </a:lnTo>
                  <a:lnTo>
                    <a:pt x="567769" y="60316"/>
                  </a:lnTo>
                  <a:lnTo>
                    <a:pt x="571252" y="61064"/>
                  </a:lnTo>
                  <a:lnTo>
                    <a:pt x="574735" y="61801"/>
                  </a:lnTo>
                  <a:lnTo>
                    <a:pt x="578218" y="62526"/>
                  </a:lnTo>
                  <a:lnTo>
                    <a:pt x="581702" y="63239"/>
                  </a:lnTo>
                  <a:lnTo>
                    <a:pt x="585185" y="63941"/>
                  </a:lnTo>
                  <a:lnTo>
                    <a:pt x="588668" y="64632"/>
                  </a:lnTo>
                  <a:lnTo>
                    <a:pt x="592151" y="65312"/>
                  </a:lnTo>
                  <a:lnTo>
                    <a:pt x="595635" y="65982"/>
                  </a:lnTo>
                  <a:lnTo>
                    <a:pt x="599118" y="66642"/>
                  </a:lnTo>
                  <a:lnTo>
                    <a:pt x="602601" y="80412"/>
                  </a:lnTo>
                  <a:lnTo>
                    <a:pt x="606084" y="79982"/>
                  </a:lnTo>
                  <a:lnTo>
                    <a:pt x="609568" y="79555"/>
                  </a:lnTo>
                  <a:lnTo>
                    <a:pt x="613051" y="79133"/>
                  </a:lnTo>
                  <a:lnTo>
                    <a:pt x="616534" y="78714"/>
                  </a:lnTo>
                  <a:lnTo>
                    <a:pt x="620017" y="78299"/>
                  </a:lnTo>
                  <a:lnTo>
                    <a:pt x="623501" y="77887"/>
                  </a:lnTo>
                  <a:lnTo>
                    <a:pt x="626984" y="77479"/>
                  </a:lnTo>
                  <a:lnTo>
                    <a:pt x="630467" y="77075"/>
                  </a:lnTo>
                  <a:lnTo>
                    <a:pt x="633950" y="76674"/>
                  </a:lnTo>
                  <a:lnTo>
                    <a:pt x="637434" y="76277"/>
                  </a:lnTo>
                  <a:lnTo>
                    <a:pt x="640917" y="124986"/>
                  </a:lnTo>
                  <a:lnTo>
                    <a:pt x="644400" y="124132"/>
                  </a:lnTo>
                  <a:lnTo>
                    <a:pt x="647883" y="123282"/>
                  </a:lnTo>
                  <a:lnTo>
                    <a:pt x="651367" y="122436"/>
                  </a:lnTo>
                  <a:lnTo>
                    <a:pt x="654850" y="121595"/>
                  </a:lnTo>
                  <a:lnTo>
                    <a:pt x="658333" y="120758"/>
                  </a:lnTo>
                  <a:lnTo>
                    <a:pt x="661816" y="119925"/>
                  </a:lnTo>
                  <a:lnTo>
                    <a:pt x="665300" y="119096"/>
                  </a:lnTo>
                  <a:lnTo>
                    <a:pt x="668783" y="118271"/>
                  </a:lnTo>
                  <a:lnTo>
                    <a:pt x="672266" y="117450"/>
                  </a:lnTo>
                  <a:lnTo>
                    <a:pt x="675749" y="116633"/>
                  </a:lnTo>
                  <a:lnTo>
                    <a:pt x="679233" y="115821"/>
                  </a:lnTo>
                  <a:lnTo>
                    <a:pt x="682716" y="115012"/>
                  </a:lnTo>
                  <a:lnTo>
                    <a:pt x="686199" y="114207"/>
                  </a:lnTo>
                  <a:lnTo>
                    <a:pt x="689682" y="113407"/>
                  </a:lnTo>
                  <a:lnTo>
                    <a:pt x="693166" y="112610"/>
                  </a:lnTo>
                  <a:lnTo>
                    <a:pt x="696649" y="111817"/>
                  </a:lnTo>
                  <a:lnTo>
                    <a:pt x="700132" y="111028"/>
                  </a:lnTo>
                  <a:lnTo>
                    <a:pt x="703615" y="110242"/>
                  </a:lnTo>
                  <a:lnTo>
                    <a:pt x="707099" y="109461"/>
                  </a:lnTo>
                  <a:lnTo>
                    <a:pt x="710582" y="108683"/>
                  </a:lnTo>
                  <a:lnTo>
                    <a:pt x="714065" y="107909"/>
                  </a:lnTo>
                  <a:lnTo>
                    <a:pt x="717548" y="107139"/>
                  </a:lnTo>
                  <a:lnTo>
                    <a:pt x="721032" y="207345"/>
                  </a:lnTo>
                  <a:lnTo>
                    <a:pt x="724515" y="206758"/>
                  </a:lnTo>
                  <a:lnTo>
                    <a:pt x="727998" y="206174"/>
                  </a:lnTo>
                  <a:lnTo>
                    <a:pt x="731481" y="205591"/>
                  </a:lnTo>
                  <a:lnTo>
                    <a:pt x="734965" y="205012"/>
                  </a:lnTo>
                  <a:lnTo>
                    <a:pt x="738448" y="204434"/>
                  </a:lnTo>
                  <a:lnTo>
                    <a:pt x="741931" y="203859"/>
                  </a:lnTo>
                  <a:lnTo>
                    <a:pt x="745414" y="203286"/>
                  </a:lnTo>
                  <a:lnTo>
                    <a:pt x="748898" y="202716"/>
                  </a:lnTo>
                  <a:lnTo>
                    <a:pt x="752381" y="202148"/>
                  </a:lnTo>
                  <a:lnTo>
                    <a:pt x="755864" y="201582"/>
                  </a:lnTo>
                  <a:lnTo>
                    <a:pt x="759347" y="201018"/>
                  </a:lnTo>
                  <a:lnTo>
                    <a:pt x="762831" y="200534"/>
                  </a:lnTo>
                  <a:lnTo>
                    <a:pt x="766314" y="200101"/>
                  </a:lnTo>
                  <a:lnTo>
                    <a:pt x="769797" y="199670"/>
                  </a:lnTo>
                  <a:lnTo>
                    <a:pt x="773280" y="199242"/>
                  </a:lnTo>
                  <a:lnTo>
                    <a:pt x="776764" y="198816"/>
                  </a:lnTo>
                  <a:lnTo>
                    <a:pt x="780247" y="198392"/>
                  </a:lnTo>
                  <a:lnTo>
                    <a:pt x="783730" y="197970"/>
                  </a:lnTo>
                  <a:lnTo>
                    <a:pt x="787213" y="197551"/>
                  </a:lnTo>
                  <a:lnTo>
                    <a:pt x="790697" y="197133"/>
                  </a:lnTo>
                  <a:lnTo>
                    <a:pt x="794180" y="196718"/>
                  </a:lnTo>
                  <a:lnTo>
                    <a:pt x="797663" y="196304"/>
                  </a:lnTo>
                  <a:lnTo>
                    <a:pt x="801146" y="195893"/>
                  </a:lnTo>
                  <a:lnTo>
                    <a:pt x="804630" y="195484"/>
                  </a:lnTo>
                  <a:lnTo>
                    <a:pt x="808113" y="195077"/>
                  </a:lnTo>
                  <a:lnTo>
                    <a:pt x="811596" y="194672"/>
                  </a:lnTo>
                  <a:lnTo>
                    <a:pt x="815079" y="194269"/>
                  </a:lnTo>
                  <a:lnTo>
                    <a:pt x="818563" y="193868"/>
                  </a:lnTo>
                  <a:lnTo>
                    <a:pt x="822046" y="193468"/>
                  </a:lnTo>
                  <a:lnTo>
                    <a:pt x="825529" y="193071"/>
                  </a:lnTo>
                  <a:lnTo>
                    <a:pt x="829012" y="192676"/>
                  </a:lnTo>
                  <a:lnTo>
                    <a:pt x="832496" y="192283"/>
                  </a:lnTo>
                  <a:lnTo>
                    <a:pt x="835979" y="191892"/>
                  </a:lnTo>
                  <a:lnTo>
                    <a:pt x="839462" y="191502"/>
                  </a:lnTo>
                  <a:lnTo>
                    <a:pt x="842945" y="191653"/>
                  </a:lnTo>
                  <a:lnTo>
                    <a:pt x="846429" y="192129"/>
                  </a:lnTo>
                  <a:lnTo>
                    <a:pt x="849912" y="192599"/>
                  </a:lnTo>
                  <a:lnTo>
                    <a:pt x="853395" y="193063"/>
                  </a:lnTo>
                  <a:lnTo>
                    <a:pt x="856878" y="193522"/>
                  </a:lnTo>
                  <a:lnTo>
                    <a:pt x="860361" y="193974"/>
                  </a:lnTo>
                  <a:lnTo>
                    <a:pt x="863845" y="194422"/>
                  </a:lnTo>
                  <a:lnTo>
                    <a:pt x="867328" y="194864"/>
                  </a:lnTo>
                  <a:lnTo>
                    <a:pt x="870811" y="195301"/>
                  </a:lnTo>
                  <a:lnTo>
                    <a:pt x="874294" y="195733"/>
                  </a:lnTo>
                  <a:lnTo>
                    <a:pt x="877778" y="196159"/>
                  </a:lnTo>
                  <a:lnTo>
                    <a:pt x="881261" y="196552"/>
                  </a:lnTo>
                  <a:lnTo>
                    <a:pt x="884744" y="196744"/>
                  </a:lnTo>
                  <a:lnTo>
                    <a:pt x="888227" y="196935"/>
                  </a:lnTo>
                  <a:lnTo>
                    <a:pt x="891711" y="197123"/>
                  </a:lnTo>
                  <a:lnTo>
                    <a:pt x="895194" y="197310"/>
                  </a:lnTo>
                  <a:lnTo>
                    <a:pt x="898677" y="197494"/>
                  </a:lnTo>
                  <a:lnTo>
                    <a:pt x="902160" y="197678"/>
                  </a:lnTo>
                  <a:lnTo>
                    <a:pt x="905644" y="197859"/>
                  </a:lnTo>
                  <a:lnTo>
                    <a:pt x="909127" y="198039"/>
                  </a:lnTo>
                  <a:lnTo>
                    <a:pt x="912610" y="198217"/>
                  </a:lnTo>
                  <a:lnTo>
                    <a:pt x="916093" y="198393"/>
                  </a:lnTo>
                  <a:lnTo>
                    <a:pt x="919577" y="198568"/>
                  </a:lnTo>
                  <a:lnTo>
                    <a:pt x="923060" y="198909"/>
                  </a:lnTo>
                  <a:lnTo>
                    <a:pt x="926543" y="199342"/>
                  </a:lnTo>
                  <a:lnTo>
                    <a:pt x="930026" y="199771"/>
                  </a:lnTo>
                  <a:lnTo>
                    <a:pt x="933510" y="200195"/>
                  </a:lnTo>
                  <a:lnTo>
                    <a:pt x="936993" y="200614"/>
                  </a:lnTo>
                  <a:lnTo>
                    <a:pt x="940476" y="201029"/>
                  </a:lnTo>
                  <a:lnTo>
                    <a:pt x="943959" y="201439"/>
                  </a:lnTo>
                  <a:lnTo>
                    <a:pt x="947443" y="201844"/>
                  </a:lnTo>
                  <a:lnTo>
                    <a:pt x="950926" y="202245"/>
                  </a:lnTo>
                  <a:lnTo>
                    <a:pt x="954409" y="202641"/>
                  </a:lnTo>
                  <a:lnTo>
                    <a:pt x="957892" y="203034"/>
                  </a:lnTo>
                  <a:lnTo>
                    <a:pt x="961376" y="215996"/>
                  </a:lnTo>
                  <a:lnTo>
                    <a:pt x="964859" y="215632"/>
                  </a:lnTo>
                  <a:lnTo>
                    <a:pt x="968342" y="215270"/>
                  </a:lnTo>
                  <a:lnTo>
                    <a:pt x="971825" y="214910"/>
                  </a:lnTo>
                  <a:lnTo>
                    <a:pt x="975309" y="214550"/>
                  </a:lnTo>
                  <a:lnTo>
                    <a:pt x="978792" y="214192"/>
                  </a:lnTo>
                  <a:lnTo>
                    <a:pt x="982275" y="213836"/>
                  </a:lnTo>
                  <a:lnTo>
                    <a:pt x="985758" y="213480"/>
                  </a:lnTo>
                  <a:lnTo>
                    <a:pt x="989242" y="213126"/>
                  </a:lnTo>
                  <a:lnTo>
                    <a:pt x="992725" y="212773"/>
                  </a:lnTo>
                  <a:lnTo>
                    <a:pt x="996208" y="212422"/>
                  </a:lnTo>
                  <a:lnTo>
                    <a:pt x="999691" y="212071"/>
                  </a:lnTo>
                  <a:lnTo>
                    <a:pt x="1003175" y="211722"/>
                  </a:lnTo>
                  <a:lnTo>
                    <a:pt x="1006658" y="211374"/>
                  </a:lnTo>
                  <a:lnTo>
                    <a:pt x="1010141" y="211028"/>
                  </a:lnTo>
                  <a:lnTo>
                    <a:pt x="1013624" y="210683"/>
                  </a:lnTo>
                  <a:lnTo>
                    <a:pt x="1017108" y="210339"/>
                  </a:lnTo>
                  <a:lnTo>
                    <a:pt x="1020591" y="209996"/>
                  </a:lnTo>
                  <a:lnTo>
                    <a:pt x="1024074" y="209654"/>
                  </a:lnTo>
                  <a:lnTo>
                    <a:pt x="1027557" y="209314"/>
                  </a:lnTo>
                  <a:lnTo>
                    <a:pt x="1031041" y="208974"/>
                  </a:lnTo>
                  <a:lnTo>
                    <a:pt x="1034524" y="208636"/>
                  </a:lnTo>
                  <a:lnTo>
                    <a:pt x="1038007" y="208300"/>
                  </a:lnTo>
                  <a:lnTo>
                    <a:pt x="1041490" y="207964"/>
                  </a:lnTo>
                  <a:lnTo>
                    <a:pt x="1044974" y="207630"/>
                  </a:lnTo>
                  <a:lnTo>
                    <a:pt x="1048457" y="207296"/>
                  </a:lnTo>
                  <a:lnTo>
                    <a:pt x="1051940" y="206964"/>
                  </a:lnTo>
                  <a:lnTo>
                    <a:pt x="1055423" y="206633"/>
                  </a:lnTo>
                  <a:lnTo>
                    <a:pt x="1058907" y="206303"/>
                  </a:lnTo>
                  <a:lnTo>
                    <a:pt x="1062390" y="205975"/>
                  </a:lnTo>
                  <a:lnTo>
                    <a:pt x="1065873" y="205647"/>
                  </a:lnTo>
                  <a:lnTo>
                    <a:pt x="1069356" y="205321"/>
                  </a:lnTo>
                  <a:lnTo>
                    <a:pt x="1072840" y="204996"/>
                  </a:lnTo>
                  <a:lnTo>
                    <a:pt x="1076323" y="204672"/>
                  </a:lnTo>
                  <a:lnTo>
                    <a:pt x="1079806" y="204349"/>
                  </a:lnTo>
                  <a:lnTo>
                    <a:pt x="1083289" y="204149"/>
                  </a:lnTo>
                  <a:lnTo>
                    <a:pt x="1086773" y="204014"/>
                  </a:lnTo>
                  <a:lnTo>
                    <a:pt x="1090256" y="203880"/>
                  </a:lnTo>
                  <a:lnTo>
                    <a:pt x="1093739" y="203747"/>
                  </a:lnTo>
                  <a:lnTo>
                    <a:pt x="1097222" y="203614"/>
                  </a:lnTo>
                  <a:lnTo>
                    <a:pt x="1100706" y="203482"/>
                  </a:lnTo>
                  <a:lnTo>
                    <a:pt x="1104189" y="203351"/>
                  </a:lnTo>
                  <a:lnTo>
                    <a:pt x="1107672" y="203220"/>
                  </a:lnTo>
                  <a:lnTo>
                    <a:pt x="1111155" y="203091"/>
                  </a:lnTo>
                  <a:lnTo>
                    <a:pt x="1114639" y="202961"/>
                  </a:lnTo>
                  <a:lnTo>
                    <a:pt x="1118122" y="202833"/>
                  </a:lnTo>
                  <a:lnTo>
                    <a:pt x="1121605" y="202705"/>
                  </a:lnTo>
                  <a:lnTo>
                    <a:pt x="1125088" y="202577"/>
                  </a:lnTo>
                  <a:lnTo>
                    <a:pt x="1128572" y="202451"/>
                  </a:lnTo>
                  <a:lnTo>
                    <a:pt x="1132055" y="202324"/>
                  </a:lnTo>
                  <a:lnTo>
                    <a:pt x="1135538" y="202199"/>
                  </a:lnTo>
                  <a:lnTo>
                    <a:pt x="1139021" y="202074"/>
                  </a:lnTo>
                  <a:lnTo>
                    <a:pt x="1142505" y="201950"/>
                  </a:lnTo>
                  <a:lnTo>
                    <a:pt x="1145988" y="201826"/>
                  </a:lnTo>
                  <a:lnTo>
                    <a:pt x="1149471" y="201703"/>
                  </a:lnTo>
                  <a:lnTo>
                    <a:pt x="1152954" y="201581"/>
                  </a:lnTo>
                  <a:lnTo>
                    <a:pt x="1156437" y="201459"/>
                  </a:lnTo>
                  <a:lnTo>
                    <a:pt x="1159921" y="201338"/>
                  </a:lnTo>
                  <a:lnTo>
                    <a:pt x="1163404" y="201355"/>
                  </a:lnTo>
                  <a:lnTo>
                    <a:pt x="1166887" y="201439"/>
                  </a:lnTo>
                  <a:lnTo>
                    <a:pt x="1170370" y="201523"/>
                  </a:lnTo>
                  <a:lnTo>
                    <a:pt x="1173854" y="201606"/>
                  </a:lnTo>
                  <a:lnTo>
                    <a:pt x="1177337" y="201689"/>
                  </a:lnTo>
                  <a:lnTo>
                    <a:pt x="1180820" y="201772"/>
                  </a:lnTo>
                  <a:lnTo>
                    <a:pt x="1184303" y="201853"/>
                  </a:lnTo>
                  <a:lnTo>
                    <a:pt x="1187787" y="201934"/>
                  </a:lnTo>
                  <a:lnTo>
                    <a:pt x="1191270" y="202015"/>
                  </a:lnTo>
                  <a:lnTo>
                    <a:pt x="1194753" y="202095"/>
                  </a:lnTo>
                  <a:lnTo>
                    <a:pt x="1198236" y="202175"/>
                  </a:lnTo>
                  <a:lnTo>
                    <a:pt x="1201720" y="202203"/>
                  </a:lnTo>
                  <a:lnTo>
                    <a:pt x="1205203" y="201986"/>
                  </a:lnTo>
                  <a:lnTo>
                    <a:pt x="1208686" y="201771"/>
                  </a:lnTo>
                  <a:lnTo>
                    <a:pt x="1212169" y="201556"/>
                  </a:lnTo>
                  <a:lnTo>
                    <a:pt x="1215653" y="201342"/>
                  </a:lnTo>
                  <a:lnTo>
                    <a:pt x="1219136" y="201129"/>
                  </a:lnTo>
                  <a:lnTo>
                    <a:pt x="1222619" y="200916"/>
                  </a:lnTo>
                  <a:lnTo>
                    <a:pt x="1226102" y="200705"/>
                  </a:lnTo>
                  <a:lnTo>
                    <a:pt x="1229586" y="200494"/>
                  </a:lnTo>
                  <a:lnTo>
                    <a:pt x="1233069" y="200284"/>
                  </a:lnTo>
                  <a:lnTo>
                    <a:pt x="1236552" y="200075"/>
                  </a:lnTo>
                  <a:lnTo>
                    <a:pt x="1240035" y="199866"/>
                  </a:lnTo>
                  <a:lnTo>
                    <a:pt x="1243519" y="199658"/>
                  </a:lnTo>
                  <a:lnTo>
                    <a:pt x="1247002" y="199452"/>
                  </a:lnTo>
                  <a:lnTo>
                    <a:pt x="1250485" y="199245"/>
                  </a:lnTo>
                  <a:lnTo>
                    <a:pt x="1253968" y="199040"/>
                  </a:lnTo>
                  <a:lnTo>
                    <a:pt x="1257452" y="198835"/>
                  </a:lnTo>
                  <a:lnTo>
                    <a:pt x="1260935" y="198631"/>
                  </a:lnTo>
                  <a:lnTo>
                    <a:pt x="1264418" y="198428"/>
                  </a:lnTo>
                  <a:lnTo>
                    <a:pt x="1267901" y="198226"/>
                  </a:lnTo>
                  <a:lnTo>
                    <a:pt x="1271385" y="198024"/>
                  </a:lnTo>
                  <a:lnTo>
                    <a:pt x="1274868" y="197823"/>
                  </a:lnTo>
                  <a:lnTo>
                    <a:pt x="1278351" y="197623"/>
                  </a:lnTo>
                  <a:lnTo>
                    <a:pt x="1281834" y="197434"/>
                  </a:lnTo>
                  <a:lnTo>
                    <a:pt x="1285318" y="197294"/>
                  </a:lnTo>
                  <a:lnTo>
                    <a:pt x="1288801" y="197153"/>
                  </a:lnTo>
                  <a:lnTo>
                    <a:pt x="1292284" y="197014"/>
                  </a:lnTo>
                  <a:lnTo>
                    <a:pt x="1295767" y="196875"/>
                  </a:lnTo>
                  <a:lnTo>
                    <a:pt x="1299251" y="196736"/>
                  </a:lnTo>
                  <a:lnTo>
                    <a:pt x="1302734" y="196598"/>
                  </a:lnTo>
                  <a:lnTo>
                    <a:pt x="1306217" y="196461"/>
                  </a:lnTo>
                  <a:lnTo>
                    <a:pt x="1309700" y="196324"/>
                  </a:lnTo>
                  <a:lnTo>
                    <a:pt x="1313184" y="196187"/>
                  </a:lnTo>
                  <a:lnTo>
                    <a:pt x="1316667" y="196052"/>
                  </a:lnTo>
                  <a:lnTo>
                    <a:pt x="1320150" y="195917"/>
                  </a:lnTo>
                  <a:lnTo>
                    <a:pt x="1323633" y="195693"/>
                  </a:lnTo>
                  <a:lnTo>
                    <a:pt x="1327117" y="195430"/>
                  </a:lnTo>
                  <a:lnTo>
                    <a:pt x="1330600" y="195168"/>
                  </a:lnTo>
                  <a:lnTo>
                    <a:pt x="1334083" y="194906"/>
                  </a:lnTo>
                  <a:lnTo>
                    <a:pt x="1337566" y="194645"/>
                  </a:lnTo>
                  <a:lnTo>
                    <a:pt x="1341050" y="194385"/>
                  </a:lnTo>
                  <a:lnTo>
                    <a:pt x="1344533" y="194126"/>
                  </a:lnTo>
                  <a:lnTo>
                    <a:pt x="1348016" y="193868"/>
                  </a:lnTo>
                  <a:lnTo>
                    <a:pt x="1351499" y="193610"/>
                  </a:lnTo>
                  <a:lnTo>
                    <a:pt x="1354983" y="193353"/>
                  </a:lnTo>
                  <a:lnTo>
                    <a:pt x="1358466" y="193097"/>
                  </a:lnTo>
                  <a:lnTo>
                    <a:pt x="1361949" y="192841"/>
                  </a:lnTo>
                  <a:lnTo>
                    <a:pt x="1365432" y="192586"/>
                  </a:lnTo>
                  <a:lnTo>
                    <a:pt x="1368916" y="192332"/>
                  </a:lnTo>
                  <a:lnTo>
                    <a:pt x="1372399" y="192079"/>
                  </a:lnTo>
                  <a:lnTo>
                    <a:pt x="1375882" y="191826"/>
                  </a:lnTo>
                  <a:lnTo>
                    <a:pt x="1379365" y="191575"/>
                  </a:lnTo>
                  <a:lnTo>
                    <a:pt x="1382849" y="191323"/>
                  </a:lnTo>
                  <a:lnTo>
                    <a:pt x="1386332" y="191073"/>
                  </a:lnTo>
                  <a:lnTo>
                    <a:pt x="1389815" y="190823"/>
                  </a:lnTo>
                  <a:lnTo>
                    <a:pt x="1393298" y="190574"/>
                  </a:lnTo>
                  <a:lnTo>
                    <a:pt x="1396782" y="190326"/>
                  </a:lnTo>
                  <a:lnTo>
                    <a:pt x="1400265" y="190078"/>
                  </a:lnTo>
                  <a:lnTo>
                    <a:pt x="1403748" y="189831"/>
                  </a:lnTo>
                  <a:lnTo>
                    <a:pt x="1407231" y="189585"/>
                  </a:lnTo>
                  <a:lnTo>
                    <a:pt x="1410715" y="189339"/>
                  </a:lnTo>
                  <a:lnTo>
                    <a:pt x="1414198" y="189095"/>
                  </a:lnTo>
                  <a:lnTo>
                    <a:pt x="1417681" y="188850"/>
                  </a:lnTo>
                  <a:lnTo>
                    <a:pt x="1421164" y="188607"/>
                  </a:lnTo>
                  <a:lnTo>
                    <a:pt x="1424648" y="188364"/>
                  </a:lnTo>
                  <a:lnTo>
                    <a:pt x="1428131" y="188122"/>
                  </a:lnTo>
                  <a:lnTo>
                    <a:pt x="1431614" y="187880"/>
                  </a:lnTo>
                  <a:lnTo>
                    <a:pt x="1435097" y="187640"/>
                  </a:lnTo>
                  <a:lnTo>
                    <a:pt x="1438580" y="187400"/>
                  </a:lnTo>
                  <a:lnTo>
                    <a:pt x="1442064" y="187160"/>
                  </a:lnTo>
                  <a:lnTo>
                    <a:pt x="1445547" y="186921"/>
                  </a:lnTo>
                  <a:lnTo>
                    <a:pt x="1449030" y="186683"/>
                  </a:lnTo>
                  <a:lnTo>
                    <a:pt x="1452513" y="186446"/>
                  </a:lnTo>
                  <a:lnTo>
                    <a:pt x="1455997" y="186209"/>
                  </a:lnTo>
                  <a:lnTo>
                    <a:pt x="1459480" y="185973"/>
                  </a:lnTo>
                  <a:lnTo>
                    <a:pt x="1462963" y="185737"/>
                  </a:lnTo>
                  <a:lnTo>
                    <a:pt x="1466446" y="185502"/>
                  </a:lnTo>
                  <a:lnTo>
                    <a:pt x="1469930" y="185268"/>
                  </a:lnTo>
                  <a:lnTo>
                    <a:pt x="1473413" y="185035"/>
                  </a:lnTo>
                  <a:lnTo>
                    <a:pt x="1476896" y="184802"/>
                  </a:lnTo>
                  <a:lnTo>
                    <a:pt x="1480379" y="184569"/>
                  </a:lnTo>
                  <a:lnTo>
                    <a:pt x="1483863" y="184338"/>
                  </a:lnTo>
                  <a:lnTo>
                    <a:pt x="1487346" y="184107"/>
                  </a:lnTo>
                  <a:lnTo>
                    <a:pt x="1490829" y="183876"/>
                  </a:lnTo>
                  <a:lnTo>
                    <a:pt x="1494312" y="183646"/>
                  </a:lnTo>
                  <a:lnTo>
                    <a:pt x="1497796" y="183417"/>
                  </a:lnTo>
                  <a:lnTo>
                    <a:pt x="1501279" y="183189"/>
                  </a:lnTo>
                  <a:lnTo>
                    <a:pt x="1504762" y="182961"/>
                  </a:lnTo>
                  <a:lnTo>
                    <a:pt x="1508245" y="182734"/>
                  </a:lnTo>
                  <a:lnTo>
                    <a:pt x="1511729" y="182507"/>
                  </a:lnTo>
                  <a:lnTo>
                    <a:pt x="1515212" y="182281"/>
                  </a:lnTo>
                  <a:lnTo>
                    <a:pt x="1518695" y="182055"/>
                  </a:lnTo>
                  <a:lnTo>
                    <a:pt x="1522178" y="181915"/>
                  </a:lnTo>
                  <a:lnTo>
                    <a:pt x="1525662" y="182077"/>
                  </a:lnTo>
                  <a:lnTo>
                    <a:pt x="1529145" y="182238"/>
                  </a:lnTo>
                  <a:lnTo>
                    <a:pt x="1532628" y="182398"/>
                  </a:lnTo>
                  <a:lnTo>
                    <a:pt x="1536111" y="182558"/>
                  </a:lnTo>
                  <a:lnTo>
                    <a:pt x="1539595" y="182716"/>
                  </a:lnTo>
                  <a:lnTo>
                    <a:pt x="1543078" y="182873"/>
                  </a:lnTo>
                  <a:lnTo>
                    <a:pt x="1546561" y="183030"/>
                  </a:lnTo>
                  <a:lnTo>
                    <a:pt x="1550044" y="183185"/>
                  </a:lnTo>
                  <a:lnTo>
                    <a:pt x="1553528" y="183340"/>
                  </a:lnTo>
                  <a:lnTo>
                    <a:pt x="1557011" y="183493"/>
                  </a:lnTo>
                  <a:lnTo>
                    <a:pt x="1560494" y="183646"/>
                  </a:lnTo>
                  <a:lnTo>
                    <a:pt x="1563977" y="183798"/>
                  </a:lnTo>
                  <a:lnTo>
                    <a:pt x="1567461" y="183949"/>
                  </a:lnTo>
                  <a:lnTo>
                    <a:pt x="1570944" y="184099"/>
                  </a:lnTo>
                  <a:lnTo>
                    <a:pt x="1574427" y="184249"/>
                  </a:lnTo>
                  <a:lnTo>
                    <a:pt x="1577910" y="184397"/>
                  </a:lnTo>
                  <a:lnTo>
                    <a:pt x="1581394" y="184545"/>
                  </a:lnTo>
                  <a:lnTo>
                    <a:pt x="1584877" y="184692"/>
                  </a:lnTo>
                  <a:lnTo>
                    <a:pt x="1588360" y="184838"/>
                  </a:lnTo>
                  <a:lnTo>
                    <a:pt x="1591843" y="184983"/>
                  </a:lnTo>
                  <a:lnTo>
                    <a:pt x="1595327" y="185128"/>
                  </a:lnTo>
                  <a:lnTo>
                    <a:pt x="1598810" y="185271"/>
                  </a:lnTo>
                  <a:lnTo>
                    <a:pt x="1602293" y="193542"/>
                  </a:lnTo>
                  <a:lnTo>
                    <a:pt x="1605776" y="194199"/>
                  </a:lnTo>
                  <a:lnTo>
                    <a:pt x="1609260" y="194848"/>
                  </a:lnTo>
                  <a:lnTo>
                    <a:pt x="1612743" y="195491"/>
                  </a:lnTo>
                  <a:lnTo>
                    <a:pt x="1616226" y="196128"/>
                  </a:lnTo>
                  <a:lnTo>
                    <a:pt x="1619709" y="196758"/>
                  </a:lnTo>
                  <a:lnTo>
                    <a:pt x="1623193" y="197382"/>
                  </a:lnTo>
                  <a:lnTo>
                    <a:pt x="1626676" y="198000"/>
                  </a:lnTo>
                  <a:lnTo>
                    <a:pt x="1630159" y="198612"/>
                  </a:lnTo>
                  <a:lnTo>
                    <a:pt x="1633642" y="199218"/>
                  </a:lnTo>
                  <a:lnTo>
                    <a:pt x="1637126" y="199818"/>
                  </a:lnTo>
                  <a:lnTo>
                    <a:pt x="1640609" y="200412"/>
                  </a:lnTo>
                  <a:lnTo>
                    <a:pt x="1644092" y="200722"/>
                  </a:lnTo>
                  <a:lnTo>
                    <a:pt x="1647575" y="200929"/>
                  </a:lnTo>
                  <a:lnTo>
                    <a:pt x="1651059" y="201135"/>
                  </a:lnTo>
                  <a:lnTo>
                    <a:pt x="1654542" y="201339"/>
                  </a:lnTo>
                  <a:lnTo>
                    <a:pt x="1658025" y="201543"/>
                  </a:lnTo>
                  <a:lnTo>
                    <a:pt x="1661508" y="201745"/>
                  </a:lnTo>
                  <a:lnTo>
                    <a:pt x="1664992" y="201946"/>
                  </a:lnTo>
                  <a:lnTo>
                    <a:pt x="1668475" y="202146"/>
                  </a:lnTo>
                  <a:lnTo>
                    <a:pt x="1671958" y="202345"/>
                  </a:lnTo>
                  <a:lnTo>
                    <a:pt x="1675441" y="202542"/>
                  </a:lnTo>
                  <a:lnTo>
                    <a:pt x="1678925" y="202738"/>
                  </a:lnTo>
                  <a:lnTo>
                    <a:pt x="1682408" y="202974"/>
                  </a:lnTo>
                  <a:lnTo>
                    <a:pt x="1685891" y="203335"/>
                  </a:lnTo>
                  <a:lnTo>
                    <a:pt x="1689374" y="203693"/>
                  </a:lnTo>
                  <a:lnTo>
                    <a:pt x="1692858" y="204049"/>
                  </a:lnTo>
                  <a:lnTo>
                    <a:pt x="1696341" y="204401"/>
                  </a:lnTo>
                  <a:lnTo>
                    <a:pt x="1699824" y="204752"/>
                  </a:lnTo>
                  <a:lnTo>
                    <a:pt x="1703307" y="205100"/>
                  </a:lnTo>
                  <a:lnTo>
                    <a:pt x="1706791" y="205445"/>
                  </a:lnTo>
                  <a:lnTo>
                    <a:pt x="1710274" y="205788"/>
                  </a:lnTo>
                  <a:lnTo>
                    <a:pt x="1713757" y="206128"/>
                  </a:lnTo>
                  <a:lnTo>
                    <a:pt x="1717240" y="206466"/>
                  </a:lnTo>
                  <a:lnTo>
                    <a:pt x="1720723" y="206801"/>
                  </a:lnTo>
                  <a:lnTo>
                    <a:pt x="1724207" y="207232"/>
                  </a:lnTo>
                  <a:lnTo>
                    <a:pt x="1727690" y="207693"/>
                  </a:lnTo>
                  <a:lnTo>
                    <a:pt x="1731173" y="208149"/>
                  </a:lnTo>
                  <a:lnTo>
                    <a:pt x="1734656" y="208602"/>
                  </a:lnTo>
                  <a:lnTo>
                    <a:pt x="1738140" y="209052"/>
                  </a:lnTo>
                  <a:lnTo>
                    <a:pt x="1741623" y="209497"/>
                  </a:lnTo>
                  <a:lnTo>
                    <a:pt x="1741623" y="209497"/>
                  </a:lnTo>
                  <a:lnTo>
                    <a:pt x="1745106" y="209939"/>
                  </a:lnTo>
                  <a:lnTo>
                    <a:pt x="1748589" y="210377"/>
                  </a:lnTo>
                  <a:lnTo>
                    <a:pt x="1752073" y="210812"/>
                  </a:lnTo>
                  <a:lnTo>
                    <a:pt x="1755556" y="211243"/>
                  </a:lnTo>
                  <a:lnTo>
                    <a:pt x="1759039" y="211671"/>
                  </a:lnTo>
                  <a:lnTo>
                    <a:pt x="1762522" y="230204"/>
                  </a:lnTo>
                  <a:lnTo>
                    <a:pt x="1766006" y="229977"/>
                  </a:lnTo>
                  <a:lnTo>
                    <a:pt x="1769489" y="229751"/>
                  </a:lnTo>
                  <a:lnTo>
                    <a:pt x="1772972" y="229525"/>
                  </a:lnTo>
                  <a:lnTo>
                    <a:pt x="1776455" y="229299"/>
                  </a:lnTo>
                  <a:lnTo>
                    <a:pt x="1779939" y="229074"/>
                  </a:lnTo>
                  <a:lnTo>
                    <a:pt x="1783422" y="228849"/>
                  </a:lnTo>
                  <a:lnTo>
                    <a:pt x="1786905" y="228624"/>
                  </a:lnTo>
                  <a:lnTo>
                    <a:pt x="1790388" y="228400"/>
                  </a:lnTo>
                  <a:lnTo>
                    <a:pt x="1793872" y="228176"/>
                  </a:lnTo>
                  <a:lnTo>
                    <a:pt x="1797355" y="227953"/>
                  </a:lnTo>
                  <a:lnTo>
                    <a:pt x="1800838" y="227730"/>
                  </a:lnTo>
                  <a:lnTo>
                    <a:pt x="1804321" y="227507"/>
                  </a:lnTo>
                  <a:lnTo>
                    <a:pt x="1807805" y="227284"/>
                  </a:lnTo>
                  <a:lnTo>
                    <a:pt x="1811288" y="227062"/>
                  </a:lnTo>
                  <a:lnTo>
                    <a:pt x="1814771" y="226840"/>
                  </a:lnTo>
                  <a:lnTo>
                    <a:pt x="1818254" y="226619"/>
                  </a:lnTo>
                  <a:lnTo>
                    <a:pt x="1821738" y="226397"/>
                  </a:lnTo>
                  <a:lnTo>
                    <a:pt x="1825221" y="226177"/>
                  </a:lnTo>
                  <a:lnTo>
                    <a:pt x="1828704" y="225956"/>
                  </a:lnTo>
                  <a:lnTo>
                    <a:pt x="1832187" y="225736"/>
                  </a:lnTo>
                  <a:lnTo>
                    <a:pt x="1835671" y="225516"/>
                  </a:lnTo>
                  <a:lnTo>
                    <a:pt x="1839154" y="225297"/>
                  </a:lnTo>
                  <a:lnTo>
                    <a:pt x="1842637" y="225078"/>
                  </a:lnTo>
                  <a:lnTo>
                    <a:pt x="1846120" y="224859"/>
                  </a:lnTo>
                  <a:lnTo>
                    <a:pt x="1849604" y="224640"/>
                  </a:lnTo>
                  <a:lnTo>
                    <a:pt x="1853087" y="224422"/>
                  </a:lnTo>
                  <a:lnTo>
                    <a:pt x="1856570" y="224204"/>
                  </a:lnTo>
                  <a:lnTo>
                    <a:pt x="1860053" y="223987"/>
                  </a:lnTo>
                  <a:lnTo>
                    <a:pt x="1863537" y="223770"/>
                  </a:lnTo>
                  <a:lnTo>
                    <a:pt x="1867020" y="223553"/>
                  </a:lnTo>
                  <a:lnTo>
                    <a:pt x="1870503" y="223337"/>
                  </a:lnTo>
                  <a:lnTo>
                    <a:pt x="1873986" y="223120"/>
                  </a:lnTo>
                  <a:lnTo>
                    <a:pt x="1877470" y="222905"/>
                  </a:lnTo>
                  <a:lnTo>
                    <a:pt x="1880953" y="222689"/>
                  </a:lnTo>
                  <a:lnTo>
                    <a:pt x="1884436" y="222474"/>
                  </a:lnTo>
                  <a:lnTo>
                    <a:pt x="1887919" y="222259"/>
                  </a:lnTo>
                  <a:lnTo>
                    <a:pt x="1891403" y="222045"/>
                  </a:lnTo>
                  <a:lnTo>
                    <a:pt x="1894886" y="221831"/>
                  </a:lnTo>
                  <a:lnTo>
                    <a:pt x="1898369" y="221617"/>
                  </a:lnTo>
                  <a:lnTo>
                    <a:pt x="1901852" y="221403"/>
                  </a:lnTo>
                  <a:lnTo>
                    <a:pt x="1905336" y="221190"/>
                  </a:lnTo>
                  <a:lnTo>
                    <a:pt x="1908819" y="220977"/>
                  </a:lnTo>
                  <a:lnTo>
                    <a:pt x="1912302" y="220765"/>
                  </a:lnTo>
                  <a:lnTo>
                    <a:pt x="1915785" y="220552"/>
                  </a:lnTo>
                  <a:lnTo>
                    <a:pt x="1919269" y="220340"/>
                  </a:lnTo>
                  <a:lnTo>
                    <a:pt x="1922752" y="220132"/>
                  </a:lnTo>
                  <a:lnTo>
                    <a:pt x="1926235" y="219931"/>
                  </a:lnTo>
                  <a:lnTo>
                    <a:pt x="1929718" y="219730"/>
                  </a:lnTo>
                  <a:lnTo>
                    <a:pt x="1933202" y="219530"/>
                  </a:lnTo>
                  <a:lnTo>
                    <a:pt x="1936685" y="219330"/>
                  </a:lnTo>
                  <a:lnTo>
                    <a:pt x="1940168" y="219130"/>
                  </a:lnTo>
                  <a:lnTo>
                    <a:pt x="1943651" y="218931"/>
                  </a:lnTo>
                  <a:lnTo>
                    <a:pt x="1947135" y="218732"/>
                  </a:lnTo>
                  <a:lnTo>
                    <a:pt x="1950618" y="218534"/>
                  </a:lnTo>
                  <a:lnTo>
                    <a:pt x="1954101" y="218335"/>
                  </a:lnTo>
                  <a:lnTo>
                    <a:pt x="1957584" y="218137"/>
                  </a:lnTo>
                  <a:lnTo>
                    <a:pt x="1961068" y="217940"/>
                  </a:lnTo>
                  <a:lnTo>
                    <a:pt x="1964551" y="217742"/>
                  </a:lnTo>
                  <a:lnTo>
                    <a:pt x="1968034" y="217545"/>
                  </a:lnTo>
                  <a:lnTo>
                    <a:pt x="1971517" y="217348"/>
                  </a:lnTo>
                  <a:lnTo>
                    <a:pt x="1975001" y="217152"/>
                  </a:lnTo>
                  <a:lnTo>
                    <a:pt x="1978484" y="216956"/>
                  </a:lnTo>
                  <a:lnTo>
                    <a:pt x="1981967" y="216760"/>
                  </a:lnTo>
                  <a:lnTo>
                    <a:pt x="1985450" y="216564"/>
                  </a:lnTo>
                  <a:lnTo>
                    <a:pt x="1988934" y="216369"/>
                  </a:lnTo>
                  <a:lnTo>
                    <a:pt x="1992417" y="216174"/>
                  </a:lnTo>
                  <a:lnTo>
                    <a:pt x="1995900" y="215980"/>
                  </a:lnTo>
                  <a:lnTo>
                    <a:pt x="1999383" y="215785"/>
                  </a:lnTo>
                  <a:lnTo>
                    <a:pt x="2002867" y="215592"/>
                  </a:lnTo>
                  <a:lnTo>
                    <a:pt x="2006350" y="215398"/>
                  </a:lnTo>
                  <a:lnTo>
                    <a:pt x="2009833" y="215205"/>
                  </a:lnTo>
                  <a:lnTo>
                    <a:pt x="2013316" y="215011"/>
                  </a:lnTo>
                  <a:lnTo>
                    <a:pt x="2016799" y="214819"/>
                  </a:lnTo>
                  <a:lnTo>
                    <a:pt x="2020283" y="214626"/>
                  </a:lnTo>
                  <a:lnTo>
                    <a:pt x="2023766" y="214434"/>
                  </a:lnTo>
                  <a:lnTo>
                    <a:pt x="2027249" y="214242"/>
                  </a:lnTo>
                  <a:lnTo>
                    <a:pt x="2030732" y="214051"/>
                  </a:lnTo>
                  <a:lnTo>
                    <a:pt x="2034216" y="213860"/>
                  </a:lnTo>
                  <a:lnTo>
                    <a:pt x="2037699" y="213669"/>
                  </a:lnTo>
                  <a:lnTo>
                    <a:pt x="2041182" y="213478"/>
                  </a:lnTo>
                  <a:lnTo>
                    <a:pt x="2044665" y="213288"/>
                  </a:lnTo>
                  <a:lnTo>
                    <a:pt x="2048149" y="213098"/>
                  </a:lnTo>
                  <a:lnTo>
                    <a:pt x="2051632" y="212908"/>
                  </a:lnTo>
                  <a:lnTo>
                    <a:pt x="2055115" y="212719"/>
                  </a:lnTo>
                  <a:lnTo>
                    <a:pt x="2058598" y="212529"/>
                  </a:lnTo>
                  <a:lnTo>
                    <a:pt x="2062082" y="212341"/>
                  </a:lnTo>
                  <a:lnTo>
                    <a:pt x="2065565" y="212152"/>
                  </a:lnTo>
                  <a:lnTo>
                    <a:pt x="2069048" y="211964"/>
                  </a:lnTo>
                  <a:lnTo>
                    <a:pt x="2072531" y="211776"/>
                  </a:lnTo>
                  <a:lnTo>
                    <a:pt x="2076015" y="211588"/>
                  </a:lnTo>
                  <a:lnTo>
                    <a:pt x="2079498" y="211401"/>
                  </a:lnTo>
                  <a:lnTo>
                    <a:pt x="2082981" y="211238"/>
                  </a:lnTo>
                  <a:lnTo>
                    <a:pt x="2086464" y="211133"/>
                  </a:lnTo>
                  <a:lnTo>
                    <a:pt x="2089948" y="211028"/>
                  </a:lnTo>
                  <a:lnTo>
                    <a:pt x="2093431" y="210924"/>
                  </a:lnTo>
                  <a:lnTo>
                    <a:pt x="2096914" y="210820"/>
                  </a:lnTo>
                  <a:lnTo>
                    <a:pt x="2100397" y="210716"/>
                  </a:lnTo>
                  <a:lnTo>
                    <a:pt x="2103881" y="210612"/>
                  </a:lnTo>
                  <a:lnTo>
                    <a:pt x="2107364" y="210509"/>
                  </a:lnTo>
                  <a:lnTo>
                    <a:pt x="2110847" y="210406"/>
                  </a:lnTo>
                  <a:lnTo>
                    <a:pt x="2114330" y="210303"/>
                  </a:lnTo>
                  <a:lnTo>
                    <a:pt x="2117814" y="210200"/>
                  </a:lnTo>
                  <a:lnTo>
                    <a:pt x="2121297" y="210097"/>
                  </a:lnTo>
                  <a:lnTo>
                    <a:pt x="2124780" y="209995"/>
                  </a:lnTo>
                  <a:lnTo>
                    <a:pt x="2128263" y="209893"/>
                  </a:lnTo>
                  <a:lnTo>
                    <a:pt x="2131747" y="209791"/>
                  </a:lnTo>
                  <a:lnTo>
                    <a:pt x="2135230" y="209690"/>
                  </a:lnTo>
                  <a:lnTo>
                    <a:pt x="2138713" y="209588"/>
                  </a:lnTo>
                  <a:lnTo>
                    <a:pt x="2142196" y="209487"/>
                  </a:lnTo>
                  <a:lnTo>
                    <a:pt x="2145680" y="209386"/>
                  </a:lnTo>
                  <a:lnTo>
                    <a:pt x="2149163" y="209286"/>
                  </a:lnTo>
                  <a:lnTo>
                    <a:pt x="2152646" y="209185"/>
                  </a:lnTo>
                  <a:lnTo>
                    <a:pt x="2156129" y="209085"/>
                  </a:lnTo>
                  <a:lnTo>
                    <a:pt x="2159613" y="208985"/>
                  </a:lnTo>
                  <a:lnTo>
                    <a:pt x="2163096" y="208885"/>
                  </a:lnTo>
                  <a:lnTo>
                    <a:pt x="2166579" y="208786"/>
                  </a:lnTo>
                  <a:lnTo>
                    <a:pt x="2170062" y="208687"/>
                  </a:lnTo>
                  <a:lnTo>
                    <a:pt x="2173546" y="208588"/>
                  </a:lnTo>
                  <a:lnTo>
                    <a:pt x="2177029" y="208489"/>
                  </a:lnTo>
                  <a:lnTo>
                    <a:pt x="2180512" y="208390"/>
                  </a:lnTo>
                  <a:lnTo>
                    <a:pt x="2183995" y="208292"/>
                  </a:lnTo>
                  <a:lnTo>
                    <a:pt x="2187479" y="208194"/>
                  </a:lnTo>
                  <a:lnTo>
                    <a:pt x="2190962" y="208096"/>
                  </a:lnTo>
                  <a:lnTo>
                    <a:pt x="2194445" y="207998"/>
                  </a:lnTo>
                  <a:lnTo>
                    <a:pt x="2197928" y="207900"/>
                  </a:lnTo>
                  <a:lnTo>
                    <a:pt x="2201412" y="207803"/>
                  </a:lnTo>
                  <a:lnTo>
                    <a:pt x="2204895" y="208111"/>
                  </a:lnTo>
                  <a:lnTo>
                    <a:pt x="2208378" y="208508"/>
                  </a:lnTo>
                  <a:lnTo>
                    <a:pt x="2211861" y="208902"/>
                  </a:lnTo>
                  <a:lnTo>
                    <a:pt x="2215345" y="209293"/>
                  </a:lnTo>
                  <a:lnTo>
                    <a:pt x="2218828" y="209681"/>
                  </a:lnTo>
                  <a:lnTo>
                    <a:pt x="2222311" y="210067"/>
                  </a:lnTo>
                  <a:lnTo>
                    <a:pt x="2225794" y="210451"/>
                  </a:lnTo>
                  <a:lnTo>
                    <a:pt x="2229278" y="210831"/>
                  </a:lnTo>
                  <a:lnTo>
                    <a:pt x="2232761" y="211209"/>
                  </a:lnTo>
                  <a:lnTo>
                    <a:pt x="2236244" y="211585"/>
                  </a:lnTo>
                  <a:lnTo>
                    <a:pt x="2239727" y="211958"/>
                  </a:lnTo>
                  <a:lnTo>
                    <a:pt x="2243211" y="212183"/>
                  </a:lnTo>
                  <a:lnTo>
                    <a:pt x="2246694" y="212101"/>
                  </a:lnTo>
                  <a:lnTo>
                    <a:pt x="2250177" y="212019"/>
                  </a:lnTo>
                  <a:lnTo>
                    <a:pt x="2253660" y="211938"/>
                  </a:lnTo>
                  <a:lnTo>
                    <a:pt x="2257144" y="211856"/>
                  </a:lnTo>
                  <a:lnTo>
                    <a:pt x="2260627" y="211775"/>
                  </a:lnTo>
                  <a:lnTo>
                    <a:pt x="2264110" y="211694"/>
                  </a:lnTo>
                  <a:lnTo>
                    <a:pt x="2267593" y="211613"/>
                  </a:lnTo>
                  <a:lnTo>
                    <a:pt x="2271077" y="211533"/>
                  </a:lnTo>
                  <a:lnTo>
                    <a:pt x="2274560" y="211452"/>
                  </a:lnTo>
                  <a:lnTo>
                    <a:pt x="2278043" y="211372"/>
                  </a:lnTo>
                  <a:lnTo>
                    <a:pt x="2281526" y="211292"/>
                  </a:lnTo>
                  <a:lnTo>
                    <a:pt x="2285010" y="211212"/>
                  </a:lnTo>
                  <a:lnTo>
                    <a:pt x="2288493" y="211132"/>
                  </a:lnTo>
                  <a:lnTo>
                    <a:pt x="2291976" y="211052"/>
                  </a:lnTo>
                  <a:lnTo>
                    <a:pt x="2295459" y="210973"/>
                  </a:lnTo>
                  <a:lnTo>
                    <a:pt x="2298942" y="210894"/>
                  </a:lnTo>
                  <a:lnTo>
                    <a:pt x="2302426" y="210815"/>
                  </a:lnTo>
                  <a:lnTo>
                    <a:pt x="2305909" y="210736"/>
                  </a:lnTo>
                  <a:lnTo>
                    <a:pt x="2309392" y="210657"/>
                  </a:lnTo>
                  <a:lnTo>
                    <a:pt x="2312875" y="210579"/>
                  </a:lnTo>
                  <a:lnTo>
                    <a:pt x="2316359" y="210500"/>
                  </a:lnTo>
                  <a:lnTo>
                    <a:pt x="2319842" y="210422"/>
                  </a:lnTo>
                  <a:lnTo>
                    <a:pt x="2323325" y="210410"/>
                  </a:lnTo>
                  <a:lnTo>
                    <a:pt x="2326808" y="210531"/>
                  </a:lnTo>
                  <a:lnTo>
                    <a:pt x="2330292" y="210650"/>
                  </a:lnTo>
                  <a:lnTo>
                    <a:pt x="2333775" y="210770"/>
                  </a:lnTo>
                  <a:lnTo>
                    <a:pt x="2337258" y="210888"/>
                  </a:lnTo>
                  <a:lnTo>
                    <a:pt x="2340741" y="211007"/>
                  </a:lnTo>
                  <a:lnTo>
                    <a:pt x="2344225" y="211125"/>
                  </a:lnTo>
                  <a:lnTo>
                    <a:pt x="2347708" y="211242"/>
                  </a:lnTo>
                  <a:lnTo>
                    <a:pt x="2351191" y="211359"/>
                  </a:lnTo>
                  <a:lnTo>
                    <a:pt x="2354674" y="211475"/>
                  </a:lnTo>
                  <a:lnTo>
                    <a:pt x="2358158" y="211591"/>
                  </a:lnTo>
                  <a:lnTo>
                    <a:pt x="2361641" y="211706"/>
                  </a:lnTo>
                  <a:lnTo>
                    <a:pt x="2365124" y="212143"/>
                  </a:lnTo>
                  <a:lnTo>
                    <a:pt x="2368607" y="212639"/>
                  </a:lnTo>
                  <a:lnTo>
                    <a:pt x="2372091" y="213130"/>
                  </a:lnTo>
                  <a:lnTo>
                    <a:pt x="2375574" y="213618"/>
                  </a:lnTo>
                  <a:lnTo>
                    <a:pt x="2379057" y="214102"/>
                  </a:lnTo>
                  <a:lnTo>
                    <a:pt x="2382540" y="214583"/>
                  </a:lnTo>
                  <a:lnTo>
                    <a:pt x="2386024" y="215060"/>
                  </a:lnTo>
                  <a:lnTo>
                    <a:pt x="2389507" y="215533"/>
                  </a:lnTo>
                  <a:lnTo>
                    <a:pt x="2392990" y="216002"/>
                  </a:lnTo>
                  <a:lnTo>
                    <a:pt x="2396473" y="216469"/>
                  </a:lnTo>
                  <a:lnTo>
                    <a:pt x="2399957" y="216931"/>
                  </a:lnTo>
                  <a:lnTo>
                    <a:pt x="2403440" y="217187"/>
                  </a:lnTo>
                  <a:lnTo>
                    <a:pt x="2406923" y="217056"/>
                  </a:lnTo>
                  <a:lnTo>
                    <a:pt x="2410406" y="216925"/>
                  </a:lnTo>
                  <a:lnTo>
                    <a:pt x="2413890" y="216794"/>
                  </a:lnTo>
                  <a:lnTo>
                    <a:pt x="2417373" y="216663"/>
                  </a:lnTo>
                  <a:lnTo>
                    <a:pt x="2420856" y="216533"/>
                  </a:lnTo>
                  <a:lnTo>
                    <a:pt x="2424339" y="216403"/>
                  </a:lnTo>
                  <a:lnTo>
                    <a:pt x="2427823" y="216273"/>
                  </a:lnTo>
                  <a:lnTo>
                    <a:pt x="2431306" y="216143"/>
                  </a:lnTo>
                  <a:lnTo>
                    <a:pt x="2434789" y="216013"/>
                  </a:lnTo>
                  <a:lnTo>
                    <a:pt x="2438272" y="215884"/>
                  </a:lnTo>
                  <a:lnTo>
                    <a:pt x="2441756" y="215755"/>
                  </a:lnTo>
                  <a:lnTo>
                    <a:pt x="2445239" y="215626"/>
                  </a:lnTo>
                  <a:lnTo>
                    <a:pt x="2448722" y="215497"/>
                  </a:lnTo>
                  <a:lnTo>
                    <a:pt x="2452205" y="215369"/>
                  </a:lnTo>
                  <a:lnTo>
                    <a:pt x="2455689" y="215240"/>
                  </a:lnTo>
                  <a:lnTo>
                    <a:pt x="2459172" y="215112"/>
                  </a:lnTo>
                  <a:lnTo>
                    <a:pt x="2462655" y="214984"/>
                  </a:lnTo>
                  <a:lnTo>
                    <a:pt x="2466138" y="214856"/>
                  </a:lnTo>
                  <a:lnTo>
                    <a:pt x="2469622" y="214729"/>
                  </a:lnTo>
                  <a:lnTo>
                    <a:pt x="2473105" y="214602"/>
                  </a:lnTo>
                  <a:lnTo>
                    <a:pt x="2476588" y="214474"/>
                  </a:lnTo>
                  <a:lnTo>
                    <a:pt x="2480071" y="214347"/>
                  </a:lnTo>
                  <a:lnTo>
                    <a:pt x="2483555" y="221264"/>
                  </a:lnTo>
                  <a:lnTo>
                    <a:pt x="2487038" y="221255"/>
                  </a:lnTo>
                  <a:lnTo>
                    <a:pt x="2490521" y="221247"/>
                  </a:lnTo>
                  <a:lnTo>
                    <a:pt x="2494004" y="221239"/>
                  </a:lnTo>
                  <a:lnTo>
                    <a:pt x="2497488" y="221230"/>
                  </a:lnTo>
                  <a:lnTo>
                    <a:pt x="2500971" y="221222"/>
                  </a:lnTo>
                  <a:lnTo>
                    <a:pt x="2504454" y="221213"/>
                  </a:lnTo>
                  <a:lnTo>
                    <a:pt x="2507937" y="221205"/>
                  </a:lnTo>
                  <a:lnTo>
                    <a:pt x="2511421" y="221197"/>
                  </a:lnTo>
                  <a:lnTo>
                    <a:pt x="2514904" y="221189"/>
                  </a:lnTo>
                  <a:lnTo>
                    <a:pt x="2518387" y="221180"/>
                  </a:lnTo>
                  <a:lnTo>
                    <a:pt x="2521870" y="221172"/>
                  </a:lnTo>
                  <a:lnTo>
                    <a:pt x="2525354" y="221164"/>
                  </a:lnTo>
                  <a:lnTo>
                    <a:pt x="2528837" y="221156"/>
                  </a:lnTo>
                  <a:lnTo>
                    <a:pt x="2532320" y="221148"/>
                  </a:lnTo>
                  <a:lnTo>
                    <a:pt x="2535803" y="221139"/>
                  </a:lnTo>
                  <a:lnTo>
                    <a:pt x="2539287" y="221131"/>
                  </a:lnTo>
                  <a:lnTo>
                    <a:pt x="2542770" y="221123"/>
                  </a:lnTo>
                  <a:lnTo>
                    <a:pt x="2546253" y="221115"/>
                  </a:lnTo>
                  <a:lnTo>
                    <a:pt x="2549736" y="221107"/>
                  </a:lnTo>
                  <a:lnTo>
                    <a:pt x="2553220" y="221099"/>
                  </a:lnTo>
                  <a:lnTo>
                    <a:pt x="2556703" y="221091"/>
                  </a:lnTo>
                  <a:lnTo>
                    <a:pt x="2560186" y="221083"/>
                  </a:lnTo>
                  <a:lnTo>
                    <a:pt x="2563669" y="228492"/>
                  </a:lnTo>
                  <a:lnTo>
                    <a:pt x="2567153" y="228675"/>
                  </a:lnTo>
                  <a:lnTo>
                    <a:pt x="2570636" y="228856"/>
                  </a:lnTo>
                  <a:lnTo>
                    <a:pt x="2574119" y="229037"/>
                  </a:lnTo>
                  <a:lnTo>
                    <a:pt x="2577602" y="229218"/>
                  </a:lnTo>
                  <a:lnTo>
                    <a:pt x="2581085" y="229397"/>
                  </a:lnTo>
                  <a:lnTo>
                    <a:pt x="2584569" y="229575"/>
                  </a:lnTo>
                  <a:lnTo>
                    <a:pt x="2588052" y="229753"/>
                  </a:lnTo>
                  <a:lnTo>
                    <a:pt x="2591535" y="229930"/>
                  </a:lnTo>
                  <a:lnTo>
                    <a:pt x="2595018" y="230106"/>
                  </a:lnTo>
                  <a:lnTo>
                    <a:pt x="2598502" y="230281"/>
                  </a:lnTo>
                  <a:lnTo>
                    <a:pt x="2601985" y="230456"/>
                  </a:lnTo>
                  <a:lnTo>
                    <a:pt x="2605468" y="230678"/>
                  </a:lnTo>
                  <a:lnTo>
                    <a:pt x="2608951" y="230905"/>
                  </a:lnTo>
                  <a:lnTo>
                    <a:pt x="2612435" y="231132"/>
                  </a:lnTo>
                  <a:lnTo>
                    <a:pt x="2615918" y="231357"/>
                  </a:lnTo>
                  <a:lnTo>
                    <a:pt x="2619401" y="231581"/>
                  </a:lnTo>
                  <a:lnTo>
                    <a:pt x="2622884" y="231804"/>
                  </a:lnTo>
                  <a:lnTo>
                    <a:pt x="2626368" y="232026"/>
                  </a:lnTo>
                  <a:lnTo>
                    <a:pt x="2629851" y="232247"/>
                  </a:lnTo>
                  <a:lnTo>
                    <a:pt x="2633334" y="232467"/>
                  </a:lnTo>
                  <a:lnTo>
                    <a:pt x="2636817" y="232685"/>
                  </a:lnTo>
                  <a:lnTo>
                    <a:pt x="2640301" y="232903"/>
                  </a:lnTo>
                  <a:lnTo>
                    <a:pt x="2643784" y="232984"/>
                  </a:lnTo>
                  <a:lnTo>
                    <a:pt x="2647267" y="232844"/>
                  </a:lnTo>
                  <a:lnTo>
                    <a:pt x="2650750" y="232703"/>
                  </a:lnTo>
                  <a:lnTo>
                    <a:pt x="2654234" y="232563"/>
                  </a:lnTo>
                  <a:lnTo>
                    <a:pt x="2657717" y="232423"/>
                  </a:lnTo>
                  <a:lnTo>
                    <a:pt x="2661200" y="232283"/>
                  </a:lnTo>
                  <a:lnTo>
                    <a:pt x="2664683" y="232144"/>
                  </a:lnTo>
                  <a:lnTo>
                    <a:pt x="2668167" y="232004"/>
                  </a:lnTo>
                  <a:lnTo>
                    <a:pt x="2671650" y="231865"/>
                  </a:lnTo>
                  <a:lnTo>
                    <a:pt x="2675133" y="231725"/>
                  </a:lnTo>
                  <a:lnTo>
                    <a:pt x="2678616" y="231586"/>
                  </a:lnTo>
                  <a:lnTo>
                    <a:pt x="2682100" y="231447"/>
                  </a:lnTo>
                  <a:lnTo>
                    <a:pt x="2685583" y="231309"/>
                  </a:lnTo>
                  <a:lnTo>
                    <a:pt x="2689066" y="231170"/>
                  </a:lnTo>
                  <a:lnTo>
                    <a:pt x="2692549" y="231032"/>
                  </a:lnTo>
                  <a:lnTo>
                    <a:pt x="2696033" y="230893"/>
                  </a:lnTo>
                  <a:lnTo>
                    <a:pt x="2699516" y="230755"/>
                  </a:lnTo>
                  <a:lnTo>
                    <a:pt x="2702999" y="230617"/>
                  </a:lnTo>
                  <a:lnTo>
                    <a:pt x="2706482" y="230480"/>
                  </a:lnTo>
                  <a:lnTo>
                    <a:pt x="2709966" y="230342"/>
                  </a:lnTo>
                  <a:lnTo>
                    <a:pt x="2713449" y="230204"/>
                  </a:lnTo>
                  <a:lnTo>
                    <a:pt x="2716932" y="230067"/>
                  </a:lnTo>
                  <a:lnTo>
                    <a:pt x="2720415" y="229930"/>
                  </a:lnTo>
                  <a:lnTo>
                    <a:pt x="2723899" y="229793"/>
                  </a:lnTo>
                  <a:lnTo>
                    <a:pt x="2727382" y="229656"/>
                  </a:lnTo>
                  <a:lnTo>
                    <a:pt x="2730865" y="229519"/>
                  </a:lnTo>
                  <a:lnTo>
                    <a:pt x="2734348" y="229383"/>
                  </a:lnTo>
                  <a:lnTo>
                    <a:pt x="2737832" y="229246"/>
                  </a:lnTo>
                  <a:lnTo>
                    <a:pt x="2741315" y="229110"/>
                  </a:lnTo>
                  <a:lnTo>
                    <a:pt x="2744798" y="228974"/>
                  </a:lnTo>
                  <a:lnTo>
                    <a:pt x="2748281" y="228838"/>
                  </a:lnTo>
                  <a:lnTo>
                    <a:pt x="2751765" y="228702"/>
                  </a:lnTo>
                  <a:lnTo>
                    <a:pt x="2755248" y="228566"/>
                  </a:lnTo>
                  <a:lnTo>
                    <a:pt x="2758731" y="228431"/>
                  </a:lnTo>
                  <a:lnTo>
                    <a:pt x="2762214" y="228295"/>
                  </a:lnTo>
                  <a:lnTo>
                    <a:pt x="2765698" y="237472"/>
                  </a:lnTo>
                  <a:lnTo>
                    <a:pt x="2769181" y="237343"/>
                  </a:lnTo>
                  <a:lnTo>
                    <a:pt x="2772664" y="237213"/>
                  </a:lnTo>
                  <a:lnTo>
                    <a:pt x="2776147" y="237084"/>
                  </a:lnTo>
                  <a:lnTo>
                    <a:pt x="2779631" y="236955"/>
                  </a:lnTo>
                  <a:lnTo>
                    <a:pt x="2783114" y="236826"/>
                  </a:lnTo>
                  <a:lnTo>
                    <a:pt x="2786597" y="236698"/>
                  </a:lnTo>
                  <a:lnTo>
                    <a:pt x="2786597" y="236698"/>
                  </a:lnTo>
                  <a:lnTo>
                    <a:pt x="2790080" y="236569"/>
                  </a:lnTo>
                  <a:lnTo>
                    <a:pt x="2793564" y="236441"/>
                  </a:lnTo>
                  <a:lnTo>
                    <a:pt x="2797047" y="236312"/>
                  </a:lnTo>
                  <a:lnTo>
                    <a:pt x="2800530" y="236184"/>
                  </a:lnTo>
                  <a:lnTo>
                    <a:pt x="2804013" y="236056"/>
                  </a:lnTo>
                  <a:lnTo>
                    <a:pt x="2807497" y="235928"/>
                  </a:lnTo>
                  <a:lnTo>
                    <a:pt x="2810980" y="235801"/>
                  </a:lnTo>
                  <a:lnTo>
                    <a:pt x="2814463" y="235673"/>
                  </a:lnTo>
                  <a:lnTo>
                    <a:pt x="2817946" y="235546"/>
                  </a:lnTo>
                  <a:lnTo>
                    <a:pt x="2821430" y="235418"/>
                  </a:lnTo>
                  <a:lnTo>
                    <a:pt x="2824913" y="235291"/>
                  </a:lnTo>
                  <a:lnTo>
                    <a:pt x="2828396" y="235164"/>
                  </a:lnTo>
                  <a:lnTo>
                    <a:pt x="2831879" y="235037"/>
                  </a:lnTo>
                  <a:lnTo>
                    <a:pt x="2835363" y="234910"/>
                  </a:lnTo>
                  <a:lnTo>
                    <a:pt x="2838846" y="234784"/>
                  </a:lnTo>
                  <a:lnTo>
                    <a:pt x="2842329" y="234657"/>
                  </a:lnTo>
                  <a:lnTo>
                    <a:pt x="2845812" y="234531"/>
                  </a:lnTo>
                  <a:lnTo>
                    <a:pt x="2849296" y="234405"/>
                  </a:lnTo>
                  <a:lnTo>
                    <a:pt x="2852779" y="234279"/>
                  </a:lnTo>
                  <a:lnTo>
                    <a:pt x="2856262" y="234153"/>
                  </a:lnTo>
                  <a:lnTo>
                    <a:pt x="2859745" y="234027"/>
                  </a:lnTo>
                  <a:lnTo>
                    <a:pt x="2863229" y="233901"/>
                  </a:lnTo>
                  <a:lnTo>
                    <a:pt x="2866712" y="233776"/>
                  </a:lnTo>
                  <a:lnTo>
                    <a:pt x="2870195" y="233650"/>
                  </a:lnTo>
                  <a:lnTo>
                    <a:pt x="2873678" y="233525"/>
                  </a:lnTo>
                  <a:lnTo>
                    <a:pt x="2877161" y="233400"/>
                  </a:lnTo>
                  <a:lnTo>
                    <a:pt x="2880645" y="233275"/>
                  </a:lnTo>
                  <a:lnTo>
                    <a:pt x="2884128" y="233194"/>
                  </a:lnTo>
                  <a:lnTo>
                    <a:pt x="2887611" y="233174"/>
                  </a:lnTo>
                  <a:lnTo>
                    <a:pt x="2891094" y="233154"/>
                  </a:lnTo>
                  <a:lnTo>
                    <a:pt x="2894578" y="233134"/>
                  </a:lnTo>
                  <a:lnTo>
                    <a:pt x="2898061" y="233114"/>
                  </a:lnTo>
                  <a:lnTo>
                    <a:pt x="2901544" y="233094"/>
                  </a:lnTo>
                  <a:lnTo>
                    <a:pt x="2905027" y="233074"/>
                  </a:lnTo>
                  <a:lnTo>
                    <a:pt x="2908511" y="233055"/>
                  </a:lnTo>
                  <a:lnTo>
                    <a:pt x="2911994" y="233035"/>
                  </a:lnTo>
                  <a:lnTo>
                    <a:pt x="2915477" y="233016"/>
                  </a:lnTo>
                  <a:lnTo>
                    <a:pt x="2918960" y="232996"/>
                  </a:lnTo>
                  <a:lnTo>
                    <a:pt x="2922444" y="232976"/>
                  </a:lnTo>
                  <a:lnTo>
                    <a:pt x="2925927" y="232957"/>
                  </a:lnTo>
                  <a:lnTo>
                    <a:pt x="2929410" y="232937"/>
                  </a:lnTo>
                  <a:lnTo>
                    <a:pt x="2932893" y="232918"/>
                  </a:lnTo>
                  <a:lnTo>
                    <a:pt x="2936377" y="232899"/>
                  </a:lnTo>
                  <a:lnTo>
                    <a:pt x="2939860" y="232879"/>
                  </a:lnTo>
                  <a:lnTo>
                    <a:pt x="2943343" y="232860"/>
                  </a:lnTo>
                  <a:lnTo>
                    <a:pt x="2946826" y="232841"/>
                  </a:lnTo>
                  <a:lnTo>
                    <a:pt x="2950310" y="232822"/>
                  </a:lnTo>
                  <a:lnTo>
                    <a:pt x="2953793" y="232803"/>
                  </a:lnTo>
                  <a:lnTo>
                    <a:pt x="2957276" y="232784"/>
                  </a:lnTo>
                  <a:lnTo>
                    <a:pt x="2960759" y="232764"/>
                  </a:lnTo>
                  <a:lnTo>
                    <a:pt x="2964243" y="232786"/>
                  </a:lnTo>
                  <a:lnTo>
                    <a:pt x="2967726" y="232861"/>
                  </a:lnTo>
                  <a:lnTo>
                    <a:pt x="2971209" y="232936"/>
                  </a:lnTo>
                  <a:lnTo>
                    <a:pt x="2974692" y="233011"/>
                  </a:lnTo>
                  <a:lnTo>
                    <a:pt x="2978176" y="233086"/>
                  </a:lnTo>
                  <a:lnTo>
                    <a:pt x="2981659" y="233160"/>
                  </a:lnTo>
                  <a:lnTo>
                    <a:pt x="2985142" y="233234"/>
                  </a:lnTo>
                  <a:lnTo>
                    <a:pt x="2988625" y="233308"/>
                  </a:lnTo>
                  <a:lnTo>
                    <a:pt x="2992109" y="233382"/>
                  </a:lnTo>
                  <a:lnTo>
                    <a:pt x="2995592" y="233456"/>
                  </a:lnTo>
                  <a:lnTo>
                    <a:pt x="2999075" y="233529"/>
                  </a:lnTo>
                  <a:lnTo>
                    <a:pt x="3002558" y="233602"/>
                  </a:lnTo>
                  <a:lnTo>
                    <a:pt x="3006042" y="233653"/>
                  </a:lnTo>
                  <a:lnTo>
                    <a:pt x="3009525" y="233703"/>
                  </a:lnTo>
                  <a:lnTo>
                    <a:pt x="3013008" y="233752"/>
                  </a:lnTo>
                  <a:lnTo>
                    <a:pt x="3016491" y="233802"/>
                  </a:lnTo>
                  <a:lnTo>
                    <a:pt x="3019975" y="233851"/>
                  </a:lnTo>
                  <a:lnTo>
                    <a:pt x="3023458" y="233900"/>
                  </a:lnTo>
                  <a:lnTo>
                    <a:pt x="3026941" y="233949"/>
                  </a:lnTo>
                  <a:lnTo>
                    <a:pt x="3030424" y="233997"/>
                  </a:lnTo>
                  <a:lnTo>
                    <a:pt x="3033908" y="234046"/>
                  </a:lnTo>
                  <a:lnTo>
                    <a:pt x="3037391" y="234095"/>
                  </a:lnTo>
                  <a:lnTo>
                    <a:pt x="3040874" y="234143"/>
                  </a:lnTo>
                  <a:lnTo>
                    <a:pt x="3044357" y="238344"/>
                  </a:lnTo>
                  <a:lnTo>
                    <a:pt x="3047841" y="238558"/>
                  </a:lnTo>
                  <a:lnTo>
                    <a:pt x="3051324" y="238771"/>
                  </a:lnTo>
                  <a:lnTo>
                    <a:pt x="3054807" y="238984"/>
                  </a:lnTo>
                  <a:lnTo>
                    <a:pt x="3058290" y="239195"/>
                  </a:lnTo>
                  <a:lnTo>
                    <a:pt x="3061774" y="239405"/>
                  </a:lnTo>
                  <a:lnTo>
                    <a:pt x="3065257" y="239614"/>
                  </a:lnTo>
                  <a:lnTo>
                    <a:pt x="3068740" y="239823"/>
                  </a:lnTo>
                  <a:lnTo>
                    <a:pt x="3072223" y="240030"/>
                  </a:lnTo>
                  <a:lnTo>
                    <a:pt x="3075707" y="240237"/>
                  </a:lnTo>
                  <a:lnTo>
                    <a:pt x="3079190" y="240442"/>
                  </a:lnTo>
                  <a:lnTo>
                    <a:pt x="3082673" y="240647"/>
                  </a:lnTo>
                  <a:lnTo>
                    <a:pt x="3086156" y="240644"/>
                  </a:lnTo>
                  <a:lnTo>
                    <a:pt x="3089640" y="240630"/>
                  </a:lnTo>
                  <a:lnTo>
                    <a:pt x="3093123" y="240615"/>
                  </a:lnTo>
                  <a:lnTo>
                    <a:pt x="3096606" y="240600"/>
                  </a:lnTo>
                  <a:lnTo>
                    <a:pt x="3100089" y="240585"/>
                  </a:lnTo>
                  <a:lnTo>
                    <a:pt x="3103573" y="240571"/>
                  </a:lnTo>
                  <a:lnTo>
                    <a:pt x="3107056" y="240556"/>
                  </a:lnTo>
                  <a:lnTo>
                    <a:pt x="3110539" y="240541"/>
                  </a:lnTo>
                  <a:lnTo>
                    <a:pt x="3114022" y="240527"/>
                  </a:lnTo>
                  <a:lnTo>
                    <a:pt x="3117506" y="240512"/>
                  </a:lnTo>
                  <a:lnTo>
                    <a:pt x="3120989" y="240497"/>
                  </a:lnTo>
                  <a:lnTo>
                    <a:pt x="3124472" y="240483"/>
                  </a:lnTo>
                  <a:lnTo>
                    <a:pt x="3127955" y="240468"/>
                  </a:lnTo>
                  <a:lnTo>
                    <a:pt x="3131439" y="240454"/>
                  </a:lnTo>
                  <a:lnTo>
                    <a:pt x="3134922" y="240439"/>
                  </a:lnTo>
                  <a:lnTo>
                    <a:pt x="3138405" y="240425"/>
                  </a:lnTo>
                  <a:lnTo>
                    <a:pt x="3141888" y="240411"/>
                  </a:lnTo>
                  <a:lnTo>
                    <a:pt x="3145372" y="240396"/>
                  </a:lnTo>
                  <a:lnTo>
                    <a:pt x="3148855" y="240382"/>
                  </a:lnTo>
                  <a:lnTo>
                    <a:pt x="3152338" y="240368"/>
                  </a:lnTo>
                  <a:lnTo>
                    <a:pt x="3155821" y="240353"/>
                  </a:lnTo>
                  <a:lnTo>
                    <a:pt x="3159304" y="240339"/>
                  </a:lnTo>
                  <a:lnTo>
                    <a:pt x="3162788" y="240325"/>
                  </a:lnTo>
                  <a:lnTo>
                    <a:pt x="3166271" y="263834"/>
                  </a:lnTo>
                  <a:lnTo>
                    <a:pt x="3169754" y="263993"/>
                  </a:lnTo>
                  <a:lnTo>
                    <a:pt x="3173237" y="264151"/>
                  </a:lnTo>
                  <a:lnTo>
                    <a:pt x="3176721" y="264309"/>
                  </a:lnTo>
                  <a:lnTo>
                    <a:pt x="3180204" y="264465"/>
                  </a:lnTo>
                  <a:lnTo>
                    <a:pt x="3183687" y="264622"/>
                  </a:lnTo>
                  <a:lnTo>
                    <a:pt x="3187170" y="264777"/>
                  </a:lnTo>
                  <a:lnTo>
                    <a:pt x="3190654" y="264932"/>
                  </a:lnTo>
                  <a:lnTo>
                    <a:pt x="3194137" y="265087"/>
                  </a:lnTo>
                  <a:lnTo>
                    <a:pt x="3197620" y="265240"/>
                  </a:lnTo>
                  <a:lnTo>
                    <a:pt x="3201103" y="265393"/>
                  </a:lnTo>
                  <a:lnTo>
                    <a:pt x="3204587" y="273287"/>
                  </a:lnTo>
                  <a:lnTo>
                    <a:pt x="3208070" y="273470"/>
                  </a:lnTo>
                  <a:lnTo>
                    <a:pt x="3211553" y="273651"/>
                  </a:lnTo>
                  <a:lnTo>
                    <a:pt x="3215036" y="273832"/>
                  </a:lnTo>
                  <a:lnTo>
                    <a:pt x="3218520" y="274012"/>
                  </a:lnTo>
                  <a:lnTo>
                    <a:pt x="3222003" y="274191"/>
                  </a:lnTo>
                  <a:lnTo>
                    <a:pt x="3225486" y="274369"/>
                  </a:lnTo>
                  <a:lnTo>
                    <a:pt x="3228969" y="274547"/>
                  </a:lnTo>
                  <a:lnTo>
                    <a:pt x="3232453" y="274723"/>
                  </a:lnTo>
                  <a:lnTo>
                    <a:pt x="3235936" y="274899"/>
                  </a:lnTo>
                  <a:lnTo>
                    <a:pt x="3239419" y="275074"/>
                  </a:lnTo>
                  <a:lnTo>
                    <a:pt x="3242902" y="275249"/>
                  </a:lnTo>
                  <a:lnTo>
                    <a:pt x="3246386" y="276976"/>
                  </a:lnTo>
                  <a:lnTo>
                    <a:pt x="3249869" y="277011"/>
                  </a:lnTo>
                  <a:lnTo>
                    <a:pt x="3253352" y="277046"/>
                  </a:lnTo>
                  <a:lnTo>
                    <a:pt x="3256835" y="277082"/>
                  </a:lnTo>
                  <a:lnTo>
                    <a:pt x="3260319" y="277117"/>
                  </a:lnTo>
                  <a:lnTo>
                    <a:pt x="3263802" y="277152"/>
                  </a:lnTo>
                  <a:lnTo>
                    <a:pt x="3267285" y="277187"/>
                  </a:lnTo>
                  <a:lnTo>
                    <a:pt x="3270768" y="277222"/>
                  </a:lnTo>
                  <a:lnTo>
                    <a:pt x="3274252" y="277256"/>
                  </a:lnTo>
                  <a:lnTo>
                    <a:pt x="3277735" y="277291"/>
                  </a:lnTo>
                  <a:lnTo>
                    <a:pt x="3281218" y="277326"/>
                  </a:lnTo>
                  <a:lnTo>
                    <a:pt x="3284701" y="277352"/>
                  </a:lnTo>
                  <a:lnTo>
                    <a:pt x="3288185" y="277367"/>
                  </a:lnTo>
                  <a:lnTo>
                    <a:pt x="3291668" y="277383"/>
                  </a:lnTo>
                  <a:lnTo>
                    <a:pt x="3295151" y="277399"/>
                  </a:lnTo>
                  <a:lnTo>
                    <a:pt x="3298634" y="277415"/>
                  </a:lnTo>
                  <a:lnTo>
                    <a:pt x="3302118" y="277431"/>
                  </a:lnTo>
                  <a:lnTo>
                    <a:pt x="3305601" y="277446"/>
                  </a:lnTo>
                  <a:lnTo>
                    <a:pt x="3309084" y="277462"/>
                  </a:lnTo>
                  <a:lnTo>
                    <a:pt x="3312567" y="277478"/>
                  </a:lnTo>
                  <a:lnTo>
                    <a:pt x="3316051" y="277493"/>
                  </a:lnTo>
                  <a:lnTo>
                    <a:pt x="3319534" y="277509"/>
                  </a:lnTo>
                  <a:lnTo>
                    <a:pt x="3323017" y="277524"/>
                  </a:lnTo>
                  <a:lnTo>
                    <a:pt x="3326500" y="310818"/>
                  </a:lnTo>
                  <a:lnTo>
                    <a:pt x="3329984" y="310833"/>
                  </a:lnTo>
                  <a:lnTo>
                    <a:pt x="3333467" y="310848"/>
                  </a:lnTo>
                  <a:lnTo>
                    <a:pt x="3336950" y="310862"/>
                  </a:lnTo>
                  <a:lnTo>
                    <a:pt x="3340433" y="310877"/>
                  </a:lnTo>
                  <a:lnTo>
                    <a:pt x="3343917" y="310891"/>
                  </a:lnTo>
                  <a:lnTo>
                    <a:pt x="3347400" y="310905"/>
                  </a:lnTo>
                  <a:lnTo>
                    <a:pt x="3350883" y="310920"/>
                  </a:lnTo>
                  <a:lnTo>
                    <a:pt x="3354366" y="310934"/>
                  </a:lnTo>
                  <a:lnTo>
                    <a:pt x="3357850" y="310949"/>
                  </a:lnTo>
                  <a:lnTo>
                    <a:pt x="3361333" y="310963"/>
                  </a:lnTo>
                  <a:lnTo>
                    <a:pt x="3364816" y="310984"/>
                  </a:lnTo>
                  <a:lnTo>
                    <a:pt x="3368299" y="311012"/>
                  </a:lnTo>
                  <a:lnTo>
                    <a:pt x="3371783" y="311040"/>
                  </a:lnTo>
                  <a:lnTo>
                    <a:pt x="3375266" y="311069"/>
                  </a:lnTo>
                  <a:lnTo>
                    <a:pt x="3378749" y="311097"/>
                  </a:lnTo>
                  <a:lnTo>
                    <a:pt x="3382232" y="311125"/>
                  </a:lnTo>
                  <a:lnTo>
                    <a:pt x="3385716" y="311153"/>
                  </a:lnTo>
                  <a:lnTo>
                    <a:pt x="3389199" y="311180"/>
                  </a:lnTo>
                  <a:lnTo>
                    <a:pt x="3392682" y="311208"/>
                  </a:lnTo>
                  <a:lnTo>
                    <a:pt x="3396165" y="311236"/>
                  </a:lnTo>
                  <a:lnTo>
                    <a:pt x="3396165" y="311236"/>
                  </a:lnTo>
                  <a:lnTo>
                    <a:pt x="3399649" y="311264"/>
                  </a:lnTo>
                  <a:lnTo>
                    <a:pt x="3403132" y="311291"/>
                  </a:lnTo>
                  <a:lnTo>
                    <a:pt x="3406615" y="313474"/>
                  </a:lnTo>
                  <a:lnTo>
                    <a:pt x="3410098" y="313468"/>
                  </a:lnTo>
                  <a:lnTo>
                    <a:pt x="3413582" y="313462"/>
                  </a:lnTo>
                  <a:lnTo>
                    <a:pt x="3417065" y="313457"/>
                  </a:lnTo>
                  <a:lnTo>
                    <a:pt x="3420548" y="313451"/>
                  </a:lnTo>
                  <a:lnTo>
                    <a:pt x="3424031" y="313445"/>
                  </a:lnTo>
                  <a:lnTo>
                    <a:pt x="3427515" y="313440"/>
                  </a:lnTo>
                  <a:lnTo>
                    <a:pt x="3430998" y="313434"/>
                  </a:lnTo>
                  <a:lnTo>
                    <a:pt x="3434481" y="313428"/>
                  </a:lnTo>
                  <a:lnTo>
                    <a:pt x="3437964" y="313423"/>
                  </a:lnTo>
                  <a:lnTo>
                    <a:pt x="3441447" y="313417"/>
                  </a:lnTo>
                  <a:lnTo>
                    <a:pt x="3444931" y="315980"/>
                  </a:lnTo>
                  <a:lnTo>
                    <a:pt x="3448414" y="316010"/>
                  </a:lnTo>
                  <a:lnTo>
                    <a:pt x="3451897" y="316040"/>
                  </a:lnTo>
                  <a:lnTo>
                    <a:pt x="3455380" y="316069"/>
                  </a:lnTo>
                  <a:lnTo>
                    <a:pt x="3458864" y="316099"/>
                  </a:lnTo>
                  <a:lnTo>
                    <a:pt x="3462347" y="316128"/>
                  </a:lnTo>
                  <a:lnTo>
                    <a:pt x="3465830" y="316158"/>
                  </a:lnTo>
                  <a:lnTo>
                    <a:pt x="3469313" y="316187"/>
                  </a:lnTo>
                  <a:lnTo>
                    <a:pt x="3472797" y="316216"/>
                  </a:lnTo>
                  <a:lnTo>
                    <a:pt x="3476280" y="316245"/>
                  </a:lnTo>
                  <a:lnTo>
                    <a:pt x="3479763" y="316275"/>
                  </a:lnTo>
                  <a:lnTo>
                    <a:pt x="3483246" y="316304"/>
                  </a:lnTo>
                  <a:lnTo>
                    <a:pt x="3483246" y="316339"/>
                  </a:lnTo>
                  <a:lnTo>
                    <a:pt x="3483246" y="316374"/>
                  </a:lnTo>
                  <a:lnTo>
                    <a:pt x="3483246" y="316410"/>
                  </a:lnTo>
                  <a:lnTo>
                    <a:pt x="3483246" y="316445"/>
                  </a:lnTo>
                  <a:lnTo>
                    <a:pt x="3483246" y="316480"/>
                  </a:lnTo>
                  <a:lnTo>
                    <a:pt x="3483246" y="316516"/>
                  </a:lnTo>
                  <a:lnTo>
                    <a:pt x="3483246" y="316551"/>
                  </a:lnTo>
                  <a:lnTo>
                    <a:pt x="3483246" y="316586"/>
                  </a:lnTo>
                  <a:lnTo>
                    <a:pt x="3483246" y="316622"/>
                  </a:lnTo>
                  <a:lnTo>
                    <a:pt x="3483246" y="316657"/>
                  </a:lnTo>
                  <a:lnTo>
                    <a:pt x="3483246" y="316692"/>
                  </a:lnTo>
                  <a:lnTo>
                    <a:pt x="3483246" y="316727"/>
                  </a:lnTo>
                  <a:lnTo>
                    <a:pt x="3483246" y="316762"/>
                  </a:lnTo>
                  <a:lnTo>
                    <a:pt x="3483246" y="316797"/>
                  </a:lnTo>
                  <a:lnTo>
                    <a:pt x="3483246" y="316833"/>
                  </a:lnTo>
                  <a:lnTo>
                    <a:pt x="3483246" y="316868"/>
                  </a:lnTo>
                  <a:lnTo>
                    <a:pt x="3483246" y="316903"/>
                  </a:lnTo>
                  <a:lnTo>
                    <a:pt x="3483246" y="316938"/>
                  </a:lnTo>
                  <a:lnTo>
                    <a:pt x="3483246" y="316973"/>
                  </a:lnTo>
                  <a:lnTo>
                    <a:pt x="3483246" y="317008"/>
                  </a:lnTo>
                  <a:lnTo>
                    <a:pt x="3483246" y="317043"/>
                  </a:lnTo>
                  <a:lnTo>
                    <a:pt x="3483246" y="317078"/>
                  </a:lnTo>
                  <a:lnTo>
                    <a:pt x="3483246" y="317112"/>
                  </a:lnTo>
                  <a:lnTo>
                    <a:pt x="3483246" y="317147"/>
                  </a:lnTo>
                  <a:lnTo>
                    <a:pt x="3483246" y="317182"/>
                  </a:lnTo>
                  <a:lnTo>
                    <a:pt x="3483246" y="317217"/>
                  </a:lnTo>
                  <a:lnTo>
                    <a:pt x="3483246" y="317252"/>
                  </a:lnTo>
                  <a:lnTo>
                    <a:pt x="3483246" y="317287"/>
                  </a:lnTo>
                  <a:lnTo>
                    <a:pt x="3483246" y="317321"/>
                  </a:lnTo>
                  <a:lnTo>
                    <a:pt x="3483246" y="317356"/>
                  </a:lnTo>
                  <a:lnTo>
                    <a:pt x="3483246" y="317391"/>
                  </a:lnTo>
                  <a:lnTo>
                    <a:pt x="3483246" y="317425"/>
                  </a:lnTo>
                  <a:lnTo>
                    <a:pt x="3483246" y="317460"/>
                  </a:lnTo>
                  <a:lnTo>
                    <a:pt x="3483246" y="317495"/>
                  </a:lnTo>
                  <a:lnTo>
                    <a:pt x="3483246" y="317529"/>
                  </a:lnTo>
                  <a:lnTo>
                    <a:pt x="3483246" y="317564"/>
                  </a:lnTo>
                  <a:lnTo>
                    <a:pt x="3483246" y="317599"/>
                  </a:lnTo>
                  <a:lnTo>
                    <a:pt x="3483246" y="317633"/>
                  </a:lnTo>
                  <a:lnTo>
                    <a:pt x="3483246" y="317668"/>
                  </a:lnTo>
                  <a:lnTo>
                    <a:pt x="3483246" y="317702"/>
                  </a:lnTo>
                  <a:lnTo>
                    <a:pt x="3483246" y="317737"/>
                  </a:lnTo>
                  <a:lnTo>
                    <a:pt x="3483246" y="317771"/>
                  </a:lnTo>
                  <a:lnTo>
                    <a:pt x="3483246" y="317806"/>
                  </a:lnTo>
                  <a:lnTo>
                    <a:pt x="3483246" y="317840"/>
                  </a:lnTo>
                  <a:lnTo>
                    <a:pt x="3483246" y="317874"/>
                  </a:lnTo>
                  <a:lnTo>
                    <a:pt x="3483246" y="317909"/>
                  </a:lnTo>
                  <a:lnTo>
                    <a:pt x="3483246" y="317943"/>
                  </a:lnTo>
                  <a:lnTo>
                    <a:pt x="3483246" y="317977"/>
                  </a:lnTo>
                  <a:lnTo>
                    <a:pt x="3483246" y="318012"/>
                  </a:lnTo>
                  <a:lnTo>
                    <a:pt x="3483246" y="318046"/>
                  </a:lnTo>
                  <a:lnTo>
                    <a:pt x="3483246" y="318080"/>
                  </a:lnTo>
                  <a:lnTo>
                    <a:pt x="3483246" y="318114"/>
                  </a:lnTo>
                  <a:lnTo>
                    <a:pt x="3483246" y="318149"/>
                  </a:lnTo>
                  <a:lnTo>
                    <a:pt x="3483246" y="318183"/>
                  </a:lnTo>
                  <a:lnTo>
                    <a:pt x="3483246" y="318217"/>
                  </a:lnTo>
                  <a:lnTo>
                    <a:pt x="3483246" y="318251"/>
                  </a:lnTo>
                  <a:lnTo>
                    <a:pt x="3483246" y="318285"/>
                  </a:lnTo>
                  <a:lnTo>
                    <a:pt x="3483246" y="318319"/>
                  </a:lnTo>
                  <a:lnTo>
                    <a:pt x="3483246" y="318353"/>
                  </a:lnTo>
                  <a:lnTo>
                    <a:pt x="3483246" y="318387"/>
                  </a:lnTo>
                  <a:lnTo>
                    <a:pt x="3483246" y="318421"/>
                  </a:lnTo>
                  <a:lnTo>
                    <a:pt x="3483246" y="318455"/>
                  </a:lnTo>
                  <a:lnTo>
                    <a:pt x="3483246" y="318489"/>
                  </a:lnTo>
                  <a:lnTo>
                    <a:pt x="3483246" y="318523"/>
                  </a:lnTo>
                  <a:lnTo>
                    <a:pt x="3483246" y="318557"/>
                  </a:lnTo>
                  <a:lnTo>
                    <a:pt x="3483246" y="318591"/>
                  </a:lnTo>
                  <a:lnTo>
                    <a:pt x="3483246" y="318625"/>
                  </a:lnTo>
                  <a:lnTo>
                    <a:pt x="3483246" y="318659"/>
                  </a:lnTo>
                  <a:lnTo>
                    <a:pt x="3483246" y="318693"/>
                  </a:lnTo>
                  <a:lnTo>
                    <a:pt x="3483246" y="318727"/>
                  </a:lnTo>
                  <a:lnTo>
                    <a:pt x="3483246" y="318760"/>
                  </a:lnTo>
                  <a:lnTo>
                    <a:pt x="3483246" y="318794"/>
                  </a:lnTo>
                  <a:lnTo>
                    <a:pt x="3483246" y="318828"/>
                  </a:lnTo>
                  <a:lnTo>
                    <a:pt x="3483246" y="318862"/>
                  </a:lnTo>
                  <a:lnTo>
                    <a:pt x="3483246" y="318895"/>
                  </a:lnTo>
                  <a:lnTo>
                    <a:pt x="3483246" y="318929"/>
                  </a:lnTo>
                  <a:lnTo>
                    <a:pt x="3483246" y="318963"/>
                  </a:lnTo>
                  <a:lnTo>
                    <a:pt x="3483246" y="318996"/>
                  </a:lnTo>
                  <a:lnTo>
                    <a:pt x="3483246" y="319030"/>
                  </a:lnTo>
                  <a:lnTo>
                    <a:pt x="3483246" y="319064"/>
                  </a:lnTo>
                  <a:lnTo>
                    <a:pt x="3483246" y="319097"/>
                  </a:lnTo>
                  <a:lnTo>
                    <a:pt x="3483246" y="319131"/>
                  </a:lnTo>
                  <a:lnTo>
                    <a:pt x="3483246" y="319164"/>
                  </a:lnTo>
                  <a:lnTo>
                    <a:pt x="3483246" y="319198"/>
                  </a:lnTo>
                  <a:lnTo>
                    <a:pt x="3483246" y="319231"/>
                  </a:lnTo>
                  <a:lnTo>
                    <a:pt x="3483246" y="319265"/>
                  </a:lnTo>
                  <a:lnTo>
                    <a:pt x="3483246" y="319298"/>
                  </a:lnTo>
                  <a:lnTo>
                    <a:pt x="3483246" y="319332"/>
                  </a:lnTo>
                  <a:lnTo>
                    <a:pt x="3483246" y="319365"/>
                  </a:lnTo>
                  <a:lnTo>
                    <a:pt x="3483246" y="319398"/>
                  </a:lnTo>
                  <a:lnTo>
                    <a:pt x="3483246" y="319432"/>
                  </a:lnTo>
                  <a:lnTo>
                    <a:pt x="3483246" y="319465"/>
                  </a:lnTo>
                  <a:lnTo>
                    <a:pt x="3483246" y="319498"/>
                  </a:lnTo>
                  <a:lnTo>
                    <a:pt x="3483246" y="319532"/>
                  </a:lnTo>
                  <a:lnTo>
                    <a:pt x="3483246" y="319565"/>
                  </a:lnTo>
                  <a:lnTo>
                    <a:pt x="3483246" y="319598"/>
                  </a:lnTo>
                  <a:lnTo>
                    <a:pt x="3483246" y="319631"/>
                  </a:lnTo>
                  <a:lnTo>
                    <a:pt x="3483246" y="319664"/>
                  </a:lnTo>
                  <a:lnTo>
                    <a:pt x="3483246" y="319698"/>
                  </a:lnTo>
                  <a:lnTo>
                    <a:pt x="3483246" y="319731"/>
                  </a:lnTo>
                  <a:lnTo>
                    <a:pt x="3483246" y="319764"/>
                  </a:lnTo>
                  <a:lnTo>
                    <a:pt x="3483246" y="319797"/>
                  </a:lnTo>
                  <a:lnTo>
                    <a:pt x="3483246" y="319830"/>
                  </a:lnTo>
                  <a:lnTo>
                    <a:pt x="3483246" y="319863"/>
                  </a:lnTo>
                  <a:lnTo>
                    <a:pt x="3483246" y="319896"/>
                  </a:lnTo>
                  <a:lnTo>
                    <a:pt x="3483246" y="319929"/>
                  </a:lnTo>
                  <a:lnTo>
                    <a:pt x="3483246" y="319962"/>
                  </a:lnTo>
                  <a:lnTo>
                    <a:pt x="3483246" y="319995"/>
                  </a:lnTo>
                  <a:lnTo>
                    <a:pt x="3483246" y="320028"/>
                  </a:lnTo>
                  <a:lnTo>
                    <a:pt x="3483246" y="320061"/>
                  </a:lnTo>
                  <a:lnTo>
                    <a:pt x="3483246" y="320094"/>
                  </a:lnTo>
                  <a:lnTo>
                    <a:pt x="3483246" y="320127"/>
                  </a:lnTo>
                  <a:lnTo>
                    <a:pt x="3483246" y="320160"/>
                  </a:lnTo>
                  <a:lnTo>
                    <a:pt x="3483246" y="320193"/>
                  </a:lnTo>
                  <a:lnTo>
                    <a:pt x="3483246" y="320225"/>
                  </a:lnTo>
                  <a:lnTo>
                    <a:pt x="3483246" y="320258"/>
                  </a:lnTo>
                  <a:lnTo>
                    <a:pt x="3483246" y="320291"/>
                  </a:lnTo>
                  <a:lnTo>
                    <a:pt x="3483246" y="320324"/>
                  </a:lnTo>
                  <a:lnTo>
                    <a:pt x="3483246" y="320356"/>
                  </a:lnTo>
                  <a:lnTo>
                    <a:pt x="3483246" y="320389"/>
                  </a:lnTo>
                  <a:lnTo>
                    <a:pt x="3483246" y="320422"/>
                  </a:lnTo>
                  <a:lnTo>
                    <a:pt x="3483246" y="320455"/>
                  </a:lnTo>
                  <a:lnTo>
                    <a:pt x="3483246" y="320487"/>
                  </a:lnTo>
                  <a:lnTo>
                    <a:pt x="3483246" y="320520"/>
                  </a:lnTo>
                  <a:lnTo>
                    <a:pt x="3483246" y="320552"/>
                  </a:lnTo>
                  <a:lnTo>
                    <a:pt x="3483246" y="320585"/>
                  </a:lnTo>
                  <a:lnTo>
                    <a:pt x="3483246" y="320618"/>
                  </a:lnTo>
                  <a:lnTo>
                    <a:pt x="3483246" y="320650"/>
                  </a:lnTo>
                  <a:lnTo>
                    <a:pt x="3483246" y="320683"/>
                  </a:lnTo>
                  <a:lnTo>
                    <a:pt x="3483246" y="320715"/>
                  </a:lnTo>
                  <a:lnTo>
                    <a:pt x="3483246" y="320748"/>
                  </a:lnTo>
                  <a:lnTo>
                    <a:pt x="3483246" y="320780"/>
                  </a:lnTo>
                  <a:lnTo>
                    <a:pt x="3483246" y="320813"/>
                  </a:lnTo>
                  <a:lnTo>
                    <a:pt x="3483246" y="320845"/>
                  </a:lnTo>
                  <a:lnTo>
                    <a:pt x="3483246" y="320877"/>
                  </a:lnTo>
                  <a:lnTo>
                    <a:pt x="3483246" y="320910"/>
                  </a:lnTo>
                  <a:lnTo>
                    <a:pt x="3483246" y="320942"/>
                  </a:lnTo>
                  <a:lnTo>
                    <a:pt x="3483246" y="320974"/>
                  </a:lnTo>
                  <a:lnTo>
                    <a:pt x="3483246" y="321007"/>
                  </a:lnTo>
                  <a:lnTo>
                    <a:pt x="3483246" y="321039"/>
                  </a:lnTo>
                  <a:lnTo>
                    <a:pt x="3483246" y="321071"/>
                  </a:lnTo>
                  <a:lnTo>
                    <a:pt x="3483246" y="321104"/>
                  </a:lnTo>
                  <a:lnTo>
                    <a:pt x="3483246" y="321136"/>
                  </a:lnTo>
                  <a:lnTo>
                    <a:pt x="3483246" y="321168"/>
                  </a:lnTo>
                  <a:lnTo>
                    <a:pt x="3483246" y="321200"/>
                  </a:lnTo>
                  <a:lnTo>
                    <a:pt x="3483246" y="321232"/>
                  </a:lnTo>
                  <a:lnTo>
                    <a:pt x="3483246" y="321264"/>
                  </a:lnTo>
                  <a:lnTo>
                    <a:pt x="3483246" y="321297"/>
                  </a:lnTo>
                  <a:lnTo>
                    <a:pt x="3483246" y="321329"/>
                  </a:lnTo>
                  <a:lnTo>
                    <a:pt x="3483246" y="321361"/>
                  </a:lnTo>
                  <a:lnTo>
                    <a:pt x="3483246" y="321393"/>
                  </a:lnTo>
                  <a:lnTo>
                    <a:pt x="3483246" y="321425"/>
                  </a:lnTo>
                  <a:lnTo>
                    <a:pt x="3483246" y="321457"/>
                  </a:lnTo>
                  <a:lnTo>
                    <a:pt x="3483246" y="321489"/>
                  </a:lnTo>
                  <a:lnTo>
                    <a:pt x="3483246" y="321521"/>
                  </a:lnTo>
                  <a:lnTo>
                    <a:pt x="3483246" y="321553"/>
                  </a:lnTo>
                  <a:lnTo>
                    <a:pt x="3483246" y="321585"/>
                  </a:lnTo>
                  <a:lnTo>
                    <a:pt x="3483246" y="321617"/>
                  </a:lnTo>
                  <a:lnTo>
                    <a:pt x="3483246" y="321649"/>
                  </a:lnTo>
                  <a:lnTo>
                    <a:pt x="3483246" y="321680"/>
                  </a:lnTo>
                  <a:lnTo>
                    <a:pt x="3483246" y="321712"/>
                  </a:lnTo>
                  <a:lnTo>
                    <a:pt x="3483246" y="321744"/>
                  </a:lnTo>
                  <a:lnTo>
                    <a:pt x="3483246" y="321776"/>
                  </a:lnTo>
                  <a:lnTo>
                    <a:pt x="3483246" y="321808"/>
                  </a:lnTo>
                  <a:lnTo>
                    <a:pt x="3483246" y="321839"/>
                  </a:lnTo>
                  <a:lnTo>
                    <a:pt x="3483246" y="321871"/>
                  </a:lnTo>
                  <a:lnTo>
                    <a:pt x="3483246" y="321903"/>
                  </a:lnTo>
                  <a:lnTo>
                    <a:pt x="3483246" y="321935"/>
                  </a:lnTo>
                  <a:lnTo>
                    <a:pt x="3483246" y="321966"/>
                  </a:lnTo>
                  <a:lnTo>
                    <a:pt x="3483246" y="321998"/>
                  </a:lnTo>
                  <a:lnTo>
                    <a:pt x="3483246" y="322030"/>
                  </a:lnTo>
                  <a:lnTo>
                    <a:pt x="3483246" y="322061"/>
                  </a:lnTo>
                  <a:lnTo>
                    <a:pt x="3483246" y="322093"/>
                  </a:lnTo>
                  <a:lnTo>
                    <a:pt x="3483246" y="322125"/>
                  </a:lnTo>
                  <a:lnTo>
                    <a:pt x="3483246" y="322156"/>
                  </a:lnTo>
                  <a:lnTo>
                    <a:pt x="3483246" y="322188"/>
                  </a:lnTo>
                  <a:lnTo>
                    <a:pt x="3483246" y="322219"/>
                  </a:lnTo>
                  <a:lnTo>
                    <a:pt x="3483246" y="322251"/>
                  </a:lnTo>
                  <a:lnTo>
                    <a:pt x="3483246" y="322282"/>
                  </a:lnTo>
                  <a:lnTo>
                    <a:pt x="3483246" y="322314"/>
                  </a:lnTo>
                  <a:lnTo>
                    <a:pt x="3483246" y="322345"/>
                  </a:lnTo>
                  <a:lnTo>
                    <a:pt x="3483246" y="322376"/>
                  </a:lnTo>
                  <a:lnTo>
                    <a:pt x="3483246" y="322408"/>
                  </a:lnTo>
                  <a:lnTo>
                    <a:pt x="3483246" y="322439"/>
                  </a:lnTo>
                  <a:lnTo>
                    <a:pt x="3483246" y="322471"/>
                  </a:lnTo>
                  <a:lnTo>
                    <a:pt x="3483246" y="322502"/>
                  </a:lnTo>
                  <a:lnTo>
                    <a:pt x="3483246" y="322533"/>
                  </a:lnTo>
                  <a:lnTo>
                    <a:pt x="3483246" y="322565"/>
                  </a:lnTo>
                  <a:lnTo>
                    <a:pt x="3483246" y="322596"/>
                  </a:lnTo>
                  <a:lnTo>
                    <a:pt x="3483246" y="322627"/>
                  </a:lnTo>
                  <a:lnTo>
                    <a:pt x="3483246" y="322658"/>
                  </a:lnTo>
                  <a:lnTo>
                    <a:pt x="3483246" y="322690"/>
                  </a:lnTo>
                  <a:lnTo>
                    <a:pt x="3483246" y="322721"/>
                  </a:lnTo>
                  <a:lnTo>
                    <a:pt x="3483246" y="322752"/>
                  </a:lnTo>
                  <a:lnTo>
                    <a:pt x="3483246" y="322783"/>
                  </a:lnTo>
                  <a:lnTo>
                    <a:pt x="3483246" y="322814"/>
                  </a:lnTo>
                  <a:lnTo>
                    <a:pt x="3483246" y="322845"/>
                  </a:lnTo>
                  <a:lnTo>
                    <a:pt x="3483246" y="322876"/>
                  </a:lnTo>
                  <a:lnTo>
                    <a:pt x="3483246" y="322908"/>
                  </a:lnTo>
                  <a:lnTo>
                    <a:pt x="3483246" y="322939"/>
                  </a:lnTo>
                  <a:lnTo>
                    <a:pt x="3483246" y="322970"/>
                  </a:lnTo>
                  <a:lnTo>
                    <a:pt x="3483246" y="323001"/>
                  </a:lnTo>
                  <a:lnTo>
                    <a:pt x="3483246" y="323032"/>
                  </a:lnTo>
                  <a:lnTo>
                    <a:pt x="3483246" y="323063"/>
                  </a:lnTo>
                  <a:lnTo>
                    <a:pt x="3483246" y="323094"/>
                  </a:lnTo>
                  <a:lnTo>
                    <a:pt x="3483246" y="323125"/>
                  </a:lnTo>
                  <a:lnTo>
                    <a:pt x="3483246" y="323155"/>
                  </a:lnTo>
                  <a:lnTo>
                    <a:pt x="3483246" y="323186"/>
                  </a:lnTo>
                  <a:lnTo>
                    <a:pt x="3483246" y="323217"/>
                  </a:lnTo>
                  <a:lnTo>
                    <a:pt x="3483246" y="323248"/>
                  </a:lnTo>
                  <a:lnTo>
                    <a:pt x="3483246" y="323279"/>
                  </a:lnTo>
                  <a:lnTo>
                    <a:pt x="3483246" y="323310"/>
                  </a:lnTo>
                  <a:lnTo>
                    <a:pt x="3483246" y="323341"/>
                  </a:lnTo>
                  <a:lnTo>
                    <a:pt x="3483246" y="323371"/>
                  </a:lnTo>
                  <a:lnTo>
                    <a:pt x="3483246" y="323402"/>
                  </a:lnTo>
                  <a:lnTo>
                    <a:pt x="3483246" y="323433"/>
                  </a:lnTo>
                  <a:lnTo>
                    <a:pt x="3483246" y="323464"/>
                  </a:lnTo>
                  <a:lnTo>
                    <a:pt x="3483246" y="323494"/>
                  </a:lnTo>
                  <a:lnTo>
                    <a:pt x="3483246" y="323525"/>
                  </a:lnTo>
                  <a:lnTo>
                    <a:pt x="3483246" y="323556"/>
                  </a:lnTo>
                  <a:lnTo>
                    <a:pt x="3483246" y="323586"/>
                  </a:lnTo>
                  <a:lnTo>
                    <a:pt x="3483246" y="323617"/>
                  </a:lnTo>
                  <a:lnTo>
                    <a:pt x="3483246" y="323648"/>
                  </a:lnTo>
                  <a:lnTo>
                    <a:pt x="3483246" y="323678"/>
                  </a:lnTo>
                  <a:lnTo>
                    <a:pt x="3483246" y="323709"/>
                  </a:lnTo>
                  <a:lnTo>
                    <a:pt x="3483246" y="323739"/>
                  </a:lnTo>
                  <a:lnTo>
                    <a:pt x="3483246" y="323770"/>
                  </a:lnTo>
                  <a:lnTo>
                    <a:pt x="3483246" y="323800"/>
                  </a:lnTo>
                  <a:lnTo>
                    <a:pt x="3483246" y="323831"/>
                  </a:lnTo>
                  <a:lnTo>
                    <a:pt x="3483246" y="323861"/>
                  </a:lnTo>
                  <a:lnTo>
                    <a:pt x="3483246" y="323892"/>
                  </a:lnTo>
                  <a:lnTo>
                    <a:pt x="3483246" y="323922"/>
                  </a:lnTo>
                  <a:lnTo>
                    <a:pt x="3483246" y="323953"/>
                  </a:lnTo>
                  <a:lnTo>
                    <a:pt x="3483246" y="323983"/>
                  </a:lnTo>
                  <a:lnTo>
                    <a:pt x="3483246" y="324013"/>
                  </a:lnTo>
                  <a:lnTo>
                    <a:pt x="3483246" y="324044"/>
                  </a:lnTo>
                  <a:lnTo>
                    <a:pt x="3483246" y="324074"/>
                  </a:lnTo>
                  <a:lnTo>
                    <a:pt x="3483246" y="324104"/>
                  </a:lnTo>
                  <a:lnTo>
                    <a:pt x="3483246" y="324135"/>
                  </a:lnTo>
                  <a:lnTo>
                    <a:pt x="3483246" y="324165"/>
                  </a:lnTo>
                  <a:lnTo>
                    <a:pt x="3483246" y="324195"/>
                  </a:lnTo>
                  <a:lnTo>
                    <a:pt x="3483246" y="324225"/>
                  </a:lnTo>
                  <a:lnTo>
                    <a:pt x="3483246" y="324256"/>
                  </a:lnTo>
                  <a:lnTo>
                    <a:pt x="3483246" y="324286"/>
                  </a:lnTo>
                  <a:lnTo>
                    <a:pt x="3483246" y="324316"/>
                  </a:lnTo>
                  <a:lnTo>
                    <a:pt x="3483246" y="324346"/>
                  </a:lnTo>
                  <a:lnTo>
                    <a:pt x="3483246" y="324376"/>
                  </a:lnTo>
                  <a:lnTo>
                    <a:pt x="3483246" y="324407"/>
                  </a:lnTo>
                  <a:lnTo>
                    <a:pt x="3483246" y="324437"/>
                  </a:lnTo>
                  <a:lnTo>
                    <a:pt x="3483246" y="324467"/>
                  </a:lnTo>
                  <a:lnTo>
                    <a:pt x="3483246" y="324497"/>
                  </a:lnTo>
                  <a:lnTo>
                    <a:pt x="3483246" y="324527"/>
                  </a:lnTo>
                  <a:lnTo>
                    <a:pt x="3483246" y="324557"/>
                  </a:lnTo>
                  <a:lnTo>
                    <a:pt x="3483246" y="324587"/>
                  </a:lnTo>
                  <a:lnTo>
                    <a:pt x="3483246" y="324617"/>
                  </a:lnTo>
                  <a:lnTo>
                    <a:pt x="3483246" y="324647"/>
                  </a:lnTo>
                  <a:lnTo>
                    <a:pt x="3483246" y="324677"/>
                  </a:lnTo>
                  <a:lnTo>
                    <a:pt x="3483246" y="324707"/>
                  </a:lnTo>
                  <a:lnTo>
                    <a:pt x="3483246" y="324737"/>
                  </a:lnTo>
                  <a:lnTo>
                    <a:pt x="3483246" y="324767"/>
                  </a:lnTo>
                  <a:lnTo>
                    <a:pt x="3483246" y="324796"/>
                  </a:lnTo>
                  <a:lnTo>
                    <a:pt x="3483246" y="324826"/>
                  </a:lnTo>
                  <a:lnTo>
                    <a:pt x="3483246" y="324856"/>
                  </a:lnTo>
                  <a:lnTo>
                    <a:pt x="3483246" y="324886"/>
                  </a:lnTo>
                  <a:lnTo>
                    <a:pt x="3483246" y="324916"/>
                  </a:lnTo>
                  <a:lnTo>
                    <a:pt x="3483246" y="324946"/>
                  </a:lnTo>
                  <a:lnTo>
                    <a:pt x="3483246" y="324975"/>
                  </a:lnTo>
                  <a:lnTo>
                    <a:pt x="3483246" y="325005"/>
                  </a:lnTo>
                  <a:lnTo>
                    <a:pt x="3483246" y="325035"/>
                  </a:lnTo>
                  <a:lnTo>
                    <a:pt x="3483246" y="325065"/>
                  </a:lnTo>
                  <a:lnTo>
                    <a:pt x="3483246" y="325094"/>
                  </a:lnTo>
                  <a:lnTo>
                    <a:pt x="3483246" y="325124"/>
                  </a:lnTo>
                  <a:lnTo>
                    <a:pt x="3483246" y="325154"/>
                  </a:lnTo>
                  <a:lnTo>
                    <a:pt x="3483246" y="325183"/>
                  </a:lnTo>
                  <a:lnTo>
                    <a:pt x="3483246" y="325213"/>
                  </a:lnTo>
                  <a:lnTo>
                    <a:pt x="3483246" y="325242"/>
                  </a:lnTo>
                  <a:lnTo>
                    <a:pt x="3483246" y="325272"/>
                  </a:lnTo>
                  <a:lnTo>
                    <a:pt x="3483246" y="325302"/>
                  </a:lnTo>
                  <a:lnTo>
                    <a:pt x="3483246" y="325331"/>
                  </a:lnTo>
                  <a:lnTo>
                    <a:pt x="3483246" y="325361"/>
                  </a:lnTo>
                  <a:lnTo>
                    <a:pt x="3483246" y="325390"/>
                  </a:lnTo>
                  <a:lnTo>
                    <a:pt x="3483246" y="325420"/>
                  </a:lnTo>
                  <a:lnTo>
                    <a:pt x="3483246" y="325449"/>
                  </a:lnTo>
                  <a:lnTo>
                    <a:pt x="3483246" y="325479"/>
                  </a:lnTo>
                  <a:lnTo>
                    <a:pt x="3483246" y="325508"/>
                  </a:lnTo>
                  <a:lnTo>
                    <a:pt x="3483246" y="325537"/>
                  </a:lnTo>
                  <a:lnTo>
                    <a:pt x="3483246" y="325567"/>
                  </a:lnTo>
                  <a:lnTo>
                    <a:pt x="3483246" y="325596"/>
                  </a:lnTo>
                  <a:lnTo>
                    <a:pt x="3483246" y="325626"/>
                  </a:lnTo>
                  <a:lnTo>
                    <a:pt x="3483246" y="325655"/>
                  </a:lnTo>
                  <a:lnTo>
                    <a:pt x="3483246" y="325684"/>
                  </a:lnTo>
                  <a:lnTo>
                    <a:pt x="3483246" y="325714"/>
                  </a:lnTo>
                  <a:lnTo>
                    <a:pt x="3483246" y="325743"/>
                  </a:lnTo>
                  <a:lnTo>
                    <a:pt x="3483246" y="325772"/>
                  </a:lnTo>
                  <a:lnTo>
                    <a:pt x="3483246" y="325801"/>
                  </a:lnTo>
                  <a:lnTo>
                    <a:pt x="3483246" y="325831"/>
                  </a:lnTo>
                  <a:lnTo>
                    <a:pt x="3483246" y="325860"/>
                  </a:lnTo>
                  <a:lnTo>
                    <a:pt x="3483246" y="325889"/>
                  </a:lnTo>
                  <a:lnTo>
                    <a:pt x="3483246" y="325918"/>
                  </a:lnTo>
                  <a:lnTo>
                    <a:pt x="3483246" y="325947"/>
                  </a:lnTo>
                  <a:lnTo>
                    <a:pt x="3483246" y="325977"/>
                  </a:lnTo>
                  <a:lnTo>
                    <a:pt x="3483246" y="326006"/>
                  </a:lnTo>
                  <a:lnTo>
                    <a:pt x="3483246" y="326035"/>
                  </a:lnTo>
                  <a:lnTo>
                    <a:pt x="3483246" y="326064"/>
                  </a:lnTo>
                  <a:lnTo>
                    <a:pt x="3483246" y="326093"/>
                  </a:lnTo>
                  <a:lnTo>
                    <a:pt x="3483246" y="326122"/>
                  </a:lnTo>
                  <a:lnTo>
                    <a:pt x="3483246" y="326151"/>
                  </a:lnTo>
                  <a:lnTo>
                    <a:pt x="3483246" y="326180"/>
                  </a:lnTo>
                  <a:lnTo>
                    <a:pt x="3483246" y="326209"/>
                  </a:lnTo>
                  <a:lnTo>
                    <a:pt x="3483246" y="326238"/>
                  </a:lnTo>
                  <a:lnTo>
                    <a:pt x="3483246" y="326267"/>
                  </a:lnTo>
                  <a:lnTo>
                    <a:pt x="3483246" y="326296"/>
                  </a:lnTo>
                  <a:lnTo>
                    <a:pt x="3483246" y="326325"/>
                  </a:lnTo>
                  <a:lnTo>
                    <a:pt x="3483246" y="326354"/>
                  </a:lnTo>
                  <a:lnTo>
                    <a:pt x="3483246" y="326383"/>
                  </a:lnTo>
                  <a:lnTo>
                    <a:pt x="3483246" y="326412"/>
                  </a:lnTo>
                  <a:lnTo>
                    <a:pt x="3483246" y="326440"/>
                  </a:lnTo>
                  <a:lnTo>
                    <a:pt x="3483246" y="326469"/>
                  </a:lnTo>
                  <a:lnTo>
                    <a:pt x="3483246" y="326498"/>
                  </a:lnTo>
                  <a:lnTo>
                    <a:pt x="3483246" y="326527"/>
                  </a:lnTo>
                  <a:lnTo>
                    <a:pt x="3483246" y="326556"/>
                  </a:lnTo>
                  <a:lnTo>
                    <a:pt x="3483246" y="326585"/>
                  </a:lnTo>
                  <a:lnTo>
                    <a:pt x="3483246" y="326613"/>
                  </a:lnTo>
                  <a:lnTo>
                    <a:pt x="3483246" y="326642"/>
                  </a:lnTo>
                  <a:lnTo>
                    <a:pt x="3483246" y="326671"/>
                  </a:lnTo>
                  <a:lnTo>
                    <a:pt x="3483246" y="326699"/>
                  </a:lnTo>
                  <a:lnTo>
                    <a:pt x="3483246" y="326728"/>
                  </a:lnTo>
                  <a:lnTo>
                    <a:pt x="3483246" y="326757"/>
                  </a:lnTo>
                  <a:lnTo>
                    <a:pt x="3483246" y="326785"/>
                  </a:lnTo>
                  <a:lnTo>
                    <a:pt x="3483246" y="326814"/>
                  </a:lnTo>
                  <a:lnTo>
                    <a:pt x="3483246" y="326843"/>
                  </a:lnTo>
                  <a:lnTo>
                    <a:pt x="3483246" y="326871"/>
                  </a:lnTo>
                  <a:lnTo>
                    <a:pt x="3483246" y="326900"/>
                  </a:lnTo>
                  <a:lnTo>
                    <a:pt x="3483246" y="326928"/>
                  </a:lnTo>
                  <a:lnTo>
                    <a:pt x="3483246" y="326957"/>
                  </a:lnTo>
                  <a:lnTo>
                    <a:pt x="3483246" y="326985"/>
                  </a:lnTo>
                  <a:lnTo>
                    <a:pt x="3483246" y="327014"/>
                  </a:lnTo>
                  <a:lnTo>
                    <a:pt x="3483246" y="327042"/>
                  </a:lnTo>
                  <a:lnTo>
                    <a:pt x="3483246" y="327071"/>
                  </a:lnTo>
                  <a:lnTo>
                    <a:pt x="3483246" y="327099"/>
                  </a:lnTo>
                  <a:lnTo>
                    <a:pt x="3483246" y="327128"/>
                  </a:lnTo>
                  <a:lnTo>
                    <a:pt x="3483246" y="327156"/>
                  </a:lnTo>
                  <a:lnTo>
                    <a:pt x="3483246" y="327185"/>
                  </a:lnTo>
                  <a:lnTo>
                    <a:pt x="3483246" y="327213"/>
                  </a:lnTo>
                  <a:lnTo>
                    <a:pt x="3483246" y="327241"/>
                  </a:lnTo>
                  <a:lnTo>
                    <a:pt x="3483246" y="327270"/>
                  </a:lnTo>
                  <a:lnTo>
                    <a:pt x="3483246" y="327298"/>
                  </a:lnTo>
                  <a:lnTo>
                    <a:pt x="3483246" y="327326"/>
                  </a:lnTo>
                  <a:lnTo>
                    <a:pt x="3483246" y="327355"/>
                  </a:lnTo>
                  <a:lnTo>
                    <a:pt x="3483246" y="327383"/>
                  </a:lnTo>
                  <a:lnTo>
                    <a:pt x="3483246" y="327411"/>
                  </a:lnTo>
                  <a:lnTo>
                    <a:pt x="3483246" y="327439"/>
                  </a:lnTo>
                  <a:lnTo>
                    <a:pt x="3483246" y="327468"/>
                  </a:lnTo>
                  <a:lnTo>
                    <a:pt x="3483246" y="327496"/>
                  </a:lnTo>
                  <a:lnTo>
                    <a:pt x="3483246" y="327524"/>
                  </a:lnTo>
                  <a:lnTo>
                    <a:pt x="3483246" y="327552"/>
                  </a:lnTo>
                  <a:lnTo>
                    <a:pt x="3483246" y="327580"/>
                  </a:lnTo>
                  <a:lnTo>
                    <a:pt x="3483246" y="327609"/>
                  </a:lnTo>
                  <a:lnTo>
                    <a:pt x="3483246" y="327637"/>
                  </a:lnTo>
                  <a:lnTo>
                    <a:pt x="3483246" y="327665"/>
                  </a:lnTo>
                  <a:lnTo>
                    <a:pt x="3483246" y="327693"/>
                  </a:lnTo>
                  <a:lnTo>
                    <a:pt x="3483246" y="327721"/>
                  </a:lnTo>
                  <a:lnTo>
                    <a:pt x="3483246" y="327749"/>
                  </a:lnTo>
                  <a:lnTo>
                    <a:pt x="3483246" y="327777"/>
                  </a:lnTo>
                  <a:lnTo>
                    <a:pt x="3483246" y="327805"/>
                  </a:lnTo>
                  <a:lnTo>
                    <a:pt x="3483246" y="327833"/>
                  </a:lnTo>
                  <a:lnTo>
                    <a:pt x="3483246" y="327861"/>
                  </a:lnTo>
                  <a:lnTo>
                    <a:pt x="3483246" y="327889"/>
                  </a:lnTo>
                  <a:lnTo>
                    <a:pt x="3483246" y="327917"/>
                  </a:lnTo>
                  <a:lnTo>
                    <a:pt x="3483246" y="327945"/>
                  </a:lnTo>
                  <a:lnTo>
                    <a:pt x="3483246" y="327973"/>
                  </a:lnTo>
                  <a:lnTo>
                    <a:pt x="3483246" y="328001"/>
                  </a:lnTo>
                  <a:lnTo>
                    <a:pt x="3483246" y="328029"/>
                  </a:lnTo>
                  <a:lnTo>
                    <a:pt x="3483246" y="328057"/>
                  </a:lnTo>
                  <a:lnTo>
                    <a:pt x="3483246" y="328084"/>
                  </a:lnTo>
                  <a:lnTo>
                    <a:pt x="3483246" y="328112"/>
                  </a:lnTo>
                  <a:lnTo>
                    <a:pt x="3483246" y="328140"/>
                  </a:lnTo>
                  <a:lnTo>
                    <a:pt x="3483246" y="328168"/>
                  </a:lnTo>
                  <a:lnTo>
                    <a:pt x="3483246" y="328196"/>
                  </a:lnTo>
                  <a:lnTo>
                    <a:pt x="3483246" y="328223"/>
                  </a:lnTo>
                  <a:lnTo>
                    <a:pt x="3483246" y="328251"/>
                  </a:lnTo>
                  <a:lnTo>
                    <a:pt x="3483246" y="328279"/>
                  </a:lnTo>
                  <a:lnTo>
                    <a:pt x="3483246" y="328307"/>
                  </a:lnTo>
                  <a:lnTo>
                    <a:pt x="3483246" y="328334"/>
                  </a:lnTo>
                  <a:lnTo>
                    <a:pt x="3483246" y="328362"/>
                  </a:lnTo>
                  <a:lnTo>
                    <a:pt x="3483246" y="328390"/>
                  </a:lnTo>
                  <a:lnTo>
                    <a:pt x="3483246" y="328417"/>
                  </a:lnTo>
                  <a:lnTo>
                    <a:pt x="3483246" y="328445"/>
                  </a:lnTo>
                  <a:lnTo>
                    <a:pt x="3483246" y="328473"/>
                  </a:lnTo>
                  <a:lnTo>
                    <a:pt x="3483246" y="328500"/>
                  </a:lnTo>
                  <a:lnTo>
                    <a:pt x="3483246" y="328528"/>
                  </a:lnTo>
                  <a:lnTo>
                    <a:pt x="3483246" y="328555"/>
                  </a:lnTo>
                  <a:lnTo>
                    <a:pt x="3483246" y="328583"/>
                  </a:lnTo>
                  <a:lnTo>
                    <a:pt x="3483246" y="328610"/>
                  </a:lnTo>
                  <a:lnTo>
                    <a:pt x="3483246" y="328638"/>
                  </a:lnTo>
                  <a:lnTo>
                    <a:pt x="3483246" y="328665"/>
                  </a:lnTo>
                  <a:lnTo>
                    <a:pt x="3483246" y="328693"/>
                  </a:lnTo>
                  <a:lnTo>
                    <a:pt x="3483246" y="328720"/>
                  </a:lnTo>
                  <a:lnTo>
                    <a:pt x="3483246" y="328748"/>
                  </a:lnTo>
                  <a:lnTo>
                    <a:pt x="3483246" y="328775"/>
                  </a:lnTo>
                  <a:lnTo>
                    <a:pt x="3483246" y="328803"/>
                  </a:lnTo>
                  <a:lnTo>
                    <a:pt x="3483246" y="328830"/>
                  </a:lnTo>
                  <a:lnTo>
                    <a:pt x="3483246" y="328857"/>
                  </a:lnTo>
                  <a:lnTo>
                    <a:pt x="3483246" y="328885"/>
                  </a:lnTo>
                  <a:lnTo>
                    <a:pt x="3483246" y="328912"/>
                  </a:lnTo>
                  <a:lnTo>
                    <a:pt x="3483246" y="328940"/>
                  </a:lnTo>
                  <a:lnTo>
                    <a:pt x="3483246" y="328967"/>
                  </a:lnTo>
                  <a:lnTo>
                    <a:pt x="3483246" y="328994"/>
                  </a:lnTo>
                  <a:lnTo>
                    <a:pt x="3483246" y="329021"/>
                  </a:lnTo>
                  <a:lnTo>
                    <a:pt x="3483246" y="329049"/>
                  </a:lnTo>
                  <a:lnTo>
                    <a:pt x="3483246" y="329076"/>
                  </a:lnTo>
                  <a:lnTo>
                    <a:pt x="3483246" y="329103"/>
                  </a:lnTo>
                  <a:lnTo>
                    <a:pt x="3483246" y="329130"/>
                  </a:lnTo>
                  <a:lnTo>
                    <a:pt x="3483246" y="329158"/>
                  </a:lnTo>
                  <a:lnTo>
                    <a:pt x="3483246" y="329185"/>
                  </a:lnTo>
                  <a:lnTo>
                    <a:pt x="3483246" y="329212"/>
                  </a:lnTo>
                  <a:lnTo>
                    <a:pt x="3483246" y="329239"/>
                  </a:lnTo>
                  <a:lnTo>
                    <a:pt x="3483246" y="329266"/>
                  </a:lnTo>
                  <a:lnTo>
                    <a:pt x="3483246" y="329293"/>
                  </a:lnTo>
                  <a:lnTo>
                    <a:pt x="3483246" y="329320"/>
                  </a:lnTo>
                  <a:lnTo>
                    <a:pt x="3483246" y="329348"/>
                  </a:lnTo>
                  <a:lnTo>
                    <a:pt x="3483246" y="329375"/>
                  </a:lnTo>
                  <a:lnTo>
                    <a:pt x="3483246" y="329402"/>
                  </a:lnTo>
                  <a:lnTo>
                    <a:pt x="3483246" y="329429"/>
                  </a:lnTo>
                  <a:lnTo>
                    <a:pt x="3483246" y="329456"/>
                  </a:lnTo>
                  <a:lnTo>
                    <a:pt x="3483246" y="329483"/>
                  </a:lnTo>
                  <a:lnTo>
                    <a:pt x="3483246" y="329510"/>
                  </a:lnTo>
                  <a:lnTo>
                    <a:pt x="3483246" y="329537"/>
                  </a:lnTo>
                  <a:lnTo>
                    <a:pt x="3483246" y="329564"/>
                  </a:lnTo>
                  <a:lnTo>
                    <a:pt x="3483246" y="329591"/>
                  </a:lnTo>
                  <a:lnTo>
                    <a:pt x="3483246" y="329618"/>
                  </a:lnTo>
                  <a:lnTo>
                    <a:pt x="3483246" y="329645"/>
                  </a:lnTo>
                  <a:lnTo>
                    <a:pt x="3483246" y="329671"/>
                  </a:lnTo>
                  <a:lnTo>
                    <a:pt x="3483246" y="329698"/>
                  </a:lnTo>
                  <a:lnTo>
                    <a:pt x="3483246" y="329725"/>
                  </a:lnTo>
                  <a:lnTo>
                    <a:pt x="3483246" y="329752"/>
                  </a:lnTo>
                  <a:lnTo>
                    <a:pt x="3483246" y="329779"/>
                  </a:lnTo>
                  <a:lnTo>
                    <a:pt x="3483246" y="329806"/>
                  </a:lnTo>
                  <a:lnTo>
                    <a:pt x="3483246" y="329832"/>
                  </a:lnTo>
                  <a:lnTo>
                    <a:pt x="3483246" y="329859"/>
                  </a:lnTo>
                  <a:lnTo>
                    <a:pt x="3483246" y="329886"/>
                  </a:lnTo>
                  <a:lnTo>
                    <a:pt x="3483246" y="329913"/>
                  </a:lnTo>
                  <a:lnTo>
                    <a:pt x="3483246" y="329940"/>
                  </a:lnTo>
                  <a:lnTo>
                    <a:pt x="3483246" y="329966"/>
                  </a:lnTo>
                  <a:lnTo>
                    <a:pt x="3483246" y="329993"/>
                  </a:lnTo>
                  <a:lnTo>
                    <a:pt x="3483246" y="330020"/>
                  </a:lnTo>
                  <a:lnTo>
                    <a:pt x="3483246" y="330046"/>
                  </a:lnTo>
                  <a:lnTo>
                    <a:pt x="3483246" y="330073"/>
                  </a:lnTo>
                  <a:lnTo>
                    <a:pt x="3483246" y="330100"/>
                  </a:lnTo>
                  <a:lnTo>
                    <a:pt x="3483246" y="330126"/>
                  </a:lnTo>
                  <a:lnTo>
                    <a:pt x="3483246" y="330153"/>
                  </a:lnTo>
                  <a:lnTo>
                    <a:pt x="3483246" y="330179"/>
                  </a:lnTo>
                  <a:lnTo>
                    <a:pt x="3483246" y="330206"/>
                  </a:lnTo>
                  <a:lnTo>
                    <a:pt x="3483246" y="330233"/>
                  </a:lnTo>
                  <a:lnTo>
                    <a:pt x="3483246" y="330259"/>
                  </a:lnTo>
                  <a:lnTo>
                    <a:pt x="3483246" y="330286"/>
                  </a:lnTo>
                  <a:lnTo>
                    <a:pt x="3483246" y="330312"/>
                  </a:lnTo>
                  <a:lnTo>
                    <a:pt x="3483246" y="330339"/>
                  </a:lnTo>
                  <a:lnTo>
                    <a:pt x="3483246" y="330365"/>
                  </a:lnTo>
                  <a:lnTo>
                    <a:pt x="3483246" y="330392"/>
                  </a:lnTo>
                  <a:lnTo>
                    <a:pt x="3483246" y="330418"/>
                  </a:lnTo>
                  <a:lnTo>
                    <a:pt x="3483246" y="330445"/>
                  </a:lnTo>
                  <a:lnTo>
                    <a:pt x="3483246" y="330471"/>
                  </a:lnTo>
                  <a:lnTo>
                    <a:pt x="3483246" y="330497"/>
                  </a:lnTo>
                  <a:lnTo>
                    <a:pt x="3483246" y="330524"/>
                  </a:lnTo>
                  <a:lnTo>
                    <a:pt x="3483246" y="330550"/>
                  </a:lnTo>
                  <a:lnTo>
                    <a:pt x="3483246" y="330577"/>
                  </a:lnTo>
                  <a:lnTo>
                    <a:pt x="3483246" y="330603"/>
                  </a:lnTo>
                  <a:lnTo>
                    <a:pt x="3483246" y="330629"/>
                  </a:lnTo>
                  <a:lnTo>
                    <a:pt x="3483246" y="330656"/>
                  </a:lnTo>
                  <a:lnTo>
                    <a:pt x="3483246" y="330682"/>
                  </a:lnTo>
                  <a:lnTo>
                    <a:pt x="3483246" y="330708"/>
                  </a:lnTo>
                  <a:lnTo>
                    <a:pt x="3483246" y="330734"/>
                  </a:lnTo>
                  <a:lnTo>
                    <a:pt x="3483246" y="330761"/>
                  </a:lnTo>
                  <a:lnTo>
                    <a:pt x="3483246" y="330787"/>
                  </a:lnTo>
                  <a:lnTo>
                    <a:pt x="3483246" y="330813"/>
                  </a:lnTo>
                  <a:lnTo>
                    <a:pt x="3483246" y="330839"/>
                  </a:lnTo>
                  <a:lnTo>
                    <a:pt x="3483246" y="330866"/>
                  </a:lnTo>
                  <a:lnTo>
                    <a:pt x="3483246" y="330892"/>
                  </a:lnTo>
                  <a:lnTo>
                    <a:pt x="3483246" y="330918"/>
                  </a:lnTo>
                  <a:lnTo>
                    <a:pt x="3483246" y="330944"/>
                  </a:lnTo>
                  <a:lnTo>
                    <a:pt x="3483246" y="330970"/>
                  </a:lnTo>
                  <a:lnTo>
                    <a:pt x="3483246" y="330996"/>
                  </a:lnTo>
                  <a:lnTo>
                    <a:pt x="3483246" y="331022"/>
                  </a:lnTo>
                  <a:lnTo>
                    <a:pt x="3483246" y="331048"/>
                  </a:lnTo>
                  <a:lnTo>
                    <a:pt x="3483246" y="331074"/>
                  </a:lnTo>
                  <a:lnTo>
                    <a:pt x="3483246" y="331101"/>
                  </a:lnTo>
                  <a:lnTo>
                    <a:pt x="3483246" y="331127"/>
                  </a:lnTo>
                  <a:lnTo>
                    <a:pt x="3483246" y="331153"/>
                  </a:lnTo>
                  <a:lnTo>
                    <a:pt x="3483246" y="331179"/>
                  </a:lnTo>
                  <a:lnTo>
                    <a:pt x="3483246" y="331205"/>
                  </a:lnTo>
                  <a:lnTo>
                    <a:pt x="3483246" y="331231"/>
                  </a:lnTo>
                  <a:lnTo>
                    <a:pt x="3483246" y="331257"/>
                  </a:lnTo>
                  <a:lnTo>
                    <a:pt x="3483246" y="331282"/>
                  </a:lnTo>
                  <a:lnTo>
                    <a:pt x="3483246" y="331308"/>
                  </a:lnTo>
                  <a:lnTo>
                    <a:pt x="3483246" y="331334"/>
                  </a:lnTo>
                  <a:lnTo>
                    <a:pt x="3483246" y="331360"/>
                  </a:lnTo>
                  <a:lnTo>
                    <a:pt x="3483246" y="331386"/>
                  </a:lnTo>
                  <a:lnTo>
                    <a:pt x="3483246" y="331412"/>
                  </a:lnTo>
                  <a:lnTo>
                    <a:pt x="3483246" y="331438"/>
                  </a:lnTo>
                  <a:lnTo>
                    <a:pt x="3483246" y="331464"/>
                  </a:lnTo>
                  <a:lnTo>
                    <a:pt x="3483246" y="331490"/>
                  </a:lnTo>
                  <a:lnTo>
                    <a:pt x="3483246" y="331515"/>
                  </a:lnTo>
                  <a:lnTo>
                    <a:pt x="3483246" y="331541"/>
                  </a:lnTo>
                  <a:lnTo>
                    <a:pt x="3483246" y="331567"/>
                  </a:lnTo>
                  <a:lnTo>
                    <a:pt x="3483246" y="331593"/>
                  </a:lnTo>
                  <a:lnTo>
                    <a:pt x="3483246" y="331618"/>
                  </a:lnTo>
                  <a:lnTo>
                    <a:pt x="3483246" y="331644"/>
                  </a:lnTo>
                  <a:lnTo>
                    <a:pt x="3483246" y="331670"/>
                  </a:lnTo>
                  <a:lnTo>
                    <a:pt x="3483246" y="331696"/>
                  </a:lnTo>
                  <a:lnTo>
                    <a:pt x="3483246" y="331721"/>
                  </a:lnTo>
                  <a:lnTo>
                    <a:pt x="3483246" y="331747"/>
                  </a:lnTo>
                  <a:lnTo>
                    <a:pt x="3483246" y="331773"/>
                  </a:lnTo>
                  <a:lnTo>
                    <a:pt x="3483246" y="331798"/>
                  </a:lnTo>
                  <a:lnTo>
                    <a:pt x="3483246" y="331824"/>
                  </a:lnTo>
                  <a:lnTo>
                    <a:pt x="3483246" y="331850"/>
                  </a:lnTo>
                  <a:lnTo>
                    <a:pt x="3483246" y="331875"/>
                  </a:lnTo>
                  <a:lnTo>
                    <a:pt x="3483246" y="331901"/>
                  </a:lnTo>
                  <a:lnTo>
                    <a:pt x="3483246" y="331926"/>
                  </a:lnTo>
                  <a:lnTo>
                    <a:pt x="3483246" y="331952"/>
                  </a:lnTo>
                  <a:lnTo>
                    <a:pt x="3483246" y="331977"/>
                  </a:lnTo>
                  <a:lnTo>
                    <a:pt x="3483246" y="332003"/>
                  </a:lnTo>
                  <a:lnTo>
                    <a:pt x="3483246" y="332028"/>
                  </a:lnTo>
                  <a:lnTo>
                    <a:pt x="3483246" y="332054"/>
                  </a:lnTo>
                  <a:lnTo>
                    <a:pt x="3483246" y="332079"/>
                  </a:lnTo>
                  <a:lnTo>
                    <a:pt x="3483246" y="332105"/>
                  </a:lnTo>
                  <a:lnTo>
                    <a:pt x="3483246" y="332130"/>
                  </a:lnTo>
                  <a:lnTo>
                    <a:pt x="3483246" y="332156"/>
                  </a:lnTo>
                  <a:lnTo>
                    <a:pt x="3483246" y="332181"/>
                  </a:lnTo>
                  <a:lnTo>
                    <a:pt x="3483246" y="332207"/>
                  </a:lnTo>
                  <a:lnTo>
                    <a:pt x="3483246" y="332232"/>
                  </a:lnTo>
                  <a:lnTo>
                    <a:pt x="3483246" y="332257"/>
                  </a:lnTo>
                  <a:lnTo>
                    <a:pt x="3483246" y="332283"/>
                  </a:lnTo>
                  <a:lnTo>
                    <a:pt x="3483246" y="332308"/>
                  </a:lnTo>
                  <a:lnTo>
                    <a:pt x="3483246" y="332333"/>
                  </a:lnTo>
                  <a:lnTo>
                    <a:pt x="3483246" y="332359"/>
                  </a:lnTo>
                  <a:lnTo>
                    <a:pt x="3483246" y="332384"/>
                  </a:lnTo>
                  <a:lnTo>
                    <a:pt x="3483246" y="332409"/>
                  </a:lnTo>
                  <a:lnTo>
                    <a:pt x="3483246" y="332435"/>
                  </a:lnTo>
                  <a:lnTo>
                    <a:pt x="3483246" y="332460"/>
                  </a:lnTo>
                  <a:lnTo>
                    <a:pt x="3483246" y="332485"/>
                  </a:lnTo>
                  <a:lnTo>
                    <a:pt x="3483246" y="332510"/>
                  </a:lnTo>
                  <a:lnTo>
                    <a:pt x="3483246" y="332536"/>
                  </a:lnTo>
                  <a:lnTo>
                    <a:pt x="3483246" y="332561"/>
                  </a:lnTo>
                  <a:lnTo>
                    <a:pt x="3483246" y="332586"/>
                  </a:lnTo>
                  <a:lnTo>
                    <a:pt x="3483246" y="332611"/>
                  </a:lnTo>
                  <a:lnTo>
                    <a:pt x="3483246" y="332636"/>
                  </a:lnTo>
                  <a:lnTo>
                    <a:pt x="3483246" y="332661"/>
                  </a:lnTo>
                  <a:lnTo>
                    <a:pt x="3483246" y="332687"/>
                  </a:lnTo>
                  <a:lnTo>
                    <a:pt x="3483246" y="332712"/>
                  </a:lnTo>
                  <a:lnTo>
                    <a:pt x="3483246" y="332737"/>
                  </a:lnTo>
                  <a:lnTo>
                    <a:pt x="3483246" y="332762"/>
                  </a:lnTo>
                  <a:lnTo>
                    <a:pt x="3483246" y="332787"/>
                  </a:lnTo>
                  <a:lnTo>
                    <a:pt x="3483246" y="332812"/>
                  </a:lnTo>
                  <a:lnTo>
                    <a:pt x="3483246" y="332837"/>
                  </a:lnTo>
                  <a:lnTo>
                    <a:pt x="3483246" y="332862"/>
                  </a:lnTo>
                  <a:lnTo>
                    <a:pt x="3483246" y="332887"/>
                  </a:lnTo>
                  <a:lnTo>
                    <a:pt x="3483246" y="332912"/>
                  </a:lnTo>
                  <a:lnTo>
                    <a:pt x="3483246" y="332937"/>
                  </a:lnTo>
                  <a:lnTo>
                    <a:pt x="3483246" y="332962"/>
                  </a:lnTo>
                  <a:lnTo>
                    <a:pt x="3483246" y="332987"/>
                  </a:lnTo>
                  <a:lnTo>
                    <a:pt x="3483246" y="333012"/>
                  </a:lnTo>
                  <a:lnTo>
                    <a:pt x="3483246" y="333037"/>
                  </a:lnTo>
                  <a:lnTo>
                    <a:pt x="3483246" y="333062"/>
                  </a:lnTo>
                  <a:lnTo>
                    <a:pt x="3483246" y="333087"/>
                  </a:lnTo>
                  <a:lnTo>
                    <a:pt x="3483246" y="333112"/>
                  </a:lnTo>
                  <a:lnTo>
                    <a:pt x="3483246" y="333136"/>
                  </a:lnTo>
                  <a:lnTo>
                    <a:pt x="3483246" y="333161"/>
                  </a:lnTo>
                  <a:lnTo>
                    <a:pt x="3483246" y="333186"/>
                  </a:lnTo>
                  <a:lnTo>
                    <a:pt x="3483246" y="333211"/>
                  </a:lnTo>
                  <a:lnTo>
                    <a:pt x="3483246" y="333236"/>
                  </a:lnTo>
                  <a:lnTo>
                    <a:pt x="3483246" y="333261"/>
                  </a:lnTo>
                  <a:lnTo>
                    <a:pt x="3483246" y="333285"/>
                  </a:lnTo>
                  <a:lnTo>
                    <a:pt x="3483246" y="333310"/>
                  </a:lnTo>
                  <a:lnTo>
                    <a:pt x="3483246" y="333335"/>
                  </a:lnTo>
                  <a:lnTo>
                    <a:pt x="3483246" y="333360"/>
                  </a:lnTo>
                  <a:lnTo>
                    <a:pt x="3483246" y="333384"/>
                  </a:lnTo>
                  <a:lnTo>
                    <a:pt x="3483246" y="333409"/>
                  </a:lnTo>
                  <a:lnTo>
                    <a:pt x="3483246" y="333434"/>
                  </a:lnTo>
                  <a:lnTo>
                    <a:pt x="3483246" y="333459"/>
                  </a:lnTo>
                  <a:lnTo>
                    <a:pt x="3483246" y="333483"/>
                  </a:lnTo>
                  <a:lnTo>
                    <a:pt x="3483246" y="333508"/>
                  </a:lnTo>
                  <a:lnTo>
                    <a:pt x="3483246" y="333533"/>
                  </a:lnTo>
                  <a:lnTo>
                    <a:pt x="3483246" y="333557"/>
                  </a:lnTo>
                  <a:lnTo>
                    <a:pt x="3483246" y="333582"/>
                  </a:lnTo>
                  <a:lnTo>
                    <a:pt x="3483246" y="333606"/>
                  </a:lnTo>
                  <a:lnTo>
                    <a:pt x="3483246" y="333631"/>
                  </a:lnTo>
                  <a:lnTo>
                    <a:pt x="3483246" y="333656"/>
                  </a:lnTo>
                  <a:lnTo>
                    <a:pt x="3483246" y="333680"/>
                  </a:lnTo>
                  <a:lnTo>
                    <a:pt x="3483246" y="333705"/>
                  </a:lnTo>
                  <a:lnTo>
                    <a:pt x="3483246" y="333729"/>
                  </a:lnTo>
                  <a:lnTo>
                    <a:pt x="3483246" y="333754"/>
                  </a:lnTo>
                  <a:lnTo>
                    <a:pt x="3483246" y="333778"/>
                  </a:lnTo>
                  <a:lnTo>
                    <a:pt x="3483246" y="333803"/>
                  </a:lnTo>
                  <a:lnTo>
                    <a:pt x="3483246" y="333827"/>
                  </a:lnTo>
                  <a:lnTo>
                    <a:pt x="3483246" y="333852"/>
                  </a:lnTo>
                  <a:lnTo>
                    <a:pt x="3483246" y="333876"/>
                  </a:lnTo>
                  <a:lnTo>
                    <a:pt x="3483246" y="333901"/>
                  </a:lnTo>
                  <a:lnTo>
                    <a:pt x="3483246" y="333925"/>
                  </a:lnTo>
                  <a:lnTo>
                    <a:pt x="3483246" y="333949"/>
                  </a:lnTo>
                  <a:lnTo>
                    <a:pt x="3483246" y="33397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424753"/>
              <a:ext cx="3483246" cy="1127313"/>
            </a:xfrm>
            <a:custGeom>
              <a:avLst/>
              <a:gdLst/>
              <a:ahLst/>
              <a:cxnLst/>
              <a:rect l="0" t="0" r="0" b="0"/>
              <a:pathLst>
                <a:path w="3483246" h="1127313">
                  <a:moveTo>
                    <a:pt x="0" y="1127313"/>
                  </a:moveTo>
                  <a:lnTo>
                    <a:pt x="3483" y="982109"/>
                  </a:lnTo>
                  <a:lnTo>
                    <a:pt x="6966" y="848526"/>
                  </a:lnTo>
                  <a:lnTo>
                    <a:pt x="10449" y="725223"/>
                  </a:lnTo>
                  <a:lnTo>
                    <a:pt x="13932" y="611057"/>
                  </a:lnTo>
                  <a:lnTo>
                    <a:pt x="17416" y="505050"/>
                  </a:lnTo>
                  <a:lnTo>
                    <a:pt x="20899" y="406356"/>
                  </a:lnTo>
                  <a:lnTo>
                    <a:pt x="24382" y="314244"/>
                  </a:lnTo>
                  <a:lnTo>
                    <a:pt x="27865" y="228078"/>
                  </a:lnTo>
                  <a:lnTo>
                    <a:pt x="31349" y="147298"/>
                  </a:lnTo>
                  <a:lnTo>
                    <a:pt x="34832" y="71416"/>
                  </a:lnTo>
                  <a:lnTo>
                    <a:pt x="38315" y="0"/>
                  </a:lnTo>
                  <a:lnTo>
                    <a:pt x="41798" y="675236"/>
                  </a:lnTo>
                  <a:lnTo>
                    <a:pt x="45282" y="642803"/>
                  </a:lnTo>
                  <a:lnTo>
                    <a:pt x="48765" y="611057"/>
                  </a:lnTo>
                  <a:lnTo>
                    <a:pt x="52248" y="579976"/>
                  </a:lnTo>
                  <a:lnTo>
                    <a:pt x="55731" y="549539"/>
                  </a:lnTo>
                  <a:lnTo>
                    <a:pt x="59215" y="519727"/>
                  </a:lnTo>
                  <a:lnTo>
                    <a:pt x="62698" y="490521"/>
                  </a:lnTo>
                  <a:lnTo>
                    <a:pt x="66181" y="461902"/>
                  </a:lnTo>
                  <a:lnTo>
                    <a:pt x="69664" y="433852"/>
                  </a:lnTo>
                  <a:lnTo>
                    <a:pt x="73148" y="406356"/>
                  </a:lnTo>
                  <a:lnTo>
                    <a:pt x="76631" y="379396"/>
                  </a:lnTo>
                  <a:lnTo>
                    <a:pt x="80114" y="886978"/>
                  </a:lnTo>
                  <a:lnTo>
                    <a:pt x="83597" y="877278"/>
                  </a:lnTo>
                  <a:lnTo>
                    <a:pt x="87081" y="867637"/>
                  </a:lnTo>
                  <a:lnTo>
                    <a:pt x="90564" y="858053"/>
                  </a:lnTo>
                  <a:lnTo>
                    <a:pt x="94047" y="848526"/>
                  </a:lnTo>
                  <a:lnTo>
                    <a:pt x="97530" y="839055"/>
                  </a:lnTo>
                  <a:lnTo>
                    <a:pt x="101014" y="829639"/>
                  </a:lnTo>
                  <a:lnTo>
                    <a:pt x="104497" y="820280"/>
                  </a:lnTo>
                  <a:lnTo>
                    <a:pt x="107980" y="810975"/>
                  </a:lnTo>
                  <a:lnTo>
                    <a:pt x="111463" y="801724"/>
                  </a:lnTo>
                  <a:lnTo>
                    <a:pt x="114947" y="792527"/>
                  </a:lnTo>
                  <a:lnTo>
                    <a:pt x="118430" y="783384"/>
                  </a:lnTo>
                  <a:lnTo>
                    <a:pt x="121913" y="1018171"/>
                  </a:lnTo>
                  <a:lnTo>
                    <a:pt x="125396" y="1015453"/>
                  </a:lnTo>
                  <a:lnTo>
                    <a:pt x="128880" y="1012754"/>
                  </a:lnTo>
                  <a:lnTo>
                    <a:pt x="132363" y="1010075"/>
                  </a:lnTo>
                  <a:lnTo>
                    <a:pt x="135846" y="1007415"/>
                  </a:lnTo>
                  <a:lnTo>
                    <a:pt x="139329" y="1004773"/>
                  </a:lnTo>
                  <a:lnTo>
                    <a:pt x="142813" y="1002150"/>
                  </a:lnTo>
                  <a:lnTo>
                    <a:pt x="146296" y="999545"/>
                  </a:lnTo>
                  <a:lnTo>
                    <a:pt x="149779" y="996958"/>
                  </a:lnTo>
                  <a:lnTo>
                    <a:pt x="153262" y="994389"/>
                  </a:lnTo>
                  <a:lnTo>
                    <a:pt x="156746" y="991838"/>
                  </a:lnTo>
                  <a:lnTo>
                    <a:pt x="160229" y="1005037"/>
                  </a:lnTo>
                  <a:lnTo>
                    <a:pt x="163712" y="1002570"/>
                  </a:lnTo>
                  <a:lnTo>
                    <a:pt x="167195" y="1000109"/>
                  </a:lnTo>
                  <a:lnTo>
                    <a:pt x="170679" y="997657"/>
                  </a:lnTo>
                  <a:lnTo>
                    <a:pt x="174162" y="995211"/>
                  </a:lnTo>
                  <a:lnTo>
                    <a:pt x="177645" y="992773"/>
                  </a:lnTo>
                  <a:lnTo>
                    <a:pt x="181128" y="990343"/>
                  </a:lnTo>
                  <a:lnTo>
                    <a:pt x="184612" y="987919"/>
                  </a:lnTo>
                  <a:lnTo>
                    <a:pt x="188095" y="985504"/>
                  </a:lnTo>
                  <a:lnTo>
                    <a:pt x="191578" y="983095"/>
                  </a:lnTo>
                  <a:lnTo>
                    <a:pt x="195061" y="980694"/>
                  </a:lnTo>
                  <a:lnTo>
                    <a:pt x="198545" y="978299"/>
                  </a:lnTo>
                  <a:lnTo>
                    <a:pt x="202028" y="1009423"/>
                  </a:lnTo>
                  <a:lnTo>
                    <a:pt x="205511" y="1007531"/>
                  </a:lnTo>
                  <a:lnTo>
                    <a:pt x="208994" y="1005642"/>
                  </a:lnTo>
                  <a:lnTo>
                    <a:pt x="212478" y="1003758"/>
                  </a:lnTo>
                  <a:lnTo>
                    <a:pt x="215961" y="1001879"/>
                  </a:lnTo>
                  <a:lnTo>
                    <a:pt x="219444" y="1000003"/>
                  </a:lnTo>
                  <a:lnTo>
                    <a:pt x="222927" y="998132"/>
                  </a:lnTo>
                  <a:lnTo>
                    <a:pt x="226411" y="996266"/>
                  </a:lnTo>
                  <a:lnTo>
                    <a:pt x="229894" y="994404"/>
                  </a:lnTo>
                  <a:lnTo>
                    <a:pt x="233377" y="992546"/>
                  </a:lnTo>
                  <a:lnTo>
                    <a:pt x="236860" y="990692"/>
                  </a:lnTo>
                  <a:lnTo>
                    <a:pt x="240344" y="1011165"/>
                  </a:lnTo>
                  <a:lnTo>
                    <a:pt x="243827" y="1009992"/>
                  </a:lnTo>
                  <a:lnTo>
                    <a:pt x="247310" y="1008829"/>
                  </a:lnTo>
                  <a:lnTo>
                    <a:pt x="250793" y="1007676"/>
                  </a:lnTo>
                  <a:lnTo>
                    <a:pt x="254277" y="1006533"/>
                  </a:lnTo>
                  <a:lnTo>
                    <a:pt x="257760" y="1005399"/>
                  </a:lnTo>
                  <a:lnTo>
                    <a:pt x="261243" y="1004275"/>
                  </a:lnTo>
                  <a:lnTo>
                    <a:pt x="264726" y="1003161"/>
                  </a:lnTo>
                  <a:lnTo>
                    <a:pt x="268210" y="1002056"/>
                  </a:lnTo>
                  <a:lnTo>
                    <a:pt x="271693" y="1000961"/>
                  </a:lnTo>
                  <a:lnTo>
                    <a:pt x="275176" y="999874"/>
                  </a:lnTo>
                  <a:lnTo>
                    <a:pt x="278659" y="998797"/>
                  </a:lnTo>
                  <a:lnTo>
                    <a:pt x="282143" y="1004023"/>
                  </a:lnTo>
                  <a:lnTo>
                    <a:pt x="285626" y="1002610"/>
                  </a:lnTo>
                  <a:lnTo>
                    <a:pt x="289109" y="1001199"/>
                  </a:lnTo>
                  <a:lnTo>
                    <a:pt x="292592" y="999791"/>
                  </a:lnTo>
                  <a:lnTo>
                    <a:pt x="296075" y="998385"/>
                  </a:lnTo>
                  <a:lnTo>
                    <a:pt x="299559" y="996982"/>
                  </a:lnTo>
                  <a:lnTo>
                    <a:pt x="303042" y="995581"/>
                  </a:lnTo>
                  <a:lnTo>
                    <a:pt x="306525" y="994182"/>
                  </a:lnTo>
                  <a:lnTo>
                    <a:pt x="310008" y="992786"/>
                  </a:lnTo>
                  <a:lnTo>
                    <a:pt x="313492" y="991393"/>
                  </a:lnTo>
                  <a:lnTo>
                    <a:pt x="316975" y="990002"/>
                  </a:lnTo>
                  <a:lnTo>
                    <a:pt x="320458" y="988613"/>
                  </a:lnTo>
                  <a:lnTo>
                    <a:pt x="323941" y="987227"/>
                  </a:lnTo>
                  <a:lnTo>
                    <a:pt x="327425" y="985843"/>
                  </a:lnTo>
                  <a:lnTo>
                    <a:pt x="330908" y="984461"/>
                  </a:lnTo>
                  <a:lnTo>
                    <a:pt x="334391" y="983082"/>
                  </a:lnTo>
                  <a:lnTo>
                    <a:pt x="337874" y="981705"/>
                  </a:lnTo>
                  <a:lnTo>
                    <a:pt x="341358" y="980331"/>
                  </a:lnTo>
                  <a:lnTo>
                    <a:pt x="344841" y="978959"/>
                  </a:lnTo>
                  <a:lnTo>
                    <a:pt x="348324" y="977589"/>
                  </a:lnTo>
                  <a:lnTo>
                    <a:pt x="351807" y="976222"/>
                  </a:lnTo>
                  <a:lnTo>
                    <a:pt x="355291" y="974857"/>
                  </a:lnTo>
                  <a:lnTo>
                    <a:pt x="358774" y="973494"/>
                  </a:lnTo>
                  <a:lnTo>
                    <a:pt x="362257" y="989243"/>
                  </a:lnTo>
                  <a:lnTo>
                    <a:pt x="365740" y="988207"/>
                  </a:lnTo>
                  <a:lnTo>
                    <a:pt x="369224" y="987176"/>
                  </a:lnTo>
                  <a:lnTo>
                    <a:pt x="372707" y="986148"/>
                  </a:lnTo>
                  <a:lnTo>
                    <a:pt x="376190" y="985125"/>
                  </a:lnTo>
                  <a:lnTo>
                    <a:pt x="379673" y="984106"/>
                  </a:lnTo>
                  <a:lnTo>
                    <a:pt x="383157" y="983092"/>
                  </a:lnTo>
                  <a:lnTo>
                    <a:pt x="386640" y="982081"/>
                  </a:lnTo>
                  <a:lnTo>
                    <a:pt x="390123" y="981075"/>
                  </a:lnTo>
                  <a:lnTo>
                    <a:pt x="393606" y="980073"/>
                  </a:lnTo>
                  <a:lnTo>
                    <a:pt x="397090" y="979075"/>
                  </a:lnTo>
                  <a:lnTo>
                    <a:pt x="400573" y="978081"/>
                  </a:lnTo>
                  <a:lnTo>
                    <a:pt x="404056" y="977091"/>
                  </a:lnTo>
                  <a:lnTo>
                    <a:pt x="407539" y="976105"/>
                  </a:lnTo>
                  <a:lnTo>
                    <a:pt x="411023" y="975123"/>
                  </a:lnTo>
                  <a:lnTo>
                    <a:pt x="414506" y="974146"/>
                  </a:lnTo>
                  <a:lnTo>
                    <a:pt x="417989" y="973172"/>
                  </a:lnTo>
                  <a:lnTo>
                    <a:pt x="421472" y="972202"/>
                  </a:lnTo>
                  <a:lnTo>
                    <a:pt x="424956" y="971236"/>
                  </a:lnTo>
                  <a:lnTo>
                    <a:pt x="428439" y="970274"/>
                  </a:lnTo>
                  <a:lnTo>
                    <a:pt x="431922" y="969316"/>
                  </a:lnTo>
                  <a:lnTo>
                    <a:pt x="435405" y="968361"/>
                  </a:lnTo>
                  <a:lnTo>
                    <a:pt x="438889" y="967411"/>
                  </a:lnTo>
                  <a:lnTo>
                    <a:pt x="442372" y="983734"/>
                  </a:lnTo>
                  <a:lnTo>
                    <a:pt x="445855" y="982650"/>
                  </a:lnTo>
                  <a:lnTo>
                    <a:pt x="449338" y="981567"/>
                  </a:lnTo>
                  <a:lnTo>
                    <a:pt x="452822" y="980485"/>
                  </a:lnTo>
                  <a:lnTo>
                    <a:pt x="456305" y="979404"/>
                  </a:lnTo>
                  <a:lnTo>
                    <a:pt x="459788" y="978323"/>
                  </a:lnTo>
                  <a:lnTo>
                    <a:pt x="463271" y="977243"/>
                  </a:lnTo>
                  <a:lnTo>
                    <a:pt x="466755" y="976163"/>
                  </a:lnTo>
                  <a:lnTo>
                    <a:pt x="470238" y="975085"/>
                  </a:lnTo>
                  <a:lnTo>
                    <a:pt x="473721" y="974007"/>
                  </a:lnTo>
                  <a:lnTo>
                    <a:pt x="477204" y="972929"/>
                  </a:lnTo>
                  <a:lnTo>
                    <a:pt x="480688" y="997857"/>
                  </a:lnTo>
                  <a:lnTo>
                    <a:pt x="484171" y="997164"/>
                  </a:lnTo>
                  <a:lnTo>
                    <a:pt x="487654" y="996474"/>
                  </a:lnTo>
                  <a:lnTo>
                    <a:pt x="491137" y="995787"/>
                  </a:lnTo>
                  <a:lnTo>
                    <a:pt x="494621" y="995102"/>
                  </a:lnTo>
                  <a:lnTo>
                    <a:pt x="498104" y="994419"/>
                  </a:lnTo>
                  <a:lnTo>
                    <a:pt x="501587" y="993739"/>
                  </a:lnTo>
                  <a:lnTo>
                    <a:pt x="505070" y="993062"/>
                  </a:lnTo>
                  <a:lnTo>
                    <a:pt x="508554" y="992387"/>
                  </a:lnTo>
                  <a:lnTo>
                    <a:pt x="512037" y="991715"/>
                  </a:lnTo>
                  <a:lnTo>
                    <a:pt x="515520" y="991045"/>
                  </a:lnTo>
                  <a:lnTo>
                    <a:pt x="519003" y="990378"/>
                  </a:lnTo>
                  <a:lnTo>
                    <a:pt x="522487" y="989692"/>
                  </a:lnTo>
                  <a:lnTo>
                    <a:pt x="525970" y="988993"/>
                  </a:lnTo>
                  <a:lnTo>
                    <a:pt x="529453" y="988296"/>
                  </a:lnTo>
                  <a:lnTo>
                    <a:pt x="532936" y="987602"/>
                  </a:lnTo>
                  <a:lnTo>
                    <a:pt x="536420" y="986910"/>
                  </a:lnTo>
                  <a:lnTo>
                    <a:pt x="539903" y="986220"/>
                  </a:lnTo>
                  <a:lnTo>
                    <a:pt x="543386" y="985532"/>
                  </a:lnTo>
                  <a:lnTo>
                    <a:pt x="546869" y="984846"/>
                  </a:lnTo>
                  <a:lnTo>
                    <a:pt x="550353" y="984162"/>
                  </a:lnTo>
                  <a:lnTo>
                    <a:pt x="553836" y="983480"/>
                  </a:lnTo>
                  <a:lnTo>
                    <a:pt x="557319" y="982801"/>
                  </a:lnTo>
                  <a:lnTo>
                    <a:pt x="560802" y="991802"/>
                  </a:lnTo>
                  <a:lnTo>
                    <a:pt x="564286" y="991158"/>
                  </a:lnTo>
                  <a:lnTo>
                    <a:pt x="567769" y="990515"/>
                  </a:lnTo>
                  <a:lnTo>
                    <a:pt x="571252" y="989875"/>
                  </a:lnTo>
                  <a:lnTo>
                    <a:pt x="574735" y="989236"/>
                  </a:lnTo>
                  <a:lnTo>
                    <a:pt x="578218" y="988599"/>
                  </a:lnTo>
                  <a:lnTo>
                    <a:pt x="581702" y="987964"/>
                  </a:lnTo>
                  <a:lnTo>
                    <a:pt x="585185" y="987331"/>
                  </a:lnTo>
                  <a:lnTo>
                    <a:pt x="588668" y="986699"/>
                  </a:lnTo>
                  <a:lnTo>
                    <a:pt x="592151" y="986070"/>
                  </a:lnTo>
                  <a:lnTo>
                    <a:pt x="595635" y="985442"/>
                  </a:lnTo>
                  <a:lnTo>
                    <a:pt x="599118" y="984816"/>
                  </a:lnTo>
                  <a:lnTo>
                    <a:pt x="602601" y="985374"/>
                  </a:lnTo>
                  <a:lnTo>
                    <a:pt x="606084" y="984788"/>
                  </a:lnTo>
                  <a:lnTo>
                    <a:pt x="609568" y="984205"/>
                  </a:lnTo>
                  <a:lnTo>
                    <a:pt x="613051" y="983623"/>
                  </a:lnTo>
                  <a:lnTo>
                    <a:pt x="616534" y="983044"/>
                  </a:lnTo>
                  <a:lnTo>
                    <a:pt x="620017" y="982466"/>
                  </a:lnTo>
                  <a:lnTo>
                    <a:pt x="623501" y="981890"/>
                  </a:lnTo>
                  <a:lnTo>
                    <a:pt x="626984" y="981316"/>
                  </a:lnTo>
                  <a:lnTo>
                    <a:pt x="630467" y="980744"/>
                  </a:lnTo>
                  <a:lnTo>
                    <a:pt x="633950" y="980173"/>
                  </a:lnTo>
                  <a:lnTo>
                    <a:pt x="637434" y="979605"/>
                  </a:lnTo>
                  <a:lnTo>
                    <a:pt x="640917" y="979035"/>
                  </a:lnTo>
                  <a:lnTo>
                    <a:pt x="644400" y="978436"/>
                  </a:lnTo>
                  <a:lnTo>
                    <a:pt x="647883" y="977838"/>
                  </a:lnTo>
                  <a:lnTo>
                    <a:pt x="651367" y="977242"/>
                  </a:lnTo>
                  <a:lnTo>
                    <a:pt x="654850" y="976648"/>
                  </a:lnTo>
                  <a:lnTo>
                    <a:pt x="658333" y="976056"/>
                  </a:lnTo>
                  <a:lnTo>
                    <a:pt x="661816" y="975465"/>
                  </a:lnTo>
                  <a:lnTo>
                    <a:pt x="665300" y="974875"/>
                  </a:lnTo>
                  <a:lnTo>
                    <a:pt x="668783" y="974287"/>
                  </a:lnTo>
                  <a:lnTo>
                    <a:pt x="672266" y="973701"/>
                  </a:lnTo>
                  <a:lnTo>
                    <a:pt x="675749" y="973117"/>
                  </a:lnTo>
                  <a:lnTo>
                    <a:pt x="679233" y="972534"/>
                  </a:lnTo>
                  <a:lnTo>
                    <a:pt x="682716" y="992964"/>
                  </a:lnTo>
                  <a:lnTo>
                    <a:pt x="686199" y="992332"/>
                  </a:lnTo>
                  <a:lnTo>
                    <a:pt x="689682" y="991700"/>
                  </a:lnTo>
                  <a:lnTo>
                    <a:pt x="693166" y="991069"/>
                  </a:lnTo>
                  <a:lnTo>
                    <a:pt x="696649" y="990438"/>
                  </a:lnTo>
                  <a:lnTo>
                    <a:pt x="700132" y="989808"/>
                  </a:lnTo>
                  <a:lnTo>
                    <a:pt x="703615" y="989178"/>
                  </a:lnTo>
                  <a:lnTo>
                    <a:pt x="707099" y="988548"/>
                  </a:lnTo>
                  <a:lnTo>
                    <a:pt x="710582" y="987919"/>
                  </a:lnTo>
                  <a:lnTo>
                    <a:pt x="714065" y="987291"/>
                  </a:lnTo>
                  <a:lnTo>
                    <a:pt x="717548" y="986663"/>
                  </a:lnTo>
                  <a:lnTo>
                    <a:pt x="721032" y="987939"/>
                  </a:lnTo>
                  <a:lnTo>
                    <a:pt x="724515" y="987509"/>
                  </a:lnTo>
                  <a:lnTo>
                    <a:pt x="727998" y="987080"/>
                  </a:lnTo>
                  <a:lnTo>
                    <a:pt x="731481" y="986653"/>
                  </a:lnTo>
                  <a:lnTo>
                    <a:pt x="734965" y="986228"/>
                  </a:lnTo>
                  <a:lnTo>
                    <a:pt x="738448" y="985803"/>
                  </a:lnTo>
                  <a:lnTo>
                    <a:pt x="741931" y="985381"/>
                  </a:lnTo>
                  <a:lnTo>
                    <a:pt x="745414" y="984959"/>
                  </a:lnTo>
                  <a:lnTo>
                    <a:pt x="748898" y="984540"/>
                  </a:lnTo>
                  <a:lnTo>
                    <a:pt x="752381" y="984121"/>
                  </a:lnTo>
                  <a:lnTo>
                    <a:pt x="755864" y="983704"/>
                  </a:lnTo>
                  <a:lnTo>
                    <a:pt x="759347" y="983289"/>
                  </a:lnTo>
                  <a:lnTo>
                    <a:pt x="762831" y="982891"/>
                  </a:lnTo>
                  <a:lnTo>
                    <a:pt x="766314" y="982506"/>
                  </a:lnTo>
                  <a:lnTo>
                    <a:pt x="769797" y="982122"/>
                  </a:lnTo>
                  <a:lnTo>
                    <a:pt x="773280" y="981740"/>
                  </a:lnTo>
                  <a:lnTo>
                    <a:pt x="776764" y="981359"/>
                  </a:lnTo>
                  <a:lnTo>
                    <a:pt x="780247" y="980979"/>
                  </a:lnTo>
                  <a:lnTo>
                    <a:pt x="783730" y="980601"/>
                  </a:lnTo>
                  <a:lnTo>
                    <a:pt x="787213" y="980224"/>
                  </a:lnTo>
                  <a:lnTo>
                    <a:pt x="790697" y="979849"/>
                  </a:lnTo>
                  <a:lnTo>
                    <a:pt x="794180" y="979475"/>
                  </a:lnTo>
                  <a:lnTo>
                    <a:pt x="797663" y="979103"/>
                  </a:lnTo>
                  <a:lnTo>
                    <a:pt x="801146" y="978717"/>
                  </a:lnTo>
                  <a:lnTo>
                    <a:pt x="804630" y="978223"/>
                  </a:lnTo>
                  <a:lnTo>
                    <a:pt x="808113" y="977730"/>
                  </a:lnTo>
                  <a:lnTo>
                    <a:pt x="811596" y="977238"/>
                  </a:lnTo>
                  <a:lnTo>
                    <a:pt x="815079" y="976747"/>
                  </a:lnTo>
                  <a:lnTo>
                    <a:pt x="818563" y="976257"/>
                  </a:lnTo>
                  <a:lnTo>
                    <a:pt x="822046" y="975768"/>
                  </a:lnTo>
                  <a:lnTo>
                    <a:pt x="825529" y="975280"/>
                  </a:lnTo>
                  <a:lnTo>
                    <a:pt x="829012" y="974793"/>
                  </a:lnTo>
                  <a:lnTo>
                    <a:pt x="832496" y="974307"/>
                  </a:lnTo>
                  <a:lnTo>
                    <a:pt x="835979" y="973822"/>
                  </a:lnTo>
                  <a:lnTo>
                    <a:pt x="839462" y="973338"/>
                  </a:lnTo>
                  <a:lnTo>
                    <a:pt x="842945" y="972855"/>
                  </a:lnTo>
                  <a:lnTo>
                    <a:pt x="846429" y="972373"/>
                  </a:lnTo>
                  <a:lnTo>
                    <a:pt x="849912" y="971892"/>
                  </a:lnTo>
                  <a:lnTo>
                    <a:pt x="853395" y="971412"/>
                  </a:lnTo>
                  <a:lnTo>
                    <a:pt x="856878" y="970933"/>
                  </a:lnTo>
                  <a:lnTo>
                    <a:pt x="860361" y="970454"/>
                  </a:lnTo>
                  <a:lnTo>
                    <a:pt x="863845" y="969977"/>
                  </a:lnTo>
                  <a:lnTo>
                    <a:pt x="867328" y="969501"/>
                  </a:lnTo>
                  <a:lnTo>
                    <a:pt x="870811" y="969025"/>
                  </a:lnTo>
                  <a:lnTo>
                    <a:pt x="874294" y="968551"/>
                  </a:lnTo>
                  <a:lnTo>
                    <a:pt x="877778" y="968077"/>
                  </a:lnTo>
                  <a:lnTo>
                    <a:pt x="881261" y="976997"/>
                  </a:lnTo>
                  <a:lnTo>
                    <a:pt x="884744" y="976531"/>
                  </a:lnTo>
                  <a:lnTo>
                    <a:pt x="888227" y="976067"/>
                  </a:lnTo>
                  <a:lnTo>
                    <a:pt x="891711" y="975603"/>
                  </a:lnTo>
                  <a:lnTo>
                    <a:pt x="895194" y="975139"/>
                  </a:lnTo>
                  <a:lnTo>
                    <a:pt x="898677" y="974677"/>
                  </a:lnTo>
                  <a:lnTo>
                    <a:pt x="902160" y="974215"/>
                  </a:lnTo>
                  <a:lnTo>
                    <a:pt x="905644" y="973755"/>
                  </a:lnTo>
                  <a:lnTo>
                    <a:pt x="909127" y="973295"/>
                  </a:lnTo>
                  <a:lnTo>
                    <a:pt x="912610" y="972835"/>
                  </a:lnTo>
                  <a:lnTo>
                    <a:pt x="916093" y="972377"/>
                  </a:lnTo>
                  <a:lnTo>
                    <a:pt x="919577" y="971919"/>
                  </a:lnTo>
                  <a:lnTo>
                    <a:pt x="923060" y="971462"/>
                  </a:lnTo>
                  <a:lnTo>
                    <a:pt x="926543" y="971006"/>
                  </a:lnTo>
                  <a:lnTo>
                    <a:pt x="930026" y="970551"/>
                  </a:lnTo>
                  <a:lnTo>
                    <a:pt x="933510" y="970096"/>
                  </a:lnTo>
                  <a:lnTo>
                    <a:pt x="936993" y="969642"/>
                  </a:lnTo>
                  <a:lnTo>
                    <a:pt x="940476" y="969189"/>
                  </a:lnTo>
                  <a:lnTo>
                    <a:pt x="943959" y="968737"/>
                  </a:lnTo>
                  <a:lnTo>
                    <a:pt x="947443" y="968285"/>
                  </a:lnTo>
                  <a:lnTo>
                    <a:pt x="950926" y="967834"/>
                  </a:lnTo>
                  <a:lnTo>
                    <a:pt x="954409" y="967384"/>
                  </a:lnTo>
                  <a:lnTo>
                    <a:pt x="957892" y="966935"/>
                  </a:lnTo>
                  <a:lnTo>
                    <a:pt x="961376" y="968339"/>
                  </a:lnTo>
                  <a:lnTo>
                    <a:pt x="964859" y="968026"/>
                  </a:lnTo>
                  <a:lnTo>
                    <a:pt x="968342" y="967715"/>
                  </a:lnTo>
                  <a:lnTo>
                    <a:pt x="971825" y="967404"/>
                  </a:lnTo>
                  <a:lnTo>
                    <a:pt x="975309" y="967095"/>
                  </a:lnTo>
                  <a:lnTo>
                    <a:pt x="978792" y="966786"/>
                  </a:lnTo>
                  <a:lnTo>
                    <a:pt x="982275" y="966479"/>
                  </a:lnTo>
                  <a:lnTo>
                    <a:pt x="985758" y="966172"/>
                  </a:lnTo>
                  <a:lnTo>
                    <a:pt x="989242" y="965867"/>
                  </a:lnTo>
                  <a:lnTo>
                    <a:pt x="992725" y="965562"/>
                  </a:lnTo>
                  <a:lnTo>
                    <a:pt x="996208" y="965259"/>
                  </a:lnTo>
                  <a:lnTo>
                    <a:pt x="999691" y="964956"/>
                  </a:lnTo>
                  <a:lnTo>
                    <a:pt x="1003175" y="967420"/>
                  </a:lnTo>
                  <a:lnTo>
                    <a:pt x="1006658" y="967248"/>
                  </a:lnTo>
                  <a:lnTo>
                    <a:pt x="1010141" y="967076"/>
                  </a:lnTo>
                  <a:lnTo>
                    <a:pt x="1013624" y="966905"/>
                  </a:lnTo>
                  <a:lnTo>
                    <a:pt x="1017108" y="966735"/>
                  </a:lnTo>
                  <a:lnTo>
                    <a:pt x="1020591" y="966566"/>
                  </a:lnTo>
                  <a:lnTo>
                    <a:pt x="1024074" y="966397"/>
                  </a:lnTo>
                  <a:lnTo>
                    <a:pt x="1027557" y="966230"/>
                  </a:lnTo>
                  <a:lnTo>
                    <a:pt x="1031041" y="966063"/>
                  </a:lnTo>
                  <a:lnTo>
                    <a:pt x="1034524" y="965897"/>
                  </a:lnTo>
                  <a:lnTo>
                    <a:pt x="1038007" y="965731"/>
                  </a:lnTo>
                  <a:lnTo>
                    <a:pt x="1041490" y="968095"/>
                  </a:lnTo>
                  <a:lnTo>
                    <a:pt x="1044974" y="967733"/>
                  </a:lnTo>
                  <a:lnTo>
                    <a:pt x="1048457" y="967372"/>
                  </a:lnTo>
                  <a:lnTo>
                    <a:pt x="1051940" y="967012"/>
                  </a:lnTo>
                  <a:lnTo>
                    <a:pt x="1055423" y="966653"/>
                  </a:lnTo>
                  <a:lnTo>
                    <a:pt x="1058907" y="966294"/>
                  </a:lnTo>
                  <a:lnTo>
                    <a:pt x="1062390" y="965936"/>
                  </a:lnTo>
                  <a:lnTo>
                    <a:pt x="1065873" y="965579"/>
                  </a:lnTo>
                  <a:lnTo>
                    <a:pt x="1069356" y="965223"/>
                  </a:lnTo>
                  <a:lnTo>
                    <a:pt x="1072840" y="964867"/>
                  </a:lnTo>
                  <a:lnTo>
                    <a:pt x="1076323" y="964512"/>
                  </a:lnTo>
                  <a:lnTo>
                    <a:pt x="1079806" y="964158"/>
                  </a:lnTo>
                  <a:lnTo>
                    <a:pt x="1083289" y="966546"/>
                  </a:lnTo>
                  <a:lnTo>
                    <a:pt x="1086773" y="966125"/>
                  </a:lnTo>
                  <a:lnTo>
                    <a:pt x="1090256" y="965704"/>
                  </a:lnTo>
                  <a:lnTo>
                    <a:pt x="1093739" y="965284"/>
                  </a:lnTo>
                  <a:lnTo>
                    <a:pt x="1097222" y="964864"/>
                  </a:lnTo>
                  <a:lnTo>
                    <a:pt x="1100706" y="964445"/>
                  </a:lnTo>
                  <a:lnTo>
                    <a:pt x="1104189" y="964026"/>
                  </a:lnTo>
                  <a:lnTo>
                    <a:pt x="1107672" y="963608"/>
                  </a:lnTo>
                  <a:lnTo>
                    <a:pt x="1111155" y="963190"/>
                  </a:lnTo>
                  <a:lnTo>
                    <a:pt x="1114639" y="962773"/>
                  </a:lnTo>
                  <a:lnTo>
                    <a:pt x="1118122" y="962356"/>
                  </a:lnTo>
                  <a:lnTo>
                    <a:pt x="1121605" y="961940"/>
                  </a:lnTo>
                  <a:lnTo>
                    <a:pt x="1125088" y="961524"/>
                  </a:lnTo>
                  <a:lnTo>
                    <a:pt x="1128572" y="961109"/>
                  </a:lnTo>
                  <a:lnTo>
                    <a:pt x="1132055" y="960694"/>
                  </a:lnTo>
                  <a:lnTo>
                    <a:pt x="1135538" y="960280"/>
                  </a:lnTo>
                  <a:lnTo>
                    <a:pt x="1139021" y="959866"/>
                  </a:lnTo>
                  <a:lnTo>
                    <a:pt x="1142505" y="959452"/>
                  </a:lnTo>
                  <a:lnTo>
                    <a:pt x="1145988" y="959039"/>
                  </a:lnTo>
                  <a:lnTo>
                    <a:pt x="1149471" y="958627"/>
                  </a:lnTo>
                  <a:lnTo>
                    <a:pt x="1152954" y="958215"/>
                  </a:lnTo>
                  <a:lnTo>
                    <a:pt x="1156437" y="957804"/>
                  </a:lnTo>
                  <a:lnTo>
                    <a:pt x="1159921" y="957393"/>
                  </a:lnTo>
                  <a:lnTo>
                    <a:pt x="1163404" y="958965"/>
                  </a:lnTo>
                  <a:lnTo>
                    <a:pt x="1166887" y="958559"/>
                  </a:lnTo>
                  <a:lnTo>
                    <a:pt x="1170370" y="958153"/>
                  </a:lnTo>
                  <a:lnTo>
                    <a:pt x="1173854" y="957748"/>
                  </a:lnTo>
                  <a:lnTo>
                    <a:pt x="1177337" y="957343"/>
                  </a:lnTo>
                  <a:lnTo>
                    <a:pt x="1180820" y="956938"/>
                  </a:lnTo>
                  <a:lnTo>
                    <a:pt x="1184303" y="956534"/>
                  </a:lnTo>
                  <a:lnTo>
                    <a:pt x="1187787" y="956131"/>
                  </a:lnTo>
                  <a:lnTo>
                    <a:pt x="1191270" y="955728"/>
                  </a:lnTo>
                  <a:lnTo>
                    <a:pt x="1194753" y="955325"/>
                  </a:lnTo>
                  <a:lnTo>
                    <a:pt x="1198236" y="954923"/>
                  </a:lnTo>
                  <a:lnTo>
                    <a:pt x="1201720" y="961393"/>
                  </a:lnTo>
                  <a:lnTo>
                    <a:pt x="1205203" y="961096"/>
                  </a:lnTo>
                  <a:lnTo>
                    <a:pt x="1208686" y="960799"/>
                  </a:lnTo>
                  <a:lnTo>
                    <a:pt x="1212169" y="960503"/>
                  </a:lnTo>
                  <a:lnTo>
                    <a:pt x="1215653" y="960208"/>
                  </a:lnTo>
                  <a:lnTo>
                    <a:pt x="1219136" y="959913"/>
                  </a:lnTo>
                  <a:lnTo>
                    <a:pt x="1222619" y="959619"/>
                  </a:lnTo>
                  <a:lnTo>
                    <a:pt x="1226102" y="959326"/>
                  </a:lnTo>
                  <a:lnTo>
                    <a:pt x="1229586" y="959033"/>
                  </a:lnTo>
                  <a:lnTo>
                    <a:pt x="1233069" y="958741"/>
                  </a:lnTo>
                  <a:lnTo>
                    <a:pt x="1236552" y="958449"/>
                  </a:lnTo>
                  <a:lnTo>
                    <a:pt x="1240035" y="958158"/>
                  </a:lnTo>
                  <a:lnTo>
                    <a:pt x="1243519" y="957868"/>
                  </a:lnTo>
                  <a:lnTo>
                    <a:pt x="1247002" y="957578"/>
                  </a:lnTo>
                  <a:lnTo>
                    <a:pt x="1250485" y="957289"/>
                  </a:lnTo>
                  <a:lnTo>
                    <a:pt x="1253968" y="957001"/>
                  </a:lnTo>
                  <a:lnTo>
                    <a:pt x="1257452" y="956713"/>
                  </a:lnTo>
                  <a:lnTo>
                    <a:pt x="1260935" y="956426"/>
                  </a:lnTo>
                  <a:lnTo>
                    <a:pt x="1264418" y="956140"/>
                  </a:lnTo>
                  <a:lnTo>
                    <a:pt x="1267901" y="955854"/>
                  </a:lnTo>
                  <a:lnTo>
                    <a:pt x="1271385" y="955569"/>
                  </a:lnTo>
                  <a:lnTo>
                    <a:pt x="1274868" y="955284"/>
                  </a:lnTo>
                  <a:lnTo>
                    <a:pt x="1278351" y="955000"/>
                  </a:lnTo>
                  <a:lnTo>
                    <a:pt x="1281834" y="957355"/>
                  </a:lnTo>
                  <a:lnTo>
                    <a:pt x="1285318" y="957119"/>
                  </a:lnTo>
                  <a:lnTo>
                    <a:pt x="1288801" y="956884"/>
                  </a:lnTo>
                  <a:lnTo>
                    <a:pt x="1292284" y="956649"/>
                  </a:lnTo>
                  <a:lnTo>
                    <a:pt x="1295767" y="956414"/>
                  </a:lnTo>
                  <a:lnTo>
                    <a:pt x="1299251" y="956181"/>
                  </a:lnTo>
                  <a:lnTo>
                    <a:pt x="1302734" y="955948"/>
                  </a:lnTo>
                  <a:lnTo>
                    <a:pt x="1306217" y="955715"/>
                  </a:lnTo>
                  <a:lnTo>
                    <a:pt x="1309700" y="955483"/>
                  </a:lnTo>
                  <a:lnTo>
                    <a:pt x="1313184" y="955252"/>
                  </a:lnTo>
                  <a:lnTo>
                    <a:pt x="1316667" y="955021"/>
                  </a:lnTo>
                  <a:lnTo>
                    <a:pt x="1320150" y="954791"/>
                  </a:lnTo>
                  <a:lnTo>
                    <a:pt x="1323633" y="959349"/>
                  </a:lnTo>
                  <a:lnTo>
                    <a:pt x="1327117" y="959121"/>
                  </a:lnTo>
                  <a:lnTo>
                    <a:pt x="1330600" y="958893"/>
                  </a:lnTo>
                  <a:lnTo>
                    <a:pt x="1334083" y="958665"/>
                  </a:lnTo>
                  <a:lnTo>
                    <a:pt x="1337566" y="958439"/>
                  </a:lnTo>
                  <a:lnTo>
                    <a:pt x="1341050" y="958212"/>
                  </a:lnTo>
                  <a:lnTo>
                    <a:pt x="1344533" y="957987"/>
                  </a:lnTo>
                  <a:lnTo>
                    <a:pt x="1348016" y="957761"/>
                  </a:lnTo>
                  <a:lnTo>
                    <a:pt x="1351499" y="957537"/>
                  </a:lnTo>
                  <a:lnTo>
                    <a:pt x="1354983" y="957313"/>
                  </a:lnTo>
                  <a:lnTo>
                    <a:pt x="1358466" y="957089"/>
                  </a:lnTo>
                  <a:lnTo>
                    <a:pt x="1361949" y="956841"/>
                  </a:lnTo>
                  <a:lnTo>
                    <a:pt x="1365432" y="956491"/>
                  </a:lnTo>
                  <a:lnTo>
                    <a:pt x="1368916" y="956141"/>
                  </a:lnTo>
                  <a:lnTo>
                    <a:pt x="1372399" y="955791"/>
                  </a:lnTo>
                  <a:lnTo>
                    <a:pt x="1375882" y="955442"/>
                  </a:lnTo>
                  <a:lnTo>
                    <a:pt x="1379365" y="955093"/>
                  </a:lnTo>
                  <a:lnTo>
                    <a:pt x="1382849" y="954744"/>
                  </a:lnTo>
                  <a:lnTo>
                    <a:pt x="1386332" y="954396"/>
                  </a:lnTo>
                  <a:lnTo>
                    <a:pt x="1389815" y="954048"/>
                  </a:lnTo>
                  <a:lnTo>
                    <a:pt x="1393298" y="953700"/>
                  </a:lnTo>
                  <a:lnTo>
                    <a:pt x="1396782" y="953353"/>
                  </a:lnTo>
                  <a:lnTo>
                    <a:pt x="1400265" y="953006"/>
                  </a:lnTo>
                  <a:lnTo>
                    <a:pt x="1403748" y="952857"/>
                  </a:lnTo>
                  <a:lnTo>
                    <a:pt x="1407231" y="952793"/>
                  </a:lnTo>
                  <a:lnTo>
                    <a:pt x="1410715" y="952729"/>
                  </a:lnTo>
                  <a:lnTo>
                    <a:pt x="1414198" y="952665"/>
                  </a:lnTo>
                  <a:lnTo>
                    <a:pt x="1417681" y="952602"/>
                  </a:lnTo>
                  <a:lnTo>
                    <a:pt x="1421164" y="952539"/>
                  </a:lnTo>
                  <a:lnTo>
                    <a:pt x="1424648" y="952476"/>
                  </a:lnTo>
                  <a:lnTo>
                    <a:pt x="1428131" y="952413"/>
                  </a:lnTo>
                  <a:lnTo>
                    <a:pt x="1431614" y="952351"/>
                  </a:lnTo>
                  <a:lnTo>
                    <a:pt x="1435097" y="952289"/>
                  </a:lnTo>
                  <a:lnTo>
                    <a:pt x="1438580" y="952227"/>
                  </a:lnTo>
                  <a:lnTo>
                    <a:pt x="1442064" y="952139"/>
                  </a:lnTo>
                  <a:lnTo>
                    <a:pt x="1445547" y="951950"/>
                  </a:lnTo>
                  <a:lnTo>
                    <a:pt x="1449030" y="951762"/>
                  </a:lnTo>
                  <a:lnTo>
                    <a:pt x="1452513" y="951574"/>
                  </a:lnTo>
                  <a:lnTo>
                    <a:pt x="1455997" y="951387"/>
                  </a:lnTo>
                  <a:lnTo>
                    <a:pt x="1459480" y="951200"/>
                  </a:lnTo>
                  <a:lnTo>
                    <a:pt x="1462963" y="951014"/>
                  </a:lnTo>
                  <a:lnTo>
                    <a:pt x="1466446" y="950828"/>
                  </a:lnTo>
                  <a:lnTo>
                    <a:pt x="1469930" y="950643"/>
                  </a:lnTo>
                  <a:lnTo>
                    <a:pt x="1473413" y="950458"/>
                  </a:lnTo>
                  <a:lnTo>
                    <a:pt x="1476896" y="950273"/>
                  </a:lnTo>
                  <a:lnTo>
                    <a:pt x="1480379" y="950090"/>
                  </a:lnTo>
                  <a:lnTo>
                    <a:pt x="1483863" y="960911"/>
                  </a:lnTo>
                  <a:lnTo>
                    <a:pt x="1487346" y="960763"/>
                  </a:lnTo>
                  <a:lnTo>
                    <a:pt x="1490829" y="960616"/>
                  </a:lnTo>
                  <a:lnTo>
                    <a:pt x="1494312" y="960469"/>
                  </a:lnTo>
                  <a:lnTo>
                    <a:pt x="1497796" y="960322"/>
                  </a:lnTo>
                  <a:lnTo>
                    <a:pt x="1501279" y="960176"/>
                  </a:lnTo>
                  <a:lnTo>
                    <a:pt x="1504762" y="960030"/>
                  </a:lnTo>
                  <a:lnTo>
                    <a:pt x="1508245" y="959885"/>
                  </a:lnTo>
                  <a:lnTo>
                    <a:pt x="1511729" y="959740"/>
                  </a:lnTo>
                  <a:lnTo>
                    <a:pt x="1515212" y="959596"/>
                  </a:lnTo>
                  <a:lnTo>
                    <a:pt x="1518695" y="959452"/>
                  </a:lnTo>
                  <a:lnTo>
                    <a:pt x="1522178" y="963897"/>
                  </a:lnTo>
                  <a:lnTo>
                    <a:pt x="1525662" y="963874"/>
                  </a:lnTo>
                  <a:lnTo>
                    <a:pt x="1529145" y="963851"/>
                  </a:lnTo>
                  <a:lnTo>
                    <a:pt x="1532628" y="963828"/>
                  </a:lnTo>
                  <a:lnTo>
                    <a:pt x="1536111" y="963805"/>
                  </a:lnTo>
                  <a:lnTo>
                    <a:pt x="1539595" y="963783"/>
                  </a:lnTo>
                  <a:lnTo>
                    <a:pt x="1543078" y="963760"/>
                  </a:lnTo>
                  <a:lnTo>
                    <a:pt x="1546561" y="963738"/>
                  </a:lnTo>
                  <a:lnTo>
                    <a:pt x="1550044" y="963715"/>
                  </a:lnTo>
                  <a:lnTo>
                    <a:pt x="1553528" y="963693"/>
                  </a:lnTo>
                  <a:lnTo>
                    <a:pt x="1557011" y="963671"/>
                  </a:lnTo>
                  <a:lnTo>
                    <a:pt x="1560494" y="963649"/>
                  </a:lnTo>
                  <a:lnTo>
                    <a:pt x="1563977" y="966278"/>
                  </a:lnTo>
                  <a:lnTo>
                    <a:pt x="1567461" y="966168"/>
                  </a:lnTo>
                  <a:lnTo>
                    <a:pt x="1570944" y="966059"/>
                  </a:lnTo>
                  <a:lnTo>
                    <a:pt x="1574427" y="965950"/>
                  </a:lnTo>
                  <a:lnTo>
                    <a:pt x="1577910" y="965841"/>
                  </a:lnTo>
                  <a:lnTo>
                    <a:pt x="1581394" y="965733"/>
                  </a:lnTo>
                  <a:lnTo>
                    <a:pt x="1584877" y="965624"/>
                  </a:lnTo>
                  <a:lnTo>
                    <a:pt x="1588360" y="965517"/>
                  </a:lnTo>
                  <a:lnTo>
                    <a:pt x="1591843" y="965409"/>
                  </a:lnTo>
                  <a:lnTo>
                    <a:pt x="1595327" y="965302"/>
                  </a:lnTo>
                  <a:lnTo>
                    <a:pt x="1598810" y="965195"/>
                  </a:lnTo>
                  <a:lnTo>
                    <a:pt x="1602293" y="967301"/>
                  </a:lnTo>
                  <a:lnTo>
                    <a:pt x="1605776" y="967097"/>
                  </a:lnTo>
                  <a:lnTo>
                    <a:pt x="1609260" y="966894"/>
                  </a:lnTo>
                  <a:lnTo>
                    <a:pt x="1612743" y="966691"/>
                  </a:lnTo>
                  <a:lnTo>
                    <a:pt x="1616226" y="966488"/>
                  </a:lnTo>
                  <a:lnTo>
                    <a:pt x="1619709" y="966285"/>
                  </a:lnTo>
                  <a:lnTo>
                    <a:pt x="1623193" y="966083"/>
                  </a:lnTo>
                  <a:lnTo>
                    <a:pt x="1626676" y="965882"/>
                  </a:lnTo>
                  <a:lnTo>
                    <a:pt x="1630159" y="965680"/>
                  </a:lnTo>
                  <a:lnTo>
                    <a:pt x="1633642" y="965480"/>
                  </a:lnTo>
                  <a:lnTo>
                    <a:pt x="1637126" y="965279"/>
                  </a:lnTo>
                  <a:lnTo>
                    <a:pt x="1640609" y="965079"/>
                  </a:lnTo>
                  <a:lnTo>
                    <a:pt x="1644092" y="964985"/>
                  </a:lnTo>
                  <a:lnTo>
                    <a:pt x="1647575" y="964930"/>
                  </a:lnTo>
                  <a:lnTo>
                    <a:pt x="1651059" y="964875"/>
                  </a:lnTo>
                  <a:lnTo>
                    <a:pt x="1654542" y="964820"/>
                  </a:lnTo>
                  <a:lnTo>
                    <a:pt x="1658025" y="964765"/>
                  </a:lnTo>
                  <a:lnTo>
                    <a:pt x="1661508" y="964710"/>
                  </a:lnTo>
                  <a:lnTo>
                    <a:pt x="1664992" y="964656"/>
                  </a:lnTo>
                  <a:lnTo>
                    <a:pt x="1668475" y="964602"/>
                  </a:lnTo>
                  <a:lnTo>
                    <a:pt x="1671958" y="964548"/>
                  </a:lnTo>
                  <a:lnTo>
                    <a:pt x="1675441" y="964494"/>
                  </a:lnTo>
                  <a:lnTo>
                    <a:pt x="1678925" y="964440"/>
                  </a:lnTo>
                  <a:lnTo>
                    <a:pt x="1682408" y="964357"/>
                  </a:lnTo>
                  <a:lnTo>
                    <a:pt x="1685891" y="964177"/>
                  </a:lnTo>
                  <a:lnTo>
                    <a:pt x="1689374" y="963998"/>
                  </a:lnTo>
                  <a:lnTo>
                    <a:pt x="1692858" y="963819"/>
                  </a:lnTo>
                  <a:lnTo>
                    <a:pt x="1696341" y="963641"/>
                  </a:lnTo>
                  <a:lnTo>
                    <a:pt x="1699824" y="963463"/>
                  </a:lnTo>
                  <a:lnTo>
                    <a:pt x="1703307" y="963285"/>
                  </a:lnTo>
                  <a:lnTo>
                    <a:pt x="1706791" y="963108"/>
                  </a:lnTo>
                  <a:lnTo>
                    <a:pt x="1710274" y="962931"/>
                  </a:lnTo>
                  <a:lnTo>
                    <a:pt x="1713757" y="962755"/>
                  </a:lnTo>
                  <a:lnTo>
                    <a:pt x="1717240" y="962578"/>
                  </a:lnTo>
                  <a:lnTo>
                    <a:pt x="1720723" y="962402"/>
                  </a:lnTo>
                  <a:lnTo>
                    <a:pt x="1724207" y="962227"/>
                  </a:lnTo>
                  <a:lnTo>
                    <a:pt x="1727690" y="962051"/>
                  </a:lnTo>
                  <a:lnTo>
                    <a:pt x="1731173" y="961877"/>
                  </a:lnTo>
                  <a:lnTo>
                    <a:pt x="1734656" y="961702"/>
                  </a:lnTo>
                  <a:lnTo>
                    <a:pt x="1738140" y="961528"/>
                  </a:lnTo>
                  <a:lnTo>
                    <a:pt x="1741623" y="961354"/>
                  </a:lnTo>
                  <a:lnTo>
                    <a:pt x="1741623" y="961354"/>
                  </a:lnTo>
                  <a:lnTo>
                    <a:pt x="1745106" y="961180"/>
                  </a:lnTo>
                  <a:lnTo>
                    <a:pt x="1748589" y="961007"/>
                  </a:lnTo>
                  <a:lnTo>
                    <a:pt x="1752073" y="960834"/>
                  </a:lnTo>
                  <a:lnTo>
                    <a:pt x="1755556" y="960661"/>
                  </a:lnTo>
                  <a:lnTo>
                    <a:pt x="1759039" y="960489"/>
                  </a:lnTo>
                  <a:lnTo>
                    <a:pt x="1762522" y="968613"/>
                  </a:lnTo>
                  <a:lnTo>
                    <a:pt x="1766006" y="968442"/>
                  </a:lnTo>
                  <a:lnTo>
                    <a:pt x="1769489" y="968272"/>
                  </a:lnTo>
                  <a:lnTo>
                    <a:pt x="1772972" y="968102"/>
                  </a:lnTo>
                  <a:lnTo>
                    <a:pt x="1776455" y="967933"/>
                  </a:lnTo>
                  <a:lnTo>
                    <a:pt x="1779939" y="967763"/>
                  </a:lnTo>
                  <a:lnTo>
                    <a:pt x="1783422" y="967594"/>
                  </a:lnTo>
                  <a:lnTo>
                    <a:pt x="1786905" y="967425"/>
                  </a:lnTo>
                  <a:lnTo>
                    <a:pt x="1790388" y="967257"/>
                  </a:lnTo>
                  <a:lnTo>
                    <a:pt x="1793872" y="967089"/>
                  </a:lnTo>
                  <a:lnTo>
                    <a:pt x="1797355" y="966921"/>
                  </a:lnTo>
                  <a:lnTo>
                    <a:pt x="1800838" y="966753"/>
                  </a:lnTo>
                  <a:lnTo>
                    <a:pt x="1804321" y="970598"/>
                  </a:lnTo>
                  <a:lnTo>
                    <a:pt x="1807805" y="970431"/>
                  </a:lnTo>
                  <a:lnTo>
                    <a:pt x="1811288" y="970265"/>
                  </a:lnTo>
                  <a:lnTo>
                    <a:pt x="1814771" y="970100"/>
                  </a:lnTo>
                  <a:lnTo>
                    <a:pt x="1818254" y="969934"/>
                  </a:lnTo>
                  <a:lnTo>
                    <a:pt x="1821738" y="969769"/>
                  </a:lnTo>
                  <a:lnTo>
                    <a:pt x="1825221" y="969604"/>
                  </a:lnTo>
                  <a:lnTo>
                    <a:pt x="1828704" y="969440"/>
                  </a:lnTo>
                  <a:lnTo>
                    <a:pt x="1832187" y="969275"/>
                  </a:lnTo>
                  <a:lnTo>
                    <a:pt x="1835671" y="969111"/>
                  </a:lnTo>
                  <a:lnTo>
                    <a:pt x="1839154" y="968948"/>
                  </a:lnTo>
                  <a:lnTo>
                    <a:pt x="1842637" y="972917"/>
                  </a:lnTo>
                  <a:lnTo>
                    <a:pt x="1846120" y="972794"/>
                  </a:lnTo>
                  <a:lnTo>
                    <a:pt x="1849604" y="972670"/>
                  </a:lnTo>
                  <a:lnTo>
                    <a:pt x="1853087" y="972547"/>
                  </a:lnTo>
                  <a:lnTo>
                    <a:pt x="1856570" y="972425"/>
                  </a:lnTo>
                  <a:lnTo>
                    <a:pt x="1860053" y="972302"/>
                  </a:lnTo>
                  <a:lnTo>
                    <a:pt x="1863537" y="972180"/>
                  </a:lnTo>
                  <a:lnTo>
                    <a:pt x="1867020" y="972058"/>
                  </a:lnTo>
                  <a:lnTo>
                    <a:pt x="1870503" y="971936"/>
                  </a:lnTo>
                  <a:lnTo>
                    <a:pt x="1873986" y="971815"/>
                  </a:lnTo>
                  <a:lnTo>
                    <a:pt x="1877470" y="971694"/>
                  </a:lnTo>
                  <a:lnTo>
                    <a:pt x="1880953" y="971573"/>
                  </a:lnTo>
                  <a:lnTo>
                    <a:pt x="1884436" y="972745"/>
                  </a:lnTo>
                  <a:lnTo>
                    <a:pt x="1887919" y="972586"/>
                  </a:lnTo>
                  <a:lnTo>
                    <a:pt x="1891403" y="972428"/>
                  </a:lnTo>
                  <a:lnTo>
                    <a:pt x="1894886" y="972270"/>
                  </a:lnTo>
                  <a:lnTo>
                    <a:pt x="1898369" y="972111"/>
                  </a:lnTo>
                  <a:lnTo>
                    <a:pt x="1901852" y="971954"/>
                  </a:lnTo>
                  <a:lnTo>
                    <a:pt x="1905336" y="971796"/>
                  </a:lnTo>
                  <a:lnTo>
                    <a:pt x="1908819" y="971639"/>
                  </a:lnTo>
                  <a:lnTo>
                    <a:pt x="1912302" y="971482"/>
                  </a:lnTo>
                  <a:lnTo>
                    <a:pt x="1915785" y="971325"/>
                  </a:lnTo>
                  <a:lnTo>
                    <a:pt x="1919269" y="971169"/>
                  </a:lnTo>
                  <a:lnTo>
                    <a:pt x="1922752" y="971041"/>
                  </a:lnTo>
                  <a:lnTo>
                    <a:pt x="1926235" y="970986"/>
                  </a:lnTo>
                  <a:lnTo>
                    <a:pt x="1929718" y="970932"/>
                  </a:lnTo>
                  <a:lnTo>
                    <a:pt x="1933202" y="970878"/>
                  </a:lnTo>
                  <a:lnTo>
                    <a:pt x="1936685" y="970824"/>
                  </a:lnTo>
                  <a:lnTo>
                    <a:pt x="1940168" y="970770"/>
                  </a:lnTo>
                  <a:lnTo>
                    <a:pt x="1943651" y="970717"/>
                  </a:lnTo>
                  <a:lnTo>
                    <a:pt x="1947135" y="970663"/>
                  </a:lnTo>
                  <a:lnTo>
                    <a:pt x="1950618" y="970610"/>
                  </a:lnTo>
                  <a:lnTo>
                    <a:pt x="1954101" y="970557"/>
                  </a:lnTo>
                  <a:lnTo>
                    <a:pt x="1957584" y="970504"/>
                  </a:lnTo>
                  <a:lnTo>
                    <a:pt x="1961068" y="970451"/>
                  </a:lnTo>
                  <a:lnTo>
                    <a:pt x="1964551" y="974019"/>
                  </a:lnTo>
                  <a:lnTo>
                    <a:pt x="1968034" y="973915"/>
                  </a:lnTo>
                  <a:lnTo>
                    <a:pt x="1971517" y="973811"/>
                  </a:lnTo>
                  <a:lnTo>
                    <a:pt x="1975001" y="973707"/>
                  </a:lnTo>
                  <a:lnTo>
                    <a:pt x="1978484" y="973603"/>
                  </a:lnTo>
                  <a:lnTo>
                    <a:pt x="1981967" y="973500"/>
                  </a:lnTo>
                  <a:lnTo>
                    <a:pt x="1985450" y="973397"/>
                  </a:lnTo>
                  <a:lnTo>
                    <a:pt x="1988934" y="973294"/>
                  </a:lnTo>
                  <a:lnTo>
                    <a:pt x="1992417" y="973192"/>
                  </a:lnTo>
                  <a:lnTo>
                    <a:pt x="1995900" y="973089"/>
                  </a:lnTo>
                  <a:lnTo>
                    <a:pt x="1999383" y="972987"/>
                  </a:lnTo>
                  <a:lnTo>
                    <a:pt x="2002867" y="983810"/>
                  </a:lnTo>
                  <a:lnTo>
                    <a:pt x="2006350" y="983663"/>
                  </a:lnTo>
                  <a:lnTo>
                    <a:pt x="2009833" y="983517"/>
                  </a:lnTo>
                  <a:lnTo>
                    <a:pt x="2013316" y="983370"/>
                  </a:lnTo>
                  <a:lnTo>
                    <a:pt x="2016799" y="983224"/>
                  </a:lnTo>
                  <a:lnTo>
                    <a:pt x="2020283" y="983079"/>
                  </a:lnTo>
                  <a:lnTo>
                    <a:pt x="2023766" y="982933"/>
                  </a:lnTo>
                  <a:lnTo>
                    <a:pt x="2027249" y="982788"/>
                  </a:lnTo>
                  <a:lnTo>
                    <a:pt x="2030732" y="982642"/>
                  </a:lnTo>
                  <a:lnTo>
                    <a:pt x="2034216" y="982497"/>
                  </a:lnTo>
                  <a:lnTo>
                    <a:pt x="2037699" y="982353"/>
                  </a:lnTo>
                  <a:lnTo>
                    <a:pt x="2041182" y="982208"/>
                  </a:lnTo>
                  <a:lnTo>
                    <a:pt x="2044665" y="987383"/>
                  </a:lnTo>
                  <a:lnTo>
                    <a:pt x="2048149" y="987317"/>
                  </a:lnTo>
                  <a:lnTo>
                    <a:pt x="2051632" y="987251"/>
                  </a:lnTo>
                  <a:lnTo>
                    <a:pt x="2055115" y="987185"/>
                  </a:lnTo>
                  <a:lnTo>
                    <a:pt x="2058598" y="987120"/>
                  </a:lnTo>
                  <a:lnTo>
                    <a:pt x="2062082" y="987055"/>
                  </a:lnTo>
                  <a:lnTo>
                    <a:pt x="2065565" y="986989"/>
                  </a:lnTo>
                  <a:lnTo>
                    <a:pt x="2069048" y="986925"/>
                  </a:lnTo>
                  <a:lnTo>
                    <a:pt x="2072531" y="986860"/>
                  </a:lnTo>
                  <a:lnTo>
                    <a:pt x="2076015" y="986795"/>
                  </a:lnTo>
                  <a:lnTo>
                    <a:pt x="2079498" y="986731"/>
                  </a:lnTo>
                  <a:lnTo>
                    <a:pt x="2082981" y="993210"/>
                  </a:lnTo>
                  <a:lnTo>
                    <a:pt x="2086464" y="993098"/>
                  </a:lnTo>
                  <a:lnTo>
                    <a:pt x="2089948" y="992986"/>
                  </a:lnTo>
                  <a:lnTo>
                    <a:pt x="2093431" y="992875"/>
                  </a:lnTo>
                  <a:lnTo>
                    <a:pt x="2096914" y="992763"/>
                  </a:lnTo>
                  <a:lnTo>
                    <a:pt x="2100397" y="992652"/>
                  </a:lnTo>
                  <a:lnTo>
                    <a:pt x="2103881" y="992541"/>
                  </a:lnTo>
                  <a:lnTo>
                    <a:pt x="2107364" y="992430"/>
                  </a:lnTo>
                  <a:lnTo>
                    <a:pt x="2110847" y="992320"/>
                  </a:lnTo>
                  <a:lnTo>
                    <a:pt x="2114330" y="992209"/>
                  </a:lnTo>
                  <a:lnTo>
                    <a:pt x="2117814" y="992099"/>
                  </a:lnTo>
                  <a:lnTo>
                    <a:pt x="2121297" y="991989"/>
                  </a:lnTo>
                  <a:lnTo>
                    <a:pt x="2124780" y="994887"/>
                  </a:lnTo>
                  <a:lnTo>
                    <a:pt x="2128263" y="994777"/>
                  </a:lnTo>
                  <a:lnTo>
                    <a:pt x="2131747" y="994667"/>
                  </a:lnTo>
                  <a:lnTo>
                    <a:pt x="2135230" y="994558"/>
                  </a:lnTo>
                  <a:lnTo>
                    <a:pt x="2138713" y="994449"/>
                  </a:lnTo>
                  <a:lnTo>
                    <a:pt x="2142196" y="994340"/>
                  </a:lnTo>
                  <a:lnTo>
                    <a:pt x="2145680" y="994231"/>
                  </a:lnTo>
                  <a:lnTo>
                    <a:pt x="2149163" y="994122"/>
                  </a:lnTo>
                  <a:lnTo>
                    <a:pt x="2152646" y="994014"/>
                  </a:lnTo>
                  <a:lnTo>
                    <a:pt x="2156129" y="993906"/>
                  </a:lnTo>
                  <a:lnTo>
                    <a:pt x="2159613" y="993797"/>
                  </a:lnTo>
                  <a:lnTo>
                    <a:pt x="2163096" y="998719"/>
                  </a:lnTo>
                  <a:lnTo>
                    <a:pt x="2166579" y="998634"/>
                  </a:lnTo>
                  <a:lnTo>
                    <a:pt x="2170062" y="998550"/>
                  </a:lnTo>
                  <a:lnTo>
                    <a:pt x="2173546" y="998465"/>
                  </a:lnTo>
                  <a:lnTo>
                    <a:pt x="2177029" y="998381"/>
                  </a:lnTo>
                  <a:lnTo>
                    <a:pt x="2180512" y="998297"/>
                  </a:lnTo>
                  <a:lnTo>
                    <a:pt x="2183995" y="998213"/>
                  </a:lnTo>
                  <a:lnTo>
                    <a:pt x="2187479" y="998130"/>
                  </a:lnTo>
                  <a:lnTo>
                    <a:pt x="2190962" y="998046"/>
                  </a:lnTo>
                  <a:lnTo>
                    <a:pt x="2194445" y="997963"/>
                  </a:lnTo>
                  <a:lnTo>
                    <a:pt x="2197928" y="997879"/>
                  </a:lnTo>
                  <a:lnTo>
                    <a:pt x="2201412" y="997796"/>
                  </a:lnTo>
                  <a:lnTo>
                    <a:pt x="2204895" y="998811"/>
                  </a:lnTo>
                  <a:lnTo>
                    <a:pt x="2208378" y="998691"/>
                  </a:lnTo>
                  <a:lnTo>
                    <a:pt x="2211861" y="998570"/>
                  </a:lnTo>
                  <a:lnTo>
                    <a:pt x="2215345" y="998450"/>
                  </a:lnTo>
                  <a:lnTo>
                    <a:pt x="2218828" y="998330"/>
                  </a:lnTo>
                  <a:lnTo>
                    <a:pt x="2222311" y="998210"/>
                  </a:lnTo>
                  <a:lnTo>
                    <a:pt x="2225794" y="998090"/>
                  </a:lnTo>
                  <a:lnTo>
                    <a:pt x="2229278" y="997970"/>
                  </a:lnTo>
                  <a:lnTo>
                    <a:pt x="2232761" y="997851"/>
                  </a:lnTo>
                  <a:lnTo>
                    <a:pt x="2236244" y="997732"/>
                  </a:lnTo>
                  <a:lnTo>
                    <a:pt x="2239727" y="997613"/>
                  </a:lnTo>
                  <a:lnTo>
                    <a:pt x="2243211" y="997494"/>
                  </a:lnTo>
                  <a:lnTo>
                    <a:pt x="2246694" y="997375"/>
                  </a:lnTo>
                  <a:lnTo>
                    <a:pt x="2250177" y="997256"/>
                  </a:lnTo>
                  <a:lnTo>
                    <a:pt x="2253660" y="997137"/>
                  </a:lnTo>
                  <a:lnTo>
                    <a:pt x="2257144" y="997019"/>
                  </a:lnTo>
                  <a:lnTo>
                    <a:pt x="2260627" y="996901"/>
                  </a:lnTo>
                  <a:lnTo>
                    <a:pt x="2264110" y="996783"/>
                  </a:lnTo>
                  <a:lnTo>
                    <a:pt x="2267593" y="996665"/>
                  </a:lnTo>
                  <a:lnTo>
                    <a:pt x="2271077" y="996547"/>
                  </a:lnTo>
                  <a:lnTo>
                    <a:pt x="2274560" y="996429"/>
                  </a:lnTo>
                  <a:lnTo>
                    <a:pt x="2278043" y="996312"/>
                  </a:lnTo>
                  <a:lnTo>
                    <a:pt x="2281526" y="996194"/>
                  </a:lnTo>
                  <a:lnTo>
                    <a:pt x="2285010" y="997158"/>
                  </a:lnTo>
                  <a:lnTo>
                    <a:pt x="2288493" y="997100"/>
                  </a:lnTo>
                  <a:lnTo>
                    <a:pt x="2291976" y="997043"/>
                  </a:lnTo>
                  <a:lnTo>
                    <a:pt x="2295459" y="996986"/>
                  </a:lnTo>
                  <a:lnTo>
                    <a:pt x="2298942" y="996928"/>
                  </a:lnTo>
                  <a:lnTo>
                    <a:pt x="2302426" y="996871"/>
                  </a:lnTo>
                  <a:lnTo>
                    <a:pt x="2305909" y="996815"/>
                  </a:lnTo>
                  <a:lnTo>
                    <a:pt x="2309392" y="996758"/>
                  </a:lnTo>
                  <a:lnTo>
                    <a:pt x="2312875" y="996701"/>
                  </a:lnTo>
                  <a:lnTo>
                    <a:pt x="2316359" y="996645"/>
                  </a:lnTo>
                  <a:lnTo>
                    <a:pt x="2319842" y="996588"/>
                  </a:lnTo>
                  <a:lnTo>
                    <a:pt x="2323325" y="998175"/>
                  </a:lnTo>
                  <a:lnTo>
                    <a:pt x="2326808" y="998036"/>
                  </a:lnTo>
                  <a:lnTo>
                    <a:pt x="2330292" y="997896"/>
                  </a:lnTo>
                  <a:lnTo>
                    <a:pt x="2333775" y="997756"/>
                  </a:lnTo>
                  <a:lnTo>
                    <a:pt x="2337258" y="997617"/>
                  </a:lnTo>
                  <a:lnTo>
                    <a:pt x="2340741" y="997478"/>
                  </a:lnTo>
                  <a:lnTo>
                    <a:pt x="2344225" y="997339"/>
                  </a:lnTo>
                  <a:lnTo>
                    <a:pt x="2347708" y="997200"/>
                  </a:lnTo>
                  <a:lnTo>
                    <a:pt x="2351191" y="997061"/>
                  </a:lnTo>
                  <a:lnTo>
                    <a:pt x="2354674" y="996922"/>
                  </a:lnTo>
                  <a:lnTo>
                    <a:pt x="2358158" y="996783"/>
                  </a:lnTo>
                  <a:lnTo>
                    <a:pt x="2361641" y="996645"/>
                  </a:lnTo>
                  <a:lnTo>
                    <a:pt x="2365124" y="996506"/>
                  </a:lnTo>
                  <a:lnTo>
                    <a:pt x="2368607" y="996368"/>
                  </a:lnTo>
                  <a:lnTo>
                    <a:pt x="2372091" y="996230"/>
                  </a:lnTo>
                  <a:lnTo>
                    <a:pt x="2375574" y="996092"/>
                  </a:lnTo>
                  <a:lnTo>
                    <a:pt x="2379057" y="995954"/>
                  </a:lnTo>
                  <a:lnTo>
                    <a:pt x="2382540" y="995816"/>
                  </a:lnTo>
                  <a:lnTo>
                    <a:pt x="2386024" y="995678"/>
                  </a:lnTo>
                  <a:lnTo>
                    <a:pt x="2389507" y="995540"/>
                  </a:lnTo>
                  <a:lnTo>
                    <a:pt x="2392990" y="995403"/>
                  </a:lnTo>
                  <a:lnTo>
                    <a:pt x="2396473" y="995265"/>
                  </a:lnTo>
                  <a:lnTo>
                    <a:pt x="2399957" y="995128"/>
                  </a:lnTo>
                  <a:lnTo>
                    <a:pt x="2403440" y="997006"/>
                  </a:lnTo>
                  <a:lnTo>
                    <a:pt x="2406923" y="996973"/>
                  </a:lnTo>
                  <a:lnTo>
                    <a:pt x="2410406" y="996939"/>
                  </a:lnTo>
                  <a:lnTo>
                    <a:pt x="2413890" y="996906"/>
                  </a:lnTo>
                  <a:lnTo>
                    <a:pt x="2417373" y="996873"/>
                  </a:lnTo>
                  <a:lnTo>
                    <a:pt x="2420856" y="996840"/>
                  </a:lnTo>
                  <a:lnTo>
                    <a:pt x="2424339" y="996807"/>
                  </a:lnTo>
                  <a:lnTo>
                    <a:pt x="2427823" y="996774"/>
                  </a:lnTo>
                  <a:lnTo>
                    <a:pt x="2431306" y="996741"/>
                  </a:lnTo>
                  <a:lnTo>
                    <a:pt x="2434789" y="996708"/>
                  </a:lnTo>
                  <a:lnTo>
                    <a:pt x="2438272" y="996676"/>
                  </a:lnTo>
                  <a:lnTo>
                    <a:pt x="2441756" y="996643"/>
                  </a:lnTo>
                  <a:lnTo>
                    <a:pt x="2445239" y="999975"/>
                  </a:lnTo>
                  <a:lnTo>
                    <a:pt x="2448722" y="999939"/>
                  </a:lnTo>
                  <a:lnTo>
                    <a:pt x="2452205" y="999904"/>
                  </a:lnTo>
                  <a:lnTo>
                    <a:pt x="2455689" y="999868"/>
                  </a:lnTo>
                  <a:lnTo>
                    <a:pt x="2459172" y="999833"/>
                  </a:lnTo>
                  <a:lnTo>
                    <a:pt x="2462655" y="999798"/>
                  </a:lnTo>
                  <a:lnTo>
                    <a:pt x="2466138" y="999763"/>
                  </a:lnTo>
                  <a:lnTo>
                    <a:pt x="2469622" y="999728"/>
                  </a:lnTo>
                  <a:lnTo>
                    <a:pt x="2473105" y="999693"/>
                  </a:lnTo>
                  <a:lnTo>
                    <a:pt x="2476588" y="999658"/>
                  </a:lnTo>
                  <a:lnTo>
                    <a:pt x="2480071" y="999624"/>
                  </a:lnTo>
                  <a:lnTo>
                    <a:pt x="2483555" y="1001940"/>
                  </a:lnTo>
                  <a:lnTo>
                    <a:pt x="2487038" y="1001846"/>
                  </a:lnTo>
                  <a:lnTo>
                    <a:pt x="2490521" y="1001753"/>
                  </a:lnTo>
                  <a:lnTo>
                    <a:pt x="2494004" y="1001660"/>
                  </a:lnTo>
                  <a:lnTo>
                    <a:pt x="2497488" y="1001567"/>
                  </a:lnTo>
                  <a:lnTo>
                    <a:pt x="2500971" y="1001474"/>
                  </a:lnTo>
                  <a:lnTo>
                    <a:pt x="2504454" y="1001381"/>
                  </a:lnTo>
                  <a:lnTo>
                    <a:pt x="2507937" y="1001288"/>
                  </a:lnTo>
                  <a:lnTo>
                    <a:pt x="2511421" y="1001195"/>
                  </a:lnTo>
                  <a:lnTo>
                    <a:pt x="2514904" y="1001103"/>
                  </a:lnTo>
                  <a:lnTo>
                    <a:pt x="2518387" y="1001010"/>
                  </a:lnTo>
                  <a:lnTo>
                    <a:pt x="2521870" y="1000918"/>
                  </a:lnTo>
                  <a:lnTo>
                    <a:pt x="2525354" y="1003459"/>
                  </a:lnTo>
                  <a:lnTo>
                    <a:pt x="2528837" y="1003361"/>
                  </a:lnTo>
                  <a:lnTo>
                    <a:pt x="2532320" y="1003263"/>
                  </a:lnTo>
                  <a:lnTo>
                    <a:pt x="2535803" y="1003165"/>
                  </a:lnTo>
                  <a:lnTo>
                    <a:pt x="2539287" y="1003068"/>
                  </a:lnTo>
                  <a:lnTo>
                    <a:pt x="2542770" y="1002971"/>
                  </a:lnTo>
                  <a:lnTo>
                    <a:pt x="2546253" y="1002873"/>
                  </a:lnTo>
                  <a:lnTo>
                    <a:pt x="2549736" y="1002776"/>
                  </a:lnTo>
                  <a:lnTo>
                    <a:pt x="2553220" y="1002679"/>
                  </a:lnTo>
                  <a:lnTo>
                    <a:pt x="2556703" y="1002582"/>
                  </a:lnTo>
                  <a:lnTo>
                    <a:pt x="2560186" y="1002485"/>
                  </a:lnTo>
                  <a:lnTo>
                    <a:pt x="2563669" y="1002406"/>
                  </a:lnTo>
                  <a:lnTo>
                    <a:pt x="2567153" y="1002358"/>
                  </a:lnTo>
                  <a:lnTo>
                    <a:pt x="2570636" y="1002310"/>
                  </a:lnTo>
                  <a:lnTo>
                    <a:pt x="2574119" y="1002263"/>
                  </a:lnTo>
                  <a:lnTo>
                    <a:pt x="2577602" y="1002215"/>
                  </a:lnTo>
                  <a:lnTo>
                    <a:pt x="2581085" y="1002167"/>
                  </a:lnTo>
                  <a:lnTo>
                    <a:pt x="2584569" y="1002120"/>
                  </a:lnTo>
                  <a:lnTo>
                    <a:pt x="2588052" y="1002073"/>
                  </a:lnTo>
                  <a:lnTo>
                    <a:pt x="2591535" y="1002025"/>
                  </a:lnTo>
                  <a:lnTo>
                    <a:pt x="2595018" y="1001978"/>
                  </a:lnTo>
                  <a:lnTo>
                    <a:pt x="2598502" y="1001931"/>
                  </a:lnTo>
                  <a:lnTo>
                    <a:pt x="2601985" y="1001884"/>
                  </a:lnTo>
                  <a:lnTo>
                    <a:pt x="2605468" y="1005600"/>
                  </a:lnTo>
                  <a:lnTo>
                    <a:pt x="2608951" y="1005539"/>
                  </a:lnTo>
                  <a:lnTo>
                    <a:pt x="2612435" y="1005479"/>
                  </a:lnTo>
                  <a:lnTo>
                    <a:pt x="2615918" y="1005419"/>
                  </a:lnTo>
                  <a:lnTo>
                    <a:pt x="2619401" y="1005359"/>
                  </a:lnTo>
                  <a:lnTo>
                    <a:pt x="2622884" y="1005299"/>
                  </a:lnTo>
                  <a:lnTo>
                    <a:pt x="2626368" y="1005239"/>
                  </a:lnTo>
                  <a:lnTo>
                    <a:pt x="2629851" y="1005180"/>
                  </a:lnTo>
                  <a:lnTo>
                    <a:pt x="2633334" y="1005120"/>
                  </a:lnTo>
                  <a:lnTo>
                    <a:pt x="2636817" y="1005060"/>
                  </a:lnTo>
                  <a:lnTo>
                    <a:pt x="2640301" y="1005001"/>
                  </a:lnTo>
                  <a:lnTo>
                    <a:pt x="2643784" y="1013867"/>
                  </a:lnTo>
                  <a:lnTo>
                    <a:pt x="2647267" y="1013785"/>
                  </a:lnTo>
                  <a:lnTo>
                    <a:pt x="2650750" y="1013704"/>
                  </a:lnTo>
                  <a:lnTo>
                    <a:pt x="2654234" y="1013623"/>
                  </a:lnTo>
                  <a:lnTo>
                    <a:pt x="2657717" y="1013542"/>
                  </a:lnTo>
                  <a:lnTo>
                    <a:pt x="2661200" y="1013461"/>
                  </a:lnTo>
                  <a:lnTo>
                    <a:pt x="2664683" y="1013380"/>
                  </a:lnTo>
                  <a:lnTo>
                    <a:pt x="2668167" y="1013300"/>
                  </a:lnTo>
                  <a:lnTo>
                    <a:pt x="2671650" y="1013219"/>
                  </a:lnTo>
                  <a:lnTo>
                    <a:pt x="2675133" y="1013139"/>
                  </a:lnTo>
                  <a:lnTo>
                    <a:pt x="2678616" y="1013058"/>
                  </a:lnTo>
                  <a:lnTo>
                    <a:pt x="2682100" y="1012978"/>
                  </a:lnTo>
                  <a:lnTo>
                    <a:pt x="2685583" y="1012950"/>
                  </a:lnTo>
                  <a:lnTo>
                    <a:pt x="2689066" y="1012928"/>
                  </a:lnTo>
                  <a:lnTo>
                    <a:pt x="2692549" y="1012906"/>
                  </a:lnTo>
                  <a:lnTo>
                    <a:pt x="2696033" y="1012885"/>
                  </a:lnTo>
                  <a:lnTo>
                    <a:pt x="2699516" y="1012863"/>
                  </a:lnTo>
                  <a:lnTo>
                    <a:pt x="2702999" y="1012842"/>
                  </a:lnTo>
                  <a:lnTo>
                    <a:pt x="2706482" y="1012820"/>
                  </a:lnTo>
                  <a:lnTo>
                    <a:pt x="2709966" y="1012799"/>
                  </a:lnTo>
                  <a:lnTo>
                    <a:pt x="2713449" y="1012777"/>
                  </a:lnTo>
                  <a:lnTo>
                    <a:pt x="2716932" y="1012756"/>
                  </a:lnTo>
                  <a:lnTo>
                    <a:pt x="2720415" y="1012735"/>
                  </a:lnTo>
                  <a:lnTo>
                    <a:pt x="2723899" y="1013667"/>
                  </a:lnTo>
                  <a:lnTo>
                    <a:pt x="2727382" y="1013555"/>
                  </a:lnTo>
                  <a:lnTo>
                    <a:pt x="2730865" y="1013443"/>
                  </a:lnTo>
                  <a:lnTo>
                    <a:pt x="2734348" y="1013331"/>
                  </a:lnTo>
                  <a:lnTo>
                    <a:pt x="2737832" y="1013219"/>
                  </a:lnTo>
                  <a:lnTo>
                    <a:pt x="2741315" y="1013107"/>
                  </a:lnTo>
                  <a:lnTo>
                    <a:pt x="2744798" y="1012996"/>
                  </a:lnTo>
                  <a:lnTo>
                    <a:pt x="2748281" y="1012884"/>
                  </a:lnTo>
                  <a:lnTo>
                    <a:pt x="2751765" y="1012772"/>
                  </a:lnTo>
                  <a:lnTo>
                    <a:pt x="2755248" y="1012661"/>
                  </a:lnTo>
                  <a:lnTo>
                    <a:pt x="2758731" y="1012549"/>
                  </a:lnTo>
                  <a:lnTo>
                    <a:pt x="2762214" y="1012438"/>
                  </a:lnTo>
                  <a:lnTo>
                    <a:pt x="2765698" y="1019645"/>
                  </a:lnTo>
                  <a:lnTo>
                    <a:pt x="2769181" y="1019551"/>
                  </a:lnTo>
                  <a:lnTo>
                    <a:pt x="2772664" y="1019458"/>
                  </a:lnTo>
                  <a:lnTo>
                    <a:pt x="2776147" y="1019364"/>
                  </a:lnTo>
                  <a:lnTo>
                    <a:pt x="2779631" y="1019271"/>
                  </a:lnTo>
                  <a:lnTo>
                    <a:pt x="2783114" y="1019177"/>
                  </a:lnTo>
                  <a:lnTo>
                    <a:pt x="2786597" y="1019084"/>
                  </a:lnTo>
                  <a:lnTo>
                    <a:pt x="2790080" y="1018991"/>
                  </a:lnTo>
                  <a:lnTo>
                    <a:pt x="2793564" y="1018898"/>
                  </a:lnTo>
                  <a:lnTo>
                    <a:pt x="2797047" y="1018805"/>
                  </a:lnTo>
                  <a:lnTo>
                    <a:pt x="2800530" y="1018712"/>
                  </a:lnTo>
                  <a:lnTo>
                    <a:pt x="2804013" y="1019873"/>
                  </a:lnTo>
                  <a:lnTo>
                    <a:pt x="2807497" y="1019806"/>
                  </a:lnTo>
                  <a:lnTo>
                    <a:pt x="2810980" y="1019738"/>
                  </a:lnTo>
                  <a:lnTo>
                    <a:pt x="2814463" y="1019671"/>
                  </a:lnTo>
                  <a:lnTo>
                    <a:pt x="2817946" y="1019604"/>
                  </a:lnTo>
                  <a:lnTo>
                    <a:pt x="2821430" y="1019536"/>
                  </a:lnTo>
                  <a:lnTo>
                    <a:pt x="2824913" y="1019469"/>
                  </a:lnTo>
                  <a:lnTo>
                    <a:pt x="2828396" y="1019402"/>
                  </a:lnTo>
                  <a:lnTo>
                    <a:pt x="2831879" y="1019335"/>
                  </a:lnTo>
                  <a:lnTo>
                    <a:pt x="2835363" y="1019268"/>
                  </a:lnTo>
                  <a:lnTo>
                    <a:pt x="2838846" y="1019201"/>
                  </a:lnTo>
                  <a:lnTo>
                    <a:pt x="2842329" y="1019135"/>
                  </a:lnTo>
                  <a:lnTo>
                    <a:pt x="2845812" y="1019046"/>
                  </a:lnTo>
                  <a:lnTo>
                    <a:pt x="2849296" y="1018954"/>
                  </a:lnTo>
                  <a:lnTo>
                    <a:pt x="2852779" y="1018863"/>
                  </a:lnTo>
                  <a:lnTo>
                    <a:pt x="2856262" y="1018772"/>
                  </a:lnTo>
                  <a:lnTo>
                    <a:pt x="2859745" y="1018681"/>
                  </a:lnTo>
                  <a:lnTo>
                    <a:pt x="2863229" y="1018590"/>
                  </a:lnTo>
                  <a:lnTo>
                    <a:pt x="2866712" y="1018499"/>
                  </a:lnTo>
                  <a:lnTo>
                    <a:pt x="2870195" y="1018408"/>
                  </a:lnTo>
                  <a:lnTo>
                    <a:pt x="2873678" y="1018317"/>
                  </a:lnTo>
                  <a:lnTo>
                    <a:pt x="2877161" y="1018226"/>
                  </a:lnTo>
                  <a:lnTo>
                    <a:pt x="2880645" y="1018136"/>
                  </a:lnTo>
                  <a:lnTo>
                    <a:pt x="2884128" y="1018045"/>
                  </a:lnTo>
                  <a:lnTo>
                    <a:pt x="2887611" y="1017955"/>
                  </a:lnTo>
                  <a:lnTo>
                    <a:pt x="2891094" y="1017864"/>
                  </a:lnTo>
                  <a:lnTo>
                    <a:pt x="2894578" y="1017774"/>
                  </a:lnTo>
                  <a:lnTo>
                    <a:pt x="2898061" y="1017683"/>
                  </a:lnTo>
                  <a:lnTo>
                    <a:pt x="2901544" y="1017593"/>
                  </a:lnTo>
                  <a:lnTo>
                    <a:pt x="2905027" y="1017503"/>
                  </a:lnTo>
                  <a:lnTo>
                    <a:pt x="2908511" y="1017413"/>
                  </a:lnTo>
                  <a:lnTo>
                    <a:pt x="2911994" y="1017323"/>
                  </a:lnTo>
                  <a:lnTo>
                    <a:pt x="2915477" y="1017233"/>
                  </a:lnTo>
                  <a:lnTo>
                    <a:pt x="2918960" y="1017143"/>
                  </a:lnTo>
                  <a:lnTo>
                    <a:pt x="2922444" y="1017053"/>
                  </a:lnTo>
                  <a:lnTo>
                    <a:pt x="2925927" y="1016971"/>
                  </a:lnTo>
                  <a:lnTo>
                    <a:pt x="2929410" y="1016890"/>
                  </a:lnTo>
                  <a:lnTo>
                    <a:pt x="2932893" y="1016808"/>
                  </a:lnTo>
                  <a:lnTo>
                    <a:pt x="2936377" y="1016727"/>
                  </a:lnTo>
                  <a:lnTo>
                    <a:pt x="2939860" y="1016646"/>
                  </a:lnTo>
                  <a:lnTo>
                    <a:pt x="2943343" y="1016565"/>
                  </a:lnTo>
                  <a:lnTo>
                    <a:pt x="2946826" y="1016484"/>
                  </a:lnTo>
                  <a:lnTo>
                    <a:pt x="2950310" y="1016403"/>
                  </a:lnTo>
                  <a:lnTo>
                    <a:pt x="2953793" y="1016322"/>
                  </a:lnTo>
                  <a:lnTo>
                    <a:pt x="2957276" y="1016241"/>
                  </a:lnTo>
                  <a:lnTo>
                    <a:pt x="2960759" y="1016160"/>
                  </a:lnTo>
                  <a:lnTo>
                    <a:pt x="2964243" y="1022707"/>
                  </a:lnTo>
                  <a:lnTo>
                    <a:pt x="2967726" y="1022618"/>
                  </a:lnTo>
                  <a:lnTo>
                    <a:pt x="2971209" y="1022528"/>
                  </a:lnTo>
                  <a:lnTo>
                    <a:pt x="2974692" y="1022438"/>
                  </a:lnTo>
                  <a:lnTo>
                    <a:pt x="2978176" y="1022349"/>
                  </a:lnTo>
                  <a:lnTo>
                    <a:pt x="2981659" y="1022259"/>
                  </a:lnTo>
                  <a:lnTo>
                    <a:pt x="2985142" y="1022170"/>
                  </a:lnTo>
                  <a:lnTo>
                    <a:pt x="2988625" y="1022081"/>
                  </a:lnTo>
                  <a:lnTo>
                    <a:pt x="2992109" y="1021991"/>
                  </a:lnTo>
                  <a:lnTo>
                    <a:pt x="2995592" y="1021902"/>
                  </a:lnTo>
                  <a:lnTo>
                    <a:pt x="2999075" y="1021813"/>
                  </a:lnTo>
                  <a:lnTo>
                    <a:pt x="3002558" y="1021724"/>
                  </a:lnTo>
                  <a:lnTo>
                    <a:pt x="3006042" y="1025257"/>
                  </a:lnTo>
                  <a:lnTo>
                    <a:pt x="3009525" y="1025163"/>
                  </a:lnTo>
                  <a:lnTo>
                    <a:pt x="3013008" y="1025069"/>
                  </a:lnTo>
                  <a:lnTo>
                    <a:pt x="3016491" y="1024976"/>
                  </a:lnTo>
                  <a:lnTo>
                    <a:pt x="3019975" y="1024882"/>
                  </a:lnTo>
                  <a:lnTo>
                    <a:pt x="3023458" y="1024788"/>
                  </a:lnTo>
                  <a:lnTo>
                    <a:pt x="3026941" y="1024694"/>
                  </a:lnTo>
                  <a:lnTo>
                    <a:pt x="3030424" y="1024600"/>
                  </a:lnTo>
                  <a:lnTo>
                    <a:pt x="3033908" y="1024507"/>
                  </a:lnTo>
                  <a:lnTo>
                    <a:pt x="3037391" y="1024413"/>
                  </a:lnTo>
                  <a:lnTo>
                    <a:pt x="3040874" y="1024320"/>
                  </a:lnTo>
                  <a:lnTo>
                    <a:pt x="3044357" y="1024226"/>
                  </a:lnTo>
                  <a:lnTo>
                    <a:pt x="3047841" y="1024132"/>
                  </a:lnTo>
                  <a:lnTo>
                    <a:pt x="3051324" y="1024039"/>
                  </a:lnTo>
                  <a:lnTo>
                    <a:pt x="3054807" y="1023946"/>
                  </a:lnTo>
                  <a:lnTo>
                    <a:pt x="3058290" y="1023852"/>
                  </a:lnTo>
                  <a:lnTo>
                    <a:pt x="3061774" y="1023759"/>
                  </a:lnTo>
                  <a:lnTo>
                    <a:pt x="3065257" y="1023666"/>
                  </a:lnTo>
                  <a:lnTo>
                    <a:pt x="3068740" y="1023572"/>
                  </a:lnTo>
                  <a:lnTo>
                    <a:pt x="3072223" y="1023479"/>
                  </a:lnTo>
                  <a:lnTo>
                    <a:pt x="3075707" y="1023386"/>
                  </a:lnTo>
                  <a:lnTo>
                    <a:pt x="3079190" y="1023293"/>
                  </a:lnTo>
                  <a:lnTo>
                    <a:pt x="3082673" y="1023200"/>
                  </a:lnTo>
                  <a:lnTo>
                    <a:pt x="3086156" y="1023983"/>
                  </a:lnTo>
                  <a:lnTo>
                    <a:pt x="3089640" y="1023883"/>
                  </a:lnTo>
                  <a:lnTo>
                    <a:pt x="3093123" y="1023784"/>
                  </a:lnTo>
                  <a:lnTo>
                    <a:pt x="3096606" y="1023685"/>
                  </a:lnTo>
                  <a:lnTo>
                    <a:pt x="3100089" y="1023586"/>
                  </a:lnTo>
                  <a:lnTo>
                    <a:pt x="3103573" y="1023486"/>
                  </a:lnTo>
                  <a:lnTo>
                    <a:pt x="3107056" y="1023387"/>
                  </a:lnTo>
                  <a:lnTo>
                    <a:pt x="3110539" y="1023288"/>
                  </a:lnTo>
                  <a:lnTo>
                    <a:pt x="3114022" y="1023189"/>
                  </a:lnTo>
                  <a:lnTo>
                    <a:pt x="3117506" y="1023090"/>
                  </a:lnTo>
                  <a:lnTo>
                    <a:pt x="3120989" y="1022991"/>
                  </a:lnTo>
                  <a:lnTo>
                    <a:pt x="3124472" y="1022892"/>
                  </a:lnTo>
                  <a:lnTo>
                    <a:pt x="3127955" y="1022793"/>
                  </a:lnTo>
                  <a:lnTo>
                    <a:pt x="3131439" y="1022694"/>
                  </a:lnTo>
                  <a:lnTo>
                    <a:pt x="3134922" y="1022595"/>
                  </a:lnTo>
                  <a:lnTo>
                    <a:pt x="3138405" y="1022497"/>
                  </a:lnTo>
                  <a:lnTo>
                    <a:pt x="3141888" y="1022398"/>
                  </a:lnTo>
                  <a:lnTo>
                    <a:pt x="3145372" y="1022299"/>
                  </a:lnTo>
                  <a:lnTo>
                    <a:pt x="3148855" y="1022200"/>
                  </a:lnTo>
                  <a:lnTo>
                    <a:pt x="3152338" y="1022101"/>
                  </a:lnTo>
                  <a:lnTo>
                    <a:pt x="3155821" y="1022003"/>
                  </a:lnTo>
                  <a:lnTo>
                    <a:pt x="3159304" y="1021904"/>
                  </a:lnTo>
                  <a:lnTo>
                    <a:pt x="3162788" y="1021806"/>
                  </a:lnTo>
                  <a:lnTo>
                    <a:pt x="3166271" y="1021707"/>
                  </a:lnTo>
                  <a:lnTo>
                    <a:pt x="3169754" y="1021608"/>
                  </a:lnTo>
                  <a:lnTo>
                    <a:pt x="3173237" y="1021510"/>
                  </a:lnTo>
                  <a:lnTo>
                    <a:pt x="3176721" y="1021411"/>
                  </a:lnTo>
                  <a:lnTo>
                    <a:pt x="3180204" y="1021313"/>
                  </a:lnTo>
                  <a:lnTo>
                    <a:pt x="3183687" y="1021215"/>
                  </a:lnTo>
                  <a:lnTo>
                    <a:pt x="3187170" y="1021116"/>
                  </a:lnTo>
                  <a:lnTo>
                    <a:pt x="3190654" y="1021018"/>
                  </a:lnTo>
                  <a:lnTo>
                    <a:pt x="3194137" y="1020919"/>
                  </a:lnTo>
                  <a:lnTo>
                    <a:pt x="3197620" y="1020821"/>
                  </a:lnTo>
                  <a:lnTo>
                    <a:pt x="3201103" y="1020723"/>
                  </a:lnTo>
                  <a:lnTo>
                    <a:pt x="3204587" y="1021852"/>
                  </a:lnTo>
                  <a:lnTo>
                    <a:pt x="3208070" y="1021789"/>
                  </a:lnTo>
                  <a:lnTo>
                    <a:pt x="3211553" y="1021727"/>
                  </a:lnTo>
                  <a:lnTo>
                    <a:pt x="3215036" y="1021664"/>
                  </a:lnTo>
                  <a:lnTo>
                    <a:pt x="3218520" y="1021602"/>
                  </a:lnTo>
                  <a:lnTo>
                    <a:pt x="3222003" y="1021539"/>
                  </a:lnTo>
                  <a:lnTo>
                    <a:pt x="3225486" y="1021477"/>
                  </a:lnTo>
                  <a:lnTo>
                    <a:pt x="3228969" y="1021415"/>
                  </a:lnTo>
                  <a:lnTo>
                    <a:pt x="3232453" y="1021353"/>
                  </a:lnTo>
                  <a:lnTo>
                    <a:pt x="3235936" y="1021291"/>
                  </a:lnTo>
                  <a:lnTo>
                    <a:pt x="3239419" y="1021229"/>
                  </a:lnTo>
                  <a:lnTo>
                    <a:pt x="3242902" y="1021167"/>
                  </a:lnTo>
                  <a:lnTo>
                    <a:pt x="3246386" y="1023991"/>
                  </a:lnTo>
                  <a:lnTo>
                    <a:pt x="3249869" y="1023902"/>
                  </a:lnTo>
                  <a:lnTo>
                    <a:pt x="3253352" y="1023812"/>
                  </a:lnTo>
                  <a:lnTo>
                    <a:pt x="3256835" y="1023723"/>
                  </a:lnTo>
                  <a:lnTo>
                    <a:pt x="3260319" y="1023634"/>
                  </a:lnTo>
                  <a:lnTo>
                    <a:pt x="3263802" y="1023544"/>
                  </a:lnTo>
                  <a:lnTo>
                    <a:pt x="3267285" y="1023455"/>
                  </a:lnTo>
                  <a:lnTo>
                    <a:pt x="3270768" y="1023366"/>
                  </a:lnTo>
                  <a:lnTo>
                    <a:pt x="3274252" y="1023277"/>
                  </a:lnTo>
                  <a:lnTo>
                    <a:pt x="3277735" y="1023188"/>
                  </a:lnTo>
                  <a:lnTo>
                    <a:pt x="3281218" y="1023098"/>
                  </a:lnTo>
                  <a:lnTo>
                    <a:pt x="3284701" y="1023009"/>
                  </a:lnTo>
                  <a:lnTo>
                    <a:pt x="3288185" y="1022920"/>
                  </a:lnTo>
                  <a:lnTo>
                    <a:pt x="3291668" y="1022831"/>
                  </a:lnTo>
                  <a:lnTo>
                    <a:pt x="3295151" y="1022742"/>
                  </a:lnTo>
                  <a:lnTo>
                    <a:pt x="3298634" y="1022653"/>
                  </a:lnTo>
                  <a:lnTo>
                    <a:pt x="3302118" y="1022564"/>
                  </a:lnTo>
                  <a:lnTo>
                    <a:pt x="3305601" y="1022475"/>
                  </a:lnTo>
                  <a:lnTo>
                    <a:pt x="3309084" y="1022387"/>
                  </a:lnTo>
                  <a:lnTo>
                    <a:pt x="3312567" y="1022298"/>
                  </a:lnTo>
                  <a:lnTo>
                    <a:pt x="3316051" y="1022209"/>
                  </a:lnTo>
                  <a:lnTo>
                    <a:pt x="3319534" y="1022120"/>
                  </a:lnTo>
                  <a:lnTo>
                    <a:pt x="3323017" y="1022032"/>
                  </a:lnTo>
                  <a:lnTo>
                    <a:pt x="3326500" y="1025315"/>
                  </a:lnTo>
                  <a:lnTo>
                    <a:pt x="3329984" y="1025220"/>
                  </a:lnTo>
                  <a:lnTo>
                    <a:pt x="3333467" y="1025126"/>
                  </a:lnTo>
                  <a:lnTo>
                    <a:pt x="3336950" y="1025032"/>
                  </a:lnTo>
                  <a:lnTo>
                    <a:pt x="3340433" y="1024938"/>
                  </a:lnTo>
                  <a:lnTo>
                    <a:pt x="3343917" y="1024843"/>
                  </a:lnTo>
                  <a:lnTo>
                    <a:pt x="3347400" y="1024749"/>
                  </a:lnTo>
                  <a:lnTo>
                    <a:pt x="3350883" y="1024655"/>
                  </a:lnTo>
                  <a:lnTo>
                    <a:pt x="3354366" y="1024561"/>
                  </a:lnTo>
                  <a:lnTo>
                    <a:pt x="3357850" y="1024467"/>
                  </a:lnTo>
                  <a:lnTo>
                    <a:pt x="3361333" y="1024373"/>
                  </a:lnTo>
                  <a:lnTo>
                    <a:pt x="3364816" y="1030426"/>
                  </a:lnTo>
                  <a:lnTo>
                    <a:pt x="3368299" y="1030353"/>
                  </a:lnTo>
                  <a:lnTo>
                    <a:pt x="3371783" y="1030281"/>
                  </a:lnTo>
                  <a:lnTo>
                    <a:pt x="3375266" y="1030209"/>
                  </a:lnTo>
                  <a:lnTo>
                    <a:pt x="3378749" y="1030136"/>
                  </a:lnTo>
                  <a:lnTo>
                    <a:pt x="3382232" y="1030064"/>
                  </a:lnTo>
                  <a:lnTo>
                    <a:pt x="3385716" y="1029992"/>
                  </a:lnTo>
                  <a:lnTo>
                    <a:pt x="3389199" y="1029920"/>
                  </a:lnTo>
                  <a:lnTo>
                    <a:pt x="3392682" y="1029848"/>
                  </a:lnTo>
                  <a:lnTo>
                    <a:pt x="3396165" y="1029776"/>
                  </a:lnTo>
                  <a:lnTo>
                    <a:pt x="3399649" y="1029704"/>
                  </a:lnTo>
                  <a:lnTo>
                    <a:pt x="3403132" y="1029632"/>
                  </a:lnTo>
                  <a:lnTo>
                    <a:pt x="3406615" y="1032065"/>
                  </a:lnTo>
                  <a:lnTo>
                    <a:pt x="3410098" y="1031986"/>
                  </a:lnTo>
                  <a:lnTo>
                    <a:pt x="3413582" y="1031907"/>
                  </a:lnTo>
                  <a:lnTo>
                    <a:pt x="3417065" y="1031829"/>
                  </a:lnTo>
                  <a:lnTo>
                    <a:pt x="3420548" y="1031750"/>
                  </a:lnTo>
                  <a:lnTo>
                    <a:pt x="3424031" y="1031672"/>
                  </a:lnTo>
                  <a:lnTo>
                    <a:pt x="3427515" y="1031593"/>
                  </a:lnTo>
                  <a:lnTo>
                    <a:pt x="3430998" y="1031514"/>
                  </a:lnTo>
                  <a:lnTo>
                    <a:pt x="3434481" y="1031436"/>
                  </a:lnTo>
                  <a:lnTo>
                    <a:pt x="3437964" y="1031357"/>
                  </a:lnTo>
                  <a:lnTo>
                    <a:pt x="3441447" y="1031279"/>
                  </a:lnTo>
                  <a:lnTo>
                    <a:pt x="3444931" y="1034074"/>
                  </a:lnTo>
                  <a:lnTo>
                    <a:pt x="3448414" y="1034002"/>
                  </a:lnTo>
                  <a:lnTo>
                    <a:pt x="3451897" y="1033931"/>
                  </a:lnTo>
                  <a:lnTo>
                    <a:pt x="3455380" y="1033859"/>
                  </a:lnTo>
                  <a:lnTo>
                    <a:pt x="3458864" y="1033788"/>
                  </a:lnTo>
                  <a:lnTo>
                    <a:pt x="3462347" y="1033716"/>
                  </a:lnTo>
                  <a:lnTo>
                    <a:pt x="3465830" y="1033645"/>
                  </a:lnTo>
                  <a:lnTo>
                    <a:pt x="3469313" y="1033573"/>
                  </a:lnTo>
                  <a:lnTo>
                    <a:pt x="3472797" y="1033502"/>
                  </a:lnTo>
                  <a:lnTo>
                    <a:pt x="3476280" y="1033431"/>
                  </a:lnTo>
                  <a:lnTo>
                    <a:pt x="3479763" y="1033360"/>
                  </a:lnTo>
                  <a:lnTo>
                    <a:pt x="3483246" y="1033288"/>
                  </a:lnTo>
                  <a:lnTo>
                    <a:pt x="3483246" y="1033318"/>
                  </a:lnTo>
                  <a:lnTo>
                    <a:pt x="3483246" y="1033347"/>
                  </a:lnTo>
                  <a:lnTo>
                    <a:pt x="3483246" y="1033376"/>
                  </a:lnTo>
                  <a:lnTo>
                    <a:pt x="3483246" y="1033405"/>
                  </a:lnTo>
                  <a:lnTo>
                    <a:pt x="3483246" y="1033434"/>
                  </a:lnTo>
                  <a:lnTo>
                    <a:pt x="3483246" y="1033463"/>
                  </a:lnTo>
                  <a:lnTo>
                    <a:pt x="3483246" y="1033492"/>
                  </a:lnTo>
                  <a:lnTo>
                    <a:pt x="3483246" y="1033521"/>
                  </a:lnTo>
                  <a:lnTo>
                    <a:pt x="3483246" y="1033550"/>
                  </a:lnTo>
                  <a:lnTo>
                    <a:pt x="3483246" y="1033579"/>
                  </a:lnTo>
                  <a:lnTo>
                    <a:pt x="3483246" y="1033608"/>
                  </a:lnTo>
                  <a:lnTo>
                    <a:pt x="3483246" y="1033637"/>
                  </a:lnTo>
                  <a:lnTo>
                    <a:pt x="3483246" y="1033666"/>
                  </a:lnTo>
                  <a:lnTo>
                    <a:pt x="3483246" y="1033695"/>
                  </a:lnTo>
                  <a:lnTo>
                    <a:pt x="3483246" y="1033724"/>
                  </a:lnTo>
                  <a:lnTo>
                    <a:pt x="3483246" y="1033753"/>
                  </a:lnTo>
                  <a:lnTo>
                    <a:pt x="3483246" y="1033782"/>
                  </a:lnTo>
                  <a:lnTo>
                    <a:pt x="3483246" y="1033811"/>
                  </a:lnTo>
                  <a:lnTo>
                    <a:pt x="3483246" y="1033840"/>
                  </a:lnTo>
                  <a:lnTo>
                    <a:pt x="3483246" y="1033868"/>
                  </a:lnTo>
                  <a:lnTo>
                    <a:pt x="3483246" y="1033897"/>
                  </a:lnTo>
                  <a:lnTo>
                    <a:pt x="3483246" y="1033926"/>
                  </a:lnTo>
                  <a:lnTo>
                    <a:pt x="3483246" y="1033955"/>
                  </a:lnTo>
                  <a:lnTo>
                    <a:pt x="3483246" y="1033983"/>
                  </a:lnTo>
                  <a:lnTo>
                    <a:pt x="3483246" y="1034012"/>
                  </a:lnTo>
                  <a:lnTo>
                    <a:pt x="3483246" y="1034041"/>
                  </a:lnTo>
                  <a:lnTo>
                    <a:pt x="3483246" y="1034070"/>
                  </a:lnTo>
                  <a:lnTo>
                    <a:pt x="3483246" y="1034098"/>
                  </a:lnTo>
                  <a:lnTo>
                    <a:pt x="3483246" y="1034127"/>
                  </a:lnTo>
                  <a:lnTo>
                    <a:pt x="3483246" y="1034156"/>
                  </a:lnTo>
                  <a:lnTo>
                    <a:pt x="3483246" y="1034184"/>
                  </a:lnTo>
                  <a:lnTo>
                    <a:pt x="3483246" y="1034213"/>
                  </a:lnTo>
                  <a:lnTo>
                    <a:pt x="3483246" y="1034241"/>
                  </a:lnTo>
                  <a:lnTo>
                    <a:pt x="3483246" y="1034270"/>
                  </a:lnTo>
                  <a:lnTo>
                    <a:pt x="3483246" y="1034299"/>
                  </a:lnTo>
                  <a:lnTo>
                    <a:pt x="3483246" y="1034327"/>
                  </a:lnTo>
                  <a:lnTo>
                    <a:pt x="3483246" y="1034356"/>
                  </a:lnTo>
                  <a:lnTo>
                    <a:pt x="3483246" y="1034384"/>
                  </a:lnTo>
                  <a:lnTo>
                    <a:pt x="3483246" y="1034413"/>
                  </a:lnTo>
                  <a:lnTo>
                    <a:pt x="3483246" y="1034441"/>
                  </a:lnTo>
                  <a:lnTo>
                    <a:pt x="3483246" y="1034470"/>
                  </a:lnTo>
                  <a:lnTo>
                    <a:pt x="3483246" y="1034498"/>
                  </a:lnTo>
                  <a:lnTo>
                    <a:pt x="3483246" y="1034526"/>
                  </a:lnTo>
                  <a:lnTo>
                    <a:pt x="3483246" y="1034555"/>
                  </a:lnTo>
                  <a:lnTo>
                    <a:pt x="3483246" y="1034583"/>
                  </a:lnTo>
                  <a:lnTo>
                    <a:pt x="3483246" y="1034612"/>
                  </a:lnTo>
                  <a:lnTo>
                    <a:pt x="3483246" y="1034640"/>
                  </a:lnTo>
                  <a:lnTo>
                    <a:pt x="3483246" y="1034668"/>
                  </a:lnTo>
                  <a:lnTo>
                    <a:pt x="3483246" y="1034697"/>
                  </a:lnTo>
                  <a:lnTo>
                    <a:pt x="3483246" y="1034725"/>
                  </a:lnTo>
                  <a:lnTo>
                    <a:pt x="3483246" y="1034753"/>
                  </a:lnTo>
                  <a:lnTo>
                    <a:pt x="3483246" y="1034781"/>
                  </a:lnTo>
                  <a:lnTo>
                    <a:pt x="3483246" y="1034810"/>
                  </a:lnTo>
                  <a:lnTo>
                    <a:pt x="3483246" y="1034838"/>
                  </a:lnTo>
                  <a:lnTo>
                    <a:pt x="3483246" y="1034866"/>
                  </a:lnTo>
                  <a:lnTo>
                    <a:pt x="3483246" y="1034894"/>
                  </a:lnTo>
                  <a:lnTo>
                    <a:pt x="3483246" y="1034922"/>
                  </a:lnTo>
                  <a:lnTo>
                    <a:pt x="3483246" y="1034951"/>
                  </a:lnTo>
                  <a:lnTo>
                    <a:pt x="3483246" y="1034979"/>
                  </a:lnTo>
                  <a:lnTo>
                    <a:pt x="3483246" y="1035007"/>
                  </a:lnTo>
                  <a:lnTo>
                    <a:pt x="3483246" y="1035035"/>
                  </a:lnTo>
                  <a:lnTo>
                    <a:pt x="3483246" y="1035063"/>
                  </a:lnTo>
                  <a:lnTo>
                    <a:pt x="3483246" y="1035091"/>
                  </a:lnTo>
                  <a:lnTo>
                    <a:pt x="3483246" y="1035119"/>
                  </a:lnTo>
                  <a:lnTo>
                    <a:pt x="3483246" y="1035147"/>
                  </a:lnTo>
                  <a:lnTo>
                    <a:pt x="3483246" y="1035175"/>
                  </a:lnTo>
                  <a:lnTo>
                    <a:pt x="3483246" y="1035203"/>
                  </a:lnTo>
                  <a:lnTo>
                    <a:pt x="3483246" y="1035231"/>
                  </a:lnTo>
                  <a:lnTo>
                    <a:pt x="3483246" y="1035259"/>
                  </a:lnTo>
                  <a:lnTo>
                    <a:pt x="3483246" y="1035287"/>
                  </a:lnTo>
                  <a:lnTo>
                    <a:pt x="3483246" y="1035315"/>
                  </a:lnTo>
                  <a:lnTo>
                    <a:pt x="3483246" y="1035343"/>
                  </a:lnTo>
                  <a:lnTo>
                    <a:pt x="3483246" y="1035371"/>
                  </a:lnTo>
                  <a:lnTo>
                    <a:pt x="3483246" y="1035399"/>
                  </a:lnTo>
                  <a:lnTo>
                    <a:pt x="3483246" y="1035427"/>
                  </a:lnTo>
                  <a:lnTo>
                    <a:pt x="3483246" y="1035455"/>
                  </a:lnTo>
                  <a:lnTo>
                    <a:pt x="3483246" y="1035482"/>
                  </a:lnTo>
                  <a:lnTo>
                    <a:pt x="3483246" y="1035510"/>
                  </a:lnTo>
                  <a:lnTo>
                    <a:pt x="3483246" y="1035538"/>
                  </a:lnTo>
                  <a:lnTo>
                    <a:pt x="3483246" y="1035566"/>
                  </a:lnTo>
                  <a:lnTo>
                    <a:pt x="3483246" y="1035594"/>
                  </a:lnTo>
                  <a:lnTo>
                    <a:pt x="3483246" y="1035621"/>
                  </a:lnTo>
                  <a:lnTo>
                    <a:pt x="3483246" y="1035649"/>
                  </a:lnTo>
                  <a:lnTo>
                    <a:pt x="3483246" y="1035677"/>
                  </a:lnTo>
                  <a:lnTo>
                    <a:pt x="3483246" y="1035704"/>
                  </a:lnTo>
                  <a:lnTo>
                    <a:pt x="3483246" y="1035732"/>
                  </a:lnTo>
                  <a:lnTo>
                    <a:pt x="3483246" y="1035760"/>
                  </a:lnTo>
                  <a:lnTo>
                    <a:pt x="3483246" y="1035787"/>
                  </a:lnTo>
                  <a:lnTo>
                    <a:pt x="3483246" y="1035815"/>
                  </a:lnTo>
                  <a:lnTo>
                    <a:pt x="3483246" y="1035843"/>
                  </a:lnTo>
                  <a:lnTo>
                    <a:pt x="3483246" y="1035870"/>
                  </a:lnTo>
                  <a:lnTo>
                    <a:pt x="3483246" y="1035898"/>
                  </a:lnTo>
                  <a:lnTo>
                    <a:pt x="3483246" y="1035925"/>
                  </a:lnTo>
                  <a:lnTo>
                    <a:pt x="3483246" y="1035953"/>
                  </a:lnTo>
                  <a:lnTo>
                    <a:pt x="3483246" y="1035981"/>
                  </a:lnTo>
                  <a:lnTo>
                    <a:pt x="3483246" y="1036008"/>
                  </a:lnTo>
                  <a:lnTo>
                    <a:pt x="3483246" y="1036036"/>
                  </a:lnTo>
                  <a:lnTo>
                    <a:pt x="3483246" y="1036063"/>
                  </a:lnTo>
                  <a:lnTo>
                    <a:pt x="3483246" y="1036091"/>
                  </a:lnTo>
                  <a:lnTo>
                    <a:pt x="3483246" y="1036118"/>
                  </a:lnTo>
                  <a:lnTo>
                    <a:pt x="3483246" y="1036145"/>
                  </a:lnTo>
                  <a:lnTo>
                    <a:pt x="3483246" y="1036173"/>
                  </a:lnTo>
                  <a:lnTo>
                    <a:pt x="3483246" y="1036200"/>
                  </a:lnTo>
                  <a:lnTo>
                    <a:pt x="3483246" y="1036228"/>
                  </a:lnTo>
                  <a:lnTo>
                    <a:pt x="3483246" y="1036255"/>
                  </a:lnTo>
                  <a:lnTo>
                    <a:pt x="3483246" y="1036282"/>
                  </a:lnTo>
                  <a:lnTo>
                    <a:pt x="3483246" y="1036310"/>
                  </a:lnTo>
                  <a:lnTo>
                    <a:pt x="3483246" y="1036337"/>
                  </a:lnTo>
                  <a:lnTo>
                    <a:pt x="3483246" y="1036364"/>
                  </a:lnTo>
                  <a:lnTo>
                    <a:pt x="3483246" y="1036392"/>
                  </a:lnTo>
                  <a:lnTo>
                    <a:pt x="3483246" y="1036419"/>
                  </a:lnTo>
                  <a:lnTo>
                    <a:pt x="3483246" y="1036446"/>
                  </a:lnTo>
                  <a:lnTo>
                    <a:pt x="3483246" y="1036473"/>
                  </a:lnTo>
                  <a:lnTo>
                    <a:pt x="3483246" y="1036501"/>
                  </a:lnTo>
                  <a:lnTo>
                    <a:pt x="3483246" y="1036528"/>
                  </a:lnTo>
                  <a:lnTo>
                    <a:pt x="3483246" y="1036555"/>
                  </a:lnTo>
                  <a:lnTo>
                    <a:pt x="3483246" y="1036582"/>
                  </a:lnTo>
                  <a:lnTo>
                    <a:pt x="3483246" y="1036609"/>
                  </a:lnTo>
                  <a:lnTo>
                    <a:pt x="3483246" y="1036636"/>
                  </a:lnTo>
                  <a:lnTo>
                    <a:pt x="3483246" y="1036664"/>
                  </a:lnTo>
                  <a:lnTo>
                    <a:pt x="3483246" y="1036691"/>
                  </a:lnTo>
                  <a:lnTo>
                    <a:pt x="3483246" y="1036718"/>
                  </a:lnTo>
                  <a:lnTo>
                    <a:pt x="3483246" y="1036745"/>
                  </a:lnTo>
                  <a:lnTo>
                    <a:pt x="3483246" y="1036772"/>
                  </a:lnTo>
                  <a:lnTo>
                    <a:pt x="3483246" y="1036799"/>
                  </a:lnTo>
                  <a:lnTo>
                    <a:pt x="3483246" y="1036826"/>
                  </a:lnTo>
                  <a:lnTo>
                    <a:pt x="3483246" y="1036853"/>
                  </a:lnTo>
                  <a:lnTo>
                    <a:pt x="3483246" y="1036880"/>
                  </a:lnTo>
                  <a:lnTo>
                    <a:pt x="3483246" y="1036907"/>
                  </a:lnTo>
                  <a:lnTo>
                    <a:pt x="3483246" y="1036934"/>
                  </a:lnTo>
                  <a:lnTo>
                    <a:pt x="3483246" y="1036961"/>
                  </a:lnTo>
                  <a:lnTo>
                    <a:pt x="3483246" y="1036988"/>
                  </a:lnTo>
                  <a:lnTo>
                    <a:pt x="3483246" y="1037015"/>
                  </a:lnTo>
                  <a:lnTo>
                    <a:pt x="3483246" y="1037042"/>
                  </a:lnTo>
                  <a:lnTo>
                    <a:pt x="3483246" y="1037069"/>
                  </a:lnTo>
                  <a:lnTo>
                    <a:pt x="3483246" y="1037095"/>
                  </a:lnTo>
                  <a:lnTo>
                    <a:pt x="3483246" y="1037122"/>
                  </a:lnTo>
                  <a:lnTo>
                    <a:pt x="3483246" y="1037149"/>
                  </a:lnTo>
                  <a:lnTo>
                    <a:pt x="3483246" y="1037176"/>
                  </a:lnTo>
                  <a:lnTo>
                    <a:pt x="3483246" y="1037203"/>
                  </a:lnTo>
                  <a:lnTo>
                    <a:pt x="3483246" y="1037229"/>
                  </a:lnTo>
                  <a:lnTo>
                    <a:pt x="3483246" y="1037256"/>
                  </a:lnTo>
                  <a:lnTo>
                    <a:pt x="3483246" y="1037283"/>
                  </a:lnTo>
                  <a:lnTo>
                    <a:pt x="3483246" y="1037310"/>
                  </a:lnTo>
                  <a:lnTo>
                    <a:pt x="3483246" y="1037336"/>
                  </a:lnTo>
                  <a:lnTo>
                    <a:pt x="3483246" y="1037363"/>
                  </a:lnTo>
                  <a:lnTo>
                    <a:pt x="3483246" y="1037390"/>
                  </a:lnTo>
                  <a:lnTo>
                    <a:pt x="3483246" y="1037417"/>
                  </a:lnTo>
                  <a:lnTo>
                    <a:pt x="3483246" y="1037443"/>
                  </a:lnTo>
                  <a:lnTo>
                    <a:pt x="3483246" y="1037470"/>
                  </a:lnTo>
                  <a:lnTo>
                    <a:pt x="3483246" y="1037496"/>
                  </a:lnTo>
                  <a:lnTo>
                    <a:pt x="3483246" y="1037523"/>
                  </a:lnTo>
                  <a:lnTo>
                    <a:pt x="3483246" y="1037550"/>
                  </a:lnTo>
                  <a:lnTo>
                    <a:pt x="3483246" y="1037576"/>
                  </a:lnTo>
                  <a:lnTo>
                    <a:pt x="3483246" y="1037603"/>
                  </a:lnTo>
                  <a:lnTo>
                    <a:pt x="3483246" y="1037629"/>
                  </a:lnTo>
                  <a:lnTo>
                    <a:pt x="3483246" y="1037656"/>
                  </a:lnTo>
                  <a:lnTo>
                    <a:pt x="3483246" y="1037682"/>
                  </a:lnTo>
                  <a:lnTo>
                    <a:pt x="3483246" y="1037709"/>
                  </a:lnTo>
                  <a:lnTo>
                    <a:pt x="3483246" y="1037735"/>
                  </a:lnTo>
                  <a:lnTo>
                    <a:pt x="3483246" y="1037762"/>
                  </a:lnTo>
                  <a:lnTo>
                    <a:pt x="3483246" y="1037788"/>
                  </a:lnTo>
                  <a:lnTo>
                    <a:pt x="3483246" y="1037815"/>
                  </a:lnTo>
                  <a:lnTo>
                    <a:pt x="3483246" y="1037841"/>
                  </a:lnTo>
                  <a:lnTo>
                    <a:pt x="3483246" y="1037868"/>
                  </a:lnTo>
                  <a:lnTo>
                    <a:pt x="3483246" y="1037894"/>
                  </a:lnTo>
                  <a:lnTo>
                    <a:pt x="3483246" y="1037920"/>
                  </a:lnTo>
                  <a:lnTo>
                    <a:pt x="3483246" y="1037947"/>
                  </a:lnTo>
                  <a:lnTo>
                    <a:pt x="3483246" y="1037973"/>
                  </a:lnTo>
                  <a:lnTo>
                    <a:pt x="3483246" y="1037999"/>
                  </a:lnTo>
                  <a:lnTo>
                    <a:pt x="3483246" y="1038026"/>
                  </a:lnTo>
                  <a:lnTo>
                    <a:pt x="3483246" y="1038052"/>
                  </a:lnTo>
                  <a:lnTo>
                    <a:pt x="3483246" y="1038078"/>
                  </a:lnTo>
                  <a:lnTo>
                    <a:pt x="3483246" y="1038105"/>
                  </a:lnTo>
                  <a:lnTo>
                    <a:pt x="3483246" y="1038131"/>
                  </a:lnTo>
                  <a:lnTo>
                    <a:pt x="3483246" y="1038157"/>
                  </a:lnTo>
                  <a:lnTo>
                    <a:pt x="3483246" y="1038183"/>
                  </a:lnTo>
                  <a:lnTo>
                    <a:pt x="3483246" y="1038210"/>
                  </a:lnTo>
                  <a:lnTo>
                    <a:pt x="3483246" y="1038236"/>
                  </a:lnTo>
                  <a:lnTo>
                    <a:pt x="3483246" y="1038262"/>
                  </a:lnTo>
                  <a:lnTo>
                    <a:pt x="3483246" y="1038288"/>
                  </a:lnTo>
                  <a:lnTo>
                    <a:pt x="3483246" y="1038314"/>
                  </a:lnTo>
                  <a:lnTo>
                    <a:pt x="3483246" y="1038340"/>
                  </a:lnTo>
                  <a:lnTo>
                    <a:pt x="3483246" y="1038366"/>
                  </a:lnTo>
                  <a:lnTo>
                    <a:pt x="3483246" y="1038393"/>
                  </a:lnTo>
                  <a:lnTo>
                    <a:pt x="3483246" y="1038419"/>
                  </a:lnTo>
                  <a:lnTo>
                    <a:pt x="3483246" y="1038445"/>
                  </a:lnTo>
                  <a:lnTo>
                    <a:pt x="3483246" y="1038471"/>
                  </a:lnTo>
                  <a:lnTo>
                    <a:pt x="3483246" y="1038497"/>
                  </a:lnTo>
                  <a:lnTo>
                    <a:pt x="3483246" y="1038523"/>
                  </a:lnTo>
                  <a:lnTo>
                    <a:pt x="3483246" y="1038549"/>
                  </a:lnTo>
                  <a:lnTo>
                    <a:pt x="3483246" y="1038575"/>
                  </a:lnTo>
                  <a:lnTo>
                    <a:pt x="3483246" y="1038601"/>
                  </a:lnTo>
                  <a:lnTo>
                    <a:pt x="3483246" y="1038627"/>
                  </a:lnTo>
                  <a:lnTo>
                    <a:pt x="3483246" y="1038653"/>
                  </a:lnTo>
                  <a:lnTo>
                    <a:pt x="3483246" y="1038679"/>
                  </a:lnTo>
                  <a:lnTo>
                    <a:pt x="3483246" y="1038705"/>
                  </a:lnTo>
                  <a:lnTo>
                    <a:pt x="3483246" y="1038730"/>
                  </a:lnTo>
                  <a:lnTo>
                    <a:pt x="3483246" y="1038756"/>
                  </a:lnTo>
                  <a:lnTo>
                    <a:pt x="3483246" y="1038782"/>
                  </a:lnTo>
                  <a:lnTo>
                    <a:pt x="3483246" y="1038808"/>
                  </a:lnTo>
                  <a:lnTo>
                    <a:pt x="3483246" y="1038834"/>
                  </a:lnTo>
                  <a:lnTo>
                    <a:pt x="3483246" y="1038860"/>
                  </a:lnTo>
                  <a:lnTo>
                    <a:pt x="3483246" y="1038886"/>
                  </a:lnTo>
                  <a:lnTo>
                    <a:pt x="3483246" y="1038911"/>
                  </a:lnTo>
                  <a:lnTo>
                    <a:pt x="3483246" y="1038937"/>
                  </a:lnTo>
                  <a:lnTo>
                    <a:pt x="3483246" y="1038963"/>
                  </a:lnTo>
                  <a:lnTo>
                    <a:pt x="3483246" y="1038989"/>
                  </a:lnTo>
                  <a:lnTo>
                    <a:pt x="3483246" y="1039014"/>
                  </a:lnTo>
                  <a:lnTo>
                    <a:pt x="3483246" y="1039040"/>
                  </a:lnTo>
                  <a:lnTo>
                    <a:pt x="3483246" y="1039066"/>
                  </a:lnTo>
                  <a:lnTo>
                    <a:pt x="3483246" y="1039091"/>
                  </a:lnTo>
                  <a:lnTo>
                    <a:pt x="3483246" y="1039117"/>
                  </a:lnTo>
                  <a:lnTo>
                    <a:pt x="3483246" y="1039143"/>
                  </a:lnTo>
                  <a:lnTo>
                    <a:pt x="3483246" y="1039168"/>
                  </a:lnTo>
                  <a:lnTo>
                    <a:pt x="3483246" y="1039194"/>
                  </a:lnTo>
                  <a:lnTo>
                    <a:pt x="3483246" y="1039220"/>
                  </a:lnTo>
                  <a:lnTo>
                    <a:pt x="3483246" y="1039245"/>
                  </a:lnTo>
                  <a:lnTo>
                    <a:pt x="3483246" y="1039271"/>
                  </a:lnTo>
                  <a:lnTo>
                    <a:pt x="3483246" y="1039296"/>
                  </a:lnTo>
                  <a:lnTo>
                    <a:pt x="3483246" y="1039322"/>
                  </a:lnTo>
                  <a:lnTo>
                    <a:pt x="3483246" y="1039348"/>
                  </a:lnTo>
                  <a:lnTo>
                    <a:pt x="3483246" y="1039373"/>
                  </a:lnTo>
                  <a:lnTo>
                    <a:pt x="3483246" y="1039399"/>
                  </a:lnTo>
                  <a:lnTo>
                    <a:pt x="3483246" y="1039424"/>
                  </a:lnTo>
                  <a:lnTo>
                    <a:pt x="3483246" y="1039450"/>
                  </a:lnTo>
                  <a:lnTo>
                    <a:pt x="3483246" y="1039475"/>
                  </a:lnTo>
                  <a:lnTo>
                    <a:pt x="3483246" y="1039500"/>
                  </a:lnTo>
                  <a:lnTo>
                    <a:pt x="3483246" y="1039526"/>
                  </a:lnTo>
                  <a:lnTo>
                    <a:pt x="3483246" y="1039551"/>
                  </a:lnTo>
                  <a:lnTo>
                    <a:pt x="3483246" y="1039577"/>
                  </a:lnTo>
                  <a:lnTo>
                    <a:pt x="3483246" y="1039602"/>
                  </a:lnTo>
                  <a:lnTo>
                    <a:pt x="3483246" y="1039628"/>
                  </a:lnTo>
                  <a:lnTo>
                    <a:pt x="3483246" y="1039653"/>
                  </a:lnTo>
                  <a:lnTo>
                    <a:pt x="3483246" y="1039678"/>
                  </a:lnTo>
                  <a:lnTo>
                    <a:pt x="3483246" y="1039704"/>
                  </a:lnTo>
                  <a:lnTo>
                    <a:pt x="3483246" y="1039729"/>
                  </a:lnTo>
                  <a:lnTo>
                    <a:pt x="3483246" y="1039754"/>
                  </a:lnTo>
                  <a:lnTo>
                    <a:pt x="3483246" y="1039780"/>
                  </a:lnTo>
                  <a:lnTo>
                    <a:pt x="3483246" y="1039805"/>
                  </a:lnTo>
                  <a:lnTo>
                    <a:pt x="3483246" y="1039830"/>
                  </a:lnTo>
                  <a:lnTo>
                    <a:pt x="3483246" y="1039855"/>
                  </a:lnTo>
                  <a:lnTo>
                    <a:pt x="3483246" y="1039881"/>
                  </a:lnTo>
                  <a:lnTo>
                    <a:pt x="3483246" y="1039906"/>
                  </a:lnTo>
                  <a:lnTo>
                    <a:pt x="3483246" y="1039931"/>
                  </a:lnTo>
                  <a:lnTo>
                    <a:pt x="3483246" y="1039956"/>
                  </a:lnTo>
                  <a:lnTo>
                    <a:pt x="3483246" y="1039981"/>
                  </a:lnTo>
                  <a:lnTo>
                    <a:pt x="3483246" y="1040006"/>
                  </a:lnTo>
                  <a:lnTo>
                    <a:pt x="3483246" y="1040032"/>
                  </a:lnTo>
                  <a:lnTo>
                    <a:pt x="3483246" y="1040057"/>
                  </a:lnTo>
                  <a:lnTo>
                    <a:pt x="3483246" y="1040082"/>
                  </a:lnTo>
                  <a:lnTo>
                    <a:pt x="3483246" y="1040107"/>
                  </a:lnTo>
                  <a:lnTo>
                    <a:pt x="3483246" y="1040132"/>
                  </a:lnTo>
                  <a:lnTo>
                    <a:pt x="3483246" y="1040157"/>
                  </a:lnTo>
                  <a:lnTo>
                    <a:pt x="3483246" y="1040182"/>
                  </a:lnTo>
                  <a:lnTo>
                    <a:pt x="3483246" y="1040207"/>
                  </a:lnTo>
                  <a:lnTo>
                    <a:pt x="3483246" y="1040232"/>
                  </a:lnTo>
                  <a:lnTo>
                    <a:pt x="3483246" y="1040257"/>
                  </a:lnTo>
                  <a:lnTo>
                    <a:pt x="3483246" y="1040282"/>
                  </a:lnTo>
                  <a:lnTo>
                    <a:pt x="3483246" y="1040307"/>
                  </a:lnTo>
                  <a:lnTo>
                    <a:pt x="3483246" y="1040332"/>
                  </a:lnTo>
                  <a:lnTo>
                    <a:pt x="3483246" y="1040357"/>
                  </a:lnTo>
                  <a:lnTo>
                    <a:pt x="3483246" y="1040382"/>
                  </a:lnTo>
                  <a:lnTo>
                    <a:pt x="3483246" y="1040407"/>
                  </a:lnTo>
                  <a:lnTo>
                    <a:pt x="3483246" y="1040432"/>
                  </a:lnTo>
                  <a:lnTo>
                    <a:pt x="3483246" y="1040457"/>
                  </a:lnTo>
                  <a:lnTo>
                    <a:pt x="3483246" y="1040482"/>
                  </a:lnTo>
                  <a:lnTo>
                    <a:pt x="3483246" y="1040507"/>
                  </a:lnTo>
                  <a:lnTo>
                    <a:pt x="3483246" y="1040532"/>
                  </a:lnTo>
                  <a:lnTo>
                    <a:pt x="3483246" y="1040556"/>
                  </a:lnTo>
                  <a:lnTo>
                    <a:pt x="3483246" y="1040581"/>
                  </a:lnTo>
                  <a:lnTo>
                    <a:pt x="3483246" y="1040606"/>
                  </a:lnTo>
                  <a:lnTo>
                    <a:pt x="3483246" y="1040631"/>
                  </a:lnTo>
                  <a:lnTo>
                    <a:pt x="3483246" y="1040656"/>
                  </a:lnTo>
                  <a:lnTo>
                    <a:pt x="3483246" y="1040680"/>
                  </a:lnTo>
                  <a:lnTo>
                    <a:pt x="3483246" y="1040705"/>
                  </a:lnTo>
                  <a:lnTo>
                    <a:pt x="3483246" y="1040730"/>
                  </a:lnTo>
                  <a:lnTo>
                    <a:pt x="3483246" y="1040755"/>
                  </a:lnTo>
                  <a:lnTo>
                    <a:pt x="3483246" y="1040779"/>
                  </a:lnTo>
                  <a:lnTo>
                    <a:pt x="3483246" y="1040804"/>
                  </a:lnTo>
                  <a:lnTo>
                    <a:pt x="3483246" y="1040829"/>
                  </a:lnTo>
                  <a:lnTo>
                    <a:pt x="3483246" y="1040853"/>
                  </a:lnTo>
                  <a:lnTo>
                    <a:pt x="3483246" y="1040878"/>
                  </a:lnTo>
                  <a:lnTo>
                    <a:pt x="3483246" y="1040903"/>
                  </a:lnTo>
                  <a:lnTo>
                    <a:pt x="3483246" y="1040927"/>
                  </a:lnTo>
                  <a:lnTo>
                    <a:pt x="3483246" y="1040952"/>
                  </a:lnTo>
                  <a:lnTo>
                    <a:pt x="3483246" y="1040977"/>
                  </a:lnTo>
                  <a:lnTo>
                    <a:pt x="3483246" y="1041001"/>
                  </a:lnTo>
                  <a:lnTo>
                    <a:pt x="3483246" y="1041026"/>
                  </a:lnTo>
                  <a:lnTo>
                    <a:pt x="3483246" y="1041050"/>
                  </a:lnTo>
                  <a:lnTo>
                    <a:pt x="3483246" y="1041075"/>
                  </a:lnTo>
                  <a:lnTo>
                    <a:pt x="3483246" y="1041099"/>
                  </a:lnTo>
                  <a:lnTo>
                    <a:pt x="3483246" y="1041124"/>
                  </a:lnTo>
                  <a:lnTo>
                    <a:pt x="3483246" y="1041148"/>
                  </a:lnTo>
                  <a:lnTo>
                    <a:pt x="3483246" y="1041173"/>
                  </a:lnTo>
                  <a:lnTo>
                    <a:pt x="3483246" y="1041197"/>
                  </a:lnTo>
                  <a:lnTo>
                    <a:pt x="3483246" y="1041222"/>
                  </a:lnTo>
                  <a:lnTo>
                    <a:pt x="3483246" y="1041246"/>
                  </a:lnTo>
                  <a:lnTo>
                    <a:pt x="3483246" y="1041271"/>
                  </a:lnTo>
                  <a:lnTo>
                    <a:pt x="3483246" y="1041295"/>
                  </a:lnTo>
                  <a:lnTo>
                    <a:pt x="3483246" y="1041320"/>
                  </a:lnTo>
                  <a:lnTo>
                    <a:pt x="3483246" y="104134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879590"/>
              <a:ext cx="3483246" cy="672476"/>
            </a:xfrm>
            <a:custGeom>
              <a:avLst/>
              <a:gdLst/>
              <a:ahLst/>
              <a:cxnLst/>
              <a:rect l="0" t="0" r="0" b="0"/>
              <a:pathLst>
                <a:path w="3483246" h="672476">
                  <a:moveTo>
                    <a:pt x="0" y="672476"/>
                  </a:moveTo>
                  <a:lnTo>
                    <a:pt x="3483" y="635003"/>
                  </a:lnTo>
                  <a:lnTo>
                    <a:pt x="6966" y="598328"/>
                  </a:lnTo>
                  <a:lnTo>
                    <a:pt x="10449" y="562426"/>
                  </a:lnTo>
                  <a:lnTo>
                    <a:pt x="13932" y="527271"/>
                  </a:lnTo>
                  <a:lnTo>
                    <a:pt x="17416" y="492842"/>
                  </a:lnTo>
                  <a:lnTo>
                    <a:pt x="20899" y="459116"/>
                  </a:lnTo>
                  <a:lnTo>
                    <a:pt x="24382" y="426072"/>
                  </a:lnTo>
                  <a:lnTo>
                    <a:pt x="27865" y="393688"/>
                  </a:lnTo>
                  <a:lnTo>
                    <a:pt x="31349" y="361947"/>
                  </a:lnTo>
                  <a:lnTo>
                    <a:pt x="34832" y="330827"/>
                  </a:lnTo>
                  <a:lnTo>
                    <a:pt x="38315" y="300313"/>
                  </a:lnTo>
                  <a:lnTo>
                    <a:pt x="41798" y="270385"/>
                  </a:lnTo>
                  <a:lnTo>
                    <a:pt x="45282" y="241028"/>
                  </a:lnTo>
                  <a:lnTo>
                    <a:pt x="48765" y="212225"/>
                  </a:lnTo>
                  <a:lnTo>
                    <a:pt x="52248" y="183961"/>
                  </a:lnTo>
                  <a:lnTo>
                    <a:pt x="55731" y="156220"/>
                  </a:lnTo>
                  <a:lnTo>
                    <a:pt x="59215" y="128988"/>
                  </a:lnTo>
                  <a:lnTo>
                    <a:pt x="62698" y="102252"/>
                  </a:lnTo>
                  <a:lnTo>
                    <a:pt x="66181" y="75998"/>
                  </a:lnTo>
                  <a:lnTo>
                    <a:pt x="69664" y="50212"/>
                  </a:lnTo>
                  <a:lnTo>
                    <a:pt x="73148" y="24884"/>
                  </a:lnTo>
                  <a:lnTo>
                    <a:pt x="76631" y="0"/>
                  </a:lnTo>
                  <a:lnTo>
                    <a:pt x="80114" y="600622"/>
                  </a:lnTo>
                  <a:lnTo>
                    <a:pt x="83597" y="597565"/>
                  </a:lnTo>
                  <a:lnTo>
                    <a:pt x="87081" y="594513"/>
                  </a:lnTo>
                  <a:lnTo>
                    <a:pt x="90564" y="591467"/>
                  </a:lnTo>
                  <a:lnTo>
                    <a:pt x="94047" y="588427"/>
                  </a:lnTo>
                  <a:lnTo>
                    <a:pt x="97530" y="585392"/>
                  </a:lnTo>
                  <a:lnTo>
                    <a:pt x="101014" y="582362"/>
                  </a:lnTo>
                  <a:lnTo>
                    <a:pt x="104497" y="579338"/>
                  </a:lnTo>
                  <a:lnTo>
                    <a:pt x="107980" y="576319"/>
                  </a:lnTo>
                  <a:lnTo>
                    <a:pt x="111463" y="573305"/>
                  </a:lnTo>
                  <a:lnTo>
                    <a:pt x="114947" y="570297"/>
                  </a:lnTo>
                  <a:lnTo>
                    <a:pt x="118430" y="567294"/>
                  </a:lnTo>
                  <a:lnTo>
                    <a:pt x="121913" y="576093"/>
                  </a:lnTo>
                  <a:lnTo>
                    <a:pt x="125396" y="573418"/>
                  </a:lnTo>
                  <a:lnTo>
                    <a:pt x="128880" y="570746"/>
                  </a:lnTo>
                  <a:lnTo>
                    <a:pt x="132363" y="568079"/>
                  </a:lnTo>
                  <a:lnTo>
                    <a:pt x="135846" y="565416"/>
                  </a:lnTo>
                  <a:lnTo>
                    <a:pt x="139329" y="562758"/>
                  </a:lnTo>
                  <a:lnTo>
                    <a:pt x="142813" y="560103"/>
                  </a:lnTo>
                  <a:lnTo>
                    <a:pt x="146296" y="557453"/>
                  </a:lnTo>
                  <a:lnTo>
                    <a:pt x="149779" y="554807"/>
                  </a:lnTo>
                  <a:lnTo>
                    <a:pt x="153262" y="552165"/>
                  </a:lnTo>
                  <a:lnTo>
                    <a:pt x="156746" y="549527"/>
                  </a:lnTo>
                  <a:lnTo>
                    <a:pt x="160229" y="576340"/>
                  </a:lnTo>
                  <a:lnTo>
                    <a:pt x="163712" y="574309"/>
                  </a:lnTo>
                  <a:lnTo>
                    <a:pt x="167195" y="572280"/>
                  </a:lnTo>
                  <a:lnTo>
                    <a:pt x="170679" y="570254"/>
                  </a:lnTo>
                  <a:lnTo>
                    <a:pt x="174162" y="568230"/>
                  </a:lnTo>
                  <a:lnTo>
                    <a:pt x="177645" y="566209"/>
                  </a:lnTo>
                  <a:lnTo>
                    <a:pt x="181128" y="564190"/>
                  </a:lnTo>
                  <a:lnTo>
                    <a:pt x="184612" y="562174"/>
                  </a:lnTo>
                  <a:lnTo>
                    <a:pt x="188095" y="560160"/>
                  </a:lnTo>
                  <a:lnTo>
                    <a:pt x="191578" y="558148"/>
                  </a:lnTo>
                  <a:lnTo>
                    <a:pt x="195061" y="556139"/>
                  </a:lnTo>
                  <a:lnTo>
                    <a:pt x="198545" y="554132"/>
                  </a:lnTo>
                  <a:lnTo>
                    <a:pt x="202028" y="559840"/>
                  </a:lnTo>
                  <a:lnTo>
                    <a:pt x="205511" y="557962"/>
                  </a:lnTo>
                  <a:lnTo>
                    <a:pt x="208994" y="556086"/>
                  </a:lnTo>
                  <a:lnTo>
                    <a:pt x="212478" y="554212"/>
                  </a:lnTo>
                  <a:lnTo>
                    <a:pt x="215961" y="552340"/>
                  </a:lnTo>
                  <a:lnTo>
                    <a:pt x="219444" y="550470"/>
                  </a:lnTo>
                  <a:lnTo>
                    <a:pt x="222927" y="548602"/>
                  </a:lnTo>
                  <a:lnTo>
                    <a:pt x="226411" y="546737"/>
                  </a:lnTo>
                  <a:lnTo>
                    <a:pt x="229894" y="544873"/>
                  </a:lnTo>
                  <a:lnTo>
                    <a:pt x="233377" y="543011"/>
                  </a:lnTo>
                  <a:lnTo>
                    <a:pt x="236860" y="541152"/>
                  </a:lnTo>
                  <a:lnTo>
                    <a:pt x="240344" y="547269"/>
                  </a:lnTo>
                  <a:lnTo>
                    <a:pt x="243827" y="545521"/>
                  </a:lnTo>
                  <a:lnTo>
                    <a:pt x="247310" y="543774"/>
                  </a:lnTo>
                  <a:lnTo>
                    <a:pt x="250793" y="542029"/>
                  </a:lnTo>
                  <a:lnTo>
                    <a:pt x="254277" y="540286"/>
                  </a:lnTo>
                  <a:lnTo>
                    <a:pt x="257760" y="538545"/>
                  </a:lnTo>
                  <a:lnTo>
                    <a:pt x="261243" y="536806"/>
                  </a:lnTo>
                  <a:lnTo>
                    <a:pt x="264726" y="535068"/>
                  </a:lnTo>
                  <a:lnTo>
                    <a:pt x="268210" y="533332"/>
                  </a:lnTo>
                  <a:lnTo>
                    <a:pt x="271693" y="531599"/>
                  </a:lnTo>
                  <a:lnTo>
                    <a:pt x="275176" y="529866"/>
                  </a:lnTo>
                  <a:lnTo>
                    <a:pt x="278659" y="528136"/>
                  </a:lnTo>
                  <a:lnTo>
                    <a:pt x="282143" y="568044"/>
                  </a:lnTo>
                  <a:lnTo>
                    <a:pt x="285626" y="566794"/>
                  </a:lnTo>
                  <a:lnTo>
                    <a:pt x="289109" y="565545"/>
                  </a:lnTo>
                  <a:lnTo>
                    <a:pt x="292592" y="564296"/>
                  </a:lnTo>
                  <a:lnTo>
                    <a:pt x="296075" y="563049"/>
                  </a:lnTo>
                  <a:lnTo>
                    <a:pt x="299559" y="561803"/>
                  </a:lnTo>
                  <a:lnTo>
                    <a:pt x="303042" y="560557"/>
                  </a:lnTo>
                  <a:lnTo>
                    <a:pt x="306525" y="559312"/>
                  </a:lnTo>
                  <a:lnTo>
                    <a:pt x="310008" y="558069"/>
                  </a:lnTo>
                  <a:lnTo>
                    <a:pt x="313492" y="556826"/>
                  </a:lnTo>
                  <a:lnTo>
                    <a:pt x="316975" y="555584"/>
                  </a:lnTo>
                  <a:lnTo>
                    <a:pt x="320458" y="556312"/>
                  </a:lnTo>
                  <a:lnTo>
                    <a:pt x="323941" y="555092"/>
                  </a:lnTo>
                  <a:lnTo>
                    <a:pt x="327425" y="553873"/>
                  </a:lnTo>
                  <a:lnTo>
                    <a:pt x="330908" y="552654"/>
                  </a:lnTo>
                  <a:lnTo>
                    <a:pt x="334391" y="551437"/>
                  </a:lnTo>
                  <a:lnTo>
                    <a:pt x="337874" y="550220"/>
                  </a:lnTo>
                  <a:lnTo>
                    <a:pt x="341358" y="549005"/>
                  </a:lnTo>
                  <a:lnTo>
                    <a:pt x="344841" y="547790"/>
                  </a:lnTo>
                  <a:lnTo>
                    <a:pt x="348324" y="546576"/>
                  </a:lnTo>
                  <a:lnTo>
                    <a:pt x="351807" y="545363"/>
                  </a:lnTo>
                  <a:lnTo>
                    <a:pt x="355291" y="544151"/>
                  </a:lnTo>
                  <a:lnTo>
                    <a:pt x="358774" y="542939"/>
                  </a:lnTo>
                  <a:lnTo>
                    <a:pt x="362257" y="561130"/>
                  </a:lnTo>
                  <a:lnTo>
                    <a:pt x="365740" y="560094"/>
                  </a:lnTo>
                  <a:lnTo>
                    <a:pt x="369224" y="559058"/>
                  </a:lnTo>
                  <a:lnTo>
                    <a:pt x="372707" y="558023"/>
                  </a:lnTo>
                  <a:lnTo>
                    <a:pt x="376190" y="556989"/>
                  </a:lnTo>
                  <a:lnTo>
                    <a:pt x="379673" y="555956"/>
                  </a:lnTo>
                  <a:lnTo>
                    <a:pt x="383157" y="554923"/>
                  </a:lnTo>
                  <a:lnTo>
                    <a:pt x="386640" y="553890"/>
                  </a:lnTo>
                  <a:lnTo>
                    <a:pt x="390123" y="552859"/>
                  </a:lnTo>
                  <a:lnTo>
                    <a:pt x="393606" y="551828"/>
                  </a:lnTo>
                  <a:lnTo>
                    <a:pt x="397090" y="550797"/>
                  </a:lnTo>
                  <a:lnTo>
                    <a:pt x="400573" y="551472"/>
                  </a:lnTo>
                  <a:lnTo>
                    <a:pt x="404056" y="550456"/>
                  </a:lnTo>
                  <a:lnTo>
                    <a:pt x="407539" y="549442"/>
                  </a:lnTo>
                  <a:lnTo>
                    <a:pt x="411023" y="548428"/>
                  </a:lnTo>
                  <a:lnTo>
                    <a:pt x="414506" y="547414"/>
                  </a:lnTo>
                  <a:lnTo>
                    <a:pt x="417989" y="546401"/>
                  </a:lnTo>
                  <a:lnTo>
                    <a:pt x="421472" y="545389"/>
                  </a:lnTo>
                  <a:lnTo>
                    <a:pt x="424956" y="544377"/>
                  </a:lnTo>
                  <a:lnTo>
                    <a:pt x="428439" y="543366"/>
                  </a:lnTo>
                  <a:lnTo>
                    <a:pt x="431922" y="542356"/>
                  </a:lnTo>
                  <a:lnTo>
                    <a:pt x="435405" y="541346"/>
                  </a:lnTo>
                  <a:lnTo>
                    <a:pt x="438889" y="540337"/>
                  </a:lnTo>
                  <a:lnTo>
                    <a:pt x="442372" y="560287"/>
                  </a:lnTo>
                  <a:lnTo>
                    <a:pt x="445855" y="559432"/>
                  </a:lnTo>
                  <a:lnTo>
                    <a:pt x="449338" y="558578"/>
                  </a:lnTo>
                  <a:lnTo>
                    <a:pt x="452822" y="557724"/>
                  </a:lnTo>
                  <a:lnTo>
                    <a:pt x="456305" y="556871"/>
                  </a:lnTo>
                  <a:lnTo>
                    <a:pt x="459788" y="556018"/>
                  </a:lnTo>
                  <a:lnTo>
                    <a:pt x="463271" y="555165"/>
                  </a:lnTo>
                  <a:lnTo>
                    <a:pt x="466755" y="554313"/>
                  </a:lnTo>
                  <a:lnTo>
                    <a:pt x="470238" y="553461"/>
                  </a:lnTo>
                  <a:lnTo>
                    <a:pt x="473721" y="552610"/>
                  </a:lnTo>
                  <a:lnTo>
                    <a:pt x="477204" y="551759"/>
                  </a:lnTo>
                  <a:lnTo>
                    <a:pt x="480688" y="551612"/>
                  </a:lnTo>
                  <a:lnTo>
                    <a:pt x="484171" y="550766"/>
                  </a:lnTo>
                  <a:lnTo>
                    <a:pt x="487654" y="549922"/>
                  </a:lnTo>
                  <a:lnTo>
                    <a:pt x="491137" y="549077"/>
                  </a:lnTo>
                  <a:lnTo>
                    <a:pt x="494621" y="548233"/>
                  </a:lnTo>
                  <a:lnTo>
                    <a:pt x="498104" y="547390"/>
                  </a:lnTo>
                  <a:lnTo>
                    <a:pt x="501587" y="546547"/>
                  </a:lnTo>
                  <a:lnTo>
                    <a:pt x="505070" y="545704"/>
                  </a:lnTo>
                  <a:lnTo>
                    <a:pt x="508554" y="544862"/>
                  </a:lnTo>
                  <a:lnTo>
                    <a:pt x="512037" y="544020"/>
                  </a:lnTo>
                  <a:lnTo>
                    <a:pt x="515520" y="543179"/>
                  </a:lnTo>
                  <a:lnTo>
                    <a:pt x="519003" y="542338"/>
                  </a:lnTo>
                  <a:lnTo>
                    <a:pt x="522487" y="564260"/>
                  </a:lnTo>
                  <a:lnTo>
                    <a:pt x="525970" y="563561"/>
                  </a:lnTo>
                  <a:lnTo>
                    <a:pt x="529453" y="562862"/>
                  </a:lnTo>
                  <a:lnTo>
                    <a:pt x="532936" y="562164"/>
                  </a:lnTo>
                  <a:lnTo>
                    <a:pt x="536420" y="561466"/>
                  </a:lnTo>
                  <a:lnTo>
                    <a:pt x="539903" y="560768"/>
                  </a:lnTo>
                  <a:lnTo>
                    <a:pt x="543386" y="560071"/>
                  </a:lnTo>
                  <a:lnTo>
                    <a:pt x="546869" y="559374"/>
                  </a:lnTo>
                  <a:lnTo>
                    <a:pt x="550353" y="558677"/>
                  </a:lnTo>
                  <a:lnTo>
                    <a:pt x="553836" y="557980"/>
                  </a:lnTo>
                  <a:lnTo>
                    <a:pt x="557319" y="557284"/>
                  </a:lnTo>
                  <a:lnTo>
                    <a:pt x="560802" y="557408"/>
                  </a:lnTo>
                  <a:lnTo>
                    <a:pt x="564286" y="556717"/>
                  </a:lnTo>
                  <a:lnTo>
                    <a:pt x="567769" y="556026"/>
                  </a:lnTo>
                  <a:lnTo>
                    <a:pt x="571252" y="555336"/>
                  </a:lnTo>
                  <a:lnTo>
                    <a:pt x="574735" y="554646"/>
                  </a:lnTo>
                  <a:lnTo>
                    <a:pt x="578218" y="553956"/>
                  </a:lnTo>
                  <a:lnTo>
                    <a:pt x="581702" y="553266"/>
                  </a:lnTo>
                  <a:lnTo>
                    <a:pt x="585185" y="552577"/>
                  </a:lnTo>
                  <a:lnTo>
                    <a:pt x="588668" y="551888"/>
                  </a:lnTo>
                  <a:lnTo>
                    <a:pt x="592151" y="551199"/>
                  </a:lnTo>
                  <a:lnTo>
                    <a:pt x="595635" y="550511"/>
                  </a:lnTo>
                  <a:lnTo>
                    <a:pt x="599118" y="549823"/>
                  </a:lnTo>
                  <a:lnTo>
                    <a:pt x="602601" y="549135"/>
                  </a:lnTo>
                  <a:lnTo>
                    <a:pt x="606084" y="548447"/>
                  </a:lnTo>
                  <a:lnTo>
                    <a:pt x="609568" y="547760"/>
                  </a:lnTo>
                  <a:lnTo>
                    <a:pt x="613051" y="547073"/>
                  </a:lnTo>
                  <a:lnTo>
                    <a:pt x="616534" y="546386"/>
                  </a:lnTo>
                  <a:lnTo>
                    <a:pt x="620017" y="545700"/>
                  </a:lnTo>
                  <a:lnTo>
                    <a:pt x="623501" y="545014"/>
                  </a:lnTo>
                  <a:lnTo>
                    <a:pt x="626984" y="544328"/>
                  </a:lnTo>
                  <a:lnTo>
                    <a:pt x="630467" y="543642"/>
                  </a:lnTo>
                  <a:lnTo>
                    <a:pt x="633950" y="542957"/>
                  </a:lnTo>
                  <a:lnTo>
                    <a:pt x="637434" y="542272"/>
                  </a:lnTo>
                  <a:lnTo>
                    <a:pt x="640917" y="543405"/>
                  </a:lnTo>
                  <a:lnTo>
                    <a:pt x="644400" y="542730"/>
                  </a:lnTo>
                  <a:lnTo>
                    <a:pt x="647883" y="542055"/>
                  </a:lnTo>
                  <a:lnTo>
                    <a:pt x="651367" y="541380"/>
                  </a:lnTo>
                  <a:lnTo>
                    <a:pt x="654850" y="540705"/>
                  </a:lnTo>
                  <a:lnTo>
                    <a:pt x="658333" y="540031"/>
                  </a:lnTo>
                  <a:lnTo>
                    <a:pt x="661816" y="539357"/>
                  </a:lnTo>
                  <a:lnTo>
                    <a:pt x="665300" y="538683"/>
                  </a:lnTo>
                  <a:lnTo>
                    <a:pt x="668783" y="538010"/>
                  </a:lnTo>
                  <a:lnTo>
                    <a:pt x="672266" y="537337"/>
                  </a:lnTo>
                  <a:lnTo>
                    <a:pt x="675749" y="536664"/>
                  </a:lnTo>
                  <a:lnTo>
                    <a:pt x="679233" y="535991"/>
                  </a:lnTo>
                  <a:lnTo>
                    <a:pt x="682716" y="540500"/>
                  </a:lnTo>
                  <a:lnTo>
                    <a:pt x="686199" y="539852"/>
                  </a:lnTo>
                  <a:lnTo>
                    <a:pt x="689682" y="539205"/>
                  </a:lnTo>
                  <a:lnTo>
                    <a:pt x="693166" y="538557"/>
                  </a:lnTo>
                  <a:lnTo>
                    <a:pt x="696649" y="537910"/>
                  </a:lnTo>
                  <a:lnTo>
                    <a:pt x="700132" y="537264"/>
                  </a:lnTo>
                  <a:lnTo>
                    <a:pt x="703615" y="536617"/>
                  </a:lnTo>
                  <a:lnTo>
                    <a:pt x="707099" y="535971"/>
                  </a:lnTo>
                  <a:lnTo>
                    <a:pt x="710582" y="535325"/>
                  </a:lnTo>
                  <a:lnTo>
                    <a:pt x="714065" y="534679"/>
                  </a:lnTo>
                  <a:lnTo>
                    <a:pt x="717548" y="534034"/>
                  </a:lnTo>
                  <a:lnTo>
                    <a:pt x="721032" y="534916"/>
                  </a:lnTo>
                  <a:lnTo>
                    <a:pt x="724515" y="534305"/>
                  </a:lnTo>
                  <a:lnTo>
                    <a:pt x="727998" y="533693"/>
                  </a:lnTo>
                  <a:lnTo>
                    <a:pt x="731481" y="533082"/>
                  </a:lnTo>
                  <a:lnTo>
                    <a:pt x="734965" y="532472"/>
                  </a:lnTo>
                  <a:lnTo>
                    <a:pt x="738448" y="531862"/>
                  </a:lnTo>
                  <a:lnTo>
                    <a:pt x="741931" y="531252"/>
                  </a:lnTo>
                  <a:lnTo>
                    <a:pt x="745414" y="530643"/>
                  </a:lnTo>
                  <a:lnTo>
                    <a:pt x="748898" y="530035"/>
                  </a:lnTo>
                  <a:lnTo>
                    <a:pt x="752381" y="529427"/>
                  </a:lnTo>
                  <a:lnTo>
                    <a:pt x="755864" y="528819"/>
                  </a:lnTo>
                  <a:lnTo>
                    <a:pt x="759347" y="528212"/>
                  </a:lnTo>
                  <a:lnTo>
                    <a:pt x="762831" y="527904"/>
                  </a:lnTo>
                  <a:lnTo>
                    <a:pt x="766314" y="527271"/>
                  </a:lnTo>
                  <a:lnTo>
                    <a:pt x="769797" y="526639"/>
                  </a:lnTo>
                  <a:lnTo>
                    <a:pt x="773280" y="526007"/>
                  </a:lnTo>
                  <a:lnTo>
                    <a:pt x="776764" y="525375"/>
                  </a:lnTo>
                  <a:lnTo>
                    <a:pt x="780247" y="524743"/>
                  </a:lnTo>
                  <a:lnTo>
                    <a:pt x="783730" y="524112"/>
                  </a:lnTo>
                  <a:lnTo>
                    <a:pt x="787213" y="523481"/>
                  </a:lnTo>
                  <a:lnTo>
                    <a:pt x="790697" y="522850"/>
                  </a:lnTo>
                  <a:lnTo>
                    <a:pt x="794180" y="522219"/>
                  </a:lnTo>
                  <a:lnTo>
                    <a:pt x="797663" y="521589"/>
                  </a:lnTo>
                  <a:lnTo>
                    <a:pt x="801146" y="526664"/>
                  </a:lnTo>
                  <a:lnTo>
                    <a:pt x="804630" y="526057"/>
                  </a:lnTo>
                  <a:lnTo>
                    <a:pt x="808113" y="525449"/>
                  </a:lnTo>
                  <a:lnTo>
                    <a:pt x="811596" y="524843"/>
                  </a:lnTo>
                  <a:lnTo>
                    <a:pt x="815079" y="524236"/>
                  </a:lnTo>
                  <a:lnTo>
                    <a:pt x="818563" y="523630"/>
                  </a:lnTo>
                  <a:lnTo>
                    <a:pt x="822046" y="523023"/>
                  </a:lnTo>
                  <a:lnTo>
                    <a:pt x="825529" y="522417"/>
                  </a:lnTo>
                  <a:lnTo>
                    <a:pt x="829012" y="521812"/>
                  </a:lnTo>
                  <a:lnTo>
                    <a:pt x="832496" y="521206"/>
                  </a:lnTo>
                  <a:lnTo>
                    <a:pt x="835979" y="520601"/>
                  </a:lnTo>
                  <a:lnTo>
                    <a:pt x="839462" y="519996"/>
                  </a:lnTo>
                  <a:lnTo>
                    <a:pt x="842945" y="538174"/>
                  </a:lnTo>
                  <a:lnTo>
                    <a:pt x="846429" y="537641"/>
                  </a:lnTo>
                  <a:lnTo>
                    <a:pt x="849912" y="537107"/>
                  </a:lnTo>
                  <a:lnTo>
                    <a:pt x="853395" y="536574"/>
                  </a:lnTo>
                  <a:lnTo>
                    <a:pt x="856878" y="536041"/>
                  </a:lnTo>
                  <a:lnTo>
                    <a:pt x="860361" y="535508"/>
                  </a:lnTo>
                  <a:lnTo>
                    <a:pt x="863845" y="534976"/>
                  </a:lnTo>
                  <a:lnTo>
                    <a:pt x="867328" y="534443"/>
                  </a:lnTo>
                  <a:lnTo>
                    <a:pt x="870811" y="533911"/>
                  </a:lnTo>
                  <a:lnTo>
                    <a:pt x="874294" y="533379"/>
                  </a:lnTo>
                  <a:lnTo>
                    <a:pt x="877778" y="532847"/>
                  </a:lnTo>
                  <a:lnTo>
                    <a:pt x="881261" y="539602"/>
                  </a:lnTo>
                  <a:lnTo>
                    <a:pt x="884744" y="539097"/>
                  </a:lnTo>
                  <a:lnTo>
                    <a:pt x="888227" y="538592"/>
                  </a:lnTo>
                  <a:lnTo>
                    <a:pt x="891711" y="538087"/>
                  </a:lnTo>
                  <a:lnTo>
                    <a:pt x="895194" y="537583"/>
                  </a:lnTo>
                  <a:lnTo>
                    <a:pt x="898677" y="537078"/>
                  </a:lnTo>
                  <a:lnTo>
                    <a:pt x="902160" y="536574"/>
                  </a:lnTo>
                  <a:lnTo>
                    <a:pt x="905644" y="536070"/>
                  </a:lnTo>
                  <a:lnTo>
                    <a:pt x="909127" y="535566"/>
                  </a:lnTo>
                  <a:lnTo>
                    <a:pt x="912610" y="535062"/>
                  </a:lnTo>
                  <a:lnTo>
                    <a:pt x="916093" y="534558"/>
                  </a:lnTo>
                  <a:lnTo>
                    <a:pt x="919577" y="534055"/>
                  </a:lnTo>
                  <a:lnTo>
                    <a:pt x="923060" y="536377"/>
                  </a:lnTo>
                  <a:lnTo>
                    <a:pt x="926543" y="535883"/>
                  </a:lnTo>
                  <a:lnTo>
                    <a:pt x="930026" y="535390"/>
                  </a:lnTo>
                  <a:lnTo>
                    <a:pt x="933510" y="534897"/>
                  </a:lnTo>
                  <a:lnTo>
                    <a:pt x="936993" y="534404"/>
                  </a:lnTo>
                  <a:lnTo>
                    <a:pt x="940476" y="533911"/>
                  </a:lnTo>
                  <a:lnTo>
                    <a:pt x="943959" y="533418"/>
                  </a:lnTo>
                  <a:lnTo>
                    <a:pt x="947443" y="532926"/>
                  </a:lnTo>
                  <a:lnTo>
                    <a:pt x="950926" y="532433"/>
                  </a:lnTo>
                  <a:lnTo>
                    <a:pt x="954409" y="531941"/>
                  </a:lnTo>
                  <a:lnTo>
                    <a:pt x="957892" y="531449"/>
                  </a:lnTo>
                  <a:lnTo>
                    <a:pt x="961376" y="535365"/>
                  </a:lnTo>
                  <a:lnTo>
                    <a:pt x="964859" y="534888"/>
                  </a:lnTo>
                  <a:lnTo>
                    <a:pt x="968342" y="534410"/>
                  </a:lnTo>
                  <a:lnTo>
                    <a:pt x="971825" y="533934"/>
                  </a:lnTo>
                  <a:lnTo>
                    <a:pt x="975309" y="533457"/>
                  </a:lnTo>
                  <a:lnTo>
                    <a:pt x="978792" y="532980"/>
                  </a:lnTo>
                  <a:lnTo>
                    <a:pt x="982275" y="532504"/>
                  </a:lnTo>
                  <a:lnTo>
                    <a:pt x="985758" y="532027"/>
                  </a:lnTo>
                  <a:lnTo>
                    <a:pt x="989242" y="531551"/>
                  </a:lnTo>
                  <a:lnTo>
                    <a:pt x="992725" y="531075"/>
                  </a:lnTo>
                  <a:lnTo>
                    <a:pt x="996208" y="530599"/>
                  </a:lnTo>
                  <a:lnTo>
                    <a:pt x="999691" y="530123"/>
                  </a:lnTo>
                  <a:lnTo>
                    <a:pt x="1003175" y="531734"/>
                  </a:lnTo>
                  <a:lnTo>
                    <a:pt x="1006658" y="531284"/>
                  </a:lnTo>
                  <a:lnTo>
                    <a:pt x="1010141" y="530836"/>
                  </a:lnTo>
                  <a:lnTo>
                    <a:pt x="1013624" y="530387"/>
                  </a:lnTo>
                  <a:lnTo>
                    <a:pt x="1017108" y="529939"/>
                  </a:lnTo>
                  <a:lnTo>
                    <a:pt x="1020591" y="529491"/>
                  </a:lnTo>
                  <a:lnTo>
                    <a:pt x="1024074" y="529043"/>
                  </a:lnTo>
                  <a:lnTo>
                    <a:pt x="1027557" y="528595"/>
                  </a:lnTo>
                  <a:lnTo>
                    <a:pt x="1031041" y="528148"/>
                  </a:lnTo>
                  <a:lnTo>
                    <a:pt x="1034524" y="527701"/>
                  </a:lnTo>
                  <a:lnTo>
                    <a:pt x="1038007" y="527254"/>
                  </a:lnTo>
                  <a:lnTo>
                    <a:pt x="1041490" y="529336"/>
                  </a:lnTo>
                  <a:lnTo>
                    <a:pt x="1044974" y="528877"/>
                  </a:lnTo>
                  <a:lnTo>
                    <a:pt x="1048457" y="528418"/>
                  </a:lnTo>
                  <a:lnTo>
                    <a:pt x="1051940" y="527959"/>
                  </a:lnTo>
                  <a:lnTo>
                    <a:pt x="1055423" y="527501"/>
                  </a:lnTo>
                  <a:lnTo>
                    <a:pt x="1058907" y="527042"/>
                  </a:lnTo>
                  <a:lnTo>
                    <a:pt x="1062390" y="526584"/>
                  </a:lnTo>
                  <a:lnTo>
                    <a:pt x="1065873" y="526126"/>
                  </a:lnTo>
                  <a:lnTo>
                    <a:pt x="1069356" y="525667"/>
                  </a:lnTo>
                  <a:lnTo>
                    <a:pt x="1072840" y="525210"/>
                  </a:lnTo>
                  <a:lnTo>
                    <a:pt x="1076323" y="524752"/>
                  </a:lnTo>
                  <a:lnTo>
                    <a:pt x="1079806" y="524294"/>
                  </a:lnTo>
                  <a:lnTo>
                    <a:pt x="1083289" y="524768"/>
                  </a:lnTo>
                  <a:lnTo>
                    <a:pt x="1086773" y="524313"/>
                  </a:lnTo>
                  <a:lnTo>
                    <a:pt x="1090256" y="523859"/>
                  </a:lnTo>
                  <a:lnTo>
                    <a:pt x="1093739" y="523404"/>
                  </a:lnTo>
                  <a:lnTo>
                    <a:pt x="1097222" y="522950"/>
                  </a:lnTo>
                  <a:lnTo>
                    <a:pt x="1100706" y="522496"/>
                  </a:lnTo>
                  <a:lnTo>
                    <a:pt x="1104189" y="522042"/>
                  </a:lnTo>
                  <a:lnTo>
                    <a:pt x="1107672" y="521588"/>
                  </a:lnTo>
                  <a:lnTo>
                    <a:pt x="1111155" y="521134"/>
                  </a:lnTo>
                  <a:lnTo>
                    <a:pt x="1114639" y="520680"/>
                  </a:lnTo>
                  <a:lnTo>
                    <a:pt x="1118122" y="520226"/>
                  </a:lnTo>
                  <a:lnTo>
                    <a:pt x="1121605" y="521431"/>
                  </a:lnTo>
                  <a:lnTo>
                    <a:pt x="1125088" y="521002"/>
                  </a:lnTo>
                  <a:lnTo>
                    <a:pt x="1128572" y="520574"/>
                  </a:lnTo>
                  <a:lnTo>
                    <a:pt x="1132055" y="520147"/>
                  </a:lnTo>
                  <a:lnTo>
                    <a:pt x="1135538" y="519719"/>
                  </a:lnTo>
                  <a:lnTo>
                    <a:pt x="1139021" y="519292"/>
                  </a:lnTo>
                  <a:lnTo>
                    <a:pt x="1142505" y="518864"/>
                  </a:lnTo>
                  <a:lnTo>
                    <a:pt x="1145988" y="518437"/>
                  </a:lnTo>
                  <a:lnTo>
                    <a:pt x="1149471" y="518011"/>
                  </a:lnTo>
                  <a:lnTo>
                    <a:pt x="1152954" y="517584"/>
                  </a:lnTo>
                  <a:lnTo>
                    <a:pt x="1156437" y="517158"/>
                  </a:lnTo>
                  <a:lnTo>
                    <a:pt x="1159921" y="516732"/>
                  </a:lnTo>
                  <a:lnTo>
                    <a:pt x="1163404" y="518211"/>
                  </a:lnTo>
                  <a:lnTo>
                    <a:pt x="1166887" y="517790"/>
                  </a:lnTo>
                  <a:lnTo>
                    <a:pt x="1170370" y="517369"/>
                  </a:lnTo>
                  <a:lnTo>
                    <a:pt x="1173854" y="516949"/>
                  </a:lnTo>
                  <a:lnTo>
                    <a:pt x="1177337" y="516529"/>
                  </a:lnTo>
                  <a:lnTo>
                    <a:pt x="1180820" y="516109"/>
                  </a:lnTo>
                  <a:lnTo>
                    <a:pt x="1184303" y="515689"/>
                  </a:lnTo>
                  <a:lnTo>
                    <a:pt x="1187787" y="515269"/>
                  </a:lnTo>
                  <a:lnTo>
                    <a:pt x="1191270" y="514850"/>
                  </a:lnTo>
                  <a:lnTo>
                    <a:pt x="1194753" y="514431"/>
                  </a:lnTo>
                  <a:lnTo>
                    <a:pt x="1198236" y="514012"/>
                  </a:lnTo>
                  <a:lnTo>
                    <a:pt x="1201720" y="516668"/>
                  </a:lnTo>
                  <a:lnTo>
                    <a:pt x="1205203" y="516237"/>
                  </a:lnTo>
                  <a:lnTo>
                    <a:pt x="1208686" y="515805"/>
                  </a:lnTo>
                  <a:lnTo>
                    <a:pt x="1212169" y="515374"/>
                  </a:lnTo>
                  <a:lnTo>
                    <a:pt x="1215653" y="514943"/>
                  </a:lnTo>
                  <a:lnTo>
                    <a:pt x="1219136" y="514512"/>
                  </a:lnTo>
                  <a:lnTo>
                    <a:pt x="1222619" y="514082"/>
                  </a:lnTo>
                  <a:lnTo>
                    <a:pt x="1226102" y="513651"/>
                  </a:lnTo>
                  <a:lnTo>
                    <a:pt x="1229586" y="513220"/>
                  </a:lnTo>
                  <a:lnTo>
                    <a:pt x="1233069" y="512790"/>
                  </a:lnTo>
                  <a:lnTo>
                    <a:pt x="1236552" y="512359"/>
                  </a:lnTo>
                  <a:lnTo>
                    <a:pt x="1240035" y="511929"/>
                  </a:lnTo>
                  <a:lnTo>
                    <a:pt x="1243519" y="541668"/>
                  </a:lnTo>
                  <a:lnTo>
                    <a:pt x="1247002" y="541315"/>
                  </a:lnTo>
                  <a:lnTo>
                    <a:pt x="1250485" y="540963"/>
                  </a:lnTo>
                  <a:lnTo>
                    <a:pt x="1253968" y="540610"/>
                  </a:lnTo>
                  <a:lnTo>
                    <a:pt x="1257452" y="540258"/>
                  </a:lnTo>
                  <a:lnTo>
                    <a:pt x="1260935" y="539906"/>
                  </a:lnTo>
                  <a:lnTo>
                    <a:pt x="1264418" y="539553"/>
                  </a:lnTo>
                  <a:lnTo>
                    <a:pt x="1267901" y="539201"/>
                  </a:lnTo>
                  <a:lnTo>
                    <a:pt x="1271385" y="538849"/>
                  </a:lnTo>
                  <a:lnTo>
                    <a:pt x="1274868" y="538497"/>
                  </a:lnTo>
                  <a:lnTo>
                    <a:pt x="1278351" y="538145"/>
                  </a:lnTo>
                  <a:lnTo>
                    <a:pt x="1281834" y="540503"/>
                  </a:lnTo>
                  <a:lnTo>
                    <a:pt x="1285318" y="540158"/>
                  </a:lnTo>
                  <a:lnTo>
                    <a:pt x="1288801" y="539813"/>
                  </a:lnTo>
                  <a:lnTo>
                    <a:pt x="1292284" y="539468"/>
                  </a:lnTo>
                  <a:lnTo>
                    <a:pt x="1295767" y="539123"/>
                  </a:lnTo>
                  <a:lnTo>
                    <a:pt x="1299251" y="538779"/>
                  </a:lnTo>
                  <a:lnTo>
                    <a:pt x="1302734" y="538434"/>
                  </a:lnTo>
                  <a:lnTo>
                    <a:pt x="1306217" y="538089"/>
                  </a:lnTo>
                  <a:lnTo>
                    <a:pt x="1309700" y="537745"/>
                  </a:lnTo>
                  <a:lnTo>
                    <a:pt x="1313184" y="537400"/>
                  </a:lnTo>
                  <a:lnTo>
                    <a:pt x="1316667" y="537056"/>
                  </a:lnTo>
                  <a:lnTo>
                    <a:pt x="1320150" y="536712"/>
                  </a:lnTo>
                  <a:lnTo>
                    <a:pt x="1323633" y="540122"/>
                  </a:lnTo>
                  <a:lnTo>
                    <a:pt x="1327117" y="539787"/>
                  </a:lnTo>
                  <a:lnTo>
                    <a:pt x="1330600" y="539452"/>
                  </a:lnTo>
                  <a:lnTo>
                    <a:pt x="1334083" y="539117"/>
                  </a:lnTo>
                  <a:lnTo>
                    <a:pt x="1337566" y="538782"/>
                  </a:lnTo>
                  <a:lnTo>
                    <a:pt x="1341050" y="538448"/>
                  </a:lnTo>
                  <a:lnTo>
                    <a:pt x="1344533" y="538113"/>
                  </a:lnTo>
                  <a:lnTo>
                    <a:pt x="1348016" y="537778"/>
                  </a:lnTo>
                  <a:lnTo>
                    <a:pt x="1351499" y="537444"/>
                  </a:lnTo>
                  <a:lnTo>
                    <a:pt x="1354983" y="537109"/>
                  </a:lnTo>
                  <a:lnTo>
                    <a:pt x="1358466" y="536775"/>
                  </a:lnTo>
                  <a:lnTo>
                    <a:pt x="1361949" y="538289"/>
                  </a:lnTo>
                  <a:lnTo>
                    <a:pt x="1365432" y="537959"/>
                  </a:lnTo>
                  <a:lnTo>
                    <a:pt x="1368916" y="537629"/>
                  </a:lnTo>
                  <a:lnTo>
                    <a:pt x="1372399" y="537299"/>
                  </a:lnTo>
                  <a:lnTo>
                    <a:pt x="1375882" y="536970"/>
                  </a:lnTo>
                  <a:lnTo>
                    <a:pt x="1379365" y="536640"/>
                  </a:lnTo>
                  <a:lnTo>
                    <a:pt x="1382849" y="536310"/>
                  </a:lnTo>
                  <a:lnTo>
                    <a:pt x="1386332" y="535981"/>
                  </a:lnTo>
                  <a:lnTo>
                    <a:pt x="1389815" y="535651"/>
                  </a:lnTo>
                  <a:lnTo>
                    <a:pt x="1393298" y="535322"/>
                  </a:lnTo>
                  <a:lnTo>
                    <a:pt x="1396782" y="534993"/>
                  </a:lnTo>
                  <a:lnTo>
                    <a:pt x="1400265" y="534663"/>
                  </a:lnTo>
                  <a:lnTo>
                    <a:pt x="1403748" y="536940"/>
                  </a:lnTo>
                  <a:lnTo>
                    <a:pt x="1407231" y="536617"/>
                  </a:lnTo>
                  <a:lnTo>
                    <a:pt x="1410715" y="536294"/>
                  </a:lnTo>
                  <a:lnTo>
                    <a:pt x="1414198" y="535971"/>
                  </a:lnTo>
                  <a:lnTo>
                    <a:pt x="1417681" y="535648"/>
                  </a:lnTo>
                  <a:lnTo>
                    <a:pt x="1421164" y="535325"/>
                  </a:lnTo>
                  <a:lnTo>
                    <a:pt x="1424648" y="535002"/>
                  </a:lnTo>
                  <a:lnTo>
                    <a:pt x="1428131" y="534679"/>
                  </a:lnTo>
                  <a:lnTo>
                    <a:pt x="1431614" y="534357"/>
                  </a:lnTo>
                  <a:lnTo>
                    <a:pt x="1435097" y="534034"/>
                  </a:lnTo>
                  <a:lnTo>
                    <a:pt x="1438580" y="533711"/>
                  </a:lnTo>
                  <a:lnTo>
                    <a:pt x="1442064" y="535064"/>
                  </a:lnTo>
                  <a:lnTo>
                    <a:pt x="1445547" y="534746"/>
                  </a:lnTo>
                  <a:lnTo>
                    <a:pt x="1449030" y="534427"/>
                  </a:lnTo>
                  <a:lnTo>
                    <a:pt x="1452513" y="534108"/>
                  </a:lnTo>
                  <a:lnTo>
                    <a:pt x="1455997" y="533790"/>
                  </a:lnTo>
                  <a:lnTo>
                    <a:pt x="1459480" y="533471"/>
                  </a:lnTo>
                  <a:lnTo>
                    <a:pt x="1462963" y="533152"/>
                  </a:lnTo>
                  <a:lnTo>
                    <a:pt x="1466446" y="532834"/>
                  </a:lnTo>
                  <a:lnTo>
                    <a:pt x="1469930" y="532516"/>
                  </a:lnTo>
                  <a:lnTo>
                    <a:pt x="1473413" y="532197"/>
                  </a:lnTo>
                  <a:lnTo>
                    <a:pt x="1476896" y="531879"/>
                  </a:lnTo>
                  <a:lnTo>
                    <a:pt x="1480379" y="531561"/>
                  </a:lnTo>
                  <a:lnTo>
                    <a:pt x="1483863" y="537164"/>
                  </a:lnTo>
                  <a:lnTo>
                    <a:pt x="1487346" y="536859"/>
                  </a:lnTo>
                  <a:lnTo>
                    <a:pt x="1490829" y="536554"/>
                  </a:lnTo>
                  <a:lnTo>
                    <a:pt x="1494312" y="536249"/>
                  </a:lnTo>
                  <a:lnTo>
                    <a:pt x="1497796" y="535943"/>
                  </a:lnTo>
                  <a:lnTo>
                    <a:pt x="1501279" y="535638"/>
                  </a:lnTo>
                  <a:lnTo>
                    <a:pt x="1504762" y="535333"/>
                  </a:lnTo>
                  <a:lnTo>
                    <a:pt x="1508245" y="535029"/>
                  </a:lnTo>
                  <a:lnTo>
                    <a:pt x="1511729" y="534724"/>
                  </a:lnTo>
                  <a:lnTo>
                    <a:pt x="1515212" y="534419"/>
                  </a:lnTo>
                  <a:lnTo>
                    <a:pt x="1518695" y="534114"/>
                  </a:lnTo>
                  <a:lnTo>
                    <a:pt x="1522178" y="542135"/>
                  </a:lnTo>
                  <a:lnTo>
                    <a:pt x="1525662" y="541848"/>
                  </a:lnTo>
                  <a:lnTo>
                    <a:pt x="1529145" y="541561"/>
                  </a:lnTo>
                  <a:lnTo>
                    <a:pt x="1532628" y="541274"/>
                  </a:lnTo>
                  <a:lnTo>
                    <a:pt x="1536111" y="540987"/>
                  </a:lnTo>
                  <a:lnTo>
                    <a:pt x="1539595" y="540700"/>
                  </a:lnTo>
                  <a:lnTo>
                    <a:pt x="1543078" y="540413"/>
                  </a:lnTo>
                  <a:lnTo>
                    <a:pt x="1546561" y="540126"/>
                  </a:lnTo>
                  <a:lnTo>
                    <a:pt x="1550044" y="539839"/>
                  </a:lnTo>
                  <a:lnTo>
                    <a:pt x="1553528" y="539553"/>
                  </a:lnTo>
                  <a:lnTo>
                    <a:pt x="1557011" y="539266"/>
                  </a:lnTo>
                  <a:lnTo>
                    <a:pt x="1560494" y="538979"/>
                  </a:lnTo>
                  <a:lnTo>
                    <a:pt x="1563977" y="543511"/>
                  </a:lnTo>
                  <a:lnTo>
                    <a:pt x="1567461" y="543235"/>
                  </a:lnTo>
                  <a:lnTo>
                    <a:pt x="1570944" y="542958"/>
                  </a:lnTo>
                  <a:lnTo>
                    <a:pt x="1574427" y="542682"/>
                  </a:lnTo>
                  <a:lnTo>
                    <a:pt x="1577910" y="542405"/>
                  </a:lnTo>
                  <a:lnTo>
                    <a:pt x="1581394" y="542129"/>
                  </a:lnTo>
                  <a:lnTo>
                    <a:pt x="1584877" y="541853"/>
                  </a:lnTo>
                  <a:lnTo>
                    <a:pt x="1588360" y="541576"/>
                  </a:lnTo>
                  <a:lnTo>
                    <a:pt x="1591843" y="541300"/>
                  </a:lnTo>
                  <a:lnTo>
                    <a:pt x="1595327" y="541024"/>
                  </a:lnTo>
                  <a:lnTo>
                    <a:pt x="1598810" y="540748"/>
                  </a:lnTo>
                  <a:lnTo>
                    <a:pt x="1602293" y="540472"/>
                  </a:lnTo>
                  <a:lnTo>
                    <a:pt x="1605776" y="540196"/>
                  </a:lnTo>
                  <a:lnTo>
                    <a:pt x="1609260" y="539920"/>
                  </a:lnTo>
                  <a:lnTo>
                    <a:pt x="1612743" y="539644"/>
                  </a:lnTo>
                  <a:lnTo>
                    <a:pt x="1616226" y="539368"/>
                  </a:lnTo>
                  <a:lnTo>
                    <a:pt x="1619709" y="539092"/>
                  </a:lnTo>
                  <a:lnTo>
                    <a:pt x="1623193" y="538816"/>
                  </a:lnTo>
                  <a:lnTo>
                    <a:pt x="1626676" y="538540"/>
                  </a:lnTo>
                  <a:lnTo>
                    <a:pt x="1630159" y="538264"/>
                  </a:lnTo>
                  <a:lnTo>
                    <a:pt x="1633642" y="537989"/>
                  </a:lnTo>
                  <a:lnTo>
                    <a:pt x="1637126" y="537713"/>
                  </a:lnTo>
                  <a:lnTo>
                    <a:pt x="1640609" y="537437"/>
                  </a:lnTo>
                  <a:lnTo>
                    <a:pt x="1644092" y="541738"/>
                  </a:lnTo>
                  <a:lnTo>
                    <a:pt x="1647575" y="541471"/>
                  </a:lnTo>
                  <a:lnTo>
                    <a:pt x="1651059" y="541205"/>
                  </a:lnTo>
                  <a:lnTo>
                    <a:pt x="1654542" y="540938"/>
                  </a:lnTo>
                  <a:lnTo>
                    <a:pt x="1658025" y="540672"/>
                  </a:lnTo>
                  <a:lnTo>
                    <a:pt x="1661508" y="540406"/>
                  </a:lnTo>
                  <a:lnTo>
                    <a:pt x="1664992" y="540139"/>
                  </a:lnTo>
                  <a:lnTo>
                    <a:pt x="1668475" y="539873"/>
                  </a:lnTo>
                  <a:lnTo>
                    <a:pt x="1671958" y="539607"/>
                  </a:lnTo>
                  <a:lnTo>
                    <a:pt x="1675441" y="539340"/>
                  </a:lnTo>
                  <a:lnTo>
                    <a:pt x="1678925" y="539074"/>
                  </a:lnTo>
                  <a:lnTo>
                    <a:pt x="1682408" y="541323"/>
                  </a:lnTo>
                  <a:lnTo>
                    <a:pt x="1685891" y="541062"/>
                  </a:lnTo>
                  <a:lnTo>
                    <a:pt x="1689374" y="540801"/>
                  </a:lnTo>
                  <a:lnTo>
                    <a:pt x="1692858" y="540539"/>
                  </a:lnTo>
                  <a:lnTo>
                    <a:pt x="1696341" y="540278"/>
                  </a:lnTo>
                  <a:lnTo>
                    <a:pt x="1699824" y="540017"/>
                  </a:lnTo>
                  <a:lnTo>
                    <a:pt x="1703307" y="539756"/>
                  </a:lnTo>
                  <a:lnTo>
                    <a:pt x="1706791" y="539495"/>
                  </a:lnTo>
                  <a:lnTo>
                    <a:pt x="1710274" y="539234"/>
                  </a:lnTo>
                  <a:lnTo>
                    <a:pt x="1713757" y="538973"/>
                  </a:lnTo>
                  <a:lnTo>
                    <a:pt x="1717240" y="538712"/>
                  </a:lnTo>
                  <a:lnTo>
                    <a:pt x="1720723" y="538451"/>
                  </a:lnTo>
                  <a:lnTo>
                    <a:pt x="1724207" y="549829"/>
                  </a:lnTo>
                  <a:lnTo>
                    <a:pt x="1727690" y="549590"/>
                  </a:lnTo>
                  <a:lnTo>
                    <a:pt x="1731173" y="549351"/>
                  </a:lnTo>
                  <a:lnTo>
                    <a:pt x="1734656" y="549112"/>
                  </a:lnTo>
                  <a:lnTo>
                    <a:pt x="1738140" y="548873"/>
                  </a:lnTo>
                  <a:lnTo>
                    <a:pt x="1741623" y="548634"/>
                  </a:lnTo>
                  <a:lnTo>
                    <a:pt x="1745106" y="548395"/>
                  </a:lnTo>
                  <a:lnTo>
                    <a:pt x="1748589" y="548156"/>
                  </a:lnTo>
                  <a:lnTo>
                    <a:pt x="1752073" y="547917"/>
                  </a:lnTo>
                  <a:lnTo>
                    <a:pt x="1755556" y="547679"/>
                  </a:lnTo>
                  <a:lnTo>
                    <a:pt x="1759039" y="547440"/>
                  </a:lnTo>
                  <a:lnTo>
                    <a:pt x="1762522" y="547406"/>
                  </a:lnTo>
                  <a:lnTo>
                    <a:pt x="1766006" y="547167"/>
                  </a:lnTo>
                  <a:lnTo>
                    <a:pt x="1769489" y="546929"/>
                  </a:lnTo>
                  <a:lnTo>
                    <a:pt x="1772972" y="546691"/>
                  </a:lnTo>
                  <a:lnTo>
                    <a:pt x="1776455" y="546453"/>
                  </a:lnTo>
                  <a:lnTo>
                    <a:pt x="1779939" y="546214"/>
                  </a:lnTo>
                  <a:lnTo>
                    <a:pt x="1783422" y="545976"/>
                  </a:lnTo>
                  <a:lnTo>
                    <a:pt x="1786905" y="545738"/>
                  </a:lnTo>
                  <a:lnTo>
                    <a:pt x="1790388" y="545500"/>
                  </a:lnTo>
                  <a:lnTo>
                    <a:pt x="1793872" y="545262"/>
                  </a:lnTo>
                  <a:lnTo>
                    <a:pt x="1797355" y="545024"/>
                  </a:lnTo>
                  <a:lnTo>
                    <a:pt x="1800838" y="544786"/>
                  </a:lnTo>
                  <a:lnTo>
                    <a:pt x="1804321" y="555944"/>
                  </a:lnTo>
                  <a:lnTo>
                    <a:pt x="1807805" y="555727"/>
                  </a:lnTo>
                  <a:lnTo>
                    <a:pt x="1811288" y="555510"/>
                  </a:lnTo>
                  <a:lnTo>
                    <a:pt x="1814771" y="555292"/>
                  </a:lnTo>
                  <a:lnTo>
                    <a:pt x="1818254" y="555075"/>
                  </a:lnTo>
                  <a:lnTo>
                    <a:pt x="1821738" y="554858"/>
                  </a:lnTo>
                  <a:lnTo>
                    <a:pt x="1825221" y="554640"/>
                  </a:lnTo>
                  <a:lnTo>
                    <a:pt x="1828704" y="554423"/>
                  </a:lnTo>
                  <a:lnTo>
                    <a:pt x="1832187" y="554206"/>
                  </a:lnTo>
                  <a:lnTo>
                    <a:pt x="1835671" y="553989"/>
                  </a:lnTo>
                  <a:lnTo>
                    <a:pt x="1839154" y="553771"/>
                  </a:lnTo>
                  <a:lnTo>
                    <a:pt x="1842637" y="554430"/>
                  </a:lnTo>
                  <a:lnTo>
                    <a:pt x="1846120" y="554214"/>
                  </a:lnTo>
                  <a:lnTo>
                    <a:pt x="1849604" y="553999"/>
                  </a:lnTo>
                  <a:lnTo>
                    <a:pt x="1853087" y="553783"/>
                  </a:lnTo>
                  <a:lnTo>
                    <a:pt x="1856570" y="553568"/>
                  </a:lnTo>
                  <a:lnTo>
                    <a:pt x="1860053" y="553352"/>
                  </a:lnTo>
                  <a:lnTo>
                    <a:pt x="1863537" y="553137"/>
                  </a:lnTo>
                  <a:lnTo>
                    <a:pt x="1867020" y="552922"/>
                  </a:lnTo>
                  <a:lnTo>
                    <a:pt x="1870503" y="552706"/>
                  </a:lnTo>
                  <a:lnTo>
                    <a:pt x="1873986" y="552491"/>
                  </a:lnTo>
                  <a:lnTo>
                    <a:pt x="1877470" y="552276"/>
                  </a:lnTo>
                  <a:lnTo>
                    <a:pt x="1880953" y="552060"/>
                  </a:lnTo>
                  <a:lnTo>
                    <a:pt x="1884436" y="554365"/>
                  </a:lnTo>
                  <a:lnTo>
                    <a:pt x="1887919" y="554154"/>
                  </a:lnTo>
                  <a:lnTo>
                    <a:pt x="1891403" y="553943"/>
                  </a:lnTo>
                  <a:lnTo>
                    <a:pt x="1894886" y="553733"/>
                  </a:lnTo>
                  <a:lnTo>
                    <a:pt x="1898369" y="553522"/>
                  </a:lnTo>
                  <a:lnTo>
                    <a:pt x="1901852" y="553311"/>
                  </a:lnTo>
                  <a:lnTo>
                    <a:pt x="1905336" y="553100"/>
                  </a:lnTo>
                  <a:lnTo>
                    <a:pt x="1908819" y="552889"/>
                  </a:lnTo>
                  <a:lnTo>
                    <a:pt x="1912302" y="552679"/>
                  </a:lnTo>
                  <a:lnTo>
                    <a:pt x="1915785" y="552468"/>
                  </a:lnTo>
                  <a:lnTo>
                    <a:pt x="1919269" y="552257"/>
                  </a:lnTo>
                  <a:lnTo>
                    <a:pt x="1922752" y="552135"/>
                  </a:lnTo>
                  <a:lnTo>
                    <a:pt x="1926235" y="551933"/>
                  </a:lnTo>
                  <a:lnTo>
                    <a:pt x="1929718" y="551730"/>
                  </a:lnTo>
                  <a:lnTo>
                    <a:pt x="1933202" y="551527"/>
                  </a:lnTo>
                  <a:lnTo>
                    <a:pt x="1936685" y="551324"/>
                  </a:lnTo>
                  <a:lnTo>
                    <a:pt x="1940168" y="551121"/>
                  </a:lnTo>
                  <a:lnTo>
                    <a:pt x="1943651" y="550919"/>
                  </a:lnTo>
                  <a:lnTo>
                    <a:pt x="1947135" y="550716"/>
                  </a:lnTo>
                  <a:lnTo>
                    <a:pt x="1950618" y="550514"/>
                  </a:lnTo>
                  <a:lnTo>
                    <a:pt x="1954101" y="550311"/>
                  </a:lnTo>
                  <a:lnTo>
                    <a:pt x="1957584" y="550109"/>
                  </a:lnTo>
                  <a:lnTo>
                    <a:pt x="1961068" y="549906"/>
                  </a:lnTo>
                  <a:lnTo>
                    <a:pt x="1964551" y="552457"/>
                  </a:lnTo>
                  <a:lnTo>
                    <a:pt x="1968034" y="552251"/>
                  </a:lnTo>
                  <a:lnTo>
                    <a:pt x="1971517" y="552046"/>
                  </a:lnTo>
                  <a:lnTo>
                    <a:pt x="1975001" y="551840"/>
                  </a:lnTo>
                  <a:lnTo>
                    <a:pt x="1978484" y="551635"/>
                  </a:lnTo>
                  <a:lnTo>
                    <a:pt x="1981967" y="551430"/>
                  </a:lnTo>
                  <a:lnTo>
                    <a:pt x="1985450" y="551224"/>
                  </a:lnTo>
                  <a:lnTo>
                    <a:pt x="1988934" y="551019"/>
                  </a:lnTo>
                  <a:lnTo>
                    <a:pt x="1992417" y="550814"/>
                  </a:lnTo>
                  <a:lnTo>
                    <a:pt x="1995900" y="550609"/>
                  </a:lnTo>
                  <a:lnTo>
                    <a:pt x="1999383" y="550403"/>
                  </a:lnTo>
                  <a:lnTo>
                    <a:pt x="2002867" y="555296"/>
                  </a:lnTo>
                  <a:lnTo>
                    <a:pt x="2006350" y="555099"/>
                  </a:lnTo>
                  <a:lnTo>
                    <a:pt x="2009833" y="554903"/>
                  </a:lnTo>
                  <a:lnTo>
                    <a:pt x="2013316" y="554706"/>
                  </a:lnTo>
                  <a:lnTo>
                    <a:pt x="2016799" y="554509"/>
                  </a:lnTo>
                  <a:lnTo>
                    <a:pt x="2020283" y="554312"/>
                  </a:lnTo>
                  <a:lnTo>
                    <a:pt x="2023766" y="554115"/>
                  </a:lnTo>
                  <a:lnTo>
                    <a:pt x="2027249" y="553918"/>
                  </a:lnTo>
                  <a:lnTo>
                    <a:pt x="2030732" y="553722"/>
                  </a:lnTo>
                  <a:lnTo>
                    <a:pt x="2034216" y="553525"/>
                  </a:lnTo>
                  <a:lnTo>
                    <a:pt x="2037699" y="553328"/>
                  </a:lnTo>
                  <a:lnTo>
                    <a:pt x="2041182" y="553131"/>
                  </a:lnTo>
                  <a:lnTo>
                    <a:pt x="2044665" y="553335"/>
                  </a:lnTo>
                  <a:lnTo>
                    <a:pt x="2048149" y="553139"/>
                  </a:lnTo>
                  <a:lnTo>
                    <a:pt x="2051632" y="552943"/>
                  </a:lnTo>
                  <a:lnTo>
                    <a:pt x="2055115" y="552747"/>
                  </a:lnTo>
                  <a:lnTo>
                    <a:pt x="2058598" y="552551"/>
                  </a:lnTo>
                  <a:lnTo>
                    <a:pt x="2062082" y="552355"/>
                  </a:lnTo>
                  <a:lnTo>
                    <a:pt x="2065565" y="552159"/>
                  </a:lnTo>
                  <a:lnTo>
                    <a:pt x="2069048" y="551964"/>
                  </a:lnTo>
                  <a:lnTo>
                    <a:pt x="2072531" y="551768"/>
                  </a:lnTo>
                  <a:lnTo>
                    <a:pt x="2076015" y="551572"/>
                  </a:lnTo>
                  <a:lnTo>
                    <a:pt x="2079498" y="551376"/>
                  </a:lnTo>
                  <a:lnTo>
                    <a:pt x="2082981" y="552386"/>
                  </a:lnTo>
                  <a:lnTo>
                    <a:pt x="2086464" y="552192"/>
                  </a:lnTo>
                  <a:lnTo>
                    <a:pt x="2089948" y="551998"/>
                  </a:lnTo>
                  <a:lnTo>
                    <a:pt x="2093431" y="551804"/>
                  </a:lnTo>
                  <a:lnTo>
                    <a:pt x="2096914" y="551611"/>
                  </a:lnTo>
                  <a:lnTo>
                    <a:pt x="2100397" y="551417"/>
                  </a:lnTo>
                  <a:lnTo>
                    <a:pt x="2103881" y="551223"/>
                  </a:lnTo>
                  <a:lnTo>
                    <a:pt x="2107364" y="551029"/>
                  </a:lnTo>
                  <a:lnTo>
                    <a:pt x="2110847" y="550835"/>
                  </a:lnTo>
                  <a:lnTo>
                    <a:pt x="2114330" y="550642"/>
                  </a:lnTo>
                  <a:lnTo>
                    <a:pt x="2117814" y="550448"/>
                  </a:lnTo>
                  <a:lnTo>
                    <a:pt x="2121297" y="550254"/>
                  </a:lnTo>
                  <a:lnTo>
                    <a:pt x="2124780" y="551976"/>
                  </a:lnTo>
                  <a:lnTo>
                    <a:pt x="2128263" y="551785"/>
                  </a:lnTo>
                  <a:lnTo>
                    <a:pt x="2131747" y="551595"/>
                  </a:lnTo>
                  <a:lnTo>
                    <a:pt x="2135230" y="551404"/>
                  </a:lnTo>
                  <a:lnTo>
                    <a:pt x="2138713" y="551213"/>
                  </a:lnTo>
                  <a:lnTo>
                    <a:pt x="2142196" y="551023"/>
                  </a:lnTo>
                  <a:lnTo>
                    <a:pt x="2145680" y="550832"/>
                  </a:lnTo>
                  <a:lnTo>
                    <a:pt x="2149163" y="550642"/>
                  </a:lnTo>
                  <a:lnTo>
                    <a:pt x="2152646" y="550451"/>
                  </a:lnTo>
                  <a:lnTo>
                    <a:pt x="2156129" y="550260"/>
                  </a:lnTo>
                  <a:lnTo>
                    <a:pt x="2159613" y="550070"/>
                  </a:lnTo>
                  <a:lnTo>
                    <a:pt x="2163096" y="551846"/>
                  </a:lnTo>
                  <a:lnTo>
                    <a:pt x="2166579" y="551665"/>
                  </a:lnTo>
                  <a:lnTo>
                    <a:pt x="2170062" y="551485"/>
                  </a:lnTo>
                  <a:lnTo>
                    <a:pt x="2173546" y="551304"/>
                  </a:lnTo>
                  <a:lnTo>
                    <a:pt x="2177029" y="551123"/>
                  </a:lnTo>
                  <a:lnTo>
                    <a:pt x="2180512" y="550943"/>
                  </a:lnTo>
                  <a:lnTo>
                    <a:pt x="2183995" y="550762"/>
                  </a:lnTo>
                  <a:lnTo>
                    <a:pt x="2187479" y="550582"/>
                  </a:lnTo>
                  <a:lnTo>
                    <a:pt x="2190962" y="550401"/>
                  </a:lnTo>
                  <a:lnTo>
                    <a:pt x="2194445" y="550221"/>
                  </a:lnTo>
                  <a:lnTo>
                    <a:pt x="2197928" y="550040"/>
                  </a:lnTo>
                  <a:lnTo>
                    <a:pt x="2201412" y="549860"/>
                  </a:lnTo>
                  <a:lnTo>
                    <a:pt x="2204895" y="555013"/>
                  </a:lnTo>
                  <a:lnTo>
                    <a:pt x="2208378" y="554834"/>
                  </a:lnTo>
                  <a:lnTo>
                    <a:pt x="2211861" y="554654"/>
                  </a:lnTo>
                  <a:lnTo>
                    <a:pt x="2215345" y="554475"/>
                  </a:lnTo>
                  <a:lnTo>
                    <a:pt x="2218828" y="554296"/>
                  </a:lnTo>
                  <a:lnTo>
                    <a:pt x="2222311" y="554117"/>
                  </a:lnTo>
                  <a:lnTo>
                    <a:pt x="2225794" y="553937"/>
                  </a:lnTo>
                  <a:lnTo>
                    <a:pt x="2229278" y="553758"/>
                  </a:lnTo>
                  <a:lnTo>
                    <a:pt x="2232761" y="553579"/>
                  </a:lnTo>
                  <a:lnTo>
                    <a:pt x="2236244" y="553400"/>
                  </a:lnTo>
                  <a:lnTo>
                    <a:pt x="2239727" y="553221"/>
                  </a:lnTo>
                  <a:lnTo>
                    <a:pt x="2243211" y="553840"/>
                  </a:lnTo>
                  <a:lnTo>
                    <a:pt x="2246694" y="553662"/>
                  </a:lnTo>
                  <a:lnTo>
                    <a:pt x="2250177" y="553485"/>
                  </a:lnTo>
                  <a:lnTo>
                    <a:pt x="2253660" y="553307"/>
                  </a:lnTo>
                  <a:lnTo>
                    <a:pt x="2257144" y="553129"/>
                  </a:lnTo>
                  <a:lnTo>
                    <a:pt x="2260627" y="552951"/>
                  </a:lnTo>
                  <a:lnTo>
                    <a:pt x="2264110" y="552773"/>
                  </a:lnTo>
                  <a:lnTo>
                    <a:pt x="2267593" y="552595"/>
                  </a:lnTo>
                  <a:lnTo>
                    <a:pt x="2271077" y="552417"/>
                  </a:lnTo>
                  <a:lnTo>
                    <a:pt x="2274560" y="552240"/>
                  </a:lnTo>
                  <a:lnTo>
                    <a:pt x="2278043" y="552062"/>
                  </a:lnTo>
                  <a:lnTo>
                    <a:pt x="2281526" y="551884"/>
                  </a:lnTo>
                  <a:lnTo>
                    <a:pt x="2285010" y="552291"/>
                  </a:lnTo>
                  <a:lnTo>
                    <a:pt x="2288493" y="552114"/>
                  </a:lnTo>
                  <a:lnTo>
                    <a:pt x="2291976" y="551937"/>
                  </a:lnTo>
                  <a:lnTo>
                    <a:pt x="2295459" y="551760"/>
                  </a:lnTo>
                  <a:lnTo>
                    <a:pt x="2298942" y="551583"/>
                  </a:lnTo>
                  <a:lnTo>
                    <a:pt x="2302426" y="551406"/>
                  </a:lnTo>
                  <a:lnTo>
                    <a:pt x="2305909" y="551230"/>
                  </a:lnTo>
                  <a:lnTo>
                    <a:pt x="2309392" y="551053"/>
                  </a:lnTo>
                  <a:lnTo>
                    <a:pt x="2312875" y="550876"/>
                  </a:lnTo>
                  <a:lnTo>
                    <a:pt x="2316359" y="550699"/>
                  </a:lnTo>
                  <a:lnTo>
                    <a:pt x="2319842" y="550523"/>
                  </a:lnTo>
                  <a:lnTo>
                    <a:pt x="2323325" y="550714"/>
                  </a:lnTo>
                  <a:lnTo>
                    <a:pt x="2326808" y="550538"/>
                  </a:lnTo>
                  <a:lnTo>
                    <a:pt x="2330292" y="550361"/>
                  </a:lnTo>
                  <a:lnTo>
                    <a:pt x="2333775" y="550185"/>
                  </a:lnTo>
                  <a:lnTo>
                    <a:pt x="2337258" y="550009"/>
                  </a:lnTo>
                  <a:lnTo>
                    <a:pt x="2340741" y="549833"/>
                  </a:lnTo>
                  <a:lnTo>
                    <a:pt x="2344225" y="549657"/>
                  </a:lnTo>
                  <a:lnTo>
                    <a:pt x="2347708" y="549481"/>
                  </a:lnTo>
                  <a:lnTo>
                    <a:pt x="2351191" y="549305"/>
                  </a:lnTo>
                  <a:lnTo>
                    <a:pt x="2354674" y="549129"/>
                  </a:lnTo>
                  <a:lnTo>
                    <a:pt x="2358158" y="548953"/>
                  </a:lnTo>
                  <a:lnTo>
                    <a:pt x="2361641" y="548777"/>
                  </a:lnTo>
                  <a:lnTo>
                    <a:pt x="2365124" y="556622"/>
                  </a:lnTo>
                  <a:lnTo>
                    <a:pt x="2368607" y="556457"/>
                  </a:lnTo>
                  <a:lnTo>
                    <a:pt x="2372091" y="556292"/>
                  </a:lnTo>
                  <a:lnTo>
                    <a:pt x="2375574" y="556127"/>
                  </a:lnTo>
                  <a:lnTo>
                    <a:pt x="2379057" y="555962"/>
                  </a:lnTo>
                  <a:lnTo>
                    <a:pt x="2382540" y="555797"/>
                  </a:lnTo>
                  <a:lnTo>
                    <a:pt x="2386024" y="555632"/>
                  </a:lnTo>
                  <a:lnTo>
                    <a:pt x="2389507" y="555468"/>
                  </a:lnTo>
                  <a:lnTo>
                    <a:pt x="2392990" y="555303"/>
                  </a:lnTo>
                  <a:lnTo>
                    <a:pt x="2396473" y="555138"/>
                  </a:lnTo>
                  <a:lnTo>
                    <a:pt x="2399957" y="554973"/>
                  </a:lnTo>
                  <a:lnTo>
                    <a:pt x="2403440" y="559513"/>
                  </a:lnTo>
                  <a:lnTo>
                    <a:pt x="2406923" y="559354"/>
                  </a:lnTo>
                  <a:lnTo>
                    <a:pt x="2410406" y="559196"/>
                  </a:lnTo>
                  <a:lnTo>
                    <a:pt x="2413890" y="559037"/>
                  </a:lnTo>
                  <a:lnTo>
                    <a:pt x="2417373" y="558879"/>
                  </a:lnTo>
                  <a:lnTo>
                    <a:pt x="2420856" y="558721"/>
                  </a:lnTo>
                  <a:lnTo>
                    <a:pt x="2424339" y="558562"/>
                  </a:lnTo>
                  <a:lnTo>
                    <a:pt x="2427823" y="558404"/>
                  </a:lnTo>
                  <a:lnTo>
                    <a:pt x="2431306" y="558246"/>
                  </a:lnTo>
                  <a:lnTo>
                    <a:pt x="2434789" y="558087"/>
                  </a:lnTo>
                  <a:lnTo>
                    <a:pt x="2438272" y="557929"/>
                  </a:lnTo>
                  <a:lnTo>
                    <a:pt x="2441756" y="557771"/>
                  </a:lnTo>
                  <a:lnTo>
                    <a:pt x="2445239" y="558657"/>
                  </a:lnTo>
                  <a:lnTo>
                    <a:pt x="2448722" y="558501"/>
                  </a:lnTo>
                  <a:lnTo>
                    <a:pt x="2452205" y="558344"/>
                  </a:lnTo>
                  <a:lnTo>
                    <a:pt x="2455689" y="558187"/>
                  </a:lnTo>
                  <a:lnTo>
                    <a:pt x="2459172" y="558030"/>
                  </a:lnTo>
                  <a:lnTo>
                    <a:pt x="2462655" y="557873"/>
                  </a:lnTo>
                  <a:lnTo>
                    <a:pt x="2466138" y="557717"/>
                  </a:lnTo>
                  <a:lnTo>
                    <a:pt x="2469622" y="557560"/>
                  </a:lnTo>
                  <a:lnTo>
                    <a:pt x="2473105" y="557403"/>
                  </a:lnTo>
                  <a:lnTo>
                    <a:pt x="2476588" y="557246"/>
                  </a:lnTo>
                  <a:lnTo>
                    <a:pt x="2480071" y="557090"/>
                  </a:lnTo>
                  <a:lnTo>
                    <a:pt x="2483555" y="557364"/>
                  </a:lnTo>
                  <a:lnTo>
                    <a:pt x="2487038" y="557208"/>
                  </a:lnTo>
                  <a:lnTo>
                    <a:pt x="2490521" y="557052"/>
                  </a:lnTo>
                  <a:lnTo>
                    <a:pt x="2494004" y="556896"/>
                  </a:lnTo>
                  <a:lnTo>
                    <a:pt x="2497488" y="556740"/>
                  </a:lnTo>
                  <a:lnTo>
                    <a:pt x="2500971" y="556584"/>
                  </a:lnTo>
                  <a:lnTo>
                    <a:pt x="2504454" y="556428"/>
                  </a:lnTo>
                  <a:lnTo>
                    <a:pt x="2507937" y="556272"/>
                  </a:lnTo>
                  <a:lnTo>
                    <a:pt x="2511421" y="556116"/>
                  </a:lnTo>
                  <a:lnTo>
                    <a:pt x="2514904" y="555960"/>
                  </a:lnTo>
                  <a:lnTo>
                    <a:pt x="2518387" y="555804"/>
                  </a:lnTo>
                  <a:lnTo>
                    <a:pt x="2521870" y="555648"/>
                  </a:lnTo>
                  <a:lnTo>
                    <a:pt x="2525354" y="566085"/>
                  </a:lnTo>
                  <a:lnTo>
                    <a:pt x="2528837" y="565943"/>
                  </a:lnTo>
                  <a:lnTo>
                    <a:pt x="2532320" y="565801"/>
                  </a:lnTo>
                  <a:lnTo>
                    <a:pt x="2535803" y="565658"/>
                  </a:lnTo>
                  <a:lnTo>
                    <a:pt x="2539287" y="565516"/>
                  </a:lnTo>
                  <a:lnTo>
                    <a:pt x="2542770" y="565374"/>
                  </a:lnTo>
                  <a:lnTo>
                    <a:pt x="2546253" y="565232"/>
                  </a:lnTo>
                  <a:lnTo>
                    <a:pt x="2549736" y="565090"/>
                  </a:lnTo>
                  <a:lnTo>
                    <a:pt x="2553220" y="564947"/>
                  </a:lnTo>
                  <a:lnTo>
                    <a:pt x="2556703" y="564805"/>
                  </a:lnTo>
                  <a:lnTo>
                    <a:pt x="2560186" y="564663"/>
                  </a:lnTo>
                  <a:lnTo>
                    <a:pt x="2563669" y="564625"/>
                  </a:lnTo>
                  <a:lnTo>
                    <a:pt x="2567153" y="564483"/>
                  </a:lnTo>
                  <a:lnTo>
                    <a:pt x="2570636" y="564341"/>
                  </a:lnTo>
                  <a:lnTo>
                    <a:pt x="2574119" y="564199"/>
                  </a:lnTo>
                  <a:lnTo>
                    <a:pt x="2577602" y="564057"/>
                  </a:lnTo>
                  <a:lnTo>
                    <a:pt x="2581085" y="563915"/>
                  </a:lnTo>
                  <a:lnTo>
                    <a:pt x="2584569" y="563774"/>
                  </a:lnTo>
                  <a:lnTo>
                    <a:pt x="2588052" y="563632"/>
                  </a:lnTo>
                  <a:lnTo>
                    <a:pt x="2591535" y="563490"/>
                  </a:lnTo>
                  <a:lnTo>
                    <a:pt x="2595018" y="563348"/>
                  </a:lnTo>
                  <a:lnTo>
                    <a:pt x="2598502" y="563206"/>
                  </a:lnTo>
                  <a:lnTo>
                    <a:pt x="2601985" y="563064"/>
                  </a:lnTo>
                  <a:lnTo>
                    <a:pt x="2605468" y="564745"/>
                  </a:lnTo>
                  <a:lnTo>
                    <a:pt x="2608951" y="564605"/>
                  </a:lnTo>
                  <a:lnTo>
                    <a:pt x="2612435" y="564465"/>
                  </a:lnTo>
                  <a:lnTo>
                    <a:pt x="2615918" y="564326"/>
                  </a:lnTo>
                  <a:lnTo>
                    <a:pt x="2619401" y="564186"/>
                  </a:lnTo>
                  <a:lnTo>
                    <a:pt x="2622884" y="564047"/>
                  </a:lnTo>
                  <a:lnTo>
                    <a:pt x="2626368" y="563907"/>
                  </a:lnTo>
                  <a:lnTo>
                    <a:pt x="2629851" y="563768"/>
                  </a:lnTo>
                  <a:lnTo>
                    <a:pt x="2633334" y="563628"/>
                  </a:lnTo>
                  <a:lnTo>
                    <a:pt x="2636817" y="563489"/>
                  </a:lnTo>
                  <a:lnTo>
                    <a:pt x="2640301" y="563349"/>
                  </a:lnTo>
                  <a:lnTo>
                    <a:pt x="2643784" y="565943"/>
                  </a:lnTo>
                  <a:lnTo>
                    <a:pt x="2647267" y="565807"/>
                  </a:lnTo>
                  <a:lnTo>
                    <a:pt x="2650750" y="565671"/>
                  </a:lnTo>
                  <a:lnTo>
                    <a:pt x="2654234" y="565535"/>
                  </a:lnTo>
                  <a:lnTo>
                    <a:pt x="2657717" y="565399"/>
                  </a:lnTo>
                  <a:lnTo>
                    <a:pt x="2661200" y="565263"/>
                  </a:lnTo>
                  <a:lnTo>
                    <a:pt x="2664683" y="565127"/>
                  </a:lnTo>
                  <a:lnTo>
                    <a:pt x="2668167" y="564991"/>
                  </a:lnTo>
                  <a:lnTo>
                    <a:pt x="2671650" y="564855"/>
                  </a:lnTo>
                  <a:lnTo>
                    <a:pt x="2675133" y="564719"/>
                  </a:lnTo>
                  <a:lnTo>
                    <a:pt x="2678616" y="564583"/>
                  </a:lnTo>
                  <a:lnTo>
                    <a:pt x="2682100" y="564447"/>
                  </a:lnTo>
                  <a:lnTo>
                    <a:pt x="2685583" y="564511"/>
                  </a:lnTo>
                  <a:lnTo>
                    <a:pt x="2689066" y="564375"/>
                  </a:lnTo>
                  <a:lnTo>
                    <a:pt x="2692549" y="564239"/>
                  </a:lnTo>
                  <a:lnTo>
                    <a:pt x="2696033" y="564104"/>
                  </a:lnTo>
                  <a:lnTo>
                    <a:pt x="2699516" y="563968"/>
                  </a:lnTo>
                  <a:lnTo>
                    <a:pt x="2702999" y="563832"/>
                  </a:lnTo>
                  <a:lnTo>
                    <a:pt x="2706482" y="563697"/>
                  </a:lnTo>
                  <a:lnTo>
                    <a:pt x="2709966" y="563561"/>
                  </a:lnTo>
                  <a:lnTo>
                    <a:pt x="2713449" y="563426"/>
                  </a:lnTo>
                  <a:lnTo>
                    <a:pt x="2716932" y="563290"/>
                  </a:lnTo>
                  <a:lnTo>
                    <a:pt x="2720415" y="563154"/>
                  </a:lnTo>
                  <a:lnTo>
                    <a:pt x="2723899" y="564070"/>
                  </a:lnTo>
                  <a:lnTo>
                    <a:pt x="2727382" y="563936"/>
                  </a:lnTo>
                  <a:lnTo>
                    <a:pt x="2730865" y="563802"/>
                  </a:lnTo>
                  <a:lnTo>
                    <a:pt x="2734348" y="563667"/>
                  </a:lnTo>
                  <a:lnTo>
                    <a:pt x="2737832" y="563533"/>
                  </a:lnTo>
                  <a:lnTo>
                    <a:pt x="2741315" y="563399"/>
                  </a:lnTo>
                  <a:lnTo>
                    <a:pt x="2744798" y="563265"/>
                  </a:lnTo>
                  <a:lnTo>
                    <a:pt x="2748281" y="563130"/>
                  </a:lnTo>
                  <a:lnTo>
                    <a:pt x="2751765" y="562996"/>
                  </a:lnTo>
                  <a:lnTo>
                    <a:pt x="2755248" y="562862"/>
                  </a:lnTo>
                  <a:lnTo>
                    <a:pt x="2758731" y="562728"/>
                  </a:lnTo>
                  <a:lnTo>
                    <a:pt x="2762214" y="562593"/>
                  </a:lnTo>
                  <a:lnTo>
                    <a:pt x="2765698" y="562810"/>
                  </a:lnTo>
                  <a:lnTo>
                    <a:pt x="2769181" y="562677"/>
                  </a:lnTo>
                  <a:lnTo>
                    <a:pt x="2772664" y="562543"/>
                  </a:lnTo>
                  <a:lnTo>
                    <a:pt x="2776147" y="562409"/>
                  </a:lnTo>
                  <a:lnTo>
                    <a:pt x="2779631" y="562275"/>
                  </a:lnTo>
                  <a:lnTo>
                    <a:pt x="2783114" y="562142"/>
                  </a:lnTo>
                  <a:lnTo>
                    <a:pt x="2786597" y="562008"/>
                  </a:lnTo>
                  <a:lnTo>
                    <a:pt x="2790080" y="561874"/>
                  </a:lnTo>
                  <a:lnTo>
                    <a:pt x="2793564" y="561740"/>
                  </a:lnTo>
                  <a:lnTo>
                    <a:pt x="2797047" y="561607"/>
                  </a:lnTo>
                  <a:lnTo>
                    <a:pt x="2800530" y="561473"/>
                  </a:lnTo>
                  <a:lnTo>
                    <a:pt x="2804013" y="569153"/>
                  </a:lnTo>
                  <a:lnTo>
                    <a:pt x="2807497" y="569029"/>
                  </a:lnTo>
                  <a:lnTo>
                    <a:pt x="2810980" y="568904"/>
                  </a:lnTo>
                  <a:lnTo>
                    <a:pt x="2814463" y="568780"/>
                  </a:lnTo>
                  <a:lnTo>
                    <a:pt x="2817946" y="568655"/>
                  </a:lnTo>
                  <a:lnTo>
                    <a:pt x="2821430" y="568531"/>
                  </a:lnTo>
                  <a:lnTo>
                    <a:pt x="2824913" y="568406"/>
                  </a:lnTo>
                  <a:lnTo>
                    <a:pt x="2828396" y="568282"/>
                  </a:lnTo>
                  <a:lnTo>
                    <a:pt x="2831879" y="568157"/>
                  </a:lnTo>
                  <a:lnTo>
                    <a:pt x="2835363" y="568033"/>
                  </a:lnTo>
                  <a:lnTo>
                    <a:pt x="2838846" y="567908"/>
                  </a:lnTo>
                  <a:lnTo>
                    <a:pt x="2842329" y="567784"/>
                  </a:lnTo>
                  <a:lnTo>
                    <a:pt x="2845812" y="571010"/>
                  </a:lnTo>
                  <a:lnTo>
                    <a:pt x="2849296" y="570889"/>
                  </a:lnTo>
                  <a:lnTo>
                    <a:pt x="2852779" y="570769"/>
                  </a:lnTo>
                  <a:lnTo>
                    <a:pt x="2856262" y="570648"/>
                  </a:lnTo>
                  <a:lnTo>
                    <a:pt x="2859745" y="570528"/>
                  </a:lnTo>
                  <a:lnTo>
                    <a:pt x="2863229" y="570407"/>
                  </a:lnTo>
                  <a:lnTo>
                    <a:pt x="2866712" y="570287"/>
                  </a:lnTo>
                  <a:lnTo>
                    <a:pt x="2870195" y="570166"/>
                  </a:lnTo>
                  <a:lnTo>
                    <a:pt x="2873678" y="570046"/>
                  </a:lnTo>
                  <a:lnTo>
                    <a:pt x="2877161" y="569925"/>
                  </a:lnTo>
                  <a:lnTo>
                    <a:pt x="2880645" y="569805"/>
                  </a:lnTo>
                  <a:lnTo>
                    <a:pt x="2884128" y="573807"/>
                  </a:lnTo>
                  <a:lnTo>
                    <a:pt x="2887611" y="573691"/>
                  </a:lnTo>
                  <a:lnTo>
                    <a:pt x="2891094" y="573576"/>
                  </a:lnTo>
                  <a:lnTo>
                    <a:pt x="2894578" y="573460"/>
                  </a:lnTo>
                  <a:lnTo>
                    <a:pt x="2898061" y="573344"/>
                  </a:lnTo>
                  <a:lnTo>
                    <a:pt x="2901544" y="573228"/>
                  </a:lnTo>
                  <a:lnTo>
                    <a:pt x="2905027" y="573113"/>
                  </a:lnTo>
                  <a:lnTo>
                    <a:pt x="2908511" y="572997"/>
                  </a:lnTo>
                  <a:lnTo>
                    <a:pt x="2911994" y="572881"/>
                  </a:lnTo>
                  <a:lnTo>
                    <a:pt x="2915477" y="572765"/>
                  </a:lnTo>
                  <a:lnTo>
                    <a:pt x="2918960" y="572650"/>
                  </a:lnTo>
                  <a:lnTo>
                    <a:pt x="2922444" y="572534"/>
                  </a:lnTo>
                  <a:lnTo>
                    <a:pt x="2925927" y="576275"/>
                  </a:lnTo>
                  <a:lnTo>
                    <a:pt x="2929410" y="576164"/>
                  </a:lnTo>
                  <a:lnTo>
                    <a:pt x="2932893" y="576053"/>
                  </a:lnTo>
                  <a:lnTo>
                    <a:pt x="2936377" y="575941"/>
                  </a:lnTo>
                  <a:lnTo>
                    <a:pt x="2939860" y="575830"/>
                  </a:lnTo>
                  <a:lnTo>
                    <a:pt x="2943343" y="575718"/>
                  </a:lnTo>
                  <a:lnTo>
                    <a:pt x="2946826" y="575607"/>
                  </a:lnTo>
                  <a:lnTo>
                    <a:pt x="2950310" y="575496"/>
                  </a:lnTo>
                  <a:lnTo>
                    <a:pt x="2953793" y="575385"/>
                  </a:lnTo>
                  <a:lnTo>
                    <a:pt x="2957276" y="575273"/>
                  </a:lnTo>
                  <a:lnTo>
                    <a:pt x="2960759" y="575162"/>
                  </a:lnTo>
                  <a:lnTo>
                    <a:pt x="2964243" y="577210"/>
                  </a:lnTo>
                  <a:lnTo>
                    <a:pt x="2967726" y="577101"/>
                  </a:lnTo>
                  <a:lnTo>
                    <a:pt x="2971209" y="576992"/>
                  </a:lnTo>
                  <a:lnTo>
                    <a:pt x="2974692" y="576883"/>
                  </a:lnTo>
                  <a:lnTo>
                    <a:pt x="2978176" y="576775"/>
                  </a:lnTo>
                  <a:lnTo>
                    <a:pt x="2981659" y="576666"/>
                  </a:lnTo>
                  <a:lnTo>
                    <a:pt x="2985142" y="576557"/>
                  </a:lnTo>
                  <a:lnTo>
                    <a:pt x="2988625" y="576448"/>
                  </a:lnTo>
                  <a:lnTo>
                    <a:pt x="2992109" y="576339"/>
                  </a:lnTo>
                  <a:lnTo>
                    <a:pt x="2995592" y="576230"/>
                  </a:lnTo>
                  <a:lnTo>
                    <a:pt x="2999075" y="576122"/>
                  </a:lnTo>
                  <a:lnTo>
                    <a:pt x="3002558" y="576013"/>
                  </a:lnTo>
                  <a:lnTo>
                    <a:pt x="3006042" y="576612"/>
                  </a:lnTo>
                  <a:lnTo>
                    <a:pt x="3009525" y="576504"/>
                  </a:lnTo>
                  <a:lnTo>
                    <a:pt x="3013008" y="576396"/>
                  </a:lnTo>
                  <a:lnTo>
                    <a:pt x="3016491" y="576288"/>
                  </a:lnTo>
                  <a:lnTo>
                    <a:pt x="3019975" y="576180"/>
                  </a:lnTo>
                  <a:lnTo>
                    <a:pt x="3023458" y="576072"/>
                  </a:lnTo>
                  <a:lnTo>
                    <a:pt x="3026941" y="575964"/>
                  </a:lnTo>
                  <a:lnTo>
                    <a:pt x="3030424" y="575856"/>
                  </a:lnTo>
                  <a:lnTo>
                    <a:pt x="3033908" y="575748"/>
                  </a:lnTo>
                  <a:lnTo>
                    <a:pt x="3037391" y="575640"/>
                  </a:lnTo>
                  <a:lnTo>
                    <a:pt x="3040874" y="575532"/>
                  </a:lnTo>
                  <a:lnTo>
                    <a:pt x="3044357" y="576165"/>
                  </a:lnTo>
                  <a:lnTo>
                    <a:pt x="3047841" y="576058"/>
                  </a:lnTo>
                  <a:lnTo>
                    <a:pt x="3051324" y="575951"/>
                  </a:lnTo>
                  <a:lnTo>
                    <a:pt x="3054807" y="575844"/>
                  </a:lnTo>
                  <a:lnTo>
                    <a:pt x="3058290" y="575737"/>
                  </a:lnTo>
                  <a:lnTo>
                    <a:pt x="3061774" y="575630"/>
                  </a:lnTo>
                  <a:lnTo>
                    <a:pt x="3065257" y="575522"/>
                  </a:lnTo>
                  <a:lnTo>
                    <a:pt x="3068740" y="575415"/>
                  </a:lnTo>
                  <a:lnTo>
                    <a:pt x="3072223" y="575308"/>
                  </a:lnTo>
                  <a:lnTo>
                    <a:pt x="3075707" y="575201"/>
                  </a:lnTo>
                  <a:lnTo>
                    <a:pt x="3079190" y="575094"/>
                  </a:lnTo>
                  <a:lnTo>
                    <a:pt x="3082673" y="574987"/>
                  </a:lnTo>
                  <a:lnTo>
                    <a:pt x="3086156" y="575233"/>
                  </a:lnTo>
                  <a:lnTo>
                    <a:pt x="3089640" y="575127"/>
                  </a:lnTo>
                  <a:lnTo>
                    <a:pt x="3093123" y="575020"/>
                  </a:lnTo>
                  <a:lnTo>
                    <a:pt x="3096606" y="574913"/>
                  </a:lnTo>
                  <a:lnTo>
                    <a:pt x="3100089" y="574807"/>
                  </a:lnTo>
                  <a:lnTo>
                    <a:pt x="3103573" y="574700"/>
                  </a:lnTo>
                  <a:lnTo>
                    <a:pt x="3107056" y="574593"/>
                  </a:lnTo>
                  <a:lnTo>
                    <a:pt x="3110539" y="574487"/>
                  </a:lnTo>
                  <a:lnTo>
                    <a:pt x="3114022" y="574380"/>
                  </a:lnTo>
                  <a:lnTo>
                    <a:pt x="3117506" y="574273"/>
                  </a:lnTo>
                  <a:lnTo>
                    <a:pt x="3120989" y="574167"/>
                  </a:lnTo>
                  <a:lnTo>
                    <a:pt x="3124472" y="574556"/>
                  </a:lnTo>
                  <a:lnTo>
                    <a:pt x="3127955" y="574450"/>
                  </a:lnTo>
                  <a:lnTo>
                    <a:pt x="3131439" y="574344"/>
                  </a:lnTo>
                  <a:lnTo>
                    <a:pt x="3134922" y="574238"/>
                  </a:lnTo>
                  <a:lnTo>
                    <a:pt x="3138405" y="574132"/>
                  </a:lnTo>
                  <a:lnTo>
                    <a:pt x="3141888" y="574026"/>
                  </a:lnTo>
                  <a:lnTo>
                    <a:pt x="3145372" y="573920"/>
                  </a:lnTo>
                  <a:lnTo>
                    <a:pt x="3148855" y="573814"/>
                  </a:lnTo>
                  <a:lnTo>
                    <a:pt x="3152338" y="573708"/>
                  </a:lnTo>
                  <a:lnTo>
                    <a:pt x="3155821" y="573602"/>
                  </a:lnTo>
                  <a:lnTo>
                    <a:pt x="3159304" y="573496"/>
                  </a:lnTo>
                  <a:lnTo>
                    <a:pt x="3162788" y="573390"/>
                  </a:lnTo>
                  <a:lnTo>
                    <a:pt x="3166271" y="576498"/>
                  </a:lnTo>
                  <a:lnTo>
                    <a:pt x="3169754" y="576395"/>
                  </a:lnTo>
                  <a:lnTo>
                    <a:pt x="3173237" y="576293"/>
                  </a:lnTo>
                  <a:lnTo>
                    <a:pt x="3176721" y="576190"/>
                  </a:lnTo>
                  <a:lnTo>
                    <a:pt x="3180204" y="576087"/>
                  </a:lnTo>
                  <a:lnTo>
                    <a:pt x="3183687" y="575985"/>
                  </a:lnTo>
                  <a:lnTo>
                    <a:pt x="3187170" y="575882"/>
                  </a:lnTo>
                  <a:lnTo>
                    <a:pt x="3190654" y="575779"/>
                  </a:lnTo>
                  <a:lnTo>
                    <a:pt x="3194137" y="575677"/>
                  </a:lnTo>
                  <a:lnTo>
                    <a:pt x="3197620" y="575574"/>
                  </a:lnTo>
                  <a:lnTo>
                    <a:pt x="3201103" y="575472"/>
                  </a:lnTo>
                  <a:lnTo>
                    <a:pt x="3204587" y="579482"/>
                  </a:lnTo>
                  <a:lnTo>
                    <a:pt x="3208070" y="579384"/>
                  </a:lnTo>
                  <a:lnTo>
                    <a:pt x="3211553" y="579286"/>
                  </a:lnTo>
                  <a:lnTo>
                    <a:pt x="3215036" y="579187"/>
                  </a:lnTo>
                  <a:lnTo>
                    <a:pt x="3218520" y="579089"/>
                  </a:lnTo>
                  <a:lnTo>
                    <a:pt x="3222003" y="578991"/>
                  </a:lnTo>
                  <a:lnTo>
                    <a:pt x="3225486" y="578892"/>
                  </a:lnTo>
                  <a:lnTo>
                    <a:pt x="3228969" y="578794"/>
                  </a:lnTo>
                  <a:lnTo>
                    <a:pt x="3232453" y="578696"/>
                  </a:lnTo>
                  <a:lnTo>
                    <a:pt x="3235936" y="578597"/>
                  </a:lnTo>
                  <a:lnTo>
                    <a:pt x="3239419" y="578499"/>
                  </a:lnTo>
                  <a:lnTo>
                    <a:pt x="3242902" y="578401"/>
                  </a:lnTo>
                  <a:lnTo>
                    <a:pt x="3246386" y="578428"/>
                  </a:lnTo>
                  <a:lnTo>
                    <a:pt x="3249869" y="578330"/>
                  </a:lnTo>
                  <a:lnTo>
                    <a:pt x="3253352" y="578231"/>
                  </a:lnTo>
                  <a:lnTo>
                    <a:pt x="3256835" y="578133"/>
                  </a:lnTo>
                  <a:lnTo>
                    <a:pt x="3260319" y="578035"/>
                  </a:lnTo>
                  <a:lnTo>
                    <a:pt x="3263802" y="577937"/>
                  </a:lnTo>
                  <a:lnTo>
                    <a:pt x="3267285" y="577839"/>
                  </a:lnTo>
                  <a:lnTo>
                    <a:pt x="3270768" y="577741"/>
                  </a:lnTo>
                  <a:lnTo>
                    <a:pt x="3274252" y="577642"/>
                  </a:lnTo>
                  <a:lnTo>
                    <a:pt x="3277735" y="577544"/>
                  </a:lnTo>
                  <a:lnTo>
                    <a:pt x="3281218" y="577446"/>
                  </a:lnTo>
                  <a:lnTo>
                    <a:pt x="3284701" y="579028"/>
                  </a:lnTo>
                  <a:lnTo>
                    <a:pt x="3288185" y="578931"/>
                  </a:lnTo>
                  <a:lnTo>
                    <a:pt x="3291668" y="578835"/>
                  </a:lnTo>
                  <a:lnTo>
                    <a:pt x="3295151" y="578739"/>
                  </a:lnTo>
                  <a:lnTo>
                    <a:pt x="3298634" y="578642"/>
                  </a:lnTo>
                  <a:lnTo>
                    <a:pt x="3302118" y="578546"/>
                  </a:lnTo>
                  <a:lnTo>
                    <a:pt x="3305601" y="578449"/>
                  </a:lnTo>
                  <a:lnTo>
                    <a:pt x="3309084" y="578353"/>
                  </a:lnTo>
                  <a:lnTo>
                    <a:pt x="3312567" y="578257"/>
                  </a:lnTo>
                  <a:lnTo>
                    <a:pt x="3316051" y="578160"/>
                  </a:lnTo>
                  <a:lnTo>
                    <a:pt x="3319534" y="578064"/>
                  </a:lnTo>
                  <a:lnTo>
                    <a:pt x="3323017" y="577967"/>
                  </a:lnTo>
                  <a:lnTo>
                    <a:pt x="3326500" y="580311"/>
                  </a:lnTo>
                  <a:lnTo>
                    <a:pt x="3329984" y="580217"/>
                  </a:lnTo>
                  <a:lnTo>
                    <a:pt x="3333467" y="580123"/>
                  </a:lnTo>
                  <a:lnTo>
                    <a:pt x="3336950" y="580030"/>
                  </a:lnTo>
                  <a:lnTo>
                    <a:pt x="3340433" y="579936"/>
                  </a:lnTo>
                  <a:lnTo>
                    <a:pt x="3343917" y="579842"/>
                  </a:lnTo>
                  <a:lnTo>
                    <a:pt x="3347400" y="579748"/>
                  </a:lnTo>
                  <a:lnTo>
                    <a:pt x="3350883" y="579654"/>
                  </a:lnTo>
                  <a:lnTo>
                    <a:pt x="3354366" y="579560"/>
                  </a:lnTo>
                  <a:lnTo>
                    <a:pt x="3357850" y="579466"/>
                  </a:lnTo>
                  <a:lnTo>
                    <a:pt x="3361333" y="579372"/>
                  </a:lnTo>
                  <a:lnTo>
                    <a:pt x="3364816" y="585249"/>
                  </a:lnTo>
                  <a:lnTo>
                    <a:pt x="3368299" y="585161"/>
                  </a:lnTo>
                  <a:lnTo>
                    <a:pt x="3371783" y="585073"/>
                  </a:lnTo>
                  <a:lnTo>
                    <a:pt x="3375266" y="584985"/>
                  </a:lnTo>
                  <a:lnTo>
                    <a:pt x="3378749" y="584897"/>
                  </a:lnTo>
                  <a:lnTo>
                    <a:pt x="3382232" y="584809"/>
                  </a:lnTo>
                  <a:lnTo>
                    <a:pt x="3385716" y="584721"/>
                  </a:lnTo>
                  <a:lnTo>
                    <a:pt x="3389199" y="584633"/>
                  </a:lnTo>
                  <a:lnTo>
                    <a:pt x="3392682" y="584545"/>
                  </a:lnTo>
                  <a:lnTo>
                    <a:pt x="3396165" y="584457"/>
                  </a:lnTo>
                  <a:lnTo>
                    <a:pt x="3399649" y="584369"/>
                  </a:lnTo>
                  <a:lnTo>
                    <a:pt x="3403132" y="584281"/>
                  </a:lnTo>
                  <a:lnTo>
                    <a:pt x="3406615" y="584767"/>
                  </a:lnTo>
                  <a:lnTo>
                    <a:pt x="3410098" y="584680"/>
                  </a:lnTo>
                  <a:lnTo>
                    <a:pt x="3413582" y="584593"/>
                  </a:lnTo>
                  <a:lnTo>
                    <a:pt x="3417065" y="584505"/>
                  </a:lnTo>
                  <a:lnTo>
                    <a:pt x="3420548" y="584418"/>
                  </a:lnTo>
                  <a:lnTo>
                    <a:pt x="3424031" y="584330"/>
                  </a:lnTo>
                  <a:lnTo>
                    <a:pt x="3427515" y="584243"/>
                  </a:lnTo>
                  <a:lnTo>
                    <a:pt x="3430998" y="584156"/>
                  </a:lnTo>
                  <a:lnTo>
                    <a:pt x="3434481" y="584068"/>
                  </a:lnTo>
                  <a:lnTo>
                    <a:pt x="3437964" y="583981"/>
                  </a:lnTo>
                  <a:lnTo>
                    <a:pt x="3441447" y="583893"/>
                  </a:lnTo>
                  <a:lnTo>
                    <a:pt x="3444931" y="584920"/>
                  </a:lnTo>
                  <a:lnTo>
                    <a:pt x="3448414" y="584834"/>
                  </a:lnTo>
                  <a:lnTo>
                    <a:pt x="3451897" y="584747"/>
                  </a:lnTo>
                  <a:lnTo>
                    <a:pt x="3455380" y="584661"/>
                  </a:lnTo>
                  <a:lnTo>
                    <a:pt x="3458864" y="584575"/>
                  </a:lnTo>
                  <a:lnTo>
                    <a:pt x="3462347" y="584488"/>
                  </a:lnTo>
                  <a:lnTo>
                    <a:pt x="3465830" y="584402"/>
                  </a:lnTo>
                  <a:lnTo>
                    <a:pt x="3469313" y="584316"/>
                  </a:lnTo>
                  <a:lnTo>
                    <a:pt x="3472797" y="584230"/>
                  </a:lnTo>
                  <a:lnTo>
                    <a:pt x="3476280" y="584143"/>
                  </a:lnTo>
                  <a:lnTo>
                    <a:pt x="3479763" y="584057"/>
                  </a:lnTo>
                  <a:lnTo>
                    <a:pt x="3483246" y="583971"/>
                  </a:lnTo>
                  <a:lnTo>
                    <a:pt x="3483246" y="583997"/>
                  </a:lnTo>
                  <a:lnTo>
                    <a:pt x="3483246" y="584023"/>
                  </a:lnTo>
                  <a:lnTo>
                    <a:pt x="3483246" y="584048"/>
                  </a:lnTo>
                  <a:lnTo>
                    <a:pt x="3483246" y="584074"/>
                  </a:lnTo>
                  <a:lnTo>
                    <a:pt x="3483246" y="584100"/>
                  </a:lnTo>
                  <a:lnTo>
                    <a:pt x="3483246" y="584126"/>
                  </a:lnTo>
                  <a:lnTo>
                    <a:pt x="3483246" y="584151"/>
                  </a:lnTo>
                  <a:lnTo>
                    <a:pt x="3483246" y="584177"/>
                  </a:lnTo>
                  <a:lnTo>
                    <a:pt x="3483246" y="584203"/>
                  </a:lnTo>
                  <a:lnTo>
                    <a:pt x="3483246" y="584229"/>
                  </a:lnTo>
                  <a:lnTo>
                    <a:pt x="3483246" y="584254"/>
                  </a:lnTo>
                  <a:lnTo>
                    <a:pt x="3483246" y="584280"/>
                  </a:lnTo>
                  <a:lnTo>
                    <a:pt x="3483246" y="584306"/>
                  </a:lnTo>
                  <a:lnTo>
                    <a:pt x="3483246" y="584331"/>
                  </a:lnTo>
                  <a:lnTo>
                    <a:pt x="3483246" y="584357"/>
                  </a:lnTo>
                  <a:lnTo>
                    <a:pt x="3483246" y="584383"/>
                  </a:lnTo>
                  <a:lnTo>
                    <a:pt x="3483246" y="584408"/>
                  </a:lnTo>
                  <a:lnTo>
                    <a:pt x="3483246" y="584434"/>
                  </a:lnTo>
                  <a:lnTo>
                    <a:pt x="3483246" y="584459"/>
                  </a:lnTo>
                  <a:lnTo>
                    <a:pt x="3483246" y="584485"/>
                  </a:lnTo>
                  <a:lnTo>
                    <a:pt x="3483246" y="584510"/>
                  </a:lnTo>
                  <a:lnTo>
                    <a:pt x="3483246" y="584536"/>
                  </a:lnTo>
                  <a:lnTo>
                    <a:pt x="3483246" y="584561"/>
                  </a:lnTo>
                  <a:lnTo>
                    <a:pt x="3483246" y="584587"/>
                  </a:lnTo>
                  <a:lnTo>
                    <a:pt x="3483246" y="584612"/>
                  </a:lnTo>
                  <a:lnTo>
                    <a:pt x="3483246" y="584638"/>
                  </a:lnTo>
                  <a:lnTo>
                    <a:pt x="3483246" y="584663"/>
                  </a:lnTo>
                  <a:lnTo>
                    <a:pt x="3483246" y="584689"/>
                  </a:lnTo>
                  <a:lnTo>
                    <a:pt x="3483246" y="584714"/>
                  </a:lnTo>
                  <a:lnTo>
                    <a:pt x="3483246" y="584740"/>
                  </a:lnTo>
                  <a:lnTo>
                    <a:pt x="3483246" y="584765"/>
                  </a:lnTo>
                  <a:lnTo>
                    <a:pt x="3483246" y="584790"/>
                  </a:lnTo>
                  <a:lnTo>
                    <a:pt x="3483246" y="584816"/>
                  </a:lnTo>
                  <a:lnTo>
                    <a:pt x="3483246" y="584841"/>
                  </a:lnTo>
                  <a:lnTo>
                    <a:pt x="3483246" y="584866"/>
                  </a:lnTo>
                  <a:lnTo>
                    <a:pt x="3483246" y="584892"/>
                  </a:lnTo>
                  <a:lnTo>
                    <a:pt x="3483246" y="584917"/>
                  </a:lnTo>
                  <a:lnTo>
                    <a:pt x="3483246" y="584942"/>
                  </a:lnTo>
                  <a:lnTo>
                    <a:pt x="3483246" y="584968"/>
                  </a:lnTo>
                  <a:lnTo>
                    <a:pt x="3483246" y="584993"/>
                  </a:lnTo>
                  <a:lnTo>
                    <a:pt x="3483246" y="585018"/>
                  </a:lnTo>
                  <a:lnTo>
                    <a:pt x="3483246" y="585043"/>
                  </a:lnTo>
                  <a:lnTo>
                    <a:pt x="3483246" y="585069"/>
                  </a:lnTo>
                  <a:lnTo>
                    <a:pt x="3483246" y="585094"/>
                  </a:lnTo>
                  <a:lnTo>
                    <a:pt x="3483246" y="585119"/>
                  </a:lnTo>
                  <a:lnTo>
                    <a:pt x="3483246" y="585144"/>
                  </a:lnTo>
                  <a:lnTo>
                    <a:pt x="3483246" y="585169"/>
                  </a:lnTo>
                  <a:lnTo>
                    <a:pt x="3483246" y="585194"/>
                  </a:lnTo>
                  <a:lnTo>
                    <a:pt x="3483246" y="585220"/>
                  </a:lnTo>
                  <a:lnTo>
                    <a:pt x="3483246" y="585245"/>
                  </a:lnTo>
                  <a:lnTo>
                    <a:pt x="3483246" y="585270"/>
                  </a:lnTo>
                  <a:lnTo>
                    <a:pt x="3483246" y="585295"/>
                  </a:lnTo>
                  <a:lnTo>
                    <a:pt x="3483246" y="585320"/>
                  </a:lnTo>
                  <a:lnTo>
                    <a:pt x="3483246" y="585345"/>
                  </a:lnTo>
                  <a:lnTo>
                    <a:pt x="3483246" y="585370"/>
                  </a:lnTo>
                  <a:lnTo>
                    <a:pt x="3483246" y="585395"/>
                  </a:lnTo>
                  <a:lnTo>
                    <a:pt x="3483246" y="585420"/>
                  </a:lnTo>
                  <a:lnTo>
                    <a:pt x="3483246" y="585445"/>
                  </a:lnTo>
                  <a:lnTo>
                    <a:pt x="3483246" y="585470"/>
                  </a:lnTo>
                  <a:lnTo>
                    <a:pt x="3483246" y="585495"/>
                  </a:lnTo>
                  <a:lnTo>
                    <a:pt x="3483246" y="585520"/>
                  </a:lnTo>
                  <a:lnTo>
                    <a:pt x="3483246" y="585545"/>
                  </a:lnTo>
                  <a:lnTo>
                    <a:pt x="3483246" y="585570"/>
                  </a:lnTo>
                  <a:lnTo>
                    <a:pt x="3483246" y="585595"/>
                  </a:lnTo>
                  <a:lnTo>
                    <a:pt x="3483246" y="585620"/>
                  </a:lnTo>
                  <a:lnTo>
                    <a:pt x="3483246" y="585645"/>
                  </a:lnTo>
                  <a:lnTo>
                    <a:pt x="3483246" y="585669"/>
                  </a:lnTo>
                  <a:lnTo>
                    <a:pt x="3483246" y="585694"/>
                  </a:lnTo>
                  <a:lnTo>
                    <a:pt x="3483246" y="585719"/>
                  </a:lnTo>
                  <a:lnTo>
                    <a:pt x="3483246" y="585744"/>
                  </a:lnTo>
                  <a:lnTo>
                    <a:pt x="3483246" y="585769"/>
                  </a:lnTo>
                  <a:lnTo>
                    <a:pt x="3483246" y="585794"/>
                  </a:lnTo>
                  <a:lnTo>
                    <a:pt x="3483246" y="585818"/>
                  </a:lnTo>
                  <a:lnTo>
                    <a:pt x="3483246" y="585843"/>
                  </a:lnTo>
                  <a:lnTo>
                    <a:pt x="3483246" y="585868"/>
                  </a:lnTo>
                  <a:lnTo>
                    <a:pt x="3483246" y="585893"/>
                  </a:lnTo>
                  <a:lnTo>
                    <a:pt x="3483246" y="585917"/>
                  </a:lnTo>
                  <a:lnTo>
                    <a:pt x="3483246" y="585942"/>
                  </a:lnTo>
                  <a:lnTo>
                    <a:pt x="3483246" y="585967"/>
                  </a:lnTo>
                  <a:lnTo>
                    <a:pt x="3483246" y="585992"/>
                  </a:lnTo>
                  <a:lnTo>
                    <a:pt x="3483246" y="586016"/>
                  </a:lnTo>
                  <a:lnTo>
                    <a:pt x="3483246" y="586041"/>
                  </a:lnTo>
                  <a:lnTo>
                    <a:pt x="3483246" y="586066"/>
                  </a:lnTo>
                  <a:lnTo>
                    <a:pt x="3483246" y="586090"/>
                  </a:lnTo>
                  <a:lnTo>
                    <a:pt x="3483246" y="586115"/>
                  </a:lnTo>
                  <a:lnTo>
                    <a:pt x="3483246" y="586139"/>
                  </a:lnTo>
                  <a:lnTo>
                    <a:pt x="3483246" y="586164"/>
                  </a:lnTo>
                  <a:lnTo>
                    <a:pt x="3483246" y="586189"/>
                  </a:lnTo>
                  <a:lnTo>
                    <a:pt x="3483246" y="586213"/>
                  </a:lnTo>
                  <a:lnTo>
                    <a:pt x="3483246" y="586238"/>
                  </a:lnTo>
                  <a:lnTo>
                    <a:pt x="3483246" y="586262"/>
                  </a:lnTo>
                  <a:lnTo>
                    <a:pt x="3483246" y="586287"/>
                  </a:lnTo>
                  <a:lnTo>
                    <a:pt x="3483246" y="586311"/>
                  </a:lnTo>
                  <a:lnTo>
                    <a:pt x="3483246" y="586336"/>
                  </a:lnTo>
                  <a:lnTo>
                    <a:pt x="3483246" y="586360"/>
                  </a:lnTo>
                  <a:lnTo>
                    <a:pt x="3483246" y="586385"/>
                  </a:lnTo>
                  <a:lnTo>
                    <a:pt x="3483246" y="586409"/>
                  </a:lnTo>
                  <a:lnTo>
                    <a:pt x="3483246" y="586434"/>
                  </a:lnTo>
                  <a:lnTo>
                    <a:pt x="3483246" y="586458"/>
                  </a:lnTo>
                  <a:lnTo>
                    <a:pt x="3483246" y="586482"/>
                  </a:lnTo>
                  <a:lnTo>
                    <a:pt x="3483246" y="586507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5402698"/>
              <a:ext cx="3483246" cy="149368"/>
            </a:xfrm>
            <a:custGeom>
              <a:avLst/>
              <a:gdLst/>
              <a:ahLst/>
              <a:cxnLst/>
              <a:rect l="0" t="0" r="0" b="0"/>
              <a:pathLst>
                <a:path w="3483246" h="149368">
                  <a:moveTo>
                    <a:pt x="0" y="149368"/>
                  </a:moveTo>
                  <a:lnTo>
                    <a:pt x="3483" y="143660"/>
                  </a:lnTo>
                  <a:lnTo>
                    <a:pt x="6966" y="137970"/>
                  </a:lnTo>
                  <a:lnTo>
                    <a:pt x="10449" y="132299"/>
                  </a:lnTo>
                  <a:lnTo>
                    <a:pt x="13932" y="126647"/>
                  </a:lnTo>
                  <a:lnTo>
                    <a:pt x="17416" y="121012"/>
                  </a:lnTo>
                  <a:lnTo>
                    <a:pt x="20899" y="115396"/>
                  </a:lnTo>
                  <a:lnTo>
                    <a:pt x="24382" y="109799"/>
                  </a:lnTo>
                  <a:lnTo>
                    <a:pt x="27865" y="104219"/>
                  </a:lnTo>
                  <a:lnTo>
                    <a:pt x="31349" y="98658"/>
                  </a:lnTo>
                  <a:lnTo>
                    <a:pt x="34832" y="93114"/>
                  </a:lnTo>
                  <a:lnTo>
                    <a:pt x="38315" y="87588"/>
                  </a:lnTo>
                  <a:lnTo>
                    <a:pt x="41798" y="105578"/>
                  </a:lnTo>
                  <a:lnTo>
                    <a:pt x="45282" y="101979"/>
                  </a:lnTo>
                  <a:lnTo>
                    <a:pt x="48765" y="98387"/>
                  </a:lnTo>
                  <a:lnTo>
                    <a:pt x="52248" y="94802"/>
                  </a:lnTo>
                  <a:lnTo>
                    <a:pt x="55731" y="91225"/>
                  </a:lnTo>
                  <a:lnTo>
                    <a:pt x="59215" y="87656"/>
                  </a:lnTo>
                  <a:lnTo>
                    <a:pt x="62698" y="84094"/>
                  </a:lnTo>
                  <a:lnTo>
                    <a:pt x="66181" y="80539"/>
                  </a:lnTo>
                  <a:lnTo>
                    <a:pt x="69664" y="76991"/>
                  </a:lnTo>
                  <a:lnTo>
                    <a:pt x="73148" y="73451"/>
                  </a:lnTo>
                  <a:lnTo>
                    <a:pt x="76631" y="69919"/>
                  </a:lnTo>
                  <a:lnTo>
                    <a:pt x="80114" y="87137"/>
                  </a:lnTo>
                  <a:lnTo>
                    <a:pt x="83597" y="84482"/>
                  </a:lnTo>
                  <a:lnTo>
                    <a:pt x="87081" y="81831"/>
                  </a:lnTo>
                  <a:lnTo>
                    <a:pt x="90564" y="79184"/>
                  </a:lnTo>
                  <a:lnTo>
                    <a:pt x="94047" y="76541"/>
                  </a:lnTo>
                  <a:lnTo>
                    <a:pt x="97530" y="73902"/>
                  </a:lnTo>
                  <a:lnTo>
                    <a:pt x="101014" y="71267"/>
                  </a:lnTo>
                  <a:lnTo>
                    <a:pt x="104497" y="68636"/>
                  </a:lnTo>
                  <a:lnTo>
                    <a:pt x="107980" y="66009"/>
                  </a:lnTo>
                  <a:lnTo>
                    <a:pt x="111463" y="63387"/>
                  </a:lnTo>
                  <a:lnTo>
                    <a:pt x="114947" y="60768"/>
                  </a:lnTo>
                  <a:lnTo>
                    <a:pt x="118430" y="58154"/>
                  </a:lnTo>
                  <a:lnTo>
                    <a:pt x="121913" y="67808"/>
                  </a:lnTo>
                  <a:lnTo>
                    <a:pt x="125396" y="65534"/>
                  </a:lnTo>
                  <a:lnTo>
                    <a:pt x="128880" y="63263"/>
                  </a:lnTo>
                  <a:lnTo>
                    <a:pt x="132363" y="60995"/>
                  </a:lnTo>
                  <a:lnTo>
                    <a:pt x="135846" y="58730"/>
                  </a:lnTo>
                  <a:lnTo>
                    <a:pt x="139329" y="56468"/>
                  </a:lnTo>
                  <a:lnTo>
                    <a:pt x="142813" y="54209"/>
                  </a:lnTo>
                  <a:lnTo>
                    <a:pt x="146296" y="51953"/>
                  </a:lnTo>
                  <a:lnTo>
                    <a:pt x="149779" y="49699"/>
                  </a:lnTo>
                  <a:lnTo>
                    <a:pt x="153262" y="47449"/>
                  </a:lnTo>
                  <a:lnTo>
                    <a:pt x="156746" y="45202"/>
                  </a:lnTo>
                  <a:lnTo>
                    <a:pt x="160229" y="72353"/>
                  </a:lnTo>
                  <a:lnTo>
                    <a:pt x="163712" y="70717"/>
                  </a:lnTo>
                  <a:lnTo>
                    <a:pt x="167195" y="69082"/>
                  </a:lnTo>
                  <a:lnTo>
                    <a:pt x="170679" y="67448"/>
                  </a:lnTo>
                  <a:lnTo>
                    <a:pt x="174162" y="65817"/>
                  </a:lnTo>
                  <a:lnTo>
                    <a:pt x="177645" y="64186"/>
                  </a:lnTo>
                  <a:lnTo>
                    <a:pt x="181128" y="62558"/>
                  </a:lnTo>
                  <a:lnTo>
                    <a:pt x="184612" y="60931"/>
                  </a:lnTo>
                  <a:lnTo>
                    <a:pt x="188095" y="59305"/>
                  </a:lnTo>
                  <a:lnTo>
                    <a:pt x="191578" y="57681"/>
                  </a:lnTo>
                  <a:lnTo>
                    <a:pt x="195061" y="56059"/>
                  </a:lnTo>
                  <a:lnTo>
                    <a:pt x="198545" y="54438"/>
                  </a:lnTo>
                  <a:lnTo>
                    <a:pt x="202028" y="59714"/>
                  </a:lnTo>
                  <a:lnTo>
                    <a:pt x="205511" y="58208"/>
                  </a:lnTo>
                  <a:lnTo>
                    <a:pt x="208994" y="56704"/>
                  </a:lnTo>
                  <a:lnTo>
                    <a:pt x="212478" y="55202"/>
                  </a:lnTo>
                  <a:lnTo>
                    <a:pt x="215961" y="53700"/>
                  </a:lnTo>
                  <a:lnTo>
                    <a:pt x="219444" y="52200"/>
                  </a:lnTo>
                  <a:lnTo>
                    <a:pt x="222927" y="50702"/>
                  </a:lnTo>
                  <a:lnTo>
                    <a:pt x="226411" y="49204"/>
                  </a:lnTo>
                  <a:lnTo>
                    <a:pt x="229894" y="47708"/>
                  </a:lnTo>
                  <a:lnTo>
                    <a:pt x="233377" y="46214"/>
                  </a:lnTo>
                  <a:lnTo>
                    <a:pt x="236860" y="44720"/>
                  </a:lnTo>
                  <a:lnTo>
                    <a:pt x="240344" y="64370"/>
                  </a:lnTo>
                  <a:lnTo>
                    <a:pt x="243827" y="63168"/>
                  </a:lnTo>
                  <a:lnTo>
                    <a:pt x="247310" y="61968"/>
                  </a:lnTo>
                  <a:lnTo>
                    <a:pt x="250793" y="60768"/>
                  </a:lnTo>
                  <a:lnTo>
                    <a:pt x="254277" y="59569"/>
                  </a:lnTo>
                  <a:lnTo>
                    <a:pt x="257760" y="58371"/>
                  </a:lnTo>
                  <a:lnTo>
                    <a:pt x="261243" y="57174"/>
                  </a:lnTo>
                  <a:lnTo>
                    <a:pt x="264726" y="55978"/>
                  </a:lnTo>
                  <a:lnTo>
                    <a:pt x="268210" y="54782"/>
                  </a:lnTo>
                  <a:lnTo>
                    <a:pt x="271693" y="53588"/>
                  </a:lnTo>
                  <a:lnTo>
                    <a:pt x="275176" y="52394"/>
                  </a:lnTo>
                  <a:lnTo>
                    <a:pt x="278659" y="51201"/>
                  </a:lnTo>
                  <a:lnTo>
                    <a:pt x="282143" y="51980"/>
                  </a:lnTo>
                  <a:lnTo>
                    <a:pt x="285626" y="50812"/>
                  </a:lnTo>
                  <a:lnTo>
                    <a:pt x="289109" y="49644"/>
                  </a:lnTo>
                  <a:lnTo>
                    <a:pt x="292592" y="48478"/>
                  </a:lnTo>
                  <a:lnTo>
                    <a:pt x="296075" y="47312"/>
                  </a:lnTo>
                  <a:lnTo>
                    <a:pt x="299559" y="46147"/>
                  </a:lnTo>
                  <a:lnTo>
                    <a:pt x="303042" y="44982"/>
                  </a:lnTo>
                  <a:lnTo>
                    <a:pt x="306525" y="43819"/>
                  </a:lnTo>
                  <a:lnTo>
                    <a:pt x="310008" y="42656"/>
                  </a:lnTo>
                  <a:lnTo>
                    <a:pt x="313492" y="41494"/>
                  </a:lnTo>
                  <a:lnTo>
                    <a:pt x="316975" y="40333"/>
                  </a:lnTo>
                  <a:lnTo>
                    <a:pt x="320458" y="52565"/>
                  </a:lnTo>
                  <a:lnTo>
                    <a:pt x="323941" y="51542"/>
                  </a:lnTo>
                  <a:lnTo>
                    <a:pt x="327425" y="50520"/>
                  </a:lnTo>
                  <a:lnTo>
                    <a:pt x="330908" y="49498"/>
                  </a:lnTo>
                  <a:lnTo>
                    <a:pt x="334391" y="48478"/>
                  </a:lnTo>
                  <a:lnTo>
                    <a:pt x="337874" y="47457"/>
                  </a:lnTo>
                  <a:lnTo>
                    <a:pt x="341358" y="46438"/>
                  </a:lnTo>
                  <a:lnTo>
                    <a:pt x="344841" y="45419"/>
                  </a:lnTo>
                  <a:lnTo>
                    <a:pt x="348324" y="44401"/>
                  </a:lnTo>
                  <a:lnTo>
                    <a:pt x="351807" y="43383"/>
                  </a:lnTo>
                  <a:lnTo>
                    <a:pt x="355291" y="42366"/>
                  </a:lnTo>
                  <a:lnTo>
                    <a:pt x="358774" y="41349"/>
                  </a:lnTo>
                  <a:lnTo>
                    <a:pt x="362257" y="50275"/>
                  </a:lnTo>
                  <a:lnTo>
                    <a:pt x="365740" y="49350"/>
                  </a:lnTo>
                  <a:lnTo>
                    <a:pt x="369224" y="48425"/>
                  </a:lnTo>
                  <a:lnTo>
                    <a:pt x="372707" y="47500"/>
                  </a:lnTo>
                  <a:lnTo>
                    <a:pt x="376190" y="46576"/>
                  </a:lnTo>
                  <a:lnTo>
                    <a:pt x="379673" y="45653"/>
                  </a:lnTo>
                  <a:lnTo>
                    <a:pt x="383157" y="44730"/>
                  </a:lnTo>
                  <a:lnTo>
                    <a:pt x="386640" y="43808"/>
                  </a:lnTo>
                  <a:lnTo>
                    <a:pt x="390123" y="42886"/>
                  </a:lnTo>
                  <a:lnTo>
                    <a:pt x="393606" y="41964"/>
                  </a:lnTo>
                  <a:lnTo>
                    <a:pt x="397090" y="41043"/>
                  </a:lnTo>
                  <a:lnTo>
                    <a:pt x="400573" y="46870"/>
                  </a:lnTo>
                  <a:lnTo>
                    <a:pt x="404056" y="46005"/>
                  </a:lnTo>
                  <a:lnTo>
                    <a:pt x="407539" y="45141"/>
                  </a:lnTo>
                  <a:lnTo>
                    <a:pt x="411023" y="44277"/>
                  </a:lnTo>
                  <a:lnTo>
                    <a:pt x="414506" y="43414"/>
                  </a:lnTo>
                  <a:lnTo>
                    <a:pt x="417989" y="42551"/>
                  </a:lnTo>
                  <a:lnTo>
                    <a:pt x="421472" y="41688"/>
                  </a:lnTo>
                  <a:lnTo>
                    <a:pt x="424956" y="40826"/>
                  </a:lnTo>
                  <a:lnTo>
                    <a:pt x="428439" y="39964"/>
                  </a:lnTo>
                  <a:lnTo>
                    <a:pt x="431922" y="39103"/>
                  </a:lnTo>
                  <a:lnTo>
                    <a:pt x="435405" y="38242"/>
                  </a:lnTo>
                  <a:lnTo>
                    <a:pt x="438889" y="37381"/>
                  </a:lnTo>
                  <a:lnTo>
                    <a:pt x="442372" y="36851"/>
                  </a:lnTo>
                  <a:lnTo>
                    <a:pt x="445855" y="35994"/>
                  </a:lnTo>
                  <a:lnTo>
                    <a:pt x="449338" y="35137"/>
                  </a:lnTo>
                  <a:lnTo>
                    <a:pt x="452822" y="34281"/>
                  </a:lnTo>
                  <a:lnTo>
                    <a:pt x="456305" y="33425"/>
                  </a:lnTo>
                  <a:lnTo>
                    <a:pt x="459788" y="32570"/>
                  </a:lnTo>
                  <a:lnTo>
                    <a:pt x="463271" y="31715"/>
                  </a:lnTo>
                  <a:lnTo>
                    <a:pt x="466755" y="30861"/>
                  </a:lnTo>
                  <a:lnTo>
                    <a:pt x="470238" y="30006"/>
                  </a:lnTo>
                  <a:lnTo>
                    <a:pt x="473721" y="29153"/>
                  </a:lnTo>
                  <a:lnTo>
                    <a:pt x="477204" y="28300"/>
                  </a:lnTo>
                  <a:lnTo>
                    <a:pt x="480688" y="30226"/>
                  </a:lnTo>
                  <a:lnTo>
                    <a:pt x="484171" y="29392"/>
                  </a:lnTo>
                  <a:lnTo>
                    <a:pt x="487654" y="28559"/>
                  </a:lnTo>
                  <a:lnTo>
                    <a:pt x="491137" y="27726"/>
                  </a:lnTo>
                  <a:lnTo>
                    <a:pt x="494621" y="26894"/>
                  </a:lnTo>
                  <a:lnTo>
                    <a:pt x="498104" y="26062"/>
                  </a:lnTo>
                  <a:lnTo>
                    <a:pt x="501587" y="25230"/>
                  </a:lnTo>
                  <a:lnTo>
                    <a:pt x="505070" y="24399"/>
                  </a:lnTo>
                  <a:lnTo>
                    <a:pt x="508554" y="23568"/>
                  </a:lnTo>
                  <a:lnTo>
                    <a:pt x="512037" y="22738"/>
                  </a:lnTo>
                  <a:lnTo>
                    <a:pt x="515520" y="21908"/>
                  </a:lnTo>
                  <a:lnTo>
                    <a:pt x="519003" y="21078"/>
                  </a:lnTo>
                  <a:lnTo>
                    <a:pt x="522487" y="23816"/>
                  </a:lnTo>
                  <a:lnTo>
                    <a:pt x="525970" y="23009"/>
                  </a:lnTo>
                  <a:lnTo>
                    <a:pt x="529453" y="22203"/>
                  </a:lnTo>
                  <a:lnTo>
                    <a:pt x="532936" y="21397"/>
                  </a:lnTo>
                  <a:lnTo>
                    <a:pt x="536420" y="20591"/>
                  </a:lnTo>
                  <a:lnTo>
                    <a:pt x="539903" y="19786"/>
                  </a:lnTo>
                  <a:lnTo>
                    <a:pt x="543386" y="18982"/>
                  </a:lnTo>
                  <a:lnTo>
                    <a:pt x="546869" y="18177"/>
                  </a:lnTo>
                  <a:lnTo>
                    <a:pt x="550353" y="17373"/>
                  </a:lnTo>
                  <a:lnTo>
                    <a:pt x="553836" y="16570"/>
                  </a:lnTo>
                  <a:lnTo>
                    <a:pt x="557319" y="15767"/>
                  </a:lnTo>
                  <a:lnTo>
                    <a:pt x="560802" y="29199"/>
                  </a:lnTo>
                  <a:lnTo>
                    <a:pt x="564286" y="28478"/>
                  </a:lnTo>
                  <a:lnTo>
                    <a:pt x="567769" y="27758"/>
                  </a:lnTo>
                  <a:lnTo>
                    <a:pt x="571252" y="27038"/>
                  </a:lnTo>
                  <a:lnTo>
                    <a:pt x="574735" y="26318"/>
                  </a:lnTo>
                  <a:lnTo>
                    <a:pt x="578218" y="25599"/>
                  </a:lnTo>
                  <a:lnTo>
                    <a:pt x="581702" y="24880"/>
                  </a:lnTo>
                  <a:lnTo>
                    <a:pt x="585185" y="24162"/>
                  </a:lnTo>
                  <a:lnTo>
                    <a:pt x="588668" y="23443"/>
                  </a:lnTo>
                  <a:lnTo>
                    <a:pt x="592151" y="22725"/>
                  </a:lnTo>
                  <a:lnTo>
                    <a:pt x="595635" y="22007"/>
                  </a:lnTo>
                  <a:lnTo>
                    <a:pt x="599118" y="21290"/>
                  </a:lnTo>
                  <a:lnTo>
                    <a:pt x="602601" y="27461"/>
                  </a:lnTo>
                  <a:lnTo>
                    <a:pt x="606084" y="26781"/>
                  </a:lnTo>
                  <a:lnTo>
                    <a:pt x="609568" y="26102"/>
                  </a:lnTo>
                  <a:lnTo>
                    <a:pt x="613051" y="25422"/>
                  </a:lnTo>
                  <a:lnTo>
                    <a:pt x="616534" y="24743"/>
                  </a:lnTo>
                  <a:lnTo>
                    <a:pt x="620017" y="24065"/>
                  </a:lnTo>
                  <a:lnTo>
                    <a:pt x="623501" y="23386"/>
                  </a:lnTo>
                  <a:lnTo>
                    <a:pt x="626984" y="22708"/>
                  </a:lnTo>
                  <a:lnTo>
                    <a:pt x="630467" y="22030"/>
                  </a:lnTo>
                  <a:lnTo>
                    <a:pt x="633950" y="21352"/>
                  </a:lnTo>
                  <a:lnTo>
                    <a:pt x="637434" y="20675"/>
                  </a:lnTo>
                  <a:lnTo>
                    <a:pt x="640917" y="25735"/>
                  </a:lnTo>
                  <a:lnTo>
                    <a:pt x="644400" y="25087"/>
                  </a:lnTo>
                  <a:lnTo>
                    <a:pt x="647883" y="24439"/>
                  </a:lnTo>
                  <a:lnTo>
                    <a:pt x="651367" y="23792"/>
                  </a:lnTo>
                  <a:lnTo>
                    <a:pt x="654850" y="23144"/>
                  </a:lnTo>
                  <a:lnTo>
                    <a:pt x="658333" y="22497"/>
                  </a:lnTo>
                  <a:lnTo>
                    <a:pt x="661816" y="21851"/>
                  </a:lnTo>
                  <a:lnTo>
                    <a:pt x="665300" y="21204"/>
                  </a:lnTo>
                  <a:lnTo>
                    <a:pt x="668783" y="20558"/>
                  </a:lnTo>
                  <a:lnTo>
                    <a:pt x="672266" y="19912"/>
                  </a:lnTo>
                  <a:lnTo>
                    <a:pt x="675749" y="19266"/>
                  </a:lnTo>
                  <a:lnTo>
                    <a:pt x="679233" y="18621"/>
                  </a:lnTo>
                  <a:lnTo>
                    <a:pt x="682716" y="33372"/>
                  </a:lnTo>
                  <a:lnTo>
                    <a:pt x="686199" y="32800"/>
                  </a:lnTo>
                  <a:lnTo>
                    <a:pt x="689682" y="32228"/>
                  </a:lnTo>
                  <a:lnTo>
                    <a:pt x="693166" y="31656"/>
                  </a:lnTo>
                  <a:lnTo>
                    <a:pt x="696649" y="31085"/>
                  </a:lnTo>
                  <a:lnTo>
                    <a:pt x="700132" y="30514"/>
                  </a:lnTo>
                  <a:lnTo>
                    <a:pt x="703615" y="29943"/>
                  </a:lnTo>
                  <a:lnTo>
                    <a:pt x="707099" y="29372"/>
                  </a:lnTo>
                  <a:lnTo>
                    <a:pt x="710582" y="28801"/>
                  </a:lnTo>
                  <a:lnTo>
                    <a:pt x="714065" y="28231"/>
                  </a:lnTo>
                  <a:lnTo>
                    <a:pt x="717548" y="27660"/>
                  </a:lnTo>
                  <a:lnTo>
                    <a:pt x="721032" y="29657"/>
                  </a:lnTo>
                  <a:lnTo>
                    <a:pt x="724515" y="29099"/>
                  </a:lnTo>
                  <a:lnTo>
                    <a:pt x="727998" y="28541"/>
                  </a:lnTo>
                  <a:lnTo>
                    <a:pt x="731481" y="27983"/>
                  </a:lnTo>
                  <a:lnTo>
                    <a:pt x="734965" y="27425"/>
                  </a:lnTo>
                  <a:lnTo>
                    <a:pt x="738448" y="26867"/>
                  </a:lnTo>
                  <a:lnTo>
                    <a:pt x="741931" y="26310"/>
                  </a:lnTo>
                  <a:lnTo>
                    <a:pt x="745414" y="25753"/>
                  </a:lnTo>
                  <a:lnTo>
                    <a:pt x="748898" y="25196"/>
                  </a:lnTo>
                  <a:lnTo>
                    <a:pt x="752381" y="24639"/>
                  </a:lnTo>
                  <a:lnTo>
                    <a:pt x="755864" y="24082"/>
                  </a:lnTo>
                  <a:lnTo>
                    <a:pt x="759347" y="23526"/>
                  </a:lnTo>
                  <a:lnTo>
                    <a:pt x="762831" y="23210"/>
                  </a:lnTo>
                  <a:lnTo>
                    <a:pt x="766314" y="22654"/>
                  </a:lnTo>
                  <a:lnTo>
                    <a:pt x="769797" y="22099"/>
                  </a:lnTo>
                  <a:lnTo>
                    <a:pt x="773280" y="21545"/>
                  </a:lnTo>
                  <a:lnTo>
                    <a:pt x="776764" y="20990"/>
                  </a:lnTo>
                  <a:lnTo>
                    <a:pt x="780247" y="20436"/>
                  </a:lnTo>
                  <a:lnTo>
                    <a:pt x="783730" y="19882"/>
                  </a:lnTo>
                  <a:lnTo>
                    <a:pt x="787213" y="19328"/>
                  </a:lnTo>
                  <a:lnTo>
                    <a:pt x="790697" y="18774"/>
                  </a:lnTo>
                  <a:lnTo>
                    <a:pt x="794180" y="18220"/>
                  </a:lnTo>
                  <a:lnTo>
                    <a:pt x="797663" y="17667"/>
                  </a:lnTo>
                  <a:lnTo>
                    <a:pt x="801146" y="17364"/>
                  </a:lnTo>
                  <a:lnTo>
                    <a:pt x="804630" y="16812"/>
                  </a:lnTo>
                  <a:lnTo>
                    <a:pt x="808113" y="16260"/>
                  </a:lnTo>
                  <a:lnTo>
                    <a:pt x="811596" y="15708"/>
                  </a:lnTo>
                  <a:lnTo>
                    <a:pt x="815079" y="15157"/>
                  </a:lnTo>
                  <a:lnTo>
                    <a:pt x="818563" y="14605"/>
                  </a:lnTo>
                  <a:lnTo>
                    <a:pt x="822046" y="14054"/>
                  </a:lnTo>
                  <a:lnTo>
                    <a:pt x="825529" y="13503"/>
                  </a:lnTo>
                  <a:lnTo>
                    <a:pt x="829012" y="12952"/>
                  </a:lnTo>
                  <a:lnTo>
                    <a:pt x="832496" y="12402"/>
                  </a:lnTo>
                  <a:lnTo>
                    <a:pt x="835979" y="11851"/>
                  </a:lnTo>
                  <a:lnTo>
                    <a:pt x="839462" y="11301"/>
                  </a:lnTo>
                  <a:lnTo>
                    <a:pt x="842945" y="12561"/>
                  </a:lnTo>
                  <a:lnTo>
                    <a:pt x="846429" y="12018"/>
                  </a:lnTo>
                  <a:lnTo>
                    <a:pt x="849912" y="11475"/>
                  </a:lnTo>
                  <a:lnTo>
                    <a:pt x="853395" y="10932"/>
                  </a:lnTo>
                  <a:lnTo>
                    <a:pt x="856878" y="10390"/>
                  </a:lnTo>
                  <a:lnTo>
                    <a:pt x="860361" y="9847"/>
                  </a:lnTo>
                  <a:lnTo>
                    <a:pt x="863845" y="9305"/>
                  </a:lnTo>
                  <a:lnTo>
                    <a:pt x="867328" y="8763"/>
                  </a:lnTo>
                  <a:lnTo>
                    <a:pt x="870811" y="8222"/>
                  </a:lnTo>
                  <a:lnTo>
                    <a:pt x="874294" y="7680"/>
                  </a:lnTo>
                  <a:lnTo>
                    <a:pt x="877778" y="7138"/>
                  </a:lnTo>
                  <a:lnTo>
                    <a:pt x="881261" y="6597"/>
                  </a:lnTo>
                  <a:lnTo>
                    <a:pt x="884744" y="6056"/>
                  </a:lnTo>
                  <a:lnTo>
                    <a:pt x="888227" y="5515"/>
                  </a:lnTo>
                  <a:lnTo>
                    <a:pt x="891711" y="4974"/>
                  </a:lnTo>
                  <a:lnTo>
                    <a:pt x="895194" y="4434"/>
                  </a:lnTo>
                  <a:lnTo>
                    <a:pt x="898677" y="3893"/>
                  </a:lnTo>
                  <a:lnTo>
                    <a:pt x="902160" y="3353"/>
                  </a:lnTo>
                  <a:lnTo>
                    <a:pt x="905644" y="2813"/>
                  </a:lnTo>
                  <a:lnTo>
                    <a:pt x="909127" y="2273"/>
                  </a:lnTo>
                  <a:lnTo>
                    <a:pt x="912610" y="1734"/>
                  </a:lnTo>
                  <a:lnTo>
                    <a:pt x="916093" y="1194"/>
                  </a:lnTo>
                  <a:lnTo>
                    <a:pt x="919577" y="655"/>
                  </a:lnTo>
                  <a:lnTo>
                    <a:pt x="923060" y="5206"/>
                  </a:lnTo>
                  <a:lnTo>
                    <a:pt x="926543" y="4685"/>
                  </a:lnTo>
                  <a:lnTo>
                    <a:pt x="930026" y="4164"/>
                  </a:lnTo>
                  <a:lnTo>
                    <a:pt x="933510" y="3643"/>
                  </a:lnTo>
                  <a:lnTo>
                    <a:pt x="936993" y="3122"/>
                  </a:lnTo>
                  <a:lnTo>
                    <a:pt x="940476" y="2601"/>
                  </a:lnTo>
                  <a:lnTo>
                    <a:pt x="943959" y="2080"/>
                  </a:lnTo>
                  <a:lnTo>
                    <a:pt x="947443" y="1560"/>
                  </a:lnTo>
                  <a:lnTo>
                    <a:pt x="950926" y="1040"/>
                  </a:lnTo>
                  <a:lnTo>
                    <a:pt x="954409" y="519"/>
                  </a:lnTo>
                  <a:lnTo>
                    <a:pt x="957892" y="0"/>
                  </a:lnTo>
                  <a:lnTo>
                    <a:pt x="961376" y="17447"/>
                  </a:lnTo>
                  <a:lnTo>
                    <a:pt x="964859" y="16987"/>
                  </a:lnTo>
                  <a:lnTo>
                    <a:pt x="968342" y="16528"/>
                  </a:lnTo>
                  <a:lnTo>
                    <a:pt x="971825" y="16068"/>
                  </a:lnTo>
                  <a:lnTo>
                    <a:pt x="975309" y="15609"/>
                  </a:lnTo>
                  <a:lnTo>
                    <a:pt x="978792" y="15149"/>
                  </a:lnTo>
                  <a:lnTo>
                    <a:pt x="982275" y="14690"/>
                  </a:lnTo>
                  <a:lnTo>
                    <a:pt x="985758" y="14231"/>
                  </a:lnTo>
                  <a:lnTo>
                    <a:pt x="989242" y="13772"/>
                  </a:lnTo>
                  <a:lnTo>
                    <a:pt x="992725" y="13313"/>
                  </a:lnTo>
                  <a:lnTo>
                    <a:pt x="996208" y="12855"/>
                  </a:lnTo>
                  <a:lnTo>
                    <a:pt x="999691" y="12396"/>
                  </a:lnTo>
                  <a:lnTo>
                    <a:pt x="1003175" y="16942"/>
                  </a:lnTo>
                  <a:lnTo>
                    <a:pt x="1006658" y="16500"/>
                  </a:lnTo>
                  <a:lnTo>
                    <a:pt x="1010141" y="16058"/>
                  </a:lnTo>
                  <a:lnTo>
                    <a:pt x="1013624" y="15616"/>
                  </a:lnTo>
                  <a:lnTo>
                    <a:pt x="1017108" y="15174"/>
                  </a:lnTo>
                  <a:lnTo>
                    <a:pt x="1020591" y="14732"/>
                  </a:lnTo>
                  <a:lnTo>
                    <a:pt x="1024074" y="14290"/>
                  </a:lnTo>
                  <a:lnTo>
                    <a:pt x="1027557" y="13849"/>
                  </a:lnTo>
                  <a:lnTo>
                    <a:pt x="1031041" y="13407"/>
                  </a:lnTo>
                  <a:lnTo>
                    <a:pt x="1034524" y="12966"/>
                  </a:lnTo>
                  <a:lnTo>
                    <a:pt x="1038007" y="12525"/>
                  </a:lnTo>
                  <a:lnTo>
                    <a:pt x="1041490" y="20664"/>
                  </a:lnTo>
                  <a:lnTo>
                    <a:pt x="1044974" y="20249"/>
                  </a:lnTo>
                  <a:lnTo>
                    <a:pt x="1048457" y="19835"/>
                  </a:lnTo>
                  <a:lnTo>
                    <a:pt x="1051940" y="19421"/>
                  </a:lnTo>
                  <a:lnTo>
                    <a:pt x="1055423" y="19007"/>
                  </a:lnTo>
                  <a:lnTo>
                    <a:pt x="1058907" y="18592"/>
                  </a:lnTo>
                  <a:lnTo>
                    <a:pt x="1062390" y="18178"/>
                  </a:lnTo>
                  <a:lnTo>
                    <a:pt x="1065873" y="17765"/>
                  </a:lnTo>
                  <a:lnTo>
                    <a:pt x="1069356" y="17351"/>
                  </a:lnTo>
                  <a:lnTo>
                    <a:pt x="1072840" y="16937"/>
                  </a:lnTo>
                  <a:lnTo>
                    <a:pt x="1076323" y="16524"/>
                  </a:lnTo>
                  <a:lnTo>
                    <a:pt x="1079806" y="16110"/>
                  </a:lnTo>
                  <a:lnTo>
                    <a:pt x="1083289" y="19920"/>
                  </a:lnTo>
                  <a:lnTo>
                    <a:pt x="1086773" y="19519"/>
                  </a:lnTo>
                  <a:lnTo>
                    <a:pt x="1090256" y="19118"/>
                  </a:lnTo>
                  <a:lnTo>
                    <a:pt x="1093739" y="18718"/>
                  </a:lnTo>
                  <a:lnTo>
                    <a:pt x="1097222" y="18317"/>
                  </a:lnTo>
                  <a:lnTo>
                    <a:pt x="1100706" y="17917"/>
                  </a:lnTo>
                  <a:lnTo>
                    <a:pt x="1104189" y="17517"/>
                  </a:lnTo>
                  <a:lnTo>
                    <a:pt x="1107672" y="17117"/>
                  </a:lnTo>
                  <a:lnTo>
                    <a:pt x="1111155" y="16716"/>
                  </a:lnTo>
                  <a:lnTo>
                    <a:pt x="1114639" y="16317"/>
                  </a:lnTo>
                  <a:lnTo>
                    <a:pt x="1118122" y="15917"/>
                  </a:lnTo>
                  <a:lnTo>
                    <a:pt x="1121605" y="26319"/>
                  </a:lnTo>
                  <a:lnTo>
                    <a:pt x="1125088" y="25951"/>
                  </a:lnTo>
                  <a:lnTo>
                    <a:pt x="1128572" y="25582"/>
                  </a:lnTo>
                  <a:lnTo>
                    <a:pt x="1132055" y="25214"/>
                  </a:lnTo>
                  <a:lnTo>
                    <a:pt x="1135538" y="24845"/>
                  </a:lnTo>
                  <a:lnTo>
                    <a:pt x="1139021" y="24477"/>
                  </a:lnTo>
                  <a:lnTo>
                    <a:pt x="1142505" y="24109"/>
                  </a:lnTo>
                  <a:lnTo>
                    <a:pt x="1145988" y="23741"/>
                  </a:lnTo>
                  <a:lnTo>
                    <a:pt x="1149471" y="23373"/>
                  </a:lnTo>
                  <a:lnTo>
                    <a:pt x="1152954" y="23005"/>
                  </a:lnTo>
                  <a:lnTo>
                    <a:pt x="1156437" y="22637"/>
                  </a:lnTo>
                  <a:lnTo>
                    <a:pt x="1159921" y="22269"/>
                  </a:lnTo>
                  <a:lnTo>
                    <a:pt x="1163404" y="25641"/>
                  </a:lnTo>
                  <a:lnTo>
                    <a:pt x="1166887" y="25284"/>
                  </a:lnTo>
                  <a:lnTo>
                    <a:pt x="1170370" y="24927"/>
                  </a:lnTo>
                  <a:lnTo>
                    <a:pt x="1173854" y="24570"/>
                  </a:lnTo>
                  <a:lnTo>
                    <a:pt x="1177337" y="24213"/>
                  </a:lnTo>
                  <a:lnTo>
                    <a:pt x="1180820" y="23856"/>
                  </a:lnTo>
                  <a:lnTo>
                    <a:pt x="1184303" y="23499"/>
                  </a:lnTo>
                  <a:lnTo>
                    <a:pt x="1187787" y="23142"/>
                  </a:lnTo>
                  <a:lnTo>
                    <a:pt x="1191270" y="22785"/>
                  </a:lnTo>
                  <a:lnTo>
                    <a:pt x="1194753" y="22429"/>
                  </a:lnTo>
                  <a:lnTo>
                    <a:pt x="1198236" y="22072"/>
                  </a:lnTo>
                  <a:lnTo>
                    <a:pt x="1201720" y="36344"/>
                  </a:lnTo>
                  <a:lnTo>
                    <a:pt x="1205203" y="36027"/>
                  </a:lnTo>
                  <a:lnTo>
                    <a:pt x="1208686" y="35710"/>
                  </a:lnTo>
                  <a:lnTo>
                    <a:pt x="1212169" y="35393"/>
                  </a:lnTo>
                  <a:lnTo>
                    <a:pt x="1215653" y="35076"/>
                  </a:lnTo>
                  <a:lnTo>
                    <a:pt x="1219136" y="34760"/>
                  </a:lnTo>
                  <a:lnTo>
                    <a:pt x="1222619" y="34443"/>
                  </a:lnTo>
                  <a:lnTo>
                    <a:pt x="1226102" y="34126"/>
                  </a:lnTo>
                  <a:lnTo>
                    <a:pt x="1229586" y="33810"/>
                  </a:lnTo>
                  <a:lnTo>
                    <a:pt x="1233069" y="33493"/>
                  </a:lnTo>
                  <a:lnTo>
                    <a:pt x="1236552" y="33177"/>
                  </a:lnTo>
                  <a:lnTo>
                    <a:pt x="1240035" y="32860"/>
                  </a:lnTo>
                  <a:lnTo>
                    <a:pt x="1243519" y="35854"/>
                  </a:lnTo>
                  <a:lnTo>
                    <a:pt x="1247002" y="35546"/>
                  </a:lnTo>
                  <a:lnTo>
                    <a:pt x="1250485" y="35239"/>
                  </a:lnTo>
                  <a:lnTo>
                    <a:pt x="1253968" y="34931"/>
                  </a:lnTo>
                  <a:lnTo>
                    <a:pt x="1257452" y="34624"/>
                  </a:lnTo>
                  <a:lnTo>
                    <a:pt x="1260935" y="34316"/>
                  </a:lnTo>
                  <a:lnTo>
                    <a:pt x="1264418" y="34009"/>
                  </a:lnTo>
                  <a:lnTo>
                    <a:pt x="1267901" y="33702"/>
                  </a:lnTo>
                  <a:lnTo>
                    <a:pt x="1271385" y="33395"/>
                  </a:lnTo>
                  <a:lnTo>
                    <a:pt x="1274868" y="33088"/>
                  </a:lnTo>
                  <a:lnTo>
                    <a:pt x="1278351" y="32781"/>
                  </a:lnTo>
                  <a:lnTo>
                    <a:pt x="1281834" y="35922"/>
                  </a:lnTo>
                  <a:lnTo>
                    <a:pt x="1285318" y="35624"/>
                  </a:lnTo>
                  <a:lnTo>
                    <a:pt x="1288801" y="35326"/>
                  </a:lnTo>
                  <a:lnTo>
                    <a:pt x="1292284" y="35028"/>
                  </a:lnTo>
                  <a:lnTo>
                    <a:pt x="1295767" y="34730"/>
                  </a:lnTo>
                  <a:lnTo>
                    <a:pt x="1299251" y="34432"/>
                  </a:lnTo>
                  <a:lnTo>
                    <a:pt x="1302734" y="34134"/>
                  </a:lnTo>
                  <a:lnTo>
                    <a:pt x="1306217" y="33836"/>
                  </a:lnTo>
                  <a:lnTo>
                    <a:pt x="1309700" y="33538"/>
                  </a:lnTo>
                  <a:lnTo>
                    <a:pt x="1313184" y="33240"/>
                  </a:lnTo>
                  <a:lnTo>
                    <a:pt x="1316667" y="32942"/>
                  </a:lnTo>
                  <a:lnTo>
                    <a:pt x="1320150" y="32645"/>
                  </a:lnTo>
                  <a:lnTo>
                    <a:pt x="1323633" y="33408"/>
                  </a:lnTo>
                  <a:lnTo>
                    <a:pt x="1327117" y="33113"/>
                  </a:lnTo>
                  <a:lnTo>
                    <a:pt x="1330600" y="32818"/>
                  </a:lnTo>
                  <a:lnTo>
                    <a:pt x="1334083" y="32523"/>
                  </a:lnTo>
                  <a:lnTo>
                    <a:pt x="1337566" y="32228"/>
                  </a:lnTo>
                  <a:lnTo>
                    <a:pt x="1341050" y="31933"/>
                  </a:lnTo>
                  <a:lnTo>
                    <a:pt x="1344533" y="31638"/>
                  </a:lnTo>
                  <a:lnTo>
                    <a:pt x="1348016" y="31344"/>
                  </a:lnTo>
                  <a:lnTo>
                    <a:pt x="1351499" y="31049"/>
                  </a:lnTo>
                  <a:lnTo>
                    <a:pt x="1354983" y="30755"/>
                  </a:lnTo>
                  <a:lnTo>
                    <a:pt x="1358466" y="30460"/>
                  </a:lnTo>
                  <a:lnTo>
                    <a:pt x="1361949" y="30405"/>
                  </a:lnTo>
                  <a:lnTo>
                    <a:pt x="1365432" y="30111"/>
                  </a:lnTo>
                  <a:lnTo>
                    <a:pt x="1368916" y="29817"/>
                  </a:lnTo>
                  <a:lnTo>
                    <a:pt x="1372399" y="29524"/>
                  </a:lnTo>
                  <a:lnTo>
                    <a:pt x="1375882" y="29230"/>
                  </a:lnTo>
                  <a:lnTo>
                    <a:pt x="1379365" y="28936"/>
                  </a:lnTo>
                  <a:lnTo>
                    <a:pt x="1382849" y="28643"/>
                  </a:lnTo>
                  <a:lnTo>
                    <a:pt x="1386332" y="28349"/>
                  </a:lnTo>
                  <a:lnTo>
                    <a:pt x="1389815" y="28056"/>
                  </a:lnTo>
                  <a:lnTo>
                    <a:pt x="1393298" y="27762"/>
                  </a:lnTo>
                  <a:lnTo>
                    <a:pt x="1396782" y="27469"/>
                  </a:lnTo>
                  <a:lnTo>
                    <a:pt x="1400265" y="27176"/>
                  </a:lnTo>
                  <a:lnTo>
                    <a:pt x="1403748" y="32843"/>
                  </a:lnTo>
                  <a:lnTo>
                    <a:pt x="1407231" y="32563"/>
                  </a:lnTo>
                  <a:lnTo>
                    <a:pt x="1410715" y="32284"/>
                  </a:lnTo>
                  <a:lnTo>
                    <a:pt x="1414198" y="32004"/>
                  </a:lnTo>
                  <a:lnTo>
                    <a:pt x="1417681" y="31725"/>
                  </a:lnTo>
                  <a:lnTo>
                    <a:pt x="1421164" y="31446"/>
                  </a:lnTo>
                  <a:lnTo>
                    <a:pt x="1424648" y="31167"/>
                  </a:lnTo>
                  <a:lnTo>
                    <a:pt x="1428131" y="30888"/>
                  </a:lnTo>
                  <a:lnTo>
                    <a:pt x="1431614" y="30608"/>
                  </a:lnTo>
                  <a:lnTo>
                    <a:pt x="1435097" y="30329"/>
                  </a:lnTo>
                  <a:lnTo>
                    <a:pt x="1438580" y="30050"/>
                  </a:lnTo>
                  <a:lnTo>
                    <a:pt x="1442064" y="32009"/>
                  </a:lnTo>
                  <a:lnTo>
                    <a:pt x="1445547" y="31735"/>
                  </a:lnTo>
                  <a:lnTo>
                    <a:pt x="1449030" y="31461"/>
                  </a:lnTo>
                  <a:lnTo>
                    <a:pt x="1452513" y="31187"/>
                  </a:lnTo>
                  <a:lnTo>
                    <a:pt x="1455997" y="30913"/>
                  </a:lnTo>
                  <a:lnTo>
                    <a:pt x="1459480" y="30640"/>
                  </a:lnTo>
                  <a:lnTo>
                    <a:pt x="1462963" y="30366"/>
                  </a:lnTo>
                  <a:lnTo>
                    <a:pt x="1466446" y="30092"/>
                  </a:lnTo>
                  <a:lnTo>
                    <a:pt x="1469930" y="29819"/>
                  </a:lnTo>
                  <a:lnTo>
                    <a:pt x="1473413" y="29545"/>
                  </a:lnTo>
                  <a:lnTo>
                    <a:pt x="1476896" y="29272"/>
                  </a:lnTo>
                  <a:lnTo>
                    <a:pt x="1480379" y="28998"/>
                  </a:lnTo>
                  <a:lnTo>
                    <a:pt x="1483863" y="38657"/>
                  </a:lnTo>
                  <a:lnTo>
                    <a:pt x="1487346" y="38406"/>
                  </a:lnTo>
                  <a:lnTo>
                    <a:pt x="1490829" y="38154"/>
                  </a:lnTo>
                  <a:lnTo>
                    <a:pt x="1494312" y="37903"/>
                  </a:lnTo>
                  <a:lnTo>
                    <a:pt x="1497796" y="37651"/>
                  </a:lnTo>
                  <a:lnTo>
                    <a:pt x="1501279" y="37400"/>
                  </a:lnTo>
                  <a:lnTo>
                    <a:pt x="1504762" y="37148"/>
                  </a:lnTo>
                  <a:lnTo>
                    <a:pt x="1508245" y="36897"/>
                  </a:lnTo>
                  <a:lnTo>
                    <a:pt x="1511729" y="36645"/>
                  </a:lnTo>
                  <a:lnTo>
                    <a:pt x="1515212" y="36394"/>
                  </a:lnTo>
                  <a:lnTo>
                    <a:pt x="1518695" y="36143"/>
                  </a:lnTo>
                  <a:lnTo>
                    <a:pt x="1522178" y="38085"/>
                  </a:lnTo>
                  <a:lnTo>
                    <a:pt x="1525662" y="37838"/>
                  </a:lnTo>
                  <a:lnTo>
                    <a:pt x="1529145" y="37592"/>
                  </a:lnTo>
                  <a:lnTo>
                    <a:pt x="1532628" y="37346"/>
                  </a:lnTo>
                  <a:lnTo>
                    <a:pt x="1536111" y="37099"/>
                  </a:lnTo>
                  <a:lnTo>
                    <a:pt x="1539595" y="36853"/>
                  </a:lnTo>
                  <a:lnTo>
                    <a:pt x="1543078" y="36606"/>
                  </a:lnTo>
                  <a:lnTo>
                    <a:pt x="1546561" y="36360"/>
                  </a:lnTo>
                  <a:lnTo>
                    <a:pt x="1550044" y="36114"/>
                  </a:lnTo>
                  <a:lnTo>
                    <a:pt x="1553528" y="35868"/>
                  </a:lnTo>
                  <a:lnTo>
                    <a:pt x="1557011" y="35622"/>
                  </a:lnTo>
                  <a:lnTo>
                    <a:pt x="1560494" y="35375"/>
                  </a:lnTo>
                  <a:lnTo>
                    <a:pt x="1563977" y="36923"/>
                  </a:lnTo>
                  <a:lnTo>
                    <a:pt x="1567461" y="36681"/>
                  </a:lnTo>
                  <a:lnTo>
                    <a:pt x="1570944" y="36438"/>
                  </a:lnTo>
                  <a:lnTo>
                    <a:pt x="1574427" y="36196"/>
                  </a:lnTo>
                  <a:lnTo>
                    <a:pt x="1577910" y="35954"/>
                  </a:lnTo>
                  <a:lnTo>
                    <a:pt x="1581394" y="35712"/>
                  </a:lnTo>
                  <a:lnTo>
                    <a:pt x="1584877" y="35470"/>
                  </a:lnTo>
                  <a:lnTo>
                    <a:pt x="1588360" y="35227"/>
                  </a:lnTo>
                  <a:lnTo>
                    <a:pt x="1591843" y="34985"/>
                  </a:lnTo>
                  <a:lnTo>
                    <a:pt x="1595327" y="34743"/>
                  </a:lnTo>
                  <a:lnTo>
                    <a:pt x="1598810" y="34501"/>
                  </a:lnTo>
                  <a:lnTo>
                    <a:pt x="1602293" y="38911"/>
                  </a:lnTo>
                  <a:lnTo>
                    <a:pt x="1605776" y="38679"/>
                  </a:lnTo>
                  <a:lnTo>
                    <a:pt x="1609260" y="38446"/>
                  </a:lnTo>
                  <a:lnTo>
                    <a:pt x="1612743" y="38214"/>
                  </a:lnTo>
                  <a:lnTo>
                    <a:pt x="1616226" y="37981"/>
                  </a:lnTo>
                  <a:lnTo>
                    <a:pt x="1619709" y="37749"/>
                  </a:lnTo>
                  <a:lnTo>
                    <a:pt x="1623193" y="37517"/>
                  </a:lnTo>
                  <a:lnTo>
                    <a:pt x="1626676" y="37284"/>
                  </a:lnTo>
                  <a:lnTo>
                    <a:pt x="1630159" y="37052"/>
                  </a:lnTo>
                  <a:lnTo>
                    <a:pt x="1633642" y="36820"/>
                  </a:lnTo>
                  <a:lnTo>
                    <a:pt x="1637126" y="36587"/>
                  </a:lnTo>
                  <a:lnTo>
                    <a:pt x="1640609" y="36355"/>
                  </a:lnTo>
                  <a:lnTo>
                    <a:pt x="1644092" y="36123"/>
                  </a:lnTo>
                  <a:lnTo>
                    <a:pt x="1647575" y="35891"/>
                  </a:lnTo>
                  <a:lnTo>
                    <a:pt x="1651059" y="35659"/>
                  </a:lnTo>
                  <a:lnTo>
                    <a:pt x="1654542" y="35427"/>
                  </a:lnTo>
                  <a:lnTo>
                    <a:pt x="1658025" y="35195"/>
                  </a:lnTo>
                  <a:lnTo>
                    <a:pt x="1661508" y="34963"/>
                  </a:lnTo>
                  <a:lnTo>
                    <a:pt x="1664992" y="34731"/>
                  </a:lnTo>
                  <a:lnTo>
                    <a:pt x="1668475" y="34499"/>
                  </a:lnTo>
                  <a:lnTo>
                    <a:pt x="1671958" y="34267"/>
                  </a:lnTo>
                  <a:lnTo>
                    <a:pt x="1675441" y="34035"/>
                  </a:lnTo>
                  <a:lnTo>
                    <a:pt x="1678925" y="33804"/>
                  </a:lnTo>
                  <a:lnTo>
                    <a:pt x="1682408" y="34571"/>
                  </a:lnTo>
                  <a:lnTo>
                    <a:pt x="1685891" y="34341"/>
                  </a:lnTo>
                  <a:lnTo>
                    <a:pt x="1689374" y="34111"/>
                  </a:lnTo>
                  <a:lnTo>
                    <a:pt x="1692858" y="33881"/>
                  </a:lnTo>
                  <a:lnTo>
                    <a:pt x="1696341" y="33652"/>
                  </a:lnTo>
                  <a:lnTo>
                    <a:pt x="1699824" y="33422"/>
                  </a:lnTo>
                  <a:lnTo>
                    <a:pt x="1703307" y="33192"/>
                  </a:lnTo>
                  <a:lnTo>
                    <a:pt x="1706791" y="32963"/>
                  </a:lnTo>
                  <a:lnTo>
                    <a:pt x="1710274" y="32733"/>
                  </a:lnTo>
                  <a:lnTo>
                    <a:pt x="1713757" y="32503"/>
                  </a:lnTo>
                  <a:lnTo>
                    <a:pt x="1717240" y="32274"/>
                  </a:lnTo>
                  <a:lnTo>
                    <a:pt x="1720723" y="32044"/>
                  </a:lnTo>
                  <a:lnTo>
                    <a:pt x="1724207" y="32091"/>
                  </a:lnTo>
                  <a:lnTo>
                    <a:pt x="1727690" y="31862"/>
                  </a:lnTo>
                  <a:lnTo>
                    <a:pt x="1731173" y="31633"/>
                  </a:lnTo>
                  <a:lnTo>
                    <a:pt x="1734656" y="31404"/>
                  </a:lnTo>
                  <a:lnTo>
                    <a:pt x="1738140" y="31175"/>
                  </a:lnTo>
                  <a:lnTo>
                    <a:pt x="1741623" y="30946"/>
                  </a:lnTo>
                  <a:lnTo>
                    <a:pt x="1745106" y="30717"/>
                  </a:lnTo>
                  <a:lnTo>
                    <a:pt x="1748589" y="30489"/>
                  </a:lnTo>
                  <a:lnTo>
                    <a:pt x="1752073" y="30260"/>
                  </a:lnTo>
                  <a:lnTo>
                    <a:pt x="1755556" y="30031"/>
                  </a:lnTo>
                  <a:lnTo>
                    <a:pt x="1759039" y="29803"/>
                  </a:lnTo>
                  <a:lnTo>
                    <a:pt x="1762522" y="31598"/>
                  </a:lnTo>
                  <a:lnTo>
                    <a:pt x="1766006" y="31373"/>
                  </a:lnTo>
                  <a:lnTo>
                    <a:pt x="1769489" y="31148"/>
                  </a:lnTo>
                  <a:lnTo>
                    <a:pt x="1772972" y="30924"/>
                  </a:lnTo>
                  <a:lnTo>
                    <a:pt x="1776455" y="30699"/>
                  </a:lnTo>
                  <a:lnTo>
                    <a:pt x="1779939" y="30474"/>
                  </a:lnTo>
                  <a:lnTo>
                    <a:pt x="1783422" y="30249"/>
                  </a:lnTo>
                  <a:lnTo>
                    <a:pt x="1786905" y="30025"/>
                  </a:lnTo>
                  <a:lnTo>
                    <a:pt x="1790388" y="29800"/>
                  </a:lnTo>
                  <a:lnTo>
                    <a:pt x="1793872" y="29576"/>
                  </a:lnTo>
                  <a:lnTo>
                    <a:pt x="1797355" y="29351"/>
                  </a:lnTo>
                  <a:lnTo>
                    <a:pt x="1800838" y="29126"/>
                  </a:lnTo>
                  <a:lnTo>
                    <a:pt x="1804321" y="35623"/>
                  </a:lnTo>
                  <a:lnTo>
                    <a:pt x="1807805" y="35411"/>
                  </a:lnTo>
                  <a:lnTo>
                    <a:pt x="1811288" y="35198"/>
                  </a:lnTo>
                  <a:lnTo>
                    <a:pt x="1814771" y="34986"/>
                  </a:lnTo>
                  <a:lnTo>
                    <a:pt x="1818254" y="34774"/>
                  </a:lnTo>
                  <a:lnTo>
                    <a:pt x="1821738" y="34561"/>
                  </a:lnTo>
                  <a:lnTo>
                    <a:pt x="1825221" y="34349"/>
                  </a:lnTo>
                  <a:lnTo>
                    <a:pt x="1828704" y="34137"/>
                  </a:lnTo>
                  <a:lnTo>
                    <a:pt x="1832187" y="33925"/>
                  </a:lnTo>
                  <a:lnTo>
                    <a:pt x="1835671" y="33713"/>
                  </a:lnTo>
                  <a:lnTo>
                    <a:pt x="1839154" y="33500"/>
                  </a:lnTo>
                  <a:lnTo>
                    <a:pt x="1842637" y="34123"/>
                  </a:lnTo>
                  <a:lnTo>
                    <a:pt x="1846120" y="33912"/>
                  </a:lnTo>
                  <a:lnTo>
                    <a:pt x="1849604" y="33701"/>
                  </a:lnTo>
                  <a:lnTo>
                    <a:pt x="1853087" y="33491"/>
                  </a:lnTo>
                  <a:lnTo>
                    <a:pt x="1856570" y="33280"/>
                  </a:lnTo>
                  <a:lnTo>
                    <a:pt x="1860053" y="33070"/>
                  </a:lnTo>
                  <a:lnTo>
                    <a:pt x="1863537" y="32859"/>
                  </a:lnTo>
                  <a:lnTo>
                    <a:pt x="1867020" y="32649"/>
                  </a:lnTo>
                  <a:lnTo>
                    <a:pt x="1870503" y="32438"/>
                  </a:lnTo>
                  <a:lnTo>
                    <a:pt x="1873986" y="32228"/>
                  </a:lnTo>
                  <a:lnTo>
                    <a:pt x="1877470" y="32018"/>
                  </a:lnTo>
                  <a:lnTo>
                    <a:pt x="1880953" y="31807"/>
                  </a:lnTo>
                  <a:lnTo>
                    <a:pt x="1884436" y="33675"/>
                  </a:lnTo>
                  <a:lnTo>
                    <a:pt x="1887919" y="33468"/>
                  </a:lnTo>
                  <a:lnTo>
                    <a:pt x="1891403" y="33261"/>
                  </a:lnTo>
                  <a:lnTo>
                    <a:pt x="1894886" y="33054"/>
                  </a:lnTo>
                  <a:lnTo>
                    <a:pt x="1898369" y="32848"/>
                  </a:lnTo>
                  <a:lnTo>
                    <a:pt x="1901852" y="32641"/>
                  </a:lnTo>
                  <a:lnTo>
                    <a:pt x="1905336" y="32435"/>
                  </a:lnTo>
                  <a:lnTo>
                    <a:pt x="1908819" y="32228"/>
                  </a:lnTo>
                  <a:lnTo>
                    <a:pt x="1912302" y="32021"/>
                  </a:lnTo>
                  <a:lnTo>
                    <a:pt x="1915785" y="31815"/>
                  </a:lnTo>
                  <a:lnTo>
                    <a:pt x="1919269" y="31608"/>
                  </a:lnTo>
                  <a:lnTo>
                    <a:pt x="1922752" y="34085"/>
                  </a:lnTo>
                  <a:lnTo>
                    <a:pt x="1926235" y="33883"/>
                  </a:lnTo>
                  <a:lnTo>
                    <a:pt x="1929718" y="33681"/>
                  </a:lnTo>
                  <a:lnTo>
                    <a:pt x="1933202" y="33479"/>
                  </a:lnTo>
                  <a:lnTo>
                    <a:pt x="1936685" y="33277"/>
                  </a:lnTo>
                  <a:lnTo>
                    <a:pt x="1940168" y="33075"/>
                  </a:lnTo>
                  <a:lnTo>
                    <a:pt x="1943651" y="32874"/>
                  </a:lnTo>
                  <a:lnTo>
                    <a:pt x="1947135" y="32672"/>
                  </a:lnTo>
                  <a:lnTo>
                    <a:pt x="1950618" y="32470"/>
                  </a:lnTo>
                  <a:lnTo>
                    <a:pt x="1954101" y="32268"/>
                  </a:lnTo>
                  <a:lnTo>
                    <a:pt x="1957584" y="32067"/>
                  </a:lnTo>
                  <a:lnTo>
                    <a:pt x="1961068" y="31865"/>
                  </a:lnTo>
                  <a:lnTo>
                    <a:pt x="1964551" y="32628"/>
                  </a:lnTo>
                  <a:lnTo>
                    <a:pt x="1968034" y="32428"/>
                  </a:lnTo>
                  <a:lnTo>
                    <a:pt x="1971517" y="32228"/>
                  </a:lnTo>
                  <a:lnTo>
                    <a:pt x="1975001" y="32028"/>
                  </a:lnTo>
                  <a:lnTo>
                    <a:pt x="1978484" y="31828"/>
                  </a:lnTo>
                  <a:lnTo>
                    <a:pt x="1981967" y="31628"/>
                  </a:lnTo>
                  <a:lnTo>
                    <a:pt x="1985450" y="31428"/>
                  </a:lnTo>
                  <a:lnTo>
                    <a:pt x="1988934" y="31228"/>
                  </a:lnTo>
                  <a:lnTo>
                    <a:pt x="1992417" y="31028"/>
                  </a:lnTo>
                  <a:lnTo>
                    <a:pt x="1995900" y="30829"/>
                  </a:lnTo>
                  <a:lnTo>
                    <a:pt x="1999383" y="30629"/>
                  </a:lnTo>
                  <a:lnTo>
                    <a:pt x="2002867" y="34126"/>
                  </a:lnTo>
                  <a:lnTo>
                    <a:pt x="2006350" y="33932"/>
                  </a:lnTo>
                  <a:lnTo>
                    <a:pt x="2009833" y="33739"/>
                  </a:lnTo>
                  <a:lnTo>
                    <a:pt x="2013316" y="33545"/>
                  </a:lnTo>
                  <a:lnTo>
                    <a:pt x="2016799" y="33351"/>
                  </a:lnTo>
                  <a:lnTo>
                    <a:pt x="2020283" y="33157"/>
                  </a:lnTo>
                  <a:lnTo>
                    <a:pt x="2023766" y="32964"/>
                  </a:lnTo>
                  <a:lnTo>
                    <a:pt x="2027249" y="32770"/>
                  </a:lnTo>
                  <a:lnTo>
                    <a:pt x="2030732" y="32576"/>
                  </a:lnTo>
                  <a:lnTo>
                    <a:pt x="2034216" y="32383"/>
                  </a:lnTo>
                  <a:lnTo>
                    <a:pt x="2037699" y="32189"/>
                  </a:lnTo>
                  <a:lnTo>
                    <a:pt x="2041182" y="31996"/>
                  </a:lnTo>
                  <a:lnTo>
                    <a:pt x="2044665" y="33788"/>
                  </a:lnTo>
                  <a:lnTo>
                    <a:pt x="2048149" y="33598"/>
                  </a:lnTo>
                  <a:lnTo>
                    <a:pt x="2051632" y="33408"/>
                  </a:lnTo>
                  <a:lnTo>
                    <a:pt x="2055115" y="33217"/>
                  </a:lnTo>
                  <a:lnTo>
                    <a:pt x="2058598" y="33027"/>
                  </a:lnTo>
                  <a:lnTo>
                    <a:pt x="2062082" y="32837"/>
                  </a:lnTo>
                  <a:lnTo>
                    <a:pt x="2065565" y="32646"/>
                  </a:lnTo>
                  <a:lnTo>
                    <a:pt x="2069048" y="32456"/>
                  </a:lnTo>
                  <a:lnTo>
                    <a:pt x="2072531" y="32266"/>
                  </a:lnTo>
                  <a:lnTo>
                    <a:pt x="2076015" y="32076"/>
                  </a:lnTo>
                  <a:lnTo>
                    <a:pt x="2079498" y="31886"/>
                  </a:lnTo>
                  <a:lnTo>
                    <a:pt x="2082981" y="32605"/>
                  </a:lnTo>
                  <a:lnTo>
                    <a:pt x="2086464" y="32417"/>
                  </a:lnTo>
                  <a:lnTo>
                    <a:pt x="2089948" y="32228"/>
                  </a:lnTo>
                  <a:lnTo>
                    <a:pt x="2093431" y="32039"/>
                  </a:lnTo>
                  <a:lnTo>
                    <a:pt x="2096914" y="31851"/>
                  </a:lnTo>
                  <a:lnTo>
                    <a:pt x="2100397" y="31662"/>
                  </a:lnTo>
                  <a:lnTo>
                    <a:pt x="2103881" y="31473"/>
                  </a:lnTo>
                  <a:lnTo>
                    <a:pt x="2107364" y="31285"/>
                  </a:lnTo>
                  <a:lnTo>
                    <a:pt x="2110847" y="31096"/>
                  </a:lnTo>
                  <a:lnTo>
                    <a:pt x="2114330" y="30908"/>
                  </a:lnTo>
                  <a:lnTo>
                    <a:pt x="2117814" y="30719"/>
                  </a:lnTo>
                  <a:lnTo>
                    <a:pt x="2121297" y="30531"/>
                  </a:lnTo>
                  <a:lnTo>
                    <a:pt x="2124780" y="31781"/>
                  </a:lnTo>
                  <a:lnTo>
                    <a:pt x="2128263" y="31595"/>
                  </a:lnTo>
                  <a:lnTo>
                    <a:pt x="2131747" y="31408"/>
                  </a:lnTo>
                  <a:lnTo>
                    <a:pt x="2135230" y="31222"/>
                  </a:lnTo>
                  <a:lnTo>
                    <a:pt x="2138713" y="31036"/>
                  </a:lnTo>
                  <a:lnTo>
                    <a:pt x="2142196" y="30850"/>
                  </a:lnTo>
                  <a:lnTo>
                    <a:pt x="2145680" y="30664"/>
                  </a:lnTo>
                  <a:lnTo>
                    <a:pt x="2149163" y="30478"/>
                  </a:lnTo>
                  <a:lnTo>
                    <a:pt x="2152646" y="30291"/>
                  </a:lnTo>
                  <a:lnTo>
                    <a:pt x="2156129" y="30105"/>
                  </a:lnTo>
                  <a:lnTo>
                    <a:pt x="2159613" y="29919"/>
                  </a:lnTo>
                  <a:lnTo>
                    <a:pt x="2163096" y="32483"/>
                  </a:lnTo>
                  <a:lnTo>
                    <a:pt x="2166579" y="32301"/>
                  </a:lnTo>
                  <a:lnTo>
                    <a:pt x="2170062" y="32119"/>
                  </a:lnTo>
                  <a:lnTo>
                    <a:pt x="2173546" y="31937"/>
                  </a:lnTo>
                  <a:lnTo>
                    <a:pt x="2177029" y="31755"/>
                  </a:lnTo>
                  <a:lnTo>
                    <a:pt x="2180512" y="31573"/>
                  </a:lnTo>
                  <a:lnTo>
                    <a:pt x="2183995" y="31392"/>
                  </a:lnTo>
                  <a:lnTo>
                    <a:pt x="2187479" y="31210"/>
                  </a:lnTo>
                  <a:lnTo>
                    <a:pt x="2190962" y="31028"/>
                  </a:lnTo>
                  <a:lnTo>
                    <a:pt x="2194445" y="30846"/>
                  </a:lnTo>
                  <a:lnTo>
                    <a:pt x="2197928" y="30665"/>
                  </a:lnTo>
                  <a:lnTo>
                    <a:pt x="2201412" y="30483"/>
                  </a:lnTo>
                  <a:lnTo>
                    <a:pt x="2204895" y="31977"/>
                  </a:lnTo>
                  <a:lnTo>
                    <a:pt x="2208378" y="31798"/>
                  </a:lnTo>
                  <a:lnTo>
                    <a:pt x="2211861" y="31619"/>
                  </a:lnTo>
                  <a:lnTo>
                    <a:pt x="2215345" y="31440"/>
                  </a:lnTo>
                  <a:lnTo>
                    <a:pt x="2218828" y="31260"/>
                  </a:lnTo>
                  <a:lnTo>
                    <a:pt x="2222311" y="31081"/>
                  </a:lnTo>
                  <a:lnTo>
                    <a:pt x="2225794" y="30902"/>
                  </a:lnTo>
                  <a:lnTo>
                    <a:pt x="2229278" y="30723"/>
                  </a:lnTo>
                  <a:lnTo>
                    <a:pt x="2232761" y="30544"/>
                  </a:lnTo>
                  <a:lnTo>
                    <a:pt x="2236244" y="30365"/>
                  </a:lnTo>
                  <a:lnTo>
                    <a:pt x="2239727" y="30186"/>
                  </a:lnTo>
                  <a:lnTo>
                    <a:pt x="2243211" y="31378"/>
                  </a:lnTo>
                  <a:lnTo>
                    <a:pt x="2246694" y="31201"/>
                  </a:lnTo>
                  <a:lnTo>
                    <a:pt x="2250177" y="31024"/>
                  </a:lnTo>
                  <a:lnTo>
                    <a:pt x="2253660" y="30847"/>
                  </a:lnTo>
                  <a:lnTo>
                    <a:pt x="2257144" y="30670"/>
                  </a:lnTo>
                  <a:lnTo>
                    <a:pt x="2260627" y="30493"/>
                  </a:lnTo>
                  <a:lnTo>
                    <a:pt x="2264110" y="30316"/>
                  </a:lnTo>
                  <a:lnTo>
                    <a:pt x="2267593" y="30140"/>
                  </a:lnTo>
                  <a:lnTo>
                    <a:pt x="2271077" y="29963"/>
                  </a:lnTo>
                  <a:lnTo>
                    <a:pt x="2274560" y="29786"/>
                  </a:lnTo>
                  <a:lnTo>
                    <a:pt x="2278043" y="29609"/>
                  </a:lnTo>
                  <a:lnTo>
                    <a:pt x="2281526" y="29432"/>
                  </a:lnTo>
                  <a:lnTo>
                    <a:pt x="2285010" y="32090"/>
                  </a:lnTo>
                  <a:lnTo>
                    <a:pt x="2288493" y="31917"/>
                  </a:lnTo>
                  <a:lnTo>
                    <a:pt x="2291976" y="31744"/>
                  </a:lnTo>
                  <a:lnTo>
                    <a:pt x="2295459" y="31572"/>
                  </a:lnTo>
                  <a:lnTo>
                    <a:pt x="2298942" y="31399"/>
                  </a:lnTo>
                  <a:lnTo>
                    <a:pt x="2302426" y="31226"/>
                  </a:lnTo>
                  <a:lnTo>
                    <a:pt x="2305909" y="31054"/>
                  </a:lnTo>
                  <a:lnTo>
                    <a:pt x="2309392" y="30881"/>
                  </a:lnTo>
                  <a:lnTo>
                    <a:pt x="2312875" y="30708"/>
                  </a:lnTo>
                  <a:lnTo>
                    <a:pt x="2316359" y="30536"/>
                  </a:lnTo>
                  <a:lnTo>
                    <a:pt x="2319842" y="30363"/>
                  </a:lnTo>
                  <a:lnTo>
                    <a:pt x="2323325" y="31028"/>
                  </a:lnTo>
                  <a:lnTo>
                    <a:pt x="2326808" y="30856"/>
                  </a:lnTo>
                  <a:lnTo>
                    <a:pt x="2330292" y="30685"/>
                  </a:lnTo>
                  <a:lnTo>
                    <a:pt x="2333775" y="30514"/>
                  </a:lnTo>
                  <a:lnTo>
                    <a:pt x="2337258" y="30342"/>
                  </a:lnTo>
                  <a:lnTo>
                    <a:pt x="2340741" y="30171"/>
                  </a:lnTo>
                  <a:lnTo>
                    <a:pt x="2344225" y="30000"/>
                  </a:lnTo>
                  <a:lnTo>
                    <a:pt x="2347708" y="29828"/>
                  </a:lnTo>
                  <a:lnTo>
                    <a:pt x="2351191" y="29657"/>
                  </a:lnTo>
                  <a:lnTo>
                    <a:pt x="2354674" y="29486"/>
                  </a:lnTo>
                  <a:lnTo>
                    <a:pt x="2358158" y="29315"/>
                  </a:lnTo>
                  <a:lnTo>
                    <a:pt x="2361641" y="29143"/>
                  </a:lnTo>
                  <a:lnTo>
                    <a:pt x="2365124" y="32660"/>
                  </a:lnTo>
                  <a:lnTo>
                    <a:pt x="2368607" y="32494"/>
                  </a:lnTo>
                  <a:lnTo>
                    <a:pt x="2372091" y="32328"/>
                  </a:lnTo>
                  <a:lnTo>
                    <a:pt x="2375574" y="32162"/>
                  </a:lnTo>
                  <a:lnTo>
                    <a:pt x="2379057" y="31995"/>
                  </a:lnTo>
                  <a:lnTo>
                    <a:pt x="2382540" y="31829"/>
                  </a:lnTo>
                  <a:lnTo>
                    <a:pt x="2386024" y="31663"/>
                  </a:lnTo>
                  <a:lnTo>
                    <a:pt x="2389507" y="31497"/>
                  </a:lnTo>
                  <a:lnTo>
                    <a:pt x="2392990" y="31331"/>
                  </a:lnTo>
                  <a:lnTo>
                    <a:pt x="2396473" y="31165"/>
                  </a:lnTo>
                  <a:lnTo>
                    <a:pt x="2399957" y="30999"/>
                  </a:lnTo>
                  <a:lnTo>
                    <a:pt x="2403440" y="31899"/>
                  </a:lnTo>
                  <a:lnTo>
                    <a:pt x="2406923" y="31734"/>
                  </a:lnTo>
                  <a:lnTo>
                    <a:pt x="2410406" y="31570"/>
                  </a:lnTo>
                  <a:lnTo>
                    <a:pt x="2413890" y="31405"/>
                  </a:lnTo>
                  <a:lnTo>
                    <a:pt x="2417373" y="31241"/>
                  </a:lnTo>
                  <a:lnTo>
                    <a:pt x="2420856" y="31077"/>
                  </a:lnTo>
                  <a:lnTo>
                    <a:pt x="2424339" y="30912"/>
                  </a:lnTo>
                  <a:lnTo>
                    <a:pt x="2427823" y="30748"/>
                  </a:lnTo>
                  <a:lnTo>
                    <a:pt x="2431306" y="30583"/>
                  </a:lnTo>
                  <a:lnTo>
                    <a:pt x="2434789" y="30419"/>
                  </a:lnTo>
                  <a:lnTo>
                    <a:pt x="2438272" y="30255"/>
                  </a:lnTo>
                  <a:lnTo>
                    <a:pt x="2441756" y="30090"/>
                  </a:lnTo>
                  <a:lnTo>
                    <a:pt x="2445239" y="36695"/>
                  </a:lnTo>
                  <a:lnTo>
                    <a:pt x="2448722" y="36540"/>
                  </a:lnTo>
                  <a:lnTo>
                    <a:pt x="2452205" y="36384"/>
                  </a:lnTo>
                  <a:lnTo>
                    <a:pt x="2455689" y="36229"/>
                  </a:lnTo>
                  <a:lnTo>
                    <a:pt x="2459172" y="36074"/>
                  </a:lnTo>
                  <a:lnTo>
                    <a:pt x="2462655" y="35919"/>
                  </a:lnTo>
                  <a:lnTo>
                    <a:pt x="2466138" y="35763"/>
                  </a:lnTo>
                  <a:lnTo>
                    <a:pt x="2469622" y="35608"/>
                  </a:lnTo>
                  <a:lnTo>
                    <a:pt x="2473105" y="35453"/>
                  </a:lnTo>
                  <a:lnTo>
                    <a:pt x="2476588" y="35298"/>
                  </a:lnTo>
                  <a:lnTo>
                    <a:pt x="2480071" y="35143"/>
                  </a:lnTo>
                  <a:lnTo>
                    <a:pt x="2483555" y="35709"/>
                  </a:lnTo>
                  <a:lnTo>
                    <a:pt x="2487038" y="35555"/>
                  </a:lnTo>
                  <a:lnTo>
                    <a:pt x="2490521" y="35401"/>
                  </a:lnTo>
                  <a:lnTo>
                    <a:pt x="2494004" y="35247"/>
                  </a:lnTo>
                  <a:lnTo>
                    <a:pt x="2497488" y="35093"/>
                  </a:lnTo>
                  <a:lnTo>
                    <a:pt x="2500971" y="34939"/>
                  </a:lnTo>
                  <a:lnTo>
                    <a:pt x="2504454" y="34784"/>
                  </a:lnTo>
                  <a:lnTo>
                    <a:pt x="2507937" y="34630"/>
                  </a:lnTo>
                  <a:lnTo>
                    <a:pt x="2511421" y="34476"/>
                  </a:lnTo>
                  <a:lnTo>
                    <a:pt x="2514904" y="34322"/>
                  </a:lnTo>
                  <a:lnTo>
                    <a:pt x="2518387" y="34168"/>
                  </a:lnTo>
                  <a:lnTo>
                    <a:pt x="2521870" y="34014"/>
                  </a:lnTo>
                  <a:lnTo>
                    <a:pt x="2525354" y="34524"/>
                  </a:lnTo>
                  <a:lnTo>
                    <a:pt x="2528837" y="34371"/>
                  </a:lnTo>
                  <a:lnTo>
                    <a:pt x="2532320" y="34218"/>
                  </a:lnTo>
                  <a:lnTo>
                    <a:pt x="2535803" y="34065"/>
                  </a:lnTo>
                  <a:lnTo>
                    <a:pt x="2539287" y="33912"/>
                  </a:lnTo>
                  <a:lnTo>
                    <a:pt x="2542770" y="33758"/>
                  </a:lnTo>
                  <a:lnTo>
                    <a:pt x="2546253" y="33605"/>
                  </a:lnTo>
                  <a:lnTo>
                    <a:pt x="2549736" y="33452"/>
                  </a:lnTo>
                  <a:lnTo>
                    <a:pt x="2553220" y="33299"/>
                  </a:lnTo>
                  <a:lnTo>
                    <a:pt x="2556703" y="33146"/>
                  </a:lnTo>
                  <a:lnTo>
                    <a:pt x="2560186" y="32993"/>
                  </a:lnTo>
                  <a:lnTo>
                    <a:pt x="2563669" y="34402"/>
                  </a:lnTo>
                  <a:lnTo>
                    <a:pt x="2567153" y="34251"/>
                  </a:lnTo>
                  <a:lnTo>
                    <a:pt x="2570636" y="34100"/>
                  </a:lnTo>
                  <a:lnTo>
                    <a:pt x="2574119" y="33949"/>
                  </a:lnTo>
                  <a:lnTo>
                    <a:pt x="2577602" y="33798"/>
                  </a:lnTo>
                  <a:lnTo>
                    <a:pt x="2581085" y="33647"/>
                  </a:lnTo>
                  <a:lnTo>
                    <a:pt x="2584569" y="33496"/>
                  </a:lnTo>
                  <a:lnTo>
                    <a:pt x="2588052" y="33345"/>
                  </a:lnTo>
                  <a:lnTo>
                    <a:pt x="2591535" y="33194"/>
                  </a:lnTo>
                  <a:lnTo>
                    <a:pt x="2595018" y="33043"/>
                  </a:lnTo>
                  <a:lnTo>
                    <a:pt x="2598502" y="32892"/>
                  </a:lnTo>
                  <a:lnTo>
                    <a:pt x="2601985" y="32741"/>
                  </a:lnTo>
                  <a:lnTo>
                    <a:pt x="2605468" y="35351"/>
                  </a:lnTo>
                  <a:lnTo>
                    <a:pt x="2608951" y="35203"/>
                  </a:lnTo>
                  <a:lnTo>
                    <a:pt x="2612435" y="35056"/>
                  </a:lnTo>
                  <a:lnTo>
                    <a:pt x="2615918" y="34909"/>
                  </a:lnTo>
                  <a:lnTo>
                    <a:pt x="2619401" y="34761"/>
                  </a:lnTo>
                  <a:lnTo>
                    <a:pt x="2622884" y="34614"/>
                  </a:lnTo>
                  <a:lnTo>
                    <a:pt x="2626368" y="34466"/>
                  </a:lnTo>
                  <a:lnTo>
                    <a:pt x="2629851" y="34319"/>
                  </a:lnTo>
                  <a:lnTo>
                    <a:pt x="2633334" y="34172"/>
                  </a:lnTo>
                  <a:lnTo>
                    <a:pt x="2636817" y="34024"/>
                  </a:lnTo>
                  <a:lnTo>
                    <a:pt x="2640301" y="33877"/>
                  </a:lnTo>
                  <a:lnTo>
                    <a:pt x="2643784" y="37225"/>
                  </a:lnTo>
                  <a:lnTo>
                    <a:pt x="2647267" y="37082"/>
                  </a:lnTo>
                  <a:lnTo>
                    <a:pt x="2650750" y="36939"/>
                  </a:lnTo>
                  <a:lnTo>
                    <a:pt x="2654234" y="36796"/>
                  </a:lnTo>
                  <a:lnTo>
                    <a:pt x="2657717" y="36653"/>
                  </a:lnTo>
                  <a:lnTo>
                    <a:pt x="2661200" y="36511"/>
                  </a:lnTo>
                  <a:lnTo>
                    <a:pt x="2664683" y="36368"/>
                  </a:lnTo>
                  <a:lnTo>
                    <a:pt x="2668167" y="36225"/>
                  </a:lnTo>
                  <a:lnTo>
                    <a:pt x="2671650" y="36082"/>
                  </a:lnTo>
                  <a:lnTo>
                    <a:pt x="2675133" y="35939"/>
                  </a:lnTo>
                  <a:lnTo>
                    <a:pt x="2678616" y="35796"/>
                  </a:lnTo>
                  <a:lnTo>
                    <a:pt x="2682100" y="35653"/>
                  </a:lnTo>
                  <a:lnTo>
                    <a:pt x="2685583" y="37043"/>
                  </a:lnTo>
                  <a:lnTo>
                    <a:pt x="2689066" y="36902"/>
                  </a:lnTo>
                  <a:lnTo>
                    <a:pt x="2692549" y="36761"/>
                  </a:lnTo>
                  <a:lnTo>
                    <a:pt x="2696033" y="36620"/>
                  </a:lnTo>
                  <a:lnTo>
                    <a:pt x="2699516" y="36479"/>
                  </a:lnTo>
                  <a:lnTo>
                    <a:pt x="2702999" y="36338"/>
                  </a:lnTo>
                  <a:lnTo>
                    <a:pt x="2706482" y="36197"/>
                  </a:lnTo>
                  <a:lnTo>
                    <a:pt x="2709966" y="36056"/>
                  </a:lnTo>
                  <a:lnTo>
                    <a:pt x="2713449" y="35915"/>
                  </a:lnTo>
                  <a:lnTo>
                    <a:pt x="2716932" y="35775"/>
                  </a:lnTo>
                  <a:lnTo>
                    <a:pt x="2720415" y="35634"/>
                  </a:lnTo>
                  <a:lnTo>
                    <a:pt x="2723899" y="35711"/>
                  </a:lnTo>
                  <a:lnTo>
                    <a:pt x="2727382" y="35571"/>
                  </a:lnTo>
                  <a:lnTo>
                    <a:pt x="2730865" y="35430"/>
                  </a:lnTo>
                  <a:lnTo>
                    <a:pt x="2734348" y="35289"/>
                  </a:lnTo>
                  <a:lnTo>
                    <a:pt x="2737832" y="35149"/>
                  </a:lnTo>
                  <a:lnTo>
                    <a:pt x="2741315" y="35008"/>
                  </a:lnTo>
                  <a:lnTo>
                    <a:pt x="2744798" y="34868"/>
                  </a:lnTo>
                  <a:lnTo>
                    <a:pt x="2748281" y="34727"/>
                  </a:lnTo>
                  <a:lnTo>
                    <a:pt x="2751765" y="34587"/>
                  </a:lnTo>
                  <a:lnTo>
                    <a:pt x="2755248" y="34446"/>
                  </a:lnTo>
                  <a:lnTo>
                    <a:pt x="2758731" y="34306"/>
                  </a:lnTo>
                  <a:lnTo>
                    <a:pt x="2762214" y="34165"/>
                  </a:lnTo>
                  <a:lnTo>
                    <a:pt x="2765698" y="36935"/>
                  </a:lnTo>
                  <a:lnTo>
                    <a:pt x="2769181" y="36798"/>
                  </a:lnTo>
                  <a:lnTo>
                    <a:pt x="2772664" y="36661"/>
                  </a:lnTo>
                  <a:lnTo>
                    <a:pt x="2776147" y="36524"/>
                  </a:lnTo>
                  <a:lnTo>
                    <a:pt x="2779631" y="36387"/>
                  </a:lnTo>
                  <a:lnTo>
                    <a:pt x="2783114" y="36250"/>
                  </a:lnTo>
                  <a:lnTo>
                    <a:pt x="2786597" y="36113"/>
                  </a:lnTo>
                  <a:lnTo>
                    <a:pt x="2790080" y="35976"/>
                  </a:lnTo>
                  <a:lnTo>
                    <a:pt x="2793564" y="35839"/>
                  </a:lnTo>
                  <a:lnTo>
                    <a:pt x="2797047" y="35702"/>
                  </a:lnTo>
                  <a:lnTo>
                    <a:pt x="2800530" y="35566"/>
                  </a:lnTo>
                  <a:lnTo>
                    <a:pt x="2804013" y="37158"/>
                  </a:lnTo>
                  <a:lnTo>
                    <a:pt x="2807497" y="37023"/>
                  </a:lnTo>
                  <a:lnTo>
                    <a:pt x="2810980" y="36888"/>
                  </a:lnTo>
                  <a:lnTo>
                    <a:pt x="2814463" y="36753"/>
                  </a:lnTo>
                  <a:lnTo>
                    <a:pt x="2817946" y="36619"/>
                  </a:lnTo>
                  <a:lnTo>
                    <a:pt x="2821430" y="36484"/>
                  </a:lnTo>
                  <a:lnTo>
                    <a:pt x="2824913" y="36349"/>
                  </a:lnTo>
                  <a:lnTo>
                    <a:pt x="2828396" y="36214"/>
                  </a:lnTo>
                  <a:lnTo>
                    <a:pt x="2831879" y="36079"/>
                  </a:lnTo>
                  <a:lnTo>
                    <a:pt x="2835363" y="35944"/>
                  </a:lnTo>
                  <a:lnTo>
                    <a:pt x="2838846" y="35810"/>
                  </a:lnTo>
                  <a:lnTo>
                    <a:pt x="2842329" y="35675"/>
                  </a:lnTo>
                  <a:lnTo>
                    <a:pt x="2845812" y="39138"/>
                  </a:lnTo>
                  <a:lnTo>
                    <a:pt x="2849296" y="39008"/>
                  </a:lnTo>
                  <a:lnTo>
                    <a:pt x="2852779" y="38877"/>
                  </a:lnTo>
                  <a:lnTo>
                    <a:pt x="2856262" y="38746"/>
                  </a:lnTo>
                  <a:lnTo>
                    <a:pt x="2859745" y="38616"/>
                  </a:lnTo>
                  <a:lnTo>
                    <a:pt x="2863229" y="38485"/>
                  </a:lnTo>
                  <a:lnTo>
                    <a:pt x="2866712" y="38355"/>
                  </a:lnTo>
                  <a:lnTo>
                    <a:pt x="2870195" y="38224"/>
                  </a:lnTo>
                  <a:lnTo>
                    <a:pt x="2873678" y="38093"/>
                  </a:lnTo>
                  <a:lnTo>
                    <a:pt x="2877161" y="37963"/>
                  </a:lnTo>
                  <a:lnTo>
                    <a:pt x="2880645" y="37832"/>
                  </a:lnTo>
                  <a:lnTo>
                    <a:pt x="2884128" y="40794"/>
                  </a:lnTo>
                  <a:lnTo>
                    <a:pt x="2887611" y="40667"/>
                  </a:lnTo>
                  <a:lnTo>
                    <a:pt x="2891094" y="40540"/>
                  </a:lnTo>
                  <a:lnTo>
                    <a:pt x="2894578" y="40413"/>
                  </a:lnTo>
                  <a:lnTo>
                    <a:pt x="2898061" y="40286"/>
                  </a:lnTo>
                  <a:lnTo>
                    <a:pt x="2901544" y="40159"/>
                  </a:lnTo>
                  <a:lnTo>
                    <a:pt x="2905027" y="40032"/>
                  </a:lnTo>
                  <a:lnTo>
                    <a:pt x="2908511" y="39905"/>
                  </a:lnTo>
                  <a:lnTo>
                    <a:pt x="2911994" y="39778"/>
                  </a:lnTo>
                  <a:lnTo>
                    <a:pt x="2915477" y="39651"/>
                  </a:lnTo>
                  <a:lnTo>
                    <a:pt x="2918960" y="39524"/>
                  </a:lnTo>
                  <a:lnTo>
                    <a:pt x="2922444" y="39397"/>
                  </a:lnTo>
                  <a:lnTo>
                    <a:pt x="2925927" y="41372"/>
                  </a:lnTo>
                  <a:lnTo>
                    <a:pt x="2929410" y="41248"/>
                  </a:lnTo>
                  <a:lnTo>
                    <a:pt x="2932893" y="41123"/>
                  </a:lnTo>
                  <a:lnTo>
                    <a:pt x="2936377" y="40999"/>
                  </a:lnTo>
                  <a:lnTo>
                    <a:pt x="2939860" y="40874"/>
                  </a:lnTo>
                  <a:lnTo>
                    <a:pt x="2943343" y="40749"/>
                  </a:lnTo>
                  <a:lnTo>
                    <a:pt x="2946826" y="40625"/>
                  </a:lnTo>
                  <a:lnTo>
                    <a:pt x="2950310" y="40500"/>
                  </a:lnTo>
                  <a:lnTo>
                    <a:pt x="2953793" y="40376"/>
                  </a:lnTo>
                  <a:lnTo>
                    <a:pt x="2957276" y="40251"/>
                  </a:lnTo>
                  <a:lnTo>
                    <a:pt x="2960759" y="40127"/>
                  </a:lnTo>
                  <a:lnTo>
                    <a:pt x="2964243" y="40877"/>
                  </a:lnTo>
                  <a:lnTo>
                    <a:pt x="2967726" y="40753"/>
                  </a:lnTo>
                  <a:lnTo>
                    <a:pt x="2971209" y="40630"/>
                  </a:lnTo>
                  <a:lnTo>
                    <a:pt x="2974692" y="40506"/>
                  </a:lnTo>
                  <a:lnTo>
                    <a:pt x="2978176" y="40383"/>
                  </a:lnTo>
                  <a:lnTo>
                    <a:pt x="2981659" y="40259"/>
                  </a:lnTo>
                  <a:lnTo>
                    <a:pt x="2985142" y="40136"/>
                  </a:lnTo>
                  <a:lnTo>
                    <a:pt x="2988625" y="40012"/>
                  </a:lnTo>
                  <a:lnTo>
                    <a:pt x="2992109" y="39889"/>
                  </a:lnTo>
                  <a:lnTo>
                    <a:pt x="2995592" y="39765"/>
                  </a:lnTo>
                  <a:lnTo>
                    <a:pt x="2999075" y="39642"/>
                  </a:lnTo>
                  <a:lnTo>
                    <a:pt x="3002558" y="39518"/>
                  </a:lnTo>
                  <a:lnTo>
                    <a:pt x="3006042" y="46853"/>
                  </a:lnTo>
                  <a:lnTo>
                    <a:pt x="3009525" y="46738"/>
                  </a:lnTo>
                  <a:lnTo>
                    <a:pt x="3013008" y="46622"/>
                  </a:lnTo>
                  <a:lnTo>
                    <a:pt x="3016491" y="46507"/>
                  </a:lnTo>
                  <a:lnTo>
                    <a:pt x="3019975" y="46392"/>
                  </a:lnTo>
                  <a:lnTo>
                    <a:pt x="3023458" y="46276"/>
                  </a:lnTo>
                  <a:lnTo>
                    <a:pt x="3026941" y="46161"/>
                  </a:lnTo>
                  <a:lnTo>
                    <a:pt x="3030424" y="46046"/>
                  </a:lnTo>
                  <a:lnTo>
                    <a:pt x="3033908" y="45931"/>
                  </a:lnTo>
                  <a:lnTo>
                    <a:pt x="3037391" y="45816"/>
                  </a:lnTo>
                  <a:lnTo>
                    <a:pt x="3040874" y="45700"/>
                  </a:lnTo>
                  <a:lnTo>
                    <a:pt x="3044357" y="50097"/>
                  </a:lnTo>
                  <a:lnTo>
                    <a:pt x="3047841" y="49987"/>
                  </a:lnTo>
                  <a:lnTo>
                    <a:pt x="3051324" y="49877"/>
                  </a:lnTo>
                  <a:lnTo>
                    <a:pt x="3054807" y="49766"/>
                  </a:lnTo>
                  <a:lnTo>
                    <a:pt x="3058290" y="49656"/>
                  </a:lnTo>
                  <a:lnTo>
                    <a:pt x="3061774" y="49546"/>
                  </a:lnTo>
                  <a:lnTo>
                    <a:pt x="3065257" y="49435"/>
                  </a:lnTo>
                  <a:lnTo>
                    <a:pt x="3068740" y="49325"/>
                  </a:lnTo>
                  <a:lnTo>
                    <a:pt x="3072223" y="49215"/>
                  </a:lnTo>
                  <a:lnTo>
                    <a:pt x="3075707" y="49105"/>
                  </a:lnTo>
                  <a:lnTo>
                    <a:pt x="3079190" y="48994"/>
                  </a:lnTo>
                  <a:lnTo>
                    <a:pt x="3082673" y="48884"/>
                  </a:lnTo>
                  <a:lnTo>
                    <a:pt x="3086156" y="52407"/>
                  </a:lnTo>
                  <a:lnTo>
                    <a:pt x="3089640" y="52300"/>
                  </a:lnTo>
                  <a:lnTo>
                    <a:pt x="3093123" y="52194"/>
                  </a:lnTo>
                  <a:lnTo>
                    <a:pt x="3096606" y="52087"/>
                  </a:lnTo>
                  <a:lnTo>
                    <a:pt x="3100089" y="51981"/>
                  </a:lnTo>
                  <a:lnTo>
                    <a:pt x="3103573" y="51875"/>
                  </a:lnTo>
                  <a:lnTo>
                    <a:pt x="3107056" y="51768"/>
                  </a:lnTo>
                  <a:lnTo>
                    <a:pt x="3110539" y="51662"/>
                  </a:lnTo>
                  <a:lnTo>
                    <a:pt x="3114022" y="51556"/>
                  </a:lnTo>
                  <a:lnTo>
                    <a:pt x="3117506" y="51449"/>
                  </a:lnTo>
                  <a:lnTo>
                    <a:pt x="3120989" y="51343"/>
                  </a:lnTo>
                  <a:lnTo>
                    <a:pt x="3124472" y="51940"/>
                  </a:lnTo>
                  <a:lnTo>
                    <a:pt x="3127955" y="51834"/>
                  </a:lnTo>
                  <a:lnTo>
                    <a:pt x="3131439" y="51729"/>
                  </a:lnTo>
                  <a:lnTo>
                    <a:pt x="3134922" y="51623"/>
                  </a:lnTo>
                  <a:lnTo>
                    <a:pt x="3138405" y="51518"/>
                  </a:lnTo>
                  <a:lnTo>
                    <a:pt x="3141888" y="51412"/>
                  </a:lnTo>
                  <a:lnTo>
                    <a:pt x="3145372" y="51307"/>
                  </a:lnTo>
                  <a:lnTo>
                    <a:pt x="3148855" y="51201"/>
                  </a:lnTo>
                  <a:lnTo>
                    <a:pt x="3152338" y="51096"/>
                  </a:lnTo>
                  <a:lnTo>
                    <a:pt x="3155821" y="50990"/>
                  </a:lnTo>
                  <a:lnTo>
                    <a:pt x="3159304" y="50885"/>
                  </a:lnTo>
                  <a:lnTo>
                    <a:pt x="3162788" y="50779"/>
                  </a:lnTo>
                  <a:lnTo>
                    <a:pt x="3166271" y="50674"/>
                  </a:lnTo>
                  <a:lnTo>
                    <a:pt x="3169754" y="50568"/>
                  </a:lnTo>
                  <a:lnTo>
                    <a:pt x="3173237" y="50463"/>
                  </a:lnTo>
                  <a:lnTo>
                    <a:pt x="3176721" y="50357"/>
                  </a:lnTo>
                  <a:lnTo>
                    <a:pt x="3180204" y="50252"/>
                  </a:lnTo>
                  <a:lnTo>
                    <a:pt x="3183687" y="50146"/>
                  </a:lnTo>
                  <a:lnTo>
                    <a:pt x="3187170" y="50041"/>
                  </a:lnTo>
                  <a:lnTo>
                    <a:pt x="3190654" y="49935"/>
                  </a:lnTo>
                  <a:lnTo>
                    <a:pt x="3194137" y="49830"/>
                  </a:lnTo>
                  <a:lnTo>
                    <a:pt x="3197620" y="49724"/>
                  </a:lnTo>
                  <a:lnTo>
                    <a:pt x="3201103" y="49619"/>
                  </a:lnTo>
                  <a:lnTo>
                    <a:pt x="3204587" y="50750"/>
                  </a:lnTo>
                  <a:lnTo>
                    <a:pt x="3208070" y="50646"/>
                  </a:lnTo>
                  <a:lnTo>
                    <a:pt x="3211553" y="50541"/>
                  </a:lnTo>
                  <a:lnTo>
                    <a:pt x="3215036" y="50437"/>
                  </a:lnTo>
                  <a:lnTo>
                    <a:pt x="3218520" y="50333"/>
                  </a:lnTo>
                  <a:lnTo>
                    <a:pt x="3222003" y="50229"/>
                  </a:lnTo>
                  <a:lnTo>
                    <a:pt x="3225486" y="50125"/>
                  </a:lnTo>
                  <a:lnTo>
                    <a:pt x="3228969" y="50021"/>
                  </a:lnTo>
                  <a:lnTo>
                    <a:pt x="3232453" y="49917"/>
                  </a:lnTo>
                  <a:lnTo>
                    <a:pt x="3235936" y="49813"/>
                  </a:lnTo>
                  <a:lnTo>
                    <a:pt x="3239419" y="49708"/>
                  </a:lnTo>
                  <a:lnTo>
                    <a:pt x="3242902" y="49604"/>
                  </a:lnTo>
                  <a:lnTo>
                    <a:pt x="3246386" y="56035"/>
                  </a:lnTo>
                  <a:lnTo>
                    <a:pt x="3249869" y="55937"/>
                  </a:lnTo>
                  <a:lnTo>
                    <a:pt x="3253352" y="55840"/>
                  </a:lnTo>
                  <a:lnTo>
                    <a:pt x="3256835" y="55742"/>
                  </a:lnTo>
                  <a:lnTo>
                    <a:pt x="3260319" y="55645"/>
                  </a:lnTo>
                  <a:lnTo>
                    <a:pt x="3263802" y="55548"/>
                  </a:lnTo>
                  <a:lnTo>
                    <a:pt x="3267285" y="55450"/>
                  </a:lnTo>
                  <a:lnTo>
                    <a:pt x="3270768" y="55353"/>
                  </a:lnTo>
                  <a:lnTo>
                    <a:pt x="3274252" y="55255"/>
                  </a:lnTo>
                  <a:lnTo>
                    <a:pt x="3277735" y="55158"/>
                  </a:lnTo>
                  <a:lnTo>
                    <a:pt x="3281218" y="55060"/>
                  </a:lnTo>
                  <a:lnTo>
                    <a:pt x="3284701" y="56194"/>
                  </a:lnTo>
                  <a:lnTo>
                    <a:pt x="3288185" y="56098"/>
                  </a:lnTo>
                  <a:lnTo>
                    <a:pt x="3291668" y="56002"/>
                  </a:lnTo>
                  <a:lnTo>
                    <a:pt x="3295151" y="55906"/>
                  </a:lnTo>
                  <a:lnTo>
                    <a:pt x="3298634" y="55810"/>
                  </a:lnTo>
                  <a:lnTo>
                    <a:pt x="3302118" y="55714"/>
                  </a:lnTo>
                  <a:lnTo>
                    <a:pt x="3305601" y="55617"/>
                  </a:lnTo>
                  <a:lnTo>
                    <a:pt x="3309084" y="55521"/>
                  </a:lnTo>
                  <a:lnTo>
                    <a:pt x="3312567" y="55425"/>
                  </a:lnTo>
                  <a:lnTo>
                    <a:pt x="3316051" y="55329"/>
                  </a:lnTo>
                  <a:lnTo>
                    <a:pt x="3319534" y="55233"/>
                  </a:lnTo>
                  <a:lnTo>
                    <a:pt x="3323017" y="55137"/>
                  </a:lnTo>
                  <a:lnTo>
                    <a:pt x="3326500" y="56672"/>
                  </a:lnTo>
                  <a:lnTo>
                    <a:pt x="3329984" y="56578"/>
                  </a:lnTo>
                  <a:lnTo>
                    <a:pt x="3333467" y="56483"/>
                  </a:lnTo>
                  <a:lnTo>
                    <a:pt x="3336950" y="56389"/>
                  </a:lnTo>
                  <a:lnTo>
                    <a:pt x="3340433" y="56294"/>
                  </a:lnTo>
                  <a:lnTo>
                    <a:pt x="3343917" y="56200"/>
                  </a:lnTo>
                  <a:lnTo>
                    <a:pt x="3347400" y="56105"/>
                  </a:lnTo>
                  <a:lnTo>
                    <a:pt x="3350883" y="56011"/>
                  </a:lnTo>
                  <a:lnTo>
                    <a:pt x="3354366" y="55917"/>
                  </a:lnTo>
                  <a:lnTo>
                    <a:pt x="3357850" y="55822"/>
                  </a:lnTo>
                  <a:lnTo>
                    <a:pt x="3361333" y="55728"/>
                  </a:lnTo>
                  <a:lnTo>
                    <a:pt x="3364816" y="59268"/>
                  </a:lnTo>
                  <a:lnTo>
                    <a:pt x="3368299" y="59178"/>
                  </a:lnTo>
                  <a:lnTo>
                    <a:pt x="3371783" y="59087"/>
                  </a:lnTo>
                  <a:lnTo>
                    <a:pt x="3375266" y="58996"/>
                  </a:lnTo>
                  <a:lnTo>
                    <a:pt x="3378749" y="58905"/>
                  </a:lnTo>
                  <a:lnTo>
                    <a:pt x="3382232" y="58814"/>
                  </a:lnTo>
                  <a:lnTo>
                    <a:pt x="3385716" y="58723"/>
                  </a:lnTo>
                  <a:lnTo>
                    <a:pt x="3389199" y="58632"/>
                  </a:lnTo>
                  <a:lnTo>
                    <a:pt x="3392682" y="58542"/>
                  </a:lnTo>
                  <a:lnTo>
                    <a:pt x="3396165" y="58451"/>
                  </a:lnTo>
                  <a:lnTo>
                    <a:pt x="3399649" y="58360"/>
                  </a:lnTo>
                  <a:lnTo>
                    <a:pt x="3403132" y="58269"/>
                  </a:lnTo>
                  <a:lnTo>
                    <a:pt x="3406615" y="61608"/>
                  </a:lnTo>
                  <a:lnTo>
                    <a:pt x="3410098" y="61520"/>
                  </a:lnTo>
                  <a:lnTo>
                    <a:pt x="3413582" y="61433"/>
                  </a:lnTo>
                  <a:lnTo>
                    <a:pt x="3417065" y="61345"/>
                  </a:lnTo>
                  <a:lnTo>
                    <a:pt x="3420548" y="61258"/>
                  </a:lnTo>
                  <a:lnTo>
                    <a:pt x="3424031" y="61170"/>
                  </a:lnTo>
                  <a:lnTo>
                    <a:pt x="3427515" y="61083"/>
                  </a:lnTo>
                  <a:lnTo>
                    <a:pt x="3430998" y="60996"/>
                  </a:lnTo>
                  <a:lnTo>
                    <a:pt x="3434481" y="60908"/>
                  </a:lnTo>
                  <a:lnTo>
                    <a:pt x="3437964" y="60821"/>
                  </a:lnTo>
                  <a:lnTo>
                    <a:pt x="3441447" y="60733"/>
                  </a:lnTo>
                  <a:lnTo>
                    <a:pt x="3444931" y="61991"/>
                  </a:lnTo>
                  <a:lnTo>
                    <a:pt x="3448414" y="61905"/>
                  </a:lnTo>
                  <a:lnTo>
                    <a:pt x="3451897" y="61819"/>
                  </a:lnTo>
                  <a:lnTo>
                    <a:pt x="3455380" y="61732"/>
                  </a:lnTo>
                  <a:lnTo>
                    <a:pt x="3458864" y="61646"/>
                  </a:lnTo>
                  <a:lnTo>
                    <a:pt x="3462347" y="61560"/>
                  </a:lnTo>
                  <a:lnTo>
                    <a:pt x="3465830" y="61474"/>
                  </a:lnTo>
                  <a:lnTo>
                    <a:pt x="3469313" y="61388"/>
                  </a:lnTo>
                  <a:lnTo>
                    <a:pt x="3472797" y="61302"/>
                  </a:lnTo>
                  <a:lnTo>
                    <a:pt x="3476280" y="61216"/>
                  </a:lnTo>
                  <a:lnTo>
                    <a:pt x="3479763" y="61130"/>
                  </a:lnTo>
                  <a:lnTo>
                    <a:pt x="3483246" y="61044"/>
                  </a:lnTo>
                  <a:lnTo>
                    <a:pt x="3483246" y="61069"/>
                  </a:lnTo>
                  <a:lnTo>
                    <a:pt x="3483246" y="61095"/>
                  </a:lnTo>
                  <a:lnTo>
                    <a:pt x="3483246" y="61121"/>
                  </a:lnTo>
                  <a:lnTo>
                    <a:pt x="3483246" y="61146"/>
                  </a:lnTo>
                  <a:lnTo>
                    <a:pt x="3483246" y="61172"/>
                  </a:lnTo>
                  <a:lnTo>
                    <a:pt x="3483246" y="61198"/>
                  </a:lnTo>
                  <a:lnTo>
                    <a:pt x="3483246" y="61223"/>
                  </a:lnTo>
                  <a:lnTo>
                    <a:pt x="3483246" y="61249"/>
                  </a:lnTo>
                  <a:lnTo>
                    <a:pt x="3483246" y="61275"/>
                  </a:lnTo>
                  <a:lnTo>
                    <a:pt x="3483246" y="61300"/>
                  </a:lnTo>
                  <a:lnTo>
                    <a:pt x="3483246" y="61326"/>
                  </a:lnTo>
                  <a:lnTo>
                    <a:pt x="3483246" y="61351"/>
                  </a:lnTo>
                  <a:lnTo>
                    <a:pt x="3483246" y="61377"/>
                  </a:lnTo>
                  <a:lnTo>
                    <a:pt x="3483246" y="61403"/>
                  </a:lnTo>
                  <a:lnTo>
                    <a:pt x="3483246" y="61428"/>
                  </a:lnTo>
                  <a:lnTo>
                    <a:pt x="3483246" y="61454"/>
                  </a:lnTo>
                  <a:lnTo>
                    <a:pt x="3483246" y="61479"/>
                  </a:lnTo>
                  <a:lnTo>
                    <a:pt x="3483246" y="61505"/>
                  </a:lnTo>
                  <a:lnTo>
                    <a:pt x="3483246" y="61530"/>
                  </a:lnTo>
                  <a:lnTo>
                    <a:pt x="3483246" y="61556"/>
                  </a:lnTo>
                  <a:lnTo>
                    <a:pt x="3483246" y="61581"/>
                  </a:lnTo>
                  <a:lnTo>
                    <a:pt x="3483246" y="61606"/>
                  </a:lnTo>
                  <a:lnTo>
                    <a:pt x="3483246" y="61632"/>
                  </a:lnTo>
                  <a:lnTo>
                    <a:pt x="3483246" y="61657"/>
                  </a:lnTo>
                  <a:lnTo>
                    <a:pt x="3483246" y="61683"/>
                  </a:lnTo>
                  <a:lnTo>
                    <a:pt x="3483246" y="61708"/>
                  </a:lnTo>
                  <a:lnTo>
                    <a:pt x="3483246" y="61733"/>
                  </a:lnTo>
                  <a:lnTo>
                    <a:pt x="3483246" y="61759"/>
                  </a:lnTo>
                  <a:lnTo>
                    <a:pt x="3483246" y="61784"/>
                  </a:lnTo>
                  <a:lnTo>
                    <a:pt x="3483246" y="61809"/>
                  </a:lnTo>
                  <a:lnTo>
                    <a:pt x="3483246" y="61835"/>
                  </a:lnTo>
                  <a:lnTo>
                    <a:pt x="3483246" y="61860"/>
                  </a:lnTo>
                  <a:lnTo>
                    <a:pt x="3483246" y="61885"/>
                  </a:lnTo>
                  <a:lnTo>
                    <a:pt x="3483246" y="61910"/>
                  </a:lnTo>
                  <a:lnTo>
                    <a:pt x="3483246" y="61936"/>
                  </a:lnTo>
                  <a:lnTo>
                    <a:pt x="3483246" y="61961"/>
                  </a:lnTo>
                  <a:lnTo>
                    <a:pt x="3483246" y="61986"/>
                  </a:lnTo>
                  <a:lnTo>
                    <a:pt x="3483246" y="62011"/>
                  </a:lnTo>
                  <a:lnTo>
                    <a:pt x="3483246" y="62036"/>
                  </a:lnTo>
                  <a:lnTo>
                    <a:pt x="3483246" y="62062"/>
                  </a:lnTo>
                  <a:lnTo>
                    <a:pt x="3483246" y="62087"/>
                  </a:lnTo>
                  <a:lnTo>
                    <a:pt x="3483246" y="62112"/>
                  </a:lnTo>
                  <a:lnTo>
                    <a:pt x="3483246" y="62137"/>
                  </a:lnTo>
                  <a:lnTo>
                    <a:pt x="3483246" y="62162"/>
                  </a:lnTo>
                  <a:lnTo>
                    <a:pt x="3483246" y="62187"/>
                  </a:lnTo>
                  <a:lnTo>
                    <a:pt x="3483246" y="62212"/>
                  </a:lnTo>
                  <a:lnTo>
                    <a:pt x="3483246" y="62237"/>
                  </a:lnTo>
                  <a:lnTo>
                    <a:pt x="3483246" y="62262"/>
                  </a:lnTo>
                  <a:lnTo>
                    <a:pt x="3483246" y="62287"/>
                  </a:lnTo>
                  <a:lnTo>
                    <a:pt x="3483246" y="62312"/>
                  </a:lnTo>
                  <a:lnTo>
                    <a:pt x="3483246" y="62337"/>
                  </a:lnTo>
                  <a:lnTo>
                    <a:pt x="3483246" y="62362"/>
                  </a:lnTo>
                  <a:lnTo>
                    <a:pt x="3483246" y="62387"/>
                  </a:lnTo>
                  <a:lnTo>
                    <a:pt x="3483246" y="62412"/>
                  </a:lnTo>
                  <a:lnTo>
                    <a:pt x="3483246" y="62437"/>
                  </a:lnTo>
                  <a:lnTo>
                    <a:pt x="3483246" y="62462"/>
                  </a:lnTo>
                  <a:lnTo>
                    <a:pt x="3483246" y="62487"/>
                  </a:lnTo>
                  <a:lnTo>
                    <a:pt x="3483246" y="62512"/>
                  </a:lnTo>
                  <a:lnTo>
                    <a:pt x="3483246" y="62537"/>
                  </a:lnTo>
                  <a:lnTo>
                    <a:pt x="3483246" y="62562"/>
                  </a:lnTo>
                  <a:lnTo>
                    <a:pt x="3483246" y="62587"/>
                  </a:lnTo>
                  <a:lnTo>
                    <a:pt x="3483246" y="62611"/>
                  </a:lnTo>
                  <a:lnTo>
                    <a:pt x="3483246" y="62636"/>
                  </a:lnTo>
                  <a:lnTo>
                    <a:pt x="3483246" y="62661"/>
                  </a:lnTo>
                  <a:lnTo>
                    <a:pt x="3483246" y="62686"/>
                  </a:lnTo>
                  <a:lnTo>
                    <a:pt x="3483246" y="62711"/>
                  </a:lnTo>
                  <a:lnTo>
                    <a:pt x="3483246" y="62735"/>
                  </a:lnTo>
                  <a:lnTo>
                    <a:pt x="3483246" y="62760"/>
                  </a:lnTo>
                  <a:lnTo>
                    <a:pt x="3483246" y="62785"/>
                  </a:lnTo>
                  <a:lnTo>
                    <a:pt x="3483246" y="62810"/>
                  </a:lnTo>
                  <a:lnTo>
                    <a:pt x="3483246" y="62834"/>
                  </a:lnTo>
                  <a:lnTo>
                    <a:pt x="3483246" y="62859"/>
                  </a:lnTo>
                  <a:lnTo>
                    <a:pt x="3483246" y="62884"/>
                  </a:lnTo>
                  <a:lnTo>
                    <a:pt x="3483246" y="62908"/>
                  </a:lnTo>
                  <a:lnTo>
                    <a:pt x="3483246" y="62933"/>
                  </a:lnTo>
                  <a:lnTo>
                    <a:pt x="3483246" y="62958"/>
                  </a:lnTo>
                  <a:lnTo>
                    <a:pt x="3483246" y="62982"/>
                  </a:lnTo>
                  <a:lnTo>
                    <a:pt x="3483246" y="63007"/>
                  </a:lnTo>
                  <a:lnTo>
                    <a:pt x="3483246" y="63032"/>
                  </a:lnTo>
                  <a:lnTo>
                    <a:pt x="3483246" y="63056"/>
                  </a:lnTo>
                  <a:lnTo>
                    <a:pt x="3483246" y="63081"/>
                  </a:lnTo>
                  <a:lnTo>
                    <a:pt x="3483246" y="63105"/>
                  </a:lnTo>
                  <a:lnTo>
                    <a:pt x="3483246" y="63130"/>
                  </a:lnTo>
                  <a:lnTo>
                    <a:pt x="3483246" y="63154"/>
                  </a:lnTo>
                  <a:lnTo>
                    <a:pt x="3483246" y="63179"/>
                  </a:lnTo>
                  <a:lnTo>
                    <a:pt x="3483246" y="63203"/>
                  </a:lnTo>
                  <a:lnTo>
                    <a:pt x="3483246" y="63228"/>
                  </a:lnTo>
                  <a:lnTo>
                    <a:pt x="3483246" y="63252"/>
                  </a:lnTo>
                  <a:lnTo>
                    <a:pt x="3483246" y="63277"/>
                  </a:lnTo>
                  <a:lnTo>
                    <a:pt x="3483246" y="63301"/>
                  </a:lnTo>
                  <a:lnTo>
                    <a:pt x="3483246" y="63326"/>
                  </a:lnTo>
                  <a:lnTo>
                    <a:pt x="3483246" y="63350"/>
                  </a:lnTo>
                  <a:lnTo>
                    <a:pt x="3483246" y="63375"/>
                  </a:lnTo>
                  <a:lnTo>
                    <a:pt x="3483246" y="6339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421522"/>
              <a:ext cx="3483246" cy="130544"/>
            </a:xfrm>
            <a:custGeom>
              <a:avLst/>
              <a:gdLst/>
              <a:ahLst/>
              <a:cxnLst/>
              <a:rect l="0" t="0" r="0" b="0"/>
              <a:pathLst>
                <a:path w="3483246" h="130544">
                  <a:moveTo>
                    <a:pt x="0" y="130544"/>
                  </a:moveTo>
                  <a:lnTo>
                    <a:pt x="3483" y="126340"/>
                  </a:lnTo>
                  <a:lnTo>
                    <a:pt x="6966" y="122146"/>
                  </a:lnTo>
                  <a:lnTo>
                    <a:pt x="10449" y="117963"/>
                  </a:lnTo>
                  <a:lnTo>
                    <a:pt x="13932" y="113789"/>
                  </a:lnTo>
                  <a:lnTo>
                    <a:pt x="17416" y="109626"/>
                  </a:lnTo>
                  <a:lnTo>
                    <a:pt x="20899" y="105472"/>
                  </a:lnTo>
                  <a:lnTo>
                    <a:pt x="24382" y="101329"/>
                  </a:lnTo>
                  <a:lnTo>
                    <a:pt x="27865" y="97195"/>
                  </a:lnTo>
                  <a:lnTo>
                    <a:pt x="31349" y="93071"/>
                  </a:lnTo>
                  <a:lnTo>
                    <a:pt x="34832" y="88957"/>
                  </a:lnTo>
                  <a:lnTo>
                    <a:pt x="38315" y="84853"/>
                  </a:lnTo>
                  <a:lnTo>
                    <a:pt x="41798" y="85113"/>
                  </a:lnTo>
                  <a:lnTo>
                    <a:pt x="45282" y="81380"/>
                  </a:lnTo>
                  <a:lnTo>
                    <a:pt x="48765" y="77656"/>
                  </a:lnTo>
                  <a:lnTo>
                    <a:pt x="52248" y="73939"/>
                  </a:lnTo>
                  <a:lnTo>
                    <a:pt x="55731" y="70231"/>
                  </a:lnTo>
                  <a:lnTo>
                    <a:pt x="59215" y="66531"/>
                  </a:lnTo>
                  <a:lnTo>
                    <a:pt x="62698" y="62838"/>
                  </a:lnTo>
                  <a:lnTo>
                    <a:pt x="66181" y="59154"/>
                  </a:lnTo>
                  <a:lnTo>
                    <a:pt x="69664" y="55478"/>
                  </a:lnTo>
                  <a:lnTo>
                    <a:pt x="73148" y="51809"/>
                  </a:lnTo>
                  <a:lnTo>
                    <a:pt x="76631" y="48149"/>
                  </a:lnTo>
                  <a:lnTo>
                    <a:pt x="80114" y="94430"/>
                  </a:lnTo>
                  <a:lnTo>
                    <a:pt x="83597" y="92877"/>
                  </a:lnTo>
                  <a:lnTo>
                    <a:pt x="87081" y="91325"/>
                  </a:lnTo>
                  <a:lnTo>
                    <a:pt x="90564" y="89775"/>
                  </a:lnTo>
                  <a:lnTo>
                    <a:pt x="94047" y="88226"/>
                  </a:lnTo>
                  <a:lnTo>
                    <a:pt x="97530" y="86678"/>
                  </a:lnTo>
                  <a:lnTo>
                    <a:pt x="101014" y="85132"/>
                  </a:lnTo>
                  <a:lnTo>
                    <a:pt x="104497" y="83587"/>
                  </a:lnTo>
                  <a:lnTo>
                    <a:pt x="107980" y="82044"/>
                  </a:lnTo>
                  <a:lnTo>
                    <a:pt x="111463" y="80502"/>
                  </a:lnTo>
                  <a:lnTo>
                    <a:pt x="114947" y="78961"/>
                  </a:lnTo>
                  <a:lnTo>
                    <a:pt x="118430" y="77422"/>
                  </a:lnTo>
                  <a:lnTo>
                    <a:pt x="121913" y="90222"/>
                  </a:lnTo>
                  <a:lnTo>
                    <a:pt x="125396" y="89084"/>
                  </a:lnTo>
                  <a:lnTo>
                    <a:pt x="128880" y="87946"/>
                  </a:lnTo>
                  <a:lnTo>
                    <a:pt x="132363" y="86809"/>
                  </a:lnTo>
                  <a:lnTo>
                    <a:pt x="135846" y="85673"/>
                  </a:lnTo>
                  <a:lnTo>
                    <a:pt x="139329" y="84538"/>
                  </a:lnTo>
                  <a:lnTo>
                    <a:pt x="142813" y="83403"/>
                  </a:lnTo>
                  <a:lnTo>
                    <a:pt x="146296" y="82269"/>
                  </a:lnTo>
                  <a:lnTo>
                    <a:pt x="149779" y="81136"/>
                  </a:lnTo>
                  <a:lnTo>
                    <a:pt x="153262" y="80004"/>
                  </a:lnTo>
                  <a:lnTo>
                    <a:pt x="156746" y="78872"/>
                  </a:lnTo>
                  <a:lnTo>
                    <a:pt x="160229" y="78335"/>
                  </a:lnTo>
                  <a:lnTo>
                    <a:pt x="163712" y="77217"/>
                  </a:lnTo>
                  <a:lnTo>
                    <a:pt x="167195" y="76100"/>
                  </a:lnTo>
                  <a:lnTo>
                    <a:pt x="170679" y="74984"/>
                  </a:lnTo>
                  <a:lnTo>
                    <a:pt x="174162" y="73869"/>
                  </a:lnTo>
                  <a:lnTo>
                    <a:pt x="177645" y="72754"/>
                  </a:lnTo>
                  <a:lnTo>
                    <a:pt x="181128" y="71640"/>
                  </a:lnTo>
                  <a:lnTo>
                    <a:pt x="184612" y="70527"/>
                  </a:lnTo>
                  <a:lnTo>
                    <a:pt x="188095" y="69414"/>
                  </a:lnTo>
                  <a:lnTo>
                    <a:pt x="191578" y="68302"/>
                  </a:lnTo>
                  <a:lnTo>
                    <a:pt x="195061" y="67191"/>
                  </a:lnTo>
                  <a:lnTo>
                    <a:pt x="198545" y="66081"/>
                  </a:lnTo>
                  <a:lnTo>
                    <a:pt x="202028" y="65215"/>
                  </a:lnTo>
                  <a:lnTo>
                    <a:pt x="205511" y="64110"/>
                  </a:lnTo>
                  <a:lnTo>
                    <a:pt x="208994" y="63006"/>
                  </a:lnTo>
                  <a:lnTo>
                    <a:pt x="212478" y="61903"/>
                  </a:lnTo>
                  <a:lnTo>
                    <a:pt x="215961" y="60800"/>
                  </a:lnTo>
                  <a:lnTo>
                    <a:pt x="219444" y="59698"/>
                  </a:lnTo>
                  <a:lnTo>
                    <a:pt x="222927" y="58596"/>
                  </a:lnTo>
                  <a:lnTo>
                    <a:pt x="226411" y="57496"/>
                  </a:lnTo>
                  <a:lnTo>
                    <a:pt x="229894" y="56396"/>
                  </a:lnTo>
                  <a:lnTo>
                    <a:pt x="233377" y="55297"/>
                  </a:lnTo>
                  <a:lnTo>
                    <a:pt x="236860" y="54198"/>
                  </a:lnTo>
                  <a:lnTo>
                    <a:pt x="240344" y="62211"/>
                  </a:lnTo>
                  <a:lnTo>
                    <a:pt x="243827" y="61241"/>
                  </a:lnTo>
                  <a:lnTo>
                    <a:pt x="247310" y="60271"/>
                  </a:lnTo>
                  <a:lnTo>
                    <a:pt x="250793" y="59301"/>
                  </a:lnTo>
                  <a:lnTo>
                    <a:pt x="254277" y="58332"/>
                  </a:lnTo>
                  <a:lnTo>
                    <a:pt x="257760" y="57364"/>
                  </a:lnTo>
                  <a:lnTo>
                    <a:pt x="261243" y="56396"/>
                  </a:lnTo>
                  <a:lnTo>
                    <a:pt x="264726" y="55429"/>
                  </a:lnTo>
                  <a:lnTo>
                    <a:pt x="268210" y="54462"/>
                  </a:lnTo>
                  <a:lnTo>
                    <a:pt x="271693" y="53496"/>
                  </a:lnTo>
                  <a:lnTo>
                    <a:pt x="275176" y="52530"/>
                  </a:lnTo>
                  <a:lnTo>
                    <a:pt x="278659" y="51565"/>
                  </a:lnTo>
                  <a:lnTo>
                    <a:pt x="282143" y="52133"/>
                  </a:lnTo>
                  <a:lnTo>
                    <a:pt x="285626" y="51187"/>
                  </a:lnTo>
                  <a:lnTo>
                    <a:pt x="289109" y="50241"/>
                  </a:lnTo>
                  <a:lnTo>
                    <a:pt x="292592" y="49296"/>
                  </a:lnTo>
                  <a:lnTo>
                    <a:pt x="296075" y="48352"/>
                  </a:lnTo>
                  <a:lnTo>
                    <a:pt x="299559" y="47408"/>
                  </a:lnTo>
                  <a:lnTo>
                    <a:pt x="303042" y="46464"/>
                  </a:lnTo>
                  <a:lnTo>
                    <a:pt x="306525" y="45522"/>
                  </a:lnTo>
                  <a:lnTo>
                    <a:pt x="310008" y="44579"/>
                  </a:lnTo>
                  <a:lnTo>
                    <a:pt x="313492" y="43638"/>
                  </a:lnTo>
                  <a:lnTo>
                    <a:pt x="316975" y="42696"/>
                  </a:lnTo>
                  <a:lnTo>
                    <a:pt x="320458" y="50430"/>
                  </a:lnTo>
                  <a:lnTo>
                    <a:pt x="323941" y="49580"/>
                  </a:lnTo>
                  <a:lnTo>
                    <a:pt x="327425" y="48729"/>
                  </a:lnTo>
                  <a:lnTo>
                    <a:pt x="330908" y="47880"/>
                  </a:lnTo>
                  <a:lnTo>
                    <a:pt x="334391" y="47030"/>
                  </a:lnTo>
                  <a:lnTo>
                    <a:pt x="337874" y="46182"/>
                  </a:lnTo>
                  <a:lnTo>
                    <a:pt x="341358" y="45333"/>
                  </a:lnTo>
                  <a:lnTo>
                    <a:pt x="344841" y="44485"/>
                  </a:lnTo>
                  <a:lnTo>
                    <a:pt x="348324" y="43638"/>
                  </a:lnTo>
                  <a:lnTo>
                    <a:pt x="351807" y="42790"/>
                  </a:lnTo>
                  <a:lnTo>
                    <a:pt x="355291" y="41944"/>
                  </a:lnTo>
                  <a:lnTo>
                    <a:pt x="358774" y="41097"/>
                  </a:lnTo>
                  <a:lnTo>
                    <a:pt x="362257" y="40251"/>
                  </a:lnTo>
                  <a:lnTo>
                    <a:pt x="365740" y="39406"/>
                  </a:lnTo>
                  <a:lnTo>
                    <a:pt x="369224" y="38561"/>
                  </a:lnTo>
                  <a:lnTo>
                    <a:pt x="372707" y="37716"/>
                  </a:lnTo>
                  <a:lnTo>
                    <a:pt x="376190" y="36872"/>
                  </a:lnTo>
                  <a:lnTo>
                    <a:pt x="379673" y="36028"/>
                  </a:lnTo>
                  <a:lnTo>
                    <a:pt x="383157" y="35185"/>
                  </a:lnTo>
                  <a:lnTo>
                    <a:pt x="386640" y="34342"/>
                  </a:lnTo>
                  <a:lnTo>
                    <a:pt x="390123" y="33499"/>
                  </a:lnTo>
                  <a:lnTo>
                    <a:pt x="393606" y="32657"/>
                  </a:lnTo>
                  <a:lnTo>
                    <a:pt x="397090" y="31815"/>
                  </a:lnTo>
                  <a:lnTo>
                    <a:pt x="400573" y="41642"/>
                  </a:lnTo>
                  <a:lnTo>
                    <a:pt x="404056" y="40889"/>
                  </a:lnTo>
                  <a:lnTo>
                    <a:pt x="407539" y="40136"/>
                  </a:lnTo>
                  <a:lnTo>
                    <a:pt x="411023" y="39384"/>
                  </a:lnTo>
                  <a:lnTo>
                    <a:pt x="414506" y="38632"/>
                  </a:lnTo>
                  <a:lnTo>
                    <a:pt x="417989" y="37880"/>
                  </a:lnTo>
                  <a:lnTo>
                    <a:pt x="421472" y="37128"/>
                  </a:lnTo>
                  <a:lnTo>
                    <a:pt x="424956" y="36377"/>
                  </a:lnTo>
                  <a:lnTo>
                    <a:pt x="428439" y="35626"/>
                  </a:lnTo>
                  <a:lnTo>
                    <a:pt x="431922" y="34876"/>
                  </a:lnTo>
                  <a:lnTo>
                    <a:pt x="435405" y="34126"/>
                  </a:lnTo>
                  <a:lnTo>
                    <a:pt x="438889" y="33376"/>
                  </a:lnTo>
                  <a:lnTo>
                    <a:pt x="442372" y="35761"/>
                  </a:lnTo>
                  <a:lnTo>
                    <a:pt x="445855" y="35035"/>
                  </a:lnTo>
                  <a:lnTo>
                    <a:pt x="449338" y="34310"/>
                  </a:lnTo>
                  <a:lnTo>
                    <a:pt x="452822" y="33585"/>
                  </a:lnTo>
                  <a:lnTo>
                    <a:pt x="456305" y="32860"/>
                  </a:lnTo>
                  <a:lnTo>
                    <a:pt x="459788" y="32135"/>
                  </a:lnTo>
                  <a:lnTo>
                    <a:pt x="463271" y="31411"/>
                  </a:lnTo>
                  <a:lnTo>
                    <a:pt x="466755" y="30687"/>
                  </a:lnTo>
                  <a:lnTo>
                    <a:pt x="470238" y="29963"/>
                  </a:lnTo>
                  <a:lnTo>
                    <a:pt x="473721" y="29240"/>
                  </a:lnTo>
                  <a:lnTo>
                    <a:pt x="477204" y="28517"/>
                  </a:lnTo>
                  <a:lnTo>
                    <a:pt x="480688" y="33964"/>
                  </a:lnTo>
                  <a:lnTo>
                    <a:pt x="484171" y="33283"/>
                  </a:lnTo>
                  <a:lnTo>
                    <a:pt x="487654" y="32603"/>
                  </a:lnTo>
                  <a:lnTo>
                    <a:pt x="491137" y="31923"/>
                  </a:lnTo>
                  <a:lnTo>
                    <a:pt x="494621" y="31244"/>
                  </a:lnTo>
                  <a:lnTo>
                    <a:pt x="498104" y="30565"/>
                  </a:lnTo>
                  <a:lnTo>
                    <a:pt x="501587" y="29886"/>
                  </a:lnTo>
                  <a:lnTo>
                    <a:pt x="505070" y="29207"/>
                  </a:lnTo>
                  <a:lnTo>
                    <a:pt x="508554" y="28529"/>
                  </a:lnTo>
                  <a:lnTo>
                    <a:pt x="512037" y="27851"/>
                  </a:lnTo>
                  <a:lnTo>
                    <a:pt x="515520" y="27173"/>
                  </a:lnTo>
                  <a:lnTo>
                    <a:pt x="519003" y="26495"/>
                  </a:lnTo>
                  <a:lnTo>
                    <a:pt x="522487" y="26298"/>
                  </a:lnTo>
                  <a:lnTo>
                    <a:pt x="525970" y="25624"/>
                  </a:lnTo>
                  <a:lnTo>
                    <a:pt x="529453" y="24950"/>
                  </a:lnTo>
                  <a:lnTo>
                    <a:pt x="532936" y="24277"/>
                  </a:lnTo>
                  <a:lnTo>
                    <a:pt x="536420" y="23604"/>
                  </a:lnTo>
                  <a:lnTo>
                    <a:pt x="539903" y="22931"/>
                  </a:lnTo>
                  <a:lnTo>
                    <a:pt x="543386" y="22258"/>
                  </a:lnTo>
                  <a:lnTo>
                    <a:pt x="546869" y="21585"/>
                  </a:lnTo>
                  <a:lnTo>
                    <a:pt x="550353" y="20913"/>
                  </a:lnTo>
                  <a:lnTo>
                    <a:pt x="553836" y="20241"/>
                  </a:lnTo>
                  <a:lnTo>
                    <a:pt x="557319" y="19570"/>
                  </a:lnTo>
                  <a:lnTo>
                    <a:pt x="560802" y="31177"/>
                  </a:lnTo>
                  <a:lnTo>
                    <a:pt x="564286" y="30578"/>
                  </a:lnTo>
                  <a:lnTo>
                    <a:pt x="567769" y="29978"/>
                  </a:lnTo>
                  <a:lnTo>
                    <a:pt x="571252" y="29379"/>
                  </a:lnTo>
                  <a:lnTo>
                    <a:pt x="574735" y="28780"/>
                  </a:lnTo>
                  <a:lnTo>
                    <a:pt x="578218" y="28182"/>
                  </a:lnTo>
                  <a:lnTo>
                    <a:pt x="581702" y="27583"/>
                  </a:lnTo>
                  <a:lnTo>
                    <a:pt x="585185" y="26985"/>
                  </a:lnTo>
                  <a:lnTo>
                    <a:pt x="588668" y="26387"/>
                  </a:lnTo>
                  <a:lnTo>
                    <a:pt x="592151" y="25789"/>
                  </a:lnTo>
                  <a:lnTo>
                    <a:pt x="595635" y="25192"/>
                  </a:lnTo>
                  <a:lnTo>
                    <a:pt x="599118" y="24594"/>
                  </a:lnTo>
                  <a:lnTo>
                    <a:pt x="602601" y="24856"/>
                  </a:lnTo>
                  <a:lnTo>
                    <a:pt x="606084" y="24264"/>
                  </a:lnTo>
                  <a:lnTo>
                    <a:pt x="609568" y="23672"/>
                  </a:lnTo>
                  <a:lnTo>
                    <a:pt x="613051" y="23080"/>
                  </a:lnTo>
                  <a:lnTo>
                    <a:pt x="616534" y="22489"/>
                  </a:lnTo>
                  <a:lnTo>
                    <a:pt x="620017" y="21897"/>
                  </a:lnTo>
                  <a:lnTo>
                    <a:pt x="623501" y="21306"/>
                  </a:lnTo>
                  <a:lnTo>
                    <a:pt x="626984" y="20715"/>
                  </a:lnTo>
                  <a:lnTo>
                    <a:pt x="630467" y="20124"/>
                  </a:lnTo>
                  <a:lnTo>
                    <a:pt x="633950" y="19534"/>
                  </a:lnTo>
                  <a:lnTo>
                    <a:pt x="637434" y="18943"/>
                  </a:lnTo>
                  <a:lnTo>
                    <a:pt x="640917" y="28421"/>
                  </a:lnTo>
                  <a:lnTo>
                    <a:pt x="644400" y="27883"/>
                  </a:lnTo>
                  <a:lnTo>
                    <a:pt x="647883" y="27344"/>
                  </a:lnTo>
                  <a:lnTo>
                    <a:pt x="651367" y="26806"/>
                  </a:lnTo>
                  <a:lnTo>
                    <a:pt x="654850" y="26268"/>
                  </a:lnTo>
                  <a:lnTo>
                    <a:pt x="658333" y="25730"/>
                  </a:lnTo>
                  <a:lnTo>
                    <a:pt x="661816" y="25192"/>
                  </a:lnTo>
                  <a:lnTo>
                    <a:pt x="665300" y="24654"/>
                  </a:lnTo>
                  <a:lnTo>
                    <a:pt x="668783" y="24117"/>
                  </a:lnTo>
                  <a:lnTo>
                    <a:pt x="672266" y="23579"/>
                  </a:lnTo>
                  <a:lnTo>
                    <a:pt x="675749" y="23042"/>
                  </a:lnTo>
                  <a:lnTo>
                    <a:pt x="679233" y="22505"/>
                  </a:lnTo>
                  <a:lnTo>
                    <a:pt x="682716" y="27969"/>
                  </a:lnTo>
                  <a:lnTo>
                    <a:pt x="686199" y="27461"/>
                  </a:lnTo>
                  <a:lnTo>
                    <a:pt x="689682" y="26953"/>
                  </a:lnTo>
                  <a:lnTo>
                    <a:pt x="693166" y="26446"/>
                  </a:lnTo>
                  <a:lnTo>
                    <a:pt x="696649" y="25938"/>
                  </a:lnTo>
                  <a:lnTo>
                    <a:pt x="700132" y="25431"/>
                  </a:lnTo>
                  <a:lnTo>
                    <a:pt x="703615" y="24924"/>
                  </a:lnTo>
                  <a:lnTo>
                    <a:pt x="707099" y="24417"/>
                  </a:lnTo>
                  <a:lnTo>
                    <a:pt x="710582" y="23910"/>
                  </a:lnTo>
                  <a:lnTo>
                    <a:pt x="714065" y="23404"/>
                  </a:lnTo>
                  <a:lnTo>
                    <a:pt x="717548" y="22897"/>
                  </a:lnTo>
                  <a:lnTo>
                    <a:pt x="721032" y="28547"/>
                  </a:lnTo>
                  <a:lnTo>
                    <a:pt x="724515" y="28083"/>
                  </a:lnTo>
                  <a:lnTo>
                    <a:pt x="727998" y="27620"/>
                  </a:lnTo>
                  <a:lnTo>
                    <a:pt x="731481" y="27157"/>
                  </a:lnTo>
                  <a:lnTo>
                    <a:pt x="734965" y="26694"/>
                  </a:lnTo>
                  <a:lnTo>
                    <a:pt x="738448" y="26231"/>
                  </a:lnTo>
                  <a:lnTo>
                    <a:pt x="741931" y="25769"/>
                  </a:lnTo>
                  <a:lnTo>
                    <a:pt x="745414" y="25306"/>
                  </a:lnTo>
                  <a:lnTo>
                    <a:pt x="748898" y="24845"/>
                  </a:lnTo>
                  <a:lnTo>
                    <a:pt x="752381" y="24383"/>
                  </a:lnTo>
                  <a:lnTo>
                    <a:pt x="755864" y="23921"/>
                  </a:lnTo>
                  <a:lnTo>
                    <a:pt x="759347" y="23460"/>
                  </a:lnTo>
                  <a:lnTo>
                    <a:pt x="762831" y="24026"/>
                  </a:lnTo>
                  <a:lnTo>
                    <a:pt x="766314" y="23555"/>
                  </a:lnTo>
                  <a:lnTo>
                    <a:pt x="769797" y="23083"/>
                  </a:lnTo>
                  <a:lnTo>
                    <a:pt x="773280" y="22612"/>
                  </a:lnTo>
                  <a:lnTo>
                    <a:pt x="776764" y="22141"/>
                  </a:lnTo>
                  <a:lnTo>
                    <a:pt x="780247" y="21670"/>
                  </a:lnTo>
                  <a:lnTo>
                    <a:pt x="783730" y="21199"/>
                  </a:lnTo>
                  <a:lnTo>
                    <a:pt x="787213" y="20729"/>
                  </a:lnTo>
                  <a:lnTo>
                    <a:pt x="790697" y="20258"/>
                  </a:lnTo>
                  <a:lnTo>
                    <a:pt x="794180" y="19788"/>
                  </a:lnTo>
                  <a:lnTo>
                    <a:pt x="797663" y="19317"/>
                  </a:lnTo>
                  <a:lnTo>
                    <a:pt x="801146" y="28196"/>
                  </a:lnTo>
                  <a:lnTo>
                    <a:pt x="804630" y="27764"/>
                  </a:lnTo>
                  <a:lnTo>
                    <a:pt x="808113" y="27333"/>
                  </a:lnTo>
                  <a:lnTo>
                    <a:pt x="811596" y="26901"/>
                  </a:lnTo>
                  <a:lnTo>
                    <a:pt x="815079" y="26469"/>
                  </a:lnTo>
                  <a:lnTo>
                    <a:pt x="818563" y="26038"/>
                  </a:lnTo>
                  <a:lnTo>
                    <a:pt x="822046" y="25607"/>
                  </a:lnTo>
                  <a:lnTo>
                    <a:pt x="825529" y="25176"/>
                  </a:lnTo>
                  <a:lnTo>
                    <a:pt x="829012" y="24744"/>
                  </a:lnTo>
                  <a:lnTo>
                    <a:pt x="832496" y="24313"/>
                  </a:lnTo>
                  <a:lnTo>
                    <a:pt x="835979" y="23883"/>
                  </a:lnTo>
                  <a:lnTo>
                    <a:pt x="839462" y="23452"/>
                  </a:lnTo>
                  <a:lnTo>
                    <a:pt x="842945" y="26529"/>
                  </a:lnTo>
                  <a:lnTo>
                    <a:pt x="846429" y="26112"/>
                  </a:lnTo>
                  <a:lnTo>
                    <a:pt x="849912" y="25695"/>
                  </a:lnTo>
                  <a:lnTo>
                    <a:pt x="853395" y="25278"/>
                  </a:lnTo>
                  <a:lnTo>
                    <a:pt x="856878" y="24862"/>
                  </a:lnTo>
                  <a:lnTo>
                    <a:pt x="860361" y="24445"/>
                  </a:lnTo>
                  <a:lnTo>
                    <a:pt x="863845" y="24029"/>
                  </a:lnTo>
                  <a:lnTo>
                    <a:pt x="867328" y="23612"/>
                  </a:lnTo>
                  <a:lnTo>
                    <a:pt x="870811" y="23196"/>
                  </a:lnTo>
                  <a:lnTo>
                    <a:pt x="874294" y="22780"/>
                  </a:lnTo>
                  <a:lnTo>
                    <a:pt x="877778" y="22364"/>
                  </a:lnTo>
                  <a:lnTo>
                    <a:pt x="881261" y="24061"/>
                  </a:lnTo>
                  <a:lnTo>
                    <a:pt x="884744" y="23666"/>
                  </a:lnTo>
                  <a:lnTo>
                    <a:pt x="888227" y="23271"/>
                  </a:lnTo>
                  <a:lnTo>
                    <a:pt x="891711" y="22877"/>
                  </a:lnTo>
                  <a:lnTo>
                    <a:pt x="895194" y="22482"/>
                  </a:lnTo>
                  <a:lnTo>
                    <a:pt x="898677" y="22088"/>
                  </a:lnTo>
                  <a:lnTo>
                    <a:pt x="902160" y="21694"/>
                  </a:lnTo>
                  <a:lnTo>
                    <a:pt x="905644" y="21300"/>
                  </a:lnTo>
                  <a:lnTo>
                    <a:pt x="909127" y="20906"/>
                  </a:lnTo>
                  <a:lnTo>
                    <a:pt x="912610" y="20513"/>
                  </a:lnTo>
                  <a:lnTo>
                    <a:pt x="916093" y="20119"/>
                  </a:lnTo>
                  <a:lnTo>
                    <a:pt x="919577" y="19726"/>
                  </a:lnTo>
                  <a:lnTo>
                    <a:pt x="923060" y="26393"/>
                  </a:lnTo>
                  <a:lnTo>
                    <a:pt x="926543" y="26012"/>
                  </a:lnTo>
                  <a:lnTo>
                    <a:pt x="930026" y="25630"/>
                  </a:lnTo>
                  <a:lnTo>
                    <a:pt x="933510" y="25249"/>
                  </a:lnTo>
                  <a:lnTo>
                    <a:pt x="936993" y="24868"/>
                  </a:lnTo>
                  <a:lnTo>
                    <a:pt x="940476" y="24487"/>
                  </a:lnTo>
                  <a:lnTo>
                    <a:pt x="943959" y="24107"/>
                  </a:lnTo>
                  <a:lnTo>
                    <a:pt x="947443" y="23726"/>
                  </a:lnTo>
                  <a:lnTo>
                    <a:pt x="950926" y="23345"/>
                  </a:lnTo>
                  <a:lnTo>
                    <a:pt x="954409" y="22965"/>
                  </a:lnTo>
                  <a:lnTo>
                    <a:pt x="957892" y="22584"/>
                  </a:lnTo>
                  <a:lnTo>
                    <a:pt x="961376" y="24269"/>
                  </a:lnTo>
                  <a:lnTo>
                    <a:pt x="964859" y="23896"/>
                  </a:lnTo>
                  <a:lnTo>
                    <a:pt x="968342" y="23522"/>
                  </a:lnTo>
                  <a:lnTo>
                    <a:pt x="971825" y="23149"/>
                  </a:lnTo>
                  <a:lnTo>
                    <a:pt x="975309" y="22776"/>
                  </a:lnTo>
                  <a:lnTo>
                    <a:pt x="978792" y="22403"/>
                  </a:lnTo>
                  <a:lnTo>
                    <a:pt x="982275" y="22031"/>
                  </a:lnTo>
                  <a:lnTo>
                    <a:pt x="985758" y="21658"/>
                  </a:lnTo>
                  <a:lnTo>
                    <a:pt x="989242" y="21285"/>
                  </a:lnTo>
                  <a:lnTo>
                    <a:pt x="992725" y="20912"/>
                  </a:lnTo>
                  <a:lnTo>
                    <a:pt x="996208" y="20540"/>
                  </a:lnTo>
                  <a:lnTo>
                    <a:pt x="999691" y="20167"/>
                  </a:lnTo>
                  <a:lnTo>
                    <a:pt x="1003175" y="19795"/>
                  </a:lnTo>
                  <a:lnTo>
                    <a:pt x="1006658" y="19423"/>
                  </a:lnTo>
                  <a:lnTo>
                    <a:pt x="1010141" y="19051"/>
                  </a:lnTo>
                  <a:lnTo>
                    <a:pt x="1013624" y="18679"/>
                  </a:lnTo>
                  <a:lnTo>
                    <a:pt x="1017108" y="18307"/>
                  </a:lnTo>
                  <a:lnTo>
                    <a:pt x="1020591" y="17935"/>
                  </a:lnTo>
                  <a:lnTo>
                    <a:pt x="1024074" y="17563"/>
                  </a:lnTo>
                  <a:lnTo>
                    <a:pt x="1027557" y="17191"/>
                  </a:lnTo>
                  <a:lnTo>
                    <a:pt x="1031041" y="16819"/>
                  </a:lnTo>
                  <a:lnTo>
                    <a:pt x="1034524" y="16448"/>
                  </a:lnTo>
                  <a:lnTo>
                    <a:pt x="1038007" y="16076"/>
                  </a:lnTo>
                  <a:lnTo>
                    <a:pt x="1041490" y="16718"/>
                  </a:lnTo>
                  <a:lnTo>
                    <a:pt x="1044974" y="16375"/>
                  </a:lnTo>
                  <a:lnTo>
                    <a:pt x="1048457" y="16032"/>
                  </a:lnTo>
                  <a:lnTo>
                    <a:pt x="1051940" y="15689"/>
                  </a:lnTo>
                  <a:lnTo>
                    <a:pt x="1055423" y="15347"/>
                  </a:lnTo>
                  <a:lnTo>
                    <a:pt x="1058907" y="15004"/>
                  </a:lnTo>
                  <a:lnTo>
                    <a:pt x="1062390" y="14662"/>
                  </a:lnTo>
                  <a:lnTo>
                    <a:pt x="1065873" y="14320"/>
                  </a:lnTo>
                  <a:lnTo>
                    <a:pt x="1069356" y="13978"/>
                  </a:lnTo>
                  <a:lnTo>
                    <a:pt x="1072840" y="13637"/>
                  </a:lnTo>
                  <a:lnTo>
                    <a:pt x="1076323" y="13296"/>
                  </a:lnTo>
                  <a:lnTo>
                    <a:pt x="1079806" y="12955"/>
                  </a:lnTo>
                  <a:lnTo>
                    <a:pt x="1083289" y="18885"/>
                  </a:lnTo>
                  <a:lnTo>
                    <a:pt x="1086773" y="18538"/>
                  </a:lnTo>
                  <a:lnTo>
                    <a:pt x="1090256" y="18190"/>
                  </a:lnTo>
                  <a:lnTo>
                    <a:pt x="1093739" y="17843"/>
                  </a:lnTo>
                  <a:lnTo>
                    <a:pt x="1097222" y="17496"/>
                  </a:lnTo>
                  <a:lnTo>
                    <a:pt x="1100706" y="17149"/>
                  </a:lnTo>
                  <a:lnTo>
                    <a:pt x="1104189" y="16801"/>
                  </a:lnTo>
                  <a:lnTo>
                    <a:pt x="1107672" y="16454"/>
                  </a:lnTo>
                  <a:lnTo>
                    <a:pt x="1111155" y="16107"/>
                  </a:lnTo>
                  <a:lnTo>
                    <a:pt x="1114639" y="15761"/>
                  </a:lnTo>
                  <a:lnTo>
                    <a:pt x="1118122" y="15414"/>
                  </a:lnTo>
                  <a:lnTo>
                    <a:pt x="1121605" y="17344"/>
                  </a:lnTo>
                  <a:lnTo>
                    <a:pt x="1125088" y="17004"/>
                  </a:lnTo>
                  <a:lnTo>
                    <a:pt x="1128572" y="16664"/>
                  </a:lnTo>
                  <a:lnTo>
                    <a:pt x="1132055" y="16324"/>
                  </a:lnTo>
                  <a:lnTo>
                    <a:pt x="1135538" y="15984"/>
                  </a:lnTo>
                  <a:lnTo>
                    <a:pt x="1139021" y="15644"/>
                  </a:lnTo>
                  <a:lnTo>
                    <a:pt x="1142505" y="15305"/>
                  </a:lnTo>
                  <a:lnTo>
                    <a:pt x="1145988" y="14965"/>
                  </a:lnTo>
                  <a:lnTo>
                    <a:pt x="1149471" y="14625"/>
                  </a:lnTo>
                  <a:lnTo>
                    <a:pt x="1152954" y="14286"/>
                  </a:lnTo>
                  <a:lnTo>
                    <a:pt x="1156437" y="13946"/>
                  </a:lnTo>
                  <a:lnTo>
                    <a:pt x="1159921" y="13607"/>
                  </a:lnTo>
                  <a:lnTo>
                    <a:pt x="1163404" y="13539"/>
                  </a:lnTo>
                  <a:lnTo>
                    <a:pt x="1166887" y="13200"/>
                  </a:lnTo>
                  <a:lnTo>
                    <a:pt x="1170370" y="12862"/>
                  </a:lnTo>
                  <a:lnTo>
                    <a:pt x="1173854" y="12523"/>
                  </a:lnTo>
                  <a:lnTo>
                    <a:pt x="1177337" y="12185"/>
                  </a:lnTo>
                  <a:lnTo>
                    <a:pt x="1180820" y="11847"/>
                  </a:lnTo>
                  <a:lnTo>
                    <a:pt x="1184303" y="11509"/>
                  </a:lnTo>
                  <a:lnTo>
                    <a:pt x="1187787" y="11171"/>
                  </a:lnTo>
                  <a:lnTo>
                    <a:pt x="1191270" y="10833"/>
                  </a:lnTo>
                  <a:lnTo>
                    <a:pt x="1194753" y="10495"/>
                  </a:lnTo>
                  <a:lnTo>
                    <a:pt x="1198236" y="10157"/>
                  </a:lnTo>
                  <a:lnTo>
                    <a:pt x="1201720" y="12143"/>
                  </a:lnTo>
                  <a:lnTo>
                    <a:pt x="1205203" y="11812"/>
                  </a:lnTo>
                  <a:lnTo>
                    <a:pt x="1208686" y="11480"/>
                  </a:lnTo>
                  <a:lnTo>
                    <a:pt x="1212169" y="11149"/>
                  </a:lnTo>
                  <a:lnTo>
                    <a:pt x="1215653" y="10818"/>
                  </a:lnTo>
                  <a:lnTo>
                    <a:pt x="1219136" y="10486"/>
                  </a:lnTo>
                  <a:lnTo>
                    <a:pt x="1222619" y="10155"/>
                  </a:lnTo>
                  <a:lnTo>
                    <a:pt x="1226102" y="9824"/>
                  </a:lnTo>
                  <a:lnTo>
                    <a:pt x="1229586" y="9493"/>
                  </a:lnTo>
                  <a:lnTo>
                    <a:pt x="1233069" y="9162"/>
                  </a:lnTo>
                  <a:lnTo>
                    <a:pt x="1236552" y="8831"/>
                  </a:lnTo>
                  <a:lnTo>
                    <a:pt x="1240035" y="8500"/>
                  </a:lnTo>
                  <a:lnTo>
                    <a:pt x="1243519" y="10478"/>
                  </a:lnTo>
                  <a:lnTo>
                    <a:pt x="1247002" y="10154"/>
                  </a:lnTo>
                  <a:lnTo>
                    <a:pt x="1250485" y="9829"/>
                  </a:lnTo>
                  <a:lnTo>
                    <a:pt x="1253968" y="9504"/>
                  </a:lnTo>
                  <a:lnTo>
                    <a:pt x="1257452" y="9180"/>
                  </a:lnTo>
                  <a:lnTo>
                    <a:pt x="1260935" y="8855"/>
                  </a:lnTo>
                  <a:lnTo>
                    <a:pt x="1264418" y="8531"/>
                  </a:lnTo>
                  <a:lnTo>
                    <a:pt x="1267901" y="8207"/>
                  </a:lnTo>
                  <a:lnTo>
                    <a:pt x="1271385" y="7883"/>
                  </a:lnTo>
                  <a:lnTo>
                    <a:pt x="1274868" y="7558"/>
                  </a:lnTo>
                  <a:lnTo>
                    <a:pt x="1278351" y="7234"/>
                  </a:lnTo>
                  <a:lnTo>
                    <a:pt x="1281834" y="14500"/>
                  </a:lnTo>
                  <a:lnTo>
                    <a:pt x="1285318" y="14196"/>
                  </a:lnTo>
                  <a:lnTo>
                    <a:pt x="1288801" y="13891"/>
                  </a:lnTo>
                  <a:lnTo>
                    <a:pt x="1292284" y="13586"/>
                  </a:lnTo>
                  <a:lnTo>
                    <a:pt x="1295767" y="13282"/>
                  </a:lnTo>
                  <a:lnTo>
                    <a:pt x="1299251" y="12977"/>
                  </a:lnTo>
                  <a:lnTo>
                    <a:pt x="1302734" y="12672"/>
                  </a:lnTo>
                  <a:lnTo>
                    <a:pt x="1306217" y="12368"/>
                  </a:lnTo>
                  <a:lnTo>
                    <a:pt x="1309700" y="12064"/>
                  </a:lnTo>
                  <a:lnTo>
                    <a:pt x="1313184" y="11759"/>
                  </a:lnTo>
                  <a:lnTo>
                    <a:pt x="1316667" y="11455"/>
                  </a:lnTo>
                  <a:lnTo>
                    <a:pt x="1320150" y="11151"/>
                  </a:lnTo>
                  <a:lnTo>
                    <a:pt x="1323633" y="11841"/>
                  </a:lnTo>
                  <a:lnTo>
                    <a:pt x="1327117" y="11550"/>
                  </a:lnTo>
                  <a:lnTo>
                    <a:pt x="1330600" y="11259"/>
                  </a:lnTo>
                  <a:lnTo>
                    <a:pt x="1334083" y="10968"/>
                  </a:lnTo>
                  <a:lnTo>
                    <a:pt x="1337566" y="10677"/>
                  </a:lnTo>
                  <a:lnTo>
                    <a:pt x="1341050" y="10387"/>
                  </a:lnTo>
                  <a:lnTo>
                    <a:pt x="1344533" y="10096"/>
                  </a:lnTo>
                  <a:lnTo>
                    <a:pt x="1348016" y="9806"/>
                  </a:lnTo>
                  <a:lnTo>
                    <a:pt x="1351499" y="9516"/>
                  </a:lnTo>
                  <a:lnTo>
                    <a:pt x="1354983" y="9225"/>
                  </a:lnTo>
                  <a:lnTo>
                    <a:pt x="1358466" y="8935"/>
                  </a:lnTo>
                  <a:lnTo>
                    <a:pt x="1361949" y="9638"/>
                  </a:lnTo>
                  <a:lnTo>
                    <a:pt x="1365432" y="9340"/>
                  </a:lnTo>
                  <a:lnTo>
                    <a:pt x="1368916" y="9041"/>
                  </a:lnTo>
                  <a:lnTo>
                    <a:pt x="1372399" y="8743"/>
                  </a:lnTo>
                  <a:lnTo>
                    <a:pt x="1375882" y="8445"/>
                  </a:lnTo>
                  <a:lnTo>
                    <a:pt x="1379365" y="8146"/>
                  </a:lnTo>
                  <a:lnTo>
                    <a:pt x="1382849" y="7848"/>
                  </a:lnTo>
                  <a:lnTo>
                    <a:pt x="1386332" y="7550"/>
                  </a:lnTo>
                  <a:lnTo>
                    <a:pt x="1389815" y="7252"/>
                  </a:lnTo>
                  <a:lnTo>
                    <a:pt x="1393298" y="6954"/>
                  </a:lnTo>
                  <a:lnTo>
                    <a:pt x="1396782" y="6656"/>
                  </a:lnTo>
                  <a:lnTo>
                    <a:pt x="1400265" y="6358"/>
                  </a:lnTo>
                  <a:lnTo>
                    <a:pt x="1403748" y="6195"/>
                  </a:lnTo>
                  <a:lnTo>
                    <a:pt x="1407231" y="5908"/>
                  </a:lnTo>
                  <a:lnTo>
                    <a:pt x="1410715" y="5622"/>
                  </a:lnTo>
                  <a:lnTo>
                    <a:pt x="1414198" y="5336"/>
                  </a:lnTo>
                  <a:lnTo>
                    <a:pt x="1417681" y="5049"/>
                  </a:lnTo>
                  <a:lnTo>
                    <a:pt x="1421164" y="4763"/>
                  </a:lnTo>
                  <a:lnTo>
                    <a:pt x="1424648" y="4477"/>
                  </a:lnTo>
                  <a:lnTo>
                    <a:pt x="1428131" y="4191"/>
                  </a:lnTo>
                  <a:lnTo>
                    <a:pt x="1431614" y="3906"/>
                  </a:lnTo>
                  <a:lnTo>
                    <a:pt x="1435097" y="3620"/>
                  </a:lnTo>
                  <a:lnTo>
                    <a:pt x="1438580" y="3334"/>
                  </a:lnTo>
                  <a:lnTo>
                    <a:pt x="1442064" y="3691"/>
                  </a:lnTo>
                  <a:lnTo>
                    <a:pt x="1445547" y="3396"/>
                  </a:lnTo>
                  <a:lnTo>
                    <a:pt x="1449030" y="3101"/>
                  </a:lnTo>
                  <a:lnTo>
                    <a:pt x="1452513" y="2806"/>
                  </a:lnTo>
                  <a:lnTo>
                    <a:pt x="1455997" y="2511"/>
                  </a:lnTo>
                  <a:lnTo>
                    <a:pt x="1459480" y="2216"/>
                  </a:lnTo>
                  <a:lnTo>
                    <a:pt x="1462963" y="1921"/>
                  </a:lnTo>
                  <a:lnTo>
                    <a:pt x="1466446" y="1626"/>
                  </a:lnTo>
                  <a:lnTo>
                    <a:pt x="1469930" y="1331"/>
                  </a:lnTo>
                  <a:lnTo>
                    <a:pt x="1473413" y="1036"/>
                  </a:lnTo>
                  <a:lnTo>
                    <a:pt x="1476896" y="741"/>
                  </a:lnTo>
                  <a:lnTo>
                    <a:pt x="1480379" y="447"/>
                  </a:lnTo>
                  <a:lnTo>
                    <a:pt x="1483863" y="5821"/>
                  </a:lnTo>
                  <a:lnTo>
                    <a:pt x="1487346" y="5539"/>
                  </a:lnTo>
                  <a:lnTo>
                    <a:pt x="1490829" y="5256"/>
                  </a:lnTo>
                  <a:lnTo>
                    <a:pt x="1494312" y="4974"/>
                  </a:lnTo>
                  <a:lnTo>
                    <a:pt x="1497796" y="4692"/>
                  </a:lnTo>
                  <a:lnTo>
                    <a:pt x="1501279" y="4410"/>
                  </a:lnTo>
                  <a:lnTo>
                    <a:pt x="1504762" y="4128"/>
                  </a:lnTo>
                  <a:lnTo>
                    <a:pt x="1508245" y="3846"/>
                  </a:lnTo>
                  <a:lnTo>
                    <a:pt x="1511729" y="3564"/>
                  </a:lnTo>
                  <a:lnTo>
                    <a:pt x="1515212" y="3282"/>
                  </a:lnTo>
                  <a:lnTo>
                    <a:pt x="1518695" y="3000"/>
                  </a:lnTo>
                  <a:lnTo>
                    <a:pt x="1522178" y="3088"/>
                  </a:lnTo>
                  <a:lnTo>
                    <a:pt x="1525662" y="2807"/>
                  </a:lnTo>
                  <a:lnTo>
                    <a:pt x="1529145" y="2526"/>
                  </a:lnTo>
                  <a:lnTo>
                    <a:pt x="1532628" y="2245"/>
                  </a:lnTo>
                  <a:lnTo>
                    <a:pt x="1536111" y="1964"/>
                  </a:lnTo>
                  <a:lnTo>
                    <a:pt x="1539595" y="1683"/>
                  </a:lnTo>
                  <a:lnTo>
                    <a:pt x="1543078" y="1402"/>
                  </a:lnTo>
                  <a:lnTo>
                    <a:pt x="1546561" y="1122"/>
                  </a:lnTo>
                  <a:lnTo>
                    <a:pt x="1550044" y="841"/>
                  </a:lnTo>
                  <a:lnTo>
                    <a:pt x="1553528" y="561"/>
                  </a:lnTo>
                  <a:lnTo>
                    <a:pt x="1557011" y="280"/>
                  </a:lnTo>
                  <a:lnTo>
                    <a:pt x="1560494" y="0"/>
                  </a:lnTo>
                  <a:lnTo>
                    <a:pt x="1563977" y="7526"/>
                  </a:lnTo>
                  <a:lnTo>
                    <a:pt x="1567461" y="7261"/>
                  </a:lnTo>
                  <a:lnTo>
                    <a:pt x="1570944" y="6997"/>
                  </a:lnTo>
                  <a:lnTo>
                    <a:pt x="1574427" y="6733"/>
                  </a:lnTo>
                  <a:lnTo>
                    <a:pt x="1577910" y="6469"/>
                  </a:lnTo>
                  <a:lnTo>
                    <a:pt x="1581394" y="6204"/>
                  </a:lnTo>
                  <a:lnTo>
                    <a:pt x="1584877" y="5940"/>
                  </a:lnTo>
                  <a:lnTo>
                    <a:pt x="1588360" y="5676"/>
                  </a:lnTo>
                  <a:lnTo>
                    <a:pt x="1591843" y="5412"/>
                  </a:lnTo>
                  <a:lnTo>
                    <a:pt x="1595327" y="5148"/>
                  </a:lnTo>
                  <a:lnTo>
                    <a:pt x="1598810" y="4885"/>
                  </a:lnTo>
                  <a:lnTo>
                    <a:pt x="1602293" y="5750"/>
                  </a:lnTo>
                  <a:lnTo>
                    <a:pt x="1605776" y="5498"/>
                  </a:lnTo>
                  <a:lnTo>
                    <a:pt x="1609260" y="5247"/>
                  </a:lnTo>
                  <a:lnTo>
                    <a:pt x="1612743" y="4995"/>
                  </a:lnTo>
                  <a:lnTo>
                    <a:pt x="1616226" y="4743"/>
                  </a:lnTo>
                  <a:lnTo>
                    <a:pt x="1619709" y="4492"/>
                  </a:lnTo>
                  <a:lnTo>
                    <a:pt x="1623193" y="4241"/>
                  </a:lnTo>
                  <a:lnTo>
                    <a:pt x="1626676" y="3989"/>
                  </a:lnTo>
                  <a:lnTo>
                    <a:pt x="1630159" y="3738"/>
                  </a:lnTo>
                  <a:lnTo>
                    <a:pt x="1633642" y="3487"/>
                  </a:lnTo>
                  <a:lnTo>
                    <a:pt x="1637126" y="3236"/>
                  </a:lnTo>
                  <a:lnTo>
                    <a:pt x="1640609" y="2985"/>
                  </a:lnTo>
                  <a:lnTo>
                    <a:pt x="1644092" y="19329"/>
                  </a:lnTo>
                  <a:lnTo>
                    <a:pt x="1647575" y="19109"/>
                  </a:lnTo>
                  <a:lnTo>
                    <a:pt x="1651059" y="18888"/>
                  </a:lnTo>
                  <a:lnTo>
                    <a:pt x="1654542" y="18668"/>
                  </a:lnTo>
                  <a:lnTo>
                    <a:pt x="1658025" y="18448"/>
                  </a:lnTo>
                  <a:lnTo>
                    <a:pt x="1661508" y="18227"/>
                  </a:lnTo>
                  <a:lnTo>
                    <a:pt x="1664992" y="18007"/>
                  </a:lnTo>
                  <a:lnTo>
                    <a:pt x="1668475" y="17787"/>
                  </a:lnTo>
                  <a:lnTo>
                    <a:pt x="1671958" y="17567"/>
                  </a:lnTo>
                  <a:lnTo>
                    <a:pt x="1675441" y="17347"/>
                  </a:lnTo>
                  <a:lnTo>
                    <a:pt x="1678925" y="17127"/>
                  </a:lnTo>
                  <a:lnTo>
                    <a:pt x="1682408" y="21721"/>
                  </a:lnTo>
                  <a:lnTo>
                    <a:pt x="1685891" y="21502"/>
                  </a:lnTo>
                  <a:lnTo>
                    <a:pt x="1689374" y="21284"/>
                  </a:lnTo>
                  <a:lnTo>
                    <a:pt x="1692858" y="21066"/>
                  </a:lnTo>
                  <a:lnTo>
                    <a:pt x="1696341" y="20848"/>
                  </a:lnTo>
                  <a:lnTo>
                    <a:pt x="1699824" y="20630"/>
                  </a:lnTo>
                  <a:lnTo>
                    <a:pt x="1703307" y="20412"/>
                  </a:lnTo>
                  <a:lnTo>
                    <a:pt x="1706791" y="20193"/>
                  </a:lnTo>
                  <a:lnTo>
                    <a:pt x="1710274" y="19975"/>
                  </a:lnTo>
                  <a:lnTo>
                    <a:pt x="1713757" y="19757"/>
                  </a:lnTo>
                  <a:lnTo>
                    <a:pt x="1717240" y="19539"/>
                  </a:lnTo>
                  <a:lnTo>
                    <a:pt x="1720723" y="19321"/>
                  </a:lnTo>
                  <a:lnTo>
                    <a:pt x="1724207" y="19516"/>
                  </a:lnTo>
                  <a:lnTo>
                    <a:pt x="1727690" y="19299"/>
                  </a:lnTo>
                  <a:lnTo>
                    <a:pt x="1731173" y="19082"/>
                  </a:lnTo>
                  <a:lnTo>
                    <a:pt x="1734656" y="18865"/>
                  </a:lnTo>
                  <a:lnTo>
                    <a:pt x="1738140" y="18648"/>
                  </a:lnTo>
                  <a:lnTo>
                    <a:pt x="1741623" y="18431"/>
                  </a:lnTo>
                  <a:lnTo>
                    <a:pt x="1745106" y="18214"/>
                  </a:lnTo>
                  <a:lnTo>
                    <a:pt x="1748589" y="17997"/>
                  </a:lnTo>
                  <a:lnTo>
                    <a:pt x="1752073" y="17780"/>
                  </a:lnTo>
                  <a:lnTo>
                    <a:pt x="1755556" y="17563"/>
                  </a:lnTo>
                  <a:lnTo>
                    <a:pt x="1759039" y="17346"/>
                  </a:lnTo>
                  <a:lnTo>
                    <a:pt x="1762522" y="19913"/>
                  </a:lnTo>
                  <a:lnTo>
                    <a:pt x="1766006" y="19708"/>
                  </a:lnTo>
                  <a:lnTo>
                    <a:pt x="1769489" y="19503"/>
                  </a:lnTo>
                  <a:lnTo>
                    <a:pt x="1772972" y="19299"/>
                  </a:lnTo>
                  <a:lnTo>
                    <a:pt x="1776455" y="19094"/>
                  </a:lnTo>
                  <a:lnTo>
                    <a:pt x="1779939" y="18890"/>
                  </a:lnTo>
                  <a:lnTo>
                    <a:pt x="1783422" y="18685"/>
                  </a:lnTo>
                  <a:lnTo>
                    <a:pt x="1786905" y="18481"/>
                  </a:lnTo>
                  <a:lnTo>
                    <a:pt x="1790388" y="18276"/>
                  </a:lnTo>
                  <a:lnTo>
                    <a:pt x="1793872" y="18072"/>
                  </a:lnTo>
                  <a:lnTo>
                    <a:pt x="1797355" y="17868"/>
                  </a:lnTo>
                  <a:lnTo>
                    <a:pt x="1800838" y="17664"/>
                  </a:lnTo>
                  <a:lnTo>
                    <a:pt x="1804321" y="17860"/>
                  </a:lnTo>
                  <a:lnTo>
                    <a:pt x="1807805" y="17650"/>
                  </a:lnTo>
                  <a:lnTo>
                    <a:pt x="1811288" y="17439"/>
                  </a:lnTo>
                  <a:lnTo>
                    <a:pt x="1814771" y="17229"/>
                  </a:lnTo>
                  <a:lnTo>
                    <a:pt x="1818254" y="17018"/>
                  </a:lnTo>
                  <a:lnTo>
                    <a:pt x="1821738" y="16808"/>
                  </a:lnTo>
                  <a:lnTo>
                    <a:pt x="1825221" y="16598"/>
                  </a:lnTo>
                  <a:lnTo>
                    <a:pt x="1828704" y="16387"/>
                  </a:lnTo>
                  <a:lnTo>
                    <a:pt x="1832187" y="16177"/>
                  </a:lnTo>
                  <a:lnTo>
                    <a:pt x="1835671" y="15967"/>
                  </a:lnTo>
                  <a:lnTo>
                    <a:pt x="1839154" y="15756"/>
                  </a:lnTo>
                  <a:lnTo>
                    <a:pt x="1842637" y="17890"/>
                  </a:lnTo>
                  <a:lnTo>
                    <a:pt x="1846120" y="17684"/>
                  </a:lnTo>
                  <a:lnTo>
                    <a:pt x="1849604" y="17478"/>
                  </a:lnTo>
                  <a:lnTo>
                    <a:pt x="1853087" y="17272"/>
                  </a:lnTo>
                  <a:lnTo>
                    <a:pt x="1856570" y="17066"/>
                  </a:lnTo>
                  <a:lnTo>
                    <a:pt x="1860053" y="16860"/>
                  </a:lnTo>
                  <a:lnTo>
                    <a:pt x="1863537" y="16654"/>
                  </a:lnTo>
                  <a:lnTo>
                    <a:pt x="1867020" y="16448"/>
                  </a:lnTo>
                  <a:lnTo>
                    <a:pt x="1870503" y="16242"/>
                  </a:lnTo>
                  <a:lnTo>
                    <a:pt x="1873986" y="16036"/>
                  </a:lnTo>
                  <a:lnTo>
                    <a:pt x="1877470" y="15830"/>
                  </a:lnTo>
                  <a:lnTo>
                    <a:pt x="1880953" y="15624"/>
                  </a:lnTo>
                  <a:lnTo>
                    <a:pt x="1884436" y="17249"/>
                  </a:lnTo>
                  <a:lnTo>
                    <a:pt x="1887919" y="17046"/>
                  </a:lnTo>
                  <a:lnTo>
                    <a:pt x="1891403" y="16843"/>
                  </a:lnTo>
                  <a:lnTo>
                    <a:pt x="1894886" y="16641"/>
                  </a:lnTo>
                  <a:lnTo>
                    <a:pt x="1898369" y="16438"/>
                  </a:lnTo>
                  <a:lnTo>
                    <a:pt x="1901852" y="16236"/>
                  </a:lnTo>
                  <a:lnTo>
                    <a:pt x="1905336" y="16033"/>
                  </a:lnTo>
                  <a:lnTo>
                    <a:pt x="1908819" y="15831"/>
                  </a:lnTo>
                  <a:lnTo>
                    <a:pt x="1912302" y="15628"/>
                  </a:lnTo>
                  <a:lnTo>
                    <a:pt x="1915785" y="15426"/>
                  </a:lnTo>
                  <a:lnTo>
                    <a:pt x="1919269" y="15224"/>
                  </a:lnTo>
                  <a:lnTo>
                    <a:pt x="1922752" y="16284"/>
                  </a:lnTo>
                  <a:lnTo>
                    <a:pt x="1926235" y="16084"/>
                  </a:lnTo>
                  <a:lnTo>
                    <a:pt x="1929718" y="15883"/>
                  </a:lnTo>
                  <a:lnTo>
                    <a:pt x="1933202" y="15683"/>
                  </a:lnTo>
                  <a:lnTo>
                    <a:pt x="1936685" y="15483"/>
                  </a:lnTo>
                  <a:lnTo>
                    <a:pt x="1940168" y="15283"/>
                  </a:lnTo>
                  <a:lnTo>
                    <a:pt x="1943651" y="15083"/>
                  </a:lnTo>
                  <a:lnTo>
                    <a:pt x="1947135" y="14883"/>
                  </a:lnTo>
                  <a:lnTo>
                    <a:pt x="1950618" y="14683"/>
                  </a:lnTo>
                  <a:lnTo>
                    <a:pt x="1954101" y="14483"/>
                  </a:lnTo>
                  <a:lnTo>
                    <a:pt x="1957584" y="14283"/>
                  </a:lnTo>
                  <a:lnTo>
                    <a:pt x="1961068" y="14083"/>
                  </a:lnTo>
                  <a:lnTo>
                    <a:pt x="1964551" y="14359"/>
                  </a:lnTo>
                  <a:lnTo>
                    <a:pt x="1968034" y="14160"/>
                  </a:lnTo>
                  <a:lnTo>
                    <a:pt x="1971517" y="13961"/>
                  </a:lnTo>
                  <a:lnTo>
                    <a:pt x="1975001" y="13762"/>
                  </a:lnTo>
                  <a:lnTo>
                    <a:pt x="1978484" y="13563"/>
                  </a:lnTo>
                  <a:lnTo>
                    <a:pt x="1981967" y="13364"/>
                  </a:lnTo>
                  <a:lnTo>
                    <a:pt x="1985450" y="13165"/>
                  </a:lnTo>
                  <a:lnTo>
                    <a:pt x="1988934" y="12966"/>
                  </a:lnTo>
                  <a:lnTo>
                    <a:pt x="1992417" y="12767"/>
                  </a:lnTo>
                  <a:lnTo>
                    <a:pt x="1995900" y="12568"/>
                  </a:lnTo>
                  <a:lnTo>
                    <a:pt x="1999383" y="12369"/>
                  </a:lnTo>
                  <a:lnTo>
                    <a:pt x="2002867" y="14457"/>
                  </a:lnTo>
                  <a:lnTo>
                    <a:pt x="2006350" y="14262"/>
                  </a:lnTo>
                  <a:lnTo>
                    <a:pt x="2009833" y="14067"/>
                  </a:lnTo>
                  <a:lnTo>
                    <a:pt x="2013316" y="13872"/>
                  </a:lnTo>
                  <a:lnTo>
                    <a:pt x="2016799" y="13676"/>
                  </a:lnTo>
                  <a:lnTo>
                    <a:pt x="2020283" y="13481"/>
                  </a:lnTo>
                  <a:lnTo>
                    <a:pt x="2023766" y="13286"/>
                  </a:lnTo>
                  <a:lnTo>
                    <a:pt x="2027249" y="13091"/>
                  </a:lnTo>
                  <a:lnTo>
                    <a:pt x="2030732" y="12896"/>
                  </a:lnTo>
                  <a:lnTo>
                    <a:pt x="2034216" y="12701"/>
                  </a:lnTo>
                  <a:lnTo>
                    <a:pt x="2037699" y="12506"/>
                  </a:lnTo>
                  <a:lnTo>
                    <a:pt x="2041182" y="12312"/>
                  </a:lnTo>
                  <a:lnTo>
                    <a:pt x="2044665" y="18600"/>
                  </a:lnTo>
                  <a:lnTo>
                    <a:pt x="2048149" y="18416"/>
                  </a:lnTo>
                  <a:lnTo>
                    <a:pt x="2051632" y="18231"/>
                  </a:lnTo>
                  <a:lnTo>
                    <a:pt x="2055115" y="18047"/>
                  </a:lnTo>
                  <a:lnTo>
                    <a:pt x="2058598" y="17862"/>
                  </a:lnTo>
                  <a:lnTo>
                    <a:pt x="2062082" y="17678"/>
                  </a:lnTo>
                  <a:lnTo>
                    <a:pt x="2065565" y="17493"/>
                  </a:lnTo>
                  <a:lnTo>
                    <a:pt x="2069048" y="17309"/>
                  </a:lnTo>
                  <a:lnTo>
                    <a:pt x="2072531" y="17124"/>
                  </a:lnTo>
                  <a:lnTo>
                    <a:pt x="2076015" y="16940"/>
                  </a:lnTo>
                  <a:lnTo>
                    <a:pt x="2079498" y="16756"/>
                  </a:lnTo>
                  <a:lnTo>
                    <a:pt x="2082981" y="19368"/>
                  </a:lnTo>
                  <a:lnTo>
                    <a:pt x="2086464" y="19188"/>
                  </a:lnTo>
                  <a:lnTo>
                    <a:pt x="2089948" y="19008"/>
                  </a:lnTo>
                  <a:lnTo>
                    <a:pt x="2093431" y="18828"/>
                  </a:lnTo>
                  <a:lnTo>
                    <a:pt x="2096914" y="18648"/>
                  </a:lnTo>
                  <a:lnTo>
                    <a:pt x="2100397" y="18468"/>
                  </a:lnTo>
                  <a:lnTo>
                    <a:pt x="2103881" y="18289"/>
                  </a:lnTo>
                  <a:lnTo>
                    <a:pt x="2107364" y="18109"/>
                  </a:lnTo>
                  <a:lnTo>
                    <a:pt x="2110847" y="17929"/>
                  </a:lnTo>
                  <a:lnTo>
                    <a:pt x="2114330" y="17749"/>
                  </a:lnTo>
                  <a:lnTo>
                    <a:pt x="2117814" y="17569"/>
                  </a:lnTo>
                  <a:lnTo>
                    <a:pt x="2121297" y="17390"/>
                  </a:lnTo>
                  <a:lnTo>
                    <a:pt x="2124780" y="17983"/>
                  </a:lnTo>
                  <a:lnTo>
                    <a:pt x="2128263" y="17823"/>
                  </a:lnTo>
                  <a:lnTo>
                    <a:pt x="2131747" y="17662"/>
                  </a:lnTo>
                  <a:lnTo>
                    <a:pt x="2135230" y="17502"/>
                  </a:lnTo>
                  <a:lnTo>
                    <a:pt x="2138713" y="17341"/>
                  </a:lnTo>
                  <a:lnTo>
                    <a:pt x="2142196" y="17181"/>
                  </a:lnTo>
                  <a:lnTo>
                    <a:pt x="2145680" y="17021"/>
                  </a:lnTo>
                  <a:lnTo>
                    <a:pt x="2149163" y="16860"/>
                  </a:lnTo>
                  <a:lnTo>
                    <a:pt x="2152646" y="16700"/>
                  </a:lnTo>
                  <a:lnTo>
                    <a:pt x="2156129" y="16540"/>
                  </a:lnTo>
                  <a:lnTo>
                    <a:pt x="2159613" y="16380"/>
                  </a:lnTo>
                  <a:lnTo>
                    <a:pt x="2163096" y="16699"/>
                  </a:lnTo>
                  <a:lnTo>
                    <a:pt x="2166579" y="16521"/>
                  </a:lnTo>
                  <a:lnTo>
                    <a:pt x="2170062" y="16344"/>
                  </a:lnTo>
                  <a:lnTo>
                    <a:pt x="2173546" y="16167"/>
                  </a:lnTo>
                  <a:lnTo>
                    <a:pt x="2177029" y="15989"/>
                  </a:lnTo>
                  <a:lnTo>
                    <a:pt x="2180512" y="15812"/>
                  </a:lnTo>
                  <a:lnTo>
                    <a:pt x="2183995" y="15635"/>
                  </a:lnTo>
                  <a:lnTo>
                    <a:pt x="2187479" y="15458"/>
                  </a:lnTo>
                  <a:lnTo>
                    <a:pt x="2190962" y="15280"/>
                  </a:lnTo>
                  <a:lnTo>
                    <a:pt x="2194445" y="15103"/>
                  </a:lnTo>
                  <a:lnTo>
                    <a:pt x="2197928" y="14926"/>
                  </a:lnTo>
                  <a:lnTo>
                    <a:pt x="2201412" y="14749"/>
                  </a:lnTo>
                  <a:lnTo>
                    <a:pt x="2204895" y="18566"/>
                  </a:lnTo>
                  <a:lnTo>
                    <a:pt x="2208378" y="18395"/>
                  </a:lnTo>
                  <a:lnTo>
                    <a:pt x="2211861" y="18224"/>
                  </a:lnTo>
                  <a:lnTo>
                    <a:pt x="2215345" y="18053"/>
                  </a:lnTo>
                  <a:lnTo>
                    <a:pt x="2218828" y="17881"/>
                  </a:lnTo>
                  <a:lnTo>
                    <a:pt x="2222311" y="17710"/>
                  </a:lnTo>
                  <a:lnTo>
                    <a:pt x="2225794" y="17539"/>
                  </a:lnTo>
                  <a:lnTo>
                    <a:pt x="2229278" y="17368"/>
                  </a:lnTo>
                  <a:lnTo>
                    <a:pt x="2232761" y="17197"/>
                  </a:lnTo>
                  <a:lnTo>
                    <a:pt x="2236244" y="17026"/>
                  </a:lnTo>
                  <a:lnTo>
                    <a:pt x="2239727" y="16855"/>
                  </a:lnTo>
                  <a:lnTo>
                    <a:pt x="2243211" y="18127"/>
                  </a:lnTo>
                  <a:lnTo>
                    <a:pt x="2246694" y="17958"/>
                  </a:lnTo>
                  <a:lnTo>
                    <a:pt x="2250177" y="17789"/>
                  </a:lnTo>
                  <a:lnTo>
                    <a:pt x="2253660" y="17620"/>
                  </a:lnTo>
                  <a:lnTo>
                    <a:pt x="2257144" y="17451"/>
                  </a:lnTo>
                  <a:lnTo>
                    <a:pt x="2260627" y="17282"/>
                  </a:lnTo>
                  <a:lnTo>
                    <a:pt x="2264110" y="17113"/>
                  </a:lnTo>
                  <a:lnTo>
                    <a:pt x="2267593" y="16945"/>
                  </a:lnTo>
                  <a:lnTo>
                    <a:pt x="2271077" y="16776"/>
                  </a:lnTo>
                  <a:lnTo>
                    <a:pt x="2274560" y="16607"/>
                  </a:lnTo>
                  <a:lnTo>
                    <a:pt x="2278043" y="16438"/>
                  </a:lnTo>
                  <a:lnTo>
                    <a:pt x="2281526" y="16270"/>
                  </a:lnTo>
                  <a:lnTo>
                    <a:pt x="2285010" y="18107"/>
                  </a:lnTo>
                  <a:lnTo>
                    <a:pt x="2288493" y="17942"/>
                  </a:lnTo>
                  <a:lnTo>
                    <a:pt x="2291976" y="17776"/>
                  </a:lnTo>
                  <a:lnTo>
                    <a:pt x="2295459" y="17610"/>
                  </a:lnTo>
                  <a:lnTo>
                    <a:pt x="2298942" y="17444"/>
                  </a:lnTo>
                  <a:lnTo>
                    <a:pt x="2302426" y="17278"/>
                  </a:lnTo>
                  <a:lnTo>
                    <a:pt x="2305909" y="17112"/>
                  </a:lnTo>
                  <a:lnTo>
                    <a:pt x="2309392" y="16947"/>
                  </a:lnTo>
                  <a:lnTo>
                    <a:pt x="2312875" y="16781"/>
                  </a:lnTo>
                  <a:lnTo>
                    <a:pt x="2316359" y="16615"/>
                  </a:lnTo>
                  <a:lnTo>
                    <a:pt x="2319842" y="16450"/>
                  </a:lnTo>
                  <a:lnTo>
                    <a:pt x="2323325" y="16543"/>
                  </a:lnTo>
                  <a:lnTo>
                    <a:pt x="2326808" y="16384"/>
                  </a:lnTo>
                  <a:lnTo>
                    <a:pt x="2330292" y="16224"/>
                  </a:lnTo>
                  <a:lnTo>
                    <a:pt x="2333775" y="16064"/>
                  </a:lnTo>
                  <a:lnTo>
                    <a:pt x="2337258" y="15905"/>
                  </a:lnTo>
                  <a:lnTo>
                    <a:pt x="2340741" y="15745"/>
                  </a:lnTo>
                  <a:lnTo>
                    <a:pt x="2344225" y="15586"/>
                  </a:lnTo>
                  <a:lnTo>
                    <a:pt x="2347708" y="15426"/>
                  </a:lnTo>
                  <a:lnTo>
                    <a:pt x="2351191" y="15267"/>
                  </a:lnTo>
                  <a:lnTo>
                    <a:pt x="2354674" y="15107"/>
                  </a:lnTo>
                  <a:lnTo>
                    <a:pt x="2358158" y="14948"/>
                  </a:lnTo>
                  <a:lnTo>
                    <a:pt x="2361641" y="14788"/>
                  </a:lnTo>
                  <a:lnTo>
                    <a:pt x="2365124" y="18901"/>
                  </a:lnTo>
                  <a:lnTo>
                    <a:pt x="2368607" y="18742"/>
                  </a:lnTo>
                  <a:lnTo>
                    <a:pt x="2372091" y="18583"/>
                  </a:lnTo>
                  <a:lnTo>
                    <a:pt x="2375574" y="18424"/>
                  </a:lnTo>
                  <a:lnTo>
                    <a:pt x="2379057" y="18265"/>
                  </a:lnTo>
                  <a:lnTo>
                    <a:pt x="2382540" y="18106"/>
                  </a:lnTo>
                  <a:lnTo>
                    <a:pt x="2386024" y="17946"/>
                  </a:lnTo>
                  <a:lnTo>
                    <a:pt x="2389507" y="17787"/>
                  </a:lnTo>
                  <a:lnTo>
                    <a:pt x="2392990" y="17628"/>
                  </a:lnTo>
                  <a:lnTo>
                    <a:pt x="2396473" y="17469"/>
                  </a:lnTo>
                  <a:lnTo>
                    <a:pt x="2399957" y="17310"/>
                  </a:lnTo>
                  <a:lnTo>
                    <a:pt x="2403440" y="19676"/>
                  </a:lnTo>
                  <a:lnTo>
                    <a:pt x="2406923" y="19521"/>
                  </a:lnTo>
                  <a:lnTo>
                    <a:pt x="2410406" y="19365"/>
                  </a:lnTo>
                  <a:lnTo>
                    <a:pt x="2413890" y="19210"/>
                  </a:lnTo>
                  <a:lnTo>
                    <a:pt x="2417373" y="19054"/>
                  </a:lnTo>
                  <a:lnTo>
                    <a:pt x="2420856" y="18899"/>
                  </a:lnTo>
                  <a:lnTo>
                    <a:pt x="2424339" y="18743"/>
                  </a:lnTo>
                  <a:lnTo>
                    <a:pt x="2427823" y="18588"/>
                  </a:lnTo>
                  <a:lnTo>
                    <a:pt x="2431306" y="18432"/>
                  </a:lnTo>
                  <a:lnTo>
                    <a:pt x="2434789" y="18277"/>
                  </a:lnTo>
                  <a:lnTo>
                    <a:pt x="2438272" y="18122"/>
                  </a:lnTo>
                  <a:lnTo>
                    <a:pt x="2441756" y="17966"/>
                  </a:lnTo>
                  <a:lnTo>
                    <a:pt x="2445239" y="18876"/>
                  </a:lnTo>
                  <a:lnTo>
                    <a:pt x="2448722" y="18722"/>
                  </a:lnTo>
                  <a:lnTo>
                    <a:pt x="2452205" y="18568"/>
                  </a:lnTo>
                  <a:lnTo>
                    <a:pt x="2455689" y="18414"/>
                  </a:lnTo>
                  <a:lnTo>
                    <a:pt x="2459172" y="18260"/>
                  </a:lnTo>
                  <a:lnTo>
                    <a:pt x="2462655" y="18106"/>
                  </a:lnTo>
                  <a:lnTo>
                    <a:pt x="2466138" y="17952"/>
                  </a:lnTo>
                  <a:lnTo>
                    <a:pt x="2469622" y="17798"/>
                  </a:lnTo>
                  <a:lnTo>
                    <a:pt x="2473105" y="17645"/>
                  </a:lnTo>
                  <a:lnTo>
                    <a:pt x="2476588" y="17491"/>
                  </a:lnTo>
                  <a:lnTo>
                    <a:pt x="2480071" y="17337"/>
                  </a:lnTo>
                  <a:lnTo>
                    <a:pt x="2483555" y="19570"/>
                  </a:lnTo>
                  <a:lnTo>
                    <a:pt x="2487038" y="19419"/>
                  </a:lnTo>
                  <a:lnTo>
                    <a:pt x="2490521" y="19269"/>
                  </a:lnTo>
                  <a:lnTo>
                    <a:pt x="2494004" y="19118"/>
                  </a:lnTo>
                  <a:lnTo>
                    <a:pt x="2497488" y="18968"/>
                  </a:lnTo>
                  <a:lnTo>
                    <a:pt x="2500971" y="18817"/>
                  </a:lnTo>
                  <a:lnTo>
                    <a:pt x="2504454" y="18666"/>
                  </a:lnTo>
                  <a:lnTo>
                    <a:pt x="2507937" y="18516"/>
                  </a:lnTo>
                  <a:lnTo>
                    <a:pt x="2511421" y="18365"/>
                  </a:lnTo>
                  <a:lnTo>
                    <a:pt x="2514904" y="18215"/>
                  </a:lnTo>
                  <a:lnTo>
                    <a:pt x="2518387" y="18064"/>
                  </a:lnTo>
                  <a:lnTo>
                    <a:pt x="2521870" y="17913"/>
                  </a:lnTo>
                  <a:lnTo>
                    <a:pt x="2525354" y="21296"/>
                  </a:lnTo>
                  <a:lnTo>
                    <a:pt x="2528837" y="21150"/>
                  </a:lnTo>
                  <a:lnTo>
                    <a:pt x="2532320" y="21004"/>
                  </a:lnTo>
                  <a:lnTo>
                    <a:pt x="2535803" y="20858"/>
                  </a:lnTo>
                  <a:lnTo>
                    <a:pt x="2539287" y="20712"/>
                  </a:lnTo>
                  <a:lnTo>
                    <a:pt x="2542770" y="20566"/>
                  </a:lnTo>
                  <a:lnTo>
                    <a:pt x="2546253" y="20420"/>
                  </a:lnTo>
                  <a:lnTo>
                    <a:pt x="2549736" y="20275"/>
                  </a:lnTo>
                  <a:lnTo>
                    <a:pt x="2553220" y="20129"/>
                  </a:lnTo>
                  <a:lnTo>
                    <a:pt x="2556703" y="19983"/>
                  </a:lnTo>
                  <a:lnTo>
                    <a:pt x="2560186" y="19837"/>
                  </a:lnTo>
                  <a:lnTo>
                    <a:pt x="2563669" y="21213"/>
                  </a:lnTo>
                  <a:lnTo>
                    <a:pt x="2567153" y="21069"/>
                  </a:lnTo>
                  <a:lnTo>
                    <a:pt x="2570636" y="20925"/>
                  </a:lnTo>
                  <a:lnTo>
                    <a:pt x="2574119" y="20781"/>
                  </a:lnTo>
                  <a:lnTo>
                    <a:pt x="2577602" y="20637"/>
                  </a:lnTo>
                  <a:lnTo>
                    <a:pt x="2581085" y="20493"/>
                  </a:lnTo>
                  <a:lnTo>
                    <a:pt x="2584569" y="20350"/>
                  </a:lnTo>
                  <a:lnTo>
                    <a:pt x="2588052" y="20206"/>
                  </a:lnTo>
                  <a:lnTo>
                    <a:pt x="2591535" y="20062"/>
                  </a:lnTo>
                  <a:lnTo>
                    <a:pt x="2595018" y="19918"/>
                  </a:lnTo>
                  <a:lnTo>
                    <a:pt x="2598502" y="19774"/>
                  </a:lnTo>
                  <a:lnTo>
                    <a:pt x="2601985" y="19631"/>
                  </a:lnTo>
                  <a:lnTo>
                    <a:pt x="2605468" y="19920"/>
                  </a:lnTo>
                  <a:lnTo>
                    <a:pt x="2608951" y="19777"/>
                  </a:lnTo>
                  <a:lnTo>
                    <a:pt x="2612435" y="19634"/>
                  </a:lnTo>
                  <a:lnTo>
                    <a:pt x="2615918" y="19491"/>
                  </a:lnTo>
                  <a:lnTo>
                    <a:pt x="2619401" y="19348"/>
                  </a:lnTo>
                  <a:lnTo>
                    <a:pt x="2622884" y="19205"/>
                  </a:lnTo>
                  <a:lnTo>
                    <a:pt x="2626368" y="19062"/>
                  </a:lnTo>
                  <a:lnTo>
                    <a:pt x="2629851" y="18918"/>
                  </a:lnTo>
                  <a:lnTo>
                    <a:pt x="2633334" y="18775"/>
                  </a:lnTo>
                  <a:lnTo>
                    <a:pt x="2636817" y="18632"/>
                  </a:lnTo>
                  <a:lnTo>
                    <a:pt x="2640301" y="18489"/>
                  </a:lnTo>
                  <a:lnTo>
                    <a:pt x="2643784" y="20284"/>
                  </a:lnTo>
                  <a:lnTo>
                    <a:pt x="2647267" y="20148"/>
                  </a:lnTo>
                  <a:lnTo>
                    <a:pt x="2650750" y="20012"/>
                  </a:lnTo>
                  <a:lnTo>
                    <a:pt x="2654234" y="19876"/>
                  </a:lnTo>
                  <a:lnTo>
                    <a:pt x="2657717" y="19740"/>
                  </a:lnTo>
                  <a:lnTo>
                    <a:pt x="2661200" y="19604"/>
                  </a:lnTo>
                  <a:lnTo>
                    <a:pt x="2664683" y="19468"/>
                  </a:lnTo>
                  <a:lnTo>
                    <a:pt x="2668167" y="19332"/>
                  </a:lnTo>
                  <a:lnTo>
                    <a:pt x="2671650" y="19196"/>
                  </a:lnTo>
                  <a:lnTo>
                    <a:pt x="2675133" y="19060"/>
                  </a:lnTo>
                  <a:lnTo>
                    <a:pt x="2678616" y="18924"/>
                  </a:lnTo>
                  <a:lnTo>
                    <a:pt x="2682100" y="18789"/>
                  </a:lnTo>
                  <a:lnTo>
                    <a:pt x="2685583" y="19288"/>
                  </a:lnTo>
                  <a:lnTo>
                    <a:pt x="2689066" y="19148"/>
                  </a:lnTo>
                  <a:lnTo>
                    <a:pt x="2692549" y="19009"/>
                  </a:lnTo>
                  <a:lnTo>
                    <a:pt x="2696033" y="18869"/>
                  </a:lnTo>
                  <a:lnTo>
                    <a:pt x="2699516" y="18729"/>
                  </a:lnTo>
                  <a:lnTo>
                    <a:pt x="2702999" y="18590"/>
                  </a:lnTo>
                  <a:lnTo>
                    <a:pt x="2706482" y="18450"/>
                  </a:lnTo>
                  <a:lnTo>
                    <a:pt x="2709966" y="18311"/>
                  </a:lnTo>
                  <a:lnTo>
                    <a:pt x="2713449" y="18171"/>
                  </a:lnTo>
                  <a:lnTo>
                    <a:pt x="2716932" y="18031"/>
                  </a:lnTo>
                  <a:lnTo>
                    <a:pt x="2720415" y="17892"/>
                  </a:lnTo>
                  <a:lnTo>
                    <a:pt x="2723899" y="18393"/>
                  </a:lnTo>
                  <a:lnTo>
                    <a:pt x="2727382" y="18254"/>
                  </a:lnTo>
                  <a:lnTo>
                    <a:pt x="2730865" y="18115"/>
                  </a:lnTo>
                  <a:lnTo>
                    <a:pt x="2734348" y="17976"/>
                  </a:lnTo>
                  <a:lnTo>
                    <a:pt x="2737832" y="17838"/>
                  </a:lnTo>
                  <a:lnTo>
                    <a:pt x="2741315" y="17699"/>
                  </a:lnTo>
                  <a:lnTo>
                    <a:pt x="2744798" y="17560"/>
                  </a:lnTo>
                  <a:lnTo>
                    <a:pt x="2748281" y="17421"/>
                  </a:lnTo>
                  <a:lnTo>
                    <a:pt x="2751765" y="17283"/>
                  </a:lnTo>
                  <a:lnTo>
                    <a:pt x="2755248" y="17144"/>
                  </a:lnTo>
                  <a:lnTo>
                    <a:pt x="2758731" y="17005"/>
                  </a:lnTo>
                  <a:lnTo>
                    <a:pt x="2762214" y="16867"/>
                  </a:lnTo>
                  <a:lnTo>
                    <a:pt x="2765698" y="18634"/>
                  </a:lnTo>
                  <a:lnTo>
                    <a:pt x="2769181" y="18497"/>
                  </a:lnTo>
                  <a:lnTo>
                    <a:pt x="2772664" y="18361"/>
                  </a:lnTo>
                  <a:lnTo>
                    <a:pt x="2776147" y="18224"/>
                  </a:lnTo>
                  <a:lnTo>
                    <a:pt x="2779631" y="18088"/>
                  </a:lnTo>
                  <a:lnTo>
                    <a:pt x="2783114" y="17952"/>
                  </a:lnTo>
                  <a:lnTo>
                    <a:pt x="2786597" y="17815"/>
                  </a:lnTo>
                  <a:lnTo>
                    <a:pt x="2790080" y="17679"/>
                  </a:lnTo>
                  <a:lnTo>
                    <a:pt x="2793564" y="17543"/>
                  </a:lnTo>
                  <a:lnTo>
                    <a:pt x="2797047" y="17406"/>
                  </a:lnTo>
                  <a:lnTo>
                    <a:pt x="2800530" y="17270"/>
                  </a:lnTo>
                  <a:lnTo>
                    <a:pt x="2804013" y="21494"/>
                  </a:lnTo>
                  <a:lnTo>
                    <a:pt x="2807497" y="21362"/>
                  </a:lnTo>
                  <a:lnTo>
                    <a:pt x="2810980" y="21231"/>
                  </a:lnTo>
                  <a:lnTo>
                    <a:pt x="2814463" y="21100"/>
                  </a:lnTo>
                  <a:lnTo>
                    <a:pt x="2817946" y="20969"/>
                  </a:lnTo>
                  <a:lnTo>
                    <a:pt x="2821430" y="20838"/>
                  </a:lnTo>
                  <a:lnTo>
                    <a:pt x="2824913" y="20706"/>
                  </a:lnTo>
                  <a:lnTo>
                    <a:pt x="2828396" y="20575"/>
                  </a:lnTo>
                  <a:lnTo>
                    <a:pt x="2831879" y="20444"/>
                  </a:lnTo>
                  <a:lnTo>
                    <a:pt x="2835363" y="20313"/>
                  </a:lnTo>
                  <a:lnTo>
                    <a:pt x="2838846" y="20182"/>
                  </a:lnTo>
                  <a:lnTo>
                    <a:pt x="2842329" y="20051"/>
                  </a:lnTo>
                  <a:lnTo>
                    <a:pt x="2845812" y="20018"/>
                  </a:lnTo>
                  <a:lnTo>
                    <a:pt x="2849296" y="19887"/>
                  </a:lnTo>
                  <a:lnTo>
                    <a:pt x="2852779" y="19756"/>
                  </a:lnTo>
                  <a:lnTo>
                    <a:pt x="2856262" y="19626"/>
                  </a:lnTo>
                  <a:lnTo>
                    <a:pt x="2859745" y="19495"/>
                  </a:lnTo>
                  <a:lnTo>
                    <a:pt x="2863229" y="19364"/>
                  </a:lnTo>
                  <a:lnTo>
                    <a:pt x="2866712" y="19233"/>
                  </a:lnTo>
                  <a:lnTo>
                    <a:pt x="2870195" y="19102"/>
                  </a:lnTo>
                  <a:lnTo>
                    <a:pt x="2873678" y="18971"/>
                  </a:lnTo>
                  <a:lnTo>
                    <a:pt x="2877161" y="18840"/>
                  </a:lnTo>
                  <a:lnTo>
                    <a:pt x="2880645" y="18709"/>
                  </a:lnTo>
                  <a:lnTo>
                    <a:pt x="2884128" y="20106"/>
                  </a:lnTo>
                  <a:lnTo>
                    <a:pt x="2887611" y="19977"/>
                  </a:lnTo>
                  <a:lnTo>
                    <a:pt x="2891094" y="19848"/>
                  </a:lnTo>
                  <a:lnTo>
                    <a:pt x="2894578" y="19718"/>
                  </a:lnTo>
                  <a:lnTo>
                    <a:pt x="2898061" y="19589"/>
                  </a:lnTo>
                  <a:lnTo>
                    <a:pt x="2901544" y="19460"/>
                  </a:lnTo>
                  <a:lnTo>
                    <a:pt x="2905027" y="19331"/>
                  </a:lnTo>
                  <a:lnTo>
                    <a:pt x="2908511" y="19202"/>
                  </a:lnTo>
                  <a:lnTo>
                    <a:pt x="2911994" y="19073"/>
                  </a:lnTo>
                  <a:lnTo>
                    <a:pt x="2915477" y="18944"/>
                  </a:lnTo>
                  <a:lnTo>
                    <a:pt x="2918960" y="18815"/>
                  </a:lnTo>
                  <a:lnTo>
                    <a:pt x="2922444" y="18686"/>
                  </a:lnTo>
                  <a:lnTo>
                    <a:pt x="2925927" y="19727"/>
                  </a:lnTo>
                  <a:lnTo>
                    <a:pt x="2929410" y="19599"/>
                  </a:lnTo>
                  <a:lnTo>
                    <a:pt x="2932893" y="19471"/>
                  </a:lnTo>
                  <a:lnTo>
                    <a:pt x="2936377" y="19344"/>
                  </a:lnTo>
                  <a:lnTo>
                    <a:pt x="2939860" y="19216"/>
                  </a:lnTo>
                  <a:lnTo>
                    <a:pt x="2943343" y="19088"/>
                  </a:lnTo>
                  <a:lnTo>
                    <a:pt x="2946826" y="18961"/>
                  </a:lnTo>
                  <a:lnTo>
                    <a:pt x="2950310" y="18833"/>
                  </a:lnTo>
                  <a:lnTo>
                    <a:pt x="2953793" y="18705"/>
                  </a:lnTo>
                  <a:lnTo>
                    <a:pt x="2957276" y="18578"/>
                  </a:lnTo>
                  <a:lnTo>
                    <a:pt x="2960759" y="18450"/>
                  </a:lnTo>
                  <a:lnTo>
                    <a:pt x="2964243" y="20104"/>
                  </a:lnTo>
                  <a:lnTo>
                    <a:pt x="2967726" y="19987"/>
                  </a:lnTo>
                  <a:lnTo>
                    <a:pt x="2971209" y="19869"/>
                  </a:lnTo>
                  <a:lnTo>
                    <a:pt x="2974692" y="19752"/>
                  </a:lnTo>
                  <a:lnTo>
                    <a:pt x="2978176" y="19635"/>
                  </a:lnTo>
                  <a:lnTo>
                    <a:pt x="2981659" y="19517"/>
                  </a:lnTo>
                  <a:lnTo>
                    <a:pt x="2985142" y="19400"/>
                  </a:lnTo>
                  <a:lnTo>
                    <a:pt x="2988625" y="19283"/>
                  </a:lnTo>
                  <a:lnTo>
                    <a:pt x="2992109" y="19165"/>
                  </a:lnTo>
                  <a:lnTo>
                    <a:pt x="2995592" y="19048"/>
                  </a:lnTo>
                  <a:lnTo>
                    <a:pt x="2999075" y="18931"/>
                  </a:lnTo>
                  <a:lnTo>
                    <a:pt x="3002558" y="18814"/>
                  </a:lnTo>
                  <a:lnTo>
                    <a:pt x="3006042" y="18693"/>
                  </a:lnTo>
                  <a:lnTo>
                    <a:pt x="3009525" y="18572"/>
                  </a:lnTo>
                  <a:lnTo>
                    <a:pt x="3013008" y="18450"/>
                  </a:lnTo>
                  <a:lnTo>
                    <a:pt x="3016491" y="18329"/>
                  </a:lnTo>
                  <a:lnTo>
                    <a:pt x="3019975" y="18208"/>
                  </a:lnTo>
                  <a:lnTo>
                    <a:pt x="3023458" y="18087"/>
                  </a:lnTo>
                  <a:lnTo>
                    <a:pt x="3026941" y="17966"/>
                  </a:lnTo>
                  <a:lnTo>
                    <a:pt x="3030424" y="17844"/>
                  </a:lnTo>
                  <a:lnTo>
                    <a:pt x="3033908" y="17723"/>
                  </a:lnTo>
                  <a:lnTo>
                    <a:pt x="3037391" y="17602"/>
                  </a:lnTo>
                  <a:lnTo>
                    <a:pt x="3040874" y="17481"/>
                  </a:lnTo>
                  <a:lnTo>
                    <a:pt x="3044357" y="18270"/>
                  </a:lnTo>
                  <a:lnTo>
                    <a:pt x="3047841" y="18145"/>
                  </a:lnTo>
                  <a:lnTo>
                    <a:pt x="3051324" y="18021"/>
                  </a:lnTo>
                  <a:lnTo>
                    <a:pt x="3054807" y="17897"/>
                  </a:lnTo>
                  <a:lnTo>
                    <a:pt x="3058290" y="17772"/>
                  </a:lnTo>
                  <a:lnTo>
                    <a:pt x="3061774" y="17648"/>
                  </a:lnTo>
                  <a:lnTo>
                    <a:pt x="3065257" y="17524"/>
                  </a:lnTo>
                  <a:lnTo>
                    <a:pt x="3068740" y="17400"/>
                  </a:lnTo>
                  <a:lnTo>
                    <a:pt x="3072223" y="17275"/>
                  </a:lnTo>
                  <a:lnTo>
                    <a:pt x="3075707" y="17151"/>
                  </a:lnTo>
                  <a:lnTo>
                    <a:pt x="3079190" y="17027"/>
                  </a:lnTo>
                  <a:lnTo>
                    <a:pt x="3082673" y="16903"/>
                  </a:lnTo>
                  <a:lnTo>
                    <a:pt x="3086156" y="18535"/>
                  </a:lnTo>
                  <a:lnTo>
                    <a:pt x="3089640" y="18412"/>
                  </a:lnTo>
                  <a:lnTo>
                    <a:pt x="3093123" y="18290"/>
                  </a:lnTo>
                  <a:lnTo>
                    <a:pt x="3096606" y="18167"/>
                  </a:lnTo>
                  <a:lnTo>
                    <a:pt x="3100089" y="18045"/>
                  </a:lnTo>
                  <a:lnTo>
                    <a:pt x="3103573" y="17923"/>
                  </a:lnTo>
                  <a:lnTo>
                    <a:pt x="3107056" y="17801"/>
                  </a:lnTo>
                  <a:lnTo>
                    <a:pt x="3110539" y="17678"/>
                  </a:lnTo>
                  <a:lnTo>
                    <a:pt x="3114022" y="17556"/>
                  </a:lnTo>
                  <a:lnTo>
                    <a:pt x="3117506" y="17434"/>
                  </a:lnTo>
                  <a:lnTo>
                    <a:pt x="3120989" y="17311"/>
                  </a:lnTo>
                  <a:lnTo>
                    <a:pt x="3124472" y="23018"/>
                  </a:lnTo>
                  <a:lnTo>
                    <a:pt x="3127955" y="22902"/>
                  </a:lnTo>
                  <a:lnTo>
                    <a:pt x="3131439" y="22786"/>
                  </a:lnTo>
                  <a:lnTo>
                    <a:pt x="3134922" y="22670"/>
                  </a:lnTo>
                  <a:lnTo>
                    <a:pt x="3138405" y="22554"/>
                  </a:lnTo>
                  <a:lnTo>
                    <a:pt x="3141888" y="22437"/>
                  </a:lnTo>
                  <a:lnTo>
                    <a:pt x="3145372" y="22321"/>
                  </a:lnTo>
                  <a:lnTo>
                    <a:pt x="3148855" y="22205"/>
                  </a:lnTo>
                  <a:lnTo>
                    <a:pt x="3152338" y="22089"/>
                  </a:lnTo>
                  <a:lnTo>
                    <a:pt x="3155821" y="21973"/>
                  </a:lnTo>
                  <a:lnTo>
                    <a:pt x="3159304" y="21857"/>
                  </a:lnTo>
                  <a:lnTo>
                    <a:pt x="3162788" y="21741"/>
                  </a:lnTo>
                  <a:lnTo>
                    <a:pt x="3166271" y="22944"/>
                  </a:lnTo>
                  <a:lnTo>
                    <a:pt x="3169754" y="22829"/>
                  </a:lnTo>
                  <a:lnTo>
                    <a:pt x="3173237" y="22714"/>
                  </a:lnTo>
                  <a:lnTo>
                    <a:pt x="3176721" y="22600"/>
                  </a:lnTo>
                  <a:lnTo>
                    <a:pt x="3180204" y="22485"/>
                  </a:lnTo>
                  <a:lnTo>
                    <a:pt x="3183687" y="22370"/>
                  </a:lnTo>
                  <a:lnTo>
                    <a:pt x="3187170" y="22255"/>
                  </a:lnTo>
                  <a:lnTo>
                    <a:pt x="3190654" y="22141"/>
                  </a:lnTo>
                  <a:lnTo>
                    <a:pt x="3194137" y="22026"/>
                  </a:lnTo>
                  <a:lnTo>
                    <a:pt x="3197620" y="21911"/>
                  </a:lnTo>
                  <a:lnTo>
                    <a:pt x="3201103" y="21797"/>
                  </a:lnTo>
                  <a:lnTo>
                    <a:pt x="3204587" y="23274"/>
                  </a:lnTo>
                  <a:lnTo>
                    <a:pt x="3208070" y="23161"/>
                  </a:lnTo>
                  <a:lnTo>
                    <a:pt x="3211553" y="23048"/>
                  </a:lnTo>
                  <a:lnTo>
                    <a:pt x="3215036" y="22935"/>
                  </a:lnTo>
                  <a:lnTo>
                    <a:pt x="3218520" y="22822"/>
                  </a:lnTo>
                  <a:lnTo>
                    <a:pt x="3222003" y="22709"/>
                  </a:lnTo>
                  <a:lnTo>
                    <a:pt x="3225486" y="22596"/>
                  </a:lnTo>
                  <a:lnTo>
                    <a:pt x="3228969" y="22483"/>
                  </a:lnTo>
                  <a:lnTo>
                    <a:pt x="3232453" y="22370"/>
                  </a:lnTo>
                  <a:lnTo>
                    <a:pt x="3235936" y="22257"/>
                  </a:lnTo>
                  <a:lnTo>
                    <a:pt x="3239419" y="22144"/>
                  </a:lnTo>
                  <a:lnTo>
                    <a:pt x="3242902" y="22031"/>
                  </a:lnTo>
                  <a:lnTo>
                    <a:pt x="3246386" y="24169"/>
                  </a:lnTo>
                  <a:lnTo>
                    <a:pt x="3249869" y="24058"/>
                  </a:lnTo>
                  <a:lnTo>
                    <a:pt x="3253352" y="23947"/>
                  </a:lnTo>
                  <a:lnTo>
                    <a:pt x="3256835" y="23837"/>
                  </a:lnTo>
                  <a:lnTo>
                    <a:pt x="3260319" y="23726"/>
                  </a:lnTo>
                  <a:lnTo>
                    <a:pt x="3263802" y="23615"/>
                  </a:lnTo>
                  <a:lnTo>
                    <a:pt x="3267285" y="23505"/>
                  </a:lnTo>
                  <a:lnTo>
                    <a:pt x="3270768" y="23394"/>
                  </a:lnTo>
                  <a:lnTo>
                    <a:pt x="3274252" y="23284"/>
                  </a:lnTo>
                  <a:lnTo>
                    <a:pt x="3277735" y="23173"/>
                  </a:lnTo>
                  <a:lnTo>
                    <a:pt x="3281218" y="23062"/>
                  </a:lnTo>
                  <a:lnTo>
                    <a:pt x="3284701" y="27082"/>
                  </a:lnTo>
                  <a:lnTo>
                    <a:pt x="3288185" y="26979"/>
                  </a:lnTo>
                  <a:lnTo>
                    <a:pt x="3291668" y="26876"/>
                  </a:lnTo>
                  <a:lnTo>
                    <a:pt x="3295151" y="26773"/>
                  </a:lnTo>
                  <a:lnTo>
                    <a:pt x="3298634" y="26670"/>
                  </a:lnTo>
                  <a:lnTo>
                    <a:pt x="3302118" y="26567"/>
                  </a:lnTo>
                  <a:lnTo>
                    <a:pt x="3305601" y="26463"/>
                  </a:lnTo>
                  <a:lnTo>
                    <a:pt x="3309084" y="26360"/>
                  </a:lnTo>
                  <a:lnTo>
                    <a:pt x="3312567" y="26257"/>
                  </a:lnTo>
                  <a:lnTo>
                    <a:pt x="3316051" y="26154"/>
                  </a:lnTo>
                  <a:lnTo>
                    <a:pt x="3319534" y="26051"/>
                  </a:lnTo>
                  <a:lnTo>
                    <a:pt x="3323017" y="25948"/>
                  </a:lnTo>
                  <a:lnTo>
                    <a:pt x="3326500" y="28320"/>
                  </a:lnTo>
                  <a:lnTo>
                    <a:pt x="3329984" y="28216"/>
                  </a:lnTo>
                  <a:lnTo>
                    <a:pt x="3333467" y="28112"/>
                  </a:lnTo>
                  <a:lnTo>
                    <a:pt x="3336950" y="28008"/>
                  </a:lnTo>
                  <a:lnTo>
                    <a:pt x="3340433" y="27904"/>
                  </a:lnTo>
                  <a:lnTo>
                    <a:pt x="3343917" y="27800"/>
                  </a:lnTo>
                  <a:lnTo>
                    <a:pt x="3347400" y="27696"/>
                  </a:lnTo>
                  <a:lnTo>
                    <a:pt x="3350883" y="27592"/>
                  </a:lnTo>
                  <a:lnTo>
                    <a:pt x="3354366" y="27489"/>
                  </a:lnTo>
                  <a:lnTo>
                    <a:pt x="3357850" y="27385"/>
                  </a:lnTo>
                  <a:lnTo>
                    <a:pt x="3361333" y="27281"/>
                  </a:lnTo>
                  <a:lnTo>
                    <a:pt x="3364816" y="30224"/>
                  </a:lnTo>
                  <a:lnTo>
                    <a:pt x="3368299" y="30123"/>
                  </a:lnTo>
                  <a:lnTo>
                    <a:pt x="3371783" y="30022"/>
                  </a:lnTo>
                  <a:lnTo>
                    <a:pt x="3375266" y="29921"/>
                  </a:lnTo>
                  <a:lnTo>
                    <a:pt x="3378749" y="29820"/>
                  </a:lnTo>
                  <a:lnTo>
                    <a:pt x="3382232" y="29719"/>
                  </a:lnTo>
                  <a:lnTo>
                    <a:pt x="3385716" y="29618"/>
                  </a:lnTo>
                  <a:lnTo>
                    <a:pt x="3389199" y="29518"/>
                  </a:lnTo>
                  <a:lnTo>
                    <a:pt x="3392682" y="29417"/>
                  </a:lnTo>
                  <a:lnTo>
                    <a:pt x="3396165" y="29316"/>
                  </a:lnTo>
                  <a:lnTo>
                    <a:pt x="3399649" y="29215"/>
                  </a:lnTo>
                  <a:lnTo>
                    <a:pt x="3403132" y="29114"/>
                  </a:lnTo>
                  <a:lnTo>
                    <a:pt x="3406615" y="31557"/>
                  </a:lnTo>
                  <a:lnTo>
                    <a:pt x="3410098" y="31459"/>
                  </a:lnTo>
                  <a:lnTo>
                    <a:pt x="3413582" y="31360"/>
                  </a:lnTo>
                  <a:lnTo>
                    <a:pt x="3417065" y="31262"/>
                  </a:lnTo>
                  <a:lnTo>
                    <a:pt x="3420548" y="31164"/>
                  </a:lnTo>
                  <a:lnTo>
                    <a:pt x="3424031" y="31065"/>
                  </a:lnTo>
                  <a:lnTo>
                    <a:pt x="3427515" y="30967"/>
                  </a:lnTo>
                  <a:lnTo>
                    <a:pt x="3430998" y="30869"/>
                  </a:lnTo>
                  <a:lnTo>
                    <a:pt x="3434481" y="30770"/>
                  </a:lnTo>
                  <a:lnTo>
                    <a:pt x="3437964" y="30672"/>
                  </a:lnTo>
                  <a:lnTo>
                    <a:pt x="3441447" y="30574"/>
                  </a:lnTo>
                  <a:lnTo>
                    <a:pt x="3444931" y="41531"/>
                  </a:lnTo>
                  <a:lnTo>
                    <a:pt x="3448414" y="41444"/>
                  </a:lnTo>
                  <a:lnTo>
                    <a:pt x="3451897" y="41356"/>
                  </a:lnTo>
                  <a:lnTo>
                    <a:pt x="3455380" y="41268"/>
                  </a:lnTo>
                  <a:lnTo>
                    <a:pt x="3458864" y="41181"/>
                  </a:lnTo>
                  <a:lnTo>
                    <a:pt x="3462347" y="41093"/>
                  </a:lnTo>
                  <a:lnTo>
                    <a:pt x="3465830" y="41005"/>
                  </a:lnTo>
                  <a:lnTo>
                    <a:pt x="3469313" y="40918"/>
                  </a:lnTo>
                  <a:lnTo>
                    <a:pt x="3472797" y="40830"/>
                  </a:lnTo>
                  <a:lnTo>
                    <a:pt x="3476280" y="40742"/>
                  </a:lnTo>
                  <a:lnTo>
                    <a:pt x="3479763" y="40655"/>
                  </a:lnTo>
                  <a:lnTo>
                    <a:pt x="3483246" y="40567"/>
                  </a:lnTo>
                  <a:lnTo>
                    <a:pt x="3483246" y="40594"/>
                  </a:lnTo>
                  <a:lnTo>
                    <a:pt x="3483246" y="40620"/>
                  </a:lnTo>
                  <a:lnTo>
                    <a:pt x="3483246" y="40647"/>
                  </a:lnTo>
                  <a:lnTo>
                    <a:pt x="3483246" y="40674"/>
                  </a:lnTo>
                  <a:lnTo>
                    <a:pt x="3483246" y="40700"/>
                  </a:lnTo>
                  <a:lnTo>
                    <a:pt x="3483246" y="40727"/>
                  </a:lnTo>
                  <a:lnTo>
                    <a:pt x="3483246" y="40754"/>
                  </a:lnTo>
                  <a:lnTo>
                    <a:pt x="3483246" y="40780"/>
                  </a:lnTo>
                  <a:lnTo>
                    <a:pt x="3483246" y="40807"/>
                  </a:lnTo>
                  <a:lnTo>
                    <a:pt x="3483246" y="40833"/>
                  </a:lnTo>
                  <a:lnTo>
                    <a:pt x="3483246" y="40860"/>
                  </a:lnTo>
                  <a:lnTo>
                    <a:pt x="3483246" y="40886"/>
                  </a:lnTo>
                  <a:lnTo>
                    <a:pt x="3483246" y="40913"/>
                  </a:lnTo>
                  <a:lnTo>
                    <a:pt x="3483246" y="40939"/>
                  </a:lnTo>
                  <a:lnTo>
                    <a:pt x="3483246" y="40966"/>
                  </a:lnTo>
                  <a:lnTo>
                    <a:pt x="3483246" y="40992"/>
                  </a:lnTo>
                  <a:lnTo>
                    <a:pt x="3483246" y="41019"/>
                  </a:lnTo>
                  <a:lnTo>
                    <a:pt x="3483246" y="41045"/>
                  </a:lnTo>
                  <a:lnTo>
                    <a:pt x="3483246" y="41072"/>
                  </a:lnTo>
                  <a:lnTo>
                    <a:pt x="3483246" y="41098"/>
                  </a:lnTo>
                  <a:lnTo>
                    <a:pt x="3483246" y="41124"/>
                  </a:lnTo>
                  <a:lnTo>
                    <a:pt x="3483246" y="41151"/>
                  </a:lnTo>
                  <a:lnTo>
                    <a:pt x="3483246" y="41177"/>
                  </a:lnTo>
                  <a:lnTo>
                    <a:pt x="3483246" y="41204"/>
                  </a:lnTo>
                  <a:lnTo>
                    <a:pt x="3483246" y="41230"/>
                  </a:lnTo>
                  <a:lnTo>
                    <a:pt x="3483246" y="41256"/>
                  </a:lnTo>
                  <a:lnTo>
                    <a:pt x="3483246" y="41282"/>
                  </a:lnTo>
                  <a:lnTo>
                    <a:pt x="3483246" y="41309"/>
                  </a:lnTo>
                  <a:lnTo>
                    <a:pt x="3483246" y="41335"/>
                  </a:lnTo>
                  <a:lnTo>
                    <a:pt x="3483246" y="41361"/>
                  </a:lnTo>
                  <a:lnTo>
                    <a:pt x="3483246" y="41388"/>
                  </a:lnTo>
                  <a:lnTo>
                    <a:pt x="3483246" y="41414"/>
                  </a:lnTo>
                  <a:lnTo>
                    <a:pt x="3483246" y="41440"/>
                  </a:lnTo>
                  <a:lnTo>
                    <a:pt x="3483246" y="41466"/>
                  </a:lnTo>
                  <a:lnTo>
                    <a:pt x="3483246" y="41492"/>
                  </a:lnTo>
                  <a:lnTo>
                    <a:pt x="3483246" y="41518"/>
                  </a:lnTo>
                  <a:lnTo>
                    <a:pt x="3483246" y="41545"/>
                  </a:lnTo>
                  <a:lnTo>
                    <a:pt x="3483246" y="41571"/>
                  </a:lnTo>
                  <a:lnTo>
                    <a:pt x="3483246" y="41597"/>
                  </a:lnTo>
                  <a:lnTo>
                    <a:pt x="3483246" y="41623"/>
                  </a:lnTo>
                  <a:lnTo>
                    <a:pt x="3483246" y="41649"/>
                  </a:lnTo>
                  <a:lnTo>
                    <a:pt x="3483246" y="41675"/>
                  </a:lnTo>
                  <a:lnTo>
                    <a:pt x="3483246" y="41701"/>
                  </a:lnTo>
                  <a:lnTo>
                    <a:pt x="3483246" y="41727"/>
                  </a:lnTo>
                  <a:lnTo>
                    <a:pt x="3483246" y="41753"/>
                  </a:lnTo>
                  <a:lnTo>
                    <a:pt x="3483246" y="41779"/>
                  </a:lnTo>
                  <a:lnTo>
                    <a:pt x="3483246" y="41805"/>
                  </a:lnTo>
                  <a:lnTo>
                    <a:pt x="3483246" y="41831"/>
                  </a:lnTo>
                  <a:lnTo>
                    <a:pt x="3483246" y="41857"/>
                  </a:lnTo>
                  <a:lnTo>
                    <a:pt x="3483246" y="41883"/>
                  </a:lnTo>
                  <a:lnTo>
                    <a:pt x="3483246" y="41909"/>
                  </a:lnTo>
                  <a:lnTo>
                    <a:pt x="3483246" y="41935"/>
                  </a:lnTo>
                  <a:lnTo>
                    <a:pt x="3483246" y="41961"/>
                  </a:lnTo>
                  <a:lnTo>
                    <a:pt x="3483246" y="41987"/>
                  </a:lnTo>
                  <a:lnTo>
                    <a:pt x="3483246" y="42013"/>
                  </a:lnTo>
                  <a:lnTo>
                    <a:pt x="3483246" y="42038"/>
                  </a:lnTo>
                  <a:lnTo>
                    <a:pt x="3483246" y="42064"/>
                  </a:lnTo>
                  <a:lnTo>
                    <a:pt x="3483246" y="42090"/>
                  </a:lnTo>
                  <a:lnTo>
                    <a:pt x="3483246" y="42116"/>
                  </a:lnTo>
                  <a:lnTo>
                    <a:pt x="3483246" y="42142"/>
                  </a:lnTo>
                  <a:lnTo>
                    <a:pt x="3483246" y="42168"/>
                  </a:lnTo>
                  <a:lnTo>
                    <a:pt x="3483246" y="42193"/>
                  </a:lnTo>
                  <a:lnTo>
                    <a:pt x="3483246" y="42219"/>
                  </a:lnTo>
                  <a:lnTo>
                    <a:pt x="3483246" y="42245"/>
                  </a:lnTo>
                  <a:lnTo>
                    <a:pt x="3483246" y="42271"/>
                  </a:lnTo>
                  <a:lnTo>
                    <a:pt x="3483246" y="42296"/>
                  </a:lnTo>
                  <a:lnTo>
                    <a:pt x="3483246" y="42322"/>
                  </a:lnTo>
                  <a:lnTo>
                    <a:pt x="3483246" y="42348"/>
                  </a:lnTo>
                  <a:lnTo>
                    <a:pt x="3483246" y="42373"/>
                  </a:lnTo>
                  <a:lnTo>
                    <a:pt x="3483246" y="42399"/>
                  </a:lnTo>
                  <a:lnTo>
                    <a:pt x="3483246" y="42425"/>
                  </a:lnTo>
                  <a:lnTo>
                    <a:pt x="3483246" y="42450"/>
                  </a:lnTo>
                  <a:lnTo>
                    <a:pt x="3483246" y="42476"/>
                  </a:lnTo>
                  <a:lnTo>
                    <a:pt x="3483246" y="42501"/>
                  </a:lnTo>
                  <a:lnTo>
                    <a:pt x="3483246" y="42527"/>
                  </a:lnTo>
                  <a:lnTo>
                    <a:pt x="3483246" y="42552"/>
                  </a:lnTo>
                  <a:lnTo>
                    <a:pt x="3483246" y="42578"/>
                  </a:lnTo>
                  <a:lnTo>
                    <a:pt x="3483246" y="42604"/>
                  </a:lnTo>
                  <a:lnTo>
                    <a:pt x="3483246" y="42629"/>
                  </a:lnTo>
                  <a:lnTo>
                    <a:pt x="3483246" y="42655"/>
                  </a:lnTo>
                  <a:lnTo>
                    <a:pt x="3483246" y="42680"/>
                  </a:lnTo>
                  <a:lnTo>
                    <a:pt x="3483246" y="42705"/>
                  </a:lnTo>
                  <a:lnTo>
                    <a:pt x="3483246" y="42731"/>
                  </a:lnTo>
                  <a:lnTo>
                    <a:pt x="3483246" y="42756"/>
                  </a:lnTo>
                  <a:lnTo>
                    <a:pt x="3483246" y="42782"/>
                  </a:lnTo>
                  <a:lnTo>
                    <a:pt x="3483246" y="42807"/>
                  </a:lnTo>
                  <a:lnTo>
                    <a:pt x="3483246" y="42833"/>
                  </a:lnTo>
                  <a:lnTo>
                    <a:pt x="3483246" y="42858"/>
                  </a:lnTo>
                  <a:lnTo>
                    <a:pt x="3483246" y="42883"/>
                  </a:lnTo>
                  <a:lnTo>
                    <a:pt x="3483246" y="42909"/>
                  </a:lnTo>
                  <a:lnTo>
                    <a:pt x="3483246" y="42934"/>
                  </a:lnTo>
                  <a:lnTo>
                    <a:pt x="3483246" y="42959"/>
                  </a:lnTo>
                  <a:lnTo>
                    <a:pt x="3483246" y="42985"/>
                  </a:lnTo>
                  <a:lnTo>
                    <a:pt x="3483246" y="43010"/>
                  </a:lnTo>
                  <a:lnTo>
                    <a:pt x="3483246" y="43035"/>
                  </a:lnTo>
                  <a:lnTo>
                    <a:pt x="3483246" y="43060"/>
                  </a:lnTo>
                  <a:lnTo>
                    <a:pt x="3483246" y="43086"/>
                  </a:lnTo>
                  <a:lnTo>
                    <a:pt x="3483246" y="43111"/>
                  </a:lnTo>
                  <a:lnTo>
                    <a:pt x="3483246" y="43136"/>
                  </a:lnTo>
                  <a:lnTo>
                    <a:pt x="3483246" y="43161"/>
                  </a:lnTo>
                  <a:lnTo>
                    <a:pt x="3483246" y="43187"/>
                  </a:lnTo>
                  <a:lnTo>
                    <a:pt x="3483246" y="43212"/>
                  </a:lnTo>
                  <a:lnTo>
                    <a:pt x="3483246" y="43237"/>
                  </a:lnTo>
                  <a:lnTo>
                    <a:pt x="3483246" y="43262"/>
                  </a:lnTo>
                  <a:lnTo>
                    <a:pt x="3483246" y="43287"/>
                  </a:lnTo>
                  <a:lnTo>
                    <a:pt x="3483246" y="43312"/>
                  </a:lnTo>
                  <a:lnTo>
                    <a:pt x="3483246" y="43337"/>
                  </a:lnTo>
                  <a:lnTo>
                    <a:pt x="3483246" y="43363"/>
                  </a:lnTo>
                  <a:lnTo>
                    <a:pt x="3483246" y="43388"/>
                  </a:lnTo>
                  <a:lnTo>
                    <a:pt x="3483246" y="43413"/>
                  </a:lnTo>
                  <a:lnTo>
                    <a:pt x="3483246" y="43438"/>
                  </a:lnTo>
                  <a:lnTo>
                    <a:pt x="3483246" y="43463"/>
                  </a:lnTo>
                  <a:lnTo>
                    <a:pt x="3483246" y="43488"/>
                  </a:lnTo>
                  <a:lnTo>
                    <a:pt x="3483246" y="43513"/>
                  </a:lnTo>
                  <a:lnTo>
                    <a:pt x="3483246" y="43538"/>
                  </a:lnTo>
                  <a:lnTo>
                    <a:pt x="3483246" y="43563"/>
                  </a:lnTo>
                  <a:lnTo>
                    <a:pt x="3483246" y="43588"/>
                  </a:lnTo>
                  <a:lnTo>
                    <a:pt x="3483246" y="43613"/>
                  </a:lnTo>
                  <a:lnTo>
                    <a:pt x="3483246" y="43638"/>
                  </a:lnTo>
                  <a:lnTo>
                    <a:pt x="3483246" y="43662"/>
                  </a:lnTo>
                  <a:lnTo>
                    <a:pt x="3483246" y="43687"/>
                  </a:lnTo>
                  <a:lnTo>
                    <a:pt x="3483246" y="43712"/>
                  </a:lnTo>
                  <a:lnTo>
                    <a:pt x="3483246" y="43737"/>
                  </a:lnTo>
                  <a:lnTo>
                    <a:pt x="3483246" y="43762"/>
                  </a:lnTo>
                  <a:lnTo>
                    <a:pt x="3483246" y="43787"/>
                  </a:lnTo>
                  <a:lnTo>
                    <a:pt x="3483246" y="43812"/>
                  </a:lnTo>
                  <a:lnTo>
                    <a:pt x="3483246" y="43836"/>
                  </a:lnTo>
                  <a:lnTo>
                    <a:pt x="3483246" y="43861"/>
                  </a:lnTo>
                  <a:lnTo>
                    <a:pt x="3483246" y="43886"/>
                  </a:lnTo>
                  <a:lnTo>
                    <a:pt x="3483246" y="43911"/>
                  </a:lnTo>
                  <a:lnTo>
                    <a:pt x="3483246" y="43936"/>
                  </a:lnTo>
                  <a:lnTo>
                    <a:pt x="3483246" y="43960"/>
                  </a:lnTo>
                  <a:lnTo>
                    <a:pt x="3483246" y="43985"/>
                  </a:lnTo>
                  <a:lnTo>
                    <a:pt x="3483246" y="44010"/>
                  </a:lnTo>
                  <a:lnTo>
                    <a:pt x="3483246" y="44034"/>
                  </a:lnTo>
                  <a:lnTo>
                    <a:pt x="3483246" y="44059"/>
                  </a:lnTo>
                  <a:lnTo>
                    <a:pt x="3483246" y="44084"/>
                  </a:lnTo>
                  <a:lnTo>
                    <a:pt x="3483246" y="44108"/>
                  </a:lnTo>
                  <a:lnTo>
                    <a:pt x="3483246" y="44133"/>
                  </a:lnTo>
                  <a:lnTo>
                    <a:pt x="3483246" y="44158"/>
                  </a:lnTo>
                  <a:lnTo>
                    <a:pt x="3483246" y="44182"/>
                  </a:lnTo>
                  <a:lnTo>
                    <a:pt x="3483246" y="44207"/>
                  </a:lnTo>
                  <a:lnTo>
                    <a:pt x="3483246" y="44232"/>
                  </a:lnTo>
                  <a:lnTo>
                    <a:pt x="3483246" y="44256"/>
                  </a:lnTo>
                  <a:lnTo>
                    <a:pt x="3483246" y="44281"/>
                  </a:lnTo>
                  <a:lnTo>
                    <a:pt x="3483246" y="44305"/>
                  </a:lnTo>
                  <a:lnTo>
                    <a:pt x="3483246" y="44330"/>
                  </a:lnTo>
                  <a:lnTo>
                    <a:pt x="3483246" y="44354"/>
                  </a:lnTo>
                  <a:lnTo>
                    <a:pt x="3483246" y="44379"/>
                  </a:lnTo>
                  <a:lnTo>
                    <a:pt x="3483246" y="44403"/>
                  </a:lnTo>
                  <a:lnTo>
                    <a:pt x="3483246" y="44428"/>
                  </a:lnTo>
                  <a:lnTo>
                    <a:pt x="3483246" y="44452"/>
                  </a:lnTo>
                  <a:lnTo>
                    <a:pt x="3483246" y="44477"/>
                  </a:lnTo>
                  <a:lnTo>
                    <a:pt x="3483246" y="44501"/>
                  </a:lnTo>
                  <a:lnTo>
                    <a:pt x="3483246" y="44526"/>
                  </a:lnTo>
                  <a:lnTo>
                    <a:pt x="3483246" y="44550"/>
                  </a:lnTo>
                  <a:lnTo>
                    <a:pt x="3483246" y="44574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364228"/>
              <a:ext cx="3483246" cy="187838"/>
            </a:xfrm>
            <a:custGeom>
              <a:avLst/>
              <a:gdLst/>
              <a:ahLst/>
              <a:cxnLst/>
              <a:rect l="0" t="0" r="0" b="0"/>
              <a:pathLst>
                <a:path w="3483246" h="187838">
                  <a:moveTo>
                    <a:pt x="0" y="187838"/>
                  </a:moveTo>
                  <a:lnTo>
                    <a:pt x="3483" y="178948"/>
                  </a:lnTo>
                  <a:lnTo>
                    <a:pt x="6966" y="170103"/>
                  </a:lnTo>
                  <a:lnTo>
                    <a:pt x="10449" y="161302"/>
                  </a:lnTo>
                  <a:lnTo>
                    <a:pt x="13932" y="152547"/>
                  </a:lnTo>
                  <a:lnTo>
                    <a:pt x="17416" y="143836"/>
                  </a:lnTo>
                  <a:lnTo>
                    <a:pt x="20899" y="135168"/>
                  </a:lnTo>
                  <a:lnTo>
                    <a:pt x="24382" y="126545"/>
                  </a:lnTo>
                  <a:lnTo>
                    <a:pt x="27865" y="117964"/>
                  </a:lnTo>
                  <a:lnTo>
                    <a:pt x="31349" y="109426"/>
                  </a:lnTo>
                  <a:lnTo>
                    <a:pt x="34832" y="100931"/>
                  </a:lnTo>
                  <a:lnTo>
                    <a:pt x="38315" y="92479"/>
                  </a:lnTo>
                  <a:lnTo>
                    <a:pt x="41798" y="99238"/>
                  </a:lnTo>
                  <a:lnTo>
                    <a:pt x="45282" y="92057"/>
                  </a:lnTo>
                  <a:lnTo>
                    <a:pt x="48765" y="84907"/>
                  </a:lnTo>
                  <a:lnTo>
                    <a:pt x="52248" y="77787"/>
                  </a:lnTo>
                  <a:lnTo>
                    <a:pt x="55731" y="70697"/>
                  </a:lnTo>
                  <a:lnTo>
                    <a:pt x="59215" y="63637"/>
                  </a:lnTo>
                  <a:lnTo>
                    <a:pt x="62698" y="56606"/>
                  </a:lnTo>
                  <a:lnTo>
                    <a:pt x="66181" y="49605"/>
                  </a:lnTo>
                  <a:lnTo>
                    <a:pt x="69664" y="42633"/>
                  </a:lnTo>
                  <a:lnTo>
                    <a:pt x="73148" y="35690"/>
                  </a:lnTo>
                  <a:lnTo>
                    <a:pt x="76631" y="28776"/>
                  </a:lnTo>
                  <a:lnTo>
                    <a:pt x="80114" y="94906"/>
                  </a:lnTo>
                  <a:lnTo>
                    <a:pt x="83597" y="90978"/>
                  </a:lnTo>
                  <a:lnTo>
                    <a:pt x="87081" y="87059"/>
                  </a:lnTo>
                  <a:lnTo>
                    <a:pt x="90564" y="83149"/>
                  </a:lnTo>
                  <a:lnTo>
                    <a:pt x="94047" y="79248"/>
                  </a:lnTo>
                  <a:lnTo>
                    <a:pt x="97530" y="75356"/>
                  </a:lnTo>
                  <a:lnTo>
                    <a:pt x="101014" y="71473"/>
                  </a:lnTo>
                  <a:lnTo>
                    <a:pt x="104497" y="67599"/>
                  </a:lnTo>
                  <a:lnTo>
                    <a:pt x="107980" y="63734"/>
                  </a:lnTo>
                  <a:lnTo>
                    <a:pt x="111463" y="59877"/>
                  </a:lnTo>
                  <a:lnTo>
                    <a:pt x="114947" y="56030"/>
                  </a:lnTo>
                  <a:lnTo>
                    <a:pt x="118430" y="52191"/>
                  </a:lnTo>
                  <a:lnTo>
                    <a:pt x="121913" y="60118"/>
                  </a:lnTo>
                  <a:lnTo>
                    <a:pt x="125396" y="56606"/>
                  </a:lnTo>
                  <a:lnTo>
                    <a:pt x="128880" y="53102"/>
                  </a:lnTo>
                  <a:lnTo>
                    <a:pt x="132363" y="49605"/>
                  </a:lnTo>
                  <a:lnTo>
                    <a:pt x="135846" y="46115"/>
                  </a:lnTo>
                  <a:lnTo>
                    <a:pt x="139329" y="42633"/>
                  </a:lnTo>
                  <a:lnTo>
                    <a:pt x="142813" y="39158"/>
                  </a:lnTo>
                  <a:lnTo>
                    <a:pt x="146296" y="35690"/>
                  </a:lnTo>
                  <a:lnTo>
                    <a:pt x="149779" y="32229"/>
                  </a:lnTo>
                  <a:lnTo>
                    <a:pt x="153262" y="28776"/>
                  </a:lnTo>
                  <a:lnTo>
                    <a:pt x="156746" y="25329"/>
                  </a:lnTo>
                  <a:lnTo>
                    <a:pt x="160229" y="34655"/>
                  </a:lnTo>
                  <a:lnTo>
                    <a:pt x="163712" y="31474"/>
                  </a:lnTo>
                  <a:lnTo>
                    <a:pt x="167195" y="28300"/>
                  </a:lnTo>
                  <a:lnTo>
                    <a:pt x="170679" y="25131"/>
                  </a:lnTo>
                  <a:lnTo>
                    <a:pt x="174162" y="21969"/>
                  </a:lnTo>
                  <a:lnTo>
                    <a:pt x="177645" y="18812"/>
                  </a:lnTo>
                  <a:lnTo>
                    <a:pt x="181128" y="15662"/>
                  </a:lnTo>
                  <a:lnTo>
                    <a:pt x="184612" y="12518"/>
                  </a:lnTo>
                  <a:lnTo>
                    <a:pt x="188095" y="9379"/>
                  </a:lnTo>
                  <a:lnTo>
                    <a:pt x="191578" y="6247"/>
                  </a:lnTo>
                  <a:lnTo>
                    <a:pt x="195061" y="3120"/>
                  </a:lnTo>
                  <a:lnTo>
                    <a:pt x="198545" y="0"/>
                  </a:lnTo>
                  <a:lnTo>
                    <a:pt x="202028" y="83863"/>
                  </a:lnTo>
                  <a:lnTo>
                    <a:pt x="205511" y="82125"/>
                  </a:lnTo>
                  <a:lnTo>
                    <a:pt x="208994" y="80389"/>
                  </a:lnTo>
                  <a:lnTo>
                    <a:pt x="212478" y="78654"/>
                  </a:lnTo>
                  <a:lnTo>
                    <a:pt x="215961" y="76921"/>
                  </a:lnTo>
                  <a:lnTo>
                    <a:pt x="219444" y="75190"/>
                  </a:lnTo>
                  <a:lnTo>
                    <a:pt x="222927" y="73461"/>
                  </a:lnTo>
                  <a:lnTo>
                    <a:pt x="226411" y="71733"/>
                  </a:lnTo>
                  <a:lnTo>
                    <a:pt x="229894" y="70007"/>
                  </a:lnTo>
                  <a:lnTo>
                    <a:pt x="233377" y="68283"/>
                  </a:lnTo>
                  <a:lnTo>
                    <a:pt x="236860" y="66561"/>
                  </a:lnTo>
                  <a:lnTo>
                    <a:pt x="240344" y="122698"/>
                  </a:lnTo>
                  <a:lnTo>
                    <a:pt x="243827" y="121772"/>
                  </a:lnTo>
                  <a:lnTo>
                    <a:pt x="247310" y="120847"/>
                  </a:lnTo>
                  <a:lnTo>
                    <a:pt x="250793" y="119922"/>
                  </a:lnTo>
                  <a:lnTo>
                    <a:pt x="254277" y="118997"/>
                  </a:lnTo>
                  <a:lnTo>
                    <a:pt x="257760" y="118073"/>
                  </a:lnTo>
                  <a:lnTo>
                    <a:pt x="261243" y="117149"/>
                  </a:lnTo>
                  <a:lnTo>
                    <a:pt x="264726" y="116226"/>
                  </a:lnTo>
                  <a:lnTo>
                    <a:pt x="268210" y="115303"/>
                  </a:lnTo>
                  <a:lnTo>
                    <a:pt x="271693" y="114381"/>
                  </a:lnTo>
                  <a:lnTo>
                    <a:pt x="275176" y="113460"/>
                  </a:lnTo>
                  <a:lnTo>
                    <a:pt x="278659" y="112538"/>
                  </a:lnTo>
                  <a:lnTo>
                    <a:pt x="282143" y="115864"/>
                  </a:lnTo>
                  <a:lnTo>
                    <a:pt x="285626" y="114994"/>
                  </a:lnTo>
                  <a:lnTo>
                    <a:pt x="289109" y="114124"/>
                  </a:lnTo>
                  <a:lnTo>
                    <a:pt x="292592" y="113255"/>
                  </a:lnTo>
                  <a:lnTo>
                    <a:pt x="296075" y="112387"/>
                  </a:lnTo>
                  <a:lnTo>
                    <a:pt x="299559" y="111519"/>
                  </a:lnTo>
                  <a:lnTo>
                    <a:pt x="303042" y="110651"/>
                  </a:lnTo>
                  <a:lnTo>
                    <a:pt x="306525" y="109783"/>
                  </a:lnTo>
                  <a:lnTo>
                    <a:pt x="310008" y="108917"/>
                  </a:lnTo>
                  <a:lnTo>
                    <a:pt x="313492" y="108050"/>
                  </a:lnTo>
                  <a:lnTo>
                    <a:pt x="316975" y="107184"/>
                  </a:lnTo>
                  <a:lnTo>
                    <a:pt x="320458" y="106792"/>
                  </a:lnTo>
                  <a:lnTo>
                    <a:pt x="323941" y="105932"/>
                  </a:lnTo>
                  <a:lnTo>
                    <a:pt x="327425" y="105072"/>
                  </a:lnTo>
                  <a:lnTo>
                    <a:pt x="330908" y="104213"/>
                  </a:lnTo>
                  <a:lnTo>
                    <a:pt x="334391" y="103354"/>
                  </a:lnTo>
                  <a:lnTo>
                    <a:pt x="337874" y="102496"/>
                  </a:lnTo>
                  <a:lnTo>
                    <a:pt x="341358" y="101638"/>
                  </a:lnTo>
                  <a:lnTo>
                    <a:pt x="344841" y="100780"/>
                  </a:lnTo>
                  <a:lnTo>
                    <a:pt x="348324" y="99923"/>
                  </a:lnTo>
                  <a:lnTo>
                    <a:pt x="351807" y="99066"/>
                  </a:lnTo>
                  <a:lnTo>
                    <a:pt x="355291" y="98210"/>
                  </a:lnTo>
                  <a:lnTo>
                    <a:pt x="358774" y="97354"/>
                  </a:lnTo>
                  <a:lnTo>
                    <a:pt x="362257" y="104692"/>
                  </a:lnTo>
                  <a:lnTo>
                    <a:pt x="365740" y="103911"/>
                  </a:lnTo>
                  <a:lnTo>
                    <a:pt x="369224" y="103131"/>
                  </a:lnTo>
                  <a:lnTo>
                    <a:pt x="372707" y="102352"/>
                  </a:lnTo>
                  <a:lnTo>
                    <a:pt x="376190" y="101573"/>
                  </a:lnTo>
                  <a:lnTo>
                    <a:pt x="379673" y="100794"/>
                  </a:lnTo>
                  <a:lnTo>
                    <a:pt x="383157" y="100016"/>
                  </a:lnTo>
                  <a:lnTo>
                    <a:pt x="386640" y="99238"/>
                  </a:lnTo>
                  <a:lnTo>
                    <a:pt x="390123" y="98460"/>
                  </a:lnTo>
                  <a:lnTo>
                    <a:pt x="393606" y="97682"/>
                  </a:lnTo>
                  <a:lnTo>
                    <a:pt x="397090" y="96905"/>
                  </a:lnTo>
                  <a:lnTo>
                    <a:pt x="400573" y="101363"/>
                  </a:lnTo>
                  <a:lnTo>
                    <a:pt x="404056" y="100630"/>
                  </a:lnTo>
                  <a:lnTo>
                    <a:pt x="407539" y="99897"/>
                  </a:lnTo>
                  <a:lnTo>
                    <a:pt x="411023" y="99164"/>
                  </a:lnTo>
                  <a:lnTo>
                    <a:pt x="414506" y="98432"/>
                  </a:lnTo>
                  <a:lnTo>
                    <a:pt x="417989" y="97700"/>
                  </a:lnTo>
                  <a:lnTo>
                    <a:pt x="421472" y="96969"/>
                  </a:lnTo>
                  <a:lnTo>
                    <a:pt x="424956" y="96237"/>
                  </a:lnTo>
                  <a:lnTo>
                    <a:pt x="428439" y="95507"/>
                  </a:lnTo>
                  <a:lnTo>
                    <a:pt x="431922" y="94776"/>
                  </a:lnTo>
                  <a:lnTo>
                    <a:pt x="435405" y="94046"/>
                  </a:lnTo>
                  <a:lnTo>
                    <a:pt x="438889" y="93316"/>
                  </a:lnTo>
                  <a:lnTo>
                    <a:pt x="442372" y="105434"/>
                  </a:lnTo>
                  <a:lnTo>
                    <a:pt x="445855" y="104801"/>
                  </a:lnTo>
                  <a:lnTo>
                    <a:pt x="449338" y="104168"/>
                  </a:lnTo>
                  <a:lnTo>
                    <a:pt x="452822" y="103535"/>
                  </a:lnTo>
                  <a:lnTo>
                    <a:pt x="456305" y="102902"/>
                  </a:lnTo>
                  <a:lnTo>
                    <a:pt x="459788" y="102270"/>
                  </a:lnTo>
                  <a:lnTo>
                    <a:pt x="463271" y="101638"/>
                  </a:lnTo>
                  <a:lnTo>
                    <a:pt x="466755" y="101006"/>
                  </a:lnTo>
                  <a:lnTo>
                    <a:pt x="470238" y="100374"/>
                  </a:lnTo>
                  <a:lnTo>
                    <a:pt x="473721" y="99743"/>
                  </a:lnTo>
                  <a:lnTo>
                    <a:pt x="477204" y="99111"/>
                  </a:lnTo>
                  <a:lnTo>
                    <a:pt x="480688" y="101966"/>
                  </a:lnTo>
                  <a:lnTo>
                    <a:pt x="484171" y="101360"/>
                  </a:lnTo>
                  <a:lnTo>
                    <a:pt x="487654" y="100753"/>
                  </a:lnTo>
                  <a:lnTo>
                    <a:pt x="491137" y="100147"/>
                  </a:lnTo>
                  <a:lnTo>
                    <a:pt x="494621" y="99541"/>
                  </a:lnTo>
                  <a:lnTo>
                    <a:pt x="498104" y="98935"/>
                  </a:lnTo>
                  <a:lnTo>
                    <a:pt x="501587" y="98329"/>
                  </a:lnTo>
                  <a:lnTo>
                    <a:pt x="505070" y="97723"/>
                  </a:lnTo>
                  <a:lnTo>
                    <a:pt x="508554" y="97118"/>
                  </a:lnTo>
                  <a:lnTo>
                    <a:pt x="512037" y="96513"/>
                  </a:lnTo>
                  <a:lnTo>
                    <a:pt x="515520" y="95908"/>
                  </a:lnTo>
                  <a:lnTo>
                    <a:pt x="519003" y="95303"/>
                  </a:lnTo>
                  <a:lnTo>
                    <a:pt x="522487" y="97296"/>
                  </a:lnTo>
                  <a:lnTo>
                    <a:pt x="525970" y="96708"/>
                  </a:lnTo>
                  <a:lnTo>
                    <a:pt x="529453" y="96121"/>
                  </a:lnTo>
                  <a:lnTo>
                    <a:pt x="532936" y="95533"/>
                  </a:lnTo>
                  <a:lnTo>
                    <a:pt x="536420" y="94946"/>
                  </a:lnTo>
                  <a:lnTo>
                    <a:pt x="539903" y="94359"/>
                  </a:lnTo>
                  <a:lnTo>
                    <a:pt x="543386" y="93772"/>
                  </a:lnTo>
                  <a:lnTo>
                    <a:pt x="546869" y="93186"/>
                  </a:lnTo>
                  <a:lnTo>
                    <a:pt x="550353" y="92599"/>
                  </a:lnTo>
                  <a:lnTo>
                    <a:pt x="553836" y="92013"/>
                  </a:lnTo>
                  <a:lnTo>
                    <a:pt x="557319" y="91427"/>
                  </a:lnTo>
                  <a:lnTo>
                    <a:pt x="560802" y="91226"/>
                  </a:lnTo>
                  <a:lnTo>
                    <a:pt x="564286" y="90642"/>
                  </a:lnTo>
                  <a:lnTo>
                    <a:pt x="567769" y="90059"/>
                  </a:lnTo>
                  <a:lnTo>
                    <a:pt x="571252" y="89476"/>
                  </a:lnTo>
                  <a:lnTo>
                    <a:pt x="574735" y="88893"/>
                  </a:lnTo>
                  <a:lnTo>
                    <a:pt x="578218" y="88311"/>
                  </a:lnTo>
                  <a:lnTo>
                    <a:pt x="581702" y="87729"/>
                  </a:lnTo>
                  <a:lnTo>
                    <a:pt x="585185" y="87146"/>
                  </a:lnTo>
                  <a:lnTo>
                    <a:pt x="588668" y="86565"/>
                  </a:lnTo>
                  <a:lnTo>
                    <a:pt x="592151" y="85983"/>
                  </a:lnTo>
                  <a:lnTo>
                    <a:pt x="595635" y="85401"/>
                  </a:lnTo>
                  <a:lnTo>
                    <a:pt x="599118" y="84820"/>
                  </a:lnTo>
                  <a:lnTo>
                    <a:pt x="602601" y="91652"/>
                  </a:lnTo>
                  <a:lnTo>
                    <a:pt x="606084" y="91111"/>
                  </a:lnTo>
                  <a:lnTo>
                    <a:pt x="609568" y="90571"/>
                  </a:lnTo>
                  <a:lnTo>
                    <a:pt x="613051" y="90031"/>
                  </a:lnTo>
                  <a:lnTo>
                    <a:pt x="616534" y="89490"/>
                  </a:lnTo>
                  <a:lnTo>
                    <a:pt x="620017" y="88951"/>
                  </a:lnTo>
                  <a:lnTo>
                    <a:pt x="623501" y="88411"/>
                  </a:lnTo>
                  <a:lnTo>
                    <a:pt x="626984" y="87871"/>
                  </a:lnTo>
                  <a:lnTo>
                    <a:pt x="630467" y="87332"/>
                  </a:lnTo>
                  <a:lnTo>
                    <a:pt x="633950" y="86793"/>
                  </a:lnTo>
                  <a:lnTo>
                    <a:pt x="637434" y="86254"/>
                  </a:lnTo>
                  <a:lnTo>
                    <a:pt x="640917" y="91535"/>
                  </a:lnTo>
                  <a:lnTo>
                    <a:pt x="644400" y="91027"/>
                  </a:lnTo>
                  <a:lnTo>
                    <a:pt x="647883" y="90518"/>
                  </a:lnTo>
                  <a:lnTo>
                    <a:pt x="651367" y="90009"/>
                  </a:lnTo>
                  <a:lnTo>
                    <a:pt x="654850" y="89501"/>
                  </a:lnTo>
                  <a:lnTo>
                    <a:pt x="658333" y="88993"/>
                  </a:lnTo>
                  <a:lnTo>
                    <a:pt x="661816" y="88485"/>
                  </a:lnTo>
                  <a:lnTo>
                    <a:pt x="665300" y="87977"/>
                  </a:lnTo>
                  <a:lnTo>
                    <a:pt x="668783" y="87469"/>
                  </a:lnTo>
                  <a:lnTo>
                    <a:pt x="672266" y="86961"/>
                  </a:lnTo>
                  <a:lnTo>
                    <a:pt x="675749" y="86454"/>
                  </a:lnTo>
                  <a:lnTo>
                    <a:pt x="679233" y="85947"/>
                  </a:lnTo>
                  <a:lnTo>
                    <a:pt x="682716" y="95472"/>
                  </a:lnTo>
                  <a:lnTo>
                    <a:pt x="686199" y="95013"/>
                  </a:lnTo>
                  <a:lnTo>
                    <a:pt x="689682" y="94554"/>
                  </a:lnTo>
                  <a:lnTo>
                    <a:pt x="693166" y="94096"/>
                  </a:lnTo>
                  <a:lnTo>
                    <a:pt x="696649" y="93637"/>
                  </a:lnTo>
                  <a:lnTo>
                    <a:pt x="700132" y="93179"/>
                  </a:lnTo>
                  <a:lnTo>
                    <a:pt x="703615" y="92721"/>
                  </a:lnTo>
                  <a:lnTo>
                    <a:pt x="707099" y="92263"/>
                  </a:lnTo>
                  <a:lnTo>
                    <a:pt x="710582" y="91805"/>
                  </a:lnTo>
                  <a:lnTo>
                    <a:pt x="714065" y="91348"/>
                  </a:lnTo>
                  <a:lnTo>
                    <a:pt x="717548" y="90890"/>
                  </a:lnTo>
                  <a:lnTo>
                    <a:pt x="721032" y="94768"/>
                  </a:lnTo>
                  <a:lnTo>
                    <a:pt x="724515" y="94331"/>
                  </a:lnTo>
                  <a:lnTo>
                    <a:pt x="727998" y="93893"/>
                  </a:lnTo>
                  <a:lnTo>
                    <a:pt x="731481" y="93456"/>
                  </a:lnTo>
                  <a:lnTo>
                    <a:pt x="734965" y="93019"/>
                  </a:lnTo>
                  <a:lnTo>
                    <a:pt x="738448" y="92582"/>
                  </a:lnTo>
                  <a:lnTo>
                    <a:pt x="741931" y="92145"/>
                  </a:lnTo>
                  <a:lnTo>
                    <a:pt x="745414" y="91708"/>
                  </a:lnTo>
                  <a:lnTo>
                    <a:pt x="748898" y="91271"/>
                  </a:lnTo>
                  <a:lnTo>
                    <a:pt x="752381" y="90834"/>
                  </a:lnTo>
                  <a:lnTo>
                    <a:pt x="755864" y="90398"/>
                  </a:lnTo>
                  <a:lnTo>
                    <a:pt x="759347" y="89961"/>
                  </a:lnTo>
                  <a:lnTo>
                    <a:pt x="762831" y="90819"/>
                  </a:lnTo>
                  <a:lnTo>
                    <a:pt x="766314" y="90388"/>
                  </a:lnTo>
                  <a:lnTo>
                    <a:pt x="769797" y="89957"/>
                  </a:lnTo>
                  <a:lnTo>
                    <a:pt x="773280" y="89527"/>
                  </a:lnTo>
                  <a:lnTo>
                    <a:pt x="776764" y="89097"/>
                  </a:lnTo>
                  <a:lnTo>
                    <a:pt x="780247" y="88667"/>
                  </a:lnTo>
                  <a:lnTo>
                    <a:pt x="783730" y="88236"/>
                  </a:lnTo>
                  <a:lnTo>
                    <a:pt x="787213" y="87807"/>
                  </a:lnTo>
                  <a:lnTo>
                    <a:pt x="790697" y="87377"/>
                  </a:lnTo>
                  <a:lnTo>
                    <a:pt x="794180" y="86947"/>
                  </a:lnTo>
                  <a:lnTo>
                    <a:pt x="797663" y="86517"/>
                  </a:lnTo>
                  <a:lnTo>
                    <a:pt x="801146" y="88552"/>
                  </a:lnTo>
                  <a:lnTo>
                    <a:pt x="804630" y="88132"/>
                  </a:lnTo>
                  <a:lnTo>
                    <a:pt x="808113" y="87713"/>
                  </a:lnTo>
                  <a:lnTo>
                    <a:pt x="811596" y="87294"/>
                  </a:lnTo>
                  <a:lnTo>
                    <a:pt x="815079" y="86875"/>
                  </a:lnTo>
                  <a:lnTo>
                    <a:pt x="818563" y="86456"/>
                  </a:lnTo>
                  <a:lnTo>
                    <a:pt x="822046" y="86037"/>
                  </a:lnTo>
                  <a:lnTo>
                    <a:pt x="825529" y="85619"/>
                  </a:lnTo>
                  <a:lnTo>
                    <a:pt x="829012" y="85200"/>
                  </a:lnTo>
                  <a:lnTo>
                    <a:pt x="832496" y="84782"/>
                  </a:lnTo>
                  <a:lnTo>
                    <a:pt x="835979" y="84363"/>
                  </a:lnTo>
                  <a:lnTo>
                    <a:pt x="839462" y="83945"/>
                  </a:lnTo>
                  <a:lnTo>
                    <a:pt x="842945" y="85848"/>
                  </a:lnTo>
                  <a:lnTo>
                    <a:pt x="846429" y="85439"/>
                  </a:lnTo>
                  <a:lnTo>
                    <a:pt x="849912" y="85030"/>
                  </a:lnTo>
                  <a:lnTo>
                    <a:pt x="853395" y="84621"/>
                  </a:lnTo>
                  <a:lnTo>
                    <a:pt x="856878" y="84212"/>
                  </a:lnTo>
                  <a:lnTo>
                    <a:pt x="860361" y="83804"/>
                  </a:lnTo>
                  <a:lnTo>
                    <a:pt x="863845" y="83395"/>
                  </a:lnTo>
                  <a:lnTo>
                    <a:pt x="867328" y="82987"/>
                  </a:lnTo>
                  <a:lnTo>
                    <a:pt x="870811" y="82578"/>
                  </a:lnTo>
                  <a:lnTo>
                    <a:pt x="874294" y="82170"/>
                  </a:lnTo>
                  <a:lnTo>
                    <a:pt x="877778" y="81762"/>
                  </a:lnTo>
                  <a:lnTo>
                    <a:pt x="881261" y="87617"/>
                  </a:lnTo>
                  <a:lnTo>
                    <a:pt x="884744" y="87233"/>
                  </a:lnTo>
                  <a:lnTo>
                    <a:pt x="888227" y="86848"/>
                  </a:lnTo>
                  <a:lnTo>
                    <a:pt x="891711" y="86464"/>
                  </a:lnTo>
                  <a:lnTo>
                    <a:pt x="895194" y="86079"/>
                  </a:lnTo>
                  <a:lnTo>
                    <a:pt x="898677" y="85695"/>
                  </a:lnTo>
                  <a:lnTo>
                    <a:pt x="902160" y="85311"/>
                  </a:lnTo>
                  <a:lnTo>
                    <a:pt x="905644" y="84926"/>
                  </a:lnTo>
                  <a:lnTo>
                    <a:pt x="909127" y="84542"/>
                  </a:lnTo>
                  <a:lnTo>
                    <a:pt x="912610" y="84158"/>
                  </a:lnTo>
                  <a:lnTo>
                    <a:pt x="916093" y="83774"/>
                  </a:lnTo>
                  <a:lnTo>
                    <a:pt x="919577" y="83391"/>
                  </a:lnTo>
                  <a:lnTo>
                    <a:pt x="923060" y="85020"/>
                  </a:lnTo>
                  <a:lnTo>
                    <a:pt x="926543" y="84644"/>
                  </a:lnTo>
                  <a:lnTo>
                    <a:pt x="930026" y="84267"/>
                  </a:lnTo>
                  <a:lnTo>
                    <a:pt x="933510" y="83891"/>
                  </a:lnTo>
                  <a:lnTo>
                    <a:pt x="936993" y="83515"/>
                  </a:lnTo>
                  <a:lnTo>
                    <a:pt x="940476" y="83138"/>
                  </a:lnTo>
                  <a:lnTo>
                    <a:pt x="943959" y="82762"/>
                  </a:lnTo>
                  <a:lnTo>
                    <a:pt x="947443" y="82386"/>
                  </a:lnTo>
                  <a:lnTo>
                    <a:pt x="950926" y="82010"/>
                  </a:lnTo>
                  <a:lnTo>
                    <a:pt x="954409" y="81635"/>
                  </a:lnTo>
                  <a:lnTo>
                    <a:pt x="957892" y="81259"/>
                  </a:lnTo>
                  <a:lnTo>
                    <a:pt x="961376" y="92902"/>
                  </a:lnTo>
                  <a:lnTo>
                    <a:pt x="964859" y="92567"/>
                  </a:lnTo>
                  <a:lnTo>
                    <a:pt x="968342" y="92233"/>
                  </a:lnTo>
                  <a:lnTo>
                    <a:pt x="971825" y="91898"/>
                  </a:lnTo>
                  <a:lnTo>
                    <a:pt x="975309" y="91564"/>
                  </a:lnTo>
                  <a:lnTo>
                    <a:pt x="978792" y="91230"/>
                  </a:lnTo>
                  <a:lnTo>
                    <a:pt x="982275" y="90895"/>
                  </a:lnTo>
                  <a:lnTo>
                    <a:pt x="985758" y="90561"/>
                  </a:lnTo>
                  <a:lnTo>
                    <a:pt x="989242" y="90227"/>
                  </a:lnTo>
                  <a:lnTo>
                    <a:pt x="992725" y="89893"/>
                  </a:lnTo>
                  <a:lnTo>
                    <a:pt x="996208" y="89559"/>
                  </a:lnTo>
                  <a:lnTo>
                    <a:pt x="999691" y="89225"/>
                  </a:lnTo>
                  <a:lnTo>
                    <a:pt x="1003175" y="91619"/>
                  </a:lnTo>
                  <a:lnTo>
                    <a:pt x="1006658" y="91294"/>
                  </a:lnTo>
                  <a:lnTo>
                    <a:pt x="1010141" y="90969"/>
                  </a:lnTo>
                  <a:lnTo>
                    <a:pt x="1013624" y="90644"/>
                  </a:lnTo>
                  <a:lnTo>
                    <a:pt x="1017108" y="90320"/>
                  </a:lnTo>
                  <a:lnTo>
                    <a:pt x="1020591" y="89995"/>
                  </a:lnTo>
                  <a:lnTo>
                    <a:pt x="1024074" y="89670"/>
                  </a:lnTo>
                  <a:lnTo>
                    <a:pt x="1027557" y="89346"/>
                  </a:lnTo>
                  <a:lnTo>
                    <a:pt x="1031041" y="89022"/>
                  </a:lnTo>
                  <a:lnTo>
                    <a:pt x="1034524" y="88697"/>
                  </a:lnTo>
                  <a:lnTo>
                    <a:pt x="1038007" y="88373"/>
                  </a:lnTo>
                  <a:lnTo>
                    <a:pt x="1041490" y="90304"/>
                  </a:lnTo>
                  <a:lnTo>
                    <a:pt x="1044974" y="89987"/>
                  </a:lnTo>
                  <a:lnTo>
                    <a:pt x="1048457" y="89670"/>
                  </a:lnTo>
                  <a:lnTo>
                    <a:pt x="1051940" y="89354"/>
                  </a:lnTo>
                  <a:lnTo>
                    <a:pt x="1055423" y="89037"/>
                  </a:lnTo>
                  <a:lnTo>
                    <a:pt x="1058907" y="88720"/>
                  </a:lnTo>
                  <a:lnTo>
                    <a:pt x="1062390" y="88403"/>
                  </a:lnTo>
                  <a:lnTo>
                    <a:pt x="1065873" y="88086"/>
                  </a:lnTo>
                  <a:lnTo>
                    <a:pt x="1069356" y="87770"/>
                  </a:lnTo>
                  <a:lnTo>
                    <a:pt x="1072840" y="87453"/>
                  </a:lnTo>
                  <a:lnTo>
                    <a:pt x="1076323" y="87137"/>
                  </a:lnTo>
                  <a:lnTo>
                    <a:pt x="1079806" y="86820"/>
                  </a:lnTo>
                  <a:lnTo>
                    <a:pt x="1083289" y="91576"/>
                  </a:lnTo>
                  <a:lnTo>
                    <a:pt x="1086773" y="91275"/>
                  </a:lnTo>
                  <a:lnTo>
                    <a:pt x="1090256" y="90974"/>
                  </a:lnTo>
                  <a:lnTo>
                    <a:pt x="1093739" y="90673"/>
                  </a:lnTo>
                  <a:lnTo>
                    <a:pt x="1097222" y="90372"/>
                  </a:lnTo>
                  <a:lnTo>
                    <a:pt x="1100706" y="90071"/>
                  </a:lnTo>
                  <a:lnTo>
                    <a:pt x="1104189" y="89771"/>
                  </a:lnTo>
                  <a:lnTo>
                    <a:pt x="1107672" y="89470"/>
                  </a:lnTo>
                  <a:lnTo>
                    <a:pt x="1111155" y="89170"/>
                  </a:lnTo>
                  <a:lnTo>
                    <a:pt x="1114639" y="88869"/>
                  </a:lnTo>
                  <a:lnTo>
                    <a:pt x="1118122" y="88569"/>
                  </a:lnTo>
                  <a:lnTo>
                    <a:pt x="1121605" y="90454"/>
                  </a:lnTo>
                  <a:lnTo>
                    <a:pt x="1125088" y="90160"/>
                  </a:lnTo>
                  <a:lnTo>
                    <a:pt x="1128572" y="89866"/>
                  </a:lnTo>
                  <a:lnTo>
                    <a:pt x="1132055" y="89573"/>
                  </a:lnTo>
                  <a:lnTo>
                    <a:pt x="1135538" y="89279"/>
                  </a:lnTo>
                  <a:lnTo>
                    <a:pt x="1139021" y="88985"/>
                  </a:lnTo>
                  <a:lnTo>
                    <a:pt x="1142505" y="88691"/>
                  </a:lnTo>
                  <a:lnTo>
                    <a:pt x="1145988" y="88398"/>
                  </a:lnTo>
                  <a:lnTo>
                    <a:pt x="1149471" y="88104"/>
                  </a:lnTo>
                  <a:lnTo>
                    <a:pt x="1152954" y="87811"/>
                  </a:lnTo>
                  <a:lnTo>
                    <a:pt x="1156437" y="87517"/>
                  </a:lnTo>
                  <a:lnTo>
                    <a:pt x="1159921" y="87224"/>
                  </a:lnTo>
                  <a:lnTo>
                    <a:pt x="1163404" y="88999"/>
                  </a:lnTo>
                  <a:lnTo>
                    <a:pt x="1166887" y="88712"/>
                  </a:lnTo>
                  <a:lnTo>
                    <a:pt x="1170370" y="88425"/>
                  </a:lnTo>
                  <a:lnTo>
                    <a:pt x="1173854" y="88137"/>
                  </a:lnTo>
                  <a:lnTo>
                    <a:pt x="1177337" y="87850"/>
                  </a:lnTo>
                  <a:lnTo>
                    <a:pt x="1180820" y="87562"/>
                  </a:lnTo>
                  <a:lnTo>
                    <a:pt x="1184303" y="87275"/>
                  </a:lnTo>
                  <a:lnTo>
                    <a:pt x="1187787" y="86988"/>
                  </a:lnTo>
                  <a:lnTo>
                    <a:pt x="1191270" y="86701"/>
                  </a:lnTo>
                  <a:lnTo>
                    <a:pt x="1194753" y="86414"/>
                  </a:lnTo>
                  <a:lnTo>
                    <a:pt x="1198236" y="86127"/>
                  </a:lnTo>
                  <a:lnTo>
                    <a:pt x="1201720" y="88552"/>
                  </a:lnTo>
                  <a:lnTo>
                    <a:pt x="1205203" y="88272"/>
                  </a:lnTo>
                  <a:lnTo>
                    <a:pt x="1208686" y="87993"/>
                  </a:lnTo>
                  <a:lnTo>
                    <a:pt x="1212169" y="87713"/>
                  </a:lnTo>
                  <a:lnTo>
                    <a:pt x="1215653" y="87434"/>
                  </a:lnTo>
                  <a:lnTo>
                    <a:pt x="1219136" y="87154"/>
                  </a:lnTo>
                  <a:lnTo>
                    <a:pt x="1222619" y="86875"/>
                  </a:lnTo>
                  <a:lnTo>
                    <a:pt x="1226102" y="86596"/>
                  </a:lnTo>
                  <a:lnTo>
                    <a:pt x="1229586" y="86317"/>
                  </a:lnTo>
                  <a:lnTo>
                    <a:pt x="1233069" y="86037"/>
                  </a:lnTo>
                  <a:lnTo>
                    <a:pt x="1236552" y="85758"/>
                  </a:lnTo>
                  <a:lnTo>
                    <a:pt x="1240035" y="85479"/>
                  </a:lnTo>
                  <a:lnTo>
                    <a:pt x="1243519" y="87485"/>
                  </a:lnTo>
                  <a:lnTo>
                    <a:pt x="1247002" y="87212"/>
                  </a:lnTo>
                  <a:lnTo>
                    <a:pt x="1250485" y="86939"/>
                  </a:lnTo>
                  <a:lnTo>
                    <a:pt x="1253968" y="86666"/>
                  </a:lnTo>
                  <a:lnTo>
                    <a:pt x="1257452" y="86393"/>
                  </a:lnTo>
                  <a:lnTo>
                    <a:pt x="1260935" y="86121"/>
                  </a:lnTo>
                  <a:lnTo>
                    <a:pt x="1264418" y="85848"/>
                  </a:lnTo>
                  <a:lnTo>
                    <a:pt x="1267901" y="85575"/>
                  </a:lnTo>
                  <a:lnTo>
                    <a:pt x="1271385" y="85302"/>
                  </a:lnTo>
                  <a:lnTo>
                    <a:pt x="1274868" y="85030"/>
                  </a:lnTo>
                  <a:lnTo>
                    <a:pt x="1278351" y="84757"/>
                  </a:lnTo>
                  <a:lnTo>
                    <a:pt x="1281834" y="87462"/>
                  </a:lnTo>
                  <a:lnTo>
                    <a:pt x="1285318" y="87197"/>
                  </a:lnTo>
                  <a:lnTo>
                    <a:pt x="1288801" y="86932"/>
                  </a:lnTo>
                  <a:lnTo>
                    <a:pt x="1292284" y="86667"/>
                  </a:lnTo>
                  <a:lnTo>
                    <a:pt x="1295767" y="86402"/>
                  </a:lnTo>
                  <a:lnTo>
                    <a:pt x="1299251" y="86138"/>
                  </a:lnTo>
                  <a:lnTo>
                    <a:pt x="1302734" y="85873"/>
                  </a:lnTo>
                  <a:lnTo>
                    <a:pt x="1306217" y="85608"/>
                  </a:lnTo>
                  <a:lnTo>
                    <a:pt x="1309700" y="85344"/>
                  </a:lnTo>
                  <a:lnTo>
                    <a:pt x="1313184" y="85079"/>
                  </a:lnTo>
                  <a:lnTo>
                    <a:pt x="1316667" y="84815"/>
                  </a:lnTo>
                  <a:lnTo>
                    <a:pt x="1320150" y="84550"/>
                  </a:lnTo>
                  <a:lnTo>
                    <a:pt x="1323633" y="86115"/>
                  </a:lnTo>
                  <a:lnTo>
                    <a:pt x="1327117" y="85855"/>
                  </a:lnTo>
                  <a:lnTo>
                    <a:pt x="1330600" y="85595"/>
                  </a:lnTo>
                  <a:lnTo>
                    <a:pt x="1334083" y="85336"/>
                  </a:lnTo>
                  <a:lnTo>
                    <a:pt x="1337566" y="85076"/>
                  </a:lnTo>
                  <a:lnTo>
                    <a:pt x="1341050" y="84816"/>
                  </a:lnTo>
                  <a:lnTo>
                    <a:pt x="1344533" y="84557"/>
                  </a:lnTo>
                  <a:lnTo>
                    <a:pt x="1348016" y="84297"/>
                  </a:lnTo>
                  <a:lnTo>
                    <a:pt x="1351499" y="84037"/>
                  </a:lnTo>
                  <a:lnTo>
                    <a:pt x="1354983" y="83778"/>
                  </a:lnTo>
                  <a:lnTo>
                    <a:pt x="1358466" y="83518"/>
                  </a:lnTo>
                  <a:lnTo>
                    <a:pt x="1361949" y="86997"/>
                  </a:lnTo>
                  <a:lnTo>
                    <a:pt x="1365432" y="86747"/>
                  </a:lnTo>
                  <a:lnTo>
                    <a:pt x="1368916" y="86496"/>
                  </a:lnTo>
                  <a:lnTo>
                    <a:pt x="1372399" y="86246"/>
                  </a:lnTo>
                  <a:lnTo>
                    <a:pt x="1375882" y="85996"/>
                  </a:lnTo>
                  <a:lnTo>
                    <a:pt x="1379365" y="85745"/>
                  </a:lnTo>
                  <a:lnTo>
                    <a:pt x="1382849" y="85495"/>
                  </a:lnTo>
                  <a:lnTo>
                    <a:pt x="1386332" y="85245"/>
                  </a:lnTo>
                  <a:lnTo>
                    <a:pt x="1389815" y="84995"/>
                  </a:lnTo>
                  <a:lnTo>
                    <a:pt x="1393298" y="84745"/>
                  </a:lnTo>
                  <a:lnTo>
                    <a:pt x="1396782" y="84494"/>
                  </a:lnTo>
                  <a:lnTo>
                    <a:pt x="1400265" y="84244"/>
                  </a:lnTo>
                  <a:lnTo>
                    <a:pt x="1403748" y="88634"/>
                  </a:lnTo>
                  <a:lnTo>
                    <a:pt x="1407231" y="88395"/>
                  </a:lnTo>
                  <a:lnTo>
                    <a:pt x="1410715" y="88156"/>
                  </a:lnTo>
                  <a:lnTo>
                    <a:pt x="1414198" y="87917"/>
                  </a:lnTo>
                  <a:lnTo>
                    <a:pt x="1417681" y="87677"/>
                  </a:lnTo>
                  <a:lnTo>
                    <a:pt x="1421164" y="87438"/>
                  </a:lnTo>
                  <a:lnTo>
                    <a:pt x="1424648" y="87200"/>
                  </a:lnTo>
                  <a:lnTo>
                    <a:pt x="1428131" y="86961"/>
                  </a:lnTo>
                  <a:lnTo>
                    <a:pt x="1431614" y="86722"/>
                  </a:lnTo>
                  <a:lnTo>
                    <a:pt x="1435097" y="86483"/>
                  </a:lnTo>
                  <a:lnTo>
                    <a:pt x="1438580" y="86244"/>
                  </a:lnTo>
                  <a:lnTo>
                    <a:pt x="1442064" y="87472"/>
                  </a:lnTo>
                  <a:lnTo>
                    <a:pt x="1445547" y="87236"/>
                  </a:lnTo>
                  <a:lnTo>
                    <a:pt x="1449030" y="87001"/>
                  </a:lnTo>
                  <a:lnTo>
                    <a:pt x="1452513" y="86765"/>
                  </a:lnTo>
                  <a:lnTo>
                    <a:pt x="1455997" y="86530"/>
                  </a:lnTo>
                  <a:lnTo>
                    <a:pt x="1459480" y="86295"/>
                  </a:lnTo>
                  <a:lnTo>
                    <a:pt x="1462963" y="86059"/>
                  </a:lnTo>
                  <a:lnTo>
                    <a:pt x="1466446" y="85824"/>
                  </a:lnTo>
                  <a:lnTo>
                    <a:pt x="1469930" y="85589"/>
                  </a:lnTo>
                  <a:lnTo>
                    <a:pt x="1473413" y="85354"/>
                  </a:lnTo>
                  <a:lnTo>
                    <a:pt x="1476896" y="85119"/>
                  </a:lnTo>
                  <a:lnTo>
                    <a:pt x="1480379" y="84884"/>
                  </a:lnTo>
                  <a:lnTo>
                    <a:pt x="1483863" y="89745"/>
                  </a:lnTo>
                  <a:lnTo>
                    <a:pt x="1487346" y="89521"/>
                  </a:lnTo>
                  <a:lnTo>
                    <a:pt x="1490829" y="89298"/>
                  </a:lnTo>
                  <a:lnTo>
                    <a:pt x="1494312" y="89074"/>
                  </a:lnTo>
                  <a:lnTo>
                    <a:pt x="1497796" y="88850"/>
                  </a:lnTo>
                  <a:lnTo>
                    <a:pt x="1501279" y="88627"/>
                  </a:lnTo>
                  <a:lnTo>
                    <a:pt x="1504762" y="88403"/>
                  </a:lnTo>
                  <a:lnTo>
                    <a:pt x="1508245" y="88179"/>
                  </a:lnTo>
                  <a:lnTo>
                    <a:pt x="1511729" y="87956"/>
                  </a:lnTo>
                  <a:lnTo>
                    <a:pt x="1515212" y="87732"/>
                  </a:lnTo>
                  <a:lnTo>
                    <a:pt x="1518695" y="87509"/>
                  </a:lnTo>
                  <a:lnTo>
                    <a:pt x="1522178" y="88043"/>
                  </a:lnTo>
                  <a:lnTo>
                    <a:pt x="1525662" y="87821"/>
                  </a:lnTo>
                  <a:lnTo>
                    <a:pt x="1529145" y="87599"/>
                  </a:lnTo>
                  <a:lnTo>
                    <a:pt x="1532628" y="87378"/>
                  </a:lnTo>
                  <a:lnTo>
                    <a:pt x="1536111" y="87156"/>
                  </a:lnTo>
                  <a:lnTo>
                    <a:pt x="1539595" y="86934"/>
                  </a:lnTo>
                  <a:lnTo>
                    <a:pt x="1543078" y="86713"/>
                  </a:lnTo>
                  <a:lnTo>
                    <a:pt x="1546561" y="86491"/>
                  </a:lnTo>
                  <a:lnTo>
                    <a:pt x="1550044" y="86269"/>
                  </a:lnTo>
                  <a:lnTo>
                    <a:pt x="1553528" y="86048"/>
                  </a:lnTo>
                  <a:lnTo>
                    <a:pt x="1557011" y="85826"/>
                  </a:lnTo>
                  <a:lnTo>
                    <a:pt x="1560494" y="85605"/>
                  </a:lnTo>
                  <a:lnTo>
                    <a:pt x="1563977" y="86903"/>
                  </a:lnTo>
                  <a:lnTo>
                    <a:pt x="1567461" y="86685"/>
                  </a:lnTo>
                  <a:lnTo>
                    <a:pt x="1570944" y="86467"/>
                  </a:lnTo>
                  <a:lnTo>
                    <a:pt x="1574427" y="86249"/>
                  </a:lnTo>
                  <a:lnTo>
                    <a:pt x="1577910" y="86030"/>
                  </a:lnTo>
                  <a:lnTo>
                    <a:pt x="1581394" y="85812"/>
                  </a:lnTo>
                  <a:lnTo>
                    <a:pt x="1584877" y="85594"/>
                  </a:lnTo>
                  <a:lnTo>
                    <a:pt x="1588360" y="85376"/>
                  </a:lnTo>
                  <a:lnTo>
                    <a:pt x="1591843" y="85158"/>
                  </a:lnTo>
                  <a:lnTo>
                    <a:pt x="1595327" y="84940"/>
                  </a:lnTo>
                  <a:lnTo>
                    <a:pt x="1598810" y="84722"/>
                  </a:lnTo>
                  <a:lnTo>
                    <a:pt x="1602293" y="88763"/>
                  </a:lnTo>
                  <a:lnTo>
                    <a:pt x="1605776" y="88554"/>
                  </a:lnTo>
                  <a:lnTo>
                    <a:pt x="1609260" y="88345"/>
                  </a:lnTo>
                  <a:lnTo>
                    <a:pt x="1612743" y="88136"/>
                  </a:lnTo>
                  <a:lnTo>
                    <a:pt x="1616226" y="87927"/>
                  </a:lnTo>
                  <a:lnTo>
                    <a:pt x="1619709" y="87718"/>
                  </a:lnTo>
                  <a:lnTo>
                    <a:pt x="1623193" y="87508"/>
                  </a:lnTo>
                  <a:lnTo>
                    <a:pt x="1626676" y="87299"/>
                  </a:lnTo>
                  <a:lnTo>
                    <a:pt x="1630159" y="87090"/>
                  </a:lnTo>
                  <a:lnTo>
                    <a:pt x="1633642" y="86881"/>
                  </a:lnTo>
                  <a:lnTo>
                    <a:pt x="1637126" y="86672"/>
                  </a:lnTo>
                  <a:lnTo>
                    <a:pt x="1640609" y="86463"/>
                  </a:lnTo>
                  <a:lnTo>
                    <a:pt x="1644092" y="86614"/>
                  </a:lnTo>
                  <a:lnTo>
                    <a:pt x="1647575" y="86406"/>
                  </a:lnTo>
                  <a:lnTo>
                    <a:pt x="1651059" y="86197"/>
                  </a:lnTo>
                  <a:lnTo>
                    <a:pt x="1654542" y="85989"/>
                  </a:lnTo>
                  <a:lnTo>
                    <a:pt x="1658025" y="85781"/>
                  </a:lnTo>
                  <a:lnTo>
                    <a:pt x="1661508" y="85573"/>
                  </a:lnTo>
                  <a:lnTo>
                    <a:pt x="1664992" y="85365"/>
                  </a:lnTo>
                  <a:lnTo>
                    <a:pt x="1668475" y="85157"/>
                  </a:lnTo>
                  <a:lnTo>
                    <a:pt x="1671958" y="84949"/>
                  </a:lnTo>
                  <a:lnTo>
                    <a:pt x="1675441" y="84741"/>
                  </a:lnTo>
                  <a:lnTo>
                    <a:pt x="1678925" y="84533"/>
                  </a:lnTo>
                  <a:lnTo>
                    <a:pt x="1682408" y="84471"/>
                  </a:lnTo>
                  <a:lnTo>
                    <a:pt x="1685891" y="84263"/>
                  </a:lnTo>
                  <a:lnTo>
                    <a:pt x="1689374" y="84056"/>
                  </a:lnTo>
                  <a:lnTo>
                    <a:pt x="1692858" y="83848"/>
                  </a:lnTo>
                  <a:lnTo>
                    <a:pt x="1696341" y="83641"/>
                  </a:lnTo>
                  <a:lnTo>
                    <a:pt x="1699824" y="83433"/>
                  </a:lnTo>
                  <a:lnTo>
                    <a:pt x="1703307" y="83226"/>
                  </a:lnTo>
                  <a:lnTo>
                    <a:pt x="1706791" y="83018"/>
                  </a:lnTo>
                  <a:lnTo>
                    <a:pt x="1710274" y="82811"/>
                  </a:lnTo>
                  <a:lnTo>
                    <a:pt x="1713757" y="82603"/>
                  </a:lnTo>
                  <a:lnTo>
                    <a:pt x="1717240" y="82396"/>
                  </a:lnTo>
                  <a:lnTo>
                    <a:pt x="1720723" y="82188"/>
                  </a:lnTo>
                  <a:lnTo>
                    <a:pt x="1724207" y="87032"/>
                  </a:lnTo>
                  <a:lnTo>
                    <a:pt x="1727690" y="86834"/>
                  </a:lnTo>
                  <a:lnTo>
                    <a:pt x="1731173" y="86636"/>
                  </a:lnTo>
                  <a:lnTo>
                    <a:pt x="1734656" y="86439"/>
                  </a:lnTo>
                  <a:lnTo>
                    <a:pt x="1738140" y="86241"/>
                  </a:lnTo>
                  <a:lnTo>
                    <a:pt x="1741623" y="86043"/>
                  </a:lnTo>
                  <a:lnTo>
                    <a:pt x="1745106" y="85846"/>
                  </a:lnTo>
                  <a:lnTo>
                    <a:pt x="1748589" y="85648"/>
                  </a:lnTo>
                  <a:lnTo>
                    <a:pt x="1752073" y="85450"/>
                  </a:lnTo>
                  <a:lnTo>
                    <a:pt x="1755556" y="85253"/>
                  </a:lnTo>
                  <a:lnTo>
                    <a:pt x="1759039" y="85055"/>
                  </a:lnTo>
                  <a:lnTo>
                    <a:pt x="1762522" y="85202"/>
                  </a:lnTo>
                  <a:lnTo>
                    <a:pt x="1766006" y="85006"/>
                  </a:lnTo>
                  <a:lnTo>
                    <a:pt x="1769489" y="84809"/>
                  </a:lnTo>
                  <a:lnTo>
                    <a:pt x="1772972" y="84612"/>
                  </a:lnTo>
                  <a:lnTo>
                    <a:pt x="1776455" y="84415"/>
                  </a:lnTo>
                  <a:lnTo>
                    <a:pt x="1779939" y="84218"/>
                  </a:lnTo>
                  <a:lnTo>
                    <a:pt x="1783422" y="84022"/>
                  </a:lnTo>
                  <a:lnTo>
                    <a:pt x="1786905" y="83825"/>
                  </a:lnTo>
                  <a:lnTo>
                    <a:pt x="1790388" y="83628"/>
                  </a:lnTo>
                  <a:lnTo>
                    <a:pt x="1793872" y="83432"/>
                  </a:lnTo>
                  <a:lnTo>
                    <a:pt x="1797355" y="83235"/>
                  </a:lnTo>
                  <a:lnTo>
                    <a:pt x="1800838" y="83038"/>
                  </a:lnTo>
                  <a:lnTo>
                    <a:pt x="1804321" y="83816"/>
                  </a:lnTo>
                  <a:lnTo>
                    <a:pt x="1807805" y="83621"/>
                  </a:lnTo>
                  <a:lnTo>
                    <a:pt x="1811288" y="83426"/>
                  </a:lnTo>
                  <a:lnTo>
                    <a:pt x="1814771" y="83231"/>
                  </a:lnTo>
                  <a:lnTo>
                    <a:pt x="1818254" y="83037"/>
                  </a:lnTo>
                  <a:lnTo>
                    <a:pt x="1821738" y="82842"/>
                  </a:lnTo>
                  <a:lnTo>
                    <a:pt x="1825221" y="82647"/>
                  </a:lnTo>
                  <a:lnTo>
                    <a:pt x="1828704" y="82453"/>
                  </a:lnTo>
                  <a:lnTo>
                    <a:pt x="1832187" y="82258"/>
                  </a:lnTo>
                  <a:lnTo>
                    <a:pt x="1835671" y="82063"/>
                  </a:lnTo>
                  <a:lnTo>
                    <a:pt x="1839154" y="81869"/>
                  </a:lnTo>
                  <a:lnTo>
                    <a:pt x="1842637" y="83742"/>
                  </a:lnTo>
                  <a:lnTo>
                    <a:pt x="1846120" y="83551"/>
                  </a:lnTo>
                  <a:lnTo>
                    <a:pt x="1849604" y="83361"/>
                  </a:lnTo>
                  <a:lnTo>
                    <a:pt x="1853087" y="83170"/>
                  </a:lnTo>
                  <a:lnTo>
                    <a:pt x="1856570" y="82979"/>
                  </a:lnTo>
                  <a:lnTo>
                    <a:pt x="1860053" y="82788"/>
                  </a:lnTo>
                  <a:lnTo>
                    <a:pt x="1863537" y="82597"/>
                  </a:lnTo>
                  <a:lnTo>
                    <a:pt x="1867020" y="82407"/>
                  </a:lnTo>
                  <a:lnTo>
                    <a:pt x="1870503" y="82216"/>
                  </a:lnTo>
                  <a:lnTo>
                    <a:pt x="1873986" y="82025"/>
                  </a:lnTo>
                  <a:lnTo>
                    <a:pt x="1877470" y="81834"/>
                  </a:lnTo>
                  <a:lnTo>
                    <a:pt x="1880953" y="81644"/>
                  </a:lnTo>
                  <a:lnTo>
                    <a:pt x="1884436" y="84731"/>
                  </a:lnTo>
                  <a:lnTo>
                    <a:pt x="1887919" y="84547"/>
                  </a:lnTo>
                  <a:lnTo>
                    <a:pt x="1891403" y="84362"/>
                  </a:lnTo>
                  <a:lnTo>
                    <a:pt x="1894886" y="84177"/>
                  </a:lnTo>
                  <a:lnTo>
                    <a:pt x="1898369" y="83992"/>
                  </a:lnTo>
                  <a:lnTo>
                    <a:pt x="1901852" y="83807"/>
                  </a:lnTo>
                  <a:lnTo>
                    <a:pt x="1905336" y="83622"/>
                  </a:lnTo>
                  <a:lnTo>
                    <a:pt x="1908819" y="83437"/>
                  </a:lnTo>
                  <a:lnTo>
                    <a:pt x="1912302" y="83253"/>
                  </a:lnTo>
                  <a:lnTo>
                    <a:pt x="1915785" y="83068"/>
                  </a:lnTo>
                  <a:lnTo>
                    <a:pt x="1919269" y="82883"/>
                  </a:lnTo>
                  <a:lnTo>
                    <a:pt x="1922752" y="83874"/>
                  </a:lnTo>
                  <a:lnTo>
                    <a:pt x="1926235" y="83692"/>
                  </a:lnTo>
                  <a:lnTo>
                    <a:pt x="1929718" y="83509"/>
                  </a:lnTo>
                  <a:lnTo>
                    <a:pt x="1933202" y="83326"/>
                  </a:lnTo>
                  <a:lnTo>
                    <a:pt x="1936685" y="83144"/>
                  </a:lnTo>
                  <a:lnTo>
                    <a:pt x="1940168" y="82961"/>
                  </a:lnTo>
                  <a:lnTo>
                    <a:pt x="1943651" y="82779"/>
                  </a:lnTo>
                  <a:lnTo>
                    <a:pt x="1947135" y="82596"/>
                  </a:lnTo>
                  <a:lnTo>
                    <a:pt x="1950618" y="82413"/>
                  </a:lnTo>
                  <a:lnTo>
                    <a:pt x="1954101" y="82231"/>
                  </a:lnTo>
                  <a:lnTo>
                    <a:pt x="1957584" y="82048"/>
                  </a:lnTo>
                  <a:lnTo>
                    <a:pt x="1961068" y="81866"/>
                  </a:lnTo>
                  <a:lnTo>
                    <a:pt x="1964551" y="82792"/>
                  </a:lnTo>
                  <a:lnTo>
                    <a:pt x="1968034" y="82612"/>
                  </a:lnTo>
                  <a:lnTo>
                    <a:pt x="1971517" y="82431"/>
                  </a:lnTo>
                  <a:lnTo>
                    <a:pt x="1975001" y="82251"/>
                  </a:lnTo>
                  <a:lnTo>
                    <a:pt x="1978484" y="82070"/>
                  </a:lnTo>
                  <a:lnTo>
                    <a:pt x="1981967" y="81889"/>
                  </a:lnTo>
                  <a:lnTo>
                    <a:pt x="1985450" y="81709"/>
                  </a:lnTo>
                  <a:lnTo>
                    <a:pt x="1988934" y="81528"/>
                  </a:lnTo>
                  <a:lnTo>
                    <a:pt x="1992417" y="81348"/>
                  </a:lnTo>
                  <a:lnTo>
                    <a:pt x="1995900" y="81168"/>
                  </a:lnTo>
                  <a:lnTo>
                    <a:pt x="1999383" y="80987"/>
                  </a:lnTo>
                  <a:lnTo>
                    <a:pt x="2002867" y="81395"/>
                  </a:lnTo>
                  <a:lnTo>
                    <a:pt x="2006350" y="81216"/>
                  </a:lnTo>
                  <a:lnTo>
                    <a:pt x="2009833" y="81036"/>
                  </a:lnTo>
                  <a:lnTo>
                    <a:pt x="2013316" y="80857"/>
                  </a:lnTo>
                  <a:lnTo>
                    <a:pt x="2016799" y="80677"/>
                  </a:lnTo>
                  <a:lnTo>
                    <a:pt x="2020283" y="80498"/>
                  </a:lnTo>
                  <a:lnTo>
                    <a:pt x="2023766" y="80319"/>
                  </a:lnTo>
                  <a:lnTo>
                    <a:pt x="2027249" y="80139"/>
                  </a:lnTo>
                  <a:lnTo>
                    <a:pt x="2030732" y="79960"/>
                  </a:lnTo>
                  <a:lnTo>
                    <a:pt x="2034216" y="79781"/>
                  </a:lnTo>
                  <a:lnTo>
                    <a:pt x="2037699" y="79601"/>
                  </a:lnTo>
                  <a:lnTo>
                    <a:pt x="2041182" y="79422"/>
                  </a:lnTo>
                  <a:lnTo>
                    <a:pt x="2044665" y="89994"/>
                  </a:lnTo>
                  <a:lnTo>
                    <a:pt x="2048149" y="89832"/>
                  </a:lnTo>
                  <a:lnTo>
                    <a:pt x="2051632" y="89670"/>
                  </a:lnTo>
                  <a:lnTo>
                    <a:pt x="2055115" y="89509"/>
                  </a:lnTo>
                  <a:lnTo>
                    <a:pt x="2058598" y="89347"/>
                  </a:lnTo>
                  <a:lnTo>
                    <a:pt x="2062082" y="89185"/>
                  </a:lnTo>
                  <a:lnTo>
                    <a:pt x="2065565" y="89023"/>
                  </a:lnTo>
                  <a:lnTo>
                    <a:pt x="2069048" y="88861"/>
                  </a:lnTo>
                  <a:lnTo>
                    <a:pt x="2072531" y="88699"/>
                  </a:lnTo>
                  <a:lnTo>
                    <a:pt x="2076015" y="88537"/>
                  </a:lnTo>
                  <a:lnTo>
                    <a:pt x="2079498" y="88375"/>
                  </a:lnTo>
                  <a:lnTo>
                    <a:pt x="2082981" y="90357"/>
                  </a:lnTo>
                  <a:lnTo>
                    <a:pt x="2086464" y="90199"/>
                  </a:lnTo>
                  <a:lnTo>
                    <a:pt x="2089948" y="90040"/>
                  </a:lnTo>
                  <a:lnTo>
                    <a:pt x="2093431" y="89882"/>
                  </a:lnTo>
                  <a:lnTo>
                    <a:pt x="2096914" y="89723"/>
                  </a:lnTo>
                  <a:lnTo>
                    <a:pt x="2100397" y="89565"/>
                  </a:lnTo>
                  <a:lnTo>
                    <a:pt x="2103881" y="89407"/>
                  </a:lnTo>
                  <a:lnTo>
                    <a:pt x="2107364" y="89248"/>
                  </a:lnTo>
                  <a:lnTo>
                    <a:pt x="2110847" y="89090"/>
                  </a:lnTo>
                  <a:lnTo>
                    <a:pt x="2114330" y="88932"/>
                  </a:lnTo>
                  <a:lnTo>
                    <a:pt x="2117814" y="88773"/>
                  </a:lnTo>
                  <a:lnTo>
                    <a:pt x="2121297" y="88615"/>
                  </a:lnTo>
                  <a:lnTo>
                    <a:pt x="2124780" y="88457"/>
                  </a:lnTo>
                  <a:lnTo>
                    <a:pt x="2128263" y="88298"/>
                  </a:lnTo>
                  <a:lnTo>
                    <a:pt x="2131747" y="88140"/>
                  </a:lnTo>
                  <a:lnTo>
                    <a:pt x="2135230" y="87982"/>
                  </a:lnTo>
                  <a:lnTo>
                    <a:pt x="2138713" y="87824"/>
                  </a:lnTo>
                  <a:lnTo>
                    <a:pt x="2142196" y="87665"/>
                  </a:lnTo>
                  <a:lnTo>
                    <a:pt x="2145680" y="87507"/>
                  </a:lnTo>
                  <a:lnTo>
                    <a:pt x="2149163" y="87349"/>
                  </a:lnTo>
                  <a:lnTo>
                    <a:pt x="2152646" y="87191"/>
                  </a:lnTo>
                  <a:lnTo>
                    <a:pt x="2156129" y="87033"/>
                  </a:lnTo>
                  <a:lnTo>
                    <a:pt x="2159613" y="86875"/>
                  </a:lnTo>
                  <a:lnTo>
                    <a:pt x="2163096" y="93224"/>
                  </a:lnTo>
                  <a:lnTo>
                    <a:pt x="2166579" y="93076"/>
                  </a:lnTo>
                  <a:lnTo>
                    <a:pt x="2170062" y="92928"/>
                  </a:lnTo>
                  <a:lnTo>
                    <a:pt x="2173546" y="92779"/>
                  </a:lnTo>
                  <a:lnTo>
                    <a:pt x="2177029" y="92631"/>
                  </a:lnTo>
                  <a:lnTo>
                    <a:pt x="2180512" y="92483"/>
                  </a:lnTo>
                  <a:lnTo>
                    <a:pt x="2183995" y="92335"/>
                  </a:lnTo>
                  <a:lnTo>
                    <a:pt x="2187479" y="92187"/>
                  </a:lnTo>
                  <a:lnTo>
                    <a:pt x="2190962" y="92039"/>
                  </a:lnTo>
                  <a:lnTo>
                    <a:pt x="2194445" y="91891"/>
                  </a:lnTo>
                  <a:lnTo>
                    <a:pt x="2197928" y="91742"/>
                  </a:lnTo>
                  <a:lnTo>
                    <a:pt x="2201412" y="91594"/>
                  </a:lnTo>
                  <a:lnTo>
                    <a:pt x="2204895" y="91543"/>
                  </a:lnTo>
                  <a:lnTo>
                    <a:pt x="2208378" y="91395"/>
                  </a:lnTo>
                  <a:lnTo>
                    <a:pt x="2211861" y="91247"/>
                  </a:lnTo>
                  <a:lnTo>
                    <a:pt x="2215345" y="91099"/>
                  </a:lnTo>
                  <a:lnTo>
                    <a:pt x="2218828" y="90952"/>
                  </a:lnTo>
                  <a:lnTo>
                    <a:pt x="2222311" y="90804"/>
                  </a:lnTo>
                  <a:lnTo>
                    <a:pt x="2225794" y="90656"/>
                  </a:lnTo>
                  <a:lnTo>
                    <a:pt x="2229278" y="90508"/>
                  </a:lnTo>
                  <a:lnTo>
                    <a:pt x="2232761" y="90360"/>
                  </a:lnTo>
                  <a:lnTo>
                    <a:pt x="2236244" y="90212"/>
                  </a:lnTo>
                  <a:lnTo>
                    <a:pt x="2239727" y="90065"/>
                  </a:lnTo>
                  <a:lnTo>
                    <a:pt x="2243211" y="90938"/>
                  </a:lnTo>
                  <a:lnTo>
                    <a:pt x="2246694" y="90791"/>
                  </a:lnTo>
                  <a:lnTo>
                    <a:pt x="2250177" y="90645"/>
                  </a:lnTo>
                  <a:lnTo>
                    <a:pt x="2253660" y="90499"/>
                  </a:lnTo>
                  <a:lnTo>
                    <a:pt x="2257144" y="90353"/>
                  </a:lnTo>
                  <a:lnTo>
                    <a:pt x="2260627" y="90207"/>
                  </a:lnTo>
                  <a:lnTo>
                    <a:pt x="2264110" y="90060"/>
                  </a:lnTo>
                  <a:lnTo>
                    <a:pt x="2267593" y="89914"/>
                  </a:lnTo>
                  <a:lnTo>
                    <a:pt x="2271077" y="89768"/>
                  </a:lnTo>
                  <a:lnTo>
                    <a:pt x="2274560" y="89622"/>
                  </a:lnTo>
                  <a:lnTo>
                    <a:pt x="2278043" y="89476"/>
                  </a:lnTo>
                  <a:lnTo>
                    <a:pt x="2281526" y="89329"/>
                  </a:lnTo>
                  <a:lnTo>
                    <a:pt x="2285010" y="90153"/>
                  </a:lnTo>
                  <a:lnTo>
                    <a:pt x="2288493" y="90008"/>
                  </a:lnTo>
                  <a:lnTo>
                    <a:pt x="2291976" y="89863"/>
                  </a:lnTo>
                  <a:lnTo>
                    <a:pt x="2295459" y="89719"/>
                  </a:lnTo>
                  <a:lnTo>
                    <a:pt x="2298942" y="89574"/>
                  </a:lnTo>
                  <a:lnTo>
                    <a:pt x="2302426" y="89429"/>
                  </a:lnTo>
                  <a:lnTo>
                    <a:pt x="2305909" y="89285"/>
                  </a:lnTo>
                  <a:lnTo>
                    <a:pt x="2309392" y="89140"/>
                  </a:lnTo>
                  <a:lnTo>
                    <a:pt x="2312875" y="88995"/>
                  </a:lnTo>
                  <a:lnTo>
                    <a:pt x="2316359" y="88851"/>
                  </a:lnTo>
                  <a:lnTo>
                    <a:pt x="2319842" y="88706"/>
                  </a:lnTo>
                  <a:lnTo>
                    <a:pt x="2323325" y="89815"/>
                  </a:lnTo>
                  <a:lnTo>
                    <a:pt x="2326808" y="89676"/>
                  </a:lnTo>
                  <a:lnTo>
                    <a:pt x="2330292" y="89537"/>
                  </a:lnTo>
                  <a:lnTo>
                    <a:pt x="2333775" y="89399"/>
                  </a:lnTo>
                  <a:lnTo>
                    <a:pt x="2337258" y="89260"/>
                  </a:lnTo>
                  <a:lnTo>
                    <a:pt x="2340741" y="89122"/>
                  </a:lnTo>
                  <a:lnTo>
                    <a:pt x="2344225" y="88983"/>
                  </a:lnTo>
                  <a:lnTo>
                    <a:pt x="2347708" y="88844"/>
                  </a:lnTo>
                  <a:lnTo>
                    <a:pt x="2351191" y="88706"/>
                  </a:lnTo>
                  <a:lnTo>
                    <a:pt x="2354674" y="88567"/>
                  </a:lnTo>
                  <a:lnTo>
                    <a:pt x="2358158" y="88429"/>
                  </a:lnTo>
                  <a:lnTo>
                    <a:pt x="2361641" y="88291"/>
                  </a:lnTo>
                  <a:lnTo>
                    <a:pt x="2365124" y="88149"/>
                  </a:lnTo>
                  <a:lnTo>
                    <a:pt x="2368607" y="88006"/>
                  </a:lnTo>
                  <a:lnTo>
                    <a:pt x="2372091" y="87863"/>
                  </a:lnTo>
                  <a:lnTo>
                    <a:pt x="2375574" y="87721"/>
                  </a:lnTo>
                  <a:lnTo>
                    <a:pt x="2379057" y="87578"/>
                  </a:lnTo>
                  <a:lnTo>
                    <a:pt x="2382540" y="87436"/>
                  </a:lnTo>
                  <a:lnTo>
                    <a:pt x="2386024" y="87293"/>
                  </a:lnTo>
                  <a:lnTo>
                    <a:pt x="2389507" y="87151"/>
                  </a:lnTo>
                  <a:lnTo>
                    <a:pt x="2392990" y="87008"/>
                  </a:lnTo>
                  <a:lnTo>
                    <a:pt x="2396473" y="86866"/>
                  </a:lnTo>
                  <a:lnTo>
                    <a:pt x="2399957" y="86723"/>
                  </a:lnTo>
                  <a:lnTo>
                    <a:pt x="2403440" y="91834"/>
                  </a:lnTo>
                  <a:lnTo>
                    <a:pt x="2406923" y="91699"/>
                  </a:lnTo>
                  <a:lnTo>
                    <a:pt x="2410406" y="91563"/>
                  </a:lnTo>
                  <a:lnTo>
                    <a:pt x="2413890" y="91428"/>
                  </a:lnTo>
                  <a:lnTo>
                    <a:pt x="2417373" y="91293"/>
                  </a:lnTo>
                  <a:lnTo>
                    <a:pt x="2420856" y="91158"/>
                  </a:lnTo>
                  <a:lnTo>
                    <a:pt x="2424339" y="91022"/>
                  </a:lnTo>
                  <a:lnTo>
                    <a:pt x="2427823" y="90887"/>
                  </a:lnTo>
                  <a:lnTo>
                    <a:pt x="2431306" y="90752"/>
                  </a:lnTo>
                  <a:lnTo>
                    <a:pt x="2434789" y="90617"/>
                  </a:lnTo>
                  <a:lnTo>
                    <a:pt x="2438272" y="90481"/>
                  </a:lnTo>
                  <a:lnTo>
                    <a:pt x="2441756" y="90346"/>
                  </a:lnTo>
                  <a:lnTo>
                    <a:pt x="2445239" y="90923"/>
                  </a:lnTo>
                  <a:lnTo>
                    <a:pt x="2448722" y="90788"/>
                  </a:lnTo>
                  <a:lnTo>
                    <a:pt x="2452205" y="90654"/>
                  </a:lnTo>
                  <a:lnTo>
                    <a:pt x="2455689" y="90520"/>
                  </a:lnTo>
                  <a:lnTo>
                    <a:pt x="2459172" y="90386"/>
                  </a:lnTo>
                  <a:lnTo>
                    <a:pt x="2462655" y="90252"/>
                  </a:lnTo>
                  <a:lnTo>
                    <a:pt x="2466138" y="90118"/>
                  </a:lnTo>
                  <a:lnTo>
                    <a:pt x="2469622" y="89983"/>
                  </a:lnTo>
                  <a:lnTo>
                    <a:pt x="2473105" y="89849"/>
                  </a:lnTo>
                  <a:lnTo>
                    <a:pt x="2476588" y="89715"/>
                  </a:lnTo>
                  <a:lnTo>
                    <a:pt x="2480071" y="89581"/>
                  </a:lnTo>
                  <a:lnTo>
                    <a:pt x="2483555" y="91380"/>
                  </a:lnTo>
                  <a:lnTo>
                    <a:pt x="2487038" y="91248"/>
                  </a:lnTo>
                  <a:lnTo>
                    <a:pt x="2490521" y="91117"/>
                  </a:lnTo>
                  <a:lnTo>
                    <a:pt x="2494004" y="90985"/>
                  </a:lnTo>
                  <a:lnTo>
                    <a:pt x="2497488" y="90854"/>
                  </a:lnTo>
                  <a:lnTo>
                    <a:pt x="2500971" y="90722"/>
                  </a:lnTo>
                  <a:lnTo>
                    <a:pt x="2504454" y="90591"/>
                  </a:lnTo>
                  <a:lnTo>
                    <a:pt x="2507937" y="90459"/>
                  </a:lnTo>
                  <a:lnTo>
                    <a:pt x="2511421" y="90328"/>
                  </a:lnTo>
                  <a:lnTo>
                    <a:pt x="2514904" y="90196"/>
                  </a:lnTo>
                  <a:lnTo>
                    <a:pt x="2518387" y="90065"/>
                  </a:lnTo>
                  <a:lnTo>
                    <a:pt x="2521870" y="89933"/>
                  </a:lnTo>
                  <a:lnTo>
                    <a:pt x="2525354" y="91054"/>
                  </a:lnTo>
                  <a:lnTo>
                    <a:pt x="2528837" y="90925"/>
                  </a:lnTo>
                  <a:lnTo>
                    <a:pt x="2532320" y="90795"/>
                  </a:lnTo>
                  <a:lnTo>
                    <a:pt x="2535803" y="90665"/>
                  </a:lnTo>
                  <a:lnTo>
                    <a:pt x="2539287" y="90535"/>
                  </a:lnTo>
                  <a:lnTo>
                    <a:pt x="2542770" y="90405"/>
                  </a:lnTo>
                  <a:lnTo>
                    <a:pt x="2546253" y="90276"/>
                  </a:lnTo>
                  <a:lnTo>
                    <a:pt x="2549736" y="90146"/>
                  </a:lnTo>
                  <a:lnTo>
                    <a:pt x="2553220" y="90016"/>
                  </a:lnTo>
                  <a:lnTo>
                    <a:pt x="2556703" y="89887"/>
                  </a:lnTo>
                  <a:lnTo>
                    <a:pt x="2560186" y="89757"/>
                  </a:lnTo>
                  <a:lnTo>
                    <a:pt x="2563669" y="91285"/>
                  </a:lnTo>
                  <a:lnTo>
                    <a:pt x="2567153" y="91158"/>
                  </a:lnTo>
                  <a:lnTo>
                    <a:pt x="2570636" y="91030"/>
                  </a:lnTo>
                  <a:lnTo>
                    <a:pt x="2574119" y="90903"/>
                  </a:lnTo>
                  <a:lnTo>
                    <a:pt x="2577602" y="90775"/>
                  </a:lnTo>
                  <a:lnTo>
                    <a:pt x="2581085" y="90648"/>
                  </a:lnTo>
                  <a:lnTo>
                    <a:pt x="2584569" y="90520"/>
                  </a:lnTo>
                  <a:lnTo>
                    <a:pt x="2588052" y="90393"/>
                  </a:lnTo>
                  <a:lnTo>
                    <a:pt x="2591535" y="90265"/>
                  </a:lnTo>
                  <a:lnTo>
                    <a:pt x="2595018" y="90138"/>
                  </a:lnTo>
                  <a:lnTo>
                    <a:pt x="2598502" y="90010"/>
                  </a:lnTo>
                  <a:lnTo>
                    <a:pt x="2601985" y="89883"/>
                  </a:lnTo>
                  <a:lnTo>
                    <a:pt x="2605468" y="91873"/>
                  </a:lnTo>
                  <a:lnTo>
                    <a:pt x="2608951" y="91748"/>
                  </a:lnTo>
                  <a:lnTo>
                    <a:pt x="2612435" y="91624"/>
                  </a:lnTo>
                  <a:lnTo>
                    <a:pt x="2615918" y="91499"/>
                  </a:lnTo>
                  <a:lnTo>
                    <a:pt x="2619401" y="91374"/>
                  </a:lnTo>
                  <a:lnTo>
                    <a:pt x="2622884" y="91249"/>
                  </a:lnTo>
                  <a:lnTo>
                    <a:pt x="2626368" y="91125"/>
                  </a:lnTo>
                  <a:lnTo>
                    <a:pt x="2629851" y="91000"/>
                  </a:lnTo>
                  <a:lnTo>
                    <a:pt x="2633334" y="90875"/>
                  </a:lnTo>
                  <a:lnTo>
                    <a:pt x="2636817" y="90751"/>
                  </a:lnTo>
                  <a:lnTo>
                    <a:pt x="2640301" y="90626"/>
                  </a:lnTo>
                  <a:lnTo>
                    <a:pt x="2643784" y="91440"/>
                  </a:lnTo>
                  <a:lnTo>
                    <a:pt x="2647267" y="91316"/>
                  </a:lnTo>
                  <a:lnTo>
                    <a:pt x="2650750" y="91193"/>
                  </a:lnTo>
                  <a:lnTo>
                    <a:pt x="2654234" y="91069"/>
                  </a:lnTo>
                  <a:lnTo>
                    <a:pt x="2657717" y="90946"/>
                  </a:lnTo>
                  <a:lnTo>
                    <a:pt x="2661200" y="90822"/>
                  </a:lnTo>
                  <a:lnTo>
                    <a:pt x="2664683" y="90699"/>
                  </a:lnTo>
                  <a:lnTo>
                    <a:pt x="2668167" y="90575"/>
                  </a:lnTo>
                  <a:lnTo>
                    <a:pt x="2671650" y="90452"/>
                  </a:lnTo>
                  <a:lnTo>
                    <a:pt x="2675133" y="90329"/>
                  </a:lnTo>
                  <a:lnTo>
                    <a:pt x="2678616" y="90205"/>
                  </a:lnTo>
                  <a:lnTo>
                    <a:pt x="2682100" y="90082"/>
                  </a:lnTo>
                  <a:lnTo>
                    <a:pt x="2685583" y="93438"/>
                  </a:lnTo>
                  <a:lnTo>
                    <a:pt x="2689066" y="93319"/>
                  </a:lnTo>
                  <a:lnTo>
                    <a:pt x="2692549" y="93200"/>
                  </a:lnTo>
                  <a:lnTo>
                    <a:pt x="2696033" y="93081"/>
                  </a:lnTo>
                  <a:lnTo>
                    <a:pt x="2699516" y="92962"/>
                  </a:lnTo>
                  <a:lnTo>
                    <a:pt x="2702999" y="92843"/>
                  </a:lnTo>
                  <a:lnTo>
                    <a:pt x="2706482" y="92724"/>
                  </a:lnTo>
                  <a:lnTo>
                    <a:pt x="2709966" y="92605"/>
                  </a:lnTo>
                  <a:lnTo>
                    <a:pt x="2713449" y="92486"/>
                  </a:lnTo>
                  <a:lnTo>
                    <a:pt x="2716932" y="92367"/>
                  </a:lnTo>
                  <a:lnTo>
                    <a:pt x="2720415" y="92248"/>
                  </a:lnTo>
                  <a:lnTo>
                    <a:pt x="2723899" y="95485"/>
                  </a:lnTo>
                  <a:lnTo>
                    <a:pt x="2727382" y="95370"/>
                  </a:lnTo>
                  <a:lnTo>
                    <a:pt x="2730865" y="95256"/>
                  </a:lnTo>
                  <a:lnTo>
                    <a:pt x="2734348" y="95141"/>
                  </a:lnTo>
                  <a:lnTo>
                    <a:pt x="2737832" y="95026"/>
                  </a:lnTo>
                  <a:lnTo>
                    <a:pt x="2741315" y="94911"/>
                  </a:lnTo>
                  <a:lnTo>
                    <a:pt x="2744798" y="94796"/>
                  </a:lnTo>
                  <a:lnTo>
                    <a:pt x="2748281" y="94681"/>
                  </a:lnTo>
                  <a:lnTo>
                    <a:pt x="2751765" y="94566"/>
                  </a:lnTo>
                  <a:lnTo>
                    <a:pt x="2755248" y="94451"/>
                  </a:lnTo>
                  <a:lnTo>
                    <a:pt x="2758731" y="94336"/>
                  </a:lnTo>
                  <a:lnTo>
                    <a:pt x="2762214" y="94221"/>
                  </a:lnTo>
                  <a:lnTo>
                    <a:pt x="2765698" y="95967"/>
                  </a:lnTo>
                  <a:lnTo>
                    <a:pt x="2769181" y="95855"/>
                  </a:lnTo>
                  <a:lnTo>
                    <a:pt x="2772664" y="95742"/>
                  </a:lnTo>
                  <a:lnTo>
                    <a:pt x="2776147" y="95629"/>
                  </a:lnTo>
                  <a:lnTo>
                    <a:pt x="2779631" y="95517"/>
                  </a:lnTo>
                  <a:lnTo>
                    <a:pt x="2783114" y="95404"/>
                  </a:lnTo>
                  <a:lnTo>
                    <a:pt x="2786597" y="95292"/>
                  </a:lnTo>
                  <a:lnTo>
                    <a:pt x="2790080" y="95179"/>
                  </a:lnTo>
                  <a:lnTo>
                    <a:pt x="2793564" y="95066"/>
                  </a:lnTo>
                  <a:lnTo>
                    <a:pt x="2797047" y="94954"/>
                  </a:lnTo>
                  <a:lnTo>
                    <a:pt x="2800530" y="94841"/>
                  </a:lnTo>
                  <a:lnTo>
                    <a:pt x="2804013" y="94729"/>
                  </a:lnTo>
                  <a:lnTo>
                    <a:pt x="2807497" y="94616"/>
                  </a:lnTo>
                  <a:lnTo>
                    <a:pt x="2810980" y="94504"/>
                  </a:lnTo>
                  <a:lnTo>
                    <a:pt x="2814463" y="94391"/>
                  </a:lnTo>
                  <a:lnTo>
                    <a:pt x="2817946" y="94278"/>
                  </a:lnTo>
                  <a:lnTo>
                    <a:pt x="2821430" y="94166"/>
                  </a:lnTo>
                  <a:lnTo>
                    <a:pt x="2824913" y="94053"/>
                  </a:lnTo>
                  <a:lnTo>
                    <a:pt x="2828396" y="93941"/>
                  </a:lnTo>
                  <a:lnTo>
                    <a:pt x="2831879" y="93828"/>
                  </a:lnTo>
                  <a:lnTo>
                    <a:pt x="2835363" y="93716"/>
                  </a:lnTo>
                  <a:lnTo>
                    <a:pt x="2838846" y="93603"/>
                  </a:lnTo>
                  <a:lnTo>
                    <a:pt x="2842329" y="93491"/>
                  </a:lnTo>
                  <a:lnTo>
                    <a:pt x="2845812" y="94412"/>
                  </a:lnTo>
                  <a:lnTo>
                    <a:pt x="2849296" y="94301"/>
                  </a:lnTo>
                  <a:lnTo>
                    <a:pt x="2852779" y="94189"/>
                  </a:lnTo>
                  <a:lnTo>
                    <a:pt x="2856262" y="94078"/>
                  </a:lnTo>
                  <a:lnTo>
                    <a:pt x="2859745" y="93967"/>
                  </a:lnTo>
                  <a:lnTo>
                    <a:pt x="2863229" y="93856"/>
                  </a:lnTo>
                  <a:lnTo>
                    <a:pt x="2866712" y="93744"/>
                  </a:lnTo>
                  <a:lnTo>
                    <a:pt x="2870195" y="93633"/>
                  </a:lnTo>
                  <a:lnTo>
                    <a:pt x="2873678" y="93522"/>
                  </a:lnTo>
                  <a:lnTo>
                    <a:pt x="2877161" y="93411"/>
                  </a:lnTo>
                  <a:lnTo>
                    <a:pt x="2880645" y="93300"/>
                  </a:lnTo>
                  <a:lnTo>
                    <a:pt x="2884128" y="101196"/>
                  </a:lnTo>
                  <a:lnTo>
                    <a:pt x="2887611" y="101093"/>
                  </a:lnTo>
                  <a:lnTo>
                    <a:pt x="2891094" y="100991"/>
                  </a:lnTo>
                  <a:lnTo>
                    <a:pt x="2894578" y="100889"/>
                  </a:lnTo>
                  <a:lnTo>
                    <a:pt x="2898061" y="100787"/>
                  </a:lnTo>
                  <a:lnTo>
                    <a:pt x="2901544" y="100685"/>
                  </a:lnTo>
                  <a:lnTo>
                    <a:pt x="2905027" y="100583"/>
                  </a:lnTo>
                  <a:lnTo>
                    <a:pt x="2908511" y="100481"/>
                  </a:lnTo>
                  <a:lnTo>
                    <a:pt x="2911994" y="100379"/>
                  </a:lnTo>
                  <a:lnTo>
                    <a:pt x="2915477" y="100277"/>
                  </a:lnTo>
                  <a:lnTo>
                    <a:pt x="2918960" y="100175"/>
                  </a:lnTo>
                  <a:lnTo>
                    <a:pt x="2922444" y="100073"/>
                  </a:lnTo>
                  <a:lnTo>
                    <a:pt x="2925927" y="100213"/>
                  </a:lnTo>
                  <a:lnTo>
                    <a:pt x="2929410" y="100112"/>
                  </a:lnTo>
                  <a:lnTo>
                    <a:pt x="2932893" y="100010"/>
                  </a:lnTo>
                  <a:lnTo>
                    <a:pt x="2936377" y="99908"/>
                  </a:lnTo>
                  <a:lnTo>
                    <a:pt x="2939860" y="99807"/>
                  </a:lnTo>
                  <a:lnTo>
                    <a:pt x="2943343" y="99705"/>
                  </a:lnTo>
                  <a:lnTo>
                    <a:pt x="2946826" y="99603"/>
                  </a:lnTo>
                  <a:lnTo>
                    <a:pt x="2950310" y="99502"/>
                  </a:lnTo>
                  <a:lnTo>
                    <a:pt x="2953793" y="99400"/>
                  </a:lnTo>
                  <a:lnTo>
                    <a:pt x="2957276" y="99298"/>
                  </a:lnTo>
                  <a:lnTo>
                    <a:pt x="2960759" y="99197"/>
                  </a:lnTo>
                  <a:lnTo>
                    <a:pt x="2964243" y="101876"/>
                  </a:lnTo>
                  <a:lnTo>
                    <a:pt x="2967726" y="101777"/>
                  </a:lnTo>
                  <a:lnTo>
                    <a:pt x="2971209" y="101679"/>
                  </a:lnTo>
                  <a:lnTo>
                    <a:pt x="2974692" y="101580"/>
                  </a:lnTo>
                  <a:lnTo>
                    <a:pt x="2978176" y="101482"/>
                  </a:lnTo>
                  <a:lnTo>
                    <a:pt x="2981659" y="101383"/>
                  </a:lnTo>
                  <a:lnTo>
                    <a:pt x="2985142" y="101285"/>
                  </a:lnTo>
                  <a:lnTo>
                    <a:pt x="2988625" y="101186"/>
                  </a:lnTo>
                  <a:lnTo>
                    <a:pt x="2992109" y="101088"/>
                  </a:lnTo>
                  <a:lnTo>
                    <a:pt x="2995592" y="100989"/>
                  </a:lnTo>
                  <a:lnTo>
                    <a:pt x="2999075" y="100891"/>
                  </a:lnTo>
                  <a:lnTo>
                    <a:pt x="3002558" y="100792"/>
                  </a:lnTo>
                  <a:lnTo>
                    <a:pt x="3006042" y="101357"/>
                  </a:lnTo>
                  <a:lnTo>
                    <a:pt x="3009525" y="101259"/>
                  </a:lnTo>
                  <a:lnTo>
                    <a:pt x="3013008" y="101161"/>
                  </a:lnTo>
                  <a:lnTo>
                    <a:pt x="3016491" y="101064"/>
                  </a:lnTo>
                  <a:lnTo>
                    <a:pt x="3019975" y="100966"/>
                  </a:lnTo>
                  <a:lnTo>
                    <a:pt x="3023458" y="100868"/>
                  </a:lnTo>
                  <a:lnTo>
                    <a:pt x="3026941" y="100771"/>
                  </a:lnTo>
                  <a:lnTo>
                    <a:pt x="3030424" y="100673"/>
                  </a:lnTo>
                  <a:lnTo>
                    <a:pt x="3033908" y="100575"/>
                  </a:lnTo>
                  <a:lnTo>
                    <a:pt x="3037391" y="100477"/>
                  </a:lnTo>
                  <a:lnTo>
                    <a:pt x="3040874" y="100380"/>
                  </a:lnTo>
                  <a:lnTo>
                    <a:pt x="3044357" y="101566"/>
                  </a:lnTo>
                  <a:lnTo>
                    <a:pt x="3047841" y="101469"/>
                  </a:lnTo>
                  <a:lnTo>
                    <a:pt x="3051324" y="101373"/>
                  </a:lnTo>
                  <a:lnTo>
                    <a:pt x="3054807" y="101277"/>
                  </a:lnTo>
                  <a:lnTo>
                    <a:pt x="3058290" y="101181"/>
                  </a:lnTo>
                  <a:lnTo>
                    <a:pt x="3061774" y="101084"/>
                  </a:lnTo>
                  <a:lnTo>
                    <a:pt x="3065257" y="100988"/>
                  </a:lnTo>
                  <a:lnTo>
                    <a:pt x="3068740" y="100892"/>
                  </a:lnTo>
                  <a:lnTo>
                    <a:pt x="3072223" y="100796"/>
                  </a:lnTo>
                  <a:lnTo>
                    <a:pt x="3075707" y="100699"/>
                  </a:lnTo>
                  <a:lnTo>
                    <a:pt x="3079190" y="100603"/>
                  </a:lnTo>
                  <a:lnTo>
                    <a:pt x="3082673" y="100507"/>
                  </a:lnTo>
                  <a:lnTo>
                    <a:pt x="3086156" y="102195"/>
                  </a:lnTo>
                  <a:lnTo>
                    <a:pt x="3089640" y="102101"/>
                  </a:lnTo>
                  <a:lnTo>
                    <a:pt x="3093123" y="102007"/>
                  </a:lnTo>
                  <a:lnTo>
                    <a:pt x="3096606" y="101913"/>
                  </a:lnTo>
                  <a:lnTo>
                    <a:pt x="3100089" y="101818"/>
                  </a:lnTo>
                  <a:lnTo>
                    <a:pt x="3103573" y="101724"/>
                  </a:lnTo>
                  <a:lnTo>
                    <a:pt x="3107056" y="101630"/>
                  </a:lnTo>
                  <a:lnTo>
                    <a:pt x="3110539" y="101536"/>
                  </a:lnTo>
                  <a:lnTo>
                    <a:pt x="3114022" y="101441"/>
                  </a:lnTo>
                  <a:lnTo>
                    <a:pt x="3117506" y="101347"/>
                  </a:lnTo>
                  <a:lnTo>
                    <a:pt x="3120989" y="101253"/>
                  </a:lnTo>
                  <a:lnTo>
                    <a:pt x="3124472" y="101214"/>
                  </a:lnTo>
                  <a:lnTo>
                    <a:pt x="3127955" y="101120"/>
                  </a:lnTo>
                  <a:lnTo>
                    <a:pt x="3131439" y="101026"/>
                  </a:lnTo>
                  <a:lnTo>
                    <a:pt x="3134922" y="100931"/>
                  </a:lnTo>
                  <a:lnTo>
                    <a:pt x="3138405" y="100837"/>
                  </a:lnTo>
                  <a:lnTo>
                    <a:pt x="3141888" y="100743"/>
                  </a:lnTo>
                  <a:lnTo>
                    <a:pt x="3145372" y="100649"/>
                  </a:lnTo>
                  <a:lnTo>
                    <a:pt x="3148855" y="100555"/>
                  </a:lnTo>
                  <a:lnTo>
                    <a:pt x="3152338" y="100461"/>
                  </a:lnTo>
                  <a:lnTo>
                    <a:pt x="3155821" y="100367"/>
                  </a:lnTo>
                  <a:lnTo>
                    <a:pt x="3159304" y="100272"/>
                  </a:lnTo>
                  <a:lnTo>
                    <a:pt x="3162788" y="100178"/>
                  </a:lnTo>
                  <a:lnTo>
                    <a:pt x="3166271" y="100280"/>
                  </a:lnTo>
                  <a:lnTo>
                    <a:pt x="3169754" y="100186"/>
                  </a:lnTo>
                  <a:lnTo>
                    <a:pt x="3173237" y="100092"/>
                  </a:lnTo>
                  <a:lnTo>
                    <a:pt x="3176721" y="99998"/>
                  </a:lnTo>
                  <a:lnTo>
                    <a:pt x="3180204" y="99904"/>
                  </a:lnTo>
                  <a:lnTo>
                    <a:pt x="3183687" y="99810"/>
                  </a:lnTo>
                  <a:lnTo>
                    <a:pt x="3187170" y="99716"/>
                  </a:lnTo>
                  <a:lnTo>
                    <a:pt x="3190654" y="99622"/>
                  </a:lnTo>
                  <a:lnTo>
                    <a:pt x="3194137" y="99528"/>
                  </a:lnTo>
                  <a:lnTo>
                    <a:pt x="3197620" y="99435"/>
                  </a:lnTo>
                  <a:lnTo>
                    <a:pt x="3201103" y="99341"/>
                  </a:lnTo>
                  <a:lnTo>
                    <a:pt x="3204587" y="99751"/>
                  </a:lnTo>
                  <a:lnTo>
                    <a:pt x="3208070" y="99657"/>
                  </a:lnTo>
                  <a:lnTo>
                    <a:pt x="3211553" y="99564"/>
                  </a:lnTo>
                  <a:lnTo>
                    <a:pt x="3215036" y="99471"/>
                  </a:lnTo>
                  <a:lnTo>
                    <a:pt x="3218520" y="99377"/>
                  </a:lnTo>
                  <a:lnTo>
                    <a:pt x="3222003" y="99284"/>
                  </a:lnTo>
                  <a:lnTo>
                    <a:pt x="3225486" y="99191"/>
                  </a:lnTo>
                  <a:lnTo>
                    <a:pt x="3228969" y="99098"/>
                  </a:lnTo>
                  <a:lnTo>
                    <a:pt x="3232453" y="99004"/>
                  </a:lnTo>
                  <a:lnTo>
                    <a:pt x="3235936" y="98911"/>
                  </a:lnTo>
                  <a:lnTo>
                    <a:pt x="3239419" y="98818"/>
                  </a:lnTo>
                  <a:lnTo>
                    <a:pt x="3242902" y="98724"/>
                  </a:lnTo>
                  <a:lnTo>
                    <a:pt x="3246386" y="100045"/>
                  </a:lnTo>
                  <a:lnTo>
                    <a:pt x="3249869" y="99954"/>
                  </a:lnTo>
                  <a:lnTo>
                    <a:pt x="3253352" y="99862"/>
                  </a:lnTo>
                  <a:lnTo>
                    <a:pt x="3256835" y="99770"/>
                  </a:lnTo>
                  <a:lnTo>
                    <a:pt x="3260319" y="99678"/>
                  </a:lnTo>
                  <a:lnTo>
                    <a:pt x="3263802" y="99586"/>
                  </a:lnTo>
                  <a:lnTo>
                    <a:pt x="3267285" y="99495"/>
                  </a:lnTo>
                  <a:lnTo>
                    <a:pt x="3270768" y="99403"/>
                  </a:lnTo>
                  <a:lnTo>
                    <a:pt x="3274252" y="99311"/>
                  </a:lnTo>
                  <a:lnTo>
                    <a:pt x="3277735" y="99219"/>
                  </a:lnTo>
                  <a:lnTo>
                    <a:pt x="3281218" y="99127"/>
                  </a:lnTo>
                  <a:lnTo>
                    <a:pt x="3284701" y="101634"/>
                  </a:lnTo>
                  <a:lnTo>
                    <a:pt x="3288185" y="101545"/>
                  </a:lnTo>
                  <a:lnTo>
                    <a:pt x="3291668" y="101456"/>
                  </a:lnTo>
                  <a:lnTo>
                    <a:pt x="3295151" y="101367"/>
                  </a:lnTo>
                  <a:lnTo>
                    <a:pt x="3298634" y="101277"/>
                  </a:lnTo>
                  <a:lnTo>
                    <a:pt x="3302118" y="101188"/>
                  </a:lnTo>
                  <a:lnTo>
                    <a:pt x="3305601" y="101099"/>
                  </a:lnTo>
                  <a:lnTo>
                    <a:pt x="3309084" y="101010"/>
                  </a:lnTo>
                  <a:lnTo>
                    <a:pt x="3312567" y="100921"/>
                  </a:lnTo>
                  <a:lnTo>
                    <a:pt x="3316051" y="100832"/>
                  </a:lnTo>
                  <a:lnTo>
                    <a:pt x="3319534" y="100743"/>
                  </a:lnTo>
                  <a:lnTo>
                    <a:pt x="3323017" y="100654"/>
                  </a:lnTo>
                  <a:lnTo>
                    <a:pt x="3326500" y="100748"/>
                  </a:lnTo>
                  <a:lnTo>
                    <a:pt x="3329984" y="100659"/>
                  </a:lnTo>
                  <a:lnTo>
                    <a:pt x="3333467" y="100571"/>
                  </a:lnTo>
                  <a:lnTo>
                    <a:pt x="3336950" y="100482"/>
                  </a:lnTo>
                  <a:lnTo>
                    <a:pt x="3340433" y="100393"/>
                  </a:lnTo>
                  <a:lnTo>
                    <a:pt x="3343917" y="100304"/>
                  </a:lnTo>
                  <a:lnTo>
                    <a:pt x="3347400" y="100215"/>
                  </a:lnTo>
                  <a:lnTo>
                    <a:pt x="3350883" y="100126"/>
                  </a:lnTo>
                  <a:lnTo>
                    <a:pt x="3354366" y="100037"/>
                  </a:lnTo>
                  <a:lnTo>
                    <a:pt x="3357850" y="99948"/>
                  </a:lnTo>
                  <a:lnTo>
                    <a:pt x="3361333" y="99859"/>
                  </a:lnTo>
                  <a:lnTo>
                    <a:pt x="3364816" y="101076"/>
                  </a:lnTo>
                  <a:lnTo>
                    <a:pt x="3368299" y="100988"/>
                  </a:lnTo>
                  <a:lnTo>
                    <a:pt x="3371783" y="100901"/>
                  </a:lnTo>
                  <a:lnTo>
                    <a:pt x="3375266" y="100813"/>
                  </a:lnTo>
                  <a:lnTo>
                    <a:pt x="3378749" y="100725"/>
                  </a:lnTo>
                  <a:lnTo>
                    <a:pt x="3382232" y="100638"/>
                  </a:lnTo>
                  <a:lnTo>
                    <a:pt x="3385716" y="100550"/>
                  </a:lnTo>
                  <a:lnTo>
                    <a:pt x="3389199" y="100463"/>
                  </a:lnTo>
                  <a:lnTo>
                    <a:pt x="3392682" y="100375"/>
                  </a:lnTo>
                  <a:lnTo>
                    <a:pt x="3396165" y="100288"/>
                  </a:lnTo>
                  <a:lnTo>
                    <a:pt x="3399649" y="100200"/>
                  </a:lnTo>
                  <a:lnTo>
                    <a:pt x="3403132" y="100113"/>
                  </a:lnTo>
                  <a:lnTo>
                    <a:pt x="3406615" y="100619"/>
                  </a:lnTo>
                  <a:lnTo>
                    <a:pt x="3410098" y="100532"/>
                  </a:lnTo>
                  <a:lnTo>
                    <a:pt x="3413582" y="100446"/>
                  </a:lnTo>
                  <a:lnTo>
                    <a:pt x="3417065" y="100359"/>
                  </a:lnTo>
                  <a:lnTo>
                    <a:pt x="3420548" y="100272"/>
                  </a:lnTo>
                  <a:lnTo>
                    <a:pt x="3424031" y="100185"/>
                  </a:lnTo>
                  <a:lnTo>
                    <a:pt x="3427515" y="100098"/>
                  </a:lnTo>
                  <a:lnTo>
                    <a:pt x="3430998" y="100011"/>
                  </a:lnTo>
                  <a:lnTo>
                    <a:pt x="3434481" y="99924"/>
                  </a:lnTo>
                  <a:lnTo>
                    <a:pt x="3437964" y="99837"/>
                  </a:lnTo>
                  <a:lnTo>
                    <a:pt x="3441447" y="99750"/>
                  </a:lnTo>
                  <a:lnTo>
                    <a:pt x="3444931" y="101790"/>
                  </a:lnTo>
                  <a:lnTo>
                    <a:pt x="3448414" y="101705"/>
                  </a:lnTo>
                  <a:lnTo>
                    <a:pt x="3451897" y="101620"/>
                  </a:lnTo>
                  <a:lnTo>
                    <a:pt x="3455380" y="101535"/>
                  </a:lnTo>
                  <a:lnTo>
                    <a:pt x="3458864" y="101450"/>
                  </a:lnTo>
                  <a:lnTo>
                    <a:pt x="3462347" y="101366"/>
                  </a:lnTo>
                  <a:lnTo>
                    <a:pt x="3465830" y="101281"/>
                  </a:lnTo>
                  <a:lnTo>
                    <a:pt x="3469313" y="101196"/>
                  </a:lnTo>
                  <a:lnTo>
                    <a:pt x="3472797" y="101111"/>
                  </a:lnTo>
                  <a:lnTo>
                    <a:pt x="3476280" y="101026"/>
                  </a:lnTo>
                  <a:lnTo>
                    <a:pt x="3479763" y="100941"/>
                  </a:lnTo>
                  <a:lnTo>
                    <a:pt x="3483246" y="100857"/>
                  </a:lnTo>
                  <a:lnTo>
                    <a:pt x="3483246" y="100882"/>
                  </a:lnTo>
                  <a:lnTo>
                    <a:pt x="3483246" y="100907"/>
                  </a:lnTo>
                  <a:lnTo>
                    <a:pt x="3483246" y="100931"/>
                  </a:lnTo>
                  <a:lnTo>
                    <a:pt x="3483246" y="100956"/>
                  </a:lnTo>
                  <a:lnTo>
                    <a:pt x="3483246" y="100981"/>
                  </a:lnTo>
                  <a:lnTo>
                    <a:pt x="3483246" y="101006"/>
                  </a:lnTo>
                  <a:lnTo>
                    <a:pt x="3483246" y="101031"/>
                  </a:lnTo>
                  <a:lnTo>
                    <a:pt x="3483246" y="101056"/>
                  </a:lnTo>
                  <a:lnTo>
                    <a:pt x="3483246" y="101081"/>
                  </a:lnTo>
                  <a:lnTo>
                    <a:pt x="3483246" y="101106"/>
                  </a:lnTo>
                  <a:lnTo>
                    <a:pt x="3483246" y="101130"/>
                  </a:lnTo>
                  <a:lnTo>
                    <a:pt x="3483246" y="101155"/>
                  </a:lnTo>
                  <a:lnTo>
                    <a:pt x="3483246" y="101180"/>
                  </a:lnTo>
                  <a:lnTo>
                    <a:pt x="3483246" y="101205"/>
                  </a:lnTo>
                  <a:lnTo>
                    <a:pt x="3483246" y="101229"/>
                  </a:lnTo>
                  <a:lnTo>
                    <a:pt x="3483246" y="101254"/>
                  </a:lnTo>
                  <a:lnTo>
                    <a:pt x="3483246" y="101279"/>
                  </a:lnTo>
                  <a:lnTo>
                    <a:pt x="3483246" y="101304"/>
                  </a:lnTo>
                  <a:lnTo>
                    <a:pt x="3483246" y="101328"/>
                  </a:lnTo>
                  <a:lnTo>
                    <a:pt x="3483246" y="101353"/>
                  </a:lnTo>
                  <a:lnTo>
                    <a:pt x="3483246" y="101378"/>
                  </a:lnTo>
                  <a:lnTo>
                    <a:pt x="3483246" y="101402"/>
                  </a:lnTo>
                  <a:lnTo>
                    <a:pt x="3483246" y="101427"/>
                  </a:lnTo>
                  <a:lnTo>
                    <a:pt x="3483246" y="101452"/>
                  </a:lnTo>
                  <a:lnTo>
                    <a:pt x="3483246" y="101476"/>
                  </a:lnTo>
                  <a:lnTo>
                    <a:pt x="3483246" y="101501"/>
                  </a:lnTo>
                  <a:lnTo>
                    <a:pt x="3483246" y="101525"/>
                  </a:lnTo>
                  <a:lnTo>
                    <a:pt x="3483246" y="101550"/>
                  </a:lnTo>
                  <a:lnTo>
                    <a:pt x="3483246" y="101575"/>
                  </a:lnTo>
                  <a:lnTo>
                    <a:pt x="3483246" y="101599"/>
                  </a:lnTo>
                  <a:lnTo>
                    <a:pt x="3483246" y="101624"/>
                  </a:lnTo>
                  <a:lnTo>
                    <a:pt x="3483246" y="101648"/>
                  </a:lnTo>
                  <a:lnTo>
                    <a:pt x="3483246" y="101673"/>
                  </a:lnTo>
                  <a:lnTo>
                    <a:pt x="3483246" y="101697"/>
                  </a:lnTo>
                  <a:lnTo>
                    <a:pt x="3483246" y="101722"/>
                  </a:lnTo>
                  <a:lnTo>
                    <a:pt x="3483246" y="101746"/>
                  </a:lnTo>
                  <a:lnTo>
                    <a:pt x="3483246" y="101771"/>
                  </a:lnTo>
                  <a:lnTo>
                    <a:pt x="3483246" y="101795"/>
                  </a:lnTo>
                  <a:lnTo>
                    <a:pt x="3483246" y="101819"/>
                  </a:lnTo>
                  <a:lnTo>
                    <a:pt x="3483246" y="101844"/>
                  </a:lnTo>
                  <a:lnTo>
                    <a:pt x="3483246" y="101868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46609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AUC:0.065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AUC:0.043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AUC:0.036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AUC:0.032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AUC:0.031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AUC:0.028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50981" y="1608190"/>
              <a:ext cx="456753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Hemoglobin </a:t>
              </a:r>
              <a:r>
                <a:rPr lang="en-US" altLang="ko-KR" sz="1320" dirty="0"/>
                <a:t>Male: 17g/</a:t>
              </a:r>
              <a:r>
                <a:rPr lang="en-US" altLang="ko-KR" sz="1320" dirty="0" err="1"/>
                <a:t>dL</a:t>
              </a:r>
              <a:r>
                <a:rPr lang="en-US" altLang="ko-KR" sz="1320" dirty="0"/>
                <a:t> and over Female: 16g/</a:t>
              </a:r>
              <a:r>
                <a:rPr lang="en-US" altLang="ko-KR" sz="1320" dirty="0" err="1"/>
                <a:t>dL</a:t>
              </a:r>
              <a:r>
                <a:rPr lang="en-US" altLang="ko-KR" sz="1320" dirty="0"/>
                <a:t> and over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084588"/>
              <a:ext cx="3483246" cy="1467479"/>
            </a:xfrm>
            <a:custGeom>
              <a:avLst/>
              <a:gdLst/>
              <a:ahLst/>
              <a:cxnLst/>
              <a:rect l="0" t="0" r="0" b="0"/>
              <a:pathLst>
                <a:path w="3483246" h="1467479">
                  <a:moveTo>
                    <a:pt x="0" y="1467479"/>
                  </a:moveTo>
                  <a:lnTo>
                    <a:pt x="3483" y="537932"/>
                  </a:lnTo>
                  <a:lnTo>
                    <a:pt x="6966" y="0"/>
                  </a:lnTo>
                  <a:lnTo>
                    <a:pt x="10449" y="1049121"/>
                  </a:lnTo>
                  <a:lnTo>
                    <a:pt x="13932" y="931141"/>
                  </a:lnTo>
                  <a:lnTo>
                    <a:pt x="17416" y="821907"/>
                  </a:lnTo>
                  <a:lnTo>
                    <a:pt x="20899" y="931141"/>
                  </a:lnTo>
                  <a:lnTo>
                    <a:pt x="24382" y="857408"/>
                  </a:lnTo>
                  <a:lnTo>
                    <a:pt x="27865" y="787274"/>
                  </a:lnTo>
                  <a:lnTo>
                    <a:pt x="31349" y="883849"/>
                  </a:lnTo>
                  <a:lnTo>
                    <a:pt x="34832" y="842280"/>
                  </a:lnTo>
                  <a:lnTo>
                    <a:pt x="38315" y="833873"/>
                  </a:lnTo>
                  <a:lnTo>
                    <a:pt x="41798" y="808942"/>
                  </a:lnTo>
                  <a:lnTo>
                    <a:pt x="45282" y="786262"/>
                  </a:lnTo>
                  <a:lnTo>
                    <a:pt x="48765" y="765540"/>
                  </a:lnTo>
                  <a:lnTo>
                    <a:pt x="52248" y="746534"/>
                  </a:lnTo>
                  <a:lnTo>
                    <a:pt x="55731" y="729038"/>
                  </a:lnTo>
                  <a:lnTo>
                    <a:pt x="59215" y="710389"/>
                  </a:lnTo>
                  <a:lnTo>
                    <a:pt x="62698" y="690684"/>
                  </a:lnTo>
                  <a:lnTo>
                    <a:pt x="66181" y="672162"/>
                  </a:lnTo>
                  <a:lnTo>
                    <a:pt x="69664" y="654721"/>
                  </a:lnTo>
                  <a:lnTo>
                    <a:pt x="73148" y="638268"/>
                  </a:lnTo>
                  <a:lnTo>
                    <a:pt x="76631" y="733688"/>
                  </a:lnTo>
                  <a:lnTo>
                    <a:pt x="80114" y="712384"/>
                  </a:lnTo>
                  <a:lnTo>
                    <a:pt x="83597" y="691740"/>
                  </a:lnTo>
                  <a:lnTo>
                    <a:pt x="87081" y="671724"/>
                  </a:lnTo>
                  <a:lnTo>
                    <a:pt x="90564" y="652309"/>
                  </a:lnTo>
                  <a:lnTo>
                    <a:pt x="94047" y="633468"/>
                  </a:lnTo>
                  <a:lnTo>
                    <a:pt x="97530" y="615176"/>
                  </a:lnTo>
                  <a:lnTo>
                    <a:pt x="101014" y="597409"/>
                  </a:lnTo>
                  <a:lnTo>
                    <a:pt x="104497" y="580144"/>
                  </a:lnTo>
                  <a:lnTo>
                    <a:pt x="107980" y="623445"/>
                  </a:lnTo>
                  <a:lnTo>
                    <a:pt x="111463" y="609629"/>
                  </a:lnTo>
                  <a:lnTo>
                    <a:pt x="114947" y="614003"/>
                  </a:lnTo>
                  <a:lnTo>
                    <a:pt x="118430" y="601008"/>
                  </a:lnTo>
                  <a:lnTo>
                    <a:pt x="121913" y="588387"/>
                  </a:lnTo>
                  <a:lnTo>
                    <a:pt x="125396" y="684250"/>
                  </a:lnTo>
                  <a:lnTo>
                    <a:pt x="128880" y="675682"/>
                  </a:lnTo>
                  <a:lnTo>
                    <a:pt x="132363" y="667390"/>
                  </a:lnTo>
                  <a:lnTo>
                    <a:pt x="135846" y="659361"/>
                  </a:lnTo>
                  <a:lnTo>
                    <a:pt x="139329" y="651583"/>
                  </a:lnTo>
                  <a:lnTo>
                    <a:pt x="142813" y="644044"/>
                  </a:lnTo>
                  <a:lnTo>
                    <a:pt x="146296" y="636733"/>
                  </a:lnTo>
                  <a:lnTo>
                    <a:pt x="149779" y="629641"/>
                  </a:lnTo>
                  <a:lnTo>
                    <a:pt x="153262" y="623234"/>
                  </a:lnTo>
                  <a:lnTo>
                    <a:pt x="156746" y="627190"/>
                  </a:lnTo>
                  <a:lnTo>
                    <a:pt x="160229" y="630940"/>
                  </a:lnTo>
                  <a:lnTo>
                    <a:pt x="163712" y="708739"/>
                  </a:lnTo>
                  <a:lnTo>
                    <a:pt x="167195" y="710145"/>
                  </a:lnTo>
                  <a:lnTo>
                    <a:pt x="170679" y="711489"/>
                  </a:lnTo>
                  <a:lnTo>
                    <a:pt x="174162" y="709164"/>
                  </a:lnTo>
                  <a:lnTo>
                    <a:pt x="177645" y="703971"/>
                  </a:lnTo>
                  <a:lnTo>
                    <a:pt x="181128" y="698910"/>
                  </a:lnTo>
                  <a:lnTo>
                    <a:pt x="184612" y="693976"/>
                  </a:lnTo>
                  <a:lnTo>
                    <a:pt x="188095" y="689165"/>
                  </a:lnTo>
                  <a:lnTo>
                    <a:pt x="191578" y="791363"/>
                  </a:lnTo>
                  <a:lnTo>
                    <a:pt x="195061" y="795666"/>
                  </a:lnTo>
                  <a:lnTo>
                    <a:pt x="198545" y="799767"/>
                  </a:lnTo>
                  <a:lnTo>
                    <a:pt x="202028" y="805687"/>
                  </a:lnTo>
                  <a:lnTo>
                    <a:pt x="205511" y="815629"/>
                  </a:lnTo>
                  <a:lnTo>
                    <a:pt x="208994" y="824961"/>
                  </a:lnTo>
                  <a:lnTo>
                    <a:pt x="212478" y="830541"/>
                  </a:lnTo>
                  <a:lnTo>
                    <a:pt x="215961" y="833405"/>
                  </a:lnTo>
                  <a:lnTo>
                    <a:pt x="219444" y="836153"/>
                  </a:lnTo>
                  <a:lnTo>
                    <a:pt x="222927" y="874845"/>
                  </a:lnTo>
                  <a:lnTo>
                    <a:pt x="226411" y="875809"/>
                  </a:lnTo>
                  <a:lnTo>
                    <a:pt x="229894" y="876741"/>
                  </a:lnTo>
                  <a:lnTo>
                    <a:pt x="233377" y="877642"/>
                  </a:lnTo>
                  <a:lnTo>
                    <a:pt x="236860" y="878514"/>
                  </a:lnTo>
                  <a:lnTo>
                    <a:pt x="240344" y="902795"/>
                  </a:lnTo>
                  <a:lnTo>
                    <a:pt x="243827" y="905180"/>
                  </a:lnTo>
                  <a:lnTo>
                    <a:pt x="247310" y="907479"/>
                  </a:lnTo>
                  <a:lnTo>
                    <a:pt x="250793" y="909696"/>
                  </a:lnTo>
                  <a:lnTo>
                    <a:pt x="254277" y="911835"/>
                  </a:lnTo>
                  <a:lnTo>
                    <a:pt x="257760" y="913901"/>
                  </a:lnTo>
                  <a:lnTo>
                    <a:pt x="261243" y="912031"/>
                  </a:lnTo>
                  <a:lnTo>
                    <a:pt x="264726" y="909371"/>
                  </a:lnTo>
                  <a:lnTo>
                    <a:pt x="268210" y="906756"/>
                  </a:lnTo>
                  <a:lnTo>
                    <a:pt x="271693" y="904185"/>
                  </a:lnTo>
                  <a:lnTo>
                    <a:pt x="275176" y="901656"/>
                  </a:lnTo>
                  <a:lnTo>
                    <a:pt x="278659" y="932047"/>
                  </a:lnTo>
                  <a:lnTo>
                    <a:pt x="282143" y="929147"/>
                  </a:lnTo>
                  <a:lnTo>
                    <a:pt x="285626" y="926287"/>
                  </a:lnTo>
                  <a:lnTo>
                    <a:pt x="289109" y="923467"/>
                  </a:lnTo>
                  <a:lnTo>
                    <a:pt x="292592" y="920685"/>
                  </a:lnTo>
                  <a:lnTo>
                    <a:pt x="296075" y="917941"/>
                  </a:lnTo>
                  <a:lnTo>
                    <a:pt x="299559" y="915234"/>
                  </a:lnTo>
                  <a:lnTo>
                    <a:pt x="303042" y="912564"/>
                  </a:lnTo>
                  <a:lnTo>
                    <a:pt x="306525" y="937782"/>
                  </a:lnTo>
                  <a:lnTo>
                    <a:pt x="310008" y="949659"/>
                  </a:lnTo>
                  <a:lnTo>
                    <a:pt x="313492" y="960768"/>
                  </a:lnTo>
                  <a:lnTo>
                    <a:pt x="316975" y="969055"/>
                  </a:lnTo>
                  <a:lnTo>
                    <a:pt x="320458" y="972910"/>
                  </a:lnTo>
                  <a:lnTo>
                    <a:pt x="323941" y="976625"/>
                  </a:lnTo>
                  <a:lnTo>
                    <a:pt x="327425" y="1014491"/>
                  </a:lnTo>
                  <a:lnTo>
                    <a:pt x="330908" y="1021398"/>
                  </a:lnTo>
                  <a:lnTo>
                    <a:pt x="334391" y="1027960"/>
                  </a:lnTo>
                  <a:lnTo>
                    <a:pt x="337874" y="1029208"/>
                  </a:lnTo>
                  <a:lnTo>
                    <a:pt x="341358" y="1029519"/>
                  </a:lnTo>
                  <a:lnTo>
                    <a:pt x="344841" y="1029823"/>
                  </a:lnTo>
                  <a:lnTo>
                    <a:pt x="348324" y="1030120"/>
                  </a:lnTo>
                  <a:lnTo>
                    <a:pt x="351807" y="1030411"/>
                  </a:lnTo>
                  <a:lnTo>
                    <a:pt x="355291" y="1029750"/>
                  </a:lnTo>
                  <a:lnTo>
                    <a:pt x="358774" y="1027356"/>
                  </a:lnTo>
                  <a:lnTo>
                    <a:pt x="362257" y="1024983"/>
                  </a:lnTo>
                  <a:lnTo>
                    <a:pt x="365740" y="1022630"/>
                  </a:lnTo>
                  <a:lnTo>
                    <a:pt x="369224" y="1020297"/>
                  </a:lnTo>
                  <a:lnTo>
                    <a:pt x="372707" y="1017984"/>
                  </a:lnTo>
                  <a:lnTo>
                    <a:pt x="376190" y="1016850"/>
                  </a:lnTo>
                  <a:lnTo>
                    <a:pt x="379673" y="1015923"/>
                  </a:lnTo>
                  <a:lnTo>
                    <a:pt x="383157" y="1015009"/>
                  </a:lnTo>
                  <a:lnTo>
                    <a:pt x="386640" y="1014108"/>
                  </a:lnTo>
                  <a:lnTo>
                    <a:pt x="390123" y="1013219"/>
                  </a:lnTo>
                  <a:lnTo>
                    <a:pt x="393606" y="1012343"/>
                  </a:lnTo>
                  <a:lnTo>
                    <a:pt x="397090" y="1011479"/>
                  </a:lnTo>
                  <a:lnTo>
                    <a:pt x="400573" y="1010627"/>
                  </a:lnTo>
                  <a:lnTo>
                    <a:pt x="404056" y="1015147"/>
                  </a:lnTo>
                  <a:lnTo>
                    <a:pt x="407539" y="1022699"/>
                  </a:lnTo>
                  <a:lnTo>
                    <a:pt x="411023" y="1029882"/>
                  </a:lnTo>
                  <a:lnTo>
                    <a:pt x="414506" y="1035162"/>
                  </a:lnTo>
                  <a:lnTo>
                    <a:pt x="417989" y="1040000"/>
                  </a:lnTo>
                  <a:lnTo>
                    <a:pt x="421472" y="1044089"/>
                  </a:lnTo>
                  <a:lnTo>
                    <a:pt x="424956" y="1043993"/>
                  </a:lnTo>
                  <a:lnTo>
                    <a:pt x="428439" y="1043899"/>
                  </a:lnTo>
                  <a:lnTo>
                    <a:pt x="431922" y="1043806"/>
                  </a:lnTo>
                  <a:lnTo>
                    <a:pt x="435405" y="1043715"/>
                  </a:lnTo>
                  <a:lnTo>
                    <a:pt x="438889" y="1043625"/>
                  </a:lnTo>
                  <a:lnTo>
                    <a:pt x="442372" y="1043536"/>
                  </a:lnTo>
                  <a:lnTo>
                    <a:pt x="445855" y="1043449"/>
                  </a:lnTo>
                  <a:lnTo>
                    <a:pt x="449338" y="1043363"/>
                  </a:lnTo>
                  <a:lnTo>
                    <a:pt x="452822" y="1042578"/>
                  </a:lnTo>
                  <a:lnTo>
                    <a:pt x="456305" y="1041707"/>
                  </a:lnTo>
                  <a:lnTo>
                    <a:pt x="459788" y="1040845"/>
                  </a:lnTo>
                  <a:lnTo>
                    <a:pt x="463271" y="1039993"/>
                  </a:lnTo>
                  <a:lnTo>
                    <a:pt x="466755" y="1039151"/>
                  </a:lnTo>
                  <a:lnTo>
                    <a:pt x="470238" y="1038317"/>
                  </a:lnTo>
                  <a:lnTo>
                    <a:pt x="473721" y="1037493"/>
                  </a:lnTo>
                  <a:lnTo>
                    <a:pt x="477204" y="1036677"/>
                  </a:lnTo>
                  <a:lnTo>
                    <a:pt x="480688" y="1035870"/>
                  </a:lnTo>
                  <a:lnTo>
                    <a:pt x="484171" y="1035072"/>
                  </a:lnTo>
                  <a:lnTo>
                    <a:pt x="487654" y="1034283"/>
                  </a:lnTo>
                  <a:lnTo>
                    <a:pt x="491137" y="1034410"/>
                  </a:lnTo>
                  <a:lnTo>
                    <a:pt x="494621" y="1034646"/>
                  </a:lnTo>
                  <a:lnTo>
                    <a:pt x="498104" y="1034879"/>
                  </a:lnTo>
                  <a:lnTo>
                    <a:pt x="501587" y="1035108"/>
                  </a:lnTo>
                  <a:lnTo>
                    <a:pt x="505070" y="1035334"/>
                  </a:lnTo>
                  <a:lnTo>
                    <a:pt x="508554" y="1035557"/>
                  </a:lnTo>
                  <a:lnTo>
                    <a:pt x="512037" y="1035776"/>
                  </a:lnTo>
                  <a:lnTo>
                    <a:pt x="515520" y="1035992"/>
                  </a:lnTo>
                  <a:lnTo>
                    <a:pt x="519003" y="1036205"/>
                  </a:lnTo>
                  <a:lnTo>
                    <a:pt x="522487" y="1036415"/>
                  </a:lnTo>
                  <a:lnTo>
                    <a:pt x="525970" y="1036622"/>
                  </a:lnTo>
                  <a:lnTo>
                    <a:pt x="529453" y="1036826"/>
                  </a:lnTo>
                  <a:lnTo>
                    <a:pt x="532936" y="1037027"/>
                  </a:lnTo>
                  <a:lnTo>
                    <a:pt x="536420" y="1037225"/>
                  </a:lnTo>
                  <a:lnTo>
                    <a:pt x="539903" y="1037421"/>
                  </a:lnTo>
                  <a:lnTo>
                    <a:pt x="543386" y="1037614"/>
                  </a:lnTo>
                  <a:lnTo>
                    <a:pt x="546869" y="1037438"/>
                  </a:lnTo>
                  <a:lnTo>
                    <a:pt x="550353" y="1036731"/>
                  </a:lnTo>
                  <a:lnTo>
                    <a:pt x="553836" y="1036031"/>
                  </a:lnTo>
                  <a:lnTo>
                    <a:pt x="557319" y="1035337"/>
                  </a:lnTo>
                  <a:lnTo>
                    <a:pt x="560802" y="1034650"/>
                  </a:lnTo>
                  <a:lnTo>
                    <a:pt x="564286" y="1033969"/>
                  </a:lnTo>
                  <a:lnTo>
                    <a:pt x="567769" y="1033295"/>
                  </a:lnTo>
                  <a:lnTo>
                    <a:pt x="571252" y="1032626"/>
                  </a:lnTo>
                  <a:lnTo>
                    <a:pt x="574735" y="1032018"/>
                  </a:lnTo>
                  <a:lnTo>
                    <a:pt x="578218" y="1031690"/>
                  </a:lnTo>
                  <a:lnTo>
                    <a:pt x="581702" y="1031366"/>
                  </a:lnTo>
                  <a:lnTo>
                    <a:pt x="585185" y="1031045"/>
                  </a:lnTo>
                  <a:lnTo>
                    <a:pt x="588668" y="1030727"/>
                  </a:lnTo>
                  <a:lnTo>
                    <a:pt x="592151" y="1030413"/>
                  </a:lnTo>
                  <a:lnTo>
                    <a:pt x="595635" y="1030102"/>
                  </a:lnTo>
                  <a:lnTo>
                    <a:pt x="599118" y="1029794"/>
                  </a:lnTo>
                  <a:lnTo>
                    <a:pt x="602601" y="1029489"/>
                  </a:lnTo>
                  <a:lnTo>
                    <a:pt x="606084" y="1030645"/>
                  </a:lnTo>
                  <a:lnTo>
                    <a:pt x="609568" y="1031902"/>
                  </a:lnTo>
                  <a:lnTo>
                    <a:pt x="613051" y="1032820"/>
                  </a:lnTo>
                  <a:lnTo>
                    <a:pt x="616534" y="1032246"/>
                  </a:lnTo>
                  <a:lnTo>
                    <a:pt x="620017" y="1031677"/>
                  </a:lnTo>
                  <a:lnTo>
                    <a:pt x="623501" y="1031113"/>
                  </a:lnTo>
                  <a:lnTo>
                    <a:pt x="626984" y="1030553"/>
                  </a:lnTo>
                  <a:lnTo>
                    <a:pt x="630467" y="1029999"/>
                  </a:lnTo>
                  <a:lnTo>
                    <a:pt x="633950" y="1029449"/>
                  </a:lnTo>
                  <a:lnTo>
                    <a:pt x="637434" y="1028903"/>
                  </a:lnTo>
                  <a:lnTo>
                    <a:pt x="640917" y="1028363"/>
                  </a:lnTo>
                  <a:lnTo>
                    <a:pt x="644400" y="1027827"/>
                  </a:lnTo>
                  <a:lnTo>
                    <a:pt x="647883" y="1027295"/>
                  </a:lnTo>
                  <a:lnTo>
                    <a:pt x="651367" y="1026768"/>
                  </a:lnTo>
                  <a:lnTo>
                    <a:pt x="654850" y="1026245"/>
                  </a:lnTo>
                  <a:lnTo>
                    <a:pt x="658333" y="1025726"/>
                  </a:lnTo>
                  <a:lnTo>
                    <a:pt x="661816" y="1025212"/>
                  </a:lnTo>
                  <a:lnTo>
                    <a:pt x="665300" y="1024702"/>
                  </a:lnTo>
                  <a:lnTo>
                    <a:pt x="668783" y="1024196"/>
                  </a:lnTo>
                  <a:lnTo>
                    <a:pt x="672266" y="1023694"/>
                  </a:lnTo>
                  <a:lnTo>
                    <a:pt x="675749" y="1023196"/>
                  </a:lnTo>
                  <a:lnTo>
                    <a:pt x="679233" y="1022702"/>
                  </a:lnTo>
                  <a:lnTo>
                    <a:pt x="682716" y="1022612"/>
                  </a:lnTo>
                  <a:lnTo>
                    <a:pt x="686199" y="1022546"/>
                  </a:lnTo>
                  <a:lnTo>
                    <a:pt x="689682" y="1022480"/>
                  </a:lnTo>
                  <a:lnTo>
                    <a:pt x="693166" y="1022415"/>
                  </a:lnTo>
                  <a:lnTo>
                    <a:pt x="696649" y="1022351"/>
                  </a:lnTo>
                  <a:lnTo>
                    <a:pt x="700132" y="1022287"/>
                  </a:lnTo>
                  <a:lnTo>
                    <a:pt x="703615" y="1022224"/>
                  </a:lnTo>
                  <a:lnTo>
                    <a:pt x="707099" y="1022161"/>
                  </a:lnTo>
                  <a:lnTo>
                    <a:pt x="710582" y="1022099"/>
                  </a:lnTo>
                  <a:lnTo>
                    <a:pt x="714065" y="1022038"/>
                  </a:lnTo>
                  <a:lnTo>
                    <a:pt x="717548" y="1021977"/>
                  </a:lnTo>
                  <a:lnTo>
                    <a:pt x="721032" y="1021917"/>
                  </a:lnTo>
                  <a:lnTo>
                    <a:pt x="724515" y="1021857"/>
                  </a:lnTo>
                  <a:lnTo>
                    <a:pt x="727998" y="1021963"/>
                  </a:lnTo>
                  <a:lnTo>
                    <a:pt x="731481" y="1022690"/>
                  </a:lnTo>
                  <a:lnTo>
                    <a:pt x="734965" y="1023407"/>
                  </a:lnTo>
                  <a:lnTo>
                    <a:pt x="738448" y="1024115"/>
                  </a:lnTo>
                  <a:lnTo>
                    <a:pt x="741931" y="1024815"/>
                  </a:lnTo>
                  <a:lnTo>
                    <a:pt x="745414" y="1025505"/>
                  </a:lnTo>
                  <a:lnTo>
                    <a:pt x="748898" y="1026466"/>
                  </a:lnTo>
                  <a:lnTo>
                    <a:pt x="752381" y="1027523"/>
                  </a:lnTo>
                  <a:lnTo>
                    <a:pt x="755864" y="1028566"/>
                  </a:lnTo>
                  <a:lnTo>
                    <a:pt x="759347" y="1029595"/>
                  </a:lnTo>
                  <a:lnTo>
                    <a:pt x="762831" y="1030609"/>
                  </a:lnTo>
                  <a:lnTo>
                    <a:pt x="766314" y="1031610"/>
                  </a:lnTo>
                  <a:lnTo>
                    <a:pt x="769797" y="1032597"/>
                  </a:lnTo>
                  <a:lnTo>
                    <a:pt x="773280" y="1033571"/>
                  </a:lnTo>
                  <a:lnTo>
                    <a:pt x="776764" y="1034474"/>
                  </a:lnTo>
                  <a:lnTo>
                    <a:pt x="780247" y="1035303"/>
                  </a:lnTo>
                  <a:lnTo>
                    <a:pt x="783730" y="1036122"/>
                  </a:lnTo>
                  <a:lnTo>
                    <a:pt x="787213" y="1036930"/>
                  </a:lnTo>
                  <a:lnTo>
                    <a:pt x="790697" y="1037727"/>
                  </a:lnTo>
                  <a:lnTo>
                    <a:pt x="794180" y="1038515"/>
                  </a:lnTo>
                  <a:lnTo>
                    <a:pt x="797663" y="1043192"/>
                  </a:lnTo>
                  <a:lnTo>
                    <a:pt x="801146" y="1047813"/>
                  </a:lnTo>
                  <a:lnTo>
                    <a:pt x="804630" y="1051279"/>
                  </a:lnTo>
                  <a:lnTo>
                    <a:pt x="808113" y="1051307"/>
                  </a:lnTo>
                  <a:lnTo>
                    <a:pt x="811596" y="1051335"/>
                  </a:lnTo>
                  <a:lnTo>
                    <a:pt x="815079" y="1051363"/>
                  </a:lnTo>
                  <a:lnTo>
                    <a:pt x="818563" y="1051390"/>
                  </a:lnTo>
                  <a:lnTo>
                    <a:pt x="822046" y="1051417"/>
                  </a:lnTo>
                  <a:lnTo>
                    <a:pt x="825529" y="1051444"/>
                  </a:lnTo>
                  <a:lnTo>
                    <a:pt x="829012" y="1051470"/>
                  </a:lnTo>
                  <a:lnTo>
                    <a:pt x="832496" y="1051497"/>
                  </a:lnTo>
                  <a:lnTo>
                    <a:pt x="835979" y="1051523"/>
                  </a:lnTo>
                  <a:lnTo>
                    <a:pt x="839462" y="1051549"/>
                  </a:lnTo>
                  <a:lnTo>
                    <a:pt x="842945" y="1051550"/>
                  </a:lnTo>
                  <a:lnTo>
                    <a:pt x="846429" y="1051473"/>
                  </a:lnTo>
                  <a:lnTo>
                    <a:pt x="849912" y="1051397"/>
                  </a:lnTo>
                  <a:lnTo>
                    <a:pt x="853395" y="1051322"/>
                  </a:lnTo>
                  <a:lnTo>
                    <a:pt x="856878" y="1051247"/>
                  </a:lnTo>
                  <a:lnTo>
                    <a:pt x="860361" y="1051173"/>
                  </a:lnTo>
                  <a:lnTo>
                    <a:pt x="863845" y="1051099"/>
                  </a:lnTo>
                  <a:lnTo>
                    <a:pt x="867328" y="1051026"/>
                  </a:lnTo>
                  <a:lnTo>
                    <a:pt x="870811" y="1050954"/>
                  </a:lnTo>
                  <a:lnTo>
                    <a:pt x="870811" y="1051500"/>
                  </a:lnTo>
                  <a:lnTo>
                    <a:pt x="870811" y="1052045"/>
                  </a:lnTo>
                  <a:lnTo>
                    <a:pt x="870811" y="1052589"/>
                  </a:lnTo>
                  <a:lnTo>
                    <a:pt x="870811" y="1053132"/>
                  </a:lnTo>
                  <a:lnTo>
                    <a:pt x="870811" y="1053672"/>
                  </a:lnTo>
                  <a:lnTo>
                    <a:pt x="870811" y="1054212"/>
                  </a:lnTo>
                  <a:lnTo>
                    <a:pt x="870811" y="1054750"/>
                  </a:lnTo>
                  <a:lnTo>
                    <a:pt x="870811" y="1055287"/>
                  </a:lnTo>
                  <a:lnTo>
                    <a:pt x="870811" y="1055822"/>
                  </a:lnTo>
                  <a:lnTo>
                    <a:pt x="870811" y="1056356"/>
                  </a:lnTo>
                  <a:lnTo>
                    <a:pt x="870811" y="1056889"/>
                  </a:lnTo>
                  <a:lnTo>
                    <a:pt x="870811" y="1057420"/>
                  </a:lnTo>
                  <a:lnTo>
                    <a:pt x="870811" y="1057950"/>
                  </a:lnTo>
                  <a:lnTo>
                    <a:pt x="870811" y="1058478"/>
                  </a:lnTo>
                  <a:lnTo>
                    <a:pt x="870811" y="1059005"/>
                  </a:lnTo>
                  <a:lnTo>
                    <a:pt x="870811" y="1059531"/>
                  </a:lnTo>
                  <a:lnTo>
                    <a:pt x="870811" y="1060055"/>
                  </a:lnTo>
                  <a:lnTo>
                    <a:pt x="870811" y="1060578"/>
                  </a:lnTo>
                  <a:lnTo>
                    <a:pt x="870811" y="1061100"/>
                  </a:lnTo>
                  <a:lnTo>
                    <a:pt x="870811" y="1061620"/>
                  </a:lnTo>
                  <a:lnTo>
                    <a:pt x="870811" y="1062139"/>
                  </a:lnTo>
                  <a:lnTo>
                    <a:pt x="870811" y="1062657"/>
                  </a:lnTo>
                  <a:lnTo>
                    <a:pt x="870811" y="1063173"/>
                  </a:lnTo>
                  <a:lnTo>
                    <a:pt x="870811" y="1063688"/>
                  </a:lnTo>
                  <a:lnTo>
                    <a:pt x="870811" y="1064202"/>
                  </a:lnTo>
                  <a:lnTo>
                    <a:pt x="870811" y="1064714"/>
                  </a:lnTo>
                  <a:lnTo>
                    <a:pt x="870811" y="1065225"/>
                  </a:lnTo>
                  <a:lnTo>
                    <a:pt x="874294" y="1065473"/>
                  </a:lnTo>
                  <a:lnTo>
                    <a:pt x="877778" y="1065719"/>
                  </a:lnTo>
                  <a:lnTo>
                    <a:pt x="881261" y="1065963"/>
                  </a:lnTo>
                  <a:lnTo>
                    <a:pt x="884744" y="1066204"/>
                  </a:lnTo>
                  <a:lnTo>
                    <a:pt x="888227" y="1066443"/>
                  </a:lnTo>
                  <a:lnTo>
                    <a:pt x="891711" y="1066429"/>
                  </a:lnTo>
                  <a:lnTo>
                    <a:pt x="895194" y="1066171"/>
                  </a:lnTo>
                  <a:lnTo>
                    <a:pt x="898677" y="1065915"/>
                  </a:lnTo>
                  <a:lnTo>
                    <a:pt x="902160" y="1065660"/>
                  </a:lnTo>
                  <a:lnTo>
                    <a:pt x="905644" y="1065407"/>
                  </a:lnTo>
                  <a:lnTo>
                    <a:pt x="909127" y="1065155"/>
                  </a:lnTo>
                  <a:lnTo>
                    <a:pt x="912610" y="1064906"/>
                  </a:lnTo>
                  <a:lnTo>
                    <a:pt x="916093" y="1064657"/>
                  </a:lnTo>
                  <a:lnTo>
                    <a:pt x="919577" y="1064411"/>
                  </a:lnTo>
                  <a:lnTo>
                    <a:pt x="923060" y="1064166"/>
                  </a:lnTo>
                  <a:lnTo>
                    <a:pt x="926543" y="1063922"/>
                  </a:lnTo>
                  <a:lnTo>
                    <a:pt x="930026" y="1063585"/>
                  </a:lnTo>
                  <a:lnTo>
                    <a:pt x="933510" y="1063161"/>
                  </a:lnTo>
                  <a:lnTo>
                    <a:pt x="936993" y="1062739"/>
                  </a:lnTo>
                  <a:lnTo>
                    <a:pt x="940476" y="1062319"/>
                  </a:lnTo>
                  <a:lnTo>
                    <a:pt x="943959" y="1061902"/>
                  </a:lnTo>
                  <a:lnTo>
                    <a:pt x="947443" y="1061487"/>
                  </a:lnTo>
                  <a:lnTo>
                    <a:pt x="950926" y="1061074"/>
                  </a:lnTo>
                  <a:lnTo>
                    <a:pt x="954409" y="1060663"/>
                  </a:lnTo>
                  <a:lnTo>
                    <a:pt x="957892" y="1060255"/>
                  </a:lnTo>
                  <a:lnTo>
                    <a:pt x="961376" y="1059849"/>
                  </a:lnTo>
                  <a:lnTo>
                    <a:pt x="964859" y="1059444"/>
                  </a:lnTo>
                  <a:lnTo>
                    <a:pt x="968342" y="1059042"/>
                  </a:lnTo>
                  <a:lnTo>
                    <a:pt x="971825" y="1058642"/>
                  </a:lnTo>
                  <a:lnTo>
                    <a:pt x="975309" y="1058244"/>
                  </a:lnTo>
                  <a:lnTo>
                    <a:pt x="978792" y="1058189"/>
                  </a:lnTo>
                  <a:lnTo>
                    <a:pt x="982275" y="1058230"/>
                  </a:lnTo>
                  <a:lnTo>
                    <a:pt x="985758" y="1058270"/>
                  </a:lnTo>
                  <a:lnTo>
                    <a:pt x="989242" y="1058311"/>
                  </a:lnTo>
                  <a:lnTo>
                    <a:pt x="992725" y="1058351"/>
                  </a:lnTo>
                  <a:lnTo>
                    <a:pt x="996208" y="1058390"/>
                  </a:lnTo>
                  <a:lnTo>
                    <a:pt x="999691" y="1058430"/>
                  </a:lnTo>
                  <a:lnTo>
                    <a:pt x="1003175" y="1058469"/>
                  </a:lnTo>
                  <a:lnTo>
                    <a:pt x="1006658" y="1058508"/>
                  </a:lnTo>
                  <a:lnTo>
                    <a:pt x="1010141" y="1058546"/>
                  </a:lnTo>
                  <a:lnTo>
                    <a:pt x="1013624" y="1058584"/>
                  </a:lnTo>
                  <a:lnTo>
                    <a:pt x="1017108" y="1059822"/>
                  </a:lnTo>
                  <a:lnTo>
                    <a:pt x="1020591" y="1061356"/>
                  </a:lnTo>
                  <a:lnTo>
                    <a:pt x="1024074" y="1062868"/>
                  </a:lnTo>
                  <a:lnTo>
                    <a:pt x="1027557" y="1064358"/>
                  </a:lnTo>
                  <a:lnTo>
                    <a:pt x="1031041" y="1065828"/>
                  </a:lnTo>
                  <a:lnTo>
                    <a:pt x="1034524" y="1067025"/>
                  </a:lnTo>
                  <a:lnTo>
                    <a:pt x="1038007" y="1067611"/>
                  </a:lnTo>
                  <a:lnTo>
                    <a:pt x="1041490" y="1068192"/>
                  </a:lnTo>
                  <a:lnTo>
                    <a:pt x="1044974" y="1068767"/>
                  </a:lnTo>
                  <a:lnTo>
                    <a:pt x="1048457" y="1069337"/>
                  </a:lnTo>
                  <a:lnTo>
                    <a:pt x="1051940" y="1069902"/>
                  </a:lnTo>
                  <a:lnTo>
                    <a:pt x="1055423" y="1069881"/>
                  </a:lnTo>
                  <a:lnTo>
                    <a:pt x="1058907" y="1069717"/>
                  </a:lnTo>
                  <a:lnTo>
                    <a:pt x="1062390" y="1069555"/>
                  </a:lnTo>
                  <a:lnTo>
                    <a:pt x="1065873" y="1069393"/>
                  </a:lnTo>
                  <a:lnTo>
                    <a:pt x="1069356" y="1069233"/>
                  </a:lnTo>
                  <a:lnTo>
                    <a:pt x="1072840" y="1069073"/>
                  </a:lnTo>
                  <a:lnTo>
                    <a:pt x="1076323" y="1068914"/>
                  </a:lnTo>
                  <a:lnTo>
                    <a:pt x="1079806" y="1068756"/>
                  </a:lnTo>
                  <a:lnTo>
                    <a:pt x="1083289" y="1068693"/>
                  </a:lnTo>
                  <a:lnTo>
                    <a:pt x="1086773" y="1068702"/>
                  </a:lnTo>
                  <a:lnTo>
                    <a:pt x="1090256" y="1068712"/>
                  </a:lnTo>
                  <a:lnTo>
                    <a:pt x="1093739" y="1068721"/>
                  </a:lnTo>
                  <a:lnTo>
                    <a:pt x="1097222" y="1068731"/>
                  </a:lnTo>
                  <a:lnTo>
                    <a:pt x="1100706" y="1068740"/>
                  </a:lnTo>
                  <a:lnTo>
                    <a:pt x="1104189" y="1068749"/>
                  </a:lnTo>
                  <a:lnTo>
                    <a:pt x="1107672" y="1068758"/>
                  </a:lnTo>
                  <a:lnTo>
                    <a:pt x="1111155" y="1068768"/>
                  </a:lnTo>
                  <a:lnTo>
                    <a:pt x="1114639" y="1068777"/>
                  </a:lnTo>
                  <a:lnTo>
                    <a:pt x="1118122" y="1068786"/>
                  </a:lnTo>
                  <a:lnTo>
                    <a:pt x="1121605" y="1068795"/>
                  </a:lnTo>
                  <a:lnTo>
                    <a:pt x="1125088" y="1068804"/>
                  </a:lnTo>
                  <a:lnTo>
                    <a:pt x="1128572" y="1068812"/>
                  </a:lnTo>
                  <a:lnTo>
                    <a:pt x="1132055" y="1068902"/>
                  </a:lnTo>
                  <a:lnTo>
                    <a:pt x="1135538" y="1069009"/>
                  </a:lnTo>
                  <a:lnTo>
                    <a:pt x="1139021" y="1069114"/>
                  </a:lnTo>
                  <a:lnTo>
                    <a:pt x="1142505" y="1069219"/>
                  </a:lnTo>
                  <a:lnTo>
                    <a:pt x="1145988" y="1069324"/>
                  </a:lnTo>
                  <a:lnTo>
                    <a:pt x="1149471" y="1070085"/>
                  </a:lnTo>
                  <a:lnTo>
                    <a:pt x="1152954" y="1072161"/>
                  </a:lnTo>
                  <a:lnTo>
                    <a:pt x="1156437" y="1074203"/>
                  </a:lnTo>
                  <a:lnTo>
                    <a:pt x="1159921" y="1075364"/>
                  </a:lnTo>
                  <a:lnTo>
                    <a:pt x="1163404" y="1075908"/>
                  </a:lnTo>
                  <a:lnTo>
                    <a:pt x="1166887" y="1076446"/>
                  </a:lnTo>
                  <a:lnTo>
                    <a:pt x="1170370" y="1076490"/>
                  </a:lnTo>
                  <a:lnTo>
                    <a:pt x="1173854" y="1076437"/>
                  </a:lnTo>
                  <a:lnTo>
                    <a:pt x="1177337" y="1076384"/>
                  </a:lnTo>
                  <a:lnTo>
                    <a:pt x="1180820" y="1076331"/>
                  </a:lnTo>
                  <a:lnTo>
                    <a:pt x="1184303" y="1076279"/>
                  </a:lnTo>
                  <a:lnTo>
                    <a:pt x="1187787" y="1076227"/>
                  </a:lnTo>
                  <a:lnTo>
                    <a:pt x="1191270" y="1076175"/>
                  </a:lnTo>
                  <a:lnTo>
                    <a:pt x="1194753" y="1076123"/>
                  </a:lnTo>
                  <a:lnTo>
                    <a:pt x="1198236" y="1076072"/>
                  </a:lnTo>
                  <a:lnTo>
                    <a:pt x="1201720" y="1076021"/>
                  </a:lnTo>
                  <a:lnTo>
                    <a:pt x="1205203" y="1075971"/>
                  </a:lnTo>
                  <a:lnTo>
                    <a:pt x="1208686" y="1079588"/>
                  </a:lnTo>
                  <a:lnTo>
                    <a:pt x="1212169" y="1083766"/>
                  </a:lnTo>
                  <a:lnTo>
                    <a:pt x="1215653" y="1087690"/>
                  </a:lnTo>
                  <a:lnTo>
                    <a:pt x="1219136" y="1090255"/>
                  </a:lnTo>
                  <a:lnTo>
                    <a:pt x="1222619" y="1092771"/>
                  </a:lnTo>
                  <a:lnTo>
                    <a:pt x="1226102" y="1094284"/>
                  </a:lnTo>
                  <a:lnTo>
                    <a:pt x="1229586" y="1094020"/>
                  </a:lnTo>
                  <a:lnTo>
                    <a:pt x="1233069" y="1093756"/>
                  </a:lnTo>
                  <a:lnTo>
                    <a:pt x="1236552" y="1093494"/>
                  </a:lnTo>
                  <a:lnTo>
                    <a:pt x="1240035" y="1093233"/>
                  </a:lnTo>
                  <a:lnTo>
                    <a:pt x="1243519" y="1092973"/>
                  </a:lnTo>
                  <a:lnTo>
                    <a:pt x="1247002" y="1092714"/>
                  </a:lnTo>
                  <a:lnTo>
                    <a:pt x="1250485" y="1092456"/>
                  </a:lnTo>
                  <a:lnTo>
                    <a:pt x="1253968" y="1092199"/>
                  </a:lnTo>
                  <a:lnTo>
                    <a:pt x="1257452" y="1091944"/>
                  </a:lnTo>
                  <a:lnTo>
                    <a:pt x="1260935" y="1091689"/>
                  </a:lnTo>
                  <a:lnTo>
                    <a:pt x="1264418" y="1091435"/>
                  </a:lnTo>
                  <a:lnTo>
                    <a:pt x="1267901" y="1091183"/>
                  </a:lnTo>
                  <a:lnTo>
                    <a:pt x="1271385" y="1090931"/>
                  </a:lnTo>
                  <a:lnTo>
                    <a:pt x="1274868" y="1090475"/>
                  </a:lnTo>
                  <a:lnTo>
                    <a:pt x="1278351" y="1089892"/>
                  </a:lnTo>
                  <a:lnTo>
                    <a:pt x="1281834" y="1089310"/>
                  </a:lnTo>
                  <a:lnTo>
                    <a:pt x="1285318" y="1088729"/>
                  </a:lnTo>
                  <a:lnTo>
                    <a:pt x="1288801" y="1088150"/>
                  </a:lnTo>
                  <a:lnTo>
                    <a:pt x="1292284" y="1087572"/>
                  </a:lnTo>
                  <a:lnTo>
                    <a:pt x="1295767" y="1086995"/>
                  </a:lnTo>
                  <a:lnTo>
                    <a:pt x="1299251" y="1086420"/>
                  </a:lnTo>
                  <a:lnTo>
                    <a:pt x="1302734" y="1085846"/>
                  </a:lnTo>
                  <a:lnTo>
                    <a:pt x="1306217" y="1085273"/>
                  </a:lnTo>
                  <a:lnTo>
                    <a:pt x="1309700" y="1084702"/>
                  </a:lnTo>
                  <a:lnTo>
                    <a:pt x="1313184" y="1084132"/>
                  </a:lnTo>
                  <a:lnTo>
                    <a:pt x="1316667" y="1083564"/>
                  </a:lnTo>
                  <a:lnTo>
                    <a:pt x="1320150" y="1082997"/>
                  </a:lnTo>
                  <a:lnTo>
                    <a:pt x="1323633" y="1082431"/>
                  </a:lnTo>
                  <a:lnTo>
                    <a:pt x="1327117" y="1081866"/>
                  </a:lnTo>
                  <a:lnTo>
                    <a:pt x="1330600" y="1081716"/>
                  </a:lnTo>
                  <a:lnTo>
                    <a:pt x="1334083" y="1084262"/>
                  </a:lnTo>
                  <a:lnTo>
                    <a:pt x="1337566" y="1086761"/>
                  </a:lnTo>
                  <a:lnTo>
                    <a:pt x="1341050" y="1097358"/>
                  </a:lnTo>
                  <a:lnTo>
                    <a:pt x="1344533" y="1097036"/>
                  </a:lnTo>
                  <a:lnTo>
                    <a:pt x="1348016" y="1096715"/>
                  </a:lnTo>
                  <a:lnTo>
                    <a:pt x="1351499" y="1096395"/>
                  </a:lnTo>
                  <a:lnTo>
                    <a:pt x="1354983" y="1096076"/>
                  </a:lnTo>
                  <a:lnTo>
                    <a:pt x="1358466" y="1095758"/>
                  </a:lnTo>
                  <a:lnTo>
                    <a:pt x="1361949" y="1095441"/>
                  </a:lnTo>
                  <a:lnTo>
                    <a:pt x="1365432" y="1095125"/>
                  </a:lnTo>
                  <a:lnTo>
                    <a:pt x="1368916" y="1094810"/>
                  </a:lnTo>
                  <a:lnTo>
                    <a:pt x="1372399" y="1094497"/>
                  </a:lnTo>
                  <a:lnTo>
                    <a:pt x="1375882" y="1094184"/>
                  </a:lnTo>
                  <a:lnTo>
                    <a:pt x="1379365" y="1093963"/>
                  </a:lnTo>
                  <a:lnTo>
                    <a:pt x="1382849" y="1093879"/>
                  </a:lnTo>
                  <a:lnTo>
                    <a:pt x="1386332" y="1093796"/>
                  </a:lnTo>
                  <a:lnTo>
                    <a:pt x="1389815" y="1093714"/>
                  </a:lnTo>
                  <a:lnTo>
                    <a:pt x="1393298" y="1093632"/>
                  </a:lnTo>
                  <a:lnTo>
                    <a:pt x="1396782" y="1093550"/>
                  </a:lnTo>
                  <a:lnTo>
                    <a:pt x="1400265" y="1093468"/>
                  </a:lnTo>
                  <a:lnTo>
                    <a:pt x="1403748" y="1093387"/>
                  </a:lnTo>
                  <a:lnTo>
                    <a:pt x="1407231" y="1093307"/>
                  </a:lnTo>
                  <a:lnTo>
                    <a:pt x="1410715" y="1093226"/>
                  </a:lnTo>
                  <a:lnTo>
                    <a:pt x="1414198" y="1093146"/>
                  </a:lnTo>
                  <a:lnTo>
                    <a:pt x="1417681" y="1092926"/>
                  </a:lnTo>
                  <a:lnTo>
                    <a:pt x="1421164" y="1092501"/>
                  </a:lnTo>
                  <a:lnTo>
                    <a:pt x="1424648" y="1092077"/>
                  </a:lnTo>
                  <a:lnTo>
                    <a:pt x="1428131" y="1091655"/>
                  </a:lnTo>
                  <a:lnTo>
                    <a:pt x="1431614" y="1091233"/>
                  </a:lnTo>
                  <a:lnTo>
                    <a:pt x="1435097" y="1090812"/>
                  </a:lnTo>
                  <a:lnTo>
                    <a:pt x="1438580" y="1090393"/>
                  </a:lnTo>
                  <a:lnTo>
                    <a:pt x="1442064" y="1089975"/>
                  </a:lnTo>
                  <a:lnTo>
                    <a:pt x="1445547" y="1089558"/>
                  </a:lnTo>
                  <a:lnTo>
                    <a:pt x="1449030" y="1089142"/>
                  </a:lnTo>
                  <a:lnTo>
                    <a:pt x="1452513" y="1088727"/>
                  </a:lnTo>
                  <a:lnTo>
                    <a:pt x="1455997" y="1088313"/>
                  </a:lnTo>
                  <a:lnTo>
                    <a:pt x="1459480" y="1087900"/>
                  </a:lnTo>
                  <a:lnTo>
                    <a:pt x="1462963" y="1087488"/>
                  </a:lnTo>
                  <a:lnTo>
                    <a:pt x="1466446" y="1087254"/>
                  </a:lnTo>
                  <a:lnTo>
                    <a:pt x="1469930" y="1087107"/>
                  </a:lnTo>
                  <a:lnTo>
                    <a:pt x="1473413" y="1086960"/>
                  </a:lnTo>
                  <a:lnTo>
                    <a:pt x="1476896" y="1086814"/>
                  </a:lnTo>
                  <a:lnTo>
                    <a:pt x="1480379" y="1086669"/>
                  </a:lnTo>
                  <a:lnTo>
                    <a:pt x="1483863" y="1086524"/>
                  </a:lnTo>
                  <a:lnTo>
                    <a:pt x="1487346" y="1086380"/>
                  </a:lnTo>
                  <a:lnTo>
                    <a:pt x="1490829" y="1086236"/>
                  </a:lnTo>
                  <a:lnTo>
                    <a:pt x="1494312" y="1086107"/>
                  </a:lnTo>
                  <a:lnTo>
                    <a:pt x="1497796" y="1085997"/>
                  </a:lnTo>
                  <a:lnTo>
                    <a:pt x="1501279" y="1085888"/>
                  </a:lnTo>
                  <a:lnTo>
                    <a:pt x="1504762" y="1085778"/>
                  </a:lnTo>
                  <a:lnTo>
                    <a:pt x="1508245" y="1085670"/>
                  </a:lnTo>
                  <a:lnTo>
                    <a:pt x="1511729" y="1085561"/>
                  </a:lnTo>
                  <a:lnTo>
                    <a:pt x="1515212" y="1085453"/>
                  </a:lnTo>
                  <a:lnTo>
                    <a:pt x="1518695" y="1085346"/>
                  </a:lnTo>
                  <a:lnTo>
                    <a:pt x="1522178" y="1085239"/>
                  </a:lnTo>
                  <a:lnTo>
                    <a:pt x="1525662" y="1085132"/>
                  </a:lnTo>
                  <a:lnTo>
                    <a:pt x="1529145" y="1085026"/>
                  </a:lnTo>
                  <a:lnTo>
                    <a:pt x="1532628" y="1084857"/>
                  </a:lnTo>
                  <a:lnTo>
                    <a:pt x="1536111" y="1084609"/>
                  </a:lnTo>
                  <a:lnTo>
                    <a:pt x="1539595" y="1084362"/>
                  </a:lnTo>
                  <a:lnTo>
                    <a:pt x="1543078" y="1084115"/>
                  </a:lnTo>
                  <a:lnTo>
                    <a:pt x="1546561" y="1083869"/>
                  </a:lnTo>
                  <a:lnTo>
                    <a:pt x="1550044" y="1083624"/>
                  </a:lnTo>
                  <a:lnTo>
                    <a:pt x="1553528" y="1083380"/>
                  </a:lnTo>
                  <a:lnTo>
                    <a:pt x="1557011" y="1083136"/>
                  </a:lnTo>
                  <a:lnTo>
                    <a:pt x="1560494" y="1082893"/>
                  </a:lnTo>
                  <a:lnTo>
                    <a:pt x="1563977" y="1082651"/>
                  </a:lnTo>
                  <a:lnTo>
                    <a:pt x="1567461" y="1082410"/>
                  </a:lnTo>
                  <a:lnTo>
                    <a:pt x="1570944" y="1082170"/>
                  </a:lnTo>
                  <a:lnTo>
                    <a:pt x="1574427" y="1081930"/>
                  </a:lnTo>
                  <a:lnTo>
                    <a:pt x="1577910" y="1081691"/>
                  </a:lnTo>
                  <a:lnTo>
                    <a:pt x="1581394" y="1081453"/>
                  </a:lnTo>
                  <a:lnTo>
                    <a:pt x="1584877" y="1081216"/>
                  </a:lnTo>
                  <a:lnTo>
                    <a:pt x="1588360" y="1080979"/>
                  </a:lnTo>
                  <a:lnTo>
                    <a:pt x="1591843" y="1080518"/>
                  </a:lnTo>
                  <a:lnTo>
                    <a:pt x="1595327" y="1080048"/>
                  </a:lnTo>
                  <a:lnTo>
                    <a:pt x="1598810" y="1079579"/>
                  </a:lnTo>
                  <a:lnTo>
                    <a:pt x="1602293" y="1079111"/>
                  </a:lnTo>
                  <a:lnTo>
                    <a:pt x="1605776" y="1078644"/>
                  </a:lnTo>
                  <a:lnTo>
                    <a:pt x="1609260" y="1078177"/>
                  </a:lnTo>
                  <a:lnTo>
                    <a:pt x="1612743" y="1077712"/>
                  </a:lnTo>
                  <a:lnTo>
                    <a:pt x="1616226" y="1077247"/>
                  </a:lnTo>
                  <a:lnTo>
                    <a:pt x="1619709" y="1076784"/>
                  </a:lnTo>
                  <a:lnTo>
                    <a:pt x="1623193" y="1076321"/>
                  </a:lnTo>
                  <a:lnTo>
                    <a:pt x="1626676" y="1075859"/>
                  </a:lnTo>
                  <a:lnTo>
                    <a:pt x="1630159" y="1075398"/>
                  </a:lnTo>
                  <a:lnTo>
                    <a:pt x="1633642" y="1074938"/>
                  </a:lnTo>
                  <a:lnTo>
                    <a:pt x="1637126" y="1074478"/>
                  </a:lnTo>
                  <a:lnTo>
                    <a:pt x="1640609" y="1074020"/>
                  </a:lnTo>
                  <a:lnTo>
                    <a:pt x="1644092" y="1073563"/>
                  </a:lnTo>
                  <a:lnTo>
                    <a:pt x="1647575" y="1073106"/>
                  </a:lnTo>
                  <a:lnTo>
                    <a:pt x="1651059" y="1072650"/>
                  </a:lnTo>
                  <a:lnTo>
                    <a:pt x="1654542" y="1072195"/>
                  </a:lnTo>
                  <a:lnTo>
                    <a:pt x="1658025" y="1071741"/>
                  </a:lnTo>
                  <a:lnTo>
                    <a:pt x="1661508" y="1071288"/>
                  </a:lnTo>
                  <a:lnTo>
                    <a:pt x="1664992" y="1070836"/>
                  </a:lnTo>
                  <a:lnTo>
                    <a:pt x="1668475" y="1070385"/>
                  </a:lnTo>
                  <a:lnTo>
                    <a:pt x="1671958" y="1069934"/>
                  </a:lnTo>
                  <a:lnTo>
                    <a:pt x="1675441" y="1069964"/>
                  </a:lnTo>
                  <a:lnTo>
                    <a:pt x="1678925" y="1071580"/>
                  </a:lnTo>
                  <a:lnTo>
                    <a:pt x="1682408" y="1073176"/>
                  </a:lnTo>
                  <a:lnTo>
                    <a:pt x="1685891" y="1074973"/>
                  </a:lnTo>
                  <a:lnTo>
                    <a:pt x="1689374" y="1076981"/>
                  </a:lnTo>
                  <a:lnTo>
                    <a:pt x="1692858" y="1078960"/>
                  </a:lnTo>
                  <a:lnTo>
                    <a:pt x="1696341" y="1079159"/>
                  </a:lnTo>
                  <a:lnTo>
                    <a:pt x="1699824" y="1078727"/>
                  </a:lnTo>
                  <a:lnTo>
                    <a:pt x="1703307" y="1078296"/>
                  </a:lnTo>
                  <a:lnTo>
                    <a:pt x="1706791" y="1077866"/>
                  </a:lnTo>
                  <a:lnTo>
                    <a:pt x="1710274" y="1077437"/>
                  </a:lnTo>
                  <a:lnTo>
                    <a:pt x="1713757" y="1077009"/>
                  </a:lnTo>
                  <a:lnTo>
                    <a:pt x="1717240" y="1076582"/>
                  </a:lnTo>
                  <a:lnTo>
                    <a:pt x="1720723" y="1076155"/>
                  </a:lnTo>
                  <a:lnTo>
                    <a:pt x="1724207" y="1075729"/>
                  </a:lnTo>
                  <a:lnTo>
                    <a:pt x="1727690" y="1075304"/>
                  </a:lnTo>
                  <a:lnTo>
                    <a:pt x="1731173" y="1074880"/>
                  </a:lnTo>
                  <a:lnTo>
                    <a:pt x="1734656" y="1074456"/>
                  </a:lnTo>
                  <a:lnTo>
                    <a:pt x="1738140" y="1074033"/>
                  </a:lnTo>
                  <a:lnTo>
                    <a:pt x="1741623" y="1073611"/>
                  </a:lnTo>
                  <a:lnTo>
                    <a:pt x="1745106" y="1073190"/>
                  </a:lnTo>
                  <a:lnTo>
                    <a:pt x="1748589" y="1072770"/>
                  </a:lnTo>
                  <a:lnTo>
                    <a:pt x="1752073" y="1072350"/>
                  </a:lnTo>
                  <a:lnTo>
                    <a:pt x="1755556" y="1071932"/>
                  </a:lnTo>
                  <a:lnTo>
                    <a:pt x="1759039" y="1071513"/>
                  </a:lnTo>
                  <a:lnTo>
                    <a:pt x="1762522" y="1071096"/>
                  </a:lnTo>
                  <a:lnTo>
                    <a:pt x="1766006" y="1070680"/>
                  </a:lnTo>
                  <a:lnTo>
                    <a:pt x="1769489" y="1070264"/>
                  </a:lnTo>
                  <a:lnTo>
                    <a:pt x="1772972" y="1069849"/>
                  </a:lnTo>
                  <a:lnTo>
                    <a:pt x="1776455" y="1069435"/>
                  </a:lnTo>
                  <a:lnTo>
                    <a:pt x="1779939" y="1069027"/>
                  </a:lnTo>
                  <a:lnTo>
                    <a:pt x="1783422" y="1069109"/>
                  </a:lnTo>
                  <a:lnTo>
                    <a:pt x="1786905" y="1069191"/>
                  </a:lnTo>
                  <a:lnTo>
                    <a:pt x="1790388" y="1069273"/>
                  </a:lnTo>
                  <a:lnTo>
                    <a:pt x="1793872" y="1069354"/>
                  </a:lnTo>
                  <a:lnTo>
                    <a:pt x="1797355" y="1069435"/>
                  </a:lnTo>
                  <a:lnTo>
                    <a:pt x="1800838" y="1069515"/>
                  </a:lnTo>
                  <a:lnTo>
                    <a:pt x="1804321" y="1069596"/>
                  </a:lnTo>
                  <a:lnTo>
                    <a:pt x="1807805" y="1069675"/>
                  </a:lnTo>
                  <a:lnTo>
                    <a:pt x="1811288" y="1069912"/>
                  </a:lnTo>
                  <a:lnTo>
                    <a:pt x="1814771" y="1070194"/>
                  </a:lnTo>
                  <a:lnTo>
                    <a:pt x="1818254" y="1070474"/>
                  </a:lnTo>
                  <a:lnTo>
                    <a:pt x="1821738" y="1070753"/>
                  </a:lnTo>
                  <a:lnTo>
                    <a:pt x="1825221" y="1071030"/>
                  </a:lnTo>
                  <a:lnTo>
                    <a:pt x="1828704" y="1071306"/>
                  </a:lnTo>
                  <a:lnTo>
                    <a:pt x="1832187" y="1071581"/>
                  </a:lnTo>
                  <a:lnTo>
                    <a:pt x="1835671" y="1071854"/>
                  </a:lnTo>
                  <a:lnTo>
                    <a:pt x="1839154" y="1072126"/>
                  </a:lnTo>
                  <a:lnTo>
                    <a:pt x="1842637" y="1072396"/>
                  </a:lnTo>
                  <a:lnTo>
                    <a:pt x="1846120" y="1072665"/>
                  </a:lnTo>
                  <a:lnTo>
                    <a:pt x="1849604" y="1072648"/>
                  </a:lnTo>
                  <a:lnTo>
                    <a:pt x="1853087" y="1072551"/>
                  </a:lnTo>
                  <a:lnTo>
                    <a:pt x="1856570" y="1072454"/>
                  </a:lnTo>
                  <a:lnTo>
                    <a:pt x="1860053" y="1072357"/>
                  </a:lnTo>
                  <a:lnTo>
                    <a:pt x="1863537" y="1072261"/>
                  </a:lnTo>
                  <a:lnTo>
                    <a:pt x="1867020" y="1072165"/>
                  </a:lnTo>
                  <a:lnTo>
                    <a:pt x="1870503" y="1072069"/>
                  </a:lnTo>
                  <a:lnTo>
                    <a:pt x="1873986" y="1071974"/>
                  </a:lnTo>
                  <a:lnTo>
                    <a:pt x="1877470" y="1071928"/>
                  </a:lnTo>
                  <a:lnTo>
                    <a:pt x="1880953" y="1071923"/>
                  </a:lnTo>
                  <a:lnTo>
                    <a:pt x="1884436" y="1071918"/>
                  </a:lnTo>
                  <a:lnTo>
                    <a:pt x="1887919" y="1071914"/>
                  </a:lnTo>
                  <a:lnTo>
                    <a:pt x="1891403" y="1071909"/>
                  </a:lnTo>
                  <a:lnTo>
                    <a:pt x="1894886" y="1071905"/>
                  </a:lnTo>
                  <a:lnTo>
                    <a:pt x="1898369" y="1071900"/>
                  </a:lnTo>
                  <a:lnTo>
                    <a:pt x="1901852" y="1071895"/>
                  </a:lnTo>
                  <a:lnTo>
                    <a:pt x="1905336" y="1071891"/>
                  </a:lnTo>
                  <a:lnTo>
                    <a:pt x="1908819" y="1071886"/>
                  </a:lnTo>
                  <a:lnTo>
                    <a:pt x="1912302" y="1071882"/>
                  </a:lnTo>
                  <a:lnTo>
                    <a:pt x="1915785" y="1071806"/>
                  </a:lnTo>
                  <a:lnTo>
                    <a:pt x="1919269" y="1071673"/>
                  </a:lnTo>
                  <a:lnTo>
                    <a:pt x="1922752" y="1071540"/>
                  </a:lnTo>
                  <a:lnTo>
                    <a:pt x="1926235" y="1071407"/>
                  </a:lnTo>
                  <a:lnTo>
                    <a:pt x="1929718" y="1071274"/>
                  </a:lnTo>
                  <a:lnTo>
                    <a:pt x="1933202" y="1071142"/>
                  </a:lnTo>
                  <a:lnTo>
                    <a:pt x="1936685" y="1071011"/>
                  </a:lnTo>
                  <a:lnTo>
                    <a:pt x="1940168" y="1070880"/>
                  </a:lnTo>
                  <a:lnTo>
                    <a:pt x="1943651" y="1070749"/>
                  </a:lnTo>
                  <a:lnTo>
                    <a:pt x="1947135" y="1070618"/>
                  </a:lnTo>
                  <a:lnTo>
                    <a:pt x="1950618" y="1070488"/>
                  </a:lnTo>
                  <a:lnTo>
                    <a:pt x="1954101" y="1070359"/>
                  </a:lnTo>
                  <a:lnTo>
                    <a:pt x="1957584" y="1070229"/>
                  </a:lnTo>
                  <a:lnTo>
                    <a:pt x="1961068" y="1070100"/>
                  </a:lnTo>
                  <a:lnTo>
                    <a:pt x="1964551" y="1069972"/>
                  </a:lnTo>
                  <a:lnTo>
                    <a:pt x="1968034" y="1069844"/>
                  </a:lnTo>
                  <a:lnTo>
                    <a:pt x="1971517" y="1069710"/>
                  </a:lnTo>
                  <a:lnTo>
                    <a:pt x="1975001" y="1069489"/>
                  </a:lnTo>
                  <a:lnTo>
                    <a:pt x="1978484" y="1069268"/>
                  </a:lnTo>
                  <a:lnTo>
                    <a:pt x="1981967" y="1069048"/>
                  </a:lnTo>
                  <a:lnTo>
                    <a:pt x="1985450" y="1068829"/>
                  </a:lnTo>
                  <a:lnTo>
                    <a:pt x="1988934" y="1068610"/>
                  </a:lnTo>
                  <a:lnTo>
                    <a:pt x="1992417" y="1068392"/>
                  </a:lnTo>
                  <a:lnTo>
                    <a:pt x="1995900" y="1068174"/>
                  </a:lnTo>
                  <a:lnTo>
                    <a:pt x="1999383" y="1067957"/>
                  </a:lnTo>
                  <a:lnTo>
                    <a:pt x="2002867" y="1067740"/>
                  </a:lnTo>
                  <a:lnTo>
                    <a:pt x="2006350" y="1067524"/>
                  </a:lnTo>
                  <a:lnTo>
                    <a:pt x="2009833" y="1067335"/>
                  </a:lnTo>
                  <a:lnTo>
                    <a:pt x="2013316" y="1067478"/>
                  </a:lnTo>
                  <a:lnTo>
                    <a:pt x="2016799" y="1067620"/>
                  </a:lnTo>
                  <a:lnTo>
                    <a:pt x="2020283" y="1067762"/>
                  </a:lnTo>
                  <a:lnTo>
                    <a:pt x="2023766" y="1067903"/>
                  </a:lnTo>
                  <a:lnTo>
                    <a:pt x="2027249" y="1068043"/>
                  </a:lnTo>
                  <a:lnTo>
                    <a:pt x="2030732" y="1068084"/>
                  </a:lnTo>
                  <a:lnTo>
                    <a:pt x="2034216" y="1068053"/>
                  </a:lnTo>
                  <a:lnTo>
                    <a:pt x="2037699" y="1068023"/>
                  </a:lnTo>
                  <a:lnTo>
                    <a:pt x="2041182" y="1067993"/>
                  </a:lnTo>
                  <a:lnTo>
                    <a:pt x="2044665" y="1067963"/>
                  </a:lnTo>
                  <a:lnTo>
                    <a:pt x="2048149" y="1067932"/>
                  </a:lnTo>
                  <a:lnTo>
                    <a:pt x="2051632" y="1067903"/>
                  </a:lnTo>
                  <a:lnTo>
                    <a:pt x="2055115" y="1067873"/>
                  </a:lnTo>
                  <a:lnTo>
                    <a:pt x="2055115" y="1067873"/>
                  </a:lnTo>
                  <a:lnTo>
                    <a:pt x="2058598" y="1067843"/>
                  </a:lnTo>
                  <a:lnTo>
                    <a:pt x="2062082" y="1067813"/>
                  </a:lnTo>
                  <a:lnTo>
                    <a:pt x="2065565" y="1067784"/>
                  </a:lnTo>
                  <a:lnTo>
                    <a:pt x="2069048" y="1067754"/>
                  </a:lnTo>
                  <a:lnTo>
                    <a:pt x="2072531" y="1067725"/>
                  </a:lnTo>
                  <a:lnTo>
                    <a:pt x="2076015" y="1067696"/>
                  </a:lnTo>
                  <a:lnTo>
                    <a:pt x="2079498" y="1067667"/>
                  </a:lnTo>
                  <a:lnTo>
                    <a:pt x="2082981" y="1067637"/>
                  </a:lnTo>
                  <a:lnTo>
                    <a:pt x="2086464" y="1067594"/>
                  </a:lnTo>
                  <a:lnTo>
                    <a:pt x="2089948" y="1067415"/>
                  </a:lnTo>
                  <a:lnTo>
                    <a:pt x="2093431" y="1067236"/>
                  </a:lnTo>
                  <a:lnTo>
                    <a:pt x="2096914" y="1067059"/>
                  </a:lnTo>
                  <a:lnTo>
                    <a:pt x="2100397" y="1066881"/>
                  </a:lnTo>
                  <a:lnTo>
                    <a:pt x="2103881" y="1066704"/>
                  </a:lnTo>
                  <a:lnTo>
                    <a:pt x="2107364" y="1066527"/>
                  </a:lnTo>
                  <a:lnTo>
                    <a:pt x="2110847" y="1066351"/>
                  </a:lnTo>
                  <a:lnTo>
                    <a:pt x="2114330" y="1066175"/>
                  </a:lnTo>
                  <a:lnTo>
                    <a:pt x="2117814" y="1066000"/>
                  </a:lnTo>
                  <a:lnTo>
                    <a:pt x="2121297" y="1065825"/>
                  </a:lnTo>
                  <a:lnTo>
                    <a:pt x="2124780" y="1065651"/>
                  </a:lnTo>
                  <a:lnTo>
                    <a:pt x="2128263" y="1065477"/>
                  </a:lnTo>
                  <a:lnTo>
                    <a:pt x="2131747" y="1065303"/>
                  </a:lnTo>
                  <a:lnTo>
                    <a:pt x="2135230" y="1065130"/>
                  </a:lnTo>
                  <a:lnTo>
                    <a:pt x="2138713" y="1064957"/>
                  </a:lnTo>
                  <a:lnTo>
                    <a:pt x="2142196" y="1064784"/>
                  </a:lnTo>
                  <a:lnTo>
                    <a:pt x="2145680" y="1064612"/>
                  </a:lnTo>
                  <a:lnTo>
                    <a:pt x="2149163" y="1064441"/>
                  </a:lnTo>
                  <a:lnTo>
                    <a:pt x="2152646" y="1064270"/>
                  </a:lnTo>
                  <a:lnTo>
                    <a:pt x="2156129" y="1064099"/>
                  </a:lnTo>
                  <a:lnTo>
                    <a:pt x="2159613" y="1063929"/>
                  </a:lnTo>
                  <a:lnTo>
                    <a:pt x="2163096" y="1063805"/>
                  </a:lnTo>
                  <a:lnTo>
                    <a:pt x="2166579" y="1064021"/>
                  </a:lnTo>
                  <a:lnTo>
                    <a:pt x="2170062" y="1064236"/>
                  </a:lnTo>
                  <a:lnTo>
                    <a:pt x="2173546" y="1064450"/>
                  </a:lnTo>
                  <a:lnTo>
                    <a:pt x="2177029" y="1064663"/>
                  </a:lnTo>
                  <a:lnTo>
                    <a:pt x="2180512" y="1064875"/>
                  </a:lnTo>
                  <a:lnTo>
                    <a:pt x="2183995" y="1064901"/>
                  </a:lnTo>
                  <a:lnTo>
                    <a:pt x="2187479" y="1064815"/>
                  </a:lnTo>
                  <a:lnTo>
                    <a:pt x="2190962" y="1064730"/>
                  </a:lnTo>
                  <a:lnTo>
                    <a:pt x="2194445" y="1064645"/>
                  </a:lnTo>
                  <a:lnTo>
                    <a:pt x="2197928" y="1064561"/>
                  </a:lnTo>
                  <a:lnTo>
                    <a:pt x="2201412" y="1064476"/>
                  </a:lnTo>
                  <a:lnTo>
                    <a:pt x="2204895" y="1064392"/>
                  </a:lnTo>
                  <a:lnTo>
                    <a:pt x="2208378" y="1064308"/>
                  </a:lnTo>
                  <a:lnTo>
                    <a:pt x="2211861" y="1064224"/>
                  </a:lnTo>
                  <a:lnTo>
                    <a:pt x="2215345" y="1064141"/>
                  </a:lnTo>
                  <a:lnTo>
                    <a:pt x="2218828" y="1064057"/>
                  </a:lnTo>
                  <a:lnTo>
                    <a:pt x="2222311" y="1064044"/>
                  </a:lnTo>
                  <a:lnTo>
                    <a:pt x="2225794" y="1064071"/>
                  </a:lnTo>
                  <a:lnTo>
                    <a:pt x="2229278" y="1064098"/>
                  </a:lnTo>
                  <a:lnTo>
                    <a:pt x="2232761" y="1064124"/>
                  </a:lnTo>
                  <a:lnTo>
                    <a:pt x="2236244" y="1064151"/>
                  </a:lnTo>
                  <a:lnTo>
                    <a:pt x="2239727" y="1064177"/>
                  </a:lnTo>
                  <a:lnTo>
                    <a:pt x="2243211" y="1064203"/>
                  </a:lnTo>
                  <a:lnTo>
                    <a:pt x="2246694" y="1064230"/>
                  </a:lnTo>
                  <a:lnTo>
                    <a:pt x="2250177" y="1064152"/>
                  </a:lnTo>
                  <a:lnTo>
                    <a:pt x="2253660" y="1063917"/>
                  </a:lnTo>
                  <a:lnTo>
                    <a:pt x="2257144" y="1063682"/>
                  </a:lnTo>
                  <a:lnTo>
                    <a:pt x="2260627" y="1063447"/>
                  </a:lnTo>
                  <a:lnTo>
                    <a:pt x="2264110" y="1063213"/>
                  </a:lnTo>
                  <a:lnTo>
                    <a:pt x="2267593" y="1062979"/>
                  </a:lnTo>
                  <a:lnTo>
                    <a:pt x="2271077" y="1062746"/>
                  </a:lnTo>
                  <a:lnTo>
                    <a:pt x="2274560" y="1062513"/>
                  </a:lnTo>
                  <a:lnTo>
                    <a:pt x="2278043" y="1062280"/>
                  </a:lnTo>
                  <a:lnTo>
                    <a:pt x="2281526" y="1062049"/>
                  </a:lnTo>
                  <a:lnTo>
                    <a:pt x="2285010" y="1061817"/>
                  </a:lnTo>
                  <a:lnTo>
                    <a:pt x="2288493" y="1061586"/>
                  </a:lnTo>
                  <a:lnTo>
                    <a:pt x="2291976" y="1061355"/>
                  </a:lnTo>
                  <a:lnTo>
                    <a:pt x="2295459" y="1061125"/>
                  </a:lnTo>
                  <a:lnTo>
                    <a:pt x="2298942" y="1060895"/>
                  </a:lnTo>
                  <a:lnTo>
                    <a:pt x="2302426" y="1060666"/>
                  </a:lnTo>
                  <a:lnTo>
                    <a:pt x="2305909" y="1060437"/>
                  </a:lnTo>
                  <a:lnTo>
                    <a:pt x="2309392" y="1060209"/>
                  </a:lnTo>
                  <a:lnTo>
                    <a:pt x="2312875" y="1059981"/>
                  </a:lnTo>
                  <a:lnTo>
                    <a:pt x="2316359" y="1059753"/>
                  </a:lnTo>
                  <a:lnTo>
                    <a:pt x="2319842" y="1059526"/>
                  </a:lnTo>
                  <a:lnTo>
                    <a:pt x="2323325" y="1059299"/>
                  </a:lnTo>
                  <a:lnTo>
                    <a:pt x="2326808" y="1059391"/>
                  </a:lnTo>
                  <a:lnTo>
                    <a:pt x="2330292" y="1059924"/>
                  </a:lnTo>
                  <a:lnTo>
                    <a:pt x="2333775" y="1060453"/>
                  </a:lnTo>
                  <a:lnTo>
                    <a:pt x="2337258" y="1060980"/>
                  </a:lnTo>
                  <a:lnTo>
                    <a:pt x="2340741" y="1061504"/>
                  </a:lnTo>
                  <a:lnTo>
                    <a:pt x="2344225" y="1062025"/>
                  </a:lnTo>
                  <a:lnTo>
                    <a:pt x="2347708" y="1062543"/>
                  </a:lnTo>
                  <a:lnTo>
                    <a:pt x="2351191" y="1063058"/>
                  </a:lnTo>
                  <a:lnTo>
                    <a:pt x="2354674" y="1063534"/>
                  </a:lnTo>
                  <a:lnTo>
                    <a:pt x="2358158" y="1063837"/>
                  </a:lnTo>
                  <a:lnTo>
                    <a:pt x="2361641" y="1064138"/>
                  </a:lnTo>
                  <a:lnTo>
                    <a:pt x="2365124" y="1064438"/>
                  </a:lnTo>
                  <a:lnTo>
                    <a:pt x="2368607" y="1064737"/>
                  </a:lnTo>
                  <a:lnTo>
                    <a:pt x="2372091" y="1065034"/>
                  </a:lnTo>
                  <a:lnTo>
                    <a:pt x="2375574" y="1065330"/>
                  </a:lnTo>
                  <a:lnTo>
                    <a:pt x="2379057" y="1065625"/>
                  </a:lnTo>
                  <a:lnTo>
                    <a:pt x="2382540" y="1065918"/>
                  </a:lnTo>
                  <a:lnTo>
                    <a:pt x="2386024" y="1066053"/>
                  </a:lnTo>
                  <a:lnTo>
                    <a:pt x="2389507" y="1066176"/>
                  </a:lnTo>
                  <a:lnTo>
                    <a:pt x="2392990" y="1066298"/>
                  </a:lnTo>
                  <a:lnTo>
                    <a:pt x="2396473" y="1066420"/>
                  </a:lnTo>
                  <a:lnTo>
                    <a:pt x="2399957" y="1066542"/>
                  </a:lnTo>
                  <a:lnTo>
                    <a:pt x="2403440" y="1066663"/>
                  </a:lnTo>
                  <a:lnTo>
                    <a:pt x="2406923" y="1066784"/>
                  </a:lnTo>
                  <a:lnTo>
                    <a:pt x="2410406" y="1066904"/>
                  </a:lnTo>
                  <a:lnTo>
                    <a:pt x="2413890" y="1067024"/>
                  </a:lnTo>
                  <a:lnTo>
                    <a:pt x="2417373" y="1067143"/>
                  </a:lnTo>
                  <a:lnTo>
                    <a:pt x="2420856" y="1067262"/>
                  </a:lnTo>
                  <a:lnTo>
                    <a:pt x="2424339" y="1069461"/>
                  </a:lnTo>
                  <a:lnTo>
                    <a:pt x="2427823" y="1071747"/>
                  </a:lnTo>
                  <a:lnTo>
                    <a:pt x="2431306" y="1073582"/>
                  </a:lnTo>
                  <a:lnTo>
                    <a:pt x="2434789" y="1073704"/>
                  </a:lnTo>
                  <a:lnTo>
                    <a:pt x="2438272" y="1073825"/>
                  </a:lnTo>
                  <a:lnTo>
                    <a:pt x="2441756" y="1073946"/>
                  </a:lnTo>
                  <a:lnTo>
                    <a:pt x="2445239" y="1074066"/>
                  </a:lnTo>
                  <a:lnTo>
                    <a:pt x="2448722" y="1074186"/>
                  </a:lnTo>
                  <a:lnTo>
                    <a:pt x="2452205" y="1074305"/>
                  </a:lnTo>
                  <a:lnTo>
                    <a:pt x="2455689" y="1074424"/>
                  </a:lnTo>
                  <a:lnTo>
                    <a:pt x="2459172" y="1074543"/>
                  </a:lnTo>
                  <a:lnTo>
                    <a:pt x="2462655" y="1074661"/>
                  </a:lnTo>
                  <a:lnTo>
                    <a:pt x="2466138" y="1074779"/>
                  </a:lnTo>
                  <a:lnTo>
                    <a:pt x="2469622" y="1074840"/>
                  </a:lnTo>
                  <a:lnTo>
                    <a:pt x="2473105" y="1074688"/>
                  </a:lnTo>
                  <a:lnTo>
                    <a:pt x="2476588" y="1074537"/>
                  </a:lnTo>
                  <a:lnTo>
                    <a:pt x="2480071" y="1074387"/>
                  </a:lnTo>
                  <a:lnTo>
                    <a:pt x="2483555" y="1074236"/>
                  </a:lnTo>
                  <a:lnTo>
                    <a:pt x="2487038" y="1074086"/>
                  </a:lnTo>
                  <a:lnTo>
                    <a:pt x="2490521" y="1073936"/>
                  </a:lnTo>
                  <a:lnTo>
                    <a:pt x="2494004" y="1073787"/>
                  </a:lnTo>
                  <a:lnTo>
                    <a:pt x="2497488" y="1073638"/>
                  </a:lnTo>
                  <a:lnTo>
                    <a:pt x="2500971" y="1073489"/>
                  </a:lnTo>
                  <a:lnTo>
                    <a:pt x="2504454" y="1073340"/>
                  </a:lnTo>
                  <a:lnTo>
                    <a:pt x="2507937" y="1073192"/>
                  </a:lnTo>
                  <a:lnTo>
                    <a:pt x="2511421" y="1073044"/>
                  </a:lnTo>
                  <a:lnTo>
                    <a:pt x="2514904" y="1072896"/>
                  </a:lnTo>
                  <a:lnTo>
                    <a:pt x="2518387" y="1072749"/>
                  </a:lnTo>
                  <a:lnTo>
                    <a:pt x="2521870" y="1072602"/>
                  </a:lnTo>
                  <a:lnTo>
                    <a:pt x="2525354" y="1072455"/>
                  </a:lnTo>
                  <a:lnTo>
                    <a:pt x="2528837" y="1072308"/>
                  </a:lnTo>
                  <a:lnTo>
                    <a:pt x="2532320" y="1072162"/>
                  </a:lnTo>
                  <a:lnTo>
                    <a:pt x="2535803" y="1072016"/>
                  </a:lnTo>
                  <a:lnTo>
                    <a:pt x="2539287" y="1071871"/>
                  </a:lnTo>
                  <a:lnTo>
                    <a:pt x="2542770" y="1071725"/>
                  </a:lnTo>
                  <a:lnTo>
                    <a:pt x="2546253" y="1071580"/>
                  </a:lnTo>
                  <a:lnTo>
                    <a:pt x="2549736" y="1071435"/>
                  </a:lnTo>
                  <a:lnTo>
                    <a:pt x="2553220" y="1071291"/>
                  </a:lnTo>
                  <a:lnTo>
                    <a:pt x="2556703" y="1071845"/>
                  </a:lnTo>
                  <a:lnTo>
                    <a:pt x="2560186" y="1073137"/>
                  </a:lnTo>
                  <a:lnTo>
                    <a:pt x="2563669" y="1074417"/>
                  </a:lnTo>
                  <a:lnTo>
                    <a:pt x="2567153" y="1075009"/>
                  </a:lnTo>
                  <a:lnTo>
                    <a:pt x="2570636" y="1075355"/>
                  </a:lnTo>
                  <a:lnTo>
                    <a:pt x="2574119" y="1075701"/>
                  </a:lnTo>
                  <a:lnTo>
                    <a:pt x="2577602" y="1076044"/>
                  </a:lnTo>
                  <a:lnTo>
                    <a:pt x="2581085" y="1076386"/>
                  </a:lnTo>
                  <a:lnTo>
                    <a:pt x="2584569" y="1076727"/>
                  </a:lnTo>
                  <a:lnTo>
                    <a:pt x="2588052" y="1077066"/>
                  </a:lnTo>
                  <a:lnTo>
                    <a:pt x="2591535" y="1077403"/>
                  </a:lnTo>
                  <a:lnTo>
                    <a:pt x="2595018" y="1077566"/>
                  </a:lnTo>
                  <a:lnTo>
                    <a:pt x="2598502" y="1077550"/>
                  </a:lnTo>
                  <a:lnTo>
                    <a:pt x="2601985" y="1077535"/>
                  </a:lnTo>
                  <a:lnTo>
                    <a:pt x="2605468" y="1077519"/>
                  </a:lnTo>
                  <a:lnTo>
                    <a:pt x="2608951" y="1077504"/>
                  </a:lnTo>
                  <a:lnTo>
                    <a:pt x="2612435" y="1077488"/>
                  </a:lnTo>
                  <a:lnTo>
                    <a:pt x="2615918" y="1077473"/>
                  </a:lnTo>
                  <a:lnTo>
                    <a:pt x="2619401" y="1077457"/>
                  </a:lnTo>
                  <a:lnTo>
                    <a:pt x="2622884" y="1077395"/>
                  </a:lnTo>
                  <a:lnTo>
                    <a:pt x="2626368" y="1077193"/>
                  </a:lnTo>
                  <a:lnTo>
                    <a:pt x="2629851" y="1076991"/>
                  </a:lnTo>
                  <a:lnTo>
                    <a:pt x="2633334" y="1076790"/>
                  </a:lnTo>
                  <a:lnTo>
                    <a:pt x="2636817" y="1076589"/>
                  </a:lnTo>
                  <a:lnTo>
                    <a:pt x="2640301" y="1076388"/>
                  </a:lnTo>
                  <a:lnTo>
                    <a:pt x="2643784" y="1076188"/>
                  </a:lnTo>
                  <a:lnTo>
                    <a:pt x="2647267" y="1075988"/>
                  </a:lnTo>
                  <a:lnTo>
                    <a:pt x="2650750" y="1075788"/>
                  </a:lnTo>
                  <a:lnTo>
                    <a:pt x="2654234" y="1075588"/>
                  </a:lnTo>
                  <a:lnTo>
                    <a:pt x="2657717" y="1075389"/>
                  </a:lnTo>
                  <a:lnTo>
                    <a:pt x="2661200" y="1075190"/>
                  </a:lnTo>
                  <a:lnTo>
                    <a:pt x="2664683" y="1074992"/>
                  </a:lnTo>
                  <a:lnTo>
                    <a:pt x="2668167" y="1074794"/>
                  </a:lnTo>
                  <a:lnTo>
                    <a:pt x="2671650" y="1074596"/>
                  </a:lnTo>
                  <a:lnTo>
                    <a:pt x="2675133" y="1074399"/>
                  </a:lnTo>
                  <a:lnTo>
                    <a:pt x="2678616" y="1074201"/>
                  </a:lnTo>
                  <a:lnTo>
                    <a:pt x="2682100" y="1074004"/>
                  </a:lnTo>
                  <a:lnTo>
                    <a:pt x="2685583" y="1073808"/>
                  </a:lnTo>
                  <a:lnTo>
                    <a:pt x="2689066" y="1073612"/>
                  </a:lnTo>
                  <a:lnTo>
                    <a:pt x="2692549" y="1073416"/>
                  </a:lnTo>
                  <a:lnTo>
                    <a:pt x="2696033" y="1073220"/>
                  </a:lnTo>
                  <a:lnTo>
                    <a:pt x="2699516" y="1073025"/>
                  </a:lnTo>
                  <a:lnTo>
                    <a:pt x="2702999" y="1072830"/>
                  </a:lnTo>
                  <a:lnTo>
                    <a:pt x="2706482" y="1072635"/>
                  </a:lnTo>
                  <a:lnTo>
                    <a:pt x="2709966" y="1072555"/>
                  </a:lnTo>
                  <a:lnTo>
                    <a:pt x="2713449" y="1072576"/>
                  </a:lnTo>
                  <a:lnTo>
                    <a:pt x="2716932" y="1072598"/>
                  </a:lnTo>
                  <a:lnTo>
                    <a:pt x="2720415" y="1072620"/>
                  </a:lnTo>
                  <a:lnTo>
                    <a:pt x="2723899" y="1072642"/>
                  </a:lnTo>
                  <a:lnTo>
                    <a:pt x="2727382" y="1072663"/>
                  </a:lnTo>
                  <a:lnTo>
                    <a:pt x="2730865" y="1072685"/>
                  </a:lnTo>
                  <a:lnTo>
                    <a:pt x="2734348" y="1072706"/>
                  </a:lnTo>
                  <a:lnTo>
                    <a:pt x="2737832" y="1072728"/>
                  </a:lnTo>
                  <a:lnTo>
                    <a:pt x="2741315" y="1072749"/>
                  </a:lnTo>
                  <a:lnTo>
                    <a:pt x="2744798" y="1072770"/>
                  </a:lnTo>
                  <a:lnTo>
                    <a:pt x="2748281" y="1072792"/>
                  </a:lnTo>
                  <a:lnTo>
                    <a:pt x="2751765" y="1072813"/>
                  </a:lnTo>
                  <a:lnTo>
                    <a:pt x="2755248" y="1072834"/>
                  </a:lnTo>
                  <a:lnTo>
                    <a:pt x="2758731" y="1072770"/>
                  </a:lnTo>
                  <a:lnTo>
                    <a:pt x="2762214" y="1072683"/>
                  </a:lnTo>
                  <a:lnTo>
                    <a:pt x="2765698" y="1072596"/>
                  </a:lnTo>
                  <a:lnTo>
                    <a:pt x="2769181" y="1072510"/>
                  </a:lnTo>
                  <a:lnTo>
                    <a:pt x="2772664" y="1072423"/>
                  </a:lnTo>
                  <a:lnTo>
                    <a:pt x="2776147" y="1072337"/>
                  </a:lnTo>
                  <a:lnTo>
                    <a:pt x="2779631" y="1072251"/>
                  </a:lnTo>
                  <a:lnTo>
                    <a:pt x="2783114" y="1072166"/>
                  </a:lnTo>
                  <a:lnTo>
                    <a:pt x="2786597" y="1072080"/>
                  </a:lnTo>
                  <a:lnTo>
                    <a:pt x="2790080" y="1071995"/>
                  </a:lnTo>
                  <a:lnTo>
                    <a:pt x="2793564" y="1071909"/>
                  </a:lnTo>
                  <a:lnTo>
                    <a:pt x="2797047" y="1071824"/>
                  </a:lnTo>
                  <a:lnTo>
                    <a:pt x="2800530" y="1071739"/>
                  </a:lnTo>
                  <a:lnTo>
                    <a:pt x="2804013" y="1071655"/>
                  </a:lnTo>
                  <a:lnTo>
                    <a:pt x="2807497" y="1071570"/>
                  </a:lnTo>
                  <a:lnTo>
                    <a:pt x="2810980" y="1071486"/>
                  </a:lnTo>
                  <a:lnTo>
                    <a:pt x="2814463" y="1071402"/>
                  </a:lnTo>
                  <a:lnTo>
                    <a:pt x="2817946" y="1071318"/>
                  </a:lnTo>
                  <a:lnTo>
                    <a:pt x="2821430" y="1071234"/>
                  </a:lnTo>
                  <a:lnTo>
                    <a:pt x="2824913" y="1071272"/>
                  </a:lnTo>
                  <a:lnTo>
                    <a:pt x="2828396" y="1071406"/>
                  </a:lnTo>
                  <a:lnTo>
                    <a:pt x="2831879" y="1071539"/>
                  </a:lnTo>
                  <a:lnTo>
                    <a:pt x="2835363" y="1071672"/>
                  </a:lnTo>
                  <a:lnTo>
                    <a:pt x="2838846" y="1071804"/>
                  </a:lnTo>
                  <a:lnTo>
                    <a:pt x="2842329" y="1071936"/>
                  </a:lnTo>
                  <a:lnTo>
                    <a:pt x="2845812" y="1072068"/>
                  </a:lnTo>
                  <a:lnTo>
                    <a:pt x="2849296" y="1072199"/>
                  </a:lnTo>
                  <a:lnTo>
                    <a:pt x="2852779" y="1072330"/>
                  </a:lnTo>
                  <a:lnTo>
                    <a:pt x="2856262" y="1072460"/>
                  </a:lnTo>
                  <a:lnTo>
                    <a:pt x="2859745" y="1072590"/>
                  </a:lnTo>
                  <a:lnTo>
                    <a:pt x="2863229" y="1072719"/>
                  </a:lnTo>
                  <a:lnTo>
                    <a:pt x="2866712" y="1072849"/>
                  </a:lnTo>
                  <a:lnTo>
                    <a:pt x="2870195" y="1072977"/>
                  </a:lnTo>
                  <a:lnTo>
                    <a:pt x="2873678" y="1072873"/>
                  </a:lnTo>
                  <a:lnTo>
                    <a:pt x="2877161" y="1072720"/>
                  </a:lnTo>
                  <a:lnTo>
                    <a:pt x="2880645" y="1072568"/>
                  </a:lnTo>
                  <a:lnTo>
                    <a:pt x="2884128" y="1072415"/>
                  </a:lnTo>
                  <a:lnTo>
                    <a:pt x="2887611" y="1072263"/>
                  </a:lnTo>
                  <a:lnTo>
                    <a:pt x="2891094" y="1072111"/>
                  </a:lnTo>
                  <a:lnTo>
                    <a:pt x="2894578" y="1071959"/>
                  </a:lnTo>
                  <a:lnTo>
                    <a:pt x="2898061" y="1071807"/>
                  </a:lnTo>
                  <a:lnTo>
                    <a:pt x="2901544" y="1071656"/>
                  </a:lnTo>
                  <a:lnTo>
                    <a:pt x="2905027" y="1071505"/>
                  </a:lnTo>
                  <a:lnTo>
                    <a:pt x="2908511" y="1071354"/>
                  </a:lnTo>
                  <a:lnTo>
                    <a:pt x="2911994" y="1071204"/>
                  </a:lnTo>
                  <a:lnTo>
                    <a:pt x="2915477" y="1071053"/>
                  </a:lnTo>
                  <a:lnTo>
                    <a:pt x="2918960" y="1070903"/>
                  </a:lnTo>
                  <a:lnTo>
                    <a:pt x="2922444" y="1070753"/>
                  </a:lnTo>
                  <a:lnTo>
                    <a:pt x="2925927" y="1070604"/>
                  </a:lnTo>
                  <a:lnTo>
                    <a:pt x="2929410" y="1070491"/>
                  </a:lnTo>
                  <a:lnTo>
                    <a:pt x="2932893" y="1070449"/>
                  </a:lnTo>
                  <a:lnTo>
                    <a:pt x="2936377" y="1070408"/>
                  </a:lnTo>
                  <a:lnTo>
                    <a:pt x="2939860" y="1070366"/>
                  </a:lnTo>
                  <a:lnTo>
                    <a:pt x="2943343" y="1070325"/>
                  </a:lnTo>
                  <a:lnTo>
                    <a:pt x="2946826" y="1070284"/>
                  </a:lnTo>
                  <a:lnTo>
                    <a:pt x="2950310" y="1070243"/>
                  </a:lnTo>
                  <a:lnTo>
                    <a:pt x="2953793" y="1070202"/>
                  </a:lnTo>
                  <a:lnTo>
                    <a:pt x="2957276" y="1070161"/>
                  </a:lnTo>
                  <a:lnTo>
                    <a:pt x="2960759" y="1070120"/>
                  </a:lnTo>
                  <a:lnTo>
                    <a:pt x="2964243" y="1070079"/>
                  </a:lnTo>
                  <a:lnTo>
                    <a:pt x="2967726" y="1070038"/>
                  </a:lnTo>
                  <a:lnTo>
                    <a:pt x="2971209" y="1069998"/>
                  </a:lnTo>
                  <a:lnTo>
                    <a:pt x="2974692" y="1069957"/>
                  </a:lnTo>
                  <a:lnTo>
                    <a:pt x="2978176" y="1070019"/>
                  </a:lnTo>
                  <a:lnTo>
                    <a:pt x="2981659" y="1070148"/>
                  </a:lnTo>
                  <a:lnTo>
                    <a:pt x="2985142" y="1070277"/>
                  </a:lnTo>
                  <a:lnTo>
                    <a:pt x="2988625" y="1070405"/>
                  </a:lnTo>
                  <a:lnTo>
                    <a:pt x="2992109" y="1070533"/>
                  </a:lnTo>
                  <a:lnTo>
                    <a:pt x="2995592" y="1070661"/>
                  </a:lnTo>
                  <a:lnTo>
                    <a:pt x="2999075" y="1070788"/>
                  </a:lnTo>
                  <a:lnTo>
                    <a:pt x="3002558" y="1070914"/>
                  </a:lnTo>
                  <a:lnTo>
                    <a:pt x="3006042" y="1071041"/>
                  </a:lnTo>
                  <a:lnTo>
                    <a:pt x="3009525" y="1071167"/>
                  </a:lnTo>
                  <a:lnTo>
                    <a:pt x="3013008" y="1071292"/>
                  </a:lnTo>
                  <a:lnTo>
                    <a:pt x="3016491" y="1071418"/>
                  </a:lnTo>
                  <a:lnTo>
                    <a:pt x="3019975" y="1071543"/>
                  </a:lnTo>
                  <a:lnTo>
                    <a:pt x="3023458" y="1071667"/>
                  </a:lnTo>
                  <a:lnTo>
                    <a:pt x="3026941" y="1071752"/>
                  </a:lnTo>
                  <a:lnTo>
                    <a:pt x="3030424" y="1071831"/>
                  </a:lnTo>
                  <a:lnTo>
                    <a:pt x="3033908" y="1071910"/>
                  </a:lnTo>
                  <a:lnTo>
                    <a:pt x="3037391" y="1071989"/>
                  </a:lnTo>
                  <a:lnTo>
                    <a:pt x="3040874" y="1072068"/>
                  </a:lnTo>
                  <a:lnTo>
                    <a:pt x="3044357" y="1072146"/>
                  </a:lnTo>
                  <a:lnTo>
                    <a:pt x="3047841" y="1072224"/>
                  </a:lnTo>
                  <a:lnTo>
                    <a:pt x="3051324" y="1072302"/>
                  </a:lnTo>
                  <a:lnTo>
                    <a:pt x="3054807" y="1072720"/>
                  </a:lnTo>
                  <a:lnTo>
                    <a:pt x="3058290" y="1073340"/>
                  </a:lnTo>
                  <a:lnTo>
                    <a:pt x="3061774" y="1073956"/>
                  </a:lnTo>
                  <a:lnTo>
                    <a:pt x="3065257" y="1074569"/>
                  </a:lnTo>
                  <a:lnTo>
                    <a:pt x="3068740" y="1075178"/>
                  </a:lnTo>
                  <a:lnTo>
                    <a:pt x="3072223" y="1075735"/>
                  </a:lnTo>
                  <a:lnTo>
                    <a:pt x="3075707" y="1075965"/>
                  </a:lnTo>
                  <a:lnTo>
                    <a:pt x="3079190" y="1076194"/>
                  </a:lnTo>
                  <a:lnTo>
                    <a:pt x="3082673" y="1076422"/>
                  </a:lnTo>
                  <a:lnTo>
                    <a:pt x="3086156" y="1076650"/>
                  </a:lnTo>
                  <a:lnTo>
                    <a:pt x="3089640" y="1076876"/>
                  </a:lnTo>
                  <a:lnTo>
                    <a:pt x="3093123" y="1076948"/>
                  </a:lnTo>
                  <a:lnTo>
                    <a:pt x="3096606" y="1076933"/>
                  </a:lnTo>
                  <a:lnTo>
                    <a:pt x="3100089" y="1076917"/>
                  </a:lnTo>
                  <a:lnTo>
                    <a:pt x="3103573" y="1076901"/>
                  </a:lnTo>
                  <a:lnTo>
                    <a:pt x="3107056" y="1076886"/>
                  </a:lnTo>
                  <a:lnTo>
                    <a:pt x="3110539" y="1076870"/>
                  </a:lnTo>
                  <a:lnTo>
                    <a:pt x="3114022" y="1076854"/>
                  </a:lnTo>
                  <a:lnTo>
                    <a:pt x="3117506" y="1076839"/>
                  </a:lnTo>
                  <a:lnTo>
                    <a:pt x="3120989" y="1076823"/>
                  </a:lnTo>
                  <a:lnTo>
                    <a:pt x="3124472" y="1076808"/>
                  </a:lnTo>
                  <a:lnTo>
                    <a:pt x="3127955" y="1076793"/>
                  </a:lnTo>
                  <a:lnTo>
                    <a:pt x="3131439" y="1076777"/>
                  </a:lnTo>
                  <a:lnTo>
                    <a:pt x="3134922" y="1076762"/>
                  </a:lnTo>
                  <a:lnTo>
                    <a:pt x="3138405" y="1076746"/>
                  </a:lnTo>
                  <a:lnTo>
                    <a:pt x="3141888" y="1082718"/>
                  </a:lnTo>
                  <a:lnTo>
                    <a:pt x="3145372" y="1083491"/>
                  </a:lnTo>
                  <a:lnTo>
                    <a:pt x="3148855" y="1084259"/>
                  </a:lnTo>
                  <a:lnTo>
                    <a:pt x="3152338" y="1085022"/>
                  </a:lnTo>
                  <a:lnTo>
                    <a:pt x="3155821" y="1085780"/>
                  </a:lnTo>
                  <a:lnTo>
                    <a:pt x="3159304" y="1086248"/>
                  </a:lnTo>
                  <a:lnTo>
                    <a:pt x="3162788" y="1086300"/>
                  </a:lnTo>
                  <a:lnTo>
                    <a:pt x="3166271" y="1086351"/>
                  </a:lnTo>
                  <a:lnTo>
                    <a:pt x="3169754" y="1086402"/>
                  </a:lnTo>
                  <a:lnTo>
                    <a:pt x="3173237" y="1086452"/>
                  </a:lnTo>
                  <a:lnTo>
                    <a:pt x="3176721" y="1086503"/>
                  </a:lnTo>
                  <a:lnTo>
                    <a:pt x="3180204" y="1086553"/>
                  </a:lnTo>
                  <a:lnTo>
                    <a:pt x="3183687" y="1086604"/>
                  </a:lnTo>
                  <a:lnTo>
                    <a:pt x="3187170" y="1086654"/>
                  </a:lnTo>
                  <a:lnTo>
                    <a:pt x="3190654" y="1086704"/>
                  </a:lnTo>
                  <a:lnTo>
                    <a:pt x="3194137" y="1086754"/>
                  </a:lnTo>
                  <a:lnTo>
                    <a:pt x="3197620" y="1086781"/>
                  </a:lnTo>
                  <a:lnTo>
                    <a:pt x="3201103" y="1086774"/>
                  </a:lnTo>
                  <a:lnTo>
                    <a:pt x="3204587" y="1086767"/>
                  </a:lnTo>
                  <a:lnTo>
                    <a:pt x="3208070" y="1086760"/>
                  </a:lnTo>
                  <a:lnTo>
                    <a:pt x="3211553" y="1086754"/>
                  </a:lnTo>
                  <a:lnTo>
                    <a:pt x="3215036" y="1086747"/>
                  </a:lnTo>
                  <a:lnTo>
                    <a:pt x="3218520" y="1086740"/>
                  </a:lnTo>
                  <a:lnTo>
                    <a:pt x="3222003" y="1086733"/>
                  </a:lnTo>
                  <a:lnTo>
                    <a:pt x="3225486" y="1086727"/>
                  </a:lnTo>
                  <a:lnTo>
                    <a:pt x="3228969" y="1086720"/>
                  </a:lnTo>
                  <a:lnTo>
                    <a:pt x="3232453" y="1086713"/>
                  </a:lnTo>
                  <a:lnTo>
                    <a:pt x="3235936" y="1086697"/>
                  </a:lnTo>
                  <a:lnTo>
                    <a:pt x="3239419" y="1086668"/>
                  </a:lnTo>
                  <a:lnTo>
                    <a:pt x="3242902" y="1086639"/>
                  </a:lnTo>
                  <a:lnTo>
                    <a:pt x="3246386" y="1086610"/>
                  </a:lnTo>
                  <a:lnTo>
                    <a:pt x="3249869" y="1086582"/>
                  </a:lnTo>
                  <a:lnTo>
                    <a:pt x="3253352" y="1086553"/>
                  </a:lnTo>
                  <a:lnTo>
                    <a:pt x="3256835" y="1086524"/>
                  </a:lnTo>
                  <a:lnTo>
                    <a:pt x="3260319" y="1086495"/>
                  </a:lnTo>
                  <a:lnTo>
                    <a:pt x="3263802" y="1086467"/>
                  </a:lnTo>
                  <a:lnTo>
                    <a:pt x="3267285" y="1086438"/>
                  </a:lnTo>
                  <a:lnTo>
                    <a:pt x="3270768" y="1086410"/>
                  </a:lnTo>
                  <a:lnTo>
                    <a:pt x="3274252" y="1086654"/>
                  </a:lnTo>
                  <a:lnTo>
                    <a:pt x="3277735" y="1087244"/>
                  </a:lnTo>
                  <a:lnTo>
                    <a:pt x="3281218" y="1087831"/>
                  </a:lnTo>
                  <a:lnTo>
                    <a:pt x="3284701" y="1088415"/>
                  </a:lnTo>
                  <a:lnTo>
                    <a:pt x="3288185" y="1088996"/>
                  </a:lnTo>
                  <a:lnTo>
                    <a:pt x="3291668" y="1089573"/>
                  </a:lnTo>
                  <a:lnTo>
                    <a:pt x="3295151" y="1089610"/>
                  </a:lnTo>
                  <a:lnTo>
                    <a:pt x="3298634" y="1089615"/>
                  </a:lnTo>
                  <a:lnTo>
                    <a:pt x="3302118" y="1089620"/>
                  </a:lnTo>
                  <a:lnTo>
                    <a:pt x="3305601" y="1089625"/>
                  </a:lnTo>
                  <a:lnTo>
                    <a:pt x="3309084" y="1089630"/>
                  </a:lnTo>
                  <a:lnTo>
                    <a:pt x="3312567" y="1089635"/>
                  </a:lnTo>
                  <a:lnTo>
                    <a:pt x="3316051" y="1089639"/>
                  </a:lnTo>
                  <a:lnTo>
                    <a:pt x="3319534" y="1089644"/>
                  </a:lnTo>
                  <a:lnTo>
                    <a:pt x="3323017" y="1090092"/>
                  </a:lnTo>
                  <a:lnTo>
                    <a:pt x="3326500" y="1090723"/>
                  </a:lnTo>
                  <a:lnTo>
                    <a:pt x="3329984" y="1091351"/>
                  </a:lnTo>
                  <a:lnTo>
                    <a:pt x="3333467" y="1091733"/>
                  </a:lnTo>
                  <a:lnTo>
                    <a:pt x="3336950" y="1092102"/>
                  </a:lnTo>
                  <a:lnTo>
                    <a:pt x="3340433" y="1092654"/>
                  </a:lnTo>
                  <a:lnTo>
                    <a:pt x="3343917" y="1093898"/>
                  </a:lnTo>
                  <a:lnTo>
                    <a:pt x="3347400" y="1095131"/>
                  </a:lnTo>
                  <a:lnTo>
                    <a:pt x="3350883" y="1095841"/>
                  </a:lnTo>
                  <a:lnTo>
                    <a:pt x="3354366" y="1095949"/>
                  </a:lnTo>
                  <a:lnTo>
                    <a:pt x="3357850" y="1096057"/>
                  </a:lnTo>
                  <a:lnTo>
                    <a:pt x="3361333" y="1096164"/>
                  </a:lnTo>
                  <a:lnTo>
                    <a:pt x="3364816" y="1096271"/>
                  </a:lnTo>
                  <a:lnTo>
                    <a:pt x="3368299" y="1096378"/>
                  </a:lnTo>
                  <a:lnTo>
                    <a:pt x="3371783" y="1096393"/>
                  </a:lnTo>
                  <a:lnTo>
                    <a:pt x="3375266" y="1096405"/>
                  </a:lnTo>
                  <a:lnTo>
                    <a:pt x="3378749" y="1096416"/>
                  </a:lnTo>
                  <a:lnTo>
                    <a:pt x="3382232" y="1096427"/>
                  </a:lnTo>
                  <a:lnTo>
                    <a:pt x="3385716" y="1096439"/>
                  </a:lnTo>
                  <a:lnTo>
                    <a:pt x="3389199" y="1096450"/>
                  </a:lnTo>
                  <a:lnTo>
                    <a:pt x="3392682" y="1096461"/>
                  </a:lnTo>
                  <a:lnTo>
                    <a:pt x="3396165" y="1096473"/>
                  </a:lnTo>
                  <a:lnTo>
                    <a:pt x="3399649" y="1096596"/>
                  </a:lnTo>
                  <a:lnTo>
                    <a:pt x="3403132" y="1096762"/>
                  </a:lnTo>
                  <a:lnTo>
                    <a:pt x="3406615" y="1096928"/>
                  </a:lnTo>
                  <a:lnTo>
                    <a:pt x="3410098" y="1097093"/>
                  </a:lnTo>
                  <a:lnTo>
                    <a:pt x="3413582" y="1097257"/>
                  </a:lnTo>
                  <a:lnTo>
                    <a:pt x="3417065" y="1097518"/>
                  </a:lnTo>
                  <a:lnTo>
                    <a:pt x="3420548" y="1098101"/>
                  </a:lnTo>
                  <a:lnTo>
                    <a:pt x="3424031" y="1098681"/>
                  </a:lnTo>
                  <a:lnTo>
                    <a:pt x="3427515" y="1099028"/>
                  </a:lnTo>
                  <a:lnTo>
                    <a:pt x="3430998" y="1099129"/>
                  </a:lnTo>
                  <a:lnTo>
                    <a:pt x="3434481" y="1099229"/>
                  </a:lnTo>
                  <a:lnTo>
                    <a:pt x="3437964" y="1102791"/>
                  </a:lnTo>
                  <a:lnTo>
                    <a:pt x="3441447" y="1102924"/>
                  </a:lnTo>
                  <a:lnTo>
                    <a:pt x="3444931" y="1103057"/>
                  </a:lnTo>
                  <a:lnTo>
                    <a:pt x="3448414" y="1102885"/>
                  </a:lnTo>
                  <a:lnTo>
                    <a:pt x="3451897" y="1102709"/>
                  </a:lnTo>
                  <a:lnTo>
                    <a:pt x="3455380" y="1102581"/>
                  </a:lnTo>
                  <a:lnTo>
                    <a:pt x="3458864" y="1102598"/>
                  </a:lnTo>
                  <a:lnTo>
                    <a:pt x="3462347" y="1102616"/>
                  </a:lnTo>
                  <a:lnTo>
                    <a:pt x="3465830" y="1105753"/>
                  </a:lnTo>
                  <a:lnTo>
                    <a:pt x="3469313" y="1105729"/>
                  </a:lnTo>
                  <a:lnTo>
                    <a:pt x="3472797" y="1105705"/>
                  </a:lnTo>
                  <a:lnTo>
                    <a:pt x="3476280" y="1106601"/>
                  </a:lnTo>
                  <a:lnTo>
                    <a:pt x="3479763" y="1106427"/>
                  </a:lnTo>
                  <a:lnTo>
                    <a:pt x="3483246" y="1106253"/>
                  </a:lnTo>
                  <a:lnTo>
                    <a:pt x="3483246" y="1106356"/>
                  </a:lnTo>
                  <a:lnTo>
                    <a:pt x="3483246" y="1106459"/>
                  </a:lnTo>
                  <a:lnTo>
                    <a:pt x="3483246" y="1106561"/>
                  </a:lnTo>
                  <a:lnTo>
                    <a:pt x="3483246" y="1106664"/>
                  </a:lnTo>
                  <a:lnTo>
                    <a:pt x="3483246" y="1106767"/>
                  </a:lnTo>
                  <a:lnTo>
                    <a:pt x="3483246" y="1106869"/>
                  </a:lnTo>
                  <a:lnTo>
                    <a:pt x="3483246" y="1106972"/>
                  </a:lnTo>
                  <a:lnTo>
                    <a:pt x="3483246" y="1107074"/>
                  </a:lnTo>
                  <a:lnTo>
                    <a:pt x="3483246" y="1107177"/>
                  </a:lnTo>
                  <a:lnTo>
                    <a:pt x="3483246" y="1107279"/>
                  </a:lnTo>
                  <a:lnTo>
                    <a:pt x="3483246" y="1107381"/>
                  </a:lnTo>
                  <a:lnTo>
                    <a:pt x="3483246" y="1107484"/>
                  </a:lnTo>
                  <a:lnTo>
                    <a:pt x="3483246" y="1107586"/>
                  </a:lnTo>
                  <a:lnTo>
                    <a:pt x="3483246" y="1107688"/>
                  </a:lnTo>
                  <a:lnTo>
                    <a:pt x="3483246" y="110779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23558"/>
            </a:xfrm>
            <a:custGeom>
              <a:avLst/>
              <a:gdLst/>
              <a:ahLst/>
              <a:cxnLst/>
              <a:rect l="0" t="0" r="0" b="0"/>
              <a:pathLst>
                <a:path w="3483246" h="312355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665032"/>
                  </a:lnTo>
                  <a:lnTo>
                    <a:pt x="13932" y="1418260"/>
                  </a:lnTo>
                  <a:lnTo>
                    <a:pt x="17416" y="1235193"/>
                  </a:lnTo>
                  <a:lnTo>
                    <a:pt x="20899" y="2553700"/>
                  </a:lnTo>
                  <a:lnTo>
                    <a:pt x="24382" y="2444955"/>
                  </a:lnTo>
                  <a:lnTo>
                    <a:pt x="27865" y="2345094"/>
                  </a:lnTo>
                  <a:lnTo>
                    <a:pt x="31349" y="2253070"/>
                  </a:lnTo>
                  <a:lnTo>
                    <a:pt x="34832" y="2167996"/>
                  </a:lnTo>
                  <a:lnTo>
                    <a:pt x="38315" y="2321390"/>
                  </a:lnTo>
                  <a:lnTo>
                    <a:pt x="41798" y="2253070"/>
                  </a:lnTo>
                  <a:lnTo>
                    <a:pt x="45282" y="2188656"/>
                  </a:lnTo>
                  <a:lnTo>
                    <a:pt x="48765" y="2828145"/>
                  </a:lnTo>
                  <a:lnTo>
                    <a:pt x="52248" y="2790656"/>
                  </a:lnTo>
                  <a:lnTo>
                    <a:pt x="55731" y="2754148"/>
                  </a:lnTo>
                  <a:lnTo>
                    <a:pt x="59215" y="2744781"/>
                  </a:lnTo>
                  <a:lnTo>
                    <a:pt x="62698" y="2710973"/>
                  </a:lnTo>
                  <a:lnTo>
                    <a:pt x="66181" y="2677987"/>
                  </a:lnTo>
                  <a:lnTo>
                    <a:pt x="69664" y="2784293"/>
                  </a:lnTo>
                  <a:lnTo>
                    <a:pt x="73148" y="2756635"/>
                  </a:lnTo>
                  <a:lnTo>
                    <a:pt x="76631" y="2876964"/>
                  </a:lnTo>
                  <a:lnTo>
                    <a:pt x="80114" y="2854381"/>
                  </a:lnTo>
                  <a:lnTo>
                    <a:pt x="83597" y="2832150"/>
                  </a:lnTo>
                  <a:lnTo>
                    <a:pt x="87081" y="2851821"/>
                  </a:lnTo>
                  <a:lnTo>
                    <a:pt x="90564" y="2835951"/>
                  </a:lnTo>
                  <a:lnTo>
                    <a:pt x="94047" y="2820529"/>
                  </a:lnTo>
                  <a:lnTo>
                    <a:pt x="97530" y="2803042"/>
                  </a:lnTo>
                  <a:lnTo>
                    <a:pt x="101014" y="2783628"/>
                  </a:lnTo>
                  <a:lnTo>
                    <a:pt x="104497" y="2764481"/>
                  </a:lnTo>
                  <a:lnTo>
                    <a:pt x="107980" y="2835761"/>
                  </a:lnTo>
                  <a:lnTo>
                    <a:pt x="111463" y="2838086"/>
                  </a:lnTo>
                  <a:lnTo>
                    <a:pt x="114947" y="2839780"/>
                  </a:lnTo>
                  <a:lnTo>
                    <a:pt x="118430" y="2827621"/>
                  </a:lnTo>
                  <a:lnTo>
                    <a:pt x="121913" y="2815729"/>
                  </a:lnTo>
                  <a:lnTo>
                    <a:pt x="125396" y="2806190"/>
                  </a:lnTo>
                  <a:lnTo>
                    <a:pt x="128880" y="2802093"/>
                  </a:lnTo>
                  <a:lnTo>
                    <a:pt x="132363" y="2798167"/>
                  </a:lnTo>
                  <a:lnTo>
                    <a:pt x="135846" y="2790617"/>
                  </a:lnTo>
                  <a:lnTo>
                    <a:pt x="139329" y="2780029"/>
                  </a:lnTo>
                  <a:lnTo>
                    <a:pt x="142813" y="2769651"/>
                  </a:lnTo>
                  <a:lnTo>
                    <a:pt x="146296" y="2937499"/>
                  </a:lnTo>
                  <a:lnTo>
                    <a:pt x="149779" y="2928643"/>
                  </a:lnTo>
                  <a:lnTo>
                    <a:pt x="153262" y="2919917"/>
                  </a:lnTo>
                  <a:lnTo>
                    <a:pt x="156746" y="2911318"/>
                  </a:lnTo>
                  <a:lnTo>
                    <a:pt x="160229" y="2902844"/>
                  </a:lnTo>
                  <a:lnTo>
                    <a:pt x="163712" y="2911440"/>
                  </a:lnTo>
                  <a:lnTo>
                    <a:pt x="167195" y="2903325"/>
                  </a:lnTo>
                  <a:lnTo>
                    <a:pt x="170679" y="2895322"/>
                  </a:lnTo>
                  <a:lnTo>
                    <a:pt x="174162" y="2929094"/>
                  </a:lnTo>
                  <a:lnTo>
                    <a:pt x="177645" y="2921585"/>
                  </a:lnTo>
                  <a:lnTo>
                    <a:pt x="181128" y="2914170"/>
                  </a:lnTo>
                  <a:lnTo>
                    <a:pt x="184612" y="2956032"/>
                  </a:lnTo>
                  <a:lnTo>
                    <a:pt x="188095" y="2953646"/>
                  </a:lnTo>
                  <a:lnTo>
                    <a:pt x="191578" y="2974309"/>
                  </a:lnTo>
                  <a:lnTo>
                    <a:pt x="195061" y="2966429"/>
                  </a:lnTo>
                  <a:lnTo>
                    <a:pt x="198545" y="2958590"/>
                  </a:lnTo>
                  <a:lnTo>
                    <a:pt x="202028" y="2990071"/>
                  </a:lnTo>
                  <a:lnTo>
                    <a:pt x="205511" y="2982790"/>
                  </a:lnTo>
                  <a:lnTo>
                    <a:pt x="208994" y="2975544"/>
                  </a:lnTo>
                  <a:lnTo>
                    <a:pt x="212478" y="2968333"/>
                  </a:lnTo>
                  <a:lnTo>
                    <a:pt x="215961" y="2961157"/>
                  </a:lnTo>
                  <a:lnTo>
                    <a:pt x="219444" y="2954016"/>
                  </a:lnTo>
                  <a:lnTo>
                    <a:pt x="222927" y="3008088"/>
                  </a:lnTo>
                  <a:lnTo>
                    <a:pt x="226411" y="3006757"/>
                  </a:lnTo>
                  <a:lnTo>
                    <a:pt x="229894" y="3005394"/>
                  </a:lnTo>
                  <a:lnTo>
                    <a:pt x="233377" y="3003143"/>
                  </a:lnTo>
                  <a:lnTo>
                    <a:pt x="236860" y="3000939"/>
                  </a:lnTo>
                  <a:lnTo>
                    <a:pt x="240344" y="3000020"/>
                  </a:lnTo>
                  <a:lnTo>
                    <a:pt x="243827" y="3001730"/>
                  </a:lnTo>
                  <a:lnTo>
                    <a:pt x="247310" y="3003380"/>
                  </a:lnTo>
                  <a:lnTo>
                    <a:pt x="250793" y="3003828"/>
                  </a:lnTo>
                  <a:lnTo>
                    <a:pt x="254277" y="2999021"/>
                  </a:lnTo>
                  <a:lnTo>
                    <a:pt x="257760" y="2994250"/>
                  </a:lnTo>
                  <a:lnTo>
                    <a:pt x="261243" y="3008258"/>
                  </a:lnTo>
                  <a:lnTo>
                    <a:pt x="264726" y="3005400"/>
                  </a:lnTo>
                  <a:lnTo>
                    <a:pt x="268210" y="3023100"/>
                  </a:lnTo>
                  <a:lnTo>
                    <a:pt x="271693" y="3021873"/>
                  </a:lnTo>
                  <a:lnTo>
                    <a:pt x="275176" y="3020671"/>
                  </a:lnTo>
                  <a:lnTo>
                    <a:pt x="278659" y="3027576"/>
                  </a:lnTo>
                  <a:lnTo>
                    <a:pt x="282143" y="3025622"/>
                  </a:lnTo>
                  <a:lnTo>
                    <a:pt x="285626" y="3023699"/>
                  </a:lnTo>
                  <a:lnTo>
                    <a:pt x="289109" y="3023254"/>
                  </a:lnTo>
                  <a:lnTo>
                    <a:pt x="292592" y="3020412"/>
                  </a:lnTo>
                  <a:lnTo>
                    <a:pt x="296075" y="3017603"/>
                  </a:lnTo>
                  <a:lnTo>
                    <a:pt x="299559" y="3014826"/>
                  </a:lnTo>
                  <a:lnTo>
                    <a:pt x="303042" y="3012081"/>
                  </a:lnTo>
                  <a:lnTo>
                    <a:pt x="306525" y="3009366"/>
                  </a:lnTo>
                  <a:lnTo>
                    <a:pt x="310008" y="3006683"/>
                  </a:lnTo>
                  <a:lnTo>
                    <a:pt x="313492" y="3004029"/>
                  </a:lnTo>
                  <a:lnTo>
                    <a:pt x="316975" y="3001987"/>
                  </a:lnTo>
                  <a:lnTo>
                    <a:pt x="320458" y="3001091"/>
                  </a:lnTo>
                  <a:lnTo>
                    <a:pt x="323941" y="3000210"/>
                  </a:lnTo>
                  <a:lnTo>
                    <a:pt x="327425" y="2998069"/>
                  </a:lnTo>
                  <a:lnTo>
                    <a:pt x="330908" y="2995078"/>
                  </a:lnTo>
                  <a:lnTo>
                    <a:pt x="334391" y="2992113"/>
                  </a:lnTo>
                  <a:lnTo>
                    <a:pt x="337874" y="2998903"/>
                  </a:lnTo>
                  <a:lnTo>
                    <a:pt x="341358" y="2996005"/>
                  </a:lnTo>
                  <a:lnTo>
                    <a:pt x="344841" y="3014943"/>
                  </a:lnTo>
                  <a:lnTo>
                    <a:pt x="348324" y="3010854"/>
                  </a:lnTo>
                  <a:lnTo>
                    <a:pt x="351807" y="3006776"/>
                  </a:lnTo>
                  <a:lnTo>
                    <a:pt x="355291" y="3003394"/>
                  </a:lnTo>
                  <a:lnTo>
                    <a:pt x="358774" y="3001293"/>
                  </a:lnTo>
                  <a:lnTo>
                    <a:pt x="362257" y="2999215"/>
                  </a:lnTo>
                  <a:lnTo>
                    <a:pt x="365740" y="2997159"/>
                  </a:lnTo>
                  <a:lnTo>
                    <a:pt x="369224" y="2995124"/>
                  </a:lnTo>
                  <a:lnTo>
                    <a:pt x="372707" y="2993111"/>
                  </a:lnTo>
                  <a:lnTo>
                    <a:pt x="376190" y="3006326"/>
                  </a:lnTo>
                  <a:lnTo>
                    <a:pt x="379673" y="3007936"/>
                  </a:lnTo>
                  <a:lnTo>
                    <a:pt x="383157" y="3009248"/>
                  </a:lnTo>
                  <a:lnTo>
                    <a:pt x="386640" y="3008463"/>
                  </a:lnTo>
                  <a:lnTo>
                    <a:pt x="390123" y="3007690"/>
                  </a:lnTo>
                  <a:lnTo>
                    <a:pt x="393606" y="3006614"/>
                  </a:lnTo>
                  <a:lnTo>
                    <a:pt x="397090" y="3005002"/>
                  </a:lnTo>
                  <a:lnTo>
                    <a:pt x="400573" y="3003407"/>
                  </a:lnTo>
                  <a:lnTo>
                    <a:pt x="404056" y="3001830"/>
                  </a:lnTo>
                  <a:lnTo>
                    <a:pt x="407539" y="3000269"/>
                  </a:lnTo>
                  <a:lnTo>
                    <a:pt x="411023" y="2998725"/>
                  </a:lnTo>
                  <a:lnTo>
                    <a:pt x="414506" y="2995708"/>
                  </a:lnTo>
                  <a:lnTo>
                    <a:pt x="417989" y="2992477"/>
                  </a:lnTo>
                  <a:lnTo>
                    <a:pt x="421472" y="2989258"/>
                  </a:lnTo>
                  <a:lnTo>
                    <a:pt x="424956" y="2986049"/>
                  </a:lnTo>
                  <a:lnTo>
                    <a:pt x="428439" y="2982852"/>
                  </a:lnTo>
                  <a:lnTo>
                    <a:pt x="431922" y="2996975"/>
                  </a:lnTo>
                  <a:lnTo>
                    <a:pt x="435405" y="2994338"/>
                  </a:lnTo>
                  <a:lnTo>
                    <a:pt x="438889" y="2991715"/>
                  </a:lnTo>
                  <a:lnTo>
                    <a:pt x="442372" y="2989105"/>
                  </a:lnTo>
                  <a:lnTo>
                    <a:pt x="445855" y="2986509"/>
                  </a:lnTo>
                  <a:lnTo>
                    <a:pt x="449338" y="2983926"/>
                  </a:lnTo>
                  <a:lnTo>
                    <a:pt x="452822" y="2981357"/>
                  </a:lnTo>
                  <a:lnTo>
                    <a:pt x="456305" y="2978801"/>
                  </a:lnTo>
                  <a:lnTo>
                    <a:pt x="459788" y="2976528"/>
                  </a:lnTo>
                  <a:lnTo>
                    <a:pt x="463271" y="2976043"/>
                  </a:lnTo>
                  <a:lnTo>
                    <a:pt x="466755" y="2975564"/>
                  </a:lnTo>
                  <a:lnTo>
                    <a:pt x="470238" y="2974352"/>
                  </a:lnTo>
                  <a:lnTo>
                    <a:pt x="473721" y="2971965"/>
                  </a:lnTo>
                  <a:lnTo>
                    <a:pt x="477204" y="2969592"/>
                  </a:lnTo>
                  <a:lnTo>
                    <a:pt x="480688" y="2967231"/>
                  </a:lnTo>
                  <a:lnTo>
                    <a:pt x="484171" y="2964883"/>
                  </a:lnTo>
                  <a:lnTo>
                    <a:pt x="487654" y="2962548"/>
                  </a:lnTo>
                  <a:lnTo>
                    <a:pt x="491137" y="2960637"/>
                  </a:lnTo>
                  <a:lnTo>
                    <a:pt x="494621" y="2958791"/>
                  </a:lnTo>
                  <a:lnTo>
                    <a:pt x="498104" y="2956958"/>
                  </a:lnTo>
                  <a:lnTo>
                    <a:pt x="501587" y="2955137"/>
                  </a:lnTo>
                  <a:lnTo>
                    <a:pt x="505070" y="2953330"/>
                  </a:lnTo>
                  <a:lnTo>
                    <a:pt x="508554" y="2951535"/>
                  </a:lnTo>
                  <a:lnTo>
                    <a:pt x="512037" y="2949752"/>
                  </a:lnTo>
                  <a:lnTo>
                    <a:pt x="515520" y="2947982"/>
                  </a:lnTo>
                  <a:lnTo>
                    <a:pt x="519003" y="2959506"/>
                  </a:lnTo>
                  <a:lnTo>
                    <a:pt x="522487" y="2957582"/>
                  </a:lnTo>
                  <a:lnTo>
                    <a:pt x="525970" y="2955670"/>
                  </a:lnTo>
                  <a:lnTo>
                    <a:pt x="529453" y="2953770"/>
                  </a:lnTo>
                  <a:lnTo>
                    <a:pt x="532936" y="2951880"/>
                  </a:lnTo>
                  <a:lnTo>
                    <a:pt x="536420" y="2950002"/>
                  </a:lnTo>
                  <a:lnTo>
                    <a:pt x="539903" y="2948136"/>
                  </a:lnTo>
                  <a:lnTo>
                    <a:pt x="543386" y="2946280"/>
                  </a:lnTo>
                  <a:lnTo>
                    <a:pt x="546869" y="2945297"/>
                  </a:lnTo>
                  <a:lnTo>
                    <a:pt x="550353" y="2945573"/>
                  </a:lnTo>
                  <a:lnTo>
                    <a:pt x="553836" y="2945845"/>
                  </a:lnTo>
                  <a:lnTo>
                    <a:pt x="557319" y="2945772"/>
                  </a:lnTo>
                  <a:lnTo>
                    <a:pt x="560802" y="2945524"/>
                  </a:lnTo>
                  <a:lnTo>
                    <a:pt x="564286" y="2945279"/>
                  </a:lnTo>
                  <a:lnTo>
                    <a:pt x="567769" y="2965697"/>
                  </a:lnTo>
                  <a:lnTo>
                    <a:pt x="571252" y="2967225"/>
                  </a:lnTo>
                  <a:lnTo>
                    <a:pt x="574735" y="2968220"/>
                  </a:lnTo>
                  <a:lnTo>
                    <a:pt x="578218" y="2966642"/>
                  </a:lnTo>
                  <a:lnTo>
                    <a:pt x="581702" y="2965073"/>
                  </a:lnTo>
                  <a:lnTo>
                    <a:pt x="585185" y="2963513"/>
                  </a:lnTo>
                  <a:lnTo>
                    <a:pt x="588668" y="2961963"/>
                  </a:lnTo>
                  <a:lnTo>
                    <a:pt x="592151" y="2960421"/>
                  </a:lnTo>
                  <a:lnTo>
                    <a:pt x="595635" y="2958889"/>
                  </a:lnTo>
                  <a:lnTo>
                    <a:pt x="599118" y="2957366"/>
                  </a:lnTo>
                  <a:lnTo>
                    <a:pt x="602601" y="2955852"/>
                  </a:lnTo>
                  <a:lnTo>
                    <a:pt x="606084" y="2961718"/>
                  </a:lnTo>
                  <a:lnTo>
                    <a:pt x="609568" y="2961415"/>
                  </a:lnTo>
                  <a:lnTo>
                    <a:pt x="613051" y="2972978"/>
                  </a:lnTo>
                  <a:lnTo>
                    <a:pt x="616534" y="2972205"/>
                  </a:lnTo>
                  <a:lnTo>
                    <a:pt x="620017" y="2971439"/>
                  </a:lnTo>
                  <a:lnTo>
                    <a:pt x="623501" y="2970137"/>
                  </a:lnTo>
                  <a:lnTo>
                    <a:pt x="626984" y="2968118"/>
                  </a:lnTo>
                  <a:lnTo>
                    <a:pt x="630467" y="2966106"/>
                  </a:lnTo>
                  <a:lnTo>
                    <a:pt x="633950" y="2972981"/>
                  </a:lnTo>
                  <a:lnTo>
                    <a:pt x="637434" y="2973868"/>
                  </a:lnTo>
                  <a:lnTo>
                    <a:pt x="640917" y="2974741"/>
                  </a:lnTo>
                  <a:lnTo>
                    <a:pt x="644400" y="2974104"/>
                  </a:lnTo>
                  <a:lnTo>
                    <a:pt x="647883" y="2973366"/>
                  </a:lnTo>
                  <a:lnTo>
                    <a:pt x="651367" y="2972634"/>
                  </a:lnTo>
                  <a:lnTo>
                    <a:pt x="654850" y="2971908"/>
                  </a:lnTo>
                  <a:lnTo>
                    <a:pt x="658333" y="2971187"/>
                  </a:lnTo>
                  <a:lnTo>
                    <a:pt x="661816" y="2971518"/>
                  </a:lnTo>
                  <a:lnTo>
                    <a:pt x="665300" y="2973163"/>
                  </a:lnTo>
                  <a:lnTo>
                    <a:pt x="668783" y="2974781"/>
                  </a:lnTo>
                  <a:lnTo>
                    <a:pt x="672266" y="2982155"/>
                  </a:lnTo>
                  <a:lnTo>
                    <a:pt x="675749" y="2981553"/>
                  </a:lnTo>
                  <a:lnTo>
                    <a:pt x="679233" y="2980956"/>
                  </a:lnTo>
                  <a:lnTo>
                    <a:pt x="682716" y="2980363"/>
                  </a:lnTo>
                  <a:lnTo>
                    <a:pt x="686199" y="2979775"/>
                  </a:lnTo>
                  <a:lnTo>
                    <a:pt x="689682" y="2979192"/>
                  </a:lnTo>
                  <a:lnTo>
                    <a:pt x="693166" y="2978613"/>
                  </a:lnTo>
                  <a:lnTo>
                    <a:pt x="696649" y="2978039"/>
                  </a:lnTo>
                  <a:lnTo>
                    <a:pt x="700132" y="2984346"/>
                  </a:lnTo>
                  <a:lnTo>
                    <a:pt x="703615" y="2983644"/>
                  </a:lnTo>
                  <a:lnTo>
                    <a:pt x="707099" y="2982947"/>
                  </a:lnTo>
                  <a:lnTo>
                    <a:pt x="710582" y="2981633"/>
                  </a:lnTo>
                  <a:lnTo>
                    <a:pt x="714065" y="2980062"/>
                  </a:lnTo>
                  <a:lnTo>
                    <a:pt x="717548" y="2978497"/>
                  </a:lnTo>
                  <a:lnTo>
                    <a:pt x="721032" y="2976937"/>
                  </a:lnTo>
                  <a:lnTo>
                    <a:pt x="724515" y="2975383"/>
                  </a:lnTo>
                  <a:lnTo>
                    <a:pt x="727998" y="2980187"/>
                  </a:lnTo>
                  <a:lnTo>
                    <a:pt x="731481" y="2981249"/>
                  </a:lnTo>
                  <a:lnTo>
                    <a:pt x="734965" y="2982297"/>
                  </a:lnTo>
                  <a:lnTo>
                    <a:pt x="738448" y="2982116"/>
                  </a:lnTo>
                  <a:lnTo>
                    <a:pt x="741931" y="2980520"/>
                  </a:lnTo>
                  <a:lnTo>
                    <a:pt x="745414" y="2978929"/>
                  </a:lnTo>
                  <a:lnTo>
                    <a:pt x="748898" y="2977342"/>
                  </a:lnTo>
                  <a:lnTo>
                    <a:pt x="752381" y="2975761"/>
                  </a:lnTo>
                  <a:lnTo>
                    <a:pt x="755864" y="2974184"/>
                  </a:lnTo>
                  <a:lnTo>
                    <a:pt x="759347" y="2972612"/>
                  </a:lnTo>
                  <a:lnTo>
                    <a:pt x="762831" y="2971044"/>
                  </a:lnTo>
                  <a:lnTo>
                    <a:pt x="766314" y="2969481"/>
                  </a:lnTo>
                  <a:lnTo>
                    <a:pt x="769797" y="2967924"/>
                  </a:lnTo>
                  <a:lnTo>
                    <a:pt x="773280" y="2966370"/>
                  </a:lnTo>
                  <a:lnTo>
                    <a:pt x="776764" y="2965679"/>
                  </a:lnTo>
                  <a:lnTo>
                    <a:pt x="780247" y="2965943"/>
                  </a:lnTo>
                  <a:lnTo>
                    <a:pt x="783730" y="2966204"/>
                  </a:lnTo>
                  <a:lnTo>
                    <a:pt x="787213" y="2966463"/>
                  </a:lnTo>
                  <a:lnTo>
                    <a:pt x="790697" y="2966720"/>
                  </a:lnTo>
                  <a:lnTo>
                    <a:pt x="794180" y="2966974"/>
                  </a:lnTo>
                  <a:lnTo>
                    <a:pt x="797663" y="2967715"/>
                  </a:lnTo>
                  <a:lnTo>
                    <a:pt x="801146" y="2968458"/>
                  </a:lnTo>
                  <a:lnTo>
                    <a:pt x="804630" y="2969041"/>
                  </a:lnTo>
                  <a:lnTo>
                    <a:pt x="808113" y="2969115"/>
                  </a:lnTo>
                  <a:lnTo>
                    <a:pt x="811596" y="2969188"/>
                  </a:lnTo>
                  <a:lnTo>
                    <a:pt x="815079" y="2969730"/>
                  </a:lnTo>
                  <a:lnTo>
                    <a:pt x="818563" y="2970765"/>
                  </a:lnTo>
                  <a:lnTo>
                    <a:pt x="822046" y="2971786"/>
                  </a:lnTo>
                  <a:lnTo>
                    <a:pt x="825529" y="2971397"/>
                  </a:lnTo>
                  <a:lnTo>
                    <a:pt x="829012" y="2970508"/>
                  </a:lnTo>
                  <a:lnTo>
                    <a:pt x="832496" y="2969625"/>
                  </a:lnTo>
                  <a:lnTo>
                    <a:pt x="835979" y="2968745"/>
                  </a:lnTo>
                  <a:lnTo>
                    <a:pt x="839462" y="2967870"/>
                  </a:lnTo>
                  <a:lnTo>
                    <a:pt x="842945" y="2966923"/>
                  </a:lnTo>
                  <a:lnTo>
                    <a:pt x="846429" y="2965741"/>
                  </a:lnTo>
                  <a:lnTo>
                    <a:pt x="849912" y="2964562"/>
                  </a:lnTo>
                  <a:lnTo>
                    <a:pt x="853395" y="2963232"/>
                  </a:lnTo>
                  <a:lnTo>
                    <a:pt x="856878" y="2961745"/>
                  </a:lnTo>
                  <a:lnTo>
                    <a:pt x="860361" y="2960261"/>
                  </a:lnTo>
                  <a:lnTo>
                    <a:pt x="863845" y="2958782"/>
                  </a:lnTo>
                  <a:lnTo>
                    <a:pt x="867328" y="2957306"/>
                  </a:lnTo>
                  <a:lnTo>
                    <a:pt x="870811" y="2955833"/>
                  </a:lnTo>
                  <a:lnTo>
                    <a:pt x="874294" y="2955003"/>
                  </a:lnTo>
                  <a:lnTo>
                    <a:pt x="877778" y="2954177"/>
                  </a:lnTo>
                  <a:lnTo>
                    <a:pt x="881261" y="2953677"/>
                  </a:lnTo>
                  <a:lnTo>
                    <a:pt x="884744" y="2954128"/>
                  </a:lnTo>
                  <a:lnTo>
                    <a:pt x="888227" y="2954574"/>
                  </a:lnTo>
                  <a:lnTo>
                    <a:pt x="891711" y="2954647"/>
                  </a:lnTo>
                  <a:lnTo>
                    <a:pt x="895194" y="2954358"/>
                  </a:lnTo>
                  <a:lnTo>
                    <a:pt x="898677" y="2954072"/>
                  </a:lnTo>
                  <a:lnTo>
                    <a:pt x="902160" y="2953788"/>
                  </a:lnTo>
                  <a:lnTo>
                    <a:pt x="905644" y="2953505"/>
                  </a:lnTo>
                  <a:lnTo>
                    <a:pt x="909127" y="2953224"/>
                  </a:lnTo>
                  <a:lnTo>
                    <a:pt x="912610" y="2952946"/>
                  </a:lnTo>
                  <a:lnTo>
                    <a:pt x="916093" y="2952669"/>
                  </a:lnTo>
                  <a:lnTo>
                    <a:pt x="919577" y="2952582"/>
                  </a:lnTo>
                  <a:lnTo>
                    <a:pt x="923060" y="2953020"/>
                  </a:lnTo>
                  <a:lnTo>
                    <a:pt x="926543" y="2953454"/>
                  </a:lnTo>
                  <a:lnTo>
                    <a:pt x="930026" y="2953883"/>
                  </a:lnTo>
                  <a:lnTo>
                    <a:pt x="933510" y="2954309"/>
                  </a:lnTo>
                  <a:lnTo>
                    <a:pt x="936993" y="2954731"/>
                  </a:lnTo>
                  <a:lnTo>
                    <a:pt x="940476" y="2954464"/>
                  </a:lnTo>
                  <a:lnTo>
                    <a:pt x="943959" y="2953994"/>
                  </a:lnTo>
                  <a:lnTo>
                    <a:pt x="947443" y="2953526"/>
                  </a:lnTo>
                  <a:lnTo>
                    <a:pt x="950926" y="2953060"/>
                  </a:lnTo>
                  <a:lnTo>
                    <a:pt x="954409" y="2952598"/>
                  </a:lnTo>
                  <a:lnTo>
                    <a:pt x="957892" y="2952003"/>
                  </a:lnTo>
                  <a:lnTo>
                    <a:pt x="961376" y="2951055"/>
                  </a:lnTo>
                  <a:lnTo>
                    <a:pt x="964859" y="2950110"/>
                  </a:lnTo>
                  <a:lnTo>
                    <a:pt x="968342" y="2949169"/>
                  </a:lnTo>
                  <a:lnTo>
                    <a:pt x="971825" y="2948232"/>
                  </a:lnTo>
                  <a:lnTo>
                    <a:pt x="975309" y="2947298"/>
                  </a:lnTo>
                  <a:lnTo>
                    <a:pt x="978792" y="2946367"/>
                  </a:lnTo>
                  <a:lnTo>
                    <a:pt x="982275" y="2945440"/>
                  </a:lnTo>
                  <a:lnTo>
                    <a:pt x="985758" y="2952486"/>
                  </a:lnTo>
                  <a:lnTo>
                    <a:pt x="989242" y="2951613"/>
                  </a:lnTo>
                  <a:lnTo>
                    <a:pt x="992725" y="2950742"/>
                  </a:lnTo>
                  <a:lnTo>
                    <a:pt x="996208" y="2949875"/>
                  </a:lnTo>
                  <a:lnTo>
                    <a:pt x="999691" y="2949011"/>
                  </a:lnTo>
                  <a:lnTo>
                    <a:pt x="1003175" y="2948151"/>
                  </a:lnTo>
                  <a:lnTo>
                    <a:pt x="1006658" y="2947063"/>
                  </a:lnTo>
                  <a:lnTo>
                    <a:pt x="1010141" y="2945780"/>
                  </a:lnTo>
                  <a:lnTo>
                    <a:pt x="1013624" y="2944500"/>
                  </a:lnTo>
                  <a:lnTo>
                    <a:pt x="1017108" y="2943902"/>
                  </a:lnTo>
                  <a:lnTo>
                    <a:pt x="1020591" y="2943486"/>
                  </a:lnTo>
                  <a:lnTo>
                    <a:pt x="1024074" y="2943073"/>
                  </a:lnTo>
                  <a:lnTo>
                    <a:pt x="1027557" y="2942661"/>
                  </a:lnTo>
                  <a:lnTo>
                    <a:pt x="1031041" y="2942252"/>
                  </a:lnTo>
                  <a:lnTo>
                    <a:pt x="1034524" y="2941760"/>
                  </a:lnTo>
                  <a:lnTo>
                    <a:pt x="1038007" y="2941072"/>
                  </a:lnTo>
                  <a:lnTo>
                    <a:pt x="1041490" y="2940387"/>
                  </a:lnTo>
                  <a:lnTo>
                    <a:pt x="1044974" y="2941717"/>
                  </a:lnTo>
                  <a:lnTo>
                    <a:pt x="1048457" y="2944656"/>
                  </a:lnTo>
                  <a:lnTo>
                    <a:pt x="1051940" y="2947545"/>
                  </a:lnTo>
                  <a:lnTo>
                    <a:pt x="1055423" y="2949086"/>
                  </a:lnTo>
                  <a:lnTo>
                    <a:pt x="1058907" y="2950291"/>
                  </a:lnTo>
                  <a:lnTo>
                    <a:pt x="1062390" y="2984322"/>
                  </a:lnTo>
                  <a:lnTo>
                    <a:pt x="1065873" y="2983702"/>
                  </a:lnTo>
                  <a:lnTo>
                    <a:pt x="1069356" y="2983086"/>
                  </a:lnTo>
                  <a:lnTo>
                    <a:pt x="1072840" y="2982471"/>
                  </a:lnTo>
                  <a:lnTo>
                    <a:pt x="1076323" y="2981860"/>
                  </a:lnTo>
                  <a:lnTo>
                    <a:pt x="1079806" y="2981250"/>
                  </a:lnTo>
                  <a:lnTo>
                    <a:pt x="1083289" y="2980644"/>
                  </a:lnTo>
                  <a:lnTo>
                    <a:pt x="1086773" y="2980039"/>
                  </a:lnTo>
                  <a:lnTo>
                    <a:pt x="1090256" y="2979437"/>
                  </a:lnTo>
                  <a:lnTo>
                    <a:pt x="1093739" y="2985640"/>
                  </a:lnTo>
                  <a:lnTo>
                    <a:pt x="1097222" y="2985640"/>
                  </a:lnTo>
                  <a:lnTo>
                    <a:pt x="1100706" y="2985610"/>
                  </a:lnTo>
                  <a:lnTo>
                    <a:pt x="1104189" y="2985161"/>
                  </a:lnTo>
                  <a:lnTo>
                    <a:pt x="1107672" y="2984714"/>
                  </a:lnTo>
                  <a:lnTo>
                    <a:pt x="1111155" y="2984626"/>
                  </a:lnTo>
                  <a:lnTo>
                    <a:pt x="1114639" y="2985298"/>
                  </a:lnTo>
                  <a:lnTo>
                    <a:pt x="1118122" y="2985963"/>
                  </a:lnTo>
                  <a:lnTo>
                    <a:pt x="1121605" y="2986623"/>
                  </a:lnTo>
                  <a:lnTo>
                    <a:pt x="1125088" y="2987277"/>
                  </a:lnTo>
                  <a:lnTo>
                    <a:pt x="1128572" y="2987925"/>
                  </a:lnTo>
                  <a:lnTo>
                    <a:pt x="1132055" y="2987406"/>
                  </a:lnTo>
                  <a:lnTo>
                    <a:pt x="1135538" y="2986642"/>
                  </a:lnTo>
                  <a:lnTo>
                    <a:pt x="1139021" y="2985880"/>
                  </a:lnTo>
                  <a:lnTo>
                    <a:pt x="1142505" y="2985120"/>
                  </a:lnTo>
                  <a:lnTo>
                    <a:pt x="1145988" y="2984363"/>
                  </a:lnTo>
                  <a:lnTo>
                    <a:pt x="1149471" y="2983608"/>
                  </a:lnTo>
                  <a:lnTo>
                    <a:pt x="1152954" y="2982855"/>
                  </a:lnTo>
                  <a:lnTo>
                    <a:pt x="1156437" y="2982104"/>
                  </a:lnTo>
                  <a:lnTo>
                    <a:pt x="1159921" y="2981356"/>
                  </a:lnTo>
                  <a:lnTo>
                    <a:pt x="1163404" y="2980610"/>
                  </a:lnTo>
                  <a:lnTo>
                    <a:pt x="1166887" y="2979866"/>
                  </a:lnTo>
                  <a:lnTo>
                    <a:pt x="1170370" y="2981202"/>
                  </a:lnTo>
                  <a:lnTo>
                    <a:pt x="1173854" y="2982927"/>
                  </a:lnTo>
                  <a:lnTo>
                    <a:pt x="1177337" y="2984463"/>
                  </a:lnTo>
                  <a:lnTo>
                    <a:pt x="1180820" y="2984256"/>
                  </a:lnTo>
                  <a:lnTo>
                    <a:pt x="1184303" y="2984049"/>
                  </a:lnTo>
                  <a:lnTo>
                    <a:pt x="1187787" y="2983844"/>
                  </a:lnTo>
                  <a:lnTo>
                    <a:pt x="1191270" y="2983640"/>
                  </a:lnTo>
                  <a:lnTo>
                    <a:pt x="1194753" y="2983437"/>
                  </a:lnTo>
                  <a:lnTo>
                    <a:pt x="1198236" y="2983049"/>
                  </a:lnTo>
                  <a:lnTo>
                    <a:pt x="1201720" y="2982535"/>
                  </a:lnTo>
                  <a:lnTo>
                    <a:pt x="1205203" y="2982024"/>
                  </a:lnTo>
                  <a:lnTo>
                    <a:pt x="1208686" y="2981514"/>
                  </a:lnTo>
                  <a:lnTo>
                    <a:pt x="1212169" y="2981007"/>
                  </a:lnTo>
                  <a:lnTo>
                    <a:pt x="1215653" y="2980593"/>
                  </a:lnTo>
                  <a:lnTo>
                    <a:pt x="1219136" y="2981022"/>
                  </a:lnTo>
                  <a:lnTo>
                    <a:pt x="1222619" y="2981447"/>
                  </a:lnTo>
                  <a:lnTo>
                    <a:pt x="1226102" y="2981870"/>
                  </a:lnTo>
                  <a:lnTo>
                    <a:pt x="1229586" y="2982289"/>
                  </a:lnTo>
                  <a:lnTo>
                    <a:pt x="1233069" y="2982705"/>
                  </a:lnTo>
                  <a:lnTo>
                    <a:pt x="1236552" y="2982629"/>
                  </a:lnTo>
                  <a:lnTo>
                    <a:pt x="1240035" y="2982233"/>
                  </a:lnTo>
                  <a:lnTo>
                    <a:pt x="1243519" y="2981839"/>
                  </a:lnTo>
                  <a:lnTo>
                    <a:pt x="1247002" y="2981446"/>
                  </a:lnTo>
                  <a:lnTo>
                    <a:pt x="1250485" y="2981054"/>
                  </a:lnTo>
                  <a:lnTo>
                    <a:pt x="1253968" y="2980665"/>
                  </a:lnTo>
                  <a:lnTo>
                    <a:pt x="1257452" y="2980277"/>
                  </a:lnTo>
                  <a:lnTo>
                    <a:pt x="1260935" y="2979890"/>
                  </a:lnTo>
                  <a:lnTo>
                    <a:pt x="1264418" y="2979505"/>
                  </a:lnTo>
                  <a:lnTo>
                    <a:pt x="1267901" y="2979122"/>
                  </a:lnTo>
                  <a:lnTo>
                    <a:pt x="1271385" y="2978740"/>
                  </a:lnTo>
                  <a:lnTo>
                    <a:pt x="1274868" y="2978728"/>
                  </a:lnTo>
                  <a:lnTo>
                    <a:pt x="1278351" y="2978946"/>
                  </a:lnTo>
                  <a:lnTo>
                    <a:pt x="1281834" y="2979163"/>
                  </a:lnTo>
                  <a:lnTo>
                    <a:pt x="1285318" y="2987555"/>
                  </a:lnTo>
                  <a:lnTo>
                    <a:pt x="1288801" y="2987930"/>
                  </a:lnTo>
                  <a:lnTo>
                    <a:pt x="1292284" y="2996520"/>
                  </a:lnTo>
                  <a:lnTo>
                    <a:pt x="1295767" y="2997040"/>
                  </a:lnTo>
                  <a:lnTo>
                    <a:pt x="1299251" y="2997555"/>
                  </a:lnTo>
                  <a:lnTo>
                    <a:pt x="1302734" y="3010168"/>
                  </a:lnTo>
                  <a:lnTo>
                    <a:pt x="1306217" y="3010619"/>
                  </a:lnTo>
                  <a:lnTo>
                    <a:pt x="1309700" y="3011067"/>
                  </a:lnTo>
                  <a:lnTo>
                    <a:pt x="1313184" y="3018600"/>
                  </a:lnTo>
                  <a:lnTo>
                    <a:pt x="1316667" y="3019337"/>
                  </a:lnTo>
                  <a:lnTo>
                    <a:pt x="1320150" y="3020068"/>
                  </a:lnTo>
                  <a:lnTo>
                    <a:pt x="1323633" y="3020935"/>
                  </a:lnTo>
                  <a:lnTo>
                    <a:pt x="1327117" y="3021813"/>
                  </a:lnTo>
                  <a:lnTo>
                    <a:pt x="1330600" y="3022505"/>
                  </a:lnTo>
                  <a:lnTo>
                    <a:pt x="1334083" y="3022018"/>
                  </a:lnTo>
                  <a:lnTo>
                    <a:pt x="1337566" y="3021532"/>
                  </a:lnTo>
                  <a:lnTo>
                    <a:pt x="1341050" y="3021047"/>
                  </a:lnTo>
                  <a:lnTo>
                    <a:pt x="1344533" y="3020565"/>
                  </a:lnTo>
                  <a:lnTo>
                    <a:pt x="1348016" y="3020083"/>
                  </a:lnTo>
                  <a:lnTo>
                    <a:pt x="1351499" y="3020160"/>
                  </a:lnTo>
                  <a:lnTo>
                    <a:pt x="1354983" y="3020552"/>
                  </a:lnTo>
                  <a:lnTo>
                    <a:pt x="1358466" y="3020941"/>
                  </a:lnTo>
                  <a:lnTo>
                    <a:pt x="1361949" y="3022441"/>
                  </a:lnTo>
                  <a:lnTo>
                    <a:pt x="1365432" y="3024059"/>
                  </a:lnTo>
                  <a:lnTo>
                    <a:pt x="1368916" y="3025635"/>
                  </a:lnTo>
                  <a:lnTo>
                    <a:pt x="1372399" y="3027063"/>
                  </a:lnTo>
                  <a:lnTo>
                    <a:pt x="1375882" y="3028475"/>
                  </a:lnTo>
                  <a:lnTo>
                    <a:pt x="1379365" y="3033352"/>
                  </a:lnTo>
                  <a:lnTo>
                    <a:pt x="1382849" y="3034266"/>
                  </a:lnTo>
                  <a:lnTo>
                    <a:pt x="1386332" y="3035172"/>
                  </a:lnTo>
                  <a:lnTo>
                    <a:pt x="1389815" y="3035135"/>
                  </a:lnTo>
                  <a:lnTo>
                    <a:pt x="1393298" y="3034590"/>
                  </a:lnTo>
                  <a:lnTo>
                    <a:pt x="1396782" y="3034047"/>
                  </a:lnTo>
                  <a:lnTo>
                    <a:pt x="1400265" y="3033506"/>
                  </a:lnTo>
                  <a:lnTo>
                    <a:pt x="1403748" y="3032965"/>
                  </a:lnTo>
                  <a:lnTo>
                    <a:pt x="1407231" y="3032560"/>
                  </a:lnTo>
                  <a:lnTo>
                    <a:pt x="1410715" y="3032887"/>
                  </a:lnTo>
                  <a:lnTo>
                    <a:pt x="1414198" y="3033211"/>
                  </a:lnTo>
                  <a:lnTo>
                    <a:pt x="1417681" y="3033882"/>
                  </a:lnTo>
                  <a:lnTo>
                    <a:pt x="1421164" y="3035051"/>
                  </a:lnTo>
                  <a:lnTo>
                    <a:pt x="1424648" y="3036208"/>
                  </a:lnTo>
                  <a:lnTo>
                    <a:pt x="1428131" y="3036434"/>
                  </a:lnTo>
                  <a:lnTo>
                    <a:pt x="1431614" y="3036183"/>
                  </a:lnTo>
                  <a:lnTo>
                    <a:pt x="1435097" y="3035934"/>
                  </a:lnTo>
                  <a:lnTo>
                    <a:pt x="1438580" y="3038848"/>
                  </a:lnTo>
                  <a:lnTo>
                    <a:pt x="1442064" y="3039144"/>
                  </a:lnTo>
                  <a:lnTo>
                    <a:pt x="1445547" y="3039348"/>
                  </a:lnTo>
                  <a:lnTo>
                    <a:pt x="1449030" y="3039097"/>
                  </a:lnTo>
                  <a:lnTo>
                    <a:pt x="1452513" y="3038846"/>
                  </a:lnTo>
                  <a:lnTo>
                    <a:pt x="1455997" y="3038597"/>
                  </a:lnTo>
                  <a:lnTo>
                    <a:pt x="1459480" y="3038348"/>
                  </a:lnTo>
                  <a:lnTo>
                    <a:pt x="1462963" y="3038101"/>
                  </a:lnTo>
                  <a:lnTo>
                    <a:pt x="1466446" y="3038849"/>
                  </a:lnTo>
                  <a:lnTo>
                    <a:pt x="1469930" y="3040077"/>
                  </a:lnTo>
                  <a:lnTo>
                    <a:pt x="1473413" y="3041292"/>
                  </a:lnTo>
                  <a:lnTo>
                    <a:pt x="1476896" y="3041033"/>
                  </a:lnTo>
                  <a:lnTo>
                    <a:pt x="1480379" y="3040652"/>
                  </a:lnTo>
                  <a:lnTo>
                    <a:pt x="1483863" y="3040273"/>
                  </a:lnTo>
                  <a:lnTo>
                    <a:pt x="1487346" y="3039895"/>
                  </a:lnTo>
                  <a:lnTo>
                    <a:pt x="1490829" y="3039518"/>
                  </a:lnTo>
                  <a:lnTo>
                    <a:pt x="1494312" y="3039425"/>
                  </a:lnTo>
                  <a:lnTo>
                    <a:pt x="1497796" y="3039708"/>
                  </a:lnTo>
                  <a:lnTo>
                    <a:pt x="1501279" y="3039989"/>
                  </a:lnTo>
                  <a:lnTo>
                    <a:pt x="1504762" y="3040268"/>
                  </a:lnTo>
                  <a:lnTo>
                    <a:pt x="1508245" y="3040546"/>
                  </a:lnTo>
                  <a:lnTo>
                    <a:pt x="1511729" y="3040822"/>
                  </a:lnTo>
                  <a:lnTo>
                    <a:pt x="1515212" y="3041217"/>
                  </a:lnTo>
                  <a:lnTo>
                    <a:pt x="1518695" y="3041618"/>
                  </a:lnTo>
                  <a:lnTo>
                    <a:pt x="1522178" y="3047109"/>
                  </a:lnTo>
                  <a:lnTo>
                    <a:pt x="1525662" y="3046861"/>
                  </a:lnTo>
                  <a:lnTo>
                    <a:pt x="1529145" y="3046614"/>
                  </a:lnTo>
                  <a:lnTo>
                    <a:pt x="1532628" y="3046368"/>
                  </a:lnTo>
                  <a:lnTo>
                    <a:pt x="1536111" y="3046122"/>
                  </a:lnTo>
                  <a:lnTo>
                    <a:pt x="1539595" y="3045878"/>
                  </a:lnTo>
                  <a:lnTo>
                    <a:pt x="1543078" y="3045634"/>
                  </a:lnTo>
                  <a:lnTo>
                    <a:pt x="1546561" y="3045391"/>
                  </a:lnTo>
                  <a:lnTo>
                    <a:pt x="1550044" y="3045149"/>
                  </a:lnTo>
                  <a:lnTo>
                    <a:pt x="1553528" y="3044908"/>
                  </a:lnTo>
                  <a:lnTo>
                    <a:pt x="1557011" y="3044668"/>
                  </a:lnTo>
                  <a:lnTo>
                    <a:pt x="1560494" y="3044428"/>
                  </a:lnTo>
                  <a:lnTo>
                    <a:pt x="1563977" y="3044190"/>
                  </a:lnTo>
                  <a:lnTo>
                    <a:pt x="1567461" y="3043952"/>
                  </a:lnTo>
                  <a:lnTo>
                    <a:pt x="1570944" y="3043715"/>
                  </a:lnTo>
                  <a:lnTo>
                    <a:pt x="1574427" y="3043478"/>
                  </a:lnTo>
                  <a:lnTo>
                    <a:pt x="1577910" y="3043243"/>
                  </a:lnTo>
                  <a:lnTo>
                    <a:pt x="1581394" y="3043008"/>
                  </a:lnTo>
                  <a:lnTo>
                    <a:pt x="1584877" y="3042774"/>
                  </a:lnTo>
                  <a:lnTo>
                    <a:pt x="1588360" y="3042541"/>
                  </a:lnTo>
                  <a:lnTo>
                    <a:pt x="1591843" y="3042659"/>
                  </a:lnTo>
                  <a:lnTo>
                    <a:pt x="1595327" y="3042792"/>
                  </a:lnTo>
                  <a:lnTo>
                    <a:pt x="1598810" y="3042911"/>
                  </a:lnTo>
                  <a:lnTo>
                    <a:pt x="1602293" y="3042983"/>
                  </a:lnTo>
                  <a:lnTo>
                    <a:pt x="1605776" y="3043054"/>
                  </a:lnTo>
                  <a:lnTo>
                    <a:pt x="1609260" y="3043124"/>
                  </a:lnTo>
                  <a:lnTo>
                    <a:pt x="1612743" y="3043195"/>
                  </a:lnTo>
                  <a:lnTo>
                    <a:pt x="1616226" y="3043265"/>
                  </a:lnTo>
                  <a:lnTo>
                    <a:pt x="1619709" y="3047937"/>
                  </a:lnTo>
                  <a:lnTo>
                    <a:pt x="1623193" y="3048520"/>
                  </a:lnTo>
                  <a:lnTo>
                    <a:pt x="1626676" y="3049098"/>
                  </a:lnTo>
                  <a:lnTo>
                    <a:pt x="1630159" y="3050452"/>
                  </a:lnTo>
                  <a:lnTo>
                    <a:pt x="1633642" y="3051818"/>
                  </a:lnTo>
                  <a:lnTo>
                    <a:pt x="1637126" y="3052946"/>
                  </a:lnTo>
                  <a:lnTo>
                    <a:pt x="1640609" y="3053274"/>
                  </a:lnTo>
                  <a:lnTo>
                    <a:pt x="1644092" y="3053600"/>
                  </a:lnTo>
                  <a:lnTo>
                    <a:pt x="1647575" y="3054029"/>
                  </a:lnTo>
                  <a:lnTo>
                    <a:pt x="1651059" y="3054574"/>
                  </a:lnTo>
                  <a:lnTo>
                    <a:pt x="1654542" y="3055114"/>
                  </a:lnTo>
                  <a:lnTo>
                    <a:pt x="1658025" y="3055171"/>
                  </a:lnTo>
                  <a:lnTo>
                    <a:pt x="1661508" y="3055046"/>
                  </a:lnTo>
                  <a:lnTo>
                    <a:pt x="1664992" y="3054921"/>
                  </a:lnTo>
                  <a:lnTo>
                    <a:pt x="1668475" y="3054796"/>
                  </a:lnTo>
                  <a:lnTo>
                    <a:pt x="1671958" y="3054672"/>
                  </a:lnTo>
                  <a:lnTo>
                    <a:pt x="1675441" y="3058159"/>
                  </a:lnTo>
                  <a:lnTo>
                    <a:pt x="1678925" y="3058138"/>
                  </a:lnTo>
                  <a:lnTo>
                    <a:pt x="1682408" y="3058117"/>
                  </a:lnTo>
                  <a:lnTo>
                    <a:pt x="1685891" y="3057889"/>
                  </a:lnTo>
                  <a:lnTo>
                    <a:pt x="1689374" y="3057440"/>
                  </a:lnTo>
                  <a:lnTo>
                    <a:pt x="1692858" y="3056992"/>
                  </a:lnTo>
                  <a:lnTo>
                    <a:pt x="1696341" y="3056900"/>
                  </a:lnTo>
                  <a:lnTo>
                    <a:pt x="1699824" y="3056935"/>
                  </a:lnTo>
                  <a:lnTo>
                    <a:pt x="1703307" y="3056970"/>
                  </a:lnTo>
                  <a:lnTo>
                    <a:pt x="1706791" y="3057005"/>
                  </a:lnTo>
                  <a:lnTo>
                    <a:pt x="1710274" y="3057040"/>
                  </a:lnTo>
                  <a:lnTo>
                    <a:pt x="1713757" y="3056994"/>
                  </a:lnTo>
                  <a:lnTo>
                    <a:pt x="1717240" y="3056693"/>
                  </a:lnTo>
                  <a:lnTo>
                    <a:pt x="1720723" y="3056394"/>
                  </a:lnTo>
                  <a:lnTo>
                    <a:pt x="1724207" y="3056095"/>
                  </a:lnTo>
                  <a:lnTo>
                    <a:pt x="1727690" y="3055796"/>
                  </a:lnTo>
                  <a:lnTo>
                    <a:pt x="1731173" y="3055499"/>
                  </a:lnTo>
                  <a:lnTo>
                    <a:pt x="1734656" y="3055202"/>
                  </a:lnTo>
                  <a:lnTo>
                    <a:pt x="1738140" y="3054907"/>
                  </a:lnTo>
                  <a:lnTo>
                    <a:pt x="1741623" y="3054612"/>
                  </a:lnTo>
                  <a:lnTo>
                    <a:pt x="1741623" y="3054901"/>
                  </a:lnTo>
                  <a:lnTo>
                    <a:pt x="1741623" y="3055190"/>
                  </a:lnTo>
                  <a:lnTo>
                    <a:pt x="1741623" y="3055479"/>
                  </a:lnTo>
                  <a:lnTo>
                    <a:pt x="1741623" y="3055768"/>
                  </a:lnTo>
                  <a:lnTo>
                    <a:pt x="1741623" y="3056056"/>
                  </a:lnTo>
                  <a:lnTo>
                    <a:pt x="1741623" y="3056343"/>
                  </a:lnTo>
                  <a:lnTo>
                    <a:pt x="1741623" y="3056631"/>
                  </a:lnTo>
                  <a:lnTo>
                    <a:pt x="1741623" y="3056918"/>
                  </a:lnTo>
                  <a:lnTo>
                    <a:pt x="1741623" y="3057204"/>
                  </a:lnTo>
                  <a:lnTo>
                    <a:pt x="1741623" y="3057490"/>
                  </a:lnTo>
                  <a:lnTo>
                    <a:pt x="1741623" y="3057776"/>
                  </a:lnTo>
                  <a:lnTo>
                    <a:pt x="1741623" y="3058061"/>
                  </a:lnTo>
                  <a:lnTo>
                    <a:pt x="1741623" y="3058346"/>
                  </a:lnTo>
                  <a:lnTo>
                    <a:pt x="1745106" y="3058257"/>
                  </a:lnTo>
                  <a:lnTo>
                    <a:pt x="1748589" y="3058168"/>
                  </a:lnTo>
                  <a:lnTo>
                    <a:pt x="1752073" y="3058079"/>
                  </a:lnTo>
                  <a:lnTo>
                    <a:pt x="1755556" y="3057990"/>
                  </a:lnTo>
                  <a:lnTo>
                    <a:pt x="1759039" y="3057902"/>
                  </a:lnTo>
                  <a:lnTo>
                    <a:pt x="1762522" y="3057814"/>
                  </a:lnTo>
                  <a:lnTo>
                    <a:pt x="1766006" y="3057727"/>
                  </a:lnTo>
                  <a:lnTo>
                    <a:pt x="1769489" y="3057640"/>
                  </a:lnTo>
                  <a:lnTo>
                    <a:pt x="1772972" y="3057914"/>
                  </a:lnTo>
                  <a:lnTo>
                    <a:pt x="1776455" y="3058302"/>
                  </a:lnTo>
                  <a:lnTo>
                    <a:pt x="1779939" y="3058695"/>
                  </a:lnTo>
                  <a:lnTo>
                    <a:pt x="1783422" y="3059783"/>
                  </a:lnTo>
                  <a:lnTo>
                    <a:pt x="1786905" y="3060862"/>
                  </a:lnTo>
                  <a:lnTo>
                    <a:pt x="1790388" y="3061608"/>
                  </a:lnTo>
                  <a:lnTo>
                    <a:pt x="1793872" y="3061450"/>
                  </a:lnTo>
                  <a:lnTo>
                    <a:pt x="1797355" y="3061292"/>
                  </a:lnTo>
                  <a:lnTo>
                    <a:pt x="1800838" y="3061135"/>
                  </a:lnTo>
                  <a:lnTo>
                    <a:pt x="1804321" y="3060978"/>
                  </a:lnTo>
                  <a:lnTo>
                    <a:pt x="1807805" y="3060822"/>
                  </a:lnTo>
                  <a:lnTo>
                    <a:pt x="1811288" y="3060667"/>
                  </a:lnTo>
                  <a:lnTo>
                    <a:pt x="1814771" y="3060512"/>
                  </a:lnTo>
                  <a:lnTo>
                    <a:pt x="1818254" y="3060359"/>
                  </a:lnTo>
                  <a:lnTo>
                    <a:pt x="1821738" y="3060286"/>
                  </a:lnTo>
                  <a:lnTo>
                    <a:pt x="1825221" y="3060214"/>
                  </a:lnTo>
                  <a:lnTo>
                    <a:pt x="1828704" y="3060142"/>
                  </a:lnTo>
                  <a:lnTo>
                    <a:pt x="1832187" y="3060071"/>
                  </a:lnTo>
                  <a:lnTo>
                    <a:pt x="1835671" y="3059999"/>
                  </a:lnTo>
                  <a:lnTo>
                    <a:pt x="1839154" y="3059731"/>
                  </a:lnTo>
                  <a:lnTo>
                    <a:pt x="1842637" y="3059287"/>
                  </a:lnTo>
                  <a:lnTo>
                    <a:pt x="1846120" y="3058844"/>
                  </a:lnTo>
                  <a:lnTo>
                    <a:pt x="1849604" y="3058401"/>
                  </a:lnTo>
                  <a:lnTo>
                    <a:pt x="1853087" y="3057959"/>
                  </a:lnTo>
                  <a:lnTo>
                    <a:pt x="1856570" y="3057518"/>
                  </a:lnTo>
                  <a:lnTo>
                    <a:pt x="1860053" y="3057078"/>
                  </a:lnTo>
                  <a:lnTo>
                    <a:pt x="1863537" y="3056638"/>
                  </a:lnTo>
                  <a:lnTo>
                    <a:pt x="1867020" y="3060162"/>
                  </a:lnTo>
                  <a:lnTo>
                    <a:pt x="1870503" y="3061475"/>
                  </a:lnTo>
                  <a:lnTo>
                    <a:pt x="1873986" y="3062776"/>
                  </a:lnTo>
                  <a:lnTo>
                    <a:pt x="1877470" y="3063390"/>
                  </a:lnTo>
                  <a:lnTo>
                    <a:pt x="1880953" y="3063425"/>
                  </a:lnTo>
                  <a:lnTo>
                    <a:pt x="1884436" y="3063460"/>
                  </a:lnTo>
                  <a:lnTo>
                    <a:pt x="1887919" y="3063494"/>
                  </a:lnTo>
                  <a:lnTo>
                    <a:pt x="1891403" y="3063528"/>
                  </a:lnTo>
                  <a:lnTo>
                    <a:pt x="1894886" y="3063563"/>
                  </a:lnTo>
                  <a:lnTo>
                    <a:pt x="1898369" y="3063597"/>
                  </a:lnTo>
                  <a:lnTo>
                    <a:pt x="1901852" y="3063631"/>
                  </a:lnTo>
                  <a:lnTo>
                    <a:pt x="1905336" y="3063660"/>
                  </a:lnTo>
                  <a:lnTo>
                    <a:pt x="1908819" y="3063678"/>
                  </a:lnTo>
                  <a:lnTo>
                    <a:pt x="1912302" y="3063696"/>
                  </a:lnTo>
                  <a:lnTo>
                    <a:pt x="1915785" y="3063714"/>
                  </a:lnTo>
                  <a:lnTo>
                    <a:pt x="1919269" y="3063733"/>
                  </a:lnTo>
                  <a:lnTo>
                    <a:pt x="1922752" y="3063751"/>
                  </a:lnTo>
                  <a:lnTo>
                    <a:pt x="1926235" y="3063683"/>
                  </a:lnTo>
                  <a:lnTo>
                    <a:pt x="1929718" y="3063595"/>
                  </a:lnTo>
                  <a:lnTo>
                    <a:pt x="1933202" y="3063507"/>
                  </a:lnTo>
                  <a:lnTo>
                    <a:pt x="1936685" y="3063419"/>
                  </a:lnTo>
                  <a:lnTo>
                    <a:pt x="1940168" y="3063331"/>
                  </a:lnTo>
                  <a:lnTo>
                    <a:pt x="1943651" y="3063244"/>
                  </a:lnTo>
                  <a:lnTo>
                    <a:pt x="1947135" y="3063157"/>
                  </a:lnTo>
                  <a:lnTo>
                    <a:pt x="1950618" y="3063070"/>
                  </a:lnTo>
                  <a:lnTo>
                    <a:pt x="1954101" y="3063321"/>
                  </a:lnTo>
                  <a:lnTo>
                    <a:pt x="1957584" y="3063834"/>
                  </a:lnTo>
                  <a:lnTo>
                    <a:pt x="1961068" y="3064345"/>
                  </a:lnTo>
                  <a:lnTo>
                    <a:pt x="1964551" y="3064489"/>
                  </a:lnTo>
                  <a:lnTo>
                    <a:pt x="1968034" y="3064550"/>
                  </a:lnTo>
                  <a:lnTo>
                    <a:pt x="1971517" y="3064610"/>
                  </a:lnTo>
                  <a:lnTo>
                    <a:pt x="1975001" y="3064671"/>
                  </a:lnTo>
                  <a:lnTo>
                    <a:pt x="1978484" y="3064731"/>
                  </a:lnTo>
                  <a:lnTo>
                    <a:pt x="1981967" y="3064629"/>
                  </a:lnTo>
                  <a:lnTo>
                    <a:pt x="1985450" y="3064181"/>
                  </a:lnTo>
                  <a:lnTo>
                    <a:pt x="1988934" y="3063733"/>
                  </a:lnTo>
                  <a:lnTo>
                    <a:pt x="1992417" y="3063286"/>
                  </a:lnTo>
                  <a:lnTo>
                    <a:pt x="1995900" y="3062840"/>
                  </a:lnTo>
                  <a:lnTo>
                    <a:pt x="1999383" y="3062395"/>
                  </a:lnTo>
                  <a:lnTo>
                    <a:pt x="2002867" y="3061950"/>
                  </a:lnTo>
                  <a:lnTo>
                    <a:pt x="2006350" y="3061505"/>
                  </a:lnTo>
                  <a:lnTo>
                    <a:pt x="2009833" y="3061062"/>
                  </a:lnTo>
                  <a:lnTo>
                    <a:pt x="2013316" y="3060618"/>
                  </a:lnTo>
                  <a:lnTo>
                    <a:pt x="2016799" y="3060176"/>
                  </a:lnTo>
                  <a:lnTo>
                    <a:pt x="2020283" y="3059990"/>
                  </a:lnTo>
                  <a:lnTo>
                    <a:pt x="2023766" y="3060323"/>
                  </a:lnTo>
                  <a:lnTo>
                    <a:pt x="2027249" y="3060655"/>
                  </a:lnTo>
                  <a:lnTo>
                    <a:pt x="2030732" y="3060627"/>
                  </a:lnTo>
                  <a:lnTo>
                    <a:pt x="2034216" y="3060342"/>
                  </a:lnTo>
                  <a:lnTo>
                    <a:pt x="2037699" y="3060058"/>
                  </a:lnTo>
                  <a:lnTo>
                    <a:pt x="2041182" y="3059774"/>
                  </a:lnTo>
                  <a:lnTo>
                    <a:pt x="2044665" y="3059491"/>
                  </a:lnTo>
                  <a:lnTo>
                    <a:pt x="2048149" y="3059209"/>
                  </a:lnTo>
                  <a:lnTo>
                    <a:pt x="2051632" y="3058927"/>
                  </a:lnTo>
                  <a:lnTo>
                    <a:pt x="2055115" y="3058645"/>
                  </a:lnTo>
                  <a:lnTo>
                    <a:pt x="2058598" y="3058514"/>
                  </a:lnTo>
                  <a:lnTo>
                    <a:pt x="2062082" y="3058671"/>
                  </a:lnTo>
                  <a:lnTo>
                    <a:pt x="2065565" y="3058828"/>
                  </a:lnTo>
                  <a:lnTo>
                    <a:pt x="2069048" y="3058777"/>
                  </a:lnTo>
                  <a:lnTo>
                    <a:pt x="2072531" y="3058586"/>
                  </a:lnTo>
                  <a:lnTo>
                    <a:pt x="2076015" y="3058394"/>
                  </a:lnTo>
                  <a:lnTo>
                    <a:pt x="2079498" y="3058203"/>
                  </a:lnTo>
                  <a:lnTo>
                    <a:pt x="2082981" y="3058013"/>
                  </a:lnTo>
                  <a:lnTo>
                    <a:pt x="2086464" y="3057814"/>
                  </a:lnTo>
                  <a:lnTo>
                    <a:pt x="2089948" y="3057538"/>
                  </a:lnTo>
                  <a:lnTo>
                    <a:pt x="2093431" y="3057262"/>
                  </a:lnTo>
                  <a:lnTo>
                    <a:pt x="2096914" y="3056987"/>
                  </a:lnTo>
                  <a:lnTo>
                    <a:pt x="2100397" y="3056713"/>
                  </a:lnTo>
                  <a:lnTo>
                    <a:pt x="2103881" y="3056439"/>
                  </a:lnTo>
                  <a:lnTo>
                    <a:pt x="2107364" y="3056165"/>
                  </a:lnTo>
                  <a:lnTo>
                    <a:pt x="2110847" y="3055892"/>
                  </a:lnTo>
                  <a:lnTo>
                    <a:pt x="2114330" y="3055620"/>
                  </a:lnTo>
                  <a:lnTo>
                    <a:pt x="2117814" y="3055348"/>
                  </a:lnTo>
                  <a:lnTo>
                    <a:pt x="2121297" y="3055077"/>
                  </a:lnTo>
                  <a:lnTo>
                    <a:pt x="2124780" y="3054859"/>
                  </a:lnTo>
                  <a:lnTo>
                    <a:pt x="2128263" y="3055063"/>
                  </a:lnTo>
                  <a:lnTo>
                    <a:pt x="2131747" y="3055266"/>
                  </a:lnTo>
                  <a:lnTo>
                    <a:pt x="2135230" y="3055468"/>
                  </a:lnTo>
                  <a:lnTo>
                    <a:pt x="2138713" y="3055670"/>
                  </a:lnTo>
                  <a:lnTo>
                    <a:pt x="2142196" y="3055871"/>
                  </a:lnTo>
                  <a:lnTo>
                    <a:pt x="2145680" y="3056515"/>
                  </a:lnTo>
                  <a:lnTo>
                    <a:pt x="2149163" y="3057431"/>
                  </a:lnTo>
                  <a:lnTo>
                    <a:pt x="2152646" y="3058341"/>
                  </a:lnTo>
                  <a:lnTo>
                    <a:pt x="2156129" y="3062806"/>
                  </a:lnTo>
                  <a:lnTo>
                    <a:pt x="2159613" y="3063600"/>
                  </a:lnTo>
                  <a:lnTo>
                    <a:pt x="2163096" y="3064378"/>
                  </a:lnTo>
                  <a:lnTo>
                    <a:pt x="2166579" y="3065080"/>
                  </a:lnTo>
                  <a:lnTo>
                    <a:pt x="2170062" y="3065778"/>
                  </a:lnTo>
                  <a:lnTo>
                    <a:pt x="2173546" y="3066232"/>
                  </a:lnTo>
                  <a:lnTo>
                    <a:pt x="2177029" y="3066283"/>
                  </a:lnTo>
                  <a:lnTo>
                    <a:pt x="2180512" y="3066335"/>
                  </a:lnTo>
                  <a:lnTo>
                    <a:pt x="2183995" y="3066253"/>
                  </a:lnTo>
                  <a:lnTo>
                    <a:pt x="2187479" y="3066092"/>
                  </a:lnTo>
                  <a:lnTo>
                    <a:pt x="2190962" y="3065932"/>
                  </a:lnTo>
                  <a:lnTo>
                    <a:pt x="2194445" y="3065772"/>
                  </a:lnTo>
                  <a:lnTo>
                    <a:pt x="2197928" y="3065613"/>
                  </a:lnTo>
                  <a:lnTo>
                    <a:pt x="2201412" y="3065454"/>
                  </a:lnTo>
                  <a:lnTo>
                    <a:pt x="2204895" y="3065295"/>
                  </a:lnTo>
                  <a:lnTo>
                    <a:pt x="2208378" y="3065137"/>
                  </a:lnTo>
                  <a:lnTo>
                    <a:pt x="2211861" y="3064918"/>
                  </a:lnTo>
                  <a:lnTo>
                    <a:pt x="2215345" y="3064602"/>
                  </a:lnTo>
                  <a:lnTo>
                    <a:pt x="2218828" y="3064287"/>
                  </a:lnTo>
                  <a:lnTo>
                    <a:pt x="2222311" y="3063973"/>
                  </a:lnTo>
                  <a:lnTo>
                    <a:pt x="2225794" y="3063658"/>
                  </a:lnTo>
                  <a:lnTo>
                    <a:pt x="2229278" y="3063345"/>
                  </a:lnTo>
                  <a:lnTo>
                    <a:pt x="2232761" y="3063032"/>
                  </a:lnTo>
                  <a:lnTo>
                    <a:pt x="2236244" y="3062719"/>
                  </a:lnTo>
                  <a:lnTo>
                    <a:pt x="2239727" y="3062584"/>
                  </a:lnTo>
                  <a:lnTo>
                    <a:pt x="2243211" y="3063506"/>
                  </a:lnTo>
                  <a:lnTo>
                    <a:pt x="2246694" y="3064422"/>
                  </a:lnTo>
                  <a:lnTo>
                    <a:pt x="2250177" y="3065546"/>
                  </a:lnTo>
                  <a:lnTo>
                    <a:pt x="2253660" y="3066985"/>
                  </a:lnTo>
                  <a:lnTo>
                    <a:pt x="2257144" y="3068411"/>
                  </a:lnTo>
                  <a:lnTo>
                    <a:pt x="2260627" y="3069184"/>
                  </a:lnTo>
                  <a:lnTo>
                    <a:pt x="2264110" y="3069607"/>
                  </a:lnTo>
                  <a:lnTo>
                    <a:pt x="2267593" y="3070027"/>
                  </a:lnTo>
                  <a:lnTo>
                    <a:pt x="2271077" y="3075724"/>
                  </a:lnTo>
                  <a:lnTo>
                    <a:pt x="2274560" y="3075440"/>
                  </a:lnTo>
                  <a:lnTo>
                    <a:pt x="2278043" y="3075157"/>
                  </a:lnTo>
                  <a:lnTo>
                    <a:pt x="2281526" y="3074875"/>
                  </a:lnTo>
                  <a:lnTo>
                    <a:pt x="2285010" y="3074593"/>
                  </a:lnTo>
                  <a:lnTo>
                    <a:pt x="2288493" y="3074311"/>
                  </a:lnTo>
                  <a:lnTo>
                    <a:pt x="2291976" y="3074030"/>
                  </a:lnTo>
                  <a:lnTo>
                    <a:pt x="2295459" y="3073749"/>
                  </a:lnTo>
                  <a:lnTo>
                    <a:pt x="2298942" y="3074494"/>
                  </a:lnTo>
                  <a:lnTo>
                    <a:pt x="2302426" y="3075758"/>
                  </a:lnTo>
                  <a:lnTo>
                    <a:pt x="2305909" y="3077011"/>
                  </a:lnTo>
                  <a:lnTo>
                    <a:pt x="2309392" y="3076822"/>
                  </a:lnTo>
                  <a:lnTo>
                    <a:pt x="2312875" y="3076495"/>
                  </a:lnTo>
                  <a:lnTo>
                    <a:pt x="2316359" y="3076287"/>
                  </a:lnTo>
                  <a:lnTo>
                    <a:pt x="2319842" y="3076675"/>
                  </a:lnTo>
                  <a:lnTo>
                    <a:pt x="2323325" y="3077061"/>
                  </a:lnTo>
                  <a:lnTo>
                    <a:pt x="2326808" y="3077239"/>
                  </a:lnTo>
                  <a:lnTo>
                    <a:pt x="2330292" y="3077127"/>
                  </a:lnTo>
                  <a:lnTo>
                    <a:pt x="2333775" y="3077015"/>
                  </a:lnTo>
                  <a:lnTo>
                    <a:pt x="2337258" y="3079911"/>
                  </a:lnTo>
                  <a:lnTo>
                    <a:pt x="2340741" y="3079971"/>
                  </a:lnTo>
                  <a:lnTo>
                    <a:pt x="2344225" y="3080031"/>
                  </a:lnTo>
                  <a:lnTo>
                    <a:pt x="2347708" y="3080091"/>
                  </a:lnTo>
                  <a:lnTo>
                    <a:pt x="2351191" y="3080150"/>
                  </a:lnTo>
                  <a:lnTo>
                    <a:pt x="2354674" y="3080147"/>
                  </a:lnTo>
                  <a:lnTo>
                    <a:pt x="2358158" y="3079850"/>
                  </a:lnTo>
                  <a:lnTo>
                    <a:pt x="2361641" y="3079553"/>
                  </a:lnTo>
                  <a:lnTo>
                    <a:pt x="2365124" y="3079257"/>
                  </a:lnTo>
                  <a:lnTo>
                    <a:pt x="2368607" y="3078961"/>
                  </a:lnTo>
                  <a:lnTo>
                    <a:pt x="2372091" y="3078666"/>
                  </a:lnTo>
                  <a:lnTo>
                    <a:pt x="2375574" y="3078371"/>
                  </a:lnTo>
                  <a:lnTo>
                    <a:pt x="2379057" y="3078077"/>
                  </a:lnTo>
                  <a:lnTo>
                    <a:pt x="2382540" y="3077783"/>
                  </a:lnTo>
                  <a:lnTo>
                    <a:pt x="2386024" y="3078753"/>
                  </a:lnTo>
                  <a:lnTo>
                    <a:pt x="2389507" y="3079804"/>
                  </a:lnTo>
                  <a:lnTo>
                    <a:pt x="2392990" y="3080602"/>
                  </a:lnTo>
                  <a:lnTo>
                    <a:pt x="2396473" y="3080332"/>
                  </a:lnTo>
                  <a:lnTo>
                    <a:pt x="2399957" y="3080063"/>
                  </a:lnTo>
                  <a:lnTo>
                    <a:pt x="2403440" y="3079794"/>
                  </a:lnTo>
                  <a:lnTo>
                    <a:pt x="2406923" y="3079525"/>
                  </a:lnTo>
                  <a:lnTo>
                    <a:pt x="2410406" y="3079257"/>
                  </a:lnTo>
                  <a:lnTo>
                    <a:pt x="2413890" y="3078990"/>
                  </a:lnTo>
                  <a:lnTo>
                    <a:pt x="2417373" y="3078722"/>
                  </a:lnTo>
                  <a:lnTo>
                    <a:pt x="2420856" y="3078456"/>
                  </a:lnTo>
                  <a:lnTo>
                    <a:pt x="2424339" y="3078530"/>
                  </a:lnTo>
                  <a:lnTo>
                    <a:pt x="2427823" y="3078624"/>
                  </a:lnTo>
                  <a:lnTo>
                    <a:pt x="2431306" y="3081953"/>
                  </a:lnTo>
                  <a:lnTo>
                    <a:pt x="2434789" y="3081710"/>
                  </a:lnTo>
                  <a:lnTo>
                    <a:pt x="2438272" y="3081467"/>
                  </a:lnTo>
                  <a:lnTo>
                    <a:pt x="2441756" y="3081224"/>
                  </a:lnTo>
                  <a:lnTo>
                    <a:pt x="2445239" y="3080982"/>
                  </a:lnTo>
                  <a:lnTo>
                    <a:pt x="2448722" y="3080740"/>
                  </a:lnTo>
                  <a:lnTo>
                    <a:pt x="2452205" y="3080498"/>
                  </a:lnTo>
                  <a:lnTo>
                    <a:pt x="2455689" y="3080257"/>
                  </a:lnTo>
                  <a:lnTo>
                    <a:pt x="2459172" y="3080016"/>
                  </a:lnTo>
                  <a:lnTo>
                    <a:pt x="2462655" y="3080344"/>
                  </a:lnTo>
                  <a:lnTo>
                    <a:pt x="2466138" y="3080696"/>
                  </a:lnTo>
                  <a:lnTo>
                    <a:pt x="2469622" y="3080923"/>
                  </a:lnTo>
                  <a:lnTo>
                    <a:pt x="2473105" y="3080684"/>
                  </a:lnTo>
                  <a:lnTo>
                    <a:pt x="2476588" y="3080445"/>
                  </a:lnTo>
                  <a:lnTo>
                    <a:pt x="2480071" y="3080206"/>
                  </a:lnTo>
                  <a:lnTo>
                    <a:pt x="2483555" y="3079968"/>
                  </a:lnTo>
                  <a:lnTo>
                    <a:pt x="2487038" y="3079730"/>
                  </a:lnTo>
                  <a:lnTo>
                    <a:pt x="2490521" y="3080052"/>
                  </a:lnTo>
                  <a:lnTo>
                    <a:pt x="2494004" y="3080597"/>
                  </a:lnTo>
                  <a:lnTo>
                    <a:pt x="2497488" y="3081138"/>
                  </a:lnTo>
                  <a:lnTo>
                    <a:pt x="2500971" y="3080895"/>
                  </a:lnTo>
                  <a:lnTo>
                    <a:pt x="2504454" y="3080626"/>
                  </a:lnTo>
                  <a:lnTo>
                    <a:pt x="2507937" y="3080358"/>
                  </a:lnTo>
                  <a:lnTo>
                    <a:pt x="2511421" y="3080090"/>
                  </a:lnTo>
                  <a:lnTo>
                    <a:pt x="2514904" y="3079822"/>
                  </a:lnTo>
                  <a:lnTo>
                    <a:pt x="2518387" y="3079662"/>
                  </a:lnTo>
                  <a:lnTo>
                    <a:pt x="2521870" y="3079621"/>
                  </a:lnTo>
                  <a:lnTo>
                    <a:pt x="2525354" y="3079580"/>
                  </a:lnTo>
                  <a:lnTo>
                    <a:pt x="2528837" y="3079540"/>
                  </a:lnTo>
                  <a:lnTo>
                    <a:pt x="2532320" y="3079499"/>
                  </a:lnTo>
                  <a:lnTo>
                    <a:pt x="2535803" y="3079459"/>
                  </a:lnTo>
                  <a:lnTo>
                    <a:pt x="2539287" y="3079544"/>
                  </a:lnTo>
                  <a:lnTo>
                    <a:pt x="2542770" y="3079632"/>
                  </a:lnTo>
                  <a:lnTo>
                    <a:pt x="2546253" y="3079720"/>
                  </a:lnTo>
                  <a:lnTo>
                    <a:pt x="2549736" y="3079807"/>
                  </a:lnTo>
                  <a:lnTo>
                    <a:pt x="2553220" y="3079894"/>
                  </a:lnTo>
                  <a:lnTo>
                    <a:pt x="2556703" y="3079796"/>
                  </a:lnTo>
                  <a:lnTo>
                    <a:pt x="2560186" y="3079502"/>
                  </a:lnTo>
                  <a:lnTo>
                    <a:pt x="2563669" y="3079207"/>
                  </a:lnTo>
                  <a:lnTo>
                    <a:pt x="2567153" y="3078913"/>
                  </a:lnTo>
                  <a:lnTo>
                    <a:pt x="2570636" y="3078619"/>
                  </a:lnTo>
                  <a:lnTo>
                    <a:pt x="2574119" y="3078326"/>
                  </a:lnTo>
                  <a:lnTo>
                    <a:pt x="2577602" y="3078033"/>
                  </a:lnTo>
                  <a:lnTo>
                    <a:pt x="2581085" y="3077740"/>
                  </a:lnTo>
                  <a:lnTo>
                    <a:pt x="2584569" y="3082687"/>
                  </a:lnTo>
                  <a:lnTo>
                    <a:pt x="2588052" y="3083325"/>
                  </a:lnTo>
                  <a:lnTo>
                    <a:pt x="2591535" y="3083959"/>
                  </a:lnTo>
                  <a:lnTo>
                    <a:pt x="2595018" y="3085917"/>
                  </a:lnTo>
                  <a:lnTo>
                    <a:pt x="2598502" y="3086174"/>
                  </a:lnTo>
                  <a:lnTo>
                    <a:pt x="2601985" y="3086430"/>
                  </a:lnTo>
                  <a:lnTo>
                    <a:pt x="2605468" y="3090567"/>
                  </a:lnTo>
                  <a:lnTo>
                    <a:pt x="2608951" y="3090515"/>
                  </a:lnTo>
                  <a:lnTo>
                    <a:pt x="2612435" y="3090464"/>
                  </a:lnTo>
                  <a:lnTo>
                    <a:pt x="2615918" y="3090196"/>
                  </a:lnTo>
                  <a:lnTo>
                    <a:pt x="2619401" y="3089929"/>
                  </a:lnTo>
                  <a:lnTo>
                    <a:pt x="2622884" y="3089662"/>
                  </a:lnTo>
                  <a:lnTo>
                    <a:pt x="2626368" y="3089396"/>
                  </a:lnTo>
                  <a:lnTo>
                    <a:pt x="2629851" y="3089129"/>
                  </a:lnTo>
                  <a:lnTo>
                    <a:pt x="2633334" y="3088863"/>
                  </a:lnTo>
                  <a:lnTo>
                    <a:pt x="2636817" y="3088598"/>
                  </a:lnTo>
                  <a:lnTo>
                    <a:pt x="2640301" y="3088333"/>
                  </a:lnTo>
                  <a:lnTo>
                    <a:pt x="2643784" y="3093239"/>
                  </a:lnTo>
                  <a:lnTo>
                    <a:pt x="2647267" y="3093243"/>
                  </a:lnTo>
                  <a:lnTo>
                    <a:pt x="2650750" y="3093243"/>
                  </a:lnTo>
                  <a:lnTo>
                    <a:pt x="2654234" y="3092932"/>
                  </a:lnTo>
                  <a:lnTo>
                    <a:pt x="2657717" y="3092621"/>
                  </a:lnTo>
                  <a:lnTo>
                    <a:pt x="2661200" y="3092310"/>
                  </a:lnTo>
                  <a:lnTo>
                    <a:pt x="2664683" y="3091999"/>
                  </a:lnTo>
                  <a:lnTo>
                    <a:pt x="2668167" y="3091689"/>
                  </a:lnTo>
                  <a:lnTo>
                    <a:pt x="2671650" y="3091379"/>
                  </a:lnTo>
                  <a:lnTo>
                    <a:pt x="2675133" y="3091070"/>
                  </a:lnTo>
                  <a:lnTo>
                    <a:pt x="2678616" y="3090760"/>
                  </a:lnTo>
                  <a:lnTo>
                    <a:pt x="2682100" y="3090451"/>
                  </a:lnTo>
                  <a:lnTo>
                    <a:pt x="2685583" y="3090143"/>
                  </a:lnTo>
                  <a:lnTo>
                    <a:pt x="2689066" y="3091262"/>
                  </a:lnTo>
                  <a:lnTo>
                    <a:pt x="2692549" y="3091382"/>
                  </a:lnTo>
                  <a:lnTo>
                    <a:pt x="2696033" y="3091503"/>
                  </a:lnTo>
                  <a:lnTo>
                    <a:pt x="2699516" y="3095394"/>
                  </a:lnTo>
                  <a:lnTo>
                    <a:pt x="2702999" y="3095172"/>
                  </a:lnTo>
                  <a:lnTo>
                    <a:pt x="2706482" y="3094951"/>
                  </a:lnTo>
                  <a:lnTo>
                    <a:pt x="2709966" y="3094730"/>
                  </a:lnTo>
                  <a:lnTo>
                    <a:pt x="2713449" y="3094509"/>
                  </a:lnTo>
                  <a:lnTo>
                    <a:pt x="2716932" y="3094289"/>
                  </a:lnTo>
                  <a:lnTo>
                    <a:pt x="2720415" y="3094069"/>
                  </a:lnTo>
                  <a:lnTo>
                    <a:pt x="2723899" y="3093849"/>
                  </a:lnTo>
                  <a:lnTo>
                    <a:pt x="2727382" y="3095758"/>
                  </a:lnTo>
                  <a:lnTo>
                    <a:pt x="2730865" y="3095520"/>
                  </a:lnTo>
                  <a:lnTo>
                    <a:pt x="2734348" y="3095283"/>
                  </a:lnTo>
                  <a:lnTo>
                    <a:pt x="2737832" y="3095045"/>
                  </a:lnTo>
                  <a:lnTo>
                    <a:pt x="2741315" y="3094809"/>
                  </a:lnTo>
                  <a:lnTo>
                    <a:pt x="2744798" y="3094572"/>
                  </a:lnTo>
                  <a:lnTo>
                    <a:pt x="2748281" y="3094336"/>
                  </a:lnTo>
                  <a:lnTo>
                    <a:pt x="2751765" y="3094100"/>
                  </a:lnTo>
                  <a:lnTo>
                    <a:pt x="2755248" y="3093864"/>
                  </a:lnTo>
                  <a:lnTo>
                    <a:pt x="2758731" y="3094078"/>
                  </a:lnTo>
                  <a:lnTo>
                    <a:pt x="2762214" y="3094410"/>
                  </a:lnTo>
                  <a:lnTo>
                    <a:pt x="2765698" y="3094712"/>
                  </a:lnTo>
                  <a:lnTo>
                    <a:pt x="2769181" y="3094414"/>
                  </a:lnTo>
                  <a:lnTo>
                    <a:pt x="2772664" y="3094116"/>
                  </a:lnTo>
                  <a:lnTo>
                    <a:pt x="2776147" y="3093819"/>
                  </a:lnTo>
                  <a:lnTo>
                    <a:pt x="2779631" y="3093521"/>
                  </a:lnTo>
                  <a:lnTo>
                    <a:pt x="2783114" y="3093224"/>
                  </a:lnTo>
                  <a:lnTo>
                    <a:pt x="2786597" y="3092973"/>
                  </a:lnTo>
                  <a:lnTo>
                    <a:pt x="2790080" y="3092758"/>
                  </a:lnTo>
                  <a:lnTo>
                    <a:pt x="2793564" y="3092544"/>
                  </a:lnTo>
                  <a:lnTo>
                    <a:pt x="2797047" y="3092330"/>
                  </a:lnTo>
                  <a:lnTo>
                    <a:pt x="2800530" y="3092117"/>
                  </a:lnTo>
                  <a:lnTo>
                    <a:pt x="2804013" y="3091904"/>
                  </a:lnTo>
                  <a:lnTo>
                    <a:pt x="2807497" y="3091691"/>
                  </a:lnTo>
                  <a:lnTo>
                    <a:pt x="2810980" y="3091478"/>
                  </a:lnTo>
                  <a:lnTo>
                    <a:pt x="2814463" y="3091883"/>
                  </a:lnTo>
                  <a:lnTo>
                    <a:pt x="2817946" y="3092214"/>
                  </a:lnTo>
                  <a:lnTo>
                    <a:pt x="2821430" y="3092544"/>
                  </a:lnTo>
                  <a:lnTo>
                    <a:pt x="2824913" y="3092782"/>
                  </a:lnTo>
                  <a:lnTo>
                    <a:pt x="2828396" y="3092948"/>
                  </a:lnTo>
                  <a:lnTo>
                    <a:pt x="2831879" y="3093113"/>
                  </a:lnTo>
                  <a:lnTo>
                    <a:pt x="2835363" y="3092918"/>
                  </a:lnTo>
                  <a:lnTo>
                    <a:pt x="2838846" y="3092640"/>
                  </a:lnTo>
                  <a:lnTo>
                    <a:pt x="2842329" y="3092362"/>
                  </a:lnTo>
                  <a:lnTo>
                    <a:pt x="2845812" y="3092085"/>
                  </a:lnTo>
                  <a:lnTo>
                    <a:pt x="2849296" y="3091808"/>
                  </a:lnTo>
                  <a:lnTo>
                    <a:pt x="2852779" y="3091531"/>
                  </a:lnTo>
                  <a:lnTo>
                    <a:pt x="2856262" y="3091255"/>
                  </a:lnTo>
                  <a:lnTo>
                    <a:pt x="2859745" y="3090979"/>
                  </a:lnTo>
                  <a:lnTo>
                    <a:pt x="2863229" y="3090703"/>
                  </a:lnTo>
                  <a:lnTo>
                    <a:pt x="2866712" y="3090427"/>
                  </a:lnTo>
                  <a:lnTo>
                    <a:pt x="2870195" y="3090152"/>
                  </a:lnTo>
                  <a:lnTo>
                    <a:pt x="2873678" y="3089988"/>
                  </a:lnTo>
                  <a:lnTo>
                    <a:pt x="2877161" y="3089848"/>
                  </a:lnTo>
                  <a:lnTo>
                    <a:pt x="2880645" y="3089708"/>
                  </a:lnTo>
                  <a:lnTo>
                    <a:pt x="2884128" y="3089568"/>
                  </a:lnTo>
                  <a:lnTo>
                    <a:pt x="2887611" y="3089428"/>
                  </a:lnTo>
                  <a:lnTo>
                    <a:pt x="2891094" y="3089289"/>
                  </a:lnTo>
                  <a:lnTo>
                    <a:pt x="2894578" y="3089150"/>
                  </a:lnTo>
                  <a:lnTo>
                    <a:pt x="2898061" y="3089011"/>
                  </a:lnTo>
                  <a:lnTo>
                    <a:pt x="2901544" y="3088873"/>
                  </a:lnTo>
                  <a:lnTo>
                    <a:pt x="2905027" y="3088734"/>
                  </a:lnTo>
                  <a:lnTo>
                    <a:pt x="2908511" y="3088596"/>
                  </a:lnTo>
                  <a:lnTo>
                    <a:pt x="2911994" y="3088313"/>
                  </a:lnTo>
                  <a:lnTo>
                    <a:pt x="2915477" y="3088002"/>
                  </a:lnTo>
                  <a:lnTo>
                    <a:pt x="2918960" y="3087690"/>
                  </a:lnTo>
                  <a:lnTo>
                    <a:pt x="2922444" y="3087379"/>
                  </a:lnTo>
                  <a:lnTo>
                    <a:pt x="2925927" y="3087068"/>
                  </a:lnTo>
                  <a:lnTo>
                    <a:pt x="2929410" y="3086758"/>
                  </a:lnTo>
                  <a:lnTo>
                    <a:pt x="2932893" y="3086447"/>
                  </a:lnTo>
                  <a:lnTo>
                    <a:pt x="2936377" y="3086137"/>
                  </a:lnTo>
                  <a:lnTo>
                    <a:pt x="2939860" y="3085828"/>
                  </a:lnTo>
                  <a:lnTo>
                    <a:pt x="2943343" y="3085518"/>
                  </a:lnTo>
                  <a:lnTo>
                    <a:pt x="2946826" y="3085209"/>
                  </a:lnTo>
                  <a:lnTo>
                    <a:pt x="2950310" y="3085508"/>
                  </a:lnTo>
                  <a:lnTo>
                    <a:pt x="2953793" y="3085221"/>
                  </a:lnTo>
                  <a:lnTo>
                    <a:pt x="2957276" y="3084934"/>
                  </a:lnTo>
                  <a:lnTo>
                    <a:pt x="2960759" y="3084647"/>
                  </a:lnTo>
                  <a:lnTo>
                    <a:pt x="2964243" y="3084361"/>
                  </a:lnTo>
                  <a:lnTo>
                    <a:pt x="2967726" y="3084075"/>
                  </a:lnTo>
                  <a:lnTo>
                    <a:pt x="2971209" y="3083789"/>
                  </a:lnTo>
                  <a:lnTo>
                    <a:pt x="2974692" y="3083503"/>
                  </a:lnTo>
                  <a:lnTo>
                    <a:pt x="2978176" y="3083218"/>
                  </a:lnTo>
                  <a:lnTo>
                    <a:pt x="2981659" y="3082933"/>
                  </a:lnTo>
                  <a:lnTo>
                    <a:pt x="2985142" y="3082648"/>
                  </a:lnTo>
                  <a:lnTo>
                    <a:pt x="2988625" y="3082364"/>
                  </a:lnTo>
                  <a:lnTo>
                    <a:pt x="2992109" y="3082079"/>
                  </a:lnTo>
                  <a:lnTo>
                    <a:pt x="2995592" y="3081811"/>
                  </a:lnTo>
                  <a:lnTo>
                    <a:pt x="2999075" y="3081667"/>
                  </a:lnTo>
                  <a:lnTo>
                    <a:pt x="3002558" y="3081523"/>
                  </a:lnTo>
                  <a:lnTo>
                    <a:pt x="3006042" y="3081399"/>
                  </a:lnTo>
                  <a:lnTo>
                    <a:pt x="3009525" y="3081310"/>
                  </a:lnTo>
                  <a:lnTo>
                    <a:pt x="3013008" y="3081220"/>
                  </a:lnTo>
                  <a:lnTo>
                    <a:pt x="3016491" y="3081703"/>
                  </a:lnTo>
                  <a:lnTo>
                    <a:pt x="3019975" y="3081587"/>
                  </a:lnTo>
                  <a:lnTo>
                    <a:pt x="3023458" y="3081471"/>
                  </a:lnTo>
                  <a:lnTo>
                    <a:pt x="3026941" y="3081355"/>
                  </a:lnTo>
                  <a:lnTo>
                    <a:pt x="3030424" y="3081240"/>
                  </a:lnTo>
                  <a:lnTo>
                    <a:pt x="3033908" y="3083495"/>
                  </a:lnTo>
                  <a:lnTo>
                    <a:pt x="3037391" y="3083720"/>
                  </a:lnTo>
                  <a:lnTo>
                    <a:pt x="3040874" y="3083945"/>
                  </a:lnTo>
                  <a:lnTo>
                    <a:pt x="3044357" y="3084227"/>
                  </a:lnTo>
                  <a:lnTo>
                    <a:pt x="3047841" y="3084607"/>
                  </a:lnTo>
                  <a:lnTo>
                    <a:pt x="3051324" y="3084985"/>
                  </a:lnTo>
                  <a:lnTo>
                    <a:pt x="3054807" y="3085134"/>
                  </a:lnTo>
                  <a:lnTo>
                    <a:pt x="3058290" y="3085147"/>
                  </a:lnTo>
                  <a:lnTo>
                    <a:pt x="3061774" y="3085160"/>
                  </a:lnTo>
                  <a:lnTo>
                    <a:pt x="3065257" y="3085927"/>
                  </a:lnTo>
                  <a:lnTo>
                    <a:pt x="3068740" y="3085990"/>
                  </a:lnTo>
                  <a:lnTo>
                    <a:pt x="3072223" y="3087072"/>
                  </a:lnTo>
                  <a:lnTo>
                    <a:pt x="3075707" y="3087389"/>
                  </a:lnTo>
                  <a:lnTo>
                    <a:pt x="3079190" y="3087704"/>
                  </a:lnTo>
                  <a:lnTo>
                    <a:pt x="3082673" y="3087803"/>
                  </a:lnTo>
                  <a:lnTo>
                    <a:pt x="3086156" y="3087560"/>
                  </a:lnTo>
                  <a:lnTo>
                    <a:pt x="3089640" y="3087316"/>
                  </a:lnTo>
                  <a:lnTo>
                    <a:pt x="3093123" y="3092170"/>
                  </a:lnTo>
                  <a:lnTo>
                    <a:pt x="3096606" y="3092150"/>
                  </a:lnTo>
                  <a:lnTo>
                    <a:pt x="3100089" y="3092130"/>
                  </a:lnTo>
                  <a:lnTo>
                    <a:pt x="3103573" y="3092110"/>
                  </a:lnTo>
                  <a:lnTo>
                    <a:pt x="3107056" y="3092090"/>
                  </a:lnTo>
                  <a:lnTo>
                    <a:pt x="3110539" y="3092049"/>
                  </a:lnTo>
                  <a:lnTo>
                    <a:pt x="3114022" y="3091882"/>
                  </a:lnTo>
                  <a:lnTo>
                    <a:pt x="3117506" y="3091715"/>
                  </a:lnTo>
                  <a:lnTo>
                    <a:pt x="3120989" y="3091548"/>
                  </a:lnTo>
                  <a:lnTo>
                    <a:pt x="3124472" y="3091381"/>
                  </a:lnTo>
                  <a:lnTo>
                    <a:pt x="3127955" y="3091215"/>
                  </a:lnTo>
                  <a:lnTo>
                    <a:pt x="3131439" y="3091192"/>
                  </a:lnTo>
                  <a:lnTo>
                    <a:pt x="3134922" y="3091247"/>
                  </a:lnTo>
                  <a:lnTo>
                    <a:pt x="3134922" y="3091247"/>
                  </a:lnTo>
                  <a:lnTo>
                    <a:pt x="3138405" y="3091301"/>
                  </a:lnTo>
                  <a:lnTo>
                    <a:pt x="3141888" y="3091003"/>
                  </a:lnTo>
                  <a:lnTo>
                    <a:pt x="3145372" y="3090666"/>
                  </a:lnTo>
                  <a:lnTo>
                    <a:pt x="3148855" y="3091709"/>
                  </a:lnTo>
                  <a:lnTo>
                    <a:pt x="3152338" y="3091617"/>
                  </a:lnTo>
                  <a:lnTo>
                    <a:pt x="3155821" y="3091525"/>
                  </a:lnTo>
                  <a:lnTo>
                    <a:pt x="3159304" y="3092281"/>
                  </a:lnTo>
                  <a:lnTo>
                    <a:pt x="3162788" y="3092310"/>
                  </a:lnTo>
                  <a:lnTo>
                    <a:pt x="3166271" y="3092338"/>
                  </a:lnTo>
                  <a:lnTo>
                    <a:pt x="3169754" y="3092367"/>
                  </a:lnTo>
                  <a:lnTo>
                    <a:pt x="3173237" y="3092395"/>
                  </a:lnTo>
                  <a:lnTo>
                    <a:pt x="3176721" y="3092423"/>
                  </a:lnTo>
                  <a:lnTo>
                    <a:pt x="3180204" y="3098364"/>
                  </a:lnTo>
                  <a:lnTo>
                    <a:pt x="3183687" y="3098315"/>
                  </a:lnTo>
                  <a:lnTo>
                    <a:pt x="3187170" y="3098243"/>
                  </a:lnTo>
                  <a:lnTo>
                    <a:pt x="3190654" y="3098055"/>
                  </a:lnTo>
                  <a:lnTo>
                    <a:pt x="3194137" y="3097867"/>
                  </a:lnTo>
                  <a:lnTo>
                    <a:pt x="3197620" y="3098159"/>
                  </a:lnTo>
                  <a:lnTo>
                    <a:pt x="3201103" y="3098203"/>
                  </a:lnTo>
                  <a:lnTo>
                    <a:pt x="3204587" y="3098248"/>
                  </a:lnTo>
                  <a:lnTo>
                    <a:pt x="3208070" y="3102437"/>
                  </a:lnTo>
                  <a:lnTo>
                    <a:pt x="3211553" y="3102295"/>
                  </a:lnTo>
                  <a:lnTo>
                    <a:pt x="3215036" y="3102153"/>
                  </a:lnTo>
                  <a:lnTo>
                    <a:pt x="3218520" y="3102345"/>
                  </a:lnTo>
                  <a:lnTo>
                    <a:pt x="3222003" y="3102563"/>
                  </a:lnTo>
                  <a:lnTo>
                    <a:pt x="3225486" y="3104528"/>
                  </a:lnTo>
                  <a:lnTo>
                    <a:pt x="3228969" y="3104208"/>
                  </a:lnTo>
                  <a:lnTo>
                    <a:pt x="3232453" y="3103888"/>
                  </a:lnTo>
                  <a:lnTo>
                    <a:pt x="3235936" y="3104761"/>
                  </a:lnTo>
                  <a:lnTo>
                    <a:pt x="3239419" y="3104664"/>
                  </a:lnTo>
                  <a:lnTo>
                    <a:pt x="3242902" y="3104566"/>
                  </a:lnTo>
                  <a:lnTo>
                    <a:pt x="3246386" y="3104399"/>
                  </a:lnTo>
                  <a:lnTo>
                    <a:pt x="3249869" y="3104199"/>
                  </a:lnTo>
                  <a:lnTo>
                    <a:pt x="3253352" y="3103999"/>
                  </a:lnTo>
                  <a:lnTo>
                    <a:pt x="3256835" y="3103800"/>
                  </a:lnTo>
                  <a:lnTo>
                    <a:pt x="3260319" y="3103600"/>
                  </a:lnTo>
                  <a:lnTo>
                    <a:pt x="3263802" y="3103401"/>
                  </a:lnTo>
                  <a:lnTo>
                    <a:pt x="3267285" y="3103202"/>
                  </a:lnTo>
                  <a:lnTo>
                    <a:pt x="3270768" y="3103003"/>
                  </a:lnTo>
                  <a:lnTo>
                    <a:pt x="3274252" y="3103790"/>
                  </a:lnTo>
                  <a:lnTo>
                    <a:pt x="3277735" y="3103628"/>
                  </a:lnTo>
                  <a:lnTo>
                    <a:pt x="3281218" y="3103467"/>
                  </a:lnTo>
                  <a:lnTo>
                    <a:pt x="3284701" y="3103305"/>
                  </a:lnTo>
                  <a:lnTo>
                    <a:pt x="3288185" y="3103144"/>
                  </a:lnTo>
                  <a:lnTo>
                    <a:pt x="3291668" y="3102983"/>
                  </a:lnTo>
                  <a:lnTo>
                    <a:pt x="3295151" y="3105081"/>
                  </a:lnTo>
                  <a:lnTo>
                    <a:pt x="3298634" y="3104898"/>
                  </a:lnTo>
                  <a:lnTo>
                    <a:pt x="3302118" y="3106483"/>
                  </a:lnTo>
                  <a:lnTo>
                    <a:pt x="3305601" y="3106236"/>
                  </a:lnTo>
                  <a:lnTo>
                    <a:pt x="3309084" y="3105989"/>
                  </a:lnTo>
                  <a:lnTo>
                    <a:pt x="3312567" y="3105743"/>
                  </a:lnTo>
                  <a:lnTo>
                    <a:pt x="3316051" y="3105496"/>
                  </a:lnTo>
                  <a:lnTo>
                    <a:pt x="3319534" y="3105250"/>
                  </a:lnTo>
                  <a:lnTo>
                    <a:pt x="3323017" y="3106289"/>
                  </a:lnTo>
                  <a:lnTo>
                    <a:pt x="3326500" y="3106193"/>
                  </a:lnTo>
                  <a:lnTo>
                    <a:pt x="3329984" y="3106098"/>
                  </a:lnTo>
                  <a:lnTo>
                    <a:pt x="3333467" y="3106084"/>
                  </a:lnTo>
                  <a:lnTo>
                    <a:pt x="3336950" y="3106074"/>
                  </a:lnTo>
                  <a:lnTo>
                    <a:pt x="3340433" y="3106890"/>
                  </a:lnTo>
                  <a:lnTo>
                    <a:pt x="3343917" y="3106921"/>
                  </a:lnTo>
                  <a:lnTo>
                    <a:pt x="3347400" y="3106953"/>
                  </a:lnTo>
                  <a:lnTo>
                    <a:pt x="3350883" y="3108448"/>
                  </a:lnTo>
                  <a:lnTo>
                    <a:pt x="3354366" y="3108142"/>
                  </a:lnTo>
                  <a:lnTo>
                    <a:pt x="3357850" y="3107836"/>
                  </a:lnTo>
                  <a:lnTo>
                    <a:pt x="3361333" y="3107801"/>
                  </a:lnTo>
                  <a:lnTo>
                    <a:pt x="3364816" y="3107873"/>
                  </a:lnTo>
                  <a:lnTo>
                    <a:pt x="3368299" y="3107945"/>
                  </a:lnTo>
                  <a:lnTo>
                    <a:pt x="3371783" y="3107815"/>
                  </a:lnTo>
                  <a:lnTo>
                    <a:pt x="3375266" y="3107678"/>
                  </a:lnTo>
                  <a:lnTo>
                    <a:pt x="3378749" y="3108694"/>
                  </a:lnTo>
                  <a:lnTo>
                    <a:pt x="3382232" y="3108599"/>
                  </a:lnTo>
                  <a:lnTo>
                    <a:pt x="3385716" y="3108504"/>
                  </a:lnTo>
                  <a:lnTo>
                    <a:pt x="3389199" y="3108577"/>
                  </a:lnTo>
                  <a:lnTo>
                    <a:pt x="3392682" y="3108358"/>
                  </a:lnTo>
                  <a:lnTo>
                    <a:pt x="3396165" y="3108139"/>
                  </a:lnTo>
                  <a:lnTo>
                    <a:pt x="3399649" y="3108942"/>
                  </a:lnTo>
                  <a:lnTo>
                    <a:pt x="3403132" y="3108723"/>
                  </a:lnTo>
                  <a:lnTo>
                    <a:pt x="3406615" y="3108505"/>
                  </a:lnTo>
                  <a:lnTo>
                    <a:pt x="3410098" y="3108488"/>
                  </a:lnTo>
                  <a:lnTo>
                    <a:pt x="3413582" y="3108476"/>
                  </a:lnTo>
                  <a:lnTo>
                    <a:pt x="3417065" y="3109206"/>
                  </a:lnTo>
                  <a:lnTo>
                    <a:pt x="3420548" y="3108988"/>
                  </a:lnTo>
                  <a:lnTo>
                    <a:pt x="3424031" y="3108771"/>
                  </a:lnTo>
                  <a:lnTo>
                    <a:pt x="3427515" y="3109860"/>
                  </a:lnTo>
                  <a:lnTo>
                    <a:pt x="3430998" y="3109562"/>
                  </a:lnTo>
                  <a:lnTo>
                    <a:pt x="3434481" y="3109264"/>
                  </a:lnTo>
                  <a:lnTo>
                    <a:pt x="3437964" y="3113639"/>
                  </a:lnTo>
                  <a:lnTo>
                    <a:pt x="3441447" y="3113384"/>
                  </a:lnTo>
                  <a:lnTo>
                    <a:pt x="3444931" y="3113129"/>
                  </a:lnTo>
                  <a:lnTo>
                    <a:pt x="3448414" y="3113498"/>
                  </a:lnTo>
                  <a:lnTo>
                    <a:pt x="3451897" y="3113323"/>
                  </a:lnTo>
                  <a:lnTo>
                    <a:pt x="3455380" y="3115383"/>
                  </a:lnTo>
                  <a:lnTo>
                    <a:pt x="3458864" y="3115051"/>
                  </a:lnTo>
                  <a:lnTo>
                    <a:pt x="3462347" y="3114719"/>
                  </a:lnTo>
                  <a:lnTo>
                    <a:pt x="3465830" y="3120595"/>
                  </a:lnTo>
                  <a:lnTo>
                    <a:pt x="3469313" y="3120383"/>
                  </a:lnTo>
                  <a:lnTo>
                    <a:pt x="3472797" y="3120170"/>
                  </a:lnTo>
                  <a:lnTo>
                    <a:pt x="3476280" y="3123312"/>
                  </a:lnTo>
                  <a:lnTo>
                    <a:pt x="3479763" y="3123026"/>
                  </a:lnTo>
                  <a:lnTo>
                    <a:pt x="3483246" y="3122740"/>
                  </a:lnTo>
                  <a:lnTo>
                    <a:pt x="3483246" y="3122842"/>
                  </a:lnTo>
                  <a:lnTo>
                    <a:pt x="3483246" y="3122945"/>
                  </a:lnTo>
                  <a:lnTo>
                    <a:pt x="3483246" y="3123047"/>
                  </a:lnTo>
                  <a:lnTo>
                    <a:pt x="3483246" y="3123149"/>
                  </a:lnTo>
                  <a:lnTo>
                    <a:pt x="3483246" y="3123252"/>
                  </a:lnTo>
                  <a:lnTo>
                    <a:pt x="3483246" y="3123354"/>
                  </a:lnTo>
                  <a:lnTo>
                    <a:pt x="3483246" y="3123456"/>
                  </a:lnTo>
                  <a:lnTo>
                    <a:pt x="3483246" y="3123558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084588"/>
              <a:ext cx="3483246" cy="1467479"/>
            </a:xfrm>
            <a:custGeom>
              <a:avLst/>
              <a:gdLst/>
              <a:ahLst/>
              <a:cxnLst/>
              <a:rect l="0" t="0" r="0" b="0"/>
              <a:pathLst>
                <a:path w="3483246" h="1467479">
                  <a:moveTo>
                    <a:pt x="0" y="1467479"/>
                  </a:moveTo>
                  <a:lnTo>
                    <a:pt x="3483" y="537932"/>
                  </a:lnTo>
                  <a:lnTo>
                    <a:pt x="6966" y="0"/>
                  </a:lnTo>
                  <a:lnTo>
                    <a:pt x="10449" y="997421"/>
                  </a:lnTo>
                  <a:lnTo>
                    <a:pt x="13932" y="867714"/>
                  </a:lnTo>
                  <a:lnTo>
                    <a:pt x="17416" y="748713"/>
                  </a:lnTo>
                  <a:lnTo>
                    <a:pt x="20899" y="639145"/>
                  </a:lnTo>
                  <a:lnTo>
                    <a:pt x="24382" y="537932"/>
                  </a:lnTo>
                  <a:lnTo>
                    <a:pt x="27865" y="444152"/>
                  </a:lnTo>
                  <a:lnTo>
                    <a:pt x="31349" y="668157"/>
                  </a:lnTo>
                  <a:lnTo>
                    <a:pt x="34832" y="601425"/>
                  </a:lnTo>
                  <a:lnTo>
                    <a:pt x="38315" y="692822"/>
                  </a:lnTo>
                  <a:lnTo>
                    <a:pt x="41798" y="639145"/>
                  </a:lnTo>
                  <a:lnTo>
                    <a:pt x="45282" y="587555"/>
                  </a:lnTo>
                  <a:lnTo>
                    <a:pt x="48765" y="584187"/>
                  </a:lnTo>
                  <a:lnTo>
                    <a:pt x="52248" y="537932"/>
                  </a:lnTo>
                  <a:lnTo>
                    <a:pt x="55731" y="493293"/>
                  </a:lnTo>
                  <a:lnTo>
                    <a:pt x="59215" y="644417"/>
                  </a:lnTo>
                  <a:lnTo>
                    <a:pt x="62698" y="607949"/>
                  </a:lnTo>
                  <a:lnTo>
                    <a:pt x="66181" y="572467"/>
                  </a:lnTo>
                  <a:lnTo>
                    <a:pt x="69664" y="537932"/>
                  </a:lnTo>
                  <a:lnTo>
                    <a:pt x="73148" y="504306"/>
                  </a:lnTo>
                  <a:lnTo>
                    <a:pt x="76631" y="537932"/>
                  </a:lnTo>
                  <a:lnTo>
                    <a:pt x="80114" y="507326"/>
                  </a:lnTo>
                  <a:lnTo>
                    <a:pt x="83597" y="477446"/>
                  </a:lnTo>
                  <a:lnTo>
                    <a:pt x="87081" y="589430"/>
                  </a:lnTo>
                  <a:lnTo>
                    <a:pt x="90564" y="563424"/>
                  </a:lnTo>
                  <a:lnTo>
                    <a:pt x="94047" y="537932"/>
                  </a:lnTo>
                  <a:lnTo>
                    <a:pt x="97530" y="561649"/>
                  </a:lnTo>
                  <a:lnTo>
                    <a:pt x="101014" y="537932"/>
                  </a:lnTo>
                  <a:lnTo>
                    <a:pt x="104497" y="514646"/>
                  </a:lnTo>
                  <a:lnTo>
                    <a:pt x="107980" y="846390"/>
                  </a:lnTo>
                  <a:lnTo>
                    <a:pt x="111463" y="830022"/>
                  </a:lnTo>
                  <a:lnTo>
                    <a:pt x="114947" y="909691"/>
                  </a:lnTo>
                  <a:lnTo>
                    <a:pt x="118430" y="895564"/>
                  </a:lnTo>
                  <a:lnTo>
                    <a:pt x="121913" y="881572"/>
                  </a:lnTo>
                  <a:lnTo>
                    <a:pt x="125396" y="904689"/>
                  </a:lnTo>
                  <a:lnTo>
                    <a:pt x="128880" y="891641"/>
                  </a:lnTo>
                  <a:lnTo>
                    <a:pt x="132363" y="878708"/>
                  </a:lnTo>
                  <a:lnTo>
                    <a:pt x="135846" y="887074"/>
                  </a:lnTo>
                  <a:lnTo>
                    <a:pt x="139329" y="874724"/>
                  </a:lnTo>
                  <a:lnTo>
                    <a:pt x="142813" y="862479"/>
                  </a:lnTo>
                  <a:lnTo>
                    <a:pt x="146296" y="857408"/>
                  </a:lnTo>
                  <a:lnTo>
                    <a:pt x="149779" y="845476"/>
                  </a:lnTo>
                  <a:lnTo>
                    <a:pt x="153262" y="840763"/>
                  </a:lnTo>
                  <a:lnTo>
                    <a:pt x="156746" y="829130"/>
                  </a:lnTo>
                  <a:lnTo>
                    <a:pt x="160229" y="817591"/>
                  </a:lnTo>
                  <a:lnTo>
                    <a:pt x="163712" y="820506"/>
                  </a:lnTo>
                  <a:lnTo>
                    <a:pt x="167195" y="809341"/>
                  </a:lnTo>
                  <a:lnTo>
                    <a:pt x="170679" y="798264"/>
                  </a:lnTo>
                  <a:lnTo>
                    <a:pt x="174162" y="815266"/>
                  </a:lnTo>
                  <a:lnTo>
                    <a:pt x="177645" y="804703"/>
                  </a:lnTo>
                  <a:lnTo>
                    <a:pt x="181128" y="794220"/>
                  </a:lnTo>
                  <a:lnTo>
                    <a:pt x="184612" y="823145"/>
                  </a:lnTo>
                  <a:lnTo>
                    <a:pt x="188095" y="813271"/>
                  </a:lnTo>
                  <a:lnTo>
                    <a:pt x="191578" y="827829"/>
                  </a:lnTo>
                  <a:lnTo>
                    <a:pt x="195061" y="818366"/>
                  </a:lnTo>
                  <a:lnTo>
                    <a:pt x="198545" y="808966"/>
                  </a:lnTo>
                  <a:lnTo>
                    <a:pt x="202028" y="799628"/>
                  </a:lnTo>
                  <a:lnTo>
                    <a:pt x="205511" y="790352"/>
                  </a:lnTo>
                  <a:lnTo>
                    <a:pt x="208994" y="781137"/>
                  </a:lnTo>
                  <a:lnTo>
                    <a:pt x="212478" y="796130"/>
                  </a:lnTo>
                  <a:lnTo>
                    <a:pt x="215961" y="787274"/>
                  </a:lnTo>
                  <a:lnTo>
                    <a:pt x="219444" y="778473"/>
                  </a:lnTo>
                  <a:lnTo>
                    <a:pt x="222927" y="781524"/>
                  </a:lnTo>
                  <a:lnTo>
                    <a:pt x="226411" y="772943"/>
                  </a:lnTo>
                  <a:lnTo>
                    <a:pt x="229894" y="781699"/>
                  </a:lnTo>
                  <a:lnTo>
                    <a:pt x="233377" y="773379"/>
                  </a:lnTo>
                  <a:lnTo>
                    <a:pt x="236860" y="765108"/>
                  </a:lnTo>
                  <a:lnTo>
                    <a:pt x="240344" y="784619"/>
                  </a:lnTo>
                  <a:lnTo>
                    <a:pt x="243827" y="776685"/>
                  </a:lnTo>
                  <a:lnTo>
                    <a:pt x="247310" y="768796"/>
                  </a:lnTo>
                  <a:lnTo>
                    <a:pt x="250793" y="855655"/>
                  </a:lnTo>
                  <a:lnTo>
                    <a:pt x="254277" y="848667"/>
                  </a:lnTo>
                  <a:lnTo>
                    <a:pt x="257760" y="841713"/>
                  </a:lnTo>
                  <a:lnTo>
                    <a:pt x="261243" y="834793"/>
                  </a:lnTo>
                  <a:lnTo>
                    <a:pt x="264726" y="827906"/>
                  </a:lnTo>
                  <a:lnTo>
                    <a:pt x="268210" y="841767"/>
                  </a:lnTo>
                  <a:lnTo>
                    <a:pt x="271693" y="835117"/>
                  </a:lnTo>
                  <a:lnTo>
                    <a:pt x="275176" y="828497"/>
                  </a:lnTo>
                  <a:lnTo>
                    <a:pt x="278659" y="849442"/>
                  </a:lnTo>
                  <a:lnTo>
                    <a:pt x="282143" y="843101"/>
                  </a:lnTo>
                  <a:lnTo>
                    <a:pt x="285626" y="836789"/>
                  </a:lnTo>
                  <a:lnTo>
                    <a:pt x="289109" y="838123"/>
                  </a:lnTo>
                  <a:lnTo>
                    <a:pt x="292592" y="831924"/>
                  </a:lnTo>
                  <a:lnTo>
                    <a:pt x="296075" y="825751"/>
                  </a:lnTo>
                  <a:lnTo>
                    <a:pt x="299559" y="885326"/>
                  </a:lnTo>
                  <a:lnTo>
                    <a:pt x="303042" y="879699"/>
                  </a:lnTo>
                  <a:lnTo>
                    <a:pt x="306525" y="883412"/>
                  </a:lnTo>
                  <a:lnTo>
                    <a:pt x="310008" y="877898"/>
                  </a:lnTo>
                  <a:lnTo>
                    <a:pt x="313492" y="872406"/>
                  </a:lnTo>
                  <a:lnTo>
                    <a:pt x="316975" y="928636"/>
                  </a:lnTo>
                  <a:lnTo>
                    <a:pt x="320458" y="923639"/>
                  </a:lnTo>
                  <a:lnTo>
                    <a:pt x="323941" y="918659"/>
                  </a:lnTo>
                  <a:lnTo>
                    <a:pt x="327425" y="956438"/>
                  </a:lnTo>
                  <a:lnTo>
                    <a:pt x="330908" y="951806"/>
                  </a:lnTo>
                  <a:lnTo>
                    <a:pt x="334391" y="947189"/>
                  </a:lnTo>
                  <a:lnTo>
                    <a:pt x="337874" y="944817"/>
                  </a:lnTo>
                  <a:lnTo>
                    <a:pt x="341358" y="940244"/>
                  </a:lnTo>
                  <a:lnTo>
                    <a:pt x="344841" y="946717"/>
                  </a:lnTo>
                  <a:lnTo>
                    <a:pt x="348324" y="942250"/>
                  </a:lnTo>
                  <a:lnTo>
                    <a:pt x="351807" y="937796"/>
                  </a:lnTo>
                  <a:lnTo>
                    <a:pt x="355291" y="939893"/>
                  </a:lnTo>
                  <a:lnTo>
                    <a:pt x="358774" y="935511"/>
                  </a:lnTo>
                  <a:lnTo>
                    <a:pt x="362257" y="931141"/>
                  </a:lnTo>
                  <a:lnTo>
                    <a:pt x="365740" y="943799"/>
                  </a:lnTo>
                  <a:lnTo>
                    <a:pt x="369224" y="939568"/>
                  </a:lnTo>
                  <a:lnTo>
                    <a:pt x="372707" y="935348"/>
                  </a:lnTo>
                  <a:lnTo>
                    <a:pt x="376190" y="971903"/>
                  </a:lnTo>
                  <a:lnTo>
                    <a:pt x="379673" y="967973"/>
                  </a:lnTo>
                  <a:lnTo>
                    <a:pt x="383157" y="972977"/>
                  </a:lnTo>
                  <a:lnTo>
                    <a:pt x="386640" y="969125"/>
                  </a:lnTo>
                  <a:lnTo>
                    <a:pt x="390123" y="965282"/>
                  </a:lnTo>
                  <a:lnTo>
                    <a:pt x="393606" y="961450"/>
                  </a:lnTo>
                  <a:lnTo>
                    <a:pt x="397090" y="957627"/>
                  </a:lnTo>
                  <a:lnTo>
                    <a:pt x="400573" y="953814"/>
                  </a:lnTo>
                  <a:lnTo>
                    <a:pt x="404056" y="957193"/>
                  </a:lnTo>
                  <a:lnTo>
                    <a:pt x="407539" y="953443"/>
                  </a:lnTo>
                  <a:lnTo>
                    <a:pt x="411023" y="949703"/>
                  </a:lnTo>
                  <a:lnTo>
                    <a:pt x="414506" y="951324"/>
                  </a:lnTo>
                  <a:lnTo>
                    <a:pt x="417989" y="947634"/>
                  </a:lnTo>
                  <a:lnTo>
                    <a:pt x="421472" y="961228"/>
                  </a:lnTo>
                  <a:lnTo>
                    <a:pt x="424956" y="957657"/>
                  </a:lnTo>
                  <a:lnTo>
                    <a:pt x="428439" y="954094"/>
                  </a:lnTo>
                  <a:lnTo>
                    <a:pt x="431922" y="960540"/>
                  </a:lnTo>
                  <a:lnTo>
                    <a:pt x="435405" y="957051"/>
                  </a:lnTo>
                  <a:lnTo>
                    <a:pt x="438889" y="953570"/>
                  </a:lnTo>
                  <a:lnTo>
                    <a:pt x="442372" y="972369"/>
                  </a:lnTo>
                  <a:lnTo>
                    <a:pt x="445855" y="969028"/>
                  </a:lnTo>
                  <a:lnTo>
                    <a:pt x="449338" y="965695"/>
                  </a:lnTo>
                  <a:lnTo>
                    <a:pt x="452822" y="968486"/>
                  </a:lnTo>
                  <a:lnTo>
                    <a:pt x="456305" y="965201"/>
                  </a:lnTo>
                  <a:lnTo>
                    <a:pt x="459788" y="967959"/>
                  </a:lnTo>
                  <a:lnTo>
                    <a:pt x="463271" y="964721"/>
                  </a:lnTo>
                  <a:lnTo>
                    <a:pt x="466755" y="961490"/>
                  </a:lnTo>
                  <a:lnTo>
                    <a:pt x="470238" y="964254"/>
                  </a:lnTo>
                  <a:lnTo>
                    <a:pt x="473721" y="961068"/>
                  </a:lnTo>
                  <a:lnTo>
                    <a:pt x="477204" y="957890"/>
                  </a:lnTo>
                  <a:lnTo>
                    <a:pt x="480688" y="957705"/>
                  </a:lnTo>
                  <a:lnTo>
                    <a:pt x="484171" y="954555"/>
                  </a:lnTo>
                  <a:lnTo>
                    <a:pt x="487654" y="951412"/>
                  </a:lnTo>
                  <a:lnTo>
                    <a:pt x="491137" y="949779"/>
                  </a:lnTo>
                  <a:lnTo>
                    <a:pt x="494621" y="946656"/>
                  </a:lnTo>
                  <a:lnTo>
                    <a:pt x="498104" y="943540"/>
                  </a:lnTo>
                  <a:lnTo>
                    <a:pt x="501587" y="940431"/>
                  </a:lnTo>
                  <a:lnTo>
                    <a:pt x="505070" y="937328"/>
                  </a:lnTo>
                  <a:lnTo>
                    <a:pt x="508554" y="953479"/>
                  </a:lnTo>
                  <a:lnTo>
                    <a:pt x="512037" y="950481"/>
                  </a:lnTo>
                  <a:lnTo>
                    <a:pt x="515520" y="947490"/>
                  </a:lnTo>
                  <a:lnTo>
                    <a:pt x="519003" y="944504"/>
                  </a:lnTo>
                  <a:lnTo>
                    <a:pt x="522487" y="941524"/>
                  </a:lnTo>
                  <a:lnTo>
                    <a:pt x="525970" y="938550"/>
                  </a:lnTo>
                  <a:lnTo>
                    <a:pt x="529453" y="941390"/>
                  </a:lnTo>
                  <a:lnTo>
                    <a:pt x="532936" y="938454"/>
                  </a:lnTo>
                  <a:lnTo>
                    <a:pt x="536420" y="969445"/>
                  </a:lnTo>
                  <a:lnTo>
                    <a:pt x="539903" y="966676"/>
                  </a:lnTo>
                  <a:lnTo>
                    <a:pt x="543386" y="963912"/>
                  </a:lnTo>
                  <a:lnTo>
                    <a:pt x="546869" y="962438"/>
                  </a:lnTo>
                  <a:lnTo>
                    <a:pt x="550353" y="959690"/>
                  </a:lnTo>
                  <a:lnTo>
                    <a:pt x="553836" y="956948"/>
                  </a:lnTo>
                  <a:lnTo>
                    <a:pt x="557319" y="964393"/>
                  </a:lnTo>
                  <a:lnTo>
                    <a:pt x="560802" y="961705"/>
                  </a:lnTo>
                  <a:lnTo>
                    <a:pt x="564286" y="959022"/>
                  </a:lnTo>
                  <a:lnTo>
                    <a:pt x="567769" y="956344"/>
                  </a:lnTo>
                  <a:lnTo>
                    <a:pt x="571252" y="953671"/>
                  </a:lnTo>
                  <a:lnTo>
                    <a:pt x="574735" y="962229"/>
                  </a:lnTo>
                  <a:lnTo>
                    <a:pt x="578218" y="959613"/>
                  </a:lnTo>
                  <a:lnTo>
                    <a:pt x="581702" y="957002"/>
                  </a:lnTo>
                  <a:lnTo>
                    <a:pt x="585185" y="960501"/>
                  </a:lnTo>
                  <a:lnTo>
                    <a:pt x="588668" y="957925"/>
                  </a:lnTo>
                  <a:lnTo>
                    <a:pt x="592151" y="955353"/>
                  </a:lnTo>
                  <a:lnTo>
                    <a:pt x="595635" y="956425"/>
                  </a:lnTo>
                  <a:lnTo>
                    <a:pt x="599118" y="953877"/>
                  </a:lnTo>
                  <a:lnTo>
                    <a:pt x="602601" y="951334"/>
                  </a:lnTo>
                  <a:lnTo>
                    <a:pt x="606084" y="948795"/>
                  </a:lnTo>
                  <a:lnTo>
                    <a:pt x="609568" y="946260"/>
                  </a:lnTo>
                  <a:lnTo>
                    <a:pt x="613051" y="943729"/>
                  </a:lnTo>
                  <a:lnTo>
                    <a:pt x="616534" y="941203"/>
                  </a:lnTo>
                  <a:lnTo>
                    <a:pt x="620017" y="938681"/>
                  </a:lnTo>
                  <a:lnTo>
                    <a:pt x="623501" y="938640"/>
                  </a:lnTo>
                  <a:lnTo>
                    <a:pt x="626984" y="936136"/>
                  </a:lnTo>
                  <a:lnTo>
                    <a:pt x="630467" y="933636"/>
                  </a:lnTo>
                  <a:lnTo>
                    <a:pt x="633950" y="933623"/>
                  </a:lnTo>
                  <a:lnTo>
                    <a:pt x="637434" y="931141"/>
                  </a:lnTo>
                  <a:lnTo>
                    <a:pt x="640917" y="928664"/>
                  </a:lnTo>
                  <a:lnTo>
                    <a:pt x="644400" y="929912"/>
                  </a:lnTo>
                  <a:lnTo>
                    <a:pt x="647883" y="927457"/>
                  </a:lnTo>
                  <a:lnTo>
                    <a:pt x="651367" y="925005"/>
                  </a:lnTo>
                  <a:lnTo>
                    <a:pt x="654850" y="922558"/>
                  </a:lnTo>
                  <a:lnTo>
                    <a:pt x="658333" y="920115"/>
                  </a:lnTo>
                  <a:lnTo>
                    <a:pt x="661816" y="920174"/>
                  </a:lnTo>
                  <a:lnTo>
                    <a:pt x="665300" y="917749"/>
                  </a:lnTo>
                  <a:lnTo>
                    <a:pt x="668783" y="915327"/>
                  </a:lnTo>
                  <a:lnTo>
                    <a:pt x="672266" y="912909"/>
                  </a:lnTo>
                  <a:lnTo>
                    <a:pt x="675749" y="910495"/>
                  </a:lnTo>
                  <a:lnTo>
                    <a:pt x="679233" y="908085"/>
                  </a:lnTo>
                  <a:lnTo>
                    <a:pt x="682716" y="915659"/>
                  </a:lnTo>
                  <a:lnTo>
                    <a:pt x="686199" y="913291"/>
                  </a:lnTo>
                  <a:lnTo>
                    <a:pt x="689682" y="913384"/>
                  </a:lnTo>
                  <a:lnTo>
                    <a:pt x="693166" y="911033"/>
                  </a:lnTo>
                  <a:lnTo>
                    <a:pt x="696649" y="908685"/>
                  </a:lnTo>
                  <a:lnTo>
                    <a:pt x="700132" y="908802"/>
                  </a:lnTo>
                  <a:lnTo>
                    <a:pt x="703615" y="906470"/>
                  </a:lnTo>
                  <a:lnTo>
                    <a:pt x="707099" y="904142"/>
                  </a:lnTo>
                  <a:lnTo>
                    <a:pt x="710582" y="901817"/>
                  </a:lnTo>
                  <a:lnTo>
                    <a:pt x="714065" y="899497"/>
                  </a:lnTo>
                  <a:lnTo>
                    <a:pt x="717548" y="897180"/>
                  </a:lnTo>
                  <a:lnTo>
                    <a:pt x="721032" y="896113"/>
                  </a:lnTo>
                  <a:lnTo>
                    <a:pt x="724515" y="893807"/>
                  </a:lnTo>
                  <a:lnTo>
                    <a:pt x="727998" y="895237"/>
                  </a:lnTo>
                  <a:lnTo>
                    <a:pt x="731481" y="892950"/>
                  </a:lnTo>
                  <a:lnTo>
                    <a:pt x="734965" y="890667"/>
                  </a:lnTo>
                  <a:lnTo>
                    <a:pt x="738448" y="892107"/>
                  </a:lnTo>
                  <a:lnTo>
                    <a:pt x="741931" y="889843"/>
                  </a:lnTo>
                  <a:lnTo>
                    <a:pt x="745414" y="887583"/>
                  </a:lnTo>
                  <a:lnTo>
                    <a:pt x="748898" y="886566"/>
                  </a:lnTo>
                  <a:lnTo>
                    <a:pt x="752381" y="884317"/>
                  </a:lnTo>
                  <a:lnTo>
                    <a:pt x="755864" y="882071"/>
                  </a:lnTo>
                  <a:lnTo>
                    <a:pt x="759347" y="889656"/>
                  </a:lnTo>
                  <a:lnTo>
                    <a:pt x="762831" y="887447"/>
                  </a:lnTo>
                  <a:lnTo>
                    <a:pt x="766314" y="898309"/>
                  </a:lnTo>
                  <a:lnTo>
                    <a:pt x="769797" y="896147"/>
                  </a:lnTo>
                  <a:lnTo>
                    <a:pt x="773280" y="893987"/>
                  </a:lnTo>
                  <a:lnTo>
                    <a:pt x="776764" y="932156"/>
                  </a:lnTo>
                  <a:lnTo>
                    <a:pt x="780247" y="930126"/>
                  </a:lnTo>
                  <a:lnTo>
                    <a:pt x="783730" y="928099"/>
                  </a:lnTo>
                  <a:lnTo>
                    <a:pt x="787213" y="927095"/>
                  </a:lnTo>
                  <a:lnTo>
                    <a:pt x="790697" y="925076"/>
                  </a:lnTo>
                  <a:lnTo>
                    <a:pt x="794180" y="923060"/>
                  </a:lnTo>
                  <a:lnTo>
                    <a:pt x="797663" y="936049"/>
                  </a:lnTo>
                  <a:lnTo>
                    <a:pt x="801146" y="934084"/>
                  </a:lnTo>
                  <a:lnTo>
                    <a:pt x="804630" y="934071"/>
                  </a:lnTo>
                  <a:lnTo>
                    <a:pt x="808113" y="932117"/>
                  </a:lnTo>
                  <a:lnTo>
                    <a:pt x="811596" y="930166"/>
                  </a:lnTo>
                  <a:lnTo>
                    <a:pt x="815079" y="930170"/>
                  </a:lnTo>
                  <a:lnTo>
                    <a:pt x="818563" y="928229"/>
                  </a:lnTo>
                  <a:lnTo>
                    <a:pt x="822046" y="926291"/>
                  </a:lnTo>
                  <a:lnTo>
                    <a:pt x="825529" y="937759"/>
                  </a:lnTo>
                  <a:lnTo>
                    <a:pt x="829012" y="935865"/>
                  </a:lnTo>
                  <a:lnTo>
                    <a:pt x="832496" y="933974"/>
                  </a:lnTo>
                  <a:lnTo>
                    <a:pt x="835979" y="933962"/>
                  </a:lnTo>
                  <a:lnTo>
                    <a:pt x="839462" y="932081"/>
                  </a:lnTo>
                  <a:lnTo>
                    <a:pt x="842945" y="933010"/>
                  </a:lnTo>
                  <a:lnTo>
                    <a:pt x="846429" y="931141"/>
                  </a:lnTo>
                  <a:lnTo>
                    <a:pt x="849912" y="929275"/>
                  </a:lnTo>
                  <a:lnTo>
                    <a:pt x="853395" y="929283"/>
                  </a:lnTo>
                  <a:lnTo>
                    <a:pt x="856878" y="927426"/>
                  </a:lnTo>
                  <a:lnTo>
                    <a:pt x="860361" y="925573"/>
                  </a:lnTo>
                  <a:lnTo>
                    <a:pt x="863845" y="932054"/>
                  </a:lnTo>
                  <a:lnTo>
                    <a:pt x="867328" y="930228"/>
                  </a:lnTo>
                  <a:lnTo>
                    <a:pt x="870811" y="928405"/>
                  </a:lnTo>
                  <a:lnTo>
                    <a:pt x="874294" y="926583"/>
                  </a:lnTo>
                  <a:lnTo>
                    <a:pt x="877778" y="924764"/>
                  </a:lnTo>
                  <a:lnTo>
                    <a:pt x="881261" y="923870"/>
                  </a:lnTo>
                  <a:lnTo>
                    <a:pt x="884744" y="922058"/>
                  </a:lnTo>
                  <a:lnTo>
                    <a:pt x="888227" y="920248"/>
                  </a:lnTo>
                  <a:lnTo>
                    <a:pt x="891711" y="926673"/>
                  </a:lnTo>
                  <a:lnTo>
                    <a:pt x="895194" y="924889"/>
                  </a:lnTo>
                  <a:lnTo>
                    <a:pt x="898677" y="923108"/>
                  </a:lnTo>
                  <a:lnTo>
                    <a:pt x="902160" y="922236"/>
                  </a:lnTo>
                  <a:lnTo>
                    <a:pt x="905644" y="920461"/>
                  </a:lnTo>
                  <a:lnTo>
                    <a:pt x="909127" y="924986"/>
                  </a:lnTo>
                  <a:lnTo>
                    <a:pt x="912610" y="923233"/>
                  </a:lnTo>
                  <a:lnTo>
                    <a:pt x="916093" y="921481"/>
                  </a:lnTo>
                  <a:lnTo>
                    <a:pt x="919577" y="927765"/>
                  </a:lnTo>
                  <a:lnTo>
                    <a:pt x="923060" y="926356"/>
                  </a:lnTo>
                  <a:lnTo>
                    <a:pt x="926543" y="924950"/>
                  </a:lnTo>
                  <a:lnTo>
                    <a:pt x="930026" y="930290"/>
                  </a:lnTo>
                  <a:lnTo>
                    <a:pt x="933510" y="928589"/>
                  </a:lnTo>
                  <a:lnTo>
                    <a:pt x="936993" y="926891"/>
                  </a:lnTo>
                  <a:lnTo>
                    <a:pt x="940476" y="926906"/>
                  </a:lnTo>
                  <a:lnTo>
                    <a:pt x="943959" y="925216"/>
                  </a:lnTo>
                  <a:lnTo>
                    <a:pt x="947443" y="925238"/>
                  </a:lnTo>
                  <a:lnTo>
                    <a:pt x="950926" y="923556"/>
                  </a:lnTo>
                  <a:lnTo>
                    <a:pt x="954409" y="921875"/>
                  </a:lnTo>
                  <a:lnTo>
                    <a:pt x="957892" y="921055"/>
                  </a:lnTo>
                  <a:lnTo>
                    <a:pt x="961376" y="919380"/>
                  </a:lnTo>
                  <a:lnTo>
                    <a:pt x="964859" y="917708"/>
                  </a:lnTo>
                  <a:lnTo>
                    <a:pt x="968342" y="922173"/>
                  </a:lnTo>
                  <a:lnTo>
                    <a:pt x="971825" y="920827"/>
                  </a:lnTo>
                  <a:lnTo>
                    <a:pt x="975309" y="919484"/>
                  </a:lnTo>
                  <a:lnTo>
                    <a:pt x="978792" y="918750"/>
                  </a:lnTo>
                  <a:lnTo>
                    <a:pt x="982275" y="917106"/>
                  </a:lnTo>
                  <a:lnTo>
                    <a:pt x="985758" y="917157"/>
                  </a:lnTo>
                  <a:lnTo>
                    <a:pt x="989242" y="915521"/>
                  </a:lnTo>
                  <a:lnTo>
                    <a:pt x="992725" y="913886"/>
                  </a:lnTo>
                  <a:lnTo>
                    <a:pt x="996208" y="914879"/>
                  </a:lnTo>
                  <a:lnTo>
                    <a:pt x="999691" y="913562"/>
                  </a:lnTo>
                  <a:lnTo>
                    <a:pt x="1003175" y="912247"/>
                  </a:lnTo>
                  <a:lnTo>
                    <a:pt x="1006658" y="912621"/>
                  </a:lnTo>
                  <a:lnTo>
                    <a:pt x="1010141" y="911314"/>
                  </a:lnTo>
                  <a:lnTo>
                    <a:pt x="1013624" y="910010"/>
                  </a:lnTo>
                  <a:lnTo>
                    <a:pt x="1017108" y="908466"/>
                  </a:lnTo>
                  <a:lnTo>
                    <a:pt x="1020591" y="906860"/>
                  </a:lnTo>
                  <a:lnTo>
                    <a:pt x="1024074" y="907788"/>
                  </a:lnTo>
                  <a:lnTo>
                    <a:pt x="1027557" y="906191"/>
                  </a:lnTo>
                  <a:lnTo>
                    <a:pt x="1031041" y="904595"/>
                  </a:lnTo>
                  <a:lnTo>
                    <a:pt x="1034524" y="906366"/>
                  </a:lnTo>
                  <a:lnTo>
                    <a:pt x="1038007" y="904782"/>
                  </a:lnTo>
                  <a:lnTo>
                    <a:pt x="1041490" y="903200"/>
                  </a:lnTo>
                  <a:lnTo>
                    <a:pt x="1044974" y="901788"/>
                  </a:lnTo>
                  <a:lnTo>
                    <a:pt x="1048457" y="900516"/>
                  </a:lnTo>
                  <a:lnTo>
                    <a:pt x="1051940" y="899247"/>
                  </a:lnTo>
                  <a:lnTo>
                    <a:pt x="1055423" y="899419"/>
                  </a:lnTo>
                  <a:lnTo>
                    <a:pt x="1058907" y="897851"/>
                  </a:lnTo>
                  <a:lnTo>
                    <a:pt x="1062390" y="918190"/>
                  </a:lnTo>
                  <a:lnTo>
                    <a:pt x="1065873" y="916674"/>
                  </a:lnTo>
                  <a:lnTo>
                    <a:pt x="1069356" y="915159"/>
                  </a:lnTo>
                  <a:lnTo>
                    <a:pt x="1072840" y="922914"/>
                  </a:lnTo>
                  <a:lnTo>
                    <a:pt x="1076323" y="921423"/>
                  </a:lnTo>
                  <a:lnTo>
                    <a:pt x="1079806" y="919934"/>
                  </a:lnTo>
                  <a:lnTo>
                    <a:pt x="1083289" y="922242"/>
                  </a:lnTo>
                  <a:lnTo>
                    <a:pt x="1086773" y="920764"/>
                  </a:lnTo>
                  <a:lnTo>
                    <a:pt x="1090256" y="919287"/>
                  </a:lnTo>
                  <a:lnTo>
                    <a:pt x="1093739" y="919326"/>
                  </a:lnTo>
                  <a:lnTo>
                    <a:pt x="1097222" y="917855"/>
                  </a:lnTo>
                  <a:lnTo>
                    <a:pt x="1100706" y="918651"/>
                  </a:lnTo>
                  <a:lnTo>
                    <a:pt x="1104189" y="917189"/>
                  </a:lnTo>
                  <a:lnTo>
                    <a:pt x="1107672" y="915728"/>
                  </a:lnTo>
                  <a:lnTo>
                    <a:pt x="1111155" y="920256"/>
                  </a:lnTo>
                  <a:lnTo>
                    <a:pt x="1114639" y="918811"/>
                  </a:lnTo>
                  <a:lnTo>
                    <a:pt x="1118122" y="917367"/>
                  </a:lnTo>
                  <a:lnTo>
                    <a:pt x="1121605" y="938096"/>
                  </a:lnTo>
                  <a:lnTo>
                    <a:pt x="1125088" y="936702"/>
                  </a:lnTo>
                  <a:lnTo>
                    <a:pt x="1128572" y="935310"/>
                  </a:lnTo>
                  <a:lnTo>
                    <a:pt x="1132055" y="955783"/>
                  </a:lnTo>
                  <a:lnTo>
                    <a:pt x="1135538" y="954441"/>
                  </a:lnTo>
                  <a:lnTo>
                    <a:pt x="1139021" y="962497"/>
                  </a:lnTo>
                  <a:lnTo>
                    <a:pt x="1142505" y="961177"/>
                  </a:lnTo>
                  <a:lnTo>
                    <a:pt x="1145988" y="959859"/>
                  </a:lnTo>
                  <a:lnTo>
                    <a:pt x="1149471" y="961618"/>
                  </a:lnTo>
                  <a:lnTo>
                    <a:pt x="1152954" y="960308"/>
                  </a:lnTo>
                  <a:lnTo>
                    <a:pt x="1156437" y="958999"/>
                  </a:lnTo>
                  <a:lnTo>
                    <a:pt x="1159921" y="967945"/>
                  </a:lnTo>
                  <a:lnTo>
                    <a:pt x="1163404" y="966661"/>
                  </a:lnTo>
                  <a:lnTo>
                    <a:pt x="1166887" y="965378"/>
                  </a:lnTo>
                  <a:lnTo>
                    <a:pt x="1170370" y="966464"/>
                  </a:lnTo>
                  <a:lnTo>
                    <a:pt x="1173854" y="965187"/>
                  </a:lnTo>
                  <a:lnTo>
                    <a:pt x="1177337" y="963912"/>
                  </a:lnTo>
                  <a:lnTo>
                    <a:pt x="1180820" y="962639"/>
                  </a:lnTo>
                  <a:lnTo>
                    <a:pt x="1184303" y="961366"/>
                  </a:lnTo>
                  <a:lnTo>
                    <a:pt x="1187787" y="960094"/>
                  </a:lnTo>
                  <a:lnTo>
                    <a:pt x="1191270" y="958823"/>
                  </a:lnTo>
                  <a:lnTo>
                    <a:pt x="1194753" y="957554"/>
                  </a:lnTo>
                  <a:lnTo>
                    <a:pt x="1198236" y="959264"/>
                  </a:lnTo>
                  <a:lnTo>
                    <a:pt x="1201720" y="958002"/>
                  </a:lnTo>
                  <a:lnTo>
                    <a:pt x="1205203" y="956742"/>
                  </a:lnTo>
                  <a:lnTo>
                    <a:pt x="1208686" y="961954"/>
                  </a:lnTo>
                  <a:lnTo>
                    <a:pt x="1212169" y="960709"/>
                  </a:lnTo>
                  <a:lnTo>
                    <a:pt x="1215653" y="959465"/>
                  </a:lnTo>
                  <a:lnTo>
                    <a:pt x="1219136" y="958223"/>
                  </a:lnTo>
                  <a:lnTo>
                    <a:pt x="1222619" y="956981"/>
                  </a:lnTo>
                  <a:lnTo>
                    <a:pt x="1226102" y="961541"/>
                  </a:lnTo>
                  <a:lnTo>
                    <a:pt x="1229586" y="960313"/>
                  </a:lnTo>
                  <a:lnTo>
                    <a:pt x="1233069" y="959086"/>
                  </a:lnTo>
                  <a:lnTo>
                    <a:pt x="1236552" y="957860"/>
                  </a:lnTo>
                  <a:lnTo>
                    <a:pt x="1240035" y="956635"/>
                  </a:lnTo>
                  <a:lnTo>
                    <a:pt x="1243519" y="955411"/>
                  </a:lnTo>
                  <a:lnTo>
                    <a:pt x="1247002" y="961060"/>
                  </a:lnTo>
                  <a:lnTo>
                    <a:pt x="1250485" y="959852"/>
                  </a:lnTo>
                  <a:lnTo>
                    <a:pt x="1253968" y="960903"/>
                  </a:lnTo>
                  <a:lnTo>
                    <a:pt x="1257452" y="959701"/>
                  </a:lnTo>
                  <a:lnTo>
                    <a:pt x="1260935" y="958500"/>
                  </a:lnTo>
                  <a:lnTo>
                    <a:pt x="1264418" y="957300"/>
                  </a:lnTo>
                  <a:lnTo>
                    <a:pt x="1267901" y="956101"/>
                  </a:lnTo>
                  <a:lnTo>
                    <a:pt x="1271385" y="954903"/>
                  </a:lnTo>
                  <a:lnTo>
                    <a:pt x="1274868" y="958216"/>
                  </a:lnTo>
                  <a:lnTo>
                    <a:pt x="1278351" y="957029"/>
                  </a:lnTo>
                  <a:lnTo>
                    <a:pt x="1281834" y="955842"/>
                  </a:lnTo>
                  <a:lnTo>
                    <a:pt x="1285318" y="955218"/>
                  </a:lnTo>
                  <a:lnTo>
                    <a:pt x="1288801" y="954034"/>
                  </a:lnTo>
                  <a:lnTo>
                    <a:pt x="1292284" y="960639"/>
                  </a:lnTo>
                  <a:lnTo>
                    <a:pt x="1295767" y="959671"/>
                  </a:lnTo>
                  <a:lnTo>
                    <a:pt x="1299251" y="958705"/>
                  </a:lnTo>
                  <a:lnTo>
                    <a:pt x="1302734" y="970489"/>
                  </a:lnTo>
                  <a:lnTo>
                    <a:pt x="1306217" y="969351"/>
                  </a:lnTo>
                  <a:lnTo>
                    <a:pt x="1309700" y="968213"/>
                  </a:lnTo>
                  <a:lnTo>
                    <a:pt x="1313184" y="970716"/>
                  </a:lnTo>
                  <a:lnTo>
                    <a:pt x="1316667" y="969586"/>
                  </a:lnTo>
                  <a:lnTo>
                    <a:pt x="1320150" y="968458"/>
                  </a:lnTo>
                  <a:lnTo>
                    <a:pt x="1323633" y="970426"/>
                  </a:lnTo>
                  <a:lnTo>
                    <a:pt x="1327117" y="969305"/>
                  </a:lnTo>
                  <a:lnTo>
                    <a:pt x="1330600" y="970746"/>
                  </a:lnTo>
                  <a:lnTo>
                    <a:pt x="1334083" y="969631"/>
                  </a:lnTo>
                  <a:lnTo>
                    <a:pt x="1337566" y="968517"/>
                  </a:lnTo>
                  <a:lnTo>
                    <a:pt x="1341050" y="968937"/>
                  </a:lnTo>
                  <a:lnTo>
                    <a:pt x="1344533" y="967828"/>
                  </a:lnTo>
                  <a:lnTo>
                    <a:pt x="1348016" y="966719"/>
                  </a:lnTo>
                  <a:lnTo>
                    <a:pt x="1351499" y="965612"/>
                  </a:lnTo>
                  <a:lnTo>
                    <a:pt x="1354983" y="964505"/>
                  </a:lnTo>
                  <a:lnTo>
                    <a:pt x="1358466" y="963399"/>
                  </a:lnTo>
                  <a:lnTo>
                    <a:pt x="1361949" y="973371"/>
                  </a:lnTo>
                  <a:lnTo>
                    <a:pt x="1365432" y="972287"/>
                  </a:lnTo>
                  <a:lnTo>
                    <a:pt x="1368916" y="972682"/>
                  </a:lnTo>
                  <a:lnTo>
                    <a:pt x="1372399" y="971603"/>
                  </a:lnTo>
                  <a:lnTo>
                    <a:pt x="1375882" y="970524"/>
                  </a:lnTo>
                  <a:lnTo>
                    <a:pt x="1379365" y="971414"/>
                  </a:lnTo>
                  <a:lnTo>
                    <a:pt x="1382849" y="970340"/>
                  </a:lnTo>
                  <a:lnTo>
                    <a:pt x="1386332" y="969267"/>
                  </a:lnTo>
                  <a:lnTo>
                    <a:pt x="1389815" y="969668"/>
                  </a:lnTo>
                  <a:lnTo>
                    <a:pt x="1393298" y="968599"/>
                  </a:lnTo>
                  <a:lnTo>
                    <a:pt x="1396782" y="967531"/>
                  </a:lnTo>
                  <a:lnTo>
                    <a:pt x="1400265" y="968914"/>
                  </a:lnTo>
                  <a:lnTo>
                    <a:pt x="1403748" y="967852"/>
                  </a:lnTo>
                  <a:lnTo>
                    <a:pt x="1407231" y="970675"/>
                  </a:lnTo>
                  <a:lnTo>
                    <a:pt x="1410715" y="969621"/>
                  </a:lnTo>
                  <a:lnTo>
                    <a:pt x="1414198" y="968568"/>
                  </a:lnTo>
                  <a:lnTo>
                    <a:pt x="1417681" y="978413"/>
                  </a:lnTo>
                  <a:lnTo>
                    <a:pt x="1421164" y="977381"/>
                  </a:lnTo>
                  <a:lnTo>
                    <a:pt x="1424648" y="976349"/>
                  </a:lnTo>
                  <a:lnTo>
                    <a:pt x="1428131" y="975318"/>
                  </a:lnTo>
                  <a:lnTo>
                    <a:pt x="1431614" y="974287"/>
                  </a:lnTo>
                  <a:lnTo>
                    <a:pt x="1435097" y="973258"/>
                  </a:lnTo>
                  <a:lnTo>
                    <a:pt x="1438580" y="978244"/>
                  </a:lnTo>
                  <a:lnTo>
                    <a:pt x="1442064" y="977226"/>
                  </a:lnTo>
                  <a:lnTo>
                    <a:pt x="1445547" y="980303"/>
                  </a:lnTo>
                  <a:lnTo>
                    <a:pt x="1449030" y="979293"/>
                  </a:lnTo>
                  <a:lnTo>
                    <a:pt x="1452513" y="978284"/>
                  </a:lnTo>
                  <a:lnTo>
                    <a:pt x="1455997" y="981769"/>
                  </a:lnTo>
                  <a:lnTo>
                    <a:pt x="1459480" y="980769"/>
                  </a:lnTo>
                  <a:lnTo>
                    <a:pt x="1462963" y="979770"/>
                  </a:lnTo>
                  <a:lnTo>
                    <a:pt x="1466446" y="979665"/>
                  </a:lnTo>
                  <a:lnTo>
                    <a:pt x="1469930" y="978669"/>
                  </a:lnTo>
                  <a:lnTo>
                    <a:pt x="1473413" y="977674"/>
                  </a:lnTo>
                  <a:lnTo>
                    <a:pt x="1476896" y="978020"/>
                  </a:lnTo>
                  <a:lnTo>
                    <a:pt x="1480379" y="977028"/>
                  </a:lnTo>
                  <a:lnTo>
                    <a:pt x="1483863" y="978262"/>
                  </a:lnTo>
                  <a:lnTo>
                    <a:pt x="1487346" y="977275"/>
                  </a:lnTo>
                  <a:lnTo>
                    <a:pt x="1490829" y="976289"/>
                  </a:lnTo>
                  <a:lnTo>
                    <a:pt x="1494312" y="978841"/>
                  </a:lnTo>
                  <a:lnTo>
                    <a:pt x="1497796" y="977862"/>
                  </a:lnTo>
                  <a:lnTo>
                    <a:pt x="1501279" y="976884"/>
                  </a:lnTo>
                  <a:lnTo>
                    <a:pt x="1504762" y="976787"/>
                  </a:lnTo>
                  <a:lnTo>
                    <a:pt x="1508245" y="975811"/>
                  </a:lnTo>
                  <a:lnTo>
                    <a:pt x="1511729" y="974836"/>
                  </a:lnTo>
                  <a:lnTo>
                    <a:pt x="1515212" y="977371"/>
                  </a:lnTo>
                  <a:lnTo>
                    <a:pt x="1518695" y="976403"/>
                  </a:lnTo>
                  <a:lnTo>
                    <a:pt x="1522178" y="985704"/>
                  </a:lnTo>
                  <a:lnTo>
                    <a:pt x="1525662" y="984755"/>
                  </a:lnTo>
                  <a:lnTo>
                    <a:pt x="1529145" y="983806"/>
                  </a:lnTo>
                  <a:lnTo>
                    <a:pt x="1532628" y="984535"/>
                  </a:lnTo>
                  <a:lnTo>
                    <a:pt x="1536111" y="983590"/>
                  </a:lnTo>
                  <a:lnTo>
                    <a:pt x="1539595" y="982646"/>
                  </a:lnTo>
                  <a:lnTo>
                    <a:pt x="1543078" y="985867"/>
                  </a:lnTo>
                  <a:lnTo>
                    <a:pt x="1546561" y="984930"/>
                  </a:lnTo>
                  <a:lnTo>
                    <a:pt x="1550044" y="983994"/>
                  </a:lnTo>
                  <a:lnTo>
                    <a:pt x="1553528" y="985947"/>
                  </a:lnTo>
                  <a:lnTo>
                    <a:pt x="1557011" y="985016"/>
                  </a:lnTo>
                  <a:lnTo>
                    <a:pt x="1560494" y="988973"/>
                  </a:lnTo>
                  <a:lnTo>
                    <a:pt x="1563977" y="988052"/>
                  </a:lnTo>
                  <a:lnTo>
                    <a:pt x="1567461" y="987132"/>
                  </a:lnTo>
                  <a:lnTo>
                    <a:pt x="1570944" y="987424"/>
                  </a:lnTo>
                  <a:lnTo>
                    <a:pt x="1574427" y="986507"/>
                  </a:lnTo>
                  <a:lnTo>
                    <a:pt x="1577910" y="985590"/>
                  </a:lnTo>
                  <a:lnTo>
                    <a:pt x="1581394" y="996909"/>
                  </a:lnTo>
                  <a:lnTo>
                    <a:pt x="1584877" y="996012"/>
                  </a:lnTo>
                  <a:lnTo>
                    <a:pt x="1588360" y="995117"/>
                  </a:lnTo>
                  <a:lnTo>
                    <a:pt x="1591843" y="994993"/>
                  </a:lnTo>
                  <a:lnTo>
                    <a:pt x="1595327" y="994100"/>
                  </a:lnTo>
                  <a:lnTo>
                    <a:pt x="1598810" y="999312"/>
                  </a:lnTo>
                  <a:lnTo>
                    <a:pt x="1602293" y="998429"/>
                  </a:lnTo>
                  <a:lnTo>
                    <a:pt x="1605776" y="997547"/>
                  </a:lnTo>
                  <a:lnTo>
                    <a:pt x="1609260" y="1000419"/>
                  </a:lnTo>
                  <a:lnTo>
                    <a:pt x="1612743" y="999544"/>
                  </a:lnTo>
                  <a:lnTo>
                    <a:pt x="1616226" y="998670"/>
                  </a:lnTo>
                  <a:lnTo>
                    <a:pt x="1619709" y="1004435"/>
                  </a:lnTo>
                  <a:lnTo>
                    <a:pt x="1623193" y="1003572"/>
                  </a:lnTo>
                  <a:lnTo>
                    <a:pt x="1626676" y="1002710"/>
                  </a:lnTo>
                  <a:lnTo>
                    <a:pt x="1630159" y="1002577"/>
                  </a:lnTo>
                  <a:lnTo>
                    <a:pt x="1633642" y="1001716"/>
                  </a:lnTo>
                  <a:lnTo>
                    <a:pt x="1637126" y="1005200"/>
                  </a:lnTo>
                  <a:lnTo>
                    <a:pt x="1640609" y="1004347"/>
                  </a:lnTo>
                  <a:lnTo>
                    <a:pt x="1644092" y="1003495"/>
                  </a:lnTo>
                  <a:lnTo>
                    <a:pt x="1647575" y="1005863"/>
                  </a:lnTo>
                  <a:lnTo>
                    <a:pt x="1651059" y="1005017"/>
                  </a:lnTo>
                  <a:lnTo>
                    <a:pt x="1654542" y="1004171"/>
                  </a:lnTo>
                  <a:lnTo>
                    <a:pt x="1658025" y="1004394"/>
                  </a:lnTo>
                  <a:lnTo>
                    <a:pt x="1661508" y="1003551"/>
                  </a:lnTo>
                  <a:lnTo>
                    <a:pt x="1664992" y="1002708"/>
                  </a:lnTo>
                  <a:lnTo>
                    <a:pt x="1668475" y="1002934"/>
                  </a:lnTo>
                  <a:lnTo>
                    <a:pt x="1671958" y="1002094"/>
                  </a:lnTo>
                  <a:lnTo>
                    <a:pt x="1675441" y="1001610"/>
                  </a:lnTo>
                  <a:lnTo>
                    <a:pt x="1678925" y="1000771"/>
                  </a:lnTo>
                  <a:lnTo>
                    <a:pt x="1682408" y="999933"/>
                  </a:lnTo>
                  <a:lnTo>
                    <a:pt x="1685891" y="1002643"/>
                  </a:lnTo>
                  <a:lnTo>
                    <a:pt x="1689374" y="1001811"/>
                  </a:lnTo>
                  <a:lnTo>
                    <a:pt x="1692858" y="1000980"/>
                  </a:lnTo>
                  <a:lnTo>
                    <a:pt x="1696341" y="1000855"/>
                  </a:lnTo>
                  <a:lnTo>
                    <a:pt x="1699824" y="1000025"/>
                  </a:lnTo>
                  <a:lnTo>
                    <a:pt x="1703307" y="999196"/>
                  </a:lnTo>
                  <a:lnTo>
                    <a:pt x="1706791" y="1003275"/>
                  </a:lnTo>
                  <a:lnTo>
                    <a:pt x="1710274" y="1002454"/>
                  </a:lnTo>
                  <a:lnTo>
                    <a:pt x="1713757" y="1003366"/>
                  </a:lnTo>
                  <a:lnTo>
                    <a:pt x="1717240" y="1002549"/>
                  </a:lnTo>
                  <a:lnTo>
                    <a:pt x="1720723" y="1001732"/>
                  </a:lnTo>
                  <a:lnTo>
                    <a:pt x="1724207" y="1002987"/>
                  </a:lnTo>
                  <a:lnTo>
                    <a:pt x="1727690" y="1002174"/>
                  </a:lnTo>
                  <a:lnTo>
                    <a:pt x="1731173" y="1001362"/>
                  </a:lnTo>
                  <a:lnTo>
                    <a:pt x="1734656" y="1000894"/>
                  </a:lnTo>
                  <a:lnTo>
                    <a:pt x="1738140" y="1000083"/>
                  </a:lnTo>
                  <a:lnTo>
                    <a:pt x="1741623" y="999273"/>
                  </a:lnTo>
                  <a:lnTo>
                    <a:pt x="1741623" y="999618"/>
                  </a:lnTo>
                  <a:lnTo>
                    <a:pt x="1745106" y="998808"/>
                  </a:lnTo>
                  <a:lnTo>
                    <a:pt x="1748589" y="997999"/>
                  </a:lnTo>
                  <a:lnTo>
                    <a:pt x="1752073" y="997536"/>
                  </a:lnTo>
                  <a:lnTo>
                    <a:pt x="1755556" y="996728"/>
                  </a:lnTo>
                  <a:lnTo>
                    <a:pt x="1759039" y="995921"/>
                  </a:lnTo>
                  <a:lnTo>
                    <a:pt x="1762522" y="997536"/>
                  </a:lnTo>
                  <a:lnTo>
                    <a:pt x="1766006" y="996733"/>
                  </a:lnTo>
                  <a:lnTo>
                    <a:pt x="1769489" y="995930"/>
                  </a:lnTo>
                  <a:lnTo>
                    <a:pt x="1772972" y="1000257"/>
                  </a:lnTo>
                  <a:lnTo>
                    <a:pt x="1776455" y="999462"/>
                  </a:lnTo>
                  <a:lnTo>
                    <a:pt x="1779939" y="1000695"/>
                  </a:lnTo>
                  <a:lnTo>
                    <a:pt x="1783422" y="999904"/>
                  </a:lnTo>
                  <a:lnTo>
                    <a:pt x="1786905" y="999113"/>
                  </a:lnTo>
                  <a:lnTo>
                    <a:pt x="1790388" y="998693"/>
                  </a:lnTo>
                  <a:lnTo>
                    <a:pt x="1793872" y="998027"/>
                  </a:lnTo>
                  <a:lnTo>
                    <a:pt x="1797355" y="997362"/>
                  </a:lnTo>
                  <a:lnTo>
                    <a:pt x="1800838" y="1006241"/>
                  </a:lnTo>
                  <a:lnTo>
                    <a:pt x="1804321" y="1005467"/>
                  </a:lnTo>
                  <a:lnTo>
                    <a:pt x="1807805" y="1004694"/>
                  </a:lnTo>
                  <a:lnTo>
                    <a:pt x="1811288" y="1004572"/>
                  </a:lnTo>
                  <a:lnTo>
                    <a:pt x="1814771" y="1003800"/>
                  </a:lnTo>
                  <a:lnTo>
                    <a:pt x="1818254" y="1004653"/>
                  </a:lnTo>
                  <a:lnTo>
                    <a:pt x="1821738" y="1003884"/>
                  </a:lnTo>
                  <a:lnTo>
                    <a:pt x="1825221" y="1003116"/>
                  </a:lnTo>
                  <a:lnTo>
                    <a:pt x="1828704" y="1003321"/>
                  </a:lnTo>
                  <a:lnTo>
                    <a:pt x="1832187" y="1002555"/>
                  </a:lnTo>
                  <a:lnTo>
                    <a:pt x="1835671" y="1001789"/>
                  </a:lnTo>
                  <a:lnTo>
                    <a:pt x="1839154" y="1015510"/>
                  </a:lnTo>
                  <a:lnTo>
                    <a:pt x="1842637" y="1014765"/>
                  </a:lnTo>
                  <a:lnTo>
                    <a:pt x="1846120" y="1014021"/>
                  </a:lnTo>
                  <a:lnTo>
                    <a:pt x="1849604" y="1015715"/>
                  </a:lnTo>
                  <a:lnTo>
                    <a:pt x="1853087" y="1014975"/>
                  </a:lnTo>
                  <a:lnTo>
                    <a:pt x="1856570" y="1014842"/>
                  </a:lnTo>
                  <a:lnTo>
                    <a:pt x="1860053" y="1014103"/>
                  </a:lnTo>
                  <a:lnTo>
                    <a:pt x="1863537" y="1013365"/>
                  </a:lnTo>
                  <a:lnTo>
                    <a:pt x="1867020" y="1016850"/>
                  </a:lnTo>
                  <a:lnTo>
                    <a:pt x="1870503" y="1016118"/>
                  </a:lnTo>
                  <a:lnTo>
                    <a:pt x="1873986" y="1015386"/>
                  </a:lnTo>
                  <a:lnTo>
                    <a:pt x="1877470" y="1014655"/>
                  </a:lnTo>
                  <a:lnTo>
                    <a:pt x="1880953" y="1013925"/>
                  </a:lnTo>
                  <a:lnTo>
                    <a:pt x="1884436" y="1013194"/>
                  </a:lnTo>
                  <a:lnTo>
                    <a:pt x="1887919" y="1014265"/>
                  </a:lnTo>
                  <a:lnTo>
                    <a:pt x="1891403" y="1013537"/>
                  </a:lnTo>
                  <a:lnTo>
                    <a:pt x="1894886" y="1014602"/>
                  </a:lnTo>
                  <a:lnTo>
                    <a:pt x="1898369" y="1013878"/>
                  </a:lnTo>
                  <a:lnTo>
                    <a:pt x="1901852" y="1013154"/>
                  </a:lnTo>
                  <a:lnTo>
                    <a:pt x="1905336" y="1013324"/>
                  </a:lnTo>
                  <a:lnTo>
                    <a:pt x="1908819" y="1012603"/>
                  </a:lnTo>
                  <a:lnTo>
                    <a:pt x="1912302" y="1011881"/>
                  </a:lnTo>
                  <a:lnTo>
                    <a:pt x="1915785" y="1012648"/>
                  </a:lnTo>
                  <a:lnTo>
                    <a:pt x="1919269" y="1011929"/>
                  </a:lnTo>
                  <a:lnTo>
                    <a:pt x="1922752" y="1011211"/>
                  </a:lnTo>
                  <a:lnTo>
                    <a:pt x="1926235" y="1010493"/>
                  </a:lnTo>
                  <a:lnTo>
                    <a:pt x="1929718" y="1009775"/>
                  </a:lnTo>
                  <a:lnTo>
                    <a:pt x="1933202" y="1013494"/>
                  </a:lnTo>
                  <a:lnTo>
                    <a:pt x="1936685" y="1012783"/>
                  </a:lnTo>
                  <a:lnTo>
                    <a:pt x="1940168" y="1012072"/>
                  </a:lnTo>
                  <a:lnTo>
                    <a:pt x="1943651" y="1012242"/>
                  </a:lnTo>
                  <a:lnTo>
                    <a:pt x="1947135" y="1011533"/>
                  </a:lnTo>
                  <a:lnTo>
                    <a:pt x="1950618" y="1010824"/>
                  </a:lnTo>
                  <a:lnTo>
                    <a:pt x="1954101" y="1011641"/>
                  </a:lnTo>
                  <a:lnTo>
                    <a:pt x="1957584" y="1011041"/>
                  </a:lnTo>
                  <a:lnTo>
                    <a:pt x="1961068" y="1010442"/>
                  </a:lnTo>
                  <a:lnTo>
                    <a:pt x="1964551" y="1010926"/>
                  </a:lnTo>
                  <a:lnTo>
                    <a:pt x="1968034" y="1010223"/>
                  </a:lnTo>
                  <a:lnTo>
                    <a:pt x="1971517" y="1016151"/>
                  </a:lnTo>
                  <a:lnTo>
                    <a:pt x="1975001" y="1015561"/>
                  </a:lnTo>
                  <a:lnTo>
                    <a:pt x="1978484" y="1014971"/>
                  </a:lnTo>
                  <a:lnTo>
                    <a:pt x="1981967" y="1016332"/>
                  </a:lnTo>
                  <a:lnTo>
                    <a:pt x="1985450" y="1015642"/>
                  </a:lnTo>
                  <a:lnTo>
                    <a:pt x="1988934" y="1014952"/>
                  </a:lnTo>
                  <a:lnTo>
                    <a:pt x="1992417" y="1014263"/>
                  </a:lnTo>
                  <a:lnTo>
                    <a:pt x="1995900" y="1013573"/>
                  </a:lnTo>
                  <a:lnTo>
                    <a:pt x="1999383" y="1012885"/>
                  </a:lnTo>
                  <a:lnTo>
                    <a:pt x="2002867" y="1013896"/>
                  </a:lnTo>
                  <a:lnTo>
                    <a:pt x="2006350" y="1013210"/>
                  </a:lnTo>
                  <a:lnTo>
                    <a:pt x="2009833" y="1015615"/>
                  </a:lnTo>
                  <a:lnTo>
                    <a:pt x="2013316" y="1014934"/>
                  </a:lnTo>
                  <a:lnTo>
                    <a:pt x="2016799" y="1014253"/>
                  </a:lnTo>
                  <a:lnTo>
                    <a:pt x="2020283" y="1017185"/>
                  </a:lnTo>
                  <a:lnTo>
                    <a:pt x="2023766" y="1016509"/>
                  </a:lnTo>
                  <a:lnTo>
                    <a:pt x="2027249" y="1015834"/>
                  </a:lnTo>
                  <a:lnTo>
                    <a:pt x="2030732" y="1017636"/>
                  </a:lnTo>
                  <a:lnTo>
                    <a:pt x="2034216" y="1016964"/>
                  </a:lnTo>
                  <a:lnTo>
                    <a:pt x="2037699" y="1016293"/>
                  </a:lnTo>
                  <a:lnTo>
                    <a:pt x="2041182" y="1016170"/>
                  </a:lnTo>
                  <a:lnTo>
                    <a:pt x="2044665" y="1015500"/>
                  </a:lnTo>
                  <a:lnTo>
                    <a:pt x="2048149" y="1016746"/>
                  </a:lnTo>
                  <a:lnTo>
                    <a:pt x="2051632" y="1016079"/>
                  </a:lnTo>
                  <a:lnTo>
                    <a:pt x="2055115" y="1015412"/>
                  </a:lnTo>
                  <a:lnTo>
                    <a:pt x="2058598" y="1016109"/>
                  </a:lnTo>
                  <a:lnTo>
                    <a:pt x="2062082" y="1015444"/>
                  </a:lnTo>
                  <a:lnTo>
                    <a:pt x="2065565" y="1014780"/>
                  </a:lnTo>
                  <a:lnTo>
                    <a:pt x="2069048" y="1017098"/>
                  </a:lnTo>
                  <a:lnTo>
                    <a:pt x="2072531" y="1016438"/>
                  </a:lnTo>
                  <a:lnTo>
                    <a:pt x="2076015" y="1015778"/>
                  </a:lnTo>
                  <a:lnTo>
                    <a:pt x="2079498" y="1022825"/>
                  </a:lnTo>
                  <a:lnTo>
                    <a:pt x="2082981" y="1022175"/>
                  </a:lnTo>
                  <a:lnTo>
                    <a:pt x="2086464" y="1026190"/>
                  </a:lnTo>
                  <a:lnTo>
                    <a:pt x="2089948" y="1025547"/>
                  </a:lnTo>
                  <a:lnTo>
                    <a:pt x="2093431" y="1024904"/>
                  </a:lnTo>
                  <a:lnTo>
                    <a:pt x="2096914" y="1025288"/>
                  </a:lnTo>
                  <a:lnTo>
                    <a:pt x="2100397" y="1024647"/>
                  </a:lnTo>
                  <a:lnTo>
                    <a:pt x="2103881" y="1024006"/>
                  </a:lnTo>
                  <a:lnTo>
                    <a:pt x="2107364" y="1026430"/>
                  </a:lnTo>
                  <a:lnTo>
                    <a:pt x="2110847" y="1025793"/>
                  </a:lnTo>
                  <a:lnTo>
                    <a:pt x="2114330" y="1025157"/>
                  </a:lnTo>
                  <a:lnTo>
                    <a:pt x="2117814" y="1027303"/>
                  </a:lnTo>
                  <a:lnTo>
                    <a:pt x="2121297" y="1026671"/>
                  </a:lnTo>
                  <a:lnTo>
                    <a:pt x="2124780" y="1026542"/>
                  </a:lnTo>
                  <a:lnTo>
                    <a:pt x="2128263" y="1025911"/>
                  </a:lnTo>
                  <a:lnTo>
                    <a:pt x="2131747" y="1025280"/>
                  </a:lnTo>
                  <a:lnTo>
                    <a:pt x="2135230" y="1025153"/>
                  </a:lnTo>
                  <a:lnTo>
                    <a:pt x="2138713" y="1024523"/>
                  </a:lnTo>
                  <a:lnTo>
                    <a:pt x="2142196" y="1023894"/>
                  </a:lnTo>
                  <a:lnTo>
                    <a:pt x="2145680" y="1027766"/>
                  </a:lnTo>
                  <a:lnTo>
                    <a:pt x="2149163" y="1027143"/>
                  </a:lnTo>
                  <a:lnTo>
                    <a:pt x="2152646" y="1026519"/>
                  </a:lnTo>
                  <a:lnTo>
                    <a:pt x="2156129" y="1032021"/>
                  </a:lnTo>
                  <a:lnTo>
                    <a:pt x="2159613" y="1031406"/>
                  </a:lnTo>
                  <a:lnTo>
                    <a:pt x="2163096" y="1032239"/>
                  </a:lnTo>
                  <a:lnTo>
                    <a:pt x="2166579" y="1031626"/>
                  </a:lnTo>
                  <a:lnTo>
                    <a:pt x="2170062" y="1031013"/>
                  </a:lnTo>
                  <a:lnTo>
                    <a:pt x="2173546" y="1038459"/>
                  </a:lnTo>
                  <a:lnTo>
                    <a:pt x="2177029" y="1037856"/>
                  </a:lnTo>
                  <a:lnTo>
                    <a:pt x="2180512" y="1037254"/>
                  </a:lnTo>
                  <a:lnTo>
                    <a:pt x="2183995" y="1037816"/>
                  </a:lnTo>
                  <a:lnTo>
                    <a:pt x="2187479" y="1037215"/>
                  </a:lnTo>
                  <a:lnTo>
                    <a:pt x="2190962" y="1036615"/>
                  </a:lnTo>
                  <a:lnTo>
                    <a:pt x="2194445" y="1036014"/>
                  </a:lnTo>
                  <a:lnTo>
                    <a:pt x="2197928" y="1035414"/>
                  </a:lnTo>
                  <a:lnTo>
                    <a:pt x="2201412" y="1034815"/>
                  </a:lnTo>
                  <a:lnTo>
                    <a:pt x="2204895" y="1034215"/>
                  </a:lnTo>
                  <a:lnTo>
                    <a:pt x="2208378" y="1033616"/>
                  </a:lnTo>
                  <a:lnTo>
                    <a:pt x="2211861" y="1036736"/>
                  </a:lnTo>
                  <a:lnTo>
                    <a:pt x="2215345" y="1036142"/>
                  </a:lnTo>
                  <a:lnTo>
                    <a:pt x="2218828" y="1035548"/>
                  </a:lnTo>
                  <a:lnTo>
                    <a:pt x="2222311" y="1036567"/>
                  </a:lnTo>
                  <a:lnTo>
                    <a:pt x="2225794" y="1035975"/>
                  </a:lnTo>
                  <a:lnTo>
                    <a:pt x="2229278" y="1035383"/>
                  </a:lnTo>
                  <a:lnTo>
                    <a:pt x="2232761" y="1035482"/>
                  </a:lnTo>
                  <a:lnTo>
                    <a:pt x="2236244" y="1034892"/>
                  </a:lnTo>
                  <a:lnTo>
                    <a:pt x="2239727" y="1034532"/>
                  </a:lnTo>
                  <a:lnTo>
                    <a:pt x="2243211" y="1033942"/>
                  </a:lnTo>
                  <a:lnTo>
                    <a:pt x="2246694" y="1033353"/>
                  </a:lnTo>
                  <a:lnTo>
                    <a:pt x="2250177" y="1032764"/>
                  </a:lnTo>
                  <a:lnTo>
                    <a:pt x="2253660" y="1032175"/>
                  </a:lnTo>
                  <a:lnTo>
                    <a:pt x="2257144" y="1031587"/>
                  </a:lnTo>
                  <a:lnTo>
                    <a:pt x="2260627" y="1031461"/>
                  </a:lnTo>
                  <a:lnTo>
                    <a:pt x="2264110" y="1030873"/>
                  </a:lnTo>
                  <a:lnTo>
                    <a:pt x="2267593" y="1030286"/>
                  </a:lnTo>
                  <a:lnTo>
                    <a:pt x="2271077" y="1030393"/>
                  </a:lnTo>
                  <a:lnTo>
                    <a:pt x="2274560" y="1029807"/>
                  </a:lnTo>
                  <a:lnTo>
                    <a:pt x="2278043" y="1029221"/>
                  </a:lnTo>
                  <a:lnTo>
                    <a:pt x="2281526" y="1028635"/>
                  </a:lnTo>
                  <a:lnTo>
                    <a:pt x="2285010" y="1028050"/>
                  </a:lnTo>
                  <a:lnTo>
                    <a:pt x="2288493" y="1031609"/>
                  </a:lnTo>
                  <a:lnTo>
                    <a:pt x="2291976" y="1031029"/>
                  </a:lnTo>
                  <a:lnTo>
                    <a:pt x="2295459" y="1030448"/>
                  </a:lnTo>
                  <a:lnTo>
                    <a:pt x="2298942" y="1035961"/>
                  </a:lnTo>
                  <a:lnTo>
                    <a:pt x="2302426" y="1035389"/>
                  </a:lnTo>
                  <a:lnTo>
                    <a:pt x="2305909" y="1034816"/>
                  </a:lnTo>
                  <a:lnTo>
                    <a:pt x="2309392" y="1034690"/>
                  </a:lnTo>
                  <a:lnTo>
                    <a:pt x="2312875" y="1034118"/>
                  </a:lnTo>
                  <a:lnTo>
                    <a:pt x="2316359" y="1033770"/>
                  </a:lnTo>
                  <a:lnTo>
                    <a:pt x="2319842" y="1033199"/>
                  </a:lnTo>
                  <a:lnTo>
                    <a:pt x="2323325" y="1032629"/>
                  </a:lnTo>
                  <a:lnTo>
                    <a:pt x="2326808" y="1034507"/>
                  </a:lnTo>
                  <a:lnTo>
                    <a:pt x="2330292" y="1033939"/>
                  </a:lnTo>
                  <a:lnTo>
                    <a:pt x="2333775" y="1033372"/>
                  </a:lnTo>
                  <a:lnTo>
                    <a:pt x="2337258" y="1035673"/>
                  </a:lnTo>
                  <a:lnTo>
                    <a:pt x="2340741" y="1035109"/>
                  </a:lnTo>
                  <a:lnTo>
                    <a:pt x="2344225" y="1034546"/>
                  </a:lnTo>
                  <a:lnTo>
                    <a:pt x="2347708" y="1039840"/>
                  </a:lnTo>
                  <a:lnTo>
                    <a:pt x="2351191" y="1039283"/>
                  </a:lnTo>
                  <a:lnTo>
                    <a:pt x="2354674" y="1041073"/>
                  </a:lnTo>
                  <a:lnTo>
                    <a:pt x="2358158" y="1040520"/>
                  </a:lnTo>
                  <a:lnTo>
                    <a:pt x="2361641" y="1039967"/>
                  </a:lnTo>
                  <a:lnTo>
                    <a:pt x="2365124" y="1043629"/>
                  </a:lnTo>
                  <a:lnTo>
                    <a:pt x="2368607" y="1043080"/>
                  </a:lnTo>
                  <a:lnTo>
                    <a:pt x="2372091" y="1042532"/>
                  </a:lnTo>
                  <a:lnTo>
                    <a:pt x="2375574" y="1043029"/>
                  </a:lnTo>
                  <a:lnTo>
                    <a:pt x="2379057" y="1042483"/>
                  </a:lnTo>
                  <a:lnTo>
                    <a:pt x="2382540" y="1041936"/>
                  </a:lnTo>
                  <a:lnTo>
                    <a:pt x="2386024" y="1041390"/>
                  </a:lnTo>
                  <a:lnTo>
                    <a:pt x="2389507" y="1040844"/>
                  </a:lnTo>
                  <a:lnTo>
                    <a:pt x="2392990" y="1044242"/>
                  </a:lnTo>
                  <a:lnTo>
                    <a:pt x="2396473" y="1043701"/>
                  </a:lnTo>
                  <a:lnTo>
                    <a:pt x="2399957" y="1043160"/>
                  </a:lnTo>
                  <a:lnTo>
                    <a:pt x="2403440" y="1043443"/>
                  </a:lnTo>
                  <a:lnTo>
                    <a:pt x="2406923" y="1042904"/>
                  </a:lnTo>
                  <a:lnTo>
                    <a:pt x="2410406" y="1042364"/>
                  </a:lnTo>
                  <a:lnTo>
                    <a:pt x="2413890" y="1042031"/>
                  </a:lnTo>
                  <a:lnTo>
                    <a:pt x="2417373" y="1041492"/>
                  </a:lnTo>
                  <a:lnTo>
                    <a:pt x="2420856" y="1040954"/>
                  </a:lnTo>
                  <a:lnTo>
                    <a:pt x="2424339" y="1040828"/>
                  </a:lnTo>
                  <a:lnTo>
                    <a:pt x="2427823" y="1040290"/>
                  </a:lnTo>
                  <a:lnTo>
                    <a:pt x="2431306" y="1040578"/>
                  </a:lnTo>
                  <a:lnTo>
                    <a:pt x="2434789" y="1040041"/>
                  </a:lnTo>
                  <a:lnTo>
                    <a:pt x="2438272" y="1039505"/>
                  </a:lnTo>
                  <a:lnTo>
                    <a:pt x="2441756" y="1042249"/>
                  </a:lnTo>
                  <a:lnTo>
                    <a:pt x="2445239" y="1041717"/>
                  </a:lnTo>
                  <a:lnTo>
                    <a:pt x="2448722" y="1041184"/>
                  </a:lnTo>
                  <a:lnTo>
                    <a:pt x="2452205" y="1044145"/>
                  </a:lnTo>
                  <a:lnTo>
                    <a:pt x="2455689" y="1043690"/>
                  </a:lnTo>
                  <a:lnTo>
                    <a:pt x="2459172" y="1043236"/>
                  </a:lnTo>
                  <a:lnTo>
                    <a:pt x="2462655" y="1042913"/>
                  </a:lnTo>
                  <a:lnTo>
                    <a:pt x="2466138" y="1042385"/>
                  </a:lnTo>
                  <a:lnTo>
                    <a:pt x="2469622" y="1042060"/>
                  </a:lnTo>
                  <a:lnTo>
                    <a:pt x="2473105" y="1041533"/>
                  </a:lnTo>
                  <a:lnTo>
                    <a:pt x="2476588" y="1041007"/>
                  </a:lnTo>
                  <a:lnTo>
                    <a:pt x="2480071" y="1041488"/>
                  </a:lnTo>
                  <a:lnTo>
                    <a:pt x="2483555" y="1040963"/>
                  </a:lnTo>
                  <a:lnTo>
                    <a:pt x="2487038" y="1040438"/>
                  </a:lnTo>
                  <a:lnTo>
                    <a:pt x="2490521" y="1043512"/>
                  </a:lnTo>
                  <a:lnTo>
                    <a:pt x="2494004" y="1042992"/>
                  </a:lnTo>
                  <a:lnTo>
                    <a:pt x="2497488" y="1042471"/>
                  </a:lnTo>
                  <a:lnTo>
                    <a:pt x="2500971" y="1041951"/>
                  </a:lnTo>
                  <a:lnTo>
                    <a:pt x="2504454" y="1041431"/>
                  </a:lnTo>
                  <a:lnTo>
                    <a:pt x="2507937" y="1043289"/>
                  </a:lnTo>
                  <a:lnTo>
                    <a:pt x="2511421" y="1042772"/>
                  </a:lnTo>
                  <a:lnTo>
                    <a:pt x="2514904" y="1042255"/>
                  </a:lnTo>
                  <a:lnTo>
                    <a:pt x="2518387" y="1041935"/>
                  </a:lnTo>
                  <a:lnTo>
                    <a:pt x="2521870" y="1041419"/>
                  </a:lnTo>
                  <a:lnTo>
                    <a:pt x="2525354" y="1040902"/>
                  </a:lnTo>
                  <a:lnTo>
                    <a:pt x="2528837" y="1040980"/>
                  </a:lnTo>
                  <a:lnTo>
                    <a:pt x="2532320" y="1040464"/>
                  </a:lnTo>
                  <a:lnTo>
                    <a:pt x="2535803" y="1039949"/>
                  </a:lnTo>
                  <a:lnTo>
                    <a:pt x="2539287" y="1039434"/>
                  </a:lnTo>
                  <a:lnTo>
                    <a:pt x="2542770" y="1038919"/>
                  </a:lnTo>
                  <a:lnTo>
                    <a:pt x="2546253" y="1039197"/>
                  </a:lnTo>
                  <a:lnTo>
                    <a:pt x="2549736" y="1038684"/>
                  </a:lnTo>
                  <a:lnTo>
                    <a:pt x="2553220" y="1038170"/>
                  </a:lnTo>
                  <a:lnTo>
                    <a:pt x="2556703" y="1039633"/>
                  </a:lnTo>
                  <a:lnTo>
                    <a:pt x="2560186" y="1039121"/>
                  </a:lnTo>
                  <a:lnTo>
                    <a:pt x="2563669" y="1038610"/>
                  </a:lnTo>
                  <a:lnTo>
                    <a:pt x="2567153" y="1039868"/>
                  </a:lnTo>
                  <a:lnTo>
                    <a:pt x="2570636" y="1039359"/>
                  </a:lnTo>
                  <a:lnTo>
                    <a:pt x="2574119" y="1038850"/>
                  </a:lnTo>
                  <a:lnTo>
                    <a:pt x="2577602" y="1038342"/>
                  </a:lnTo>
                  <a:lnTo>
                    <a:pt x="2581085" y="1037833"/>
                  </a:lnTo>
                  <a:lnTo>
                    <a:pt x="2584569" y="1038502"/>
                  </a:lnTo>
                  <a:lnTo>
                    <a:pt x="2588052" y="1037995"/>
                  </a:lnTo>
                  <a:lnTo>
                    <a:pt x="2591535" y="1037489"/>
                  </a:lnTo>
                  <a:lnTo>
                    <a:pt x="2595018" y="1036982"/>
                  </a:lnTo>
                  <a:lnTo>
                    <a:pt x="2598502" y="1036476"/>
                  </a:lnTo>
                  <a:lnTo>
                    <a:pt x="2601985" y="1035969"/>
                  </a:lnTo>
                  <a:lnTo>
                    <a:pt x="2605468" y="1040712"/>
                  </a:lnTo>
                  <a:lnTo>
                    <a:pt x="2608951" y="1040212"/>
                  </a:lnTo>
                  <a:lnTo>
                    <a:pt x="2612435" y="1039711"/>
                  </a:lnTo>
                  <a:lnTo>
                    <a:pt x="2612435" y="1039904"/>
                  </a:lnTo>
                  <a:lnTo>
                    <a:pt x="2612435" y="1040096"/>
                  </a:lnTo>
                  <a:lnTo>
                    <a:pt x="2612435" y="1040288"/>
                  </a:lnTo>
                  <a:lnTo>
                    <a:pt x="2612435" y="1040480"/>
                  </a:lnTo>
                  <a:lnTo>
                    <a:pt x="2612435" y="1040671"/>
                  </a:lnTo>
                  <a:lnTo>
                    <a:pt x="2612435" y="1040863"/>
                  </a:lnTo>
                  <a:lnTo>
                    <a:pt x="2612435" y="1041054"/>
                  </a:lnTo>
                  <a:lnTo>
                    <a:pt x="2612435" y="1041245"/>
                  </a:lnTo>
                  <a:lnTo>
                    <a:pt x="2612435" y="1041436"/>
                  </a:lnTo>
                  <a:lnTo>
                    <a:pt x="2612435" y="1041627"/>
                  </a:lnTo>
                  <a:lnTo>
                    <a:pt x="2612435" y="1041818"/>
                  </a:lnTo>
                  <a:lnTo>
                    <a:pt x="2612435" y="1042008"/>
                  </a:lnTo>
                  <a:lnTo>
                    <a:pt x="2612435" y="1042198"/>
                  </a:lnTo>
                  <a:lnTo>
                    <a:pt x="2612435" y="1042389"/>
                  </a:lnTo>
                  <a:lnTo>
                    <a:pt x="2615918" y="1041891"/>
                  </a:lnTo>
                  <a:lnTo>
                    <a:pt x="2619401" y="1041394"/>
                  </a:lnTo>
                  <a:lnTo>
                    <a:pt x="2622884" y="1041087"/>
                  </a:lnTo>
                  <a:lnTo>
                    <a:pt x="2626368" y="1040590"/>
                  </a:lnTo>
                  <a:lnTo>
                    <a:pt x="2629851" y="1040093"/>
                  </a:lnTo>
                  <a:lnTo>
                    <a:pt x="2633334" y="1042819"/>
                  </a:lnTo>
                  <a:lnTo>
                    <a:pt x="2636817" y="1042326"/>
                  </a:lnTo>
                  <a:lnTo>
                    <a:pt x="2640301" y="1041833"/>
                  </a:lnTo>
                  <a:lnTo>
                    <a:pt x="2643784" y="1042845"/>
                  </a:lnTo>
                  <a:lnTo>
                    <a:pt x="2647267" y="1042353"/>
                  </a:lnTo>
                  <a:lnTo>
                    <a:pt x="2650750" y="1042238"/>
                  </a:lnTo>
                  <a:lnTo>
                    <a:pt x="2654234" y="1041747"/>
                  </a:lnTo>
                  <a:lnTo>
                    <a:pt x="2657717" y="1041257"/>
                  </a:lnTo>
                  <a:lnTo>
                    <a:pt x="2661200" y="1045047"/>
                  </a:lnTo>
                  <a:lnTo>
                    <a:pt x="2664683" y="1044561"/>
                  </a:lnTo>
                  <a:lnTo>
                    <a:pt x="2668167" y="1044075"/>
                  </a:lnTo>
                  <a:lnTo>
                    <a:pt x="2671650" y="1044327"/>
                  </a:lnTo>
                  <a:lnTo>
                    <a:pt x="2675133" y="1043843"/>
                  </a:lnTo>
                  <a:lnTo>
                    <a:pt x="2678616" y="1043358"/>
                  </a:lnTo>
                  <a:lnTo>
                    <a:pt x="2682100" y="1044896"/>
                  </a:lnTo>
                  <a:lnTo>
                    <a:pt x="2685583" y="1044414"/>
                  </a:lnTo>
                  <a:lnTo>
                    <a:pt x="2689066" y="1047566"/>
                  </a:lnTo>
                  <a:lnTo>
                    <a:pt x="2692549" y="1047087"/>
                  </a:lnTo>
                  <a:lnTo>
                    <a:pt x="2696033" y="1046609"/>
                  </a:lnTo>
                  <a:lnTo>
                    <a:pt x="2699516" y="1046510"/>
                  </a:lnTo>
                  <a:lnTo>
                    <a:pt x="2702999" y="1046099"/>
                  </a:lnTo>
                  <a:lnTo>
                    <a:pt x="2706482" y="1045687"/>
                  </a:lnTo>
                  <a:lnTo>
                    <a:pt x="2709966" y="1049180"/>
                  </a:lnTo>
                  <a:lnTo>
                    <a:pt x="2713449" y="1048707"/>
                  </a:lnTo>
                  <a:lnTo>
                    <a:pt x="2716932" y="1048234"/>
                  </a:lnTo>
                  <a:lnTo>
                    <a:pt x="2720415" y="1048117"/>
                  </a:lnTo>
                  <a:lnTo>
                    <a:pt x="2723899" y="1047645"/>
                  </a:lnTo>
                  <a:lnTo>
                    <a:pt x="2727382" y="1050702"/>
                  </a:lnTo>
                  <a:lnTo>
                    <a:pt x="2730865" y="1050233"/>
                  </a:lnTo>
                  <a:lnTo>
                    <a:pt x="2734348" y="1049765"/>
                  </a:lnTo>
                  <a:lnTo>
                    <a:pt x="2737832" y="1051739"/>
                  </a:lnTo>
                  <a:lnTo>
                    <a:pt x="2741315" y="1051273"/>
                  </a:lnTo>
                  <a:lnTo>
                    <a:pt x="2744798" y="1050808"/>
                  </a:lnTo>
                  <a:lnTo>
                    <a:pt x="2748281" y="1055326"/>
                  </a:lnTo>
                  <a:lnTo>
                    <a:pt x="2751765" y="1054866"/>
                  </a:lnTo>
                  <a:lnTo>
                    <a:pt x="2755248" y="1054405"/>
                  </a:lnTo>
                  <a:lnTo>
                    <a:pt x="2758731" y="1055979"/>
                  </a:lnTo>
                  <a:lnTo>
                    <a:pt x="2762214" y="1055521"/>
                  </a:lnTo>
                  <a:lnTo>
                    <a:pt x="2765698" y="1055231"/>
                  </a:lnTo>
                  <a:lnTo>
                    <a:pt x="2769181" y="1054774"/>
                  </a:lnTo>
                  <a:lnTo>
                    <a:pt x="2772664" y="1054316"/>
                  </a:lnTo>
                  <a:lnTo>
                    <a:pt x="2776147" y="1056550"/>
                  </a:lnTo>
                  <a:lnTo>
                    <a:pt x="2779631" y="1056095"/>
                  </a:lnTo>
                  <a:lnTo>
                    <a:pt x="2783114" y="1055641"/>
                  </a:lnTo>
                  <a:lnTo>
                    <a:pt x="2786597" y="1055688"/>
                  </a:lnTo>
                  <a:lnTo>
                    <a:pt x="2790080" y="1055235"/>
                  </a:lnTo>
                  <a:lnTo>
                    <a:pt x="2793564" y="1054781"/>
                  </a:lnTo>
                  <a:lnTo>
                    <a:pt x="2797047" y="1055164"/>
                  </a:lnTo>
                  <a:lnTo>
                    <a:pt x="2800530" y="1054711"/>
                  </a:lnTo>
                  <a:lnTo>
                    <a:pt x="2804013" y="1054927"/>
                  </a:lnTo>
                  <a:lnTo>
                    <a:pt x="2807497" y="1054475"/>
                  </a:lnTo>
                  <a:lnTo>
                    <a:pt x="2810980" y="1054024"/>
                  </a:lnTo>
                  <a:lnTo>
                    <a:pt x="2814463" y="1056744"/>
                  </a:lnTo>
                  <a:lnTo>
                    <a:pt x="2817946" y="1056355"/>
                  </a:lnTo>
                  <a:lnTo>
                    <a:pt x="2821430" y="1055967"/>
                  </a:lnTo>
                  <a:lnTo>
                    <a:pt x="2824913" y="1057517"/>
                  </a:lnTo>
                  <a:lnTo>
                    <a:pt x="2828396" y="1057071"/>
                  </a:lnTo>
                  <a:lnTo>
                    <a:pt x="2831879" y="1056625"/>
                  </a:lnTo>
                  <a:lnTo>
                    <a:pt x="2835363" y="1057812"/>
                  </a:lnTo>
                  <a:lnTo>
                    <a:pt x="2838846" y="1057368"/>
                  </a:lnTo>
                  <a:lnTo>
                    <a:pt x="2842329" y="1060637"/>
                  </a:lnTo>
                  <a:lnTo>
                    <a:pt x="2845812" y="1060197"/>
                  </a:lnTo>
                  <a:lnTo>
                    <a:pt x="2849296" y="1059757"/>
                  </a:lnTo>
                  <a:lnTo>
                    <a:pt x="2852779" y="1061550"/>
                  </a:lnTo>
                  <a:lnTo>
                    <a:pt x="2856262" y="1061112"/>
                  </a:lnTo>
                  <a:lnTo>
                    <a:pt x="2859745" y="1060675"/>
                  </a:lnTo>
                  <a:lnTo>
                    <a:pt x="2863229" y="1061190"/>
                  </a:lnTo>
                  <a:lnTo>
                    <a:pt x="2866712" y="1060753"/>
                  </a:lnTo>
                  <a:lnTo>
                    <a:pt x="2870195" y="1060317"/>
                  </a:lnTo>
                  <a:lnTo>
                    <a:pt x="2873678" y="1066597"/>
                  </a:lnTo>
                  <a:lnTo>
                    <a:pt x="2877161" y="1066168"/>
                  </a:lnTo>
                  <a:lnTo>
                    <a:pt x="2880645" y="1067881"/>
                  </a:lnTo>
                  <a:lnTo>
                    <a:pt x="2884128" y="1067453"/>
                  </a:lnTo>
                  <a:lnTo>
                    <a:pt x="2887611" y="1067026"/>
                  </a:lnTo>
                  <a:lnTo>
                    <a:pt x="2891094" y="1066598"/>
                  </a:lnTo>
                  <a:lnTo>
                    <a:pt x="2894578" y="1066171"/>
                  </a:lnTo>
                  <a:lnTo>
                    <a:pt x="2898061" y="1065744"/>
                  </a:lnTo>
                  <a:lnTo>
                    <a:pt x="2901544" y="1068356"/>
                  </a:lnTo>
                  <a:lnTo>
                    <a:pt x="2905027" y="1067932"/>
                  </a:lnTo>
                  <a:lnTo>
                    <a:pt x="2908511" y="1067508"/>
                  </a:lnTo>
                  <a:lnTo>
                    <a:pt x="2911994" y="1067235"/>
                  </a:lnTo>
                  <a:lnTo>
                    <a:pt x="2915477" y="1066812"/>
                  </a:lnTo>
                  <a:lnTo>
                    <a:pt x="2918960" y="1066388"/>
                  </a:lnTo>
                  <a:lnTo>
                    <a:pt x="2922444" y="1065965"/>
                  </a:lnTo>
                  <a:lnTo>
                    <a:pt x="2925927" y="1065541"/>
                  </a:lnTo>
                  <a:lnTo>
                    <a:pt x="2929410" y="1073590"/>
                  </a:lnTo>
                  <a:lnTo>
                    <a:pt x="2932893" y="1073175"/>
                  </a:lnTo>
                  <a:lnTo>
                    <a:pt x="2936377" y="1072759"/>
                  </a:lnTo>
                  <a:lnTo>
                    <a:pt x="2939860" y="1074232"/>
                  </a:lnTo>
                  <a:lnTo>
                    <a:pt x="2943343" y="1073819"/>
                  </a:lnTo>
                  <a:lnTo>
                    <a:pt x="2946826" y="1073405"/>
                  </a:lnTo>
                  <a:lnTo>
                    <a:pt x="2950310" y="1072992"/>
                  </a:lnTo>
                  <a:lnTo>
                    <a:pt x="2953793" y="1072579"/>
                  </a:lnTo>
                  <a:lnTo>
                    <a:pt x="2957276" y="1072891"/>
                  </a:lnTo>
                  <a:lnTo>
                    <a:pt x="2960759" y="1072479"/>
                  </a:lnTo>
                  <a:lnTo>
                    <a:pt x="2964243" y="1072067"/>
                  </a:lnTo>
                  <a:lnTo>
                    <a:pt x="2967726" y="1071964"/>
                  </a:lnTo>
                  <a:lnTo>
                    <a:pt x="2971209" y="1071605"/>
                  </a:lnTo>
                  <a:lnTo>
                    <a:pt x="2974692" y="1071246"/>
                  </a:lnTo>
                  <a:lnTo>
                    <a:pt x="2978176" y="1071725"/>
                  </a:lnTo>
                  <a:lnTo>
                    <a:pt x="2981659" y="1071315"/>
                  </a:lnTo>
                  <a:lnTo>
                    <a:pt x="2985142" y="1070905"/>
                  </a:lnTo>
                  <a:lnTo>
                    <a:pt x="2988625" y="1071938"/>
                  </a:lnTo>
                  <a:lnTo>
                    <a:pt x="2992109" y="1071529"/>
                  </a:lnTo>
                  <a:lnTo>
                    <a:pt x="2995592" y="1072556"/>
                  </a:lnTo>
                  <a:lnTo>
                    <a:pt x="2999075" y="1072149"/>
                  </a:lnTo>
                  <a:lnTo>
                    <a:pt x="3002558" y="1071742"/>
                  </a:lnTo>
                  <a:lnTo>
                    <a:pt x="3006042" y="1073191"/>
                  </a:lnTo>
                  <a:lnTo>
                    <a:pt x="3009525" y="1072786"/>
                  </a:lnTo>
                  <a:lnTo>
                    <a:pt x="3013008" y="1072381"/>
                  </a:lnTo>
                  <a:lnTo>
                    <a:pt x="3016491" y="1071976"/>
                  </a:lnTo>
                  <a:lnTo>
                    <a:pt x="3019975" y="1071571"/>
                  </a:lnTo>
                  <a:lnTo>
                    <a:pt x="3023458" y="1071167"/>
                  </a:lnTo>
                  <a:lnTo>
                    <a:pt x="3026941" y="1073317"/>
                  </a:lnTo>
                  <a:lnTo>
                    <a:pt x="3030424" y="1072915"/>
                  </a:lnTo>
                  <a:lnTo>
                    <a:pt x="3033908" y="1073639"/>
                  </a:lnTo>
                  <a:lnTo>
                    <a:pt x="3037391" y="1073238"/>
                  </a:lnTo>
                  <a:lnTo>
                    <a:pt x="3040874" y="1072837"/>
                  </a:lnTo>
                  <a:lnTo>
                    <a:pt x="3044357" y="1072437"/>
                  </a:lnTo>
                  <a:lnTo>
                    <a:pt x="3047841" y="1072036"/>
                  </a:lnTo>
                  <a:lnTo>
                    <a:pt x="3051324" y="1071635"/>
                  </a:lnTo>
                  <a:lnTo>
                    <a:pt x="3054807" y="1071940"/>
                  </a:lnTo>
                  <a:lnTo>
                    <a:pt x="3058290" y="1071540"/>
                  </a:lnTo>
                  <a:lnTo>
                    <a:pt x="3061774" y="1071140"/>
                  </a:lnTo>
                  <a:lnTo>
                    <a:pt x="3065257" y="1073403"/>
                  </a:lnTo>
                  <a:lnTo>
                    <a:pt x="3068740" y="1073006"/>
                  </a:lnTo>
                  <a:lnTo>
                    <a:pt x="3072223" y="1073027"/>
                  </a:lnTo>
                  <a:lnTo>
                    <a:pt x="3075707" y="1072630"/>
                  </a:lnTo>
                  <a:lnTo>
                    <a:pt x="3079190" y="1072234"/>
                  </a:lnTo>
                  <a:lnTo>
                    <a:pt x="3082673" y="1074608"/>
                  </a:lnTo>
                  <a:lnTo>
                    <a:pt x="3086156" y="1074214"/>
                  </a:lnTo>
                  <a:lnTo>
                    <a:pt x="3089640" y="1073821"/>
                  </a:lnTo>
                  <a:lnTo>
                    <a:pt x="3093123" y="1074664"/>
                  </a:lnTo>
                  <a:lnTo>
                    <a:pt x="3096606" y="1074272"/>
                  </a:lnTo>
                  <a:lnTo>
                    <a:pt x="3100089" y="1073880"/>
                  </a:lnTo>
                  <a:lnTo>
                    <a:pt x="3103573" y="1075266"/>
                  </a:lnTo>
                  <a:lnTo>
                    <a:pt x="3107056" y="1074875"/>
                  </a:lnTo>
                  <a:lnTo>
                    <a:pt x="3110539" y="1074893"/>
                  </a:lnTo>
                  <a:lnTo>
                    <a:pt x="3114022" y="1074503"/>
                  </a:lnTo>
                  <a:lnTo>
                    <a:pt x="3117506" y="1074113"/>
                  </a:lnTo>
                  <a:lnTo>
                    <a:pt x="3120989" y="1074541"/>
                  </a:lnTo>
                  <a:lnTo>
                    <a:pt x="3124472" y="1074152"/>
                  </a:lnTo>
                  <a:lnTo>
                    <a:pt x="3127955" y="1073763"/>
                  </a:lnTo>
                  <a:lnTo>
                    <a:pt x="3131439" y="1074596"/>
                  </a:lnTo>
                  <a:lnTo>
                    <a:pt x="3134922" y="1074209"/>
                  </a:lnTo>
                  <a:lnTo>
                    <a:pt x="3138405" y="1073821"/>
                  </a:lnTo>
                  <a:lnTo>
                    <a:pt x="3141888" y="1073705"/>
                  </a:lnTo>
                  <a:lnTo>
                    <a:pt x="3145372" y="1073318"/>
                  </a:lnTo>
                  <a:lnTo>
                    <a:pt x="3148855" y="1074823"/>
                  </a:lnTo>
                  <a:lnTo>
                    <a:pt x="3152338" y="1074438"/>
                  </a:lnTo>
                  <a:lnTo>
                    <a:pt x="3155821" y="1074052"/>
                  </a:lnTo>
                  <a:lnTo>
                    <a:pt x="3159304" y="1076213"/>
                  </a:lnTo>
                  <a:lnTo>
                    <a:pt x="3162788" y="1075830"/>
                  </a:lnTo>
                  <a:lnTo>
                    <a:pt x="3166271" y="1075447"/>
                  </a:lnTo>
                  <a:lnTo>
                    <a:pt x="3169754" y="1076660"/>
                  </a:lnTo>
                  <a:lnTo>
                    <a:pt x="3173237" y="1076279"/>
                  </a:lnTo>
                  <a:lnTo>
                    <a:pt x="3176721" y="1075897"/>
                  </a:lnTo>
                  <a:lnTo>
                    <a:pt x="3180204" y="1077891"/>
                  </a:lnTo>
                  <a:lnTo>
                    <a:pt x="3183687" y="1077512"/>
                  </a:lnTo>
                  <a:lnTo>
                    <a:pt x="3187170" y="1079093"/>
                  </a:lnTo>
                  <a:lnTo>
                    <a:pt x="3190654" y="1078716"/>
                  </a:lnTo>
                  <a:lnTo>
                    <a:pt x="3194137" y="1078339"/>
                  </a:lnTo>
                  <a:lnTo>
                    <a:pt x="3197620" y="1079261"/>
                  </a:lnTo>
                  <a:lnTo>
                    <a:pt x="3201103" y="1078886"/>
                  </a:lnTo>
                  <a:lnTo>
                    <a:pt x="3204587" y="1078510"/>
                  </a:lnTo>
                  <a:lnTo>
                    <a:pt x="3208070" y="1078135"/>
                  </a:lnTo>
                  <a:lnTo>
                    <a:pt x="3211553" y="1077759"/>
                  </a:lnTo>
                  <a:lnTo>
                    <a:pt x="3215036" y="1077384"/>
                  </a:lnTo>
                  <a:lnTo>
                    <a:pt x="3218520" y="1077399"/>
                  </a:lnTo>
                  <a:lnTo>
                    <a:pt x="3222003" y="1077024"/>
                  </a:lnTo>
                  <a:lnTo>
                    <a:pt x="3225486" y="1079747"/>
                  </a:lnTo>
                  <a:lnTo>
                    <a:pt x="3228969" y="1079375"/>
                  </a:lnTo>
                  <a:lnTo>
                    <a:pt x="3232453" y="1079003"/>
                  </a:lnTo>
                  <a:lnTo>
                    <a:pt x="3235936" y="1078887"/>
                  </a:lnTo>
                  <a:lnTo>
                    <a:pt x="3239419" y="1078516"/>
                  </a:lnTo>
                  <a:lnTo>
                    <a:pt x="3242902" y="1078144"/>
                  </a:lnTo>
                  <a:lnTo>
                    <a:pt x="3246386" y="1080960"/>
                  </a:lnTo>
                  <a:lnTo>
                    <a:pt x="3249869" y="1080591"/>
                  </a:lnTo>
                  <a:lnTo>
                    <a:pt x="3253352" y="1080222"/>
                  </a:lnTo>
                  <a:lnTo>
                    <a:pt x="3256835" y="1079854"/>
                  </a:lnTo>
                  <a:lnTo>
                    <a:pt x="3260319" y="1079485"/>
                  </a:lnTo>
                  <a:lnTo>
                    <a:pt x="3263802" y="1080256"/>
                  </a:lnTo>
                  <a:lnTo>
                    <a:pt x="3267285" y="1079889"/>
                  </a:lnTo>
                  <a:lnTo>
                    <a:pt x="3270768" y="1079522"/>
                  </a:lnTo>
                  <a:lnTo>
                    <a:pt x="3274252" y="1080667"/>
                  </a:lnTo>
                  <a:lnTo>
                    <a:pt x="3277735" y="1080301"/>
                  </a:lnTo>
                  <a:lnTo>
                    <a:pt x="3281218" y="1079936"/>
                  </a:lnTo>
                  <a:lnTo>
                    <a:pt x="3284701" y="1080950"/>
                  </a:lnTo>
                  <a:lnTo>
                    <a:pt x="3288185" y="1080585"/>
                  </a:lnTo>
                  <a:lnTo>
                    <a:pt x="3291668" y="1080221"/>
                  </a:lnTo>
                  <a:lnTo>
                    <a:pt x="3295151" y="1080107"/>
                  </a:lnTo>
                  <a:lnTo>
                    <a:pt x="3298634" y="1079743"/>
                  </a:lnTo>
                  <a:lnTo>
                    <a:pt x="3302118" y="1081250"/>
                  </a:lnTo>
                  <a:lnTo>
                    <a:pt x="3305601" y="1080888"/>
                  </a:lnTo>
                  <a:lnTo>
                    <a:pt x="3309084" y="1080526"/>
                  </a:lnTo>
                  <a:lnTo>
                    <a:pt x="3312567" y="1083494"/>
                  </a:lnTo>
                  <a:lnTo>
                    <a:pt x="3316051" y="1083135"/>
                  </a:lnTo>
                  <a:lnTo>
                    <a:pt x="3319534" y="1082776"/>
                  </a:lnTo>
                  <a:lnTo>
                    <a:pt x="3323017" y="1093489"/>
                  </a:lnTo>
                  <a:lnTo>
                    <a:pt x="3326500" y="1093139"/>
                  </a:lnTo>
                  <a:lnTo>
                    <a:pt x="3329984" y="1092789"/>
                  </a:lnTo>
                  <a:lnTo>
                    <a:pt x="3333467" y="1094744"/>
                  </a:lnTo>
                  <a:lnTo>
                    <a:pt x="3336950" y="1094396"/>
                  </a:lnTo>
                  <a:lnTo>
                    <a:pt x="3340433" y="1095874"/>
                  </a:lnTo>
                  <a:lnTo>
                    <a:pt x="3343917" y="1095528"/>
                  </a:lnTo>
                  <a:lnTo>
                    <a:pt x="3347400" y="1095182"/>
                  </a:lnTo>
                  <a:lnTo>
                    <a:pt x="3350883" y="1100884"/>
                  </a:lnTo>
                  <a:lnTo>
                    <a:pt x="3354366" y="1100543"/>
                  </a:lnTo>
                  <a:lnTo>
                    <a:pt x="3357850" y="1100202"/>
                  </a:lnTo>
                  <a:lnTo>
                    <a:pt x="3361333" y="1099861"/>
                  </a:lnTo>
                  <a:lnTo>
                    <a:pt x="3364816" y="1099521"/>
                  </a:lnTo>
                  <a:lnTo>
                    <a:pt x="3368299" y="1099180"/>
                  </a:lnTo>
                  <a:lnTo>
                    <a:pt x="3371783" y="1101805"/>
                  </a:lnTo>
                  <a:lnTo>
                    <a:pt x="3375266" y="1101467"/>
                  </a:lnTo>
                  <a:lnTo>
                    <a:pt x="3378749" y="1102000"/>
                  </a:lnTo>
                  <a:lnTo>
                    <a:pt x="3382232" y="1101663"/>
                  </a:lnTo>
                  <a:lnTo>
                    <a:pt x="3385716" y="1101326"/>
                  </a:lnTo>
                  <a:lnTo>
                    <a:pt x="3389199" y="1101532"/>
                  </a:lnTo>
                  <a:lnTo>
                    <a:pt x="3392682" y="1101196"/>
                  </a:lnTo>
                  <a:lnTo>
                    <a:pt x="3396165" y="1100859"/>
                  </a:lnTo>
                  <a:lnTo>
                    <a:pt x="3399649" y="1101283"/>
                  </a:lnTo>
                  <a:lnTo>
                    <a:pt x="3403132" y="1100947"/>
                  </a:lnTo>
                  <a:lnTo>
                    <a:pt x="3406615" y="1100611"/>
                  </a:lnTo>
                  <a:lnTo>
                    <a:pt x="3410098" y="1101683"/>
                  </a:lnTo>
                  <a:lnTo>
                    <a:pt x="3413582" y="1101348"/>
                  </a:lnTo>
                  <a:lnTo>
                    <a:pt x="3417065" y="1101338"/>
                  </a:lnTo>
                  <a:lnTo>
                    <a:pt x="3420548" y="1101004"/>
                  </a:lnTo>
                  <a:lnTo>
                    <a:pt x="3424031" y="1100670"/>
                  </a:lnTo>
                  <a:lnTo>
                    <a:pt x="3427515" y="1102270"/>
                  </a:lnTo>
                  <a:lnTo>
                    <a:pt x="3430998" y="1101938"/>
                  </a:lnTo>
                  <a:lnTo>
                    <a:pt x="3434481" y="1101606"/>
                  </a:lnTo>
                  <a:lnTo>
                    <a:pt x="3437964" y="1101916"/>
                  </a:lnTo>
                  <a:lnTo>
                    <a:pt x="3441447" y="1101584"/>
                  </a:lnTo>
                  <a:lnTo>
                    <a:pt x="3444931" y="1101253"/>
                  </a:lnTo>
                  <a:lnTo>
                    <a:pt x="3448414" y="1101563"/>
                  </a:lnTo>
                  <a:lnTo>
                    <a:pt x="3451897" y="1101232"/>
                  </a:lnTo>
                  <a:lnTo>
                    <a:pt x="3455380" y="1104507"/>
                  </a:lnTo>
                  <a:lnTo>
                    <a:pt x="3458864" y="1104218"/>
                  </a:lnTo>
                  <a:lnTo>
                    <a:pt x="3462347" y="1103928"/>
                  </a:lnTo>
                  <a:lnTo>
                    <a:pt x="3465830" y="1108895"/>
                  </a:lnTo>
                  <a:lnTo>
                    <a:pt x="3469313" y="1108571"/>
                  </a:lnTo>
                  <a:lnTo>
                    <a:pt x="3472797" y="1108248"/>
                  </a:lnTo>
                  <a:lnTo>
                    <a:pt x="3476280" y="1107925"/>
                  </a:lnTo>
                  <a:lnTo>
                    <a:pt x="3479763" y="1107602"/>
                  </a:lnTo>
                  <a:lnTo>
                    <a:pt x="3483246" y="1107279"/>
                  </a:lnTo>
                  <a:lnTo>
                    <a:pt x="3483246" y="1107381"/>
                  </a:lnTo>
                  <a:lnTo>
                    <a:pt x="3483246" y="1107484"/>
                  </a:lnTo>
                  <a:lnTo>
                    <a:pt x="3483246" y="1107586"/>
                  </a:lnTo>
                  <a:lnTo>
                    <a:pt x="3483246" y="1107688"/>
                  </a:lnTo>
                  <a:lnTo>
                    <a:pt x="3483246" y="110779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084588"/>
              <a:ext cx="3483246" cy="1467479"/>
            </a:xfrm>
            <a:custGeom>
              <a:avLst/>
              <a:gdLst/>
              <a:ahLst/>
              <a:cxnLst/>
              <a:rect l="0" t="0" r="0" b="0"/>
              <a:pathLst>
                <a:path w="3483246" h="1467479">
                  <a:moveTo>
                    <a:pt x="0" y="1467479"/>
                  </a:moveTo>
                  <a:lnTo>
                    <a:pt x="3483" y="537932"/>
                  </a:lnTo>
                  <a:lnTo>
                    <a:pt x="6966" y="0"/>
                  </a:lnTo>
                  <a:lnTo>
                    <a:pt x="10449" y="1244936"/>
                  </a:lnTo>
                  <a:lnTo>
                    <a:pt x="13932" y="1176942"/>
                  </a:lnTo>
                  <a:lnTo>
                    <a:pt x="17416" y="1111726"/>
                  </a:lnTo>
                  <a:lnTo>
                    <a:pt x="20899" y="1049121"/>
                  </a:lnTo>
                  <a:lnTo>
                    <a:pt x="24382" y="988973"/>
                  </a:lnTo>
                  <a:lnTo>
                    <a:pt x="27865" y="931141"/>
                  </a:lnTo>
                  <a:lnTo>
                    <a:pt x="31349" y="931141"/>
                  </a:lnTo>
                  <a:lnTo>
                    <a:pt x="34832" y="881572"/>
                  </a:lnTo>
                  <a:lnTo>
                    <a:pt x="38315" y="1031692"/>
                  </a:lnTo>
                  <a:lnTo>
                    <a:pt x="41798" y="997421"/>
                  </a:lnTo>
                  <a:lnTo>
                    <a:pt x="45282" y="963912"/>
                  </a:lnTo>
                  <a:lnTo>
                    <a:pt x="48765" y="931141"/>
                  </a:lnTo>
                  <a:lnTo>
                    <a:pt x="52248" y="899083"/>
                  </a:lnTo>
                  <a:lnTo>
                    <a:pt x="55731" y="867714"/>
                  </a:lnTo>
                  <a:lnTo>
                    <a:pt x="59215" y="854931"/>
                  </a:lnTo>
                  <a:lnTo>
                    <a:pt x="62698" y="825539"/>
                  </a:lnTo>
                  <a:lnTo>
                    <a:pt x="66181" y="796743"/>
                  </a:lnTo>
                  <a:lnTo>
                    <a:pt x="69664" y="881572"/>
                  </a:lnTo>
                  <a:lnTo>
                    <a:pt x="73148" y="857408"/>
                  </a:lnTo>
                  <a:lnTo>
                    <a:pt x="76631" y="931141"/>
                  </a:lnTo>
                  <a:lnTo>
                    <a:pt x="80114" y="910659"/>
                  </a:lnTo>
                  <a:lnTo>
                    <a:pt x="83597" y="890460"/>
                  </a:lnTo>
                  <a:lnTo>
                    <a:pt x="87081" y="870538"/>
                  </a:lnTo>
                  <a:lnTo>
                    <a:pt x="90564" y="850887"/>
                  </a:lnTo>
                  <a:lnTo>
                    <a:pt x="94047" y="831502"/>
                  </a:lnTo>
                  <a:lnTo>
                    <a:pt x="97530" y="914431"/>
                  </a:lnTo>
                  <a:lnTo>
                    <a:pt x="101014" y="897909"/>
                  </a:lnTo>
                  <a:lnTo>
                    <a:pt x="104497" y="881572"/>
                  </a:lnTo>
                  <a:lnTo>
                    <a:pt x="107980" y="874500"/>
                  </a:lnTo>
                  <a:lnTo>
                    <a:pt x="111463" y="858715"/>
                  </a:lnTo>
                  <a:lnTo>
                    <a:pt x="114947" y="878272"/>
                  </a:lnTo>
                  <a:lnTo>
                    <a:pt x="118430" y="863513"/>
                  </a:lnTo>
                  <a:lnTo>
                    <a:pt x="121913" y="848904"/>
                  </a:lnTo>
                  <a:lnTo>
                    <a:pt x="125396" y="943456"/>
                  </a:lnTo>
                  <a:lnTo>
                    <a:pt x="128880" y="931141"/>
                  </a:lnTo>
                  <a:lnTo>
                    <a:pt x="132363" y="918928"/>
                  </a:lnTo>
                  <a:lnTo>
                    <a:pt x="135846" y="931141"/>
                  </a:lnTo>
                  <a:lnTo>
                    <a:pt x="139329" y="919552"/>
                  </a:lnTo>
                  <a:lnTo>
                    <a:pt x="142813" y="908054"/>
                  </a:lnTo>
                  <a:lnTo>
                    <a:pt x="146296" y="902700"/>
                  </a:lnTo>
                  <a:lnTo>
                    <a:pt x="149779" y="891476"/>
                  </a:lnTo>
                  <a:lnTo>
                    <a:pt x="153262" y="925935"/>
                  </a:lnTo>
                  <a:lnTo>
                    <a:pt x="156746" y="915577"/>
                  </a:lnTo>
                  <a:lnTo>
                    <a:pt x="160229" y="905292"/>
                  </a:lnTo>
                  <a:lnTo>
                    <a:pt x="163712" y="911111"/>
                  </a:lnTo>
                  <a:lnTo>
                    <a:pt x="167195" y="901198"/>
                  </a:lnTo>
                  <a:lnTo>
                    <a:pt x="170679" y="891352"/>
                  </a:lnTo>
                  <a:lnTo>
                    <a:pt x="174162" y="926565"/>
                  </a:lnTo>
                  <a:lnTo>
                    <a:pt x="177645" y="917455"/>
                  </a:lnTo>
                  <a:lnTo>
                    <a:pt x="181128" y="908401"/>
                  </a:lnTo>
                  <a:lnTo>
                    <a:pt x="184612" y="904165"/>
                  </a:lnTo>
                  <a:lnTo>
                    <a:pt x="188095" y="895282"/>
                  </a:lnTo>
                  <a:lnTo>
                    <a:pt x="191578" y="943237"/>
                  </a:lnTo>
                  <a:lnTo>
                    <a:pt x="195061" y="935162"/>
                  </a:lnTo>
                  <a:lnTo>
                    <a:pt x="198545" y="927131"/>
                  </a:lnTo>
                  <a:lnTo>
                    <a:pt x="202028" y="960709"/>
                  </a:lnTo>
                  <a:lnTo>
                    <a:pt x="205511" y="953262"/>
                  </a:lnTo>
                  <a:lnTo>
                    <a:pt x="208994" y="945851"/>
                  </a:lnTo>
                  <a:lnTo>
                    <a:pt x="212478" y="938478"/>
                  </a:lnTo>
                  <a:lnTo>
                    <a:pt x="215961" y="931141"/>
                  </a:lnTo>
                  <a:lnTo>
                    <a:pt x="219444" y="923841"/>
                  </a:lnTo>
                  <a:lnTo>
                    <a:pt x="222927" y="916576"/>
                  </a:lnTo>
                  <a:lnTo>
                    <a:pt x="226411" y="909348"/>
                  </a:lnTo>
                  <a:lnTo>
                    <a:pt x="229894" y="937929"/>
                  </a:lnTo>
                  <a:lnTo>
                    <a:pt x="233377" y="931141"/>
                  </a:lnTo>
                  <a:lnTo>
                    <a:pt x="236860" y="924384"/>
                  </a:lnTo>
                  <a:lnTo>
                    <a:pt x="240344" y="970731"/>
                  </a:lnTo>
                  <a:lnTo>
                    <a:pt x="243827" y="964571"/>
                  </a:lnTo>
                  <a:lnTo>
                    <a:pt x="247310" y="958436"/>
                  </a:lnTo>
                  <a:lnTo>
                    <a:pt x="250793" y="952327"/>
                  </a:lnTo>
                  <a:lnTo>
                    <a:pt x="254277" y="946243"/>
                  </a:lnTo>
                  <a:lnTo>
                    <a:pt x="257760" y="940184"/>
                  </a:lnTo>
                  <a:lnTo>
                    <a:pt x="261243" y="957051"/>
                  </a:lnTo>
                  <a:lnTo>
                    <a:pt x="264726" y="951254"/>
                  </a:lnTo>
                  <a:lnTo>
                    <a:pt x="268210" y="951002"/>
                  </a:lnTo>
                  <a:lnTo>
                    <a:pt x="271693" y="945300"/>
                  </a:lnTo>
                  <a:lnTo>
                    <a:pt x="275176" y="939620"/>
                  </a:lnTo>
                  <a:lnTo>
                    <a:pt x="278659" y="933962"/>
                  </a:lnTo>
                  <a:lnTo>
                    <a:pt x="282143" y="928325"/>
                  </a:lnTo>
                  <a:lnTo>
                    <a:pt x="285626" y="922710"/>
                  </a:lnTo>
                  <a:lnTo>
                    <a:pt x="289109" y="947055"/>
                  </a:lnTo>
                  <a:lnTo>
                    <a:pt x="292592" y="941731"/>
                  </a:lnTo>
                  <a:lnTo>
                    <a:pt x="296075" y="936427"/>
                  </a:lnTo>
                  <a:lnTo>
                    <a:pt x="299559" y="938940"/>
                  </a:lnTo>
                  <a:lnTo>
                    <a:pt x="303042" y="933736"/>
                  </a:lnTo>
                  <a:lnTo>
                    <a:pt x="306525" y="955740"/>
                  </a:lnTo>
                  <a:lnTo>
                    <a:pt x="310008" y="950787"/>
                  </a:lnTo>
                  <a:lnTo>
                    <a:pt x="313492" y="945851"/>
                  </a:lnTo>
                  <a:lnTo>
                    <a:pt x="316975" y="945694"/>
                  </a:lnTo>
                  <a:lnTo>
                    <a:pt x="320458" y="940827"/>
                  </a:lnTo>
                  <a:lnTo>
                    <a:pt x="323941" y="935976"/>
                  </a:lnTo>
                  <a:lnTo>
                    <a:pt x="327425" y="933544"/>
                  </a:lnTo>
                  <a:lnTo>
                    <a:pt x="330908" y="928742"/>
                  </a:lnTo>
                  <a:lnTo>
                    <a:pt x="334391" y="923956"/>
                  </a:lnTo>
                  <a:lnTo>
                    <a:pt x="337874" y="924031"/>
                  </a:lnTo>
                  <a:lnTo>
                    <a:pt x="341358" y="919310"/>
                  </a:lnTo>
                  <a:lnTo>
                    <a:pt x="344841" y="914605"/>
                  </a:lnTo>
                  <a:lnTo>
                    <a:pt x="348324" y="909914"/>
                  </a:lnTo>
                  <a:lnTo>
                    <a:pt x="351807" y="905238"/>
                  </a:lnTo>
                  <a:lnTo>
                    <a:pt x="355291" y="917455"/>
                  </a:lnTo>
                  <a:lnTo>
                    <a:pt x="358774" y="912921"/>
                  </a:lnTo>
                  <a:lnTo>
                    <a:pt x="362257" y="908401"/>
                  </a:lnTo>
                  <a:lnTo>
                    <a:pt x="365740" y="943799"/>
                  </a:lnTo>
                  <a:lnTo>
                    <a:pt x="369224" y="939568"/>
                  </a:lnTo>
                  <a:lnTo>
                    <a:pt x="372707" y="935348"/>
                  </a:lnTo>
                  <a:lnTo>
                    <a:pt x="376190" y="937370"/>
                  </a:lnTo>
                  <a:lnTo>
                    <a:pt x="379673" y="933214"/>
                  </a:lnTo>
                  <a:lnTo>
                    <a:pt x="383157" y="941259"/>
                  </a:lnTo>
                  <a:lnTo>
                    <a:pt x="386640" y="937204"/>
                  </a:lnTo>
                  <a:lnTo>
                    <a:pt x="390123" y="933159"/>
                  </a:lnTo>
                  <a:lnTo>
                    <a:pt x="393606" y="946736"/>
                  </a:lnTo>
                  <a:lnTo>
                    <a:pt x="397090" y="942822"/>
                  </a:lnTo>
                  <a:lnTo>
                    <a:pt x="400573" y="938918"/>
                  </a:lnTo>
                  <a:lnTo>
                    <a:pt x="404056" y="980831"/>
                  </a:lnTo>
                  <a:lnTo>
                    <a:pt x="407539" y="977226"/>
                  </a:lnTo>
                  <a:lnTo>
                    <a:pt x="411023" y="973630"/>
                  </a:lnTo>
                  <a:lnTo>
                    <a:pt x="414506" y="979692"/>
                  </a:lnTo>
                  <a:lnTo>
                    <a:pt x="417989" y="976171"/>
                  </a:lnTo>
                  <a:lnTo>
                    <a:pt x="421472" y="982052"/>
                  </a:lnTo>
                  <a:lnTo>
                    <a:pt x="424956" y="978603"/>
                  </a:lnTo>
                  <a:lnTo>
                    <a:pt x="428439" y="975163"/>
                  </a:lnTo>
                  <a:lnTo>
                    <a:pt x="431922" y="977905"/>
                  </a:lnTo>
                  <a:lnTo>
                    <a:pt x="435405" y="974515"/>
                  </a:lnTo>
                  <a:lnTo>
                    <a:pt x="438889" y="971133"/>
                  </a:lnTo>
                  <a:lnTo>
                    <a:pt x="442372" y="991399"/>
                  </a:lnTo>
                  <a:lnTo>
                    <a:pt x="445855" y="988166"/>
                  </a:lnTo>
                  <a:lnTo>
                    <a:pt x="449338" y="984940"/>
                  </a:lnTo>
                  <a:lnTo>
                    <a:pt x="452822" y="988775"/>
                  </a:lnTo>
                  <a:lnTo>
                    <a:pt x="456305" y="985602"/>
                  </a:lnTo>
                  <a:lnTo>
                    <a:pt x="459788" y="990726"/>
                  </a:lnTo>
                  <a:lnTo>
                    <a:pt x="463271" y="987612"/>
                  </a:lnTo>
                  <a:lnTo>
                    <a:pt x="466755" y="984504"/>
                  </a:lnTo>
                  <a:lnTo>
                    <a:pt x="470238" y="1002528"/>
                  </a:lnTo>
                  <a:lnTo>
                    <a:pt x="473721" y="999547"/>
                  </a:lnTo>
                  <a:lnTo>
                    <a:pt x="477204" y="996571"/>
                  </a:lnTo>
                  <a:lnTo>
                    <a:pt x="480688" y="998680"/>
                  </a:lnTo>
                  <a:lnTo>
                    <a:pt x="484171" y="995743"/>
                  </a:lnTo>
                  <a:lnTo>
                    <a:pt x="487654" y="992812"/>
                  </a:lnTo>
                  <a:lnTo>
                    <a:pt x="491137" y="992425"/>
                  </a:lnTo>
                  <a:lnTo>
                    <a:pt x="494621" y="989518"/>
                  </a:lnTo>
                  <a:lnTo>
                    <a:pt x="498104" y="986617"/>
                  </a:lnTo>
                  <a:lnTo>
                    <a:pt x="501587" y="983721"/>
                  </a:lnTo>
                  <a:lnTo>
                    <a:pt x="505070" y="980831"/>
                  </a:lnTo>
                  <a:lnTo>
                    <a:pt x="508554" y="984335"/>
                  </a:lnTo>
                  <a:lnTo>
                    <a:pt x="512037" y="981487"/>
                  </a:lnTo>
                  <a:lnTo>
                    <a:pt x="515520" y="978645"/>
                  </a:lnTo>
                  <a:lnTo>
                    <a:pt x="519003" y="983368"/>
                  </a:lnTo>
                  <a:lnTo>
                    <a:pt x="522487" y="980573"/>
                  </a:lnTo>
                  <a:lnTo>
                    <a:pt x="525970" y="977783"/>
                  </a:lnTo>
                  <a:lnTo>
                    <a:pt x="529453" y="981212"/>
                  </a:lnTo>
                  <a:lnTo>
                    <a:pt x="532936" y="978462"/>
                  </a:lnTo>
                  <a:lnTo>
                    <a:pt x="536420" y="981833"/>
                  </a:lnTo>
                  <a:lnTo>
                    <a:pt x="539903" y="979121"/>
                  </a:lnTo>
                  <a:lnTo>
                    <a:pt x="543386" y="976415"/>
                  </a:lnTo>
                  <a:lnTo>
                    <a:pt x="546869" y="974935"/>
                  </a:lnTo>
                  <a:lnTo>
                    <a:pt x="550353" y="972244"/>
                  </a:lnTo>
                  <a:lnTo>
                    <a:pt x="553836" y="969557"/>
                  </a:lnTo>
                  <a:lnTo>
                    <a:pt x="557319" y="995964"/>
                  </a:lnTo>
                  <a:lnTo>
                    <a:pt x="560802" y="993418"/>
                  </a:lnTo>
                  <a:lnTo>
                    <a:pt x="564286" y="990877"/>
                  </a:lnTo>
                  <a:lnTo>
                    <a:pt x="567769" y="1015579"/>
                  </a:lnTo>
                  <a:lnTo>
                    <a:pt x="571252" y="1013168"/>
                  </a:lnTo>
                  <a:lnTo>
                    <a:pt x="574735" y="1014715"/>
                  </a:lnTo>
                  <a:lnTo>
                    <a:pt x="578218" y="1012330"/>
                  </a:lnTo>
                  <a:lnTo>
                    <a:pt x="581702" y="1009948"/>
                  </a:lnTo>
                  <a:lnTo>
                    <a:pt x="585185" y="1007570"/>
                  </a:lnTo>
                  <a:lnTo>
                    <a:pt x="588668" y="1005196"/>
                  </a:lnTo>
                  <a:lnTo>
                    <a:pt x="592151" y="1002825"/>
                  </a:lnTo>
                  <a:lnTo>
                    <a:pt x="595635" y="1007396"/>
                  </a:lnTo>
                  <a:lnTo>
                    <a:pt x="599118" y="1005062"/>
                  </a:lnTo>
                  <a:lnTo>
                    <a:pt x="602601" y="1002733"/>
                  </a:lnTo>
                  <a:lnTo>
                    <a:pt x="606084" y="1023885"/>
                  </a:lnTo>
                  <a:lnTo>
                    <a:pt x="609568" y="1021662"/>
                  </a:lnTo>
                  <a:lnTo>
                    <a:pt x="613051" y="1019442"/>
                  </a:lnTo>
                  <a:lnTo>
                    <a:pt x="616534" y="1017226"/>
                  </a:lnTo>
                  <a:lnTo>
                    <a:pt x="620017" y="1015012"/>
                  </a:lnTo>
                  <a:lnTo>
                    <a:pt x="623501" y="1015519"/>
                  </a:lnTo>
                  <a:lnTo>
                    <a:pt x="626984" y="1013323"/>
                  </a:lnTo>
                  <a:lnTo>
                    <a:pt x="630467" y="1011130"/>
                  </a:lnTo>
                  <a:lnTo>
                    <a:pt x="633950" y="1009850"/>
                  </a:lnTo>
                  <a:lnTo>
                    <a:pt x="637434" y="1007668"/>
                  </a:lnTo>
                  <a:lnTo>
                    <a:pt x="640917" y="1005488"/>
                  </a:lnTo>
                  <a:lnTo>
                    <a:pt x="644400" y="1003312"/>
                  </a:lnTo>
                  <a:lnTo>
                    <a:pt x="647883" y="1001139"/>
                  </a:lnTo>
                  <a:lnTo>
                    <a:pt x="651367" y="1002643"/>
                  </a:lnTo>
                  <a:lnTo>
                    <a:pt x="654850" y="1000491"/>
                  </a:lnTo>
                  <a:lnTo>
                    <a:pt x="658333" y="998341"/>
                  </a:lnTo>
                  <a:lnTo>
                    <a:pt x="661816" y="998032"/>
                  </a:lnTo>
                  <a:lnTo>
                    <a:pt x="665300" y="995895"/>
                  </a:lnTo>
                  <a:lnTo>
                    <a:pt x="668783" y="993762"/>
                  </a:lnTo>
                  <a:lnTo>
                    <a:pt x="672266" y="992555"/>
                  </a:lnTo>
                  <a:lnTo>
                    <a:pt x="675749" y="990432"/>
                  </a:lnTo>
                  <a:lnTo>
                    <a:pt x="679233" y="988311"/>
                  </a:lnTo>
                  <a:lnTo>
                    <a:pt x="682716" y="1015105"/>
                  </a:lnTo>
                  <a:lnTo>
                    <a:pt x="686199" y="1013098"/>
                  </a:lnTo>
                  <a:lnTo>
                    <a:pt x="689682" y="1013569"/>
                  </a:lnTo>
                  <a:lnTo>
                    <a:pt x="693166" y="1011577"/>
                  </a:lnTo>
                  <a:lnTo>
                    <a:pt x="696649" y="1009587"/>
                  </a:lnTo>
                  <a:lnTo>
                    <a:pt x="700132" y="1015751"/>
                  </a:lnTo>
                  <a:lnTo>
                    <a:pt x="703615" y="1013797"/>
                  </a:lnTo>
                  <a:lnTo>
                    <a:pt x="707099" y="1011844"/>
                  </a:lnTo>
                  <a:lnTo>
                    <a:pt x="710582" y="1010703"/>
                  </a:lnTo>
                  <a:lnTo>
                    <a:pt x="714065" y="1008759"/>
                  </a:lnTo>
                  <a:lnTo>
                    <a:pt x="717548" y="1006817"/>
                  </a:lnTo>
                  <a:lnTo>
                    <a:pt x="721032" y="1008116"/>
                  </a:lnTo>
                  <a:lnTo>
                    <a:pt x="724515" y="1006191"/>
                  </a:lnTo>
                  <a:lnTo>
                    <a:pt x="727998" y="1014560"/>
                  </a:lnTo>
                  <a:lnTo>
                    <a:pt x="731481" y="1012676"/>
                  </a:lnTo>
                  <a:lnTo>
                    <a:pt x="734965" y="1010795"/>
                  </a:lnTo>
                  <a:lnTo>
                    <a:pt x="738448" y="1009696"/>
                  </a:lnTo>
                  <a:lnTo>
                    <a:pt x="741931" y="1007822"/>
                  </a:lnTo>
                  <a:lnTo>
                    <a:pt x="745414" y="1005950"/>
                  </a:lnTo>
                  <a:lnTo>
                    <a:pt x="748898" y="1020052"/>
                  </a:lnTo>
                  <a:lnTo>
                    <a:pt x="752381" y="1018240"/>
                  </a:lnTo>
                  <a:lnTo>
                    <a:pt x="755864" y="1016429"/>
                  </a:lnTo>
                  <a:lnTo>
                    <a:pt x="759347" y="1018300"/>
                  </a:lnTo>
                  <a:lnTo>
                    <a:pt x="762831" y="1016507"/>
                  </a:lnTo>
                  <a:lnTo>
                    <a:pt x="766314" y="1017636"/>
                  </a:lnTo>
                  <a:lnTo>
                    <a:pt x="769797" y="1015856"/>
                  </a:lnTo>
                  <a:lnTo>
                    <a:pt x="773280" y="1014079"/>
                  </a:lnTo>
                  <a:lnTo>
                    <a:pt x="776764" y="1019515"/>
                  </a:lnTo>
                  <a:lnTo>
                    <a:pt x="780247" y="1017765"/>
                  </a:lnTo>
                  <a:lnTo>
                    <a:pt x="783730" y="1016018"/>
                  </a:lnTo>
                  <a:lnTo>
                    <a:pt x="787213" y="1021329"/>
                  </a:lnTo>
                  <a:lnTo>
                    <a:pt x="790697" y="1019609"/>
                  </a:lnTo>
                  <a:lnTo>
                    <a:pt x="794180" y="1017890"/>
                  </a:lnTo>
                  <a:lnTo>
                    <a:pt x="797663" y="1020344"/>
                  </a:lnTo>
                  <a:lnTo>
                    <a:pt x="801146" y="1018643"/>
                  </a:lnTo>
                  <a:lnTo>
                    <a:pt x="804630" y="1017636"/>
                  </a:lnTo>
                  <a:lnTo>
                    <a:pt x="808113" y="1015941"/>
                  </a:lnTo>
                  <a:lnTo>
                    <a:pt x="811596" y="1014248"/>
                  </a:lnTo>
                  <a:lnTo>
                    <a:pt x="815079" y="1017388"/>
                  </a:lnTo>
                  <a:lnTo>
                    <a:pt x="818563" y="1015714"/>
                  </a:lnTo>
                  <a:lnTo>
                    <a:pt x="822046" y="1014042"/>
                  </a:lnTo>
                  <a:lnTo>
                    <a:pt x="825529" y="1013060"/>
                  </a:lnTo>
                  <a:lnTo>
                    <a:pt x="829012" y="1011393"/>
                  </a:lnTo>
                  <a:lnTo>
                    <a:pt x="832496" y="1009729"/>
                  </a:lnTo>
                  <a:lnTo>
                    <a:pt x="835979" y="1012190"/>
                  </a:lnTo>
                  <a:lnTo>
                    <a:pt x="839462" y="1010542"/>
                  </a:lnTo>
                  <a:lnTo>
                    <a:pt x="842945" y="1014982"/>
                  </a:lnTo>
                  <a:lnTo>
                    <a:pt x="846429" y="1013356"/>
                  </a:lnTo>
                  <a:lnTo>
                    <a:pt x="849912" y="1011732"/>
                  </a:lnTo>
                  <a:lnTo>
                    <a:pt x="853395" y="1021918"/>
                  </a:lnTo>
                  <a:lnTo>
                    <a:pt x="856878" y="1020333"/>
                  </a:lnTo>
                  <a:lnTo>
                    <a:pt x="860361" y="1018749"/>
                  </a:lnTo>
                  <a:lnTo>
                    <a:pt x="863845" y="1017811"/>
                  </a:lnTo>
                  <a:lnTo>
                    <a:pt x="867328" y="1016233"/>
                  </a:lnTo>
                  <a:lnTo>
                    <a:pt x="870811" y="1014656"/>
                  </a:lnTo>
                  <a:lnTo>
                    <a:pt x="870811" y="1015302"/>
                  </a:lnTo>
                  <a:lnTo>
                    <a:pt x="870811" y="1015947"/>
                  </a:lnTo>
                  <a:lnTo>
                    <a:pt x="870811" y="1016589"/>
                  </a:lnTo>
                  <a:lnTo>
                    <a:pt x="870811" y="1017229"/>
                  </a:lnTo>
                  <a:lnTo>
                    <a:pt x="870811" y="1017868"/>
                  </a:lnTo>
                  <a:lnTo>
                    <a:pt x="870811" y="1018505"/>
                  </a:lnTo>
                  <a:lnTo>
                    <a:pt x="870811" y="1019140"/>
                  </a:lnTo>
                  <a:lnTo>
                    <a:pt x="870811" y="1019773"/>
                  </a:lnTo>
                  <a:lnTo>
                    <a:pt x="870811" y="1020405"/>
                  </a:lnTo>
                  <a:lnTo>
                    <a:pt x="870811" y="1021034"/>
                  </a:lnTo>
                  <a:lnTo>
                    <a:pt x="870811" y="1021662"/>
                  </a:lnTo>
                  <a:lnTo>
                    <a:pt x="870811" y="1022288"/>
                  </a:lnTo>
                  <a:lnTo>
                    <a:pt x="870811" y="1022913"/>
                  </a:lnTo>
                  <a:lnTo>
                    <a:pt x="870811" y="1023535"/>
                  </a:lnTo>
                  <a:lnTo>
                    <a:pt x="870811" y="1024156"/>
                  </a:lnTo>
                  <a:lnTo>
                    <a:pt x="874294" y="1022609"/>
                  </a:lnTo>
                  <a:lnTo>
                    <a:pt x="877778" y="1021064"/>
                  </a:lnTo>
                  <a:lnTo>
                    <a:pt x="881261" y="1019520"/>
                  </a:lnTo>
                  <a:lnTo>
                    <a:pt x="884744" y="1017978"/>
                  </a:lnTo>
                  <a:lnTo>
                    <a:pt x="888227" y="1016438"/>
                  </a:lnTo>
                  <a:lnTo>
                    <a:pt x="891711" y="1020508"/>
                  </a:lnTo>
                  <a:lnTo>
                    <a:pt x="895194" y="1018987"/>
                  </a:lnTo>
                  <a:lnTo>
                    <a:pt x="898677" y="1017467"/>
                  </a:lnTo>
                  <a:lnTo>
                    <a:pt x="902160" y="1015949"/>
                  </a:lnTo>
                  <a:lnTo>
                    <a:pt x="905644" y="1014432"/>
                  </a:lnTo>
                  <a:lnTo>
                    <a:pt x="909127" y="1014783"/>
                  </a:lnTo>
                  <a:lnTo>
                    <a:pt x="912610" y="1013275"/>
                  </a:lnTo>
                  <a:lnTo>
                    <a:pt x="916093" y="1011768"/>
                  </a:lnTo>
                  <a:lnTo>
                    <a:pt x="919577" y="1010886"/>
                  </a:lnTo>
                  <a:lnTo>
                    <a:pt x="923060" y="1009384"/>
                  </a:lnTo>
                  <a:lnTo>
                    <a:pt x="926543" y="1007883"/>
                  </a:lnTo>
                  <a:lnTo>
                    <a:pt x="930026" y="1007637"/>
                  </a:lnTo>
                  <a:lnTo>
                    <a:pt x="933510" y="1006143"/>
                  </a:lnTo>
                  <a:lnTo>
                    <a:pt x="936993" y="1004650"/>
                  </a:lnTo>
                  <a:lnTo>
                    <a:pt x="940476" y="1003159"/>
                  </a:lnTo>
                  <a:lnTo>
                    <a:pt x="943959" y="1001669"/>
                  </a:lnTo>
                  <a:lnTo>
                    <a:pt x="947443" y="1000813"/>
                  </a:lnTo>
                  <a:lnTo>
                    <a:pt x="950926" y="999328"/>
                  </a:lnTo>
                  <a:lnTo>
                    <a:pt x="954409" y="997845"/>
                  </a:lnTo>
                  <a:lnTo>
                    <a:pt x="957892" y="1002023"/>
                  </a:lnTo>
                  <a:lnTo>
                    <a:pt x="961376" y="1000557"/>
                  </a:lnTo>
                  <a:lnTo>
                    <a:pt x="964859" y="999093"/>
                  </a:lnTo>
                  <a:lnTo>
                    <a:pt x="968342" y="998255"/>
                  </a:lnTo>
                  <a:lnTo>
                    <a:pt x="971825" y="996796"/>
                  </a:lnTo>
                  <a:lnTo>
                    <a:pt x="975309" y="995337"/>
                  </a:lnTo>
                  <a:lnTo>
                    <a:pt x="978792" y="995761"/>
                  </a:lnTo>
                  <a:lnTo>
                    <a:pt x="982275" y="994311"/>
                  </a:lnTo>
                  <a:lnTo>
                    <a:pt x="985758" y="995359"/>
                  </a:lnTo>
                  <a:lnTo>
                    <a:pt x="989242" y="993918"/>
                  </a:lnTo>
                  <a:lnTo>
                    <a:pt x="992725" y="992478"/>
                  </a:lnTo>
                  <a:lnTo>
                    <a:pt x="996208" y="992288"/>
                  </a:lnTo>
                  <a:lnTo>
                    <a:pt x="999691" y="990854"/>
                  </a:lnTo>
                  <a:lnTo>
                    <a:pt x="1003175" y="989421"/>
                  </a:lnTo>
                  <a:lnTo>
                    <a:pt x="1006658" y="991106"/>
                  </a:lnTo>
                  <a:lnTo>
                    <a:pt x="1010141" y="989684"/>
                  </a:lnTo>
                  <a:lnTo>
                    <a:pt x="1013624" y="988263"/>
                  </a:lnTo>
                  <a:lnTo>
                    <a:pt x="1017108" y="988088"/>
                  </a:lnTo>
                  <a:lnTo>
                    <a:pt x="1020591" y="986673"/>
                  </a:lnTo>
                  <a:lnTo>
                    <a:pt x="1024074" y="988973"/>
                  </a:lnTo>
                  <a:lnTo>
                    <a:pt x="1027557" y="987570"/>
                  </a:lnTo>
                  <a:lnTo>
                    <a:pt x="1031041" y="986168"/>
                  </a:lnTo>
                  <a:lnTo>
                    <a:pt x="1034524" y="988452"/>
                  </a:lnTo>
                  <a:lnTo>
                    <a:pt x="1038007" y="987061"/>
                  </a:lnTo>
                  <a:lnTo>
                    <a:pt x="1041490" y="985672"/>
                  </a:lnTo>
                  <a:lnTo>
                    <a:pt x="1044974" y="1000881"/>
                  </a:lnTo>
                  <a:lnTo>
                    <a:pt x="1048457" y="999534"/>
                  </a:lnTo>
                  <a:lnTo>
                    <a:pt x="1051940" y="998189"/>
                  </a:lnTo>
                  <a:lnTo>
                    <a:pt x="1055423" y="997995"/>
                  </a:lnTo>
                  <a:lnTo>
                    <a:pt x="1058907" y="996655"/>
                  </a:lnTo>
                  <a:lnTo>
                    <a:pt x="1062390" y="1000449"/>
                  </a:lnTo>
                  <a:lnTo>
                    <a:pt x="1065873" y="999123"/>
                  </a:lnTo>
                  <a:lnTo>
                    <a:pt x="1069356" y="997799"/>
                  </a:lnTo>
                  <a:lnTo>
                    <a:pt x="1072840" y="997610"/>
                  </a:lnTo>
                  <a:lnTo>
                    <a:pt x="1076323" y="996290"/>
                  </a:lnTo>
                  <a:lnTo>
                    <a:pt x="1079806" y="994972"/>
                  </a:lnTo>
                  <a:lnTo>
                    <a:pt x="1083289" y="994224"/>
                  </a:lnTo>
                  <a:lnTo>
                    <a:pt x="1086773" y="992910"/>
                  </a:lnTo>
                  <a:lnTo>
                    <a:pt x="1090256" y="991596"/>
                  </a:lnTo>
                  <a:lnTo>
                    <a:pt x="1093739" y="990856"/>
                  </a:lnTo>
                  <a:lnTo>
                    <a:pt x="1097222" y="989546"/>
                  </a:lnTo>
                  <a:lnTo>
                    <a:pt x="1100706" y="996144"/>
                  </a:lnTo>
                  <a:lnTo>
                    <a:pt x="1104189" y="995057"/>
                  </a:lnTo>
                  <a:lnTo>
                    <a:pt x="1107672" y="993972"/>
                  </a:lnTo>
                  <a:lnTo>
                    <a:pt x="1111155" y="995042"/>
                  </a:lnTo>
                  <a:lnTo>
                    <a:pt x="1114639" y="993762"/>
                  </a:lnTo>
                  <a:lnTo>
                    <a:pt x="1118122" y="992484"/>
                  </a:lnTo>
                  <a:lnTo>
                    <a:pt x="1121605" y="991761"/>
                  </a:lnTo>
                  <a:lnTo>
                    <a:pt x="1125088" y="990486"/>
                  </a:lnTo>
                  <a:lnTo>
                    <a:pt x="1128572" y="989212"/>
                  </a:lnTo>
                  <a:lnTo>
                    <a:pt x="1132055" y="1001496"/>
                  </a:lnTo>
                  <a:lnTo>
                    <a:pt x="1135538" y="1000255"/>
                  </a:lnTo>
                  <a:lnTo>
                    <a:pt x="1139021" y="999543"/>
                  </a:lnTo>
                  <a:lnTo>
                    <a:pt x="1142505" y="998305"/>
                  </a:lnTo>
                  <a:lnTo>
                    <a:pt x="1145988" y="997068"/>
                  </a:lnTo>
                  <a:lnTo>
                    <a:pt x="1149471" y="1004700"/>
                  </a:lnTo>
                  <a:lnTo>
                    <a:pt x="1152954" y="1003484"/>
                  </a:lnTo>
                  <a:lnTo>
                    <a:pt x="1156437" y="1002270"/>
                  </a:lnTo>
                  <a:lnTo>
                    <a:pt x="1159921" y="1005648"/>
                  </a:lnTo>
                  <a:lnTo>
                    <a:pt x="1163404" y="1004445"/>
                  </a:lnTo>
                  <a:lnTo>
                    <a:pt x="1166887" y="1003244"/>
                  </a:lnTo>
                  <a:lnTo>
                    <a:pt x="1170370" y="1002043"/>
                  </a:lnTo>
                  <a:lnTo>
                    <a:pt x="1173854" y="1000843"/>
                  </a:lnTo>
                  <a:lnTo>
                    <a:pt x="1177337" y="1002184"/>
                  </a:lnTo>
                  <a:lnTo>
                    <a:pt x="1180820" y="1000992"/>
                  </a:lnTo>
                  <a:lnTo>
                    <a:pt x="1184303" y="999801"/>
                  </a:lnTo>
                  <a:lnTo>
                    <a:pt x="1187787" y="998610"/>
                  </a:lnTo>
                  <a:lnTo>
                    <a:pt x="1191270" y="997421"/>
                  </a:lnTo>
                  <a:lnTo>
                    <a:pt x="1194753" y="996233"/>
                  </a:lnTo>
                  <a:lnTo>
                    <a:pt x="1198236" y="1000107"/>
                  </a:lnTo>
                  <a:lnTo>
                    <a:pt x="1201720" y="998931"/>
                  </a:lnTo>
                  <a:lnTo>
                    <a:pt x="1205203" y="997757"/>
                  </a:lnTo>
                  <a:lnTo>
                    <a:pt x="1208686" y="1002062"/>
                  </a:lnTo>
                  <a:lnTo>
                    <a:pt x="1212169" y="1000900"/>
                  </a:lnTo>
                  <a:lnTo>
                    <a:pt x="1215653" y="1001709"/>
                  </a:lnTo>
                  <a:lnTo>
                    <a:pt x="1219136" y="1000553"/>
                  </a:lnTo>
                  <a:lnTo>
                    <a:pt x="1222619" y="999399"/>
                  </a:lnTo>
                  <a:lnTo>
                    <a:pt x="1226102" y="999720"/>
                  </a:lnTo>
                  <a:lnTo>
                    <a:pt x="1229586" y="998570"/>
                  </a:lnTo>
                  <a:lnTo>
                    <a:pt x="1233069" y="997421"/>
                  </a:lnTo>
                  <a:lnTo>
                    <a:pt x="1236552" y="1005463"/>
                  </a:lnTo>
                  <a:lnTo>
                    <a:pt x="1240035" y="1004334"/>
                  </a:lnTo>
                  <a:lnTo>
                    <a:pt x="1243519" y="1003207"/>
                  </a:lnTo>
                  <a:lnTo>
                    <a:pt x="1247002" y="1009592"/>
                  </a:lnTo>
                  <a:lnTo>
                    <a:pt x="1250485" y="1008481"/>
                  </a:lnTo>
                  <a:lnTo>
                    <a:pt x="1253968" y="1008759"/>
                  </a:lnTo>
                  <a:lnTo>
                    <a:pt x="1257452" y="1007653"/>
                  </a:lnTo>
                  <a:lnTo>
                    <a:pt x="1260935" y="1006547"/>
                  </a:lnTo>
                  <a:lnTo>
                    <a:pt x="1264418" y="1014537"/>
                  </a:lnTo>
                  <a:lnTo>
                    <a:pt x="1267901" y="1013452"/>
                  </a:lnTo>
                  <a:lnTo>
                    <a:pt x="1271385" y="1012368"/>
                  </a:lnTo>
                  <a:lnTo>
                    <a:pt x="1274868" y="1011732"/>
                  </a:lnTo>
                  <a:lnTo>
                    <a:pt x="1278351" y="1010650"/>
                  </a:lnTo>
                  <a:lnTo>
                    <a:pt x="1281834" y="1009569"/>
                  </a:lnTo>
                  <a:lnTo>
                    <a:pt x="1285318" y="1009387"/>
                  </a:lnTo>
                  <a:lnTo>
                    <a:pt x="1288801" y="1008310"/>
                  </a:lnTo>
                  <a:lnTo>
                    <a:pt x="1292284" y="1007233"/>
                  </a:lnTo>
                  <a:lnTo>
                    <a:pt x="1295767" y="1006156"/>
                  </a:lnTo>
                  <a:lnTo>
                    <a:pt x="1299251" y="1005081"/>
                  </a:lnTo>
                  <a:lnTo>
                    <a:pt x="1302734" y="1006260"/>
                  </a:lnTo>
                  <a:lnTo>
                    <a:pt x="1306217" y="1005191"/>
                  </a:lnTo>
                  <a:lnTo>
                    <a:pt x="1309700" y="1004122"/>
                  </a:lnTo>
                  <a:lnTo>
                    <a:pt x="1313184" y="1003505"/>
                  </a:lnTo>
                  <a:lnTo>
                    <a:pt x="1316667" y="1002438"/>
                  </a:lnTo>
                  <a:lnTo>
                    <a:pt x="1320150" y="1001373"/>
                  </a:lnTo>
                  <a:lnTo>
                    <a:pt x="1323633" y="1001663"/>
                  </a:lnTo>
                  <a:lnTo>
                    <a:pt x="1327117" y="1000601"/>
                  </a:lnTo>
                  <a:lnTo>
                    <a:pt x="1330600" y="1002237"/>
                  </a:lnTo>
                  <a:lnTo>
                    <a:pt x="1334083" y="1001182"/>
                  </a:lnTo>
                  <a:lnTo>
                    <a:pt x="1337566" y="1000128"/>
                  </a:lnTo>
                  <a:lnTo>
                    <a:pt x="1341050" y="1002200"/>
                  </a:lnTo>
                  <a:lnTo>
                    <a:pt x="1344533" y="1001153"/>
                  </a:lnTo>
                  <a:lnTo>
                    <a:pt x="1348016" y="1000107"/>
                  </a:lnTo>
                  <a:lnTo>
                    <a:pt x="1351499" y="999952"/>
                  </a:lnTo>
                  <a:lnTo>
                    <a:pt x="1354983" y="998910"/>
                  </a:lnTo>
                  <a:lnTo>
                    <a:pt x="1358466" y="997867"/>
                  </a:lnTo>
                  <a:lnTo>
                    <a:pt x="1361949" y="998163"/>
                  </a:lnTo>
                  <a:lnTo>
                    <a:pt x="1365432" y="997124"/>
                  </a:lnTo>
                  <a:lnTo>
                    <a:pt x="1368916" y="999628"/>
                  </a:lnTo>
                  <a:lnTo>
                    <a:pt x="1372399" y="998598"/>
                  </a:lnTo>
                  <a:lnTo>
                    <a:pt x="1375882" y="997568"/>
                  </a:lnTo>
                  <a:lnTo>
                    <a:pt x="1379365" y="997421"/>
                  </a:lnTo>
                  <a:lnTo>
                    <a:pt x="1382849" y="996395"/>
                  </a:lnTo>
                  <a:lnTo>
                    <a:pt x="1386332" y="995369"/>
                  </a:lnTo>
                  <a:lnTo>
                    <a:pt x="1389815" y="995667"/>
                  </a:lnTo>
                  <a:lnTo>
                    <a:pt x="1393298" y="994645"/>
                  </a:lnTo>
                  <a:lnTo>
                    <a:pt x="1396782" y="993624"/>
                  </a:lnTo>
                  <a:lnTo>
                    <a:pt x="1400265" y="993046"/>
                  </a:lnTo>
                  <a:lnTo>
                    <a:pt x="1403748" y="992027"/>
                  </a:lnTo>
                  <a:lnTo>
                    <a:pt x="1407231" y="992334"/>
                  </a:lnTo>
                  <a:lnTo>
                    <a:pt x="1410715" y="991319"/>
                  </a:lnTo>
                  <a:lnTo>
                    <a:pt x="1414198" y="990304"/>
                  </a:lnTo>
                  <a:lnTo>
                    <a:pt x="1417681" y="993681"/>
                  </a:lnTo>
                  <a:lnTo>
                    <a:pt x="1421164" y="992675"/>
                  </a:lnTo>
                  <a:lnTo>
                    <a:pt x="1424648" y="991670"/>
                  </a:lnTo>
                  <a:lnTo>
                    <a:pt x="1428131" y="998411"/>
                  </a:lnTo>
                  <a:lnTo>
                    <a:pt x="1431614" y="997421"/>
                  </a:lnTo>
                  <a:lnTo>
                    <a:pt x="1435097" y="996432"/>
                  </a:lnTo>
                  <a:lnTo>
                    <a:pt x="1438580" y="996293"/>
                  </a:lnTo>
                  <a:lnTo>
                    <a:pt x="1442064" y="995307"/>
                  </a:lnTo>
                  <a:lnTo>
                    <a:pt x="1445547" y="999789"/>
                  </a:lnTo>
                  <a:lnTo>
                    <a:pt x="1449030" y="998813"/>
                  </a:lnTo>
                  <a:lnTo>
                    <a:pt x="1452513" y="997839"/>
                  </a:lnTo>
                  <a:lnTo>
                    <a:pt x="1455997" y="997699"/>
                  </a:lnTo>
                  <a:lnTo>
                    <a:pt x="1459480" y="996727"/>
                  </a:lnTo>
                  <a:lnTo>
                    <a:pt x="1462963" y="995755"/>
                  </a:lnTo>
                  <a:lnTo>
                    <a:pt x="1466446" y="996037"/>
                  </a:lnTo>
                  <a:lnTo>
                    <a:pt x="1469930" y="995069"/>
                  </a:lnTo>
                  <a:lnTo>
                    <a:pt x="1473413" y="994102"/>
                  </a:lnTo>
                  <a:lnTo>
                    <a:pt x="1476896" y="993553"/>
                  </a:lnTo>
                  <a:lnTo>
                    <a:pt x="1480379" y="992588"/>
                  </a:lnTo>
                  <a:lnTo>
                    <a:pt x="1483863" y="994540"/>
                  </a:lnTo>
                  <a:lnTo>
                    <a:pt x="1487346" y="993581"/>
                  </a:lnTo>
                  <a:lnTo>
                    <a:pt x="1490829" y="992622"/>
                  </a:lnTo>
                  <a:lnTo>
                    <a:pt x="1494312" y="992910"/>
                  </a:lnTo>
                  <a:lnTo>
                    <a:pt x="1497796" y="991955"/>
                  </a:lnTo>
                  <a:lnTo>
                    <a:pt x="1501279" y="991000"/>
                  </a:lnTo>
                  <a:lnTo>
                    <a:pt x="1504762" y="990046"/>
                  </a:lnTo>
                  <a:lnTo>
                    <a:pt x="1508245" y="989093"/>
                  </a:lnTo>
                  <a:lnTo>
                    <a:pt x="1511729" y="988140"/>
                  </a:lnTo>
                  <a:lnTo>
                    <a:pt x="1515212" y="990923"/>
                  </a:lnTo>
                  <a:lnTo>
                    <a:pt x="1518695" y="989977"/>
                  </a:lnTo>
                  <a:lnTo>
                    <a:pt x="1522178" y="989032"/>
                  </a:lnTo>
                  <a:lnTo>
                    <a:pt x="1525662" y="988088"/>
                  </a:lnTo>
                  <a:lnTo>
                    <a:pt x="1529145" y="987145"/>
                  </a:lnTo>
                  <a:lnTo>
                    <a:pt x="1532628" y="986617"/>
                  </a:lnTo>
                  <a:lnTo>
                    <a:pt x="1536111" y="985675"/>
                  </a:lnTo>
                  <a:lnTo>
                    <a:pt x="1539595" y="984734"/>
                  </a:lnTo>
                  <a:lnTo>
                    <a:pt x="1543078" y="984625"/>
                  </a:lnTo>
                  <a:lnTo>
                    <a:pt x="1546561" y="983686"/>
                  </a:lnTo>
                  <a:lnTo>
                    <a:pt x="1550044" y="982748"/>
                  </a:lnTo>
                  <a:lnTo>
                    <a:pt x="1553528" y="983059"/>
                  </a:lnTo>
                  <a:lnTo>
                    <a:pt x="1557011" y="982124"/>
                  </a:lnTo>
                  <a:lnTo>
                    <a:pt x="1560494" y="981190"/>
                  </a:lnTo>
                  <a:lnTo>
                    <a:pt x="1563977" y="980256"/>
                  </a:lnTo>
                  <a:lnTo>
                    <a:pt x="1567461" y="979323"/>
                  </a:lnTo>
                  <a:lnTo>
                    <a:pt x="1570944" y="982539"/>
                  </a:lnTo>
                  <a:lnTo>
                    <a:pt x="1574427" y="981613"/>
                  </a:lnTo>
                  <a:lnTo>
                    <a:pt x="1577910" y="980689"/>
                  </a:lnTo>
                  <a:lnTo>
                    <a:pt x="1581394" y="993030"/>
                  </a:lnTo>
                  <a:lnTo>
                    <a:pt x="1584877" y="992128"/>
                  </a:lnTo>
                  <a:lnTo>
                    <a:pt x="1588360" y="991226"/>
                  </a:lnTo>
                  <a:lnTo>
                    <a:pt x="1591843" y="994222"/>
                  </a:lnTo>
                  <a:lnTo>
                    <a:pt x="1595327" y="993327"/>
                  </a:lnTo>
                  <a:lnTo>
                    <a:pt x="1598810" y="992433"/>
                  </a:lnTo>
                  <a:lnTo>
                    <a:pt x="1602293" y="991539"/>
                  </a:lnTo>
                  <a:lnTo>
                    <a:pt x="1605776" y="990646"/>
                  </a:lnTo>
                  <a:lnTo>
                    <a:pt x="1609260" y="992851"/>
                  </a:lnTo>
                  <a:lnTo>
                    <a:pt x="1612743" y="991963"/>
                  </a:lnTo>
                  <a:lnTo>
                    <a:pt x="1616226" y="991077"/>
                  </a:lnTo>
                  <a:lnTo>
                    <a:pt x="1619709" y="990577"/>
                  </a:lnTo>
                  <a:lnTo>
                    <a:pt x="1623193" y="989692"/>
                  </a:lnTo>
                  <a:lnTo>
                    <a:pt x="1626676" y="988808"/>
                  </a:lnTo>
                  <a:lnTo>
                    <a:pt x="1630159" y="991004"/>
                  </a:lnTo>
                  <a:lnTo>
                    <a:pt x="1633642" y="990126"/>
                  </a:lnTo>
                  <a:lnTo>
                    <a:pt x="1637126" y="989248"/>
                  </a:lnTo>
                  <a:lnTo>
                    <a:pt x="1640609" y="988370"/>
                  </a:lnTo>
                  <a:lnTo>
                    <a:pt x="1644092" y="987493"/>
                  </a:lnTo>
                  <a:lnTo>
                    <a:pt x="1647575" y="989681"/>
                  </a:lnTo>
                  <a:lnTo>
                    <a:pt x="1651059" y="988810"/>
                  </a:lnTo>
                  <a:lnTo>
                    <a:pt x="1654542" y="987939"/>
                  </a:lnTo>
                  <a:lnTo>
                    <a:pt x="1658025" y="987069"/>
                  </a:lnTo>
                  <a:lnTo>
                    <a:pt x="1661508" y="986199"/>
                  </a:lnTo>
                  <a:lnTo>
                    <a:pt x="1664992" y="985330"/>
                  </a:lnTo>
                  <a:lnTo>
                    <a:pt x="1668475" y="989404"/>
                  </a:lnTo>
                  <a:lnTo>
                    <a:pt x="1671958" y="988543"/>
                  </a:lnTo>
                  <a:lnTo>
                    <a:pt x="1675441" y="988060"/>
                  </a:lnTo>
                  <a:lnTo>
                    <a:pt x="1678925" y="987201"/>
                  </a:lnTo>
                  <a:lnTo>
                    <a:pt x="1682408" y="986342"/>
                  </a:lnTo>
                  <a:lnTo>
                    <a:pt x="1685891" y="987369"/>
                  </a:lnTo>
                  <a:lnTo>
                    <a:pt x="1689374" y="986514"/>
                  </a:lnTo>
                  <a:lnTo>
                    <a:pt x="1692858" y="985659"/>
                  </a:lnTo>
                  <a:lnTo>
                    <a:pt x="1696341" y="989291"/>
                  </a:lnTo>
                  <a:lnTo>
                    <a:pt x="1699824" y="988444"/>
                  </a:lnTo>
                  <a:lnTo>
                    <a:pt x="1703307" y="987598"/>
                  </a:lnTo>
                  <a:lnTo>
                    <a:pt x="1706791" y="988973"/>
                  </a:lnTo>
                  <a:lnTo>
                    <a:pt x="1710274" y="988131"/>
                  </a:lnTo>
                  <a:lnTo>
                    <a:pt x="1713757" y="987659"/>
                  </a:lnTo>
                  <a:lnTo>
                    <a:pt x="1717240" y="986818"/>
                  </a:lnTo>
                  <a:lnTo>
                    <a:pt x="1720723" y="985978"/>
                  </a:lnTo>
                  <a:lnTo>
                    <a:pt x="1724207" y="985138"/>
                  </a:lnTo>
                  <a:lnTo>
                    <a:pt x="1727690" y="984299"/>
                  </a:lnTo>
                  <a:lnTo>
                    <a:pt x="1731173" y="983460"/>
                  </a:lnTo>
                  <a:lnTo>
                    <a:pt x="1734656" y="987049"/>
                  </a:lnTo>
                  <a:lnTo>
                    <a:pt x="1738140" y="986218"/>
                  </a:lnTo>
                  <a:lnTo>
                    <a:pt x="1741623" y="985387"/>
                  </a:lnTo>
                  <a:lnTo>
                    <a:pt x="1741623" y="985753"/>
                  </a:lnTo>
                  <a:lnTo>
                    <a:pt x="1741623" y="986119"/>
                  </a:lnTo>
                  <a:lnTo>
                    <a:pt x="1741623" y="986484"/>
                  </a:lnTo>
                  <a:lnTo>
                    <a:pt x="1741623" y="986849"/>
                  </a:lnTo>
                  <a:lnTo>
                    <a:pt x="1741623" y="987213"/>
                  </a:lnTo>
                  <a:lnTo>
                    <a:pt x="1741623" y="987576"/>
                  </a:lnTo>
                  <a:lnTo>
                    <a:pt x="1741623" y="987939"/>
                  </a:lnTo>
                  <a:lnTo>
                    <a:pt x="1741623" y="988302"/>
                  </a:lnTo>
                  <a:lnTo>
                    <a:pt x="1741623" y="988664"/>
                  </a:lnTo>
                  <a:lnTo>
                    <a:pt x="1741623" y="989025"/>
                  </a:lnTo>
                  <a:lnTo>
                    <a:pt x="1741623" y="989386"/>
                  </a:lnTo>
                  <a:lnTo>
                    <a:pt x="1741623" y="989746"/>
                  </a:lnTo>
                  <a:lnTo>
                    <a:pt x="1741623" y="990106"/>
                  </a:lnTo>
                  <a:lnTo>
                    <a:pt x="1741623" y="990465"/>
                  </a:lnTo>
                  <a:lnTo>
                    <a:pt x="1741623" y="990824"/>
                  </a:lnTo>
                  <a:lnTo>
                    <a:pt x="1741623" y="991182"/>
                  </a:lnTo>
                  <a:lnTo>
                    <a:pt x="1741623" y="991539"/>
                  </a:lnTo>
                  <a:lnTo>
                    <a:pt x="1745106" y="990718"/>
                  </a:lnTo>
                  <a:lnTo>
                    <a:pt x="1748589" y="989897"/>
                  </a:lnTo>
                  <a:lnTo>
                    <a:pt x="1752073" y="989793"/>
                  </a:lnTo>
                  <a:lnTo>
                    <a:pt x="1755556" y="988973"/>
                  </a:lnTo>
                  <a:lnTo>
                    <a:pt x="1759039" y="988155"/>
                  </a:lnTo>
                  <a:lnTo>
                    <a:pt x="1762522" y="992315"/>
                  </a:lnTo>
                  <a:lnTo>
                    <a:pt x="1766006" y="991504"/>
                  </a:lnTo>
                  <a:lnTo>
                    <a:pt x="1769489" y="990694"/>
                  </a:lnTo>
                  <a:lnTo>
                    <a:pt x="1772972" y="994088"/>
                  </a:lnTo>
                  <a:lnTo>
                    <a:pt x="1776455" y="993285"/>
                  </a:lnTo>
                  <a:lnTo>
                    <a:pt x="1779939" y="992482"/>
                  </a:lnTo>
                  <a:lnTo>
                    <a:pt x="1783422" y="991679"/>
                  </a:lnTo>
                  <a:lnTo>
                    <a:pt x="1786905" y="990877"/>
                  </a:lnTo>
                  <a:lnTo>
                    <a:pt x="1790388" y="996629"/>
                  </a:lnTo>
                  <a:lnTo>
                    <a:pt x="1793872" y="995837"/>
                  </a:lnTo>
                  <a:lnTo>
                    <a:pt x="1797355" y="995045"/>
                  </a:lnTo>
                  <a:lnTo>
                    <a:pt x="1800838" y="997309"/>
                  </a:lnTo>
                  <a:lnTo>
                    <a:pt x="1804321" y="996522"/>
                  </a:lnTo>
                  <a:lnTo>
                    <a:pt x="1807805" y="995736"/>
                  </a:lnTo>
                  <a:lnTo>
                    <a:pt x="1811288" y="1009396"/>
                  </a:lnTo>
                  <a:lnTo>
                    <a:pt x="1814771" y="1008631"/>
                  </a:lnTo>
                  <a:lnTo>
                    <a:pt x="1818254" y="1009140"/>
                  </a:lnTo>
                  <a:lnTo>
                    <a:pt x="1821738" y="1008378"/>
                  </a:lnTo>
                  <a:lnTo>
                    <a:pt x="1825221" y="1007616"/>
                  </a:lnTo>
                  <a:lnTo>
                    <a:pt x="1828704" y="1015609"/>
                  </a:lnTo>
                  <a:lnTo>
                    <a:pt x="1832187" y="1014860"/>
                  </a:lnTo>
                  <a:lnTo>
                    <a:pt x="1835671" y="1014112"/>
                  </a:lnTo>
                  <a:lnTo>
                    <a:pt x="1839154" y="1015510"/>
                  </a:lnTo>
                  <a:lnTo>
                    <a:pt x="1842637" y="1014765"/>
                  </a:lnTo>
                  <a:lnTo>
                    <a:pt x="1846120" y="1014021"/>
                  </a:lnTo>
                  <a:lnTo>
                    <a:pt x="1849604" y="1016924"/>
                  </a:lnTo>
                  <a:lnTo>
                    <a:pt x="1853087" y="1016186"/>
                  </a:lnTo>
                  <a:lnTo>
                    <a:pt x="1856570" y="1026652"/>
                  </a:lnTo>
                  <a:lnTo>
                    <a:pt x="1860053" y="1025930"/>
                  </a:lnTo>
                  <a:lnTo>
                    <a:pt x="1863537" y="1025208"/>
                  </a:lnTo>
                  <a:lnTo>
                    <a:pt x="1867020" y="1025064"/>
                  </a:lnTo>
                  <a:lnTo>
                    <a:pt x="1870503" y="1024343"/>
                  </a:lnTo>
                  <a:lnTo>
                    <a:pt x="1873986" y="1023623"/>
                  </a:lnTo>
                  <a:lnTo>
                    <a:pt x="1877470" y="1025491"/>
                  </a:lnTo>
                  <a:lnTo>
                    <a:pt x="1880953" y="1024775"/>
                  </a:lnTo>
                  <a:lnTo>
                    <a:pt x="1884436" y="1024060"/>
                  </a:lnTo>
                  <a:lnTo>
                    <a:pt x="1887919" y="1025345"/>
                  </a:lnTo>
                  <a:lnTo>
                    <a:pt x="1891403" y="1024633"/>
                  </a:lnTo>
                  <a:lnTo>
                    <a:pt x="1894886" y="1024491"/>
                  </a:lnTo>
                  <a:lnTo>
                    <a:pt x="1898369" y="1023780"/>
                  </a:lnTo>
                  <a:lnTo>
                    <a:pt x="1901852" y="1023070"/>
                  </a:lnTo>
                  <a:lnTo>
                    <a:pt x="1905336" y="1025481"/>
                  </a:lnTo>
                  <a:lnTo>
                    <a:pt x="1908819" y="1024775"/>
                  </a:lnTo>
                  <a:lnTo>
                    <a:pt x="1912302" y="1024070"/>
                  </a:lnTo>
                  <a:lnTo>
                    <a:pt x="1915785" y="1027290"/>
                  </a:lnTo>
                  <a:lnTo>
                    <a:pt x="1919269" y="1026591"/>
                  </a:lnTo>
                  <a:lnTo>
                    <a:pt x="1922752" y="1025893"/>
                  </a:lnTo>
                  <a:lnTo>
                    <a:pt x="1926235" y="1032331"/>
                  </a:lnTo>
                  <a:lnTo>
                    <a:pt x="1929718" y="1031643"/>
                  </a:lnTo>
                  <a:lnTo>
                    <a:pt x="1933202" y="1032035"/>
                  </a:lnTo>
                  <a:lnTo>
                    <a:pt x="1936685" y="1031349"/>
                  </a:lnTo>
                  <a:lnTo>
                    <a:pt x="1940168" y="1030663"/>
                  </a:lnTo>
                  <a:lnTo>
                    <a:pt x="1943651" y="1029977"/>
                  </a:lnTo>
                  <a:lnTo>
                    <a:pt x="1947135" y="1029291"/>
                  </a:lnTo>
                  <a:lnTo>
                    <a:pt x="1950618" y="1028606"/>
                  </a:lnTo>
                  <a:lnTo>
                    <a:pt x="1954101" y="1029005"/>
                  </a:lnTo>
                  <a:lnTo>
                    <a:pt x="1957584" y="1028322"/>
                  </a:lnTo>
                  <a:lnTo>
                    <a:pt x="1961068" y="1027640"/>
                  </a:lnTo>
                  <a:lnTo>
                    <a:pt x="1964551" y="1026957"/>
                  </a:lnTo>
                  <a:lnTo>
                    <a:pt x="1968034" y="1026275"/>
                  </a:lnTo>
                  <a:lnTo>
                    <a:pt x="1971517" y="1028834"/>
                  </a:lnTo>
                  <a:lnTo>
                    <a:pt x="1975001" y="1028157"/>
                  </a:lnTo>
                  <a:lnTo>
                    <a:pt x="1978484" y="1027480"/>
                  </a:lnTo>
                  <a:lnTo>
                    <a:pt x="1981967" y="1030010"/>
                  </a:lnTo>
                  <a:lnTo>
                    <a:pt x="1985450" y="1029338"/>
                  </a:lnTo>
                  <a:lnTo>
                    <a:pt x="1988934" y="1028666"/>
                  </a:lnTo>
                  <a:lnTo>
                    <a:pt x="1992417" y="1029322"/>
                  </a:lnTo>
                  <a:lnTo>
                    <a:pt x="1995900" y="1028653"/>
                  </a:lnTo>
                  <a:lnTo>
                    <a:pt x="1999383" y="1027983"/>
                  </a:lnTo>
                  <a:lnTo>
                    <a:pt x="2002867" y="1035402"/>
                  </a:lnTo>
                  <a:lnTo>
                    <a:pt x="2006350" y="1034743"/>
                  </a:lnTo>
                  <a:lnTo>
                    <a:pt x="2009833" y="1035110"/>
                  </a:lnTo>
                  <a:lnTo>
                    <a:pt x="2013316" y="1034454"/>
                  </a:lnTo>
                  <a:lnTo>
                    <a:pt x="2016799" y="1033798"/>
                  </a:lnTo>
                  <a:lnTo>
                    <a:pt x="2020283" y="1038714"/>
                  </a:lnTo>
                  <a:lnTo>
                    <a:pt x="2023766" y="1038066"/>
                  </a:lnTo>
                  <a:lnTo>
                    <a:pt x="2027249" y="1037418"/>
                  </a:lnTo>
                  <a:lnTo>
                    <a:pt x="2030732" y="1039513"/>
                  </a:lnTo>
                  <a:lnTo>
                    <a:pt x="2034216" y="1038869"/>
                  </a:lnTo>
                  <a:lnTo>
                    <a:pt x="2037699" y="1038226"/>
                  </a:lnTo>
                  <a:lnTo>
                    <a:pt x="2041182" y="1041526"/>
                  </a:lnTo>
                  <a:lnTo>
                    <a:pt x="2044665" y="1040888"/>
                  </a:lnTo>
                  <a:lnTo>
                    <a:pt x="2048149" y="1044132"/>
                  </a:lnTo>
                  <a:lnTo>
                    <a:pt x="2051632" y="1043500"/>
                  </a:lnTo>
                  <a:lnTo>
                    <a:pt x="2055115" y="1042868"/>
                  </a:lnTo>
                  <a:lnTo>
                    <a:pt x="2058598" y="1042477"/>
                  </a:lnTo>
                  <a:lnTo>
                    <a:pt x="2062082" y="1041846"/>
                  </a:lnTo>
                  <a:lnTo>
                    <a:pt x="2065565" y="1041215"/>
                  </a:lnTo>
                  <a:lnTo>
                    <a:pt x="2069048" y="1041309"/>
                  </a:lnTo>
                  <a:lnTo>
                    <a:pt x="2072531" y="1040679"/>
                  </a:lnTo>
                  <a:lnTo>
                    <a:pt x="2076015" y="1040050"/>
                  </a:lnTo>
                  <a:lnTo>
                    <a:pt x="2079498" y="1039421"/>
                  </a:lnTo>
                  <a:lnTo>
                    <a:pt x="2082981" y="1038792"/>
                  </a:lnTo>
                  <a:lnTo>
                    <a:pt x="2086464" y="1041535"/>
                  </a:lnTo>
                  <a:lnTo>
                    <a:pt x="2089948" y="1040911"/>
                  </a:lnTo>
                  <a:lnTo>
                    <a:pt x="2093431" y="1040287"/>
                  </a:lnTo>
                  <a:lnTo>
                    <a:pt x="2096914" y="1043466"/>
                  </a:lnTo>
                  <a:lnTo>
                    <a:pt x="2100397" y="1042847"/>
                  </a:lnTo>
                  <a:lnTo>
                    <a:pt x="2103881" y="1042229"/>
                  </a:lnTo>
                  <a:lnTo>
                    <a:pt x="2107364" y="1041848"/>
                  </a:lnTo>
                  <a:lnTo>
                    <a:pt x="2110847" y="1041230"/>
                  </a:lnTo>
                  <a:lnTo>
                    <a:pt x="2114330" y="1040613"/>
                  </a:lnTo>
                  <a:lnTo>
                    <a:pt x="2117814" y="1043056"/>
                  </a:lnTo>
                  <a:lnTo>
                    <a:pt x="2121297" y="1042443"/>
                  </a:lnTo>
                  <a:lnTo>
                    <a:pt x="2124780" y="1044623"/>
                  </a:lnTo>
                  <a:lnTo>
                    <a:pt x="2128263" y="1044014"/>
                  </a:lnTo>
                  <a:lnTo>
                    <a:pt x="2131747" y="1043405"/>
                  </a:lnTo>
                  <a:lnTo>
                    <a:pt x="2135230" y="1044645"/>
                  </a:lnTo>
                  <a:lnTo>
                    <a:pt x="2138713" y="1044039"/>
                  </a:lnTo>
                  <a:lnTo>
                    <a:pt x="2142196" y="1043433"/>
                  </a:lnTo>
                  <a:lnTo>
                    <a:pt x="2145680" y="1044667"/>
                  </a:lnTo>
                  <a:lnTo>
                    <a:pt x="2149163" y="1044064"/>
                  </a:lnTo>
                  <a:lnTo>
                    <a:pt x="2152646" y="1043461"/>
                  </a:lnTo>
                  <a:lnTo>
                    <a:pt x="2156129" y="1045825"/>
                  </a:lnTo>
                  <a:lnTo>
                    <a:pt x="2159613" y="1045226"/>
                  </a:lnTo>
                  <a:lnTo>
                    <a:pt x="2163096" y="1046437"/>
                  </a:lnTo>
                  <a:lnTo>
                    <a:pt x="2166579" y="1045841"/>
                  </a:lnTo>
                  <a:lnTo>
                    <a:pt x="2170062" y="1045245"/>
                  </a:lnTo>
                  <a:lnTo>
                    <a:pt x="2173546" y="1048900"/>
                  </a:lnTo>
                  <a:lnTo>
                    <a:pt x="2177029" y="1048310"/>
                  </a:lnTo>
                  <a:lnTo>
                    <a:pt x="2180512" y="1047720"/>
                  </a:lnTo>
                  <a:lnTo>
                    <a:pt x="2183995" y="1047796"/>
                  </a:lnTo>
                  <a:lnTo>
                    <a:pt x="2187479" y="1047207"/>
                  </a:lnTo>
                  <a:lnTo>
                    <a:pt x="2190962" y="1046619"/>
                  </a:lnTo>
                  <a:lnTo>
                    <a:pt x="2194445" y="1047361"/>
                  </a:lnTo>
                  <a:lnTo>
                    <a:pt x="2197928" y="1046775"/>
                  </a:lnTo>
                  <a:lnTo>
                    <a:pt x="2201412" y="1048830"/>
                  </a:lnTo>
                  <a:lnTo>
                    <a:pt x="2204895" y="1048247"/>
                  </a:lnTo>
                  <a:lnTo>
                    <a:pt x="2208378" y="1047665"/>
                  </a:lnTo>
                  <a:lnTo>
                    <a:pt x="2211861" y="1048395"/>
                  </a:lnTo>
                  <a:lnTo>
                    <a:pt x="2215345" y="1047815"/>
                  </a:lnTo>
                  <a:lnTo>
                    <a:pt x="2218828" y="1047235"/>
                  </a:lnTo>
                  <a:lnTo>
                    <a:pt x="2222311" y="1048399"/>
                  </a:lnTo>
                  <a:lnTo>
                    <a:pt x="2225794" y="1047821"/>
                  </a:lnTo>
                  <a:lnTo>
                    <a:pt x="2229278" y="1047243"/>
                  </a:lnTo>
                  <a:lnTo>
                    <a:pt x="2232761" y="1050338"/>
                  </a:lnTo>
                  <a:lnTo>
                    <a:pt x="2236244" y="1049765"/>
                  </a:lnTo>
                  <a:lnTo>
                    <a:pt x="2239727" y="1049836"/>
                  </a:lnTo>
                  <a:lnTo>
                    <a:pt x="2243211" y="1049264"/>
                  </a:lnTo>
                  <a:lnTo>
                    <a:pt x="2246694" y="1048693"/>
                  </a:lnTo>
                  <a:lnTo>
                    <a:pt x="2250177" y="1050045"/>
                  </a:lnTo>
                  <a:lnTo>
                    <a:pt x="2253660" y="1049476"/>
                  </a:lnTo>
                  <a:lnTo>
                    <a:pt x="2257144" y="1048908"/>
                  </a:lnTo>
                  <a:lnTo>
                    <a:pt x="2260627" y="1049829"/>
                  </a:lnTo>
                  <a:lnTo>
                    <a:pt x="2264110" y="1049263"/>
                  </a:lnTo>
                  <a:lnTo>
                    <a:pt x="2267593" y="1048697"/>
                  </a:lnTo>
                  <a:lnTo>
                    <a:pt x="2271077" y="1048343"/>
                  </a:lnTo>
                  <a:lnTo>
                    <a:pt x="2274560" y="1047778"/>
                  </a:lnTo>
                  <a:lnTo>
                    <a:pt x="2278043" y="1047213"/>
                  </a:lnTo>
                  <a:lnTo>
                    <a:pt x="2281526" y="1046648"/>
                  </a:lnTo>
                  <a:lnTo>
                    <a:pt x="2285010" y="1046083"/>
                  </a:lnTo>
                  <a:lnTo>
                    <a:pt x="2288493" y="1046372"/>
                  </a:lnTo>
                  <a:lnTo>
                    <a:pt x="2291976" y="1045808"/>
                  </a:lnTo>
                  <a:lnTo>
                    <a:pt x="2295459" y="1045245"/>
                  </a:lnTo>
                  <a:lnTo>
                    <a:pt x="2298942" y="1045960"/>
                  </a:lnTo>
                  <a:lnTo>
                    <a:pt x="2302426" y="1045399"/>
                  </a:lnTo>
                  <a:lnTo>
                    <a:pt x="2305909" y="1044838"/>
                  </a:lnTo>
                  <a:lnTo>
                    <a:pt x="2309392" y="1048077"/>
                  </a:lnTo>
                  <a:lnTo>
                    <a:pt x="2312875" y="1047521"/>
                  </a:lnTo>
                  <a:lnTo>
                    <a:pt x="2316359" y="1048220"/>
                  </a:lnTo>
                  <a:lnTo>
                    <a:pt x="2319842" y="1047665"/>
                  </a:lnTo>
                  <a:lnTo>
                    <a:pt x="2323325" y="1047111"/>
                  </a:lnTo>
                  <a:lnTo>
                    <a:pt x="2326808" y="1046557"/>
                  </a:lnTo>
                  <a:lnTo>
                    <a:pt x="2330292" y="1046003"/>
                  </a:lnTo>
                  <a:lnTo>
                    <a:pt x="2333775" y="1045449"/>
                  </a:lnTo>
                  <a:lnTo>
                    <a:pt x="2337258" y="1049053"/>
                  </a:lnTo>
                  <a:lnTo>
                    <a:pt x="2340741" y="1048504"/>
                  </a:lnTo>
                  <a:lnTo>
                    <a:pt x="2344225" y="1047956"/>
                  </a:lnTo>
                  <a:lnTo>
                    <a:pt x="2347708" y="1047614"/>
                  </a:lnTo>
                  <a:lnTo>
                    <a:pt x="2351191" y="1047066"/>
                  </a:lnTo>
                  <a:lnTo>
                    <a:pt x="2354674" y="1049189"/>
                  </a:lnTo>
                  <a:lnTo>
                    <a:pt x="2358158" y="1048645"/>
                  </a:lnTo>
                  <a:lnTo>
                    <a:pt x="2361641" y="1048101"/>
                  </a:lnTo>
                  <a:lnTo>
                    <a:pt x="2365124" y="1047557"/>
                  </a:lnTo>
                  <a:lnTo>
                    <a:pt x="2368607" y="1047013"/>
                  </a:lnTo>
                  <a:lnTo>
                    <a:pt x="2372091" y="1046469"/>
                  </a:lnTo>
                  <a:lnTo>
                    <a:pt x="2375574" y="1047767"/>
                  </a:lnTo>
                  <a:lnTo>
                    <a:pt x="2379057" y="1047226"/>
                  </a:lnTo>
                  <a:lnTo>
                    <a:pt x="2382540" y="1046685"/>
                  </a:lnTo>
                  <a:lnTo>
                    <a:pt x="2386024" y="1047570"/>
                  </a:lnTo>
                  <a:lnTo>
                    <a:pt x="2389507" y="1047031"/>
                  </a:lnTo>
                  <a:lnTo>
                    <a:pt x="2392990" y="1047305"/>
                  </a:lnTo>
                  <a:lnTo>
                    <a:pt x="2396473" y="1046767"/>
                  </a:lnTo>
                  <a:lnTo>
                    <a:pt x="2399957" y="1046230"/>
                  </a:lnTo>
                  <a:lnTo>
                    <a:pt x="2403440" y="1046504"/>
                  </a:lnTo>
                  <a:lnTo>
                    <a:pt x="2406923" y="1045968"/>
                  </a:lnTo>
                  <a:lnTo>
                    <a:pt x="2410406" y="1045432"/>
                  </a:lnTo>
                  <a:lnTo>
                    <a:pt x="2413890" y="1045707"/>
                  </a:lnTo>
                  <a:lnTo>
                    <a:pt x="2417373" y="1045172"/>
                  </a:lnTo>
                  <a:lnTo>
                    <a:pt x="2420856" y="1044638"/>
                  </a:lnTo>
                  <a:lnTo>
                    <a:pt x="2424339" y="1045722"/>
                  </a:lnTo>
                  <a:lnTo>
                    <a:pt x="2427823" y="1045190"/>
                  </a:lnTo>
                  <a:lnTo>
                    <a:pt x="2431306" y="1047467"/>
                  </a:lnTo>
                  <a:lnTo>
                    <a:pt x="2434789" y="1046937"/>
                  </a:lnTo>
                  <a:lnTo>
                    <a:pt x="2438272" y="1046409"/>
                  </a:lnTo>
                  <a:lnTo>
                    <a:pt x="2441756" y="1046877"/>
                  </a:lnTo>
                  <a:lnTo>
                    <a:pt x="2445239" y="1046350"/>
                  </a:lnTo>
                  <a:lnTo>
                    <a:pt x="2448722" y="1045823"/>
                  </a:lnTo>
                  <a:lnTo>
                    <a:pt x="2452205" y="1045894"/>
                  </a:lnTo>
                  <a:lnTo>
                    <a:pt x="2455689" y="1045367"/>
                  </a:lnTo>
                  <a:lnTo>
                    <a:pt x="2459172" y="1044841"/>
                  </a:lnTo>
                  <a:lnTo>
                    <a:pt x="2462655" y="1045908"/>
                  </a:lnTo>
                  <a:lnTo>
                    <a:pt x="2466138" y="1045384"/>
                  </a:lnTo>
                  <a:lnTo>
                    <a:pt x="2469622" y="1046048"/>
                  </a:lnTo>
                  <a:lnTo>
                    <a:pt x="2473105" y="1045526"/>
                  </a:lnTo>
                  <a:lnTo>
                    <a:pt x="2476588" y="1045004"/>
                  </a:lnTo>
                  <a:lnTo>
                    <a:pt x="2480071" y="1046651"/>
                  </a:lnTo>
                  <a:lnTo>
                    <a:pt x="2483555" y="1046131"/>
                  </a:lnTo>
                  <a:lnTo>
                    <a:pt x="2487038" y="1045612"/>
                  </a:lnTo>
                  <a:lnTo>
                    <a:pt x="2490521" y="1055272"/>
                  </a:lnTo>
                  <a:lnTo>
                    <a:pt x="2494004" y="1054764"/>
                  </a:lnTo>
                  <a:lnTo>
                    <a:pt x="2497488" y="1054256"/>
                  </a:lnTo>
                  <a:lnTo>
                    <a:pt x="2500971" y="1057843"/>
                  </a:lnTo>
                  <a:lnTo>
                    <a:pt x="2504454" y="1057340"/>
                  </a:lnTo>
                  <a:lnTo>
                    <a:pt x="2507937" y="1060861"/>
                  </a:lnTo>
                  <a:lnTo>
                    <a:pt x="2511421" y="1060362"/>
                  </a:lnTo>
                  <a:lnTo>
                    <a:pt x="2514904" y="1059863"/>
                  </a:lnTo>
                  <a:lnTo>
                    <a:pt x="2518387" y="1059909"/>
                  </a:lnTo>
                  <a:lnTo>
                    <a:pt x="2521870" y="1059412"/>
                  </a:lnTo>
                  <a:lnTo>
                    <a:pt x="2525354" y="1058914"/>
                  </a:lnTo>
                  <a:lnTo>
                    <a:pt x="2528837" y="1060407"/>
                  </a:lnTo>
                  <a:lnTo>
                    <a:pt x="2532320" y="1059912"/>
                  </a:lnTo>
                  <a:lnTo>
                    <a:pt x="2535803" y="1059417"/>
                  </a:lnTo>
                  <a:lnTo>
                    <a:pt x="2539287" y="1058922"/>
                  </a:lnTo>
                  <a:lnTo>
                    <a:pt x="2542770" y="1058427"/>
                  </a:lnTo>
                  <a:lnTo>
                    <a:pt x="2546253" y="1059735"/>
                  </a:lnTo>
                  <a:lnTo>
                    <a:pt x="2549736" y="1059242"/>
                  </a:lnTo>
                  <a:lnTo>
                    <a:pt x="2553220" y="1058750"/>
                  </a:lnTo>
                  <a:lnTo>
                    <a:pt x="2556703" y="1060584"/>
                  </a:lnTo>
                  <a:lnTo>
                    <a:pt x="2560186" y="1060094"/>
                  </a:lnTo>
                  <a:lnTo>
                    <a:pt x="2563669" y="1059605"/>
                  </a:lnTo>
                  <a:lnTo>
                    <a:pt x="2567153" y="1063529"/>
                  </a:lnTo>
                  <a:lnTo>
                    <a:pt x="2570636" y="1063044"/>
                  </a:lnTo>
                  <a:lnTo>
                    <a:pt x="2574119" y="1062560"/>
                  </a:lnTo>
                  <a:lnTo>
                    <a:pt x="2577602" y="1065549"/>
                  </a:lnTo>
                  <a:lnTo>
                    <a:pt x="2581085" y="1065069"/>
                  </a:lnTo>
                  <a:lnTo>
                    <a:pt x="2584569" y="1068518"/>
                  </a:lnTo>
                  <a:lnTo>
                    <a:pt x="2588052" y="1068042"/>
                  </a:lnTo>
                  <a:lnTo>
                    <a:pt x="2591535" y="1067566"/>
                  </a:lnTo>
                  <a:lnTo>
                    <a:pt x="2595018" y="1070122"/>
                  </a:lnTo>
                  <a:lnTo>
                    <a:pt x="2598502" y="1069650"/>
                  </a:lnTo>
                  <a:lnTo>
                    <a:pt x="2601985" y="1069178"/>
                  </a:lnTo>
                  <a:lnTo>
                    <a:pt x="2605468" y="1069542"/>
                  </a:lnTo>
                  <a:lnTo>
                    <a:pt x="2608951" y="1069071"/>
                  </a:lnTo>
                  <a:lnTo>
                    <a:pt x="2612435" y="1068600"/>
                  </a:lnTo>
                  <a:lnTo>
                    <a:pt x="2615918" y="1068129"/>
                  </a:lnTo>
                  <a:lnTo>
                    <a:pt x="2619401" y="1067658"/>
                  </a:lnTo>
                  <a:lnTo>
                    <a:pt x="2622884" y="1072324"/>
                  </a:lnTo>
                  <a:lnTo>
                    <a:pt x="2626368" y="1071859"/>
                  </a:lnTo>
                  <a:lnTo>
                    <a:pt x="2629851" y="1071394"/>
                  </a:lnTo>
                  <a:lnTo>
                    <a:pt x="2633334" y="1072074"/>
                  </a:lnTo>
                  <a:lnTo>
                    <a:pt x="2636817" y="1071610"/>
                  </a:lnTo>
                  <a:lnTo>
                    <a:pt x="2640301" y="1071147"/>
                  </a:lnTo>
                  <a:lnTo>
                    <a:pt x="2643784" y="1071337"/>
                  </a:lnTo>
                  <a:lnTo>
                    <a:pt x="2647267" y="1070874"/>
                  </a:lnTo>
                  <a:lnTo>
                    <a:pt x="2650750" y="1070575"/>
                  </a:lnTo>
                  <a:lnTo>
                    <a:pt x="2654234" y="1070113"/>
                  </a:lnTo>
                  <a:lnTo>
                    <a:pt x="2657717" y="1069651"/>
                  </a:lnTo>
                  <a:lnTo>
                    <a:pt x="2661200" y="1070658"/>
                  </a:lnTo>
                  <a:lnTo>
                    <a:pt x="2664683" y="1070198"/>
                  </a:lnTo>
                  <a:lnTo>
                    <a:pt x="2668167" y="1069738"/>
                  </a:lnTo>
                  <a:lnTo>
                    <a:pt x="2671650" y="1071386"/>
                  </a:lnTo>
                  <a:lnTo>
                    <a:pt x="2675133" y="1070929"/>
                  </a:lnTo>
                  <a:lnTo>
                    <a:pt x="2678616" y="1070471"/>
                  </a:lnTo>
                  <a:lnTo>
                    <a:pt x="2682100" y="1071786"/>
                  </a:lnTo>
                  <a:lnTo>
                    <a:pt x="2685583" y="1071330"/>
                  </a:lnTo>
                  <a:lnTo>
                    <a:pt x="2689066" y="1072157"/>
                  </a:lnTo>
                  <a:lnTo>
                    <a:pt x="2692549" y="1071703"/>
                  </a:lnTo>
                  <a:lnTo>
                    <a:pt x="2696033" y="1071249"/>
                  </a:lnTo>
                  <a:lnTo>
                    <a:pt x="2699516" y="1073341"/>
                  </a:lnTo>
                  <a:lnTo>
                    <a:pt x="2702999" y="1072890"/>
                  </a:lnTo>
                  <a:lnTo>
                    <a:pt x="2706482" y="1072439"/>
                  </a:lnTo>
                  <a:lnTo>
                    <a:pt x="2709966" y="1072938"/>
                  </a:lnTo>
                  <a:lnTo>
                    <a:pt x="2713449" y="1072488"/>
                  </a:lnTo>
                  <a:lnTo>
                    <a:pt x="2716932" y="1072039"/>
                  </a:lnTo>
                  <a:lnTo>
                    <a:pt x="2720415" y="1074730"/>
                  </a:lnTo>
                  <a:lnTo>
                    <a:pt x="2723899" y="1074284"/>
                  </a:lnTo>
                  <a:lnTo>
                    <a:pt x="2727382" y="1074305"/>
                  </a:lnTo>
                  <a:lnTo>
                    <a:pt x="2730865" y="1073860"/>
                  </a:lnTo>
                  <a:lnTo>
                    <a:pt x="2734348" y="1073415"/>
                  </a:lnTo>
                  <a:lnTo>
                    <a:pt x="2737832" y="1073282"/>
                  </a:lnTo>
                  <a:lnTo>
                    <a:pt x="2741315" y="1072837"/>
                  </a:lnTo>
                  <a:lnTo>
                    <a:pt x="2744798" y="1072392"/>
                  </a:lnTo>
                  <a:lnTo>
                    <a:pt x="2748281" y="1073816"/>
                  </a:lnTo>
                  <a:lnTo>
                    <a:pt x="2751765" y="1073373"/>
                  </a:lnTo>
                  <a:lnTo>
                    <a:pt x="2755248" y="1072931"/>
                  </a:lnTo>
                  <a:lnTo>
                    <a:pt x="2758731" y="1076943"/>
                  </a:lnTo>
                  <a:lnTo>
                    <a:pt x="2762214" y="1076506"/>
                  </a:lnTo>
                  <a:lnTo>
                    <a:pt x="2765698" y="1076372"/>
                  </a:lnTo>
                  <a:lnTo>
                    <a:pt x="2769181" y="1075935"/>
                  </a:lnTo>
                  <a:lnTo>
                    <a:pt x="2772664" y="1075498"/>
                  </a:lnTo>
                  <a:lnTo>
                    <a:pt x="2776147" y="1078684"/>
                  </a:lnTo>
                  <a:lnTo>
                    <a:pt x="2779631" y="1078251"/>
                  </a:lnTo>
                  <a:lnTo>
                    <a:pt x="2783114" y="1077818"/>
                  </a:lnTo>
                  <a:lnTo>
                    <a:pt x="2786597" y="1079326"/>
                  </a:lnTo>
                  <a:lnTo>
                    <a:pt x="2790080" y="1078894"/>
                  </a:lnTo>
                  <a:lnTo>
                    <a:pt x="2793564" y="1078463"/>
                  </a:lnTo>
                  <a:lnTo>
                    <a:pt x="2797047" y="1079517"/>
                  </a:lnTo>
                  <a:lnTo>
                    <a:pt x="2800530" y="1079087"/>
                  </a:lnTo>
                  <a:lnTo>
                    <a:pt x="2804013" y="1079397"/>
                  </a:lnTo>
                  <a:lnTo>
                    <a:pt x="2807497" y="1078969"/>
                  </a:lnTo>
                  <a:lnTo>
                    <a:pt x="2810980" y="1078541"/>
                  </a:lnTo>
                  <a:lnTo>
                    <a:pt x="2814463" y="1082936"/>
                  </a:lnTo>
                  <a:lnTo>
                    <a:pt x="2817946" y="1082513"/>
                  </a:lnTo>
                  <a:lnTo>
                    <a:pt x="2821430" y="1082089"/>
                  </a:lnTo>
                  <a:lnTo>
                    <a:pt x="2824913" y="1087511"/>
                  </a:lnTo>
                  <a:lnTo>
                    <a:pt x="2828396" y="1087094"/>
                  </a:lnTo>
                  <a:lnTo>
                    <a:pt x="2831879" y="1086677"/>
                  </a:lnTo>
                  <a:lnTo>
                    <a:pt x="2835363" y="1089610"/>
                  </a:lnTo>
                  <a:lnTo>
                    <a:pt x="2838846" y="1089196"/>
                  </a:lnTo>
                  <a:lnTo>
                    <a:pt x="2842329" y="1089059"/>
                  </a:lnTo>
                  <a:lnTo>
                    <a:pt x="2845812" y="1088646"/>
                  </a:lnTo>
                  <a:lnTo>
                    <a:pt x="2849296" y="1088233"/>
                  </a:lnTo>
                  <a:lnTo>
                    <a:pt x="2852779" y="1089890"/>
                  </a:lnTo>
                  <a:lnTo>
                    <a:pt x="2856262" y="1089479"/>
                  </a:lnTo>
                  <a:lnTo>
                    <a:pt x="2859745" y="1089068"/>
                  </a:lnTo>
                  <a:lnTo>
                    <a:pt x="2863229" y="1089208"/>
                  </a:lnTo>
                  <a:lnTo>
                    <a:pt x="2866712" y="1088797"/>
                  </a:lnTo>
                  <a:lnTo>
                    <a:pt x="2870195" y="1088387"/>
                  </a:lnTo>
                  <a:lnTo>
                    <a:pt x="2873678" y="1093406"/>
                  </a:lnTo>
                  <a:lnTo>
                    <a:pt x="2877161" y="1093001"/>
                  </a:lnTo>
                  <a:lnTo>
                    <a:pt x="2880645" y="1094331"/>
                  </a:lnTo>
                  <a:lnTo>
                    <a:pt x="2884128" y="1093928"/>
                  </a:lnTo>
                  <a:lnTo>
                    <a:pt x="2887611" y="1093526"/>
                  </a:lnTo>
                  <a:lnTo>
                    <a:pt x="2891094" y="1093788"/>
                  </a:lnTo>
                  <a:lnTo>
                    <a:pt x="2894578" y="1093386"/>
                  </a:lnTo>
                  <a:lnTo>
                    <a:pt x="2898061" y="1092984"/>
                  </a:lnTo>
                  <a:lnTo>
                    <a:pt x="2901544" y="1092981"/>
                  </a:lnTo>
                  <a:lnTo>
                    <a:pt x="2905027" y="1092580"/>
                  </a:lnTo>
                  <a:lnTo>
                    <a:pt x="2908511" y="1092179"/>
                  </a:lnTo>
                  <a:lnTo>
                    <a:pt x="2911994" y="1092972"/>
                  </a:lnTo>
                  <a:lnTo>
                    <a:pt x="2915477" y="1092573"/>
                  </a:lnTo>
                  <a:lnTo>
                    <a:pt x="2918960" y="1092703"/>
                  </a:lnTo>
                  <a:lnTo>
                    <a:pt x="2922444" y="1092304"/>
                  </a:lnTo>
                  <a:lnTo>
                    <a:pt x="2925927" y="1091905"/>
                  </a:lnTo>
                  <a:lnTo>
                    <a:pt x="2929410" y="1095311"/>
                  </a:lnTo>
                  <a:lnTo>
                    <a:pt x="2932893" y="1094916"/>
                  </a:lnTo>
                  <a:lnTo>
                    <a:pt x="2936377" y="1094521"/>
                  </a:lnTo>
                  <a:lnTo>
                    <a:pt x="2939860" y="1095036"/>
                  </a:lnTo>
                  <a:lnTo>
                    <a:pt x="2943343" y="1094641"/>
                  </a:lnTo>
                  <a:lnTo>
                    <a:pt x="2946826" y="1094248"/>
                  </a:lnTo>
                  <a:lnTo>
                    <a:pt x="2950310" y="1095922"/>
                  </a:lnTo>
                  <a:lnTo>
                    <a:pt x="2953793" y="1095530"/>
                  </a:lnTo>
                  <a:lnTo>
                    <a:pt x="2957276" y="1095524"/>
                  </a:lnTo>
                  <a:lnTo>
                    <a:pt x="2960759" y="1095133"/>
                  </a:lnTo>
                  <a:lnTo>
                    <a:pt x="2964243" y="1094742"/>
                  </a:lnTo>
                  <a:lnTo>
                    <a:pt x="2967726" y="1095379"/>
                  </a:lnTo>
                  <a:lnTo>
                    <a:pt x="2971209" y="1094989"/>
                  </a:lnTo>
                  <a:lnTo>
                    <a:pt x="2974692" y="1094599"/>
                  </a:lnTo>
                  <a:lnTo>
                    <a:pt x="2978176" y="1094338"/>
                  </a:lnTo>
                  <a:lnTo>
                    <a:pt x="2981659" y="1093948"/>
                  </a:lnTo>
                  <a:lnTo>
                    <a:pt x="2985142" y="1093559"/>
                  </a:lnTo>
                  <a:lnTo>
                    <a:pt x="2988625" y="1094069"/>
                  </a:lnTo>
                  <a:lnTo>
                    <a:pt x="2992109" y="1093680"/>
                  </a:lnTo>
                  <a:lnTo>
                    <a:pt x="2995592" y="1094699"/>
                  </a:lnTo>
                  <a:lnTo>
                    <a:pt x="2999075" y="1094312"/>
                  </a:lnTo>
                  <a:lnTo>
                    <a:pt x="3002558" y="1093925"/>
                  </a:lnTo>
                  <a:lnTo>
                    <a:pt x="3006042" y="1094685"/>
                  </a:lnTo>
                  <a:lnTo>
                    <a:pt x="3009525" y="1094299"/>
                  </a:lnTo>
                  <a:lnTo>
                    <a:pt x="3013008" y="1093913"/>
                  </a:lnTo>
                  <a:lnTo>
                    <a:pt x="3016491" y="1095176"/>
                  </a:lnTo>
                  <a:lnTo>
                    <a:pt x="3019975" y="1094792"/>
                  </a:lnTo>
                  <a:lnTo>
                    <a:pt x="3023458" y="1094408"/>
                  </a:lnTo>
                  <a:lnTo>
                    <a:pt x="3026941" y="1095035"/>
                  </a:lnTo>
                  <a:lnTo>
                    <a:pt x="3030424" y="1094652"/>
                  </a:lnTo>
                  <a:lnTo>
                    <a:pt x="3033908" y="1095276"/>
                  </a:lnTo>
                  <a:lnTo>
                    <a:pt x="3037391" y="1094894"/>
                  </a:lnTo>
                  <a:lnTo>
                    <a:pt x="3040874" y="1094512"/>
                  </a:lnTo>
                  <a:lnTo>
                    <a:pt x="3044357" y="1094508"/>
                  </a:lnTo>
                  <a:lnTo>
                    <a:pt x="3047841" y="1094127"/>
                  </a:lnTo>
                  <a:lnTo>
                    <a:pt x="3051324" y="1093746"/>
                  </a:lnTo>
                  <a:lnTo>
                    <a:pt x="3054807" y="1094994"/>
                  </a:lnTo>
                  <a:lnTo>
                    <a:pt x="3058290" y="1094615"/>
                  </a:lnTo>
                  <a:lnTo>
                    <a:pt x="3061774" y="1094236"/>
                  </a:lnTo>
                  <a:lnTo>
                    <a:pt x="3065257" y="1093982"/>
                  </a:lnTo>
                  <a:lnTo>
                    <a:pt x="3068740" y="1093603"/>
                  </a:lnTo>
                  <a:lnTo>
                    <a:pt x="3072223" y="1093224"/>
                  </a:lnTo>
                  <a:lnTo>
                    <a:pt x="3075707" y="1092846"/>
                  </a:lnTo>
                  <a:lnTo>
                    <a:pt x="3079190" y="1092467"/>
                  </a:lnTo>
                  <a:lnTo>
                    <a:pt x="3082673" y="1092089"/>
                  </a:lnTo>
                  <a:lnTo>
                    <a:pt x="3086156" y="1091710"/>
                  </a:lnTo>
                  <a:lnTo>
                    <a:pt x="3089640" y="1091332"/>
                  </a:lnTo>
                  <a:lnTo>
                    <a:pt x="3093123" y="1091331"/>
                  </a:lnTo>
                  <a:lnTo>
                    <a:pt x="3096606" y="1090953"/>
                  </a:lnTo>
                  <a:lnTo>
                    <a:pt x="3100089" y="1090575"/>
                  </a:lnTo>
                  <a:lnTo>
                    <a:pt x="3103573" y="1090701"/>
                  </a:lnTo>
                  <a:lnTo>
                    <a:pt x="3107056" y="1090324"/>
                  </a:lnTo>
                  <a:lnTo>
                    <a:pt x="3110539" y="1091202"/>
                  </a:lnTo>
                  <a:lnTo>
                    <a:pt x="3114022" y="1090826"/>
                  </a:lnTo>
                  <a:lnTo>
                    <a:pt x="3117506" y="1090450"/>
                  </a:lnTo>
                  <a:lnTo>
                    <a:pt x="3120989" y="1090325"/>
                  </a:lnTo>
                  <a:lnTo>
                    <a:pt x="3124472" y="1089950"/>
                  </a:lnTo>
                  <a:lnTo>
                    <a:pt x="3127955" y="1089575"/>
                  </a:lnTo>
                  <a:lnTo>
                    <a:pt x="3131439" y="1089826"/>
                  </a:lnTo>
                  <a:lnTo>
                    <a:pt x="3134922" y="1089452"/>
                  </a:lnTo>
                  <a:lnTo>
                    <a:pt x="3138405" y="1089077"/>
                  </a:lnTo>
                  <a:lnTo>
                    <a:pt x="3141888" y="1091072"/>
                  </a:lnTo>
                  <a:lnTo>
                    <a:pt x="3145372" y="1090700"/>
                  </a:lnTo>
                  <a:lnTo>
                    <a:pt x="3148855" y="1090947"/>
                  </a:lnTo>
                  <a:lnTo>
                    <a:pt x="3152338" y="1090575"/>
                  </a:lnTo>
                  <a:lnTo>
                    <a:pt x="3155821" y="1090204"/>
                  </a:lnTo>
                  <a:lnTo>
                    <a:pt x="3159304" y="1091069"/>
                  </a:lnTo>
                  <a:lnTo>
                    <a:pt x="3162788" y="1090699"/>
                  </a:lnTo>
                  <a:lnTo>
                    <a:pt x="3166271" y="1090329"/>
                  </a:lnTo>
                  <a:lnTo>
                    <a:pt x="3169754" y="1091803"/>
                  </a:lnTo>
                  <a:lnTo>
                    <a:pt x="3173237" y="1091434"/>
                  </a:lnTo>
                  <a:lnTo>
                    <a:pt x="3176721" y="1091066"/>
                  </a:lnTo>
                  <a:lnTo>
                    <a:pt x="3180204" y="1090821"/>
                  </a:lnTo>
                  <a:lnTo>
                    <a:pt x="3183687" y="1090453"/>
                  </a:lnTo>
                  <a:lnTo>
                    <a:pt x="3187170" y="1092525"/>
                  </a:lnTo>
                  <a:lnTo>
                    <a:pt x="3190654" y="1092159"/>
                  </a:lnTo>
                  <a:lnTo>
                    <a:pt x="3194137" y="1091793"/>
                  </a:lnTo>
                  <a:lnTo>
                    <a:pt x="3197620" y="1092760"/>
                  </a:lnTo>
                  <a:lnTo>
                    <a:pt x="3201103" y="1092395"/>
                  </a:lnTo>
                  <a:lnTo>
                    <a:pt x="3204587" y="1092031"/>
                  </a:lnTo>
                  <a:lnTo>
                    <a:pt x="3208070" y="1092993"/>
                  </a:lnTo>
                  <a:lnTo>
                    <a:pt x="3211553" y="1092630"/>
                  </a:lnTo>
                  <a:lnTo>
                    <a:pt x="3215036" y="1092267"/>
                  </a:lnTo>
                  <a:lnTo>
                    <a:pt x="3218520" y="1095009"/>
                  </a:lnTo>
                  <a:lnTo>
                    <a:pt x="3222003" y="1094649"/>
                  </a:lnTo>
                  <a:lnTo>
                    <a:pt x="3225486" y="1095590"/>
                  </a:lnTo>
                  <a:lnTo>
                    <a:pt x="3228969" y="1095231"/>
                  </a:lnTo>
                  <a:lnTo>
                    <a:pt x="3232453" y="1094872"/>
                  </a:lnTo>
                  <a:lnTo>
                    <a:pt x="3235936" y="1094986"/>
                  </a:lnTo>
                  <a:lnTo>
                    <a:pt x="3239419" y="1094628"/>
                  </a:lnTo>
                  <a:lnTo>
                    <a:pt x="3242902" y="1094270"/>
                  </a:lnTo>
                  <a:lnTo>
                    <a:pt x="3246386" y="1095089"/>
                  </a:lnTo>
                  <a:lnTo>
                    <a:pt x="3249869" y="1094732"/>
                  </a:lnTo>
                  <a:lnTo>
                    <a:pt x="3253352" y="1094375"/>
                  </a:lnTo>
                  <a:lnTo>
                    <a:pt x="3256835" y="1094136"/>
                  </a:lnTo>
                  <a:lnTo>
                    <a:pt x="3260319" y="1093780"/>
                  </a:lnTo>
                  <a:lnTo>
                    <a:pt x="3263802" y="1093424"/>
                  </a:lnTo>
                  <a:lnTo>
                    <a:pt x="3267285" y="1093067"/>
                  </a:lnTo>
                  <a:lnTo>
                    <a:pt x="3270768" y="1092711"/>
                  </a:lnTo>
                  <a:lnTo>
                    <a:pt x="3274252" y="1092944"/>
                  </a:lnTo>
                  <a:lnTo>
                    <a:pt x="3277735" y="1092589"/>
                  </a:lnTo>
                  <a:lnTo>
                    <a:pt x="3281218" y="1092233"/>
                  </a:lnTo>
                  <a:lnTo>
                    <a:pt x="3284701" y="1091996"/>
                  </a:lnTo>
                  <a:lnTo>
                    <a:pt x="3288185" y="1091641"/>
                  </a:lnTo>
                  <a:lnTo>
                    <a:pt x="3291668" y="1091286"/>
                  </a:lnTo>
                  <a:lnTo>
                    <a:pt x="3295151" y="1093046"/>
                  </a:lnTo>
                  <a:lnTo>
                    <a:pt x="3298634" y="1092693"/>
                  </a:lnTo>
                  <a:lnTo>
                    <a:pt x="3302118" y="1092574"/>
                  </a:lnTo>
                  <a:lnTo>
                    <a:pt x="3305601" y="1092221"/>
                  </a:lnTo>
                  <a:lnTo>
                    <a:pt x="3309084" y="1091868"/>
                  </a:lnTo>
                  <a:lnTo>
                    <a:pt x="3312567" y="1094885"/>
                  </a:lnTo>
                  <a:lnTo>
                    <a:pt x="3316051" y="1094535"/>
                  </a:lnTo>
                  <a:lnTo>
                    <a:pt x="3319534" y="1094185"/>
                  </a:lnTo>
                  <a:lnTo>
                    <a:pt x="3323017" y="1097832"/>
                  </a:lnTo>
                  <a:lnTo>
                    <a:pt x="3326500" y="1097486"/>
                  </a:lnTo>
                  <a:lnTo>
                    <a:pt x="3329984" y="1097139"/>
                  </a:lnTo>
                  <a:lnTo>
                    <a:pt x="3333467" y="1097020"/>
                  </a:lnTo>
                  <a:lnTo>
                    <a:pt x="3336950" y="1096674"/>
                  </a:lnTo>
                  <a:lnTo>
                    <a:pt x="3340433" y="1096554"/>
                  </a:lnTo>
                  <a:lnTo>
                    <a:pt x="3343917" y="1096209"/>
                  </a:lnTo>
                  <a:lnTo>
                    <a:pt x="3347400" y="1095863"/>
                  </a:lnTo>
                  <a:lnTo>
                    <a:pt x="3350883" y="1099779"/>
                  </a:lnTo>
                  <a:lnTo>
                    <a:pt x="3354366" y="1099437"/>
                  </a:lnTo>
                  <a:lnTo>
                    <a:pt x="3357850" y="1099095"/>
                  </a:lnTo>
                  <a:lnTo>
                    <a:pt x="3361333" y="1099861"/>
                  </a:lnTo>
                  <a:lnTo>
                    <a:pt x="3364816" y="1099521"/>
                  </a:lnTo>
                  <a:lnTo>
                    <a:pt x="3368299" y="1099180"/>
                  </a:lnTo>
                  <a:lnTo>
                    <a:pt x="3371783" y="1099392"/>
                  </a:lnTo>
                  <a:lnTo>
                    <a:pt x="3375266" y="1099052"/>
                  </a:lnTo>
                  <a:lnTo>
                    <a:pt x="3378749" y="1104374"/>
                  </a:lnTo>
                  <a:lnTo>
                    <a:pt x="3382232" y="1104039"/>
                  </a:lnTo>
                  <a:lnTo>
                    <a:pt x="3385716" y="1103703"/>
                  </a:lnTo>
                  <a:lnTo>
                    <a:pt x="3389199" y="1104012"/>
                  </a:lnTo>
                  <a:lnTo>
                    <a:pt x="3392682" y="1103677"/>
                  </a:lnTo>
                  <a:lnTo>
                    <a:pt x="3396165" y="1103343"/>
                  </a:lnTo>
                  <a:lnTo>
                    <a:pt x="3399649" y="1104824"/>
                  </a:lnTo>
                  <a:lnTo>
                    <a:pt x="3403132" y="1104491"/>
                  </a:lnTo>
                  <a:lnTo>
                    <a:pt x="3406615" y="1104159"/>
                  </a:lnTo>
                  <a:lnTo>
                    <a:pt x="3410098" y="1104782"/>
                  </a:lnTo>
                  <a:lnTo>
                    <a:pt x="3413582" y="1104450"/>
                  </a:lnTo>
                  <a:lnTo>
                    <a:pt x="3417065" y="1105493"/>
                  </a:lnTo>
                  <a:lnTo>
                    <a:pt x="3420548" y="1105163"/>
                  </a:lnTo>
                  <a:lnTo>
                    <a:pt x="3424031" y="1104832"/>
                  </a:lnTo>
                  <a:lnTo>
                    <a:pt x="3427515" y="1104924"/>
                  </a:lnTo>
                  <a:lnTo>
                    <a:pt x="3430998" y="1104594"/>
                  </a:lnTo>
                  <a:lnTo>
                    <a:pt x="3434481" y="1104264"/>
                  </a:lnTo>
                  <a:lnTo>
                    <a:pt x="3437964" y="1104566"/>
                  </a:lnTo>
                  <a:lnTo>
                    <a:pt x="3441447" y="1104237"/>
                  </a:lnTo>
                  <a:lnTo>
                    <a:pt x="3444931" y="1103908"/>
                  </a:lnTo>
                  <a:lnTo>
                    <a:pt x="3448414" y="1104315"/>
                  </a:lnTo>
                  <a:lnTo>
                    <a:pt x="3451897" y="1103987"/>
                  </a:lnTo>
                  <a:lnTo>
                    <a:pt x="3455380" y="1104917"/>
                  </a:lnTo>
                  <a:lnTo>
                    <a:pt x="3458864" y="1104589"/>
                  </a:lnTo>
                  <a:lnTo>
                    <a:pt x="3462347" y="1104262"/>
                  </a:lnTo>
                  <a:lnTo>
                    <a:pt x="3465830" y="1104039"/>
                  </a:lnTo>
                  <a:lnTo>
                    <a:pt x="3469313" y="1103712"/>
                  </a:lnTo>
                  <a:lnTo>
                    <a:pt x="3472797" y="1103385"/>
                  </a:lnTo>
                  <a:lnTo>
                    <a:pt x="3476280" y="1104626"/>
                  </a:lnTo>
                  <a:lnTo>
                    <a:pt x="3479763" y="1104300"/>
                  </a:lnTo>
                  <a:lnTo>
                    <a:pt x="3483246" y="1103975"/>
                  </a:lnTo>
                  <a:lnTo>
                    <a:pt x="3483246" y="1104079"/>
                  </a:lnTo>
                  <a:lnTo>
                    <a:pt x="3483246" y="1104183"/>
                  </a:lnTo>
                  <a:lnTo>
                    <a:pt x="3483246" y="1104287"/>
                  </a:lnTo>
                  <a:lnTo>
                    <a:pt x="3483246" y="1104391"/>
                  </a:lnTo>
                  <a:lnTo>
                    <a:pt x="3483246" y="1104495"/>
                  </a:lnTo>
                  <a:lnTo>
                    <a:pt x="3483246" y="1104599"/>
                  </a:lnTo>
                  <a:lnTo>
                    <a:pt x="3483246" y="1104703"/>
                  </a:lnTo>
                  <a:lnTo>
                    <a:pt x="3483246" y="1104806"/>
                  </a:lnTo>
                  <a:lnTo>
                    <a:pt x="3483246" y="1104910"/>
                  </a:lnTo>
                  <a:lnTo>
                    <a:pt x="3483246" y="1105014"/>
                  </a:lnTo>
                  <a:lnTo>
                    <a:pt x="3483246" y="1105117"/>
                  </a:lnTo>
                  <a:lnTo>
                    <a:pt x="3483246" y="1105221"/>
                  </a:lnTo>
                  <a:lnTo>
                    <a:pt x="3483246" y="1105324"/>
                  </a:lnTo>
                  <a:lnTo>
                    <a:pt x="3483246" y="1105428"/>
                  </a:lnTo>
                  <a:lnTo>
                    <a:pt x="3483246" y="1105531"/>
                  </a:lnTo>
                  <a:lnTo>
                    <a:pt x="3483246" y="1105634"/>
                  </a:lnTo>
                  <a:lnTo>
                    <a:pt x="3483246" y="1105738"/>
                  </a:lnTo>
                  <a:lnTo>
                    <a:pt x="3483246" y="1105841"/>
                  </a:lnTo>
                  <a:lnTo>
                    <a:pt x="3483246" y="1105944"/>
                  </a:lnTo>
                  <a:lnTo>
                    <a:pt x="3483246" y="1106047"/>
                  </a:lnTo>
                  <a:lnTo>
                    <a:pt x="3483246" y="1106150"/>
                  </a:lnTo>
                  <a:lnTo>
                    <a:pt x="3483246" y="1106253"/>
                  </a:lnTo>
                  <a:lnTo>
                    <a:pt x="3483246" y="1106356"/>
                  </a:lnTo>
                  <a:lnTo>
                    <a:pt x="3483246" y="1106459"/>
                  </a:lnTo>
                  <a:lnTo>
                    <a:pt x="3483246" y="1106561"/>
                  </a:lnTo>
                  <a:lnTo>
                    <a:pt x="3483246" y="1106664"/>
                  </a:lnTo>
                  <a:lnTo>
                    <a:pt x="3483246" y="1106767"/>
                  </a:lnTo>
                  <a:lnTo>
                    <a:pt x="3483246" y="1106869"/>
                  </a:lnTo>
                  <a:lnTo>
                    <a:pt x="3483246" y="1106972"/>
                  </a:lnTo>
                  <a:lnTo>
                    <a:pt x="3483246" y="1107074"/>
                  </a:lnTo>
                  <a:lnTo>
                    <a:pt x="3483246" y="1107177"/>
                  </a:lnTo>
                  <a:lnTo>
                    <a:pt x="3483246" y="1107279"/>
                  </a:lnTo>
                  <a:lnTo>
                    <a:pt x="3483246" y="1107381"/>
                  </a:lnTo>
                  <a:lnTo>
                    <a:pt x="3483246" y="1107484"/>
                  </a:lnTo>
                  <a:lnTo>
                    <a:pt x="3483246" y="1107586"/>
                  </a:lnTo>
                  <a:lnTo>
                    <a:pt x="3483246" y="1107688"/>
                  </a:lnTo>
                  <a:lnTo>
                    <a:pt x="3483246" y="110779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058278"/>
              <a:ext cx="3483246" cy="493788"/>
            </a:xfrm>
            <a:custGeom>
              <a:avLst/>
              <a:gdLst/>
              <a:ahLst/>
              <a:cxnLst/>
              <a:rect l="0" t="0" r="0" b="0"/>
              <a:pathLst>
                <a:path w="3483246" h="493788">
                  <a:moveTo>
                    <a:pt x="0" y="493788"/>
                  </a:moveTo>
                  <a:lnTo>
                    <a:pt x="3483" y="257415"/>
                  </a:lnTo>
                  <a:lnTo>
                    <a:pt x="6966" y="51085"/>
                  </a:lnTo>
                  <a:lnTo>
                    <a:pt x="10449" y="223868"/>
                  </a:lnTo>
                  <a:lnTo>
                    <a:pt x="13932" y="142957"/>
                  </a:lnTo>
                  <a:lnTo>
                    <a:pt x="17416" y="66021"/>
                  </a:lnTo>
                  <a:lnTo>
                    <a:pt x="20899" y="150864"/>
                  </a:lnTo>
                  <a:lnTo>
                    <a:pt x="24382" y="100169"/>
                  </a:lnTo>
                  <a:lnTo>
                    <a:pt x="27865" y="51085"/>
                  </a:lnTo>
                  <a:lnTo>
                    <a:pt x="31349" y="160869"/>
                  </a:lnTo>
                  <a:lnTo>
                    <a:pt x="34832" y="127765"/>
                  </a:lnTo>
                  <a:lnTo>
                    <a:pt x="38315" y="145150"/>
                  </a:lnTo>
                  <a:lnTo>
                    <a:pt x="41798" y="116885"/>
                  </a:lnTo>
                  <a:lnTo>
                    <a:pt x="45282" y="89125"/>
                  </a:lnTo>
                  <a:lnTo>
                    <a:pt x="48765" y="188248"/>
                  </a:lnTo>
                  <a:lnTo>
                    <a:pt x="52248" y="168462"/>
                  </a:lnTo>
                  <a:lnTo>
                    <a:pt x="55731" y="148921"/>
                  </a:lnTo>
                  <a:lnTo>
                    <a:pt x="59215" y="147188"/>
                  </a:lnTo>
                  <a:lnTo>
                    <a:pt x="62698" y="128936"/>
                  </a:lnTo>
                  <a:lnTo>
                    <a:pt x="66181" y="110894"/>
                  </a:lnTo>
                  <a:lnTo>
                    <a:pt x="69664" y="127765"/>
                  </a:lnTo>
                  <a:lnTo>
                    <a:pt x="73148" y="111473"/>
                  </a:lnTo>
                  <a:lnTo>
                    <a:pt x="76631" y="169471"/>
                  </a:lnTo>
                  <a:lnTo>
                    <a:pt x="80114" y="156158"/>
                  </a:lnTo>
                  <a:lnTo>
                    <a:pt x="83597" y="142957"/>
                  </a:lnTo>
                  <a:lnTo>
                    <a:pt x="87081" y="129866"/>
                  </a:lnTo>
                  <a:lnTo>
                    <a:pt x="90564" y="116885"/>
                  </a:lnTo>
                  <a:lnTo>
                    <a:pt x="94047" y="104011"/>
                  </a:lnTo>
                  <a:lnTo>
                    <a:pt x="97530" y="104485"/>
                  </a:lnTo>
                  <a:lnTo>
                    <a:pt x="101014" y="92185"/>
                  </a:lnTo>
                  <a:lnTo>
                    <a:pt x="104497" y="79982"/>
                  </a:lnTo>
                  <a:lnTo>
                    <a:pt x="107980" y="76909"/>
                  </a:lnTo>
                  <a:lnTo>
                    <a:pt x="111463" y="65117"/>
                  </a:lnTo>
                  <a:lnTo>
                    <a:pt x="114947" y="66893"/>
                  </a:lnTo>
                  <a:lnTo>
                    <a:pt x="118430" y="55585"/>
                  </a:lnTo>
                  <a:lnTo>
                    <a:pt x="121913" y="44359"/>
                  </a:lnTo>
                  <a:lnTo>
                    <a:pt x="125396" y="59509"/>
                  </a:lnTo>
                  <a:lnTo>
                    <a:pt x="128880" y="48986"/>
                  </a:lnTo>
                  <a:lnTo>
                    <a:pt x="132363" y="38535"/>
                  </a:lnTo>
                  <a:lnTo>
                    <a:pt x="135846" y="79621"/>
                  </a:lnTo>
                  <a:lnTo>
                    <a:pt x="139329" y="71576"/>
                  </a:lnTo>
                  <a:lnTo>
                    <a:pt x="142813" y="63628"/>
                  </a:lnTo>
                  <a:lnTo>
                    <a:pt x="146296" y="65332"/>
                  </a:lnTo>
                  <a:lnTo>
                    <a:pt x="149779" y="56412"/>
                  </a:lnTo>
                  <a:lnTo>
                    <a:pt x="153262" y="47543"/>
                  </a:lnTo>
                  <a:lnTo>
                    <a:pt x="156746" y="38726"/>
                  </a:lnTo>
                  <a:lnTo>
                    <a:pt x="160229" y="29961"/>
                  </a:lnTo>
                  <a:lnTo>
                    <a:pt x="163712" y="42707"/>
                  </a:lnTo>
                  <a:lnTo>
                    <a:pt x="167195" y="34375"/>
                  </a:lnTo>
                  <a:lnTo>
                    <a:pt x="170679" y="26089"/>
                  </a:lnTo>
                  <a:lnTo>
                    <a:pt x="174162" y="24889"/>
                  </a:lnTo>
                  <a:lnTo>
                    <a:pt x="177645" y="16795"/>
                  </a:lnTo>
                  <a:lnTo>
                    <a:pt x="181128" y="8745"/>
                  </a:lnTo>
                  <a:lnTo>
                    <a:pt x="184612" y="7868"/>
                  </a:lnTo>
                  <a:lnTo>
                    <a:pt x="188095" y="0"/>
                  </a:lnTo>
                  <a:lnTo>
                    <a:pt x="191578" y="32030"/>
                  </a:lnTo>
                  <a:lnTo>
                    <a:pt x="195061" y="24765"/>
                  </a:lnTo>
                  <a:lnTo>
                    <a:pt x="198545" y="17535"/>
                  </a:lnTo>
                  <a:lnTo>
                    <a:pt x="202028" y="25725"/>
                  </a:lnTo>
                  <a:lnTo>
                    <a:pt x="205511" y="18755"/>
                  </a:lnTo>
                  <a:lnTo>
                    <a:pt x="208994" y="11818"/>
                  </a:lnTo>
                  <a:lnTo>
                    <a:pt x="212478" y="28444"/>
                  </a:lnTo>
                  <a:lnTo>
                    <a:pt x="215961" y="21849"/>
                  </a:lnTo>
                  <a:lnTo>
                    <a:pt x="219444" y="15283"/>
                  </a:lnTo>
                  <a:lnTo>
                    <a:pt x="222927" y="33507"/>
                  </a:lnTo>
                  <a:lnTo>
                    <a:pt x="226411" y="27278"/>
                  </a:lnTo>
                  <a:lnTo>
                    <a:pt x="229894" y="26356"/>
                  </a:lnTo>
                  <a:lnTo>
                    <a:pt x="233377" y="20236"/>
                  </a:lnTo>
                  <a:lnTo>
                    <a:pt x="236860" y="14142"/>
                  </a:lnTo>
                  <a:lnTo>
                    <a:pt x="240344" y="13406"/>
                  </a:lnTo>
                  <a:lnTo>
                    <a:pt x="243827" y="7416"/>
                  </a:lnTo>
                  <a:lnTo>
                    <a:pt x="247310" y="1450"/>
                  </a:lnTo>
                  <a:lnTo>
                    <a:pt x="250793" y="13845"/>
                  </a:lnTo>
                  <a:lnTo>
                    <a:pt x="254277" y="8109"/>
                  </a:lnTo>
                  <a:lnTo>
                    <a:pt x="257760" y="2394"/>
                  </a:lnTo>
                  <a:lnTo>
                    <a:pt x="261243" y="11818"/>
                  </a:lnTo>
                  <a:lnTo>
                    <a:pt x="264726" y="6291"/>
                  </a:lnTo>
                  <a:lnTo>
                    <a:pt x="268210" y="54075"/>
                  </a:lnTo>
                  <a:lnTo>
                    <a:pt x="271693" y="49094"/>
                  </a:lnTo>
                  <a:lnTo>
                    <a:pt x="275176" y="44129"/>
                  </a:lnTo>
                  <a:lnTo>
                    <a:pt x="278659" y="66021"/>
                  </a:lnTo>
                  <a:lnTo>
                    <a:pt x="282143" y="61337"/>
                  </a:lnTo>
                  <a:lnTo>
                    <a:pt x="285626" y="56668"/>
                  </a:lnTo>
                  <a:lnTo>
                    <a:pt x="289109" y="71513"/>
                  </a:lnTo>
                  <a:lnTo>
                    <a:pt x="292592" y="67049"/>
                  </a:lnTo>
                  <a:lnTo>
                    <a:pt x="296075" y="62598"/>
                  </a:lnTo>
                  <a:lnTo>
                    <a:pt x="299559" y="58159"/>
                  </a:lnTo>
                  <a:lnTo>
                    <a:pt x="303042" y="53734"/>
                  </a:lnTo>
                  <a:lnTo>
                    <a:pt x="306525" y="59696"/>
                  </a:lnTo>
                  <a:lnTo>
                    <a:pt x="310008" y="55384"/>
                  </a:lnTo>
                  <a:lnTo>
                    <a:pt x="313492" y="51085"/>
                  </a:lnTo>
                  <a:lnTo>
                    <a:pt x="316975" y="47011"/>
                  </a:lnTo>
                  <a:lnTo>
                    <a:pt x="320458" y="43372"/>
                  </a:lnTo>
                  <a:lnTo>
                    <a:pt x="323941" y="39752"/>
                  </a:lnTo>
                  <a:lnTo>
                    <a:pt x="327425" y="41364"/>
                  </a:lnTo>
                  <a:lnTo>
                    <a:pt x="330908" y="37812"/>
                  </a:lnTo>
                  <a:lnTo>
                    <a:pt x="334391" y="34278"/>
                  </a:lnTo>
                  <a:lnTo>
                    <a:pt x="337874" y="42143"/>
                  </a:lnTo>
                  <a:lnTo>
                    <a:pt x="341358" y="38096"/>
                  </a:lnTo>
                  <a:lnTo>
                    <a:pt x="344841" y="51864"/>
                  </a:lnTo>
                  <a:lnTo>
                    <a:pt x="348324" y="47971"/>
                  </a:lnTo>
                  <a:lnTo>
                    <a:pt x="351807" y="44089"/>
                  </a:lnTo>
                  <a:lnTo>
                    <a:pt x="355291" y="48033"/>
                  </a:lnTo>
                  <a:lnTo>
                    <a:pt x="358774" y="44227"/>
                  </a:lnTo>
                  <a:lnTo>
                    <a:pt x="362257" y="40430"/>
                  </a:lnTo>
                  <a:lnTo>
                    <a:pt x="365740" y="45871"/>
                  </a:lnTo>
                  <a:lnTo>
                    <a:pt x="369224" y="42159"/>
                  </a:lnTo>
                  <a:lnTo>
                    <a:pt x="372707" y="38455"/>
                  </a:lnTo>
                  <a:lnTo>
                    <a:pt x="376190" y="55337"/>
                  </a:lnTo>
                  <a:lnTo>
                    <a:pt x="379673" y="51792"/>
                  </a:lnTo>
                  <a:lnTo>
                    <a:pt x="383157" y="62101"/>
                  </a:lnTo>
                  <a:lnTo>
                    <a:pt x="386640" y="59156"/>
                  </a:lnTo>
                  <a:lnTo>
                    <a:pt x="390123" y="56225"/>
                  </a:lnTo>
                  <a:lnTo>
                    <a:pt x="393606" y="75023"/>
                  </a:lnTo>
                  <a:lnTo>
                    <a:pt x="397090" y="71766"/>
                  </a:lnTo>
                  <a:lnTo>
                    <a:pt x="400573" y="68516"/>
                  </a:lnTo>
                  <a:lnTo>
                    <a:pt x="404056" y="65273"/>
                  </a:lnTo>
                  <a:lnTo>
                    <a:pt x="407539" y="62037"/>
                  </a:lnTo>
                  <a:lnTo>
                    <a:pt x="411023" y="58807"/>
                  </a:lnTo>
                  <a:lnTo>
                    <a:pt x="414506" y="69528"/>
                  </a:lnTo>
                  <a:lnTo>
                    <a:pt x="417989" y="66837"/>
                  </a:lnTo>
                  <a:lnTo>
                    <a:pt x="421472" y="64104"/>
                  </a:lnTo>
                  <a:lnTo>
                    <a:pt x="424956" y="60994"/>
                  </a:lnTo>
                  <a:lnTo>
                    <a:pt x="428439" y="57890"/>
                  </a:lnTo>
                  <a:lnTo>
                    <a:pt x="431922" y="62188"/>
                  </a:lnTo>
                  <a:lnTo>
                    <a:pt x="435405" y="59575"/>
                  </a:lnTo>
                  <a:lnTo>
                    <a:pt x="438889" y="56972"/>
                  </a:lnTo>
                  <a:lnTo>
                    <a:pt x="442372" y="56495"/>
                  </a:lnTo>
                  <a:lnTo>
                    <a:pt x="445855" y="53487"/>
                  </a:lnTo>
                  <a:lnTo>
                    <a:pt x="449338" y="50485"/>
                  </a:lnTo>
                  <a:lnTo>
                    <a:pt x="452822" y="61533"/>
                  </a:lnTo>
                  <a:lnTo>
                    <a:pt x="456305" y="58624"/>
                  </a:lnTo>
                  <a:lnTo>
                    <a:pt x="459788" y="61379"/>
                  </a:lnTo>
                  <a:lnTo>
                    <a:pt x="463271" y="58512"/>
                  </a:lnTo>
                  <a:lnTo>
                    <a:pt x="466755" y="55651"/>
                  </a:lnTo>
                  <a:lnTo>
                    <a:pt x="470238" y="55056"/>
                  </a:lnTo>
                  <a:lnTo>
                    <a:pt x="473721" y="52218"/>
                  </a:lnTo>
                  <a:lnTo>
                    <a:pt x="477204" y="49386"/>
                  </a:lnTo>
                  <a:lnTo>
                    <a:pt x="480688" y="70606"/>
                  </a:lnTo>
                  <a:lnTo>
                    <a:pt x="484171" y="68289"/>
                  </a:lnTo>
                  <a:lnTo>
                    <a:pt x="487654" y="65979"/>
                  </a:lnTo>
                  <a:lnTo>
                    <a:pt x="491137" y="76723"/>
                  </a:lnTo>
                  <a:lnTo>
                    <a:pt x="494621" y="74477"/>
                  </a:lnTo>
                  <a:lnTo>
                    <a:pt x="498104" y="77033"/>
                  </a:lnTo>
                  <a:lnTo>
                    <a:pt x="501587" y="74469"/>
                  </a:lnTo>
                  <a:lnTo>
                    <a:pt x="505070" y="71910"/>
                  </a:lnTo>
                  <a:lnTo>
                    <a:pt x="508554" y="99210"/>
                  </a:lnTo>
                  <a:lnTo>
                    <a:pt x="512037" y="96816"/>
                  </a:lnTo>
                  <a:lnTo>
                    <a:pt x="515520" y="94425"/>
                  </a:lnTo>
                  <a:lnTo>
                    <a:pt x="519003" y="92038"/>
                  </a:lnTo>
                  <a:lnTo>
                    <a:pt x="522487" y="89654"/>
                  </a:lnTo>
                  <a:lnTo>
                    <a:pt x="525970" y="87274"/>
                  </a:lnTo>
                  <a:lnTo>
                    <a:pt x="529453" y="110894"/>
                  </a:lnTo>
                  <a:lnTo>
                    <a:pt x="532936" y="108654"/>
                  </a:lnTo>
                  <a:lnTo>
                    <a:pt x="536420" y="115424"/>
                  </a:lnTo>
                  <a:lnTo>
                    <a:pt x="539903" y="113235"/>
                  </a:lnTo>
                  <a:lnTo>
                    <a:pt x="543386" y="111050"/>
                  </a:lnTo>
                  <a:lnTo>
                    <a:pt x="546869" y="108868"/>
                  </a:lnTo>
                  <a:lnTo>
                    <a:pt x="550353" y="106689"/>
                  </a:lnTo>
                  <a:lnTo>
                    <a:pt x="553836" y="104512"/>
                  </a:lnTo>
                  <a:lnTo>
                    <a:pt x="557319" y="104592"/>
                  </a:lnTo>
                  <a:lnTo>
                    <a:pt x="560802" y="102433"/>
                  </a:lnTo>
                  <a:lnTo>
                    <a:pt x="564286" y="100277"/>
                  </a:lnTo>
                  <a:lnTo>
                    <a:pt x="567769" y="104092"/>
                  </a:lnTo>
                  <a:lnTo>
                    <a:pt x="571252" y="101970"/>
                  </a:lnTo>
                  <a:lnTo>
                    <a:pt x="574735" y="104296"/>
                  </a:lnTo>
                  <a:lnTo>
                    <a:pt x="578218" y="102466"/>
                  </a:lnTo>
                  <a:lnTo>
                    <a:pt x="581702" y="100641"/>
                  </a:lnTo>
                  <a:lnTo>
                    <a:pt x="585185" y="101618"/>
                  </a:lnTo>
                  <a:lnTo>
                    <a:pt x="588668" y="99548"/>
                  </a:lnTo>
                  <a:lnTo>
                    <a:pt x="592151" y="97481"/>
                  </a:lnTo>
                  <a:lnTo>
                    <a:pt x="595635" y="99760"/>
                  </a:lnTo>
                  <a:lnTo>
                    <a:pt x="599118" y="97718"/>
                  </a:lnTo>
                  <a:lnTo>
                    <a:pt x="602601" y="95679"/>
                  </a:lnTo>
                  <a:lnTo>
                    <a:pt x="606084" y="94366"/>
                  </a:lnTo>
                  <a:lnTo>
                    <a:pt x="609568" y="92335"/>
                  </a:lnTo>
                  <a:lnTo>
                    <a:pt x="613051" y="90354"/>
                  </a:lnTo>
                  <a:lnTo>
                    <a:pt x="616534" y="88595"/>
                  </a:lnTo>
                  <a:lnTo>
                    <a:pt x="620017" y="86840"/>
                  </a:lnTo>
                  <a:lnTo>
                    <a:pt x="623501" y="107913"/>
                  </a:lnTo>
                  <a:lnTo>
                    <a:pt x="626984" y="105997"/>
                  </a:lnTo>
                  <a:lnTo>
                    <a:pt x="630467" y="104084"/>
                  </a:lnTo>
                  <a:lnTo>
                    <a:pt x="633950" y="106771"/>
                  </a:lnTo>
                  <a:lnTo>
                    <a:pt x="637434" y="104882"/>
                  </a:lnTo>
                  <a:lnTo>
                    <a:pt x="640917" y="102995"/>
                  </a:lnTo>
                  <a:lnTo>
                    <a:pt x="644400" y="106939"/>
                  </a:lnTo>
                  <a:lnTo>
                    <a:pt x="647883" y="105081"/>
                  </a:lnTo>
                  <a:lnTo>
                    <a:pt x="651367" y="104508"/>
                  </a:lnTo>
                  <a:lnTo>
                    <a:pt x="654850" y="102660"/>
                  </a:lnTo>
                  <a:lnTo>
                    <a:pt x="658333" y="100815"/>
                  </a:lnTo>
                  <a:lnTo>
                    <a:pt x="661816" y="102180"/>
                  </a:lnTo>
                  <a:lnTo>
                    <a:pt x="665300" y="100352"/>
                  </a:lnTo>
                  <a:lnTo>
                    <a:pt x="668783" y="98526"/>
                  </a:lnTo>
                  <a:lnTo>
                    <a:pt x="672266" y="102417"/>
                  </a:lnTo>
                  <a:lnTo>
                    <a:pt x="675749" y="100619"/>
                  </a:lnTo>
                  <a:lnTo>
                    <a:pt x="679233" y="98822"/>
                  </a:lnTo>
                  <a:lnTo>
                    <a:pt x="682716" y="100792"/>
                  </a:lnTo>
                  <a:lnTo>
                    <a:pt x="686199" y="99014"/>
                  </a:lnTo>
                  <a:lnTo>
                    <a:pt x="689682" y="106416"/>
                  </a:lnTo>
                  <a:lnTo>
                    <a:pt x="693166" y="104678"/>
                  </a:lnTo>
                  <a:lnTo>
                    <a:pt x="696649" y="102943"/>
                  </a:lnTo>
                  <a:lnTo>
                    <a:pt x="700132" y="102414"/>
                  </a:lnTo>
                  <a:lnTo>
                    <a:pt x="703615" y="100687"/>
                  </a:lnTo>
                  <a:lnTo>
                    <a:pt x="707099" y="98961"/>
                  </a:lnTo>
                  <a:lnTo>
                    <a:pt x="710582" y="109036"/>
                  </a:lnTo>
                  <a:lnTo>
                    <a:pt x="714065" y="107359"/>
                  </a:lnTo>
                  <a:lnTo>
                    <a:pt x="717548" y="105684"/>
                  </a:lnTo>
                  <a:lnTo>
                    <a:pt x="721032" y="109714"/>
                  </a:lnTo>
                  <a:lnTo>
                    <a:pt x="724515" y="108065"/>
                  </a:lnTo>
                  <a:lnTo>
                    <a:pt x="727998" y="111447"/>
                  </a:lnTo>
                  <a:lnTo>
                    <a:pt x="731481" y="109819"/>
                  </a:lnTo>
                  <a:lnTo>
                    <a:pt x="734965" y="108193"/>
                  </a:lnTo>
                  <a:lnTo>
                    <a:pt x="738448" y="107219"/>
                  </a:lnTo>
                  <a:lnTo>
                    <a:pt x="741931" y="105802"/>
                  </a:lnTo>
                  <a:lnTo>
                    <a:pt x="745414" y="104387"/>
                  </a:lnTo>
                  <a:lnTo>
                    <a:pt x="748898" y="102830"/>
                  </a:lnTo>
                  <a:lnTo>
                    <a:pt x="752381" y="101217"/>
                  </a:lnTo>
                  <a:lnTo>
                    <a:pt x="755864" y="99605"/>
                  </a:lnTo>
                  <a:lnTo>
                    <a:pt x="759347" y="99125"/>
                  </a:lnTo>
                  <a:lnTo>
                    <a:pt x="762831" y="97521"/>
                  </a:lnTo>
                  <a:lnTo>
                    <a:pt x="766314" y="97050"/>
                  </a:lnTo>
                  <a:lnTo>
                    <a:pt x="769797" y="95453"/>
                  </a:lnTo>
                  <a:lnTo>
                    <a:pt x="773280" y="93857"/>
                  </a:lnTo>
                  <a:lnTo>
                    <a:pt x="776764" y="92833"/>
                  </a:lnTo>
                  <a:lnTo>
                    <a:pt x="780247" y="91243"/>
                  </a:lnTo>
                  <a:lnTo>
                    <a:pt x="783730" y="89654"/>
                  </a:lnTo>
                  <a:lnTo>
                    <a:pt x="787213" y="101401"/>
                  </a:lnTo>
                  <a:lnTo>
                    <a:pt x="790697" y="99861"/>
                  </a:lnTo>
                  <a:lnTo>
                    <a:pt x="794180" y="98323"/>
                  </a:lnTo>
                  <a:lnTo>
                    <a:pt x="797663" y="106322"/>
                  </a:lnTo>
                  <a:lnTo>
                    <a:pt x="801146" y="104819"/>
                  </a:lnTo>
                  <a:lnTo>
                    <a:pt x="804630" y="106928"/>
                  </a:lnTo>
                  <a:lnTo>
                    <a:pt x="808113" y="105440"/>
                  </a:lnTo>
                  <a:lnTo>
                    <a:pt x="811596" y="103953"/>
                  </a:lnTo>
                  <a:lnTo>
                    <a:pt x="815079" y="104101"/>
                  </a:lnTo>
                  <a:lnTo>
                    <a:pt x="818563" y="102809"/>
                  </a:lnTo>
                  <a:lnTo>
                    <a:pt x="822046" y="101520"/>
                  </a:lnTo>
                  <a:lnTo>
                    <a:pt x="825529" y="105689"/>
                  </a:lnTo>
                  <a:lnTo>
                    <a:pt x="829012" y="104234"/>
                  </a:lnTo>
                  <a:lnTo>
                    <a:pt x="832496" y="102781"/>
                  </a:lnTo>
                  <a:lnTo>
                    <a:pt x="835979" y="106819"/>
                  </a:lnTo>
                  <a:lnTo>
                    <a:pt x="839462" y="105387"/>
                  </a:lnTo>
                  <a:lnTo>
                    <a:pt x="842945" y="108405"/>
                  </a:lnTo>
                  <a:lnTo>
                    <a:pt x="846429" y="107166"/>
                  </a:lnTo>
                  <a:lnTo>
                    <a:pt x="849912" y="105930"/>
                  </a:lnTo>
                  <a:lnTo>
                    <a:pt x="853395" y="111871"/>
                  </a:lnTo>
                  <a:lnTo>
                    <a:pt x="856878" y="110655"/>
                  </a:lnTo>
                  <a:lnTo>
                    <a:pt x="860361" y="109441"/>
                  </a:lnTo>
                  <a:lnTo>
                    <a:pt x="863845" y="111849"/>
                  </a:lnTo>
                  <a:lnTo>
                    <a:pt x="867328" y="110478"/>
                  </a:lnTo>
                  <a:lnTo>
                    <a:pt x="870811" y="109109"/>
                  </a:lnTo>
                  <a:lnTo>
                    <a:pt x="870811" y="109575"/>
                  </a:lnTo>
                  <a:lnTo>
                    <a:pt x="870811" y="110040"/>
                  </a:lnTo>
                  <a:lnTo>
                    <a:pt x="870811" y="110504"/>
                  </a:lnTo>
                  <a:lnTo>
                    <a:pt x="870811" y="110967"/>
                  </a:lnTo>
                  <a:lnTo>
                    <a:pt x="874294" y="109773"/>
                  </a:lnTo>
                  <a:lnTo>
                    <a:pt x="877778" y="108582"/>
                  </a:lnTo>
                  <a:lnTo>
                    <a:pt x="881261" y="108278"/>
                  </a:lnTo>
                  <a:lnTo>
                    <a:pt x="884744" y="106924"/>
                  </a:lnTo>
                  <a:lnTo>
                    <a:pt x="888227" y="105571"/>
                  </a:lnTo>
                  <a:lnTo>
                    <a:pt x="891711" y="105323"/>
                  </a:lnTo>
                  <a:lnTo>
                    <a:pt x="895194" y="104314"/>
                  </a:lnTo>
                  <a:lnTo>
                    <a:pt x="898677" y="103308"/>
                  </a:lnTo>
                  <a:lnTo>
                    <a:pt x="902160" y="103444"/>
                  </a:lnTo>
                  <a:lnTo>
                    <a:pt x="905644" y="102107"/>
                  </a:lnTo>
                  <a:lnTo>
                    <a:pt x="909127" y="101236"/>
                  </a:lnTo>
                  <a:lnTo>
                    <a:pt x="912610" y="99902"/>
                  </a:lnTo>
                  <a:lnTo>
                    <a:pt x="916093" y="98570"/>
                  </a:lnTo>
                  <a:lnTo>
                    <a:pt x="919577" y="105518"/>
                  </a:lnTo>
                  <a:lnTo>
                    <a:pt x="923060" y="104211"/>
                  </a:lnTo>
                  <a:lnTo>
                    <a:pt x="926543" y="102906"/>
                  </a:lnTo>
                  <a:lnTo>
                    <a:pt x="930026" y="102056"/>
                  </a:lnTo>
                  <a:lnTo>
                    <a:pt x="933510" y="100754"/>
                  </a:lnTo>
                  <a:lnTo>
                    <a:pt x="936993" y="99454"/>
                  </a:lnTo>
                  <a:lnTo>
                    <a:pt x="940476" y="99975"/>
                  </a:lnTo>
                  <a:lnTo>
                    <a:pt x="943959" y="98682"/>
                  </a:lnTo>
                  <a:lnTo>
                    <a:pt x="947443" y="97845"/>
                  </a:lnTo>
                  <a:lnTo>
                    <a:pt x="950926" y="96555"/>
                  </a:lnTo>
                  <a:lnTo>
                    <a:pt x="954409" y="95267"/>
                  </a:lnTo>
                  <a:lnTo>
                    <a:pt x="957892" y="100740"/>
                  </a:lnTo>
                  <a:lnTo>
                    <a:pt x="961376" y="99472"/>
                  </a:lnTo>
                  <a:lnTo>
                    <a:pt x="964859" y="98206"/>
                  </a:lnTo>
                  <a:lnTo>
                    <a:pt x="968342" y="97387"/>
                  </a:lnTo>
                  <a:lnTo>
                    <a:pt x="971825" y="96123"/>
                  </a:lnTo>
                  <a:lnTo>
                    <a:pt x="975309" y="94861"/>
                  </a:lnTo>
                  <a:lnTo>
                    <a:pt x="978792" y="105803"/>
                  </a:lnTo>
                  <a:lnTo>
                    <a:pt x="982275" y="104576"/>
                  </a:lnTo>
                  <a:lnTo>
                    <a:pt x="985758" y="104621"/>
                  </a:lnTo>
                  <a:lnTo>
                    <a:pt x="989242" y="103400"/>
                  </a:lnTo>
                  <a:lnTo>
                    <a:pt x="992725" y="102180"/>
                  </a:lnTo>
                  <a:lnTo>
                    <a:pt x="996208" y="101810"/>
                  </a:lnTo>
                  <a:lnTo>
                    <a:pt x="999691" y="100594"/>
                  </a:lnTo>
                  <a:lnTo>
                    <a:pt x="1003175" y="99380"/>
                  </a:lnTo>
                  <a:lnTo>
                    <a:pt x="1006658" y="102473"/>
                  </a:lnTo>
                  <a:lnTo>
                    <a:pt x="1010141" y="101424"/>
                  </a:lnTo>
                  <a:lnTo>
                    <a:pt x="1013624" y="100377"/>
                  </a:lnTo>
                  <a:lnTo>
                    <a:pt x="1017108" y="102132"/>
                  </a:lnTo>
                  <a:lnTo>
                    <a:pt x="1020591" y="100942"/>
                  </a:lnTo>
                  <a:lnTo>
                    <a:pt x="1024074" y="99753"/>
                  </a:lnTo>
                  <a:lnTo>
                    <a:pt x="1027557" y="98565"/>
                  </a:lnTo>
                  <a:lnTo>
                    <a:pt x="1031041" y="97378"/>
                  </a:lnTo>
                  <a:lnTo>
                    <a:pt x="1034524" y="98739"/>
                  </a:lnTo>
                  <a:lnTo>
                    <a:pt x="1038007" y="97711"/>
                  </a:lnTo>
                  <a:lnTo>
                    <a:pt x="1041490" y="96685"/>
                  </a:lnTo>
                  <a:lnTo>
                    <a:pt x="1044974" y="97651"/>
                  </a:lnTo>
                  <a:lnTo>
                    <a:pt x="1048457" y="96481"/>
                  </a:lnTo>
                  <a:lnTo>
                    <a:pt x="1051940" y="95312"/>
                  </a:lnTo>
                  <a:lnTo>
                    <a:pt x="1055423" y="95387"/>
                  </a:lnTo>
                  <a:lnTo>
                    <a:pt x="1058907" y="94223"/>
                  </a:lnTo>
                  <a:lnTo>
                    <a:pt x="1062390" y="93475"/>
                  </a:lnTo>
                  <a:lnTo>
                    <a:pt x="1065873" y="92314"/>
                  </a:lnTo>
                  <a:lnTo>
                    <a:pt x="1069356" y="91153"/>
                  </a:lnTo>
                  <a:lnTo>
                    <a:pt x="1072840" y="91289"/>
                  </a:lnTo>
                  <a:lnTo>
                    <a:pt x="1076323" y="90285"/>
                  </a:lnTo>
                  <a:lnTo>
                    <a:pt x="1079806" y="89283"/>
                  </a:lnTo>
                  <a:lnTo>
                    <a:pt x="1083289" y="88196"/>
                  </a:lnTo>
                  <a:lnTo>
                    <a:pt x="1086773" y="87045"/>
                  </a:lnTo>
                  <a:lnTo>
                    <a:pt x="1090256" y="85894"/>
                  </a:lnTo>
                  <a:lnTo>
                    <a:pt x="1093739" y="86418"/>
                  </a:lnTo>
                  <a:lnTo>
                    <a:pt x="1097222" y="85272"/>
                  </a:lnTo>
                  <a:lnTo>
                    <a:pt x="1100706" y="91531"/>
                  </a:lnTo>
                  <a:lnTo>
                    <a:pt x="1104189" y="90406"/>
                  </a:lnTo>
                  <a:lnTo>
                    <a:pt x="1107672" y="89281"/>
                  </a:lnTo>
                  <a:lnTo>
                    <a:pt x="1111155" y="100432"/>
                  </a:lnTo>
                  <a:lnTo>
                    <a:pt x="1114639" y="99478"/>
                  </a:lnTo>
                  <a:lnTo>
                    <a:pt x="1118122" y="98526"/>
                  </a:lnTo>
                  <a:lnTo>
                    <a:pt x="1121605" y="97495"/>
                  </a:lnTo>
                  <a:lnTo>
                    <a:pt x="1125088" y="96404"/>
                  </a:lnTo>
                  <a:lnTo>
                    <a:pt x="1128572" y="95315"/>
                  </a:lnTo>
                  <a:lnTo>
                    <a:pt x="1132055" y="96537"/>
                  </a:lnTo>
                  <a:lnTo>
                    <a:pt x="1135538" y="95455"/>
                  </a:lnTo>
                  <a:lnTo>
                    <a:pt x="1139021" y="94373"/>
                  </a:lnTo>
                  <a:lnTo>
                    <a:pt x="1142505" y="93292"/>
                  </a:lnTo>
                  <a:lnTo>
                    <a:pt x="1145988" y="92212"/>
                  </a:lnTo>
                  <a:lnTo>
                    <a:pt x="1149471" y="91519"/>
                  </a:lnTo>
                  <a:lnTo>
                    <a:pt x="1152954" y="90441"/>
                  </a:lnTo>
                  <a:lnTo>
                    <a:pt x="1156437" y="89364"/>
                  </a:lnTo>
                  <a:lnTo>
                    <a:pt x="1159921" y="89453"/>
                  </a:lnTo>
                  <a:lnTo>
                    <a:pt x="1163404" y="88380"/>
                  </a:lnTo>
                  <a:lnTo>
                    <a:pt x="1166887" y="87308"/>
                  </a:lnTo>
                  <a:lnTo>
                    <a:pt x="1170370" y="87015"/>
                  </a:lnTo>
                  <a:lnTo>
                    <a:pt x="1173854" y="85946"/>
                  </a:lnTo>
                  <a:lnTo>
                    <a:pt x="1177337" y="85657"/>
                  </a:lnTo>
                  <a:lnTo>
                    <a:pt x="1180820" y="84591"/>
                  </a:lnTo>
                  <a:lnTo>
                    <a:pt x="1184303" y="83526"/>
                  </a:lnTo>
                  <a:lnTo>
                    <a:pt x="1187787" y="85569"/>
                  </a:lnTo>
                  <a:lnTo>
                    <a:pt x="1191270" y="84512"/>
                  </a:lnTo>
                  <a:lnTo>
                    <a:pt x="1194753" y="83457"/>
                  </a:lnTo>
                  <a:lnTo>
                    <a:pt x="1198236" y="82873"/>
                  </a:lnTo>
                  <a:lnTo>
                    <a:pt x="1201720" y="81961"/>
                  </a:lnTo>
                  <a:lnTo>
                    <a:pt x="1205203" y="81050"/>
                  </a:lnTo>
                  <a:lnTo>
                    <a:pt x="1208686" y="96103"/>
                  </a:lnTo>
                  <a:lnTo>
                    <a:pt x="1212169" y="95088"/>
                  </a:lnTo>
                  <a:lnTo>
                    <a:pt x="1215653" y="94074"/>
                  </a:lnTo>
                  <a:lnTo>
                    <a:pt x="1219136" y="93060"/>
                  </a:lnTo>
                  <a:lnTo>
                    <a:pt x="1222619" y="92047"/>
                  </a:lnTo>
                  <a:lnTo>
                    <a:pt x="1226102" y="92484"/>
                  </a:lnTo>
                  <a:lnTo>
                    <a:pt x="1229586" y="91475"/>
                  </a:lnTo>
                  <a:lnTo>
                    <a:pt x="1233069" y="90468"/>
                  </a:lnTo>
                  <a:lnTo>
                    <a:pt x="1236552" y="97373"/>
                  </a:lnTo>
                  <a:lnTo>
                    <a:pt x="1240035" y="96511"/>
                  </a:lnTo>
                  <a:lnTo>
                    <a:pt x="1243519" y="95650"/>
                  </a:lnTo>
                  <a:lnTo>
                    <a:pt x="1247002" y="100559"/>
                  </a:lnTo>
                  <a:lnTo>
                    <a:pt x="1250485" y="99585"/>
                  </a:lnTo>
                  <a:lnTo>
                    <a:pt x="1253968" y="102003"/>
                  </a:lnTo>
                  <a:lnTo>
                    <a:pt x="1257452" y="101038"/>
                  </a:lnTo>
                  <a:lnTo>
                    <a:pt x="1260935" y="100073"/>
                  </a:lnTo>
                  <a:lnTo>
                    <a:pt x="1264418" y="105479"/>
                  </a:lnTo>
                  <a:lnTo>
                    <a:pt x="1267901" y="104648"/>
                  </a:lnTo>
                  <a:lnTo>
                    <a:pt x="1271385" y="103819"/>
                  </a:lnTo>
                  <a:lnTo>
                    <a:pt x="1274868" y="102953"/>
                  </a:lnTo>
                  <a:lnTo>
                    <a:pt x="1278351" y="102065"/>
                  </a:lnTo>
                  <a:lnTo>
                    <a:pt x="1281834" y="101178"/>
                  </a:lnTo>
                  <a:lnTo>
                    <a:pt x="1285318" y="100292"/>
                  </a:lnTo>
                  <a:lnTo>
                    <a:pt x="1288801" y="99407"/>
                  </a:lnTo>
                  <a:lnTo>
                    <a:pt x="1292284" y="101482"/>
                  </a:lnTo>
                  <a:lnTo>
                    <a:pt x="1295767" y="100544"/>
                  </a:lnTo>
                  <a:lnTo>
                    <a:pt x="1299251" y="99607"/>
                  </a:lnTo>
                  <a:lnTo>
                    <a:pt x="1302734" y="105146"/>
                  </a:lnTo>
                  <a:lnTo>
                    <a:pt x="1306217" y="104223"/>
                  </a:lnTo>
                  <a:lnTo>
                    <a:pt x="1309700" y="103301"/>
                  </a:lnTo>
                  <a:lnTo>
                    <a:pt x="1313184" y="102379"/>
                  </a:lnTo>
                  <a:lnTo>
                    <a:pt x="1316667" y="101458"/>
                  </a:lnTo>
                  <a:lnTo>
                    <a:pt x="1320150" y="100537"/>
                  </a:lnTo>
                  <a:lnTo>
                    <a:pt x="1323633" y="99617"/>
                  </a:lnTo>
                  <a:lnTo>
                    <a:pt x="1327117" y="98697"/>
                  </a:lnTo>
                  <a:lnTo>
                    <a:pt x="1330600" y="99069"/>
                  </a:lnTo>
                  <a:lnTo>
                    <a:pt x="1334083" y="98153"/>
                  </a:lnTo>
                  <a:lnTo>
                    <a:pt x="1337566" y="97238"/>
                  </a:lnTo>
                  <a:lnTo>
                    <a:pt x="1341050" y="98895"/>
                  </a:lnTo>
                  <a:lnTo>
                    <a:pt x="1344533" y="97986"/>
                  </a:lnTo>
                  <a:lnTo>
                    <a:pt x="1348016" y="97078"/>
                  </a:lnTo>
                  <a:lnTo>
                    <a:pt x="1351499" y="96491"/>
                  </a:lnTo>
                  <a:lnTo>
                    <a:pt x="1354983" y="95584"/>
                  </a:lnTo>
                  <a:lnTo>
                    <a:pt x="1358466" y="94677"/>
                  </a:lnTo>
                  <a:lnTo>
                    <a:pt x="1361949" y="94416"/>
                  </a:lnTo>
                  <a:lnTo>
                    <a:pt x="1365432" y="93512"/>
                  </a:lnTo>
                  <a:lnTo>
                    <a:pt x="1368916" y="95176"/>
                  </a:lnTo>
                  <a:lnTo>
                    <a:pt x="1372399" y="94278"/>
                  </a:lnTo>
                  <a:lnTo>
                    <a:pt x="1375882" y="93381"/>
                  </a:lnTo>
                  <a:lnTo>
                    <a:pt x="1379365" y="92804"/>
                  </a:lnTo>
                  <a:lnTo>
                    <a:pt x="1382849" y="91908"/>
                  </a:lnTo>
                  <a:lnTo>
                    <a:pt x="1386332" y="91013"/>
                  </a:lnTo>
                  <a:lnTo>
                    <a:pt x="1389815" y="90118"/>
                  </a:lnTo>
                  <a:lnTo>
                    <a:pt x="1393298" y="89224"/>
                  </a:lnTo>
                  <a:lnTo>
                    <a:pt x="1396782" y="88331"/>
                  </a:lnTo>
                  <a:lnTo>
                    <a:pt x="1400265" y="87437"/>
                  </a:lnTo>
                  <a:lnTo>
                    <a:pt x="1403748" y="86545"/>
                  </a:lnTo>
                  <a:lnTo>
                    <a:pt x="1407231" y="87916"/>
                  </a:lnTo>
                  <a:lnTo>
                    <a:pt x="1410715" y="87029"/>
                  </a:lnTo>
                  <a:lnTo>
                    <a:pt x="1414198" y="86142"/>
                  </a:lnTo>
                  <a:lnTo>
                    <a:pt x="1417681" y="91937"/>
                  </a:lnTo>
                  <a:lnTo>
                    <a:pt x="1421164" y="91064"/>
                  </a:lnTo>
                  <a:lnTo>
                    <a:pt x="1424648" y="90191"/>
                  </a:lnTo>
                  <a:lnTo>
                    <a:pt x="1428131" y="89947"/>
                  </a:lnTo>
                  <a:lnTo>
                    <a:pt x="1431614" y="89077"/>
                  </a:lnTo>
                  <a:lnTo>
                    <a:pt x="1435097" y="88207"/>
                  </a:lnTo>
                  <a:lnTo>
                    <a:pt x="1438580" y="96285"/>
                  </a:lnTo>
                  <a:lnTo>
                    <a:pt x="1442064" y="95432"/>
                  </a:lnTo>
                  <a:lnTo>
                    <a:pt x="1445547" y="97586"/>
                  </a:lnTo>
                  <a:lnTo>
                    <a:pt x="1449030" y="96740"/>
                  </a:lnTo>
                  <a:lnTo>
                    <a:pt x="1452513" y="95895"/>
                  </a:lnTo>
                  <a:lnTo>
                    <a:pt x="1455997" y="95096"/>
                  </a:lnTo>
                  <a:lnTo>
                    <a:pt x="1459480" y="94361"/>
                  </a:lnTo>
                  <a:lnTo>
                    <a:pt x="1462963" y="93626"/>
                  </a:lnTo>
                  <a:lnTo>
                    <a:pt x="1466446" y="96697"/>
                  </a:lnTo>
                  <a:lnTo>
                    <a:pt x="1469930" y="95862"/>
                  </a:lnTo>
                  <a:lnTo>
                    <a:pt x="1473413" y="95027"/>
                  </a:lnTo>
                  <a:lnTo>
                    <a:pt x="1476896" y="97140"/>
                  </a:lnTo>
                  <a:lnTo>
                    <a:pt x="1480379" y="96312"/>
                  </a:lnTo>
                  <a:lnTo>
                    <a:pt x="1483863" y="96070"/>
                  </a:lnTo>
                  <a:lnTo>
                    <a:pt x="1487346" y="95243"/>
                  </a:lnTo>
                  <a:lnTo>
                    <a:pt x="1490829" y="94417"/>
                  </a:lnTo>
                  <a:lnTo>
                    <a:pt x="1494312" y="97959"/>
                  </a:lnTo>
                  <a:lnTo>
                    <a:pt x="1497796" y="97142"/>
                  </a:lnTo>
                  <a:lnTo>
                    <a:pt x="1501279" y="96325"/>
                  </a:lnTo>
                  <a:lnTo>
                    <a:pt x="1504762" y="96663"/>
                  </a:lnTo>
                  <a:lnTo>
                    <a:pt x="1508245" y="95849"/>
                  </a:lnTo>
                  <a:lnTo>
                    <a:pt x="1511729" y="95035"/>
                  </a:lnTo>
                  <a:lnTo>
                    <a:pt x="1515212" y="95088"/>
                  </a:lnTo>
                  <a:lnTo>
                    <a:pt x="1518695" y="94277"/>
                  </a:lnTo>
                  <a:lnTo>
                    <a:pt x="1522178" y="95786"/>
                  </a:lnTo>
                  <a:lnTo>
                    <a:pt x="1525662" y="95083"/>
                  </a:lnTo>
                  <a:lnTo>
                    <a:pt x="1529145" y="94382"/>
                  </a:lnTo>
                  <a:lnTo>
                    <a:pt x="1532628" y="98456"/>
                  </a:lnTo>
                  <a:lnTo>
                    <a:pt x="1536111" y="97659"/>
                  </a:lnTo>
                  <a:lnTo>
                    <a:pt x="1539595" y="96863"/>
                  </a:lnTo>
                  <a:lnTo>
                    <a:pt x="1543078" y="98030"/>
                  </a:lnTo>
                  <a:lnTo>
                    <a:pt x="1546561" y="97238"/>
                  </a:lnTo>
                  <a:lnTo>
                    <a:pt x="1550044" y="96447"/>
                  </a:lnTo>
                  <a:lnTo>
                    <a:pt x="1553528" y="96774"/>
                  </a:lnTo>
                  <a:lnTo>
                    <a:pt x="1557011" y="95985"/>
                  </a:lnTo>
                  <a:lnTo>
                    <a:pt x="1560494" y="95197"/>
                  </a:lnTo>
                  <a:lnTo>
                    <a:pt x="1563977" y="94410"/>
                  </a:lnTo>
                  <a:lnTo>
                    <a:pt x="1567461" y="93622"/>
                  </a:lnTo>
                  <a:lnTo>
                    <a:pt x="1570944" y="94236"/>
                  </a:lnTo>
                  <a:lnTo>
                    <a:pt x="1574427" y="93452"/>
                  </a:lnTo>
                  <a:lnTo>
                    <a:pt x="1577910" y="92668"/>
                  </a:lnTo>
                  <a:lnTo>
                    <a:pt x="1581394" y="93355"/>
                  </a:lnTo>
                  <a:lnTo>
                    <a:pt x="1584877" y="92676"/>
                  </a:lnTo>
                  <a:lnTo>
                    <a:pt x="1588360" y="91998"/>
                  </a:lnTo>
                  <a:lnTo>
                    <a:pt x="1591843" y="93724"/>
                  </a:lnTo>
                  <a:lnTo>
                    <a:pt x="1595327" y="92950"/>
                  </a:lnTo>
                  <a:lnTo>
                    <a:pt x="1598810" y="93556"/>
                  </a:lnTo>
                  <a:lnTo>
                    <a:pt x="1602293" y="92785"/>
                  </a:lnTo>
                  <a:lnTo>
                    <a:pt x="1605776" y="92013"/>
                  </a:lnTo>
                  <a:lnTo>
                    <a:pt x="1609260" y="93990"/>
                  </a:lnTo>
                  <a:lnTo>
                    <a:pt x="1612743" y="93224"/>
                  </a:lnTo>
                  <a:lnTo>
                    <a:pt x="1616226" y="92459"/>
                  </a:lnTo>
                  <a:lnTo>
                    <a:pt x="1619709" y="93604"/>
                  </a:lnTo>
                  <a:lnTo>
                    <a:pt x="1623193" y="92843"/>
                  </a:lnTo>
                  <a:lnTo>
                    <a:pt x="1626676" y="92081"/>
                  </a:lnTo>
                  <a:lnTo>
                    <a:pt x="1630159" y="93223"/>
                  </a:lnTo>
                  <a:lnTo>
                    <a:pt x="1633642" y="92465"/>
                  </a:lnTo>
                  <a:lnTo>
                    <a:pt x="1637126" y="92250"/>
                  </a:lnTo>
                  <a:lnTo>
                    <a:pt x="1640609" y="91494"/>
                  </a:lnTo>
                  <a:lnTo>
                    <a:pt x="1644092" y="90739"/>
                  </a:lnTo>
                  <a:lnTo>
                    <a:pt x="1647575" y="93221"/>
                  </a:lnTo>
                  <a:lnTo>
                    <a:pt x="1651059" y="92472"/>
                  </a:lnTo>
                  <a:lnTo>
                    <a:pt x="1654542" y="91723"/>
                  </a:lnTo>
                  <a:lnTo>
                    <a:pt x="1658025" y="90974"/>
                  </a:lnTo>
                  <a:lnTo>
                    <a:pt x="1661508" y="90226"/>
                  </a:lnTo>
                  <a:lnTo>
                    <a:pt x="1664992" y="89478"/>
                  </a:lnTo>
                  <a:lnTo>
                    <a:pt x="1668475" y="89808"/>
                  </a:lnTo>
                  <a:lnTo>
                    <a:pt x="1671958" y="89063"/>
                  </a:lnTo>
                  <a:lnTo>
                    <a:pt x="1675441" y="90463"/>
                  </a:lnTo>
                  <a:lnTo>
                    <a:pt x="1678925" y="89722"/>
                  </a:lnTo>
                  <a:lnTo>
                    <a:pt x="1682408" y="88981"/>
                  </a:lnTo>
                  <a:lnTo>
                    <a:pt x="1685891" y="88240"/>
                  </a:lnTo>
                  <a:lnTo>
                    <a:pt x="1689374" y="87500"/>
                  </a:lnTo>
                  <a:lnTo>
                    <a:pt x="1692858" y="86760"/>
                  </a:lnTo>
                  <a:lnTo>
                    <a:pt x="1696341" y="89227"/>
                  </a:lnTo>
                  <a:lnTo>
                    <a:pt x="1699824" y="88493"/>
                  </a:lnTo>
                  <a:lnTo>
                    <a:pt x="1703307" y="87759"/>
                  </a:lnTo>
                  <a:lnTo>
                    <a:pt x="1706791" y="87558"/>
                  </a:lnTo>
                  <a:lnTo>
                    <a:pt x="1710274" y="86826"/>
                  </a:lnTo>
                  <a:lnTo>
                    <a:pt x="1713757" y="87422"/>
                  </a:lnTo>
                  <a:lnTo>
                    <a:pt x="1717240" y="86692"/>
                  </a:lnTo>
                  <a:lnTo>
                    <a:pt x="1720723" y="85963"/>
                  </a:lnTo>
                  <a:lnTo>
                    <a:pt x="1724207" y="86824"/>
                  </a:lnTo>
                  <a:lnTo>
                    <a:pt x="1727690" y="86098"/>
                  </a:lnTo>
                  <a:lnTo>
                    <a:pt x="1731173" y="85372"/>
                  </a:lnTo>
                  <a:lnTo>
                    <a:pt x="1734656" y="87281"/>
                  </a:lnTo>
                  <a:lnTo>
                    <a:pt x="1738140" y="86560"/>
                  </a:lnTo>
                  <a:lnTo>
                    <a:pt x="1741623" y="85840"/>
                  </a:lnTo>
                  <a:lnTo>
                    <a:pt x="1741623" y="86102"/>
                  </a:lnTo>
                  <a:lnTo>
                    <a:pt x="1745106" y="85478"/>
                  </a:lnTo>
                  <a:lnTo>
                    <a:pt x="1748589" y="84854"/>
                  </a:lnTo>
                  <a:lnTo>
                    <a:pt x="1752073" y="84470"/>
                  </a:lnTo>
                  <a:lnTo>
                    <a:pt x="1755556" y="83752"/>
                  </a:lnTo>
                  <a:lnTo>
                    <a:pt x="1759039" y="83034"/>
                  </a:lnTo>
                  <a:lnTo>
                    <a:pt x="1762522" y="84939"/>
                  </a:lnTo>
                  <a:lnTo>
                    <a:pt x="1766006" y="84226"/>
                  </a:lnTo>
                  <a:lnTo>
                    <a:pt x="1769489" y="83514"/>
                  </a:lnTo>
                  <a:lnTo>
                    <a:pt x="1772972" y="83846"/>
                  </a:lnTo>
                  <a:lnTo>
                    <a:pt x="1776455" y="83135"/>
                  </a:lnTo>
                  <a:lnTo>
                    <a:pt x="1779939" y="82947"/>
                  </a:lnTo>
                  <a:lnTo>
                    <a:pt x="1783422" y="82238"/>
                  </a:lnTo>
                  <a:lnTo>
                    <a:pt x="1786905" y="81529"/>
                  </a:lnTo>
                  <a:lnTo>
                    <a:pt x="1790388" y="80821"/>
                  </a:lnTo>
                  <a:lnTo>
                    <a:pt x="1793872" y="80113"/>
                  </a:lnTo>
                  <a:lnTo>
                    <a:pt x="1797355" y="79405"/>
                  </a:lnTo>
                  <a:lnTo>
                    <a:pt x="1800838" y="79746"/>
                  </a:lnTo>
                  <a:lnTo>
                    <a:pt x="1804321" y="79041"/>
                  </a:lnTo>
                  <a:lnTo>
                    <a:pt x="1807805" y="78336"/>
                  </a:lnTo>
                  <a:lnTo>
                    <a:pt x="1811288" y="83075"/>
                  </a:lnTo>
                  <a:lnTo>
                    <a:pt x="1814771" y="82378"/>
                  </a:lnTo>
                  <a:lnTo>
                    <a:pt x="1818254" y="81939"/>
                  </a:lnTo>
                  <a:lnTo>
                    <a:pt x="1821738" y="81243"/>
                  </a:lnTo>
                  <a:lnTo>
                    <a:pt x="1825221" y="80548"/>
                  </a:lnTo>
                  <a:lnTo>
                    <a:pt x="1828704" y="80110"/>
                  </a:lnTo>
                  <a:lnTo>
                    <a:pt x="1832187" y="79416"/>
                  </a:lnTo>
                  <a:lnTo>
                    <a:pt x="1835671" y="78722"/>
                  </a:lnTo>
                  <a:lnTo>
                    <a:pt x="1839154" y="79316"/>
                  </a:lnTo>
                  <a:lnTo>
                    <a:pt x="1842637" y="78624"/>
                  </a:lnTo>
                  <a:lnTo>
                    <a:pt x="1846120" y="77933"/>
                  </a:lnTo>
                  <a:lnTo>
                    <a:pt x="1849604" y="78014"/>
                  </a:lnTo>
                  <a:lnTo>
                    <a:pt x="1853087" y="77325"/>
                  </a:lnTo>
                  <a:lnTo>
                    <a:pt x="1856570" y="76639"/>
                  </a:lnTo>
                  <a:lnTo>
                    <a:pt x="1860053" y="76044"/>
                  </a:lnTo>
                  <a:lnTo>
                    <a:pt x="1863537" y="75449"/>
                  </a:lnTo>
                  <a:lnTo>
                    <a:pt x="1867020" y="75602"/>
                  </a:lnTo>
                  <a:lnTo>
                    <a:pt x="1870503" y="74916"/>
                  </a:lnTo>
                  <a:lnTo>
                    <a:pt x="1873986" y="74229"/>
                  </a:lnTo>
                  <a:lnTo>
                    <a:pt x="1877470" y="73853"/>
                  </a:lnTo>
                  <a:lnTo>
                    <a:pt x="1880953" y="73262"/>
                  </a:lnTo>
                  <a:lnTo>
                    <a:pt x="1884436" y="72671"/>
                  </a:lnTo>
                  <a:lnTo>
                    <a:pt x="1887919" y="74324"/>
                  </a:lnTo>
                  <a:lnTo>
                    <a:pt x="1891403" y="73643"/>
                  </a:lnTo>
                  <a:lnTo>
                    <a:pt x="1894886" y="74243"/>
                  </a:lnTo>
                  <a:lnTo>
                    <a:pt x="1898369" y="73565"/>
                  </a:lnTo>
                  <a:lnTo>
                    <a:pt x="1901852" y="72887"/>
                  </a:lnTo>
                  <a:lnTo>
                    <a:pt x="1905336" y="72977"/>
                  </a:lnTo>
                  <a:lnTo>
                    <a:pt x="1908819" y="72300"/>
                  </a:lnTo>
                  <a:lnTo>
                    <a:pt x="1912302" y="71624"/>
                  </a:lnTo>
                  <a:lnTo>
                    <a:pt x="1915785" y="71563"/>
                  </a:lnTo>
                  <a:lnTo>
                    <a:pt x="1919269" y="71075"/>
                  </a:lnTo>
                  <a:lnTo>
                    <a:pt x="1922752" y="70587"/>
                  </a:lnTo>
                  <a:lnTo>
                    <a:pt x="1926235" y="72751"/>
                  </a:lnTo>
                  <a:lnTo>
                    <a:pt x="1929718" y="72081"/>
                  </a:lnTo>
                  <a:lnTo>
                    <a:pt x="1933202" y="75181"/>
                  </a:lnTo>
                  <a:lnTo>
                    <a:pt x="1936685" y="74518"/>
                  </a:lnTo>
                  <a:lnTo>
                    <a:pt x="1940168" y="73855"/>
                  </a:lnTo>
                  <a:lnTo>
                    <a:pt x="1943651" y="73691"/>
                  </a:lnTo>
                  <a:lnTo>
                    <a:pt x="1947135" y="73029"/>
                  </a:lnTo>
                  <a:lnTo>
                    <a:pt x="1950618" y="72368"/>
                  </a:lnTo>
                  <a:lnTo>
                    <a:pt x="1954101" y="75430"/>
                  </a:lnTo>
                  <a:lnTo>
                    <a:pt x="1957584" y="74774"/>
                  </a:lnTo>
                  <a:lnTo>
                    <a:pt x="1961068" y="74119"/>
                  </a:lnTo>
                  <a:lnTo>
                    <a:pt x="1964551" y="78347"/>
                  </a:lnTo>
                  <a:lnTo>
                    <a:pt x="1968034" y="77698"/>
                  </a:lnTo>
                  <a:lnTo>
                    <a:pt x="1971517" y="83254"/>
                  </a:lnTo>
                  <a:lnTo>
                    <a:pt x="1975001" y="82700"/>
                  </a:lnTo>
                  <a:lnTo>
                    <a:pt x="1978484" y="82146"/>
                  </a:lnTo>
                  <a:lnTo>
                    <a:pt x="1981967" y="81593"/>
                  </a:lnTo>
                  <a:lnTo>
                    <a:pt x="1985450" y="81040"/>
                  </a:lnTo>
                  <a:lnTo>
                    <a:pt x="1988934" y="80488"/>
                  </a:lnTo>
                  <a:lnTo>
                    <a:pt x="1992417" y="80830"/>
                  </a:lnTo>
                  <a:lnTo>
                    <a:pt x="1995900" y="80194"/>
                  </a:lnTo>
                  <a:lnTo>
                    <a:pt x="1999383" y="79558"/>
                  </a:lnTo>
                  <a:lnTo>
                    <a:pt x="2002867" y="80169"/>
                  </a:lnTo>
                  <a:lnTo>
                    <a:pt x="2006350" y="79621"/>
                  </a:lnTo>
                  <a:lnTo>
                    <a:pt x="2009833" y="82101"/>
                  </a:lnTo>
                  <a:lnTo>
                    <a:pt x="2013316" y="81472"/>
                  </a:lnTo>
                  <a:lnTo>
                    <a:pt x="2016799" y="80843"/>
                  </a:lnTo>
                  <a:lnTo>
                    <a:pt x="2020283" y="82527"/>
                  </a:lnTo>
                  <a:lnTo>
                    <a:pt x="2023766" y="81902"/>
                  </a:lnTo>
                  <a:lnTo>
                    <a:pt x="2027249" y="81277"/>
                  </a:lnTo>
                  <a:lnTo>
                    <a:pt x="2030732" y="83632"/>
                  </a:lnTo>
                  <a:lnTo>
                    <a:pt x="2034216" y="83012"/>
                  </a:lnTo>
                  <a:lnTo>
                    <a:pt x="2037699" y="82392"/>
                  </a:lnTo>
                  <a:lnTo>
                    <a:pt x="2041182" y="82911"/>
                  </a:lnTo>
                  <a:lnTo>
                    <a:pt x="2044665" y="82292"/>
                  </a:lnTo>
                  <a:lnTo>
                    <a:pt x="2048149" y="82129"/>
                  </a:lnTo>
                  <a:lnTo>
                    <a:pt x="2051632" y="81512"/>
                  </a:lnTo>
                  <a:lnTo>
                    <a:pt x="2055115" y="80895"/>
                  </a:lnTo>
                  <a:lnTo>
                    <a:pt x="2058598" y="81416"/>
                  </a:lnTo>
                  <a:lnTo>
                    <a:pt x="2062082" y="80801"/>
                  </a:lnTo>
                  <a:lnTo>
                    <a:pt x="2065565" y="80187"/>
                  </a:lnTo>
                  <a:lnTo>
                    <a:pt x="2069048" y="80708"/>
                  </a:lnTo>
                  <a:lnTo>
                    <a:pt x="2072531" y="80095"/>
                  </a:lnTo>
                  <a:lnTo>
                    <a:pt x="2076015" y="79483"/>
                  </a:lnTo>
                  <a:lnTo>
                    <a:pt x="2079498" y="80456"/>
                  </a:lnTo>
                  <a:lnTo>
                    <a:pt x="2082981" y="79846"/>
                  </a:lnTo>
                  <a:lnTo>
                    <a:pt x="2086464" y="80590"/>
                  </a:lnTo>
                  <a:lnTo>
                    <a:pt x="2089948" y="79982"/>
                  </a:lnTo>
                  <a:lnTo>
                    <a:pt x="2093431" y="79374"/>
                  </a:lnTo>
                  <a:lnTo>
                    <a:pt x="2096914" y="79892"/>
                  </a:lnTo>
                  <a:lnTo>
                    <a:pt x="2100397" y="79286"/>
                  </a:lnTo>
                  <a:lnTo>
                    <a:pt x="2103881" y="78681"/>
                  </a:lnTo>
                  <a:lnTo>
                    <a:pt x="2107364" y="78301"/>
                  </a:lnTo>
                  <a:lnTo>
                    <a:pt x="2110847" y="77696"/>
                  </a:lnTo>
                  <a:lnTo>
                    <a:pt x="2114330" y="77091"/>
                  </a:lnTo>
                  <a:lnTo>
                    <a:pt x="2117814" y="79180"/>
                  </a:lnTo>
                  <a:lnTo>
                    <a:pt x="2121297" y="78580"/>
                  </a:lnTo>
                  <a:lnTo>
                    <a:pt x="2124780" y="80645"/>
                  </a:lnTo>
                  <a:lnTo>
                    <a:pt x="2128263" y="80048"/>
                  </a:lnTo>
                  <a:lnTo>
                    <a:pt x="2131747" y="79451"/>
                  </a:lnTo>
                  <a:lnTo>
                    <a:pt x="2135230" y="80267"/>
                  </a:lnTo>
                  <a:lnTo>
                    <a:pt x="2138713" y="79913"/>
                  </a:lnTo>
                  <a:lnTo>
                    <a:pt x="2142196" y="79560"/>
                  </a:lnTo>
                  <a:lnTo>
                    <a:pt x="2145680" y="79718"/>
                  </a:lnTo>
                  <a:lnTo>
                    <a:pt x="2149163" y="79126"/>
                  </a:lnTo>
                  <a:lnTo>
                    <a:pt x="2152646" y="78534"/>
                  </a:lnTo>
                  <a:lnTo>
                    <a:pt x="2156129" y="78163"/>
                  </a:lnTo>
                  <a:lnTo>
                    <a:pt x="2159613" y="77572"/>
                  </a:lnTo>
                  <a:lnTo>
                    <a:pt x="2163096" y="78081"/>
                  </a:lnTo>
                  <a:lnTo>
                    <a:pt x="2166579" y="77491"/>
                  </a:lnTo>
                  <a:lnTo>
                    <a:pt x="2170062" y="76902"/>
                  </a:lnTo>
                  <a:lnTo>
                    <a:pt x="2173546" y="82819"/>
                  </a:lnTo>
                  <a:lnTo>
                    <a:pt x="2177029" y="82238"/>
                  </a:lnTo>
                  <a:lnTo>
                    <a:pt x="2180512" y="81658"/>
                  </a:lnTo>
                  <a:lnTo>
                    <a:pt x="2183995" y="81077"/>
                  </a:lnTo>
                  <a:lnTo>
                    <a:pt x="2187479" y="80497"/>
                  </a:lnTo>
                  <a:lnTo>
                    <a:pt x="2190962" y="79917"/>
                  </a:lnTo>
                  <a:lnTo>
                    <a:pt x="2194445" y="81051"/>
                  </a:lnTo>
                  <a:lnTo>
                    <a:pt x="2197928" y="80473"/>
                  </a:lnTo>
                  <a:lnTo>
                    <a:pt x="2201412" y="80323"/>
                  </a:lnTo>
                  <a:lnTo>
                    <a:pt x="2204895" y="79747"/>
                  </a:lnTo>
                  <a:lnTo>
                    <a:pt x="2208378" y="79171"/>
                  </a:lnTo>
                  <a:lnTo>
                    <a:pt x="2211861" y="80513"/>
                  </a:lnTo>
                  <a:lnTo>
                    <a:pt x="2215345" y="79939"/>
                  </a:lnTo>
                  <a:lnTo>
                    <a:pt x="2218828" y="79366"/>
                  </a:lnTo>
                  <a:lnTo>
                    <a:pt x="2222311" y="80278"/>
                  </a:lnTo>
                  <a:lnTo>
                    <a:pt x="2225794" y="79707"/>
                  </a:lnTo>
                  <a:lnTo>
                    <a:pt x="2229278" y="79136"/>
                  </a:lnTo>
                  <a:lnTo>
                    <a:pt x="2232761" y="80255"/>
                  </a:lnTo>
                  <a:lnTo>
                    <a:pt x="2236244" y="79687"/>
                  </a:lnTo>
                  <a:lnTo>
                    <a:pt x="2239727" y="79540"/>
                  </a:lnTo>
                  <a:lnTo>
                    <a:pt x="2243211" y="78973"/>
                  </a:lnTo>
                  <a:lnTo>
                    <a:pt x="2246694" y="78405"/>
                  </a:lnTo>
                  <a:lnTo>
                    <a:pt x="2250177" y="82050"/>
                  </a:lnTo>
                  <a:lnTo>
                    <a:pt x="2253660" y="81564"/>
                  </a:lnTo>
                  <a:lnTo>
                    <a:pt x="2257144" y="81078"/>
                  </a:lnTo>
                  <a:lnTo>
                    <a:pt x="2260627" y="80750"/>
                  </a:lnTo>
                  <a:lnTo>
                    <a:pt x="2264110" y="80189"/>
                  </a:lnTo>
                  <a:lnTo>
                    <a:pt x="2267593" y="79629"/>
                  </a:lnTo>
                  <a:lnTo>
                    <a:pt x="2271077" y="84879"/>
                  </a:lnTo>
                  <a:lnTo>
                    <a:pt x="2274560" y="84400"/>
                  </a:lnTo>
                  <a:lnTo>
                    <a:pt x="2278043" y="83909"/>
                  </a:lnTo>
                  <a:lnTo>
                    <a:pt x="2281526" y="83356"/>
                  </a:lnTo>
                  <a:lnTo>
                    <a:pt x="2285010" y="82803"/>
                  </a:lnTo>
                  <a:lnTo>
                    <a:pt x="2288493" y="82860"/>
                  </a:lnTo>
                  <a:lnTo>
                    <a:pt x="2291976" y="82308"/>
                  </a:lnTo>
                  <a:lnTo>
                    <a:pt x="2295459" y="81757"/>
                  </a:lnTo>
                  <a:lnTo>
                    <a:pt x="2298942" y="81864"/>
                  </a:lnTo>
                  <a:lnTo>
                    <a:pt x="2302426" y="81387"/>
                  </a:lnTo>
                  <a:lnTo>
                    <a:pt x="2305909" y="80911"/>
                  </a:lnTo>
                  <a:lnTo>
                    <a:pt x="2309392" y="84395"/>
                  </a:lnTo>
                  <a:lnTo>
                    <a:pt x="2312875" y="83850"/>
                  </a:lnTo>
                  <a:lnTo>
                    <a:pt x="2316359" y="84501"/>
                  </a:lnTo>
                  <a:lnTo>
                    <a:pt x="2319842" y="83958"/>
                  </a:lnTo>
                  <a:lnTo>
                    <a:pt x="2323325" y="83415"/>
                  </a:lnTo>
                  <a:lnTo>
                    <a:pt x="2326808" y="83271"/>
                  </a:lnTo>
                  <a:lnTo>
                    <a:pt x="2330292" y="82729"/>
                  </a:lnTo>
                  <a:lnTo>
                    <a:pt x="2333775" y="82187"/>
                  </a:lnTo>
                  <a:lnTo>
                    <a:pt x="2337258" y="83237"/>
                  </a:lnTo>
                  <a:lnTo>
                    <a:pt x="2340741" y="82697"/>
                  </a:lnTo>
                  <a:lnTo>
                    <a:pt x="2344225" y="82157"/>
                  </a:lnTo>
                  <a:lnTo>
                    <a:pt x="2347708" y="82412"/>
                  </a:lnTo>
                  <a:lnTo>
                    <a:pt x="2351191" y="81874"/>
                  </a:lnTo>
                  <a:lnTo>
                    <a:pt x="2354674" y="85851"/>
                  </a:lnTo>
                  <a:lnTo>
                    <a:pt x="2358158" y="85318"/>
                  </a:lnTo>
                  <a:lnTo>
                    <a:pt x="2361641" y="84786"/>
                  </a:lnTo>
                  <a:lnTo>
                    <a:pt x="2365124" y="89826"/>
                  </a:lnTo>
                  <a:lnTo>
                    <a:pt x="2368607" y="89300"/>
                  </a:lnTo>
                  <a:lnTo>
                    <a:pt x="2372091" y="88775"/>
                  </a:lnTo>
                  <a:lnTo>
                    <a:pt x="2375574" y="89245"/>
                  </a:lnTo>
                  <a:lnTo>
                    <a:pt x="2379057" y="88789"/>
                  </a:lnTo>
                  <a:lnTo>
                    <a:pt x="2382540" y="88335"/>
                  </a:lnTo>
                  <a:lnTo>
                    <a:pt x="2386024" y="89392"/>
                  </a:lnTo>
                  <a:lnTo>
                    <a:pt x="2389507" y="88939"/>
                  </a:lnTo>
                  <a:lnTo>
                    <a:pt x="2392990" y="89226"/>
                  </a:lnTo>
                  <a:lnTo>
                    <a:pt x="2396473" y="88706"/>
                  </a:lnTo>
                  <a:lnTo>
                    <a:pt x="2399957" y="88186"/>
                  </a:lnTo>
                  <a:lnTo>
                    <a:pt x="2403440" y="91216"/>
                  </a:lnTo>
                  <a:lnTo>
                    <a:pt x="2406923" y="90700"/>
                  </a:lnTo>
                  <a:lnTo>
                    <a:pt x="2410406" y="90185"/>
                  </a:lnTo>
                  <a:lnTo>
                    <a:pt x="2413890" y="90596"/>
                  </a:lnTo>
                  <a:lnTo>
                    <a:pt x="2417373" y="90082"/>
                  </a:lnTo>
                  <a:lnTo>
                    <a:pt x="2420856" y="89568"/>
                  </a:lnTo>
                  <a:lnTo>
                    <a:pt x="2424339" y="90349"/>
                  </a:lnTo>
                  <a:lnTo>
                    <a:pt x="2427823" y="89836"/>
                  </a:lnTo>
                  <a:lnTo>
                    <a:pt x="2431306" y="91726"/>
                  </a:lnTo>
                  <a:lnTo>
                    <a:pt x="2434789" y="91283"/>
                  </a:lnTo>
                  <a:lnTo>
                    <a:pt x="2438272" y="90841"/>
                  </a:lnTo>
                  <a:lnTo>
                    <a:pt x="2441756" y="90734"/>
                  </a:lnTo>
                  <a:lnTo>
                    <a:pt x="2445239" y="90226"/>
                  </a:lnTo>
                  <a:lnTo>
                    <a:pt x="2448722" y="89718"/>
                  </a:lnTo>
                  <a:lnTo>
                    <a:pt x="2452205" y="89759"/>
                  </a:lnTo>
                  <a:lnTo>
                    <a:pt x="2455689" y="89252"/>
                  </a:lnTo>
                  <a:lnTo>
                    <a:pt x="2459172" y="88745"/>
                  </a:lnTo>
                  <a:lnTo>
                    <a:pt x="2462655" y="93194"/>
                  </a:lnTo>
                  <a:lnTo>
                    <a:pt x="2466138" y="92758"/>
                  </a:lnTo>
                  <a:lnTo>
                    <a:pt x="2469622" y="96039"/>
                  </a:lnTo>
                  <a:lnTo>
                    <a:pt x="2473105" y="95542"/>
                  </a:lnTo>
                  <a:lnTo>
                    <a:pt x="2476588" y="95045"/>
                  </a:lnTo>
                  <a:lnTo>
                    <a:pt x="2480071" y="97035"/>
                  </a:lnTo>
                  <a:lnTo>
                    <a:pt x="2483555" y="96605"/>
                  </a:lnTo>
                  <a:lnTo>
                    <a:pt x="2487038" y="96175"/>
                  </a:lnTo>
                  <a:lnTo>
                    <a:pt x="2490521" y="96617"/>
                  </a:lnTo>
                  <a:lnTo>
                    <a:pt x="2494004" y="96188"/>
                  </a:lnTo>
                  <a:lnTo>
                    <a:pt x="2497488" y="95760"/>
                  </a:lnTo>
                  <a:lnTo>
                    <a:pt x="2500971" y="95332"/>
                  </a:lnTo>
                  <a:lnTo>
                    <a:pt x="2504454" y="94904"/>
                  </a:lnTo>
                  <a:lnTo>
                    <a:pt x="2507937" y="96548"/>
                  </a:lnTo>
                  <a:lnTo>
                    <a:pt x="2511421" y="96059"/>
                  </a:lnTo>
                  <a:lnTo>
                    <a:pt x="2514904" y="95570"/>
                  </a:lnTo>
                  <a:lnTo>
                    <a:pt x="2518387" y="95602"/>
                  </a:lnTo>
                  <a:lnTo>
                    <a:pt x="2521870" y="95114"/>
                  </a:lnTo>
                  <a:lnTo>
                    <a:pt x="2525354" y="94626"/>
                  </a:lnTo>
                  <a:lnTo>
                    <a:pt x="2528837" y="95694"/>
                  </a:lnTo>
                  <a:lnTo>
                    <a:pt x="2532320" y="95209"/>
                  </a:lnTo>
                  <a:lnTo>
                    <a:pt x="2535803" y="94723"/>
                  </a:lnTo>
                  <a:lnTo>
                    <a:pt x="2539287" y="94300"/>
                  </a:lnTo>
                  <a:lnTo>
                    <a:pt x="2542770" y="93877"/>
                  </a:lnTo>
                  <a:lnTo>
                    <a:pt x="2546253" y="94648"/>
                  </a:lnTo>
                  <a:lnTo>
                    <a:pt x="2549736" y="94165"/>
                  </a:lnTo>
                  <a:lnTo>
                    <a:pt x="2553220" y="93681"/>
                  </a:lnTo>
                  <a:lnTo>
                    <a:pt x="2556703" y="94230"/>
                  </a:lnTo>
                  <a:lnTo>
                    <a:pt x="2560186" y="93748"/>
                  </a:lnTo>
                  <a:lnTo>
                    <a:pt x="2563669" y="93267"/>
                  </a:lnTo>
                  <a:lnTo>
                    <a:pt x="2567153" y="95350"/>
                  </a:lnTo>
                  <a:lnTo>
                    <a:pt x="2570636" y="94871"/>
                  </a:lnTo>
                  <a:lnTo>
                    <a:pt x="2574119" y="94393"/>
                  </a:lnTo>
                  <a:lnTo>
                    <a:pt x="2577602" y="96117"/>
                  </a:lnTo>
                  <a:lnTo>
                    <a:pt x="2581085" y="95641"/>
                  </a:lnTo>
                  <a:lnTo>
                    <a:pt x="2584569" y="101005"/>
                  </a:lnTo>
                  <a:lnTo>
                    <a:pt x="2588052" y="100595"/>
                  </a:lnTo>
                  <a:lnTo>
                    <a:pt x="2591535" y="100186"/>
                  </a:lnTo>
                  <a:lnTo>
                    <a:pt x="2595018" y="101250"/>
                  </a:lnTo>
                  <a:lnTo>
                    <a:pt x="2598502" y="100842"/>
                  </a:lnTo>
                  <a:lnTo>
                    <a:pt x="2601985" y="100434"/>
                  </a:lnTo>
                  <a:lnTo>
                    <a:pt x="2605468" y="100309"/>
                  </a:lnTo>
                  <a:lnTo>
                    <a:pt x="2608951" y="99843"/>
                  </a:lnTo>
                  <a:lnTo>
                    <a:pt x="2612435" y="99376"/>
                  </a:lnTo>
                  <a:lnTo>
                    <a:pt x="2612435" y="99540"/>
                  </a:lnTo>
                  <a:lnTo>
                    <a:pt x="2612435" y="99703"/>
                  </a:lnTo>
                  <a:lnTo>
                    <a:pt x="2612435" y="99866"/>
                  </a:lnTo>
                  <a:lnTo>
                    <a:pt x="2612435" y="100029"/>
                  </a:lnTo>
                  <a:lnTo>
                    <a:pt x="2612435" y="100192"/>
                  </a:lnTo>
                  <a:lnTo>
                    <a:pt x="2612435" y="100355"/>
                  </a:lnTo>
                  <a:lnTo>
                    <a:pt x="2612435" y="100518"/>
                  </a:lnTo>
                  <a:lnTo>
                    <a:pt x="2615918" y="100053"/>
                  </a:lnTo>
                  <a:lnTo>
                    <a:pt x="2619401" y="99588"/>
                  </a:lnTo>
                  <a:lnTo>
                    <a:pt x="2622884" y="103175"/>
                  </a:lnTo>
                  <a:lnTo>
                    <a:pt x="2626368" y="102772"/>
                  </a:lnTo>
                  <a:lnTo>
                    <a:pt x="2629851" y="102370"/>
                  </a:lnTo>
                  <a:lnTo>
                    <a:pt x="2633334" y="105274"/>
                  </a:lnTo>
                  <a:lnTo>
                    <a:pt x="2636817" y="104818"/>
                  </a:lnTo>
                  <a:lnTo>
                    <a:pt x="2640301" y="104362"/>
                  </a:lnTo>
                  <a:lnTo>
                    <a:pt x="2643784" y="106572"/>
                  </a:lnTo>
                  <a:lnTo>
                    <a:pt x="2647267" y="106119"/>
                  </a:lnTo>
                  <a:lnTo>
                    <a:pt x="2650750" y="106133"/>
                  </a:lnTo>
                  <a:lnTo>
                    <a:pt x="2654234" y="105681"/>
                  </a:lnTo>
                  <a:lnTo>
                    <a:pt x="2657717" y="105228"/>
                  </a:lnTo>
                  <a:lnTo>
                    <a:pt x="2661200" y="107105"/>
                  </a:lnTo>
                  <a:lnTo>
                    <a:pt x="2664683" y="106655"/>
                  </a:lnTo>
                  <a:lnTo>
                    <a:pt x="2668167" y="106206"/>
                  </a:lnTo>
                  <a:lnTo>
                    <a:pt x="2671650" y="106991"/>
                  </a:lnTo>
                  <a:lnTo>
                    <a:pt x="2675133" y="106542"/>
                  </a:lnTo>
                  <a:lnTo>
                    <a:pt x="2678616" y="106094"/>
                  </a:lnTo>
                  <a:lnTo>
                    <a:pt x="2682100" y="105801"/>
                  </a:lnTo>
                  <a:lnTo>
                    <a:pt x="2685583" y="105353"/>
                  </a:lnTo>
                  <a:lnTo>
                    <a:pt x="2689066" y="107667"/>
                  </a:lnTo>
                  <a:lnTo>
                    <a:pt x="2692549" y="107222"/>
                  </a:lnTo>
                  <a:lnTo>
                    <a:pt x="2696033" y="106777"/>
                  </a:lnTo>
                  <a:lnTo>
                    <a:pt x="2699516" y="107111"/>
                  </a:lnTo>
                  <a:lnTo>
                    <a:pt x="2702999" y="106723"/>
                  </a:lnTo>
                  <a:lnTo>
                    <a:pt x="2706482" y="106335"/>
                  </a:lnTo>
                  <a:lnTo>
                    <a:pt x="2709966" y="106070"/>
                  </a:lnTo>
                  <a:lnTo>
                    <a:pt x="2713449" y="105627"/>
                  </a:lnTo>
                  <a:lnTo>
                    <a:pt x="2716932" y="105185"/>
                  </a:lnTo>
                  <a:lnTo>
                    <a:pt x="2720415" y="106004"/>
                  </a:lnTo>
                  <a:lnTo>
                    <a:pt x="2723899" y="105618"/>
                  </a:lnTo>
                  <a:lnTo>
                    <a:pt x="2727382" y="106444"/>
                  </a:lnTo>
                  <a:lnTo>
                    <a:pt x="2730865" y="106004"/>
                  </a:lnTo>
                  <a:lnTo>
                    <a:pt x="2734348" y="105565"/>
                  </a:lnTo>
                  <a:lnTo>
                    <a:pt x="2737832" y="106635"/>
                  </a:lnTo>
                  <a:lnTo>
                    <a:pt x="2741315" y="106197"/>
                  </a:lnTo>
                  <a:lnTo>
                    <a:pt x="2744798" y="105760"/>
                  </a:lnTo>
                  <a:lnTo>
                    <a:pt x="2748281" y="106225"/>
                  </a:lnTo>
                  <a:lnTo>
                    <a:pt x="2751765" y="105789"/>
                  </a:lnTo>
                  <a:lnTo>
                    <a:pt x="2755248" y="105352"/>
                  </a:lnTo>
                  <a:lnTo>
                    <a:pt x="2758731" y="105668"/>
                  </a:lnTo>
                  <a:lnTo>
                    <a:pt x="2762214" y="105232"/>
                  </a:lnTo>
                  <a:lnTo>
                    <a:pt x="2765698" y="104797"/>
                  </a:lnTo>
                  <a:lnTo>
                    <a:pt x="2769181" y="104362"/>
                  </a:lnTo>
                  <a:lnTo>
                    <a:pt x="2772664" y="103927"/>
                  </a:lnTo>
                  <a:lnTo>
                    <a:pt x="2776147" y="108551"/>
                  </a:lnTo>
                  <a:lnTo>
                    <a:pt x="2779631" y="108121"/>
                  </a:lnTo>
                  <a:lnTo>
                    <a:pt x="2783114" y="107691"/>
                  </a:lnTo>
                  <a:lnTo>
                    <a:pt x="2786597" y="109750"/>
                  </a:lnTo>
                  <a:lnTo>
                    <a:pt x="2790080" y="109323"/>
                  </a:lnTo>
                  <a:lnTo>
                    <a:pt x="2793564" y="108896"/>
                  </a:lnTo>
                  <a:lnTo>
                    <a:pt x="2797047" y="110932"/>
                  </a:lnTo>
                  <a:lnTo>
                    <a:pt x="2800530" y="110508"/>
                  </a:lnTo>
                  <a:lnTo>
                    <a:pt x="2804013" y="110372"/>
                  </a:lnTo>
                  <a:lnTo>
                    <a:pt x="2807497" y="109948"/>
                  </a:lnTo>
                  <a:lnTo>
                    <a:pt x="2810980" y="109524"/>
                  </a:lnTo>
                  <a:lnTo>
                    <a:pt x="2814463" y="109678"/>
                  </a:lnTo>
                  <a:lnTo>
                    <a:pt x="2817946" y="109255"/>
                  </a:lnTo>
                  <a:lnTo>
                    <a:pt x="2821430" y="108832"/>
                  </a:lnTo>
                  <a:lnTo>
                    <a:pt x="2824913" y="110135"/>
                  </a:lnTo>
                  <a:lnTo>
                    <a:pt x="2828396" y="109714"/>
                  </a:lnTo>
                  <a:lnTo>
                    <a:pt x="2831879" y="109293"/>
                  </a:lnTo>
                  <a:lnTo>
                    <a:pt x="2835363" y="112287"/>
                  </a:lnTo>
                  <a:lnTo>
                    <a:pt x="2838846" y="111870"/>
                  </a:lnTo>
                  <a:lnTo>
                    <a:pt x="2842329" y="114264"/>
                  </a:lnTo>
                  <a:lnTo>
                    <a:pt x="2845812" y="113951"/>
                  </a:lnTo>
                  <a:lnTo>
                    <a:pt x="2849296" y="113639"/>
                  </a:lnTo>
                  <a:lnTo>
                    <a:pt x="2852779" y="114267"/>
                  </a:lnTo>
                  <a:lnTo>
                    <a:pt x="2856262" y="113855"/>
                  </a:lnTo>
                  <a:lnTo>
                    <a:pt x="2859745" y="113442"/>
                  </a:lnTo>
                  <a:lnTo>
                    <a:pt x="2863229" y="113029"/>
                  </a:lnTo>
                  <a:lnTo>
                    <a:pt x="2866712" y="112617"/>
                  </a:lnTo>
                  <a:lnTo>
                    <a:pt x="2870195" y="112204"/>
                  </a:lnTo>
                  <a:lnTo>
                    <a:pt x="2873678" y="111931"/>
                  </a:lnTo>
                  <a:lnTo>
                    <a:pt x="2877161" y="111519"/>
                  </a:lnTo>
                  <a:lnTo>
                    <a:pt x="2880645" y="112914"/>
                  </a:lnTo>
                  <a:lnTo>
                    <a:pt x="2884128" y="112504"/>
                  </a:lnTo>
                  <a:lnTo>
                    <a:pt x="2887611" y="112094"/>
                  </a:lnTo>
                  <a:lnTo>
                    <a:pt x="2891094" y="113891"/>
                  </a:lnTo>
                  <a:lnTo>
                    <a:pt x="2894578" y="113484"/>
                  </a:lnTo>
                  <a:lnTo>
                    <a:pt x="2898061" y="113076"/>
                  </a:lnTo>
                  <a:lnTo>
                    <a:pt x="2901544" y="112806"/>
                  </a:lnTo>
                  <a:lnTo>
                    <a:pt x="2905027" y="112399"/>
                  </a:lnTo>
                  <a:lnTo>
                    <a:pt x="2908511" y="111991"/>
                  </a:lnTo>
                  <a:lnTo>
                    <a:pt x="2911994" y="112272"/>
                  </a:lnTo>
                  <a:lnTo>
                    <a:pt x="2915477" y="111866"/>
                  </a:lnTo>
                  <a:lnTo>
                    <a:pt x="2918960" y="114738"/>
                  </a:lnTo>
                  <a:lnTo>
                    <a:pt x="2922444" y="114384"/>
                  </a:lnTo>
                  <a:lnTo>
                    <a:pt x="2925927" y="114030"/>
                  </a:lnTo>
                  <a:lnTo>
                    <a:pt x="2929410" y="113795"/>
                  </a:lnTo>
                  <a:lnTo>
                    <a:pt x="2932893" y="113393"/>
                  </a:lnTo>
                  <a:lnTo>
                    <a:pt x="2936377" y="112991"/>
                  </a:lnTo>
                  <a:lnTo>
                    <a:pt x="2939860" y="113807"/>
                  </a:lnTo>
                  <a:lnTo>
                    <a:pt x="2943343" y="113405"/>
                  </a:lnTo>
                  <a:lnTo>
                    <a:pt x="2946826" y="113005"/>
                  </a:lnTo>
                  <a:lnTo>
                    <a:pt x="2950310" y="112874"/>
                  </a:lnTo>
                  <a:lnTo>
                    <a:pt x="2953793" y="112474"/>
                  </a:lnTo>
                  <a:lnTo>
                    <a:pt x="2957276" y="113288"/>
                  </a:lnTo>
                  <a:lnTo>
                    <a:pt x="2960759" y="112888"/>
                  </a:lnTo>
                  <a:lnTo>
                    <a:pt x="2964243" y="112489"/>
                  </a:lnTo>
                  <a:lnTo>
                    <a:pt x="2967726" y="113300"/>
                  </a:lnTo>
                  <a:lnTo>
                    <a:pt x="2971209" y="112903"/>
                  </a:lnTo>
                  <a:lnTo>
                    <a:pt x="2974692" y="112505"/>
                  </a:lnTo>
                  <a:lnTo>
                    <a:pt x="2978176" y="112376"/>
                  </a:lnTo>
                  <a:lnTo>
                    <a:pt x="2981659" y="111979"/>
                  </a:lnTo>
                  <a:lnTo>
                    <a:pt x="2985142" y="111582"/>
                  </a:lnTo>
                  <a:lnTo>
                    <a:pt x="2988625" y="111185"/>
                  </a:lnTo>
                  <a:lnTo>
                    <a:pt x="2992109" y="110788"/>
                  </a:lnTo>
                  <a:lnTo>
                    <a:pt x="2995592" y="112536"/>
                  </a:lnTo>
                  <a:lnTo>
                    <a:pt x="2999075" y="112141"/>
                  </a:lnTo>
                  <a:lnTo>
                    <a:pt x="3002558" y="111746"/>
                  </a:lnTo>
                  <a:lnTo>
                    <a:pt x="3006042" y="111753"/>
                  </a:lnTo>
                  <a:lnTo>
                    <a:pt x="3009525" y="111358"/>
                  </a:lnTo>
                  <a:lnTo>
                    <a:pt x="3013008" y="110964"/>
                  </a:lnTo>
                  <a:lnTo>
                    <a:pt x="3016491" y="112301"/>
                  </a:lnTo>
                  <a:lnTo>
                    <a:pt x="3019975" y="111909"/>
                  </a:lnTo>
                  <a:lnTo>
                    <a:pt x="3023458" y="111517"/>
                  </a:lnTo>
                  <a:lnTo>
                    <a:pt x="3026941" y="112977"/>
                  </a:lnTo>
                  <a:lnTo>
                    <a:pt x="3030424" y="112586"/>
                  </a:lnTo>
                  <a:lnTo>
                    <a:pt x="3033908" y="113117"/>
                  </a:lnTo>
                  <a:lnTo>
                    <a:pt x="3037391" y="112728"/>
                  </a:lnTo>
                  <a:lnTo>
                    <a:pt x="3040874" y="112339"/>
                  </a:lnTo>
                  <a:lnTo>
                    <a:pt x="3044357" y="112755"/>
                  </a:lnTo>
                  <a:lnTo>
                    <a:pt x="3047841" y="112415"/>
                  </a:lnTo>
                  <a:lnTo>
                    <a:pt x="3051324" y="112074"/>
                  </a:lnTo>
                  <a:lnTo>
                    <a:pt x="3054807" y="113143"/>
                  </a:lnTo>
                  <a:lnTo>
                    <a:pt x="3058290" y="112756"/>
                  </a:lnTo>
                  <a:lnTo>
                    <a:pt x="3061774" y="112370"/>
                  </a:lnTo>
                  <a:lnTo>
                    <a:pt x="3065257" y="112245"/>
                  </a:lnTo>
                  <a:lnTo>
                    <a:pt x="3068740" y="111859"/>
                  </a:lnTo>
                  <a:lnTo>
                    <a:pt x="3072223" y="114069"/>
                  </a:lnTo>
                  <a:lnTo>
                    <a:pt x="3075707" y="113686"/>
                  </a:lnTo>
                  <a:lnTo>
                    <a:pt x="3079190" y="113302"/>
                  </a:lnTo>
                  <a:lnTo>
                    <a:pt x="3082673" y="114720"/>
                  </a:lnTo>
                  <a:lnTo>
                    <a:pt x="3086156" y="114338"/>
                  </a:lnTo>
                  <a:lnTo>
                    <a:pt x="3089640" y="113957"/>
                  </a:lnTo>
                  <a:lnTo>
                    <a:pt x="3093123" y="113575"/>
                  </a:lnTo>
                  <a:lnTo>
                    <a:pt x="3096606" y="113194"/>
                  </a:lnTo>
                  <a:lnTo>
                    <a:pt x="3100089" y="112813"/>
                  </a:lnTo>
                  <a:lnTo>
                    <a:pt x="3103573" y="112560"/>
                  </a:lnTo>
                  <a:lnTo>
                    <a:pt x="3107056" y="112179"/>
                  </a:lnTo>
                  <a:lnTo>
                    <a:pt x="3110539" y="112198"/>
                  </a:lnTo>
                  <a:lnTo>
                    <a:pt x="3114022" y="111911"/>
                  </a:lnTo>
                  <a:lnTo>
                    <a:pt x="3117506" y="111625"/>
                  </a:lnTo>
                  <a:lnTo>
                    <a:pt x="3120989" y="112329"/>
                  </a:lnTo>
                  <a:lnTo>
                    <a:pt x="3124472" y="111950"/>
                  </a:lnTo>
                  <a:lnTo>
                    <a:pt x="3127955" y="111571"/>
                  </a:lnTo>
                  <a:lnTo>
                    <a:pt x="3131439" y="112089"/>
                  </a:lnTo>
                  <a:lnTo>
                    <a:pt x="3134922" y="111711"/>
                  </a:lnTo>
                  <a:lnTo>
                    <a:pt x="3138405" y="111333"/>
                  </a:lnTo>
                  <a:lnTo>
                    <a:pt x="3141888" y="112486"/>
                  </a:lnTo>
                  <a:lnTo>
                    <a:pt x="3145372" y="112110"/>
                  </a:lnTo>
                  <a:lnTo>
                    <a:pt x="3148855" y="112115"/>
                  </a:lnTo>
                  <a:lnTo>
                    <a:pt x="3152338" y="111740"/>
                  </a:lnTo>
                  <a:lnTo>
                    <a:pt x="3155821" y="111364"/>
                  </a:lnTo>
                  <a:lnTo>
                    <a:pt x="3159304" y="114648"/>
                  </a:lnTo>
                  <a:lnTo>
                    <a:pt x="3162788" y="114276"/>
                  </a:lnTo>
                  <a:lnTo>
                    <a:pt x="3166271" y="113903"/>
                  </a:lnTo>
                  <a:lnTo>
                    <a:pt x="3169754" y="113686"/>
                  </a:lnTo>
                  <a:lnTo>
                    <a:pt x="3173237" y="113360"/>
                  </a:lnTo>
                  <a:lnTo>
                    <a:pt x="3176721" y="113033"/>
                  </a:lnTo>
                  <a:lnTo>
                    <a:pt x="3180204" y="112916"/>
                  </a:lnTo>
                  <a:lnTo>
                    <a:pt x="3183687" y="112545"/>
                  </a:lnTo>
                  <a:lnTo>
                    <a:pt x="3187170" y="115533"/>
                  </a:lnTo>
                  <a:lnTo>
                    <a:pt x="3190654" y="115164"/>
                  </a:lnTo>
                  <a:lnTo>
                    <a:pt x="3194137" y="114796"/>
                  </a:lnTo>
                  <a:lnTo>
                    <a:pt x="3197620" y="115045"/>
                  </a:lnTo>
                  <a:lnTo>
                    <a:pt x="3201103" y="114677"/>
                  </a:lnTo>
                  <a:lnTo>
                    <a:pt x="3204587" y="114310"/>
                  </a:lnTo>
                  <a:lnTo>
                    <a:pt x="3208070" y="114835"/>
                  </a:lnTo>
                  <a:lnTo>
                    <a:pt x="3211553" y="114513"/>
                  </a:lnTo>
                  <a:lnTo>
                    <a:pt x="3215036" y="114192"/>
                  </a:lnTo>
                  <a:lnTo>
                    <a:pt x="3218520" y="114444"/>
                  </a:lnTo>
                  <a:lnTo>
                    <a:pt x="3222003" y="114078"/>
                  </a:lnTo>
                  <a:lnTo>
                    <a:pt x="3225486" y="113958"/>
                  </a:lnTo>
                  <a:lnTo>
                    <a:pt x="3228969" y="113593"/>
                  </a:lnTo>
                  <a:lnTo>
                    <a:pt x="3232453" y="113228"/>
                  </a:lnTo>
                  <a:lnTo>
                    <a:pt x="3235936" y="113005"/>
                  </a:lnTo>
                  <a:lnTo>
                    <a:pt x="3239419" y="112684"/>
                  </a:lnTo>
                  <a:lnTo>
                    <a:pt x="3242902" y="112364"/>
                  </a:lnTo>
                  <a:lnTo>
                    <a:pt x="3246386" y="113855"/>
                  </a:lnTo>
                  <a:lnTo>
                    <a:pt x="3249869" y="113492"/>
                  </a:lnTo>
                  <a:lnTo>
                    <a:pt x="3253352" y="113129"/>
                  </a:lnTo>
                  <a:lnTo>
                    <a:pt x="3256835" y="113499"/>
                  </a:lnTo>
                  <a:lnTo>
                    <a:pt x="3260319" y="113137"/>
                  </a:lnTo>
                  <a:lnTo>
                    <a:pt x="3263802" y="114357"/>
                  </a:lnTo>
                  <a:lnTo>
                    <a:pt x="3267285" y="113996"/>
                  </a:lnTo>
                  <a:lnTo>
                    <a:pt x="3270768" y="113635"/>
                  </a:lnTo>
                  <a:lnTo>
                    <a:pt x="3274252" y="113275"/>
                  </a:lnTo>
                  <a:lnTo>
                    <a:pt x="3277735" y="112914"/>
                  </a:lnTo>
                  <a:lnTo>
                    <a:pt x="3281218" y="112554"/>
                  </a:lnTo>
                  <a:lnTo>
                    <a:pt x="3284701" y="113286"/>
                  </a:lnTo>
                  <a:lnTo>
                    <a:pt x="3288185" y="112927"/>
                  </a:lnTo>
                  <a:lnTo>
                    <a:pt x="3291668" y="112568"/>
                  </a:lnTo>
                  <a:lnTo>
                    <a:pt x="3295151" y="113660"/>
                  </a:lnTo>
                  <a:lnTo>
                    <a:pt x="3298634" y="113302"/>
                  </a:lnTo>
                  <a:lnTo>
                    <a:pt x="3302118" y="115223"/>
                  </a:lnTo>
                  <a:lnTo>
                    <a:pt x="3305601" y="114867"/>
                  </a:lnTo>
                  <a:lnTo>
                    <a:pt x="3309084" y="114511"/>
                  </a:lnTo>
                  <a:lnTo>
                    <a:pt x="3312567" y="114155"/>
                  </a:lnTo>
                  <a:lnTo>
                    <a:pt x="3316051" y="113800"/>
                  </a:lnTo>
                  <a:lnTo>
                    <a:pt x="3319534" y="113444"/>
                  </a:lnTo>
                  <a:lnTo>
                    <a:pt x="3323017" y="117119"/>
                  </a:lnTo>
                  <a:lnTo>
                    <a:pt x="3326500" y="116767"/>
                  </a:lnTo>
                  <a:lnTo>
                    <a:pt x="3329984" y="116415"/>
                  </a:lnTo>
                  <a:lnTo>
                    <a:pt x="3333467" y="116768"/>
                  </a:lnTo>
                  <a:lnTo>
                    <a:pt x="3336950" y="116416"/>
                  </a:lnTo>
                  <a:lnTo>
                    <a:pt x="3340433" y="117118"/>
                  </a:lnTo>
                  <a:lnTo>
                    <a:pt x="3343917" y="116768"/>
                  </a:lnTo>
                  <a:lnTo>
                    <a:pt x="3347400" y="116418"/>
                  </a:lnTo>
                  <a:lnTo>
                    <a:pt x="3350883" y="117001"/>
                  </a:lnTo>
                  <a:lnTo>
                    <a:pt x="3354366" y="116652"/>
                  </a:lnTo>
                  <a:lnTo>
                    <a:pt x="3357850" y="116303"/>
                  </a:lnTo>
                  <a:lnTo>
                    <a:pt x="3361333" y="116652"/>
                  </a:lnTo>
                  <a:lnTo>
                    <a:pt x="3364816" y="116304"/>
                  </a:lnTo>
                  <a:lnTo>
                    <a:pt x="3368299" y="115955"/>
                  </a:lnTo>
                  <a:lnTo>
                    <a:pt x="3371783" y="116073"/>
                  </a:lnTo>
                  <a:lnTo>
                    <a:pt x="3375266" y="115725"/>
                  </a:lnTo>
                  <a:lnTo>
                    <a:pt x="3378749" y="115610"/>
                  </a:lnTo>
                  <a:lnTo>
                    <a:pt x="3382232" y="115262"/>
                  </a:lnTo>
                  <a:lnTo>
                    <a:pt x="3385716" y="114915"/>
                  </a:lnTo>
                  <a:lnTo>
                    <a:pt x="3389199" y="114821"/>
                  </a:lnTo>
                  <a:lnTo>
                    <a:pt x="3392682" y="114516"/>
                  </a:lnTo>
                  <a:lnTo>
                    <a:pt x="3396165" y="114211"/>
                  </a:lnTo>
                  <a:lnTo>
                    <a:pt x="3399649" y="113876"/>
                  </a:lnTo>
                  <a:lnTo>
                    <a:pt x="3403132" y="113529"/>
                  </a:lnTo>
                  <a:lnTo>
                    <a:pt x="3406615" y="113183"/>
                  </a:lnTo>
                  <a:lnTo>
                    <a:pt x="3410098" y="115852"/>
                  </a:lnTo>
                  <a:lnTo>
                    <a:pt x="3413582" y="115508"/>
                  </a:lnTo>
                  <a:lnTo>
                    <a:pt x="3417065" y="118703"/>
                  </a:lnTo>
                  <a:lnTo>
                    <a:pt x="3420548" y="118362"/>
                  </a:lnTo>
                  <a:lnTo>
                    <a:pt x="3424031" y="118021"/>
                  </a:lnTo>
                  <a:lnTo>
                    <a:pt x="3427515" y="119261"/>
                  </a:lnTo>
                  <a:lnTo>
                    <a:pt x="3430998" y="118921"/>
                  </a:lnTo>
                  <a:lnTo>
                    <a:pt x="3434481" y="118581"/>
                  </a:lnTo>
                  <a:lnTo>
                    <a:pt x="3437964" y="119141"/>
                  </a:lnTo>
                  <a:lnTo>
                    <a:pt x="3441447" y="118803"/>
                  </a:lnTo>
                  <a:lnTo>
                    <a:pt x="3444931" y="118464"/>
                  </a:lnTo>
                  <a:lnTo>
                    <a:pt x="3448414" y="123446"/>
                  </a:lnTo>
                  <a:lnTo>
                    <a:pt x="3451897" y="123111"/>
                  </a:lnTo>
                  <a:lnTo>
                    <a:pt x="3455380" y="123542"/>
                  </a:lnTo>
                  <a:lnTo>
                    <a:pt x="3458864" y="123208"/>
                  </a:lnTo>
                  <a:lnTo>
                    <a:pt x="3462347" y="122875"/>
                  </a:lnTo>
                  <a:lnTo>
                    <a:pt x="3465830" y="128348"/>
                  </a:lnTo>
                  <a:lnTo>
                    <a:pt x="3469313" y="128020"/>
                  </a:lnTo>
                  <a:lnTo>
                    <a:pt x="3472797" y="127691"/>
                  </a:lnTo>
                  <a:lnTo>
                    <a:pt x="3476280" y="132901"/>
                  </a:lnTo>
                  <a:lnTo>
                    <a:pt x="3479763" y="132577"/>
                  </a:lnTo>
                  <a:lnTo>
                    <a:pt x="3483246" y="132253"/>
                  </a:lnTo>
                  <a:lnTo>
                    <a:pt x="3483246" y="132356"/>
                  </a:lnTo>
                  <a:lnTo>
                    <a:pt x="3483246" y="132459"/>
                  </a:lnTo>
                  <a:lnTo>
                    <a:pt x="3483246" y="132562"/>
                  </a:lnTo>
                  <a:lnTo>
                    <a:pt x="3483246" y="132665"/>
                  </a:lnTo>
                  <a:lnTo>
                    <a:pt x="3483246" y="132768"/>
                  </a:lnTo>
                  <a:lnTo>
                    <a:pt x="3483246" y="132871"/>
                  </a:lnTo>
                  <a:lnTo>
                    <a:pt x="3483246" y="132973"/>
                  </a:lnTo>
                  <a:lnTo>
                    <a:pt x="3483246" y="133076"/>
                  </a:lnTo>
                  <a:lnTo>
                    <a:pt x="3483246" y="133179"/>
                  </a:lnTo>
                  <a:lnTo>
                    <a:pt x="3483246" y="133281"/>
                  </a:lnTo>
                  <a:lnTo>
                    <a:pt x="3483246" y="133384"/>
                  </a:lnTo>
                  <a:lnTo>
                    <a:pt x="3483246" y="133486"/>
                  </a:lnTo>
                  <a:lnTo>
                    <a:pt x="3483246" y="133588"/>
                  </a:lnTo>
                  <a:lnTo>
                    <a:pt x="3483246" y="133691"/>
                  </a:lnTo>
                  <a:lnTo>
                    <a:pt x="3483246" y="133793"/>
                  </a:lnTo>
                  <a:lnTo>
                    <a:pt x="3483246" y="133895"/>
                  </a:lnTo>
                  <a:lnTo>
                    <a:pt x="3483246" y="133997"/>
                  </a:lnTo>
                  <a:lnTo>
                    <a:pt x="3483246" y="134099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084588"/>
              <a:ext cx="3483246" cy="1467479"/>
            </a:xfrm>
            <a:custGeom>
              <a:avLst/>
              <a:gdLst/>
              <a:ahLst/>
              <a:cxnLst/>
              <a:rect l="0" t="0" r="0" b="0"/>
              <a:pathLst>
                <a:path w="3483246" h="1467479">
                  <a:moveTo>
                    <a:pt x="0" y="1467479"/>
                  </a:moveTo>
                  <a:lnTo>
                    <a:pt x="3483" y="537932"/>
                  </a:lnTo>
                  <a:lnTo>
                    <a:pt x="6966" y="0"/>
                  </a:lnTo>
                  <a:lnTo>
                    <a:pt x="10449" y="843101"/>
                  </a:lnTo>
                  <a:lnTo>
                    <a:pt x="13932" y="681914"/>
                  </a:lnTo>
                  <a:lnTo>
                    <a:pt x="17416" y="537932"/>
                  </a:lnTo>
                  <a:lnTo>
                    <a:pt x="20899" y="537932"/>
                  </a:lnTo>
                  <a:lnTo>
                    <a:pt x="24382" y="429187"/>
                  </a:lnTo>
                  <a:lnTo>
                    <a:pt x="27865" y="329326"/>
                  </a:lnTo>
                  <a:lnTo>
                    <a:pt x="31349" y="1191020"/>
                  </a:lnTo>
                  <a:lnTo>
                    <a:pt x="34832" y="1162987"/>
                  </a:lnTo>
                  <a:lnTo>
                    <a:pt x="38315" y="1135441"/>
                  </a:lnTo>
                  <a:lnTo>
                    <a:pt x="41798" y="1108367"/>
                  </a:lnTo>
                  <a:lnTo>
                    <a:pt x="45282" y="1081755"/>
                  </a:lnTo>
                  <a:lnTo>
                    <a:pt x="48765" y="1105929"/>
                  </a:lnTo>
                  <a:lnTo>
                    <a:pt x="52248" y="1082955"/>
                  </a:lnTo>
                  <a:lnTo>
                    <a:pt x="55731" y="1060317"/>
                  </a:lnTo>
                  <a:lnTo>
                    <a:pt x="59215" y="1141825"/>
                  </a:lnTo>
                  <a:lnTo>
                    <a:pt x="62698" y="1124555"/>
                  </a:lnTo>
                  <a:lnTo>
                    <a:pt x="66181" y="1107473"/>
                  </a:lnTo>
                  <a:lnTo>
                    <a:pt x="69664" y="1101456"/>
                  </a:lnTo>
                  <a:lnTo>
                    <a:pt x="73148" y="1085164"/>
                  </a:lnTo>
                  <a:lnTo>
                    <a:pt x="76631" y="1069041"/>
                  </a:lnTo>
                  <a:lnTo>
                    <a:pt x="80114" y="1053084"/>
                  </a:lnTo>
                  <a:lnTo>
                    <a:pt x="83597" y="1037292"/>
                  </a:lnTo>
                  <a:lnTo>
                    <a:pt x="87081" y="1021662"/>
                  </a:lnTo>
                  <a:lnTo>
                    <a:pt x="90564" y="1006191"/>
                  </a:lnTo>
                  <a:lnTo>
                    <a:pt x="94047" y="990877"/>
                  </a:lnTo>
                  <a:lnTo>
                    <a:pt x="97530" y="1040740"/>
                  </a:lnTo>
                  <a:lnTo>
                    <a:pt x="101014" y="1027425"/>
                  </a:lnTo>
                  <a:lnTo>
                    <a:pt x="104497" y="1014225"/>
                  </a:lnTo>
                  <a:lnTo>
                    <a:pt x="107980" y="1017167"/>
                  </a:lnTo>
                  <a:lnTo>
                    <a:pt x="111463" y="1004572"/>
                  </a:lnTo>
                  <a:lnTo>
                    <a:pt x="114947" y="992080"/>
                  </a:lnTo>
                  <a:lnTo>
                    <a:pt x="118430" y="979692"/>
                  </a:lnTo>
                  <a:lnTo>
                    <a:pt x="121913" y="967405"/>
                  </a:lnTo>
                  <a:lnTo>
                    <a:pt x="125396" y="992530"/>
                  </a:lnTo>
                  <a:lnTo>
                    <a:pt x="128880" y="981179"/>
                  </a:lnTo>
                  <a:lnTo>
                    <a:pt x="132363" y="969913"/>
                  </a:lnTo>
                  <a:lnTo>
                    <a:pt x="135846" y="958732"/>
                  </a:lnTo>
                  <a:lnTo>
                    <a:pt x="139329" y="947634"/>
                  </a:lnTo>
                  <a:lnTo>
                    <a:pt x="142813" y="936618"/>
                  </a:lnTo>
                  <a:lnTo>
                    <a:pt x="146296" y="1045808"/>
                  </a:lnTo>
                  <a:lnTo>
                    <a:pt x="149779" y="1037009"/>
                  </a:lnTo>
                  <a:lnTo>
                    <a:pt x="153262" y="1028261"/>
                  </a:lnTo>
                  <a:lnTo>
                    <a:pt x="156746" y="1019562"/>
                  </a:lnTo>
                  <a:lnTo>
                    <a:pt x="160229" y="1010913"/>
                  </a:lnTo>
                  <a:lnTo>
                    <a:pt x="163712" y="1002313"/>
                  </a:lnTo>
                  <a:lnTo>
                    <a:pt x="167195" y="993762"/>
                  </a:lnTo>
                  <a:lnTo>
                    <a:pt x="170679" y="985259"/>
                  </a:lnTo>
                  <a:lnTo>
                    <a:pt x="174162" y="980573"/>
                  </a:lnTo>
                  <a:lnTo>
                    <a:pt x="177645" y="972220"/>
                  </a:lnTo>
                  <a:lnTo>
                    <a:pt x="181128" y="963912"/>
                  </a:lnTo>
                  <a:lnTo>
                    <a:pt x="184612" y="955651"/>
                  </a:lnTo>
                  <a:lnTo>
                    <a:pt x="188095" y="947436"/>
                  </a:lnTo>
                  <a:lnTo>
                    <a:pt x="191578" y="958541"/>
                  </a:lnTo>
                  <a:lnTo>
                    <a:pt x="195061" y="950661"/>
                  </a:lnTo>
                  <a:lnTo>
                    <a:pt x="198545" y="942822"/>
                  </a:lnTo>
                  <a:lnTo>
                    <a:pt x="202028" y="935024"/>
                  </a:lnTo>
                  <a:lnTo>
                    <a:pt x="205511" y="927268"/>
                  </a:lnTo>
                  <a:lnTo>
                    <a:pt x="208994" y="919552"/>
                  </a:lnTo>
                  <a:lnTo>
                    <a:pt x="212478" y="942072"/>
                  </a:lnTo>
                  <a:lnTo>
                    <a:pt x="215961" y="934776"/>
                  </a:lnTo>
                  <a:lnTo>
                    <a:pt x="219444" y="927515"/>
                  </a:lnTo>
                  <a:lnTo>
                    <a:pt x="222927" y="927572"/>
                  </a:lnTo>
                  <a:lnTo>
                    <a:pt x="226411" y="920461"/>
                  </a:lnTo>
                  <a:lnTo>
                    <a:pt x="229894" y="941259"/>
                  </a:lnTo>
                  <a:lnTo>
                    <a:pt x="233377" y="934506"/>
                  </a:lnTo>
                  <a:lnTo>
                    <a:pt x="236860" y="927784"/>
                  </a:lnTo>
                  <a:lnTo>
                    <a:pt x="240344" y="1002419"/>
                  </a:lnTo>
                  <a:lnTo>
                    <a:pt x="243827" y="996590"/>
                  </a:lnTo>
                  <a:lnTo>
                    <a:pt x="247310" y="990783"/>
                  </a:lnTo>
                  <a:lnTo>
                    <a:pt x="250793" y="987536"/>
                  </a:lnTo>
                  <a:lnTo>
                    <a:pt x="254277" y="981799"/>
                  </a:lnTo>
                  <a:lnTo>
                    <a:pt x="257760" y="976085"/>
                  </a:lnTo>
                  <a:lnTo>
                    <a:pt x="261243" y="995086"/>
                  </a:lnTo>
                  <a:lnTo>
                    <a:pt x="264726" y="989651"/>
                  </a:lnTo>
                  <a:lnTo>
                    <a:pt x="268210" y="1000419"/>
                  </a:lnTo>
                  <a:lnTo>
                    <a:pt x="271693" y="995176"/>
                  </a:lnTo>
                  <a:lnTo>
                    <a:pt x="275176" y="989951"/>
                  </a:lnTo>
                  <a:lnTo>
                    <a:pt x="278659" y="1000308"/>
                  </a:lnTo>
                  <a:lnTo>
                    <a:pt x="282143" y="995260"/>
                  </a:lnTo>
                  <a:lnTo>
                    <a:pt x="285626" y="990229"/>
                  </a:lnTo>
                  <a:lnTo>
                    <a:pt x="289109" y="1010353"/>
                  </a:lnTo>
                  <a:lnTo>
                    <a:pt x="292592" y="1005575"/>
                  </a:lnTo>
                  <a:lnTo>
                    <a:pt x="296075" y="1000813"/>
                  </a:lnTo>
                  <a:lnTo>
                    <a:pt x="299559" y="998095"/>
                  </a:lnTo>
                  <a:lnTo>
                    <a:pt x="303042" y="993380"/>
                  </a:lnTo>
                  <a:lnTo>
                    <a:pt x="306525" y="992754"/>
                  </a:lnTo>
                  <a:lnTo>
                    <a:pt x="310008" y="988102"/>
                  </a:lnTo>
                  <a:lnTo>
                    <a:pt x="313492" y="983464"/>
                  </a:lnTo>
                  <a:lnTo>
                    <a:pt x="316975" y="980902"/>
                  </a:lnTo>
                  <a:lnTo>
                    <a:pt x="320458" y="976309"/>
                  </a:lnTo>
                  <a:lnTo>
                    <a:pt x="323941" y="971730"/>
                  </a:lnTo>
                  <a:lnTo>
                    <a:pt x="327425" y="981447"/>
                  </a:lnTo>
                  <a:lnTo>
                    <a:pt x="330908" y="977004"/>
                  </a:lnTo>
                  <a:lnTo>
                    <a:pt x="334391" y="972575"/>
                  </a:lnTo>
                  <a:lnTo>
                    <a:pt x="337874" y="972180"/>
                  </a:lnTo>
                  <a:lnTo>
                    <a:pt x="341358" y="967807"/>
                  </a:lnTo>
                  <a:lnTo>
                    <a:pt x="344841" y="1014388"/>
                  </a:lnTo>
                  <a:lnTo>
                    <a:pt x="348324" y="1010412"/>
                  </a:lnTo>
                  <a:lnTo>
                    <a:pt x="351807" y="1006447"/>
                  </a:lnTo>
                  <a:lnTo>
                    <a:pt x="355291" y="1020182"/>
                  </a:lnTo>
                  <a:lnTo>
                    <a:pt x="358774" y="1016365"/>
                  </a:lnTo>
                  <a:lnTo>
                    <a:pt x="362257" y="1012557"/>
                  </a:lnTo>
                  <a:lnTo>
                    <a:pt x="365740" y="1025510"/>
                  </a:lnTo>
                  <a:lnTo>
                    <a:pt x="369224" y="1021840"/>
                  </a:lnTo>
                  <a:lnTo>
                    <a:pt x="372707" y="1018178"/>
                  </a:lnTo>
                  <a:lnTo>
                    <a:pt x="376190" y="1021894"/>
                  </a:lnTo>
                  <a:lnTo>
                    <a:pt x="379673" y="1018300"/>
                  </a:lnTo>
                  <a:lnTo>
                    <a:pt x="383157" y="1014715"/>
                  </a:lnTo>
                  <a:lnTo>
                    <a:pt x="386640" y="1011138"/>
                  </a:lnTo>
                  <a:lnTo>
                    <a:pt x="390123" y="1007570"/>
                  </a:lnTo>
                  <a:lnTo>
                    <a:pt x="393606" y="1011387"/>
                  </a:lnTo>
                  <a:lnTo>
                    <a:pt x="397090" y="1007883"/>
                  </a:lnTo>
                  <a:lnTo>
                    <a:pt x="400573" y="1004388"/>
                  </a:lnTo>
                  <a:lnTo>
                    <a:pt x="404056" y="1000900"/>
                  </a:lnTo>
                  <a:lnTo>
                    <a:pt x="407539" y="997421"/>
                  </a:lnTo>
                  <a:lnTo>
                    <a:pt x="411023" y="993950"/>
                  </a:lnTo>
                  <a:lnTo>
                    <a:pt x="414506" y="990486"/>
                  </a:lnTo>
                  <a:lnTo>
                    <a:pt x="417989" y="987031"/>
                  </a:lnTo>
                  <a:lnTo>
                    <a:pt x="421472" y="988119"/>
                  </a:lnTo>
                  <a:lnTo>
                    <a:pt x="424956" y="984706"/>
                  </a:lnTo>
                  <a:lnTo>
                    <a:pt x="428439" y="981302"/>
                  </a:lnTo>
                  <a:lnTo>
                    <a:pt x="431922" y="1010625"/>
                  </a:lnTo>
                  <a:lnTo>
                    <a:pt x="435405" y="1007427"/>
                  </a:lnTo>
                  <a:lnTo>
                    <a:pt x="438889" y="1004236"/>
                  </a:lnTo>
                  <a:lnTo>
                    <a:pt x="442372" y="1019230"/>
                  </a:lnTo>
                  <a:lnTo>
                    <a:pt x="445855" y="1016157"/>
                  </a:lnTo>
                  <a:lnTo>
                    <a:pt x="449338" y="1013091"/>
                  </a:lnTo>
                  <a:lnTo>
                    <a:pt x="452822" y="1015054"/>
                  </a:lnTo>
                  <a:lnTo>
                    <a:pt x="456305" y="1012029"/>
                  </a:lnTo>
                  <a:lnTo>
                    <a:pt x="459788" y="1018842"/>
                  </a:lnTo>
                  <a:lnTo>
                    <a:pt x="463271" y="1015884"/>
                  </a:lnTo>
                  <a:lnTo>
                    <a:pt x="466755" y="1012931"/>
                  </a:lnTo>
                  <a:lnTo>
                    <a:pt x="470238" y="1014824"/>
                  </a:lnTo>
                  <a:lnTo>
                    <a:pt x="473721" y="1011910"/>
                  </a:lnTo>
                  <a:lnTo>
                    <a:pt x="477204" y="1009001"/>
                  </a:lnTo>
                  <a:lnTo>
                    <a:pt x="480688" y="1007311"/>
                  </a:lnTo>
                  <a:lnTo>
                    <a:pt x="484171" y="1004420"/>
                  </a:lnTo>
                  <a:lnTo>
                    <a:pt x="487654" y="1001534"/>
                  </a:lnTo>
                  <a:lnTo>
                    <a:pt x="491137" y="998654"/>
                  </a:lnTo>
                  <a:lnTo>
                    <a:pt x="494621" y="995779"/>
                  </a:lnTo>
                  <a:lnTo>
                    <a:pt x="498104" y="995381"/>
                  </a:lnTo>
                  <a:lnTo>
                    <a:pt x="501587" y="992530"/>
                  </a:lnTo>
                  <a:lnTo>
                    <a:pt x="505070" y="989684"/>
                  </a:lnTo>
                  <a:lnTo>
                    <a:pt x="508554" y="988088"/>
                  </a:lnTo>
                  <a:lnTo>
                    <a:pt x="512037" y="985259"/>
                  </a:lnTo>
                  <a:lnTo>
                    <a:pt x="515520" y="982436"/>
                  </a:lnTo>
                  <a:lnTo>
                    <a:pt x="519003" y="979617"/>
                  </a:lnTo>
                  <a:lnTo>
                    <a:pt x="522487" y="976804"/>
                  </a:lnTo>
                  <a:lnTo>
                    <a:pt x="525970" y="973997"/>
                  </a:lnTo>
                  <a:lnTo>
                    <a:pt x="529453" y="972469"/>
                  </a:lnTo>
                  <a:lnTo>
                    <a:pt x="532936" y="969678"/>
                  </a:lnTo>
                  <a:lnTo>
                    <a:pt x="536420" y="966892"/>
                  </a:lnTo>
                  <a:lnTo>
                    <a:pt x="539903" y="964111"/>
                  </a:lnTo>
                  <a:lnTo>
                    <a:pt x="543386" y="961335"/>
                  </a:lnTo>
                  <a:lnTo>
                    <a:pt x="546869" y="968765"/>
                  </a:lnTo>
                  <a:lnTo>
                    <a:pt x="550353" y="966046"/>
                  </a:lnTo>
                  <a:lnTo>
                    <a:pt x="553836" y="963331"/>
                  </a:lnTo>
                  <a:lnTo>
                    <a:pt x="557319" y="971769"/>
                  </a:lnTo>
                  <a:lnTo>
                    <a:pt x="560802" y="969114"/>
                  </a:lnTo>
                  <a:lnTo>
                    <a:pt x="564286" y="966464"/>
                  </a:lnTo>
                  <a:lnTo>
                    <a:pt x="567769" y="967474"/>
                  </a:lnTo>
                  <a:lnTo>
                    <a:pt x="571252" y="964849"/>
                  </a:lnTo>
                  <a:lnTo>
                    <a:pt x="574735" y="972977"/>
                  </a:lnTo>
                  <a:lnTo>
                    <a:pt x="578218" y="970408"/>
                  </a:lnTo>
                  <a:lnTo>
                    <a:pt x="581702" y="967843"/>
                  </a:lnTo>
                  <a:lnTo>
                    <a:pt x="585185" y="974579"/>
                  </a:lnTo>
                  <a:lnTo>
                    <a:pt x="588668" y="972062"/>
                  </a:lnTo>
                  <a:lnTo>
                    <a:pt x="592151" y="969550"/>
                  </a:lnTo>
                  <a:lnTo>
                    <a:pt x="595635" y="970483"/>
                  </a:lnTo>
                  <a:lnTo>
                    <a:pt x="599118" y="967994"/>
                  </a:lnTo>
                  <a:lnTo>
                    <a:pt x="602601" y="965508"/>
                  </a:lnTo>
                  <a:lnTo>
                    <a:pt x="606084" y="979755"/>
                  </a:lnTo>
                  <a:lnTo>
                    <a:pt x="609568" y="977346"/>
                  </a:lnTo>
                  <a:lnTo>
                    <a:pt x="613051" y="981379"/>
                  </a:lnTo>
                  <a:lnTo>
                    <a:pt x="616534" y="979005"/>
                  </a:lnTo>
                  <a:lnTo>
                    <a:pt x="620017" y="976634"/>
                  </a:lnTo>
                  <a:lnTo>
                    <a:pt x="623501" y="996771"/>
                  </a:lnTo>
                  <a:lnTo>
                    <a:pt x="626984" y="994498"/>
                  </a:lnTo>
                  <a:lnTo>
                    <a:pt x="630467" y="992229"/>
                  </a:lnTo>
                  <a:lnTo>
                    <a:pt x="633950" y="989964"/>
                  </a:lnTo>
                  <a:lnTo>
                    <a:pt x="637434" y="987701"/>
                  </a:lnTo>
                  <a:lnTo>
                    <a:pt x="640917" y="985442"/>
                  </a:lnTo>
                  <a:lnTo>
                    <a:pt x="644400" y="991056"/>
                  </a:lnTo>
                  <a:lnTo>
                    <a:pt x="647883" y="988835"/>
                  </a:lnTo>
                  <a:lnTo>
                    <a:pt x="651367" y="990486"/>
                  </a:lnTo>
                  <a:lnTo>
                    <a:pt x="654850" y="988286"/>
                  </a:lnTo>
                  <a:lnTo>
                    <a:pt x="658333" y="986090"/>
                  </a:lnTo>
                  <a:lnTo>
                    <a:pt x="661816" y="985830"/>
                  </a:lnTo>
                  <a:lnTo>
                    <a:pt x="665300" y="983647"/>
                  </a:lnTo>
                  <a:lnTo>
                    <a:pt x="668783" y="981467"/>
                  </a:lnTo>
                  <a:lnTo>
                    <a:pt x="672266" y="982195"/>
                  </a:lnTo>
                  <a:lnTo>
                    <a:pt x="675749" y="980033"/>
                  </a:lnTo>
                  <a:lnTo>
                    <a:pt x="679233" y="977873"/>
                  </a:lnTo>
                  <a:lnTo>
                    <a:pt x="682716" y="975717"/>
                  </a:lnTo>
                  <a:lnTo>
                    <a:pt x="686199" y="973564"/>
                  </a:lnTo>
                  <a:lnTo>
                    <a:pt x="689682" y="978182"/>
                  </a:lnTo>
                  <a:lnTo>
                    <a:pt x="693166" y="976059"/>
                  </a:lnTo>
                  <a:lnTo>
                    <a:pt x="696649" y="973939"/>
                  </a:lnTo>
                  <a:lnTo>
                    <a:pt x="700132" y="971823"/>
                  </a:lnTo>
                  <a:lnTo>
                    <a:pt x="703615" y="969709"/>
                  </a:lnTo>
                  <a:lnTo>
                    <a:pt x="707099" y="967599"/>
                  </a:lnTo>
                  <a:lnTo>
                    <a:pt x="710582" y="971269"/>
                  </a:lnTo>
                  <a:lnTo>
                    <a:pt x="714065" y="969185"/>
                  </a:lnTo>
                  <a:lnTo>
                    <a:pt x="717548" y="967103"/>
                  </a:lnTo>
                  <a:lnTo>
                    <a:pt x="721032" y="967894"/>
                  </a:lnTo>
                  <a:lnTo>
                    <a:pt x="724515" y="965828"/>
                  </a:lnTo>
                  <a:lnTo>
                    <a:pt x="727998" y="965673"/>
                  </a:lnTo>
                  <a:lnTo>
                    <a:pt x="731481" y="963619"/>
                  </a:lnTo>
                  <a:lnTo>
                    <a:pt x="734965" y="961568"/>
                  </a:lnTo>
                  <a:lnTo>
                    <a:pt x="738448" y="966152"/>
                  </a:lnTo>
                  <a:lnTo>
                    <a:pt x="741931" y="964129"/>
                  </a:lnTo>
                  <a:lnTo>
                    <a:pt x="745414" y="962109"/>
                  </a:lnTo>
                  <a:lnTo>
                    <a:pt x="748898" y="960091"/>
                  </a:lnTo>
                  <a:lnTo>
                    <a:pt x="752381" y="958076"/>
                  </a:lnTo>
                  <a:lnTo>
                    <a:pt x="755864" y="956064"/>
                  </a:lnTo>
                  <a:lnTo>
                    <a:pt x="759347" y="955007"/>
                  </a:lnTo>
                  <a:lnTo>
                    <a:pt x="762831" y="953003"/>
                  </a:lnTo>
                  <a:lnTo>
                    <a:pt x="766314" y="959468"/>
                  </a:lnTo>
                  <a:lnTo>
                    <a:pt x="769797" y="957497"/>
                  </a:lnTo>
                  <a:lnTo>
                    <a:pt x="773280" y="955529"/>
                  </a:lnTo>
                  <a:lnTo>
                    <a:pt x="776764" y="957272"/>
                  </a:lnTo>
                  <a:lnTo>
                    <a:pt x="780247" y="955321"/>
                  </a:lnTo>
                  <a:lnTo>
                    <a:pt x="783730" y="953372"/>
                  </a:lnTo>
                  <a:lnTo>
                    <a:pt x="787213" y="965879"/>
                  </a:lnTo>
                  <a:lnTo>
                    <a:pt x="790697" y="963980"/>
                  </a:lnTo>
                  <a:lnTo>
                    <a:pt x="794180" y="962084"/>
                  </a:lnTo>
                  <a:lnTo>
                    <a:pt x="797663" y="965453"/>
                  </a:lnTo>
                  <a:lnTo>
                    <a:pt x="801146" y="963578"/>
                  </a:lnTo>
                  <a:lnTo>
                    <a:pt x="804630" y="978590"/>
                  </a:lnTo>
                  <a:lnTo>
                    <a:pt x="808113" y="976772"/>
                  </a:lnTo>
                  <a:lnTo>
                    <a:pt x="811596" y="974956"/>
                  </a:lnTo>
                  <a:lnTo>
                    <a:pt x="815079" y="973142"/>
                  </a:lnTo>
                  <a:lnTo>
                    <a:pt x="818563" y="971330"/>
                  </a:lnTo>
                  <a:lnTo>
                    <a:pt x="822046" y="969521"/>
                  </a:lnTo>
                  <a:lnTo>
                    <a:pt x="825529" y="970195"/>
                  </a:lnTo>
                  <a:lnTo>
                    <a:pt x="829012" y="968397"/>
                  </a:lnTo>
                  <a:lnTo>
                    <a:pt x="832496" y="966602"/>
                  </a:lnTo>
                  <a:lnTo>
                    <a:pt x="835979" y="979323"/>
                  </a:lnTo>
                  <a:lnTo>
                    <a:pt x="839462" y="977575"/>
                  </a:lnTo>
                  <a:lnTo>
                    <a:pt x="842945" y="977400"/>
                  </a:lnTo>
                  <a:lnTo>
                    <a:pt x="846429" y="975661"/>
                  </a:lnTo>
                  <a:lnTo>
                    <a:pt x="849912" y="973924"/>
                  </a:lnTo>
                  <a:lnTo>
                    <a:pt x="853395" y="972977"/>
                  </a:lnTo>
                  <a:lnTo>
                    <a:pt x="856878" y="971246"/>
                  </a:lnTo>
                  <a:lnTo>
                    <a:pt x="860361" y="969517"/>
                  </a:lnTo>
                  <a:lnTo>
                    <a:pt x="863845" y="969374"/>
                  </a:lnTo>
                  <a:lnTo>
                    <a:pt x="867328" y="967653"/>
                  </a:lnTo>
                  <a:lnTo>
                    <a:pt x="870811" y="965935"/>
                  </a:lnTo>
                  <a:lnTo>
                    <a:pt x="870811" y="966727"/>
                  </a:lnTo>
                  <a:lnTo>
                    <a:pt x="870811" y="967517"/>
                  </a:lnTo>
                  <a:lnTo>
                    <a:pt x="870811" y="968305"/>
                  </a:lnTo>
                  <a:lnTo>
                    <a:pt x="870811" y="969089"/>
                  </a:lnTo>
                  <a:lnTo>
                    <a:pt x="870811" y="969872"/>
                  </a:lnTo>
                  <a:lnTo>
                    <a:pt x="870811" y="970652"/>
                  </a:lnTo>
                  <a:lnTo>
                    <a:pt x="870811" y="971429"/>
                  </a:lnTo>
                  <a:lnTo>
                    <a:pt x="870811" y="972204"/>
                  </a:lnTo>
                  <a:lnTo>
                    <a:pt x="870811" y="972977"/>
                  </a:lnTo>
                  <a:lnTo>
                    <a:pt x="874294" y="971281"/>
                  </a:lnTo>
                  <a:lnTo>
                    <a:pt x="877778" y="969586"/>
                  </a:lnTo>
                  <a:lnTo>
                    <a:pt x="881261" y="970217"/>
                  </a:lnTo>
                  <a:lnTo>
                    <a:pt x="884744" y="968533"/>
                  </a:lnTo>
                  <a:lnTo>
                    <a:pt x="888227" y="966851"/>
                  </a:lnTo>
                  <a:lnTo>
                    <a:pt x="891711" y="972826"/>
                  </a:lnTo>
                  <a:lnTo>
                    <a:pt x="895194" y="971169"/>
                  </a:lnTo>
                  <a:lnTo>
                    <a:pt x="898677" y="969514"/>
                  </a:lnTo>
                  <a:lnTo>
                    <a:pt x="902160" y="967861"/>
                  </a:lnTo>
                  <a:lnTo>
                    <a:pt x="905644" y="966210"/>
                  </a:lnTo>
                  <a:lnTo>
                    <a:pt x="909127" y="970601"/>
                  </a:lnTo>
                  <a:lnTo>
                    <a:pt x="912610" y="968970"/>
                  </a:lnTo>
                  <a:lnTo>
                    <a:pt x="916093" y="967340"/>
                  </a:lnTo>
                  <a:lnTo>
                    <a:pt x="919577" y="974579"/>
                  </a:lnTo>
                  <a:lnTo>
                    <a:pt x="923060" y="972977"/>
                  </a:lnTo>
                  <a:lnTo>
                    <a:pt x="926543" y="971377"/>
                  </a:lnTo>
                  <a:lnTo>
                    <a:pt x="930026" y="971237"/>
                  </a:lnTo>
                  <a:lnTo>
                    <a:pt x="933510" y="969644"/>
                  </a:lnTo>
                  <a:lnTo>
                    <a:pt x="936993" y="968053"/>
                  </a:lnTo>
                  <a:lnTo>
                    <a:pt x="940476" y="982092"/>
                  </a:lnTo>
                  <a:lnTo>
                    <a:pt x="943959" y="980545"/>
                  </a:lnTo>
                  <a:lnTo>
                    <a:pt x="947443" y="987833"/>
                  </a:lnTo>
                  <a:lnTo>
                    <a:pt x="950926" y="986313"/>
                  </a:lnTo>
                  <a:lnTo>
                    <a:pt x="954409" y="984794"/>
                  </a:lnTo>
                  <a:lnTo>
                    <a:pt x="957892" y="1002023"/>
                  </a:lnTo>
                  <a:lnTo>
                    <a:pt x="961376" y="1000557"/>
                  </a:lnTo>
                  <a:lnTo>
                    <a:pt x="964859" y="999093"/>
                  </a:lnTo>
                  <a:lnTo>
                    <a:pt x="968342" y="1011016"/>
                  </a:lnTo>
                  <a:lnTo>
                    <a:pt x="971825" y="1009590"/>
                  </a:lnTo>
                  <a:lnTo>
                    <a:pt x="975309" y="1008165"/>
                  </a:lnTo>
                  <a:lnTo>
                    <a:pt x="978792" y="1006742"/>
                  </a:lnTo>
                  <a:lnTo>
                    <a:pt x="982275" y="1005320"/>
                  </a:lnTo>
                  <a:lnTo>
                    <a:pt x="985758" y="1004497"/>
                  </a:lnTo>
                  <a:lnTo>
                    <a:pt x="989242" y="1003079"/>
                  </a:lnTo>
                  <a:lnTo>
                    <a:pt x="992725" y="1001663"/>
                  </a:lnTo>
                  <a:lnTo>
                    <a:pt x="996208" y="1022603"/>
                  </a:lnTo>
                  <a:lnTo>
                    <a:pt x="999691" y="1021247"/>
                  </a:lnTo>
                  <a:lnTo>
                    <a:pt x="1003175" y="1019892"/>
                  </a:lnTo>
                  <a:lnTo>
                    <a:pt x="1006658" y="1027698"/>
                  </a:lnTo>
                  <a:lnTo>
                    <a:pt x="1010141" y="1026369"/>
                  </a:lnTo>
                  <a:lnTo>
                    <a:pt x="1013624" y="1025041"/>
                  </a:lnTo>
                  <a:lnTo>
                    <a:pt x="1017108" y="1033595"/>
                  </a:lnTo>
                  <a:lnTo>
                    <a:pt x="1020591" y="1032295"/>
                  </a:lnTo>
                  <a:lnTo>
                    <a:pt x="1024074" y="1035548"/>
                  </a:lnTo>
                  <a:lnTo>
                    <a:pt x="1027557" y="1034261"/>
                  </a:lnTo>
                  <a:lnTo>
                    <a:pt x="1031041" y="1032976"/>
                  </a:lnTo>
                  <a:lnTo>
                    <a:pt x="1034524" y="1032195"/>
                  </a:lnTo>
                  <a:lnTo>
                    <a:pt x="1038007" y="1030914"/>
                  </a:lnTo>
                  <a:lnTo>
                    <a:pt x="1041490" y="1029633"/>
                  </a:lnTo>
                  <a:lnTo>
                    <a:pt x="1044974" y="1030371"/>
                  </a:lnTo>
                  <a:lnTo>
                    <a:pt x="1048457" y="1029098"/>
                  </a:lnTo>
                  <a:lnTo>
                    <a:pt x="1051940" y="1027825"/>
                  </a:lnTo>
                  <a:lnTo>
                    <a:pt x="1055423" y="1030068"/>
                  </a:lnTo>
                  <a:lnTo>
                    <a:pt x="1058907" y="1028806"/>
                  </a:lnTo>
                  <a:lnTo>
                    <a:pt x="1062390" y="1039711"/>
                  </a:lnTo>
                  <a:lnTo>
                    <a:pt x="1065873" y="1038482"/>
                  </a:lnTo>
                  <a:lnTo>
                    <a:pt x="1069356" y="1037253"/>
                  </a:lnTo>
                  <a:lnTo>
                    <a:pt x="1072840" y="1036025"/>
                  </a:lnTo>
                  <a:lnTo>
                    <a:pt x="1076323" y="1034798"/>
                  </a:lnTo>
                  <a:lnTo>
                    <a:pt x="1079806" y="1033572"/>
                  </a:lnTo>
                  <a:lnTo>
                    <a:pt x="1083289" y="1034260"/>
                  </a:lnTo>
                  <a:lnTo>
                    <a:pt x="1086773" y="1033040"/>
                  </a:lnTo>
                  <a:lnTo>
                    <a:pt x="1090256" y="1031822"/>
                  </a:lnTo>
                  <a:lnTo>
                    <a:pt x="1093739" y="1052032"/>
                  </a:lnTo>
                  <a:lnTo>
                    <a:pt x="1097222" y="1050867"/>
                  </a:lnTo>
                  <a:lnTo>
                    <a:pt x="1100706" y="1054440"/>
                  </a:lnTo>
                  <a:lnTo>
                    <a:pt x="1104189" y="1053289"/>
                  </a:lnTo>
                  <a:lnTo>
                    <a:pt x="1107672" y="1052138"/>
                  </a:lnTo>
                  <a:lnTo>
                    <a:pt x="1111155" y="1054391"/>
                  </a:lnTo>
                  <a:lnTo>
                    <a:pt x="1114639" y="1053250"/>
                  </a:lnTo>
                  <a:lnTo>
                    <a:pt x="1118122" y="1052110"/>
                  </a:lnTo>
                  <a:lnTo>
                    <a:pt x="1121605" y="1058071"/>
                  </a:lnTo>
                  <a:lnTo>
                    <a:pt x="1125088" y="1056949"/>
                  </a:lnTo>
                  <a:lnTo>
                    <a:pt x="1128572" y="1055829"/>
                  </a:lnTo>
                  <a:lnTo>
                    <a:pt x="1132055" y="1056356"/>
                  </a:lnTo>
                  <a:lnTo>
                    <a:pt x="1135538" y="1055241"/>
                  </a:lnTo>
                  <a:lnTo>
                    <a:pt x="1139021" y="1056584"/>
                  </a:lnTo>
                  <a:lnTo>
                    <a:pt x="1142505" y="1055476"/>
                  </a:lnTo>
                  <a:lnTo>
                    <a:pt x="1145988" y="1054369"/>
                  </a:lnTo>
                  <a:lnTo>
                    <a:pt x="1149471" y="1054081"/>
                  </a:lnTo>
                  <a:lnTo>
                    <a:pt x="1152954" y="1052978"/>
                  </a:lnTo>
                  <a:lnTo>
                    <a:pt x="1156437" y="1051875"/>
                  </a:lnTo>
                  <a:lnTo>
                    <a:pt x="1159921" y="1052003"/>
                  </a:lnTo>
                  <a:lnTo>
                    <a:pt x="1163404" y="1050904"/>
                  </a:lnTo>
                  <a:lnTo>
                    <a:pt x="1166887" y="1049807"/>
                  </a:lnTo>
                  <a:lnTo>
                    <a:pt x="1170370" y="1053190"/>
                  </a:lnTo>
                  <a:lnTo>
                    <a:pt x="1173854" y="1052104"/>
                  </a:lnTo>
                  <a:lnTo>
                    <a:pt x="1177337" y="1051423"/>
                  </a:lnTo>
                  <a:lnTo>
                    <a:pt x="1180820" y="1050339"/>
                  </a:lnTo>
                  <a:lnTo>
                    <a:pt x="1184303" y="1049256"/>
                  </a:lnTo>
                  <a:lnTo>
                    <a:pt x="1187787" y="1048581"/>
                  </a:lnTo>
                  <a:lnTo>
                    <a:pt x="1191270" y="1047500"/>
                  </a:lnTo>
                  <a:lnTo>
                    <a:pt x="1194753" y="1046421"/>
                  </a:lnTo>
                  <a:lnTo>
                    <a:pt x="1198236" y="1049789"/>
                  </a:lnTo>
                  <a:lnTo>
                    <a:pt x="1201720" y="1048721"/>
                  </a:lnTo>
                  <a:lnTo>
                    <a:pt x="1205203" y="1047653"/>
                  </a:lnTo>
                  <a:lnTo>
                    <a:pt x="1208686" y="1048191"/>
                  </a:lnTo>
                  <a:lnTo>
                    <a:pt x="1212169" y="1047128"/>
                  </a:lnTo>
                  <a:lnTo>
                    <a:pt x="1215653" y="1046067"/>
                  </a:lnTo>
                  <a:lnTo>
                    <a:pt x="1219136" y="1045006"/>
                  </a:lnTo>
                  <a:lnTo>
                    <a:pt x="1222619" y="1043945"/>
                  </a:lnTo>
                  <a:lnTo>
                    <a:pt x="1226102" y="1048073"/>
                  </a:lnTo>
                  <a:lnTo>
                    <a:pt x="1229586" y="1047025"/>
                  </a:lnTo>
                  <a:lnTo>
                    <a:pt x="1233069" y="1045978"/>
                  </a:lnTo>
                  <a:lnTo>
                    <a:pt x="1236552" y="1048082"/>
                  </a:lnTo>
                  <a:lnTo>
                    <a:pt x="1240035" y="1047043"/>
                  </a:lnTo>
                  <a:lnTo>
                    <a:pt x="1243519" y="1046005"/>
                  </a:lnTo>
                  <a:lnTo>
                    <a:pt x="1247002" y="1045360"/>
                  </a:lnTo>
                  <a:lnTo>
                    <a:pt x="1250485" y="1044324"/>
                  </a:lnTo>
                  <a:lnTo>
                    <a:pt x="1253968" y="1043683"/>
                  </a:lnTo>
                  <a:lnTo>
                    <a:pt x="1257452" y="1042649"/>
                  </a:lnTo>
                  <a:lnTo>
                    <a:pt x="1260935" y="1041616"/>
                  </a:lnTo>
                  <a:lnTo>
                    <a:pt x="1264418" y="1044507"/>
                  </a:lnTo>
                  <a:lnTo>
                    <a:pt x="1267901" y="1043484"/>
                  </a:lnTo>
                  <a:lnTo>
                    <a:pt x="1271385" y="1042461"/>
                  </a:lnTo>
                  <a:lnTo>
                    <a:pt x="1274868" y="1042610"/>
                  </a:lnTo>
                  <a:lnTo>
                    <a:pt x="1278351" y="1041591"/>
                  </a:lnTo>
                  <a:lnTo>
                    <a:pt x="1281834" y="1040572"/>
                  </a:lnTo>
                  <a:lnTo>
                    <a:pt x="1285318" y="1039946"/>
                  </a:lnTo>
                  <a:lnTo>
                    <a:pt x="1288801" y="1038930"/>
                  </a:lnTo>
                  <a:lnTo>
                    <a:pt x="1292284" y="1037914"/>
                  </a:lnTo>
                  <a:lnTo>
                    <a:pt x="1295767" y="1036900"/>
                  </a:lnTo>
                  <a:lnTo>
                    <a:pt x="1299251" y="1035886"/>
                  </a:lnTo>
                  <a:lnTo>
                    <a:pt x="1302734" y="1037617"/>
                  </a:lnTo>
                  <a:lnTo>
                    <a:pt x="1306217" y="1036610"/>
                  </a:lnTo>
                  <a:lnTo>
                    <a:pt x="1309700" y="1035604"/>
                  </a:lnTo>
                  <a:lnTo>
                    <a:pt x="1313184" y="1044181"/>
                  </a:lnTo>
                  <a:lnTo>
                    <a:pt x="1316667" y="1043195"/>
                  </a:lnTo>
                  <a:lnTo>
                    <a:pt x="1320150" y="1042210"/>
                  </a:lnTo>
                  <a:lnTo>
                    <a:pt x="1323633" y="1041978"/>
                  </a:lnTo>
                  <a:lnTo>
                    <a:pt x="1327117" y="1040995"/>
                  </a:lnTo>
                  <a:lnTo>
                    <a:pt x="1330600" y="1041891"/>
                  </a:lnTo>
                  <a:lnTo>
                    <a:pt x="1334083" y="1040914"/>
                  </a:lnTo>
                  <a:lnTo>
                    <a:pt x="1337566" y="1039937"/>
                  </a:lnTo>
                  <a:lnTo>
                    <a:pt x="1341050" y="1040086"/>
                  </a:lnTo>
                  <a:lnTo>
                    <a:pt x="1344533" y="1039112"/>
                  </a:lnTo>
                  <a:lnTo>
                    <a:pt x="1348016" y="1038139"/>
                  </a:lnTo>
                  <a:lnTo>
                    <a:pt x="1351499" y="1039041"/>
                  </a:lnTo>
                  <a:lnTo>
                    <a:pt x="1354983" y="1038073"/>
                  </a:lnTo>
                  <a:lnTo>
                    <a:pt x="1358466" y="1037105"/>
                  </a:lnTo>
                  <a:lnTo>
                    <a:pt x="1361949" y="1037261"/>
                  </a:lnTo>
                  <a:lnTo>
                    <a:pt x="1365432" y="1036297"/>
                  </a:lnTo>
                  <a:lnTo>
                    <a:pt x="1368916" y="1038681"/>
                  </a:lnTo>
                  <a:lnTo>
                    <a:pt x="1372399" y="1037724"/>
                  </a:lnTo>
                  <a:lnTo>
                    <a:pt x="1375882" y="1036768"/>
                  </a:lnTo>
                  <a:lnTo>
                    <a:pt x="1379365" y="1042391"/>
                  </a:lnTo>
                  <a:lnTo>
                    <a:pt x="1382849" y="1041449"/>
                  </a:lnTo>
                  <a:lnTo>
                    <a:pt x="1386332" y="1040508"/>
                  </a:lnTo>
                  <a:lnTo>
                    <a:pt x="1389815" y="1047384"/>
                  </a:lnTo>
                  <a:lnTo>
                    <a:pt x="1393298" y="1046458"/>
                  </a:lnTo>
                  <a:lnTo>
                    <a:pt x="1396782" y="1045533"/>
                  </a:lnTo>
                  <a:lnTo>
                    <a:pt x="1400265" y="1047743"/>
                  </a:lnTo>
                  <a:lnTo>
                    <a:pt x="1403748" y="1046825"/>
                  </a:lnTo>
                  <a:lnTo>
                    <a:pt x="1407231" y="1046946"/>
                  </a:lnTo>
                  <a:lnTo>
                    <a:pt x="1410715" y="1046031"/>
                  </a:lnTo>
                  <a:lnTo>
                    <a:pt x="1414198" y="1045116"/>
                  </a:lnTo>
                  <a:lnTo>
                    <a:pt x="1417681" y="1049686"/>
                  </a:lnTo>
                  <a:lnTo>
                    <a:pt x="1421164" y="1048783"/>
                  </a:lnTo>
                  <a:lnTo>
                    <a:pt x="1424648" y="1047880"/>
                  </a:lnTo>
                  <a:lnTo>
                    <a:pt x="1428131" y="1046978"/>
                  </a:lnTo>
                  <a:lnTo>
                    <a:pt x="1431614" y="1046076"/>
                  </a:lnTo>
                  <a:lnTo>
                    <a:pt x="1435097" y="1045175"/>
                  </a:lnTo>
                  <a:lnTo>
                    <a:pt x="1438580" y="1045978"/>
                  </a:lnTo>
                  <a:lnTo>
                    <a:pt x="1442064" y="1045081"/>
                  </a:lnTo>
                  <a:lnTo>
                    <a:pt x="1445547" y="1046218"/>
                  </a:lnTo>
                  <a:lnTo>
                    <a:pt x="1449030" y="1045326"/>
                  </a:lnTo>
                  <a:lnTo>
                    <a:pt x="1452513" y="1044435"/>
                  </a:lnTo>
                  <a:lnTo>
                    <a:pt x="1455997" y="1044221"/>
                  </a:lnTo>
                  <a:lnTo>
                    <a:pt x="1459480" y="1043332"/>
                  </a:lnTo>
                  <a:lnTo>
                    <a:pt x="1462963" y="1042443"/>
                  </a:lnTo>
                  <a:lnTo>
                    <a:pt x="1466446" y="1041894"/>
                  </a:lnTo>
                  <a:lnTo>
                    <a:pt x="1469930" y="1041007"/>
                  </a:lnTo>
                  <a:lnTo>
                    <a:pt x="1473413" y="1040120"/>
                  </a:lnTo>
                  <a:lnTo>
                    <a:pt x="1476896" y="1040595"/>
                  </a:lnTo>
                  <a:lnTo>
                    <a:pt x="1480379" y="1039711"/>
                  </a:lnTo>
                  <a:lnTo>
                    <a:pt x="1483863" y="1041197"/>
                  </a:lnTo>
                  <a:lnTo>
                    <a:pt x="1487346" y="1040319"/>
                  </a:lnTo>
                  <a:lnTo>
                    <a:pt x="1490829" y="1039441"/>
                  </a:lnTo>
                  <a:lnTo>
                    <a:pt x="1494312" y="1041920"/>
                  </a:lnTo>
                  <a:lnTo>
                    <a:pt x="1497796" y="1041050"/>
                  </a:lnTo>
                  <a:lnTo>
                    <a:pt x="1501279" y="1040180"/>
                  </a:lnTo>
                  <a:lnTo>
                    <a:pt x="1504762" y="1040977"/>
                  </a:lnTo>
                  <a:lnTo>
                    <a:pt x="1508245" y="1040111"/>
                  </a:lnTo>
                  <a:lnTo>
                    <a:pt x="1511729" y="1039245"/>
                  </a:lnTo>
                  <a:lnTo>
                    <a:pt x="1515212" y="1039047"/>
                  </a:lnTo>
                  <a:lnTo>
                    <a:pt x="1518695" y="1038183"/>
                  </a:lnTo>
                  <a:lnTo>
                    <a:pt x="1522178" y="1038320"/>
                  </a:lnTo>
                  <a:lnTo>
                    <a:pt x="1525662" y="1037459"/>
                  </a:lnTo>
                  <a:lnTo>
                    <a:pt x="1529145" y="1036599"/>
                  </a:lnTo>
                  <a:lnTo>
                    <a:pt x="1532628" y="1047757"/>
                  </a:lnTo>
                  <a:lnTo>
                    <a:pt x="1536111" y="1046918"/>
                  </a:lnTo>
                  <a:lnTo>
                    <a:pt x="1539595" y="1046080"/>
                  </a:lnTo>
                  <a:lnTo>
                    <a:pt x="1543078" y="1049640"/>
                  </a:lnTo>
                  <a:lnTo>
                    <a:pt x="1546561" y="1048810"/>
                  </a:lnTo>
                  <a:lnTo>
                    <a:pt x="1550044" y="1047981"/>
                  </a:lnTo>
                  <a:lnTo>
                    <a:pt x="1553528" y="1047464"/>
                  </a:lnTo>
                  <a:lnTo>
                    <a:pt x="1557011" y="1046636"/>
                  </a:lnTo>
                  <a:lnTo>
                    <a:pt x="1560494" y="1047057"/>
                  </a:lnTo>
                  <a:lnTo>
                    <a:pt x="1563977" y="1046232"/>
                  </a:lnTo>
                  <a:lnTo>
                    <a:pt x="1567461" y="1045407"/>
                  </a:lnTo>
                  <a:lnTo>
                    <a:pt x="1570944" y="1045519"/>
                  </a:lnTo>
                  <a:lnTo>
                    <a:pt x="1574427" y="1044697"/>
                  </a:lnTo>
                  <a:lnTo>
                    <a:pt x="1577910" y="1043876"/>
                  </a:lnTo>
                  <a:lnTo>
                    <a:pt x="1581394" y="1051339"/>
                  </a:lnTo>
                  <a:lnTo>
                    <a:pt x="1584877" y="1050532"/>
                  </a:lnTo>
                  <a:lnTo>
                    <a:pt x="1588360" y="1049726"/>
                  </a:lnTo>
                  <a:lnTo>
                    <a:pt x="1591843" y="1052517"/>
                  </a:lnTo>
                  <a:lnTo>
                    <a:pt x="1595327" y="1051717"/>
                  </a:lnTo>
                  <a:lnTo>
                    <a:pt x="1598810" y="1052699"/>
                  </a:lnTo>
                  <a:lnTo>
                    <a:pt x="1602293" y="1051903"/>
                  </a:lnTo>
                  <a:lnTo>
                    <a:pt x="1605776" y="1051108"/>
                  </a:lnTo>
                  <a:lnTo>
                    <a:pt x="1609260" y="1054722"/>
                  </a:lnTo>
                  <a:lnTo>
                    <a:pt x="1612743" y="1053935"/>
                  </a:lnTo>
                  <a:lnTo>
                    <a:pt x="1616226" y="1053148"/>
                  </a:lnTo>
                  <a:lnTo>
                    <a:pt x="1619709" y="1055264"/>
                  </a:lnTo>
                  <a:lnTo>
                    <a:pt x="1623193" y="1054482"/>
                  </a:lnTo>
                  <a:lnTo>
                    <a:pt x="1626676" y="1053701"/>
                  </a:lnTo>
                  <a:lnTo>
                    <a:pt x="1630159" y="1055225"/>
                  </a:lnTo>
                  <a:lnTo>
                    <a:pt x="1633642" y="1054448"/>
                  </a:lnTo>
                  <a:lnTo>
                    <a:pt x="1637126" y="1054533"/>
                  </a:lnTo>
                  <a:lnTo>
                    <a:pt x="1640609" y="1053758"/>
                  </a:lnTo>
                  <a:lnTo>
                    <a:pt x="1644092" y="1052985"/>
                  </a:lnTo>
                  <a:lnTo>
                    <a:pt x="1647575" y="1054499"/>
                  </a:lnTo>
                  <a:lnTo>
                    <a:pt x="1651059" y="1053729"/>
                  </a:lnTo>
                  <a:lnTo>
                    <a:pt x="1654542" y="1052960"/>
                  </a:lnTo>
                  <a:lnTo>
                    <a:pt x="1658025" y="1052763"/>
                  </a:lnTo>
                  <a:lnTo>
                    <a:pt x="1661508" y="1051995"/>
                  </a:lnTo>
                  <a:lnTo>
                    <a:pt x="1664992" y="1051228"/>
                  </a:lnTo>
                  <a:lnTo>
                    <a:pt x="1668475" y="1050748"/>
                  </a:lnTo>
                  <a:lnTo>
                    <a:pt x="1671958" y="1049982"/>
                  </a:lnTo>
                  <a:lnTo>
                    <a:pt x="1675441" y="1049790"/>
                  </a:lnTo>
                  <a:lnTo>
                    <a:pt x="1678925" y="1049026"/>
                  </a:lnTo>
                  <a:lnTo>
                    <a:pt x="1682408" y="1048262"/>
                  </a:lnTo>
                  <a:lnTo>
                    <a:pt x="1685891" y="1047549"/>
                  </a:lnTo>
                  <a:lnTo>
                    <a:pt x="1689374" y="1046891"/>
                  </a:lnTo>
                  <a:lnTo>
                    <a:pt x="1692858" y="1046234"/>
                  </a:lnTo>
                  <a:lnTo>
                    <a:pt x="1696341" y="1048932"/>
                  </a:lnTo>
                  <a:lnTo>
                    <a:pt x="1699824" y="1048176"/>
                  </a:lnTo>
                  <a:lnTo>
                    <a:pt x="1703307" y="1047420"/>
                  </a:lnTo>
                  <a:lnTo>
                    <a:pt x="1706791" y="1049496"/>
                  </a:lnTo>
                  <a:lnTo>
                    <a:pt x="1710274" y="1048746"/>
                  </a:lnTo>
                  <a:lnTo>
                    <a:pt x="1713757" y="1047996"/>
                  </a:lnTo>
                  <a:lnTo>
                    <a:pt x="1717240" y="1047246"/>
                  </a:lnTo>
                  <a:lnTo>
                    <a:pt x="1720723" y="1046497"/>
                  </a:lnTo>
                  <a:lnTo>
                    <a:pt x="1724207" y="1046031"/>
                  </a:lnTo>
                  <a:lnTo>
                    <a:pt x="1727690" y="1045283"/>
                  </a:lnTo>
                  <a:lnTo>
                    <a:pt x="1731173" y="1044535"/>
                  </a:lnTo>
                  <a:lnTo>
                    <a:pt x="1734656" y="1044922"/>
                  </a:lnTo>
                  <a:lnTo>
                    <a:pt x="1738140" y="1044176"/>
                  </a:lnTo>
                  <a:lnTo>
                    <a:pt x="1741623" y="1043431"/>
                  </a:lnTo>
                  <a:lnTo>
                    <a:pt x="1741623" y="1043715"/>
                  </a:lnTo>
                  <a:lnTo>
                    <a:pt x="1741623" y="1043998"/>
                  </a:lnTo>
                  <a:lnTo>
                    <a:pt x="1741623" y="1044280"/>
                  </a:lnTo>
                  <a:lnTo>
                    <a:pt x="1745106" y="1043537"/>
                  </a:lnTo>
                  <a:lnTo>
                    <a:pt x="1748589" y="1042794"/>
                  </a:lnTo>
                  <a:lnTo>
                    <a:pt x="1752073" y="1042618"/>
                  </a:lnTo>
                  <a:lnTo>
                    <a:pt x="1755556" y="1041877"/>
                  </a:lnTo>
                  <a:lnTo>
                    <a:pt x="1759039" y="1041136"/>
                  </a:lnTo>
                  <a:lnTo>
                    <a:pt x="1762522" y="1041246"/>
                  </a:lnTo>
                  <a:lnTo>
                    <a:pt x="1766006" y="1040507"/>
                  </a:lnTo>
                  <a:lnTo>
                    <a:pt x="1769489" y="1039768"/>
                  </a:lnTo>
                  <a:lnTo>
                    <a:pt x="1772972" y="1040165"/>
                  </a:lnTo>
                  <a:lnTo>
                    <a:pt x="1776455" y="1039428"/>
                  </a:lnTo>
                  <a:lnTo>
                    <a:pt x="1779939" y="1038976"/>
                  </a:lnTo>
                  <a:lnTo>
                    <a:pt x="1783422" y="1038241"/>
                  </a:lnTo>
                  <a:lnTo>
                    <a:pt x="1786905" y="1037506"/>
                  </a:lnTo>
                  <a:lnTo>
                    <a:pt x="1790388" y="1037623"/>
                  </a:lnTo>
                  <a:lnTo>
                    <a:pt x="1793872" y="1036891"/>
                  </a:lnTo>
                  <a:lnTo>
                    <a:pt x="1797355" y="1036158"/>
                  </a:lnTo>
                  <a:lnTo>
                    <a:pt x="1800838" y="1035995"/>
                  </a:lnTo>
                  <a:lnTo>
                    <a:pt x="1804321" y="1035264"/>
                  </a:lnTo>
                  <a:lnTo>
                    <a:pt x="1807805" y="1034533"/>
                  </a:lnTo>
                  <a:lnTo>
                    <a:pt x="1811288" y="1035790"/>
                  </a:lnTo>
                  <a:lnTo>
                    <a:pt x="1814771" y="1035063"/>
                  </a:lnTo>
                  <a:lnTo>
                    <a:pt x="1818254" y="1034620"/>
                  </a:lnTo>
                  <a:lnTo>
                    <a:pt x="1821738" y="1033894"/>
                  </a:lnTo>
                  <a:lnTo>
                    <a:pt x="1825221" y="1033168"/>
                  </a:lnTo>
                  <a:lnTo>
                    <a:pt x="1828704" y="1033010"/>
                  </a:lnTo>
                  <a:lnTo>
                    <a:pt x="1832187" y="1032286"/>
                  </a:lnTo>
                  <a:lnTo>
                    <a:pt x="1835671" y="1031563"/>
                  </a:lnTo>
                  <a:lnTo>
                    <a:pt x="1839154" y="1031408"/>
                  </a:lnTo>
                  <a:lnTo>
                    <a:pt x="1842637" y="1030686"/>
                  </a:lnTo>
                  <a:lnTo>
                    <a:pt x="1846120" y="1029964"/>
                  </a:lnTo>
                  <a:lnTo>
                    <a:pt x="1849604" y="1034874"/>
                  </a:lnTo>
                  <a:lnTo>
                    <a:pt x="1853087" y="1034160"/>
                  </a:lnTo>
                  <a:lnTo>
                    <a:pt x="1856570" y="1040576"/>
                  </a:lnTo>
                  <a:lnTo>
                    <a:pt x="1860053" y="1039873"/>
                  </a:lnTo>
                  <a:lnTo>
                    <a:pt x="1863537" y="1039171"/>
                  </a:lnTo>
                  <a:lnTo>
                    <a:pt x="1867020" y="1041428"/>
                  </a:lnTo>
                  <a:lnTo>
                    <a:pt x="1870503" y="1040730"/>
                  </a:lnTo>
                  <a:lnTo>
                    <a:pt x="1873986" y="1040033"/>
                  </a:lnTo>
                  <a:lnTo>
                    <a:pt x="1877470" y="1041471"/>
                  </a:lnTo>
                  <a:lnTo>
                    <a:pt x="1880953" y="1040778"/>
                  </a:lnTo>
                  <a:lnTo>
                    <a:pt x="1884436" y="1040085"/>
                  </a:lnTo>
                  <a:lnTo>
                    <a:pt x="1887919" y="1046473"/>
                  </a:lnTo>
                  <a:lnTo>
                    <a:pt x="1891403" y="1045790"/>
                  </a:lnTo>
                  <a:lnTo>
                    <a:pt x="1894886" y="1045882"/>
                  </a:lnTo>
                  <a:lnTo>
                    <a:pt x="1898369" y="1045201"/>
                  </a:lnTo>
                  <a:lnTo>
                    <a:pt x="1901852" y="1044520"/>
                  </a:lnTo>
                  <a:lnTo>
                    <a:pt x="1905336" y="1045644"/>
                  </a:lnTo>
                  <a:lnTo>
                    <a:pt x="1908819" y="1044966"/>
                  </a:lnTo>
                  <a:lnTo>
                    <a:pt x="1912302" y="1044289"/>
                  </a:lnTo>
                  <a:lnTo>
                    <a:pt x="1915785" y="1045152"/>
                  </a:lnTo>
                  <a:lnTo>
                    <a:pt x="1919269" y="1044477"/>
                  </a:lnTo>
                  <a:lnTo>
                    <a:pt x="1922752" y="1043803"/>
                  </a:lnTo>
                  <a:lnTo>
                    <a:pt x="1926235" y="1044919"/>
                  </a:lnTo>
                  <a:lnTo>
                    <a:pt x="1929718" y="1044248"/>
                  </a:lnTo>
                  <a:lnTo>
                    <a:pt x="1933202" y="1044596"/>
                  </a:lnTo>
                  <a:lnTo>
                    <a:pt x="1936685" y="1043926"/>
                  </a:lnTo>
                  <a:lnTo>
                    <a:pt x="1940168" y="1043257"/>
                  </a:lnTo>
                  <a:lnTo>
                    <a:pt x="1943651" y="1042589"/>
                  </a:lnTo>
                  <a:lnTo>
                    <a:pt x="1947135" y="1041920"/>
                  </a:lnTo>
                  <a:lnTo>
                    <a:pt x="1950618" y="1041252"/>
                  </a:lnTo>
                  <a:lnTo>
                    <a:pt x="1954101" y="1045898"/>
                  </a:lnTo>
                  <a:lnTo>
                    <a:pt x="1957584" y="1045237"/>
                  </a:lnTo>
                  <a:lnTo>
                    <a:pt x="1961068" y="1044577"/>
                  </a:lnTo>
                  <a:lnTo>
                    <a:pt x="1964551" y="1044669"/>
                  </a:lnTo>
                  <a:lnTo>
                    <a:pt x="1968034" y="1044010"/>
                  </a:lnTo>
                  <a:lnTo>
                    <a:pt x="1971517" y="1045099"/>
                  </a:lnTo>
                  <a:lnTo>
                    <a:pt x="1975001" y="1044444"/>
                  </a:lnTo>
                  <a:lnTo>
                    <a:pt x="1978484" y="1043788"/>
                  </a:lnTo>
                  <a:lnTo>
                    <a:pt x="1981967" y="1043632"/>
                  </a:lnTo>
                  <a:lnTo>
                    <a:pt x="1985450" y="1042978"/>
                  </a:lnTo>
                  <a:lnTo>
                    <a:pt x="1988934" y="1042324"/>
                  </a:lnTo>
                  <a:lnTo>
                    <a:pt x="1992417" y="1042419"/>
                  </a:lnTo>
                  <a:lnTo>
                    <a:pt x="1995900" y="1041767"/>
                  </a:lnTo>
                  <a:lnTo>
                    <a:pt x="1999383" y="1041115"/>
                  </a:lnTo>
                  <a:lnTo>
                    <a:pt x="2002867" y="1045652"/>
                  </a:lnTo>
                  <a:lnTo>
                    <a:pt x="2006350" y="1045007"/>
                  </a:lnTo>
                  <a:lnTo>
                    <a:pt x="2009833" y="1048242"/>
                  </a:lnTo>
                  <a:lnTo>
                    <a:pt x="2013316" y="1047603"/>
                  </a:lnTo>
                  <a:lnTo>
                    <a:pt x="2016799" y="1046964"/>
                  </a:lnTo>
                  <a:lnTo>
                    <a:pt x="2020283" y="1055988"/>
                  </a:lnTo>
                  <a:lnTo>
                    <a:pt x="2023766" y="1055362"/>
                  </a:lnTo>
                  <a:lnTo>
                    <a:pt x="2027249" y="1054737"/>
                  </a:lnTo>
                  <a:lnTo>
                    <a:pt x="2030732" y="1067748"/>
                  </a:lnTo>
                  <a:lnTo>
                    <a:pt x="2034216" y="1067141"/>
                  </a:lnTo>
                  <a:lnTo>
                    <a:pt x="2037699" y="1066534"/>
                  </a:lnTo>
                  <a:lnTo>
                    <a:pt x="2041182" y="1071070"/>
                  </a:lnTo>
                  <a:lnTo>
                    <a:pt x="2044665" y="1070470"/>
                  </a:lnTo>
                  <a:lnTo>
                    <a:pt x="2048149" y="1070083"/>
                  </a:lnTo>
                  <a:lnTo>
                    <a:pt x="2051632" y="1069485"/>
                  </a:lnTo>
                  <a:lnTo>
                    <a:pt x="2055115" y="1068886"/>
                  </a:lnTo>
                  <a:lnTo>
                    <a:pt x="2058598" y="1068713"/>
                  </a:lnTo>
                  <a:lnTo>
                    <a:pt x="2062082" y="1068116"/>
                  </a:lnTo>
                  <a:lnTo>
                    <a:pt x="2065565" y="1067518"/>
                  </a:lnTo>
                  <a:lnTo>
                    <a:pt x="2069048" y="1068407"/>
                  </a:lnTo>
                  <a:lnTo>
                    <a:pt x="2072531" y="1067813"/>
                  </a:lnTo>
                  <a:lnTo>
                    <a:pt x="2076015" y="1067218"/>
                  </a:lnTo>
                  <a:lnTo>
                    <a:pt x="2079498" y="1068525"/>
                  </a:lnTo>
                  <a:lnTo>
                    <a:pt x="2082981" y="1067934"/>
                  </a:lnTo>
                  <a:lnTo>
                    <a:pt x="2086464" y="1067763"/>
                  </a:lnTo>
                  <a:lnTo>
                    <a:pt x="2089948" y="1067173"/>
                  </a:lnTo>
                  <a:lnTo>
                    <a:pt x="2093431" y="1066582"/>
                  </a:lnTo>
                  <a:lnTo>
                    <a:pt x="2096914" y="1068927"/>
                  </a:lnTo>
                  <a:lnTo>
                    <a:pt x="2100397" y="1068341"/>
                  </a:lnTo>
                  <a:lnTo>
                    <a:pt x="2103881" y="1067755"/>
                  </a:lnTo>
                  <a:lnTo>
                    <a:pt x="2107364" y="1067378"/>
                  </a:lnTo>
                  <a:lnTo>
                    <a:pt x="2110847" y="1066793"/>
                  </a:lnTo>
                  <a:lnTo>
                    <a:pt x="2114330" y="1066208"/>
                  </a:lnTo>
                  <a:lnTo>
                    <a:pt x="2117814" y="1068535"/>
                  </a:lnTo>
                  <a:lnTo>
                    <a:pt x="2121297" y="1067954"/>
                  </a:lnTo>
                  <a:lnTo>
                    <a:pt x="2124780" y="1067580"/>
                  </a:lnTo>
                  <a:lnTo>
                    <a:pt x="2128263" y="1067000"/>
                  </a:lnTo>
                  <a:lnTo>
                    <a:pt x="2131747" y="1066420"/>
                  </a:lnTo>
                  <a:lnTo>
                    <a:pt x="2135230" y="1067905"/>
                  </a:lnTo>
                  <a:lnTo>
                    <a:pt x="2138713" y="1067328"/>
                  </a:lnTo>
                  <a:lnTo>
                    <a:pt x="2142196" y="1066751"/>
                  </a:lnTo>
                  <a:lnTo>
                    <a:pt x="2145680" y="1070660"/>
                  </a:lnTo>
                  <a:lnTo>
                    <a:pt x="2149163" y="1070089"/>
                  </a:lnTo>
                  <a:lnTo>
                    <a:pt x="2152646" y="1069519"/>
                  </a:lnTo>
                  <a:lnTo>
                    <a:pt x="2156129" y="1071562"/>
                  </a:lnTo>
                  <a:lnTo>
                    <a:pt x="2159613" y="1070995"/>
                  </a:lnTo>
                  <a:lnTo>
                    <a:pt x="2163096" y="1070629"/>
                  </a:lnTo>
                  <a:lnTo>
                    <a:pt x="2166579" y="1070063"/>
                  </a:lnTo>
                  <a:lnTo>
                    <a:pt x="2170062" y="1069497"/>
                  </a:lnTo>
                  <a:lnTo>
                    <a:pt x="2173546" y="1074864"/>
                  </a:lnTo>
                  <a:lnTo>
                    <a:pt x="2177029" y="1074306"/>
                  </a:lnTo>
                  <a:lnTo>
                    <a:pt x="2180512" y="1073748"/>
                  </a:lnTo>
                  <a:lnTo>
                    <a:pt x="2183995" y="1073971"/>
                  </a:lnTo>
                  <a:lnTo>
                    <a:pt x="2187479" y="1073415"/>
                  </a:lnTo>
                  <a:lnTo>
                    <a:pt x="2190962" y="1072858"/>
                  </a:lnTo>
                  <a:lnTo>
                    <a:pt x="2194445" y="1072302"/>
                  </a:lnTo>
                  <a:lnTo>
                    <a:pt x="2197928" y="1071746"/>
                  </a:lnTo>
                  <a:lnTo>
                    <a:pt x="2201412" y="1072752"/>
                  </a:lnTo>
                  <a:lnTo>
                    <a:pt x="2204895" y="1072198"/>
                  </a:lnTo>
                  <a:lnTo>
                    <a:pt x="2208378" y="1071645"/>
                  </a:lnTo>
                  <a:lnTo>
                    <a:pt x="2211861" y="1072065"/>
                  </a:lnTo>
                  <a:lnTo>
                    <a:pt x="2215345" y="1071513"/>
                  </a:lnTo>
                  <a:lnTo>
                    <a:pt x="2218828" y="1070961"/>
                  </a:lnTo>
                  <a:lnTo>
                    <a:pt x="2222311" y="1070410"/>
                  </a:lnTo>
                  <a:lnTo>
                    <a:pt x="2225794" y="1069858"/>
                  </a:lnTo>
                  <a:lnTo>
                    <a:pt x="2229278" y="1069307"/>
                  </a:lnTo>
                  <a:lnTo>
                    <a:pt x="2232761" y="1072054"/>
                  </a:lnTo>
                  <a:lnTo>
                    <a:pt x="2236244" y="1071507"/>
                  </a:lnTo>
                  <a:lnTo>
                    <a:pt x="2239727" y="1072689"/>
                  </a:lnTo>
                  <a:lnTo>
                    <a:pt x="2243211" y="1072145"/>
                  </a:lnTo>
                  <a:lnTo>
                    <a:pt x="2246694" y="1071601"/>
                  </a:lnTo>
                  <a:lnTo>
                    <a:pt x="2250177" y="1071057"/>
                  </a:lnTo>
                  <a:lnTo>
                    <a:pt x="2253660" y="1070513"/>
                  </a:lnTo>
                  <a:lnTo>
                    <a:pt x="2257144" y="1069969"/>
                  </a:lnTo>
                  <a:lnTo>
                    <a:pt x="2260627" y="1075307"/>
                  </a:lnTo>
                  <a:lnTo>
                    <a:pt x="2264110" y="1074771"/>
                  </a:lnTo>
                  <a:lnTo>
                    <a:pt x="2267593" y="1074235"/>
                  </a:lnTo>
                  <a:lnTo>
                    <a:pt x="2271077" y="1073699"/>
                  </a:lnTo>
                  <a:lnTo>
                    <a:pt x="2274560" y="1073164"/>
                  </a:lnTo>
                  <a:lnTo>
                    <a:pt x="2278043" y="1074127"/>
                  </a:lnTo>
                  <a:lnTo>
                    <a:pt x="2281526" y="1073593"/>
                  </a:lnTo>
                  <a:lnTo>
                    <a:pt x="2285010" y="1073060"/>
                  </a:lnTo>
                  <a:lnTo>
                    <a:pt x="2288493" y="1072901"/>
                  </a:lnTo>
                  <a:lnTo>
                    <a:pt x="2291976" y="1072369"/>
                  </a:lnTo>
                  <a:lnTo>
                    <a:pt x="2295459" y="1071836"/>
                  </a:lnTo>
                  <a:lnTo>
                    <a:pt x="2298942" y="1075938"/>
                  </a:lnTo>
                  <a:lnTo>
                    <a:pt x="2302426" y="1075412"/>
                  </a:lnTo>
                  <a:lnTo>
                    <a:pt x="2305909" y="1074886"/>
                  </a:lnTo>
                  <a:lnTo>
                    <a:pt x="2309392" y="1076189"/>
                  </a:lnTo>
                  <a:lnTo>
                    <a:pt x="2312875" y="1075666"/>
                  </a:lnTo>
                  <a:lnTo>
                    <a:pt x="2316359" y="1075142"/>
                  </a:lnTo>
                  <a:lnTo>
                    <a:pt x="2319842" y="1074619"/>
                  </a:lnTo>
                  <a:lnTo>
                    <a:pt x="2323325" y="1074095"/>
                  </a:lnTo>
                  <a:lnTo>
                    <a:pt x="2326808" y="1074304"/>
                  </a:lnTo>
                  <a:lnTo>
                    <a:pt x="2330292" y="1073782"/>
                  </a:lnTo>
                  <a:lnTo>
                    <a:pt x="2333775" y="1073260"/>
                  </a:lnTo>
                  <a:lnTo>
                    <a:pt x="2337258" y="1073652"/>
                  </a:lnTo>
                  <a:lnTo>
                    <a:pt x="2340741" y="1073131"/>
                  </a:lnTo>
                  <a:lnTo>
                    <a:pt x="2344225" y="1072611"/>
                  </a:lnTo>
                  <a:lnTo>
                    <a:pt x="2347708" y="1072639"/>
                  </a:lnTo>
                  <a:lnTo>
                    <a:pt x="2351191" y="1072119"/>
                  </a:lnTo>
                  <a:lnTo>
                    <a:pt x="2354674" y="1072876"/>
                  </a:lnTo>
                  <a:lnTo>
                    <a:pt x="2358158" y="1072359"/>
                  </a:lnTo>
                  <a:lnTo>
                    <a:pt x="2361641" y="1071841"/>
                  </a:lnTo>
                  <a:lnTo>
                    <a:pt x="2365124" y="1071870"/>
                  </a:lnTo>
                  <a:lnTo>
                    <a:pt x="2368607" y="1071354"/>
                  </a:lnTo>
                  <a:lnTo>
                    <a:pt x="2372091" y="1070838"/>
                  </a:lnTo>
                  <a:lnTo>
                    <a:pt x="2375574" y="1073937"/>
                  </a:lnTo>
                  <a:lnTo>
                    <a:pt x="2379057" y="1073425"/>
                  </a:lnTo>
                  <a:lnTo>
                    <a:pt x="2382540" y="1072913"/>
                  </a:lnTo>
                  <a:lnTo>
                    <a:pt x="2386024" y="1074191"/>
                  </a:lnTo>
                  <a:lnTo>
                    <a:pt x="2389507" y="1073682"/>
                  </a:lnTo>
                  <a:lnTo>
                    <a:pt x="2392990" y="1076008"/>
                  </a:lnTo>
                  <a:lnTo>
                    <a:pt x="2396473" y="1075502"/>
                  </a:lnTo>
                  <a:lnTo>
                    <a:pt x="2399957" y="1074997"/>
                  </a:lnTo>
                  <a:lnTo>
                    <a:pt x="2403440" y="1075723"/>
                  </a:lnTo>
                  <a:lnTo>
                    <a:pt x="2406923" y="1075219"/>
                  </a:lnTo>
                  <a:lnTo>
                    <a:pt x="2410406" y="1074716"/>
                  </a:lnTo>
                  <a:lnTo>
                    <a:pt x="2413890" y="1075090"/>
                  </a:lnTo>
                  <a:lnTo>
                    <a:pt x="2417373" y="1074588"/>
                  </a:lnTo>
                  <a:lnTo>
                    <a:pt x="2420856" y="1074086"/>
                  </a:lnTo>
                  <a:lnTo>
                    <a:pt x="2424339" y="1075160"/>
                  </a:lnTo>
                  <a:lnTo>
                    <a:pt x="2427823" y="1074660"/>
                  </a:lnTo>
                  <a:lnTo>
                    <a:pt x="2431306" y="1077453"/>
                  </a:lnTo>
                  <a:lnTo>
                    <a:pt x="2434789" y="1076957"/>
                  </a:lnTo>
                  <a:lnTo>
                    <a:pt x="2438272" y="1076461"/>
                  </a:lnTo>
                  <a:lnTo>
                    <a:pt x="2441756" y="1076654"/>
                  </a:lnTo>
                  <a:lnTo>
                    <a:pt x="2445239" y="1076159"/>
                  </a:lnTo>
                  <a:lnTo>
                    <a:pt x="2448722" y="1075664"/>
                  </a:lnTo>
                  <a:lnTo>
                    <a:pt x="2452205" y="1075170"/>
                  </a:lnTo>
                  <a:lnTo>
                    <a:pt x="2455689" y="1074675"/>
                  </a:lnTo>
                  <a:lnTo>
                    <a:pt x="2459172" y="1074181"/>
                  </a:lnTo>
                  <a:lnTo>
                    <a:pt x="2462655" y="1075409"/>
                  </a:lnTo>
                  <a:lnTo>
                    <a:pt x="2466138" y="1074917"/>
                  </a:lnTo>
                  <a:lnTo>
                    <a:pt x="2469622" y="1075454"/>
                  </a:lnTo>
                  <a:lnTo>
                    <a:pt x="2473105" y="1074963"/>
                  </a:lnTo>
                  <a:lnTo>
                    <a:pt x="2476588" y="1074473"/>
                  </a:lnTo>
                  <a:lnTo>
                    <a:pt x="2480071" y="1075690"/>
                  </a:lnTo>
                  <a:lnTo>
                    <a:pt x="2483555" y="1075202"/>
                  </a:lnTo>
                  <a:lnTo>
                    <a:pt x="2487038" y="1074714"/>
                  </a:lnTo>
                  <a:lnTo>
                    <a:pt x="2490521" y="1081591"/>
                  </a:lnTo>
                  <a:lnTo>
                    <a:pt x="2494004" y="1081111"/>
                  </a:lnTo>
                  <a:lnTo>
                    <a:pt x="2497488" y="1080632"/>
                  </a:lnTo>
                  <a:lnTo>
                    <a:pt x="2500971" y="1081302"/>
                  </a:lnTo>
                  <a:lnTo>
                    <a:pt x="2504454" y="1080824"/>
                  </a:lnTo>
                  <a:lnTo>
                    <a:pt x="2507937" y="1080346"/>
                  </a:lnTo>
                  <a:lnTo>
                    <a:pt x="2511421" y="1079868"/>
                  </a:lnTo>
                  <a:lnTo>
                    <a:pt x="2514904" y="1079391"/>
                  </a:lnTo>
                  <a:lnTo>
                    <a:pt x="2518387" y="1081042"/>
                  </a:lnTo>
                  <a:lnTo>
                    <a:pt x="2521870" y="1080567"/>
                  </a:lnTo>
                  <a:lnTo>
                    <a:pt x="2525354" y="1080092"/>
                  </a:lnTo>
                  <a:lnTo>
                    <a:pt x="2528837" y="1082698"/>
                  </a:lnTo>
                  <a:lnTo>
                    <a:pt x="2532320" y="1082227"/>
                  </a:lnTo>
                  <a:lnTo>
                    <a:pt x="2535803" y="1081755"/>
                  </a:lnTo>
                  <a:lnTo>
                    <a:pt x="2539287" y="1082089"/>
                  </a:lnTo>
                  <a:lnTo>
                    <a:pt x="2542770" y="1081619"/>
                  </a:lnTo>
                  <a:lnTo>
                    <a:pt x="2546253" y="1082113"/>
                  </a:lnTo>
                  <a:lnTo>
                    <a:pt x="2549736" y="1081644"/>
                  </a:lnTo>
                  <a:lnTo>
                    <a:pt x="2553220" y="1081176"/>
                  </a:lnTo>
                  <a:lnTo>
                    <a:pt x="2556703" y="1081028"/>
                  </a:lnTo>
                  <a:lnTo>
                    <a:pt x="2560186" y="1080560"/>
                  </a:lnTo>
                  <a:lnTo>
                    <a:pt x="2563669" y="1080092"/>
                  </a:lnTo>
                  <a:lnTo>
                    <a:pt x="2567153" y="1080268"/>
                  </a:lnTo>
                  <a:lnTo>
                    <a:pt x="2570636" y="1079801"/>
                  </a:lnTo>
                  <a:lnTo>
                    <a:pt x="2574119" y="1079334"/>
                  </a:lnTo>
                  <a:lnTo>
                    <a:pt x="2577602" y="1083794"/>
                  </a:lnTo>
                  <a:lnTo>
                    <a:pt x="2581085" y="1083332"/>
                  </a:lnTo>
                  <a:lnTo>
                    <a:pt x="2584569" y="1082871"/>
                  </a:lnTo>
                  <a:lnTo>
                    <a:pt x="2588052" y="1082410"/>
                  </a:lnTo>
                  <a:lnTo>
                    <a:pt x="2591535" y="1081949"/>
                  </a:lnTo>
                  <a:lnTo>
                    <a:pt x="2595018" y="1081489"/>
                  </a:lnTo>
                  <a:lnTo>
                    <a:pt x="2598502" y="1081028"/>
                  </a:lnTo>
                  <a:lnTo>
                    <a:pt x="2601985" y="1080567"/>
                  </a:lnTo>
                  <a:lnTo>
                    <a:pt x="2605468" y="1081840"/>
                  </a:lnTo>
                  <a:lnTo>
                    <a:pt x="2608951" y="1081381"/>
                  </a:lnTo>
                  <a:lnTo>
                    <a:pt x="2612435" y="1080923"/>
                  </a:lnTo>
                  <a:lnTo>
                    <a:pt x="2612435" y="1081080"/>
                  </a:lnTo>
                  <a:lnTo>
                    <a:pt x="2612435" y="1081237"/>
                  </a:lnTo>
                  <a:lnTo>
                    <a:pt x="2612435" y="1081394"/>
                  </a:lnTo>
                  <a:lnTo>
                    <a:pt x="2612435" y="1081551"/>
                  </a:lnTo>
                  <a:lnTo>
                    <a:pt x="2612435" y="1081707"/>
                  </a:lnTo>
                  <a:lnTo>
                    <a:pt x="2615918" y="1081250"/>
                  </a:lnTo>
                  <a:lnTo>
                    <a:pt x="2619401" y="1080793"/>
                  </a:lnTo>
                  <a:lnTo>
                    <a:pt x="2622884" y="1081119"/>
                  </a:lnTo>
                  <a:lnTo>
                    <a:pt x="2626368" y="1080663"/>
                  </a:lnTo>
                  <a:lnTo>
                    <a:pt x="2629851" y="1080207"/>
                  </a:lnTo>
                  <a:lnTo>
                    <a:pt x="2633334" y="1082399"/>
                  </a:lnTo>
                  <a:lnTo>
                    <a:pt x="2636817" y="1081946"/>
                  </a:lnTo>
                  <a:lnTo>
                    <a:pt x="2640301" y="1081493"/>
                  </a:lnTo>
                  <a:lnTo>
                    <a:pt x="2643784" y="1082432"/>
                  </a:lnTo>
                  <a:lnTo>
                    <a:pt x="2647267" y="1081981"/>
                  </a:lnTo>
                  <a:lnTo>
                    <a:pt x="2650750" y="1081530"/>
                  </a:lnTo>
                  <a:lnTo>
                    <a:pt x="2654234" y="1081079"/>
                  </a:lnTo>
                  <a:lnTo>
                    <a:pt x="2657717" y="1080628"/>
                  </a:lnTo>
                  <a:lnTo>
                    <a:pt x="2661200" y="1080796"/>
                  </a:lnTo>
                  <a:lnTo>
                    <a:pt x="2664683" y="1080346"/>
                  </a:lnTo>
                  <a:lnTo>
                    <a:pt x="2668167" y="1079896"/>
                  </a:lnTo>
                  <a:lnTo>
                    <a:pt x="2671650" y="1081908"/>
                  </a:lnTo>
                  <a:lnTo>
                    <a:pt x="2675133" y="1081461"/>
                  </a:lnTo>
                  <a:lnTo>
                    <a:pt x="2678616" y="1081014"/>
                  </a:lnTo>
                  <a:lnTo>
                    <a:pt x="2682100" y="1081638"/>
                  </a:lnTo>
                  <a:lnTo>
                    <a:pt x="2685583" y="1081193"/>
                  </a:lnTo>
                  <a:lnTo>
                    <a:pt x="2689066" y="1085128"/>
                  </a:lnTo>
                  <a:lnTo>
                    <a:pt x="2692549" y="1084687"/>
                  </a:lnTo>
                  <a:lnTo>
                    <a:pt x="2696033" y="1084247"/>
                  </a:lnTo>
                  <a:lnTo>
                    <a:pt x="2699516" y="1086779"/>
                  </a:lnTo>
                  <a:lnTo>
                    <a:pt x="2702999" y="1086341"/>
                  </a:lnTo>
                  <a:lnTo>
                    <a:pt x="2706482" y="1085904"/>
                  </a:lnTo>
                  <a:lnTo>
                    <a:pt x="2709966" y="1085615"/>
                  </a:lnTo>
                  <a:lnTo>
                    <a:pt x="2713449" y="1085178"/>
                  </a:lnTo>
                  <a:lnTo>
                    <a:pt x="2716932" y="1084741"/>
                  </a:lnTo>
                  <a:lnTo>
                    <a:pt x="2720415" y="1085781"/>
                  </a:lnTo>
                  <a:lnTo>
                    <a:pt x="2723899" y="1085346"/>
                  </a:lnTo>
                  <a:lnTo>
                    <a:pt x="2727382" y="1084911"/>
                  </a:lnTo>
                  <a:lnTo>
                    <a:pt x="2730865" y="1084476"/>
                  </a:lnTo>
                  <a:lnTo>
                    <a:pt x="2734348" y="1084041"/>
                  </a:lnTo>
                  <a:lnTo>
                    <a:pt x="2737832" y="1083755"/>
                  </a:lnTo>
                  <a:lnTo>
                    <a:pt x="2741315" y="1083320"/>
                  </a:lnTo>
                  <a:lnTo>
                    <a:pt x="2744798" y="1082886"/>
                  </a:lnTo>
                  <a:lnTo>
                    <a:pt x="2748281" y="1083191"/>
                  </a:lnTo>
                  <a:lnTo>
                    <a:pt x="2751765" y="1082758"/>
                  </a:lnTo>
                  <a:lnTo>
                    <a:pt x="2755248" y="1082325"/>
                  </a:lnTo>
                  <a:lnTo>
                    <a:pt x="2758731" y="1082483"/>
                  </a:lnTo>
                  <a:lnTo>
                    <a:pt x="2762214" y="1082051"/>
                  </a:lnTo>
                  <a:lnTo>
                    <a:pt x="2765698" y="1082798"/>
                  </a:lnTo>
                  <a:lnTo>
                    <a:pt x="2769181" y="1082367"/>
                  </a:lnTo>
                  <a:lnTo>
                    <a:pt x="2772664" y="1081937"/>
                  </a:lnTo>
                  <a:lnTo>
                    <a:pt x="2776147" y="1083121"/>
                  </a:lnTo>
                  <a:lnTo>
                    <a:pt x="2779631" y="1082692"/>
                  </a:lnTo>
                  <a:lnTo>
                    <a:pt x="2783114" y="1082263"/>
                  </a:lnTo>
                  <a:lnTo>
                    <a:pt x="2786597" y="1081834"/>
                  </a:lnTo>
                  <a:lnTo>
                    <a:pt x="2790080" y="1081406"/>
                  </a:lnTo>
                  <a:lnTo>
                    <a:pt x="2793564" y="1080977"/>
                  </a:lnTo>
                  <a:lnTo>
                    <a:pt x="2797047" y="1082305"/>
                  </a:lnTo>
                  <a:lnTo>
                    <a:pt x="2800530" y="1081879"/>
                  </a:lnTo>
                  <a:lnTo>
                    <a:pt x="2804013" y="1083052"/>
                  </a:lnTo>
                  <a:lnTo>
                    <a:pt x="2807497" y="1082627"/>
                  </a:lnTo>
                  <a:lnTo>
                    <a:pt x="2810980" y="1082202"/>
                  </a:lnTo>
                  <a:lnTo>
                    <a:pt x="2814463" y="1082068"/>
                  </a:lnTo>
                  <a:lnTo>
                    <a:pt x="2817946" y="1081644"/>
                  </a:lnTo>
                  <a:lnTo>
                    <a:pt x="2821430" y="1081220"/>
                  </a:lnTo>
                  <a:lnTo>
                    <a:pt x="2824913" y="1085961"/>
                  </a:lnTo>
                  <a:lnTo>
                    <a:pt x="2828396" y="1085542"/>
                  </a:lnTo>
                  <a:lnTo>
                    <a:pt x="2831879" y="1085123"/>
                  </a:lnTo>
                  <a:lnTo>
                    <a:pt x="2835363" y="1084704"/>
                  </a:lnTo>
                  <a:lnTo>
                    <a:pt x="2838846" y="1084286"/>
                  </a:lnTo>
                  <a:lnTo>
                    <a:pt x="2842329" y="1085849"/>
                  </a:lnTo>
                  <a:lnTo>
                    <a:pt x="2845812" y="1085432"/>
                  </a:lnTo>
                  <a:lnTo>
                    <a:pt x="2849296" y="1085016"/>
                  </a:lnTo>
                  <a:lnTo>
                    <a:pt x="2852779" y="1085726"/>
                  </a:lnTo>
                  <a:lnTo>
                    <a:pt x="2856262" y="1085311"/>
                  </a:lnTo>
                  <a:lnTo>
                    <a:pt x="2859745" y="1084896"/>
                  </a:lnTo>
                  <a:lnTo>
                    <a:pt x="2863229" y="1087276"/>
                  </a:lnTo>
                  <a:lnTo>
                    <a:pt x="2866712" y="1086864"/>
                  </a:lnTo>
                  <a:lnTo>
                    <a:pt x="2870195" y="1086452"/>
                  </a:lnTo>
                  <a:lnTo>
                    <a:pt x="2873678" y="1086179"/>
                  </a:lnTo>
                  <a:lnTo>
                    <a:pt x="2877161" y="1085767"/>
                  </a:lnTo>
                  <a:lnTo>
                    <a:pt x="2880645" y="1086744"/>
                  </a:lnTo>
                  <a:lnTo>
                    <a:pt x="2884128" y="1086334"/>
                  </a:lnTo>
                  <a:lnTo>
                    <a:pt x="2887611" y="1085924"/>
                  </a:lnTo>
                  <a:lnTo>
                    <a:pt x="2891094" y="1086068"/>
                  </a:lnTo>
                  <a:lnTo>
                    <a:pt x="2894578" y="1085658"/>
                  </a:lnTo>
                  <a:lnTo>
                    <a:pt x="2898061" y="1085249"/>
                  </a:lnTo>
                  <a:lnTo>
                    <a:pt x="2901544" y="1084840"/>
                  </a:lnTo>
                  <a:lnTo>
                    <a:pt x="2905027" y="1084432"/>
                  </a:lnTo>
                  <a:lnTo>
                    <a:pt x="2908511" y="1084023"/>
                  </a:lnTo>
                  <a:lnTo>
                    <a:pt x="2911994" y="1083753"/>
                  </a:lnTo>
                  <a:lnTo>
                    <a:pt x="2915477" y="1083345"/>
                  </a:lnTo>
                  <a:lnTo>
                    <a:pt x="2918960" y="1082937"/>
                  </a:lnTo>
                  <a:lnTo>
                    <a:pt x="2922444" y="1082528"/>
                  </a:lnTo>
                  <a:lnTo>
                    <a:pt x="2925927" y="1082120"/>
                  </a:lnTo>
                  <a:lnTo>
                    <a:pt x="2929410" y="1084346"/>
                  </a:lnTo>
                  <a:lnTo>
                    <a:pt x="2932893" y="1083941"/>
                  </a:lnTo>
                  <a:lnTo>
                    <a:pt x="2936377" y="1083535"/>
                  </a:lnTo>
                  <a:lnTo>
                    <a:pt x="2939860" y="1086007"/>
                  </a:lnTo>
                  <a:lnTo>
                    <a:pt x="2943343" y="1085605"/>
                  </a:lnTo>
                  <a:lnTo>
                    <a:pt x="2946826" y="1085203"/>
                  </a:lnTo>
                  <a:lnTo>
                    <a:pt x="2950310" y="1086159"/>
                  </a:lnTo>
                  <a:lnTo>
                    <a:pt x="2953793" y="1085758"/>
                  </a:lnTo>
                  <a:lnTo>
                    <a:pt x="2957276" y="1086035"/>
                  </a:lnTo>
                  <a:lnTo>
                    <a:pt x="2960759" y="1085635"/>
                  </a:lnTo>
                  <a:lnTo>
                    <a:pt x="2964243" y="1085235"/>
                  </a:lnTo>
                  <a:lnTo>
                    <a:pt x="2967726" y="1084835"/>
                  </a:lnTo>
                  <a:lnTo>
                    <a:pt x="2971209" y="1084435"/>
                  </a:lnTo>
                  <a:lnTo>
                    <a:pt x="2974692" y="1084035"/>
                  </a:lnTo>
                  <a:lnTo>
                    <a:pt x="2978176" y="1084855"/>
                  </a:lnTo>
                  <a:lnTo>
                    <a:pt x="2981659" y="1084457"/>
                  </a:lnTo>
                  <a:lnTo>
                    <a:pt x="2985142" y="1084059"/>
                  </a:lnTo>
                  <a:lnTo>
                    <a:pt x="2988625" y="1083931"/>
                  </a:lnTo>
                  <a:lnTo>
                    <a:pt x="2992109" y="1083533"/>
                  </a:lnTo>
                  <a:lnTo>
                    <a:pt x="2995592" y="1083542"/>
                  </a:lnTo>
                  <a:lnTo>
                    <a:pt x="2999075" y="1083145"/>
                  </a:lnTo>
                  <a:lnTo>
                    <a:pt x="3002558" y="1082748"/>
                  </a:lnTo>
                  <a:lnTo>
                    <a:pt x="3006042" y="1083162"/>
                  </a:lnTo>
                  <a:lnTo>
                    <a:pt x="3009525" y="1082766"/>
                  </a:lnTo>
                  <a:lnTo>
                    <a:pt x="3013008" y="1082370"/>
                  </a:lnTo>
                  <a:lnTo>
                    <a:pt x="3016491" y="1082245"/>
                  </a:lnTo>
                  <a:lnTo>
                    <a:pt x="3019975" y="1081849"/>
                  </a:lnTo>
                  <a:lnTo>
                    <a:pt x="3023458" y="1081454"/>
                  </a:lnTo>
                  <a:lnTo>
                    <a:pt x="3026941" y="1084150"/>
                  </a:lnTo>
                  <a:lnTo>
                    <a:pt x="3030424" y="1083758"/>
                  </a:lnTo>
                  <a:lnTo>
                    <a:pt x="3033908" y="1083766"/>
                  </a:lnTo>
                  <a:lnTo>
                    <a:pt x="3037391" y="1083374"/>
                  </a:lnTo>
                  <a:lnTo>
                    <a:pt x="3040874" y="1082982"/>
                  </a:lnTo>
                  <a:lnTo>
                    <a:pt x="3044357" y="1082857"/>
                  </a:lnTo>
                  <a:lnTo>
                    <a:pt x="3047841" y="1082466"/>
                  </a:lnTo>
                  <a:lnTo>
                    <a:pt x="3051324" y="1082074"/>
                  </a:lnTo>
                  <a:lnTo>
                    <a:pt x="3054807" y="1083813"/>
                  </a:lnTo>
                  <a:lnTo>
                    <a:pt x="3058290" y="1083424"/>
                  </a:lnTo>
                  <a:lnTo>
                    <a:pt x="3061774" y="1083035"/>
                  </a:lnTo>
                  <a:lnTo>
                    <a:pt x="3065257" y="1088012"/>
                  </a:lnTo>
                  <a:lnTo>
                    <a:pt x="3068740" y="1087628"/>
                  </a:lnTo>
                  <a:lnTo>
                    <a:pt x="3072223" y="1087760"/>
                  </a:lnTo>
                  <a:lnTo>
                    <a:pt x="3075707" y="1087376"/>
                  </a:lnTo>
                  <a:lnTo>
                    <a:pt x="3079190" y="1086993"/>
                  </a:lnTo>
                  <a:lnTo>
                    <a:pt x="3082673" y="1086997"/>
                  </a:lnTo>
                  <a:lnTo>
                    <a:pt x="3086156" y="1086614"/>
                  </a:lnTo>
                  <a:lnTo>
                    <a:pt x="3089640" y="1086231"/>
                  </a:lnTo>
                  <a:lnTo>
                    <a:pt x="3093123" y="1089055"/>
                  </a:lnTo>
                  <a:lnTo>
                    <a:pt x="3096606" y="1088676"/>
                  </a:lnTo>
                  <a:lnTo>
                    <a:pt x="3100089" y="1088296"/>
                  </a:lnTo>
                  <a:lnTo>
                    <a:pt x="3103573" y="1088298"/>
                  </a:lnTo>
                  <a:lnTo>
                    <a:pt x="3107056" y="1087919"/>
                  </a:lnTo>
                  <a:lnTo>
                    <a:pt x="3110539" y="1090701"/>
                  </a:lnTo>
                  <a:lnTo>
                    <a:pt x="3114022" y="1090325"/>
                  </a:lnTo>
                  <a:lnTo>
                    <a:pt x="3117506" y="1089949"/>
                  </a:lnTo>
                  <a:lnTo>
                    <a:pt x="3120989" y="1091200"/>
                  </a:lnTo>
                  <a:lnTo>
                    <a:pt x="3124472" y="1090825"/>
                  </a:lnTo>
                  <a:lnTo>
                    <a:pt x="3127955" y="1090451"/>
                  </a:lnTo>
                  <a:lnTo>
                    <a:pt x="3131439" y="1090326"/>
                  </a:lnTo>
                  <a:lnTo>
                    <a:pt x="3134922" y="1089952"/>
                  </a:lnTo>
                  <a:lnTo>
                    <a:pt x="3138405" y="1089578"/>
                  </a:lnTo>
                  <a:lnTo>
                    <a:pt x="3141888" y="1091567"/>
                  </a:lnTo>
                  <a:lnTo>
                    <a:pt x="3145372" y="1091195"/>
                  </a:lnTo>
                  <a:lnTo>
                    <a:pt x="3148855" y="1090823"/>
                  </a:lnTo>
                  <a:lnTo>
                    <a:pt x="3152338" y="1090452"/>
                  </a:lnTo>
                  <a:lnTo>
                    <a:pt x="3155821" y="1090080"/>
                  </a:lnTo>
                  <a:lnTo>
                    <a:pt x="3159304" y="1091315"/>
                  </a:lnTo>
                  <a:lnTo>
                    <a:pt x="3162788" y="1090945"/>
                  </a:lnTo>
                  <a:lnTo>
                    <a:pt x="3166271" y="1090575"/>
                  </a:lnTo>
                  <a:lnTo>
                    <a:pt x="3169754" y="1097821"/>
                  </a:lnTo>
                  <a:lnTo>
                    <a:pt x="3173237" y="1097458"/>
                  </a:lnTo>
                  <a:lnTo>
                    <a:pt x="3176721" y="1097095"/>
                  </a:lnTo>
                  <a:lnTo>
                    <a:pt x="3180204" y="1096969"/>
                  </a:lnTo>
                  <a:lnTo>
                    <a:pt x="3183687" y="1096607"/>
                  </a:lnTo>
                  <a:lnTo>
                    <a:pt x="3187170" y="1097074"/>
                  </a:lnTo>
                  <a:lnTo>
                    <a:pt x="3190654" y="1096712"/>
                  </a:lnTo>
                  <a:lnTo>
                    <a:pt x="3194137" y="1096350"/>
                  </a:lnTo>
                  <a:lnTo>
                    <a:pt x="3197620" y="1097759"/>
                  </a:lnTo>
                  <a:lnTo>
                    <a:pt x="3201103" y="1097399"/>
                  </a:lnTo>
                  <a:lnTo>
                    <a:pt x="3204587" y="1097039"/>
                  </a:lnTo>
                  <a:lnTo>
                    <a:pt x="3208070" y="1098320"/>
                  </a:lnTo>
                  <a:lnTo>
                    <a:pt x="3211553" y="1097962"/>
                  </a:lnTo>
                  <a:lnTo>
                    <a:pt x="3215036" y="1097604"/>
                  </a:lnTo>
                  <a:lnTo>
                    <a:pt x="3218520" y="1098992"/>
                  </a:lnTo>
                  <a:lnTo>
                    <a:pt x="3222003" y="1098636"/>
                  </a:lnTo>
                  <a:lnTo>
                    <a:pt x="3225486" y="1098279"/>
                  </a:lnTo>
                  <a:lnTo>
                    <a:pt x="3228969" y="1097923"/>
                  </a:lnTo>
                  <a:lnTo>
                    <a:pt x="3232453" y="1097567"/>
                  </a:lnTo>
                  <a:lnTo>
                    <a:pt x="3235936" y="1097443"/>
                  </a:lnTo>
                  <a:lnTo>
                    <a:pt x="3239419" y="1097087"/>
                  </a:lnTo>
                  <a:lnTo>
                    <a:pt x="3242902" y="1096731"/>
                  </a:lnTo>
                  <a:lnTo>
                    <a:pt x="3246386" y="1098577"/>
                  </a:lnTo>
                  <a:lnTo>
                    <a:pt x="3249869" y="1098223"/>
                  </a:lnTo>
                  <a:lnTo>
                    <a:pt x="3253352" y="1097869"/>
                  </a:lnTo>
                  <a:lnTo>
                    <a:pt x="3256835" y="1097746"/>
                  </a:lnTo>
                  <a:lnTo>
                    <a:pt x="3260319" y="1097393"/>
                  </a:lnTo>
                  <a:lnTo>
                    <a:pt x="3263802" y="1097270"/>
                  </a:lnTo>
                  <a:lnTo>
                    <a:pt x="3267285" y="1096917"/>
                  </a:lnTo>
                  <a:lnTo>
                    <a:pt x="3270768" y="1096564"/>
                  </a:lnTo>
                  <a:lnTo>
                    <a:pt x="3274252" y="1101344"/>
                  </a:lnTo>
                  <a:lnTo>
                    <a:pt x="3277735" y="1100995"/>
                  </a:lnTo>
                  <a:lnTo>
                    <a:pt x="3281218" y="1100647"/>
                  </a:lnTo>
                  <a:lnTo>
                    <a:pt x="3284701" y="1100298"/>
                  </a:lnTo>
                  <a:lnTo>
                    <a:pt x="3288185" y="1099950"/>
                  </a:lnTo>
                  <a:lnTo>
                    <a:pt x="3291668" y="1099602"/>
                  </a:lnTo>
                  <a:lnTo>
                    <a:pt x="3295151" y="1100043"/>
                  </a:lnTo>
                  <a:lnTo>
                    <a:pt x="3298634" y="1099696"/>
                  </a:lnTo>
                  <a:lnTo>
                    <a:pt x="3302118" y="1101032"/>
                  </a:lnTo>
                  <a:lnTo>
                    <a:pt x="3305601" y="1100686"/>
                  </a:lnTo>
                  <a:lnTo>
                    <a:pt x="3309084" y="1100340"/>
                  </a:lnTo>
                  <a:lnTo>
                    <a:pt x="3312567" y="1100330"/>
                  </a:lnTo>
                  <a:lnTo>
                    <a:pt x="3316051" y="1099985"/>
                  </a:lnTo>
                  <a:lnTo>
                    <a:pt x="3319534" y="1099640"/>
                  </a:lnTo>
                  <a:lnTo>
                    <a:pt x="3323017" y="1100301"/>
                  </a:lnTo>
                  <a:lnTo>
                    <a:pt x="3326500" y="1099956"/>
                  </a:lnTo>
                  <a:lnTo>
                    <a:pt x="3329984" y="1099612"/>
                  </a:lnTo>
                  <a:lnTo>
                    <a:pt x="3333467" y="1104988"/>
                  </a:lnTo>
                  <a:lnTo>
                    <a:pt x="3336950" y="1104649"/>
                  </a:lnTo>
                  <a:lnTo>
                    <a:pt x="3340433" y="1104851"/>
                  </a:lnTo>
                  <a:lnTo>
                    <a:pt x="3343917" y="1104512"/>
                  </a:lnTo>
                  <a:lnTo>
                    <a:pt x="3347400" y="1104174"/>
                  </a:lnTo>
                  <a:lnTo>
                    <a:pt x="3350883" y="1103943"/>
                  </a:lnTo>
                  <a:lnTo>
                    <a:pt x="3354366" y="1103605"/>
                  </a:lnTo>
                  <a:lnTo>
                    <a:pt x="3357850" y="1103267"/>
                  </a:lnTo>
                  <a:lnTo>
                    <a:pt x="3361333" y="1105088"/>
                  </a:lnTo>
                  <a:lnTo>
                    <a:pt x="3364816" y="1104751"/>
                  </a:lnTo>
                  <a:lnTo>
                    <a:pt x="3368299" y="1104415"/>
                  </a:lnTo>
                  <a:lnTo>
                    <a:pt x="3371783" y="1104401"/>
                  </a:lnTo>
                  <a:lnTo>
                    <a:pt x="3375266" y="1104065"/>
                  </a:lnTo>
                  <a:lnTo>
                    <a:pt x="3378749" y="1104267"/>
                  </a:lnTo>
                  <a:lnTo>
                    <a:pt x="3382232" y="1103931"/>
                  </a:lnTo>
                  <a:lnTo>
                    <a:pt x="3385716" y="1103596"/>
                  </a:lnTo>
                  <a:lnTo>
                    <a:pt x="3389199" y="1103690"/>
                  </a:lnTo>
                  <a:lnTo>
                    <a:pt x="3392682" y="1103355"/>
                  </a:lnTo>
                  <a:lnTo>
                    <a:pt x="3396165" y="1103021"/>
                  </a:lnTo>
                  <a:lnTo>
                    <a:pt x="3399649" y="1107042"/>
                  </a:lnTo>
                  <a:lnTo>
                    <a:pt x="3403132" y="1106711"/>
                  </a:lnTo>
                  <a:lnTo>
                    <a:pt x="3406615" y="1106380"/>
                  </a:lnTo>
                  <a:lnTo>
                    <a:pt x="3410098" y="1106785"/>
                  </a:lnTo>
                  <a:lnTo>
                    <a:pt x="3413582" y="1106454"/>
                  </a:lnTo>
                  <a:lnTo>
                    <a:pt x="3417065" y="1106858"/>
                  </a:lnTo>
                  <a:lnTo>
                    <a:pt x="3420548" y="1106528"/>
                  </a:lnTo>
                  <a:lnTo>
                    <a:pt x="3424031" y="1106199"/>
                  </a:lnTo>
                  <a:lnTo>
                    <a:pt x="3427515" y="1105974"/>
                  </a:lnTo>
                  <a:lnTo>
                    <a:pt x="3430998" y="1105645"/>
                  </a:lnTo>
                  <a:lnTo>
                    <a:pt x="3434481" y="1105316"/>
                  </a:lnTo>
                  <a:lnTo>
                    <a:pt x="3437964" y="1104987"/>
                  </a:lnTo>
                  <a:lnTo>
                    <a:pt x="3441447" y="1104658"/>
                  </a:lnTo>
                  <a:lnTo>
                    <a:pt x="3444931" y="1104329"/>
                  </a:lnTo>
                  <a:lnTo>
                    <a:pt x="3448414" y="1107130"/>
                  </a:lnTo>
                  <a:lnTo>
                    <a:pt x="3451897" y="1106804"/>
                  </a:lnTo>
                  <a:lnTo>
                    <a:pt x="3455380" y="1107098"/>
                  </a:lnTo>
                  <a:lnTo>
                    <a:pt x="3458864" y="1106773"/>
                  </a:lnTo>
                  <a:lnTo>
                    <a:pt x="3462347" y="1106447"/>
                  </a:lnTo>
                  <a:lnTo>
                    <a:pt x="3465830" y="1106741"/>
                  </a:lnTo>
                  <a:lnTo>
                    <a:pt x="3469313" y="1106417"/>
                  </a:lnTo>
                  <a:lnTo>
                    <a:pt x="3472797" y="1106092"/>
                  </a:lnTo>
                  <a:lnTo>
                    <a:pt x="3476280" y="1106077"/>
                  </a:lnTo>
                  <a:lnTo>
                    <a:pt x="3479763" y="1105752"/>
                  </a:lnTo>
                  <a:lnTo>
                    <a:pt x="3483246" y="1105428"/>
                  </a:lnTo>
                  <a:lnTo>
                    <a:pt x="3483246" y="1105531"/>
                  </a:lnTo>
                  <a:lnTo>
                    <a:pt x="3483246" y="1105634"/>
                  </a:lnTo>
                  <a:lnTo>
                    <a:pt x="3483246" y="1105738"/>
                  </a:lnTo>
                  <a:lnTo>
                    <a:pt x="3483246" y="1105841"/>
                  </a:lnTo>
                  <a:lnTo>
                    <a:pt x="3483246" y="1105944"/>
                  </a:lnTo>
                  <a:lnTo>
                    <a:pt x="3483246" y="1106047"/>
                  </a:lnTo>
                  <a:lnTo>
                    <a:pt x="3483246" y="1106150"/>
                  </a:lnTo>
                  <a:lnTo>
                    <a:pt x="3483246" y="1106253"/>
                  </a:lnTo>
                  <a:lnTo>
                    <a:pt x="3483246" y="1106356"/>
                  </a:lnTo>
                  <a:lnTo>
                    <a:pt x="3483246" y="1106459"/>
                  </a:lnTo>
                  <a:lnTo>
                    <a:pt x="3483246" y="1106561"/>
                  </a:lnTo>
                  <a:lnTo>
                    <a:pt x="3483246" y="1106664"/>
                  </a:lnTo>
                  <a:lnTo>
                    <a:pt x="3483246" y="1106767"/>
                  </a:lnTo>
                  <a:lnTo>
                    <a:pt x="3483246" y="1106869"/>
                  </a:lnTo>
                  <a:lnTo>
                    <a:pt x="3483246" y="1106972"/>
                  </a:lnTo>
                  <a:lnTo>
                    <a:pt x="3483246" y="1107074"/>
                  </a:lnTo>
                  <a:lnTo>
                    <a:pt x="3483246" y="1107177"/>
                  </a:lnTo>
                  <a:lnTo>
                    <a:pt x="3483246" y="1107279"/>
                  </a:lnTo>
                  <a:lnTo>
                    <a:pt x="3483246" y="1107381"/>
                  </a:lnTo>
                  <a:lnTo>
                    <a:pt x="3483246" y="1107484"/>
                  </a:lnTo>
                  <a:lnTo>
                    <a:pt x="3483246" y="1107586"/>
                  </a:lnTo>
                  <a:lnTo>
                    <a:pt x="3483246" y="1107688"/>
                  </a:lnTo>
                  <a:lnTo>
                    <a:pt x="3483246" y="110779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9237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AUC:0.122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AUC:0.135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AUC:0.139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AUC:0.115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AUC:0.122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77998" y="1643794"/>
              <a:ext cx="493915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Hematocrit 90%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875483"/>
              <a:ext cx="3483246" cy="1676583"/>
            </a:xfrm>
            <a:custGeom>
              <a:avLst/>
              <a:gdLst/>
              <a:ahLst/>
              <a:cxnLst/>
              <a:rect l="0" t="0" r="0" b="0"/>
              <a:pathLst>
                <a:path w="3483246" h="1676583">
                  <a:moveTo>
                    <a:pt x="0" y="1676583"/>
                  </a:moveTo>
                  <a:lnTo>
                    <a:pt x="3483" y="1314525"/>
                  </a:lnTo>
                  <a:lnTo>
                    <a:pt x="6966" y="1020647"/>
                  </a:lnTo>
                  <a:lnTo>
                    <a:pt x="10449" y="777347"/>
                  </a:lnTo>
                  <a:lnTo>
                    <a:pt x="13932" y="572603"/>
                  </a:lnTo>
                  <a:lnTo>
                    <a:pt x="17416" y="397923"/>
                  </a:lnTo>
                  <a:lnTo>
                    <a:pt x="20899" y="247137"/>
                  </a:lnTo>
                  <a:lnTo>
                    <a:pt x="24382" y="115658"/>
                  </a:lnTo>
                  <a:lnTo>
                    <a:pt x="27865" y="0"/>
                  </a:lnTo>
                  <a:lnTo>
                    <a:pt x="31349" y="1274492"/>
                  </a:lnTo>
                  <a:lnTo>
                    <a:pt x="34832" y="1235473"/>
                  </a:lnTo>
                  <a:lnTo>
                    <a:pt x="38315" y="1197430"/>
                  </a:lnTo>
                  <a:lnTo>
                    <a:pt x="41798" y="1160327"/>
                  </a:lnTo>
                  <a:lnTo>
                    <a:pt x="45282" y="1124129"/>
                  </a:lnTo>
                  <a:lnTo>
                    <a:pt x="48765" y="1088803"/>
                  </a:lnTo>
                  <a:lnTo>
                    <a:pt x="52248" y="1054319"/>
                  </a:lnTo>
                  <a:lnTo>
                    <a:pt x="55731" y="1020647"/>
                  </a:lnTo>
                  <a:lnTo>
                    <a:pt x="59215" y="987758"/>
                  </a:lnTo>
                  <a:lnTo>
                    <a:pt x="62698" y="1160327"/>
                  </a:lnTo>
                  <a:lnTo>
                    <a:pt x="66181" y="1136096"/>
                  </a:lnTo>
                  <a:lnTo>
                    <a:pt x="69664" y="1112258"/>
                  </a:lnTo>
                  <a:lnTo>
                    <a:pt x="73148" y="1088803"/>
                  </a:lnTo>
                  <a:lnTo>
                    <a:pt x="76631" y="1065722"/>
                  </a:lnTo>
                  <a:lnTo>
                    <a:pt x="80114" y="1043006"/>
                  </a:lnTo>
                  <a:lnTo>
                    <a:pt x="83597" y="1020647"/>
                  </a:lnTo>
                  <a:lnTo>
                    <a:pt x="87081" y="998636"/>
                  </a:lnTo>
                  <a:lnTo>
                    <a:pt x="90564" y="1200101"/>
                  </a:lnTo>
                  <a:lnTo>
                    <a:pt x="94047" y="1189464"/>
                  </a:lnTo>
                  <a:lnTo>
                    <a:pt x="97530" y="1179151"/>
                  </a:lnTo>
                  <a:lnTo>
                    <a:pt x="101014" y="1169150"/>
                  </a:lnTo>
                  <a:lnTo>
                    <a:pt x="104497" y="1159446"/>
                  </a:lnTo>
                  <a:lnTo>
                    <a:pt x="107980" y="1150025"/>
                  </a:lnTo>
                  <a:lnTo>
                    <a:pt x="111463" y="1140877"/>
                  </a:lnTo>
                  <a:lnTo>
                    <a:pt x="114947" y="1131988"/>
                  </a:lnTo>
                  <a:lnTo>
                    <a:pt x="118430" y="1123348"/>
                  </a:lnTo>
                  <a:lnTo>
                    <a:pt x="121913" y="1114948"/>
                  </a:lnTo>
                  <a:lnTo>
                    <a:pt x="125396" y="1106776"/>
                  </a:lnTo>
                  <a:lnTo>
                    <a:pt x="128880" y="1098824"/>
                  </a:lnTo>
                  <a:lnTo>
                    <a:pt x="132363" y="1091083"/>
                  </a:lnTo>
                  <a:lnTo>
                    <a:pt x="135846" y="1083545"/>
                  </a:lnTo>
                  <a:lnTo>
                    <a:pt x="139329" y="1076202"/>
                  </a:lnTo>
                  <a:lnTo>
                    <a:pt x="142813" y="1069046"/>
                  </a:lnTo>
                  <a:lnTo>
                    <a:pt x="146296" y="1062071"/>
                  </a:lnTo>
                  <a:lnTo>
                    <a:pt x="149779" y="1055269"/>
                  </a:lnTo>
                  <a:lnTo>
                    <a:pt x="153262" y="1047479"/>
                  </a:lnTo>
                  <a:lnTo>
                    <a:pt x="156746" y="1039716"/>
                  </a:lnTo>
                  <a:lnTo>
                    <a:pt x="160229" y="1032110"/>
                  </a:lnTo>
                  <a:lnTo>
                    <a:pt x="163712" y="1024655"/>
                  </a:lnTo>
                  <a:lnTo>
                    <a:pt x="167195" y="1017347"/>
                  </a:lnTo>
                  <a:lnTo>
                    <a:pt x="170679" y="1010182"/>
                  </a:lnTo>
                  <a:lnTo>
                    <a:pt x="174162" y="1003155"/>
                  </a:lnTo>
                  <a:lnTo>
                    <a:pt x="177645" y="996263"/>
                  </a:lnTo>
                  <a:lnTo>
                    <a:pt x="181128" y="989502"/>
                  </a:lnTo>
                  <a:lnTo>
                    <a:pt x="184612" y="982867"/>
                  </a:lnTo>
                  <a:lnTo>
                    <a:pt x="188095" y="976357"/>
                  </a:lnTo>
                  <a:lnTo>
                    <a:pt x="191578" y="969966"/>
                  </a:lnTo>
                  <a:lnTo>
                    <a:pt x="195061" y="963692"/>
                  </a:lnTo>
                  <a:lnTo>
                    <a:pt x="198545" y="957531"/>
                  </a:lnTo>
                  <a:lnTo>
                    <a:pt x="202028" y="951481"/>
                  </a:lnTo>
                  <a:lnTo>
                    <a:pt x="205511" y="945539"/>
                  </a:lnTo>
                  <a:lnTo>
                    <a:pt x="208994" y="939702"/>
                  </a:lnTo>
                  <a:lnTo>
                    <a:pt x="212478" y="1030121"/>
                  </a:lnTo>
                  <a:lnTo>
                    <a:pt x="215961" y="1022838"/>
                  </a:lnTo>
                  <a:lnTo>
                    <a:pt x="219444" y="1015628"/>
                  </a:lnTo>
                  <a:lnTo>
                    <a:pt x="222927" y="1008491"/>
                  </a:lnTo>
                  <a:lnTo>
                    <a:pt x="226411" y="1001424"/>
                  </a:lnTo>
                  <a:lnTo>
                    <a:pt x="229894" y="994427"/>
                  </a:lnTo>
                  <a:lnTo>
                    <a:pt x="233377" y="987500"/>
                  </a:lnTo>
                  <a:lnTo>
                    <a:pt x="236860" y="980640"/>
                  </a:lnTo>
                  <a:lnTo>
                    <a:pt x="240344" y="973846"/>
                  </a:lnTo>
                  <a:lnTo>
                    <a:pt x="243827" y="967119"/>
                  </a:lnTo>
                  <a:lnTo>
                    <a:pt x="247310" y="960457"/>
                  </a:lnTo>
                  <a:lnTo>
                    <a:pt x="250793" y="953858"/>
                  </a:lnTo>
                  <a:lnTo>
                    <a:pt x="254277" y="947323"/>
                  </a:lnTo>
                  <a:lnTo>
                    <a:pt x="257760" y="940850"/>
                  </a:lnTo>
                  <a:lnTo>
                    <a:pt x="261243" y="934438"/>
                  </a:lnTo>
                  <a:lnTo>
                    <a:pt x="264726" y="928087"/>
                  </a:lnTo>
                  <a:lnTo>
                    <a:pt x="268210" y="921795"/>
                  </a:lnTo>
                  <a:lnTo>
                    <a:pt x="271693" y="915562"/>
                  </a:lnTo>
                  <a:lnTo>
                    <a:pt x="275176" y="909387"/>
                  </a:lnTo>
                  <a:lnTo>
                    <a:pt x="278659" y="903269"/>
                  </a:lnTo>
                  <a:lnTo>
                    <a:pt x="282143" y="897207"/>
                  </a:lnTo>
                  <a:lnTo>
                    <a:pt x="285626" y="891201"/>
                  </a:lnTo>
                  <a:lnTo>
                    <a:pt x="289109" y="885250"/>
                  </a:lnTo>
                  <a:lnTo>
                    <a:pt x="292592" y="879353"/>
                  </a:lnTo>
                  <a:lnTo>
                    <a:pt x="296075" y="873509"/>
                  </a:lnTo>
                  <a:lnTo>
                    <a:pt x="299559" y="867717"/>
                  </a:lnTo>
                  <a:lnTo>
                    <a:pt x="303042" y="915434"/>
                  </a:lnTo>
                  <a:lnTo>
                    <a:pt x="306525" y="910533"/>
                  </a:lnTo>
                  <a:lnTo>
                    <a:pt x="310008" y="905681"/>
                  </a:lnTo>
                  <a:lnTo>
                    <a:pt x="313492" y="900877"/>
                  </a:lnTo>
                  <a:lnTo>
                    <a:pt x="316975" y="896120"/>
                  </a:lnTo>
                  <a:lnTo>
                    <a:pt x="320458" y="891410"/>
                  </a:lnTo>
                  <a:lnTo>
                    <a:pt x="323941" y="886746"/>
                  </a:lnTo>
                  <a:lnTo>
                    <a:pt x="327425" y="882128"/>
                  </a:lnTo>
                  <a:lnTo>
                    <a:pt x="330908" y="893847"/>
                  </a:lnTo>
                  <a:lnTo>
                    <a:pt x="334391" y="889332"/>
                  </a:lnTo>
                  <a:lnTo>
                    <a:pt x="337874" y="884859"/>
                  </a:lnTo>
                  <a:lnTo>
                    <a:pt x="341358" y="880428"/>
                  </a:lnTo>
                  <a:lnTo>
                    <a:pt x="344841" y="876039"/>
                  </a:lnTo>
                  <a:lnTo>
                    <a:pt x="348324" y="871689"/>
                  </a:lnTo>
                  <a:lnTo>
                    <a:pt x="351807" y="867380"/>
                  </a:lnTo>
                  <a:lnTo>
                    <a:pt x="355291" y="863110"/>
                  </a:lnTo>
                  <a:lnTo>
                    <a:pt x="358774" y="858880"/>
                  </a:lnTo>
                  <a:lnTo>
                    <a:pt x="362257" y="955252"/>
                  </a:lnTo>
                  <a:lnTo>
                    <a:pt x="365740" y="954070"/>
                  </a:lnTo>
                  <a:lnTo>
                    <a:pt x="369224" y="952908"/>
                  </a:lnTo>
                  <a:lnTo>
                    <a:pt x="372707" y="951763"/>
                  </a:lnTo>
                  <a:lnTo>
                    <a:pt x="376190" y="950636"/>
                  </a:lnTo>
                  <a:lnTo>
                    <a:pt x="379673" y="949527"/>
                  </a:lnTo>
                  <a:lnTo>
                    <a:pt x="383157" y="948434"/>
                  </a:lnTo>
                  <a:lnTo>
                    <a:pt x="386640" y="947358"/>
                  </a:lnTo>
                  <a:lnTo>
                    <a:pt x="390123" y="946297"/>
                  </a:lnTo>
                  <a:lnTo>
                    <a:pt x="393606" y="945253"/>
                  </a:lnTo>
                  <a:lnTo>
                    <a:pt x="397090" y="944224"/>
                  </a:lnTo>
                  <a:lnTo>
                    <a:pt x="400573" y="943210"/>
                  </a:lnTo>
                  <a:lnTo>
                    <a:pt x="404056" y="942211"/>
                  </a:lnTo>
                  <a:lnTo>
                    <a:pt x="407539" y="941226"/>
                  </a:lnTo>
                  <a:lnTo>
                    <a:pt x="411023" y="940256"/>
                  </a:lnTo>
                  <a:lnTo>
                    <a:pt x="414506" y="939299"/>
                  </a:lnTo>
                  <a:lnTo>
                    <a:pt x="417989" y="938355"/>
                  </a:lnTo>
                  <a:lnTo>
                    <a:pt x="421472" y="1051220"/>
                  </a:lnTo>
                  <a:lnTo>
                    <a:pt x="424956" y="1050695"/>
                  </a:lnTo>
                  <a:lnTo>
                    <a:pt x="428439" y="1050178"/>
                  </a:lnTo>
                  <a:lnTo>
                    <a:pt x="431922" y="1049668"/>
                  </a:lnTo>
                  <a:lnTo>
                    <a:pt x="435405" y="1049166"/>
                  </a:lnTo>
                  <a:lnTo>
                    <a:pt x="438889" y="1048671"/>
                  </a:lnTo>
                  <a:lnTo>
                    <a:pt x="442372" y="1048182"/>
                  </a:lnTo>
                  <a:lnTo>
                    <a:pt x="445855" y="1047701"/>
                  </a:lnTo>
                  <a:lnTo>
                    <a:pt x="449338" y="1047227"/>
                  </a:lnTo>
                  <a:lnTo>
                    <a:pt x="452822" y="1045548"/>
                  </a:lnTo>
                  <a:lnTo>
                    <a:pt x="456305" y="1043341"/>
                  </a:lnTo>
                  <a:lnTo>
                    <a:pt x="459788" y="1041153"/>
                  </a:lnTo>
                  <a:lnTo>
                    <a:pt x="463271" y="1038982"/>
                  </a:lnTo>
                  <a:lnTo>
                    <a:pt x="466755" y="1036830"/>
                  </a:lnTo>
                  <a:lnTo>
                    <a:pt x="470238" y="1034695"/>
                  </a:lnTo>
                  <a:lnTo>
                    <a:pt x="473721" y="1032578"/>
                  </a:lnTo>
                  <a:lnTo>
                    <a:pt x="477204" y="1030477"/>
                  </a:lnTo>
                  <a:lnTo>
                    <a:pt x="480688" y="1028394"/>
                  </a:lnTo>
                  <a:lnTo>
                    <a:pt x="484171" y="1026328"/>
                  </a:lnTo>
                  <a:lnTo>
                    <a:pt x="487654" y="1024278"/>
                  </a:lnTo>
                  <a:lnTo>
                    <a:pt x="491137" y="1022244"/>
                  </a:lnTo>
                  <a:lnTo>
                    <a:pt x="494621" y="1020227"/>
                  </a:lnTo>
                  <a:lnTo>
                    <a:pt x="498104" y="1018225"/>
                  </a:lnTo>
                  <a:lnTo>
                    <a:pt x="501587" y="1016240"/>
                  </a:lnTo>
                  <a:lnTo>
                    <a:pt x="505070" y="1014270"/>
                  </a:lnTo>
                  <a:lnTo>
                    <a:pt x="508554" y="1012316"/>
                  </a:lnTo>
                  <a:lnTo>
                    <a:pt x="512037" y="1139157"/>
                  </a:lnTo>
                  <a:lnTo>
                    <a:pt x="515520" y="1141121"/>
                  </a:lnTo>
                  <a:lnTo>
                    <a:pt x="519003" y="1143045"/>
                  </a:lnTo>
                  <a:lnTo>
                    <a:pt x="522487" y="1144930"/>
                  </a:lnTo>
                  <a:lnTo>
                    <a:pt x="522487" y="1144930"/>
                  </a:lnTo>
                  <a:lnTo>
                    <a:pt x="525970" y="1146776"/>
                  </a:lnTo>
                  <a:lnTo>
                    <a:pt x="529453" y="1148586"/>
                  </a:lnTo>
                  <a:lnTo>
                    <a:pt x="532936" y="1150360"/>
                  </a:lnTo>
                  <a:lnTo>
                    <a:pt x="536420" y="1152100"/>
                  </a:lnTo>
                  <a:lnTo>
                    <a:pt x="539903" y="1153805"/>
                  </a:lnTo>
                  <a:lnTo>
                    <a:pt x="543386" y="1154235"/>
                  </a:lnTo>
                  <a:lnTo>
                    <a:pt x="546869" y="1154400"/>
                  </a:lnTo>
                  <a:lnTo>
                    <a:pt x="550353" y="1154563"/>
                  </a:lnTo>
                  <a:lnTo>
                    <a:pt x="553836" y="1154724"/>
                  </a:lnTo>
                  <a:lnTo>
                    <a:pt x="557319" y="1154883"/>
                  </a:lnTo>
                  <a:lnTo>
                    <a:pt x="560802" y="1155040"/>
                  </a:lnTo>
                  <a:lnTo>
                    <a:pt x="564286" y="1155195"/>
                  </a:lnTo>
                  <a:lnTo>
                    <a:pt x="567769" y="1155348"/>
                  </a:lnTo>
                  <a:lnTo>
                    <a:pt x="571252" y="1186296"/>
                  </a:lnTo>
                  <a:lnTo>
                    <a:pt x="574735" y="1186043"/>
                  </a:lnTo>
                  <a:lnTo>
                    <a:pt x="578218" y="1185793"/>
                  </a:lnTo>
                  <a:lnTo>
                    <a:pt x="581702" y="1185545"/>
                  </a:lnTo>
                  <a:lnTo>
                    <a:pt x="585185" y="1185300"/>
                  </a:lnTo>
                  <a:lnTo>
                    <a:pt x="588668" y="1185058"/>
                  </a:lnTo>
                  <a:lnTo>
                    <a:pt x="592151" y="1184819"/>
                  </a:lnTo>
                  <a:lnTo>
                    <a:pt x="595635" y="1184582"/>
                  </a:lnTo>
                  <a:lnTo>
                    <a:pt x="599118" y="1184348"/>
                  </a:lnTo>
                  <a:lnTo>
                    <a:pt x="602601" y="1184116"/>
                  </a:lnTo>
                  <a:lnTo>
                    <a:pt x="606084" y="1183886"/>
                  </a:lnTo>
                  <a:lnTo>
                    <a:pt x="609568" y="1183659"/>
                  </a:lnTo>
                  <a:lnTo>
                    <a:pt x="613051" y="1183435"/>
                  </a:lnTo>
                  <a:lnTo>
                    <a:pt x="616534" y="1183212"/>
                  </a:lnTo>
                  <a:lnTo>
                    <a:pt x="620017" y="1182992"/>
                  </a:lnTo>
                  <a:lnTo>
                    <a:pt x="623501" y="1182775"/>
                  </a:lnTo>
                  <a:lnTo>
                    <a:pt x="626984" y="1182559"/>
                  </a:lnTo>
                  <a:lnTo>
                    <a:pt x="630467" y="1182346"/>
                  </a:lnTo>
                  <a:lnTo>
                    <a:pt x="633950" y="1201824"/>
                  </a:lnTo>
                  <a:lnTo>
                    <a:pt x="637434" y="1202058"/>
                  </a:lnTo>
                  <a:lnTo>
                    <a:pt x="640917" y="1202290"/>
                  </a:lnTo>
                  <a:lnTo>
                    <a:pt x="644400" y="1202519"/>
                  </a:lnTo>
                  <a:lnTo>
                    <a:pt x="647883" y="1202745"/>
                  </a:lnTo>
                  <a:lnTo>
                    <a:pt x="651367" y="1202968"/>
                  </a:lnTo>
                  <a:lnTo>
                    <a:pt x="654850" y="1203189"/>
                  </a:lnTo>
                  <a:lnTo>
                    <a:pt x="658333" y="1203408"/>
                  </a:lnTo>
                  <a:lnTo>
                    <a:pt x="661816" y="1270861"/>
                  </a:lnTo>
                  <a:lnTo>
                    <a:pt x="665300" y="1270096"/>
                  </a:lnTo>
                  <a:lnTo>
                    <a:pt x="668783" y="1269336"/>
                  </a:lnTo>
                  <a:lnTo>
                    <a:pt x="672266" y="1268582"/>
                  </a:lnTo>
                  <a:lnTo>
                    <a:pt x="675749" y="1267832"/>
                  </a:lnTo>
                  <a:lnTo>
                    <a:pt x="679233" y="1267088"/>
                  </a:lnTo>
                  <a:lnTo>
                    <a:pt x="682716" y="1266348"/>
                  </a:lnTo>
                  <a:lnTo>
                    <a:pt x="686199" y="1265613"/>
                  </a:lnTo>
                  <a:lnTo>
                    <a:pt x="689682" y="1264883"/>
                  </a:lnTo>
                  <a:lnTo>
                    <a:pt x="693166" y="1264158"/>
                  </a:lnTo>
                  <a:lnTo>
                    <a:pt x="696649" y="1263437"/>
                  </a:lnTo>
                  <a:lnTo>
                    <a:pt x="700132" y="1262721"/>
                  </a:lnTo>
                  <a:lnTo>
                    <a:pt x="703615" y="1262010"/>
                  </a:lnTo>
                  <a:lnTo>
                    <a:pt x="707099" y="1261304"/>
                  </a:lnTo>
                  <a:lnTo>
                    <a:pt x="710582" y="1260602"/>
                  </a:lnTo>
                  <a:lnTo>
                    <a:pt x="714065" y="1259904"/>
                  </a:lnTo>
                  <a:lnTo>
                    <a:pt x="717548" y="1259211"/>
                  </a:lnTo>
                  <a:lnTo>
                    <a:pt x="721032" y="1313160"/>
                  </a:lnTo>
                  <a:lnTo>
                    <a:pt x="724515" y="1313599"/>
                  </a:lnTo>
                  <a:lnTo>
                    <a:pt x="727998" y="1314034"/>
                  </a:lnTo>
                  <a:lnTo>
                    <a:pt x="731481" y="1314463"/>
                  </a:lnTo>
                  <a:lnTo>
                    <a:pt x="734965" y="1314888"/>
                  </a:lnTo>
                  <a:lnTo>
                    <a:pt x="738448" y="1315307"/>
                  </a:lnTo>
                  <a:lnTo>
                    <a:pt x="741931" y="1315721"/>
                  </a:lnTo>
                  <a:lnTo>
                    <a:pt x="745414" y="1316131"/>
                  </a:lnTo>
                  <a:lnTo>
                    <a:pt x="748898" y="1316536"/>
                  </a:lnTo>
                  <a:lnTo>
                    <a:pt x="752381" y="1340988"/>
                  </a:lnTo>
                  <a:lnTo>
                    <a:pt x="755864" y="1342267"/>
                  </a:lnTo>
                  <a:lnTo>
                    <a:pt x="759347" y="1343526"/>
                  </a:lnTo>
                  <a:lnTo>
                    <a:pt x="762831" y="1344763"/>
                  </a:lnTo>
                  <a:lnTo>
                    <a:pt x="766314" y="1345980"/>
                  </a:lnTo>
                  <a:lnTo>
                    <a:pt x="769797" y="1347178"/>
                  </a:lnTo>
                  <a:lnTo>
                    <a:pt x="773280" y="1348356"/>
                  </a:lnTo>
                  <a:lnTo>
                    <a:pt x="776764" y="1349515"/>
                  </a:lnTo>
                  <a:lnTo>
                    <a:pt x="780247" y="1350656"/>
                  </a:lnTo>
                  <a:lnTo>
                    <a:pt x="783730" y="1368770"/>
                  </a:lnTo>
                  <a:lnTo>
                    <a:pt x="787213" y="1367826"/>
                  </a:lnTo>
                  <a:lnTo>
                    <a:pt x="790697" y="1366885"/>
                  </a:lnTo>
                  <a:lnTo>
                    <a:pt x="794180" y="1365946"/>
                  </a:lnTo>
                  <a:lnTo>
                    <a:pt x="797663" y="1365010"/>
                  </a:lnTo>
                  <a:lnTo>
                    <a:pt x="801146" y="1364077"/>
                  </a:lnTo>
                  <a:lnTo>
                    <a:pt x="804630" y="1363146"/>
                  </a:lnTo>
                  <a:lnTo>
                    <a:pt x="808113" y="1362218"/>
                  </a:lnTo>
                  <a:lnTo>
                    <a:pt x="811596" y="1361292"/>
                  </a:lnTo>
                  <a:lnTo>
                    <a:pt x="815079" y="1360369"/>
                  </a:lnTo>
                  <a:lnTo>
                    <a:pt x="818563" y="1359448"/>
                  </a:lnTo>
                  <a:lnTo>
                    <a:pt x="822046" y="1358530"/>
                  </a:lnTo>
                  <a:lnTo>
                    <a:pt x="825529" y="1357614"/>
                  </a:lnTo>
                  <a:lnTo>
                    <a:pt x="829012" y="1356701"/>
                  </a:lnTo>
                  <a:lnTo>
                    <a:pt x="832496" y="1355790"/>
                  </a:lnTo>
                  <a:lnTo>
                    <a:pt x="835979" y="1354882"/>
                  </a:lnTo>
                  <a:lnTo>
                    <a:pt x="839462" y="1353976"/>
                  </a:lnTo>
                  <a:lnTo>
                    <a:pt x="842945" y="1353265"/>
                  </a:lnTo>
                  <a:lnTo>
                    <a:pt x="846429" y="1352675"/>
                  </a:lnTo>
                  <a:lnTo>
                    <a:pt x="849912" y="1352087"/>
                  </a:lnTo>
                  <a:lnTo>
                    <a:pt x="853395" y="1351501"/>
                  </a:lnTo>
                  <a:lnTo>
                    <a:pt x="856878" y="1350919"/>
                  </a:lnTo>
                  <a:lnTo>
                    <a:pt x="860361" y="1350339"/>
                  </a:lnTo>
                  <a:lnTo>
                    <a:pt x="863845" y="1349762"/>
                  </a:lnTo>
                  <a:lnTo>
                    <a:pt x="867328" y="1349187"/>
                  </a:lnTo>
                  <a:lnTo>
                    <a:pt x="870811" y="1348615"/>
                  </a:lnTo>
                  <a:lnTo>
                    <a:pt x="870811" y="1348615"/>
                  </a:lnTo>
                  <a:lnTo>
                    <a:pt x="874294" y="1348046"/>
                  </a:lnTo>
                  <a:lnTo>
                    <a:pt x="877778" y="1347479"/>
                  </a:lnTo>
                  <a:lnTo>
                    <a:pt x="881261" y="1346914"/>
                  </a:lnTo>
                  <a:lnTo>
                    <a:pt x="884744" y="1346352"/>
                  </a:lnTo>
                  <a:lnTo>
                    <a:pt x="888227" y="1345793"/>
                  </a:lnTo>
                  <a:lnTo>
                    <a:pt x="891711" y="1345236"/>
                  </a:lnTo>
                  <a:lnTo>
                    <a:pt x="895194" y="1344682"/>
                  </a:lnTo>
                  <a:lnTo>
                    <a:pt x="898677" y="1344130"/>
                  </a:lnTo>
                  <a:lnTo>
                    <a:pt x="902160" y="1343581"/>
                  </a:lnTo>
                  <a:lnTo>
                    <a:pt x="905644" y="1343034"/>
                  </a:lnTo>
                  <a:lnTo>
                    <a:pt x="909127" y="1342489"/>
                  </a:lnTo>
                  <a:lnTo>
                    <a:pt x="912610" y="1341947"/>
                  </a:lnTo>
                  <a:lnTo>
                    <a:pt x="916093" y="1341407"/>
                  </a:lnTo>
                  <a:lnTo>
                    <a:pt x="919577" y="1340870"/>
                  </a:lnTo>
                  <a:lnTo>
                    <a:pt x="923060" y="1340334"/>
                  </a:lnTo>
                  <a:lnTo>
                    <a:pt x="926543" y="1339802"/>
                  </a:lnTo>
                  <a:lnTo>
                    <a:pt x="930026" y="1339271"/>
                  </a:lnTo>
                  <a:lnTo>
                    <a:pt x="933510" y="1340313"/>
                  </a:lnTo>
                  <a:lnTo>
                    <a:pt x="936993" y="1341831"/>
                  </a:lnTo>
                  <a:lnTo>
                    <a:pt x="940476" y="1343325"/>
                  </a:lnTo>
                  <a:lnTo>
                    <a:pt x="943959" y="1344795"/>
                  </a:lnTo>
                  <a:lnTo>
                    <a:pt x="947443" y="1346241"/>
                  </a:lnTo>
                  <a:lnTo>
                    <a:pt x="950926" y="1347664"/>
                  </a:lnTo>
                  <a:lnTo>
                    <a:pt x="954409" y="1349065"/>
                  </a:lnTo>
                  <a:lnTo>
                    <a:pt x="957892" y="1350444"/>
                  </a:lnTo>
                  <a:lnTo>
                    <a:pt x="961376" y="1351741"/>
                  </a:lnTo>
                  <a:lnTo>
                    <a:pt x="964859" y="1352644"/>
                  </a:lnTo>
                  <a:lnTo>
                    <a:pt x="968342" y="1353535"/>
                  </a:lnTo>
                  <a:lnTo>
                    <a:pt x="971825" y="1354415"/>
                  </a:lnTo>
                  <a:lnTo>
                    <a:pt x="975309" y="1355284"/>
                  </a:lnTo>
                  <a:lnTo>
                    <a:pt x="978792" y="1356142"/>
                  </a:lnTo>
                  <a:lnTo>
                    <a:pt x="982275" y="1356990"/>
                  </a:lnTo>
                  <a:lnTo>
                    <a:pt x="985758" y="1357827"/>
                  </a:lnTo>
                  <a:lnTo>
                    <a:pt x="989242" y="1358654"/>
                  </a:lnTo>
                  <a:lnTo>
                    <a:pt x="992725" y="1359104"/>
                  </a:lnTo>
                  <a:lnTo>
                    <a:pt x="996208" y="1359208"/>
                  </a:lnTo>
                  <a:lnTo>
                    <a:pt x="999691" y="1359311"/>
                  </a:lnTo>
                  <a:lnTo>
                    <a:pt x="1003175" y="1359413"/>
                  </a:lnTo>
                  <a:lnTo>
                    <a:pt x="1006658" y="1359515"/>
                  </a:lnTo>
                  <a:lnTo>
                    <a:pt x="1010141" y="1359616"/>
                  </a:lnTo>
                  <a:lnTo>
                    <a:pt x="1013624" y="1359716"/>
                  </a:lnTo>
                  <a:lnTo>
                    <a:pt x="1017108" y="1359815"/>
                  </a:lnTo>
                  <a:lnTo>
                    <a:pt x="1020591" y="1359914"/>
                  </a:lnTo>
                  <a:lnTo>
                    <a:pt x="1024074" y="1360012"/>
                  </a:lnTo>
                  <a:lnTo>
                    <a:pt x="1027557" y="1360109"/>
                  </a:lnTo>
                  <a:lnTo>
                    <a:pt x="1031041" y="1360206"/>
                  </a:lnTo>
                  <a:lnTo>
                    <a:pt x="1034524" y="1360302"/>
                  </a:lnTo>
                  <a:lnTo>
                    <a:pt x="1038007" y="1360397"/>
                  </a:lnTo>
                  <a:lnTo>
                    <a:pt x="1041490" y="1360491"/>
                  </a:lnTo>
                  <a:lnTo>
                    <a:pt x="1044974" y="1360585"/>
                  </a:lnTo>
                  <a:lnTo>
                    <a:pt x="1048457" y="1360678"/>
                  </a:lnTo>
                  <a:lnTo>
                    <a:pt x="1051940" y="1361084"/>
                  </a:lnTo>
                  <a:lnTo>
                    <a:pt x="1055423" y="1362301"/>
                  </a:lnTo>
                  <a:lnTo>
                    <a:pt x="1058907" y="1363501"/>
                  </a:lnTo>
                  <a:lnTo>
                    <a:pt x="1062390" y="1364685"/>
                  </a:lnTo>
                  <a:lnTo>
                    <a:pt x="1065873" y="1365852"/>
                  </a:lnTo>
                  <a:lnTo>
                    <a:pt x="1069356" y="1367002"/>
                  </a:lnTo>
                  <a:lnTo>
                    <a:pt x="1072840" y="1368137"/>
                  </a:lnTo>
                  <a:lnTo>
                    <a:pt x="1076323" y="1369256"/>
                  </a:lnTo>
                  <a:lnTo>
                    <a:pt x="1079806" y="1370360"/>
                  </a:lnTo>
                  <a:lnTo>
                    <a:pt x="1083289" y="1370828"/>
                  </a:lnTo>
                  <a:lnTo>
                    <a:pt x="1086773" y="1370966"/>
                  </a:lnTo>
                  <a:lnTo>
                    <a:pt x="1090256" y="1371104"/>
                  </a:lnTo>
                  <a:lnTo>
                    <a:pt x="1093739" y="1371240"/>
                  </a:lnTo>
                  <a:lnTo>
                    <a:pt x="1097222" y="1371375"/>
                  </a:lnTo>
                  <a:lnTo>
                    <a:pt x="1100706" y="1371509"/>
                  </a:lnTo>
                  <a:lnTo>
                    <a:pt x="1104189" y="1371643"/>
                  </a:lnTo>
                  <a:lnTo>
                    <a:pt x="1107672" y="1371775"/>
                  </a:lnTo>
                  <a:lnTo>
                    <a:pt x="1111155" y="1371906"/>
                  </a:lnTo>
                  <a:lnTo>
                    <a:pt x="1114639" y="1372037"/>
                  </a:lnTo>
                  <a:lnTo>
                    <a:pt x="1118122" y="1372166"/>
                  </a:lnTo>
                  <a:lnTo>
                    <a:pt x="1121605" y="1372295"/>
                  </a:lnTo>
                  <a:lnTo>
                    <a:pt x="1125088" y="1372423"/>
                  </a:lnTo>
                  <a:lnTo>
                    <a:pt x="1128572" y="1372550"/>
                  </a:lnTo>
                  <a:lnTo>
                    <a:pt x="1132055" y="1372676"/>
                  </a:lnTo>
                  <a:lnTo>
                    <a:pt x="1135538" y="1372801"/>
                  </a:lnTo>
                  <a:lnTo>
                    <a:pt x="1139021" y="1372925"/>
                  </a:lnTo>
                  <a:lnTo>
                    <a:pt x="1142505" y="1373048"/>
                  </a:lnTo>
                  <a:lnTo>
                    <a:pt x="1145988" y="1373171"/>
                  </a:lnTo>
                  <a:lnTo>
                    <a:pt x="1149471" y="1373292"/>
                  </a:lnTo>
                  <a:lnTo>
                    <a:pt x="1152954" y="1373413"/>
                  </a:lnTo>
                  <a:lnTo>
                    <a:pt x="1156437" y="1373533"/>
                  </a:lnTo>
                  <a:lnTo>
                    <a:pt x="1159921" y="1373653"/>
                  </a:lnTo>
                  <a:lnTo>
                    <a:pt x="1163404" y="1373771"/>
                  </a:lnTo>
                  <a:lnTo>
                    <a:pt x="1166887" y="1373888"/>
                  </a:lnTo>
                  <a:lnTo>
                    <a:pt x="1170370" y="1374005"/>
                  </a:lnTo>
                  <a:lnTo>
                    <a:pt x="1173854" y="1374121"/>
                  </a:lnTo>
                  <a:lnTo>
                    <a:pt x="1177337" y="1374237"/>
                  </a:lnTo>
                  <a:lnTo>
                    <a:pt x="1180820" y="1374351"/>
                  </a:lnTo>
                  <a:lnTo>
                    <a:pt x="1184303" y="1374465"/>
                  </a:lnTo>
                  <a:lnTo>
                    <a:pt x="1187787" y="1374578"/>
                  </a:lnTo>
                  <a:lnTo>
                    <a:pt x="1191270" y="1374690"/>
                  </a:lnTo>
                  <a:lnTo>
                    <a:pt x="1194753" y="1374801"/>
                  </a:lnTo>
                  <a:lnTo>
                    <a:pt x="1198236" y="1374912"/>
                  </a:lnTo>
                  <a:lnTo>
                    <a:pt x="1201720" y="1374970"/>
                  </a:lnTo>
                  <a:lnTo>
                    <a:pt x="1205203" y="1374777"/>
                  </a:lnTo>
                  <a:lnTo>
                    <a:pt x="1208686" y="1374586"/>
                  </a:lnTo>
                  <a:lnTo>
                    <a:pt x="1212169" y="1374395"/>
                  </a:lnTo>
                  <a:lnTo>
                    <a:pt x="1215653" y="1374205"/>
                  </a:lnTo>
                  <a:lnTo>
                    <a:pt x="1219136" y="1374016"/>
                  </a:lnTo>
                  <a:lnTo>
                    <a:pt x="1222619" y="1373828"/>
                  </a:lnTo>
                  <a:lnTo>
                    <a:pt x="1226102" y="1373640"/>
                  </a:lnTo>
                  <a:lnTo>
                    <a:pt x="1229586" y="1373454"/>
                  </a:lnTo>
                  <a:lnTo>
                    <a:pt x="1233069" y="1373268"/>
                  </a:lnTo>
                  <a:lnTo>
                    <a:pt x="1236552" y="1373083"/>
                  </a:lnTo>
                  <a:lnTo>
                    <a:pt x="1240035" y="1372899"/>
                  </a:lnTo>
                  <a:lnTo>
                    <a:pt x="1243519" y="1372716"/>
                  </a:lnTo>
                  <a:lnTo>
                    <a:pt x="1247002" y="1372533"/>
                  </a:lnTo>
                  <a:lnTo>
                    <a:pt x="1250485" y="1372352"/>
                  </a:lnTo>
                  <a:lnTo>
                    <a:pt x="1253968" y="1372171"/>
                  </a:lnTo>
                  <a:lnTo>
                    <a:pt x="1257452" y="1371991"/>
                  </a:lnTo>
                  <a:lnTo>
                    <a:pt x="1260935" y="1371811"/>
                  </a:lnTo>
                  <a:lnTo>
                    <a:pt x="1264418" y="1371735"/>
                  </a:lnTo>
                  <a:lnTo>
                    <a:pt x="1267901" y="1371668"/>
                  </a:lnTo>
                  <a:lnTo>
                    <a:pt x="1271385" y="1371600"/>
                  </a:lnTo>
                  <a:lnTo>
                    <a:pt x="1274868" y="1371533"/>
                  </a:lnTo>
                  <a:lnTo>
                    <a:pt x="1278351" y="1371466"/>
                  </a:lnTo>
                  <a:lnTo>
                    <a:pt x="1281834" y="1371399"/>
                  </a:lnTo>
                  <a:lnTo>
                    <a:pt x="1285318" y="1371333"/>
                  </a:lnTo>
                  <a:lnTo>
                    <a:pt x="1288801" y="1371267"/>
                  </a:lnTo>
                  <a:lnTo>
                    <a:pt x="1292284" y="1371202"/>
                  </a:lnTo>
                  <a:lnTo>
                    <a:pt x="1295767" y="1371136"/>
                  </a:lnTo>
                  <a:lnTo>
                    <a:pt x="1299251" y="1371072"/>
                  </a:lnTo>
                  <a:lnTo>
                    <a:pt x="1302734" y="1371007"/>
                  </a:lnTo>
                  <a:lnTo>
                    <a:pt x="1306217" y="1370943"/>
                  </a:lnTo>
                  <a:lnTo>
                    <a:pt x="1309700" y="1370879"/>
                  </a:lnTo>
                  <a:lnTo>
                    <a:pt x="1313184" y="1370815"/>
                  </a:lnTo>
                  <a:lnTo>
                    <a:pt x="1316667" y="1370752"/>
                  </a:lnTo>
                  <a:lnTo>
                    <a:pt x="1320150" y="1370689"/>
                  </a:lnTo>
                  <a:lnTo>
                    <a:pt x="1323633" y="1377683"/>
                  </a:lnTo>
                  <a:lnTo>
                    <a:pt x="1327117" y="1377477"/>
                  </a:lnTo>
                  <a:lnTo>
                    <a:pt x="1330600" y="1377272"/>
                  </a:lnTo>
                  <a:lnTo>
                    <a:pt x="1334083" y="1377068"/>
                  </a:lnTo>
                  <a:lnTo>
                    <a:pt x="1337566" y="1376865"/>
                  </a:lnTo>
                  <a:lnTo>
                    <a:pt x="1341050" y="1376662"/>
                  </a:lnTo>
                  <a:lnTo>
                    <a:pt x="1344533" y="1376460"/>
                  </a:lnTo>
                  <a:lnTo>
                    <a:pt x="1348016" y="1376259"/>
                  </a:lnTo>
                  <a:lnTo>
                    <a:pt x="1351499" y="1376059"/>
                  </a:lnTo>
                  <a:lnTo>
                    <a:pt x="1354983" y="1375860"/>
                  </a:lnTo>
                  <a:lnTo>
                    <a:pt x="1358466" y="1375661"/>
                  </a:lnTo>
                  <a:lnTo>
                    <a:pt x="1361949" y="1375463"/>
                  </a:lnTo>
                  <a:lnTo>
                    <a:pt x="1365432" y="1375266"/>
                  </a:lnTo>
                  <a:lnTo>
                    <a:pt x="1368916" y="1375069"/>
                  </a:lnTo>
                  <a:lnTo>
                    <a:pt x="1372399" y="1374874"/>
                  </a:lnTo>
                  <a:lnTo>
                    <a:pt x="1375882" y="1374679"/>
                  </a:lnTo>
                  <a:lnTo>
                    <a:pt x="1379365" y="1374484"/>
                  </a:lnTo>
                  <a:lnTo>
                    <a:pt x="1382849" y="1374291"/>
                  </a:lnTo>
                  <a:lnTo>
                    <a:pt x="1386332" y="1374098"/>
                  </a:lnTo>
                  <a:lnTo>
                    <a:pt x="1389815" y="1373906"/>
                  </a:lnTo>
                  <a:lnTo>
                    <a:pt x="1393298" y="1373715"/>
                  </a:lnTo>
                  <a:lnTo>
                    <a:pt x="1396782" y="1373524"/>
                  </a:lnTo>
                  <a:lnTo>
                    <a:pt x="1400265" y="1373334"/>
                  </a:lnTo>
                  <a:lnTo>
                    <a:pt x="1403748" y="1373145"/>
                  </a:lnTo>
                  <a:lnTo>
                    <a:pt x="1407231" y="1372957"/>
                  </a:lnTo>
                  <a:lnTo>
                    <a:pt x="1410715" y="1372769"/>
                  </a:lnTo>
                  <a:lnTo>
                    <a:pt x="1414198" y="1372582"/>
                  </a:lnTo>
                  <a:lnTo>
                    <a:pt x="1417681" y="1372395"/>
                  </a:lnTo>
                  <a:lnTo>
                    <a:pt x="1421164" y="1372209"/>
                  </a:lnTo>
                  <a:lnTo>
                    <a:pt x="1424648" y="1372024"/>
                  </a:lnTo>
                  <a:lnTo>
                    <a:pt x="1428131" y="1371840"/>
                  </a:lnTo>
                  <a:lnTo>
                    <a:pt x="1431614" y="1371656"/>
                  </a:lnTo>
                  <a:lnTo>
                    <a:pt x="1435097" y="1371473"/>
                  </a:lnTo>
                  <a:lnTo>
                    <a:pt x="1438580" y="1371291"/>
                  </a:lnTo>
                  <a:lnTo>
                    <a:pt x="1442064" y="1371109"/>
                  </a:lnTo>
                  <a:lnTo>
                    <a:pt x="1445547" y="1370928"/>
                  </a:lnTo>
                  <a:lnTo>
                    <a:pt x="1449030" y="1370748"/>
                  </a:lnTo>
                  <a:lnTo>
                    <a:pt x="1452513" y="1370568"/>
                  </a:lnTo>
                  <a:lnTo>
                    <a:pt x="1455997" y="1370389"/>
                  </a:lnTo>
                  <a:lnTo>
                    <a:pt x="1459480" y="1370211"/>
                  </a:lnTo>
                  <a:lnTo>
                    <a:pt x="1462963" y="1370033"/>
                  </a:lnTo>
                  <a:lnTo>
                    <a:pt x="1466446" y="1369856"/>
                  </a:lnTo>
                  <a:lnTo>
                    <a:pt x="1469930" y="1369679"/>
                  </a:lnTo>
                  <a:lnTo>
                    <a:pt x="1473413" y="1369656"/>
                  </a:lnTo>
                  <a:lnTo>
                    <a:pt x="1476896" y="1369740"/>
                  </a:lnTo>
                  <a:lnTo>
                    <a:pt x="1480379" y="1369823"/>
                  </a:lnTo>
                  <a:lnTo>
                    <a:pt x="1483863" y="1369907"/>
                  </a:lnTo>
                  <a:lnTo>
                    <a:pt x="1487346" y="1369989"/>
                  </a:lnTo>
                  <a:lnTo>
                    <a:pt x="1490829" y="1370072"/>
                  </a:lnTo>
                  <a:lnTo>
                    <a:pt x="1494312" y="1370153"/>
                  </a:lnTo>
                  <a:lnTo>
                    <a:pt x="1497796" y="1370235"/>
                  </a:lnTo>
                  <a:lnTo>
                    <a:pt x="1501279" y="1370316"/>
                  </a:lnTo>
                  <a:lnTo>
                    <a:pt x="1504762" y="1370397"/>
                  </a:lnTo>
                  <a:lnTo>
                    <a:pt x="1508245" y="1370477"/>
                  </a:lnTo>
                  <a:lnTo>
                    <a:pt x="1511729" y="1370557"/>
                  </a:lnTo>
                  <a:lnTo>
                    <a:pt x="1515212" y="1370636"/>
                  </a:lnTo>
                  <a:lnTo>
                    <a:pt x="1518695" y="1370715"/>
                  </a:lnTo>
                  <a:lnTo>
                    <a:pt x="1522178" y="1370793"/>
                  </a:lnTo>
                  <a:lnTo>
                    <a:pt x="1525662" y="1370872"/>
                  </a:lnTo>
                  <a:lnTo>
                    <a:pt x="1529145" y="1370949"/>
                  </a:lnTo>
                  <a:lnTo>
                    <a:pt x="1532628" y="1371027"/>
                  </a:lnTo>
                  <a:lnTo>
                    <a:pt x="1536111" y="1371104"/>
                  </a:lnTo>
                  <a:lnTo>
                    <a:pt x="1539595" y="1371180"/>
                  </a:lnTo>
                  <a:lnTo>
                    <a:pt x="1543078" y="1371257"/>
                  </a:lnTo>
                  <a:lnTo>
                    <a:pt x="1546561" y="1371332"/>
                  </a:lnTo>
                  <a:lnTo>
                    <a:pt x="1550044" y="1371408"/>
                  </a:lnTo>
                  <a:lnTo>
                    <a:pt x="1553528" y="1371483"/>
                  </a:lnTo>
                  <a:lnTo>
                    <a:pt x="1557011" y="1371558"/>
                  </a:lnTo>
                  <a:lnTo>
                    <a:pt x="1560494" y="1371632"/>
                  </a:lnTo>
                  <a:lnTo>
                    <a:pt x="1563977" y="1383032"/>
                  </a:lnTo>
                  <a:lnTo>
                    <a:pt x="1567461" y="1384353"/>
                  </a:lnTo>
                  <a:lnTo>
                    <a:pt x="1570944" y="1385656"/>
                  </a:lnTo>
                  <a:lnTo>
                    <a:pt x="1574427" y="1386942"/>
                  </a:lnTo>
                  <a:lnTo>
                    <a:pt x="1577910" y="1388211"/>
                  </a:lnTo>
                  <a:lnTo>
                    <a:pt x="1581394" y="1389464"/>
                  </a:lnTo>
                  <a:lnTo>
                    <a:pt x="1584877" y="1390700"/>
                  </a:lnTo>
                  <a:lnTo>
                    <a:pt x="1588360" y="1391920"/>
                  </a:lnTo>
                  <a:lnTo>
                    <a:pt x="1591843" y="1393057"/>
                  </a:lnTo>
                  <a:lnTo>
                    <a:pt x="1595327" y="1393596"/>
                  </a:lnTo>
                  <a:lnTo>
                    <a:pt x="1598810" y="1394130"/>
                  </a:lnTo>
                  <a:lnTo>
                    <a:pt x="1602293" y="1394660"/>
                  </a:lnTo>
                  <a:lnTo>
                    <a:pt x="1605776" y="1395186"/>
                  </a:lnTo>
                  <a:lnTo>
                    <a:pt x="1609260" y="1395708"/>
                  </a:lnTo>
                  <a:lnTo>
                    <a:pt x="1612743" y="1396225"/>
                  </a:lnTo>
                  <a:lnTo>
                    <a:pt x="1616226" y="1396739"/>
                  </a:lnTo>
                  <a:lnTo>
                    <a:pt x="1619709" y="1397248"/>
                  </a:lnTo>
                  <a:lnTo>
                    <a:pt x="1623193" y="1397892"/>
                  </a:lnTo>
                  <a:lnTo>
                    <a:pt x="1626676" y="1398678"/>
                  </a:lnTo>
                  <a:lnTo>
                    <a:pt x="1630159" y="1399456"/>
                  </a:lnTo>
                  <a:lnTo>
                    <a:pt x="1633642" y="1400226"/>
                  </a:lnTo>
                  <a:lnTo>
                    <a:pt x="1637126" y="1400989"/>
                  </a:lnTo>
                  <a:lnTo>
                    <a:pt x="1640609" y="1401744"/>
                  </a:lnTo>
                  <a:lnTo>
                    <a:pt x="1644092" y="1402492"/>
                  </a:lnTo>
                  <a:lnTo>
                    <a:pt x="1647575" y="1403233"/>
                  </a:lnTo>
                  <a:lnTo>
                    <a:pt x="1651059" y="1403967"/>
                  </a:lnTo>
                  <a:lnTo>
                    <a:pt x="1654542" y="1404011"/>
                  </a:lnTo>
                  <a:lnTo>
                    <a:pt x="1658025" y="1403946"/>
                  </a:lnTo>
                  <a:lnTo>
                    <a:pt x="1661508" y="1403882"/>
                  </a:lnTo>
                  <a:lnTo>
                    <a:pt x="1664992" y="1403818"/>
                  </a:lnTo>
                  <a:lnTo>
                    <a:pt x="1668475" y="1403754"/>
                  </a:lnTo>
                  <a:lnTo>
                    <a:pt x="1671958" y="1403690"/>
                  </a:lnTo>
                  <a:lnTo>
                    <a:pt x="1675441" y="1403626"/>
                  </a:lnTo>
                  <a:lnTo>
                    <a:pt x="1678925" y="1403563"/>
                  </a:lnTo>
                  <a:lnTo>
                    <a:pt x="1682408" y="1403500"/>
                  </a:lnTo>
                  <a:lnTo>
                    <a:pt x="1685891" y="1403437"/>
                  </a:lnTo>
                  <a:lnTo>
                    <a:pt x="1689374" y="1403374"/>
                  </a:lnTo>
                  <a:lnTo>
                    <a:pt x="1692858" y="1403311"/>
                  </a:lnTo>
                  <a:lnTo>
                    <a:pt x="1696341" y="1403249"/>
                  </a:lnTo>
                  <a:lnTo>
                    <a:pt x="1699824" y="1403187"/>
                  </a:lnTo>
                  <a:lnTo>
                    <a:pt x="1703307" y="1403125"/>
                  </a:lnTo>
                  <a:lnTo>
                    <a:pt x="1706791" y="1403064"/>
                  </a:lnTo>
                  <a:lnTo>
                    <a:pt x="1710274" y="1403003"/>
                  </a:lnTo>
                  <a:lnTo>
                    <a:pt x="1713757" y="1402942"/>
                  </a:lnTo>
                  <a:lnTo>
                    <a:pt x="1717240" y="1402881"/>
                  </a:lnTo>
                  <a:lnTo>
                    <a:pt x="1720723" y="1402820"/>
                  </a:lnTo>
                  <a:lnTo>
                    <a:pt x="1724207" y="1402760"/>
                  </a:lnTo>
                  <a:lnTo>
                    <a:pt x="1727690" y="1402699"/>
                  </a:lnTo>
                  <a:lnTo>
                    <a:pt x="1731173" y="1402639"/>
                  </a:lnTo>
                  <a:lnTo>
                    <a:pt x="1734656" y="1402579"/>
                  </a:lnTo>
                  <a:lnTo>
                    <a:pt x="1738140" y="1402520"/>
                  </a:lnTo>
                  <a:lnTo>
                    <a:pt x="1741623" y="1402461"/>
                  </a:lnTo>
                  <a:lnTo>
                    <a:pt x="1745106" y="1402946"/>
                  </a:lnTo>
                  <a:lnTo>
                    <a:pt x="1748589" y="1403428"/>
                  </a:lnTo>
                  <a:lnTo>
                    <a:pt x="1752073" y="1403906"/>
                  </a:lnTo>
                  <a:lnTo>
                    <a:pt x="1755556" y="1404381"/>
                  </a:lnTo>
                  <a:lnTo>
                    <a:pt x="1759039" y="1404852"/>
                  </a:lnTo>
                  <a:lnTo>
                    <a:pt x="1762522" y="1405319"/>
                  </a:lnTo>
                  <a:lnTo>
                    <a:pt x="1766006" y="1405783"/>
                  </a:lnTo>
                  <a:lnTo>
                    <a:pt x="1769489" y="1406244"/>
                  </a:lnTo>
                  <a:lnTo>
                    <a:pt x="1772972" y="1415878"/>
                  </a:lnTo>
                  <a:lnTo>
                    <a:pt x="1776455" y="1416132"/>
                  </a:lnTo>
                  <a:lnTo>
                    <a:pt x="1779939" y="1416384"/>
                  </a:lnTo>
                  <a:lnTo>
                    <a:pt x="1783422" y="1416635"/>
                  </a:lnTo>
                  <a:lnTo>
                    <a:pt x="1786905" y="1416884"/>
                  </a:lnTo>
                  <a:lnTo>
                    <a:pt x="1790388" y="1417132"/>
                  </a:lnTo>
                  <a:lnTo>
                    <a:pt x="1793872" y="1417379"/>
                  </a:lnTo>
                  <a:lnTo>
                    <a:pt x="1797355" y="1417624"/>
                  </a:lnTo>
                  <a:lnTo>
                    <a:pt x="1800838" y="1417868"/>
                  </a:lnTo>
                  <a:lnTo>
                    <a:pt x="1804321" y="1417751"/>
                  </a:lnTo>
                  <a:lnTo>
                    <a:pt x="1807805" y="1417521"/>
                  </a:lnTo>
                  <a:lnTo>
                    <a:pt x="1811288" y="1417291"/>
                  </a:lnTo>
                  <a:lnTo>
                    <a:pt x="1814771" y="1417062"/>
                  </a:lnTo>
                  <a:lnTo>
                    <a:pt x="1818254" y="1416833"/>
                  </a:lnTo>
                  <a:lnTo>
                    <a:pt x="1821738" y="1416605"/>
                  </a:lnTo>
                  <a:lnTo>
                    <a:pt x="1825221" y="1416377"/>
                  </a:lnTo>
                  <a:lnTo>
                    <a:pt x="1828704" y="1416149"/>
                  </a:lnTo>
                  <a:lnTo>
                    <a:pt x="1832187" y="1415922"/>
                  </a:lnTo>
                  <a:lnTo>
                    <a:pt x="1835671" y="1415696"/>
                  </a:lnTo>
                  <a:lnTo>
                    <a:pt x="1839154" y="1415470"/>
                  </a:lnTo>
                  <a:lnTo>
                    <a:pt x="1842637" y="1415244"/>
                  </a:lnTo>
                  <a:lnTo>
                    <a:pt x="1846120" y="1415019"/>
                  </a:lnTo>
                  <a:lnTo>
                    <a:pt x="1849604" y="1414795"/>
                  </a:lnTo>
                  <a:lnTo>
                    <a:pt x="1853087" y="1414571"/>
                  </a:lnTo>
                  <a:lnTo>
                    <a:pt x="1856570" y="1414347"/>
                  </a:lnTo>
                  <a:lnTo>
                    <a:pt x="1860053" y="1414124"/>
                  </a:lnTo>
                  <a:lnTo>
                    <a:pt x="1863537" y="1413901"/>
                  </a:lnTo>
                  <a:lnTo>
                    <a:pt x="1867020" y="1413679"/>
                  </a:lnTo>
                  <a:lnTo>
                    <a:pt x="1870503" y="1413457"/>
                  </a:lnTo>
                  <a:lnTo>
                    <a:pt x="1873986" y="1413235"/>
                  </a:lnTo>
                  <a:lnTo>
                    <a:pt x="1877470" y="1413014"/>
                  </a:lnTo>
                  <a:lnTo>
                    <a:pt x="1880953" y="1412794"/>
                  </a:lnTo>
                  <a:lnTo>
                    <a:pt x="1884436" y="1412574"/>
                  </a:lnTo>
                  <a:lnTo>
                    <a:pt x="1887919" y="1412354"/>
                  </a:lnTo>
                  <a:lnTo>
                    <a:pt x="1891403" y="1412135"/>
                  </a:lnTo>
                  <a:lnTo>
                    <a:pt x="1894886" y="1411916"/>
                  </a:lnTo>
                  <a:lnTo>
                    <a:pt x="1898369" y="1411698"/>
                  </a:lnTo>
                  <a:lnTo>
                    <a:pt x="1901852" y="1411480"/>
                  </a:lnTo>
                  <a:lnTo>
                    <a:pt x="1905336" y="1411263"/>
                  </a:lnTo>
                  <a:lnTo>
                    <a:pt x="1908819" y="1411046"/>
                  </a:lnTo>
                  <a:lnTo>
                    <a:pt x="1912302" y="1410829"/>
                  </a:lnTo>
                  <a:lnTo>
                    <a:pt x="1915785" y="1410613"/>
                  </a:lnTo>
                  <a:lnTo>
                    <a:pt x="1919269" y="1410398"/>
                  </a:lnTo>
                  <a:lnTo>
                    <a:pt x="1922752" y="1410214"/>
                  </a:lnTo>
                  <a:lnTo>
                    <a:pt x="1926235" y="1410113"/>
                  </a:lnTo>
                  <a:lnTo>
                    <a:pt x="1929718" y="1410012"/>
                  </a:lnTo>
                  <a:lnTo>
                    <a:pt x="1933202" y="1409911"/>
                  </a:lnTo>
                  <a:lnTo>
                    <a:pt x="1936685" y="1409811"/>
                  </a:lnTo>
                  <a:lnTo>
                    <a:pt x="1940168" y="1409711"/>
                  </a:lnTo>
                  <a:lnTo>
                    <a:pt x="1943651" y="1409611"/>
                  </a:lnTo>
                  <a:lnTo>
                    <a:pt x="1947135" y="1409512"/>
                  </a:lnTo>
                  <a:lnTo>
                    <a:pt x="1950618" y="1409413"/>
                  </a:lnTo>
                  <a:lnTo>
                    <a:pt x="1954101" y="1409314"/>
                  </a:lnTo>
                  <a:lnTo>
                    <a:pt x="1957584" y="1409216"/>
                  </a:lnTo>
                  <a:lnTo>
                    <a:pt x="1961068" y="1409117"/>
                  </a:lnTo>
                  <a:lnTo>
                    <a:pt x="1964551" y="1409019"/>
                  </a:lnTo>
                  <a:lnTo>
                    <a:pt x="1968034" y="1408922"/>
                  </a:lnTo>
                  <a:lnTo>
                    <a:pt x="1971517" y="1408824"/>
                  </a:lnTo>
                  <a:lnTo>
                    <a:pt x="1975001" y="1408727"/>
                  </a:lnTo>
                  <a:lnTo>
                    <a:pt x="1978484" y="1408630"/>
                  </a:lnTo>
                  <a:lnTo>
                    <a:pt x="1981967" y="1408534"/>
                  </a:lnTo>
                  <a:lnTo>
                    <a:pt x="1985450" y="1408437"/>
                  </a:lnTo>
                  <a:lnTo>
                    <a:pt x="1988934" y="1408341"/>
                  </a:lnTo>
                  <a:lnTo>
                    <a:pt x="1992417" y="1408245"/>
                  </a:lnTo>
                  <a:lnTo>
                    <a:pt x="1995900" y="1408150"/>
                  </a:lnTo>
                  <a:lnTo>
                    <a:pt x="1999383" y="1408054"/>
                  </a:lnTo>
                  <a:lnTo>
                    <a:pt x="2002867" y="1407959"/>
                  </a:lnTo>
                  <a:lnTo>
                    <a:pt x="2006350" y="1407865"/>
                  </a:lnTo>
                  <a:lnTo>
                    <a:pt x="2009833" y="1407770"/>
                  </a:lnTo>
                  <a:lnTo>
                    <a:pt x="2013316" y="1407782"/>
                  </a:lnTo>
                  <a:lnTo>
                    <a:pt x="2016799" y="1407945"/>
                  </a:lnTo>
                  <a:lnTo>
                    <a:pt x="2020283" y="1408107"/>
                  </a:lnTo>
                  <a:lnTo>
                    <a:pt x="2023766" y="1408268"/>
                  </a:lnTo>
                  <a:lnTo>
                    <a:pt x="2027249" y="1408428"/>
                  </a:lnTo>
                  <a:lnTo>
                    <a:pt x="2030732" y="1408588"/>
                  </a:lnTo>
                  <a:lnTo>
                    <a:pt x="2034216" y="1408747"/>
                  </a:lnTo>
                  <a:lnTo>
                    <a:pt x="2037699" y="1408905"/>
                  </a:lnTo>
                  <a:lnTo>
                    <a:pt x="2041182" y="1409062"/>
                  </a:lnTo>
                  <a:lnTo>
                    <a:pt x="2044665" y="1409219"/>
                  </a:lnTo>
                  <a:lnTo>
                    <a:pt x="2048149" y="1409375"/>
                  </a:lnTo>
                  <a:lnTo>
                    <a:pt x="2051632" y="1409530"/>
                  </a:lnTo>
                  <a:lnTo>
                    <a:pt x="2055115" y="1409685"/>
                  </a:lnTo>
                  <a:lnTo>
                    <a:pt x="2058598" y="1409839"/>
                  </a:lnTo>
                  <a:lnTo>
                    <a:pt x="2062082" y="1409992"/>
                  </a:lnTo>
                  <a:lnTo>
                    <a:pt x="2065565" y="1410144"/>
                  </a:lnTo>
                  <a:lnTo>
                    <a:pt x="2069048" y="1410296"/>
                  </a:lnTo>
                  <a:lnTo>
                    <a:pt x="2072531" y="1410556"/>
                  </a:lnTo>
                  <a:lnTo>
                    <a:pt x="2076015" y="1411335"/>
                  </a:lnTo>
                  <a:lnTo>
                    <a:pt x="2079498" y="1412106"/>
                  </a:lnTo>
                  <a:lnTo>
                    <a:pt x="2082981" y="1412871"/>
                  </a:lnTo>
                  <a:lnTo>
                    <a:pt x="2086464" y="1413628"/>
                  </a:lnTo>
                  <a:lnTo>
                    <a:pt x="2089948" y="1414379"/>
                  </a:lnTo>
                  <a:lnTo>
                    <a:pt x="2093431" y="1415123"/>
                  </a:lnTo>
                  <a:lnTo>
                    <a:pt x="2096914" y="1415860"/>
                  </a:lnTo>
                  <a:lnTo>
                    <a:pt x="2100397" y="1416591"/>
                  </a:lnTo>
                  <a:lnTo>
                    <a:pt x="2103881" y="1416900"/>
                  </a:lnTo>
                  <a:lnTo>
                    <a:pt x="2107364" y="1416871"/>
                  </a:lnTo>
                  <a:lnTo>
                    <a:pt x="2110847" y="1416842"/>
                  </a:lnTo>
                  <a:lnTo>
                    <a:pt x="2114330" y="1416813"/>
                  </a:lnTo>
                  <a:lnTo>
                    <a:pt x="2117814" y="1416784"/>
                  </a:lnTo>
                  <a:lnTo>
                    <a:pt x="2121297" y="1416755"/>
                  </a:lnTo>
                  <a:lnTo>
                    <a:pt x="2124780" y="1416726"/>
                  </a:lnTo>
                  <a:lnTo>
                    <a:pt x="2128263" y="1416697"/>
                  </a:lnTo>
                  <a:lnTo>
                    <a:pt x="2131747" y="1416669"/>
                  </a:lnTo>
                  <a:lnTo>
                    <a:pt x="2135230" y="1416640"/>
                  </a:lnTo>
                  <a:lnTo>
                    <a:pt x="2138713" y="1416612"/>
                  </a:lnTo>
                  <a:lnTo>
                    <a:pt x="2142196" y="1416583"/>
                  </a:lnTo>
                  <a:lnTo>
                    <a:pt x="2145680" y="1416555"/>
                  </a:lnTo>
                  <a:lnTo>
                    <a:pt x="2149163" y="1416527"/>
                  </a:lnTo>
                  <a:lnTo>
                    <a:pt x="2152646" y="1416499"/>
                  </a:lnTo>
                  <a:lnTo>
                    <a:pt x="2156129" y="1416471"/>
                  </a:lnTo>
                  <a:lnTo>
                    <a:pt x="2159613" y="1416443"/>
                  </a:lnTo>
                  <a:lnTo>
                    <a:pt x="2163096" y="1416405"/>
                  </a:lnTo>
                  <a:lnTo>
                    <a:pt x="2166579" y="1416346"/>
                  </a:lnTo>
                  <a:lnTo>
                    <a:pt x="2170062" y="1416287"/>
                  </a:lnTo>
                  <a:lnTo>
                    <a:pt x="2173546" y="1416229"/>
                  </a:lnTo>
                  <a:lnTo>
                    <a:pt x="2177029" y="1416170"/>
                  </a:lnTo>
                  <a:lnTo>
                    <a:pt x="2180512" y="1416112"/>
                  </a:lnTo>
                  <a:lnTo>
                    <a:pt x="2183995" y="1416054"/>
                  </a:lnTo>
                  <a:lnTo>
                    <a:pt x="2187479" y="1415996"/>
                  </a:lnTo>
                  <a:lnTo>
                    <a:pt x="2190962" y="1415938"/>
                  </a:lnTo>
                  <a:lnTo>
                    <a:pt x="2194445" y="1415880"/>
                  </a:lnTo>
                  <a:lnTo>
                    <a:pt x="2197928" y="1415822"/>
                  </a:lnTo>
                  <a:lnTo>
                    <a:pt x="2201412" y="1415765"/>
                  </a:lnTo>
                  <a:lnTo>
                    <a:pt x="2204895" y="1415708"/>
                  </a:lnTo>
                  <a:lnTo>
                    <a:pt x="2208378" y="1415651"/>
                  </a:lnTo>
                  <a:lnTo>
                    <a:pt x="2211861" y="1415594"/>
                  </a:lnTo>
                  <a:lnTo>
                    <a:pt x="2215345" y="1415537"/>
                  </a:lnTo>
                  <a:lnTo>
                    <a:pt x="2218828" y="1415480"/>
                  </a:lnTo>
                  <a:lnTo>
                    <a:pt x="2222311" y="1415493"/>
                  </a:lnTo>
                  <a:lnTo>
                    <a:pt x="2225794" y="1416428"/>
                  </a:lnTo>
                  <a:lnTo>
                    <a:pt x="2229278" y="1417354"/>
                  </a:lnTo>
                  <a:lnTo>
                    <a:pt x="2232761" y="1418271"/>
                  </a:lnTo>
                  <a:lnTo>
                    <a:pt x="2236244" y="1419178"/>
                  </a:lnTo>
                  <a:lnTo>
                    <a:pt x="2239727" y="1420076"/>
                  </a:lnTo>
                  <a:lnTo>
                    <a:pt x="2243211" y="1420966"/>
                  </a:lnTo>
                  <a:lnTo>
                    <a:pt x="2246694" y="1421846"/>
                  </a:lnTo>
                  <a:lnTo>
                    <a:pt x="2250177" y="1422717"/>
                  </a:lnTo>
                  <a:lnTo>
                    <a:pt x="2253660" y="1423262"/>
                  </a:lnTo>
                  <a:lnTo>
                    <a:pt x="2257144" y="1423411"/>
                  </a:lnTo>
                  <a:lnTo>
                    <a:pt x="2260627" y="1423559"/>
                  </a:lnTo>
                  <a:lnTo>
                    <a:pt x="2264110" y="1423707"/>
                  </a:lnTo>
                  <a:lnTo>
                    <a:pt x="2267593" y="1423855"/>
                  </a:lnTo>
                  <a:lnTo>
                    <a:pt x="2271077" y="1424001"/>
                  </a:lnTo>
                  <a:lnTo>
                    <a:pt x="2274560" y="1424147"/>
                  </a:lnTo>
                  <a:lnTo>
                    <a:pt x="2278043" y="1424293"/>
                  </a:lnTo>
                  <a:lnTo>
                    <a:pt x="2281526" y="1424437"/>
                  </a:lnTo>
                  <a:lnTo>
                    <a:pt x="2285010" y="1424697"/>
                  </a:lnTo>
                  <a:lnTo>
                    <a:pt x="2288493" y="1424978"/>
                  </a:lnTo>
                  <a:lnTo>
                    <a:pt x="2291976" y="1425258"/>
                  </a:lnTo>
                  <a:lnTo>
                    <a:pt x="2295459" y="1425537"/>
                  </a:lnTo>
                  <a:lnTo>
                    <a:pt x="2298942" y="1425814"/>
                  </a:lnTo>
                  <a:lnTo>
                    <a:pt x="2302426" y="1426090"/>
                  </a:lnTo>
                  <a:lnTo>
                    <a:pt x="2305909" y="1426365"/>
                  </a:lnTo>
                  <a:lnTo>
                    <a:pt x="2309392" y="1426638"/>
                  </a:lnTo>
                  <a:lnTo>
                    <a:pt x="2312875" y="1426848"/>
                  </a:lnTo>
                  <a:lnTo>
                    <a:pt x="2316359" y="1426822"/>
                  </a:lnTo>
                  <a:lnTo>
                    <a:pt x="2319842" y="1426797"/>
                  </a:lnTo>
                  <a:lnTo>
                    <a:pt x="2323325" y="1426771"/>
                  </a:lnTo>
                  <a:lnTo>
                    <a:pt x="2326808" y="1426746"/>
                  </a:lnTo>
                  <a:lnTo>
                    <a:pt x="2330292" y="1426721"/>
                  </a:lnTo>
                  <a:lnTo>
                    <a:pt x="2333775" y="1426696"/>
                  </a:lnTo>
                  <a:lnTo>
                    <a:pt x="2337258" y="1426671"/>
                  </a:lnTo>
                  <a:lnTo>
                    <a:pt x="2340741" y="1426646"/>
                  </a:lnTo>
                  <a:lnTo>
                    <a:pt x="2344225" y="1426683"/>
                  </a:lnTo>
                  <a:lnTo>
                    <a:pt x="2347708" y="1426765"/>
                  </a:lnTo>
                  <a:lnTo>
                    <a:pt x="2351191" y="1426846"/>
                  </a:lnTo>
                  <a:lnTo>
                    <a:pt x="2354674" y="1426927"/>
                  </a:lnTo>
                  <a:lnTo>
                    <a:pt x="2358158" y="1427007"/>
                  </a:lnTo>
                  <a:lnTo>
                    <a:pt x="2361641" y="1427087"/>
                  </a:lnTo>
                  <a:lnTo>
                    <a:pt x="2365124" y="1427167"/>
                  </a:lnTo>
                  <a:lnTo>
                    <a:pt x="2368607" y="1427247"/>
                  </a:lnTo>
                  <a:lnTo>
                    <a:pt x="2372091" y="1427326"/>
                  </a:lnTo>
                  <a:lnTo>
                    <a:pt x="2375574" y="1427405"/>
                  </a:lnTo>
                  <a:lnTo>
                    <a:pt x="2379057" y="1427484"/>
                  </a:lnTo>
                  <a:lnTo>
                    <a:pt x="2382540" y="1427563"/>
                  </a:lnTo>
                  <a:lnTo>
                    <a:pt x="2386024" y="1427641"/>
                  </a:lnTo>
                  <a:lnTo>
                    <a:pt x="2389507" y="1427719"/>
                  </a:lnTo>
                  <a:lnTo>
                    <a:pt x="2392990" y="1427797"/>
                  </a:lnTo>
                  <a:lnTo>
                    <a:pt x="2396473" y="1427874"/>
                  </a:lnTo>
                  <a:lnTo>
                    <a:pt x="2399957" y="1427951"/>
                  </a:lnTo>
                  <a:lnTo>
                    <a:pt x="2403440" y="1437320"/>
                  </a:lnTo>
                  <a:lnTo>
                    <a:pt x="2406923" y="1437710"/>
                  </a:lnTo>
                  <a:lnTo>
                    <a:pt x="2410406" y="1438098"/>
                  </a:lnTo>
                  <a:lnTo>
                    <a:pt x="2413890" y="1438484"/>
                  </a:lnTo>
                  <a:lnTo>
                    <a:pt x="2417373" y="1438867"/>
                  </a:lnTo>
                  <a:lnTo>
                    <a:pt x="2420856" y="1439248"/>
                  </a:lnTo>
                  <a:lnTo>
                    <a:pt x="2424339" y="1439627"/>
                  </a:lnTo>
                  <a:lnTo>
                    <a:pt x="2427823" y="1440003"/>
                  </a:lnTo>
                  <a:lnTo>
                    <a:pt x="2431306" y="1440377"/>
                  </a:lnTo>
                  <a:lnTo>
                    <a:pt x="2434789" y="1447149"/>
                  </a:lnTo>
                  <a:lnTo>
                    <a:pt x="2438272" y="1447080"/>
                  </a:lnTo>
                  <a:lnTo>
                    <a:pt x="2441756" y="1447011"/>
                  </a:lnTo>
                  <a:lnTo>
                    <a:pt x="2445239" y="1446943"/>
                  </a:lnTo>
                  <a:lnTo>
                    <a:pt x="2448722" y="1446875"/>
                  </a:lnTo>
                  <a:lnTo>
                    <a:pt x="2452205" y="1446807"/>
                  </a:lnTo>
                  <a:lnTo>
                    <a:pt x="2455689" y="1446739"/>
                  </a:lnTo>
                  <a:lnTo>
                    <a:pt x="2459172" y="1446671"/>
                  </a:lnTo>
                  <a:lnTo>
                    <a:pt x="2462655" y="1446603"/>
                  </a:lnTo>
                  <a:lnTo>
                    <a:pt x="2466138" y="1446536"/>
                  </a:lnTo>
                  <a:lnTo>
                    <a:pt x="2469622" y="1446468"/>
                  </a:lnTo>
                  <a:lnTo>
                    <a:pt x="2473105" y="1446401"/>
                  </a:lnTo>
                  <a:lnTo>
                    <a:pt x="2476588" y="1446334"/>
                  </a:lnTo>
                  <a:lnTo>
                    <a:pt x="2480071" y="1446267"/>
                  </a:lnTo>
                  <a:lnTo>
                    <a:pt x="2483555" y="1446201"/>
                  </a:lnTo>
                  <a:lnTo>
                    <a:pt x="2487038" y="1446134"/>
                  </a:lnTo>
                  <a:lnTo>
                    <a:pt x="2490521" y="1446068"/>
                  </a:lnTo>
                  <a:lnTo>
                    <a:pt x="2494004" y="1457197"/>
                  </a:lnTo>
                  <a:lnTo>
                    <a:pt x="2497488" y="1457132"/>
                  </a:lnTo>
                  <a:lnTo>
                    <a:pt x="2500971" y="1457067"/>
                  </a:lnTo>
                  <a:lnTo>
                    <a:pt x="2504454" y="1457002"/>
                  </a:lnTo>
                  <a:lnTo>
                    <a:pt x="2507937" y="1456937"/>
                  </a:lnTo>
                  <a:lnTo>
                    <a:pt x="2511421" y="1456873"/>
                  </a:lnTo>
                  <a:lnTo>
                    <a:pt x="2514904" y="1456808"/>
                  </a:lnTo>
                  <a:lnTo>
                    <a:pt x="2518387" y="1456744"/>
                  </a:lnTo>
                  <a:lnTo>
                    <a:pt x="2521870" y="1456680"/>
                  </a:lnTo>
                  <a:lnTo>
                    <a:pt x="2525354" y="1456616"/>
                  </a:lnTo>
                  <a:lnTo>
                    <a:pt x="2528837" y="1456552"/>
                  </a:lnTo>
                  <a:lnTo>
                    <a:pt x="2532320" y="1456489"/>
                  </a:lnTo>
                  <a:lnTo>
                    <a:pt x="2535803" y="1456425"/>
                  </a:lnTo>
                  <a:lnTo>
                    <a:pt x="2539287" y="1456362"/>
                  </a:lnTo>
                  <a:lnTo>
                    <a:pt x="2542770" y="1456298"/>
                  </a:lnTo>
                  <a:lnTo>
                    <a:pt x="2546253" y="1456235"/>
                  </a:lnTo>
                  <a:lnTo>
                    <a:pt x="2549736" y="1456172"/>
                  </a:lnTo>
                  <a:lnTo>
                    <a:pt x="2553220" y="1456130"/>
                  </a:lnTo>
                  <a:lnTo>
                    <a:pt x="2556703" y="1456153"/>
                  </a:lnTo>
                  <a:lnTo>
                    <a:pt x="2560186" y="1456175"/>
                  </a:lnTo>
                  <a:lnTo>
                    <a:pt x="2563669" y="1456198"/>
                  </a:lnTo>
                  <a:lnTo>
                    <a:pt x="2567153" y="1456221"/>
                  </a:lnTo>
                  <a:lnTo>
                    <a:pt x="2570636" y="1456243"/>
                  </a:lnTo>
                  <a:lnTo>
                    <a:pt x="2574119" y="1456266"/>
                  </a:lnTo>
                  <a:lnTo>
                    <a:pt x="2577602" y="1456288"/>
                  </a:lnTo>
                  <a:lnTo>
                    <a:pt x="2581085" y="1456310"/>
                  </a:lnTo>
                  <a:lnTo>
                    <a:pt x="2584569" y="1456333"/>
                  </a:lnTo>
                  <a:lnTo>
                    <a:pt x="2588052" y="1456355"/>
                  </a:lnTo>
                  <a:lnTo>
                    <a:pt x="2591535" y="1456377"/>
                  </a:lnTo>
                  <a:lnTo>
                    <a:pt x="2595018" y="1456399"/>
                  </a:lnTo>
                  <a:lnTo>
                    <a:pt x="2598502" y="1456421"/>
                  </a:lnTo>
                  <a:lnTo>
                    <a:pt x="2601985" y="1456443"/>
                  </a:lnTo>
                  <a:lnTo>
                    <a:pt x="2605468" y="1456465"/>
                  </a:lnTo>
                  <a:lnTo>
                    <a:pt x="2608951" y="1456487"/>
                  </a:lnTo>
                  <a:lnTo>
                    <a:pt x="2612435" y="1456509"/>
                  </a:lnTo>
                  <a:lnTo>
                    <a:pt x="2615918" y="1456678"/>
                  </a:lnTo>
                  <a:lnTo>
                    <a:pt x="2619401" y="1456847"/>
                  </a:lnTo>
                  <a:lnTo>
                    <a:pt x="2622884" y="1457016"/>
                  </a:lnTo>
                  <a:lnTo>
                    <a:pt x="2626368" y="1457183"/>
                  </a:lnTo>
                  <a:lnTo>
                    <a:pt x="2629851" y="1457350"/>
                  </a:lnTo>
                  <a:lnTo>
                    <a:pt x="2633334" y="1457516"/>
                  </a:lnTo>
                  <a:lnTo>
                    <a:pt x="2636817" y="1457682"/>
                  </a:lnTo>
                  <a:lnTo>
                    <a:pt x="2640301" y="1457847"/>
                  </a:lnTo>
                  <a:lnTo>
                    <a:pt x="2643784" y="1457997"/>
                  </a:lnTo>
                  <a:lnTo>
                    <a:pt x="2647267" y="1458124"/>
                  </a:lnTo>
                  <a:lnTo>
                    <a:pt x="2650750" y="1458251"/>
                  </a:lnTo>
                  <a:lnTo>
                    <a:pt x="2654234" y="1458378"/>
                  </a:lnTo>
                  <a:lnTo>
                    <a:pt x="2657717" y="1458504"/>
                  </a:lnTo>
                  <a:lnTo>
                    <a:pt x="2661200" y="1458629"/>
                  </a:lnTo>
                  <a:lnTo>
                    <a:pt x="2664683" y="1458754"/>
                  </a:lnTo>
                  <a:lnTo>
                    <a:pt x="2668167" y="1458879"/>
                  </a:lnTo>
                  <a:lnTo>
                    <a:pt x="2671650" y="1459003"/>
                  </a:lnTo>
                  <a:lnTo>
                    <a:pt x="2675133" y="1459247"/>
                  </a:lnTo>
                  <a:lnTo>
                    <a:pt x="2678616" y="1459529"/>
                  </a:lnTo>
                  <a:lnTo>
                    <a:pt x="2682100" y="1459808"/>
                  </a:lnTo>
                  <a:lnTo>
                    <a:pt x="2685583" y="1460087"/>
                  </a:lnTo>
                  <a:lnTo>
                    <a:pt x="2689066" y="1460364"/>
                  </a:lnTo>
                  <a:lnTo>
                    <a:pt x="2692549" y="1460639"/>
                  </a:lnTo>
                  <a:lnTo>
                    <a:pt x="2696033" y="1460914"/>
                  </a:lnTo>
                  <a:lnTo>
                    <a:pt x="2699516" y="1461186"/>
                  </a:lnTo>
                  <a:lnTo>
                    <a:pt x="2702999" y="1461474"/>
                  </a:lnTo>
                  <a:lnTo>
                    <a:pt x="2706482" y="1461863"/>
                  </a:lnTo>
                  <a:lnTo>
                    <a:pt x="2709966" y="1462250"/>
                  </a:lnTo>
                  <a:lnTo>
                    <a:pt x="2713449" y="1462635"/>
                  </a:lnTo>
                  <a:lnTo>
                    <a:pt x="2716932" y="1463017"/>
                  </a:lnTo>
                  <a:lnTo>
                    <a:pt x="2720415" y="1463396"/>
                  </a:lnTo>
                  <a:lnTo>
                    <a:pt x="2723899" y="1463774"/>
                  </a:lnTo>
                  <a:lnTo>
                    <a:pt x="2727382" y="1464149"/>
                  </a:lnTo>
                  <a:lnTo>
                    <a:pt x="2730865" y="1464522"/>
                  </a:lnTo>
                  <a:lnTo>
                    <a:pt x="2734348" y="1464663"/>
                  </a:lnTo>
                  <a:lnTo>
                    <a:pt x="2737832" y="1464591"/>
                  </a:lnTo>
                  <a:lnTo>
                    <a:pt x="2741315" y="1464518"/>
                  </a:lnTo>
                  <a:lnTo>
                    <a:pt x="2744798" y="1464445"/>
                  </a:lnTo>
                  <a:lnTo>
                    <a:pt x="2748281" y="1464373"/>
                  </a:lnTo>
                  <a:lnTo>
                    <a:pt x="2751765" y="1464301"/>
                  </a:lnTo>
                  <a:lnTo>
                    <a:pt x="2755248" y="1464229"/>
                  </a:lnTo>
                  <a:lnTo>
                    <a:pt x="2758731" y="1464157"/>
                  </a:lnTo>
                  <a:lnTo>
                    <a:pt x="2762214" y="1464085"/>
                  </a:lnTo>
                  <a:lnTo>
                    <a:pt x="2765698" y="1464013"/>
                  </a:lnTo>
                  <a:lnTo>
                    <a:pt x="2769181" y="1463941"/>
                  </a:lnTo>
                  <a:lnTo>
                    <a:pt x="2772664" y="1463870"/>
                  </a:lnTo>
                  <a:lnTo>
                    <a:pt x="2776147" y="1463799"/>
                  </a:lnTo>
                  <a:lnTo>
                    <a:pt x="2779631" y="1463727"/>
                  </a:lnTo>
                  <a:lnTo>
                    <a:pt x="2783114" y="1463656"/>
                  </a:lnTo>
                  <a:lnTo>
                    <a:pt x="2786597" y="1463585"/>
                  </a:lnTo>
                  <a:lnTo>
                    <a:pt x="2790080" y="1463515"/>
                  </a:lnTo>
                  <a:lnTo>
                    <a:pt x="2793564" y="1463444"/>
                  </a:lnTo>
                  <a:lnTo>
                    <a:pt x="2797047" y="1463373"/>
                  </a:lnTo>
                  <a:lnTo>
                    <a:pt x="2800530" y="1463303"/>
                  </a:lnTo>
                  <a:lnTo>
                    <a:pt x="2804013" y="1463233"/>
                  </a:lnTo>
                  <a:lnTo>
                    <a:pt x="2807497" y="1463162"/>
                  </a:lnTo>
                  <a:lnTo>
                    <a:pt x="2810980" y="1463092"/>
                  </a:lnTo>
                  <a:lnTo>
                    <a:pt x="2814463" y="1463023"/>
                  </a:lnTo>
                  <a:lnTo>
                    <a:pt x="2817946" y="1462953"/>
                  </a:lnTo>
                  <a:lnTo>
                    <a:pt x="2821430" y="1462883"/>
                  </a:lnTo>
                  <a:lnTo>
                    <a:pt x="2824913" y="1487020"/>
                  </a:lnTo>
                  <a:lnTo>
                    <a:pt x="2828396" y="1487231"/>
                  </a:lnTo>
                  <a:lnTo>
                    <a:pt x="2831879" y="1487441"/>
                  </a:lnTo>
                  <a:lnTo>
                    <a:pt x="2835363" y="1487650"/>
                  </a:lnTo>
                  <a:lnTo>
                    <a:pt x="2838846" y="1487858"/>
                  </a:lnTo>
                  <a:lnTo>
                    <a:pt x="2842329" y="1488065"/>
                  </a:lnTo>
                  <a:lnTo>
                    <a:pt x="2845812" y="1488271"/>
                  </a:lnTo>
                  <a:lnTo>
                    <a:pt x="2849296" y="1488477"/>
                  </a:lnTo>
                  <a:lnTo>
                    <a:pt x="2852779" y="1488675"/>
                  </a:lnTo>
                  <a:lnTo>
                    <a:pt x="2856262" y="1488712"/>
                  </a:lnTo>
                  <a:lnTo>
                    <a:pt x="2859745" y="1488748"/>
                  </a:lnTo>
                  <a:lnTo>
                    <a:pt x="2863229" y="1488785"/>
                  </a:lnTo>
                  <a:lnTo>
                    <a:pt x="2866712" y="1488821"/>
                  </a:lnTo>
                  <a:lnTo>
                    <a:pt x="2870195" y="1488857"/>
                  </a:lnTo>
                  <a:lnTo>
                    <a:pt x="2873678" y="1488893"/>
                  </a:lnTo>
                  <a:lnTo>
                    <a:pt x="2877161" y="1488929"/>
                  </a:lnTo>
                  <a:lnTo>
                    <a:pt x="2880645" y="1488965"/>
                  </a:lnTo>
                  <a:lnTo>
                    <a:pt x="2884128" y="1489001"/>
                  </a:lnTo>
                  <a:lnTo>
                    <a:pt x="2887611" y="1489037"/>
                  </a:lnTo>
                  <a:lnTo>
                    <a:pt x="2891094" y="1489072"/>
                  </a:lnTo>
                  <a:lnTo>
                    <a:pt x="2894578" y="1489108"/>
                  </a:lnTo>
                  <a:lnTo>
                    <a:pt x="2898061" y="1489143"/>
                  </a:lnTo>
                  <a:lnTo>
                    <a:pt x="2901544" y="1489178"/>
                  </a:lnTo>
                  <a:lnTo>
                    <a:pt x="2905027" y="1489214"/>
                  </a:lnTo>
                  <a:lnTo>
                    <a:pt x="2908511" y="1489249"/>
                  </a:lnTo>
                  <a:lnTo>
                    <a:pt x="2911994" y="1489284"/>
                  </a:lnTo>
                  <a:lnTo>
                    <a:pt x="2915477" y="1489228"/>
                  </a:lnTo>
                  <a:lnTo>
                    <a:pt x="2918960" y="1489149"/>
                  </a:lnTo>
                  <a:lnTo>
                    <a:pt x="2922444" y="1489070"/>
                  </a:lnTo>
                  <a:lnTo>
                    <a:pt x="2925927" y="1488990"/>
                  </a:lnTo>
                  <a:lnTo>
                    <a:pt x="2929410" y="1488912"/>
                  </a:lnTo>
                  <a:lnTo>
                    <a:pt x="2932893" y="1488833"/>
                  </a:lnTo>
                  <a:lnTo>
                    <a:pt x="2936377" y="1488754"/>
                  </a:lnTo>
                  <a:lnTo>
                    <a:pt x="2939860" y="1488675"/>
                  </a:lnTo>
                  <a:lnTo>
                    <a:pt x="2943343" y="1488597"/>
                  </a:lnTo>
                  <a:lnTo>
                    <a:pt x="2946826" y="1488519"/>
                  </a:lnTo>
                  <a:lnTo>
                    <a:pt x="2950310" y="1488440"/>
                  </a:lnTo>
                  <a:lnTo>
                    <a:pt x="2953793" y="1488362"/>
                  </a:lnTo>
                  <a:lnTo>
                    <a:pt x="2957276" y="1488284"/>
                  </a:lnTo>
                  <a:lnTo>
                    <a:pt x="2960759" y="1488207"/>
                  </a:lnTo>
                  <a:lnTo>
                    <a:pt x="2964243" y="1488129"/>
                  </a:lnTo>
                  <a:lnTo>
                    <a:pt x="2967726" y="1488051"/>
                  </a:lnTo>
                  <a:lnTo>
                    <a:pt x="2971209" y="1487974"/>
                  </a:lnTo>
                  <a:lnTo>
                    <a:pt x="2974692" y="1495186"/>
                  </a:lnTo>
                  <a:lnTo>
                    <a:pt x="2978176" y="1495537"/>
                  </a:lnTo>
                  <a:lnTo>
                    <a:pt x="2981659" y="1495886"/>
                  </a:lnTo>
                  <a:lnTo>
                    <a:pt x="2985142" y="1496232"/>
                  </a:lnTo>
                  <a:lnTo>
                    <a:pt x="2988625" y="1496576"/>
                  </a:lnTo>
                  <a:lnTo>
                    <a:pt x="2992109" y="1496918"/>
                  </a:lnTo>
                  <a:lnTo>
                    <a:pt x="2995592" y="1497258"/>
                  </a:lnTo>
                  <a:lnTo>
                    <a:pt x="2999075" y="1497596"/>
                  </a:lnTo>
                  <a:lnTo>
                    <a:pt x="3002558" y="1497932"/>
                  </a:lnTo>
                  <a:lnTo>
                    <a:pt x="3006042" y="1500136"/>
                  </a:lnTo>
                  <a:lnTo>
                    <a:pt x="3009525" y="1500243"/>
                  </a:lnTo>
                  <a:lnTo>
                    <a:pt x="3013008" y="1500348"/>
                  </a:lnTo>
                  <a:lnTo>
                    <a:pt x="3016491" y="1500454"/>
                  </a:lnTo>
                  <a:lnTo>
                    <a:pt x="3019975" y="1500559"/>
                  </a:lnTo>
                  <a:lnTo>
                    <a:pt x="3023458" y="1500663"/>
                  </a:lnTo>
                  <a:lnTo>
                    <a:pt x="3026941" y="1500767"/>
                  </a:lnTo>
                  <a:lnTo>
                    <a:pt x="3030424" y="1500871"/>
                  </a:lnTo>
                  <a:lnTo>
                    <a:pt x="3033908" y="1500923"/>
                  </a:lnTo>
                  <a:lnTo>
                    <a:pt x="3037391" y="1500858"/>
                  </a:lnTo>
                  <a:lnTo>
                    <a:pt x="3040874" y="1500794"/>
                  </a:lnTo>
                  <a:lnTo>
                    <a:pt x="3044357" y="1500730"/>
                  </a:lnTo>
                  <a:lnTo>
                    <a:pt x="3047841" y="1500666"/>
                  </a:lnTo>
                  <a:lnTo>
                    <a:pt x="3051324" y="1500602"/>
                  </a:lnTo>
                  <a:lnTo>
                    <a:pt x="3054807" y="1500538"/>
                  </a:lnTo>
                  <a:lnTo>
                    <a:pt x="3058290" y="1500474"/>
                  </a:lnTo>
                  <a:lnTo>
                    <a:pt x="3061774" y="1500411"/>
                  </a:lnTo>
                  <a:lnTo>
                    <a:pt x="3065257" y="1500347"/>
                  </a:lnTo>
                  <a:lnTo>
                    <a:pt x="3068740" y="1500284"/>
                  </a:lnTo>
                  <a:lnTo>
                    <a:pt x="3072223" y="1500221"/>
                  </a:lnTo>
                  <a:lnTo>
                    <a:pt x="3075707" y="1500157"/>
                  </a:lnTo>
                  <a:lnTo>
                    <a:pt x="3079190" y="1500094"/>
                  </a:lnTo>
                  <a:lnTo>
                    <a:pt x="3082673" y="1500031"/>
                  </a:lnTo>
                  <a:lnTo>
                    <a:pt x="3086156" y="1499968"/>
                  </a:lnTo>
                  <a:lnTo>
                    <a:pt x="3089640" y="1499905"/>
                  </a:lnTo>
                  <a:lnTo>
                    <a:pt x="3093123" y="1503532"/>
                  </a:lnTo>
                  <a:lnTo>
                    <a:pt x="3096606" y="1503801"/>
                  </a:lnTo>
                  <a:lnTo>
                    <a:pt x="3100089" y="1504068"/>
                  </a:lnTo>
                  <a:lnTo>
                    <a:pt x="3103573" y="1504335"/>
                  </a:lnTo>
                  <a:lnTo>
                    <a:pt x="3107056" y="1504599"/>
                  </a:lnTo>
                  <a:lnTo>
                    <a:pt x="3110539" y="1504863"/>
                  </a:lnTo>
                  <a:lnTo>
                    <a:pt x="3114022" y="1505125"/>
                  </a:lnTo>
                  <a:lnTo>
                    <a:pt x="3117506" y="1505386"/>
                  </a:lnTo>
                  <a:lnTo>
                    <a:pt x="3120989" y="1505645"/>
                  </a:lnTo>
                  <a:lnTo>
                    <a:pt x="3124472" y="1528622"/>
                  </a:lnTo>
                  <a:lnTo>
                    <a:pt x="3127955" y="1528800"/>
                  </a:lnTo>
                  <a:lnTo>
                    <a:pt x="3131439" y="1528977"/>
                  </a:lnTo>
                  <a:lnTo>
                    <a:pt x="3134922" y="1529153"/>
                  </a:lnTo>
                  <a:lnTo>
                    <a:pt x="3138405" y="1529329"/>
                  </a:lnTo>
                  <a:lnTo>
                    <a:pt x="3141888" y="1529503"/>
                  </a:lnTo>
                  <a:lnTo>
                    <a:pt x="3145372" y="1529677"/>
                  </a:lnTo>
                  <a:lnTo>
                    <a:pt x="3148855" y="1529850"/>
                  </a:lnTo>
                  <a:lnTo>
                    <a:pt x="3152338" y="1530023"/>
                  </a:lnTo>
                  <a:lnTo>
                    <a:pt x="3155821" y="1530177"/>
                  </a:lnTo>
                  <a:lnTo>
                    <a:pt x="3159304" y="1530328"/>
                  </a:lnTo>
                  <a:lnTo>
                    <a:pt x="3162788" y="1530478"/>
                  </a:lnTo>
                  <a:lnTo>
                    <a:pt x="3166271" y="1530627"/>
                  </a:lnTo>
                  <a:lnTo>
                    <a:pt x="3169754" y="1530776"/>
                  </a:lnTo>
                  <a:lnTo>
                    <a:pt x="3173237" y="1530924"/>
                  </a:lnTo>
                  <a:lnTo>
                    <a:pt x="3176721" y="1531071"/>
                  </a:lnTo>
                  <a:lnTo>
                    <a:pt x="3180204" y="1531218"/>
                  </a:lnTo>
                  <a:lnTo>
                    <a:pt x="3183687" y="1537215"/>
                  </a:lnTo>
                  <a:lnTo>
                    <a:pt x="3187170" y="1537282"/>
                  </a:lnTo>
                  <a:lnTo>
                    <a:pt x="3190654" y="1537348"/>
                  </a:lnTo>
                  <a:lnTo>
                    <a:pt x="3194137" y="1537415"/>
                  </a:lnTo>
                  <a:lnTo>
                    <a:pt x="3197620" y="1537481"/>
                  </a:lnTo>
                  <a:lnTo>
                    <a:pt x="3201103" y="1537548"/>
                  </a:lnTo>
                  <a:lnTo>
                    <a:pt x="3204587" y="1537614"/>
                  </a:lnTo>
                  <a:lnTo>
                    <a:pt x="3208070" y="1537679"/>
                  </a:lnTo>
                  <a:lnTo>
                    <a:pt x="3211553" y="1537745"/>
                  </a:lnTo>
                  <a:lnTo>
                    <a:pt x="3215036" y="1537754"/>
                  </a:lnTo>
                  <a:lnTo>
                    <a:pt x="3218520" y="1537724"/>
                  </a:lnTo>
                  <a:lnTo>
                    <a:pt x="3222003" y="1537693"/>
                  </a:lnTo>
                  <a:lnTo>
                    <a:pt x="3225486" y="1537663"/>
                  </a:lnTo>
                  <a:lnTo>
                    <a:pt x="3228969" y="1537633"/>
                  </a:lnTo>
                  <a:lnTo>
                    <a:pt x="3232453" y="1537602"/>
                  </a:lnTo>
                  <a:lnTo>
                    <a:pt x="3235936" y="1537572"/>
                  </a:lnTo>
                  <a:lnTo>
                    <a:pt x="3239419" y="1537542"/>
                  </a:lnTo>
                  <a:lnTo>
                    <a:pt x="3242902" y="1537512"/>
                  </a:lnTo>
                  <a:lnTo>
                    <a:pt x="3246386" y="1537482"/>
                  </a:lnTo>
                  <a:lnTo>
                    <a:pt x="3249869" y="1537452"/>
                  </a:lnTo>
                  <a:lnTo>
                    <a:pt x="3253352" y="1537422"/>
                  </a:lnTo>
                  <a:lnTo>
                    <a:pt x="3256835" y="1537392"/>
                  </a:lnTo>
                  <a:lnTo>
                    <a:pt x="3260319" y="1537362"/>
                  </a:lnTo>
                  <a:lnTo>
                    <a:pt x="3263802" y="1537332"/>
                  </a:lnTo>
                  <a:lnTo>
                    <a:pt x="3267285" y="1537302"/>
                  </a:lnTo>
                  <a:lnTo>
                    <a:pt x="3270768" y="1537273"/>
                  </a:lnTo>
                  <a:lnTo>
                    <a:pt x="3274252" y="1537240"/>
                  </a:lnTo>
                  <a:lnTo>
                    <a:pt x="3277735" y="1537203"/>
                  </a:lnTo>
                  <a:lnTo>
                    <a:pt x="3281218" y="1537165"/>
                  </a:lnTo>
                  <a:lnTo>
                    <a:pt x="3284701" y="1537128"/>
                  </a:lnTo>
                  <a:lnTo>
                    <a:pt x="3288185" y="1537091"/>
                  </a:lnTo>
                  <a:lnTo>
                    <a:pt x="3291668" y="1537053"/>
                  </a:lnTo>
                  <a:lnTo>
                    <a:pt x="3295151" y="1537016"/>
                  </a:lnTo>
                  <a:lnTo>
                    <a:pt x="3298634" y="1536979"/>
                  </a:lnTo>
                  <a:lnTo>
                    <a:pt x="3302118" y="1536942"/>
                  </a:lnTo>
                  <a:lnTo>
                    <a:pt x="3305601" y="1536905"/>
                  </a:lnTo>
                  <a:lnTo>
                    <a:pt x="3309084" y="1536868"/>
                  </a:lnTo>
                  <a:lnTo>
                    <a:pt x="3312567" y="1536831"/>
                  </a:lnTo>
                  <a:lnTo>
                    <a:pt x="3316051" y="1536794"/>
                  </a:lnTo>
                  <a:lnTo>
                    <a:pt x="3319534" y="1536757"/>
                  </a:lnTo>
                  <a:lnTo>
                    <a:pt x="3323017" y="1536720"/>
                  </a:lnTo>
                  <a:lnTo>
                    <a:pt x="3326500" y="1536684"/>
                  </a:lnTo>
                  <a:lnTo>
                    <a:pt x="3329984" y="1536647"/>
                  </a:lnTo>
                  <a:lnTo>
                    <a:pt x="3333467" y="1536611"/>
                  </a:lnTo>
                  <a:lnTo>
                    <a:pt x="3336950" y="1536574"/>
                  </a:lnTo>
                  <a:lnTo>
                    <a:pt x="3340433" y="1536538"/>
                  </a:lnTo>
                  <a:lnTo>
                    <a:pt x="3343917" y="1536501"/>
                  </a:lnTo>
                  <a:lnTo>
                    <a:pt x="3347400" y="1536465"/>
                  </a:lnTo>
                  <a:lnTo>
                    <a:pt x="3350883" y="1536429"/>
                  </a:lnTo>
                  <a:lnTo>
                    <a:pt x="3354366" y="1536392"/>
                  </a:lnTo>
                  <a:lnTo>
                    <a:pt x="3357850" y="1536356"/>
                  </a:lnTo>
                  <a:lnTo>
                    <a:pt x="3361333" y="1536320"/>
                  </a:lnTo>
                  <a:lnTo>
                    <a:pt x="3364816" y="1536319"/>
                  </a:lnTo>
                  <a:lnTo>
                    <a:pt x="3368299" y="1536355"/>
                  </a:lnTo>
                  <a:lnTo>
                    <a:pt x="3371783" y="1536391"/>
                  </a:lnTo>
                  <a:lnTo>
                    <a:pt x="3375266" y="1536426"/>
                  </a:lnTo>
                  <a:lnTo>
                    <a:pt x="3378749" y="1536462"/>
                  </a:lnTo>
                  <a:lnTo>
                    <a:pt x="3382232" y="1536498"/>
                  </a:lnTo>
                  <a:lnTo>
                    <a:pt x="3385716" y="1536533"/>
                  </a:lnTo>
                  <a:lnTo>
                    <a:pt x="3389199" y="1536569"/>
                  </a:lnTo>
                  <a:lnTo>
                    <a:pt x="3392682" y="1536604"/>
                  </a:lnTo>
                  <a:lnTo>
                    <a:pt x="3396165" y="1538677"/>
                  </a:lnTo>
                  <a:lnTo>
                    <a:pt x="3399649" y="1538687"/>
                  </a:lnTo>
                  <a:lnTo>
                    <a:pt x="3403132" y="1538697"/>
                  </a:lnTo>
                  <a:lnTo>
                    <a:pt x="3406615" y="1538707"/>
                  </a:lnTo>
                  <a:lnTo>
                    <a:pt x="3410098" y="1538716"/>
                  </a:lnTo>
                  <a:lnTo>
                    <a:pt x="3413582" y="1538726"/>
                  </a:lnTo>
                  <a:lnTo>
                    <a:pt x="3417065" y="1538736"/>
                  </a:lnTo>
                  <a:lnTo>
                    <a:pt x="3420548" y="1538745"/>
                  </a:lnTo>
                  <a:lnTo>
                    <a:pt x="3424031" y="1538776"/>
                  </a:lnTo>
                  <a:lnTo>
                    <a:pt x="3427515" y="1538874"/>
                  </a:lnTo>
                  <a:lnTo>
                    <a:pt x="3430998" y="1538972"/>
                  </a:lnTo>
                  <a:lnTo>
                    <a:pt x="3434481" y="1539070"/>
                  </a:lnTo>
                  <a:lnTo>
                    <a:pt x="3437964" y="1539167"/>
                  </a:lnTo>
                  <a:lnTo>
                    <a:pt x="3441447" y="1539263"/>
                  </a:lnTo>
                  <a:lnTo>
                    <a:pt x="3444931" y="1539360"/>
                  </a:lnTo>
                  <a:lnTo>
                    <a:pt x="3448414" y="1539456"/>
                  </a:lnTo>
                  <a:lnTo>
                    <a:pt x="3451897" y="1539552"/>
                  </a:lnTo>
                  <a:lnTo>
                    <a:pt x="3455380" y="1551354"/>
                  </a:lnTo>
                  <a:lnTo>
                    <a:pt x="3458864" y="1551337"/>
                  </a:lnTo>
                  <a:lnTo>
                    <a:pt x="3462347" y="1551319"/>
                  </a:lnTo>
                  <a:lnTo>
                    <a:pt x="3465830" y="1551302"/>
                  </a:lnTo>
                  <a:lnTo>
                    <a:pt x="3469313" y="1551285"/>
                  </a:lnTo>
                  <a:lnTo>
                    <a:pt x="3472797" y="1551268"/>
                  </a:lnTo>
                  <a:lnTo>
                    <a:pt x="3476280" y="1551251"/>
                  </a:lnTo>
                  <a:lnTo>
                    <a:pt x="3479763" y="1551234"/>
                  </a:lnTo>
                  <a:lnTo>
                    <a:pt x="3483246" y="1551216"/>
                  </a:lnTo>
                  <a:lnTo>
                    <a:pt x="3483246" y="1551255"/>
                  </a:lnTo>
                  <a:lnTo>
                    <a:pt x="3483246" y="1551294"/>
                  </a:lnTo>
                  <a:lnTo>
                    <a:pt x="3483246" y="1551333"/>
                  </a:lnTo>
                  <a:lnTo>
                    <a:pt x="3483246" y="1551372"/>
                  </a:lnTo>
                  <a:lnTo>
                    <a:pt x="3483246" y="1551411"/>
                  </a:lnTo>
                  <a:lnTo>
                    <a:pt x="3483246" y="1551449"/>
                  </a:lnTo>
                  <a:lnTo>
                    <a:pt x="3483246" y="1551488"/>
                  </a:lnTo>
                  <a:lnTo>
                    <a:pt x="3483246" y="1551527"/>
                  </a:lnTo>
                  <a:lnTo>
                    <a:pt x="3483246" y="1551566"/>
                  </a:lnTo>
                  <a:lnTo>
                    <a:pt x="3483246" y="1551604"/>
                  </a:lnTo>
                  <a:lnTo>
                    <a:pt x="3483246" y="1551643"/>
                  </a:lnTo>
                  <a:lnTo>
                    <a:pt x="3483246" y="1551682"/>
                  </a:lnTo>
                  <a:lnTo>
                    <a:pt x="3483246" y="1551720"/>
                  </a:lnTo>
                  <a:lnTo>
                    <a:pt x="3483246" y="1551759"/>
                  </a:lnTo>
                  <a:lnTo>
                    <a:pt x="3483246" y="1551797"/>
                  </a:lnTo>
                  <a:lnTo>
                    <a:pt x="3483246" y="1551836"/>
                  </a:lnTo>
                  <a:lnTo>
                    <a:pt x="3483246" y="1551874"/>
                  </a:lnTo>
                  <a:lnTo>
                    <a:pt x="3483246" y="1551913"/>
                  </a:lnTo>
                  <a:lnTo>
                    <a:pt x="3483246" y="1551951"/>
                  </a:lnTo>
                  <a:lnTo>
                    <a:pt x="3483246" y="1551990"/>
                  </a:lnTo>
                  <a:lnTo>
                    <a:pt x="3483246" y="1552028"/>
                  </a:lnTo>
                  <a:lnTo>
                    <a:pt x="3483246" y="1552066"/>
                  </a:lnTo>
                  <a:lnTo>
                    <a:pt x="3483246" y="1552105"/>
                  </a:lnTo>
                  <a:lnTo>
                    <a:pt x="3483246" y="1552143"/>
                  </a:lnTo>
                  <a:lnTo>
                    <a:pt x="3483246" y="1552181"/>
                  </a:lnTo>
                  <a:lnTo>
                    <a:pt x="3483246" y="1552220"/>
                  </a:lnTo>
                  <a:lnTo>
                    <a:pt x="3483246" y="1552258"/>
                  </a:lnTo>
                  <a:lnTo>
                    <a:pt x="3483246" y="1552296"/>
                  </a:lnTo>
                  <a:lnTo>
                    <a:pt x="3483246" y="1552334"/>
                  </a:lnTo>
                  <a:lnTo>
                    <a:pt x="3483246" y="1552373"/>
                  </a:lnTo>
                  <a:lnTo>
                    <a:pt x="3483246" y="1552411"/>
                  </a:lnTo>
                  <a:lnTo>
                    <a:pt x="3483246" y="1552449"/>
                  </a:lnTo>
                  <a:lnTo>
                    <a:pt x="3483246" y="1552487"/>
                  </a:lnTo>
                  <a:lnTo>
                    <a:pt x="3483246" y="1552525"/>
                  </a:lnTo>
                  <a:lnTo>
                    <a:pt x="3483246" y="1552563"/>
                  </a:lnTo>
                  <a:lnTo>
                    <a:pt x="3483246" y="1552601"/>
                  </a:lnTo>
                  <a:lnTo>
                    <a:pt x="3483246" y="1552639"/>
                  </a:lnTo>
                  <a:lnTo>
                    <a:pt x="3483246" y="1552677"/>
                  </a:lnTo>
                  <a:lnTo>
                    <a:pt x="3483246" y="1552715"/>
                  </a:lnTo>
                  <a:lnTo>
                    <a:pt x="3483246" y="1552753"/>
                  </a:lnTo>
                  <a:lnTo>
                    <a:pt x="3483246" y="1552791"/>
                  </a:lnTo>
                  <a:lnTo>
                    <a:pt x="3483246" y="1552829"/>
                  </a:lnTo>
                  <a:lnTo>
                    <a:pt x="3483246" y="1552867"/>
                  </a:lnTo>
                  <a:lnTo>
                    <a:pt x="3483246" y="1552905"/>
                  </a:lnTo>
                  <a:lnTo>
                    <a:pt x="3483246" y="1552943"/>
                  </a:lnTo>
                  <a:lnTo>
                    <a:pt x="3483246" y="1552981"/>
                  </a:lnTo>
                  <a:lnTo>
                    <a:pt x="3483246" y="1553018"/>
                  </a:lnTo>
                  <a:lnTo>
                    <a:pt x="3483246" y="1553056"/>
                  </a:lnTo>
                  <a:lnTo>
                    <a:pt x="3483246" y="1553094"/>
                  </a:lnTo>
                  <a:lnTo>
                    <a:pt x="3483246" y="1553132"/>
                  </a:lnTo>
                  <a:lnTo>
                    <a:pt x="3483246" y="1553169"/>
                  </a:lnTo>
                  <a:lnTo>
                    <a:pt x="3483246" y="1553207"/>
                  </a:lnTo>
                  <a:lnTo>
                    <a:pt x="3483246" y="1553245"/>
                  </a:lnTo>
                  <a:lnTo>
                    <a:pt x="3483246" y="1553282"/>
                  </a:lnTo>
                  <a:lnTo>
                    <a:pt x="3483246" y="1553320"/>
                  </a:lnTo>
                  <a:lnTo>
                    <a:pt x="3483246" y="1553358"/>
                  </a:lnTo>
                  <a:lnTo>
                    <a:pt x="3483246" y="1553395"/>
                  </a:lnTo>
                  <a:lnTo>
                    <a:pt x="3483246" y="1553433"/>
                  </a:lnTo>
                  <a:lnTo>
                    <a:pt x="3483246" y="1553470"/>
                  </a:lnTo>
                  <a:lnTo>
                    <a:pt x="3483246" y="1553508"/>
                  </a:lnTo>
                  <a:lnTo>
                    <a:pt x="3483246" y="1553545"/>
                  </a:lnTo>
                  <a:lnTo>
                    <a:pt x="3483246" y="1553583"/>
                  </a:lnTo>
                  <a:lnTo>
                    <a:pt x="3483246" y="1553620"/>
                  </a:lnTo>
                  <a:lnTo>
                    <a:pt x="3483246" y="1553657"/>
                  </a:lnTo>
                  <a:lnTo>
                    <a:pt x="3483246" y="1553695"/>
                  </a:lnTo>
                  <a:lnTo>
                    <a:pt x="3483246" y="1553732"/>
                  </a:lnTo>
                  <a:lnTo>
                    <a:pt x="3483246" y="1553770"/>
                  </a:lnTo>
                  <a:lnTo>
                    <a:pt x="3483246" y="1553807"/>
                  </a:lnTo>
                  <a:lnTo>
                    <a:pt x="3483246" y="1553844"/>
                  </a:lnTo>
                  <a:lnTo>
                    <a:pt x="3483246" y="1553881"/>
                  </a:lnTo>
                  <a:lnTo>
                    <a:pt x="3483246" y="1553919"/>
                  </a:lnTo>
                  <a:lnTo>
                    <a:pt x="3483246" y="1553956"/>
                  </a:lnTo>
                  <a:lnTo>
                    <a:pt x="3483246" y="1553993"/>
                  </a:lnTo>
                  <a:lnTo>
                    <a:pt x="3483246" y="1554030"/>
                  </a:lnTo>
                  <a:lnTo>
                    <a:pt x="3483246" y="1554067"/>
                  </a:lnTo>
                  <a:lnTo>
                    <a:pt x="3483246" y="1554105"/>
                  </a:lnTo>
                  <a:lnTo>
                    <a:pt x="3483246" y="1554142"/>
                  </a:lnTo>
                  <a:lnTo>
                    <a:pt x="3483246" y="1554179"/>
                  </a:lnTo>
                  <a:lnTo>
                    <a:pt x="3483246" y="1554216"/>
                  </a:lnTo>
                  <a:lnTo>
                    <a:pt x="3483246" y="1554253"/>
                  </a:lnTo>
                  <a:lnTo>
                    <a:pt x="3483246" y="1554290"/>
                  </a:lnTo>
                  <a:lnTo>
                    <a:pt x="3483246" y="1554327"/>
                  </a:lnTo>
                  <a:lnTo>
                    <a:pt x="3483246" y="1554364"/>
                  </a:lnTo>
                  <a:lnTo>
                    <a:pt x="3483246" y="1554401"/>
                  </a:lnTo>
                  <a:lnTo>
                    <a:pt x="3483246" y="1554438"/>
                  </a:lnTo>
                  <a:lnTo>
                    <a:pt x="3483246" y="1554475"/>
                  </a:lnTo>
                  <a:lnTo>
                    <a:pt x="3483246" y="1554512"/>
                  </a:lnTo>
                  <a:lnTo>
                    <a:pt x="3483246" y="1554548"/>
                  </a:lnTo>
                  <a:lnTo>
                    <a:pt x="3483246" y="1554585"/>
                  </a:lnTo>
                  <a:lnTo>
                    <a:pt x="3483246" y="1554622"/>
                  </a:lnTo>
                  <a:lnTo>
                    <a:pt x="3483246" y="1554659"/>
                  </a:lnTo>
                  <a:lnTo>
                    <a:pt x="3483246" y="1554696"/>
                  </a:lnTo>
                  <a:lnTo>
                    <a:pt x="3483246" y="1554732"/>
                  </a:lnTo>
                  <a:lnTo>
                    <a:pt x="3483246" y="1554769"/>
                  </a:lnTo>
                  <a:lnTo>
                    <a:pt x="3483246" y="1554806"/>
                  </a:lnTo>
                  <a:lnTo>
                    <a:pt x="3483246" y="1554843"/>
                  </a:lnTo>
                  <a:lnTo>
                    <a:pt x="3483246" y="1554879"/>
                  </a:lnTo>
                  <a:lnTo>
                    <a:pt x="3483246" y="1554916"/>
                  </a:lnTo>
                  <a:lnTo>
                    <a:pt x="3483246" y="1554953"/>
                  </a:lnTo>
                  <a:lnTo>
                    <a:pt x="3483246" y="1554989"/>
                  </a:lnTo>
                  <a:lnTo>
                    <a:pt x="3483246" y="1555026"/>
                  </a:lnTo>
                  <a:lnTo>
                    <a:pt x="3483246" y="1555062"/>
                  </a:lnTo>
                  <a:lnTo>
                    <a:pt x="3483246" y="1555099"/>
                  </a:lnTo>
                  <a:lnTo>
                    <a:pt x="3483246" y="1555135"/>
                  </a:lnTo>
                  <a:lnTo>
                    <a:pt x="3483246" y="1555172"/>
                  </a:lnTo>
                  <a:lnTo>
                    <a:pt x="3483246" y="1555208"/>
                  </a:lnTo>
                  <a:lnTo>
                    <a:pt x="3483246" y="1555245"/>
                  </a:lnTo>
                  <a:lnTo>
                    <a:pt x="3483246" y="1555281"/>
                  </a:lnTo>
                  <a:lnTo>
                    <a:pt x="3483246" y="1555318"/>
                  </a:lnTo>
                  <a:lnTo>
                    <a:pt x="3483246" y="1555354"/>
                  </a:lnTo>
                  <a:lnTo>
                    <a:pt x="3483246" y="1555390"/>
                  </a:lnTo>
                  <a:lnTo>
                    <a:pt x="3483246" y="1555427"/>
                  </a:lnTo>
                  <a:lnTo>
                    <a:pt x="3483246" y="1555463"/>
                  </a:lnTo>
                  <a:lnTo>
                    <a:pt x="3483246" y="1555499"/>
                  </a:lnTo>
                  <a:lnTo>
                    <a:pt x="3483246" y="1555536"/>
                  </a:lnTo>
                  <a:lnTo>
                    <a:pt x="3483246" y="1555572"/>
                  </a:lnTo>
                  <a:lnTo>
                    <a:pt x="3483246" y="1555608"/>
                  </a:lnTo>
                  <a:lnTo>
                    <a:pt x="3483246" y="1555644"/>
                  </a:lnTo>
                  <a:lnTo>
                    <a:pt x="3483246" y="1555680"/>
                  </a:lnTo>
                  <a:lnTo>
                    <a:pt x="3483246" y="1555717"/>
                  </a:lnTo>
                  <a:lnTo>
                    <a:pt x="3483246" y="1555753"/>
                  </a:lnTo>
                  <a:lnTo>
                    <a:pt x="3483246" y="1555789"/>
                  </a:lnTo>
                  <a:lnTo>
                    <a:pt x="3483246" y="1555825"/>
                  </a:lnTo>
                  <a:lnTo>
                    <a:pt x="3483246" y="1555861"/>
                  </a:lnTo>
                  <a:lnTo>
                    <a:pt x="3483246" y="1555897"/>
                  </a:lnTo>
                  <a:lnTo>
                    <a:pt x="3483246" y="1555933"/>
                  </a:lnTo>
                  <a:lnTo>
                    <a:pt x="3483246" y="1555969"/>
                  </a:lnTo>
                  <a:lnTo>
                    <a:pt x="3483246" y="1556005"/>
                  </a:lnTo>
                  <a:lnTo>
                    <a:pt x="3483246" y="1556041"/>
                  </a:lnTo>
                  <a:lnTo>
                    <a:pt x="3483246" y="1556077"/>
                  </a:lnTo>
                  <a:lnTo>
                    <a:pt x="3483246" y="1556113"/>
                  </a:lnTo>
                  <a:lnTo>
                    <a:pt x="3483246" y="1556149"/>
                  </a:lnTo>
                  <a:lnTo>
                    <a:pt x="3483246" y="1556185"/>
                  </a:lnTo>
                  <a:lnTo>
                    <a:pt x="3483246" y="1556221"/>
                  </a:lnTo>
                  <a:lnTo>
                    <a:pt x="3483246" y="1556257"/>
                  </a:lnTo>
                  <a:lnTo>
                    <a:pt x="3483246" y="1556292"/>
                  </a:lnTo>
                  <a:lnTo>
                    <a:pt x="3483246" y="1556328"/>
                  </a:lnTo>
                  <a:lnTo>
                    <a:pt x="3483246" y="1556364"/>
                  </a:lnTo>
                  <a:lnTo>
                    <a:pt x="3483246" y="1556400"/>
                  </a:lnTo>
                  <a:lnTo>
                    <a:pt x="3483246" y="1556435"/>
                  </a:lnTo>
                  <a:lnTo>
                    <a:pt x="3483246" y="1556471"/>
                  </a:lnTo>
                  <a:lnTo>
                    <a:pt x="3483246" y="1556507"/>
                  </a:lnTo>
                  <a:lnTo>
                    <a:pt x="3483246" y="1556543"/>
                  </a:lnTo>
                  <a:lnTo>
                    <a:pt x="3483246" y="1556578"/>
                  </a:lnTo>
                  <a:lnTo>
                    <a:pt x="3483246" y="1556614"/>
                  </a:lnTo>
                  <a:lnTo>
                    <a:pt x="3483246" y="1556649"/>
                  </a:lnTo>
                  <a:lnTo>
                    <a:pt x="3483246" y="1556685"/>
                  </a:lnTo>
                  <a:lnTo>
                    <a:pt x="3483246" y="1556721"/>
                  </a:lnTo>
                  <a:lnTo>
                    <a:pt x="3483246" y="1556756"/>
                  </a:lnTo>
                  <a:lnTo>
                    <a:pt x="3483246" y="1556792"/>
                  </a:lnTo>
                  <a:lnTo>
                    <a:pt x="3483246" y="1556827"/>
                  </a:lnTo>
                  <a:lnTo>
                    <a:pt x="3483246" y="1556863"/>
                  </a:lnTo>
                  <a:lnTo>
                    <a:pt x="3483246" y="1556898"/>
                  </a:lnTo>
                  <a:lnTo>
                    <a:pt x="3483246" y="1556934"/>
                  </a:lnTo>
                  <a:lnTo>
                    <a:pt x="3483246" y="1556969"/>
                  </a:lnTo>
                  <a:lnTo>
                    <a:pt x="3483246" y="1557004"/>
                  </a:lnTo>
                  <a:lnTo>
                    <a:pt x="3483246" y="1557040"/>
                  </a:lnTo>
                  <a:lnTo>
                    <a:pt x="3483246" y="1557075"/>
                  </a:lnTo>
                  <a:lnTo>
                    <a:pt x="3483246" y="1557110"/>
                  </a:lnTo>
                  <a:lnTo>
                    <a:pt x="3483246" y="1557146"/>
                  </a:lnTo>
                  <a:lnTo>
                    <a:pt x="3483246" y="1557181"/>
                  </a:lnTo>
                  <a:lnTo>
                    <a:pt x="3483246" y="1557216"/>
                  </a:lnTo>
                  <a:lnTo>
                    <a:pt x="3483246" y="1557252"/>
                  </a:lnTo>
                  <a:lnTo>
                    <a:pt x="3483246" y="1557287"/>
                  </a:lnTo>
                  <a:lnTo>
                    <a:pt x="3483246" y="1557322"/>
                  </a:lnTo>
                  <a:lnTo>
                    <a:pt x="3483246" y="1557357"/>
                  </a:lnTo>
                  <a:lnTo>
                    <a:pt x="3483246" y="1557392"/>
                  </a:lnTo>
                  <a:lnTo>
                    <a:pt x="3483246" y="1557427"/>
                  </a:lnTo>
                  <a:lnTo>
                    <a:pt x="3483246" y="1557463"/>
                  </a:lnTo>
                  <a:lnTo>
                    <a:pt x="3483246" y="1557498"/>
                  </a:lnTo>
                  <a:lnTo>
                    <a:pt x="3483246" y="1557533"/>
                  </a:lnTo>
                  <a:lnTo>
                    <a:pt x="3483246" y="1557568"/>
                  </a:lnTo>
                  <a:lnTo>
                    <a:pt x="3483246" y="1557603"/>
                  </a:lnTo>
                  <a:lnTo>
                    <a:pt x="3483246" y="1557638"/>
                  </a:lnTo>
                  <a:lnTo>
                    <a:pt x="3483246" y="1557673"/>
                  </a:lnTo>
                  <a:lnTo>
                    <a:pt x="3483246" y="1557708"/>
                  </a:lnTo>
                  <a:lnTo>
                    <a:pt x="3483246" y="1557743"/>
                  </a:lnTo>
                  <a:lnTo>
                    <a:pt x="3483246" y="1557778"/>
                  </a:lnTo>
                  <a:lnTo>
                    <a:pt x="3483246" y="1557813"/>
                  </a:lnTo>
                  <a:lnTo>
                    <a:pt x="3483246" y="1557848"/>
                  </a:lnTo>
                  <a:lnTo>
                    <a:pt x="3483246" y="1557883"/>
                  </a:lnTo>
                  <a:lnTo>
                    <a:pt x="3483246" y="1557917"/>
                  </a:lnTo>
                  <a:lnTo>
                    <a:pt x="3483246" y="1557952"/>
                  </a:lnTo>
                  <a:lnTo>
                    <a:pt x="3483246" y="1557987"/>
                  </a:lnTo>
                  <a:lnTo>
                    <a:pt x="3483246" y="1558022"/>
                  </a:lnTo>
                  <a:lnTo>
                    <a:pt x="3483246" y="1558057"/>
                  </a:lnTo>
                  <a:lnTo>
                    <a:pt x="3483246" y="1558091"/>
                  </a:lnTo>
                  <a:lnTo>
                    <a:pt x="3483246" y="1558126"/>
                  </a:lnTo>
                  <a:lnTo>
                    <a:pt x="3483246" y="1558161"/>
                  </a:lnTo>
                  <a:lnTo>
                    <a:pt x="3483246" y="1558196"/>
                  </a:lnTo>
                  <a:lnTo>
                    <a:pt x="3483246" y="1558230"/>
                  </a:lnTo>
                  <a:lnTo>
                    <a:pt x="3483246" y="1558265"/>
                  </a:lnTo>
                  <a:lnTo>
                    <a:pt x="3483246" y="1558300"/>
                  </a:lnTo>
                  <a:lnTo>
                    <a:pt x="3483246" y="1558334"/>
                  </a:lnTo>
                  <a:lnTo>
                    <a:pt x="3483246" y="1558369"/>
                  </a:lnTo>
                  <a:lnTo>
                    <a:pt x="3483246" y="1558403"/>
                  </a:lnTo>
                  <a:lnTo>
                    <a:pt x="3483246" y="1558438"/>
                  </a:lnTo>
                  <a:lnTo>
                    <a:pt x="3483246" y="1558472"/>
                  </a:lnTo>
                  <a:lnTo>
                    <a:pt x="3483246" y="1558507"/>
                  </a:lnTo>
                  <a:lnTo>
                    <a:pt x="3483246" y="1558541"/>
                  </a:lnTo>
                  <a:lnTo>
                    <a:pt x="3483246" y="1558576"/>
                  </a:lnTo>
                  <a:lnTo>
                    <a:pt x="3483246" y="1558610"/>
                  </a:lnTo>
                  <a:lnTo>
                    <a:pt x="3483246" y="1558645"/>
                  </a:lnTo>
                  <a:lnTo>
                    <a:pt x="3483246" y="1558679"/>
                  </a:lnTo>
                  <a:lnTo>
                    <a:pt x="3483246" y="1558714"/>
                  </a:lnTo>
                  <a:lnTo>
                    <a:pt x="3483246" y="1558748"/>
                  </a:lnTo>
                  <a:lnTo>
                    <a:pt x="3483246" y="1558782"/>
                  </a:lnTo>
                  <a:lnTo>
                    <a:pt x="3483246" y="1558817"/>
                  </a:lnTo>
                  <a:lnTo>
                    <a:pt x="3483246" y="1558851"/>
                  </a:lnTo>
                  <a:lnTo>
                    <a:pt x="3483246" y="1558885"/>
                  </a:lnTo>
                  <a:lnTo>
                    <a:pt x="3483246" y="1558920"/>
                  </a:lnTo>
                  <a:lnTo>
                    <a:pt x="3483246" y="1558954"/>
                  </a:lnTo>
                  <a:lnTo>
                    <a:pt x="3483246" y="1558988"/>
                  </a:lnTo>
                  <a:lnTo>
                    <a:pt x="3483246" y="1559022"/>
                  </a:lnTo>
                  <a:lnTo>
                    <a:pt x="3483246" y="1559056"/>
                  </a:lnTo>
                  <a:lnTo>
                    <a:pt x="3483246" y="1559091"/>
                  </a:lnTo>
                  <a:lnTo>
                    <a:pt x="3483246" y="1559125"/>
                  </a:lnTo>
                  <a:lnTo>
                    <a:pt x="3483246" y="1559159"/>
                  </a:lnTo>
                  <a:lnTo>
                    <a:pt x="3483246" y="1559193"/>
                  </a:lnTo>
                  <a:lnTo>
                    <a:pt x="3483246" y="1559227"/>
                  </a:lnTo>
                  <a:lnTo>
                    <a:pt x="3483246" y="1559261"/>
                  </a:lnTo>
                  <a:lnTo>
                    <a:pt x="3483246" y="1559295"/>
                  </a:lnTo>
                  <a:lnTo>
                    <a:pt x="3483246" y="1559329"/>
                  </a:lnTo>
                  <a:lnTo>
                    <a:pt x="3483246" y="1559363"/>
                  </a:lnTo>
                  <a:lnTo>
                    <a:pt x="3483246" y="1559397"/>
                  </a:lnTo>
                  <a:lnTo>
                    <a:pt x="3483246" y="1559431"/>
                  </a:lnTo>
                  <a:lnTo>
                    <a:pt x="3483246" y="1559465"/>
                  </a:lnTo>
                  <a:lnTo>
                    <a:pt x="3483246" y="1559499"/>
                  </a:lnTo>
                  <a:lnTo>
                    <a:pt x="3483246" y="1559533"/>
                  </a:lnTo>
                  <a:lnTo>
                    <a:pt x="3483246" y="1559567"/>
                  </a:lnTo>
                  <a:lnTo>
                    <a:pt x="3483246" y="1559601"/>
                  </a:lnTo>
                  <a:lnTo>
                    <a:pt x="3483246" y="1559635"/>
                  </a:lnTo>
                  <a:lnTo>
                    <a:pt x="3483246" y="1559669"/>
                  </a:lnTo>
                  <a:lnTo>
                    <a:pt x="3483246" y="1559702"/>
                  </a:lnTo>
                  <a:lnTo>
                    <a:pt x="3483246" y="1559736"/>
                  </a:lnTo>
                  <a:lnTo>
                    <a:pt x="3483246" y="1559770"/>
                  </a:lnTo>
                  <a:lnTo>
                    <a:pt x="3483246" y="1559804"/>
                  </a:lnTo>
                  <a:lnTo>
                    <a:pt x="3483246" y="1559837"/>
                  </a:lnTo>
                  <a:lnTo>
                    <a:pt x="3483246" y="1559871"/>
                  </a:lnTo>
                  <a:lnTo>
                    <a:pt x="3483246" y="1559905"/>
                  </a:lnTo>
                  <a:lnTo>
                    <a:pt x="3483246" y="1559939"/>
                  </a:lnTo>
                  <a:lnTo>
                    <a:pt x="3483246" y="1559972"/>
                  </a:lnTo>
                  <a:lnTo>
                    <a:pt x="3483246" y="1560006"/>
                  </a:lnTo>
                  <a:lnTo>
                    <a:pt x="3483246" y="1560040"/>
                  </a:lnTo>
                  <a:lnTo>
                    <a:pt x="3483246" y="1560073"/>
                  </a:lnTo>
                  <a:lnTo>
                    <a:pt x="3483246" y="1560107"/>
                  </a:lnTo>
                  <a:lnTo>
                    <a:pt x="3483246" y="1560140"/>
                  </a:lnTo>
                  <a:lnTo>
                    <a:pt x="3483246" y="1560174"/>
                  </a:lnTo>
                  <a:lnTo>
                    <a:pt x="3483246" y="1560207"/>
                  </a:lnTo>
                  <a:lnTo>
                    <a:pt x="3483246" y="1560241"/>
                  </a:lnTo>
                  <a:lnTo>
                    <a:pt x="3483246" y="1560274"/>
                  </a:lnTo>
                  <a:lnTo>
                    <a:pt x="3483246" y="1560308"/>
                  </a:lnTo>
                  <a:lnTo>
                    <a:pt x="3483246" y="1560341"/>
                  </a:lnTo>
                  <a:lnTo>
                    <a:pt x="3483246" y="1560375"/>
                  </a:lnTo>
                  <a:lnTo>
                    <a:pt x="3483246" y="1560408"/>
                  </a:lnTo>
                  <a:lnTo>
                    <a:pt x="3483246" y="1560441"/>
                  </a:lnTo>
                  <a:lnTo>
                    <a:pt x="3483246" y="1560475"/>
                  </a:lnTo>
                  <a:lnTo>
                    <a:pt x="3483246" y="1560508"/>
                  </a:lnTo>
                  <a:lnTo>
                    <a:pt x="3483246" y="1560542"/>
                  </a:lnTo>
                  <a:lnTo>
                    <a:pt x="3483246" y="1560575"/>
                  </a:lnTo>
                  <a:lnTo>
                    <a:pt x="3483246" y="1560608"/>
                  </a:lnTo>
                  <a:lnTo>
                    <a:pt x="3483246" y="1560641"/>
                  </a:lnTo>
                  <a:lnTo>
                    <a:pt x="3483246" y="1560675"/>
                  </a:lnTo>
                  <a:lnTo>
                    <a:pt x="3483246" y="1560708"/>
                  </a:lnTo>
                  <a:lnTo>
                    <a:pt x="3483246" y="1560741"/>
                  </a:lnTo>
                  <a:lnTo>
                    <a:pt x="3483246" y="1560774"/>
                  </a:lnTo>
                  <a:lnTo>
                    <a:pt x="3483246" y="1560808"/>
                  </a:lnTo>
                  <a:lnTo>
                    <a:pt x="3483246" y="1560841"/>
                  </a:lnTo>
                  <a:lnTo>
                    <a:pt x="3483246" y="1560874"/>
                  </a:lnTo>
                  <a:lnTo>
                    <a:pt x="3483246" y="1560907"/>
                  </a:lnTo>
                  <a:lnTo>
                    <a:pt x="3483246" y="1560940"/>
                  </a:lnTo>
                  <a:lnTo>
                    <a:pt x="3483246" y="1560973"/>
                  </a:lnTo>
                  <a:lnTo>
                    <a:pt x="3483246" y="1561006"/>
                  </a:lnTo>
                  <a:lnTo>
                    <a:pt x="3483246" y="1561039"/>
                  </a:lnTo>
                  <a:lnTo>
                    <a:pt x="3483246" y="1561072"/>
                  </a:lnTo>
                  <a:lnTo>
                    <a:pt x="3483246" y="1561105"/>
                  </a:lnTo>
                  <a:lnTo>
                    <a:pt x="3483246" y="1561138"/>
                  </a:lnTo>
                  <a:lnTo>
                    <a:pt x="3483246" y="1561171"/>
                  </a:lnTo>
                  <a:lnTo>
                    <a:pt x="3483246" y="1561204"/>
                  </a:lnTo>
                  <a:lnTo>
                    <a:pt x="3483246" y="1561237"/>
                  </a:lnTo>
                  <a:lnTo>
                    <a:pt x="3483246" y="1561270"/>
                  </a:lnTo>
                  <a:lnTo>
                    <a:pt x="3483246" y="1561303"/>
                  </a:lnTo>
                  <a:lnTo>
                    <a:pt x="3483246" y="1561336"/>
                  </a:lnTo>
                  <a:lnTo>
                    <a:pt x="3483246" y="1561369"/>
                  </a:lnTo>
                  <a:lnTo>
                    <a:pt x="3483246" y="1561402"/>
                  </a:lnTo>
                  <a:lnTo>
                    <a:pt x="3483246" y="1561434"/>
                  </a:lnTo>
                  <a:lnTo>
                    <a:pt x="3483246" y="1561467"/>
                  </a:lnTo>
                  <a:lnTo>
                    <a:pt x="3483246" y="1561500"/>
                  </a:lnTo>
                  <a:lnTo>
                    <a:pt x="3483246" y="1561533"/>
                  </a:lnTo>
                  <a:lnTo>
                    <a:pt x="3483246" y="1561566"/>
                  </a:lnTo>
                  <a:lnTo>
                    <a:pt x="3483246" y="1561598"/>
                  </a:lnTo>
                  <a:lnTo>
                    <a:pt x="3483246" y="1561631"/>
                  </a:lnTo>
                  <a:lnTo>
                    <a:pt x="3483246" y="1561664"/>
                  </a:lnTo>
                  <a:lnTo>
                    <a:pt x="3483246" y="1561696"/>
                  </a:lnTo>
                  <a:lnTo>
                    <a:pt x="3483246" y="1561729"/>
                  </a:lnTo>
                  <a:lnTo>
                    <a:pt x="3483246" y="1561762"/>
                  </a:lnTo>
                  <a:lnTo>
                    <a:pt x="3483246" y="1561794"/>
                  </a:lnTo>
                  <a:lnTo>
                    <a:pt x="3483246" y="1561827"/>
                  </a:lnTo>
                  <a:lnTo>
                    <a:pt x="3483246" y="1561859"/>
                  </a:lnTo>
                  <a:lnTo>
                    <a:pt x="3483246" y="1561892"/>
                  </a:lnTo>
                  <a:lnTo>
                    <a:pt x="3483246" y="1561925"/>
                  </a:lnTo>
                  <a:lnTo>
                    <a:pt x="3483246" y="1561957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368620"/>
            </a:xfrm>
            <a:custGeom>
              <a:avLst/>
              <a:gdLst/>
              <a:ahLst/>
              <a:cxnLst/>
              <a:rect l="0" t="0" r="0" b="0"/>
              <a:pathLst>
                <a:path w="3483246" h="336862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1704132"/>
                  </a:lnTo>
                  <a:lnTo>
                    <a:pt x="34832" y="1612614"/>
                  </a:lnTo>
                  <a:lnTo>
                    <a:pt x="38315" y="1530424"/>
                  </a:lnTo>
                  <a:lnTo>
                    <a:pt x="41798" y="1456206"/>
                  </a:lnTo>
                  <a:lnTo>
                    <a:pt x="45282" y="1388854"/>
                  </a:lnTo>
                  <a:lnTo>
                    <a:pt x="48765" y="1327456"/>
                  </a:lnTo>
                  <a:lnTo>
                    <a:pt x="52248" y="1271258"/>
                  </a:lnTo>
                  <a:lnTo>
                    <a:pt x="55731" y="1219624"/>
                  </a:lnTo>
                  <a:lnTo>
                    <a:pt x="59215" y="1172021"/>
                  </a:lnTo>
                  <a:lnTo>
                    <a:pt x="62698" y="2584011"/>
                  </a:lnTo>
                  <a:lnTo>
                    <a:pt x="66181" y="2547474"/>
                  </a:lnTo>
                  <a:lnTo>
                    <a:pt x="69664" y="2511956"/>
                  </a:lnTo>
                  <a:lnTo>
                    <a:pt x="73148" y="2477416"/>
                  </a:lnTo>
                  <a:lnTo>
                    <a:pt x="76631" y="2443812"/>
                  </a:lnTo>
                  <a:lnTo>
                    <a:pt x="80114" y="2411107"/>
                  </a:lnTo>
                  <a:lnTo>
                    <a:pt x="83597" y="2379267"/>
                  </a:lnTo>
                  <a:lnTo>
                    <a:pt x="87081" y="2348256"/>
                  </a:lnTo>
                  <a:lnTo>
                    <a:pt x="90564" y="2318043"/>
                  </a:lnTo>
                  <a:lnTo>
                    <a:pt x="94047" y="2288598"/>
                  </a:lnTo>
                  <a:lnTo>
                    <a:pt x="97530" y="2259892"/>
                  </a:lnTo>
                  <a:lnTo>
                    <a:pt x="101014" y="2231896"/>
                  </a:lnTo>
                  <a:lnTo>
                    <a:pt x="104497" y="2204586"/>
                  </a:lnTo>
                  <a:lnTo>
                    <a:pt x="107980" y="2177936"/>
                  </a:lnTo>
                  <a:lnTo>
                    <a:pt x="111463" y="2151923"/>
                  </a:lnTo>
                  <a:lnTo>
                    <a:pt x="114947" y="2126524"/>
                  </a:lnTo>
                  <a:lnTo>
                    <a:pt x="118430" y="2101717"/>
                  </a:lnTo>
                  <a:lnTo>
                    <a:pt x="121913" y="2996599"/>
                  </a:lnTo>
                  <a:lnTo>
                    <a:pt x="125396" y="2984685"/>
                  </a:lnTo>
                  <a:lnTo>
                    <a:pt x="128880" y="2972865"/>
                  </a:lnTo>
                  <a:lnTo>
                    <a:pt x="132363" y="2961138"/>
                  </a:lnTo>
                  <a:lnTo>
                    <a:pt x="135846" y="2949504"/>
                  </a:lnTo>
                  <a:lnTo>
                    <a:pt x="139329" y="2937961"/>
                  </a:lnTo>
                  <a:lnTo>
                    <a:pt x="142813" y="2926508"/>
                  </a:lnTo>
                  <a:lnTo>
                    <a:pt x="146296" y="2915143"/>
                  </a:lnTo>
                  <a:lnTo>
                    <a:pt x="149779" y="2903867"/>
                  </a:lnTo>
                  <a:lnTo>
                    <a:pt x="153262" y="3097629"/>
                  </a:lnTo>
                  <a:lnTo>
                    <a:pt x="156746" y="3089855"/>
                  </a:lnTo>
                  <a:lnTo>
                    <a:pt x="160229" y="3082120"/>
                  </a:lnTo>
                  <a:lnTo>
                    <a:pt x="163712" y="3074423"/>
                  </a:lnTo>
                  <a:lnTo>
                    <a:pt x="167195" y="3066765"/>
                  </a:lnTo>
                  <a:lnTo>
                    <a:pt x="170679" y="3059145"/>
                  </a:lnTo>
                  <a:lnTo>
                    <a:pt x="174162" y="3051562"/>
                  </a:lnTo>
                  <a:lnTo>
                    <a:pt x="177645" y="3044017"/>
                  </a:lnTo>
                  <a:lnTo>
                    <a:pt x="181128" y="3160319"/>
                  </a:lnTo>
                  <a:lnTo>
                    <a:pt x="184612" y="3155278"/>
                  </a:lnTo>
                  <a:lnTo>
                    <a:pt x="188095" y="3150273"/>
                  </a:lnTo>
                  <a:lnTo>
                    <a:pt x="191578" y="3145304"/>
                  </a:lnTo>
                  <a:lnTo>
                    <a:pt x="195061" y="3140369"/>
                  </a:lnTo>
                  <a:lnTo>
                    <a:pt x="198545" y="3135469"/>
                  </a:lnTo>
                  <a:lnTo>
                    <a:pt x="202028" y="3130603"/>
                  </a:lnTo>
                  <a:lnTo>
                    <a:pt x="205511" y="3125771"/>
                  </a:lnTo>
                  <a:lnTo>
                    <a:pt x="208994" y="3120972"/>
                  </a:lnTo>
                  <a:lnTo>
                    <a:pt x="212478" y="3136841"/>
                  </a:lnTo>
                  <a:lnTo>
                    <a:pt x="215961" y="3132306"/>
                  </a:lnTo>
                  <a:lnTo>
                    <a:pt x="219444" y="3127801"/>
                  </a:lnTo>
                  <a:lnTo>
                    <a:pt x="222927" y="3123325"/>
                  </a:lnTo>
                  <a:lnTo>
                    <a:pt x="226411" y="3118878"/>
                  </a:lnTo>
                  <a:lnTo>
                    <a:pt x="229894" y="3114459"/>
                  </a:lnTo>
                  <a:lnTo>
                    <a:pt x="233377" y="3110069"/>
                  </a:lnTo>
                  <a:lnTo>
                    <a:pt x="236860" y="3105706"/>
                  </a:lnTo>
                  <a:lnTo>
                    <a:pt x="240344" y="3195872"/>
                  </a:lnTo>
                  <a:lnTo>
                    <a:pt x="243827" y="3193095"/>
                  </a:lnTo>
                  <a:lnTo>
                    <a:pt x="247310" y="3190344"/>
                  </a:lnTo>
                  <a:lnTo>
                    <a:pt x="250793" y="3187619"/>
                  </a:lnTo>
                  <a:lnTo>
                    <a:pt x="254277" y="3184920"/>
                  </a:lnTo>
                  <a:lnTo>
                    <a:pt x="257760" y="3182246"/>
                  </a:lnTo>
                  <a:lnTo>
                    <a:pt x="261243" y="3179597"/>
                  </a:lnTo>
                  <a:lnTo>
                    <a:pt x="264726" y="3176972"/>
                  </a:lnTo>
                  <a:lnTo>
                    <a:pt x="268210" y="3174371"/>
                  </a:lnTo>
                  <a:lnTo>
                    <a:pt x="271693" y="3180483"/>
                  </a:lnTo>
                  <a:lnTo>
                    <a:pt x="275176" y="3177284"/>
                  </a:lnTo>
                  <a:lnTo>
                    <a:pt x="278659" y="3174098"/>
                  </a:lnTo>
                  <a:lnTo>
                    <a:pt x="282143" y="3170927"/>
                  </a:lnTo>
                  <a:lnTo>
                    <a:pt x="285626" y="3167770"/>
                  </a:lnTo>
                  <a:lnTo>
                    <a:pt x="289109" y="3164626"/>
                  </a:lnTo>
                  <a:lnTo>
                    <a:pt x="292592" y="3161497"/>
                  </a:lnTo>
                  <a:lnTo>
                    <a:pt x="296075" y="3158381"/>
                  </a:lnTo>
                  <a:lnTo>
                    <a:pt x="299559" y="3155278"/>
                  </a:lnTo>
                  <a:lnTo>
                    <a:pt x="303042" y="3205270"/>
                  </a:lnTo>
                  <a:lnTo>
                    <a:pt x="306525" y="3203358"/>
                  </a:lnTo>
                  <a:lnTo>
                    <a:pt x="310008" y="3201464"/>
                  </a:lnTo>
                  <a:lnTo>
                    <a:pt x="313492" y="3199587"/>
                  </a:lnTo>
                  <a:lnTo>
                    <a:pt x="316975" y="3197727"/>
                  </a:lnTo>
                  <a:lnTo>
                    <a:pt x="320458" y="3195884"/>
                  </a:lnTo>
                  <a:lnTo>
                    <a:pt x="323941" y="3194057"/>
                  </a:lnTo>
                  <a:lnTo>
                    <a:pt x="327425" y="3192246"/>
                  </a:lnTo>
                  <a:lnTo>
                    <a:pt x="330908" y="3203102"/>
                  </a:lnTo>
                  <a:lnTo>
                    <a:pt x="334391" y="3200393"/>
                  </a:lnTo>
                  <a:lnTo>
                    <a:pt x="337874" y="3197688"/>
                  </a:lnTo>
                  <a:lnTo>
                    <a:pt x="341358" y="3194988"/>
                  </a:lnTo>
                  <a:lnTo>
                    <a:pt x="344841" y="3192292"/>
                  </a:lnTo>
                  <a:lnTo>
                    <a:pt x="348324" y="3189601"/>
                  </a:lnTo>
                  <a:lnTo>
                    <a:pt x="351807" y="3186914"/>
                  </a:lnTo>
                  <a:lnTo>
                    <a:pt x="355291" y="3184232"/>
                  </a:lnTo>
                  <a:lnTo>
                    <a:pt x="358774" y="3181554"/>
                  </a:lnTo>
                  <a:lnTo>
                    <a:pt x="362257" y="3201462"/>
                  </a:lnTo>
                  <a:lnTo>
                    <a:pt x="365740" y="3199195"/>
                  </a:lnTo>
                  <a:lnTo>
                    <a:pt x="369224" y="3196934"/>
                  </a:lnTo>
                  <a:lnTo>
                    <a:pt x="372707" y="3194681"/>
                  </a:lnTo>
                  <a:lnTo>
                    <a:pt x="376190" y="3192434"/>
                  </a:lnTo>
                  <a:lnTo>
                    <a:pt x="379673" y="3190195"/>
                  </a:lnTo>
                  <a:lnTo>
                    <a:pt x="383157" y="3187962"/>
                  </a:lnTo>
                  <a:lnTo>
                    <a:pt x="386640" y="3185736"/>
                  </a:lnTo>
                  <a:lnTo>
                    <a:pt x="390123" y="3183517"/>
                  </a:lnTo>
                  <a:lnTo>
                    <a:pt x="393606" y="3254304"/>
                  </a:lnTo>
                  <a:lnTo>
                    <a:pt x="397090" y="3252814"/>
                  </a:lnTo>
                  <a:lnTo>
                    <a:pt x="400573" y="3251331"/>
                  </a:lnTo>
                  <a:lnTo>
                    <a:pt x="404056" y="3249855"/>
                  </a:lnTo>
                  <a:lnTo>
                    <a:pt x="407539" y="3248386"/>
                  </a:lnTo>
                  <a:lnTo>
                    <a:pt x="411023" y="3246923"/>
                  </a:lnTo>
                  <a:lnTo>
                    <a:pt x="414506" y="3245467"/>
                  </a:lnTo>
                  <a:lnTo>
                    <a:pt x="417989" y="3244018"/>
                  </a:lnTo>
                  <a:lnTo>
                    <a:pt x="421472" y="3252864"/>
                  </a:lnTo>
                  <a:lnTo>
                    <a:pt x="424956" y="3251719"/>
                  </a:lnTo>
                  <a:lnTo>
                    <a:pt x="428439" y="3250582"/>
                  </a:lnTo>
                  <a:lnTo>
                    <a:pt x="431922" y="3249452"/>
                  </a:lnTo>
                  <a:lnTo>
                    <a:pt x="435405" y="3248330"/>
                  </a:lnTo>
                  <a:lnTo>
                    <a:pt x="438889" y="3247215"/>
                  </a:lnTo>
                  <a:lnTo>
                    <a:pt x="442372" y="3246106"/>
                  </a:lnTo>
                  <a:lnTo>
                    <a:pt x="445855" y="3245006"/>
                  </a:lnTo>
                  <a:lnTo>
                    <a:pt x="449338" y="3243912"/>
                  </a:lnTo>
                  <a:lnTo>
                    <a:pt x="452822" y="3253307"/>
                  </a:lnTo>
                  <a:lnTo>
                    <a:pt x="456305" y="3252184"/>
                  </a:lnTo>
                  <a:lnTo>
                    <a:pt x="459788" y="3251066"/>
                  </a:lnTo>
                  <a:lnTo>
                    <a:pt x="463271" y="3249955"/>
                  </a:lnTo>
                  <a:lnTo>
                    <a:pt x="466755" y="3248851"/>
                  </a:lnTo>
                  <a:lnTo>
                    <a:pt x="470238" y="3247752"/>
                  </a:lnTo>
                  <a:lnTo>
                    <a:pt x="473721" y="3246659"/>
                  </a:lnTo>
                  <a:lnTo>
                    <a:pt x="477204" y="3245572"/>
                  </a:lnTo>
                  <a:lnTo>
                    <a:pt x="480688" y="3244491"/>
                  </a:lnTo>
                  <a:lnTo>
                    <a:pt x="484171" y="3243416"/>
                  </a:lnTo>
                  <a:lnTo>
                    <a:pt x="487654" y="3242347"/>
                  </a:lnTo>
                  <a:lnTo>
                    <a:pt x="491137" y="3241284"/>
                  </a:lnTo>
                  <a:lnTo>
                    <a:pt x="494621" y="3240226"/>
                  </a:lnTo>
                  <a:lnTo>
                    <a:pt x="498104" y="3239175"/>
                  </a:lnTo>
                  <a:lnTo>
                    <a:pt x="501587" y="3238128"/>
                  </a:lnTo>
                  <a:lnTo>
                    <a:pt x="505070" y="3237088"/>
                  </a:lnTo>
                  <a:lnTo>
                    <a:pt x="508554" y="3236053"/>
                  </a:lnTo>
                  <a:lnTo>
                    <a:pt x="512037" y="3261661"/>
                  </a:lnTo>
                  <a:lnTo>
                    <a:pt x="515520" y="3260250"/>
                  </a:lnTo>
                  <a:lnTo>
                    <a:pt x="519003" y="3258841"/>
                  </a:lnTo>
                  <a:lnTo>
                    <a:pt x="522487" y="3257432"/>
                  </a:lnTo>
                  <a:lnTo>
                    <a:pt x="525970" y="3256025"/>
                  </a:lnTo>
                  <a:lnTo>
                    <a:pt x="529453" y="3254619"/>
                  </a:lnTo>
                  <a:lnTo>
                    <a:pt x="532936" y="3253214"/>
                  </a:lnTo>
                  <a:lnTo>
                    <a:pt x="536420" y="3251811"/>
                  </a:lnTo>
                  <a:lnTo>
                    <a:pt x="539903" y="3250408"/>
                  </a:lnTo>
                  <a:lnTo>
                    <a:pt x="543386" y="3249258"/>
                  </a:lnTo>
                  <a:lnTo>
                    <a:pt x="546869" y="3248163"/>
                  </a:lnTo>
                  <a:lnTo>
                    <a:pt x="550353" y="3247071"/>
                  </a:lnTo>
                  <a:lnTo>
                    <a:pt x="553836" y="3245984"/>
                  </a:lnTo>
                  <a:lnTo>
                    <a:pt x="557319" y="3244900"/>
                  </a:lnTo>
                  <a:lnTo>
                    <a:pt x="560802" y="3243820"/>
                  </a:lnTo>
                  <a:lnTo>
                    <a:pt x="564286" y="3242744"/>
                  </a:lnTo>
                  <a:lnTo>
                    <a:pt x="567769" y="3241671"/>
                  </a:lnTo>
                  <a:lnTo>
                    <a:pt x="571252" y="3240602"/>
                  </a:lnTo>
                  <a:lnTo>
                    <a:pt x="574735" y="3239536"/>
                  </a:lnTo>
                  <a:lnTo>
                    <a:pt x="578218" y="3238474"/>
                  </a:lnTo>
                  <a:lnTo>
                    <a:pt x="581702" y="3237416"/>
                  </a:lnTo>
                  <a:lnTo>
                    <a:pt x="585185" y="3236361"/>
                  </a:lnTo>
                  <a:lnTo>
                    <a:pt x="588668" y="3235310"/>
                  </a:lnTo>
                  <a:lnTo>
                    <a:pt x="592151" y="3234263"/>
                  </a:lnTo>
                  <a:lnTo>
                    <a:pt x="595635" y="3233219"/>
                  </a:lnTo>
                  <a:lnTo>
                    <a:pt x="599118" y="3232178"/>
                  </a:lnTo>
                  <a:lnTo>
                    <a:pt x="602601" y="3250715"/>
                  </a:lnTo>
                  <a:lnTo>
                    <a:pt x="606084" y="3250180"/>
                  </a:lnTo>
                  <a:lnTo>
                    <a:pt x="609568" y="3249649"/>
                  </a:lnTo>
                  <a:lnTo>
                    <a:pt x="613051" y="3249122"/>
                  </a:lnTo>
                  <a:lnTo>
                    <a:pt x="616534" y="3248598"/>
                  </a:lnTo>
                  <a:lnTo>
                    <a:pt x="620017" y="3248078"/>
                  </a:lnTo>
                  <a:lnTo>
                    <a:pt x="623501" y="3247561"/>
                  </a:lnTo>
                  <a:lnTo>
                    <a:pt x="626984" y="3247048"/>
                  </a:lnTo>
                  <a:lnTo>
                    <a:pt x="630467" y="3246538"/>
                  </a:lnTo>
                  <a:lnTo>
                    <a:pt x="633950" y="3256125"/>
                  </a:lnTo>
                  <a:lnTo>
                    <a:pt x="637434" y="3255448"/>
                  </a:lnTo>
                  <a:lnTo>
                    <a:pt x="640917" y="3254775"/>
                  </a:lnTo>
                  <a:lnTo>
                    <a:pt x="644400" y="3254105"/>
                  </a:lnTo>
                  <a:lnTo>
                    <a:pt x="647883" y="3253439"/>
                  </a:lnTo>
                  <a:lnTo>
                    <a:pt x="651367" y="3252775"/>
                  </a:lnTo>
                  <a:lnTo>
                    <a:pt x="654850" y="3252115"/>
                  </a:lnTo>
                  <a:lnTo>
                    <a:pt x="658333" y="3251459"/>
                  </a:lnTo>
                  <a:lnTo>
                    <a:pt x="661816" y="3250777"/>
                  </a:lnTo>
                  <a:lnTo>
                    <a:pt x="665300" y="3250045"/>
                  </a:lnTo>
                  <a:lnTo>
                    <a:pt x="668783" y="3249316"/>
                  </a:lnTo>
                  <a:lnTo>
                    <a:pt x="672266" y="3248590"/>
                  </a:lnTo>
                  <a:lnTo>
                    <a:pt x="675749" y="3247867"/>
                  </a:lnTo>
                  <a:lnTo>
                    <a:pt x="679233" y="3247147"/>
                  </a:lnTo>
                  <a:lnTo>
                    <a:pt x="682716" y="3246430"/>
                  </a:lnTo>
                  <a:lnTo>
                    <a:pt x="686199" y="3245716"/>
                  </a:lnTo>
                  <a:lnTo>
                    <a:pt x="689682" y="3245006"/>
                  </a:lnTo>
                  <a:lnTo>
                    <a:pt x="693166" y="3244238"/>
                  </a:lnTo>
                  <a:lnTo>
                    <a:pt x="696649" y="3243450"/>
                  </a:lnTo>
                  <a:lnTo>
                    <a:pt x="700132" y="3242665"/>
                  </a:lnTo>
                  <a:lnTo>
                    <a:pt x="703615" y="3241883"/>
                  </a:lnTo>
                  <a:lnTo>
                    <a:pt x="707099" y="3241104"/>
                  </a:lnTo>
                  <a:lnTo>
                    <a:pt x="710582" y="3240327"/>
                  </a:lnTo>
                  <a:lnTo>
                    <a:pt x="714065" y="3239552"/>
                  </a:lnTo>
                  <a:lnTo>
                    <a:pt x="717548" y="3238781"/>
                  </a:lnTo>
                  <a:lnTo>
                    <a:pt x="721032" y="3250937"/>
                  </a:lnTo>
                  <a:lnTo>
                    <a:pt x="724515" y="3250040"/>
                  </a:lnTo>
                  <a:lnTo>
                    <a:pt x="727998" y="3249145"/>
                  </a:lnTo>
                  <a:lnTo>
                    <a:pt x="731481" y="3248252"/>
                  </a:lnTo>
                  <a:lnTo>
                    <a:pt x="734965" y="3247360"/>
                  </a:lnTo>
                  <a:lnTo>
                    <a:pt x="738448" y="3246470"/>
                  </a:lnTo>
                  <a:lnTo>
                    <a:pt x="741931" y="3245582"/>
                  </a:lnTo>
                  <a:lnTo>
                    <a:pt x="745414" y="3244695"/>
                  </a:lnTo>
                  <a:lnTo>
                    <a:pt x="748898" y="3243810"/>
                  </a:lnTo>
                  <a:lnTo>
                    <a:pt x="752381" y="3242927"/>
                  </a:lnTo>
                  <a:lnTo>
                    <a:pt x="755864" y="3242046"/>
                  </a:lnTo>
                  <a:lnTo>
                    <a:pt x="759347" y="3241166"/>
                  </a:lnTo>
                  <a:lnTo>
                    <a:pt x="762831" y="3240288"/>
                  </a:lnTo>
                  <a:lnTo>
                    <a:pt x="766314" y="3239412"/>
                  </a:lnTo>
                  <a:lnTo>
                    <a:pt x="769797" y="3238537"/>
                  </a:lnTo>
                  <a:lnTo>
                    <a:pt x="773280" y="3237664"/>
                  </a:lnTo>
                  <a:lnTo>
                    <a:pt x="776764" y="3236792"/>
                  </a:lnTo>
                  <a:lnTo>
                    <a:pt x="780247" y="3235923"/>
                  </a:lnTo>
                  <a:lnTo>
                    <a:pt x="783730" y="3237337"/>
                  </a:lnTo>
                  <a:lnTo>
                    <a:pt x="787213" y="3236785"/>
                  </a:lnTo>
                  <a:lnTo>
                    <a:pt x="790697" y="3236236"/>
                  </a:lnTo>
                  <a:lnTo>
                    <a:pt x="794180" y="3235689"/>
                  </a:lnTo>
                  <a:lnTo>
                    <a:pt x="797663" y="3235145"/>
                  </a:lnTo>
                  <a:lnTo>
                    <a:pt x="801146" y="3234603"/>
                  </a:lnTo>
                  <a:lnTo>
                    <a:pt x="804630" y="3234063"/>
                  </a:lnTo>
                  <a:lnTo>
                    <a:pt x="808113" y="3233526"/>
                  </a:lnTo>
                  <a:lnTo>
                    <a:pt x="811596" y="3251522"/>
                  </a:lnTo>
                  <a:lnTo>
                    <a:pt x="815079" y="3251190"/>
                  </a:lnTo>
                  <a:lnTo>
                    <a:pt x="818563" y="3250860"/>
                  </a:lnTo>
                  <a:lnTo>
                    <a:pt x="822046" y="3250531"/>
                  </a:lnTo>
                  <a:lnTo>
                    <a:pt x="825529" y="3250205"/>
                  </a:lnTo>
                  <a:lnTo>
                    <a:pt x="829012" y="3249880"/>
                  </a:lnTo>
                  <a:lnTo>
                    <a:pt x="832496" y="3249558"/>
                  </a:lnTo>
                  <a:lnTo>
                    <a:pt x="835979" y="3249237"/>
                  </a:lnTo>
                  <a:lnTo>
                    <a:pt x="839462" y="3248918"/>
                  </a:lnTo>
                  <a:lnTo>
                    <a:pt x="842945" y="3262093"/>
                  </a:lnTo>
                  <a:lnTo>
                    <a:pt x="846429" y="3261296"/>
                  </a:lnTo>
                  <a:lnTo>
                    <a:pt x="849912" y="3260499"/>
                  </a:lnTo>
                  <a:lnTo>
                    <a:pt x="853395" y="3259703"/>
                  </a:lnTo>
                  <a:lnTo>
                    <a:pt x="856878" y="3258908"/>
                  </a:lnTo>
                  <a:lnTo>
                    <a:pt x="860361" y="3258114"/>
                  </a:lnTo>
                  <a:lnTo>
                    <a:pt x="863845" y="3257321"/>
                  </a:lnTo>
                  <a:lnTo>
                    <a:pt x="867328" y="3256529"/>
                  </a:lnTo>
                  <a:lnTo>
                    <a:pt x="870811" y="3255737"/>
                  </a:lnTo>
                  <a:lnTo>
                    <a:pt x="870811" y="3256248"/>
                  </a:lnTo>
                  <a:lnTo>
                    <a:pt x="870811" y="3256757"/>
                  </a:lnTo>
                  <a:lnTo>
                    <a:pt x="870811" y="3257264"/>
                  </a:lnTo>
                  <a:lnTo>
                    <a:pt x="870811" y="3257768"/>
                  </a:lnTo>
                  <a:lnTo>
                    <a:pt x="870811" y="3258271"/>
                  </a:lnTo>
                  <a:lnTo>
                    <a:pt x="870811" y="3258771"/>
                  </a:lnTo>
                  <a:lnTo>
                    <a:pt x="874294" y="3258394"/>
                  </a:lnTo>
                  <a:lnTo>
                    <a:pt x="877778" y="3258020"/>
                  </a:lnTo>
                  <a:lnTo>
                    <a:pt x="881261" y="3257647"/>
                  </a:lnTo>
                  <a:lnTo>
                    <a:pt x="884744" y="3257276"/>
                  </a:lnTo>
                  <a:lnTo>
                    <a:pt x="888227" y="3256907"/>
                  </a:lnTo>
                  <a:lnTo>
                    <a:pt x="891711" y="3256539"/>
                  </a:lnTo>
                  <a:lnTo>
                    <a:pt x="895194" y="3256173"/>
                  </a:lnTo>
                  <a:lnTo>
                    <a:pt x="898677" y="3255809"/>
                  </a:lnTo>
                  <a:lnTo>
                    <a:pt x="902160" y="3255468"/>
                  </a:lnTo>
                  <a:lnTo>
                    <a:pt x="905644" y="3255164"/>
                  </a:lnTo>
                  <a:lnTo>
                    <a:pt x="909127" y="3254862"/>
                  </a:lnTo>
                  <a:lnTo>
                    <a:pt x="912610" y="3254562"/>
                  </a:lnTo>
                  <a:lnTo>
                    <a:pt x="916093" y="3254262"/>
                  </a:lnTo>
                  <a:lnTo>
                    <a:pt x="919577" y="3253965"/>
                  </a:lnTo>
                  <a:lnTo>
                    <a:pt x="923060" y="3253669"/>
                  </a:lnTo>
                  <a:lnTo>
                    <a:pt x="926543" y="3253374"/>
                  </a:lnTo>
                  <a:lnTo>
                    <a:pt x="930026" y="3253081"/>
                  </a:lnTo>
                  <a:lnTo>
                    <a:pt x="933510" y="3252833"/>
                  </a:lnTo>
                  <a:lnTo>
                    <a:pt x="936993" y="3252599"/>
                  </a:lnTo>
                  <a:lnTo>
                    <a:pt x="940476" y="3252367"/>
                  </a:lnTo>
                  <a:lnTo>
                    <a:pt x="943959" y="3252136"/>
                  </a:lnTo>
                  <a:lnTo>
                    <a:pt x="947443" y="3251906"/>
                  </a:lnTo>
                  <a:lnTo>
                    <a:pt x="950926" y="3251677"/>
                  </a:lnTo>
                  <a:lnTo>
                    <a:pt x="954409" y="3251450"/>
                  </a:lnTo>
                  <a:lnTo>
                    <a:pt x="957892" y="3251224"/>
                  </a:lnTo>
                  <a:lnTo>
                    <a:pt x="961376" y="3254374"/>
                  </a:lnTo>
                  <a:lnTo>
                    <a:pt x="964859" y="3254416"/>
                  </a:lnTo>
                  <a:lnTo>
                    <a:pt x="968342" y="3254458"/>
                  </a:lnTo>
                  <a:lnTo>
                    <a:pt x="971825" y="3254500"/>
                  </a:lnTo>
                  <a:lnTo>
                    <a:pt x="975309" y="3254541"/>
                  </a:lnTo>
                  <a:lnTo>
                    <a:pt x="978792" y="3254582"/>
                  </a:lnTo>
                  <a:lnTo>
                    <a:pt x="982275" y="3254623"/>
                  </a:lnTo>
                  <a:lnTo>
                    <a:pt x="985758" y="3254664"/>
                  </a:lnTo>
                  <a:lnTo>
                    <a:pt x="989242" y="3254704"/>
                  </a:lnTo>
                  <a:lnTo>
                    <a:pt x="992725" y="3257583"/>
                  </a:lnTo>
                  <a:lnTo>
                    <a:pt x="996208" y="3257048"/>
                  </a:lnTo>
                  <a:lnTo>
                    <a:pt x="999691" y="3256515"/>
                  </a:lnTo>
                  <a:lnTo>
                    <a:pt x="1003175" y="3255982"/>
                  </a:lnTo>
                  <a:lnTo>
                    <a:pt x="1006658" y="3255451"/>
                  </a:lnTo>
                  <a:lnTo>
                    <a:pt x="1010141" y="3254921"/>
                  </a:lnTo>
                  <a:lnTo>
                    <a:pt x="1013624" y="3254393"/>
                  </a:lnTo>
                  <a:lnTo>
                    <a:pt x="1017108" y="3253865"/>
                  </a:lnTo>
                  <a:lnTo>
                    <a:pt x="1020591" y="3253339"/>
                  </a:lnTo>
                  <a:lnTo>
                    <a:pt x="1024074" y="3252814"/>
                  </a:lnTo>
                  <a:lnTo>
                    <a:pt x="1027557" y="3252290"/>
                  </a:lnTo>
                  <a:lnTo>
                    <a:pt x="1031041" y="3251767"/>
                  </a:lnTo>
                  <a:lnTo>
                    <a:pt x="1034524" y="3251245"/>
                  </a:lnTo>
                  <a:lnTo>
                    <a:pt x="1038007" y="3250725"/>
                  </a:lnTo>
                  <a:lnTo>
                    <a:pt x="1041490" y="3250206"/>
                  </a:lnTo>
                  <a:lnTo>
                    <a:pt x="1044974" y="3249688"/>
                  </a:lnTo>
                  <a:lnTo>
                    <a:pt x="1044974" y="3249688"/>
                  </a:lnTo>
                  <a:lnTo>
                    <a:pt x="1048457" y="3249171"/>
                  </a:lnTo>
                  <a:lnTo>
                    <a:pt x="1051940" y="3251401"/>
                  </a:lnTo>
                  <a:lnTo>
                    <a:pt x="1055423" y="3251144"/>
                  </a:lnTo>
                  <a:lnTo>
                    <a:pt x="1058907" y="3250889"/>
                  </a:lnTo>
                  <a:lnTo>
                    <a:pt x="1062390" y="3250636"/>
                  </a:lnTo>
                  <a:lnTo>
                    <a:pt x="1065873" y="3250383"/>
                  </a:lnTo>
                  <a:lnTo>
                    <a:pt x="1069356" y="3250131"/>
                  </a:lnTo>
                  <a:lnTo>
                    <a:pt x="1072840" y="3249880"/>
                  </a:lnTo>
                  <a:lnTo>
                    <a:pt x="1076323" y="3249631"/>
                  </a:lnTo>
                  <a:lnTo>
                    <a:pt x="1079806" y="3249382"/>
                  </a:lnTo>
                  <a:lnTo>
                    <a:pt x="1083289" y="3253156"/>
                  </a:lnTo>
                  <a:lnTo>
                    <a:pt x="1086773" y="3253149"/>
                  </a:lnTo>
                  <a:lnTo>
                    <a:pt x="1090256" y="3253143"/>
                  </a:lnTo>
                  <a:lnTo>
                    <a:pt x="1093739" y="3253136"/>
                  </a:lnTo>
                  <a:lnTo>
                    <a:pt x="1097222" y="3253129"/>
                  </a:lnTo>
                  <a:lnTo>
                    <a:pt x="1100706" y="3253123"/>
                  </a:lnTo>
                  <a:lnTo>
                    <a:pt x="1104189" y="3253116"/>
                  </a:lnTo>
                  <a:lnTo>
                    <a:pt x="1107672" y="3253110"/>
                  </a:lnTo>
                  <a:lnTo>
                    <a:pt x="1111155" y="3253093"/>
                  </a:lnTo>
                  <a:lnTo>
                    <a:pt x="1114639" y="3252801"/>
                  </a:lnTo>
                  <a:lnTo>
                    <a:pt x="1118122" y="3252511"/>
                  </a:lnTo>
                  <a:lnTo>
                    <a:pt x="1121605" y="3252221"/>
                  </a:lnTo>
                  <a:lnTo>
                    <a:pt x="1125088" y="3251932"/>
                  </a:lnTo>
                  <a:lnTo>
                    <a:pt x="1128572" y="3251645"/>
                  </a:lnTo>
                  <a:lnTo>
                    <a:pt x="1132055" y="3251358"/>
                  </a:lnTo>
                  <a:lnTo>
                    <a:pt x="1135538" y="3251073"/>
                  </a:lnTo>
                  <a:lnTo>
                    <a:pt x="1139021" y="3250788"/>
                  </a:lnTo>
                  <a:lnTo>
                    <a:pt x="1142505" y="3257159"/>
                  </a:lnTo>
                  <a:lnTo>
                    <a:pt x="1145988" y="3256649"/>
                  </a:lnTo>
                  <a:lnTo>
                    <a:pt x="1149471" y="3256140"/>
                  </a:lnTo>
                  <a:lnTo>
                    <a:pt x="1152954" y="3255632"/>
                  </a:lnTo>
                  <a:lnTo>
                    <a:pt x="1156437" y="3255124"/>
                  </a:lnTo>
                  <a:lnTo>
                    <a:pt x="1159921" y="3254618"/>
                  </a:lnTo>
                  <a:lnTo>
                    <a:pt x="1163404" y="3254112"/>
                  </a:lnTo>
                  <a:lnTo>
                    <a:pt x="1166887" y="3253607"/>
                  </a:lnTo>
                  <a:lnTo>
                    <a:pt x="1170370" y="3253102"/>
                  </a:lnTo>
                  <a:lnTo>
                    <a:pt x="1173854" y="3252599"/>
                  </a:lnTo>
                  <a:lnTo>
                    <a:pt x="1177337" y="3252096"/>
                  </a:lnTo>
                  <a:lnTo>
                    <a:pt x="1180820" y="3251594"/>
                  </a:lnTo>
                  <a:lnTo>
                    <a:pt x="1184303" y="3251093"/>
                  </a:lnTo>
                  <a:lnTo>
                    <a:pt x="1187787" y="3250592"/>
                  </a:lnTo>
                  <a:lnTo>
                    <a:pt x="1191270" y="3250093"/>
                  </a:lnTo>
                  <a:lnTo>
                    <a:pt x="1194753" y="3249594"/>
                  </a:lnTo>
                  <a:lnTo>
                    <a:pt x="1198236" y="3249096"/>
                  </a:lnTo>
                  <a:lnTo>
                    <a:pt x="1201720" y="3251331"/>
                  </a:lnTo>
                  <a:lnTo>
                    <a:pt x="1205203" y="3250839"/>
                  </a:lnTo>
                  <a:lnTo>
                    <a:pt x="1208686" y="3250346"/>
                  </a:lnTo>
                  <a:lnTo>
                    <a:pt x="1212169" y="3249855"/>
                  </a:lnTo>
                  <a:lnTo>
                    <a:pt x="1215653" y="3249365"/>
                  </a:lnTo>
                  <a:lnTo>
                    <a:pt x="1219136" y="3248875"/>
                  </a:lnTo>
                  <a:lnTo>
                    <a:pt x="1222619" y="3248386"/>
                  </a:lnTo>
                  <a:lnTo>
                    <a:pt x="1226102" y="3247898"/>
                  </a:lnTo>
                  <a:lnTo>
                    <a:pt x="1229586" y="3247410"/>
                  </a:lnTo>
                  <a:lnTo>
                    <a:pt x="1233069" y="3250322"/>
                  </a:lnTo>
                  <a:lnTo>
                    <a:pt x="1236552" y="3250412"/>
                  </a:lnTo>
                  <a:lnTo>
                    <a:pt x="1240035" y="3250501"/>
                  </a:lnTo>
                  <a:lnTo>
                    <a:pt x="1243519" y="3250590"/>
                  </a:lnTo>
                  <a:lnTo>
                    <a:pt x="1247002" y="3250678"/>
                  </a:lnTo>
                  <a:lnTo>
                    <a:pt x="1250485" y="3250765"/>
                  </a:lnTo>
                  <a:lnTo>
                    <a:pt x="1253968" y="3250852"/>
                  </a:lnTo>
                  <a:lnTo>
                    <a:pt x="1257452" y="3250938"/>
                  </a:lnTo>
                  <a:lnTo>
                    <a:pt x="1260935" y="3251024"/>
                  </a:lnTo>
                  <a:lnTo>
                    <a:pt x="1264418" y="3250752"/>
                  </a:lnTo>
                  <a:lnTo>
                    <a:pt x="1267901" y="3250454"/>
                  </a:lnTo>
                  <a:lnTo>
                    <a:pt x="1271385" y="3250157"/>
                  </a:lnTo>
                  <a:lnTo>
                    <a:pt x="1274868" y="3249860"/>
                  </a:lnTo>
                  <a:lnTo>
                    <a:pt x="1278351" y="3249565"/>
                  </a:lnTo>
                  <a:lnTo>
                    <a:pt x="1281834" y="3249270"/>
                  </a:lnTo>
                  <a:lnTo>
                    <a:pt x="1285318" y="3248976"/>
                  </a:lnTo>
                  <a:lnTo>
                    <a:pt x="1288801" y="3248684"/>
                  </a:lnTo>
                  <a:lnTo>
                    <a:pt x="1292284" y="3248392"/>
                  </a:lnTo>
                  <a:lnTo>
                    <a:pt x="1295767" y="3248100"/>
                  </a:lnTo>
                  <a:lnTo>
                    <a:pt x="1299251" y="3247810"/>
                  </a:lnTo>
                  <a:lnTo>
                    <a:pt x="1302734" y="3247521"/>
                  </a:lnTo>
                  <a:lnTo>
                    <a:pt x="1306217" y="3247232"/>
                  </a:lnTo>
                  <a:lnTo>
                    <a:pt x="1309700" y="3246944"/>
                  </a:lnTo>
                  <a:lnTo>
                    <a:pt x="1313184" y="3246657"/>
                  </a:lnTo>
                  <a:lnTo>
                    <a:pt x="1316667" y="3246371"/>
                  </a:lnTo>
                  <a:lnTo>
                    <a:pt x="1320150" y="3246086"/>
                  </a:lnTo>
                  <a:lnTo>
                    <a:pt x="1323633" y="3245860"/>
                  </a:lnTo>
                  <a:lnTo>
                    <a:pt x="1327117" y="3245661"/>
                  </a:lnTo>
                  <a:lnTo>
                    <a:pt x="1330600" y="3245464"/>
                  </a:lnTo>
                  <a:lnTo>
                    <a:pt x="1334083" y="3245266"/>
                  </a:lnTo>
                  <a:lnTo>
                    <a:pt x="1337566" y="3245070"/>
                  </a:lnTo>
                  <a:lnTo>
                    <a:pt x="1341050" y="3244874"/>
                  </a:lnTo>
                  <a:lnTo>
                    <a:pt x="1344533" y="3244679"/>
                  </a:lnTo>
                  <a:lnTo>
                    <a:pt x="1348016" y="3244485"/>
                  </a:lnTo>
                  <a:lnTo>
                    <a:pt x="1351499" y="3244276"/>
                  </a:lnTo>
                  <a:lnTo>
                    <a:pt x="1354983" y="3243872"/>
                  </a:lnTo>
                  <a:lnTo>
                    <a:pt x="1358466" y="3243468"/>
                  </a:lnTo>
                  <a:lnTo>
                    <a:pt x="1361949" y="3243066"/>
                  </a:lnTo>
                  <a:lnTo>
                    <a:pt x="1365432" y="3242663"/>
                  </a:lnTo>
                  <a:lnTo>
                    <a:pt x="1368916" y="3242262"/>
                  </a:lnTo>
                  <a:lnTo>
                    <a:pt x="1372399" y="3241861"/>
                  </a:lnTo>
                  <a:lnTo>
                    <a:pt x="1375882" y="3241461"/>
                  </a:lnTo>
                  <a:lnTo>
                    <a:pt x="1379365" y="3241062"/>
                  </a:lnTo>
                  <a:lnTo>
                    <a:pt x="1382849" y="3240663"/>
                  </a:lnTo>
                  <a:lnTo>
                    <a:pt x="1386332" y="3240265"/>
                  </a:lnTo>
                  <a:lnTo>
                    <a:pt x="1389815" y="3239868"/>
                  </a:lnTo>
                  <a:lnTo>
                    <a:pt x="1393298" y="3239472"/>
                  </a:lnTo>
                  <a:lnTo>
                    <a:pt x="1393298" y="3239472"/>
                  </a:lnTo>
                  <a:lnTo>
                    <a:pt x="1396782" y="3239076"/>
                  </a:lnTo>
                  <a:lnTo>
                    <a:pt x="1400265" y="3238681"/>
                  </a:lnTo>
                  <a:lnTo>
                    <a:pt x="1403748" y="3238286"/>
                  </a:lnTo>
                  <a:lnTo>
                    <a:pt x="1407231" y="3237893"/>
                  </a:lnTo>
                  <a:lnTo>
                    <a:pt x="1410715" y="3237499"/>
                  </a:lnTo>
                  <a:lnTo>
                    <a:pt x="1414198" y="3240814"/>
                  </a:lnTo>
                  <a:lnTo>
                    <a:pt x="1417681" y="3240509"/>
                  </a:lnTo>
                  <a:lnTo>
                    <a:pt x="1421164" y="3240203"/>
                  </a:lnTo>
                  <a:lnTo>
                    <a:pt x="1424648" y="3239899"/>
                  </a:lnTo>
                  <a:lnTo>
                    <a:pt x="1428131" y="3239595"/>
                  </a:lnTo>
                  <a:lnTo>
                    <a:pt x="1431614" y="3239292"/>
                  </a:lnTo>
                  <a:lnTo>
                    <a:pt x="1435097" y="3238990"/>
                  </a:lnTo>
                  <a:lnTo>
                    <a:pt x="1438580" y="3238689"/>
                  </a:lnTo>
                  <a:lnTo>
                    <a:pt x="1442064" y="3242590"/>
                  </a:lnTo>
                  <a:lnTo>
                    <a:pt x="1445547" y="3242169"/>
                  </a:lnTo>
                  <a:lnTo>
                    <a:pt x="1449030" y="3241750"/>
                  </a:lnTo>
                  <a:lnTo>
                    <a:pt x="1452513" y="3241330"/>
                  </a:lnTo>
                  <a:lnTo>
                    <a:pt x="1455997" y="3240912"/>
                  </a:lnTo>
                  <a:lnTo>
                    <a:pt x="1459480" y="3240494"/>
                  </a:lnTo>
                  <a:lnTo>
                    <a:pt x="1462963" y="3240076"/>
                  </a:lnTo>
                  <a:lnTo>
                    <a:pt x="1466446" y="3239659"/>
                  </a:lnTo>
                  <a:lnTo>
                    <a:pt x="1469930" y="3239243"/>
                  </a:lnTo>
                  <a:lnTo>
                    <a:pt x="1473413" y="3239135"/>
                  </a:lnTo>
                  <a:lnTo>
                    <a:pt x="1476896" y="3239245"/>
                  </a:lnTo>
                  <a:lnTo>
                    <a:pt x="1480379" y="3239355"/>
                  </a:lnTo>
                  <a:lnTo>
                    <a:pt x="1483863" y="3239464"/>
                  </a:lnTo>
                  <a:lnTo>
                    <a:pt x="1487346" y="3239572"/>
                  </a:lnTo>
                  <a:lnTo>
                    <a:pt x="1490829" y="3239680"/>
                  </a:lnTo>
                  <a:lnTo>
                    <a:pt x="1494312" y="3239787"/>
                  </a:lnTo>
                  <a:lnTo>
                    <a:pt x="1497796" y="3239893"/>
                  </a:lnTo>
                  <a:lnTo>
                    <a:pt x="1501279" y="3239999"/>
                  </a:lnTo>
                  <a:lnTo>
                    <a:pt x="1504762" y="3239877"/>
                  </a:lnTo>
                  <a:lnTo>
                    <a:pt x="1508245" y="3239747"/>
                  </a:lnTo>
                  <a:lnTo>
                    <a:pt x="1511729" y="3239617"/>
                  </a:lnTo>
                  <a:lnTo>
                    <a:pt x="1515212" y="3239488"/>
                  </a:lnTo>
                  <a:lnTo>
                    <a:pt x="1518695" y="3239359"/>
                  </a:lnTo>
                  <a:lnTo>
                    <a:pt x="1522178" y="3239231"/>
                  </a:lnTo>
                  <a:lnTo>
                    <a:pt x="1525662" y="3239103"/>
                  </a:lnTo>
                  <a:lnTo>
                    <a:pt x="1529145" y="3238975"/>
                  </a:lnTo>
                  <a:lnTo>
                    <a:pt x="1532628" y="3253923"/>
                  </a:lnTo>
                  <a:lnTo>
                    <a:pt x="1536111" y="3253626"/>
                  </a:lnTo>
                  <a:lnTo>
                    <a:pt x="1539595" y="3253328"/>
                  </a:lnTo>
                  <a:lnTo>
                    <a:pt x="1543078" y="3253032"/>
                  </a:lnTo>
                  <a:lnTo>
                    <a:pt x="1546561" y="3252735"/>
                  </a:lnTo>
                  <a:lnTo>
                    <a:pt x="1550044" y="3252440"/>
                  </a:lnTo>
                  <a:lnTo>
                    <a:pt x="1553528" y="3252145"/>
                  </a:lnTo>
                  <a:lnTo>
                    <a:pt x="1557011" y="3251851"/>
                  </a:lnTo>
                  <a:lnTo>
                    <a:pt x="1560494" y="3251557"/>
                  </a:lnTo>
                  <a:lnTo>
                    <a:pt x="1563977" y="3251263"/>
                  </a:lnTo>
                  <a:lnTo>
                    <a:pt x="1567461" y="3250971"/>
                  </a:lnTo>
                  <a:lnTo>
                    <a:pt x="1570944" y="3250679"/>
                  </a:lnTo>
                  <a:lnTo>
                    <a:pt x="1574427" y="3250387"/>
                  </a:lnTo>
                  <a:lnTo>
                    <a:pt x="1577910" y="3250096"/>
                  </a:lnTo>
                  <a:lnTo>
                    <a:pt x="1581394" y="3249805"/>
                  </a:lnTo>
                  <a:lnTo>
                    <a:pt x="1584877" y="3249515"/>
                  </a:lnTo>
                  <a:lnTo>
                    <a:pt x="1588360" y="3249226"/>
                  </a:lnTo>
                  <a:lnTo>
                    <a:pt x="1591843" y="3255346"/>
                  </a:lnTo>
                  <a:lnTo>
                    <a:pt x="1595327" y="3255500"/>
                  </a:lnTo>
                  <a:lnTo>
                    <a:pt x="1598810" y="3255652"/>
                  </a:lnTo>
                  <a:lnTo>
                    <a:pt x="1602293" y="3255804"/>
                  </a:lnTo>
                  <a:lnTo>
                    <a:pt x="1605776" y="3255955"/>
                  </a:lnTo>
                  <a:lnTo>
                    <a:pt x="1609260" y="3256105"/>
                  </a:lnTo>
                  <a:lnTo>
                    <a:pt x="1612743" y="3256254"/>
                  </a:lnTo>
                  <a:lnTo>
                    <a:pt x="1616226" y="3256402"/>
                  </a:lnTo>
                  <a:lnTo>
                    <a:pt x="1619709" y="3256550"/>
                  </a:lnTo>
                  <a:lnTo>
                    <a:pt x="1623193" y="3260375"/>
                  </a:lnTo>
                  <a:lnTo>
                    <a:pt x="1626676" y="3260356"/>
                  </a:lnTo>
                  <a:lnTo>
                    <a:pt x="1630159" y="3260337"/>
                  </a:lnTo>
                  <a:lnTo>
                    <a:pt x="1633642" y="3260318"/>
                  </a:lnTo>
                  <a:lnTo>
                    <a:pt x="1637126" y="3260299"/>
                  </a:lnTo>
                  <a:lnTo>
                    <a:pt x="1640609" y="3260280"/>
                  </a:lnTo>
                  <a:lnTo>
                    <a:pt x="1644092" y="3260261"/>
                  </a:lnTo>
                  <a:lnTo>
                    <a:pt x="1647575" y="3260243"/>
                  </a:lnTo>
                  <a:lnTo>
                    <a:pt x="1651059" y="3260224"/>
                  </a:lnTo>
                  <a:lnTo>
                    <a:pt x="1654542" y="3263122"/>
                  </a:lnTo>
                  <a:lnTo>
                    <a:pt x="1658025" y="3262922"/>
                  </a:lnTo>
                  <a:lnTo>
                    <a:pt x="1661508" y="3262723"/>
                  </a:lnTo>
                  <a:lnTo>
                    <a:pt x="1664992" y="3262524"/>
                  </a:lnTo>
                  <a:lnTo>
                    <a:pt x="1668475" y="3262326"/>
                  </a:lnTo>
                  <a:lnTo>
                    <a:pt x="1671958" y="3262128"/>
                  </a:lnTo>
                  <a:lnTo>
                    <a:pt x="1675441" y="3261931"/>
                  </a:lnTo>
                  <a:lnTo>
                    <a:pt x="1678925" y="3261734"/>
                  </a:lnTo>
                  <a:lnTo>
                    <a:pt x="1682408" y="3261538"/>
                  </a:lnTo>
                  <a:lnTo>
                    <a:pt x="1685891" y="3261342"/>
                  </a:lnTo>
                  <a:lnTo>
                    <a:pt x="1689374" y="3261147"/>
                  </a:lnTo>
                  <a:lnTo>
                    <a:pt x="1692858" y="3260952"/>
                  </a:lnTo>
                  <a:lnTo>
                    <a:pt x="1696341" y="3260757"/>
                  </a:lnTo>
                  <a:lnTo>
                    <a:pt x="1699824" y="3260563"/>
                  </a:lnTo>
                  <a:lnTo>
                    <a:pt x="1703307" y="3260370"/>
                  </a:lnTo>
                  <a:lnTo>
                    <a:pt x="1706791" y="3260177"/>
                  </a:lnTo>
                  <a:lnTo>
                    <a:pt x="1710274" y="3259984"/>
                  </a:lnTo>
                  <a:lnTo>
                    <a:pt x="1713757" y="3259792"/>
                  </a:lnTo>
                  <a:lnTo>
                    <a:pt x="1717240" y="3259600"/>
                  </a:lnTo>
                  <a:lnTo>
                    <a:pt x="1720723" y="3259409"/>
                  </a:lnTo>
                  <a:lnTo>
                    <a:pt x="1724207" y="3259218"/>
                  </a:lnTo>
                  <a:lnTo>
                    <a:pt x="1727690" y="3259028"/>
                  </a:lnTo>
                  <a:lnTo>
                    <a:pt x="1731173" y="3258838"/>
                  </a:lnTo>
                  <a:lnTo>
                    <a:pt x="1734656" y="3258648"/>
                  </a:lnTo>
                  <a:lnTo>
                    <a:pt x="1738140" y="3258459"/>
                  </a:lnTo>
                  <a:lnTo>
                    <a:pt x="1741623" y="3258271"/>
                  </a:lnTo>
                  <a:lnTo>
                    <a:pt x="1745106" y="3258111"/>
                  </a:lnTo>
                  <a:lnTo>
                    <a:pt x="1748589" y="3257953"/>
                  </a:lnTo>
                  <a:lnTo>
                    <a:pt x="1752073" y="3257794"/>
                  </a:lnTo>
                  <a:lnTo>
                    <a:pt x="1755556" y="3257637"/>
                  </a:lnTo>
                  <a:lnTo>
                    <a:pt x="1759039" y="3257479"/>
                  </a:lnTo>
                  <a:lnTo>
                    <a:pt x="1762522" y="3257322"/>
                  </a:lnTo>
                  <a:lnTo>
                    <a:pt x="1766006" y="3257165"/>
                  </a:lnTo>
                  <a:lnTo>
                    <a:pt x="1769489" y="3257009"/>
                  </a:lnTo>
                  <a:lnTo>
                    <a:pt x="1772972" y="3256853"/>
                  </a:lnTo>
                  <a:lnTo>
                    <a:pt x="1776455" y="3256698"/>
                  </a:lnTo>
                  <a:lnTo>
                    <a:pt x="1779939" y="3256542"/>
                  </a:lnTo>
                  <a:lnTo>
                    <a:pt x="1783422" y="3256388"/>
                  </a:lnTo>
                  <a:lnTo>
                    <a:pt x="1786905" y="3256233"/>
                  </a:lnTo>
                  <a:lnTo>
                    <a:pt x="1790388" y="3256080"/>
                  </a:lnTo>
                  <a:lnTo>
                    <a:pt x="1793872" y="3255926"/>
                  </a:lnTo>
                  <a:lnTo>
                    <a:pt x="1797355" y="3255773"/>
                  </a:lnTo>
                  <a:lnTo>
                    <a:pt x="1800838" y="3255620"/>
                  </a:lnTo>
                  <a:lnTo>
                    <a:pt x="1804321" y="3266776"/>
                  </a:lnTo>
                  <a:lnTo>
                    <a:pt x="1807805" y="3266618"/>
                  </a:lnTo>
                  <a:lnTo>
                    <a:pt x="1811288" y="3266460"/>
                  </a:lnTo>
                  <a:lnTo>
                    <a:pt x="1814771" y="3266303"/>
                  </a:lnTo>
                  <a:lnTo>
                    <a:pt x="1818254" y="3266146"/>
                  </a:lnTo>
                  <a:lnTo>
                    <a:pt x="1821738" y="3265989"/>
                  </a:lnTo>
                  <a:lnTo>
                    <a:pt x="1825221" y="3265833"/>
                  </a:lnTo>
                  <a:lnTo>
                    <a:pt x="1828704" y="3265677"/>
                  </a:lnTo>
                  <a:lnTo>
                    <a:pt x="1828704" y="3265677"/>
                  </a:lnTo>
                  <a:lnTo>
                    <a:pt x="1832187" y="3270959"/>
                  </a:lnTo>
                  <a:lnTo>
                    <a:pt x="1835671" y="3270801"/>
                  </a:lnTo>
                  <a:lnTo>
                    <a:pt x="1839154" y="3270644"/>
                  </a:lnTo>
                  <a:lnTo>
                    <a:pt x="1842637" y="3270488"/>
                  </a:lnTo>
                  <a:lnTo>
                    <a:pt x="1846120" y="3270331"/>
                  </a:lnTo>
                  <a:lnTo>
                    <a:pt x="1849604" y="3270175"/>
                  </a:lnTo>
                  <a:lnTo>
                    <a:pt x="1853087" y="3270020"/>
                  </a:lnTo>
                  <a:lnTo>
                    <a:pt x="1856570" y="3269864"/>
                  </a:lnTo>
                  <a:lnTo>
                    <a:pt x="1860053" y="3269710"/>
                  </a:lnTo>
                  <a:lnTo>
                    <a:pt x="1863537" y="3272702"/>
                  </a:lnTo>
                  <a:lnTo>
                    <a:pt x="1867020" y="3272594"/>
                  </a:lnTo>
                  <a:lnTo>
                    <a:pt x="1870503" y="3272486"/>
                  </a:lnTo>
                  <a:lnTo>
                    <a:pt x="1873986" y="3272379"/>
                  </a:lnTo>
                  <a:lnTo>
                    <a:pt x="1877470" y="3272272"/>
                  </a:lnTo>
                  <a:lnTo>
                    <a:pt x="1880953" y="3272165"/>
                  </a:lnTo>
                  <a:lnTo>
                    <a:pt x="1884436" y="3272059"/>
                  </a:lnTo>
                  <a:lnTo>
                    <a:pt x="1887919" y="3271952"/>
                  </a:lnTo>
                  <a:lnTo>
                    <a:pt x="1891403" y="3271846"/>
                  </a:lnTo>
                  <a:lnTo>
                    <a:pt x="1894886" y="3271762"/>
                  </a:lnTo>
                  <a:lnTo>
                    <a:pt x="1898369" y="3271680"/>
                  </a:lnTo>
                  <a:lnTo>
                    <a:pt x="1901852" y="3271599"/>
                  </a:lnTo>
                  <a:lnTo>
                    <a:pt x="1905336" y="3271517"/>
                  </a:lnTo>
                  <a:lnTo>
                    <a:pt x="1908819" y="3271436"/>
                  </a:lnTo>
                  <a:lnTo>
                    <a:pt x="1912302" y="3271355"/>
                  </a:lnTo>
                  <a:lnTo>
                    <a:pt x="1915785" y="3271275"/>
                  </a:lnTo>
                  <a:lnTo>
                    <a:pt x="1919269" y="3271194"/>
                  </a:lnTo>
                  <a:lnTo>
                    <a:pt x="1922752" y="3271088"/>
                  </a:lnTo>
                  <a:lnTo>
                    <a:pt x="1926235" y="3270915"/>
                  </a:lnTo>
                  <a:lnTo>
                    <a:pt x="1929718" y="3270742"/>
                  </a:lnTo>
                  <a:lnTo>
                    <a:pt x="1933202" y="3270569"/>
                  </a:lnTo>
                  <a:lnTo>
                    <a:pt x="1936685" y="3270396"/>
                  </a:lnTo>
                  <a:lnTo>
                    <a:pt x="1940168" y="3270224"/>
                  </a:lnTo>
                  <a:lnTo>
                    <a:pt x="1943651" y="3270053"/>
                  </a:lnTo>
                  <a:lnTo>
                    <a:pt x="1947135" y="3269881"/>
                  </a:lnTo>
                  <a:lnTo>
                    <a:pt x="1950618" y="3269710"/>
                  </a:lnTo>
                  <a:lnTo>
                    <a:pt x="1954101" y="3269555"/>
                  </a:lnTo>
                  <a:lnTo>
                    <a:pt x="1957584" y="3269408"/>
                  </a:lnTo>
                  <a:lnTo>
                    <a:pt x="1961068" y="3269261"/>
                  </a:lnTo>
                  <a:lnTo>
                    <a:pt x="1964551" y="3269114"/>
                  </a:lnTo>
                  <a:lnTo>
                    <a:pt x="1968034" y="3268968"/>
                  </a:lnTo>
                  <a:lnTo>
                    <a:pt x="1971517" y="3268822"/>
                  </a:lnTo>
                  <a:lnTo>
                    <a:pt x="1975001" y="3268677"/>
                  </a:lnTo>
                  <a:lnTo>
                    <a:pt x="1978484" y="3268532"/>
                  </a:lnTo>
                  <a:lnTo>
                    <a:pt x="1981967" y="3276876"/>
                  </a:lnTo>
                  <a:lnTo>
                    <a:pt x="1985450" y="3276814"/>
                  </a:lnTo>
                  <a:lnTo>
                    <a:pt x="1988934" y="3276753"/>
                  </a:lnTo>
                  <a:lnTo>
                    <a:pt x="1992417" y="3276691"/>
                  </a:lnTo>
                  <a:lnTo>
                    <a:pt x="1995900" y="3276630"/>
                  </a:lnTo>
                  <a:lnTo>
                    <a:pt x="1999383" y="3276569"/>
                  </a:lnTo>
                  <a:lnTo>
                    <a:pt x="2002867" y="3276508"/>
                  </a:lnTo>
                  <a:lnTo>
                    <a:pt x="2006350" y="3276447"/>
                  </a:lnTo>
                  <a:lnTo>
                    <a:pt x="2009833" y="3276387"/>
                  </a:lnTo>
                  <a:lnTo>
                    <a:pt x="2013316" y="3282311"/>
                  </a:lnTo>
                  <a:lnTo>
                    <a:pt x="2016799" y="3282084"/>
                  </a:lnTo>
                  <a:lnTo>
                    <a:pt x="2020283" y="3281857"/>
                  </a:lnTo>
                  <a:lnTo>
                    <a:pt x="2023766" y="3281630"/>
                  </a:lnTo>
                  <a:lnTo>
                    <a:pt x="2027249" y="3281404"/>
                  </a:lnTo>
                  <a:lnTo>
                    <a:pt x="2030732" y="3281178"/>
                  </a:lnTo>
                  <a:lnTo>
                    <a:pt x="2034216" y="3280952"/>
                  </a:lnTo>
                  <a:lnTo>
                    <a:pt x="2037699" y="3280727"/>
                  </a:lnTo>
                  <a:lnTo>
                    <a:pt x="2041182" y="3280501"/>
                  </a:lnTo>
                  <a:lnTo>
                    <a:pt x="2044665" y="3285359"/>
                  </a:lnTo>
                  <a:lnTo>
                    <a:pt x="2048149" y="3285347"/>
                  </a:lnTo>
                  <a:lnTo>
                    <a:pt x="2051632" y="3285336"/>
                  </a:lnTo>
                  <a:lnTo>
                    <a:pt x="2055115" y="3285324"/>
                  </a:lnTo>
                  <a:lnTo>
                    <a:pt x="2058598" y="3285313"/>
                  </a:lnTo>
                  <a:lnTo>
                    <a:pt x="2062082" y="3285301"/>
                  </a:lnTo>
                  <a:lnTo>
                    <a:pt x="2065565" y="3285290"/>
                  </a:lnTo>
                  <a:lnTo>
                    <a:pt x="2069048" y="3285279"/>
                  </a:lnTo>
                  <a:lnTo>
                    <a:pt x="2072531" y="3296625"/>
                  </a:lnTo>
                  <a:lnTo>
                    <a:pt x="2076015" y="3296513"/>
                  </a:lnTo>
                  <a:lnTo>
                    <a:pt x="2079498" y="3296401"/>
                  </a:lnTo>
                  <a:lnTo>
                    <a:pt x="2082981" y="3296290"/>
                  </a:lnTo>
                  <a:lnTo>
                    <a:pt x="2086464" y="3296179"/>
                  </a:lnTo>
                  <a:lnTo>
                    <a:pt x="2089948" y="3296068"/>
                  </a:lnTo>
                  <a:lnTo>
                    <a:pt x="2093431" y="3295957"/>
                  </a:lnTo>
                  <a:lnTo>
                    <a:pt x="2096914" y="3295847"/>
                  </a:lnTo>
                  <a:lnTo>
                    <a:pt x="2100397" y="3295736"/>
                  </a:lnTo>
                  <a:lnTo>
                    <a:pt x="2103881" y="3295626"/>
                  </a:lnTo>
                  <a:lnTo>
                    <a:pt x="2107364" y="3295517"/>
                  </a:lnTo>
                  <a:lnTo>
                    <a:pt x="2110847" y="3295407"/>
                  </a:lnTo>
                  <a:lnTo>
                    <a:pt x="2114330" y="3295298"/>
                  </a:lnTo>
                  <a:lnTo>
                    <a:pt x="2117814" y="3295189"/>
                  </a:lnTo>
                  <a:lnTo>
                    <a:pt x="2121297" y="3295080"/>
                  </a:lnTo>
                  <a:lnTo>
                    <a:pt x="2124780" y="3294971"/>
                  </a:lnTo>
                  <a:lnTo>
                    <a:pt x="2128263" y="3294863"/>
                  </a:lnTo>
                  <a:lnTo>
                    <a:pt x="2131747" y="3294755"/>
                  </a:lnTo>
                  <a:lnTo>
                    <a:pt x="2135230" y="3300101"/>
                  </a:lnTo>
                  <a:lnTo>
                    <a:pt x="2138713" y="3300007"/>
                  </a:lnTo>
                  <a:lnTo>
                    <a:pt x="2142196" y="3299912"/>
                  </a:lnTo>
                  <a:lnTo>
                    <a:pt x="2145680" y="3299818"/>
                  </a:lnTo>
                  <a:lnTo>
                    <a:pt x="2149163" y="3299724"/>
                  </a:lnTo>
                  <a:lnTo>
                    <a:pt x="2152646" y="3299631"/>
                  </a:lnTo>
                  <a:lnTo>
                    <a:pt x="2156129" y="3299537"/>
                  </a:lnTo>
                  <a:lnTo>
                    <a:pt x="2159613" y="3299444"/>
                  </a:lnTo>
                  <a:lnTo>
                    <a:pt x="2163096" y="3303436"/>
                  </a:lnTo>
                  <a:lnTo>
                    <a:pt x="2166579" y="3303341"/>
                  </a:lnTo>
                  <a:lnTo>
                    <a:pt x="2170062" y="3303246"/>
                  </a:lnTo>
                  <a:lnTo>
                    <a:pt x="2173546" y="3303152"/>
                  </a:lnTo>
                  <a:lnTo>
                    <a:pt x="2177029" y="3303057"/>
                  </a:lnTo>
                  <a:lnTo>
                    <a:pt x="2180512" y="3302963"/>
                  </a:lnTo>
                  <a:lnTo>
                    <a:pt x="2183995" y="3302869"/>
                  </a:lnTo>
                  <a:lnTo>
                    <a:pt x="2187479" y="3302775"/>
                  </a:lnTo>
                  <a:lnTo>
                    <a:pt x="2190962" y="3302681"/>
                  </a:lnTo>
                  <a:lnTo>
                    <a:pt x="2194445" y="3302598"/>
                  </a:lnTo>
                  <a:lnTo>
                    <a:pt x="2197928" y="3302519"/>
                  </a:lnTo>
                  <a:lnTo>
                    <a:pt x="2201412" y="3302441"/>
                  </a:lnTo>
                  <a:lnTo>
                    <a:pt x="2204895" y="3302363"/>
                  </a:lnTo>
                  <a:lnTo>
                    <a:pt x="2208378" y="3302285"/>
                  </a:lnTo>
                  <a:lnTo>
                    <a:pt x="2211861" y="3302207"/>
                  </a:lnTo>
                  <a:lnTo>
                    <a:pt x="2215345" y="3302130"/>
                  </a:lnTo>
                  <a:lnTo>
                    <a:pt x="2218828" y="3302052"/>
                  </a:lnTo>
                  <a:lnTo>
                    <a:pt x="2222311" y="3307057"/>
                  </a:lnTo>
                  <a:lnTo>
                    <a:pt x="2225794" y="3307004"/>
                  </a:lnTo>
                  <a:lnTo>
                    <a:pt x="2229278" y="3306952"/>
                  </a:lnTo>
                  <a:lnTo>
                    <a:pt x="2232761" y="3306899"/>
                  </a:lnTo>
                  <a:lnTo>
                    <a:pt x="2236244" y="3306847"/>
                  </a:lnTo>
                  <a:lnTo>
                    <a:pt x="2239727" y="3306795"/>
                  </a:lnTo>
                  <a:lnTo>
                    <a:pt x="2243211" y="3306743"/>
                  </a:lnTo>
                  <a:lnTo>
                    <a:pt x="2246694" y="3306691"/>
                  </a:lnTo>
                  <a:lnTo>
                    <a:pt x="2250177" y="3306640"/>
                  </a:lnTo>
                  <a:lnTo>
                    <a:pt x="2253660" y="3308163"/>
                  </a:lnTo>
                  <a:lnTo>
                    <a:pt x="2257144" y="3308192"/>
                  </a:lnTo>
                  <a:lnTo>
                    <a:pt x="2260627" y="3308220"/>
                  </a:lnTo>
                  <a:lnTo>
                    <a:pt x="2264110" y="3308249"/>
                  </a:lnTo>
                  <a:lnTo>
                    <a:pt x="2267593" y="3308277"/>
                  </a:lnTo>
                  <a:lnTo>
                    <a:pt x="2271077" y="3308305"/>
                  </a:lnTo>
                  <a:lnTo>
                    <a:pt x="2274560" y="3308333"/>
                  </a:lnTo>
                  <a:lnTo>
                    <a:pt x="2278043" y="3308361"/>
                  </a:lnTo>
                  <a:lnTo>
                    <a:pt x="2281526" y="3308389"/>
                  </a:lnTo>
                  <a:lnTo>
                    <a:pt x="2285010" y="3313956"/>
                  </a:lnTo>
                  <a:lnTo>
                    <a:pt x="2288493" y="3313792"/>
                  </a:lnTo>
                  <a:lnTo>
                    <a:pt x="2291976" y="3313629"/>
                  </a:lnTo>
                  <a:lnTo>
                    <a:pt x="2295459" y="3313465"/>
                  </a:lnTo>
                  <a:lnTo>
                    <a:pt x="2298942" y="3313302"/>
                  </a:lnTo>
                  <a:lnTo>
                    <a:pt x="2302426" y="3313138"/>
                  </a:lnTo>
                  <a:lnTo>
                    <a:pt x="2305909" y="3312975"/>
                  </a:lnTo>
                  <a:lnTo>
                    <a:pt x="2309392" y="3312813"/>
                  </a:lnTo>
                  <a:lnTo>
                    <a:pt x="2312875" y="3312650"/>
                  </a:lnTo>
                  <a:lnTo>
                    <a:pt x="2316359" y="3312488"/>
                  </a:lnTo>
                  <a:lnTo>
                    <a:pt x="2319842" y="3312325"/>
                  </a:lnTo>
                  <a:lnTo>
                    <a:pt x="2323325" y="3312163"/>
                  </a:lnTo>
                  <a:lnTo>
                    <a:pt x="2326808" y="3312001"/>
                  </a:lnTo>
                  <a:lnTo>
                    <a:pt x="2330292" y="3311840"/>
                  </a:lnTo>
                  <a:lnTo>
                    <a:pt x="2333775" y="3311678"/>
                  </a:lnTo>
                  <a:lnTo>
                    <a:pt x="2337258" y="3311517"/>
                  </a:lnTo>
                  <a:lnTo>
                    <a:pt x="2340741" y="3311355"/>
                  </a:lnTo>
                  <a:lnTo>
                    <a:pt x="2344225" y="3313872"/>
                  </a:lnTo>
                  <a:lnTo>
                    <a:pt x="2347708" y="3313889"/>
                  </a:lnTo>
                  <a:lnTo>
                    <a:pt x="2351191" y="3313907"/>
                  </a:lnTo>
                  <a:lnTo>
                    <a:pt x="2354674" y="3313924"/>
                  </a:lnTo>
                  <a:lnTo>
                    <a:pt x="2358158" y="3313942"/>
                  </a:lnTo>
                  <a:lnTo>
                    <a:pt x="2361641" y="3313959"/>
                  </a:lnTo>
                  <a:lnTo>
                    <a:pt x="2365124" y="3313976"/>
                  </a:lnTo>
                  <a:lnTo>
                    <a:pt x="2368607" y="3313993"/>
                  </a:lnTo>
                  <a:lnTo>
                    <a:pt x="2372091" y="3314011"/>
                  </a:lnTo>
                  <a:lnTo>
                    <a:pt x="2375574" y="3314074"/>
                  </a:lnTo>
                  <a:lnTo>
                    <a:pt x="2379057" y="3314139"/>
                  </a:lnTo>
                  <a:lnTo>
                    <a:pt x="2382540" y="3314204"/>
                  </a:lnTo>
                  <a:lnTo>
                    <a:pt x="2386024" y="3314269"/>
                  </a:lnTo>
                  <a:lnTo>
                    <a:pt x="2389507" y="3314333"/>
                  </a:lnTo>
                  <a:lnTo>
                    <a:pt x="2392990" y="3314397"/>
                  </a:lnTo>
                  <a:lnTo>
                    <a:pt x="2396473" y="3314461"/>
                  </a:lnTo>
                  <a:lnTo>
                    <a:pt x="2399957" y="3314525"/>
                  </a:lnTo>
                  <a:lnTo>
                    <a:pt x="2403440" y="3314551"/>
                  </a:lnTo>
                  <a:lnTo>
                    <a:pt x="2406923" y="3314508"/>
                  </a:lnTo>
                  <a:lnTo>
                    <a:pt x="2410406" y="3314465"/>
                  </a:lnTo>
                  <a:lnTo>
                    <a:pt x="2413890" y="3314422"/>
                  </a:lnTo>
                  <a:lnTo>
                    <a:pt x="2417373" y="3314379"/>
                  </a:lnTo>
                  <a:lnTo>
                    <a:pt x="2420856" y="3314337"/>
                  </a:lnTo>
                  <a:lnTo>
                    <a:pt x="2424339" y="3314294"/>
                  </a:lnTo>
                  <a:lnTo>
                    <a:pt x="2427823" y="3314251"/>
                  </a:lnTo>
                  <a:lnTo>
                    <a:pt x="2431306" y="3314209"/>
                  </a:lnTo>
                  <a:lnTo>
                    <a:pt x="2434789" y="3317742"/>
                  </a:lnTo>
                  <a:lnTo>
                    <a:pt x="2438272" y="3317708"/>
                  </a:lnTo>
                  <a:lnTo>
                    <a:pt x="2441756" y="3317673"/>
                  </a:lnTo>
                  <a:lnTo>
                    <a:pt x="2445239" y="3317639"/>
                  </a:lnTo>
                  <a:lnTo>
                    <a:pt x="2448722" y="3317605"/>
                  </a:lnTo>
                  <a:lnTo>
                    <a:pt x="2452205" y="3317572"/>
                  </a:lnTo>
                  <a:lnTo>
                    <a:pt x="2455689" y="3317538"/>
                  </a:lnTo>
                  <a:lnTo>
                    <a:pt x="2459172" y="3317504"/>
                  </a:lnTo>
                  <a:lnTo>
                    <a:pt x="2462655" y="3317465"/>
                  </a:lnTo>
                  <a:lnTo>
                    <a:pt x="2466138" y="3317375"/>
                  </a:lnTo>
                  <a:lnTo>
                    <a:pt x="2469622" y="3317286"/>
                  </a:lnTo>
                  <a:lnTo>
                    <a:pt x="2473105" y="3317197"/>
                  </a:lnTo>
                  <a:lnTo>
                    <a:pt x="2476588" y="3317108"/>
                  </a:lnTo>
                  <a:lnTo>
                    <a:pt x="2480071" y="3317020"/>
                  </a:lnTo>
                  <a:lnTo>
                    <a:pt x="2483555" y="3316931"/>
                  </a:lnTo>
                  <a:lnTo>
                    <a:pt x="2487038" y="3316843"/>
                  </a:lnTo>
                  <a:lnTo>
                    <a:pt x="2490521" y="3316754"/>
                  </a:lnTo>
                  <a:lnTo>
                    <a:pt x="2494004" y="3317820"/>
                  </a:lnTo>
                  <a:lnTo>
                    <a:pt x="2497488" y="3317754"/>
                  </a:lnTo>
                  <a:lnTo>
                    <a:pt x="2500971" y="3317687"/>
                  </a:lnTo>
                  <a:lnTo>
                    <a:pt x="2504454" y="3317621"/>
                  </a:lnTo>
                  <a:lnTo>
                    <a:pt x="2507937" y="3317555"/>
                  </a:lnTo>
                  <a:lnTo>
                    <a:pt x="2511421" y="3317489"/>
                  </a:lnTo>
                  <a:lnTo>
                    <a:pt x="2514904" y="3317424"/>
                  </a:lnTo>
                  <a:lnTo>
                    <a:pt x="2518387" y="3317358"/>
                  </a:lnTo>
                  <a:lnTo>
                    <a:pt x="2521870" y="3317292"/>
                  </a:lnTo>
                  <a:lnTo>
                    <a:pt x="2525354" y="3317180"/>
                  </a:lnTo>
                  <a:lnTo>
                    <a:pt x="2528837" y="3317060"/>
                  </a:lnTo>
                  <a:lnTo>
                    <a:pt x="2532320" y="3316941"/>
                  </a:lnTo>
                  <a:lnTo>
                    <a:pt x="2535803" y="3316821"/>
                  </a:lnTo>
                  <a:lnTo>
                    <a:pt x="2539287" y="3316702"/>
                  </a:lnTo>
                  <a:lnTo>
                    <a:pt x="2542770" y="3316583"/>
                  </a:lnTo>
                  <a:lnTo>
                    <a:pt x="2546253" y="3316464"/>
                  </a:lnTo>
                  <a:lnTo>
                    <a:pt x="2549736" y="3316345"/>
                  </a:lnTo>
                  <a:lnTo>
                    <a:pt x="2553220" y="3316232"/>
                  </a:lnTo>
                  <a:lnTo>
                    <a:pt x="2556703" y="3316135"/>
                  </a:lnTo>
                  <a:lnTo>
                    <a:pt x="2560186" y="3316038"/>
                  </a:lnTo>
                  <a:lnTo>
                    <a:pt x="2563669" y="3315942"/>
                  </a:lnTo>
                  <a:lnTo>
                    <a:pt x="2567153" y="3315846"/>
                  </a:lnTo>
                  <a:lnTo>
                    <a:pt x="2570636" y="3315750"/>
                  </a:lnTo>
                  <a:lnTo>
                    <a:pt x="2574119" y="3315654"/>
                  </a:lnTo>
                  <a:lnTo>
                    <a:pt x="2577602" y="3315558"/>
                  </a:lnTo>
                  <a:lnTo>
                    <a:pt x="2581085" y="3315462"/>
                  </a:lnTo>
                  <a:lnTo>
                    <a:pt x="2584569" y="3315421"/>
                  </a:lnTo>
                  <a:lnTo>
                    <a:pt x="2588052" y="3315413"/>
                  </a:lnTo>
                  <a:lnTo>
                    <a:pt x="2591535" y="3315405"/>
                  </a:lnTo>
                  <a:lnTo>
                    <a:pt x="2595018" y="3315396"/>
                  </a:lnTo>
                  <a:lnTo>
                    <a:pt x="2598502" y="3315388"/>
                  </a:lnTo>
                  <a:lnTo>
                    <a:pt x="2601985" y="3315380"/>
                  </a:lnTo>
                  <a:lnTo>
                    <a:pt x="2605468" y="3315372"/>
                  </a:lnTo>
                  <a:lnTo>
                    <a:pt x="2608951" y="3315364"/>
                  </a:lnTo>
                  <a:lnTo>
                    <a:pt x="2612435" y="3315356"/>
                  </a:lnTo>
                  <a:lnTo>
                    <a:pt x="2612435" y="3315449"/>
                  </a:lnTo>
                  <a:lnTo>
                    <a:pt x="2612435" y="3315542"/>
                  </a:lnTo>
                  <a:lnTo>
                    <a:pt x="2612435" y="3315634"/>
                  </a:lnTo>
                  <a:lnTo>
                    <a:pt x="2612435" y="3315727"/>
                  </a:lnTo>
                  <a:lnTo>
                    <a:pt x="2612435" y="3315820"/>
                  </a:lnTo>
                  <a:lnTo>
                    <a:pt x="2612435" y="3315912"/>
                  </a:lnTo>
                  <a:lnTo>
                    <a:pt x="2612435" y="3316004"/>
                  </a:lnTo>
                  <a:lnTo>
                    <a:pt x="2612435" y="3316097"/>
                  </a:lnTo>
                  <a:lnTo>
                    <a:pt x="2612435" y="3316189"/>
                  </a:lnTo>
                  <a:lnTo>
                    <a:pt x="2612435" y="3316281"/>
                  </a:lnTo>
                  <a:lnTo>
                    <a:pt x="2612435" y="3316373"/>
                  </a:lnTo>
                  <a:lnTo>
                    <a:pt x="2612435" y="3316465"/>
                  </a:lnTo>
                  <a:lnTo>
                    <a:pt x="2612435" y="3316556"/>
                  </a:lnTo>
                  <a:lnTo>
                    <a:pt x="2612435" y="3316648"/>
                  </a:lnTo>
                  <a:lnTo>
                    <a:pt x="2612435" y="3316740"/>
                  </a:lnTo>
                  <a:lnTo>
                    <a:pt x="2612435" y="3316831"/>
                  </a:lnTo>
                  <a:lnTo>
                    <a:pt x="2612435" y="3316922"/>
                  </a:lnTo>
                  <a:lnTo>
                    <a:pt x="2612435" y="3317014"/>
                  </a:lnTo>
                  <a:lnTo>
                    <a:pt x="2612435" y="3317105"/>
                  </a:lnTo>
                  <a:lnTo>
                    <a:pt x="2612435" y="3317196"/>
                  </a:lnTo>
                  <a:lnTo>
                    <a:pt x="2612435" y="3317287"/>
                  </a:lnTo>
                  <a:lnTo>
                    <a:pt x="2612435" y="3317378"/>
                  </a:lnTo>
                  <a:lnTo>
                    <a:pt x="2612435" y="3317468"/>
                  </a:lnTo>
                  <a:lnTo>
                    <a:pt x="2612435" y="3317559"/>
                  </a:lnTo>
                  <a:lnTo>
                    <a:pt x="2612435" y="3317649"/>
                  </a:lnTo>
                  <a:lnTo>
                    <a:pt x="2612435" y="3317740"/>
                  </a:lnTo>
                  <a:lnTo>
                    <a:pt x="2612435" y="3317830"/>
                  </a:lnTo>
                  <a:lnTo>
                    <a:pt x="2612435" y="3317921"/>
                  </a:lnTo>
                  <a:lnTo>
                    <a:pt x="2612435" y="3318011"/>
                  </a:lnTo>
                  <a:lnTo>
                    <a:pt x="2612435" y="3318101"/>
                  </a:lnTo>
                  <a:lnTo>
                    <a:pt x="2612435" y="3318191"/>
                  </a:lnTo>
                  <a:lnTo>
                    <a:pt x="2612435" y="3318280"/>
                  </a:lnTo>
                  <a:lnTo>
                    <a:pt x="2612435" y="3318370"/>
                  </a:lnTo>
                  <a:lnTo>
                    <a:pt x="2612435" y="3318460"/>
                  </a:lnTo>
                  <a:lnTo>
                    <a:pt x="2612435" y="3318549"/>
                  </a:lnTo>
                  <a:lnTo>
                    <a:pt x="2612435" y="3318639"/>
                  </a:lnTo>
                  <a:lnTo>
                    <a:pt x="2612435" y="3318728"/>
                  </a:lnTo>
                  <a:lnTo>
                    <a:pt x="2612435" y="3318818"/>
                  </a:lnTo>
                  <a:lnTo>
                    <a:pt x="2612435" y="3318907"/>
                  </a:lnTo>
                  <a:lnTo>
                    <a:pt x="2612435" y="3318996"/>
                  </a:lnTo>
                  <a:lnTo>
                    <a:pt x="2612435" y="3319085"/>
                  </a:lnTo>
                  <a:lnTo>
                    <a:pt x="2612435" y="3319174"/>
                  </a:lnTo>
                  <a:lnTo>
                    <a:pt x="2612435" y="3319262"/>
                  </a:lnTo>
                  <a:lnTo>
                    <a:pt x="2612435" y="3319351"/>
                  </a:lnTo>
                  <a:lnTo>
                    <a:pt x="2612435" y="3319440"/>
                  </a:lnTo>
                  <a:lnTo>
                    <a:pt x="2612435" y="3319528"/>
                  </a:lnTo>
                  <a:lnTo>
                    <a:pt x="2612435" y="3319617"/>
                  </a:lnTo>
                  <a:lnTo>
                    <a:pt x="2612435" y="3319705"/>
                  </a:lnTo>
                  <a:lnTo>
                    <a:pt x="2612435" y="3319793"/>
                  </a:lnTo>
                  <a:lnTo>
                    <a:pt x="2612435" y="3319881"/>
                  </a:lnTo>
                  <a:lnTo>
                    <a:pt x="2612435" y="3319969"/>
                  </a:lnTo>
                  <a:lnTo>
                    <a:pt x="2612435" y="3320057"/>
                  </a:lnTo>
                  <a:lnTo>
                    <a:pt x="2612435" y="3320145"/>
                  </a:lnTo>
                  <a:lnTo>
                    <a:pt x="2612435" y="3320233"/>
                  </a:lnTo>
                  <a:lnTo>
                    <a:pt x="2612435" y="3320320"/>
                  </a:lnTo>
                  <a:lnTo>
                    <a:pt x="2612435" y="3320408"/>
                  </a:lnTo>
                  <a:lnTo>
                    <a:pt x="2612435" y="3320495"/>
                  </a:lnTo>
                  <a:lnTo>
                    <a:pt x="2612435" y="3320583"/>
                  </a:lnTo>
                  <a:lnTo>
                    <a:pt x="2612435" y="3320670"/>
                  </a:lnTo>
                  <a:lnTo>
                    <a:pt x="2612435" y="3320757"/>
                  </a:lnTo>
                  <a:lnTo>
                    <a:pt x="2612435" y="3320844"/>
                  </a:lnTo>
                  <a:lnTo>
                    <a:pt x="2612435" y="3320931"/>
                  </a:lnTo>
                  <a:lnTo>
                    <a:pt x="2612435" y="3321018"/>
                  </a:lnTo>
                  <a:lnTo>
                    <a:pt x="2612435" y="3321105"/>
                  </a:lnTo>
                  <a:lnTo>
                    <a:pt x="2612435" y="3321192"/>
                  </a:lnTo>
                  <a:lnTo>
                    <a:pt x="2612435" y="3321278"/>
                  </a:lnTo>
                  <a:lnTo>
                    <a:pt x="2612435" y="3321365"/>
                  </a:lnTo>
                  <a:lnTo>
                    <a:pt x="2612435" y="3321451"/>
                  </a:lnTo>
                  <a:lnTo>
                    <a:pt x="2612435" y="3321538"/>
                  </a:lnTo>
                  <a:lnTo>
                    <a:pt x="2612435" y="3321624"/>
                  </a:lnTo>
                  <a:lnTo>
                    <a:pt x="2612435" y="3321710"/>
                  </a:lnTo>
                  <a:lnTo>
                    <a:pt x="2612435" y="3321796"/>
                  </a:lnTo>
                  <a:lnTo>
                    <a:pt x="2612435" y="3321882"/>
                  </a:lnTo>
                  <a:lnTo>
                    <a:pt x="2612435" y="3321968"/>
                  </a:lnTo>
                  <a:lnTo>
                    <a:pt x="2615918" y="3321922"/>
                  </a:lnTo>
                  <a:lnTo>
                    <a:pt x="2619401" y="3321877"/>
                  </a:lnTo>
                  <a:lnTo>
                    <a:pt x="2622884" y="3321831"/>
                  </a:lnTo>
                  <a:lnTo>
                    <a:pt x="2626368" y="3321786"/>
                  </a:lnTo>
                  <a:lnTo>
                    <a:pt x="2629851" y="3321740"/>
                  </a:lnTo>
                  <a:lnTo>
                    <a:pt x="2633334" y="3321695"/>
                  </a:lnTo>
                  <a:lnTo>
                    <a:pt x="2636817" y="3321650"/>
                  </a:lnTo>
                  <a:lnTo>
                    <a:pt x="2640301" y="3321605"/>
                  </a:lnTo>
                  <a:lnTo>
                    <a:pt x="2643784" y="3326633"/>
                  </a:lnTo>
                  <a:lnTo>
                    <a:pt x="2647267" y="3326677"/>
                  </a:lnTo>
                  <a:lnTo>
                    <a:pt x="2650750" y="3326721"/>
                  </a:lnTo>
                  <a:lnTo>
                    <a:pt x="2654234" y="3326765"/>
                  </a:lnTo>
                  <a:lnTo>
                    <a:pt x="2657717" y="3326808"/>
                  </a:lnTo>
                  <a:lnTo>
                    <a:pt x="2661200" y="3326852"/>
                  </a:lnTo>
                  <a:lnTo>
                    <a:pt x="2664683" y="3326895"/>
                  </a:lnTo>
                  <a:lnTo>
                    <a:pt x="2668167" y="3326938"/>
                  </a:lnTo>
                  <a:lnTo>
                    <a:pt x="2671650" y="3326982"/>
                  </a:lnTo>
                  <a:lnTo>
                    <a:pt x="2675133" y="3326935"/>
                  </a:lnTo>
                  <a:lnTo>
                    <a:pt x="2678616" y="3326859"/>
                  </a:lnTo>
                  <a:lnTo>
                    <a:pt x="2682100" y="3326783"/>
                  </a:lnTo>
                  <a:lnTo>
                    <a:pt x="2685583" y="3326708"/>
                  </a:lnTo>
                  <a:lnTo>
                    <a:pt x="2689066" y="3326633"/>
                  </a:lnTo>
                  <a:lnTo>
                    <a:pt x="2692549" y="3326558"/>
                  </a:lnTo>
                  <a:lnTo>
                    <a:pt x="2696033" y="3326483"/>
                  </a:lnTo>
                  <a:lnTo>
                    <a:pt x="2699516" y="3326408"/>
                  </a:lnTo>
                  <a:lnTo>
                    <a:pt x="2702999" y="3328578"/>
                  </a:lnTo>
                  <a:lnTo>
                    <a:pt x="2706482" y="3328502"/>
                  </a:lnTo>
                  <a:lnTo>
                    <a:pt x="2709966" y="3328427"/>
                  </a:lnTo>
                  <a:lnTo>
                    <a:pt x="2713449" y="3328352"/>
                  </a:lnTo>
                  <a:lnTo>
                    <a:pt x="2716932" y="3328277"/>
                  </a:lnTo>
                  <a:lnTo>
                    <a:pt x="2720415" y="3328202"/>
                  </a:lnTo>
                  <a:lnTo>
                    <a:pt x="2723899" y="3328128"/>
                  </a:lnTo>
                  <a:lnTo>
                    <a:pt x="2727382" y="3328053"/>
                  </a:lnTo>
                  <a:lnTo>
                    <a:pt x="2730865" y="3327978"/>
                  </a:lnTo>
                  <a:lnTo>
                    <a:pt x="2734348" y="3327959"/>
                  </a:lnTo>
                  <a:lnTo>
                    <a:pt x="2737832" y="3327990"/>
                  </a:lnTo>
                  <a:lnTo>
                    <a:pt x="2741315" y="3328022"/>
                  </a:lnTo>
                  <a:lnTo>
                    <a:pt x="2744798" y="3328053"/>
                  </a:lnTo>
                  <a:lnTo>
                    <a:pt x="2748281" y="3328084"/>
                  </a:lnTo>
                  <a:lnTo>
                    <a:pt x="2751765" y="3328115"/>
                  </a:lnTo>
                  <a:lnTo>
                    <a:pt x="2755248" y="3328146"/>
                  </a:lnTo>
                  <a:lnTo>
                    <a:pt x="2758731" y="3328177"/>
                  </a:lnTo>
                  <a:lnTo>
                    <a:pt x="2762214" y="3328208"/>
                  </a:lnTo>
                  <a:lnTo>
                    <a:pt x="2765698" y="3329429"/>
                  </a:lnTo>
                  <a:lnTo>
                    <a:pt x="2769181" y="3329295"/>
                  </a:lnTo>
                  <a:lnTo>
                    <a:pt x="2772664" y="3329162"/>
                  </a:lnTo>
                  <a:lnTo>
                    <a:pt x="2776147" y="3329028"/>
                  </a:lnTo>
                  <a:lnTo>
                    <a:pt x="2779631" y="3328895"/>
                  </a:lnTo>
                  <a:lnTo>
                    <a:pt x="2783114" y="3328761"/>
                  </a:lnTo>
                  <a:lnTo>
                    <a:pt x="2786597" y="3328628"/>
                  </a:lnTo>
                  <a:lnTo>
                    <a:pt x="2790080" y="3328495"/>
                  </a:lnTo>
                  <a:lnTo>
                    <a:pt x="2793564" y="3333461"/>
                  </a:lnTo>
                  <a:lnTo>
                    <a:pt x="2797047" y="3333387"/>
                  </a:lnTo>
                  <a:lnTo>
                    <a:pt x="2800530" y="3333312"/>
                  </a:lnTo>
                  <a:lnTo>
                    <a:pt x="2804013" y="3333238"/>
                  </a:lnTo>
                  <a:lnTo>
                    <a:pt x="2807497" y="3333164"/>
                  </a:lnTo>
                  <a:lnTo>
                    <a:pt x="2810980" y="3333091"/>
                  </a:lnTo>
                  <a:lnTo>
                    <a:pt x="2814463" y="3333017"/>
                  </a:lnTo>
                  <a:lnTo>
                    <a:pt x="2817946" y="3332943"/>
                  </a:lnTo>
                  <a:lnTo>
                    <a:pt x="2821430" y="3332870"/>
                  </a:lnTo>
                  <a:lnTo>
                    <a:pt x="2824913" y="3334673"/>
                  </a:lnTo>
                  <a:lnTo>
                    <a:pt x="2828396" y="3334548"/>
                  </a:lnTo>
                  <a:lnTo>
                    <a:pt x="2831879" y="3334424"/>
                  </a:lnTo>
                  <a:lnTo>
                    <a:pt x="2835363" y="3334299"/>
                  </a:lnTo>
                  <a:lnTo>
                    <a:pt x="2838846" y="3334175"/>
                  </a:lnTo>
                  <a:lnTo>
                    <a:pt x="2842329" y="3334051"/>
                  </a:lnTo>
                  <a:lnTo>
                    <a:pt x="2845812" y="3333927"/>
                  </a:lnTo>
                  <a:lnTo>
                    <a:pt x="2849296" y="3333803"/>
                  </a:lnTo>
                  <a:lnTo>
                    <a:pt x="2852779" y="3333679"/>
                  </a:lnTo>
                  <a:lnTo>
                    <a:pt x="2856262" y="3333555"/>
                  </a:lnTo>
                  <a:lnTo>
                    <a:pt x="2859745" y="3333432"/>
                  </a:lnTo>
                  <a:lnTo>
                    <a:pt x="2863229" y="3333308"/>
                  </a:lnTo>
                  <a:lnTo>
                    <a:pt x="2866712" y="3333185"/>
                  </a:lnTo>
                  <a:lnTo>
                    <a:pt x="2870195" y="3333061"/>
                  </a:lnTo>
                  <a:lnTo>
                    <a:pt x="2873678" y="3332938"/>
                  </a:lnTo>
                  <a:lnTo>
                    <a:pt x="2877161" y="3332815"/>
                  </a:lnTo>
                  <a:lnTo>
                    <a:pt x="2880645" y="3332692"/>
                  </a:lnTo>
                  <a:lnTo>
                    <a:pt x="2884128" y="3333521"/>
                  </a:lnTo>
                  <a:lnTo>
                    <a:pt x="2887611" y="3333418"/>
                  </a:lnTo>
                  <a:lnTo>
                    <a:pt x="2891094" y="3333315"/>
                  </a:lnTo>
                  <a:lnTo>
                    <a:pt x="2894578" y="3333212"/>
                  </a:lnTo>
                  <a:lnTo>
                    <a:pt x="2898061" y="3333109"/>
                  </a:lnTo>
                  <a:lnTo>
                    <a:pt x="2901544" y="3333007"/>
                  </a:lnTo>
                  <a:lnTo>
                    <a:pt x="2905027" y="3332904"/>
                  </a:lnTo>
                  <a:lnTo>
                    <a:pt x="2908511" y="3332802"/>
                  </a:lnTo>
                  <a:lnTo>
                    <a:pt x="2911994" y="3332699"/>
                  </a:lnTo>
                  <a:lnTo>
                    <a:pt x="2915477" y="3334358"/>
                  </a:lnTo>
                  <a:lnTo>
                    <a:pt x="2918960" y="3334302"/>
                  </a:lnTo>
                  <a:lnTo>
                    <a:pt x="2922444" y="3334246"/>
                  </a:lnTo>
                  <a:lnTo>
                    <a:pt x="2925927" y="3334190"/>
                  </a:lnTo>
                  <a:lnTo>
                    <a:pt x="2929410" y="3334134"/>
                  </a:lnTo>
                  <a:lnTo>
                    <a:pt x="2932893" y="3334078"/>
                  </a:lnTo>
                  <a:lnTo>
                    <a:pt x="2936377" y="3334023"/>
                  </a:lnTo>
                  <a:lnTo>
                    <a:pt x="2939860" y="3333967"/>
                  </a:lnTo>
                  <a:lnTo>
                    <a:pt x="2943343" y="3333917"/>
                  </a:lnTo>
                  <a:lnTo>
                    <a:pt x="2946826" y="3333891"/>
                  </a:lnTo>
                  <a:lnTo>
                    <a:pt x="2950310" y="3333866"/>
                  </a:lnTo>
                  <a:lnTo>
                    <a:pt x="2953793" y="3333841"/>
                  </a:lnTo>
                  <a:lnTo>
                    <a:pt x="2957276" y="3333816"/>
                  </a:lnTo>
                  <a:lnTo>
                    <a:pt x="2960759" y="3333791"/>
                  </a:lnTo>
                  <a:lnTo>
                    <a:pt x="2964243" y="3333766"/>
                  </a:lnTo>
                  <a:lnTo>
                    <a:pt x="2967726" y="3333741"/>
                  </a:lnTo>
                  <a:lnTo>
                    <a:pt x="2971209" y="3333717"/>
                  </a:lnTo>
                  <a:lnTo>
                    <a:pt x="2974692" y="3340766"/>
                  </a:lnTo>
                  <a:lnTo>
                    <a:pt x="2978176" y="3340688"/>
                  </a:lnTo>
                  <a:lnTo>
                    <a:pt x="2981659" y="3340610"/>
                  </a:lnTo>
                  <a:lnTo>
                    <a:pt x="2985142" y="3340532"/>
                  </a:lnTo>
                  <a:lnTo>
                    <a:pt x="2988625" y="3340454"/>
                  </a:lnTo>
                  <a:lnTo>
                    <a:pt x="2992109" y="3340376"/>
                  </a:lnTo>
                  <a:lnTo>
                    <a:pt x="2995592" y="3340299"/>
                  </a:lnTo>
                  <a:lnTo>
                    <a:pt x="2999075" y="3340221"/>
                  </a:lnTo>
                  <a:lnTo>
                    <a:pt x="3002558" y="3340144"/>
                  </a:lnTo>
                  <a:lnTo>
                    <a:pt x="3006042" y="3341841"/>
                  </a:lnTo>
                  <a:lnTo>
                    <a:pt x="3009525" y="3341737"/>
                  </a:lnTo>
                  <a:lnTo>
                    <a:pt x="3013008" y="3341634"/>
                  </a:lnTo>
                  <a:lnTo>
                    <a:pt x="3016491" y="3341530"/>
                  </a:lnTo>
                  <a:lnTo>
                    <a:pt x="3019975" y="3341426"/>
                  </a:lnTo>
                  <a:lnTo>
                    <a:pt x="3023458" y="3341323"/>
                  </a:lnTo>
                  <a:lnTo>
                    <a:pt x="3026941" y="3341219"/>
                  </a:lnTo>
                  <a:lnTo>
                    <a:pt x="3030424" y="3341116"/>
                  </a:lnTo>
                  <a:lnTo>
                    <a:pt x="3033908" y="3344337"/>
                  </a:lnTo>
                  <a:lnTo>
                    <a:pt x="3037391" y="3344273"/>
                  </a:lnTo>
                  <a:lnTo>
                    <a:pt x="3040874" y="3344209"/>
                  </a:lnTo>
                  <a:lnTo>
                    <a:pt x="3044357" y="3344145"/>
                  </a:lnTo>
                  <a:lnTo>
                    <a:pt x="3047841" y="3344081"/>
                  </a:lnTo>
                  <a:lnTo>
                    <a:pt x="3051324" y="3344017"/>
                  </a:lnTo>
                  <a:lnTo>
                    <a:pt x="3054807" y="3343954"/>
                  </a:lnTo>
                  <a:lnTo>
                    <a:pt x="3058290" y="3343890"/>
                  </a:lnTo>
                  <a:lnTo>
                    <a:pt x="3061774" y="3343827"/>
                  </a:lnTo>
                  <a:lnTo>
                    <a:pt x="3065257" y="3344491"/>
                  </a:lnTo>
                  <a:lnTo>
                    <a:pt x="3068740" y="3344377"/>
                  </a:lnTo>
                  <a:lnTo>
                    <a:pt x="3072223" y="3344263"/>
                  </a:lnTo>
                  <a:lnTo>
                    <a:pt x="3075707" y="3344150"/>
                  </a:lnTo>
                  <a:lnTo>
                    <a:pt x="3079190" y="3344036"/>
                  </a:lnTo>
                  <a:lnTo>
                    <a:pt x="3082673" y="3343923"/>
                  </a:lnTo>
                  <a:lnTo>
                    <a:pt x="3086156" y="3343810"/>
                  </a:lnTo>
                  <a:lnTo>
                    <a:pt x="3089640" y="3343697"/>
                  </a:lnTo>
                  <a:lnTo>
                    <a:pt x="3093123" y="3343583"/>
                  </a:lnTo>
                  <a:lnTo>
                    <a:pt x="3096606" y="3343470"/>
                  </a:lnTo>
                  <a:lnTo>
                    <a:pt x="3100089" y="3343357"/>
                  </a:lnTo>
                  <a:lnTo>
                    <a:pt x="3103573" y="3343244"/>
                  </a:lnTo>
                  <a:lnTo>
                    <a:pt x="3107056" y="3343131"/>
                  </a:lnTo>
                  <a:lnTo>
                    <a:pt x="3110539" y="3343019"/>
                  </a:lnTo>
                  <a:lnTo>
                    <a:pt x="3114022" y="3342906"/>
                  </a:lnTo>
                  <a:lnTo>
                    <a:pt x="3117506" y="3342793"/>
                  </a:lnTo>
                  <a:lnTo>
                    <a:pt x="3120989" y="3342681"/>
                  </a:lnTo>
                  <a:lnTo>
                    <a:pt x="3124472" y="3343761"/>
                  </a:lnTo>
                  <a:lnTo>
                    <a:pt x="3127955" y="3343652"/>
                  </a:lnTo>
                  <a:lnTo>
                    <a:pt x="3131439" y="3343543"/>
                  </a:lnTo>
                  <a:lnTo>
                    <a:pt x="3134922" y="3343434"/>
                  </a:lnTo>
                  <a:lnTo>
                    <a:pt x="3134922" y="3343434"/>
                  </a:lnTo>
                  <a:lnTo>
                    <a:pt x="3138405" y="3343326"/>
                  </a:lnTo>
                  <a:lnTo>
                    <a:pt x="3141888" y="3343217"/>
                  </a:lnTo>
                  <a:lnTo>
                    <a:pt x="3145372" y="3343109"/>
                  </a:lnTo>
                  <a:lnTo>
                    <a:pt x="3148855" y="3343001"/>
                  </a:lnTo>
                  <a:lnTo>
                    <a:pt x="3152338" y="3342892"/>
                  </a:lnTo>
                  <a:lnTo>
                    <a:pt x="3155821" y="3342784"/>
                  </a:lnTo>
                  <a:lnTo>
                    <a:pt x="3159304" y="3342676"/>
                  </a:lnTo>
                  <a:lnTo>
                    <a:pt x="3162788" y="3342568"/>
                  </a:lnTo>
                  <a:lnTo>
                    <a:pt x="3166271" y="3342460"/>
                  </a:lnTo>
                  <a:lnTo>
                    <a:pt x="3169754" y="3342352"/>
                  </a:lnTo>
                  <a:lnTo>
                    <a:pt x="3173237" y="3342244"/>
                  </a:lnTo>
                  <a:lnTo>
                    <a:pt x="3176721" y="3342137"/>
                  </a:lnTo>
                  <a:lnTo>
                    <a:pt x="3180204" y="3342029"/>
                  </a:lnTo>
                  <a:lnTo>
                    <a:pt x="3183687" y="3343535"/>
                  </a:lnTo>
                  <a:lnTo>
                    <a:pt x="3187170" y="3343474"/>
                  </a:lnTo>
                  <a:lnTo>
                    <a:pt x="3190654" y="3343413"/>
                  </a:lnTo>
                  <a:lnTo>
                    <a:pt x="3194137" y="3343353"/>
                  </a:lnTo>
                  <a:lnTo>
                    <a:pt x="3197620" y="3343292"/>
                  </a:lnTo>
                  <a:lnTo>
                    <a:pt x="3201103" y="3343232"/>
                  </a:lnTo>
                  <a:lnTo>
                    <a:pt x="3204587" y="3343171"/>
                  </a:lnTo>
                  <a:lnTo>
                    <a:pt x="3208070" y="3343111"/>
                  </a:lnTo>
                  <a:lnTo>
                    <a:pt x="3211553" y="3343050"/>
                  </a:lnTo>
                  <a:lnTo>
                    <a:pt x="3215036" y="3344286"/>
                  </a:lnTo>
                  <a:lnTo>
                    <a:pt x="3218520" y="3344208"/>
                  </a:lnTo>
                  <a:lnTo>
                    <a:pt x="3222003" y="3344129"/>
                  </a:lnTo>
                  <a:lnTo>
                    <a:pt x="3225486" y="3344051"/>
                  </a:lnTo>
                  <a:lnTo>
                    <a:pt x="3228969" y="3343973"/>
                  </a:lnTo>
                  <a:lnTo>
                    <a:pt x="3232453" y="3343895"/>
                  </a:lnTo>
                  <a:lnTo>
                    <a:pt x="3235936" y="3343817"/>
                  </a:lnTo>
                  <a:lnTo>
                    <a:pt x="3239419" y="3343739"/>
                  </a:lnTo>
                  <a:lnTo>
                    <a:pt x="3242902" y="3343661"/>
                  </a:lnTo>
                  <a:lnTo>
                    <a:pt x="3246386" y="3343819"/>
                  </a:lnTo>
                  <a:lnTo>
                    <a:pt x="3249869" y="3343771"/>
                  </a:lnTo>
                  <a:lnTo>
                    <a:pt x="3253352" y="3343723"/>
                  </a:lnTo>
                  <a:lnTo>
                    <a:pt x="3256835" y="3343676"/>
                  </a:lnTo>
                  <a:lnTo>
                    <a:pt x="3260319" y="3343628"/>
                  </a:lnTo>
                  <a:lnTo>
                    <a:pt x="3263802" y="3343581"/>
                  </a:lnTo>
                  <a:lnTo>
                    <a:pt x="3267285" y="3343533"/>
                  </a:lnTo>
                  <a:lnTo>
                    <a:pt x="3270768" y="3343486"/>
                  </a:lnTo>
                  <a:lnTo>
                    <a:pt x="3274252" y="3344287"/>
                  </a:lnTo>
                  <a:lnTo>
                    <a:pt x="3277735" y="3344177"/>
                  </a:lnTo>
                  <a:lnTo>
                    <a:pt x="3281218" y="3344068"/>
                  </a:lnTo>
                  <a:lnTo>
                    <a:pt x="3284701" y="3343958"/>
                  </a:lnTo>
                  <a:lnTo>
                    <a:pt x="3288185" y="3343849"/>
                  </a:lnTo>
                  <a:lnTo>
                    <a:pt x="3291668" y="3343740"/>
                  </a:lnTo>
                  <a:lnTo>
                    <a:pt x="3295151" y="3343631"/>
                  </a:lnTo>
                  <a:lnTo>
                    <a:pt x="3298634" y="3343522"/>
                  </a:lnTo>
                  <a:lnTo>
                    <a:pt x="3302118" y="3343413"/>
                  </a:lnTo>
                  <a:lnTo>
                    <a:pt x="3305601" y="3343304"/>
                  </a:lnTo>
                  <a:lnTo>
                    <a:pt x="3309084" y="3343195"/>
                  </a:lnTo>
                  <a:lnTo>
                    <a:pt x="3312567" y="3343086"/>
                  </a:lnTo>
                  <a:lnTo>
                    <a:pt x="3316051" y="3342977"/>
                  </a:lnTo>
                  <a:lnTo>
                    <a:pt x="3319534" y="3342868"/>
                  </a:lnTo>
                  <a:lnTo>
                    <a:pt x="3323017" y="3342760"/>
                  </a:lnTo>
                  <a:lnTo>
                    <a:pt x="3326500" y="3342651"/>
                  </a:lnTo>
                  <a:lnTo>
                    <a:pt x="3329984" y="3342542"/>
                  </a:lnTo>
                  <a:lnTo>
                    <a:pt x="3333467" y="3344706"/>
                  </a:lnTo>
                  <a:lnTo>
                    <a:pt x="3336950" y="3344613"/>
                  </a:lnTo>
                  <a:lnTo>
                    <a:pt x="3340433" y="3344520"/>
                  </a:lnTo>
                  <a:lnTo>
                    <a:pt x="3343917" y="3344427"/>
                  </a:lnTo>
                  <a:lnTo>
                    <a:pt x="3347400" y="3344334"/>
                  </a:lnTo>
                  <a:lnTo>
                    <a:pt x="3350883" y="3344242"/>
                  </a:lnTo>
                  <a:lnTo>
                    <a:pt x="3354366" y="3344149"/>
                  </a:lnTo>
                  <a:lnTo>
                    <a:pt x="3357850" y="3344057"/>
                  </a:lnTo>
                  <a:lnTo>
                    <a:pt x="3361333" y="3343964"/>
                  </a:lnTo>
                  <a:lnTo>
                    <a:pt x="3364816" y="3354069"/>
                  </a:lnTo>
                  <a:lnTo>
                    <a:pt x="3368299" y="3353984"/>
                  </a:lnTo>
                  <a:lnTo>
                    <a:pt x="3371783" y="3353900"/>
                  </a:lnTo>
                  <a:lnTo>
                    <a:pt x="3375266" y="3353816"/>
                  </a:lnTo>
                  <a:lnTo>
                    <a:pt x="3378749" y="3353733"/>
                  </a:lnTo>
                  <a:lnTo>
                    <a:pt x="3382232" y="3353649"/>
                  </a:lnTo>
                  <a:lnTo>
                    <a:pt x="3385716" y="3353565"/>
                  </a:lnTo>
                  <a:lnTo>
                    <a:pt x="3389199" y="3353481"/>
                  </a:lnTo>
                  <a:lnTo>
                    <a:pt x="3392682" y="3353398"/>
                  </a:lnTo>
                  <a:lnTo>
                    <a:pt x="3396165" y="3356642"/>
                  </a:lnTo>
                  <a:lnTo>
                    <a:pt x="3399649" y="3356545"/>
                  </a:lnTo>
                  <a:lnTo>
                    <a:pt x="3403132" y="3356448"/>
                  </a:lnTo>
                  <a:lnTo>
                    <a:pt x="3406615" y="3356352"/>
                  </a:lnTo>
                  <a:lnTo>
                    <a:pt x="3410098" y="3356255"/>
                  </a:lnTo>
                  <a:lnTo>
                    <a:pt x="3413582" y="3356159"/>
                  </a:lnTo>
                  <a:lnTo>
                    <a:pt x="3417065" y="3356062"/>
                  </a:lnTo>
                  <a:lnTo>
                    <a:pt x="3420548" y="3355966"/>
                  </a:lnTo>
                  <a:lnTo>
                    <a:pt x="3424031" y="3359676"/>
                  </a:lnTo>
                  <a:lnTo>
                    <a:pt x="3427515" y="3359590"/>
                  </a:lnTo>
                  <a:lnTo>
                    <a:pt x="3430998" y="3359505"/>
                  </a:lnTo>
                  <a:lnTo>
                    <a:pt x="3434481" y="3359419"/>
                  </a:lnTo>
                  <a:lnTo>
                    <a:pt x="3437964" y="3359334"/>
                  </a:lnTo>
                  <a:lnTo>
                    <a:pt x="3441447" y="3359249"/>
                  </a:lnTo>
                  <a:lnTo>
                    <a:pt x="3444931" y="3359163"/>
                  </a:lnTo>
                  <a:lnTo>
                    <a:pt x="3448414" y="3359078"/>
                  </a:lnTo>
                  <a:lnTo>
                    <a:pt x="3451897" y="3358993"/>
                  </a:lnTo>
                  <a:lnTo>
                    <a:pt x="3455380" y="3361174"/>
                  </a:lnTo>
                  <a:lnTo>
                    <a:pt x="3458864" y="3361082"/>
                  </a:lnTo>
                  <a:lnTo>
                    <a:pt x="3462347" y="3360989"/>
                  </a:lnTo>
                  <a:lnTo>
                    <a:pt x="3465830" y="3360896"/>
                  </a:lnTo>
                  <a:lnTo>
                    <a:pt x="3469313" y="3360803"/>
                  </a:lnTo>
                  <a:lnTo>
                    <a:pt x="3472797" y="3360711"/>
                  </a:lnTo>
                  <a:lnTo>
                    <a:pt x="3476280" y="3360618"/>
                  </a:lnTo>
                  <a:lnTo>
                    <a:pt x="3479763" y="3360525"/>
                  </a:lnTo>
                  <a:lnTo>
                    <a:pt x="3483246" y="3360433"/>
                  </a:lnTo>
                  <a:lnTo>
                    <a:pt x="3483246" y="3360470"/>
                  </a:lnTo>
                  <a:lnTo>
                    <a:pt x="3483246" y="3360508"/>
                  </a:lnTo>
                  <a:lnTo>
                    <a:pt x="3483246" y="3360545"/>
                  </a:lnTo>
                  <a:lnTo>
                    <a:pt x="3483246" y="3360582"/>
                  </a:lnTo>
                  <a:lnTo>
                    <a:pt x="3483246" y="3360619"/>
                  </a:lnTo>
                  <a:lnTo>
                    <a:pt x="3483246" y="3360656"/>
                  </a:lnTo>
                  <a:lnTo>
                    <a:pt x="3483246" y="3360694"/>
                  </a:lnTo>
                  <a:lnTo>
                    <a:pt x="3483246" y="3360731"/>
                  </a:lnTo>
                  <a:lnTo>
                    <a:pt x="3483246" y="3360768"/>
                  </a:lnTo>
                  <a:lnTo>
                    <a:pt x="3483246" y="3360805"/>
                  </a:lnTo>
                  <a:lnTo>
                    <a:pt x="3483246" y="3360842"/>
                  </a:lnTo>
                  <a:lnTo>
                    <a:pt x="3483246" y="3360879"/>
                  </a:lnTo>
                  <a:lnTo>
                    <a:pt x="3483246" y="3360916"/>
                  </a:lnTo>
                  <a:lnTo>
                    <a:pt x="3483246" y="3360953"/>
                  </a:lnTo>
                  <a:lnTo>
                    <a:pt x="3483246" y="3360990"/>
                  </a:lnTo>
                  <a:lnTo>
                    <a:pt x="3483246" y="3361027"/>
                  </a:lnTo>
                  <a:lnTo>
                    <a:pt x="3483246" y="3361064"/>
                  </a:lnTo>
                  <a:lnTo>
                    <a:pt x="3483246" y="3361101"/>
                  </a:lnTo>
                  <a:lnTo>
                    <a:pt x="3483246" y="3361138"/>
                  </a:lnTo>
                  <a:lnTo>
                    <a:pt x="3483246" y="3361175"/>
                  </a:lnTo>
                  <a:lnTo>
                    <a:pt x="3483246" y="3361212"/>
                  </a:lnTo>
                  <a:lnTo>
                    <a:pt x="3483246" y="3361249"/>
                  </a:lnTo>
                  <a:lnTo>
                    <a:pt x="3483246" y="3361286"/>
                  </a:lnTo>
                  <a:lnTo>
                    <a:pt x="3483246" y="3361322"/>
                  </a:lnTo>
                  <a:lnTo>
                    <a:pt x="3483246" y="3361359"/>
                  </a:lnTo>
                  <a:lnTo>
                    <a:pt x="3483246" y="3361396"/>
                  </a:lnTo>
                  <a:lnTo>
                    <a:pt x="3483246" y="3361433"/>
                  </a:lnTo>
                  <a:lnTo>
                    <a:pt x="3483246" y="3361469"/>
                  </a:lnTo>
                  <a:lnTo>
                    <a:pt x="3483246" y="3361506"/>
                  </a:lnTo>
                  <a:lnTo>
                    <a:pt x="3483246" y="3361543"/>
                  </a:lnTo>
                  <a:lnTo>
                    <a:pt x="3483246" y="3361579"/>
                  </a:lnTo>
                  <a:lnTo>
                    <a:pt x="3483246" y="3361616"/>
                  </a:lnTo>
                  <a:lnTo>
                    <a:pt x="3483246" y="3361653"/>
                  </a:lnTo>
                  <a:lnTo>
                    <a:pt x="3483246" y="3361689"/>
                  </a:lnTo>
                  <a:lnTo>
                    <a:pt x="3483246" y="3361726"/>
                  </a:lnTo>
                  <a:lnTo>
                    <a:pt x="3483246" y="3361762"/>
                  </a:lnTo>
                  <a:lnTo>
                    <a:pt x="3483246" y="3361799"/>
                  </a:lnTo>
                  <a:lnTo>
                    <a:pt x="3483246" y="3361835"/>
                  </a:lnTo>
                  <a:lnTo>
                    <a:pt x="3483246" y="3361872"/>
                  </a:lnTo>
                  <a:lnTo>
                    <a:pt x="3483246" y="3361908"/>
                  </a:lnTo>
                  <a:lnTo>
                    <a:pt x="3483246" y="3361945"/>
                  </a:lnTo>
                  <a:lnTo>
                    <a:pt x="3483246" y="3361981"/>
                  </a:lnTo>
                  <a:lnTo>
                    <a:pt x="3483246" y="3362017"/>
                  </a:lnTo>
                  <a:lnTo>
                    <a:pt x="3483246" y="3362054"/>
                  </a:lnTo>
                  <a:lnTo>
                    <a:pt x="3483246" y="3362090"/>
                  </a:lnTo>
                  <a:lnTo>
                    <a:pt x="3483246" y="3362126"/>
                  </a:lnTo>
                  <a:lnTo>
                    <a:pt x="3483246" y="3362163"/>
                  </a:lnTo>
                  <a:lnTo>
                    <a:pt x="3483246" y="3362199"/>
                  </a:lnTo>
                  <a:lnTo>
                    <a:pt x="3483246" y="3362235"/>
                  </a:lnTo>
                  <a:lnTo>
                    <a:pt x="3483246" y="3362271"/>
                  </a:lnTo>
                  <a:lnTo>
                    <a:pt x="3483246" y="3362308"/>
                  </a:lnTo>
                  <a:lnTo>
                    <a:pt x="3483246" y="3362344"/>
                  </a:lnTo>
                  <a:lnTo>
                    <a:pt x="3483246" y="3362380"/>
                  </a:lnTo>
                  <a:lnTo>
                    <a:pt x="3483246" y="3362416"/>
                  </a:lnTo>
                  <a:lnTo>
                    <a:pt x="3483246" y="3362452"/>
                  </a:lnTo>
                  <a:lnTo>
                    <a:pt x="3483246" y="3362488"/>
                  </a:lnTo>
                  <a:lnTo>
                    <a:pt x="3483246" y="3362524"/>
                  </a:lnTo>
                  <a:lnTo>
                    <a:pt x="3483246" y="3362560"/>
                  </a:lnTo>
                  <a:lnTo>
                    <a:pt x="3483246" y="3362597"/>
                  </a:lnTo>
                  <a:lnTo>
                    <a:pt x="3483246" y="3362633"/>
                  </a:lnTo>
                  <a:lnTo>
                    <a:pt x="3483246" y="3362669"/>
                  </a:lnTo>
                  <a:lnTo>
                    <a:pt x="3483246" y="3362705"/>
                  </a:lnTo>
                  <a:lnTo>
                    <a:pt x="3483246" y="3362740"/>
                  </a:lnTo>
                  <a:lnTo>
                    <a:pt x="3483246" y="3362776"/>
                  </a:lnTo>
                  <a:lnTo>
                    <a:pt x="3483246" y="3362812"/>
                  </a:lnTo>
                  <a:lnTo>
                    <a:pt x="3483246" y="3362848"/>
                  </a:lnTo>
                  <a:lnTo>
                    <a:pt x="3483246" y="3362884"/>
                  </a:lnTo>
                  <a:lnTo>
                    <a:pt x="3483246" y="3362920"/>
                  </a:lnTo>
                  <a:lnTo>
                    <a:pt x="3483246" y="3362956"/>
                  </a:lnTo>
                  <a:lnTo>
                    <a:pt x="3483246" y="3362992"/>
                  </a:lnTo>
                  <a:lnTo>
                    <a:pt x="3483246" y="3363027"/>
                  </a:lnTo>
                  <a:lnTo>
                    <a:pt x="3483246" y="3363063"/>
                  </a:lnTo>
                  <a:lnTo>
                    <a:pt x="3483246" y="3363099"/>
                  </a:lnTo>
                  <a:lnTo>
                    <a:pt x="3483246" y="3363134"/>
                  </a:lnTo>
                  <a:lnTo>
                    <a:pt x="3483246" y="3363170"/>
                  </a:lnTo>
                  <a:lnTo>
                    <a:pt x="3483246" y="3363206"/>
                  </a:lnTo>
                  <a:lnTo>
                    <a:pt x="3483246" y="3363242"/>
                  </a:lnTo>
                  <a:lnTo>
                    <a:pt x="3483246" y="3363277"/>
                  </a:lnTo>
                  <a:lnTo>
                    <a:pt x="3483246" y="3363313"/>
                  </a:lnTo>
                  <a:lnTo>
                    <a:pt x="3483246" y="3363348"/>
                  </a:lnTo>
                  <a:lnTo>
                    <a:pt x="3483246" y="3363384"/>
                  </a:lnTo>
                  <a:lnTo>
                    <a:pt x="3483246" y="3363419"/>
                  </a:lnTo>
                  <a:lnTo>
                    <a:pt x="3483246" y="3363455"/>
                  </a:lnTo>
                  <a:lnTo>
                    <a:pt x="3483246" y="3363490"/>
                  </a:lnTo>
                  <a:lnTo>
                    <a:pt x="3483246" y="3363526"/>
                  </a:lnTo>
                  <a:lnTo>
                    <a:pt x="3483246" y="3363561"/>
                  </a:lnTo>
                  <a:lnTo>
                    <a:pt x="3483246" y="3363597"/>
                  </a:lnTo>
                  <a:lnTo>
                    <a:pt x="3483246" y="3363632"/>
                  </a:lnTo>
                  <a:lnTo>
                    <a:pt x="3483246" y="3363668"/>
                  </a:lnTo>
                  <a:lnTo>
                    <a:pt x="3483246" y="3363703"/>
                  </a:lnTo>
                  <a:lnTo>
                    <a:pt x="3483246" y="3363738"/>
                  </a:lnTo>
                  <a:lnTo>
                    <a:pt x="3483246" y="3363774"/>
                  </a:lnTo>
                  <a:lnTo>
                    <a:pt x="3483246" y="3363809"/>
                  </a:lnTo>
                  <a:lnTo>
                    <a:pt x="3483246" y="3363844"/>
                  </a:lnTo>
                  <a:lnTo>
                    <a:pt x="3483246" y="3363880"/>
                  </a:lnTo>
                  <a:lnTo>
                    <a:pt x="3483246" y="3363915"/>
                  </a:lnTo>
                  <a:lnTo>
                    <a:pt x="3483246" y="3363950"/>
                  </a:lnTo>
                  <a:lnTo>
                    <a:pt x="3483246" y="3363985"/>
                  </a:lnTo>
                  <a:lnTo>
                    <a:pt x="3483246" y="3364021"/>
                  </a:lnTo>
                  <a:lnTo>
                    <a:pt x="3483246" y="3364056"/>
                  </a:lnTo>
                  <a:lnTo>
                    <a:pt x="3483246" y="3364091"/>
                  </a:lnTo>
                  <a:lnTo>
                    <a:pt x="3483246" y="3364126"/>
                  </a:lnTo>
                  <a:lnTo>
                    <a:pt x="3483246" y="3364161"/>
                  </a:lnTo>
                  <a:lnTo>
                    <a:pt x="3483246" y="3364196"/>
                  </a:lnTo>
                  <a:lnTo>
                    <a:pt x="3483246" y="3364231"/>
                  </a:lnTo>
                  <a:lnTo>
                    <a:pt x="3483246" y="3364266"/>
                  </a:lnTo>
                  <a:lnTo>
                    <a:pt x="3483246" y="3364301"/>
                  </a:lnTo>
                  <a:lnTo>
                    <a:pt x="3483246" y="3364336"/>
                  </a:lnTo>
                  <a:lnTo>
                    <a:pt x="3483246" y="3364371"/>
                  </a:lnTo>
                  <a:lnTo>
                    <a:pt x="3483246" y="3364406"/>
                  </a:lnTo>
                  <a:lnTo>
                    <a:pt x="3483246" y="3364441"/>
                  </a:lnTo>
                  <a:lnTo>
                    <a:pt x="3483246" y="3364476"/>
                  </a:lnTo>
                  <a:lnTo>
                    <a:pt x="3483246" y="3364511"/>
                  </a:lnTo>
                  <a:lnTo>
                    <a:pt x="3483246" y="3364546"/>
                  </a:lnTo>
                  <a:lnTo>
                    <a:pt x="3483246" y="3364581"/>
                  </a:lnTo>
                  <a:lnTo>
                    <a:pt x="3483246" y="3364616"/>
                  </a:lnTo>
                  <a:lnTo>
                    <a:pt x="3483246" y="3364650"/>
                  </a:lnTo>
                  <a:lnTo>
                    <a:pt x="3483246" y="3364685"/>
                  </a:lnTo>
                  <a:lnTo>
                    <a:pt x="3483246" y="3364720"/>
                  </a:lnTo>
                  <a:lnTo>
                    <a:pt x="3483246" y="3364755"/>
                  </a:lnTo>
                  <a:lnTo>
                    <a:pt x="3483246" y="3364790"/>
                  </a:lnTo>
                  <a:lnTo>
                    <a:pt x="3483246" y="3364824"/>
                  </a:lnTo>
                  <a:lnTo>
                    <a:pt x="3483246" y="3364859"/>
                  </a:lnTo>
                  <a:lnTo>
                    <a:pt x="3483246" y="3364894"/>
                  </a:lnTo>
                  <a:lnTo>
                    <a:pt x="3483246" y="3364928"/>
                  </a:lnTo>
                  <a:lnTo>
                    <a:pt x="3483246" y="3364963"/>
                  </a:lnTo>
                  <a:lnTo>
                    <a:pt x="3483246" y="3364998"/>
                  </a:lnTo>
                  <a:lnTo>
                    <a:pt x="3483246" y="3365032"/>
                  </a:lnTo>
                  <a:lnTo>
                    <a:pt x="3483246" y="3365067"/>
                  </a:lnTo>
                  <a:lnTo>
                    <a:pt x="3483246" y="3365101"/>
                  </a:lnTo>
                  <a:lnTo>
                    <a:pt x="3483246" y="3365136"/>
                  </a:lnTo>
                  <a:lnTo>
                    <a:pt x="3483246" y="3365170"/>
                  </a:lnTo>
                  <a:lnTo>
                    <a:pt x="3483246" y="3365205"/>
                  </a:lnTo>
                  <a:lnTo>
                    <a:pt x="3483246" y="3365239"/>
                  </a:lnTo>
                  <a:lnTo>
                    <a:pt x="3483246" y="3365274"/>
                  </a:lnTo>
                  <a:lnTo>
                    <a:pt x="3483246" y="3365308"/>
                  </a:lnTo>
                  <a:lnTo>
                    <a:pt x="3483246" y="3365343"/>
                  </a:lnTo>
                  <a:lnTo>
                    <a:pt x="3483246" y="3365377"/>
                  </a:lnTo>
                  <a:lnTo>
                    <a:pt x="3483246" y="3365411"/>
                  </a:lnTo>
                  <a:lnTo>
                    <a:pt x="3483246" y="3365446"/>
                  </a:lnTo>
                  <a:lnTo>
                    <a:pt x="3483246" y="3365480"/>
                  </a:lnTo>
                  <a:lnTo>
                    <a:pt x="3483246" y="3365514"/>
                  </a:lnTo>
                  <a:lnTo>
                    <a:pt x="3483246" y="3365549"/>
                  </a:lnTo>
                  <a:lnTo>
                    <a:pt x="3483246" y="3365583"/>
                  </a:lnTo>
                  <a:lnTo>
                    <a:pt x="3483246" y="3365617"/>
                  </a:lnTo>
                  <a:lnTo>
                    <a:pt x="3483246" y="3365651"/>
                  </a:lnTo>
                  <a:lnTo>
                    <a:pt x="3483246" y="3365686"/>
                  </a:lnTo>
                  <a:lnTo>
                    <a:pt x="3483246" y="3365720"/>
                  </a:lnTo>
                  <a:lnTo>
                    <a:pt x="3483246" y="3365754"/>
                  </a:lnTo>
                  <a:lnTo>
                    <a:pt x="3483246" y="3365788"/>
                  </a:lnTo>
                  <a:lnTo>
                    <a:pt x="3483246" y="3365822"/>
                  </a:lnTo>
                  <a:lnTo>
                    <a:pt x="3483246" y="3365856"/>
                  </a:lnTo>
                  <a:lnTo>
                    <a:pt x="3483246" y="3365890"/>
                  </a:lnTo>
                  <a:lnTo>
                    <a:pt x="3483246" y="3365925"/>
                  </a:lnTo>
                  <a:lnTo>
                    <a:pt x="3483246" y="3365959"/>
                  </a:lnTo>
                  <a:lnTo>
                    <a:pt x="3483246" y="3365993"/>
                  </a:lnTo>
                  <a:lnTo>
                    <a:pt x="3483246" y="3366027"/>
                  </a:lnTo>
                  <a:lnTo>
                    <a:pt x="3483246" y="3366061"/>
                  </a:lnTo>
                  <a:lnTo>
                    <a:pt x="3483246" y="3366095"/>
                  </a:lnTo>
                  <a:lnTo>
                    <a:pt x="3483246" y="3366129"/>
                  </a:lnTo>
                  <a:lnTo>
                    <a:pt x="3483246" y="3366163"/>
                  </a:lnTo>
                  <a:lnTo>
                    <a:pt x="3483246" y="3366196"/>
                  </a:lnTo>
                  <a:lnTo>
                    <a:pt x="3483246" y="3366230"/>
                  </a:lnTo>
                  <a:lnTo>
                    <a:pt x="3483246" y="3366264"/>
                  </a:lnTo>
                  <a:lnTo>
                    <a:pt x="3483246" y="3366298"/>
                  </a:lnTo>
                  <a:lnTo>
                    <a:pt x="3483246" y="3366332"/>
                  </a:lnTo>
                  <a:lnTo>
                    <a:pt x="3483246" y="3366366"/>
                  </a:lnTo>
                  <a:lnTo>
                    <a:pt x="3483246" y="3366400"/>
                  </a:lnTo>
                  <a:lnTo>
                    <a:pt x="3483246" y="3366433"/>
                  </a:lnTo>
                  <a:lnTo>
                    <a:pt x="3483246" y="3366467"/>
                  </a:lnTo>
                  <a:lnTo>
                    <a:pt x="3483246" y="3366501"/>
                  </a:lnTo>
                  <a:lnTo>
                    <a:pt x="3483246" y="3366535"/>
                  </a:lnTo>
                  <a:lnTo>
                    <a:pt x="3483246" y="3366568"/>
                  </a:lnTo>
                  <a:lnTo>
                    <a:pt x="3483246" y="3366602"/>
                  </a:lnTo>
                  <a:lnTo>
                    <a:pt x="3483246" y="3366636"/>
                  </a:lnTo>
                  <a:lnTo>
                    <a:pt x="3483246" y="3366669"/>
                  </a:lnTo>
                  <a:lnTo>
                    <a:pt x="3483246" y="3366703"/>
                  </a:lnTo>
                  <a:lnTo>
                    <a:pt x="3483246" y="3366736"/>
                  </a:lnTo>
                  <a:lnTo>
                    <a:pt x="3483246" y="3366770"/>
                  </a:lnTo>
                  <a:lnTo>
                    <a:pt x="3483246" y="3366804"/>
                  </a:lnTo>
                  <a:lnTo>
                    <a:pt x="3483246" y="3366837"/>
                  </a:lnTo>
                  <a:lnTo>
                    <a:pt x="3483246" y="3366871"/>
                  </a:lnTo>
                  <a:lnTo>
                    <a:pt x="3483246" y="3366904"/>
                  </a:lnTo>
                  <a:lnTo>
                    <a:pt x="3483246" y="3366938"/>
                  </a:lnTo>
                  <a:lnTo>
                    <a:pt x="3483246" y="3366971"/>
                  </a:lnTo>
                  <a:lnTo>
                    <a:pt x="3483246" y="3367005"/>
                  </a:lnTo>
                  <a:lnTo>
                    <a:pt x="3483246" y="3367038"/>
                  </a:lnTo>
                  <a:lnTo>
                    <a:pt x="3483246" y="3367071"/>
                  </a:lnTo>
                  <a:lnTo>
                    <a:pt x="3483246" y="3367105"/>
                  </a:lnTo>
                  <a:lnTo>
                    <a:pt x="3483246" y="3367138"/>
                  </a:lnTo>
                  <a:lnTo>
                    <a:pt x="3483246" y="3367172"/>
                  </a:lnTo>
                  <a:lnTo>
                    <a:pt x="3483246" y="3367205"/>
                  </a:lnTo>
                  <a:lnTo>
                    <a:pt x="3483246" y="3367238"/>
                  </a:lnTo>
                  <a:lnTo>
                    <a:pt x="3483246" y="3367272"/>
                  </a:lnTo>
                  <a:lnTo>
                    <a:pt x="3483246" y="3367305"/>
                  </a:lnTo>
                  <a:lnTo>
                    <a:pt x="3483246" y="3367338"/>
                  </a:lnTo>
                  <a:lnTo>
                    <a:pt x="3483246" y="3367371"/>
                  </a:lnTo>
                  <a:lnTo>
                    <a:pt x="3483246" y="3367405"/>
                  </a:lnTo>
                  <a:lnTo>
                    <a:pt x="3483246" y="3367438"/>
                  </a:lnTo>
                  <a:lnTo>
                    <a:pt x="3483246" y="3367471"/>
                  </a:lnTo>
                  <a:lnTo>
                    <a:pt x="3483246" y="3367504"/>
                  </a:lnTo>
                  <a:lnTo>
                    <a:pt x="3483246" y="3367537"/>
                  </a:lnTo>
                  <a:lnTo>
                    <a:pt x="3483246" y="3367570"/>
                  </a:lnTo>
                  <a:lnTo>
                    <a:pt x="3483246" y="3367603"/>
                  </a:lnTo>
                  <a:lnTo>
                    <a:pt x="3483246" y="3367637"/>
                  </a:lnTo>
                  <a:lnTo>
                    <a:pt x="3483246" y="3367670"/>
                  </a:lnTo>
                  <a:lnTo>
                    <a:pt x="3483246" y="3367703"/>
                  </a:lnTo>
                  <a:lnTo>
                    <a:pt x="3483246" y="3367736"/>
                  </a:lnTo>
                  <a:lnTo>
                    <a:pt x="3483246" y="3367769"/>
                  </a:lnTo>
                  <a:lnTo>
                    <a:pt x="3483246" y="3367802"/>
                  </a:lnTo>
                  <a:lnTo>
                    <a:pt x="3483246" y="3367835"/>
                  </a:lnTo>
                  <a:lnTo>
                    <a:pt x="3483246" y="3367868"/>
                  </a:lnTo>
                  <a:lnTo>
                    <a:pt x="3483246" y="3367901"/>
                  </a:lnTo>
                  <a:lnTo>
                    <a:pt x="3483246" y="3367933"/>
                  </a:lnTo>
                  <a:lnTo>
                    <a:pt x="3483246" y="3367966"/>
                  </a:lnTo>
                  <a:lnTo>
                    <a:pt x="3483246" y="3367999"/>
                  </a:lnTo>
                  <a:lnTo>
                    <a:pt x="3483246" y="3368032"/>
                  </a:lnTo>
                  <a:lnTo>
                    <a:pt x="3483246" y="3368065"/>
                  </a:lnTo>
                  <a:lnTo>
                    <a:pt x="3483246" y="3368098"/>
                  </a:lnTo>
                  <a:lnTo>
                    <a:pt x="3483246" y="3368131"/>
                  </a:lnTo>
                  <a:lnTo>
                    <a:pt x="3483246" y="3368163"/>
                  </a:lnTo>
                  <a:lnTo>
                    <a:pt x="3483246" y="3368196"/>
                  </a:lnTo>
                  <a:lnTo>
                    <a:pt x="3483246" y="3368229"/>
                  </a:lnTo>
                  <a:lnTo>
                    <a:pt x="3483246" y="3368262"/>
                  </a:lnTo>
                  <a:lnTo>
                    <a:pt x="3483246" y="3368294"/>
                  </a:lnTo>
                  <a:lnTo>
                    <a:pt x="3483246" y="3368327"/>
                  </a:lnTo>
                  <a:lnTo>
                    <a:pt x="3483246" y="3368360"/>
                  </a:lnTo>
                  <a:lnTo>
                    <a:pt x="3483246" y="3368392"/>
                  </a:lnTo>
                  <a:lnTo>
                    <a:pt x="3483246" y="3368425"/>
                  </a:lnTo>
                  <a:lnTo>
                    <a:pt x="3483246" y="3368458"/>
                  </a:lnTo>
                  <a:lnTo>
                    <a:pt x="3483246" y="3368490"/>
                  </a:lnTo>
                  <a:lnTo>
                    <a:pt x="3483246" y="3368523"/>
                  </a:lnTo>
                  <a:lnTo>
                    <a:pt x="3483246" y="3368555"/>
                  </a:lnTo>
                  <a:lnTo>
                    <a:pt x="3483246" y="3368588"/>
                  </a:lnTo>
                  <a:lnTo>
                    <a:pt x="3483246" y="336862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724240"/>
              <a:ext cx="3483246" cy="827827"/>
            </a:xfrm>
            <a:custGeom>
              <a:avLst/>
              <a:gdLst/>
              <a:ahLst/>
              <a:cxnLst/>
              <a:rect l="0" t="0" r="0" b="0"/>
              <a:pathLst>
                <a:path w="3483246" h="827827">
                  <a:moveTo>
                    <a:pt x="0" y="827827"/>
                  </a:moveTo>
                  <a:lnTo>
                    <a:pt x="3483" y="778041"/>
                  </a:lnTo>
                  <a:lnTo>
                    <a:pt x="6966" y="729659"/>
                  </a:lnTo>
                  <a:lnTo>
                    <a:pt x="10449" y="682622"/>
                  </a:lnTo>
                  <a:lnTo>
                    <a:pt x="13932" y="636874"/>
                  </a:lnTo>
                  <a:lnTo>
                    <a:pt x="17416" y="592362"/>
                  </a:lnTo>
                  <a:lnTo>
                    <a:pt x="20899" y="549039"/>
                  </a:lnTo>
                  <a:lnTo>
                    <a:pt x="24382" y="506856"/>
                  </a:lnTo>
                  <a:lnTo>
                    <a:pt x="27865" y="465769"/>
                  </a:lnTo>
                  <a:lnTo>
                    <a:pt x="31349" y="425736"/>
                  </a:lnTo>
                  <a:lnTo>
                    <a:pt x="34832" y="386717"/>
                  </a:lnTo>
                  <a:lnTo>
                    <a:pt x="38315" y="348674"/>
                  </a:lnTo>
                  <a:lnTo>
                    <a:pt x="41798" y="311570"/>
                  </a:lnTo>
                  <a:lnTo>
                    <a:pt x="45282" y="275372"/>
                  </a:lnTo>
                  <a:lnTo>
                    <a:pt x="48765" y="240047"/>
                  </a:lnTo>
                  <a:lnTo>
                    <a:pt x="52248" y="205563"/>
                  </a:lnTo>
                  <a:lnTo>
                    <a:pt x="55731" y="171891"/>
                  </a:lnTo>
                  <a:lnTo>
                    <a:pt x="59215" y="139002"/>
                  </a:lnTo>
                  <a:lnTo>
                    <a:pt x="62698" y="311570"/>
                  </a:lnTo>
                  <a:lnTo>
                    <a:pt x="66181" y="287340"/>
                  </a:lnTo>
                  <a:lnTo>
                    <a:pt x="69664" y="263502"/>
                  </a:lnTo>
                  <a:lnTo>
                    <a:pt x="73148" y="240047"/>
                  </a:lnTo>
                  <a:lnTo>
                    <a:pt x="76631" y="216966"/>
                  </a:lnTo>
                  <a:lnTo>
                    <a:pt x="80114" y="194250"/>
                  </a:lnTo>
                  <a:lnTo>
                    <a:pt x="83597" y="171891"/>
                  </a:lnTo>
                  <a:lnTo>
                    <a:pt x="87081" y="149879"/>
                  </a:lnTo>
                  <a:lnTo>
                    <a:pt x="90564" y="244708"/>
                  </a:lnTo>
                  <a:lnTo>
                    <a:pt x="94047" y="226154"/>
                  </a:lnTo>
                  <a:lnTo>
                    <a:pt x="97530" y="207836"/>
                  </a:lnTo>
                  <a:lnTo>
                    <a:pt x="101014" y="189750"/>
                  </a:lnTo>
                  <a:lnTo>
                    <a:pt x="104497" y="171891"/>
                  </a:lnTo>
                  <a:lnTo>
                    <a:pt x="107980" y="154254"/>
                  </a:lnTo>
                  <a:lnTo>
                    <a:pt x="111463" y="136836"/>
                  </a:lnTo>
                  <a:lnTo>
                    <a:pt x="114947" y="119633"/>
                  </a:lnTo>
                  <a:lnTo>
                    <a:pt x="118430" y="102641"/>
                  </a:lnTo>
                  <a:lnTo>
                    <a:pt x="121913" y="122842"/>
                  </a:lnTo>
                  <a:lnTo>
                    <a:pt x="125396" y="106869"/>
                  </a:lnTo>
                  <a:lnTo>
                    <a:pt x="128880" y="91078"/>
                  </a:lnTo>
                  <a:lnTo>
                    <a:pt x="132363" y="75467"/>
                  </a:lnTo>
                  <a:lnTo>
                    <a:pt x="135846" y="60032"/>
                  </a:lnTo>
                  <a:lnTo>
                    <a:pt x="139329" y="44771"/>
                  </a:lnTo>
                  <a:lnTo>
                    <a:pt x="142813" y="29680"/>
                  </a:lnTo>
                  <a:lnTo>
                    <a:pt x="146296" y="14757"/>
                  </a:lnTo>
                  <a:lnTo>
                    <a:pt x="149779" y="0"/>
                  </a:lnTo>
                  <a:lnTo>
                    <a:pt x="153262" y="335402"/>
                  </a:lnTo>
                  <a:lnTo>
                    <a:pt x="156746" y="325824"/>
                  </a:lnTo>
                  <a:lnTo>
                    <a:pt x="160229" y="316306"/>
                  </a:lnTo>
                  <a:lnTo>
                    <a:pt x="163712" y="306849"/>
                  </a:lnTo>
                  <a:lnTo>
                    <a:pt x="167195" y="297453"/>
                  </a:lnTo>
                  <a:lnTo>
                    <a:pt x="170679" y="288115"/>
                  </a:lnTo>
                  <a:lnTo>
                    <a:pt x="174162" y="278837"/>
                  </a:lnTo>
                  <a:lnTo>
                    <a:pt x="177645" y="269616"/>
                  </a:lnTo>
                  <a:lnTo>
                    <a:pt x="181128" y="580732"/>
                  </a:lnTo>
                  <a:lnTo>
                    <a:pt x="184612" y="576323"/>
                  </a:lnTo>
                  <a:lnTo>
                    <a:pt x="188095" y="571927"/>
                  </a:lnTo>
                  <a:lnTo>
                    <a:pt x="191578" y="567542"/>
                  </a:lnTo>
                  <a:lnTo>
                    <a:pt x="195061" y="563169"/>
                  </a:lnTo>
                  <a:lnTo>
                    <a:pt x="198545" y="558808"/>
                  </a:lnTo>
                  <a:lnTo>
                    <a:pt x="202028" y="554459"/>
                  </a:lnTo>
                  <a:lnTo>
                    <a:pt x="205511" y="550121"/>
                  </a:lnTo>
                  <a:lnTo>
                    <a:pt x="208994" y="545795"/>
                  </a:lnTo>
                  <a:lnTo>
                    <a:pt x="212478" y="544770"/>
                  </a:lnTo>
                  <a:lnTo>
                    <a:pt x="215961" y="540512"/>
                  </a:lnTo>
                  <a:lnTo>
                    <a:pt x="219444" y="536266"/>
                  </a:lnTo>
                  <a:lnTo>
                    <a:pt x="222927" y="532031"/>
                  </a:lnTo>
                  <a:lnTo>
                    <a:pt x="226411" y="527807"/>
                  </a:lnTo>
                  <a:lnTo>
                    <a:pt x="229894" y="523595"/>
                  </a:lnTo>
                  <a:lnTo>
                    <a:pt x="233377" y="519393"/>
                  </a:lnTo>
                  <a:lnTo>
                    <a:pt x="236860" y="515203"/>
                  </a:lnTo>
                  <a:lnTo>
                    <a:pt x="240344" y="540417"/>
                  </a:lnTo>
                  <a:lnTo>
                    <a:pt x="243827" y="536600"/>
                  </a:lnTo>
                  <a:lnTo>
                    <a:pt x="247310" y="532792"/>
                  </a:lnTo>
                  <a:lnTo>
                    <a:pt x="250793" y="528993"/>
                  </a:lnTo>
                  <a:lnTo>
                    <a:pt x="254277" y="525203"/>
                  </a:lnTo>
                  <a:lnTo>
                    <a:pt x="257760" y="521422"/>
                  </a:lnTo>
                  <a:lnTo>
                    <a:pt x="261243" y="517650"/>
                  </a:lnTo>
                  <a:lnTo>
                    <a:pt x="264726" y="513887"/>
                  </a:lnTo>
                  <a:lnTo>
                    <a:pt x="268210" y="510133"/>
                  </a:lnTo>
                  <a:lnTo>
                    <a:pt x="271693" y="538812"/>
                  </a:lnTo>
                  <a:lnTo>
                    <a:pt x="275176" y="535418"/>
                  </a:lnTo>
                  <a:lnTo>
                    <a:pt x="278659" y="532031"/>
                  </a:lnTo>
                  <a:lnTo>
                    <a:pt x="282143" y="528651"/>
                  </a:lnTo>
                  <a:lnTo>
                    <a:pt x="285626" y="525279"/>
                  </a:lnTo>
                  <a:lnTo>
                    <a:pt x="289109" y="521913"/>
                  </a:lnTo>
                  <a:lnTo>
                    <a:pt x="292592" y="518555"/>
                  </a:lnTo>
                  <a:lnTo>
                    <a:pt x="296075" y="515203"/>
                  </a:lnTo>
                  <a:lnTo>
                    <a:pt x="299559" y="511859"/>
                  </a:lnTo>
                  <a:lnTo>
                    <a:pt x="303042" y="508522"/>
                  </a:lnTo>
                  <a:lnTo>
                    <a:pt x="306525" y="505191"/>
                  </a:lnTo>
                  <a:lnTo>
                    <a:pt x="310008" y="501868"/>
                  </a:lnTo>
                  <a:lnTo>
                    <a:pt x="313492" y="498552"/>
                  </a:lnTo>
                  <a:lnTo>
                    <a:pt x="316975" y="495243"/>
                  </a:lnTo>
                  <a:lnTo>
                    <a:pt x="320458" y="491940"/>
                  </a:lnTo>
                  <a:lnTo>
                    <a:pt x="323941" y="488645"/>
                  </a:lnTo>
                  <a:lnTo>
                    <a:pt x="327425" y="485356"/>
                  </a:lnTo>
                  <a:lnTo>
                    <a:pt x="330908" y="502582"/>
                  </a:lnTo>
                  <a:lnTo>
                    <a:pt x="334391" y="499481"/>
                  </a:lnTo>
                  <a:lnTo>
                    <a:pt x="337874" y="496386"/>
                  </a:lnTo>
                  <a:lnTo>
                    <a:pt x="341358" y="493297"/>
                  </a:lnTo>
                  <a:lnTo>
                    <a:pt x="344841" y="490215"/>
                  </a:lnTo>
                  <a:lnTo>
                    <a:pt x="348324" y="487138"/>
                  </a:lnTo>
                  <a:lnTo>
                    <a:pt x="351807" y="484067"/>
                  </a:lnTo>
                  <a:lnTo>
                    <a:pt x="355291" y="481003"/>
                  </a:lnTo>
                  <a:lnTo>
                    <a:pt x="358774" y="477944"/>
                  </a:lnTo>
                  <a:lnTo>
                    <a:pt x="362257" y="499695"/>
                  </a:lnTo>
                  <a:lnTo>
                    <a:pt x="365740" y="496839"/>
                  </a:lnTo>
                  <a:lnTo>
                    <a:pt x="369224" y="493989"/>
                  </a:lnTo>
                  <a:lnTo>
                    <a:pt x="372707" y="491144"/>
                  </a:lnTo>
                  <a:lnTo>
                    <a:pt x="376190" y="488304"/>
                  </a:lnTo>
                  <a:lnTo>
                    <a:pt x="379673" y="485470"/>
                  </a:lnTo>
                  <a:lnTo>
                    <a:pt x="383157" y="482640"/>
                  </a:lnTo>
                  <a:lnTo>
                    <a:pt x="386640" y="479815"/>
                  </a:lnTo>
                  <a:lnTo>
                    <a:pt x="390123" y="476996"/>
                  </a:lnTo>
                  <a:lnTo>
                    <a:pt x="393606" y="535347"/>
                  </a:lnTo>
                  <a:lnTo>
                    <a:pt x="397090" y="532978"/>
                  </a:lnTo>
                  <a:lnTo>
                    <a:pt x="400573" y="530612"/>
                  </a:lnTo>
                  <a:lnTo>
                    <a:pt x="404056" y="528250"/>
                  </a:lnTo>
                  <a:lnTo>
                    <a:pt x="407539" y="525891"/>
                  </a:lnTo>
                  <a:lnTo>
                    <a:pt x="411023" y="523536"/>
                  </a:lnTo>
                  <a:lnTo>
                    <a:pt x="414506" y="521184"/>
                  </a:lnTo>
                  <a:lnTo>
                    <a:pt x="417989" y="518836"/>
                  </a:lnTo>
                  <a:lnTo>
                    <a:pt x="421472" y="619812"/>
                  </a:lnTo>
                  <a:lnTo>
                    <a:pt x="424956" y="618197"/>
                  </a:lnTo>
                  <a:lnTo>
                    <a:pt x="428439" y="616583"/>
                  </a:lnTo>
                  <a:lnTo>
                    <a:pt x="431922" y="614970"/>
                  </a:lnTo>
                  <a:lnTo>
                    <a:pt x="435405" y="613359"/>
                  </a:lnTo>
                  <a:lnTo>
                    <a:pt x="438889" y="611750"/>
                  </a:lnTo>
                  <a:lnTo>
                    <a:pt x="442372" y="610142"/>
                  </a:lnTo>
                  <a:lnTo>
                    <a:pt x="445855" y="608536"/>
                  </a:lnTo>
                  <a:lnTo>
                    <a:pt x="449338" y="606931"/>
                  </a:lnTo>
                  <a:lnTo>
                    <a:pt x="452822" y="609943"/>
                  </a:lnTo>
                  <a:lnTo>
                    <a:pt x="456305" y="608373"/>
                  </a:lnTo>
                  <a:lnTo>
                    <a:pt x="459788" y="606804"/>
                  </a:lnTo>
                  <a:lnTo>
                    <a:pt x="463271" y="605236"/>
                  </a:lnTo>
                  <a:lnTo>
                    <a:pt x="466755" y="603670"/>
                  </a:lnTo>
                  <a:lnTo>
                    <a:pt x="470238" y="602106"/>
                  </a:lnTo>
                  <a:lnTo>
                    <a:pt x="473721" y="600543"/>
                  </a:lnTo>
                  <a:lnTo>
                    <a:pt x="477204" y="598982"/>
                  </a:lnTo>
                  <a:lnTo>
                    <a:pt x="480688" y="625804"/>
                  </a:lnTo>
                  <a:lnTo>
                    <a:pt x="484171" y="624426"/>
                  </a:lnTo>
                  <a:lnTo>
                    <a:pt x="487654" y="623048"/>
                  </a:lnTo>
                  <a:lnTo>
                    <a:pt x="491137" y="621672"/>
                  </a:lnTo>
                  <a:lnTo>
                    <a:pt x="494621" y="620297"/>
                  </a:lnTo>
                  <a:lnTo>
                    <a:pt x="498104" y="618923"/>
                  </a:lnTo>
                  <a:lnTo>
                    <a:pt x="501587" y="617551"/>
                  </a:lnTo>
                  <a:lnTo>
                    <a:pt x="505070" y="616179"/>
                  </a:lnTo>
                  <a:lnTo>
                    <a:pt x="508554" y="614809"/>
                  </a:lnTo>
                  <a:lnTo>
                    <a:pt x="512037" y="617984"/>
                  </a:lnTo>
                  <a:lnTo>
                    <a:pt x="515520" y="616643"/>
                  </a:lnTo>
                  <a:lnTo>
                    <a:pt x="519003" y="615303"/>
                  </a:lnTo>
                  <a:lnTo>
                    <a:pt x="522487" y="613965"/>
                  </a:lnTo>
                  <a:lnTo>
                    <a:pt x="525970" y="612627"/>
                  </a:lnTo>
                  <a:lnTo>
                    <a:pt x="529453" y="611290"/>
                  </a:lnTo>
                  <a:lnTo>
                    <a:pt x="532936" y="609955"/>
                  </a:lnTo>
                  <a:lnTo>
                    <a:pt x="536420" y="608621"/>
                  </a:lnTo>
                  <a:lnTo>
                    <a:pt x="539903" y="607287"/>
                  </a:lnTo>
                  <a:lnTo>
                    <a:pt x="543386" y="609036"/>
                  </a:lnTo>
                  <a:lnTo>
                    <a:pt x="546869" y="607722"/>
                  </a:lnTo>
                  <a:lnTo>
                    <a:pt x="550353" y="606409"/>
                  </a:lnTo>
                  <a:lnTo>
                    <a:pt x="553836" y="605097"/>
                  </a:lnTo>
                  <a:lnTo>
                    <a:pt x="557319" y="603786"/>
                  </a:lnTo>
                  <a:lnTo>
                    <a:pt x="560802" y="602477"/>
                  </a:lnTo>
                  <a:lnTo>
                    <a:pt x="564286" y="601168"/>
                  </a:lnTo>
                  <a:lnTo>
                    <a:pt x="567769" y="599861"/>
                  </a:lnTo>
                  <a:lnTo>
                    <a:pt x="571252" y="609147"/>
                  </a:lnTo>
                  <a:lnTo>
                    <a:pt x="574735" y="607897"/>
                  </a:lnTo>
                  <a:lnTo>
                    <a:pt x="578218" y="606649"/>
                  </a:lnTo>
                  <a:lnTo>
                    <a:pt x="581702" y="605402"/>
                  </a:lnTo>
                  <a:lnTo>
                    <a:pt x="585185" y="604155"/>
                  </a:lnTo>
                  <a:lnTo>
                    <a:pt x="588668" y="602910"/>
                  </a:lnTo>
                  <a:lnTo>
                    <a:pt x="592151" y="601666"/>
                  </a:lnTo>
                  <a:lnTo>
                    <a:pt x="595635" y="600422"/>
                  </a:lnTo>
                  <a:lnTo>
                    <a:pt x="599118" y="599180"/>
                  </a:lnTo>
                  <a:lnTo>
                    <a:pt x="602601" y="619207"/>
                  </a:lnTo>
                  <a:lnTo>
                    <a:pt x="606084" y="618074"/>
                  </a:lnTo>
                  <a:lnTo>
                    <a:pt x="609568" y="616941"/>
                  </a:lnTo>
                  <a:lnTo>
                    <a:pt x="613051" y="615809"/>
                  </a:lnTo>
                  <a:lnTo>
                    <a:pt x="616534" y="614678"/>
                  </a:lnTo>
                  <a:lnTo>
                    <a:pt x="620017" y="613548"/>
                  </a:lnTo>
                  <a:lnTo>
                    <a:pt x="623501" y="612419"/>
                  </a:lnTo>
                  <a:lnTo>
                    <a:pt x="626984" y="611290"/>
                  </a:lnTo>
                  <a:lnTo>
                    <a:pt x="630467" y="610163"/>
                  </a:lnTo>
                  <a:lnTo>
                    <a:pt x="633950" y="615357"/>
                  </a:lnTo>
                  <a:lnTo>
                    <a:pt x="637434" y="614261"/>
                  </a:lnTo>
                  <a:lnTo>
                    <a:pt x="640917" y="613166"/>
                  </a:lnTo>
                  <a:lnTo>
                    <a:pt x="644400" y="612072"/>
                  </a:lnTo>
                  <a:lnTo>
                    <a:pt x="647883" y="610978"/>
                  </a:lnTo>
                  <a:lnTo>
                    <a:pt x="651367" y="609885"/>
                  </a:lnTo>
                  <a:lnTo>
                    <a:pt x="654850" y="608793"/>
                  </a:lnTo>
                  <a:lnTo>
                    <a:pt x="658333" y="607701"/>
                  </a:lnTo>
                  <a:lnTo>
                    <a:pt x="661816" y="615189"/>
                  </a:lnTo>
                  <a:lnTo>
                    <a:pt x="665300" y="614138"/>
                  </a:lnTo>
                  <a:lnTo>
                    <a:pt x="668783" y="613088"/>
                  </a:lnTo>
                  <a:lnTo>
                    <a:pt x="672266" y="612039"/>
                  </a:lnTo>
                  <a:lnTo>
                    <a:pt x="675749" y="610991"/>
                  </a:lnTo>
                  <a:lnTo>
                    <a:pt x="679233" y="609943"/>
                  </a:lnTo>
                  <a:lnTo>
                    <a:pt x="682716" y="608896"/>
                  </a:lnTo>
                  <a:lnTo>
                    <a:pt x="686199" y="607850"/>
                  </a:lnTo>
                  <a:lnTo>
                    <a:pt x="689682" y="606804"/>
                  </a:lnTo>
                  <a:lnTo>
                    <a:pt x="693166" y="636419"/>
                  </a:lnTo>
                  <a:lnTo>
                    <a:pt x="696649" y="635510"/>
                  </a:lnTo>
                  <a:lnTo>
                    <a:pt x="700132" y="634602"/>
                  </a:lnTo>
                  <a:lnTo>
                    <a:pt x="703615" y="633694"/>
                  </a:lnTo>
                  <a:lnTo>
                    <a:pt x="707099" y="632787"/>
                  </a:lnTo>
                  <a:lnTo>
                    <a:pt x="710582" y="631880"/>
                  </a:lnTo>
                  <a:lnTo>
                    <a:pt x="714065" y="630974"/>
                  </a:lnTo>
                  <a:lnTo>
                    <a:pt x="717548" y="630068"/>
                  </a:lnTo>
                  <a:lnTo>
                    <a:pt x="721032" y="631033"/>
                  </a:lnTo>
                  <a:lnTo>
                    <a:pt x="724515" y="630136"/>
                  </a:lnTo>
                  <a:lnTo>
                    <a:pt x="727998" y="629240"/>
                  </a:lnTo>
                  <a:lnTo>
                    <a:pt x="731481" y="628344"/>
                  </a:lnTo>
                  <a:lnTo>
                    <a:pt x="734965" y="627449"/>
                  </a:lnTo>
                  <a:lnTo>
                    <a:pt x="738448" y="626554"/>
                  </a:lnTo>
                  <a:lnTo>
                    <a:pt x="741931" y="625660"/>
                  </a:lnTo>
                  <a:lnTo>
                    <a:pt x="745414" y="624766"/>
                  </a:lnTo>
                  <a:lnTo>
                    <a:pt x="748898" y="623873"/>
                  </a:lnTo>
                  <a:lnTo>
                    <a:pt x="752381" y="625824"/>
                  </a:lnTo>
                  <a:lnTo>
                    <a:pt x="755864" y="624944"/>
                  </a:lnTo>
                  <a:lnTo>
                    <a:pt x="759347" y="624064"/>
                  </a:lnTo>
                  <a:lnTo>
                    <a:pt x="762831" y="623184"/>
                  </a:lnTo>
                  <a:lnTo>
                    <a:pt x="766314" y="622304"/>
                  </a:lnTo>
                  <a:lnTo>
                    <a:pt x="769797" y="621426"/>
                  </a:lnTo>
                  <a:lnTo>
                    <a:pt x="773280" y="620547"/>
                  </a:lnTo>
                  <a:lnTo>
                    <a:pt x="776764" y="619669"/>
                  </a:lnTo>
                  <a:lnTo>
                    <a:pt x="780247" y="618792"/>
                  </a:lnTo>
                  <a:lnTo>
                    <a:pt x="783730" y="619359"/>
                  </a:lnTo>
                  <a:lnTo>
                    <a:pt x="787213" y="618488"/>
                  </a:lnTo>
                  <a:lnTo>
                    <a:pt x="790697" y="617618"/>
                  </a:lnTo>
                  <a:lnTo>
                    <a:pt x="794180" y="616748"/>
                  </a:lnTo>
                  <a:lnTo>
                    <a:pt x="797663" y="615878"/>
                  </a:lnTo>
                  <a:lnTo>
                    <a:pt x="801146" y="615009"/>
                  </a:lnTo>
                  <a:lnTo>
                    <a:pt x="804630" y="614141"/>
                  </a:lnTo>
                  <a:lnTo>
                    <a:pt x="808113" y="613273"/>
                  </a:lnTo>
                  <a:lnTo>
                    <a:pt x="811596" y="618628"/>
                  </a:lnTo>
                  <a:lnTo>
                    <a:pt x="815079" y="617784"/>
                  </a:lnTo>
                  <a:lnTo>
                    <a:pt x="818563" y="616941"/>
                  </a:lnTo>
                  <a:lnTo>
                    <a:pt x="822046" y="616098"/>
                  </a:lnTo>
                  <a:lnTo>
                    <a:pt x="825529" y="615256"/>
                  </a:lnTo>
                  <a:lnTo>
                    <a:pt x="829012" y="614414"/>
                  </a:lnTo>
                  <a:lnTo>
                    <a:pt x="832496" y="613572"/>
                  </a:lnTo>
                  <a:lnTo>
                    <a:pt x="835979" y="612731"/>
                  </a:lnTo>
                  <a:lnTo>
                    <a:pt x="839462" y="611891"/>
                  </a:lnTo>
                  <a:lnTo>
                    <a:pt x="842945" y="613427"/>
                  </a:lnTo>
                  <a:lnTo>
                    <a:pt x="846429" y="612596"/>
                  </a:lnTo>
                  <a:lnTo>
                    <a:pt x="849912" y="611765"/>
                  </a:lnTo>
                  <a:lnTo>
                    <a:pt x="853395" y="610935"/>
                  </a:lnTo>
                  <a:lnTo>
                    <a:pt x="856878" y="610105"/>
                  </a:lnTo>
                  <a:lnTo>
                    <a:pt x="860361" y="609275"/>
                  </a:lnTo>
                  <a:lnTo>
                    <a:pt x="863845" y="608446"/>
                  </a:lnTo>
                  <a:lnTo>
                    <a:pt x="867328" y="607617"/>
                  </a:lnTo>
                  <a:lnTo>
                    <a:pt x="870811" y="606789"/>
                  </a:lnTo>
                  <a:lnTo>
                    <a:pt x="874294" y="605961"/>
                  </a:lnTo>
                  <a:lnTo>
                    <a:pt x="877778" y="605134"/>
                  </a:lnTo>
                  <a:lnTo>
                    <a:pt x="881261" y="604307"/>
                  </a:lnTo>
                  <a:lnTo>
                    <a:pt x="884744" y="603480"/>
                  </a:lnTo>
                  <a:lnTo>
                    <a:pt x="888227" y="602654"/>
                  </a:lnTo>
                  <a:lnTo>
                    <a:pt x="891711" y="601828"/>
                  </a:lnTo>
                  <a:lnTo>
                    <a:pt x="895194" y="601003"/>
                  </a:lnTo>
                  <a:lnTo>
                    <a:pt x="898677" y="600178"/>
                  </a:lnTo>
                  <a:lnTo>
                    <a:pt x="902160" y="599851"/>
                  </a:lnTo>
                  <a:lnTo>
                    <a:pt x="905644" y="599029"/>
                  </a:lnTo>
                  <a:lnTo>
                    <a:pt x="909127" y="598207"/>
                  </a:lnTo>
                  <a:lnTo>
                    <a:pt x="912610" y="597385"/>
                  </a:lnTo>
                  <a:lnTo>
                    <a:pt x="916093" y="596564"/>
                  </a:lnTo>
                  <a:lnTo>
                    <a:pt x="919577" y="595744"/>
                  </a:lnTo>
                  <a:lnTo>
                    <a:pt x="923060" y="594923"/>
                  </a:lnTo>
                  <a:lnTo>
                    <a:pt x="926543" y="594103"/>
                  </a:lnTo>
                  <a:lnTo>
                    <a:pt x="930026" y="593284"/>
                  </a:lnTo>
                  <a:lnTo>
                    <a:pt x="933510" y="593989"/>
                  </a:lnTo>
                  <a:lnTo>
                    <a:pt x="936993" y="593176"/>
                  </a:lnTo>
                  <a:lnTo>
                    <a:pt x="940476" y="592362"/>
                  </a:lnTo>
                  <a:lnTo>
                    <a:pt x="943959" y="591549"/>
                  </a:lnTo>
                  <a:lnTo>
                    <a:pt x="947443" y="590737"/>
                  </a:lnTo>
                  <a:lnTo>
                    <a:pt x="950926" y="589925"/>
                  </a:lnTo>
                  <a:lnTo>
                    <a:pt x="954409" y="589113"/>
                  </a:lnTo>
                  <a:lnTo>
                    <a:pt x="957892" y="588302"/>
                  </a:lnTo>
                  <a:lnTo>
                    <a:pt x="961376" y="594530"/>
                  </a:lnTo>
                  <a:lnTo>
                    <a:pt x="964859" y="593741"/>
                  </a:lnTo>
                  <a:lnTo>
                    <a:pt x="968342" y="592953"/>
                  </a:lnTo>
                  <a:lnTo>
                    <a:pt x="971825" y="592165"/>
                  </a:lnTo>
                  <a:lnTo>
                    <a:pt x="975309" y="591378"/>
                  </a:lnTo>
                  <a:lnTo>
                    <a:pt x="978792" y="590591"/>
                  </a:lnTo>
                  <a:lnTo>
                    <a:pt x="982275" y="589805"/>
                  </a:lnTo>
                  <a:lnTo>
                    <a:pt x="985758" y="589018"/>
                  </a:lnTo>
                  <a:lnTo>
                    <a:pt x="989242" y="588233"/>
                  </a:lnTo>
                  <a:lnTo>
                    <a:pt x="992725" y="609753"/>
                  </a:lnTo>
                  <a:lnTo>
                    <a:pt x="996208" y="609036"/>
                  </a:lnTo>
                  <a:lnTo>
                    <a:pt x="999691" y="608319"/>
                  </a:lnTo>
                  <a:lnTo>
                    <a:pt x="1003175" y="607602"/>
                  </a:lnTo>
                  <a:lnTo>
                    <a:pt x="1006658" y="606886"/>
                  </a:lnTo>
                  <a:lnTo>
                    <a:pt x="1010141" y="606170"/>
                  </a:lnTo>
                  <a:lnTo>
                    <a:pt x="1013624" y="605455"/>
                  </a:lnTo>
                  <a:lnTo>
                    <a:pt x="1017108" y="604739"/>
                  </a:lnTo>
                  <a:lnTo>
                    <a:pt x="1020591" y="604025"/>
                  </a:lnTo>
                  <a:lnTo>
                    <a:pt x="1024074" y="610299"/>
                  </a:lnTo>
                  <a:lnTo>
                    <a:pt x="1027557" y="609606"/>
                  </a:lnTo>
                  <a:lnTo>
                    <a:pt x="1031041" y="608912"/>
                  </a:lnTo>
                  <a:lnTo>
                    <a:pt x="1034524" y="608219"/>
                  </a:lnTo>
                  <a:lnTo>
                    <a:pt x="1038007" y="607527"/>
                  </a:lnTo>
                  <a:lnTo>
                    <a:pt x="1041490" y="606834"/>
                  </a:lnTo>
                  <a:lnTo>
                    <a:pt x="1044974" y="606142"/>
                  </a:lnTo>
                  <a:lnTo>
                    <a:pt x="1048457" y="605451"/>
                  </a:lnTo>
                  <a:lnTo>
                    <a:pt x="1051940" y="616356"/>
                  </a:lnTo>
                  <a:lnTo>
                    <a:pt x="1055423" y="615699"/>
                  </a:lnTo>
                  <a:lnTo>
                    <a:pt x="1058907" y="615041"/>
                  </a:lnTo>
                  <a:lnTo>
                    <a:pt x="1062390" y="614384"/>
                  </a:lnTo>
                  <a:lnTo>
                    <a:pt x="1065873" y="613728"/>
                  </a:lnTo>
                  <a:lnTo>
                    <a:pt x="1069356" y="613071"/>
                  </a:lnTo>
                  <a:lnTo>
                    <a:pt x="1072840" y="612415"/>
                  </a:lnTo>
                  <a:lnTo>
                    <a:pt x="1076323" y="611759"/>
                  </a:lnTo>
                  <a:lnTo>
                    <a:pt x="1079806" y="611103"/>
                  </a:lnTo>
                  <a:lnTo>
                    <a:pt x="1083289" y="614868"/>
                  </a:lnTo>
                  <a:lnTo>
                    <a:pt x="1086773" y="614226"/>
                  </a:lnTo>
                  <a:lnTo>
                    <a:pt x="1090256" y="613583"/>
                  </a:lnTo>
                  <a:lnTo>
                    <a:pt x="1093739" y="612941"/>
                  </a:lnTo>
                  <a:lnTo>
                    <a:pt x="1097222" y="612299"/>
                  </a:lnTo>
                  <a:lnTo>
                    <a:pt x="1100706" y="611657"/>
                  </a:lnTo>
                  <a:lnTo>
                    <a:pt x="1104189" y="611015"/>
                  </a:lnTo>
                  <a:lnTo>
                    <a:pt x="1107672" y="610374"/>
                  </a:lnTo>
                  <a:lnTo>
                    <a:pt x="1111155" y="616526"/>
                  </a:lnTo>
                  <a:lnTo>
                    <a:pt x="1114639" y="615904"/>
                  </a:lnTo>
                  <a:lnTo>
                    <a:pt x="1118122" y="615282"/>
                  </a:lnTo>
                  <a:lnTo>
                    <a:pt x="1121605" y="614661"/>
                  </a:lnTo>
                  <a:lnTo>
                    <a:pt x="1125088" y="614039"/>
                  </a:lnTo>
                  <a:lnTo>
                    <a:pt x="1128572" y="613418"/>
                  </a:lnTo>
                  <a:lnTo>
                    <a:pt x="1132055" y="612797"/>
                  </a:lnTo>
                  <a:lnTo>
                    <a:pt x="1135538" y="612177"/>
                  </a:lnTo>
                  <a:lnTo>
                    <a:pt x="1139021" y="611556"/>
                  </a:lnTo>
                  <a:lnTo>
                    <a:pt x="1142505" y="614101"/>
                  </a:lnTo>
                  <a:lnTo>
                    <a:pt x="1145988" y="613529"/>
                  </a:lnTo>
                  <a:lnTo>
                    <a:pt x="1149471" y="612958"/>
                  </a:lnTo>
                  <a:lnTo>
                    <a:pt x="1152954" y="612388"/>
                  </a:lnTo>
                  <a:lnTo>
                    <a:pt x="1156437" y="611818"/>
                  </a:lnTo>
                  <a:lnTo>
                    <a:pt x="1159921" y="611248"/>
                  </a:lnTo>
                  <a:lnTo>
                    <a:pt x="1163404" y="610679"/>
                  </a:lnTo>
                  <a:lnTo>
                    <a:pt x="1166887" y="610110"/>
                  </a:lnTo>
                  <a:lnTo>
                    <a:pt x="1170370" y="609541"/>
                  </a:lnTo>
                  <a:lnTo>
                    <a:pt x="1173854" y="612744"/>
                  </a:lnTo>
                  <a:lnTo>
                    <a:pt x="1177337" y="612145"/>
                  </a:lnTo>
                  <a:lnTo>
                    <a:pt x="1180820" y="611547"/>
                  </a:lnTo>
                  <a:lnTo>
                    <a:pt x="1184303" y="610949"/>
                  </a:lnTo>
                  <a:lnTo>
                    <a:pt x="1187787" y="610350"/>
                  </a:lnTo>
                  <a:lnTo>
                    <a:pt x="1191270" y="609753"/>
                  </a:lnTo>
                  <a:lnTo>
                    <a:pt x="1194753" y="609155"/>
                  </a:lnTo>
                  <a:lnTo>
                    <a:pt x="1198236" y="608558"/>
                  </a:lnTo>
                  <a:lnTo>
                    <a:pt x="1201720" y="612051"/>
                  </a:lnTo>
                  <a:lnTo>
                    <a:pt x="1205203" y="611503"/>
                  </a:lnTo>
                  <a:lnTo>
                    <a:pt x="1208686" y="610956"/>
                  </a:lnTo>
                  <a:lnTo>
                    <a:pt x="1212169" y="610409"/>
                  </a:lnTo>
                  <a:lnTo>
                    <a:pt x="1215653" y="609863"/>
                  </a:lnTo>
                  <a:lnTo>
                    <a:pt x="1219136" y="609316"/>
                  </a:lnTo>
                  <a:lnTo>
                    <a:pt x="1222619" y="608771"/>
                  </a:lnTo>
                  <a:lnTo>
                    <a:pt x="1226102" y="608225"/>
                  </a:lnTo>
                  <a:lnTo>
                    <a:pt x="1229586" y="607680"/>
                  </a:lnTo>
                  <a:lnTo>
                    <a:pt x="1233069" y="609826"/>
                  </a:lnTo>
                  <a:lnTo>
                    <a:pt x="1236552" y="609288"/>
                  </a:lnTo>
                  <a:lnTo>
                    <a:pt x="1240035" y="608750"/>
                  </a:lnTo>
                  <a:lnTo>
                    <a:pt x="1243519" y="608212"/>
                  </a:lnTo>
                  <a:lnTo>
                    <a:pt x="1247002" y="607674"/>
                  </a:lnTo>
                  <a:lnTo>
                    <a:pt x="1250485" y="607137"/>
                  </a:lnTo>
                  <a:lnTo>
                    <a:pt x="1253968" y="606601"/>
                  </a:lnTo>
                  <a:lnTo>
                    <a:pt x="1257452" y="606065"/>
                  </a:lnTo>
                  <a:lnTo>
                    <a:pt x="1260935" y="605529"/>
                  </a:lnTo>
                  <a:lnTo>
                    <a:pt x="1264418" y="607633"/>
                  </a:lnTo>
                  <a:lnTo>
                    <a:pt x="1267901" y="607065"/>
                  </a:lnTo>
                  <a:lnTo>
                    <a:pt x="1271385" y="606497"/>
                  </a:lnTo>
                  <a:lnTo>
                    <a:pt x="1274868" y="605929"/>
                  </a:lnTo>
                  <a:lnTo>
                    <a:pt x="1278351" y="605362"/>
                  </a:lnTo>
                  <a:lnTo>
                    <a:pt x="1281834" y="604794"/>
                  </a:lnTo>
                  <a:lnTo>
                    <a:pt x="1285318" y="604227"/>
                  </a:lnTo>
                  <a:lnTo>
                    <a:pt x="1288801" y="603660"/>
                  </a:lnTo>
                  <a:lnTo>
                    <a:pt x="1292284" y="604433"/>
                  </a:lnTo>
                  <a:lnTo>
                    <a:pt x="1295767" y="603870"/>
                  </a:lnTo>
                  <a:lnTo>
                    <a:pt x="1299251" y="603307"/>
                  </a:lnTo>
                  <a:lnTo>
                    <a:pt x="1302734" y="602744"/>
                  </a:lnTo>
                  <a:lnTo>
                    <a:pt x="1306217" y="602181"/>
                  </a:lnTo>
                  <a:lnTo>
                    <a:pt x="1309700" y="601618"/>
                  </a:lnTo>
                  <a:lnTo>
                    <a:pt x="1313184" y="601056"/>
                  </a:lnTo>
                  <a:lnTo>
                    <a:pt x="1316667" y="600493"/>
                  </a:lnTo>
                  <a:lnTo>
                    <a:pt x="1320150" y="599931"/>
                  </a:lnTo>
                  <a:lnTo>
                    <a:pt x="1323633" y="615483"/>
                  </a:lnTo>
                  <a:lnTo>
                    <a:pt x="1327117" y="614958"/>
                  </a:lnTo>
                  <a:lnTo>
                    <a:pt x="1330600" y="614434"/>
                  </a:lnTo>
                  <a:lnTo>
                    <a:pt x="1334083" y="613909"/>
                  </a:lnTo>
                  <a:lnTo>
                    <a:pt x="1337566" y="613385"/>
                  </a:lnTo>
                  <a:lnTo>
                    <a:pt x="1341050" y="612861"/>
                  </a:lnTo>
                  <a:lnTo>
                    <a:pt x="1344533" y="612337"/>
                  </a:lnTo>
                  <a:lnTo>
                    <a:pt x="1348016" y="611814"/>
                  </a:lnTo>
                  <a:lnTo>
                    <a:pt x="1351499" y="636874"/>
                  </a:lnTo>
                  <a:lnTo>
                    <a:pt x="1354983" y="636408"/>
                  </a:lnTo>
                  <a:lnTo>
                    <a:pt x="1358466" y="635944"/>
                  </a:lnTo>
                  <a:lnTo>
                    <a:pt x="1361949" y="635479"/>
                  </a:lnTo>
                  <a:lnTo>
                    <a:pt x="1365432" y="635014"/>
                  </a:lnTo>
                  <a:lnTo>
                    <a:pt x="1368916" y="634549"/>
                  </a:lnTo>
                  <a:lnTo>
                    <a:pt x="1372399" y="634085"/>
                  </a:lnTo>
                  <a:lnTo>
                    <a:pt x="1375882" y="633621"/>
                  </a:lnTo>
                  <a:lnTo>
                    <a:pt x="1379365" y="633156"/>
                  </a:lnTo>
                  <a:lnTo>
                    <a:pt x="1382849" y="638003"/>
                  </a:lnTo>
                  <a:lnTo>
                    <a:pt x="1386332" y="637551"/>
                  </a:lnTo>
                  <a:lnTo>
                    <a:pt x="1389815" y="637099"/>
                  </a:lnTo>
                  <a:lnTo>
                    <a:pt x="1393298" y="636648"/>
                  </a:lnTo>
                  <a:lnTo>
                    <a:pt x="1396782" y="636196"/>
                  </a:lnTo>
                  <a:lnTo>
                    <a:pt x="1400265" y="635745"/>
                  </a:lnTo>
                  <a:lnTo>
                    <a:pt x="1403748" y="635293"/>
                  </a:lnTo>
                  <a:lnTo>
                    <a:pt x="1407231" y="634842"/>
                  </a:lnTo>
                  <a:lnTo>
                    <a:pt x="1410715" y="634391"/>
                  </a:lnTo>
                  <a:lnTo>
                    <a:pt x="1414198" y="639288"/>
                  </a:lnTo>
                  <a:lnTo>
                    <a:pt x="1417681" y="638848"/>
                  </a:lnTo>
                  <a:lnTo>
                    <a:pt x="1421164" y="638409"/>
                  </a:lnTo>
                  <a:lnTo>
                    <a:pt x="1424648" y="637970"/>
                  </a:lnTo>
                  <a:lnTo>
                    <a:pt x="1428131" y="637532"/>
                  </a:lnTo>
                  <a:lnTo>
                    <a:pt x="1431614" y="637093"/>
                  </a:lnTo>
                  <a:lnTo>
                    <a:pt x="1435097" y="636654"/>
                  </a:lnTo>
                  <a:lnTo>
                    <a:pt x="1438580" y="636216"/>
                  </a:lnTo>
                  <a:lnTo>
                    <a:pt x="1442064" y="642172"/>
                  </a:lnTo>
                  <a:lnTo>
                    <a:pt x="1445547" y="641747"/>
                  </a:lnTo>
                  <a:lnTo>
                    <a:pt x="1449030" y="641323"/>
                  </a:lnTo>
                  <a:lnTo>
                    <a:pt x="1452513" y="640899"/>
                  </a:lnTo>
                  <a:lnTo>
                    <a:pt x="1455997" y="640475"/>
                  </a:lnTo>
                  <a:lnTo>
                    <a:pt x="1459480" y="640050"/>
                  </a:lnTo>
                  <a:lnTo>
                    <a:pt x="1462963" y="639627"/>
                  </a:lnTo>
                  <a:lnTo>
                    <a:pt x="1466446" y="639203"/>
                  </a:lnTo>
                  <a:lnTo>
                    <a:pt x="1469930" y="638779"/>
                  </a:lnTo>
                  <a:lnTo>
                    <a:pt x="1473413" y="640638"/>
                  </a:lnTo>
                  <a:lnTo>
                    <a:pt x="1476896" y="640219"/>
                  </a:lnTo>
                  <a:lnTo>
                    <a:pt x="1480379" y="639801"/>
                  </a:lnTo>
                  <a:lnTo>
                    <a:pt x="1483863" y="639382"/>
                  </a:lnTo>
                  <a:lnTo>
                    <a:pt x="1487346" y="638964"/>
                  </a:lnTo>
                  <a:lnTo>
                    <a:pt x="1490829" y="638546"/>
                  </a:lnTo>
                  <a:lnTo>
                    <a:pt x="1494312" y="638127"/>
                  </a:lnTo>
                  <a:lnTo>
                    <a:pt x="1497796" y="637709"/>
                  </a:lnTo>
                  <a:lnTo>
                    <a:pt x="1501279" y="637291"/>
                  </a:lnTo>
                  <a:lnTo>
                    <a:pt x="1504762" y="639777"/>
                  </a:lnTo>
                  <a:lnTo>
                    <a:pt x="1508245" y="639388"/>
                  </a:lnTo>
                  <a:lnTo>
                    <a:pt x="1511729" y="639000"/>
                  </a:lnTo>
                  <a:lnTo>
                    <a:pt x="1515212" y="638613"/>
                  </a:lnTo>
                  <a:lnTo>
                    <a:pt x="1518695" y="638225"/>
                  </a:lnTo>
                  <a:lnTo>
                    <a:pt x="1522178" y="637838"/>
                  </a:lnTo>
                  <a:lnTo>
                    <a:pt x="1525662" y="637450"/>
                  </a:lnTo>
                  <a:lnTo>
                    <a:pt x="1529145" y="637063"/>
                  </a:lnTo>
                  <a:lnTo>
                    <a:pt x="1532628" y="651285"/>
                  </a:lnTo>
                  <a:lnTo>
                    <a:pt x="1536111" y="650904"/>
                  </a:lnTo>
                  <a:lnTo>
                    <a:pt x="1539595" y="650523"/>
                  </a:lnTo>
                  <a:lnTo>
                    <a:pt x="1543078" y="650142"/>
                  </a:lnTo>
                  <a:lnTo>
                    <a:pt x="1546561" y="649762"/>
                  </a:lnTo>
                  <a:lnTo>
                    <a:pt x="1550044" y="649381"/>
                  </a:lnTo>
                  <a:lnTo>
                    <a:pt x="1553528" y="649001"/>
                  </a:lnTo>
                  <a:lnTo>
                    <a:pt x="1557011" y="648620"/>
                  </a:lnTo>
                  <a:lnTo>
                    <a:pt x="1560494" y="648240"/>
                  </a:lnTo>
                  <a:lnTo>
                    <a:pt x="1563977" y="648571"/>
                  </a:lnTo>
                  <a:lnTo>
                    <a:pt x="1567461" y="648193"/>
                  </a:lnTo>
                  <a:lnTo>
                    <a:pt x="1570944" y="647814"/>
                  </a:lnTo>
                  <a:lnTo>
                    <a:pt x="1574427" y="647436"/>
                  </a:lnTo>
                  <a:lnTo>
                    <a:pt x="1577910" y="647057"/>
                  </a:lnTo>
                  <a:lnTo>
                    <a:pt x="1581394" y="646679"/>
                  </a:lnTo>
                  <a:lnTo>
                    <a:pt x="1584877" y="646301"/>
                  </a:lnTo>
                  <a:lnTo>
                    <a:pt x="1588360" y="645923"/>
                  </a:lnTo>
                  <a:lnTo>
                    <a:pt x="1591843" y="652801"/>
                  </a:lnTo>
                  <a:lnTo>
                    <a:pt x="1595327" y="652438"/>
                  </a:lnTo>
                  <a:lnTo>
                    <a:pt x="1598810" y="652074"/>
                  </a:lnTo>
                  <a:lnTo>
                    <a:pt x="1602293" y="651710"/>
                  </a:lnTo>
                  <a:lnTo>
                    <a:pt x="1605776" y="651347"/>
                  </a:lnTo>
                  <a:lnTo>
                    <a:pt x="1609260" y="650984"/>
                  </a:lnTo>
                  <a:lnTo>
                    <a:pt x="1612743" y="650620"/>
                  </a:lnTo>
                  <a:lnTo>
                    <a:pt x="1616226" y="650257"/>
                  </a:lnTo>
                  <a:lnTo>
                    <a:pt x="1619709" y="649894"/>
                  </a:lnTo>
                  <a:lnTo>
                    <a:pt x="1623193" y="649531"/>
                  </a:lnTo>
                  <a:lnTo>
                    <a:pt x="1626676" y="649168"/>
                  </a:lnTo>
                  <a:lnTo>
                    <a:pt x="1630159" y="648805"/>
                  </a:lnTo>
                  <a:lnTo>
                    <a:pt x="1633642" y="648442"/>
                  </a:lnTo>
                  <a:lnTo>
                    <a:pt x="1637126" y="648079"/>
                  </a:lnTo>
                  <a:lnTo>
                    <a:pt x="1640609" y="647717"/>
                  </a:lnTo>
                  <a:lnTo>
                    <a:pt x="1644092" y="647354"/>
                  </a:lnTo>
                  <a:lnTo>
                    <a:pt x="1647575" y="646992"/>
                  </a:lnTo>
                  <a:lnTo>
                    <a:pt x="1651059" y="646629"/>
                  </a:lnTo>
                  <a:lnTo>
                    <a:pt x="1654542" y="652407"/>
                  </a:lnTo>
                  <a:lnTo>
                    <a:pt x="1658025" y="652056"/>
                  </a:lnTo>
                  <a:lnTo>
                    <a:pt x="1661508" y="651705"/>
                  </a:lnTo>
                  <a:lnTo>
                    <a:pt x="1664992" y="651355"/>
                  </a:lnTo>
                  <a:lnTo>
                    <a:pt x="1668475" y="651005"/>
                  </a:lnTo>
                  <a:lnTo>
                    <a:pt x="1671958" y="650654"/>
                  </a:lnTo>
                  <a:lnTo>
                    <a:pt x="1675441" y="650304"/>
                  </a:lnTo>
                  <a:lnTo>
                    <a:pt x="1678925" y="649954"/>
                  </a:lnTo>
                  <a:lnTo>
                    <a:pt x="1682408" y="652957"/>
                  </a:lnTo>
                  <a:lnTo>
                    <a:pt x="1685891" y="652613"/>
                  </a:lnTo>
                  <a:lnTo>
                    <a:pt x="1689374" y="652269"/>
                  </a:lnTo>
                  <a:lnTo>
                    <a:pt x="1692858" y="651926"/>
                  </a:lnTo>
                  <a:lnTo>
                    <a:pt x="1696341" y="651582"/>
                  </a:lnTo>
                  <a:lnTo>
                    <a:pt x="1699824" y="651239"/>
                  </a:lnTo>
                  <a:lnTo>
                    <a:pt x="1703307" y="650895"/>
                  </a:lnTo>
                  <a:lnTo>
                    <a:pt x="1706791" y="650552"/>
                  </a:lnTo>
                  <a:lnTo>
                    <a:pt x="1710274" y="650208"/>
                  </a:lnTo>
                  <a:lnTo>
                    <a:pt x="1713757" y="665288"/>
                  </a:lnTo>
                  <a:lnTo>
                    <a:pt x="1717240" y="664974"/>
                  </a:lnTo>
                  <a:lnTo>
                    <a:pt x="1720723" y="664659"/>
                  </a:lnTo>
                  <a:lnTo>
                    <a:pt x="1724207" y="664344"/>
                  </a:lnTo>
                  <a:lnTo>
                    <a:pt x="1727690" y="664029"/>
                  </a:lnTo>
                  <a:lnTo>
                    <a:pt x="1731173" y="663714"/>
                  </a:lnTo>
                  <a:lnTo>
                    <a:pt x="1734656" y="663400"/>
                  </a:lnTo>
                  <a:lnTo>
                    <a:pt x="1738140" y="663085"/>
                  </a:lnTo>
                  <a:lnTo>
                    <a:pt x="1741623" y="662771"/>
                  </a:lnTo>
                  <a:lnTo>
                    <a:pt x="1741623" y="662906"/>
                  </a:lnTo>
                  <a:lnTo>
                    <a:pt x="1741623" y="663040"/>
                  </a:lnTo>
                  <a:lnTo>
                    <a:pt x="1745106" y="662726"/>
                  </a:lnTo>
                  <a:lnTo>
                    <a:pt x="1748589" y="662412"/>
                  </a:lnTo>
                  <a:lnTo>
                    <a:pt x="1752073" y="662098"/>
                  </a:lnTo>
                  <a:lnTo>
                    <a:pt x="1755556" y="661785"/>
                  </a:lnTo>
                  <a:lnTo>
                    <a:pt x="1759039" y="661471"/>
                  </a:lnTo>
                  <a:lnTo>
                    <a:pt x="1762522" y="661157"/>
                  </a:lnTo>
                  <a:lnTo>
                    <a:pt x="1766006" y="660844"/>
                  </a:lnTo>
                  <a:lnTo>
                    <a:pt x="1769489" y="660530"/>
                  </a:lnTo>
                  <a:lnTo>
                    <a:pt x="1772972" y="663825"/>
                  </a:lnTo>
                  <a:lnTo>
                    <a:pt x="1776455" y="663518"/>
                  </a:lnTo>
                  <a:lnTo>
                    <a:pt x="1779939" y="663211"/>
                  </a:lnTo>
                  <a:lnTo>
                    <a:pt x="1783422" y="662904"/>
                  </a:lnTo>
                  <a:lnTo>
                    <a:pt x="1786905" y="662598"/>
                  </a:lnTo>
                  <a:lnTo>
                    <a:pt x="1790388" y="662291"/>
                  </a:lnTo>
                  <a:lnTo>
                    <a:pt x="1793872" y="661984"/>
                  </a:lnTo>
                  <a:lnTo>
                    <a:pt x="1797355" y="661678"/>
                  </a:lnTo>
                  <a:lnTo>
                    <a:pt x="1800838" y="661371"/>
                  </a:lnTo>
                  <a:lnTo>
                    <a:pt x="1804321" y="665463"/>
                  </a:lnTo>
                  <a:lnTo>
                    <a:pt x="1807805" y="665164"/>
                  </a:lnTo>
                  <a:lnTo>
                    <a:pt x="1811288" y="664865"/>
                  </a:lnTo>
                  <a:lnTo>
                    <a:pt x="1814771" y="664566"/>
                  </a:lnTo>
                  <a:lnTo>
                    <a:pt x="1818254" y="664268"/>
                  </a:lnTo>
                  <a:lnTo>
                    <a:pt x="1821738" y="663969"/>
                  </a:lnTo>
                  <a:lnTo>
                    <a:pt x="1825221" y="663671"/>
                  </a:lnTo>
                  <a:lnTo>
                    <a:pt x="1828704" y="663372"/>
                  </a:lnTo>
                  <a:lnTo>
                    <a:pt x="1832187" y="667183"/>
                  </a:lnTo>
                  <a:lnTo>
                    <a:pt x="1835671" y="666892"/>
                  </a:lnTo>
                  <a:lnTo>
                    <a:pt x="1839154" y="666601"/>
                  </a:lnTo>
                  <a:lnTo>
                    <a:pt x="1842637" y="666309"/>
                  </a:lnTo>
                  <a:lnTo>
                    <a:pt x="1846120" y="666018"/>
                  </a:lnTo>
                  <a:lnTo>
                    <a:pt x="1849604" y="665727"/>
                  </a:lnTo>
                  <a:lnTo>
                    <a:pt x="1853087" y="665436"/>
                  </a:lnTo>
                  <a:lnTo>
                    <a:pt x="1856570" y="665145"/>
                  </a:lnTo>
                  <a:lnTo>
                    <a:pt x="1860053" y="664854"/>
                  </a:lnTo>
                  <a:lnTo>
                    <a:pt x="1863537" y="667826"/>
                  </a:lnTo>
                  <a:lnTo>
                    <a:pt x="1867020" y="667541"/>
                  </a:lnTo>
                  <a:lnTo>
                    <a:pt x="1870503" y="667256"/>
                  </a:lnTo>
                  <a:lnTo>
                    <a:pt x="1873986" y="666970"/>
                  </a:lnTo>
                  <a:lnTo>
                    <a:pt x="1877470" y="666685"/>
                  </a:lnTo>
                  <a:lnTo>
                    <a:pt x="1880953" y="666400"/>
                  </a:lnTo>
                  <a:lnTo>
                    <a:pt x="1884436" y="666115"/>
                  </a:lnTo>
                  <a:lnTo>
                    <a:pt x="1887919" y="665830"/>
                  </a:lnTo>
                  <a:lnTo>
                    <a:pt x="1891403" y="665545"/>
                  </a:lnTo>
                  <a:lnTo>
                    <a:pt x="1894886" y="669476"/>
                  </a:lnTo>
                  <a:lnTo>
                    <a:pt x="1898369" y="669198"/>
                  </a:lnTo>
                  <a:lnTo>
                    <a:pt x="1901852" y="668921"/>
                  </a:lnTo>
                  <a:lnTo>
                    <a:pt x="1905336" y="668643"/>
                  </a:lnTo>
                  <a:lnTo>
                    <a:pt x="1908819" y="668365"/>
                  </a:lnTo>
                  <a:lnTo>
                    <a:pt x="1912302" y="668088"/>
                  </a:lnTo>
                  <a:lnTo>
                    <a:pt x="1915785" y="667810"/>
                  </a:lnTo>
                  <a:lnTo>
                    <a:pt x="1919269" y="667532"/>
                  </a:lnTo>
                  <a:lnTo>
                    <a:pt x="1922752" y="667374"/>
                  </a:lnTo>
                  <a:lnTo>
                    <a:pt x="1926235" y="667110"/>
                  </a:lnTo>
                  <a:lnTo>
                    <a:pt x="1929718" y="666846"/>
                  </a:lnTo>
                  <a:lnTo>
                    <a:pt x="1933202" y="666583"/>
                  </a:lnTo>
                  <a:lnTo>
                    <a:pt x="1936685" y="666319"/>
                  </a:lnTo>
                  <a:lnTo>
                    <a:pt x="1940168" y="666056"/>
                  </a:lnTo>
                  <a:lnTo>
                    <a:pt x="1943651" y="665792"/>
                  </a:lnTo>
                  <a:lnTo>
                    <a:pt x="1947135" y="665529"/>
                  </a:lnTo>
                  <a:lnTo>
                    <a:pt x="1950618" y="665266"/>
                  </a:lnTo>
                  <a:lnTo>
                    <a:pt x="1954101" y="668653"/>
                  </a:lnTo>
                  <a:lnTo>
                    <a:pt x="1957584" y="668382"/>
                  </a:lnTo>
                  <a:lnTo>
                    <a:pt x="1961068" y="668111"/>
                  </a:lnTo>
                  <a:lnTo>
                    <a:pt x="1964551" y="667841"/>
                  </a:lnTo>
                  <a:lnTo>
                    <a:pt x="1968034" y="667570"/>
                  </a:lnTo>
                  <a:lnTo>
                    <a:pt x="1971517" y="667299"/>
                  </a:lnTo>
                  <a:lnTo>
                    <a:pt x="1975001" y="667029"/>
                  </a:lnTo>
                  <a:lnTo>
                    <a:pt x="1978484" y="666758"/>
                  </a:lnTo>
                  <a:lnTo>
                    <a:pt x="1981967" y="673836"/>
                  </a:lnTo>
                  <a:lnTo>
                    <a:pt x="1985450" y="673578"/>
                  </a:lnTo>
                  <a:lnTo>
                    <a:pt x="1988934" y="673319"/>
                  </a:lnTo>
                  <a:lnTo>
                    <a:pt x="1992417" y="673060"/>
                  </a:lnTo>
                  <a:lnTo>
                    <a:pt x="1995900" y="672802"/>
                  </a:lnTo>
                  <a:lnTo>
                    <a:pt x="1999383" y="672543"/>
                  </a:lnTo>
                  <a:lnTo>
                    <a:pt x="2002867" y="672285"/>
                  </a:lnTo>
                  <a:lnTo>
                    <a:pt x="2006350" y="672027"/>
                  </a:lnTo>
                  <a:lnTo>
                    <a:pt x="2009833" y="671768"/>
                  </a:lnTo>
                  <a:lnTo>
                    <a:pt x="2013316" y="672961"/>
                  </a:lnTo>
                  <a:lnTo>
                    <a:pt x="2016799" y="672705"/>
                  </a:lnTo>
                  <a:lnTo>
                    <a:pt x="2020283" y="672449"/>
                  </a:lnTo>
                  <a:lnTo>
                    <a:pt x="2023766" y="672193"/>
                  </a:lnTo>
                  <a:lnTo>
                    <a:pt x="2027249" y="671937"/>
                  </a:lnTo>
                  <a:lnTo>
                    <a:pt x="2030732" y="671681"/>
                  </a:lnTo>
                  <a:lnTo>
                    <a:pt x="2034216" y="671426"/>
                  </a:lnTo>
                  <a:lnTo>
                    <a:pt x="2037699" y="671170"/>
                  </a:lnTo>
                  <a:lnTo>
                    <a:pt x="2041182" y="670914"/>
                  </a:lnTo>
                  <a:lnTo>
                    <a:pt x="2044665" y="670658"/>
                  </a:lnTo>
                  <a:lnTo>
                    <a:pt x="2048149" y="670403"/>
                  </a:lnTo>
                  <a:lnTo>
                    <a:pt x="2051632" y="670147"/>
                  </a:lnTo>
                  <a:lnTo>
                    <a:pt x="2055115" y="669892"/>
                  </a:lnTo>
                  <a:lnTo>
                    <a:pt x="2058598" y="669636"/>
                  </a:lnTo>
                  <a:lnTo>
                    <a:pt x="2062082" y="669381"/>
                  </a:lnTo>
                  <a:lnTo>
                    <a:pt x="2065565" y="669125"/>
                  </a:lnTo>
                  <a:lnTo>
                    <a:pt x="2069048" y="668870"/>
                  </a:lnTo>
                  <a:lnTo>
                    <a:pt x="2072531" y="671003"/>
                  </a:lnTo>
                  <a:lnTo>
                    <a:pt x="2076015" y="670751"/>
                  </a:lnTo>
                  <a:lnTo>
                    <a:pt x="2079498" y="670500"/>
                  </a:lnTo>
                  <a:lnTo>
                    <a:pt x="2082981" y="670248"/>
                  </a:lnTo>
                  <a:lnTo>
                    <a:pt x="2086464" y="669997"/>
                  </a:lnTo>
                  <a:lnTo>
                    <a:pt x="2089948" y="669745"/>
                  </a:lnTo>
                  <a:lnTo>
                    <a:pt x="2093431" y="669494"/>
                  </a:lnTo>
                  <a:lnTo>
                    <a:pt x="2096914" y="669242"/>
                  </a:lnTo>
                  <a:lnTo>
                    <a:pt x="2100397" y="668991"/>
                  </a:lnTo>
                  <a:lnTo>
                    <a:pt x="2103881" y="668739"/>
                  </a:lnTo>
                  <a:lnTo>
                    <a:pt x="2107364" y="668488"/>
                  </a:lnTo>
                  <a:lnTo>
                    <a:pt x="2110847" y="668237"/>
                  </a:lnTo>
                  <a:lnTo>
                    <a:pt x="2114330" y="667985"/>
                  </a:lnTo>
                  <a:lnTo>
                    <a:pt x="2117814" y="667734"/>
                  </a:lnTo>
                  <a:lnTo>
                    <a:pt x="2121297" y="667483"/>
                  </a:lnTo>
                  <a:lnTo>
                    <a:pt x="2124780" y="667232"/>
                  </a:lnTo>
                  <a:lnTo>
                    <a:pt x="2128263" y="666981"/>
                  </a:lnTo>
                  <a:lnTo>
                    <a:pt x="2131747" y="666730"/>
                  </a:lnTo>
                  <a:lnTo>
                    <a:pt x="2135230" y="669075"/>
                  </a:lnTo>
                  <a:lnTo>
                    <a:pt x="2138713" y="668840"/>
                  </a:lnTo>
                  <a:lnTo>
                    <a:pt x="2142196" y="668604"/>
                  </a:lnTo>
                  <a:lnTo>
                    <a:pt x="2145680" y="668369"/>
                  </a:lnTo>
                  <a:lnTo>
                    <a:pt x="2149163" y="668134"/>
                  </a:lnTo>
                  <a:lnTo>
                    <a:pt x="2152646" y="667899"/>
                  </a:lnTo>
                  <a:lnTo>
                    <a:pt x="2156129" y="667664"/>
                  </a:lnTo>
                  <a:lnTo>
                    <a:pt x="2159613" y="667429"/>
                  </a:lnTo>
                  <a:lnTo>
                    <a:pt x="2163096" y="667601"/>
                  </a:lnTo>
                  <a:lnTo>
                    <a:pt x="2166579" y="667355"/>
                  </a:lnTo>
                  <a:lnTo>
                    <a:pt x="2170062" y="667109"/>
                  </a:lnTo>
                  <a:lnTo>
                    <a:pt x="2173546" y="666863"/>
                  </a:lnTo>
                  <a:lnTo>
                    <a:pt x="2177029" y="666617"/>
                  </a:lnTo>
                  <a:lnTo>
                    <a:pt x="2180512" y="666371"/>
                  </a:lnTo>
                  <a:lnTo>
                    <a:pt x="2183995" y="666125"/>
                  </a:lnTo>
                  <a:lnTo>
                    <a:pt x="2187479" y="665879"/>
                  </a:lnTo>
                  <a:lnTo>
                    <a:pt x="2190962" y="665633"/>
                  </a:lnTo>
                  <a:lnTo>
                    <a:pt x="2194445" y="667745"/>
                  </a:lnTo>
                  <a:lnTo>
                    <a:pt x="2197928" y="667514"/>
                  </a:lnTo>
                  <a:lnTo>
                    <a:pt x="2201412" y="667283"/>
                  </a:lnTo>
                  <a:lnTo>
                    <a:pt x="2204895" y="667053"/>
                  </a:lnTo>
                  <a:lnTo>
                    <a:pt x="2208378" y="666822"/>
                  </a:lnTo>
                  <a:lnTo>
                    <a:pt x="2211861" y="666592"/>
                  </a:lnTo>
                  <a:lnTo>
                    <a:pt x="2215345" y="666362"/>
                  </a:lnTo>
                  <a:lnTo>
                    <a:pt x="2218828" y="666131"/>
                  </a:lnTo>
                  <a:lnTo>
                    <a:pt x="2222311" y="666710"/>
                  </a:lnTo>
                  <a:lnTo>
                    <a:pt x="2225794" y="666469"/>
                  </a:lnTo>
                  <a:lnTo>
                    <a:pt x="2229278" y="666228"/>
                  </a:lnTo>
                  <a:lnTo>
                    <a:pt x="2232761" y="665987"/>
                  </a:lnTo>
                  <a:lnTo>
                    <a:pt x="2236244" y="665747"/>
                  </a:lnTo>
                  <a:lnTo>
                    <a:pt x="2239727" y="665506"/>
                  </a:lnTo>
                  <a:lnTo>
                    <a:pt x="2243211" y="665265"/>
                  </a:lnTo>
                  <a:lnTo>
                    <a:pt x="2246694" y="665025"/>
                  </a:lnTo>
                  <a:lnTo>
                    <a:pt x="2250177" y="664784"/>
                  </a:lnTo>
                  <a:lnTo>
                    <a:pt x="2253660" y="666359"/>
                  </a:lnTo>
                  <a:lnTo>
                    <a:pt x="2257144" y="666121"/>
                  </a:lnTo>
                  <a:lnTo>
                    <a:pt x="2260627" y="665883"/>
                  </a:lnTo>
                  <a:lnTo>
                    <a:pt x="2264110" y="665645"/>
                  </a:lnTo>
                  <a:lnTo>
                    <a:pt x="2267593" y="665407"/>
                  </a:lnTo>
                  <a:lnTo>
                    <a:pt x="2271077" y="665169"/>
                  </a:lnTo>
                  <a:lnTo>
                    <a:pt x="2274560" y="664932"/>
                  </a:lnTo>
                  <a:lnTo>
                    <a:pt x="2278043" y="664694"/>
                  </a:lnTo>
                  <a:lnTo>
                    <a:pt x="2281526" y="664456"/>
                  </a:lnTo>
                  <a:lnTo>
                    <a:pt x="2285010" y="667581"/>
                  </a:lnTo>
                  <a:lnTo>
                    <a:pt x="2288493" y="667348"/>
                  </a:lnTo>
                  <a:lnTo>
                    <a:pt x="2291976" y="667115"/>
                  </a:lnTo>
                  <a:lnTo>
                    <a:pt x="2295459" y="666882"/>
                  </a:lnTo>
                  <a:lnTo>
                    <a:pt x="2298942" y="666649"/>
                  </a:lnTo>
                  <a:lnTo>
                    <a:pt x="2302426" y="666417"/>
                  </a:lnTo>
                  <a:lnTo>
                    <a:pt x="2305909" y="666184"/>
                  </a:lnTo>
                  <a:lnTo>
                    <a:pt x="2309392" y="665951"/>
                  </a:lnTo>
                  <a:lnTo>
                    <a:pt x="2312875" y="666206"/>
                  </a:lnTo>
                  <a:lnTo>
                    <a:pt x="2316359" y="665974"/>
                  </a:lnTo>
                  <a:lnTo>
                    <a:pt x="2319842" y="665742"/>
                  </a:lnTo>
                  <a:lnTo>
                    <a:pt x="2323325" y="665510"/>
                  </a:lnTo>
                  <a:lnTo>
                    <a:pt x="2326808" y="665278"/>
                  </a:lnTo>
                  <a:lnTo>
                    <a:pt x="2330292" y="665046"/>
                  </a:lnTo>
                  <a:lnTo>
                    <a:pt x="2333775" y="664814"/>
                  </a:lnTo>
                  <a:lnTo>
                    <a:pt x="2337258" y="664582"/>
                  </a:lnTo>
                  <a:lnTo>
                    <a:pt x="2340741" y="664350"/>
                  </a:lnTo>
                  <a:lnTo>
                    <a:pt x="2344225" y="665196"/>
                  </a:lnTo>
                  <a:lnTo>
                    <a:pt x="2347708" y="664965"/>
                  </a:lnTo>
                  <a:lnTo>
                    <a:pt x="2351191" y="664735"/>
                  </a:lnTo>
                  <a:lnTo>
                    <a:pt x="2354674" y="664505"/>
                  </a:lnTo>
                  <a:lnTo>
                    <a:pt x="2358158" y="664274"/>
                  </a:lnTo>
                  <a:lnTo>
                    <a:pt x="2361641" y="664044"/>
                  </a:lnTo>
                  <a:lnTo>
                    <a:pt x="2365124" y="663814"/>
                  </a:lnTo>
                  <a:lnTo>
                    <a:pt x="2368607" y="663584"/>
                  </a:lnTo>
                  <a:lnTo>
                    <a:pt x="2372091" y="663354"/>
                  </a:lnTo>
                  <a:lnTo>
                    <a:pt x="2375574" y="669374"/>
                  </a:lnTo>
                  <a:lnTo>
                    <a:pt x="2379057" y="669152"/>
                  </a:lnTo>
                  <a:lnTo>
                    <a:pt x="2382540" y="668931"/>
                  </a:lnTo>
                  <a:lnTo>
                    <a:pt x="2386024" y="668709"/>
                  </a:lnTo>
                  <a:lnTo>
                    <a:pt x="2389507" y="668487"/>
                  </a:lnTo>
                  <a:lnTo>
                    <a:pt x="2392990" y="668266"/>
                  </a:lnTo>
                  <a:lnTo>
                    <a:pt x="2396473" y="668044"/>
                  </a:lnTo>
                  <a:lnTo>
                    <a:pt x="2399957" y="667822"/>
                  </a:lnTo>
                  <a:lnTo>
                    <a:pt x="2403440" y="670849"/>
                  </a:lnTo>
                  <a:lnTo>
                    <a:pt x="2406923" y="670631"/>
                  </a:lnTo>
                  <a:lnTo>
                    <a:pt x="2410406" y="670414"/>
                  </a:lnTo>
                  <a:lnTo>
                    <a:pt x="2413890" y="670197"/>
                  </a:lnTo>
                  <a:lnTo>
                    <a:pt x="2417373" y="669980"/>
                  </a:lnTo>
                  <a:lnTo>
                    <a:pt x="2420856" y="669763"/>
                  </a:lnTo>
                  <a:lnTo>
                    <a:pt x="2424339" y="669546"/>
                  </a:lnTo>
                  <a:lnTo>
                    <a:pt x="2427823" y="669329"/>
                  </a:lnTo>
                  <a:lnTo>
                    <a:pt x="2431306" y="669112"/>
                  </a:lnTo>
                  <a:lnTo>
                    <a:pt x="2434789" y="676718"/>
                  </a:lnTo>
                  <a:lnTo>
                    <a:pt x="2438272" y="676511"/>
                  </a:lnTo>
                  <a:lnTo>
                    <a:pt x="2441756" y="676304"/>
                  </a:lnTo>
                  <a:lnTo>
                    <a:pt x="2445239" y="676097"/>
                  </a:lnTo>
                  <a:lnTo>
                    <a:pt x="2448722" y="675891"/>
                  </a:lnTo>
                  <a:lnTo>
                    <a:pt x="2452205" y="675684"/>
                  </a:lnTo>
                  <a:lnTo>
                    <a:pt x="2455689" y="675477"/>
                  </a:lnTo>
                  <a:lnTo>
                    <a:pt x="2459172" y="675271"/>
                  </a:lnTo>
                  <a:lnTo>
                    <a:pt x="2462655" y="675634"/>
                  </a:lnTo>
                  <a:lnTo>
                    <a:pt x="2466138" y="675428"/>
                  </a:lnTo>
                  <a:lnTo>
                    <a:pt x="2469622" y="675222"/>
                  </a:lnTo>
                  <a:lnTo>
                    <a:pt x="2473105" y="675016"/>
                  </a:lnTo>
                  <a:lnTo>
                    <a:pt x="2476588" y="674810"/>
                  </a:lnTo>
                  <a:lnTo>
                    <a:pt x="2480071" y="674605"/>
                  </a:lnTo>
                  <a:lnTo>
                    <a:pt x="2483555" y="674399"/>
                  </a:lnTo>
                  <a:lnTo>
                    <a:pt x="2487038" y="674193"/>
                  </a:lnTo>
                  <a:lnTo>
                    <a:pt x="2490521" y="673988"/>
                  </a:lnTo>
                  <a:lnTo>
                    <a:pt x="2494004" y="674028"/>
                  </a:lnTo>
                  <a:lnTo>
                    <a:pt x="2497488" y="673822"/>
                  </a:lnTo>
                  <a:lnTo>
                    <a:pt x="2500971" y="673617"/>
                  </a:lnTo>
                  <a:lnTo>
                    <a:pt x="2504454" y="673412"/>
                  </a:lnTo>
                  <a:lnTo>
                    <a:pt x="2507937" y="673207"/>
                  </a:lnTo>
                  <a:lnTo>
                    <a:pt x="2511421" y="673001"/>
                  </a:lnTo>
                  <a:lnTo>
                    <a:pt x="2514904" y="672796"/>
                  </a:lnTo>
                  <a:lnTo>
                    <a:pt x="2518387" y="672591"/>
                  </a:lnTo>
                  <a:lnTo>
                    <a:pt x="2521870" y="672386"/>
                  </a:lnTo>
                  <a:lnTo>
                    <a:pt x="2525354" y="685973"/>
                  </a:lnTo>
                  <a:lnTo>
                    <a:pt x="2528837" y="685786"/>
                  </a:lnTo>
                  <a:lnTo>
                    <a:pt x="2532320" y="685598"/>
                  </a:lnTo>
                  <a:lnTo>
                    <a:pt x="2535803" y="685410"/>
                  </a:lnTo>
                  <a:lnTo>
                    <a:pt x="2539287" y="685223"/>
                  </a:lnTo>
                  <a:lnTo>
                    <a:pt x="2542770" y="685035"/>
                  </a:lnTo>
                  <a:lnTo>
                    <a:pt x="2546253" y="684848"/>
                  </a:lnTo>
                  <a:lnTo>
                    <a:pt x="2549736" y="684660"/>
                  </a:lnTo>
                  <a:lnTo>
                    <a:pt x="2553220" y="684611"/>
                  </a:lnTo>
                  <a:lnTo>
                    <a:pt x="2556703" y="684424"/>
                  </a:lnTo>
                  <a:lnTo>
                    <a:pt x="2560186" y="684237"/>
                  </a:lnTo>
                  <a:lnTo>
                    <a:pt x="2563669" y="684049"/>
                  </a:lnTo>
                  <a:lnTo>
                    <a:pt x="2567153" y="683862"/>
                  </a:lnTo>
                  <a:lnTo>
                    <a:pt x="2570636" y="683675"/>
                  </a:lnTo>
                  <a:lnTo>
                    <a:pt x="2574119" y="683487"/>
                  </a:lnTo>
                  <a:lnTo>
                    <a:pt x="2577602" y="683300"/>
                  </a:lnTo>
                  <a:lnTo>
                    <a:pt x="2581085" y="683113"/>
                  </a:lnTo>
                  <a:lnTo>
                    <a:pt x="2584569" y="684382"/>
                  </a:lnTo>
                  <a:lnTo>
                    <a:pt x="2588052" y="684196"/>
                  </a:lnTo>
                  <a:lnTo>
                    <a:pt x="2591535" y="684011"/>
                  </a:lnTo>
                  <a:lnTo>
                    <a:pt x="2595018" y="683826"/>
                  </a:lnTo>
                  <a:lnTo>
                    <a:pt x="2598502" y="683641"/>
                  </a:lnTo>
                  <a:lnTo>
                    <a:pt x="2601985" y="683455"/>
                  </a:lnTo>
                  <a:lnTo>
                    <a:pt x="2605468" y="683270"/>
                  </a:lnTo>
                  <a:lnTo>
                    <a:pt x="2608951" y="683085"/>
                  </a:lnTo>
                  <a:lnTo>
                    <a:pt x="2612435" y="682900"/>
                  </a:lnTo>
                  <a:lnTo>
                    <a:pt x="2612435" y="682969"/>
                  </a:lnTo>
                  <a:lnTo>
                    <a:pt x="2612435" y="683038"/>
                  </a:lnTo>
                  <a:lnTo>
                    <a:pt x="2612435" y="683107"/>
                  </a:lnTo>
                  <a:lnTo>
                    <a:pt x="2612435" y="683176"/>
                  </a:lnTo>
                  <a:lnTo>
                    <a:pt x="2612435" y="683245"/>
                  </a:lnTo>
                  <a:lnTo>
                    <a:pt x="2612435" y="683314"/>
                  </a:lnTo>
                  <a:lnTo>
                    <a:pt x="2612435" y="683383"/>
                  </a:lnTo>
                  <a:lnTo>
                    <a:pt x="2612435" y="683452"/>
                  </a:lnTo>
                  <a:lnTo>
                    <a:pt x="2612435" y="683521"/>
                  </a:lnTo>
                  <a:lnTo>
                    <a:pt x="2612435" y="683589"/>
                  </a:lnTo>
                  <a:lnTo>
                    <a:pt x="2612435" y="683658"/>
                  </a:lnTo>
                  <a:lnTo>
                    <a:pt x="2612435" y="683727"/>
                  </a:lnTo>
                  <a:lnTo>
                    <a:pt x="2612435" y="683795"/>
                  </a:lnTo>
                  <a:lnTo>
                    <a:pt x="2612435" y="683863"/>
                  </a:lnTo>
                  <a:lnTo>
                    <a:pt x="2612435" y="683932"/>
                  </a:lnTo>
                  <a:lnTo>
                    <a:pt x="2612435" y="684000"/>
                  </a:lnTo>
                  <a:lnTo>
                    <a:pt x="2612435" y="684068"/>
                  </a:lnTo>
                  <a:lnTo>
                    <a:pt x="2612435" y="684137"/>
                  </a:lnTo>
                  <a:lnTo>
                    <a:pt x="2612435" y="684205"/>
                  </a:lnTo>
                  <a:lnTo>
                    <a:pt x="2612435" y="684273"/>
                  </a:lnTo>
                  <a:lnTo>
                    <a:pt x="2612435" y="684341"/>
                  </a:lnTo>
                  <a:lnTo>
                    <a:pt x="2612435" y="684409"/>
                  </a:lnTo>
                  <a:lnTo>
                    <a:pt x="2615918" y="684225"/>
                  </a:lnTo>
                  <a:lnTo>
                    <a:pt x="2619401" y="684042"/>
                  </a:lnTo>
                  <a:lnTo>
                    <a:pt x="2622884" y="683859"/>
                  </a:lnTo>
                  <a:lnTo>
                    <a:pt x="2626368" y="683675"/>
                  </a:lnTo>
                  <a:lnTo>
                    <a:pt x="2629851" y="683492"/>
                  </a:lnTo>
                  <a:lnTo>
                    <a:pt x="2633334" y="683309"/>
                  </a:lnTo>
                  <a:lnTo>
                    <a:pt x="2636817" y="683126"/>
                  </a:lnTo>
                  <a:lnTo>
                    <a:pt x="2640301" y="682942"/>
                  </a:lnTo>
                  <a:lnTo>
                    <a:pt x="2643784" y="685453"/>
                  </a:lnTo>
                  <a:lnTo>
                    <a:pt x="2647267" y="685273"/>
                  </a:lnTo>
                  <a:lnTo>
                    <a:pt x="2650750" y="685093"/>
                  </a:lnTo>
                  <a:lnTo>
                    <a:pt x="2654234" y="684913"/>
                  </a:lnTo>
                  <a:lnTo>
                    <a:pt x="2657717" y="684734"/>
                  </a:lnTo>
                  <a:lnTo>
                    <a:pt x="2661200" y="684554"/>
                  </a:lnTo>
                  <a:lnTo>
                    <a:pt x="2664683" y="684374"/>
                  </a:lnTo>
                  <a:lnTo>
                    <a:pt x="2668167" y="684194"/>
                  </a:lnTo>
                  <a:lnTo>
                    <a:pt x="2671650" y="684014"/>
                  </a:lnTo>
                  <a:lnTo>
                    <a:pt x="2675133" y="684035"/>
                  </a:lnTo>
                  <a:lnTo>
                    <a:pt x="2678616" y="683855"/>
                  </a:lnTo>
                  <a:lnTo>
                    <a:pt x="2682100" y="683676"/>
                  </a:lnTo>
                  <a:lnTo>
                    <a:pt x="2685583" y="683496"/>
                  </a:lnTo>
                  <a:lnTo>
                    <a:pt x="2689066" y="683317"/>
                  </a:lnTo>
                  <a:lnTo>
                    <a:pt x="2692549" y="683138"/>
                  </a:lnTo>
                  <a:lnTo>
                    <a:pt x="2696033" y="682958"/>
                  </a:lnTo>
                  <a:lnTo>
                    <a:pt x="2699516" y="682779"/>
                  </a:lnTo>
                  <a:lnTo>
                    <a:pt x="2702999" y="682599"/>
                  </a:lnTo>
                  <a:lnTo>
                    <a:pt x="2706482" y="682420"/>
                  </a:lnTo>
                  <a:lnTo>
                    <a:pt x="2709966" y="682241"/>
                  </a:lnTo>
                  <a:lnTo>
                    <a:pt x="2713449" y="682061"/>
                  </a:lnTo>
                  <a:lnTo>
                    <a:pt x="2716932" y="681882"/>
                  </a:lnTo>
                  <a:lnTo>
                    <a:pt x="2720415" y="681703"/>
                  </a:lnTo>
                  <a:lnTo>
                    <a:pt x="2723899" y="681524"/>
                  </a:lnTo>
                  <a:lnTo>
                    <a:pt x="2727382" y="681344"/>
                  </a:lnTo>
                  <a:lnTo>
                    <a:pt x="2730865" y="681165"/>
                  </a:lnTo>
                  <a:lnTo>
                    <a:pt x="2734348" y="681257"/>
                  </a:lnTo>
                  <a:lnTo>
                    <a:pt x="2737832" y="681079"/>
                  </a:lnTo>
                  <a:lnTo>
                    <a:pt x="2741315" y="680900"/>
                  </a:lnTo>
                  <a:lnTo>
                    <a:pt x="2744798" y="680721"/>
                  </a:lnTo>
                  <a:lnTo>
                    <a:pt x="2748281" y="680542"/>
                  </a:lnTo>
                  <a:lnTo>
                    <a:pt x="2751765" y="680363"/>
                  </a:lnTo>
                  <a:lnTo>
                    <a:pt x="2755248" y="680185"/>
                  </a:lnTo>
                  <a:lnTo>
                    <a:pt x="2758731" y="680006"/>
                  </a:lnTo>
                  <a:lnTo>
                    <a:pt x="2762214" y="679827"/>
                  </a:lnTo>
                  <a:lnTo>
                    <a:pt x="2765698" y="681072"/>
                  </a:lnTo>
                  <a:lnTo>
                    <a:pt x="2769181" y="680895"/>
                  </a:lnTo>
                  <a:lnTo>
                    <a:pt x="2772664" y="680718"/>
                  </a:lnTo>
                  <a:lnTo>
                    <a:pt x="2776147" y="680541"/>
                  </a:lnTo>
                  <a:lnTo>
                    <a:pt x="2779631" y="680364"/>
                  </a:lnTo>
                  <a:lnTo>
                    <a:pt x="2783114" y="680187"/>
                  </a:lnTo>
                  <a:lnTo>
                    <a:pt x="2786597" y="680010"/>
                  </a:lnTo>
                  <a:lnTo>
                    <a:pt x="2790080" y="679833"/>
                  </a:lnTo>
                  <a:lnTo>
                    <a:pt x="2793564" y="680129"/>
                  </a:lnTo>
                  <a:lnTo>
                    <a:pt x="2797047" y="679953"/>
                  </a:lnTo>
                  <a:lnTo>
                    <a:pt x="2800530" y="679776"/>
                  </a:lnTo>
                  <a:lnTo>
                    <a:pt x="2804013" y="679600"/>
                  </a:lnTo>
                  <a:lnTo>
                    <a:pt x="2807497" y="679424"/>
                  </a:lnTo>
                  <a:lnTo>
                    <a:pt x="2810980" y="679247"/>
                  </a:lnTo>
                  <a:lnTo>
                    <a:pt x="2814463" y="679071"/>
                  </a:lnTo>
                  <a:lnTo>
                    <a:pt x="2817946" y="678895"/>
                  </a:lnTo>
                  <a:lnTo>
                    <a:pt x="2821430" y="678719"/>
                  </a:lnTo>
                  <a:lnTo>
                    <a:pt x="2824913" y="685233"/>
                  </a:lnTo>
                  <a:lnTo>
                    <a:pt x="2828396" y="685065"/>
                  </a:lnTo>
                  <a:lnTo>
                    <a:pt x="2831879" y="684896"/>
                  </a:lnTo>
                  <a:lnTo>
                    <a:pt x="2835363" y="684728"/>
                  </a:lnTo>
                  <a:lnTo>
                    <a:pt x="2838846" y="684559"/>
                  </a:lnTo>
                  <a:lnTo>
                    <a:pt x="2842329" y="684391"/>
                  </a:lnTo>
                  <a:lnTo>
                    <a:pt x="2845812" y="684222"/>
                  </a:lnTo>
                  <a:lnTo>
                    <a:pt x="2849296" y="684053"/>
                  </a:lnTo>
                  <a:lnTo>
                    <a:pt x="2852779" y="687665"/>
                  </a:lnTo>
                  <a:lnTo>
                    <a:pt x="2856262" y="687501"/>
                  </a:lnTo>
                  <a:lnTo>
                    <a:pt x="2859745" y="687336"/>
                  </a:lnTo>
                  <a:lnTo>
                    <a:pt x="2863229" y="687172"/>
                  </a:lnTo>
                  <a:lnTo>
                    <a:pt x="2866712" y="687008"/>
                  </a:lnTo>
                  <a:lnTo>
                    <a:pt x="2870195" y="686844"/>
                  </a:lnTo>
                  <a:lnTo>
                    <a:pt x="2873678" y="686680"/>
                  </a:lnTo>
                  <a:lnTo>
                    <a:pt x="2877161" y="686516"/>
                  </a:lnTo>
                  <a:lnTo>
                    <a:pt x="2880645" y="686351"/>
                  </a:lnTo>
                  <a:lnTo>
                    <a:pt x="2884128" y="690715"/>
                  </a:lnTo>
                  <a:lnTo>
                    <a:pt x="2887611" y="690556"/>
                  </a:lnTo>
                  <a:lnTo>
                    <a:pt x="2891094" y="690397"/>
                  </a:lnTo>
                  <a:lnTo>
                    <a:pt x="2894578" y="690238"/>
                  </a:lnTo>
                  <a:lnTo>
                    <a:pt x="2898061" y="690079"/>
                  </a:lnTo>
                  <a:lnTo>
                    <a:pt x="2901544" y="689920"/>
                  </a:lnTo>
                  <a:lnTo>
                    <a:pt x="2905027" y="689761"/>
                  </a:lnTo>
                  <a:lnTo>
                    <a:pt x="2908511" y="689602"/>
                  </a:lnTo>
                  <a:lnTo>
                    <a:pt x="2911994" y="689443"/>
                  </a:lnTo>
                  <a:lnTo>
                    <a:pt x="2915477" y="691132"/>
                  </a:lnTo>
                  <a:lnTo>
                    <a:pt x="2918960" y="690975"/>
                  </a:lnTo>
                  <a:lnTo>
                    <a:pt x="2922444" y="690818"/>
                  </a:lnTo>
                  <a:lnTo>
                    <a:pt x="2925927" y="690661"/>
                  </a:lnTo>
                  <a:lnTo>
                    <a:pt x="2929410" y="690504"/>
                  </a:lnTo>
                  <a:lnTo>
                    <a:pt x="2932893" y="690348"/>
                  </a:lnTo>
                  <a:lnTo>
                    <a:pt x="2936377" y="690191"/>
                  </a:lnTo>
                  <a:lnTo>
                    <a:pt x="2939860" y="690034"/>
                  </a:lnTo>
                  <a:lnTo>
                    <a:pt x="2943343" y="693566"/>
                  </a:lnTo>
                  <a:lnTo>
                    <a:pt x="2946826" y="693413"/>
                  </a:lnTo>
                  <a:lnTo>
                    <a:pt x="2950310" y="693260"/>
                  </a:lnTo>
                  <a:lnTo>
                    <a:pt x="2953793" y="693108"/>
                  </a:lnTo>
                  <a:lnTo>
                    <a:pt x="2957276" y="692955"/>
                  </a:lnTo>
                  <a:lnTo>
                    <a:pt x="2960759" y="692802"/>
                  </a:lnTo>
                  <a:lnTo>
                    <a:pt x="2964243" y="692650"/>
                  </a:lnTo>
                  <a:lnTo>
                    <a:pt x="2967726" y="692497"/>
                  </a:lnTo>
                  <a:lnTo>
                    <a:pt x="2971209" y="692344"/>
                  </a:lnTo>
                  <a:lnTo>
                    <a:pt x="2974692" y="701340"/>
                  </a:lnTo>
                  <a:lnTo>
                    <a:pt x="2978176" y="701197"/>
                  </a:lnTo>
                  <a:lnTo>
                    <a:pt x="2981659" y="701054"/>
                  </a:lnTo>
                  <a:lnTo>
                    <a:pt x="2985142" y="700912"/>
                  </a:lnTo>
                  <a:lnTo>
                    <a:pt x="2988625" y="700769"/>
                  </a:lnTo>
                  <a:lnTo>
                    <a:pt x="2992109" y="700626"/>
                  </a:lnTo>
                  <a:lnTo>
                    <a:pt x="2995592" y="700484"/>
                  </a:lnTo>
                  <a:lnTo>
                    <a:pt x="2999075" y="700341"/>
                  </a:lnTo>
                  <a:lnTo>
                    <a:pt x="3002558" y="700198"/>
                  </a:lnTo>
                  <a:lnTo>
                    <a:pt x="3006042" y="701536"/>
                  </a:lnTo>
                  <a:lnTo>
                    <a:pt x="3009525" y="701395"/>
                  </a:lnTo>
                  <a:lnTo>
                    <a:pt x="3013008" y="701254"/>
                  </a:lnTo>
                  <a:lnTo>
                    <a:pt x="3016491" y="701113"/>
                  </a:lnTo>
                  <a:lnTo>
                    <a:pt x="3019975" y="700972"/>
                  </a:lnTo>
                  <a:lnTo>
                    <a:pt x="3023458" y="700831"/>
                  </a:lnTo>
                  <a:lnTo>
                    <a:pt x="3026941" y="700690"/>
                  </a:lnTo>
                  <a:lnTo>
                    <a:pt x="3030424" y="700549"/>
                  </a:lnTo>
                  <a:lnTo>
                    <a:pt x="3033908" y="701051"/>
                  </a:lnTo>
                  <a:lnTo>
                    <a:pt x="3037391" y="700911"/>
                  </a:lnTo>
                  <a:lnTo>
                    <a:pt x="3040874" y="700771"/>
                  </a:lnTo>
                  <a:lnTo>
                    <a:pt x="3044357" y="700630"/>
                  </a:lnTo>
                  <a:lnTo>
                    <a:pt x="3047841" y="700490"/>
                  </a:lnTo>
                  <a:lnTo>
                    <a:pt x="3051324" y="700350"/>
                  </a:lnTo>
                  <a:lnTo>
                    <a:pt x="3054807" y="700210"/>
                  </a:lnTo>
                  <a:lnTo>
                    <a:pt x="3058290" y="700070"/>
                  </a:lnTo>
                  <a:lnTo>
                    <a:pt x="3061774" y="699929"/>
                  </a:lnTo>
                  <a:lnTo>
                    <a:pt x="3065257" y="701022"/>
                  </a:lnTo>
                  <a:lnTo>
                    <a:pt x="3068740" y="700883"/>
                  </a:lnTo>
                  <a:lnTo>
                    <a:pt x="3072223" y="700744"/>
                  </a:lnTo>
                  <a:lnTo>
                    <a:pt x="3075707" y="700606"/>
                  </a:lnTo>
                  <a:lnTo>
                    <a:pt x="3079190" y="700467"/>
                  </a:lnTo>
                  <a:lnTo>
                    <a:pt x="3082673" y="700328"/>
                  </a:lnTo>
                  <a:lnTo>
                    <a:pt x="3086156" y="700189"/>
                  </a:lnTo>
                  <a:lnTo>
                    <a:pt x="3089640" y="700051"/>
                  </a:lnTo>
                  <a:lnTo>
                    <a:pt x="3093123" y="699912"/>
                  </a:lnTo>
                  <a:lnTo>
                    <a:pt x="3096606" y="699773"/>
                  </a:lnTo>
                  <a:lnTo>
                    <a:pt x="3100089" y="699634"/>
                  </a:lnTo>
                  <a:lnTo>
                    <a:pt x="3103573" y="699496"/>
                  </a:lnTo>
                  <a:lnTo>
                    <a:pt x="3107056" y="699357"/>
                  </a:lnTo>
                  <a:lnTo>
                    <a:pt x="3110539" y="699218"/>
                  </a:lnTo>
                  <a:lnTo>
                    <a:pt x="3114022" y="699079"/>
                  </a:lnTo>
                  <a:lnTo>
                    <a:pt x="3117506" y="698941"/>
                  </a:lnTo>
                  <a:lnTo>
                    <a:pt x="3120989" y="698802"/>
                  </a:lnTo>
                  <a:lnTo>
                    <a:pt x="3124472" y="699985"/>
                  </a:lnTo>
                  <a:lnTo>
                    <a:pt x="3127955" y="699847"/>
                  </a:lnTo>
                  <a:lnTo>
                    <a:pt x="3131439" y="699710"/>
                  </a:lnTo>
                  <a:lnTo>
                    <a:pt x="3134922" y="699573"/>
                  </a:lnTo>
                  <a:lnTo>
                    <a:pt x="3138405" y="699436"/>
                  </a:lnTo>
                  <a:lnTo>
                    <a:pt x="3141888" y="699298"/>
                  </a:lnTo>
                  <a:lnTo>
                    <a:pt x="3145372" y="699161"/>
                  </a:lnTo>
                  <a:lnTo>
                    <a:pt x="3148855" y="699024"/>
                  </a:lnTo>
                  <a:lnTo>
                    <a:pt x="3152338" y="698887"/>
                  </a:lnTo>
                  <a:lnTo>
                    <a:pt x="3155821" y="701641"/>
                  </a:lnTo>
                  <a:lnTo>
                    <a:pt x="3159304" y="701507"/>
                  </a:lnTo>
                  <a:lnTo>
                    <a:pt x="3162788" y="701373"/>
                  </a:lnTo>
                  <a:lnTo>
                    <a:pt x="3166271" y="701239"/>
                  </a:lnTo>
                  <a:lnTo>
                    <a:pt x="3169754" y="701105"/>
                  </a:lnTo>
                  <a:lnTo>
                    <a:pt x="3173237" y="700970"/>
                  </a:lnTo>
                  <a:lnTo>
                    <a:pt x="3176721" y="700836"/>
                  </a:lnTo>
                  <a:lnTo>
                    <a:pt x="3180204" y="700702"/>
                  </a:lnTo>
                  <a:lnTo>
                    <a:pt x="3183687" y="704848"/>
                  </a:lnTo>
                  <a:lnTo>
                    <a:pt x="3187170" y="704718"/>
                  </a:lnTo>
                  <a:lnTo>
                    <a:pt x="3190654" y="704588"/>
                  </a:lnTo>
                  <a:lnTo>
                    <a:pt x="3194137" y="704459"/>
                  </a:lnTo>
                  <a:lnTo>
                    <a:pt x="3197620" y="704329"/>
                  </a:lnTo>
                  <a:lnTo>
                    <a:pt x="3201103" y="704199"/>
                  </a:lnTo>
                  <a:lnTo>
                    <a:pt x="3204587" y="704069"/>
                  </a:lnTo>
                  <a:lnTo>
                    <a:pt x="3208070" y="703940"/>
                  </a:lnTo>
                  <a:lnTo>
                    <a:pt x="3211553" y="703810"/>
                  </a:lnTo>
                  <a:lnTo>
                    <a:pt x="3215036" y="704664"/>
                  </a:lnTo>
                  <a:lnTo>
                    <a:pt x="3218520" y="704535"/>
                  </a:lnTo>
                  <a:lnTo>
                    <a:pt x="3222003" y="704407"/>
                  </a:lnTo>
                  <a:lnTo>
                    <a:pt x="3225486" y="704278"/>
                  </a:lnTo>
                  <a:lnTo>
                    <a:pt x="3228969" y="704149"/>
                  </a:lnTo>
                  <a:lnTo>
                    <a:pt x="3232453" y="704021"/>
                  </a:lnTo>
                  <a:lnTo>
                    <a:pt x="3235936" y="703892"/>
                  </a:lnTo>
                  <a:lnTo>
                    <a:pt x="3239419" y="703763"/>
                  </a:lnTo>
                  <a:lnTo>
                    <a:pt x="3242902" y="703635"/>
                  </a:lnTo>
                  <a:lnTo>
                    <a:pt x="3246386" y="704685"/>
                  </a:lnTo>
                  <a:lnTo>
                    <a:pt x="3249869" y="704558"/>
                  </a:lnTo>
                  <a:lnTo>
                    <a:pt x="3253352" y="704430"/>
                  </a:lnTo>
                  <a:lnTo>
                    <a:pt x="3256835" y="704303"/>
                  </a:lnTo>
                  <a:lnTo>
                    <a:pt x="3260319" y="704175"/>
                  </a:lnTo>
                  <a:lnTo>
                    <a:pt x="3263802" y="704048"/>
                  </a:lnTo>
                  <a:lnTo>
                    <a:pt x="3267285" y="703920"/>
                  </a:lnTo>
                  <a:lnTo>
                    <a:pt x="3270768" y="703793"/>
                  </a:lnTo>
                  <a:lnTo>
                    <a:pt x="3274252" y="704552"/>
                  </a:lnTo>
                  <a:lnTo>
                    <a:pt x="3277735" y="704426"/>
                  </a:lnTo>
                  <a:lnTo>
                    <a:pt x="3281218" y="704299"/>
                  </a:lnTo>
                  <a:lnTo>
                    <a:pt x="3284701" y="704173"/>
                  </a:lnTo>
                  <a:lnTo>
                    <a:pt x="3288185" y="704046"/>
                  </a:lnTo>
                  <a:lnTo>
                    <a:pt x="3291668" y="703920"/>
                  </a:lnTo>
                  <a:lnTo>
                    <a:pt x="3295151" y="703793"/>
                  </a:lnTo>
                  <a:lnTo>
                    <a:pt x="3298634" y="703667"/>
                  </a:lnTo>
                  <a:lnTo>
                    <a:pt x="3302118" y="703541"/>
                  </a:lnTo>
                  <a:lnTo>
                    <a:pt x="3305601" y="703857"/>
                  </a:lnTo>
                  <a:lnTo>
                    <a:pt x="3309084" y="703731"/>
                  </a:lnTo>
                  <a:lnTo>
                    <a:pt x="3312567" y="703605"/>
                  </a:lnTo>
                  <a:lnTo>
                    <a:pt x="3316051" y="703479"/>
                  </a:lnTo>
                  <a:lnTo>
                    <a:pt x="3319534" y="703353"/>
                  </a:lnTo>
                  <a:lnTo>
                    <a:pt x="3323017" y="703227"/>
                  </a:lnTo>
                  <a:lnTo>
                    <a:pt x="3326500" y="703101"/>
                  </a:lnTo>
                  <a:lnTo>
                    <a:pt x="3329984" y="702975"/>
                  </a:lnTo>
                  <a:lnTo>
                    <a:pt x="3333467" y="702930"/>
                  </a:lnTo>
                  <a:lnTo>
                    <a:pt x="3336950" y="702804"/>
                  </a:lnTo>
                  <a:lnTo>
                    <a:pt x="3340433" y="702678"/>
                  </a:lnTo>
                  <a:lnTo>
                    <a:pt x="3343917" y="702552"/>
                  </a:lnTo>
                  <a:lnTo>
                    <a:pt x="3347400" y="702427"/>
                  </a:lnTo>
                  <a:lnTo>
                    <a:pt x="3350883" y="702301"/>
                  </a:lnTo>
                  <a:lnTo>
                    <a:pt x="3354366" y="702175"/>
                  </a:lnTo>
                  <a:lnTo>
                    <a:pt x="3357850" y="702049"/>
                  </a:lnTo>
                  <a:lnTo>
                    <a:pt x="3361333" y="701923"/>
                  </a:lnTo>
                  <a:lnTo>
                    <a:pt x="3364816" y="703524"/>
                  </a:lnTo>
                  <a:lnTo>
                    <a:pt x="3368299" y="703399"/>
                  </a:lnTo>
                  <a:lnTo>
                    <a:pt x="3371783" y="703275"/>
                  </a:lnTo>
                  <a:lnTo>
                    <a:pt x="3375266" y="703151"/>
                  </a:lnTo>
                  <a:lnTo>
                    <a:pt x="3378749" y="703027"/>
                  </a:lnTo>
                  <a:lnTo>
                    <a:pt x="3382232" y="702903"/>
                  </a:lnTo>
                  <a:lnTo>
                    <a:pt x="3385716" y="702779"/>
                  </a:lnTo>
                  <a:lnTo>
                    <a:pt x="3389199" y="702655"/>
                  </a:lnTo>
                  <a:lnTo>
                    <a:pt x="3392682" y="702531"/>
                  </a:lnTo>
                  <a:lnTo>
                    <a:pt x="3396165" y="710442"/>
                  </a:lnTo>
                  <a:lnTo>
                    <a:pt x="3399649" y="710325"/>
                  </a:lnTo>
                  <a:lnTo>
                    <a:pt x="3403132" y="710209"/>
                  </a:lnTo>
                  <a:lnTo>
                    <a:pt x="3406615" y="710093"/>
                  </a:lnTo>
                  <a:lnTo>
                    <a:pt x="3410098" y="709977"/>
                  </a:lnTo>
                  <a:lnTo>
                    <a:pt x="3413582" y="709860"/>
                  </a:lnTo>
                  <a:lnTo>
                    <a:pt x="3417065" y="709744"/>
                  </a:lnTo>
                  <a:lnTo>
                    <a:pt x="3420548" y="709628"/>
                  </a:lnTo>
                  <a:lnTo>
                    <a:pt x="3424031" y="710282"/>
                  </a:lnTo>
                  <a:lnTo>
                    <a:pt x="3427515" y="710166"/>
                  </a:lnTo>
                  <a:lnTo>
                    <a:pt x="3430998" y="710051"/>
                  </a:lnTo>
                  <a:lnTo>
                    <a:pt x="3434481" y="709935"/>
                  </a:lnTo>
                  <a:lnTo>
                    <a:pt x="3437964" y="709820"/>
                  </a:lnTo>
                  <a:lnTo>
                    <a:pt x="3441447" y="709704"/>
                  </a:lnTo>
                  <a:lnTo>
                    <a:pt x="3444931" y="709589"/>
                  </a:lnTo>
                  <a:lnTo>
                    <a:pt x="3448414" y="709473"/>
                  </a:lnTo>
                  <a:lnTo>
                    <a:pt x="3451897" y="709358"/>
                  </a:lnTo>
                  <a:lnTo>
                    <a:pt x="3455380" y="710732"/>
                  </a:lnTo>
                  <a:lnTo>
                    <a:pt x="3458864" y="710618"/>
                  </a:lnTo>
                  <a:lnTo>
                    <a:pt x="3462347" y="710504"/>
                  </a:lnTo>
                  <a:lnTo>
                    <a:pt x="3465830" y="710390"/>
                  </a:lnTo>
                  <a:lnTo>
                    <a:pt x="3469313" y="710276"/>
                  </a:lnTo>
                  <a:lnTo>
                    <a:pt x="3472797" y="710161"/>
                  </a:lnTo>
                  <a:lnTo>
                    <a:pt x="3476280" y="710047"/>
                  </a:lnTo>
                  <a:lnTo>
                    <a:pt x="3479763" y="709933"/>
                  </a:lnTo>
                  <a:lnTo>
                    <a:pt x="3483246" y="709819"/>
                  </a:lnTo>
                  <a:lnTo>
                    <a:pt x="3483246" y="709854"/>
                  </a:lnTo>
                  <a:lnTo>
                    <a:pt x="3483246" y="709888"/>
                  </a:lnTo>
                  <a:lnTo>
                    <a:pt x="3483246" y="709923"/>
                  </a:lnTo>
                  <a:lnTo>
                    <a:pt x="3483246" y="709957"/>
                  </a:lnTo>
                  <a:lnTo>
                    <a:pt x="3483246" y="709992"/>
                  </a:lnTo>
                  <a:lnTo>
                    <a:pt x="3483246" y="710026"/>
                  </a:lnTo>
                  <a:lnTo>
                    <a:pt x="3483246" y="710060"/>
                  </a:lnTo>
                  <a:lnTo>
                    <a:pt x="3483246" y="710095"/>
                  </a:lnTo>
                  <a:lnTo>
                    <a:pt x="3483246" y="710129"/>
                  </a:lnTo>
                  <a:lnTo>
                    <a:pt x="3483246" y="710163"/>
                  </a:lnTo>
                  <a:lnTo>
                    <a:pt x="3483246" y="710197"/>
                  </a:lnTo>
                  <a:lnTo>
                    <a:pt x="3483246" y="710232"/>
                  </a:lnTo>
                  <a:lnTo>
                    <a:pt x="3483246" y="710266"/>
                  </a:lnTo>
                  <a:lnTo>
                    <a:pt x="3483246" y="710300"/>
                  </a:lnTo>
                  <a:lnTo>
                    <a:pt x="3483246" y="710334"/>
                  </a:lnTo>
                  <a:lnTo>
                    <a:pt x="3483246" y="710368"/>
                  </a:lnTo>
                  <a:lnTo>
                    <a:pt x="3483246" y="710402"/>
                  </a:lnTo>
                  <a:lnTo>
                    <a:pt x="3483246" y="710437"/>
                  </a:lnTo>
                  <a:lnTo>
                    <a:pt x="3483246" y="710471"/>
                  </a:lnTo>
                  <a:lnTo>
                    <a:pt x="3483246" y="710505"/>
                  </a:lnTo>
                  <a:lnTo>
                    <a:pt x="3483246" y="710539"/>
                  </a:lnTo>
                  <a:lnTo>
                    <a:pt x="3483246" y="710573"/>
                  </a:lnTo>
                  <a:lnTo>
                    <a:pt x="3483246" y="710607"/>
                  </a:lnTo>
                  <a:lnTo>
                    <a:pt x="3483246" y="710641"/>
                  </a:lnTo>
                  <a:lnTo>
                    <a:pt x="3483246" y="710675"/>
                  </a:lnTo>
                  <a:lnTo>
                    <a:pt x="3483246" y="710709"/>
                  </a:lnTo>
                  <a:lnTo>
                    <a:pt x="3483246" y="710743"/>
                  </a:lnTo>
                  <a:lnTo>
                    <a:pt x="3483246" y="710777"/>
                  </a:lnTo>
                  <a:lnTo>
                    <a:pt x="3483246" y="710811"/>
                  </a:lnTo>
                  <a:lnTo>
                    <a:pt x="3483246" y="710844"/>
                  </a:lnTo>
                  <a:lnTo>
                    <a:pt x="3483246" y="710878"/>
                  </a:lnTo>
                  <a:lnTo>
                    <a:pt x="3483246" y="710912"/>
                  </a:lnTo>
                  <a:lnTo>
                    <a:pt x="3483246" y="710946"/>
                  </a:lnTo>
                  <a:lnTo>
                    <a:pt x="3483246" y="710980"/>
                  </a:lnTo>
                  <a:lnTo>
                    <a:pt x="3483246" y="711013"/>
                  </a:lnTo>
                  <a:lnTo>
                    <a:pt x="3483246" y="711047"/>
                  </a:lnTo>
                  <a:lnTo>
                    <a:pt x="3483246" y="711081"/>
                  </a:lnTo>
                  <a:lnTo>
                    <a:pt x="3483246" y="711115"/>
                  </a:lnTo>
                  <a:lnTo>
                    <a:pt x="3483246" y="711148"/>
                  </a:lnTo>
                  <a:lnTo>
                    <a:pt x="3483246" y="711182"/>
                  </a:lnTo>
                  <a:lnTo>
                    <a:pt x="3483246" y="711216"/>
                  </a:lnTo>
                  <a:lnTo>
                    <a:pt x="3483246" y="711249"/>
                  </a:lnTo>
                  <a:lnTo>
                    <a:pt x="3483246" y="711283"/>
                  </a:lnTo>
                  <a:lnTo>
                    <a:pt x="3483246" y="711317"/>
                  </a:lnTo>
                  <a:lnTo>
                    <a:pt x="3483246" y="711350"/>
                  </a:lnTo>
                  <a:lnTo>
                    <a:pt x="3483246" y="711384"/>
                  </a:lnTo>
                  <a:lnTo>
                    <a:pt x="3483246" y="711417"/>
                  </a:lnTo>
                  <a:lnTo>
                    <a:pt x="3483246" y="711451"/>
                  </a:lnTo>
                  <a:lnTo>
                    <a:pt x="3483246" y="711484"/>
                  </a:lnTo>
                  <a:lnTo>
                    <a:pt x="3483246" y="711518"/>
                  </a:lnTo>
                  <a:lnTo>
                    <a:pt x="3483246" y="711551"/>
                  </a:lnTo>
                  <a:lnTo>
                    <a:pt x="3483246" y="711585"/>
                  </a:lnTo>
                  <a:lnTo>
                    <a:pt x="3483246" y="711618"/>
                  </a:lnTo>
                  <a:lnTo>
                    <a:pt x="3483246" y="711652"/>
                  </a:lnTo>
                  <a:lnTo>
                    <a:pt x="3483246" y="711685"/>
                  </a:lnTo>
                  <a:lnTo>
                    <a:pt x="3483246" y="711718"/>
                  </a:lnTo>
                  <a:lnTo>
                    <a:pt x="3483246" y="711752"/>
                  </a:lnTo>
                  <a:lnTo>
                    <a:pt x="3483246" y="711785"/>
                  </a:lnTo>
                  <a:lnTo>
                    <a:pt x="3483246" y="711818"/>
                  </a:lnTo>
                  <a:lnTo>
                    <a:pt x="3483246" y="711852"/>
                  </a:lnTo>
                  <a:lnTo>
                    <a:pt x="3483246" y="711885"/>
                  </a:lnTo>
                  <a:lnTo>
                    <a:pt x="3483246" y="711918"/>
                  </a:lnTo>
                  <a:lnTo>
                    <a:pt x="3483246" y="711951"/>
                  </a:lnTo>
                  <a:lnTo>
                    <a:pt x="3483246" y="711985"/>
                  </a:lnTo>
                  <a:lnTo>
                    <a:pt x="3483246" y="712018"/>
                  </a:lnTo>
                  <a:lnTo>
                    <a:pt x="3483246" y="712051"/>
                  </a:lnTo>
                  <a:lnTo>
                    <a:pt x="3483246" y="712084"/>
                  </a:lnTo>
                  <a:lnTo>
                    <a:pt x="3483246" y="712117"/>
                  </a:lnTo>
                  <a:lnTo>
                    <a:pt x="3483246" y="712151"/>
                  </a:lnTo>
                  <a:lnTo>
                    <a:pt x="3483246" y="712184"/>
                  </a:lnTo>
                  <a:lnTo>
                    <a:pt x="3483246" y="712217"/>
                  </a:lnTo>
                  <a:lnTo>
                    <a:pt x="3483246" y="712250"/>
                  </a:lnTo>
                  <a:lnTo>
                    <a:pt x="3483246" y="712283"/>
                  </a:lnTo>
                  <a:lnTo>
                    <a:pt x="3483246" y="712316"/>
                  </a:lnTo>
                  <a:lnTo>
                    <a:pt x="3483246" y="712349"/>
                  </a:lnTo>
                  <a:lnTo>
                    <a:pt x="3483246" y="712382"/>
                  </a:lnTo>
                  <a:lnTo>
                    <a:pt x="3483246" y="712415"/>
                  </a:lnTo>
                  <a:lnTo>
                    <a:pt x="3483246" y="712448"/>
                  </a:lnTo>
                  <a:lnTo>
                    <a:pt x="3483246" y="712481"/>
                  </a:lnTo>
                  <a:lnTo>
                    <a:pt x="3483246" y="712514"/>
                  </a:lnTo>
                  <a:lnTo>
                    <a:pt x="3483246" y="712547"/>
                  </a:lnTo>
                  <a:lnTo>
                    <a:pt x="3483246" y="712579"/>
                  </a:lnTo>
                  <a:lnTo>
                    <a:pt x="3483246" y="712612"/>
                  </a:lnTo>
                  <a:lnTo>
                    <a:pt x="3483246" y="712645"/>
                  </a:lnTo>
                  <a:lnTo>
                    <a:pt x="3483246" y="712678"/>
                  </a:lnTo>
                  <a:lnTo>
                    <a:pt x="3483246" y="712711"/>
                  </a:lnTo>
                  <a:lnTo>
                    <a:pt x="3483246" y="712744"/>
                  </a:lnTo>
                  <a:lnTo>
                    <a:pt x="3483246" y="712776"/>
                  </a:lnTo>
                  <a:lnTo>
                    <a:pt x="3483246" y="712809"/>
                  </a:lnTo>
                  <a:lnTo>
                    <a:pt x="3483246" y="712842"/>
                  </a:lnTo>
                  <a:lnTo>
                    <a:pt x="3483246" y="712875"/>
                  </a:lnTo>
                  <a:lnTo>
                    <a:pt x="3483246" y="712907"/>
                  </a:lnTo>
                  <a:lnTo>
                    <a:pt x="3483246" y="712940"/>
                  </a:lnTo>
                  <a:lnTo>
                    <a:pt x="3483246" y="712973"/>
                  </a:lnTo>
                  <a:lnTo>
                    <a:pt x="3483246" y="713005"/>
                  </a:lnTo>
                  <a:lnTo>
                    <a:pt x="3483246" y="713038"/>
                  </a:lnTo>
                  <a:lnTo>
                    <a:pt x="3483246" y="713070"/>
                  </a:lnTo>
                  <a:lnTo>
                    <a:pt x="3483246" y="713103"/>
                  </a:lnTo>
                  <a:lnTo>
                    <a:pt x="3483246" y="713136"/>
                  </a:lnTo>
                  <a:lnTo>
                    <a:pt x="3483246" y="713168"/>
                  </a:lnTo>
                  <a:lnTo>
                    <a:pt x="3483246" y="713201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5388411"/>
              <a:ext cx="3483246" cy="163655"/>
            </a:xfrm>
            <a:custGeom>
              <a:avLst/>
              <a:gdLst/>
              <a:ahLst/>
              <a:cxnLst/>
              <a:rect l="0" t="0" r="0" b="0"/>
              <a:pathLst>
                <a:path w="3483246" h="163655">
                  <a:moveTo>
                    <a:pt x="0" y="163655"/>
                  </a:moveTo>
                  <a:lnTo>
                    <a:pt x="3483" y="156048"/>
                  </a:lnTo>
                  <a:lnTo>
                    <a:pt x="6966" y="148474"/>
                  </a:lnTo>
                  <a:lnTo>
                    <a:pt x="10449" y="140933"/>
                  </a:lnTo>
                  <a:lnTo>
                    <a:pt x="13932" y="133425"/>
                  </a:lnTo>
                  <a:lnTo>
                    <a:pt x="17416" y="125949"/>
                  </a:lnTo>
                  <a:lnTo>
                    <a:pt x="20899" y="118506"/>
                  </a:lnTo>
                  <a:lnTo>
                    <a:pt x="24382" y="111095"/>
                  </a:lnTo>
                  <a:lnTo>
                    <a:pt x="27865" y="103715"/>
                  </a:lnTo>
                  <a:lnTo>
                    <a:pt x="31349" y="97590"/>
                  </a:lnTo>
                  <a:lnTo>
                    <a:pt x="34832" y="90404"/>
                  </a:lnTo>
                  <a:lnTo>
                    <a:pt x="38315" y="83248"/>
                  </a:lnTo>
                  <a:lnTo>
                    <a:pt x="41798" y="76121"/>
                  </a:lnTo>
                  <a:lnTo>
                    <a:pt x="45282" y="69025"/>
                  </a:lnTo>
                  <a:lnTo>
                    <a:pt x="48765" y="61958"/>
                  </a:lnTo>
                  <a:lnTo>
                    <a:pt x="52248" y="54921"/>
                  </a:lnTo>
                  <a:lnTo>
                    <a:pt x="55731" y="47913"/>
                  </a:lnTo>
                  <a:lnTo>
                    <a:pt x="59215" y="40934"/>
                  </a:lnTo>
                  <a:lnTo>
                    <a:pt x="62698" y="56837"/>
                  </a:lnTo>
                  <a:lnTo>
                    <a:pt x="66181" y="51095"/>
                  </a:lnTo>
                  <a:lnTo>
                    <a:pt x="69664" y="45372"/>
                  </a:lnTo>
                  <a:lnTo>
                    <a:pt x="73148" y="39668"/>
                  </a:lnTo>
                  <a:lnTo>
                    <a:pt x="76631" y="33984"/>
                  </a:lnTo>
                  <a:lnTo>
                    <a:pt x="80114" y="28319"/>
                  </a:lnTo>
                  <a:lnTo>
                    <a:pt x="83597" y="22673"/>
                  </a:lnTo>
                  <a:lnTo>
                    <a:pt x="87081" y="17046"/>
                  </a:lnTo>
                  <a:lnTo>
                    <a:pt x="90564" y="37108"/>
                  </a:lnTo>
                  <a:lnTo>
                    <a:pt x="94047" y="32424"/>
                  </a:lnTo>
                  <a:lnTo>
                    <a:pt x="97530" y="27753"/>
                  </a:lnTo>
                  <a:lnTo>
                    <a:pt x="101014" y="23095"/>
                  </a:lnTo>
                  <a:lnTo>
                    <a:pt x="104497" y="18451"/>
                  </a:lnTo>
                  <a:lnTo>
                    <a:pt x="107980" y="13819"/>
                  </a:lnTo>
                  <a:lnTo>
                    <a:pt x="111463" y="9199"/>
                  </a:lnTo>
                  <a:lnTo>
                    <a:pt x="114947" y="4593"/>
                  </a:lnTo>
                  <a:lnTo>
                    <a:pt x="118430" y="0"/>
                  </a:lnTo>
                  <a:lnTo>
                    <a:pt x="121913" y="37455"/>
                  </a:lnTo>
                  <a:lnTo>
                    <a:pt x="125396" y="33984"/>
                  </a:lnTo>
                  <a:lnTo>
                    <a:pt x="128880" y="30519"/>
                  </a:lnTo>
                  <a:lnTo>
                    <a:pt x="132363" y="27062"/>
                  </a:lnTo>
                  <a:lnTo>
                    <a:pt x="135846" y="23612"/>
                  </a:lnTo>
                  <a:lnTo>
                    <a:pt x="139329" y="20169"/>
                  </a:lnTo>
                  <a:lnTo>
                    <a:pt x="142813" y="16733"/>
                  </a:lnTo>
                  <a:lnTo>
                    <a:pt x="146296" y="13305"/>
                  </a:lnTo>
                  <a:lnTo>
                    <a:pt x="149779" y="9883"/>
                  </a:lnTo>
                  <a:lnTo>
                    <a:pt x="153262" y="70136"/>
                  </a:lnTo>
                  <a:lnTo>
                    <a:pt x="156746" y="68068"/>
                  </a:lnTo>
                  <a:lnTo>
                    <a:pt x="160229" y="66004"/>
                  </a:lnTo>
                  <a:lnTo>
                    <a:pt x="163712" y="63942"/>
                  </a:lnTo>
                  <a:lnTo>
                    <a:pt x="167195" y="61882"/>
                  </a:lnTo>
                  <a:lnTo>
                    <a:pt x="170679" y="59825"/>
                  </a:lnTo>
                  <a:lnTo>
                    <a:pt x="174162" y="57770"/>
                  </a:lnTo>
                  <a:lnTo>
                    <a:pt x="177645" y="55718"/>
                  </a:lnTo>
                  <a:lnTo>
                    <a:pt x="181128" y="78256"/>
                  </a:lnTo>
                  <a:lnTo>
                    <a:pt x="184612" y="76655"/>
                  </a:lnTo>
                  <a:lnTo>
                    <a:pt x="188095" y="75055"/>
                  </a:lnTo>
                  <a:lnTo>
                    <a:pt x="191578" y="73457"/>
                  </a:lnTo>
                  <a:lnTo>
                    <a:pt x="195061" y="71860"/>
                  </a:lnTo>
                  <a:lnTo>
                    <a:pt x="198545" y="70265"/>
                  </a:lnTo>
                  <a:lnTo>
                    <a:pt x="202028" y="68671"/>
                  </a:lnTo>
                  <a:lnTo>
                    <a:pt x="205511" y="67079"/>
                  </a:lnTo>
                  <a:lnTo>
                    <a:pt x="208994" y="65488"/>
                  </a:lnTo>
                  <a:lnTo>
                    <a:pt x="212478" y="64700"/>
                  </a:lnTo>
                  <a:lnTo>
                    <a:pt x="215961" y="63124"/>
                  </a:lnTo>
                  <a:lnTo>
                    <a:pt x="219444" y="61550"/>
                  </a:lnTo>
                  <a:lnTo>
                    <a:pt x="222927" y="59978"/>
                  </a:lnTo>
                  <a:lnTo>
                    <a:pt x="226411" y="58407"/>
                  </a:lnTo>
                  <a:lnTo>
                    <a:pt x="229894" y="56837"/>
                  </a:lnTo>
                  <a:lnTo>
                    <a:pt x="233377" y="55269"/>
                  </a:lnTo>
                  <a:lnTo>
                    <a:pt x="236860" y="53703"/>
                  </a:lnTo>
                  <a:lnTo>
                    <a:pt x="240344" y="53023"/>
                  </a:lnTo>
                  <a:lnTo>
                    <a:pt x="243827" y="51471"/>
                  </a:lnTo>
                  <a:lnTo>
                    <a:pt x="247310" y="49920"/>
                  </a:lnTo>
                  <a:lnTo>
                    <a:pt x="250793" y="48372"/>
                  </a:lnTo>
                  <a:lnTo>
                    <a:pt x="254277" y="46824"/>
                  </a:lnTo>
                  <a:lnTo>
                    <a:pt x="257760" y="45278"/>
                  </a:lnTo>
                  <a:lnTo>
                    <a:pt x="261243" y="43734"/>
                  </a:lnTo>
                  <a:lnTo>
                    <a:pt x="264726" y="42190"/>
                  </a:lnTo>
                  <a:lnTo>
                    <a:pt x="268210" y="40649"/>
                  </a:lnTo>
                  <a:lnTo>
                    <a:pt x="271693" y="54242"/>
                  </a:lnTo>
                  <a:lnTo>
                    <a:pt x="275176" y="52883"/>
                  </a:lnTo>
                  <a:lnTo>
                    <a:pt x="278659" y="51526"/>
                  </a:lnTo>
                  <a:lnTo>
                    <a:pt x="282143" y="50170"/>
                  </a:lnTo>
                  <a:lnTo>
                    <a:pt x="285626" y="48816"/>
                  </a:lnTo>
                  <a:lnTo>
                    <a:pt x="289109" y="47462"/>
                  </a:lnTo>
                  <a:lnTo>
                    <a:pt x="292592" y="46109"/>
                  </a:lnTo>
                  <a:lnTo>
                    <a:pt x="296075" y="44758"/>
                  </a:lnTo>
                  <a:lnTo>
                    <a:pt x="299559" y="43407"/>
                  </a:lnTo>
                  <a:lnTo>
                    <a:pt x="303042" y="53144"/>
                  </a:lnTo>
                  <a:lnTo>
                    <a:pt x="306525" y="51914"/>
                  </a:lnTo>
                  <a:lnTo>
                    <a:pt x="310008" y="50685"/>
                  </a:lnTo>
                  <a:lnTo>
                    <a:pt x="313492" y="49458"/>
                  </a:lnTo>
                  <a:lnTo>
                    <a:pt x="316975" y="48231"/>
                  </a:lnTo>
                  <a:lnTo>
                    <a:pt x="320458" y="47005"/>
                  </a:lnTo>
                  <a:lnTo>
                    <a:pt x="323941" y="45780"/>
                  </a:lnTo>
                  <a:lnTo>
                    <a:pt x="327425" y="44556"/>
                  </a:lnTo>
                  <a:lnTo>
                    <a:pt x="330908" y="44082"/>
                  </a:lnTo>
                  <a:lnTo>
                    <a:pt x="334391" y="42867"/>
                  </a:lnTo>
                  <a:lnTo>
                    <a:pt x="337874" y="41653"/>
                  </a:lnTo>
                  <a:lnTo>
                    <a:pt x="341358" y="40440"/>
                  </a:lnTo>
                  <a:lnTo>
                    <a:pt x="344841" y="39227"/>
                  </a:lnTo>
                  <a:lnTo>
                    <a:pt x="348324" y="38016"/>
                  </a:lnTo>
                  <a:lnTo>
                    <a:pt x="351807" y="36805"/>
                  </a:lnTo>
                  <a:lnTo>
                    <a:pt x="355291" y="35595"/>
                  </a:lnTo>
                  <a:lnTo>
                    <a:pt x="358774" y="34387"/>
                  </a:lnTo>
                  <a:lnTo>
                    <a:pt x="362257" y="40085"/>
                  </a:lnTo>
                  <a:lnTo>
                    <a:pt x="365740" y="38939"/>
                  </a:lnTo>
                  <a:lnTo>
                    <a:pt x="369224" y="37794"/>
                  </a:lnTo>
                  <a:lnTo>
                    <a:pt x="372707" y="36650"/>
                  </a:lnTo>
                  <a:lnTo>
                    <a:pt x="376190" y="35507"/>
                  </a:lnTo>
                  <a:lnTo>
                    <a:pt x="379673" y="34364"/>
                  </a:lnTo>
                  <a:lnTo>
                    <a:pt x="383157" y="33223"/>
                  </a:lnTo>
                  <a:lnTo>
                    <a:pt x="386640" y="32082"/>
                  </a:lnTo>
                  <a:lnTo>
                    <a:pt x="390123" y="30942"/>
                  </a:lnTo>
                  <a:lnTo>
                    <a:pt x="393606" y="30193"/>
                  </a:lnTo>
                  <a:lnTo>
                    <a:pt x="397090" y="29058"/>
                  </a:lnTo>
                  <a:lnTo>
                    <a:pt x="400573" y="27923"/>
                  </a:lnTo>
                  <a:lnTo>
                    <a:pt x="404056" y="26789"/>
                  </a:lnTo>
                  <a:lnTo>
                    <a:pt x="407539" y="25656"/>
                  </a:lnTo>
                  <a:lnTo>
                    <a:pt x="411023" y="24524"/>
                  </a:lnTo>
                  <a:lnTo>
                    <a:pt x="414506" y="23392"/>
                  </a:lnTo>
                  <a:lnTo>
                    <a:pt x="417989" y="22261"/>
                  </a:lnTo>
                  <a:lnTo>
                    <a:pt x="421472" y="23179"/>
                  </a:lnTo>
                  <a:lnTo>
                    <a:pt x="424956" y="22065"/>
                  </a:lnTo>
                  <a:lnTo>
                    <a:pt x="428439" y="20952"/>
                  </a:lnTo>
                  <a:lnTo>
                    <a:pt x="431922" y="19840"/>
                  </a:lnTo>
                  <a:lnTo>
                    <a:pt x="435405" y="18728"/>
                  </a:lnTo>
                  <a:lnTo>
                    <a:pt x="438889" y="17617"/>
                  </a:lnTo>
                  <a:lnTo>
                    <a:pt x="442372" y="16507"/>
                  </a:lnTo>
                  <a:lnTo>
                    <a:pt x="445855" y="15398"/>
                  </a:lnTo>
                  <a:lnTo>
                    <a:pt x="449338" y="14289"/>
                  </a:lnTo>
                  <a:lnTo>
                    <a:pt x="452822" y="14039"/>
                  </a:lnTo>
                  <a:lnTo>
                    <a:pt x="456305" y="12938"/>
                  </a:lnTo>
                  <a:lnTo>
                    <a:pt x="459788" y="11837"/>
                  </a:lnTo>
                  <a:lnTo>
                    <a:pt x="463271" y="10738"/>
                  </a:lnTo>
                  <a:lnTo>
                    <a:pt x="466755" y="9639"/>
                  </a:lnTo>
                  <a:lnTo>
                    <a:pt x="470238" y="8541"/>
                  </a:lnTo>
                  <a:lnTo>
                    <a:pt x="473721" y="7443"/>
                  </a:lnTo>
                  <a:lnTo>
                    <a:pt x="477204" y="6346"/>
                  </a:lnTo>
                  <a:lnTo>
                    <a:pt x="480688" y="11725"/>
                  </a:lnTo>
                  <a:lnTo>
                    <a:pt x="484171" y="10672"/>
                  </a:lnTo>
                  <a:lnTo>
                    <a:pt x="487654" y="9620"/>
                  </a:lnTo>
                  <a:lnTo>
                    <a:pt x="491137" y="8569"/>
                  </a:lnTo>
                  <a:lnTo>
                    <a:pt x="494621" y="7518"/>
                  </a:lnTo>
                  <a:lnTo>
                    <a:pt x="498104" y="6468"/>
                  </a:lnTo>
                  <a:lnTo>
                    <a:pt x="501587" y="5419"/>
                  </a:lnTo>
                  <a:lnTo>
                    <a:pt x="505070" y="4370"/>
                  </a:lnTo>
                  <a:lnTo>
                    <a:pt x="508554" y="3322"/>
                  </a:lnTo>
                  <a:lnTo>
                    <a:pt x="512037" y="17378"/>
                  </a:lnTo>
                  <a:lnTo>
                    <a:pt x="515520" y="16425"/>
                  </a:lnTo>
                  <a:lnTo>
                    <a:pt x="519003" y="15472"/>
                  </a:lnTo>
                  <a:lnTo>
                    <a:pt x="522487" y="14520"/>
                  </a:lnTo>
                  <a:lnTo>
                    <a:pt x="525970" y="13569"/>
                  </a:lnTo>
                  <a:lnTo>
                    <a:pt x="529453" y="12618"/>
                  </a:lnTo>
                  <a:lnTo>
                    <a:pt x="532936" y="11668"/>
                  </a:lnTo>
                  <a:lnTo>
                    <a:pt x="536420" y="10718"/>
                  </a:lnTo>
                  <a:lnTo>
                    <a:pt x="539903" y="9769"/>
                  </a:lnTo>
                  <a:lnTo>
                    <a:pt x="543386" y="17100"/>
                  </a:lnTo>
                  <a:lnTo>
                    <a:pt x="546869" y="16200"/>
                  </a:lnTo>
                  <a:lnTo>
                    <a:pt x="550353" y="15301"/>
                  </a:lnTo>
                  <a:lnTo>
                    <a:pt x="553836" y="14402"/>
                  </a:lnTo>
                  <a:lnTo>
                    <a:pt x="557319" y="13504"/>
                  </a:lnTo>
                  <a:lnTo>
                    <a:pt x="560802" y="12606"/>
                  </a:lnTo>
                  <a:lnTo>
                    <a:pt x="564286" y="11709"/>
                  </a:lnTo>
                  <a:lnTo>
                    <a:pt x="567769" y="10812"/>
                  </a:lnTo>
                  <a:lnTo>
                    <a:pt x="571252" y="34237"/>
                  </a:lnTo>
                  <a:lnTo>
                    <a:pt x="574735" y="33477"/>
                  </a:lnTo>
                  <a:lnTo>
                    <a:pt x="578218" y="32718"/>
                  </a:lnTo>
                  <a:lnTo>
                    <a:pt x="581702" y="31959"/>
                  </a:lnTo>
                  <a:lnTo>
                    <a:pt x="585185" y="31201"/>
                  </a:lnTo>
                  <a:lnTo>
                    <a:pt x="588668" y="30442"/>
                  </a:lnTo>
                  <a:lnTo>
                    <a:pt x="592151" y="29684"/>
                  </a:lnTo>
                  <a:lnTo>
                    <a:pt x="595635" y="28927"/>
                  </a:lnTo>
                  <a:lnTo>
                    <a:pt x="599118" y="28169"/>
                  </a:lnTo>
                  <a:lnTo>
                    <a:pt x="602601" y="30779"/>
                  </a:lnTo>
                  <a:lnTo>
                    <a:pt x="606084" y="30041"/>
                  </a:lnTo>
                  <a:lnTo>
                    <a:pt x="609568" y="29302"/>
                  </a:lnTo>
                  <a:lnTo>
                    <a:pt x="613051" y="28565"/>
                  </a:lnTo>
                  <a:lnTo>
                    <a:pt x="616534" y="27827"/>
                  </a:lnTo>
                  <a:lnTo>
                    <a:pt x="620017" y="27090"/>
                  </a:lnTo>
                  <a:lnTo>
                    <a:pt x="623501" y="26353"/>
                  </a:lnTo>
                  <a:lnTo>
                    <a:pt x="626984" y="25616"/>
                  </a:lnTo>
                  <a:lnTo>
                    <a:pt x="630467" y="24880"/>
                  </a:lnTo>
                  <a:lnTo>
                    <a:pt x="633950" y="26486"/>
                  </a:lnTo>
                  <a:lnTo>
                    <a:pt x="637434" y="25762"/>
                  </a:lnTo>
                  <a:lnTo>
                    <a:pt x="640917" y="25038"/>
                  </a:lnTo>
                  <a:lnTo>
                    <a:pt x="644400" y="24315"/>
                  </a:lnTo>
                  <a:lnTo>
                    <a:pt x="647883" y="23592"/>
                  </a:lnTo>
                  <a:lnTo>
                    <a:pt x="651367" y="22870"/>
                  </a:lnTo>
                  <a:lnTo>
                    <a:pt x="654850" y="22147"/>
                  </a:lnTo>
                  <a:lnTo>
                    <a:pt x="658333" y="21425"/>
                  </a:lnTo>
                  <a:lnTo>
                    <a:pt x="661816" y="20704"/>
                  </a:lnTo>
                  <a:lnTo>
                    <a:pt x="665300" y="19982"/>
                  </a:lnTo>
                  <a:lnTo>
                    <a:pt x="668783" y="19261"/>
                  </a:lnTo>
                  <a:lnTo>
                    <a:pt x="672266" y="18541"/>
                  </a:lnTo>
                  <a:lnTo>
                    <a:pt x="675749" y="17820"/>
                  </a:lnTo>
                  <a:lnTo>
                    <a:pt x="679233" y="17100"/>
                  </a:lnTo>
                  <a:lnTo>
                    <a:pt x="682716" y="16380"/>
                  </a:lnTo>
                  <a:lnTo>
                    <a:pt x="686199" y="15661"/>
                  </a:lnTo>
                  <a:lnTo>
                    <a:pt x="689682" y="14942"/>
                  </a:lnTo>
                  <a:lnTo>
                    <a:pt x="693166" y="19319"/>
                  </a:lnTo>
                  <a:lnTo>
                    <a:pt x="696649" y="18624"/>
                  </a:lnTo>
                  <a:lnTo>
                    <a:pt x="700132" y="17929"/>
                  </a:lnTo>
                  <a:lnTo>
                    <a:pt x="703615" y="17235"/>
                  </a:lnTo>
                  <a:lnTo>
                    <a:pt x="707099" y="16541"/>
                  </a:lnTo>
                  <a:lnTo>
                    <a:pt x="710582" y="15847"/>
                  </a:lnTo>
                  <a:lnTo>
                    <a:pt x="714065" y="15153"/>
                  </a:lnTo>
                  <a:lnTo>
                    <a:pt x="717548" y="14460"/>
                  </a:lnTo>
                  <a:lnTo>
                    <a:pt x="721032" y="26768"/>
                  </a:lnTo>
                  <a:lnTo>
                    <a:pt x="724515" y="26133"/>
                  </a:lnTo>
                  <a:lnTo>
                    <a:pt x="727998" y="25498"/>
                  </a:lnTo>
                  <a:lnTo>
                    <a:pt x="731481" y="24863"/>
                  </a:lnTo>
                  <a:lnTo>
                    <a:pt x="734965" y="24229"/>
                  </a:lnTo>
                  <a:lnTo>
                    <a:pt x="738448" y="23595"/>
                  </a:lnTo>
                  <a:lnTo>
                    <a:pt x="741931" y="22961"/>
                  </a:lnTo>
                  <a:lnTo>
                    <a:pt x="745414" y="22327"/>
                  </a:lnTo>
                  <a:lnTo>
                    <a:pt x="748898" y="21693"/>
                  </a:lnTo>
                  <a:lnTo>
                    <a:pt x="752381" y="23127"/>
                  </a:lnTo>
                  <a:lnTo>
                    <a:pt x="755864" y="22502"/>
                  </a:lnTo>
                  <a:lnTo>
                    <a:pt x="759347" y="21878"/>
                  </a:lnTo>
                  <a:lnTo>
                    <a:pt x="762831" y="21255"/>
                  </a:lnTo>
                  <a:lnTo>
                    <a:pt x="766314" y="20631"/>
                  </a:lnTo>
                  <a:lnTo>
                    <a:pt x="769797" y="20008"/>
                  </a:lnTo>
                  <a:lnTo>
                    <a:pt x="773280" y="19385"/>
                  </a:lnTo>
                  <a:lnTo>
                    <a:pt x="776764" y="18762"/>
                  </a:lnTo>
                  <a:lnTo>
                    <a:pt x="780247" y="18139"/>
                  </a:lnTo>
                  <a:lnTo>
                    <a:pt x="783730" y="20282"/>
                  </a:lnTo>
                  <a:lnTo>
                    <a:pt x="787213" y="19672"/>
                  </a:lnTo>
                  <a:lnTo>
                    <a:pt x="790697" y="19061"/>
                  </a:lnTo>
                  <a:lnTo>
                    <a:pt x="794180" y="18451"/>
                  </a:lnTo>
                  <a:lnTo>
                    <a:pt x="797663" y="17840"/>
                  </a:lnTo>
                  <a:lnTo>
                    <a:pt x="801146" y="17230"/>
                  </a:lnTo>
                  <a:lnTo>
                    <a:pt x="804630" y="16621"/>
                  </a:lnTo>
                  <a:lnTo>
                    <a:pt x="808113" y="16011"/>
                  </a:lnTo>
                  <a:lnTo>
                    <a:pt x="811596" y="19045"/>
                  </a:lnTo>
                  <a:lnTo>
                    <a:pt x="815079" y="18451"/>
                  </a:lnTo>
                  <a:lnTo>
                    <a:pt x="818563" y="17856"/>
                  </a:lnTo>
                  <a:lnTo>
                    <a:pt x="822046" y="17262"/>
                  </a:lnTo>
                  <a:lnTo>
                    <a:pt x="825529" y="16667"/>
                  </a:lnTo>
                  <a:lnTo>
                    <a:pt x="829012" y="16074"/>
                  </a:lnTo>
                  <a:lnTo>
                    <a:pt x="832496" y="15480"/>
                  </a:lnTo>
                  <a:lnTo>
                    <a:pt x="835979" y="14886"/>
                  </a:lnTo>
                  <a:lnTo>
                    <a:pt x="839462" y="14293"/>
                  </a:lnTo>
                  <a:lnTo>
                    <a:pt x="842945" y="15293"/>
                  </a:lnTo>
                  <a:lnTo>
                    <a:pt x="846429" y="14706"/>
                  </a:lnTo>
                  <a:lnTo>
                    <a:pt x="849912" y="14119"/>
                  </a:lnTo>
                  <a:lnTo>
                    <a:pt x="853395" y="13533"/>
                  </a:lnTo>
                  <a:lnTo>
                    <a:pt x="856878" y="12946"/>
                  </a:lnTo>
                  <a:lnTo>
                    <a:pt x="860361" y="12360"/>
                  </a:lnTo>
                  <a:lnTo>
                    <a:pt x="863845" y="11775"/>
                  </a:lnTo>
                  <a:lnTo>
                    <a:pt x="867328" y="11189"/>
                  </a:lnTo>
                  <a:lnTo>
                    <a:pt x="870811" y="10604"/>
                  </a:lnTo>
                  <a:lnTo>
                    <a:pt x="870811" y="10835"/>
                  </a:lnTo>
                  <a:lnTo>
                    <a:pt x="870811" y="11066"/>
                  </a:lnTo>
                  <a:lnTo>
                    <a:pt x="870811" y="11296"/>
                  </a:lnTo>
                  <a:lnTo>
                    <a:pt x="870811" y="11526"/>
                  </a:lnTo>
                  <a:lnTo>
                    <a:pt x="870811" y="11754"/>
                  </a:lnTo>
                  <a:lnTo>
                    <a:pt x="870811" y="11982"/>
                  </a:lnTo>
                  <a:lnTo>
                    <a:pt x="870811" y="12210"/>
                  </a:lnTo>
                  <a:lnTo>
                    <a:pt x="870811" y="12437"/>
                  </a:lnTo>
                  <a:lnTo>
                    <a:pt x="870811" y="12663"/>
                  </a:lnTo>
                  <a:lnTo>
                    <a:pt x="870811" y="12888"/>
                  </a:lnTo>
                  <a:lnTo>
                    <a:pt x="870811" y="13113"/>
                  </a:lnTo>
                  <a:lnTo>
                    <a:pt x="870811" y="13337"/>
                  </a:lnTo>
                  <a:lnTo>
                    <a:pt x="870811" y="13560"/>
                  </a:lnTo>
                  <a:lnTo>
                    <a:pt x="870811" y="13783"/>
                  </a:lnTo>
                  <a:lnTo>
                    <a:pt x="870811" y="14005"/>
                  </a:lnTo>
                  <a:lnTo>
                    <a:pt x="870811" y="14226"/>
                  </a:lnTo>
                  <a:lnTo>
                    <a:pt x="870811" y="14447"/>
                  </a:lnTo>
                  <a:lnTo>
                    <a:pt x="870811" y="14667"/>
                  </a:lnTo>
                  <a:lnTo>
                    <a:pt x="870811" y="14886"/>
                  </a:lnTo>
                  <a:lnTo>
                    <a:pt x="870811" y="15105"/>
                  </a:lnTo>
                  <a:lnTo>
                    <a:pt x="870811" y="15323"/>
                  </a:lnTo>
                  <a:lnTo>
                    <a:pt x="870811" y="15541"/>
                  </a:lnTo>
                  <a:lnTo>
                    <a:pt x="870811" y="15758"/>
                  </a:lnTo>
                  <a:lnTo>
                    <a:pt x="870811" y="15974"/>
                  </a:lnTo>
                  <a:lnTo>
                    <a:pt x="870811" y="16189"/>
                  </a:lnTo>
                  <a:lnTo>
                    <a:pt x="870811" y="16404"/>
                  </a:lnTo>
                  <a:lnTo>
                    <a:pt x="870811" y="16619"/>
                  </a:lnTo>
                  <a:lnTo>
                    <a:pt x="870811" y="16832"/>
                  </a:lnTo>
                  <a:lnTo>
                    <a:pt x="870811" y="17046"/>
                  </a:lnTo>
                  <a:lnTo>
                    <a:pt x="870811" y="17258"/>
                  </a:lnTo>
                  <a:lnTo>
                    <a:pt x="870811" y="17470"/>
                  </a:lnTo>
                  <a:lnTo>
                    <a:pt x="870811" y="17681"/>
                  </a:lnTo>
                  <a:lnTo>
                    <a:pt x="870811" y="17892"/>
                  </a:lnTo>
                  <a:lnTo>
                    <a:pt x="870811" y="18102"/>
                  </a:lnTo>
                  <a:lnTo>
                    <a:pt x="870811" y="18311"/>
                  </a:lnTo>
                  <a:lnTo>
                    <a:pt x="870811" y="18520"/>
                  </a:lnTo>
                  <a:lnTo>
                    <a:pt x="870811" y="18728"/>
                  </a:lnTo>
                  <a:lnTo>
                    <a:pt x="870811" y="18936"/>
                  </a:lnTo>
                  <a:lnTo>
                    <a:pt x="870811" y="19143"/>
                  </a:lnTo>
                  <a:lnTo>
                    <a:pt x="870811" y="19349"/>
                  </a:lnTo>
                  <a:lnTo>
                    <a:pt x="870811" y="19555"/>
                  </a:lnTo>
                  <a:lnTo>
                    <a:pt x="870811" y="19761"/>
                  </a:lnTo>
                  <a:lnTo>
                    <a:pt x="870811" y="19965"/>
                  </a:lnTo>
                  <a:lnTo>
                    <a:pt x="870811" y="20169"/>
                  </a:lnTo>
                  <a:lnTo>
                    <a:pt x="874294" y="19619"/>
                  </a:lnTo>
                  <a:lnTo>
                    <a:pt x="877778" y="19069"/>
                  </a:lnTo>
                  <a:lnTo>
                    <a:pt x="881261" y="18519"/>
                  </a:lnTo>
                  <a:lnTo>
                    <a:pt x="884744" y="17970"/>
                  </a:lnTo>
                  <a:lnTo>
                    <a:pt x="888227" y="17420"/>
                  </a:lnTo>
                  <a:lnTo>
                    <a:pt x="891711" y="16871"/>
                  </a:lnTo>
                  <a:lnTo>
                    <a:pt x="895194" y="16322"/>
                  </a:lnTo>
                  <a:lnTo>
                    <a:pt x="898677" y="15773"/>
                  </a:lnTo>
                  <a:lnTo>
                    <a:pt x="902160" y="19913"/>
                  </a:lnTo>
                  <a:lnTo>
                    <a:pt x="905644" y="19381"/>
                  </a:lnTo>
                  <a:lnTo>
                    <a:pt x="909127" y="18849"/>
                  </a:lnTo>
                  <a:lnTo>
                    <a:pt x="912610" y="18318"/>
                  </a:lnTo>
                  <a:lnTo>
                    <a:pt x="916093" y="17786"/>
                  </a:lnTo>
                  <a:lnTo>
                    <a:pt x="919577" y="17255"/>
                  </a:lnTo>
                  <a:lnTo>
                    <a:pt x="923060" y="16724"/>
                  </a:lnTo>
                  <a:lnTo>
                    <a:pt x="926543" y="16193"/>
                  </a:lnTo>
                  <a:lnTo>
                    <a:pt x="930026" y="15662"/>
                  </a:lnTo>
                  <a:lnTo>
                    <a:pt x="933510" y="27117"/>
                  </a:lnTo>
                  <a:lnTo>
                    <a:pt x="936993" y="26627"/>
                  </a:lnTo>
                  <a:lnTo>
                    <a:pt x="940476" y="26138"/>
                  </a:lnTo>
                  <a:lnTo>
                    <a:pt x="943959" y="25649"/>
                  </a:lnTo>
                  <a:lnTo>
                    <a:pt x="947443" y="25160"/>
                  </a:lnTo>
                  <a:lnTo>
                    <a:pt x="950926" y="24671"/>
                  </a:lnTo>
                  <a:lnTo>
                    <a:pt x="954409" y="24182"/>
                  </a:lnTo>
                  <a:lnTo>
                    <a:pt x="957892" y="23694"/>
                  </a:lnTo>
                  <a:lnTo>
                    <a:pt x="961376" y="27326"/>
                  </a:lnTo>
                  <a:lnTo>
                    <a:pt x="964859" y="26851"/>
                  </a:lnTo>
                  <a:lnTo>
                    <a:pt x="968342" y="26377"/>
                  </a:lnTo>
                  <a:lnTo>
                    <a:pt x="971825" y="25903"/>
                  </a:lnTo>
                  <a:lnTo>
                    <a:pt x="975309" y="25429"/>
                  </a:lnTo>
                  <a:lnTo>
                    <a:pt x="978792" y="24955"/>
                  </a:lnTo>
                  <a:lnTo>
                    <a:pt x="982275" y="24481"/>
                  </a:lnTo>
                  <a:lnTo>
                    <a:pt x="985758" y="24007"/>
                  </a:lnTo>
                  <a:lnTo>
                    <a:pt x="989242" y="23533"/>
                  </a:lnTo>
                  <a:lnTo>
                    <a:pt x="992725" y="34854"/>
                  </a:lnTo>
                  <a:lnTo>
                    <a:pt x="996208" y="34419"/>
                  </a:lnTo>
                  <a:lnTo>
                    <a:pt x="999691" y="33984"/>
                  </a:lnTo>
                  <a:lnTo>
                    <a:pt x="1003175" y="33549"/>
                  </a:lnTo>
                  <a:lnTo>
                    <a:pt x="1006658" y="33114"/>
                  </a:lnTo>
                  <a:lnTo>
                    <a:pt x="1010141" y="32679"/>
                  </a:lnTo>
                  <a:lnTo>
                    <a:pt x="1013624" y="32245"/>
                  </a:lnTo>
                  <a:lnTo>
                    <a:pt x="1017108" y="31810"/>
                  </a:lnTo>
                  <a:lnTo>
                    <a:pt x="1020591" y="31376"/>
                  </a:lnTo>
                  <a:lnTo>
                    <a:pt x="1024074" y="33272"/>
                  </a:lnTo>
                  <a:lnTo>
                    <a:pt x="1027557" y="32845"/>
                  </a:lnTo>
                  <a:lnTo>
                    <a:pt x="1031041" y="32419"/>
                  </a:lnTo>
                  <a:lnTo>
                    <a:pt x="1034524" y="31992"/>
                  </a:lnTo>
                  <a:lnTo>
                    <a:pt x="1038007" y="31565"/>
                  </a:lnTo>
                  <a:lnTo>
                    <a:pt x="1041490" y="31139"/>
                  </a:lnTo>
                  <a:lnTo>
                    <a:pt x="1044974" y="30713"/>
                  </a:lnTo>
                  <a:lnTo>
                    <a:pt x="1048457" y="30287"/>
                  </a:lnTo>
                  <a:lnTo>
                    <a:pt x="1051940" y="31741"/>
                  </a:lnTo>
                  <a:lnTo>
                    <a:pt x="1055423" y="31321"/>
                  </a:lnTo>
                  <a:lnTo>
                    <a:pt x="1058907" y="30901"/>
                  </a:lnTo>
                  <a:lnTo>
                    <a:pt x="1062390" y="30481"/>
                  </a:lnTo>
                  <a:lnTo>
                    <a:pt x="1065873" y="30061"/>
                  </a:lnTo>
                  <a:lnTo>
                    <a:pt x="1069356" y="29641"/>
                  </a:lnTo>
                  <a:lnTo>
                    <a:pt x="1072840" y="29221"/>
                  </a:lnTo>
                  <a:lnTo>
                    <a:pt x="1076323" y="28802"/>
                  </a:lnTo>
                  <a:lnTo>
                    <a:pt x="1079806" y="28382"/>
                  </a:lnTo>
                  <a:lnTo>
                    <a:pt x="1083289" y="35830"/>
                  </a:lnTo>
                  <a:lnTo>
                    <a:pt x="1086773" y="35435"/>
                  </a:lnTo>
                  <a:lnTo>
                    <a:pt x="1090256" y="35039"/>
                  </a:lnTo>
                  <a:lnTo>
                    <a:pt x="1093739" y="34643"/>
                  </a:lnTo>
                  <a:lnTo>
                    <a:pt x="1097222" y="34247"/>
                  </a:lnTo>
                  <a:lnTo>
                    <a:pt x="1100706" y="33852"/>
                  </a:lnTo>
                  <a:lnTo>
                    <a:pt x="1104189" y="33457"/>
                  </a:lnTo>
                  <a:lnTo>
                    <a:pt x="1107672" y="33061"/>
                  </a:lnTo>
                  <a:lnTo>
                    <a:pt x="1111155" y="34244"/>
                  </a:lnTo>
                  <a:lnTo>
                    <a:pt x="1114639" y="33854"/>
                  </a:lnTo>
                  <a:lnTo>
                    <a:pt x="1118122" y="33463"/>
                  </a:lnTo>
                  <a:lnTo>
                    <a:pt x="1121605" y="33073"/>
                  </a:lnTo>
                  <a:lnTo>
                    <a:pt x="1125088" y="32682"/>
                  </a:lnTo>
                  <a:lnTo>
                    <a:pt x="1128572" y="32292"/>
                  </a:lnTo>
                  <a:lnTo>
                    <a:pt x="1132055" y="31902"/>
                  </a:lnTo>
                  <a:lnTo>
                    <a:pt x="1135538" y="31512"/>
                  </a:lnTo>
                  <a:lnTo>
                    <a:pt x="1139021" y="31122"/>
                  </a:lnTo>
                  <a:lnTo>
                    <a:pt x="1142505" y="30998"/>
                  </a:lnTo>
                  <a:lnTo>
                    <a:pt x="1145988" y="30609"/>
                  </a:lnTo>
                  <a:lnTo>
                    <a:pt x="1149471" y="30221"/>
                  </a:lnTo>
                  <a:lnTo>
                    <a:pt x="1152954" y="29832"/>
                  </a:lnTo>
                  <a:lnTo>
                    <a:pt x="1156437" y="29443"/>
                  </a:lnTo>
                  <a:lnTo>
                    <a:pt x="1159921" y="29054"/>
                  </a:lnTo>
                  <a:lnTo>
                    <a:pt x="1163404" y="28666"/>
                  </a:lnTo>
                  <a:lnTo>
                    <a:pt x="1166887" y="28277"/>
                  </a:lnTo>
                  <a:lnTo>
                    <a:pt x="1170370" y="27889"/>
                  </a:lnTo>
                  <a:lnTo>
                    <a:pt x="1173854" y="33736"/>
                  </a:lnTo>
                  <a:lnTo>
                    <a:pt x="1177337" y="33365"/>
                  </a:lnTo>
                  <a:lnTo>
                    <a:pt x="1180820" y="32994"/>
                  </a:lnTo>
                  <a:lnTo>
                    <a:pt x="1184303" y="32623"/>
                  </a:lnTo>
                  <a:lnTo>
                    <a:pt x="1187787" y="32252"/>
                  </a:lnTo>
                  <a:lnTo>
                    <a:pt x="1191270" y="31882"/>
                  </a:lnTo>
                  <a:lnTo>
                    <a:pt x="1194753" y="31511"/>
                  </a:lnTo>
                  <a:lnTo>
                    <a:pt x="1198236" y="31140"/>
                  </a:lnTo>
                  <a:lnTo>
                    <a:pt x="1201720" y="33256"/>
                  </a:lnTo>
                  <a:lnTo>
                    <a:pt x="1205203" y="32892"/>
                  </a:lnTo>
                  <a:lnTo>
                    <a:pt x="1208686" y="32528"/>
                  </a:lnTo>
                  <a:lnTo>
                    <a:pt x="1212169" y="32165"/>
                  </a:lnTo>
                  <a:lnTo>
                    <a:pt x="1215653" y="31801"/>
                  </a:lnTo>
                  <a:lnTo>
                    <a:pt x="1219136" y="31438"/>
                  </a:lnTo>
                  <a:lnTo>
                    <a:pt x="1222619" y="31074"/>
                  </a:lnTo>
                  <a:lnTo>
                    <a:pt x="1226102" y="30711"/>
                  </a:lnTo>
                  <a:lnTo>
                    <a:pt x="1229586" y="30348"/>
                  </a:lnTo>
                  <a:lnTo>
                    <a:pt x="1233069" y="33036"/>
                  </a:lnTo>
                  <a:lnTo>
                    <a:pt x="1236552" y="32681"/>
                  </a:lnTo>
                  <a:lnTo>
                    <a:pt x="1240035" y="32326"/>
                  </a:lnTo>
                  <a:lnTo>
                    <a:pt x="1243519" y="31971"/>
                  </a:lnTo>
                  <a:lnTo>
                    <a:pt x="1247002" y="31616"/>
                  </a:lnTo>
                  <a:lnTo>
                    <a:pt x="1250485" y="31262"/>
                  </a:lnTo>
                  <a:lnTo>
                    <a:pt x="1253968" y="30907"/>
                  </a:lnTo>
                  <a:lnTo>
                    <a:pt x="1257452" y="30552"/>
                  </a:lnTo>
                  <a:lnTo>
                    <a:pt x="1260935" y="30198"/>
                  </a:lnTo>
                  <a:lnTo>
                    <a:pt x="1264418" y="31292"/>
                  </a:lnTo>
                  <a:lnTo>
                    <a:pt x="1267901" y="30942"/>
                  </a:lnTo>
                  <a:lnTo>
                    <a:pt x="1271385" y="30591"/>
                  </a:lnTo>
                  <a:lnTo>
                    <a:pt x="1274868" y="30240"/>
                  </a:lnTo>
                  <a:lnTo>
                    <a:pt x="1278351" y="29890"/>
                  </a:lnTo>
                  <a:lnTo>
                    <a:pt x="1281834" y="29539"/>
                  </a:lnTo>
                  <a:lnTo>
                    <a:pt x="1285318" y="29189"/>
                  </a:lnTo>
                  <a:lnTo>
                    <a:pt x="1288801" y="28839"/>
                  </a:lnTo>
                  <a:lnTo>
                    <a:pt x="1292284" y="35096"/>
                  </a:lnTo>
                  <a:lnTo>
                    <a:pt x="1295767" y="34762"/>
                  </a:lnTo>
                  <a:lnTo>
                    <a:pt x="1299251" y="34429"/>
                  </a:lnTo>
                  <a:lnTo>
                    <a:pt x="1302734" y="34095"/>
                  </a:lnTo>
                  <a:lnTo>
                    <a:pt x="1306217" y="33761"/>
                  </a:lnTo>
                  <a:lnTo>
                    <a:pt x="1309700" y="33428"/>
                  </a:lnTo>
                  <a:lnTo>
                    <a:pt x="1313184" y="33095"/>
                  </a:lnTo>
                  <a:lnTo>
                    <a:pt x="1316667" y="32761"/>
                  </a:lnTo>
                  <a:lnTo>
                    <a:pt x="1320150" y="32428"/>
                  </a:lnTo>
                  <a:lnTo>
                    <a:pt x="1323633" y="34638"/>
                  </a:lnTo>
                  <a:lnTo>
                    <a:pt x="1327117" y="34311"/>
                  </a:lnTo>
                  <a:lnTo>
                    <a:pt x="1330600" y="33984"/>
                  </a:lnTo>
                  <a:lnTo>
                    <a:pt x="1334083" y="33657"/>
                  </a:lnTo>
                  <a:lnTo>
                    <a:pt x="1337566" y="33330"/>
                  </a:lnTo>
                  <a:lnTo>
                    <a:pt x="1341050" y="33004"/>
                  </a:lnTo>
                  <a:lnTo>
                    <a:pt x="1344533" y="32677"/>
                  </a:lnTo>
                  <a:lnTo>
                    <a:pt x="1348016" y="32350"/>
                  </a:lnTo>
                  <a:lnTo>
                    <a:pt x="1351499" y="34198"/>
                  </a:lnTo>
                  <a:lnTo>
                    <a:pt x="1354983" y="33877"/>
                  </a:lnTo>
                  <a:lnTo>
                    <a:pt x="1358466" y="33556"/>
                  </a:lnTo>
                  <a:lnTo>
                    <a:pt x="1361949" y="33234"/>
                  </a:lnTo>
                  <a:lnTo>
                    <a:pt x="1365432" y="32913"/>
                  </a:lnTo>
                  <a:lnTo>
                    <a:pt x="1368916" y="32592"/>
                  </a:lnTo>
                  <a:lnTo>
                    <a:pt x="1372399" y="32272"/>
                  </a:lnTo>
                  <a:lnTo>
                    <a:pt x="1375882" y="31951"/>
                  </a:lnTo>
                  <a:lnTo>
                    <a:pt x="1379365" y="31630"/>
                  </a:lnTo>
                  <a:lnTo>
                    <a:pt x="1382849" y="33984"/>
                  </a:lnTo>
                  <a:lnTo>
                    <a:pt x="1386332" y="33669"/>
                  </a:lnTo>
                  <a:lnTo>
                    <a:pt x="1389815" y="33355"/>
                  </a:lnTo>
                  <a:lnTo>
                    <a:pt x="1393298" y="33041"/>
                  </a:lnTo>
                  <a:lnTo>
                    <a:pt x="1396782" y="32726"/>
                  </a:lnTo>
                  <a:lnTo>
                    <a:pt x="1400265" y="32412"/>
                  </a:lnTo>
                  <a:lnTo>
                    <a:pt x="1403748" y="32098"/>
                  </a:lnTo>
                  <a:lnTo>
                    <a:pt x="1407231" y="31784"/>
                  </a:lnTo>
                  <a:lnTo>
                    <a:pt x="1410715" y="31470"/>
                  </a:lnTo>
                  <a:lnTo>
                    <a:pt x="1414198" y="33676"/>
                  </a:lnTo>
                  <a:lnTo>
                    <a:pt x="1417681" y="33367"/>
                  </a:lnTo>
                  <a:lnTo>
                    <a:pt x="1421164" y="33059"/>
                  </a:lnTo>
                  <a:lnTo>
                    <a:pt x="1424648" y="32751"/>
                  </a:lnTo>
                  <a:lnTo>
                    <a:pt x="1428131" y="32443"/>
                  </a:lnTo>
                  <a:lnTo>
                    <a:pt x="1431614" y="32135"/>
                  </a:lnTo>
                  <a:lnTo>
                    <a:pt x="1435097" y="31827"/>
                  </a:lnTo>
                  <a:lnTo>
                    <a:pt x="1438580" y="31520"/>
                  </a:lnTo>
                  <a:lnTo>
                    <a:pt x="1442064" y="31212"/>
                  </a:lnTo>
                  <a:lnTo>
                    <a:pt x="1445547" y="30904"/>
                  </a:lnTo>
                  <a:lnTo>
                    <a:pt x="1449030" y="30596"/>
                  </a:lnTo>
                  <a:lnTo>
                    <a:pt x="1452513" y="30289"/>
                  </a:lnTo>
                  <a:lnTo>
                    <a:pt x="1455997" y="29981"/>
                  </a:lnTo>
                  <a:lnTo>
                    <a:pt x="1459480" y="29674"/>
                  </a:lnTo>
                  <a:lnTo>
                    <a:pt x="1462963" y="29366"/>
                  </a:lnTo>
                  <a:lnTo>
                    <a:pt x="1466446" y="29059"/>
                  </a:lnTo>
                  <a:lnTo>
                    <a:pt x="1469930" y="28752"/>
                  </a:lnTo>
                  <a:lnTo>
                    <a:pt x="1473413" y="29611"/>
                  </a:lnTo>
                  <a:lnTo>
                    <a:pt x="1476896" y="29306"/>
                  </a:lnTo>
                  <a:lnTo>
                    <a:pt x="1480379" y="29001"/>
                  </a:lnTo>
                  <a:lnTo>
                    <a:pt x="1483863" y="28697"/>
                  </a:lnTo>
                  <a:lnTo>
                    <a:pt x="1487346" y="28392"/>
                  </a:lnTo>
                  <a:lnTo>
                    <a:pt x="1490829" y="28088"/>
                  </a:lnTo>
                  <a:lnTo>
                    <a:pt x="1494312" y="27784"/>
                  </a:lnTo>
                  <a:lnTo>
                    <a:pt x="1497796" y="27479"/>
                  </a:lnTo>
                  <a:lnTo>
                    <a:pt x="1501279" y="27175"/>
                  </a:lnTo>
                  <a:lnTo>
                    <a:pt x="1504762" y="27192"/>
                  </a:lnTo>
                  <a:lnTo>
                    <a:pt x="1508245" y="26888"/>
                  </a:lnTo>
                  <a:lnTo>
                    <a:pt x="1511729" y="26585"/>
                  </a:lnTo>
                  <a:lnTo>
                    <a:pt x="1515212" y="26281"/>
                  </a:lnTo>
                  <a:lnTo>
                    <a:pt x="1518695" y="25978"/>
                  </a:lnTo>
                  <a:lnTo>
                    <a:pt x="1522178" y="25675"/>
                  </a:lnTo>
                  <a:lnTo>
                    <a:pt x="1525662" y="25371"/>
                  </a:lnTo>
                  <a:lnTo>
                    <a:pt x="1529145" y="25068"/>
                  </a:lnTo>
                  <a:lnTo>
                    <a:pt x="1532628" y="29482"/>
                  </a:lnTo>
                  <a:lnTo>
                    <a:pt x="1536111" y="29189"/>
                  </a:lnTo>
                  <a:lnTo>
                    <a:pt x="1539595" y="28896"/>
                  </a:lnTo>
                  <a:lnTo>
                    <a:pt x="1543078" y="28603"/>
                  </a:lnTo>
                  <a:lnTo>
                    <a:pt x="1546561" y="28310"/>
                  </a:lnTo>
                  <a:lnTo>
                    <a:pt x="1550044" y="28017"/>
                  </a:lnTo>
                  <a:lnTo>
                    <a:pt x="1553528" y="27724"/>
                  </a:lnTo>
                  <a:lnTo>
                    <a:pt x="1557011" y="27431"/>
                  </a:lnTo>
                  <a:lnTo>
                    <a:pt x="1560494" y="27138"/>
                  </a:lnTo>
                  <a:lnTo>
                    <a:pt x="1563977" y="33238"/>
                  </a:lnTo>
                  <a:lnTo>
                    <a:pt x="1567461" y="32958"/>
                  </a:lnTo>
                  <a:lnTo>
                    <a:pt x="1570944" y="32679"/>
                  </a:lnTo>
                  <a:lnTo>
                    <a:pt x="1574427" y="32399"/>
                  </a:lnTo>
                  <a:lnTo>
                    <a:pt x="1577910" y="32120"/>
                  </a:lnTo>
                  <a:lnTo>
                    <a:pt x="1581394" y="31841"/>
                  </a:lnTo>
                  <a:lnTo>
                    <a:pt x="1584877" y="31561"/>
                  </a:lnTo>
                  <a:lnTo>
                    <a:pt x="1588360" y="31282"/>
                  </a:lnTo>
                  <a:lnTo>
                    <a:pt x="1591843" y="31572"/>
                  </a:lnTo>
                  <a:lnTo>
                    <a:pt x="1595327" y="31294"/>
                  </a:lnTo>
                  <a:lnTo>
                    <a:pt x="1598810" y="31016"/>
                  </a:lnTo>
                  <a:lnTo>
                    <a:pt x="1602293" y="30738"/>
                  </a:lnTo>
                  <a:lnTo>
                    <a:pt x="1605776" y="30460"/>
                  </a:lnTo>
                  <a:lnTo>
                    <a:pt x="1609260" y="30182"/>
                  </a:lnTo>
                  <a:lnTo>
                    <a:pt x="1612743" y="29905"/>
                  </a:lnTo>
                  <a:lnTo>
                    <a:pt x="1616226" y="29627"/>
                  </a:lnTo>
                  <a:lnTo>
                    <a:pt x="1619709" y="29349"/>
                  </a:lnTo>
                  <a:lnTo>
                    <a:pt x="1623193" y="32994"/>
                  </a:lnTo>
                  <a:lnTo>
                    <a:pt x="1626676" y="32724"/>
                  </a:lnTo>
                  <a:lnTo>
                    <a:pt x="1630159" y="32454"/>
                  </a:lnTo>
                  <a:lnTo>
                    <a:pt x="1633642" y="32185"/>
                  </a:lnTo>
                  <a:lnTo>
                    <a:pt x="1637126" y="31915"/>
                  </a:lnTo>
                  <a:lnTo>
                    <a:pt x="1640609" y="31645"/>
                  </a:lnTo>
                  <a:lnTo>
                    <a:pt x="1644092" y="31375"/>
                  </a:lnTo>
                  <a:lnTo>
                    <a:pt x="1647575" y="31106"/>
                  </a:lnTo>
                  <a:lnTo>
                    <a:pt x="1651059" y="30836"/>
                  </a:lnTo>
                  <a:lnTo>
                    <a:pt x="1654542" y="31392"/>
                  </a:lnTo>
                  <a:lnTo>
                    <a:pt x="1658025" y="31124"/>
                  </a:lnTo>
                  <a:lnTo>
                    <a:pt x="1661508" y="30857"/>
                  </a:lnTo>
                  <a:lnTo>
                    <a:pt x="1664992" y="30589"/>
                  </a:lnTo>
                  <a:lnTo>
                    <a:pt x="1668475" y="30321"/>
                  </a:lnTo>
                  <a:lnTo>
                    <a:pt x="1671958" y="30053"/>
                  </a:lnTo>
                  <a:lnTo>
                    <a:pt x="1675441" y="29786"/>
                  </a:lnTo>
                  <a:lnTo>
                    <a:pt x="1678925" y="29518"/>
                  </a:lnTo>
                  <a:lnTo>
                    <a:pt x="1682408" y="30352"/>
                  </a:lnTo>
                  <a:lnTo>
                    <a:pt x="1685891" y="30087"/>
                  </a:lnTo>
                  <a:lnTo>
                    <a:pt x="1689374" y="29822"/>
                  </a:lnTo>
                  <a:lnTo>
                    <a:pt x="1692858" y="29556"/>
                  </a:lnTo>
                  <a:lnTo>
                    <a:pt x="1696341" y="29291"/>
                  </a:lnTo>
                  <a:lnTo>
                    <a:pt x="1699824" y="29026"/>
                  </a:lnTo>
                  <a:lnTo>
                    <a:pt x="1703307" y="28761"/>
                  </a:lnTo>
                  <a:lnTo>
                    <a:pt x="1706791" y="28495"/>
                  </a:lnTo>
                  <a:lnTo>
                    <a:pt x="1710274" y="28230"/>
                  </a:lnTo>
                  <a:lnTo>
                    <a:pt x="1713757" y="28794"/>
                  </a:lnTo>
                  <a:lnTo>
                    <a:pt x="1717240" y="28530"/>
                  </a:lnTo>
                  <a:lnTo>
                    <a:pt x="1720723" y="28267"/>
                  </a:lnTo>
                  <a:lnTo>
                    <a:pt x="1724207" y="28003"/>
                  </a:lnTo>
                  <a:lnTo>
                    <a:pt x="1727690" y="27740"/>
                  </a:lnTo>
                  <a:lnTo>
                    <a:pt x="1731173" y="27477"/>
                  </a:lnTo>
                  <a:lnTo>
                    <a:pt x="1734656" y="27213"/>
                  </a:lnTo>
                  <a:lnTo>
                    <a:pt x="1738140" y="26950"/>
                  </a:lnTo>
                  <a:lnTo>
                    <a:pt x="1741623" y="26687"/>
                  </a:lnTo>
                  <a:lnTo>
                    <a:pt x="1741623" y="26780"/>
                  </a:lnTo>
                  <a:lnTo>
                    <a:pt x="1741623" y="26872"/>
                  </a:lnTo>
                  <a:lnTo>
                    <a:pt x="1741623" y="26965"/>
                  </a:lnTo>
                  <a:lnTo>
                    <a:pt x="1741623" y="27057"/>
                  </a:lnTo>
                  <a:lnTo>
                    <a:pt x="1741623" y="27150"/>
                  </a:lnTo>
                  <a:lnTo>
                    <a:pt x="1741623" y="27242"/>
                  </a:lnTo>
                  <a:lnTo>
                    <a:pt x="1741623" y="27334"/>
                  </a:lnTo>
                  <a:lnTo>
                    <a:pt x="1741623" y="27426"/>
                  </a:lnTo>
                  <a:lnTo>
                    <a:pt x="1741623" y="27518"/>
                  </a:lnTo>
                  <a:lnTo>
                    <a:pt x="1741623" y="27609"/>
                  </a:lnTo>
                  <a:lnTo>
                    <a:pt x="1741623" y="27701"/>
                  </a:lnTo>
                  <a:lnTo>
                    <a:pt x="1741623" y="27792"/>
                  </a:lnTo>
                  <a:lnTo>
                    <a:pt x="1741623" y="27884"/>
                  </a:lnTo>
                  <a:lnTo>
                    <a:pt x="1741623" y="27975"/>
                  </a:lnTo>
                  <a:lnTo>
                    <a:pt x="1741623" y="28066"/>
                  </a:lnTo>
                  <a:lnTo>
                    <a:pt x="1741623" y="28157"/>
                  </a:lnTo>
                  <a:lnTo>
                    <a:pt x="1741623" y="28248"/>
                  </a:lnTo>
                  <a:lnTo>
                    <a:pt x="1741623" y="28338"/>
                  </a:lnTo>
                  <a:lnTo>
                    <a:pt x="1741623" y="28429"/>
                  </a:lnTo>
                  <a:lnTo>
                    <a:pt x="1741623" y="28519"/>
                  </a:lnTo>
                  <a:lnTo>
                    <a:pt x="1741623" y="28610"/>
                  </a:lnTo>
                  <a:lnTo>
                    <a:pt x="1741623" y="28700"/>
                  </a:lnTo>
                  <a:lnTo>
                    <a:pt x="1741623" y="28790"/>
                  </a:lnTo>
                  <a:lnTo>
                    <a:pt x="1741623" y="28880"/>
                  </a:lnTo>
                  <a:lnTo>
                    <a:pt x="1741623" y="28970"/>
                  </a:lnTo>
                  <a:lnTo>
                    <a:pt x="1741623" y="29060"/>
                  </a:lnTo>
                  <a:lnTo>
                    <a:pt x="1741623" y="29149"/>
                  </a:lnTo>
                  <a:lnTo>
                    <a:pt x="1741623" y="29239"/>
                  </a:lnTo>
                  <a:lnTo>
                    <a:pt x="1741623" y="29328"/>
                  </a:lnTo>
                  <a:lnTo>
                    <a:pt x="1741623" y="29417"/>
                  </a:lnTo>
                  <a:lnTo>
                    <a:pt x="1741623" y="29506"/>
                  </a:lnTo>
                  <a:lnTo>
                    <a:pt x="1741623" y="29595"/>
                  </a:lnTo>
                  <a:lnTo>
                    <a:pt x="1741623" y="29684"/>
                  </a:lnTo>
                  <a:lnTo>
                    <a:pt x="1741623" y="29773"/>
                  </a:lnTo>
                  <a:lnTo>
                    <a:pt x="1741623" y="29862"/>
                  </a:lnTo>
                  <a:lnTo>
                    <a:pt x="1741623" y="29950"/>
                  </a:lnTo>
                  <a:lnTo>
                    <a:pt x="1741623" y="30039"/>
                  </a:lnTo>
                  <a:lnTo>
                    <a:pt x="1745106" y="29782"/>
                  </a:lnTo>
                  <a:lnTo>
                    <a:pt x="1748589" y="29525"/>
                  </a:lnTo>
                  <a:lnTo>
                    <a:pt x="1752073" y="29268"/>
                  </a:lnTo>
                  <a:lnTo>
                    <a:pt x="1755556" y="29011"/>
                  </a:lnTo>
                  <a:lnTo>
                    <a:pt x="1759039" y="28754"/>
                  </a:lnTo>
                  <a:lnTo>
                    <a:pt x="1762522" y="28498"/>
                  </a:lnTo>
                  <a:lnTo>
                    <a:pt x="1766006" y="28241"/>
                  </a:lnTo>
                  <a:lnTo>
                    <a:pt x="1769489" y="27984"/>
                  </a:lnTo>
                  <a:lnTo>
                    <a:pt x="1772972" y="28353"/>
                  </a:lnTo>
                  <a:lnTo>
                    <a:pt x="1776455" y="28098"/>
                  </a:lnTo>
                  <a:lnTo>
                    <a:pt x="1779939" y="27843"/>
                  </a:lnTo>
                  <a:lnTo>
                    <a:pt x="1783422" y="27587"/>
                  </a:lnTo>
                  <a:lnTo>
                    <a:pt x="1786905" y="27332"/>
                  </a:lnTo>
                  <a:lnTo>
                    <a:pt x="1790388" y="27076"/>
                  </a:lnTo>
                  <a:lnTo>
                    <a:pt x="1793872" y="26821"/>
                  </a:lnTo>
                  <a:lnTo>
                    <a:pt x="1797355" y="26566"/>
                  </a:lnTo>
                  <a:lnTo>
                    <a:pt x="1800838" y="26311"/>
                  </a:lnTo>
                  <a:lnTo>
                    <a:pt x="1804321" y="28804"/>
                  </a:lnTo>
                  <a:lnTo>
                    <a:pt x="1807805" y="28554"/>
                  </a:lnTo>
                  <a:lnTo>
                    <a:pt x="1811288" y="28303"/>
                  </a:lnTo>
                  <a:lnTo>
                    <a:pt x="1814771" y="28053"/>
                  </a:lnTo>
                  <a:lnTo>
                    <a:pt x="1818254" y="27803"/>
                  </a:lnTo>
                  <a:lnTo>
                    <a:pt x="1821738" y="27553"/>
                  </a:lnTo>
                  <a:lnTo>
                    <a:pt x="1825221" y="27303"/>
                  </a:lnTo>
                  <a:lnTo>
                    <a:pt x="1828704" y="27053"/>
                  </a:lnTo>
                  <a:lnTo>
                    <a:pt x="1832187" y="28457"/>
                  </a:lnTo>
                  <a:lnTo>
                    <a:pt x="1835671" y="28210"/>
                  </a:lnTo>
                  <a:lnTo>
                    <a:pt x="1839154" y="27963"/>
                  </a:lnTo>
                  <a:lnTo>
                    <a:pt x="1842637" y="27716"/>
                  </a:lnTo>
                  <a:lnTo>
                    <a:pt x="1846120" y="27469"/>
                  </a:lnTo>
                  <a:lnTo>
                    <a:pt x="1849604" y="27222"/>
                  </a:lnTo>
                  <a:lnTo>
                    <a:pt x="1853087" y="26975"/>
                  </a:lnTo>
                  <a:lnTo>
                    <a:pt x="1856570" y="26729"/>
                  </a:lnTo>
                  <a:lnTo>
                    <a:pt x="1860053" y="26482"/>
                  </a:lnTo>
                  <a:lnTo>
                    <a:pt x="1863537" y="28045"/>
                  </a:lnTo>
                  <a:lnTo>
                    <a:pt x="1867020" y="27802"/>
                  </a:lnTo>
                  <a:lnTo>
                    <a:pt x="1870503" y="27558"/>
                  </a:lnTo>
                  <a:lnTo>
                    <a:pt x="1873986" y="27315"/>
                  </a:lnTo>
                  <a:lnTo>
                    <a:pt x="1877470" y="27071"/>
                  </a:lnTo>
                  <a:lnTo>
                    <a:pt x="1880953" y="26828"/>
                  </a:lnTo>
                  <a:lnTo>
                    <a:pt x="1884436" y="26584"/>
                  </a:lnTo>
                  <a:lnTo>
                    <a:pt x="1887919" y="26341"/>
                  </a:lnTo>
                  <a:lnTo>
                    <a:pt x="1891403" y="26098"/>
                  </a:lnTo>
                  <a:lnTo>
                    <a:pt x="1894886" y="26542"/>
                  </a:lnTo>
                  <a:lnTo>
                    <a:pt x="1898369" y="26300"/>
                  </a:lnTo>
                  <a:lnTo>
                    <a:pt x="1901852" y="26058"/>
                  </a:lnTo>
                  <a:lnTo>
                    <a:pt x="1905336" y="25816"/>
                  </a:lnTo>
                  <a:lnTo>
                    <a:pt x="1908819" y="25574"/>
                  </a:lnTo>
                  <a:lnTo>
                    <a:pt x="1912302" y="25332"/>
                  </a:lnTo>
                  <a:lnTo>
                    <a:pt x="1915785" y="25090"/>
                  </a:lnTo>
                  <a:lnTo>
                    <a:pt x="1919269" y="24848"/>
                  </a:lnTo>
                  <a:lnTo>
                    <a:pt x="1922752" y="25124"/>
                  </a:lnTo>
                  <a:lnTo>
                    <a:pt x="1926235" y="24883"/>
                  </a:lnTo>
                  <a:lnTo>
                    <a:pt x="1929718" y="24642"/>
                  </a:lnTo>
                  <a:lnTo>
                    <a:pt x="1933202" y="24402"/>
                  </a:lnTo>
                  <a:lnTo>
                    <a:pt x="1936685" y="24161"/>
                  </a:lnTo>
                  <a:lnTo>
                    <a:pt x="1940168" y="23920"/>
                  </a:lnTo>
                  <a:lnTo>
                    <a:pt x="1943651" y="23679"/>
                  </a:lnTo>
                  <a:lnTo>
                    <a:pt x="1947135" y="23438"/>
                  </a:lnTo>
                  <a:lnTo>
                    <a:pt x="1950618" y="23198"/>
                  </a:lnTo>
                  <a:lnTo>
                    <a:pt x="1954101" y="23997"/>
                  </a:lnTo>
                  <a:lnTo>
                    <a:pt x="1957584" y="23758"/>
                  </a:lnTo>
                  <a:lnTo>
                    <a:pt x="1961068" y="23519"/>
                  </a:lnTo>
                  <a:lnTo>
                    <a:pt x="1964551" y="23280"/>
                  </a:lnTo>
                  <a:lnTo>
                    <a:pt x="1968034" y="23042"/>
                  </a:lnTo>
                  <a:lnTo>
                    <a:pt x="1971517" y="22803"/>
                  </a:lnTo>
                  <a:lnTo>
                    <a:pt x="1975001" y="22564"/>
                  </a:lnTo>
                  <a:lnTo>
                    <a:pt x="1978484" y="22325"/>
                  </a:lnTo>
                  <a:lnTo>
                    <a:pt x="1981967" y="22953"/>
                  </a:lnTo>
                  <a:lnTo>
                    <a:pt x="1985450" y="22716"/>
                  </a:lnTo>
                  <a:lnTo>
                    <a:pt x="1988934" y="22478"/>
                  </a:lnTo>
                  <a:lnTo>
                    <a:pt x="1992417" y="22241"/>
                  </a:lnTo>
                  <a:lnTo>
                    <a:pt x="1995900" y="22004"/>
                  </a:lnTo>
                  <a:lnTo>
                    <a:pt x="1999383" y="21767"/>
                  </a:lnTo>
                  <a:lnTo>
                    <a:pt x="2002867" y="21530"/>
                  </a:lnTo>
                  <a:lnTo>
                    <a:pt x="2006350" y="21293"/>
                  </a:lnTo>
                  <a:lnTo>
                    <a:pt x="2009833" y="21056"/>
                  </a:lnTo>
                  <a:lnTo>
                    <a:pt x="2013316" y="22459"/>
                  </a:lnTo>
                  <a:lnTo>
                    <a:pt x="2016799" y="22225"/>
                  </a:lnTo>
                  <a:lnTo>
                    <a:pt x="2020283" y="21991"/>
                  </a:lnTo>
                  <a:lnTo>
                    <a:pt x="2023766" y="21756"/>
                  </a:lnTo>
                  <a:lnTo>
                    <a:pt x="2027249" y="21522"/>
                  </a:lnTo>
                  <a:lnTo>
                    <a:pt x="2030732" y="21288"/>
                  </a:lnTo>
                  <a:lnTo>
                    <a:pt x="2034216" y="21054"/>
                  </a:lnTo>
                  <a:lnTo>
                    <a:pt x="2037699" y="20820"/>
                  </a:lnTo>
                  <a:lnTo>
                    <a:pt x="2041182" y="20585"/>
                  </a:lnTo>
                  <a:lnTo>
                    <a:pt x="2044665" y="22231"/>
                  </a:lnTo>
                  <a:lnTo>
                    <a:pt x="2048149" y="22000"/>
                  </a:lnTo>
                  <a:lnTo>
                    <a:pt x="2051632" y="21769"/>
                  </a:lnTo>
                  <a:lnTo>
                    <a:pt x="2055115" y="21538"/>
                  </a:lnTo>
                  <a:lnTo>
                    <a:pt x="2058598" y="21307"/>
                  </a:lnTo>
                  <a:lnTo>
                    <a:pt x="2062082" y="21076"/>
                  </a:lnTo>
                  <a:lnTo>
                    <a:pt x="2065565" y="20845"/>
                  </a:lnTo>
                  <a:lnTo>
                    <a:pt x="2069048" y="20614"/>
                  </a:lnTo>
                  <a:lnTo>
                    <a:pt x="2072531" y="21063"/>
                  </a:lnTo>
                  <a:lnTo>
                    <a:pt x="2076015" y="20833"/>
                  </a:lnTo>
                  <a:lnTo>
                    <a:pt x="2079498" y="20603"/>
                  </a:lnTo>
                  <a:lnTo>
                    <a:pt x="2082981" y="20374"/>
                  </a:lnTo>
                  <a:lnTo>
                    <a:pt x="2086464" y="20144"/>
                  </a:lnTo>
                  <a:lnTo>
                    <a:pt x="2089948" y="19914"/>
                  </a:lnTo>
                  <a:lnTo>
                    <a:pt x="2093431" y="19684"/>
                  </a:lnTo>
                  <a:lnTo>
                    <a:pt x="2096914" y="19455"/>
                  </a:lnTo>
                  <a:lnTo>
                    <a:pt x="2100397" y="19225"/>
                  </a:lnTo>
                  <a:lnTo>
                    <a:pt x="2103881" y="19678"/>
                  </a:lnTo>
                  <a:lnTo>
                    <a:pt x="2107364" y="19450"/>
                  </a:lnTo>
                  <a:lnTo>
                    <a:pt x="2110847" y="19221"/>
                  </a:lnTo>
                  <a:lnTo>
                    <a:pt x="2114330" y="18993"/>
                  </a:lnTo>
                  <a:lnTo>
                    <a:pt x="2117814" y="18765"/>
                  </a:lnTo>
                  <a:lnTo>
                    <a:pt x="2121297" y="18536"/>
                  </a:lnTo>
                  <a:lnTo>
                    <a:pt x="2124780" y="18308"/>
                  </a:lnTo>
                  <a:lnTo>
                    <a:pt x="2128263" y="18079"/>
                  </a:lnTo>
                  <a:lnTo>
                    <a:pt x="2131747" y="17851"/>
                  </a:lnTo>
                  <a:lnTo>
                    <a:pt x="2135230" y="18649"/>
                  </a:lnTo>
                  <a:lnTo>
                    <a:pt x="2138713" y="18422"/>
                  </a:lnTo>
                  <a:lnTo>
                    <a:pt x="2142196" y="18196"/>
                  </a:lnTo>
                  <a:lnTo>
                    <a:pt x="2145680" y="17969"/>
                  </a:lnTo>
                  <a:lnTo>
                    <a:pt x="2149163" y="17742"/>
                  </a:lnTo>
                  <a:lnTo>
                    <a:pt x="2152646" y="17516"/>
                  </a:lnTo>
                  <a:lnTo>
                    <a:pt x="2156129" y="17289"/>
                  </a:lnTo>
                  <a:lnTo>
                    <a:pt x="2159613" y="17063"/>
                  </a:lnTo>
                  <a:lnTo>
                    <a:pt x="2163096" y="21333"/>
                  </a:lnTo>
                  <a:lnTo>
                    <a:pt x="2166579" y="21113"/>
                  </a:lnTo>
                  <a:lnTo>
                    <a:pt x="2170062" y="20894"/>
                  </a:lnTo>
                  <a:lnTo>
                    <a:pt x="2173546" y="20674"/>
                  </a:lnTo>
                  <a:lnTo>
                    <a:pt x="2177029" y="20454"/>
                  </a:lnTo>
                  <a:lnTo>
                    <a:pt x="2180512" y="20234"/>
                  </a:lnTo>
                  <a:lnTo>
                    <a:pt x="2183995" y="20015"/>
                  </a:lnTo>
                  <a:lnTo>
                    <a:pt x="2187479" y="19795"/>
                  </a:lnTo>
                  <a:lnTo>
                    <a:pt x="2190962" y="19576"/>
                  </a:lnTo>
                  <a:lnTo>
                    <a:pt x="2194445" y="22945"/>
                  </a:lnTo>
                  <a:lnTo>
                    <a:pt x="2197928" y="22731"/>
                  </a:lnTo>
                  <a:lnTo>
                    <a:pt x="2201412" y="22517"/>
                  </a:lnTo>
                  <a:lnTo>
                    <a:pt x="2204895" y="22302"/>
                  </a:lnTo>
                  <a:lnTo>
                    <a:pt x="2208378" y="22088"/>
                  </a:lnTo>
                  <a:lnTo>
                    <a:pt x="2211861" y="21874"/>
                  </a:lnTo>
                  <a:lnTo>
                    <a:pt x="2215345" y="21660"/>
                  </a:lnTo>
                  <a:lnTo>
                    <a:pt x="2218828" y="21446"/>
                  </a:lnTo>
                  <a:lnTo>
                    <a:pt x="2222311" y="27116"/>
                  </a:lnTo>
                  <a:lnTo>
                    <a:pt x="2225794" y="26910"/>
                  </a:lnTo>
                  <a:lnTo>
                    <a:pt x="2229278" y="26704"/>
                  </a:lnTo>
                  <a:lnTo>
                    <a:pt x="2232761" y="26499"/>
                  </a:lnTo>
                  <a:lnTo>
                    <a:pt x="2236244" y="26293"/>
                  </a:lnTo>
                  <a:lnTo>
                    <a:pt x="2239727" y="26088"/>
                  </a:lnTo>
                  <a:lnTo>
                    <a:pt x="2243211" y="25882"/>
                  </a:lnTo>
                  <a:lnTo>
                    <a:pt x="2246694" y="25677"/>
                  </a:lnTo>
                  <a:lnTo>
                    <a:pt x="2250177" y="25471"/>
                  </a:lnTo>
                  <a:lnTo>
                    <a:pt x="2253660" y="26140"/>
                  </a:lnTo>
                  <a:lnTo>
                    <a:pt x="2257144" y="25935"/>
                  </a:lnTo>
                  <a:lnTo>
                    <a:pt x="2260627" y="25731"/>
                  </a:lnTo>
                  <a:lnTo>
                    <a:pt x="2264110" y="25527"/>
                  </a:lnTo>
                  <a:lnTo>
                    <a:pt x="2267593" y="25323"/>
                  </a:lnTo>
                  <a:lnTo>
                    <a:pt x="2271077" y="25119"/>
                  </a:lnTo>
                  <a:lnTo>
                    <a:pt x="2274560" y="24915"/>
                  </a:lnTo>
                  <a:lnTo>
                    <a:pt x="2278043" y="24711"/>
                  </a:lnTo>
                  <a:lnTo>
                    <a:pt x="2281526" y="24507"/>
                  </a:lnTo>
                  <a:lnTo>
                    <a:pt x="2285010" y="24669"/>
                  </a:lnTo>
                  <a:lnTo>
                    <a:pt x="2288493" y="24465"/>
                  </a:lnTo>
                  <a:lnTo>
                    <a:pt x="2291976" y="24262"/>
                  </a:lnTo>
                  <a:lnTo>
                    <a:pt x="2295459" y="24058"/>
                  </a:lnTo>
                  <a:lnTo>
                    <a:pt x="2298942" y="23855"/>
                  </a:lnTo>
                  <a:lnTo>
                    <a:pt x="2302426" y="23652"/>
                  </a:lnTo>
                  <a:lnTo>
                    <a:pt x="2305909" y="23448"/>
                  </a:lnTo>
                  <a:lnTo>
                    <a:pt x="2309392" y="23245"/>
                  </a:lnTo>
                  <a:lnTo>
                    <a:pt x="2312875" y="23410"/>
                  </a:lnTo>
                  <a:lnTo>
                    <a:pt x="2316359" y="23207"/>
                  </a:lnTo>
                  <a:lnTo>
                    <a:pt x="2319842" y="23004"/>
                  </a:lnTo>
                  <a:lnTo>
                    <a:pt x="2323325" y="22802"/>
                  </a:lnTo>
                  <a:lnTo>
                    <a:pt x="2326808" y="22599"/>
                  </a:lnTo>
                  <a:lnTo>
                    <a:pt x="2330292" y="22396"/>
                  </a:lnTo>
                  <a:lnTo>
                    <a:pt x="2333775" y="22194"/>
                  </a:lnTo>
                  <a:lnTo>
                    <a:pt x="2337258" y="21991"/>
                  </a:lnTo>
                  <a:lnTo>
                    <a:pt x="2340741" y="21789"/>
                  </a:lnTo>
                  <a:lnTo>
                    <a:pt x="2344225" y="23490"/>
                  </a:lnTo>
                  <a:lnTo>
                    <a:pt x="2347708" y="23290"/>
                  </a:lnTo>
                  <a:lnTo>
                    <a:pt x="2351191" y="23090"/>
                  </a:lnTo>
                  <a:lnTo>
                    <a:pt x="2354674" y="22891"/>
                  </a:lnTo>
                  <a:lnTo>
                    <a:pt x="2358158" y="22691"/>
                  </a:lnTo>
                  <a:lnTo>
                    <a:pt x="2361641" y="22491"/>
                  </a:lnTo>
                  <a:lnTo>
                    <a:pt x="2365124" y="22291"/>
                  </a:lnTo>
                  <a:lnTo>
                    <a:pt x="2368607" y="22091"/>
                  </a:lnTo>
                  <a:lnTo>
                    <a:pt x="2372091" y="21892"/>
                  </a:lnTo>
                  <a:lnTo>
                    <a:pt x="2375574" y="27916"/>
                  </a:lnTo>
                  <a:lnTo>
                    <a:pt x="2379057" y="27724"/>
                  </a:lnTo>
                  <a:lnTo>
                    <a:pt x="2382540" y="27533"/>
                  </a:lnTo>
                  <a:lnTo>
                    <a:pt x="2386024" y="27342"/>
                  </a:lnTo>
                  <a:lnTo>
                    <a:pt x="2389507" y="27151"/>
                  </a:lnTo>
                  <a:lnTo>
                    <a:pt x="2392990" y="26960"/>
                  </a:lnTo>
                  <a:lnTo>
                    <a:pt x="2396473" y="26768"/>
                  </a:lnTo>
                  <a:lnTo>
                    <a:pt x="2399957" y="26577"/>
                  </a:lnTo>
                  <a:lnTo>
                    <a:pt x="2403440" y="29941"/>
                  </a:lnTo>
                  <a:lnTo>
                    <a:pt x="2406923" y="29755"/>
                  </a:lnTo>
                  <a:lnTo>
                    <a:pt x="2410406" y="29569"/>
                  </a:lnTo>
                  <a:lnTo>
                    <a:pt x="2413890" y="29382"/>
                  </a:lnTo>
                  <a:lnTo>
                    <a:pt x="2417373" y="29196"/>
                  </a:lnTo>
                  <a:lnTo>
                    <a:pt x="2420856" y="29010"/>
                  </a:lnTo>
                  <a:lnTo>
                    <a:pt x="2424339" y="28824"/>
                  </a:lnTo>
                  <a:lnTo>
                    <a:pt x="2427823" y="28637"/>
                  </a:lnTo>
                  <a:lnTo>
                    <a:pt x="2431306" y="28451"/>
                  </a:lnTo>
                  <a:lnTo>
                    <a:pt x="2434789" y="31062"/>
                  </a:lnTo>
                  <a:lnTo>
                    <a:pt x="2438272" y="30879"/>
                  </a:lnTo>
                  <a:lnTo>
                    <a:pt x="2441756" y="30697"/>
                  </a:lnTo>
                  <a:lnTo>
                    <a:pt x="2445239" y="30514"/>
                  </a:lnTo>
                  <a:lnTo>
                    <a:pt x="2448722" y="30332"/>
                  </a:lnTo>
                  <a:lnTo>
                    <a:pt x="2452205" y="30150"/>
                  </a:lnTo>
                  <a:lnTo>
                    <a:pt x="2455689" y="29967"/>
                  </a:lnTo>
                  <a:lnTo>
                    <a:pt x="2459172" y="29785"/>
                  </a:lnTo>
                  <a:lnTo>
                    <a:pt x="2462655" y="30166"/>
                  </a:lnTo>
                  <a:lnTo>
                    <a:pt x="2466138" y="29985"/>
                  </a:lnTo>
                  <a:lnTo>
                    <a:pt x="2469622" y="29803"/>
                  </a:lnTo>
                  <a:lnTo>
                    <a:pt x="2473105" y="29622"/>
                  </a:lnTo>
                  <a:lnTo>
                    <a:pt x="2476588" y="29440"/>
                  </a:lnTo>
                  <a:lnTo>
                    <a:pt x="2480071" y="29259"/>
                  </a:lnTo>
                  <a:lnTo>
                    <a:pt x="2483555" y="29077"/>
                  </a:lnTo>
                  <a:lnTo>
                    <a:pt x="2487038" y="28896"/>
                  </a:lnTo>
                  <a:lnTo>
                    <a:pt x="2490521" y="28714"/>
                  </a:lnTo>
                  <a:lnTo>
                    <a:pt x="2494004" y="29722"/>
                  </a:lnTo>
                  <a:lnTo>
                    <a:pt x="2497488" y="29542"/>
                  </a:lnTo>
                  <a:lnTo>
                    <a:pt x="2500971" y="29362"/>
                  </a:lnTo>
                  <a:lnTo>
                    <a:pt x="2504454" y="29182"/>
                  </a:lnTo>
                  <a:lnTo>
                    <a:pt x="2507937" y="29002"/>
                  </a:lnTo>
                  <a:lnTo>
                    <a:pt x="2511421" y="28822"/>
                  </a:lnTo>
                  <a:lnTo>
                    <a:pt x="2514904" y="28643"/>
                  </a:lnTo>
                  <a:lnTo>
                    <a:pt x="2518387" y="28463"/>
                  </a:lnTo>
                  <a:lnTo>
                    <a:pt x="2521870" y="28283"/>
                  </a:lnTo>
                  <a:lnTo>
                    <a:pt x="2525354" y="28914"/>
                  </a:lnTo>
                  <a:lnTo>
                    <a:pt x="2528837" y="28735"/>
                  </a:lnTo>
                  <a:lnTo>
                    <a:pt x="2532320" y="28557"/>
                  </a:lnTo>
                  <a:lnTo>
                    <a:pt x="2535803" y="28378"/>
                  </a:lnTo>
                  <a:lnTo>
                    <a:pt x="2539287" y="28200"/>
                  </a:lnTo>
                  <a:lnTo>
                    <a:pt x="2542770" y="28021"/>
                  </a:lnTo>
                  <a:lnTo>
                    <a:pt x="2546253" y="27842"/>
                  </a:lnTo>
                  <a:lnTo>
                    <a:pt x="2549736" y="27664"/>
                  </a:lnTo>
                  <a:lnTo>
                    <a:pt x="2553220" y="29642"/>
                  </a:lnTo>
                  <a:lnTo>
                    <a:pt x="2556703" y="29466"/>
                  </a:lnTo>
                  <a:lnTo>
                    <a:pt x="2560186" y="29290"/>
                  </a:lnTo>
                  <a:lnTo>
                    <a:pt x="2563669" y="29115"/>
                  </a:lnTo>
                  <a:lnTo>
                    <a:pt x="2567153" y="28939"/>
                  </a:lnTo>
                  <a:lnTo>
                    <a:pt x="2570636" y="28763"/>
                  </a:lnTo>
                  <a:lnTo>
                    <a:pt x="2574119" y="28587"/>
                  </a:lnTo>
                  <a:lnTo>
                    <a:pt x="2577602" y="28412"/>
                  </a:lnTo>
                  <a:lnTo>
                    <a:pt x="2581085" y="28236"/>
                  </a:lnTo>
                  <a:lnTo>
                    <a:pt x="2584569" y="28792"/>
                  </a:lnTo>
                  <a:lnTo>
                    <a:pt x="2588052" y="28618"/>
                  </a:lnTo>
                  <a:lnTo>
                    <a:pt x="2591535" y="28443"/>
                  </a:lnTo>
                  <a:lnTo>
                    <a:pt x="2595018" y="28268"/>
                  </a:lnTo>
                  <a:lnTo>
                    <a:pt x="2598502" y="28094"/>
                  </a:lnTo>
                  <a:lnTo>
                    <a:pt x="2601985" y="27919"/>
                  </a:lnTo>
                  <a:lnTo>
                    <a:pt x="2605468" y="27744"/>
                  </a:lnTo>
                  <a:lnTo>
                    <a:pt x="2608951" y="27570"/>
                  </a:lnTo>
                  <a:lnTo>
                    <a:pt x="2612435" y="27395"/>
                  </a:lnTo>
                  <a:lnTo>
                    <a:pt x="2612435" y="27456"/>
                  </a:lnTo>
                  <a:lnTo>
                    <a:pt x="2612435" y="27518"/>
                  </a:lnTo>
                  <a:lnTo>
                    <a:pt x="2612435" y="27579"/>
                  </a:lnTo>
                  <a:lnTo>
                    <a:pt x="2612435" y="27640"/>
                  </a:lnTo>
                  <a:lnTo>
                    <a:pt x="2612435" y="27701"/>
                  </a:lnTo>
                  <a:lnTo>
                    <a:pt x="2612435" y="27762"/>
                  </a:lnTo>
                  <a:lnTo>
                    <a:pt x="2612435" y="27823"/>
                  </a:lnTo>
                  <a:lnTo>
                    <a:pt x="2612435" y="27884"/>
                  </a:lnTo>
                  <a:lnTo>
                    <a:pt x="2612435" y="27944"/>
                  </a:lnTo>
                  <a:lnTo>
                    <a:pt x="2612435" y="28005"/>
                  </a:lnTo>
                  <a:lnTo>
                    <a:pt x="2612435" y="28066"/>
                  </a:lnTo>
                  <a:lnTo>
                    <a:pt x="2612435" y="28127"/>
                  </a:lnTo>
                  <a:lnTo>
                    <a:pt x="2612435" y="28187"/>
                  </a:lnTo>
                  <a:lnTo>
                    <a:pt x="2612435" y="28248"/>
                  </a:lnTo>
                  <a:lnTo>
                    <a:pt x="2612435" y="28308"/>
                  </a:lnTo>
                  <a:lnTo>
                    <a:pt x="2612435" y="28369"/>
                  </a:lnTo>
                  <a:lnTo>
                    <a:pt x="2612435" y="28429"/>
                  </a:lnTo>
                  <a:lnTo>
                    <a:pt x="2612435" y="28489"/>
                  </a:lnTo>
                  <a:lnTo>
                    <a:pt x="2612435" y="28549"/>
                  </a:lnTo>
                  <a:lnTo>
                    <a:pt x="2612435" y="28610"/>
                  </a:lnTo>
                  <a:lnTo>
                    <a:pt x="2612435" y="28670"/>
                  </a:lnTo>
                  <a:lnTo>
                    <a:pt x="2612435" y="28730"/>
                  </a:lnTo>
                  <a:lnTo>
                    <a:pt x="2612435" y="28790"/>
                  </a:lnTo>
                  <a:lnTo>
                    <a:pt x="2612435" y="28850"/>
                  </a:lnTo>
                  <a:lnTo>
                    <a:pt x="2612435" y="28910"/>
                  </a:lnTo>
                  <a:lnTo>
                    <a:pt x="2612435" y="28970"/>
                  </a:lnTo>
                  <a:lnTo>
                    <a:pt x="2612435" y="29030"/>
                  </a:lnTo>
                  <a:lnTo>
                    <a:pt x="2612435" y="29089"/>
                  </a:lnTo>
                  <a:lnTo>
                    <a:pt x="2612435" y="29149"/>
                  </a:lnTo>
                  <a:lnTo>
                    <a:pt x="2612435" y="29209"/>
                  </a:lnTo>
                  <a:lnTo>
                    <a:pt x="2612435" y="29268"/>
                  </a:lnTo>
                  <a:lnTo>
                    <a:pt x="2612435" y="29328"/>
                  </a:lnTo>
                  <a:lnTo>
                    <a:pt x="2612435" y="29388"/>
                  </a:lnTo>
                  <a:lnTo>
                    <a:pt x="2612435" y="29447"/>
                  </a:lnTo>
                  <a:lnTo>
                    <a:pt x="2612435" y="29506"/>
                  </a:lnTo>
                  <a:lnTo>
                    <a:pt x="2612435" y="29566"/>
                  </a:lnTo>
                  <a:lnTo>
                    <a:pt x="2612435" y="29625"/>
                  </a:lnTo>
                  <a:lnTo>
                    <a:pt x="2612435" y="29684"/>
                  </a:lnTo>
                  <a:lnTo>
                    <a:pt x="2612435" y="29744"/>
                  </a:lnTo>
                  <a:lnTo>
                    <a:pt x="2612435" y="29803"/>
                  </a:lnTo>
                  <a:lnTo>
                    <a:pt x="2612435" y="29862"/>
                  </a:lnTo>
                  <a:lnTo>
                    <a:pt x="2612435" y="29921"/>
                  </a:lnTo>
                  <a:lnTo>
                    <a:pt x="2612435" y="29980"/>
                  </a:lnTo>
                  <a:lnTo>
                    <a:pt x="2612435" y="30039"/>
                  </a:lnTo>
                  <a:lnTo>
                    <a:pt x="2612435" y="30098"/>
                  </a:lnTo>
                  <a:lnTo>
                    <a:pt x="2612435" y="30156"/>
                  </a:lnTo>
                  <a:lnTo>
                    <a:pt x="2612435" y="30215"/>
                  </a:lnTo>
                  <a:lnTo>
                    <a:pt x="2612435" y="30274"/>
                  </a:lnTo>
                  <a:lnTo>
                    <a:pt x="2612435" y="30333"/>
                  </a:lnTo>
                  <a:lnTo>
                    <a:pt x="2612435" y="30391"/>
                  </a:lnTo>
                  <a:lnTo>
                    <a:pt x="2612435" y="30450"/>
                  </a:lnTo>
                  <a:lnTo>
                    <a:pt x="2612435" y="30508"/>
                  </a:lnTo>
                  <a:lnTo>
                    <a:pt x="2612435" y="30567"/>
                  </a:lnTo>
                  <a:lnTo>
                    <a:pt x="2612435" y="30625"/>
                  </a:lnTo>
                  <a:lnTo>
                    <a:pt x="2612435" y="30684"/>
                  </a:lnTo>
                  <a:lnTo>
                    <a:pt x="2612435" y="30742"/>
                  </a:lnTo>
                  <a:lnTo>
                    <a:pt x="2612435" y="30800"/>
                  </a:lnTo>
                  <a:lnTo>
                    <a:pt x="2612435" y="30858"/>
                  </a:lnTo>
                  <a:lnTo>
                    <a:pt x="2612435" y="30917"/>
                  </a:lnTo>
                  <a:lnTo>
                    <a:pt x="2612435" y="30975"/>
                  </a:lnTo>
                  <a:lnTo>
                    <a:pt x="2612435" y="31033"/>
                  </a:lnTo>
                  <a:lnTo>
                    <a:pt x="2612435" y="31091"/>
                  </a:lnTo>
                  <a:lnTo>
                    <a:pt x="2612435" y="31149"/>
                  </a:lnTo>
                  <a:lnTo>
                    <a:pt x="2612435" y="31207"/>
                  </a:lnTo>
                  <a:lnTo>
                    <a:pt x="2612435" y="31265"/>
                  </a:lnTo>
                  <a:lnTo>
                    <a:pt x="2612435" y="31322"/>
                  </a:lnTo>
                  <a:lnTo>
                    <a:pt x="2612435" y="31380"/>
                  </a:lnTo>
                  <a:lnTo>
                    <a:pt x="2612435" y="31438"/>
                  </a:lnTo>
                  <a:lnTo>
                    <a:pt x="2612435" y="31496"/>
                  </a:lnTo>
                  <a:lnTo>
                    <a:pt x="2612435" y="31553"/>
                  </a:lnTo>
                  <a:lnTo>
                    <a:pt x="2612435" y="31611"/>
                  </a:lnTo>
                  <a:lnTo>
                    <a:pt x="2612435" y="31668"/>
                  </a:lnTo>
                  <a:lnTo>
                    <a:pt x="2612435" y="31726"/>
                  </a:lnTo>
                  <a:lnTo>
                    <a:pt x="2612435" y="31783"/>
                  </a:lnTo>
                  <a:lnTo>
                    <a:pt x="2612435" y="31840"/>
                  </a:lnTo>
                  <a:lnTo>
                    <a:pt x="2612435" y="31898"/>
                  </a:lnTo>
                  <a:lnTo>
                    <a:pt x="2612435" y="31955"/>
                  </a:lnTo>
                  <a:lnTo>
                    <a:pt x="2612435" y="32012"/>
                  </a:lnTo>
                  <a:lnTo>
                    <a:pt x="2612435" y="32069"/>
                  </a:lnTo>
                  <a:lnTo>
                    <a:pt x="2612435" y="32126"/>
                  </a:lnTo>
                  <a:lnTo>
                    <a:pt x="2612435" y="32184"/>
                  </a:lnTo>
                  <a:lnTo>
                    <a:pt x="2612435" y="32241"/>
                  </a:lnTo>
                  <a:lnTo>
                    <a:pt x="2612435" y="32298"/>
                  </a:lnTo>
                  <a:lnTo>
                    <a:pt x="2612435" y="32354"/>
                  </a:lnTo>
                  <a:lnTo>
                    <a:pt x="2612435" y="32411"/>
                  </a:lnTo>
                  <a:lnTo>
                    <a:pt x="2612435" y="32468"/>
                  </a:lnTo>
                  <a:lnTo>
                    <a:pt x="2612435" y="32525"/>
                  </a:lnTo>
                  <a:lnTo>
                    <a:pt x="2615918" y="32357"/>
                  </a:lnTo>
                  <a:lnTo>
                    <a:pt x="2619401" y="32188"/>
                  </a:lnTo>
                  <a:lnTo>
                    <a:pt x="2622884" y="32020"/>
                  </a:lnTo>
                  <a:lnTo>
                    <a:pt x="2626368" y="31852"/>
                  </a:lnTo>
                  <a:lnTo>
                    <a:pt x="2629851" y="31684"/>
                  </a:lnTo>
                  <a:lnTo>
                    <a:pt x="2633334" y="31516"/>
                  </a:lnTo>
                  <a:lnTo>
                    <a:pt x="2636817" y="31347"/>
                  </a:lnTo>
                  <a:lnTo>
                    <a:pt x="2640301" y="31179"/>
                  </a:lnTo>
                  <a:lnTo>
                    <a:pt x="2643784" y="33544"/>
                  </a:lnTo>
                  <a:lnTo>
                    <a:pt x="2647267" y="33379"/>
                  </a:lnTo>
                  <a:lnTo>
                    <a:pt x="2650750" y="33214"/>
                  </a:lnTo>
                  <a:lnTo>
                    <a:pt x="2654234" y="33049"/>
                  </a:lnTo>
                  <a:lnTo>
                    <a:pt x="2657717" y="32884"/>
                  </a:lnTo>
                  <a:lnTo>
                    <a:pt x="2661200" y="32719"/>
                  </a:lnTo>
                  <a:lnTo>
                    <a:pt x="2664683" y="32554"/>
                  </a:lnTo>
                  <a:lnTo>
                    <a:pt x="2668167" y="32389"/>
                  </a:lnTo>
                  <a:lnTo>
                    <a:pt x="2671650" y="32224"/>
                  </a:lnTo>
                  <a:lnTo>
                    <a:pt x="2675133" y="33111"/>
                  </a:lnTo>
                  <a:lnTo>
                    <a:pt x="2678616" y="32947"/>
                  </a:lnTo>
                  <a:lnTo>
                    <a:pt x="2682100" y="32784"/>
                  </a:lnTo>
                  <a:lnTo>
                    <a:pt x="2685583" y="32620"/>
                  </a:lnTo>
                  <a:lnTo>
                    <a:pt x="2689066" y="32457"/>
                  </a:lnTo>
                  <a:lnTo>
                    <a:pt x="2692549" y="32293"/>
                  </a:lnTo>
                  <a:lnTo>
                    <a:pt x="2696033" y="32130"/>
                  </a:lnTo>
                  <a:lnTo>
                    <a:pt x="2699516" y="31966"/>
                  </a:lnTo>
                  <a:lnTo>
                    <a:pt x="2702999" y="35677"/>
                  </a:lnTo>
                  <a:lnTo>
                    <a:pt x="2706482" y="35519"/>
                  </a:lnTo>
                  <a:lnTo>
                    <a:pt x="2709966" y="35360"/>
                  </a:lnTo>
                  <a:lnTo>
                    <a:pt x="2713449" y="35201"/>
                  </a:lnTo>
                  <a:lnTo>
                    <a:pt x="2716932" y="35042"/>
                  </a:lnTo>
                  <a:lnTo>
                    <a:pt x="2720415" y="34883"/>
                  </a:lnTo>
                  <a:lnTo>
                    <a:pt x="2723899" y="34725"/>
                  </a:lnTo>
                  <a:lnTo>
                    <a:pt x="2727382" y="34566"/>
                  </a:lnTo>
                  <a:lnTo>
                    <a:pt x="2730865" y="34407"/>
                  </a:lnTo>
                  <a:lnTo>
                    <a:pt x="2734348" y="41240"/>
                  </a:lnTo>
                  <a:lnTo>
                    <a:pt x="2737832" y="41090"/>
                  </a:lnTo>
                  <a:lnTo>
                    <a:pt x="2741315" y="40939"/>
                  </a:lnTo>
                  <a:lnTo>
                    <a:pt x="2744798" y="40789"/>
                  </a:lnTo>
                  <a:lnTo>
                    <a:pt x="2748281" y="40639"/>
                  </a:lnTo>
                  <a:lnTo>
                    <a:pt x="2751765" y="40488"/>
                  </a:lnTo>
                  <a:lnTo>
                    <a:pt x="2755248" y="40338"/>
                  </a:lnTo>
                  <a:lnTo>
                    <a:pt x="2758731" y="40187"/>
                  </a:lnTo>
                  <a:lnTo>
                    <a:pt x="2762214" y="40037"/>
                  </a:lnTo>
                  <a:lnTo>
                    <a:pt x="2765698" y="43412"/>
                  </a:lnTo>
                  <a:lnTo>
                    <a:pt x="2769181" y="43266"/>
                  </a:lnTo>
                  <a:lnTo>
                    <a:pt x="2772664" y="43120"/>
                  </a:lnTo>
                  <a:lnTo>
                    <a:pt x="2776147" y="42974"/>
                  </a:lnTo>
                  <a:lnTo>
                    <a:pt x="2779631" y="42828"/>
                  </a:lnTo>
                  <a:lnTo>
                    <a:pt x="2783114" y="42681"/>
                  </a:lnTo>
                  <a:lnTo>
                    <a:pt x="2786597" y="42535"/>
                  </a:lnTo>
                  <a:lnTo>
                    <a:pt x="2790080" y="42389"/>
                  </a:lnTo>
                  <a:lnTo>
                    <a:pt x="2793564" y="43146"/>
                  </a:lnTo>
                  <a:lnTo>
                    <a:pt x="2797047" y="43001"/>
                  </a:lnTo>
                  <a:lnTo>
                    <a:pt x="2800530" y="42856"/>
                  </a:lnTo>
                  <a:lnTo>
                    <a:pt x="2804013" y="42711"/>
                  </a:lnTo>
                  <a:lnTo>
                    <a:pt x="2807497" y="42566"/>
                  </a:lnTo>
                  <a:lnTo>
                    <a:pt x="2810980" y="42421"/>
                  </a:lnTo>
                  <a:lnTo>
                    <a:pt x="2814463" y="42276"/>
                  </a:lnTo>
                  <a:lnTo>
                    <a:pt x="2817946" y="42131"/>
                  </a:lnTo>
                  <a:lnTo>
                    <a:pt x="2821430" y="41986"/>
                  </a:lnTo>
                  <a:lnTo>
                    <a:pt x="2824913" y="41977"/>
                  </a:lnTo>
                  <a:lnTo>
                    <a:pt x="2828396" y="41832"/>
                  </a:lnTo>
                  <a:lnTo>
                    <a:pt x="2831879" y="41687"/>
                  </a:lnTo>
                  <a:lnTo>
                    <a:pt x="2835363" y="41542"/>
                  </a:lnTo>
                  <a:lnTo>
                    <a:pt x="2838846" y="41398"/>
                  </a:lnTo>
                  <a:lnTo>
                    <a:pt x="2842329" y="41253"/>
                  </a:lnTo>
                  <a:lnTo>
                    <a:pt x="2845812" y="41108"/>
                  </a:lnTo>
                  <a:lnTo>
                    <a:pt x="2849296" y="40963"/>
                  </a:lnTo>
                  <a:lnTo>
                    <a:pt x="2852779" y="41499"/>
                  </a:lnTo>
                  <a:lnTo>
                    <a:pt x="2856262" y="41355"/>
                  </a:lnTo>
                  <a:lnTo>
                    <a:pt x="2859745" y="41211"/>
                  </a:lnTo>
                  <a:lnTo>
                    <a:pt x="2863229" y="41067"/>
                  </a:lnTo>
                  <a:lnTo>
                    <a:pt x="2866712" y="40923"/>
                  </a:lnTo>
                  <a:lnTo>
                    <a:pt x="2870195" y="40779"/>
                  </a:lnTo>
                  <a:lnTo>
                    <a:pt x="2873678" y="40636"/>
                  </a:lnTo>
                  <a:lnTo>
                    <a:pt x="2877161" y="40492"/>
                  </a:lnTo>
                  <a:lnTo>
                    <a:pt x="2880645" y="40348"/>
                  </a:lnTo>
                  <a:lnTo>
                    <a:pt x="2884128" y="42484"/>
                  </a:lnTo>
                  <a:lnTo>
                    <a:pt x="2887611" y="42343"/>
                  </a:lnTo>
                  <a:lnTo>
                    <a:pt x="2891094" y="42202"/>
                  </a:lnTo>
                  <a:lnTo>
                    <a:pt x="2894578" y="42061"/>
                  </a:lnTo>
                  <a:lnTo>
                    <a:pt x="2898061" y="41919"/>
                  </a:lnTo>
                  <a:lnTo>
                    <a:pt x="2901544" y="41778"/>
                  </a:lnTo>
                  <a:lnTo>
                    <a:pt x="2905027" y="41637"/>
                  </a:lnTo>
                  <a:lnTo>
                    <a:pt x="2908511" y="41496"/>
                  </a:lnTo>
                  <a:lnTo>
                    <a:pt x="2911994" y="41355"/>
                  </a:lnTo>
                  <a:lnTo>
                    <a:pt x="2915477" y="41523"/>
                  </a:lnTo>
                  <a:lnTo>
                    <a:pt x="2918960" y="41382"/>
                  </a:lnTo>
                  <a:lnTo>
                    <a:pt x="2922444" y="41242"/>
                  </a:lnTo>
                  <a:lnTo>
                    <a:pt x="2925927" y="41101"/>
                  </a:lnTo>
                  <a:lnTo>
                    <a:pt x="2929410" y="40960"/>
                  </a:lnTo>
                  <a:lnTo>
                    <a:pt x="2932893" y="40819"/>
                  </a:lnTo>
                  <a:lnTo>
                    <a:pt x="2936377" y="40679"/>
                  </a:lnTo>
                  <a:lnTo>
                    <a:pt x="2939860" y="40538"/>
                  </a:lnTo>
                  <a:lnTo>
                    <a:pt x="2943343" y="40530"/>
                  </a:lnTo>
                  <a:lnTo>
                    <a:pt x="2946826" y="40390"/>
                  </a:lnTo>
                  <a:lnTo>
                    <a:pt x="2950310" y="40249"/>
                  </a:lnTo>
                  <a:lnTo>
                    <a:pt x="2953793" y="40109"/>
                  </a:lnTo>
                  <a:lnTo>
                    <a:pt x="2957276" y="39968"/>
                  </a:lnTo>
                  <a:lnTo>
                    <a:pt x="2960759" y="39828"/>
                  </a:lnTo>
                  <a:lnTo>
                    <a:pt x="2964243" y="39687"/>
                  </a:lnTo>
                  <a:lnTo>
                    <a:pt x="2967726" y="39547"/>
                  </a:lnTo>
                  <a:lnTo>
                    <a:pt x="2971209" y="39406"/>
                  </a:lnTo>
                  <a:lnTo>
                    <a:pt x="2974692" y="39757"/>
                  </a:lnTo>
                  <a:lnTo>
                    <a:pt x="2978176" y="39617"/>
                  </a:lnTo>
                  <a:lnTo>
                    <a:pt x="2981659" y="39477"/>
                  </a:lnTo>
                  <a:lnTo>
                    <a:pt x="2985142" y="39337"/>
                  </a:lnTo>
                  <a:lnTo>
                    <a:pt x="2988625" y="39198"/>
                  </a:lnTo>
                  <a:lnTo>
                    <a:pt x="2992109" y="39058"/>
                  </a:lnTo>
                  <a:lnTo>
                    <a:pt x="2995592" y="38918"/>
                  </a:lnTo>
                  <a:lnTo>
                    <a:pt x="2999075" y="38778"/>
                  </a:lnTo>
                  <a:lnTo>
                    <a:pt x="3002558" y="38638"/>
                  </a:lnTo>
                  <a:lnTo>
                    <a:pt x="3006042" y="38588"/>
                  </a:lnTo>
                  <a:lnTo>
                    <a:pt x="3009525" y="38448"/>
                  </a:lnTo>
                  <a:lnTo>
                    <a:pt x="3013008" y="38309"/>
                  </a:lnTo>
                  <a:lnTo>
                    <a:pt x="3016491" y="38169"/>
                  </a:lnTo>
                  <a:lnTo>
                    <a:pt x="3019975" y="38029"/>
                  </a:lnTo>
                  <a:lnTo>
                    <a:pt x="3023458" y="37890"/>
                  </a:lnTo>
                  <a:lnTo>
                    <a:pt x="3026941" y="37750"/>
                  </a:lnTo>
                  <a:lnTo>
                    <a:pt x="3030424" y="37610"/>
                  </a:lnTo>
                  <a:lnTo>
                    <a:pt x="3033908" y="37561"/>
                  </a:lnTo>
                  <a:lnTo>
                    <a:pt x="3037391" y="37422"/>
                  </a:lnTo>
                  <a:lnTo>
                    <a:pt x="3040874" y="37282"/>
                  </a:lnTo>
                  <a:lnTo>
                    <a:pt x="3044357" y="37143"/>
                  </a:lnTo>
                  <a:lnTo>
                    <a:pt x="3047841" y="37003"/>
                  </a:lnTo>
                  <a:lnTo>
                    <a:pt x="3051324" y="36864"/>
                  </a:lnTo>
                  <a:lnTo>
                    <a:pt x="3054807" y="36724"/>
                  </a:lnTo>
                  <a:lnTo>
                    <a:pt x="3058290" y="36585"/>
                  </a:lnTo>
                  <a:lnTo>
                    <a:pt x="3061774" y="36445"/>
                  </a:lnTo>
                  <a:lnTo>
                    <a:pt x="3065257" y="37883"/>
                  </a:lnTo>
                  <a:lnTo>
                    <a:pt x="3068740" y="37745"/>
                  </a:lnTo>
                  <a:lnTo>
                    <a:pt x="3072223" y="37607"/>
                  </a:lnTo>
                  <a:lnTo>
                    <a:pt x="3075707" y="37469"/>
                  </a:lnTo>
                  <a:lnTo>
                    <a:pt x="3079190" y="37332"/>
                  </a:lnTo>
                  <a:lnTo>
                    <a:pt x="3082673" y="37194"/>
                  </a:lnTo>
                  <a:lnTo>
                    <a:pt x="3086156" y="37056"/>
                  </a:lnTo>
                  <a:lnTo>
                    <a:pt x="3089640" y="36918"/>
                  </a:lnTo>
                  <a:lnTo>
                    <a:pt x="3093123" y="38768"/>
                  </a:lnTo>
                  <a:lnTo>
                    <a:pt x="3096606" y="38632"/>
                  </a:lnTo>
                  <a:lnTo>
                    <a:pt x="3100089" y="38497"/>
                  </a:lnTo>
                  <a:lnTo>
                    <a:pt x="3103573" y="38361"/>
                  </a:lnTo>
                  <a:lnTo>
                    <a:pt x="3107056" y="38226"/>
                  </a:lnTo>
                  <a:lnTo>
                    <a:pt x="3110539" y="38090"/>
                  </a:lnTo>
                  <a:lnTo>
                    <a:pt x="3114022" y="37955"/>
                  </a:lnTo>
                  <a:lnTo>
                    <a:pt x="3117506" y="37819"/>
                  </a:lnTo>
                  <a:lnTo>
                    <a:pt x="3120989" y="37684"/>
                  </a:lnTo>
                  <a:lnTo>
                    <a:pt x="3124472" y="37898"/>
                  </a:lnTo>
                  <a:lnTo>
                    <a:pt x="3127955" y="37763"/>
                  </a:lnTo>
                  <a:lnTo>
                    <a:pt x="3131439" y="37628"/>
                  </a:lnTo>
                  <a:lnTo>
                    <a:pt x="3134922" y="37493"/>
                  </a:lnTo>
                  <a:lnTo>
                    <a:pt x="3138405" y="37358"/>
                  </a:lnTo>
                  <a:lnTo>
                    <a:pt x="3141888" y="37223"/>
                  </a:lnTo>
                  <a:lnTo>
                    <a:pt x="3145372" y="37088"/>
                  </a:lnTo>
                  <a:lnTo>
                    <a:pt x="3148855" y="36952"/>
                  </a:lnTo>
                  <a:lnTo>
                    <a:pt x="3152338" y="36817"/>
                  </a:lnTo>
                  <a:lnTo>
                    <a:pt x="3155821" y="39985"/>
                  </a:lnTo>
                  <a:lnTo>
                    <a:pt x="3159304" y="39854"/>
                  </a:lnTo>
                  <a:lnTo>
                    <a:pt x="3162788" y="39722"/>
                  </a:lnTo>
                  <a:lnTo>
                    <a:pt x="3166271" y="39590"/>
                  </a:lnTo>
                  <a:lnTo>
                    <a:pt x="3169754" y="39459"/>
                  </a:lnTo>
                  <a:lnTo>
                    <a:pt x="3173237" y="39327"/>
                  </a:lnTo>
                  <a:lnTo>
                    <a:pt x="3176721" y="39196"/>
                  </a:lnTo>
                  <a:lnTo>
                    <a:pt x="3180204" y="39064"/>
                  </a:lnTo>
                  <a:lnTo>
                    <a:pt x="3183687" y="43243"/>
                  </a:lnTo>
                  <a:lnTo>
                    <a:pt x="3187170" y="43116"/>
                  </a:lnTo>
                  <a:lnTo>
                    <a:pt x="3190654" y="42989"/>
                  </a:lnTo>
                  <a:lnTo>
                    <a:pt x="3194137" y="42861"/>
                  </a:lnTo>
                  <a:lnTo>
                    <a:pt x="3197620" y="42734"/>
                  </a:lnTo>
                  <a:lnTo>
                    <a:pt x="3201103" y="42607"/>
                  </a:lnTo>
                  <a:lnTo>
                    <a:pt x="3204587" y="42480"/>
                  </a:lnTo>
                  <a:lnTo>
                    <a:pt x="3208070" y="42353"/>
                  </a:lnTo>
                  <a:lnTo>
                    <a:pt x="3211553" y="42226"/>
                  </a:lnTo>
                  <a:lnTo>
                    <a:pt x="3215036" y="44201"/>
                  </a:lnTo>
                  <a:lnTo>
                    <a:pt x="3218520" y="44076"/>
                  </a:lnTo>
                  <a:lnTo>
                    <a:pt x="3222003" y="43951"/>
                  </a:lnTo>
                  <a:lnTo>
                    <a:pt x="3225486" y="43826"/>
                  </a:lnTo>
                  <a:lnTo>
                    <a:pt x="3228969" y="43701"/>
                  </a:lnTo>
                  <a:lnTo>
                    <a:pt x="3232453" y="43576"/>
                  </a:lnTo>
                  <a:lnTo>
                    <a:pt x="3235936" y="43451"/>
                  </a:lnTo>
                  <a:lnTo>
                    <a:pt x="3239419" y="43326"/>
                  </a:lnTo>
                  <a:lnTo>
                    <a:pt x="3242902" y="43202"/>
                  </a:lnTo>
                  <a:lnTo>
                    <a:pt x="3246386" y="46781"/>
                  </a:lnTo>
                  <a:lnTo>
                    <a:pt x="3249869" y="46660"/>
                  </a:lnTo>
                  <a:lnTo>
                    <a:pt x="3253352" y="46539"/>
                  </a:lnTo>
                  <a:lnTo>
                    <a:pt x="3256835" y="46418"/>
                  </a:lnTo>
                  <a:lnTo>
                    <a:pt x="3260319" y="46297"/>
                  </a:lnTo>
                  <a:lnTo>
                    <a:pt x="3263802" y="46176"/>
                  </a:lnTo>
                  <a:lnTo>
                    <a:pt x="3267285" y="46054"/>
                  </a:lnTo>
                  <a:lnTo>
                    <a:pt x="3270768" y="45933"/>
                  </a:lnTo>
                  <a:lnTo>
                    <a:pt x="3274252" y="46755"/>
                  </a:lnTo>
                  <a:lnTo>
                    <a:pt x="3277735" y="46635"/>
                  </a:lnTo>
                  <a:lnTo>
                    <a:pt x="3281218" y="46515"/>
                  </a:lnTo>
                  <a:lnTo>
                    <a:pt x="3284701" y="46395"/>
                  </a:lnTo>
                  <a:lnTo>
                    <a:pt x="3288185" y="46275"/>
                  </a:lnTo>
                  <a:lnTo>
                    <a:pt x="3291668" y="46154"/>
                  </a:lnTo>
                  <a:lnTo>
                    <a:pt x="3295151" y="46034"/>
                  </a:lnTo>
                  <a:lnTo>
                    <a:pt x="3298634" y="45914"/>
                  </a:lnTo>
                  <a:lnTo>
                    <a:pt x="3302118" y="45794"/>
                  </a:lnTo>
                  <a:lnTo>
                    <a:pt x="3305601" y="48784"/>
                  </a:lnTo>
                  <a:lnTo>
                    <a:pt x="3309084" y="48667"/>
                  </a:lnTo>
                  <a:lnTo>
                    <a:pt x="3312567" y="48550"/>
                  </a:lnTo>
                  <a:lnTo>
                    <a:pt x="3316051" y="48433"/>
                  </a:lnTo>
                  <a:lnTo>
                    <a:pt x="3319534" y="48316"/>
                  </a:lnTo>
                  <a:lnTo>
                    <a:pt x="3323017" y="48199"/>
                  </a:lnTo>
                  <a:lnTo>
                    <a:pt x="3326500" y="48082"/>
                  </a:lnTo>
                  <a:lnTo>
                    <a:pt x="3329984" y="47965"/>
                  </a:lnTo>
                  <a:lnTo>
                    <a:pt x="3333467" y="49151"/>
                  </a:lnTo>
                  <a:lnTo>
                    <a:pt x="3336950" y="49035"/>
                  </a:lnTo>
                  <a:lnTo>
                    <a:pt x="3340433" y="48920"/>
                  </a:lnTo>
                  <a:lnTo>
                    <a:pt x="3343917" y="48804"/>
                  </a:lnTo>
                  <a:lnTo>
                    <a:pt x="3347400" y="48688"/>
                  </a:lnTo>
                  <a:lnTo>
                    <a:pt x="3350883" y="48573"/>
                  </a:lnTo>
                  <a:lnTo>
                    <a:pt x="3354366" y="48457"/>
                  </a:lnTo>
                  <a:lnTo>
                    <a:pt x="3357850" y="48341"/>
                  </a:lnTo>
                  <a:lnTo>
                    <a:pt x="3361333" y="48226"/>
                  </a:lnTo>
                  <a:lnTo>
                    <a:pt x="3364816" y="49862"/>
                  </a:lnTo>
                  <a:lnTo>
                    <a:pt x="3368299" y="49748"/>
                  </a:lnTo>
                  <a:lnTo>
                    <a:pt x="3371783" y="49634"/>
                  </a:lnTo>
                  <a:lnTo>
                    <a:pt x="3375266" y="49520"/>
                  </a:lnTo>
                  <a:lnTo>
                    <a:pt x="3378749" y="49406"/>
                  </a:lnTo>
                  <a:lnTo>
                    <a:pt x="3382232" y="49292"/>
                  </a:lnTo>
                  <a:lnTo>
                    <a:pt x="3385716" y="49178"/>
                  </a:lnTo>
                  <a:lnTo>
                    <a:pt x="3389199" y="49064"/>
                  </a:lnTo>
                  <a:lnTo>
                    <a:pt x="3392682" y="48950"/>
                  </a:lnTo>
                  <a:lnTo>
                    <a:pt x="3396165" y="50160"/>
                  </a:lnTo>
                  <a:lnTo>
                    <a:pt x="3399649" y="50047"/>
                  </a:lnTo>
                  <a:lnTo>
                    <a:pt x="3403132" y="49934"/>
                  </a:lnTo>
                  <a:lnTo>
                    <a:pt x="3406615" y="49822"/>
                  </a:lnTo>
                  <a:lnTo>
                    <a:pt x="3410098" y="49709"/>
                  </a:lnTo>
                  <a:lnTo>
                    <a:pt x="3413582" y="49597"/>
                  </a:lnTo>
                  <a:lnTo>
                    <a:pt x="3417065" y="49484"/>
                  </a:lnTo>
                  <a:lnTo>
                    <a:pt x="3420548" y="49371"/>
                  </a:lnTo>
                  <a:lnTo>
                    <a:pt x="3424031" y="49555"/>
                  </a:lnTo>
                  <a:lnTo>
                    <a:pt x="3427515" y="49442"/>
                  </a:lnTo>
                  <a:lnTo>
                    <a:pt x="3430998" y="49330"/>
                  </a:lnTo>
                  <a:lnTo>
                    <a:pt x="3434481" y="49218"/>
                  </a:lnTo>
                  <a:lnTo>
                    <a:pt x="3437964" y="49106"/>
                  </a:lnTo>
                  <a:lnTo>
                    <a:pt x="3441447" y="48993"/>
                  </a:lnTo>
                  <a:lnTo>
                    <a:pt x="3444931" y="48881"/>
                  </a:lnTo>
                  <a:lnTo>
                    <a:pt x="3448414" y="48769"/>
                  </a:lnTo>
                  <a:lnTo>
                    <a:pt x="3451897" y="48657"/>
                  </a:lnTo>
                  <a:lnTo>
                    <a:pt x="3455380" y="49365"/>
                  </a:lnTo>
                  <a:lnTo>
                    <a:pt x="3458864" y="49254"/>
                  </a:lnTo>
                  <a:lnTo>
                    <a:pt x="3462347" y="49142"/>
                  </a:lnTo>
                  <a:lnTo>
                    <a:pt x="3465830" y="49031"/>
                  </a:lnTo>
                  <a:lnTo>
                    <a:pt x="3469313" y="48919"/>
                  </a:lnTo>
                  <a:lnTo>
                    <a:pt x="3472797" y="48808"/>
                  </a:lnTo>
                  <a:lnTo>
                    <a:pt x="3476280" y="48697"/>
                  </a:lnTo>
                  <a:lnTo>
                    <a:pt x="3479763" y="48585"/>
                  </a:lnTo>
                  <a:lnTo>
                    <a:pt x="3483246" y="48474"/>
                  </a:lnTo>
                  <a:lnTo>
                    <a:pt x="3483246" y="48507"/>
                  </a:lnTo>
                  <a:lnTo>
                    <a:pt x="3483246" y="48539"/>
                  </a:lnTo>
                  <a:lnTo>
                    <a:pt x="3483246" y="48572"/>
                  </a:lnTo>
                  <a:lnTo>
                    <a:pt x="3483246" y="48605"/>
                  </a:lnTo>
                  <a:lnTo>
                    <a:pt x="3483246" y="48638"/>
                  </a:lnTo>
                  <a:lnTo>
                    <a:pt x="3483246" y="48671"/>
                  </a:lnTo>
                  <a:lnTo>
                    <a:pt x="3483246" y="48703"/>
                  </a:lnTo>
                  <a:lnTo>
                    <a:pt x="3483246" y="48736"/>
                  </a:lnTo>
                  <a:lnTo>
                    <a:pt x="3483246" y="48769"/>
                  </a:lnTo>
                  <a:lnTo>
                    <a:pt x="3483246" y="48801"/>
                  </a:lnTo>
                  <a:lnTo>
                    <a:pt x="3483246" y="48834"/>
                  </a:lnTo>
                  <a:lnTo>
                    <a:pt x="3483246" y="48867"/>
                  </a:lnTo>
                  <a:lnTo>
                    <a:pt x="3483246" y="48899"/>
                  </a:lnTo>
                  <a:lnTo>
                    <a:pt x="3483246" y="48932"/>
                  </a:lnTo>
                  <a:lnTo>
                    <a:pt x="3483246" y="48964"/>
                  </a:lnTo>
                  <a:lnTo>
                    <a:pt x="3483246" y="48997"/>
                  </a:lnTo>
                  <a:lnTo>
                    <a:pt x="3483246" y="4902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401695"/>
              <a:ext cx="3483246" cy="150371"/>
            </a:xfrm>
            <a:custGeom>
              <a:avLst/>
              <a:gdLst/>
              <a:ahLst/>
              <a:cxnLst/>
              <a:rect l="0" t="0" r="0" b="0"/>
              <a:pathLst>
                <a:path w="3483246" h="150371">
                  <a:moveTo>
                    <a:pt x="0" y="150371"/>
                  </a:moveTo>
                  <a:lnTo>
                    <a:pt x="3483" y="144768"/>
                  </a:lnTo>
                  <a:lnTo>
                    <a:pt x="6966" y="139183"/>
                  </a:lnTo>
                  <a:lnTo>
                    <a:pt x="10449" y="133616"/>
                  </a:lnTo>
                  <a:lnTo>
                    <a:pt x="13932" y="128067"/>
                  </a:lnTo>
                  <a:lnTo>
                    <a:pt x="17416" y="122536"/>
                  </a:lnTo>
                  <a:lnTo>
                    <a:pt x="20899" y="117022"/>
                  </a:lnTo>
                  <a:lnTo>
                    <a:pt x="24382" y="111526"/>
                  </a:lnTo>
                  <a:lnTo>
                    <a:pt x="27865" y="106047"/>
                  </a:lnTo>
                  <a:lnTo>
                    <a:pt x="31349" y="131533"/>
                  </a:lnTo>
                  <a:lnTo>
                    <a:pt x="34832" y="129453"/>
                  </a:lnTo>
                  <a:lnTo>
                    <a:pt x="38315" y="127375"/>
                  </a:lnTo>
                  <a:lnTo>
                    <a:pt x="41798" y="125299"/>
                  </a:lnTo>
                  <a:lnTo>
                    <a:pt x="45282" y="123226"/>
                  </a:lnTo>
                  <a:lnTo>
                    <a:pt x="48765" y="121155"/>
                  </a:lnTo>
                  <a:lnTo>
                    <a:pt x="52248" y="119087"/>
                  </a:lnTo>
                  <a:lnTo>
                    <a:pt x="55731" y="117022"/>
                  </a:lnTo>
                  <a:lnTo>
                    <a:pt x="59215" y="114959"/>
                  </a:lnTo>
                  <a:lnTo>
                    <a:pt x="62698" y="123342"/>
                  </a:lnTo>
                  <a:lnTo>
                    <a:pt x="66181" y="121853"/>
                  </a:lnTo>
                  <a:lnTo>
                    <a:pt x="69664" y="120365"/>
                  </a:lnTo>
                  <a:lnTo>
                    <a:pt x="73148" y="118878"/>
                  </a:lnTo>
                  <a:lnTo>
                    <a:pt x="76631" y="117393"/>
                  </a:lnTo>
                  <a:lnTo>
                    <a:pt x="80114" y="115909"/>
                  </a:lnTo>
                  <a:lnTo>
                    <a:pt x="83597" y="114426"/>
                  </a:lnTo>
                  <a:lnTo>
                    <a:pt x="87081" y="112944"/>
                  </a:lnTo>
                  <a:lnTo>
                    <a:pt x="90564" y="111750"/>
                  </a:lnTo>
                  <a:lnTo>
                    <a:pt x="94047" y="110282"/>
                  </a:lnTo>
                  <a:lnTo>
                    <a:pt x="97530" y="108815"/>
                  </a:lnTo>
                  <a:lnTo>
                    <a:pt x="101014" y="107349"/>
                  </a:lnTo>
                  <a:lnTo>
                    <a:pt x="104497" y="105884"/>
                  </a:lnTo>
                  <a:lnTo>
                    <a:pt x="107980" y="104421"/>
                  </a:lnTo>
                  <a:lnTo>
                    <a:pt x="111463" y="102959"/>
                  </a:lnTo>
                  <a:lnTo>
                    <a:pt x="114947" y="101498"/>
                  </a:lnTo>
                  <a:lnTo>
                    <a:pt x="118430" y="100038"/>
                  </a:lnTo>
                  <a:lnTo>
                    <a:pt x="121913" y="101106"/>
                  </a:lnTo>
                  <a:lnTo>
                    <a:pt x="125396" y="99719"/>
                  </a:lnTo>
                  <a:lnTo>
                    <a:pt x="128880" y="98333"/>
                  </a:lnTo>
                  <a:lnTo>
                    <a:pt x="132363" y="96948"/>
                  </a:lnTo>
                  <a:lnTo>
                    <a:pt x="135846" y="95564"/>
                  </a:lnTo>
                  <a:lnTo>
                    <a:pt x="139329" y="94182"/>
                  </a:lnTo>
                  <a:lnTo>
                    <a:pt x="142813" y="92800"/>
                  </a:lnTo>
                  <a:lnTo>
                    <a:pt x="146296" y="91420"/>
                  </a:lnTo>
                  <a:lnTo>
                    <a:pt x="149779" y="90040"/>
                  </a:lnTo>
                  <a:lnTo>
                    <a:pt x="153262" y="90329"/>
                  </a:lnTo>
                  <a:lnTo>
                    <a:pt x="156746" y="88989"/>
                  </a:lnTo>
                  <a:lnTo>
                    <a:pt x="160229" y="87649"/>
                  </a:lnTo>
                  <a:lnTo>
                    <a:pt x="163712" y="86311"/>
                  </a:lnTo>
                  <a:lnTo>
                    <a:pt x="167195" y="84974"/>
                  </a:lnTo>
                  <a:lnTo>
                    <a:pt x="170679" y="83637"/>
                  </a:lnTo>
                  <a:lnTo>
                    <a:pt x="174162" y="82302"/>
                  </a:lnTo>
                  <a:lnTo>
                    <a:pt x="177645" y="80968"/>
                  </a:lnTo>
                  <a:lnTo>
                    <a:pt x="181128" y="81715"/>
                  </a:lnTo>
                  <a:lnTo>
                    <a:pt x="184612" y="80421"/>
                  </a:lnTo>
                  <a:lnTo>
                    <a:pt x="188095" y="79128"/>
                  </a:lnTo>
                  <a:lnTo>
                    <a:pt x="191578" y="77836"/>
                  </a:lnTo>
                  <a:lnTo>
                    <a:pt x="195061" y="76545"/>
                  </a:lnTo>
                  <a:lnTo>
                    <a:pt x="198545" y="75256"/>
                  </a:lnTo>
                  <a:lnTo>
                    <a:pt x="202028" y="73967"/>
                  </a:lnTo>
                  <a:lnTo>
                    <a:pt x="205511" y="72679"/>
                  </a:lnTo>
                  <a:lnTo>
                    <a:pt x="208994" y="71392"/>
                  </a:lnTo>
                  <a:lnTo>
                    <a:pt x="212478" y="71644"/>
                  </a:lnTo>
                  <a:lnTo>
                    <a:pt x="215961" y="70383"/>
                  </a:lnTo>
                  <a:lnTo>
                    <a:pt x="219444" y="69123"/>
                  </a:lnTo>
                  <a:lnTo>
                    <a:pt x="222927" y="67864"/>
                  </a:lnTo>
                  <a:lnTo>
                    <a:pt x="226411" y="66606"/>
                  </a:lnTo>
                  <a:lnTo>
                    <a:pt x="229894" y="65349"/>
                  </a:lnTo>
                  <a:lnTo>
                    <a:pt x="233377" y="64092"/>
                  </a:lnTo>
                  <a:lnTo>
                    <a:pt x="236860" y="62837"/>
                  </a:lnTo>
                  <a:lnTo>
                    <a:pt x="240344" y="70258"/>
                  </a:lnTo>
                  <a:lnTo>
                    <a:pt x="243827" y="69151"/>
                  </a:lnTo>
                  <a:lnTo>
                    <a:pt x="247310" y="68046"/>
                  </a:lnTo>
                  <a:lnTo>
                    <a:pt x="250793" y="66942"/>
                  </a:lnTo>
                  <a:lnTo>
                    <a:pt x="254277" y="65839"/>
                  </a:lnTo>
                  <a:lnTo>
                    <a:pt x="257760" y="64738"/>
                  </a:lnTo>
                  <a:lnTo>
                    <a:pt x="261243" y="63639"/>
                  </a:lnTo>
                  <a:lnTo>
                    <a:pt x="264726" y="62540"/>
                  </a:lnTo>
                  <a:lnTo>
                    <a:pt x="268210" y="61444"/>
                  </a:lnTo>
                  <a:lnTo>
                    <a:pt x="271693" y="67877"/>
                  </a:lnTo>
                  <a:lnTo>
                    <a:pt x="275176" y="66845"/>
                  </a:lnTo>
                  <a:lnTo>
                    <a:pt x="278659" y="65814"/>
                  </a:lnTo>
                  <a:lnTo>
                    <a:pt x="282143" y="64783"/>
                  </a:lnTo>
                  <a:lnTo>
                    <a:pt x="285626" y="63752"/>
                  </a:lnTo>
                  <a:lnTo>
                    <a:pt x="289109" y="62722"/>
                  </a:lnTo>
                  <a:lnTo>
                    <a:pt x="292592" y="61693"/>
                  </a:lnTo>
                  <a:lnTo>
                    <a:pt x="296075" y="60665"/>
                  </a:lnTo>
                  <a:lnTo>
                    <a:pt x="299559" y="59637"/>
                  </a:lnTo>
                  <a:lnTo>
                    <a:pt x="303042" y="60716"/>
                  </a:lnTo>
                  <a:lnTo>
                    <a:pt x="306525" y="59712"/>
                  </a:lnTo>
                  <a:lnTo>
                    <a:pt x="310008" y="58709"/>
                  </a:lnTo>
                  <a:lnTo>
                    <a:pt x="313492" y="57707"/>
                  </a:lnTo>
                  <a:lnTo>
                    <a:pt x="316975" y="56705"/>
                  </a:lnTo>
                  <a:lnTo>
                    <a:pt x="320458" y="55703"/>
                  </a:lnTo>
                  <a:lnTo>
                    <a:pt x="323941" y="54703"/>
                  </a:lnTo>
                  <a:lnTo>
                    <a:pt x="327425" y="53703"/>
                  </a:lnTo>
                  <a:lnTo>
                    <a:pt x="330908" y="61111"/>
                  </a:lnTo>
                  <a:lnTo>
                    <a:pt x="334391" y="60220"/>
                  </a:lnTo>
                  <a:lnTo>
                    <a:pt x="337874" y="59330"/>
                  </a:lnTo>
                  <a:lnTo>
                    <a:pt x="341358" y="58441"/>
                  </a:lnTo>
                  <a:lnTo>
                    <a:pt x="344841" y="57553"/>
                  </a:lnTo>
                  <a:lnTo>
                    <a:pt x="348324" y="56666"/>
                  </a:lnTo>
                  <a:lnTo>
                    <a:pt x="351807" y="55779"/>
                  </a:lnTo>
                  <a:lnTo>
                    <a:pt x="355291" y="54894"/>
                  </a:lnTo>
                  <a:lnTo>
                    <a:pt x="358774" y="54010"/>
                  </a:lnTo>
                  <a:lnTo>
                    <a:pt x="362257" y="53337"/>
                  </a:lnTo>
                  <a:lnTo>
                    <a:pt x="365740" y="52430"/>
                  </a:lnTo>
                  <a:lnTo>
                    <a:pt x="369224" y="51524"/>
                  </a:lnTo>
                  <a:lnTo>
                    <a:pt x="372707" y="50618"/>
                  </a:lnTo>
                  <a:lnTo>
                    <a:pt x="376190" y="49713"/>
                  </a:lnTo>
                  <a:lnTo>
                    <a:pt x="379673" y="48808"/>
                  </a:lnTo>
                  <a:lnTo>
                    <a:pt x="383157" y="47903"/>
                  </a:lnTo>
                  <a:lnTo>
                    <a:pt x="386640" y="47000"/>
                  </a:lnTo>
                  <a:lnTo>
                    <a:pt x="390123" y="46096"/>
                  </a:lnTo>
                  <a:lnTo>
                    <a:pt x="393606" y="45676"/>
                  </a:lnTo>
                  <a:lnTo>
                    <a:pt x="397090" y="44777"/>
                  </a:lnTo>
                  <a:lnTo>
                    <a:pt x="400573" y="43879"/>
                  </a:lnTo>
                  <a:lnTo>
                    <a:pt x="404056" y="42982"/>
                  </a:lnTo>
                  <a:lnTo>
                    <a:pt x="407539" y="42085"/>
                  </a:lnTo>
                  <a:lnTo>
                    <a:pt x="411023" y="41188"/>
                  </a:lnTo>
                  <a:lnTo>
                    <a:pt x="414506" y="40292"/>
                  </a:lnTo>
                  <a:lnTo>
                    <a:pt x="417989" y="39397"/>
                  </a:lnTo>
                  <a:lnTo>
                    <a:pt x="421472" y="43397"/>
                  </a:lnTo>
                  <a:lnTo>
                    <a:pt x="424956" y="42540"/>
                  </a:lnTo>
                  <a:lnTo>
                    <a:pt x="428439" y="41684"/>
                  </a:lnTo>
                  <a:lnTo>
                    <a:pt x="431922" y="40828"/>
                  </a:lnTo>
                  <a:lnTo>
                    <a:pt x="435405" y="39973"/>
                  </a:lnTo>
                  <a:lnTo>
                    <a:pt x="438889" y="39118"/>
                  </a:lnTo>
                  <a:lnTo>
                    <a:pt x="442372" y="38263"/>
                  </a:lnTo>
                  <a:lnTo>
                    <a:pt x="445855" y="37409"/>
                  </a:lnTo>
                  <a:lnTo>
                    <a:pt x="449338" y="36556"/>
                  </a:lnTo>
                  <a:lnTo>
                    <a:pt x="452822" y="42085"/>
                  </a:lnTo>
                  <a:lnTo>
                    <a:pt x="456305" y="41278"/>
                  </a:lnTo>
                  <a:lnTo>
                    <a:pt x="459788" y="40471"/>
                  </a:lnTo>
                  <a:lnTo>
                    <a:pt x="463271" y="39665"/>
                  </a:lnTo>
                  <a:lnTo>
                    <a:pt x="466755" y="38860"/>
                  </a:lnTo>
                  <a:lnTo>
                    <a:pt x="470238" y="38054"/>
                  </a:lnTo>
                  <a:lnTo>
                    <a:pt x="473721" y="37249"/>
                  </a:lnTo>
                  <a:lnTo>
                    <a:pt x="477204" y="36445"/>
                  </a:lnTo>
                  <a:lnTo>
                    <a:pt x="480688" y="36809"/>
                  </a:lnTo>
                  <a:lnTo>
                    <a:pt x="484171" y="36013"/>
                  </a:lnTo>
                  <a:lnTo>
                    <a:pt x="487654" y="35217"/>
                  </a:lnTo>
                  <a:lnTo>
                    <a:pt x="491137" y="34422"/>
                  </a:lnTo>
                  <a:lnTo>
                    <a:pt x="494621" y="33628"/>
                  </a:lnTo>
                  <a:lnTo>
                    <a:pt x="498104" y="32833"/>
                  </a:lnTo>
                  <a:lnTo>
                    <a:pt x="501587" y="32039"/>
                  </a:lnTo>
                  <a:lnTo>
                    <a:pt x="505070" y="31245"/>
                  </a:lnTo>
                  <a:lnTo>
                    <a:pt x="508554" y="30452"/>
                  </a:lnTo>
                  <a:lnTo>
                    <a:pt x="512037" y="41597"/>
                  </a:lnTo>
                  <a:lnTo>
                    <a:pt x="515520" y="40880"/>
                  </a:lnTo>
                  <a:lnTo>
                    <a:pt x="519003" y="40164"/>
                  </a:lnTo>
                  <a:lnTo>
                    <a:pt x="522487" y="39447"/>
                  </a:lnTo>
                  <a:lnTo>
                    <a:pt x="525970" y="38732"/>
                  </a:lnTo>
                  <a:lnTo>
                    <a:pt x="529453" y="38016"/>
                  </a:lnTo>
                  <a:lnTo>
                    <a:pt x="532936" y="37301"/>
                  </a:lnTo>
                  <a:lnTo>
                    <a:pt x="536420" y="36586"/>
                  </a:lnTo>
                  <a:lnTo>
                    <a:pt x="539903" y="35872"/>
                  </a:lnTo>
                  <a:lnTo>
                    <a:pt x="543386" y="38629"/>
                  </a:lnTo>
                  <a:lnTo>
                    <a:pt x="546869" y="37936"/>
                  </a:lnTo>
                  <a:lnTo>
                    <a:pt x="550353" y="37243"/>
                  </a:lnTo>
                  <a:lnTo>
                    <a:pt x="553836" y="36551"/>
                  </a:lnTo>
                  <a:lnTo>
                    <a:pt x="557319" y="35859"/>
                  </a:lnTo>
                  <a:lnTo>
                    <a:pt x="560802" y="35166"/>
                  </a:lnTo>
                  <a:lnTo>
                    <a:pt x="564286" y="34475"/>
                  </a:lnTo>
                  <a:lnTo>
                    <a:pt x="567769" y="33783"/>
                  </a:lnTo>
                  <a:lnTo>
                    <a:pt x="571252" y="35734"/>
                  </a:lnTo>
                  <a:lnTo>
                    <a:pt x="574735" y="35082"/>
                  </a:lnTo>
                  <a:lnTo>
                    <a:pt x="578218" y="34430"/>
                  </a:lnTo>
                  <a:lnTo>
                    <a:pt x="581702" y="33778"/>
                  </a:lnTo>
                  <a:lnTo>
                    <a:pt x="585185" y="33127"/>
                  </a:lnTo>
                  <a:lnTo>
                    <a:pt x="588668" y="32476"/>
                  </a:lnTo>
                  <a:lnTo>
                    <a:pt x="592151" y="31826"/>
                  </a:lnTo>
                  <a:lnTo>
                    <a:pt x="595635" y="31176"/>
                  </a:lnTo>
                  <a:lnTo>
                    <a:pt x="599118" y="30527"/>
                  </a:lnTo>
                  <a:lnTo>
                    <a:pt x="602601" y="34460"/>
                  </a:lnTo>
                  <a:lnTo>
                    <a:pt x="606084" y="33813"/>
                  </a:lnTo>
                  <a:lnTo>
                    <a:pt x="609568" y="33166"/>
                  </a:lnTo>
                  <a:lnTo>
                    <a:pt x="613051" y="32518"/>
                  </a:lnTo>
                  <a:lnTo>
                    <a:pt x="616534" y="31872"/>
                  </a:lnTo>
                  <a:lnTo>
                    <a:pt x="620017" y="31225"/>
                  </a:lnTo>
                  <a:lnTo>
                    <a:pt x="623501" y="30579"/>
                  </a:lnTo>
                  <a:lnTo>
                    <a:pt x="626984" y="29933"/>
                  </a:lnTo>
                  <a:lnTo>
                    <a:pt x="630467" y="29287"/>
                  </a:lnTo>
                  <a:lnTo>
                    <a:pt x="633950" y="30840"/>
                  </a:lnTo>
                  <a:lnTo>
                    <a:pt x="637434" y="30228"/>
                  </a:lnTo>
                  <a:lnTo>
                    <a:pt x="640917" y="29617"/>
                  </a:lnTo>
                  <a:lnTo>
                    <a:pt x="644400" y="29007"/>
                  </a:lnTo>
                  <a:lnTo>
                    <a:pt x="647883" y="28397"/>
                  </a:lnTo>
                  <a:lnTo>
                    <a:pt x="651367" y="27787"/>
                  </a:lnTo>
                  <a:lnTo>
                    <a:pt x="654850" y="27178"/>
                  </a:lnTo>
                  <a:lnTo>
                    <a:pt x="658333" y="26569"/>
                  </a:lnTo>
                  <a:lnTo>
                    <a:pt x="661816" y="34759"/>
                  </a:lnTo>
                  <a:lnTo>
                    <a:pt x="665300" y="34171"/>
                  </a:lnTo>
                  <a:lnTo>
                    <a:pt x="668783" y="33583"/>
                  </a:lnTo>
                  <a:lnTo>
                    <a:pt x="672266" y="32995"/>
                  </a:lnTo>
                  <a:lnTo>
                    <a:pt x="675749" y="32408"/>
                  </a:lnTo>
                  <a:lnTo>
                    <a:pt x="679233" y="31820"/>
                  </a:lnTo>
                  <a:lnTo>
                    <a:pt x="682716" y="31233"/>
                  </a:lnTo>
                  <a:lnTo>
                    <a:pt x="686199" y="30646"/>
                  </a:lnTo>
                  <a:lnTo>
                    <a:pt x="689682" y="30059"/>
                  </a:lnTo>
                  <a:lnTo>
                    <a:pt x="693166" y="32313"/>
                  </a:lnTo>
                  <a:lnTo>
                    <a:pt x="696649" y="31740"/>
                  </a:lnTo>
                  <a:lnTo>
                    <a:pt x="700132" y="31167"/>
                  </a:lnTo>
                  <a:lnTo>
                    <a:pt x="703615" y="30594"/>
                  </a:lnTo>
                  <a:lnTo>
                    <a:pt x="707099" y="30022"/>
                  </a:lnTo>
                  <a:lnTo>
                    <a:pt x="710582" y="29450"/>
                  </a:lnTo>
                  <a:lnTo>
                    <a:pt x="714065" y="28878"/>
                  </a:lnTo>
                  <a:lnTo>
                    <a:pt x="717548" y="28306"/>
                  </a:lnTo>
                  <a:lnTo>
                    <a:pt x="721032" y="27734"/>
                  </a:lnTo>
                  <a:lnTo>
                    <a:pt x="724515" y="27163"/>
                  </a:lnTo>
                  <a:lnTo>
                    <a:pt x="727998" y="26591"/>
                  </a:lnTo>
                  <a:lnTo>
                    <a:pt x="731481" y="26020"/>
                  </a:lnTo>
                  <a:lnTo>
                    <a:pt x="734965" y="25449"/>
                  </a:lnTo>
                  <a:lnTo>
                    <a:pt x="738448" y="24879"/>
                  </a:lnTo>
                  <a:lnTo>
                    <a:pt x="741931" y="24308"/>
                  </a:lnTo>
                  <a:lnTo>
                    <a:pt x="745414" y="23738"/>
                  </a:lnTo>
                  <a:lnTo>
                    <a:pt x="748898" y="23168"/>
                  </a:lnTo>
                  <a:lnTo>
                    <a:pt x="752381" y="26585"/>
                  </a:lnTo>
                  <a:lnTo>
                    <a:pt x="755864" y="26032"/>
                  </a:lnTo>
                  <a:lnTo>
                    <a:pt x="759347" y="25479"/>
                  </a:lnTo>
                  <a:lnTo>
                    <a:pt x="762831" y="24927"/>
                  </a:lnTo>
                  <a:lnTo>
                    <a:pt x="766314" y="24375"/>
                  </a:lnTo>
                  <a:lnTo>
                    <a:pt x="769797" y="23823"/>
                  </a:lnTo>
                  <a:lnTo>
                    <a:pt x="773280" y="23272"/>
                  </a:lnTo>
                  <a:lnTo>
                    <a:pt x="776764" y="22720"/>
                  </a:lnTo>
                  <a:lnTo>
                    <a:pt x="780247" y="22169"/>
                  </a:lnTo>
                  <a:lnTo>
                    <a:pt x="783730" y="24138"/>
                  </a:lnTo>
                  <a:lnTo>
                    <a:pt x="787213" y="23618"/>
                  </a:lnTo>
                  <a:lnTo>
                    <a:pt x="790697" y="23098"/>
                  </a:lnTo>
                  <a:lnTo>
                    <a:pt x="794180" y="22579"/>
                  </a:lnTo>
                  <a:lnTo>
                    <a:pt x="797663" y="22059"/>
                  </a:lnTo>
                  <a:lnTo>
                    <a:pt x="801146" y="21541"/>
                  </a:lnTo>
                  <a:lnTo>
                    <a:pt x="804630" y="21022"/>
                  </a:lnTo>
                  <a:lnTo>
                    <a:pt x="808113" y="20504"/>
                  </a:lnTo>
                  <a:lnTo>
                    <a:pt x="811596" y="30750"/>
                  </a:lnTo>
                  <a:lnTo>
                    <a:pt x="815079" y="30254"/>
                  </a:lnTo>
                  <a:lnTo>
                    <a:pt x="818563" y="29758"/>
                  </a:lnTo>
                  <a:lnTo>
                    <a:pt x="822046" y="29263"/>
                  </a:lnTo>
                  <a:lnTo>
                    <a:pt x="825529" y="28768"/>
                  </a:lnTo>
                  <a:lnTo>
                    <a:pt x="829012" y="28273"/>
                  </a:lnTo>
                  <a:lnTo>
                    <a:pt x="832496" y="27778"/>
                  </a:lnTo>
                  <a:lnTo>
                    <a:pt x="835979" y="27283"/>
                  </a:lnTo>
                  <a:lnTo>
                    <a:pt x="839462" y="26788"/>
                  </a:lnTo>
                  <a:lnTo>
                    <a:pt x="842945" y="27563"/>
                  </a:lnTo>
                  <a:lnTo>
                    <a:pt x="846429" y="27109"/>
                  </a:lnTo>
                  <a:lnTo>
                    <a:pt x="849912" y="26656"/>
                  </a:lnTo>
                  <a:lnTo>
                    <a:pt x="853395" y="26203"/>
                  </a:lnTo>
                  <a:lnTo>
                    <a:pt x="856878" y="25751"/>
                  </a:lnTo>
                  <a:lnTo>
                    <a:pt x="860361" y="25299"/>
                  </a:lnTo>
                  <a:lnTo>
                    <a:pt x="863845" y="24847"/>
                  </a:lnTo>
                  <a:lnTo>
                    <a:pt x="867328" y="24396"/>
                  </a:lnTo>
                  <a:lnTo>
                    <a:pt x="870811" y="23945"/>
                  </a:lnTo>
                  <a:lnTo>
                    <a:pt x="870811" y="24103"/>
                  </a:lnTo>
                  <a:lnTo>
                    <a:pt x="870811" y="24261"/>
                  </a:lnTo>
                  <a:lnTo>
                    <a:pt x="870811" y="24418"/>
                  </a:lnTo>
                  <a:lnTo>
                    <a:pt x="870811" y="24575"/>
                  </a:lnTo>
                  <a:lnTo>
                    <a:pt x="870811" y="24731"/>
                  </a:lnTo>
                  <a:lnTo>
                    <a:pt x="870811" y="24887"/>
                  </a:lnTo>
                  <a:lnTo>
                    <a:pt x="870811" y="25043"/>
                  </a:lnTo>
                  <a:lnTo>
                    <a:pt x="870811" y="25198"/>
                  </a:lnTo>
                  <a:lnTo>
                    <a:pt x="870811" y="25353"/>
                  </a:lnTo>
                  <a:lnTo>
                    <a:pt x="870811" y="25508"/>
                  </a:lnTo>
                  <a:lnTo>
                    <a:pt x="870811" y="25662"/>
                  </a:lnTo>
                  <a:lnTo>
                    <a:pt x="870811" y="25816"/>
                  </a:lnTo>
                  <a:lnTo>
                    <a:pt x="870811" y="25969"/>
                  </a:lnTo>
                  <a:lnTo>
                    <a:pt x="870811" y="26122"/>
                  </a:lnTo>
                  <a:lnTo>
                    <a:pt x="870811" y="26275"/>
                  </a:lnTo>
                  <a:lnTo>
                    <a:pt x="870811" y="26427"/>
                  </a:lnTo>
                  <a:lnTo>
                    <a:pt x="870811" y="26579"/>
                  </a:lnTo>
                  <a:lnTo>
                    <a:pt x="870811" y="26730"/>
                  </a:lnTo>
                  <a:lnTo>
                    <a:pt x="870811" y="26882"/>
                  </a:lnTo>
                  <a:lnTo>
                    <a:pt x="870811" y="27032"/>
                  </a:lnTo>
                  <a:lnTo>
                    <a:pt x="870811" y="27183"/>
                  </a:lnTo>
                  <a:lnTo>
                    <a:pt x="870811" y="27333"/>
                  </a:lnTo>
                  <a:lnTo>
                    <a:pt x="870811" y="27483"/>
                  </a:lnTo>
                  <a:lnTo>
                    <a:pt x="870811" y="27632"/>
                  </a:lnTo>
                  <a:lnTo>
                    <a:pt x="870811" y="27781"/>
                  </a:lnTo>
                  <a:lnTo>
                    <a:pt x="870811" y="27929"/>
                  </a:lnTo>
                  <a:lnTo>
                    <a:pt x="870811" y="28078"/>
                  </a:lnTo>
                  <a:lnTo>
                    <a:pt x="870811" y="28226"/>
                  </a:lnTo>
                  <a:lnTo>
                    <a:pt x="870811" y="28373"/>
                  </a:lnTo>
                  <a:lnTo>
                    <a:pt x="870811" y="28520"/>
                  </a:lnTo>
                  <a:lnTo>
                    <a:pt x="870811" y="28667"/>
                  </a:lnTo>
                  <a:lnTo>
                    <a:pt x="870811" y="28813"/>
                  </a:lnTo>
                  <a:lnTo>
                    <a:pt x="870811" y="28960"/>
                  </a:lnTo>
                  <a:lnTo>
                    <a:pt x="870811" y="29105"/>
                  </a:lnTo>
                  <a:lnTo>
                    <a:pt x="870811" y="29251"/>
                  </a:lnTo>
                  <a:lnTo>
                    <a:pt x="870811" y="29396"/>
                  </a:lnTo>
                  <a:lnTo>
                    <a:pt x="870811" y="29540"/>
                  </a:lnTo>
                  <a:lnTo>
                    <a:pt x="870811" y="29685"/>
                  </a:lnTo>
                  <a:lnTo>
                    <a:pt x="870811" y="29829"/>
                  </a:lnTo>
                  <a:lnTo>
                    <a:pt x="870811" y="29973"/>
                  </a:lnTo>
                  <a:lnTo>
                    <a:pt x="870811" y="30116"/>
                  </a:lnTo>
                  <a:lnTo>
                    <a:pt x="870811" y="30259"/>
                  </a:lnTo>
                  <a:lnTo>
                    <a:pt x="870811" y="30401"/>
                  </a:lnTo>
                  <a:lnTo>
                    <a:pt x="870811" y="30544"/>
                  </a:lnTo>
                  <a:lnTo>
                    <a:pt x="870811" y="30686"/>
                  </a:lnTo>
                  <a:lnTo>
                    <a:pt x="874294" y="30224"/>
                  </a:lnTo>
                  <a:lnTo>
                    <a:pt x="877778" y="29761"/>
                  </a:lnTo>
                  <a:lnTo>
                    <a:pt x="881261" y="29299"/>
                  </a:lnTo>
                  <a:lnTo>
                    <a:pt x="884744" y="28838"/>
                  </a:lnTo>
                  <a:lnTo>
                    <a:pt x="888227" y="28376"/>
                  </a:lnTo>
                  <a:lnTo>
                    <a:pt x="891711" y="27914"/>
                  </a:lnTo>
                  <a:lnTo>
                    <a:pt x="895194" y="27453"/>
                  </a:lnTo>
                  <a:lnTo>
                    <a:pt x="898677" y="26992"/>
                  </a:lnTo>
                  <a:lnTo>
                    <a:pt x="902160" y="28973"/>
                  </a:lnTo>
                  <a:lnTo>
                    <a:pt x="905644" y="28520"/>
                  </a:lnTo>
                  <a:lnTo>
                    <a:pt x="909127" y="28068"/>
                  </a:lnTo>
                  <a:lnTo>
                    <a:pt x="912610" y="27616"/>
                  </a:lnTo>
                  <a:lnTo>
                    <a:pt x="916093" y="27164"/>
                  </a:lnTo>
                  <a:lnTo>
                    <a:pt x="919577" y="26712"/>
                  </a:lnTo>
                  <a:lnTo>
                    <a:pt x="923060" y="26260"/>
                  </a:lnTo>
                  <a:lnTo>
                    <a:pt x="926543" y="25809"/>
                  </a:lnTo>
                  <a:lnTo>
                    <a:pt x="930026" y="25357"/>
                  </a:lnTo>
                  <a:lnTo>
                    <a:pt x="933510" y="25196"/>
                  </a:lnTo>
                  <a:lnTo>
                    <a:pt x="936993" y="24746"/>
                  </a:lnTo>
                  <a:lnTo>
                    <a:pt x="940476" y="24296"/>
                  </a:lnTo>
                  <a:lnTo>
                    <a:pt x="943959" y="23846"/>
                  </a:lnTo>
                  <a:lnTo>
                    <a:pt x="947443" y="23396"/>
                  </a:lnTo>
                  <a:lnTo>
                    <a:pt x="950926" y="22946"/>
                  </a:lnTo>
                  <a:lnTo>
                    <a:pt x="954409" y="22497"/>
                  </a:lnTo>
                  <a:lnTo>
                    <a:pt x="957892" y="22047"/>
                  </a:lnTo>
                  <a:lnTo>
                    <a:pt x="961376" y="24077"/>
                  </a:lnTo>
                  <a:lnTo>
                    <a:pt x="964859" y="23636"/>
                  </a:lnTo>
                  <a:lnTo>
                    <a:pt x="968342" y="23195"/>
                  </a:lnTo>
                  <a:lnTo>
                    <a:pt x="971825" y="22754"/>
                  </a:lnTo>
                  <a:lnTo>
                    <a:pt x="975309" y="22314"/>
                  </a:lnTo>
                  <a:lnTo>
                    <a:pt x="978792" y="21873"/>
                  </a:lnTo>
                  <a:lnTo>
                    <a:pt x="982275" y="21433"/>
                  </a:lnTo>
                  <a:lnTo>
                    <a:pt x="985758" y="20993"/>
                  </a:lnTo>
                  <a:lnTo>
                    <a:pt x="989242" y="20553"/>
                  </a:lnTo>
                  <a:lnTo>
                    <a:pt x="992725" y="22570"/>
                  </a:lnTo>
                  <a:lnTo>
                    <a:pt x="996208" y="22138"/>
                  </a:lnTo>
                  <a:lnTo>
                    <a:pt x="999691" y="21706"/>
                  </a:lnTo>
                  <a:lnTo>
                    <a:pt x="1003175" y="21275"/>
                  </a:lnTo>
                  <a:lnTo>
                    <a:pt x="1006658" y="20843"/>
                  </a:lnTo>
                  <a:lnTo>
                    <a:pt x="1010141" y="20412"/>
                  </a:lnTo>
                  <a:lnTo>
                    <a:pt x="1013624" y="19980"/>
                  </a:lnTo>
                  <a:lnTo>
                    <a:pt x="1017108" y="19549"/>
                  </a:lnTo>
                  <a:lnTo>
                    <a:pt x="1020591" y="19118"/>
                  </a:lnTo>
                  <a:lnTo>
                    <a:pt x="1024074" y="23605"/>
                  </a:lnTo>
                  <a:lnTo>
                    <a:pt x="1027557" y="23190"/>
                  </a:lnTo>
                  <a:lnTo>
                    <a:pt x="1031041" y="22774"/>
                  </a:lnTo>
                  <a:lnTo>
                    <a:pt x="1034524" y="22359"/>
                  </a:lnTo>
                  <a:lnTo>
                    <a:pt x="1038007" y="21944"/>
                  </a:lnTo>
                  <a:lnTo>
                    <a:pt x="1041490" y="21529"/>
                  </a:lnTo>
                  <a:lnTo>
                    <a:pt x="1044974" y="21114"/>
                  </a:lnTo>
                  <a:lnTo>
                    <a:pt x="1048457" y="20699"/>
                  </a:lnTo>
                  <a:lnTo>
                    <a:pt x="1051940" y="21928"/>
                  </a:lnTo>
                  <a:lnTo>
                    <a:pt x="1055423" y="21518"/>
                  </a:lnTo>
                  <a:lnTo>
                    <a:pt x="1058907" y="21109"/>
                  </a:lnTo>
                  <a:lnTo>
                    <a:pt x="1062390" y="20699"/>
                  </a:lnTo>
                  <a:lnTo>
                    <a:pt x="1065873" y="20290"/>
                  </a:lnTo>
                  <a:lnTo>
                    <a:pt x="1069356" y="19881"/>
                  </a:lnTo>
                  <a:lnTo>
                    <a:pt x="1072840" y="19472"/>
                  </a:lnTo>
                  <a:lnTo>
                    <a:pt x="1076323" y="19063"/>
                  </a:lnTo>
                  <a:lnTo>
                    <a:pt x="1079806" y="18654"/>
                  </a:lnTo>
                  <a:lnTo>
                    <a:pt x="1083289" y="19620"/>
                  </a:lnTo>
                  <a:lnTo>
                    <a:pt x="1086773" y="19215"/>
                  </a:lnTo>
                  <a:lnTo>
                    <a:pt x="1090256" y="18811"/>
                  </a:lnTo>
                  <a:lnTo>
                    <a:pt x="1093739" y="18406"/>
                  </a:lnTo>
                  <a:lnTo>
                    <a:pt x="1097222" y="18002"/>
                  </a:lnTo>
                  <a:lnTo>
                    <a:pt x="1100706" y="17598"/>
                  </a:lnTo>
                  <a:lnTo>
                    <a:pt x="1104189" y="17194"/>
                  </a:lnTo>
                  <a:lnTo>
                    <a:pt x="1107672" y="16790"/>
                  </a:lnTo>
                  <a:lnTo>
                    <a:pt x="1111155" y="17491"/>
                  </a:lnTo>
                  <a:lnTo>
                    <a:pt x="1114639" y="17107"/>
                  </a:lnTo>
                  <a:lnTo>
                    <a:pt x="1118122" y="16722"/>
                  </a:lnTo>
                  <a:lnTo>
                    <a:pt x="1121605" y="16338"/>
                  </a:lnTo>
                  <a:lnTo>
                    <a:pt x="1125088" y="15954"/>
                  </a:lnTo>
                  <a:lnTo>
                    <a:pt x="1128572" y="15570"/>
                  </a:lnTo>
                  <a:lnTo>
                    <a:pt x="1132055" y="15186"/>
                  </a:lnTo>
                  <a:lnTo>
                    <a:pt x="1135538" y="14803"/>
                  </a:lnTo>
                  <a:lnTo>
                    <a:pt x="1139021" y="14419"/>
                  </a:lnTo>
                  <a:lnTo>
                    <a:pt x="1142505" y="15142"/>
                  </a:lnTo>
                  <a:lnTo>
                    <a:pt x="1145988" y="14746"/>
                  </a:lnTo>
                  <a:lnTo>
                    <a:pt x="1149471" y="14350"/>
                  </a:lnTo>
                  <a:lnTo>
                    <a:pt x="1152954" y="13954"/>
                  </a:lnTo>
                  <a:lnTo>
                    <a:pt x="1156437" y="13558"/>
                  </a:lnTo>
                  <a:lnTo>
                    <a:pt x="1159921" y="13162"/>
                  </a:lnTo>
                  <a:lnTo>
                    <a:pt x="1163404" y="12766"/>
                  </a:lnTo>
                  <a:lnTo>
                    <a:pt x="1166887" y="12371"/>
                  </a:lnTo>
                  <a:lnTo>
                    <a:pt x="1170370" y="11975"/>
                  </a:lnTo>
                  <a:lnTo>
                    <a:pt x="1173854" y="11734"/>
                  </a:lnTo>
                  <a:lnTo>
                    <a:pt x="1177337" y="11355"/>
                  </a:lnTo>
                  <a:lnTo>
                    <a:pt x="1180820" y="10977"/>
                  </a:lnTo>
                  <a:lnTo>
                    <a:pt x="1184303" y="10599"/>
                  </a:lnTo>
                  <a:lnTo>
                    <a:pt x="1187787" y="10221"/>
                  </a:lnTo>
                  <a:lnTo>
                    <a:pt x="1191270" y="9843"/>
                  </a:lnTo>
                  <a:lnTo>
                    <a:pt x="1194753" y="9465"/>
                  </a:lnTo>
                  <a:lnTo>
                    <a:pt x="1198236" y="9088"/>
                  </a:lnTo>
                  <a:lnTo>
                    <a:pt x="1201720" y="9424"/>
                  </a:lnTo>
                  <a:lnTo>
                    <a:pt x="1205203" y="9032"/>
                  </a:lnTo>
                  <a:lnTo>
                    <a:pt x="1208686" y="8640"/>
                  </a:lnTo>
                  <a:lnTo>
                    <a:pt x="1212169" y="8248"/>
                  </a:lnTo>
                  <a:lnTo>
                    <a:pt x="1215653" y="7856"/>
                  </a:lnTo>
                  <a:lnTo>
                    <a:pt x="1219136" y="7465"/>
                  </a:lnTo>
                  <a:lnTo>
                    <a:pt x="1222619" y="7073"/>
                  </a:lnTo>
                  <a:lnTo>
                    <a:pt x="1226102" y="6682"/>
                  </a:lnTo>
                  <a:lnTo>
                    <a:pt x="1229586" y="6291"/>
                  </a:lnTo>
                  <a:lnTo>
                    <a:pt x="1233069" y="8760"/>
                  </a:lnTo>
                  <a:lnTo>
                    <a:pt x="1236552" y="8376"/>
                  </a:lnTo>
                  <a:lnTo>
                    <a:pt x="1240035" y="7993"/>
                  </a:lnTo>
                  <a:lnTo>
                    <a:pt x="1243519" y="7609"/>
                  </a:lnTo>
                  <a:lnTo>
                    <a:pt x="1247002" y="7226"/>
                  </a:lnTo>
                  <a:lnTo>
                    <a:pt x="1250485" y="6842"/>
                  </a:lnTo>
                  <a:lnTo>
                    <a:pt x="1253968" y="6459"/>
                  </a:lnTo>
                  <a:lnTo>
                    <a:pt x="1257452" y="6076"/>
                  </a:lnTo>
                  <a:lnTo>
                    <a:pt x="1260935" y="5693"/>
                  </a:lnTo>
                  <a:lnTo>
                    <a:pt x="1264418" y="6448"/>
                  </a:lnTo>
                  <a:lnTo>
                    <a:pt x="1267901" y="6068"/>
                  </a:lnTo>
                  <a:lnTo>
                    <a:pt x="1271385" y="5688"/>
                  </a:lnTo>
                  <a:lnTo>
                    <a:pt x="1274868" y="5308"/>
                  </a:lnTo>
                  <a:lnTo>
                    <a:pt x="1278351" y="4929"/>
                  </a:lnTo>
                  <a:lnTo>
                    <a:pt x="1281834" y="4549"/>
                  </a:lnTo>
                  <a:lnTo>
                    <a:pt x="1285318" y="4169"/>
                  </a:lnTo>
                  <a:lnTo>
                    <a:pt x="1288801" y="3790"/>
                  </a:lnTo>
                  <a:lnTo>
                    <a:pt x="1292284" y="5540"/>
                  </a:lnTo>
                  <a:lnTo>
                    <a:pt x="1295767" y="5166"/>
                  </a:lnTo>
                  <a:lnTo>
                    <a:pt x="1299251" y="4792"/>
                  </a:lnTo>
                  <a:lnTo>
                    <a:pt x="1302734" y="4418"/>
                  </a:lnTo>
                  <a:lnTo>
                    <a:pt x="1306217" y="4044"/>
                  </a:lnTo>
                  <a:lnTo>
                    <a:pt x="1309700" y="3670"/>
                  </a:lnTo>
                  <a:lnTo>
                    <a:pt x="1313184" y="3297"/>
                  </a:lnTo>
                  <a:lnTo>
                    <a:pt x="1316667" y="2923"/>
                  </a:lnTo>
                  <a:lnTo>
                    <a:pt x="1320150" y="2550"/>
                  </a:lnTo>
                  <a:lnTo>
                    <a:pt x="1323633" y="2604"/>
                  </a:lnTo>
                  <a:lnTo>
                    <a:pt x="1327117" y="2232"/>
                  </a:lnTo>
                  <a:lnTo>
                    <a:pt x="1330600" y="1859"/>
                  </a:lnTo>
                  <a:lnTo>
                    <a:pt x="1334083" y="1487"/>
                  </a:lnTo>
                  <a:lnTo>
                    <a:pt x="1337566" y="1115"/>
                  </a:lnTo>
                  <a:lnTo>
                    <a:pt x="1341050" y="743"/>
                  </a:lnTo>
                  <a:lnTo>
                    <a:pt x="1344533" y="371"/>
                  </a:lnTo>
                  <a:lnTo>
                    <a:pt x="1348016" y="0"/>
                  </a:lnTo>
                  <a:lnTo>
                    <a:pt x="1351499" y="8623"/>
                  </a:lnTo>
                  <a:lnTo>
                    <a:pt x="1354983" y="8273"/>
                  </a:lnTo>
                  <a:lnTo>
                    <a:pt x="1358466" y="7922"/>
                  </a:lnTo>
                  <a:lnTo>
                    <a:pt x="1361949" y="7572"/>
                  </a:lnTo>
                  <a:lnTo>
                    <a:pt x="1365432" y="7222"/>
                  </a:lnTo>
                  <a:lnTo>
                    <a:pt x="1368916" y="6872"/>
                  </a:lnTo>
                  <a:lnTo>
                    <a:pt x="1372399" y="6522"/>
                  </a:lnTo>
                  <a:lnTo>
                    <a:pt x="1375882" y="6172"/>
                  </a:lnTo>
                  <a:lnTo>
                    <a:pt x="1379365" y="5822"/>
                  </a:lnTo>
                  <a:lnTo>
                    <a:pt x="1382849" y="6382"/>
                  </a:lnTo>
                  <a:lnTo>
                    <a:pt x="1386332" y="6035"/>
                  </a:lnTo>
                  <a:lnTo>
                    <a:pt x="1389815" y="5687"/>
                  </a:lnTo>
                  <a:lnTo>
                    <a:pt x="1393298" y="5340"/>
                  </a:lnTo>
                  <a:lnTo>
                    <a:pt x="1396782" y="4992"/>
                  </a:lnTo>
                  <a:lnTo>
                    <a:pt x="1400265" y="4645"/>
                  </a:lnTo>
                  <a:lnTo>
                    <a:pt x="1403748" y="4298"/>
                  </a:lnTo>
                  <a:lnTo>
                    <a:pt x="1407231" y="3950"/>
                  </a:lnTo>
                  <a:lnTo>
                    <a:pt x="1410715" y="3603"/>
                  </a:lnTo>
                  <a:lnTo>
                    <a:pt x="1414198" y="11241"/>
                  </a:lnTo>
                  <a:lnTo>
                    <a:pt x="1417681" y="10912"/>
                  </a:lnTo>
                  <a:lnTo>
                    <a:pt x="1421164" y="10583"/>
                  </a:lnTo>
                  <a:lnTo>
                    <a:pt x="1424648" y="10255"/>
                  </a:lnTo>
                  <a:lnTo>
                    <a:pt x="1428131" y="9926"/>
                  </a:lnTo>
                  <a:lnTo>
                    <a:pt x="1431614" y="9597"/>
                  </a:lnTo>
                  <a:lnTo>
                    <a:pt x="1435097" y="9269"/>
                  </a:lnTo>
                  <a:lnTo>
                    <a:pt x="1438580" y="8940"/>
                  </a:lnTo>
                  <a:lnTo>
                    <a:pt x="1442064" y="11206"/>
                  </a:lnTo>
                  <a:lnTo>
                    <a:pt x="1445547" y="10883"/>
                  </a:lnTo>
                  <a:lnTo>
                    <a:pt x="1449030" y="10561"/>
                  </a:lnTo>
                  <a:lnTo>
                    <a:pt x="1452513" y="10238"/>
                  </a:lnTo>
                  <a:lnTo>
                    <a:pt x="1455997" y="9916"/>
                  </a:lnTo>
                  <a:lnTo>
                    <a:pt x="1459480" y="9593"/>
                  </a:lnTo>
                  <a:lnTo>
                    <a:pt x="1462963" y="9271"/>
                  </a:lnTo>
                  <a:lnTo>
                    <a:pt x="1466446" y="8948"/>
                  </a:lnTo>
                  <a:lnTo>
                    <a:pt x="1469930" y="8626"/>
                  </a:lnTo>
                  <a:lnTo>
                    <a:pt x="1473413" y="10969"/>
                  </a:lnTo>
                  <a:lnTo>
                    <a:pt x="1476896" y="10653"/>
                  </a:lnTo>
                  <a:lnTo>
                    <a:pt x="1480379" y="10336"/>
                  </a:lnTo>
                  <a:lnTo>
                    <a:pt x="1483863" y="10020"/>
                  </a:lnTo>
                  <a:lnTo>
                    <a:pt x="1487346" y="9704"/>
                  </a:lnTo>
                  <a:lnTo>
                    <a:pt x="1490829" y="9388"/>
                  </a:lnTo>
                  <a:lnTo>
                    <a:pt x="1494312" y="9072"/>
                  </a:lnTo>
                  <a:lnTo>
                    <a:pt x="1497796" y="8756"/>
                  </a:lnTo>
                  <a:lnTo>
                    <a:pt x="1501279" y="8440"/>
                  </a:lnTo>
                  <a:lnTo>
                    <a:pt x="1504762" y="14662"/>
                  </a:lnTo>
                  <a:lnTo>
                    <a:pt x="1508245" y="14372"/>
                  </a:lnTo>
                  <a:lnTo>
                    <a:pt x="1511729" y="14082"/>
                  </a:lnTo>
                  <a:lnTo>
                    <a:pt x="1515212" y="13793"/>
                  </a:lnTo>
                  <a:lnTo>
                    <a:pt x="1518695" y="13504"/>
                  </a:lnTo>
                  <a:lnTo>
                    <a:pt x="1522178" y="13215"/>
                  </a:lnTo>
                  <a:lnTo>
                    <a:pt x="1525662" y="12925"/>
                  </a:lnTo>
                  <a:lnTo>
                    <a:pt x="1529145" y="12636"/>
                  </a:lnTo>
                  <a:lnTo>
                    <a:pt x="1532628" y="15177"/>
                  </a:lnTo>
                  <a:lnTo>
                    <a:pt x="1536111" y="14882"/>
                  </a:lnTo>
                  <a:lnTo>
                    <a:pt x="1539595" y="14587"/>
                  </a:lnTo>
                  <a:lnTo>
                    <a:pt x="1543078" y="14291"/>
                  </a:lnTo>
                  <a:lnTo>
                    <a:pt x="1546561" y="13996"/>
                  </a:lnTo>
                  <a:lnTo>
                    <a:pt x="1550044" y="13701"/>
                  </a:lnTo>
                  <a:lnTo>
                    <a:pt x="1553528" y="13406"/>
                  </a:lnTo>
                  <a:lnTo>
                    <a:pt x="1557011" y="13111"/>
                  </a:lnTo>
                  <a:lnTo>
                    <a:pt x="1560494" y="12816"/>
                  </a:lnTo>
                  <a:lnTo>
                    <a:pt x="1563977" y="15493"/>
                  </a:lnTo>
                  <a:lnTo>
                    <a:pt x="1567461" y="15205"/>
                  </a:lnTo>
                  <a:lnTo>
                    <a:pt x="1570944" y="14916"/>
                  </a:lnTo>
                  <a:lnTo>
                    <a:pt x="1574427" y="14627"/>
                  </a:lnTo>
                  <a:lnTo>
                    <a:pt x="1577910" y="14339"/>
                  </a:lnTo>
                  <a:lnTo>
                    <a:pt x="1581394" y="14050"/>
                  </a:lnTo>
                  <a:lnTo>
                    <a:pt x="1584877" y="13762"/>
                  </a:lnTo>
                  <a:lnTo>
                    <a:pt x="1588360" y="13473"/>
                  </a:lnTo>
                  <a:lnTo>
                    <a:pt x="1591843" y="13694"/>
                  </a:lnTo>
                  <a:lnTo>
                    <a:pt x="1595327" y="13418"/>
                  </a:lnTo>
                  <a:lnTo>
                    <a:pt x="1598810" y="13143"/>
                  </a:lnTo>
                  <a:lnTo>
                    <a:pt x="1602293" y="12867"/>
                  </a:lnTo>
                  <a:lnTo>
                    <a:pt x="1605776" y="12592"/>
                  </a:lnTo>
                  <a:lnTo>
                    <a:pt x="1609260" y="12317"/>
                  </a:lnTo>
                  <a:lnTo>
                    <a:pt x="1612743" y="12042"/>
                  </a:lnTo>
                  <a:lnTo>
                    <a:pt x="1616226" y="11767"/>
                  </a:lnTo>
                  <a:lnTo>
                    <a:pt x="1619709" y="11492"/>
                  </a:lnTo>
                  <a:lnTo>
                    <a:pt x="1623193" y="15207"/>
                  </a:lnTo>
                  <a:lnTo>
                    <a:pt x="1626676" y="14928"/>
                  </a:lnTo>
                  <a:lnTo>
                    <a:pt x="1630159" y="14650"/>
                  </a:lnTo>
                  <a:lnTo>
                    <a:pt x="1633642" y="14371"/>
                  </a:lnTo>
                  <a:lnTo>
                    <a:pt x="1637126" y="14092"/>
                  </a:lnTo>
                  <a:lnTo>
                    <a:pt x="1640609" y="13814"/>
                  </a:lnTo>
                  <a:lnTo>
                    <a:pt x="1644092" y="13535"/>
                  </a:lnTo>
                  <a:lnTo>
                    <a:pt x="1647575" y="13257"/>
                  </a:lnTo>
                  <a:lnTo>
                    <a:pt x="1651059" y="12978"/>
                  </a:lnTo>
                  <a:lnTo>
                    <a:pt x="1654542" y="15505"/>
                  </a:lnTo>
                  <a:lnTo>
                    <a:pt x="1658025" y="15233"/>
                  </a:lnTo>
                  <a:lnTo>
                    <a:pt x="1661508" y="14960"/>
                  </a:lnTo>
                  <a:lnTo>
                    <a:pt x="1664992" y="14687"/>
                  </a:lnTo>
                  <a:lnTo>
                    <a:pt x="1668475" y="14414"/>
                  </a:lnTo>
                  <a:lnTo>
                    <a:pt x="1671958" y="14141"/>
                  </a:lnTo>
                  <a:lnTo>
                    <a:pt x="1675441" y="13869"/>
                  </a:lnTo>
                  <a:lnTo>
                    <a:pt x="1678925" y="13596"/>
                  </a:lnTo>
                  <a:lnTo>
                    <a:pt x="1682408" y="15502"/>
                  </a:lnTo>
                  <a:lnTo>
                    <a:pt x="1685891" y="15233"/>
                  </a:lnTo>
                  <a:lnTo>
                    <a:pt x="1689374" y="14965"/>
                  </a:lnTo>
                  <a:lnTo>
                    <a:pt x="1692858" y="14697"/>
                  </a:lnTo>
                  <a:lnTo>
                    <a:pt x="1696341" y="14428"/>
                  </a:lnTo>
                  <a:lnTo>
                    <a:pt x="1699824" y="14160"/>
                  </a:lnTo>
                  <a:lnTo>
                    <a:pt x="1703307" y="13892"/>
                  </a:lnTo>
                  <a:lnTo>
                    <a:pt x="1706791" y="13624"/>
                  </a:lnTo>
                  <a:lnTo>
                    <a:pt x="1710274" y="13356"/>
                  </a:lnTo>
                  <a:lnTo>
                    <a:pt x="1713757" y="22616"/>
                  </a:lnTo>
                  <a:lnTo>
                    <a:pt x="1717240" y="22366"/>
                  </a:lnTo>
                  <a:lnTo>
                    <a:pt x="1720723" y="22116"/>
                  </a:lnTo>
                  <a:lnTo>
                    <a:pt x="1724207" y="21866"/>
                  </a:lnTo>
                  <a:lnTo>
                    <a:pt x="1727690" y="21616"/>
                  </a:lnTo>
                  <a:lnTo>
                    <a:pt x="1731173" y="21366"/>
                  </a:lnTo>
                  <a:lnTo>
                    <a:pt x="1734656" y="21116"/>
                  </a:lnTo>
                  <a:lnTo>
                    <a:pt x="1738140" y="20866"/>
                  </a:lnTo>
                  <a:lnTo>
                    <a:pt x="1741623" y="20616"/>
                  </a:lnTo>
                  <a:lnTo>
                    <a:pt x="1741623" y="20699"/>
                  </a:lnTo>
                  <a:lnTo>
                    <a:pt x="1741623" y="20782"/>
                  </a:lnTo>
                  <a:lnTo>
                    <a:pt x="1741623" y="20865"/>
                  </a:lnTo>
                  <a:lnTo>
                    <a:pt x="1741623" y="20948"/>
                  </a:lnTo>
                  <a:lnTo>
                    <a:pt x="1741623" y="21031"/>
                  </a:lnTo>
                  <a:lnTo>
                    <a:pt x="1741623" y="21114"/>
                  </a:lnTo>
                  <a:lnTo>
                    <a:pt x="1741623" y="21197"/>
                  </a:lnTo>
                  <a:lnTo>
                    <a:pt x="1741623" y="21279"/>
                  </a:lnTo>
                  <a:lnTo>
                    <a:pt x="1741623" y="21362"/>
                  </a:lnTo>
                  <a:lnTo>
                    <a:pt x="1741623" y="21444"/>
                  </a:lnTo>
                  <a:lnTo>
                    <a:pt x="1741623" y="21526"/>
                  </a:lnTo>
                  <a:lnTo>
                    <a:pt x="1741623" y="21608"/>
                  </a:lnTo>
                  <a:lnTo>
                    <a:pt x="1741623" y="21690"/>
                  </a:lnTo>
                  <a:lnTo>
                    <a:pt x="1741623" y="21772"/>
                  </a:lnTo>
                  <a:lnTo>
                    <a:pt x="1741623" y="21854"/>
                  </a:lnTo>
                  <a:lnTo>
                    <a:pt x="1741623" y="21936"/>
                  </a:lnTo>
                  <a:lnTo>
                    <a:pt x="1741623" y="22017"/>
                  </a:lnTo>
                  <a:lnTo>
                    <a:pt x="1741623" y="22099"/>
                  </a:lnTo>
                  <a:lnTo>
                    <a:pt x="1741623" y="22180"/>
                  </a:lnTo>
                  <a:lnTo>
                    <a:pt x="1745106" y="21933"/>
                  </a:lnTo>
                  <a:lnTo>
                    <a:pt x="1748589" y="21686"/>
                  </a:lnTo>
                  <a:lnTo>
                    <a:pt x="1752073" y="21440"/>
                  </a:lnTo>
                  <a:lnTo>
                    <a:pt x="1755556" y="21193"/>
                  </a:lnTo>
                  <a:lnTo>
                    <a:pt x="1759039" y="20946"/>
                  </a:lnTo>
                  <a:lnTo>
                    <a:pt x="1762522" y="20699"/>
                  </a:lnTo>
                  <a:lnTo>
                    <a:pt x="1766006" y="20453"/>
                  </a:lnTo>
                  <a:lnTo>
                    <a:pt x="1769489" y="20206"/>
                  </a:lnTo>
                  <a:lnTo>
                    <a:pt x="1772972" y="20944"/>
                  </a:lnTo>
                  <a:lnTo>
                    <a:pt x="1776455" y="20699"/>
                  </a:lnTo>
                  <a:lnTo>
                    <a:pt x="1779939" y="20454"/>
                  </a:lnTo>
                  <a:lnTo>
                    <a:pt x="1783422" y="20210"/>
                  </a:lnTo>
                  <a:lnTo>
                    <a:pt x="1786905" y="19965"/>
                  </a:lnTo>
                  <a:lnTo>
                    <a:pt x="1790388" y="19720"/>
                  </a:lnTo>
                  <a:lnTo>
                    <a:pt x="1793872" y="19476"/>
                  </a:lnTo>
                  <a:lnTo>
                    <a:pt x="1797355" y="19231"/>
                  </a:lnTo>
                  <a:lnTo>
                    <a:pt x="1800838" y="18987"/>
                  </a:lnTo>
                  <a:lnTo>
                    <a:pt x="1804321" y="21972"/>
                  </a:lnTo>
                  <a:lnTo>
                    <a:pt x="1807805" y="21733"/>
                  </a:lnTo>
                  <a:lnTo>
                    <a:pt x="1811288" y="21495"/>
                  </a:lnTo>
                  <a:lnTo>
                    <a:pt x="1814771" y="21256"/>
                  </a:lnTo>
                  <a:lnTo>
                    <a:pt x="1818254" y="21017"/>
                  </a:lnTo>
                  <a:lnTo>
                    <a:pt x="1821738" y="20779"/>
                  </a:lnTo>
                  <a:lnTo>
                    <a:pt x="1825221" y="20540"/>
                  </a:lnTo>
                  <a:lnTo>
                    <a:pt x="1828704" y="20302"/>
                  </a:lnTo>
                  <a:lnTo>
                    <a:pt x="1832187" y="20944"/>
                  </a:lnTo>
                  <a:lnTo>
                    <a:pt x="1835671" y="20762"/>
                  </a:lnTo>
                  <a:lnTo>
                    <a:pt x="1839154" y="20580"/>
                  </a:lnTo>
                  <a:lnTo>
                    <a:pt x="1842637" y="20398"/>
                  </a:lnTo>
                  <a:lnTo>
                    <a:pt x="1846120" y="20217"/>
                  </a:lnTo>
                  <a:lnTo>
                    <a:pt x="1849604" y="20036"/>
                  </a:lnTo>
                  <a:lnTo>
                    <a:pt x="1853087" y="19855"/>
                  </a:lnTo>
                  <a:lnTo>
                    <a:pt x="1856570" y="19674"/>
                  </a:lnTo>
                  <a:lnTo>
                    <a:pt x="1860053" y="19493"/>
                  </a:lnTo>
                  <a:lnTo>
                    <a:pt x="1863537" y="23738"/>
                  </a:lnTo>
                  <a:lnTo>
                    <a:pt x="1867020" y="23510"/>
                  </a:lnTo>
                  <a:lnTo>
                    <a:pt x="1870503" y="23282"/>
                  </a:lnTo>
                  <a:lnTo>
                    <a:pt x="1873986" y="23054"/>
                  </a:lnTo>
                  <a:lnTo>
                    <a:pt x="1877470" y="22826"/>
                  </a:lnTo>
                  <a:lnTo>
                    <a:pt x="1880953" y="22598"/>
                  </a:lnTo>
                  <a:lnTo>
                    <a:pt x="1884436" y="22370"/>
                  </a:lnTo>
                  <a:lnTo>
                    <a:pt x="1887919" y="22142"/>
                  </a:lnTo>
                  <a:lnTo>
                    <a:pt x="1891403" y="21914"/>
                  </a:lnTo>
                  <a:lnTo>
                    <a:pt x="1894886" y="22062"/>
                  </a:lnTo>
                  <a:lnTo>
                    <a:pt x="1898369" y="21835"/>
                  </a:lnTo>
                  <a:lnTo>
                    <a:pt x="1901852" y="21607"/>
                  </a:lnTo>
                  <a:lnTo>
                    <a:pt x="1905336" y="21380"/>
                  </a:lnTo>
                  <a:lnTo>
                    <a:pt x="1908819" y="21153"/>
                  </a:lnTo>
                  <a:lnTo>
                    <a:pt x="1912302" y="20926"/>
                  </a:lnTo>
                  <a:lnTo>
                    <a:pt x="1915785" y="20699"/>
                  </a:lnTo>
                  <a:lnTo>
                    <a:pt x="1919269" y="20472"/>
                  </a:lnTo>
                  <a:lnTo>
                    <a:pt x="1922752" y="21894"/>
                  </a:lnTo>
                  <a:lnTo>
                    <a:pt x="1926235" y="21670"/>
                  </a:lnTo>
                  <a:lnTo>
                    <a:pt x="1929718" y="21446"/>
                  </a:lnTo>
                  <a:lnTo>
                    <a:pt x="1933202" y="21222"/>
                  </a:lnTo>
                  <a:lnTo>
                    <a:pt x="1936685" y="20998"/>
                  </a:lnTo>
                  <a:lnTo>
                    <a:pt x="1940168" y="20774"/>
                  </a:lnTo>
                  <a:lnTo>
                    <a:pt x="1943651" y="20550"/>
                  </a:lnTo>
                  <a:lnTo>
                    <a:pt x="1947135" y="20326"/>
                  </a:lnTo>
                  <a:lnTo>
                    <a:pt x="1950618" y="20102"/>
                  </a:lnTo>
                  <a:lnTo>
                    <a:pt x="1954101" y="22166"/>
                  </a:lnTo>
                  <a:lnTo>
                    <a:pt x="1957584" y="21946"/>
                  </a:lnTo>
                  <a:lnTo>
                    <a:pt x="1961068" y="21726"/>
                  </a:lnTo>
                  <a:lnTo>
                    <a:pt x="1964551" y="21506"/>
                  </a:lnTo>
                  <a:lnTo>
                    <a:pt x="1968034" y="21286"/>
                  </a:lnTo>
                  <a:lnTo>
                    <a:pt x="1971517" y="21066"/>
                  </a:lnTo>
                  <a:lnTo>
                    <a:pt x="1975001" y="20846"/>
                  </a:lnTo>
                  <a:lnTo>
                    <a:pt x="1978484" y="20626"/>
                  </a:lnTo>
                  <a:lnTo>
                    <a:pt x="1981967" y="20700"/>
                  </a:lnTo>
                  <a:lnTo>
                    <a:pt x="1985450" y="20489"/>
                  </a:lnTo>
                  <a:lnTo>
                    <a:pt x="1988934" y="20278"/>
                  </a:lnTo>
                  <a:lnTo>
                    <a:pt x="1992417" y="20067"/>
                  </a:lnTo>
                  <a:lnTo>
                    <a:pt x="1995900" y="19856"/>
                  </a:lnTo>
                  <a:lnTo>
                    <a:pt x="1999383" y="19646"/>
                  </a:lnTo>
                  <a:lnTo>
                    <a:pt x="2002867" y="19435"/>
                  </a:lnTo>
                  <a:lnTo>
                    <a:pt x="2006350" y="19224"/>
                  </a:lnTo>
                  <a:lnTo>
                    <a:pt x="2009833" y="19014"/>
                  </a:lnTo>
                  <a:lnTo>
                    <a:pt x="2013316" y="20843"/>
                  </a:lnTo>
                  <a:lnTo>
                    <a:pt x="2016799" y="20627"/>
                  </a:lnTo>
                  <a:lnTo>
                    <a:pt x="2020283" y="20412"/>
                  </a:lnTo>
                  <a:lnTo>
                    <a:pt x="2023766" y="20196"/>
                  </a:lnTo>
                  <a:lnTo>
                    <a:pt x="2027249" y="19980"/>
                  </a:lnTo>
                  <a:lnTo>
                    <a:pt x="2030732" y="19765"/>
                  </a:lnTo>
                  <a:lnTo>
                    <a:pt x="2034216" y="19549"/>
                  </a:lnTo>
                  <a:lnTo>
                    <a:pt x="2037699" y="19333"/>
                  </a:lnTo>
                  <a:lnTo>
                    <a:pt x="2041182" y="19118"/>
                  </a:lnTo>
                  <a:lnTo>
                    <a:pt x="2044665" y="21474"/>
                  </a:lnTo>
                  <a:lnTo>
                    <a:pt x="2048149" y="21263"/>
                  </a:lnTo>
                  <a:lnTo>
                    <a:pt x="2051632" y="21052"/>
                  </a:lnTo>
                  <a:lnTo>
                    <a:pt x="2055115" y="20840"/>
                  </a:lnTo>
                  <a:lnTo>
                    <a:pt x="2058598" y="20629"/>
                  </a:lnTo>
                  <a:lnTo>
                    <a:pt x="2062082" y="20417"/>
                  </a:lnTo>
                  <a:lnTo>
                    <a:pt x="2065565" y="20206"/>
                  </a:lnTo>
                  <a:lnTo>
                    <a:pt x="2069048" y="19995"/>
                  </a:lnTo>
                  <a:lnTo>
                    <a:pt x="2072531" y="19925"/>
                  </a:lnTo>
                  <a:lnTo>
                    <a:pt x="2076015" y="19714"/>
                  </a:lnTo>
                  <a:lnTo>
                    <a:pt x="2079498" y="19503"/>
                  </a:lnTo>
                  <a:lnTo>
                    <a:pt x="2082981" y="19292"/>
                  </a:lnTo>
                  <a:lnTo>
                    <a:pt x="2086464" y="19081"/>
                  </a:lnTo>
                  <a:lnTo>
                    <a:pt x="2089948" y="18870"/>
                  </a:lnTo>
                  <a:lnTo>
                    <a:pt x="2093431" y="18660"/>
                  </a:lnTo>
                  <a:lnTo>
                    <a:pt x="2096914" y="18449"/>
                  </a:lnTo>
                  <a:lnTo>
                    <a:pt x="2100397" y="18238"/>
                  </a:lnTo>
                  <a:lnTo>
                    <a:pt x="2103881" y="19950"/>
                  </a:lnTo>
                  <a:lnTo>
                    <a:pt x="2107364" y="19767"/>
                  </a:lnTo>
                  <a:lnTo>
                    <a:pt x="2110847" y="19583"/>
                  </a:lnTo>
                  <a:lnTo>
                    <a:pt x="2114330" y="19400"/>
                  </a:lnTo>
                  <a:lnTo>
                    <a:pt x="2117814" y="19217"/>
                  </a:lnTo>
                  <a:lnTo>
                    <a:pt x="2121297" y="19033"/>
                  </a:lnTo>
                  <a:lnTo>
                    <a:pt x="2124780" y="18850"/>
                  </a:lnTo>
                  <a:lnTo>
                    <a:pt x="2128263" y="18667"/>
                  </a:lnTo>
                  <a:lnTo>
                    <a:pt x="2131747" y="18484"/>
                  </a:lnTo>
                  <a:lnTo>
                    <a:pt x="2135230" y="19749"/>
                  </a:lnTo>
                  <a:lnTo>
                    <a:pt x="2138713" y="19552"/>
                  </a:lnTo>
                  <a:lnTo>
                    <a:pt x="2142196" y="19355"/>
                  </a:lnTo>
                  <a:lnTo>
                    <a:pt x="2145680" y="19158"/>
                  </a:lnTo>
                  <a:lnTo>
                    <a:pt x="2149163" y="18961"/>
                  </a:lnTo>
                  <a:lnTo>
                    <a:pt x="2152646" y="18764"/>
                  </a:lnTo>
                  <a:lnTo>
                    <a:pt x="2156129" y="18567"/>
                  </a:lnTo>
                  <a:lnTo>
                    <a:pt x="2159613" y="18371"/>
                  </a:lnTo>
                  <a:lnTo>
                    <a:pt x="2163096" y="19618"/>
                  </a:lnTo>
                  <a:lnTo>
                    <a:pt x="2166579" y="19415"/>
                  </a:lnTo>
                  <a:lnTo>
                    <a:pt x="2170062" y="19213"/>
                  </a:lnTo>
                  <a:lnTo>
                    <a:pt x="2173546" y="19010"/>
                  </a:lnTo>
                  <a:lnTo>
                    <a:pt x="2177029" y="18808"/>
                  </a:lnTo>
                  <a:lnTo>
                    <a:pt x="2180512" y="18605"/>
                  </a:lnTo>
                  <a:lnTo>
                    <a:pt x="2183995" y="18403"/>
                  </a:lnTo>
                  <a:lnTo>
                    <a:pt x="2187479" y="18200"/>
                  </a:lnTo>
                  <a:lnTo>
                    <a:pt x="2190962" y="17998"/>
                  </a:lnTo>
                  <a:lnTo>
                    <a:pt x="2194445" y="19634"/>
                  </a:lnTo>
                  <a:lnTo>
                    <a:pt x="2197928" y="19434"/>
                  </a:lnTo>
                  <a:lnTo>
                    <a:pt x="2201412" y="19234"/>
                  </a:lnTo>
                  <a:lnTo>
                    <a:pt x="2204895" y="19035"/>
                  </a:lnTo>
                  <a:lnTo>
                    <a:pt x="2208378" y="18835"/>
                  </a:lnTo>
                  <a:lnTo>
                    <a:pt x="2211861" y="18635"/>
                  </a:lnTo>
                  <a:lnTo>
                    <a:pt x="2215345" y="18436"/>
                  </a:lnTo>
                  <a:lnTo>
                    <a:pt x="2218828" y="18236"/>
                  </a:lnTo>
                  <a:lnTo>
                    <a:pt x="2222311" y="18510"/>
                  </a:lnTo>
                  <a:lnTo>
                    <a:pt x="2225794" y="18312"/>
                  </a:lnTo>
                  <a:lnTo>
                    <a:pt x="2229278" y="18113"/>
                  </a:lnTo>
                  <a:lnTo>
                    <a:pt x="2232761" y="17914"/>
                  </a:lnTo>
                  <a:lnTo>
                    <a:pt x="2236244" y="17715"/>
                  </a:lnTo>
                  <a:lnTo>
                    <a:pt x="2239727" y="17516"/>
                  </a:lnTo>
                  <a:lnTo>
                    <a:pt x="2243211" y="17318"/>
                  </a:lnTo>
                  <a:lnTo>
                    <a:pt x="2246694" y="17119"/>
                  </a:lnTo>
                  <a:lnTo>
                    <a:pt x="2250177" y="16920"/>
                  </a:lnTo>
                  <a:lnTo>
                    <a:pt x="2253660" y="20377"/>
                  </a:lnTo>
                  <a:lnTo>
                    <a:pt x="2257144" y="20183"/>
                  </a:lnTo>
                  <a:lnTo>
                    <a:pt x="2260627" y="19990"/>
                  </a:lnTo>
                  <a:lnTo>
                    <a:pt x="2264110" y="19797"/>
                  </a:lnTo>
                  <a:lnTo>
                    <a:pt x="2267593" y="19603"/>
                  </a:lnTo>
                  <a:lnTo>
                    <a:pt x="2271077" y="19410"/>
                  </a:lnTo>
                  <a:lnTo>
                    <a:pt x="2274560" y="19217"/>
                  </a:lnTo>
                  <a:lnTo>
                    <a:pt x="2278043" y="19023"/>
                  </a:lnTo>
                  <a:lnTo>
                    <a:pt x="2281526" y="18830"/>
                  </a:lnTo>
                  <a:lnTo>
                    <a:pt x="2285010" y="19612"/>
                  </a:lnTo>
                  <a:lnTo>
                    <a:pt x="2288493" y="19420"/>
                  </a:lnTo>
                  <a:lnTo>
                    <a:pt x="2291976" y="19228"/>
                  </a:lnTo>
                  <a:lnTo>
                    <a:pt x="2295459" y="19036"/>
                  </a:lnTo>
                  <a:lnTo>
                    <a:pt x="2298942" y="18845"/>
                  </a:lnTo>
                  <a:lnTo>
                    <a:pt x="2302426" y="18653"/>
                  </a:lnTo>
                  <a:lnTo>
                    <a:pt x="2305909" y="18461"/>
                  </a:lnTo>
                  <a:lnTo>
                    <a:pt x="2309392" y="18269"/>
                  </a:lnTo>
                  <a:lnTo>
                    <a:pt x="2312875" y="18856"/>
                  </a:lnTo>
                  <a:lnTo>
                    <a:pt x="2316359" y="18665"/>
                  </a:lnTo>
                  <a:lnTo>
                    <a:pt x="2319842" y="18475"/>
                  </a:lnTo>
                  <a:lnTo>
                    <a:pt x="2323325" y="18284"/>
                  </a:lnTo>
                  <a:lnTo>
                    <a:pt x="2326808" y="18094"/>
                  </a:lnTo>
                  <a:lnTo>
                    <a:pt x="2330292" y="17903"/>
                  </a:lnTo>
                  <a:lnTo>
                    <a:pt x="2333775" y="17713"/>
                  </a:lnTo>
                  <a:lnTo>
                    <a:pt x="2337258" y="17522"/>
                  </a:lnTo>
                  <a:lnTo>
                    <a:pt x="2340741" y="17332"/>
                  </a:lnTo>
                  <a:lnTo>
                    <a:pt x="2344225" y="18306"/>
                  </a:lnTo>
                  <a:lnTo>
                    <a:pt x="2347708" y="18117"/>
                  </a:lnTo>
                  <a:lnTo>
                    <a:pt x="2351191" y="17929"/>
                  </a:lnTo>
                  <a:lnTo>
                    <a:pt x="2354674" y="17740"/>
                  </a:lnTo>
                  <a:lnTo>
                    <a:pt x="2358158" y="17551"/>
                  </a:lnTo>
                  <a:lnTo>
                    <a:pt x="2361641" y="17362"/>
                  </a:lnTo>
                  <a:lnTo>
                    <a:pt x="2365124" y="17174"/>
                  </a:lnTo>
                  <a:lnTo>
                    <a:pt x="2368607" y="16985"/>
                  </a:lnTo>
                  <a:lnTo>
                    <a:pt x="2372091" y="16796"/>
                  </a:lnTo>
                  <a:lnTo>
                    <a:pt x="2375574" y="18282"/>
                  </a:lnTo>
                  <a:lnTo>
                    <a:pt x="2379057" y="18103"/>
                  </a:lnTo>
                  <a:lnTo>
                    <a:pt x="2382540" y="17924"/>
                  </a:lnTo>
                  <a:lnTo>
                    <a:pt x="2386024" y="17745"/>
                  </a:lnTo>
                  <a:lnTo>
                    <a:pt x="2389507" y="17566"/>
                  </a:lnTo>
                  <a:lnTo>
                    <a:pt x="2392990" y="17388"/>
                  </a:lnTo>
                  <a:lnTo>
                    <a:pt x="2396473" y="17209"/>
                  </a:lnTo>
                  <a:lnTo>
                    <a:pt x="2399957" y="17030"/>
                  </a:lnTo>
                  <a:lnTo>
                    <a:pt x="2403440" y="17612"/>
                  </a:lnTo>
                  <a:lnTo>
                    <a:pt x="2406923" y="17427"/>
                  </a:lnTo>
                  <a:lnTo>
                    <a:pt x="2410406" y="17242"/>
                  </a:lnTo>
                  <a:lnTo>
                    <a:pt x="2413890" y="17057"/>
                  </a:lnTo>
                  <a:lnTo>
                    <a:pt x="2417373" y="16872"/>
                  </a:lnTo>
                  <a:lnTo>
                    <a:pt x="2420856" y="16687"/>
                  </a:lnTo>
                  <a:lnTo>
                    <a:pt x="2424339" y="16502"/>
                  </a:lnTo>
                  <a:lnTo>
                    <a:pt x="2427823" y="16317"/>
                  </a:lnTo>
                  <a:lnTo>
                    <a:pt x="2431306" y="16132"/>
                  </a:lnTo>
                  <a:lnTo>
                    <a:pt x="2434789" y="16202"/>
                  </a:lnTo>
                  <a:lnTo>
                    <a:pt x="2438272" y="16018"/>
                  </a:lnTo>
                  <a:lnTo>
                    <a:pt x="2441756" y="15833"/>
                  </a:lnTo>
                  <a:lnTo>
                    <a:pt x="2445239" y="15649"/>
                  </a:lnTo>
                  <a:lnTo>
                    <a:pt x="2448722" y="15464"/>
                  </a:lnTo>
                  <a:lnTo>
                    <a:pt x="2452205" y="15280"/>
                  </a:lnTo>
                  <a:lnTo>
                    <a:pt x="2455689" y="15096"/>
                  </a:lnTo>
                  <a:lnTo>
                    <a:pt x="2459172" y="14911"/>
                  </a:lnTo>
                  <a:lnTo>
                    <a:pt x="2462655" y="15176"/>
                  </a:lnTo>
                  <a:lnTo>
                    <a:pt x="2466138" y="14992"/>
                  </a:lnTo>
                  <a:lnTo>
                    <a:pt x="2469622" y="14809"/>
                  </a:lnTo>
                  <a:lnTo>
                    <a:pt x="2473105" y="14625"/>
                  </a:lnTo>
                  <a:lnTo>
                    <a:pt x="2476588" y="14441"/>
                  </a:lnTo>
                  <a:lnTo>
                    <a:pt x="2480071" y="14257"/>
                  </a:lnTo>
                  <a:lnTo>
                    <a:pt x="2483555" y="14074"/>
                  </a:lnTo>
                  <a:lnTo>
                    <a:pt x="2487038" y="13890"/>
                  </a:lnTo>
                  <a:lnTo>
                    <a:pt x="2490521" y="13706"/>
                  </a:lnTo>
                  <a:lnTo>
                    <a:pt x="2494004" y="15814"/>
                  </a:lnTo>
                  <a:lnTo>
                    <a:pt x="2497488" y="15633"/>
                  </a:lnTo>
                  <a:lnTo>
                    <a:pt x="2500971" y="15453"/>
                  </a:lnTo>
                  <a:lnTo>
                    <a:pt x="2504454" y="15272"/>
                  </a:lnTo>
                  <a:lnTo>
                    <a:pt x="2507937" y="15092"/>
                  </a:lnTo>
                  <a:lnTo>
                    <a:pt x="2511421" y="14911"/>
                  </a:lnTo>
                  <a:lnTo>
                    <a:pt x="2514904" y="14730"/>
                  </a:lnTo>
                  <a:lnTo>
                    <a:pt x="2518387" y="14550"/>
                  </a:lnTo>
                  <a:lnTo>
                    <a:pt x="2521870" y="14369"/>
                  </a:lnTo>
                  <a:lnTo>
                    <a:pt x="2525354" y="19424"/>
                  </a:lnTo>
                  <a:lnTo>
                    <a:pt x="2528837" y="19250"/>
                  </a:lnTo>
                  <a:lnTo>
                    <a:pt x="2532320" y="19076"/>
                  </a:lnTo>
                  <a:lnTo>
                    <a:pt x="2535803" y="18903"/>
                  </a:lnTo>
                  <a:lnTo>
                    <a:pt x="2539287" y="18729"/>
                  </a:lnTo>
                  <a:lnTo>
                    <a:pt x="2542770" y="18555"/>
                  </a:lnTo>
                  <a:lnTo>
                    <a:pt x="2546253" y="18381"/>
                  </a:lnTo>
                  <a:lnTo>
                    <a:pt x="2549736" y="18208"/>
                  </a:lnTo>
                  <a:lnTo>
                    <a:pt x="2553220" y="18152"/>
                  </a:lnTo>
                  <a:lnTo>
                    <a:pt x="2556703" y="17979"/>
                  </a:lnTo>
                  <a:lnTo>
                    <a:pt x="2560186" y="17805"/>
                  </a:lnTo>
                  <a:lnTo>
                    <a:pt x="2563669" y="17632"/>
                  </a:lnTo>
                  <a:lnTo>
                    <a:pt x="2567153" y="17458"/>
                  </a:lnTo>
                  <a:lnTo>
                    <a:pt x="2570636" y="17285"/>
                  </a:lnTo>
                  <a:lnTo>
                    <a:pt x="2574119" y="17111"/>
                  </a:lnTo>
                  <a:lnTo>
                    <a:pt x="2577602" y="16938"/>
                  </a:lnTo>
                  <a:lnTo>
                    <a:pt x="2581085" y="16764"/>
                  </a:lnTo>
                  <a:lnTo>
                    <a:pt x="2584569" y="18416"/>
                  </a:lnTo>
                  <a:lnTo>
                    <a:pt x="2588052" y="18245"/>
                  </a:lnTo>
                  <a:lnTo>
                    <a:pt x="2591535" y="18074"/>
                  </a:lnTo>
                  <a:lnTo>
                    <a:pt x="2595018" y="17903"/>
                  </a:lnTo>
                  <a:lnTo>
                    <a:pt x="2598502" y="17732"/>
                  </a:lnTo>
                  <a:lnTo>
                    <a:pt x="2601985" y="17561"/>
                  </a:lnTo>
                  <a:lnTo>
                    <a:pt x="2605468" y="17390"/>
                  </a:lnTo>
                  <a:lnTo>
                    <a:pt x="2608951" y="17219"/>
                  </a:lnTo>
                  <a:lnTo>
                    <a:pt x="2612435" y="17048"/>
                  </a:lnTo>
                  <a:lnTo>
                    <a:pt x="2612435" y="17107"/>
                  </a:lnTo>
                  <a:lnTo>
                    <a:pt x="2612435" y="17165"/>
                  </a:lnTo>
                  <a:lnTo>
                    <a:pt x="2612435" y="17224"/>
                  </a:lnTo>
                  <a:lnTo>
                    <a:pt x="2612435" y="17282"/>
                  </a:lnTo>
                  <a:lnTo>
                    <a:pt x="2612435" y="17341"/>
                  </a:lnTo>
                  <a:lnTo>
                    <a:pt x="2612435" y="17399"/>
                  </a:lnTo>
                  <a:lnTo>
                    <a:pt x="2612435" y="17457"/>
                  </a:lnTo>
                  <a:lnTo>
                    <a:pt x="2612435" y="17516"/>
                  </a:lnTo>
                  <a:lnTo>
                    <a:pt x="2612435" y="17574"/>
                  </a:lnTo>
                  <a:lnTo>
                    <a:pt x="2612435" y="17632"/>
                  </a:lnTo>
                  <a:lnTo>
                    <a:pt x="2612435" y="17690"/>
                  </a:lnTo>
                  <a:lnTo>
                    <a:pt x="2612435" y="17748"/>
                  </a:lnTo>
                  <a:lnTo>
                    <a:pt x="2612435" y="17806"/>
                  </a:lnTo>
                  <a:lnTo>
                    <a:pt x="2612435" y="17864"/>
                  </a:lnTo>
                  <a:lnTo>
                    <a:pt x="2612435" y="17922"/>
                  </a:lnTo>
                  <a:lnTo>
                    <a:pt x="2612435" y="17980"/>
                  </a:lnTo>
                  <a:lnTo>
                    <a:pt x="2612435" y="18038"/>
                  </a:lnTo>
                  <a:lnTo>
                    <a:pt x="2612435" y="18096"/>
                  </a:lnTo>
                  <a:lnTo>
                    <a:pt x="2612435" y="18153"/>
                  </a:lnTo>
                  <a:lnTo>
                    <a:pt x="2612435" y="18211"/>
                  </a:lnTo>
                  <a:lnTo>
                    <a:pt x="2612435" y="18269"/>
                  </a:lnTo>
                  <a:lnTo>
                    <a:pt x="2612435" y="18326"/>
                  </a:lnTo>
                  <a:lnTo>
                    <a:pt x="2612435" y="18384"/>
                  </a:lnTo>
                  <a:lnTo>
                    <a:pt x="2612435" y="18441"/>
                  </a:lnTo>
                  <a:lnTo>
                    <a:pt x="2612435" y="18499"/>
                  </a:lnTo>
                  <a:lnTo>
                    <a:pt x="2612435" y="18556"/>
                  </a:lnTo>
                  <a:lnTo>
                    <a:pt x="2612435" y="18613"/>
                  </a:lnTo>
                  <a:lnTo>
                    <a:pt x="2612435" y="18670"/>
                  </a:lnTo>
                  <a:lnTo>
                    <a:pt x="2612435" y="18728"/>
                  </a:lnTo>
                  <a:lnTo>
                    <a:pt x="2615918" y="18559"/>
                  </a:lnTo>
                  <a:lnTo>
                    <a:pt x="2619401" y="18390"/>
                  </a:lnTo>
                  <a:lnTo>
                    <a:pt x="2622884" y="18221"/>
                  </a:lnTo>
                  <a:lnTo>
                    <a:pt x="2626368" y="18052"/>
                  </a:lnTo>
                  <a:lnTo>
                    <a:pt x="2629851" y="17883"/>
                  </a:lnTo>
                  <a:lnTo>
                    <a:pt x="2633334" y="17715"/>
                  </a:lnTo>
                  <a:lnTo>
                    <a:pt x="2636817" y="17546"/>
                  </a:lnTo>
                  <a:lnTo>
                    <a:pt x="2640301" y="17377"/>
                  </a:lnTo>
                  <a:lnTo>
                    <a:pt x="2643784" y="18715"/>
                  </a:lnTo>
                  <a:lnTo>
                    <a:pt x="2647267" y="18600"/>
                  </a:lnTo>
                  <a:lnTo>
                    <a:pt x="2650750" y="18486"/>
                  </a:lnTo>
                  <a:lnTo>
                    <a:pt x="2654234" y="18372"/>
                  </a:lnTo>
                  <a:lnTo>
                    <a:pt x="2657717" y="18258"/>
                  </a:lnTo>
                  <a:lnTo>
                    <a:pt x="2661200" y="18144"/>
                  </a:lnTo>
                  <a:lnTo>
                    <a:pt x="2664683" y="18030"/>
                  </a:lnTo>
                  <a:lnTo>
                    <a:pt x="2668167" y="17916"/>
                  </a:lnTo>
                  <a:lnTo>
                    <a:pt x="2671650" y="17802"/>
                  </a:lnTo>
                  <a:lnTo>
                    <a:pt x="2675133" y="17654"/>
                  </a:lnTo>
                  <a:lnTo>
                    <a:pt x="2678616" y="17494"/>
                  </a:lnTo>
                  <a:lnTo>
                    <a:pt x="2682100" y="17335"/>
                  </a:lnTo>
                  <a:lnTo>
                    <a:pt x="2685583" y="17175"/>
                  </a:lnTo>
                  <a:lnTo>
                    <a:pt x="2689066" y="17016"/>
                  </a:lnTo>
                  <a:lnTo>
                    <a:pt x="2692549" y="16856"/>
                  </a:lnTo>
                  <a:lnTo>
                    <a:pt x="2696033" y="16697"/>
                  </a:lnTo>
                  <a:lnTo>
                    <a:pt x="2699516" y="16537"/>
                  </a:lnTo>
                  <a:lnTo>
                    <a:pt x="2702999" y="18073"/>
                  </a:lnTo>
                  <a:lnTo>
                    <a:pt x="2706482" y="17909"/>
                  </a:lnTo>
                  <a:lnTo>
                    <a:pt x="2709966" y="17745"/>
                  </a:lnTo>
                  <a:lnTo>
                    <a:pt x="2713449" y="17581"/>
                  </a:lnTo>
                  <a:lnTo>
                    <a:pt x="2716932" y="17417"/>
                  </a:lnTo>
                  <a:lnTo>
                    <a:pt x="2720415" y="17253"/>
                  </a:lnTo>
                  <a:lnTo>
                    <a:pt x="2723899" y="17089"/>
                  </a:lnTo>
                  <a:lnTo>
                    <a:pt x="2727382" y="16925"/>
                  </a:lnTo>
                  <a:lnTo>
                    <a:pt x="2730865" y="16761"/>
                  </a:lnTo>
                  <a:lnTo>
                    <a:pt x="2734348" y="18871"/>
                  </a:lnTo>
                  <a:lnTo>
                    <a:pt x="2737832" y="18710"/>
                  </a:lnTo>
                  <a:lnTo>
                    <a:pt x="2741315" y="18549"/>
                  </a:lnTo>
                  <a:lnTo>
                    <a:pt x="2744798" y="18388"/>
                  </a:lnTo>
                  <a:lnTo>
                    <a:pt x="2748281" y="18227"/>
                  </a:lnTo>
                  <a:lnTo>
                    <a:pt x="2751765" y="18066"/>
                  </a:lnTo>
                  <a:lnTo>
                    <a:pt x="2755248" y="17905"/>
                  </a:lnTo>
                  <a:lnTo>
                    <a:pt x="2758731" y="17743"/>
                  </a:lnTo>
                  <a:lnTo>
                    <a:pt x="2762214" y="17582"/>
                  </a:lnTo>
                  <a:lnTo>
                    <a:pt x="2765698" y="21013"/>
                  </a:lnTo>
                  <a:lnTo>
                    <a:pt x="2769181" y="20856"/>
                  </a:lnTo>
                  <a:lnTo>
                    <a:pt x="2772664" y="20699"/>
                  </a:lnTo>
                  <a:lnTo>
                    <a:pt x="2776147" y="20542"/>
                  </a:lnTo>
                  <a:lnTo>
                    <a:pt x="2779631" y="20386"/>
                  </a:lnTo>
                  <a:lnTo>
                    <a:pt x="2783114" y="20229"/>
                  </a:lnTo>
                  <a:lnTo>
                    <a:pt x="2786597" y="20072"/>
                  </a:lnTo>
                  <a:lnTo>
                    <a:pt x="2790080" y="19915"/>
                  </a:lnTo>
                  <a:lnTo>
                    <a:pt x="2793564" y="20493"/>
                  </a:lnTo>
                  <a:lnTo>
                    <a:pt x="2797047" y="20343"/>
                  </a:lnTo>
                  <a:lnTo>
                    <a:pt x="2800530" y="20193"/>
                  </a:lnTo>
                  <a:lnTo>
                    <a:pt x="2804013" y="20044"/>
                  </a:lnTo>
                  <a:lnTo>
                    <a:pt x="2807497" y="19894"/>
                  </a:lnTo>
                  <a:lnTo>
                    <a:pt x="2810980" y="19744"/>
                  </a:lnTo>
                  <a:lnTo>
                    <a:pt x="2814463" y="19594"/>
                  </a:lnTo>
                  <a:lnTo>
                    <a:pt x="2817946" y="19445"/>
                  </a:lnTo>
                  <a:lnTo>
                    <a:pt x="2821430" y="19295"/>
                  </a:lnTo>
                  <a:lnTo>
                    <a:pt x="2824913" y="20751"/>
                  </a:lnTo>
                  <a:lnTo>
                    <a:pt x="2828396" y="20597"/>
                  </a:lnTo>
                  <a:lnTo>
                    <a:pt x="2831879" y="20443"/>
                  </a:lnTo>
                  <a:lnTo>
                    <a:pt x="2835363" y="20289"/>
                  </a:lnTo>
                  <a:lnTo>
                    <a:pt x="2838846" y="20135"/>
                  </a:lnTo>
                  <a:lnTo>
                    <a:pt x="2842329" y="19981"/>
                  </a:lnTo>
                  <a:lnTo>
                    <a:pt x="2845812" y="19827"/>
                  </a:lnTo>
                  <a:lnTo>
                    <a:pt x="2849296" y="19674"/>
                  </a:lnTo>
                  <a:lnTo>
                    <a:pt x="2852779" y="21104"/>
                  </a:lnTo>
                  <a:lnTo>
                    <a:pt x="2856262" y="20952"/>
                  </a:lnTo>
                  <a:lnTo>
                    <a:pt x="2859745" y="20801"/>
                  </a:lnTo>
                  <a:lnTo>
                    <a:pt x="2863229" y="20649"/>
                  </a:lnTo>
                  <a:lnTo>
                    <a:pt x="2866712" y="20497"/>
                  </a:lnTo>
                  <a:lnTo>
                    <a:pt x="2870195" y="20345"/>
                  </a:lnTo>
                  <a:lnTo>
                    <a:pt x="2873678" y="20193"/>
                  </a:lnTo>
                  <a:lnTo>
                    <a:pt x="2877161" y="20041"/>
                  </a:lnTo>
                  <a:lnTo>
                    <a:pt x="2880645" y="19889"/>
                  </a:lnTo>
                  <a:lnTo>
                    <a:pt x="2884128" y="20197"/>
                  </a:lnTo>
                  <a:lnTo>
                    <a:pt x="2887611" y="20052"/>
                  </a:lnTo>
                  <a:lnTo>
                    <a:pt x="2891094" y="19906"/>
                  </a:lnTo>
                  <a:lnTo>
                    <a:pt x="2894578" y="19761"/>
                  </a:lnTo>
                  <a:lnTo>
                    <a:pt x="2898061" y="19615"/>
                  </a:lnTo>
                  <a:lnTo>
                    <a:pt x="2901544" y="19470"/>
                  </a:lnTo>
                  <a:lnTo>
                    <a:pt x="2905027" y="19325"/>
                  </a:lnTo>
                  <a:lnTo>
                    <a:pt x="2908511" y="19180"/>
                  </a:lnTo>
                  <a:lnTo>
                    <a:pt x="2911994" y="19034"/>
                  </a:lnTo>
                  <a:lnTo>
                    <a:pt x="2915477" y="19651"/>
                  </a:lnTo>
                  <a:lnTo>
                    <a:pt x="2918960" y="19507"/>
                  </a:lnTo>
                  <a:lnTo>
                    <a:pt x="2922444" y="19362"/>
                  </a:lnTo>
                  <a:lnTo>
                    <a:pt x="2925927" y="19218"/>
                  </a:lnTo>
                  <a:lnTo>
                    <a:pt x="2929410" y="19074"/>
                  </a:lnTo>
                  <a:lnTo>
                    <a:pt x="2932893" y="18929"/>
                  </a:lnTo>
                  <a:lnTo>
                    <a:pt x="2936377" y="18785"/>
                  </a:lnTo>
                  <a:lnTo>
                    <a:pt x="2939860" y="18641"/>
                  </a:lnTo>
                  <a:lnTo>
                    <a:pt x="2943343" y="19003"/>
                  </a:lnTo>
                  <a:lnTo>
                    <a:pt x="2946826" y="18853"/>
                  </a:lnTo>
                  <a:lnTo>
                    <a:pt x="2950310" y="18704"/>
                  </a:lnTo>
                  <a:lnTo>
                    <a:pt x="2953793" y="18554"/>
                  </a:lnTo>
                  <a:lnTo>
                    <a:pt x="2957276" y="18405"/>
                  </a:lnTo>
                  <a:lnTo>
                    <a:pt x="2960759" y="18255"/>
                  </a:lnTo>
                  <a:lnTo>
                    <a:pt x="2964243" y="18106"/>
                  </a:lnTo>
                  <a:lnTo>
                    <a:pt x="2967726" y="17956"/>
                  </a:lnTo>
                  <a:lnTo>
                    <a:pt x="2971209" y="17806"/>
                  </a:lnTo>
                  <a:lnTo>
                    <a:pt x="2974692" y="20406"/>
                  </a:lnTo>
                  <a:lnTo>
                    <a:pt x="2978176" y="20260"/>
                  </a:lnTo>
                  <a:lnTo>
                    <a:pt x="2981659" y="20113"/>
                  </a:lnTo>
                  <a:lnTo>
                    <a:pt x="2985142" y="19967"/>
                  </a:lnTo>
                  <a:lnTo>
                    <a:pt x="2988625" y="19820"/>
                  </a:lnTo>
                  <a:lnTo>
                    <a:pt x="2992109" y="19674"/>
                  </a:lnTo>
                  <a:lnTo>
                    <a:pt x="2995592" y="19527"/>
                  </a:lnTo>
                  <a:lnTo>
                    <a:pt x="2999075" y="19381"/>
                  </a:lnTo>
                  <a:lnTo>
                    <a:pt x="3002558" y="19235"/>
                  </a:lnTo>
                  <a:lnTo>
                    <a:pt x="3006042" y="21275"/>
                  </a:lnTo>
                  <a:lnTo>
                    <a:pt x="3009525" y="21131"/>
                  </a:lnTo>
                  <a:lnTo>
                    <a:pt x="3013008" y="20987"/>
                  </a:lnTo>
                  <a:lnTo>
                    <a:pt x="3016491" y="20843"/>
                  </a:lnTo>
                  <a:lnTo>
                    <a:pt x="3019975" y="20699"/>
                  </a:lnTo>
                  <a:lnTo>
                    <a:pt x="3023458" y="20555"/>
                  </a:lnTo>
                  <a:lnTo>
                    <a:pt x="3026941" y="20411"/>
                  </a:lnTo>
                  <a:lnTo>
                    <a:pt x="3030424" y="20267"/>
                  </a:lnTo>
                  <a:lnTo>
                    <a:pt x="3033908" y="21319"/>
                  </a:lnTo>
                  <a:lnTo>
                    <a:pt x="3037391" y="21182"/>
                  </a:lnTo>
                  <a:lnTo>
                    <a:pt x="3040874" y="21045"/>
                  </a:lnTo>
                  <a:lnTo>
                    <a:pt x="3044357" y="20908"/>
                  </a:lnTo>
                  <a:lnTo>
                    <a:pt x="3047841" y="20771"/>
                  </a:lnTo>
                  <a:lnTo>
                    <a:pt x="3051324" y="20633"/>
                  </a:lnTo>
                  <a:lnTo>
                    <a:pt x="3054807" y="20496"/>
                  </a:lnTo>
                  <a:lnTo>
                    <a:pt x="3058290" y="20359"/>
                  </a:lnTo>
                  <a:lnTo>
                    <a:pt x="3061774" y="20222"/>
                  </a:lnTo>
                  <a:lnTo>
                    <a:pt x="3065257" y="21642"/>
                  </a:lnTo>
                  <a:lnTo>
                    <a:pt x="3068740" y="21506"/>
                  </a:lnTo>
                  <a:lnTo>
                    <a:pt x="3072223" y="21371"/>
                  </a:lnTo>
                  <a:lnTo>
                    <a:pt x="3075707" y="21236"/>
                  </a:lnTo>
                  <a:lnTo>
                    <a:pt x="3079190" y="21100"/>
                  </a:lnTo>
                  <a:lnTo>
                    <a:pt x="3082673" y="20965"/>
                  </a:lnTo>
                  <a:lnTo>
                    <a:pt x="3086156" y="20829"/>
                  </a:lnTo>
                  <a:lnTo>
                    <a:pt x="3089640" y="20694"/>
                  </a:lnTo>
                  <a:lnTo>
                    <a:pt x="3093123" y="23091"/>
                  </a:lnTo>
                  <a:lnTo>
                    <a:pt x="3096606" y="22953"/>
                  </a:lnTo>
                  <a:lnTo>
                    <a:pt x="3100089" y="22815"/>
                  </a:lnTo>
                  <a:lnTo>
                    <a:pt x="3103573" y="22677"/>
                  </a:lnTo>
                  <a:lnTo>
                    <a:pt x="3107056" y="22539"/>
                  </a:lnTo>
                  <a:lnTo>
                    <a:pt x="3110539" y="22401"/>
                  </a:lnTo>
                  <a:lnTo>
                    <a:pt x="3114022" y="22263"/>
                  </a:lnTo>
                  <a:lnTo>
                    <a:pt x="3117506" y="22125"/>
                  </a:lnTo>
                  <a:lnTo>
                    <a:pt x="3120989" y="21987"/>
                  </a:lnTo>
                  <a:lnTo>
                    <a:pt x="3124472" y="22348"/>
                  </a:lnTo>
                  <a:lnTo>
                    <a:pt x="3127955" y="22211"/>
                  </a:lnTo>
                  <a:lnTo>
                    <a:pt x="3131439" y="22073"/>
                  </a:lnTo>
                  <a:lnTo>
                    <a:pt x="3134922" y="21936"/>
                  </a:lnTo>
                  <a:lnTo>
                    <a:pt x="3138405" y="21798"/>
                  </a:lnTo>
                  <a:lnTo>
                    <a:pt x="3141888" y="21661"/>
                  </a:lnTo>
                  <a:lnTo>
                    <a:pt x="3145372" y="21523"/>
                  </a:lnTo>
                  <a:lnTo>
                    <a:pt x="3148855" y="21386"/>
                  </a:lnTo>
                  <a:lnTo>
                    <a:pt x="3152338" y="21249"/>
                  </a:lnTo>
                  <a:lnTo>
                    <a:pt x="3155821" y="23793"/>
                  </a:lnTo>
                  <a:lnTo>
                    <a:pt x="3159304" y="23658"/>
                  </a:lnTo>
                  <a:lnTo>
                    <a:pt x="3162788" y="23524"/>
                  </a:lnTo>
                  <a:lnTo>
                    <a:pt x="3166271" y="23389"/>
                  </a:lnTo>
                  <a:lnTo>
                    <a:pt x="3169754" y="23255"/>
                  </a:lnTo>
                  <a:lnTo>
                    <a:pt x="3173237" y="23120"/>
                  </a:lnTo>
                  <a:lnTo>
                    <a:pt x="3176721" y="22985"/>
                  </a:lnTo>
                  <a:lnTo>
                    <a:pt x="3180204" y="22851"/>
                  </a:lnTo>
                  <a:lnTo>
                    <a:pt x="3183687" y="23810"/>
                  </a:lnTo>
                  <a:lnTo>
                    <a:pt x="3187170" y="23676"/>
                  </a:lnTo>
                  <a:lnTo>
                    <a:pt x="3190654" y="23543"/>
                  </a:lnTo>
                  <a:lnTo>
                    <a:pt x="3194137" y="23410"/>
                  </a:lnTo>
                  <a:lnTo>
                    <a:pt x="3197620" y="23276"/>
                  </a:lnTo>
                  <a:lnTo>
                    <a:pt x="3201103" y="23143"/>
                  </a:lnTo>
                  <a:lnTo>
                    <a:pt x="3204587" y="23009"/>
                  </a:lnTo>
                  <a:lnTo>
                    <a:pt x="3208070" y="22876"/>
                  </a:lnTo>
                  <a:lnTo>
                    <a:pt x="3211553" y="22743"/>
                  </a:lnTo>
                  <a:lnTo>
                    <a:pt x="3215036" y="23349"/>
                  </a:lnTo>
                  <a:lnTo>
                    <a:pt x="3218520" y="23217"/>
                  </a:lnTo>
                  <a:lnTo>
                    <a:pt x="3222003" y="23084"/>
                  </a:lnTo>
                  <a:lnTo>
                    <a:pt x="3225486" y="22951"/>
                  </a:lnTo>
                  <a:lnTo>
                    <a:pt x="3228969" y="22819"/>
                  </a:lnTo>
                  <a:lnTo>
                    <a:pt x="3232453" y="22686"/>
                  </a:lnTo>
                  <a:lnTo>
                    <a:pt x="3235936" y="22554"/>
                  </a:lnTo>
                  <a:lnTo>
                    <a:pt x="3239419" y="22421"/>
                  </a:lnTo>
                  <a:lnTo>
                    <a:pt x="3242902" y="22289"/>
                  </a:lnTo>
                  <a:lnTo>
                    <a:pt x="3246386" y="23751"/>
                  </a:lnTo>
                  <a:lnTo>
                    <a:pt x="3249869" y="23620"/>
                  </a:lnTo>
                  <a:lnTo>
                    <a:pt x="3253352" y="23489"/>
                  </a:lnTo>
                  <a:lnTo>
                    <a:pt x="3256835" y="23359"/>
                  </a:lnTo>
                  <a:lnTo>
                    <a:pt x="3260319" y="23228"/>
                  </a:lnTo>
                  <a:lnTo>
                    <a:pt x="3263802" y="23097"/>
                  </a:lnTo>
                  <a:lnTo>
                    <a:pt x="3267285" y="22966"/>
                  </a:lnTo>
                  <a:lnTo>
                    <a:pt x="3270768" y="22835"/>
                  </a:lnTo>
                  <a:lnTo>
                    <a:pt x="3274252" y="23514"/>
                  </a:lnTo>
                  <a:lnTo>
                    <a:pt x="3277735" y="23384"/>
                  </a:lnTo>
                  <a:lnTo>
                    <a:pt x="3281218" y="23254"/>
                  </a:lnTo>
                  <a:lnTo>
                    <a:pt x="3284701" y="23124"/>
                  </a:lnTo>
                  <a:lnTo>
                    <a:pt x="3288185" y="22994"/>
                  </a:lnTo>
                  <a:lnTo>
                    <a:pt x="3291668" y="22864"/>
                  </a:lnTo>
                  <a:lnTo>
                    <a:pt x="3295151" y="22734"/>
                  </a:lnTo>
                  <a:lnTo>
                    <a:pt x="3298634" y="22604"/>
                  </a:lnTo>
                  <a:lnTo>
                    <a:pt x="3302118" y="22474"/>
                  </a:lnTo>
                  <a:lnTo>
                    <a:pt x="3305601" y="22855"/>
                  </a:lnTo>
                  <a:lnTo>
                    <a:pt x="3309084" y="22726"/>
                  </a:lnTo>
                  <a:lnTo>
                    <a:pt x="3312567" y="22596"/>
                  </a:lnTo>
                  <a:lnTo>
                    <a:pt x="3316051" y="22467"/>
                  </a:lnTo>
                  <a:lnTo>
                    <a:pt x="3319534" y="22338"/>
                  </a:lnTo>
                  <a:lnTo>
                    <a:pt x="3323017" y="22208"/>
                  </a:lnTo>
                  <a:lnTo>
                    <a:pt x="3326500" y="22079"/>
                  </a:lnTo>
                  <a:lnTo>
                    <a:pt x="3329984" y="21949"/>
                  </a:lnTo>
                  <a:lnTo>
                    <a:pt x="3333467" y="26037"/>
                  </a:lnTo>
                  <a:lnTo>
                    <a:pt x="3336950" y="25916"/>
                  </a:lnTo>
                  <a:lnTo>
                    <a:pt x="3340433" y="25795"/>
                  </a:lnTo>
                  <a:lnTo>
                    <a:pt x="3343917" y="25675"/>
                  </a:lnTo>
                  <a:lnTo>
                    <a:pt x="3347400" y="25554"/>
                  </a:lnTo>
                  <a:lnTo>
                    <a:pt x="3350883" y="25434"/>
                  </a:lnTo>
                  <a:lnTo>
                    <a:pt x="3354366" y="25313"/>
                  </a:lnTo>
                  <a:lnTo>
                    <a:pt x="3357850" y="25193"/>
                  </a:lnTo>
                  <a:lnTo>
                    <a:pt x="3361333" y="25072"/>
                  </a:lnTo>
                  <a:lnTo>
                    <a:pt x="3364816" y="28328"/>
                  </a:lnTo>
                  <a:lnTo>
                    <a:pt x="3368299" y="28220"/>
                  </a:lnTo>
                  <a:lnTo>
                    <a:pt x="3371783" y="28111"/>
                  </a:lnTo>
                  <a:lnTo>
                    <a:pt x="3375266" y="28003"/>
                  </a:lnTo>
                  <a:lnTo>
                    <a:pt x="3378749" y="27894"/>
                  </a:lnTo>
                  <a:lnTo>
                    <a:pt x="3382232" y="27786"/>
                  </a:lnTo>
                  <a:lnTo>
                    <a:pt x="3385716" y="27677"/>
                  </a:lnTo>
                  <a:lnTo>
                    <a:pt x="3389199" y="27569"/>
                  </a:lnTo>
                  <a:lnTo>
                    <a:pt x="3392682" y="27460"/>
                  </a:lnTo>
                  <a:lnTo>
                    <a:pt x="3396165" y="31066"/>
                  </a:lnTo>
                  <a:lnTo>
                    <a:pt x="3399649" y="30948"/>
                  </a:lnTo>
                  <a:lnTo>
                    <a:pt x="3403132" y="30830"/>
                  </a:lnTo>
                  <a:lnTo>
                    <a:pt x="3406615" y="30712"/>
                  </a:lnTo>
                  <a:lnTo>
                    <a:pt x="3410098" y="30594"/>
                  </a:lnTo>
                  <a:lnTo>
                    <a:pt x="3413582" y="30476"/>
                  </a:lnTo>
                  <a:lnTo>
                    <a:pt x="3417065" y="30357"/>
                  </a:lnTo>
                  <a:lnTo>
                    <a:pt x="3420548" y="30239"/>
                  </a:lnTo>
                  <a:lnTo>
                    <a:pt x="3424031" y="32407"/>
                  </a:lnTo>
                  <a:lnTo>
                    <a:pt x="3427515" y="32291"/>
                  </a:lnTo>
                  <a:lnTo>
                    <a:pt x="3430998" y="32175"/>
                  </a:lnTo>
                  <a:lnTo>
                    <a:pt x="3434481" y="32059"/>
                  </a:lnTo>
                  <a:lnTo>
                    <a:pt x="3437964" y="31943"/>
                  </a:lnTo>
                  <a:lnTo>
                    <a:pt x="3441447" y="31827"/>
                  </a:lnTo>
                  <a:lnTo>
                    <a:pt x="3444931" y="31711"/>
                  </a:lnTo>
                  <a:lnTo>
                    <a:pt x="3448414" y="31596"/>
                  </a:lnTo>
                  <a:lnTo>
                    <a:pt x="3451897" y="31480"/>
                  </a:lnTo>
                  <a:lnTo>
                    <a:pt x="3455380" y="36178"/>
                  </a:lnTo>
                  <a:lnTo>
                    <a:pt x="3458864" y="36067"/>
                  </a:lnTo>
                  <a:lnTo>
                    <a:pt x="3462347" y="35956"/>
                  </a:lnTo>
                  <a:lnTo>
                    <a:pt x="3465830" y="35844"/>
                  </a:lnTo>
                  <a:lnTo>
                    <a:pt x="3469313" y="35733"/>
                  </a:lnTo>
                  <a:lnTo>
                    <a:pt x="3472797" y="35622"/>
                  </a:lnTo>
                  <a:lnTo>
                    <a:pt x="3476280" y="35510"/>
                  </a:lnTo>
                  <a:lnTo>
                    <a:pt x="3479763" y="35399"/>
                  </a:lnTo>
                  <a:lnTo>
                    <a:pt x="3483246" y="35288"/>
                  </a:lnTo>
                  <a:lnTo>
                    <a:pt x="3483246" y="35321"/>
                  </a:lnTo>
                  <a:lnTo>
                    <a:pt x="3483246" y="35353"/>
                  </a:lnTo>
                  <a:lnTo>
                    <a:pt x="3483246" y="35386"/>
                  </a:lnTo>
                  <a:lnTo>
                    <a:pt x="3483246" y="35419"/>
                  </a:lnTo>
                  <a:lnTo>
                    <a:pt x="3483246" y="35451"/>
                  </a:lnTo>
                  <a:lnTo>
                    <a:pt x="3483246" y="35484"/>
                  </a:lnTo>
                  <a:lnTo>
                    <a:pt x="3483246" y="35517"/>
                  </a:lnTo>
                  <a:lnTo>
                    <a:pt x="3483246" y="35549"/>
                  </a:lnTo>
                  <a:lnTo>
                    <a:pt x="3483246" y="35582"/>
                  </a:lnTo>
                  <a:lnTo>
                    <a:pt x="3483246" y="35615"/>
                  </a:lnTo>
                  <a:lnTo>
                    <a:pt x="3483246" y="35647"/>
                  </a:lnTo>
                  <a:lnTo>
                    <a:pt x="3483246" y="35680"/>
                  </a:lnTo>
                  <a:lnTo>
                    <a:pt x="3483246" y="35712"/>
                  </a:lnTo>
                  <a:lnTo>
                    <a:pt x="3483246" y="35745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327874"/>
              <a:ext cx="3483246" cy="224192"/>
            </a:xfrm>
            <a:custGeom>
              <a:avLst/>
              <a:gdLst/>
              <a:ahLst/>
              <a:cxnLst/>
              <a:rect l="0" t="0" r="0" b="0"/>
              <a:pathLst>
                <a:path w="3483246" h="224192">
                  <a:moveTo>
                    <a:pt x="0" y="224192"/>
                  </a:moveTo>
                  <a:lnTo>
                    <a:pt x="3483" y="212349"/>
                  </a:lnTo>
                  <a:lnTo>
                    <a:pt x="6966" y="200585"/>
                  </a:lnTo>
                  <a:lnTo>
                    <a:pt x="10449" y="188901"/>
                  </a:lnTo>
                  <a:lnTo>
                    <a:pt x="13932" y="177296"/>
                  </a:lnTo>
                  <a:lnTo>
                    <a:pt x="17416" y="165769"/>
                  </a:lnTo>
                  <a:lnTo>
                    <a:pt x="20899" y="154318"/>
                  </a:lnTo>
                  <a:lnTo>
                    <a:pt x="24382" y="142944"/>
                  </a:lnTo>
                  <a:lnTo>
                    <a:pt x="27865" y="131646"/>
                  </a:lnTo>
                  <a:lnTo>
                    <a:pt x="31349" y="173716"/>
                  </a:lnTo>
                  <a:lnTo>
                    <a:pt x="34832" y="168198"/>
                  </a:lnTo>
                  <a:lnTo>
                    <a:pt x="38315" y="162697"/>
                  </a:lnTo>
                  <a:lnTo>
                    <a:pt x="41798" y="157214"/>
                  </a:lnTo>
                  <a:lnTo>
                    <a:pt x="45282" y="151749"/>
                  </a:lnTo>
                  <a:lnTo>
                    <a:pt x="48765" y="146301"/>
                  </a:lnTo>
                  <a:lnTo>
                    <a:pt x="52248" y="140870"/>
                  </a:lnTo>
                  <a:lnTo>
                    <a:pt x="55731" y="135457"/>
                  </a:lnTo>
                  <a:lnTo>
                    <a:pt x="59215" y="130061"/>
                  </a:lnTo>
                  <a:lnTo>
                    <a:pt x="62698" y="124682"/>
                  </a:lnTo>
                  <a:lnTo>
                    <a:pt x="66181" y="119320"/>
                  </a:lnTo>
                  <a:lnTo>
                    <a:pt x="69664" y="113975"/>
                  </a:lnTo>
                  <a:lnTo>
                    <a:pt x="73148" y="108647"/>
                  </a:lnTo>
                  <a:lnTo>
                    <a:pt x="76631" y="103336"/>
                  </a:lnTo>
                  <a:lnTo>
                    <a:pt x="80114" y="98041"/>
                  </a:lnTo>
                  <a:lnTo>
                    <a:pt x="83597" y="92763"/>
                  </a:lnTo>
                  <a:lnTo>
                    <a:pt x="87081" y="87502"/>
                  </a:lnTo>
                  <a:lnTo>
                    <a:pt x="90564" y="84149"/>
                  </a:lnTo>
                  <a:lnTo>
                    <a:pt x="94047" y="78987"/>
                  </a:lnTo>
                  <a:lnTo>
                    <a:pt x="97530" y="73841"/>
                  </a:lnTo>
                  <a:lnTo>
                    <a:pt x="101014" y="68711"/>
                  </a:lnTo>
                  <a:lnTo>
                    <a:pt x="104497" y="63597"/>
                  </a:lnTo>
                  <a:lnTo>
                    <a:pt x="107980" y="58499"/>
                  </a:lnTo>
                  <a:lnTo>
                    <a:pt x="111463" y="53416"/>
                  </a:lnTo>
                  <a:lnTo>
                    <a:pt x="114947" y="48349"/>
                  </a:lnTo>
                  <a:lnTo>
                    <a:pt x="118430" y="43297"/>
                  </a:lnTo>
                  <a:lnTo>
                    <a:pt x="121913" y="53930"/>
                  </a:lnTo>
                  <a:lnTo>
                    <a:pt x="125396" y="49309"/>
                  </a:lnTo>
                  <a:lnTo>
                    <a:pt x="128880" y="44702"/>
                  </a:lnTo>
                  <a:lnTo>
                    <a:pt x="132363" y="40107"/>
                  </a:lnTo>
                  <a:lnTo>
                    <a:pt x="135846" y="35525"/>
                  </a:lnTo>
                  <a:lnTo>
                    <a:pt x="139329" y="30956"/>
                  </a:lnTo>
                  <a:lnTo>
                    <a:pt x="142813" y="26399"/>
                  </a:lnTo>
                  <a:lnTo>
                    <a:pt x="146296" y="21855"/>
                  </a:lnTo>
                  <a:lnTo>
                    <a:pt x="149779" y="17324"/>
                  </a:lnTo>
                  <a:lnTo>
                    <a:pt x="153262" y="29047"/>
                  </a:lnTo>
                  <a:lnTo>
                    <a:pt x="156746" y="24866"/>
                  </a:lnTo>
                  <a:lnTo>
                    <a:pt x="160229" y="20695"/>
                  </a:lnTo>
                  <a:lnTo>
                    <a:pt x="163712" y="16535"/>
                  </a:lnTo>
                  <a:lnTo>
                    <a:pt x="167195" y="12385"/>
                  </a:lnTo>
                  <a:lnTo>
                    <a:pt x="170679" y="8246"/>
                  </a:lnTo>
                  <a:lnTo>
                    <a:pt x="174162" y="4118"/>
                  </a:lnTo>
                  <a:lnTo>
                    <a:pt x="177645" y="0"/>
                  </a:lnTo>
                  <a:lnTo>
                    <a:pt x="181128" y="66253"/>
                  </a:lnTo>
                  <a:lnTo>
                    <a:pt x="184612" y="63356"/>
                  </a:lnTo>
                  <a:lnTo>
                    <a:pt x="188095" y="60464"/>
                  </a:lnTo>
                  <a:lnTo>
                    <a:pt x="191578" y="57577"/>
                  </a:lnTo>
                  <a:lnTo>
                    <a:pt x="195061" y="54695"/>
                  </a:lnTo>
                  <a:lnTo>
                    <a:pt x="198545" y="51818"/>
                  </a:lnTo>
                  <a:lnTo>
                    <a:pt x="202028" y="48946"/>
                  </a:lnTo>
                  <a:lnTo>
                    <a:pt x="205511" y="46079"/>
                  </a:lnTo>
                  <a:lnTo>
                    <a:pt x="208994" y="43217"/>
                  </a:lnTo>
                  <a:lnTo>
                    <a:pt x="212478" y="45686"/>
                  </a:lnTo>
                  <a:lnTo>
                    <a:pt x="215961" y="42912"/>
                  </a:lnTo>
                  <a:lnTo>
                    <a:pt x="219444" y="40142"/>
                  </a:lnTo>
                  <a:lnTo>
                    <a:pt x="222927" y="37378"/>
                  </a:lnTo>
                  <a:lnTo>
                    <a:pt x="226411" y="34617"/>
                  </a:lnTo>
                  <a:lnTo>
                    <a:pt x="229894" y="31862"/>
                  </a:lnTo>
                  <a:lnTo>
                    <a:pt x="233377" y="29111"/>
                  </a:lnTo>
                  <a:lnTo>
                    <a:pt x="236860" y="26365"/>
                  </a:lnTo>
                  <a:lnTo>
                    <a:pt x="240344" y="30587"/>
                  </a:lnTo>
                  <a:lnTo>
                    <a:pt x="243827" y="27939"/>
                  </a:lnTo>
                  <a:lnTo>
                    <a:pt x="247310" y="25296"/>
                  </a:lnTo>
                  <a:lnTo>
                    <a:pt x="250793" y="22656"/>
                  </a:lnTo>
                  <a:lnTo>
                    <a:pt x="254277" y="20021"/>
                  </a:lnTo>
                  <a:lnTo>
                    <a:pt x="257760" y="17391"/>
                  </a:lnTo>
                  <a:lnTo>
                    <a:pt x="261243" y="14764"/>
                  </a:lnTo>
                  <a:lnTo>
                    <a:pt x="264726" y="12142"/>
                  </a:lnTo>
                  <a:lnTo>
                    <a:pt x="268210" y="9523"/>
                  </a:lnTo>
                  <a:lnTo>
                    <a:pt x="271693" y="37757"/>
                  </a:lnTo>
                  <a:lnTo>
                    <a:pt x="275176" y="35497"/>
                  </a:lnTo>
                  <a:lnTo>
                    <a:pt x="278659" y="33239"/>
                  </a:lnTo>
                  <a:lnTo>
                    <a:pt x="282143" y="30985"/>
                  </a:lnTo>
                  <a:lnTo>
                    <a:pt x="285626" y="28733"/>
                  </a:lnTo>
                  <a:lnTo>
                    <a:pt x="289109" y="26485"/>
                  </a:lnTo>
                  <a:lnTo>
                    <a:pt x="292592" y="24239"/>
                  </a:lnTo>
                  <a:lnTo>
                    <a:pt x="296075" y="21997"/>
                  </a:lnTo>
                  <a:lnTo>
                    <a:pt x="299559" y="19758"/>
                  </a:lnTo>
                  <a:lnTo>
                    <a:pt x="303042" y="89036"/>
                  </a:lnTo>
                  <a:lnTo>
                    <a:pt x="306525" y="87544"/>
                  </a:lnTo>
                  <a:lnTo>
                    <a:pt x="310008" y="86053"/>
                  </a:lnTo>
                  <a:lnTo>
                    <a:pt x="313492" y="84563"/>
                  </a:lnTo>
                  <a:lnTo>
                    <a:pt x="316975" y="83074"/>
                  </a:lnTo>
                  <a:lnTo>
                    <a:pt x="320458" y="81587"/>
                  </a:lnTo>
                  <a:lnTo>
                    <a:pt x="323941" y="80101"/>
                  </a:lnTo>
                  <a:lnTo>
                    <a:pt x="327425" y="78616"/>
                  </a:lnTo>
                  <a:lnTo>
                    <a:pt x="330908" y="111632"/>
                  </a:lnTo>
                  <a:lnTo>
                    <a:pt x="334391" y="110485"/>
                  </a:lnTo>
                  <a:lnTo>
                    <a:pt x="337874" y="109340"/>
                  </a:lnTo>
                  <a:lnTo>
                    <a:pt x="341358" y="108195"/>
                  </a:lnTo>
                  <a:lnTo>
                    <a:pt x="344841" y="107052"/>
                  </a:lnTo>
                  <a:lnTo>
                    <a:pt x="348324" y="105909"/>
                  </a:lnTo>
                  <a:lnTo>
                    <a:pt x="351807" y="104766"/>
                  </a:lnTo>
                  <a:lnTo>
                    <a:pt x="355291" y="103625"/>
                  </a:lnTo>
                  <a:lnTo>
                    <a:pt x="358774" y="102484"/>
                  </a:lnTo>
                  <a:lnTo>
                    <a:pt x="362257" y="102058"/>
                  </a:lnTo>
                  <a:lnTo>
                    <a:pt x="365740" y="100925"/>
                  </a:lnTo>
                  <a:lnTo>
                    <a:pt x="369224" y="99793"/>
                  </a:lnTo>
                  <a:lnTo>
                    <a:pt x="372707" y="98662"/>
                  </a:lnTo>
                  <a:lnTo>
                    <a:pt x="376190" y="97532"/>
                  </a:lnTo>
                  <a:lnTo>
                    <a:pt x="379673" y="96402"/>
                  </a:lnTo>
                  <a:lnTo>
                    <a:pt x="383157" y="95273"/>
                  </a:lnTo>
                  <a:lnTo>
                    <a:pt x="386640" y="94145"/>
                  </a:lnTo>
                  <a:lnTo>
                    <a:pt x="390123" y="93017"/>
                  </a:lnTo>
                  <a:lnTo>
                    <a:pt x="393606" y="97752"/>
                  </a:lnTo>
                  <a:lnTo>
                    <a:pt x="397090" y="96674"/>
                  </a:lnTo>
                  <a:lnTo>
                    <a:pt x="400573" y="95597"/>
                  </a:lnTo>
                  <a:lnTo>
                    <a:pt x="404056" y="94521"/>
                  </a:lnTo>
                  <a:lnTo>
                    <a:pt x="407539" y="93445"/>
                  </a:lnTo>
                  <a:lnTo>
                    <a:pt x="411023" y="92369"/>
                  </a:lnTo>
                  <a:lnTo>
                    <a:pt x="414506" y="91295"/>
                  </a:lnTo>
                  <a:lnTo>
                    <a:pt x="417989" y="90221"/>
                  </a:lnTo>
                  <a:lnTo>
                    <a:pt x="421472" y="101976"/>
                  </a:lnTo>
                  <a:lnTo>
                    <a:pt x="424956" y="101002"/>
                  </a:lnTo>
                  <a:lnTo>
                    <a:pt x="428439" y="100028"/>
                  </a:lnTo>
                  <a:lnTo>
                    <a:pt x="431922" y="99055"/>
                  </a:lnTo>
                  <a:lnTo>
                    <a:pt x="435405" y="98082"/>
                  </a:lnTo>
                  <a:lnTo>
                    <a:pt x="438889" y="97110"/>
                  </a:lnTo>
                  <a:lnTo>
                    <a:pt x="442372" y="96138"/>
                  </a:lnTo>
                  <a:lnTo>
                    <a:pt x="445855" y="95168"/>
                  </a:lnTo>
                  <a:lnTo>
                    <a:pt x="449338" y="94197"/>
                  </a:lnTo>
                  <a:lnTo>
                    <a:pt x="452822" y="93877"/>
                  </a:lnTo>
                  <a:lnTo>
                    <a:pt x="456305" y="92912"/>
                  </a:lnTo>
                  <a:lnTo>
                    <a:pt x="459788" y="91948"/>
                  </a:lnTo>
                  <a:lnTo>
                    <a:pt x="463271" y="90985"/>
                  </a:lnTo>
                  <a:lnTo>
                    <a:pt x="466755" y="90022"/>
                  </a:lnTo>
                  <a:lnTo>
                    <a:pt x="470238" y="89059"/>
                  </a:lnTo>
                  <a:lnTo>
                    <a:pt x="473721" y="88098"/>
                  </a:lnTo>
                  <a:lnTo>
                    <a:pt x="477204" y="87136"/>
                  </a:lnTo>
                  <a:lnTo>
                    <a:pt x="480688" y="104794"/>
                  </a:lnTo>
                  <a:lnTo>
                    <a:pt x="484171" y="103959"/>
                  </a:lnTo>
                  <a:lnTo>
                    <a:pt x="487654" y="103124"/>
                  </a:lnTo>
                  <a:lnTo>
                    <a:pt x="491137" y="102289"/>
                  </a:lnTo>
                  <a:lnTo>
                    <a:pt x="494621" y="101455"/>
                  </a:lnTo>
                  <a:lnTo>
                    <a:pt x="498104" y="100622"/>
                  </a:lnTo>
                  <a:lnTo>
                    <a:pt x="501587" y="99788"/>
                  </a:lnTo>
                  <a:lnTo>
                    <a:pt x="505070" y="98955"/>
                  </a:lnTo>
                  <a:lnTo>
                    <a:pt x="508554" y="98123"/>
                  </a:lnTo>
                  <a:lnTo>
                    <a:pt x="512037" y="105885"/>
                  </a:lnTo>
                  <a:lnTo>
                    <a:pt x="515520" y="105108"/>
                  </a:lnTo>
                  <a:lnTo>
                    <a:pt x="519003" y="104331"/>
                  </a:lnTo>
                  <a:lnTo>
                    <a:pt x="522487" y="103554"/>
                  </a:lnTo>
                  <a:lnTo>
                    <a:pt x="525970" y="102778"/>
                  </a:lnTo>
                  <a:lnTo>
                    <a:pt x="529453" y="102002"/>
                  </a:lnTo>
                  <a:lnTo>
                    <a:pt x="532936" y="101227"/>
                  </a:lnTo>
                  <a:lnTo>
                    <a:pt x="536420" y="100451"/>
                  </a:lnTo>
                  <a:lnTo>
                    <a:pt x="539903" y="99677"/>
                  </a:lnTo>
                  <a:lnTo>
                    <a:pt x="543386" y="99398"/>
                  </a:lnTo>
                  <a:lnTo>
                    <a:pt x="546869" y="98627"/>
                  </a:lnTo>
                  <a:lnTo>
                    <a:pt x="550353" y="97856"/>
                  </a:lnTo>
                  <a:lnTo>
                    <a:pt x="553836" y="97086"/>
                  </a:lnTo>
                  <a:lnTo>
                    <a:pt x="557319" y="96316"/>
                  </a:lnTo>
                  <a:lnTo>
                    <a:pt x="560802" y="95546"/>
                  </a:lnTo>
                  <a:lnTo>
                    <a:pt x="564286" y="94777"/>
                  </a:lnTo>
                  <a:lnTo>
                    <a:pt x="567769" y="94008"/>
                  </a:lnTo>
                  <a:lnTo>
                    <a:pt x="571252" y="102610"/>
                  </a:lnTo>
                  <a:lnTo>
                    <a:pt x="574735" y="101894"/>
                  </a:lnTo>
                  <a:lnTo>
                    <a:pt x="578218" y="101179"/>
                  </a:lnTo>
                  <a:lnTo>
                    <a:pt x="581702" y="100465"/>
                  </a:lnTo>
                  <a:lnTo>
                    <a:pt x="585185" y="99750"/>
                  </a:lnTo>
                  <a:lnTo>
                    <a:pt x="588668" y="99036"/>
                  </a:lnTo>
                  <a:lnTo>
                    <a:pt x="592151" y="98322"/>
                  </a:lnTo>
                  <a:lnTo>
                    <a:pt x="595635" y="97609"/>
                  </a:lnTo>
                  <a:lnTo>
                    <a:pt x="599118" y="96896"/>
                  </a:lnTo>
                  <a:lnTo>
                    <a:pt x="602601" y="102638"/>
                  </a:lnTo>
                  <a:lnTo>
                    <a:pt x="606084" y="101960"/>
                  </a:lnTo>
                  <a:lnTo>
                    <a:pt x="609568" y="101282"/>
                  </a:lnTo>
                  <a:lnTo>
                    <a:pt x="613051" y="100605"/>
                  </a:lnTo>
                  <a:lnTo>
                    <a:pt x="616534" y="99928"/>
                  </a:lnTo>
                  <a:lnTo>
                    <a:pt x="620017" y="99251"/>
                  </a:lnTo>
                  <a:lnTo>
                    <a:pt x="623501" y="98574"/>
                  </a:lnTo>
                  <a:lnTo>
                    <a:pt x="626984" y="97898"/>
                  </a:lnTo>
                  <a:lnTo>
                    <a:pt x="630467" y="97222"/>
                  </a:lnTo>
                  <a:lnTo>
                    <a:pt x="633950" y="97208"/>
                  </a:lnTo>
                  <a:lnTo>
                    <a:pt x="637434" y="96535"/>
                  </a:lnTo>
                  <a:lnTo>
                    <a:pt x="640917" y="95863"/>
                  </a:lnTo>
                  <a:lnTo>
                    <a:pt x="644400" y="95192"/>
                  </a:lnTo>
                  <a:lnTo>
                    <a:pt x="647883" y="94521"/>
                  </a:lnTo>
                  <a:lnTo>
                    <a:pt x="651367" y="93849"/>
                  </a:lnTo>
                  <a:lnTo>
                    <a:pt x="654850" y="93179"/>
                  </a:lnTo>
                  <a:lnTo>
                    <a:pt x="658333" y="92508"/>
                  </a:lnTo>
                  <a:lnTo>
                    <a:pt x="661816" y="92744"/>
                  </a:lnTo>
                  <a:lnTo>
                    <a:pt x="665300" y="92079"/>
                  </a:lnTo>
                  <a:lnTo>
                    <a:pt x="668783" y="91413"/>
                  </a:lnTo>
                  <a:lnTo>
                    <a:pt x="672266" y="90748"/>
                  </a:lnTo>
                  <a:lnTo>
                    <a:pt x="675749" y="90084"/>
                  </a:lnTo>
                  <a:lnTo>
                    <a:pt x="679233" y="89419"/>
                  </a:lnTo>
                  <a:lnTo>
                    <a:pt x="682716" y="88755"/>
                  </a:lnTo>
                  <a:lnTo>
                    <a:pt x="686199" y="88091"/>
                  </a:lnTo>
                  <a:lnTo>
                    <a:pt x="689682" y="87427"/>
                  </a:lnTo>
                  <a:lnTo>
                    <a:pt x="693166" y="99158"/>
                  </a:lnTo>
                  <a:lnTo>
                    <a:pt x="696649" y="98553"/>
                  </a:lnTo>
                  <a:lnTo>
                    <a:pt x="700132" y="97947"/>
                  </a:lnTo>
                  <a:lnTo>
                    <a:pt x="703615" y="97342"/>
                  </a:lnTo>
                  <a:lnTo>
                    <a:pt x="707099" y="96737"/>
                  </a:lnTo>
                  <a:lnTo>
                    <a:pt x="710582" y="96132"/>
                  </a:lnTo>
                  <a:lnTo>
                    <a:pt x="714065" y="95528"/>
                  </a:lnTo>
                  <a:lnTo>
                    <a:pt x="717548" y="94923"/>
                  </a:lnTo>
                  <a:lnTo>
                    <a:pt x="721032" y="100100"/>
                  </a:lnTo>
                  <a:lnTo>
                    <a:pt x="724515" y="99522"/>
                  </a:lnTo>
                  <a:lnTo>
                    <a:pt x="727998" y="98944"/>
                  </a:lnTo>
                  <a:lnTo>
                    <a:pt x="731481" y="98366"/>
                  </a:lnTo>
                  <a:lnTo>
                    <a:pt x="734965" y="97789"/>
                  </a:lnTo>
                  <a:lnTo>
                    <a:pt x="738448" y="97212"/>
                  </a:lnTo>
                  <a:lnTo>
                    <a:pt x="741931" y="96635"/>
                  </a:lnTo>
                  <a:lnTo>
                    <a:pt x="745414" y="96058"/>
                  </a:lnTo>
                  <a:lnTo>
                    <a:pt x="748898" y="95481"/>
                  </a:lnTo>
                  <a:lnTo>
                    <a:pt x="752381" y="96606"/>
                  </a:lnTo>
                  <a:lnTo>
                    <a:pt x="755864" y="96037"/>
                  </a:lnTo>
                  <a:lnTo>
                    <a:pt x="759347" y="95468"/>
                  </a:lnTo>
                  <a:lnTo>
                    <a:pt x="762831" y="94899"/>
                  </a:lnTo>
                  <a:lnTo>
                    <a:pt x="766314" y="94331"/>
                  </a:lnTo>
                  <a:lnTo>
                    <a:pt x="769797" y="93763"/>
                  </a:lnTo>
                  <a:lnTo>
                    <a:pt x="773280" y="93195"/>
                  </a:lnTo>
                  <a:lnTo>
                    <a:pt x="776764" y="92627"/>
                  </a:lnTo>
                  <a:lnTo>
                    <a:pt x="780247" y="92060"/>
                  </a:lnTo>
                  <a:lnTo>
                    <a:pt x="783730" y="92644"/>
                  </a:lnTo>
                  <a:lnTo>
                    <a:pt x="787213" y="92082"/>
                  </a:lnTo>
                  <a:lnTo>
                    <a:pt x="790697" y="91519"/>
                  </a:lnTo>
                  <a:lnTo>
                    <a:pt x="794180" y="90957"/>
                  </a:lnTo>
                  <a:lnTo>
                    <a:pt x="797663" y="90395"/>
                  </a:lnTo>
                  <a:lnTo>
                    <a:pt x="801146" y="89834"/>
                  </a:lnTo>
                  <a:lnTo>
                    <a:pt x="804630" y="89272"/>
                  </a:lnTo>
                  <a:lnTo>
                    <a:pt x="808113" y="88711"/>
                  </a:lnTo>
                  <a:lnTo>
                    <a:pt x="811596" y="90088"/>
                  </a:lnTo>
                  <a:lnTo>
                    <a:pt x="815079" y="89534"/>
                  </a:lnTo>
                  <a:lnTo>
                    <a:pt x="818563" y="88981"/>
                  </a:lnTo>
                  <a:lnTo>
                    <a:pt x="822046" y="88428"/>
                  </a:lnTo>
                  <a:lnTo>
                    <a:pt x="825529" y="87875"/>
                  </a:lnTo>
                  <a:lnTo>
                    <a:pt x="829012" y="87323"/>
                  </a:lnTo>
                  <a:lnTo>
                    <a:pt x="832496" y="86770"/>
                  </a:lnTo>
                  <a:lnTo>
                    <a:pt x="835979" y="86218"/>
                  </a:lnTo>
                  <a:lnTo>
                    <a:pt x="839462" y="85666"/>
                  </a:lnTo>
                  <a:lnTo>
                    <a:pt x="842945" y="88209"/>
                  </a:lnTo>
                  <a:lnTo>
                    <a:pt x="846429" y="87669"/>
                  </a:lnTo>
                  <a:lnTo>
                    <a:pt x="849912" y="87129"/>
                  </a:lnTo>
                  <a:lnTo>
                    <a:pt x="853395" y="86590"/>
                  </a:lnTo>
                  <a:lnTo>
                    <a:pt x="856878" y="86050"/>
                  </a:lnTo>
                  <a:lnTo>
                    <a:pt x="860361" y="85511"/>
                  </a:lnTo>
                  <a:lnTo>
                    <a:pt x="863845" y="84972"/>
                  </a:lnTo>
                  <a:lnTo>
                    <a:pt x="867328" y="84433"/>
                  </a:lnTo>
                  <a:lnTo>
                    <a:pt x="870811" y="83895"/>
                  </a:lnTo>
                  <a:lnTo>
                    <a:pt x="870811" y="84089"/>
                  </a:lnTo>
                  <a:lnTo>
                    <a:pt x="870811" y="84283"/>
                  </a:lnTo>
                  <a:lnTo>
                    <a:pt x="870811" y="84477"/>
                  </a:lnTo>
                  <a:lnTo>
                    <a:pt x="870811" y="84670"/>
                  </a:lnTo>
                  <a:lnTo>
                    <a:pt x="870811" y="84862"/>
                  </a:lnTo>
                  <a:lnTo>
                    <a:pt x="870811" y="85054"/>
                  </a:lnTo>
                  <a:lnTo>
                    <a:pt x="870811" y="85246"/>
                  </a:lnTo>
                  <a:lnTo>
                    <a:pt x="870811" y="85436"/>
                  </a:lnTo>
                  <a:lnTo>
                    <a:pt x="870811" y="85627"/>
                  </a:lnTo>
                  <a:lnTo>
                    <a:pt x="870811" y="85817"/>
                  </a:lnTo>
                  <a:lnTo>
                    <a:pt x="870811" y="86006"/>
                  </a:lnTo>
                  <a:lnTo>
                    <a:pt x="870811" y="86195"/>
                  </a:lnTo>
                  <a:lnTo>
                    <a:pt x="870811" y="86383"/>
                  </a:lnTo>
                  <a:lnTo>
                    <a:pt x="870811" y="86571"/>
                  </a:lnTo>
                  <a:lnTo>
                    <a:pt x="870811" y="86758"/>
                  </a:lnTo>
                  <a:lnTo>
                    <a:pt x="870811" y="86945"/>
                  </a:lnTo>
                  <a:lnTo>
                    <a:pt x="870811" y="87131"/>
                  </a:lnTo>
                  <a:lnTo>
                    <a:pt x="870811" y="87317"/>
                  </a:lnTo>
                  <a:lnTo>
                    <a:pt x="870811" y="87502"/>
                  </a:lnTo>
                  <a:lnTo>
                    <a:pt x="870811" y="87686"/>
                  </a:lnTo>
                  <a:lnTo>
                    <a:pt x="870811" y="87871"/>
                  </a:lnTo>
                  <a:lnTo>
                    <a:pt x="874294" y="87347"/>
                  </a:lnTo>
                  <a:lnTo>
                    <a:pt x="877778" y="86823"/>
                  </a:lnTo>
                  <a:lnTo>
                    <a:pt x="881261" y="86300"/>
                  </a:lnTo>
                  <a:lnTo>
                    <a:pt x="884744" y="85776"/>
                  </a:lnTo>
                  <a:lnTo>
                    <a:pt x="888227" y="85253"/>
                  </a:lnTo>
                  <a:lnTo>
                    <a:pt x="891711" y="84730"/>
                  </a:lnTo>
                  <a:lnTo>
                    <a:pt x="895194" y="84207"/>
                  </a:lnTo>
                  <a:lnTo>
                    <a:pt x="898677" y="83684"/>
                  </a:lnTo>
                  <a:lnTo>
                    <a:pt x="902160" y="87402"/>
                  </a:lnTo>
                  <a:lnTo>
                    <a:pt x="905644" y="86894"/>
                  </a:lnTo>
                  <a:lnTo>
                    <a:pt x="909127" y="86387"/>
                  </a:lnTo>
                  <a:lnTo>
                    <a:pt x="912610" y="85880"/>
                  </a:lnTo>
                  <a:lnTo>
                    <a:pt x="916093" y="85373"/>
                  </a:lnTo>
                  <a:lnTo>
                    <a:pt x="919577" y="84867"/>
                  </a:lnTo>
                  <a:lnTo>
                    <a:pt x="923060" y="84360"/>
                  </a:lnTo>
                  <a:lnTo>
                    <a:pt x="926543" y="83854"/>
                  </a:lnTo>
                  <a:lnTo>
                    <a:pt x="930026" y="83347"/>
                  </a:lnTo>
                  <a:lnTo>
                    <a:pt x="933510" y="85556"/>
                  </a:lnTo>
                  <a:lnTo>
                    <a:pt x="936993" y="85059"/>
                  </a:lnTo>
                  <a:lnTo>
                    <a:pt x="940476" y="84563"/>
                  </a:lnTo>
                  <a:lnTo>
                    <a:pt x="943959" y="84066"/>
                  </a:lnTo>
                  <a:lnTo>
                    <a:pt x="947443" y="83570"/>
                  </a:lnTo>
                  <a:lnTo>
                    <a:pt x="950926" y="83074"/>
                  </a:lnTo>
                  <a:lnTo>
                    <a:pt x="954409" y="82578"/>
                  </a:lnTo>
                  <a:lnTo>
                    <a:pt x="957892" y="82082"/>
                  </a:lnTo>
                  <a:lnTo>
                    <a:pt x="961376" y="97611"/>
                  </a:lnTo>
                  <a:lnTo>
                    <a:pt x="964859" y="97170"/>
                  </a:lnTo>
                  <a:lnTo>
                    <a:pt x="968342" y="96728"/>
                  </a:lnTo>
                  <a:lnTo>
                    <a:pt x="971825" y="96286"/>
                  </a:lnTo>
                  <a:lnTo>
                    <a:pt x="975309" y="95845"/>
                  </a:lnTo>
                  <a:lnTo>
                    <a:pt x="978792" y="95403"/>
                  </a:lnTo>
                  <a:lnTo>
                    <a:pt x="982275" y="94962"/>
                  </a:lnTo>
                  <a:lnTo>
                    <a:pt x="985758" y="94521"/>
                  </a:lnTo>
                  <a:lnTo>
                    <a:pt x="989242" y="94079"/>
                  </a:lnTo>
                  <a:lnTo>
                    <a:pt x="992725" y="95391"/>
                  </a:lnTo>
                  <a:lnTo>
                    <a:pt x="996208" y="94956"/>
                  </a:lnTo>
                  <a:lnTo>
                    <a:pt x="999691" y="94521"/>
                  </a:lnTo>
                  <a:lnTo>
                    <a:pt x="1003175" y="94086"/>
                  </a:lnTo>
                  <a:lnTo>
                    <a:pt x="1006658" y="93651"/>
                  </a:lnTo>
                  <a:lnTo>
                    <a:pt x="1010141" y="93216"/>
                  </a:lnTo>
                  <a:lnTo>
                    <a:pt x="1013624" y="92781"/>
                  </a:lnTo>
                  <a:lnTo>
                    <a:pt x="1017108" y="92347"/>
                  </a:lnTo>
                  <a:lnTo>
                    <a:pt x="1020591" y="91913"/>
                  </a:lnTo>
                  <a:lnTo>
                    <a:pt x="1024074" y="93234"/>
                  </a:lnTo>
                  <a:lnTo>
                    <a:pt x="1027557" y="92805"/>
                  </a:lnTo>
                  <a:lnTo>
                    <a:pt x="1031041" y="92377"/>
                  </a:lnTo>
                  <a:lnTo>
                    <a:pt x="1034524" y="91948"/>
                  </a:lnTo>
                  <a:lnTo>
                    <a:pt x="1038007" y="91520"/>
                  </a:lnTo>
                  <a:lnTo>
                    <a:pt x="1041490" y="91092"/>
                  </a:lnTo>
                  <a:lnTo>
                    <a:pt x="1044974" y="90664"/>
                  </a:lnTo>
                  <a:lnTo>
                    <a:pt x="1048457" y="90236"/>
                  </a:lnTo>
                  <a:lnTo>
                    <a:pt x="1051940" y="92846"/>
                  </a:lnTo>
                  <a:lnTo>
                    <a:pt x="1055423" y="92427"/>
                  </a:lnTo>
                  <a:lnTo>
                    <a:pt x="1058907" y="92009"/>
                  </a:lnTo>
                  <a:lnTo>
                    <a:pt x="1062390" y="91591"/>
                  </a:lnTo>
                  <a:lnTo>
                    <a:pt x="1065873" y="91172"/>
                  </a:lnTo>
                  <a:lnTo>
                    <a:pt x="1069356" y="90754"/>
                  </a:lnTo>
                  <a:lnTo>
                    <a:pt x="1072840" y="90336"/>
                  </a:lnTo>
                  <a:lnTo>
                    <a:pt x="1076323" y="89919"/>
                  </a:lnTo>
                  <a:lnTo>
                    <a:pt x="1079806" y="89501"/>
                  </a:lnTo>
                  <a:lnTo>
                    <a:pt x="1083289" y="98791"/>
                  </a:lnTo>
                  <a:lnTo>
                    <a:pt x="1086773" y="98402"/>
                  </a:lnTo>
                  <a:lnTo>
                    <a:pt x="1090256" y="98014"/>
                  </a:lnTo>
                  <a:lnTo>
                    <a:pt x="1093739" y="97625"/>
                  </a:lnTo>
                  <a:lnTo>
                    <a:pt x="1097222" y="97237"/>
                  </a:lnTo>
                  <a:lnTo>
                    <a:pt x="1100706" y="96848"/>
                  </a:lnTo>
                  <a:lnTo>
                    <a:pt x="1104189" y="96460"/>
                  </a:lnTo>
                  <a:lnTo>
                    <a:pt x="1107672" y="96072"/>
                  </a:lnTo>
                  <a:lnTo>
                    <a:pt x="1111155" y="98319"/>
                  </a:lnTo>
                  <a:lnTo>
                    <a:pt x="1114639" y="97939"/>
                  </a:lnTo>
                  <a:lnTo>
                    <a:pt x="1118122" y="97559"/>
                  </a:lnTo>
                  <a:lnTo>
                    <a:pt x="1121605" y="97179"/>
                  </a:lnTo>
                  <a:lnTo>
                    <a:pt x="1125088" y="96799"/>
                  </a:lnTo>
                  <a:lnTo>
                    <a:pt x="1128572" y="96419"/>
                  </a:lnTo>
                  <a:lnTo>
                    <a:pt x="1132055" y="96039"/>
                  </a:lnTo>
                  <a:lnTo>
                    <a:pt x="1135538" y="95659"/>
                  </a:lnTo>
                  <a:lnTo>
                    <a:pt x="1139021" y="95280"/>
                  </a:lnTo>
                  <a:lnTo>
                    <a:pt x="1142505" y="94900"/>
                  </a:lnTo>
                  <a:lnTo>
                    <a:pt x="1145988" y="94521"/>
                  </a:lnTo>
                  <a:lnTo>
                    <a:pt x="1149471" y="94141"/>
                  </a:lnTo>
                  <a:lnTo>
                    <a:pt x="1152954" y="93762"/>
                  </a:lnTo>
                  <a:lnTo>
                    <a:pt x="1156437" y="93383"/>
                  </a:lnTo>
                  <a:lnTo>
                    <a:pt x="1159921" y="93003"/>
                  </a:lnTo>
                  <a:lnTo>
                    <a:pt x="1163404" y="92624"/>
                  </a:lnTo>
                  <a:lnTo>
                    <a:pt x="1166887" y="92245"/>
                  </a:lnTo>
                  <a:lnTo>
                    <a:pt x="1170370" y="91866"/>
                  </a:lnTo>
                  <a:lnTo>
                    <a:pt x="1173854" y="92641"/>
                  </a:lnTo>
                  <a:lnTo>
                    <a:pt x="1177337" y="92266"/>
                  </a:lnTo>
                  <a:lnTo>
                    <a:pt x="1180820" y="91890"/>
                  </a:lnTo>
                  <a:lnTo>
                    <a:pt x="1184303" y="91515"/>
                  </a:lnTo>
                  <a:lnTo>
                    <a:pt x="1187787" y="91140"/>
                  </a:lnTo>
                  <a:lnTo>
                    <a:pt x="1191270" y="90764"/>
                  </a:lnTo>
                  <a:lnTo>
                    <a:pt x="1194753" y="90389"/>
                  </a:lnTo>
                  <a:lnTo>
                    <a:pt x="1198236" y="90014"/>
                  </a:lnTo>
                  <a:lnTo>
                    <a:pt x="1201720" y="91811"/>
                  </a:lnTo>
                  <a:lnTo>
                    <a:pt x="1205203" y="91442"/>
                  </a:lnTo>
                  <a:lnTo>
                    <a:pt x="1208686" y="91073"/>
                  </a:lnTo>
                  <a:lnTo>
                    <a:pt x="1212169" y="90704"/>
                  </a:lnTo>
                  <a:lnTo>
                    <a:pt x="1215653" y="90336"/>
                  </a:lnTo>
                  <a:lnTo>
                    <a:pt x="1219136" y="89967"/>
                  </a:lnTo>
                  <a:lnTo>
                    <a:pt x="1222619" y="89598"/>
                  </a:lnTo>
                  <a:lnTo>
                    <a:pt x="1226102" y="89229"/>
                  </a:lnTo>
                  <a:lnTo>
                    <a:pt x="1229586" y="88861"/>
                  </a:lnTo>
                  <a:lnTo>
                    <a:pt x="1233069" y="91513"/>
                  </a:lnTo>
                  <a:lnTo>
                    <a:pt x="1236552" y="91153"/>
                  </a:lnTo>
                  <a:lnTo>
                    <a:pt x="1240035" y="90793"/>
                  </a:lnTo>
                  <a:lnTo>
                    <a:pt x="1243519" y="90432"/>
                  </a:lnTo>
                  <a:lnTo>
                    <a:pt x="1247002" y="90072"/>
                  </a:lnTo>
                  <a:lnTo>
                    <a:pt x="1250485" y="89712"/>
                  </a:lnTo>
                  <a:lnTo>
                    <a:pt x="1253968" y="89352"/>
                  </a:lnTo>
                  <a:lnTo>
                    <a:pt x="1257452" y="88992"/>
                  </a:lnTo>
                  <a:lnTo>
                    <a:pt x="1260935" y="88632"/>
                  </a:lnTo>
                  <a:lnTo>
                    <a:pt x="1264418" y="88272"/>
                  </a:lnTo>
                  <a:lnTo>
                    <a:pt x="1267901" y="87912"/>
                  </a:lnTo>
                  <a:lnTo>
                    <a:pt x="1271385" y="87552"/>
                  </a:lnTo>
                  <a:lnTo>
                    <a:pt x="1274868" y="87193"/>
                  </a:lnTo>
                  <a:lnTo>
                    <a:pt x="1278351" y="86833"/>
                  </a:lnTo>
                  <a:lnTo>
                    <a:pt x="1281834" y="86474"/>
                  </a:lnTo>
                  <a:lnTo>
                    <a:pt x="1285318" y="86114"/>
                  </a:lnTo>
                  <a:lnTo>
                    <a:pt x="1288801" y="85755"/>
                  </a:lnTo>
                  <a:lnTo>
                    <a:pt x="1292284" y="89268"/>
                  </a:lnTo>
                  <a:lnTo>
                    <a:pt x="1295767" y="88919"/>
                  </a:lnTo>
                  <a:lnTo>
                    <a:pt x="1299251" y="88569"/>
                  </a:lnTo>
                  <a:lnTo>
                    <a:pt x="1302734" y="88220"/>
                  </a:lnTo>
                  <a:lnTo>
                    <a:pt x="1306217" y="87871"/>
                  </a:lnTo>
                  <a:lnTo>
                    <a:pt x="1309700" y="87521"/>
                  </a:lnTo>
                  <a:lnTo>
                    <a:pt x="1313184" y="87172"/>
                  </a:lnTo>
                  <a:lnTo>
                    <a:pt x="1316667" y="86823"/>
                  </a:lnTo>
                  <a:lnTo>
                    <a:pt x="1320150" y="86474"/>
                  </a:lnTo>
                  <a:lnTo>
                    <a:pt x="1323633" y="86989"/>
                  </a:lnTo>
                  <a:lnTo>
                    <a:pt x="1327117" y="86642"/>
                  </a:lnTo>
                  <a:lnTo>
                    <a:pt x="1330600" y="86295"/>
                  </a:lnTo>
                  <a:lnTo>
                    <a:pt x="1334083" y="85949"/>
                  </a:lnTo>
                  <a:lnTo>
                    <a:pt x="1337566" y="85602"/>
                  </a:lnTo>
                  <a:lnTo>
                    <a:pt x="1341050" y="85255"/>
                  </a:lnTo>
                  <a:lnTo>
                    <a:pt x="1344533" y="84909"/>
                  </a:lnTo>
                  <a:lnTo>
                    <a:pt x="1348016" y="84563"/>
                  </a:lnTo>
                  <a:lnTo>
                    <a:pt x="1351499" y="96838"/>
                  </a:lnTo>
                  <a:lnTo>
                    <a:pt x="1354983" y="96522"/>
                  </a:lnTo>
                  <a:lnTo>
                    <a:pt x="1358466" y="96206"/>
                  </a:lnTo>
                  <a:lnTo>
                    <a:pt x="1361949" y="95890"/>
                  </a:lnTo>
                  <a:lnTo>
                    <a:pt x="1365432" y="95574"/>
                  </a:lnTo>
                  <a:lnTo>
                    <a:pt x="1368916" y="95258"/>
                  </a:lnTo>
                  <a:lnTo>
                    <a:pt x="1372399" y="94942"/>
                  </a:lnTo>
                  <a:lnTo>
                    <a:pt x="1375882" y="94626"/>
                  </a:lnTo>
                  <a:lnTo>
                    <a:pt x="1379365" y="94310"/>
                  </a:lnTo>
                  <a:lnTo>
                    <a:pt x="1382849" y="103315"/>
                  </a:lnTo>
                  <a:lnTo>
                    <a:pt x="1386332" y="103021"/>
                  </a:lnTo>
                  <a:lnTo>
                    <a:pt x="1389815" y="102727"/>
                  </a:lnTo>
                  <a:lnTo>
                    <a:pt x="1393298" y="102433"/>
                  </a:lnTo>
                  <a:lnTo>
                    <a:pt x="1396782" y="102140"/>
                  </a:lnTo>
                  <a:lnTo>
                    <a:pt x="1400265" y="101846"/>
                  </a:lnTo>
                  <a:lnTo>
                    <a:pt x="1403748" y="101552"/>
                  </a:lnTo>
                  <a:lnTo>
                    <a:pt x="1407231" y="101259"/>
                  </a:lnTo>
                  <a:lnTo>
                    <a:pt x="1410715" y="100965"/>
                  </a:lnTo>
                  <a:lnTo>
                    <a:pt x="1414198" y="102504"/>
                  </a:lnTo>
                  <a:lnTo>
                    <a:pt x="1417681" y="102215"/>
                  </a:lnTo>
                  <a:lnTo>
                    <a:pt x="1421164" y="101926"/>
                  </a:lnTo>
                  <a:lnTo>
                    <a:pt x="1424648" y="101637"/>
                  </a:lnTo>
                  <a:lnTo>
                    <a:pt x="1428131" y="101348"/>
                  </a:lnTo>
                  <a:lnTo>
                    <a:pt x="1431614" y="101059"/>
                  </a:lnTo>
                  <a:lnTo>
                    <a:pt x="1435097" y="100770"/>
                  </a:lnTo>
                  <a:lnTo>
                    <a:pt x="1438580" y="100481"/>
                  </a:lnTo>
                  <a:lnTo>
                    <a:pt x="1442064" y="101555"/>
                  </a:lnTo>
                  <a:lnTo>
                    <a:pt x="1445547" y="101270"/>
                  </a:lnTo>
                  <a:lnTo>
                    <a:pt x="1449030" y="100984"/>
                  </a:lnTo>
                  <a:lnTo>
                    <a:pt x="1452513" y="100698"/>
                  </a:lnTo>
                  <a:lnTo>
                    <a:pt x="1455997" y="100413"/>
                  </a:lnTo>
                  <a:lnTo>
                    <a:pt x="1459480" y="100127"/>
                  </a:lnTo>
                  <a:lnTo>
                    <a:pt x="1462963" y="99841"/>
                  </a:lnTo>
                  <a:lnTo>
                    <a:pt x="1466446" y="99556"/>
                  </a:lnTo>
                  <a:lnTo>
                    <a:pt x="1469930" y="99271"/>
                  </a:lnTo>
                  <a:lnTo>
                    <a:pt x="1473413" y="103495"/>
                  </a:lnTo>
                  <a:lnTo>
                    <a:pt x="1476896" y="103219"/>
                  </a:lnTo>
                  <a:lnTo>
                    <a:pt x="1480379" y="102944"/>
                  </a:lnTo>
                  <a:lnTo>
                    <a:pt x="1483863" y="102668"/>
                  </a:lnTo>
                  <a:lnTo>
                    <a:pt x="1487346" y="102393"/>
                  </a:lnTo>
                  <a:lnTo>
                    <a:pt x="1490829" y="102118"/>
                  </a:lnTo>
                  <a:lnTo>
                    <a:pt x="1494312" y="101843"/>
                  </a:lnTo>
                  <a:lnTo>
                    <a:pt x="1497796" y="101568"/>
                  </a:lnTo>
                  <a:lnTo>
                    <a:pt x="1501279" y="101292"/>
                  </a:lnTo>
                  <a:lnTo>
                    <a:pt x="1504762" y="104563"/>
                  </a:lnTo>
                  <a:lnTo>
                    <a:pt x="1508245" y="104295"/>
                  </a:lnTo>
                  <a:lnTo>
                    <a:pt x="1511729" y="104028"/>
                  </a:lnTo>
                  <a:lnTo>
                    <a:pt x="1515212" y="103761"/>
                  </a:lnTo>
                  <a:lnTo>
                    <a:pt x="1518695" y="103494"/>
                  </a:lnTo>
                  <a:lnTo>
                    <a:pt x="1522178" y="103226"/>
                  </a:lnTo>
                  <a:lnTo>
                    <a:pt x="1525662" y="102959"/>
                  </a:lnTo>
                  <a:lnTo>
                    <a:pt x="1529145" y="102692"/>
                  </a:lnTo>
                  <a:lnTo>
                    <a:pt x="1532628" y="104716"/>
                  </a:lnTo>
                  <a:lnTo>
                    <a:pt x="1536111" y="104454"/>
                  </a:lnTo>
                  <a:lnTo>
                    <a:pt x="1539595" y="104192"/>
                  </a:lnTo>
                  <a:lnTo>
                    <a:pt x="1543078" y="103930"/>
                  </a:lnTo>
                  <a:lnTo>
                    <a:pt x="1546561" y="103668"/>
                  </a:lnTo>
                  <a:lnTo>
                    <a:pt x="1550044" y="103406"/>
                  </a:lnTo>
                  <a:lnTo>
                    <a:pt x="1553528" y="103144"/>
                  </a:lnTo>
                  <a:lnTo>
                    <a:pt x="1557011" y="102882"/>
                  </a:lnTo>
                  <a:lnTo>
                    <a:pt x="1560494" y="102620"/>
                  </a:lnTo>
                  <a:lnTo>
                    <a:pt x="1563977" y="102766"/>
                  </a:lnTo>
                  <a:lnTo>
                    <a:pt x="1567461" y="102505"/>
                  </a:lnTo>
                  <a:lnTo>
                    <a:pt x="1570944" y="102244"/>
                  </a:lnTo>
                  <a:lnTo>
                    <a:pt x="1574427" y="101983"/>
                  </a:lnTo>
                  <a:lnTo>
                    <a:pt x="1577910" y="101722"/>
                  </a:lnTo>
                  <a:lnTo>
                    <a:pt x="1581394" y="101461"/>
                  </a:lnTo>
                  <a:lnTo>
                    <a:pt x="1584877" y="101200"/>
                  </a:lnTo>
                  <a:lnTo>
                    <a:pt x="1588360" y="100940"/>
                  </a:lnTo>
                  <a:lnTo>
                    <a:pt x="1591843" y="101825"/>
                  </a:lnTo>
                  <a:lnTo>
                    <a:pt x="1595327" y="101566"/>
                  </a:lnTo>
                  <a:lnTo>
                    <a:pt x="1598810" y="101308"/>
                  </a:lnTo>
                  <a:lnTo>
                    <a:pt x="1602293" y="101050"/>
                  </a:lnTo>
                  <a:lnTo>
                    <a:pt x="1605776" y="100792"/>
                  </a:lnTo>
                  <a:lnTo>
                    <a:pt x="1609260" y="100533"/>
                  </a:lnTo>
                  <a:lnTo>
                    <a:pt x="1612743" y="100275"/>
                  </a:lnTo>
                  <a:lnTo>
                    <a:pt x="1616226" y="100017"/>
                  </a:lnTo>
                  <a:lnTo>
                    <a:pt x="1619709" y="99759"/>
                  </a:lnTo>
                  <a:lnTo>
                    <a:pt x="1623193" y="101930"/>
                  </a:lnTo>
                  <a:lnTo>
                    <a:pt x="1626676" y="101677"/>
                  </a:lnTo>
                  <a:lnTo>
                    <a:pt x="1630159" y="101424"/>
                  </a:lnTo>
                  <a:lnTo>
                    <a:pt x="1633642" y="101171"/>
                  </a:lnTo>
                  <a:lnTo>
                    <a:pt x="1637126" y="100918"/>
                  </a:lnTo>
                  <a:lnTo>
                    <a:pt x="1640609" y="100665"/>
                  </a:lnTo>
                  <a:lnTo>
                    <a:pt x="1644092" y="100412"/>
                  </a:lnTo>
                  <a:lnTo>
                    <a:pt x="1647575" y="100159"/>
                  </a:lnTo>
                  <a:lnTo>
                    <a:pt x="1651059" y="99906"/>
                  </a:lnTo>
                  <a:lnTo>
                    <a:pt x="1654542" y="104916"/>
                  </a:lnTo>
                  <a:lnTo>
                    <a:pt x="1658025" y="104674"/>
                  </a:lnTo>
                  <a:lnTo>
                    <a:pt x="1661508" y="104431"/>
                  </a:lnTo>
                  <a:lnTo>
                    <a:pt x="1664992" y="104189"/>
                  </a:lnTo>
                  <a:lnTo>
                    <a:pt x="1668475" y="103946"/>
                  </a:lnTo>
                  <a:lnTo>
                    <a:pt x="1671958" y="103704"/>
                  </a:lnTo>
                  <a:lnTo>
                    <a:pt x="1675441" y="103462"/>
                  </a:lnTo>
                  <a:lnTo>
                    <a:pt x="1678925" y="103219"/>
                  </a:lnTo>
                  <a:lnTo>
                    <a:pt x="1682408" y="104244"/>
                  </a:lnTo>
                  <a:lnTo>
                    <a:pt x="1685891" y="104004"/>
                  </a:lnTo>
                  <a:lnTo>
                    <a:pt x="1689374" y="103764"/>
                  </a:lnTo>
                  <a:lnTo>
                    <a:pt x="1692858" y="103525"/>
                  </a:lnTo>
                  <a:lnTo>
                    <a:pt x="1696341" y="103285"/>
                  </a:lnTo>
                  <a:lnTo>
                    <a:pt x="1699824" y="103045"/>
                  </a:lnTo>
                  <a:lnTo>
                    <a:pt x="1703307" y="102806"/>
                  </a:lnTo>
                  <a:lnTo>
                    <a:pt x="1706791" y="102566"/>
                  </a:lnTo>
                  <a:lnTo>
                    <a:pt x="1710274" y="102327"/>
                  </a:lnTo>
                  <a:lnTo>
                    <a:pt x="1713757" y="113508"/>
                  </a:lnTo>
                  <a:lnTo>
                    <a:pt x="1717240" y="113291"/>
                  </a:lnTo>
                  <a:lnTo>
                    <a:pt x="1720723" y="113073"/>
                  </a:lnTo>
                  <a:lnTo>
                    <a:pt x="1724207" y="112855"/>
                  </a:lnTo>
                  <a:lnTo>
                    <a:pt x="1727690" y="112637"/>
                  </a:lnTo>
                  <a:lnTo>
                    <a:pt x="1731173" y="112420"/>
                  </a:lnTo>
                  <a:lnTo>
                    <a:pt x="1734656" y="112202"/>
                  </a:lnTo>
                  <a:lnTo>
                    <a:pt x="1738140" y="111984"/>
                  </a:lnTo>
                  <a:lnTo>
                    <a:pt x="1741623" y="111767"/>
                  </a:lnTo>
                  <a:lnTo>
                    <a:pt x="1741623" y="111829"/>
                  </a:lnTo>
                  <a:lnTo>
                    <a:pt x="1741623" y="111892"/>
                  </a:lnTo>
                  <a:lnTo>
                    <a:pt x="1741623" y="111954"/>
                  </a:lnTo>
                  <a:lnTo>
                    <a:pt x="1741623" y="112016"/>
                  </a:lnTo>
                  <a:lnTo>
                    <a:pt x="1741623" y="112079"/>
                  </a:lnTo>
                  <a:lnTo>
                    <a:pt x="1741623" y="112141"/>
                  </a:lnTo>
                  <a:lnTo>
                    <a:pt x="1741623" y="112203"/>
                  </a:lnTo>
                  <a:lnTo>
                    <a:pt x="1741623" y="112265"/>
                  </a:lnTo>
                  <a:lnTo>
                    <a:pt x="1741623" y="112327"/>
                  </a:lnTo>
                  <a:lnTo>
                    <a:pt x="1741623" y="112389"/>
                  </a:lnTo>
                  <a:lnTo>
                    <a:pt x="1741623" y="112451"/>
                  </a:lnTo>
                  <a:lnTo>
                    <a:pt x="1741623" y="112513"/>
                  </a:lnTo>
                  <a:lnTo>
                    <a:pt x="1741623" y="112574"/>
                  </a:lnTo>
                  <a:lnTo>
                    <a:pt x="1741623" y="112636"/>
                  </a:lnTo>
                  <a:lnTo>
                    <a:pt x="1741623" y="112697"/>
                  </a:lnTo>
                  <a:lnTo>
                    <a:pt x="1741623" y="112759"/>
                  </a:lnTo>
                  <a:lnTo>
                    <a:pt x="1741623" y="112820"/>
                  </a:lnTo>
                  <a:lnTo>
                    <a:pt x="1741623" y="112882"/>
                  </a:lnTo>
                  <a:lnTo>
                    <a:pt x="1741623" y="112943"/>
                  </a:lnTo>
                  <a:lnTo>
                    <a:pt x="1741623" y="113004"/>
                  </a:lnTo>
                  <a:lnTo>
                    <a:pt x="1741623" y="113065"/>
                  </a:lnTo>
                  <a:lnTo>
                    <a:pt x="1745106" y="112850"/>
                  </a:lnTo>
                  <a:lnTo>
                    <a:pt x="1748589" y="112635"/>
                  </a:lnTo>
                  <a:lnTo>
                    <a:pt x="1752073" y="112420"/>
                  </a:lnTo>
                  <a:lnTo>
                    <a:pt x="1755556" y="112205"/>
                  </a:lnTo>
                  <a:lnTo>
                    <a:pt x="1759039" y="111990"/>
                  </a:lnTo>
                  <a:lnTo>
                    <a:pt x="1762522" y="111775"/>
                  </a:lnTo>
                  <a:lnTo>
                    <a:pt x="1766006" y="111560"/>
                  </a:lnTo>
                  <a:lnTo>
                    <a:pt x="1769489" y="111345"/>
                  </a:lnTo>
                  <a:lnTo>
                    <a:pt x="1772972" y="112238"/>
                  </a:lnTo>
                  <a:lnTo>
                    <a:pt x="1776455" y="112025"/>
                  </a:lnTo>
                  <a:lnTo>
                    <a:pt x="1779939" y="111812"/>
                  </a:lnTo>
                  <a:lnTo>
                    <a:pt x="1783422" y="111599"/>
                  </a:lnTo>
                  <a:lnTo>
                    <a:pt x="1786905" y="111387"/>
                  </a:lnTo>
                  <a:lnTo>
                    <a:pt x="1790388" y="111174"/>
                  </a:lnTo>
                  <a:lnTo>
                    <a:pt x="1793872" y="110961"/>
                  </a:lnTo>
                  <a:lnTo>
                    <a:pt x="1797355" y="110748"/>
                  </a:lnTo>
                  <a:lnTo>
                    <a:pt x="1800838" y="110536"/>
                  </a:lnTo>
                  <a:lnTo>
                    <a:pt x="1804321" y="111609"/>
                  </a:lnTo>
                  <a:lnTo>
                    <a:pt x="1807805" y="111399"/>
                  </a:lnTo>
                  <a:lnTo>
                    <a:pt x="1811288" y="111189"/>
                  </a:lnTo>
                  <a:lnTo>
                    <a:pt x="1814771" y="110978"/>
                  </a:lnTo>
                  <a:lnTo>
                    <a:pt x="1818254" y="110768"/>
                  </a:lnTo>
                  <a:lnTo>
                    <a:pt x="1821738" y="110558"/>
                  </a:lnTo>
                  <a:lnTo>
                    <a:pt x="1825221" y="110348"/>
                  </a:lnTo>
                  <a:lnTo>
                    <a:pt x="1828704" y="110138"/>
                  </a:lnTo>
                  <a:lnTo>
                    <a:pt x="1832187" y="109928"/>
                  </a:lnTo>
                  <a:lnTo>
                    <a:pt x="1835671" y="109718"/>
                  </a:lnTo>
                  <a:lnTo>
                    <a:pt x="1839154" y="109507"/>
                  </a:lnTo>
                  <a:lnTo>
                    <a:pt x="1842637" y="109297"/>
                  </a:lnTo>
                  <a:lnTo>
                    <a:pt x="1846120" y="109087"/>
                  </a:lnTo>
                  <a:lnTo>
                    <a:pt x="1849604" y="108877"/>
                  </a:lnTo>
                  <a:lnTo>
                    <a:pt x="1853087" y="108667"/>
                  </a:lnTo>
                  <a:lnTo>
                    <a:pt x="1856570" y="108458"/>
                  </a:lnTo>
                  <a:lnTo>
                    <a:pt x="1860053" y="108248"/>
                  </a:lnTo>
                  <a:lnTo>
                    <a:pt x="1863537" y="109699"/>
                  </a:lnTo>
                  <a:lnTo>
                    <a:pt x="1867020" y="109492"/>
                  </a:lnTo>
                  <a:lnTo>
                    <a:pt x="1870503" y="109285"/>
                  </a:lnTo>
                  <a:lnTo>
                    <a:pt x="1873986" y="109078"/>
                  </a:lnTo>
                  <a:lnTo>
                    <a:pt x="1877470" y="108871"/>
                  </a:lnTo>
                  <a:lnTo>
                    <a:pt x="1880953" y="108664"/>
                  </a:lnTo>
                  <a:lnTo>
                    <a:pt x="1884436" y="108457"/>
                  </a:lnTo>
                  <a:lnTo>
                    <a:pt x="1887919" y="108251"/>
                  </a:lnTo>
                  <a:lnTo>
                    <a:pt x="1891403" y="108044"/>
                  </a:lnTo>
                  <a:lnTo>
                    <a:pt x="1894886" y="110250"/>
                  </a:lnTo>
                  <a:lnTo>
                    <a:pt x="1898369" y="110047"/>
                  </a:lnTo>
                  <a:lnTo>
                    <a:pt x="1901852" y="109845"/>
                  </a:lnTo>
                  <a:lnTo>
                    <a:pt x="1905336" y="109642"/>
                  </a:lnTo>
                  <a:lnTo>
                    <a:pt x="1908819" y="109439"/>
                  </a:lnTo>
                  <a:lnTo>
                    <a:pt x="1912302" y="109237"/>
                  </a:lnTo>
                  <a:lnTo>
                    <a:pt x="1915785" y="109035"/>
                  </a:lnTo>
                  <a:lnTo>
                    <a:pt x="1919269" y="108832"/>
                  </a:lnTo>
                  <a:lnTo>
                    <a:pt x="1922752" y="112058"/>
                  </a:lnTo>
                  <a:lnTo>
                    <a:pt x="1926235" y="111861"/>
                  </a:lnTo>
                  <a:lnTo>
                    <a:pt x="1929718" y="111664"/>
                  </a:lnTo>
                  <a:lnTo>
                    <a:pt x="1933202" y="111468"/>
                  </a:lnTo>
                  <a:lnTo>
                    <a:pt x="1936685" y="111271"/>
                  </a:lnTo>
                  <a:lnTo>
                    <a:pt x="1940168" y="111075"/>
                  </a:lnTo>
                  <a:lnTo>
                    <a:pt x="1943651" y="110878"/>
                  </a:lnTo>
                  <a:lnTo>
                    <a:pt x="1947135" y="110682"/>
                  </a:lnTo>
                  <a:lnTo>
                    <a:pt x="1950618" y="110485"/>
                  </a:lnTo>
                  <a:lnTo>
                    <a:pt x="1954101" y="110403"/>
                  </a:lnTo>
                  <a:lnTo>
                    <a:pt x="1957584" y="110207"/>
                  </a:lnTo>
                  <a:lnTo>
                    <a:pt x="1961068" y="110011"/>
                  </a:lnTo>
                  <a:lnTo>
                    <a:pt x="1964551" y="109815"/>
                  </a:lnTo>
                  <a:lnTo>
                    <a:pt x="1968034" y="109619"/>
                  </a:lnTo>
                  <a:lnTo>
                    <a:pt x="1971517" y="109423"/>
                  </a:lnTo>
                  <a:lnTo>
                    <a:pt x="1975001" y="109227"/>
                  </a:lnTo>
                  <a:lnTo>
                    <a:pt x="1978484" y="109031"/>
                  </a:lnTo>
                  <a:lnTo>
                    <a:pt x="1981967" y="109066"/>
                  </a:lnTo>
                  <a:lnTo>
                    <a:pt x="1985450" y="108870"/>
                  </a:lnTo>
                  <a:lnTo>
                    <a:pt x="1988934" y="108674"/>
                  </a:lnTo>
                  <a:lnTo>
                    <a:pt x="1992417" y="108479"/>
                  </a:lnTo>
                  <a:lnTo>
                    <a:pt x="1995900" y="108283"/>
                  </a:lnTo>
                  <a:lnTo>
                    <a:pt x="1999383" y="108088"/>
                  </a:lnTo>
                  <a:lnTo>
                    <a:pt x="2002867" y="107892"/>
                  </a:lnTo>
                  <a:lnTo>
                    <a:pt x="2006350" y="107697"/>
                  </a:lnTo>
                  <a:lnTo>
                    <a:pt x="2009833" y="107501"/>
                  </a:lnTo>
                  <a:lnTo>
                    <a:pt x="2013316" y="107888"/>
                  </a:lnTo>
                  <a:lnTo>
                    <a:pt x="2016799" y="107693"/>
                  </a:lnTo>
                  <a:lnTo>
                    <a:pt x="2020283" y="107499"/>
                  </a:lnTo>
                  <a:lnTo>
                    <a:pt x="2023766" y="107304"/>
                  </a:lnTo>
                  <a:lnTo>
                    <a:pt x="2027249" y="107110"/>
                  </a:lnTo>
                  <a:lnTo>
                    <a:pt x="2030732" y="106916"/>
                  </a:lnTo>
                  <a:lnTo>
                    <a:pt x="2034216" y="106721"/>
                  </a:lnTo>
                  <a:lnTo>
                    <a:pt x="2037699" y="106527"/>
                  </a:lnTo>
                  <a:lnTo>
                    <a:pt x="2041182" y="106332"/>
                  </a:lnTo>
                  <a:lnTo>
                    <a:pt x="2044665" y="106314"/>
                  </a:lnTo>
                  <a:lnTo>
                    <a:pt x="2048149" y="106120"/>
                  </a:lnTo>
                  <a:lnTo>
                    <a:pt x="2051632" y="105926"/>
                  </a:lnTo>
                  <a:lnTo>
                    <a:pt x="2055115" y="105732"/>
                  </a:lnTo>
                  <a:lnTo>
                    <a:pt x="2058598" y="105538"/>
                  </a:lnTo>
                  <a:lnTo>
                    <a:pt x="2062082" y="105344"/>
                  </a:lnTo>
                  <a:lnTo>
                    <a:pt x="2065565" y="105150"/>
                  </a:lnTo>
                  <a:lnTo>
                    <a:pt x="2069048" y="104957"/>
                  </a:lnTo>
                  <a:lnTo>
                    <a:pt x="2072531" y="104822"/>
                  </a:lnTo>
                  <a:lnTo>
                    <a:pt x="2076015" y="104628"/>
                  </a:lnTo>
                  <a:lnTo>
                    <a:pt x="2079498" y="104435"/>
                  </a:lnTo>
                  <a:lnTo>
                    <a:pt x="2082981" y="104241"/>
                  </a:lnTo>
                  <a:lnTo>
                    <a:pt x="2086464" y="104047"/>
                  </a:lnTo>
                  <a:lnTo>
                    <a:pt x="2089948" y="103854"/>
                  </a:lnTo>
                  <a:lnTo>
                    <a:pt x="2093431" y="103660"/>
                  </a:lnTo>
                  <a:lnTo>
                    <a:pt x="2096914" y="103466"/>
                  </a:lnTo>
                  <a:lnTo>
                    <a:pt x="2100397" y="103273"/>
                  </a:lnTo>
                  <a:lnTo>
                    <a:pt x="2103881" y="103558"/>
                  </a:lnTo>
                  <a:lnTo>
                    <a:pt x="2107364" y="103365"/>
                  </a:lnTo>
                  <a:lnTo>
                    <a:pt x="2110847" y="103173"/>
                  </a:lnTo>
                  <a:lnTo>
                    <a:pt x="2114330" y="102980"/>
                  </a:lnTo>
                  <a:lnTo>
                    <a:pt x="2117814" y="102787"/>
                  </a:lnTo>
                  <a:lnTo>
                    <a:pt x="2121297" y="102594"/>
                  </a:lnTo>
                  <a:lnTo>
                    <a:pt x="2124780" y="102402"/>
                  </a:lnTo>
                  <a:lnTo>
                    <a:pt x="2128263" y="102209"/>
                  </a:lnTo>
                  <a:lnTo>
                    <a:pt x="2131747" y="102016"/>
                  </a:lnTo>
                  <a:lnTo>
                    <a:pt x="2135230" y="102185"/>
                  </a:lnTo>
                  <a:lnTo>
                    <a:pt x="2138713" y="101993"/>
                  </a:lnTo>
                  <a:lnTo>
                    <a:pt x="2142196" y="101801"/>
                  </a:lnTo>
                  <a:lnTo>
                    <a:pt x="2145680" y="101609"/>
                  </a:lnTo>
                  <a:lnTo>
                    <a:pt x="2149163" y="101417"/>
                  </a:lnTo>
                  <a:lnTo>
                    <a:pt x="2152646" y="101225"/>
                  </a:lnTo>
                  <a:lnTo>
                    <a:pt x="2156129" y="101033"/>
                  </a:lnTo>
                  <a:lnTo>
                    <a:pt x="2159613" y="100842"/>
                  </a:lnTo>
                  <a:lnTo>
                    <a:pt x="2163096" y="100892"/>
                  </a:lnTo>
                  <a:lnTo>
                    <a:pt x="2166579" y="100701"/>
                  </a:lnTo>
                  <a:lnTo>
                    <a:pt x="2170062" y="100509"/>
                  </a:lnTo>
                  <a:lnTo>
                    <a:pt x="2173546" y="100318"/>
                  </a:lnTo>
                  <a:lnTo>
                    <a:pt x="2177029" y="100127"/>
                  </a:lnTo>
                  <a:lnTo>
                    <a:pt x="2180512" y="99935"/>
                  </a:lnTo>
                  <a:lnTo>
                    <a:pt x="2183995" y="99744"/>
                  </a:lnTo>
                  <a:lnTo>
                    <a:pt x="2187479" y="99552"/>
                  </a:lnTo>
                  <a:lnTo>
                    <a:pt x="2190962" y="99361"/>
                  </a:lnTo>
                  <a:lnTo>
                    <a:pt x="2194445" y="100751"/>
                  </a:lnTo>
                  <a:lnTo>
                    <a:pt x="2197928" y="100569"/>
                  </a:lnTo>
                  <a:lnTo>
                    <a:pt x="2201412" y="100387"/>
                  </a:lnTo>
                  <a:lnTo>
                    <a:pt x="2204895" y="100205"/>
                  </a:lnTo>
                  <a:lnTo>
                    <a:pt x="2208378" y="100023"/>
                  </a:lnTo>
                  <a:lnTo>
                    <a:pt x="2211861" y="99841"/>
                  </a:lnTo>
                  <a:lnTo>
                    <a:pt x="2215345" y="99659"/>
                  </a:lnTo>
                  <a:lnTo>
                    <a:pt x="2218828" y="99477"/>
                  </a:lnTo>
                  <a:lnTo>
                    <a:pt x="2222311" y="99295"/>
                  </a:lnTo>
                  <a:lnTo>
                    <a:pt x="2225794" y="99107"/>
                  </a:lnTo>
                  <a:lnTo>
                    <a:pt x="2229278" y="98918"/>
                  </a:lnTo>
                  <a:lnTo>
                    <a:pt x="2232761" y="98729"/>
                  </a:lnTo>
                  <a:lnTo>
                    <a:pt x="2236244" y="98540"/>
                  </a:lnTo>
                  <a:lnTo>
                    <a:pt x="2239727" y="98352"/>
                  </a:lnTo>
                  <a:lnTo>
                    <a:pt x="2243211" y="98163"/>
                  </a:lnTo>
                  <a:lnTo>
                    <a:pt x="2246694" y="97975"/>
                  </a:lnTo>
                  <a:lnTo>
                    <a:pt x="2250177" y="97786"/>
                  </a:lnTo>
                  <a:lnTo>
                    <a:pt x="2253660" y="98025"/>
                  </a:lnTo>
                  <a:lnTo>
                    <a:pt x="2257144" y="97837"/>
                  </a:lnTo>
                  <a:lnTo>
                    <a:pt x="2260627" y="97649"/>
                  </a:lnTo>
                  <a:lnTo>
                    <a:pt x="2264110" y="97461"/>
                  </a:lnTo>
                  <a:lnTo>
                    <a:pt x="2267593" y="97273"/>
                  </a:lnTo>
                  <a:lnTo>
                    <a:pt x="2271077" y="97086"/>
                  </a:lnTo>
                  <a:lnTo>
                    <a:pt x="2274560" y="96898"/>
                  </a:lnTo>
                  <a:lnTo>
                    <a:pt x="2278043" y="96710"/>
                  </a:lnTo>
                  <a:lnTo>
                    <a:pt x="2281526" y="96522"/>
                  </a:lnTo>
                  <a:lnTo>
                    <a:pt x="2285010" y="97617"/>
                  </a:lnTo>
                  <a:lnTo>
                    <a:pt x="2288493" y="97431"/>
                  </a:lnTo>
                  <a:lnTo>
                    <a:pt x="2291976" y="97245"/>
                  </a:lnTo>
                  <a:lnTo>
                    <a:pt x="2295459" y="97059"/>
                  </a:lnTo>
                  <a:lnTo>
                    <a:pt x="2298942" y="96873"/>
                  </a:lnTo>
                  <a:lnTo>
                    <a:pt x="2302426" y="96687"/>
                  </a:lnTo>
                  <a:lnTo>
                    <a:pt x="2305909" y="96501"/>
                  </a:lnTo>
                  <a:lnTo>
                    <a:pt x="2309392" y="96316"/>
                  </a:lnTo>
                  <a:lnTo>
                    <a:pt x="2312875" y="98881"/>
                  </a:lnTo>
                  <a:lnTo>
                    <a:pt x="2316359" y="98699"/>
                  </a:lnTo>
                  <a:lnTo>
                    <a:pt x="2319842" y="98517"/>
                  </a:lnTo>
                  <a:lnTo>
                    <a:pt x="2323325" y="98336"/>
                  </a:lnTo>
                  <a:lnTo>
                    <a:pt x="2326808" y="98154"/>
                  </a:lnTo>
                  <a:lnTo>
                    <a:pt x="2330292" y="97972"/>
                  </a:lnTo>
                  <a:lnTo>
                    <a:pt x="2333775" y="97790"/>
                  </a:lnTo>
                  <a:lnTo>
                    <a:pt x="2337258" y="97608"/>
                  </a:lnTo>
                  <a:lnTo>
                    <a:pt x="2340741" y="97426"/>
                  </a:lnTo>
                  <a:lnTo>
                    <a:pt x="2344225" y="99343"/>
                  </a:lnTo>
                  <a:lnTo>
                    <a:pt x="2347708" y="99164"/>
                  </a:lnTo>
                  <a:lnTo>
                    <a:pt x="2351191" y="98985"/>
                  </a:lnTo>
                  <a:lnTo>
                    <a:pt x="2354674" y="98806"/>
                  </a:lnTo>
                  <a:lnTo>
                    <a:pt x="2358158" y="98628"/>
                  </a:lnTo>
                  <a:lnTo>
                    <a:pt x="2361641" y="98449"/>
                  </a:lnTo>
                  <a:lnTo>
                    <a:pt x="2365124" y="98270"/>
                  </a:lnTo>
                  <a:lnTo>
                    <a:pt x="2368607" y="98091"/>
                  </a:lnTo>
                  <a:lnTo>
                    <a:pt x="2372091" y="97913"/>
                  </a:lnTo>
                  <a:lnTo>
                    <a:pt x="2375574" y="98656"/>
                  </a:lnTo>
                  <a:lnTo>
                    <a:pt x="2379057" y="98478"/>
                  </a:lnTo>
                  <a:lnTo>
                    <a:pt x="2382540" y="98301"/>
                  </a:lnTo>
                  <a:lnTo>
                    <a:pt x="2386024" y="98123"/>
                  </a:lnTo>
                  <a:lnTo>
                    <a:pt x="2389507" y="97946"/>
                  </a:lnTo>
                  <a:lnTo>
                    <a:pt x="2392990" y="97769"/>
                  </a:lnTo>
                  <a:lnTo>
                    <a:pt x="2396473" y="97591"/>
                  </a:lnTo>
                  <a:lnTo>
                    <a:pt x="2399957" y="97414"/>
                  </a:lnTo>
                  <a:lnTo>
                    <a:pt x="2403440" y="99340"/>
                  </a:lnTo>
                  <a:lnTo>
                    <a:pt x="2406923" y="99166"/>
                  </a:lnTo>
                  <a:lnTo>
                    <a:pt x="2410406" y="98991"/>
                  </a:lnTo>
                  <a:lnTo>
                    <a:pt x="2413890" y="98817"/>
                  </a:lnTo>
                  <a:lnTo>
                    <a:pt x="2417373" y="98643"/>
                  </a:lnTo>
                  <a:lnTo>
                    <a:pt x="2420856" y="98468"/>
                  </a:lnTo>
                  <a:lnTo>
                    <a:pt x="2424339" y="98294"/>
                  </a:lnTo>
                  <a:lnTo>
                    <a:pt x="2427823" y="98120"/>
                  </a:lnTo>
                  <a:lnTo>
                    <a:pt x="2431306" y="97945"/>
                  </a:lnTo>
                  <a:lnTo>
                    <a:pt x="2434789" y="98110"/>
                  </a:lnTo>
                  <a:lnTo>
                    <a:pt x="2438272" y="97936"/>
                  </a:lnTo>
                  <a:lnTo>
                    <a:pt x="2441756" y="97762"/>
                  </a:lnTo>
                  <a:lnTo>
                    <a:pt x="2445239" y="97588"/>
                  </a:lnTo>
                  <a:lnTo>
                    <a:pt x="2448722" y="97414"/>
                  </a:lnTo>
                  <a:lnTo>
                    <a:pt x="2452205" y="97241"/>
                  </a:lnTo>
                  <a:lnTo>
                    <a:pt x="2455689" y="97067"/>
                  </a:lnTo>
                  <a:lnTo>
                    <a:pt x="2459172" y="96893"/>
                  </a:lnTo>
                  <a:lnTo>
                    <a:pt x="2462655" y="98348"/>
                  </a:lnTo>
                  <a:lnTo>
                    <a:pt x="2466138" y="98176"/>
                  </a:lnTo>
                  <a:lnTo>
                    <a:pt x="2469622" y="98005"/>
                  </a:lnTo>
                  <a:lnTo>
                    <a:pt x="2473105" y="97833"/>
                  </a:lnTo>
                  <a:lnTo>
                    <a:pt x="2476588" y="97662"/>
                  </a:lnTo>
                  <a:lnTo>
                    <a:pt x="2480071" y="97490"/>
                  </a:lnTo>
                  <a:lnTo>
                    <a:pt x="2483555" y="97319"/>
                  </a:lnTo>
                  <a:lnTo>
                    <a:pt x="2487038" y="97147"/>
                  </a:lnTo>
                  <a:lnTo>
                    <a:pt x="2490521" y="96976"/>
                  </a:lnTo>
                  <a:lnTo>
                    <a:pt x="2494004" y="96861"/>
                  </a:lnTo>
                  <a:lnTo>
                    <a:pt x="2497488" y="96689"/>
                  </a:lnTo>
                  <a:lnTo>
                    <a:pt x="2500971" y="96518"/>
                  </a:lnTo>
                  <a:lnTo>
                    <a:pt x="2504454" y="96347"/>
                  </a:lnTo>
                  <a:lnTo>
                    <a:pt x="2507937" y="96175"/>
                  </a:lnTo>
                  <a:lnTo>
                    <a:pt x="2511421" y="96004"/>
                  </a:lnTo>
                  <a:lnTo>
                    <a:pt x="2514904" y="95833"/>
                  </a:lnTo>
                  <a:lnTo>
                    <a:pt x="2518387" y="95662"/>
                  </a:lnTo>
                  <a:lnTo>
                    <a:pt x="2521870" y="95490"/>
                  </a:lnTo>
                  <a:lnTo>
                    <a:pt x="2525354" y="97383"/>
                  </a:lnTo>
                  <a:lnTo>
                    <a:pt x="2528837" y="97215"/>
                  </a:lnTo>
                  <a:lnTo>
                    <a:pt x="2532320" y="97046"/>
                  </a:lnTo>
                  <a:lnTo>
                    <a:pt x="2535803" y="96878"/>
                  </a:lnTo>
                  <a:lnTo>
                    <a:pt x="2539287" y="96709"/>
                  </a:lnTo>
                  <a:lnTo>
                    <a:pt x="2542770" y="96541"/>
                  </a:lnTo>
                  <a:lnTo>
                    <a:pt x="2546253" y="96372"/>
                  </a:lnTo>
                  <a:lnTo>
                    <a:pt x="2549736" y="96204"/>
                  </a:lnTo>
                  <a:lnTo>
                    <a:pt x="2553220" y="97786"/>
                  </a:lnTo>
                  <a:lnTo>
                    <a:pt x="2556703" y="97620"/>
                  </a:lnTo>
                  <a:lnTo>
                    <a:pt x="2560186" y="97453"/>
                  </a:lnTo>
                  <a:lnTo>
                    <a:pt x="2563669" y="97287"/>
                  </a:lnTo>
                  <a:lnTo>
                    <a:pt x="2567153" y="97121"/>
                  </a:lnTo>
                  <a:lnTo>
                    <a:pt x="2570636" y="96955"/>
                  </a:lnTo>
                  <a:lnTo>
                    <a:pt x="2574119" y="96789"/>
                  </a:lnTo>
                  <a:lnTo>
                    <a:pt x="2577602" y="96623"/>
                  </a:lnTo>
                  <a:lnTo>
                    <a:pt x="2581085" y="96457"/>
                  </a:lnTo>
                  <a:lnTo>
                    <a:pt x="2584569" y="98542"/>
                  </a:lnTo>
                  <a:lnTo>
                    <a:pt x="2588052" y="98379"/>
                  </a:lnTo>
                  <a:lnTo>
                    <a:pt x="2591535" y="98216"/>
                  </a:lnTo>
                  <a:lnTo>
                    <a:pt x="2595018" y="98052"/>
                  </a:lnTo>
                  <a:lnTo>
                    <a:pt x="2598502" y="97889"/>
                  </a:lnTo>
                  <a:lnTo>
                    <a:pt x="2601985" y="97726"/>
                  </a:lnTo>
                  <a:lnTo>
                    <a:pt x="2605468" y="97563"/>
                  </a:lnTo>
                  <a:lnTo>
                    <a:pt x="2608951" y="97400"/>
                  </a:lnTo>
                  <a:lnTo>
                    <a:pt x="2612435" y="97237"/>
                  </a:lnTo>
                  <a:lnTo>
                    <a:pt x="2612435" y="97290"/>
                  </a:lnTo>
                  <a:lnTo>
                    <a:pt x="2612435" y="97343"/>
                  </a:lnTo>
                  <a:lnTo>
                    <a:pt x="2612435" y="97396"/>
                  </a:lnTo>
                  <a:lnTo>
                    <a:pt x="2612435" y="97449"/>
                  </a:lnTo>
                  <a:lnTo>
                    <a:pt x="2612435" y="97502"/>
                  </a:lnTo>
                  <a:lnTo>
                    <a:pt x="2612435" y="97555"/>
                  </a:lnTo>
                  <a:lnTo>
                    <a:pt x="2612435" y="97608"/>
                  </a:lnTo>
                  <a:lnTo>
                    <a:pt x="2612435" y="97661"/>
                  </a:lnTo>
                  <a:lnTo>
                    <a:pt x="2615918" y="97498"/>
                  </a:lnTo>
                  <a:lnTo>
                    <a:pt x="2619401" y="97336"/>
                  </a:lnTo>
                  <a:lnTo>
                    <a:pt x="2622884" y="97173"/>
                  </a:lnTo>
                  <a:lnTo>
                    <a:pt x="2626368" y="97011"/>
                  </a:lnTo>
                  <a:lnTo>
                    <a:pt x="2629851" y="96848"/>
                  </a:lnTo>
                  <a:lnTo>
                    <a:pt x="2633334" y="96686"/>
                  </a:lnTo>
                  <a:lnTo>
                    <a:pt x="2636817" y="96523"/>
                  </a:lnTo>
                  <a:lnTo>
                    <a:pt x="2640301" y="96361"/>
                  </a:lnTo>
                  <a:lnTo>
                    <a:pt x="2643784" y="99528"/>
                  </a:lnTo>
                  <a:lnTo>
                    <a:pt x="2647267" y="99370"/>
                  </a:lnTo>
                  <a:lnTo>
                    <a:pt x="2650750" y="99211"/>
                  </a:lnTo>
                  <a:lnTo>
                    <a:pt x="2654234" y="99053"/>
                  </a:lnTo>
                  <a:lnTo>
                    <a:pt x="2657717" y="98895"/>
                  </a:lnTo>
                  <a:lnTo>
                    <a:pt x="2661200" y="98736"/>
                  </a:lnTo>
                  <a:lnTo>
                    <a:pt x="2664683" y="98578"/>
                  </a:lnTo>
                  <a:lnTo>
                    <a:pt x="2668167" y="98420"/>
                  </a:lnTo>
                  <a:lnTo>
                    <a:pt x="2671650" y="98262"/>
                  </a:lnTo>
                  <a:lnTo>
                    <a:pt x="2675133" y="102265"/>
                  </a:lnTo>
                  <a:lnTo>
                    <a:pt x="2678616" y="102112"/>
                  </a:lnTo>
                  <a:lnTo>
                    <a:pt x="2682100" y="101959"/>
                  </a:lnTo>
                  <a:lnTo>
                    <a:pt x="2685583" y="101805"/>
                  </a:lnTo>
                  <a:lnTo>
                    <a:pt x="2689066" y="101652"/>
                  </a:lnTo>
                  <a:lnTo>
                    <a:pt x="2692549" y="101499"/>
                  </a:lnTo>
                  <a:lnTo>
                    <a:pt x="2696033" y="101346"/>
                  </a:lnTo>
                  <a:lnTo>
                    <a:pt x="2699516" y="101193"/>
                  </a:lnTo>
                  <a:lnTo>
                    <a:pt x="2702999" y="104472"/>
                  </a:lnTo>
                  <a:lnTo>
                    <a:pt x="2706482" y="104323"/>
                  </a:lnTo>
                  <a:lnTo>
                    <a:pt x="2709966" y="104174"/>
                  </a:lnTo>
                  <a:lnTo>
                    <a:pt x="2713449" y="104025"/>
                  </a:lnTo>
                  <a:lnTo>
                    <a:pt x="2716932" y="103877"/>
                  </a:lnTo>
                  <a:lnTo>
                    <a:pt x="2720415" y="103728"/>
                  </a:lnTo>
                  <a:lnTo>
                    <a:pt x="2723899" y="103579"/>
                  </a:lnTo>
                  <a:lnTo>
                    <a:pt x="2727382" y="103430"/>
                  </a:lnTo>
                  <a:lnTo>
                    <a:pt x="2730865" y="103281"/>
                  </a:lnTo>
                  <a:lnTo>
                    <a:pt x="2734348" y="103132"/>
                  </a:lnTo>
                  <a:lnTo>
                    <a:pt x="2737832" y="102983"/>
                  </a:lnTo>
                  <a:lnTo>
                    <a:pt x="2741315" y="102834"/>
                  </a:lnTo>
                  <a:lnTo>
                    <a:pt x="2744798" y="102686"/>
                  </a:lnTo>
                  <a:lnTo>
                    <a:pt x="2748281" y="102537"/>
                  </a:lnTo>
                  <a:lnTo>
                    <a:pt x="2751765" y="102388"/>
                  </a:lnTo>
                  <a:lnTo>
                    <a:pt x="2755248" y="102239"/>
                  </a:lnTo>
                  <a:lnTo>
                    <a:pt x="2758731" y="102090"/>
                  </a:lnTo>
                  <a:lnTo>
                    <a:pt x="2762214" y="101942"/>
                  </a:lnTo>
                  <a:lnTo>
                    <a:pt x="2765698" y="103542"/>
                  </a:lnTo>
                  <a:lnTo>
                    <a:pt x="2769181" y="103395"/>
                  </a:lnTo>
                  <a:lnTo>
                    <a:pt x="2772664" y="103249"/>
                  </a:lnTo>
                  <a:lnTo>
                    <a:pt x="2776147" y="103102"/>
                  </a:lnTo>
                  <a:lnTo>
                    <a:pt x="2779631" y="102955"/>
                  </a:lnTo>
                  <a:lnTo>
                    <a:pt x="2783114" y="102809"/>
                  </a:lnTo>
                  <a:lnTo>
                    <a:pt x="2786597" y="102662"/>
                  </a:lnTo>
                  <a:lnTo>
                    <a:pt x="2790080" y="102516"/>
                  </a:lnTo>
                  <a:lnTo>
                    <a:pt x="2793564" y="107417"/>
                  </a:lnTo>
                  <a:lnTo>
                    <a:pt x="2797047" y="107277"/>
                  </a:lnTo>
                  <a:lnTo>
                    <a:pt x="2800530" y="107136"/>
                  </a:lnTo>
                  <a:lnTo>
                    <a:pt x="2804013" y="106995"/>
                  </a:lnTo>
                  <a:lnTo>
                    <a:pt x="2807497" y="106855"/>
                  </a:lnTo>
                  <a:lnTo>
                    <a:pt x="2810980" y="106714"/>
                  </a:lnTo>
                  <a:lnTo>
                    <a:pt x="2814463" y="106573"/>
                  </a:lnTo>
                  <a:lnTo>
                    <a:pt x="2817946" y="106433"/>
                  </a:lnTo>
                  <a:lnTo>
                    <a:pt x="2821430" y="106292"/>
                  </a:lnTo>
                  <a:lnTo>
                    <a:pt x="2824913" y="109014"/>
                  </a:lnTo>
                  <a:lnTo>
                    <a:pt x="2828396" y="108877"/>
                  </a:lnTo>
                  <a:lnTo>
                    <a:pt x="2831879" y="108740"/>
                  </a:lnTo>
                  <a:lnTo>
                    <a:pt x="2835363" y="108602"/>
                  </a:lnTo>
                  <a:lnTo>
                    <a:pt x="2838846" y="108465"/>
                  </a:lnTo>
                  <a:lnTo>
                    <a:pt x="2842329" y="108328"/>
                  </a:lnTo>
                  <a:lnTo>
                    <a:pt x="2845812" y="108190"/>
                  </a:lnTo>
                  <a:lnTo>
                    <a:pt x="2849296" y="108053"/>
                  </a:lnTo>
                  <a:lnTo>
                    <a:pt x="2852779" y="109805"/>
                  </a:lnTo>
                  <a:lnTo>
                    <a:pt x="2856262" y="109670"/>
                  </a:lnTo>
                  <a:lnTo>
                    <a:pt x="2859745" y="109535"/>
                  </a:lnTo>
                  <a:lnTo>
                    <a:pt x="2863229" y="109400"/>
                  </a:lnTo>
                  <a:lnTo>
                    <a:pt x="2866712" y="109265"/>
                  </a:lnTo>
                  <a:lnTo>
                    <a:pt x="2870195" y="109130"/>
                  </a:lnTo>
                  <a:lnTo>
                    <a:pt x="2873678" y="108995"/>
                  </a:lnTo>
                  <a:lnTo>
                    <a:pt x="2877161" y="108860"/>
                  </a:lnTo>
                  <a:lnTo>
                    <a:pt x="2880645" y="108725"/>
                  </a:lnTo>
                  <a:lnTo>
                    <a:pt x="2884128" y="108670"/>
                  </a:lnTo>
                  <a:lnTo>
                    <a:pt x="2887611" y="108535"/>
                  </a:lnTo>
                  <a:lnTo>
                    <a:pt x="2891094" y="108400"/>
                  </a:lnTo>
                  <a:lnTo>
                    <a:pt x="2894578" y="108265"/>
                  </a:lnTo>
                  <a:lnTo>
                    <a:pt x="2898061" y="108130"/>
                  </a:lnTo>
                  <a:lnTo>
                    <a:pt x="2901544" y="107995"/>
                  </a:lnTo>
                  <a:lnTo>
                    <a:pt x="2905027" y="107860"/>
                  </a:lnTo>
                  <a:lnTo>
                    <a:pt x="2908511" y="107726"/>
                  </a:lnTo>
                  <a:lnTo>
                    <a:pt x="2911994" y="107591"/>
                  </a:lnTo>
                  <a:lnTo>
                    <a:pt x="2915477" y="108375"/>
                  </a:lnTo>
                  <a:lnTo>
                    <a:pt x="2918960" y="108242"/>
                  </a:lnTo>
                  <a:lnTo>
                    <a:pt x="2922444" y="108108"/>
                  </a:lnTo>
                  <a:lnTo>
                    <a:pt x="2925927" y="107974"/>
                  </a:lnTo>
                  <a:lnTo>
                    <a:pt x="2929410" y="107840"/>
                  </a:lnTo>
                  <a:lnTo>
                    <a:pt x="2932893" y="107707"/>
                  </a:lnTo>
                  <a:lnTo>
                    <a:pt x="2936377" y="107573"/>
                  </a:lnTo>
                  <a:lnTo>
                    <a:pt x="2939860" y="107439"/>
                  </a:lnTo>
                  <a:lnTo>
                    <a:pt x="2943343" y="108572"/>
                  </a:lnTo>
                  <a:lnTo>
                    <a:pt x="2946826" y="108440"/>
                  </a:lnTo>
                  <a:lnTo>
                    <a:pt x="2950310" y="108308"/>
                  </a:lnTo>
                  <a:lnTo>
                    <a:pt x="2953793" y="108175"/>
                  </a:lnTo>
                  <a:lnTo>
                    <a:pt x="2957276" y="108043"/>
                  </a:lnTo>
                  <a:lnTo>
                    <a:pt x="2960759" y="107911"/>
                  </a:lnTo>
                  <a:lnTo>
                    <a:pt x="2964243" y="107779"/>
                  </a:lnTo>
                  <a:lnTo>
                    <a:pt x="2967726" y="107646"/>
                  </a:lnTo>
                  <a:lnTo>
                    <a:pt x="2971209" y="107514"/>
                  </a:lnTo>
                  <a:lnTo>
                    <a:pt x="2974692" y="108011"/>
                  </a:lnTo>
                  <a:lnTo>
                    <a:pt x="2978176" y="107880"/>
                  </a:lnTo>
                  <a:lnTo>
                    <a:pt x="2981659" y="107748"/>
                  </a:lnTo>
                  <a:lnTo>
                    <a:pt x="2985142" y="107617"/>
                  </a:lnTo>
                  <a:lnTo>
                    <a:pt x="2988625" y="107485"/>
                  </a:lnTo>
                  <a:lnTo>
                    <a:pt x="2992109" y="107354"/>
                  </a:lnTo>
                  <a:lnTo>
                    <a:pt x="2995592" y="107222"/>
                  </a:lnTo>
                  <a:lnTo>
                    <a:pt x="2999075" y="107091"/>
                  </a:lnTo>
                  <a:lnTo>
                    <a:pt x="3002558" y="106960"/>
                  </a:lnTo>
                  <a:lnTo>
                    <a:pt x="3006042" y="107379"/>
                  </a:lnTo>
                  <a:lnTo>
                    <a:pt x="3009525" y="107248"/>
                  </a:lnTo>
                  <a:lnTo>
                    <a:pt x="3013008" y="107117"/>
                  </a:lnTo>
                  <a:lnTo>
                    <a:pt x="3016491" y="106986"/>
                  </a:lnTo>
                  <a:lnTo>
                    <a:pt x="3019975" y="106855"/>
                  </a:lnTo>
                  <a:lnTo>
                    <a:pt x="3023458" y="106725"/>
                  </a:lnTo>
                  <a:lnTo>
                    <a:pt x="3026941" y="106594"/>
                  </a:lnTo>
                  <a:lnTo>
                    <a:pt x="3030424" y="106463"/>
                  </a:lnTo>
                  <a:lnTo>
                    <a:pt x="3033908" y="107813"/>
                  </a:lnTo>
                  <a:lnTo>
                    <a:pt x="3037391" y="107684"/>
                  </a:lnTo>
                  <a:lnTo>
                    <a:pt x="3040874" y="107555"/>
                  </a:lnTo>
                  <a:lnTo>
                    <a:pt x="3044357" y="107426"/>
                  </a:lnTo>
                  <a:lnTo>
                    <a:pt x="3047841" y="107297"/>
                  </a:lnTo>
                  <a:lnTo>
                    <a:pt x="3051324" y="107168"/>
                  </a:lnTo>
                  <a:lnTo>
                    <a:pt x="3054807" y="107039"/>
                  </a:lnTo>
                  <a:lnTo>
                    <a:pt x="3058290" y="106910"/>
                  </a:lnTo>
                  <a:lnTo>
                    <a:pt x="3061774" y="106781"/>
                  </a:lnTo>
                  <a:lnTo>
                    <a:pt x="3065257" y="107270"/>
                  </a:lnTo>
                  <a:lnTo>
                    <a:pt x="3068740" y="107141"/>
                  </a:lnTo>
                  <a:lnTo>
                    <a:pt x="3072223" y="107013"/>
                  </a:lnTo>
                  <a:lnTo>
                    <a:pt x="3075707" y="106885"/>
                  </a:lnTo>
                  <a:lnTo>
                    <a:pt x="3079190" y="106756"/>
                  </a:lnTo>
                  <a:lnTo>
                    <a:pt x="3082673" y="106628"/>
                  </a:lnTo>
                  <a:lnTo>
                    <a:pt x="3086156" y="106500"/>
                  </a:lnTo>
                  <a:lnTo>
                    <a:pt x="3089640" y="106371"/>
                  </a:lnTo>
                  <a:lnTo>
                    <a:pt x="3093123" y="109742"/>
                  </a:lnTo>
                  <a:lnTo>
                    <a:pt x="3096606" y="109617"/>
                  </a:lnTo>
                  <a:lnTo>
                    <a:pt x="3100089" y="109493"/>
                  </a:lnTo>
                  <a:lnTo>
                    <a:pt x="3103573" y="109368"/>
                  </a:lnTo>
                  <a:lnTo>
                    <a:pt x="3107056" y="109243"/>
                  </a:lnTo>
                  <a:lnTo>
                    <a:pt x="3110539" y="109119"/>
                  </a:lnTo>
                  <a:lnTo>
                    <a:pt x="3114022" y="108994"/>
                  </a:lnTo>
                  <a:lnTo>
                    <a:pt x="3117506" y="108870"/>
                  </a:lnTo>
                  <a:lnTo>
                    <a:pt x="3120989" y="108745"/>
                  </a:lnTo>
                  <a:lnTo>
                    <a:pt x="3124472" y="108988"/>
                  </a:lnTo>
                  <a:lnTo>
                    <a:pt x="3127955" y="108864"/>
                  </a:lnTo>
                  <a:lnTo>
                    <a:pt x="3131439" y="108739"/>
                  </a:lnTo>
                  <a:lnTo>
                    <a:pt x="3134922" y="108615"/>
                  </a:lnTo>
                  <a:lnTo>
                    <a:pt x="3138405" y="108491"/>
                  </a:lnTo>
                  <a:lnTo>
                    <a:pt x="3141888" y="108367"/>
                  </a:lnTo>
                  <a:lnTo>
                    <a:pt x="3145372" y="108243"/>
                  </a:lnTo>
                  <a:lnTo>
                    <a:pt x="3148855" y="108119"/>
                  </a:lnTo>
                  <a:lnTo>
                    <a:pt x="3152338" y="107995"/>
                  </a:lnTo>
                  <a:lnTo>
                    <a:pt x="3155821" y="108532"/>
                  </a:lnTo>
                  <a:lnTo>
                    <a:pt x="3159304" y="108409"/>
                  </a:lnTo>
                  <a:lnTo>
                    <a:pt x="3162788" y="108285"/>
                  </a:lnTo>
                  <a:lnTo>
                    <a:pt x="3166271" y="108162"/>
                  </a:lnTo>
                  <a:lnTo>
                    <a:pt x="3169754" y="108038"/>
                  </a:lnTo>
                  <a:lnTo>
                    <a:pt x="3173237" y="107915"/>
                  </a:lnTo>
                  <a:lnTo>
                    <a:pt x="3176721" y="107792"/>
                  </a:lnTo>
                  <a:lnTo>
                    <a:pt x="3180204" y="107668"/>
                  </a:lnTo>
                  <a:lnTo>
                    <a:pt x="3183687" y="109072"/>
                  </a:lnTo>
                  <a:lnTo>
                    <a:pt x="3187170" y="108950"/>
                  </a:lnTo>
                  <a:lnTo>
                    <a:pt x="3190654" y="108829"/>
                  </a:lnTo>
                  <a:lnTo>
                    <a:pt x="3194137" y="108707"/>
                  </a:lnTo>
                  <a:lnTo>
                    <a:pt x="3197620" y="108585"/>
                  </a:lnTo>
                  <a:lnTo>
                    <a:pt x="3201103" y="108463"/>
                  </a:lnTo>
                  <a:lnTo>
                    <a:pt x="3204587" y="108342"/>
                  </a:lnTo>
                  <a:lnTo>
                    <a:pt x="3208070" y="108220"/>
                  </a:lnTo>
                  <a:lnTo>
                    <a:pt x="3211553" y="108098"/>
                  </a:lnTo>
                  <a:lnTo>
                    <a:pt x="3215036" y="111692"/>
                  </a:lnTo>
                  <a:lnTo>
                    <a:pt x="3218520" y="111574"/>
                  </a:lnTo>
                  <a:lnTo>
                    <a:pt x="3222003" y="111457"/>
                  </a:lnTo>
                  <a:lnTo>
                    <a:pt x="3225486" y="111339"/>
                  </a:lnTo>
                  <a:lnTo>
                    <a:pt x="3228969" y="111221"/>
                  </a:lnTo>
                  <a:lnTo>
                    <a:pt x="3232453" y="111103"/>
                  </a:lnTo>
                  <a:lnTo>
                    <a:pt x="3235936" y="110985"/>
                  </a:lnTo>
                  <a:lnTo>
                    <a:pt x="3239419" y="110867"/>
                  </a:lnTo>
                  <a:lnTo>
                    <a:pt x="3242902" y="110749"/>
                  </a:lnTo>
                  <a:lnTo>
                    <a:pt x="3246386" y="110870"/>
                  </a:lnTo>
                  <a:lnTo>
                    <a:pt x="3249869" y="110753"/>
                  </a:lnTo>
                  <a:lnTo>
                    <a:pt x="3253352" y="110635"/>
                  </a:lnTo>
                  <a:lnTo>
                    <a:pt x="3256835" y="110518"/>
                  </a:lnTo>
                  <a:lnTo>
                    <a:pt x="3260319" y="110400"/>
                  </a:lnTo>
                  <a:lnTo>
                    <a:pt x="3263802" y="110282"/>
                  </a:lnTo>
                  <a:lnTo>
                    <a:pt x="3267285" y="110165"/>
                  </a:lnTo>
                  <a:lnTo>
                    <a:pt x="3270768" y="110047"/>
                  </a:lnTo>
                  <a:lnTo>
                    <a:pt x="3274252" y="111623"/>
                  </a:lnTo>
                  <a:lnTo>
                    <a:pt x="3277735" y="111507"/>
                  </a:lnTo>
                  <a:lnTo>
                    <a:pt x="3281218" y="111391"/>
                  </a:lnTo>
                  <a:lnTo>
                    <a:pt x="3284701" y="111275"/>
                  </a:lnTo>
                  <a:lnTo>
                    <a:pt x="3288185" y="111159"/>
                  </a:lnTo>
                  <a:lnTo>
                    <a:pt x="3291668" y="111044"/>
                  </a:lnTo>
                  <a:lnTo>
                    <a:pt x="3295151" y="110928"/>
                  </a:lnTo>
                  <a:lnTo>
                    <a:pt x="3298634" y="110812"/>
                  </a:lnTo>
                  <a:lnTo>
                    <a:pt x="3302118" y="110696"/>
                  </a:lnTo>
                  <a:lnTo>
                    <a:pt x="3305601" y="111216"/>
                  </a:lnTo>
                  <a:lnTo>
                    <a:pt x="3309084" y="111101"/>
                  </a:lnTo>
                  <a:lnTo>
                    <a:pt x="3312567" y="110986"/>
                  </a:lnTo>
                  <a:lnTo>
                    <a:pt x="3316051" y="110871"/>
                  </a:lnTo>
                  <a:lnTo>
                    <a:pt x="3319534" y="110756"/>
                  </a:lnTo>
                  <a:lnTo>
                    <a:pt x="3323017" y="110640"/>
                  </a:lnTo>
                  <a:lnTo>
                    <a:pt x="3326500" y="110525"/>
                  </a:lnTo>
                  <a:lnTo>
                    <a:pt x="3329984" y="110410"/>
                  </a:lnTo>
                  <a:lnTo>
                    <a:pt x="3333467" y="110362"/>
                  </a:lnTo>
                  <a:lnTo>
                    <a:pt x="3336950" y="110247"/>
                  </a:lnTo>
                  <a:lnTo>
                    <a:pt x="3340433" y="110132"/>
                  </a:lnTo>
                  <a:lnTo>
                    <a:pt x="3343917" y="110017"/>
                  </a:lnTo>
                  <a:lnTo>
                    <a:pt x="3347400" y="109902"/>
                  </a:lnTo>
                  <a:lnTo>
                    <a:pt x="3350883" y="109787"/>
                  </a:lnTo>
                  <a:lnTo>
                    <a:pt x="3354366" y="109672"/>
                  </a:lnTo>
                  <a:lnTo>
                    <a:pt x="3357850" y="109557"/>
                  </a:lnTo>
                  <a:lnTo>
                    <a:pt x="3361333" y="109442"/>
                  </a:lnTo>
                  <a:lnTo>
                    <a:pt x="3364816" y="109327"/>
                  </a:lnTo>
                  <a:lnTo>
                    <a:pt x="3368299" y="109212"/>
                  </a:lnTo>
                  <a:lnTo>
                    <a:pt x="3371783" y="109097"/>
                  </a:lnTo>
                  <a:lnTo>
                    <a:pt x="3375266" y="108982"/>
                  </a:lnTo>
                  <a:lnTo>
                    <a:pt x="3378749" y="108867"/>
                  </a:lnTo>
                  <a:lnTo>
                    <a:pt x="3382232" y="108752"/>
                  </a:lnTo>
                  <a:lnTo>
                    <a:pt x="3385716" y="108637"/>
                  </a:lnTo>
                  <a:lnTo>
                    <a:pt x="3389199" y="108522"/>
                  </a:lnTo>
                  <a:lnTo>
                    <a:pt x="3392682" y="108407"/>
                  </a:lnTo>
                  <a:lnTo>
                    <a:pt x="3396165" y="110270"/>
                  </a:lnTo>
                  <a:lnTo>
                    <a:pt x="3399649" y="110157"/>
                  </a:lnTo>
                  <a:lnTo>
                    <a:pt x="3403132" y="110044"/>
                  </a:lnTo>
                  <a:lnTo>
                    <a:pt x="3406615" y="109931"/>
                  </a:lnTo>
                  <a:lnTo>
                    <a:pt x="3410098" y="109818"/>
                  </a:lnTo>
                  <a:lnTo>
                    <a:pt x="3413582" y="109705"/>
                  </a:lnTo>
                  <a:lnTo>
                    <a:pt x="3417065" y="109592"/>
                  </a:lnTo>
                  <a:lnTo>
                    <a:pt x="3420548" y="109479"/>
                  </a:lnTo>
                  <a:lnTo>
                    <a:pt x="3424031" y="110157"/>
                  </a:lnTo>
                  <a:lnTo>
                    <a:pt x="3427515" y="110045"/>
                  </a:lnTo>
                  <a:lnTo>
                    <a:pt x="3430998" y="109933"/>
                  </a:lnTo>
                  <a:lnTo>
                    <a:pt x="3434481" y="109820"/>
                  </a:lnTo>
                  <a:lnTo>
                    <a:pt x="3437964" y="109708"/>
                  </a:lnTo>
                  <a:lnTo>
                    <a:pt x="3441447" y="109596"/>
                  </a:lnTo>
                  <a:lnTo>
                    <a:pt x="3444931" y="109484"/>
                  </a:lnTo>
                  <a:lnTo>
                    <a:pt x="3448414" y="109372"/>
                  </a:lnTo>
                  <a:lnTo>
                    <a:pt x="3451897" y="109260"/>
                  </a:lnTo>
                  <a:lnTo>
                    <a:pt x="3455380" y="110259"/>
                  </a:lnTo>
                  <a:lnTo>
                    <a:pt x="3458864" y="110148"/>
                  </a:lnTo>
                  <a:lnTo>
                    <a:pt x="3462347" y="110037"/>
                  </a:lnTo>
                  <a:lnTo>
                    <a:pt x="3465830" y="109926"/>
                  </a:lnTo>
                  <a:lnTo>
                    <a:pt x="3469313" y="109815"/>
                  </a:lnTo>
                  <a:lnTo>
                    <a:pt x="3472797" y="109704"/>
                  </a:lnTo>
                  <a:lnTo>
                    <a:pt x="3476280" y="109593"/>
                  </a:lnTo>
                  <a:lnTo>
                    <a:pt x="3479763" y="109482"/>
                  </a:lnTo>
                  <a:lnTo>
                    <a:pt x="3483246" y="109371"/>
                  </a:lnTo>
                  <a:lnTo>
                    <a:pt x="3483246" y="109403"/>
                  </a:lnTo>
                  <a:lnTo>
                    <a:pt x="3483246" y="109436"/>
                  </a:lnTo>
                  <a:lnTo>
                    <a:pt x="3483246" y="109468"/>
                  </a:lnTo>
                  <a:lnTo>
                    <a:pt x="3483246" y="109501"/>
                  </a:lnTo>
                  <a:lnTo>
                    <a:pt x="3483246" y="109534"/>
                  </a:lnTo>
                  <a:lnTo>
                    <a:pt x="3483246" y="109566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43744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AUC:0.094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AUC:0.077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AUC:0.058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AUC:0.038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AUC:0.035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AUC:0.036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66676" y="1651806"/>
              <a:ext cx="493915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Hematocrit </a:t>
              </a:r>
              <a:r>
                <a:rPr lang="en-US" altLang="ko-KR" sz="1320" dirty="0"/>
                <a:t>Male: 50% and over Female: 47% and over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819195"/>
              <a:ext cx="3483246" cy="1732871"/>
            </a:xfrm>
            <a:custGeom>
              <a:avLst/>
              <a:gdLst/>
              <a:ahLst/>
              <a:cxnLst/>
              <a:rect l="0" t="0" r="0" b="0"/>
              <a:pathLst>
                <a:path w="3483246" h="1732871">
                  <a:moveTo>
                    <a:pt x="0" y="1732871"/>
                  </a:moveTo>
                  <a:lnTo>
                    <a:pt x="3483" y="868607"/>
                  </a:lnTo>
                  <a:lnTo>
                    <a:pt x="6966" y="347966"/>
                  </a:lnTo>
                  <a:lnTo>
                    <a:pt x="10449" y="0"/>
                  </a:lnTo>
                  <a:lnTo>
                    <a:pt x="13932" y="469716"/>
                  </a:lnTo>
                  <a:lnTo>
                    <a:pt x="17416" y="396276"/>
                  </a:lnTo>
                  <a:lnTo>
                    <a:pt x="20899" y="342381"/>
                  </a:lnTo>
                  <a:lnTo>
                    <a:pt x="24382" y="301145"/>
                  </a:lnTo>
                  <a:lnTo>
                    <a:pt x="27865" y="268576"/>
                  </a:lnTo>
                  <a:lnTo>
                    <a:pt x="31349" y="242202"/>
                  </a:lnTo>
                  <a:lnTo>
                    <a:pt x="34832" y="715640"/>
                  </a:lnTo>
                  <a:lnTo>
                    <a:pt x="38315" y="645667"/>
                  </a:lnTo>
                  <a:lnTo>
                    <a:pt x="41798" y="579555"/>
                  </a:lnTo>
                  <a:lnTo>
                    <a:pt x="45282" y="516994"/>
                  </a:lnTo>
                  <a:lnTo>
                    <a:pt x="48765" y="457705"/>
                  </a:lnTo>
                  <a:lnTo>
                    <a:pt x="52248" y="401437"/>
                  </a:lnTo>
                  <a:lnTo>
                    <a:pt x="55731" y="444948"/>
                  </a:lnTo>
                  <a:lnTo>
                    <a:pt x="59215" y="395361"/>
                  </a:lnTo>
                  <a:lnTo>
                    <a:pt x="62698" y="347966"/>
                  </a:lnTo>
                  <a:lnTo>
                    <a:pt x="66181" y="615166"/>
                  </a:lnTo>
                  <a:lnTo>
                    <a:pt x="69664" y="594781"/>
                  </a:lnTo>
                  <a:lnTo>
                    <a:pt x="73148" y="575685"/>
                  </a:lnTo>
                  <a:lnTo>
                    <a:pt x="76631" y="978445"/>
                  </a:lnTo>
                  <a:lnTo>
                    <a:pt x="80114" y="959382"/>
                  </a:lnTo>
                  <a:lnTo>
                    <a:pt x="83597" y="941042"/>
                  </a:lnTo>
                  <a:lnTo>
                    <a:pt x="87081" y="988877"/>
                  </a:lnTo>
                  <a:lnTo>
                    <a:pt x="90564" y="975298"/>
                  </a:lnTo>
                  <a:lnTo>
                    <a:pt x="94047" y="962276"/>
                  </a:lnTo>
                  <a:lnTo>
                    <a:pt x="97530" y="949776"/>
                  </a:lnTo>
                  <a:lnTo>
                    <a:pt x="101014" y="937769"/>
                  </a:lnTo>
                  <a:lnTo>
                    <a:pt x="104497" y="926224"/>
                  </a:lnTo>
                  <a:lnTo>
                    <a:pt x="107980" y="917270"/>
                  </a:lnTo>
                  <a:lnTo>
                    <a:pt x="111463" y="909615"/>
                  </a:lnTo>
                  <a:lnTo>
                    <a:pt x="114947" y="902292"/>
                  </a:lnTo>
                  <a:lnTo>
                    <a:pt x="118430" y="887306"/>
                  </a:lnTo>
                  <a:lnTo>
                    <a:pt x="121913" y="868607"/>
                  </a:lnTo>
                  <a:lnTo>
                    <a:pt x="125396" y="850171"/>
                  </a:lnTo>
                  <a:lnTo>
                    <a:pt x="128880" y="831993"/>
                  </a:lnTo>
                  <a:lnTo>
                    <a:pt x="132363" y="814068"/>
                  </a:lnTo>
                  <a:lnTo>
                    <a:pt x="135846" y="796389"/>
                  </a:lnTo>
                  <a:lnTo>
                    <a:pt x="139329" y="778953"/>
                  </a:lnTo>
                  <a:lnTo>
                    <a:pt x="142813" y="761754"/>
                  </a:lnTo>
                  <a:lnTo>
                    <a:pt x="146296" y="744787"/>
                  </a:lnTo>
                  <a:lnTo>
                    <a:pt x="149779" y="731914"/>
                  </a:lnTo>
                  <a:lnTo>
                    <a:pt x="153262" y="722145"/>
                  </a:lnTo>
                  <a:lnTo>
                    <a:pt x="156746" y="712630"/>
                  </a:lnTo>
                  <a:lnTo>
                    <a:pt x="160229" y="726482"/>
                  </a:lnTo>
                  <a:lnTo>
                    <a:pt x="163712" y="723621"/>
                  </a:lnTo>
                  <a:lnTo>
                    <a:pt x="167195" y="720864"/>
                  </a:lnTo>
                  <a:lnTo>
                    <a:pt x="170679" y="718205"/>
                  </a:lnTo>
                  <a:lnTo>
                    <a:pt x="174162" y="715640"/>
                  </a:lnTo>
                  <a:lnTo>
                    <a:pt x="177645" y="713163"/>
                  </a:lnTo>
                  <a:lnTo>
                    <a:pt x="181128" y="709836"/>
                  </a:lnTo>
                  <a:lnTo>
                    <a:pt x="184612" y="705634"/>
                  </a:lnTo>
                  <a:lnTo>
                    <a:pt x="188095" y="701555"/>
                  </a:lnTo>
                  <a:lnTo>
                    <a:pt x="191578" y="697594"/>
                  </a:lnTo>
                  <a:lnTo>
                    <a:pt x="195061" y="693745"/>
                  </a:lnTo>
                  <a:lnTo>
                    <a:pt x="198545" y="690004"/>
                  </a:lnTo>
                  <a:lnTo>
                    <a:pt x="202028" y="686366"/>
                  </a:lnTo>
                  <a:lnTo>
                    <a:pt x="205511" y="682827"/>
                  </a:lnTo>
                  <a:lnTo>
                    <a:pt x="208994" y="679384"/>
                  </a:lnTo>
                  <a:lnTo>
                    <a:pt x="212478" y="675687"/>
                  </a:lnTo>
                  <a:lnTo>
                    <a:pt x="215961" y="671557"/>
                  </a:lnTo>
                  <a:lnTo>
                    <a:pt x="219444" y="667528"/>
                  </a:lnTo>
                  <a:lnTo>
                    <a:pt x="222927" y="663595"/>
                  </a:lnTo>
                  <a:lnTo>
                    <a:pt x="226411" y="659756"/>
                  </a:lnTo>
                  <a:lnTo>
                    <a:pt x="229894" y="656006"/>
                  </a:lnTo>
                  <a:lnTo>
                    <a:pt x="233377" y="652344"/>
                  </a:lnTo>
                  <a:lnTo>
                    <a:pt x="236860" y="648765"/>
                  </a:lnTo>
                  <a:lnTo>
                    <a:pt x="240344" y="645267"/>
                  </a:lnTo>
                  <a:lnTo>
                    <a:pt x="243827" y="641847"/>
                  </a:lnTo>
                  <a:lnTo>
                    <a:pt x="247310" y="638503"/>
                  </a:lnTo>
                  <a:lnTo>
                    <a:pt x="250793" y="635233"/>
                  </a:lnTo>
                  <a:lnTo>
                    <a:pt x="254277" y="630079"/>
                  </a:lnTo>
                  <a:lnTo>
                    <a:pt x="257760" y="619800"/>
                  </a:lnTo>
                  <a:lnTo>
                    <a:pt x="261243" y="609609"/>
                  </a:lnTo>
                  <a:lnTo>
                    <a:pt x="264726" y="599505"/>
                  </a:lnTo>
                  <a:lnTo>
                    <a:pt x="268210" y="589488"/>
                  </a:lnTo>
                  <a:lnTo>
                    <a:pt x="271693" y="579555"/>
                  </a:lnTo>
                  <a:lnTo>
                    <a:pt x="275176" y="573863"/>
                  </a:lnTo>
                  <a:lnTo>
                    <a:pt x="278659" y="583400"/>
                  </a:lnTo>
                  <a:lnTo>
                    <a:pt x="282143" y="592550"/>
                  </a:lnTo>
                  <a:lnTo>
                    <a:pt x="285626" y="599706"/>
                  </a:lnTo>
                  <a:lnTo>
                    <a:pt x="289109" y="599378"/>
                  </a:lnTo>
                  <a:lnTo>
                    <a:pt x="292592" y="599057"/>
                  </a:lnTo>
                  <a:lnTo>
                    <a:pt x="296075" y="598744"/>
                  </a:lnTo>
                  <a:lnTo>
                    <a:pt x="299559" y="598437"/>
                  </a:lnTo>
                  <a:lnTo>
                    <a:pt x="303042" y="598138"/>
                  </a:lnTo>
                  <a:lnTo>
                    <a:pt x="306525" y="702795"/>
                  </a:lnTo>
                  <a:lnTo>
                    <a:pt x="310008" y="708305"/>
                  </a:lnTo>
                  <a:lnTo>
                    <a:pt x="313492" y="713635"/>
                  </a:lnTo>
                  <a:lnTo>
                    <a:pt x="316975" y="718353"/>
                  </a:lnTo>
                  <a:lnTo>
                    <a:pt x="320458" y="718567"/>
                  </a:lnTo>
                  <a:lnTo>
                    <a:pt x="323941" y="718776"/>
                  </a:lnTo>
                  <a:lnTo>
                    <a:pt x="327425" y="718981"/>
                  </a:lnTo>
                  <a:lnTo>
                    <a:pt x="330908" y="719181"/>
                  </a:lnTo>
                  <a:lnTo>
                    <a:pt x="334391" y="719377"/>
                  </a:lnTo>
                  <a:lnTo>
                    <a:pt x="337874" y="719553"/>
                  </a:lnTo>
                  <a:lnTo>
                    <a:pt x="341358" y="719240"/>
                  </a:lnTo>
                  <a:lnTo>
                    <a:pt x="344841" y="718933"/>
                  </a:lnTo>
                  <a:lnTo>
                    <a:pt x="348324" y="718632"/>
                  </a:lnTo>
                  <a:lnTo>
                    <a:pt x="351807" y="718336"/>
                  </a:lnTo>
                  <a:lnTo>
                    <a:pt x="355291" y="718046"/>
                  </a:lnTo>
                  <a:lnTo>
                    <a:pt x="358774" y="717762"/>
                  </a:lnTo>
                  <a:lnTo>
                    <a:pt x="362257" y="717483"/>
                  </a:lnTo>
                  <a:lnTo>
                    <a:pt x="365740" y="717209"/>
                  </a:lnTo>
                  <a:lnTo>
                    <a:pt x="369224" y="716940"/>
                  </a:lnTo>
                  <a:lnTo>
                    <a:pt x="372707" y="726131"/>
                  </a:lnTo>
                  <a:lnTo>
                    <a:pt x="376190" y="735579"/>
                  </a:lnTo>
                  <a:lnTo>
                    <a:pt x="379673" y="744683"/>
                  </a:lnTo>
                  <a:lnTo>
                    <a:pt x="383157" y="743498"/>
                  </a:lnTo>
                  <a:lnTo>
                    <a:pt x="386640" y="741331"/>
                  </a:lnTo>
                  <a:lnTo>
                    <a:pt x="390123" y="739194"/>
                  </a:lnTo>
                  <a:lnTo>
                    <a:pt x="393606" y="737085"/>
                  </a:lnTo>
                  <a:lnTo>
                    <a:pt x="397090" y="735005"/>
                  </a:lnTo>
                  <a:lnTo>
                    <a:pt x="400573" y="732953"/>
                  </a:lnTo>
                  <a:lnTo>
                    <a:pt x="404056" y="730927"/>
                  </a:lnTo>
                  <a:lnTo>
                    <a:pt x="407539" y="728928"/>
                  </a:lnTo>
                  <a:lnTo>
                    <a:pt x="411023" y="726956"/>
                  </a:lnTo>
                  <a:lnTo>
                    <a:pt x="414506" y="723383"/>
                  </a:lnTo>
                  <a:lnTo>
                    <a:pt x="417989" y="719483"/>
                  </a:lnTo>
                  <a:lnTo>
                    <a:pt x="421472" y="715618"/>
                  </a:lnTo>
                  <a:lnTo>
                    <a:pt x="424956" y="711788"/>
                  </a:lnTo>
                  <a:lnTo>
                    <a:pt x="428439" y="707992"/>
                  </a:lnTo>
                  <a:lnTo>
                    <a:pt x="431922" y="704229"/>
                  </a:lnTo>
                  <a:lnTo>
                    <a:pt x="435405" y="700500"/>
                  </a:lnTo>
                  <a:lnTo>
                    <a:pt x="438889" y="696803"/>
                  </a:lnTo>
                  <a:lnTo>
                    <a:pt x="442372" y="693139"/>
                  </a:lnTo>
                  <a:lnTo>
                    <a:pt x="445855" y="689506"/>
                  </a:lnTo>
                  <a:lnTo>
                    <a:pt x="449338" y="685905"/>
                  </a:lnTo>
                  <a:lnTo>
                    <a:pt x="452822" y="682335"/>
                  </a:lnTo>
                  <a:lnTo>
                    <a:pt x="456305" y="678795"/>
                  </a:lnTo>
                  <a:lnTo>
                    <a:pt x="459788" y="675286"/>
                  </a:lnTo>
                  <a:lnTo>
                    <a:pt x="463271" y="671806"/>
                  </a:lnTo>
                  <a:lnTo>
                    <a:pt x="466755" y="668356"/>
                  </a:lnTo>
                  <a:lnTo>
                    <a:pt x="470238" y="664936"/>
                  </a:lnTo>
                  <a:lnTo>
                    <a:pt x="473721" y="661544"/>
                  </a:lnTo>
                  <a:lnTo>
                    <a:pt x="477204" y="658180"/>
                  </a:lnTo>
                  <a:lnTo>
                    <a:pt x="480688" y="654844"/>
                  </a:lnTo>
                  <a:lnTo>
                    <a:pt x="484171" y="651536"/>
                  </a:lnTo>
                  <a:lnTo>
                    <a:pt x="487654" y="648464"/>
                  </a:lnTo>
                  <a:lnTo>
                    <a:pt x="491137" y="645554"/>
                  </a:lnTo>
                  <a:lnTo>
                    <a:pt x="494621" y="642670"/>
                  </a:lnTo>
                  <a:lnTo>
                    <a:pt x="498104" y="639811"/>
                  </a:lnTo>
                  <a:lnTo>
                    <a:pt x="501587" y="636977"/>
                  </a:lnTo>
                  <a:lnTo>
                    <a:pt x="505070" y="634167"/>
                  </a:lnTo>
                  <a:lnTo>
                    <a:pt x="508554" y="631382"/>
                  </a:lnTo>
                  <a:lnTo>
                    <a:pt x="512037" y="628621"/>
                  </a:lnTo>
                  <a:lnTo>
                    <a:pt x="515520" y="625884"/>
                  </a:lnTo>
                  <a:lnTo>
                    <a:pt x="519003" y="623984"/>
                  </a:lnTo>
                  <a:lnTo>
                    <a:pt x="522487" y="622866"/>
                  </a:lnTo>
                  <a:lnTo>
                    <a:pt x="525970" y="621761"/>
                  </a:lnTo>
                  <a:lnTo>
                    <a:pt x="529453" y="620668"/>
                  </a:lnTo>
                  <a:lnTo>
                    <a:pt x="532936" y="619587"/>
                  </a:lnTo>
                  <a:lnTo>
                    <a:pt x="536420" y="618519"/>
                  </a:lnTo>
                  <a:lnTo>
                    <a:pt x="539903" y="617462"/>
                  </a:lnTo>
                  <a:lnTo>
                    <a:pt x="543386" y="616416"/>
                  </a:lnTo>
                  <a:lnTo>
                    <a:pt x="546869" y="615382"/>
                  </a:lnTo>
                  <a:lnTo>
                    <a:pt x="550353" y="614359"/>
                  </a:lnTo>
                  <a:lnTo>
                    <a:pt x="553836" y="613347"/>
                  </a:lnTo>
                  <a:lnTo>
                    <a:pt x="557319" y="612346"/>
                  </a:lnTo>
                  <a:lnTo>
                    <a:pt x="560802" y="611356"/>
                  </a:lnTo>
                  <a:lnTo>
                    <a:pt x="564286" y="610376"/>
                  </a:lnTo>
                  <a:lnTo>
                    <a:pt x="567769" y="609407"/>
                  </a:lnTo>
                  <a:lnTo>
                    <a:pt x="571252" y="608448"/>
                  </a:lnTo>
                  <a:lnTo>
                    <a:pt x="574735" y="607498"/>
                  </a:lnTo>
                  <a:lnTo>
                    <a:pt x="578218" y="606559"/>
                  </a:lnTo>
                  <a:lnTo>
                    <a:pt x="581702" y="655899"/>
                  </a:lnTo>
                  <a:lnTo>
                    <a:pt x="585185" y="653845"/>
                  </a:lnTo>
                  <a:lnTo>
                    <a:pt x="588668" y="651807"/>
                  </a:lnTo>
                  <a:lnTo>
                    <a:pt x="592151" y="649786"/>
                  </a:lnTo>
                  <a:lnTo>
                    <a:pt x="595635" y="647782"/>
                  </a:lnTo>
                  <a:lnTo>
                    <a:pt x="599118" y="645793"/>
                  </a:lnTo>
                  <a:lnTo>
                    <a:pt x="602601" y="643820"/>
                  </a:lnTo>
                  <a:lnTo>
                    <a:pt x="606084" y="641863"/>
                  </a:lnTo>
                  <a:lnTo>
                    <a:pt x="609568" y="639921"/>
                  </a:lnTo>
                  <a:lnTo>
                    <a:pt x="613051" y="637994"/>
                  </a:lnTo>
                  <a:lnTo>
                    <a:pt x="616534" y="636083"/>
                  </a:lnTo>
                  <a:lnTo>
                    <a:pt x="620017" y="634186"/>
                  </a:lnTo>
                  <a:lnTo>
                    <a:pt x="623501" y="632304"/>
                  </a:lnTo>
                  <a:lnTo>
                    <a:pt x="626984" y="630437"/>
                  </a:lnTo>
                  <a:lnTo>
                    <a:pt x="630467" y="628584"/>
                  </a:lnTo>
                  <a:lnTo>
                    <a:pt x="633950" y="627902"/>
                  </a:lnTo>
                  <a:lnTo>
                    <a:pt x="637434" y="632380"/>
                  </a:lnTo>
                  <a:lnTo>
                    <a:pt x="640917" y="636775"/>
                  </a:lnTo>
                  <a:lnTo>
                    <a:pt x="644400" y="641087"/>
                  </a:lnTo>
                  <a:lnTo>
                    <a:pt x="647883" y="645320"/>
                  </a:lnTo>
                  <a:lnTo>
                    <a:pt x="651367" y="649475"/>
                  </a:lnTo>
                  <a:lnTo>
                    <a:pt x="654850" y="653447"/>
                  </a:lnTo>
                  <a:lnTo>
                    <a:pt x="658333" y="656576"/>
                  </a:lnTo>
                  <a:lnTo>
                    <a:pt x="661816" y="659654"/>
                  </a:lnTo>
                  <a:lnTo>
                    <a:pt x="665300" y="662683"/>
                  </a:lnTo>
                  <a:lnTo>
                    <a:pt x="668783" y="665664"/>
                  </a:lnTo>
                  <a:lnTo>
                    <a:pt x="672266" y="668597"/>
                  </a:lnTo>
                  <a:lnTo>
                    <a:pt x="675749" y="671383"/>
                  </a:lnTo>
                  <a:lnTo>
                    <a:pt x="679233" y="672573"/>
                  </a:lnTo>
                  <a:lnTo>
                    <a:pt x="682716" y="673749"/>
                  </a:lnTo>
                  <a:lnTo>
                    <a:pt x="686199" y="674911"/>
                  </a:lnTo>
                  <a:lnTo>
                    <a:pt x="689682" y="676058"/>
                  </a:lnTo>
                  <a:lnTo>
                    <a:pt x="693166" y="677191"/>
                  </a:lnTo>
                  <a:lnTo>
                    <a:pt x="696649" y="678310"/>
                  </a:lnTo>
                  <a:lnTo>
                    <a:pt x="700132" y="679416"/>
                  </a:lnTo>
                  <a:lnTo>
                    <a:pt x="703615" y="680509"/>
                  </a:lnTo>
                  <a:lnTo>
                    <a:pt x="707099" y="681588"/>
                  </a:lnTo>
                  <a:lnTo>
                    <a:pt x="710582" y="682655"/>
                  </a:lnTo>
                  <a:lnTo>
                    <a:pt x="714065" y="683710"/>
                  </a:lnTo>
                  <a:lnTo>
                    <a:pt x="717548" y="684752"/>
                  </a:lnTo>
                  <a:lnTo>
                    <a:pt x="721032" y="685782"/>
                  </a:lnTo>
                  <a:lnTo>
                    <a:pt x="724515" y="686800"/>
                  </a:lnTo>
                  <a:lnTo>
                    <a:pt x="727998" y="687806"/>
                  </a:lnTo>
                  <a:lnTo>
                    <a:pt x="731481" y="699528"/>
                  </a:lnTo>
                  <a:lnTo>
                    <a:pt x="734965" y="711914"/>
                  </a:lnTo>
                  <a:lnTo>
                    <a:pt x="738448" y="723895"/>
                  </a:lnTo>
                  <a:lnTo>
                    <a:pt x="741931" y="726273"/>
                  </a:lnTo>
                  <a:lnTo>
                    <a:pt x="745414" y="727345"/>
                  </a:lnTo>
                  <a:lnTo>
                    <a:pt x="748898" y="728405"/>
                  </a:lnTo>
                  <a:lnTo>
                    <a:pt x="752381" y="729453"/>
                  </a:lnTo>
                  <a:lnTo>
                    <a:pt x="755864" y="730489"/>
                  </a:lnTo>
                  <a:lnTo>
                    <a:pt x="759347" y="731513"/>
                  </a:lnTo>
                  <a:lnTo>
                    <a:pt x="762831" y="732526"/>
                  </a:lnTo>
                  <a:lnTo>
                    <a:pt x="766314" y="733528"/>
                  </a:lnTo>
                  <a:lnTo>
                    <a:pt x="769797" y="734519"/>
                  </a:lnTo>
                  <a:lnTo>
                    <a:pt x="773280" y="735499"/>
                  </a:lnTo>
                  <a:lnTo>
                    <a:pt x="776764" y="736468"/>
                  </a:lnTo>
                  <a:lnTo>
                    <a:pt x="780247" y="737427"/>
                  </a:lnTo>
                  <a:lnTo>
                    <a:pt x="783730" y="740363"/>
                  </a:lnTo>
                  <a:lnTo>
                    <a:pt x="787213" y="743884"/>
                  </a:lnTo>
                  <a:lnTo>
                    <a:pt x="790697" y="747349"/>
                  </a:lnTo>
                  <a:lnTo>
                    <a:pt x="794180" y="750760"/>
                  </a:lnTo>
                  <a:lnTo>
                    <a:pt x="797663" y="754119"/>
                  </a:lnTo>
                  <a:lnTo>
                    <a:pt x="801146" y="757425"/>
                  </a:lnTo>
                  <a:lnTo>
                    <a:pt x="804630" y="760681"/>
                  </a:lnTo>
                  <a:lnTo>
                    <a:pt x="808113" y="763887"/>
                  </a:lnTo>
                  <a:lnTo>
                    <a:pt x="811596" y="767045"/>
                  </a:lnTo>
                  <a:lnTo>
                    <a:pt x="815079" y="769650"/>
                  </a:lnTo>
                  <a:lnTo>
                    <a:pt x="818563" y="771968"/>
                  </a:lnTo>
                  <a:lnTo>
                    <a:pt x="822046" y="774256"/>
                  </a:lnTo>
                  <a:lnTo>
                    <a:pt x="825529" y="776514"/>
                  </a:lnTo>
                  <a:lnTo>
                    <a:pt x="829012" y="778742"/>
                  </a:lnTo>
                  <a:lnTo>
                    <a:pt x="832496" y="780942"/>
                  </a:lnTo>
                  <a:lnTo>
                    <a:pt x="835979" y="783113"/>
                  </a:lnTo>
                  <a:lnTo>
                    <a:pt x="839462" y="785256"/>
                  </a:lnTo>
                  <a:lnTo>
                    <a:pt x="842945" y="787372"/>
                  </a:lnTo>
                  <a:lnTo>
                    <a:pt x="846429" y="790268"/>
                  </a:lnTo>
                  <a:lnTo>
                    <a:pt x="849912" y="793710"/>
                  </a:lnTo>
                  <a:lnTo>
                    <a:pt x="853395" y="797099"/>
                  </a:lnTo>
                  <a:lnTo>
                    <a:pt x="856878" y="798551"/>
                  </a:lnTo>
                  <a:lnTo>
                    <a:pt x="860361" y="798421"/>
                  </a:lnTo>
                  <a:lnTo>
                    <a:pt x="863845" y="798292"/>
                  </a:lnTo>
                  <a:lnTo>
                    <a:pt x="867328" y="798164"/>
                  </a:lnTo>
                  <a:lnTo>
                    <a:pt x="870811" y="798037"/>
                  </a:lnTo>
                  <a:lnTo>
                    <a:pt x="874294" y="797911"/>
                  </a:lnTo>
                  <a:lnTo>
                    <a:pt x="877778" y="797786"/>
                  </a:lnTo>
                  <a:lnTo>
                    <a:pt x="881261" y="797662"/>
                  </a:lnTo>
                  <a:lnTo>
                    <a:pt x="884744" y="797539"/>
                  </a:lnTo>
                  <a:lnTo>
                    <a:pt x="888227" y="797417"/>
                  </a:lnTo>
                  <a:lnTo>
                    <a:pt x="891711" y="797296"/>
                  </a:lnTo>
                  <a:lnTo>
                    <a:pt x="895194" y="797175"/>
                  </a:lnTo>
                  <a:lnTo>
                    <a:pt x="898677" y="797056"/>
                  </a:lnTo>
                  <a:lnTo>
                    <a:pt x="902160" y="796937"/>
                  </a:lnTo>
                  <a:lnTo>
                    <a:pt x="905644" y="796819"/>
                  </a:lnTo>
                  <a:lnTo>
                    <a:pt x="909127" y="796791"/>
                  </a:lnTo>
                  <a:lnTo>
                    <a:pt x="912610" y="796899"/>
                  </a:lnTo>
                  <a:lnTo>
                    <a:pt x="916093" y="797006"/>
                  </a:lnTo>
                  <a:lnTo>
                    <a:pt x="919577" y="797112"/>
                  </a:lnTo>
                  <a:lnTo>
                    <a:pt x="923060" y="797217"/>
                  </a:lnTo>
                  <a:lnTo>
                    <a:pt x="926543" y="797322"/>
                  </a:lnTo>
                  <a:lnTo>
                    <a:pt x="930026" y="797425"/>
                  </a:lnTo>
                  <a:lnTo>
                    <a:pt x="933510" y="797528"/>
                  </a:lnTo>
                  <a:lnTo>
                    <a:pt x="936993" y="797630"/>
                  </a:lnTo>
                  <a:lnTo>
                    <a:pt x="940476" y="797731"/>
                  </a:lnTo>
                  <a:lnTo>
                    <a:pt x="943959" y="797832"/>
                  </a:lnTo>
                  <a:lnTo>
                    <a:pt x="947443" y="797932"/>
                  </a:lnTo>
                  <a:lnTo>
                    <a:pt x="950926" y="798031"/>
                  </a:lnTo>
                  <a:lnTo>
                    <a:pt x="954409" y="798129"/>
                  </a:lnTo>
                  <a:lnTo>
                    <a:pt x="957892" y="798226"/>
                  </a:lnTo>
                  <a:lnTo>
                    <a:pt x="961376" y="798323"/>
                  </a:lnTo>
                  <a:lnTo>
                    <a:pt x="964859" y="798419"/>
                  </a:lnTo>
                  <a:lnTo>
                    <a:pt x="968342" y="798514"/>
                  </a:lnTo>
                  <a:lnTo>
                    <a:pt x="971825" y="798784"/>
                  </a:lnTo>
                  <a:lnTo>
                    <a:pt x="975309" y="799696"/>
                  </a:lnTo>
                  <a:lnTo>
                    <a:pt x="978792" y="800600"/>
                  </a:lnTo>
                  <a:lnTo>
                    <a:pt x="982275" y="801496"/>
                  </a:lnTo>
                  <a:lnTo>
                    <a:pt x="985758" y="802385"/>
                  </a:lnTo>
                  <a:lnTo>
                    <a:pt x="989242" y="803265"/>
                  </a:lnTo>
                  <a:lnTo>
                    <a:pt x="992725" y="804137"/>
                  </a:lnTo>
                  <a:lnTo>
                    <a:pt x="996208" y="805001"/>
                  </a:lnTo>
                  <a:lnTo>
                    <a:pt x="999691" y="805858"/>
                  </a:lnTo>
                  <a:lnTo>
                    <a:pt x="1003175" y="806708"/>
                  </a:lnTo>
                  <a:lnTo>
                    <a:pt x="1006658" y="807550"/>
                  </a:lnTo>
                  <a:lnTo>
                    <a:pt x="1010141" y="808385"/>
                  </a:lnTo>
                  <a:lnTo>
                    <a:pt x="1013624" y="809155"/>
                  </a:lnTo>
                  <a:lnTo>
                    <a:pt x="1017108" y="809347"/>
                  </a:lnTo>
                  <a:lnTo>
                    <a:pt x="1020591" y="809538"/>
                  </a:lnTo>
                  <a:lnTo>
                    <a:pt x="1024074" y="809727"/>
                  </a:lnTo>
                  <a:lnTo>
                    <a:pt x="1027557" y="809915"/>
                  </a:lnTo>
                  <a:lnTo>
                    <a:pt x="1031041" y="810102"/>
                  </a:lnTo>
                  <a:lnTo>
                    <a:pt x="1034524" y="810287"/>
                  </a:lnTo>
                  <a:lnTo>
                    <a:pt x="1038007" y="810471"/>
                  </a:lnTo>
                  <a:lnTo>
                    <a:pt x="1041490" y="810654"/>
                  </a:lnTo>
                  <a:lnTo>
                    <a:pt x="1044974" y="810835"/>
                  </a:lnTo>
                  <a:lnTo>
                    <a:pt x="1048457" y="811015"/>
                  </a:lnTo>
                  <a:lnTo>
                    <a:pt x="1051940" y="811194"/>
                  </a:lnTo>
                  <a:lnTo>
                    <a:pt x="1055423" y="811372"/>
                  </a:lnTo>
                  <a:lnTo>
                    <a:pt x="1058907" y="811548"/>
                  </a:lnTo>
                  <a:lnTo>
                    <a:pt x="1062390" y="811723"/>
                  </a:lnTo>
                  <a:lnTo>
                    <a:pt x="1065873" y="811897"/>
                  </a:lnTo>
                  <a:lnTo>
                    <a:pt x="1069356" y="812070"/>
                  </a:lnTo>
                  <a:lnTo>
                    <a:pt x="1072840" y="812242"/>
                  </a:lnTo>
                  <a:lnTo>
                    <a:pt x="1076323" y="812412"/>
                  </a:lnTo>
                  <a:lnTo>
                    <a:pt x="1079806" y="811868"/>
                  </a:lnTo>
                  <a:lnTo>
                    <a:pt x="1083289" y="811255"/>
                  </a:lnTo>
                  <a:lnTo>
                    <a:pt x="1086773" y="810645"/>
                  </a:lnTo>
                  <a:lnTo>
                    <a:pt x="1090256" y="810039"/>
                  </a:lnTo>
                  <a:lnTo>
                    <a:pt x="1093739" y="809435"/>
                  </a:lnTo>
                  <a:lnTo>
                    <a:pt x="1097222" y="808835"/>
                  </a:lnTo>
                  <a:lnTo>
                    <a:pt x="1100706" y="808238"/>
                  </a:lnTo>
                  <a:lnTo>
                    <a:pt x="1104189" y="807643"/>
                  </a:lnTo>
                  <a:lnTo>
                    <a:pt x="1107672" y="807052"/>
                  </a:lnTo>
                  <a:lnTo>
                    <a:pt x="1111155" y="806463"/>
                  </a:lnTo>
                  <a:lnTo>
                    <a:pt x="1114639" y="805878"/>
                  </a:lnTo>
                  <a:lnTo>
                    <a:pt x="1118122" y="805295"/>
                  </a:lnTo>
                  <a:lnTo>
                    <a:pt x="1121605" y="804716"/>
                  </a:lnTo>
                  <a:lnTo>
                    <a:pt x="1125088" y="804139"/>
                  </a:lnTo>
                  <a:lnTo>
                    <a:pt x="1128572" y="803565"/>
                  </a:lnTo>
                  <a:lnTo>
                    <a:pt x="1132055" y="802994"/>
                  </a:lnTo>
                  <a:lnTo>
                    <a:pt x="1135538" y="802425"/>
                  </a:lnTo>
                  <a:lnTo>
                    <a:pt x="1139021" y="801860"/>
                  </a:lnTo>
                  <a:lnTo>
                    <a:pt x="1142505" y="801297"/>
                  </a:lnTo>
                  <a:lnTo>
                    <a:pt x="1145988" y="800737"/>
                  </a:lnTo>
                  <a:lnTo>
                    <a:pt x="1149471" y="800180"/>
                  </a:lnTo>
                  <a:lnTo>
                    <a:pt x="1152954" y="799625"/>
                  </a:lnTo>
                  <a:lnTo>
                    <a:pt x="1156437" y="799073"/>
                  </a:lnTo>
                  <a:lnTo>
                    <a:pt x="1159921" y="798524"/>
                  </a:lnTo>
                  <a:lnTo>
                    <a:pt x="1163404" y="800807"/>
                  </a:lnTo>
                  <a:lnTo>
                    <a:pt x="1166887" y="804462"/>
                  </a:lnTo>
                  <a:lnTo>
                    <a:pt x="1170370" y="808068"/>
                  </a:lnTo>
                  <a:lnTo>
                    <a:pt x="1173854" y="811625"/>
                  </a:lnTo>
                  <a:lnTo>
                    <a:pt x="1177337" y="815133"/>
                  </a:lnTo>
                  <a:lnTo>
                    <a:pt x="1180820" y="818594"/>
                  </a:lnTo>
                  <a:lnTo>
                    <a:pt x="1184303" y="822010"/>
                  </a:lnTo>
                  <a:lnTo>
                    <a:pt x="1187787" y="825380"/>
                  </a:lnTo>
                  <a:lnTo>
                    <a:pt x="1191270" y="828705"/>
                  </a:lnTo>
                  <a:lnTo>
                    <a:pt x="1194753" y="830289"/>
                  </a:lnTo>
                  <a:lnTo>
                    <a:pt x="1198236" y="830612"/>
                  </a:lnTo>
                  <a:lnTo>
                    <a:pt x="1201720" y="830932"/>
                  </a:lnTo>
                  <a:lnTo>
                    <a:pt x="1205203" y="831250"/>
                  </a:lnTo>
                  <a:lnTo>
                    <a:pt x="1208686" y="831566"/>
                  </a:lnTo>
                  <a:lnTo>
                    <a:pt x="1212169" y="831880"/>
                  </a:lnTo>
                  <a:lnTo>
                    <a:pt x="1215653" y="832192"/>
                  </a:lnTo>
                  <a:lnTo>
                    <a:pt x="1219136" y="832502"/>
                  </a:lnTo>
                  <a:lnTo>
                    <a:pt x="1222619" y="832810"/>
                  </a:lnTo>
                  <a:lnTo>
                    <a:pt x="1226102" y="833116"/>
                  </a:lnTo>
                  <a:lnTo>
                    <a:pt x="1229586" y="833420"/>
                  </a:lnTo>
                  <a:lnTo>
                    <a:pt x="1233069" y="833722"/>
                  </a:lnTo>
                  <a:lnTo>
                    <a:pt x="1236552" y="834022"/>
                  </a:lnTo>
                  <a:lnTo>
                    <a:pt x="1240035" y="834321"/>
                  </a:lnTo>
                  <a:lnTo>
                    <a:pt x="1243519" y="834617"/>
                  </a:lnTo>
                  <a:lnTo>
                    <a:pt x="1247002" y="834912"/>
                  </a:lnTo>
                  <a:lnTo>
                    <a:pt x="1250485" y="835205"/>
                  </a:lnTo>
                  <a:lnTo>
                    <a:pt x="1253968" y="835496"/>
                  </a:lnTo>
                  <a:lnTo>
                    <a:pt x="1257452" y="836960"/>
                  </a:lnTo>
                  <a:lnTo>
                    <a:pt x="1260935" y="840202"/>
                  </a:lnTo>
                  <a:lnTo>
                    <a:pt x="1264418" y="843403"/>
                  </a:lnTo>
                  <a:lnTo>
                    <a:pt x="1267901" y="846564"/>
                  </a:lnTo>
                  <a:lnTo>
                    <a:pt x="1271385" y="849686"/>
                  </a:lnTo>
                  <a:lnTo>
                    <a:pt x="1274868" y="852769"/>
                  </a:lnTo>
                  <a:lnTo>
                    <a:pt x="1278351" y="854849"/>
                  </a:lnTo>
                  <a:lnTo>
                    <a:pt x="1281834" y="854989"/>
                  </a:lnTo>
                  <a:lnTo>
                    <a:pt x="1285318" y="855129"/>
                  </a:lnTo>
                  <a:lnTo>
                    <a:pt x="1288801" y="855267"/>
                  </a:lnTo>
                  <a:lnTo>
                    <a:pt x="1292284" y="855405"/>
                  </a:lnTo>
                  <a:lnTo>
                    <a:pt x="1295767" y="855542"/>
                  </a:lnTo>
                  <a:lnTo>
                    <a:pt x="1299251" y="855678"/>
                  </a:lnTo>
                  <a:lnTo>
                    <a:pt x="1302734" y="855813"/>
                  </a:lnTo>
                  <a:lnTo>
                    <a:pt x="1306217" y="855947"/>
                  </a:lnTo>
                  <a:lnTo>
                    <a:pt x="1309700" y="856081"/>
                  </a:lnTo>
                  <a:lnTo>
                    <a:pt x="1313184" y="856214"/>
                  </a:lnTo>
                  <a:lnTo>
                    <a:pt x="1316667" y="856347"/>
                  </a:lnTo>
                  <a:lnTo>
                    <a:pt x="1320150" y="856478"/>
                  </a:lnTo>
                  <a:lnTo>
                    <a:pt x="1323633" y="856609"/>
                  </a:lnTo>
                  <a:lnTo>
                    <a:pt x="1327117" y="856739"/>
                  </a:lnTo>
                  <a:lnTo>
                    <a:pt x="1330600" y="856847"/>
                  </a:lnTo>
                  <a:lnTo>
                    <a:pt x="1334083" y="856861"/>
                  </a:lnTo>
                  <a:lnTo>
                    <a:pt x="1337566" y="856875"/>
                  </a:lnTo>
                  <a:lnTo>
                    <a:pt x="1341050" y="856888"/>
                  </a:lnTo>
                  <a:lnTo>
                    <a:pt x="1344533" y="856902"/>
                  </a:lnTo>
                  <a:lnTo>
                    <a:pt x="1348016" y="856915"/>
                  </a:lnTo>
                  <a:lnTo>
                    <a:pt x="1351499" y="856928"/>
                  </a:lnTo>
                  <a:lnTo>
                    <a:pt x="1354983" y="856942"/>
                  </a:lnTo>
                  <a:lnTo>
                    <a:pt x="1358466" y="856955"/>
                  </a:lnTo>
                  <a:lnTo>
                    <a:pt x="1361949" y="857078"/>
                  </a:lnTo>
                  <a:lnTo>
                    <a:pt x="1365432" y="858293"/>
                  </a:lnTo>
                  <a:lnTo>
                    <a:pt x="1368916" y="859498"/>
                  </a:lnTo>
                  <a:lnTo>
                    <a:pt x="1372399" y="860694"/>
                  </a:lnTo>
                  <a:lnTo>
                    <a:pt x="1375882" y="861880"/>
                  </a:lnTo>
                  <a:lnTo>
                    <a:pt x="1379365" y="863058"/>
                  </a:lnTo>
                  <a:lnTo>
                    <a:pt x="1382849" y="864226"/>
                  </a:lnTo>
                  <a:lnTo>
                    <a:pt x="1386332" y="865385"/>
                  </a:lnTo>
                  <a:lnTo>
                    <a:pt x="1389815" y="866536"/>
                  </a:lnTo>
                  <a:lnTo>
                    <a:pt x="1393298" y="867678"/>
                  </a:lnTo>
                  <a:lnTo>
                    <a:pt x="1396782" y="868810"/>
                  </a:lnTo>
                  <a:lnTo>
                    <a:pt x="1400265" y="869935"/>
                  </a:lnTo>
                  <a:lnTo>
                    <a:pt x="1403748" y="871051"/>
                  </a:lnTo>
                  <a:lnTo>
                    <a:pt x="1407231" y="872158"/>
                  </a:lnTo>
                  <a:lnTo>
                    <a:pt x="1410715" y="873258"/>
                  </a:lnTo>
                  <a:lnTo>
                    <a:pt x="1414198" y="874349"/>
                  </a:lnTo>
                  <a:lnTo>
                    <a:pt x="1417681" y="875432"/>
                  </a:lnTo>
                  <a:lnTo>
                    <a:pt x="1421164" y="876507"/>
                  </a:lnTo>
                  <a:lnTo>
                    <a:pt x="1424648" y="877574"/>
                  </a:lnTo>
                  <a:lnTo>
                    <a:pt x="1428131" y="878633"/>
                  </a:lnTo>
                  <a:lnTo>
                    <a:pt x="1431614" y="879684"/>
                  </a:lnTo>
                  <a:lnTo>
                    <a:pt x="1435097" y="880728"/>
                  </a:lnTo>
                  <a:lnTo>
                    <a:pt x="1438580" y="881448"/>
                  </a:lnTo>
                  <a:lnTo>
                    <a:pt x="1442064" y="882120"/>
                  </a:lnTo>
                  <a:lnTo>
                    <a:pt x="1445547" y="882787"/>
                  </a:lnTo>
                  <a:lnTo>
                    <a:pt x="1449030" y="883450"/>
                  </a:lnTo>
                  <a:lnTo>
                    <a:pt x="1452513" y="884110"/>
                  </a:lnTo>
                  <a:lnTo>
                    <a:pt x="1455997" y="884764"/>
                  </a:lnTo>
                  <a:lnTo>
                    <a:pt x="1459480" y="885415"/>
                  </a:lnTo>
                  <a:lnTo>
                    <a:pt x="1462963" y="886062"/>
                  </a:lnTo>
                  <a:lnTo>
                    <a:pt x="1466446" y="886705"/>
                  </a:lnTo>
                  <a:lnTo>
                    <a:pt x="1469930" y="887343"/>
                  </a:lnTo>
                  <a:lnTo>
                    <a:pt x="1473413" y="887978"/>
                  </a:lnTo>
                  <a:lnTo>
                    <a:pt x="1476896" y="888609"/>
                  </a:lnTo>
                  <a:lnTo>
                    <a:pt x="1480379" y="889235"/>
                  </a:lnTo>
                  <a:lnTo>
                    <a:pt x="1483863" y="889858"/>
                  </a:lnTo>
                  <a:lnTo>
                    <a:pt x="1487346" y="890477"/>
                  </a:lnTo>
                  <a:lnTo>
                    <a:pt x="1490829" y="891093"/>
                  </a:lnTo>
                  <a:lnTo>
                    <a:pt x="1494312" y="891704"/>
                  </a:lnTo>
                  <a:lnTo>
                    <a:pt x="1497796" y="892312"/>
                  </a:lnTo>
                  <a:lnTo>
                    <a:pt x="1501279" y="892916"/>
                  </a:lnTo>
                  <a:lnTo>
                    <a:pt x="1504762" y="893517"/>
                  </a:lnTo>
                  <a:lnTo>
                    <a:pt x="1508245" y="894114"/>
                  </a:lnTo>
                  <a:lnTo>
                    <a:pt x="1511729" y="894326"/>
                  </a:lnTo>
                  <a:lnTo>
                    <a:pt x="1515212" y="894347"/>
                  </a:lnTo>
                  <a:lnTo>
                    <a:pt x="1518695" y="894369"/>
                  </a:lnTo>
                  <a:lnTo>
                    <a:pt x="1522178" y="894390"/>
                  </a:lnTo>
                  <a:lnTo>
                    <a:pt x="1525662" y="894411"/>
                  </a:lnTo>
                  <a:lnTo>
                    <a:pt x="1529145" y="894432"/>
                  </a:lnTo>
                  <a:lnTo>
                    <a:pt x="1532628" y="894453"/>
                  </a:lnTo>
                  <a:lnTo>
                    <a:pt x="1536111" y="894474"/>
                  </a:lnTo>
                  <a:lnTo>
                    <a:pt x="1539595" y="894494"/>
                  </a:lnTo>
                  <a:lnTo>
                    <a:pt x="1543078" y="894515"/>
                  </a:lnTo>
                  <a:lnTo>
                    <a:pt x="1546561" y="894535"/>
                  </a:lnTo>
                  <a:lnTo>
                    <a:pt x="1550044" y="894556"/>
                  </a:lnTo>
                  <a:lnTo>
                    <a:pt x="1553528" y="894576"/>
                  </a:lnTo>
                  <a:lnTo>
                    <a:pt x="1557011" y="894596"/>
                  </a:lnTo>
                  <a:lnTo>
                    <a:pt x="1560494" y="894617"/>
                  </a:lnTo>
                  <a:lnTo>
                    <a:pt x="1563977" y="894855"/>
                  </a:lnTo>
                  <a:lnTo>
                    <a:pt x="1567461" y="895296"/>
                  </a:lnTo>
                  <a:lnTo>
                    <a:pt x="1570944" y="895736"/>
                  </a:lnTo>
                  <a:lnTo>
                    <a:pt x="1574427" y="896173"/>
                  </a:lnTo>
                  <a:lnTo>
                    <a:pt x="1577910" y="896607"/>
                  </a:lnTo>
                  <a:lnTo>
                    <a:pt x="1581394" y="897039"/>
                  </a:lnTo>
                  <a:lnTo>
                    <a:pt x="1584877" y="897469"/>
                  </a:lnTo>
                  <a:lnTo>
                    <a:pt x="1588360" y="897896"/>
                  </a:lnTo>
                  <a:lnTo>
                    <a:pt x="1591843" y="898321"/>
                  </a:lnTo>
                  <a:lnTo>
                    <a:pt x="1595327" y="898744"/>
                  </a:lnTo>
                  <a:lnTo>
                    <a:pt x="1598810" y="899165"/>
                  </a:lnTo>
                  <a:lnTo>
                    <a:pt x="1602293" y="899583"/>
                  </a:lnTo>
                  <a:lnTo>
                    <a:pt x="1605776" y="899999"/>
                  </a:lnTo>
                  <a:lnTo>
                    <a:pt x="1609260" y="900413"/>
                  </a:lnTo>
                  <a:lnTo>
                    <a:pt x="1612743" y="900825"/>
                  </a:lnTo>
                  <a:lnTo>
                    <a:pt x="1616226" y="901234"/>
                  </a:lnTo>
                  <a:lnTo>
                    <a:pt x="1619709" y="901642"/>
                  </a:lnTo>
                  <a:lnTo>
                    <a:pt x="1623193" y="902047"/>
                  </a:lnTo>
                  <a:lnTo>
                    <a:pt x="1626676" y="902450"/>
                  </a:lnTo>
                  <a:lnTo>
                    <a:pt x="1630159" y="902851"/>
                  </a:lnTo>
                  <a:lnTo>
                    <a:pt x="1633642" y="903250"/>
                  </a:lnTo>
                  <a:lnTo>
                    <a:pt x="1637126" y="903578"/>
                  </a:lnTo>
                  <a:lnTo>
                    <a:pt x="1640609" y="903745"/>
                  </a:lnTo>
                  <a:lnTo>
                    <a:pt x="1644092" y="903912"/>
                  </a:lnTo>
                  <a:lnTo>
                    <a:pt x="1647575" y="904078"/>
                  </a:lnTo>
                  <a:lnTo>
                    <a:pt x="1651059" y="904243"/>
                  </a:lnTo>
                  <a:lnTo>
                    <a:pt x="1654542" y="904407"/>
                  </a:lnTo>
                  <a:lnTo>
                    <a:pt x="1658025" y="904571"/>
                  </a:lnTo>
                  <a:lnTo>
                    <a:pt x="1661508" y="904734"/>
                  </a:lnTo>
                  <a:lnTo>
                    <a:pt x="1664992" y="904896"/>
                  </a:lnTo>
                  <a:lnTo>
                    <a:pt x="1668475" y="905058"/>
                  </a:lnTo>
                  <a:lnTo>
                    <a:pt x="1671958" y="905219"/>
                  </a:lnTo>
                  <a:lnTo>
                    <a:pt x="1675441" y="905379"/>
                  </a:lnTo>
                  <a:lnTo>
                    <a:pt x="1678925" y="905538"/>
                  </a:lnTo>
                  <a:lnTo>
                    <a:pt x="1682408" y="905696"/>
                  </a:lnTo>
                  <a:lnTo>
                    <a:pt x="1685891" y="905854"/>
                  </a:lnTo>
                  <a:lnTo>
                    <a:pt x="1689374" y="906174"/>
                  </a:lnTo>
                  <a:lnTo>
                    <a:pt x="1692858" y="907398"/>
                  </a:lnTo>
                  <a:lnTo>
                    <a:pt x="1696341" y="908613"/>
                  </a:lnTo>
                  <a:lnTo>
                    <a:pt x="1699824" y="909820"/>
                  </a:lnTo>
                  <a:lnTo>
                    <a:pt x="1703307" y="911019"/>
                  </a:lnTo>
                  <a:lnTo>
                    <a:pt x="1706791" y="912209"/>
                  </a:lnTo>
                  <a:lnTo>
                    <a:pt x="1710274" y="913391"/>
                  </a:lnTo>
                  <a:lnTo>
                    <a:pt x="1713757" y="914564"/>
                  </a:lnTo>
                  <a:lnTo>
                    <a:pt x="1717240" y="915730"/>
                  </a:lnTo>
                  <a:lnTo>
                    <a:pt x="1720723" y="916887"/>
                  </a:lnTo>
                  <a:lnTo>
                    <a:pt x="1724207" y="918037"/>
                  </a:lnTo>
                  <a:lnTo>
                    <a:pt x="1727690" y="919179"/>
                  </a:lnTo>
                  <a:lnTo>
                    <a:pt x="1731173" y="920295"/>
                  </a:lnTo>
                  <a:lnTo>
                    <a:pt x="1734656" y="920820"/>
                  </a:lnTo>
                  <a:lnTo>
                    <a:pt x="1738140" y="921342"/>
                  </a:lnTo>
                  <a:lnTo>
                    <a:pt x="1741623" y="921861"/>
                  </a:lnTo>
                  <a:lnTo>
                    <a:pt x="1745106" y="922378"/>
                  </a:lnTo>
                  <a:lnTo>
                    <a:pt x="1748589" y="922892"/>
                  </a:lnTo>
                  <a:lnTo>
                    <a:pt x="1752073" y="923403"/>
                  </a:lnTo>
                  <a:lnTo>
                    <a:pt x="1755556" y="923912"/>
                  </a:lnTo>
                  <a:lnTo>
                    <a:pt x="1759039" y="924418"/>
                  </a:lnTo>
                  <a:lnTo>
                    <a:pt x="1762522" y="924921"/>
                  </a:lnTo>
                  <a:lnTo>
                    <a:pt x="1766006" y="925422"/>
                  </a:lnTo>
                  <a:lnTo>
                    <a:pt x="1769489" y="925920"/>
                  </a:lnTo>
                  <a:lnTo>
                    <a:pt x="1772972" y="926415"/>
                  </a:lnTo>
                  <a:lnTo>
                    <a:pt x="1776455" y="926908"/>
                  </a:lnTo>
                  <a:lnTo>
                    <a:pt x="1779939" y="927399"/>
                  </a:lnTo>
                  <a:lnTo>
                    <a:pt x="1783422" y="927887"/>
                  </a:lnTo>
                  <a:lnTo>
                    <a:pt x="1786905" y="928372"/>
                  </a:lnTo>
                  <a:lnTo>
                    <a:pt x="1790388" y="928855"/>
                  </a:lnTo>
                  <a:lnTo>
                    <a:pt x="1793872" y="929336"/>
                  </a:lnTo>
                  <a:lnTo>
                    <a:pt x="1797355" y="929132"/>
                  </a:lnTo>
                  <a:lnTo>
                    <a:pt x="1800838" y="928807"/>
                  </a:lnTo>
                  <a:lnTo>
                    <a:pt x="1804321" y="928483"/>
                  </a:lnTo>
                  <a:lnTo>
                    <a:pt x="1807805" y="928160"/>
                  </a:lnTo>
                  <a:lnTo>
                    <a:pt x="1811288" y="927839"/>
                  </a:lnTo>
                  <a:lnTo>
                    <a:pt x="1814771" y="927518"/>
                  </a:lnTo>
                  <a:lnTo>
                    <a:pt x="1818254" y="927198"/>
                  </a:lnTo>
                  <a:lnTo>
                    <a:pt x="1821738" y="926879"/>
                  </a:lnTo>
                  <a:lnTo>
                    <a:pt x="1825221" y="926561"/>
                  </a:lnTo>
                  <a:lnTo>
                    <a:pt x="1828704" y="926244"/>
                  </a:lnTo>
                  <a:lnTo>
                    <a:pt x="1832187" y="925928"/>
                  </a:lnTo>
                  <a:lnTo>
                    <a:pt x="1835671" y="925612"/>
                  </a:lnTo>
                  <a:lnTo>
                    <a:pt x="1839154" y="925298"/>
                  </a:lnTo>
                  <a:lnTo>
                    <a:pt x="1842637" y="924985"/>
                  </a:lnTo>
                  <a:lnTo>
                    <a:pt x="1846120" y="924673"/>
                  </a:lnTo>
                  <a:lnTo>
                    <a:pt x="1849604" y="924361"/>
                  </a:lnTo>
                  <a:lnTo>
                    <a:pt x="1853087" y="924051"/>
                  </a:lnTo>
                  <a:lnTo>
                    <a:pt x="1856570" y="923742"/>
                  </a:lnTo>
                  <a:lnTo>
                    <a:pt x="1860053" y="923433"/>
                  </a:lnTo>
                  <a:lnTo>
                    <a:pt x="1863537" y="923125"/>
                  </a:lnTo>
                  <a:lnTo>
                    <a:pt x="1867020" y="922819"/>
                  </a:lnTo>
                  <a:lnTo>
                    <a:pt x="1870503" y="922608"/>
                  </a:lnTo>
                  <a:lnTo>
                    <a:pt x="1873986" y="922454"/>
                  </a:lnTo>
                  <a:lnTo>
                    <a:pt x="1877470" y="922299"/>
                  </a:lnTo>
                  <a:lnTo>
                    <a:pt x="1880953" y="922146"/>
                  </a:lnTo>
                  <a:lnTo>
                    <a:pt x="1884436" y="921992"/>
                  </a:lnTo>
                  <a:lnTo>
                    <a:pt x="1887919" y="921840"/>
                  </a:lnTo>
                  <a:lnTo>
                    <a:pt x="1891403" y="921687"/>
                  </a:lnTo>
                  <a:lnTo>
                    <a:pt x="1894886" y="921536"/>
                  </a:lnTo>
                  <a:lnTo>
                    <a:pt x="1898369" y="921384"/>
                  </a:lnTo>
                  <a:lnTo>
                    <a:pt x="1901852" y="921234"/>
                  </a:lnTo>
                  <a:lnTo>
                    <a:pt x="1905336" y="921083"/>
                  </a:lnTo>
                  <a:lnTo>
                    <a:pt x="1908819" y="920934"/>
                  </a:lnTo>
                  <a:lnTo>
                    <a:pt x="1912302" y="920784"/>
                  </a:lnTo>
                  <a:lnTo>
                    <a:pt x="1915785" y="920636"/>
                  </a:lnTo>
                  <a:lnTo>
                    <a:pt x="1919269" y="920487"/>
                  </a:lnTo>
                  <a:lnTo>
                    <a:pt x="1922752" y="920339"/>
                  </a:lnTo>
                  <a:lnTo>
                    <a:pt x="1926235" y="920192"/>
                  </a:lnTo>
                  <a:lnTo>
                    <a:pt x="1929718" y="920045"/>
                  </a:lnTo>
                  <a:lnTo>
                    <a:pt x="1933202" y="919899"/>
                  </a:lnTo>
                  <a:lnTo>
                    <a:pt x="1936685" y="919753"/>
                  </a:lnTo>
                  <a:lnTo>
                    <a:pt x="1940168" y="919608"/>
                  </a:lnTo>
                  <a:lnTo>
                    <a:pt x="1943651" y="919628"/>
                  </a:lnTo>
                  <a:lnTo>
                    <a:pt x="1947135" y="919871"/>
                  </a:lnTo>
                  <a:lnTo>
                    <a:pt x="1950618" y="920113"/>
                  </a:lnTo>
                  <a:lnTo>
                    <a:pt x="1954101" y="920355"/>
                  </a:lnTo>
                  <a:lnTo>
                    <a:pt x="1957584" y="920595"/>
                  </a:lnTo>
                  <a:lnTo>
                    <a:pt x="1961068" y="920835"/>
                  </a:lnTo>
                  <a:lnTo>
                    <a:pt x="1964551" y="921073"/>
                  </a:lnTo>
                  <a:lnTo>
                    <a:pt x="1968034" y="921310"/>
                  </a:lnTo>
                  <a:lnTo>
                    <a:pt x="1971517" y="921547"/>
                  </a:lnTo>
                  <a:lnTo>
                    <a:pt x="1975001" y="921782"/>
                  </a:lnTo>
                  <a:lnTo>
                    <a:pt x="1978484" y="922017"/>
                  </a:lnTo>
                  <a:lnTo>
                    <a:pt x="1981967" y="922250"/>
                  </a:lnTo>
                  <a:lnTo>
                    <a:pt x="1985450" y="922466"/>
                  </a:lnTo>
                  <a:lnTo>
                    <a:pt x="1988934" y="922643"/>
                  </a:lnTo>
                  <a:lnTo>
                    <a:pt x="1992417" y="922819"/>
                  </a:lnTo>
                  <a:lnTo>
                    <a:pt x="1995900" y="922994"/>
                  </a:lnTo>
                  <a:lnTo>
                    <a:pt x="1999383" y="923169"/>
                  </a:lnTo>
                  <a:lnTo>
                    <a:pt x="2002867" y="923343"/>
                  </a:lnTo>
                  <a:lnTo>
                    <a:pt x="2006350" y="923516"/>
                  </a:lnTo>
                  <a:lnTo>
                    <a:pt x="2009833" y="923689"/>
                  </a:lnTo>
                  <a:lnTo>
                    <a:pt x="2013316" y="923861"/>
                  </a:lnTo>
                  <a:lnTo>
                    <a:pt x="2016799" y="924032"/>
                  </a:lnTo>
                  <a:lnTo>
                    <a:pt x="2020283" y="924202"/>
                  </a:lnTo>
                  <a:lnTo>
                    <a:pt x="2023766" y="924372"/>
                  </a:lnTo>
                  <a:lnTo>
                    <a:pt x="2027249" y="924542"/>
                  </a:lnTo>
                  <a:lnTo>
                    <a:pt x="2030732" y="924710"/>
                  </a:lnTo>
                  <a:lnTo>
                    <a:pt x="2034216" y="924878"/>
                  </a:lnTo>
                  <a:lnTo>
                    <a:pt x="2037699" y="925045"/>
                  </a:lnTo>
                  <a:lnTo>
                    <a:pt x="2041182" y="925212"/>
                  </a:lnTo>
                  <a:lnTo>
                    <a:pt x="2044665" y="925378"/>
                  </a:lnTo>
                  <a:lnTo>
                    <a:pt x="2048149" y="925756"/>
                  </a:lnTo>
                  <a:lnTo>
                    <a:pt x="2051632" y="927662"/>
                  </a:lnTo>
                  <a:lnTo>
                    <a:pt x="2055115" y="929553"/>
                  </a:lnTo>
                  <a:lnTo>
                    <a:pt x="2058598" y="931428"/>
                  </a:lnTo>
                  <a:lnTo>
                    <a:pt x="2062082" y="933289"/>
                  </a:lnTo>
                  <a:lnTo>
                    <a:pt x="2065565" y="935135"/>
                  </a:lnTo>
                  <a:lnTo>
                    <a:pt x="2069048" y="936966"/>
                  </a:lnTo>
                  <a:lnTo>
                    <a:pt x="2072531" y="938782"/>
                  </a:lnTo>
                  <a:lnTo>
                    <a:pt x="2076015" y="940584"/>
                  </a:lnTo>
                  <a:lnTo>
                    <a:pt x="2079498" y="942342"/>
                  </a:lnTo>
                  <a:lnTo>
                    <a:pt x="2082981" y="943120"/>
                  </a:lnTo>
                  <a:lnTo>
                    <a:pt x="2086464" y="943893"/>
                  </a:lnTo>
                  <a:lnTo>
                    <a:pt x="2089948" y="944662"/>
                  </a:lnTo>
                  <a:lnTo>
                    <a:pt x="2093431" y="945427"/>
                  </a:lnTo>
                  <a:lnTo>
                    <a:pt x="2096914" y="946188"/>
                  </a:lnTo>
                  <a:lnTo>
                    <a:pt x="2100397" y="946946"/>
                  </a:lnTo>
                  <a:lnTo>
                    <a:pt x="2103881" y="947699"/>
                  </a:lnTo>
                  <a:lnTo>
                    <a:pt x="2107364" y="948448"/>
                  </a:lnTo>
                  <a:lnTo>
                    <a:pt x="2110847" y="949193"/>
                  </a:lnTo>
                  <a:lnTo>
                    <a:pt x="2114330" y="949935"/>
                  </a:lnTo>
                  <a:lnTo>
                    <a:pt x="2117814" y="950673"/>
                  </a:lnTo>
                  <a:lnTo>
                    <a:pt x="2121297" y="951407"/>
                  </a:lnTo>
                  <a:lnTo>
                    <a:pt x="2124780" y="952137"/>
                  </a:lnTo>
                  <a:lnTo>
                    <a:pt x="2128263" y="952863"/>
                  </a:lnTo>
                  <a:lnTo>
                    <a:pt x="2131747" y="953586"/>
                  </a:lnTo>
                  <a:lnTo>
                    <a:pt x="2135230" y="953841"/>
                  </a:lnTo>
                  <a:lnTo>
                    <a:pt x="2138713" y="954032"/>
                  </a:lnTo>
                  <a:lnTo>
                    <a:pt x="2142196" y="954221"/>
                  </a:lnTo>
                  <a:lnTo>
                    <a:pt x="2145680" y="954410"/>
                  </a:lnTo>
                  <a:lnTo>
                    <a:pt x="2149163" y="954599"/>
                  </a:lnTo>
                  <a:lnTo>
                    <a:pt x="2152646" y="954787"/>
                  </a:lnTo>
                  <a:lnTo>
                    <a:pt x="2156129" y="954974"/>
                  </a:lnTo>
                  <a:lnTo>
                    <a:pt x="2159613" y="955160"/>
                  </a:lnTo>
                  <a:lnTo>
                    <a:pt x="2163096" y="955346"/>
                  </a:lnTo>
                  <a:lnTo>
                    <a:pt x="2166579" y="955530"/>
                  </a:lnTo>
                  <a:lnTo>
                    <a:pt x="2170062" y="955715"/>
                  </a:lnTo>
                  <a:lnTo>
                    <a:pt x="2173546" y="955898"/>
                  </a:lnTo>
                  <a:lnTo>
                    <a:pt x="2177029" y="956081"/>
                  </a:lnTo>
                  <a:lnTo>
                    <a:pt x="2180512" y="956263"/>
                  </a:lnTo>
                  <a:lnTo>
                    <a:pt x="2183995" y="956445"/>
                  </a:lnTo>
                  <a:lnTo>
                    <a:pt x="2187479" y="956626"/>
                  </a:lnTo>
                  <a:lnTo>
                    <a:pt x="2190962" y="956806"/>
                  </a:lnTo>
                  <a:lnTo>
                    <a:pt x="2194445" y="956986"/>
                  </a:lnTo>
                  <a:lnTo>
                    <a:pt x="2197928" y="957165"/>
                  </a:lnTo>
                  <a:lnTo>
                    <a:pt x="2201412" y="957343"/>
                  </a:lnTo>
                  <a:lnTo>
                    <a:pt x="2204895" y="957521"/>
                  </a:lnTo>
                  <a:lnTo>
                    <a:pt x="2208378" y="957898"/>
                  </a:lnTo>
                  <a:lnTo>
                    <a:pt x="2211861" y="958375"/>
                  </a:lnTo>
                  <a:lnTo>
                    <a:pt x="2215345" y="958849"/>
                  </a:lnTo>
                  <a:lnTo>
                    <a:pt x="2218828" y="959321"/>
                  </a:lnTo>
                  <a:lnTo>
                    <a:pt x="2222311" y="959791"/>
                  </a:lnTo>
                  <a:lnTo>
                    <a:pt x="2225794" y="960259"/>
                  </a:lnTo>
                  <a:lnTo>
                    <a:pt x="2229278" y="960725"/>
                  </a:lnTo>
                  <a:lnTo>
                    <a:pt x="2232761" y="961190"/>
                  </a:lnTo>
                  <a:lnTo>
                    <a:pt x="2236244" y="961652"/>
                  </a:lnTo>
                  <a:lnTo>
                    <a:pt x="2239727" y="962112"/>
                  </a:lnTo>
                  <a:lnTo>
                    <a:pt x="2243211" y="962570"/>
                  </a:lnTo>
                  <a:lnTo>
                    <a:pt x="2246694" y="963026"/>
                  </a:lnTo>
                  <a:lnTo>
                    <a:pt x="2250177" y="982539"/>
                  </a:lnTo>
                  <a:lnTo>
                    <a:pt x="2253660" y="985035"/>
                  </a:lnTo>
                  <a:lnTo>
                    <a:pt x="2257144" y="987507"/>
                  </a:lnTo>
                  <a:lnTo>
                    <a:pt x="2260627" y="989955"/>
                  </a:lnTo>
                  <a:lnTo>
                    <a:pt x="2264110" y="992379"/>
                  </a:lnTo>
                  <a:lnTo>
                    <a:pt x="2267593" y="994780"/>
                  </a:lnTo>
                  <a:lnTo>
                    <a:pt x="2271077" y="997159"/>
                  </a:lnTo>
                  <a:lnTo>
                    <a:pt x="2274560" y="999515"/>
                  </a:lnTo>
                  <a:lnTo>
                    <a:pt x="2278043" y="1001849"/>
                  </a:lnTo>
                  <a:lnTo>
                    <a:pt x="2281526" y="1003110"/>
                  </a:lnTo>
                  <a:lnTo>
                    <a:pt x="2285010" y="1003104"/>
                  </a:lnTo>
                  <a:lnTo>
                    <a:pt x="2288493" y="1003099"/>
                  </a:lnTo>
                  <a:lnTo>
                    <a:pt x="2291976" y="1003094"/>
                  </a:lnTo>
                  <a:lnTo>
                    <a:pt x="2295459" y="1003088"/>
                  </a:lnTo>
                  <a:lnTo>
                    <a:pt x="2298942" y="1003083"/>
                  </a:lnTo>
                  <a:lnTo>
                    <a:pt x="2302426" y="1003078"/>
                  </a:lnTo>
                  <a:lnTo>
                    <a:pt x="2305909" y="1003072"/>
                  </a:lnTo>
                  <a:lnTo>
                    <a:pt x="2309392" y="1003067"/>
                  </a:lnTo>
                  <a:lnTo>
                    <a:pt x="2312875" y="1003062"/>
                  </a:lnTo>
                  <a:lnTo>
                    <a:pt x="2316359" y="1003057"/>
                  </a:lnTo>
                  <a:lnTo>
                    <a:pt x="2319842" y="1003051"/>
                  </a:lnTo>
                  <a:lnTo>
                    <a:pt x="2323325" y="1019317"/>
                  </a:lnTo>
                  <a:lnTo>
                    <a:pt x="2326808" y="1019197"/>
                  </a:lnTo>
                  <a:lnTo>
                    <a:pt x="2330292" y="1019077"/>
                  </a:lnTo>
                  <a:lnTo>
                    <a:pt x="2333775" y="1018958"/>
                  </a:lnTo>
                  <a:lnTo>
                    <a:pt x="2337258" y="1018839"/>
                  </a:lnTo>
                  <a:lnTo>
                    <a:pt x="2340741" y="1018720"/>
                  </a:lnTo>
                  <a:lnTo>
                    <a:pt x="2344225" y="1018602"/>
                  </a:lnTo>
                  <a:lnTo>
                    <a:pt x="2347708" y="1018484"/>
                  </a:lnTo>
                  <a:lnTo>
                    <a:pt x="2351191" y="1018366"/>
                  </a:lnTo>
                  <a:lnTo>
                    <a:pt x="2354674" y="1018276"/>
                  </a:lnTo>
                  <a:lnTo>
                    <a:pt x="2358158" y="1018272"/>
                  </a:lnTo>
                  <a:lnTo>
                    <a:pt x="2361641" y="1018268"/>
                  </a:lnTo>
                  <a:lnTo>
                    <a:pt x="2365124" y="1018265"/>
                  </a:lnTo>
                  <a:lnTo>
                    <a:pt x="2368607" y="1018261"/>
                  </a:lnTo>
                  <a:lnTo>
                    <a:pt x="2372091" y="1018257"/>
                  </a:lnTo>
                  <a:lnTo>
                    <a:pt x="2375574" y="1018254"/>
                  </a:lnTo>
                  <a:lnTo>
                    <a:pt x="2379057" y="1018250"/>
                  </a:lnTo>
                  <a:lnTo>
                    <a:pt x="2382540" y="1018246"/>
                  </a:lnTo>
                  <a:lnTo>
                    <a:pt x="2386024" y="1018243"/>
                  </a:lnTo>
                  <a:lnTo>
                    <a:pt x="2389507" y="1018239"/>
                  </a:lnTo>
                  <a:lnTo>
                    <a:pt x="2392990" y="1018235"/>
                  </a:lnTo>
                  <a:lnTo>
                    <a:pt x="2396473" y="1018232"/>
                  </a:lnTo>
                  <a:lnTo>
                    <a:pt x="2399957" y="1018228"/>
                  </a:lnTo>
                  <a:lnTo>
                    <a:pt x="2403440" y="1018224"/>
                  </a:lnTo>
                  <a:lnTo>
                    <a:pt x="2406923" y="1018221"/>
                  </a:lnTo>
                  <a:lnTo>
                    <a:pt x="2410406" y="1018217"/>
                  </a:lnTo>
                  <a:lnTo>
                    <a:pt x="2413890" y="1018214"/>
                  </a:lnTo>
                  <a:lnTo>
                    <a:pt x="2417373" y="1018210"/>
                  </a:lnTo>
                  <a:lnTo>
                    <a:pt x="2420856" y="1018207"/>
                  </a:lnTo>
                  <a:lnTo>
                    <a:pt x="2424339" y="1018203"/>
                  </a:lnTo>
                  <a:lnTo>
                    <a:pt x="2427823" y="1018208"/>
                  </a:lnTo>
                  <a:lnTo>
                    <a:pt x="2431306" y="1018474"/>
                  </a:lnTo>
                  <a:lnTo>
                    <a:pt x="2434789" y="1018740"/>
                  </a:lnTo>
                  <a:lnTo>
                    <a:pt x="2438272" y="1019004"/>
                  </a:lnTo>
                  <a:lnTo>
                    <a:pt x="2441756" y="1019268"/>
                  </a:lnTo>
                  <a:lnTo>
                    <a:pt x="2445239" y="1019530"/>
                  </a:lnTo>
                  <a:lnTo>
                    <a:pt x="2448722" y="1019792"/>
                  </a:lnTo>
                  <a:lnTo>
                    <a:pt x="2452205" y="1020053"/>
                  </a:lnTo>
                  <a:lnTo>
                    <a:pt x="2455689" y="1020313"/>
                  </a:lnTo>
                  <a:lnTo>
                    <a:pt x="2459172" y="1020572"/>
                  </a:lnTo>
                  <a:lnTo>
                    <a:pt x="2462655" y="1020830"/>
                  </a:lnTo>
                  <a:lnTo>
                    <a:pt x="2466138" y="1021087"/>
                  </a:lnTo>
                  <a:lnTo>
                    <a:pt x="2469622" y="1021343"/>
                  </a:lnTo>
                  <a:lnTo>
                    <a:pt x="2473105" y="1021598"/>
                  </a:lnTo>
                  <a:lnTo>
                    <a:pt x="2476588" y="1021853"/>
                  </a:lnTo>
                  <a:lnTo>
                    <a:pt x="2480071" y="1022106"/>
                  </a:lnTo>
                  <a:lnTo>
                    <a:pt x="2483555" y="1022359"/>
                  </a:lnTo>
                  <a:lnTo>
                    <a:pt x="2487038" y="1022610"/>
                  </a:lnTo>
                  <a:lnTo>
                    <a:pt x="2490521" y="1022861"/>
                  </a:lnTo>
                  <a:lnTo>
                    <a:pt x="2494004" y="1023111"/>
                  </a:lnTo>
                  <a:lnTo>
                    <a:pt x="2497488" y="1023360"/>
                  </a:lnTo>
                  <a:lnTo>
                    <a:pt x="2500971" y="1023608"/>
                  </a:lnTo>
                  <a:lnTo>
                    <a:pt x="2504454" y="1024119"/>
                  </a:lnTo>
                  <a:lnTo>
                    <a:pt x="2507937" y="1024687"/>
                  </a:lnTo>
                  <a:lnTo>
                    <a:pt x="2511421" y="1025252"/>
                  </a:lnTo>
                  <a:lnTo>
                    <a:pt x="2514904" y="1025814"/>
                  </a:lnTo>
                  <a:lnTo>
                    <a:pt x="2518387" y="1026374"/>
                  </a:lnTo>
                  <a:lnTo>
                    <a:pt x="2521870" y="1026932"/>
                  </a:lnTo>
                  <a:lnTo>
                    <a:pt x="2525354" y="1027487"/>
                  </a:lnTo>
                  <a:lnTo>
                    <a:pt x="2528837" y="1028040"/>
                  </a:lnTo>
                  <a:lnTo>
                    <a:pt x="2532320" y="1028591"/>
                  </a:lnTo>
                  <a:lnTo>
                    <a:pt x="2535803" y="1029139"/>
                  </a:lnTo>
                  <a:lnTo>
                    <a:pt x="2539287" y="1029684"/>
                  </a:lnTo>
                  <a:lnTo>
                    <a:pt x="2542770" y="1030228"/>
                  </a:lnTo>
                  <a:lnTo>
                    <a:pt x="2546253" y="1031297"/>
                  </a:lnTo>
                  <a:lnTo>
                    <a:pt x="2549736" y="1032588"/>
                  </a:lnTo>
                  <a:lnTo>
                    <a:pt x="2553220" y="1033871"/>
                  </a:lnTo>
                  <a:lnTo>
                    <a:pt x="2556703" y="1035146"/>
                  </a:lnTo>
                  <a:lnTo>
                    <a:pt x="2560186" y="1036413"/>
                  </a:lnTo>
                  <a:lnTo>
                    <a:pt x="2563669" y="1037672"/>
                  </a:lnTo>
                  <a:lnTo>
                    <a:pt x="2567153" y="1038923"/>
                  </a:lnTo>
                  <a:lnTo>
                    <a:pt x="2570636" y="1040166"/>
                  </a:lnTo>
                  <a:lnTo>
                    <a:pt x="2574119" y="1041401"/>
                  </a:lnTo>
                  <a:lnTo>
                    <a:pt x="2577602" y="1042666"/>
                  </a:lnTo>
                  <a:lnTo>
                    <a:pt x="2581085" y="1043947"/>
                  </a:lnTo>
                  <a:lnTo>
                    <a:pt x="2584569" y="1045220"/>
                  </a:lnTo>
                  <a:lnTo>
                    <a:pt x="2588052" y="1046484"/>
                  </a:lnTo>
                  <a:lnTo>
                    <a:pt x="2591535" y="1047741"/>
                  </a:lnTo>
                  <a:lnTo>
                    <a:pt x="2595018" y="1048990"/>
                  </a:lnTo>
                  <a:lnTo>
                    <a:pt x="2598502" y="1049682"/>
                  </a:lnTo>
                  <a:lnTo>
                    <a:pt x="2601985" y="1049916"/>
                  </a:lnTo>
                  <a:lnTo>
                    <a:pt x="2605468" y="1050148"/>
                  </a:lnTo>
                  <a:lnTo>
                    <a:pt x="2608951" y="1050380"/>
                  </a:lnTo>
                  <a:lnTo>
                    <a:pt x="2612435" y="1050611"/>
                  </a:lnTo>
                  <a:lnTo>
                    <a:pt x="2615918" y="1050841"/>
                  </a:lnTo>
                  <a:lnTo>
                    <a:pt x="2619401" y="1051071"/>
                  </a:lnTo>
                  <a:lnTo>
                    <a:pt x="2622884" y="1051300"/>
                  </a:lnTo>
                  <a:lnTo>
                    <a:pt x="2626368" y="1051528"/>
                  </a:lnTo>
                  <a:lnTo>
                    <a:pt x="2629851" y="1051755"/>
                  </a:lnTo>
                  <a:lnTo>
                    <a:pt x="2633334" y="1051981"/>
                  </a:lnTo>
                  <a:lnTo>
                    <a:pt x="2636817" y="1052207"/>
                  </a:lnTo>
                  <a:lnTo>
                    <a:pt x="2640301" y="1052432"/>
                  </a:lnTo>
                  <a:lnTo>
                    <a:pt x="2643784" y="1052656"/>
                  </a:lnTo>
                  <a:lnTo>
                    <a:pt x="2647267" y="1052880"/>
                  </a:lnTo>
                  <a:lnTo>
                    <a:pt x="2650750" y="1053103"/>
                  </a:lnTo>
                  <a:lnTo>
                    <a:pt x="2654234" y="1053325"/>
                  </a:lnTo>
                  <a:lnTo>
                    <a:pt x="2657717" y="1053546"/>
                  </a:lnTo>
                  <a:lnTo>
                    <a:pt x="2661200" y="1053767"/>
                  </a:lnTo>
                  <a:lnTo>
                    <a:pt x="2664683" y="1053986"/>
                  </a:lnTo>
                  <a:lnTo>
                    <a:pt x="2668167" y="1054206"/>
                  </a:lnTo>
                  <a:lnTo>
                    <a:pt x="2671650" y="1054424"/>
                  </a:lnTo>
                  <a:lnTo>
                    <a:pt x="2675133" y="1054642"/>
                  </a:lnTo>
                  <a:lnTo>
                    <a:pt x="2678616" y="1054859"/>
                  </a:lnTo>
                  <a:lnTo>
                    <a:pt x="2682100" y="1055075"/>
                  </a:lnTo>
                  <a:lnTo>
                    <a:pt x="2685583" y="1055291"/>
                  </a:lnTo>
                  <a:lnTo>
                    <a:pt x="2689066" y="1055506"/>
                  </a:lnTo>
                  <a:lnTo>
                    <a:pt x="2692549" y="1055720"/>
                  </a:lnTo>
                  <a:lnTo>
                    <a:pt x="2696033" y="1055934"/>
                  </a:lnTo>
                  <a:lnTo>
                    <a:pt x="2699516" y="1056146"/>
                  </a:lnTo>
                  <a:lnTo>
                    <a:pt x="2702999" y="1056352"/>
                  </a:lnTo>
                  <a:lnTo>
                    <a:pt x="2706482" y="1056539"/>
                  </a:lnTo>
                  <a:lnTo>
                    <a:pt x="2709966" y="1056724"/>
                  </a:lnTo>
                  <a:lnTo>
                    <a:pt x="2713449" y="1056909"/>
                  </a:lnTo>
                  <a:lnTo>
                    <a:pt x="2716932" y="1057094"/>
                  </a:lnTo>
                  <a:lnTo>
                    <a:pt x="2720415" y="1057277"/>
                  </a:lnTo>
                  <a:lnTo>
                    <a:pt x="2723899" y="1057461"/>
                  </a:lnTo>
                  <a:lnTo>
                    <a:pt x="2727382" y="1057644"/>
                  </a:lnTo>
                  <a:lnTo>
                    <a:pt x="2730865" y="1057826"/>
                  </a:lnTo>
                  <a:lnTo>
                    <a:pt x="2730865" y="1057826"/>
                  </a:lnTo>
                  <a:lnTo>
                    <a:pt x="2734348" y="1058007"/>
                  </a:lnTo>
                  <a:lnTo>
                    <a:pt x="2737832" y="1058188"/>
                  </a:lnTo>
                  <a:lnTo>
                    <a:pt x="2741315" y="1058369"/>
                  </a:lnTo>
                  <a:lnTo>
                    <a:pt x="2744798" y="1058765"/>
                  </a:lnTo>
                  <a:lnTo>
                    <a:pt x="2748281" y="1060715"/>
                  </a:lnTo>
                  <a:lnTo>
                    <a:pt x="2751765" y="1062650"/>
                  </a:lnTo>
                  <a:lnTo>
                    <a:pt x="2755248" y="1064569"/>
                  </a:lnTo>
                  <a:lnTo>
                    <a:pt x="2758731" y="1066472"/>
                  </a:lnTo>
                  <a:lnTo>
                    <a:pt x="2762214" y="1068359"/>
                  </a:lnTo>
                  <a:lnTo>
                    <a:pt x="2765698" y="1082100"/>
                  </a:lnTo>
                  <a:lnTo>
                    <a:pt x="2769181" y="1084788"/>
                  </a:lnTo>
                  <a:lnTo>
                    <a:pt x="2772664" y="1087447"/>
                  </a:lnTo>
                  <a:lnTo>
                    <a:pt x="2776147" y="1089998"/>
                  </a:lnTo>
                  <a:lnTo>
                    <a:pt x="2779631" y="1089985"/>
                  </a:lnTo>
                  <a:lnTo>
                    <a:pt x="2783114" y="1089973"/>
                  </a:lnTo>
                  <a:lnTo>
                    <a:pt x="2786597" y="1089960"/>
                  </a:lnTo>
                  <a:lnTo>
                    <a:pt x="2790080" y="1089947"/>
                  </a:lnTo>
                  <a:lnTo>
                    <a:pt x="2793564" y="1089935"/>
                  </a:lnTo>
                  <a:lnTo>
                    <a:pt x="2797047" y="1089922"/>
                  </a:lnTo>
                  <a:lnTo>
                    <a:pt x="2800530" y="1089910"/>
                  </a:lnTo>
                  <a:lnTo>
                    <a:pt x="2804013" y="1089898"/>
                  </a:lnTo>
                  <a:lnTo>
                    <a:pt x="2807497" y="1089885"/>
                  </a:lnTo>
                  <a:lnTo>
                    <a:pt x="2810980" y="1089873"/>
                  </a:lnTo>
                  <a:lnTo>
                    <a:pt x="2814463" y="1089861"/>
                  </a:lnTo>
                  <a:lnTo>
                    <a:pt x="2817946" y="1089848"/>
                  </a:lnTo>
                  <a:lnTo>
                    <a:pt x="2821430" y="1089836"/>
                  </a:lnTo>
                  <a:lnTo>
                    <a:pt x="2824913" y="1089824"/>
                  </a:lnTo>
                  <a:lnTo>
                    <a:pt x="2828396" y="1089812"/>
                  </a:lnTo>
                  <a:lnTo>
                    <a:pt x="2831879" y="1089799"/>
                  </a:lnTo>
                  <a:lnTo>
                    <a:pt x="2835363" y="1089787"/>
                  </a:lnTo>
                  <a:lnTo>
                    <a:pt x="2838846" y="1089775"/>
                  </a:lnTo>
                  <a:lnTo>
                    <a:pt x="2842329" y="1089707"/>
                  </a:lnTo>
                  <a:lnTo>
                    <a:pt x="2845812" y="1089628"/>
                  </a:lnTo>
                  <a:lnTo>
                    <a:pt x="2849296" y="1089549"/>
                  </a:lnTo>
                  <a:lnTo>
                    <a:pt x="2852779" y="1089471"/>
                  </a:lnTo>
                  <a:lnTo>
                    <a:pt x="2856262" y="1089393"/>
                  </a:lnTo>
                  <a:lnTo>
                    <a:pt x="2859745" y="1089315"/>
                  </a:lnTo>
                  <a:lnTo>
                    <a:pt x="2863229" y="1089237"/>
                  </a:lnTo>
                  <a:lnTo>
                    <a:pt x="2866712" y="1089160"/>
                  </a:lnTo>
                  <a:lnTo>
                    <a:pt x="2870195" y="1089082"/>
                  </a:lnTo>
                  <a:lnTo>
                    <a:pt x="2873678" y="1089005"/>
                  </a:lnTo>
                  <a:lnTo>
                    <a:pt x="2877161" y="1088928"/>
                  </a:lnTo>
                  <a:lnTo>
                    <a:pt x="2880645" y="1088851"/>
                  </a:lnTo>
                  <a:lnTo>
                    <a:pt x="2884128" y="1088774"/>
                  </a:lnTo>
                  <a:lnTo>
                    <a:pt x="2887611" y="1088698"/>
                  </a:lnTo>
                  <a:lnTo>
                    <a:pt x="2891094" y="1088621"/>
                  </a:lnTo>
                  <a:lnTo>
                    <a:pt x="2894578" y="1088545"/>
                  </a:lnTo>
                  <a:lnTo>
                    <a:pt x="2898061" y="1088469"/>
                  </a:lnTo>
                  <a:lnTo>
                    <a:pt x="2901544" y="1088393"/>
                  </a:lnTo>
                  <a:lnTo>
                    <a:pt x="2905027" y="1088317"/>
                  </a:lnTo>
                  <a:lnTo>
                    <a:pt x="2908511" y="1088242"/>
                  </a:lnTo>
                  <a:lnTo>
                    <a:pt x="2911994" y="1088166"/>
                  </a:lnTo>
                  <a:lnTo>
                    <a:pt x="2915477" y="1088091"/>
                  </a:lnTo>
                  <a:lnTo>
                    <a:pt x="2918960" y="1088016"/>
                  </a:lnTo>
                  <a:lnTo>
                    <a:pt x="2922444" y="1087941"/>
                  </a:lnTo>
                  <a:lnTo>
                    <a:pt x="2925927" y="1088067"/>
                  </a:lnTo>
                  <a:lnTo>
                    <a:pt x="2929410" y="1088322"/>
                  </a:lnTo>
                  <a:lnTo>
                    <a:pt x="2932893" y="1088576"/>
                  </a:lnTo>
                  <a:lnTo>
                    <a:pt x="2936377" y="1088829"/>
                  </a:lnTo>
                  <a:lnTo>
                    <a:pt x="2939860" y="1089082"/>
                  </a:lnTo>
                  <a:lnTo>
                    <a:pt x="2943343" y="1089334"/>
                  </a:lnTo>
                  <a:lnTo>
                    <a:pt x="2946826" y="1089585"/>
                  </a:lnTo>
                  <a:lnTo>
                    <a:pt x="2950310" y="1089835"/>
                  </a:lnTo>
                  <a:lnTo>
                    <a:pt x="2953793" y="1090085"/>
                  </a:lnTo>
                  <a:lnTo>
                    <a:pt x="2957276" y="1090334"/>
                  </a:lnTo>
                  <a:lnTo>
                    <a:pt x="2960759" y="1090582"/>
                  </a:lnTo>
                  <a:lnTo>
                    <a:pt x="2964243" y="1090829"/>
                  </a:lnTo>
                  <a:lnTo>
                    <a:pt x="2967726" y="1091075"/>
                  </a:lnTo>
                  <a:lnTo>
                    <a:pt x="2971209" y="1091321"/>
                  </a:lnTo>
                  <a:lnTo>
                    <a:pt x="2974692" y="1091566"/>
                  </a:lnTo>
                  <a:lnTo>
                    <a:pt x="2978176" y="1092987"/>
                  </a:lnTo>
                  <a:lnTo>
                    <a:pt x="2981659" y="1095797"/>
                  </a:lnTo>
                  <a:lnTo>
                    <a:pt x="2985142" y="1098577"/>
                  </a:lnTo>
                  <a:lnTo>
                    <a:pt x="2988625" y="1100731"/>
                  </a:lnTo>
                  <a:lnTo>
                    <a:pt x="2992109" y="1102062"/>
                  </a:lnTo>
                  <a:lnTo>
                    <a:pt x="2995592" y="1103385"/>
                  </a:lnTo>
                  <a:lnTo>
                    <a:pt x="2999075" y="1104699"/>
                  </a:lnTo>
                  <a:lnTo>
                    <a:pt x="3002558" y="1106004"/>
                  </a:lnTo>
                  <a:lnTo>
                    <a:pt x="3006042" y="1107301"/>
                  </a:lnTo>
                  <a:lnTo>
                    <a:pt x="3009525" y="1108441"/>
                  </a:lnTo>
                  <a:lnTo>
                    <a:pt x="3013008" y="1109314"/>
                  </a:lnTo>
                  <a:lnTo>
                    <a:pt x="3016491" y="1110183"/>
                  </a:lnTo>
                  <a:lnTo>
                    <a:pt x="3019975" y="1111047"/>
                  </a:lnTo>
                  <a:lnTo>
                    <a:pt x="3023458" y="1111906"/>
                  </a:lnTo>
                  <a:lnTo>
                    <a:pt x="3026941" y="1112762"/>
                  </a:lnTo>
                  <a:lnTo>
                    <a:pt x="3030424" y="1113613"/>
                  </a:lnTo>
                  <a:lnTo>
                    <a:pt x="3033908" y="1114460"/>
                  </a:lnTo>
                  <a:lnTo>
                    <a:pt x="3037391" y="1115302"/>
                  </a:lnTo>
                  <a:lnTo>
                    <a:pt x="3040874" y="1116708"/>
                  </a:lnTo>
                  <a:lnTo>
                    <a:pt x="3044357" y="1119606"/>
                  </a:lnTo>
                  <a:lnTo>
                    <a:pt x="3047841" y="1122471"/>
                  </a:lnTo>
                  <a:lnTo>
                    <a:pt x="3051324" y="1124685"/>
                  </a:lnTo>
                  <a:lnTo>
                    <a:pt x="3054807" y="1124960"/>
                  </a:lnTo>
                  <a:lnTo>
                    <a:pt x="3058290" y="1125234"/>
                  </a:lnTo>
                  <a:lnTo>
                    <a:pt x="3061774" y="1125508"/>
                  </a:lnTo>
                  <a:lnTo>
                    <a:pt x="3065257" y="1125780"/>
                  </a:lnTo>
                  <a:lnTo>
                    <a:pt x="3068740" y="1126052"/>
                  </a:lnTo>
                  <a:lnTo>
                    <a:pt x="3072223" y="1126323"/>
                  </a:lnTo>
                  <a:lnTo>
                    <a:pt x="3075707" y="1126592"/>
                  </a:lnTo>
                  <a:lnTo>
                    <a:pt x="3079190" y="1126861"/>
                  </a:lnTo>
                  <a:lnTo>
                    <a:pt x="3082673" y="1127202"/>
                  </a:lnTo>
                  <a:lnTo>
                    <a:pt x="3086156" y="1127944"/>
                  </a:lnTo>
                  <a:lnTo>
                    <a:pt x="3089640" y="1128682"/>
                  </a:lnTo>
                  <a:lnTo>
                    <a:pt x="3093123" y="1129417"/>
                  </a:lnTo>
                  <a:lnTo>
                    <a:pt x="3096606" y="1130148"/>
                  </a:lnTo>
                  <a:lnTo>
                    <a:pt x="3100089" y="1130876"/>
                  </a:lnTo>
                  <a:lnTo>
                    <a:pt x="3103573" y="1131718"/>
                  </a:lnTo>
                  <a:lnTo>
                    <a:pt x="3107056" y="1133712"/>
                  </a:lnTo>
                  <a:lnTo>
                    <a:pt x="3110539" y="1135689"/>
                  </a:lnTo>
                  <a:lnTo>
                    <a:pt x="3114022" y="1137611"/>
                  </a:lnTo>
                  <a:lnTo>
                    <a:pt x="3117506" y="1138932"/>
                  </a:lnTo>
                  <a:lnTo>
                    <a:pt x="3120989" y="1140244"/>
                  </a:lnTo>
                  <a:lnTo>
                    <a:pt x="3124472" y="1141548"/>
                  </a:lnTo>
                  <a:lnTo>
                    <a:pt x="3127955" y="1142843"/>
                  </a:lnTo>
                  <a:lnTo>
                    <a:pt x="3131439" y="1144129"/>
                  </a:lnTo>
                  <a:lnTo>
                    <a:pt x="3134922" y="1145407"/>
                  </a:lnTo>
                  <a:lnTo>
                    <a:pt x="3138405" y="1145937"/>
                  </a:lnTo>
                  <a:lnTo>
                    <a:pt x="3141888" y="1146464"/>
                  </a:lnTo>
                  <a:lnTo>
                    <a:pt x="3145372" y="1146989"/>
                  </a:lnTo>
                  <a:lnTo>
                    <a:pt x="3148855" y="1147513"/>
                  </a:lnTo>
                  <a:lnTo>
                    <a:pt x="3152338" y="1148034"/>
                  </a:lnTo>
                  <a:lnTo>
                    <a:pt x="3155821" y="1148553"/>
                  </a:lnTo>
                  <a:lnTo>
                    <a:pt x="3159304" y="1149070"/>
                  </a:lnTo>
                  <a:lnTo>
                    <a:pt x="3162788" y="1149585"/>
                  </a:lnTo>
                  <a:lnTo>
                    <a:pt x="3166271" y="1150098"/>
                  </a:lnTo>
                  <a:lnTo>
                    <a:pt x="3169754" y="1150609"/>
                  </a:lnTo>
                  <a:lnTo>
                    <a:pt x="3173237" y="1151118"/>
                  </a:lnTo>
                  <a:lnTo>
                    <a:pt x="3176721" y="1151625"/>
                  </a:lnTo>
                  <a:lnTo>
                    <a:pt x="3180204" y="1152246"/>
                  </a:lnTo>
                  <a:lnTo>
                    <a:pt x="3183687" y="1152881"/>
                  </a:lnTo>
                  <a:lnTo>
                    <a:pt x="3187170" y="1153513"/>
                  </a:lnTo>
                  <a:lnTo>
                    <a:pt x="3190654" y="1154142"/>
                  </a:lnTo>
                  <a:lnTo>
                    <a:pt x="3194137" y="1154769"/>
                  </a:lnTo>
                  <a:lnTo>
                    <a:pt x="3197620" y="1155393"/>
                  </a:lnTo>
                  <a:lnTo>
                    <a:pt x="3201103" y="1156778"/>
                  </a:lnTo>
                  <a:lnTo>
                    <a:pt x="3204587" y="1158323"/>
                  </a:lnTo>
                  <a:lnTo>
                    <a:pt x="3208070" y="1159856"/>
                  </a:lnTo>
                  <a:lnTo>
                    <a:pt x="3211553" y="1161697"/>
                  </a:lnTo>
                  <a:lnTo>
                    <a:pt x="3215036" y="1163609"/>
                  </a:lnTo>
                  <a:lnTo>
                    <a:pt x="3218520" y="1165504"/>
                  </a:lnTo>
                  <a:lnTo>
                    <a:pt x="3218520" y="1165504"/>
                  </a:lnTo>
                  <a:lnTo>
                    <a:pt x="3222003" y="1167382"/>
                  </a:lnTo>
                  <a:lnTo>
                    <a:pt x="3225486" y="1169244"/>
                  </a:lnTo>
                  <a:lnTo>
                    <a:pt x="3228969" y="1171089"/>
                  </a:lnTo>
                  <a:lnTo>
                    <a:pt x="3232453" y="1174747"/>
                  </a:lnTo>
                  <a:lnTo>
                    <a:pt x="3235936" y="1179022"/>
                  </a:lnTo>
                  <a:lnTo>
                    <a:pt x="3239419" y="1183224"/>
                  </a:lnTo>
                  <a:lnTo>
                    <a:pt x="3242902" y="1185557"/>
                  </a:lnTo>
                  <a:lnTo>
                    <a:pt x="3246386" y="1187088"/>
                  </a:lnTo>
                  <a:lnTo>
                    <a:pt x="3249869" y="1188607"/>
                  </a:lnTo>
                  <a:lnTo>
                    <a:pt x="3253352" y="1206454"/>
                  </a:lnTo>
                  <a:lnTo>
                    <a:pt x="3256835" y="1209532"/>
                  </a:lnTo>
                  <a:lnTo>
                    <a:pt x="3260319" y="1212567"/>
                  </a:lnTo>
                  <a:lnTo>
                    <a:pt x="3263802" y="1227019"/>
                  </a:lnTo>
                  <a:lnTo>
                    <a:pt x="3267285" y="1229522"/>
                  </a:lnTo>
                  <a:lnTo>
                    <a:pt x="3270768" y="1231995"/>
                  </a:lnTo>
                  <a:lnTo>
                    <a:pt x="3274252" y="1244133"/>
                  </a:lnTo>
                  <a:lnTo>
                    <a:pt x="3277735" y="1246805"/>
                  </a:lnTo>
                  <a:lnTo>
                    <a:pt x="3281218" y="1249443"/>
                  </a:lnTo>
                  <a:lnTo>
                    <a:pt x="3284701" y="1260460"/>
                  </a:lnTo>
                  <a:lnTo>
                    <a:pt x="3288185" y="1261923"/>
                  </a:lnTo>
                  <a:lnTo>
                    <a:pt x="3291668" y="1263375"/>
                  </a:lnTo>
                  <a:lnTo>
                    <a:pt x="3295151" y="1264814"/>
                  </a:lnTo>
                  <a:lnTo>
                    <a:pt x="3298634" y="1266241"/>
                  </a:lnTo>
                  <a:lnTo>
                    <a:pt x="3302118" y="1267657"/>
                  </a:lnTo>
                  <a:lnTo>
                    <a:pt x="3305601" y="1275393"/>
                  </a:lnTo>
                  <a:lnTo>
                    <a:pt x="3309084" y="1277682"/>
                  </a:lnTo>
                  <a:lnTo>
                    <a:pt x="3312567" y="1279945"/>
                  </a:lnTo>
                  <a:lnTo>
                    <a:pt x="3316051" y="1287100"/>
                  </a:lnTo>
                  <a:lnTo>
                    <a:pt x="3319534" y="1289552"/>
                  </a:lnTo>
                  <a:lnTo>
                    <a:pt x="3323017" y="1291972"/>
                  </a:lnTo>
                  <a:lnTo>
                    <a:pt x="3326500" y="1302324"/>
                  </a:lnTo>
                  <a:lnTo>
                    <a:pt x="3329984" y="1304699"/>
                  </a:lnTo>
                  <a:lnTo>
                    <a:pt x="3333467" y="1307044"/>
                  </a:lnTo>
                  <a:lnTo>
                    <a:pt x="3336950" y="1309472"/>
                  </a:lnTo>
                  <a:lnTo>
                    <a:pt x="3340433" y="1312020"/>
                  </a:lnTo>
                  <a:lnTo>
                    <a:pt x="3343917" y="1314533"/>
                  </a:lnTo>
                  <a:lnTo>
                    <a:pt x="3347400" y="1316603"/>
                  </a:lnTo>
                  <a:lnTo>
                    <a:pt x="3350883" y="1318027"/>
                  </a:lnTo>
                  <a:lnTo>
                    <a:pt x="3354366" y="1319438"/>
                  </a:lnTo>
                  <a:lnTo>
                    <a:pt x="3357850" y="1326566"/>
                  </a:lnTo>
                  <a:lnTo>
                    <a:pt x="3361333" y="1327061"/>
                  </a:lnTo>
                  <a:lnTo>
                    <a:pt x="3364816" y="1327554"/>
                  </a:lnTo>
                  <a:lnTo>
                    <a:pt x="3368299" y="1328045"/>
                  </a:lnTo>
                  <a:lnTo>
                    <a:pt x="3371783" y="1328534"/>
                  </a:lnTo>
                  <a:lnTo>
                    <a:pt x="3375266" y="1329020"/>
                  </a:lnTo>
                  <a:lnTo>
                    <a:pt x="3378749" y="1329504"/>
                  </a:lnTo>
                  <a:lnTo>
                    <a:pt x="3382232" y="1329986"/>
                  </a:lnTo>
                  <a:lnTo>
                    <a:pt x="3385716" y="1330466"/>
                  </a:lnTo>
                  <a:lnTo>
                    <a:pt x="3389199" y="1335401"/>
                  </a:lnTo>
                  <a:lnTo>
                    <a:pt x="3392682" y="1335970"/>
                  </a:lnTo>
                  <a:lnTo>
                    <a:pt x="3396165" y="1336537"/>
                  </a:lnTo>
                  <a:lnTo>
                    <a:pt x="3399649" y="1337100"/>
                  </a:lnTo>
                  <a:lnTo>
                    <a:pt x="3403132" y="1337661"/>
                  </a:lnTo>
                  <a:lnTo>
                    <a:pt x="3406615" y="1338219"/>
                  </a:lnTo>
                  <a:lnTo>
                    <a:pt x="3410098" y="1338701"/>
                  </a:lnTo>
                  <a:lnTo>
                    <a:pt x="3413582" y="1338914"/>
                  </a:lnTo>
                  <a:lnTo>
                    <a:pt x="3417065" y="1339125"/>
                  </a:lnTo>
                  <a:lnTo>
                    <a:pt x="3420548" y="1339336"/>
                  </a:lnTo>
                  <a:lnTo>
                    <a:pt x="3424031" y="1339546"/>
                  </a:lnTo>
                  <a:lnTo>
                    <a:pt x="3427515" y="1339756"/>
                  </a:lnTo>
                  <a:lnTo>
                    <a:pt x="3430998" y="1351206"/>
                  </a:lnTo>
                  <a:lnTo>
                    <a:pt x="3434481" y="1352974"/>
                  </a:lnTo>
                  <a:lnTo>
                    <a:pt x="3437964" y="1354721"/>
                  </a:lnTo>
                  <a:lnTo>
                    <a:pt x="3441447" y="1365737"/>
                  </a:lnTo>
                  <a:lnTo>
                    <a:pt x="3444931" y="1366694"/>
                  </a:lnTo>
                  <a:lnTo>
                    <a:pt x="3448414" y="1367643"/>
                  </a:lnTo>
                  <a:lnTo>
                    <a:pt x="3451897" y="1376863"/>
                  </a:lnTo>
                  <a:lnTo>
                    <a:pt x="3455380" y="1377384"/>
                  </a:lnTo>
                  <a:lnTo>
                    <a:pt x="3458864" y="1377902"/>
                  </a:lnTo>
                  <a:lnTo>
                    <a:pt x="3462347" y="1390120"/>
                  </a:lnTo>
                  <a:lnTo>
                    <a:pt x="3465830" y="1390690"/>
                  </a:lnTo>
                  <a:lnTo>
                    <a:pt x="3469313" y="1391256"/>
                  </a:lnTo>
                  <a:lnTo>
                    <a:pt x="3472797" y="1403184"/>
                  </a:lnTo>
                  <a:lnTo>
                    <a:pt x="3476280" y="1403135"/>
                  </a:lnTo>
                  <a:lnTo>
                    <a:pt x="3479763" y="1403086"/>
                  </a:lnTo>
                  <a:lnTo>
                    <a:pt x="3483246" y="1403037"/>
                  </a:lnTo>
                  <a:lnTo>
                    <a:pt x="3483246" y="1403132"/>
                  </a:lnTo>
                  <a:lnTo>
                    <a:pt x="3483246" y="1403226"/>
                  </a:lnTo>
                  <a:lnTo>
                    <a:pt x="3483246" y="1403321"/>
                  </a:lnTo>
                  <a:lnTo>
                    <a:pt x="3483246" y="1403415"/>
                  </a:lnTo>
                  <a:lnTo>
                    <a:pt x="3483246" y="1403510"/>
                  </a:lnTo>
                  <a:lnTo>
                    <a:pt x="3483246" y="1403604"/>
                  </a:lnTo>
                  <a:lnTo>
                    <a:pt x="3483246" y="1403698"/>
                  </a:lnTo>
                  <a:lnTo>
                    <a:pt x="3483246" y="1403793"/>
                  </a:lnTo>
                  <a:lnTo>
                    <a:pt x="3483246" y="1403887"/>
                  </a:lnTo>
                  <a:lnTo>
                    <a:pt x="3483246" y="1403981"/>
                  </a:lnTo>
                  <a:lnTo>
                    <a:pt x="3483246" y="1404075"/>
                  </a:lnTo>
                  <a:lnTo>
                    <a:pt x="3483246" y="1404169"/>
                  </a:lnTo>
                  <a:lnTo>
                    <a:pt x="3483246" y="1404263"/>
                  </a:lnTo>
                  <a:lnTo>
                    <a:pt x="3483246" y="1404357"/>
                  </a:lnTo>
                  <a:lnTo>
                    <a:pt x="3483246" y="1404451"/>
                  </a:lnTo>
                  <a:lnTo>
                    <a:pt x="3483246" y="1404544"/>
                  </a:lnTo>
                  <a:lnTo>
                    <a:pt x="3483246" y="1404638"/>
                  </a:lnTo>
                  <a:lnTo>
                    <a:pt x="3483246" y="1404732"/>
                  </a:lnTo>
                  <a:lnTo>
                    <a:pt x="3483246" y="1404826"/>
                  </a:lnTo>
                  <a:lnTo>
                    <a:pt x="3483246" y="1404919"/>
                  </a:lnTo>
                  <a:lnTo>
                    <a:pt x="3483246" y="1405013"/>
                  </a:lnTo>
                  <a:lnTo>
                    <a:pt x="3483246" y="1405106"/>
                  </a:lnTo>
                  <a:lnTo>
                    <a:pt x="3483246" y="1405200"/>
                  </a:lnTo>
                  <a:lnTo>
                    <a:pt x="3483246" y="1405293"/>
                  </a:lnTo>
                  <a:lnTo>
                    <a:pt x="3483246" y="1405386"/>
                  </a:lnTo>
                  <a:lnTo>
                    <a:pt x="3483246" y="1405480"/>
                  </a:lnTo>
                  <a:lnTo>
                    <a:pt x="3483246" y="1405573"/>
                  </a:lnTo>
                  <a:lnTo>
                    <a:pt x="3483246" y="1405666"/>
                  </a:lnTo>
                  <a:lnTo>
                    <a:pt x="3483246" y="1405759"/>
                  </a:lnTo>
                  <a:lnTo>
                    <a:pt x="3483246" y="1405852"/>
                  </a:lnTo>
                  <a:lnTo>
                    <a:pt x="3483246" y="1405945"/>
                  </a:lnTo>
                  <a:lnTo>
                    <a:pt x="3483246" y="1406038"/>
                  </a:lnTo>
                  <a:lnTo>
                    <a:pt x="3483246" y="1406131"/>
                  </a:lnTo>
                  <a:lnTo>
                    <a:pt x="3483246" y="1406224"/>
                  </a:lnTo>
                  <a:lnTo>
                    <a:pt x="3483246" y="1406317"/>
                  </a:lnTo>
                  <a:lnTo>
                    <a:pt x="3483246" y="1406409"/>
                  </a:lnTo>
                  <a:lnTo>
                    <a:pt x="3483246" y="1406502"/>
                  </a:lnTo>
                  <a:lnTo>
                    <a:pt x="3483246" y="1406595"/>
                  </a:lnTo>
                  <a:lnTo>
                    <a:pt x="3483246" y="1406687"/>
                  </a:lnTo>
                  <a:lnTo>
                    <a:pt x="3483246" y="140678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57155"/>
            </a:xfrm>
            <a:custGeom>
              <a:avLst/>
              <a:gdLst/>
              <a:ahLst/>
              <a:cxnLst/>
              <a:rect l="0" t="0" r="0" b="0"/>
              <a:pathLst>
                <a:path w="3483246" h="315715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1501399"/>
                  </a:lnTo>
                  <a:lnTo>
                    <a:pt x="17416" y="1314432"/>
                  </a:lnTo>
                  <a:lnTo>
                    <a:pt x="20899" y="1168874"/>
                  </a:lnTo>
                  <a:lnTo>
                    <a:pt x="24382" y="2267793"/>
                  </a:lnTo>
                  <a:lnTo>
                    <a:pt x="27865" y="2220091"/>
                  </a:lnTo>
                  <a:lnTo>
                    <a:pt x="31349" y="2180319"/>
                  </a:lnTo>
                  <a:lnTo>
                    <a:pt x="34832" y="2098341"/>
                  </a:lnTo>
                  <a:lnTo>
                    <a:pt x="38315" y="2018103"/>
                  </a:lnTo>
                  <a:lnTo>
                    <a:pt x="41798" y="1943776"/>
                  </a:lnTo>
                  <a:lnTo>
                    <a:pt x="45282" y="2618982"/>
                  </a:lnTo>
                  <a:lnTo>
                    <a:pt x="48765" y="2569932"/>
                  </a:lnTo>
                  <a:lnTo>
                    <a:pt x="52248" y="2522685"/>
                  </a:lnTo>
                  <a:lnTo>
                    <a:pt x="55731" y="2477144"/>
                  </a:lnTo>
                  <a:lnTo>
                    <a:pt x="59215" y="2433219"/>
                  </a:lnTo>
                  <a:lnTo>
                    <a:pt x="62698" y="2390824"/>
                  </a:lnTo>
                  <a:lnTo>
                    <a:pt x="66181" y="2349881"/>
                  </a:lnTo>
                  <a:lnTo>
                    <a:pt x="69664" y="2310316"/>
                  </a:lnTo>
                  <a:lnTo>
                    <a:pt x="73148" y="2272062"/>
                  </a:lnTo>
                  <a:lnTo>
                    <a:pt x="76631" y="2347201"/>
                  </a:lnTo>
                  <a:lnTo>
                    <a:pt x="80114" y="2312912"/>
                  </a:lnTo>
                  <a:lnTo>
                    <a:pt x="83597" y="2279611"/>
                  </a:lnTo>
                  <a:lnTo>
                    <a:pt x="87081" y="2466015"/>
                  </a:lnTo>
                  <a:lnTo>
                    <a:pt x="90564" y="2437541"/>
                  </a:lnTo>
                  <a:lnTo>
                    <a:pt x="94047" y="2409717"/>
                  </a:lnTo>
                  <a:lnTo>
                    <a:pt x="97530" y="2418921"/>
                  </a:lnTo>
                  <a:lnTo>
                    <a:pt x="101014" y="2392809"/>
                  </a:lnTo>
                  <a:lnTo>
                    <a:pt x="104497" y="2367255"/>
                  </a:lnTo>
                  <a:lnTo>
                    <a:pt x="107980" y="2342240"/>
                  </a:lnTo>
                  <a:lnTo>
                    <a:pt x="111463" y="2317749"/>
                  </a:lnTo>
                  <a:lnTo>
                    <a:pt x="114947" y="2293765"/>
                  </a:lnTo>
                  <a:lnTo>
                    <a:pt x="118430" y="2270272"/>
                  </a:lnTo>
                  <a:lnTo>
                    <a:pt x="121913" y="2247256"/>
                  </a:lnTo>
                  <a:lnTo>
                    <a:pt x="125396" y="2224701"/>
                  </a:lnTo>
                  <a:lnTo>
                    <a:pt x="128880" y="2340262"/>
                  </a:lnTo>
                  <a:lnTo>
                    <a:pt x="132363" y="2319690"/>
                  </a:lnTo>
                  <a:lnTo>
                    <a:pt x="135846" y="2299476"/>
                  </a:lnTo>
                  <a:lnTo>
                    <a:pt x="139329" y="2372646"/>
                  </a:lnTo>
                  <a:lnTo>
                    <a:pt x="142813" y="2362744"/>
                  </a:lnTo>
                  <a:lnTo>
                    <a:pt x="146296" y="2353148"/>
                  </a:lnTo>
                  <a:lnTo>
                    <a:pt x="149779" y="2413160"/>
                  </a:lnTo>
                  <a:lnTo>
                    <a:pt x="153262" y="2396042"/>
                  </a:lnTo>
                  <a:lnTo>
                    <a:pt x="156746" y="2379165"/>
                  </a:lnTo>
                  <a:lnTo>
                    <a:pt x="160229" y="2525006"/>
                  </a:lnTo>
                  <a:lnTo>
                    <a:pt x="163712" y="2509996"/>
                  </a:lnTo>
                  <a:lnTo>
                    <a:pt x="167195" y="2495162"/>
                  </a:lnTo>
                  <a:lnTo>
                    <a:pt x="170679" y="2480503"/>
                  </a:lnTo>
                  <a:lnTo>
                    <a:pt x="174162" y="2466015"/>
                  </a:lnTo>
                  <a:lnTo>
                    <a:pt x="177645" y="2451695"/>
                  </a:lnTo>
                  <a:lnTo>
                    <a:pt x="181128" y="2599561"/>
                  </a:lnTo>
                  <a:lnTo>
                    <a:pt x="184612" y="2599807"/>
                  </a:lnTo>
                  <a:lnTo>
                    <a:pt x="188095" y="2600044"/>
                  </a:lnTo>
                  <a:lnTo>
                    <a:pt x="191578" y="2648647"/>
                  </a:lnTo>
                  <a:lnTo>
                    <a:pt x="195061" y="2651587"/>
                  </a:lnTo>
                  <a:lnTo>
                    <a:pt x="198545" y="2654406"/>
                  </a:lnTo>
                  <a:lnTo>
                    <a:pt x="202028" y="2671591"/>
                  </a:lnTo>
                  <a:lnTo>
                    <a:pt x="205511" y="2660901"/>
                  </a:lnTo>
                  <a:lnTo>
                    <a:pt x="208994" y="2650296"/>
                  </a:lnTo>
                  <a:lnTo>
                    <a:pt x="212478" y="2641092"/>
                  </a:lnTo>
                  <a:lnTo>
                    <a:pt x="215961" y="2634018"/>
                  </a:lnTo>
                  <a:lnTo>
                    <a:pt x="219444" y="2627055"/>
                  </a:lnTo>
                  <a:lnTo>
                    <a:pt x="222927" y="2668018"/>
                  </a:lnTo>
                  <a:lnTo>
                    <a:pt x="226411" y="2661292"/>
                  </a:lnTo>
                  <a:lnTo>
                    <a:pt x="229894" y="2654663"/>
                  </a:lnTo>
                  <a:lnTo>
                    <a:pt x="233377" y="2665855"/>
                  </a:lnTo>
                  <a:lnTo>
                    <a:pt x="236860" y="2659426"/>
                  </a:lnTo>
                  <a:lnTo>
                    <a:pt x="240344" y="2653086"/>
                  </a:lnTo>
                  <a:lnTo>
                    <a:pt x="243827" y="2657138"/>
                  </a:lnTo>
                  <a:lnTo>
                    <a:pt x="247310" y="2656540"/>
                  </a:lnTo>
                  <a:lnTo>
                    <a:pt x="250793" y="2655958"/>
                  </a:lnTo>
                  <a:lnTo>
                    <a:pt x="254277" y="2699687"/>
                  </a:lnTo>
                  <a:lnTo>
                    <a:pt x="257760" y="2691393"/>
                  </a:lnTo>
                  <a:lnTo>
                    <a:pt x="261243" y="2683150"/>
                  </a:lnTo>
                  <a:lnTo>
                    <a:pt x="264726" y="2756701"/>
                  </a:lnTo>
                  <a:lnTo>
                    <a:pt x="268210" y="2753152"/>
                  </a:lnTo>
                  <a:lnTo>
                    <a:pt x="271693" y="2749661"/>
                  </a:lnTo>
                  <a:lnTo>
                    <a:pt x="275176" y="2745598"/>
                  </a:lnTo>
                  <a:lnTo>
                    <a:pt x="278659" y="2739252"/>
                  </a:lnTo>
                  <a:lnTo>
                    <a:pt x="282143" y="2732957"/>
                  </a:lnTo>
                  <a:lnTo>
                    <a:pt x="285626" y="2726712"/>
                  </a:lnTo>
                  <a:lnTo>
                    <a:pt x="289109" y="2720516"/>
                  </a:lnTo>
                  <a:lnTo>
                    <a:pt x="292592" y="2714369"/>
                  </a:lnTo>
                  <a:lnTo>
                    <a:pt x="296075" y="2709345"/>
                  </a:lnTo>
                  <a:lnTo>
                    <a:pt x="299559" y="2710341"/>
                  </a:lnTo>
                  <a:lnTo>
                    <a:pt x="303042" y="2711313"/>
                  </a:lnTo>
                  <a:lnTo>
                    <a:pt x="306525" y="2711554"/>
                  </a:lnTo>
                  <a:lnTo>
                    <a:pt x="310008" y="2706694"/>
                  </a:lnTo>
                  <a:lnTo>
                    <a:pt x="313492" y="2701884"/>
                  </a:lnTo>
                  <a:lnTo>
                    <a:pt x="316975" y="2708762"/>
                  </a:lnTo>
                  <a:lnTo>
                    <a:pt x="320458" y="2704059"/>
                  </a:lnTo>
                  <a:lnTo>
                    <a:pt x="323941" y="2699401"/>
                  </a:lnTo>
                  <a:lnTo>
                    <a:pt x="327425" y="2700670"/>
                  </a:lnTo>
                  <a:lnTo>
                    <a:pt x="330908" y="2698906"/>
                  </a:lnTo>
                  <a:lnTo>
                    <a:pt x="334391" y="2697171"/>
                  </a:lnTo>
                  <a:lnTo>
                    <a:pt x="337874" y="2695464"/>
                  </a:lnTo>
                  <a:lnTo>
                    <a:pt x="341358" y="2693785"/>
                  </a:lnTo>
                  <a:lnTo>
                    <a:pt x="344841" y="2692133"/>
                  </a:lnTo>
                  <a:lnTo>
                    <a:pt x="348324" y="2690507"/>
                  </a:lnTo>
                  <a:lnTo>
                    <a:pt x="351807" y="2685002"/>
                  </a:lnTo>
                  <a:lnTo>
                    <a:pt x="355291" y="2679530"/>
                  </a:lnTo>
                  <a:lnTo>
                    <a:pt x="358774" y="2674091"/>
                  </a:lnTo>
                  <a:lnTo>
                    <a:pt x="362257" y="2668685"/>
                  </a:lnTo>
                  <a:lnTo>
                    <a:pt x="365740" y="2663311"/>
                  </a:lnTo>
                  <a:lnTo>
                    <a:pt x="369224" y="2657969"/>
                  </a:lnTo>
                  <a:lnTo>
                    <a:pt x="372707" y="2652659"/>
                  </a:lnTo>
                  <a:lnTo>
                    <a:pt x="376190" y="2647380"/>
                  </a:lnTo>
                  <a:lnTo>
                    <a:pt x="379673" y="2642132"/>
                  </a:lnTo>
                  <a:lnTo>
                    <a:pt x="383157" y="2647543"/>
                  </a:lnTo>
                  <a:lnTo>
                    <a:pt x="386640" y="2641781"/>
                  </a:lnTo>
                  <a:lnTo>
                    <a:pt x="390123" y="2636045"/>
                  </a:lnTo>
                  <a:lnTo>
                    <a:pt x="393606" y="2630332"/>
                  </a:lnTo>
                  <a:lnTo>
                    <a:pt x="397090" y="2624645"/>
                  </a:lnTo>
                  <a:lnTo>
                    <a:pt x="400573" y="2618982"/>
                  </a:lnTo>
                  <a:lnTo>
                    <a:pt x="404056" y="2658539"/>
                  </a:lnTo>
                  <a:lnTo>
                    <a:pt x="407539" y="2661493"/>
                  </a:lnTo>
                  <a:lnTo>
                    <a:pt x="411023" y="2664376"/>
                  </a:lnTo>
                  <a:lnTo>
                    <a:pt x="414506" y="2677716"/>
                  </a:lnTo>
                  <a:lnTo>
                    <a:pt x="417989" y="2675655"/>
                  </a:lnTo>
                  <a:lnTo>
                    <a:pt x="421472" y="2673618"/>
                  </a:lnTo>
                  <a:lnTo>
                    <a:pt x="424956" y="2671604"/>
                  </a:lnTo>
                  <a:lnTo>
                    <a:pt x="428439" y="2669614"/>
                  </a:lnTo>
                  <a:lnTo>
                    <a:pt x="431922" y="2667645"/>
                  </a:lnTo>
                  <a:lnTo>
                    <a:pt x="435405" y="2689960"/>
                  </a:lnTo>
                  <a:lnTo>
                    <a:pt x="438889" y="2690117"/>
                  </a:lnTo>
                  <a:lnTo>
                    <a:pt x="442372" y="2690271"/>
                  </a:lnTo>
                  <a:lnTo>
                    <a:pt x="445855" y="2690422"/>
                  </a:lnTo>
                  <a:lnTo>
                    <a:pt x="449338" y="2690571"/>
                  </a:lnTo>
                  <a:lnTo>
                    <a:pt x="452822" y="2690718"/>
                  </a:lnTo>
                  <a:lnTo>
                    <a:pt x="456305" y="2703641"/>
                  </a:lnTo>
                  <a:lnTo>
                    <a:pt x="459788" y="2704344"/>
                  </a:lnTo>
                  <a:lnTo>
                    <a:pt x="463271" y="2705035"/>
                  </a:lnTo>
                  <a:lnTo>
                    <a:pt x="466755" y="2712638"/>
                  </a:lnTo>
                  <a:lnTo>
                    <a:pt x="470238" y="2711981"/>
                  </a:lnTo>
                  <a:lnTo>
                    <a:pt x="473721" y="2711332"/>
                  </a:lnTo>
                  <a:lnTo>
                    <a:pt x="477204" y="2711487"/>
                  </a:lnTo>
                  <a:lnTo>
                    <a:pt x="480688" y="2712089"/>
                  </a:lnTo>
                  <a:lnTo>
                    <a:pt x="484171" y="2712682"/>
                  </a:lnTo>
                  <a:lnTo>
                    <a:pt x="487654" y="2712528"/>
                  </a:lnTo>
                  <a:lnTo>
                    <a:pt x="491137" y="2711899"/>
                  </a:lnTo>
                  <a:lnTo>
                    <a:pt x="494621" y="2711278"/>
                  </a:lnTo>
                  <a:lnTo>
                    <a:pt x="498104" y="2759736"/>
                  </a:lnTo>
                  <a:lnTo>
                    <a:pt x="501587" y="2755733"/>
                  </a:lnTo>
                  <a:lnTo>
                    <a:pt x="505070" y="2751742"/>
                  </a:lnTo>
                  <a:lnTo>
                    <a:pt x="508554" y="2749306"/>
                  </a:lnTo>
                  <a:lnTo>
                    <a:pt x="512037" y="2748169"/>
                  </a:lnTo>
                  <a:lnTo>
                    <a:pt x="515520" y="2747043"/>
                  </a:lnTo>
                  <a:lnTo>
                    <a:pt x="519003" y="2745930"/>
                  </a:lnTo>
                  <a:lnTo>
                    <a:pt x="522487" y="2744828"/>
                  </a:lnTo>
                  <a:lnTo>
                    <a:pt x="525970" y="2743737"/>
                  </a:lnTo>
                  <a:lnTo>
                    <a:pt x="529453" y="2742658"/>
                  </a:lnTo>
                  <a:lnTo>
                    <a:pt x="532936" y="2741589"/>
                  </a:lnTo>
                  <a:lnTo>
                    <a:pt x="536420" y="2740532"/>
                  </a:lnTo>
                  <a:lnTo>
                    <a:pt x="539903" y="2757363"/>
                  </a:lnTo>
                  <a:lnTo>
                    <a:pt x="543386" y="2755615"/>
                  </a:lnTo>
                  <a:lnTo>
                    <a:pt x="546869" y="2753880"/>
                  </a:lnTo>
                  <a:lnTo>
                    <a:pt x="550353" y="2788516"/>
                  </a:lnTo>
                  <a:lnTo>
                    <a:pt x="553836" y="2786756"/>
                  </a:lnTo>
                  <a:lnTo>
                    <a:pt x="557319" y="2785010"/>
                  </a:lnTo>
                  <a:lnTo>
                    <a:pt x="560802" y="2783277"/>
                  </a:lnTo>
                  <a:lnTo>
                    <a:pt x="564286" y="2781557"/>
                  </a:lnTo>
                  <a:lnTo>
                    <a:pt x="567769" y="2779849"/>
                  </a:lnTo>
                  <a:lnTo>
                    <a:pt x="571252" y="2777521"/>
                  </a:lnTo>
                  <a:lnTo>
                    <a:pt x="574735" y="2774094"/>
                  </a:lnTo>
                  <a:lnTo>
                    <a:pt x="578218" y="2770675"/>
                  </a:lnTo>
                  <a:lnTo>
                    <a:pt x="581702" y="2771961"/>
                  </a:lnTo>
                  <a:lnTo>
                    <a:pt x="585185" y="2774633"/>
                  </a:lnTo>
                  <a:lnTo>
                    <a:pt x="588668" y="2777255"/>
                  </a:lnTo>
                  <a:lnTo>
                    <a:pt x="592151" y="2779319"/>
                  </a:lnTo>
                  <a:lnTo>
                    <a:pt x="595635" y="2780193"/>
                  </a:lnTo>
                  <a:lnTo>
                    <a:pt x="599118" y="2781055"/>
                  </a:lnTo>
                  <a:lnTo>
                    <a:pt x="602601" y="2780789"/>
                  </a:lnTo>
                  <a:lnTo>
                    <a:pt x="606084" y="2777552"/>
                  </a:lnTo>
                  <a:lnTo>
                    <a:pt x="609568" y="2774321"/>
                  </a:lnTo>
                  <a:lnTo>
                    <a:pt x="613051" y="2771900"/>
                  </a:lnTo>
                  <a:lnTo>
                    <a:pt x="616534" y="2771985"/>
                  </a:lnTo>
                  <a:lnTo>
                    <a:pt x="620017" y="2772068"/>
                  </a:lnTo>
                  <a:lnTo>
                    <a:pt x="623501" y="2772151"/>
                  </a:lnTo>
                  <a:lnTo>
                    <a:pt x="626984" y="2772233"/>
                  </a:lnTo>
                  <a:lnTo>
                    <a:pt x="626984" y="2772233"/>
                  </a:lnTo>
                  <a:lnTo>
                    <a:pt x="630467" y="2772314"/>
                  </a:lnTo>
                  <a:lnTo>
                    <a:pt x="633950" y="2786527"/>
                  </a:lnTo>
                  <a:lnTo>
                    <a:pt x="637434" y="2786147"/>
                  </a:lnTo>
                  <a:lnTo>
                    <a:pt x="640917" y="2785770"/>
                  </a:lnTo>
                  <a:lnTo>
                    <a:pt x="644400" y="2785397"/>
                  </a:lnTo>
                  <a:lnTo>
                    <a:pt x="647883" y="2785027"/>
                  </a:lnTo>
                  <a:lnTo>
                    <a:pt x="651367" y="2784661"/>
                  </a:lnTo>
                  <a:lnTo>
                    <a:pt x="654850" y="2784027"/>
                  </a:lnTo>
                  <a:lnTo>
                    <a:pt x="658333" y="2781432"/>
                  </a:lnTo>
                  <a:lnTo>
                    <a:pt x="661816" y="2778845"/>
                  </a:lnTo>
                  <a:lnTo>
                    <a:pt x="665300" y="2776267"/>
                  </a:lnTo>
                  <a:lnTo>
                    <a:pt x="668783" y="2773696"/>
                  </a:lnTo>
                  <a:lnTo>
                    <a:pt x="672266" y="2771134"/>
                  </a:lnTo>
                  <a:lnTo>
                    <a:pt x="675749" y="2793001"/>
                  </a:lnTo>
                  <a:lnTo>
                    <a:pt x="679233" y="2791915"/>
                  </a:lnTo>
                  <a:lnTo>
                    <a:pt x="682716" y="2790836"/>
                  </a:lnTo>
                  <a:lnTo>
                    <a:pt x="686199" y="2789765"/>
                  </a:lnTo>
                  <a:lnTo>
                    <a:pt x="689682" y="2788702"/>
                  </a:lnTo>
                  <a:lnTo>
                    <a:pt x="693166" y="2787646"/>
                  </a:lnTo>
                  <a:lnTo>
                    <a:pt x="696649" y="2786597"/>
                  </a:lnTo>
                  <a:lnTo>
                    <a:pt x="700132" y="2787290"/>
                  </a:lnTo>
                  <a:lnTo>
                    <a:pt x="703615" y="2787974"/>
                  </a:lnTo>
                  <a:lnTo>
                    <a:pt x="707099" y="2788650"/>
                  </a:lnTo>
                  <a:lnTo>
                    <a:pt x="710582" y="2788661"/>
                  </a:lnTo>
                  <a:lnTo>
                    <a:pt x="714065" y="2788651"/>
                  </a:lnTo>
                  <a:lnTo>
                    <a:pt x="717548" y="2788641"/>
                  </a:lnTo>
                  <a:lnTo>
                    <a:pt x="721032" y="2788631"/>
                  </a:lnTo>
                  <a:lnTo>
                    <a:pt x="724515" y="2788621"/>
                  </a:lnTo>
                  <a:lnTo>
                    <a:pt x="727998" y="2788611"/>
                  </a:lnTo>
                  <a:lnTo>
                    <a:pt x="731481" y="2788602"/>
                  </a:lnTo>
                  <a:lnTo>
                    <a:pt x="734965" y="2788592"/>
                  </a:lnTo>
                  <a:lnTo>
                    <a:pt x="738448" y="2788583"/>
                  </a:lnTo>
                  <a:lnTo>
                    <a:pt x="741931" y="2786855"/>
                  </a:lnTo>
                  <a:lnTo>
                    <a:pt x="745414" y="2784896"/>
                  </a:lnTo>
                  <a:lnTo>
                    <a:pt x="748898" y="2782945"/>
                  </a:lnTo>
                  <a:lnTo>
                    <a:pt x="752381" y="2781001"/>
                  </a:lnTo>
                  <a:lnTo>
                    <a:pt x="755864" y="2779065"/>
                  </a:lnTo>
                  <a:lnTo>
                    <a:pt x="759347" y="2777135"/>
                  </a:lnTo>
                  <a:lnTo>
                    <a:pt x="762831" y="2775482"/>
                  </a:lnTo>
                  <a:lnTo>
                    <a:pt x="766314" y="2773895"/>
                  </a:lnTo>
                  <a:lnTo>
                    <a:pt x="769797" y="2772316"/>
                  </a:lnTo>
                  <a:lnTo>
                    <a:pt x="773280" y="2770744"/>
                  </a:lnTo>
                  <a:lnTo>
                    <a:pt x="776764" y="2769180"/>
                  </a:lnTo>
                  <a:lnTo>
                    <a:pt x="780247" y="2767622"/>
                  </a:lnTo>
                  <a:lnTo>
                    <a:pt x="783730" y="2798131"/>
                  </a:lnTo>
                  <a:lnTo>
                    <a:pt x="787213" y="2798677"/>
                  </a:lnTo>
                  <a:lnTo>
                    <a:pt x="790697" y="2799217"/>
                  </a:lnTo>
                  <a:lnTo>
                    <a:pt x="794180" y="2799323"/>
                  </a:lnTo>
                  <a:lnTo>
                    <a:pt x="797663" y="2799268"/>
                  </a:lnTo>
                  <a:lnTo>
                    <a:pt x="801146" y="2799214"/>
                  </a:lnTo>
                  <a:lnTo>
                    <a:pt x="804630" y="2800778"/>
                  </a:lnTo>
                  <a:lnTo>
                    <a:pt x="808113" y="2803016"/>
                  </a:lnTo>
                  <a:lnTo>
                    <a:pt x="811596" y="2805221"/>
                  </a:lnTo>
                  <a:lnTo>
                    <a:pt x="815079" y="2807766"/>
                  </a:lnTo>
                  <a:lnTo>
                    <a:pt x="818563" y="2810455"/>
                  </a:lnTo>
                  <a:lnTo>
                    <a:pt x="822046" y="2813100"/>
                  </a:lnTo>
                  <a:lnTo>
                    <a:pt x="825529" y="2813980"/>
                  </a:lnTo>
                  <a:lnTo>
                    <a:pt x="829012" y="2813870"/>
                  </a:lnTo>
                  <a:lnTo>
                    <a:pt x="832496" y="2813760"/>
                  </a:lnTo>
                  <a:lnTo>
                    <a:pt x="835979" y="2813651"/>
                  </a:lnTo>
                  <a:lnTo>
                    <a:pt x="835979" y="2813651"/>
                  </a:lnTo>
                  <a:lnTo>
                    <a:pt x="839462" y="2813543"/>
                  </a:lnTo>
                  <a:lnTo>
                    <a:pt x="842945" y="2813436"/>
                  </a:lnTo>
                  <a:lnTo>
                    <a:pt x="846429" y="2813330"/>
                  </a:lnTo>
                  <a:lnTo>
                    <a:pt x="849912" y="2813225"/>
                  </a:lnTo>
                  <a:lnTo>
                    <a:pt x="853395" y="2813120"/>
                  </a:lnTo>
                  <a:lnTo>
                    <a:pt x="856878" y="2813302"/>
                  </a:lnTo>
                  <a:lnTo>
                    <a:pt x="860361" y="2813720"/>
                  </a:lnTo>
                  <a:lnTo>
                    <a:pt x="863845" y="2814133"/>
                  </a:lnTo>
                  <a:lnTo>
                    <a:pt x="867328" y="2829556"/>
                  </a:lnTo>
                  <a:lnTo>
                    <a:pt x="870811" y="2829395"/>
                  </a:lnTo>
                  <a:lnTo>
                    <a:pt x="874294" y="2829235"/>
                  </a:lnTo>
                  <a:lnTo>
                    <a:pt x="877778" y="2828366"/>
                  </a:lnTo>
                  <a:lnTo>
                    <a:pt x="881261" y="2826747"/>
                  </a:lnTo>
                  <a:lnTo>
                    <a:pt x="884744" y="2825132"/>
                  </a:lnTo>
                  <a:lnTo>
                    <a:pt x="888227" y="2832855"/>
                  </a:lnTo>
                  <a:lnTo>
                    <a:pt x="891711" y="2832449"/>
                  </a:lnTo>
                  <a:lnTo>
                    <a:pt x="895194" y="2832045"/>
                  </a:lnTo>
                  <a:lnTo>
                    <a:pt x="898677" y="2831644"/>
                  </a:lnTo>
                  <a:lnTo>
                    <a:pt x="902160" y="2831246"/>
                  </a:lnTo>
                  <a:lnTo>
                    <a:pt x="905644" y="2830851"/>
                  </a:lnTo>
                  <a:lnTo>
                    <a:pt x="909127" y="2830550"/>
                  </a:lnTo>
                  <a:lnTo>
                    <a:pt x="912610" y="2830393"/>
                  </a:lnTo>
                  <a:lnTo>
                    <a:pt x="916093" y="2830236"/>
                  </a:lnTo>
                  <a:lnTo>
                    <a:pt x="919577" y="2830081"/>
                  </a:lnTo>
                  <a:lnTo>
                    <a:pt x="923060" y="2829928"/>
                  </a:lnTo>
                  <a:lnTo>
                    <a:pt x="926543" y="2829775"/>
                  </a:lnTo>
                  <a:lnTo>
                    <a:pt x="930026" y="2829700"/>
                  </a:lnTo>
                  <a:lnTo>
                    <a:pt x="933510" y="2829777"/>
                  </a:lnTo>
                  <a:lnTo>
                    <a:pt x="936993" y="2829855"/>
                  </a:lnTo>
                  <a:lnTo>
                    <a:pt x="940476" y="2829931"/>
                  </a:lnTo>
                  <a:lnTo>
                    <a:pt x="943959" y="2830008"/>
                  </a:lnTo>
                  <a:lnTo>
                    <a:pt x="947443" y="2830083"/>
                  </a:lnTo>
                  <a:lnTo>
                    <a:pt x="950926" y="2829770"/>
                  </a:lnTo>
                  <a:lnTo>
                    <a:pt x="954409" y="2828427"/>
                  </a:lnTo>
                  <a:lnTo>
                    <a:pt x="957892" y="2827087"/>
                  </a:lnTo>
                  <a:lnTo>
                    <a:pt x="961376" y="2825752"/>
                  </a:lnTo>
                  <a:lnTo>
                    <a:pt x="964859" y="2824421"/>
                  </a:lnTo>
                  <a:lnTo>
                    <a:pt x="968342" y="2823095"/>
                  </a:lnTo>
                  <a:lnTo>
                    <a:pt x="971825" y="2821772"/>
                  </a:lnTo>
                  <a:lnTo>
                    <a:pt x="975309" y="2820454"/>
                  </a:lnTo>
                  <a:lnTo>
                    <a:pt x="978792" y="2819140"/>
                  </a:lnTo>
                  <a:lnTo>
                    <a:pt x="982275" y="2818076"/>
                  </a:lnTo>
                  <a:lnTo>
                    <a:pt x="985758" y="2818119"/>
                  </a:lnTo>
                  <a:lnTo>
                    <a:pt x="989242" y="2818162"/>
                  </a:lnTo>
                  <a:lnTo>
                    <a:pt x="992725" y="2818205"/>
                  </a:lnTo>
                  <a:lnTo>
                    <a:pt x="996208" y="2818248"/>
                  </a:lnTo>
                  <a:lnTo>
                    <a:pt x="999691" y="2818290"/>
                  </a:lnTo>
                  <a:lnTo>
                    <a:pt x="1003175" y="2818332"/>
                  </a:lnTo>
                  <a:lnTo>
                    <a:pt x="1006658" y="2818373"/>
                  </a:lnTo>
                  <a:lnTo>
                    <a:pt x="1010141" y="2818415"/>
                  </a:lnTo>
                  <a:lnTo>
                    <a:pt x="1013624" y="2818522"/>
                  </a:lnTo>
                  <a:lnTo>
                    <a:pt x="1017108" y="2819285"/>
                  </a:lnTo>
                  <a:lnTo>
                    <a:pt x="1020591" y="2820042"/>
                  </a:lnTo>
                  <a:lnTo>
                    <a:pt x="1024074" y="2833428"/>
                  </a:lnTo>
                  <a:lnTo>
                    <a:pt x="1027557" y="2832457"/>
                  </a:lnTo>
                  <a:lnTo>
                    <a:pt x="1031041" y="2831489"/>
                  </a:lnTo>
                  <a:lnTo>
                    <a:pt x="1034524" y="2830525"/>
                  </a:lnTo>
                  <a:lnTo>
                    <a:pt x="1038007" y="2829564"/>
                  </a:lnTo>
                  <a:lnTo>
                    <a:pt x="1041490" y="2828608"/>
                  </a:lnTo>
                  <a:lnTo>
                    <a:pt x="1044974" y="2827654"/>
                  </a:lnTo>
                  <a:lnTo>
                    <a:pt x="1048457" y="2827526"/>
                  </a:lnTo>
                  <a:lnTo>
                    <a:pt x="1051940" y="2827398"/>
                  </a:lnTo>
                  <a:lnTo>
                    <a:pt x="1055423" y="2827272"/>
                  </a:lnTo>
                  <a:lnTo>
                    <a:pt x="1058907" y="2827146"/>
                  </a:lnTo>
                  <a:lnTo>
                    <a:pt x="1062390" y="2827020"/>
                  </a:lnTo>
                  <a:lnTo>
                    <a:pt x="1065873" y="2826896"/>
                  </a:lnTo>
                  <a:lnTo>
                    <a:pt x="1069356" y="2825729"/>
                  </a:lnTo>
                  <a:lnTo>
                    <a:pt x="1072840" y="2824499"/>
                  </a:lnTo>
                  <a:lnTo>
                    <a:pt x="1076323" y="2823272"/>
                  </a:lnTo>
                  <a:lnTo>
                    <a:pt x="1079806" y="2822048"/>
                  </a:lnTo>
                  <a:lnTo>
                    <a:pt x="1083289" y="2820828"/>
                  </a:lnTo>
                  <a:lnTo>
                    <a:pt x="1086773" y="2819611"/>
                  </a:lnTo>
                  <a:lnTo>
                    <a:pt x="1090256" y="2818398"/>
                  </a:lnTo>
                  <a:lnTo>
                    <a:pt x="1093739" y="2817187"/>
                  </a:lnTo>
                  <a:lnTo>
                    <a:pt x="1097222" y="2815981"/>
                  </a:lnTo>
                  <a:lnTo>
                    <a:pt x="1100706" y="2814777"/>
                  </a:lnTo>
                  <a:lnTo>
                    <a:pt x="1104189" y="2813577"/>
                  </a:lnTo>
                  <a:lnTo>
                    <a:pt x="1107672" y="2812379"/>
                  </a:lnTo>
                  <a:lnTo>
                    <a:pt x="1111155" y="2811684"/>
                  </a:lnTo>
                  <a:lnTo>
                    <a:pt x="1114639" y="2811102"/>
                  </a:lnTo>
                  <a:lnTo>
                    <a:pt x="1118122" y="2810523"/>
                  </a:lnTo>
                  <a:lnTo>
                    <a:pt x="1121605" y="2809946"/>
                  </a:lnTo>
                  <a:lnTo>
                    <a:pt x="1125088" y="2809372"/>
                  </a:lnTo>
                  <a:lnTo>
                    <a:pt x="1128572" y="2808801"/>
                  </a:lnTo>
                  <a:lnTo>
                    <a:pt x="1132055" y="2808232"/>
                  </a:lnTo>
                  <a:lnTo>
                    <a:pt x="1135538" y="2807666"/>
                  </a:lnTo>
                  <a:lnTo>
                    <a:pt x="1139021" y="2807102"/>
                  </a:lnTo>
                  <a:lnTo>
                    <a:pt x="1142505" y="2806541"/>
                  </a:lnTo>
                  <a:lnTo>
                    <a:pt x="1145988" y="2805982"/>
                  </a:lnTo>
                  <a:lnTo>
                    <a:pt x="1149471" y="2805425"/>
                  </a:lnTo>
                  <a:lnTo>
                    <a:pt x="1152954" y="2805080"/>
                  </a:lnTo>
                  <a:lnTo>
                    <a:pt x="1156437" y="2804827"/>
                  </a:lnTo>
                  <a:lnTo>
                    <a:pt x="1159921" y="2804575"/>
                  </a:lnTo>
                  <a:lnTo>
                    <a:pt x="1163404" y="2804325"/>
                  </a:lnTo>
                  <a:lnTo>
                    <a:pt x="1166887" y="2804076"/>
                  </a:lnTo>
                  <a:lnTo>
                    <a:pt x="1170370" y="2803828"/>
                  </a:lnTo>
                  <a:lnTo>
                    <a:pt x="1173854" y="2804207"/>
                  </a:lnTo>
                  <a:lnTo>
                    <a:pt x="1177337" y="2804938"/>
                  </a:lnTo>
                  <a:lnTo>
                    <a:pt x="1180820" y="2805664"/>
                  </a:lnTo>
                  <a:lnTo>
                    <a:pt x="1184303" y="2805327"/>
                  </a:lnTo>
                  <a:lnTo>
                    <a:pt x="1187787" y="2804305"/>
                  </a:lnTo>
                  <a:lnTo>
                    <a:pt x="1191270" y="2803286"/>
                  </a:lnTo>
                  <a:lnTo>
                    <a:pt x="1194753" y="2802269"/>
                  </a:lnTo>
                  <a:lnTo>
                    <a:pt x="1198236" y="2801256"/>
                  </a:lnTo>
                  <a:lnTo>
                    <a:pt x="1201720" y="2800245"/>
                  </a:lnTo>
                  <a:lnTo>
                    <a:pt x="1205203" y="2799237"/>
                  </a:lnTo>
                  <a:lnTo>
                    <a:pt x="1208686" y="2798232"/>
                  </a:lnTo>
                  <a:lnTo>
                    <a:pt x="1212169" y="2797230"/>
                  </a:lnTo>
                  <a:lnTo>
                    <a:pt x="1215653" y="2796231"/>
                  </a:lnTo>
                  <a:lnTo>
                    <a:pt x="1219136" y="2795234"/>
                  </a:lnTo>
                  <a:lnTo>
                    <a:pt x="1222619" y="2794241"/>
                  </a:lnTo>
                  <a:lnTo>
                    <a:pt x="1226102" y="2806227"/>
                  </a:lnTo>
                  <a:lnTo>
                    <a:pt x="1229586" y="2805800"/>
                  </a:lnTo>
                  <a:lnTo>
                    <a:pt x="1233069" y="2805375"/>
                  </a:lnTo>
                  <a:lnTo>
                    <a:pt x="1236552" y="2818947"/>
                  </a:lnTo>
                  <a:lnTo>
                    <a:pt x="1240035" y="2820104"/>
                  </a:lnTo>
                  <a:lnTo>
                    <a:pt x="1243519" y="2821251"/>
                  </a:lnTo>
                  <a:lnTo>
                    <a:pt x="1247002" y="2822387"/>
                  </a:lnTo>
                  <a:lnTo>
                    <a:pt x="1250485" y="2823513"/>
                  </a:lnTo>
                  <a:lnTo>
                    <a:pt x="1253968" y="2824628"/>
                  </a:lnTo>
                  <a:lnTo>
                    <a:pt x="1257452" y="2826749"/>
                  </a:lnTo>
                  <a:lnTo>
                    <a:pt x="1260935" y="2830384"/>
                  </a:lnTo>
                  <a:lnTo>
                    <a:pt x="1264418" y="2833959"/>
                  </a:lnTo>
                  <a:lnTo>
                    <a:pt x="1267901" y="2836158"/>
                  </a:lnTo>
                  <a:lnTo>
                    <a:pt x="1271385" y="2836032"/>
                  </a:lnTo>
                  <a:lnTo>
                    <a:pt x="1274868" y="2835906"/>
                  </a:lnTo>
                  <a:lnTo>
                    <a:pt x="1278351" y="2835781"/>
                  </a:lnTo>
                  <a:lnTo>
                    <a:pt x="1281834" y="2835657"/>
                  </a:lnTo>
                  <a:lnTo>
                    <a:pt x="1285318" y="2835533"/>
                  </a:lnTo>
                  <a:lnTo>
                    <a:pt x="1288801" y="2835410"/>
                  </a:lnTo>
                  <a:lnTo>
                    <a:pt x="1292284" y="2835288"/>
                  </a:lnTo>
                  <a:lnTo>
                    <a:pt x="1295767" y="2835166"/>
                  </a:lnTo>
                  <a:lnTo>
                    <a:pt x="1299251" y="2835045"/>
                  </a:lnTo>
                  <a:lnTo>
                    <a:pt x="1302734" y="2834924"/>
                  </a:lnTo>
                  <a:lnTo>
                    <a:pt x="1306217" y="2834804"/>
                  </a:lnTo>
                  <a:lnTo>
                    <a:pt x="1309700" y="2834685"/>
                  </a:lnTo>
                  <a:lnTo>
                    <a:pt x="1313184" y="2834566"/>
                  </a:lnTo>
                  <a:lnTo>
                    <a:pt x="1316667" y="2834448"/>
                  </a:lnTo>
                  <a:lnTo>
                    <a:pt x="1320150" y="2834331"/>
                  </a:lnTo>
                  <a:lnTo>
                    <a:pt x="1323633" y="2834214"/>
                  </a:lnTo>
                  <a:lnTo>
                    <a:pt x="1323633" y="2834214"/>
                  </a:lnTo>
                  <a:lnTo>
                    <a:pt x="1327117" y="2834097"/>
                  </a:lnTo>
                  <a:lnTo>
                    <a:pt x="1330600" y="2842788"/>
                  </a:lnTo>
                  <a:lnTo>
                    <a:pt x="1334083" y="2844188"/>
                  </a:lnTo>
                  <a:lnTo>
                    <a:pt x="1337566" y="2845574"/>
                  </a:lnTo>
                  <a:lnTo>
                    <a:pt x="1341050" y="2850517"/>
                  </a:lnTo>
                  <a:lnTo>
                    <a:pt x="1344533" y="2851408"/>
                  </a:lnTo>
                  <a:lnTo>
                    <a:pt x="1348016" y="2852291"/>
                  </a:lnTo>
                  <a:lnTo>
                    <a:pt x="1351499" y="2853168"/>
                  </a:lnTo>
                  <a:lnTo>
                    <a:pt x="1354983" y="2854037"/>
                  </a:lnTo>
                  <a:lnTo>
                    <a:pt x="1358466" y="2854900"/>
                  </a:lnTo>
                  <a:lnTo>
                    <a:pt x="1361949" y="2855821"/>
                  </a:lnTo>
                  <a:lnTo>
                    <a:pt x="1365432" y="2857388"/>
                  </a:lnTo>
                  <a:lnTo>
                    <a:pt x="1368916" y="2858939"/>
                  </a:lnTo>
                  <a:lnTo>
                    <a:pt x="1372399" y="2865504"/>
                  </a:lnTo>
                  <a:lnTo>
                    <a:pt x="1375882" y="2865881"/>
                  </a:lnTo>
                  <a:lnTo>
                    <a:pt x="1379365" y="2866256"/>
                  </a:lnTo>
                  <a:lnTo>
                    <a:pt x="1382849" y="2866629"/>
                  </a:lnTo>
                  <a:lnTo>
                    <a:pt x="1386332" y="2866999"/>
                  </a:lnTo>
                  <a:lnTo>
                    <a:pt x="1389815" y="2867367"/>
                  </a:lnTo>
                  <a:lnTo>
                    <a:pt x="1393298" y="2867733"/>
                  </a:lnTo>
                  <a:lnTo>
                    <a:pt x="1396782" y="2869987"/>
                  </a:lnTo>
                  <a:lnTo>
                    <a:pt x="1400265" y="2872214"/>
                  </a:lnTo>
                  <a:lnTo>
                    <a:pt x="1403748" y="2874413"/>
                  </a:lnTo>
                  <a:lnTo>
                    <a:pt x="1407231" y="2874805"/>
                  </a:lnTo>
                  <a:lnTo>
                    <a:pt x="1410715" y="2875140"/>
                  </a:lnTo>
                  <a:lnTo>
                    <a:pt x="1414198" y="2875472"/>
                  </a:lnTo>
                  <a:lnTo>
                    <a:pt x="1417681" y="2875803"/>
                  </a:lnTo>
                  <a:lnTo>
                    <a:pt x="1421164" y="2876131"/>
                  </a:lnTo>
                  <a:lnTo>
                    <a:pt x="1424648" y="2876458"/>
                  </a:lnTo>
                  <a:lnTo>
                    <a:pt x="1428131" y="2887439"/>
                  </a:lnTo>
                  <a:lnTo>
                    <a:pt x="1431614" y="2888468"/>
                  </a:lnTo>
                  <a:lnTo>
                    <a:pt x="1435097" y="2889487"/>
                  </a:lnTo>
                  <a:lnTo>
                    <a:pt x="1438580" y="2889854"/>
                  </a:lnTo>
                  <a:lnTo>
                    <a:pt x="1442064" y="2890130"/>
                  </a:lnTo>
                  <a:lnTo>
                    <a:pt x="1445547" y="2890404"/>
                  </a:lnTo>
                  <a:lnTo>
                    <a:pt x="1449030" y="2890265"/>
                  </a:lnTo>
                  <a:lnTo>
                    <a:pt x="1452513" y="2890053"/>
                  </a:lnTo>
                  <a:lnTo>
                    <a:pt x="1455997" y="2889843"/>
                  </a:lnTo>
                  <a:lnTo>
                    <a:pt x="1459480" y="2889962"/>
                  </a:lnTo>
                  <a:lnTo>
                    <a:pt x="1462963" y="2890153"/>
                  </a:lnTo>
                  <a:lnTo>
                    <a:pt x="1462963" y="2890153"/>
                  </a:lnTo>
                  <a:lnTo>
                    <a:pt x="1466446" y="2890343"/>
                  </a:lnTo>
                  <a:lnTo>
                    <a:pt x="1469930" y="2890533"/>
                  </a:lnTo>
                  <a:lnTo>
                    <a:pt x="1473413" y="2890721"/>
                  </a:lnTo>
                  <a:lnTo>
                    <a:pt x="1476896" y="2890908"/>
                  </a:lnTo>
                  <a:lnTo>
                    <a:pt x="1480379" y="2891094"/>
                  </a:lnTo>
                  <a:lnTo>
                    <a:pt x="1480379" y="2891094"/>
                  </a:lnTo>
                  <a:lnTo>
                    <a:pt x="1483863" y="2891280"/>
                  </a:lnTo>
                  <a:lnTo>
                    <a:pt x="1487346" y="2891464"/>
                  </a:lnTo>
                  <a:lnTo>
                    <a:pt x="1490829" y="2892897"/>
                  </a:lnTo>
                  <a:lnTo>
                    <a:pt x="1494312" y="2894780"/>
                  </a:lnTo>
                  <a:lnTo>
                    <a:pt x="1497796" y="2896642"/>
                  </a:lnTo>
                  <a:lnTo>
                    <a:pt x="1501279" y="2896853"/>
                  </a:lnTo>
                  <a:lnTo>
                    <a:pt x="1504762" y="2896352"/>
                  </a:lnTo>
                  <a:lnTo>
                    <a:pt x="1508245" y="2895852"/>
                  </a:lnTo>
                  <a:lnTo>
                    <a:pt x="1511729" y="2895354"/>
                  </a:lnTo>
                  <a:lnTo>
                    <a:pt x="1515212" y="2894858"/>
                  </a:lnTo>
                  <a:lnTo>
                    <a:pt x="1518695" y="2894363"/>
                  </a:lnTo>
                  <a:lnTo>
                    <a:pt x="1522178" y="2893869"/>
                  </a:lnTo>
                  <a:lnTo>
                    <a:pt x="1525662" y="2893377"/>
                  </a:lnTo>
                  <a:lnTo>
                    <a:pt x="1529145" y="2892886"/>
                  </a:lnTo>
                  <a:lnTo>
                    <a:pt x="1532628" y="2892397"/>
                  </a:lnTo>
                  <a:lnTo>
                    <a:pt x="1532628" y="2892397"/>
                  </a:lnTo>
                  <a:lnTo>
                    <a:pt x="1536111" y="2891909"/>
                  </a:lnTo>
                  <a:lnTo>
                    <a:pt x="1539595" y="2891422"/>
                  </a:lnTo>
                  <a:lnTo>
                    <a:pt x="1543078" y="2891231"/>
                  </a:lnTo>
                  <a:lnTo>
                    <a:pt x="1546561" y="2891258"/>
                  </a:lnTo>
                  <a:lnTo>
                    <a:pt x="1550044" y="2891284"/>
                  </a:lnTo>
                  <a:lnTo>
                    <a:pt x="1553528" y="2891310"/>
                  </a:lnTo>
                  <a:lnTo>
                    <a:pt x="1557011" y="2891336"/>
                  </a:lnTo>
                  <a:lnTo>
                    <a:pt x="1560494" y="2891362"/>
                  </a:lnTo>
                  <a:lnTo>
                    <a:pt x="1563977" y="2891215"/>
                  </a:lnTo>
                  <a:lnTo>
                    <a:pt x="1567461" y="2890905"/>
                  </a:lnTo>
                  <a:lnTo>
                    <a:pt x="1570944" y="2890597"/>
                  </a:lnTo>
                  <a:lnTo>
                    <a:pt x="1574427" y="2890289"/>
                  </a:lnTo>
                  <a:lnTo>
                    <a:pt x="1577910" y="2889983"/>
                  </a:lnTo>
                  <a:lnTo>
                    <a:pt x="1581394" y="2889677"/>
                  </a:lnTo>
                  <a:lnTo>
                    <a:pt x="1584877" y="2889282"/>
                  </a:lnTo>
                  <a:lnTo>
                    <a:pt x="1588360" y="2888779"/>
                  </a:lnTo>
                  <a:lnTo>
                    <a:pt x="1591843" y="2888277"/>
                  </a:lnTo>
                  <a:lnTo>
                    <a:pt x="1595327" y="2887776"/>
                  </a:lnTo>
                  <a:lnTo>
                    <a:pt x="1598810" y="2887277"/>
                  </a:lnTo>
                  <a:lnTo>
                    <a:pt x="1602293" y="2886779"/>
                  </a:lnTo>
                  <a:lnTo>
                    <a:pt x="1605776" y="2886282"/>
                  </a:lnTo>
                  <a:lnTo>
                    <a:pt x="1609260" y="2885787"/>
                  </a:lnTo>
                  <a:lnTo>
                    <a:pt x="1612743" y="2885293"/>
                  </a:lnTo>
                  <a:lnTo>
                    <a:pt x="1616226" y="2884800"/>
                  </a:lnTo>
                  <a:lnTo>
                    <a:pt x="1619709" y="2884308"/>
                  </a:lnTo>
                  <a:lnTo>
                    <a:pt x="1623193" y="2883818"/>
                  </a:lnTo>
                  <a:lnTo>
                    <a:pt x="1626676" y="2883330"/>
                  </a:lnTo>
                  <a:lnTo>
                    <a:pt x="1630159" y="2882842"/>
                  </a:lnTo>
                  <a:lnTo>
                    <a:pt x="1633642" y="2882356"/>
                  </a:lnTo>
                  <a:lnTo>
                    <a:pt x="1637126" y="2881965"/>
                  </a:lnTo>
                  <a:lnTo>
                    <a:pt x="1640609" y="2881790"/>
                  </a:lnTo>
                  <a:lnTo>
                    <a:pt x="1644092" y="2881616"/>
                  </a:lnTo>
                  <a:lnTo>
                    <a:pt x="1647575" y="2881442"/>
                  </a:lnTo>
                  <a:lnTo>
                    <a:pt x="1651059" y="2881269"/>
                  </a:lnTo>
                  <a:lnTo>
                    <a:pt x="1654542" y="2881097"/>
                  </a:lnTo>
                  <a:lnTo>
                    <a:pt x="1658025" y="2880925"/>
                  </a:lnTo>
                  <a:lnTo>
                    <a:pt x="1661508" y="2880754"/>
                  </a:lnTo>
                  <a:lnTo>
                    <a:pt x="1664992" y="2880584"/>
                  </a:lnTo>
                  <a:lnTo>
                    <a:pt x="1668475" y="2880414"/>
                  </a:lnTo>
                  <a:lnTo>
                    <a:pt x="1671958" y="2880245"/>
                  </a:lnTo>
                  <a:lnTo>
                    <a:pt x="1675441" y="2880076"/>
                  </a:lnTo>
                  <a:lnTo>
                    <a:pt x="1678925" y="2880027"/>
                  </a:lnTo>
                  <a:lnTo>
                    <a:pt x="1682408" y="2880508"/>
                  </a:lnTo>
                  <a:lnTo>
                    <a:pt x="1685891" y="2880986"/>
                  </a:lnTo>
                  <a:lnTo>
                    <a:pt x="1689374" y="2881445"/>
                  </a:lnTo>
                  <a:lnTo>
                    <a:pt x="1692858" y="2881811"/>
                  </a:lnTo>
                  <a:lnTo>
                    <a:pt x="1696341" y="2882175"/>
                  </a:lnTo>
                  <a:lnTo>
                    <a:pt x="1699824" y="2882537"/>
                  </a:lnTo>
                  <a:lnTo>
                    <a:pt x="1703307" y="2882898"/>
                  </a:lnTo>
                  <a:lnTo>
                    <a:pt x="1706791" y="2883256"/>
                  </a:lnTo>
                  <a:lnTo>
                    <a:pt x="1710274" y="2883641"/>
                  </a:lnTo>
                  <a:lnTo>
                    <a:pt x="1713757" y="2884310"/>
                  </a:lnTo>
                  <a:lnTo>
                    <a:pt x="1717240" y="2884974"/>
                  </a:lnTo>
                  <a:lnTo>
                    <a:pt x="1720723" y="2885723"/>
                  </a:lnTo>
                  <a:lnTo>
                    <a:pt x="1724207" y="2887821"/>
                  </a:lnTo>
                  <a:lnTo>
                    <a:pt x="1727690" y="2889897"/>
                  </a:lnTo>
                  <a:lnTo>
                    <a:pt x="1731173" y="2891882"/>
                  </a:lnTo>
                  <a:lnTo>
                    <a:pt x="1734656" y="2891703"/>
                  </a:lnTo>
                  <a:lnTo>
                    <a:pt x="1738140" y="2891524"/>
                  </a:lnTo>
                  <a:lnTo>
                    <a:pt x="1741623" y="2891346"/>
                  </a:lnTo>
                  <a:lnTo>
                    <a:pt x="1745106" y="2891168"/>
                  </a:lnTo>
                  <a:lnTo>
                    <a:pt x="1748589" y="2890991"/>
                  </a:lnTo>
                  <a:lnTo>
                    <a:pt x="1752073" y="2890814"/>
                  </a:lnTo>
                  <a:lnTo>
                    <a:pt x="1755556" y="2891607"/>
                  </a:lnTo>
                  <a:lnTo>
                    <a:pt x="1759039" y="2892424"/>
                  </a:lnTo>
                  <a:lnTo>
                    <a:pt x="1762522" y="2893236"/>
                  </a:lnTo>
                  <a:lnTo>
                    <a:pt x="1766006" y="2893580"/>
                  </a:lnTo>
                  <a:lnTo>
                    <a:pt x="1769489" y="2893893"/>
                  </a:lnTo>
                  <a:lnTo>
                    <a:pt x="1772972" y="2894204"/>
                  </a:lnTo>
                  <a:lnTo>
                    <a:pt x="1776455" y="2894514"/>
                  </a:lnTo>
                  <a:lnTo>
                    <a:pt x="1779939" y="2894822"/>
                  </a:lnTo>
                  <a:lnTo>
                    <a:pt x="1783422" y="2895129"/>
                  </a:lnTo>
                  <a:lnTo>
                    <a:pt x="1786905" y="2895858"/>
                  </a:lnTo>
                  <a:lnTo>
                    <a:pt x="1790388" y="2896642"/>
                  </a:lnTo>
                  <a:lnTo>
                    <a:pt x="1793872" y="2897420"/>
                  </a:lnTo>
                  <a:lnTo>
                    <a:pt x="1797355" y="2897384"/>
                  </a:lnTo>
                  <a:lnTo>
                    <a:pt x="1800838" y="2897204"/>
                  </a:lnTo>
                  <a:lnTo>
                    <a:pt x="1804321" y="2897024"/>
                  </a:lnTo>
                  <a:lnTo>
                    <a:pt x="1807805" y="2896845"/>
                  </a:lnTo>
                  <a:lnTo>
                    <a:pt x="1811288" y="2896666"/>
                  </a:lnTo>
                  <a:lnTo>
                    <a:pt x="1814771" y="2896488"/>
                  </a:lnTo>
                  <a:lnTo>
                    <a:pt x="1818254" y="2896311"/>
                  </a:lnTo>
                  <a:lnTo>
                    <a:pt x="1821738" y="2896134"/>
                  </a:lnTo>
                  <a:lnTo>
                    <a:pt x="1825221" y="2895958"/>
                  </a:lnTo>
                  <a:lnTo>
                    <a:pt x="1828704" y="2896781"/>
                  </a:lnTo>
                  <a:lnTo>
                    <a:pt x="1828704" y="2896781"/>
                  </a:lnTo>
                  <a:lnTo>
                    <a:pt x="1832187" y="2897917"/>
                  </a:lnTo>
                  <a:lnTo>
                    <a:pt x="1835671" y="2899044"/>
                  </a:lnTo>
                  <a:lnTo>
                    <a:pt x="1839154" y="2898895"/>
                  </a:lnTo>
                  <a:lnTo>
                    <a:pt x="1842637" y="2898272"/>
                  </a:lnTo>
                  <a:lnTo>
                    <a:pt x="1846120" y="2897650"/>
                  </a:lnTo>
                  <a:lnTo>
                    <a:pt x="1849604" y="2897028"/>
                  </a:lnTo>
                  <a:lnTo>
                    <a:pt x="1853087" y="2896408"/>
                  </a:lnTo>
                  <a:lnTo>
                    <a:pt x="1856570" y="2895788"/>
                  </a:lnTo>
                  <a:lnTo>
                    <a:pt x="1860053" y="2895170"/>
                  </a:lnTo>
                  <a:lnTo>
                    <a:pt x="1863537" y="2894553"/>
                  </a:lnTo>
                  <a:lnTo>
                    <a:pt x="1867020" y="2893936"/>
                  </a:lnTo>
                  <a:lnTo>
                    <a:pt x="1870503" y="2893321"/>
                  </a:lnTo>
                  <a:lnTo>
                    <a:pt x="1873986" y="2892707"/>
                  </a:lnTo>
                  <a:lnTo>
                    <a:pt x="1877470" y="2892093"/>
                  </a:lnTo>
                  <a:lnTo>
                    <a:pt x="1880953" y="2891481"/>
                  </a:lnTo>
                  <a:lnTo>
                    <a:pt x="1884436" y="2890870"/>
                  </a:lnTo>
                  <a:lnTo>
                    <a:pt x="1887919" y="2890259"/>
                  </a:lnTo>
                  <a:lnTo>
                    <a:pt x="1891403" y="2895467"/>
                  </a:lnTo>
                  <a:lnTo>
                    <a:pt x="1894886" y="2896209"/>
                  </a:lnTo>
                  <a:lnTo>
                    <a:pt x="1898369" y="2896946"/>
                  </a:lnTo>
                  <a:lnTo>
                    <a:pt x="1901852" y="2897580"/>
                  </a:lnTo>
                  <a:lnTo>
                    <a:pt x="1905336" y="2898129"/>
                  </a:lnTo>
                  <a:lnTo>
                    <a:pt x="1908819" y="2898675"/>
                  </a:lnTo>
                  <a:lnTo>
                    <a:pt x="1912302" y="2899218"/>
                  </a:lnTo>
                  <a:lnTo>
                    <a:pt x="1915785" y="2899758"/>
                  </a:lnTo>
                  <a:lnTo>
                    <a:pt x="1919269" y="2900295"/>
                  </a:lnTo>
                  <a:lnTo>
                    <a:pt x="1922752" y="2900787"/>
                  </a:lnTo>
                  <a:lnTo>
                    <a:pt x="1926235" y="2901230"/>
                  </a:lnTo>
                  <a:lnTo>
                    <a:pt x="1929718" y="2901671"/>
                  </a:lnTo>
                  <a:lnTo>
                    <a:pt x="1933202" y="2902110"/>
                  </a:lnTo>
                  <a:lnTo>
                    <a:pt x="1936685" y="2902547"/>
                  </a:lnTo>
                  <a:lnTo>
                    <a:pt x="1940168" y="2902982"/>
                  </a:lnTo>
                  <a:lnTo>
                    <a:pt x="1943651" y="2903450"/>
                  </a:lnTo>
                  <a:lnTo>
                    <a:pt x="1947135" y="2903967"/>
                  </a:lnTo>
                  <a:lnTo>
                    <a:pt x="1950618" y="2904480"/>
                  </a:lnTo>
                  <a:lnTo>
                    <a:pt x="1954101" y="2905328"/>
                  </a:lnTo>
                  <a:lnTo>
                    <a:pt x="1957584" y="2906685"/>
                  </a:lnTo>
                  <a:lnTo>
                    <a:pt x="1961068" y="2908031"/>
                  </a:lnTo>
                  <a:lnTo>
                    <a:pt x="1964551" y="2908999"/>
                  </a:lnTo>
                  <a:lnTo>
                    <a:pt x="1968034" y="2909323"/>
                  </a:lnTo>
                  <a:lnTo>
                    <a:pt x="1971517" y="2909646"/>
                  </a:lnTo>
                  <a:lnTo>
                    <a:pt x="1975001" y="2910078"/>
                  </a:lnTo>
                  <a:lnTo>
                    <a:pt x="1978484" y="2910728"/>
                  </a:lnTo>
                  <a:lnTo>
                    <a:pt x="1981967" y="2911375"/>
                  </a:lnTo>
                  <a:lnTo>
                    <a:pt x="1985450" y="2912317"/>
                  </a:lnTo>
                  <a:lnTo>
                    <a:pt x="1988934" y="2913935"/>
                  </a:lnTo>
                  <a:lnTo>
                    <a:pt x="1992417" y="2915538"/>
                  </a:lnTo>
                  <a:lnTo>
                    <a:pt x="1995900" y="2919438"/>
                  </a:lnTo>
                  <a:lnTo>
                    <a:pt x="1999383" y="2918826"/>
                  </a:lnTo>
                  <a:lnTo>
                    <a:pt x="2002867" y="2918215"/>
                  </a:lnTo>
                  <a:lnTo>
                    <a:pt x="2006350" y="2917604"/>
                  </a:lnTo>
                  <a:lnTo>
                    <a:pt x="2009833" y="2916995"/>
                  </a:lnTo>
                  <a:lnTo>
                    <a:pt x="2013316" y="2916386"/>
                  </a:lnTo>
                  <a:lnTo>
                    <a:pt x="2016799" y="2915778"/>
                  </a:lnTo>
                  <a:lnTo>
                    <a:pt x="2020283" y="2915171"/>
                  </a:lnTo>
                  <a:lnTo>
                    <a:pt x="2023766" y="2914565"/>
                  </a:lnTo>
                  <a:lnTo>
                    <a:pt x="2027249" y="2919039"/>
                  </a:lnTo>
                  <a:lnTo>
                    <a:pt x="2030732" y="2919951"/>
                  </a:lnTo>
                  <a:lnTo>
                    <a:pt x="2034216" y="2920856"/>
                  </a:lnTo>
                  <a:lnTo>
                    <a:pt x="2037699" y="2921873"/>
                  </a:lnTo>
                  <a:lnTo>
                    <a:pt x="2041182" y="2923535"/>
                  </a:lnTo>
                  <a:lnTo>
                    <a:pt x="2044665" y="2925181"/>
                  </a:lnTo>
                  <a:lnTo>
                    <a:pt x="2048149" y="2926562"/>
                  </a:lnTo>
                  <a:lnTo>
                    <a:pt x="2051632" y="2926120"/>
                  </a:lnTo>
                  <a:lnTo>
                    <a:pt x="2055115" y="2925679"/>
                  </a:lnTo>
                  <a:lnTo>
                    <a:pt x="2058598" y="2925238"/>
                  </a:lnTo>
                  <a:lnTo>
                    <a:pt x="2062082" y="2924799"/>
                  </a:lnTo>
                  <a:lnTo>
                    <a:pt x="2065565" y="2924360"/>
                  </a:lnTo>
                  <a:lnTo>
                    <a:pt x="2069048" y="2923922"/>
                  </a:lnTo>
                  <a:lnTo>
                    <a:pt x="2072531" y="2923485"/>
                  </a:lnTo>
                  <a:lnTo>
                    <a:pt x="2076015" y="2923048"/>
                  </a:lnTo>
                  <a:lnTo>
                    <a:pt x="2079498" y="2922628"/>
                  </a:lnTo>
                  <a:lnTo>
                    <a:pt x="2082981" y="2922696"/>
                  </a:lnTo>
                  <a:lnTo>
                    <a:pt x="2086464" y="2922764"/>
                  </a:lnTo>
                  <a:lnTo>
                    <a:pt x="2089948" y="2922832"/>
                  </a:lnTo>
                  <a:lnTo>
                    <a:pt x="2093431" y="2922900"/>
                  </a:lnTo>
                  <a:lnTo>
                    <a:pt x="2096914" y="2922968"/>
                  </a:lnTo>
                  <a:lnTo>
                    <a:pt x="2100397" y="2923035"/>
                  </a:lnTo>
                  <a:lnTo>
                    <a:pt x="2103881" y="2923102"/>
                  </a:lnTo>
                  <a:lnTo>
                    <a:pt x="2107364" y="2923168"/>
                  </a:lnTo>
                  <a:lnTo>
                    <a:pt x="2110847" y="2923235"/>
                  </a:lnTo>
                  <a:lnTo>
                    <a:pt x="2114330" y="2923139"/>
                  </a:lnTo>
                  <a:lnTo>
                    <a:pt x="2117814" y="2923032"/>
                  </a:lnTo>
                  <a:lnTo>
                    <a:pt x="2121297" y="2922926"/>
                  </a:lnTo>
                  <a:lnTo>
                    <a:pt x="2124780" y="2922820"/>
                  </a:lnTo>
                  <a:lnTo>
                    <a:pt x="2128263" y="2922714"/>
                  </a:lnTo>
                  <a:lnTo>
                    <a:pt x="2131747" y="2922609"/>
                  </a:lnTo>
                  <a:lnTo>
                    <a:pt x="2135230" y="2922439"/>
                  </a:lnTo>
                  <a:lnTo>
                    <a:pt x="2138713" y="2922261"/>
                  </a:lnTo>
                  <a:lnTo>
                    <a:pt x="2142196" y="2922084"/>
                  </a:lnTo>
                  <a:lnTo>
                    <a:pt x="2145680" y="2921906"/>
                  </a:lnTo>
                  <a:lnTo>
                    <a:pt x="2149163" y="2921730"/>
                  </a:lnTo>
                  <a:lnTo>
                    <a:pt x="2152646" y="2921553"/>
                  </a:lnTo>
                  <a:lnTo>
                    <a:pt x="2156129" y="2921377"/>
                  </a:lnTo>
                  <a:lnTo>
                    <a:pt x="2159613" y="2921202"/>
                  </a:lnTo>
                  <a:lnTo>
                    <a:pt x="2163096" y="2921027"/>
                  </a:lnTo>
                  <a:lnTo>
                    <a:pt x="2166579" y="2922344"/>
                  </a:lnTo>
                  <a:lnTo>
                    <a:pt x="2170062" y="2924048"/>
                  </a:lnTo>
                  <a:lnTo>
                    <a:pt x="2173546" y="2925736"/>
                  </a:lnTo>
                  <a:lnTo>
                    <a:pt x="2177029" y="2926116"/>
                  </a:lnTo>
                  <a:lnTo>
                    <a:pt x="2180512" y="2926080"/>
                  </a:lnTo>
                  <a:lnTo>
                    <a:pt x="2183995" y="2926044"/>
                  </a:lnTo>
                  <a:lnTo>
                    <a:pt x="2187479" y="2926009"/>
                  </a:lnTo>
                  <a:lnTo>
                    <a:pt x="2190962" y="2925973"/>
                  </a:lnTo>
                  <a:lnTo>
                    <a:pt x="2194445" y="2925938"/>
                  </a:lnTo>
                  <a:lnTo>
                    <a:pt x="2197928" y="2925902"/>
                  </a:lnTo>
                  <a:lnTo>
                    <a:pt x="2201412" y="2925867"/>
                  </a:lnTo>
                  <a:lnTo>
                    <a:pt x="2204895" y="2925832"/>
                  </a:lnTo>
                  <a:lnTo>
                    <a:pt x="2208378" y="2925797"/>
                  </a:lnTo>
                  <a:lnTo>
                    <a:pt x="2211861" y="2925762"/>
                  </a:lnTo>
                  <a:lnTo>
                    <a:pt x="2215345" y="2925727"/>
                  </a:lnTo>
                  <a:lnTo>
                    <a:pt x="2218828" y="2925559"/>
                  </a:lnTo>
                  <a:lnTo>
                    <a:pt x="2222311" y="2925314"/>
                  </a:lnTo>
                  <a:lnTo>
                    <a:pt x="2225794" y="2925070"/>
                  </a:lnTo>
                  <a:lnTo>
                    <a:pt x="2229278" y="2924827"/>
                  </a:lnTo>
                  <a:lnTo>
                    <a:pt x="2232761" y="2924584"/>
                  </a:lnTo>
                  <a:lnTo>
                    <a:pt x="2236244" y="2924342"/>
                  </a:lnTo>
                  <a:lnTo>
                    <a:pt x="2239727" y="2924422"/>
                  </a:lnTo>
                  <a:lnTo>
                    <a:pt x="2243211" y="2924737"/>
                  </a:lnTo>
                  <a:lnTo>
                    <a:pt x="2246694" y="2925051"/>
                  </a:lnTo>
                  <a:lnTo>
                    <a:pt x="2250177" y="2925364"/>
                  </a:lnTo>
                  <a:lnTo>
                    <a:pt x="2253660" y="2925675"/>
                  </a:lnTo>
                  <a:lnTo>
                    <a:pt x="2257144" y="2925985"/>
                  </a:lnTo>
                  <a:lnTo>
                    <a:pt x="2260627" y="2925999"/>
                  </a:lnTo>
                  <a:lnTo>
                    <a:pt x="2264110" y="2925736"/>
                  </a:lnTo>
                  <a:lnTo>
                    <a:pt x="2267593" y="2925474"/>
                  </a:lnTo>
                  <a:lnTo>
                    <a:pt x="2271077" y="2925212"/>
                  </a:lnTo>
                  <a:lnTo>
                    <a:pt x="2274560" y="2924950"/>
                  </a:lnTo>
                  <a:lnTo>
                    <a:pt x="2278043" y="2924690"/>
                  </a:lnTo>
                  <a:lnTo>
                    <a:pt x="2281526" y="2924429"/>
                  </a:lnTo>
                  <a:lnTo>
                    <a:pt x="2285010" y="2924169"/>
                  </a:lnTo>
                  <a:lnTo>
                    <a:pt x="2288493" y="2923910"/>
                  </a:lnTo>
                  <a:lnTo>
                    <a:pt x="2291976" y="2923589"/>
                  </a:lnTo>
                  <a:lnTo>
                    <a:pt x="2295459" y="2923183"/>
                  </a:lnTo>
                  <a:lnTo>
                    <a:pt x="2298942" y="2922777"/>
                  </a:lnTo>
                  <a:lnTo>
                    <a:pt x="2302426" y="2922372"/>
                  </a:lnTo>
                  <a:lnTo>
                    <a:pt x="2305909" y="2921968"/>
                  </a:lnTo>
                  <a:lnTo>
                    <a:pt x="2309392" y="2921565"/>
                  </a:lnTo>
                  <a:lnTo>
                    <a:pt x="2312875" y="2921162"/>
                  </a:lnTo>
                  <a:lnTo>
                    <a:pt x="2316359" y="2920760"/>
                  </a:lnTo>
                  <a:lnTo>
                    <a:pt x="2319842" y="2920358"/>
                  </a:lnTo>
                  <a:lnTo>
                    <a:pt x="2323325" y="2919957"/>
                  </a:lnTo>
                  <a:lnTo>
                    <a:pt x="2326808" y="2919557"/>
                  </a:lnTo>
                  <a:lnTo>
                    <a:pt x="2330292" y="2919157"/>
                  </a:lnTo>
                  <a:lnTo>
                    <a:pt x="2333775" y="2919037"/>
                  </a:lnTo>
                  <a:lnTo>
                    <a:pt x="2337258" y="2919558"/>
                  </a:lnTo>
                  <a:lnTo>
                    <a:pt x="2340741" y="2920076"/>
                  </a:lnTo>
                  <a:lnTo>
                    <a:pt x="2344225" y="2920591"/>
                  </a:lnTo>
                  <a:lnTo>
                    <a:pt x="2347708" y="2921105"/>
                  </a:lnTo>
                  <a:lnTo>
                    <a:pt x="2351191" y="2921615"/>
                  </a:lnTo>
                  <a:lnTo>
                    <a:pt x="2354674" y="2926434"/>
                  </a:lnTo>
                  <a:lnTo>
                    <a:pt x="2358158" y="2926466"/>
                  </a:lnTo>
                  <a:lnTo>
                    <a:pt x="2361641" y="2926498"/>
                  </a:lnTo>
                  <a:lnTo>
                    <a:pt x="2365124" y="2926530"/>
                  </a:lnTo>
                  <a:lnTo>
                    <a:pt x="2368607" y="2926562"/>
                  </a:lnTo>
                  <a:lnTo>
                    <a:pt x="2372091" y="2926594"/>
                  </a:lnTo>
                  <a:lnTo>
                    <a:pt x="2375574" y="2926803"/>
                  </a:lnTo>
                  <a:lnTo>
                    <a:pt x="2379057" y="2927809"/>
                  </a:lnTo>
                  <a:lnTo>
                    <a:pt x="2382540" y="2928808"/>
                  </a:lnTo>
                  <a:lnTo>
                    <a:pt x="2386024" y="2929761"/>
                  </a:lnTo>
                  <a:lnTo>
                    <a:pt x="2389507" y="2930492"/>
                  </a:lnTo>
                  <a:lnTo>
                    <a:pt x="2392990" y="2931219"/>
                  </a:lnTo>
                  <a:lnTo>
                    <a:pt x="2396473" y="2931880"/>
                  </a:lnTo>
                  <a:lnTo>
                    <a:pt x="2399957" y="2932093"/>
                  </a:lnTo>
                  <a:lnTo>
                    <a:pt x="2403440" y="2932305"/>
                  </a:lnTo>
                  <a:lnTo>
                    <a:pt x="2406923" y="2932448"/>
                  </a:lnTo>
                  <a:lnTo>
                    <a:pt x="2410406" y="2931903"/>
                  </a:lnTo>
                  <a:lnTo>
                    <a:pt x="2413890" y="2931359"/>
                  </a:lnTo>
                  <a:lnTo>
                    <a:pt x="2417373" y="2930815"/>
                  </a:lnTo>
                  <a:lnTo>
                    <a:pt x="2420856" y="2930272"/>
                  </a:lnTo>
                  <a:lnTo>
                    <a:pt x="2424339" y="2929729"/>
                  </a:lnTo>
                  <a:lnTo>
                    <a:pt x="2427823" y="2929201"/>
                  </a:lnTo>
                  <a:lnTo>
                    <a:pt x="2431306" y="2929122"/>
                  </a:lnTo>
                  <a:lnTo>
                    <a:pt x="2434789" y="2929044"/>
                  </a:lnTo>
                  <a:lnTo>
                    <a:pt x="2438272" y="2928966"/>
                  </a:lnTo>
                  <a:lnTo>
                    <a:pt x="2441756" y="2928889"/>
                  </a:lnTo>
                  <a:lnTo>
                    <a:pt x="2445239" y="2928811"/>
                  </a:lnTo>
                  <a:lnTo>
                    <a:pt x="2448722" y="2928734"/>
                  </a:lnTo>
                  <a:lnTo>
                    <a:pt x="2452205" y="2928657"/>
                  </a:lnTo>
                  <a:lnTo>
                    <a:pt x="2455689" y="2928580"/>
                  </a:lnTo>
                  <a:lnTo>
                    <a:pt x="2459172" y="2928503"/>
                  </a:lnTo>
                  <a:lnTo>
                    <a:pt x="2462655" y="2928231"/>
                  </a:lnTo>
                  <a:lnTo>
                    <a:pt x="2466138" y="2927946"/>
                  </a:lnTo>
                  <a:lnTo>
                    <a:pt x="2469622" y="2927662"/>
                  </a:lnTo>
                  <a:lnTo>
                    <a:pt x="2473105" y="2927379"/>
                  </a:lnTo>
                  <a:lnTo>
                    <a:pt x="2476588" y="2927096"/>
                  </a:lnTo>
                  <a:lnTo>
                    <a:pt x="2480071" y="2926814"/>
                  </a:lnTo>
                  <a:lnTo>
                    <a:pt x="2483555" y="2926532"/>
                  </a:lnTo>
                  <a:lnTo>
                    <a:pt x="2487038" y="2926250"/>
                  </a:lnTo>
                  <a:lnTo>
                    <a:pt x="2490521" y="2925969"/>
                  </a:lnTo>
                  <a:lnTo>
                    <a:pt x="2494004" y="2925689"/>
                  </a:lnTo>
                  <a:lnTo>
                    <a:pt x="2497488" y="2925409"/>
                  </a:lnTo>
                  <a:lnTo>
                    <a:pt x="2500971" y="2925130"/>
                  </a:lnTo>
                  <a:lnTo>
                    <a:pt x="2504454" y="2925106"/>
                  </a:lnTo>
                  <a:lnTo>
                    <a:pt x="2507937" y="2925138"/>
                  </a:lnTo>
                  <a:lnTo>
                    <a:pt x="2511421" y="2925170"/>
                  </a:lnTo>
                  <a:lnTo>
                    <a:pt x="2514904" y="2925202"/>
                  </a:lnTo>
                  <a:lnTo>
                    <a:pt x="2518387" y="2925234"/>
                  </a:lnTo>
                  <a:lnTo>
                    <a:pt x="2521870" y="2925266"/>
                  </a:lnTo>
                  <a:lnTo>
                    <a:pt x="2525354" y="2926741"/>
                  </a:lnTo>
                  <a:lnTo>
                    <a:pt x="2528837" y="2928662"/>
                  </a:lnTo>
                  <a:lnTo>
                    <a:pt x="2532320" y="2930565"/>
                  </a:lnTo>
                  <a:lnTo>
                    <a:pt x="2535803" y="2935420"/>
                  </a:lnTo>
                  <a:lnTo>
                    <a:pt x="2539287" y="2935417"/>
                  </a:lnTo>
                  <a:lnTo>
                    <a:pt x="2542770" y="2935415"/>
                  </a:lnTo>
                  <a:lnTo>
                    <a:pt x="2546253" y="2935412"/>
                  </a:lnTo>
                  <a:lnTo>
                    <a:pt x="2549736" y="2935409"/>
                  </a:lnTo>
                  <a:lnTo>
                    <a:pt x="2553220" y="2935406"/>
                  </a:lnTo>
                  <a:lnTo>
                    <a:pt x="2556703" y="2935403"/>
                  </a:lnTo>
                  <a:lnTo>
                    <a:pt x="2560186" y="2935400"/>
                  </a:lnTo>
                  <a:lnTo>
                    <a:pt x="2563669" y="2935397"/>
                  </a:lnTo>
                  <a:lnTo>
                    <a:pt x="2567153" y="2935419"/>
                  </a:lnTo>
                  <a:lnTo>
                    <a:pt x="2570636" y="2935455"/>
                  </a:lnTo>
                  <a:lnTo>
                    <a:pt x="2574119" y="2935491"/>
                  </a:lnTo>
                  <a:lnTo>
                    <a:pt x="2577602" y="2935527"/>
                  </a:lnTo>
                  <a:lnTo>
                    <a:pt x="2577602" y="2935527"/>
                  </a:lnTo>
                  <a:lnTo>
                    <a:pt x="2581085" y="2935562"/>
                  </a:lnTo>
                  <a:lnTo>
                    <a:pt x="2584569" y="2935598"/>
                  </a:lnTo>
                  <a:lnTo>
                    <a:pt x="2588052" y="2935633"/>
                  </a:lnTo>
                  <a:lnTo>
                    <a:pt x="2591535" y="2935669"/>
                  </a:lnTo>
                  <a:lnTo>
                    <a:pt x="2595018" y="2935704"/>
                  </a:lnTo>
                  <a:lnTo>
                    <a:pt x="2595018" y="2935704"/>
                  </a:lnTo>
                  <a:lnTo>
                    <a:pt x="2598502" y="2936263"/>
                  </a:lnTo>
                  <a:lnTo>
                    <a:pt x="2601985" y="2937254"/>
                  </a:lnTo>
                  <a:lnTo>
                    <a:pt x="2605468" y="2938238"/>
                  </a:lnTo>
                  <a:lnTo>
                    <a:pt x="2608951" y="2946909"/>
                  </a:lnTo>
                  <a:lnTo>
                    <a:pt x="2612435" y="2947001"/>
                  </a:lnTo>
                  <a:lnTo>
                    <a:pt x="2615918" y="2947093"/>
                  </a:lnTo>
                  <a:lnTo>
                    <a:pt x="2619401" y="2947185"/>
                  </a:lnTo>
                  <a:lnTo>
                    <a:pt x="2622884" y="2947277"/>
                  </a:lnTo>
                  <a:lnTo>
                    <a:pt x="2626368" y="2947368"/>
                  </a:lnTo>
                  <a:lnTo>
                    <a:pt x="2629851" y="2947459"/>
                  </a:lnTo>
                  <a:lnTo>
                    <a:pt x="2633334" y="2947550"/>
                  </a:lnTo>
                  <a:lnTo>
                    <a:pt x="2636817" y="2947640"/>
                  </a:lnTo>
                  <a:lnTo>
                    <a:pt x="2640301" y="2948589"/>
                  </a:lnTo>
                  <a:lnTo>
                    <a:pt x="2643784" y="2950687"/>
                  </a:lnTo>
                  <a:lnTo>
                    <a:pt x="2647267" y="2952764"/>
                  </a:lnTo>
                  <a:lnTo>
                    <a:pt x="2650750" y="2966136"/>
                  </a:lnTo>
                  <a:lnTo>
                    <a:pt x="2654234" y="2965927"/>
                  </a:lnTo>
                  <a:lnTo>
                    <a:pt x="2657717" y="2965719"/>
                  </a:lnTo>
                  <a:lnTo>
                    <a:pt x="2661200" y="2965511"/>
                  </a:lnTo>
                  <a:lnTo>
                    <a:pt x="2664683" y="2965304"/>
                  </a:lnTo>
                  <a:lnTo>
                    <a:pt x="2668167" y="2965097"/>
                  </a:lnTo>
                  <a:lnTo>
                    <a:pt x="2671650" y="2964890"/>
                  </a:lnTo>
                  <a:lnTo>
                    <a:pt x="2675133" y="2964684"/>
                  </a:lnTo>
                  <a:lnTo>
                    <a:pt x="2678616" y="2964478"/>
                  </a:lnTo>
                  <a:lnTo>
                    <a:pt x="2682100" y="2964404"/>
                  </a:lnTo>
                  <a:lnTo>
                    <a:pt x="2685583" y="2964633"/>
                  </a:lnTo>
                  <a:lnTo>
                    <a:pt x="2689066" y="2964862"/>
                  </a:lnTo>
                  <a:lnTo>
                    <a:pt x="2692549" y="2965089"/>
                  </a:lnTo>
                  <a:lnTo>
                    <a:pt x="2696033" y="2965316"/>
                  </a:lnTo>
                  <a:lnTo>
                    <a:pt x="2699516" y="2965542"/>
                  </a:lnTo>
                  <a:lnTo>
                    <a:pt x="2702999" y="2965655"/>
                  </a:lnTo>
                  <a:lnTo>
                    <a:pt x="2706482" y="2965417"/>
                  </a:lnTo>
                  <a:lnTo>
                    <a:pt x="2709966" y="2965181"/>
                  </a:lnTo>
                  <a:lnTo>
                    <a:pt x="2713449" y="2964944"/>
                  </a:lnTo>
                  <a:lnTo>
                    <a:pt x="2716932" y="2964708"/>
                  </a:lnTo>
                  <a:lnTo>
                    <a:pt x="2720415" y="2964472"/>
                  </a:lnTo>
                  <a:lnTo>
                    <a:pt x="2723899" y="2964237"/>
                  </a:lnTo>
                  <a:lnTo>
                    <a:pt x="2727382" y="2964002"/>
                  </a:lnTo>
                  <a:lnTo>
                    <a:pt x="2730865" y="2963767"/>
                  </a:lnTo>
                  <a:lnTo>
                    <a:pt x="2734348" y="2963648"/>
                  </a:lnTo>
                  <a:lnTo>
                    <a:pt x="2737832" y="2964170"/>
                  </a:lnTo>
                  <a:lnTo>
                    <a:pt x="2741315" y="2964689"/>
                  </a:lnTo>
                  <a:lnTo>
                    <a:pt x="2744798" y="2965241"/>
                  </a:lnTo>
                  <a:lnTo>
                    <a:pt x="2748281" y="2966048"/>
                  </a:lnTo>
                  <a:lnTo>
                    <a:pt x="2751765" y="2966850"/>
                  </a:lnTo>
                  <a:lnTo>
                    <a:pt x="2755248" y="2970529"/>
                  </a:lnTo>
                  <a:lnTo>
                    <a:pt x="2758731" y="2971025"/>
                  </a:lnTo>
                  <a:lnTo>
                    <a:pt x="2762214" y="2971518"/>
                  </a:lnTo>
                  <a:lnTo>
                    <a:pt x="2765698" y="2972055"/>
                  </a:lnTo>
                  <a:lnTo>
                    <a:pt x="2769181" y="2973297"/>
                  </a:lnTo>
                  <a:lnTo>
                    <a:pt x="2769181" y="2973297"/>
                  </a:lnTo>
                  <a:lnTo>
                    <a:pt x="2772664" y="2974529"/>
                  </a:lnTo>
                  <a:lnTo>
                    <a:pt x="2776147" y="2975716"/>
                  </a:lnTo>
                  <a:lnTo>
                    <a:pt x="2779631" y="2975728"/>
                  </a:lnTo>
                  <a:lnTo>
                    <a:pt x="2783114" y="2975741"/>
                  </a:lnTo>
                  <a:lnTo>
                    <a:pt x="2786597" y="2975754"/>
                  </a:lnTo>
                  <a:lnTo>
                    <a:pt x="2786597" y="2975754"/>
                  </a:lnTo>
                  <a:lnTo>
                    <a:pt x="2790080" y="2975766"/>
                  </a:lnTo>
                  <a:lnTo>
                    <a:pt x="2793564" y="2975779"/>
                  </a:lnTo>
                  <a:lnTo>
                    <a:pt x="2797047" y="2975791"/>
                  </a:lnTo>
                  <a:lnTo>
                    <a:pt x="2800530" y="2975804"/>
                  </a:lnTo>
                  <a:lnTo>
                    <a:pt x="2804013" y="2975816"/>
                  </a:lnTo>
                  <a:lnTo>
                    <a:pt x="2807497" y="2975829"/>
                  </a:lnTo>
                  <a:lnTo>
                    <a:pt x="2810980" y="2990258"/>
                  </a:lnTo>
                  <a:lnTo>
                    <a:pt x="2814463" y="2990382"/>
                  </a:lnTo>
                  <a:lnTo>
                    <a:pt x="2817946" y="2990506"/>
                  </a:lnTo>
                  <a:lnTo>
                    <a:pt x="2821430" y="2990629"/>
                  </a:lnTo>
                  <a:lnTo>
                    <a:pt x="2824913" y="2990752"/>
                  </a:lnTo>
                  <a:lnTo>
                    <a:pt x="2828396" y="2990874"/>
                  </a:lnTo>
                  <a:lnTo>
                    <a:pt x="2831879" y="2990695"/>
                  </a:lnTo>
                  <a:lnTo>
                    <a:pt x="2835363" y="2990475"/>
                  </a:lnTo>
                  <a:lnTo>
                    <a:pt x="2838846" y="2990255"/>
                  </a:lnTo>
                  <a:lnTo>
                    <a:pt x="2842329" y="2990036"/>
                  </a:lnTo>
                  <a:lnTo>
                    <a:pt x="2845812" y="2989816"/>
                  </a:lnTo>
                  <a:lnTo>
                    <a:pt x="2849296" y="2989598"/>
                  </a:lnTo>
                  <a:lnTo>
                    <a:pt x="2852779" y="2989507"/>
                  </a:lnTo>
                  <a:lnTo>
                    <a:pt x="2856262" y="2989446"/>
                  </a:lnTo>
                  <a:lnTo>
                    <a:pt x="2859745" y="2989384"/>
                  </a:lnTo>
                  <a:lnTo>
                    <a:pt x="2863229" y="2989323"/>
                  </a:lnTo>
                  <a:lnTo>
                    <a:pt x="2866712" y="2989262"/>
                  </a:lnTo>
                  <a:lnTo>
                    <a:pt x="2870195" y="2989201"/>
                  </a:lnTo>
                  <a:lnTo>
                    <a:pt x="2873678" y="2989140"/>
                  </a:lnTo>
                  <a:lnTo>
                    <a:pt x="2877161" y="2989079"/>
                  </a:lnTo>
                  <a:lnTo>
                    <a:pt x="2880645" y="2989018"/>
                  </a:lnTo>
                  <a:lnTo>
                    <a:pt x="2884128" y="2997445"/>
                  </a:lnTo>
                  <a:lnTo>
                    <a:pt x="2887611" y="2997595"/>
                  </a:lnTo>
                  <a:lnTo>
                    <a:pt x="2891094" y="2997744"/>
                  </a:lnTo>
                  <a:lnTo>
                    <a:pt x="2894578" y="2997892"/>
                  </a:lnTo>
                  <a:lnTo>
                    <a:pt x="2898061" y="2998041"/>
                  </a:lnTo>
                  <a:lnTo>
                    <a:pt x="2901544" y="2998188"/>
                  </a:lnTo>
                  <a:lnTo>
                    <a:pt x="2905027" y="2998336"/>
                  </a:lnTo>
                  <a:lnTo>
                    <a:pt x="2908511" y="2998482"/>
                  </a:lnTo>
                  <a:lnTo>
                    <a:pt x="2911994" y="2998629"/>
                  </a:lnTo>
                  <a:lnTo>
                    <a:pt x="2915477" y="2998553"/>
                  </a:lnTo>
                  <a:lnTo>
                    <a:pt x="2918960" y="2998350"/>
                  </a:lnTo>
                  <a:lnTo>
                    <a:pt x="2922444" y="2998147"/>
                  </a:lnTo>
                  <a:lnTo>
                    <a:pt x="2925927" y="2997945"/>
                  </a:lnTo>
                  <a:lnTo>
                    <a:pt x="2929410" y="2997743"/>
                  </a:lnTo>
                  <a:lnTo>
                    <a:pt x="2932893" y="2997541"/>
                  </a:lnTo>
                  <a:lnTo>
                    <a:pt x="2936377" y="2997340"/>
                  </a:lnTo>
                  <a:lnTo>
                    <a:pt x="2939860" y="2997139"/>
                  </a:lnTo>
                  <a:lnTo>
                    <a:pt x="2943343" y="2996938"/>
                  </a:lnTo>
                  <a:lnTo>
                    <a:pt x="2946826" y="3000960"/>
                  </a:lnTo>
                  <a:lnTo>
                    <a:pt x="2950310" y="3001415"/>
                  </a:lnTo>
                  <a:lnTo>
                    <a:pt x="2953793" y="3001869"/>
                  </a:lnTo>
                  <a:lnTo>
                    <a:pt x="2957276" y="3002360"/>
                  </a:lnTo>
                  <a:lnTo>
                    <a:pt x="2960759" y="3002887"/>
                  </a:lnTo>
                  <a:lnTo>
                    <a:pt x="2964243" y="3003412"/>
                  </a:lnTo>
                  <a:lnTo>
                    <a:pt x="2967726" y="3013787"/>
                  </a:lnTo>
                  <a:lnTo>
                    <a:pt x="2971209" y="3013755"/>
                  </a:lnTo>
                  <a:lnTo>
                    <a:pt x="2974692" y="3013724"/>
                  </a:lnTo>
                  <a:lnTo>
                    <a:pt x="2978176" y="3013962"/>
                  </a:lnTo>
                  <a:lnTo>
                    <a:pt x="2981659" y="3014521"/>
                  </a:lnTo>
                  <a:lnTo>
                    <a:pt x="2985142" y="3015078"/>
                  </a:lnTo>
                  <a:lnTo>
                    <a:pt x="2988625" y="3022349"/>
                  </a:lnTo>
                  <a:lnTo>
                    <a:pt x="2992109" y="3022239"/>
                  </a:lnTo>
                  <a:lnTo>
                    <a:pt x="2995592" y="3022128"/>
                  </a:lnTo>
                  <a:lnTo>
                    <a:pt x="2999075" y="3022018"/>
                  </a:lnTo>
                  <a:lnTo>
                    <a:pt x="3002558" y="3021908"/>
                  </a:lnTo>
                  <a:lnTo>
                    <a:pt x="3006042" y="3021798"/>
                  </a:lnTo>
                  <a:lnTo>
                    <a:pt x="3009525" y="3021689"/>
                  </a:lnTo>
                  <a:lnTo>
                    <a:pt x="3013008" y="3021579"/>
                  </a:lnTo>
                  <a:lnTo>
                    <a:pt x="3016491" y="3021470"/>
                  </a:lnTo>
                  <a:lnTo>
                    <a:pt x="3019975" y="3021361"/>
                  </a:lnTo>
                  <a:lnTo>
                    <a:pt x="3023458" y="3021252"/>
                  </a:lnTo>
                  <a:lnTo>
                    <a:pt x="3026941" y="3021144"/>
                  </a:lnTo>
                  <a:lnTo>
                    <a:pt x="3030424" y="3021206"/>
                  </a:lnTo>
                  <a:lnTo>
                    <a:pt x="3033908" y="3021660"/>
                  </a:lnTo>
                  <a:lnTo>
                    <a:pt x="3037391" y="3022113"/>
                  </a:lnTo>
                  <a:lnTo>
                    <a:pt x="3040874" y="3022487"/>
                  </a:lnTo>
                  <a:lnTo>
                    <a:pt x="3044357" y="3022657"/>
                  </a:lnTo>
                  <a:lnTo>
                    <a:pt x="3047841" y="3022826"/>
                  </a:lnTo>
                  <a:lnTo>
                    <a:pt x="3051324" y="3023130"/>
                  </a:lnTo>
                  <a:lnTo>
                    <a:pt x="3054807" y="3023852"/>
                  </a:lnTo>
                  <a:lnTo>
                    <a:pt x="3058290" y="3024570"/>
                  </a:lnTo>
                  <a:lnTo>
                    <a:pt x="3061774" y="3025131"/>
                  </a:lnTo>
                  <a:lnTo>
                    <a:pt x="3065257" y="3025124"/>
                  </a:lnTo>
                  <a:lnTo>
                    <a:pt x="3068740" y="3025117"/>
                  </a:lnTo>
                  <a:lnTo>
                    <a:pt x="3072223" y="3025110"/>
                  </a:lnTo>
                  <a:lnTo>
                    <a:pt x="3075707" y="3025103"/>
                  </a:lnTo>
                  <a:lnTo>
                    <a:pt x="3079190" y="3025096"/>
                  </a:lnTo>
                  <a:lnTo>
                    <a:pt x="3082673" y="3027934"/>
                  </a:lnTo>
                  <a:lnTo>
                    <a:pt x="3086156" y="3027756"/>
                  </a:lnTo>
                  <a:lnTo>
                    <a:pt x="3089640" y="3027578"/>
                  </a:lnTo>
                  <a:lnTo>
                    <a:pt x="3093123" y="3027400"/>
                  </a:lnTo>
                  <a:lnTo>
                    <a:pt x="3096606" y="3027223"/>
                  </a:lnTo>
                  <a:lnTo>
                    <a:pt x="3100089" y="3027046"/>
                  </a:lnTo>
                  <a:lnTo>
                    <a:pt x="3103573" y="3026942"/>
                  </a:lnTo>
                  <a:lnTo>
                    <a:pt x="3107056" y="3027569"/>
                  </a:lnTo>
                  <a:lnTo>
                    <a:pt x="3110539" y="3028193"/>
                  </a:lnTo>
                  <a:lnTo>
                    <a:pt x="3114022" y="3030579"/>
                  </a:lnTo>
                  <a:lnTo>
                    <a:pt x="3117506" y="3030599"/>
                  </a:lnTo>
                  <a:lnTo>
                    <a:pt x="3120989" y="3030619"/>
                  </a:lnTo>
                  <a:lnTo>
                    <a:pt x="3124472" y="3030639"/>
                  </a:lnTo>
                  <a:lnTo>
                    <a:pt x="3127955" y="3030659"/>
                  </a:lnTo>
                  <a:lnTo>
                    <a:pt x="3131439" y="3030679"/>
                  </a:lnTo>
                  <a:lnTo>
                    <a:pt x="3134922" y="3030699"/>
                  </a:lnTo>
                  <a:lnTo>
                    <a:pt x="3134922" y="3030897"/>
                  </a:lnTo>
                  <a:lnTo>
                    <a:pt x="3134922" y="3031094"/>
                  </a:lnTo>
                  <a:lnTo>
                    <a:pt x="3134922" y="3031292"/>
                  </a:lnTo>
                  <a:lnTo>
                    <a:pt x="3134922" y="3031489"/>
                  </a:lnTo>
                  <a:lnTo>
                    <a:pt x="3134922" y="3031686"/>
                  </a:lnTo>
                  <a:lnTo>
                    <a:pt x="3134922" y="3031883"/>
                  </a:lnTo>
                  <a:lnTo>
                    <a:pt x="3134922" y="3032080"/>
                  </a:lnTo>
                  <a:lnTo>
                    <a:pt x="3134922" y="3032277"/>
                  </a:lnTo>
                  <a:lnTo>
                    <a:pt x="3134922" y="3032473"/>
                  </a:lnTo>
                  <a:lnTo>
                    <a:pt x="3134922" y="3032670"/>
                  </a:lnTo>
                  <a:lnTo>
                    <a:pt x="3134922" y="3032866"/>
                  </a:lnTo>
                  <a:lnTo>
                    <a:pt x="3134922" y="3033062"/>
                  </a:lnTo>
                  <a:lnTo>
                    <a:pt x="3134922" y="3033258"/>
                  </a:lnTo>
                  <a:lnTo>
                    <a:pt x="3134922" y="3033453"/>
                  </a:lnTo>
                  <a:lnTo>
                    <a:pt x="3134922" y="3033649"/>
                  </a:lnTo>
                  <a:lnTo>
                    <a:pt x="3134922" y="3033844"/>
                  </a:lnTo>
                  <a:lnTo>
                    <a:pt x="3134922" y="3034039"/>
                  </a:lnTo>
                  <a:lnTo>
                    <a:pt x="3134922" y="3034234"/>
                  </a:lnTo>
                  <a:lnTo>
                    <a:pt x="3134922" y="3034429"/>
                  </a:lnTo>
                  <a:lnTo>
                    <a:pt x="3134922" y="3034624"/>
                  </a:lnTo>
                  <a:lnTo>
                    <a:pt x="3134922" y="3034818"/>
                  </a:lnTo>
                  <a:lnTo>
                    <a:pt x="3134922" y="3035012"/>
                  </a:lnTo>
                  <a:lnTo>
                    <a:pt x="3134922" y="3035206"/>
                  </a:lnTo>
                  <a:lnTo>
                    <a:pt x="3134922" y="3035400"/>
                  </a:lnTo>
                  <a:lnTo>
                    <a:pt x="3134922" y="3035594"/>
                  </a:lnTo>
                  <a:lnTo>
                    <a:pt x="3134922" y="3035788"/>
                  </a:lnTo>
                  <a:lnTo>
                    <a:pt x="3134922" y="3035981"/>
                  </a:lnTo>
                  <a:lnTo>
                    <a:pt x="3134922" y="3036175"/>
                  </a:lnTo>
                  <a:lnTo>
                    <a:pt x="3134922" y="3036368"/>
                  </a:lnTo>
                  <a:lnTo>
                    <a:pt x="3134922" y="3036561"/>
                  </a:lnTo>
                  <a:lnTo>
                    <a:pt x="3134922" y="3036753"/>
                  </a:lnTo>
                  <a:lnTo>
                    <a:pt x="3134922" y="3036946"/>
                  </a:lnTo>
                  <a:lnTo>
                    <a:pt x="3134922" y="3037139"/>
                  </a:lnTo>
                  <a:lnTo>
                    <a:pt x="3134922" y="3037331"/>
                  </a:lnTo>
                  <a:lnTo>
                    <a:pt x="3134922" y="3037523"/>
                  </a:lnTo>
                  <a:lnTo>
                    <a:pt x="3134922" y="3037715"/>
                  </a:lnTo>
                  <a:lnTo>
                    <a:pt x="3134922" y="3037907"/>
                  </a:lnTo>
                  <a:lnTo>
                    <a:pt x="3134922" y="3038098"/>
                  </a:lnTo>
                  <a:lnTo>
                    <a:pt x="3134922" y="3038290"/>
                  </a:lnTo>
                  <a:lnTo>
                    <a:pt x="3134922" y="3038481"/>
                  </a:lnTo>
                  <a:lnTo>
                    <a:pt x="3134922" y="3038672"/>
                  </a:lnTo>
                  <a:lnTo>
                    <a:pt x="3134922" y="3038863"/>
                  </a:lnTo>
                  <a:lnTo>
                    <a:pt x="3134922" y="3039054"/>
                  </a:lnTo>
                  <a:lnTo>
                    <a:pt x="3134922" y="3039245"/>
                  </a:lnTo>
                  <a:lnTo>
                    <a:pt x="3134922" y="3039435"/>
                  </a:lnTo>
                  <a:lnTo>
                    <a:pt x="3134922" y="3039625"/>
                  </a:lnTo>
                  <a:lnTo>
                    <a:pt x="3134922" y="3039816"/>
                  </a:lnTo>
                  <a:lnTo>
                    <a:pt x="3134922" y="3040006"/>
                  </a:lnTo>
                  <a:lnTo>
                    <a:pt x="3134922" y="3040195"/>
                  </a:lnTo>
                  <a:lnTo>
                    <a:pt x="3134922" y="3040385"/>
                  </a:lnTo>
                  <a:lnTo>
                    <a:pt x="3134922" y="3040575"/>
                  </a:lnTo>
                  <a:lnTo>
                    <a:pt x="3134922" y="3040764"/>
                  </a:lnTo>
                  <a:lnTo>
                    <a:pt x="3138405" y="3040834"/>
                  </a:lnTo>
                  <a:lnTo>
                    <a:pt x="3141888" y="3040904"/>
                  </a:lnTo>
                  <a:lnTo>
                    <a:pt x="3145372" y="3040974"/>
                  </a:lnTo>
                  <a:lnTo>
                    <a:pt x="3148855" y="3041074"/>
                  </a:lnTo>
                  <a:lnTo>
                    <a:pt x="3152338" y="3041175"/>
                  </a:lnTo>
                  <a:lnTo>
                    <a:pt x="3155821" y="3041275"/>
                  </a:lnTo>
                  <a:lnTo>
                    <a:pt x="3159304" y="3041375"/>
                  </a:lnTo>
                  <a:lnTo>
                    <a:pt x="3162788" y="3041475"/>
                  </a:lnTo>
                  <a:lnTo>
                    <a:pt x="3166271" y="3041575"/>
                  </a:lnTo>
                  <a:lnTo>
                    <a:pt x="3169754" y="3045984"/>
                  </a:lnTo>
                  <a:lnTo>
                    <a:pt x="3173237" y="3046347"/>
                  </a:lnTo>
                  <a:lnTo>
                    <a:pt x="3176721" y="3046709"/>
                  </a:lnTo>
                  <a:lnTo>
                    <a:pt x="3180204" y="3046622"/>
                  </a:lnTo>
                  <a:lnTo>
                    <a:pt x="3183687" y="3046474"/>
                  </a:lnTo>
                  <a:lnTo>
                    <a:pt x="3187170" y="3046326"/>
                  </a:lnTo>
                  <a:lnTo>
                    <a:pt x="3190654" y="3046178"/>
                  </a:lnTo>
                  <a:lnTo>
                    <a:pt x="3194137" y="3046030"/>
                  </a:lnTo>
                  <a:lnTo>
                    <a:pt x="3197620" y="3045883"/>
                  </a:lnTo>
                  <a:lnTo>
                    <a:pt x="3201103" y="3045858"/>
                  </a:lnTo>
                  <a:lnTo>
                    <a:pt x="3204587" y="3045860"/>
                  </a:lnTo>
                  <a:lnTo>
                    <a:pt x="3208070" y="3045862"/>
                  </a:lnTo>
                  <a:lnTo>
                    <a:pt x="3211553" y="3050246"/>
                  </a:lnTo>
                  <a:lnTo>
                    <a:pt x="3215036" y="3050360"/>
                  </a:lnTo>
                  <a:lnTo>
                    <a:pt x="3218520" y="3050473"/>
                  </a:lnTo>
                  <a:lnTo>
                    <a:pt x="3222003" y="3050587"/>
                  </a:lnTo>
                  <a:lnTo>
                    <a:pt x="3225486" y="3050700"/>
                  </a:lnTo>
                  <a:lnTo>
                    <a:pt x="3228969" y="3050813"/>
                  </a:lnTo>
                  <a:lnTo>
                    <a:pt x="3232453" y="3052663"/>
                  </a:lnTo>
                  <a:lnTo>
                    <a:pt x="3235936" y="3053002"/>
                  </a:lnTo>
                  <a:lnTo>
                    <a:pt x="3239419" y="3053339"/>
                  </a:lnTo>
                  <a:lnTo>
                    <a:pt x="3242902" y="3057135"/>
                  </a:lnTo>
                  <a:lnTo>
                    <a:pt x="3246386" y="3057516"/>
                  </a:lnTo>
                  <a:lnTo>
                    <a:pt x="3249869" y="3057896"/>
                  </a:lnTo>
                  <a:lnTo>
                    <a:pt x="3253352" y="3059675"/>
                  </a:lnTo>
                  <a:lnTo>
                    <a:pt x="3256835" y="3059635"/>
                  </a:lnTo>
                  <a:lnTo>
                    <a:pt x="3260319" y="3059595"/>
                  </a:lnTo>
                  <a:lnTo>
                    <a:pt x="3263802" y="3059555"/>
                  </a:lnTo>
                  <a:lnTo>
                    <a:pt x="3267285" y="3059516"/>
                  </a:lnTo>
                  <a:lnTo>
                    <a:pt x="3270768" y="3059476"/>
                  </a:lnTo>
                  <a:lnTo>
                    <a:pt x="3274252" y="3059653"/>
                  </a:lnTo>
                  <a:lnTo>
                    <a:pt x="3277735" y="3059969"/>
                  </a:lnTo>
                  <a:lnTo>
                    <a:pt x="3281218" y="3060283"/>
                  </a:lnTo>
                  <a:lnTo>
                    <a:pt x="3284701" y="3062923"/>
                  </a:lnTo>
                  <a:lnTo>
                    <a:pt x="3288185" y="3063283"/>
                  </a:lnTo>
                  <a:lnTo>
                    <a:pt x="3291668" y="3063642"/>
                  </a:lnTo>
                  <a:lnTo>
                    <a:pt x="3295151" y="3063767"/>
                  </a:lnTo>
                  <a:lnTo>
                    <a:pt x="3298634" y="3063697"/>
                  </a:lnTo>
                  <a:lnTo>
                    <a:pt x="3302118" y="3063628"/>
                  </a:lnTo>
                  <a:lnTo>
                    <a:pt x="3305601" y="3063778"/>
                  </a:lnTo>
                  <a:lnTo>
                    <a:pt x="3309084" y="3064134"/>
                  </a:lnTo>
                  <a:lnTo>
                    <a:pt x="3312567" y="3064488"/>
                  </a:lnTo>
                  <a:lnTo>
                    <a:pt x="3316051" y="3065129"/>
                  </a:lnTo>
                  <a:lnTo>
                    <a:pt x="3319534" y="3065085"/>
                  </a:lnTo>
                  <a:lnTo>
                    <a:pt x="3323017" y="3065042"/>
                  </a:lnTo>
                  <a:lnTo>
                    <a:pt x="3326500" y="3064998"/>
                  </a:lnTo>
                  <a:lnTo>
                    <a:pt x="3329984" y="3064955"/>
                  </a:lnTo>
                  <a:lnTo>
                    <a:pt x="3333467" y="3064911"/>
                  </a:lnTo>
                  <a:lnTo>
                    <a:pt x="3336950" y="3078839"/>
                  </a:lnTo>
                  <a:lnTo>
                    <a:pt x="3340433" y="3078760"/>
                  </a:lnTo>
                  <a:lnTo>
                    <a:pt x="3343917" y="3078681"/>
                  </a:lnTo>
                  <a:lnTo>
                    <a:pt x="3347400" y="3085326"/>
                  </a:lnTo>
                  <a:lnTo>
                    <a:pt x="3350883" y="3085291"/>
                  </a:lnTo>
                  <a:lnTo>
                    <a:pt x="3354366" y="3085255"/>
                  </a:lnTo>
                  <a:lnTo>
                    <a:pt x="3357850" y="3085220"/>
                  </a:lnTo>
                  <a:lnTo>
                    <a:pt x="3361333" y="3085184"/>
                  </a:lnTo>
                  <a:lnTo>
                    <a:pt x="3364816" y="3085149"/>
                  </a:lnTo>
                  <a:lnTo>
                    <a:pt x="3368299" y="3085129"/>
                  </a:lnTo>
                  <a:lnTo>
                    <a:pt x="3371783" y="3085141"/>
                  </a:lnTo>
                  <a:lnTo>
                    <a:pt x="3375266" y="3085153"/>
                  </a:lnTo>
                  <a:lnTo>
                    <a:pt x="3378749" y="3085888"/>
                  </a:lnTo>
                  <a:lnTo>
                    <a:pt x="3378749" y="3085888"/>
                  </a:lnTo>
                  <a:lnTo>
                    <a:pt x="3382232" y="3085946"/>
                  </a:lnTo>
                  <a:lnTo>
                    <a:pt x="3385716" y="3086003"/>
                  </a:lnTo>
                  <a:lnTo>
                    <a:pt x="3389199" y="3090787"/>
                  </a:lnTo>
                  <a:lnTo>
                    <a:pt x="3392682" y="3090792"/>
                  </a:lnTo>
                  <a:lnTo>
                    <a:pt x="3396165" y="3090798"/>
                  </a:lnTo>
                  <a:lnTo>
                    <a:pt x="3399649" y="3109987"/>
                  </a:lnTo>
                  <a:lnTo>
                    <a:pt x="3403132" y="3109932"/>
                  </a:lnTo>
                  <a:lnTo>
                    <a:pt x="3406615" y="3109878"/>
                  </a:lnTo>
                  <a:lnTo>
                    <a:pt x="3410098" y="3122445"/>
                  </a:lnTo>
                  <a:lnTo>
                    <a:pt x="3413582" y="3122611"/>
                  </a:lnTo>
                  <a:lnTo>
                    <a:pt x="3417065" y="3122776"/>
                  </a:lnTo>
                  <a:lnTo>
                    <a:pt x="3420548" y="3127198"/>
                  </a:lnTo>
                  <a:lnTo>
                    <a:pt x="3424031" y="3127021"/>
                  </a:lnTo>
                  <a:lnTo>
                    <a:pt x="3427515" y="3126844"/>
                  </a:lnTo>
                  <a:lnTo>
                    <a:pt x="3430998" y="3128355"/>
                  </a:lnTo>
                  <a:lnTo>
                    <a:pt x="3434481" y="3128251"/>
                  </a:lnTo>
                  <a:lnTo>
                    <a:pt x="3437964" y="3128148"/>
                  </a:lnTo>
                  <a:lnTo>
                    <a:pt x="3441447" y="3129933"/>
                  </a:lnTo>
                  <a:lnTo>
                    <a:pt x="3444931" y="3129902"/>
                  </a:lnTo>
                  <a:lnTo>
                    <a:pt x="3448414" y="3129870"/>
                  </a:lnTo>
                  <a:lnTo>
                    <a:pt x="3451897" y="3136291"/>
                  </a:lnTo>
                  <a:lnTo>
                    <a:pt x="3455380" y="3136186"/>
                  </a:lnTo>
                  <a:lnTo>
                    <a:pt x="3458864" y="3136080"/>
                  </a:lnTo>
                  <a:lnTo>
                    <a:pt x="3462347" y="3137972"/>
                  </a:lnTo>
                  <a:lnTo>
                    <a:pt x="3465830" y="3137935"/>
                  </a:lnTo>
                  <a:lnTo>
                    <a:pt x="3469313" y="3137897"/>
                  </a:lnTo>
                  <a:lnTo>
                    <a:pt x="3472797" y="3137856"/>
                  </a:lnTo>
                  <a:lnTo>
                    <a:pt x="3476280" y="3137681"/>
                  </a:lnTo>
                  <a:lnTo>
                    <a:pt x="3479763" y="3137507"/>
                  </a:lnTo>
                  <a:lnTo>
                    <a:pt x="3483246" y="3137333"/>
                  </a:lnTo>
                  <a:lnTo>
                    <a:pt x="3483246" y="3137437"/>
                  </a:lnTo>
                  <a:lnTo>
                    <a:pt x="3483246" y="3137541"/>
                  </a:lnTo>
                  <a:lnTo>
                    <a:pt x="3483246" y="3137645"/>
                  </a:lnTo>
                  <a:lnTo>
                    <a:pt x="3483246" y="3137749"/>
                  </a:lnTo>
                  <a:lnTo>
                    <a:pt x="3483246" y="3137852"/>
                  </a:lnTo>
                  <a:lnTo>
                    <a:pt x="3483246" y="3137956"/>
                  </a:lnTo>
                  <a:lnTo>
                    <a:pt x="3483246" y="3138060"/>
                  </a:lnTo>
                  <a:lnTo>
                    <a:pt x="3483246" y="3138163"/>
                  </a:lnTo>
                  <a:lnTo>
                    <a:pt x="3483246" y="3138267"/>
                  </a:lnTo>
                  <a:lnTo>
                    <a:pt x="3483246" y="3138371"/>
                  </a:lnTo>
                  <a:lnTo>
                    <a:pt x="3483246" y="3138474"/>
                  </a:lnTo>
                  <a:lnTo>
                    <a:pt x="3483246" y="3138577"/>
                  </a:lnTo>
                  <a:lnTo>
                    <a:pt x="3483246" y="3138681"/>
                  </a:lnTo>
                  <a:lnTo>
                    <a:pt x="3483246" y="3138784"/>
                  </a:lnTo>
                  <a:lnTo>
                    <a:pt x="3483246" y="3138887"/>
                  </a:lnTo>
                  <a:lnTo>
                    <a:pt x="3483246" y="3138990"/>
                  </a:lnTo>
                  <a:lnTo>
                    <a:pt x="3483246" y="3139093"/>
                  </a:lnTo>
                  <a:lnTo>
                    <a:pt x="3483246" y="3139196"/>
                  </a:lnTo>
                  <a:lnTo>
                    <a:pt x="3483246" y="3139299"/>
                  </a:lnTo>
                  <a:lnTo>
                    <a:pt x="3483246" y="3139402"/>
                  </a:lnTo>
                  <a:lnTo>
                    <a:pt x="3483246" y="3139505"/>
                  </a:lnTo>
                  <a:lnTo>
                    <a:pt x="3483246" y="3139608"/>
                  </a:lnTo>
                  <a:lnTo>
                    <a:pt x="3483246" y="3139710"/>
                  </a:lnTo>
                  <a:lnTo>
                    <a:pt x="3483246" y="3139813"/>
                  </a:lnTo>
                  <a:lnTo>
                    <a:pt x="3483246" y="3139916"/>
                  </a:lnTo>
                  <a:lnTo>
                    <a:pt x="3483246" y="3140018"/>
                  </a:lnTo>
                  <a:lnTo>
                    <a:pt x="3483246" y="3140121"/>
                  </a:lnTo>
                  <a:lnTo>
                    <a:pt x="3483246" y="3140223"/>
                  </a:lnTo>
                  <a:lnTo>
                    <a:pt x="3483246" y="3140325"/>
                  </a:lnTo>
                  <a:lnTo>
                    <a:pt x="3483246" y="3140428"/>
                  </a:lnTo>
                  <a:lnTo>
                    <a:pt x="3483246" y="3140530"/>
                  </a:lnTo>
                  <a:lnTo>
                    <a:pt x="3483246" y="3140632"/>
                  </a:lnTo>
                  <a:lnTo>
                    <a:pt x="3483246" y="3140734"/>
                  </a:lnTo>
                  <a:lnTo>
                    <a:pt x="3483246" y="3140836"/>
                  </a:lnTo>
                  <a:lnTo>
                    <a:pt x="3483246" y="3140938"/>
                  </a:lnTo>
                  <a:lnTo>
                    <a:pt x="3483246" y="3141040"/>
                  </a:lnTo>
                  <a:lnTo>
                    <a:pt x="3483246" y="3141142"/>
                  </a:lnTo>
                  <a:lnTo>
                    <a:pt x="3483246" y="3141244"/>
                  </a:lnTo>
                  <a:lnTo>
                    <a:pt x="3483246" y="3141345"/>
                  </a:lnTo>
                  <a:lnTo>
                    <a:pt x="3483246" y="3141447"/>
                  </a:lnTo>
                  <a:lnTo>
                    <a:pt x="3483246" y="3141549"/>
                  </a:lnTo>
                  <a:lnTo>
                    <a:pt x="3483246" y="3141650"/>
                  </a:lnTo>
                  <a:lnTo>
                    <a:pt x="3483246" y="3141752"/>
                  </a:lnTo>
                  <a:lnTo>
                    <a:pt x="3483246" y="3141853"/>
                  </a:lnTo>
                  <a:lnTo>
                    <a:pt x="3483246" y="3141954"/>
                  </a:lnTo>
                  <a:lnTo>
                    <a:pt x="3483246" y="3142056"/>
                  </a:lnTo>
                  <a:lnTo>
                    <a:pt x="3483246" y="3142157"/>
                  </a:lnTo>
                  <a:lnTo>
                    <a:pt x="3483246" y="3142258"/>
                  </a:lnTo>
                  <a:lnTo>
                    <a:pt x="3483246" y="3142359"/>
                  </a:lnTo>
                  <a:lnTo>
                    <a:pt x="3483246" y="3142460"/>
                  </a:lnTo>
                  <a:lnTo>
                    <a:pt x="3483246" y="3142561"/>
                  </a:lnTo>
                  <a:lnTo>
                    <a:pt x="3483246" y="3142662"/>
                  </a:lnTo>
                  <a:lnTo>
                    <a:pt x="3483246" y="3142763"/>
                  </a:lnTo>
                  <a:lnTo>
                    <a:pt x="3483246" y="3142864"/>
                  </a:lnTo>
                  <a:lnTo>
                    <a:pt x="3483246" y="3142965"/>
                  </a:lnTo>
                  <a:lnTo>
                    <a:pt x="3483246" y="3143065"/>
                  </a:lnTo>
                  <a:lnTo>
                    <a:pt x="3483246" y="3143166"/>
                  </a:lnTo>
                  <a:lnTo>
                    <a:pt x="3483246" y="3143267"/>
                  </a:lnTo>
                  <a:lnTo>
                    <a:pt x="3483246" y="3143367"/>
                  </a:lnTo>
                  <a:lnTo>
                    <a:pt x="3483246" y="3143468"/>
                  </a:lnTo>
                  <a:lnTo>
                    <a:pt x="3483246" y="3143568"/>
                  </a:lnTo>
                  <a:lnTo>
                    <a:pt x="3483246" y="3143668"/>
                  </a:lnTo>
                  <a:lnTo>
                    <a:pt x="3483246" y="3143769"/>
                  </a:lnTo>
                  <a:lnTo>
                    <a:pt x="3483246" y="3143869"/>
                  </a:lnTo>
                  <a:lnTo>
                    <a:pt x="3483246" y="3143969"/>
                  </a:lnTo>
                  <a:lnTo>
                    <a:pt x="3483246" y="3144069"/>
                  </a:lnTo>
                  <a:lnTo>
                    <a:pt x="3483246" y="3144169"/>
                  </a:lnTo>
                  <a:lnTo>
                    <a:pt x="3483246" y="3144269"/>
                  </a:lnTo>
                  <a:lnTo>
                    <a:pt x="3483246" y="3144369"/>
                  </a:lnTo>
                  <a:lnTo>
                    <a:pt x="3483246" y="3144469"/>
                  </a:lnTo>
                  <a:lnTo>
                    <a:pt x="3483246" y="3144569"/>
                  </a:lnTo>
                  <a:lnTo>
                    <a:pt x="3483246" y="3144669"/>
                  </a:lnTo>
                  <a:lnTo>
                    <a:pt x="3483246" y="3144768"/>
                  </a:lnTo>
                  <a:lnTo>
                    <a:pt x="3483246" y="3144868"/>
                  </a:lnTo>
                  <a:lnTo>
                    <a:pt x="3483246" y="3144968"/>
                  </a:lnTo>
                  <a:lnTo>
                    <a:pt x="3483246" y="3145067"/>
                  </a:lnTo>
                  <a:lnTo>
                    <a:pt x="3483246" y="3145167"/>
                  </a:lnTo>
                  <a:lnTo>
                    <a:pt x="3483246" y="3145266"/>
                  </a:lnTo>
                  <a:lnTo>
                    <a:pt x="3483246" y="3145365"/>
                  </a:lnTo>
                  <a:lnTo>
                    <a:pt x="3483246" y="3145465"/>
                  </a:lnTo>
                  <a:lnTo>
                    <a:pt x="3483246" y="3145564"/>
                  </a:lnTo>
                  <a:lnTo>
                    <a:pt x="3483246" y="3145663"/>
                  </a:lnTo>
                  <a:lnTo>
                    <a:pt x="3483246" y="3145762"/>
                  </a:lnTo>
                  <a:lnTo>
                    <a:pt x="3483246" y="3145861"/>
                  </a:lnTo>
                  <a:lnTo>
                    <a:pt x="3483246" y="3145960"/>
                  </a:lnTo>
                  <a:lnTo>
                    <a:pt x="3483246" y="3146059"/>
                  </a:lnTo>
                  <a:lnTo>
                    <a:pt x="3483246" y="3146158"/>
                  </a:lnTo>
                  <a:lnTo>
                    <a:pt x="3483246" y="3146257"/>
                  </a:lnTo>
                  <a:lnTo>
                    <a:pt x="3483246" y="3146356"/>
                  </a:lnTo>
                  <a:lnTo>
                    <a:pt x="3483246" y="3146454"/>
                  </a:lnTo>
                  <a:lnTo>
                    <a:pt x="3483246" y="3146553"/>
                  </a:lnTo>
                  <a:lnTo>
                    <a:pt x="3483246" y="3146652"/>
                  </a:lnTo>
                  <a:lnTo>
                    <a:pt x="3483246" y="3146750"/>
                  </a:lnTo>
                  <a:lnTo>
                    <a:pt x="3483246" y="3146849"/>
                  </a:lnTo>
                  <a:lnTo>
                    <a:pt x="3483246" y="3146947"/>
                  </a:lnTo>
                  <a:lnTo>
                    <a:pt x="3483246" y="3147045"/>
                  </a:lnTo>
                  <a:lnTo>
                    <a:pt x="3483246" y="3147144"/>
                  </a:lnTo>
                  <a:lnTo>
                    <a:pt x="3483246" y="3147242"/>
                  </a:lnTo>
                  <a:lnTo>
                    <a:pt x="3483246" y="3147340"/>
                  </a:lnTo>
                  <a:lnTo>
                    <a:pt x="3483246" y="3147438"/>
                  </a:lnTo>
                  <a:lnTo>
                    <a:pt x="3483246" y="3147536"/>
                  </a:lnTo>
                  <a:lnTo>
                    <a:pt x="3483246" y="3147634"/>
                  </a:lnTo>
                  <a:lnTo>
                    <a:pt x="3483246" y="3147732"/>
                  </a:lnTo>
                  <a:lnTo>
                    <a:pt x="3483246" y="3147830"/>
                  </a:lnTo>
                  <a:lnTo>
                    <a:pt x="3483246" y="3147928"/>
                  </a:lnTo>
                  <a:lnTo>
                    <a:pt x="3483246" y="3148026"/>
                  </a:lnTo>
                  <a:lnTo>
                    <a:pt x="3483246" y="3148124"/>
                  </a:lnTo>
                  <a:lnTo>
                    <a:pt x="3483246" y="3148221"/>
                  </a:lnTo>
                  <a:lnTo>
                    <a:pt x="3483246" y="3148319"/>
                  </a:lnTo>
                  <a:lnTo>
                    <a:pt x="3483246" y="3148416"/>
                  </a:lnTo>
                  <a:lnTo>
                    <a:pt x="3483246" y="3148514"/>
                  </a:lnTo>
                  <a:lnTo>
                    <a:pt x="3483246" y="3148611"/>
                  </a:lnTo>
                  <a:lnTo>
                    <a:pt x="3483246" y="3148709"/>
                  </a:lnTo>
                  <a:lnTo>
                    <a:pt x="3483246" y="3148806"/>
                  </a:lnTo>
                  <a:lnTo>
                    <a:pt x="3483246" y="3148903"/>
                  </a:lnTo>
                  <a:lnTo>
                    <a:pt x="3483246" y="3149001"/>
                  </a:lnTo>
                  <a:lnTo>
                    <a:pt x="3483246" y="3149098"/>
                  </a:lnTo>
                  <a:lnTo>
                    <a:pt x="3483246" y="3149195"/>
                  </a:lnTo>
                  <a:lnTo>
                    <a:pt x="3483246" y="3149292"/>
                  </a:lnTo>
                  <a:lnTo>
                    <a:pt x="3483246" y="3149389"/>
                  </a:lnTo>
                  <a:lnTo>
                    <a:pt x="3483246" y="3149486"/>
                  </a:lnTo>
                  <a:lnTo>
                    <a:pt x="3483246" y="3149583"/>
                  </a:lnTo>
                  <a:lnTo>
                    <a:pt x="3483246" y="3149680"/>
                  </a:lnTo>
                  <a:lnTo>
                    <a:pt x="3483246" y="3149776"/>
                  </a:lnTo>
                  <a:lnTo>
                    <a:pt x="3483246" y="3149873"/>
                  </a:lnTo>
                  <a:lnTo>
                    <a:pt x="3483246" y="3149970"/>
                  </a:lnTo>
                  <a:lnTo>
                    <a:pt x="3483246" y="3150066"/>
                  </a:lnTo>
                  <a:lnTo>
                    <a:pt x="3483246" y="3150163"/>
                  </a:lnTo>
                  <a:lnTo>
                    <a:pt x="3483246" y="3150259"/>
                  </a:lnTo>
                  <a:lnTo>
                    <a:pt x="3483246" y="3150356"/>
                  </a:lnTo>
                  <a:lnTo>
                    <a:pt x="3483246" y="3150452"/>
                  </a:lnTo>
                  <a:lnTo>
                    <a:pt x="3483246" y="3150548"/>
                  </a:lnTo>
                  <a:lnTo>
                    <a:pt x="3483246" y="3150645"/>
                  </a:lnTo>
                  <a:lnTo>
                    <a:pt x="3483246" y="3150741"/>
                  </a:lnTo>
                  <a:lnTo>
                    <a:pt x="3483246" y="3150837"/>
                  </a:lnTo>
                  <a:lnTo>
                    <a:pt x="3483246" y="3150933"/>
                  </a:lnTo>
                  <a:lnTo>
                    <a:pt x="3483246" y="3151029"/>
                  </a:lnTo>
                  <a:lnTo>
                    <a:pt x="3483246" y="3151125"/>
                  </a:lnTo>
                  <a:lnTo>
                    <a:pt x="3483246" y="3151221"/>
                  </a:lnTo>
                  <a:lnTo>
                    <a:pt x="3483246" y="3151317"/>
                  </a:lnTo>
                  <a:lnTo>
                    <a:pt x="3483246" y="3151413"/>
                  </a:lnTo>
                  <a:lnTo>
                    <a:pt x="3483246" y="3151509"/>
                  </a:lnTo>
                  <a:lnTo>
                    <a:pt x="3483246" y="3151604"/>
                  </a:lnTo>
                  <a:lnTo>
                    <a:pt x="3483246" y="3151700"/>
                  </a:lnTo>
                  <a:lnTo>
                    <a:pt x="3483246" y="3151796"/>
                  </a:lnTo>
                  <a:lnTo>
                    <a:pt x="3483246" y="3151891"/>
                  </a:lnTo>
                  <a:lnTo>
                    <a:pt x="3483246" y="3151987"/>
                  </a:lnTo>
                  <a:lnTo>
                    <a:pt x="3483246" y="3152082"/>
                  </a:lnTo>
                  <a:lnTo>
                    <a:pt x="3483246" y="3152177"/>
                  </a:lnTo>
                  <a:lnTo>
                    <a:pt x="3483246" y="3152273"/>
                  </a:lnTo>
                  <a:lnTo>
                    <a:pt x="3483246" y="3152368"/>
                  </a:lnTo>
                  <a:lnTo>
                    <a:pt x="3483246" y="3152463"/>
                  </a:lnTo>
                  <a:lnTo>
                    <a:pt x="3483246" y="3152558"/>
                  </a:lnTo>
                  <a:lnTo>
                    <a:pt x="3483246" y="3152654"/>
                  </a:lnTo>
                  <a:lnTo>
                    <a:pt x="3483246" y="3152749"/>
                  </a:lnTo>
                  <a:lnTo>
                    <a:pt x="3483246" y="3152844"/>
                  </a:lnTo>
                  <a:lnTo>
                    <a:pt x="3483246" y="3152939"/>
                  </a:lnTo>
                  <a:lnTo>
                    <a:pt x="3483246" y="3153033"/>
                  </a:lnTo>
                  <a:lnTo>
                    <a:pt x="3483246" y="3153128"/>
                  </a:lnTo>
                  <a:lnTo>
                    <a:pt x="3483246" y="3153223"/>
                  </a:lnTo>
                  <a:lnTo>
                    <a:pt x="3483246" y="3153318"/>
                  </a:lnTo>
                  <a:lnTo>
                    <a:pt x="3483246" y="3153412"/>
                  </a:lnTo>
                  <a:lnTo>
                    <a:pt x="3483246" y="3153507"/>
                  </a:lnTo>
                  <a:lnTo>
                    <a:pt x="3483246" y="3153602"/>
                  </a:lnTo>
                  <a:lnTo>
                    <a:pt x="3483246" y="3153696"/>
                  </a:lnTo>
                  <a:lnTo>
                    <a:pt x="3483246" y="3153791"/>
                  </a:lnTo>
                  <a:lnTo>
                    <a:pt x="3483246" y="3153885"/>
                  </a:lnTo>
                  <a:lnTo>
                    <a:pt x="3483246" y="3153979"/>
                  </a:lnTo>
                  <a:lnTo>
                    <a:pt x="3483246" y="3154074"/>
                  </a:lnTo>
                  <a:lnTo>
                    <a:pt x="3483246" y="3154168"/>
                  </a:lnTo>
                  <a:lnTo>
                    <a:pt x="3483246" y="3154262"/>
                  </a:lnTo>
                  <a:lnTo>
                    <a:pt x="3483246" y="3154356"/>
                  </a:lnTo>
                  <a:lnTo>
                    <a:pt x="3483246" y="3154450"/>
                  </a:lnTo>
                  <a:lnTo>
                    <a:pt x="3483246" y="3154544"/>
                  </a:lnTo>
                  <a:lnTo>
                    <a:pt x="3483246" y="3154638"/>
                  </a:lnTo>
                  <a:lnTo>
                    <a:pt x="3483246" y="3154732"/>
                  </a:lnTo>
                  <a:lnTo>
                    <a:pt x="3483246" y="3154826"/>
                  </a:lnTo>
                  <a:lnTo>
                    <a:pt x="3483246" y="3154920"/>
                  </a:lnTo>
                  <a:lnTo>
                    <a:pt x="3483246" y="3155014"/>
                  </a:lnTo>
                  <a:lnTo>
                    <a:pt x="3483246" y="3155107"/>
                  </a:lnTo>
                  <a:lnTo>
                    <a:pt x="3483246" y="3155201"/>
                  </a:lnTo>
                  <a:lnTo>
                    <a:pt x="3483246" y="3155295"/>
                  </a:lnTo>
                  <a:lnTo>
                    <a:pt x="3483246" y="3155388"/>
                  </a:lnTo>
                  <a:lnTo>
                    <a:pt x="3483246" y="3155482"/>
                  </a:lnTo>
                  <a:lnTo>
                    <a:pt x="3483246" y="3155575"/>
                  </a:lnTo>
                  <a:lnTo>
                    <a:pt x="3483246" y="3155668"/>
                  </a:lnTo>
                  <a:lnTo>
                    <a:pt x="3483246" y="3155762"/>
                  </a:lnTo>
                  <a:lnTo>
                    <a:pt x="3483246" y="3155855"/>
                  </a:lnTo>
                  <a:lnTo>
                    <a:pt x="3483246" y="3155948"/>
                  </a:lnTo>
                  <a:lnTo>
                    <a:pt x="3483246" y="3156041"/>
                  </a:lnTo>
                  <a:lnTo>
                    <a:pt x="3483246" y="3156134"/>
                  </a:lnTo>
                  <a:lnTo>
                    <a:pt x="3483246" y="3156228"/>
                  </a:lnTo>
                  <a:lnTo>
                    <a:pt x="3483246" y="3156321"/>
                  </a:lnTo>
                  <a:lnTo>
                    <a:pt x="3483246" y="3156414"/>
                  </a:lnTo>
                  <a:lnTo>
                    <a:pt x="3483246" y="3156506"/>
                  </a:lnTo>
                  <a:lnTo>
                    <a:pt x="3483246" y="3156599"/>
                  </a:lnTo>
                  <a:lnTo>
                    <a:pt x="3483246" y="3156692"/>
                  </a:lnTo>
                  <a:lnTo>
                    <a:pt x="3483246" y="3156785"/>
                  </a:lnTo>
                  <a:lnTo>
                    <a:pt x="3483246" y="3156877"/>
                  </a:lnTo>
                  <a:lnTo>
                    <a:pt x="3483246" y="3156970"/>
                  </a:lnTo>
                  <a:lnTo>
                    <a:pt x="3483246" y="3157063"/>
                  </a:lnTo>
                  <a:lnTo>
                    <a:pt x="3483246" y="3157155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459644"/>
              <a:ext cx="3483246" cy="1092422"/>
            </a:xfrm>
            <a:custGeom>
              <a:avLst/>
              <a:gdLst/>
              <a:ahLst/>
              <a:cxnLst/>
              <a:rect l="0" t="0" r="0" b="0"/>
              <a:pathLst>
                <a:path w="3483246" h="1092422">
                  <a:moveTo>
                    <a:pt x="0" y="1092422"/>
                  </a:moveTo>
                  <a:lnTo>
                    <a:pt x="3483" y="954430"/>
                  </a:lnTo>
                  <a:lnTo>
                    <a:pt x="6966" y="826955"/>
                  </a:lnTo>
                  <a:lnTo>
                    <a:pt x="10449" y="708839"/>
                  </a:lnTo>
                  <a:lnTo>
                    <a:pt x="13932" y="599087"/>
                  </a:lnTo>
                  <a:lnTo>
                    <a:pt x="17416" y="496841"/>
                  </a:lnTo>
                  <a:lnTo>
                    <a:pt x="20899" y="401357"/>
                  </a:lnTo>
                  <a:lnTo>
                    <a:pt x="24382" y="311986"/>
                  </a:lnTo>
                  <a:lnTo>
                    <a:pt x="27865" y="228158"/>
                  </a:lnTo>
                  <a:lnTo>
                    <a:pt x="31349" y="149374"/>
                  </a:lnTo>
                  <a:lnTo>
                    <a:pt x="34832" y="228158"/>
                  </a:lnTo>
                  <a:lnTo>
                    <a:pt x="38315" y="164749"/>
                  </a:lnTo>
                  <a:lnTo>
                    <a:pt x="41798" y="104338"/>
                  </a:lnTo>
                  <a:lnTo>
                    <a:pt x="45282" y="115108"/>
                  </a:lnTo>
                  <a:lnTo>
                    <a:pt x="48765" y="62166"/>
                  </a:lnTo>
                  <a:lnTo>
                    <a:pt x="52248" y="11415"/>
                  </a:lnTo>
                  <a:lnTo>
                    <a:pt x="55731" y="86320"/>
                  </a:lnTo>
                  <a:lnTo>
                    <a:pt x="59215" y="42395"/>
                  </a:lnTo>
                  <a:lnTo>
                    <a:pt x="62698" y="0"/>
                  </a:lnTo>
                  <a:lnTo>
                    <a:pt x="66181" y="228158"/>
                  </a:lnTo>
                  <a:lnTo>
                    <a:pt x="69664" y="194398"/>
                  </a:lnTo>
                  <a:lnTo>
                    <a:pt x="73148" y="161497"/>
                  </a:lnTo>
                  <a:lnTo>
                    <a:pt x="76631" y="332098"/>
                  </a:lnTo>
                  <a:lnTo>
                    <a:pt x="80114" y="305347"/>
                  </a:lnTo>
                  <a:lnTo>
                    <a:pt x="83597" y="279117"/>
                  </a:lnTo>
                  <a:lnTo>
                    <a:pt x="87081" y="277194"/>
                  </a:lnTo>
                  <a:lnTo>
                    <a:pt x="90564" y="252449"/>
                  </a:lnTo>
                  <a:lnTo>
                    <a:pt x="94047" y="228158"/>
                  </a:lnTo>
                  <a:lnTo>
                    <a:pt x="97530" y="311986"/>
                  </a:lnTo>
                  <a:lnTo>
                    <a:pt x="101014" y="290530"/>
                  </a:lnTo>
                  <a:lnTo>
                    <a:pt x="104497" y="269412"/>
                  </a:lnTo>
                  <a:lnTo>
                    <a:pt x="107980" y="304591"/>
                  </a:lnTo>
                  <a:lnTo>
                    <a:pt x="111463" y="285067"/>
                  </a:lnTo>
                  <a:lnTo>
                    <a:pt x="114947" y="265825"/>
                  </a:lnTo>
                  <a:lnTo>
                    <a:pt x="118430" y="329399"/>
                  </a:lnTo>
                  <a:lnTo>
                    <a:pt x="121913" y="311986"/>
                  </a:lnTo>
                  <a:lnTo>
                    <a:pt x="125396" y="294794"/>
                  </a:lnTo>
                  <a:lnTo>
                    <a:pt x="128880" y="322083"/>
                  </a:lnTo>
                  <a:lnTo>
                    <a:pt x="132363" y="305964"/>
                  </a:lnTo>
                  <a:lnTo>
                    <a:pt x="135846" y="290035"/>
                  </a:lnTo>
                  <a:lnTo>
                    <a:pt x="139329" y="328654"/>
                  </a:lnTo>
                  <a:lnTo>
                    <a:pt x="142813" y="313828"/>
                  </a:lnTo>
                  <a:lnTo>
                    <a:pt x="146296" y="299162"/>
                  </a:lnTo>
                  <a:lnTo>
                    <a:pt x="149779" y="334219"/>
                  </a:lnTo>
                  <a:lnTo>
                    <a:pt x="153262" y="320494"/>
                  </a:lnTo>
                  <a:lnTo>
                    <a:pt x="156746" y="306906"/>
                  </a:lnTo>
                  <a:lnTo>
                    <a:pt x="160229" y="432960"/>
                  </a:lnTo>
                  <a:lnTo>
                    <a:pt x="163712" y="421386"/>
                  </a:lnTo>
                  <a:lnTo>
                    <a:pt x="167195" y="409906"/>
                  </a:lnTo>
                  <a:lnTo>
                    <a:pt x="170679" y="415206"/>
                  </a:lnTo>
                  <a:lnTo>
                    <a:pt x="174162" y="404116"/>
                  </a:lnTo>
                  <a:lnTo>
                    <a:pt x="177645" y="393114"/>
                  </a:lnTo>
                  <a:lnTo>
                    <a:pt x="181128" y="443849"/>
                  </a:lnTo>
                  <a:lnTo>
                    <a:pt x="184612" y="433735"/>
                  </a:lnTo>
                  <a:lnTo>
                    <a:pt x="188095" y="423693"/>
                  </a:lnTo>
                  <a:lnTo>
                    <a:pt x="191578" y="467401"/>
                  </a:lnTo>
                  <a:lnTo>
                    <a:pt x="195061" y="458106"/>
                  </a:lnTo>
                  <a:lnTo>
                    <a:pt x="198545" y="448872"/>
                  </a:lnTo>
                  <a:lnTo>
                    <a:pt x="202028" y="446026"/>
                  </a:lnTo>
                  <a:lnTo>
                    <a:pt x="205511" y="436978"/>
                  </a:lnTo>
                  <a:lnTo>
                    <a:pt x="208994" y="427988"/>
                  </a:lnTo>
                  <a:lnTo>
                    <a:pt x="212478" y="449906"/>
                  </a:lnTo>
                  <a:lnTo>
                    <a:pt x="215961" y="441342"/>
                  </a:lnTo>
                  <a:lnTo>
                    <a:pt x="219444" y="432829"/>
                  </a:lnTo>
                  <a:lnTo>
                    <a:pt x="222927" y="494906"/>
                  </a:lnTo>
                  <a:lnTo>
                    <a:pt x="226411" y="487192"/>
                  </a:lnTo>
                  <a:lnTo>
                    <a:pt x="229894" y="479519"/>
                  </a:lnTo>
                  <a:lnTo>
                    <a:pt x="233377" y="471887"/>
                  </a:lnTo>
                  <a:lnTo>
                    <a:pt x="236860" y="464296"/>
                  </a:lnTo>
                  <a:lnTo>
                    <a:pt x="240344" y="456744"/>
                  </a:lnTo>
                  <a:lnTo>
                    <a:pt x="243827" y="496841"/>
                  </a:lnTo>
                  <a:lnTo>
                    <a:pt x="247310" y="489805"/>
                  </a:lnTo>
                  <a:lnTo>
                    <a:pt x="250793" y="482803"/>
                  </a:lnTo>
                  <a:lnTo>
                    <a:pt x="254277" y="493440"/>
                  </a:lnTo>
                  <a:lnTo>
                    <a:pt x="257760" y="486662"/>
                  </a:lnTo>
                  <a:lnTo>
                    <a:pt x="261243" y="479915"/>
                  </a:lnTo>
                  <a:lnTo>
                    <a:pt x="264726" y="498461"/>
                  </a:lnTo>
                  <a:lnTo>
                    <a:pt x="268210" y="491993"/>
                  </a:lnTo>
                  <a:lnTo>
                    <a:pt x="271693" y="485554"/>
                  </a:lnTo>
                  <a:lnTo>
                    <a:pt x="275176" y="491322"/>
                  </a:lnTo>
                  <a:lnTo>
                    <a:pt x="278659" y="485040"/>
                  </a:lnTo>
                  <a:lnTo>
                    <a:pt x="282143" y="478785"/>
                  </a:lnTo>
                  <a:lnTo>
                    <a:pt x="285626" y="484550"/>
                  </a:lnTo>
                  <a:lnTo>
                    <a:pt x="289109" y="478444"/>
                  </a:lnTo>
                  <a:lnTo>
                    <a:pt x="292592" y="472363"/>
                  </a:lnTo>
                  <a:lnTo>
                    <a:pt x="296075" y="481956"/>
                  </a:lnTo>
                  <a:lnTo>
                    <a:pt x="299559" y="476045"/>
                  </a:lnTo>
                  <a:lnTo>
                    <a:pt x="303042" y="470158"/>
                  </a:lnTo>
                  <a:lnTo>
                    <a:pt x="306525" y="554486"/>
                  </a:lnTo>
                  <a:lnTo>
                    <a:pt x="310008" y="549326"/>
                  </a:lnTo>
                  <a:lnTo>
                    <a:pt x="313492" y="544185"/>
                  </a:lnTo>
                  <a:lnTo>
                    <a:pt x="316975" y="547706"/>
                  </a:lnTo>
                  <a:lnTo>
                    <a:pt x="320458" y="542665"/>
                  </a:lnTo>
                  <a:lnTo>
                    <a:pt x="323941" y="537641"/>
                  </a:lnTo>
                  <a:lnTo>
                    <a:pt x="327425" y="575485"/>
                  </a:lnTo>
                  <a:lnTo>
                    <a:pt x="330908" y="570809"/>
                  </a:lnTo>
                  <a:lnTo>
                    <a:pt x="334391" y="566148"/>
                  </a:lnTo>
                  <a:lnTo>
                    <a:pt x="337874" y="585633"/>
                  </a:lnTo>
                  <a:lnTo>
                    <a:pt x="341358" y="581175"/>
                  </a:lnTo>
                  <a:lnTo>
                    <a:pt x="344841" y="576731"/>
                  </a:lnTo>
                  <a:lnTo>
                    <a:pt x="348324" y="572299"/>
                  </a:lnTo>
                  <a:lnTo>
                    <a:pt x="348324" y="574642"/>
                  </a:lnTo>
                  <a:lnTo>
                    <a:pt x="348324" y="576964"/>
                  </a:lnTo>
                  <a:lnTo>
                    <a:pt x="351807" y="572579"/>
                  </a:lnTo>
                  <a:lnTo>
                    <a:pt x="355291" y="568207"/>
                  </a:lnTo>
                  <a:lnTo>
                    <a:pt x="358774" y="563847"/>
                  </a:lnTo>
                  <a:lnTo>
                    <a:pt x="362257" y="568837"/>
                  </a:lnTo>
                  <a:lnTo>
                    <a:pt x="365740" y="564565"/>
                  </a:lnTo>
                  <a:lnTo>
                    <a:pt x="369224" y="560306"/>
                  </a:lnTo>
                  <a:lnTo>
                    <a:pt x="372707" y="560697"/>
                  </a:lnTo>
                  <a:lnTo>
                    <a:pt x="376190" y="556492"/>
                  </a:lnTo>
                  <a:lnTo>
                    <a:pt x="379673" y="552299"/>
                  </a:lnTo>
                  <a:lnTo>
                    <a:pt x="383157" y="548118"/>
                  </a:lnTo>
                  <a:lnTo>
                    <a:pt x="386640" y="543949"/>
                  </a:lnTo>
                  <a:lnTo>
                    <a:pt x="390123" y="539792"/>
                  </a:lnTo>
                  <a:lnTo>
                    <a:pt x="393606" y="554106"/>
                  </a:lnTo>
                  <a:lnTo>
                    <a:pt x="397090" y="550084"/>
                  </a:lnTo>
                  <a:lnTo>
                    <a:pt x="400573" y="546073"/>
                  </a:lnTo>
                  <a:lnTo>
                    <a:pt x="404056" y="559664"/>
                  </a:lnTo>
                  <a:lnTo>
                    <a:pt x="407539" y="555779"/>
                  </a:lnTo>
                  <a:lnTo>
                    <a:pt x="411023" y="551904"/>
                  </a:lnTo>
                  <a:lnTo>
                    <a:pt x="414506" y="568875"/>
                  </a:lnTo>
                  <a:lnTo>
                    <a:pt x="417989" y="565142"/>
                  </a:lnTo>
                  <a:lnTo>
                    <a:pt x="421472" y="561418"/>
                  </a:lnTo>
                  <a:lnTo>
                    <a:pt x="424956" y="557703"/>
                  </a:lnTo>
                  <a:lnTo>
                    <a:pt x="428439" y="553997"/>
                  </a:lnTo>
                  <a:lnTo>
                    <a:pt x="431922" y="550301"/>
                  </a:lnTo>
                  <a:lnTo>
                    <a:pt x="435405" y="550730"/>
                  </a:lnTo>
                  <a:lnTo>
                    <a:pt x="438889" y="547075"/>
                  </a:lnTo>
                  <a:lnTo>
                    <a:pt x="442372" y="543429"/>
                  </a:lnTo>
                  <a:lnTo>
                    <a:pt x="445855" y="545949"/>
                  </a:lnTo>
                  <a:lnTo>
                    <a:pt x="449338" y="542354"/>
                  </a:lnTo>
                  <a:lnTo>
                    <a:pt x="452822" y="538768"/>
                  </a:lnTo>
                  <a:lnTo>
                    <a:pt x="456305" y="560767"/>
                  </a:lnTo>
                  <a:lnTo>
                    <a:pt x="459788" y="557332"/>
                  </a:lnTo>
                  <a:lnTo>
                    <a:pt x="463271" y="553905"/>
                  </a:lnTo>
                  <a:lnTo>
                    <a:pt x="466755" y="558007"/>
                  </a:lnTo>
                  <a:lnTo>
                    <a:pt x="470238" y="554635"/>
                  </a:lnTo>
                  <a:lnTo>
                    <a:pt x="473721" y="551270"/>
                  </a:lnTo>
                  <a:lnTo>
                    <a:pt x="477204" y="551652"/>
                  </a:lnTo>
                  <a:lnTo>
                    <a:pt x="480688" y="548322"/>
                  </a:lnTo>
                  <a:lnTo>
                    <a:pt x="484171" y="544999"/>
                  </a:lnTo>
                  <a:lnTo>
                    <a:pt x="487654" y="545427"/>
                  </a:lnTo>
                  <a:lnTo>
                    <a:pt x="491137" y="542137"/>
                  </a:lnTo>
                  <a:lnTo>
                    <a:pt x="494621" y="538855"/>
                  </a:lnTo>
                  <a:lnTo>
                    <a:pt x="498104" y="553825"/>
                  </a:lnTo>
                  <a:lnTo>
                    <a:pt x="501587" y="550645"/>
                  </a:lnTo>
                  <a:lnTo>
                    <a:pt x="505070" y="547471"/>
                  </a:lnTo>
                  <a:lnTo>
                    <a:pt x="508554" y="547861"/>
                  </a:lnTo>
                  <a:lnTo>
                    <a:pt x="512037" y="544718"/>
                  </a:lnTo>
                  <a:lnTo>
                    <a:pt x="515520" y="541581"/>
                  </a:lnTo>
                  <a:lnTo>
                    <a:pt x="519003" y="543775"/>
                  </a:lnTo>
                  <a:lnTo>
                    <a:pt x="522487" y="540676"/>
                  </a:lnTo>
                  <a:lnTo>
                    <a:pt x="525970" y="537584"/>
                  </a:lnTo>
                  <a:lnTo>
                    <a:pt x="529453" y="534498"/>
                  </a:lnTo>
                  <a:lnTo>
                    <a:pt x="532936" y="531418"/>
                  </a:lnTo>
                  <a:lnTo>
                    <a:pt x="536420" y="528345"/>
                  </a:lnTo>
                  <a:lnTo>
                    <a:pt x="539903" y="528867"/>
                  </a:lnTo>
                  <a:lnTo>
                    <a:pt x="543386" y="525822"/>
                  </a:lnTo>
                  <a:lnTo>
                    <a:pt x="546869" y="522784"/>
                  </a:lnTo>
                  <a:lnTo>
                    <a:pt x="550353" y="519752"/>
                  </a:lnTo>
                  <a:lnTo>
                    <a:pt x="553836" y="516727"/>
                  </a:lnTo>
                  <a:lnTo>
                    <a:pt x="557319" y="513708"/>
                  </a:lnTo>
                  <a:lnTo>
                    <a:pt x="560802" y="516129"/>
                  </a:lnTo>
                  <a:lnTo>
                    <a:pt x="564286" y="513145"/>
                  </a:lnTo>
                  <a:lnTo>
                    <a:pt x="567769" y="510167"/>
                  </a:lnTo>
                  <a:lnTo>
                    <a:pt x="571252" y="516140"/>
                  </a:lnTo>
                  <a:lnTo>
                    <a:pt x="574735" y="513211"/>
                  </a:lnTo>
                  <a:lnTo>
                    <a:pt x="578218" y="510287"/>
                  </a:lnTo>
                  <a:lnTo>
                    <a:pt x="581702" y="509147"/>
                  </a:lnTo>
                  <a:lnTo>
                    <a:pt x="585185" y="506242"/>
                  </a:lnTo>
                  <a:lnTo>
                    <a:pt x="588668" y="503343"/>
                  </a:lnTo>
                  <a:lnTo>
                    <a:pt x="592151" y="500450"/>
                  </a:lnTo>
                  <a:lnTo>
                    <a:pt x="595635" y="497562"/>
                  </a:lnTo>
                  <a:lnTo>
                    <a:pt x="599118" y="494680"/>
                  </a:lnTo>
                  <a:lnTo>
                    <a:pt x="602601" y="493613"/>
                  </a:lnTo>
                  <a:lnTo>
                    <a:pt x="606084" y="490750"/>
                  </a:lnTo>
                  <a:lnTo>
                    <a:pt x="609568" y="487892"/>
                  </a:lnTo>
                  <a:lnTo>
                    <a:pt x="613051" y="502744"/>
                  </a:lnTo>
                  <a:lnTo>
                    <a:pt x="616534" y="499963"/>
                  </a:lnTo>
                  <a:lnTo>
                    <a:pt x="620017" y="497188"/>
                  </a:lnTo>
                  <a:lnTo>
                    <a:pt x="623501" y="508006"/>
                  </a:lnTo>
                  <a:lnTo>
                    <a:pt x="626984" y="505292"/>
                  </a:lnTo>
                  <a:lnTo>
                    <a:pt x="630467" y="502582"/>
                  </a:lnTo>
                  <a:lnTo>
                    <a:pt x="633950" y="501551"/>
                  </a:lnTo>
                  <a:lnTo>
                    <a:pt x="637434" y="498858"/>
                  </a:lnTo>
                  <a:lnTo>
                    <a:pt x="640917" y="496170"/>
                  </a:lnTo>
                  <a:lnTo>
                    <a:pt x="644400" y="503439"/>
                  </a:lnTo>
                  <a:lnTo>
                    <a:pt x="647883" y="500797"/>
                  </a:lnTo>
                  <a:lnTo>
                    <a:pt x="651367" y="498158"/>
                  </a:lnTo>
                  <a:lnTo>
                    <a:pt x="654850" y="497169"/>
                  </a:lnTo>
                  <a:lnTo>
                    <a:pt x="658333" y="494546"/>
                  </a:lnTo>
                  <a:lnTo>
                    <a:pt x="661816" y="491928"/>
                  </a:lnTo>
                  <a:lnTo>
                    <a:pt x="665300" y="489315"/>
                  </a:lnTo>
                  <a:lnTo>
                    <a:pt x="668783" y="486707"/>
                  </a:lnTo>
                  <a:lnTo>
                    <a:pt x="672266" y="484103"/>
                  </a:lnTo>
                  <a:lnTo>
                    <a:pt x="675749" y="502513"/>
                  </a:lnTo>
                  <a:lnTo>
                    <a:pt x="679233" y="499989"/>
                  </a:lnTo>
                  <a:lnTo>
                    <a:pt x="682716" y="497470"/>
                  </a:lnTo>
                  <a:lnTo>
                    <a:pt x="686199" y="510314"/>
                  </a:lnTo>
                  <a:lnTo>
                    <a:pt x="689682" y="507855"/>
                  </a:lnTo>
                  <a:lnTo>
                    <a:pt x="693166" y="505400"/>
                  </a:lnTo>
                  <a:lnTo>
                    <a:pt x="696649" y="502950"/>
                  </a:lnTo>
                  <a:lnTo>
                    <a:pt x="696649" y="504457"/>
                  </a:lnTo>
                  <a:lnTo>
                    <a:pt x="696649" y="505957"/>
                  </a:lnTo>
                  <a:lnTo>
                    <a:pt x="696649" y="507449"/>
                  </a:lnTo>
                  <a:lnTo>
                    <a:pt x="696649" y="508934"/>
                  </a:lnTo>
                  <a:lnTo>
                    <a:pt x="696649" y="510411"/>
                  </a:lnTo>
                  <a:lnTo>
                    <a:pt x="696649" y="511881"/>
                  </a:lnTo>
                  <a:lnTo>
                    <a:pt x="696649" y="513343"/>
                  </a:lnTo>
                  <a:lnTo>
                    <a:pt x="696649" y="514798"/>
                  </a:lnTo>
                  <a:lnTo>
                    <a:pt x="696649" y="516246"/>
                  </a:lnTo>
                  <a:lnTo>
                    <a:pt x="696649" y="517687"/>
                  </a:lnTo>
                  <a:lnTo>
                    <a:pt x="696649" y="519120"/>
                  </a:lnTo>
                  <a:lnTo>
                    <a:pt x="696649" y="520546"/>
                  </a:lnTo>
                  <a:lnTo>
                    <a:pt x="696649" y="521965"/>
                  </a:lnTo>
                  <a:lnTo>
                    <a:pt x="696649" y="523377"/>
                  </a:lnTo>
                  <a:lnTo>
                    <a:pt x="696649" y="524782"/>
                  </a:lnTo>
                  <a:lnTo>
                    <a:pt x="696649" y="526180"/>
                  </a:lnTo>
                  <a:lnTo>
                    <a:pt x="696649" y="527571"/>
                  </a:lnTo>
                  <a:lnTo>
                    <a:pt x="696649" y="528956"/>
                  </a:lnTo>
                  <a:lnTo>
                    <a:pt x="700132" y="526596"/>
                  </a:lnTo>
                  <a:lnTo>
                    <a:pt x="703615" y="524240"/>
                  </a:lnTo>
                  <a:lnTo>
                    <a:pt x="707099" y="521888"/>
                  </a:lnTo>
                  <a:lnTo>
                    <a:pt x="710582" y="522326"/>
                  </a:lnTo>
                  <a:lnTo>
                    <a:pt x="714065" y="519990"/>
                  </a:lnTo>
                  <a:lnTo>
                    <a:pt x="717548" y="517659"/>
                  </a:lnTo>
                  <a:lnTo>
                    <a:pt x="721032" y="515331"/>
                  </a:lnTo>
                  <a:lnTo>
                    <a:pt x="724515" y="513007"/>
                  </a:lnTo>
                  <a:lnTo>
                    <a:pt x="727998" y="510686"/>
                  </a:lnTo>
                  <a:lnTo>
                    <a:pt x="731481" y="511182"/>
                  </a:lnTo>
                  <a:lnTo>
                    <a:pt x="734965" y="508878"/>
                  </a:lnTo>
                  <a:lnTo>
                    <a:pt x="738448" y="506578"/>
                  </a:lnTo>
                  <a:lnTo>
                    <a:pt x="741931" y="512637"/>
                  </a:lnTo>
                  <a:lnTo>
                    <a:pt x="745414" y="510370"/>
                  </a:lnTo>
                  <a:lnTo>
                    <a:pt x="748898" y="508106"/>
                  </a:lnTo>
                  <a:lnTo>
                    <a:pt x="752381" y="509974"/>
                  </a:lnTo>
                  <a:lnTo>
                    <a:pt x="755864" y="507731"/>
                  </a:lnTo>
                  <a:lnTo>
                    <a:pt x="759347" y="505490"/>
                  </a:lnTo>
                  <a:lnTo>
                    <a:pt x="762831" y="529598"/>
                  </a:lnTo>
                  <a:lnTo>
                    <a:pt x="766314" y="527445"/>
                  </a:lnTo>
                  <a:lnTo>
                    <a:pt x="769797" y="525295"/>
                  </a:lnTo>
                  <a:lnTo>
                    <a:pt x="773280" y="523478"/>
                  </a:lnTo>
                  <a:lnTo>
                    <a:pt x="776764" y="521755"/>
                  </a:lnTo>
                  <a:lnTo>
                    <a:pt x="780247" y="520037"/>
                  </a:lnTo>
                  <a:lnTo>
                    <a:pt x="783730" y="519279"/>
                  </a:lnTo>
                  <a:lnTo>
                    <a:pt x="787213" y="517152"/>
                  </a:lnTo>
                  <a:lnTo>
                    <a:pt x="790697" y="515028"/>
                  </a:lnTo>
                  <a:lnTo>
                    <a:pt x="794180" y="515460"/>
                  </a:lnTo>
                  <a:lnTo>
                    <a:pt x="797663" y="513350"/>
                  </a:lnTo>
                  <a:lnTo>
                    <a:pt x="801146" y="511243"/>
                  </a:lnTo>
                  <a:lnTo>
                    <a:pt x="804630" y="512958"/>
                  </a:lnTo>
                  <a:lnTo>
                    <a:pt x="808113" y="510868"/>
                  </a:lnTo>
                  <a:lnTo>
                    <a:pt x="811596" y="508782"/>
                  </a:lnTo>
                  <a:lnTo>
                    <a:pt x="815079" y="506698"/>
                  </a:lnTo>
                  <a:lnTo>
                    <a:pt x="818563" y="504617"/>
                  </a:lnTo>
                  <a:lnTo>
                    <a:pt x="822046" y="502540"/>
                  </a:lnTo>
                  <a:lnTo>
                    <a:pt x="825529" y="506827"/>
                  </a:lnTo>
                  <a:lnTo>
                    <a:pt x="829012" y="504773"/>
                  </a:lnTo>
                  <a:lnTo>
                    <a:pt x="832496" y="502722"/>
                  </a:lnTo>
                  <a:lnTo>
                    <a:pt x="835979" y="509427"/>
                  </a:lnTo>
                  <a:lnTo>
                    <a:pt x="839462" y="507406"/>
                  </a:lnTo>
                  <a:lnTo>
                    <a:pt x="842945" y="505388"/>
                  </a:lnTo>
                  <a:lnTo>
                    <a:pt x="846429" y="504612"/>
                  </a:lnTo>
                  <a:lnTo>
                    <a:pt x="849912" y="502603"/>
                  </a:lnTo>
                  <a:lnTo>
                    <a:pt x="853395" y="500596"/>
                  </a:lnTo>
                  <a:lnTo>
                    <a:pt x="856878" y="505982"/>
                  </a:lnTo>
                  <a:lnTo>
                    <a:pt x="860361" y="504000"/>
                  </a:lnTo>
                  <a:lnTo>
                    <a:pt x="863845" y="502022"/>
                  </a:lnTo>
                  <a:lnTo>
                    <a:pt x="867328" y="512058"/>
                  </a:lnTo>
                  <a:lnTo>
                    <a:pt x="870811" y="510117"/>
                  </a:lnTo>
                  <a:lnTo>
                    <a:pt x="874294" y="508178"/>
                  </a:lnTo>
                  <a:lnTo>
                    <a:pt x="877778" y="506242"/>
                  </a:lnTo>
                  <a:lnTo>
                    <a:pt x="881261" y="504309"/>
                  </a:lnTo>
                  <a:lnTo>
                    <a:pt x="884744" y="502378"/>
                  </a:lnTo>
                  <a:lnTo>
                    <a:pt x="888227" y="515594"/>
                  </a:lnTo>
                  <a:lnTo>
                    <a:pt x="891711" y="513708"/>
                  </a:lnTo>
                  <a:lnTo>
                    <a:pt x="895194" y="511824"/>
                  </a:lnTo>
                  <a:lnTo>
                    <a:pt x="898677" y="514483"/>
                  </a:lnTo>
                  <a:lnTo>
                    <a:pt x="902160" y="512616"/>
                  </a:lnTo>
                  <a:lnTo>
                    <a:pt x="905644" y="510751"/>
                  </a:lnTo>
                  <a:lnTo>
                    <a:pt x="909127" y="508889"/>
                  </a:lnTo>
                  <a:lnTo>
                    <a:pt x="912610" y="507029"/>
                  </a:lnTo>
                  <a:lnTo>
                    <a:pt x="916093" y="505171"/>
                  </a:lnTo>
                  <a:lnTo>
                    <a:pt x="919577" y="503453"/>
                  </a:lnTo>
                  <a:lnTo>
                    <a:pt x="923060" y="501978"/>
                  </a:lnTo>
                  <a:lnTo>
                    <a:pt x="926543" y="500508"/>
                  </a:lnTo>
                  <a:lnTo>
                    <a:pt x="930026" y="519949"/>
                  </a:lnTo>
                  <a:lnTo>
                    <a:pt x="933510" y="518158"/>
                  </a:lnTo>
                  <a:lnTo>
                    <a:pt x="936993" y="516370"/>
                  </a:lnTo>
                  <a:lnTo>
                    <a:pt x="940476" y="531299"/>
                  </a:lnTo>
                  <a:lnTo>
                    <a:pt x="943959" y="529557"/>
                  </a:lnTo>
                  <a:lnTo>
                    <a:pt x="947443" y="527816"/>
                  </a:lnTo>
                  <a:lnTo>
                    <a:pt x="950926" y="528115"/>
                  </a:lnTo>
                  <a:lnTo>
                    <a:pt x="954409" y="526384"/>
                  </a:lnTo>
                  <a:lnTo>
                    <a:pt x="957892" y="524655"/>
                  </a:lnTo>
                  <a:lnTo>
                    <a:pt x="961376" y="535914"/>
                  </a:lnTo>
                  <a:lnTo>
                    <a:pt x="964859" y="534221"/>
                  </a:lnTo>
                  <a:lnTo>
                    <a:pt x="968342" y="532530"/>
                  </a:lnTo>
                  <a:lnTo>
                    <a:pt x="971825" y="536679"/>
                  </a:lnTo>
                  <a:lnTo>
                    <a:pt x="975309" y="535006"/>
                  </a:lnTo>
                  <a:lnTo>
                    <a:pt x="978792" y="533335"/>
                  </a:lnTo>
                  <a:lnTo>
                    <a:pt x="982275" y="535519"/>
                  </a:lnTo>
                  <a:lnTo>
                    <a:pt x="985758" y="533861"/>
                  </a:lnTo>
                  <a:lnTo>
                    <a:pt x="989242" y="532205"/>
                  </a:lnTo>
                  <a:lnTo>
                    <a:pt x="992725" y="538155"/>
                  </a:lnTo>
                  <a:lnTo>
                    <a:pt x="996208" y="536521"/>
                  </a:lnTo>
                  <a:lnTo>
                    <a:pt x="999691" y="534888"/>
                  </a:lnTo>
                  <a:lnTo>
                    <a:pt x="1003175" y="544366"/>
                  </a:lnTo>
                  <a:lnTo>
                    <a:pt x="1006658" y="542763"/>
                  </a:lnTo>
                  <a:lnTo>
                    <a:pt x="1010141" y="541163"/>
                  </a:lnTo>
                  <a:lnTo>
                    <a:pt x="1013624" y="539563"/>
                  </a:lnTo>
                  <a:lnTo>
                    <a:pt x="1017108" y="537966"/>
                  </a:lnTo>
                  <a:lnTo>
                    <a:pt x="1020591" y="536370"/>
                  </a:lnTo>
                  <a:lnTo>
                    <a:pt x="1024074" y="543829"/>
                  </a:lnTo>
                  <a:lnTo>
                    <a:pt x="1027557" y="542257"/>
                  </a:lnTo>
                  <a:lnTo>
                    <a:pt x="1031041" y="540688"/>
                  </a:lnTo>
                  <a:lnTo>
                    <a:pt x="1034524" y="539120"/>
                  </a:lnTo>
                  <a:lnTo>
                    <a:pt x="1038007" y="537554"/>
                  </a:lnTo>
                  <a:lnTo>
                    <a:pt x="1041490" y="535989"/>
                  </a:lnTo>
                  <a:lnTo>
                    <a:pt x="1044974" y="534426"/>
                  </a:lnTo>
                  <a:lnTo>
                    <a:pt x="1044974" y="535328"/>
                  </a:lnTo>
                  <a:lnTo>
                    <a:pt x="1048457" y="533769"/>
                  </a:lnTo>
                  <a:lnTo>
                    <a:pt x="1051940" y="532211"/>
                  </a:lnTo>
                  <a:lnTo>
                    <a:pt x="1055423" y="530655"/>
                  </a:lnTo>
                  <a:lnTo>
                    <a:pt x="1058907" y="529392"/>
                  </a:lnTo>
                  <a:lnTo>
                    <a:pt x="1062390" y="528140"/>
                  </a:lnTo>
                  <a:lnTo>
                    <a:pt x="1065873" y="526890"/>
                  </a:lnTo>
                  <a:lnTo>
                    <a:pt x="1069356" y="532558"/>
                  </a:lnTo>
                  <a:lnTo>
                    <a:pt x="1072840" y="531029"/>
                  </a:lnTo>
                  <a:lnTo>
                    <a:pt x="1076323" y="529501"/>
                  </a:lnTo>
                  <a:lnTo>
                    <a:pt x="1079806" y="533288"/>
                  </a:lnTo>
                  <a:lnTo>
                    <a:pt x="1083289" y="531775"/>
                  </a:lnTo>
                  <a:lnTo>
                    <a:pt x="1086773" y="530263"/>
                  </a:lnTo>
                  <a:lnTo>
                    <a:pt x="1090256" y="528753"/>
                  </a:lnTo>
                  <a:lnTo>
                    <a:pt x="1093739" y="527244"/>
                  </a:lnTo>
                  <a:lnTo>
                    <a:pt x="1097222" y="525737"/>
                  </a:lnTo>
                  <a:lnTo>
                    <a:pt x="1100706" y="526004"/>
                  </a:lnTo>
                  <a:lnTo>
                    <a:pt x="1104189" y="524503"/>
                  </a:lnTo>
                  <a:lnTo>
                    <a:pt x="1107672" y="523005"/>
                  </a:lnTo>
                  <a:lnTo>
                    <a:pt x="1111155" y="523280"/>
                  </a:lnTo>
                  <a:lnTo>
                    <a:pt x="1114639" y="521788"/>
                  </a:lnTo>
                  <a:lnTo>
                    <a:pt x="1118122" y="520298"/>
                  </a:lnTo>
                  <a:lnTo>
                    <a:pt x="1121605" y="528647"/>
                  </a:lnTo>
                  <a:lnTo>
                    <a:pt x="1125088" y="527464"/>
                  </a:lnTo>
                  <a:lnTo>
                    <a:pt x="1128572" y="526283"/>
                  </a:lnTo>
                  <a:lnTo>
                    <a:pt x="1132055" y="531704"/>
                  </a:lnTo>
                  <a:lnTo>
                    <a:pt x="1135538" y="530258"/>
                  </a:lnTo>
                  <a:lnTo>
                    <a:pt x="1139021" y="528812"/>
                  </a:lnTo>
                  <a:lnTo>
                    <a:pt x="1142505" y="531771"/>
                  </a:lnTo>
                  <a:lnTo>
                    <a:pt x="1145988" y="530613"/>
                  </a:lnTo>
                  <a:lnTo>
                    <a:pt x="1149471" y="529458"/>
                  </a:lnTo>
                  <a:lnTo>
                    <a:pt x="1152954" y="530612"/>
                  </a:lnTo>
                  <a:lnTo>
                    <a:pt x="1156437" y="529189"/>
                  </a:lnTo>
                  <a:lnTo>
                    <a:pt x="1159921" y="527767"/>
                  </a:lnTo>
                  <a:lnTo>
                    <a:pt x="1163404" y="543348"/>
                  </a:lnTo>
                  <a:lnTo>
                    <a:pt x="1166887" y="541964"/>
                  </a:lnTo>
                  <a:lnTo>
                    <a:pt x="1170370" y="540581"/>
                  </a:lnTo>
                  <a:lnTo>
                    <a:pt x="1173854" y="545449"/>
                  </a:lnTo>
                  <a:lnTo>
                    <a:pt x="1177337" y="544081"/>
                  </a:lnTo>
                  <a:lnTo>
                    <a:pt x="1180820" y="542715"/>
                  </a:lnTo>
                  <a:lnTo>
                    <a:pt x="1184303" y="543671"/>
                  </a:lnTo>
                  <a:lnTo>
                    <a:pt x="1187787" y="542312"/>
                  </a:lnTo>
                  <a:lnTo>
                    <a:pt x="1191270" y="540955"/>
                  </a:lnTo>
                  <a:lnTo>
                    <a:pt x="1194753" y="549494"/>
                  </a:lnTo>
                  <a:lnTo>
                    <a:pt x="1198236" y="548159"/>
                  </a:lnTo>
                  <a:lnTo>
                    <a:pt x="1201720" y="546825"/>
                  </a:lnTo>
                  <a:lnTo>
                    <a:pt x="1205203" y="557986"/>
                  </a:lnTo>
                  <a:lnTo>
                    <a:pt x="1208686" y="556678"/>
                  </a:lnTo>
                  <a:lnTo>
                    <a:pt x="1212169" y="555373"/>
                  </a:lnTo>
                  <a:lnTo>
                    <a:pt x="1215653" y="557656"/>
                  </a:lnTo>
                  <a:lnTo>
                    <a:pt x="1219136" y="556360"/>
                  </a:lnTo>
                  <a:lnTo>
                    <a:pt x="1222619" y="555064"/>
                  </a:lnTo>
                  <a:lnTo>
                    <a:pt x="1226102" y="558743"/>
                  </a:lnTo>
                  <a:lnTo>
                    <a:pt x="1229586" y="557460"/>
                  </a:lnTo>
                  <a:lnTo>
                    <a:pt x="1233069" y="556178"/>
                  </a:lnTo>
                  <a:lnTo>
                    <a:pt x="1236552" y="555604"/>
                  </a:lnTo>
                  <a:lnTo>
                    <a:pt x="1240035" y="554325"/>
                  </a:lnTo>
                  <a:lnTo>
                    <a:pt x="1243519" y="553048"/>
                  </a:lnTo>
                  <a:lnTo>
                    <a:pt x="1247002" y="563583"/>
                  </a:lnTo>
                  <a:lnTo>
                    <a:pt x="1250485" y="562331"/>
                  </a:lnTo>
                  <a:lnTo>
                    <a:pt x="1253968" y="561079"/>
                  </a:lnTo>
                  <a:lnTo>
                    <a:pt x="1257452" y="563225"/>
                  </a:lnTo>
                  <a:lnTo>
                    <a:pt x="1260935" y="561983"/>
                  </a:lnTo>
                  <a:lnTo>
                    <a:pt x="1264418" y="560741"/>
                  </a:lnTo>
                  <a:lnTo>
                    <a:pt x="1267901" y="568181"/>
                  </a:lnTo>
                  <a:lnTo>
                    <a:pt x="1271385" y="566958"/>
                  </a:lnTo>
                  <a:lnTo>
                    <a:pt x="1274868" y="565736"/>
                  </a:lnTo>
                  <a:lnTo>
                    <a:pt x="1278351" y="569099"/>
                  </a:lnTo>
                  <a:lnTo>
                    <a:pt x="1281834" y="567888"/>
                  </a:lnTo>
                  <a:lnTo>
                    <a:pt x="1285318" y="566678"/>
                  </a:lnTo>
                  <a:lnTo>
                    <a:pt x="1288801" y="573822"/>
                  </a:lnTo>
                  <a:lnTo>
                    <a:pt x="1292284" y="572629"/>
                  </a:lnTo>
                  <a:lnTo>
                    <a:pt x="1295767" y="571438"/>
                  </a:lnTo>
                  <a:lnTo>
                    <a:pt x="1299251" y="570882"/>
                  </a:lnTo>
                  <a:lnTo>
                    <a:pt x="1302734" y="569694"/>
                  </a:lnTo>
                  <a:lnTo>
                    <a:pt x="1306217" y="568506"/>
                  </a:lnTo>
                  <a:lnTo>
                    <a:pt x="1309700" y="567320"/>
                  </a:lnTo>
                  <a:lnTo>
                    <a:pt x="1313184" y="566134"/>
                  </a:lnTo>
                  <a:lnTo>
                    <a:pt x="1316667" y="564950"/>
                  </a:lnTo>
                  <a:lnTo>
                    <a:pt x="1320150" y="568849"/>
                  </a:lnTo>
                  <a:lnTo>
                    <a:pt x="1323633" y="567676"/>
                  </a:lnTo>
                  <a:lnTo>
                    <a:pt x="1327117" y="566503"/>
                  </a:lnTo>
                  <a:lnTo>
                    <a:pt x="1330600" y="569101"/>
                  </a:lnTo>
                  <a:lnTo>
                    <a:pt x="1334083" y="567937"/>
                  </a:lnTo>
                  <a:lnTo>
                    <a:pt x="1337566" y="566774"/>
                  </a:lnTo>
                  <a:lnTo>
                    <a:pt x="1341050" y="565613"/>
                  </a:lnTo>
                  <a:lnTo>
                    <a:pt x="1344533" y="564452"/>
                  </a:lnTo>
                  <a:lnTo>
                    <a:pt x="1348016" y="563292"/>
                  </a:lnTo>
                  <a:lnTo>
                    <a:pt x="1351499" y="571424"/>
                  </a:lnTo>
                  <a:lnTo>
                    <a:pt x="1354983" y="570283"/>
                  </a:lnTo>
                  <a:lnTo>
                    <a:pt x="1358466" y="569142"/>
                  </a:lnTo>
                  <a:lnTo>
                    <a:pt x="1361949" y="568003"/>
                  </a:lnTo>
                  <a:lnTo>
                    <a:pt x="1365432" y="566864"/>
                  </a:lnTo>
                  <a:lnTo>
                    <a:pt x="1368916" y="565726"/>
                  </a:lnTo>
                  <a:lnTo>
                    <a:pt x="1372399" y="565203"/>
                  </a:lnTo>
                  <a:lnTo>
                    <a:pt x="1375882" y="564068"/>
                  </a:lnTo>
                  <a:lnTo>
                    <a:pt x="1379365" y="562934"/>
                  </a:lnTo>
                  <a:lnTo>
                    <a:pt x="1382849" y="575622"/>
                  </a:lnTo>
                  <a:lnTo>
                    <a:pt x="1386332" y="574513"/>
                  </a:lnTo>
                  <a:lnTo>
                    <a:pt x="1389815" y="573406"/>
                  </a:lnTo>
                  <a:lnTo>
                    <a:pt x="1393298" y="572299"/>
                  </a:lnTo>
                  <a:lnTo>
                    <a:pt x="1393298" y="572887"/>
                  </a:lnTo>
                  <a:lnTo>
                    <a:pt x="1393298" y="573473"/>
                  </a:lnTo>
                  <a:lnTo>
                    <a:pt x="1393298" y="574059"/>
                  </a:lnTo>
                  <a:lnTo>
                    <a:pt x="1393298" y="574642"/>
                  </a:lnTo>
                  <a:lnTo>
                    <a:pt x="1396782" y="573541"/>
                  </a:lnTo>
                  <a:lnTo>
                    <a:pt x="1400265" y="572440"/>
                  </a:lnTo>
                  <a:lnTo>
                    <a:pt x="1403748" y="571340"/>
                  </a:lnTo>
                  <a:lnTo>
                    <a:pt x="1407231" y="575472"/>
                  </a:lnTo>
                  <a:lnTo>
                    <a:pt x="1410715" y="574383"/>
                  </a:lnTo>
                  <a:lnTo>
                    <a:pt x="1414198" y="573295"/>
                  </a:lnTo>
                  <a:lnTo>
                    <a:pt x="1417681" y="575655"/>
                  </a:lnTo>
                  <a:lnTo>
                    <a:pt x="1421164" y="574574"/>
                  </a:lnTo>
                  <a:lnTo>
                    <a:pt x="1424648" y="573494"/>
                  </a:lnTo>
                  <a:lnTo>
                    <a:pt x="1428131" y="573559"/>
                  </a:lnTo>
                  <a:lnTo>
                    <a:pt x="1431614" y="572483"/>
                  </a:lnTo>
                  <a:lnTo>
                    <a:pt x="1435097" y="571407"/>
                  </a:lnTo>
                  <a:lnTo>
                    <a:pt x="1438580" y="577132"/>
                  </a:lnTo>
                  <a:lnTo>
                    <a:pt x="1442064" y="576069"/>
                  </a:lnTo>
                  <a:lnTo>
                    <a:pt x="1445547" y="575007"/>
                  </a:lnTo>
                  <a:lnTo>
                    <a:pt x="1449030" y="578957"/>
                  </a:lnTo>
                  <a:lnTo>
                    <a:pt x="1452513" y="577905"/>
                  </a:lnTo>
                  <a:lnTo>
                    <a:pt x="1455997" y="576854"/>
                  </a:lnTo>
                  <a:lnTo>
                    <a:pt x="1459480" y="575803"/>
                  </a:lnTo>
                  <a:lnTo>
                    <a:pt x="1462963" y="574753"/>
                  </a:lnTo>
                  <a:lnTo>
                    <a:pt x="1466446" y="573704"/>
                  </a:lnTo>
                  <a:lnTo>
                    <a:pt x="1469930" y="580338"/>
                  </a:lnTo>
                  <a:lnTo>
                    <a:pt x="1473413" y="579303"/>
                  </a:lnTo>
                  <a:lnTo>
                    <a:pt x="1476896" y="578269"/>
                  </a:lnTo>
                  <a:lnTo>
                    <a:pt x="1480379" y="578861"/>
                  </a:lnTo>
                  <a:lnTo>
                    <a:pt x="1483863" y="577831"/>
                  </a:lnTo>
                  <a:lnTo>
                    <a:pt x="1487346" y="576802"/>
                  </a:lnTo>
                  <a:lnTo>
                    <a:pt x="1490829" y="576315"/>
                  </a:lnTo>
                  <a:lnTo>
                    <a:pt x="1494312" y="575288"/>
                  </a:lnTo>
                  <a:lnTo>
                    <a:pt x="1497796" y="574262"/>
                  </a:lnTo>
                  <a:lnTo>
                    <a:pt x="1501279" y="573780"/>
                  </a:lnTo>
                  <a:lnTo>
                    <a:pt x="1504762" y="572757"/>
                  </a:lnTo>
                  <a:lnTo>
                    <a:pt x="1508245" y="571734"/>
                  </a:lnTo>
                  <a:lnTo>
                    <a:pt x="1511729" y="572343"/>
                  </a:lnTo>
                  <a:lnTo>
                    <a:pt x="1515212" y="571324"/>
                  </a:lnTo>
                  <a:lnTo>
                    <a:pt x="1518695" y="570305"/>
                  </a:lnTo>
                  <a:lnTo>
                    <a:pt x="1522178" y="571998"/>
                  </a:lnTo>
                  <a:lnTo>
                    <a:pt x="1525662" y="570985"/>
                  </a:lnTo>
                  <a:lnTo>
                    <a:pt x="1529145" y="569973"/>
                  </a:lnTo>
                  <a:lnTo>
                    <a:pt x="1532628" y="571657"/>
                  </a:lnTo>
                  <a:lnTo>
                    <a:pt x="1536111" y="570650"/>
                  </a:lnTo>
                  <a:lnTo>
                    <a:pt x="1539595" y="569645"/>
                  </a:lnTo>
                  <a:lnTo>
                    <a:pt x="1543078" y="571853"/>
                  </a:lnTo>
                  <a:lnTo>
                    <a:pt x="1546561" y="570854"/>
                  </a:lnTo>
                  <a:lnTo>
                    <a:pt x="1550044" y="569855"/>
                  </a:lnTo>
                  <a:lnTo>
                    <a:pt x="1553528" y="580362"/>
                  </a:lnTo>
                  <a:lnTo>
                    <a:pt x="1557011" y="579383"/>
                  </a:lnTo>
                  <a:lnTo>
                    <a:pt x="1560494" y="578405"/>
                  </a:lnTo>
                  <a:lnTo>
                    <a:pt x="1563977" y="581506"/>
                  </a:lnTo>
                  <a:lnTo>
                    <a:pt x="1567461" y="580535"/>
                  </a:lnTo>
                  <a:lnTo>
                    <a:pt x="1570944" y="579565"/>
                  </a:lnTo>
                  <a:lnTo>
                    <a:pt x="1574427" y="582629"/>
                  </a:lnTo>
                  <a:lnTo>
                    <a:pt x="1577910" y="581666"/>
                  </a:lnTo>
                  <a:lnTo>
                    <a:pt x="1581394" y="580704"/>
                  </a:lnTo>
                  <a:lnTo>
                    <a:pt x="1584877" y="583237"/>
                  </a:lnTo>
                  <a:lnTo>
                    <a:pt x="1588360" y="582282"/>
                  </a:lnTo>
                  <a:lnTo>
                    <a:pt x="1591843" y="581327"/>
                  </a:lnTo>
                  <a:lnTo>
                    <a:pt x="1595327" y="584817"/>
                  </a:lnTo>
                  <a:lnTo>
                    <a:pt x="1598810" y="583870"/>
                  </a:lnTo>
                  <a:lnTo>
                    <a:pt x="1602293" y="582924"/>
                  </a:lnTo>
                  <a:lnTo>
                    <a:pt x="1605776" y="582470"/>
                  </a:lnTo>
                  <a:lnTo>
                    <a:pt x="1609260" y="581526"/>
                  </a:lnTo>
                  <a:lnTo>
                    <a:pt x="1612743" y="580583"/>
                  </a:lnTo>
                  <a:lnTo>
                    <a:pt x="1616226" y="585489"/>
                  </a:lnTo>
                  <a:lnTo>
                    <a:pt x="1619709" y="584556"/>
                  </a:lnTo>
                  <a:lnTo>
                    <a:pt x="1623193" y="583623"/>
                  </a:lnTo>
                  <a:lnTo>
                    <a:pt x="1626676" y="585100"/>
                  </a:lnTo>
                  <a:lnTo>
                    <a:pt x="1630159" y="584172"/>
                  </a:lnTo>
                  <a:lnTo>
                    <a:pt x="1633642" y="583244"/>
                  </a:lnTo>
                  <a:lnTo>
                    <a:pt x="1637126" y="587089"/>
                  </a:lnTo>
                  <a:lnTo>
                    <a:pt x="1640609" y="586170"/>
                  </a:lnTo>
                  <a:lnTo>
                    <a:pt x="1644092" y="585252"/>
                  </a:lnTo>
                  <a:lnTo>
                    <a:pt x="1647575" y="584808"/>
                  </a:lnTo>
                  <a:lnTo>
                    <a:pt x="1651059" y="583892"/>
                  </a:lnTo>
                  <a:lnTo>
                    <a:pt x="1654542" y="582976"/>
                  </a:lnTo>
                  <a:lnTo>
                    <a:pt x="1658025" y="583485"/>
                  </a:lnTo>
                  <a:lnTo>
                    <a:pt x="1661508" y="582572"/>
                  </a:lnTo>
                  <a:lnTo>
                    <a:pt x="1664992" y="581660"/>
                  </a:lnTo>
                  <a:lnTo>
                    <a:pt x="1668475" y="581223"/>
                  </a:lnTo>
                  <a:lnTo>
                    <a:pt x="1671958" y="580313"/>
                  </a:lnTo>
                  <a:lnTo>
                    <a:pt x="1675441" y="579403"/>
                  </a:lnTo>
                  <a:lnTo>
                    <a:pt x="1678925" y="581810"/>
                  </a:lnTo>
                  <a:lnTo>
                    <a:pt x="1682408" y="580906"/>
                  </a:lnTo>
                  <a:lnTo>
                    <a:pt x="1685891" y="580003"/>
                  </a:lnTo>
                  <a:lnTo>
                    <a:pt x="1689374" y="579572"/>
                  </a:lnTo>
                  <a:lnTo>
                    <a:pt x="1692858" y="578671"/>
                  </a:lnTo>
                  <a:lnTo>
                    <a:pt x="1696341" y="577770"/>
                  </a:lnTo>
                  <a:lnTo>
                    <a:pt x="1699824" y="579228"/>
                  </a:lnTo>
                  <a:lnTo>
                    <a:pt x="1703307" y="578331"/>
                  </a:lnTo>
                  <a:lnTo>
                    <a:pt x="1706791" y="577435"/>
                  </a:lnTo>
                  <a:lnTo>
                    <a:pt x="1710274" y="576540"/>
                  </a:lnTo>
                  <a:lnTo>
                    <a:pt x="1713757" y="575645"/>
                  </a:lnTo>
                  <a:lnTo>
                    <a:pt x="1717240" y="574751"/>
                  </a:lnTo>
                  <a:lnTo>
                    <a:pt x="1720723" y="573857"/>
                  </a:lnTo>
                  <a:lnTo>
                    <a:pt x="1724207" y="572964"/>
                  </a:lnTo>
                  <a:lnTo>
                    <a:pt x="1727690" y="572072"/>
                  </a:lnTo>
                  <a:lnTo>
                    <a:pt x="1731173" y="574017"/>
                  </a:lnTo>
                  <a:lnTo>
                    <a:pt x="1734656" y="573130"/>
                  </a:lnTo>
                  <a:lnTo>
                    <a:pt x="1738140" y="572243"/>
                  </a:lnTo>
                  <a:lnTo>
                    <a:pt x="1741623" y="571356"/>
                  </a:lnTo>
                  <a:lnTo>
                    <a:pt x="1741623" y="571828"/>
                  </a:lnTo>
                  <a:lnTo>
                    <a:pt x="1741623" y="572299"/>
                  </a:lnTo>
                  <a:lnTo>
                    <a:pt x="1741623" y="572770"/>
                  </a:lnTo>
                  <a:lnTo>
                    <a:pt x="1741623" y="573239"/>
                  </a:lnTo>
                  <a:lnTo>
                    <a:pt x="1741623" y="573708"/>
                  </a:lnTo>
                  <a:lnTo>
                    <a:pt x="1741623" y="574175"/>
                  </a:lnTo>
                  <a:lnTo>
                    <a:pt x="1741623" y="574642"/>
                  </a:lnTo>
                  <a:lnTo>
                    <a:pt x="1741623" y="575108"/>
                  </a:lnTo>
                  <a:lnTo>
                    <a:pt x="1741623" y="575574"/>
                  </a:lnTo>
                  <a:lnTo>
                    <a:pt x="1741623" y="576038"/>
                  </a:lnTo>
                  <a:lnTo>
                    <a:pt x="1741623" y="576501"/>
                  </a:lnTo>
                  <a:lnTo>
                    <a:pt x="1741623" y="576964"/>
                  </a:lnTo>
                  <a:lnTo>
                    <a:pt x="1741623" y="577426"/>
                  </a:lnTo>
                  <a:lnTo>
                    <a:pt x="1741623" y="577887"/>
                  </a:lnTo>
                  <a:lnTo>
                    <a:pt x="1741623" y="578347"/>
                  </a:lnTo>
                  <a:lnTo>
                    <a:pt x="1741623" y="578807"/>
                  </a:lnTo>
                  <a:lnTo>
                    <a:pt x="1741623" y="579265"/>
                  </a:lnTo>
                  <a:lnTo>
                    <a:pt x="1741623" y="579723"/>
                  </a:lnTo>
                  <a:lnTo>
                    <a:pt x="1741623" y="580180"/>
                  </a:lnTo>
                  <a:lnTo>
                    <a:pt x="1741623" y="580636"/>
                  </a:lnTo>
                  <a:lnTo>
                    <a:pt x="1741623" y="581092"/>
                  </a:lnTo>
                  <a:lnTo>
                    <a:pt x="1741623" y="581546"/>
                  </a:lnTo>
                  <a:lnTo>
                    <a:pt x="1741623" y="582000"/>
                  </a:lnTo>
                  <a:lnTo>
                    <a:pt x="1741623" y="582453"/>
                  </a:lnTo>
                  <a:lnTo>
                    <a:pt x="1741623" y="582905"/>
                  </a:lnTo>
                  <a:lnTo>
                    <a:pt x="1741623" y="583356"/>
                  </a:lnTo>
                  <a:lnTo>
                    <a:pt x="1741623" y="583807"/>
                  </a:lnTo>
                  <a:lnTo>
                    <a:pt x="1741623" y="584256"/>
                  </a:lnTo>
                  <a:lnTo>
                    <a:pt x="1741623" y="584705"/>
                  </a:lnTo>
                  <a:lnTo>
                    <a:pt x="1741623" y="585153"/>
                  </a:lnTo>
                  <a:lnTo>
                    <a:pt x="1741623" y="585601"/>
                  </a:lnTo>
                  <a:lnTo>
                    <a:pt x="1741623" y="586047"/>
                  </a:lnTo>
                  <a:lnTo>
                    <a:pt x="1741623" y="586493"/>
                  </a:lnTo>
                  <a:lnTo>
                    <a:pt x="1741623" y="586938"/>
                  </a:lnTo>
                  <a:lnTo>
                    <a:pt x="1741623" y="587382"/>
                  </a:lnTo>
                  <a:lnTo>
                    <a:pt x="1741623" y="587825"/>
                  </a:lnTo>
                  <a:lnTo>
                    <a:pt x="1741623" y="588268"/>
                  </a:lnTo>
                  <a:lnTo>
                    <a:pt x="1741623" y="588710"/>
                  </a:lnTo>
                  <a:lnTo>
                    <a:pt x="1741623" y="589151"/>
                  </a:lnTo>
                  <a:lnTo>
                    <a:pt x="1741623" y="589591"/>
                  </a:lnTo>
                  <a:lnTo>
                    <a:pt x="1741623" y="590031"/>
                  </a:lnTo>
                  <a:lnTo>
                    <a:pt x="1741623" y="590470"/>
                  </a:lnTo>
                  <a:lnTo>
                    <a:pt x="1741623" y="590908"/>
                  </a:lnTo>
                  <a:lnTo>
                    <a:pt x="1741623" y="591345"/>
                  </a:lnTo>
                  <a:lnTo>
                    <a:pt x="1741623" y="591781"/>
                  </a:lnTo>
                  <a:lnTo>
                    <a:pt x="1741623" y="592217"/>
                  </a:lnTo>
                  <a:lnTo>
                    <a:pt x="1741623" y="592652"/>
                  </a:lnTo>
                  <a:lnTo>
                    <a:pt x="1741623" y="593086"/>
                  </a:lnTo>
                  <a:lnTo>
                    <a:pt x="1741623" y="593520"/>
                  </a:lnTo>
                  <a:lnTo>
                    <a:pt x="1741623" y="593952"/>
                  </a:lnTo>
                  <a:lnTo>
                    <a:pt x="1741623" y="594384"/>
                  </a:lnTo>
                  <a:lnTo>
                    <a:pt x="1741623" y="594816"/>
                  </a:lnTo>
                  <a:lnTo>
                    <a:pt x="1745106" y="593963"/>
                  </a:lnTo>
                  <a:lnTo>
                    <a:pt x="1748589" y="593110"/>
                  </a:lnTo>
                  <a:lnTo>
                    <a:pt x="1752073" y="592259"/>
                  </a:lnTo>
                  <a:lnTo>
                    <a:pt x="1755556" y="600344"/>
                  </a:lnTo>
                  <a:lnTo>
                    <a:pt x="1759039" y="599506"/>
                  </a:lnTo>
                  <a:lnTo>
                    <a:pt x="1762522" y="598668"/>
                  </a:lnTo>
                  <a:lnTo>
                    <a:pt x="1766006" y="600752"/>
                  </a:lnTo>
                  <a:lnTo>
                    <a:pt x="1769489" y="599919"/>
                  </a:lnTo>
                  <a:lnTo>
                    <a:pt x="1772972" y="599087"/>
                  </a:lnTo>
                  <a:lnTo>
                    <a:pt x="1776455" y="598671"/>
                  </a:lnTo>
                  <a:lnTo>
                    <a:pt x="1779939" y="597841"/>
                  </a:lnTo>
                  <a:lnTo>
                    <a:pt x="1783422" y="597010"/>
                  </a:lnTo>
                  <a:lnTo>
                    <a:pt x="1786905" y="597015"/>
                  </a:lnTo>
                  <a:lnTo>
                    <a:pt x="1790388" y="596186"/>
                  </a:lnTo>
                  <a:lnTo>
                    <a:pt x="1793872" y="595359"/>
                  </a:lnTo>
                  <a:lnTo>
                    <a:pt x="1797355" y="598676"/>
                  </a:lnTo>
                  <a:lnTo>
                    <a:pt x="1800838" y="597855"/>
                  </a:lnTo>
                  <a:lnTo>
                    <a:pt x="1804321" y="597035"/>
                  </a:lnTo>
                  <a:lnTo>
                    <a:pt x="1807805" y="603934"/>
                  </a:lnTo>
                  <a:lnTo>
                    <a:pt x="1811288" y="603125"/>
                  </a:lnTo>
                  <a:lnTo>
                    <a:pt x="1814771" y="602317"/>
                  </a:lnTo>
                  <a:lnTo>
                    <a:pt x="1818254" y="606675"/>
                  </a:lnTo>
                  <a:lnTo>
                    <a:pt x="1821738" y="605874"/>
                  </a:lnTo>
                  <a:lnTo>
                    <a:pt x="1825221" y="605074"/>
                  </a:lnTo>
                  <a:lnTo>
                    <a:pt x="1828704" y="612428"/>
                  </a:lnTo>
                  <a:lnTo>
                    <a:pt x="1832187" y="611640"/>
                  </a:lnTo>
                  <a:lnTo>
                    <a:pt x="1835671" y="610852"/>
                  </a:lnTo>
                  <a:lnTo>
                    <a:pt x="1839154" y="610448"/>
                  </a:lnTo>
                  <a:lnTo>
                    <a:pt x="1842637" y="609662"/>
                  </a:lnTo>
                  <a:lnTo>
                    <a:pt x="1846120" y="608876"/>
                  </a:lnTo>
                  <a:lnTo>
                    <a:pt x="1849604" y="610005"/>
                  </a:lnTo>
                  <a:lnTo>
                    <a:pt x="1853087" y="609222"/>
                  </a:lnTo>
                  <a:lnTo>
                    <a:pt x="1856570" y="608440"/>
                  </a:lnTo>
                  <a:lnTo>
                    <a:pt x="1860053" y="610323"/>
                  </a:lnTo>
                  <a:lnTo>
                    <a:pt x="1863537" y="609546"/>
                  </a:lnTo>
                  <a:lnTo>
                    <a:pt x="1867020" y="608769"/>
                  </a:lnTo>
                  <a:lnTo>
                    <a:pt x="1870503" y="610262"/>
                  </a:lnTo>
                  <a:lnTo>
                    <a:pt x="1873986" y="609489"/>
                  </a:lnTo>
                  <a:lnTo>
                    <a:pt x="1877470" y="608716"/>
                  </a:lnTo>
                  <a:lnTo>
                    <a:pt x="1880953" y="608321"/>
                  </a:lnTo>
                  <a:lnTo>
                    <a:pt x="1884436" y="607549"/>
                  </a:lnTo>
                  <a:lnTo>
                    <a:pt x="1887919" y="606778"/>
                  </a:lnTo>
                  <a:lnTo>
                    <a:pt x="1891403" y="608271"/>
                  </a:lnTo>
                  <a:lnTo>
                    <a:pt x="1894886" y="607503"/>
                  </a:lnTo>
                  <a:lnTo>
                    <a:pt x="1898369" y="606736"/>
                  </a:lnTo>
                  <a:lnTo>
                    <a:pt x="1901852" y="616663"/>
                  </a:lnTo>
                  <a:lnTo>
                    <a:pt x="1905336" y="615911"/>
                  </a:lnTo>
                  <a:lnTo>
                    <a:pt x="1908819" y="615160"/>
                  </a:lnTo>
                  <a:lnTo>
                    <a:pt x="1912302" y="618002"/>
                  </a:lnTo>
                  <a:lnTo>
                    <a:pt x="1915785" y="617256"/>
                  </a:lnTo>
                  <a:lnTo>
                    <a:pt x="1919269" y="616510"/>
                  </a:lnTo>
                  <a:lnTo>
                    <a:pt x="1922752" y="621425"/>
                  </a:lnTo>
                  <a:lnTo>
                    <a:pt x="1926235" y="620688"/>
                  </a:lnTo>
                  <a:lnTo>
                    <a:pt x="1929718" y="619950"/>
                  </a:lnTo>
                  <a:lnTo>
                    <a:pt x="1933202" y="621310"/>
                  </a:lnTo>
                  <a:lnTo>
                    <a:pt x="1936685" y="620576"/>
                  </a:lnTo>
                  <a:lnTo>
                    <a:pt x="1940168" y="619843"/>
                  </a:lnTo>
                  <a:lnTo>
                    <a:pt x="1943651" y="622577"/>
                  </a:lnTo>
                  <a:lnTo>
                    <a:pt x="1947135" y="621848"/>
                  </a:lnTo>
                  <a:lnTo>
                    <a:pt x="1950618" y="621120"/>
                  </a:lnTo>
                  <a:lnTo>
                    <a:pt x="1954101" y="622799"/>
                  </a:lnTo>
                  <a:lnTo>
                    <a:pt x="1957584" y="622075"/>
                  </a:lnTo>
                  <a:lnTo>
                    <a:pt x="1961068" y="621351"/>
                  </a:lnTo>
                  <a:lnTo>
                    <a:pt x="1964551" y="620628"/>
                  </a:lnTo>
                  <a:lnTo>
                    <a:pt x="1968034" y="619905"/>
                  </a:lnTo>
                  <a:lnTo>
                    <a:pt x="1971517" y="619182"/>
                  </a:lnTo>
                  <a:lnTo>
                    <a:pt x="1975001" y="618842"/>
                  </a:lnTo>
                  <a:lnTo>
                    <a:pt x="1978484" y="618234"/>
                  </a:lnTo>
                  <a:lnTo>
                    <a:pt x="1981967" y="617627"/>
                  </a:lnTo>
                  <a:lnTo>
                    <a:pt x="1985450" y="628105"/>
                  </a:lnTo>
                  <a:lnTo>
                    <a:pt x="1988934" y="627399"/>
                  </a:lnTo>
                  <a:lnTo>
                    <a:pt x="1992417" y="626693"/>
                  </a:lnTo>
                  <a:lnTo>
                    <a:pt x="1995900" y="628942"/>
                  </a:lnTo>
                  <a:lnTo>
                    <a:pt x="1999383" y="628241"/>
                  </a:lnTo>
                  <a:lnTo>
                    <a:pt x="2002867" y="627540"/>
                  </a:lnTo>
                  <a:lnTo>
                    <a:pt x="2006350" y="626840"/>
                  </a:lnTo>
                  <a:lnTo>
                    <a:pt x="2009833" y="626140"/>
                  </a:lnTo>
                  <a:lnTo>
                    <a:pt x="2013316" y="625440"/>
                  </a:lnTo>
                  <a:lnTo>
                    <a:pt x="2016799" y="627680"/>
                  </a:lnTo>
                  <a:lnTo>
                    <a:pt x="2020283" y="626984"/>
                  </a:lnTo>
                  <a:lnTo>
                    <a:pt x="2023766" y="626289"/>
                  </a:lnTo>
                  <a:lnTo>
                    <a:pt x="2027249" y="634227"/>
                  </a:lnTo>
                  <a:lnTo>
                    <a:pt x="2030732" y="633544"/>
                  </a:lnTo>
                  <a:lnTo>
                    <a:pt x="2034216" y="632860"/>
                  </a:lnTo>
                  <a:lnTo>
                    <a:pt x="2037699" y="633120"/>
                  </a:lnTo>
                  <a:lnTo>
                    <a:pt x="2041182" y="632439"/>
                  </a:lnTo>
                  <a:lnTo>
                    <a:pt x="2044665" y="631758"/>
                  </a:lnTo>
                  <a:lnTo>
                    <a:pt x="2048149" y="636676"/>
                  </a:lnTo>
                  <a:lnTo>
                    <a:pt x="2051632" y="636003"/>
                  </a:lnTo>
                  <a:lnTo>
                    <a:pt x="2055115" y="635330"/>
                  </a:lnTo>
                  <a:lnTo>
                    <a:pt x="2058598" y="637111"/>
                  </a:lnTo>
                  <a:lnTo>
                    <a:pt x="2062082" y="636442"/>
                  </a:lnTo>
                  <a:lnTo>
                    <a:pt x="2065565" y="635772"/>
                  </a:lnTo>
                  <a:lnTo>
                    <a:pt x="2069048" y="635103"/>
                  </a:lnTo>
                  <a:lnTo>
                    <a:pt x="2072531" y="634435"/>
                  </a:lnTo>
                  <a:lnTo>
                    <a:pt x="2076015" y="633766"/>
                  </a:lnTo>
                  <a:lnTo>
                    <a:pt x="2079498" y="634019"/>
                  </a:lnTo>
                  <a:lnTo>
                    <a:pt x="2082981" y="633352"/>
                  </a:lnTo>
                  <a:lnTo>
                    <a:pt x="2086464" y="632686"/>
                  </a:lnTo>
                  <a:lnTo>
                    <a:pt x="2089948" y="632020"/>
                  </a:lnTo>
                  <a:lnTo>
                    <a:pt x="2093431" y="631354"/>
                  </a:lnTo>
                  <a:lnTo>
                    <a:pt x="2096914" y="630689"/>
                  </a:lnTo>
                  <a:lnTo>
                    <a:pt x="2100397" y="630023"/>
                  </a:lnTo>
                  <a:lnTo>
                    <a:pt x="2103881" y="629358"/>
                  </a:lnTo>
                  <a:lnTo>
                    <a:pt x="2107364" y="628694"/>
                  </a:lnTo>
                  <a:lnTo>
                    <a:pt x="2110847" y="628030"/>
                  </a:lnTo>
                  <a:lnTo>
                    <a:pt x="2114330" y="631056"/>
                  </a:lnTo>
                  <a:lnTo>
                    <a:pt x="2117814" y="630396"/>
                  </a:lnTo>
                  <a:lnTo>
                    <a:pt x="2121297" y="629738"/>
                  </a:lnTo>
                  <a:lnTo>
                    <a:pt x="2124780" y="629385"/>
                  </a:lnTo>
                  <a:lnTo>
                    <a:pt x="2128263" y="628727"/>
                  </a:lnTo>
                  <a:lnTo>
                    <a:pt x="2131747" y="628069"/>
                  </a:lnTo>
                  <a:lnTo>
                    <a:pt x="2135230" y="627718"/>
                  </a:lnTo>
                  <a:lnTo>
                    <a:pt x="2138713" y="627061"/>
                  </a:lnTo>
                  <a:lnTo>
                    <a:pt x="2142196" y="626405"/>
                  </a:lnTo>
                  <a:lnTo>
                    <a:pt x="2145680" y="626363"/>
                  </a:lnTo>
                  <a:lnTo>
                    <a:pt x="2149163" y="625708"/>
                  </a:lnTo>
                  <a:lnTo>
                    <a:pt x="2152646" y="625053"/>
                  </a:lnTo>
                  <a:lnTo>
                    <a:pt x="2156129" y="628064"/>
                  </a:lnTo>
                  <a:lnTo>
                    <a:pt x="2159613" y="627414"/>
                  </a:lnTo>
                  <a:lnTo>
                    <a:pt x="2163096" y="626764"/>
                  </a:lnTo>
                  <a:lnTo>
                    <a:pt x="2166579" y="633301"/>
                  </a:lnTo>
                  <a:lnTo>
                    <a:pt x="2170062" y="632660"/>
                  </a:lnTo>
                  <a:lnTo>
                    <a:pt x="2173546" y="632020"/>
                  </a:lnTo>
                  <a:lnTo>
                    <a:pt x="2177029" y="631380"/>
                  </a:lnTo>
                  <a:lnTo>
                    <a:pt x="2180512" y="630740"/>
                  </a:lnTo>
                  <a:lnTo>
                    <a:pt x="2183995" y="630100"/>
                  </a:lnTo>
                  <a:lnTo>
                    <a:pt x="2187479" y="632411"/>
                  </a:lnTo>
                  <a:lnTo>
                    <a:pt x="2190962" y="631775"/>
                  </a:lnTo>
                  <a:lnTo>
                    <a:pt x="2194445" y="631140"/>
                  </a:lnTo>
                  <a:lnTo>
                    <a:pt x="2197928" y="630505"/>
                  </a:lnTo>
                  <a:lnTo>
                    <a:pt x="2201412" y="629870"/>
                  </a:lnTo>
                  <a:lnTo>
                    <a:pt x="2204895" y="629235"/>
                  </a:lnTo>
                  <a:lnTo>
                    <a:pt x="2208378" y="634206"/>
                  </a:lnTo>
                  <a:lnTo>
                    <a:pt x="2211861" y="633674"/>
                  </a:lnTo>
                  <a:lnTo>
                    <a:pt x="2215345" y="633142"/>
                  </a:lnTo>
                  <a:lnTo>
                    <a:pt x="2218828" y="635990"/>
                  </a:lnTo>
                  <a:lnTo>
                    <a:pt x="2222311" y="635367"/>
                  </a:lnTo>
                  <a:lnTo>
                    <a:pt x="2225794" y="634745"/>
                  </a:lnTo>
                  <a:lnTo>
                    <a:pt x="2229278" y="640041"/>
                  </a:lnTo>
                  <a:lnTo>
                    <a:pt x="2232761" y="639426"/>
                  </a:lnTo>
                  <a:lnTo>
                    <a:pt x="2236244" y="638812"/>
                  </a:lnTo>
                  <a:lnTo>
                    <a:pt x="2239727" y="639866"/>
                  </a:lnTo>
                  <a:lnTo>
                    <a:pt x="2243211" y="639254"/>
                  </a:lnTo>
                  <a:lnTo>
                    <a:pt x="2246694" y="638642"/>
                  </a:lnTo>
                  <a:lnTo>
                    <a:pt x="2250177" y="641890"/>
                  </a:lnTo>
                  <a:lnTo>
                    <a:pt x="2253660" y="641283"/>
                  </a:lnTo>
                  <a:lnTo>
                    <a:pt x="2257144" y="640676"/>
                  </a:lnTo>
                  <a:lnTo>
                    <a:pt x="2260627" y="641981"/>
                  </a:lnTo>
                  <a:lnTo>
                    <a:pt x="2264110" y="641377"/>
                  </a:lnTo>
                  <a:lnTo>
                    <a:pt x="2267593" y="640773"/>
                  </a:lnTo>
                  <a:lnTo>
                    <a:pt x="2271077" y="642612"/>
                  </a:lnTo>
                  <a:lnTo>
                    <a:pt x="2274560" y="642012"/>
                  </a:lnTo>
                  <a:lnTo>
                    <a:pt x="2278043" y="641411"/>
                  </a:lnTo>
                  <a:lnTo>
                    <a:pt x="2281526" y="641622"/>
                  </a:lnTo>
                  <a:lnTo>
                    <a:pt x="2285010" y="641023"/>
                  </a:lnTo>
                  <a:lnTo>
                    <a:pt x="2288493" y="640424"/>
                  </a:lnTo>
                  <a:lnTo>
                    <a:pt x="2291976" y="642518"/>
                  </a:lnTo>
                  <a:lnTo>
                    <a:pt x="2295459" y="641923"/>
                  </a:lnTo>
                  <a:lnTo>
                    <a:pt x="2298942" y="641327"/>
                  </a:lnTo>
                  <a:lnTo>
                    <a:pt x="2302426" y="641001"/>
                  </a:lnTo>
                  <a:lnTo>
                    <a:pt x="2305909" y="640407"/>
                  </a:lnTo>
                  <a:lnTo>
                    <a:pt x="2309392" y="639813"/>
                  </a:lnTo>
                  <a:lnTo>
                    <a:pt x="2312875" y="645325"/>
                  </a:lnTo>
                  <a:lnTo>
                    <a:pt x="2316359" y="644738"/>
                  </a:lnTo>
                  <a:lnTo>
                    <a:pt x="2319842" y="644151"/>
                  </a:lnTo>
                  <a:lnTo>
                    <a:pt x="2323325" y="643828"/>
                  </a:lnTo>
                  <a:lnTo>
                    <a:pt x="2326808" y="643242"/>
                  </a:lnTo>
                  <a:lnTo>
                    <a:pt x="2330292" y="642656"/>
                  </a:lnTo>
                  <a:lnTo>
                    <a:pt x="2333775" y="642860"/>
                  </a:lnTo>
                  <a:lnTo>
                    <a:pt x="2337258" y="642275"/>
                  </a:lnTo>
                  <a:lnTo>
                    <a:pt x="2340741" y="641691"/>
                  </a:lnTo>
                  <a:lnTo>
                    <a:pt x="2344225" y="643204"/>
                  </a:lnTo>
                  <a:lnTo>
                    <a:pt x="2347708" y="642623"/>
                  </a:lnTo>
                  <a:lnTo>
                    <a:pt x="2351191" y="642042"/>
                  </a:lnTo>
                  <a:lnTo>
                    <a:pt x="2354674" y="642766"/>
                  </a:lnTo>
                  <a:lnTo>
                    <a:pt x="2358158" y="642186"/>
                  </a:lnTo>
                  <a:lnTo>
                    <a:pt x="2361641" y="641607"/>
                  </a:lnTo>
                  <a:lnTo>
                    <a:pt x="2365124" y="643108"/>
                  </a:lnTo>
                  <a:lnTo>
                    <a:pt x="2368607" y="642531"/>
                  </a:lnTo>
                  <a:lnTo>
                    <a:pt x="2372091" y="641955"/>
                  </a:lnTo>
                  <a:lnTo>
                    <a:pt x="2375574" y="644983"/>
                  </a:lnTo>
                  <a:lnTo>
                    <a:pt x="2379057" y="644412"/>
                  </a:lnTo>
                  <a:lnTo>
                    <a:pt x="2382540" y="643840"/>
                  </a:lnTo>
                  <a:lnTo>
                    <a:pt x="2386024" y="643525"/>
                  </a:lnTo>
                  <a:lnTo>
                    <a:pt x="2389507" y="642954"/>
                  </a:lnTo>
                  <a:lnTo>
                    <a:pt x="2392990" y="642384"/>
                  </a:lnTo>
                  <a:lnTo>
                    <a:pt x="2396473" y="643094"/>
                  </a:lnTo>
                  <a:lnTo>
                    <a:pt x="2399957" y="642525"/>
                  </a:lnTo>
                  <a:lnTo>
                    <a:pt x="2403440" y="641956"/>
                  </a:lnTo>
                  <a:lnTo>
                    <a:pt x="2406923" y="644188"/>
                  </a:lnTo>
                  <a:lnTo>
                    <a:pt x="2410406" y="643623"/>
                  </a:lnTo>
                  <a:lnTo>
                    <a:pt x="2413890" y="643058"/>
                  </a:lnTo>
                  <a:lnTo>
                    <a:pt x="2417373" y="643253"/>
                  </a:lnTo>
                  <a:lnTo>
                    <a:pt x="2420856" y="642690"/>
                  </a:lnTo>
                  <a:lnTo>
                    <a:pt x="2424339" y="642126"/>
                  </a:lnTo>
                  <a:lnTo>
                    <a:pt x="2427823" y="644587"/>
                  </a:lnTo>
                  <a:lnTo>
                    <a:pt x="2431306" y="644027"/>
                  </a:lnTo>
                  <a:lnTo>
                    <a:pt x="2434789" y="643468"/>
                  </a:lnTo>
                  <a:lnTo>
                    <a:pt x="2438272" y="643159"/>
                  </a:lnTo>
                  <a:lnTo>
                    <a:pt x="2441756" y="642683"/>
                  </a:lnTo>
                  <a:lnTo>
                    <a:pt x="2445239" y="642207"/>
                  </a:lnTo>
                  <a:lnTo>
                    <a:pt x="2448722" y="641732"/>
                  </a:lnTo>
                  <a:lnTo>
                    <a:pt x="2452205" y="641679"/>
                  </a:lnTo>
                  <a:lnTo>
                    <a:pt x="2455689" y="641122"/>
                  </a:lnTo>
                  <a:lnTo>
                    <a:pt x="2459172" y="640565"/>
                  </a:lnTo>
                  <a:lnTo>
                    <a:pt x="2462655" y="642513"/>
                  </a:lnTo>
                  <a:lnTo>
                    <a:pt x="2466138" y="641959"/>
                  </a:lnTo>
                  <a:lnTo>
                    <a:pt x="2469622" y="641405"/>
                  </a:lnTo>
                  <a:lnTo>
                    <a:pt x="2473105" y="642171"/>
                  </a:lnTo>
                  <a:lnTo>
                    <a:pt x="2476588" y="641701"/>
                  </a:lnTo>
                  <a:lnTo>
                    <a:pt x="2480071" y="641232"/>
                  </a:lnTo>
                  <a:lnTo>
                    <a:pt x="2483555" y="641684"/>
                  </a:lnTo>
                  <a:lnTo>
                    <a:pt x="2487038" y="641134"/>
                  </a:lnTo>
                  <a:lnTo>
                    <a:pt x="2490521" y="640583"/>
                  </a:lnTo>
                  <a:lnTo>
                    <a:pt x="2494004" y="640282"/>
                  </a:lnTo>
                  <a:lnTo>
                    <a:pt x="2497488" y="639733"/>
                  </a:lnTo>
                  <a:lnTo>
                    <a:pt x="2500971" y="639184"/>
                  </a:lnTo>
                  <a:lnTo>
                    <a:pt x="2504454" y="639629"/>
                  </a:lnTo>
                  <a:lnTo>
                    <a:pt x="2507937" y="639081"/>
                  </a:lnTo>
                  <a:lnTo>
                    <a:pt x="2511421" y="638534"/>
                  </a:lnTo>
                  <a:lnTo>
                    <a:pt x="2514904" y="640461"/>
                  </a:lnTo>
                  <a:lnTo>
                    <a:pt x="2518387" y="639916"/>
                  </a:lnTo>
                  <a:lnTo>
                    <a:pt x="2521870" y="639372"/>
                  </a:lnTo>
                  <a:lnTo>
                    <a:pt x="2525354" y="639321"/>
                  </a:lnTo>
                  <a:lnTo>
                    <a:pt x="2528837" y="638777"/>
                  </a:lnTo>
                  <a:lnTo>
                    <a:pt x="2532320" y="638234"/>
                  </a:lnTo>
                  <a:lnTo>
                    <a:pt x="2535803" y="642095"/>
                  </a:lnTo>
                  <a:lnTo>
                    <a:pt x="2539287" y="641557"/>
                  </a:lnTo>
                  <a:lnTo>
                    <a:pt x="2542770" y="641019"/>
                  </a:lnTo>
                  <a:lnTo>
                    <a:pt x="2546253" y="640723"/>
                  </a:lnTo>
                  <a:lnTo>
                    <a:pt x="2549736" y="640186"/>
                  </a:lnTo>
                  <a:lnTo>
                    <a:pt x="2553220" y="639648"/>
                  </a:lnTo>
                  <a:lnTo>
                    <a:pt x="2556703" y="641051"/>
                  </a:lnTo>
                  <a:lnTo>
                    <a:pt x="2560186" y="640516"/>
                  </a:lnTo>
                  <a:lnTo>
                    <a:pt x="2563669" y="639981"/>
                  </a:lnTo>
                  <a:lnTo>
                    <a:pt x="2567153" y="639688"/>
                  </a:lnTo>
                  <a:lnTo>
                    <a:pt x="2570636" y="639154"/>
                  </a:lnTo>
                  <a:lnTo>
                    <a:pt x="2574119" y="638620"/>
                  </a:lnTo>
                  <a:lnTo>
                    <a:pt x="2577602" y="638571"/>
                  </a:lnTo>
                  <a:lnTo>
                    <a:pt x="2581085" y="638037"/>
                  </a:lnTo>
                  <a:lnTo>
                    <a:pt x="2584569" y="637504"/>
                  </a:lnTo>
                  <a:lnTo>
                    <a:pt x="2588052" y="638424"/>
                  </a:lnTo>
                  <a:lnTo>
                    <a:pt x="2591535" y="637893"/>
                  </a:lnTo>
                  <a:lnTo>
                    <a:pt x="2595018" y="637361"/>
                  </a:lnTo>
                  <a:lnTo>
                    <a:pt x="2598502" y="645847"/>
                  </a:lnTo>
                  <a:lnTo>
                    <a:pt x="2601985" y="645325"/>
                  </a:lnTo>
                  <a:lnTo>
                    <a:pt x="2605468" y="644803"/>
                  </a:lnTo>
                  <a:lnTo>
                    <a:pt x="2608951" y="646602"/>
                  </a:lnTo>
                  <a:lnTo>
                    <a:pt x="2612435" y="646083"/>
                  </a:lnTo>
                  <a:lnTo>
                    <a:pt x="2615918" y="645565"/>
                  </a:lnTo>
                  <a:lnTo>
                    <a:pt x="2619401" y="647120"/>
                  </a:lnTo>
                  <a:lnTo>
                    <a:pt x="2622884" y="646604"/>
                  </a:lnTo>
                  <a:lnTo>
                    <a:pt x="2626368" y="646088"/>
                  </a:lnTo>
                  <a:lnTo>
                    <a:pt x="2629851" y="654589"/>
                  </a:lnTo>
                  <a:lnTo>
                    <a:pt x="2633334" y="654082"/>
                  </a:lnTo>
                  <a:lnTo>
                    <a:pt x="2636817" y="653575"/>
                  </a:lnTo>
                  <a:lnTo>
                    <a:pt x="2640301" y="653290"/>
                  </a:lnTo>
                  <a:lnTo>
                    <a:pt x="2643784" y="652784"/>
                  </a:lnTo>
                  <a:lnTo>
                    <a:pt x="2647267" y="652278"/>
                  </a:lnTo>
                  <a:lnTo>
                    <a:pt x="2650750" y="658978"/>
                  </a:lnTo>
                  <a:lnTo>
                    <a:pt x="2654234" y="658479"/>
                  </a:lnTo>
                  <a:lnTo>
                    <a:pt x="2657717" y="657980"/>
                  </a:lnTo>
                  <a:lnTo>
                    <a:pt x="2661200" y="665517"/>
                  </a:lnTo>
                  <a:lnTo>
                    <a:pt x="2664683" y="665026"/>
                  </a:lnTo>
                  <a:lnTo>
                    <a:pt x="2668167" y="664536"/>
                  </a:lnTo>
                  <a:lnTo>
                    <a:pt x="2671650" y="665292"/>
                  </a:lnTo>
                  <a:lnTo>
                    <a:pt x="2675133" y="664803"/>
                  </a:lnTo>
                  <a:lnTo>
                    <a:pt x="2678616" y="664315"/>
                  </a:lnTo>
                  <a:lnTo>
                    <a:pt x="2682100" y="663827"/>
                  </a:lnTo>
                  <a:lnTo>
                    <a:pt x="2685583" y="663338"/>
                  </a:lnTo>
                  <a:lnTo>
                    <a:pt x="2689066" y="662851"/>
                  </a:lnTo>
                  <a:lnTo>
                    <a:pt x="2692549" y="662779"/>
                  </a:lnTo>
                  <a:lnTo>
                    <a:pt x="2696033" y="662292"/>
                  </a:lnTo>
                  <a:lnTo>
                    <a:pt x="2699516" y="661805"/>
                  </a:lnTo>
                  <a:lnTo>
                    <a:pt x="2702999" y="661318"/>
                  </a:lnTo>
                  <a:lnTo>
                    <a:pt x="2706482" y="660831"/>
                  </a:lnTo>
                  <a:lnTo>
                    <a:pt x="2709966" y="660344"/>
                  </a:lnTo>
                  <a:lnTo>
                    <a:pt x="2713449" y="665645"/>
                  </a:lnTo>
                  <a:lnTo>
                    <a:pt x="2716932" y="665232"/>
                  </a:lnTo>
                  <a:lnTo>
                    <a:pt x="2720415" y="664818"/>
                  </a:lnTo>
                  <a:lnTo>
                    <a:pt x="2723899" y="669429"/>
                  </a:lnTo>
                  <a:lnTo>
                    <a:pt x="2727382" y="668954"/>
                  </a:lnTo>
                  <a:lnTo>
                    <a:pt x="2730865" y="668479"/>
                  </a:lnTo>
                  <a:lnTo>
                    <a:pt x="2734348" y="671380"/>
                  </a:lnTo>
                  <a:lnTo>
                    <a:pt x="2737832" y="670974"/>
                  </a:lnTo>
                  <a:lnTo>
                    <a:pt x="2741315" y="670567"/>
                  </a:lnTo>
                  <a:lnTo>
                    <a:pt x="2744798" y="675786"/>
                  </a:lnTo>
                  <a:lnTo>
                    <a:pt x="2748281" y="675321"/>
                  </a:lnTo>
                  <a:lnTo>
                    <a:pt x="2751765" y="674855"/>
                  </a:lnTo>
                  <a:lnTo>
                    <a:pt x="2755248" y="674966"/>
                  </a:lnTo>
                  <a:lnTo>
                    <a:pt x="2758731" y="674502"/>
                  </a:lnTo>
                  <a:lnTo>
                    <a:pt x="2762214" y="674037"/>
                  </a:lnTo>
                  <a:lnTo>
                    <a:pt x="2765698" y="676816"/>
                  </a:lnTo>
                  <a:lnTo>
                    <a:pt x="2769181" y="676355"/>
                  </a:lnTo>
                  <a:lnTo>
                    <a:pt x="2772664" y="675894"/>
                  </a:lnTo>
                  <a:lnTo>
                    <a:pt x="2776147" y="675813"/>
                  </a:lnTo>
                  <a:lnTo>
                    <a:pt x="2779631" y="675352"/>
                  </a:lnTo>
                  <a:lnTo>
                    <a:pt x="2783114" y="674892"/>
                  </a:lnTo>
                  <a:lnTo>
                    <a:pt x="2786597" y="674433"/>
                  </a:lnTo>
                  <a:lnTo>
                    <a:pt x="2786597" y="674623"/>
                  </a:lnTo>
                  <a:lnTo>
                    <a:pt x="2786597" y="674812"/>
                  </a:lnTo>
                  <a:lnTo>
                    <a:pt x="2786597" y="675002"/>
                  </a:lnTo>
                  <a:lnTo>
                    <a:pt x="2786597" y="675191"/>
                  </a:lnTo>
                  <a:lnTo>
                    <a:pt x="2786597" y="675380"/>
                  </a:lnTo>
                  <a:lnTo>
                    <a:pt x="2786597" y="675569"/>
                  </a:lnTo>
                  <a:lnTo>
                    <a:pt x="2786597" y="675758"/>
                  </a:lnTo>
                  <a:lnTo>
                    <a:pt x="2786597" y="675947"/>
                  </a:lnTo>
                  <a:lnTo>
                    <a:pt x="2786597" y="676136"/>
                  </a:lnTo>
                  <a:lnTo>
                    <a:pt x="2786597" y="676324"/>
                  </a:lnTo>
                  <a:lnTo>
                    <a:pt x="2786597" y="676512"/>
                  </a:lnTo>
                  <a:lnTo>
                    <a:pt x="2786597" y="676700"/>
                  </a:lnTo>
                  <a:lnTo>
                    <a:pt x="2786597" y="676888"/>
                  </a:lnTo>
                  <a:lnTo>
                    <a:pt x="2786597" y="677076"/>
                  </a:lnTo>
                  <a:lnTo>
                    <a:pt x="2786597" y="677263"/>
                  </a:lnTo>
                  <a:lnTo>
                    <a:pt x="2786597" y="677451"/>
                  </a:lnTo>
                  <a:lnTo>
                    <a:pt x="2786597" y="677638"/>
                  </a:lnTo>
                  <a:lnTo>
                    <a:pt x="2786597" y="677825"/>
                  </a:lnTo>
                  <a:lnTo>
                    <a:pt x="2786597" y="678012"/>
                  </a:lnTo>
                  <a:lnTo>
                    <a:pt x="2790080" y="677555"/>
                  </a:lnTo>
                  <a:lnTo>
                    <a:pt x="2793564" y="677099"/>
                  </a:lnTo>
                  <a:lnTo>
                    <a:pt x="2797047" y="676643"/>
                  </a:lnTo>
                  <a:lnTo>
                    <a:pt x="2800530" y="678795"/>
                  </a:lnTo>
                  <a:lnTo>
                    <a:pt x="2804013" y="678342"/>
                  </a:lnTo>
                  <a:lnTo>
                    <a:pt x="2807497" y="677889"/>
                  </a:lnTo>
                  <a:lnTo>
                    <a:pt x="2810980" y="679835"/>
                  </a:lnTo>
                  <a:lnTo>
                    <a:pt x="2814463" y="679385"/>
                  </a:lnTo>
                  <a:lnTo>
                    <a:pt x="2817946" y="678934"/>
                  </a:lnTo>
                  <a:lnTo>
                    <a:pt x="2821430" y="680680"/>
                  </a:lnTo>
                  <a:lnTo>
                    <a:pt x="2824913" y="680232"/>
                  </a:lnTo>
                  <a:lnTo>
                    <a:pt x="2828396" y="679784"/>
                  </a:lnTo>
                  <a:lnTo>
                    <a:pt x="2831879" y="679336"/>
                  </a:lnTo>
                  <a:lnTo>
                    <a:pt x="2835363" y="678888"/>
                  </a:lnTo>
                  <a:lnTo>
                    <a:pt x="2838846" y="678441"/>
                  </a:lnTo>
                  <a:lnTo>
                    <a:pt x="2842329" y="680179"/>
                  </a:lnTo>
                  <a:lnTo>
                    <a:pt x="2845812" y="679734"/>
                  </a:lnTo>
                  <a:lnTo>
                    <a:pt x="2849296" y="679288"/>
                  </a:lnTo>
                  <a:lnTo>
                    <a:pt x="2852779" y="679025"/>
                  </a:lnTo>
                  <a:lnTo>
                    <a:pt x="2856262" y="678580"/>
                  </a:lnTo>
                  <a:lnTo>
                    <a:pt x="2859745" y="678136"/>
                  </a:lnTo>
                  <a:lnTo>
                    <a:pt x="2863229" y="678418"/>
                  </a:lnTo>
                  <a:lnTo>
                    <a:pt x="2866712" y="677974"/>
                  </a:lnTo>
                  <a:lnTo>
                    <a:pt x="2870195" y="677531"/>
                  </a:lnTo>
                  <a:lnTo>
                    <a:pt x="2873678" y="677813"/>
                  </a:lnTo>
                  <a:lnTo>
                    <a:pt x="2877161" y="677371"/>
                  </a:lnTo>
                  <a:lnTo>
                    <a:pt x="2880645" y="676928"/>
                  </a:lnTo>
                  <a:lnTo>
                    <a:pt x="2884128" y="679195"/>
                  </a:lnTo>
                  <a:lnTo>
                    <a:pt x="2887611" y="678755"/>
                  </a:lnTo>
                  <a:lnTo>
                    <a:pt x="2891094" y="678315"/>
                  </a:lnTo>
                  <a:lnTo>
                    <a:pt x="2894578" y="680557"/>
                  </a:lnTo>
                  <a:lnTo>
                    <a:pt x="2898061" y="680120"/>
                  </a:lnTo>
                  <a:lnTo>
                    <a:pt x="2901544" y="679683"/>
                  </a:lnTo>
                  <a:lnTo>
                    <a:pt x="2905027" y="679957"/>
                  </a:lnTo>
                  <a:lnTo>
                    <a:pt x="2908511" y="679521"/>
                  </a:lnTo>
                  <a:lnTo>
                    <a:pt x="2911994" y="679086"/>
                  </a:lnTo>
                  <a:lnTo>
                    <a:pt x="2915477" y="680774"/>
                  </a:lnTo>
                  <a:lnTo>
                    <a:pt x="2918960" y="680341"/>
                  </a:lnTo>
                  <a:lnTo>
                    <a:pt x="2922444" y="679907"/>
                  </a:lnTo>
                  <a:lnTo>
                    <a:pt x="2925927" y="684533"/>
                  </a:lnTo>
                  <a:lnTo>
                    <a:pt x="2929410" y="684104"/>
                  </a:lnTo>
                  <a:lnTo>
                    <a:pt x="2932893" y="683676"/>
                  </a:lnTo>
                  <a:lnTo>
                    <a:pt x="2936377" y="685139"/>
                  </a:lnTo>
                  <a:lnTo>
                    <a:pt x="2939860" y="684712"/>
                  </a:lnTo>
                  <a:lnTo>
                    <a:pt x="2943343" y="684286"/>
                  </a:lnTo>
                  <a:lnTo>
                    <a:pt x="2946826" y="684031"/>
                  </a:lnTo>
                  <a:lnTo>
                    <a:pt x="2950310" y="683605"/>
                  </a:lnTo>
                  <a:lnTo>
                    <a:pt x="2953793" y="683179"/>
                  </a:lnTo>
                  <a:lnTo>
                    <a:pt x="2957276" y="683440"/>
                  </a:lnTo>
                  <a:lnTo>
                    <a:pt x="2960759" y="683015"/>
                  </a:lnTo>
                  <a:lnTo>
                    <a:pt x="2964243" y="682590"/>
                  </a:lnTo>
                  <a:lnTo>
                    <a:pt x="2967726" y="684387"/>
                  </a:lnTo>
                  <a:lnTo>
                    <a:pt x="2971209" y="683964"/>
                  </a:lnTo>
                  <a:lnTo>
                    <a:pt x="2974692" y="683542"/>
                  </a:lnTo>
                  <a:lnTo>
                    <a:pt x="2978176" y="683460"/>
                  </a:lnTo>
                  <a:lnTo>
                    <a:pt x="2981659" y="683038"/>
                  </a:lnTo>
                  <a:lnTo>
                    <a:pt x="2985142" y="682616"/>
                  </a:lnTo>
                  <a:lnTo>
                    <a:pt x="2988625" y="683215"/>
                  </a:lnTo>
                  <a:lnTo>
                    <a:pt x="2992109" y="682794"/>
                  </a:lnTo>
                  <a:lnTo>
                    <a:pt x="2995592" y="682374"/>
                  </a:lnTo>
                  <a:lnTo>
                    <a:pt x="2999075" y="685664"/>
                  </a:lnTo>
                  <a:lnTo>
                    <a:pt x="3002558" y="685247"/>
                  </a:lnTo>
                  <a:lnTo>
                    <a:pt x="3006042" y="684830"/>
                  </a:lnTo>
                  <a:lnTo>
                    <a:pt x="3009525" y="688725"/>
                  </a:lnTo>
                  <a:lnTo>
                    <a:pt x="3013008" y="688312"/>
                  </a:lnTo>
                  <a:lnTo>
                    <a:pt x="3016491" y="687899"/>
                  </a:lnTo>
                  <a:lnTo>
                    <a:pt x="3019975" y="687651"/>
                  </a:lnTo>
                  <a:lnTo>
                    <a:pt x="3023458" y="687238"/>
                  </a:lnTo>
                  <a:lnTo>
                    <a:pt x="3026941" y="686826"/>
                  </a:lnTo>
                  <a:lnTo>
                    <a:pt x="3030424" y="687236"/>
                  </a:lnTo>
                  <a:lnTo>
                    <a:pt x="3033908" y="686824"/>
                  </a:lnTo>
                  <a:lnTo>
                    <a:pt x="3037391" y="686413"/>
                  </a:lnTo>
                  <a:lnTo>
                    <a:pt x="3040874" y="695487"/>
                  </a:lnTo>
                  <a:lnTo>
                    <a:pt x="3044357" y="695084"/>
                  </a:lnTo>
                  <a:lnTo>
                    <a:pt x="3047841" y="694681"/>
                  </a:lnTo>
                  <a:lnTo>
                    <a:pt x="3051324" y="694279"/>
                  </a:lnTo>
                  <a:lnTo>
                    <a:pt x="3054807" y="693876"/>
                  </a:lnTo>
                  <a:lnTo>
                    <a:pt x="3058290" y="693474"/>
                  </a:lnTo>
                  <a:lnTo>
                    <a:pt x="3061774" y="696359"/>
                  </a:lnTo>
                  <a:lnTo>
                    <a:pt x="3065257" y="695960"/>
                  </a:lnTo>
                  <a:lnTo>
                    <a:pt x="3068740" y="695560"/>
                  </a:lnTo>
                  <a:lnTo>
                    <a:pt x="3072223" y="695938"/>
                  </a:lnTo>
                  <a:lnTo>
                    <a:pt x="3075707" y="695540"/>
                  </a:lnTo>
                  <a:lnTo>
                    <a:pt x="3079190" y="695142"/>
                  </a:lnTo>
                  <a:lnTo>
                    <a:pt x="3082673" y="696754"/>
                  </a:lnTo>
                  <a:lnTo>
                    <a:pt x="3086156" y="696358"/>
                  </a:lnTo>
                  <a:lnTo>
                    <a:pt x="3089640" y="695962"/>
                  </a:lnTo>
                  <a:lnTo>
                    <a:pt x="3093123" y="695566"/>
                  </a:lnTo>
                  <a:lnTo>
                    <a:pt x="3096606" y="695170"/>
                  </a:lnTo>
                  <a:lnTo>
                    <a:pt x="3100089" y="694774"/>
                  </a:lnTo>
                  <a:lnTo>
                    <a:pt x="3103573" y="701668"/>
                  </a:lnTo>
                  <a:lnTo>
                    <a:pt x="3107056" y="701279"/>
                  </a:lnTo>
                  <a:lnTo>
                    <a:pt x="3110539" y="700889"/>
                  </a:lnTo>
                  <a:lnTo>
                    <a:pt x="3114022" y="704202"/>
                  </a:lnTo>
                  <a:lnTo>
                    <a:pt x="3117506" y="703816"/>
                  </a:lnTo>
                  <a:lnTo>
                    <a:pt x="3120989" y="703430"/>
                  </a:lnTo>
                  <a:lnTo>
                    <a:pt x="3124472" y="704801"/>
                  </a:lnTo>
                  <a:lnTo>
                    <a:pt x="3127955" y="704417"/>
                  </a:lnTo>
                  <a:lnTo>
                    <a:pt x="3131439" y="704033"/>
                  </a:lnTo>
                  <a:lnTo>
                    <a:pt x="3134922" y="703649"/>
                  </a:lnTo>
                  <a:lnTo>
                    <a:pt x="3134922" y="703796"/>
                  </a:lnTo>
                  <a:lnTo>
                    <a:pt x="3134922" y="703941"/>
                  </a:lnTo>
                  <a:lnTo>
                    <a:pt x="3134922" y="704087"/>
                  </a:lnTo>
                  <a:lnTo>
                    <a:pt x="3134922" y="704233"/>
                  </a:lnTo>
                  <a:lnTo>
                    <a:pt x="3134922" y="704379"/>
                  </a:lnTo>
                  <a:lnTo>
                    <a:pt x="3134922" y="704524"/>
                  </a:lnTo>
                  <a:lnTo>
                    <a:pt x="3134922" y="704669"/>
                  </a:lnTo>
                  <a:lnTo>
                    <a:pt x="3134922" y="704815"/>
                  </a:lnTo>
                  <a:lnTo>
                    <a:pt x="3138405" y="704432"/>
                  </a:lnTo>
                  <a:lnTo>
                    <a:pt x="3141888" y="704049"/>
                  </a:lnTo>
                  <a:lnTo>
                    <a:pt x="3145372" y="703667"/>
                  </a:lnTo>
                  <a:lnTo>
                    <a:pt x="3148855" y="706608"/>
                  </a:lnTo>
                  <a:lnTo>
                    <a:pt x="3152338" y="706228"/>
                  </a:lnTo>
                  <a:lnTo>
                    <a:pt x="3155821" y="705849"/>
                  </a:lnTo>
                  <a:lnTo>
                    <a:pt x="3159304" y="711826"/>
                  </a:lnTo>
                  <a:lnTo>
                    <a:pt x="3162788" y="711452"/>
                  </a:lnTo>
                  <a:lnTo>
                    <a:pt x="3166271" y="711079"/>
                  </a:lnTo>
                  <a:lnTo>
                    <a:pt x="3169754" y="713882"/>
                  </a:lnTo>
                  <a:lnTo>
                    <a:pt x="3173237" y="713512"/>
                  </a:lnTo>
                  <a:lnTo>
                    <a:pt x="3176721" y="713141"/>
                  </a:lnTo>
                  <a:lnTo>
                    <a:pt x="3180204" y="714139"/>
                  </a:lnTo>
                  <a:lnTo>
                    <a:pt x="3183687" y="713770"/>
                  </a:lnTo>
                  <a:lnTo>
                    <a:pt x="3187170" y="713400"/>
                  </a:lnTo>
                  <a:lnTo>
                    <a:pt x="3190654" y="716015"/>
                  </a:lnTo>
                  <a:lnTo>
                    <a:pt x="3194137" y="715649"/>
                  </a:lnTo>
                  <a:lnTo>
                    <a:pt x="3197620" y="715282"/>
                  </a:lnTo>
                  <a:lnTo>
                    <a:pt x="3201103" y="718656"/>
                  </a:lnTo>
                  <a:lnTo>
                    <a:pt x="3204587" y="718293"/>
                  </a:lnTo>
                  <a:lnTo>
                    <a:pt x="3208070" y="717930"/>
                  </a:lnTo>
                  <a:lnTo>
                    <a:pt x="3211553" y="717965"/>
                  </a:lnTo>
                  <a:lnTo>
                    <a:pt x="3215036" y="717602"/>
                  </a:lnTo>
                  <a:lnTo>
                    <a:pt x="3218520" y="717240"/>
                  </a:lnTo>
                  <a:lnTo>
                    <a:pt x="3222003" y="719512"/>
                  </a:lnTo>
                  <a:lnTo>
                    <a:pt x="3225486" y="719152"/>
                  </a:lnTo>
                  <a:lnTo>
                    <a:pt x="3228969" y="718792"/>
                  </a:lnTo>
                  <a:lnTo>
                    <a:pt x="3232453" y="719478"/>
                  </a:lnTo>
                  <a:lnTo>
                    <a:pt x="3235936" y="719119"/>
                  </a:lnTo>
                  <a:lnTo>
                    <a:pt x="3239419" y="718761"/>
                  </a:lnTo>
                  <a:lnTo>
                    <a:pt x="3242902" y="719705"/>
                  </a:lnTo>
                  <a:lnTo>
                    <a:pt x="3246386" y="719347"/>
                  </a:lnTo>
                  <a:lnTo>
                    <a:pt x="3249869" y="718990"/>
                  </a:lnTo>
                  <a:lnTo>
                    <a:pt x="3253352" y="720317"/>
                  </a:lnTo>
                  <a:lnTo>
                    <a:pt x="3256835" y="719961"/>
                  </a:lnTo>
                  <a:lnTo>
                    <a:pt x="3260319" y="719605"/>
                  </a:lnTo>
                  <a:lnTo>
                    <a:pt x="3263802" y="721818"/>
                  </a:lnTo>
                  <a:lnTo>
                    <a:pt x="3267285" y="721464"/>
                  </a:lnTo>
                  <a:lnTo>
                    <a:pt x="3270768" y="721111"/>
                  </a:lnTo>
                  <a:lnTo>
                    <a:pt x="3274252" y="721268"/>
                  </a:lnTo>
                  <a:lnTo>
                    <a:pt x="3277735" y="720916"/>
                  </a:lnTo>
                  <a:lnTo>
                    <a:pt x="3281218" y="720563"/>
                  </a:lnTo>
                  <a:lnTo>
                    <a:pt x="3284701" y="725502"/>
                  </a:lnTo>
                  <a:lnTo>
                    <a:pt x="3288185" y="725154"/>
                  </a:lnTo>
                  <a:lnTo>
                    <a:pt x="3291668" y="724806"/>
                  </a:lnTo>
                  <a:lnTo>
                    <a:pt x="3295151" y="725823"/>
                  </a:lnTo>
                  <a:lnTo>
                    <a:pt x="3298634" y="725476"/>
                  </a:lnTo>
                  <a:lnTo>
                    <a:pt x="3302118" y="725129"/>
                  </a:lnTo>
                  <a:lnTo>
                    <a:pt x="3305601" y="730516"/>
                  </a:lnTo>
                  <a:lnTo>
                    <a:pt x="3309084" y="730174"/>
                  </a:lnTo>
                  <a:lnTo>
                    <a:pt x="3312567" y="729832"/>
                  </a:lnTo>
                  <a:lnTo>
                    <a:pt x="3316051" y="731049"/>
                  </a:lnTo>
                  <a:lnTo>
                    <a:pt x="3319534" y="730709"/>
                  </a:lnTo>
                  <a:lnTo>
                    <a:pt x="3323017" y="730368"/>
                  </a:lnTo>
                  <a:lnTo>
                    <a:pt x="3326500" y="732877"/>
                  </a:lnTo>
                  <a:lnTo>
                    <a:pt x="3329984" y="732540"/>
                  </a:lnTo>
                  <a:lnTo>
                    <a:pt x="3333467" y="732202"/>
                  </a:lnTo>
                  <a:lnTo>
                    <a:pt x="3336950" y="734327"/>
                  </a:lnTo>
                  <a:lnTo>
                    <a:pt x="3340433" y="733991"/>
                  </a:lnTo>
                  <a:lnTo>
                    <a:pt x="3343917" y="733656"/>
                  </a:lnTo>
                  <a:lnTo>
                    <a:pt x="3347400" y="735641"/>
                  </a:lnTo>
                  <a:lnTo>
                    <a:pt x="3350883" y="735307"/>
                  </a:lnTo>
                  <a:lnTo>
                    <a:pt x="3354366" y="734974"/>
                  </a:lnTo>
                  <a:lnTo>
                    <a:pt x="3357850" y="737506"/>
                  </a:lnTo>
                  <a:lnTo>
                    <a:pt x="3361333" y="737176"/>
                  </a:lnTo>
                  <a:lnTo>
                    <a:pt x="3364816" y="736845"/>
                  </a:lnTo>
                  <a:lnTo>
                    <a:pt x="3368299" y="742894"/>
                  </a:lnTo>
                  <a:lnTo>
                    <a:pt x="3371783" y="742569"/>
                  </a:lnTo>
                  <a:lnTo>
                    <a:pt x="3375266" y="742244"/>
                  </a:lnTo>
                  <a:lnTo>
                    <a:pt x="3378749" y="742907"/>
                  </a:lnTo>
                  <a:lnTo>
                    <a:pt x="3382232" y="742583"/>
                  </a:lnTo>
                  <a:lnTo>
                    <a:pt x="3385716" y="742259"/>
                  </a:lnTo>
                  <a:lnTo>
                    <a:pt x="3389199" y="745199"/>
                  </a:lnTo>
                  <a:lnTo>
                    <a:pt x="3392682" y="744878"/>
                  </a:lnTo>
                  <a:lnTo>
                    <a:pt x="3396165" y="744557"/>
                  </a:lnTo>
                  <a:lnTo>
                    <a:pt x="3399649" y="745421"/>
                  </a:lnTo>
                  <a:lnTo>
                    <a:pt x="3403132" y="745100"/>
                  </a:lnTo>
                  <a:lnTo>
                    <a:pt x="3406615" y="744780"/>
                  </a:lnTo>
                  <a:lnTo>
                    <a:pt x="3410098" y="745426"/>
                  </a:lnTo>
                  <a:lnTo>
                    <a:pt x="3413582" y="745107"/>
                  </a:lnTo>
                  <a:lnTo>
                    <a:pt x="3417065" y="744788"/>
                  </a:lnTo>
                  <a:lnTo>
                    <a:pt x="3420548" y="749438"/>
                  </a:lnTo>
                  <a:lnTo>
                    <a:pt x="3424031" y="749123"/>
                  </a:lnTo>
                  <a:lnTo>
                    <a:pt x="3427515" y="748809"/>
                  </a:lnTo>
                  <a:lnTo>
                    <a:pt x="3430998" y="751497"/>
                  </a:lnTo>
                  <a:lnTo>
                    <a:pt x="3434481" y="751185"/>
                  </a:lnTo>
                  <a:lnTo>
                    <a:pt x="3437964" y="750873"/>
                  </a:lnTo>
                  <a:lnTo>
                    <a:pt x="3441447" y="752607"/>
                  </a:lnTo>
                  <a:lnTo>
                    <a:pt x="3444931" y="752296"/>
                  </a:lnTo>
                  <a:lnTo>
                    <a:pt x="3448414" y="751986"/>
                  </a:lnTo>
                  <a:lnTo>
                    <a:pt x="3451897" y="758664"/>
                  </a:lnTo>
                  <a:lnTo>
                    <a:pt x="3455380" y="758360"/>
                  </a:lnTo>
                  <a:lnTo>
                    <a:pt x="3458864" y="758055"/>
                  </a:lnTo>
                  <a:lnTo>
                    <a:pt x="3462347" y="763626"/>
                  </a:lnTo>
                  <a:lnTo>
                    <a:pt x="3465830" y="763326"/>
                  </a:lnTo>
                  <a:lnTo>
                    <a:pt x="3469313" y="763027"/>
                  </a:lnTo>
                  <a:lnTo>
                    <a:pt x="3472797" y="763579"/>
                  </a:lnTo>
                  <a:lnTo>
                    <a:pt x="3476280" y="763280"/>
                  </a:lnTo>
                  <a:lnTo>
                    <a:pt x="3479763" y="762981"/>
                  </a:lnTo>
                  <a:lnTo>
                    <a:pt x="3483246" y="762683"/>
                  </a:lnTo>
                  <a:lnTo>
                    <a:pt x="3483246" y="762777"/>
                  </a:lnTo>
                  <a:lnTo>
                    <a:pt x="3483246" y="762872"/>
                  </a:lnTo>
                  <a:lnTo>
                    <a:pt x="3483246" y="762966"/>
                  </a:lnTo>
                  <a:lnTo>
                    <a:pt x="3483246" y="763061"/>
                  </a:lnTo>
                  <a:lnTo>
                    <a:pt x="3483246" y="763155"/>
                  </a:lnTo>
                  <a:lnTo>
                    <a:pt x="3483246" y="763249"/>
                  </a:lnTo>
                  <a:lnTo>
                    <a:pt x="3483246" y="763344"/>
                  </a:lnTo>
                  <a:lnTo>
                    <a:pt x="3483246" y="763438"/>
                  </a:lnTo>
                  <a:lnTo>
                    <a:pt x="3483246" y="763532"/>
                  </a:lnTo>
                  <a:lnTo>
                    <a:pt x="3483246" y="763626"/>
                  </a:lnTo>
                  <a:lnTo>
                    <a:pt x="3483246" y="763720"/>
                  </a:lnTo>
                  <a:lnTo>
                    <a:pt x="3483246" y="763814"/>
                  </a:lnTo>
                  <a:lnTo>
                    <a:pt x="3483246" y="763908"/>
                  </a:lnTo>
                  <a:lnTo>
                    <a:pt x="3483246" y="764002"/>
                  </a:lnTo>
                  <a:lnTo>
                    <a:pt x="3483246" y="764096"/>
                  </a:lnTo>
                  <a:lnTo>
                    <a:pt x="3483246" y="764189"/>
                  </a:lnTo>
                  <a:lnTo>
                    <a:pt x="3483246" y="764283"/>
                  </a:lnTo>
                  <a:lnTo>
                    <a:pt x="3483246" y="764377"/>
                  </a:lnTo>
                  <a:lnTo>
                    <a:pt x="3483246" y="764470"/>
                  </a:lnTo>
                  <a:lnTo>
                    <a:pt x="3483246" y="764564"/>
                  </a:lnTo>
                  <a:lnTo>
                    <a:pt x="3483246" y="764657"/>
                  </a:lnTo>
                  <a:lnTo>
                    <a:pt x="3483246" y="764751"/>
                  </a:lnTo>
                  <a:lnTo>
                    <a:pt x="3483246" y="764844"/>
                  </a:lnTo>
                  <a:lnTo>
                    <a:pt x="3483246" y="764937"/>
                  </a:lnTo>
                  <a:lnTo>
                    <a:pt x="3483246" y="765031"/>
                  </a:lnTo>
                  <a:lnTo>
                    <a:pt x="3483246" y="765124"/>
                  </a:lnTo>
                  <a:lnTo>
                    <a:pt x="3483246" y="765217"/>
                  </a:lnTo>
                  <a:lnTo>
                    <a:pt x="3483246" y="765310"/>
                  </a:lnTo>
                  <a:lnTo>
                    <a:pt x="3483246" y="765403"/>
                  </a:lnTo>
                  <a:lnTo>
                    <a:pt x="3483246" y="765496"/>
                  </a:lnTo>
                  <a:lnTo>
                    <a:pt x="3483246" y="765589"/>
                  </a:lnTo>
                  <a:lnTo>
                    <a:pt x="3483246" y="765682"/>
                  </a:lnTo>
                  <a:lnTo>
                    <a:pt x="3483246" y="765775"/>
                  </a:lnTo>
                  <a:lnTo>
                    <a:pt x="3483246" y="765868"/>
                  </a:lnTo>
                  <a:lnTo>
                    <a:pt x="3483246" y="765961"/>
                  </a:lnTo>
                  <a:lnTo>
                    <a:pt x="3483246" y="766053"/>
                  </a:lnTo>
                  <a:lnTo>
                    <a:pt x="3483246" y="766146"/>
                  </a:lnTo>
                  <a:lnTo>
                    <a:pt x="3483246" y="766239"/>
                  </a:lnTo>
                  <a:lnTo>
                    <a:pt x="3483246" y="766331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5121783"/>
              <a:ext cx="3483246" cy="430284"/>
            </a:xfrm>
            <a:custGeom>
              <a:avLst/>
              <a:gdLst/>
              <a:ahLst/>
              <a:cxnLst/>
              <a:rect l="0" t="0" r="0" b="0"/>
              <a:pathLst>
                <a:path w="3483246" h="430284">
                  <a:moveTo>
                    <a:pt x="0" y="430284"/>
                  </a:moveTo>
                  <a:lnTo>
                    <a:pt x="3483" y="350069"/>
                  </a:lnTo>
                  <a:lnTo>
                    <a:pt x="6966" y="273466"/>
                  </a:lnTo>
                  <a:lnTo>
                    <a:pt x="10449" y="200236"/>
                  </a:lnTo>
                  <a:lnTo>
                    <a:pt x="13932" y="192298"/>
                  </a:lnTo>
                  <a:lnTo>
                    <a:pt x="17416" y="137797"/>
                  </a:lnTo>
                  <a:lnTo>
                    <a:pt x="20899" y="85097"/>
                  </a:lnTo>
                  <a:lnTo>
                    <a:pt x="24382" y="267106"/>
                  </a:lnTo>
                  <a:lnTo>
                    <a:pt x="27865" y="245034"/>
                  </a:lnTo>
                  <a:lnTo>
                    <a:pt x="31349" y="223255"/>
                  </a:lnTo>
                  <a:lnTo>
                    <a:pt x="34832" y="210499"/>
                  </a:lnTo>
                  <a:lnTo>
                    <a:pt x="38315" y="190037"/>
                  </a:lnTo>
                  <a:lnTo>
                    <a:pt x="41798" y="169829"/>
                  </a:lnTo>
                  <a:lnTo>
                    <a:pt x="45282" y="204863"/>
                  </a:lnTo>
                  <a:lnTo>
                    <a:pt x="48765" y="188726"/>
                  </a:lnTo>
                  <a:lnTo>
                    <a:pt x="52248" y="172747"/>
                  </a:lnTo>
                  <a:lnTo>
                    <a:pt x="55731" y="172265"/>
                  </a:lnTo>
                  <a:lnTo>
                    <a:pt x="59215" y="157403"/>
                  </a:lnTo>
                  <a:lnTo>
                    <a:pt x="62698" y="142676"/>
                  </a:lnTo>
                  <a:lnTo>
                    <a:pt x="66181" y="151250"/>
                  </a:lnTo>
                  <a:lnTo>
                    <a:pt x="69664" y="137797"/>
                  </a:lnTo>
                  <a:lnTo>
                    <a:pt x="73148" y="124457"/>
                  </a:lnTo>
                  <a:lnTo>
                    <a:pt x="76631" y="167575"/>
                  </a:lnTo>
                  <a:lnTo>
                    <a:pt x="80114" y="156572"/>
                  </a:lnTo>
                  <a:lnTo>
                    <a:pt x="83597" y="145644"/>
                  </a:lnTo>
                  <a:lnTo>
                    <a:pt x="87081" y="137797"/>
                  </a:lnTo>
                  <a:lnTo>
                    <a:pt x="90564" y="127116"/>
                  </a:lnTo>
                  <a:lnTo>
                    <a:pt x="94047" y="116506"/>
                  </a:lnTo>
                  <a:lnTo>
                    <a:pt x="97530" y="132933"/>
                  </a:lnTo>
                  <a:lnTo>
                    <a:pt x="101014" y="123250"/>
                  </a:lnTo>
                  <a:lnTo>
                    <a:pt x="104497" y="113625"/>
                  </a:lnTo>
                  <a:lnTo>
                    <a:pt x="107980" y="138754"/>
                  </a:lnTo>
                  <a:lnTo>
                    <a:pt x="111463" y="130161"/>
                  </a:lnTo>
                  <a:lnTo>
                    <a:pt x="114947" y="121613"/>
                  </a:lnTo>
                  <a:lnTo>
                    <a:pt x="118430" y="125479"/>
                  </a:lnTo>
                  <a:lnTo>
                    <a:pt x="121913" y="117320"/>
                  </a:lnTo>
                  <a:lnTo>
                    <a:pt x="125396" y="109202"/>
                  </a:lnTo>
                  <a:lnTo>
                    <a:pt x="128880" y="115733"/>
                  </a:lnTo>
                  <a:lnTo>
                    <a:pt x="132363" y="108018"/>
                  </a:lnTo>
                  <a:lnTo>
                    <a:pt x="135846" y="100340"/>
                  </a:lnTo>
                  <a:lnTo>
                    <a:pt x="139329" y="134028"/>
                  </a:lnTo>
                  <a:lnTo>
                    <a:pt x="142813" y="127266"/>
                  </a:lnTo>
                  <a:lnTo>
                    <a:pt x="146296" y="120533"/>
                  </a:lnTo>
                  <a:lnTo>
                    <a:pt x="149779" y="123644"/>
                  </a:lnTo>
                  <a:lnTo>
                    <a:pt x="153262" y="117154"/>
                  </a:lnTo>
                  <a:lnTo>
                    <a:pt x="156746" y="110690"/>
                  </a:lnTo>
                  <a:lnTo>
                    <a:pt x="160229" y="119579"/>
                  </a:lnTo>
                  <a:lnTo>
                    <a:pt x="163712" y="113439"/>
                  </a:lnTo>
                  <a:lnTo>
                    <a:pt x="167195" y="107323"/>
                  </a:lnTo>
                  <a:lnTo>
                    <a:pt x="170679" y="101230"/>
                  </a:lnTo>
                  <a:lnTo>
                    <a:pt x="174162" y="95161"/>
                  </a:lnTo>
                  <a:lnTo>
                    <a:pt x="177645" y="89115"/>
                  </a:lnTo>
                  <a:lnTo>
                    <a:pt x="181128" y="98509"/>
                  </a:lnTo>
                  <a:lnTo>
                    <a:pt x="184612" y="92747"/>
                  </a:lnTo>
                  <a:lnTo>
                    <a:pt x="188095" y="87006"/>
                  </a:lnTo>
                  <a:lnTo>
                    <a:pt x="191578" y="128008"/>
                  </a:lnTo>
                  <a:lnTo>
                    <a:pt x="195061" y="122997"/>
                  </a:lnTo>
                  <a:lnTo>
                    <a:pt x="198545" y="118002"/>
                  </a:lnTo>
                  <a:lnTo>
                    <a:pt x="202028" y="114525"/>
                  </a:lnTo>
                  <a:lnTo>
                    <a:pt x="205511" y="109582"/>
                  </a:lnTo>
                  <a:lnTo>
                    <a:pt x="208994" y="104654"/>
                  </a:lnTo>
                  <a:lnTo>
                    <a:pt x="212478" y="110301"/>
                  </a:lnTo>
                  <a:lnTo>
                    <a:pt x="215961" y="105545"/>
                  </a:lnTo>
                  <a:lnTo>
                    <a:pt x="219444" y="100802"/>
                  </a:lnTo>
                  <a:lnTo>
                    <a:pt x="222927" y="114712"/>
                  </a:lnTo>
                  <a:lnTo>
                    <a:pt x="226411" y="110234"/>
                  </a:lnTo>
                  <a:lnTo>
                    <a:pt x="229894" y="105769"/>
                  </a:lnTo>
                  <a:lnTo>
                    <a:pt x="233377" y="113495"/>
                  </a:lnTo>
                  <a:lnTo>
                    <a:pt x="236860" y="109202"/>
                  </a:lnTo>
                  <a:lnTo>
                    <a:pt x="240344" y="104922"/>
                  </a:lnTo>
                  <a:lnTo>
                    <a:pt x="243827" y="108560"/>
                  </a:lnTo>
                  <a:lnTo>
                    <a:pt x="247310" y="104394"/>
                  </a:lnTo>
                  <a:lnTo>
                    <a:pt x="250793" y="100239"/>
                  </a:lnTo>
                  <a:lnTo>
                    <a:pt x="254277" y="113744"/>
                  </a:lnTo>
                  <a:lnTo>
                    <a:pt x="257760" y="109807"/>
                  </a:lnTo>
                  <a:lnTo>
                    <a:pt x="261243" y="105880"/>
                  </a:lnTo>
                  <a:lnTo>
                    <a:pt x="264726" y="106825"/>
                  </a:lnTo>
                  <a:lnTo>
                    <a:pt x="268210" y="102968"/>
                  </a:lnTo>
                  <a:lnTo>
                    <a:pt x="271693" y="99122"/>
                  </a:lnTo>
                  <a:lnTo>
                    <a:pt x="275176" y="103718"/>
                  </a:lnTo>
                  <a:lnTo>
                    <a:pt x="278659" y="99976"/>
                  </a:lnTo>
                  <a:lnTo>
                    <a:pt x="282143" y="96243"/>
                  </a:lnTo>
                  <a:lnTo>
                    <a:pt x="285626" y="93725"/>
                  </a:lnTo>
                  <a:lnTo>
                    <a:pt x="289109" y="90021"/>
                  </a:lnTo>
                  <a:lnTo>
                    <a:pt x="292592" y="86327"/>
                  </a:lnTo>
                  <a:lnTo>
                    <a:pt x="296075" y="91089"/>
                  </a:lnTo>
                  <a:lnTo>
                    <a:pt x="299559" y="87491"/>
                  </a:lnTo>
                  <a:lnTo>
                    <a:pt x="303042" y="83901"/>
                  </a:lnTo>
                  <a:lnTo>
                    <a:pt x="306525" y="82725"/>
                  </a:lnTo>
                  <a:lnTo>
                    <a:pt x="310008" y="79174"/>
                  </a:lnTo>
                  <a:lnTo>
                    <a:pt x="313492" y="75630"/>
                  </a:lnTo>
                  <a:lnTo>
                    <a:pt x="316975" y="100340"/>
                  </a:lnTo>
                  <a:lnTo>
                    <a:pt x="320458" y="97062"/>
                  </a:lnTo>
                  <a:lnTo>
                    <a:pt x="323941" y="93789"/>
                  </a:lnTo>
                  <a:lnTo>
                    <a:pt x="327425" y="92648"/>
                  </a:lnTo>
                  <a:lnTo>
                    <a:pt x="330908" y="89407"/>
                  </a:lnTo>
                  <a:lnTo>
                    <a:pt x="334391" y="86173"/>
                  </a:lnTo>
                  <a:lnTo>
                    <a:pt x="337874" y="90359"/>
                  </a:lnTo>
                  <a:lnTo>
                    <a:pt x="341358" y="87200"/>
                  </a:lnTo>
                  <a:lnTo>
                    <a:pt x="344841" y="84047"/>
                  </a:lnTo>
                  <a:lnTo>
                    <a:pt x="348324" y="80900"/>
                  </a:lnTo>
                  <a:lnTo>
                    <a:pt x="348324" y="81959"/>
                  </a:lnTo>
                  <a:lnTo>
                    <a:pt x="348324" y="83011"/>
                  </a:lnTo>
                  <a:lnTo>
                    <a:pt x="348324" y="84057"/>
                  </a:lnTo>
                  <a:lnTo>
                    <a:pt x="348324" y="85097"/>
                  </a:lnTo>
                  <a:lnTo>
                    <a:pt x="351807" y="81990"/>
                  </a:lnTo>
                  <a:lnTo>
                    <a:pt x="355291" y="78890"/>
                  </a:lnTo>
                  <a:lnTo>
                    <a:pt x="358774" y="75795"/>
                  </a:lnTo>
                  <a:lnTo>
                    <a:pt x="362257" y="82081"/>
                  </a:lnTo>
                  <a:lnTo>
                    <a:pt x="365740" y="79070"/>
                  </a:lnTo>
                  <a:lnTo>
                    <a:pt x="369224" y="76065"/>
                  </a:lnTo>
                  <a:lnTo>
                    <a:pt x="372707" y="80184"/>
                  </a:lnTo>
                  <a:lnTo>
                    <a:pt x="376190" y="77244"/>
                  </a:lnTo>
                  <a:lnTo>
                    <a:pt x="379673" y="74309"/>
                  </a:lnTo>
                  <a:lnTo>
                    <a:pt x="383157" y="72396"/>
                  </a:lnTo>
                  <a:lnTo>
                    <a:pt x="386640" y="69479"/>
                  </a:lnTo>
                  <a:lnTo>
                    <a:pt x="390123" y="66568"/>
                  </a:lnTo>
                  <a:lnTo>
                    <a:pt x="393606" y="64694"/>
                  </a:lnTo>
                  <a:lnTo>
                    <a:pt x="397090" y="61801"/>
                  </a:lnTo>
                  <a:lnTo>
                    <a:pt x="400573" y="58913"/>
                  </a:lnTo>
                  <a:lnTo>
                    <a:pt x="404056" y="60186"/>
                  </a:lnTo>
                  <a:lnTo>
                    <a:pt x="407539" y="57337"/>
                  </a:lnTo>
                  <a:lnTo>
                    <a:pt x="411023" y="54494"/>
                  </a:lnTo>
                  <a:lnTo>
                    <a:pt x="414506" y="62843"/>
                  </a:lnTo>
                  <a:lnTo>
                    <a:pt x="417989" y="60084"/>
                  </a:lnTo>
                  <a:lnTo>
                    <a:pt x="421472" y="57329"/>
                  </a:lnTo>
                  <a:lnTo>
                    <a:pt x="424956" y="55583"/>
                  </a:lnTo>
                  <a:lnTo>
                    <a:pt x="428439" y="52844"/>
                  </a:lnTo>
                  <a:lnTo>
                    <a:pt x="431922" y="50111"/>
                  </a:lnTo>
                  <a:lnTo>
                    <a:pt x="435405" y="47382"/>
                  </a:lnTo>
                  <a:lnTo>
                    <a:pt x="438889" y="44658"/>
                  </a:lnTo>
                  <a:lnTo>
                    <a:pt x="442372" y="41938"/>
                  </a:lnTo>
                  <a:lnTo>
                    <a:pt x="445855" y="44353"/>
                  </a:lnTo>
                  <a:lnTo>
                    <a:pt x="449338" y="41674"/>
                  </a:lnTo>
                  <a:lnTo>
                    <a:pt x="452822" y="39000"/>
                  </a:lnTo>
                  <a:lnTo>
                    <a:pt x="456305" y="54986"/>
                  </a:lnTo>
                  <a:lnTo>
                    <a:pt x="459788" y="52432"/>
                  </a:lnTo>
                  <a:lnTo>
                    <a:pt x="463271" y="49882"/>
                  </a:lnTo>
                  <a:lnTo>
                    <a:pt x="466755" y="51107"/>
                  </a:lnTo>
                  <a:lnTo>
                    <a:pt x="470238" y="48587"/>
                  </a:lnTo>
                  <a:lnTo>
                    <a:pt x="473721" y="46072"/>
                  </a:lnTo>
                  <a:lnTo>
                    <a:pt x="477204" y="46389"/>
                  </a:lnTo>
                  <a:lnTo>
                    <a:pt x="480688" y="43897"/>
                  </a:lnTo>
                  <a:lnTo>
                    <a:pt x="484171" y="41410"/>
                  </a:lnTo>
                  <a:lnTo>
                    <a:pt x="487654" y="40821"/>
                  </a:lnTo>
                  <a:lnTo>
                    <a:pt x="491137" y="38352"/>
                  </a:lnTo>
                  <a:lnTo>
                    <a:pt x="494621" y="35887"/>
                  </a:lnTo>
                  <a:lnTo>
                    <a:pt x="498104" y="41866"/>
                  </a:lnTo>
                  <a:lnTo>
                    <a:pt x="501587" y="39455"/>
                  </a:lnTo>
                  <a:lnTo>
                    <a:pt x="505070" y="37047"/>
                  </a:lnTo>
                  <a:lnTo>
                    <a:pt x="508554" y="34643"/>
                  </a:lnTo>
                  <a:lnTo>
                    <a:pt x="512037" y="32243"/>
                  </a:lnTo>
                  <a:lnTo>
                    <a:pt x="515520" y="29846"/>
                  </a:lnTo>
                  <a:lnTo>
                    <a:pt x="519003" y="33059"/>
                  </a:lnTo>
                  <a:lnTo>
                    <a:pt x="522487" y="30699"/>
                  </a:lnTo>
                  <a:lnTo>
                    <a:pt x="525970" y="28343"/>
                  </a:lnTo>
                  <a:lnTo>
                    <a:pt x="529453" y="25990"/>
                  </a:lnTo>
                  <a:lnTo>
                    <a:pt x="532936" y="23640"/>
                  </a:lnTo>
                  <a:lnTo>
                    <a:pt x="536420" y="21295"/>
                  </a:lnTo>
                  <a:lnTo>
                    <a:pt x="539903" y="30041"/>
                  </a:lnTo>
                  <a:lnTo>
                    <a:pt x="543386" y="27757"/>
                  </a:lnTo>
                  <a:lnTo>
                    <a:pt x="546869" y="25477"/>
                  </a:lnTo>
                  <a:lnTo>
                    <a:pt x="550353" y="44801"/>
                  </a:lnTo>
                  <a:lnTo>
                    <a:pt x="553836" y="42632"/>
                  </a:lnTo>
                  <a:lnTo>
                    <a:pt x="557319" y="40467"/>
                  </a:lnTo>
                  <a:lnTo>
                    <a:pt x="560802" y="48021"/>
                  </a:lnTo>
                  <a:lnTo>
                    <a:pt x="564286" y="45909"/>
                  </a:lnTo>
                  <a:lnTo>
                    <a:pt x="567769" y="43799"/>
                  </a:lnTo>
                  <a:lnTo>
                    <a:pt x="571252" y="56338"/>
                  </a:lnTo>
                  <a:lnTo>
                    <a:pt x="574735" y="54304"/>
                  </a:lnTo>
                  <a:lnTo>
                    <a:pt x="578218" y="52273"/>
                  </a:lnTo>
                  <a:lnTo>
                    <a:pt x="581702" y="59063"/>
                  </a:lnTo>
                  <a:lnTo>
                    <a:pt x="585185" y="57079"/>
                  </a:lnTo>
                  <a:lnTo>
                    <a:pt x="588668" y="55096"/>
                  </a:lnTo>
                  <a:lnTo>
                    <a:pt x="592151" y="55288"/>
                  </a:lnTo>
                  <a:lnTo>
                    <a:pt x="595635" y="53321"/>
                  </a:lnTo>
                  <a:lnTo>
                    <a:pt x="599118" y="51356"/>
                  </a:lnTo>
                  <a:lnTo>
                    <a:pt x="602601" y="49394"/>
                  </a:lnTo>
                  <a:lnTo>
                    <a:pt x="606084" y="47435"/>
                  </a:lnTo>
                  <a:lnTo>
                    <a:pt x="609568" y="45477"/>
                  </a:lnTo>
                  <a:lnTo>
                    <a:pt x="613051" y="48630"/>
                  </a:lnTo>
                  <a:lnTo>
                    <a:pt x="616534" y="46700"/>
                  </a:lnTo>
                  <a:lnTo>
                    <a:pt x="620017" y="44773"/>
                  </a:lnTo>
                  <a:lnTo>
                    <a:pt x="623501" y="43576"/>
                  </a:lnTo>
                  <a:lnTo>
                    <a:pt x="626984" y="41657"/>
                  </a:lnTo>
                  <a:lnTo>
                    <a:pt x="630467" y="39740"/>
                  </a:lnTo>
                  <a:lnTo>
                    <a:pt x="633950" y="40748"/>
                  </a:lnTo>
                  <a:lnTo>
                    <a:pt x="637434" y="38849"/>
                  </a:lnTo>
                  <a:lnTo>
                    <a:pt x="640917" y="36951"/>
                  </a:lnTo>
                  <a:lnTo>
                    <a:pt x="644400" y="39451"/>
                  </a:lnTo>
                  <a:lnTo>
                    <a:pt x="647883" y="37814"/>
                  </a:lnTo>
                  <a:lnTo>
                    <a:pt x="651367" y="36182"/>
                  </a:lnTo>
                  <a:lnTo>
                    <a:pt x="654850" y="39533"/>
                  </a:lnTo>
                  <a:lnTo>
                    <a:pt x="658333" y="37689"/>
                  </a:lnTo>
                  <a:lnTo>
                    <a:pt x="661816" y="35847"/>
                  </a:lnTo>
                  <a:lnTo>
                    <a:pt x="665300" y="41722"/>
                  </a:lnTo>
                  <a:lnTo>
                    <a:pt x="668783" y="39916"/>
                  </a:lnTo>
                  <a:lnTo>
                    <a:pt x="672266" y="38111"/>
                  </a:lnTo>
                  <a:lnTo>
                    <a:pt x="675749" y="37004"/>
                  </a:lnTo>
                  <a:lnTo>
                    <a:pt x="679233" y="35207"/>
                  </a:lnTo>
                  <a:lnTo>
                    <a:pt x="682716" y="33411"/>
                  </a:lnTo>
                  <a:lnTo>
                    <a:pt x="686199" y="42541"/>
                  </a:lnTo>
                  <a:lnTo>
                    <a:pt x="689682" y="40792"/>
                  </a:lnTo>
                  <a:lnTo>
                    <a:pt x="693166" y="39046"/>
                  </a:lnTo>
                  <a:lnTo>
                    <a:pt x="696649" y="37302"/>
                  </a:lnTo>
                  <a:lnTo>
                    <a:pt x="696649" y="37973"/>
                  </a:lnTo>
                  <a:lnTo>
                    <a:pt x="696649" y="38641"/>
                  </a:lnTo>
                  <a:lnTo>
                    <a:pt x="696649" y="39307"/>
                  </a:lnTo>
                  <a:lnTo>
                    <a:pt x="696649" y="39971"/>
                  </a:lnTo>
                  <a:lnTo>
                    <a:pt x="696649" y="40632"/>
                  </a:lnTo>
                  <a:lnTo>
                    <a:pt x="696649" y="41292"/>
                  </a:lnTo>
                  <a:lnTo>
                    <a:pt x="696649" y="41949"/>
                  </a:lnTo>
                  <a:lnTo>
                    <a:pt x="696649" y="42604"/>
                  </a:lnTo>
                  <a:lnTo>
                    <a:pt x="696649" y="43256"/>
                  </a:lnTo>
                  <a:lnTo>
                    <a:pt x="700132" y="41537"/>
                  </a:lnTo>
                  <a:lnTo>
                    <a:pt x="703615" y="39820"/>
                  </a:lnTo>
                  <a:lnTo>
                    <a:pt x="707099" y="38104"/>
                  </a:lnTo>
                  <a:lnTo>
                    <a:pt x="710582" y="37710"/>
                  </a:lnTo>
                  <a:lnTo>
                    <a:pt x="714065" y="36003"/>
                  </a:lnTo>
                  <a:lnTo>
                    <a:pt x="717548" y="34299"/>
                  </a:lnTo>
                  <a:lnTo>
                    <a:pt x="721032" y="39133"/>
                  </a:lnTo>
                  <a:lnTo>
                    <a:pt x="724515" y="37457"/>
                  </a:lnTo>
                  <a:lnTo>
                    <a:pt x="727998" y="35782"/>
                  </a:lnTo>
                  <a:lnTo>
                    <a:pt x="731481" y="38609"/>
                  </a:lnTo>
                  <a:lnTo>
                    <a:pt x="734965" y="36955"/>
                  </a:lnTo>
                  <a:lnTo>
                    <a:pt x="738448" y="35302"/>
                  </a:lnTo>
                  <a:lnTo>
                    <a:pt x="741931" y="34292"/>
                  </a:lnTo>
                  <a:lnTo>
                    <a:pt x="745414" y="32646"/>
                  </a:lnTo>
                  <a:lnTo>
                    <a:pt x="748898" y="31000"/>
                  </a:lnTo>
                  <a:lnTo>
                    <a:pt x="752381" y="30003"/>
                  </a:lnTo>
                  <a:lnTo>
                    <a:pt x="755864" y="28364"/>
                  </a:lnTo>
                  <a:lnTo>
                    <a:pt x="759347" y="26727"/>
                  </a:lnTo>
                  <a:lnTo>
                    <a:pt x="762831" y="25742"/>
                  </a:lnTo>
                  <a:lnTo>
                    <a:pt x="766314" y="24110"/>
                  </a:lnTo>
                  <a:lnTo>
                    <a:pt x="769797" y="22480"/>
                  </a:lnTo>
                  <a:lnTo>
                    <a:pt x="773280" y="22813"/>
                  </a:lnTo>
                  <a:lnTo>
                    <a:pt x="776764" y="21193"/>
                  </a:lnTo>
                  <a:lnTo>
                    <a:pt x="780247" y="19575"/>
                  </a:lnTo>
                  <a:lnTo>
                    <a:pt x="783730" y="18615"/>
                  </a:lnTo>
                  <a:lnTo>
                    <a:pt x="787213" y="17002"/>
                  </a:lnTo>
                  <a:lnTo>
                    <a:pt x="790697" y="15391"/>
                  </a:lnTo>
                  <a:lnTo>
                    <a:pt x="794180" y="15102"/>
                  </a:lnTo>
                  <a:lnTo>
                    <a:pt x="797663" y="13499"/>
                  </a:lnTo>
                  <a:lnTo>
                    <a:pt x="801146" y="11897"/>
                  </a:lnTo>
                  <a:lnTo>
                    <a:pt x="804630" y="14246"/>
                  </a:lnTo>
                  <a:lnTo>
                    <a:pt x="808113" y="12661"/>
                  </a:lnTo>
                  <a:lnTo>
                    <a:pt x="811596" y="11077"/>
                  </a:lnTo>
                  <a:lnTo>
                    <a:pt x="815079" y="10153"/>
                  </a:lnTo>
                  <a:lnTo>
                    <a:pt x="818563" y="8575"/>
                  </a:lnTo>
                  <a:lnTo>
                    <a:pt x="822046" y="6998"/>
                  </a:lnTo>
                  <a:lnTo>
                    <a:pt x="825529" y="11304"/>
                  </a:lnTo>
                  <a:lnTo>
                    <a:pt x="829012" y="9750"/>
                  </a:lnTo>
                  <a:lnTo>
                    <a:pt x="832496" y="8197"/>
                  </a:lnTo>
                  <a:lnTo>
                    <a:pt x="835979" y="6646"/>
                  </a:lnTo>
                  <a:lnTo>
                    <a:pt x="839462" y="5096"/>
                  </a:lnTo>
                  <a:lnTo>
                    <a:pt x="842945" y="3548"/>
                  </a:lnTo>
                  <a:lnTo>
                    <a:pt x="846429" y="14125"/>
                  </a:lnTo>
                  <a:lnTo>
                    <a:pt x="849912" y="12618"/>
                  </a:lnTo>
                  <a:lnTo>
                    <a:pt x="853395" y="11112"/>
                  </a:lnTo>
                  <a:lnTo>
                    <a:pt x="856878" y="15166"/>
                  </a:lnTo>
                  <a:lnTo>
                    <a:pt x="860361" y="13680"/>
                  </a:lnTo>
                  <a:lnTo>
                    <a:pt x="863845" y="12196"/>
                  </a:lnTo>
                  <a:lnTo>
                    <a:pt x="867328" y="14975"/>
                  </a:lnTo>
                  <a:lnTo>
                    <a:pt x="870811" y="13507"/>
                  </a:lnTo>
                  <a:lnTo>
                    <a:pt x="874294" y="12040"/>
                  </a:lnTo>
                  <a:lnTo>
                    <a:pt x="877778" y="10574"/>
                  </a:lnTo>
                  <a:lnTo>
                    <a:pt x="881261" y="9110"/>
                  </a:lnTo>
                  <a:lnTo>
                    <a:pt x="884744" y="7647"/>
                  </a:lnTo>
                  <a:lnTo>
                    <a:pt x="888227" y="11637"/>
                  </a:lnTo>
                  <a:lnTo>
                    <a:pt x="891711" y="10194"/>
                  </a:lnTo>
                  <a:lnTo>
                    <a:pt x="895194" y="8751"/>
                  </a:lnTo>
                  <a:lnTo>
                    <a:pt x="898677" y="22434"/>
                  </a:lnTo>
                  <a:lnTo>
                    <a:pt x="902160" y="21039"/>
                  </a:lnTo>
                  <a:lnTo>
                    <a:pt x="905644" y="19645"/>
                  </a:lnTo>
                  <a:lnTo>
                    <a:pt x="909127" y="19381"/>
                  </a:lnTo>
                  <a:lnTo>
                    <a:pt x="912610" y="17993"/>
                  </a:lnTo>
                  <a:lnTo>
                    <a:pt x="916093" y="16607"/>
                  </a:lnTo>
                  <a:lnTo>
                    <a:pt x="919577" y="15788"/>
                  </a:lnTo>
                  <a:lnTo>
                    <a:pt x="923060" y="14406"/>
                  </a:lnTo>
                  <a:lnTo>
                    <a:pt x="926543" y="13024"/>
                  </a:lnTo>
                  <a:lnTo>
                    <a:pt x="930026" y="15043"/>
                  </a:lnTo>
                  <a:lnTo>
                    <a:pt x="933510" y="13673"/>
                  </a:lnTo>
                  <a:lnTo>
                    <a:pt x="936993" y="12305"/>
                  </a:lnTo>
                  <a:lnTo>
                    <a:pt x="940476" y="18177"/>
                  </a:lnTo>
                  <a:lnTo>
                    <a:pt x="943959" y="16832"/>
                  </a:lnTo>
                  <a:lnTo>
                    <a:pt x="947443" y="15488"/>
                  </a:lnTo>
                  <a:lnTo>
                    <a:pt x="950926" y="15246"/>
                  </a:lnTo>
                  <a:lnTo>
                    <a:pt x="954409" y="13908"/>
                  </a:lnTo>
                  <a:lnTo>
                    <a:pt x="957892" y="12570"/>
                  </a:lnTo>
                  <a:lnTo>
                    <a:pt x="961376" y="13436"/>
                  </a:lnTo>
                  <a:lnTo>
                    <a:pt x="964859" y="12107"/>
                  </a:lnTo>
                  <a:lnTo>
                    <a:pt x="968342" y="10780"/>
                  </a:lnTo>
                  <a:lnTo>
                    <a:pt x="971825" y="11650"/>
                  </a:lnTo>
                  <a:lnTo>
                    <a:pt x="975309" y="10331"/>
                  </a:lnTo>
                  <a:lnTo>
                    <a:pt x="978792" y="9012"/>
                  </a:lnTo>
                  <a:lnTo>
                    <a:pt x="982275" y="9887"/>
                  </a:lnTo>
                  <a:lnTo>
                    <a:pt x="985758" y="8577"/>
                  </a:lnTo>
                  <a:lnTo>
                    <a:pt x="989242" y="7268"/>
                  </a:lnTo>
                  <a:lnTo>
                    <a:pt x="992725" y="24362"/>
                  </a:lnTo>
                  <a:lnTo>
                    <a:pt x="996208" y="23104"/>
                  </a:lnTo>
                  <a:lnTo>
                    <a:pt x="999691" y="21847"/>
                  </a:lnTo>
                  <a:lnTo>
                    <a:pt x="1003175" y="26094"/>
                  </a:lnTo>
                  <a:lnTo>
                    <a:pt x="1006658" y="24854"/>
                  </a:lnTo>
                  <a:lnTo>
                    <a:pt x="1010141" y="23615"/>
                  </a:lnTo>
                  <a:lnTo>
                    <a:pt x="1013624" y="22376"/>
                  </a:lnTo>
                  <a:lnTo>
                    <a:pt x="1017108" y="21139"/>
                  </a:lnTo>
                  <a:lnTo>
                    <a:pt x="1020591" y="19903"/>
                  </a:lnTo>
                  <a:lnTo>
                    <a:pt x="1024074" y="26053"/>
                  </a:lnTo>
                  <a:lnTo>
                    <a:pt x="1027557" y="24838"/>
                  </a:lnTo>
                  <a:lnTo>
                    <a:pt x="1031041" y="23625"/>
                  </a:lnTo>
                  <a:lnTo>
                    <a:pt x="1034524" y="26751"/>
                  </a:lnTo>
                  <a:lnTo>
                    <a:pt x="1038007" y="25550"/>
                  </a:lnTo>
                  <a:lnTo>
                    <a:pt x="1041490" y="24350"/>
                  </a:lnTo>
                  <a:lnTo>
                    <a:pt x="1044974" y="23151"/>
                  </a:lnTo>
                  <a:lnTo>
                    <a:pt x="1044974" y="23631"/>
                  </a:lnTo>
                  <a:lnTo>
                    <a:pt x="1044974" y="24110"/>
                  </a:lnTo>
                  <a:lnTo>
                    <a:pt x="1044974" y="24588"/>
                  </a:lnTo>
                  <a:lnTo>
                    <a:pt x="1044974" y="25065"/>
                  </a:lnTo>
                  <a:lnTo>
                    <a:pt x="1044974" y="25540"/>
                  </a:lnTo>
                  <a:lnTo>
                    <a:pt x="1044974" y="26015"/>
                  </a:lnTo>
                  <a:lnTo>
                    <a:pt x="1044974" y="26488"/>
                  </a:lnTo>
                  <a:lnTo>
                    <a:pt x="1044974" y="26960"/>
                  </a:lnTo>
                  <a:lnTo>
                    <a:pt x="1044974" y="27432"/>
                  </a:lnTo>
                  <a:lnTo>
                    <a:pt x="1044974" y="27902"/>
                  </a:lnTo>
                  <a:lnTo>
                    <a:pt x="1044974" y="28371"/>
                  </a:lnTo>
                  <a:lnTo>
                    <a:pt x="1044974" y="28838"/>
                  </a:lnTo>
                  <a:lnTo>
                    <a:pt x="1044974" y="29305"/>
                  </a:lnTo>
                  <a:lnTo>
                    <a:pt x="1044974" y="29771"/>
                  </a:lnTo>
                  <a:lnTo>
                    <a:pt x="1044974" y="30236"/>
                  </a:lnTo>
                  <a:lnTo>
                    <a:pt x="1048457" y="29056"/>
                  </a:lnTo>
                  <a:lnTo>
                    <a:pt x="1051940" y="27877"/>
                  </a:lnTo>
                  <a:lnTo>
                    <a:pt x="1055423" y="26699"/>
                  </a:lnTo>
                  <a:lnTo>
                    <a:pt x="1058907" y="26457"/>
                  </a:lnTo>
                  <a:lnTo>
                    <a:pt x="1062390" y="25283"/>
                  </a:lnTo>
                  <a:lnTo>
                    <a:pt x="1065873" y="24110"/>
                  </a:lnTo>
                  <a:lnTo>
                    <a:pt x="1069356" y="35691"/>
                  </a:lnTo>
                  <a:lnTo>
                    <a:pt x="1072840" y="34552"/>
                  </a:lnTo>
                  <a:lnTo>
                    <a:pt x="1076323" y="33414"/>
                  </a:lnTo>
                  <a:lnTo>
                    <a:pt x="1079806" y="32720"/>
                  </a:lnTo>
                  <a:lnTo>
                    <a:pt x="1083289" y="31585"/>
                  </a:lnTo>
                  <a:lnTo>
                    <a:pt x="1086773" y="30450"/>
                  </a:lnTo>
                  <a:lnTo>
                    <a:pt x="1090256" y="29762"/>
                  </a:lnTo>
                  <a:lnTo>
                    <a:pt x="1093739" y="28630"/>
                  </a:lnTo>
                  <a:lnTo>
                    <a:pt x="1097222" y="27499"/>
                  </a:lnTo>
                  <a:lnTo>
                    <a:pt x="1100706" y="29930"/>
                  </a:lnTo>
                  <a:lnTo>
                    <a:pt x="1104189" y="28809"/>
                  </a:lnTo>
                  <a:lnTo>
                    <a:pt x="1107672" y="27689"/>
                  </a:lnTo>
                  <a:lnTo>
                    <a:pt x="1111155" y="28340"/>
                  </a:lnTo>
                  <a:lnTo>
                    <a:pt x="1114639" y="27226"/>
                  </a:lnTo>
                  <a:lnTo>
                    <a:pt x="1118122" y="26112"/>
                  </a:lnTo>
                  <a:lnTo>
                    <a:pt x="1121605" y="26767"/>
                  </a:lnTo>
                  <a:lnTo>
                    <a:pt x="1125088" y="25659"/>
                  </a:lnTo>
                  <a:lnTo>
                    <a:pt x="1128572" y="24553"/>
                  </a:lnTo>
                  <a:lnTo>
                    <a:pt x="1132055" y="26524"/>
                  </a:lnTo>
                  <a:lnTo>
                    <a:pt x="1135538" y="25427"/>
                  </a:lnTo>
                  <a:lnTo>
                    <a:pt x="1139021" y="24329"/>
                  </a:lnTo>
                  <a:lnTo>
                    <a:pt x="1142505" y="24110"/>
                  </a:lnTo>
                  <a:lnTo>
                    <a:pt x="1145988" y="23016"/>
                  </a:lnTo>
                  <a:lnTo>
                    <a:pt x="1149471" y="21924"/>
                  </a:lnTo>
                  <a:lnTo>
                    <a:pt x="1152954" y="36918"/>
                  </a:lnTo>
                  <a:lnTo>
                    <a:pt x="1156437" y="35864"/>
                  </a:lnTo>
                  <a:lnTo>
                    <a:pt x="1159921" y="34811"/>
                  </a:lnTo>
                  <a:lnTo>
                    <a:pt x="1163404" y="37008"/>
                  </a:lnTo>
                  <a:lnTo>
                    <a:pt x="1166887" y="35964"/>
                  </a:lnTo>
                  <a:lnTo>
                    <a:pt x="1170370" y="34920"/>
                  </a:lnTo>
                  <a:lnTo>
                    <a:pt x="1173854" y="35091"/>
                  </a:lnTo>
                  <a:lnTo>
                    <a:pt x="1177337" y="34052"/>
                  </a:lnTo>
                  <a:lnTo>
                    <a:pt x="1180820" y="33013"/>
                  </a:lnTo>
                  <a:lnTo>
                    <a:pt x="1184303" y="37973"/>
                  </a:lnTo>
                  <a:lnTo>
                    <a:pt x="1187787" y="36949"/>
                  </a:lnTo>
                  <a:lnTo>
                    <a:pt x="1191270" y="35926"/>
                  </a:lnTo>
                  <a:lnTo>
                    <a:pt x="1194753" y="36484"/>
                  </a:lnTo>
                  <a:lnTo>
                    <a:pt x="1198236" y="35466"/>
                  </a:lnTo>
                  <a:lnTo>
                    <a:pt x="1201720" y="34448"/>
                  </a:lnTo>
                  <a:lnTo>
                    <a:pt x="1205203" y="34222"/>
                  </a:lnTo>
                  <a:lnTo>
                    <a:pt x="1208686" y="33208"/>
                  </a:lnTo>
                  <a:lnTo>
                    <a:pt x="1212169" y="32194"/>
                  </a:lnTo>
                  <a:lnTo>
                    <a:pt x="1215653" y="35890"/>
                  </a:lnTo>
                  <a:lnTo>
                    <a:pt x="1219136" y="34888"/>
                  </a:lnTo>
                  <a:lnTo>
                    <a:pt x="1222619" y="33887"/>
                  </a:lnTo>
                  <a:lnTo>
                    <a:pt x="1226102" y="40542"/>
                  </a:lnTo>
                  <a:lnTo>
                    <a:pt x="1229586" y="39559"/>
                  </a:lnTo>
                  <a:lnTo>
                    <a:pt x="1233069" y="38577"/>
                  </a:lnTo>
                  <a:lnTo>
                    <a:pt x="1236552" y="37973"/>
                  </a:lnTo>
                  <a:lnTo>
                    <a:pt x="1240035" y="36992"/>
                  </a:lnTo>
                  <a:lnTo>
                    <a:pt x="1243519" y="36013"/>
                  </a:lnTo>
                  <a:lnTo>
                    <a:pt x="1247002" y="37298"/>
                  </a:lnTo>
                  <a:lnTo>
                    <a:pt x="1250485" y="36325"/>
                  </a:lnTo>
                  <a:lnTo>
                    <a:pt x="1253968" y="35352"/>
                  </a:lnTo>
                  <a:lnTo>
                    <a:pt x="1257452" y="35509"/>
                  </a:lnTo>
                  <a:lnTo>
                    <a:pt x="1260935" y="34540"/>
                  </a:lnTo>
                  <a:lnTo>
                    <a:pt x="1264418" y="33571"/>
                  </a:lnTo>
                  <a:lnTo>
                    <a:pt x="1267901" y="32603"/>
                  </a:lnTo>
                  <a:lnTo>
                    <a:pt x="1271385" y="31636"/>
                  </a:lnTo>
                  <a:lnTo>
                    <a:pt x="1274868" y="30669"/>
                  </a:lnTo>
                  <a:lnTo>
                    <a:pt x="1278351" y="32348"/>
                  </a:lnTo>
                  <a:lnTo>
                    <a:pt x="1281834" y="31387"/>
                  </a:lnTo>
                  <a:lnTo>
                    <a:pt x="1285318" y="30428"/>
                  </a:lnTo>
                  <a:lnTo>
                    <a:pt x="1288801" y="29469"/>
                  </a:lnTo>
                  <a:lnTo>
                    <a:pt x="1292284" y="28511"/>
                  </a:lnTo>
                  <a:lnTo>
                    <a:pt x="1295767" y="27553"/>
                  </a:lnTo>
                  <a:lnTo>
                    <a:pt x="1299251" y="28864"/>
                  </a:lnTo>
                  <a:lnTo>
                    <a:pt x="1302734" y="27912"/>
                  </a:lnTo>
                  <a:lnTo>
                    <a:pt x="1306217" y="26960"/>
                  </a:lnTo>
                  <a:lnTo>
                    <a:pt x="1309700" y="27141"/>
                  </a:lnTo>
                  <a:lnTo>
                    <a:pt x="1313184" y="26193"/>
                  </a:lnTo>
                  <a:lnTo>
                    <a:pt x="1316667" y="25246"/>
                  </a:lnTo>
                  <a:lnTo>
                    <a:pt x="1320150" y="25431"/>
                  </a:lnTo>
                  <a:lnTo>
                    <a:pt x="1323633" y="24487"/>
                  </a:lnTo>
                  <a:lnTo>
                    <a:pt x="1327117" y="23544"/>
                  </a:lnTo>
                  <a:lnTo>
                    <a:pt x="1330600" y="28936"/>
                  </a:lnTo>
                  <a:lnTo>
                    <a:pt x="1334083" y="28007"/>
                  </a:lnTo>
                  <a:lnTo>
                    <a:pt x="1337566" y="27078"/>
                  </a:lnTo>
                  <a:lnTo>
                    <a:pt x="1341050" y="28352"/>
                  </a:lnTo>
                  <a:lnTo>
                    <a:pt x="1344533" y="27429"/>
                  </a:lnTo>
                  <a:lnTo>
                    <a:pt x="1348016" y="26506"/>
                  </a:lnTo>
                  <a:lnTo>
                    <a:pt x="1351499" y="27048"/>
                  </a:lnTo>
                  <a:lnTo>
                    <a:pt x="1354983" y="26129"/>
                  </a:lnTo>
                  <a:lnTo>
                    <a:pt x="1358466" y="25211"/>
                  </a:lnTo>
                  <a:lnTo>
                    <a:pt x="1361949" y="24660"/>
                  </a:lnTo>
                  <a:lnTo>
                    <a:pt x="1365432" y="23744"/>
                  </a:lnTo>
                  <a:lnTo>
                    <a:pt x="1368916" y="22828"/>
                  </a:lnTo>
                  <a:lnTo>
                    <a:pt x="1372399" y="24474"/>
                  </a:lnTo>
                  <a:lnTo>
                    <a:pt x="1375882" y="23564"/>
                  </a:lnTo>
                  <a:lnTo>
                    <a:pt x="1379365" y="22655"/>
                  </a:lnTo>
                  <a:lnTo>
                    <a:pt x="1382849" y="23567"/>
                  </a:lnTo>
                  <a:lnTo>
                    <a:pt x="1386332" y="22662"/>
                  </a:lnTo>
                  <a:lnTo>
                    <a:pt x="1389815" y="21758"/>
                  </a:lnTo>
                  <a:lnTo>
                    <a:pt x="1393298" y="20855"/>
                  </a:lnTo>
                  <a:lnTo>
                    <a:pt x="1393298" y="21219"/>
                  </a:lnTo>
                  <a:lnTo>
                    <a:pt x="1393298" y="21583"/>
                  </a:lnTo>
                  <a:lnTo>
                    <a:pt x="1393298" y="21946"/>
                  </a:lnTo>
                  <a:lnTo>
                    <a:pt x="1393298" y="22308"/>
                  </a:lnTo>
                  <a:lnTo>
                    <a:pt x="1393298" y="22670"/>
                  </a:lnTo>
                  <a:lnTo>
                    <a:pt x="1393298" y="23031"/>
                  </a:lnTo>
                  <a:lnTo>
                    <a:pt x="1393298" y="23391"/>
                  </a:lnTo>
                  <a:lnTo>
                    <a:pt x="1393298" y="23751"/>
                  </a:lnTo>
                  <a:lnTo>
                    <a:pt x="1393298" y="24110"/>
                  </a:lnTo>
                  <a:lnTo>
                    <a:pt x="1393298" y="24469"/>
                  </a:lnTo>
                  <a:lnTo>
                    <a:pt x="1393298" y="24826"/>
                  </a:lnTo>
                  <a:lnTo>
                    <a:pt x="1393298" y="25184"/>
                  </a:lnTo>
                  <a:lnTo>
                    <a:pt x="1393298" y="25540"/>
                  </a:lnTo>
                  <a:lnTo>
                    <a:pt x="1393298" y="25896"/>
                  </a:lnTo>
                  <a:lnTo>
                    <a:pt x="1393298" y="26252"/>
                  </a:lnTo>
                  <a:lnTo>
                    <a:pt x="1393298" y="26606"/>
                  </a:lnTo>
                  <a:lnTo>
                    <a:pt x="1393298" y="26960"/>
                  </a:lnTo>
                  <a:lnTo>
                    <a:pt x="1393298" y="27314"/>
                  </a:lnTo>
                  <a:lnTo>
                    <a:pt x="1393298" y="27667"/>
                  </a:lnTo>
                  <a:lnTo>
                    <a:pt x="1393298" y="28019"/>
                  </a:lnTo>
                  <a:lnTo>
                    <a:pt x="1393298" y="28371"/>
                  </a:lnTo>
                  <a:lnTo>
                    <a:pt x="1396782" y="27482"/>
                  </a:lnTo>
                  <a:lnTo>
                    <a:pt x="1400265" y="26594"/>
                  </a:lnTo>
                  <a:lnTo>
                    <a:pt x="1403748" y="25706"/>
                  </a:lnTo>
                  <a:lnTo>
                    <a:pt x="1407231" y="29716"/>
                  </a:lnTo>
                  <a:lnTo>
                    <a:pt x="1410715" y="28838"/>
                  </a:lnTo>
                  <a:lnTo>
                    <a:pt x="1414198" y="27962"/>
                  </a:lnTo>
                  <a:lnTo>
                    <a:pt x="1417681" y="27085"/>
                  </a:lnTo>
                  <a:lnTo>
                    <a:pt x="1421164" y="26210"/>
                  </a:lnTo>
                  <a:lnTo>
                    <a:pt x="1424648" y="25335"/>
                  </a:lnTo>
                  <a:lnTo>
                    <a:pt x="1428131" y="26200"/>
                  </a:lnTo>
                  <a:lnTo>
                    <a:pt x="1431614" y="25329"/>
                  </a:lnTo>
                  <a:lnTo>
                    <a:pt x="1435097" y="24458"/>
                  </a:lnTo>
                  <a:lnTo>
                    <a:pt x="1438580" y="26356"/>
                  </a:lnTo>
                  <a:lnTo>
                    <a:pt x="1442064" y="25492"/>
                  </a:lnTo>
                  <a:lnTo>
                    <a:pt x="1445547" y="24628"/>
                  </a:lnTo>
                  <a:lnTo>
                    <a:pt x="1449030" y="24799"/>
                  </a:lnTo>
                  <a:lnTo>
                    <a:pt x="1452513" y="23938"/>
                  </a:lnTo>
                  <a:lnTo>
                    <a:pt x="1455997" y="23077"/>
                  </a:lnTo>
                  <a:lnTo>
                    <a:pt x="1459480" y="22563"/>
                  </a:lnTo>
                  <a:lnTo>
                    <a:pt x="1462963" y="21704"/>
                  </a:lnTo>
                  <a:lnTo>
                    <a:pt x="1466446" y="20845"/>
                  </a:lnTo>
                  <a:lnTo>
                    <a:pt x="1469930" y="20334"/>
                  </a:lnTo>
                  <a:lnTo>
                    <a:pt x="1473413" y="19477"/>
                  </a:lnTo>
                  <a:lnTo>
                    <a:pt x="1476896" y="18621"/>
                  </a:lnTo>
                  <a:lnTo>
                    <a:pt x="1480379" y="18113"/>
                  </a:lnTo>
                  <a:lnTo>
                    <a:pt x="1483863" y="17258"/>
                  </a:lnTo>
                  <a:lnTo>
                    <a:pt x="1487346" y="16404"/>
                  </a:lnTo>
                  <a:lnTo>
                    <a:pt x="1490829" y="16248"/>
                  </a:lnTo>
                  <a:lnTo>
                    <a:pt x="1494312" y="15396"/>
                  </a:lnTo>
                  <a:lnTo>
                    <a:pt x="1497796" y="14544"/>
                  </a:lnTo>
                  <a:lnTo>
                    <a:pt x="1501279" y="14741"/>
                  </a:lnTo>
                  <a:lnTo>
                    <a:pt x="1504762" y="13892"/>
                  </a:lnTo>
                  <a:lnTo>
                    <a:pt x="1508245" y="13044"/>
                  </a:lnTo>
                  <a:lnTo>
                    <a:pt x="1511729" y="14980"/>
                  </a:lnTo>
                  <a:lnTo>
                    <a:pt x="1515212" y="14138"/>
                  </a:lnTo>
                  <a:lnTo>
                    <a:pt x="1518695" y="13296"/>
                  </a:lnTo>
                  <a:lnTo>
                    <a:pt x="1522178" y="12801"/>
                  </a:lnTo>
                  <a:lnTo>
                    <a:pt x="1525662" y="11961"/>
                  </a:lnTo>
                  <a:lnTo>
                    <a:pt x="1529145" y="11121"/>
                  </a:lnTo>
                  <a:lnTo>
                    <a:pt x="1532628" y="12018"/>
                  </a:lnTo>
                  <a:lnTo>
                    <a:pt x="1536111" y="11181"/>
                  </a:lnTo>
                  <a:lnTo>
                    <a:pt x="1539595" y="10346"/>
                  </a:lnTo>
                  <a:lnTo>
                    <a:pt x="1543078" y="10551"/>
                  </a:lnTo>
                  <a:lnTo>
                    <a:pt x="1546561" y="9718"/>
                  </a:lnTo>
                  <a:lnTo>
                    <a:pt x="1550044" y="8885"/>
                  </a:lnTo>
                  <a:lnTo>
                    <a:pt x="1553528" y="9093"/>
                  </a:lnTo>
                  <a:lnTo>
                    <a:pt x="1557011" y="8264"/>
                  </a:lnTo>
                  <a:lnTo>
                    <a:pt x="1560494" y="7434"/>
                  </a:lnTo>
                  <a:lnTo>
                    <a:pt x="1563977" y="10397"/>
                  </a:lnTo>
                  <a:lnTo>
                    <a:pt x="1567461" y="9574"/>
                  </a:lnTo>
                  <a:lnTo>
                    <a:pt x="1570944" y="8753"/>
                  </a:lnTo>
                  <a:lnTo>
                    <a:pt x="1574427" y="15683"/>
                  </a:lnTo>
                  <a:lnTo>
                    <a:pt x="1577910" y="14875"/>
                  </a:lnTo>
                  <a:lnTo>
                    <a:pt x="1581394" y="14068"/>
                  </a:lnTo>
                  <a:lnTo>
                    <a:pt x="1584877" y="14586"/>
                  </a:lnTo>
                  <a:lnTo>
                    <a:pt x="1588360" y="13782"/>
                  </a:lnTo>
                  <a:lnTo>
                    <a:pt x="1591843" y="12978"/>
                  </a:lnTo>
                  <a:lnTo>
                    <a:pt x="1595327" y="15469"/>
                  </a:lnTo>
                  <a:lnTo>
                    <a:pt x="1598810" y="14671"/>
                  </a:lnTo>
                  <a:lnTo>
                    <a:pt x="1602293" y="13874"/>
                  </a:lnTo>
                  <a:lnTo>
                    <a:pt x="1605776" y="14387"/>
                  </a:lnTo>
                  <a:lnTo>
                    <a:pt x="1609260" y="13593"/>
                  </a:lnTo>
                  <a:lnTo>
                    <a:pt x="1612743" y="12799"/>
                  </a:lnTo>
                  <a:lnTo>
                    <a:pt x="1616226" y="14289"/>
                  </a:lnTo>
                  <a:lnTo>
                    <a:pt x="1619709" y="13500"/>
                  </a:lnTo>
                  <a:lnTo>
                    <a:pt x="1623193" y="12711"/>
                  </a:lnTo>
                  <a:lnTo>
                    <a:pt x="1626676" y="13870"/>
                  </a:lnTo>
                  <a:lnTo>
                    <a:pt x="1630159" y="13085"/>
                  </a:lnTo>
                  <a:lnTo>
                    <a:pt x="1633642" y="12301"/>
                  </a:lnTo>
                  <a:lnTo>
                    <a:pt x="1637126" y="13133"/>
                  </a:lnTo>
                  <a:lnTo>
                    <a:pt x="1640609" y="12352"/>
                  </a:lnTo>
                  <a:lnTo>
                    <a:pt x="1644092" y="11571"/>
                  </a:lnTo>
                  <a:lnTo>
                    <a:pt x="1647575" y="11760"/>
                  </a:lnTo>
                  <a:lnTo>
                    <a:pt x="1651059" y="10982"/>
                  </a:lnTo>
                  <a:lnTo>
                    <a:pt x="1654542" y="10204"/>
                  </a:lnTo>
                  <a:lnTo>
                    <a:pt x="1658025" y="20459"/>
                  </a:lnTo>
                  <a:lnTo>
                    <a:pt x="1661508" y="19700"/>
                  </a:lnTo>
                  <a:lnTo>
                    <a:pt x="1664992" y="18941"/>
                  </a:lnTo>
                  <a:lnTo>
                    <a:pt x="1668475" y="20635"/>
                  </a:lnTo>
                  <a:lnTo>
                    <a:pt x="1671958" y="19880"/>
                  </a:lnTo>
                  <a:lnTo>
                    <a:pt x="1675441" y="19126"/>
                  </a:lnTo>
                  <a:lnTo>
                    <a:pt x="1678925" y="21412"/>
                  </a:lnTo>
                  <a:lnTo>
                    <a:pt x="1682408" y="20664"/>
                  </a:lnTo>
                  <a:lnTo>
                    <a:pt x="1685891" y="19916"/>
                  </a:lnTo>
                  <a:lnTo>
                    <a:pt x="1689374" y="20075"/>
                  </a:lnTo>
                  <a:lnTo>
                    <a:pt x="1692858" y="19329"/>
                  </a:lnTo>
                  <a:lnTo>
                    <a:pt x="1696341" y="18584"/>
                  </a:lnTo>
                  <a:lnTo>
                    <a:pt x="1699824" y="18141"/>
                  </a:lnTo>
                  <a:lnTo>
                    <a:pt x="1703307" y="17397"/>
                  </a:lnTo>
                  <a:lnTo>
                    <a:pt x="1706791" y="16653"/>
                  </a:lnTo>
                  <a:lnTo>
                    <a:pt x="1710274" y="16517"/>
                  </a:lnTo>
                  <a:lnTo>
                    <a:pt x="1713757" y="15774"/>
                  </a:lnTo>
                  <a:lnTo>
                    <a:pt x="1717240" y="15032"/>
                  </a:lnTo>
                  <a:lnTo>
                    <a:pt x="1720723" y="18812"/>
                  </a:lnTo>
                  <a:lnTo>
                    <a:pt x="1724207" y="18078"/>
                  </a:lnTo>
                  <a:lnTo>
                    <a:pt x="1727690" y="17344"/>
                  </a:lnTo>
                  <a:lnTo>
                    <a:pt x="1731173" y="20468"/>
                  </a:lnTo>
                  <a:lnTo>
                    <a:pt x="1734656" y="19740"/>
                  </a:lnTo>
                  <a:lnTo>
                    <a:pt x="1738140" y="19013"/>
                  </a:lnTo>
                  <a:lnTo>
                    <a:pt x="1741623" y="18287"/>
                  </a:lnTo>
                  <a:lnTo>
                    <a:pt x="1741623" y="18582"/>
                  </a:lnTo>
                  <a:lnTo>
                    <a:pt x="1741623" y="18877"/>
                  </a:lnTo>
                  <a:lnTo>
                    <a:pt x="1741623" y="19171"/>
                  </a:lnTo>
                  <a:lnTo>
                    <a:pt x="1741623" y="19465"/>
                  </a:lnTo>
                  <a:lnTo>
                    <a:pt x="1741623" y="19758"/>
                  </a:lnTo>
                  <a:lnTo>
                    <a:pt x="1741623" y="20051"/>
                  </a:lnTo>
                  <a:lnTo>
                    <a:pt x="1741623" y="20344"/>
                  </a:lnTo>
                  <a:lnTo>
                    <a:pt x="1741623" y="20636"/>
                  </a:lnTo>
                  <a:lnTo>
                    <a:pt x="1741623" y="20928"/>
                  </a:lnTo>
                  <a:lnTo>
                    <a:pt x="1745106" y="20205"/>
                  </a:lnTo>
                  <a:lnTo>
                    <a:pt x="1748589" y="19483"/>
                  </a:lnTo>
                  <a:lnTo>
                    <a:pt x="1752073" y="18762"/>
                  </a:lnTo>
                  <a:lnTo>
                    <a:pt x="1755556" y="18040"/>
                  </a:lnTo>
                  <a:lnTo>
                    <a:pt x="1759039" y="17320"/>
                  </a:lnTo>
                  <a:lnTo>
                    <a:pt x="1762522" y="16599"/>
                  </a:lnTo>
                  <a:lnTo>
                    <a:pt x="1766006" y="16173"/>
                  </a:lnTo>
                  <a:lnTo>
                    <a:pt x="1769489" y="15454"/>
                  </a:lnTo>
                  <a:lnTo>
                    <a:pt x="1772972" y="14734"/>
                  </a:lnTo>
                  <a:lnTo>
                    <a:pt x="1776455" y="16659"/>
                  </a:lnTo>
                  <a:lnTo>
                    <a:pt x="1779939" y="15944"/>
                  </a:lnTo>
                  <a:lnTo>
                    <a:pt x="1783422" y="15230"/>
                  </a:lnTo>
                  <a:lnTo>
                    <a:pt x="1786905" y="14809"/>
                  </a:lnTo>
                  <a:lnTo>
                    <a:pt x="1790388" y="14096"/>
                  </a:lnTo>
                  <a:lnTo>
                    <a:pt x="1793872" y="13383"/>
                  </a:lnTo>
                  <a:lnTo>
                    <a:pt x="1797355" y="16747"/>
                  </a:lnTo>
                  <a:lnTo>
                    <a:pt x="1800838" y="16041"/>
                  </a:lnTo>
                  <a:lnTo>
                    <a:pt x="1804321" y="15335"/>
                  </a:lnTo>
                  <a:lnTo>
                    <a:pt x="1807805" y="14919"/>
                  </a:lnTo>
                  <a:lnTo>
                    <a:pt x="1811288" y="14214"/>
                  </a:lnTo>
                  <a:lnTo>
                    <a:pt x="1814771" y="13510"/>
                  </a:lnTo>
                  <a:lnTo>
                    <a:pt x="1818254" y="13096"/>
                  </a:lnTo>
                  <a:lnTo>
                    <a:pt x="1821738" y="12393"/>
                  </a:lnTo>
                  <a:lnTo>
                    <a:pt x="1825221" y="11690"/>
                  </a:lnTo>
                  <a:lnTo>
                    <a:pt x="1828704" y="16450"/>
                  </a:lnTo>
                  <a:lnTo>
                    <a:pt x="1832187" y="15756"/>
                  </a:lnTo>
                  <a:lnTo>
                    <a:pt x="1835671" y="15062"/>
                  </a:lnTo>
                  <a:lnTo>
                    <a:pt x="1839154" y="15788"/>
                  </a:lnTo>
                  <a:lnTo>
                    <a:pt x="1842637" y="15097"/>
                  </a:lnTo>
                  <a:lnTo>
                    <a:pt x="1846120" y="14406"/>
                  </a:lnTo>
                  <a:lnTo>
                    <a:pt x="1849604" y="15695"/>
                  </a:lnTo>
                  <a:lnTo>
                    <a:pt x="1853087" y="15008"/>
                  </a:lnTo>
                  <a:lnTo>
                    <a:pt x="1856570" y="14320"/>
                  </a:lnTo>
                  <a:lnTo>
                    <a:pt x="1860053" y="17000"/>
                  </a:lnTo>
                  <a:lnTo>
                    <a:pt x="1863537" y="16318"/>
                  </a:lnTo>
                  <a:lnTo>
                    <a:pt x="1867020" y="15636"/>
                  </a:lnTo>
                  <a:lnTo>
                    <a:pt x="1870503" y="16902"/>
                  </a:lnTo>
                  <a:lnTo>
                    <a:pt x="1873986" y="16223"/>
                  </a:lnTo>
                  <a:lnTo>
                    <a:pt x="1877470" y="15545"/>
                  </a:lnTo>
                  <a:lnTo>
                    <a:pt x="1880953" y="15700"/>
                  </a:lnTo>
                  <a:lnTo>
                    <a:pt x="1884436" y="15024"/>
                  </a:lnTo>
                  <a:lnTo>
                    <a:pt x="1887919" y="14348"/>
                  </a:lnTo>
                  <a:lnTo>
                    <a:pt x="1891403" y="17802"/>
                  </a:lnTo>
                  <a:lnTo>
                    <a:pt x="1894886" y="17133"/>
                  </a:lnTo>
                  <a:lnTo>
                    <a:pt x="1898369" y="16463"/>
                  </a:lnTo>
                  <a:lnTo>
                    <a:pt x="1901852" y="15794"/>
                  </a:lnTo>
                  <a:lnTo>
                    <a:pt x="1905336" y="15126"/>
                  </a:lnTo>
                  <a:lnTo>
                    <a:pt x="1908819" y="14457"/>
                  </a:lnTo>
                  <a:lnTo>
                    <a:pt x="1912302" y="14338"/>
                  </a:lnTo>
                  <a:lnTo>
                    <a:pt x="1915785" y="13671"/>
                  </a:lnTo>
                  <a:lnTo>
                    <a:pt x="1919269" y="13005"/>
                  </a:lnTo>
                  <a:lnTo>
                    <a:pt x="1922752" y="13983"/>
                  </a:lnTo>
                  <a:lnTo>
                    <a:pt x="1926235" y="13320"/>
                  </a:lnTo>
                  <a:lnTo>
                    <a:pt x="1929718" y="12656"/>
                  </a:lnTo>
                  <a:lnTo>
                    <a:pt x="1933202" y="15797"/>
                  </a:lnTo>
                  <a:lnTo>
                    <a:pt x="1936685" y="15140"/>
                  </a:lnTo>
                  <a:lnTo>
                    <a:pt x="1940168" y="14482"/>
                  </a:lnTo>
                  <a:lnTo>
                    <a:pt x="1943651" y="15172"/>
                  </a:lnTo>
                  <a:lnTo>
                    <a:pt x="1947135" y="14517"/>
                  </a:lnTo>
                  <a:lnTo>
                    <a:pt x="1950618" y="13862"/>
                  </a:lnTo>
                  <a:lnTo>
                    <a:pt x="1954101" y="15355"/>
                  </a:lnTo>
                  <a:lnTo>
                    <a:pt x="1957584" y="14703"/>
                  </a:lnTo>
                  <a:lnTo>
                    <a:pt x="1961068" y="14052"/>
                  </a:lnTo>
                  <a:lnTo>
                    <a:pt x="1964551" y="16857"/>
                  </a:lnTo>
                  <a:lnTo>
                    <a:pt x="1968034" y="16212"/>
                  </a:lnTo>
                  <a:lnTo>
                    <a:pt x="1971517" y="15566"/>
                  </a:lnTo>
                  <a:lnTo>
                    <a:pt x="1975001" y="17812"/>
                  </a:lnTo>
                  <a:lnTo>
                    <a:pt x="1978484" y="17171"/>
                  </a:lnTo>
                  <a:lnTo>
                    <a:pt x="1981967" y="16530"/>
                  </a:lnTo>
                  <a:lnTo>
                    <a:pt x="1985450" y="17716"/>
                  </a:lnTo>
                  <a:lnTo>
                    <a:pt x="1988934" y="17078"/>
                  </a:lnTo>
                  <a:lnTo>
                    <a:pt x="1992417" y="16440"/>
                  </a:lnTo>
                  <a:lnTo>
                    <a:pt x="1995900" y="18909"/>
                  </a:lnTo>
                  <a:lnTo>
                    <a:pt x="1999383" y="18276"/>
                  </a:lnTo>
                  <a:lnTo>
                    <a:pt x="2002867" y="17644"/>
                  </a:lnTo>
                  <a:lnTo>
                    <a:pt x="2006350" y="17011"/>
                  </a:lnTo>
                  <a:lnTo>
                    <a:pt x="2009833" y="16379"/>
                  </a:lnTo>
                  <a:lnTo>
                    <a:pt x="2013316" y="15747"/>
                  </a:lnTo>
                  <a:lnTo>
                    <a:pt x="2016799" y="15115"/>
                  </a:lnTo>
                  <a:lnTo>
                    <a:pt x="2020283" y="14484"/>
                  </a:lnTo>
                  <a:lnTo>
                    <a:pt x="2023766" y="13853"/>
                  </a:lnTo>
                  <a:lnTo>
                    <a:pt x="2027249" y="14776"/>
                  </a:lnTo>
                  <a:lnTo>
                    <a:pt x="2030732" y="14147"/>
                  </a:lnTo>
                  <a:lnTo>
                    <a:pt x="2034216" y="13519"/>
                  </a:lnTo>
                  <a:lnTo>
                    <a:pt x="2037699" y="13408"/>
                  </a:lnTo>
                  <a:lnTo>
                    <a:pt x="2041182" y="12781"/>
                  </a:lnTo>
                  <a:lnTo>
                    <a:pt x="2044665" y="12154"/>
                  </a:lnTo>
                  <a:lnTo>
                    <a:pt x="2048149" y="11787"/>
                  </a:lnTo>
                  <a:lnTo>
                    <a:pt x="2051632" y="11161"/>
                  </a:lnTo>
                  <a:lnTo>
                    <a:pt x="2055115" y="10535"/>
                  </a:lnTo>
                  <a:lnTo>
                    <a:pt x="2058598" y="9909"/>
                  </a:lnTo>
                  <a:lnTo>
                    <a:pt x="2062082" y="9284"/>
                  </a:lnTo>
                  <a:lnTo>
                    <a:pt x="2065565" y="8659"/>
                  </a:lnTo>
                  <a:lnTo>
                    <a:pt x="2069048" y="8295"/>
                  </a:lnTo>
                  <a:lnTo>
                    <a:pt x="2072531" y="7671"/>
                  </a:lnTo>
                  <a:lnTo>
                    <a:pt x="2076015" y="7047"/>
                  </a:lnTo>
                  <a:lnTo>
                    <a:pt x="2079498" y="6685"/>
                  </a:lnTo>
                  <a:lnTo>
                    <a:pt x="2082981" y="6062"/>
                  </a:lnTo>
                  <a:lnTo>
                    <a:pt x="2086464" y="5439"/>
                  </a:lnTo>
                  <a:lnTo>
                    <a:pt x="2089948" y="4816"/>
                  </a:lnTo>
                  <a:lnTo>
                    <a:pt x="2089948" y="5078"/>
                  </a:lnTo>
                  <a:lnTo>
                    <a:pt x="2089948" y="5340"/>
                  </a:lnTo>
                  <a:lnTo>
                    <a:pt x="2089948" y="5602"/>
                  </a:lnTo>
                  <a:lnTo>
                    <a:pt x="2089948" y="5863"/>
                  </a:lnTo>
                  <a:lnTo>
                    <a:pt x="2089948" y="6124"/>
                  </a:lnTo>
                  <a:lnTo>
                    <a:pt x="2089948" y="6385"/>
                  </a:lnTo>
                  <a:lnTo>
                    <a:pt x="2093431" y="5765"/>
                  </a:lnTo>
                  <a:lnTo>
                    <a:pt x="2096914" y="5145"/>
                  </a:lnTo>
                  <a:lnTo>
                    <a:pt x="2100397" y="4525"/>
                  </a:lnTo>
                  <a:lnTo>
                    <a:pt x="2103881" y="5990"/>
                  </a:lnTo>
                  <a:lnTo>
                    <a:pt x="2107364" y="5373"/>
                  </a:lnTo>
                  <a:lnTo>
                    <a:pt x="2110847" y="4756"/>
                  </a:lnTo>
                  <a:lnTo>
                    <a:pt x="2114330" y="5179"/>
                  </a:lnTo>
                  <a:lnTo>
                    <a:pt x="2117814" y="4564"/>
                  </a:lnTo>
                  <a:lnTo>
                    <a:pt x="2121297" y="3949"/>
                  </a:lnTo>
                  <a:lnTo>
                    <a:pt x="2124780" y="3595"/>
                  </a:lnTo>
                  <a:lnTo>
                    <a:pt x="2128263" y="2981"/>
                  </a:lnTo>
                  <a:lnTo>
                    <a:pt x="2131747" y="2368"/>
                  </a:lnTo>
                  <a:lnTo>
                    <a:pt x="2135230" y="2795"/>
                  </a:lnTo>
                  <a:lnTo>
                    <a:pt x="2138713" y="2183"/>
                  </a:lnTo>
                  <a:lnTo>
                    <a:pt x="2142196" y="1571"/>
                  </a:lnTo>
                  <a:lnTo>
                    <a:pt x="2145680" y="1220"/>
                  </a:lnTo>
                  <a:lnTo>
                    <a:pt x="2149163" y="610"/>
                  </a:lnTo>
                  <a:lnTo>
                    <a:pt x="2152646" y="0"/>
                  </a:lnTo>
                  <a:lnTo>
                    <a:pt x="2156129" y="2755"/>
                  </a:lnTo>
                  <a:lnTo>
                    <a:pt x="2159613" y="2149"/>
                  </a:lnTo>
                  <a:lnTo>
                    <a:pt x="2163096" y="1544"/>
                  </a:lnTo>
                  <a:lnTo>
                    <a:pt x="2166579" y="10271"/>
                  </a:lnTo>
                  <a:lnTo>
                    <a:pt x="2170062" y="9677"/>
                  </a:lnTo>
                  <a:lnTo>
                    <a:pt x="2173546" y="9084"/>
                  </a:lnTo>
                  <a:lnTo>
                    <a:pt x="2177029" y="13869"/>
                  </a:lnTo>
                  <a:lnTo>
                    <a:pt x="2180512" y="13282"/>
                  </a:lnTo>
                  <a:lnTo>
                    <a:pt x="2183995" y="12696"/>
                  </a:lnTo>
                  <a:lnTo>
                    <a:pt x="2187479" y="15236"/>
                  </a:lnTo>
                  <a:lnTo>
                    <a:pt x="2190962" y="14654"/>
                  </a:lnTo>
                  <a:lnTo>
                    <a:pt x="2194445" y="14072"/>
                  </a:lnTo>
                  <a:lnTo>
                    <a:pt x="2197928" y="20090"/>
                  </a:lnTo>
                  <a:lnTo>
                    <a:pt x="2201412" y="19517"/>
                  </a:lnTo>
                  <a:lnTo>
                    <a:pt x="2204895" y="18944"/>
                  </a:lnTo>
                  <a:lnTo>
                    <a:pt x="2208378" y="19068"/>
                  </a:lnTo>
                  <a:lnTo>
                    <a:pt x="2211861" y="18496"/>
                  </a:lnTo>
                  <a:lnTo>
                    <a:pt x="2215345" y="17924"/>
                  </a:lnTo>
                  <a:lnTo>
                    <a:pt x="2218828" y="18976"/>
                  </a:lnTo>
                  <a:lnTo>
                    <a:pt x="2222311" y="18407"/>
                  </a:lnTo>
                  <a:lnTo>
                    <a:pt x="2225794" y="17838"/>
                  </a:lnTo>
                  <a:lnTo>
                    <a:pt x="2229278" y="17269"/>
                  </a:lnTo>
                  <a:lnTo>
                    <a:pt x="2232761" y="16700"/>
                  </a:lnTo>
                  <a:lnTo>
                    <a:pt x="2236244" y="16132"/>
                  </a:lnTo>
                  <a:lnTo>
                    <a:pt x="2239727" y="21753"/>
                  </a:lnTo>
                  <a:lnTo>
                    <a:pt x="2243211" y="21192"/>
                  </a:lnTo>
                  <a:lnTo>
                    <a:pt x="2246694" y="20631"/>
                  </a:lnTo>
                  <a:lnTo>
                    <a:pt x="2250177" y="25880"/>
                  </a:lnTo>
                  <a:lnTo>
                    <a:pt x="2253660" y="25326"/>
                  </a:lnTo>
                  <a:lnTo>
                    <a:pt x="2257144" y="24773"/>
                  </a:lnTo>
                  <a:lnTo>
                    <a:pt x="2260627" y="25542"/>
                  </a:lnTo>
                  <a:lnTo>
                    <a:pt x="2264110" y="24991"/>
                  </a:lnTo>
                  <a:lnTo>
                    <a:pt x="2267593" y="24440"/>
                  </a:lnTo>
                  <a:lnTo>
                    <a:pt x="2271077" y="31247"/>
                  </a:lnTo>
                  <a:lnTo>
                    <a:pt x="2274560" y="30705"/>
                  </a:lnTo>
                  <a:lnTo>
                    <a:pt x="2278043" y="30163"/>
                  </a:lnTo>
                  <a:lnTo>
                    <a:pt x="2281526" y="29835"/>
                  </a:lnTo>
                  <a:lnTo>
                    <a:pt x="2285010" y="29294"/>
                  </a:lnTo>
                  <a:lnTo>
                    <a:pt x="2288493" y="28753"/>
                  </a:lnTo>
                  <a:lnTo>
                    <a:pt x="2291976" y="30127"/>
                  </a:lnTo>
                  <a:lnTo>
                    <a:pt x="2295459" y="29589"/>
                  </a:lnTo>
                  <a:lnTo>
                    <a:pt x="2298942" y="29051"/>
                  </a:lnTo>
                  <a:lnTo>
                    <a:pt x="2302426" y="29784"/>
                  </a:lnTo>
                  <a:lnTo>
                    <a:pt x="2305909" y="29248"/>
                  </a:lnTo>
                  <a:lnTo>
                    <a:pt x="2309392" y="28712"/>
                  </a:lnTo>
                  <a:lnTo>
                    <a:pt x="2312875" y="29021"/>
                  </a:lnTo>
                  <a:lnTo>
                    <a:pt x="2316359" y="28487"/>
                  </a:lnTo>
                  <a:lnTo>
                    <a:pt x="2319842" y="27952"/>
                  </a:lnTo>
                  <a:lnTo>
                    <a:pt x="2323325" y="31193"/>
                  </a:lnTo>
                  <a:lnTo>
                    <a:pt x="2326808" y="30663"/>
                  </a:lnTo>
                  <a:lnTo>
                    <a:pt x="2330292" y="30134"/>
                  </a:lnTo>
                  <a:lnTo>
                    <a:pt x="2333775" y="30021"/>
                  </a:lnTo>
                  <a:lnTo>
                    <a:pt x="2337258" y="29492"/>
                  </a:lnTo>
                  <a:lnTo>
                    <a:pt x="2340741" y="28964"/>
                  </a:lnTo>
                  <a:lnTo>
                    <a:pt x="2344225" y="30512"/>
                  </a:lnTo>
                  <a:lnTo>
                    <a:pt x="2347708" y="29986"/>
                  </a:lnTo>
                  <a:lnTo>
                    <a:pt x="2351191" y="29461"/>
                  </a:lnTo>
                  <a:lnTo>
                    <a:pt x="2354674" y="31817"/>
                  </a:lnTo>
                  <a:lnTo>
                    <a:pt x="2358158" y="31295"/>
                  </a:lnTo>
                  <a:lnTo>
                    <a:pt x="2361641" y="30773"/>
                  </a:lnTo>
                  <a:lnTo>
                    <a:pt x="2365124" y="30661"/>
                  </a:lnTo>
                  <a:lnTo>
                    <a:pt x="2368607" y="30140"/>
                  </a:lnTo>
                  <a:lnTo>
                    <a:pt x="2372091" y="29619"/>
                  </a:lnTo>
                  <a:lnTo>
                    <a:pt x="2375574" y="35960"/>
                  </a:lnTo>
                  <a:lnTo>
                    <a:pt x="2379057" y="35447"/>
                  </a:lnTo>
                  <a:lnTo>
                    <a:pt x="2382540" y="34935"/>
                  </a:lnTo>
                  <a:lnTo>
                    <a:pt x="2386024" y="35613"/>
                  </a:lnTo>
                  <a:lnTo>
                    <a:pt x="2389507" y="35102"/>
                  </a:lnTo>
                  <a:lnTo>
                    <a:pt x="2392990" y="34591"/>
                  </a:lnTo>
                  <a:lnTo>
                    <a:pt x="2396473" y="37036"/>
                  </a:lnTo>
                  <a:lnTo>
                    <a:pt x="2399957" y="36529"/>
                  </a:lnTo>
                  <a:lnTo>
                    <a:pt x="2403440" y="36022"/>
                  </a:lnTo>
                  <a:lnTo>
                    <a:pt x="2406923" y="36884"/>
                  </a:lnTo>
                  <a:lnTo>
                    <a:pt x="2410406" y="36380"/>
                  </a:lnTo>
                  <a:lnTo>
                    <a:pt x="2413890" y="35875"/>
                  </a:lnTo>
                  <a:lnTo>
                    <a:pt x="2417373" y="35761"/>
                  </a:lnTo>
                  <a:lnTo>
                    <a:pt x="2420856" y="35257"/>
                  </a:lnTo>
                  <a:lnTo>
                    <a:pt x="2424339" y="34753"/>
                  </a:lnTo>
                  <a:lnTo>
                    <a:pt x="2427823" y="35031"/>
                  </a:lnTo>
                  <a:lnTo>
                    <a:pt x="2431306" y="34528"/>
                  </a:lnTo>
                  <a:lnTo>
                    <a:pt x="2434789" y="34026"/>
                  </a:lnTo>
                  <a:lnTo>
                    <a:pt x="2438272" y="34694"/>
                  </a:lnTo>
                  <a:lnTo>
                    <a:pt x="2441756" y="34193"/>
                  </a:lnTo>
                  <a:lnTo>
                    <a:pt x="2445239" y="33692"/>
                  </a:lnTo>
                  <a:lnTo>
                    <a:pt x="2448722" y="33192"/>
                  </a:lnTo>
                  <a:lnTo>
                    <a:pt x="2452205" y="32691"/>
                  </a:lnTo>
                  <a:lnTo>
                    <a:pt x="2455689" y="32191"/>
                  </a:lnTo>
                  <a:lnTo>
                    <a:pt x="2459172" y="31691"/>
                  </a:lnTo>
                  <a:lnTo>
                    <a:pt x="2462655" y="32558"/>
                  </a:lnTo>
                  <a:lnTo>
                    <a:pt x="2466138" y="32060"/>
                  </a:lnTo>
                  <a:lnTo>
                    <a:pt x="2469622" y="31562"/>
                  </a:lnTo>
                  <a:lnTo>
                    <a:pt x="2473105" y="40036"/>
                  </a:lnTo>
                  <a:lnTo>
                    <a:pt x="2476588" y="39548"/>
                  </a:lnTo>
                  <a:lnTo>
                    <a:pt x="2480071" y="39060"/>
                  </a:lnTo>
                  <a:lnTo>
                    <a:pt x="2483555" y="39506"/>
                  </a:lnTo>
                  <a:lnTo>
                    <a:pt x="2487038" y="39020"/>
                  </a:lnTo>
                  <a:lnTo>
                    <a:pt x="2490521" y="38534"/>
                  </a:lnTo>
                  <a:lnTo>
                    <a:pt x="2494004" y="41200"/>
                  </a:lnTo>
                  <a:lnTo>
                    <a:pt x="2497488" y="40717"/>
                  </a:lnTo>
                  <a:lnTo>
                    <a:pt x="2500971" y="40235"/>
                  </a:lnTo>
                  <a:lnTo>
                    <a:pt x="2504454" y="41954"/>
                  </a:lnTo>
                  <a:lnTo>
                    <a:pt x="2507937" y="41474"/>
                  </a:lnTo>
                  <a:lnTo>
                    <a:pt x="2511421" y="40995"/>
                  </a:lnTo>
                  <a:lnTo>
                    <a:pt x="2514904" y="43422"/>
                  </a:lnTo>
                  <a:lnTo>
                    <a:pt x="2518387" y="42946"/>
                  </a:lnTo>
                  <a:lnTo>
                    <a:pt x="2521870" y="42470"/>
                  </a:lnTo>
                  <a:lnTo>
                    <a:pt x="2525354" y="43615"/>
                  </a:lnTo>
                  <a:lnTo>
                    <a:pt x="2528837" y="43141"/>
                  </a:lnTo>
                  <a:lnTo>
                    <a:pt x="2532320" y="42667"/>
                  </a:lnTo>
                  <a:lnTo>
                    <a:pt x="2535803" y="42912"/>
                  </a:lnTo>
                  <a:lnTo>
                    <a:pt x="2539287" y="42439"/>
                  </a:lnTo>
                  <a:lnTo>
                    <a:pt x="2542770" y="41967"/>
                  </a:lnTo>
                  <a:lnTo>
                    <a:pt x="2546253" y="41674"/>
                  </a:lnTo>
                  <a:lnTo>
                    <a:pt x="2549736" y="41202"/>
                  </a:lnTo>
                  <a:lnTo>
                    <a:pt x="2553220" y="40730"/>
                  </a:lnTo>
                  <a:lnTo>
                    <a:pt x="2556703" y="42231"/>
                  </a:lnTo>
                  <a:lnTo>
                    <a:pt x="2560186" y="41761"/>
                  </a:lnTo>
                  <a:lnTo>
                    <a:pt x="2563669" y="41292"/>
                  </a:lnTo>
                  <a:lnTo>
                    <a:pt x="2567153" y="42604"/>
                  </a:lnTo>
                  <a:lnTo>
                    <a:pt x="2570636" y="42137"/>
                  </a:lnTo>
                  <a:lnTo>
                    <a:pt x="2574119" y="41670"/>
                  </a:lnTo>
                  <a:lnTo>
                    <a:pt x="2577602" y="41736"/>
                  </a:lnTo>
                  <a:lnTo>
                    <a:pt x="2581085" y="41269"/>
                  </a:lnTo>
                  <a:lnTo>
                    <a:pt x="2584569" y="40803"/>
                  </a:lnTo>
                  <a:lnTo>
                    <a:pt x="2588052" y="40693"/>
                  </a:lnTo>
                  <a:lnTo>
                    <a:pt x="2591535" y="40227"/>
                  </a:lnTo>
                  <a:lnTo>
                    <a:pt x="2595018" y="39762"/>
                  </a:lnTo>
                  <a:lnTo>
                    <a:pt x="2598502" y="39474"/>
                  </a:lnTo>
                  <a:lnTo>
                    <a:pt x="2601985" y="39009"/>
                  </a:lnTo>
                  <a:lnTo>
                    <a:pt x="2605468" y="38545"/>
                  </a:lnTo>
                  <a:lnTo>
                    <a:pt x="2608951" y="38080"/>
                  </a:lnTo>
                  <a:lnTo>
                    <a:pt x="2612435" y="37615"/>
                  </a:lnTo>
                  <a:lnTo>
                    <a:pt x="2615918" y="37151"/>
                  </a:lnTo>
                  <a:lnTo>
                    <a:pt x="2619401" y="41467"/>
                  </a:lnTo>
                  <a:lnTo>
                    <a:pt x="2622884" y="41007"/>
                  </a:lnTo>
                  <a:lnTo>
                    <a:pt x="2626368" y="40548"/>
                  </a:lnTo>
                  <a:lnTo>
                    <a:pt x="2629851" y="46983"/>
                  </a:lnTo>
                  <a:lnTo>
                    <a:pt x="2633334" y="46531"/>
                  </a:lnTo>
                  <a:lnTo>
                    <a:pt x="2636817" y="46079"/>
                  </a:lnTo>
                  <a:lnTo>
                    <a:pt x="2640301" y="47487"/>
                  </a:lnTo>
                  <a:lnTo>
                    <a:pt x="2643784" y="47037"/>
                  </a:lnTo>
                  <a:lnTo>
                    <a:pt x="2647267" y="46588"/>
                  </a:lnTo>
                  <a:lnTo>
                    <a:pt x="2650750" y="46980"/>
                  </a:lnTo>
                  <a:lnTo>
                    <a:pt x="2654234" y="46532"/>
                  </a:lnTo>
                  <a:lnTo>
                    <a:pt x="2657717" y="46084"/>
                  </a:lnTo>
                  <a:lnTo>
                    <a:pt x="2661200" y="45636"/>
                  </a:lnTo>
                  <a:lnTo>
                    <a:pt x="2664683" y="45188"/>
                  </a:lnTo>
                  <a:lnTo>
                    <a:pt x="2668167" y="44741"/>
                  </a:lnTo>
                  <a:lnTo>
                    <a:pt x="2671650" y="45136"/>
                  </a:lnTo>
                  <a:lnTo>
                    <a:pt x="2675133" y="44690"/>
                  </a:lnTo>
                  <a:lnTo>
                    <a:pt x="2678616" y="44243"/>
                  </a:lnTo>
                  <a:lnTo>
                    <a:pt x="2682100" y="45310"/>
                  </a:lnTo>
                  <a:lnTo>
                    <a:pt x="2685583" y="44865"/>
                  </a:lnTo>
                  <a:lnTo>
                    <a:pt x="2689066" y="44421"/>
                  </a:lnTo>
                  <a:lnTo>
                    <a:pt x="2692549" y="49277"/>
                  </a:lnTo>
                  <a:lnTo>
                    <a:pt x="2696033" y="48838"/>
                  </a:lnTo>
                  <a:lnTo>
                    <a:pt x="2699516" y="48399"/>
                  </a:lnTo>
                  <a:lnTo>
                    <a:pt x="2702999" y="53770"/>
                  </a:lnTo>
                  <a:lnTo>
                    <a:pt x="2706482" y="53338"/>
                  </a:lnTo>
                  <a:lnTo>
                    <a:pt x="2709966" y="52905"/>
                  </a:lnTo>
                  <a:lnTo>
                    <a:pt x="2713449" y="52791"/>
                  </a:lnTo>
                  <a:lnTo>
                    <a:pt x="2716932" y="52359"/>
                  </a:lnTo>
                  <a:lnTo>
                    <a:pt x="2720415" y="51927"/>
                  </a:lnTo>
                  <a:lnTo>
                    <a:pt x="2723899" y="53559"/>
                  </a:lnTo>
                  <a:lnTo>
                    <a:pt x="2727382" y="53130"/>
                  </a:lnTo>
                  <a:lnTo>
                    <a:pt x="2730865" y="52700"/>
                  </a:lnTo>
                  <a:lnTo>
                    <a:pt x="2734348" y="53376"/>
                  </a:lnTo>
                  <a:lnTo>
                    <a:pt x="2737832" y="52948"/>
                  </a:lnTo>
                  <a:lnTo>
                    <a:pt x="2741315" y="52520"/>
                  </a:lnTo>
                  <a:lnTo>
                    <a:pt x="2744798" y="52092"/>
                  </a:lnTo>
                  <a:lnTo>
                    <a:pt x="2748281" y="51665"/>
                  </a:lnTo>
                  <a:lnTo>
                    <a:pt x="2751765" y="51237"/>
                  </a:lnTo>
                  <a:lnTo>
                    <a:pt x="2755248" y="51126"/>
                  </a:lnTo>
                  <a:lnTo>
                    <a:pt x="2758731" y="50699"/>
                  </a:lnTo>
                  <a:lnTo>
                    <a:pt x="2762214" y="50272"/>
                  </a:lnTo>
                  <a:lnTo>
                    <a:pt x="2765698" y="54234"/>
                  </a:lnTo>
                  <a:lnTo>
                    <a:pt x="2769181" y="53811"/>
                  </a:lnTo>
                  <a:lnTo>
                    <a:pt x="2772664" y="53389"/>
                  </a:lnTo>
                  <a:lnTo>
                    <a:pt x="2776147" y="54360"/>
                  </a:lnTo>
                  <a:lnTo>
                    <a:pt x="2779631" y="53940"/>
                  </a:lnTo>
                  <a:lnTo>
                    <a:pt x="2783114" y="53519"/>
                  </a:lnTo>
                  <a:lnTo>
                    <a:pt x="2786597" y="53099"/>
                  </a:lnTo>
                  <a:lnTo>
                    <a:pt x="2786597" y="53253"/>
                  </a:lnTo>
                  <a:lnTo>
                    <a:pt x="2786597" y="53408"/>
                  </a:lnTo>
                  <a:lnTo>
                    <a:pt x="2786597" y="53562"/>
                  </a:lnTo>
                  <a:lnTo>
                    <a:pt x="2790080" y="53142"/>
                  </a:lnTo>
                  <a:lnTo>
                    <a:pt x="2793564" y="52722"/>
                  </a:lnTo>
                  <a:lnTo>
                    <a:pt x="2797047" y="52303"/>
                  </a:lnTo>
                  <a:lnTo>
                    <a:pt x="2800530" y="55565"/>
                  </a:lnTo>
                  <a:lnTo>
                    <a:pt x="2804013" y="55150"/>
                  </a:lnTo>
                  <a:lnTo>
                    <a:pt x="2807497" y="54734"/>
                  </a:lnTo>
                  <a:lnTo>
                    <a:pt x="2810980" y="55685"/>
                  </a:lnTo>
                  <a:lnTo>
                    <a:pt x="2814463" y="55270"/>
                  </a:lnTo>
                  <a:lnTo>
                    <a:pt x="2817946" y="54856"/>
                  </a:lnTo>
                  <a:lnTo>
                    <a:pt x="2821430" y="54594"/>
                  </a:lnTo>
                  <a:lnTo>
                    <a:pt x="2824913" y="54180"/>
                  </a:lnTo>
                  <a:lnTo>
                    <a:pt x="2828396" y="53767"/>
                  </a:lnTo>
                  <a:lnTo>
                    <a:pt x="2831879" y="55920"/>
                  </a:lnTo>
                  <a:lnTo>
                    <a:pt x="2835363" y="55509"/>
                  </a:lnTo>
                  <a:lnTo>
                    <a:pt x="2838846" y="55098"/>
                  </a:lnTo>
                  <a:lnTo>
                    <a:pt x="2842329" y="56484"/>
                  </a:lnTo>
                  <a:lnTo>
                    <a:pt x="2845812" y="56075"/>
                  </a:lnTo>
                  <a:lnTo>
                    <a:pt x="2849296" y="55666"/>
                  </a:lnTo>
                  <a:lnTo>
                    <a:pt x="2852779" y="56003"/>
                  </a:lnTo>
                  <a:lnTo>
                    <a:pt x="2856262" y="55595"/>
                  </a:lnTo>
                  <a:lnTo>
                    <a:pt x="2859745" y="55187"/>
                  </a:lnTo>
                  <a:lnTo>
                    <a:pt x="2863229" y="55227"/>
                  </a:lnTo>
                  <a:lnTo>
                    <a:pt x="2866712" y="54820"/>
                  </a:lnTo>
                  <a:lnTo>
                    <a:pt x="2870195" y="54413"/>
                  </a:lnTo>
                  <a:lnTo>
                    <a:pt x="2873678" y="55048"/>
                  </a:lnTo>
                  <a:lnTo>
                    <a:pt x="2877161" y="54642"/>
                  </a:lnTo>
                  <a:lnTo>
                    <a:pt x="2880645" y="54237"/>
                  </a:lnTo>
                  <a:lnTo>
                    <a:pt x="2884128" y="56346"/>
                  </a:lnTo>
                  <a:lnTo>
                    <a:pt x="2887611" y="55942"/>
                  </a:lnTo>
                  <a:lnTo>
                    <a:pt x="2891094" y="55539"/>
                  </a:lnTo>
                  <a:lnTo>
                    <a:pt x="2894578" y="56019"/>
                  </a:lnTo>
                  <a:lnTo>
                    <a:pt x="2898061" y="55617"/>
                  </a:lnTo>
                  <a:lnTo>
                    <a:pt x="2901544" y="55215"/>
                  </a:lnTo>
                  <a:lnTo>
                    <a:pt x="2905027" y="57006"/>
                  </a:lnTo>
                  <a:lnTo>
                    <a:pt x="2908511" y="56606"/>
                  </a:lnTo>
                  <a:lnTo>
                    <a:pt x="2911994" y="56207"/>
                  </a:lnTo>
                  <a:lnTo>
                    <a:pt x="2915477" y="57115"/>
                  </a:lnTo>
                  <a:lnTo>
                    <a:pt x="2918960" y="56717"/>
                  </a:lnTo>
                  <a:lnTo>
                    <a:pt x="2922444" y="56319"/>
                  </a:lnTo>
                  <a:lnTo>
                    <a:pt x="2925927" y="58516"/>
                  </a:lnTo>
                  <a:lnTo>
                    <a:pt x="2929410" y="58120"/>
                  </a:lnTo>
                  <a:lnTo>
                    <a:pt x="2932893" y="57725"/>
                  </a:lnTo>
                  <a:lnTo>
                    <a:pt x="2936377" y="59045"/>
                  </a:lnTo>
                  <a:lnTo>
                    <a:pt x="2939860" y="58651"/>
                  </a:lnTo>
                  <a:lnTo>
                    <a:pt x="2943343" y="58258"/>
                  </a:lnTo>
                  <a:lnTo>
                    <a:pt x="2946826" y="58007"/>
                  </a:lnTo>
                  <a:lnTo>
                    <a:pt x="2950310" y="57614"/>
                  </a:lnTo>
                  <a:lnTo>
                    <a:pt x="2953793" y="57221"/>
                  </a:lnTo>
                  <a:lnTo>
                    <a:pt x="2957276" y="58677"/>
                  </a:lnTo>
                  <a:lnTo>
                    <a:pt x="2960759" y="58286"/>
                  </a:lnTo>
                  <a:lnTo>
                    <a:pt x="2964243" y="57896"/>
                  </a:lnTo>
                  <a:lnTo>
                    <a:pt x="2967726" y="66099"/>
                  </a:lnTo>
                  <a:lnTo>
                    <a:pt x="2971209" y="65717"/>
                  </a:lnTo>
                  <a:lnTo>
                    <a:pt x="2974692" y="65334"/>
                  </a:lnTo>
                  <a:lnTo>
                    <a:pt x="2978176" y="67246"/>
                  </a:lnTo>
                  <a:lnTo>
                    <a:pt x="2981659" y="66865"/>
                  </a:lnTo>
                  <a:lnTo>
                    <a:pt x="2985142" y="66485"/>
                  </a:lnTo>
                  <a:lnTo>
                    <a:pt x="2988625" y="66105"/>
                  </a:lnTo>
                  <a:lnTo>
                    <a:pt x="2992109" y="65725"/>
                  </a:lnTo>
                  <a:lnTo>
                    <a:pt x="2995592" y="65345"/>
                  </a:lnTo>
                  <a:lnTo>
                    <a:pt x="2999075" y="64965"/>
                  </a:lnTo>
                  <a:lnTo>
                    <a:pt x="3002558" y="64586"/>
                  </a:lnTo>
                  <a:lnTo>
                    <a:pt x="3006042" y="64206"/>
                  </a:lnTo>
                  <a:lnTo>
                    <a:pt x="3009525" y="65174"/>
                  </a:lnTo>
                  <a:lnTo>
                    <a:pt x="3013008" y="64795"/>
                  </a:lnTo>
                  <a:lnTo>
                    <a:pt x="3016491" y="64417"/>
                  </a:lnTo>
                  <a:lnTo>
                    <a:pt x="3019975" y="65647"/>
                  </a:lnTo>
                  <a:lnTo>
                    <a:pt x="3023458" y="65271"/>
                  </a:lnTo>
                  <a:lnTo>
                    <a:pt x="3026941" y="64894"/>
                  </a:lnTo>
                  <a:lnTo>
                    <a:pt x="3030424" y="65585"/>
                  </a:lnTo>
                  <a:lnTo>
                    <a:pt x="3033908" y="65210"/>
                  </a:lnTo>
                  <a:lnTo>
                    <a:pt x="3037391" y="64835"/>
                  </a:lnTo>
                  <a:lnTo>
                    <a:pt x="3040874" y="65788"/>
                  </a:lnTo>
                  <a:lnTo>
                    <a:pt x="3044357" y="65415"/>
                  </a:lnTo>
                  <a:lnTo>
                    <a:pt x="3047841" y="65041"/>
                  </a:lnTo>
                  <a:lnTo>
                    <a:pt x="3051324" y="65594"/>
                  </a:lnTo>
                  <a:lnTo>
                    <a:pt x="3054807" y="65221"/>
                  </a:lnTo>
                  <a:lnTo>
                    <a:pt x="3058290" y="64849"/>
                  </a:lnTo>
                  <a:lnTo>
                    <a:pt x="3061774" y="66976"/>
                  </a:lnTo>
                  <a:lnTo>
                    <a:pt x="3065257" y="66605"/>
                  </a:lnTo>
                  <a:lnTo>
                    <a:pt x="3068740" y="66235"/>
                  </a:lnTo>
                  <a:lnTo>
                    <a:pt x="3072223" y="67949"/>
                  </a:lnTo>
                  <a:lnTo>
                    <a:pt x="3075707" y="67581"/>
                  </a:lnTo>
                  <a:lnTo>
                    <a:pt x="3079190" y="67213"/>
                  </a:lnTo>
                  <a:lnTo>
                    <a:pt x="3082673" y="70445"/>
                  </a:lnTo>
                  <a:lnTo>
                    <a:pt x="3086156" y="70080"/>
                  </a:lnTo>
                  <a:lnTo>
                    <a:pt x="3089640" y="69716"/>
                  </a:lnTo>
                  <a:lnTo>
                    <a:pt x="3093123" y="69351"/>
                  </a:lnTo>
                  <a:lnTo>
                    <a:pt x="3096606" y="68987"/>
                  </a:lnTo>
                  <a:lnTo>
                    <a:pt x="3100089" y="68623"/>
                  </a:lnTo>
                  <a:lnTo>
                    <a:pt x="3103573" y="72683"/>
                  </a:lnTo>
                  <a:lnTo>
                    <a:pt x="3107056" y="72323"/>
                  </a:lnTo>
                  <a:lnTo>
                    <a:pt x="3110539" y="71963"/>
                  </a:lnTo>
                  <a:lnTo>
                    <a:pt x="3114022" y="79799"/>
                  </a:lnTo>
                  <a:lnTo>
                    <a:pt x="3117506" y="79447"/>
                  </a:lnTo>
                  <a:lnTo>
                    <a:pt x="3120989" y="79094"/>
                  </a:lnTo>
                  <a:lnTo>
                    <a:pt x="3124472" y="79698"/>
                  </a:lnTo>
                  <a:lnTo>
                    <a:pt x="3127955" y="79347"/>
                  </a:lnTo>
                  <a:lnTo>
                    <a:pt x="3131439" y="78995"/>
                  </a:lnTo>
                  <a:lnTo>
                    <a:pt x="3134922" y="78644"/>
                  </a:lnTo>
                  <a:lnTo>
                    <a:pt x="3134922" y="78763"/>
                  </a:lnTo>
                  <a:lnTo>
                    <a:pt x="3134922" y="78883"/>
                  </a:lnTo>
                  <a:lnTo>
                    <a:pt x="3138405" y="78532"/>
                  </a:lnTo>
                  <a:lnTo>
                    <a:pt x="3141888" y="78181"/>
                  </a:lnTo>
                  <a:lnTo>
                    <a:pt x="3145372" y="77830"/>
                  </a:lnTo>
                  <a:lnTo>
                    <a:pt x="3148855" y="78316"/>
                  </a:lnTo>
                  <a:lnTo>
                    <a:pt x="3152338" y="77966"/>
                  </a:lnTo>
                  <a:lnTo>
                    <a:pt x="3155821" y="77616"/>
                  </a:lnTo>
                  <a:lnTo>
                    <a:pt x="3159304" y="82216"/>
                  </a:lnTo>
                  <a:lnTo>
                    <a:pt x="3162788" y="81871"/>
                  </a:lnTo>
                  <a:lnTo>
                    <a:pt x="3166271" y="81525"/>
                  </a:lnTo>
                  <a:lnTo>
                    <a:pt x="3169754" y="82457"/>
                  </a:lnTo>
                  <a:lnTo>
                    <a:pt x="3173237" y="82113"/>
                  </a:lnTo>
                  <a:lnTo>
                    <a:pt x="3176721" y="81769"/>
                  </a:lnTo>
                  <a:lnTo>
                    <a:pt x="3180204" y="83156"/>
                  </a:lnTo>
                  <a:lnTo>
                    <a:pt x="3183687" y="82814"/>
                  </a:lnTo>
                  <a:lnTo>
                    <a:pt x="3187170" y="82472"/>
                  </a:lnTo>
                  <a:lnTo>
                    <a:pt x="3190654" y="83734"/>
                  </a:lnTo>
                  <a:lnTo>
                    <a:pt x="3194137" y="83393"/>
                  </a:lnTo>
                  <a:lnTo>
                    <a:pt x="3197620" y="83052"/>
                  </a:lnTo>
                  <a:lnTo>
                    <a:pt x="3201103" y="86109"/>
                  </a:lnTo>
                  <a:lnTo>
                    <a:pt x="3204587" y="85772"/>
                  </a:lnTo>
                  <a:lnTo>
                    <a:pt x="3208070" y="85434"/>
                  </a:lnTo>
                  <a:lnTo>
                    <a:pt x="3211553" y="85322"/>
                  </a:lnTo>
                  <a:lnTo>
                    <a:pt x="3215036" y="84985"/>
                  </a:lnTo>
                  <a:lnTo>
                    <a:pt x="3218520" y="84648"/>
                  </a:lnTo>
                  <a:lnTo>
                    <a:pt x="3222003" y="84536"/>
                  </a:lnTo>
                  <a:lnTo>
                    <a:pt x="3225486" y="84199"/>
                  </a:lnTo>
                  <a:lnTo>
                    <a:pt x="3228969" y="83863"/>
                  </a:lnTo>
                  <a:lnTo>
                    <a:pt x="3232453" y="88525"/>
                  </a:lnTo>
                  <a:lnTo>
                    <a:pt x="3235936" y="88193"/>
                  </a:lnTo>
                  <a:lnTo>
                    <a:pt x="3239419" y="87861"/>
                  </a:lnTo>
                  <a:lnTo>
                    <a:pt x="3242902" y="88077"/>
                  </a:lnTo>
                  <a:lnTo>
                    <a:pt x="3246386" y="87746"/>
                  </a:lnTo>
                  <a:lnTo>
                    <a:pt x="3249869" y="87415"/>
                  </a:lnTo>
                  <a:lnTo>
                    <a:pt x="3253352" y="88612"/>
                  </a:lnTo>
                  <a:lnTo>
                    <a:pt x="3256835" y="88282"/>
                  </a:lnTo>
                  <a:lnTo>
                    <a:pt x="3260319" y="87953"/>
                  </a:lnTo>
                  <a:lnTo>
                    <a:pt x="3263802" y="92035"/>
                  </a:lnTo>
                  <a:lnTo>
                    <a:pt x="3267285" y="91709"/>
                  </a:lnTo>
                  <a:lnTo>
                    <a:pt x="3270768" y="91383"/>
                  </a:lnTo>
                  <a:lnTo>
                    <a:pt x="3274252" y="92119"/>
                  </a:lnTo>
                  <a:lnTo>
                    <a:pt x="3277735" y="91794"/>
                  </a:lnTo>
                  <a:lnTo>
                    <a:pt x="3281218" y="91470"/>
                  </a:lnTo>
                  <a:lnTo>
                    <a:pt x="3284701" y="92939"/>
                  </a:lnTo>
                  <a:lnTo>
                    <a:pt x="3288185" y="92616"/>
                  </a:lnTo>
                  <a:lnTo>
                    <a:pt x="3291668" y="92293"/>
                  </a:lnTo>
                  <a:lnTo>
                    <a:pt x="3295151" y="94062"/>
                  </a:lnTo>
                  <a:lnTo>
                    <a:pt x="3298634" y="93741"/>
                  </a:lnTo>
                  <a:lnTo>
                    <a:pt x="3302118" y="93420"/>
                  </a:lnTo>
                  <a:lnTo>
                    <a:pt x="3305601" y="94242"/>
                  </a:lnTo>
                  <a:lnTo>
                    <a:pt x="3309084" y="93922"/>
                  </a:lnTo>
                  <a:lnTo>
                    <a:pt x="3312567" y="93602"/>
                  </a:lnTo>
                  <a:lnTo>
                    <a:pt x="3316051" y="93697"/>
                  </a:lnTo>
                  <a:lnTo>
                    <a:pt x="3319534" y="93378"/>
                  </a:lnTo>
                  <a:lnTo>
                    <a:pt x="3323017" y="93058"/>
                  </a:lnTo>
                  <a:lnTo>
                    <a:pt x="3326500" y="93568"/>
                  </a:lnTo>
                  <a:lnTo>
                    <a:pt x="3329984" y="93249"/>
                  </a:lnTo>
                  <a:lnTo>
                    <a:pt x="3333467" y="92931"/>
                  </a:lnTo>
                  <a:lnTo>
                    <a:pt x="3336950" y="97108"/>
                  </a:lnTo>
                  <a:lnTo>
                    <a:pt x="3340433" y="96793"/>
                  </a:lnTo>
                  <a:lnTo>
                    <a:pt x="3343917" y="96479"/>
                  </a:lnTo>
                  <a:lnTo>
                    <a:pt x="3347400" y="97573"/>
                  </a:lnTo>
                  <a:lnTo>
                    <a:pt x="3350883" y="97260"/>
                  </a:lnTo>
                  <a:lnTo>
                    <a:pt x="3354366" y="96947"/>
                  </a:lnTo>
                  <a:lnTo>
                    <a:pt x="3357850" y="98830"/>
                  </a:lnTo>
                  <a:lnTo>
                    <a:pt x="3361333" y="98519"/>
                  </a:lnTo>
                  <a:lnTo>
                    <a:pt x="3364816" y="98208"/>
                  </a:lnTo>
                  <a:lnTo>
                    <a:pt x="3368299" y="99085"/>
                  </a:lnTo>
                  <a:lnTo>
                    <a:pt x="3371783" y="98775"/>
                  </a:lnTo>
                  <a:lnTo>
                    <a:pt x="3375266" y="98465"/>
                  </a:lnTo>
                  <a:lnTo>
                    <a:pt x="3378749" y="99535"/>
                  </a:lnTo>
                  <a:lnTo>
                    <a:pt x="3382232" y="99226"/>
                  </a:lnTo>
                  <a:lnTo>
                    <a:pt x="3385716" y="98918"/>
                  </a:lnTo>
                  <a:lnTo>
                    <a:pt x="3389199" y="98904"/>
                  </a:lnTo>
                  <a:lnTo>
                    <a:pt x="3392682" y="98596"/>
                  </a:lnTo>
                  <a:lnTo>
                    <a:pt x="3396165" y="98288"/>
                  </a:lnTo>
                  <a:lnTo>
                    <a:pt x="3399649" y="98078"/>
                  </a:lnTo>
                  <a:lnTo>
                    <a:pt x="3403132" y="97770"/>
                  </a:lnTo>
                  <a:lnTo>
                    <a:pt x="3406615" y="97463"/>
                  </a:lnTo>
                  <a:lnTo>
                    <a:pt x="3410098" y="99213"/>
                  </a:lnTo>
                  <a:lnTo>
                    <a:pt x="3413582" y="98907"/>
                  </a:lnTo>
                  <a:lnTo>
                    <a:pt x="3417065" y="98601"/>
                  </a:lnTo>
                  <a:lnTo>
                    <a:pt x="3420548" y="100815"/>
                  </a:lnTo>
                  <a:lnTo>
                    <a:pt x="3424031" y="100511"/>
                  </a:lnTo>
                  <a:lnTo>
                    <a:pt x="3427515" y="100207"/>
                  </a:lnTo>
                  <a:lnTo>
                    <a:pt x="3430998" y="100192"/>
                  </a:lnTo>
                  <a:lnTo>
                    <a:pt x="3434481" y="99889"/>
                  </a:lnTo>
                  <a:lnTo>
                    <a:pt x="3437964" y="99586"/>
                  </a:lnTo>
                  <a:lnTo>
                    <a:pt x="3441447" y="102531"/>
                  </a:lnTo>
                  <a:lnTo>
                    <a:pt x="3444931" y="102230"/>
                  </a:lnTo>
                  <a:lnTo>
                    <a:pt x="3448414" y="101930"/>
                  </a:lnTo>
                  <a:lnTo>
                    <a:pt x="3451897" y="105379"/>
                  </a:lnTo>
                  <a:lnTo>
                    <a:pt x="3455380" y="105082"/>
                  </a:lnTo>
                  <a:lnTo>
                    <a:pt x="3458864" y="104784"/>
                  </a:lnTo>
                  <a:lnTo>
                    <a:pt x="3462347" y="104673"/>
                  </a:lnTo>
                  <a:lnTo>
                    <a:pt x="3465830" y="104376"/>
                  </a:lnTo>
                  <a:lnTo>
                    <a:pt x="3469313" y="104079"/>
                  </a:lnTo>
                  <a:lnTo>
                    <a:pt x="3472797" y="103875"/>
                  </a:lnTo>
                  <a:lnTo>
                    <a:pt x="3476280" y="103579"/>
                  </a:lnTo>
                  <a:lnTo>
                    <a:pt x="3479763" y="103282"/>
                  </a:lnTo>
                  <a:lnTo>
                    <a:pt x="3483246" y="102985"/>
                  </a:lnTo>
                  <a:lnTo>
                    <a:pt x="3483246" y="103079"/>
                  </a:lnTo>
                  <a:lnTo>
                    <a:pt x="3483246" y="103172"/>
                  </a:lnTo>
                  <a:lnTo>
                    <a:pt x="3483246" y="103265"/>
                  </a:lnTo>
                  <a:lnTo>
                    <a:pt x="3483246" y="103358"/>
                  </a:lnTo>
                  <a:lnTo>
                    <a:pt x="3483246" y="103451"/>
                  </a:lnTo>
                  <a:lnTo>
                    <a:pt x="3483246" y="103544"/>
                  </a:lnTo>
                  <a:lnTo>
                    <a:pt x="3483246" y="103636"/>
                  </a:lnTo>
                  <a:lnTo>
                    <a:pt x="3483246" y="103729"/>
                  </a:lnTo>
                  <a:lnTo>
                    <a:pt x="3483246" y="103822"/>
                  </a:lnTo>
                  <a:lnTo>
                    <a:pt x="3483246" y="103915"/>
                  </a:lnTo>
                  <a:lnTo>
                    <a:pt x="3483246" y="104007"/>
                  </a:lnTo>
                  <a:lnTo>
                    <a:pt x="3483246" y="104100"/>
                  </a:lnTo>
                  <a:lnTo>
                    <a:pt x="3483246" y="10419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819195"/>
              <a:ext cx="3483246" cy="1732871"/>
            </a:xfrm>
            <a:custGeom>
              <a:avLst/>
              <a:gdLst/>
              <a:ahLst/>
              <a:cxnLst/>
              <a:rect l="0" t="0" r="0" b="0"/>
              <a:pathLst>
                <a:path w="3483246" h="1732871">
                  <a:moveTo>
                    <a:pt x="0" y="1732871"/>
                  </a:moveTo>
                  <a:lnTo>
                    <a:pt x="3483" y="868607"/>
                  </a:lnTo>
                  <a:lnTo>
                    <a:pt x="6966" y="347966"/>
                  </a:lnTo>
                  <a:lnTo>
                    <a:pt x="10449" y="0"/>
                  </a:lnTo>
                  <a:lnTo>
                    <a:pt x="13932" y="1564574"/>
                  </a:lnTo>
                  <a:lnTo>
                    <a:pt x="17416" y="1525010"/>
                  </a:lnTo>
                  <a:lnTo>
                    <a:pt x="20899" y="1486380"/>
                  </a:lnTo>
                  <a:lnTo>
                    <a:pt x="24382" y="1620036"/>
                  </a:lnTo>
                  <a:lnTo>
                    <a:pt x="27865" y="1604510"/>
                  </a:lnTo>
                  <a:lnTo>
                    <a:pt x="31349" y="1589127"/>
                  </a:lnTo>
                  <a:lnTo>
                    <a:pt x="34832" y="1587919"/>
                  </a:lnTo>
                  <a:lnTo>
                    <a:pt x="38315" y="1574084"/>
                  </a:lnTo>
                  <a:lnTo>
                    <a:pt x="41798" y="1560364"/>
                  </a:lnTo>
                  <a:lnTo>
                    <a:pt x="45282" y="1569183"/>
                  </a:lnTo>
                  <a:lnTo>
                    <a:pt x="48765" y="1557226"/>
                  </a:lnTo>
                  <a:lnTo>
                    <a:pt x="52248" y="1545355"/>
                  </a:lnTo>
                  <a:lnTo>
                    <a:pt x="55731" y="1541850"/>
                  </a:lnTo>
                  <a:lnTo>
                    <a:pt x="59215" y="1530604"/>
                  </a:lnTo>
                  <a:lnTo>
                    <a:pt x="62698" y="1519435"/>
                  </a:lnTo>
                  <a:lnTo>
                    <a:pt x="66181" y="1533000"/>
                  </a:lnTo>
                  <a:lnTo>
                    <a:pt x="69664" y="1523114"/>
                  </a:lnTo>
                  <a:lnTo>
                    <a:pt x="73148" y="1513287"/>
                  </a:lnTo>
                  <a:lnTo>
                    <a:pt x="76631" y="1507605"/>
                  </a:lnTo>
                  <a:lnTo>
                    <a:pt x="80114" y="1498056"/>
                  </a:lnTo>
                  <a:lnTo>
                    <a:pt x="83597" y="1488563"/>
                  </a:lnTo>
                  <a:lnTo>
                    <a:pt x="87081" y="1487781"/>
                  </a:lnTo>
                  <a:lnTo>
                    <a:pt x="90564" y="1478693"/>
                  </a:lnTo>
                  <a:lnTo>
                    <a:pt x="94047" y="1469656"/>
                  </a:lnTo>
                  <a:lnTo>
                    <a:pt x="97530" y="1461220"/>
                  </a:lnTo>
                  <a:lnTo>
                    <a:pt x="101014" y="1453077"/>
                  </a:lnTo>
                  <a:lnTo>
                    <a:pt x="104497" y="1445023"/>
                  </a:lnTo>
                  <a:lnTo>
                    <a:pt x="107980" y="1446035"/>
                  </a:lnTo>
                  <a:lnTo>
                    <a:pt x="111463" y="1437567"/>
                  </a:lnTo>
                  <a:lnTo>
                    <a:pt x="114947" y="1429143"/>
                  </a:lnTo>
                  <a:lnTo>
                    <a:pt x="118430" y="1437288"/>
                  </a:lnTo>
                  <a:lnTo>
                    <a:pt x="121913" y="1429352"/>
                  </a:lnTo>
                  <a:lnTo>
                    <a:pt x="125396" y="1421455"/>
                  </a:lnTo>
                  <a:lnTo>
                    <a:pt x="128880" y="1465737"/>
                  </a:lnTo>
                  <a:lnTo>
                    <a:pt x="132363" y="1459084"/>
                  </a:lnTo>
                  <a:lnTo>
                    <a:pt x="135846" y="1452460"/>
                  </a:lnTo>
                  <a:lnTo>
                    <a:pt x="139329" y="1447642"/>
                  </a:lnTo>
                  <a:lnTo>
                    <a:pt x="142813" y="1441109"/>
                  </a:lnTo>
                  <a:lnTo>
                    <a:pt x="146296" y="1434602"/>
                  </a:lnTo>
                  <a:lnTo>
                    <a:pt x="149779" y="1450736"/>
                  </a:lnTo>
                  <a:lnTo>
                    <a:pt x="153262" y="1444717"/>
                  </a:lnTo>
                  <a:lnTo>
                    <a:pt x="156746" y="1438721"/>
                  </a:lnTo>
                  <a:lnTo>
                    <a:pt x="160229" y="1492920"/>
                  </a:lnTo>
                  <a:lnTo>
                    <a:pt x="163712" y="1488435"/>
                  </a:lnTo>
                  <a:lnTo>
                    <a:pt x="167195" y="1483978"/>
                  </a:lnTo>
                  <a:lnTo>
                    <a:pt x="170679" y="1482731"/>
                  </a:lnTo>
                  <a:lnTo>
                    <a:pt x="174162" y="1477999"/>
                  </a:lnTo>
                  <a:lnTo>
                    <a:pt x="177645" y="1473282"/>
                  </a:lnTo>
                  <a:lnTo>
                    <a:pt x="181128" y="1473171"/>
                  </a:lnTo>
                  <a:lnTo>
                    <a:pt x="184612" y="1468556"/>
                  </a:lnTo>
                  <a:lnTo>
                    <a:pt x="188095" y="1463954"/>
                  </a:lnTo>
                  <a:lnTo>
                    <a:pt x="191578" y="1479125"/>
                  </a:lnTo>
                  <a:lnTo>
                    <a:pt x="195061" y="1474853"/>
                  </a:lnTo>
                  <a:lnTo>
                    <a:pt x="198545" y="1470592"/>
                  </a:lnTo>
                  <a:lnTo>
                    <a:pt x="202028" y="1474603"/>
                  </a:lnTo>
                  <a:lnTo>
                    <a:pt x="205511" y="1470485"/>
                  </a:lnTo>
                  <a:lnTo>
                    <a:pt x="208994" y="1466378"/>
                  </a:lnTo>
                  <a:lnTo>
                    <a:pt x="212478" y="1467404"/>
                  </a:lnTo>
                  <a:lnTo>
                    <a:pt x="215961" y="1463389"/>
                  </a:lnTo>
                  <a:lnTo>
                    <a:pt x="219444" y="1459384"/>
                  </a:lnTo>
                  <a:lnTo>
                    <a:pt x="222927" y="1459513"/>
                  </a:lnTo>
                  <a:lnTo>
                    <a:pt x="226411" y="1455582"/>
                  </a:lnTo>
                  <a:lnTo>
                    <a:pt x="229894" y="1451660"/>
                  </a:lnTo>
                  <a:lnTo>
                    <a:pt x="233377" y="1468316"/>
                  </a:lnTo>
                  <a:lnTo>
                    <a:pt x="236860" y="1464672"/>
                  </a:lnTo>
                  <a:lnTo>
                    <a:pt x="240344" y="1461035"/>
                  </a:lnTo>
                  <a:lnTo>
                    <a:pt x="243827" y="1470862"/>
                  </a:lnTo>
                  <a:lnTo>
                    <a:pt x="247310" y="1467404"/>
                  </a:lnTo>
                  <a:lnTo>
                    <a:pt x="250793" y="1463954"/>
                  </a:lnTo>
                  <a:lnTo>
                    <a:pt x="254277" y="1473156"/>
                  </a:lnTo>
                  <a:lnTo>
                    <a:pt x="257760" y="1469867"/>
                  </a:lnTo>
                  <a:lnTo>
                    <a:pt x="261243" y="1466584"/>
                  </a:lnTo>
                  <a:lnTo>
                    <a:pt x="264726" y="1464962"/>
                  </a:lnTo>
                  <a:lnTo>
                    <a:pt x="268210" y="1461711"/>
                  </a:lnTo>
                  <a:lnTo>
                    <a:pt x="271693" y="1458467"/>
                  </a:lnTo>
                  <a:lnTo>
                    <a:pt x="275176" y="1460231"/>
                  </a:lnTo>
                  <a:lnTo>
                    <a:pt x="278659" y="1457053"/>
                  </a:lnTo>
                  <a:lnTo>
                    <a:pt x="282143" y="1453882"/>
                  </a:lnTo>
                  <a:lnTo>
                    <a:pt x="285626" y="1454877"/>
                  </a:lnTo>
                  <a:lnTo>
                    <a:pt x="289109" y="1451760"/>
                  </a:lnTo>
                  <a:lnTo>
                    <a:pt x="292592" y="1448650"/>
                  </a:lnTo>
                  <a:lnTo>
                    <a:pt x="296075" y="1448058"/>
                  </a:lnTo>
                  <a:lnTo>
                    <a:pt x="299559" y="1444984"/>
                  </a:lnTo>
                  <a:lnTo>
                    <a:pt x="303042" y="1441916"/>
                  </a:lnTo>
                  <a:lnTo>
                    <a:pt x="306525" y="1463903"/>
                  </a:lnTo>
                  <a:lnTo>
                    <a:pt x="310008" y="1461323"/>
                  </a:lnTo>
                  <a:lnTo>
                    <a:pt x="313492" y="1458752"/>
                  </a:lnTo>
                  <a:lnTo>
                    <a:pt x="316975" y="1462624"/>
                  </a:lnTo>
                  <a:lnTo>
                    <a:pt x="320458" y="1460119"/>
                  </a:lnTo>
                  <a:lnTo>
                    <a:pt x="323941" y="1457623"/>
                  </a:lnTo>
                  <a:lnTo>
                    <a:pt x="327425" y="1484491"/>
                  </a:lnTo>
                  <a:lnTo>
                    <a:pt x="330908" y="1482039"/>
                  </a:lnTo>
                  <a:lnTo>
                    <a:pt x="334391" y="1479591"/>
                  </a:lnTo>
                  <a:lnTo>
                    <a:pt x="337874" y="1477146"/>
                  </a:lnTo>
                  <a:lnTo>
                    <a:pt x="341358" y="1474705"/>
                  </a:lnTo>
                  <a:lnTo>
                    <a:pt x="344841" y="1472268"/>
                  </a:lnTo>
                  <a:lnTo>
                    <a:pt x="348324" y="1469834"/>
                  </a:lnTo>
                  <a:lnTo>
                    <a:pt x="348324" y="1470435"/>
                  </a:lnTo>
                  <a:lnTo>
                    <a:pt x="348324" y="1471032"/>
                  </a:lnTo>
                  <a:lnTo>
                    <a:pt x="351807" y="1468613"/>
                  </a:lnTo>
                  <a:lnTo>
                    <a:pt x="355291" y="1466197"/>
                  </a:lnTo>
                  <a:lnTo>
                    <a:pt x="358774" y="1463784"/>
                  </a:lnTo>
                  <a:lnTo>
                    <a:pt x="362257" y="1466220"/>
                  </a:lnTo>
                  <a:lnTo>
                    <a:pt x="365740" y="1463854"/>
                  </a:lnTo>
                  <a:lnTo>
                    <a:pt x="369224" y="1461492"/>
                  </a:lnTo>
                  <a:lnTo>
                    <a:pt x="372707" y="1473730"/>
                  </a:lnTo>
                  <a:lnTo>
                    <a:pt x="376190" y="1471672"/>
                  </a:lnTo>
                  <a:lnTo>
                    <a:pt x="379673" y="1469619"/>
                  </a:lnTo>
                  <a:lnTo>
                    <a:pt x="383157" y="1469615"/>
                  </a:lnTo>
                  <a:lnTo>
                    <a:pt x="386640" y="1467404"/>
                  </a:lnTo>
                  <a:lnTo>
                    <a:pt x="390123" y="1465196"/>
                  </a:lnTo>
                  <a:lnTo>
                    <a:pt x="393606" y="1465216"/>
                  </a:lnTo>
                  <a:lnTo>
                    <a:pt x="397090" y="1463031"/>
                  </a:lnTo>
                  <a:lnTo>
                    <a:pt x="400573" y="1460849"/>
                  </a:lnTo>
                  <a:lnTo>
                    <a:pt x="404056" y="1460907"/>
                  </a:lnTo>
                  <a:lnTo>
                    <a:pt x="407539" y="1458747"/>
                  </a:lnTo>
                  <a:lnTo>
                    <a:pt x="411023" y="1456590"/>
                  </a:lnTo>
                  <a:lnTo>
                    <a:pt x="414506" y="1454435"/>
                  </a:lnTo>
                  <a:lnTo>
                    <a:pt x="417989" y="1452284"/>
                  </a:lnTo>
                  <a:lnTo>
                    <a:pt x="421472" y="1450136"/>
                  </a:lnTo>
                  <a:lnTo>
                    <a:pt x="424956" y="1458040"/>
                  </a:lnTo>
                  <a:lnTo>
                    <a:pt x="428439" y="1455966"/>
                  </a:lnTo>
                  <a:lnTo>
                    <a:pt x="431922" y="1453895"/>
                  </a:lnTo>
                  <a:lnTo>
                    <a:pt x="435405" y="1452375"/>
                  </a:lnTo>
                  <a:lnTo>
                    <a:pt x="438889" y="1450313"/>
                  </a:lnTo>
                  <a:lnTo>
                    <a:pt x="442372" y="1448254"/>
                  </a:lnTo>
                  <a:lnTo>
                    <a:pt x="445855" y="1446465"/>
                  </a:lnTo>
                  <a:lnTo>
                    <a:pt x="449338" y="1444783"/>
                  </a:lnTo>
                  <a:lnTo>
                    <a:pt x="452822" y="1443107"/>
                  </a:lnTo>
                  <a:lnTo>
                    <a:pt x="456305" y="1445080"/>
                  </a:lnTo>
                  <a:lnTo>
                    <a:pt x="459788" y="1443066"/>
                  </a:lnTo>
                  <a:lnTo>
                    <a:pt x="463271" y="1441055"/>
                  </a:lnTo>
                  <a:lnTo>
                    <a:pt x="466755" y="1440162"/>
                  </a:lnTo>
                  <a:lnTo>
                    <a:pt x="470238" y="1438163"/>
                  </a:lnTo>
                  <a:lnTo>
                    <a:pt x="473721" y="1436166"/>
                  </a:lnTo>
                  <a:lnTo>
                    <a:pt x="477204" y="1435536"/>
                  </a:lnTo>
                  <a:lnTo>
                    <a:pt x="480688" y="1433924"/>
                  </a:lnTo>
                  <a:lnTo>
                    <a:pt x="484171" y="1432319"/>
                  </a:lnTo>
                  <a:lnTo>
                    <a:pt x="487654" y="1433307"/>
                  </a:lnTo>
                  <a:lnTo>
                    <a:pt x="491137" y="1431352"/>
                  </a:lnTo>
                  <a:lnTo>
                    <a:pt x="494621" y="1429400"/>
                  </a:lnTo>
                  <a:lnTo>
                    <a:pt x="498104" y="1438494"/>
                  </a:lnTo>
                  <a:lnTo>
                    <a:pt x="501587" y="1436785"/>
                  </a:lnTo>
                  <a:lnTo>
                    <a:pt x="505070" y="1435081"/>
                  </a:lnTo>
                  <a:lnTo>
                    <a:pt x="508554" y="1442108"/>
                  </a:lnTo>
                  <a:lnTo>
                    <a:pt x="512037" y="1440283"/>
                  </a:lnTo>
                  <a:lnTo>
                    <a:pt x="515520" y="1438461"/>
                  </a:lnTo>
                  <a:lnTo>
                    <a:pt x="519003" y="1437662"/>
                  </a:lnTo>
                  <a:lnTo>
                    <a:pt x="522487" y="1435850"/>
                  </a:lnTo>
                  <a:lnTo>
                    <a:pt x="525970" y="1434040"/>
                  </a:lnTo>
                  <a:lnTo>
                    <a:pt x="529453" y="1434287"/>
                  </a:lnTo>
                  <a:lnTo>
                    <a:pt x="532936" y="1432492"/>
                  </a:lnTo>
                  <a:lnTo>
                    <a:pt x="536420" y="1430699"/>
                  </a:lnTo>
                  <a:lnTo>
                    <a:pt x="539903" y="1442293"/>
                  </a:lnTo>
                  <a:lnTo>
                    <a:pt x="543386" y="1440575"/>
                  </a:lnTo>
                  <a:lnTo>
                    <a:pt x="546869" y="1438860"/>
                  </a:lnTo>
                  <a:lnTo>
                    <a:pt x="550353" y="1440007"/>
                  </a:lnTo>
                  <a:lnTo>
                    <a:pt x="553836" y="1438311"/>
                  </a:lnTo>
                  <a:lnTo>
                    <a:pt x="557319" y="1436616"/>
                  </a:lnTo>
                  <a:lnTo>
                    <a:pt x="560802" y="1434922"/>
                  </a:lnTo>
                  <a:lnTo>
                    <a:pt x="564286" y="1433231"/>
                  </a:lnTo>
                  <a:lnTo>
                    <a:pt x="567769" y="1431541"/>
                  </a:lnTo>
                  <a:lnTo>
                    <a:pt x="571252" y="1437913"/>
                  </a:lnTo>
                  <a:lnTo>
                    <a:pt x="574735" y="1436268"/>
                  </a:lnTo>
                  <a:lnTo>
                    <a:pt x="578218" y="1434624"/>
                  </a:lnTo>
                  <a:lnTo>
                    <a:pt x="581702" y="1436226"/>
                  </a:lnTo>
                  <a:lnTo>
                    <a:pt x="585185" y="1434602"/>
                  </a:lnTo>
                  <a:lnTo>
                    <a:pt x="588668" y="1432980"/>
                  </a:lnTo>
                  <a:lnTo>
                    <a:pt x="592151" y="1435488"/>
                  </a:lnTo>
                  <a:lnTo>
                    <a:pt x="595635" y="1433889"/>
                  </a:lnTo>
                  <a:lnTo>
                    <a:pt x="599118" y="1432292"/>
                  </a:lnTo>
                  <a:lnTo>
                    <a:pt x="602601" y="1443908"/>
                  </a:lnTo>
                  <a:lnTo>
                    <a:pt x="606084" y="1442516"/>
                  </a:lnTo>
                  <a:lnTo>
                    <a:pt x="609568" y="1441127"/>
                  </a:lnTo>
                  <a:lnTo>
                    <a:pt x="613051" y="1439707"/>
                  </a:lnTo>
                  <a:lnTo>
                    <a:pt x="616534" y="1438182"/>
                  </a:lnTo>
                  <a:lnTo>
                    <a:pt x="620017" y="1436658"/>
                  </a:lnTo>
                  <a:lnTo>
                    <a:pt x="623501" y="1438964"/>
                  </a:lnTo>
                  <a:lnTo>
                    <a:pt x="626984" y="1437462"/>
                  </a:lnTo>
                  <a:lnTo>
                    <a:pt x="630467" y="1435960"/>
                  </a:lnTo>
                  <a:lnTo>
                    <a:pt x="633950" y="1437827"/>
                  </a:lnTo>
                  <a:lnTo>
                    <a:pt x="637434" y="1436344"/>
                  </a:lnTo>
                  <a:lnTo>
                    <a:pt x="640917" y="1434862"/>
                  </a:lnTo>
                  <a:lnTo>
                    <a:pt x="644400" y="1435497"/>
                  </a:lnTo>
                  <a:lnTo>
                    <a:pt x="647883" y="1434165"/>
                  </a:lnTo>
                  <a:lnTo>
                    <a:pt x="651367" y="1432836"/>
                  </a:lnTo>
                  <a:lnTo>
                    <a:pt x="654850" y="1432765"/>
                  </a:lnTo>
                  <a:lnTo>
                    <a:pt x="658333" y="1431445"/>
                  </a:lnTo>
                  <a:lnTo>
                    <a:pt x="661816" y="1430127"/>
                  </a:lnTo>
                  <a:lnTo>
                    <a:pt x="665300" y="1437393"/>
                  </a:lnTo>
                  <a:lnTo>
                    <a:pt x="668783" y="1435978"/>
                  </a:lnTo>
                  <a:lnTo>
                    <a:pt x="672266" y="1434564"/>
                  </a:lnTo>
                  <a:lnTo>
                    <a:pt x="675749" y="1438687"/>
                  </a:lnTo>
                  <a:lnTo>
                    <a:pt x="679233" y="1437299"/>
                  </a:lnTo>
                  <a:lnTo>
                    <a:pt x="682716" y="1435913"/>
                  </a:lnTo>
                  <a:lnTo>
                    <a:pt x="686199" y="1436091"/>
                  </a:lnTo>
                  <a:lnTo>
                    <a:pt x="689682" y="1434714"/>
                  </a:lnTo>
                  <a:lnTo>
                    <a:pt x="693166" y="1433337"/>
                  </a:lnTo>
                  <a:lnTo>
                    <a:pt x="696649" y="1431962"/>
                  </a:lnTo>
                  <a:lnTo>
                    <a:pt x="696649" y="1432356"/>
                  </a:lnTo>
                  <a:lnTo>
                    <a:pt x="696649" y="1432748"/>
                  </a:lnTo>
                  <a:lnTo>
                    <a:pt x="696649" y="1433139"/>
                  </a:lnTo>
                  <a:lnTo>
                    <a:pt x="696649" y="1433530"/>
                  </a:lnTo>
                  <a:lnTo>
                    <a:pt x="696649" y="1433919"/>
                  </a:lnTo>
                  <a:lnTo>
                    <a:pt x="696649" y="1434307"/>
                  </a:lnTo>
                  <a:lnTo>
                    <a:pt x="696649" y="1434694"/>
                  </a:lnTo>
                  <a:lnTo>
                    <a:pt x="700132" y="1433332"/>
                  </a:lnTo>
                  <a:lnTo>
                    <a:pt x="703615" y="1431970"/>
                  </a:lnTo>
                  <a:lnTo>
                    <a:pt x="707099" y="1430610"/>
                  </a:lnTo>
                  <a:lnTo>
                    <a:pt x="710582" y="1442053"/>
                  </a:lnTo>
                  <a:lnTo>
                    <a:pt x="714065" y="1440747"/>
                  </a:lnTo>
                  <a:lnTo>
                    <a:pt x="717548" y="1439442"/>
                  </a:lnTo>
                  <a:lnTo>
                    <a:pt x="721032" y="1439953"/>
                  </a:lnTo>
                  <a:lnTo>
                    <a:pt x="724515" y="1438657"/>
                  </a:lnTo>
                  <a:lnTo>
                    <a:pt x="727998" y="1437363"/>
                  </a:lnTo>
                  <a:lnTo>
                    <a:pt x="731481" y="1437160"/>
                  </a:lnTo>
                  <a:lnTo>
                    <a:pt x="734965" y="1435872"/>
                  </a:lnTo>
                  <a:lnTo>
                    <a:pt x="738448" y="1434585"/>
                  </a:lnTo>
                  <a:lnTo>
                    <a:pt x="741931" y="1437277"/>
                  </a:lnTo>
                  <a:lnTo>
                    <a:pt x="745414" y="1436008"/>
                  </a:lnTo>
                  <a:lnTo>
                    <a:pt x="748898" y="1434739"/>
                  </a:lnTo>
                  <a:lnTo>
                    <a:pt x="752381" y="1433832"/>
                  </a:lnTo>
                  <a:lnTo>
                    <a:pt x="755864" y="1432567"/>
                  </a:lnTo>
                  <a:lnTo>
                    <a:pt x="759347" y="1431303"/>
                  </a:lnTo>
                  <a:lnTo>
                    <a:pt x="762831" y="1431129"/>
                  </a:lnTo>
                  <a:lnTo>
                    <a:pt x="766314" y="1429871"/>
                  </a:lnTo>
                  <a:lnTo>
                    <a:pt x="769797" y="1428614"/>
                  </a:lnTo>
                  <a:lnTo>
                    <a:pt x="773280" y="1430257"/>
                  </a:lnTo>
                  <a:lnTo>
                    <a:pt x="776764" y="1429012"/>
                  </a:lnTo>
                  <a:lnTo>
                    <a:pt x="780247" y="1427769"/>
                  </a:lnTo>
                  <a:lnTo>
                    <a:pt x="783730" y="1427251"/>
                  </a:lnTo>
                  <a:lnTo>
                    <a:pt x="787213" y="1426012"/>
                  </a:lnTo>
                  <a:lnTo>
                    <a:pt x="790697" y="1424775"/>
                  </a:lnTo>
                  <a:lnTo>
                    <a:pt x="794180" y="1423903"/>
                  </a:lnTo>
                  <a:lnTo>
                    <a:pt x="797663" y="1422668"/>
                  </a:lnTo>
                  <a:lnTo>
                    <a:pt x="801146" y="1421435"/>
                  </a:lnTo>
                  <a:lnTo>
                    <a:pt x="804630" y="1420202"/>
                  </a:lnTo>
                  <a:lnTo>
                    <a:pt x="808113" y="1418971"/>
                  </a:lnTo>
                  <a:lnTo>
                    <a:pt x="811596" y="1417740"/>
                  </a:lnTo>
                  <a:lnTo>
                    <a:pt x="815079" y="1417253"/>
                  </a:lnTo>
                  <a:lnTo>
                    <a:pt x="818563" y="1416027"/>
                  </a:lnTo>
                  <a:lnTo>
                    <a:pt x="822046" y="1414801"/>
                  </a:lnTo>
                  <a:lnTo>
                    <a:pt x="825529" y="1415067"/>
                  </a:lnTo>
                  <a:lnTo>
                    <a:pt x="829012" y="1413849"/>
                  </a:lnTo>
                  <a:lnTo>
                    <a:pt x="832496" y="1412632"/>
                  </a:lnTo>
                  <a:lnTo>
                    <a:pt x="835979" y="1411790"/>
                  </a:lnTo>
                  <a:lnTo>
                    <a:pt x="839462" y="1410576"/>
                  </a:lnTo>
                  <a:lnTo>
                    <a:pt x="842945" y="1409363"/>
                  </a:lnTo>
                  <a:lnTo>
                    <a:pt x="846429" y="1408150"/>
                  </a:lnTo>
                  <a:lnTo>
                    <a:pt x="849912" y="1406939"/>
                  </a:lnTo>
                  <a:lnTo>
                    <a:pt x="853395" y="1405729"/>
                  </a:lnTo>
                  <a:lnTo>
                    <a:pt x="856878" y="1406415"/>
                  </a:lnTo>
                  <a:lnTo>
                    <a:pt x="860361" y="1405212"/>
                  </a:lnTo>
                  <a:lnTo>
                    <a:pt x="863845" y="1404011"/>
                  </a:lnTo>
                  <a:lnTo>
                    <a:pt x="867328" y="1405828"/>
                  </a:lnTo>
                  <a:lnTo>
                    <a:pt x="870811" y="1404638"/>
                  </a:lnTo>
                  <a:lnTo>
                    <a:pt x="874294" y="1403449"/>
                  </a:lnTo>
                  <a:lnTo>
                    <a:pt x="877778" y="1402262"/>
                  </a:lnTo>
                  <a:lnTo>
                    <a:pt x="881261" y="1401075"/>
                  </a:lnTo>
                  <a:lnTo>
                    <a:pt x="884744" y="1399889"/>
                  </a:lnTo>
                  <a:lnTo>
                    <a:pt x="888227" y="1400277"/>
                  </a:lnTo>
                  <a:lnTo>
                    <a:pt x="891711" y="1399223"/>
                  </a:lnTo>
                  <a:lnTo>
                    <a:pt x="895194" y="1398170"/>
                  </a:lnTo>
                  <a:lnTo>
                    <a:pt x="898677" y="1397065"/>
                  </a:lnTo>
                  <a:lnTo>
                    <a:pt x="902160" y="1395890"/>
                  </a:lnTo>
                  <a:lnTo>
                    <a:pt x="905644" y="1394715"/>
                  </a:lnTo>
                  <a:lnTo>
                    <a:pt x="909127" y="1393924"/>
                  </a:lnTo>
                  <a:lnTo>
                    <a:pt x="912610" y="1392752"/>
                  </a:lnTo>
                  <a:lnTo>
                    <a:pt x="916093" y="1391581"/>
                  </a:lnTo>
                  <a:lnTo>
                    <a:pt x="919577" y="1405202"/>
                  </a:lnTo>
                  <a:lnTo>
                    <a:pt x="923060" y="1404078"/>
                  </a:lnTo>
                  <a:lnTo>
                    <a:pt x="926543" y="1402955"/>
                  </a:lnTo>
                  <a:lnTo>
                    <a:pt x="930026" y="1403609"/>
                  </a:lnTo>
                  <a:lnTo>
                    <a:pt x="933510" y="1402492"/>
                  </a:lnTo>
                  <a:lnTo>
                    <a:pt x="936993" y="1401377"/>
                  </a:lnTo>
                  <a:lnTo>
                    <a:pt x="940476" y="1406214"/>
                  </a:lnTo>
                  <a:lnTo>
                    <a:pt x="943959" y="1405118"/>
                  </a:lnTo>
                  <a:lnTo>
                    <a:pt x="947443" y="1404022"/>
                  </a:lnTo>
                  <a:lnTo>
                    <a:pt x="950926" y="1407377"/>
                  </a:lnTo>
                  <a:lnTo>
                    <a:pt x="954409" y="1406296"/>
                  </a:lnTo>
                  <a:lnTo>
                    <a:pt x="957892" y="1405217"/>
                  </a:lnTo>
                  <a:lnTo>
                    <a:pt x="961376" y="1404505"/>
                  </a:lnTo>
                  <a:lnTo>
                    <a:pt x="964859" y="1403540"/>
                  </a:lnTo>
                  <a:lnTo>
                    <a:pt x="968342" y="1402577"/>
                  </a:lnTo>
                  <a:lnTo>
                    <a:pt x="971825" y="1410255"/>
                  </a:lnTo>
                  <a:lnTo>
                    <a:pt x="975309" y="1409207"/>
                  </a:lnTo>
                  <a:lnTo>
                    <a:pt x="978792" y="1408158"/>
                  </a:lnTo>
                  <a:lnTo>
                    <a:pt x="982275" y="1407111"/>
                  </a:lnTo>
                  <a:lnTo>
                    <a:pt x="985758" y="1406064"/>
                  </a:lnTo>
                  <a:lnTo>
                    <a:pt x="989242" y="1405018"/>
                  </a:lnTo>
                  <a:lnTo>
                    <a:pt x="992725" y="1407242"/>
                  </a:lnTo>
                  <a:lnTo>
                    <a:pt x="996208" y="1406206"/>
                  </a:lnTo>
                  <a:lnTo>
                    <a:pt x="999691" y="1405172"/>
                  </a:lnTo>
                  <a:lnTo>
                    <a:pt x="1003175" y="1407370"/>
                  </a:lnTo>
                  <a:lnTo>
                    <a:pt x="1006658" y="1406346"/>
                  </a:lnTo>
                  <a:lnTo>
                    <a:pt x="1010141" y="1405322"/>
                  </a:lnTo>
                  <a:lnTo>
                    <a:pt x="1013624" y="1404299"/>
                  </a:lnTo>
                  <a:lnTo>
                    <a:pt x="1017108" y="1403277"/>
                  </a:lnTo>
                  <a:lnTo>
                    <a:pt x="1020591" y="1402255"/>
                  </a:lnTo>
                  <a:lnTo>
                    <a:pt x="1024074" y="1401234"/>
                  </a:lnTo>
                  <a:lnTo>
                    <a:pt x="1027557" y="1400214"/>
                  </a:lnTo>
                  <a:lnTo>
                    <a:pt x="1031041" y="1399194"/>
                  </a:lnTo>
                  <a:lnTo>
                    <a:pt x="1034524" y="1398503"/>
                  </a:lnTo>
                  <a:lnTo>
                    <a:pt x="1038007" y="1397486"/>
                  </a:lnTo>
                  <a:lnTo>
                    <a:pt x="1041490" y="1396469"/>
                  </a:lnTo>
                  <a:lnTo>
                    <a:pt x="1044974" y="1395453"/>
                  </a:lnTo>
                  <a:lnTo>
                    <a:pt x="1044974" y="1395783"/>
                  </a:lnTo>
                  <a:lnTo>
                    <a:pt x="1048457" y="1394768"/>
                  </a:lnTo>
                  <a:lnTo>
                    <a:pt x="1051940" y="1393754"/>
                  </a:lnTo>
                  <a:lnTo>
                    <a:pt x="1055423" y="1392741"/>
                  </a:lnTo>
                  <a:lnTo>
                    <a:pt x="1058907" y="1395027"/>
                  </a:lnTo>
                  <a:lnTo>
                    <a:pt x="1062390" y="1394023"/>
                  </a:lnTo>
                  <a:lnTo>
                    <a:pt x="1065873" y="1393021"/>
                  </a:lnTo>
                  <a:lnTo>
                    <a:pt x="1069356" y="1394409"/>
                  </a:lnTo>
                  <a:lnTo>
                    <a:pt x="1072840" y="1393521"/>
                  </a:lnTo>
                  <a:lnTo>
                    <a:pt x="1076323" y="1392634"/>
                  </a:lnTo>
                  <a:lnTo>
                    <a:pt x="1079806" y="1391651"/>
                  </a:lnTo>
                  <a:lnTo>
                    <a:pt x="1083289" y="1390658"/>
                  </a:lnTo>
                  <a:lnTo>
                    <a:pt x="1086773" y="1389666"/>
                  </a:lnTo>
                  <a:lnTo>
                    <a:pt x="1090256" y="1389755"/>
                  </a:lnTo>
                  <a:lnTo>
                    <a:pt x="1093739" y="1388875"/>
                  </a:lnTo>
                  <a:lnTo>
                    <a:pt x="1097222" y="1387997"/>
                  </a:lnTo>
                  <a:lnTo>
                    <a:pt x="1100706" y="1387356"/>
                  </a:lnTo>
                  <a:lnTo>
                    <a:pt x="1104189" y="1386371"/>
                  </a:lnTo>
                  <a:lnTo>
                    <a:pt x="1107672" y="1385387"/>
                  </a:lnTo>
                  <a:lnTo>
                    <a:pt x="1111155" y="1384404"/>
                  </a:lnTo>
                  <a:lnTo>
                    <a:pt x="1114639" y="1383421"/>
                  </a:lnTo>
                  <a:lnTo>
                    <a:pt x="1118122" y="1382439"/>
                  </a:lnTo>
                  <a:lnTo>
                    <a:pt x="1121605" y="1382873"/>
                  </a:lnTo>
                  <a:lnTo>
                    <a:pt x="1125088" y="1382005"/>
                  </a:lnTo>
                  <a:lnTo>
                    <a:pt x="1128572" y="1381138"/>
                  </a:lnTo>
                  <a:lnTo>
                    <a:pt x="1132055" y="1383161"/>
                  </a:lnTo>
                  <a:lnTo>
                    <a:pt x="1135538" y="1382193"/>
                  </a:lnTo>
                  <a:lnTo>
                    <a:pt x="1139021" y="1381226"/>
                  </a:lnTo>
                  <a:lnTo>
                    <a:pt x="1142505" y="1381573"/>
                  </a:lnTo>
                  <a:lnTo>
                    <a:pt x="1145988" y="1380611"/>
                  </a:lnTo>
                  <a:lnTo>
                    <a:pt x="1149471" y="1379649"/>
                  </a:lnTo>
                  <a:lnTo>
                    <a:pt x="1152954" y="1384843"/>
                  </a:lnTo>
                  <a:lnTo>
                    <a:pt x="1156437" y="1383897"/>
                  </a:lnTo>
                  <a:lnTo>
                    <a:pt x="1159921" y="1382951"/>
                  </a:lnTo>
                  <a:lnTo>
                    <a:pt x="1163404" y="1383672"/>
                  </a:lnTo>
                  <a:lnTo>
                    <a:pt x="1166887" y="1382837"/>
                  </a:lnTo>
                  <a:lnTo>
                    <a:pt x="1170370" y="1382002"/>
                  </a:lnTo>
                  <a:lnTo>
                    <a:pt x="1173854" y="1382692"/>
                  </a:lnTo>
                  <a:lnTo>
                    <a:pt x="1177337" y="1381757"/>
                  </a:lnTo>
                  <a:lnTo>
                    <a:pt x="1180820" y="1380824"/>
                  </a:lnTo>
                  <a:lnTo>
                    <a:pt x="1184303" y="1380527"/>
                  </a:lnTo>
                  <a:lnTo>
                    <a:pt x="1187787" y="1379596"/>
                  </a:lnTo>
                  <a:lnTo>
                    <a:pt x="1191270" y="1378665"/>
                  </a:lnTo>
                  <a:lnTo>
                    <a:pt x="1194753" y="1378434"/>
                  </a:lnTo>
                  <a:lnTo>
                    <a:pt x="1198236" y="1377611"/>
                  </a:lnTo>
                  <a:lnTo>
                    <a:pt x="1201720" y="1376790"/>
                  </a:lnTo>
                  <a:lnTo>
                    <a:pt x="1205203" y="1378140"/>
                  </a:lnTo>
                  <a:lnTo>
                    <a:pt x="1208686" y="1377220"/>
                  </a:lnTo>
                  <a:lnTo>
                    <a:pt x="1212169" y="1376300"/>
                  </a:lnTo>
                  <a:lnTo>
                    <a:pt x="1215653" y="1376016"/>
                  </a:lnTo>
                  <a:lnTo>
                    <a:pt x="1219136" y="1375099"/>
                  </a:lnTo>
                  <a:lnTo>
                    <a:pt x="1222619" y="1374182"/>
                  </a:lnTo>
                  <a:lnTo>
                    <a:pt x="1226102" y="1374273"/>
                  </a:lnTo>
                  <a:lnTo>
                    <a:pt x="1229586" y="1373464"/>
                  </a:lnTo>
                  <a:lnTo>
                    <a:pt x="1233069" y="1372656"/>
                  </a:lnTo>
                  <a:lnTo>
                    <a:pt x="1236552" y="1374340"/>
                  </a:lnTo>
                  <a:lnTo>
                    <a:pt x="1240035" y="1373434"/>
                  </a:lnTo>
                  <a:lnTo>
                    <a:pt x="1243519" y="1372529"/>
                  </a:lnTo>
                  <a:lnTo>
                    <a:pt x="1247002" y="1379685"/>
                  </a:lnTo>
                  <a:lnTo>
                    <a:pt x="1250485" y="1378799"/>
                  </a:lnTo>
                  <a:lnTo>
                    <a:pt x="1253968" y="1377913"/>
                  </a:lnTo>
                  <a:lnTo>
                    <a:pt x="1257452" y="1377147"/>
                  </a:lnTo>
                  <a:lnTo>
                    <a:pt x="1260935" y="1376565"/>
                  </a:lnTo>
                  <a:lnTo>
                    <a:pt x="1264418" y="1375984"/>
                  </a:lnTo>
                  <a:lnTo>
                    <a:pt x="1267901" y="1375404"/>
                  </a:lnTo>
                  <a:lnTo>
                    <a:pt x="1271385" y="1374826"/>
                  </a:lnTo>
                  <a:lnTo>
                    <a:pt x="1274868" y="1374249"/>
                  </a:lnTo>
                  <a:lnTo>
                    <a:pt x="1278351" y="1373673"/>
                  </a:lnTo>
                  <a:lnTo>
                    <a:pt x="1281834" y="1373099"/>
                  </a:lnTo>
                  <a:lnTo>
                    <a:pt x="1285318" y="1372526"/>
                  </a:lnTo>
                  <a:lnTo>
                    <a:pt x="1288801" y="1372474"/>
                  </a:lnTo>
                  <a:lnTo>
                    <a:pt x="1292284" y="1371601"/>
                  </a:lnTo>
                  <a:lnTo>
                    <a:pt x="1295767" y="1370729"/>
                  </a:lnTo>
                  <a:lnTo>
                    <a:pt x="1299251" y="1371082"/>
                  </a:lnTo>
                  <a:lnTo>
                    <a:pt x="1302734" y="1370213"/>
                  </a:lnTo>
                  <a:lnTo>
                    <a:pt x="1306217" y="1369344"/>
                  </a:lnTo>
                  <a:lnTo>
                    <a:pt x="1309700" y="1374816"/>
                  </a:lnTo>
                  <a:lnTo>
                    <a:pt x="1313184" y="1373962"/>
                  </a:lnTo>
                  <a:lnTo>
                    <a:pt x="1316667" y="1373108"/>
                  </a:lnTo>
                  <a:lnTo>
                    <a:pt x="1320150" y="1374332"/>
                  </a:lnTo>
                  <a:lnTo>
                    <a:pt x="1323633" y="1373484"/>
                  </a:lnTo>
                  <a:lnTo>
                    <a:pt x="1327117" y="1372636"/>
                  </a:lnTo>
                  <a:lnTo>
                    <a:pt x="1330600" y="1371788"/>
                  </a:lnTo>
                  <a:lnTo>
                    <a:pt x="1334083" y="1370941"/>
                  </a:lnTo>
                  <a:lnTo>
                    <a:pt x="1337566" y="1370095"/>
                  </a:lnTo>
                  <a:lnTo>
                    <a:pt x="1341050" y="1371328"/>
                  </a:lnTo>
                  <a:lnTo>
                    <a:pt x="1344533" y="1370487"/>
                  </a:lnTo>
                  <a:lnTo>
                    <a:pt x="1348016" y="1369646"/>
                  </a:lnTo>
                  <a:lnTo>
                    <a:pt x="1351499" y="1368805"/>
                  </a:lnTo>
                  <a:lnTo>
                    <a:pt x="1354983" y="1367965"/>
                  </a:lnTo>
                  <a:lnTo>
                    <a:pt x="1358466" y="1367126"/>
                  </a:lnTo>
                  <a:lnTo>
                    <a:pt x="1361949" y="1368663"/>
                  </a:lnTo>
                  <a:lnTo>
                    <a:pt x="1365432" y="1367829"/>
                  </a:lnTo>
                  <a:lnTo>
                    <a:pt x="1368916" y="1366996"/>
                  </a:lnTo>
                  <a:lnTo>
                    <a:pt x="1372399" y="1372867"/>
                  </a:lnTo>
                  <a:lnTo>
                    <a:pt x="1375882" y="1372048"/>
                  </a:lnTo>
                  <a:lnTo>
                    <a:pt x="1379365" y="1371230"/>
                  </a:lnTo>
                  <a:lnTo>
                    <a:pt x="1382849" y="1371845"/>
                  </a:lnTo>
                  <a:lnTo>
                    <a:pt x="1386332" y="1371030"/>
                  </a:lnTo>
                  <a:lnTo>
                    <a:pt x="1389815" y="1370216"/>
                  </a:lnTo>
                  <a:lnTo>
                    <a:pt x="1393298" y="1369402"/>
                  </a:lnTo>
                  <a:lnTo>
                    <a:pt x="1393298" y="1369689"/>
                  </a:lnTo>
                  <a:lnTo>
                    <a:pt x="1393298" y="1369976"/>
                  </a:lnTo>
                  <a:lnTo>
                    <a:pt x="1393298" y="1370262"/>
                  </a:lnTo>
                  <a:lnTo>
                    <a:pt x="1393298" y="1370548"/>
                  </a:lnTo>
                  <a:lnTo>
                    <a:pt x="1393298" y="1370833"/>
                  </a:lnTo>
                  <a:lnTo>
                    <a:pt x="1393298" y="1371118"/>
                  </a:lnTo>
                  <a:lnTo>
                    <a:pt x="1393298" y="1371402"/>
                  </a:lnTo>
                  <a:lnTo>
                    <a:pt x="1393298" y="1371686"/>
                  </a:lnTo>
                  <a:lnTo>
                    <a:pt x="1393298" y="1371970"/>
                  </a:lnTo>
                  <a:lnTo>
                    <a:pt x="1393298" y="1372253"/>
                  </a:lnTo>
                  <a:lnTo>
                    <a:pt x="1393298" y="1372535"/>
                  </a:lnTo>
                  <a:lnTo>
                    <a:pt x="1393298" y="1372817"/>
                  </a:lnTo>
                  <a:lnTo>
                    <a:pt x="1393298" y="1373099"/>
                  </a:lnTo>
                  <a:lnTo>
                    <a:pt x="1396782" y="1372293"/>
                  </a:lnTo>
                  <a:lnTo>
                    <a:pt x="1400265" y="1371487"/>
                  </a:lnTo>
                  <a:lnTo>
                    <a:pt x="1403748" y="1370681"/>
                  </a:lnTo>
                  <a:lnTo>
                    <a:pt x="1407231" y="1370250"/>
                  </a:lnTo>
                  <a:lnTo>
                    <a:pt x="1410715" y="1369540"/>
                  </a:lnTo>
                  <a:lnTo>
                    <a:pt x="1414198" y="1368831"/>
                  </a:lnTo>
                  <a:lnTo>
                    <a:pt x="1417681" y="1371974"/>
                  </a:lnTo>
                  <a:lnTo>
                    <a:pt x="1421164" y="1371179"/>
                  </a:lnTo>
                  <a:lnTo>
                    <a:pt x="1424648" y="1370385"/>
                  </a:lnTo>
                  <a:lnTo>
                    <a:pt x="1428131" y="1370429"/>
                  </a:lnTo>
                  <a:lnTo>
                    <a:pt x="1431614" y="1369637"/>
                  </a:lnTo>
                  <a:lnTo>
                    <a:pt x="1435097" y="1368846"/>
                  </a:lnTo>
                  <a:lnTo>
                    <a:pt x="1438580" y="1369451"/>
                  </a:lnTo>
                  <a:lnTo>
                    <a:pt x="1442064" y="1368663"/>
                  </a:lnTo>
                  <a:lnTo>
                    <a:pt x="1445547" y="1367876"/>
                  </a:lnTo>
                  <a:lnTo>
                    <a:pt x="1449030" y="1377156"/>
                  </a:lnTo>
                  <a:lnTo>
                    <a:pt x="1452513" y="1376389"/>
                  </a:lnTo>
                  <a:lnTo>
                    <a:pt x="1455997" y="1375622"/>
                  </a:lnTo>
                  <a:lnTo>
                    <a:pt x="1459480" y="1375386"/>
                  </a:lnTo>
                  <a:lnTo>
                    <a:pt x="1462963" y="1374621"/>
                  </a:lnTo>
                  <a:lnTo>
                    <a:pt x="1466446" y="1373856"/>
                  </a:lnTo>
                  <a:lnTo>
                    <a:pt x="1469930" y="1373427"/>
                  </a:lnTo>
                  <a:lnTo>
                    <a:pt x="1473413" y="1372751"/>
                  </a:lnTo>
                  <a:lnTo>
                    <a:pt x="1476896" y="1372076"/>
                  </a:lnTo>
                  <a:lnTo>
                    <a:pt x="1480379" y="1373463"/>
                  </a:lnTo>
                  <a:lnTo>
                    <a:pt x="1483863" y="1372705"/>
                  </a:lnTo>
                  <a:lnTo>
                    <a:pt x="1487346" y="1371947"/>
                  </a:lnTo>
                  <a:lnTo>
                    <a:pt x="1490829" y="1371317"/>
                  </a:lnTo>
                  <a:lnTo>
                    <a:pt x="1494312" y="1370736"/>
                  </a:lnTo>
                  <a:lnTo>
                    <a:pt x="1497796" y="1370155"/>
                  </a:lnTo>
                  <a:lnTo>
                    <a:pt x="1501279" y="1369720"/>
                  </a:lnTo>
                  <a:lnTo>
                    <a:pt x="1504762" y="1368965"/>
                  </a:lnTo>
                  <a:lnTo>
                    <a:pt x="1508245" y="1368211"/>
                  </a:lnTo>
                  <a:lnTo>
                    <a:pt x="1511729" y="1383576"/>
                  </a:lnTo>
                  <a:lnTo>
                    <a:pt x="1515212" y="1382852"/>
                  </a:lnTo>
                  <a:lnTo>
                    <a:pt x="1518695" y="1382128"/>
                  </a:lnTo>
                  <a:lnTo>
                    <a:pt x="1522178" y="1383361"/>
                  </a:lnTo>
                  <a:lnTo>
                    <a:pt x="1525662" y="1382642"/>
                  </a:lnTo>
                  <a:lnTo>
                    <a:pt x="1529145" y="1381923"/>
                  </a:lnTo>
                  <a:lnTo>
                    <a:pt x="1532628" y="1383391"/>
                  </a:lnTo>
                  <a:lnTo>
                    <a:pt x="1536111" y="1382677"/>
                  </a:lnTo>
                  <a:lnTo>
                    <a:pt x="1539595" y="1381963"/>
                  </a:lnTo>
                  <a:lnTo>
                    <a:pt x="1543078" y="1381249"/>
                  </a:lnTo>
                  <a:lnTo>
                    <a:pt x="1546561" y="1380535"/>
                  </a:lnTo>
                  <a:lnTo>
                    <a:pt x="1550044" y="1379822"/>
                  </a:lnTo>
                  <a:lnTo>
                    <a:pt x="1553528" y="1380568"/>
                  </a:lnTo>
                  <a:lnTo>
                    <a:pt x="1557011" y="1379858"/>
                  </a:lnTo>
                  <a:lnTo>
                    <a:pt x="1560494" y="1379149"/>
                  </a:lnTo>
                  <a:lnTo>
                    <a:pt x="1563977" y="1378439"/>
                  </a:lnTo>
                  <a:lnTo>
                    <a:pt x="1567461" y="1377731"/>
                  </a:lnTo>
                  <a:lnTo>
                    <a:pt x="1570944" y="1377022"/>
                  </a:lnTo>
                  <a:lnTo>
                    <a:pt x="1574427" y="1378744"/>
                  </a:lnTo>
                  <a:lnTo>
                    <a:pt x="1577910" y="1378040"/>
                  </a:lnTo>
                  <a:lnTo>
                    <a:pt x="1581394" y="1377337"/>
                  </a:lnTo>
                  <a:lnTo>
                    <a:pt x="1584877" y="1378324"/>
                  </a:lnTo>
                  <a:lnTo>
                    <a:pt x="1588360" y="1377625"/>
                  </a:lnTo>
                  <a:lnTo>
                    <a:pt x="1591843" y="1376925"/>
                  </a:lnTo>
                  <a:lnTo>
                    <a:pt x="1595327" y="1376226"/>
                  </a:lnTo>
                  <a:lnTo>
                    <a:pt x="1598810" y="1375527"/>
                  </a:lnTo>
                  <a:lnTo>
                    <a:pt x="1602293" y="1374829"/>
                  </a:lnTo>
                  <a:lnTo>
                    <a:pt x="1605776" y="1374373"/>
                  </a:lnTo>
                  <a:lnTo>
                    <a:pt x="1609260" y="1373676"/>
                  </a:lnTo>
                  <a:lnTo>
                    <a:pt x="1612743" y="1372979"/>
                  </a:lnTo>
                  <a:lnTo>
                    <a:pt x="1616226" y="1372525"/>
                  </a:lnTo>
                  <a:lnTo>
                    <a:pt x="1619709" y="1371829"/>
                  </a:lnTo>
                  <a:lnTo>
                    <a:pt x="1623193" y="1371134"/>
                  </a:lnTo>
                  <a:lnTo>
                    <a:pt x="1626676" y="1375267"/>
                  </a:lnTo>
                  <a:lnTo>
                    <a:pt x="1630159" y="1374580"/>
                  </a:lnTo>
                  <a:lnTo>
                    <a:pt x="1633642" y="1373893"/>
                  </a:lnTo>
                  <a:lnTo>
                    <a:pt x="1637126" y="1374400"/>
                  </a:lnTo>
                  <a:lnTo>
                    <a:pt x="1640609" y="1373716"/>
                  </a:lnTo>
                  <a:lnTo>
                    <a:pt x="1644092" y="1373032"/>
                  </a:lnTo>
                  <a:lnTo>
                    <a:pt x="1647575" y="1372349"/>
                  </a:lnTo>
                  <a:lnTo>
                    <a:pt x="1651059" y="1371666"/>
                  </a:lnTo>
                  <a:lnTo>
                    <a:pt x="1654542" y="1370983"/>
                  </a:lnTo>
                  <a:lnTo>
                    <a:pt x="1658025" y="1372943"/>
                  </a:lnTo>
                  <a:lnTo>
                    <a:pt x="1661508" y="1372343"/>
                  </a:lnTo>
                  <a:lnTo>
                    <a:pt x="1664992" y="1371744"/>
                  </a:lnTo>
                  <a:lnTo>
                    <a:pt x="1668475" y="1373725"/>
                  </a:lnTo>
                  <a:lnTo>
                    <a:pt x="1671958" y="1373052"/>
                  </a:lnTo>
                  <a:lnTo>
                    <a:pt x="1675441" y="1372380"/>
                  </a:lnTo>
                  <a:lnTo>
                    <a:pt x="1678925" y="1373349"/>
                  </a:lnTo>
                  <a:lnTo>
                    <a:pt x="1682408" y="1372680"/>
                  </a:lnTo>
                  <a:lnTo>
                    <a:pt x="1685891" y="1372012"/>
                  </a:lnTo>
                  <a:lnTo>
                    <a:pt x="1689374" y="1371578"/>
                  </a:lnTo>
                  <a:lnTo>
                    <a:pt x="1692858" y="1370910"/>
                  </a:lnTo>
                  <a:lnTo>
                    <a:pt x="1696341" y="1370243"/>
                  </a:lnTo>
                  <a:lnTo>
                    <a:pt x="1699824" y="1370046"/>
                  </a:lnTo>
                  <a:lnTo>
                    <a:pt x="1703307" y="1369380"/>
                  </a:lnTo>
                  <a:lnTo>
                    <a:pt x="1706791" y="1368714"/>
                  </a:lnTo>
                  <a:lnTo>
                    <a:pt x="1710274" y="1372245"/>
                  </a:lnTo>
                  <a:lnTo>
                    <a:pt x="1713757" y="1371587"/>
                  </a:lnTo>
                  <a:lnTo>
                    <a:pt x="1717240" y="1370929"/>
                  </a:lnTo>
                  <a:lnTo>
                    <a:pt x="1720723" y="1371889"/>
                  </a:lnTo>
                  <a:lnTo>
                    <a:pt x="1724207" y="1371310"/>
                  </a:lnTo>
                  <a:lnTo>
                    <a:pt x="1727690" y="1370732"/>
                  </a:lnTo>
                  <a:lnTo>
                    <a:pt x="1731173" y="1370381"/>
                  </a:lnTo>
                  <a:lnTo>
                    <a:pt x="1734656" y="1369728"/>
                  </a:lnTo>
                  <a:lnTo>
                    <a:pt x="1738140" y="1369075"/>
                  </a:lnTo>
                  <a:lnTo>
                    <a:pt x="1741623" y="1368422"/>
                  </a:lnTo>
                  <a:lnTo>
                    <a:pt x="1745106" y="1367770"/>
                  </a:lnTo>
                  <a:lnTo>
                    <a:pt x="1748589" y="1367118"/>
                  </a:lnTo>
                  <a:lnTo>
                    <a:pt x="1752073" y="1366466"/>
                  </a:lnTo>
                  <a:lnTo>
                    <a:pt x="1755556" y="1367895"/>
                  </a:lnTo>
                  <a:lnTo>
                    <a:pt x="1759039" y="1367247"/>
                  </a:lnTo>
                  <a:lnTo>
                    <a:pt x="1762522" y="1366599"/>
                  </a:lnTo>
                  <a:lnTo>
                    <a:pt x="1766006" y="1365952"/>
                  </a:lnTo>
                  <a:lnTo>
                    <a:pt x="1769489" y="1365304"/>
                  </a:lnTo>
                  <a:lnTo>
                    <a:pt x="1772972" y="1364657"/>
                  </a:lnTo>
                  <a:lnTo>
                    <a:pt x="1776455" y="1364010"/>
                  </a:lnTo>
                  <a:lnTo>
                    <a:pt x="1779939" y="1363364"/>
                  </a:lnTo>
                  <a:lnTo>
                    <a:pt x="1783422" y="1362718"/>
                  </a:lnTo>
                  <a:lnTo>
                    <a:pt x="1786905" y="1364849"/>
                  </a:lnTo>
                  <a:lnTo>
                    <a:pt x="1790388" y="1364207"/>
                  </a:lnTo>
                  <a:lnTo>
                    <a:pt x="1793872" y="1363566"/>
                  </a:lnTo>
                  <a:lnTo>
                    <a:pt x="1797355" y="1364533"/>
                  </a:lnTo>
                  <a:lnTo>
                    <a:pt x="1800838" y="1363895"/>
                  </a:lnTo>
                  <a:lnTo>
                    <a:pt x="1804321" y="1363257"/>
                  </a:lnTo>
                  <a:lnTo>
                    <a:pt x="1807805" y="1364221"/>
                  </a:lnTo>
                  <a:lnTo>
                    <a:pt x="1811288" y="1363586"/>
                  </a:lnTo>
                  <a:lnTo>
                    <a:pt x="1814771" y="1362951"/>
                  </a:lnTo>
                  <a:lnTo>
                    <a:pt x="1818254" y="1364138"/>
                  </a:lnTo>
                  <a:lnTo>
                    <a:pt x="1821738" y="1363507"/>
                  </a:lnTo>
                  <a:lnTo>
                    <a:pt x="1825221" y="1362876"/>
                  </a:lnTo>
                  <a:lnTo>
                    <a:pt x="1828704" y="1362926"/>
                  </a:lnTo>
                  <a:lnTo>
                    <a:pt x="1832187" y="1362297"/>
                  </a:lnTo>
                  <a:lnTo>
                    <a:pt x="1835671" y="1361667"/>
                  </a:lnTo>
                  <a:lnTo>
                    <a:pt x="1839154" y="1363077"/>
                  </a:lnTo>
                  <a:lnTo>
                    <a:pt x="1842637" y="1362451"/>
                  </a:lnTo>
                  <a:lnTo>
                    <a:pt x="1846120" y="1361825"/>
                  </a:lnTo>
                  <a:lnTo>
                    <a:pt x="1849604" y="1361330"/>
                  </a:lnTo>
                  <a:lnTo>
                    <a:pt x="1853087" y="1360892"/>
                  </a:lnTo>
                  <a:lnTo>
                    <a:pt x="1856570" y="1360454"/>
                  </a:lnTo>
                  <a:lnTo>
                    <a:pt x="1860053" y="1360017"/>
                  </a:lnTo>
                  <a:lnTo>
                    <a:pt x="1863537" y="1359581"/>
                  </a:lnTo>
                  <a:lnTo>
                    <a:pt x="1867020" y="1359145"/>
                  </a:lnTo>
                  <a:lnTo>
                    <a:pt x="1870503" y="1358818"/>
                  </a:lnTo>
                  <a:lnTo>
                    <a:pt x="1873986" y="1358196"/>
                  </a:lnTo>
                  <a:lnTo>
                    <a:pt x="1877470" y="1357575"/>
                  </a:lnTo>
                  <a:lnTo>
                    <a:pt x="1880953" y="1359442"/>
                  </a:lnTo>
                  <a:lnTo>
                    <a:pt x="1884436" y="1358824"/>
                  </a:lnTo>
                  <a:lnTo>
                    <a:pt x="1887919" y="1358207"/>
                  </a:lnTo>
                  <a:lnTo>
                    <a:pt x="1891403" y="1361388"/>
                  </a:lnTo>
                  <a:lnTo>
                    <a:pt x="1894886" y="1360776"/>
                  </a:lnTo>
                  <a:lnTo>
                    <a:pt x="1898369" y="1360166"/>
                  </a:lnTo>
                  <a:lnTo>
                    <a:pt x="1901852" y="1361103"/>
                  </a:lnTo>
                  <a:lnTo>
                    <a:pt x="1905336" y="1360495"/>
                  </a:lnTo>
                  <a:lnTo>
                    <a:pt x="1908819" y="1359887"/>
                  </a:lnTo>
                  <a:lnTo>
                    <a:pt x="1912302" y="1359500"/>
                  </a:lnTo>
                  <a:lnTo>
                    <a:pt x="1915785" y="1358893"/>
                  </a:lnTo>
                  <a:lnTo>
                    <a:pt x="1919269" y="1358287"/>
                  </a:lnTo>
                  <a:lnTo>
                    <a:pt x="1922752" y="1363146"/>
                  </a:lnTo>
                  <a:lnTo>
                    <a:pt x="1926235" y="1362547"/>
                  </a:lnTo>
                  <a:lnTo>
                    <a:pt x="1929718" y="1361949"/>
                  </a:lnTo>
                  <a:lnTo>
                    <a:pt x="1933202" y="1363073"/>
                  </a:lnTo>
                  <a:lnTo>
                    <a:pt x="1936685" y="1362478"/>
                  </a:lnTo>
                  <a:lnTo>
                    <a:pt x="1940168" y="1361883"/>
                  </a:lnTo>
                  <a:lnTo>
                    <a:pt x="1943651" y="1362147"/>
                  </a:lnTo>
                  <a:lnTo>
                    <a:pt x="1947135" y="1361553"/>
                  </a:lnTo>
                  <a:lnTo>
                    <a:pt x="1950618" y="1360960"/>
                  </a:lnTo>
                  <a:lnTo>
                    <a:pt x="1954101" y="1360395"/>
                  </a:lnTo>
                  <a:lnTo>
                    <a:pt x="1957584" y="1359873"/>
                  </a:lnTo>
                  <a:lnTo>
                    <a:pt x="1961068" y="1359352"/>
                  </a:lnTo>
                  <a:lnTo>
                    <a:pt x="1964551" y="1359451"/>
                  </a:lnTo>
                  <a:lnTo>
                    <a:pt x="1968034" y="1358860"/>
                  </a:lnTo>
                  <a:lnTo>
                    <a:pt x="1971517" y="1358269"/>
                  </a:lnTo>
                  <a:lnTo>
                    <a:pt x="1975001" y="1357895"/>
                  </a:lnTo>
                  <a:lnTo>
                    <a:pt x="1978484" y="1357305"/>
                  </a:lnTo>
                  <a:lnTo>
                    <a:pt x="1981967" y="1356715"/>
                  </a:lnTo>
                  <a:lnTo>
                    <a:pt x="1985450" y="1356342"/>
                  </a:lnTo>
                  <a:lnTo>
                    <a:pt x="1988934" y="1355753"/>
                  </a:lnTo>
                  <a:lnTo>
                    <a:pt x="1992417" y="1355164"/>
                  </a:lnTo>
                  <a:lnTo>
                    <a:pt x="1995900" y="1354792"/>
                  </a:lnTo>
                  <a:lnTo>
                    <a:pt x="1999383" y="1354204"/>
                  </a:lnTo>
                  <a:lnTo>
                    <a:pt x="2002867" y="1353616"/>
                  </a:lnTo>
                  <a:lnTo>
                    <a:pt x="2006350" y="1353247"/>
                  </a:lnTo>
                  <a:lnTo>
                    <a:pt x="2009833" y="1352659"/>
                  </a:lnTo>
                  <a:lnTo>
                    <a:pt x="2013316" y="1352073"/>
                  </a:lnTo>
                  <a:lnTo>
                    <a:pt x="2016799" y="1354736"/>
                  </a:lnTo>
                  <a:lnTo>
                    <a:pt x="2020283" y="1354154"/>
                  </a:lnTo>
                  <a:lnTo>
                    <a:pt x="2023766" y="1353572"/>
                  </a:lnTo>
                  <a:lnTo>
                    <a:pt x="2027249" y="1353851"/>
                  </a:lnTo>
                  <a:lnTo>
                    <a:pt x="2030732" y="1353271"/>
                  </a:lnTo>
                  <a:lnTo>
                    <a:pt x="2034216" y="1352691"/>
                  </a:lnTo>
                  <a:lnTo>
                    <a:pt x="2037699" y="1352542"/>
                  </a:lnTo>
                  <a:lnTo>
                    <a:pt x="2041182" y="1351963"/>
                  </a:lnTo>
                  <a:lnTo>
                    <a:pt x="2044665" y="1351384"/>
                  </a:lnTo>
                  <a:lnTo>
                    <a:pt x="2048149" y="1351237"/>
                  </a:lnTo>
                  <a:lnTo>
                    <a:pt x="2051632" y="1350659"/>
                  </a:lnTo>
                  <a:lnTo>
                    <a:pt x="2055115" y="1350082"/>
                  </a:lnTo>
                  <a:lnTo>
                    <a:pt x="2058598" y="1351227"/>
                  </a:lnTo>
                  <a:lnTo>
                    <a:pt x="2062082" y="1350652"/>
                  </a:lnTo>
                  <a:lnTo>
                    <a:pt x="2065565" y="1350078"/>
                  </a:lnTo>
                  <a:lnTo>
                    <a:pt x="2069048" y="1349503"/>
                  </a:lnTo>
                  <a:lnTo>
                    <a:pt x="2072531" y="1348929"/>
                  </a:lnTo>
                  <a:lnTo>
                    <a:pt x="2076015" y="1348355"/>
                  </a:lnTo>
                  <a:lnTo>
                    <a:pt x="2079498" y="1348215"/>
                  </a:lnTo>
                  <a:lnTo>
                    <a:pt x="2082981" y="1347713"/>
                  </a:lnTo>
                  <a:lnTo>
                    <a:pt x="2086464" y="1347212"/>
                  </a:lnTo>
                  <a:lnTo>
                    <a:pt x="2089948" y="1346710"/>
                  </a:lnTo>
                  <a:lnTo>
                    <a:pt x="2089948" y="1346927"/>
                  </a:lnTo>
                  <a:lnTo>
                    <a:pt x="2089948" y="1347142"/>
                  </a:lnTo>
                  <a:lnTo>
                    <a:pt x="2089948" y="1347358"/>
                  </a:lnTo>
                  <a:lnTo>
                    <a:pt x="2089948" y="1347573"/>
                  </a:lnTo>
                  <a:lnTo>
                    <a:pt x="2089948" y="1347789"/>
                  </a:lnTo>
                  <a:lnTo>
                    <a:pt x="2089948" y="1348003"/>
                  </a:lnTo>
                  <a:lnTo>
                    <a:pt x="2089948" y="1348218"/>
                  </a:lnTo>
                  <a:lnTo>
                    <a:pt x="2093431" y="1347648"/>
                  </a:lnTo>
                  <a:lnTo>
                    <a:pt x="2096914" y="1347078"/>
                  </a:lnTo>
                  <a:lnTo>
                    <a:pt x="2100397" y="1346508"/>
                  </a:lnTo>
                  <a:lnTo>
                    <a:pt x="2103881" y="1346369"/>
                  </a:lnTo>
                  <a:lnTo>
                    <a:pt x="2107364" y="1345801"/>
                  </a:lnTo>
                  <a:lnTo>
                    <a:pt x="2110847" y="1345232"/>
                  </a:lnTo>
                  <a:lnTo>
                    <a:pt x="2114330" y="1346598"/>
                  </a:lnTo>
                  <a:lnTo>
                    <a:pt x="2117814" y="1346032"/>
                  </a:lnTo>
                  <a:lnTo>
                    <a:pt x="2121297" y="1345467"/>
                  </a:lnTo>
                  <a:lnTo>
                    <a:pt x="2124780" y="1345544"/>
                  </a:lnTo>
                  <a:lnTo>
                    <a:pt x="2128263" y="1344980"/>
                  </a:lnTo>
                  <a:lnTo>
                    <a:pt x="2131747" y="1344416"/>
                  </a:lnTo>
                  <a:lnTo>
                    <a:pt x="2135230" y="1346200"/>
                  </a:lnTo>
                  <a:lnTo>
                    <a:pt x="2138713" y="1345640"/>
                  </a:lnTo>
                  <a:lnTo>
                    <a:pt x="2142196" y="1345079"/>
                  </a:lnTo>
                  <a:lnTo>
                    <a:pt x="2145680" y="1344519"/>
                  </a:lnTo>
                  <a:lnTo>
                    <a:pt x="2149163" y="1343959"/>
                  </a:lnTo>
                  <a:lnTo>
                    <a:pt x="2152646" y="1343399"/>
                  </a:lnTo>
                  <a:lnTo>
                    <a:pt x="2156129" y="1344966"/>
                  </a:lnTo>
                  <a:lnTo>
                    <a:pt x="2159613" y="1344409"/>
                  </a:lnTo>
                  <a:lnTo>
                    <a:pt x="2163096" y="1343853"/>
                  </a:lnTo>
                  <a:lnTo>
                    <a:pt x="2166579" y="1354082"/>
                  </a:lnTo>
                  <a:lnTo>
                    <a:pt x="2170062" y="1353606"/>
                  </a:lnTo>
                  <a:lnTo>
                    <a:pt x="2173546" y="1353130"/>
                  </a:lnTo>
                  <a:lnTo>
                    <a:pt x="2177029" y="1354805"/>
                  </a:lnTo>
                  <a:lnTo>
                    <a:pt x="2180512" y="1354266"/>
                  </a:lnTo>
                  <a:lnTo>
                    <a:pt x="2183995" y="1353727"/>
                  </a:lnTo>
                  <a:lnTo>
                    <a:pt x="2187479" y="1353985"/>
                  </a:lnTo>
                  <a:lnTo>
                    <a:pt x="2190962" y="1353448"/>
                  </a:lnTo>
                  <a:lnTo>
                    <a:pt x="2194445" y="1352910"/>
                  </a:lnTo>
                  <a:lnTo>
                    <a:pt x="2197928" y="1353963"/>
                  </a:lnTo>
                  <a:lnTo>
                    <a:pt x="2201412" y="1353428"/>
                  </a:lnTo>
                  <a:lnTo>
                    <a:pt x="2204895" y="1352893"/>
                  </a:lnTo>
                  <a:lnTo>
                    <a:pt x="2208378" y="1352756"/>
                  </a:lnTo>
                  <a:lnTo>
                    <a:pt x="2211861" y="1352222"/>
                  </a:lnTo>
                  <a:lnTo>
                    <a:pt x="2215345" y="1351688"/>
                  </a:lnTo>
                  <a:lnTo>
                    <a:pt x="2218828" y="1351750"/>
                  </a:lnTo>
                  <a:lnTo>
                    <a:pt x="2222311" y="1351217"/>
                  </a:lnTo>
                  <a:lnTo>
                    <a:pt x="2225794" y="1350685"/>
                  </a:lnTo>
                  <a:lnTo>
                    <a:pt x="2229278" y="1351541"/>
                  </a:lnTo>
                  <a:lnTo>
                    <a:pt x="2232761" y="1351011"/>
                  </a:lnTo>
                  <a:lnTo>
                    <a:pt x="2236244" y="1350480"/>
                  </a:lnTo>
                  <a:lnTo>
                    <a:pt x="2239727" y="1352120"/>
                  </a:lnTo>
                  <a:lnTo>
                    <a:pt x="2243211" y="1351593"/>
                  </a:lnTo>
                  <a:lnTo>
                    <a:pt x="2246694" y="1351066"/>
                  </a:lnTo>
                  <a:lnTo>
                    <a:pt x="2250177" y="1351324"/>
                  </a:lnTo>
                  <a:lnTo>
                    <a:pt x="2253660" y="1350799"/>
                  </a:lnTo>
                  <a:lnTo>
                    <a:pt x="2257144" y="1350273"/>
                  </a:lnTo>
                  <a:lnTo>
                    <a:pt x="2260627" y="1349747"/>
                  </a:lnTo>
                  <a:lnTo>
                    <a:pt x="2264110" y="1349222"/>
                  </a:lnTo>
                  <a:lnTo>
                    <a:pt x="2267593" y="1348697"/>
                  </a:lnTo>
                  <a:lnTo>
                    <a:pt x="2271077" y="1350332"/>
                  </a:lnTo>
                  <a:lnTo>
                    <a:pt x="2274560" y="1349810"/>
                  </a:lnTo>
                  <a:lnTo>
                    <a:pt x="2278043" y="1349288"/>
                  </a:lnTo>
                  <a:lnTo>
                    <a:pt x="2281526" y="1348962"/>
                  </a:lnTo>
                  <a:lnTo>
                    <a:pt x="2285010" y="1348440"/>
                  </a:lnTo>
                  <a:lnTo>
                    <a:pt x="2288493" y="1347919"/>
                  </a:lnTo>
                  <a:lnTo>
                    <a:pt x="2291976" y="1350129"/>
                  </a:lnTo>
                  <a:lnTo>
                    <a:pt x="2295459" y="1349611"/>
                  </a:lnTo>
                  <a:lnTo>
                    <a:pt x="2298942" y="1349094"/>
                  </a:lnTo>
                  <a:lnTo>
                    <a:pt x="2302426" y="1357524"/>
                  </a:lnTo>
                  <a:lnTo>
                    <a:pt x="2305909" y="1357078"/>
                  </a:lnTo>
                  <a:lnTo>
                    <a:pt x="2309392" y="1356633"/>
                  </a:lnTo>
                  <a:lnTo>
                    <a:pt x="2312875" y="1357648"/>
                  </a:lnTo>
                  <a:lnTo>
                    <a:pt x="2316359" y="1357144"/>
                  </a:lnTo>
                  <a:lnTo>
                    <a:pt x="2319842" y="1356640"/>
                  </a:lnTo>
                  <a:lnTo>
                    <a:pt x="2323325" y="1357815"/>
                  </a:lnTo>
                  <a:lnTo>
                    <a:pt x="2326808" y="1357374"/>
                  </a:lnTo>
                  <a:lnTo>
                    <a:pt x="2330292" y="1356933"/>
                  </a:lnTo>
                  <a:lnTo>
                    <a:pt x="2333775" y="1356492"/>
                  </a:lnTo>
                  <a:lnTo>
                    <a:pt x="2337258" y="1356052"/>
                  </a:lnTo>
                  <a:lnTo>
                    <a:pt x="2340741" y="1355612"/>
                  </a:lnTo>
                  <a:lnTo>
                    <a:pt x="2344225" y="1355709"/>
                  </a:lnTo>
                  <a:lnTo>
                    <a:pt x="2347708" y="1355209"/>
                  </a:lnTo>
                  <a:lnTo>
                    <a:pt x="2351191" y="1354709"/>
                  </a:lnTo>
                  <a:lnTo>
                    <a:pt x="2354674" y="1354763"/>
                  </a:lnTo>
                  <a:lnTo>
                    <a:pt x="2358158" y="1354264"/>
                  </a:lnTo>
                  <a:lnTo>
                    <a:pt x="2361641" y="1353766"/>
                  </a:lnTo>
                  <a:lnTo>
                    <a:pt x="2365124" y="1354018"/>
                  </a:lnTo>
                  <a:lnTo>
                    <a:pt x="2368607" y="1353581"/>
                  </a:lnTo>
                  <a:lnTo>
                    <a:pt x="2372091" y="1353145"/>
                  </a:lnTo>
                  <a:lnTo>
                    <a:pt x="2375574" y="1352882"/>
                  </a:lnTo>
                  <a:lnTo>
                    <a:pt x="2379057" y="1352386"/>
                  </a:lnTo>
                  <a:lnTo>
                    <a:pt x="2382540" y="1351890"/>
                  </a:lnTo>
                  <a:lnTo>
                    <a:pt x="2386024" y="1351763"/>
                  </a:lnTo>
                  <a:lnTo>
                    <a:pt x="2389507" y="1351268"/>
                  </a:lnTo>
                  <a:lnTo>
                    <a:pt x="2392990" y="1350773"/>
                  </a:lnTo>
                  <a:lnTo>
                    <a:pt x="2396473" y="1350647"/>
                  </a:lnTo>
                  <a:lnTo>
                    <a:pt x="2399957" y="1350153"/>
                  </a:lnTo>
                  <a:lnTo>
                    <a:pt x="2403440" y="1349658"/>
                  </a:lnTo>
                  <a:lnTo>
                    <a:pt x="2406923" y="1350825"/>
                  </a:lnTo>
                  <a:lnTo>
                    <a:pt x="2410406" y="1350333"/>
                  </a:lnTo>
                  <a:lnTo>
                    <a:pt x="2413890" y="1349841"/>
                  </a:lnTo>
                  <a:lnTo>
                    <a:pt x="2417373" y="1353904"/>
                  </a:lnTo>
                  <a:lnTo>
                    <a:pt x="2420856" y="1353417"/>
                  </a:lnTo>
                  <a:lnTo>
                    <a:pt x="2424339" y="1352931"/>
                  </a:lnTo>
                  <a:lnTo>
                    <a:pt x="2427823" y="1354779"/>
                  </a:lnTo>
                  <a:lnTo>
                    <a:pt x="2431306" y="1354295"/>
                  </a:lnTo>
                  <a:lnTo>
                    <a:pt x="2434789" y="1353812"/>
                  </a:lnTo>
                  <a:lnTo>
                    <a:pt x="2438272" y="1355642"/>
                  </a:lnTo>
                  <a:lnTo>
                    <a:pt x="2441756" y="1355161"/>
                  </a:lnTo>
                  <a:lnTo>
                    <a:pt x="2445239" y="1354681"/>
                  </a:lnTo>
                  <a:lnTo>
                    <a:pt x="2448722" y="1354201"/>
                  </a:lnTo>
                  <a:lnTo>
                    <a:pt x="2452205" y="1353778"/>
                  </a:lnTo>
                  <a:lnTo>
                    <a:pt x="2455689" y="1353357"/>
                  </a:lnTo>
                  <a:lnTo>
                    <a:pt x="2459172" y="1352936"/>
                  </a:lnTo>
                  <a:lnTo>
                    <a:pt x="2462655" y="1356163"/>
                  </a:lnTo>
                  <a:lnTo>
                    <a:pt x="2466138" y="1355688"/>
                  </a:lnTo>
                  <a:lnTo>
                    <a:pt x="2469622" y="1355213"/>
                  </a:lnTo>
                  <a:lnTo>
                    <a:pt x="2473105" y="1354738"/>
                  </a:lnTo>
                  <a:lnTo>
                    <a:pt x="2476588" y="1354263"/>
                  </a:lnTo>
                  <a:lnTo>
                    <a:pt x="2480071" y="1353789"/>
                  </a:lnTo>
                  <a:lnTo>
                    <a:pt x="2483555" y="1355238"/>
                  </a:lnTo>
                  <a:lnTo>
                    <a:pt x="2487038" y="1354766"/>
                  </a:lnTo>
                  <a:lnTo>
                    <a:pt x="2490521" y="1354294"/>
                  </a:lnTo>
                  <a:lnTo>
                    <a:pt x="2494004" y="1354345"/>
                  </a:lnTo>
                  <a:lnTo>
                    <a:pt x="2497488" y="1353874"/>
                  </a:lnTo>
                  <a:lnTo>
                    <a:pt x="2500971" y="1353403"/>
                  </a:lnTo>
                  <a:lnTo>
                    <a:pt x="2504454" y="1353107"/>
                  </a:lnTo>
                  <a:lnTo>
                    <a:pt x="2507937" y="1352636"/>
                  </a:lnTo>
                  <a:lnTo>
                    <a:pt x="2511421" y="1352166"/>
                  </a:lnTo>
                  <a:lnTo>
                    <a:pt x="2514904" y="1351695"/>
                  </a:lnTo>
                  <a:lnTo>
                    <a:pt x="2518387" y="1351225"/>
                  </a:lnTo>
                  <a:lnTo>
                    <a:pt x="2521870" y="1350755"/>
                  </a:lnTo>
                  <a:lnTo>
                    <a:pt x="2525354" y="1350637"/>
                  </a:lnTo>
                  <a:lnTo>
                    <a:pt x="2528837" y="1350167"/>
                  </a:lnTo>
                  <a:lnTo>
                    <a:pt x="2532320" y="1349698"/>
                  </a:lnTo>
                  <a:lnTo>
                    <a:pt x="2535803" y="1352369"/>
                  </a:lnTo>
                  <a:lnTo>
                    <a:pt x="2539287" y="1351904"/>
                  </a:lnTo>
                  <a:lnTo>
                    <a:pt x="2542770" y="1351438"/>
                  </a:lnTo>
                  <a:lnTo>
                    <a:pt x="2546253" y="1353901"/>
                  </a:lnTo>
                  <a:lnTo>
                    <a:pt x="2549736" y="1353439"/>
                  </a:lnTo>
                  <a:lnTo>
                    <a:pt x="2553220" y="1352977"/>
                  </a:lnTo>
                  <a:lnTo>
                    <a:pt x="2556703" y="1353200"/>
                  </a:lnTo>
                  <a:lnTo>
                    <a:pt x="2560186" y="1352739"/>
                  </a:lnTo>
                  <a:lnTo>
                    <a:pt x="2563669" y="1352279"/>
                  </a:lnTo>
                  <a:lnTo>
                    <a:pt x="2567153" y="1351990"/>
                  </a:lnTo>
                  <a:lnTo>
                    <a:pt x="2570636" y="1351529"/>
                  </a:lnTo>
                  <a:lnTo>
                    <a:pt x="2574119" y="1351069"/>
                  </a:lnTo>
                  <a:lnTo>
                    <a:pt x="2577602" y="1350953"/>
                  </a:lnTo>
                  <a:lnTo>
                    <a:pt x="2581085" y="1350493"/>
                  </a:lnTo>
                  <a:lnTo>
                    <a:pt x="2584569" y="1350034"/>
                  </a:lnTo>
                  <a:lnTo>
                    <a:pt x="2588052" y="1355669"/>
                  </a:lnTo>
                  <a:lnTo>
                    <a:pt x="2591535" y="1355216"/>
                  </a:lnTo>
                  <a:lnTo>
                    <a:pt x="2595018" y="1354764"/>
                  </a:lnTo>
                  <a:lnTo>
                    <a:pt x="2598502" y="1359097"/>
                  </a:lnTo>
                  <a:lnTo>
                    <a:pt x="2601985" y="1358650"/>
                  </a:lnTo>
                  <a:lnTo>
                    <a:pt x="2605468" y="1358202"/>
                  </a:lnTo>
                  <a:lnTo>
                    <a:pt x="2608951" y="1358245"/>
                  </a:lnTo>
                  <a:lnTo>
                    <a:pt x="2612435" y="1357799"/>
                  </a:lnTo>
                  <a:lnTo>
                    <a:pt x="2615918" y="1357353"/>
                  </a:lnTo>
                  <a:lnTo>
                    <a:pt x="2619401" y="1357096"/>
                  </a:lnTo>
                  <a:lnTo>
                    <a:pt x="2622884" y="1356704"/>
                  </a:lnTo>
                  <a:lnTo>
                    <a:pt x="2626368" y="1356313"/>
                  </a:lnTo>
                  <a:lnTo>
                    <a:pt x="2629851" y="1355897"/>
                  </a:lnTo>
                  <a:lnTo>
                    <a:pt x="2633334" y="1355452"/>
                  </a:lnTo>
                  <a:lnTo>
                    <a:pt x="2636817" y="1355007"/>
                  </a:lnTo>
                  <a:lnTo>
                    <a:pt x="2640301" y="1354890"/>
                  </a:lnTo>
                  <a:lnTo>
                    <a:pt x="2643784" y="1354446"/>
                  </a:lnTo>
                  <a:lnTo>
                    <a:pt x="2647267" y="1354001"/>
                  </a:lnTo>
                  <a:lnTo>
                    <a:pt x="2650750" y="1353721"/>
                  </a:lnTo>
                  <a:lnTo>
                    <a:pt x="2654234" y="1353277"/>
                  </a:lnTo>
                  <a:lnTo>
                    <a:pt x="2657717" y="1352834"/>
                  </a:lnTo>
                  <a:lnTo>
                    <a:pt x="2661200" y="1352719"/>
                  </a:lnTo>
                  <a:lnTo>
                    <a:pt x="2664683" y="1352276"/>
                  </a:lnTo>
                  <a:lnTo>
                    <a:pt x="2668167" y="1351833"/>
                  </a:lnTo>
                  <a:lnTo>
                    <a:pt x="2671650" y="1351390"/>
                  </a:lnTo>
                  <a:lnTo>
                    <a:pt x="2675133" y="1350947"/>
                  </a:lnTo>
                  <a:lnTo>
                    <a:pt x="2678616" y="1350505"/>
                  </a:lnTo>
                  <a:lnTo>
                    <a:pt x="2682100" y="1352529"/>
                  </a:lnTo>
                  <a:lnTo>
                    <a:pt x="2685583" y="1352090"/>
                  </a:lnTo>
                  <a:lnTo>
                    <a:pt x="2689066" y="1351650"/>
                  </a:lnTo>
                  <a:lnTo>
                    <a:pt x="2692549" y="1351210"/>
                  </a:lnTo>
                  <a:lnTo>
                    <a:pt x="2696033" y="1350770"/>
                  </a:lnTo>
                  <a:lnTo>
                    <a:pt x="2699516" y="1350331"/>
                  </a:lnTo>
                  <a:lnTo>
                    <a:pt x="2702999" y="1349938"/>
                  </a:lnTo>
                  <a:lnTo>
                    <a:pt x="2706482" y="1349688"/>
                  </a:lnTo>
                  <a:lnTo>
                    <a:pt x="2709966" y="1349440"/>
                  </a:lnTo>
                  <a:lnTo>
                    <a:pt x="2713449" y="1349191"/>
                  </a:lnTo>
                  <a:lnTo>
                    <a:pt x="2716932" y="1348943"/>
                  </a:lnTo>
                  <a:lnTo>
                    <a:pt x="2720415" y="1348695"/>
                  </a:lnTo>
                  <a:lnTo>
                    <a:pt x="2723899" y="1348423"/>
                  </a:lnTo>
                  <a:lnTo>
                    <a:pt x="2727382" y="1348040"/>
                  </a:lnTo>
                  <a:lnTo>
                    <a:pt x="2730865" y="1347657"/>
                  </a:lnTo>
                  <a:lnTo>
                    <a:pt x="2734348" y="1347274"/>
                  </a:lnTo>
                  <a:lnTo>
                    <a:pt x="2737832" y="1346892"/>
                  </a:lnTo>
                  <a:lnTo>
                    <a:pt x="2741315" y="1346510"/>
                  </a:lnTo>
                  <a:lnTo>
                    <a:pt x="2744798" y="1348419"/>
                  </a:lnTo>
                  <a:lnTo>
                    <a:pt x="2748281" y="1347985"/>
                  </a:lnTo>
                  <a:lnTo>
                    <a:pt x="2751765" y="1347552"/>
                  </a:lnTo>
                  <a:lnTo>
                    <a:pt x="2755248" y="1347445"/>
                  </a:lnTo>
                  <a:lnTo>
                    <a:pt x="2758731" y="1347012"/>
                  </a:lnTo>
                  <a:lnTo>
                    <a:pt x="2762214" y="1346578"/>
                  </a:lnTo>
                  <a:lnTo>
                    <a:pt x="2765698" y="1347289"/>
                  </a:lnTo>
                  <a:lnTo>
                    <a:pt x="2769181" y="1346857"/>
                  </a:lnTo>
                  <a:lnTo>
                    <a:pt x="2772664" y="1346426"/>
                  </a:lnTo>
                  <a:lnTo>
                    <a:pt x="2776147" y="1350515"/>
                  </a:lnTo>
                  <a:lnTo>
                    <a:pt x="2779631" y="1350088"/>
                  </a:lnTo>
                  <a:lnTo>
                    <a:pt x="2783114" y="1349661"/>
                  </a:lnTo>
                  <a:lnTo>
                    <a:pt x="2786597" y="1349234"/>
                  </a:lnTo>
                  <a:lnTo>
                    <a:pt x="2790080" y="1348808"/>
                  </a:lnTo>
                  <a:lnTo>
                    <a:pt x="2793564" y="1348381"/>
                  </a:lnTo>
                  <a:lnTo>
                    <a:pt x="2797047" y="1347955"/>
                  </a:lnTo>
                  <a:lnTo>
                    <a:pt x="2800530" y="1351447"/>
                  </a:lnTo>
                  <a:lnTo>
                    <a:pt x="2804013" y="1351129"/>
                  </a:lnTo>
                  <a:lnTo>
                    <a:pt x="2807497" y="1350811"/>
                  </a:lnTo>
                  <a:lnTo>
                    <a:pt x="2810980" y="1351965"/>
                  </a:lnTo>
                  <a:lnTo>
                    <a:pt x="2814463" y="1351545"/>
                  </a:lnTo>
                  <a:lnTo>
                    <a:pt x="2817946" y="1351125"/>
                  </a:lnTo>
                  <a:lnTo>
                    <a:pt x="2821430" y="1352733"/>
                  </a:lnTo>
                  <a:lnTo>
                    <a:pt x="2824913" y="1352315"/>
                  </a:lnTo>
                  <a:lnTo>
                    <a:pt x="2828396" y="1351897"/>
                  </a:lnTo>
                  <a:lnTo>
                    <a:pt x="2831879" y="1356092"/>
                  </a:lnTo>
                  <a:lnTo>
                    <a:pt x="2835363" y="1355679"/>
                  </a:lnTo>
                  <a:lnTo>
                    <a:pt x="2838846" y="1355266"/>
                  </a:lnTo>
                  <a:lnTo>
                    <a:pt x="2842329" y="1355461"/>
                  </a:lnTo>
                  <a:lnTo>
                    <a:pt x="2845812" y="1355049"/>
                  </a:lnTo>
                  <a:lnTo>
                    <a:pt x="2849296" y="1354637"/>
                  </a:lnTo>
                  <a:lnTo>
                    <a:pt x="2852779" y="1355136"/>
                  </a:lnTo>
                  <a:lnTo>
                    <a:pt x="2856262" y="1354725"/>
                  </a:lnTo>
                  <a:lnTo>
                    <a:pt x="2859745" y="1354314"/>
                  </a:lnTo>
                  <a:lnTo>
                    <a:pt x="2863229" y="1355718"/>
                  </a:lnTo>
                  <a:lnTo>
                    <a:pt x="2866712" y="1355309"/>
                  </a:lnTo>
                  <a:lnTo>
                    <a:pt x="2870195" y="1354900"/>
                  </a:lnTo>
                  <a:lnTo>
                    <a:pt x="2873678" y="1356145"/>
                  </a:lnTo>
                  <a:lnTo>
                    <a:pt x="2877161" y="1355738"/>
                  </a:lnTo>
                  <a:lnTo>
                    <a:pt x="2880645" y="1355331"/>
                  </a:lnTo>
                  <a:lnTo>
                    <a:pt x="2884128" y="1357162"/>
                  </a:lnTo>
                  <a:lnTo>
                    <a:pt x="2887611" y="1356757"/>
                  </a:lnTo>
                  <a:lnTo>
                    <a:pt x="2891094" y="1356352"/>
                  </a:lnTo>
                  <a:lnTo>
                    <a:pt x="2894578" y="1355982"/>
                  </a:lnTo>
                  <a:lnTo>
                    <a:pt x="2898061" y="1355627"/>
                  </a:lnTo>
                  <a:lnTo>
                    <a:pt x="2901544" y="1355271"/>
                  </a:lnTo>
                  <a:lnTo>
                    <a:pt x="2905027" y="1355479"/>
                  </a:lnTo>
                  <a:lnTo>
                    <a:pt x="2908511" y="1355075"/>
                  </a:lnTo>
                  <a:lnTo>
                    <a:pt x="2911994" y="1354672"/>
                  </a:lnTo>
                  <a:lnTo>
                    <a:pt x="2915477" y="1357811"/>
                  </a:lnTo>
                  <a:lnTo>
                    <a:pt x="2918960" y="1357411"/>
                  </a:lnTo>
                  <a:lnTo>
                    <a:pt x="2922444" y="1357012"/>
                  </a:lnTo>
                  <a:lnTo>
                    <a:pt x="2925927" y="1356759"/>
                  </a:lnTo>
                  <a:lnTo>
                    <a:pt x="2929410" y="1356359"/>
                  </a:lnTo>
                  <a:lnTo>
                    <a:pt x="2932893" y="1355960"/>
                  </a:lnTo>
                  <a:lnTo>
                    <a:pt x="2936377" y="1356878"/>
                  </a:lnTo>
                  <a:lnTo>
                    <a:pt x="2939860" y="1356481"/>
                  </a:lnTo>
                  <a:lnTo>
                    <a:pt x="2943343" y="1356083"/>
                  </a:lnTo>
                  <a:lnTo>
                    <a:pt x="2946826" y="1355832"/>
                  </a:lnTo>
                  <a:lnTo>
                    <a:pt x="2950310" y="1355434"/>
                  </a:lnTo>
                  <a:lnTo>
                    <a:pt x="2953793" y="1355037"/>
                  </a:lnTo>
                  <a:lnTo>
                    <a:pt x="2957276" y="1360556"/>
                  </a:lnTo>
                  <a:lnTo>
                    <a:pt x="2960759" y="1360164"/>
                  </a:lnTo>
                  <a:lnTo>
                    <a:pt x="2964243" y="1359773"/>
                  </a:lnTo>
                  <a:lnTo>
                    <a:pt x="2967726" y="1359666"/>
                  </a:lnTo>
                  <a:lnTo>
                    <a:pt x="2971209" y="1359275"/>
                  </a:lnTo>
                  <a:lnTo>
                    <a:pt x="2974692" y="1358884"/>
                  </a:lnTo>
                  <a:lnTo>
                    <a:pt x="2978176" y="1362444"/>
                  </a:lnTo>
                  <a:lnTo>
                    <a:pt x="2981659" y="1362057"/>
                  </a:lnTo>
                  <a:lnTo>
                    <a:pt x="2985142" y="1361670"/>
                  </a:lnTo>
                  <a:lnTo>
                    <a:pt x="2988625" y="1361842"/>
                  </a:lnTo>
                  <a:lnTo>
                    <a:pt x="2992109" y="1361456"/>
                  </a:lnTo>
                  <a:lnTo>
                    <a:pt x="2995592" y="1361070"/>
                  </a:lnTo>
                  <a:lnTo>
                    <a:pt x="2999075" y="1364425"/>
                  </a:lnTo>
                  <a:lnTo>
                    <a:pt x="3002558" y="1364042"/>
                  </a:lnTo>
                  <a:lnTo>
                    <a:pt x="3006042" y="1363660"/>
                  </a:lnTo>
                  <a:lnTo>
                    <a:pt x="3009525" y="1365465"/>
                  </a:lnTo>
                  <a:lnTo>
                    <a:pt x="3013008" y="1365084"/>
                  </a:lnTo>
                  <a:lnTo>
                    <a:pt x="3016491" y="1364704"/>
                  </a:lnTo>
                  <a:lnTo>
                    <a:pt x="3019975" y="1364732"/>
                  </a:lnTo>
                  <a:lnTo>
                    <a:pt x="3023458" y="1364353"/>
                  </a:lnTo>
                  <a:lnTo>
                    <a:pt x="3026941" y="1363973"/>
                  </a:lnTo>
                  <a:lnTo>
                    <a:pt x="3030424" y="1363880"/>
                  </a:lnTo>
                  <a:lnTo>
                    <a:pt x="3033908" y="1363546"/>
                  </a:lnTo>
                  <a:lnTo>
                    <a:pt x="3037391" y="1363212"/>
                  </a:lnTo>
                  <a:lnTo>
                    <a:pt x="3040874" y="1362865"/>
                  </a:lnTo>
                  <a:lnTo>
                    <a:pt x="3044357" y="1362487"/>
                  </a:lnTo>
                  <a:lnTo>
                    <a:pt x="3047841" y="1362108"/>
                  </a:lnTo>
                  <a:lnTo>
                    <a:pt x="3051324" y="1363646"/>
                  </a:lnTo>
                  <a:lnTo>
                    <a:pt x="3054807" y="1363314"/>
                  </a:lnTo>
                  <a:lnTo>
                    <a:pt x="3058290" y="1362982"/>
                  </a:lnTo>
                  <a:lnTo>
                    <a:pt x="3061774" y="1362776"/>
                  </a:lnTo>
                  <a:lnTo>
                    <a:pt x="3065257" y="1362400"/>
                  </a:lnTo>
                  <a:lnTo>
                    <a:pt x="3068740" y="1362024"/>
                  </a:lnTo>
                  <a:lnTo>
                    <a:pt x="3072223" y="1363137"/>
                  </a:lnTo>
                  <a:lnTo>
                    <a:pt x="3075707" y="1362762"/>
                  </a:lnTo>
                  <a:lnTo>
                    <a:pt x="3079190" y="1362387"/>
                  </a:lnTo>
                  <a:lnTo>
                    <a:pt x="3082673" y="1364030"/>
                  </a:lnTo>
                  <a:lnTo>
                    <a:pt x="3086156" y="1363657"/>
                  </a:lnTo>
                  <a:lnTo>
                    <a:pt x="3089640" y="1363285"/>
                  </a:lnTo>
                  <a:lnTo>
                    <a:pt x="3093123" y="1363047"/>
                  </a:lnTo>
                  <a:lnTo>
                    <a:pt x="3096606" y="1362674"/>
                  </a:lnTo>
                  <a:lnTo>
                    <a:pt x="3100089" y="1362302"/>
                  </a:lnTo>
                  <a:lnTo>
                    <a:pt x="3103573" y="1365917"/>
                  </a:lnTo>
                  <a:lnTo>
                    <a:pt x="3107056" y="1365549"/>
                  </a:lnTo>
                  <a:lnTo>
                    <a:pt x="3110539" y="1365181"/>
                  </a:lnTo>
                  <a:lnTo>
                    <a:pt x="3114022" y="1365733"/>
                  </a:lnTo>
                  <a:lnTo>
                    <a:pt x="3117506" y="1365365"/>
                  </a:lnTo>
                  <a:lnTo>
                    <a:pt x="3120989" y="1364998"/>
                  </a:lnTo>
                  <a:lnTo>
                    <a:pt x="3124472" y="1367113"/>
                  </a:lnTo>
                  <a:lnTo>
                    <a:pt x="3127955" y="1366748"/>
                  </a:lnTo>
                  <a:lnTo>
                    <a:pt x="3131439" y="1366383"/>
                  </a:lnTo>
                  <a:lnTo>
                    <a:pt x="3134922" y="1366018"/>
                  </a:lnTo>
                  <a:lnTo>
                    <a:pt x="3134922" y="1366149"/>
                  </a:lnTo>
                  <a:lnTo>
                    <a:pt x="3134922" y="1366278"/>
                  </a:lnTo>
                  <a:lnTo>
                    <a:pt x="3138405" y="1365914"/>
                  </a:lnTo>
                  <a:lnTo>
                    <a:pt x="3141888" y="1365550"/>
                  </a:lnTo>
                  <a:lnTo>
                    <a:pt x="3145372" y="1365186"/>
                  </a:lnTo>
                  <a:lnTo>
                    <a:pt x="3148855" y="1367410"/>
                  </a:lnTo>
                  <a:lnTo>
                    <a:pt x="3152338" y="1367048"/>
                  </a:lnTo>
                  <a:lnTo>
                    <a:pt x="3155821" y="1366687"/>
                  </a:lnTo>
                  <a:lnTo>
                    <a:pt x="3159304" y="1367097"/>
                  </a:lnTo>
                  <a:lnTo>
                    <a:pt x="3162788" y="1366736"/>
                  </a:lnTo>
                  <a:lnTo>
                    <a:pt x="3166271" y="1366375"/>
                  </a:lnTo>
                  <a:lnTo>
                    <a:pt x="3169754" y="1367041"/>
                  </a:lnTo>
                  <a:lnTo>
                    <a:pt x="3173237" y="1366681"/>
                  </a:lnTo>
                  <a:lnTo>
                    <a:pt x="3176721" y="1366321"/>
                  </a:lnTo>
                  <a:lnTo>
                    <a:pt x="3180204" y="1365962"/>
                  </a:lnTo>
                  <a:lnTo>
                    <a:pt x="3183687" y="1365602"/>
                  </a:lnTo>
                  <a:lnTo>
                    <a:pt x="3187170" y="1365243"/>
                  </a:lnTo>
                  <a:lnTo>
                    <a:pt x="3190654" y="1368323"/>
                  </a:lnTo>
                  <a:lnTo>
                    <a:pt x="3194137" y="1367967"/>
                  </a:lnTo>
                  <a:lnTo>
                    <a:pt x="3197620" y="1367611"/>
                  </a:lnTo>
                  <a:lnTo>
                    <a:pt x="3201103" y="1368390"/>
                  </a:lnTo>
                  <a:lnTo>
                    <a:pt x="3204587" y="1368035"/>
                  </a:lnTo>
                  <a:lnTo>
                    <a:pt x="3208070" y="1367680"/>
                  </a:lnTo>
                  <a:lnTo>
                    <a:pt x="3211553" y="1367861"/>
                  </a:lnTo>
                  <a:lnTo>
                    <a:pt x="3215036" y="1367549"/>
                  </a:lnTo>
                  <a:lnTo>
                    <a:pt x="3218520" y="1367236"/>
                  </a:lnTo>
                  <a:lnTo>
                    <a:pt x="3222003" y="1368522"/>
                  </a:lnTo>
                  <a:lnTo>
                    <a:pt x="3225486" y="1368170"/>
                  </a:lnTo>
                  <a:lnTo>
                    <a:pt x="3228969" y="1367817"/>
                  </a:lnTo>
                  <a:lnTo>
                    <a:pt x="3232453" y="1369580"/>
                  </a:lnTo>
                  <a:lnTo>
                    <a:pt x="3235936" y="1369230"/>
                  </a:lnTo>
                  <a:lnTo>
                    <a:pt x="3239419" y="1368879"/>
                  </a:lnTo>
                  <a:lnTo>
                    <a:pt x="3242902" y="1370011"/>
                  </a:lnTo>
                  <a:lnTo>
                    <a:pt x="3246386" y="1369662"/>
                  </a:lnTo>
                  <a:lnTo>
                    <a:pt x="3249869" y="1369313"/>
                  </a:lnTo>
                  <a:lnTo>
                    <a:pt x="3253352" y="1372143"/>
                  </a:lnTo>
                  <a:lnTo>
                    <a:pt x="3256835" y="1371797"/>
                  </a:lnTo>
                  <a:lnTo>
                    <a:pt x="3260319" y="1371451"/>
                  </a:lnTo>
                  <a:lnTo>
                    <a:pt x="3263802" y="1375189"/>
                  </a:lnTo>
                  <a:lnTo>
                    <a:pt x="3267285" y="1374847"/>
                  </a:lnTo>
                  <a:lnTo>
                    <a:pt x="3270768" y="1374504"/>
                  </a:lnTo>
                  <a:lnTo>
                    <a:pt x="3274252" y="1376880"/>
                  </a:lnTo>
                  <a:lnTo>
                    <a:pt x="3277735" y="1376540"/>
                  </a:lnTo>
                  <a:lnTo>
                    <a:pt x="3281218" y="1376200"/>
                  </a:lnTo>
                  <a:lnTo>
                    <a:pt x="3284701" y="1378661"/>
                  </a:lnTo>
                  <a:lnTo>
                    <a:pt x="3288185" y="1378323"/>
                  </a:lnTo>
                  <a:lnTo>
                    <a:pt x="3291668" y="1377986"/>
                  </a:lnTo>
                  <a:lnTo>
                    <a:pt x="3295151" y="1377996"/>
                  </a:lnTo>
                  <a:lnTo>
                    <a:pt x="3298634" y="1377660"/>
                  </a:lnTo>
                  <a:lnTo>
                    <a:pt x="3302118" y="1377323"/>
                  </a:lnTo>
                  <a:lnTo>
                    <a:pt x="3305601" y="1377912"/>
                  </a:lnTo>
                  <a:lnTo>
                    <a:pt x="3309084" y="1377577"/>
                  </a:lnTo>
                  <a:lnTo>
                    <a:pt x="3312567" y="1377241"/>
                  </a:lnTo>
                  <a:lnTo>
                    <a:pt x="3316051" y="1380345"/>
                  </a:lnTo>
                  <a:lnTo>
                    <a:pt x="3319534" y="1380012"/>
                  </a:lnTo>
                  <a:lnTo>
                    <a:pt x="3323017" y="1379680"/>
                  </a:lnTo>
                  <a:lnTo>
                    <a:pt x="3326500" y="1381385"/>
                  </a:lnTo>
                  <a:lnTo>
                    <a:pt x="3329984" y="1381054"/>
                  </a:lnTo>
                  <a:lnTo>
                    <a:pt x="3333467" y="1380723"/>
                  </a:lnTo>
                  <a:lnTo>
                    <a:pt x="3336950" y="1382857"/>
                  </a:lnTo>
                  <a:lnTo>
                    <a:pt x="3340433" y="1382528"/>
                  </a:lnTo>
                  <a:lnTo>
                    <a:pt x="3343917" y="1382200"/>
                  </a:lnTo>
                  <a:lnTo>
                    <a:pt x="3347400" y="1390254"/>
                  </a:lnTo>
                  <a:lnTo>
                    <a:pt x="3350883" y="1389933"/>
                  </a:lnTo>
                  <a:lnTo>
                    <a:pt x="3354366" y="1389611"/>
                  </a:lnTo>
                  <a:lnTo>
                    <a:pt x="3357850" y="1398416"/>
                  </a:lnTo>
                  <a:lnTo>
                    <a:pt x="3361333" y="1398102"/>
                  </a:lnTo>
                  <a:lnTo>
                    <a:pt x="3364816" y="1397789"/>
                  </a:lnTo>
                  <a:lnTo>
                    <a:pt x="3368299" y="1398182"/>
                  </a:lnTo>
                  <a:lnTo>
                    <a:pt x="3371783" y="1397869"/>
                  </a:lnTo>
                  <a:lnTo>
                    <a:pt x="3375266" y="1397557"/>
                  </a:lnTo>
                  <a:lnTo>
                    <a:pt x="3378749" y="1401729"/>
                  </a:lnTo>
                  <a:lnTo>
                    <a:pt x="3382232" y="1401420"/>
                  </a:lnTo>
                  <a:lnTo>
                    <a:pt x="3385716" y="1401112"/>
                  </a:lnTo>
                  <a:lnTo>
                    <a:pt x="3389199" y="1401492"/>
                  </a:lnTo>
                  <a:lnTo>
                    <a:pt x="3392682" y="1401183"/>
                  </a:lnTo>
                  <a:lnTo>
                    <a:pt x="3396165" y="1400875"/>
                  </a:lnTo>
                  <a:lnTo>
                    <a:pt x="3399649" y="1400862"/>
                  </a:lnTo>
                  <a:lnTo>
                    <a:pt x="3403132" y="1400555"/>
                  </a:lnTo>
                  <a:lnTo>
                    <a:pt x="3406615" y="1400247"/>
                  </a:lnTo>
                  <a:lnTo>
                    <a:pt x="3410098" y="1402190"/>
                  </a:lnTo>
                  <a:lnTo>
                    <a:pt x="3413582" y="1401884"/>
                  </a:lnTo>
                  <a:lnTo>
                    <a:pt x="3417065" y="1401578"/>
                  </a:lnTo>
                  <a:lnTo>
                    <a:pt x="3420548" y="1401759"/>
                  </a:lnTo>
                  <a:lnTo>
                    <a:pt x="3424031" y="1401454"/>
                  </a:lnTo>
                  <a:lnTo>
                    <a:pt x="3427515" y="1401149"/>
                  </a:lnTo>
                  <a:lnTo>
                    <a:pt x="3430998" y="1405736"/>
                  </a:lnTo>
                  <a:lnTo>
                    <a:pt x="3434481" y="1405436"/>
                  </a:lnTo>
                  <a:lnTo>
                    <a:pt x="3437964" y="1405135"/>
                  </a:lnTo>
                  <a:lnTo>
                    <a:pt x="3441447" y="1405212"/>
                  </a:lnTo>
                  <a:lnTo>
                    <a:pt x="3444931" y="1404912"/>
                  </a:lnTo>
                  <a:lnTo>
                    <a:pt x="3448414" y="1404612"/>
                  </a:lnTo>
                  <a:lnTo>
                    <a:pt x="3451897" y="1404311"/>
                  </a:lnTo>
                  <a:lnTo>
                    <a:pt x="3455380" y="1404011"/>
                  </a:lnTo>
                  <a:lnTo>
                    <a:pt x="3458864" y="1403711"/>
                  </a:lnTo>
                  <a:lnTo>
                    <a:pt x="3462347" y="1407631"/>
                  </a:lnTo>
                  <a:lnTo>
                    <a:pt x="3465830" y="1407334"/>
                  </a:lnTo>
                  <a:lnTo>
                    <a:pt x="3469313" y="1407038"/>
                  </a:lnTo>
                  <a:lnTo>
                    <a:pt x="3472797" y="1407575"/>
                  </a:lnTo>
                  <a:lnTo>
                    <a:pt x="3476280" y="1407279"/>
                  </a:lnTo>
                  <a:lnTo>
                    <a:pt x="3479763" y="1406983"/>
                  </a:lnTo>
                  <a:lnTo>
                    <a:pt x="3483246" y="1406687"/>
                  </a:lnTo>
                  <a:lnTo>
                    <a:pt x="3483246" y="140678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687802"/>
              <a:ext cx="3483246" cy="864264"/>
            </a:xfrm>
            <a:custGeom>
              <a:avLst/>
              <a:gdLst/>
              <a:ahLst/>
              <a:cxnLst/>
              <a:rect l="0" t="0" r="0" b="0"/>
              <a:pathLst>
                <a:path w="3483246" h="864264">
                  <a:moveTo>
                    <a:pt x="0" y="864264"/>
                  </a:moveTo>
                  <a:lnTo>
                    <a:pt x="3483" y="682673"/>
                  </a:lnTo>
                  <a:lnTo>
                    <a:pt x="6966" y="519077"/>
                  </a:lnTo>
                  <a:lnTo>
                    <a:pt x="10449" y="370928"/>
                  </a:lnTo>
                  <a:lnTo>
                    <a:pt x="13932" y="491059"/>
                  </a:lnTo>
                  <a:lnTo>
                    <a:pt x="17416" y="409927"/>
                  </a:lnTo>
                  <a:lnTo>
                    <a:pt x="20899" y="332921"/>
                  </a:lnTo>
                  <a:lnTo>
                    <a:pt x="24382" y="301979"/>
                  </a:lnTo>
                  <a:lnTo>
                    <a:pt x="27865" y="236137"/>
                  </a:lnTo>
                  <a:lnTo>
                    <a:pt x="31349" y="173199"/>
                  </a:lnTo>
                  <a:lnTo>
                    <a:pt x="34832" y="112975"/>
                  </a:lnTo>
                  <a:lnTo>
                    <a:pt x="38315" y="55295"/>
                  </a:lnTo>
                  <a:lnTo>
                    <a:pt x="41798" y="0"/>
                  </a:lnTo>
                  <a:lnTo>
                    <a:pt x="45282" y="273393"/>
                  </a:lnTo>
                  <a:lnTo>
                    <a:pt x="48765" y="236137"/>
                  </a:lnTo>
                  <a:lnTo>
                    <a:pt x="52248" y="199829"/>
                  </a:lnTo>
                  <a:lnTo>
                    <a:pt x="55731" y="370928"/>
                  </a:lnTo>
                  <a:lnTo>
                    <a:pt x="59215" y="344694"/>
                  </a:lnTo>
                  <a:lnTo>
                    <a:pt x="62698" y="318916"/>
                  </a:lnTo>
                  <a:lnTo>
                    <a:pt x="66181" y="411810"/>
                  </a:lnTo>
                  <a:lnTo>
                    <a:pt x="69664" y="391230"/>
                  </a:lnTo>
                  <a:lnTo>
                    <a:pt x="73148" y="370928"/>
                  </a:lnTo>
                  <a:lnTo>
                    <a:pt x="76631" y="361113"/>
                  </a:lnTo>
                  <a:lnTo>
                    <a:pt x="80114" y="341673"/>
                  </a:lnTo>
                  <a:lnTo>
                    <a:pt x="83597" y="322486"/>
                  </a:lnTo>
                  <a:lnTo>
                    <a:pt x="87081" y="303546"/>
                  </a:lnTo>
                  <a:lnTo>
                    <a:pt x="90564" y="284848"/>
                  </a:lnTo>
                  <a:lnTo>
                    <a:pt x="94047" y="266388"/>
                  </a:lnTo>
                  <a:lnTo>
                    <a:pt x="97530" y="311633"/>
                  </a:lnTo>
                  <a:lnTo>
                    <a:pt x="101014" y="295121"/>
                  </a:lnTo>
                  <a:lnTo>
                    <a:pt x="104497" y="278794"/>
                  </a:lnTo>
                  <a:lnTo>
                    <a:pt x="107980" y="282300"/>
                  </a:lnTo>
                  <a:lnTo>
                    <a:pt x="111463" y="266748"/>
                  </a:lnTo>
                  <a:lnTo>
                    <a:pt x="114947" y="251361"/>
                  </a:lnTo>
                  <a:lnTo>
                    <a:pt x="118430" y="236137"/>
                  </a:lnTo>
                  <a:lnTo>
                    <a:pt x="121913" y="221074"/>
                  </a:lnTo>
                  <a:lnTo>
                    <a:pt x="125396" y="206169"/>
                  </a:lnTo>
                  <a:lnTo>
                    <a:pt x="128880" y="201899"/>
                  </a:lnTo>
                  <a:lnTo>
                    <a:pt x="132363" y="187475"/>
                  </a:lnTo>
                  <a:lnTo>
                    <a:pt x="135846" y="173199"/>
                  </a:lnTo>
                  <a:lnTo>
                    <a:pt x="139329" y="236137"/>
                  </a:lnTo>
                  <a:lnTo>
                    <a:pt x="142813" y="223324"/>
                  </a:lnTo>
                  <a:lnTo>
                    <a:pt x="146296" y="210624"/>
                  </a:lnTo>
                  <a:lnTo>
                    <a:pt x="149779" y="198038"/>
                  </a:lnTo>
                  <a:lnTo>
                    <a:pt x="153262" y="185563"/>
                  </a:lnTo>
                  <a:lnTo>
                    <a:pt x="156746" y="173199"/>
                  </a:lnTo>
                  <a:lnTo>
                    <a:pt x="160229" y="160943"/>
                  </a:lnTo>
                  <a:lnTo>
                    <a:pt x="163712" y="148794"/>
                  </a:lnTo>
                  <a:lnTo>
                    <a:pt x="167195" y="136750"/>
                  </a:lnTo>
                  <a:lnTo>
                    <a:pt x="170679" y="259733"/>
                  </a:lnTo>
                  <a:lnTo>
                    <a:pt x="174162" y="249573"/>
                  </a:lnTo>
                  <a:lnTo>
                    <a:pt x="177645" y="239484"/>
                  </a:lnTo>
                  <a:lnTo>
                    <a:pt x="181128" y="279176"/>
                  </a:lnTo>
                  <a:lnTo>
                    <a:pt x="184612" y="269845"/>
                  </a:lnTo>
                  <a:lnTo>
                    <a:pt x="188095" y="260573"/>
                  </a:lnTo>
                  <a:lnTo>
                    <a:pt x="191578" y="285052"/>
                  </a:lnTo>
                  <a:lnTo>
                    <a:pt x="195061" y="276299"/>
                  </a:lnTo>
                  <a:lnTo>
                    <a:pt x="198545" y="267598"/>
                  </a:lnTo>
                  <a:lnTo>
                    <a:pt x="202028" y="285235"/>
                  </a:lnTo>
                  <a:lnTo>
                    <a:pt x="205511" y="276935"/>
                  </a:lnTo>
                  <a:lnTo>
                    <a:pt x="208994" y="268683"/>
                  </a:lnTo>
                  <a:lnTo>
                    <a:pt x="212478" y="260477"/>
                  </a:lnTo>
                  <a:lnTo>
                    <a:pt x="215961" y="252318"/>
                  </a:lnTo>
                  <a:lnTo>
                    <a:pt x="219444" y="244205"/>
                  </a:lnTo>
                  <a:lnTo>
                    <a:pt x="222927" y="236137"/>
                  </a:lnTo>
                  <a:lnTo>
                    <a:pt x="226411" y="228115"/>
                  </a:lnTo>
                  <a:lnTo>
                    <a:pt x="229894" y="220138"/>
                  </a:lnTo>
                  <a:lnTo>
                    <a:pt x="233377" y="289999"/>
                  </a:lnTo>
                  <a:lnTo>
                    <a:pt x="236860" y="282859"/>
                  </a:lnTo>
                  <a:lnTo>
                    <a:pt x="240344" y="275753"/>
                  </a:lnTo>
                  <a:lnTo>
                    <a:pt x="243827" y="273059"/>
                  </a:lnTo>
                  <a:lnTo>
                    <a:pt x="247310" y="266063"/>
                  </a:lnTo>
                  <a:lnTo>
                    <a:pt x="250793" y="259102"/>
                  </a:lnTo>
                  <a:lnTo>
                    <a:pt x="254277" y="265282"/>
                  </a:lnTo>
                  <a:lnTo>
                    <a:pt x="257760" y="258503"/>
                  </a:lnTo>
                  <a:lnTo>
                    <a:pt x="261243" y="251757"/>
                  </a:lnTo>
                  <a:lnTo>
                    <a:pt x="264726" y="262114"/>
                  </a:lnTo>
                  <a:lnTo>
                    <a:pt x="268210" y="255576"/>
                  </a:lnTo>
                  <a:lnTo>
                    <a:pt x="271693" y="249067"/>
                  </a:lnTo>
                  <a:lnTo>
                    <a:pt x="275176" y="296960"/>
                  </a:lnTo>
                  <a:lnTo>
                    <a:pt x="278659" y="290961"/>
                  </a:lnTo>
                  <a:lnTo>
                    <a:pt x="282143" y="284987"/>
                  </a:lnTo>
                  <a:lnTo>
                    <a:pt x="285626" y="289738"/>
                  </a:lnTo>
                  <a:lnTo>
                    <a:pt x="289109" y="283899"/>
                  </a:lnTo>
                  <a:lnTo>
                    <a:pt x="292592" y="278084"/>
                  </a:lnTo>
                  <a:lnTo>
                    <a:pt x="296075" y="279379"/>
                  </a:lnTo>
                  <a:lnTo>
                    <a:pt x="299559" y="273664"/>
                  </a:lnTo>
                  <a:lnTo>
                    <a:pt x="303042" y="267972"/>
                  </a:lnTo>
                  <a:lnTo>
                    <a:pt x="306525" y="276299"/>
                  </a:lnTo>
                  <a:lnTo>
                    <a:pt x="310008" y="270756"/>
                  </a:lnTo>
                  <a:lnTo>
                    <a:pt x="313492" y="265234"/>
                  </a:lnTo>
                  <a:lnTo>
                    <a:pt x="316975" y="270036"/>
                  </a:lnTo>
                  <a:lnTo>
                    <a:pt x="320458" y="264630"/>
                  </a:lnTo>
                  <a:lnTo>
                    <a:pt x="323941" y="259245"/>
                  </a:lnTo>
                  <a:lnTo>
                    <a:pt x="327425" y="339799"/>
                  </a:lnTo>
                  <a:lnTo>
                    <a:pt x="330908" y="335067"/>
                  </a:lnTo>
                  <a:lnTo>
                    <a:pt x="334391" y="330350"/>
                  </a:lnTo>
                  <a:lnTo>
                    <a:pt x="337874" y="335859"/>
                  </a:lnTo>
                  <a:lnTo>
                    <a:pt x="341358" y="331245"/>
                  </a:lnTo>
                  <a:lnTo>
                    <a:pt x="344841" y="326645"/>
                  </a:lnTo>
                  <a:lnTo>
                    <a:pt x="348324" y="322060"/>
                  </a:lnTo>
                  <a:lnTo>
                    <a:pt x="348324" y="324606"/>
                  </a:lnTo>
                  <a:lnTo>
                    <a:pt x="348324" y="327128"/>
                  </a:lnTo>
                  <a:lnTo>
                    <a:pt x="351807" y="322591"/>
                  </a:lnTo>
                  <a:lnTo>
                    <a:pt x="355291" y="318069"/>
                  </a:lnTo>
                  <a:lnTo>
                    <a:pt x="358774" y="313561"/>
                  </a:lnTo>
                  <a:lnTo>
                    <a:pt x="362257" y="336051"/>
                  </a:lnTo>
                  <a:lnTo>
                    <a:pt x="365740" y="331749"/>
                  </a:lnTo>
                  <a:lnTo>
                    <a:pt x="369224" y="327459"/>
                  </a:lnTo>
                  <a:lnTo>
                    <a:pt x="372707" y="350313"/>
                  </a:lnTo>
                  <a:lnTo>
                    <a:pt x="376190" y="346225"/>
                  </a:lnTo>
                  <a:lnTo>
                    <a:pt x="379673" y="342147"/>
                  </a:lnTo>
                  <a:lnTo>
                    <a:pt x="383157" y="342424"/>
                  </a:lnTo>
                  <a:lnTo>
                    <a:pt x="386640" y="338396"/>
                  </a:lnTo>
                  <a:lnTo>
                    <a:pt x="390123" y="334379"/>
                  </a:lnTo>
                  <a:lnTo>
                    <a:pt x="393606" y="341124"/>
                  </a:lnTo>
                  <a:lnTo>
                    <a:pt x="397090" y="337195"/>
                  </a:lnTo>
                  <a:lnTo>
                    <a:pt x="400573" y="333277"/>
                  </a:lnTo>
                  <a:lnTo>
                    <a:pt x="404056" y="385111"/>
                  </a:lnTo>
                  <a:lnTo>
                    <a:pt x="407539" y="381553"/>
                  </a:lnTo>
                  <a:lnTo>
                    <a:pt x="411023" y="378003"/>
                  </a:lnTo>
                  <a:lnTo>
                    <a:pt x="414506" y="383077"/>
                  </a:lnTo>
                  <a:lnTo>
                    <a:pt x="417989" y="379596"/>
                  </a:lnTo>
                  <a:lnTo>
                    <a:pt x="421472" y="376123"/>
                  </a:lnTo>
                  <a:lnTo>
                    <a:pt x="424956" y="377774"/>
                  </a:lnTo>
                  <a:lnTo>
                    <a:pt x="428439" y="374347"/>
                  </a:lnTo>
                  <a:lnTo>
                    <a:pt x="431922" y="370928"/>
                  </a:lnTo>
                  <a:lnTo>
                    <a:pt x="435405" y="367517"/>
                  </a:lnTo>
                  <a:lnTo>
                    <a:pt x="438889" y="364114"/>
                  </a:lnTo>
                  <a:lnTo>
                    <a:pt x="442372" y="360718"/>
                  </a:lnTo>
                  <a:lnTo>
                    <a:pt x="445855" y="360800"/>
                  </a:lnTo>
                  <a:lnTo>
                    <a:pt x="449338" y="357439"/>
                  </a:lnTo>
                  <a:lnTo>
                    <a:pt x="452822" y="354085"/>
                  </a:lnTo>
                  <a:lnTo>
                    <a:pt x="456305" y="364377"/>
                  </a:lnTo>
                  <a:lnTo>
                    <a:pt x="459788" y="361113"/>
                  </a:lnTo>
                  <a:lnTo>
                    <a:pt x="463271" y="357855"/>
                  </a:lnTo>
                  <a:lnTo>
                    <a:pt x="466755" y="359614"/>
                  </a:lnTo>
                  <a:lnTo>
                    <a:pt x="470238" y="356397"/>
                  </a:lnTo>
                  <a:lnTo>
                    <a:pt x="473721" y="353187"/>
                  </a:lnTo>
                  <a:lnTo>
                    <a:pt x="477204" y="354974"/>
                  </a:lnTo>
                  <a:lnTo>
                    <a:pt x="480688" y="351803"/>
                  </a:lnTo>
                  <a:lnTo>
                    <a:pt x="484171" y="348639"/>
                  </a:lnTo>
                  <a:lnTo>
                    <a:pt x="487654" y="364804"/>
                  </a:lnTo>
                  <a:lnTo>
                    <a:pt x="491137" y="361751"/>
                  </a:lnTo>
                  <a:lnTo>
                    <a:pt x="494621" y="358704"/>
                  </a:lnTo>
                  <a:lnTo>
                    <a:pt x="498104" y="355664"/>
                  </a:lnTo>
                  <a:lnTo>
                    <a:pt x="501587" y="352630"/>
                  </a:lnTo>
                  <a:lnTo>
                    <a:pt x="505070" y="349602"/>
                  </a:lnTo>
                  <a:lnTo>
                    <a:pt x="508554" y="351326"/>
                  </a:lnTo>
                  <a:lnTo>
                    <a:pt x="512037" y="348334"/>
                  </a:lnTo>
                  <a:lnTo>
                    <a:pt x="515520" y="345347"/>
                  </a:lnTo>
                  <a:lnTo>
                    <a:pt x="519003" y="350198"/>
                  </a:lnTo>
                  <a:lnTo>
                    <a:pt x="522487" y="347260"/>
                  </a:lnTo>
                  <a:lnTo>
                    <a:pt x="525970" y="344328"/>
                  </a:lnTo>
                  <a:lnTo>
                    <a:pt x="529453" y="352130"/>
                  </a:lnTo>
                  <a:lnTo>
                    <a:pt x="532936" y="349259"/>
                  </a:lnTo>
                  <a:lnTo>
                    <a:pt x="536420" y="346393"/>
                  </a:lnTo>
                  <a:lnTo>
                    <a:pt x="539903" y="352507"/>
                  </a:lnTo>
                  <a:lnTo>
                    <a:pt x="543386" y="349693"/>
                  </a:lnTo>
                  <a:lnTo>
                    <a:pt x="546869" y="346885"/>
                  </a:lnTo>
                  <a:lnTo>
                    <a:pt x="550353" y="387755"/>
                  </a:lnTo>
                  <a:lnTo>
                    <a:pt x="553836" y="385154"/>
                  </a:lnTo>
                  <a:lnTo>
                    <a:pt x="557319" y="382558"/>
                  </a:lnTo>
                  <a:lnTo>
                    <a:pt x="560802" y="404052"/>
                  </a:lnTo>
                  <a:lnTo>
                    <a:pt x="564286" y="401573"/>
                  </a:lnTo>
                  <a:lnTo>
                    <a:pt x="567769" y="399099"/>
                  </a:lnTo>
                  <a:lnTo>
                    <a:pt x="571252" y="400082"/>
                  </a:lnTo>
                  <a:lnTo>
                    <a:pt x="574735" y="397631"/>
                  </a:lnTo>
                  <a:lnTo>
                    <a:pt x="578218" y="395184"/>
                  </a:lnTo>
                  <a:lnTo>
                    <a:pt x="581702" y="405146"/>
                  </a:lnTo>
                  <a:lnTo>
                    <a:pt x="585185" y="402761"/>
                  </a:lnTo>
                  <a:lnTo>
                    <a:pt x="588668" y="400380"/>
                  </a:lnTo>
                  <a:lnTo>
                    <a:pt x="592151" y="403499"/>
                  </a:lnTo>
                  <a:lnTo>
                    <a:pt x="595635" y="401149"/>
                  </a:lnTo>
                  <a:lnTo>
                    <a:pt x="599118" y="398803"/>
                  </a:lnTo>
                  <a:lnTo>
                    <a:pt x="602601" y="402971"/>
                  </a:lnTo>
                  <a:lnTo>
                    <a:pt x="606084" y="400660"/>
                  </a:lnTo>
                  <a:lnTo>
                    <a:pt x="609568" y="398352"/>
                  </a:lnTo>
                  <a:lnTo>
                    <a:pt x="613051" y="400342"/>
                  </a:lnTo>
                  <a:lnTo>
                    <a:pt x="616534" y="398059"/>
                  </a:lnTo>
                  <a:lnTo>
                    <a:pt x="620017" y="395779"/>
                  </a:lnTo>
                  <a:lnTo>
                    <a:pt x="623501" y="397772"/>
                  </a:lnTo>
                  <a:lnTo>
                    <a:pt x="626984" y="395517"/>
                  </a:lnTo>
                  <a:lnTo>
                    <a:pt x="630467" y="393265"/>
                  </a:lnTo>
                  <a:lnTo>
                    <a:pt x="633950" y="398393"/>
                  </a:lnTo>
                  <a:lnTo>
                    <a:pt x="637434" y="396178"/>
                  </a:lnTo>
                  <a:lnTo>
                    <a:pt x="640917" y="393965"/>
                  </a:lnTo>
                  <a:lnTo>
                    <a:pt x="644400" y="394885"/>
                  </a:lnTo>
                  <a:lnTo>
                    <a:pt x="647883" y="392691"/>
                  </a:lnTo>
                  <a:lnTo>
                    <a:pt x="651367" y="390500"/>
                  </a:lnTo>
                  <a:lnTo>
                    <a:pt x="654850" y="396554"/>
                  </a:lnTo>
                  <a:lnTo>
                    <a:pt x="658333" y="394402"/>
                  </a:lnTo>
                  <a:lnTo>
                    <a:pt x="661816" y="392253"/>
                  </a:lnTo>
                  <a:lnTo>
                    <a:pt x="665300" y="410678"/>
                  </a:lnTo>
                  <a:lnTo>
                    <a:pt x="668783" y="408614"/>
                  </a:lnTo>
                  <a:lnTo>
                    <a:pt x="672266" y="406553"/>
                  </a:lnTo>
                  <a:lnTo>
                    <a:pt x="675749" y="404494"/>
                  </a:lnTo>
                  <a:lnTo>
                    <a:pt x="679233" y="402438"/>
                  </a:lnTo>
                  <a:lnTo>
                    <a:pt x="682716" y="400385"/>
                  </a:lnTo>
                  <a:lnTo>
                    <a:pt x="686199" y="399292"/>
                  </a:lnTo>
                  <a:lnTo>
                    <a:pt x="689682" y="397248"/>
                  </a:lnTo>
                  <a:lnTo>
                    <a:pt x="693166" y="395207"/>
                  </a:lnTo>
                  <a:lnTo>
                    <a:pt x="696649" y="393169"/>
                  </a:lnTo>
                  <a:lnTo>
                    <a:pt x="696649" y="394132"/>
                  </a:lnTo>
                  <a:lnTo>
                    <a:pt x="696649" y="395092"/>
                  </a:lnTo>
                  <a:lnTo>
                    <a:pt x="696649" y="396047"/>
                  </a:lnTo>
                  <a:lnTo>
                    <a:pt x="696649" y="396999"/>
                  </a:lnTo>
                  <a:lnTo>
                    <a:pt x="696649" y="397947"/>
                  </a:lnTo>
                  <a:lnTo>
                    <a:pt x="696649" y="398891"/>
                  </a:lnTo>
                  <a:lnTo>
                    <a:pt x="696649" y="399831"/>
                  </a:lnTo>
                  <a:lnTo>
                    <a:pt x="696649" y="400767"/>
                  </a:lnTo>
                  <a:lnTo>
                    <a:pt x="696649" y="401700"/>
                  </a:lnTo>
                  <a:lnTo>
                    <a:pt x="696649" y="402629"/>
                  </a:lnTo>
                  <a:lnTo>
                    <a:pt x="696649" y="403554"/>
                  </a:lnTo>
                  <a:lnTo>
                    <a:pt x="700132" y="401556"/>
                  </a:lnTo>
                  <a:lnTo>
                    <a:pt x="703615" y="399561"/>
                  </a:lnTo>
                  <a:lnTo>
                    <a:pt x="707099" y="397569"/>
                  </a:lnTo>
                  <a:lnTo>
                    <a:pt x="710582" y="401133"/>
                  </a:lnTo>
                  <a:lnTo>
                    <a:pt x="714065" y="399166"/>
                  </a:lnTo>
                  <a:lnTo>
                    <a:pt x="717548" y="397202"/>
                  </a:lnTo>
                  <a:lnTo>
                    <a:pt x="721032" y="405194"/>
                  </a:lnTo>
                  <a:lnTo>
                    <a:pt x="724515" y="403270"/>
                  </a:lnTo>
                  <a:lnTo>
                    <a:pt x="727998" y="401348"/>
                  </a:lnTo>
                  <a:lnTo>
                    <a:pt x="731481" y="402982"/>
                  </a:lnTo>
                  <a:lnTo>
                    <a:pt x="734965" y="401077"/>
                  </a:lnTo>
                  <a:lnTo>
                    <a:pt x="738448" y="399175"/>
                  </a:lnTo>
                  <a:lnTo>
                    <a:pt x="741931" y="399050"/>
                  </a:lnTo>
                  <a:lnTo>
                    <a:pt x="745414" y="397159"/>
                  </a:lnTo>
                  <a:lnTo>
                    <a:pt x="748898" y="395270"/>
                  </a:lnTo>
                  <a:lnTo>
                    <a:pt x="752381" y="410591"/>
                  </a:lnTo>
                  <a:lnTo>
                    <a:pt x="755864" y="408766"/>
                  </a:lnTo>
                  <a:lnTo>
                    <a:pt x="759347" y="406942"/>
                  </a:lnTo>
                  <a:lnTo>
                    <a:pt x="762831" y="413345"/>
                  </a:lnTo>
                  <a:lnTo>
                    <a:pt x="766314" y="411554"/>
                  </a:lnTo>
                  <a:lnTo>
                    <a:pt x="769797" y="409765"/>
                  </a:lnTo>
                  <a:lnTo>
                    <a:pt x="773280" y="412021"/>
                  </a:lnTo>
                  <a:lnTo>
                    <a:pt x="776764" y="410249"/>
                  </a:lnTo>
                  <a:lnTo>
                    <a:pt x="780247" y="408480"/>
                  </a:lnTo>
                  <a:lnTo>
                    <a:pt x="783730" y="416224"/>
                  </a:lnTo>
                  <a:lnTo>
                    <a:pt x="787213" y="414490"/>
                  </a:lnTo>
                  <a:lnTo>
                    <a:pt x="790697" y="412757"/>
                  </a:lnTo>
                  <a:lnTo>
                    <a:pt x="794180" y="411810"/>
                  </a:lnTo>
                  <a:lnTo>
                    <a:pt x="797663" y="410084"/>
                  </a:lnTo>
                  <a:lnTo>
                    <a:pt x="801146" y="408360"/>
                  </a:lnTo>
                  <a:lnTo>
                    <a:pt x="804630" y="416667"/>
                  </a:lnTo>
                  <a:lnTo>
                    <a:pt x="808113" y="414979"/>
                  </a:lnTo>
                  <a:lnTo>
                    <a:pt x="811596" y="413293"/>
                  </a:lnTo>
                  <a:lnTo>
                    <a:pt x="815079" y="424199"/>
                  </a:lnTo>
                  <a:lnTo>
                    <a:pt x="818563" y="422557"/>
                  </a:lnTo>
                  <a:lnTo>
                    <a:pt x="822046" y="420917"/>
                  </a:lnTo>
                  <a:lnTo>
                    <a:pt x="825529" y="420727"/>
                  </a:lnTo>
                  <a:lnTo>
                    <a:pt x="829012" y="419095"/>
                  </a:lnTo>
                  <a:lnTo>
                    <a:pt x="832496" y="417464"/>
                  </a:lnTo>
                  <a:lnTo>
                    <a:pt x="835979" y="416563"/>
                  </a:lnTo>
                  <a:lnTo>
                    <a:pt x="839462" y="414938"/>
                  </a:lnTo>
                  <a:lnTo>
                    <a:pt x="842945" y="413315"/>
                  </a:lnTo>
                  <a:lnTo>
                    <a:pt x="846429" y="412426"/>
                  </a:lnTo>
                  <a:lnTo>
                    <a:pt x="849912" y="410809"/>
                  </a:lnTo>
                  <a:lnTo>
                    <a:pt x="853395" y="409193"/>
                  </a:lnTo>
                  <a:lnTo>
                    <a:pt x="856878" y="410510"/>
                  </a:lnTo>
                  <a:lnTo>
                    <a:pt x="860361" y="408907"/>
                  </a:lnTo>
                  <a:lnTo>
                    <a:pt x="863845" y="407305"/>
                  </a:lnTo>
                  <a:lnTo>
                    <a:pt x="867328" y="406439"/>
                  </a:lnTo>
                  <a:lnTo>
                    <a:pt x="870811" y="404843"/>
                  </a:lnTo>
                  <a:lnTo>
                    <a:pt x="874294" y="403248"/>
                  </a:lnTo>
                  <a:lnTo>
                    <a:pt x="877778" y="402393"/>
                  </a:lnTo>
                  <a:lnTo>
                    <a:pt x="881261" y="400804"/>
                  </a:lnTo>
                  <a:lnTo>
                    <a:pt x="884744" y="399217"/>
                  </a:lnTo>
                  <a:lnTo>
                    <a:pt x="888227" y="406379"/>
                  </a:lnTo>
                  <a:lnTo>
                    <a:pt x="891711" y="404820"/>
                  </a:lnTo>
                  <a:lnTo>
                    <a:pt x="895194" y="403263"/>
                  </a:lnTo>
                  <a:lnTo>
                    <a:pt x="898677" y="401707"/>
                  </a:lnTo>
                  <a:lnTo>
                    <a:pt x="902160" y="400153"/>
                  </a:lnTo>
                  <a:lnTo>
                    <a:pt x="905644" y="398601"/>
                  </a:lnTo>
                  <a:lnTo>
                    <a:pt x="909127" y="412527"/>
                  </a:lnTo>
                  <a:lnTo>
                    <a:pt x="912610" y="411021"/>
                  </a:lnTo>
                  <a:lnTo>
                    <a:pt x="916093" y="409517"/>
                  </a:lnTo>
                  <a:lnTo>
                    <a:pt x="919577" y="423264"/>
                  </a:lnTo>
                  <a:lnTo>
                    <a:pt x="923060" y="421806"/>
                  </a:lnTo>
                  <a:lnTo>
                    <a:pt x="926543" y="420349"/>
                  </a:lnTo>
                  <a:lnTo>
                    <a:pt x="930026" y="418894"/>
                  </a:lnTo>
                  <a:lnTo>
                    <a:pt x="933510" y="417440"/>
                  </a:lnTo>
                  <a:lnTo>
                    <a:pt x="936993" y="415987"/>
                  </a:lnTo>
                  <a:lnTo>
                    <a:pt x="940476" y="414536"/>
                  </a:lnTo>
                  <a:lnTo>
                    <a:pt x="943959" y="413086"/>
                  </a:lnTo>
                  <a:lnTo>
                    <a:pt x="947443" y="411637"/>
                  </a:lnTo>
                  <a:lnTo>
                    <a:pt x="950926" y="410846"/>
                  </a:lnTo>
                  <a:lnTo>
                    <a:pt x="954409" y="409402"/>
                  </a:lnTo>
                  <a:lnTo>
                    <a:pt x="957892" y="407960"/>
                  </a:lnTo>
                  <a:lnTo>
                    <a:pt x="961376" y="416215"/>
                  </a:lnTo>
                  <a:lnTo>
                    <a:pt x="964859" y="414801"/>
                  </a:lnTo>
                  <a:lnTo>
                    <a:pt x="968342" y="413389"/>
                  </a:lnTo>
                  <a:lnTo>
                    <a:pt x="971825" y="412615"/>
                  </a:lnTo>
                  <a:lnTo>
                    <a:pt x="975309" y="411206"/>
                  </a:lnTo>
                  <a:lnTo>
                    <a:pt x="978792" y="409799"/>
                  </a:lnTo>
                  <a:lnTo>
                    <a:pt x="982275" y="409672"/>
                  </a:lnTo>
                  <a:lnTo>
                    <a:pt x="985758" y="408271"/>
                  </a:lnTo>
                  <a:lnTo>
                    <a:pt x="989242" y="406872"/>
                  </a:lnTo>
                  <a:lnTo>
                    <a:pt x="992725" y="411184"/>
                  </a:lnTo>
                  <a:lnTo>
                    <a:pt x="996208" y="409802"/>
                  </a:lnTo>
                  <a:lnTo>
                    <a:pt x="999691" y="408421"/>
                  </a:lnTo>
                  <a:lnTo>
                    <a:pt x="1003175" y="408927"/>
                  </a:lnTo>
                  <a:lnTo>
                    <a:pt x="1006658" y="407554"/>
                  </a:lnTo>
                  <a:lnTo>
                    <a:pt x="1010141" y="406181"/>
                  </a:lnTo>
                  <a:lnTo>
                    <a:pt x="1013624" y="409185"/>
                  </a:lnTo>
                  <a:lnTo>
                    <a:pt x="1017108" y="407827"/>
                  </a:lnTo>
                  <a:lnTo>
                    <a:pt x="1020591" y="406469"/>
                  </a:lnTo>
                  <a:lnTo>
                    <a:pt x="1024074" y="408210"/>
                  </a:lnTo>
                  <a:lnTo>
                    <a:pt x="1027557" y="406863"/>
                  </a:lnTo>
                  <a:lnTo>
                    <a:pt x="1031041" y="405517"/>
                  </a:lnTo>
                  <a:lnTo>
                    <a:pt x="1034524" y="411494"/>
                  </a:lnTo>
                  <a:lnTo>
                    <a:pt x="1038007" y="410168"/>
                  </a:lnTo>
                  <a:lnTo>
                    <a:pt x="1041490" y="408844"/>
                  </a:lnTo>
                  <a:lnTo>
                    <a:pt x="1044974" y="407520"/>
                  </a:lnTo>
                  <a:lnTo>
                    <a:pt x="1044974" y="408124"/>
                  </a:lnTo>
                  <a:lnTo>
                    <a:pt x="1044974" y="408727"/>
                  </a:lnTo>
                  <a:lnTo>
                    <a:pt x="1048457" y="407408"/>
                  </a:lnTo>
                  <a:lnTo>
                    <a:pt x="1051940" y="406089"/>
                  </a:lnTo>
                  <a:lnTo>
                    <a:pt x="1055423" y="404772"/>
                  </a:lnTo>
                  <a:lnTo>
                    <a:pt x="1058907" y="410635"/>
                  </a:lnTo>
                  <a:lnTo>
                    <a:pt x="1062390" y="409338"/>
                  </a:lnTo>
                  <a:lnTo>
                    <a:pt x="1065873" y="408041"/>
                  </a:lnTo>
                  <a:lnTo>
                    <a:pt x="1069356" y="427689"/>
                  </a:lnTo>
                  <a:lnTo>
                    <a:pt x="1072840" y="426446"/>
                  </a:lnTo>
                  <a:lnTo>
                    <a:pt x="1076323" y="425203"/>
                  </a:lnTo>
                  <a:lnTo>
                    <a:pt x="1079806" y="427738"/>
                  </a:lnTo>
                  <a:lnTo>
                    <a:pt x="1083289" y="426507"/>
                  </a:lnTo>
                  <a:lnTo>
                    <a:pt x="1086773" y="425276"/>
                  </a:lnTo>
                  <a:lnTo>
                    <a:pt x="1090256" y="425122"/>
                  </a:lnTo>
                  <a:lnTo>
                    <a:pt x="1093739" y="423896"/>
                  </a:lnTo>
                  <a:lnTo>
                    <a:pt x="1097222" y="422672"/>
                  </a:lnTo>
                  <a:lnTo>
                    <a:pt x="1100706" y="421448"/>
                  </a:lnTo>
                  <a:lnTo>
                    <a:pt x="1104189" y="420225"/>
                  </a:lnTo>
                  <a:lnTo>
                    <a:pt x="1107672" y="419004"/>
                  </a:lnTo>
                  <a:lnTo>
                    <a:pt x="1111155" y="427879"/>
                  </a:lnTo>
                  <a:lnTo>
                    <a:pt x="1114639" y="426682"/>
                  </a:lnTo>
                  <a:lnTo>
                    <a:pt x="1118122" y="425487"/>
                  </a:lnTo>
                  <a:lnTo>
                    <a:pt x="1121605" y="431495"/>
                  </a:lnTo>
                  <a:lnTo>
                    <a:pt x="1125088" y="430318"/>
                  </a:lnTo>
                  <a:lnTo>
                    <a:pt x="1128572" y="429143"/>
                  </a:lnTo>
                  <a:lnTo>
                    <a:pt x="1132055" y="434493"/>
                  </a:lnTo>
                  <a:lnTo>
                    <a:pt x="1135538" y="433334"/>
                  </a:lnTo>
                  <a:lnTo>
                    <a:pt x="1139021" y="432176"/>
                  </a:lnTo>
                  <a:lnTo>
                    <a:pt x="1142505" y="431019"/>
                  </a:lnTo>
                  <a:lnTo>
                    <a:pt x="1145988" y="429863"/>
                  </a:lnTo>
                  <a:lnTo>
                    <a:pt x="1149471" y="428708"/>
                  </a:lnTo>
                  <a:lnTo>
                    <a:pt x="1152954" y="430046"/>
                  </a:lnTo>
                  <a:lnTo>
                    <a:pt x="1156437" y="428898"/>
                  </a:lnTo>
                  <a:lnTo>
                    <a:pt x="1159921" y="427751"/>
                  </a:lnTo>
                  <a:lnTo>
                    <a:pt x="1163404" y="431049"/>
                  </a:lnTo>
                  <a:lnTo>
                    <a:pt x="1166887" y="429914"/>
                  </a:lnTo>
                  <a:lnTo>
                    <a:pt x="1170370" y="428779"/>
                  </a:lnTo>
                  <a:lnTo>
                    <a:pt x="1173854" y="430093"/>
                  </a:lnTo>
                  <a:lnTo>
                    <a:pt x="1177337" y="428965"/>
                  </a:lnTo>
                  <a:lnTo>
                    <a:pt x="1180820" y="427839"/>
                  </a:lnTo>
                  <a:lnTo>
                    <a:pt x="1184303" y="445916"/>
                  </a:lnTo>
                  <a:lnTo>
                    <a:pt x="1187787" y="444834"/>
                  </a:lnTo>
                  <a:lnTo>
                    <a:pt x="1191270" y="443752"/>
                  </a:lnTo>
                  <a:lnTo>
                    <a:pt x="1194753" y="442672"/>
                  </a:lnTo>
                  <a:lnTo>
                    <a:pt x="1198236" y="441592"/>
                  </a:lnTo>
                  <a:lnTo>
                    <a:pt x="1201720" y="440512"/>
                  </a:lnTo>
                  <a:lnTo>
                    <a:pt x="1205203" y="446573"/>
                  </a:lnTo>
                  <a:lnTo>
                    <a:pt x="1208686" y="445511"/>
                  </a:lnTo>
                  <a:lnTo>
                    <a:pt x="1212169" y="444449"/>
                  </a:lnTo>
                  <a:lnTo>
                    <a:pt x="1215653" y="448190"/>
                  </a:lnTo>
                  <a:lnTo>
                    <a:pt x="1219136" y="447141"/>
                  </a:lnTo>
                  <a:lnTo>
                    <a:pt x="1222619" y="446092"/>
                  </a:lnTo>
                  <a:lnTo>
                    <a:pt x="1226102" y="445911"/>
                  </a:lnTo>
                  <a:lnTo>
                    <a:pt x="1229586" y="444866"/>
                  </a:lnTo>
                  <a:lnTo>
                    <a:pt x="1233069" y="443821"/>
                  </a:lnTo>
                  <a:lnTo>
                    <a:pt x="1236552" y="447086"/>
                  </a:lnTo>
                  <a:lnTo>
                    <a:pt x="1240035" y="446052"/>
                  </a:lnTo>
                  <a:lnTo>
                    <a:pt x="1243519" y="445019"/>
                  </a:lnTo>
                  <a:lnTo>
                    <a:pt x="1247002" y="445270"/>
                  </a:lnTo>
                  <a:lnTo>
                    <a:pt x="1250485" y="444241"/>
                  </a:lnTo>
                  <a:lnTo>
                    <a:pt x="1253968" y="443212"/>
                  </a:lnTo>
                  <a:lnTo>
                    <a:pt x="1257452" y="443468"/>
                  </a:lnTo>
                  <a:lnTo>
                    <a:pt x="1260935" y="442444"/>
                  </a:lnTo>
                  <a:lnTo>
                    <a:pt x="1264418" y="441420"/>
                  </a:lnTo>
                  <a:lnTo>
                    <a:pt x="1267901" y="442107"/>
                  </a:lnTo>
                  <a:lnTo>
                    <a:pt x="1271385" y="441089"/>
                  </a:lnTo>
                  <a:lnTo>
                    <a:pt x="1274868" y="440070"/>
                  </a:lnTo>
                  <a:lnTo>
                    <a:pt x="1278351" y="441609"/>
                  </a:lnTo>
                  <a:lnTo>
                    <a:pt x="1281834" y="440597"/>
                  </a:lnTo>
                  <a:lnTo>
                    <a:pt x="1285318" y="439586"/>
                  </a:lnTo>
                  <a:lnTo>
                    <a:pt x="1288801" y="446110"/>
                  </a:lnTo>
                  <a:lnTo>
                    <a:pt x="1292284" y="445116"/>
                  </a:lnTo>
                  <a:lnTo>
                    <a:pt x="1295767" y="444122"/>
                  </a:lnTo>
                  <a:lnTo>
                    <a:pt x="1299251" y="444777"/>
                  </a:lnTo>
                  <a:lnTo>
                    <a:pt x="1302734" y="443788"/>
                  </a:lnTo>
                  <a:lnTo>
                    <a:pt x="1306217" y="442800"/>
                  </a:lnTo>
                  <a:lnTo>
                    <a:pt x="1309700" y="447113"/>
                  </a:lnTo>
                  <a:lnTo>
                    <a:pt x="1313184" y="446137"/>
                  </a:lnTo>
                  <a:lnTo>
                    <a:pt x="1316667" y="445161"/>
                  </a:lnTo>
                  <a:lnTo>
                    <a:pt x="1320150" y="448991"/>
                  </a:lnTo>
                  <a:lnTo>
                    <a:pt x="1323633" y="448027"/>
                  </a:lnTo>
                  <a:lnTo>
                    <a:pt x="1327117" y="447063"/>
                  </a:lnTo>
                  <a:lnTo>
                    <a:pt x="1330600" y="451213"/>
                  </a:lnTo>
                  <a:lnTo>
                    <a:pt x="1334083" y="450260"/>
                  </a:lnTo>
                  <a:lnTo>
                    <a:pt x="1337566" y="449308"/>
                  </a:lnTo>
                  <a:lnTo>
                    <a:pt x="1341050" y="453757"/>
                  </a:lnTo>
                  <a:lnTo>
                    <a:pt x="1344533" y="452817"/>
                  </a:lnTo>
                  <a:lnTo>
                    <a:pt x="1348016" y="451877"/>
                  </a:lnTo>
                  <a:lnTo>
                    <a:pt x="1351499" y="450938"/>
                  </a:lnTo>
                  <a:lnTo>
                    <a:pt x="1354983" y="450000"/>
                  </a:lnTo>
                  <a:lnTo>
                    <a:pt x="1358466" y="449062"/>
                  </a:lnTo>
                  <a:lnTo>
                    <a:pt x="1361949" y="452320"/>
                  </a:lnTo>
                  <a:lnTo>
                    <a:pt x="1365432" y="451391"/>
                  </a:lnTo>
                  <a:lnTo>
                    <a:pt x="1368916" y="450463"/>
                  </a:lnTo>
                  <a:lnTo>
                    <a:pt x="1372399" y="452925"/>
                  </a:lnTo>
                  <a:lnTo>
                    <a:pt x="1375882" y="452005"/>
                  </a:lnTo>
                  <a:lnTo>
                    <a:pt x="1379365" y="451085"/>
                  </a:lnTo>
                  <a:lnTo>
                    <a:pt x="1382849" y="450166"/>
                  </a:lnTo>
                  <a:lnTo>
                    <a:pt x="1386332" y="449247"/>
                  </a:lnTo>
                  <a:lnTo>
                    <a:pt x="1389815" y="448329"/>
                  </a:lnTo>
                  <a:lnTo>
                    <a:pt x="1393298" y="447411"/>
                  </a:lnTo>
                  <a:lnTo>
                    <a:pt x="1393298" y="447789"/>
                  </a:lnTo>
                  <a:lnTo>
                    <a:pt x="1393298" y="448166"/>
                  </a:lnTo>
                  <a:lnTo>
                    <a:pt x="1393298" y="448542"/>
                  </a:lnTo>
                  <a:lnTo>
                    <a:pt x="1396782" y="447627"/>
                  </a:lnTo>
                  <a:lnTo>
                    <a:pt x="1400265" y="446712"/>
                  </a:lnTo>
                  <a:lnTo>
                    <a:pt x="1403748" y="445798"/>
                  </a:lnTo>
                  <a:lnTo>
                    <a:pt x="1407231" y="458799"/>
                  </a:lnTo>
                  <a:lnTo>
                    <a:pt x="1410715" y="457913"/>
                  </a:lnTo>
                  <a:lnTo>
                    <a:pt x="1414198" y="457027"/>
                  </a:lnTo>
                  <a:lnTo>
                    <a:pt x="1417681" y="456497"/>
                  </a:lnTo>
                  <a:lnTo>
                    <a:pt x="1421164" y="455613"/>
                  </a:lnTo>
                  <a:lnTo>
                    <a:pt x="1424648" y="454729"/>
                  </a:lnTo>
                  <a:lnTo>
                    <a:pt x="1428131" y="454203"/>
                  </a:lnTo>
                  <a:lnTo>
                    <a:pt x="1431614" y="453320"/>
                  </a:lnTo>
                  <a:lnTo>
                    <a:pt x="1435097" y="452439"/>
                  </a:lnTo>
                  <a:lnTo>
                    <a:pt x="1438580" y="454762"/>
                  </a:lnTo>
                  <a:lnTo>
                    <a:pt x="1442064" y="453887"/>
                  </a:lnTo>
                  <a:lnTo>
                    <a:pt x="1445547" y="453013"/>
                  </a:lnTo>
                  <a:lnTo>
                    <a:pt x="1449030" y="452494"/>
                  </a:lnTo>
                  <a:lnTo>
                    <a:pt x="1452513" y="451621"/>
                  </a:lnTo>
                  <a:lnTo>
                    <a:pt x="1455997" y="450749"/>
                  </a:lnTo>
                  <a:lnTo>
                    <a:pt x="1459480" y="461991"/>
                  </a:lnTo>
                  <a:lnTo>
                    <a:pt x="1462963" y="461143"/>
                  </a:lnTo>
                  <a:lnTo>
                    <a:pt x="1466446" y="460294"/>
                  </a:lnTo>
                  <a:lnTo>
                    <a:pt x="1469930" y="465765"/>
                  </a:lnTo>
                  <a:lnTo>
                    <a:pt x="1473413" y="464929"/>
                  </a:lnTo>
                  <a:lnTo>
                    <a:pt x="1476896" y="464093"/>
                  </a:lnTo>
                  <a:lnTo>
                    <a:pt x="1480379" y="466199"/>
                  </a:lnTo>
                  <a:lnTo>
                    <a:pt x="1483863" y="465369"/>
                  </a:lnTo>
                  <a:lnTo>
                    <a:pt x="1487346" y="464540"/>
                  </a:lnTo>
                  <a:lnTo>
                    <a:pt x="1490829" y="464688"/>
                  </a:lnTo>
                  <a:lnTo>
                    <a:pt x="1494312" y="463862"/>
                  </a:lnTo>
                  <a:lnTo>
                    <a:pt x="1497796" y="463036"/>
                  </a:lnTo>
                  <a:lnTo>
                    <a:pt x="1501279" y="463511"/>
                  </a:lnTo>
                  <a:lnTo>
                    <a:pt x="1504762" y="462689"/>
                  </a:lnTo>
                  <a:lnTo>
                    <a:pt x="1508245" y="461867"/>
                  </a:lnTo>
                  <a:lnTo>
                    <a:pt x="1511729" y="463957"/>
                  </a:lnTo>
                  <a:lnTo>
                    <a:pt x="1515212" y="463141"/>
                  </a:lnTo>
                  <a:lnTo>
                    <a:pt x="1518695" y="462325"/>
                  </a:lnTo>
                  <a:lnTo>
                    <a:pt x="1522178" y="464713"/>
                  </a:lnTo>
                  <a:lnTo>
                    <a:pt x="1525662" y="463904"/>
                  </a:lnTo>
                  <a:lnTo>
                    <a:pt x="1529145" y="463095"/>
                  </a:lnTo>
                  <a:lnTo>
                    <a:pt x="1532628" y="470118"/>
                  </a:lnTo>
                  <a:lnTo>
                    <a:pt x="1536111" y="469324"/>
                  </a:lnTo>
                  <a:lnTo>
                    <a:pt x="1539595" y="468530"/>
                  </a:lnTo>
                  <a:lnTo>
                    <a:pt x="1543078" y="475012"/>
                  </a:lnTo>
                  <a:lnTo>
                    <a:pt x="1546561" y="474231"/>
                  </a:lnTo>
                  <a:lnTo>
                    <a:pt x="1550044" y="473451"/>
                  </a:lnTo>
                  <a:lnTo>
                    <a:pt x="1553528" y="474755"/>
                  </a:lnTo>
                  <a:lnTo>
                    <a:pt x="1557011" y="473979"/>
                  </a:lnTo>
                  <a:lnTo>
                    <a:pt x="1560494" y="473204"/>
                  </a:lnTo>
                  <a:lnTo>
                    <a:pt x="1563977" y="485374"/>
                  </a:lnTo>
                  <a:lnTo>
                    <a:pt x="1567461" y="484622"/>
                  </a:lnTo>
                  <a:lnTo>
                    <a:pt x="1570944" y="483870"/>
                  </a:lnTo>
                  <a:lnTo>
                    <a:pt x="1574427" y="484512"/>
                  </a:lnTo>
                  <a:lnTo>
                    <a:pt x="1577910" y="483764"/>
                  </a:lnTo>
                  <a:lnTo>
                    <a:pt x="1581394" y="483016"/>
                  </a:lnTo>
                  <a:lnTo>
                    <a:pt x="1584877" y="492055"/>
                  </a:lnTo>
                  <a:lnTo>
                    <a:pt x="1588360" y="491324"/>
                  </a:lnTo>
                  <a:lnTo>
                    <a:pt x="1591843" y="490594"/>
                  </a:lnTo>
                  <a:lnTo>
                    <a:pt x="1595327" y="491719"/>
                  </a:lnTo>
                  <a:lnTo>
                    <a:pt x="1598810" y="490993"/>
                  </a:lnTo>
                  <a:lnTo>
                    <a:pt x="1602293" y="490267"/>
                  </a:lnTo>
                  <a:lnTo>
                    <a:pt x="1605776" y="492434"/>
                  </a:lnTo>
                  <a:lnTo>
                    <a:pt x="1609260" y="491713"/>
                  </a:lnTo>
                  <a:lnTo>
                    <a:pt x="1612743" y="490993"/>
                  </a:lnTo>
                  <a:lnTo>
                    <a:pt x="1616226" y="491841"/>
                  </a:lnTo>
                  <a:lnTo>
                    <a:pt x="1619709" y="491124"/>
                  </a:lnTo>
                  <a:lnTo>
                    <a:pt x="1623193" y="490408"/>
                  </a:lnTo>
                  <a:lnTo>
                    <a:pt x="1626676" y="497622"/>
                  </a:lnTo>
                  <a:lnTo>
                    <a:pt x="1630159" y="496920"/>
                  </a:lnTo>
                  <a:lnTo>
                    <a:pt x="1633642" y="496218"/>
                  </a:lnTo>
                  <a:lnTo>
                    <a:pt x="1637126" y="501946"/>
                  </a:lnTo>
                  <a:lnTo>
                    <a:pt x="1640609" y="501256"/>
                  </a:lnTo>
                  <a:lnTo>
                    <a:pt x="1644092" y="500566"/>
                  </a:lnTo>
                  <a:lnTo>
                    <a:pt x="1647575" y="500363"/>
                  </a:lnTo>
                  <a:lnTo>
                    <a:pt x="1651059" y="499675"/>
                  </a:lnTo>
                  <a:lnTo>
                    <a:pt x="1654542" y="498986"/>
                  </a:lnTo>
                  <a:lnTo>
                    <a:pt x="1658025" y="499274"/>
                  </a:lnTo>
                  <a:lnTo>
                    <a:pt x="1661508" y="498588"/>
                  </a:lnTo>
                  <a:lnTo>
                    <a:pt x="1664992" y="497902"/>
                  </a:lnTo>
                  <a:lnTo>
                    <a:pt x="1668475" y="497461"/>
                  </a:lnTo>
                  <a:lnTo>
                    <a:pt x="1671958" y="496776"/>
                  </a:lnTo>
                  <a:lnTo>
                    <a:pt x="1675441" y="496091"/>
                  </a:lnTo>
                  <a:lnTo>
                    <a:pt x="1678925" y="495407"/>
                  </a:lnTo>
                  <a:lnTo>
                    <a:pt x="1682408" y="494723"/>
                  </a:lnTo>
                  <a:lnTo>
                    <a:pt x="1685891" y="494039"/>
                  </a:lnTo>
                  <a:lnTo>
                    <a:pt x="1689374" y="496778"/>
                  </a:lnTo>
                  <a:lnTo>
                    <a:pt x="1692858" y="496101"/>
                  </a:lnTo>
                  <a:lnTo>
                    <a:pt x="1696341" y="495423"/>
                  </a:lnTo>
                  <a:lnTo>
                    <a:pt x="1699824" y="494990"/>
                  </a:lnTo>
                  <a:lnTo>
                    <a:pt x="1703307" y="494313"/>
                  </a:lnTo>
                  <a:lnTo>
                    <a:pt x="1706791" y="493637"/>
                  </a:lnTo>
                  <a:lnTo>
                    <a:pt x="1710274" y="493206"/>
                  </a:lnTo>
                  <a:lnTo>
                    <a:pt x="1713757" y="492531"/>
                  </a:lnTo>
                  <a:lnTo>
                    <a:pt x="1717240" y="491856"/>
                  </a:lnTo>
                  <a:lnTo>
                    <a:pt x="1720723" y="491671"/>
                  </a:lnTo>
                  <a:lnTo>
                    <a:pt x="1724207" y="490998"/>
                  </a:lnTo>
                  <a:lnTo>
                    <a:pt x="1727690" y="490324"/>
                  </a:lnTo>
                  <a:lnTo>
                    <a:pt x="1731173" y="490387"/>
                  </a:lnTo>
                  <a:lnTo>
                    <a:pt x="1734656" y="489716"/>
                  </a:lnTo>
                  <a:lnTo>
                    <a:pt x="1738140" y="489045"/>
                  </a:lnTo>
                  <a:lnTo>
                    <a:pt x="1741623" y="488374"/>
                  </a:lnTo>
                  <a:lnTo>
                    <a:pt x="1741623" y="488620"/>
                  </a:lnTo>
                  <a:lnTo>
                    <a:pt x="1741623" y="488865"/>
                  </a:lnTo>
                  <a:lnTo>
                    <a:pt x="1741623" y="489110"/>
                  </a:lnTo>
                  <a:lnTo>
                    <a:pt x="1741623" y="489355"/>
                  </a:lnTo>
                  <a:lnTo>
                    <a:pt x="1741623" y="489599"/>
                  </a:lnTo>
                  <a:lnTo>
                    <a:pt x="1745106" y="488930"/>
                  </a:lnTo>
                  <a:lnTo>
                    <a:pt x="1748589" y="488262"/>
                  </a:lnTo>
                  <a:lnTo>
                    <a:pt x="1752073" y="487594"/>
                  </a:lnTo>
                  <a:lnTo>
                    <a:pt x="1755556" y="491539"/>
                  </a:lnTo>
                  <a:lnTo>
                    <a:pt x="1759039" y="490879"/>
                  </a:lnTo>
                  <a:lnTo>
                    <a:pt x="1762522" y="490219"/>
                  </a:lnTo>
                  <a:lnTo>
                    <a:pt x="1766006" y="490040"/>
                  </a:lnTo>
                  <a:lnTo>
                    <a:pt x="1769489" y="489382"/>
                  </a:lnTo>
                  <a:lnTo>
                    <a:pt x="1772972" y="488723"/>
                  </a:lnTo>
                  <a:lnTo>
                    <a:pt x="1776455" y="495635"/>
                  </a:lnTo>
                  <a:lnTo>
                    <a:pt x="1779939" y="494989"/>
                  </a:lnTo>
                  <a:lnTo>
                    <a:pt x="1783422" y="494343"/>
                  </a:lnTo>
                  <a:lnTo>
                    <a:pt x="1786905" y="494858"/>
                  </a:lnTo>
                  <a:lnTo>
                    <a:pt x="1790388" y="494214"/>
                  </a:lnTo>
                  <a:lnTo>
                    <a:pt x="1793872" y="493571"/>
                  </a:lnTo>
                  <a:lnTo>
                    <a:pt x="1797355" y="500890"/>
                  </a:lnTo>
                  <a:lnTo>
                    <a:pt x="1800838" y="500260"/>
                  </a:lnTo>
                  <a:lnTo>
                    <a:pt x="1804321" y="499629"/>
                  </a:lnTo>
                  <a:lnTo>
                    <a:pt x="1807805" y="500114"/>
                  </a:lnTo>
                  <a:lnTo>
                    <a:pt x="1811288" y="499486"/>
                  </a:lnTo>
                  <a:lnTo>
                    <a:pt x="1814771" y="498858"/>
                  </a:lnTo>
                  <a:lnTo>
                    <a:pt x="1818254" y="503729"/>
                  </a:lnTo>
                  <a:lnTo>
                    <a:pt x="1821738" y="503110"/>
                  </a:lnTo>
                  <a:lnTo>
                    <a:pt x="1825221" y="502491"/>
                  </a:lnTo>
                  <a:lnTo>
                    <a:pt x="1828704" y="503173"/>
                  </a:lnTo>
                  <a:lnTo>
                    <a:pt x="1832187" y="502557"/>
                  </a:lnTo>
                  <a:lnTo>
                    <a:pt x="1835671" y="501941"/>
                  </a:lnTo>
                  <a:lnTo>
                    <a:pt x="1839154" y="502191"/>
                  </a:lnTo>
                  <a:lnTo>
                    <a:pt x="1842637" y="501577"/>
                  </a:lnTo>
                  <a:lnTo>
                    <a:pt x="1846120" y="500963"/>
                  </a:lnTo>
                  <a:lnTo>
                    <a:pt x="1849604" y="500349"/>
                  </a:lnTo>
                  <a:lnTo>
                    <a:pt x="1853087" y="499735"/>
                  </a:lnTo>
                  <a:lnTo>
                    <a:pt x="1856570" y="499122"/>
                  </a:lnTo>
                  <a:lnTo>
                    <a:pt x="1860053" y="500244"/>
                  </a:lnTo>
                  <a:lnTo>
                    <a:pt x="1863537" y="499633"/>
                  </a:lnTo>
                  <a:lnTo>
                    <a:pt x="1867020" y="499023"/>
                  </a:lnTo>
                  <a:lnTo>
                    <a:pt x="1870503" y="500569"/>
                  </a:lnTo>
                  <a:lnTo>
                    <a:pt x="1873986" y="499963"/>
                  </a:lnTo>
                  <a:lnTo>
                    <a:pt x="1877470" y="499356"/>
                  </a:lnTo>
                  <a:lnTo>
                    <a:pt x="1880953" y="500677"/>
                  </a:lnTo>
                  <a:lnTo>
                    <a:pt x="1884436" y="500075"/>
                  </a:lnTo>
                  <a:lnTo>
                    <a:pt x="1887919" y="499472"/>
                  </a:lnTo>
                  <a:lnTo>
                    <a:pt x="1891403" y="498869"/>
                  </a:lnTo>
                  <a:lnTo>
                    <a:pt x="1894886" y="498267"/>
                  </a:lnTo>
                  <a:lnTo>
                    <a:pt x="1898369" y="497665"/>
                  </a:lnTo>
                  <a:lnTo>
                    <a:pt x="1901852" y="498774"/>
                  </a:lnTo>
                  <a:lnTo>
                    <a:pt x="1905336" y="498175"/>
                  </a:lnTo>
                  <a:lnTo>
                    <a:pt x="1908819" y="497576"/>
                  </a:lnTo>
                  <a:lnTo>
                    <a:pt x="1912302" y="497191"/>
                  </a:lnTo>
                  <a:lnTo>
                    <a:pt x="1915785" y="496593"/>
                  </a:lnTo>
                  <a:lnTo>
                    <a:pt x="1919269" y="495996"/>
                  </a:lnTo>
                  <a:lnTo>
                    <a:pt x="1922752" y="495826"/>
                  </a:lnTo>
                  <a:lnTo>
                    <a:pt x="1926235" y="495230"/>
                  </a:lnTo>
                  <a:lnTo>
                    <a:pt x="1929718" y="494633"/>
                  </a:lnTo>
                  <a:lnTo>
                    <a:pt x="1933202" y="496385"/>
                  </a:lnTo>
                  <a:lnTo>
                    <a:pt x="1936685" y="495792"/>
                  </a:lnTo>
                  <a:lnTo>
                    <a:pt x="1940168" y="495200"/>
                  </a:lnTo>
                  <a:lnTo>
                    <a:pt x="1943651" y="495033"/>
                  </a:lnTo>
                  <a:lnTo>
                    <a:pt x="1947135" y="494442"/>
                  </a:lnTo>
                  <a:lnTo>
                    <a:pt x="1950618" y="493851"/>
                  </a:lnTo>
                  <a:lnTo>
                    <a:pt x="1954101" y="493686"/>
                  </a:lnTo>
                  <a:lnTo>
                    <a:pt x="1957584" y="493096"/>
                  </a:lnTo>
                  <a:lnTo>
                    <a:pt x="1961068" y="492506"/>
                  </a:lnTo>
                  <a:lnTo>
                    <a:pt x="1964551" y="494465"/>
                  </a:lnTo>
                  <a:lnTo>
                    <a:pt x="1968034" y="493879"/>
                  </a:lnTo>
                  <a:lnTo>
                    <a:pt x="1971517" y="493293"/>
                  </a:lnTo>
                  <a:lnTo>
                    <a:pt x="1975001" y="495441"/>
                  </a:lnTo>
                  <a:lnTo>
                    <a:pt x="1978484" y="494860"/>
                  </a:lnTo>
                  <a:lnTo>
                    <a:pt x="1981967" y="494278"/>
                  </a:lnTo>
                  <a:lnTo>
                    <a:pt x="1985450" y="494116"/>
                  </a:lnTo>
                  <a:lnTo>
                    <a:pt x="1988934" y="493536"/>
                  </a:lnTo>
                  <a:lnTo>
                    <a:pt x="1992417" y="492956"/>
                  </a:lnTo>
                  <a:lnTo>
                    <a:pt x="1995900" y="494879"/>
                  </a:lnTo>
                  <a:lnTo>
                    <a:pt x="1999383" y="494302"/>
                  </a:lnTo>
                  <a:lnTo>
                    <a:pt x="2002867" y="493726"/>
                  </a:lnTo>
                  <a:lnTo>
                    <a:pt x="2006350" y="495630"/>
                  </a:lnTo>
                  <a:lnTo>
                    <a:pt x="2009833" y="495058"/>
                  </a:lnTo>
                  <a:lnTo>
                    <a:pt x="2013316" y="494486"/>
                  </a:lnTo>
                  <a:lnTo>
                    <a:pt x="2016799" y="494326"/>
                  </a:lnTo>
                  <a:lnTo>
                    <a:pt x="2020283" y="493755"/>
                  </a:lnTo>
                  <a:lnTo>
                    <a:pt x="2023766" y="493184"/>
                  </a:lnTo>
                  <a:lnTo>
                    <a:pt x="2027249" y="496091"/>
                  </a:lnTo>
                  <a:lnTo>
                    <a:pt x="2030732" y="495525"/>
                  </a:lnTo>
                  <a:lnTo>
                    <a:pt x="2034216" y="494960"/>
                  </a:lnTo>
                  <a:lnTo>
                    <a:pt x="2037699" y="494395"/>
                  </a:lnTo>
                  <a:lnTo>
                    <a:pt x="2041182" y="493829"/>
                  </a:lnTo>
                  <a:lnTo>
                    <a:pt x="2044665" y="493265"/>
                  </a:lnTo>
                  <a:lnTo>
                    <a:pt x="2048149" y="493515"/>
                  </a:lnTo>
                  <a:lnTo>
                    <a:pt x="2051632" y="492952"/>
                  </a:lnTo>
                  <a:lnTo>
                    <a:pt x="2055115" y="492389"/>
                  </a:lnTo>
                  <a:lnTo>
                    <a:pt x="2058598" y="492641"/>
                  </a:lnTo>
                  <a:lnTo>
                    <a:pt x="2062082" y="492079"/>
                  </a:lnTo>
                  <a:lnTo>
                    <a:pt x="2065565" y="491518"/>
                  </a:lnTo>
                  <a:lnTo>
                    <a:pt x="2069048" y="496585"/>
                  </a:lnTo>
                  <a:lnTo>
                    <a:pt x="2072531" y="496032"/>
                  </a:lnTo>
                  <a:lnTo>
                    <a:pt x="2076015" y="495479"/>
                  </a:lnTo>
                  <a:lnTo>
                    <a:pt x="2079498" y="494925"/>
                  </a:lnTo>
                  <a:lnTo>
                    <a:pt x="2082981" y="494372"/>
                  </a:lnTo>
                  <a:lnTo>
                    <a:pt x="2086464" y="493820"/>
                  </a:lnTo>
                  <a:lnTo>
                    <a:pt x="2089948" y="493267"/>
                  </a:lnTo>
                  <a:lnTo>
                    <a:pt x="2089948" y="493467"/>
                  </a:lnTo>
                  <a:lnTo>
                    <a:pt x="2089948" y="493666"/>
                  </a:lnTo>
                  <a:lnTo>
                    <a:pt x="2089948" y="493865"/>
                  </a:lnTo>
                  <a:lnTo>
                    <a:pt x="2089948" y="494064"/>
                  </a:lnTo>
                  <a:lnTo>
                    <a:pt x="2089948" y="494262"/>
                  </a:lnTo>
                  <a:lnTo>
                    <a:pt x="2089948" y="494461"/>
                  </a:lnTo>
                  <a:lnTo>
                    <a:pt x="2089948" y="494659"/>
                  </a:lnTo>
                  <a:lnTo>
                    <a:pt x="2089948" y="494857"/>
                  </a:lnTo>
                  <a:lnTo>
                    <a:pt x="2089948" y="495055"/>
                  </a:lnTo>
                  <a:lnTo>
                    <a:pt x="2089948" y="495252"/>
                  </a:lnTo>
                  <a:lnTo>
                    <a:pt x="2089948" y="495449"/>
                  </a:lnTo>
                  <a:lnTo>
                    <a:pt x="2093431" y="494900"/>
                  </a:lnTo>
                  <a:lnTo>
                    <a:pt x="2096914" y="494351"/>
                  </a:lnTo>
                  <a:lnTo>
                    <a:pt x="2100397" y="493801"/>
                  </a:lnTo>
                  <a:lnTo>
                    <a:pt x="2103881" y="503846"/>
                  </a:lnTo>
                  <a:lnTo>
                    <a:pt x="2107364" y="503311"/>
                  </a:lnTo>
                  <a:lnTo>
                    <a:pt x="2110847" y="502776"/>
                  </a:lnTo>
                  <a:lnTo>
                    <a:pt x="2114330" y="502617"/>
                  </a:lnTo>
                  <a:lnTo>
                    <a:pt x="2117814" y="502083"/>
                  </a:lnTo>
                  <a:lnTo>
                    <a:pt x="2121297" y="501549"/>
                  </a:lnTo>
                  <a:lnTo>
                    <a:pt x="2124780" y="501016"/>
                  </a:lnTo>
                  <a:lnTo>
                    <a:pt x="2128263" y="500482"/>
                  </a:lnTo>
                  <a:lnTo>
                    <a:pt x="2131747" y="499949"/>
                  </a:lnTo>
                  <a:lnTo>
                    <a:pt x="2135230" y="506820"/>
                  </a:lnTo>
                  <a:lnTo>
                    <a:pt x="2138713" y="506296"/>
                  </a:lnTo>
                  <a:lnTo>
                    <a:pt x="2142196" y="505773"/>
                  </a:lnTo>
                  <a:lnTo>
                    <a:pt x="2145680" y="507242"/>
                  </a:lnTo>
                  <a:lnTo>
                    <a:pt x="2149163" y="506722"/>
                  </a:lnTo>
                  <a:lnTo>
                    <a:pt x="2152646" y="506202"/>
                  </a:lnTo>
                  <a:lnTo>
                    <a:pt x="2156129" y="506583"/>
                  </a:lnTo>
                  <a:lnTo>
                    <a:pt x="2159613" y="506065"/>
                  </a:lnTo>
                  <a:lnTo>
                    <a:pt x="2163096" y="505547"/>
                  </a:lnTo>
                  <a:lnTo>
                    <a:pt x="2166579" y="505929"/>
                  </a:lnTo>
                  <a:lnTo>
                    <a:pt x="2170062" y="505412"/>
                  </a:lnTo>
                  <a:lnTo>
                    <a:pt x="2173546" y="504896"/>
                  </a:lnTo>
                  <a:lnTo>
                    <a:pt x="2177029" y="504559"/>
                  </a:lnTo>
                  <a:lnTo>
                    <a:pt x="2180512" y="504043"/>
                  </a:lnTo>
                  <a:lnTo>
                    <a:pt x="2183995" y="503527"/>
                  </a:lnTo>
                  <a:lnTo>
                    <a:pt x="2187479" y="505168"/>
                  </a:lnTo>
                  <a:lnTo>
                    <a:pt x="2190962" y="504656"/>
                  </a:lnTo>
                  <a:lnTo>
                    <a:pt x="2194445" y="504143"/>
                  </a:lnTo>
                  <a:lnTo>
                    <a:pt x="2197928" y="507005"/>
                  </a:lnTo>
                  <a:lnTo>
                    <a:pt x="2201412" y="506497"/>
                  </a:lnTo>
                  <a:lnTo>
                    <a:pt x="2204895" y="505990"/>
                  </a:lnTo>
                  <a:lnTo>
                    <a:pt x="2208378" y="506011"/>
                  </a:lnTo>
                  <a:lnTo>
                    <a:pt x="2211861" y="505504"/>
                  </a:lnTo>
                  <a:lnTo>
                    <a:pt x="2215345" y="504997"/>
                  </a:lnTo>
                  <a:lnTo>
                    <a:pt x="2218828" y="511085"/>
                  </a:lnTo>
                  <a:lnTo>
                    <a:pt x="2222311" y="510587"/>
                  </a:lnTo>
                  <a:lnTo>
                    <a:pt x="2225794" y="510089"/>
                  </a:lnTo>
                  <a:lnTo>
                    <a:pt x="2229278" y="511631"/>
                  </a:lnTo>
                  <a:lnTo>
                    <a:pt x="2232761" y="511136"/>
                  </a:lnTo>
                  <a:lnTo>
                    <a:pt x="2236244" y="510641"/>
                  </a:lnTo>
                  <a:lnTo>
                    <a:pt x="2239727" y="514503"/>
                  </a:lnTo>
                  <a:lnTo>
                    <a:pt x="2243211" y="514014"/>
                  </a:lnTo>
                  <a:lnTo>
                    <a:pt x="2246694" y="513525"/>
                  </a:lnTo>
                  <a:lnTo>
                    <a:pt x="2250177" y="513368"/>
                  </a:lnTo>
                  <a:lnTo>
                    <a:pt x="2253660" y="512880"/>
                  </a:lnTo>
                  <a:lnTo>
                    <a:pt x="2257144" y="512391"/>
                  </a:lnTo>
                  <a:lnTo>
                    <a:pt x="2260627" y="512236"/>
                  </a:lnTo>
                  <a:lnTo>
                    <a:pt x="2264110" y="511748"/>
                  </a:lnTo>
                  <a:lnTo>
                    <a:pt x="2267593" y="511261"/>
                  </a:lnTo>
                  <a:lnTo>
                    <a:pt x="2271077" y="510774"/>
                  </a:lnTo>
                  <a:lnTo>
                    <a:pt x="2274560" y="510287"/>
                  </a:lnTo>
                  <a:lnTo>
                    <a:pt x="2278043" y="509800"/>
                  </a:lnTo>
                  <a:lnTo>
                    <a:pt x="2281526" y="509647"/>
                  </a:lnTo>
                  <a:lnTo>
                    <a:pt x="2285010" y="509161"/>
                  </a:lnTo>
                  <a:lnTo>
                    <a:pt x="2288493" y="508675"/>
                  </a:lnTo>
                  <a:lnTo>
                    <a:pt x="2291976" y="512495"/>
                  </a:lnTo>
                  <a:lnTo>
                    <a:pt x="2295459" y="512014"/>
                  </a:lnTo>
                  <a:lnTo>
                    <a:pt x="2298942" y="511534"/>
                  </a:lnTo>
                  <a:lnTo>
                    <a:pt x="2302426" y="511709"/>
                  </a:lnTo>
                  <a:lnTo>
                    <a:pt x="2305909" y="511230"/>
                  </a:lnTo>
                  <a:lnTo>
                    <a:pt x="2309392" y="510751"/>
                  </a:lnTo>
                  <a:lnTo>
                    <a:pt x="2312875" y="510927"/>
                  </a:lnTo>
                  <a:lnTo>
                    <a:pt x="2316359" y="510449"/>
                  </a:lnTo>
                  <a:lnTo>
                    <a:pt x="2319842" y="509971"/>
                  </a:lnTo>
                  <a:lnTo>
                    <a:pt x="2323325" y="511128"/>
                  </a:lnTo>
                  <a:lnTo>
                    <a:pt x="2326808" y="510652"/>
                  </a:lnTo>
                  <a:lnTo>
                    <a:pt x="2330292" y="510176"/>
                  </a:lnTo>
                  <a:lnTo>
                    <a:pt x="2333775" y="513416"/>
                  </a:lnTo>
                  <a:lnTo>
                    <a:pt x="2337258" y="512945"/>
                  </a:lnTo>
                  <a:lnTo>
                    <a:pt x="2340741" y="512474"/>
                  </a:lnTo>
                  <a:lnTo>
                    <a:pt x="2344225" y="514710"/>
                  </a:lnTo>
                  <a:lnTo>
                    <a:pt x="2347708" y="514243"/>
                  </a:lnTo>
                  <a:lnTo>
                    <a:pt x="2351191" y="513776"/>
                  </a:lnTo>
                  <a:lnTo>
                    <a:pt x="2354674" y="513309"/>
                  </a:lnTo>
                  <a:lnTo>
                    <a:pt x="2358158" y="512842"/>
                  </a:lnTo>
                  <a:lnTo>
                    <a:pt x="2361641" y="512375"/>
                  </a:lnTo>
                  <a:lnTo>
                    <a:pt x="2365124" y="512544"/>
                  </a:lnTo>
                  <a:lnTo>
                    <a:pt x="2368607" y="512078"/>
                  </a:lnTo>
                  <a:lnTo>
                    <a:pt x="2372091" y="511613"/>
                  </a:lnTo>
                  <a:lnTo>
                    <a:pt x="2375574" y="513360"/>
                  </a:lnTo>
                  <a:lnTo>
                    <a:pt x="2379057" y="512898"/>
                  </a:lnTo>
                  <a:lnTo>
                    <a:pt x="2382540" y="512435"/>
                  </a:lnTo>
                  <a:lnTo>
                    <a:pt x="2386024" y="512130"/>
                  </a:lnTo>
                  <a:lnTo>
                    <a:pt x="2389507" y="511668"/>
                  </a:lnTo>
                  <a:lnTo>
                    <a:pt x="2392990" y="511206"/>
                  </a:lnTo>
                  <a:lnTo>
                    <a:pt x="2396473" y="510903"/>
                  </a:lnTo>
                  <a:lnTo>
                    <a:pt x="2399957" y="510441"/>
                  </a:lnTo>
                  <a:lnTo>
                    <a:pt x="2403440" y="509980"/>
                  </a:lnTo>
                  <a:lnTo>
                    <a:pt x="2406923" y="511723"/>
                  </a:lnTo>
                  <a:lnTo>
                    <a:pt x="2410406" y="511265"/>
                  </a:lnTo>
                  <a:lnTo>
                    <a:pt x="2413890" y="510806"/>
                  </a:lnTo>
                  <a:lnTo>
                    <a:pt x="2417373" y="510505"/>
                  </a:lnTo>
                  <a:lnTo>
                    <a:pt x="2420856" y="510047"/>
                  </a:lnTo>
                  <a:lnTo>
                    <a:pt x="2424339" y="509589"/>
                  </a:lnTo>
                  <a:lnTo>
                    <a:pt x="2427823" y="509446"/>
                  </a:lnTo>
                  <a:lnTo>
                    <a:pt x="2431306" y="508989"/>
                  </a:lnTo>
                  <a:lnTo>
                    <a:pt x="2434789" y="508532"/>
                  </a:lnTo>
                  <a:lnTo>
                    <a:pt x="2438272" y="510736"/>
                  </a:lnTo>
                  <a:lnTo>
                    <a:pt x="2441756" y="510282"/>
                  </a:lnTo>
                  <a:lnTo>
                    <a:pt x="2445239" y="509828"/>
                  </a:lnTo>
                  <a:lnTo>
                    <a:pt x="2448722" y="509375"/>
                  </a:lnTo>
                  <a:lnTo>
                    <a:pt x="2452205" y="517003"/>
                  </a:lnTo>
                  <a:lnTo>
                    <a:pt x="2455689" y="516559"/>
                  </a:lnTo>
                  <a:lnTo>
                    <a:pt x="2459172" y="516115"/>
                  </a:lnTo>
                  <a:lnTo>
                    <a:pt x="2462655" y="515821"/>
                  </a:lnTo>
                  <a:lnTo>
                    <a:pt x="2466138" y="515378"/>
                  </a:lnTo>
                  <a:lnTo>
                    <a:pt x="2469622" y="514934"/>
                  </a:lnTo>
                  <a:lnTo>
                    <a:pt x="2473105" y="515537"/>
                  </a:lnTo>
                  <a:lnTo>
                    <a:pt x="2476588" y="515095"/>
                  </a:lnTo>
                  <a:lnTo>
                    <a:pt x="2480071" y="514653"/>
                  </a:lnTo>
                  <a:lnTo>
                    <a:pt x="2483555" y="516145"/>
                  </a:lnTo>
                  <a:lnTo>
                    <a:pt x="2487038" y="515705"/>
                  </a:lnTo>
                  <a:lnTo>
                    <a:pt x="2490521" y="515266"/>
                  </a:lnTo>
                  <a:lnTo>
                    <a:pt x="2494004" y="520662"/>
                  </a:lnTo>
                  <a:lnTo>
                    <a:pt x="2497488" y="520230"/>
                  </a:lnTo>
                  <a:lnTo>
                    <a:pt x="2500971" y="519798"/>
                  </a:lnTo>
                  <a:lnTo>
                    <a:pt x="2504454" y="520227"/>
                  </a:lnTo>
                  <a:lnTo>
                    <a:pt x="2507937" y="519796"/>
                  </a:lnTo>
                  <a:lnTo>
                    <a:pt x="2511421" y="519364"/>
                  </a:lnTo>
                  <a:lnTo>
                    <a:pt x="2514904" y="519650"/>
                  </a:lnTo>
                  <a:lnTo>
                    <a:pt x="2518387" y="519220"/>
                  </a:lnTo>
                  <a:lnTo>
                    <a:pt x="2521870" y="518791"/>
                  </a:lnTo>
                  <a:lnTo>
                    <a:pt x="2525354" y="518648"/>
                  </a:lnTo>
                  <a:lnTo>
                    <a:pt x="2528837" y="518218"/>
                  </a:lnTo>
                  <a:lnTo>
                    <a:pt x="2532320" y="517789"/>
                  </a:lnTo>
                  <a:lnTo>
                    <a:pt x="2535803" y="518935"/>
                  </a:lnTo>
                  <a:lnTo>
                    <a:pt x="2539287" y="518507"/>
                  </a:lnTo>
                  <a:lnTo>
                    <a:pt x="2542770" y="518080"/>
                  </a:lnTo>
                  <a:lnTo>
                    <a:pt x="2546253" y="517653"/>
                  </a:lnTo>
                  <a:lnTo>
                    <a:pt x="2549736" y="517226"/>
                  </a:lnTo>
                  <a:lnTo>
                    <a:pt x="2553220" y="516800"/>
                  </a:lnTo>
                  <a:lnTo>
                    <a:pt x="2556703" y="516373"/>
                  </a:lnTo>
                  <a:lnTo>
                    <a:pt x="2560186" y="515946"/>
                  </a:lnTo>
                  <a:lnTo>
                    <a:pt x="2563669" y="515520"/>
                  </a:lnTo>
                  <a:lnTo>
                    <a:pt x="2567153" y="515093"/>
                  </a:lnTo>
                  <a:lnTo>
                    <a:pt x="2570636" y="514667"/>
                  </a:lnTo>
                  <a:lnTo>
                    <a:pt x="2574119" y="514241"/>
                  </a:lnTo>
                  <a:lnTo>
                    <a:pt x="2577602" y="516537"/>
                  </a:lnTo>
                  <a:lnTo>
                    <a:pt x="2581085" y="516114"/>
                  </a:lnTo>
                  <a:lnTo>
                    <a:pt x="2584569" y="515691"/>
                  </a:lnTo>
                  <a:lnTo>
                    <a:pt x="2588052" y="516547"/>
                  </a:lnTo>
                  <a:lnTo>
                    <a:pt x="2591535" y="516126"/>
                  </a:lnTo>
                  <a:lnTo>
                    <a:pt x="2595018" y="515705"/>
                  </a:lnTo>
                  <a:lnTo>
                    <a:pt x="2598502" y="515710"/>
                  </a:lnTo>
                  <a:lnTo>
                    <a:pt x="2601985" y="515289"/>
                  </a:lnTo>
                  <a:lnTo>
                    <a:pt x="2605468" y="514869"/>
                  </a:lnTo>
                  <a:lnTo>
                    <a:pt x="2608951" y="517827"/>
                  </a:lnTo>
                  <a:lnTo>
                    <a:pt x="2612435" y="517411"/>
                  </a:lnTo>
                  <a:lnTo>
                    <a:pt x="2615918" y="516994"/>
                  </a:lnTo>
                  <a:lnTo>
                    <a:pt x="2619401" y="517276"/>
                  </a:lnTo>
                  <a:lnTo>
                    <a:pt x="2622884" y="516860"/>
                  </a:lnTo>
                  <a:lnTo>
                    <a:pt x="2626368" y="516445"/>
                  </a:lnTo>
                  <a:lnTo>
                    <a:pt x="2629851" y="516030"/>
                  </a:lnTo>
                  <a:lnTo>
                    <a:pt x="2633334" y="515615"/>
                  </a:lnTo>
                  <a:lnTo>
                    <a:pt x="2636817" y="515200"/>
                  </a:lnTo>
                  <a:lnTo>
                    <a:pt x="2640301" y="515624"/>
                  </a:lnTo>
                  <a:lnTo>
                    <a:pt x="2643784" y="515210"/>
                  </a:lnTo>
                  <a:lnTo>
                    <a:pt x="2647267" y="514796"/>
                  </a:lnTo>
                  <a:lnTo>
                    <a:pt x="2650750" y="515360"/>
                  </a:lnTo>
                  <a:lnTo>
                    <a:pt x="2654234" y="514947"/>
                  </a:lnTo>
                  <a:lnTo>
                    <a:pt x="2657717" y="514535"/>
                  </a:lnTo>
                  <a:lnTo>
                    <a:pt x="2661200" y="522037"/>
                  </a:lnTo>
                  <a:lnTo>
                    <a:pt x="2664683" y="521633"/>
                  </a:lnTo>
                  <a:lnTo>
                    <a:pt x="2668167" y="521229"/>
                  </a:lnTo>
                  <a:lnTo>
                    <a:pt x="2671650" y="521359"/>
                  </a:lnTo>
                  <a:lnTo>
                    <a:pt x="2675133" y="520956"/>
                  </a:lnTo>
                  <a:lnTo>
                    <a:pt x="2678616" y="520554"/>
                  </a:lnTo>
                  <a:lnTo>
                    <a:pt x="2682100" y="521483"/>
                  </a:lnTo>
                  <a:lnTo>
                    <a:pt x="2685583" y="521082"/>
                  </a:lnTo>
                  <a:lnTo>
                    <a:pt x="2689066" y="520681"/>
                  </a:lnTo>
                  <a:lnTo>
                    <a:pt x="2692549" y="520812"/>
                  </a:lnTo>
                  <a:lnTo>
                    <a:pt x="2696033" y="520411"/>
                  </a:lnTo>
                  <a:lnTo>
                    <a:pt x="2699516" y="520011"/>
                  </a:lnTo>
                  <a:lnTo>
                    <a:pt x="2702999" y="519877"/>
                  </a:lnTo>
                  <a:lnTo>
                    <a:pt x="2706482" y="519477"/>
                  </a:lnTo>
                  <a:lnTo>
                    <a:pt x="2709966" y="519077"/>
                  </a:lnTo>
                  <a:lnTo>
                    <a:pt x="2713449" y="519476"/>
                  </a:lnTo>
                  <a:lnTo>
                    <a:pt x="2716932" y="519077"/>
                  </a:lnTo>
                  <a:lnTo>
                    <a:pt x="2720415" y="518679"/>
                  </a:lnTo>
                  <a:lnTo>
                    <a:pt x="2723899" y="520529"/>
                  </a:lnTo>
                  <a:lnTo>
                    <a:pt x="2727382" y="520133"/>
                  </a:lnTo>
                  <a:lnTo>
                    <a:pt x="2730865" y="519737"/>
                  </a:lnTo>
                  <a:lnTo>
                    <a:pt x="2734348" y="521958"/>
                  </a:lnTo>
                  <a:lnTo>
                    <a:pt x="2737832" y="521565"/>
                  </a:lnTo>
                  <a:lnTo>
                    <a:pt x="2741315" y="521172"/>
                  </a:lnTo>
                  <a:lnTo>
                    <a:pt x="2744798" y="521299"/>
                  </a:lnTo>
                  <a:lnTo>
                    <a:pt x="2748281" y="520907"/>
                  </a:lnTo>
                  <a:lnTo>
                    <a:pt x="2751765" y="520515"/>
                  </a:lnTo>
                  <a:lnTo>
                    <a:pt x="2755248" y="520122"/>
                  </a:lnTo>
                  <a:lnTo>
                    <a:pt x="2758731" y="519730"/>
                  </a:lnTo>
                  <a:lnTo>
                    <a:pt x="2762214" y="519338"/>
                  </a:lnTo>
                  <a:lnTo>
                    <a:pt x="2765698" y="519599"/>
                  </a:lnTo>
                  <a:lnTo>
                    <a:pt x="2769181" y="519207"/>
                  </a:lnTo>
                  <a:lnTo>
                    <a:pt x="2772664" y="518816"/>
                  </a:lnTo>
                  <a:lnTo>
                    <a:pt x="2776147" y="518947"/>
                  </a:lnTo>
                  <a:lnTo>
                    <a:pt x="2779631" y="518557"/>
                  </a:lnTo>
                  <a:lnTo>
                    <a:pt x="2783114" y="518167"/>
                  </a:lnTo>
                  <a:lnTo>
                    <a:pt x="2786597" y="517777"/>
                  </a:lnTo>
                  <a:lnTo>
                    <a:pt x="2786597" y="517907"/>
                  </a:lnTo>
                  <a:lnTo>
                    <a:pt x="2786597" y="518037"/>
                  </a:lnTo>
                  <a:lnTo>
                    <a:pt x="2786597" y="518168"/>
                  </a:lnTo>
                  <a:lnTo>
                    <a:pt x="2786597" y="518298"/>
                  </a:lnTo>
                  <a:lnTo>
                    <a:pt x="2786597" y="518428"/>
                  </a:lnTo>
                  <a:lnTo>
                    <a:pt x="2786597" y="518558"/>
                  </a:lnTo>
                  <a:lnTo>
                    <a:pt x="2786597" y="518688"/>
                  </a:lnTo>
                  <a:lnTo>
                    <a:pt x="2786597" y="518818"/>
                  </a:lnTo>
                  <a:lnTo>
                    <a:pt x="2786597" y="518948"/>
                  </a:lnTo>
                  <a:lnTo>
                    <a:pt x="2786597" y="519077"/>
                  </a:lnTo>
                  <a:lnTo>
                    <a:pt x="2786597" y="519207"/>
                  </a:lnTo>
                  <a:lnTo>
                    <a:pt x="2786597" y="519336"/>
                  </a:lnTo>
                  <a:lnTo>
                    <a:pt x="2786597" y="519465"/>
                  </a:lnTo>
                  <a:lnTo>
                    <a:pt x="2786597" y="519595"/>
                  </a:lnTo>
                  <a:lnTo>
                    <a:pt x="2786597" y="519724"/>
                  </a:lnTo>
                  <a:lnTo>
                    <a:pt x="2786597" y="519853"/>
                  </a:lnTo>
                  <a:lnTo>
                    <a:pt x="2786597" y="519982"/>
                  </a:lnTo>
                  <a:lnTo>
                    <a:pt x="2786597" y="520111"/>
                  </a:lnTo>
                  <a:lnTo>
                    <a:pt x="2786597" y="520239"/>
                  </a:lnTo>
                  <a:lnTo>
                    <a:pt x="2786597" y="520368"/>
                  </a:lnTo>
                  <a:lnTo>
                    <a:pt x="2786597" y="520497"/>
                  </a:lnTo>
                  <a:lnTo>
                    <a:pt x="2786597" y="520625"/>
                  </a:lnTo>
                  <a:lnTo>
                    <a:pt x="2786597" y="520753"/>
                  </a:lnTo>
                  <a:lnTo>
                    <a:pt x="2786597" y="520882"/>
                  </a:lnTo>
                  <a:lnTo>
                    <a:pt x="2786597" y="521010"/>
                  </a:lnTo>
                  <a:lnTo>
                    <a:pt x="2786597" y="521138"/>
                  </a:lnTo>
                  <a:lnTo>
                    <a:pt x="2786597" y="521266"/>
                  </a:lnTo>
                  <a:lnTo>
                    <a:pt x="2786597" y="521394"/>
                  </a:lnTo>
                  <a:lnTo>
                    <a:pt x="2790080" y="521007"/>
                  </a:lnTo>
                  <a:lnTo>
                    <a:pt x="2793564" y="520621"/>
                  </a:lnTo>
                  <a:lnTo>
                    <a:pt x="2797047" y="520235"/>
                  </a:lnTo>
                  <a:lnTo>
                    <a:pt x="2800530" y="519977"/>
                  </a:lnTo>
                  <a:lnTo>
                    <a:pt x="2804013" y="519591"/>
                  </a:lnTo>
                  <a:lnTo>
                    <a:pt x="2807497" y="519206"/>
                  </a:lnTo>
                  <a:lnTo>
                    <a:pt x="2810980" y="520612"/>
                  </a:lnTo>
                  <a:lnTo>
                    <a:pt x="2814463" y="520228"/>
                  </a:lnTo>
                  <a:lnTo>
                    <a:pt x="2817946" y="519844"/>
                  </a:lnTo>
                  <a:lnTo>
                    <a:pt x="2821430" y="519588"/>
                  </a:lnTo>
                  <a:lnTo>
                    <a:pt x="2824913" y="519205"/>
                  </a:lnTo>
                  <a:lnTo>
                    <a:pt x="2828396" y="518822"/>
                  </a:lnTo>
                  <a:lnTo>
                    <a:pt x="2831879" y="520853"/>
                  </a:lnTo>
                  <a:lnTo>
                    <a:pt x="2835363" y="520472"/>
                  </a:lnTo>
                  <a:lnTo>
                    <a:pt x="2838846" y="520092"/>
                  </a:lnTo>
                  <a:lnTo>
                    <a:pt x="2842329" y="520217"/>
                  </a:lnTo>
                  <a:lnTo>
                    <a:pt x="2845812" y="519837"/>
                  </a:lnTo>
                  <a:lnTo>
                    <a:pt x="2849296" y="519457"/>
                  </a:lnTo>
                  <a:lnTo>
                    <a:pt x="2852779" y="522461"/>
                  </a:lnTo>
                  <a:lnTo>
                    <a:pt x="2856262" y="522085"/>
                  </a:lnTo>
                  <a:lnTo>
                    <a:pt x="2859745" y="521708"/>
                  </a:lnTo>
                  <a:lnTo>
                    <a:pt x="2863229" y="524416"/>
                  </a:lnTo>
                  <a:lnTo>
                    <a:pt x="2866712" y="524043"/>
                  </a:lnTo>
                  <a:lnTo>
                    <a:pt x="2870195" y="523670"/>
                  </a:lnTo>
                  <a:lnTo>
                    <a:pt x="2873678" y="523664"/>
                  </a:lnTo>
                  <a:lnTo>
                    <a:pt x="2877161" y="523292"/>
                  </a:lnTo>
                  <a:lnTo>
                    <a:pt x="2880645" y="522920"/>
                  </a:lnTo>
                  <a:lnTo>
                    <a:pt x="2884128" y="523892"/>
                  </a:lnTo>
                  <a:lnTo>
                    <a:pt x="2887611" y="523521"/>
                  </a:lnTo>
                  <a:lnTo>
                    <a:pt x="2891094" y="523150"/>
                  </a:lnTo>
                  <a:lnTo>
                    <a:pt x="2894578" y="524359"/>
                  </a:lnTo>
                  <a:lnTo>
                    <a:pt x="2898061" y="523990"/>
                  </a:lnTo>
                  <a:lnTo>
                    <a:pt x="2901544" y="523621"/>
                  </a:lnTo>
                  <a:lnTo>
                    <a:pt x="2905027" y="527209"/>
                  </a:lnTo>
                  <a:lnTo>
                    <a:pt x="2908511" y="526844"/>
                  </a:lnTo>
                  <a:lnTo>
                    <a:pt x="2911994" y="526479"/>
                  </a:lnTo>
                  <a:lnTo>
                    <a:pt x="2915477" y="526825"/>
                  </a:lnTo>
                  <a:lnTo>
                    <a:pt x="2918960" y="526461"/>
                  </a:lnTo>
                  <a:lnTo>
                    <a:pt x="2922444" y="526097"/>
                  </a:lnTo>
                  <a:lnTo>
                    <a:pt x="2925927" y="526208"/>
                  </a:lnTo>
                  <a:lnTo>
                    <a:pt x="2929410" y="525844"/>
                  </a:lnTo>
                  <a:lnTo>
                    <a:pt x="2932893" y="525481"/>
                  </a:lnTo>
                  <a:lnTo>
                    <a:pt x="2936377" y="527709"/>
                  </a:lnTo>
                  <a:lnTo>
                    <a:pt x="2939860" y="527349"/>
                  </a:lnTo>
                  <a:lnTo>
                    <a:pt x="2943343" y="526988"/>
                  </a:lnTo>
                  <a:lnTo>
                    <a:pt x="2946826" y="527446"/>
                  </a:lnTo>
                  <a:lnTo>
                    <a:pt x="2950310" y="527087"/>
                  </a:lnTo>
                  <a:lnTo>
                    <a:pt x="2953793" y="526727"/>
                  </a:lnTo>
                  <a:lnTo>
                    <a:pt x="2957276" y="526368"/>
                  </a:lnTo>
                  <a:lnTo>
                    <a:pt x="2960759" y="526008"/>
                  </a:lnTo>
                  <a:lnTo>
                    <a:pt x="2964243" y="525649"/>
                  </a:lnTo>
                  <a:lnTo>
                    <a:pt x="2967726" y="526343"/>
                  </a:lnTo>
                  <a:lnTo>
                    <a:pt x="2971209" y="525984"/>
                  </a:lnTo>
                  <a:lnTo>
                    <a:pt x="2974692" y="525626"/>
                  </a:lnTo>
                  <a:lnTo>
                    <a:pt x="2978176" y="526085"/>
                  </a:lnTo>
                  <a:lnTo>
                    <a:pt x="2981659" y="525728"/>
                  </a:lnTo>
                  <a:lnTo>
                    <a:pt x="2985142" y="525371"/>
                  </a:lnTo>
                  <a:lnTo>
                    <a:pt x="2988625" y="525945"/>
                  </a:lnTo>
                  <a:lnTo>
                    <a:pt x="2992109" y="525589"/>
                  </a:lnTo>
                  <a:lnTo>
                    <a:pt x="2995592" y="525233"/>
                  </a:lnTo>
                  <a:lnTo>
                    <a:pt x="2999075" y="525226"/>
                  </a:lnTo>
                  <a:lnTo>
                    <a:pt x="3002558" y="524871"/>
                  </a:lnTo>
                  <a:lnTo>
                    <a:pt x="3006042" y="524515"/>
                  </a:lnTo>
                  <a:lnTo>
                    <a:pt x="3009525" y="525668"/>
                  </a:lnTo>
                  <a:lnTo>
                    <a:pt x="3013008" y="525314"/>
                  </a:lnTo>
                  <a:lnTo>
                    <a:pt x="3016491" y="524960"/>
                  </a:lnTo>
                  <a:lnTo>
                    <a:pt x="3019975" y="526105"/>
                  </a:lnTo>
                  <a:lnTo>
                    <a:pt x="3023458" y="525753"/>
                  </a:lnTo>
                  <a:lnTo>
                    <a:pt x="3026941" y="525401"/>
                  </a:lnTo>
                  <a:lnTo>
                    <a:pt x="3030424" y="525279"/>
                  </a:lnTo>
                  <a:lnTo>
                    <a:pt x="3033908" y="524927"/>
                  </a:lnTo>
                  <a:lnTo>
                    <a:pt x="3037391" y="524575"/>
                  </a:lnTo>
                  <a:lnTo>
                    <a:pt x="3040874" y="528097"/>
                  </a:lnTo>
                  <a:lnTo>
                    <a:pt x="3044357" y="527749"/>
                  </a:lnTo>
                  <a:lnTo>
                    <a:pt x="3047841" y="527401"/>
                  </a:lnTo>
                  <a:lnTo>
                    <a:pt x="3051324" y="527392"/>
                  </a:lnTo>
                  <a:lnTo>
                    <a:pt x="3054807" y="527045"/>
                  </a:lnTo>
                  <a:lnTo>
                    <a:pt x="3058290" y="526697"/>
                  </a:lnTo>
                  <a:lnTo>
                    <a:pt x="3061774" y="526802"/>
                  </a:lnTo>
                  <a:lnTo>
                    <a:pt x="3065257" y="526455"/>
                  </a:lnTo>
                  <a:lnTo>
                    <a:pt x="3068740" y="526108"/>
                  </a:lnTo>
                  <a:lnTo>
                    <a:pt x="3072223" y="527337"/>
                  </a:lnTo>
                  <a:lnTo>
                    <a:pt x="3075707" y="526992"/>
                  </a:lnTo>
                  <a:lnTo>
                    <a:pt x="3079190" y="526647"/>
                  </a:lnTo>
                  <a:lnTo>
                    <a:pt x="3082673" y="527866"/>
                  </a:lnTo>
                  <a:lnTo>
                    <a:pt x="3086156" y="527523"/>
                  </a:lnTo>
                  <a:lnTo>
                    <a:pt x="3089640" y="527180"/>
                  </a:lnTo>
                  <a:lnTo>
                    <a:pt x="3093123" y="527282"/>
                  </a:lnTo>
                  <a:lnTo>
                    <a:pt x="3096606" y="526939"/>
                  </a:lnTo>
                  <a:lnTo>
                    <a:pt x="3100089" y="526597"/>
                  </a:lnTo>
                  <a:lnTo>
                    <a:pt x="3103573" y="530984"/>
                  </a:lnTo>
                  <a:lnTo>
                    <a:pt x="3107056" y="530646"/>
                  </a:lnTo>
                  <a:lnTo>
                    <a:pt x="3110539" y="530308"/>
                  </a:lnTo>
                  <a:lnTo>
                    <a:pt x="3114022" y="530187"/>
                  </a:lnTo>
                  <a:lnTo>
                    <a:pt x="3117506" y="529849"/>
                  </a:lnTo>
                  <a:lnTo>
                    <a:pt x="3120989" y="529511"/>
                  </a:lnTo>
                  <a:lnTo>
                    <a:pt x="3124472" y="531874"/>
                  </a:lnTo>
                  <a:lnTo>
                    <a:pt x="3127955" y="531539"/>
                  </a:lnTo>
                  <a:lnTo>
                    <a:pt x="3131439" y="531204"/>
                  </a:lnTo>
                  <a:lnTo>
                    <a:pt x="3134922" y="530869"/>
                  </a:lnTo>
                  <a:lnTo>
                    <a:pt x="3134922" y="530976"/>
                  </a:lnTo>
                  <a:lnTo>
                    <a:pt x="3134922" y="531084"/>
                  </a:lnTo>
                  <a:lnTo>
                    <a:pt x="3134922" y="531191"/>
                  </a:lnTo>
                  <a:lnTo>
                    <a:pt x="3134922" y="531298"/>
                  </a:lnTo>
                  <a:lnTo>
                    <a:pt x="3134922" y="531405"/>
                  </a:lnTo>
                  <a:lnTo>
                    <a:pt x="3134922" y="531512"/>
                  </a:lnTo>
                  <a:lnTo>
                    <a:pt x="3134922" y="531619"/>
                  </a:lnTo>
                  <a:lnTo>
                    <a:pt x="3138405" y="531285"/>
                  </a:lnTo>
                  <a:lnTo>
                    <a:pt x="3141888" y="530951"/>
                  </a:lnTo>
                  <a:lnTo>
                    <a:pt x="3145372" y="530617"/>
                  </a:lnTo>
                  <a:lnTo>
                    <a:pt x="3148855" y="531672"/>
                  </a:lnTo>
                  <a:lnTo>
                    <a:pt x="3152338" y="531340"/>
                  </a:lnTo>
                  <a:lnTo>
                    <a:pt x="3155821" y="531007"/>
                  </a:lnTo>
                  <a:lnTo>
                    <a:pt x="3159304" y="530674"/>
                  </a:lnTo>
                  <a:lnTo>
                    <a:pt x="3162788" y="530342"/>
                  </a:lnTo>
                  <a:lnTo>
                    <a:pt x="3166271" y="530009"/>
                  </a:lnTo>
                  <a:lnTo>
                    <a:pt x="3169754" y="530424"/>
                  </a:lnTo>
                  <a:lnTo>
                    <a:pt x="3173237" y="530093"/>
                  </a:lnTo>
                  <a:lnTo>
                    <a:pt x="3176721" y="529761"/>
                  </a:lnTo>
                  <a:lnTo>
                    <a:pt x="3180204" y="530601"/>
                  </a:lnTo>
                  <a:lnTo>
                    <a:pt x="3183687" y="530270"/>
                  </a:lnTo>
                  <a:lnTo>
                    <a:pt x="3187170" y="529940"/>
                  </a:lnTo>
                  <a:lnTo>
                    <a:pt x="3190654" y="530141"/>
                  </a:lnTo>
                  <a:lnTo>
                    <a:pt x="3194137" y="529811"/>
                  </a:lnTo>
                  <a:lnTo>
                    <a:pt x="3197620" y="529481"/>
                  </a:lnTo>
                  <a:lnTo>
                    <a:pt x="3201103" y="529470"/>
                  </a:lnTo>
                  <a:lnTo>
                    <a:pt x="3204587" y="529141"/>
                  </a:lnTo>
                  <a:lnTo>
                    <a:pt x="3208070" y="528812"/>
                  </a:lnTo>
                  <a:lnTo>
                    <a:pt x="3211553" y="528589"/>
                  </a:lnTo>
                  <a:lnTo>
                    <a:pt x="3215036" y="528260"/>
                  </a:lnTo>
                  <a:lnTo>
                    <a:pt x="3218520" y="527931"/>
                  </a:lnTo>
                  <a:lnTo>
                    <a:pt x="3222003" y="528028"/>
                  </a:lnTo>
                  <a:lnTo>
                    <a:pt x="3225486" y="527700"/>
                  </a:lnTo>
                  <a:lnTo>
                    <a:pt x="3228969" y="527371"/>
                  </a:lnTo>
                  <a:lnTo>
                    <a:pt x="3232453" y="527256"/>
                  </a:lnTo>
                  <a:lnTo>
                    <a:pt x="3235936" y="526928"/>
                  </a:lnTo>
                  <a:lnTo>
                    <a:pt x="3239419" y="526600"/>
                  </a:lnTo>
                  <a:lnTo>
                    <a:pt x="3242902" y="529025"/>
                  </a:lnTo>
                  <a:lnTo>
                    <a:pt x="3246386" y="528700"/>
                  </a:lnTo>
                  <a:lnTo>
                    <a:pt x="3249869" y="528375"/>
                  </a:lnTo>
                  <a:lnTo>
                    <a:pt x="3253352" y="532312"/>
                  </a:lnTo>
                  <a:lnTo>
                    <a:pt x="3256835" y="531990"/>
                  </a:lnTo>
                  <a:lnTo>
                    <a:pt x="3260319" y="531669"/>
                  </a:lnTo>
                  <a:lnTo>
                    <a:pt x="3263802" y="531553"/>
                  </a:lnTo>
                  <a:lnTo>
                    <a:pt x="3267285" y="531232"/>
                  </a:lnTo>
                  <a:lnTo>
                    <a:pt x="3270768" y="530911"/>
                  </a:lnTo>
                  <a:lnTo>
                    <a:pt x="3274252" y="530796"/>
                  </a:lnTo>
                  <a:lnTo>
                    <a:pt x="3277735" y="530475"/>
                  </a:lnTo>
                  <a:lnTo>
                    <a:pt x="3281218" y="530154"/>
                  </a:lnTo>
                  <a:lnTo>
                    <a:pt x="3284701" y="530862"/>
                  </a:lnTo>
                  <a:lnTo>
                    <a:pt x="3288185" y="530543"/>
                  </a:lnTo>
                  <a:lnTo>
                    <a:pt x="3291668" y="530223"/>
                  </a:lnTo>
                  <a:lnTo>
                    <a:pt x="3295151" y="531235"/>
                  </a:lnTo>
                  <a:lnTo>
                    <a:pt x="3298634" y="530916"/>
                  </a:lnTo>
                  <a:lnTo>
                    <a:pt x="3302118" y="530598"/>
                  </a:lnTo>
                  <a:lnTo>
                    <a:pt x="3305601" y="530280"/>
                  </a:lnTo>
                  <a:lnTo>
                    <a:pt x="3309084" y="529962"/>
                  </a:lnTo>
                  <a:lnTo>
                    <a:pt x="3312567" y="529644"/>
                  </a:lnTo>
                  <a:lnTo>
                    <a:pt x="3316051" y="534175"/>
                  </a:lnTo>
                  <a:lnTo>
                    <a:pt x="3319534" y="533861"/>
                  </a:lnTo>
                  <a:lnTo>
                    <a:pt x="3323017" y="533547"/>
                  </a:lnTo>
                  <a:lnTo>
                    <a:pt x="3326500" y="534526"/>
                  </a:lnTo>
                  <a:lnTo>
                    <a:pt x="3329984" y="534214"/>
                  </a:lnTo>
                  <a:lnTo>
                    <a:pt x="3333467" y="533901"/>
                  </a:lnTo>
                  <a:lnTo>
                    <a:pt x="3336950" y="535759"/>
                  </a:lnTo>
                  <a:lnTo>
                    <a:pt x="3340433" y="535449"/>
                  </a:lnTo>
                  <a:lnTo>
                    <a:pt x="3343917" y="535138"/>
                  </a:lnTo>
                  <a:lnTo>
                    <a:pt x="3347400" y="535514"/>
                  </a:lnTo>
                  <a:lnTo>
                    <a:pt x="3350883" y="535204"/>
                  </a:lnTo>
                  <a:lnTo>
                    <a:pt x="3354366" y="534894"/>
                  </a:lnTo>
                  <a:lnTo>
                    <a:pt x="3357850" y="534683"/>
                  </a:lnTo>
                  <a:lnTo>
                    <a:pt x="3361333" y="534373"/>
                  </a:lnTo>
                  <a:lnTo>
                    <a:pt x="3364816" y="534064"/>
                  </a:lnTo>
                  <a:lnTo>
                    <a:pt x="3368299" y="533755"/>
                  </a:lnTo>
                  <a:lnTo>
                    <a:pt x="3371783" y="533445"/>
                  </a:lnTo>
                  <a:lnTo>
                    <a:pt x="3375266" y="533136"/>
                  </a:lnTo>
                  <a:lnTo>
                    <a:pt x="3378749" y="532827"/>
                  </a:lnTo>
                  <a:lnTo>
                    <a:pt x="3382232" y="532518"/>
                  </a:lnTo>
                  <a:lnTo>
                    <a:pt x="3385716" y="532209"/>
                  </a:lnTo>
                  <a:lnTo>
                    <a:pt x="3389199" y="532393"/>
                  </a:lnTo>
                  <a:lnTo>
                    <a:pt x="3392682" y="532084"/>
                  </a:lnTo>
                  <a:lnTo>
                    <a:pt x="3396165" y="531776"/>
                  </a:lnTo>
                  <a:lnTo>
                    <a:pt x="3399649" y="531566"/>
                  </a:lnTo>
                  <a:lnTo>
                    <a:pt x="3403132" y="531258"/>
                  </a:lnTo>
                  <a:lnTo>
                    <a:pt x="3406615" y="530949"/>
                  </a:lnTo>
                  <a:lnTo>
                    <a:pt x="3410098" y="533096"/>
                  </a:lnTo>
                  <a:lnTo>
                    <a:pt x="3413582" y="532790"/>
                  </a:lnTo>
                  <a:lnTo>
                    <a:pt x="3417065" y="532484"/>
                  </a:lnTo>
                  <a:lnTo>
                    <a:pt x="3420548" y="533249"/>
                  </a:lnTo>
                  <a:lnTo>
                    <a:pt x="3424031" y="532944"/>
                  </a:lnTo>
                  <a:lnTo>
                    <a:pt x="3427515" y="532639"/>
                  </a:lnTo>
                  <a:lnTo>
                    <a:pt x="3430998" y="533401"/>
                  </a:lnTo>
                  <a:lnTo>
                    <a:pt x="3434481" y="533097"/>
                  </a:lnTo>
                  <a:lnTo>
                    <a:pt x="3437964" y="532793"/>
                  </a:lnTo>
                  <a:lnTo>
                    <a:pt x="3441447" y="534225"/>
                  </a:lnTo>
                  <a:lnTo>
                    <a:pt x="3444931" y="533922"/>
                  </a:lnTo>
                  <a:lnTo>
                    <a:pt x="3448414" y="533620"/>
                  </a:lnTo>
                  <a:lnTo>
                    <a:pt x="3451897" y="539359"/>
                  </a:lnTo>
                  <a:lnTo>
                    <a:pt x="3455380" y="539062"/>
                  </a:lnTo>
                  <a:lnTo>
                    <a:pt x="3458864" y="538764"/>
                  </a:lnTo>
                  <a:lnTo>
                    <a:pt x="3462347" y="538467"/>
                  </a:lnTo>
                  <a:lnTo>
                    <a:pt x="3465830" y="538170"/>
                  </a:lnTo>
                  <a:lnTo>
                    <a:pt x="3469313" y="537873"/>
                  </a:lnTo>
                  <a:lnTo>
                    <a:pt x="3472797" y="538690"/>
                  </a:lnTo>
                  <a:lnTo>
                    <a:pt x="3476280" y="538394"/>
                  </a:lnTo>
                  <a:lnTo>
                    <a:pt x="3479763" y="538098"/>
                  </a:lnTo>
                  <a:lnTo>
                    <a:pt x="3483246" y="537802"/>
                  </a:lnTo>
                  <a:lnTo>
                    <a:pt x="3483246" y="537895"/>
                  </a:lnTo>
                  <a:lnTo>
                    <a:pt x="3483246" y="537987"/>
                  </a:lnTo>
                  <a:lnTo>
                    <a:pt x="3483246" y="538080"/>
                  </a:lnTo>
                  <a:lnTo>
                    <a:pt x="3483246" y="538173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2597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AUC:0.234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AUC:0.181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AUC:0.144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0674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AUC:0.099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AUC:0.117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484009" y="1606345"/>
              <a:ext cx="671051" cy="15577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Uric acid 90%(7mg/</a:t>
              </a:r>
              <a:r>
                <a:rPr lang="en-US" sz="1320" dirty="0" err="1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dL</a:t>
              </a:r>
              <a:r>
                <a:rPr lang="en-US" sz="1320" dirty="0" smtClean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) and over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966564"/>
              <a:ext cx="3483246" cy="2585502"/>
            </a:xfrm>
            <a:custGeom>
              <a:avLst/>
              <a:gdLst/>
              <a:ahLst/>
              <a:cxnLst/>
              <a:rect l="0" t="0" r="0" b="0"/>
              <a:pathLst>
                <a:path w="3483246" h="2585502">
                  <a:moveTo>
                    <a:pt x="0" y="2585502"/>
                  </a:moveTo>
                  <a:lnTo>
                    <a:pt x="3483" y="1741079"/>
                  </a:lnTo>
                  <a:lnTo>
                    <a:pt x="6966" y="1226187"/>
                  </a:lnTo>
                  <a:lnTo>
                    <a:pt x="10449" y="879422"/>
                  </a:lnTo>
                  <a:lnTo>
                    <a:pt x="13932" y="629995"/>
                  </a:lnTo>
                  <a:lnTo>
                    <a:pt x="17416" y="441966"/>
                  </a:lnTo>
                  <a:lnTo>
                    <a:pt x="20899" y="295148"/>
                  </a:lnTo>
                  <a:lnTo>
                    <a:pt x="24382" y="177332"/>
                  </a:lnTo>
                  <a:lnTo>
                    <a:pt x="27865" y="80696"/>
                  </a:lnTo>
                  <a:lnTo>
                    <a:pt x="31349" y="0"/>
                  </a:lnTo>
                  <a:lnTo>
                    <a:pt x="34832" y="787698"/>
                  </a:lnTo>
                  <a:lnTo>
                    <a:pt x="38315" y="704976"/>
                  </a:lnTo>
                  <a:lnTo>
                    <a:pt x="41798" y="629995"/>
                  </a:lnTo>
                  <a:lnTo>
                    <a:pt x="45282" y="605952"/>
                  </a:lnTo>
                  <a:lnTo>
                    <a:pt x="48765" y="625082"/>
                  </a:lnTo>
                  <a:lnTo>
                    <a:pt x="52248" y="641365"/>
                  </a:lnTo>
                  <a:lnTo>
                    <a:pt x="55731" y="981705"/>
                  </a:lnTo>
                  <a:lnTo>
                    <a:pt x="59215" y="929133"/>
                  </a:lnTo>
                  <a:lnTo>
                    <a:pt x="62698" y="879422"/>
                  </a:lnTo>
                  <a:lnTo>
                    <a:pt x="66181" y="832345"/>
                  </a:lnTo>
                  <a:lnTo>
                    <a:pt x="69664" y="787698"/>
                  </a:lnTo>
                  <a:lnTo>
                    <a:pt x="73148" y="745296"/>
                  </a:lnTo>
                  <a:lnTo>
                    <a:pt x="76631" y="704976"/>
                  </a:lnTo>
                  <a:lnTo>
                    <a:pt x="80114" y="666588"/>
                  </a:lnTo>
                  <a:lnTo>
                    <a:pt x="83597" y="629995"/>
                  </a:lnTo>
                  <a:lnTo>
                    <a:pt x="87081" y="595076"/>
                  </a:lnTo>
                  <a:lnTo>
                    <a:pt x="87081" y="727771"/>
                  </a:lnTo>
                  <a:lnTo>
                    <a:pt x="87081" y="843879"/>
                  </a:lnTo>
                  <a:lnTo>
                    <a:pt x="87081" y="946327"/>
                  </a:lnTo>
                  <a:lnTo>
                    <a:pt x="90564" y="912257"/>
                  </a:lnTo>
                  <a:lnTo>
                    <a:pt x="94047" y="879422"/>
                  </a:lnTo>
                  <a:lnTo>
                    <a:pt x="97530" y="847758"/>
                  </a:lnTo>
                  <a:lnTo>
                    <a:pt x="101014" y="817202"/>
                  </a:lnTo>
                  <a:lnTo>
                    <a:pt x="104497" y="787698"/>
                  </a:lnTo>
                  <a:lnTo>
                    <a:pt x="107980" y="759191"/>
                  </a:lnTo>
                  <a:lnTo>
                    <a:pt x="111463" y="731633"/>
                  </a:lnTo>
                  <a:lnTo>
                    <a:pt x="114947" y="704976"/>
                  </a:lnTo>
                  <a:lnTo>
                    <a:pt x="118430" y="679178"/>
                  </a:lnTo>
                  <a:lnTo>
                    <a:pt x="121913" y="654197"/>
                  </a:lnTo>
                  <a:lnTo>
                    <a:pt x="125396" y="629995"/>
                  </a:lnTo>
                  <a:lnTo>
                    <a:pt x="128880" y="606537"/>
                  </a:lnTo>
                  <a:lnTo>
                    <a:pt x="132363" y="613608"/>
                  </a:lnTo>
                  <a:lnTo>
                    <a:pt x="135846" y="648296"/>
                  </a:lnTo>
                  <a:lnTo>
                    <a:pt x="139329" y="680137"/>
                  </a:lnTo>
                  <a:lnTo>
                    <a:pt x="142813" y="783444"/>
                  </a:lnTo>
                  <a:lnTo>
                    <a:pt x="146296" y="806823"/>
                  </a:lnTo>
                  <a:lnTo>
                    <a:pt x="149779" y="828557"/>
                  </a:lnTo>
                  <a:lnTo>
                    <a:pt x="153262" y="843879"/>
                  </a:lnTo>
                  <a:lnTo>
                    <a:pt x="156746" y="843879"/>
                  </a:lnTo>
                  <a:lnTo>
                    <a:pt x="160229" y="843879"/>
                  </a:lnTo>
                  <a:lnTo>
                    <a:pt x="163712" y="1046488"/>
                  </a:lnTo>
                  <a:lnTo>
                    <a:pt x="167195" y="1028382"/>
                  </a:lnTo>
                  <a:lnTo>
                    <a:pt x="170679" y="1010609"/>
                  </a:lnTo>
                  <a:lnTo>
                    <a:pt x="174162" y="993161"/>
                  </a:lnTo>
                  <a:lnTo>
                    <a:pt x="177645" y="1004674"/>
                  </a:lnTo>
                  <a:lnTo>
                    <a:pt x="181128" y="1015588"/>
                  </a:lnTo>
                  <a:lnTo>
                    <a:pt x="184612" y="1025949"/>
                  </a:lnTo>
                  <a:lnTo>
                    <a:pt x="188095" y="1264376"/>
                  </a:lnTo>
                  <a:lnTo>
                    <a:pt x="191578" y="1258551"/>
                  </a:lnTo>
                  <a:lnTo>
                    <a:pt x="195061" y="1252885"/>
                  </a:lnTo>
                  <a:lnTo>
                    <a:pt x="198545" y="1240574"/>
                  </a:lnTo>
                  <a:lnTo>
                    <a:pt x="202028" y="1226187"/>
                  </a:lnTo>
                  <a:lnTo>
                    <a:pt x="205511" y="1211991"/>
                  </a:lnTo>
                  <a:lnTo>
                    <a:pt x="208994" y="1197985"/>
                  </a:lnTo>
                  <a:lnTo>
                    <a:pt x="212478" y="1184163"/>
                  </a:lnTo>
                  <a:lnTo>
                    <a:pt x="215961" y="1170522"/>
                  </a:lnTo>
                  <a:lnTo>
                    <a:pt x="219444" y="1166297"/>
                  </a:lnTo>
                  <a:lnTo>
                    <a:pt x="222927" y="1171210"/>
                  </a:lnTo>
                  <a:lnTo>
                    <a:pt x="226411" y="1175939"/>
                  </a:lnTo>
                  <a:lnTo>
                    <a:pt x="229894" y="1177268"/>
                  </a:lnTo>
                  <a:lnTo>
                    <a:pt x="233377" y="1173233"/>
                  </a:lnTo>
                  <a:lnTo>
                    <a:pt x="236860" y="1169294"/>
                  </a:lnTo>
                  <a:lnTo>
                    <a:pt x="240344" y="1165449"/>
                  </a:lnTo>
                  <a:lnTo>
                    <a:pt x="243827" y="1161693"/>
                  </a:lnTo>
                  <a:lnTo>
                    <a:pt x="247310" y="1158025"/>
                  </a:lnTo>
                  <a:lnTo>
                    <a:pt x="250793" y="1157495"/>
                  </a:lnTo>
                  <a:lnTo>
                    <a:pt x="254277" y="1177740"/>
                  </a:lnTo>
                  <a:lnTo>
                    <a:pt x="257760" y="1196895"/>
                  </a:lnTo>
                  <a:lnTo>
                    <a:pt x="261243" y="1215045"/>
                  </a:lnTo>
                  <a:lnTo>
                    <a:pt x="261243" y="1237149"/>
                  </a:lnTo>
                  <a:lnTo>
                    <a:pt x="261243" y="1258551"/>
                  </a:lnTo>
                  <a:lnTo>
                    <a:pt x="261243" y="1279285"/>
                  </a:lnTo>
                  <a:lnTo>
                    <a:pt x="261243" y="1299380"/>
                  </a:lnTo>
                  <a:lnTo>
                    <a:pt x="261243" y="1318867"/>
                  </a:lnTo>
                  <a:lnTo>
                    <a:pt x="261243" y="1337772"/>
                  </a:lnTo>
                  <a:lnTo>
                    <a:pt x="261243" y="1356121"/>
                  </a:lnTo>
                  <a:lnTo>
                    <a:pt x="264726" y="1349424"/>
                  </a:lnTo>
                  <a:lnTo>
                    <a:pt x="268210" y="1342831"/>
                  </a:lnTo>
                  <a:lnTo>
                    <a:pt x="271693" y="1336338"/>
                  </a:lnTo>
                  <a:lnTo>
                    <a:pt x="275176" y="1329944"/>
                  </a:lnTo>
                  <a:lnTo>
                    <a:pt x="278659" y="1323647"/>
                  </a:lnTo>
                  <a:lnTo>
                    <a:pt x="282143" y="1317444"/>
                  </a:lnTo>
                  <a:lnTo>
                    <a:pt x="285626" y="1311333"/>
                  </a:lnTo>
                  <a:lnTo>
                    <a:pt x="289109" y="1305313"/>
                  </a:lnTo>
                  <a:lnTo>
                    <a:pt x="292592" y="1299380"/>
                  </a:lnTo>
                  <a:lnTo>
                    <a:pt x="296075" y="1298215"/>
                  </a:lnTo>
                  <a:lnTo>
                    <a:pt x="299559" y="1299840"/>
                  </a:lnTo>
                  <a:lnTo>
                    <a:pt x="303042" y="1301424"/>
                  </a:lnTo>
                  <a:lnTo>
                    <a:pt x="306525" y="1302968"/>
                  </a:lnTo>
                  <a:lnTo>
                    <a:pt x="310008" y="1304474"/>
                  </a:lnTo>
                  <a:lnTo>
                    <a:pt x="313492" y="1305942"/>
                  </a:lnTo>
                  <a:lnTo>
                    <a:pt x="316975" y="1307375"/>
                  </a:lnTo>
                  <a:lnTo>
                    <a:pt x="320458" y="1308774"/>
                  </a:lnTo>
                  <a:lnTo>
                    <a:pt x="323941" y="1310140"/>
                  </a:lnTo>
                  <a:lnTo>
                    <a:pt x="327425" y="1435381"/>
                  </a:lnTo>
                  <a:lnTo>
                    <a:pt x="330908" y="1428227"/>
                  </a:lnTo>
                  <a:lnTo>
                    <a:pt x="334391" y="1421135"/>
                  </a:lnTo>
                  <a:lnTo>
                    <a:pt x="337874" y="1414105"/>
                  </a:lnTo>
                  <a:lnTo>
                    <a:pt x="341358" y="1407135"/>
                  </a:lnTo>
                  <a:lnTo>
                    <a:pt x="344841" y="1400226"/>
                  </a:lnTo>
                  <a:lnTo>
                    <a:pt x="348324" y="1393375"/>
                  </a:lnTo>
                  <a:lnTo>
                    <a:pt x="351807" y="1386583"/>
                  </a:lnTo>
                  <a:lnTo>
                    <a:pt x="355291" y="1379848"/>
                  </a:lnTo>
                  <a:lnTo>
                    <a:pt x="358774" y="1373171"/>
                  </a:lnTo>
                  <a:lnTo>
                    <a:pt x="362257" y="1366549"/>
                  </a:lnTo>
                  <a:lnTo>
                    <a:pt x="365740" y="1359983"/>
                  </a:lnTo>
                  <a:lnTo>
                    <a:pt x="369224" y="1353472"/>
                  </a:lnTo>
                  <a:lnTo>
                    <a:pt x="372707" y="1352393"/>
                  </a:lnTo>
                  <a:lnTo>
                    <a:pt x="376190" y="1353101"/>
                  </a:lnTo>
                  <a:lnTo>
                    <a:pt x="379673" y="1353795"/>
                  </a:lnTo>
                  <a:lnTo>
                    <a:pt x="383157" y="1354475"/>
                  </a:lnTo>
                  <a:lnTo>
                    <a:pt x="386640" y="1355143"/>
                  </a:lnTo>
                  <a:lnTo>
                    <a:pt x="390123" y="1355798"/>
                  </a:lnTo>
                  <a:lnTo>
                    <a:pt x="393606" y="1355481"/>
                  </a:lnTo>
                  <a:lnTo>
                    <a:pt x="397090" y="1354215"/>
                  </a:lnTo>
                  <a:lnTo>
                    <a:pt x="400573" y="1352969"/>
                  </a:lnTo>
                  <a:lnTo>
                    <a:pt x="404056" y="1351742"/>
                  </a:lnTo>
                  <a:lnTo>
                    <a:pt x="407539" y="1350533"/>
                  </a:lnTo>
                  <a:lnTo>
                    <a:pt x="411023" y="1349343"/>
                  </a:lnTo>
                  <a:lnTo>
                    <a:pt x="414506" y="1348170"/>
                  </a:lnTo>
                  <a:lnTo>
                    <a:pt x="417989" y="1347015"/>
                  </a:lnTo>
                  <a:lnTo>
                    <a:pt x="421472" y="1345876"/>
                  </a:lnTo>
                  <a:lnTo>
                    <a:pt x="424956" y="1344755"/>
                  </a:lnTo>
                  <a:lnTo>
                    <a:pt x="428439" y="1343649"/>
                  </a:lnTo>
                  <a:lnTo>
                    <a:pt x="431922" y="1342560"/>
                  </a:lnTo>
                  <a:lnTo>
                    <a:pt x="435405" y="1341486"/>
                  </a:lnTo>
                  <a:lnTo>
                    <a:pt x="435405" y="1352495"/>
                  </a:lnTo>
                  <a:lnTo>
                    <a:pt x="435405" y="1363310"/>
                  </a:lnTo>
                  <a:lnTo>
                    <a:pt x="435405" y="1373938"/>
                  </a:lnTo>
                  <a:lnTo>
                    <a:pt x="435405" y="1384383"/>
                  </a:lnTo>
                  <a:lnTo>
                    <a:pt x="435405" y="1394649"/>
                  </a:lnTo>
                  <a:lnTo>
                    <a:pt x="435405" y="1404741"/>
                  </a:lnTo>
                  <a:lnTo>
                    <a:pt x="435405" y="1414663"/>
                  </a:lnTo>
                  <a:lnTo>
                    <a:pt x="435405" y="1424420"/>
                  </a:lnTo>
                  <a:lnTo>
                    <a:pt x="435405" y="1434016"/>
                  </a:lnTo>
                  <a:lnTo>
                    <a:pt x="435405" y="1443454"/>
                  </a:lnTo>
                  <a:lnTo>
                    <a:pt x="435405" y="1452739"/>
                  </a:lnTo>
                  <a:lnTo>
                    <a:pt x="438889" y="1455437"/>
                  </a:lnTo>
                  <a:lnTo>
                    <a:pt x="442372" y="1458080"/>
                  </a:lnTo>
                  <a:lnTo>
                    <a:pt x="445855" y="1460670"/>
                  </a:lnTo>
                  <a:lnTo>
                    <a:pt x="449338" y="1462389"/>
                  </a:lnTo>
                  <a:lnTo>
                    <a:pt x="452822" y="1463962"/>
                  </a:lnTo>
                  <a:lnTo>
                    <a:pt x="456305" y="1465506"/>
                  </a:lnTo>
                  <a:lnTo>
                    <a:pt x="459788" y="1467022"/>
                  </a:lnTo>
                  <a:lnTo>
                    <a:pt x="463271" y="1468512"/>
                  </a:lnTo>
                  <a:lnTo>
                    <a:pt x="466755" y="1469975"/>
                  </a:lnTo>
                  <a:lnTo>
                    <a:pt x="470238" y="1471414"/>
                  </a:lnTo>
                  <a:lnTo>
                    <a:pt x="473721" y="1472827"/>
                  </a:lnTo>
                  <a:lnTo>
                    <a:pt x="477204" y="1474216"/>
                  </a:lnTo>
                  <a:lnTo>
                    <a:pt x="480688" y="1476009"/>
                  </a:lnTo>
                  <a:lnTo>
                    <a:pt x="484171" y="1478192"/>
                  </a:lnTo>
                  <a:lnTo>
                    <a:pt x="487654" y="1480336"/>
                  </a:lnTo>
                  <a:lnTo>
                    <a:pt x="491137" y="1482442"/>
                  </a:lnTo>
                  <a:lnTo>
                    <a:pt x="494621" y="1484509"/>
                  </a:lnTo>
                  <a:lnTo>
                    <a:pt x="498104" y="1486541"/>
                  </a:lnTo>
                  <a:lnTo>
                    <a:pt x="501587" y="1487536"/>
                  </a:lnTo>
                  <a:lnTo>
                    <a:pt x="505070" y="1485530"/>
                  </a:lnTo>
                  <a:lnTo>
                    <a:pt x="508554" y="1483543"/>
                  </a:lnTo>
                  <a:lnTo>
                    <a:pt x="512037" y="1481577"/>
                  </a:lnTo>
                  <a:lnTo>
                    <a:pt x="515520" y="1479631"/>
                  </a:lnTo>
                  <a:lnTo>
                    <a:pt x="519003" y="1477703"/>
                  </a:lnTo>
                  <a:lnTo>
                    <a:pt x="522487" y="1475795"/>
                  </a:lnTo>
                  <a:lnTo>
                    <a:pt x="525970" y="1473906"/>
                  </a:lnTo>
                  <a:lnTo>
                    <a:pt x="529453" y="1472035"/>
                  </a:lnTo>
                  <a:lnTo>
                    <a:pt x="532936" y="1470183"/>
                  </a:lnTo>
                  <a:lnTo>
                    <a:pt x="536420" y="1471731"/>
                  </a:lnTo>
                  <a:lnTo>
                    <a:pt x="539903" y="1473732"/>
                  </a:lnTo>
                  <a:lnTo>
                    <a:pt x="543386" y="1475701"/>
                  </a:lnTo>
                  <a:lnTo>
                    <a:pt x="546869" y="1477638"/>
                  </a:lnTo>
                  <a:lnTo>
                    <a:pt x="550353" y="1479543"/>
                  </a:lnTo>
                  <a:lnTo>
                    <a:pt x="553836" y="1481418"/>
                  </a:lnTo>
                  <a:lnTo>
                    <a:pt x="557319" y="1483264"/>
                  </a:lnTo>
                  <a:lnTo>
                    <a:pt x="560802" y="1485080"/>
                  </a:lnTo>
                  <a:lnTo>
                    <a:pt x="564286" y="1486868"/>
                  </a:lnTo>
                  <a:lnTo>
                    <a:pt x="567769" y="1488629"/>
                  </a:lnTo>
                  <a:lnTo>
                    <a:pt x="571252" y="1490362"/>
                  </a:lnTo>
                  <a:lnTo>
                    <a:pt x="574735" y="1492069"/>
                  </a:lnTo>
                  <a:lnTo>
                    <a:pt x="578218" y="1493751"/>
                  </a:lnTo>
                  <a:lnTo>
                    <a:pt x="581702" y="1495407"/>
                  </a:lnTo>
                  <a:lnTo>
                    <a:pt x="585185" y="1497038"/>
                  </a:lnTo>
                  <a:lnTo>
                    <a:pt x="588668" y="1510390"/>
                  </a:lnTo>
                  <a:lnTo>
                    <a:pt x="592151" y="1509270"/>
                  </a:lnTo>
                  <a:lnTo>
                    <a:pt x="595635" y="1508161"/>
                  </a:lnTo>
                  <a:lnTo>
                    <a:pt x="599118" y="1507062"/>
                  </a:lnTo>
                  <a:lnTo>
                    <a:pt x="602601" y="1505974"/>
                  </a:lnTo>
                  <a:lnTo>
                    <a:pt x="606084" y="1504896"/>
                  </a:lnTo>
                  <a:lnTo>
                    <a:pt x="609568" y="1503829"/>
                  </a:lnTo>
                  <a:lnTo>
                    <a:pt x="613051" y="1502771"/>
                  </a:lnTo>
                  <a:lnTo>
                    <a:pt x="616534" y="1501724"/>
                  </a:lnTo>
                  <a:lnTo>
                    <a:pt x="620017" y="1500686"/>
                  </a:lnTo>
                  <a:lnTo>
                    <a:pt x="623501" y="1502408"/>
                  </a:lnTo>
                  <a:lnTo>
                    <a:pt x="626984" y="1504495"/>
                  </a:lnTo>
                  <a:lnTo>
                    <a:pt x="630467" y="1506550"/>
                  </a:lnTo>
                  <a:lnTo>
                    <a:pt x="633950" y="1508576"/>
                  </a:lnTo>
                  <a:lnTo>
                    <a:pt x="637434" y="1510571"/>
                  </a:lnTo>
                  <a:lnTo>
                    <a:pt x="640917" y="1512538"/>
                  </a:lnTo>
                  <a:lnTo>
                    <a:pt x="644400" y="1514476"/>
                  </a:lnTo>
                  <a:lnTo>
                    <a:pt x="647883" y="1516387"/>
                  </a:lnTo>
                  <a:lnTo>
                    <a:pt x="651367" y="1518271"/>
                  </a:lnTo>
                  <a:lnTo>
                    <a:pt x="654850" y="1519188"/>
                  </a:lnTo>
                  <a:lnTo>
                    <a:pt x="658333" y="1519159"/>
                  </a:lnTo>
                  <a:lnTo>
                    <a:pt x="661816" y="1519131"/>
                  </a:lnTo>
                  <a:lnTo>
                    <a:pt x="665300" y="1519103"/>
                  </a:lnTo>
                  <a:lnTo>
                    <a:pt x="668783" y="1519075"/>
                  </a:lnTo>
                  <a:lnTo>
                    <a:pt x="672266" y="1519047"/>
                  </a:lnTo>
                  <a:lnTo>
                    <a:pt x="675749" y="1519020"/>
                  </a:lnTo>
                  <a:lnTo>
                    <a:pt x="679233" y="1518993"/>
                  </a:lnTo>
                  <a:lnTo>
                    <a:pt x="682716" y="1518966"/>
                  </a:lnTo>
                  <a:lnTo>
                    <a:pt x="686199" y="1518940"/>
                  </a:lnTo>
                  <a:lnTo>
                    <a:pt x="689682" y="1518914"/>
                  </a:lnTo>
                  <a:lnTo>
                    <a:pt x="693166" y="1518888"/>
                  </a:lnTo>
                  <a:lnTo>
                    <a:pt x="696649" y="1518862"/>
                  </a:lnTo>
                  <a:lnTo>
                    <a:pt x="700132" y="1529694"/>
                  </a:lnTo>
                  <a:lnTo>
                    <a:pt x="703615" y="1540205"/>
                  </a:lnTo>
                  <a:lnTo>
                    <a:pt x="707099" y="1550408"/>
                  </a:lnTo>
                  <a:lnTo>
                    <a:pt x="710582" y="1551505"/>
                  </a:lnTo>
                  <a:lnTo>
                    <a:pt x="714065" y="1551327"/>
                  </a:lnTo>
                  <a:lnTo>
                    <a:pt x="717548" y="1551151"/>
                  </a:lnTo>
                  <a:lnTo>
                    <a:pt x="721032" y="1550977"/>
                  </a:lnTo>
                  <a:lnTo>
                    <a:pt x="724515" y="1550804"/>
                  </a:lnTo>
                  <a:lnTo>
                    <a:pt x="727998" y="1550633"/>
                  </a:lnTo>
                  <a:lnTo>
                    <a:pt x="731481" y="1550463"/>
                  </a:lnTo>
                  <a:lnTo>
                    <a:pt x="734965" y="1550295"/>
                  </a:lnTo>
                  <a:lnTo>
                    <a:pt x="738448" y="1550128"/>
                  </a:lnTo>
                  <a:lnTo>
                    <a:pt x="741931" y="1549963"/>
                  </a:lnTo>
                  <a:lnTo>
                    <a:pt x="745414" y="1549799"/>
                  </a:lnTo>
                  <a:lnTo>
                    <a:pt x="748898" y="1549637"/>
                  </a:lnTo>
                  <a:lnTo>
                    <a:pt x="752381" y="1550011"/>
                  </a:lnTo>
                  <a:lnTo>
                    <a:pt x="755864" y="1551267"/>
                  </a:lnTo>
                  <a:lnTo>
                    <a:pt x="759347" y="1552508"/>
                  </a:lnTo>
                  <a:lnTo>
                    <a:pt x="762831" y="1553735"/>
                  </a:lnTo>
                  <a:lnTo>
                    <a:pt x="766314" y="1554947"/>
                  </a:lnTo>
                  <a:lnTo>
                    <a:pt x="769797" y="1556146"/>
                  </a:lnTo>
                  <a:lnTo>
                    <a:pt x="773280" y="1557332"/>
                  </a:lnTo>
                  <a:lnTo>
                    <a:pt x="776764" y="1558504"/>
                  </a:lnTo>
                  <a:lnTo>
                    <a:pt x="780247" y="1559663"/>
                  </a:lnTo>
                  <a:lnTo>
                    <a:pt x="783730" y="1560809"/>
                  </a:lnTo>
                  <a:lnTo>
                    <a:pt x="787213" y="1561942"/>
                  </a:lnTo>
                  <a:lnTo>
                    <a:pt x="790697" y="1563063"/>
                  </a:lnTo>
                  <a:lnTo>
                    <a:pt x="794180" y="1564172"/>
                  </a:lnTo>
                  <a:lnTo>
                    <a:pt x="797663" y="1564602"/>
                  </a:lnTo>
                  <a:lnTo>
                    <a:pt x="801146" y="1564933"/>
                  </a:lnTo>
                  <a:lnTo>
                    <a:pt x="804630" y="1565261"/>
                  </a:lnTo>
                  <a:lnTo>
                    <a:pt x="808113" y="1565587"/>
                  </a:lnTo>
                  <a:lnTo>
                    <a:pt x="811596" y="1565909"/>
                  </a:lnTo>
                  <a:lnTo>
                    <a:pt x="815079" y="1566228"/>
                  </a:lnTo>
                  <a:lnTo>
                    <a:pt x="818563" y="1566544"/>
                  </a:lnTo>
                  <a:lnTo>
                    <a:pt x="822046" y="1566858"/>
                  </a:lnTo>
                  <a:lnTo>
                    <a:pt x="825529" y="1567168"/>
                  </a:lnTo>
                  <a:lnTo>
                    <a:pt x="829012" y="1566684"/>
                  </a:lnTo>
                  <a:lnTo>
                    <a:pt x="832496" y="1565412"/>
                  </a:lnTo>
                  <a:lnTo>
                    <a:pt x="835979" y="1564147"/>
                  </a:lnTo>
                  <a:lnTo>
                    <a:pt x="839462" y="1562890"/>
                  </a:lnTo>
                  <a:lnTo>
                    <a:pt x="842945" y="1561640"/>
                  </a:lnTo>
                  <a:lnTo>
                    <a:pt x="846429" y="1560398"/>
                  </a:lnTo>
                  <a:lnTo>
                    <a:pt x="849912" y="1559162"/>
                  </a:lnTo>
                  <a:lnTo>
                    <a:pt x="853395" y="1557934"/>
                  </a:lnTo>
                  <a:lnTo>
                    <a:pt x="856878" y="1556713"/>
                  </a:lnTo>
                  <a:lnTo>
                    <a:pt x="860361" y="1555499"/>
                  </a:lnTo>
                  <a:lnTo>
                    <a:pt x="863845" y="1554292"/>
                  </a:lnTo>
                  <a:lnTo>
                    <a:pt x="867328" y="1553091"/>
                  </a:lnTo>
                  <a:lnTo>
                    <a:pt x="870811" y="1551898"/>
                  </a:lnTo>
                  <a:lnTo>
                    <a:pt x="874294" y="1550711"/>
                  </a:lnTo>
                  <a:lnTo>
                    <a:pt x="877778" y="1549531"/>
                  </a:lnTo>
                  <a:lnTo>
                    <a:pt x="881261" y="1548358"/>
                  </a:lnTo>
                  <a:lnTo>
                    <a:pt x="884744" y="1559414"/>
                  </a:lnTo>
                  <a:lnTo>
                    <a:pt x="888227" y="1571833"/>
                  </a:lnTo>
                  <a:lnTo>
                    <a:pt x="891711" y="1583861"/>
                  </a:lnTo>
                  <a:lnTo>
                    <a:pt x="895194" y="1585564"/>
                  </a:lnTo>
                  <a:lnTo>
                    <a:pt x="898677" y="1583911"/>
                  </a:lnTo>
                  <a:lnTo>
                    <a:pt x="902160" y="1582265"/>
                  </a:lnTo>
                  <a:lnTo>
                    <a:pt x="905644" y="1582134"/>
                  </a:lnTo>
                  <a:lnTo>
                    <a:pt x="909127" y="1582903"/>
                  </a:lnTo>
                  <a:lnTo>
                    <a:pt x="912610" y="1583666"/>
                  </a:lnTo>
                  <a:lnTo>
                    <a:pt x="916093" y="1584421"/>
                  </a:lnTo>
                  <a:lnTo>
                    <a:pt x="919577" y="1585169"/>
                  </a:lnTo>
                  <a:lnTo>
                    <a:pt x="923060" y="1585911"/>
                  </a:lnTo>
                  <a:lnTo>
                    <a:pt x="926543" y="1586646"/>
                  </a:lnTo>
                  <a:lnTo>
                    <a:pt x="930026" y="1587374"/>
                  </a:lnTo>
                  <a:lnTo>
                    <a:pt x="933510" y="1588096"/>
                  </a:lnTo>
                  <a:lnTo>
                    <a:pt x="936993" y="1588811"/>
                  </a:lnTo>
                  <a:lnTo>
                    <a:pt x="940476" y="1589520"/>
                  </a:lnTo>
                  <a:lnTo>
                    <a:pt x="943959" y="1590223"/>
                  </a:lnTo>
                  <a:lnTo>
                    <a:pt x="947443" y="1590920"/>
                  </a:lnTo>
                  <a:lnTo>
                    <a:pt x="950926" y="1591611"/>
                  </a:lnTo>
                  <a:lnTo>
                    <a:pt x="954409" y="1592296"/>
                  </a:lnTo>
                  <a:lnTo>
                    <a:pt x="957892" y="1592974"/>
                  </a:lnTo>
                  <a:lnTo>
                    <a:pt x="961376" y="1593647"/>
                  </a:lnTo>
                  <a:lnTo>
                    <a:pt x="964859" y="1594315"/>
                  </a:lnTo>
                  <a:lnTo>
                    <a:pt x="968342" y="1594976"/>
                  </a:lnTo>
                  <a:lnTo>
                    <a:pt x="971825" y="1596190"/>
                  </a:lnTo>
                  <a:lnTo>
                    <a:pt x="975309" y="1597472"/>
                  </a:lnTo>
                  <a:lnTo>
                    <a:pt x="978792" y="1598742"/>
                  </a:lnTo>
                  <a:lnTo>
                    <a:pt x="982275" y="1599999"/>
                  </a:lnTo>
                  <a:lnTo>
                    <a:pt x="985758" y="1601245"/>
                  </a:lnTo>
                  <a:lnTo>
                    <a:pt x="989242" y="1602478"/>
                  </a:lnTo>
                  <a:lnTo>
                    <a:pt x="992725" y="1603700"/>
                  </a:lnTo>
                  <a:lnTo>
                    <a:pt x="996208" y="1604910"/>
                  </a:lnTo>
                  <a:lnTo>
                    <a:pt x="999691" y="1606108"/>
                  </a:lnTo>
                  <a:lnTo>
                    <a:pt x="1003175" y="1607296"/>
                  </a:lnTo>
                  <a:lnTo>
                    <a:pt x="1006658" y="1608472"/>
                  </a:lnTo>
                  <a:lnTo>
                    <a:pt x="1010141" y="1609638"/>
                  </a:lnTo>
                  <a:lnTo>
                    <a:pt x="1013624" y="1610793"/>
                  </a:lnTo>
                  <a:lnTo>
                    <a:pt x="1017108" y="1611937"/>
                  </a:lnTo>
                  <a:lnTo>
                    <a:pt x="1020591" y="1613071"/>
                  </a:lnTo>
                  <a:lnTo>
                    <a:pt x="1024074" y="1613895"/>
                  </a:lnTo>
                  <a:lnTo>
                    <a:pt x="1027557" y="1613816"/>
                  </a:lnTo>
                  <a:lnTo>
                    <a:pt x="1031041" y="1613739"/>
                  </a:lnTo>
                  <a:lnTo>
                    <a:pt x="1034524" y="1613662"/>
                  </a:lnTo>
                  <a:lnTo>
                    <a:pt x="1038007" y="1613585"/>
                  </a:lnTo>
                  <a:lnTo>
                    <a:pt x="1041490" y="1613509"/>
                  </a:lnTo>
                  <a:lnTo>
                    <a:pt x="1044974" y="1613433"/>
                  </a:lnTo>
                  <a:lnTo>
                    <a:pt x="1048457" y="1614169"/>
                  </a:lnTo>
                  <a:lnTo>
                    <a:pt x="1051940" y="1614898"/>
                  </a:lnTo>
                  <a:lnTo>
                    <a:pt x="1055423" y="1615622"/>
                  </a:lnTo>
                  <a:lnTo>
                    <a:pt x="1058907" y="1616340"/>
                  </a:lnTo>
                  <a:lnTo>
                    <a:pt x="1062390" y="1617052"/>
                  </a:lnTo>
                  <a:lnTo>
                    <a:pt x="1065873" y="1617758"/>
                  </a:lnTo>
                  <a:lnTo>
                    <a:pt x="1069356" y="1618459"/>
                  </a:lnTo>
                  <a:lnTo>
                    <a:pt x="1072840" y="1619154"/>
                  </a:lnTo>
                  <a:lnTo>
                    <a:pt x="1076323" y="1619844"/>
                  </a:lnTo>
                  <a:lnTo>
                    <a:pt x="1079806" y="1620528"/>
                  </a:lnTo>
                  <a:lnTo>
                    <a:pt x="1083289" y="1621207"/>
                  </a:lnTo>
                  <a:lnTo>
                    <a:pt x="1086773" y="1621880"/>
                  </a:lnTo>
                  <a:lnTo>
                    <a:pt x="1090256" y="1622549"/>
                  </a:lnTo>
                  <a:lnTo>
                    <a:pt x="1093739" y="1623212"/>
                  </a:lnTo>
                  <a:lnTo>
                    <a:pt x="1097222" y="1623870"/>
                  </a:lnTo>
                  <a:lnTo>
                    <a:pt x="1100706" y="1626595"/>
                  </a:lnTo>
                  <a:lnTo>
                    <a:pt x="1104189" y="1632691"/>
                  </a:lnTo>
                  <a:lnTo>
                    <a:pt x="1107672" y="1638673"/>
                  </a:lnTo>
                  <a:lnTo>
                    <a:pt x="1111155" y="1642804"/>
                  </a:lnTo>
                  <a:lnTo>
                    <a:pt x="1114639" y="1641679"/>
                  </a:lnTo>
                  <a:lnTo>
                    <a:pt x="1118122" y="1640558"/>
                  </a:lnTo>
                  <a:lnTo>
                    <a:pt x="1121605" y="1639442"/>
                  </a:lnTo>
                  <a:lnTo>
                    <a:pt x="1125088" y="1638330"/>
                  </a:lnTo>
                  <a:lnTo>
                    <a:pt x="1128572" y="1637222"/>
                  </a:lnTo>
                  <a:lnTo>
                    <a:pt x="1132055" y="1636119"/>
                  </a:lnTo>
                  <a:lnTo>
                    <a:pt x="1135538" y="1635020"/>
                  </a:lnTo>
                  <a:lnTo>
                    <a:pt x="1139021" y="1633924"/>
                  </a:lnTo>
                  <a:lnTo>
                    <a:pt x="1142505" y="1632834"/>
                  </a:lnTo>
                  <a:lnTo>
                    <a:pt x="1145988" y="1631747"/>
                  </a:lnTo>
                  <a:lnTo>
                    <a:pt x="1149471" y="1630664"/>
                  </a:lnTo>
                  <a:lnTo>
                    <a:pt x="1152954" y="1629586"/>
                  </a:lnTo>
                  <a:lnTo>
                    <a:pt x="1156437" y="1628512"/>
                  </a:lnTo>
                  <a:lnTo>
                    <a:pt x="1159921" y="1627441"/>
                  </a:lnTo>
                  <a:lnTo>
                    <a:pt x="1163404" y="1626375"/>
                  </a:lnTo>
                  <a:lnTo>
                    <a:pt x="1166887" y="1625313"/>
                  </a:lnTo>
                  <a:lnTo>
                    <a:pt x="1170370" y="1624254"/>
                  </a:lnTo>
                  <a:lnTo>
                    <a:pt x="1173854" y="1623200"/>
                  </a:lnTo>
                  <a:lnTo>
                    <a:pt x="1177337" y="1622150"/>
                  </a:lnTo>
                  <a:lnTo>
                    <a:pt x="1180820" y="1621103"/>
                  </a:lnTo>
                  <a:lnTo>
                    <a:pt x="1184303" y="1620061"/>
                  </a:lnTo>
                  <a:lnTo>
                    <a:pt x="1187787" y="1619331"/>
                  </a:lnTo>
                  <a:lnTo>
                    <a:pt x="1191270" y="1619118"/>
                  </a:lnTo>
                  <a:lnTo>
                    <a:pt x="1194753" y="1618906"/>
                  </a:lnTo>
                  <a:lnTo>
                    <a:pt x="1198236" y="1618695"/>
                  </a:lnTo>
                  <a:lnTo>
                    <a:pt x="1201720" y="1618485"/>
                  </a:lnTo>
                  <a:lnTo>
                    <a:pt x="1205203" y="1618277"/>
                  </a:lnTo>
                  <a:lnTo>
                    <a:pt x="1208686" y="1618069"/>
                  </a:lnTo>
                  <a:lnTo>
                    <a:pt x="1212169" y="1617863"/>
                  </a:lnTo>
                  <a:lnTo>
                    <a:pt x="1215653" y="1617658"/>
                  </a:lnTo>
                  <a:lnTo>
                    <a:pt x="1219136" y="1617454"/>
                  </a:lnTo>
                  <a:lnTo>
                    <a:pt x="1222619" y="1617251"/>
                  </a:lnTo>
                  <a:lnTo>
                    <a:pt x="1226102" y="1617049"/>
                  </a:lnTo>
                  <a:lnTo>
                    <a:pt x="1229586" y="1616848"/>
                  </a:lnTo>
                  <a:lnTo>
                    <a:pt x="1233069" y="1616648"/>
                  </a:lnTo>
                  <a:lnTo>
                    <a:pt x="1236552" y="1616449"/>
                  </a:lnTo>
                  <a:lnTo>
                    <a:pt x="1240035" y="1616251"/>
                  </a:lnTo>
                  <a:lnTo>
                    <a:pt x="1243519" y="1616054"/>
                  </a:lnTo>
                  <a:lnTo>
                    <a:pt x="1247002" y="1615859"/>
                  </a:lnTo>
                  <a:lnTo>
                    <a:pt x="1250485" y="1615664"/>
                  </a:lnTo>
                  <a:lnTo>
                    <a:pt x="1253968" y="1619983"/>
                  </a:lnTo>
                  <a:lnTo>
                    <a:pt x="1257452" y="1626896"/>
                  </a:lnTo>
                  <a:lnTo>
                    <a:pt x="1260935" y="1633673"/>
                  </a:lnTo>
                  <a:lnTo>
                    <a:pt x="1264418" y="1637840"/>
                  </a:lnTo>
                  <a:lnTo>
                    <a:pt x="1267901" y="1639483"/>
                  </a:lnTo>
                  <a:lnTo>
                    <a:pt x="1271385" y="1641112"/>
                  </a:lnTo>
                  <a:lnTo>
                    <a:pt x="1274868" y="1642727"/>
                  </a:lnTo>
                  <a:lnTo>
                    <a:pt x="1278351" y="1644327"/>
                  </a:lnTo>
                  <a:lnTo>
                    <a:pt x="1281834" y="1645913"/>
                  </a:lnTo>
                  <a:lnTo>
                    <a:pt x="1285318" y="1648169"/>
                  </a:lnTo>
                  <a:lnTo>
                    <a:pt x="1288801" y="1652434"/>
                  </a:lnTo>
                  <a:lnTo>
                    <a:pt x="1292284" y="1656637"/>
                  </a:lnTo>
                  <a:lnTo>
                    <a:pt x="1295767" y="1661274"/>
                  </a:lnTo>
                  <a:lnTo>
                    <a:pt x="1299251" y="1669246"/>
                  </a:lnTo>
                  <a:lnTo>
                    <a:pt x="1302734" y="1677041"/>
                  </a:lnTo>
                  <a:lnTo>
                    <a:pt x="1306217" y="1684663"/>
                  </a:lnTo>
                  <a:lnTo>
                    <a:pt x="1309700" y="1685571"/>
                  </a:lnTo>
                  <a:lnTo>
                    <a:pt x="1313184" y="1686472"/>
                  </a:lnTo>
                  <a:lnTo>
                    <a:pt x="1316667" y="1687366"/>
                  </a:lnTo>
                  <a:lnTo>
                    <a:pt x="1320150" y="1688255"/>
                  </a:lnTo>
                  <a:lnTo>
                    <a:pt x="1323633" y="1689136"/>
                  </a:lnTo>
                  <a:lnTo>
                    <a:pt x="1327117" y="1690012"/>
                  </a:lnTo>
                  <a:lnTo>
                    <a:pt x="1330600" y="1690881"/>
                  </a:lnTo>
                  <a:lnTo>
                    <a:pt x="1334083" y="1691744"/>
                  </a:lnTo>
                  <a:lnTo>
                    <a:pt x="1337566" y="1692601"/>
                  </a:lnTo>
                  <a:lnTo>
                    <a:pt x="1341050" y="1693699"/>
                  </a:lnTo>
                  <a:lnTo>
                    <a:pt x="1344533" y="1694936"/>
                  </a:lnTo>
                  <a:lnTo>
                    <a:pt x="1348016" y="1696163"/>
                  </a:lnTo>
                  <a:lnTo>
                    <a:pt x="1351499" y="1697380"/>
                  </a:lnTo>
                  <a:lnTo>
                    <a:pt x="1354983" y="1698588"/>
                  </a:lnTo>
                  <a:lnTo>
                    <a:pt x="1358466" y="1699787"/>
                  </a:lnTo>
                  <a:lnTo>
                    <a:pt x="1361949" y="1700372"/>
                  </a:lnTo>
                  <a:lnTo>
                    <a:pt x="1365432" y="1699950"/>
                  </a:lnTo>
                  <a:lnTo>
                    <a:pt x="1368916" y="1699530"/>
                  </a:lnTo>
                  <a:lnTo>
                    <a:pt x="1372399" y="1699111"/>
                  </a:lnTo>
                  <a:lnTo>
                    <a:pt x="1375882" y="1698694"/>
                  </a:lnTo>
                  <a:lnTo>
                    <a:pt x="1379365" y="1698279"/>
                  </a:lnTo>
                  <a:lnTo>
                    <a:pt x="1382849" y="1697866"/>
                  </a:lnTo>
                  <a:lnTo>
                    <a:pt x="1386332" y="1697454"/>
                  </a:lnTo>
                  <a:lnTo>
                    <a:pt x="1389815" y="1697044"/>
                  </a:lnTo>
                  <a:lnTo>
                    <a:pt x="1393298" y="1696636"/>
                  </a:lnTo>
                  <a:lnTo>
                    <a:pt x="1396782" y="1696229"/>
                  </a:lnTo>
                  <a:lnTo>
                    <a:pt x="1400265" y="1695824"/>
                  </a:lnTo>
                  <a:lnTo>
                    <a:pt x="1403748" y="1695420"/>
                  </a:lnTo>
                  <a:lnTo>
                    <a:pt x="1407231" y="1695018"/>
                  </a:lnTo>
                  <a:lnTo>
                    <a:pt x="1410715" y="1694618"/>
                  </a:lnTo>
                  <a:lnTo>
                    <a:pt x="1414198" y="1694220"/>
                  </a:lnTo>
                  <a:lnTo>
                    <a:pt x="1417681" y="1694579"/>
                  </a:lnTo>
                  <a:lnTo>
                    <a:pt x="1421164" y="1695188"/>
                  </a:lnTo>
                  <a:lnTo>
                    <a:pt x="1424648" y="1695792"/>
                  </a:lnTo>
                  <a:lnTo>
                    <a:pt x="1428131" y="1696393"/>
                  </a:lnTo>
                  <a:lnTo>
                    <a:pt x="1431614" y="1696991"/>
                  </a:lnTo>
                  <a:lnTo>
                    <a:pt x="1435097" y="1697584"/>
                  </a:lnTo>
                  <a:lnTo>
                    <a:pt x="1438580" y="1697809"/>
                  </a:lnTo>
                  <a:lnTo>
                    <a:pt x="1442064" y="1697668"/>
                  </a:lnTo>
                  <a:lnTo>
                    <a:pt x="1445547" y="1697529"/>
                  </a:lnTo>
                  <a:lnTo>
                    <a:pt x="1449030" y="1697389"/>
                  </a:lnTo>
                  <a:lnTo>
                    <a:pt x="1452513" y="1697250"/>
                  </a:lnTo>
                  <a:lnTo>
                    <a:pt x="1455997" y="1697112"/>
                  </a:lnTo>
                  <a:lnTo>
                    <a:pt x="1459480" y="1696975"/>
                  </a:lnTo>
                  <a:lnTo>
                    <a:pt x="1462963" y="1696838"/>
                  </a:lnTo>
                  <a:lnTo>
                    <a:pt x="1466446" y="1696702"/>
                  </a:lnTo>
                  <a:lnTo>
                    <a:pt x="1469930" y="1742773"/>
                  </a:lnTo>
                  <a:lnTo>
                    <a:pt x="1473413" y="1742709"/>
                  </a:lnTo>
                  <a:lnTo>
                    <a:pt x="1476896" y="1742645"/>
                  </a:lnTo>
                  <a:lnTo>
                    <a:pt x="1480379" y="1742581"/>
                  </a:lnTo>
                  <a:lnTo>
                    <a:pt x="1483863" y="1742518"/>
                  </a:lnTo>
                  <a:lnTo>
                    <a:pt x="1487346" y="1742455"/>
                  </a:lnTo>
                  <a:lnTo>
                    <a:pt x="1490829" y="1742392"/>
                  </a:lnTo>
                  <a:lnTo>
                    <a:pt x="1494312" y="1742330"/>
                  </a:lnTo>
                  <a:lnTo>
                    <a:pt x="1497796" y="1742267"/>
                  </a:lnTo>
                  <a:lnTo>
                    <a:pt x="1501279" y="1742205"/>
                  </a:lnTo>
                  <a:lnTo>
                    <a:pt x="1504762" y="1743206"/>
                  </a:lnTo>
                  <a:lnTo>
                    <a:pt x="1508245" y="1744551"/>
                  </a:lnTo>
                  <a:lnTo>
                    <a:pt x="1511729" y="1745886"/>
                  </a:lnTo>
                  <a:lnTo>
                    <a:pt x="1515212" y="1749811"/>
                  </a:lnTo>
                  <a:lnTo>
                    <a:pt x="1518695" y="1755217"/>
                  </a:lnTo>
                  <a:lnTo>
                    <a:pt x="1522178" y="1760529"/>
                  </a:lnTo>
                  <a:lnTo>
                    <a:pt x="1525662" y="1763098"/>
                  </a:lnTo>
                  <a:lnTo>
                    <a:pt x="1529145" y="1762994"/>
                  </a:lnTo>
                  <a:lnTo>
                    <a:pt x="1532628" y="1762891"/>
                  </a:lnTo>
                  <a:lnTo>
                    <a:pt x="1536111" y="1762787"/>
                  </a:lnTo>
                  <a:lnTo>
                    <a:pt x="1539595" y="1762684"/>
                  </a:lnTo>
                  <a:lnTo>
                    <a:pt x="1543078" y="1762582"/>
                  </a:lnTo>
                  <a:lnTo>
                    <a:pt x="1546561" y="1762480"/>
                  </a:lnTo>
                  <a:lnTo>
                    <a:pt x="1550044" y="1762379"/>
                  </a:lnTo>
                  <a:lnTo>
                    <a:pt x="1553528" y="1762278"/>
                  </a:lnTo>
                  <a:lnTo>
                    <a:pt x="1557011" y="1762177"/>
                  </a:lnTo>
                  <a:lnTo>
                    <a:pt x="1560494" y="1762077"/>
                  </a:lnTo>
                  <a:lnTo>
                    <a:pt x="1563977" y="1761977"/>
                  </a:lnTo>
                  <a:lnTo>
                    <a:pt x="1567461" y="1761878"/>
                  </a:lnTo>
                  <a:lnTo>
                    <a:pt x="1570944" y="1761779"/>
                  </a:lnTo>
                  <a:lnTo>
                    <a:pt x="1574427" y="1761680"/>
                  </a:lnTo>
                  <a:lnTo>
                    <a:pt x="1577910" y="1761582"/>
                  </a:lnTo>
                  <a:lnTo>
                    <a:pt x="1581394" y="1761734"/>
                  </a:lnTo>
                  <a:lnTo>
                    <a:pt x="1584877" y="1761922"/>
                  </a:lnTo>
                  <a:lnTo>
                    <a:pt x="1588360" y="1762109"/>
                  </a:lnTo>
                  <a:lnTo>
                    <a:pt x="1591843" y="1762295"/>
                  </a:lnTo>
                  <a:lnTo>
                    <a:pt x="1595327" y="1762479"/>
                  </a:lnTo>
                  <a:lnTo>
                    <a:pt x="1598810" y="1762663"/>
                  </a:lnTo>
                  <a:lnTo>
                    <a:pt x="1602293" y="1762847"/>
                  </a:lnTo>
                  <a:lnTo>
                    <a:pt x="1605776" y="1763029"/>
                  </a:lnTo>
                  <a:lnTo>
                    <a:pt x="1609260" y="1763210"/>
                  </a:lnTo>
                  <a:lnTo>
                    <a:pt x="1612743" y="1763167"/>
                  </a:lnTo>
                  <a:lnTo>
                    <a:pt x="1616226" y="1762901"/>
                  </a:lnTo>
                  <a:lnTo>
                    <a:pt x="1619709" y="1762636"/>
                  </a:lnTo>
                  <a:lnTo>
                    <a:pt x="1623193" y="1762372"/>
                  </a:lnTo>
                  <a:lnTo>
                    <a:pt x="1626676" y="1762109"/>
                  </a:lnTo>
                  <a:lnTo>
                    <a:pt x="1630159" y="1761846"/>
                  </a:lnTo>
                  <a:lnTo>
                    <a:pt x="1633642" y="1761585"/>
                  </a:lnTo>
                  <a:lnTo>
                    <a:pt x="1637126" y="1761325"/>
                  </a:lnTo>
                  <a:lnTo>
                    <a:pt x="1640609" y="1761065"/>
                  </a:lnTo>
                  <a:lnTo>
                    <a:pt x="1644092" y="1760807"/>
                  </a:lnTo>
                  <a:lnTo>
                    <a:pt x="1647575" y="1760549"/>
                  </a:lnTo>
                  <a:lnTo>
                    <a:pt x="1651059" y="1760293"/>
                  </a:lnTo>
                  <a:lnTo>
                    <a:pt x="1654542" y="1760037"/>
                  </a:lnTo>
                  <a:lnTo>
                    <a:pt x="1658025" y="1759782"/>
                  </a:lnTo>
                  <a:lnTo>
                    <a:pt x="1661508" y="1759528"/>
                  </a:lnTo>
                  <a:lnTo>
                    <a:pt x="1664992" y="1759275"/>
                  </a:lnTo>
                  <a:lnTo>
                    <a:pt x="1668475" y="1758880"/>
                  </a:lnTo>
                  <a:lnTo>
                    <a:pt x="1671958" y="1758465"/>
                  </a:lnTo>
                  <a:lnTo>
                    <a:pt x="1675441" y="1758052"/>
                  </a:lnTo>
                  <a:lnTo>
                    <a:pt x="1678925" y="1757640"/>
                  </a:lnTo>
                  <a:lnTo>
                    <a:pt x="1682408" y="1757230"/>
                  </a:lnTo>
                  <a:lnTo>
                    <a:pt x="1685891" y="1756820"/>
                  </a:lnTo>
                  <a:lnTo>
                    <a:pt x="1689374" y="1756412"/>
                  </a:lnTo>
                  <a:lnTo>
                    <a:pt x="1692858" y="1756005"/>
                  </a:lnTo>
                  <a:lnTo>
                    <a:pt x="1696341" y="1755600"/>
                  </a:lnTo>
                  <a:lnTo>
                    <a:pt x="1699824" y="1755196"/>
                  </a:lnTo>
                  <a:lnTo>
                    <a:pt x="1703307" y="1754793"/>
                  </a:lnTo>
                  <a:lnTo>
                    <a:pt x="1706791" y="1754391"/>
                  </a:lnTo>
                  <a:lnTo>
                    <a:pt x="1710274" y="1753991"/>
                  </a:lnTo>
                  <a:lnTo>
                    <a:pt x="1713757" y="1753591"/>
                  </a:lnTo>
                  <a:lnTo>
                    <a:pt x="1717240" y="1753193"/>
                  </a:lnTo>
                  <a:lnTo>
                    <a:pt x="1720723" y="1752911"/>
                  </a:lnTo>
                  <a:lnTo>
                    <a:pt x="1724207" y="1752971"/>
                  </a:lnTo>
                  <a:lnTo>
                    <a:pt x="1727690" y="1753031"/>
                  </a:lnTo>
                  <a:lnTo>
                    <a:pt x="1731173" y="1753091"/>
                  </a:lnTo>
                  <a:lnTo>
                    <a:pt x="1734656" y="1753150"/>
                  </a:lnTo>
                  <a:lnTo>
                    <a:pt x="1738140" y="1753209"/>
                  </a:lnTo>
                  <a:lnTo>
                    <a:pt x="1741623" y="1753268"/>
                  </a:lnTo>
                  <a:lnTo>
                    <a:pt x="1745106" y="1753327"/>
                  </a:lnTo>
                  <a:lnTo>
                    <a:pt x="1748589" y="1753385"/>
                  </a:lnTo>
                  <a:lnTo>
                    <a:pt x="1752073" y="1753444"/>
                  </a:lnTo>
                  <a:lnTo>
                    <a:pt x="1755556" y="1754076"/>
                  </a:lnTo>
                  <a:lnTo>
                    <a:pt x="1759039" y="1754787"/>
                  </a:lnTo>
                  <a:lnTo>
                    <a:pt x="1762522" y="1755494"/>
                  </a:lnTo>
                  <a:lnTo>
                    <a:pt x="1766006" y="1756197"/>
                  </a:lnTo>
                  <a:lnTo>
                    <a:pt x="1769489" y="1756896"/>
                  </a:lnTo>
                  <a:lnTo>
                    <a:pt x="1772972" y="1757591"/>
                  </a:lnTo>
                  <a:lnTo>
                    <a:pt x="1776455" y="1757639"/>
                  </a:lnTo>
                  <a:lnTo>
                    <a:pt x="1779939" y="1757303"/>
                  </a:lnTo>
                  <a:lnTo>
                    <a:pt x="1783422" y="1756967"/>
                  </a:lnTo>
                  <a:lnTo>
                    <a:pt x="1786905" y="1756632"/>
                  </a:lnTo>
                  <a:lnTo>
                    <a:pt x="1790388" y="1756299"/>
                  </a:lnTo>
                  <a:lnTo>
                    <a:pt x="1793872" y="1755966"/>
                  </a:lnTo>
                  <a:lnTo>
                    <a:pt x="1793872" y="1755966"/>
                  </a:lnTo>
                  <a:lnTo>
                    <a:pt x="1797355" y="1755635"/>
                  </a:lnTo>
                  <a:lnTo>
                    <a:pt x="1800838" y="1755304"/>
                  </a:lnTo>
                  <a:lnTo>
                    <a:pt x="1804321" y="1754974"/>
                  </a:lnTo>
                  <a:lnTo>
                    <a:pt x="1807805" y="1754710"/>
                  </a:lnTo>
                  <a:lnTo>
                    <a:pt x="1811288" y="1754636"/>
                  </a:lnTo>
                  <a:lnTo>
                    <a:pt x="1814771" y="1754563"/>
                  </a:lnTo>
                  <a:lnTo>
                    <a:pt x="1818254" y="1754490"/>
                  </a:lnTo>
                  <a:lnTo>
                    <a:pt x="1821738" y="1754417"/>
                  </a:lnTo>
                  <a:lnTo>
                    <a:pt x="1825221" y="1754345"/>
                  </a:lnTo>
                  <a:lnTo>
                    <a:pt x="1828704" y="1754273"/>
                  </a:lnTo>
                  <a:lnTo>
                    <a:pt x="1832187" y="1754201"/>
                  </a:lnTo>
                  <a:lnTo>
                    <a:pt x="1835671" y="1754130"/>
                  </a:lnTo>
                  <a:lnTo>
                    <a:pt x="1839154" y="1754058"/>
                  </a:lnTo>
                  <a:lnTo>
                    <a:pt x="1842637" y="1753987"/>
                  </a:lnTo>
                  <a:lnTo>
                    <a:pt x="1846120" y="1753916"/>
                  </a:lnTo>
                  <a:lnTo>
                    <a:pt x="1849604" y="1753846"/>
                  </a:lnTo>
                  <a:lnTo>
                    <a:pt x="1853087" y="1753776"/>
                  </a:lnTo>
                  <a:lnTo>
                    <a:pt x="1856570" y="1753706"/>
                  </a:lnTo>
                  <a:lnTo>
                    <a:pt x="1860053" y="1753636"/>
                  </a:lnTo>
                  <a:lnTo>
                    <a:pt x="1863537" y="1754146"/>
                  </a:lnTo>
                  <a:lnTo>
                    <a:pt x="1867020" y="1755000"/>
                  </a:lnTo>
                  <a:lnTo>
                    <a:pt x="1870503" y="1755850"/>
                  </a:lnTo>
                  <a:lnTo>
                    <a:pt x="1873986" y="1756694"/>
                  </a:lnTo>
                  <a:lnTo>
                    <a:pt x="1877470" y="1757534"/>
                  </a:lnTo>
                  <a:lnTo>
                    <a:pt x="1880953" y="1758369"/>
                  </a:lnTo>
                  <a:lnTo>
                    <a:pt x="1884436" y="1759040"/>
                  </a:lnTo>
                  <a:lnTo>
                    <a:pt x="1887919" y="1759445"/>
                  </a:lnTo>
                  <a:lnTo>
                    <a:pt x="1891403" y="1759848"/>
                  </a:lnTo>
                  <a:lnTo>
                    <a:pt x="1894886" y="1760248"/>
                  </a:lnTo>
                  <a:lnTo>
                    <a:pt x="1898369" y="1760647"/>
                  </a:lnTo>
                  <a:lnTo>
                    <a:pt x="1901852" y="1761044"/>
                  </a:lnTo>
                  <a:lnTo>
                    <a:pt x="1905336" y="1761440"/>
                  </a:lnTo>
                  <a:lnTo>
                    <a:pt x="1908819" y="1761833"/>
                  </a:lnTo>
                  <a:lnTo>
                    <a:pt x="1912302" y="1762225"/>
                  </a:lnTo>
                  <a:lnTo>
                    <a:pt x="1915785" y="1762615"/>
                  </a:lnTo>
                  <a:lnTo>
                    <a:pt x="1919269" y="1763472"/>
                  </a:lnTo>
                  <a:lnTo>
                    <a:pt x="1922752" y="1764325"/>
                  </a:lnTo>
                  <a:lnTo>
                    <a:pt x="1926235" y="1765173"/>
                  </a:lnTo>
                  <a:lnTo>
                    <a:pt x="1929718" y="1766016"/>
                  </a:lnTo>
                  <a:lnTo>
                    <a:pt x="1933202" y="1766855"/>
                  </a:lnTo>
                  <a:lnTo>
                    <a:pt x="1936685" y="1767689"/>
                  </a:lnTo>
                  <a:lnTo>
                    <a:pt x="1940168" y="1768518"/>
                  </a:lnTo>
                  <a:lnTo>
                    <a:pt x="1943651" y="1769342"/>
                  </a:lnTo>
                  <a:lnTo>
                    <a:pt x="1947135" y="1770162"/>
                  </a:lnTo>
                  <a:lnTo>
                    <a:pt x="1950618" y="1771260"/>
                  </a:lnTo>
                  <a:lnTo>
                    <a:pt x="1954101" y="1772521"/>
                  </a:lnTo>
                  <a:lnTo>
                    <a:pt x="1957584" y="1773774"/>
                  </a:lnTo>
                  <a:lnTo>
                    <a:pt x="1961068" y="1775018"/>
                  </a:lnTo>
                  <a:lnTo>
                    <a:pt x="1964551" y="1776254"/>
                  </a:lnTo>
                  <a:lnTo>
                    <a:pt x="1968034" y="1777482"/>
                  </a:lnTo>
                  <a:lnTo>
                    <a:pt x="1971517" y="1779197"/>
                  </a:lnTo>
                  <a:lnTo>
                    <a:pt x="1975001" y="1781717"/>
                  </a:lnTo>
                  <a:lnTo>
                    <a:pt x="1978484" y="1784213"/>
                  </a:lnTo>
                  <a:lnTo>
                    <a:pt x="1981967" y="1786201"/>
                  </a:lnTo>
                  <a:lnTo>
                    <a:pt x="1985450" y="1786729"/>
                  </a:lnTo>
                  <a:lnTo>
                    <a:pt x="1988934" y="1787255"/>
                  </a:lnTo>
                  <a:lnTo>
                    <a:pt x="1992417" y="1787778"/>
                  </a:lnTo>
                  <a:lnTo>
                    <a:pt x="1995900" y="1788298"/>
                  </a:lnTo>
                  <a:lnTo>
                    <a:pt x="1999383" y="1788816"/>
                  </a:lnTo>
                  <a:lnTo>
                    <a:pt x="2002867" y="1789332"/>
                  </a:lnTo>
                  <a:lnTo>
                    <a:pt x="2006350" y="1789634"/>
                  </a:lnTo>
                  <a:lnTo>
                    <a:pt x="2009833" y="1789936"/>
                  </a:lnTo>
                  <a:lnTo>
                    <a:pt x="2013316" y="1790236"/>
                  </a:lnTo>
                  <a:lnTo>
                    <a:pt x="2016799" y="1790535"/>
                  </a:lnTo>
                  <a:lnTo>
                    <a:pt x="2020283" y="1790832"/>
                  </a:lnTo>
                  <a:lnTo>
                    <a:pt x="2023766" y="1791129"/>
                  </a:lnTo>
                  <a:lnTo>
                    <a:pt x="2027249" y="1791424"/>
                  </a:lnTo>
                  <a:lnTo>
                    <a:pt x="2030732" y="1791718"/>
                  </a:lnTo>
                  <a:lnTo>
                    <a:pt x="2034216" y="1792010"/>
                  </a:lnTo>
                  <a:lnTo>
                    <a:pt x="2037699" y="1792109"/>
                  </a:lnTo>
                  <a:lnTo>
                    <a:pt x="2041182" y="1792091"/>
                  </a:lnTo>
                  <a:lnTo>
                    <a:pt x="2044665" y="1792074"/>
                  </a:lnTo>
                  <a:lnTo>
                    <a:pt x="2048149" y="1792056"/>
                  </a:lnTo>
                  <a:lnTo>
                    <a:pt x="2051632" y="1792039"/>
                  </a:lnTo>
                  <a:lnTo>
                    <a:pt x="2055115" y="1792021"/>
                  </a:lnTo>
                  <a:lnTo>
                    <a:pt x="2058598" y="1792004"/>
                  </a:lnTo>
                  <a:lnTo>
                    <a:pt x="2062082" y="1791987"/>
                  </a:lnTo>
                  <a:lnTo>
                    <a:pt x="2065565" y="1791970"/>
                  </a:lnTo>
                  <a:lnTo>
                    <a:pt x="2069048" y="1800843"/>
                  </a:lnTo>
                  <a:lnTo>
                    <a:pt x="2072531" y="1802492"/>
                  </a:lnTo>
                  <a:lnTo>
                    <a:pt x="2076015" y="1804128"/>
                  </a:lnTo>
                  <a:lnTo>
                    <a:pt x="2079498" y="1805544"/>
                  </a:lnTo>
                  <a:lnTo>
                    <a:pt x="2082981" y="1805506"/>
                  </a:lnTo>
                  <a:lnTo>
                    <a:pt x="2086464" y="1805467"/>
                  </a:lnTo>
                  <a:lnTo>
                    <a:pt x="2089948" y="1805428"/>
                  </a:lnTo>
                  <a:lnTo>
                    <a:pt x="2093431" y="1805390"/>
                  </a:lnTo>
                  <a:lnTo>
                    <a:pt x="2096914" y="1805352"/>
                  </a:lnTo>
                  <a:lnTo>
                    <a:pt x="2100397" y="1805314"/>
                  </a:lnTo>
                  <a:lnTo>
                    <a:pt x="2103881" y="1805276"/>
                  </a:lnTo>
                  <a:lnTo>
                    <a:pt x="2107364" y="1805238"/>
                  </a:lnTo>
                  <a:lnTo>
                    <a:pt x="2110847" y="1805200"/>
                  </a:lnTo>
                  <a:lnTo>
                    <a:pt x="2114330" y="1804730"/>
                  </a:lnTo>
                  <a:lnTo>
                    <a:pt x="2117814" y="1804117"/>
                  </a:lnTo>
                  <a:lnTo>
                    <a:pt x="2121297" y="1803505"/>
                  </a:lnTo>
                  <a:lnTo>
                    <a:pt x="2124780" y="1802894"/>
                  </a:lnTo>
                  <a:lnTo>
                    <a:pt x="2128263" y="1802285"/>
                  </a:lnTo>
                  <a:lnTo>
                    <a:pt x="2131747" y="1801676"/>
                  </a:lnTo>
                  <a:lnTo>
                    <a:pt x="2135230" y="1801068"/>
                  </a:lnTo>
                  <a:lnTo>
                    <a:pt x="2138713" y="1800461"/>
                  </a:lnTo>
                  <a:lnTo>
                    <a:pt x="2142196" y="1799856"/>
                  </a:lnTo>
                  <a:lnTo>
                    <a:pt x="2145680" y="1799251"/>
                  </a:lnTo>
                  <a:lnTo>
                    <a:pt x="2149163" y="1798647"/>
                  </a:lnTo>
                  <a:lnTo>
                    <a:pt x="2152646" y="1798045"/>
                  </a:lnTo>
                  <a:lnTo>
                    <a:pt x="2156129" y="1797443"/>
                  </a:lnTo>
                  <a:lnTo>
                    <a:pt x="2159613" y="1796843"/>
                  </a:lnTo>
                  <a:lnTo>
                    <a:pt x="2163096" y="1796243"/>
                  </a:lnTo>
                  <a:lnTo>
                    <a:pt x="2166579" y="1795645"/>
                  </a:lnTo>
                  <a:lnTo>
                    <a:pt x="2170062" y="1795047"/>
                  </a:lnTo>
                  <a:lnTo>
                    <a:pt x="2173546" y="1794451"/>
                  </a:lnTo>
                  <a:lnTo>
                    <a:pt x="2177029" y="1793855"/>
                  </a:lnTo>
                  <a:lnTo>
                    <a:pt x="2180512" y="1793812"/>
                  </a:lnTo>
                  <a:lnTo>
                    <a:pt x="2183995" y="1793769"/>
                  </a:lnTo>
                  <a:lnTo>
                    <a:pt x="2187479" y="1793726"/>
                  </a:lnTo>
                  <a:lnTo>
                    <a:pt x="2190962" y="1793684"/>
                  </a:lnTo>
                  <a:lnTo>
                    <a:pt x="2194445" y="1793641"/>
                  </a:lnTo>
                  <a:lnTo>
                    <a:pt x="2197928" y="1793599"/>
                  </a:lnTo>
                  <a:lnTo>
                    <a:pt x="2201412" y="1793556"/>
                  </a:lnTo>
                  <a:lnTo>
                    <a:pt x="2204895" y="1793514"/>
                  </a:lnTo>
                  <a:lnTo>
                    <a:pt x="2208378" y="1793472"/>
                  </a:lnTo>
                  <a:lnTo>
                    <a:pt x="2211861" y="1793430"/>
                  </a:lnTo>
                  <a:lnTo>
                    <a:pt x="2215345" y="1793388"/>
                  </a:lnTo>
                  <a:lnTo>
                    <a:pt x="2218828" y="1793347"/>
                  </a:lnTo>
                  <a:lnTo>
                    <a:pt x="2222311" y="1793693"/>
                  </a:lnTo>
                  <a:lnTo>
                    <a:pt x="2225794" y="1794425"/>
                  </a:lnTo>
                  <a:lnTo>
                    <a:pt x="2229278" y="1795153"/>
                  </a:lnTo>
                  <a:lnTo>
                    <a:pt x="2232761" y="1795878"/>
                  </a:lnTo>
                  <a:lnTo>
                    <a:pt x="2236244" y="1796599"/>
                  </a:lnTo>
                  <a:lnTo>
                    <a:pt x="2239727" y="1797317"/>
                  </a:lnTo>
                  <a:lnTo>
                    <a:pt x="2243211" y="1797708"/>
                  </a:lnTo>
                  <a:lnTo>
                    <a:pt x="2246694" y="1797131"/>
                  </a:lnTo>
                  <a:lnTo>
                    <a:pt x="2250177" y="1796555"/>
                  </a:lnTo>
                  <a:lnTo>
                    <a:pt x="2253660" y="1795979"/>
                  </a:lnTo>
                  <a:lnTo>
                    <a:pt x="2257144" y="1795405"/>
                  </a:lnTo>
                  <a:lnTo>
                    <a:pt x="2260627" y="1794831"/>
                  </a:lnTo>
                  <a:lnTo>
                    <a:pt x="2264110" y="1794259"/>
                  </a:lnTo>
                  <a:lnTo>
                    <a:pt x="2267593" y="1793687"/>
                  </a:lnTo>
                  <a:lnTo>
                    <a:pt x="2271077" y="1793117"/>
                  </a:lnTo>
                  <a:lnTo>
                    <a:pt x="2274560" y="1792547"/>
                  </a:lnTo>
                  <a:lnTo>
                    <a:pt x="2278043" y="1792381"/>
                  </a:lnTo>
                  <a:lnTo>
                    <a:pt x="2281526" y="1792273"/>
                  </a:lnTo>
                  <a:lnTo>
                    <a:pt x="2285010" y="1792165"/>
                  </a:lnTo>
                  <a:lnTo>
                    <a:pt x="2288493" y="1792058"/>
                  </a:lnTo>
                  <a:lnTo>
                    <a:pt x="2291976" y="1791950"/>
                  </a:lnTo>
                  <a:lnTo>
                    <a:pt x="2295459" y="1791844"/>
                  </a:lnTo>
                  <a:lnTo>
                    <a:pt x="2298942" y="1791737"/>
                  </a:lnTo>
                  <a:lnTo>
                    <a:pt x="2302426" y="1791631"/>
                  </a:lnTo>
                  <a:lnTo>
                    <a:pt x="2305909" y="1791525"/>
                  </a:lnTo>
                  <a:lnTo>
                    <a:pt x="2309392" y="1791419"/>
                  </a:lnTo>
                  <a:lnTo>
                    <a:pt x="2312875" y="1791314"/>
                  </a:lnTo>
                  <a:lnTo>
                    <a:pt x="2316359" y="1791209"/>
                  </a:lnTo>
                  <a:lnTo>
                    <a:pt x="2319842" y="1791104"/>
                  </a:lnTo>
                  <a:lnTo>
                    <a:pt x="2323325" y="1790999"/>
                  </a:lnTo>
                  <a:lnTo>
                    <a:pt x="2326808" y="1790895"/>
                  </a:lnTo>
                  <a:lnTo>
                    <a:pt x="2330292" y="1790791"/>
                  </a:lnTo>
                  <a:lnTo>
                    <a:pt x="2333775" y="1790687"/>
                  </a:lnTo>
                  <a:lnTo>
                    <a:pt x="2337258" y="1790584"/>
                  </a:lnTo>
                  <a:lnTo>
                    <a:pt x="2340741" y="1790481"/>
                  </a:lnTo>
                  <a:lnTo>
                    <a:pt x="2344225" y="1790378"/>
                  </a:lnTo>
                  <a:lnTo>
                    <a:pt x="2347708" y="1790276"/>
                  </a:lnTo>
                  <a:lnTo>
                    <a:pt x="2351191" y="1790173"/>
                  </a:lnTo>
                  <a:lnTo>
                    <a:pt x="2354674" y="1791546"/>
                  </a:lnTo>
                  <a:lnTo>
                    <a:pt x="2358158" y="1792911"/>
                  </a:lnTo>
                  <a:lnTo>
                    <a:pt x="2361641" y="1794266"/>
                  </a:lnTo>
                  <a:lnTo>
                    <a:pt x="2365124" y="1795614"/>
                  </a:lnTo>
                  <a:lnTo>
                    <a:pt x="2368607" y="1796952"/>
                  </a:lnTo>
                  <a:lnTo>
                    <a:pt x="2372091" y="1798282"/>
                  </a:lnTo>
                  <a:lnTo>
                    <a:pt x="2375574" y="1798921"/>
                  </a:lnTo>
                  <a:lnTo>
                    <a:pt x="2379057" y="1799329"/>
                  </a:lnTo>
                  <a:lnTo>
                    <a:pt x="2382540" y="1799736"/>
                  </a:lnTo>
                  <a:lnTo>
                    <a:pt x="2386024" y="1799697"/>
                  </a:lnTo>
                  <a:lnTo>
                    <a:pt x="2389507" y="1799391"/>
                  </a:lnTo>
                  <a:lnTo>
                    <a:pt x="2392990" y="1799086"/>
                  </a:lnTo>
                  <a:lnTo>
                    <a:pt x="2396473" y="1798782"/>
                  </a:lnTo>
                  <a:lnTo>
                    <a:pt x="2399957" y="1798478"/>
                  </a:lnTo>
                  <a:lnTo>
                    <a:pt x="2403440" y="1798175"/>
                  </a:lnTo>
                  <a:lnTo>
                    <a:pt x="2406923" y="1797872"/>
                  </a:lnTo>
                  <a:lnTo>
                    <a:pt x="2410406" y="1797570"/>
                  </a:lnTo>
                  <a:lnTo>
                    <a:pt x="2413890" y="1797269"/>
                  </a:lnTo>
                  <a:lnTo>
                    <a:pt x="2417373" y="1796969"/>
                  </a:lnTo>
                  <a:lnTo>
                    <a:pt x="2420856" y="1796669"/>
                  </a:lnTo>
                  <a:lnTo>
                    <a:pt x="2424339" y="1796369"/>
                  </a:lnTo>
                  <a:lnTo>
                    <a:pt x="2427823" y="1804023"/>
                  </a:lnTo>
                  <a:lnTo>
                    <a:pt x="2431306" y="1803807"/>
                  </a:lnTo>
                  <a:lnTo>
                    <a:pt x="2434789" y="1803592"/>
                  </a:lnTo>
                  <a:lnTo>
                    <a:pt x="2438272" y="1803378"/>
                  </a:lnTo>
                  <a:lnTo>
                    <a:pt x="2441756" y="1803164"/>
                  </a:lnTo>
                  <a:lnTo>
                    <a:pt x="2445239" y="1802951"/>
                  </a:lnTo>
                  <a:lnTo>
                    <a:pt x="2448722" y="1802738"/>
                  </a:lnTo>
                  <a:lnTo>
                    <a:pt x="2452205" y="1802525"/>
                  </a:lnTo>
                  <a:lnTo>
                    <a:pt x="2455689" y="1802313"/>
                  </a:lnTo>
                  <a:lnTo>
                    <a:pt x="2459172" y="1802102"/>
                  </a:lnTo>
                  <a:lnTo>
                    <a:pt x="2462655" y="1801891"/>
                  </a:lnTo>
                  <a:lnTo>
                    <a:pt x="2466138" y="1801680"/>
                  </a:lnTo>
                  <a:lnTo>
                    <a:pt x="2469622" y="1801470"/>
                  </a:lnTo>
                  <a:lnTo>
                    <a:pt x="2473105" y="1801261"/>
                  </a:lnTo>
                  <a:lnTo>
                    <a:pt x="2476588" y="1801052"/>
                  </a:lnTo>
                  <a:lnTo>
                    <a:pt x="2480071" y="1800843"/>
                  </a:lnTo>
                  <a:lnTo>
                    <a:pt x="2483555" y="1801222"/>
                  </a:lnTo>
                  <a:lnTo>
                    <a:pt x="2487038" y="1802183"/>
                  </a:lnTo>
                  <a:lnTo>
                    <a:pt x="2487038" y="1802183"/>
                  </a:lnTo>
                  <a:lnTo>
                    <a:pt x="2490521" y="1803140"/>
                  </a:lnTo>
                  <a:lnTo>
                    <a:pt x="2494004" y="1804091"/>
                  </a:lnTo>
                  <a:lnTo>
                    <a:pt x="2497488" y="1805037"/>
                  </a:lnTo>
                  <a:lnTo>
                    <a:pt x="2497488" y="1805037"/>
                  </a:lnTo>
                  <a:lnTo>
                    <a:pt x="2500971" y="1805979"/>
                  </a:lnTo>
                  <a:lnTo>
                    <a:pt x="2504454" y="1806915"/>
                  </a:lnTo>
                  <a:lnTo>
                    <a:pt x="2507937" y="1807847"/>
                  </a:lnTo>
                  <a:lnTo>
                    <a:pt x="2507937" y="1807847"/>
                  </a:lnTo>
                  <a:lnTo>
                    <a:pt x="2511421" y="1808774"/>
                  </a:lnTo>
                  <a:lnTo>
                    <a:pt x="2514904" y="1809617"/>
                  </a:lnTo>
                  <a:lnTo>
                    <a:pt x="2518387" y="1809898"/>
                  </a:lnTo>
                  <a:lnTo>
                    <a:pt x="2521870" y="1810178"/>
                  </a:lnTo>
                  <a:lnTo>
                    <a:pt x="2525354" y="1810458"/>
                  </a:lnTo>
                  <a:lnTo>
                    <a:pt x="2528837" y="1810736"/>
                  </a:lnTo>
                  <a:lnTo>
                    <a:pt x="2532320" y="1811013"/>
                  </a:lnTo>
                  <a:lnTo>
                    <a:pt x="2535803" y="1811290"/>
                  </a:lnTo>
                  <a:lnTo>
                    <a:pt x="2539287" y="1811565"/>
                  </a:lnTo>
                  <a:lnTo>
                    <a:pt x="2542770" y="1811840"/>
                  </a:lnTo>
                  <a:lnTo>
                    <a:pt x="2546253" y="1812114"/>
                  </a:lnTo>
                  <a:lnTo>
                    <a:pt x="2549736" y="1812562"/>
                  </a:lnTo>
                  <a:lnTo>
                    <a:pt x="2553220" y="1813067"/>
                  </a:lnTo>
                  <a:lnTo>
                    <a:pt x="2556703" y="1813570"/>
                  </a:lnTo>
                  <a:lnTo>
                    <a:pt x="2560186" y="1814071"/>
                  </a:lnTo>
                  <a:lnTo>
                    <a:pt x="2560186" y="1814071"/>
                  </a:lnTo>
                  <a:lnTo>
                    <a:pt x="2563669" y="1814571"/>
                  </a:lnTo>
                  <a:lnTo>
                    <a:pt x="2567153" y="1815068"/>
                  </a:lnTo>
                  <a:lnTo>
                    <a:pt x="2570636" y="1815563"/>
                  </a:lnTo>
                  <a:lnTo>
                    <a:pt x="2574119" y="1816056"/>
                  </a:lnTo>
                  <a:lnTo>
                    <a:pt x="2577602" y="1816547"/>
                  </a:lnTo>
                  <a:lnTo>
                    <a:pt x="2581085" y="1817451"/>
                  </a:lnTo>
                  <a:lnTo>
                    <a:pt x="2584569" y="1819037"/>
                  </a:lnTo>
                  <a:lnTo>
                    <a:pt x="2588052" y="1820613"/>
                  </a:lnTo>
                  <a:lnTo>
                    <a:pt x="2591535" y="1822178"/>
                  </a:lnTo>
                  <a:lnTo>
                    <a:pt x="2595018" y="1823732"/>
                  </a:lnTo>
                  <a:lnTo>
                    <a:pt x="2598502" y="1825276"/>
                  </a:lnTo>
                  <a:lnTo>
                    <a:pt x="2601985" y="1826768"/>
                  </a:lnTo>
                  <a:lnTo>
                    <a:pt x="2605468" y="1827961"/>
                  </a:lnTo>
                  <a:lnTo>
                    <a:pt x="2608951" y="1829147"/>
                  </a:lnTo>
                  <a:lnTo>
                    <a:pt x="2612435" y="1830327"/>
                  </a:lnTo>
                  <a:lnTo>
                    <a:pt x="2615918" y="1831500"/>
                  </a:lnTo>
                  <a:lnTo>
                    <a:pt x="2619401" y="1832666"/>
                  </a:lnTo>
                  <a:lnTo>
                    <a:pt x="2622884" y="1833825"/>
                  </a:lnTo>
                  <a:lnTo>
                    <a:pt x="2626368" y="1833769"/>
                  </a:lnTo>
                  <a:lnTo>
                    <a:pt x="2629851" y="1833541"/>
                  </a:lnTo>
                  <a:lnTo>
                    <a:pt x="2633334" y="1833313"/>
                  </a:lnTo>
                  <a:lnTo>
                    <a:pt x="2636817" y="1833086"/>
                  </a:lnTo>
                  <a:lnTo>
                    <a:pt x="2640301" y="1832859"/>
                  </a:lnTo>
                  <a:lnTo>
                    <a:pt x="2643784" y="1832632"/>
                  </a:lnTo>
                  <a:lnTo>
                    <a:pt x="2647267" y="1832406"/>
                  </a:lnTo>
                  <a:lnTo>
                    <a:pt x="2650750" y="1832181"/>
                  </a:lnTo>
                  <a:lnTo>
                    <a:pt x="2654234" y="1831956"/>
                  </a:lnTo>
                  <a:lnTo>
                    <a:pt x="2657717" y="1831731"/>
                  </a:lnTo>
                  <a:lnTo>
                    <a:pt x="2661200" y="1831507"/>
                  </a:lnTo>
                  <a:lnTo>
                    <a:pt x="2664683" y="1831283"/>
                  </a:lnTo>
                  <a:lnTo>
                    <a:pt x="2668167" y="1831060"/>
                  </a:lnTo>
                  <a:lnTo>
                    <a:pt x="2671650" y="1830837"/>
                  </a:lnTo>
                  <a:lnTo>
                    <a:pt x="2675133" y="1830615"/>
                  </a:lnTo>
                  <a:lnTo>
                    <a:pt x="2678616" y="1830393"/>
                  </a:lnTo>
                  <a:lnTo>
                    <a:pt x="2682100" y="1830171"/>
                  </a:lnTo>
                  <a:lnTo>
                    <a:pt x="2685583" y="1829950"/>
                  </a:lnTo>
                  <a:lnTo>
                    <a:pt x="2689066" y="1829730"/>
                  </a:lnTo>
                  <a:lnTo>
                    <a:pt x="2692549" y="1829509"/>
                  </a:lnTo>
                  <a:lnTo>
                    <a:pt x="2696033" y="1829290"/>
                  </a:lnTo>
                  <a:lnTo>
                    <a:pt x="2699516" y="1829070"/>
                  </a:lnTo>
                  <a:lnTo>
                    <a:pt x="2702999" y="1828561"/>
                  </a:lnTo>
                  <a:lnTo>
                    <a:pt x="2706482" y="1828052"/>
                  </a:lnTo>
                  <a:lnTo>
                    <a:pt x="2709966" y="1827544"/>
                  </a:lnTo>
                  <a:lnTo>
                    <a:pt x="2713449" y="1827037"/>
                  </a:lnTo>
                  <a:lnTo>
                    <a:pt x="2716932" y="1826530"/>
                  </a:lnTo>
                  <a:lnTo>
                    <a:pt x="2720415" y="1826023"/>
                  </a:lnTo>
                  <a:lnTo>
                    <a:pt x="2723899" y="1825518"/>
                  </a:lnTo>
                  <a:lnTo>
                    <a:pt x="2727382" y="1825013"/>
                  </a:lnTo>
                  <a:lnTo>
                    <a:pt x="2730865" y="1824508"/>
                  </a:lnTo>
                  <a:lnTo>
                    <a:pt x="2734348" y="1824004"/>
                  </a:lnTo>
                  <a:lnTo>
                    <a:pt x="2737832" y="1823501"/>
                  </a:lnTo>
                  <a:lnTo>
                    <a:pt x="2741315" y="1822999"/>
                  </a:lnTo>
                  <a:lnTo>
                    <a:pt x="2744798" y="1822497"/>
                  </a:lnTo>
                  <a:lnTo>
                    <a:pt x="2748281" y="1821995"/>
                  </a:lnTo>
                  <a:lnTo>
                    <a:pt x="2751765" y="1821495"/>
                  </a:lnTo>
                  <a:lnTo>
                    <a:pt x="2755248" y="1822091"/>
                  </a:lnTo>
                  <a:lnTo>
                    <a:pt x="2758731" y="1824499"/>
                  </a:lnTo>
                  <a:lnTo>
                    <a:pt x="2762214" y="1826887"/>
                  </a:lnTo>
                  <a:lnTo>
                    <a:pt x="2765698" y="1828839"/>
                  </a:lnTo>
                  <a:lnTo>
                    <a:pt x="2769181" y="1829541"/>
                  </a:lnTo>
                  <a:lnTo>
                    <a:pt x="2772664" y="1830239"/>
                  </a:lnTo>
                  <a:lnTo>
                    <a:pt x="2776147" y="1830935"/>
                  </a:lnTo>
                  <a:lnTo>
                    <a:pt x="2779631" y="1831627"/>
                  </a:lnTo>
                  <a:lnTo>
                    <a:pt x="2783114" y="1832317"/>
                  </a:lnTo>
                  <a:lnTo>
                    <a:pt x="2786597" y="1833003"/>
                  </a:lnTo>
                  <a:lnTo>
                    <a:pt x="2790080" y="1833822"/>
                  </a:lnTo>
                  <a:lnTo>
                    <a:pt x="2793564" y="1834637"/>
                  </a:lnTo>
                  <a:lnTo>
                    <a:pt x="2797047" y="1835448"/>
                  </a:lnTo>
                  <a:lnTo>
                    <a:pt x="2800530" y="1836255"/>
                  </a:lnTo>
                  <a:lnTo>
                    <a:pt x="2804013" y="1837059"/>
                  </a:lnTo>
                  <a:lnTo>
                    <a:pt x="2807497" y="1837858"/>
                  </a:lnTo>
                  <a:lnTo>
                    <a:pt x="2810980" y="1838654"/>
                  </a:lnTo>
                  <a:lnTo>
                    <a:pt x="2814463" y="1839447"/>
                  </a:lnTo>
                  <a:lnTo>
                    <a:pt x="2817946" y="1840236"/>
                  </a:lnTo>
                  <a:lnTo>
                    <a:pt x="2821430" y="1840724"/>
                  </a:lnTo>
                  <a:lnTo>
                    <a:pt x="2824913" y="1841033"/>
                  </a:lnTo>
                  <a:lnTo>
                    <a:pt x="2828396" y="1841341"/>
                  </a:lnTo>
                  <a:lnTo>
                    <a:pt x="2831879" y="1841647"/>
                  </a:lnTo>
                  <a:lnTo>
                    <a:pt x="2835363" y="1841953"/>
                  </a:lnTo>
                  <a:lnTo>
                    <a:pt x="2838846" y="1842258"/>
                  </a:lnTo>
                  <a:lnTo>
                    <a:pt x="2842329" y="1842561"/>
                  </a:lnTo>
                  <a:lnTo>
                    <a:pt x="2845812" y="1842864"/>
                  </a:lnTo>
                  <a:lnTo>
                    <a:pt x="2849296" y="1843166"/>
                  </a:lnTo>
                  <a:lnTo>
                    <a:pt x="2852779" y="1843467"/>
                  </a:lnTo>
                  <a:lnTo>
                    <a:pt x="2856262" y="1843767"/>
                  </a:lnTo>
                  <a:lnTo>
                    <a:pt x="2859745" y="1844065"/>
                  </a:lnTo>
                  <a:lnTo>
                    <a:pt x="2863229" y="1844549"/>
                  </a:lnTo>
                  <a:lnTo>
                    <a:pt x="2866712" y="1846326"/>
                  </a:lnTo>
                  <a:lnTo>
                    <a:pt x="2870195" y="1848089"/>
                  </a:lnTo>
                  <a:lnTo>
                    <a:pt x="2873678" y="1849841"/>
                  </a:lnTo>
                  <a:lnTo>
                    <a:pt x="2877161" y="1851579"/>
                  </a:lnTo>
                  <a:lnTo>
                    <a:pt x="2880645" y="1853306"/>
                  </a:lnTo>
                  <a:lnTo>
                    <a:pt x="2884128" y="1855020"/>
                  </a:lnTo>
                  <a:lnTo>
                    <a:pt x="2887611" y="1856722"/>
                  </a:lnTo>
                  <a:lnTo>
                    <a:pt x="2891094" y="1858412"/>
                  </a:lnTo>
                  <a:lnTo>
                    <a:pt x="2894578" y="1860090"/>
                  </a:lnTo>
                  <a:lnTo>
                    <a:pt x="2898061" y="1861756"/>
                  </a:lnTo>
                  <a:lnTo>
                    <a:pt x="2901544" y="1863411"/>
                  </a:lnTo>
                  <a:lnTo>
                    <a:pt x="2905027" y="1865054"/>
                  </a:lnTo>
                  <a:lnTo>
                    <a:pt x="2908511" y="1866242"/>
                  </a:lnTo>
                  <a:lnTo>
                    <a:pt x="2908511" y="1866242"/>
                  </a:lnTo>
                  <a:lnTo>
                    <a:pt x="2911994" y="1867157"/>
                  </a:lnTo>
                  <a:lnTo>
                    <a:pt x="2915477" y="1868067"/>
                  </a:lnTo>
                  <a:lnTo>
                    <a:pt x="2918960" y="1868973"/>
                  </a:lnTo>
                  <a:lnTo>
                    <a:pt x="2922444" y="1869875"/>
                  </a:lnTo>
                  <a:lnTo>
                    <a:pt x="2925927" y="1870772"/>
                  </a:lnTo>
                  <a:lnTo>
                    <a:pt x="2925927" y="1870772"/>
                  </a:lnTo>
                  <a:lnTo>
                    <a:pt x="2929410" y="1871600"/>
                  </a:lnTo>
                  <a:lnTo>
                    <a:pt x="2932893" y="1872315"/>
                  </a:lnTo>
                  <a:lnTo>
                    <a:pt x="2936377" y="1873027"/>
                  </a:lnTo>
                  <a:lnTo>
                    <a:pt x="2939860" y="1873736"/>
                  </a:lnTo>
                  <a:lnTo>
                    <a:pt x="2943343" y="1874442"/>
                  </a:lnTo>
                  <a:lnTo>
                    <a:pt x="2946826" y="1875145"/>
                  </a:lnTo>
                  <a:lnTo>
                    <a:pt x="2950310" y="1875952"/>
                  </a:lnTo>
                  <a:lnTo>
                    <a:pt x="2953793" y="1877498"/>
                  </a:lnTo>
                  <a:lnTo>
                    <a:pt x="2957276" y="1879034"/>
                  </a:lnTo>
                  <a:lnTo>
                    <a:pt x="2960759" y="1880560"/>
                  </a:lnTo>
                  <a:lnTo>
                    <a:pt x="2964243" y="1882075"/>
                  </a:lnTo>
                  <a:lnTo>
                    <a:pt x="2967726" y="1883580"/>
                  </a:lnTo>
                  <a:lnTo>
                    <a:pt x="2971209" y="1885076"/>
                  </a:lnTo>
                  <a:lnTo>
                    <a:pt x="2974692" y="1885362"/>
                  </a:lnTo>
                  <a:lnTo>
                    <a:pt x="2978176" y="1885476"/>
                  </a:lnTo>
                  <a:lnTo>
                    <a:pt x="2981659" y="1885589"/>
                  </a:lnTo>
                  <a:lnTo>
                    <a:pt x="2985142" y="1885702"/>
                  </a:lnTo>
                  <a:lnTo>
                    <a:pt x="2988625" y="1885815"/>
                  </a:lnTo>
                  <a:lnTo>
                    <a:pt x="2992109" y="1885928"/>
                  </a:lnTo>
                  <a:lnTo>
                    <a:pt x="2995592" y="1886040"/>
                  </a:lnTo>
                  <a:lnTo>
                    <a:pt x="2999075" y="1886152"/>
                  </a:lnTo>
                  <a:lnTo>
                    <a:pt x="3002558" y="1886264"/>
                  </a:lnTo>
                  <a:lnTo>
                    <a:pt x="3006042" y="1887863"/>
                  </a:lnTo>
                  <a:lnTo>
                    <a:pt x="3009525" y="1890923"/>
                  </a:lnTo>
                  <a:lnTo>
                    <a:pt x="3013008" y="1893950"/>
                  </a:lnTo>
                  <a:lnTo>
                    <a:pt x="3016491" y="1896412"/>
                  </a:lnTo>
                  <a:lnTo>
                    <a:pt x="3019975" y="1897972"/>
                  </a:lnTo>
                  <a:lnTo>
                    <a:pt x="3023458" y="1899522"/>
                  </a:lnTo>
                  <a:lnTo>
                    <a:pt x="3026941" y="1901409"/>
                  </a:lnTo>
                  <a:lnTo>
                    <a:pt x="3030424" y="1904317"/>
                  </a:lnTo>
                  <a:lnTo>
                    <a:pt x="3033908" y="1907193"/>
                  </a:lnTo>
                  <a:lnTo>
                    <a:pt x="3037391" y="1910095"/>
                  </a:lnTo>
                  <a:lnTo>
                    <a:pt x="3040874" y="1913356"/>
                  </a:lnTo>
                  <a:lnTo>
                    <a:pt x="3044357" y="1916578"/>
                  </a:lnTo>
                  <a:lnTo>
                    <a:pt x="3047841" y="1919762"/>
                  </a:lnTo>
                  <a:lnTo>
                    <a:pt x="3051324" y="1919983"/>
                  </a:lnTo>
                  <a:lnTo>
                    <a:pt x="3054807" y="1920203"/>
                  </a:lnTo>
                  <a:lnTo>
                    <a:pt x="3058290" y="1920422"/>
                  </a:lnTo>
                  <a:lnTo>
                    <a:pt x="3061774" y="1920640"/>
                  </a:lnTo>
                  <a:lnTo>
                    <a:pt x="3065257" y="1920858"/>
                  </a:lnTo>
                  <a:lnTo>
                    <a:pt x="3068740" y="1921075"/>
                  </a:lnTo>
                  <a:lnTo>
                    <a:pt x="3072223" y="1921292"/>
                  </a:lnTo>
                  <a:lnTo>
                    <a:pt x="3075707" y="1921508"/>
                  </a:lnTo>
                  <a:lnTo>
                    <a:pt x="3079190" y="1921723"/>
                  </a:lnTo>
                  <a:lnTo>
                    <a:pt x="3082673" y="1921938"/>
                  </a:lnTo>
                  <a:lnTo>
                    <a:pt x="3086156" y="1922152"/>
                  </a:lnTo>
                  <a:lnTo>
                    <a:pt x="3089640" y="1922365"/>
                  </a:lnTo>
                  <a:lnTo>
                    <a:pt x="3093123" y="1922560"/>
                  </a:lnTo>
                  <a:lnTo>
                    <a:pt x="3096606" y="1922737"/>
                  </a:lnTo>
                  <a:lnTo>
                    <a:pt x="3100089" y="1922913"/>
                  </a:lnTo>
                  <a:lnTo>
                    <a:pt x="3103573" y="1923089"/>
                  </a:lnTo>
                  <a:lnTo>
                    <a:pt x="3107056" y="1923264"/>
                  </a:lnTo>
                  <a:lnTo>
                    <a:pt x="3110539" y="1923439"/>
                  </a:lnTo>
                  <a:lnTo>
                    <a:pt x="3114022" y="1923613"/>
                  </a:lnTo>
                  <a:lnTo>
                    <a:pt x="3117506" y="1923787"/>
                  </a:lnTo>
                  <a:lnTo>
                    <a:pt x="3120989" y="1923961"/>
                  </a:lnTo>
                  <a:lnTo>
                    <a:pt x="3124472" y="1924133"/>
                  </a:lnTo>
                  <a:lnTo>
                    <a:pt x="3127955" y="1924306"/>
                  </a:lnTo>
                  <a:lnTo>
                    <a:pt x="3131439" y="1924478"/>
                  </a:lnTo>
                  <a:lnTo>
                    <a:pt x="3134922" y="1924649"/>
                  </a:lnTo>
                  <a:lnTo>
                    <a:pt x="3138405" y="1924890"/>
                  </a:lnTo>
                  <a:lnTo>
                    <a:pt x="3141888" y="1925130"/>
                  </a:lnTo>
                  <a:lnTo>
                    <a:pt x="3145372" y="1925369"/>
                  </a:lnTo>
                  <a:lnTo>
                    <a:pt x="3148855" y="1925607"/>
                  </a:lnTo>
                  <a:lnTo>
                    <a:pt x="3152338" y="1925845"/>
                  </a:lnTo>
                  <a:lnTo>
                    <a:pt x="3155821" y="1926082"/>
                  </a:lnTo>
                  <a:lnTo>
                    <a:pt x="3159304" y="1926318"/>
                  </a:lnTo>
                  <a:lnTo>
                    <a:pt x="3162788" y="1926554"/>
                  </a:lnTo>
                  <a:lnTo>
                    <a:pt x="3166271" y="1926789"/>
                  </a:lnTo>
                  <a:lnTo>
                    <a:pt x="3169754" y="1928218"/>
                  </a:lnTo>
                  <a:lnTo>
                    <a:pt x="3173237" y="1930348"/>
                  </a:lnTo>
                  <a:lnTo>
                    <a:pt x="3176721" y="1932461"/>
                  </a:lnTo>
                  <a:lnTo>
                    <a:pt x="3180204" y="1934055"/>
                  </a:lnTo>
                  <a:lnTo>
                    <a:pt x="3183687" y="1935140"/>
                  </a:lnTo>
                  <a:lnTo>
                    <a:pt x="3187170" y="1936219"/>
                  </a:lnTo>
                  <a:lnTo>
                    <a:pt x="3190654" y="1937292"/>
                  </a:lnTo>
                  <a:lnTo>
                    <a:pt x="3194137" y="1938359"/>
                  </a:lnTo>
                  <a:lnTo>
                    <a:pt x="3197620" y="1939421"/>
                  </a:lnTo>
                  <a:lnTo>
                    <a:pt x="3201103" y="1945953"/>
                  </a:lnTo>
                  <a:lnTo>
                    <a:pt x="3204587" y="1946343"/>
                  </a:lnTo>
                  <a:lnTo>
                    <a:pt x="3208070" y="1946731"/>
                  </a:lnTo>
                  <a:lnTo>
                    <a:pt x="3211553" y="1947118"/>
                  </a:lnTo>
                  <a:lnTo>
                    <a:pt x="3215036" y="1947503"/>
                  </a:lnTo>
                  <a:lnTo>
                    <a:pt x="3218520" y="1947888"/>
                  </a:lnTo>
                  <a:lnTo>
                    <a:pt x="3222003" y="1948271"/>
                  </a:lnTo>
                  <a:lnTo>
                    <a:pt x="3225486" y="1949092"/>
                  </a:lnTo>
                  <a:lnTo>
                    <a:pt x="3228969" y="1949910"/>
                  </a:lnTo>
                  <a:lnTo>
                    <a:pt x="3232453" y="1950723"/>
                  </a:lnTo>
                  <a:lnTo>
                    <a:pt x="3235936" y="1951370"/>
                  </a:lnTo>
                  <a:lnTo>
                    <a:pt x="3239419" y="1951991"/>
                  </a:lnTo>
                  <a:lnTo>
                    <a:pt x="3242902" y="1952610"/>
                  </a:lnTo>
                  <a:lnTo>
                    <a:pt x="3246386" y="1953226"/>
                  </a:lnTo>
                  <a:lnTo>
                    <a:pt x="3249869" y="1953839"/>
                  </a:lnTo>
                  <a:lnTo>
                    <a:pt x="3253352" y="1954450"/>
                  </a:lnTo>
                  <a:lnTo>
                    <a:pt x="3256835" y="1955401"/>
                  </a:lnTo>
                  <a:lnTo>
                    <a:pt x="3260319" y="1956552"/>
                  </a:lnTo>
                  <a:lnTo>
                    <a:pt x="3263802" y="1957697"/>
                  </a:lnTo>
                  <a:lnTo>
                    <a:pt x="3267285" y="1958535"/>
                  </a:lnTo>
                  <a:lnTo>
                    <a:pt x="3270768" y="1959068"/>
                  </a:lnTo>
                  <a:lnTo>
                    <a:pt x="3274252" y="1959600"/>
                  </a:lnTo>
                  <a:lnTo>
                    <a:pt x="3274252" y="1959600"/>
                  </a:lnTo>
                  <a:lnTo>
                    <a:pt x="3277735" y="1959872"/>
                  </a:lnTo>
                  <a:lnTo>
                    <a:pt x="3281218" y="1959715"/>
                  </a:lnTo>
                  <a:lnTo>
                    <a:pt x="3284701" y="1959558"/>
                  </a:lnTo>
                  <a:lnTo>
                    <a:pt x="3288185" y="1959401"/>
                  </a:lnTo>
                  <a:lnTo>
                    <a:pt x="3291668" y="1959245"/>
                  </a:lnTo>
                  <a:lnTo>
                    <a:pt x="3295151" y="1959089"/>
                  </a:lnTo>
                  <a:lnTo>
                    <a:pt x="3298634" y="1958933"/>
                  </a:lnTo>
                  <a:lnTo>
                    <a:pt x="3302118" y="1958777"/>
                  </a:lnTo>
                  <a:lnTo>
                    <a:pt x="3305601" y="1958622"/>
                  </a:lnTo>
                  <a:lnTo>
                    <a:pt x="3309084" y="1958466"/>
                  </a:lnTo>
                  <a:lnTo>
                    <a:pt x="3312567" y="1958311"/>
                  </a:lnTo>
                  <a:lnTo>
                    <a:pt x="3316051" y="1958157"/>
                  </a:lnTo>
                  <a:lnTo>
                    <a:pt x="3319534" y="1958002"/>
                  </a:lnTo>
                  <a:lnTo>
                    <a:pt x="3323017" y="1958548"/>
                  </a:lnTo>
                  <a:lnTo>
                    <a:pt x="3326500" y="1959190"/>
                  </a:lnTo>
                  <a:lnTo>
                    <a:pt x="3329984" y="1959830"/>
                  </a:lnTo>
                  <a:lnTo>
                    <a:pt x="3333467" y="1960468"/>
                  </a:lnTo>
                  <a:lnTo>
                    <a:pt x="3336950" y="1961102"/>
                  </a:lnTo>
                  <a:lnTo>
                    <a:pt x="3340433" y="1961734"/>
                  </a:lnTo>
                  <a:lnTo>
                    <a:pt x="3343917" y="1965074"/>
                  </a:lnTo>
                  <a:lnTo>
                    <a:pt x="3347400" y="1965405"/>
                  </a:lnTo>
                  <a:lnTo>
                    <a:pt x="3350883" y="1965736"/>
                  </a:lnTo>
                  <a:lnTo>
                    <a:pt x="3354366" y="1966066"/>
                  </a:lnTo>
                  <a:lnTo>
                    <a:pt x="3357850" y="1966394"/>
                  </a:lnTo>
                  <a:lnTo>
                    <a:pt x="3361333" y="1966722"/>
                  </a:lnTo>
                  <a:lnTo>
                    <a:pt x="3364816" y="1966856"/>
                  </a:lnTo>
                  <a:lnTo>
                    <a:pt x="3368299" y="1966671"/>
                  </a:lnTo>
                  <a:lnTo>
                    <a:pt x="3371783" y="1966486"/>
                  </a:lnTo>
                  <a:lnTo>
                    <a:pt x="3375266" y="1966301"/>
                  </a:lnTo>
                  <a:lnTo>
                    <a:pt x="3378749" y="1966117"/>
                  </a:lnTo>
                  <a:lnTo>
                    <a:pt x="3382232" y="1965932"/>
                  </a:lnTo>
                  <a:lnTo>
                    <a:pt x="3385716" y="1965739"/>
                  </a:lnTo>
                  <a:lnTo>
                    <a:pt x="3389199" y="1965480"/>
                  </a:lnTo>
                  <a:lnTo>
                    <a:pt x="3392682" y="1965221"/>
                  </a:lnTo>
                  <a:lnTo>
                    <a:pt x="3396165" y="1964962"/>
                  </a:lnTo>
                  <a:lnTo>
                    <a:pt x="3399649" y="1964704"/>
                  </a:lnTo>
                  <a:lnTo>
                    <a:pt x="3403132" y="1964446"/>
                  </a:lnTo>
                  <a:lnTo>
                    <a:pt x="3406615" y="1964188"/>
                  </a:lnTo>
                  <a:lnTo>
                    <a:pt x="3410098" y="1963931"/>
                  </a:lnTo>
                  <a:lnTo>
                    <a:pt x="3413582" y="1963673"/>
                  </a:lnTo>
                  <a:lnTo>
                    <a:pt x="3417065" y="1963417"/>
                  </a:lnTo>
                  <a:lnTo>
                    <a:pt x="3420548" y="1964530"/>
                  </a:lnTo>
                  <a:lnTo>
                    <a:pt x="3424031" y="1964687"/>
                  </a:lnTo>
                  <a:lnTo>
                    <a:pt x="3427515" y="1964843"/>
                  </a:lnTo>
                  <a:lnTo>
                    <a:pt x="3430998" y="1966770"/>
                  </a:lnTo>
                  <a:lnTo>
                    <a:pt x="3434481" y="1966403"/>
                  </a:lnTo>
                  <a:lnTo>
                    <a:pt x="3437964" y="1966035"/>
                  </a:lnTo>
                  <a:lnTo>
                    <a:pt x="3441447" y="1965668"/>
                  </a:lnTo>
                  <a:lnTo>
                    <a:pt x="3444931" y="1965302"/>
                  </a:lnTo>
                  <a:lnTo>
                    <a:pt x="3448414" y="1964935"/>
                  </a:lnTo>
                  <a:lnTo>
                    <a:pt x="3451897" y="1964569"/>
                  </a:lnTo>
                  <a:lnTo>
                    <a:pt x="3455380" y="1964203"/>
                  </a:lnTo>
                  <a:lnTo>
                    <a:pt x="3458864" y="1963838"/>
                  </a:lnTo>
                  <a:lnTo>
                    <a:pt x="3462347" y="1966245"/>
                  </a:lnTo>
                  <a:lnTo>
                    <a:pt x="3465830" y="1965843"/>
                  </a:lnTo>
                  <a:lnTo>
                    <a:pt x="3469313" y="1965442"/>
                  </a:lnTo>
                  <a:lnTo>
                    <a:pt x="3472797" y="1968130"/>
                  </a:lnTo>
                  <a:lnTo>
                    <a:pt x="3476280" y="1967621"/>
                  </a:lnTo>
                  <a:lnTo>
                    <a:pt x="3479763" y="1967111"/>
                  </a:lnTo>
                  <a:lnTo>
                    <a:pt x="3483246" y="1966602"/>
                  </a:lnTo>
                  <a:lnTo>
                    <a:pt x="3483246" y="1966946"/>
                  </a:lnTo>
                  <a:lnTo>
                    <a:pt x="3483246" y="1967289"/>
                  </a:lnTo>
                  <a:lnTo>
                    <a:pt x="3483246" y="1967632"/>
                  </a:lnTo>
                  <a:lnTo>
                    <a:pt x="3483246" y="1967974"/>
                  </a:lnTo>
                  <a:lnTo>
                    <a:pt x="3483246" y="1968316"/>
                  </a:lnTo>
                  <a:lnTo>
                    <a:pt x="3483246" y="1968657"/>
                  </a:lnTo>
                  <a:lnTo>
                    <a:pt x="3483246" y="1968999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2868054"/>
            </a:xfrm>
            <a:custGeom>
              <a:avLst/>
              <a:gdLst/>
              <a:ahLst/>
              <a:cxnLst/>
              <a:rect l="0" t="0" r="0" b="0"/>
              <a:pathLst>
                <a:path w="3483246" h="286805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1527739"/>
                  </a:lnTo>
                  <a:lnTo>
                    <a:pt x="17416" y="1339710"/>
                  </a:lnTo>
                  <a:lnTo>
                    <a:pt x="20899" y="1192892"/>
                  </a:lnTo>
                  <a:lnTo>
                    <a:pt x="24382" y="1241156"/>
                  </a:lnTo>
                  <a:lnTo>
                    <a:pt x="27865" y="1318899"/>
                  </a:lnTo>
                  <a:lnTo>
                    <a:pt x="31349" y="1375736"/>
                  </a:lnTo>
                  <a:lnTo>
                    <a:pt x="34832" y="1935137"/>
                  </a:lnTo>
                  <a:lnTo>
                    <a:pt x="38315" y="1852790"/>
                  </a:lnTo>
                  <a:lnTo>
                    <a:pt x="41798" y="1777166"/>
                  </a:lnTo>
                  <a:lnTo>
                    <a:pt x="45282" y="1901335"/>
                  </a:lnTo>
                  <a:lnTo>
                    <a:pt x="48765" y="1837155"/>
                  </a:lnTo>
                  <a:lnTo>
                    <a:pt x="52248" y="1777166"/>
                  </a:lnTo>
                  <a:lnTo>
                    <a:pt x="55731" y="2011776"/>
                  </a:lnTo>
                  <a:lnTo>
                    <a:pt x="59215" y="1960026"/>
                  </a:lnTo>
                  <a:lnTo>
                    <a:pt x="62698" y="1910872"/>
                  </a:lnTo>
                  <a:lnTo>
                    <a:pt x="66181" y="1864122"/>
                  </a:lnTo>
                  <a:lnTo>
                    <a:pt x="69664" y="1819606"/>
                  </a:lnTo>
                  <a:lnTo>
                    <a:pt x="73148" y="1777166"/>
                  </a:lnTo>
                  <a:lnTo>
                    <a:pt x="76631" y="1736661"/>
                  </a:lnTo>
                  <a:lnTo>
                    <a:pt x="80114" y="1697961"/>
                  </a:lnTo>
                  <a:lnTo>
                    <a:pt x="83597" y="1660948"/>
                  </a:lnTo>
                  <a:lnTo>
                    <a:pt x="87081" y="1625515"/>
                  </a:lnTo>
                  <a:lnTo>
                    <a:pt x="90564" y="1591561"/>
                  </a:lnTo>
                  <a:lnTo>
                    <a:pt x="94047" y="1558998"/>
                  </a:lnTo>
                  <a:lnTo>
                    <a:pt x="97530" y="1527739"/>
                  </a:lnTo>
                  <a:lnTo>
                    <a:pt x="101014" y="1497710"/>
                  </a:lnTo>
                  <a:lnTo>
                    <a:pt x="104497" y="1468839"/>
                  </a:lnTo>
                  <a:lnTo>
                    <a:pt x="107980" y="1441059"/>
                  </a:lnTo>
                  <a:lnTo>
                    <a:pt x="111463" y="1879449"/>
                  </a:lnTo>
                  <a:lnTo>
                    <a:pt x="114947" y="1852790"/>
                  </a:lnTo>
                  <a:lnTo>
                    <a:pt x="118430" y="1826877"/>
                  </a:lnTo>
                  <a:lnTo>
                    <a:pt x="121913" y="1801679"/>
                  </a:lnTo>
                  <a:lnTo>
                    <a:pt x="125396" y="1777166"/>
                  </a:lnTo>
                  <a:lnTo>
                    <a:pt x="128880" y="1753312"/>
                  </a:lnTo>
                  <a:lnTo>
                    <a:pt x="132363" y="1741623"/>
                  </a:lnTo>
                  <a:lnTo>
                    <a:pt x="135846" y="1741623"/>
                  </a:lnTo>
                  <a:lnTo>
                    <a:pt x="139329" y="1741623"/>
                  </a:lnTo>
                  <a:lnTo>
                    <a:pt x="142813" y="1733622"/>
                  </a:lnTo>
                  <a:lnTo>
                    <a:pt x="146296" y="1712640"/>
                  </a:lnTo>
                  <a:lnTo>
                    <a:pt x="149779" y="1692160"/>
                  </a:lnTo>
                  <a:lnTo>
                    <a:pt x="153262" y="1672164"/>
                  </a:lnTo>
                  <a:lnTo>
                    <a:pt x="156746" y="1652635"/>
                  </a:lnTo>
                  <a:lnTo>
                    <a:pt x="160229" y="1633557"/>
                  </a:lnTo>
                  <a:lnTo>
                    <a:pt x="163712" y="1679251"/>
                  </a:lnTo>
                  <a:lnTo>
                    <a:pt x="167195" y="1660948"/>
                  </a:lnTo>
                  <a:lnTo>
                    <a:pt x="170679" y="1643041"/>
                  </a:lnTo>
                  <a:lnTo>
                    <a:pt x="174162" y="1625515"/>
                  </a:lnTo>
                  <a:lnTo>
                    <a:pt x="174162" y="1685442"/>
                  </a:lnTo>
                  <a:lnTo>
                    <a:pt x="174162" y="1741623"/>
                  </a:lnTo>
                  <a:lnTo>
                    <a:pt x="174162" y="1794399"/>
                  </a:lnTo>
                  <a:lnTo>
                    <a:pt x="174162" y="1844071"/>
                  </a:lnTo>
                  <a:lnTo>
                    <a:pt x="174162" y="1890905"/>
                  </a:lnTo>
                  <a:lnTo>
                    <a:pt x="177645" y="1888224"/>
                  </a:lnTo>
                  <a:lnTo>
                    <a:pt x="181128" y="1885638"/>
                  </a:lnTo>
                  <a:lnTo>
                    <a:pt x="184612" y="1883142"/>
                  </a:lnTo>
                  <a:lnTo>
                    <a:pt x="188095" y="1988944"/>
                  </a:lnTo>
                  <a:lnTo>
                    <a:pt x="191578" y="1973267"/>
                  </a:lnTo>
                  <a:lnTo>
                    <a:pt x="195061" y="1957836"/>
                  </a:lnTo>
                  <a:lnTo>
                    <a:pt x="198545" y="1942645"/>
                  </a:lnTo>
                  <a:lnTo>
                    <a:pt x="202028" y="1927687"/>
                  </a:lnTo>
                  <a:lnTo>
                    <a:pt x="205511" y="1912957"/>
                  </a:lnTo>
                  <a:lnTo>
                    <a:pt x="208994" y="1898452"/>
                  </a:lnTo>
                  <a:lnTo>
                    <a:pt x="212478" y="1884164"/>
                  </a:lnTo>
                  <a:lnTo>
                    <a:pt x="215961" y="1870090"/>
                  </a:lnTo>
                  <a:lnTo>
                    <a:pt x="219444" y="1856225"/>
                  </a:lnTo>
                  <a:lnTo>
                    <a:pt x="222927" y="1842563"/>
                  </a:lnTo>
                  <a:lnTo>
                    <a:pt x="226411" y="1829102"/>
                  </a:lnTo>
                  <a:lnTo>
                    <a:pt x="229894" y="1815835"/>
                  </a:lnTo>
                  <a:lnTo>
                    <a:pt x="233377" y="1802760"/>
                  </a:lnTo>
                  <a:lnTo>
                    <a:pt x="236860" y="1789872"/>
                  </a:lnTo>
                  <a:lnTo>
                    <a:pt x="240344" y="1777166"/>
                  </a:lnTo>
                  <a:lnTo>
                    <a:pt x="243827" y="1764640"/>
                  </a:lnTo>
                  <a:lnTo>
                    <a:pt x="247310" y="1752289"/>
                  </a:lnTo>
                  <a:lnTo>
                    <a:pt x="250793" y="1998161"/>
                  </a:lnTo>
                  <a:lnTo>
                    <a:pt x="254277" y="1986399"/>
                  </a:lnTo>
                  <a:lnTo>
                    <a:pt x="257760" y="1974774"/>
                  </a:lnTo>
                  <a:lnTo>
                    <a:pt x="261243" y="1963284"/>
                  </a:lnTo>
                  <a:lnTo>
                    <a:pt x="264726" y="1951927"/>
                  </a:lnTo>
                  <a:lnTo>
                    <a:pt x="268210" y="1940701"/>
                  </a:lnTo>
                  <a:lnTo>
                    <a:pt x="271693" y="1929604"/>
                  </a:lnTo>
                  <a:lnTo>
                    <a:pt x="275176" y="1918632"/>
                  </a:lnTo>
                  <a:lnTo>
                    <a:pt x="278659" y="1907785"/>
                  </a:lnTo>
                  <a:lnTo>
                    <a:pt x="282143" y="1897060"/>
                  </a:lnTo>
                  <a:lnTo>
                    <a:pt x="285626" y="1913871"/>
                  </a:lnTo>
                  <a:lnTo>
                    <a:pt x="289109" y="1903413"/>
                  </a:lnTo>
                  <a:lnTo>
                    <a:pt x="292592" y="1893069"/>
                  </a:lnTo>
                  <a:lnTo>
                    <a:pt x="296075" y="1909421"/>
                  </a:lnTo>
                  <a:lnTo>
                    <a:pt x="299559" y="1899325"/>
                  </a:lnTo>
                  <a:lnTo>
                    <a:pt x="303042" y="1889335"/>
                  </a:lnTo>
                  <a:lnTo>
                    <a:pt x="306525" y="1981589"/>
                  </a:lnTo>
                  <a:lnTo>
                    <a:pt x="310008" y="1979261"/>
                  </a:lnTo>
                  <a:lnTo>
                    <a:pt x="313492" y="1976978"/>
                  </a:lnTo>
                  <a:lnTo>
                    <a:pt x="316975" y="1972040"/>
                  </a:lnTo>
                  <a:lnTo>
                    <a:pt x="320458" y="1962683"/>
                  </a:lnTo>
                  <a:lnTo>
                    <a:pt x="323941" y="1953414"/>
                  </a:lnTo>
                  <a:lnTo>
                    <a:pt x="327425" y="2068883"/>
                  </a:lnTo>
                  <a:lnTo>
                    <a:pt x="330908" y="2059984"/>
                  </a:lnTo>
                  <a:lnTo>
                    <a:pt x="334391" y="2051162"/>
                  </a:lnTo>
                  <a:lnTo>
                    <a:pt x="337874" y="2097803"/>
                  </a:lnTo>
                  <a:lnTo>
                    <a:pt x="341358" y="2089236"/>
                  </a:lnTo>
                  <a:lnTo>
                    <a:pt x="344841" y="2080739"/>
                  </a:lnTo>
                  <a:lnTo>
                    <a:pt x="348324" y="2072311"/>
                  </a:lnTo>
                  <a:lnTo>
                    <a:pt x="351807" y="2063951"/>
                  </a:lnTo>
                  <a:lnTo>
                    <a:pt x="355291" y="2055658"/>
                  </a:lnTo>
                  <a:lnTo>
                    <a:pt x="358774" y="2047431"/>
                  </a:lnTo>
                  <a:lnTo>
                    <a:pt x="362257" y="2057035"/>
                  </a:lnTo>
                  <a:lnTo>
                    <a:pt x="365740" y="2048968"/>
                  </a:lnTo>
                  <a:lnTo>
                    <a:pt x="369224" y="2040965"/>
                  </a:lnTo>
                  <a:lnTo>
                    <a:pt x="372707" y="2079452"/>
                  </a:lnTo>
                  <a:lnTo>
                    <a:pt x="376190" y="2087363"/>
                  </a:lnTo>
                  <a:lnTo>
                    <a:pt x="379673" y="2095042"/>
                  </a:lnTo>
                  <a:lnTo>
                    <a:pt x="383157" y="2108692"/>
                  </a:lnTo>
                  <a:lnTo>
                    <a:pt x="386640" y="2101154"/>
                  </a:lnTo>
                  <a:lnTo>
                    <a:pt x="390123" y="2093670"/>
                  </a:lnTo>
                  <a:lnTo>
                    <a:pt x="393606" y="2086239"/>
                  </a:lnTo>
                  <a:lnTo>
                    <a:pt x="397090" y="2078860"/>
                  </a:lnTo>
                  <a:lnTo>
                    <a:pt x="400573" y="2071534"/>
                  </a:lnTo>
                  <a:lnTo>
                    <a:pt x="404056" y="2064259"/>
                  </a:lnTo>
                  <a:lnTo>
                    <a:pt x="407539" y="2057035"/>
                  </a:lnTo>
                  <a:lnTo>
                    <a:pt x="411023" y="2049861"/>
                  </a:lnTo>
                  <a:lnTo>
                    <a:pt x="414506" y="2042738"/>
                  </a:lnTo>
                  <a:lnTo>
                    <a:pt x="417989" y="2035663"/>
                  </a:lnTo>
                  <a:lnTo>
                    <a:pt x="421472" y="2028638"/>
                  </a:lnTo>
                  <a:lnTo>
                    <a:pt x="424956" y="2021660"/>
                  </a:lnTo>
                  <a:lnTo>
                    <a:pt x="428439" y="2014731"/>
                  </a:lnTo>
                  <a:lnTo>
                    <a:pt x="431922" y="2007849"/>
                  </a:lnTo>
                  <a:lnTo>
                    <a:pt x="435405" y="2001014"/>
                  </a:lnTo>
                  <a:lnTo>
                    <a:pt x="438889" y="1999260"/>
                  </a:lnTo>
                  <a:lnTo>
                    <a:pt x="442372" y="1997529"/>
                  </a:lnTo>
                  <a:lnTo>
                    <a:pt x="445855" y="1995822"/>
                  </a:lnTo>
                  <a:lnTo>
                    <a:pt x="449338" y="1994137"/>
                  </a:lnTo>
                  <a:lnTo>
                    <a:pt x="452822" y="1992474"/>
                  </a:lnTo>
                  <a:lnTo>
                    <a:pt x="456305" y="1990833"/>
                  </a:lnTo>
                  <a:lnTo>
                    <a:pt x="459788" y="1989214"/>
                  </a:lnTo>
                  <a:lnTo>
                    <a:pt x="463271" y="1987615"/>
                  </a:lnTo>
                  <a:lnTo>
                    <a:pt x="466755" y="1986037"/>
                  </a:lnTo>
                  <a:lnTo>
                    <a:pt x="470238" y="1981487"/>
                  </a:lnTo>
                  <a:lnTo>
                    <a:pt x="473721" y="1975179"/>
                  </a:lnTo>
                  <a:lnTo>
                    <a:pt x="477204" y="1968911"/>
                  </a:lnTo>
                  <a:lnTo>
                    <a:pt x="480688" y="1965084"/>
                  </a:lnTo>
                  <a:lnTo>
                    <a:pt x="484171" y="1963682"/>
                  </a:lnTo>
                  <a:lnTo>
                    <a:pt x="487654" y="1962297"/>
                  </a:lnTo>
                  <a:lnTo>
                    <a:pt x="491137" y="1977266"/>
                  </a:lnTo>
                  <a:lnTo>
                    <a:pt x="494621" y="1980410"/>
                  </a:lnTo>
                  <a:lnTo>
                    <a:pt x="498104" y="1983497"/>
                  </a:lnTo>
                  <a:lnTo>
                    <a:pt x="501587" y="1986529"/>
                  </a:lnTo>
                  <a:lnTo>
                    <a:pt x="505070" y="1989507"/>
                  </a:lnTo>
                  <a:lnTo>
                    <a:pt x="508554" y="1992432"/>
                  </a:lnTo>
                  <a:lnTo>
                    <a:pt x="512037" y="1994225"/>
                  </a:lnTo>
                  <a:lnTo>
                    <a:pt x="515520" y="1988442"/>
                  </a:lnTo>
                  <a:lnTo>
                    <a:pt x="519003" y="1982693"/>
                  </a:lnTo>
                  <a:lnTo>
                    <a:pt x="522487" y="1976978"/>
                  </a:lnTo>
                  <a:lnTo>
                    <a:pt x="525970" y="1971294"/>
                  </a:lnTo>
                  <a:lnTo>
                    <a:pt x="529453" y="1965644"/>
                  </a:lnTo>
                  <a:lnTo>
                    <a:pt x="532936" y="1960026"/>
                  </a:lnTo>
                  <a:lnTo>
                    <a:pt x="536420" y="1962027"/>
                  </a:lnTo>
                  <a:lnTo>
                    <a:pt x="539903" y="1965065"/>
                  </a:lnTo>
                  <a:lnTo>
                    <a:pt x="543386" y="1968052"/>
                  </a:lnTo>
                  <a:lnTo>
                    <a:pt x="546869" y="1996682"/>
                  </a:lnTo>
                  <a:lnTo>
                    <a:pt x="550353" y="1999315"/>
                  </a:lnTo>
                  <a:lnTo>
                    <a:pt x="553836" y="2001906"/>
                  </a:lnTo>
                  <a:lnTo>
                    <a:pt x="557319" y="2004455"/>
                  </a:lnTo>
                  <a:lnTo>
                    <a:pt x="560802" y="2006964"/>
                  </a:lnTo>
                  <a:lnTo>
                    <a:pt x="564286" y="2009434"/>
                  </a:lnTo>
                  <a:lnTo>
                    <a:pt x="567769" y="2033469"/>
                  </a:lnTo>
                  <a:lnTo>
                    <a:pt x="571252" y="2031986"/>
                  </a:lnTo>
                  <a:lnTo>
                    <a:pt x="574735" y="2030518"/>
                  </a:lnTo>
                  <a:lnTo>
                    <a:pt x="578218" y="2029065"/>
                  </a:lnTo>
                  <a:lnTo>
                    <a:pt x="581702" y="2027626"/>
                  </a:lnTo>
                  <a:lnTo>
                    <a:pt x="585185" y="2026202"/>
                  </a:lnTo>
                  <a:lnTo>
                    <a:pt x="588668" y="2057035"/>
                  </a:lnTo>
                  <a:lnTo>
                    <a:pt x="592151" y="2052063"/>
                  </a:lnTo>
                  <a:lnTo>
                    <a:pt x="595635" y="2047116"/>
                  </a:lnTo>
                  <a:lnTo>
                    <a:pt x="599118" y="2042192"/>
                  </a:lnTo>
                  <a:lnTo>
                    <a:pt x="602601" y="2037292"/>
                  </a:lnTo>
                  <a:lnTo>
                    <a:pt x="606084" y="2032415"/>
                  </a:lnTo>
                  <a:lnTo>
                    <a:pt x="609568" y="2027561"/>
                  </a:lnTo>
                  <a:lnTo>
                    <a:pt x="613051" y="2022731"/>
                  </a:lnTo>
                  <a:lnTo>
                    <a:pt x="616534" y="2017923"/>
                  </a:lnTo>
                  <a:lnTo>
                    <a:pt x="620017" y="2013139"/>
                  </a:lnTo>
                  <a:lnTo>
                    <a:pt x="623501" y="2025190"/>
                  </a:lnTo>
                  <a:lnTo>
                    <a:pt x="626984" y="2027259"/>
                  </a:lnTo>
                  <a:lnTo>
                    <a:pt x="630467" y="2029300"/>
                  </a:lnTo>
                  <a:lnTo>
                    <a:pt x="633950" y="2031312"/>
                  </a:lnTo>
                  <a:lnTo>
                    <a:pt x="637434" y="2033297"/>
                  </a:lnTo>
                  <a:lnTo>
                    <a:pt x="640917" y="2035255"/>
                  </a:lnTo>
                  <a:lnTo>
                    <a:pt x="644400" y="2033798"/>
                  </a:lnTo>
                  <a:lnTo>
                    <a:pt x="647883" y="2030320"/>
                  </a:lnTo>
                  <a:lnTo>
                    <a:pt x="651367" y="2026864"/>
                  </a:lnTo>
                  <a:lnTo>
                    <a:pt x="654850" y="2023428"/>
                  </a:lnTo>
                  <a:lnTo>
                    <a:pt x="658333" y="2020012"/>
                  </a:lnTo>
                  <a:lnTo>
                    <a:pt x="661816" y="2016616"/>
                  </a:lnTo>
                  <a:lnTo>
                    <a:pt x="665300" y="2013241"/>
                  </a:lnTo>
                  <a:lnTo>
                    <a:pt x="668783" y="2009885"/>
                  </a:lnTo>
                  <a:lnTo>
                    <a:pt x="672266" y="2006549"/>
                  </a:lnTo>
                  <a:lnTo>
                    <a:pt x="675749" y="2061737"/>
                  </a:lnTo>
                  <a:lnTo>
                    <a:pt x="679233" y="2058904"/>
                  </a:lnTo>
                  <a:lnTo>
                    <a:pt x="682716" y="2056089"/>
                  </a:lnTo>
                  <a:lnTo>
                    <a:pt x="686199" y="2053291"/>
                  </a:lnTo>
                  <a:lnTo>
                    <a:pt x="689682" y="2050511"/>
                  </a:lnTo>
                  <a:lnTo>
                    <a:pt x="693166" y="2047748"/>
                  </a:lnTo>
                  <a:lnTo>
                    <a:pt x="696649" y="2045003"/>
                  </a:lnTo>
                  <a:lnTo>
                    <a:pt x="700132" y="2042274"/>
                  </a:lnTo>
                  <a:lnTo>
                    <a:pt x="703615" y="2039562"/>
                  </a:lnTo>
                  <a:lnTo>
                    <a:pt x="707099" y="2036866"/>
                  </a:lnTo>
                  <a:lnTo>
                    <a:pt x="710582" y="2034187"/>
                  </a:lnTo>
                  <a:lnTo>
                    <a:pt x="714065" y="2031525"/>
                  </a:lnTo>
                  <a:lnTo>
                    <a:pt x="717548" y="2028878"/>
                  </a:lnTo>
                  <a:lnTo>
                    <a:pt x="721032" y="2028453"/>
                  </a:lnTo>
                  <a:lnTo>
                    <a:pt x="724515" y="2028761"/>
                  </a:lnTo>
                  <a:lnTo>
                    <a:pt x="727998" y="2029067"/>
                  </a:lnTo>
                  <a:lnTo>
                    <a:pt x="731481" y="2029369"/>
                  </a:lnTo>
                  <a:lnTo>
                    <a:pt x="731481" y="2029369"/>
                  </a:lnTo>
                  <a:lnTo>
                    <a:pt x="734965" y="2029669"/>
                  </a:lnTo>
                  <a:lnTo>
                    <a:pt x="738448" y="2029966"/>
                  </a:lnTo>
                  <a:lnTo>
                    <a:pt x="741931" y="2030970"/>
                  </a:lnTo>
                  <a:lnTo>
                    <a:pt x="745414" y="2032670"/>
                  </a:lnTo>
                  <a:lnTo>
                    <a:pt x="748898" y="2034351"/>
                  </a:lnTo>
                  <a:lnTo>
                    <a:pt x="752381" y="2034444"/>
                  </a:lnTo>
                  <a:lnTo>
                    <a:pt x="755864" y="2031928"/>
                  </a:lnTo>
                  <a:lnTo>
                    <a:pt x="759347" y="2029427"/>
                  </a:lnTo>
                  <a:lnTo>
                    <a:pt x="762831" y="2026941"/>
                  </a:lnTo>
                  <a:lnTo>
                    <a:pt x="766314" y="2024468"/>
                  </a:lnTo>
                  <a:lnTo>
                    <a:pt x="769797" y="2022010"/>
                  </a:lnTo>
                  <a:lnTo>
                    <a:pt x="773280" y="2020085"/>
                  </a:lnTo>
                  <a:lnTo>
                    <a:pt x="776764" y="2021790"/>
                  </a:lnTo>
                  <a:lnTo>
                    <a:pt x="780247" y="2023476"/>
                  </a:lnTo>
                  <a:lnTo>
                    <a:pt x="783730" y="2025143"/>
                  </a:lnTo>
                  <a:lnTo>
                    <a:pt x="783730" y="2033571"/>
                  </a:lnTo>
                  <a:lnTo>
                    <a:pt x="783730" y="2041903"/>
                  </a:lnTo>
                  <a:lnTo>
                    <a:pt x="783730" y="2050139"/>
                  </a:lnTo>
                  <a:lnTo>
                    <a:pt x="783730" y="2058282"/>
                  </a:lnTo>
                  <a:lnTo>
                    <a:pt x="783730" y="2066332"/>
                  </a:lnTo>
                  <a:lnTo>
                    <a:pt x="787213" y="2065163"/>
                  </a:lnTo>
                  <a:lnTo>
                    <a:pt x="790697" y="2064001"/>
                  </a:lnTo>
                  <a:lnTo>
                    <a:pt x="794180" y="2062848"/>
                  </a:lnTo>
                  <a:lnTo>
                    <a:pt x="797663" y="2061703"/>
                  </a:lnTo>
                  <a:lnTo>
                    <a:pt x="801146" y="2060566"/>
                  </a:lnTo>
                  <a:lnTo>
                    <a:pt x="804630" y="2059437"/>
                  </a:lnTo>
                  <a:lnTo>
                    <a:pt x="808113" y="2057374"/>
                  </a:lnTo>
                  <a:lnTo>
                    <a:pt x="811596" y="2055008"/>
                  </a:lnTo>
                  <a:lnTo>
                    <a:pt x="815079" y="2052654"/>
                  </a:lnTo>
                  <a:lnTo>
                    <a:pt x="818563" y="2050313"/>
                  </a:lnTo>
                  <a:lnTo>
                    <a:pt x="822046" y="2047985"/>
                  </a:lnTo>
                  <a:lnTo>
                    <a:pt x="825529" y="2045668"/>
                  </a:lnTo>
                  <a:lnTo>
                    <a:pt x="829012" y="2043988"/>
                  </a:lnTo>
                  <a:lnTo>
                    <a:pt x="832496" y="2042942"/>
                  </a:lnTo>
                  <a:lnTo>
                    <a:pt x="835979" y="2041903"/>
                  </a:lnTo>
                  <a:lnTo>
                    <a:pt x="839462" y="2040871"/>
                  </a:lnTo>
                  <a:lnTo>
                    <a:pt x="842945" y="2039846"/>
                  </a:lnTo>
                  <a:lnTo>
                    <a:pt x="846429" y="2038828"/>
                  </a:lnTo>
                  <a:lnTo>
                    <a:pt x="849912" y="2059906"/>
                  </a:lnTo>
                  <a:lnTo>
                    <a:pt x="853395" y="2056462"/>
                  </a:lnTo>
                  <a:lnTo>
                    <a:pt x="856878" y="2053029"/>
                  </a:lnTo>
                  <a:lnTo>
                    <a:pt x="860361" y="2049608"/>
                  </a:lnTo>
                  <a:lnTo>
                    <a:pt x="863845" y="2046199"/>
                  </a:lnTo>
                  <a:lnTo>
                    <a:pt x="867328" y="2042801"/>
                  </a:lnTo>
                  <a:lnTo>
                    <a:pt x="870811" y="2039414"/>
                  </a:lnTo>
                  <a:lnTo>
                    <a:pt x="874294" y="2037234"/>
                  </a:lnTo>
                  <a:lnTo>
                    <a:pt x="877778" y="2035066"/>
                  </a:lnTo>
                  <a:lnTo>
                    <a:pt x="881261" y="2032909"/>
                  </a:lnTo>
                  <a:lnTo>
                    <a:pt x="884744" y="2030762"/>
                  </a:lnTo>
                  <a:lnTo>
                    <a:pt x="888227" y="2028625"/>
                  </a:lnTo>
                  <a:lnTo>
                    <a:pt x="891711" y="2026500"/>
                  </a:lnTo>
                  <a:lnTo>
                    <a:pt x="895194" y="2023492"/>
                  </a:lnTo>
                  <a:lnTo>
                    <a:pt x="898677" y="2020198"/>
                  </a:lnTo>
                  <a:lnTo>
                    <a:pt x="902160" y="2016914"/>
                  </a:lnTo>
                  <a:lnTo>
                    <a:pt x="905644" y="2037108"/>
                  </a:lnTo>
                  <a:lnTo>
                    <a:pt x="909127" y="2036167"/>
                  </a:lnTo>
                  <a:lnTo>
                    <a:pt x="912610" y="2035233"/>
                  </a:lnTo>
                  <a:lnTo>
                    <a:pt x="916093" y="2036592"/>
                  </a:lnTo>
                  <a:lnTo>
                    <a:pt x="919577" y="2040207"/>
                  </a:lnTo>
                  <a:lnTo>
                    <a:pt x="923060" y="2043776"/>
                  </a:lnTo>
                  <a:lnTo>
                    <a:pt x="926543" y="2093214"/>
                  </a:lnTo>
                  <a:lnTo>
                    <a:pt x="930026" y="2093202"/>
                  </a:lnTo>
                  <a:lnTo>
                    <a:pt x="933510" y="2093189"/>
                  </a:lnTo>
                  <a:lnTo>
                    <a:pt x="936993" y="2093177"/>
                  </a:lnTo>
                  <a:lnTo>
                    <a:pt x="940476" y="2093165"/>
                  </a:lnTo>
                  <a:lnTo>
                    <a:pt x="943959" y="2093154"/>
                  </a:lnTo>
                  <a:lnTo>
                    <a:pt x="947443" y="2099613"/>
                  </a:lnTo>
                  <a:lnTo>
                    <a:pt x="950926" y="2100584"/>
                  </a:lnTo>
                  <a:lnTo>
                    <a:pt x="954409" y="2101546"/>
                  </a:lnTo>
                  <a:lnTo>
                    <a:pt x="957892" y="2102500"/>
                  </a:lnTo>
                  <a:lnTo>
                    <a:pt x="961376" y="2103446"/>
                  </a:lnTo>
                  <a:lnTo>
                    <a:pt x="964859" y="2104383"/>
                  </a:lnTo>
                  <a:lnTo>
                    <a:pt x="968342" y="2105313"/>
                  </a:lnTo>
                  <a:lnTo>
                    <a:pt x="971825" y="2113995"/>
                  </a:lnTo>
                  <a:lnTo>
                    <a:pt x="975309" y="2116789"/>
                  </a:lnTo>
                  <a:lnTo>
                    <a:pt x="978792" y="2119551"/>
                  </a:lnTo>
                  <a:lnTo>
                    <a:pt x="982275" y="2123695"/>
                  </a:lnTo>
                  <a:lnTo>
                    <a:pt x="985758" y="2128251"/>
                  </a:lnTo>
                  <a:lnTo>
                    <a:pt x="989242" y="2132745"/>
                  </a:lnTo>
                  <a:lnTo>
                    <a:pt x="992725" y="2137178"/>
                  </a:lnTo>
                  <a:lnTo>
                    <a:pt x="996208" y="2141551"/>
                  </a:lnTo>
                  <a:lnTo>
                    <a:pt x="999691" y="2145866"/>
                  </a:lnTo>
                  <a:lnTo>
                    <a:pt x="1003175" y="2147461"/>
                  </a:lnTo>
                  <a:lnTo>
                    <a:pt x="1006658" y="2146383"/>
                  </a:lnTo>
                  <a:lnTo>
                    <a:pt x="1010141" y="2145311"/>
                  </a:lnTo>
                  <a:lnTo>
                    <a:pt x="1013624" y="2167918"/>
                  </a:lnTo>
                  <a:lnTo>
                    <a:pt x="1017108" y="2171906"/>
                  </a:lnTo>
                  <a:lnTo>
                    <a:pt x="1020591" y="2175844"/>
                  </a:lnTo>
                  <a:lnTo>
                    <a:pt x="1024074" y="2178485"/>
                  </a:lnTo>
                  <a:lnTo>
                    <a:pt x="1027557" y="2177375"/>
                  </a:lnTo>
                  <a:lnTo>
                    <a:pt x="1031041" y="2176270"/>
                  </a:lnTo>
                  <a:lnTo>
                    <a:pt x="1034524" y="2175171"/>
                  </a:lnTo>
                  <a:lnTo>
                    <a:pt x="1038007" y="2174077"/>
                  </a:lnTo>
                  <a:lnTo>
                    <a:pt x="1041490" y="2172989"/>
                  </a:lnTo>
                  <a:lnTo>
                    <a:pt x="1044974" y="2171906"/>
                  </a:lnTo>
                  <a:lnTo>
                    <a:pt x="1044974" y="2177029"/>
                  </a:lnTo>
                  <a:lnTo>
                    <a:pt x="1044974" y="2182111"/>
                  </a:lnTo>
                  <a:lnTo>
                    <a:pt x="1044974" y="2187155"/>
                  </a:lnTo>
                  <a:lnTo>
                    <a:pt x="1048457" y="2187655"/>
                  </a:lnTo>
                  <a:lnTo>
                    <a:pt x="1051940" y="2188152"/>
                  </a:lnTo>
                  <a:lnTo>
                    <a:pt x="1055423" y="2188645"/>
                  </a:lnTo>
                  <a:lnTo>
                    <a:pt x="1058907" y="2190517"/>
                  </a:lnTo>
                  <a:lnTo>
                    <a:pt x="1062390" y="2192567"/>
                  </a:lnTo>
                  <a:lnTo>
                    <a:pt x="1065873" y="2194598"/>
                  </a:lnTo>
                  <a:lnTo>
                    <a:pt x="1069356" y="2196609"/>
                  </a:lnTo>
                  <a:lnTo>
                    <a:pt x="1072840" y="2198600"/>
                  </a:lnTo>
                  <a:lnTo>
                    <a:pt x="1076323" y="2200573"/>
                  </a:lnTo>
                  <a:lnTo>
                    <a:pt x="1079806" y="2205369"/>
                  </a:lnTo>
                  <a:lnTo>
                    <a:pt x="1083289" y="2211780"/>
                  </a:lnTo>
                  <a:lnTo>
                    <a:pt x="1086773" y="2218086"/>
                  </a:lnTo>
                  <a:lnTo>
                    <a:pt x="1090256" y="2240081"/>
                  </a:lnTo>
                  <a:lnTo>
                    <a:pt x="1093739" y="2241771"/>
                  </a:lnTo>
                  <a:lnTo>
                    <a:pt x="1097222" y="2243447"/>
                  </a:lnTo>
                  <a:lnTo>
                    <a:pt x="1100706" y="2260749"/>
                  </a:lnTo>
                  <a:lnTo>
                    <a:pt x="1104189" y="2258241"/>
                  </a:lnTo>
                  <a:lnTo>
                    <a:pt x="1107672" y="2255738"/>
                  </a:lnTo>
                  <a:lnTo>
                    <a:pt x="1111155" y="2329698"/>
                  </a:lnTo>
                  <a:lnTo>
                    <a:pt x="1114639" y="2329674"/>
                  </a:lnTo>
                  <a:lnTo>
                    <a:pt x="1118122" y="2329651"/>
                  </a:lnTo>
                  <a:lnTo>
                    <a:pt x="1121605" y="2329628"/>
                  </a:lnTo>
                  <a:lnTo>
                    <a:pt x="1125088" y="2329605"/>
                  </a:lnTo>
                  <a:lnTo>
                    <a:pt x="1128572" y="2329582"/>
                  </a:lnTo>
                  <a:lnTo>
                    <a:pt x="1132055" y="2329560"/>
                  </a:lnTo>
                  <a:lnTo>
                    <a:pt x="1132055" y="2333222"/>
                  </a:lnTo>
                  <a:lnTo>
                    <a:pt x="1132055" y="2336861"/>
                  </a:lnTo>
                  <a:lnTo>
                    <a:pt x="1132055" y="2340478"/>
                  </a:lnTo>
                  <a:lnTo>
                    <a:pt x="1135538" y="2340997"/>
                  </a:lnTo>
                  <a:lnTo>
                    <a:pt x="1139021" y="2341513"/>
                  </a:lnTo>
                  <a:lnTo>
                    <a:pt x="1142505" y="2342025"/>
                  </a:lnTo>
                  <a:lnTo>
                    <a:pt x="1145988" y="2342534"/>
                  </a:lnTo>
                  <a:lnTo>
                    <a:pt x="1149471" y="2343039"/>
                  </a:lnTo>
                  <a:lnTo>
                    <a:pt x="1152954" y="2343541"/>
                  </a:lnTo>
                  <a:lnTo>
                    <a:pt x="1156437" y="2346139"/>
                  </a:lnTo>
                  <a:lnTo>
                    <a:pt x="1159921" y="2349404"/>
                  </a:lnTo>
                  <a:lnTo>
                    <a:pt x="1163404" y="2352630"/>
                  </a:lnTo>
                  <a:lnTo>
                    <a:pt x="1166887" y="2353089"/>
                  </a:lnTo>
                  <a:lnTo>
                    <a:pt x="1170370" y="2351907"/>
                  </a:lnTo>
                  <a:lnTo>
                    <a:pt x="1173854" y="2350729"/>
                  </a:lnTo>
                  <a:lnTo>
                    <a:pt x="1177337" y="2349556"/>
                  </a:lnTo>
                  <a:lnTo>
                    <a:pt x="1180820" y="2348388"/>
                  </a:lnTo>
                  <a:lnTo>
                    <a:pt x="1184303" y="2347223"/>
                  </a:lnTo>
                  <a:lnTo>
                    <a:pt x="1187787" y="2346064"/>
                  </a:lnTo>
                  <a:lnTo>
                    <a:pt x="1191270" y="2344909"/>
                  </a:lnTo>
                  <a:lnTo>
                    <a:pt x="1194753" y="2343758"/>
                  </a:lnTo>
                  <a:lnTo>
                    <a:pt x="1198236" y="2352701"/>
                  </a:lnTo>
                  <a:lnTo>
                    <a:pt x="1201720" y="2351550"/>
                  </a:lnTo>
                  <a:lnTo>
                    <a:pt x="1205203" y="2350403"/>
                  </a:lnTo>
                  <a:lnTo>
                    <a:pt x="1208686" y="2349394"/>
                  </a:lnTo>
                  <a:lnTo>
                    <a:pt x="1212169" y="2349318"/>
                  </a:lnTo>
                  <a:lnTo>
                    <a:pt x="1215653" y="2349242"/>
                  </a:lnTo>
                  <a:lnTo>
                    <a:pt x="1219136" y="2349166"/>
                  </a:lnTo>
                  <a:lnTo>
                    <a:pt x="1222619" y="2349091"/>
                  </a:lnTo>
                  <a:lnTo>
                    <a:pt x="1226102" y="2349016"/>
                  </a:lnTo>
                  <a:lnTo>
                    <a:pt x="1229586" y="2348942"/>
                  </a:lnTo>
                  <a:lnTo>
                    <a:pt x="1233069" y="2348868"/>
                  </a:lnTo>
                  <a:lnTo>
                    <a:pt x="1236552" y="2348794"/>
                  </a:lnTo>
                  <a:lnTo>
                    <a:pt x="1240035" y="2348721"/>
                  </a:lnTo>
                  <a:lnTo>
                    <a:pt x="1243519" y="2349037"/>
                  </a:lnTo>
                  <a:lnTo>
                    <a:pt x="1247002" y="2349479"/>
                  </a:lnTo>
                  <a:lnTo>
                    <a:pt x="1250485" y="2349919"/>
                  </a:lnTo>
                  <a:lnTo>
                    <a:pt x="1253968" y="2350355"/>
                  </a:lnTo>
                  <a:lnTo>
                    <a:pt x="1257452" y="2350789"/>
                  </a:lnTo>
                  <a:lnTo>
                    <a:pt x="1260935" y="2351221"/>
                  </a:lnTo>
                  <a:lnTo>
                    <a:pt x="1264418" y="2351396"/>
                  </a:lnTo>
                  <a:lnTo>
                    <a:pt x="1267901" y="2351318"/>
                  </a:lnTo>
                  <a:lnTo>
                    <a:pt x="1271385" y="2351240"/>
                  </a:lnTo>
                  <a:lnTo>
                    <a:pt x="1274868" y="2351162"/>
                  </a:lnTo>
                  <a:lnTo>
                    <a:pt x="1278351" y="2351085"/>
                  </a:lnTo>
                  <a:lnTo>
                    <a:pt x="1281834" y="2351009"/>
                  </a:lnTo>
                  <a:lnTo>
                    <a:pt x="1285318" y="2350932"/>
                  </a:lnTo>
                  <a:lnTo>
                    <a:pt x="1288801" y="2350856"/>
                  </a:lnTo>
                  <a:lnTo>
                    <a:pt x="1292284" y="2350781"/>
                  </a:lnTo>
                  <a:lnTo>
                    <a:pt x="1295767" y="2350706"/>
                  </a:lnTo>
                  <a:lnTo>
                    <a:pt x="1299251" y="2350631"/>
                  </a:lnTo>
                  <a:lnTo>
                    <a:pt x="1302734" y="2350557"/>
                  </a:lnTo>
                  <a:lnTo>
                    <a:pt x="1306217" y="2350483"/>
                  </a:lnTo>
                  <a:lnTo>
                    <a:pt x="1309700" y="2349102"/>
                  </a:lnTo>
                  <a:lnTo>
                    <a:pt x="1313184" y="2347724"/>
                  </a:lnTo>
                  <a:lnTo>
                    <a:pt x="1316667" y="2346351"/>
                  </a:lnTo>
                  <a:lnTo>
                    <a:pt x="1320150" y="2344981"/>
                  </a:lnTo>
                  <a:lnTo>
                    <a:pt x="1323633" y="2343616"/>
                  </a:lnTo>
                  <a:lnTo>
                    <a:pt x="1327117" y="2342254"/>
                  </a:lnTo>
                  <a:lnTo>
                    <a:pt x="1330600" y="2340896"/>
                  </a:lnTo>
                  <a:lnTo>
                    <a:pt x="1334083" y="2339542"/>
                  </a:lnTo>
                  <a:lnTo>
                    <a:pt x="1337566" y="2338192"/>
                  </a:lnTo>
                  <a:lnTo>
                    <a:pt x="1341050" y="2338578"/>
                  </a:lnTo>
                  <a:lnTo>
                    <a:pt x="1344533" y="2339997"/>
                  </a:lnTo>
                  <a:lnTo>
                    <a:pt x="1348016" y="2341404"/>
                  </a:lnTo>
                  <a:lnTo>
                    <a:pt x="1351499" y="2342800"/>
                  </a:lnTo>
                  <a:lnTo>
                    <a:pt x="1354983" y="2344186"/>
                  </a:lnTo>
                  <a:lnTo>
                    <a:pt x="1358466" y="2345562"/>
                  </a:lnTo>
                  <a:lnTo>
                    <a:pt x="1361949" y="2346305"/>
                  </a:lnTo>
                  <a:lnTo>
                    <a:pt x="1365432" y="2346008"/>
                  </a:lnTo>
                  <a:lnTo>
                    <a:pt x="1368916" y="2345712"/>
                  </a:lnTo>
                  <a:lnTo>
                    <a:pt x="1372399" y="2345418"/>
                  </a:lnTo>
                  <a:lnTo>
                    <a:pt x="1375882" y="2345125"/>
                  </a:lnTo>
                  <a:lnTo>
                    <a:pt x="1379365" y="2344833"/>
                  </a:lnTo>
                  <a:lnTo>
                    <a:pt x="1382849" y="2344543"/>
                  </a:lnTo>
                  <a:lnTo>
                    <a:pt x="1386332" y="2344254"/>
                  </a:lnTo>
                  <a:lnTo>
                    <a:pt x="1389815" y="2343966"/>
                  </a:lnTo>
                  <a:lnTo>
                    <a:pt x="1393298" y="2343679"/>
                  </a:lnTo>
                  <a:lnTo>
                    <a:pt x="1396782" y="2343394"/>
                  </a:lnTo>
                  <a:lnTo>
                    <a:pt x="1400265" y="2343110"/>
                  </a:lnTo>
                  <a:lnTo>
                    <a:pt x="1403748" y="2342828"/>
                  </a:lnTo>
                  <a:lnTo>
                    <a:pt x="1407231" y="2351349"/>
                  </a:lnTo>
                  <a:lnTo>
                    <a:pt x="1410715" y="2351279"/>
                  </a:lnTo>
                  <a:lnTo>
                    <a:pt x="1414198" y="2351209"/>
                  </a:lnTo>
                  <a:lnTo>
                    <a:pt x="1417681" y="2351139"/>
                  </a:lnTo>
                  <a:lnTo>
                    <a:pt x="1421164" y="2351070"/>
                  </a:lnTo>
                  <a:lnTo>
                    <a:pt x="1424648" y="2351001"/>
                  </a:lnTo>
                  <a:lnTo>
                    <a:pt x="1428131" y="2350371"/>
                  </a:lnTo>
                  <a:lnTo>
                    <a:pt x="1431614" y="2349407"/>
                  </a:lnTo>
                  <a:lnTo>
                    <a:pt x="1435097" y="2348445"/>
                  </a:lnTo>
                  <a:lnTo>
                    <a:pt x="1438580" y="2347487"/>
                  </a:lnTo>
                  <a:lnTo>
                    <a:pt x="1442064" y="2346532"/>
                  </a:lnTo>
                  <a:lnTo>
                    <a:pt x="1445547" y="2345580"/>
                  </a:lnTo>
                  <a:lnTo>
                    <a:pt x="1449030" y="2344631"/>
                  </a:lnTo>
                  <a:lnTo>
                    <a:pt x="1452513" y="2343685"/>
                  </a:lnTo>
                  <a:lnTo>
                    <a:pt x="1455997" y="2342741"/>
                  </a:lnTo>
                  <a:lnTo>
                    <a:pt x="1459480" y="2341913"/>
                  </a:lnTo>
                  <a:lnTo>
                    <a:pt x="1462963" y="2341421"/>
                  </a:lnTo>
                  <a:lnTo>
                    <a:pt x="1462963" y="2341421"/>
                  </a:lnTo>
                  <a:lnTo>
                    <a:pt x="1466446" y="2340931"/>
                  </a:lnTo>
                  <a:lnTo>
                    <a:pt x="1469930" y="2340444"/>
                  </a:lnTo>
                  <a:lnTo>
                    <a:pt x="1473413" y="2339958"/>
                  </a:lnTo>
                  <a:lnTo>
                    <a:pt x="1476896" y="2339474"/>
                  </a:lnTo>
                  <a:lnTo>
                    <a:pt x="1480379" y="2338991"/>
                  </a:lnTo>
                  <a:lnTo>
                    <a:pt x="1480379" y="2341749"/>
                  </a:lnTo>
                  <a:lnTo>
                    <a:pt x="1480379" y="2344493"/>
                  </a:lnTo>
                  <a:lnTo>
                    <a:pt x="1480379" y="2347223"/>
                  </a:lnTo>
                  <a:lnTo>
                    <a:pt x="1483863" y="2345860"/>
                  </a:lnTo>
                  <a:lnTo>
                    <a:pt x="1487346" y="2344499"/>
                  </a:lnTo>
                  <a:lnTo>
                    <a:pt x="1490829" y="2343142"/>
                  </a:lnTo>
                  <a:lnTo>
                    <a:pt x="1494312" y="2341787"/>
                  </a:lnTo>
                  <a:lnTo>
                    <a:pt x="1497796" y="2340436"/>
                  </a:lnTo>
                  <a:lnTo>
                    <a:pt x="1501279" y="2339088"/>
                  </a:lnTo>
                  <a:lnTo>
                    <a:pt x="1504762" y="2337742"/>
                  </a:lnTo>
                  <a:lnTo>
                    <a:pt x="1508245" y="2336400"/>
                  </a:lnTo>
                  <a:lnTo>
                    <a:pt x="1511729" y="2335061"/>
                  </a:lnTo>
                  <a:lnTo>
                    <a:pt x="1515212" y="2333725"/>
                  </a:lnTo>
                  <a:lnTo>
                    <a:pt x="1518695" y="2332392"/>
                  </a:lnTo>
                  <a:lnTo>
                    <a:pt x="1522178" y="2331063"/>
                  </a:lnTo>
                  <a:lnTo>
                    <a:pt x="1525662" y="2330389"/>
                  </a:lnTo>
                  <a:lnTo>
                    <a:pt x="1529145" y="2330371"/>
                  </a:lnTo>
                  <a:lnTo>
                    <a:pt x="1532628" y="2330352"/>
                  </a:lnTo>
                  <a:lnTo>
                    <a:pt x="1536111" y="2331307"/>
                  </a:lnTo>
                  <a:lnTo>
                    <a:pt x="1539595" y="2333866"/>
                  </a:lnTo>
                  <a:lnTo>
                    <a:pt x="1543078" y="2336403"/>
                  </a:lnTo>
                  <a:lnTo>
                    <a:pt x="1546561" y="2338705"/>
                  </a:lnTo>
                  <a:lnTo>
                    <a:pt x="1550044" y="2340356"/>
                  </a:lnTo>
                  <a:lnTo>
                    <a:pt x="1553528" y="2341995"/>
                  </a:lnTo>
                  <a:lnTo>
                    <a:pt x="1557011" y="2343518"/>
                  </a:lnTo>
                  <a:lnTo>
                    <a:pt x="1560494" y="2344303"/>
                  </a:lnTo>
                  <a:lnTo>
                    <a:pt x="1563977" y="2345084"/>
                  </a:lnTo>
                  <a:lnTo>
                    <a:pt x="1567461" y="2345860"/>
                  </a:lnTo>
                  <a:lnTo>
                    <a:pt x="1570944" y="2346631"/>
                  </a:lnTo>
                  <a:lnTo>
                    <a:pt x="1574427" y="2347398"/>
                  </a:lnTo>
                  <a:lnTo>
                    <a:pt x="1577910" y="2348161"/>
                  </a:lnTo>
                  <a:lnTo>
                    <a:pt x="1581394" y="2347493"/>
                  </a:lnTo>
                  <a:lnTo>
                    <a:pt x="1584877" y="2346624"/>
                  </a:lnTo>
                  <a:lnTo>
                    <a:pt x="1588360" y="2345758"/>
                  </a:lnTo>
                  <a:lnTo>
                    <a:pt x="1591843" y="2345504"/>
                  </a:lnTo>
                  <a:lnTo>
                    <a:pt x="1595327" y="2345454"/>
                  </a:lnTo>
                  <a:lnTo>
                    <a:pt x="1598810" y="2345404"/>
                  </a:lnTo>
                  <a:lnTo>
                    <a:pt x="1602293" y="2345355"/>
                  </a:lnTo>
                  <a:lnTo>
                    <a:pt x="1605776" y="2345306"/>
                  </a:lnTo>
                  <a:lnTo>
                    <a:pt x="1609260" y="2345256"/>
                  </a:lnTo>
                  <a:lnTo>
                    <a:pt x="1612743" y="2345609"/>
                  </a:lnTo>
                  <a:lnTo>
                    <a:pt x="1616226" y="2346360"/>
                  </a:lnTo>
                  <a:lnTo>
                    <a:pt x="1619709" y="2347106"/>
                  </a:lnTo>
                  <a:lnTo>
                    <a:pt x="1623193" y="2347849"/>
                  </a:lnTo>
                  <a:lnTo>
                    <a:pt x="1626676" y="2348587"/>
                  </a:lnTo>
                  <a:lnTo>
                    <a:pt x="1630159" y="2349321"/>
                  </a:lnTo>
                  <a:lnTo>
                    <a:pt x="1633642" y="2350837"/>
                  </a:lnTo>
                  <a:lnTo>
                    <a:pt x="1637126" y="2354680"/>
                  </a:lnTo>
                  <a:lnTo>
                    <a:pt x="1640609" y="2358482"/>
                  </a:lnTo>
                  <a:lnTo>
                    <a:pt x="1644092" y="2361956"/>
                  </a:lnTo>
                  <a:lnTo>
                    <a:pt x="1647575" y="2363399"/>
                  </a:lnTo>
                  <a:lnTo>
                    <a:pt x="1651059" y="2364832"/>
                  </a:lnTo>
                  <a:lnTo>
                    <a:pt x="1654542" y="2366256"/>
                  </a:lnTo>
                  <a:lnTo>
                    <a:pt x="1658025" y="2366919"/>
                  </a:lnTo>
                  <a:lnTo>
                    <a:pt x="1661508" y="2367578"/>
                  </a:lnTo>
                  <a:lnTo>
                    <a:pt x="1664992" y="2368234"/>
                  </a:lnTo>
                  <a:lnTo>
                    <a:pt x="1668475" y="2368235"/>
                  </a:lnTo>
                  <a:lnTo>
                    <a:pt x="1671958" y="2368143"/>
                  </a:lnTo>
                  <a:lnTo>
                    <a:pt x="1675441" y="2368051"/>
                  </a:lnTo>
                  <a:lnTo>
                    <a:pt x="1678925" y="2367682"/>
                  </a:lnTo>
                  <a:lnTo>
                    <a:pt x="1682408" y="2367221"/>
                  </a:lnTo>
                  <a:lnTo>
                    <a:pt x="1685891" y="2366762"/>
                  </a:lnTo>
                  <a:lnTo>
                    <a:pt x="1689374" y="2366304"/>
                  </a:lnTo>
                  <a:lnTo>
                    <a:pt x="1689374" y="2366304"/>
                  </a:lnTo>
                  <a:lnTo>
                    <a:pt x="1692858" y="2365848"/>
                  </a:lnTo>
                  <a:lnTo>
                    <a:pt x="1696341" y="2365394"/>
                  </a:lnTo>
                  <a:lnTo>
                    <a:pt x="1699824" y="2365309"/>
                  </a:lnTo>
                  <a:lnTo>
                    <a:pt x="1703307" y="2365590"/>
                  </a:lnTo>
                  <a:lnTo>
                    <a:pt x="1706791" y="2365871"/>
                  </a:lnTo>
                  <a:lnTo>
                    <a:pt x="1710274" y="2366150"/>
                  </a:lnTo>
                  <a:lnTo>
                    <a:pt x="1713757" y="2366428"/>
                  </a:lnTo>
                  <a:lnTo>
                    <a:pt x="1717240" y="2366705"/>
                  </a:lnTo>
                  <a:lnTo>
                    <a:pt x="1720723" y="2366890"/>
                  </a:lnTo>
                  <a:lnTo>
                    <a:pt x="1724207" y="2366803"/>
                  </a:lnTo>
                  <a:lnTo>
                    <a:pt x="1727690" y="2366717"/>
                  </a:lnTo>
                  <a:lnTo>
                    <a:pt x="1731173" y="2366450"/>
                  </a:lnTo>
                  <a:lnTo>
                    <a:pt x="1734656" y="2364925"/>
                  </a:lnTo>
                  <a:lnTo>
                    <a:pt x="1738140" y="2363401"/>
                  </a:lnTo>
                  <a:lnTo>
                    <a:pt x="1741623" y="2361879"/>
                  </a:lnTo>
                  <a:lnTo>
                    <a:pt x="1745106" y="2360359"/>
                  </a:lnTo>
                  <a:lnTo>
                    <a:pt x="1748589" y="2358842"/>
                  </a:lnTo>
                  <a:lnTo>
                    <a:pt x="1752073" y="2357326"/>
                  </a:lnTo>
                  <a:lnTo>
                    <a:pt x="1755556" y="2388219"/>
                  </a:lnTo>
                  <a:lnTo>
                    <a:pt x="1759039" y="2388550"/>
                  </a:lnTo>
                  <a:lnTo>
                    <a:pt x="1762522" y="2388880"/>
                  </a:lnTo>
                  <a:lnTo>
                    <a:pt x="1766006" y="2389208"/>
                  </a:lnTo>
                  <a:lnTo>
                    <a:pt x="1769489" y="2389534"/>
                  </a:lnTo>
                  <a:lnTo>
                    <a:pt x="1772972" y="2389859"/>
                  </a:lnTo>
                  <a:lnTo>
                    <a:pt x="1776455" y="2390183"/>
                  </a:lnTo>
                  <a:lnTo>
                    <a:pt x="1779939" y="2390505"/>
                  </a:lnTo>
                  <a:lnTo>
                    <a:pt x="1783422" y="2390826"/>
                  </a:lnTo>
                  <a:lnTo>
                    <a:pt x="1786905" y="2391590"/>
                  </a:lnTo>
                  <a:lnTo>
                    <a:pt x="1790388" y="2392793"/>
                  </a:lnTo>
                  <a:lnTo>
                    <a:pt x="1793872" y="2393988"/>
                  </a:lnTo>
                  <a:lnTo>
                    <a:pt x="1797355" y="2395670"/>
                  </a:lnTo>
                  <a:lnTo>
                    <a:pt x="1800838" y="2398159"/>
                  </a:lnTo>
                  <a:lnTo>
                    <a:pt x="1804321" y="2400626"/>
                  </a:lnTo>
                  <a:lnTo>
                    <a:pt x="1807805" y="2415198"/>
                  </a:lnTo>
                  <a:lnTo>
                    <a:pt x="1811288" y="2418174"/>
                  </a:lnTo>
                  <a:lnTo>
                    <a:pt x="1814771" y="2421122"/>
                  </a:lnTo>
                  <a:lnTo>
                    <a:pt x="1818254" y="2423773"/>
                  </a:lnTo>
                  <a:lnTo>
                    <a:pt x="1821738" y="2424520"/>
                  </a:lnTo>
                  <a:lnTo>
                    <a:pt x="1825221" y="2425262"/>
                  </a:lnTo>
                  <a:lnTo>
                    <a:pt x="1828704" y="2426001"/>
                  </a:lnTo>
                  <a:lnTo>
                    <a:pt x="1832187" y="2426736"/>
                  </a:lnTo>
                  <a:lnTo>
                    <a:pt x="1835671" y="2427467"/>
                  </a:lnTo>
                  <a:lnTo>
                    <a:pt x="1839154" y="2428194"/>
                  </a:lnTo>
                  <a:lnTo>
                    <a:pt x="1842637" y="2437482"/>
                  </a:lnTo>
                  <a:lnTo>
                    <a:pt x="1846120" y="2437286"/>
                  </a:lnTo>
                  <a:lnTo>
                    <a:pt x="1849604" y="2437090"/>
                  </a:lnTo>
                  <a:lnTo>
                    <a:pt x="1853087" y="2436896"/>
                  </a:lnTo>
                  <a:lnTo>
                    <a:pt x="1856570" y="2436702"/>
                  </a:lnTo>
                  <a:lnTo>
                    <a:pt x="1860053" y="2436508"/>
                  </a:lnTo>
                  <a:lnTo>
                    <a:pt x="1863537" y="2453668"/>
                  </a:lnTo>
                  <a:lnTo>
                    <a:pt x="1867020" y="2455152"/>
                  </a:lnTo>
                  <a:lnTo>
                    <a:pt x="1870503" y="2456625"/>
                  </a:lnTo>
                  <a:lnTo>
                    <a:pt x="1873986" y="2458090"/>
                  </a:lnTo>
                  <a:lnTo>
                    <a:pt x="1877470" y="2459544"/>
                  </a:lnTo>
                  <a:lnTo>
                    <a:pt x="1880953" y="2460989"/>
                  </a:lnTo>
                  <a:lnTo>
                    <a:pt x="1884436" y="2461595"/>
                  </a:lnTo>
                  <a:lnTo>
                    <a:pt x="1887919" y="2460815"/>
                  </a:lnTo>
                  <a:lnTo>
                    <a:pt x="1891403" y="2460037"/>
                  </a:lnTo>
                  <a:lnTo>
                    <a:pt x="1894886" y="2459260"/>
                  </a:lnTo>
                  <a:lnTo>
                    <a:pt x="1898369" y="2458486"/>
                  </a:lnTo>
                  <a:lnTo>
                    <a:pt x="1901852" y="2457712"/>
                  </a:lnTo>
                  <a:lnTo>
                    <a:pt x="1905336" y="2457010"/>
                  </a:lnTo>
                  <a:lnTo>
                    <a:pt x="1908819" y="2456793"/>
                  </a:lnTo>
                  <a:lnTo>
                    <a:pt x="1912302" y="2456576"/>
                  </a:lnTo>
                  <a:lnTo>
                    <a:pt x="1915785" y="2456360"/>
                  </a:lnTo>
                  <a:lnTo>
                    <a:pt x="1919269" y="2456144"/>
                  </a:lnTo>
                  <a:lnTo>
                    <a:pt x="1922752" y="2455929"/>
                  </a:lnTo>
                  <a:lnTo>
                    <a:pt x="1926235" y="2455715"/>
                  </a:lnTo>
                  <a:lnTo>
                    <a:pt x="1929718" y="2457414"/>
                  </a:lnTo>
                  <a:lnTo>
                    <a:pt x="1933202" y="2459372"/>
                  </a:lnTo>
                  <a:lnTo>
                    <a:pt x="1936685" y="2461316"/>
                  </a:lnTo>
                  <a:lnTo>
                    <a:pt x="1940168" y="2472215"/>
                  </a:lnTo>
                  <a:lnTo>
                    <a:pt x="1943651" y="2472770"/>
                  </a:lnTo>
                  <a:lnTo>
                    <a:pt x="1947135" y="2473322"/>
                  </a:lnTo>
                  <a:lnTo>
                    <a:pt x="1950618" y="2473871"/>
                  </a:lnTo>
                  <a:lnTo>
                    <a:pt x="1954101" y="2474418"/>
                  </a:lnTo>
                  <a:lnTo>
                    <a:pt x="1957584" y="2474962"/>
                  </a:lnTo>
                  <a:lnTo>
                    <a:pt x="1961068" y="2475115"/>
                  </a:lnTo>
                  <a:lnTo>
                    <a:pt x="1964551" y="2474879"/>
                  </a:lnTo>
                  <a:lnTo>
                    <a:pt x="1968034" y="2474645"/>
                  </a:lnTo>
                  <a:lnTo>
                    <a:pt x="1971517" y="2474410"/>
                  </a:lnTo>
                  <a:lnTo>
                    <a:pt x="1975001" y="2474177"/>
                  </a:lnTo>
                  <a:lnTo>
                    <a:pt x="1978484" y="2473944"/>
                  </a:lnTo>
                  <a:lnTo>
                    <a:pt x="1981967" y="2473713"/>
                  </a:lnTo>
                  <a:lnTo>
                    <a:pt x="1985450" y="2473481"/>
                  </a:lnTo>
                  <a:lnTo>
                    <a:pt x="1988934" y="2473251"/>
                  </a:lnTo>
                  <a:lnTo>
                    <a:pt x="1992417" y="2473021"/>
                  </a:lnTo>
                  <a:lnTo>
                    <a:pt x="1995900" y="2472792"/>
                  </a:lnTo>
                  <a:lnTo>
                    <a:pt x="1999383" y="2472563"/>
                  </a:lnTo>
                  <a:lnTo>
                    <a:pt x="2002867" y="2472336"/>
                  </a:lnTo>
                  <a:lnTo>
                    <a:pt x="2006350" y="2472278"/>
                  </a:lnTo>
                  <a:lnTo>
                    <a:pt x="2009833" y="2472221"/>
                  </a:lnTo>
                  <a:lnTo>
                    <a:pt x="2013316" y="2472165"/>
                  </a:lnTo>
                  <a:lnTo>
                    <a:pt x="2016799" y="2472108"/>
                  </a:lnTo>
                  <a:lnTo>
                    <a:pt x="2020283" y="2472052"/>
                  </a:lnTo>
                  <a:lnTo>
                    <a:pt x="2023766" y="2471995"/>
                  </a:lnTo>
                  <a:lnTo>
                    <a:pt x="2027249" y="2471939"/>
                  </a:lnTo>
                  <a:lnTo>
                    <a:pt x="2030732" y="2471883"/>
                  </a:lnTo>
                  <a:lnTo>
                    <a:pt x="2034216" y="2471828"/>
                  </a:lnTo>
                  <a:lnTo>
                    <a:pt x="2037699" y="2490609"/>
                  </a:lnTo>
                  <a:lnTo>
                    <a:pt x="2041182" y="2491087"/>
                  </a:lnTo>
                  <a:lnTo>
                    <a:pt x="2044665" y="2491563"/>
                  </a:lnTo>
                  <a:lnTo>
                    <a:pt x="2048149" y="2492037"/>
                  </a:lnTo>
                  <a:lnTo>
                    <a:pt x="2051632" y="2492509"/>
                  </a:lnTo>
                  <a:lnTo>
                    <a:pt x="2055115" y="2492978"/>
                  </a:lnTo>
                  <a:lnTo>
                    <a:pt x="2058598" y="2493000"/>
                  </a:lnTo>
                  <a:lnTo>
                    <a:pt x="2062082" y="2492278"/>
                  </a:lnTo>
                  <a:lnTo>
                    <a:pt x="2065565" y="2491557"/>
                  </a:lnTo>
                  <a:lnTo>
                    <a:pt x="2069048" y="2490837"/>
                  </a:lnTo>
                  <a:lnTo>
                    <a:pt x="2072531" y="2490119"/>
                  </a:lnTo>
                  <a:lnTo>
                    <a:pt x="2076015" y="2489403"/>
                  </a:lnTo>
                  <a:lnTo>
                    <a:pt x="2079498" y="2488688"/>
                  </a:lnTo>
                  <a:lnTo>
                    <a:pt x="2082981" y="2487974"/>
                  </a:lnTo>
                  <a:lnTo>
                    <a:pt x="2086464" y="2487261"/>
                  </a:lnTo>
                  <a:lnTo>
                    <a:pt x="2089948" y="2486550"/>
                  </a:lnTo>
                  <a:lnTo>
                    <a:pt x="2089948" y="2488033"/>
                  </a:lnTo>
                  <a:lnTo>
                    <a:pt x="2089948" y="2489512"/>
                  </a:lnTo>
                  <a:lnTo>
                    <a:pt x="2089948" y="2490986"/>
                  </a:lnTo>
                  <a:lnTo>
                    <a:pt x="2089948" y="2492456"/>
                  </a:lnTo>
                  <a:lnTo>
                    <a:pt x="2093431" y="2493152"/>
                  </a:lnTo>
                  <a:lnTo>
                    <a:pt x="2096914" y="2493844"/>
                  </a:lnTo>
                  <a:lnTo>
                    <a:pt x="2100397" y="2494533"/>
                  </a:lnTo>
                  <a:lnTo>
                    <a:pt x="2103881" y="2497245"/>
                  </a:lnTo>
                  <a:lnTo>
                    <a:pt x="2107364" y="2500219"/>
                  </a:lnTo>
                  <a:lnTo>
                    <a:pt x="2110847" y="2503166"/>
                  </a:lnTo>
                  <a:lnTo>
                    <a:pt x="2114330" y="2521805"/>
                  </a:lnTo>
                  <a:lnTo>
                    <a:pt x="2117814" y="2521533"/>
                  </a:lnTo>
                  <a:lnTo>
                    <a:pt x="2121297" y="2521261"/>
                  </a:lnTo>
                  <a:lnTo>
                    <a:pt x="2124780" y="2520991"/>
                  </a:lnTo>
                  <a:lnTo>
                    <a:pt x="2128263" y="2520721"/>
                  </a:lnTo>
                  <a:lnTo>
                    <a:pt x="2131747" y="2520452"/>
                  </a:lnTo>
                  <a:lnTo>
                    <a:pt x="2135230" y="2520184"/>
                  </a:lnTo>
                  <a:lnTo>
                    <a:pt x="2138713" y="2519916"/>
                  </a:lnTo>
                  <a:lnTo>
                    <a:pt x="2142196" y="2519649"/>
                  </a:lnTo>
                  <a:lnTo>
                    <a:pt x="2145680" y="2519789"/>
                  </a:lnTo>
                  <a:lnTo>
                    <a:pt x="2149163" y="2520602"/>
                  </a:lnTo>
                  <a:lnTo>
                    <a:pt x="2152646" y="2521412"/>
                  </a:lnTo>
                  <a:lnTo>
                    <a:pt x="2156129" y="2522217"/>
                  </a:lnTo>
                  <a:lnTo>
                    <a:pt x="2159613" y="2523018"/>
                  </a:lnTo>
                  <a:lnTo>
                    <a:pt x="2163096" y="2523816"/>
                  </a:lnTo>
                  <a:lnTo>
                    <a:pt x="2166579" y="2524450"/>
                  </a:lnTo>
                  <a:lnTo>
                    <a:pt x="2170062" y="2523970"/>
                  </a:lnTo>
                  <a:lnTo>
                    <a:pt x="2173546" y="2523491"/>
                  </a:lnTo>
                  <a:lnTo>
                    <a:pt x="2177029" y="2523013"/>
                  </a:lnTo>
                  <a:lnTo>
                    <a:pt x="2180512" y="2522536"/>
                  </a:lnTo>
                  <a:lnTo>
                    <a:pt x="2183995" y="2522060"/>
                  </a:lnTo>
                  <a:lnTo>
                    <a:pt x="2187479" y="2521585"/>
                  </a:lnTo>
                  <a:lnTo>
                    <a:pt x="2190962" y="2521542"/>
                  </a:lnTo>
                  <a:lnTo>
                    <a:pt x="2194445" y="2521561"/>
                  </a:lnTo>
                  <a:lnTo>
                    <a:pt x="2197928" y="2521580"/>
                  </a:lnTo>
                  <a:lnTo>
                    <a:pt x="2201412" y="2521599"/>
                  </a:lnTo>
                  <a:lnTo>
                    <a:pt x="2204895" y="2521617"/>
                  </a:lnTo>
                  <a:lnTo>
                    <a:pt x="2208378" y="2521636"/>
                  </a:lnTo>
                  <a:lnTo>
                    <a:pt x="2211861" y="2521655"/>
                  </a:lnTo>
                  <a:lnTo>
                    <a:pt x="2215345" y="2521673"/>
                  </a:lnTo>
                  <a:lnTo>
                    <a:pt x="2218828" y="2521691"/>
                  </a:lnTo>
                  <a:lnTo>
                    <a:pt x="2222311" y="2521467"/>
                  </a:lnTo>
                  <a:lnTo>
                    <a:pt x="2225794" y="2521001"/>
                  </a:lnTo>
                  <a:lnTo>
                    <a:pt x="2229278" y="2520535"/>
                  </a:lnTo>
                  <a:lnTo>
                    <a:pt x="2232761" y="2520071"/>
                  </a:lnTo>
                  <a:lnTo>
                    <a:pt x="2236244" y="2519608"/>
                  </a:lnTo>
                  <a:lnTo>
                    <a:pt x="2239727" y="2519145"/>
                  </a:lnTo>
                  <a:lnTo>
                    <a:pt x="2243211" y="2518667"/>
                  </a:lnTo>
                  <a:lnTo>
                    <a:pt x="2246694" y="2518137"/>
                  </a:lnTo>
                  <a:lnTo>
                    <a:pt x="2250177" y="2517609"/>
                  </a:lnTo>
                  <a:lnTo>
                    <a:pt x="2253660" y="2517081"/>
                  </a:lnTo>
                  <a:lnTo>
                    <a:pt x="2257144" y="2516555"/>
                  </a:lnTo>
                  <a:lnTo>
                    <a:pt x="2260627" y="2516030"/>
                  </a:lnTo>
                  <a:lnTo>
                    <a:pt x="2264110" y="2515506"/>
                  </a:lnTo>
                  <a:lnTo>
                    <a:pt x="2267593" y="2514982"/>
                  </a:lnTo>
                  <a:lnTo>
                    <a:pt x="2271077" y="2514460"/>
                  </a:lnTo>
                  <a:lnTo>
                    <a:pt x="2274560" y="2513939"/>
                  </a:lnTo>
                  <a:lnTo>
                    <a:pt x="2278043" y="2514021"/>
                  </a:lnTo>
                  <a:lnTo>
                    <a:pt x="2281526" y="2514188"/>
                  </a:lnTo>
                  <a:lnTo>
                    <a:pt x="2285010" y="2514355"/>
                  </a:lnTo>
                  <a:lnTo>
                    <a:pt x="2288493" y="2514521"/>
                  </a:lnTo>
                  <a:lnTo>
                    <a:pt x="2291976" y="2514686"/>
                  </a:lnTo>
                  <a:lnTo>
                    <a:pt x="2295459" y="2514851"/>
                  </a:lnTo>
                  <a:lnTo>
                    <a:pt x="2298942" y="2531549"/>
                  </a:lnTo>
                  <a:lnTo>
                    <a:pt x="2302426" y="2532076"/>
                  </a:lnTo>
                  <a:lnTo>
                    <a:pt x="2305909" y="2532601"/>
                  </a:lnTo>
                  <a:lnTo>
                    <a:pt x="2309392" y="2533123"/>
                  </a:lnTo>
                  <a:lnTo>
                    <a:pt x="2312875" y="2533644"/>
                  </a:lnTo>
                  <a:lnTo>
                    <a:pt x="2316359" y="2534162"/>
                  </a:lnTo>
                  <a:lnTo>
                    <a:pt x="2319842" y="2534678"/>
                  </a:lnTo>
                  <a:lnTo>
                    <a:pt x="2323325" y="2535192"/>
                  </a:lnTo>
                  <a:lnTo>
                    <a:pt x="2326808" y="2535704"/>
                  </a:lnTo>
                  <a:lnTo>
                    <a:pt x="2330292" y="2536214"/>
                  </a:lnTo>
                  <a:lnTo>
                    <a:pt x="2333775" y="2536722"/>
                  </a:lnTo>
                  <a:lnTo>
                    <a:pt x="2337258" y="2537227"/>
                  </a:lnTo>
                  <a:lnTo>
                    <a:pt x="2340741" y="2547160"/>
                  </a:lnTo>
                  <a:lnTo>
                    <a:pt x="2344225" y="2547451"/>
                  </a:lnTo>
                  <a:lnTo>
                    <a:pt x="2347708" y="2547741"/>
                  </a:lnTo>
                  <a:lnTo>
                    <a:pt x="2351191" y="2548030"/>
                  </a:lnTo>
                  <a:lnTo>
                    <a:pt x="2354674" y="2548318"/>
                  </a:lnTo>
                  <a:lnTo>
                    <a:pt x="2358158" y="2548605"/>
                  </a:lnTo>
                  <a:lnTo>
                    <a:pt x="2361641" y="2548891"/>
                  </a:lnTo>
                  <a:lnTo>
                    <a:pt x="2365124" y="2559415"/>
                  </a:lnTo>
                  <a:lnTo>
                    <a:pt x="2368607" y="2560936"/>
                  </a:lnTo>
                  <a:lnTo>
                    <a:pt x="2372091" y="2562448"/>
                  </a:lnTo>
                  <a:lnTo>
                    <a:pt x="2375574" y="2562883"/>
                  </a:lnTo>
                  <a:lnTo>
                    <a:pt x="2379057" y="2562959"/>
                  </a:lnTo>
                  <a:lnTo>
                    <a:pt x="2382540" y="2563036"/>
                  </a:lnTo>
                  <a:lnTo>
                    <a:pt x="2386024" y="2563334"/>
                  </a:lnTo>
                  <a:lnTo>
                    <a:pt x="2389507" y="2563763"/>
                  </a:lnTo>
                  <a:lnTo>
                    <a:pt x="2392990" y="2564191"/>
                  </a:lnTo>
                  <a:lnTo>
                    <a:pt x="2396473" y="2564206"/>
                  </a:lnTo>
                  <a:lnTo>
                    <a:pt x="2399957" y="2563811"/>
                  </a:lnTo>
                  <a:lnTo>
                    <a:pt x="2403440" y="2563416"/>
                  </a:lnTo>
                  <a:lnTo>
                    <a:pt x="2406923" y="2563022"/>
                  </a:lnTo>
                  <a:lnTo>
                    <a:pt x="2410406" y="2562629"/>
                  </a:lnTo>
                  <a:lnTo>
                    <a:pt x="2413890" y="2562237"/>
                  </a:lnTo>
                  <a:lnTo>
                    <a:pt x="2417373" y="2561845"/>
                  </a:lnTo>
                  <a:lnTo>
                    <a:pt x="2420856" y="2561454"/>
                  </a:lnTo>
                  <a:lnTo>
                    <a:pt x="2424339" y="2561064"/>
                  </a:lnTo>
                  <a:lnTo>
                    <a:pt x="2427823" y="2572927"/>
                  </a:lnTo>
                  <a:lnTo>
                    <a:pt x="2431306" y="2575365"/>
                  </a:lnTo>
                  <a:lnTo>
                    <a:pt x="2434789" y="2577784"/>
                  </a:lnTo>
                  <a:lnTo>
                    <a:pt x="2438272" y="2580182"/>
                  </a:lnTo>
                  <a:lnTo>
                    <a:pt x="2441756" y="2580564"/>
                  </a:lnTo>
                  <a:lnTo>
                    <a:pt x="2445239" y="2580944"/>
                  </a:lnTo>
                  <a:lnTo>
                    <a:pt x="2448722" y="2581323"/>
                  </a:lnTo>
                  <a:lnTo>
                    <a:pt x="2452205" y="2581700"/>
                  </a:lnTo>
                  <a:lnTo>
                    <a:pt x="2455689" y="2582076"/>
                  </a:lnTo>
                  <a:lnTo>
                    <a:pt x="2459172" y="2582451"/>
                  </a:lnTo>
                  <a:lnTo>
                    <a:pt x="2462655" y="2616991"/>
                  </a:lnTo>
                  <a:lnTo>
                    <a:pt x="2466138" y="2616680"/>
                  </a:lnTo>
                  <a:lnTo>
                    <a:pt x="2469622" y="2616370"/>
                  </a:lnTo>
                  <a:lnTo>
                    <a:pt x="2473105" y="2623597"/>
                  </a:lnTo>
                  <a:lnTo>
                    <a:pt x="2476588" y="2624773"/>
                  </a:lnTo>
                  <a:lnTo>
                    <a:pt x="2480071" y="2625943"/>
                  </a:lnTo>
                  <a:lnTo>
                    <a:pt x="2483555" y="2638643"/>
                  </a:lnTo>
                  <a:lnTo>
                    <a:pt x="2487038" y="2639181"/>
                  </a:lnTo>
                  <a:lnTo>
                    <a:pt x="2490521" y="2639717"/>
                  </a:lnTo>
                  <a:lnTo>
                    <a:pt x="2494004" y="2640997"/>
                  </a:lnTo>
                  <a:lnTo>
                    <a:pt x="2497488" y="2643508"/>
                  </a:lnTo>
                  <a:lnTo>
                    <a:pt x="2500971" y="2645996"/>
                  </a:lnTo>
                  <a:lnTo>
                    <a:pt x="2504454" y="2647744"/>
                  </a:lnTo>
                  <a:lnTo>
                    <a:pt x="2507937" y="2647325"/>
                  </a:lnTo>
                  <a:lnTo>
                    <a:pt x="2511421" y="2646908"/>
                  </a:lnTo>
                  <a:lnTo>
                    <a:pt x="2514904" y="2646491"/>
                  </a:lnTo>
                  <a:lnTo>
                    <a:pt x="2518387" y="2646075"/>
                  </a:lnTo>
                  <a:lnTo>
                    <a:pt x="2521870" y="2645659"/>
                  </a:lnTo>
                  <a:lnTo>
                    <a:pt x="2525354" y="2645244"/>
                  </a:lnTo>
                  <a:lnTo>
                    <a:pt x="2528837" y="2644830"/>
                  </a:lnTo>
                  <a:lnTo>
                    <a:pt x="2532320" y="2644417"/>
                  </a:lnTo>
                  <a:lnTo>
                    <a:pt x="2535803" y="2644005"/>
                  </a:lnTo>
                  <a:lnTo>
                    <a:pt x="2539287" y="2644159"/>
                  </a:lnTo>
                  <a:lnTo>
                    <a:pt x="2542770" y="2644394"/>
                  </a:lnTo>
                  <a:lnTo>
                    <a:pt x="2546253" y="2644629"/>
                  </a:lnTo>
                  <a:lnTo>
                    <a:pt x="2549736" y="2644586"/>
                  </a:lnTo>
                  <a:lnTo>
                    <a:pt x="2553220" y="2644452"/>
                  </a:lnTo>
                  <a:lnTo>
                    <a:pt x="2556703" y="2644318"/>
                  </a:lnTo>
                  <a:lnTo>
                    <a:pt x="2560186" y="2644185"/>
                  </a:lnTo>
                  <a:lnTo>
                    <a:pt x="2563669" y="2644052"/>
                  </a:lnTo>
                  <a:lnTo>
                    <a:pt x="2567153" y="2643919"/>
                  </a:lnTo>
                  <a:lnTo>
                    <a:pt x="2570636" y="2643787"/>
                  </a:lnTo>
                  <a:lnTo>
                    <a:pt x="2574119" y="2643654"/>
                  </a:lnTo>
                  <a:lnTo>
                    <a:pt x="2577602" y="2643522"/>
                  </a:lnTo>
                  <a:lnTo>
                    <a:pt x="2581085" y="2643937"/>
                  </a:lnTo>
                  <a:lnTo>
                    <a:pt x="2584569" y="2645257"/>
                  </a:lnTo>
                  <a:lnTo>
                    <a:pt x="2588052" y="2646569"/>
                  </a:lnTo>
                  <a:lnTo>
                    <a:pt x="2591535" y="2647604"/>
                  </a:lnTo>
                  <a:lnTo>
                    <a:pt x="2595018" y="2647828"/>
                  </a:lnTo>
                  <a:lnTo>
                    <a:pt x="2598502" y="2648051"/>
                  </a:lnTo>
                  <a:lnTo>
                    <a:pt x="2601985" y="2648340"/>
                  </a:lnTo>
                  <a:lnTo>
                    <a:pt x="2605468" y="2649096"/>
                  </a:lnTo>
                  <a:lnTo>
                    <a:pt x="2608951" y="2649849"/>
                  </a:lnTo>
                  <a:lnTo>
                    <a:pt x="2612435" y="2650598"/>
                  </a:lnTo>
                  <a:lnTo>
                    <a:pt x="2612435" y="2651426"/>
                  </a:lnTo>
                  <a:lnTo>
                    <a:pt x="2612435" y="2652253"/>
                  </a:lnTo>
                  <a:lnTo>
                    <a:pt x="2612435" y="2653078"/>
                  </a:lnTo>
                  <a:lnTo>
                    <a:pt x="2612435" y="2653902"/>
                  </a:lnTo>
                  <a:lnTo>
                    <a:pt x="2612435" y="2654724"/>
                  </a:lnTo>
                  <a:lnTo>
                    <a:pt x="2612435" y="2655544"/>
                  </a:lnTo>
                  <a:lnTo>
                    <a:pt x="2612435" y="2656363"/>
                  </a:lnTo>
                  <a:lnTo>
                    <a:pt x="2612435" y="2657180"/>
                  </a:lnTo>
                  <a:lnTo>
                    <a:pt x="2612435" y="2657995"/>
                  </a:lnTo>
                  <a:lnTo>
                    <a:pt x="2612435" y="2658809"/>
                  </a:lnTo>
                  <a:lnTo>
                    <a:pt x="2612435" y="2659622"/>
                  </a:lnTo>
                  <a:lnTo>
                    <a:pt x="2612435" y="2660432"/>
                  </a:lnTo>
                  <a:lnTo>
                    <a:pt x="2612435" y="2661241"/>
                  </a:lnTo>
                  <a:lnTo>
                    <a:pt x="2615918" y="2661954"/>
                  </a:lnTo>
                  <a:lnTo>
                    <a:pt x="2619401" y="2662664"/>
                  </a:lnTo>
                  <a:lnTo>
                    <a:pt x="2622884" y="2663371"/>
                  </a:lnTo>
                  <a:lnTo>
                    <a:pt x="2626368" y="2663739"/>
                  </a:lnTo>
                  <a:lnTo>
                    <a:pt x="2629851" y="2664058"/>
                  </a:lnTo>
                  <a:lnTo>
                    <a:pt x="2633334" y="2664376"/>
                  </a:lnTo>
                  <a:lnTo>
                    <a:pt x="2636817" y="2664693"/>
                  </a:lnTo>
                  <a:lnTo>
                    <a:pt x="2640301" y="2665008"/>
                  </a:lnTo>
                  <a:lnTo>
                    <a:pt x="2643784" y="2665323"/>
                  </a:lnTo>
                  <a:lnTo>
                    <a:pt x="2647267" y="2665084"/>
                  </a:lnTo>
                  <a:lnTo>
                    <a:pt x="2650750" y="2664513"/>
                  </a:lnTo>
                  <a:lnTo>
                    <a:pt x="2654234" y="2663944"/>
                  </a:lnTo>
                  <a:lnTo>
                    <a:pt x="2657717" y="2663375"/>
                  </a:lnTo>
                  <a:lnTo>
                    <a:pt x="2661200" y="2662806"/>
                  </a:lnTo>
                  <a:lnTo>
                    <a:pt x="2664683" y="2662239"/>
                  </a:lnTo>
                  <a:lnTo>
                    <a:pt x="2668167" y="2662335"/>
                  </a:lnTo>
                  <a:lnTo>
                    <a:pt x="2671650" y="2663533"/>
                  </a:lnTo>
                  <a:lnTo>
                    <a:pt x="2675133" y="2664725"/>
                  </a:lnTo>
                  <a:lnTo>
                    <a:pt x="2678616" y="2670878"/>
                  </a:lnTo>
                  <a:lnTo>
                    <a:pt x="2682100" y="2670232"/>
                  </a:lnTo>
                  <a:lnTo>
                    <a:pt x="2685583" y="2669587"/>
                  </a:lnTo>
                  <a:lnTo>
                    <a:pt x="2689066" y="2668943"/>
                  </a:lnTo>
                  <a:lnTo>
                    <a:pt x="2692549" y="2668300"/>
                  </a:lnTo>
                  <a:lnTo>
                    <a:pt x="2696033" y="2667657"/>
                  </a:lnTo>
                  <a:lnTo>
                    <a:pt x="2699516" y="2667015"/>
                  </a:lnTo>
                  <a:lnTo>
                    <a:pt x="2702999" y="2666373"/>
                  </a:lnTo>
                  <a:lnTo>
                    <a:pt x="2706482" y="2665732"/>
                  </a:lnTo>
                  <a:lnTo>
                    <a:pt x="2709966" y="2665092"/>
                  </a:lnTo>
                  <a:lnTo>
                    <a:pt x="2713449" y="2673986"/>
                  </a:lnTo>
                  <a:lnTo>
                    <a:pt x="2716932" y="2674636"/>
                  </a:lnTo>
                  <a:lnTo>
                    <a:pt x="2720415" y="2675282"/>
                  </a:lnTo>
                  <a:lnTo>
                    <a:pt x="2723899" y="2675477"/>
                  </a:lnTo>
                  <a:lnTo>
                    <a:pt x="2727382" y="2675522"/>
                  </a:lnTo>
                  <a:lnTo>
                    <a:pt x="2730865" y="2675567"/>
                  </a:lnTo>
                  <a:lnTo>
                    <a:pt x="2734348" y="2675612"/>
                  </a:lnTo>
                  <a:lnTo>
                    <a:pt x="2737832" y="2675656"/>
                  </a:lnTo>
                  <a:lnTo>
                    <a:pt x="2741315" y="2675701"/>
                  </a:lnTo>
                  <a:lnTo>
                    <a:pt x="2744798" y="2685717"/>
                  </a:lnTo>
                  <a:lnTo>
                    <a:pt x="2748281" y="2685168"/>
                  </a:lnTo>
                  <a:lnTo>
                    <a:pt x="2751765" y="2684621"/>
                  </a:lnTo>
                  <a:lnTo>
                    <a:pt x="2755248" y="2684074"/>
                  </a:lnTo>
                  <a:lnTo>
                    <a:pt x="2758731" y="2683527"/>
                  </a:lnTo>
                  <a:lnTo>
                    <a:pt x="2762214" y="2682981"/>
                  </a:lnTo>
                  <a:lnTo>
                    <a:pt x="2765698" y="2682436"/>
                  </a:lnTo>
                  <a:lnTo>
                    <a:pt x="2769181" y="2681892"/>
                  </a:lnTo>
                  <a:lnTo>
                    <a:pt x="2772664" y="2681348"/>
                  </a:lnTo>
                  <a:lnTo>
                    <a:pt x="2776147" y="2684700"/>
                  </a:lnTo>
                  <a:lnTo>
                    <a:pt x="2779631" y="2686448"/>
                  </a:lnTo>
                  <a:lnTo>
                    <a:pt x="2783114" y="2688185"/>
                  </a:lnTo>
                  <a:lnTo>
                    <a:pt x="2786597" y="2689909"/>
                  </a:lnTo>
                  <a:lnTo>
                    <a:pt x="2790080" y="2689595"/>
                  </a:lnTo>
                  <a:lnTo>
                    <a:pt x="2793564" y="2689282"/>
                  </a:lnTo>
                  <a:lnTo>
                    <a:pt x="2797047" y="2688969"/>
                  </a:lnTo>
                  <a:lnTo>
                    <a:pt x="2800530" y="2688657"/>
                  </a:lnTo>
                  <a:lnTo>
                    <a:pt x="2804013" y="2688345"/>
                  </a:lnTo>
                  <a:lnTo>
                    <a:pt x="2807497" y="2688034"/>
                  </a:lnTo>
                  <a:lnTo>
                    <a:pt x="2810980" y="2688230"/>
                  </a:lnTo>
                  <a:lnTo>
                    <a:pt x="2814463" y="2688593"/>
                  </a:lnTo>
                  <a:lnTo>
                    <a:pt x="2817946" y="2688955"/>
                  </a:lnTo>
                  <a:lnTo>
                    <a:pt x="2821430" y="2690710"/>
                  </a:lnTo>
                  <a:lnTo>
                    <a:pt x="2824913" y="2691067"/>
                  </a:lnTo>
                  <a:lnTo>
                    <a:pt x="2828396" y="2691422"/>
                  </a:lnTo>
                  <a:lnTo>
                    <a:pt x="2831879" y="2691887"/>
                  </a:lnTo>
                  <a:lnTo>
                    <a:pt x="2835363" y="2692461"/>
                  </a:lnTo>
                  <a:lnTo>
                    <a:pt x="2838846" y="2693032"/>
                  </a:lnTo>
                  <a:lnTo>
                    <a:pt x="2842329" y="2698452"/>
                  </a:lnTo>
                  <a:lnTo>
                    <a:pt x="2845812" y="2699222"/>
                  </a:lnTo>
                  <a:lnTo>
                    <a:pt x="2849296" y="2699989"/>
                  </a:lnTo>
                  <a:lnTo>
                    <a:pt x="2852779" y="2700698"/>
                  </a:lnTo>
                  <a:lnTo>
                    <a:pt x="2856262" y="2701244"/>
                  </a:lnTo>
                  <a:lnTo>
                    <a:pt x="2859745" y="2701788"/>
                  </a:lnTo>
                  <a:lnTo>
                    <a:pt x="2863229" y="2710289"/>
                  </a:lnTo>
                  <a:lnTo>
                    <a:pt x="2866712" y="2711224"/>
                  </a:lnTo>
                  <a:lnTo>
                    <a:pt x="2870195" y="2712155"/>
                  </a:lnTo>
                  <a:lnTo>
                    <a:pt x="2873678" y="2714369"/>
                  </a:lnTo>
                  <a:lnTo>
                    <a:pt x="2877161" y="2714671"/>
                  </a:lnTo>
                  <a:lnTo>
                    <a:pt x="2880645" y="2714972"/>
                  </a:lnTo>
                  <a:lnTo>
                    <a:pt x="2884128" y="2715272"/>
                  </a:lnTo>
                  <a:lnTo>
                    <a:pt x="2887611" y="2715571"/>
                  </a:lnTo>
                  <a:lnTo>
                    <a:pt x="2891094" y="2715869"/>
                  </a:lnTo>
                  <a:lnTo>
                    <a:pt x="2894578" y="2716166"/>
                  </a:lnTo>
                  <a:lnTo>
                    <a:pt x="2898061" y="2716158"/>
                  </a:lnTo>
                  <a:lnTo>
                    <a:pt x="2901544" y="2716048"/>
                  </a:lnTo>
                  <a:lnTo>
                    <a:pt x="2905027" y="2715938"/>
                  </a:lnTo>
                  <a:lnTo>
                    <a:pt x="2908511" y="2715829"/>
                  </a:lnTo>
                  <a:lnTo>
                    <a:pt x="2911994" y="2715720"/>
                  </a:lnTo>
                  <a:lnTo>
                    <a:pt x="2915477" y="2715611"/>
                  </a:lnTo>
                  <a:lnTo>
                    <a:pt x="2918960" y="2721811"/>
                  </a:lnTo>
                  <a:lnTo>
                    <a:pt x="2922444" y="2724269"/>
                  </a:lnTo>
                  <a:lnTo>
                    <a:pt x="2925927" y="2726704"/>
                  </a:lnTo>
                  <a:lnTo>
                    <a:pt x="2929410" y="2733185"/>
                  </a:lnTo>
                  <a:lnTo>
                    <a:pt x="2932893" y="2733541"/>
                  </a:lnTo>
                  <a:lnTo>
                    <a:pt x="2936377" y="2733896"/>
                  </a:lnTo>
                  <a:lnTo>
                    <a:pt x="2939860" y="2734249"/>
                  </a:lnTo>
                  <a:lnTo>
                    <a:pt x="2943343" y="2734602"/>
                  </a:lnTo>
                  <a:lnTo>
                    <a:pt x="2946826" y="2734953"/>
                  </a:lnTo>
                  <a:lnTo>
                    <a:pt x="2950310" y="2741123"/>
                  </a:lnTo>
                  <a:lnTo>
                    <a:pt x="2953793" y="2740994"/>
                  </a:lnTo>
                  <a:lnTo>
                    <a:pt x="2957276" y="2740865"/>
                  </a:lnTo>
                  <a:lnTo>
                    <a:pt x="2960759" y="2740736"/>
                  </a:lnTo>
                  <a:lnTo>
                    <a:pt x="2964243" y="2740608"/>
                  </a:lnTo>
                  <a:lnTo>
                    <a:pt x="2967726" y="2740479"/>
                  </a:lnTo>
                  <a:lnTo>
                    <a:pt x="2971209" y="2740351"/>
                  </a:lnTo>
                  <a:lnTo>
                    <a:pt x="2974692" y="2741358"/>
                  </a:lnTo>
                  <a:lnTo>
                    <a:pt x="2978176" y="2742522"/>
                  </a:lnTo>
                  <a:lnTo>
                    <a:pt x="2981659" y="2743679"/>
                  </a:lnTo>
                  <a:lnTo>
                    <a:pt x="2985142" y="2744281"/>
                  </a:lnTo>
                  <a:lnTo>
                    <a:pt x="2988625" y="2744699"/>
                  </a:lnTo>
                  <a:lnTo>
                    <a:pt x="2992109" y="2745115"/>
                  </a:lnTo>
                  <a:lnTo>
                    <a:pt x="2995592" y="2758908"/>
                  </a:lnTo>
                  <a:lnTo>
                    <a:pt x="2999075" y="2758416"/>
                  </a:lnTo>
                  <a:lnTo>
                    <a:pt x="3002558" y="2757925"/>
                  </a:lnTo>
                  <a:lnTo>
                    <a:pt x="3006042" y="2757872"/>
                  </a:lnTo>
                  <a:lnTo>
                    <a:pt x="3009525" y="2758256"/>
                  </a:lnTo>
                  <a:lnTo>
                    <a:pt x="3013008" y="2758639"/>
                  </a:lnTo>
                  <a:lnTo>
                    <a:pt x="3016491" y="2762072"/>
                  </a:lnTo>
                  <a:lnTo>
                    <a:pt x="3019975" y="2761929"/>
                  </a:lnTo>
                  <a:lnTo>
                    <a:pt x="3023458" y="2761786"/>
                  </a:lnTo>
                  <a:lnTo>
                    <a:pt x="3026941" y="2767044"/>
                  </a:lnTo>
                  <a:lnTo>
                    <a:pt x="3030424" y="2767151"/>
                  </a:lnTo>
                  <a:lnTo>
                    <a:pt x="3033908" y="2767259"/>
                  </a:lnTo>
                  <a:lnTo>
                    <a:pt x="3037391" y="2767366"/>
                  </a:lnTo>
                  <a:lnTo>
                    <a:pt x="3040874" y="2767473"/>
                  </a:lnTo>
                  <a:lnTo>
                    <a:pt x="3044357" y="2767579"/>
                  </a:lnTo>
                  <a:lnTo>
                    <a:pt x="3047841" y="2767686"/>
                  </a:lnTo>
                  <a:lnTo>
                    <a:pt x="3051324" y="2768211"/>
                  </a:lnTo>
                  <a:lnTo>
                    <a:pt x="3054807" y="2768734"/>
                  </a:lnTo>
                  <a:lnTo>
                    <a:pt x="3058290" y="2769256"/>
                  </a:lnTo>
                  <a:lnTo>
                    <a:pt x="3061774" y="2773414"/>
                  </a:lnTo>
                  <a:lnTo>
                    <a:pt x="3065257" y="2772771"/>
                  </a:lnTo>
                  <a:lnTo>
                    <a:pt x="3068740" y="2772129"/>
                  </a:lnTo>
                  <a:lnTo>
                    <a:pt x="3072223" y="2772104"/>
                  </a:lnTo>
                  <a:lnTo>
                    <a:pt x="3075707" y="2772285"/>
                  </a:lnTo>
                  <a:lnTo>
                    <a:pt x="3079190" y="2772466"/>
                  </a:lnTo>
                  <a:lnTo>
                    <a:pt x="3082673" y="2772288"/>
                  </a:lnTo>
                  <a:lnTo>
                    <a:pt x="3086156" y="2771894"/>
                  </a:lnTo>
                  <a:lnTo>
                    <a:pt x="3089640" y="2771502"/>
                  </a:lnTo>
                  <a:lnTo>
                    <a:pt x="3093123" y="2771109"/>
                  </a:lnTo>
                  <a:lnTo>
                    <a:pt x="3096606" y="2770717"/>
                  </a:lnTo>
                  <a:lnTo>
                    <a:pt x="3100089" y="2770326"/>
                  </a:lnTo>
                  <a:lnTo>
                    <a:pt x="3103573" y="2773067"/>
                  </a:lnTo>
                  <a:lnTo>
                    <a:pt x="3107056" y="2774217"/>
                  </a:lnTo>
                  <a:lnTo>
                    <a:pt x="3110539" y="2775360"/>
                  </a:lnTo>
                  <a:lnTo>
                    <a:pt x="3114022" y="2782186"/>
                  </a:lnTo>
                  <a:lnTo>
                    <a:pt x="3117506" y="2782191"/>
                  </a:lnTo>
                  <a:lnTo>
                    <a:pt x="3120989" y="2782196"/>
                  </a:lnTo>
                  <a:lnTo>
                    <a:pt x="3124472" y="2782280"/>
                  </a:lnTo>
                  <a:lnTo>
                    <a:pt x="3127955" y="2782912"/>
                  </a:lnTo>
                  <a:lnTo>
                    <a:pt x="3131439" y="2783542"/>
                  </a:lnTo>
                  <a:lnTo>
                    <a:pt x="3134922" y="2784170"/>
                  </a:lnTo>
                  <a:lnTo>
                    <a:pt x="3138405" y="2783861"/>
                  </a:lnTo>
                  <a:lnTo>
                    <a:pt x="3141888" y="2783552"/>
                  </a:lnTo>
                  <a:lnTo>
                    <a:pt x="3145372" y="2783244"/>
                  </a:lnTo>
                  <a:lnTo>
                    <a:pt x="3148855" y="2786192"/>
                  </a:lnTo>
                  <a:lnTo>
                    <a:pt x="3152338" y="2785730"/>
                  </a:lnTo>
                  <a:lnTo>
                    <a:pt x="3155821" y="2785268"/>
                  </a:lnTo>
                  <a:lnTo>
                    <a:pt x="3159304" y="2784807"/>
                  </a:lnTo>
                  <a:lnTo>
                    <a:pt x="3162788" y="2784346"/>
                  </a:lnTo>
                  <a:lnTo>
                    <a:pt x="3166271" y="2783885"/>
                  </a:lnTo>
                  <a:lnTo>
                    <a:pt x="3169754" y="2790971"/>
                  </a:lnTo>
                  <a:lnTo>
                    <a:pt x="3173237" y="2791118"/>
                  </a:lnTo>
                  <a:lnTo>
                    <a:pt x="3176721" y="2791263"/>
                  </a:lnTo>
                  <a:lnTo>
                    <a:pt x="3180204" y="2791334"/>
                  </a:lnTo>
                  <a:lnTo>
                    <a:pt x="3183687" y="2791328"/>
                  </a:lnTo>
                  <a:lnTo>
                    <a:pt x="3187170" y="2791323"/>
                  </a:lnTo>
                  <a:lnTo>
                    <a:pt x="3190654" y="2800735"/>
                  </a:lnTo>
                  <a:lnTo>
                    <a:pt x="3194137" y="2801157"/>
                  </a:lnTo>
                  <a:lnTo>
                    <a:pt x="3197620" y="2801578"/>
                  </a:lnTo>
                  <a:lnTo>
                    <a:pt x="3201103" y="2807320"/>
                  </a:lnTo>
                  <a:lnTo>
                    <a:pt x="3204587" y="2807441"/>
                  </a:lnTo>
                  <a:lnTo>
                    <a:pt x="3208070" y="2807561"/>
                  </a:lnTo>
                  <a:lnTo>
                    <a:pt x="3211553" y="2807734"/>
                  </a:lnTo>
                  <a:lnTo>
                    <a:pt x="3215036" y="2808279"/>
                  </a:lnTo>
                  <a:lnTo>
                    <a:pt x="3218520" y="2808822"/>
                  </a:lnTo>
                  <a:lnTo>
                    <a:pt x="3222003" y="2809363"/>
                  </a:lnTo>
                  <a:lnTo>
                    <a:pt x="3225486" y="2809199"/>
                  </a:lnTo>
                  <a:lnTo>
                    <a:pt x="3228969" y="2809034"/>
                  </a:lnTo>
                  <a:lnTo>
                    <a:pt x="3232453" y="2808870"/>
                  </a:lnTo>
                  <a:lnTo>
                    <a:pt x="3235936" y="2812621"/>
                  </a:lnTo>
                  <a:lnTo>
                    <a:pt x="3239419" y="2813426"/>
                  </a:lnTo>
                  <a:lnTo>
                    <a:pt x="3242902" y="2814227"/>
                  </a:lnTo>
                  <a:lnTo>
                    <a:pt x="3246386" y="2836572"/>
                  </a:lnTo>
                  <a:lnTo>
                    <a:pt x="3249869" y="2836651"/>
                  </a:lnTo>
                  <a:lnTo>
                    <a:pt x="3253352" y="2836730"/>
                  </a:lnTo>
                  <a:lnTo>
                    <a:pt x="3256835" y="2840991"/>
                  </a:lnTo>
                  <a:lnTo>
                    <a:pt x="3260319" y="2840748"/>
                  </a:lnTo>
                  <a:lnTo>
                    <a:pt x="3263802" y="2840505"/>
                  </a:lnTo>
                  <a:lnTo>
                    <a:pt x="3267285" y="2840262"/>
                  </a:lnTo>
                  <a:lnTo>
                    <a:pt x="3270768" y="2840020"/>
                  </a:lnTo>
                  <a:lnTo>
                    <a:pt x="3274252" y="2839777"/>
                  </a:lnTo>
                  <a:lnTo>
                    <a:pt x="3277735" y="2839654"/>
                  </a:lnTo>
                  <a:lnTo>
                    <a:pt x="3281218" y="2839728"/>
                  </a:lnTo>
                  <a:lnTo>
                    <a:pt x="3284701" y="2839802"/>
                  </a:lnTo>
                  <a:lnTo>
                    <a:pt x="3288185" y="2840568"/>
                  </a:lnTo>
                  <a:lnTo>
                    <a:pt x="3291668" y="2840264"/>
                  </a:lnTo>
                  <a:lnTo>
                    <a:pt x="3295151" y="2839961"/>
                  </a:lnTo>
                  <a:lnTo>
                    <a:pt x="3298634" y="2840848"/>
                  </a:lnTo>
                  <a:lnTo>
                    <a:pt x="3302118" y="2840670"/>
                  </a:lnTo>
                  <a:lnTo>
                    <a:pt x="3305601" y="2840493"/>
                  </a:lnTo>
                  <a:lnTo>
                    <a:pt x="3309084" y="2847648"/>
                  </a:lnTo>
                  <a:lnTo>
                    <a:pt x="3312567" y="2847345"/>
                  </a:lnTo>
                  <a:lnTo>
                    <a:pt x="3316051" y="2847043"/>
                  </a:lnTo>
                  <a:lnTo>
                    <a:pt x="3319534" y="2846741"/>
                  </a:lnTo>
                  <a:lnTo>
                    <a:pt x="3323017" y="2846440"/>
                  </a:lnTo>
                  <a:lnTo>
                    <a:pt x="3326500" y="2846138"/>
                  </a:lnTo>
                  <a:lnTo>
                    <a:pt x="3329984" y="2845837"/>
                  </a:lnTo>
                  <a:lnTo>
                    <a:pt x="3333467" y="2848844"/>
                  </a:lnTo>
                  <a:lnTo>
                    <a:pt x="3336950" y="2848906"/>
                  </a:lnTo>
                  <a:lnTo>
                    <a:pt x="3340433" y="2848967"/>
                  </a:lnTo>
                  <a:lnTo>
                    <a:pt x="3343917" y="2850678"/>
                  </a:lnTo>
                  <a:lnTo>
                    <a:pt x="3347400" y="2850378"/>
                  </a:lnTo>
                  <a:lnTo>
                    <a:pt x="3350883" y="2850078"/>
                  </a:lnTo>
                  <a:lnTo>
                    <a:pt x="3354366" y="2849779"/>
                  </a:lnTo>
                  <a:lnTo>
                    <a:pt x="3357850" y="2849481"/>
                  </a:lnTo>
                  <a:lnTo>
                    <a:pt x="3361333" y="2849182"/>
                  </a:lnTo>
                  <a:lnTo>
                    <a:pt x="3364816" y="2854397"/>
                  </a:lnTo>
                  <a:lnTo>
                    <a:pt x="3368299" y="2853981"/>
                  </a:lnTo>
                  <a:lnTo>
                    <a:pt x="3371783" y="2853566"/>
                  </a:lnTo>
                  <a:lnTo>
                    <a:pt x="3375266" y="2853151"/>
                  </a:lnTo>
                  <a:lnTo>
                    <a:pt x="3378749" y="2852736"/>
                  </a:lnTo>
                  <a:lnTo>
                    <a:pt x="3382232" y="2852321"/>
                  </a:lnTo>
                  <a:lnTo>
                    <a:pt x="3385716" y="2853023"/>
                  </a:lnTo>
                  <a:lnTo>
                    <a:pt x="3389199" y="2852727"/>
                  </a:lnTo>
                  <a:lnTo>
                    <a:pt x="3392682" y="2852431"/>
                  </a:lnTo>
                  <a:lnTo>
                    <a:pt x="3396165" y="2852136"/>
                  </a:lnTo>
                  <a:lnTo>
                    <a:pt x="3396165" y="2852502"/>
                  </a:lnTo>
                  <a:lnTo>
                    <a:pt x="3396165" y="2852868"/>
                  </a:lnTo>
                  <a:lnTo>
                    <a:pt x="3396165" y="2853233"/>
                  </a:lnTo>
                  <a:lnTo>
                    <a:pt x="3396165" y="2853598"/>
                  </a:lnTo>
                  <a:lnTo>
                    <a:pt x="3396165" y="2853963"/>
                  </a:lnTo>
                  <a:lnTo>
                    <a:pt x="3396165" y="2854327"/>
                  </a:lnTo>
                  <a:lnTo>
                    <a:pt x="3396165" y="2854691"/>
                  </a:lnTo>
                  <a:lnTo>
                    <a:pt x="3396165" y="2855054"/>
                  </a:lnTo>
                  <a:lnTo>
                    <a:pt x="3396165" y="2855417"/>
                  </a:lnTo>
                  <a:lnTo>
                    <a:pt x="3396165" y="2855779"/>
                  </a:lnTo>
                  <a:lnTo>
                    <a:pt x="3396165" y="2856141"/>
                  </a:lnTo>
                  <a:lnTo>
                    <a:pt x="3396165" y="2856503"/>
                  </a:lnTo>
                  <a:lnTo>
                    <a:pt x="3396165" y="2856864"/>
                  </a:lnTo>
                  <a:lnTo>
                    <a:pt x="3396165" y="2857225"/>
                  </a:lnTo>
                  <a:lnTo>
                    <a:pt x="3396165" y="2857586"/>
                  </a:lnTo>
                  <a:lnTo>
                    <a:pt x="3396165" y="2857946"/>
                  </a:lnTo>
                  <a:lnTo>
                    <a:pt x="3396165" y="2858305"/>
                  </a:lnTo>
                  <a:lnTo>
                    <a:pt x="3396165" y="2858664"/>
                  </a:lnTo>
                  <a:lnTo>
                    <a:pt x="3396165" y="2859023"/>
                  </a:lnTo>
                  <a:lnTo>
                    <a:pt x="3396165" y="2859381"/>
                  </a:lnTo>
                  <a:lnTo>
                    <a:pt x="3396165" y="2859739"/>
                  </a:lnTo>
                  <a:lnTo>
                    <a:pt x="3396165" y="2860097"/>
                  </a:lnTo>
                  <a:lnTo>
                    <a:pt x="3396165" y="2860454"/>
                  </a:lnTo>
                  <a:lnTo>
                    <a:pt x="3396165" y="2860811"/>
                  </a:lnTo>
                  <a:lnTo>
                    <a:pt x="3396165" y="2861167"/>
                  </a:lnTo>
                  <a:lnTo>
                    <a:pt x="3396165" y="2861523"/>
                  </a:lnTo>
                  <a:lnTo>
                    <a:pt x="3396165" y="2861878"/>
                  </a:lnTo>
                  <a:lnTo>
                    <a:pt x="3396165" y="2862233"/>
                  </a:lnTo>
                  <a:lnTo>
                    <a:pt x="3396165" y="2862588"/>
                  </a:lnTo>
                  <a:lnTo>
                    <a:pt x="3396165" y="2862942"/>
                  </a:lnTo>
                  <a:lnTo>
                    <a:pt x="3396165" y="2863296"/>
                  </a:lnTo>
                  <a:lnTo>
                    <a:pt x="3396165" y="2863650"/>
                  </a:lnTo>
                  <a:lnTo>
                    <a:pt x="3396165" y="2864003"/>
                  </a:lnTo>
                  <a:lnTo>
                    <a:pt x="3396165" y="2864355"/>
                  </a:lnTo>
                  <a:lnTo>
                    <a:pt x="3396165" y="2864707"/>
                  </a:lnTo>
                  <a:lnTo>
                    <a:pt x="3396165" y="2865059"/>
                  </a:lnTo>
                  <a:lnTo>
                    <a:pt x="3396165" y="2865411"/>
                  </a:lnTo>
                  <a:lnTo>
                    <a:pt x="3396165" y="2865762"/>
                  </a:lnTo>
                  <a:lnTo>
                    <a:pt x="3396165" y="2866112"/>
                  </a:lnTo>
                  <a:lnTo>
                    <a:pt x="3396165" y="2866463"/>
                  </a:lnTo>
                  <a:lnTo>
                    <a:pt x="3396165" y="2866813"/>
                  </a:lnTo>
                  <a:lnTo>
                    <a:pt x="3399649" y="2866292"/>
                  </a:lnTo>
                  <a:lnTo>
                    <a:pt x="3403132" y="2865772"/>
                  </a:lnTo>
                  <a:lnTo>
                    <a:pt x="3406615" y="2865252"/>
                  </a:lnTo>
                  <a:lnTo>
                    <a:pt x="3410098" y="2865978"/>
                  </a:lnTo>
                  <a:lnTo>
                    <a:pt x="3413582" y="2865683"/>
                  </a:lnTo>
                  <a:lnTo>
                    <a:pt x="3417065" y="2865388"/>
                  </a:lnTo>
                  <a:lnTo>
                    <a:pt x="3420548" y="2868054"/>
                  </a:lnTo>
                  <a:lnTo>
                    <a:pt x="3424031" y="2867538"/>
                  </a:lnTo>
                  <a:lnTo>
                    <a:pt x="3427515" y="2867022"/>
                  </a:lnTo>
                  <a:lnTo>
                    <a:pt x="3430998" y="2866853"/>
                  </a:lnTo>
                  <a:lnTo>
                    <a:pt x="3434481" y="2866338"/>
                  </a:lnTo>
                  <a:lnTo>
                    <a:pt x="3437964" y="2865824"/>
                  </a:lnTo>
                  <a:lnTo>
                    <a:pt x="3441447" y="2865766"/>
                  </a:lnTo>
                  <a:lnTo>
                    <a:pt x="3444931" y="2865474"/>
                  </a:lnTo>
                  <a:lnTo>
                    <a:pt x="3448414" y="2865182"/>
                  </a:lnTo>
                  <a:lnTo>
                    <a:pt x="3451897" y="2867221"/>
                  </a:lnTo>
                  <a:lnTo>
                    <a:pt x="3455380" y="2866710"/>
                  </a:lnTo>
                  <a:lnTo>
                    <a:pt x="3458864" y="2866198"/>
                  </a:lnTo>
                  <a:lnTo>
                    <a:pt x="3462347" y="2866375"/>
                  </a:lnTo>
                  <a:lnTo>
                    <a:pt x="3465830" y="2865864"/>
                  </a:lnTo>
                  <a:lnTo>
                    <a:pt x="3469313" y="2865354"/>
                  </a:lnTo>
                  <a:lnTo>
                    <a:pt x="3472797" y="2867598"/>
                  </a:lnTo>
                  <a:lnTo>
                    <a:pt x="3476280" y="2867199"/>
                  </a:lnTo>
                  <a:lnTo>
                    <a:pt x="3479763" y="2866800"/>
                  </a:lnTo>
                  <a:lnTo>
                    <a:pt x="3483246" y="2866401"/>
                  </a:lnTo>
                  <a:lnTo>
                    <a:pt x="3483246" y="2866743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2870125"/>
            </a:xfrm>
            <a:custGeom>
              <a:avLst/>
              <a:gdLst/>
              <a:ahLst/>
              <a:cxnLst/>
              <a:rect l="0" t="0" r="0" b="0"/>
              <a:pathLst>
                <a:path w="3483246" h="287012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2638823"/>
                  </a:lnTo>
                  <a:lnTo>
                    <a:pt x="27865" y="2550494"/>
                  </a:lnTo>
                  <a:lnTo>
                    <a:pt x="31349" y="2467887"/>
                  </a:lnTo>
                  <a:lnTo>
                    <a:pt x="34832" y="2390463"/>
                  </a:lnTo>
                  <a:lnTo>
                    <a:pt x="38315" y="2317749"/>
                  </a:lnTo>
                  <a:lnTo>
                    <a:pt x="41798" y="2249329"/>
                  </a:lnTo>
                  <a:lnTo>
                    <a:pt x="45282" y="2184832"/>
                  </a:lnTo>
                  <a:lnTo>
                    <a:pt x="48765" y="2123931"/>
                  </a:lnTo>
                  <a:lnTo>
                    <a:pt x="52248" y="2066332"/>
                  </a:lnTo>
                  <a:lnTo>
                    <a:pt x="55731" y="2220199"/>
                  </a:lnTo>
                  <a:lnTo>
                    <a:pt x="59215" y="2170998"/>
                  </a:lnTo>
                  <a:lnTo>
                    <a:pt x="62698" y="2123931"/>
                  </a:lnTo>
                  <a:lnTo>
                    <a:pt x="66181" y="2078860"/>
                  </a:lnTo>
                  <a:lnTo>
                    <a:pt x="69664" y="2035663"/>
                  </a:lnTo>
                  <a:lnTo>
                    <a:pt x="73148" y="1994225"/>
                  </a:lnTo>
                  <a:lnTo>
                    <a:pt x="76631" y="1954440"/>
                  </a:lnTo>
                  <a:lnTo>
                    <a:pt x="80114" y="1916211"/>
                  </a:lnTo>
                  <a:lnTo>
                    <a:pt x="83597" y="1879449"/>
                  </a:lnTo>
                  <a:lnTo>
                    <a:pt x="87081" y="1844071"/>
                  </a:lnTo>
                  <a:lnTo>
                    <a:pt x="90564" y="1810001"/>
                  </a:lnTo>
                  <a:lnTo>
                    <a:pt x="94047" y="1777166"/>
                  </a:lnTo>
                  <a:lnTo>
                    <a:pt x="97530" y="1745502"/>
                  </a:lnTo>
                  <a:lnTo>
                    <a:pt x="101014" y="1806663"/>
                  </a:lnTo>
                  <a:lnTo>
                    <a:pt x="104497" y="1777166"/>
                  </a:lnTo>
                  <a:lnTo>
                    <a:pt x="107980" y="1748617"/>
                  </a:lnTo>
                  <a:lnTo>
                    <a:pt x="111463" y="1720971"/>
                  </a:lnTo>
                  <a:lnTo>
                    <a:pt x="114947" y="1694186"/>
                  </a:lnTo>
                  <a:lnTo>
                    <a:pt x="118430" y="1668221"/>
                  </a:lnTo>
                  <a:lnTo>
                    <a:pt x="121913" y="1643041"/>
                  </a:lnTo>
                  <a:lnTo>
                    <a:pt x="125396" y="1618609"/>
                  </a:lnTo>
                  <a:lnTo>
                    <a:pt x="128880" y="1594893"/>
                  </a:lnTo>
                  <a:lnTo>
                    <a:pt x="132363" y="1571862"/>
                  </a:lnTo>
                  <a:lnTo>
                    <a:pt x="135846" y="1549487"/>
                  </a:lnTo>
                  <a:lnTo>
                    <a:pt x="139329" y="1527739"/>
                  </a:lnTo>
                  <a:lnTo>
                    <a:pt x="142813" y="1506594"/>
                  </a:lnTo>
                  <a:lnTo>
                    <a:pt x="146296" y="1486026"/>
                  </a:lnTo>
                  <a:lnTo>
                    <a:pt x="149779" y="1466013"/>
                  </a:lnTo>
                  <a:lnTo>
                    <a:pt x="153262" y="1602720"/>
                  </a:lnTo>
                  <a:lnTo>
                    <a:pt x="156746" y="1583294"/>
                  </a:lnTo>
                  <a:lnTo>
                    <a:pt x="160229" y="1564332"/>
                  </a:lnTo>
                  <a:lnTo>
                    <a:pt x="163712" y="1988154"/>
                  </a:lnTo>
                  <a:lnTo>
                    <a:pt x="167195" y="1970162"/>
                  </a:lnTo>
                  <a:lnTo>
                    <a:pt x="170679" y="1952492"/>
                  </a:lnTo>
                  <a:lnTo>
                    <a:pt x="174162" y="1935137"/>
                  </a:lnTo>
                  <a:lnTo>
                    <a:pt x="174162" y="1976978"/>
                  </a:lnTo>
                  <a:lnTo>
                    <a:pt x="174162" y="2016616"/>
                  </a:lnTo>
                  <a:lnTo>
                    <a:pt x="174162" y="2054222"/>
                  </a:lnTo>
                  <a:lnTo>
                    <a:pt x="174162" y="2089948"/>
                  </a:lnTo>
                  <a:lnTo>
                    <a:pt x="177645" y="2073361"/>
                  </a:lnTo>
                  <a:lnTo>
                    <a:pt x="181128" y="2057035"/>
                  </a:lnTo>
                  <a:lnTo>
                    <a:pt x="184612" y="2040965"/>
                  </a:lnTo>
                  <a:lnTo>
                    <a:pt x="188095" y="2153951"/>
                  </a:lnTo>
                  <a:lnTo>
                    <a:pt x="191578" y="2138835"/>
                  </a:lnTo>
                  <a:lnTo>
                    <a:pt x="195061" y="2123931"/>
                  </a:lnTo>
                  <a:lnTo>
                    <a:pt x="198545" y="2138318"/>
                  </a:lnTo>
                  <a:lnTo>
                    <a:pt x="202028" y="2123931"/>
                  </a:lnTo>
                  <a:lnTo>
                    <a:pt x="205511" y="2109736"/>
                  </a:lnTo>
                  <a:lnTo>
                    <a:pt x="208994" y="2123931"/>
                  </a:lnTo>
                  <a:lnTo>
                    <a:pt x="212478" y="2110206"/>
                  </a:lnTo>
                  <a:lnTo>
                    <a:pt x="215961" y="2096657"/>
                  </a:lnTo>
                  <a:lnTo>
                    <a:pt x="219444" y="2083281"/>
                  </a:lnTo>
                  <a:lnTo>
                    <a:pt x="222927" y="2070075"/>
                  </a:lnTo>
                  <a:lnTo>
                    <a:pt x="226411" y="2057035"/>
                  </a:lnTo>
                  <a:lnTo>
                    <a:pt x="229894" y="2044159"/>
                  </a:lnTo>
                  <a:lnTo>
                    <a:pt x="233377" y="2031442"/>
                  </a:lnTo>
                  <a:lnTo>
                    <a:pt x="236860" y="2018883"/>
                  </a:lnTo>
                  <a:lnTo>
                    <a:pt x="240344" y="2034300"/>
                  </a:lnTo>
                  <a:lnTo>
                    <a:pt x="243827" y="2022109"/>
                  </a:lnTo>
                  <a:lnTo>
                    <a:pt x="247310" y="2010064"/>
                  </a:lnTo>
                  <a:lnTo>
                    <a:pt x="250793" y="2123931"/>
                  </a:lnTo>
                  <a:lnTo>
                    <a:pt x="254277" y="2112481"/>
                  </a:lnTo>
                  <a:lnTo>
                    <a:pt x="257760" y="2101154"/>
                  </a:lnTo>
                  <a:lnTo>
                    <a:pt x="261243" y="2089948"/>
                  </a:lnTo>
                  <a:lnTo>
                    <a:pt x="264726" y="2078860"/>
                  </a:lnTo>
                  <a:lnTo>
                    <a:pt x="268210" y="2067890"/>
                  </a:lnTo>
                  <a:lnTo>
                    <a:pt x="271693" y="2057035"/>
                  </a:lnTo>
                  <a:lnTo>
                    <a:pt x="275176" y="2046293"/>
                  </a:lnTo>
                  <a:lnTo>
                    <a:pt x="278659" y="2035663"/>
                  </a:lnTo>
                  <a:lnTo>
                    <a:pt x="282143" y="2025143"/>
                  </a:lnTo>
                  <a:lnTo>
                    <a:pt x="285626" y="2037952"/>
                  </a:lnTo>
                  <a:lnTo>
                    <a:pt x="289109" y="2027692"/>
                  </a:lnTo>
                  <a:lnTo>
                    <a:pt x="292592" y="2017535"/>
                  </a:lnTo>
                  <a:lnTo>
                    <a:pt x="296075" y="2007478"/>
                  </a:lnTo>
                  <a:lnTo>
                    <a:pt x="299559" y="1997522"/>
                  </a:lnTo>
                  <a:lnTo>
                    <a:pt x="303042" y="1987664"/>
                  </a:lnTo>
                  <a:lnTo>
                    <a:pt x="306525" y="1977902"/>
                  </a:lnTo>
                  <a:lnTo>
                    <a:pt x="310008" y="1968236"/>
                  </a:lnTo>
                  <a:lnTo>
                    <a:pt x="313492" y="1958664"/>
                  </a:lnTo>
                  <a:lnTo>
                    <a:pt x="316975" y="1949185"/>
                  </a:lnTo>
                  <a:lnTo>
                    <a:pt x="320458" y="1939797"/>
                  </a:lnTo>
                  <a:lnTo>
                    <a:pt x="323941" y="1930499"/>
                  </a:lnTo>
                  <a:lnTo>
                    <a:pt x="327425" y="1966511"/>
                  </a:lnTo>
                  <a:lnTo>
                    <a:pt x="330908" y="1957444"/>
                  </a:lnTo>
                  <a:lnTo>
                    <a:pt x="334391" y="1948460"/>
                  </a:lnTo>
                  <a:lnTo>
                    <a:pt x="337874" y="1982414"/>
                  </a:lnTo>
                  <a:lnTo>
                    <a:pt x="341358" y="1973647"/>
                  </a:lnTo>
                  <a:lnTo>
                    <a:pt x="344841" y="1964957"/>
                  </a:lnTo>
                  <a:lnTo>
                    <a:pt x="348324" y="1956344"/>
                  </a:lnTo>
                  <a:lnTo>
                    <a:pt x="348324" y="1976978"/>
                  </a:lnTo>
                  <a:lnTo>
                    <a:pt x="351807" y="1968465"/>
                  </a:lnTo>
                  <a:lnTo>
                    <a:pt x="355291" y="1960026"/>
                  </a:lnTo>
                  <a:lnTo>
                    <a:pt x="358774" y="1951659"/>
                  </a:lnTo>
                  <a:lnTo>
                    <a:pt x="362257" y="1943363"/>
                  </a:lnTo>
                  <a:lnTo>
                    <a:pt x="365740" y="1935137"/>
                  </a:lnTo>
                  <a:lnTo>
                    <a:pt x="369224" y="1926980"/>
                  </a:lnTo>
                  <a:lnTo>
                    <a:pt x="372707" y="1939145"/>
                  </a:lnTo>
                  <a:lnTo>
                    <a:pt x="376190" y="1931145"/>
                  </a:lnTo>
                  <a:lnTo>
                    <a:pt x="379673" y="1923210"/>
                  </a:lnTo>
                  <a:lnTo>
                    <a:pt x="383157" y="1915340"/>
                  </a:lnTo>
                  <a:lnTo>
                    <a:pt x="386640" y="1907534"/>
                  </a:lnTo>
                  <a:lnTo>
                    <a:pt x="390123" y="1899792"/>
                  </a:lnTo>
                  <a:lnTo>
                    <a:pt x="393606" y="1911961"/>
                  </a:lnTo>
                  <a:lnTo>
                    <a:pt x="397090" y="1904359"/>
                  </a:lnTo>
                  <a:lnTo>
                    <a:pt x="400573" y="1896817"/>
                  </a:lnTo>
                  <a:lnTo>
                    <a:pt x="404056" y="1889335"/>
                  </a:lnTo>
                  <a:lnTo>
                    <a:pt x="407539" y="1881911"/>
                  </a:lnTo>
                  <a:lnTo>
                    <a:pt x="411023" y="1874545"/>
                  </a:lnTo>
                  <a:lnTo>
                    <a:pt x="414506" y="1867237"/>
                  </a:lnTo>
                  <a:lnTo>
                    <a:pt x="417989" y="1859986"/>
                  </a:lnTo>
                  <a:lnTo>
                    <a:pt x="421472" y="1852790"/>
                  </a:lnTo>
                  <a:lnTo>
                    <a:pt x="424956" y="1902749"/>
                  </a:lnTo>
                  <a:lnTo>
                    <a:pt x="428439" y="1895699"/>
                  </a:lnTo>
                  <a:lnTo>
                    <a:pt x="431922" y="1888701"/>
                  </a:lnTo>
                  <a:lnTo>
                    <a:pt x="435405" y="1881754"/>
                  </a:lnTo>
                  <a:lnTo>
                    <a:pt x="435405" y="1899952"/>
                  </a:lnTo>
                  <a:lnTo>
                    <a:pt x="438889" y="1893069"/>
                  </a:lnTo>
                  <a:lnTo>
                    <a:pt x="442372" y="1886234"/>
                  </a:lnTo>
                  <a:lnTo>
                    <a:pt x="445855" y="1879449"/>
                  </a:lnTo>
                  <a:lnTo>
                    <a:pt x="449338" y="1872713"/>
                  </a:lnTo>
                  <a:lnTo>
                    <a:pt x="452822" y="1866025"/>
                  </a:lnTo>
                  <a:lnTo>
                    <a:pt x="456305" y="1859384"/>
                  </a:lnTo>
                  <a:lnTo>
                    <a:pt x="459788" y="1870660"/>
                  </a:lnTo>
                  <a:lnTo>
                    <a:pt x="463271" y="1864122"/>
                  </a:lnTo>
                  <a:lnTo>
                    <a:pt x="466755" y="1857630"/>
                  </a:lnTo>
                  <a:lnTo>
                    <a:pt x="470238" y="1851183"/>
                  </a:lnTo>
                  <a:lnTo>
                    <a:pt x="473721" y="1844780"/>
                  </a:lnTo>
                  <a:lnTo>
                    <a:pt x="477204" y="1838422"/>
                  </a:lnTo>
                  <a:lnTo>
                    <a:pt x="480688" y="1932014"/>
                  </a:lnTo>
                  <a:lnTo>
                    <a:pt x="484171" y="1925799"/>
                  </a:lnTo>
                  <a:lnTo>
                    <a:pt x="487654" y="1919625"/>
                  </a:lnTo>
                  <a:lnTo>
                    <a:pt x="491137" y="1944233"/>
                  </a:lnTo>
                  <a:lnTo>
                    <a:pt x="494621" y="1938159"/>
                  </a:lnTo>
                  <a:lnTo>
                    <a:pt x="498104" y="1932124"/>
                  </a:lnTo>
                  <a:lnTo>
                    <a:pt x="501587" y="2063826"/>
                  </a:lnTo>
                  <a:lnTo>
                    <a:pt x="505070" y="2058003"/>
                  </a:lnTo>
                  <a:lnTo>
                    <a:pt x="508554" y="2052211"/>
                  </a:lnTo>
                  <a:lnTo>
                    <a:pt x="512037" y="2046453"/>
                  </a:lnTo>
                  <a:lnTo>
                    <a:pt x="515520" y="2040727"/>
                  </a:lnTo>
                  <a:lnTo>
                    <a:pt x="519003" y="2035032"/>
                  </a:lnTo>
                  <a:lnTo>
                    <a:pt x="522487" y="2029369"/>
                  </a:lnTo>
                  <a:lnTo>
                    <a:pt x="522487" y="2041903"/>
                  </a:lnTo>
                  <a:lnTo>
                    <a:pt x="525970" y="2036286"/>
                  </a:lnTo>
                  <a:lnTo>
                    <a:pt x="529453" y="2030699"/>
                  </a:lnTo>
                  <a:lnTo>
                    <a:pt x="532936" y="2025143"/>
                  </a:lnTo>
                  <a:lnTo>
                    <a:pt x="536420" y="2090852"/>
                  </a:lnTo>
                  <a:lnTo>
                    <a:pt x="539903" y="2085439"/>
                  </a:lnTo>
                  <a:lnTo>
                    <a:pt x="543386" y="2080053"/>
                  </a:lnTo>
                  <a:lnTo>
                    <a:pt x="546869" y="2149824"/>
                  </a:lnTo>
                  <a:lnTo>
                    <a:pt x="550353" y="2144595"/>
                  </a:lnTo>
                  <a:lnTo>
                    <a:pt x="553836" y="2139391"/>
                  </a:lnTo>
                  <a:lnTo>
                    <a:pt x="557319" y="2134213"/>
                  </a:lnTo>
                  <a:lnTo>
                    <a:pt x="560802" y="2129059"/>
                  </a:lnTo>
                  <a:lnTo>
                    <a:pt x="564286" y="2123931"/>
                  </a:lnTo>
                  <a:lnTo>
                    <a:pt x="567769" y="2128997"/>
                  </a:lnTo>
                  <a:lnTo>
                    <a:pt x="571252" y="2123931"/>
                  </a:lnTo>
                  <a:lnTo>
                    <a:pt x="574735" y="2118889"/>
                  </a:lnTo>
                  <a:lnTo>
                    <a:pt x="578218" y="2113871"/>
                  </a:lnTo>
                  <a:lnTo>
                    <a:pt x="581702" y="2108876"/>
                  </a:lnTo>
                  <a:lnTo>
                    <a:pt x="585185" y="2103905"/>
                  </a:lnTo>
                  <a:lnTo>
                    <a:pt x="588668" y="2109056"/>
                  </a:lnTo>
                  <a:lnTo>
                    <a:pt x="592151" y="2104144"/>
                  </a:lnTo>
                  <a:lnTo>
                    <a:pt x="595635" y="2099255"/>
                  </a:lnTo>
                  <a:lnTo>
                    <a:pt x="599118" y="2123931"/>
                  </a:lnTo>
                  <a:lnTo>
                    <a:pt x="602601" y="2119123"/>
                  </a:lnTo>
                  <a:lnTo>
                    <a:pt x="606084" y="2114336"/>
                  </a:lnTo>
                  <a:lnTo>
                    <a:pt x="609568" y="2174107"/>
                  </a:lnTo>
                  <a:lnTo>
                    <a:pt x="613051" y="2169447"/>
                  </a:lnTo>
                  <a:lnTo>
                    <a:pt x="616534" y="2164808"/>
                  </a:lnTo>
                  <a:lnTo>
                    <a:pt x="620017" y="2160189"/>
                  </a:lnTo>
                  <a:lnTo>
                    <a:pt x="623501" y="2173026"/>
                  </a:lnTo>
                  <a:lnTo>
                    <a:pt x="626984" y="2168469"/>
                  </a:lnTo>
                  <a:lnTo>
                    <a:pt x="630467" y="2163931"/>
                  </a:lnTo>
                  <a:lnTo>
                    <a:pt x="633950" y="2193089"/>
                  </a:lnTo>
                  <a:lnTo>
                    <a:pt x="637434" y="2188635"/>
                  </a:lnTo>
                  <a:lnTo>
                    <a:pt x="640917" y="2184199"/>
                  </a:lnTo>
                  <a:lnTo>
                    <a:pt x="644400" y="2179781"/>
                  </a:lnTo>
                  <a:lnTo>
                    <a:pt x="647883" y="2175381"/>
                  </a:lnTo>
                  <a:lnTo>
                    <a:pt x="651367" y="2170998"/>
                  </a:lnTo>
                  <a:lnTo>
                    <a:pt x="654850" y="2182973"/>
                  </a:lnTo>
                  <a:lnTo>
                    <a:pt x="658333" y="2178647"/>
                  </a:lnTo>
                  <a:lnTo>
                    <a:pt x="661816" y="2174338"/>
                  </a:lnTo>
                  <a:lnTo>
                    <a:pt x="665300" y="2193905"/>
                  </a:lnTo>
                  <a:lnTo>
                    <a:pt x="668783" y="2189662"/>
                  </a:lnTo>
                  <a:lnTo>
                    <a:pt x="672266" y="2185434"/>
                  </a:lnTo>
                  <a:lnTo>
                    <a:pt x="675749" y="2219277"/>
                  </a:lnTo>
                  <a:lnTo>
                    <a:pt x="679233" y="2215133"/>
                  </a:lnTo>
                  <a:lnTo>
                    <a:pt x="682716" y="2211005"/>
                  </a:lnTo>
                  <a:lnTo>
                    <a:pt x="686199" y="2242940"/>
                  </a:lnTo>
                  <a:lnTo>
                    <a:pt x="689682" y="2238893"/>
                  </a:lnTo>
                  <a:lnTo>
                    <a:pt x="693166" y="2234861"/>
                  </a:lnTo>
                  <a:lnTo>
                    <a:pt x="696649" y="2230843"/>
                  </a:lnTo>
                  <a:lnTo>
                    <a:pt x="696649" y="2237840"/>
                  </a:lnTo>
                  <a:lnTo>
                    <a:pt x="696649" y="2244759"/>
                  </a:lnTo>
                  <a:lnTo>
                    <a:pt x="700132" y="2240775"/>
                  </a:lnTo>
                  <a:lnTo>
                    <a:pt x="703615" y="2236806"/>
                  </a:lnTo>
                  <a:lnTo>
                    <a:pt x="707099" y="2232850"/>
                  </a:lnTo>
                  <a:lnTo>
                    <a:pt x="710582" y="2228909"/>
                  </a:lnTo>
                  <a:lnTo>
                    <a:pt x="714065" y="2224981"/>
                  </a:lnTo>
                  <a:lnTo>
                    <a:pt x="717548" y="2221067"/>
                  </a:lnTo>
                  <a:lnTo>
                    <a:pt x="721032" y="2244360"/>
                  </a:lnTo>
                  <a:lnTo>
                    <a:pt x="724515" y="2240510"/>
                  </a:lnTo>
                  <a:lnTo>
                    <a:pt x="727998" y="2236673"/>
                  </a:lnTo>
                  <a:lnTo>
                    <a:pt x="731481" y="2239494"/>
                  </a:lnTo>
                  <a:lnTo>
                    <a:pt x="734965" y="2235693"/>
                  </a:lnTo>
                  <a:lnTo>
                    <a:pt x="738448" y="2231904"/>
                  </a:lnTo>
                  <a:lnTo>
                    <a:pt x="741931" y="2241260"/>
                  </a:lnTo>
                  <a:lnTo>
                    <a:pt x="745414" y="2237515"/>
                  </a:lnTo>
                  <a:lnTo>
                    <a:pt x="748898" y="2233781"/>
                  </a:lnTo>
                  <a:lnTo>
                    <a:pt x="752381" y="2236550"/>
                  </a:lnTo>
                  <a:lnTo>
                    <a:pt x="755864" y="2232850"/>
                  </a:lnTo>
                  <a:lnTo>
                    <a:pt x="759347" y="2229163"/>
                  </a:lnTo>
                  <a:lnTo>
                    <a:pt x="762831" y="2231934"/>
                  </a:lnTo>
                  <a:lnTo>
                    <a:pt x="766314" y="2228279"/>
                  </a:lnTo>
                  <a:lnTo>
                    <a:pt x="769797" y="2224636"/>
                  </a:lnTo>
                  <a:lnTo>
                    <a:pt x="773280" y="2258490"/>
                  </a:lnTo>
                  <a:lnTo>
                    <a:pt x="776764" y="2254918"/>
                  </a:lnTo>
                  <a:lnTo>
                    <a:pt x="780247" y="2251358"/>
                  </a:lnTo>
                  <a:lnTo>
                    <a:pt x="783730" y="2247809"/>
                  </a:lnTo>
                  <a:lnTo>
                    <a:pt x="787213" y="2244271"/>
                  </a:lnTo>
                  <a:lnTo>
                    <a:pt x="790697" y="2240745"/>
                  </a:lnTo>
                  <a:lnTo>
                    <a:pt x="794180" y="2237229"/>
                  </a:lnTo>
                  <a:lnTo>
                    <a:pt x="797663" y="2233725"/>
                  </a:lnTo>
                  <a:lnTo>
                    <a:pt x="801146" y="2230231"/>
                  </a:lnTo>
                  <a:lnTo>
                    <a:pt x="804630" y="2226748"/>
                  </a:lnTo>
                  <a:lnTo>
                    <a:pt x="808113" y="2264832"/>
                  </a:lnTo>
                  <a:lnTo>
                    <a:pt x="811596" y="2261423"/>
                  </a:lnTo>
                  <a:lnTo>
                    <a:pt x="815079" y="2258023"/>
                  </a:lnTo>
                  <a:lnTo>
                    <a:pt x="818563" y="2277260"/>
                  </a:lnTo>
                  <a:lnTo>
                    <a:pt x="822046" y="2273910"/>
                  </a:lnTo>
                  <a:lnTo>
                    <a:pt x="825529" y="2270570"/>
                  </a:lnTo>
                  <a:lnTo>
                    <a:pt x="829012" y="2305044"/>
                  </a:lnTo>
                  <a:lnTo>
                    <a:pt x="832496" y="2301773"/>
                  </a:lnTo>
                  <a:lnTo>
                    <a:pt x="835979" y="2298511"/>
                  </a:lnTo>
                  <a:lnTo>
                    <a:pt x="839462" y="2295258"/>
                  </a:lnTo>
                  <a:lnTo>
                    <a:pt x="842945" y="2292014"/>
                  </a:lnTo>
                  <a:lnTo>
                    <a:pt x="846429" y="2288780"/>
                  </a:lnTo>
                  <a:lnTo>
                    <a:pt x="849912" y="2296011"/>
                  </a:lnTo>
                  <a:lnTo>
                    <a:pt x="853395" y="2292808"/>
                  </a:lnTo>
                  <a:lnTo>
                    <a:pt x="856878" y="2289614"/>
                  </a:lnTo>
                  <a:lnTo>
                    <a:pt x="860361" y="2291609"/>
                  </a:lnTo>
                  <a:lnTo>
                    <a:pt x="863845" y="2288440"/>
                  </a:lnTo>
                  <a:lnTo>
                    <a:pt x="867328" y="2285279"/>
                  </a:lnTo>
                  <a:lnTo>
                    <a:pt x="870811" y="2282127"/>
                  </a:lnTo>
                  <a:lnTo>
                    <a:pt x="870811" y="2287282"/>
                  </a:lnTo>
                  <a:lnTo>
                    <a:pt x="874294" y="2284145"/>
                  </a:lnTo>
                  <a:lnTo>
                    <a:pt x="877778" y="2281016"/>
                  </a:lnTo>
                  <a:lnTo>
                    <a:pt x="881261" y="2277897"/>
                  </a:lnTo>
                  <a:lnTo>
                    <a:pt x="884744" y="2285014"/>
                  </a:lnTo>
                  <a:lnTo>
                    <a:pt x="888227" y="2281924"/>
                  </a:lnTo>
                  <a:lnTo>
                    <a:pt x="891711" y="2278842"/>
                  </a:lnTo>
                  <a:lnTo>
                    <a:pt x="895194" y="2295789"/>
                  </a:lnTo>
                  <a:lnTo>
                    <a:pt x="898677" y="2292748"/>
                  </a:lnTo>
                  <a:lnTo>
                    <a:pt x="902160" y="2289715"/>
                  </a:lnTo>
                  <a:lnTo>
                    <a:pt x="905644" y="2291609"/>
                  </a:lnTo>
                  <a:lnTo>
                    <a:pt x="909127" y="2288598"/>
                  </a:lnTo>
                  <a:lnTo>
                    <a:pt x="912610" y="2285595"/>
                  </a:lnTo>
                  <a:lnTo>
                    <a:pt x="916093" y="2282599"/>
                  </a:lnTo>
                  <a:lnTo>
                    <a:pt x="919577" y="2279611"/>
                  </a:lnTo>
                  <a:lnTo>
                    <a:pt x="923060" y="2276632"/>
                  </a:lnTo>
                  <a:lnTo>
                    <a:pt x="926543" y="2293081"/>
                  </a:lnTo>
                  <a:lnTo>
                    <a:pt x="930026" y="2290139"/>
                  </a:lnTo>
                  <a:lnTo>
                    <a:pt x="933510" y="2287205"/>
                  </a:lnTo>
                  <a:lnTo>
                    <a:pt x="936993" y="2293791"/>
                  </a:lnTo>
                  <a:lnTo>
                    <a:pt x="940476" y="2290883"/>
                  </a:lnTo>
                  <a:lnTo>
                    <a:pt x="943959" y="2287982"/>
                  </a:lnTo>
                  <a:lnTo>
                    <a:pt x="947443" y="2303734"/>
                  </a:lnTo>
                  <a:lnTo>
                    <a:pt x="950926" y="2300870"/>
                  </a:lnTo>
                  <a:lnTo>
                    <a:pt x="954409" y="2298012"/>
                  </a:lnTo>
                  <a:lnTo>
                    <a:pt x="957892" y="2295162"/>
                  </a:lnTo>
                  <a:lnTo>
                    <a:pt x="957892" y="2299749"/>
                  </a:lnTo>
                  <a:lnTo>
                    <a:pt x="957892" y="2304301"/>
                  </a:lnTo>
                  <a:lnTo>
                    <a:pt x="957892" y="2308818"/>
                  </a:lnTo>
                  <a:lnTo>
                    <a:pt x="961376" y="2305991"/>
                  </a:lnTo>
                  <a:lnTo>
                    <a:pt x="964859" y="2303171"/>
                  </a:lnTo>
                  <a:lnTo>
                    <a:pt x="968342" y="2300357"/>
                  </a:lnTo>
                  <a:lnTo>
                    <a:pt x="971825" y="2297551"/>
                  </a:lnTo>
                  <a:lnTo>
                    <a:pt x="975309" y="2294751"/>
                  </a:lnTo>
                  <a:lnTo>
                    <a:pt x="978792" y="2291958"/>
                  </a:lnTo>
                  <a:lnTo>
                    <a:pt x="982275" y="2293691"/>
                  </a:lnTo>
                  <a:lnTo>
                    <a:pt x="985758" y="2290916"/>
                  </a:lnTo>
                  <a:lnTo>
                    <a:pt x="989242" y="2288149"/>
                  </a:lnTo>
                  <a:lnTo>
                    <a:pt x="992725" y="2285388"/>
                  </a:lnTo>
                  <a:lnTo>
                    <a:pt x="996208" y="2282633"/>
                  </a:lnTo>
                  <a:lnTo>
                    <a:pt x="999691" y="2279886"/>
                  </a:lnTo>
                  <a:lnTo>
                    <a:pt x="1003175" y="2286140"/>
                  </a:lnTo>
                  <a:lnTo>
                    <a:pt x="1006658" y="2283415"/>
                  </a:lnTo>
                  <a:lnTo>
                    <a:pt x="1010141" y="2280697"/>
                  </a:lnTo>
                  <a:lnTo>
                    <a:pt x="1013624" y="2308540"/>
                  </a:lnTo>
                  <a:lnTo>
                    <a:pt x="1017108" y="2305868"/>
                  </a:lnTo>
                  <a:lnTo>
                    <a:pt x="1020591" y="2303202"/>
                  </a:lnTo>
                  <a:lnTo>
                    <a:pt x="1024074" y="2300542"/>
                  </a:lnTo>
                  <a:lnTo>
                    <a:pt x="1027557" y="2297888"/>
                  </a:lnTo>
                  <a:lnTo>
                    <a:pt x="1031041" y="2295240"/>
                  </a:lnTo>
                  <a:lnTo>
                    <a:pt x="1034524" y="2305308"/>
                  </a:lnTo>
                  <a:lnTo>
                    <a:pt x="1038007" y="2302686"/>
                  </a:lnTo>
                  <a:lnTo>
                    <a:pt x="1041490" y="2300070"/>
                  </a:lnTo>
                  <a:lnTo>
                    <a:pt x="1044974" y="2297460"/>
                  </a:lnTo>
                  <a:lnTo>
                    <a:pt x="1048457" y="2294856"/>
                  </a:lnTo>
                  <a:lnTo>
                    <a:pt x="1051940" y="2292258"/>
                  </a:lnTo>
                  <a:lnTo>
                    <a:pt x="1055423" y="2289666"/>
                  </a:lnTo>
                  <a:lnTo>
                    <a:pt x="1058907" y="2311889"/>
                  </a:lnTo>
                  <a:lnTo>
                    <a:pt x="1062390" y="2309335"/>
                  </a:lnTo>
                  <a:lnTo>
                    <a:pt x="1065873" y="2306786"/>
                  </a:lnTo>
                  <a:lnTo>
                    <a:pt x="1069356" y="2304242"/>
                  </a:lnTo>
                  <a:lnTo>
                    <a:pt x="1072840" y="2301705"/>
                  </a:lnTo>
                  <a:lnTo>
                    <a:pt x="1076323" y="2299172"/>
                  </a:lnTo>
                  <a:lnTo>
                    <a:pt x="1079806" y="2312724"/>
                  </a:lnTo>
                  <a:lnTo>
                    <a:pt x="1083289" y="2310220"/>
                  </a:lnTo>
                  <a:lnTo>
                    <a:pt x="1086773" y="2307721"/>
                  </a:lnTo>
                  <a:lnTo>
                    <a:pt x="1090256" y="2328620"/>
                  </a:lnTo>
                  <a:lnTo>
                    <a:pt x="1093739" y="2326156"/>
                  </a:lnTo>
                  <a:lnTo>
                    <a:pt x="1097222" y="2323698"/>
                  </a:lnTo>
                  <a:lnTo>
                    <a:pt x="1100706" y="2332633"/>
                  </a:lnTo>
                  <a:lnTo>
                    <a:pt x="1104189" y="2330197"/>
                  </a:lnTo>
                  <a:lnTo>
                    <a:pt x="1107672" y="2327766"/>
                  </a:lnTo>
                  <a:lnTo>
                    <a:pt x="1111155" y="2325340"/>
                  </a:lnTo>
                  <a:lnTo>
                    <a:pt x="1114639" y="2322920"/>
                  </a:lnTo>
                  <a:lnTo>
                    <a:pt x="1118122" y="2320504"/>
                  </a:lnTo>
                  <a:lnTo>
                    <a:pt x="1121605" y="2340355"/>
                  </a:lnTo>
                  <a:lnTo>
                    <a:pt x="1125088" y="2337972"/>
                  </a:lnTo>
                  <a:lnTo>
                    <a:pt x="1128572" y="2335595"/>
                  </a:lnTo>
                  <a:lnTo>
                    <a:pt x="1132055" y="2333222"/>
                  </a:lnTo>
                  <a:lnTo>
                    <a:pt x="1132055" y="2336861"/>
                  </a:lnTo>
                  <a:lnTo>
                    <a:pt x="1132055" y="2340478"/>
                  </a:lnTo>
                  <a:lnTo>
                    <a:pt x="1132055" y="2344071"/>
                  </a:lnTo>
                  <a:lnTo>
                    <a:pt x="1135538" y="2341715"/>
                  </a:lnTo>
                  <a:lnTo>
                    <a:pt x="1139021" y="2339363"/>
                  </a:lnTo>
                  <a:lnTo>
                    <a:pt x="1142505" y="2337016"/>
                  </a:lnTo>
                  <a:lnTo>
                    <a:pt x="1145988" y="2341824"/>
                  </a:lnTo>
                  <a:lnTo>
                    <a:pt x="1149471" y="2339494"/>
                  </a:lnTo>
                  <a:lnTo>
                    <a:pt x="1152954" y="2337168"/>
                  </a:lnTo>
                  <a:lnTo>
                    <a:pt x="1156437" y="2341931"/>
                  </a:lnTo>
                  <a:lnTo>
                    <a:pt x="1159921" y="2339622"/>
                  </a:lnTo>
                  <a:lnTo>
                    <a:pt x="1163404" y="2337317"/>
                  </a:lnTo>
                  <a:lnTo>
                    <a:pt x="1166887" y="2348969"/>
                  </a:lnTo>
                  <a:lnTo>
                    <a:pt x="1170370" y="2346688"/>
                  </a:lnTo>
                  <a:lnTo>
                    <a:pt x="1173854" y="2344411"/>
                  </a:lnTo>
                  <a:lnTo>
                    <a:pt x="1177337" y="2369135"/>
                  </a:lnTo>
                  <a:lnTo>
                    <a:pt x="1180820" y="2366895"/>
                  </a:lnTo>
                  <a:lnTo>
                    <a:pt x="1184303" y="2364659"/>
                  </a:lnTo>
                  <a:lnTo>
                    <a:pt x="1187787" y="2378713"/>
                  </a:lnTo>
                  <a:lnTo>
                    <a:pt x="1191270" y="2376503"/>
                  </a:lnTo>
                  <a:lnTo>
                    <a:pt x="1194753" y="2374298"/>
                  </a:lnTo>
                  <a:lnTo>
                    <a:pt x="1198236" y="2381673"/>
                  </a:lnTo>
                  <a:lnTo>
                    <a:pt x="1201720" y="2379485"/>
                  </a:lnTo>
                  <a:lnTo>
                    <a:pt x="1205203" y="2377302"/>
                  </a:lnTo>
                  <a:lnTo>
                    <a:pt x="1208686" y="2384565"/>
                  </a:lnTo>
                  <a:lnTo>
                    <a:pt x="1212169" y="2382400"/>
                  </a:lnTo>
                  <a:lnTo>
                    <a:pt x="1215653" y="2380238"/>
                  </a:lnTo>
                  <a:lnTo>
                    <a:pt x="1219136" y="2420239"/>
                  </a:lnTo>
                  <a:lnTo>
                    <a:pt x="1222619" y="2418131"/>
                  </a:lnTo>
                  <a:lnTo>
                    <a:pt x="1226102" y="2416026"/>
                  </a:lnTo>
                  <a:lnTo>
                    <a:pt x="1229586" y="2413925"/>
                  </a:lnTo>
                  <a:lnTo>
                    <a:pt x="1233069" y="2417614"/>
                  </a:lnTo>
                  <a:lnTo>
                    <a:pt x="1236552" y="2415527"/>
                  </a:lnTo>
                  <a:lnTo>
                    <a:pt x="1240035" y="2413443"/>
                  </a:lnTo>
                  <a:lnTo>
                    <a:pt x="1243519" y="2419955"/>
                  </a:lnTo>
                  <a:lnTo>
                    <a:pt x="1247002" y="2417888"/>
                  </a:lnTo>
                  <a:lnTo>
                    <a:pt x="1250485" y="2415824"/>
                  </a:lnTo>
                  <a:lnTo>
                    <a:pt x="1253968" y="2413763"/>
                  </a:lnTo>
                  <a:lnTo>
                    <a:pt x="1257452" y="2411706"/>
                  </a:lnTo>
                  <a:lnTo>
                    <a:pt x="1260935" y="2409653"/>
                  </a:lnTo>
                  <a:lnTo>
                    <a:pt x="1264418" y="2413292"/>
                  </a:lnTo>
                  <a:lnTo>
                    <a:pt x="1267901" y="2411252"/>
                  </a:lnTo>
                  <a:lnTo>
                    <a:pt x="1271385" y="2409215"/>
                  </a:lnTo>
                  <a:lnTo>
                    <a:pt x="1274868" y="2415629"/>
                  </a:lnTo>
                  <a:lnTo>
                    <a:pt x="1278351" y="2413608"/>
                  </a:lnTo>
                  <a:lnTo>
                    <a:pt x="1281834" y="2411590"/>
                  </a:lnTo>
                  <a:lnTo>
                    <a:pt x="1285318" y="2409576"/>
                  </a:lnTo>
                  <a:lnTo>
                    <a:pt x="1288801" y="2407565"/>
                  </a:lnTo>
                  <a:lnTo>
                    <a:pt x="1292284" y="2405557"/>
                  </a:lnTo>
                  <a:lnTo>
                    <a:pt x="1295767" y="2403552"/>
                  </a:lnTo>
                  <a:lnTo>
                    <a:pt x="1299251" y="2401551"/>
                  </a:lnTo>
                  <a:lnTo>
                    <a:pt x="1302734" y="2399554"/>
                  </a:lnTo>
                  <a:lnTo>
                    <a:pt x="1306217" y="2397559"/>
                  </a:lnTo>
                  <a:lnTo>
                    <a:pt x="1309700" y="2395568"/>
                  </a:lnTo>
                  <a:lnTo>
                    <a:pt x="1313184" y="2393580"/>
                  </a:lnTo>
                  <a:lnTo>
                    <a:pt x="1316667" y="2391596"/>
                  </a:lnTo>
                  <a:lnTo>
                    <a:pt x="1320150" y="2395248"/>
                  </a:lnTo>
                  <a:lnTo>
                    <a:pt x="1323633" y="2393275"/>
                  </a:lnTo>
                  <a:lnTo>
                    <a:pt x="1327117" y="2391306"/>
                  </a:lnTo>
                  <a:lnTo>
                    <a:pt x="1330600" y="2389340"/>
                  </a:lnTo>
                  <a:lnTo>
                    <a:pt x="1334083" y="2387377"/>
                  </a:lnTo>
                  <a:lnTo>
                    <a:pt x="1337566" y="2385418"/>
                  </a:lnTo>
                  <a:lnTo>
                    <a:pt x="1341050" y="2386834"/>
                  </a:lnTo>
                  <a:lnTo>
                    <a:pt x="1344533" y="2385780"/>
                  </a:lnTo>
                  <a:lnTo>
                    <a:pt x="1348016" y="2384730"/>
                  </a:lnTo>
                  <a:lnTo>
                    <a:pt x="1351499" y="2386027"/>
                  </a:lnTo>
                  <a:lnTo>
                    <a:pt x="1354983" y="2384092"/>
                  </a:lnTo>
                  <a:lnTo>
                    <a:pt x="1358466" y="2382159"/>
                  </a:lnTo>
                  <a:lnTo>
                    <a:pt x="1361949" y="2380230"/>
                  </a:lnTo>
                  <a:lnTo>
                    <a:pt x="1365432" y="2378304"/>
                  </a:lnTo>
                  <a:lnTo>
                    <a:pt x="1368916" y="2376381"/>
                  </a:lnTo>
                  <a:lnTo>
                    <a:pt x="1372399" y="2399096"/>
                  </a:lnTo>
                  <a:lnTo>
                    <a:pt x="1375882" y="2397202"/>
                  </a:lnTo>
                  <a:lnTo>
                    <a:pt x="1379365" y="2395311"/>
                  </a:lnTo>
                  <a:lnTo>
                    <a:pt x="1382849" y="2424707"/>
                  </a:lnTo>
                  <a:lnTo>
                    <a:pt x="1386332" y="2422853"/>
                  </a:lnTo>
                  <a:lnTo>
                    <a:pt x="1389815" y="2421001"/>
                  </a:lnTo>
                  <a:lnTo>
                    <a:pt x="1393298" y="2419152"/>
                  </a:lnTo>
                  <a:lnTo>
                    <a:pt x="1396782" y="2417306"/>
                  </a:lnTo>
                  <a:lnTo>
                    <a:pt x="1400265" y="2415462"/>
                  </a:lnTo>
                  <a:lnTo>
                    <a:pt x="1403748" y="2413622"/>
                  </a:lnTo>
                  <a:lnTo>
                    <a:pt x="1407231" y="2414328"/>
                  </a:lnTo>
                  <a:lnTo>
                    <a:pt x="1410715" y="2412495"/>
                  </a:lnTo>
                  <a:lnTo>
                    <a:pt x="1414198" y="2410665"/>
                  </a:lnTo>
                  <a:lnTo>
                    <a:pt x="1417681" y="2416418"/>
                  </a:lnTo>
                  <a:lnTo>
                    <a:pt x="1421164" y="2414601"/>
                  </a:lnTo>
                  <a:lnTo>
                    <a:pt x="1424648" y="2412787"/>
                  </a:lnTo>
                  <a:lnTo>
                    <a:pt x="1428131" y="2410975"/>
                  </a:lnTo>
                  <a:lnTo>
                    <a:pt x="1431614" y="2409166"/>
                  </a:lnTo>
                  <a:lnTo>
                    <a:pt x="1435097" y="2407360"/>
                  </a:lnTo>
                  <a:lnTo>
                    <a:pt x="1438580" y="2420485"/>
                  </a:lnTo>
                  <a:lnTo>
                    <a:pt x="1442064" y="2418698"/>
                  </a:lnTo>
                  <a:lnTo>
                    <a:pt x="1445547" y="2416914"/>
                  </a:lnTo>
                  <a:lnTo>
                    <a:pt x="1449030" y="2415132"/>
                  </a:lnTo>
                  <a:lnTo>
                    <a:pt x="1452513" y="2413353"/>
                  </a:lnTo>
                  <a:lnTo>
                    <a:pt x="1455997" y="2411577"/>
                  </a:lnTo>
                  <a:lnTo>
                    <a:pt x="1459480" y="2433921"/>
                  </a:lnTo>
                  <a:lnTo>
                    <a:pt x="1462963" y="2432172"/>
                  </a:lnTo>
                  <a:lnTo>
                    <a:pt x="1466446" y="2430426"/>
                  </a:lnTo>
                  <a:lnTo>
                    <a:pt x="1469930" y="2435728"/>
                  </a:lnTo>
                  <a:lnTo>
                    <a:pt x="1473413" y="2433994"/>
                  </a:lnTo>
                  <a:lnTo>
                    <a:pt x="1476896" y="2432261"/>
                  </a:lnTo>
                  <a:lnTo>
                    <a:pt x="1480379" y="2430532"/>
                  </a:lnTo>
                  <a:lnTo>
                    <a:pt x="1480379" y="2432866"/>
                  </a:lnTo>
                  <a:lnTo>
                    <a:pt x="1483863" y="2431141"/>
                  </a:lnTo>
                  <a:lnTo>
                    <a:pt x="1487346" y="2429418"/>
                  </a:lnTo>
                  <a:lnTo>
                    <a:pt x="1490829" y="2427698"/>
                  </a:lnTo>
                  <a:lnTo>
                    <a:pt x="1494312" y="2432947"/>
                  </a:lnTo>
                  <a:lnTo>
                    <a:pt x="1497796" y="2431239"/>
                  </a:lnTo>
                  <a:lnTo>
                    <a:pt x="1501279" y="2429532"/>
                  </a:lnTo>
                  <a:lnTo>
                    <a:pt x="1504762" y="2430136"/>
                  </a:lnTo>
                  <a:lnTo>
                    <a:pt x="1508245" y="2428437"/>
                  </a:lnTo>
                  <a:lnTo>
                    <a:pt x="1511729" y="2426740"/>
                  </a:lnTo>
                  <a:lnTo>
                    <a:pt x="1515212" y="2425045"/>
                  </a:lnTo>
                  <a:lnTo>
                    <a:pt x="1518695" y="2423352"/>
                  </a:lnTo>
                  <a:lnTo>
                    <a:pt x="1522178" y="2421662"/>
                  </a:lnTo>
                  <a:lnTo>
                    <a:pt x="1525662" y="2422285"/>
                  </a:lnTo>
                  <a:lnTo>
                    <a:pt x="1529145" y="2420602"/>
                  </a:lnTo>
                  <a:lnTo>
                    <a:pt x="1532628" y="2418921"/>
                  </a:lnTo>
                  <a:lnTo>
                    <a:pt x="1536111" y="2419549"/>
                  </a:lnTo>
                  <a:lnTo>
                    <a:pt x="1539595" y="2417875"/>
                  </a:lnTo>
                  <a:lnTo>
                    <a:pt x="1543078" y="2416203"/>
                  </a:lnTo>
                  <a:lnTo>
                    <a:pt x="1546561" y="2428203"/>
                  </a:lnTo>
                  <a:lnTo>
                    <a:pt x="1550044" y="2426548"/>
                  </a:lnTo>
                  <a:lnTo>
                    <a:pt x="1553528" y="2424895"/>
                  </a:lnTo>
                  <a:lnTo>
                    <a:pt x="1557011" y="2432188"/>
                  </a:lnTo>
                  <a:lnTo>
                    <a:pt x="1560494" y="2430547"/>
                  </a:lnTo>
                  <a:lnTo>
                    <a:pt x="1563977" y="2428909"/>
                  </a:lnTo>
                  <a:lnTo>
                    <a:pt x="1567461" y="2427273"/>
                  </a:lnTo>
                  <a:lnTo>
                    <a:pt x="1567461" y="2429491"/>
                  </a:lnTo>
                  <a:lnTo>
                    <a:pt x="1567461" y="2431700"/>
                  </a:lnTo>
                  <a:lnTo>
                    <a:pt x="1570944" y="2430070"/>
                  </a:lnTo>
                  <a:lnTo>
                    <a:pt x="1574427" y="2428442"/>
                  </a:lnTo>
                  <a:lnTo>
                    <a:pt x="1577910" y="2426816"/>
                  </a:lnTo>
                  <a:lnTo>
                    <a:pt x="1581394" y="2427400"/>
                  </a:lnTo>
                  <a:lnTo>
                    <a:pt x="1584877" y="2425780"/>
                  </a:lnTo>
                  <a:lnTo>
                    <a:pt x="1588360" y="2424163"/>
                  </a:lnTo>
                  <a:lnTo>
                    <a:pt x="1591843" y="2450504"/>
                  </a:lnTo>
                  <a:lnTo>
                    <a:pt x="1595327" y="2448915"/>
                  </a:lnTo>
                  <a:lnTo>
                    <a:pt x="1598810" y="2447328"/>
                  </a:lnTo>
                  <a:lnTo>
                    <a:pt x="1602293" y="2449925"/>
                  </a:lnTo>
                  <a:lnTo>
                    <a:pt x="1605776" y="2448346"/>
                  </a:lnTo>
                  <a:lnTo>
                    <a:pt x="1609260" y="2446769"/>
                  </a:lnTo>
                  <a:lnTo>
                    <a:pt x="1612743" y="2451421"/>
                  </a:lnTo>
                  <a:lnTo>
                    <a:pt x="1616226" y="2449854"/>
                  </a:lnTo>
                  <a:lnTo>
                    <a:pt x="1619709" y="2448288"/>
                  </a:lnTo>
                  <a:lnTo>
                    <a:pt x="1623193" y="2446725"/>
                  </a:lnTo>
                  <a:lnTo>
                    <a:pt x="1626676" y="2445163"/>
                  </a:lnTo>
                  <a:lnTo>
                    <a:pt x="1630159" y="2443604"/>
                  </a:lnTo>
                  <a:lnTo>
                    <a:pt x="1633642" y="2442046"/>
                  </a:lnTo>
                  <a:lnTo>
                    <a:pt x="1637126" y="2440491"/>
                  </a:lnTo>
                  <a:lnTo>
                    <a:pt x="1640609" y="2438938"/>
                  </a:lnTo>
                  <a:lnTo>
                    <a:pt x="1644092" y="2443668"/>
                  </a:lnTo>
                  <a:lnTo>
                    <a:pt x="1647575" y="2442782"/>
                  </a:lnTo>
                  <a:lnTo>
                    <a:pt x="1651059" y="2441897"/>
                  </a:lnTo>
                  <a:lnTo>
                    <a:pt x="1654542" y="2445102"/>
                  </a:lnTo>
                  <a:lnTo>
                    <a:pt x="1658025" y="2443569"/>
                  </a:lnTo>
                  <a:lnTo>
                    <a:pt x="1661508" y="2442038"/>
                  </a:lnTo>
                  <a:lnTo>
                    <a:pt x="1664992" y="2440508"/>
                  </a:lnTo>
                  <a:lnTo>
                    <a:pt x="1668475" y="2441019"/>
                  </a:lnTo>
                  <a:lnTo>
                    <a:pt x="1671958" y="2439496"/>
                  </a:lnTo>
                  <a:lnTo>
                    <a:pt x="1675441" y="2437974"/>
                  </a:lnTo>
                  <a:lnTo>
                    <a:pt x="1678925" y="2436454"/>
                  </a:lnTo>
                  <a:lnTo>
                    <a:pt x="1682408" y="2434935"/>
                  </a:lnTo>
                  <a:lnTo>
                    <a:pt x="1685891" y="2433419"/>
                  </a:lnTo>
                  <a:lnTo>
                    <a:pt x="1689374" y="2446025"/>
                  </a:lnTo>
                  <a:lnTo>
                    <a:pt x="1692858" y="2444524"/>
                  </a:lnTo>
                  <a:lnTo>
                    <a:pt x="1696341" y="2443025"/>
                  </a:lnTo>
                  <a:lnTo>
                    <a:pt x="1699824" y="2443519"/>
                  </a:lnTo>
                  <a:lnTo>
                    <a:pt x="1703307" y="2442025"/>
                  </a:lnTo>
                  <a:lnTo>
                    <a:pt x="1706791" y="2440533"/>
                  </a:lnTo>
                  <a:lnTo>
                    <a:pt x="1710274" y="2450862"/>
                  </a:lnTo>
                  <a:lnTo>
                    <a:pt x="1713757" y="2449383"/>
                  </a:lnTo>
                  <a:lnTo>
                    <a:pt x="1717240" y="2447906"/>
                  </a:lnTo>
                  <a:lnTo>
                    <a:pt x="1720723" y="2469341"/>
                  </a:lnTo>
                  <a:lnTo>
                    <a:pt x="1724207" y="2467887"/>
                  </a:lnTo>
                  <a:lnTo>
                    <a:pt x="1727690" y="2466435"/>
                  </a:lnTo>
                  <a:lnTo>
                    <a:pt x="1731173" y="2476091"/>
                  </a:lnTo>
                  <a:lnTo>
                    <a:pt x="1734656" y="2474652"/>
                  </a:lnTo>
                  <a:lnTo>
                    <a:pt x="1738140" y="2473214"/>
                  </a:lnTo>
                  <a:lnTo>
                    <a:pt x="1741623" y="2471777"/>
                  </a:lnTo>
                  <a:lnTo>
                    <a:pt x="1741623" y="2473610"/>
                  </a:lnTo>
                  <a:lnTo>
                    <a:pt x="1741623" y="2475435"/>
                  </a:lnTo>
                  <a:lnTo>
                    <a:pt x="1741623" y="2477255"/>
                  </a:lnTo>
                  <a:lnTo>
                    <a:pt x="1745106" y="2475824"/>
                  </a:lnTo>
                  <a:lnTo>
                    <a:pt x="1748589" y="2474396"/>
                  </a:lnTo>
                  <a:lnTo>
                    <a:pt x="1752073" y="2472969"/>
                  </a:lnTo>
                  <a:lnTo>
                    <a:pt x="1755556" y="2473363"/>
                  </a:lnTo>
                  <a:lnTo>
                    <a:pt x="1759039" y="2471941"/>
                  </a:lnTo>
                  <a:lnTo>
                    <a:pt x="1762522" y="2470520"/>
                  </a:lnTo>
                  <a:lnTo>
                    <a:pt x="1766006" y="2481683"/>
                  </a:lnTo>
                  <a:lnTo>
                    <a:pt x="1769489" y="2480277"/>
                  </a:lnTo>
                  <a:lnTo>
                    <a:pt x="1772972" y="2478872"/>
                  </a:lnTo>
                  <a:lnTo>
                    <a:pt x="1776455" y="2488033"/>
                  </a:lnTo>
                  <a:lnTo>
                    <a:pt x="1779939" y="2486640"/>
                  </a:lnTo>
                  <a:lnTo>
                    <a:pt x="1783422" y="2485248"/>
                  </a:lnTo>
                  <a:lnTo>
                    <a:pt x="1786905" y="2509390"/>
                  </a:lnTo>
                  <a:lnTo>
                    <a:pt x="1790388" y="2508023"/>
                  </a:lnTo>
                  <a:lnTo>
                    <a:pt x="1793872" y="2506657"/>
                  </a:lnTo>
                  <a:lnTo>
                    <a:pt x="1797355" y="2510257"/>
                  </a:lnTo>
                  <a:lnTo>
                    <a:pt x="1800838" y="2508898"/>
                  </a:lnTo>
                  <a:lnTo>
                    <a:pt x="1804321" y="2507542"/>
                  </a:lnTo>
                  <a:lnTo>
                    <a:pt x="1807805" y="2525596"/>
                  </a:lnTo>
                  <a:lnTo>
                    <a:pt x="1811288" y="2524259"/>
                  </a:lnTo>
                  <a:lnTo>
                    <a:pt x="1814771" y="2522923"/>
                  </a:lnTo>
                  <a:lnTo>
                    <a:pt x="1818254" y="2527904"/>
                  </a:lnTo>
                  <a:lnTo>
                    <a:pt x="1821738" y="2526577"/>
                  </a:lnTo>
                  <a:lnTo>
                    <a:pt x="1825221" y="2525251"/>
                  </a:lnTo>
                  <a:lnTo>
                    <a:pt x="1828704" y="2523926"/>
                  </a:lnTo>
                  <a:lnTo>
                    <a:pt x="1828704" y="2525496"/>
                  </a:lnTo>
                  <a:lnTo>
                    <a:pt x="1832187" y="2524174"/>
                  </a:lnTo>
                  <a:lnTo>
                    <a:pt x="1835671" y="2522853"/>
                  </a:lnTo>
                  <a:lnTo>
                    <a:pt x="1839154" y="2521534"/>
                  </a:lnTo>
                  <a:lnTo>
                    <a:pt x="1842637" y="2529562"/>
                  </a:lnTo>
                  <a:lnTo>
                    <a:pt x="1846120" y="2528253"/>
                  </a:lnTo>
                  <a:lnTo>
                    <a:pt x="1849604" y="2526946"/>
                  </a:lnTo>
                  <a:lnTo>
                    <a:pt x="1853087" y="2531786"/>
                  </a:lnTo>
                  <a:lnTo>
                    <a:pt x="1856570" y="2530487"/>
                  </a:lnTo>
                  <a:lnTo>
                    <a:pt x="1860053" y="2529189"/>
                  </a:lnTo>
                  <a:lnTo>
                    <a:pt x="1863537" y="2533976"/>
                  </a:lnTo>
                  <a:lnTo>
                    <a:pt x="1867020" y="2532686"/>
                  </a:lnTo>
                  <a:lnTo>
                    <a:pt x="1870503" y="2531397"/>
                  </a:lnTo>
                  <a:lnTo>
                    <a:pt x="1873986" y="2537624"/>
                  </a:lnTo>
                  <a:lnTo>
                    <a:pt x="1877470" y="2536344"/>
                  </a:lnTo>
                  <a:lnTo>
                    <a:pt x="1880953" y="2535066"/>
                  </a:lnTo>
                  <a:lnTo>
                    <a:pt x="1884436" y="2539731"/>
                  </a:lnTo>
                  <a:lnTo>
                    <a:pt x="1887919" y="2538460"/>
                  </a:lnTo>
                  <a:lnTo>
                    <a:pt x="1891403" y="2537190"/>
                  </a:lnTo>
                  <a:lnTo>
                    <a:pt x="1894886" y="2537399"/>
                  </a:lnTo>
                  <a:lnTo>
                    <a:pt x="1898369" y="2536133"/>
                  </a:lnTo>
                  <a:lnTo>
                    <a:pt x="1901852" y="2534869"/>
                  </a:lnTo>
                  <a:lnTo>
                    <a:pt x="1905336" y="2540944"/>
                  </a:lnTo>
                  <a:lnTo>
                    <a:pt x="1908819" y="2539688"/>
                  </a:lnTo>
                  <a:lnTo>
                    <a:pt x="1912302" y="2538433"/>
                  </a:lnTo>
                  <a:lnTo>
                    <a:pt x="1915785" y="2537179"/>
                  </a:lnTo>
                  <a:lnTo>
                    <a:pt x="1915785" y="2538637"/>
                  </a:lnTo>
                  <a:lnTo>
                    <a:pt x="1915785" y="2540090"/>
                  </a:lnTo>
                  <a:lnTo>
                    <a:pt x="1915785" y="2541539"/>
                  </a:lnTo>
                  <a:lnTo>
                    <a:pt x="1915785" y="2542983"/>
                  </a:lnTo>
                  <a:lnTo>
                    <a:pt x="1915785" y="2544423"/>
                  </a:lnTo>
                  <a:lnTo>
                    <a:pt x="1915785" y="2545859"/>
                  </a:lnTo>
                  <a:lnTo>
                    <a:pt x="1915785" y="2547290"/>
                  </a:lnTo>
                  <a:lnTo>
                    <a:pt x="1915785" y="2548717"/>
                  </a:lnTo>
                  <a:lnTo>
                    <a:pt x="1915785" y="2550139"/>
                  </a:lnTo>
                  <a:lnTo>
                    <a:pt x="1919269" y="2548898"/>
                  </a:lnTo>
                  <a:lnTo>
                    <a:pt x="1922752" y="2547657"/>
                  </a:lnTo>
                  <a:lnTo>
                    <a:pt x="1926235" y="2546418"/>
                  </a:lnTo>
                  <a:lnTo>
                    <a:pt x="1929718" y="2546603"/>
                  </a:lnTo>
                  <a:lnTo>
                    <a:pt x="1933202" y="2545368"/>
                  </a:lnTo>
                  <a:lnTo>
                    <a:pt x="1936685" y="2544134"/>
                  </a:lnTo>
                  <a:lnTo>
                    <a:pt x="1940168" y="2556931"/>
                  </a:lnTo>
                  <a:lnTo>
                    <a:pt x="1943651" y="2555710"/>
                  </a:lnTo>
                  <a:lnTo>
                    <a:pt x="1947135" y="2554491"/>
                  </a:lnTo>
                  <a:lnTo>
                    <a:pt x="1950618" y="2553273"/>
                  </a:lnTo>
                  <a:lnTo>
                    <a:pt x="1954101" y="2552057"/>
                  </a:lnTo>
                  <a:lnTo>
                    <a:pt x="1957584" y="2550841"/>
                  </a:lnTo>
                  <a:lnTo>
                    <a:pt x="1961068" y="2559467"/>
                  </a:lnTo>
                  <a:lnTo>
                    <a:pt x="1964551" y="2558697"/>
                  </a:lnTo>
                  <a:lnTo>
                    <a:pt x="1968034" y="2557929"/>
                  </a:lnTo>
                  <a:lnTo>
                    <a:pt x="1971517" y="2562407"/>
                  </a:lnTo>
                  <a:lnTo>
                    <a:pt x="1975001" y="2561211"/>
                  </a:lnTo>
                  <a:lnTo>
                    <a:pt x="1978484" y="2560015"/>
                  </a:lnTo>
                  <a:lnTo>
                    <a:pt x="1981967" y="2558821"/>
                  </a:lnTo>
                  <a:lnTo>
                    <a:pt x="1985450" y="2557628"/>
                  </a:lnTo>
                  <a:lnTo>
                    <a:pt x="1988934" y="2556437"/>
                  </a:lnTo>
                  <a:lnTo>
                    <a:pt x="1992417" y="2556595"/>
                  </a:lnTo>
                  <a:lnTo>
                    <a:pt x="1995900" y="2555406"/>
                  </a:lnTo>
                  <a:lnTo>
                    <a:pt x="1999383" y="2554219"/>
                  </a:lnTo>
                  <a:lnTo>
                    <a:pt x="2002867" y="2553032"/>
                  </a:lnTo>
                  <a:lnTo>
                    <a:pt x="2002867" y="2554381"/>
                  </a:lnTo>
                  <a:lnTo>
                    <a:pt x="2006350" y="2553197"/>
                  </a:lnTo>
                  <a:lnTo>
                    <a:pt x="2009833" y="2552014"/>
                  </a:lnTo>
                  <a:lnTo>
                    <a:pt x="2013316" y="2550832"/>
                  </a:lnTo>
                  <a:lnTo>
                    <a:pt x="2016799" y="2560331"/>
                  </a:lnTo>
                  <a:lnTo>
                    <a:pt x="2020283" y="2559160"/>
                  </a:lnTo>
                  <a:lnTo>
                    <a:pt x="2023766" y="2557990"/>
                  </a:lnTo>
                  <a:lnTo>
                    <a:pt x="2027249" y="2556821"/>
                  </a:lnTo>
                  <a:lnTo>
                    <a:pt x="2030732" y="2555653"/>
                  </a:lnTo>
                  <a:lnTo>
                    <a:pt x="2034216" y="2554487"/>
                  </a:lnTo>
                  <a:lnTo>
                    <a:pt x="2037699" y="2558596"/>
                  </a:lnTo>
                  <a:lnTo>
                    <a:pt x="2041182" y="2557435"/>
                  </a:lnTo>
                  <a:lnTo>
                    <a:pt x="2044665" y="2556276"/>
                  </a:lnTo>
                  <a:lnTo>
                    <a:pt x="2048149" y="2569353"/>
                  </a:lnTo>
                  <a:lnTo>
                    <a:pt x="2051632" y="2568207"/>
                  </a:lnTo>
                  <a:lnTo>
                    <a:pt x="2055115" y="2567062"/>
                  </a:lnTo>
                  <a:lnTo>
                    <a:pt x="2058598" y="2576025"/>
                  </a:lnTo>
                  <a:lnTo>
                    <a:pt x="2062082" y="2574890"/>
                  </a:lnTo>
                  <a:lnTo>
                    <a:pt x="2065565" y="2573756"/>
                  </a:lnTo>
                  <a:lnTo>
                    <a:pt x="2069048" y="2576366"/>
                  </a:lnTo>
                  <a:lnTo>
                    <a:pt x="2072531" y="2575237"/>
                  </a:lnTo>
                  <a:lnTo>
                    <a:pt x="2076015" y="2574109"/>
                  </a:lnTo>
                  <a:lnTo>
                    <a:pt x="2079498" y="2574226"/>
                  </a:lnTo>
                  <a:lnTo>
                    <a:pt x="2082981" y="2573101"/>
                  </a:lnTo>
                  <a:lnTo>
                    <a:pt x="2086464" y="2571977"/>
                  </a:lnTo>
                  <a:lnTo>
                    <a:pt x="2089948" y="2570854"/>
                  </a:lnTo>
                  <a:lnTo>
                    <a:pt x="2089948" y="2572097"/>
                  </a:lnTo>
                  <a:lnTo>
                    <a:pt x="2093431" y="2570977"/>
                  </a:lnTo>
                  <a:lnTo>
                    <a:pt x="2096914" y="2569857"/>
                  </a:lnTo>
                  <a:lnTo>
                    <a:pt x="2100397" y="2568738"/>
                  </a:lnTo>
                  <a:lnTo>
                    <a:pt x="2103881" y="2568863"/>
                  </a:lnTo>
                  <a:lnTo>
                    <a:pt x="2107364" y="2567747"/>
                  </a:lnTo>
                  <a:lnTo>
                    <a:pt x="2110847" y="2566632"/>
                  </a:lnTo>
                  <a:lnTo>
                    <a:pt x="2114330" y="2565518"/>
                  </a:lnTo>
                  <a:lnTo>
                    <a:pt x="2117814" y="2564405"/>
                  </a:lnTo>
                  <a:lnTo>
                    <a:pt x="2121297" y="2563293"/>
                  </a:lnTo>
                  <a:lnTo>
                    <a:pt x="2124780" y="2565910"/>
                  </a:lnTo>
                  <a:lnTo>
                    <a:pt x="2128263" y="2564803"/>
                  </a:lnTo>
                  <a:lnTo>
                    <a:pt x="2131747" y="2563696"/>
                  </a:lnTo>
                  <a:lnTo>
                    <a:pt x="2135230" y="2566297"/>
                  </a:lnTo>
                  <a:lnTo>
                    <a:pt x="2138713" y="2565196"/>
                  </a:lnTo>
                  <a:lnTo>
                    <a:pt x="2142196" y="2564095"/>
                  </a:lnTo>
                  <a:lnTo>
                    <a:pt x="2145680" y="2578755"/>
                  </a:lnTo>
                  <a:lnTo>
                    <a:pt x="2149163" y="2577668"/>
                  </a:lnTo>
                  <a:lnTo>
                    <a:pt x="2152646" y="2576583"/>
                  </a:lnTo>
                  <a:lnTo>
                    <a:pt x="2156129" y="2575498"/>
                  </a:lnTo>
                  <a:lnTo>
                    <a:pt x="2159613" y="2574414"/>
                  </a:lnTo>
                  <a:lnTo>
                    <a:pt x="2163096" y="2573331"/>
                  </a:lnTo>
                  <a:lnTo>
                    <a:pt x="2166579" y="2575826"/>
                  </a:lnTo>
                  <a:lnTo>
                    <a:pt x="2170062" y="2574748"/>
                  </a:lnTo>
                  <a:lnTo>
                    <a:pt x="2173546" y="2573670"/>
                  </a:lnTo>
                  <a:lnTo>
                    <a:pt x="2177029" y="2572594"/>
                  </a:lnTo>
                  <a:lnTo>
                    <a:pt x="2177029" y="2573783"/>
                  </a:lnTo>
                  <a:lnTo>
                    <a:pt x="2177029" y="2574968"/>
                  </a:lnTo>
                  <a:lnTo>
                    <a:pt x="2177029" y="2576151"/>
                  </a:lnTo>
                  <a:lnTo>
                    <a:pt x="2177029" y="2577330"/>
                  </a:lnTo>
                  <a:lnTo>
                    <a:pt x="2177029" y="2578507"/>
                  </a:lnTo>
                  <a:lnTo>
                    <a:pt x="2177029" y="2579680"/>
                  </a:lnTo>
                  <a:lnTo>
                    <a:pt x="2177029" y="2580851"/>
                  </a:lnTo>
                  <a:lnTo>
                    <a:pt x="2180512" y="2579782"/>
                  </a:lnTo>
                  <a:lnTo>
                    <a:pt x="2183995" y="2578713"/>
                  </a:lnTo>
                  <a:lnTo>
                    <a:pt x="2187479" y="2577646"/>
                  </a:lnTo>
                  <a:lnTo>
                    <a:pt x="2190962" y="2578918"/>
                  </a:lnTo>
                  <a:lnTo>
                    <a:pt x="2194445" y="2577854"/>
                  </a:lnTo>
                  <a:lnTo>
                    <a:pt x="2197928" y="2576791"/>
                  </a:lnTo>
                  <a:lnTo>
                    <a:pt x="2201412" y="2578061"/>
                  </a:lnTo>
                  <a:lnTo>
                    <a:pt x="2204895" y="2577001"/>
                  </a:lnTo>
                  <a:lnTo>
                    <a:pt x="2208378" y="2575942"/>
                  </a:lnTo>
                  <a:lnTo>
                    <a:pt x="2211861" y="2574884"/>
                  </a:lnTo>
                  <a:lnTo>
                    <a:pt x="2215345" y="2573827"/>
                  </a:lnTo>
                  <a:lnTo>
                    <a:pt x="2218828" y="2572771"/>
                  </a:lnTo>
                  <a:lnTo>
                    <a:pt x="2222311" y="2574047"/>
                  </a:lnTo>
                  <a:lnTo>
                    <a:pt x="2225794" y="2572994"/>
                  </a:lnTo>
                  <a:lnTo>
                    <a:pt x="2229278" y="2571942"/>
                  </a:lnTo>
                  <a:lnTo>
                    <a:pt x="2232761" y="2570891"/>
                  </a:lnTo>
                  <a:lnTo>
                    <a:pt x="2236244" y="2569841"/>
                  </a:lnTo>
                  <a:lnTo>
                    <a:pt x="2239727" y="2568792"/>
                  </a:lnTo>
                  <a:lnTo>
                    <a:pt x="2243211" y="2574696"/>
                  </a:lnTo>
                  <a:lnTo>
                    <a:pt x="2246694" y="2573654"/>
                  </a:lnTo>
                  <a:lnTo>
                    <a:pt x="2250177" y="2572612"/>
                  </a:lnTo>
                  <a:lnTo>
                    <a:pt x="2253660" y="2580699"/>
                  </a:lnTo>
                  <a:lnTo>
                    <a:pt x="2257144" y="2579666"/>
                  </a:lnTo>
                  <a:lnTo>
                    <a:pt x="2260627" y="2578634"/>
                  </a:lnTo>
                  <a:lnTo>
                    <a:pt x="2264110" y="2577602"/>
                  </a:lnTo>
                  <a:lnTo>
                    <a:pt x="2264110" y="2578733"/>
                  </a:lnTo>
                  <a:lnTo>
                    <a:pt x="2264110" y="2579861"/>
                  </a:lnTo>
                  <a:lnTo>
                    <a:pt x="2264110" y="2580986"/>
                  </a:lnTo>
                  <a:lnTo>
                    <a:pt x="2264110" y="2582108"/>
                  </a:lnTo>
                  <a:lnTo>
                    <a:pt x="2264110" y="2583227"/>
                  </a:lnTo>
                  <a:lnTo>
                    <a:pt x="2264110" y="2584344"/>
                  </a:lnTo>
                  <a:lnTo>
                    <a:pt x="2264110" y="2585458"/>
                  </a:lnTo>
                  <a:lnTo>
                    <a:pt x="2264110" y="2586569"/>
                  </a:lnTo>
                  <a:lnTo>
                    <a:pt x="2267593" y="2585545"/>
                  </a:lnTo>
                  <a:lnTo>
                    <a:pt x="2271077" y="2584522"/>
                  </a:lnTo>
                  <a:lnTo>
                    <a:pt x="2274560" y="2583500"/>
                  </a:lnTo>
                  <a:lnTo>
                    <a:pt x="2278043" y="2595639"/>
                  </a:lnTo>
                  <a:lnTo>
                    <a:pt x="2281526" y="2594628"/>
                  </a:lnTo>
                  <a:lnTo>
                    <a:pt x="2285010" y="2593618"/>
                  </a:lnTo>
                  <a:lnTo>
                    <a:pt x="2288493" y="2594770"/>
                  </a:lnTo>
                  <a:lnTo>
                    <a:pt x="2291976" y="2593763"/>
                  </a:lnTo>
                  <a:lnTo>
                    <a:pt x="2295459" y="2592757"/>
                  </a:lnTo>
                  <a:lnTo>
                    <a:pt x="2298942" y="2601370"/>
                  </a:lnTo>
                  <a:lnTo>
                    <a:pt x="2302426" y="2600372"/>
                  </a:lnTo>
                  <a:lnTo>
                    <a:pt x="2305909" y="2599375"/>
                  </a:lnTo>
                  <a:lnTo>
                    <a:pt x="2309392" y="2602597"/>
                  </a:lnTo>
                  <a:lnTo>
                    <a:pt x="2312875" y="2601605"/>
                  </a:lnTo>
                  <a:lnTo>
                    <a:pt x="2316359" y="2600614"/>
                  </a:lnTo>
                  <a:lnTo>
                    <a:pt x="2319842" y="2610017"/>
                  </a:lnTo>
                  <a:lnTo>
                    <a:pt x="2323325" y="2609035"/>
                  </a:lnTo>
                  <a:lnTo>
                    <a:pt x="2326808" y="2608054"/>
                  </a:lnTo>
                  <a:lnTo>
                    <a:pt x="2330292" y="2609127"/>
                  </a:lnTo>
                  <a:lnTo>
                    <a:pt x="2333775" y="2608149"/>
                  </a:lnTo>
                  <a:lnTo>
                    <a:pt x="2337258" y="2607171"/>
                  </a:lnTo>
                  <a:lnTo>
                    <a:pt x="2340741" y="2609265"/>
                  </a:lnTo>
                  <a:lnTo>
                    <a:pt x="2344225" y="2608291"/>
                  </a:lnTo>
                  <a:lnTo>
                    <a:pt x="2347708" y="2607318"/>
                  </a:lnTo>
                  <a:lnTo>
                    <a:pt x="2351191" y="2606345"/>
                  </a:lnTo>
                  <a:lnTo>
                    <a:pt x="2351191" y="2607366"/>
                  </a:lnTo>
                  <a:lnTo>
                    <a:pt x="2351191" y="2608384"/>
                  </a:lnTo>
                  <a:lnTo>
                    <a:pt x="2351191" y="2609401"/>
                  </a:lnTo>
                  <a:lnTo>
                    <a:pt x="2351191" y="2610414"/>
                  </a:lnTo>
                  <a:lnTo>
                    <a:pt x="2351191" y="2611426"/>
                  </a:lnTo>
                  <a:lnTo>
                    <a:pt x="2351191" y="2612435"/>
                  </a:lnTo>
                  <a:lnTo>
                    <a:pt x="2351191" y="2613441"/>
                  </a:lnTo>
                  <a:lnTo>
                    <a:pt x="2354674" y="2612475"/>
                  </a:lnTo>
                  <a:lnTo>
                    <a:pt x="2358158" y="2611509"/>
                  </a:lnTo>
                  <a:lnTo>
                    <a:pt x="2361641" y="2610544"/>
                  </a:lnTo>
                  <a:lnTo>
                    <a:pt x="2365124" y="2619550"/>
                  </a:lnTo>
                  <a:lnTo>
                    <a:pt x="2368607" y="2618594"/>
                  </a:lnTo>
                  <a:lnTo>
                    <a:pt x="2372091" y="2617638"/>
                  </a:lnTo>
                  <a:lnTo>
                    <a:pt x="2375574" y="2632206"/>
                  </a:lnTo>
                  <a:lnTo>
                    <a:pt x="2379057" y="2631263"/>
                  </a:lnTo>
                  <a:lnTo>
                    <a:pt x="2382540" y="2630321"/>
                  </a:lnTo>
                  <a:lnTo>
                    <a:pt x="2386024" y="2633182"/>
                  </a:lnTo>
                  <a:lnTo>
                    <a:pt x="2389507" y="2632244"/>
                  </a:lnTo>
                  <a:lnTo>
                    <a:pt x="2392990" y="2631307"/>
                  </a:lnTo>
                  <a:lnTo>
                    <a:pt x="2396473" y="2635087"/>
                  </a:lnTo>
                  <a:lnTo>
                    <a:pt x="2399957" y="2634155"/>
                  </a:lnTo>
                  <a:lnTo>
                    <a:pt x="2403440" y="2633223"/>
                  </a:lnTo>
                  <a:lnTo>
                    <a:pt x="2406923" y="2632292"/>
                  </a:lnTo>
                  <a:lnTo>
                    <a:pt x="2410406" y="2631362"/>
                  </a:lnTo>
                  <a:lnTo>
                    <a:pt x="2413890" y="2630432"/>
                  </a:lnTo>
                  <a:lnTo>
                    <a:pt x="2417373" y="2636049"/>
                  </a:lnTo>
                  <a:lnTo>
                    <a:pt x="2420856" y="2635125"/>
                  </a:lnTo>
                  <a:lnTo>
                    <a:pt x="2424339" y="2634202"/>
                  </a:lnTo>
                  <a:lnTo>
                    <a:pt x="2427823" y="2636061"/>
                  </a:lnTo>
                  <a:lnTo>
                    <a:pt x="2431306" y="2635141"/>
                  </a:lnTo>
                  <a:lnTo>
                    <a:pt x="2434789" y="2634222"/>
                  </a:lnTo>
                  <a:lnTo>
                    <a:pt x="2438272" y="2647864"/>
                  </a:lnTo>
                  <a:lnTo>
                    <a:pt x="2441756" y="2646957"/>
                  </a:lnTo>
                  <a:lnTo>
                    <a:pt x="2445239" y="2646051"/>
                  </a:lnTo>
                  <a:lnTo>
                    <a:pt x="2448722" y="2645145"/>
                  </a:lnTo>
                  <a:lnTo>
                    <a:pt x="2452205" y="2662665"/>
                  </a:lnTo>
                  <a:lnTo>
                    <a:pt x="2455689" y="2661774"/>
                  </a:lnTo>
                  <a:lnTo>
                    <a:pt x="2459172" y="2660884"/>
                  </a:lnTo>
                  <a:lnTo>
                    <a:pt x="2462655" y="2664272"/>
                  </a:lnTo>
                  <a:lnTo>
                    <a:pt x="2466138" y="2663386"/>
                  </a:lnTo>
                  <a:lnTo>
                    <a:pt x="2469622" y="2662501"/>
                  </a:lnTo>
                  <a:lnTo>
                    <a:pt x="2473105" y="2664168"/>
                  </a:lnTo>
                  <a:lnTo>
                    <a:pt x="2476588" y="2663286"/>
                  </a:lnTo>
                  <a:lnTo>
                    <a:pt x="2480071" y="2662404"/>
                  </a:lnTo>
                  <a:lnTo>
                    <a:pt x="2483555" y="2661523"/>
                  </a:lnTo>
                  <a:lnTo>
                    <a:pt x="2487038" y="2660643"/>
                  </a:lnTo>
                  <a:lnTo>
                    <a:pt x="2490521" y="2659763"/>
                  </a:lnTo>
                  <a:lnTo>
                    <a:pt x="2494004" y="2658884"/>
                  </a:lnTo>
                  <a:lnTo>
                    <a:pt x="2497488" y="2658006"/>
                  </a:lnTo>
                  <a:lnTo>
                    <a:pt x="2500971" y="2657128"/>
                  </a:lnTo>
                  <a:lnTo>
                    <a:pt x="2504454" y="2665532"/>
                  </a:lnTo>
                  <a:lnTo>
                    <a:pt x="2507937" y="2664662"/>
                  </a:lnTo>
                  <a:lnTo>
                    <a:pt x="2511421" y="2663793"/>
                  </a:lnTo>
                  <a:lnTo>
                    <a:pt x="2514904" y="2672837"/>
                  </a:lnTo>
                  <a:lnTo>
                    <a:pt x="2518387" y="2671976"/>
                  </a:lnTo>
                  <a:lnTo>
                    <a:pt x="2521870" y="2671115"/>
                  </a:lnTo>
                  <a:lnTo>
                    <a:pt x="2525354" y="2670255"/>
                  </a:lnTo>
                  <a:lnTo>
                    <a:pt x="2525354" y="2671072"/>
                  </a:lnTo>
                  <a:lnTo>
                    <a:pt x="2525354" y="2671888"/>
                  </a:lnTo>
                  <a:lnTo>
                    <a:pt x="2525354" y="2672702"/>
                  </a:lnTo>
                  <a:lnTo>
                    <a:pt x="2525354" y="2673514"/>
                  </a:lnTo>
                  <a:lnTo>
                    <a:pt x="2525354" y="2674324"/>
                  </a:lnTo>
                  <a:lnTo>
                    <a:pt x="2525354" y="2675133"/>
                  </a:lnTo>
                  <a:lnTo>
                    <a:pt x="2525354" y="2675940"/>
                  </a:lnTo>
                  <a:lnTo>
                    <a:pt x="2525354" y="2676746"/>
                  </a:lnTo>
                  <a:lnTo>
                    <a:pt x="2525354" y="2677550"/>
                  </a:lnTo>
                  <a:lnTo>
                    <a:pt x="2525354" y="2678353"/>
                  </a:lnTo>
                  <a:lnTo>
                    <a:pt x="2528837" y="2677499"/>
                  </a:lnTo>
                  <a:lnTo>
                    <a:pt x="2532320" y="2676647"/>
                  </a:lnTo>
                  <a:lnTo>
                    <a:pt x="2535803" y="2675794"/>
                  </a:lnTo>
                  <a:lnTo>
                    <a:pt x="2539287" y="2701386"/>
                  </a:lnTo>
                  <a:lnTo>
                    <a:pt x="2542770" y="2700555"/>
                  </a:lnTo>
                  <a:lnTo>
                    <a:pt x="2546253" y="2699724"/>
                  </a:lnTo>
                  <a:lnTo>
                    <a:pt x="2549736" y="2698893"/>
                  </a:lnTo>
                  <a:lnTo>
                    <a:pt x="2553220" y="2698063"/>
                  </a:lnTo>
                  <a:lnTo>
                    <a:pt x="2556703" y="2697234"/>
                  </a:lnTo>
                  <a:lnTo>
                    <a:pt x="2560186" y="2697160"/>
                  </a:lnTo>
                  <a:lnTo>
                    <a:pt x="2563669" y="2696332"/>
                  </a:lnTo>
                  <a:lnTo>
                    <a:pt x="2567153" y="2695504"/>
                  </a:lnTo>
                  <a:lnTo>
                    <a:pt x="2570636" y="2696186"/>
                  </a:lnTo>
                  <a:lnTo>
                    <a:pt x="2574119" y="2695361"/>
                  </a:lnTo>
                  <a:lnTo>
                    <a:pt x="2577602" y="2694536"/>
                  </a:lnTo>
                  <a:lnTo>
                    <a:pt x="2581085" y="2695219"/>
                  </a:lnTo>
                  <a:lnTo>
                    <a:pt x="2584569" y="2694396"/>
                  </a:lnTo>
                  <a:lnTo>
                    <a:pt x="2588052" y="2693574"/>
                  </a:lnTo>
                  <a:lnTo>
                    <a:pt x="2591535" y="2692752"/>
                  </a:lnTo>
                  <a:lnTo>
                    <a:pt x="2595018" y="2691931"/>
                  </a:lnTo>
                  <a:lnTo>
                    <a:pt x="2598502" y="2691111"/>
                  </a:lnTo>
                  <a:lnTo>
                    <a:pt x="2601985" y="2692550"/>
                  </a:lnTo>
                  <a:lnTo>
                    <a:pt x="2605468" y="2691732"/>
                  </a:lnTo>
                  <a:lnTo>
                    <a:pt x="2608951" y="2690914"/>
                  </a:lnTo>
                  <a:lnTo>
                    <a:pt x="2612435" y="2690097"/>
                  </a:lnTo>
                  <a:lnTo>
                    <a:pt x="2615918" y="2689281"/>
                  </a:lnTo>
                  <a:lnTo>
                    <a:pt x="2619401" y="2688465"/>
                  </a:lnTo>
                  <a:lnTo>
                    <a:pt x="2622884" y="2687649"/>
                  </a:lnTo>
                  <a:lnTo>
                    <a:pt x="2626368" y="2686834"/>
                  </a:lnTo>
                  <a:lnTo>
                    <a:pt x="2629851" y="2686020"/>
                  </a:lnTo>
                  <a:lnTo>
                    <a:pt x="2633334" y="2685206"/>
                  </a:lnTo>
                  <a:lnTo>
                    <a:pt x="2636817" y="2685148"/>
                  </a:lnTo>
                  <a:lnTo>
                    <a:pt x="2640301" y="2684335"/>
                  </a:lnTo>
                  <a:lnTo>
                    <a:pt x="2643784" y="2683523"/>
                  </a:lnTo>
                  <a:lnTo>
                    <a:pt x="2647267" y="2685727"/>
                  </a:lnTo>
                  <a:lnTo>
                    <a:pt x="2650750" y="2684918"/>
                  </a:lnTo>
                  <a:lnTo>
                    <a:pt x="2654234" y="2684109"/>
                  </a:lnTo>
                  <a:lnTo>
                    <a:pt x="2657717" y="2684053"/>
                  </a:lnTo>
                  <a:lnTo>
                    <a:pt x="2661200" y="2683246"/>
                  </a:lnTo>
                  <a:lnTo>
                    <a:pt x="2664683" y="2682440"/>
                  </a:lnTo>
                  <a:lnTo>
                    <a:pt x="2668167" y="2685379"/>
                  </a:lnTo>
                  <a:lnTo>
                    <a:pt x="2671650" y="2684577"/>
                  </a:lnTo>
                  <a:lnTo>
                    <a:pt x="2675133" y="2683774"/>
                  </a:lnTo>
                  <a:lnTo>
                    <a:pt x="2678616" y="2686691"/>
                  </a:lnTo>
                  <a:lnTo>
                    <a:pt x="2682100" y="2685892"/>
                  </a:lnTo>
                  <a:lnTo>
                    <a:pt x="2685583" y="2685094"/>
                  </a:lnTo>
                  <a:lnTo>
                    <a:pt x="2689066" y="2684296"/>
                  </a:lnTo>
                  <a:lnTo>
                    <a:pt x="2692549" y="2683499"/>
                  </a:lnTo>
                  <a:lnTo>
                    <a:pt x="2696033" y="2682702"/>
                  </a:lnTo>
                  <a:lnTo>
                    <a:pt x="2699516" y="2681906"/>
                  </a:lnTo>
                  <a:lnTo>
                    <a:pt x="2699516" y="2682648"/>
                  </a:lnTo>
                  <a:lnTo>
                    <a:pt x="2699516" y="2683390"/>
                  </a:lnTo>
                  <a:lnTo>
                    <a:pt x="2699516" y="2684130"/>
                  </a:lnTo>
                  <a:lnTo>
                    <a:pt x="2699516" y="2684868"/>
                  </a:lnTo>
                  <a:lnTo>
                    <a:pt x="2699516" y="2685605"/>
                  </a:lnTo>
                  <a:lnTo>
                    <a:pt x="2699516" y="2686341"/>
                  </a:lnTo>
                  <a:lnTo>
                    <a:pt x="2699516" y="2687076"/>
                  </a:lnTo>
                  <a:lnTo>
                    <a:pt x="2699516" y="2687809"/>
                  </a:lnTo>
                  <a:lnTo>
                    <a:pt x="2699516" y="2688541"/>
                  </a:lnTo>
                  <a:lnTo>
                    <a:pt x="2699516" y="2689271"/>
                  </a:lnTo>
                  <a:lnTo>
                    <a:pt x="2699516" y="2690000"/>
                  </a:lnTo>
                  <a:lnTo>
                    <a:pt x="2699516" y="2690728"/>
                  </a:lnTo>
                  <a:lnTo>
                    <a:pt x="2699516" y="2691454"/>
                  </a:lnTo>
                  <a:lnTo>
                    <a:pt x="2699516" y="2692179"/>
                  </a:lnTo>
                  <a:lnTo>
                    <a:pt x="2699516" y="2692903"/>
                  </a:lnTo>
                  <a:lnTo>
                    <a:pt x="2699516" y="2693626"/>
                  </a:lnTo>
                  <a:lnTo>
                    <a:pt x="2699516" y="2694347"/>
                  </a:lnTo>
                  <a:lnTo>
                    <a:pt x="2699516" y="2695066"/>
                  </a:lnTo>
                  <a:lnTo>
                    <a:pt x="2699516" y="2695785"/>
                  </a:lnTo>
                  <a:lnTo>
                    <a:pt x="2699516" y="2696502"/>
                  </a:lnTo>
                  <a:lnTo>
                    <a:pt x="2699516" y="2697218"/>
                  </a:lnTo>
                  <a:lnTo>
                    <a:pt x="2699516" y="2697933"/>
                  </a:lnTo>
                  <a:lnTo>
                    <a:pt x="2699516" y="2698646"/>
                  </a:lnTo>
                  <a:lnTo>
                    <a:pt x="2702999" y="2697862"/>
                  </a:lnTo>
                  <a:lnTo>
                    <a:pt x="2706482" y="2697078"/>
                  </a:lnTo>
                  <a:lnTo>
                    <a:pt x="2709966" y="2696295"/>
                  </a:lnTo>
                  <a:lnTo>
                    <a:pt x="2713449" y="2699777"/>
                  </a:lnTo>
                  <a:lnTo>
                    <a:pt x="2716932" y="2698997"/>
                  </a:lnTo>
                  <a:lnTo>
                    <a:pt x="2720415" y="2698219"/>
                  </a:lnTo>
                  <a:lnTo>
                    <a:pt x="2723899" y="2697440"/>
                  </a:lnTo>
                  <a:lnTo>
                    <a:pt x="2727382" y="2696662"/>
                  </a:lnTo>
                  <a:lnTo>
                    <a:pt x="2730865" y="2695885"/>
                  </a:lnTo>
                  <a:lnTo>
                    <a:pt x="2734348" y="2699344"/>
                  </a:lnTo>
                  <a:lnTo>
                    <a:pt x="2737832" y="2698571"/>
                  </a:lnTo>
                  <a:lnTo>
                    <a:pt x="2741315" y="2697797"/>
                  </a:lnTo>
                  <a:lnTo>
                    <a:pt x="2744798" y="2708126"/>
                  </a:lnTo>
                  <a:lnTo>
                    <a:pt x="2748281" y="2707361"/>
                  </a:lnTo>
                  <a:lnTo>
                    <a:pt x="2751765" y="2706597"/>
                  </a:lnTo>
                  <a:lnTo>
                    <a:pt x="2755248" y="2706518"/>
                  </a:lnTo>
                  <a:lnTo>
                    <a:pt x="2758731" y="2705756"/>
                  </a:lnTo>
                  <a:lnTo>
                    <a:pt x="2762214" y="2704993"/>
                  </a:lnTo>
                  <a:lnTo>
                    <a:pt x="2765698" y="2708324"/>
                  </a:lnTo>
                  <a:lnTo>
                    <a:pt x="2769181" y="2707565"/>
                  </a:lnTo>
                  <a:lnTo>
                    <a:pt x="2772664" y="2706807"/>
                  </a:lnTo>
                  <a:lnTo>
                    <a:pt x="2776147" y="2711451"/>
                  </a:lnTo>
                  <a:lnTo>
                    <a:pt x="2779631" y="2710698"/>
                  </a:lnTo>
                  <a:lnTo>
                    <a:pt x="2783114" y="2709944"/>
                  </a:lnTo>
                  <a:lnTo>
                    <a:pt x="2786597" y="2709192"/>
                  </a:lnTo>
                  <a:lnTo>
                    <a:pt x="2786597" y="2709863"/>
                  </a:lnTo>
                  <a:lnTo>
                    <a:pt x="2786597" y="2710533"/>
                  </a:lnTo>
                  <a:lnTo>
                    <a:pt x="2786597" y="2711202"/>
                  </a:lnTo>
                  <a:lnTo>
                    <a:pt x="2786597" y="2711870"/>
                  </a:lnTo>
                  <a:lnTo>
                    <a:pt x="2786597" y="2712537"/>
                  </a:lnTo>
                  <a:lnTo>
                    <a:pt x="2786597" y="2713202"/>
                  </a:lnTo>
                  <a:lnTo>
                    <a:pt x="2790080" y="2712453"/>
                  </a:lnTo>
                  <a:lnTo>
                    <a:pt x="2793564" y="2711704"/>
                  </a:lnTo>
                  <a:lnTo>
                    <a:pt x="2797047" y="2710955"/>
                  </a:lnTo>
                  <a:lnTo>
                    <a:pt x="2800530" y="2716162"/>
                  </a:lnTo>
                  <a:lnTo>
                    <a:pt x="2804013" y="2715418"/>
                  </a:lnTo>
                  <a:lnTo>
                    <a:pt x="2807497" y="2714675"/>
                  </a:lnTo>
                  <a:lnTo>
                    <a:pt x="2810980" y="2730036"/>
                  </a:lnTo>
                  <a:lnTo>
                    <a:pt x="2814463" y="2729305"/>
                  </a:lnTo>
                  <a:lnTo>
                    <a:pt x="2817946" y="2728574"/>
                  </a:lnTo>
                  <a:lnTo>
                    <a:pt x="2821430" y="2732866"/>
                  </a:lnTo>
                  <a:lnTo>
                    <a:pt x="2824913" y="2732139"/>
                  </a:lnTo>
                  <a:lnTo>
                    <a:pt x="2828396" y="2731413"/>
                  </a:lnTo>
                  <a:lnTo>
                    <a:pt x="2831879" y="2736270"/>
                  </a:lnTo>
                  <a:lnTo>
                    <a:pt x="2835363" y="2735549"/>
                  </a:lnTo>
                  <a:lnTo>
                    <a:pt x="2838846" y="2734828"/>
                  </a:lnTo>
                  <a:lnTo>
                    <a:pt x="2842329" y="2735339"/>
                  </a:lnTo>
                  <a:lnTo>
                    <a:pt x="2845812" y="2734619"/>
                  </a:lnTo>
                  <a:lnTo>
                    <a:pt x="2849296" y="2733900"/>
                  </a:lnTo>
                  <a:lnTo>
                    <a:pt x="2852779" y="2743514"/>
                  </a:lnTo>
                  <a:lnTo>
                    <a:pt x="2856262" y="2742803"/>
                  </a:lnTo>
                  <a:lnTo>
                    <a:pt x="2859745" y="2742092"/>
                  </a:lnTo>
                  <a:lnTo>
                    <a:pt x="2863229" y="2753203"/>
                  </a:lnTo>
                  <a:lnTo>
                    <a:pt x="2866712" y="2752502"/>
                  </a:lnTo>
                  <a:lnTo>
                    <a:pt x="2870195" y="2751800"/>
                  </a:lnTo>
                  <a:lnTo>
                    <a:pt x="2873678" y="2752844"/>
                  </a:lnTo>
                  <a:lnTo>
                    <a:pt x="2877161" y="2752144"/>
                  </a:lnTo>
                  <a:lnTo>
                    <a:pt x="2880645" y="2751445"/>
                  </a:lnTo>
                  <a:lnTo>
                    <a:pt x="2884128" y="2750746"/>
                  </a:lnTo>
                  <a:lnTo>
                    <a:pt x="2887611" y="2755820"/>
                  </a:lnTo>
                  <a:lnTo>
                    <a:pt x="2891094" y="2755126"/>
                  </a:lnTo>
                  <a:lnTo>
                    <a:pt x="2894578" y="2754432"/>
                  </a:lnTo>
                  <a:lnTo>
                    <a:pt x="2898061" y="2759997"/>
                  </a:lnTo>
                  <a:lnTo>
                    <a:pt x="2901544" y="2759308"/>
                  </a:lnTo>
                  <a:lnTo>
                    <a:pt x="2905027" y="2758620"/>
                  </a:lnTo>
                  <a:lnTo>
                    <a:pt x="2908511" y="2762426"/>
                  </a:lnTo>
                  <a:lnTo>
                    <a:pt x="2911994" y="2761741"/>
                  </a:lnTo>
                  <a:lnTo>
                    <a:pt x="2915477" y="2761057"/>
                  </a:lnTo>
                  <a:lnTo>
                    <a:pt x="2918960" y="2761491"/>
                  </a:lnTo>
                  <a:lnTo>
                    <a:pt x="2922444" y="2760808"/>
                  </a:lnTo>
                  <a:lnTo>
                    <a:pt x="2925927" y="2760126"/>
                  </a:lnTo>
                  <a:lnTo>
                    <a:pt x="2929410" y="2761672"/>
                  </a:lnTo>
                  <a:lnTo>
                    <a:pt x="2932893" y="2760992"/>
                  </a:lnTo>
                  <a:lnTo>
                    <a:pt x="2936377" y="2760312"/>
                  </a:lnTo>
                  <a:lnTo>
                    <a:pt x="2939860" y="2792571"/>
                  </a:lnTo>
                  <a:lnTo>
                    <a:pt x="2943343" y="2791915"/>
                  </a:lnTo>
                  <a:lnTo>
                    <a:pt x="2946826" y="2791259"/>
                  </a:lnTo>
                  <a:lnTo>
                    <a:pt x="2950310" y="2790604"/>
                  </a:lnTo>
                  <a:lnTo>
                    <a:pt x="2953793" y="2789949"/>
                  </a:lnTo>
                  <a:lnTo>
                    <a:pt x="2957276" y="2789294"/>
                  </a:lnTo>
                  <a:lnTo>
                    <a:pt x="2960759" y="2788640"/>
                  </a:lnTo>
                  <a:lnTo>
                    <a:pt x="2960759" y="2789149"/>
                  </a:lnTo>
                  <a:lnTo>
                    <a:pt x="2960759" y="2789657"/>
                  </a:lnTo>
                  <a:lnTo>
                    <a:pt x="2960759" y="2790164"/>
                  </a:lnTo>
                  <a:lnTo>
                    <a:pt x="2960759" y="2790671"/>
                  </a:lnTo>
                  <a:lnTo>
                    <a:pt x="2960759" y="2791177"/>
                  </a:lnTo>
                  <a:lnTo>
                    <a:pt x="2960759" y="2791682"/>
                  </a:lnTo>
                  <a:lnTo>
                    <a:pt x="2960759" y="2792187"/>
                  </a:lnTo>
                  <a:lnTo>
                    <a:pt x="2960759" y="2792690"/>
                  </a:lnTo>
                  <a:lnTo>
                    <a:pt x="2960759" y="2793193"/>
                  </a:lnTo>
                  <a:lnTo>
                    <a:pt x="2960759" y="2793695"/>
                  </a:lnTo>
                  <a:lnTo>
                    <a:pt x="2964243" y="2793045"/>
                  </a:lnTo>
                  <a:lnTo>
                    <a:pt x="2967726" y="2792395"/>
                  </a:lnTo>
                  <a:lnTo>
                    <a:pt x="2971209" y="2791745"/>
                  </a:lnTo>
                  <a:lnTo>
                    <a:pt x="2974692" y="2794600"/>
                  </a:lnTo>
                  <a:lnTo>
                    <a:pt x="2978176" y="2793954"/>
                  </a:lnTo>
                  <a:lnTo>
                    <a:pt x="2981659" y="2793307"/>
                  </a:lnTo>
                  <a:lnTo>
                    <a:pt x="2985142" y="2799580"/>
                  </a:lnTo>
                  <a:lnTo>
                    <a:pt x="2988625" y="2798939"/>
                  </a:lnTo>
                  <a:lnTo>
                    <a:pt x="2992109" y="2798299"/>
                  </a:lnTo>
                  <a:lnTo>
                    <a:pt x="2995592" y="2800588"/>
                  </a:lnTo>
                  <a:lnTo>
                    <a:pt x="2999075" y="2799950"/>
                  </a:lnTo>
                  <a:lnTo>
                    <a:pt x="3002558" y="2799312"/>
                  </a:lnTo>
                  <a:lnTo>
                    <a:pt x="3006042" y="2803992"/>
                  </a:lnTo>
                  <a:lnTo>
                    <a:pt x="3009525" y="2803358"/>
                  </a:lnTo>
                  <a:lnTo>
                    <a:pt x="3013008" y="2802725"/>
                  </a:lnTo>
                  <a:lnTo>
                    <a:pt x="3016491" y="2805916"/>
                  </a:lnTo>
                  <a:lnTo>
                    <a:pt x="3019975" y="2805286"/>
                  </a:lnTo>
                  <a:lnTo>
                    <a:pt x="3023458" y="2804656"/>
                  </a:lnTo>
                  <a:lnTo>
                    <a:pt x="3026941" y="2805453"/>
                  </a:lnTo>
                  <a:lnTo>
                    <a:pt x="3030424" y="2804825"/>
                  </a:lnTo>
                  <a:lnTo>
                    <a:pt x="3033908" y="2804197"/>
                  </a:lnTo>
                  <a:lnTo>
                    <a:pt x="3037391" y="2804519"/>
                  </a:lnTo>
                  <a:lnTo>
                    <a:pt x="3040874" y="2803892"/>
                  </a:lnTo>
                  <a:lnTo>
                    <a:pt x="3044357" y="2803266"/>
                  </a:lnTo>
                  <a:lnTo>
                    <a:pt x="3047841" y="2802640"/>
                  </a:lnTo>
                  <a:lnTo>
                    <a:pt x="3047841" y="2803115"/>
                  </a:lnTo>
                  <a:lnTo>
                    <a:pt x="3047841" y="2803589"/>
                  </a:lnTo>
                  <a:lnTo>
                    <a:pt x="3047841" y="2804062"/>
                  </a:lnTo>
                  <a:lnTo>
                    <a:pt x="3051324" y="2803437"/>
                  </a:lnTo>
                  <a:lnTo>
                    <a:pt x="3054807" y="2802813"/>
                  </a:lnTo>
                  <a:lnTo>
                    <a:pt x="3058290" y="2802188"/>
                  </a:lnTo>
                  <a:lnTo>
                    <a:pt x="3061774" y="2802039"/>
                  </a:lnTo>
                  <a:lnTo>
                    <a:pt x="3065257" y="2801415"/>
                  </a:lnTo>
                  <a:lnTo>
                    <a:pt x="3068740" y="2800792"/>
                  </a:lnTo>
                  <a:lnTo>
                    <a:pt x="3072223" y="2802063"/>
                  </a:lnTo>
                  <a:lnTo>
                    <a:pt x="3075707" y="2801442"/>
                  </a:lnTo>
                  <a:lnTo>
                    <a:pt x="3079190" y="2800821"/>
                  </a:lnTo>
                  <a:lnTo>
                    <a:pt x="3082673" y="2807222"/>
                  </a:lnTo>
                  <a:lnTo>
                    <a:pt x="3086156" y="2806606"/>
                  </a:lnTo>
                  <a:lnTo>
                    <a:pt x="3089640" y="2805991"/>
                  </a:lnTo>
                  <a:lnTo>
                    <a:pt x="3093123" y="2811814"/>
                  </a:lnTo>
                  <a:lnTo>
                    <a:pt x="3096606" y="2811203"/>
                  </a:lnTo>
                  <a:lnTo>
                    <a:pt x="3100089" y="2810593"/>
                  </a:lnTo>
                  <a:lnTo>
                    <a:pt x="3103573" y="2810895"/>
                  </a:lnTo>
                  <a:lnTo>
                    <a:pt x="3107056" y="2810286"/>
                  </a:lnTo>
                  <a:lnTo>
                    <a:pt x="3110539" y="2809678"/>
                  </a:lnTo>
                  <a:lnTo>
                    <a:pt x="3114022" y="2818514"/>
                  </a:lnTo>
                  <a:lnTo>
                    <a:pt x="3117506" y="2817912"/>
                  </a:lnTo>
                  <a:lnTo>
                    <a:pt x="3120989" y="2817311"/>
                  </a:lnTo>
                  <a:lnTo>
                    <a:pt x="3124472" y="2823745"/>
                  </a:lnTo>
                  <a:lnTo>
                    <a:pt x="3127955" y="2823149"/>
                  </a:lnTo>
                  <a:lnTo>
                    <a:pt x="3131439" y="2822553"/>
                  </a:lnTo>
                  <a:lnTo>
                    <a:pt x="3134922" y="2821958"/>
                  </a:lnTo>
                  <a:lnTo>
                    <a:pt x="3134922" y="2822393"/>
                  </a:lnTo>
                  <a:lnTo>
                    <a:pt x="3134922" y="2822828"/>
                  </a:lnTo>
                  <a:lnTo>
                    <a:pt x="3134922" y="2823263"/>
                  </a:lnTo>
                  <a:lnTo>
                    <a:pt x="3134922" y="2823697"/>
                  </a:lnTo>
                  <a:lnTo>
                    <a:pt x="3134922" y="2824130"/>
                  </a:lnTo>
                  <a:lnTo>
                    <a:pt x="3134922" y="2824563"/>
                  </a:lnTo>
                  <a:lnTo>
                    <a:pt x="3134922" y="2824995"/>
                  </a:lnTo>
                  <a:lnTo>
                    <a:pt x="3134922" y="2825427"/>
                  </a:lnTo>
                  <a:lnTo>
                    <a:pt x="3134922" y="2825858"/>
                  </a:lnTo>
                  <a:lnTo>
                    <a:pt x="3134922" y="2826288"/>
                  </a:lnTo>
                  <a:lnTo>
                    <a:pt x="3134922" y="2826718"/>
                  </a:lnTo>
                  <a:lnTo>
                    <a:pt x="3134922" y="2827148"/>
                  </a:lnTo>
                  <a:lnTo>
                    <a:pt x="3134922" y="2827576"/>
                  </a:lnTo>
                  <a:lnTo>
                    <a:pt x="3134922" y="2828005"/>
                  </a:lnTo>
                  <a:lnTo>
                    <a:pt x="3134922" y="2828432"/>
                  </a:lnTo>
                  <a:lnTo>
                    <a:pt x="3134922" y="2828860"/>
                  </a:lnTo>
                  <a:lnTo>
                    <a:pt x="3134922" y="2829286"/>
                  </a:lnTo>
                  <a:lnTo>
                    <a:pt x="3134922" y="2829712"/>
                  </a:lnTo>
                  <a:lnTo>
                    <a:pt x="3134922" y="2830138"/>
                  </a:lnTo>
                  <a:lnTo>
                    <a:pt x="3134922" y="2830563"/>
                  </a:lnTo>
                  <a:lnTo>
                    <a:pt x="3134922" y="2830987"/>
                  </a:lnTo>
                  <a:lnTo>
                    <a:pt x="3138405" y="2830398"/>
                  </a:lnTo>
                  <a:lnTo>
                    <a:pt x="3141888" y="2829809"/>
                  </a:lnTo>
                  <a:lnTo>
                    <a:pt x="3145372" y="2829221"/>
                  </a:lnTo>
                  <a:lnTo>
                    <a:pt x="3148855" y="2829906"/>
                  </a:lnTo>
                  <a:lnTo>
                    <a:pt x="3152338" y="2829319"/>
                  </a:lnTo>
                  <a:lnTo>
                    <a:pt x="3155821" y="2828732"/>
                  </a:lnTo>
                  <a:lnTo>
                    <a:pt x="3159304" y="2841046"/>
                  </a:lnTo>
                  <a:lnTo>
                    <a:pt x="3162788" y="2840469"/>
                  </a:lnTo>
                  <a:lnTo>
                    <a:pt x="3166271" y="2839891"/>
                  </a:lnTo>
                  <a:lnTo>
                    <a:pt x="3169754" y="2846989"/>
                  </a:lnTo>
                  <a:lnTo>
                    <a:pt x="3173237" y="2846418"/>
                  </a:lnTo>
                  <a:lnTo>
                    <a:pt x="3176721" y="2845847"/>
                  </a:lnTo>
                  <a:lnTo>
                    <a:pt x="3180204" y="2852394"/>
                  </a:lnTo>
                  <a:lnTo>
                    <a:pt x="3183687" y="2851829"/>
                  </a:lnTo>
                  <a:lnTo>
                    <a:pt x="3187170" y="2851263"/>
                  </a:lnTo>
                  <a:lnTo>
                    <a:pt x="3190654" y="2856522"/>
                  </a:lnTo>
                  <a:lnTo>
                    <a:pt x="3194137" y="2855961"/>
                  </a:lnTo>
                  <a:lnTo>
                    <a:pt x="3197620" y="2855400"/>
                  </a:lnTo>
                  <a:lnTo>
                    <a:pt x="3201103" y="2859432"/>
                  </a:lnTo>
                  <a:lnTo>
                    <a:pt x="3204587" y="2858875"/>
                  </a:lnTo>
                  <a:lnTo>
                    <a:pt x="3208070" y="2858318"/>
                  </a:lnTo>
                  <a:lnTo>
                    <a:pt x="3211553" y="2865655"/>
                  </a:lnTo>
                  <a:lnTo>
                    <a:pt x="3215036" y="2865104"/>
                  </a:lnTo>
                  <a:lnTo>
                    <a:pt x="3218520" y="2864553"/>
                  </a:lnTo>
                  <a:lnTo>
                    <a:pt x="3222003" y="2864003"/>
                  </a:lnTo>
                  <a:lnTo>
                    <a:pt x="3225486" y="2863452"/>
                  </a:lnTo>
                  <a:lnTo>
                    <a:pt x="3228969" y="2862902"/>
                  </a:lnTo>
                  <a:lnTo>
                    <a:pt x="3232453" y="2862352"/>
                  </a:lnTo>
                  <a:lnTo>
                    <a:pt x="3235936" y="2863291"/>
                  </a:lnTo>
                  <a:lnTo>
                    <a:pt x="3239419" y="2862742"/>
                  </a:lnTo>
                  <a:lnTo>
                    <a:pt x="3242902" y="2862194"/>
                  </a:lnTo>
                  <a:lnTo>
                    <a:pt x="3246386" y="2863500"/>
                  </a:lnTo>
                  <a:lnTo>
                    <a:pt x="3249869" y="2862954"/>
                  </a:lnTo>
                  <a:lnTo>
                    <a:pt x="3253352" y="2862407"/>
                  </a:lnTo>
                  <a:lnTo>
                    <a:pt x="3256835" y="2865910"/>
                  </a:lnTo>
                  <a:lnTo>
                    <a:pt x="3260319" y="2865367"/>
                  </a:lnTo>
                  <a:lnTo>
                    <a:pt x="3263802" y="2864824"/>
                  </a:lnTo>
                  <a:lnTo>
                    <a:pt x="3267285" y="2867562"/>
                  </a:lnTo>
                  <a:lnTo>
                    <a:pt x="3270768" y="2867021"/>
                  </a:lnTo>
                  <a:lnTo>
                    <a:pt x="3274252" y="2866481"/>
                  </a:lnTo>
                  <a:lnTo>
                    <a:pt x="3277735" y="2867029"/>
                  </a:lnTo>
                  <a:lnTo>
                    <a:pt x="3281218" y="2866491"/>
                  </a:lnTo>
                  <a:lnTo>
                    <a:pt x="3284701" y="2865952"/>
                  </a:lnTo>
                  <a:lnTo>
                    <a:pt x="3288185" y="2866500"/>
                  </a:lnTo>
                  <a:lnTo>
                    <a:pt x="3291668" y="2865962"/>
                  </a:lnTo>
                  <a:lnTo>
                    <a:pt x="3295151" y="2865425"/>
                  </a:lnTo>
                  <a:lnTo>
                    <a:pt x="3298634" y="2868489"/>
                  </a:lnTo>
                  <a:lnTo>
                    <a:pt x="3302118" y="2867955"/>
                  </a:lnTo>
                  <a:lnTo>
                    <a:pt x="3305601" y="2867420"/>
                  </a:lnTo>
                  <a:lnTo>
                    <a:pt x="3309084" y="2868675"/>
                  </a:lnTo>
                  <a:lnTo>
                    <a:pt x="3312567" y="2868142"/>
                  </a:lnTo>
                  <a:lnTo>
                    <a:pt x="3316051" y="2867610"/>
                  </a:lnTo>
                  <a:lnTo>
                    <a:pt x="3319534" y="2867077"/>
                  </a:lnTo>
                  <a:lnTo>
                    <a:pt x="3323017" y="2869393"/>
                  </a:lnTo>
                  <a:lnTo>
                    <a:pt x="3326500" y="2868863"/>
                  </a:lnTo>
                  <a:lnTo>
                    <a:pt x="3329984" y="2868334"/>
                  </a:lnTo>
                  <a:lnTo>
                    <a:pt x="3333467" y="2868867"/>
                  </a:lnTo>
                  <a:lnTo>
                    <a:pt x="3336950" y="2868339"/>
                  </a:lnTo>
                  <a:lnTo>
                    <a:pt x="3340433" y="2867810"/>
                  </a:lnTo>
                  <a:lnTo>
                    <a:pt x="3343917" y="2867990"/>
                  </a:lnTo>
                  <a:lnTo>
                    <a:pt x="3347400" y="2867463"/>
                  </a:lnTo>
                  <a:lnTo>
                    <a:pt x="3350883" y="2866935"/>
                  </a:lnTo>
                  <a:lnTo>
                    <a:pt x="3354366" y="2868175"/>
                  </a:lnTo>
                  <a:lnTo>
                    <a:pt x="3357850" y="2867650"/>
                  </a:lnTo>
                  <a:lnTo>
                    <a:pt x="3361333" y="2867124"/>
                  </a:lnTo>
                  <a:lnTo>
                    <a:pt x="3364816" y="2867656"/>
                  </a:lnTo>
                  <a:lnTo>
                    <a:pt x="3368299" y="2867132"/>
                  </a:lnTo>
                  <a:lnTo>
                    <a:pt x="3371783" y="2866607"/>
                  </a:lnTo>
                  <a:lnTo>
                    <a:pt x="3375266" y="2868192"/>
                  </a:lnTo>
                  <a:lnTo>
                    <a:pt x="3378749" y="2867669"/>
                  </a:lnTo>
                  <a:lnTo>
                    <a:pt x="3382232" y="2867147"/>
                  </a:lnTo>
                  <a:lnTo>
                    <a:pt x="3385716" y="2869072"/>
                  </a:lnTo>
                  <a:lnTo>
                    <a:pt x="3389199" y="2868551"/>
                  </a:lnTo>
                  <a:lnTo>
                    <a:pt x="3392682" y="2868031"/>
                  </a:lnTo>
                  <a:lnTo>
                    <a:pt x="3396165" y="2867511"/>
                  </a:lnTo>
                  <a:lnTo>
                    <a:pt x="3399649" y="2866991"/>
                  </a:lnTo>
                  <a:lnTo>
                    <a:pt x="3403132" y="2866472"/>
                  </a:lnTo>
                  <a:lnTo>
                    <a:pt x="3406615" y="2865952"/>
                  </a:lnTo>
                  <a:lnTo>
                    <a:pt x="3410098" y="2866132"/>
                  </a:lnTo>
                  <a:lnTo>
                    <a:pt x="3413582" y="2865613"/>
                  </a:lnTo>
                  <a:lnTo>
                    <a:pt x="3417065" y="2865095"/>
                  </a:lnTo>
                  <a:lnTo>
                    <a:pt x="3420548" y="2866320"/>
                  </a:lnTo>
                  <a:lnTo>
                    <a:pt x="3424031" y="2865803"/>
                  </a:lnTo>
                  <a:lnTo>
                    <a:pt x="3427515" y="2865286"/>
                  </a:lnTo>
                  <a:lnTo>
                    <a:pt x="3430998" y="2864770"/>
                  </a:lnTo>
                  <a:lnTo>
                    <a:pt x="3434481" y="2864254"/>
                  </a:lnTo>
                  <a:lnTo>
                    <a:pt x="3437964" y="2863738"/>
                  </a:lnTo>
                  <a:lnTo>
                    <a:pt x="3441447" y="2870125"/>
                  </a:lnTo>
                  <a:lnTo>
                    <a:pt x="3444931" y="2869614"/>
                  </a:lnTo>
                  <a:lnTo>
                    <a:pt x="3448414" y="2869103"/>
                  </a:lnTo>
                  <a:lnTo>
                    <a:pt x="3451897" y="2868592"/>
                  </a:lnTo>
                  <a:lnTo>
                    <a:pt x="3455380" y="2868082"/>
                  </a:lnTo>
                  <a:lnTo>
                    <a:pt x="3458864" y="2867571"/>
                  </a:lnTo>
                  <a:lnTo>
                    <a:pt x="3462347" y="2868087"/>
                  </a:lnTo>
                  <a:lnTo>
                    <a:pt x="3465830" y="2867578"/>
                  </a:lnTo>
                  <a:lnTo>
                    <a:pt x="3469313" y="2867068"/>
                  </a:lnTo>
                  <a:lnTo>
                    <a:pt x="3472797" y="2868266"/>
                  </a:lnTo>
                  <a:lnTo>
                    <a:pt x="3476280" y="2867758"/>
                  </a:lnTo>
                  <a:lnTo>
                    <a:pt x="3479763" y="2867250"/>
                  </a:lnTo>
                  <a:lnTo>
                    <a:pt x="3483246" y="286674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711861"/>
              <a:ext cx="3483246" cy="1840205"/>
            </a:xfrm>
            <a:custGeom>
              <a:avLst/>
              <a:gdLst/>
              <a:ahLst/>
              <a:cxnLst/>
              <a:rect l="0" t="0" r="0" b="0"/>
              <a:pathLst>
                <a:path w="3483246" h="1840205">
                  <a:moveTo>
                    <a:pt x="0" y="1840205"/>
                  </a:moveTo>
                  <a:lnTo>
                    <a:pt x="3483" y="995782"/>
                  </a:lnTo>
                  <a:lnTo>
                    <a:pt x="6966" y="480890"/>
                  </a:lnTo>
                  <a:lnTo>
                    <a:pt x="10449" y="134125"/>
                  </a:lnTo>
                  <a:lnTo>
                    <a:pt x="13932" y="798487"/>
                  </a:lnTo>
                  <a:lnTo>
                    <a:pt x="17416" y="628641"/>
                  </a:lnTo>
                  <a:lnTo>
                    <a:pt x="20899" y="480890"/>
                  </a:lnTo>
                  <a:lnTo>
                    <a:pt x="24382" y="762516"/>
                  </a:lnTo>
                  <a:lnTo>
                    <a:pt x="27865" y="660693"/>
                  </a:lnTo>
                  <a:lnTo>
                    <a:pt x="31349" y="567141"/>
                  </a:lnTo>
                  <a:lnTo>
                    <a:pt x="34832" y="747422"/>
                  </a:lnTo>
                  <a:lnTo>
                    <a:pt x="38315" y="674708"/>
                  </a:lnTo>
                  <a:lnTo>
                    <a:pt x="41798" y="606288"/>
                  </a:lnTo>
                  <a:lnTo>
                    <a:pt x="45282" y="541791"/>
                  </a:lnTo>
                  <a:lnTo>
                    <a:pt x="48765" y="480890"/>
                  </a:lnTo>
                  <a:lnTo>
                    <a:pt x="52248" y="423291"/>
                  </a:lnTo>
                  <a:lnTo>
                    <a:pt x="55731" y="480890"/>
                  </a:lnTo>
                  <a:lnTo>
                    <a:pt x="59215" y="430320"/>
                  </a:lnTo>
                  <a:lnTo>
                    <a:pt x="62698" y="382102"/>
                  </a:lnTo>
                  <a:lnTo>
                    <a:pt x="66181" y="336076"/>
                  </a:lnTo>
                  <a:lnTo>
                    <a:pt x="69664" y="292096"/>
                  </a:lnTo>
                  <a:lnTo>
                    <a:pt x="73148" y="250027"/>
                  </a:lnTo>
                  <a:lnTo>
                    <a:pt x="76631" y="209749"/>
                  </a:lnTo>
                  <a:lnTo>
                    <a:pt x="80114" y="171150"/>
                  </a:lnTo>
                  <a:lnTo>
                    <a:pt x="83597" y="134125"/>
                  </a:lnTo>
                  <a:lnTo>
                    <a:pt x="87081" y="98582"/>
                  </a:lnTo>
                  <a:lnTo>
                    <a:pt x="90564" y="64432"/>
                  </a:lnTo>
                  <a:lnTo>
                    <a:pt x="94047" y="31596"/>
                  </a:lnTo>
                  <a:lnTo>
                    <a:pt x="97530" y="0"/>
                  </a:lnTo>
                  <a:lnTo>
                    <a:pt x="101014" y="163622"/>
                  </a:lnTo>
                  <a:lnTo>
                    <a:pt x="104497" y="134125"/>
                  </a:lnTo>
                  <a:lnTo>
                    <a:pt x="107980" y="105576"/>
                  </a:lnTo>
                  <a:lnTo>
                    <a:pt x="111463" y="160900"/>
                  </a:lnTo>
                  <a:lnTo>
                    <a:pt x="114947" y="134125"/>
                  </a:lnTo>
                  <a:lnTo>
                    <a:pt x="118430" y="108134"/>
                  </a:lnTo>
                  <a:lnTo>
                    <a:pt x="121913" y="228124"/>
                  </a:lnTo>
                  <a:lnTo>
                    <a:pt x="125396" y="203704"/>
                  </a:lnTo>
                  <a:lnTo>
                    <a:pt x="128880" y="179914"/>
                  </a:lnTo>
                  <a:lnTo>
                    <a:pt x="132363" y="336076"/>
                  </a:lnTo>
                  <a:lnTo>
                    <a:pt x="135846" y="313839"/>
                  </a:lnTo>
                  <a:lnTo>
                    <a:pt x="139329" y="292096"/>
                  </a:lnTo>
                  <a:lnTo>
                    <a:pt x="142813" y="538947"/>
                  </a:lnTo>
                  <a:lnTo>
                    <a:pt x="146296" y="519245"/>
                  </a:lnTo>
                  <a:lnTo>
                    <a:pt x="149779" y="499896"/>
                  </a:lnTo>
                  <a:lnTo>
                    <a:pt x="153262" y="775880"/>
                  </a:lnTo>
                  <a:lnTo>
                    <a:pt x="156746" y="759198"/>
                  </a:lnTo>
                  <a:lnTo>
                    <a:pt x="160229" y="742744"/>
                  </a:lnTo>
                  <a:lnTo>
                    <a:pt x="163712" y="749697"/>
                  </a:lnTo>
                  <a:lnTo>
                    <a:pt x="167195" y="733864"/>
                  </a:lnTo>
                  <a:lnTo>
                    <a:pt x="170679" y="718239"/>
                  </a:lnTo>
                  <a:lnTo>
                    <a:pt x="174162" y="702819"/>
                  </a:lnTo>
                  <a:lnTo>
                    <a:pt x="177645" y="687598"/>
                  </a:lnTo>
                  <a:lnTo>
                    <a:pt x="181128" y="672574"/>
                  </a:lnTo>
                  <a:lnTo>
                    <a:pt x="184612" y="657742"/>
                  </a:lnTo>
                  <a:lnTo>
                    <a:pt x="188095" y="666444"/>
                  </a:lnTo>
                  <a:lnTo>
                    <a:pt x="191578" y="652121"/>
                  </a:lnTo>
                  <a:lnTo>
                    <a:pt x="195061" y="637975"/>
                  </a:lnTo>
                  <a:lnTo>
                    <a:pt x="198545" y="730240"/>
                  </a:lnTo>
                  <a:lnTo>
                    <a:pt x="202028" y="717046"/>
                  </a:lnTo>
                  <a:lnTo>
                    <a:pt x="205511" y="703998"/>
                  </a:lnTo>
                  <a:lnTo>
                    <a:pt x="208994" y="729270"/>
                  </a:lnTo>
                  <a:lnTo>
                    <a:pt x="212478" y="716726"/>
                  </a:lnTo>
                  <a:lnTo>
                    <a:pt x="215961" y="704314"/>
                  </a:lnTo>
                  <a:lnTo>
                    <a:pt x="219444" y="710504"/>
                  </a:lnTo>
                  <a:lnTo>
                    <a:pt x="222927" y="698450"/>
                  </a:lnTo>
                  <a:lnTo>
                    <a:pt x="226411" y="686519"/>
                  </a:lnTo>
                  <a:lnTo>
                    <a:pt x="229894" y="692885"/>
                  </a:lnTo>
                  <a:lnTo>
                    <a:pt x="233377" y="681285"/>
                  </a:lnTo>
                  <a:lnTo>
                    <a:pt x="236860" y="669800"/>
                  </a:lnTo>
                  <a:lnTo>
                    <a:pt x="240344" y="726857"/>
                  </a:lnTo>
                  <a:lnTo>
                    <a:pt x="243827" y="715930"/>
                  </a:lnTo>
                  <a:lnTo>
                    <a:pt x="247310" y="705103"/>
                  </a:lnTo>
                  <a:lnTo>
                    <a:pt x="250793" y="873755"/>
                  </a:lnTo>
                  <a:lnTo>
                    <a:pt x="254277" y="864094"/>
                  </a:lnTo>
                  <a:lnTo>
                    <a:pt x="257760" y="854506"/>
                  </a:lnTo>
                  <a:lnTo>
                    <a:pt x="261243" y="844992"/>
                  </a:lnTo>
                  <a:lnTo>
                    <a:pt x="261243" y="856700"/>
                  </a:lnTo>
                  <a:lnTo>
                    <a:pt x="264726" y="847325"/>
                  </a:lnTo>
                  <a:lnTo>
                    <a:pt x="268210" y="838019"/>
                  </a:lnTo>
                  <a:lnTo>
                    <a:pt x="271693" y="828783"/>
                  </a:lnTo>
                  <a:lnTo>
                    <a:pt x="275176" y="831309"/>
                  </a:lnTo>
                  <a:lnTo>
                    <a:pt x="278659" y="822270"/>
                  </a:lnTo>
                  <a:lnTo>
                    <a:pt x="282143" y="813297"/>
                  </a:lnTo>
                  <a:lnTo>
                    <a:pt x="285626" y="827346"/>
                  </a:lnTo>
                  <a:lnTo>
                    <a:pt x="289109" y="818617"/>
                  </a:lnTo>
                  <a:lnTo>
                    <a:pt x="292592" y="809949"/>
                  </a:lnTo>
                  <a:lnTo>
                    <a:pt x="296075" y="834427"/>
                  </a:lnTo>
                  <a:lnTo>
                    <a:pt x="299559" y="826040"/>
                  </a:lnTo>
                  <a:lnTo>
                    <a:pt x="303042" y="817709"/>
                  </a:lnTo>
                  <a:lnTo>
                    <a:pt x="306525" y="889370"/>
                  </a:lnTo>
                  <a:lnTo>
                    <a:pt x="310008" y="881538"/>
                  </a:lnTo>
                  <a:lnTo>
                    <a:pt x="313492" y="873755"/>
                  </a:lnTo>
                  <a:lnTo>
                    <a:pt x="316975" y="893303"/>
                  </a:lnTo>
                  <a:lnTo>
                    <a:pt x="320458" y="885749"/>
                  </a:lnTo>
                  <a:lnTo>
                    <a:pt x="323941" y="878240"/>
                  </a:lnTo>
                  <a:lnTo>
                    <a:pt x="327425" y="870775"/>
                  </a:lnTo>
                  <a:lnTo>
                    <a:pt x="330908" y="863354"/>
                  </a:lnTo>
                  <a:lnTo>
                    <a:pt x="334391" y="855977"/>
                  </a:lnTo>
                  <a:lnTo>
                    <a:pt x="337874" y="866502"/>
                  </a:lnTo>
                  <a:lnTo>
                    <a:pt x="341358" y="859291"/>
                  </a:lnTo>
                  <a:lnTo>
                    <a:pt x="344841" y="852121"/>
                  </a:lnTo>
                  <a:lnTo>
                    <a:pt x="348324" y="844992"/>
                  </a:lnTo>
                  <a:lnTo>
                    <a:pt x="351807" y="837904"/>
                  </a:lnTo>
                  <a:lnTo>
                    <a:pt x="355291" y="830855"/>
                  </a:lnTo>
                  <a:lnTo>
                    <a:pt x="358774" y="823847"/>
                  </a:lnTo>
                  <a:lnTo>
                    <a:pt x="362257" y="834632"/>
                  </a:lnTo>
                  <a:lnTo>
                    <a:pt x="365740" y="827774"/>
                  </a:lnTo>
                  <a:lnTo>
                    <a:pt x="369224" y="820953"/>
                  </a:lnTo>
                  <a:lnTo>
                    <a:pt x="372707" y="864532"/>
                  </a:lnTo>
                  <a:lnTo>
                    <a:pt x="376190" y="857984"/>
                  </a:lnTo>
                  <a:lnTo>
                    <a:pt x="379673" y="851471"/>
                  </a:lnTo>
                  <a:lnTo>
                    <a:pt x="383157" y="853005"/>
                  </a:lnTo>
                  <a:lnTo>
                    <a:pt x="386640" y="846591"/>
                  </a:lnTo>
                  <a:lnTo>
                    <a:pt x="390123" y="840209"/>
                  </a:lnTo>
                  <a:lnTo>
                    <a:pt x="393606" y="833860"/>
                  </a:lnTo>
                  <a:lnTo>
                    <a:pt x="397090" y="827543"/>
                  </a:lnTo>
                  <a:lnTo>
                    <a:pt x="400573" y="821259"/>
                  </a:lnTo>
                  <a:lnTo>
                    <a:pt x="404056" y="868915"/>
                  </a:lnTo>
                  <a:lnTo>
                    <a:pt x="407539" y="862892"/>
                  </a:lnTo>
                  <a:lnTo>
                    <a:pt x="411023" y="856896"/>
                  </a:lnTo>
                  <a:lnTo>
                    <a:pt x="414506" y="850930"/>
                  </a:lnTo>
                  <a:lnTo>
                    <a:pt x="417989" y="844992"/>
                  </a:lnTo>
                  <a:lnTo>
                    <a:pt x="421472" y="839082"/>
                  </a:lnTo>
                  <a:lnTo>
                    <a:pt x="424956" y="915383"/>
                  </a:lnTo>
                  <a:lnTo>
                    <a:pt x="428439" y="909827"/>
                  </a:lnTo>
                  <a:lnTo>
                    <a:pt x="431922" y="904295"/>
                  </a:lnTo>
                  <a:lnTo>
                    <a:pt x="435405" y="898787"/>
                  </a:lnTo>
                  <a:lnTo>
                    <a:pt x="435405" y="905106"/>
                  </a:lnTo>
                  <a:lnTo>
                    <a:pt x="435405" y="911340"/>
                  </a:lnTo>
                  <a:lnTo>
                    <a:pt x="438889" y="905902"/>
                  </a:lnTo>
                  <a:lnTo>
                    <a:pt x="442372" y="900487"/>
                  </a:lnTo>
                  <a:lnTo>
                    <a:pt x="445855" y="895096"/>
                  </a:lnTo>
                  <a:lnTo>
                    <a:pt x="449338" y="889727"/>
                  </a:lnTo>
                  <a:lnTo>
                    <a:pt x="452822" y="884380"/>
                  </a:lnTo>
                  <a:lnTo>
                    <a:pt x="456305" y="879057"/>
                  </a:lnTo>
                  <a:lnTo>
                    <a:pt x="459788" y="927700"/>
                  </a:lnTo>
                  <a:lnTo>
                    <a:pt x="463271" y="922608"/>
                  </a:lnTo>
                  <a:lnTo>
                    <a:pt x="466755" y="917537"/>
                  </a:lnTo>
                  <a:lnTo>
                    <a:pt x="470238" y="923785"/>
                  </a:lnTo>
                  <a:lnTo>
                    <a:pt x="473721" y="918792"/>
                  </a:lnTo>
                  <a:lnTo>
                    <a:pt x="477204" y="913819"/>
                  </a:lnTo>
                  <a:lnTo>
                    <a:pt x="480688" y="908865"/>
                  </a:lnTo>
                  <a:lnTo>
                    <a:pt x="484171" y="903930"/>
                  </a:lnTo>
                  <a:lnTo>
                    <a:pt x="487654" y="899014"/>
                  </a:lnTo>
                  <a:lnTo>
                    <a:pt x="491137" y="967653"/>
                  </a:lnTo>
                  <a:lnTo>
                    <a:pt x="494621" y="963023"/>
                  </a:lnTo>
                  <a:lnTo>
                    <a:pt x="498104" y="958410"/>
                  </a:lnTo>
                  <a:lnTo>
                    <a:pt x="501587" y="977630"/>
                  </a:lnTo>
                  <a:lnTo>
                    <a:pt x="505070" y="973131"/>
                  </a:lnTo>
                  <a:lnTo>
                    <a:pt x="508554" y="968648"/>
                  </a:lnTo>
                  <a:lnTo>
                    <a:pt x="512037" y="986988"/>
                  </a:lnTo>
                  <a:lnTo>
                    <a:pt x="515520" y="982613"/>
                  </a:lnTo>
                  <a:lnTo>
                    <a:pt x="519003" y="978252"/>
                  </a:lnTo>
                  <a:lnTo>
                    <a:pt x="522487" y="973906"/>
                  </a:lnTo>
                  <a:lnTo>
                    <a:pt x="525970" y="969574"/>
                  </a:lnTo>
                  <a:lnTo>
                    <a:pt x="529453" y="965256"/>
                  </a:lnTo>
                  <a:lnTo>
                    <a:pt x="532936" y="960953"/>
                  </a:lnTo>
                  <a:lnTo>
                    <a:pt x="536420" y="970100"/>
                  </a:lnTo>
                  <a:lnTo>
                    <a:pt x="539903" y="965868"/>
                  </a:lnTo>
                  <a:lnTo>
                    <a:pt x="543386" y="961650"/>
                  </a:lnTo>
                  <a:lnTo>
                    <a:pt x="546869" y="970605"/>
                  </a:lnTo>
                  <a:lnTo>
                    <a:pt x="550353" y="966456"/>
                  </a:lnTo>
                  <a:lnTo>
                    <a:pt x="553836" y="962320"/>
                  </a:lnTo>
                  <a:lnTo>
                    <a:pt x="557319" y="962537"/>
                  </a:lnTo>
                  <a:lnTo>
                    <a:pt x="560802" y="958440"/>
                  </a:lnTo>
                  <a:lnTo>
                    <a:pt x="564286" y="954356"/>
                  </a:lnTo>
                  <a:lnTo>
                    <a:pt x="567769" y="950285"/>
                  </a:lnTo>
                  <a:lnTo>
                    <a:pt x="571252" y="946227"/>
                  </a:lnTo>
                  <a:lnTo>
                    <a:pt x="574735" y="942181"/>
                  </a:lnTo>
                  <a:lnTo>
                    <a:pt x="578218" y="942524"/>
                  </a:lnTo>
                  <a:lnTo>
                    <a:pt x="581702" y="938516"/>
                  </a:lnTo>
                  <a:lnTo>
                    <a:pt x="585185" y="934521"/>
                  </a:lnTo>
                  <a:lnTo>
                    <a:pt x="588668" y="934909"/>
                  </a:lnTo>
                  <a:lnTo>
                    <a:pt x="592151" y="930951"/>
                  </a:lnTo>
                  <a:lnTo>
                    <a:pt x="595635" y="927005"/>
                  </a:lnTo>
                  <a:lnTo>
                    <a:pt x="599118" y="923070"/>
                  </a:lnTo>
                  <a:lnTo>
                    <a:pt x="602601" y="919148"/>
                  </a:lnTo>
                  <a:lnTo>
                    <a:pt x="606084" y="915238"/>
                  </a:lnTo>
                  <a:lnTo>
                    <a:pt x="609568" y="915742"/>
                  </a:lnTo>
                  <a:lnTo>
                    <a:pt x="613051" y="911867"/>
                  </a:lnTo>
                  <a:lnTo>
                    <a:pt x="616534" y="908004"/>
                  </a:lnTo>
                  <a:lnTo>
                    <a:pt x="620017" y="904153"/>
                  </a:lnTo>
                  <a:lnTo>
                    <a:pt x="623501" y="900313"/>
                  </a:lnTo>
                  <a:lnTo>
                    <a:pt x="626984" y="896485"/>
                  </a:lnTo>
                  <a:lnTo>
                    <a:pt x="630467" y="892668"/>
                  </a:lnTo>
                  <a:lnTo>
                    <a:pt x="633950" y="888863"/>
                  </a:lnTo>
                  <a:lnTo>
                    <a:pt x="637434" y="885069"/>
                  </a:lnTo>
                  <a:lnTo>
                    <a:pt x="640917" y="881287"/>
                  </a:lnTo>
                  <a:lnTo>
                    <a:pt x="644400" y="881989"/>
                  </a:lnTo>
                  <a:lnTo>
                    <a:pt x="647883" y="878240"/>
                  </a:lnTo>
                  <a:lnTo>
                    <a:pt x="651367" y="874502"/>
                  </a:lnTo>
                  <a:lnTo>
                    <a:pt x="654850" y="884045"/>
                  </a:lnTo>
                  <a:lnTo>
                    <a:pt x="658333" y="880360"/>
                  </a:lnTo>
                  <a:lnTo>
                    <a:pt x="661816" y="876687"/>
                  </a:lnTo>
                  <a:lnTo>
                    <a:pt x="665300" y="873024"/>
                  </a:lnTo>
                  <a:lnTo>
                    <a:pt x="668783" y="869371"/>
                  </a:lnTo>
                  <a:lnTo>
                    <a:pt x="672266" y="865729"/>
                  </a:lnTo>
                  <a:lnTo>
                    <a:pt x="675749" y="870867"/>
                  </a:lnTo>
                  <a:lnTo>
                    <a:pt x="679233" y="867266"/>
                  </a:lnTo>
                  <a:lnTo>
                    <a:pt x="682716" y="863676"/>
                  </a:lnTo>
                  <a:lnTo>
                    <a:pt x="686199" y="881491"/>
                  </a:lnTo>
                  <a:lnTo>
                    <a:pt x="689682" y="877969"/>
                  </a:lnTo>
                  <a:lnTo>
                    <a:pt x="693166" y="874457"/>
                  </a:lnTo>
                  <a:lnTo>
                    <a:pt x="696649" y="870954"/>
                  </a:lnTo>
                  <a:lnTo>
                    <a:pt x="700132" y="867461"/>
                  </a:lnTo>
                  <a:lnTo>
                    <a:pt x="703615" y="863978"/>
                  </a:lnTo>
                  <a:lnTo>
                    <a:pt x="707099" y="860505"/>
                  </a:lnTo>
                  <a:lnTo>
                    <a:pt x="710582" y="857041"/>
                  </a:lnTo>
                  <a:lnTo>
                    <a:pt x="714065" y="853586"/>
                  </a:lnTo>
                  <a:lnTo>
                    <a:pt x="717548" y="850141"/>
                  </a:lnTo>
                  <a:lnTo>
                    <a:pt x="721032" y="867645"/>
                  </a:lnTo>
                  <a:lnTo>
                    <a:pt x="724515" y="864263"/>
                  </a:lnTo>
                  <a:lnTo>
                    <a:pt x="727998" y="860890"/>
                  </a:lnTo>
                  <a:lnTo>
                    <a:pt x="731481" y="885580"/>
                  </a:lnTo>
                  <a:lnTo>
                    <a:pt x="734965" y="882284"/>
                  </a:lnTo>
                  <a:lnTo>
                    <a:pt x="738448" y="878997"/>
                  </a:lnTo>
                  <a:lnTo>
                    <a:pt x="741931" y="891140"/>
                  </a:lnTo>
                  <a:lnTo>
                    <a:pt x="745414" y="887903"/>
                  </a:lnTo>
                  <a:lnTo>
                    <a:pt x="748898" y="884674"/>
                  </a:lnTo>
                  <a:lnTo>
                    <a:pt x="752381" y="892771"/>
                  </a:lnTo>
                  <a:lnTo>
                    <a:pt x="755864" y="889582"/>
                  </a:lnTo>
                  <a:lnTo>
                    <a:pt x="759347" y="886401"/>
                  </a:lnTo>
                  <a:lnTo>
                    <a:pt x="762831" y="901625"/>
                  </a:lnTo>
                  <a:lnTo>
                    <a:pt x="766314" y="898498"/>
                  </a:lnTo>
                  <a:lnTo>
                    <a:pt x="769797" y="895379"/>
                  </a:lnTo>
                  <a:lnTo>
                    <a:pt x="773280" y="906573"/>
                  </a:lnTo>
                  <a:lnTo>
                    <a:pt x="776764" y="903499"/>
                  </a:lnTo>
                  <a:lnTo>
                    <a:pt x="780247" y="900431"/>
                  </a:lnTo>
                  <a:lnTo>
                    <a:pt x="783730" y="897372"/>
                  </a:lnTo>
                  <a:lnTo>
                    <a:pt x="783730" y="900903"/>
                  </a:lnTo>
                  <a:lnTo>
                    <a:pt x="783730" y="904408"/>
                  </a:lnTo>
                  <a:lnTo>
                    <a:pt x="783730" y="907887"/>
                  </a:lnTo>
                  <a:lnTo>
                    <a:pt x="787213" y="904856"/>
                  </a:lnTo>
                  <a:lnTo>
                    <a:pt x="790697" y="901832"/>
                  </a:lnTo>
                  <a:lnTo>
                    <a:pt x="794180" y="898815"/>
                  </a:lnTo>
                  <a:lnTo>
                    <a:pt x="797663" y="912959"/>
                  </a:lnTo>
                  <a:lnTo>
                    <a:pt x="801146" y="909991"/>
                  </a:lnTo>
                  <a:lnTo>
                    <a:pt x="804630" y="907031"/>
                  </a:lnTo>
                  <a:lnTo>
                    <a:pt x="808113" y="904077"/>
                  </a:lnTo>
                  <a:lnTo>
                    <a:pt x="811596" y="901129"/>
                  </a:lnTo>
                  <a:lnTo>
                    <a:pt x="815079" y="898189"/>
                  </a:lnTo>
                  <a:lnTo>
                    <a:pt x="818563" y="911998"/>
                  </a:lnTo>
                  <a:lnTo>
                    <a:pt x="822046" y="909104"/>
                  </a:lnTo>
                  <a:lnTo>
                    <a:pt x="825529" y="906216"/>
                  </a:lnTo>
                  <a:lnTo>
                    <a:pt x="829012" y="903336"/>
                  </a:lnTo>
                  <a:lnTo>
                    <a:pt x="832496" y="900461"/>
                  </a:lnTo>
                  <a:lnTo>
                    <a:pt x="835979" y="897593"/>
                  </a:lnTo>
                  <a:lnTo>
                    <a:pt x="839462" y="894732"/>
                  </a:lnTo>
                  <a:lnTo>
                    <a:pt x="842945" y="891877"/>
                  </a:lnTo>
                  <a:lnTo>
                    <a:pt x="846429" y="889028"/>
                  </a:lnTo>
                  <a:lnTo>
                    <a:pt x="849912" y="886186"/>
                  </a:lnTo>
                  <a:lnTo>
                    <a:pt x="853395" y="883350"/>
                  </a:lnTo>
                  <a:lnTo>
                    <a:pt x="856878" y="880520"/>
                  </a:lnTo>
                  <a:lnTo>
                    <a:pt x="860361" y="877697"/>
                  </a:lnTo>
                  <a:lnTo>
                    <a:pt x="863845" y="874880"/>
                  </a:lnTo>
                  <a:lnTo>
                    <a:pt x="867328" y="872070"/>
                  </a:lnTo>
                  <a:lnTo>
                    <a:pt x="870811" y="869266"/>
                  </a:lnTo>
                  <a:lnTo>
                    <a:pt x="870811" y="872637"/>
                  </a:lnTo>
                  <a:lnTo>
                    <a:pt x="870811" y="875985"/>
                  </a:lnTo>
                  <a:lnTo>
                    <a:pt x="870811" y="879310"/>
                  </a:lnTo>
                  <a:lnTo>
                    <a:pt x="870811" y="882612"/>
                  </a:lnTo>
                  <a:lnTo>
                    <a:pt x="874294" y="879837"/>
                  </a:lnTo>
                  <a:lnTo>
                    <a:pt x="877778" y="877069"/>
                  </a:lnTo>
                  <a:lnTo>
                    <a:pt x="881261" y="874307"/>
                  </a:lnTo>
                  <a:lnTo>
                    <a:pt x="884744" y="874854"/>
                  </a:lnTo>
                  <a:lnTo>
                    <a:pt x="888227" y="872110"/>
                  </a:lnTo>
                  <a:lnTo>
                    <a:pt x="891711" y="869371"/>
                  </a:lnTo>
                  <a:lnTo>
                    <a:pt x="895194" y="873212"/>
                  </a:lnTo>
                  <a:lnTo>
                    <a:pt x="898677" y="870497"/>
                  </a:lnTo>
                  <a:lnTo>
                    <a:pt x="902160" y="867787"/>
                  </a:lnTo>
                  <a:lnTo>
                    <a:pt x="905644" y="893745"/>
                  </a:lnTo>
                  <a:lnTo>
                    <a:pt x="909127" y="891097"/>
                  </a:lnTo>
                  <a:lnTo>
                    <a:pt x="912610" y="888454"/>
                  </a:lnTo>
                  <a:lnTo>
                    <a:pt x="916093" y="904102"/>
                  </a:lnTo>
                  <a:lnTo>
                    <a:pt x="919577" y="901502"/>
                  </a:lnTo>
                  <a:lnTo>
                    <a:pt x="923060" y="898907"/>
                  </a:lnTo>
                  <a:lnTo>
                    <a:pt x="926543" y="896318"/>
                  </a:lnTo>
                  <a:lnTo>
                    <a:pt x="930026" y="893734"/>
                  </a:lnTo>
                  <a:lnTo>
                    <a:pt x="933510" y="891155"/>
                  </a:lnTo>
                  <a:lnTo>
                    <a:pt x="936993" y="897556"/>
                  </a:lnTo>
                  <a:lnTo>
                    <a:pt x="940476" y="895003"/>
                  </a:lnTo>
                  <a:lnTo>
                    <a:pt x="943959" y="892455"/>
                  </a:lnTo>
                  <a:lnTo>
                    <a:pt x="947443" y="895831"/>
                  </a:lnTo>
                  <a:lnTo>
                    <a:pt x="950926" y="893303"/>
                  </a:lnTo>
                  <a:lnTo>
                    <a:pt x="954409" y="890780"/>
                  </a:lnTo>
                  <a:lnTo>
                    <a:pt x="957892" y="888262"/>
                  </a:lnTo>
                  <a:lnTo>
                    <a:pt x="957892" y="891209"/>
                  </a:lnTo>
                  <a:lnTo>
                    <a:pt x="957892" y="894138"/>
                  </a:lnTo>
                  <a:lnTo>
                    <a:pt x="957892" y="897049"/>
                  </a:lnTo>
                  <a:lnTo>
                    <a:pt x="957892" y="899942"/>
                  </a:lnTo>
                  <a:lnTo>
                    <a:pt x="957892" y="902818"/>
                  </a:lnTo>
                  <a:lnTo>
                    <a:pt x="957892" y="905676"/>
                  </a:lnTo>
                  <a:lnTo>
                    <a:pt x="957892" y="908516"/>
                  </a:lnTo>
                  <a:lnTo>
                    <a:pt x="957892" y="911340"/>
                  </a:lnTo>
                  <a:lnTo>
                    <a:pt x="961376" y="908865"/>
                  </a:lnTo>
                  <a:lnTo>
                    <a:pt x="964859" y="906395"/>
                  </a:lnTo>
                  <a:lnTo>
                    <a:pt x="968342" y="903930"/>
                  </a:lnTo>
                  <a:lnTo>
                    <a:pt x="971825" y="912669"/>
                  </a:lnTo>
                  <a:lnTo>
                    <a:pt x="975309" y="910232"/>
                  </a:lnTo>
                  <a:lnTo>
                    <a:pt x="978792" y="907800"/>
                  </a:lnTo>
                  <a:lnTo>
                    <a:pt x="982275" y="905373"/>
                  </a:lnTo>
                  <a:lnTo>
                    <a:pt x="985758" y="902950"/>
                  </a:lnTo>
                  <a:lnTo>
                    <a:pt x="989242" y="900531"/>
                  </a:lnTo>
                  <a:lnTo>
                    <a:pt x="992725" y="898117"/>
                  </a:lnTo>
                  <a:lnTo>
                    <a:pt x="996208" y="895708"/>
                  </a:lnTo>
                  <a:lnTo>
                    <a:pt x="999691" y="893303"/>
                  </a:lnTo>
                  <a:lnTo>
                    <a:pt x="1003175" y="904735"/>
                  </a:lnTo>
                  <a:lnTo>
                    <a:pt x="1006658" y="902361"/>
                  </a:lnTo>
                  <a:lnTo>
                    <a:pt x="1010141" y="899992"/>
                  </a:lnTo>
                  <a:lnTo>
                    <a:pt x="1013624" y="897627"/>
                  </a:lnTo>
                  <a:lnTo>
                    <a:pt x="1017108" y="895267"/>
                  </a:lnTo>
                  <a:lnTo>
                    <a:pt x="1020591" y="892911"/>
                  </a:lnTo>
                  <a:lnTo>
                    <a:pt x="1024074" y="906789"/>
                  </a:lnTo>
                  <a:lnTo>
                    <a:pt x="1027557" y="904467"/>
                  </a:lnTo>
                  <a:lnTo>
                    <a:pt x="1031041" y="902149"/>
                  </a:lnTo>
                  <a:lnTo>
                    <a:pt x="1034524" y="918169"/>
                  </a:lnTo>
                  <a:lnTo>
                    <a:pt x="1038007" y="915889"/>
                  </a:lnTo>
                  <a:lnTo>
                    <a:pt x="1041490" y="913612"/>
                  </a:lnTo>
                  <a:lnTo>
                    <a:pt x="1044974" y="911340"/>
                  </a:lnTo>
                  <a:lnTo>
                    <a:pt x="1044974" y="913913"/>
                  </a:lnTo>
                  <a:lnTo>
                    <a:pt x="1044974" y="916471"/>
                  </a:lnTo>
                  <a:lnTo>
                    <a:pt x="1044974" y="919016"/>
                  </a:lnTo>
                  <a:lnTo>
                    <a:pt x="1044974" y="921547"/>
                  </a:lnTo>
                  <a:lnTo>
                    <a:pt x="1044974" y="924064"/>
                  </a:lnTo>
                  <a:lnTo>
                    <a:pt x="1044974" y="926567"/>
                  </a:lnTo>
                  <a:lnTo>
                    <a:pt x="1048457" y="924322"/>
                  </a:lnTo>
                  <a:lnTo>
                    <a:pt x="1051940" y="922081"/>
                  </a:lnTo>
                  <a:lnTo>
                    <a:pt x="1055423" y="919845"/>
                  </a:lnTo>
                  <a:lnTo>
                    <a:pt x="1058907" y="920117"/>
                  </a:lnTo>
                  <a:lnTo>
                    <a:pt x="1062390" y="917892"/>
                  </a:lnTo>
                  <a:lnTo>
                    <a:pt x="1065873" y="915670"/>
                  </a:lnTo>
                  <a:lnTo>
                    <a:pt x="1069356" y="920922"/>
                  </a:lnTo>
                  <a:lnTo>
                    <a:pt x="1072840" y="918719"/>
                  </a:lnTo>
                  <a:lnTo>
                    <a:pt x="1076323" y="916521"/>
                  </a:lnTo>
                  <a:lnTo>
                    <a:pt x="1079806" y="940835"/>
                  </a:lnTo>
                  <a:lnTo>
                    <a:pt x="1083289" y="938685"/>
                  </a:lnTo>
                  <a:lnTo>
                    <a:pt x="1086773" y="936538"/>
                  </a:lnTo>
                  <a:lnTo>
                    <a:pt x="1090256" y="939074"/>
                  </a:lnTo>
                  <a:lnTo>
                    <a:pt x="1093739" y="936942"/>
                  </a:lnTo>
                  <a:lnTo>
                    <a:pt x="1097222" y="934813"/>
                  </a:lnTo>
                  <a:lnTo>
                    <a:pt x="1100706" y="959905"/>
                  </a:lnTo>
                  <a:lnTo>
                    <a:pt x="1104189" y="957825"/>
                  </a:lnTo>
                  <a:lnTo>
                    <a:pt x="1107672" y="955748"/>
                  </a:lnTo>
                  <a:lnTo>
                    <a:pt x="1111155" y="985635"/>
                  </a:lnTo>
                  <a:lnTo>
                    <a:pt x="1114639" y="983614"/>
                  </a:lnTo>
                  <a:lnTo>
                    <a:pt x="1118122" y="981597"/>
                  </a:lnTo>
                  <a:lnTo>
                    <a:pt x="1121605" y="983691"/>
                  </a:lnTo>
                  <a:lnTo>
                    <a:pt x="1125088" y="981687"/>
                  </a:lnTo>
                  <a:lnTo>
                    <a:pt x="1128572" y="979685"/>
                  </a:lnTo>
                  <a:lnTo>
                    <a:pt x="1132055" y="977687"/>
                  </a:lnTo>
                  <a:lnTo>
                    <a:pt x="1132055" y="979736"/>
                  </a:lnTo>
                  <a:lnTo>
                    <a:pt x="1132055" y="981775"/>
                  </a:lnTo>
                  <a:lnTo>
                    <a:pt x="1132055" y="983804"/>
                  </a:lnTo>
                  <a:lnTo>
                    <a:pt x="1132055" y="985824"/>
                  </a:lnTo>
                  <a:lnTo>
                    <a:pt x="1135538" y="983842"/>
                  </a:lnTo>
                  <a:lnTo>
                    <a:pt x="1139021" y="981862"/>
                  </a:lnTo>
                  <a:lnTo>
                    <a:pt x="1142505" y="979885"/>
                  </a:lnTo>
                  <a:lnTo>
                    <a:pt x="1145988" y="977912"/>
                  </a:lnTo>
                  <a:lnTo>
                    <a:pt x="1149471" y="975941"/>
                  </a:lnTo>
                  <a:lnTo>
                    <a:pt x="1152954" y="973973"/>
                  </a:lnTo>
                  <a:lnTo>
                    <a:pt x="1156437" y="999618"/>
                  </a:lnTo>
                  <a:lnTo>
                    <a:pt x="1159921" y="997699"/>
                  </a:lnTo>
                  <a:lnTo>
                    <a:pt x="1163404" y="995782"/>
                  </a:lnTo>
                  <a:lnTo>
                    <a:pt x="1166887" y="1008941"/>
                  </a:lnTo>
                  <a:lnTo>
                    <a:pt x="1170370" y="1007053"/>
                  </a:lnTo>
                  <a:lnTo>
                    <a:pt x="1173854" y="1005168"/>
                  </a:lnTo>
                  <a:lnTo>
                    <a:pt x="1177337" y="1012479"/>
                  </a:lnTo>
                  <a:lnTo>
                    <a:pt x="1180820" y="1010613"/>
                  </a:lnTo>
                  <a:lnTo>
                    <a:pt x="1184303" y="1008750"/>
                  </a:lnTo>
                  <a:lnTo>
                    <a:pt x="1187787" y="1006890"/>
                  </a:lnTo>
                  <a:lnTo>
                    <a:pt x="1191270" y="1005032"/>
                  </a:lnTo>
                  <a:lnTo>
                    <a:pt x="1194753" y="1003177"/>
                  </a:lnTo>
                  <a:lnTo>
                    <a:pt x="1198236" y="1001324"/>
                  </a:lnTo>
                  <a:lnTo>
                    <a:pt x="1201720" y="999474"/>
                  </a:lnTo>
                  <a:lnTo>
                    <a:pt x="1205203" y="997627"/>
                  </a:lnTo>
                  <a:lnTo>
                    <a:pt x="1208686" y="995782"/>
                  </a:lnTo>
                  <a:lnTo>
                    <a:pt x="1212169" y="993940"/>
                  </a:lnTo>
                  <a:lnTo>
                    <a:pt x="1215653" y="992100"/>
                  </a:lnTo>
                  <a:lnTo>
                    <a:pt x="1219136" y="990263"/>
                  </a:lnTo>
                  <a:lnTo>
                    <a:pt x="1222619" y="988428"/>
                  </a:lnTo>
                  <a:lnTo>
                    <a:pt x="1226102" y="986596"/>
                  </a:lnTo>
                  <a:lnTo>
                    <a:pt x="1229586" y="984767"/>
                  </a:lnTo>
                  <a:lnTo>
                    <a:pt x="1233069" y="982940"/>
                  </a:lnTo>
                  <a:lnTo>
                    <a:pt x="1236552" y="981115"/>
                  </a:lnTo>
                  <a:lnTo>
                    <a:pt x="1240035" y="979294"/>
                  </a:lnTo>
                  <a:lnTo>
                    <a:pt x="1243519" y="983049"/>
                  </a:lnTo>
                  <a:lnTo>
                    <a:pt x="1247002" y="981240"/>
                  </a:lnTo>
                  <a:lnTo>
                    <a:pt x="1250485" y="979434"/>
                  </a:lnTo>
                  <a:lnTo>
                    <a:pt x="1253968" y="983157"/>
                  </a:lnTo>
                  <a:lnTo>
                    <a:pt x="1257452" y="981363"/>
                  </a:lnTo>
                  <a:lnTo>
                    <a:pt x="1260935" y="979572"/>
                  </a:lnTo>
                  <a:lnTo>
                    <a:pt x="1264418" y="981444"/>
                  </a:lnTo>
                  <a:lnTo>
                    <a:pt x="1267901" y="979663"/>
                  </a:lnTo>
                  <a:lnTo>
                    <a:pt x="1271385" y="977884"/>
                  </a:lnTo>
                  <a:lnTo>
                    <a:pt x="1274868" y="986951"/>
                  </a:lnTo>
                  <a:lnTo>
                    <a:pt x="1278351" y="985192"/>
                  </a:lnTo>
                  <a:lnTo>
                    <a:pt x="1281834" y="983436"/>
                  </a:lnTo>
                  <a:lnTo>
                    <a:pt x="1285318" y="983469"/>
                  </a:lnTo>
                  <a:lnTo>
                    <a:pt x="1288801" y="981720"/>
                  </a:lnTo>
                  <a:lnTo>
                    <a:pt x="1292284" y="979973"/>
                  </a:lnTo>
                  <a:lnTo>
                    <a:pt x="1295767" y="990591"/>
                  </a:lnTo>
                  <a:lnTo>
                    <a:pt x="1299251" y="988866"/>
                  </a:lnTo>
                  <a:lnTo>
                    <a:pt x="1302734" y="987142"/>
                  </a:lnTo>
                  <a:lnTo>
                    <a:pt x="1306217" y="985421"/>
                  </a:lnTo>
                  <a:lnTo>
                    <a:pt x="1306217" y="987165"/>
                  </a:lnTo>
                  <a:lnTo>
                    <a:pt x="1306217" y="988903"/>
                  </a:lnTo>
                  <a:lnTo>
                    <a:pt x="1306217" y="990633"/>
                  </a:lnTo>
                  <a:lnTo>
                    <a:pt x="1306217" y="992356"/>
                  </a:lnTo>
                  <a:lnTo>
                    <a:pt x="1306217" y="994073"/>
                  </a:lnTo>
                  <a:lnTo>
                    <a:pt x="1306217" y="995782"/>
                  </a:lnTo>
                  <a:lnTo>
                    <a:pt x="1306217" y="997484"/>
                  </a:lnTo>
                  <a:lnTo>
                    <a:pt x="1306217" y="999180"/>
                  </a:lnTo>
                  <a:lnTo>
                    <a:pt x="1306217" y="1000869"/>
                  </a:lnTo>
                  <a:lnTo>
                    <a:pt x="1306217" y="1002551"/>
                  </a:lnTo>
                  <a:lnTo>
                    <a:pt x="1306217" y="1004226"/>
                  </a:lnTo>
                  <a:lnTo>
                    <a:pt x="1306217" y="1005895"/>
                  </a:lnTo>
                  <a:lnTo>
                    <a:pt x="1306217" y="1007557"/>
                  </a:lnTo>
                  <a:lnTo>
                    <a:pt x="1309700" y="1005868"/>
                  </a:lnTo>
                  <a:lnTo>
                    <a:pt x="1313184" y="1004182"/>
                  </a:lnTo>
                  <a:lnTo>
                    <a:pt x="1316667" y="1002498"/>
                  </a:lnTo>
                  <a:lnTo>
                    <a:pt x="1320150" y="1009073"/>
                  </a:lnTo>
                  <a:lnTo>
                    <a:pt x="1323633" y="1007404"/>
                  </a:lnTo>
                  <a:lnTo>
                    <a:pt x="1327117" y="1005737"/>
                  </a:lnTo>
                  <a:lnTo>
                    <a:pt x="1330600" y="1017005"/>
                  </a:lnTo>
                  <a:lnTo>
                    <a:pt x="1334083" y="1015361"/>
                  </a:lnTo>
                  <a:lnTo>
                    <a:pt x="1337566" y="1013718"/>
                  </a:lnTo>
                  <a:lnTo>
                    <a:pt x="1341050" y="1021556"/>
                  </a:lnTo>
                  <a:lnTo>
                    <a:pt x="1344533" y="1019930"/>
                  </a:lnTo>
                  <a:lnTo>
                    <a:pt x="1348016" y="1018307"/>
                  </a:lnTo>
                  <a:lnTo>
                    <a:pt x="1351499" y="1018250"/>
                  </a:lnTo>
                  <a:lnTo>
                    <a:pt x="1354983" y="1016633"/>
                  </a:lnTo>
                  <a:lnTo>
                    <a:pt x="1358466" y="1015017"/>
                  </a:lnTo>
                  <a:lnTo>
                    <a:pt x="1361949" y="1013403"/>
                  </a:lnTo>
                  <a:lnTo>
                    <a:pt x="1365432" y="1011792"/>
                  </a:lnTo>
                  <a:lnTo>
                    <a:pt x="1368916" y="1010182"/>
                  </a:lnTo>
                  <a:lnTo>
                    <a:pt x="1372399" y="1008574"/>
                  </a:lnTo>
                  <a:lnTo>
                    <a:pt x="1375882" y="1006968"/>
                  </a:lnTo>
                  <a:lnTo>
                    <a:pt x="1379365" y="1005365"/>
                  </a:lnTo>
                  <a:lnTo>
                    <a:pt x="1382849" y="1010039"/>
                  </a:lnTo>
                  <a:lnTo>
                    <a:pt x="1386332" y="1008448"/>
                  </a:lnTo>
                  <a:lnTo>
                    <a:pt x="1389815" y="1006858"/>
                  </a:lnTo>
                  <a:lnTo>
                    <a:pt x="1393298" y="1005270"/>
                  </a:lnTo>
                  <a:lnTo>
                    <a:pt x="1393298" y="1006830"/>
                  </a:lnTo>
                  <a:lnTo>
                    <a:pt x="1393298" y="1008385"/>
                  </a:lnTo>
                  <a:lnTo>
                    <a:pt x="1393298" y="1009934"/>
                  </a:lnTo>
                  <a:lnTo>
                    <a:pt x="1396782" y="1008354"/>
                  </a:lnTo>
                  <a:lnTo>
                    <a:pt x="1400265" y="1006776"/>
                  </a:lnTo>
                  <a:lnTo>
                    <a:pt x="1403748" y="1005200"/>
                  </a:lnTo>
                  <a:lnTo>
                    <a:pt x="1407231" y="1006722"/>
                  </a:lnTo>
                  <a:lnTo>
                    <a:pt x="1410715" y="1005154"/>
                  </a:lnTo>
                  <a:lnTo>
                    <a:pt x="1414198" y="1003587"/>
                  </a:lnTo>
                  <a:lnTo>
                    <a:pt x="1417681" y="1002023"/>
                  </a:lnTo>
                  <a:lnTo>
                    <a:pt x="1421164" y="1000460"/>
                  </a:lnTo>
                  <a:lnTo>
                    <a:pt x="1424648" y="998899"/>
                  </a:lnTo>
                  <a:lnTo>
                    <a:pt x="1428131" y="997339"/>
                  </a:lnTo>
                  <a:lnTo>
                    <a:pt x="1431614" y="995782"/>
                  </a:lnTo>
                  <a:lnTo>
                    <a:pt x="1435097" y="994226"/>
                  </a:lnTo>
                  <a:lnTo>
                    <a:pt x="1438580" y="1000403"/>
                  </a:lnTo>
                  <a:lnTo>
                    <a:pt x="1442064" y="998861"/>
                  </a:lnTo>
                  <a:lnTo>
                    <a:pt x="1445547" y="997321"/>
                  </a:lnTo>
                  <a:lnTo>
                    <a:pt x="1449030" y="1016776"/>
                  </a:lnTo>
                  <a:lnTo>
                    <a:pt x="1452513" y="1015265"/>
                  </a:lnTo>
                  <a:lnTo>
                    <a:pt x="1455997" y="1013756"/>
                  </a:lnTo>
                  <a:lnTo>
                    <a:pt x="1459480" y="1019523"/>
                  </a:lnTo>
                  <a:lnTo>
                    <a:pt x="1462963" y="1018027"/>
                  </a:lnTo>
                  <a:lnTo>
                    <a:pt x="1466446" y="1016532"/>
                  </a:lnTo>
                  <a:lnTo>
                    <a:pt x="1469930" y="1015039"/>
                  </a:lnTo>
                  <a:lnTo>
                    <a:pt x="1473413" y="1013548"/>
                  </a:lnTo>
                  <a:lnTo>
                    <a:pt x="1476896" y="1012058"/>
                  </a:lnTo>
                  <a:lnTo>
                    <a:pt x="1480379" y="1010570"/>
                  </a:lnTo>
                  <a:lnTo>
                    <a:pt x="1480379" y="1012021"/>
                  </a:lnTo>
                  <a:lnTo>
                    <a:pt x="1480379" y="1013466"/>
                  </a:lnTo>
                  <a:lnTo>
                    <a:pt x="1480379" y="1014907"/>
                  </a:lnTo>
                  <a:lnTo>
                    <a:pt x="1480379" y="1016342"/>
                  </a:lnTo>
                  <a:lnTo>
                    <a:pt x="1480379" y="1017772"/>
                  </a:lnTo>
                  <a:lnTo>
                    <a:pt x="1480379" y="1019197"/>
                  </a:lnTo>
                  <a:lnTo>
                    <a:pt x="1480379" y="1020618"/>
                  </a:lnTo>
                  <a:lnTo>
                    <a:pt x="1480379" y="1022033"/>
                  </a:lnTo>
                  <a:lnTo>
                    <a:pt x="1480379" y="1023444"/>
                  </a:lnTo>
                  <a:lnTo>
                    <a:pt x="1480379" y="1024850"/>
                  </a:lnTo>
                  <a:lnTo>
                    <a:pt x="1480379" y="1026251"/>
                  </a:lnTo>
                  <a:lnTo>
                    <a:pt x="1480379" y="1027647"/>
                  </a:lnTo>
                  <a:lnTo>
                    <a:pt x="1480379" y="1029038"/>
                  </a:lnTo>
                  <a:lnTo>
                    <a:pt x="1480379" y="1030425"/>
                  </a:lnTo>
                  <a:lnTo>
                    <a:pt x="1480379" y="1031807"/>
                  </a:lnTo>
                  <a:lnTo>
                    <a:pt x="1480379" y="1033184"/>
                  </a:lnTo>
                  <a:lnTo>
                    <a:pt x="1480379" y="1034556"/>
                  </a:lnTo>
                  <a:lnTo>
                    <a:pt x="1483863" y="1033100"/>
                  </a:lnTo>
                  <a:lnTo>
                    <a:pt x="1487346" y="1031645"/>
                  </a:lnTo>
                  <a:lnTo>
                    <a:pt x="1490829" y="1030192"/>
                  </a:lnTo>
                  <a:lnTo>
                    <a:pt x="1494312" y="1030115"/>
                  </a:lnTo>
                  <a:lnTo>
                    <a:pt x="1497796" y="1028667"/>
                  </a:lnTo>
                  <a:lnTo>
                    <a:pt x="1501279" y="1027220"/>
                  </a:lnTo>
                  <a:lnTo>
                    <a:pt x="1504762" y="1029886"/>
                  </a:lnTo>
                  <a:lnTo>
                    <a:pt x="1508245" y="1028448"/>
                  </a:lnTo>
                  <a:lnTo>
                    <a:pt x="1511729" y="1027011"/>
                  </a:lnTo>
                  <a:lnTo>
                    <a:pt x="1515212" y="1026941"/>
                  </a:lnTo>
                  <a:lnTo>
                    <a:pt x="1518695" y="1025509"/>
                  </a:lnTo>
                  <a:lnTo>
                    <a:pt x="1522178" y="1024078"/>
                  </a:lnTo>
                  <a:lnTo>
                    <a:pt x="1525662" y="1041377"/>
                  </a:lnTo>
                  <a:lnTo>
                    <a:pt x="1529145" y="1039972"/>
                  </a:lnTo>
                  <a:lnTo>
                    <a:pt x="1532628" y="1038569"/>
                  </a:lnTo>
                  <a:lnTo>
                    <a:pt x="1536111" y="1046247"/>
                  </a:lnTo>
                  <a:lnTo>
                    <a:pt x="1539595" y="1044857"/>
                  </a:lnTo>
                  <a:lnTo>
                    <a:pt x="1543078" y="1043469"/>
                  </a:lnTo>
                  <a:lnTo>
                    <a:pt x="1546561" y="1044649"/>
                  </a:lnTo>
                  <a:lnTo>
                    <a:pt x="1550044" y="1043267"/>
                  </a:lnTo>
                  <a:lnTo>
                    <a:pt x="1553528" y="1041887"/>
                  </a:lnTo>
                  <a:lnTo>
                    <a:pt x="1557011" y="1043067"/>
                  </a:lnTo>
                  <a:lnTo>
                    <a:pt x="1560494" y="1041692"/>
                  </a:lnTo>
                  <a:lnTo>
                    <a:pt x="1563977" y="1040319"/>
                  </a:lnTo>
                  <a:lnTo>
                    <a:pt x="1567461" y="1038947"/>
                  </a:lnTo>
                  <a:lnTo>
                    <a:pt x="1570944" y="1037577"/>
                  </a:lnTo>
                  <a:lnTo>
                    <a:pt x="1574427" y="1036208"/>
                  </a:lnTo>
                  <a:lnTo>
                    <a:pt x="1577910" y="1034841"/>
                  </a:lnTo>
                  <a:lnTo>
                    <a:pt x="1581394" y="1054761"/>
                  </a:lnTo>
                  <a:lnTo>
                    <a:pt x="1584877" y="1053422"/>
                  </a:lnTo>
                  <a:lnTo>
                    <a:pt x="1588360" y="1052084"/>
                  </a:lnTo>
                  <a:lnTo>
                    <a:pt x="1591843" y="1051969"/>
                  </a:lnTo>
                  <a:lnTo>
                    <a:pt x="1595327" y="1050635"/>
                  </a:lnTo>
                  <a:lnTo>
                    <a:pt x="1598810" y="1049302"/>
                  </a:lnTo>
                  <a:lnTo>
                    <a:pt x="1602293" y="1051627"/>
                  </a:lnTo>
                  <a:lnTo>
                    <a:pt x="1605776" y="1050301"/>
                  </a:lnTo>
                  <a:lnTo>
                    <a:pt x="1609260" y="1048977"/>
                  </a:lnTo>
                  <a:lnTo>
                    <a:pt x="1612743" y="1051289"/>
                  </a:lnTo>
                  <a:lnTo>
                    <a:pt x="1616226" y="1049971"/>
                  </a:lnTo>
                  <a:lnTo>
                    <a:pt x="1619709" y="1048655"/>
                  </a:lnTo>
                  <a:lnTo>
                    <a:pt x="1623193" y="1047340"/>
                  </a:lnTo>
                  <a:lnTo>
                    <a:pt x="1626676" y="1046027"/>
                  </a:lnTo>
                  <a:lnTo>
                    <a:pt x="1630159" y="1044715"/>
                  </a:lnTo>
                  <a:lnTo>
                    <a:pt x="1633642" y="1060051"/>
                  </a:lnTo>
                  <a:lnTo>
                    <a:pt x="1637126" y="1058761"/>
                  </a:lnTo>
                  <a:lnTo>
                    <a:pt x="1640609" y="1057472"/>
                  </a:lnTo>
                  <a:lnTo>
                    <a:pt x="1644092" y="1065421"/>
                  </a:lnTo>
                  <a:lnTo>
                    <a:pt x="1647575" y="1064145"/>
                  </a:lnTo>
                  <a:lnTo>
                    <a:pt x="1651059" y="1062871"/>
                  </a:lnTo>
                  <a:lnTo>
                    <a:pt x="1654542" y="1067281"/>
                  </a:lnTo>
                  <a:lnTo>
                    <a:pt x="1658025" y="1066015"/>
                  </a:lnTo>
                  <a:lnTo>
                    <a:pt x="1661508" y="1064751"/>
                  </a:lnTo>
                  <a:lnTo>
                    <a:pt x="1664992" y="1063487"/>
                  </a:lnTo>
                  <a:lnTo>
                    <a:pt x="1668475" y="1071190"/>
                  </a:lnTo>
                  <a:lnTo>
                    <a:pt x="1671958" y="1069939"/>
                  </a:lnTo>
                  <a:lnTo>
                    <a:pt x="1675441" y="1068690"/>
                  </a:lnTo>
                  <a:lnTo>
                    <a:pt x="1678925" y="1069659"/>
                  </a:lnTo>
                  <a:lnTo>
                    <a:pt x="1682408" y="1068414"/>
                  </a:lnTo>
                  <a:lnTo>
                    <a:pt x="1685891" y="1067171"/>
                  </a:lnTo>
                  <a:lnTo>
                    <a:pt x="1689374" y="1080082"/>
                  </a:lnTo>
                  <a:lnTo>
                    <a:pt x="1692858" y="1078857"/>
                  </a:lnTo>
                  <a:lnTo>
                    <a:pt x="1696341" y="1077634"/>
                  </a:lnTo>
                  <a:lnTo>
                    <a:pt x="1699824" y="1083845"/>
                  </a:lnTo>
                  <a:lnTo>
                    <a:pt x="1703307" y="1082633"/>
                  </a:lnTo>
                  <a:lnTo>
                    <a:pt x="1706791" y="1081421"/>
                  </a:lnTo>
                  <a:lnTo>
                    <a:pt x="1710274" y="1081264"/>
                  </a:lnTo>
                  <a:lnTo>
                    <a:pt x="1713757" y="1080056"/>
                  </a:lnTo>
                  <a:lnTo>
                    <a:pt x="1717240" y="1078848"/>
                  </a:lnTo>
                  <a:lnTo>
                    <a:pt x="1720723" y="1079748"/>
                  </a:lnTo>
                  <a:lnTo>
                    <a:pt x="1724207" y="1078546"/>
                  </a:lnTo>
                  <a:lnTo>
                    <a:pt x="1727690" y="1077344"/>
                  </a:lnTo>
                  <a:lnTo>
                    <a:pt x="1731173" y="1076143"/>
                  </a:lnTo>
                  <a:lnTo>
                    <a:pt x="1734656" y="1074944"/>
                  </a:lnTo>
                  <a:lnTo>
                    <a:pt x="1738140" y="1073745"/>
                  </a:lnTo>
                  <a:lnTo>
                    <a:pt x="1741623" y="1072548"/>
                  </a:lnTo>
                  <a:lnTo>
                    <a:pt x="1741623" y="1073604"/>
                  </a:lnTo>
                  <a:lnTo>
                    <a:pt x="1741623" y="1074657"/>
                  </a:lnTo>
                  <a:lnTo>
                    <a:pt x="1741623" y="1075707"/>
                  </a:lnTo>
                  <a:lnTo>
                    <a:pt x="1741623" y="1076754"/>
                  </a:lnTo>
                  <a:lnTo>
                    <a:pt x="1745106" y="1075562"/>
                  </a:lnTo>
                  <a:lnTo>
                    <a:pt x="1748589" y="1074372"/>
                  </a:lnTo>
                  <a:lnTo>
                    <a:pt x="1752073" y="1073182"/>
                  </a:lnTo>
                  <a:lnTo>
                    <a:pt x="1755556" y="1078245"/>
                  </a:lnTo>
                  <a:lnTo>
                    <a:pt x="1759039" y="1077065"/>
                  </a:lnTo>
                  <a:lnTo>
                    <a:pt x="1762522" y="1075885"/>
                  </a:lnTo>
                  <a:lnTo>
                    <a:pt x="1766006" y="1085945"/>
                  </a:lnTo>
                  <a:lnTo>
                    <a:pt x="1769489" y="1084780"/>
                  </a:lnTo>
                  <a:lnTo>
                    <a:pt x="1772972" y="1083616"/>
                  </a:lnTo>
                  <a:lnTo>
                    <a:pt x="1776455" y="1087470"/>
                  </a:lnTo>
                  <a:lnTo>
                    <a:pt x="1779939" y="1086313"/>
                  </a:lnTo>
                  <a:lnTo>
                    <a:pt x="1783422" y="1085158"/>
                  </a:lnTo>
                  <a:lnTo>
                    <a:pt x="1786905" y="1088971"/>
                  </a:lnTo>
                  <a:lnTo>
                    <a:pt x="1790388" y="1087823"/>
                  </a:lnTo>
                  <a:lnTo>
                    <a:pt x="1793872" y="1086676"/>
                  </a:lnTo>
                  <a:lnTo>
                    <a:pt x="1797355" y="1089470"/>
                  </a:lnTo>
                  <a:lnTo>
                    <a:pt x="1800838" y="1088329"/>
                  </a:lnTo>
                  <a:lnTo>
                    <a:pt x="1804321" y="1087189"/>
                  </a:lnTo>
                  <a:lnTo>
                    <a:pt x="1807805" y="1088011"/>
                  </a:lnTo>
                  <a:lnTo>
                    <a:pt x="1811288" y="1086875"/>
                  </a:lnTo>
                  <a:lnTo>
                    <a:pt x="1814771" y="1085740"/>
                  </a:lnTo>
                  <a:lnTo>
                    <a:pt x="1818254" y="1087539"/>
                  </a:lnTo>
                  <a:lnTo>
                    <a:pt x="1821738" y="1086409"/>
                  </a:lnTo>
                  <a:lnTo>
                    <a:pt x="1825221" y="1085280"/>
                  </a:lnTo>
                  <a:lnTo>
                    <a:pt x="1828704" y="1084152"/>
                  </a:lnTo>
                  <a:lnTo>
                    <a:pt x="1828704" y="1085127"/>
                  </a:lnTo>
                  <a:lnTo>
                    <a:pt x="1828704" y="1086100"/>
                  </a:lnTo>
                  <a:lnTo>
                    <a:pt x="1828704" y="1087071"/>
                  </a:lnTo>
                  <a:lnTo>
                    <a:pt x="1828704" y="1088039"/>
                  </a:lnTo>
                  <a:lnTo>
                    <a:pt x="1828704" y="1089005"/>
                  </a:lnTo>
                  <a:lnTo>
                    <a:pt x="1832187" y="1087883"/>
                  </a:lnTo>
                  <a:lnTo>
                    <a:pt x="1835671" y="1086762"/>
                  </a:lnTo>
                  <a:lnTo>
                    <a:pt x="1839154" y="1085642"/>
                  </a:lnTo>
                  <a:lnTo>
                    <a:pt x="1842637" y="1085490"/>
                  </a:lnTo>
                  <a:lnTo>
                    <a:pt x="1846120" y="1084373"/>
                  </a:lnTo>
                  <a:lnTo>
                    <a:pt x="1849604" y="1083257"/>
                  </a:lnTo>
                  <a:lnTo>
                    <a:pt x="1853087" y="1084075"/>
                  </a:lnTo>
                  <a:lnTo>
                    <a:pt x="1856570" y="1082962"/>
                  </a:lnTo>
                  <a:lnTo>
                    <a:pt x="1860053" y="1081851"/>
                  </a:lnTo>
                  <a:lnTo>
                    <a:pt x="1863537" y="1081706"/>
                  </a:lnTo>
                  <a:lnTo>
                    <a:pt x="1867020" y="1080598"/>
                  </a:lnTo>
                  <a:lnTo>
                    <a:pt x="1870503" y="1079490"/>
                  </a:lnTo>
                  <a:lnTo>
                    <a:pt x="1873986" y="1100924"/>
                  </a:lnTo>
                  <a:lnTo>
                    <a:pt x="1877470" y="1099842"/>
                  </a:lnTo>
                  <a:lnTo>
                    <a:pt x="1880953" y="1098760"/>
                  </a:lnTo>
                  <a:lnTo>
                    <a:pt x="1884436" y="1098593"/>
                  </a:lnTo>
                  <a:lnTo>
                    <a:pt x="1887919" y="1097515"/>
                  </a:lnTo>
                  <a:lnTo>
                    <a:pt x="1891403" y="1096437"/>
                  </a:lnTo>
                  <a:lnTo>
                    <a:pt x="1894886" y="1099907"/>
                  </a:lnTo>
                  <a:lnTo>
                    <a:pt x="1898369" y="1098836"/>
                  </a:lnTo>
                  <a:lnTo>
                    <a:pt x="1901852" y="1097765"/>
                  </a:lnTo>
                  <a:lnTo>
                    <a:pt x="1905336" y="1098505"/>
                  </a:lnTo>
                  <a:lnTo>
                    <a:pt x="1908819" y="1097438"/>
                  </a:lnTo>
                  <a:lnTo>
                    <a:pt x="1912302" y="1096372"/>
                  </a:lnTo>
                  <a:lnTo>
                    <a:pt x="1915785" y="1095307"/>
                  </a:lnTo>
                  <a:lnTo>
                    <a:pt x="1915785" y="1096211"/>
                  </a:lnTo>
                  <a:lnTo>
                    <a:pt x="1915785" y="1097113"/>
                  </a:lnTo>
                  <a:lnTo>
                    <a:pt x="1915785" y="1098012"/>
                  </a:lnTo>
                  <a:lnTo>
                    <a:pt x="1915785" y="1098910"/>
                  </a:lnTo>
                  <a:lnTo>
                    <a:pt x="1919269" y="1097849"/>
                  </a:lnTo>
                  <a:lnTo>
                    <a:pt x="1922752" y="1096790"/>
                  </a:lnTo>
                  <a:lnTo>
                    <a:pt x="1926235" y="1095731"/>
                  </a:lnTo>
                  <a:lnTo>
                    <a:pt x="1929718" y="1094673"/>
                  </a:lnTo>
                  <a:lnTo>
                    <a:pt x="1933202" y="1093615"/>
                  </a:lnTo>
                  <a:lnTo>
                    <a:pt x="1936685" y="1092559"/>
                  </a:lnTo>
                  <a:lnTo>
                    <a:pt x="1940168" y="1091503"/>
                  </a:lnTo>
                  <a:lnTo>
                    <a:pt x="1943651" y="1090448"/>
                  </a:lnTo>
                  <a:lnTo>
                    <a:pt x="1947135" y="1089394"/>
                  </a:lnTo>
                  <a:lnTo>
                    <a:pt x="1950618" y="1088341"/>
                  </a:lnTo>
                  <a:lnTo>
                    <a:pt x="1954101" y="1087289"/>
                  </a:lnTo>
                  <a:lnTo>
                    <a:pt x="1957584" y="1086237"/>
                  </a:lnTo>
                  <a:lnTo>
                    <a:pt x="1961068" y="1086094"/>
                  </a:lnTo>
                  <a:lnTo>
                    <a:pt x="1964551" y="1085044"/>
                  </a:lnTo>
                  <a:lnTo>
                    <a:pt x="1968034" y="1083996"/>
                  </a:lnTo>
                  <a:lnTo>
                    <a:pt x="1971517" y="1091930"/>
                  </a:lnTo>
                  <a:lnTo>
                    <a:pt x="1975001" y="1090893"/>
                  </a:lnTo>
                  <a:lnTo>
                    <a:pt x="1978484" y="1089856"/>
                  </a:lnTo>
                  <a:lnTo>
                    <a:pt x="1981967" y="1089709"/>
                  </a:lnTo>
                  <a:lnTo>
                    <a:pt x="1985450" y="1088675"/>
                  </a:lnTo>
                  <a:lnTo>
                    <a:pt x="1988934" y="1087641"/>
                  </a:lnTo>
                  <a:lnTo>
                    <a:pt x="1992417" y="1089271"/>
                  </a:lnTo>
                  <a:lnTo>
                    <a:pt x="1995900" y="1088241"/>
                  </a:lnTo>
                  <a:lnTo>
                    <a:pt x="1999383" y="1087213"/>
                  </a:lnTo>
                  <a:lnTo>
                    <a:pt x="2002867" y="1086185"/>
                  </a:lnTo>
                  <a:lnTo>
                    <a:pt x="2002867" y="1087071"/>
                  </a:lnTo>
                  <a:lnTo>
                    <a:pt x="2002867" y="1087955"/>
                  </a:lnTo>
                  <a:lnTo>
                    <a:pt x="2002867" y="1088837"/>
                  </a:lnTo>
                  <a:lnTo>
                    <a:pt x="2002867" y="1089717"/>
                  </a:lnTo>
                  <a:lnTo>
                    <a:pt x="2002867" y="1090594"/>
                  </a:lnTo>
                  <a:lnTo>
                    <a:pt x="2002867" y="1091470"/>
                  </a:lnTo>
                  <a:lnTo>
                    <a:pt x="2002867" y="1092344"/>
                  </a:lnTo>
                  <a:lnTo>
                    <a:pt x="2002867" y="1093215"/>
                  </a:lnTo>
                  <a:lnTo>
                    <a:pt x="2002867" y="1094085"/>
                  </a:lnTo>
                  <a:lnTo>
                    <a:pt x="2002867" y="1094953"/>
                  </a:lnTo>
                  <a:lnTo>
                    <a:pt x="2006350" y="1093934"/>
                  </a:lnTo>
                  <a:lnTo>
                    <a:pt x="2009833" y="1092917"/>
                  </a:lnTo>
                  <a:lnTo>
                    <a:pt x="2013316" y="1091900"/>
                  </a:lnTo>
                  <a:lnTo>
                    <a:pt x="2016799" y="1102025"/>
                  </a:lnTo>
                  <a:lnTo>
                    <a:pt x="2020283" y="1101021"/>
                  </a:lnTo>
                  <a:lnTo>
                    <a:pt x="2023766" y="1100017"/>
                  </a:lnTo>
                  <a:lnTo>
                    <a:pt x="2027249" y="1101546"/>
                  </a:lnTo>
                  <a:lnTo>
                    <a:pt x="2030732" y="1100547"/>
                  </a:lnTo>
                  <a:lnTo>
                    <a:pt x="2034216" y="1099548"/>
                  </a:lnTo>
                  <a:lnTo>
                    <a:pt x="2037699" y="1102744"/>
                  </a:lnTo>
                  <a:lnTo>
                    <a:pt x="2041182" y="1101750"/>
                  </a:lnTo>
                  <a:lnTo>
                    <a:pt x="2044665" y="1100758"/>
                  </a:lnTo>
                  <a:lnTo>
                    <a:pt x="2048149" y="1103097"/>
                  </a:lnTo>
                  <a:lnTo>
                    <a:pt x="2051632" y="1102109"/>
                  </a:lnTo>
                  <a:lnTo>
                    <a:pt x="2055115" y="1101121"/>
                  </a:lnTo>
                  <a:lnTo>
                    <a:pt x="2058598" y="1105909"/>
                  </a:lnTo>
                  <a:lnTo>
                    <a:pt x="2062082" y="1104929"/>
                  </a:lnTo>
                  <a:lnTo>
                    <a:pt x="2065565" y="1103950"/>
                  </a:lnTo>
                  <a:lnTo>
                    <a:pt x="2069048" y="1105425"/>
                  </a:lnTo>
                  <a:lnTo>
                    <a:pt x="2072531" y="1104450"/>
                  </a:lnTo>
                  <a:lnTo>
                    <a:pt x="2076015" y="1103475"/>
                  </a:lnTo>
                  <a:lnTo>
                    <a:pt x="2079498" y="1105757"/>
                  </a:lnTo>
                  <a:lnTo>
                    <a:pt x="2082981" y="1104787"/>
                  </a:lnTo>
                  <a:lnTo>
                    <a:pt x="2086464" y="1103817"/>
                  </a:lnTo>
                  <a:lnTo>
                    <a:pt x="2089948" y="1102848"/>
                  </a:lnTo>
                  <a:lnTo>
                    <a:pt x="2089948" y="1103660"/>
                  </a:lnTo>
                  <a:lnTo>
                    <a:pt x="2089948" y="1104470"/>
                  </a:lnTo>
                  <a:lnTo>
                    <a:pt x="2089948" y="1105279"/>
                  </a:lnTo>
                  <a:lnTo>
                    <a:pt x="2089948" y="1106085"/>
                  </a:lnTo>
                  <a:lnTo>
                    <a:pt x="2089948" y="1106890"/>
                  </a:lnTo>
                  <a:lnTo>
                    <a:pt x="2089948" y="1107693"/>
                  </a:lnTo>
                  <a:lnTo>
                    <a:pt x="2089948" y="1108495"/>
                  </a:lnTo>
                  <a:lnTo>
                    <a:pt x="2089948" y="1109295"/>
                  </a:lnTo>
                  <a:lnTo>
                    <a:pt x="2089948" y="1110093"/>
                  </a:lnTo>
                  <a:lnTo>
                    <a:pt x="2089948" y="1110889"/>
                  </a:lnTo>
                  <a:lnTo>
                    <a:pt x="2089948" y="1111683"/>
                  </a:lnTo>
                  <a:lnTo>
                    <a:pt x="2089948" y="1112476"/>
                  </a:lnTo>
                  <a:lnTo>
                    <a:pt x="2089948" y="1113267"/>
                  </a:lnTo>
                  <a:lnTo>
                    <a:pt x="2093431" y="1112309"/>
                  </a:lnTo>
                  <a:lnTo>
                    <a:pt x="2096914" y="1111351"/>
                  </a:lnTo>
                  <a:lnTo>
                    <a:pt x="2100397" y="1110394"/>
                  </a:lnTo>
                  <a:lnTo>
                    <a:pt x="2103881" y="1109437"/>
                  </a:lnTo>
                  <a:lnTo>
                    <a:pt x="2107364" y="1108482"/>
                  </a:lnTo>
                  <a:lnTo>
                    <a:pt x="2110847" y="1107527"/>
                  </a:lnTo>
                  <a:lnTo>
                    <a:pt x="2114330" y="1109740"/>
                  </a:lnTo>
                  <a:lnTo>
                    <a:pt x="2117814" y="1108790"/>
                  </a:lnTo>
                  <a:lnTo>
                    <a:pt x="2121297" y="1107840"/>
                  </a:lnTo>
                  <a:lnTo>
                    <a:pt x="2124780" y="1122374"/>
                  </a:lnTo>
                  <a:lnTo>
                    <a:pt x="2128263" y="1121440"/>
                  </a:lnTo>
                  <a:lnTo>
                    <a:pt x="2131747" y="1120507"/>
                  </a:lnTo>
                  <a:lnTo>
                    <a:pt x="2135230" y="1124106"/>
                  </a:lnTo>
                  <a:lnTo>
                    <a:pt x="2138713" y="1123178"/>
                  </a:lnTo>
                  <a:lnTo>
                    <a:pt x="2142196" y="1122251"/>
                  </a:lnTo>
                  <a:lnTo>
                    <a:pt x="2145680" y="1126555"/>
                  </a:lnTo>
                  <a:lnTo>
                    <a:pt x="2149163" y="1125634"/>
                  </a:lnTo>
                  <a:lnTo>
                    <a:pt x="2152646" y="1124714"/>
                  </a:lnTo>
                  <a:lnTo>
                    <a:pt x="2156129" y="1128230"/>
                  </a:lnTo>
                  <a:lnTo>
                    <a:pt x="2159613" y="1127315"/>
                  </a:lnTo>
                  <a:lnTo>
                    <a:pt x="2163096" y="1126401"/>
                  </a:lnTo>
                  <a:lnTo>
                    <a:pt x="2166579" y="1128422"/>
                  </a:lnTo>
                  <a:lnTo>
                    <a:pt x="2170062" y="1127512"/>
                  </a:lnTo>
                  <a:lnTo>
                    <a:pt x="2173546" y="1126602"/>
                  </a:lnTo>
                  <a:lnTo>
                    <a:pt x="2177029" y="1125693"/>
                  </a:lnTo>
                  <a:lnTo>
                    <a:pt x="2177029" y="1126425"/>
                  </a:lnTo>
                  <a:lnTo>
                    <a:pt x="2177029" y="1127156"/>
                  </a:lnTo>
                  <a:lnTo>
                    <a:pt x="2177029" y="1127885"/>
                  </a:lnTo>
                  <a:lnTo>
                    <a:pt x="2177029" y="1128613"/>
                  </a:lnTo>
                  <a:lnTo>
                    <a:pt x="2177029" y="1129339"/>
                  </a:lnTo>
                  <a:lnTo>
                    <a:pt x="2177029" y="1130063"/>
                  </a:lnTo>
                  <a:lnTo>
                    <a:pt x="2180512" y="1129159"/>
                  </a:lnTo>
                  <a:lnTo>
                    <a:pt x="2183995" y="1128255"/>
                  </a:lnTo>
                  <a:lnTo>
                    <a:pt x="2187479" y="1127352"/>
                  </a:lnTo>
                  <a:lnTo>
                    <a:pt x="2190962" y="1129344"/>
                  </a:lnTo>
                  <a:lnTo>
                    <a:pt x="2194445" y="1128445"/>
                  </a:lnTo>
                  <a:lnTo>
                    <a:pt x="2197928" y="1127547"/>
                  </a:lnTo>
                  <a:lnTo>
                    <a:pt x="2201412" y="1126649"/>
                  </a:lnTo>
                  <a:lnTo>
                    <a:pt x="2204895" y="1125751"/>
                  </a:lnTo>
                  <a:lnTo>
                    <a:pt x="2208378" y="1124854"/>
                  </a:lnTo>
                  <a:lnTo>
                    <a:pt x="2211861" y="1123958"/>
                  </a:lnTo>
                  <a:lnTo>
                    <a:pt x="2215345" y="1123062"/>
                  </a:lnTo>
                  <a:lnTo>
                    <a:pt x="2218828" y="1122167"/>
                  </a:lnTo>
                  <a:lnTo>
                    <a:pt x="2222311" y="1142435"/>
                  </a:lnTo>
                  <a:lnTo>
                    <a:pt x="2225794" y="1141561"/>
                  </a:lnTo>
                  <a:lnTo>
                    <a:pt x="2229278" y="1140687"/>
                  </a:lnTo>
                  <a:lnTo>
                    <a:pt x="2232761" y="1139814"/>
                  </a:lnTo>
                  <a:lnTo>
                    <a:pt x="2236244" y="1138941"/>
                  </a:lnTo>
                  <a:lnTo>
                    <a:pt x="2239727" y="1138069"/>
                  </a:lnTo>
                  <a:lnTo>
                    <a:pt x="2243211" y="1137885"/>
                  </a:lnTo>
                  <a:lnTo>
                    <a:pt x="2246694" y="1137015"/>
                  </a:lnTo>
                  <a:lnTo>
                    <a:pt x="2250177" y="1136145"/>
                  </a:lnTo>
                  <a:lnTo>
                    <a:pt x="2253660" y="1135276"/>
                  </a:lnTo>
                  <a:lnTo>
                    <a:pt x="2257144" y="1134407"/>
                  </a:lnTo>
                  <a:lnTo>
                    <a:pt x="2260627" y="1133539"/>
                  </a:lnTo>
                  <a:lnTo>
                    <a:pt x="2264110" y="1132671"/>
                  </a:lnTo>
                  <a:lnTo>
                    <a:pt x="2264110" y="1133361"/>
                  </a:lnTo>
                  <a:lnTo>
                    <a:pt x="2264110" y="1134050"/>
                  </a:lnTo>
                  <a:lnTo>
                    <a:pt x="2267593" y="1133184"/>
                  </a:lnTo>
                  <a:lnTo>
                    <a:pt x="2271077" y="1132319"/>
                  </a:lnTo>
                  <a:lnTo>
                    <a:pt x="2274560" y="1131454"/>
                  </a:lnTo>
                  <a:lnTo>
                    <a:pt x="2278043" y="1131969"/>
                  </a:lnTo>
                  <a:lnTo>
                    <a:pt x="2281526" y="1131106"/>
                  </a:lnTo>
                  <a:lnTo>
                    <a:pt x="2285010" y="1130244"/>
                  </a:lnTo>
                  <a:lnTo>
                    <a:pt x="2288493" y="1131447"/>
                  </a:lnTo>
                  <a:lnTo>
                    <a:pt x="2291976" y="1130588"/>
                  </a:lnTo>
                  <a:lnTo>
                    <a:pt x="2295459" y="1129729"/>
                  </a:lnTo>
                  <a:lnTo>
                    <a:pt x="2298942" y="1128871"/>
                  </a:lnTo>
                  <a:lnTo>
                    <a:pt x="2302426" y="1128014"/>
                  </a:lnTo>
                  <a:lnTo>
                    <a:pt x="2305909" y="1127157"/>
                  </a:lnTo>
                  <a:lnTo>
                    <a:pt x="2309392" y="1135827"/>
                  </a:lnTo>
                  <a:lnTo>
                    <a:pt x="2312875" y="1134980"/>
                  </a:lnTo>
                  <a:lnTo>
                    <a:pt x="2316359" y="1134133"/>
                  </a:lnTo>
                  <a:lnTo>
                    <a:pt x="2319842" y="1139955"/>
                  </a:lnTo>
                  <a:lnTo>
                    <a:pt x="2323325" y="1139115"/>
                  </a:lnTo>
                  <a:lnTo>
                    <a:pt x="2326808" y="1138276"/>
                  </a:lnTo>
                  <a:lnTo>
                    <a:pt x="2330292" y="1137437"/>
                  </a:lnTo>
                  <a:lnTo>
                    <a:pt x="2333775" y="1136599"/>
                  </a:lnTo>
                  <a:lnTo>
                    <a:pt x="2337258" y="1135761"/>
                  </a:lnTo>
                  <a:lnTo>
                    <a:pt x="2340741" y="1134924"/>
                  </a:lnTo>
                  <a:lnTo>
                    <a:pt x="2344225" y="1134087"/>
                  </a:lnTo>
                  <a:lnTo>
                    <a:pt x="2347708" y="1133251"/>
                  </a:lnTo>
                  <a:lnTo>
                    <a:pt x="2351191" y="1132415"/>
                  </a:lnTo>
                  <a:lnTo>
                    <a:pt x="2351191" y="1133080"/>
                  </a:lnTo>
                  <a:lnTo>
                    <a:pt x="2351191" y="1133744"/>
                  </a:lnTo>
                  <a:lnTo>
                    <a:pt x="2351191" y="1134407"/>
                  </a:lnTo>
                  <a:lnTo>
                    <a:pt x="2351191" y="1135068"/>
                  </a:lnTo>
                  <a:lnTo>
                    <a:pt x="2351191" y="1135729"/>
                  </a:lnTo>
                  <a:lnTo>
                    <a:pt x="2351191" y="1136388"/>
                  </a:lnTo>
                  <a:lnTo>
                    <a:pt x="2351191" y="1137045"/>
                  </a:lnTo>
                  <a:lnTo>
                    <a:pt x="2351191" y="1137702"/>
                  </a:lnTo>
                  <a:lnTo>
                    <a:pt x="2351191" y="1138357"/>
                  </a:lnTo>
                  <a:lnTo>
                    <a:pt x="2351191" y="1139011"/>
                  </a:lnTo>
                  <a:lnTo>
                    <a:pt x="2351191" y="1139664"/>
                  </a:lnTo>
                  <a:lnTo>
                    <a:pt x="2351191" y="1140316"/>
                  </a:lnTo>
                  <a:lnTo>
                    <a:pt x="2351191" y="1140966"/>
                  </a:lnTo>
                  <a:lnTo>
                    <a:pt x="2351191" y="1141616"/>
                  </a:lnTo>
                  <a:lnTo>
                    <a:pt x="2351191" y="1142264"/>
                  </a:lnTo>
                  <a:lnTo>
                    <a:pt x="2351191" y="1142910"/>
                  </a:lnTo>
                  <a:lnTo>
                    <a:pt x="2351191" y="1143556"/>
                  </a:lnTo>
                  <a:lnTo>
                    <a:pt x="2351191" y="1144200"/>
                  </a:lnTo>
                  <a:lnTo>
                    <a:pt x="2351191" y="1144844"/>
                  </a:lnTo>
                  <a:lnTo>
                    <a:pt x="2351191" y="1145486"/>
                  </a:lnTo>
                  <a:lnTo>
                    <a:pt x="2351191" y="1146127"/>
                  </a:lnTo>
                  <a:lnTo>
                    <a:pt x="2351191" y="1146766"/>
                  </a:lnTo>
                  <a:lnTo>
                    <a:pt x="2351191" y="1147405"/>
                  </a:lnTo>
                  <a:lnTo>
                    <a:pt x="2351191" y="1148042"/>
                  </a:lnTo>
                  <a:lnTo>
                    <a:pt x="2351191" y="1148678"/>
                  </a:lnTo>
                  <a:lnTo>
                    <a:pt x="2351191" y="1149313"/>
                  </a:lnTo>
                  <a:lnTo>
                    <a:pt x="2351191" y="1149947"/>
                  </a:lnTo>
                  <a:lnTo>
                    <a:pt x="2354674" y="1149128"/>
                  </a:lnTo>
                  <a:lnTo>
                    <a:pt x="2358158" y="1148308"/>
                  </a:lnTo>
                  <a:lnTo>
                    <a:pt x="2361641" y="1147490"/>
                  </a:lnTo>
                  <a:lnTo>
                    <a:pt x="2365124" y="1147940"/>
                  </a:lnTo>
                  <a:lnTo>
                    <a:pt x="2368607" y="1147123"/>
                  </a:lnTo>
                  <a:lnTo>
                    <a:pt x="2372091" y="1146307"/>
                  </a:lnTo>
                  <a:lnTo>
                    <a:pt x="2375574" y="1148651"/>
                  </a:lnTo>
                  <a:lnTo>
                    <a:pt x="2379057" y="1147839"/>
                  </a:lnTo>
                  <a:lnTo>
                    <a:pt x="2382540" y="1147027"/>
                  </a:lnTo>
                  <a:lnTo>
                    <a:pt x="2386024" y="1148730"/>
                  </a:lnTo>
                  <a:lnTo>
                    <a:pt x="2389507" y="1147921"/>
                  </a:lnTo>
                  <a:lnTo>
                    <a:pt x="2392990" y="1147112"/>
                  </a:lnTo>
                  <a:lnTo>
                    <a:pt x="2396473" y="1158032"/>
                  </a:lnTo>
                  <a:lnTo>
                    <a:pt x="2399957" y="1157235"/>
                  </a:lnTo>
                  <a:lnTo>
                    <a:pt x="2403440" y="1156439"/>
                  </a:lnTo>
                  <a:lnTo>
                    <a:pt x="2406923" y="1160476"/>
                  </a:lnTo>
                  <a:lnTo>
                    <a:pt x="2410406" y="1159684"/>
                  </a:lnTo>
                  <a:lnTo>
                    <a:pt x="2413890" y="1158893"/>
                  </a:lnTo>
                  <a:lnTo>
                    <a:pt x="2417373" y="1167006"/>
                  </a:lnTo>
                  <a:lnTo>
                    <a:pt x="2420856" y="1166224"/>
                  </a:lnTo>
                  <a:lnTo>
                    <a:pt x="2424339" y="1165442"/>
                  </a:lnTo>
                  <a:lnTo>
                    <a:pt x="2427823" y="1165248"/>
                  </a:lnTo>
                  <a:lnTo>
                    <a:pt x="2431306" y="1164467"/>
                  </a:lnTo>
                  <a:lnTo>
                    <a:pt x="2434789" y="1163687"/>
                  </a:lnTo>
                  <a:lnTo>
                    <a:pt x="2438272" y="1166998"/>
                  </a:lnTo>
                  <a:lnTo>
                    <a:pt x="2441756" y="1166222"/>
                  </a:lnTo>
                  <a:lnTo>
                    <a:pt x="2445239" y="1165447"/>
                  </a:lnTo>
                  <a:lnTo>
                    <a:pt x="2448722" y="1164672"/>
                  </a:lnTo>
                  <a:lnTo>
                    <a:pt x="2452205" y="1170821"/>
                  </a:lnTo>
                  <a:lnTo>
                    <a:pt x="2455689" y="1170053"/>
                  </a:lnTo>
                  <a:lnTo>
                    <a:pt x="2459172" y="1169286"/>
                  </a:lnTo>
                  <a:lnTo>
                    <a:pt x="2462655" y="1168519"/>
                  </a:lnTo>
                  <a:lnTo>
                    <a:pt x="2466138" y="1167752"/>
                  </a:lnTo>
                  <a:lnTo>
                    <a:pt x="2469622" y="1166986"/>
                  </a:lnTo>
                  <a:lnTo>
                    <a:pt x="2473105" y="1167938"/>
                  </a:lnTo>
                  <a:lnTo>
                    <a:pt x="2476588" y="1167174"/>
                  </a:lnTo>
                  <a:lnTo>
                    <a:pt x="2480071" y="1166410"/>
                  </a:lnTo>
                  <a:lnTo>
                    <a:pt x="2483555" y="1173569"/>
                  </a:lnTo>
                  <a:lnTo>
                    <a:pt x="2487038" y="1172813"/>
                  </a:lnTo>
                  <a:lnTo>
                    <a:pt x="2490521" y="1172057"/>
                  </a:lnTo>
                  <a:lnTo>
                    <a:pt x="2494004" y="1173537"/>
                  </a:lnTo>
                  <a:lnTo>
                    <a:pt x="2497488" y="1172785"/>
                  </a:lnTo>
                  <a:lnTo>
                    <a:pt x="2500971" y="1172033"/>
                  </a:lnTo>
                  <a:lnTo>
                    <a:pt x="2504454" y="1172395"/>
                  </a:lnTo>
                  <a:lnTo>
                    <a:pt x="2507937" y="1171645"/>
                  </a:lnTo>
                  <a:lnTo>
                    <a:pt x="2511421" y="1170895"/>
                  </a:lnTo>
                  <a:lnTo>
                    <a:pt x="2514904" y="1170145"/>
                  </a:lnTo>
                  <a:lnTo>
                    <a:pt x="2518387" y="1169396"/>
                  </a:lnTo>
                  <a:lnTo>
                    <a:pt x="2521870" y="1168647"/>
                  </a:lnTo>
                  <a:lnTo>
                    <a:pt x="2525354" y="1167898"/>
                  </a:lnTo>
                  <a:lnTo>
                    <a:pt x="2525354" y="1168457"/>
                  </a:lnTo>
                  <a:lnTo>
                    <a:pt x="2525354" y="1169015"/>
                  </a:lnTo>
                  <a:lnTo>
                    <a:pt x="2525354" y="1169572"/>
                  </a:lnTo>
                  <a:lnTo>
                    <a:pt x="2525354" y="1170128"/>
                  </a:lnTo>
                  <a:lnTo>
                    <a:pt x="2525354" y="1170683"/>
                  </a:lnTo>
                  <a:lnTo>
                    <a:pt x="2525354" y="1171237"/>
                  </a:lnTo>
                  <a:lnTo>
                    <a:pt x="2528837" y="1170492"/>
                  </a:lnTo>
                  <a:lnTo>
                    <a:pt x="2532320" y="1169747"/>
                  </a:lnTo>
                  <a:lnTo>
                    <a:pt x="2535803" y="1169003"/>
                  </a:lnTo>
                  <a:lnTo>
                    <a:pt x="2539287" y="1169368"/>
                  </a:lnTo>
                  <a:lnTo>
                    <a:pt x="2542770" y="1168625"/>
                  </a:lnTo>
                  <a:lnTo>
                    <a:pt x="2546253" y="1167883"/>
                  </a:lnTo>
                  <a:lnTo>
                    <a:pt x="2549736" y="1171005"/>
                  </a:lnTo>
                  <a:lnTo>
                    <a:pt x="2553220" y="1170267"/>
                  </a:lnTo>
                  <a:lnTo>
                    <a:pt x="2556703" y="1169529"/>
                  </a:lnTo>
                  <a:lnTo>
                    <a:pt x="2560186" y="1176407"/>
                  </a:lnTo>
                  <a:lnTo>
                    <a:pt x="2563669" y="1175676"/>
                  </a:lnTo>
                  <a:lnTo>
                    <a:pt x="2567153" y="1174946"/>
                  </a:lnTo>
                  <a:lnTo>
                    <a:pt x="2570636" y="1175293"/>
                  </a:lnTo>
                  <a:lnTo>
                    <a:pt x="2574119" y="1174564"/>
                  </a:lnTo>
                  <a:lnTo>
                    <a:pt x="2577602" y="1173835"/>
                  </a:lnTo>
                  <a:lnTo>
                    <a:pt x="2581085" y="1176858"/>
                  </a:lnTo>
                  <a:lnTo>
                    <a:pt x="2584569" y="1176133"/>
                  </a:lnTo>
                  <a:lnTo>
                    <a:pt x="2588052" y="1175409"/>
                  </a:lnTo>
                  <a:lnTo>
                    <a:pt x="2591535" y="1174685"/>
                  </a:lnTo>
                  <a:lnTo>
                    <a:pt x="2595018" y="1173962"/>
                  </a:lnTo>
                  <a:lnTo>
                    <a:pt x="2598502" y="1173239"/>
                  </a:lnTo>
                  <a:lnTo>
                    <a:pt x="2601985" y="1173051"/>
                  </a:lnTo>
                  <a:lnTo>
                    <a:pt x="2605468" y="1172329"/>
                  </a:lnTo>
                  <a:lnTo>
                    <a:pt x="2608951" y="1171608"/>
                  </a:lnTo>
                  <a:lnTo>
                    <a:pt x="2612435" y="1170887"/>
                  </a:lnTo>
                  <a:lnTo>
                    <a:pt x="2612435" y="1171422"/>
                  </a:lnTo>
                  <a:lnTo>
                    <a:pt x="2612435" y="1171957"/>
                  </a:lnTo>
                  <a:lnTo>
                    <a:pt x="2612435" y="1172490"/>
                  </a:lnTo>
                  <a:lnTo>
                    <a:pt x="2612435" y="1173023"/>
                  </a:lnTo>
                  <a:lnTo>
                    <a:pt x="2612435" y="1173555"/>
                  </a:lnTo>
                  <a:lnTo>
                    <a:pt x="2612435" y="1174087"/>
                  </a:lnTo>
                  <a:lnTo>
                    <a:pt x="2612435" y="1174617"/>
                  </a:lnTo>
                  <a:lnTo>
                    <a:pt x="2612435" y="1175146"/>
                  </a:lnTo>
                  <a:lnTo>
                    <a:pt x="2615918" y="1174429"/>
                  </a:lnTo>
                  <a:lnTo>
                    <a:pt x="2619401" y="1173712"/>
                  </a:lnTo>
                  <a:lnTo>
                    <a:pt x="2622884" y="1172996"/>
                  </a:lnTo>
                  <a:lnTo>
                    <a:pt x="2626368" y="1174396"/>
                  </a:lnTo>
                  <a:lnTo>
                    <a:pt x="2629851" y="1173682"/>
                  </a:lnTo>
                  <a:lnTo>
                    <a:pt x="2633334" y="1172968"/>
                  </a:lnTo>
                  <a:lnTo>
                    <a:pt x="2636817" y="1175936"/>
                  </a:lnTo>
                  <a:lnTo>
                    <a:pt x="2640301" y="1175226"/>
                  </a:lnTo>
                  <a:lnTo>
                    <a:pt x="2643784" y="1174516"/>
                  </a:lnTo>
                  <a:lnTo>
                    <a:pt x="2647267" y="1174331"/>
                  </a:lnTo>
                  <a:lnTo>
                    <a:pt x="2650750" y="1173622"/>
                  </a:lnTo>
                  <a:lnTo>
                    <a:pt x="2654234" y="1172914"/>
                  </a:lnTo>
                  <a:lnTo>
                    <a:pt x="2657717" y="1179472"/>
                  </a:lnTo>
                  <a:lnTo>
                    <a:pt x="2661200" y="1178771"/>
                  </a:lnTo>
                  <a:lnTo>
                    <a:pt x="2664683" y="1178069"/>
                  </a:lnTo>
                  <a:lnTo>
                    <a:pt x="2668167" y="1180442"/>
                  </a:lnTo>
                  <a:lnTo>
                    <a:pt x="2671650" y="1179744"/>
                  </a:lnTo>
                  <a:lnTo>
                    <a:pt x="2675133" y="1179046"/>
                  </a:lnTo>
                  <a:lnTo>
                    <a:pt x="2678616" y="1184926"/>
                  </a:lnTo>
                  <a:lnTo>
                    <a:pt x="2682100" y="1184235"/>
                  </a:lnTo>
                  <a:lnTo>
                    <a:pt x="2685583" y="1183543"/>
                  </a:lnTo>
                  <a:lnTo>
                    <a:pt x="2689066" y="1182852"/>
                  </a:lnTo>
                  <a:lnTo>
                    <a:pt x="2692549" y="1182162"/>
                  </a:lnTo>
                  <a:lnTo>
                    <a:pt x="2696033" y="1181472"/>
                  </a:lnTo>
                  <a:lnTo>
                    <a:pt x="2699516" y="1180782"/>
                  </a:lnTo>
                  <a:lnTo>
                    <a:pt x="2699516" y="1181285"/>
                  </a:lnTo>
                  <a:lnTo>
                    <a:pt x="2702999" y="1180595"/>
                  </a:lnTo>
                  <a:lnTo>
                    <a:pt x="2706482" y="1179906"/>
                  </a:lnTo>
                  <a:lnTo>
                    <a:pt x="2709966" y="1179218"/>
                  </a:lnTo>
                  <a:lnTo>
                    <a:pt x="2713449" y="1181541"/>
                  </a:lnTo>
                  <a:lnTo>
                    <a:pt x="2716932" y="1180856"/>
                  </a:lnTo>
                  <a:lnTo>
                    <a:pt x="2720415" y="1180171"/>
                  </a:lnTo>
                  <a:lnTo>
                    <a:pt x="2723899" y="1179486"/>
                  </a:lnTo>
                  <a:lnTo>
                    <a:pt x="2727382" y="1178801"/>
                  </a:lnTo>
                  <a:lnTo>
                    <a:pt x="2730865" y="1178117"/>
                  </a:lnTo>
                  <a:lnTo>
                    <a:pt x="2734348" y="1187324"/>
                  </a:lnTo>
                  <a:lnTo>
                    <a:pt x="2737832" y="1186648"/>
                  </a:lnTo>
                  <a:lnTo>
                    <a:pt x="2741315" y="1185973"/>
                  </a:lnTo>
                  <a:lnTo>
                    <a:pt x="2744798" y="1186273"/>
                  </a:lnTo>
                  <a:lnTo>
                    <a:pt x="2748281" y="1185599"/>
                  </a:lnTo>
                  <a:lnTo>
                    <a:pt x="2751765" y="1184926"/>
                  </a:lnTo>
                  <a:lnTo>
                    <a:pt x="2755248" y="1185227"/>
                  </a:lnTo>
                  <a:lnTo>
                    <a:pt x="2758731" y="1184555"/>
                  </a:lnTo>
                  <a:lnTo>
                    <a:pt x="2762214" y="1183883"/>
                  </a:lnTo>
                  <a:lnTo>
                    <a:pt x="2765698" y="1185641"/>
                  </a:lnTo>
                  <a:lnTo>
                    <a:pt x="2769181" y="1184972"/>
                  </a:lnTo>
                  <a:lnTo>
                    <a:pt x="2772664" y="1184303"/>
                  </a:lnTo>
                  <a:lnTo>
                    <a:pt x="2776147" y="1183634"/>
                  </a:lnTo>
                  <a:lnTo>
                    <a:pt x="2779631" y="1182966"/>
                  </a:lnTo>
                  <a:lnTo>
                    <a:pt x="2783114" y="1182298"/>
                  </a:lnTo>
                  <a:lnTo>
                    <a:pt x="2786597" y="1181630"/>
                  </a:lnTo>
                  <a:lnTo>
                    <a:pt x="2786597" y="1182116"/>
                  </a:lnTo>
                  <a:lnTo>
                    <a:pt x="2786597" y="1182601"/>
                  </a:lnTo>
                  <a:lnTo>
                    <a:pt x="2786597" y="1183086"/>
                  </a:lnTo>
                  <a:lnTo>
                    <a:pt x="2786597" y="1183570"/>
                  </a:lnTo>
                  <a:lnTo>
                    <a:pt x="2786597" y="1184053"/>
                  </a:lnTo>
                  <a:lnTo>
                    <a:pt x="2786597" y="1184535"/>
                  </a:lnTo>
                  <a:lnTo>
                    <a:pt x="2786597" y="1185017"/>
                  </a:lnTo>
                  <a:lnTo>
                    <a:pt x="2786597" y="1185498"/>
                  </a:lnTo>
                  <a:lnTo>
                    <a:pt x="2786597" y="1185979"/>
                  </a:lnTo>
                  <a:lnTo>
                    <a:pt x="2786597" y="1186458"/>
                  </a:lnTo>
                  <a:lnTo>
                    <a:pt x="2786597" y="1186937"/>
                  </a:lnTo>
                  <a:lnTo>
                    <a:pt x="2786597" y="1187415"/>
                  </a:lnTo>
                  <a:lnTo>
                    <a:pt x="2786597" y="1187893"/>
                  </a:lnTo>
                  <a:lnTo>
                    <a:pt x="2790080" y="1187230"/>
                  </a:lnTo>
                  <a:lnTo>
                    <a:pt x="2793564" y="1186568"/>
                  </a:lnTo>
                  <a:lnTo>
                    <a:pt x="2797047" y="1185906"/>
                  </a:lnTo>
                  <a:lnTo>
                    <a:pt x="2800530" y="1185245"/>
                  </a:lnTo>
                  <a:lnTo>
                    <a:pt x="2804013" y="1184583"/>
                  </a:lnTo>
                  <a:lnTo>
                    <a:pt x="2807497" y="1183922"/>
                  </a:lnTo>
                  <a:lnTo>
                    <a:pt x="2810980" y="1184698"/>
                  </a:lnTo>
                  <a:lnTo>
                    <a:pt x="2814463" y="1184039"/>
                  </a:lnTo>
                  <a:lnTo>
                    <a:pt x="2817946" y="1183380"/>
                  </a:lnTo>
                  <a:lnTo>
                    <a:pt x="2821430" y="1185106"/>
                  </a:lnTo>
                  <a:lnTo>
                    <a:pt x="2824913" y="1184450"/>
                  </a:lnTo>
                  <a:lnTo>
                    <a:pt x="2828396" y="1183794"/>
                  </a:lnTo>
                  <a:lnTo>
                    <a:pt x="2831879" y="1185038"/>
                  </a:lnTo>
                  <a:lnTo>
                    <a:pt x="2835363" y="1184384"/>
                  </a:lnTo>
                  <a:lnTo>
                    <a:pt x="2838846" y="1183730"/>
                  </a:lnTo>
                  <a:lnTo>
                    <a:pt x="2842329" y="1183076"/>
                  </a:lnTo>
                  <a:lnTo>
                    <a:pt x="2845812" y="1182423"/>
                  </a:lnTo>
                  <a:lnTo>
                    <a:pt x="2849296" y="1181770"/>
                  </a:lnTo>
                  <a:lnTo>
                    <a:pt x="2852779" y="1183960"/>
                  </a:lnTo>
                  <a:lnTo>
                    <a:pt x="2856262" y="1183310"/>
                  </a:lnTo>
                  <a:lnTo>
                    <a:pt x="2859745" y="1182660"/>
                  </a:lnTo>
                  <a:lnTo>
                    <a:pt x="2863229" y="1182483"/>
                  </a:lnTo>
                  <a:lnTo>
                    <a:pt x="2866712" y="1181834"/>
                  </a:lnTo>
                  <a:lnTo>
                    <a:pt x="2870195" y="1181186"/>
                  </a:lnTo>
                  <a:lnTo>
                    <a:pt x="2873678" y="1193527"/>
                  </a:lnTo>
                  <a:lnTo>
                    <a:pt x="2877161" y="1192888"/>
                  </a:lnTo>
                  <a:lnTo>
                    <a:pt x="2880645" y="1192251"/>
                  </a:lnTo>
                  <a:lnTo>
                    <a:pt x="2884128" y="1191613"/>
                  </a:lnTo>
                  <a:lnTo>
                    <a:pt x="2887611" y="1194604"/>
                  </a:lnTo>
                  <a:lnTo>
                    <a:pt x="2891094" y="1193970"/>
                  </a:lnTo>
                  <a:lnTo>
                    <a:pt x="2894578" y="1193336"/>
                  </a:lnTo>
                  <a:lnTo>
                    <a:pt x="2898061" y="1197638"/>
                  </a:lnTo>
                  <a:lnTo>
                    <a:pt x="2901544" y="1197008"/>
                  </a:lnTo>
                  <a:lnTo>
                    <a:pt x="2905027" y="1196378"/>
                  </a:lnTo>
                  <a:lnTo>
                    <a:pt x="2908511" y="1196195"/>
                  </a:lnTo>
                  <a:lnTo>
                    <a:pt x="2911994" y="1195567"/>
                  </a:lnTo>
                  <a:lnTo>
                    <a:pt x="2915477" y="1194938"/>
                  </a:lnTo>
                  <a:lnTo>
                    <a:pt x="2918960" y="1194757"/>
                  </a:lnTo>
                  <a:lnTo>
                    <a:pt x="2922444" y="1194129"/>
                  </a:lnTo>
                  <a:lnTo>
                    <a:pt x="2925927" y="1193502"/>
                  </a:lnTo>
                  <a:lnTo>
                    <a:pt x="2929410" y="1193768"/>
                  </a:lnTo>
                  <a:lnTo>
                    <a:pt x="2932893" y="1193142"/>
                  </a:lnTo>
                  <a:lnTo>
                    <a:pt x="2936377" y="1192517"/>
                  </a:lnTo>
                  <a:lnTo>
                    <a:pt x="2939860" y="1191892"/>
                  </a:lnTo>
                  <a:lnTo>
                    <a:pt x="2943343" y="1191267"/>
                  </a:lnTo>
                  <a:lnTo>
                    <a:pt x="2946826" y="1190642"/>
                  </a:lnTo>
                  <a:lnTo>
                    <a:pt x="2950310" y="1190465"/>
                  </a:lnTo>
                  <a:lnTo>
                    <a:pt x="2953793" y="1189841"/>
                  </a:lnTo>
                  <a:lnTo>
                    <a:pt x="2957276" y="1189217"/>
                  </a:lnTo>
                  <a:lnTo>
                    <a:pt x="2960759" y="1188594"/>
                  </a:lnTo>
                  <a:lnTo>
                    <a:pt x="2960759" y="1189042"/>
                  </a:lnTo>
                  <a:lnTo>
                    <a:pt x="2960759" y="1189489"/>
                  </a:lnTo>
                  <a:lnTo>
                    <a:pt x="2960759" y="1189936"/>
                  </a:lnTo>
                  <a:lnTo>
                    <a:pt x="2960759" y="1190382"/>
                  </a:lnTo>
                  <a:lnTo>
                    <a:pt x="2964243" y="1189760"/>
                  </a:lnTo>
                  <a:lnTo>
                    <a:pt x="2967726" y="1189138"/>
                  </a:lnTo>
                  <a:lnTo>
                    <a:pt x="2971209" y="1188517"/>
                  </a:lnTo>
                  <a:lnTo>
                    <a:pt x="2974692" y="1187896"/>
                  </a:lnTo>
                  <a:lnTo>
                    <a:pt x="2978176" y="1187276"/>
                  </a:lnTo>
                  <a:lnTo>
                    <a:pt x="2981659" y="1186655"/>
                  </a:lnTo>
                  <a:lnTo>
                    <a:pt x="2985142" y="1186035"/>
                  </a:lnTo>
                  <a:lnTo>
                    <a:pt x="2988625" y="1185415"/>
                  </a:lnTo>
                  <a:lnTo>
                    <a:pt x="2992109" y="1184796"/>
                  </a:lnTo>
                  <a:lnTo>
                    <a:pt x="2995592" y="1185521"/>
                  </a:lnTo>
                  <a:lnTo>
                    <a:pt x="2999075" y="1184903"/>
                  </a:lnTo>
                  <a:lnTo>
                    <a:pt x="3002558" y="1184285"/>
                  </a:lnTo>
                  <a:lnTo>
                    <a:pt x="3006042" y="1188118"/>
                  </a:lnTo>
                  <a:lnTo>
                    <a:pt x="3009525" y="1187504"/>
                  </a:lnTo>
                  <a:lnTo>
                    <a:pt x="3013008" y="1186890"/>
                  </a:lnTo>
                  <a:lnTo>
                    <a:pt x="3016491" y="1195018"/>
                  </a:lnTo>
                  <a:lnTo>
                    <a:pt x="3019975" y="1194411"/>
                  </a:lnTo>
                  <a:lnTo>
                    <a:pt x="3023458" y="1193805"/>
                  </a:lnTo>
                  <a:lnTo>
                    <a:pt x="3026941" y="1199193"/>
                  </a:lnTo>
                  <a:lnTo>
                    <a:pt x="3030424" y="1198591"/>
                  </a:lnTo>
                  <a:lnTo>
                    <a:pt x="3033908" y="1197990"/>
                  </a:lnTo>
                  <a:lnTo>
                    <a:pt x="3037391" y="1201192"/>
                  </a:lnTo>
                  <a:lnTo>
                    <a:pt x="3040874" y="1200594"/>
                  </a:lnTo>
                  <a:lnTo>
                    <a:pt x="3044357" y="1199996"/>
                  </a:lnTo>
                  <a:lnTo>
                    <a:pt x="3047841" y="1199398"/>
                  </a:lnTo>
                  <a:lnTo>
                    <a:pt x="3047841" y="1199819"/>
                  </a:lnTo>
                  <a:lnTo>
                    <a:pt x="3047841" y="1200239"/>
                  </a:lnTo>
                  <a:lnTo>
                    <a:pt x="3051324" y="1199642"/>
                  </a:lnTo>
                  <a:lnTo>
                    <a:pt x="3054807" y="1199045"/>
                  </a:lnTo>
                  <a:lnTo>
                    <a:pt x="3058290" y="1198449"/>
                  </a:lnTo>
                  <a:lnTo>
                    <a:pt x="3061774" y="1206986"/>
                  </a:lnTo>
                  <a:lnTo>
                    <a:pt x="3065257" y="1206397"/>
                  </a:lnTo>
                  <a:lnTo>
                    <a:pt x="3068740" y="1205808"/>
                  </a:lnTo>
                  <a:lnTo>
                    <a:pt x="3072223" y="1205219"/>
                  </a:lnTo>
                  <a:lnTo>
                    <a:pt x="3075707" y="1204630"/>
                  </a:lnTo>
                  <a:lnTo>
                    <a:pt x="3079190" y="1204042"/>
                  </a:lnTo>
                  <a:lnTo>
                    <a:pt x="3082673" y="1203865"/>
                  </a:lnTo>
                  <a:lnTo>
                    <a:pt x="3086156" y="1203277"/>
                  </a:lnTo>
                  <a:lnTo>
                    <a:pt x="3089640" y="1202690"/>
                  </a:lnTo>
                  <a:lnTo>
                    <a:pt x="3093123" y="1202514"/>
                  </a:lnTo>
                  <a:lnTo>
                    <a:pt x="3096606" y="1201927"/>
                  </a:lnTo>
                  <a:lnTo>
                    <a:pt x="3100089" y="1201341"/>
                  </a:lnTo>
                  <a:lnTo>
                    <a:pt x="3103573" y="1202807"/>
                  </a:lnTo>
                  <a:lnTo>
                    <a:pt x="3107056" y="1202223"/>
                  </a:lnTo>
                  <a:lnTo>
                    <a:pt x="3110539" y="1201638"/>
                  </a:lnTo>
                  <a:lnTo>
                    <a:pt x="3114022" y="1201055"/>
                  </a:lnTo>
                  <a:lnTo>
                    <a:pt x="3117506" y="1200471"/>
                  </a:lnTo>
                  <a:lnTo>
                    <a:pt x="3120989" y="1199888"/>
                  </a:lnTo>
                  <a:lnTo>
                    <a:pt x="3124472" y="1200944"/>
                  </a:lnTo>
                  <a:lnTo>
                    <a:pt x="3127955" y="1200362"/>
                  </a:lnTo>
                  <a:lnTo>
                    <a:pt x="3131439" y="1199780"/>
                  </a:lnTo>
                  <a:lnTo>
                    <a:pt x="3134922" y="1199199"/>
                  </a:lnTo>
                  <a:lnTo>
                    <a:pt x="3138405" y="1198618"/>
                  </a:lnTo>
                  <a:lnTo>
                    <a:pt x="3141888" y="1198037"/>
                  </a:lnTo>
                  <a:lnTo>
                    <a:pt x="3145372" y="1197457"/>
                  </a:lnTo>
                  <a:lnTo>
                    <a:pt x="3148855" y="1197697"/>
                  </a:lnTo>
                  <a:lnTo>
                    <a:pt x="3152338" y="1197117"/>
                  </a:lnTo>
                  <a:lnTo>
                    <a:pt x="3155821" y="1196538"/>
                  </a:lnTo>
                  <a:lnTo>
                    <a:pt x="3159304" y="1197597"/>
                  </a:lnTo>
                  <a:lnTo>
                    <a:pt x="3162788" y="1197019"/>
                  </a:lnTo>
                  <a:lnTo>
                    <a:pt x="3166271" y="1196442"/>
                  </a:lnTo>
                  <a:lnTo>
                    <a:pt x="3169754" y="1196682"/>
                  </a:lnTo>
                  <a:lnTo>
                    <a:pt x="3173237" y="1196106"/>
                  </a:lnTo>
                  <a:lnTo>
                    <a:pt x="3176721" y="1195530"/>
                  </a:lnTo>
                  <a:lnTo>
                    <a:pt x="3180204" y="1199019"/>
                  </a:lnTo>
                  <a:lnTo>
                    <a:pt x="3183687" y="1198446"/>
                  </a:lnTo>
                  <a:lnTo>
                    <a:pt x="3187170" y="1197873"/>
                  </a:lnTo>
                  <a:lnTo>
                    <a:pt x="3190654" y="1197301"/>
                  </a:lnTo>
                  <a:lnTo>
                    <a:pt x="3194137" y="1196729"/>
                  </a:lnTo>
                  <a:lnTo>
                    <a:pt x="3197620" y="1196157"/>
                  </a:lnTo>
                  <a:lnTo>
                    <a:pt x="3201103" y="1195991"/>
                  </a:lnTo>
                  <a:lnTo>
                    <a:pt x="3204587" y="1195419"/>
                  </a:lnTo>
                  <a:lnTo>
                    <a:pt x="3208070" y="1194848"/>
                  </a:lnTo>
                  <a:lnTo>
                    <a:pt x="3211553" y="1197509"/>
                  </a:lnTo>
                  <a:lnTo>
                    <a:pt x="3215036" y="1196941"/>
                  </a:lnTo>
                  <a:lnTo>
                    <a:pt x="3218520" y="1196373"/>
                  </a:lnTo>
                  <a:lnTo>
                    <a:pt x="3222003" y="1195805"/>
                  </a:lnTo>
                  <a:lnTo>
                    <a:pt x="3225486" y="1195237"/>
                  </a:lnTo>
                  <a:lnTo>
                    <a:pt x="3228969" y="1194670"/>
                  </a:lnTo>
                  <a:lnTo>
                    <a:pt x="3232453" y="1194102"/>
                  </a:lnTo>
                  <a:lnTo>
                    <a:pt x="3235936" y="1196350"/>
                  </a:lnTo>
                  <a:lnTo>
                    <a:pt x="3239419" y="1195785"/>
                  </a:lnTo>
                  <a:lnTo>
                    <a:pt x="3242902" y="1195221"/>
                  </a:lnTo>
                  <a:lnTo>
                    <a:pt x="3246386" y="1195458"/>
                  </a:lnTo>
                  <a:lnTo>
                    <a:pt x="3249869" y="1194894"/>
                  </a:lnTo>
                  <a:lnTo>
                    <a:pt x="3253352" y="1194331"/>
                  </a:lnTo>
                  <a:lnTo>
                    <a:pt x="3256835" y="1195367"/>
                  </a:lnTo>
                  <a:lnTo>
                    <a:pt x="3260319" y="1194805"/>
                  </a:lnTo>
                  <a:lnTo>
                    <a:pt x="3263802" y="1194244"/>
                  </a:lnTo>
                  <a:lnTo>
                    <a:pt x="3267285" y="1197656"/>
                  </a:lnTo>
                  <a:lnTo>
                    <a:pt x="3270768" y="1197097"/>
                  </a:lnTo>
                  <a:lnTo>
                    <a:pt x="3274252" y="1196539"/>
                  </a:lnTo>
                  <a:lnTo>
                    <a:pt x="3277735" y="1197559"/>
                  </a:lnTo>
                  <a:lnTo>
                    <a:pt x="3281218" y="1197003"/>
                  </a:lnTo>
                  <a:lnTo>
                    <a:pt x="3284701" y="1196446"/>
                  </a:lnTo>
                  <a:lnTo>
                    <a:pt x="3288185" y="1196678"/>
                  </a:lnTo>
                  <a:lnTo>
                    <a:pt x="3291668" y="1196122"/>
                  </a:lnTo>
                  <a:lnTo>
                    <a:pt x="3295151" y="1195567"/>
                  </a:lnTo>
                  <a:lnTo>
                    <a:pt x="3298634" y="1208903"/>
                  </a:lnTo>
                  <a:lnTo>
                    <a:pt x="3302118" y="1208357"/>
                  </a:lnTo>
                  <a:lnTo>
                    <a:pt x="3305601" y="1207812"/>
                  </a:lnTo>
                  <a:lnTo>
                    <a:pt x="3309084" y="1214004"/>
                  </a:lnTo>
                  <a:lnTo>
                    <a:pt x="3312567" y="1213463"/>
                  </a:lnTo>
                  <a:lnTo>
                    <a:pt x="3316051" y="1212923"/>
                  </a:lnTo>
                  <a:lnTo>
                    <a:pt x="3319534" y="1212383"/>
                  </a:lnTo>
                  <a:lnTo>
                    <a:pt x="3323017" y="1214431"/>
                  </a:lnTo>
                  <a:lnTo>
                    <a:pt x="3326500" y="1213893"/>
                  </a:lnTo>
                  <a:lnTo>
                    <a:pt x="3329984" y="1213355"/>
                  </a:lnTo>
                  <a:lnTo>
                    <a:pt x="3333467" y="1212818"/>
                  </a:lnTo>
                  <a:lnTo>
                    <a:pt x="3336950" y="1212280"/>
                  </a:lnTo>
                  <a:lnTo>
                    <a:pt x="3340433" y="1211743"/>
                  </a:lnTo>
                  <a:lnTo>
                    <a:pt x="3343917" y="1211206"/>
                  </a:lnTo>
                  <a:lnTo>
                    <a:pt x="3347400" y="1210669"/>
                  </a:lnTo>
                  <a:lnTo>
                    <a:pt x="3350883" y="1210133"/>
                  </a:lnTo>
                  <a:lnTo>
                    <a:pt x="3354366" y="1211075"/>
                  </a:lnTo>
                  <a:lnTo>
                    <a:pt x="3357850" y="1210540"/>
                  </a:lnTo>
                  <a:lnTo>
                    <a:pt x="3361333" y="1210005"/>
                  </a:lnTo>
                  <a:lnTo>
                    <a:pt x="3364816" y="1211312"/>
                  </a:lnTo>
                  <a:lnTo>
                    <a:pt x="3368299" y="1210778"/>
                  </a:lnTo>
                  <a:lnTo>
                    <a:pt x="3371783" y="1210245"/>
                  </a:lnTo>
                  <a:lnTo>
                    <a:pt x="3375266" y="1211547"/>
                  </a:lnTo>
                  <a:lnTo>
                    <a:pt x="3378749" y="1211016"/>
                  </a:lnTo>
                  <a:lnTo>
                    <a:pt x="3382232" y="1210484"/>
                  </a:lnTo>
                  <a:lnTo>
                    <a:pt x="3385716" y="1211416"/>
                  </a:lnTo>
                  <a:lnTo>
                    <a:pt x="3389199" y="1210886"/>
                  </a:lnTo>
                  <a:lnTo>
                    <a:pt x="3392682" y="1210356"/>
                  </a:lnTo>
                  <a:lnTo>
                    <a:pt x="3396165" y="1209827"/>
                  </a:lnTo>
                  <a:lnTo>
                    <a:pt x="3396165" y="1210192"/>
                  </a:lnTo>
                  <a:lnTo>
                    <a:pt x="3396165" y="1210557"/>
                  </a:lnTo>
                  <a:lnTo>
                    <a:pt x="3396165" y="1210922"/>
                  </a:lnTo>
                  <a:lnTo>
                    <a:pt x="3396165" y="1211286"/>
                  </a:lnTo>
                  <a:lnTo>
                    <a:pt x="3396165" y="1211650"/>
                  </a:lnTo>
                  <a:lnTo>
                    <a:pt x="3396165" y="1212013"/>
                  </a:lnTo>
                  <a:lnTo>
                    <a:pt x="3396165" y="1212376"/>
                  </a:lnTo>
                  <a:lnTo>
                    <a:pt x="3396165" y="1212738"/>
                  </a:lnTo>
                  <a:lnTo>
                    <a:pt x="3396165" y="1213100"/>
                  </a:lnTo>
                  <a:lnTo>
                    <a:pt x="3396165" y="1213462"/>
                  </a:lnTo>
                  <a:lnTo>
                    <a:pt x="3396165" y="1213823"/>
                  </a:lnTo>
                  <a:lnTo>
                    <a:pt x="3399649" y="1213296"/>
                  </a:lnTo>
                  <a:lnTo>
                    <a:pt x="3403132" y="1212770"/>
                  </a:lnTo>
                  <a:lnTo>
                    <a:pt x="3406615" y="1212243"/>
                  </a:lnTo>
                  <a:lnTo>
                    <a:pt x="3410098" y="1216031"/>
                  </a:lnTo>
                  <a:lnTo>
                    <a:pt x="3413582" y="1215508"/>
                  </a:lnTo>
                  <a:lnTo>
                    <a:pt x="3417065" y="1214985"/>
                  </a:lnTo>
                  <a:lnTo>
                    <a:pt x="3420548" y="1215177"/>
                  </a:lnTo>
                  <a:lnTo>
                    <a:pt x="3424031" y="1214654"/>
                  </a:lnTo>
                  <a:lnTo>
                    <a:pt x="3427515" y="1214132"/>
                  </a:lnTo>
                  <a:lnTo>
                    <a:pt x="3430998" y="1219982"/>
                  </a:lnTo>
                  <a:lnTo>
                    <a:pt x="3434481" y="1219465"/>
                  </a:lnTo>
                  <a:lnTo>
                    <a:pt x="3437964" y="1218947"/>
                  </a:lnTo>
                  <a:lnTo>
                    <a:pt x="3441447" y="1218430"/>
                  </a:lnTo>
                  <a:lnTo>
                    <a:pt x="3444931" y="1217913"/>
                  </a:lnTo>
                  <a:lnTo>
                    <a:pt x="3448414" y="1217397"/>
                  </a:lnTo>
                  <a:lnTo>
                    <a:pt x="3451897" y="1220378"/>
                  </a:lnTo>
                  <a:lnTo>
                    <a:pt x="3455380" y="1219864"/>
                  </a:lnTo>
                  <a:lnTo>
                    <a:pt x="3458864" y="1219350"/>
                  </a:lnTo>
                  <a:lnTo>
                    <a:pt x="3462347" y="1223677"/>
                  </a:lnTo>
                  <a:lnTo>
                    <a:pt x="3465830" y="1223166"/>
                  </a:lnTo>
                  <a:lnTo>
                    <a:pt x="3469313" y="1222656"/>
                  </a:lnTo>
                  <a:lnTo>
                    <a:pt x="3472797" y="1224202"/>
                  </a:lnTo>
                  <a:lnTo>
                    <a:pt x="3476280" y="1223693"/>
                  </a:lnTo>
                  <a:lnTo>
                    <a:pt x="3479763" y="1223185"/>
                  </a:lnTo>
                  <a:lnTo>
                    <a:pt x="3483246" y="1222677"/>
                  </a:lnTo>
                  <a:lnTo>
                    <a:pt x="3483246" y="1223019"/>
                  </a:lnTo>
                  <a:lnTo>
                    <a:pt x="3483246" y="1223360"/>
                  </a:lnTo>
                  <a:lnTo>
                    <a:pt x="3483246" y="122370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2866743"/>
            </a:xfrm>
            <a:custGeom>
              <a:avLst/>
              <a:gdLst/>
              <a:ahLst/>
              <a:cxnLst/>
              <a:rect l="0" t="0" r="0" b="0"/>
              <a:pathLst>
                <a:path w="3483246" h="286674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1527739"/>
                  </a:lnTo>
                  <a:lnTo>
                    <a:pt x="17416" y="1339710"/>
                  </a:lnTo>
                  <a:lnTo>
                    <a:pt x="20899" y="1192892"/>
                  </a:lnTo>
                  <a:lnTo>
                    <a:pt x="24382" y="2232850"/>
                  </a:lnTo>
                  <a:lnTo>
                    <a:pt x="27865" y="2123931"/>
                  </a:lnTo>
                  <a:lnTo>
                    <a:pt x="31349" y="2025143"/>
                  </a:lnTo>
                  <a:lnTo>
                    <a:pt x="34832" y="2123931"/>
                  </a:lnTo>
                  <a:lnTo>
                    <a:pt x="38315" y="2044159"/>
                  </a:lnTo>
                  <a:lnTo>
                    <a:pt x="41798" y="1970162"/>
                  </a:lnTo>
                  <a:lnTo>
                    <a:pt x="45282" y="1901335"/>
                  </a:lnTo>
                  <a:lnTo>
                    <a:pt x="48765" y="1837155"/>
                  </a:lnTo>
                  <a:lnTo>
                    <a:pt x="52248" y="1777166"/>
                  </a:lnTo>
                  <a:lnTo>
                    <a:pt x="55731" y="1720971"/>
                  </a:lnTo>
                  <a:lnTo>
                    <a:pt x="59215" y="1668221"/>
                  </a:lnTo>
                  <a:lnTo>
                    <a:pt x="62698" y="1618609"/>
                  </a:lnTo>
                  <a:lnTo>
                    <a:pt x="66181" y="1571862"/>
                  </a:lnTo>
                  <a:lnTo>
                    <a:pt x="69664" y="1527739"/>
                  </a:lnTo>
                  <a:lnTo>
                    <a:pt x="73148" y="1486026"/>
                  </a:lnTo>
                  <a:lnTo>
                    <a:pt x="76631" y="2044159"/>
                  </a:lnTo>
                  <a:lnTo>
                    <a:pt x="80114" y="2006478"/>
                  </a:lnTo>
                  <a:lnTo>
                    <a:pt x="83597" y="1970162"/>
                  </a:lnTo>
                  <a:lnTo>
                    <a:pt x="87081" y="1935137"/>
                  </a:lnTo>
                  <a:lnTo>
                    <a:pt x="87081" y="2016616"/>
                  </a:lnTo>
                  <a:lnTo>
                    <a:pt x="87081" y="2089948"/>
                  </a:lnTo>
                  <a:lnTo>
                    <a:pt x="87081" y="2156295"/>
                  </a:lnTo>
                  <a:lnTo>
                    <a:pt x="87081" y="2216611"/>
                  </a:lnTo>
                  <a:lnTo>
                    <a:pt x="87081" y="2271682"/>
                  </a:lnTo>
                  <a:lnTo>
                    <a:pt x="90564" y="2240510"/>
                  </a:lnTo>
                  <a:lnTo>
                    <a:pt x="94047" y="2210182"/>
                  </a:lnTo>
                  <a:lnTo>
                    <a:pt x="97530" y="2180663"/>
                  </a:lnTo>
                  <a:lnTo>
                    <a:pt x="101014" y="2151923"/>
                  </a:lnTo>
                  <a:lnTo>
                    <a:pt x="104497" y="2123931"/>
                  </a:lnTo>
                  <a:lnTo>
                    <a:pt x="107980" y="2096657"/>
                  </a:lnTo>
                  <a:lnTo>
                    <a:pt x="111463" y="2173832"/>
                  </a:lnTo>
                  <a:lnTo>
                    <a:pt x="114947" y="2148592"/>
                  </a:lnTo>
                  <a:lnTo>
                    <a:pt x="118430" y="2123931"/>
                  </a:lnTo>
                  <a:lnTo>
                    <a:pt x="121913" y="2405557"/>
                  </a:lnTo>
                  <a:lnTo>
                    <a:pt x="125396" y="2384479"/>
                  </a:lnTo>
                  <a:lnTo>
                    <a:pt x="128880" y="2363766"/>
                  </a:lnTo>
                  <a:lnTo>
                    <a:pt x="132363" y="2343411"/>
                  </a:lnTo>
                  <a:lnTo>
                    <a:pt x="135846" y="2323403"/>
                  </a:lnTo>
                  <a:lnTo>
                    <a:pt x="139329" y="2303734"/>
                  </a:lnTo>
                  <a:lnTo>
                    <a:pt x="142813" y="2284395"/>
                  </a:lnTo>
                  <a:lnTo>
                    <a:pt x="146296" y="2265379"/>
                  </a:lnTo>
                  <a:lnTo>
                    <a:pt x="149779" y="2246676"/>
                  </a:lnTo>
                  <a:lnTo>
                    <a:pt x="153262" y="2259591"/>
                  </a:lnTo>
                  <a:lnTo>
                    <a:pt x="156746" y="2241693"/>
                  </a:lnTo>
                  <a:lnTo>
                    <a:pt x="160229" y="2224077"/>
                  </a:lnTo>
                  <a:lnTo>
                    <a:pt x="163712" y="2237099"/>
                  </a:lnTo>
                  <a:lnTo>
                    <a:pt x="167195" y="2220199"/>
                  </a:lnTo>
                  <a:lnTo>
                    <a:pt x="170679" y="2203553"/>
                  </a:lnTo>
                  <a:lnTo>
                    <a:pt x="174162" y="2187155"/>
                  </a:lnTo>
                  <a:lnTo>
                    <a:pt x="174162" y="2216611"/>
                  </a:lnTo>
                  <a:lnTo>
                    <a:pt x="174162" y="2244759"/>
                  </a:lnTo>
                  <a:lnTo>
                    <a:pt x="174162" y="2271682"/>
                  </a:lnTo>
                  <a:lnTo>
                    <a:pt x="174162" y="2297460"/>
                  </a:lnTo>
                  <a:lnTo>
                    <a:pt x="174162" y="2322164"/>
                  </a:lnTo>
                  <a:lnTo>
                    <a:pt x="174162" y="2345860"/>
                  </a:lnTo>
                  <a:lnTo>
                    <a:pt x="174162" y="2368607"/>
                  </a:lnTo>
                  <a:lnTo>
                    <a:pt x="177645" y="2353545"/>
                  </a:lnTo>
                  <a:lnTo>
                    <a:pt x="181128" y="2338672"/>
                  </a:lnTo>
                  <a:lnTo>
                    <a:pt x="184612" y="2323987"/>
                  </a:lnTo>
                  <a:lnTo>
                    <a:pt x="188095" y="2309485"/>
                  </a:lnTo>
                  <a:lnTo>
                    <a:pt x="191578" y="2295162"/>
                  </a:lnTo>
                  <a:lnTo>
                    <a:pt x="195061" y="2281016"/>
                  </a:lnTo>
                  <a:lnTo>
                    <a:pt x="198545" y="2311889"/>
                  </a:lnTo>
                  <a:lnTo>
                    <a:pt x="202028" y="2298330"/>
                  </a:lnTo>
                  <a:lnTo>
                    <a:pt x="205511" y="2284928"/>
                  </a:lnTo>
                  <a:lnTo>
                    <a:pt x="208994" y="2353545"/>
                  </a:lnTo>
                  <a:lnTo>
                    <a:pt x="212478" y="2340891"/>
                  </a:lnTo>
                  <a:lnTo>
                    <a:pt x="215961" y="2328373"/>
                  </a:lnTo>
                  <a:lnTo>
                    <a:pt x="219444" y="2315988"/>
                  </a:lnTo>
                  <a:lnTo>
                    <a:pt x="222927" y="2303734"/>
                  </a:lnTo>
                  <a:lnTo>
                    <a:pt x="226411" y="2291609"/>
                  </a:lnTo>
                  <a:lnTo>
                    <a:pt x="229894" y="2298987"/>
                  </a:lnTo>
                  <a:lnTo>
                    <a:pt x="233377" y="2287205"/>
                  </a:lnTo>
                  <a:lnTo>
                    <a:pt x="236860" y="2275543"/>
                  </a:lnTo>
                  <a:lnTo>
                    <a:pt x="240344" y="2353545"/>
                  </a:lnTo>
                  <a:lnTo>
                    <a:pt x="243827" y="2342534"/>
                  </a:lnTo>
                  <a:lnTo>
                    <a:pt x="247310" y="2331626"/>
                  </a:lnTo>
                  <a:lnTo>
                    <a:pt x="250793" y="2384479"/>
                  </a:lnTo>
                  <a:lnTo>
                    <a:pt x="254277" y="2374077"/>
                  </a:lnTo>
                  <a:lnTo>
                    <a:pt x="257760" y="2363766"/>
                  </a:lnTo>
                  <a:lnTo>
                    <a:pt x="261243" y="2353545"/>
                  </a:lnTo>
                  <a:lnTo>
                    <a:pt x="261243" y="2368607"/>
                  </a:lnTo>
                  <a:lnTo>
                    <a:pt x="261243" y="2383274"/>
                  </a:lnTo>
                  <a:lnTo>
                    <a:pt x="264726" y="2373281"/>
                  </a:lnTo>
                  <a:lnTo>
                    <a:pt x="268210" y="2363372"/>
                  </a:lnTo>
                  <a:lnTo>
                    <a:pt x="271693" y="2353545"/>
                  </a:lnTo>
                  <a:lnTo>
                    <a:pt x="275176" y="2343799"/>
                  </a:lnTo>
                  <a:lnTo>
                    <a:pt x="278659" y="2334134"/>
                  </a:lnTo>
                  <a:lnTo>
                    <a:pt x="282143" y="2324548"/>
                  </a:lnTo>
                  <a:lnTo>
                    <a:pt x="285626" y="2315041"/>
                  </a:lnTo>
                  <a:lnTo>
                    <a:pt x="289109" y="2305611"/>
                  </a:lnTo>
                  <a:lnTo>
                    <a:pt x="292592" y="2296258"/>
                  </a:lnTo>
                  <a:lnTo>
                    <a:pt x="296075" y="2286980"/>
                  </a:lnTo>
                  <a:lnTo>
                    <a:pt x="299559" y="2277777"/>
                  </a:lnTo>
                  <a:lnTo>
                    <a:pt x="303042" y="2268647"/>
                  </a:lnTo>
                  <a:lnTo>
                    <a:pt x="306525" y="2303734"/>
                  </a:lnTo>
                  <a:lnTo>
                    <a:pt x="310008" y="2294903"/>
                  </a:lnTo>
                  <a:lnTo>
                    <a:pt x="313492" y="2286140"/>
                  </a:lnTo>
                  <a:lnTo>
                    <a:pt x="316975" y="2291609"/>
                  </a:lnTo>
                  <a:lnTo>
                    <a:pt x="320458" y="2283027"/>
                  </a:lnTo>
                  <a:lnTo>
                    <a:pt x="323941" y="2274508"/>
                  </a:lnTo>
                  <a:lnTo>
                    <a:pt x="327425" y="2268311"/>
                  </a:lnTo>
                  <a:lnTo>
                    <a:pt x="330908" y="2268903"/>
                  </a:lnTo>
                  <a:lnTo>
                    <a:pt x="334391" y="2269483"/>
                  </a:lnTo>
                  <a:lnTo>
                    <a:pt x="337874" y="2268961"/>
                  </a:lnTo>
                  <a:lnTo>
                    <a:pt x="341358" y="2260836"/>
                  </a:lnTo>
                  <a:lnTo>
                    <a:pt x="344841" y="2252768"/>
                  </a:lnTo>
                  <a:lnTo>
                    <a:pt x="348324" y="2244759"/>
                  </a:lnTo>
                  <a:lnTo>
                    <a:pt x="348324" y="2258368"/>
                  </a:lnTo>
                  <a:lnTo>
                    <a:pt x="348324" y="2271682"/>
                  </a:lnTo>
                  <a:lnTo>
                    <a:pt x="348324" y="2284710"/>
                  </a:lnTo>
                  <a:lnTo>
                    <a:pt x="351807" y="2276875"/>
                  </a:lnTo>
                  <a:lnTo>
                    <a:pt x="355291" y="2269095"/>
                  </a:lnTo>
                  <a:lnTo>
                    <a:pt x="358774" y="2261367"/>
                  </a:lnTo>
                  <a:lnTo>
                    <a:pt x="362257" y="2266596"/>
                  </a:lnTo>
                  <a:lnTo>
                    <a:pt x="365740" y="2259009"/>
                  </a:lnTo>
                  <a:lnTo>
                    <a:pt x="369224" y="2251473"/>
                  </a:lnTo>
                  <a:lnTo>
                    <a:pt x="372707" y="2281449"/>
                  </a:lnTo>
                  <a:lnTo>
                    <a:pt x="376190" y="2274116"/>
                  </a:lnTo>
                  <a:lnTo>
                    <a:pt x="379673" y="2266830"/>
                  </a:lnTo>
                  <a:lnTo>
                    <a:pt x="383157" y="2259591"/>
                  </a:lnTo>
                  <a:lnTo>
                    <a:pt x="386640" y="2252398"/>
                  </a:lnTo>
                  <a:lnTo>
                    <a:pt x="390123" y="2245250"/>
                  </a:lnTo>
                  <a:lnTo>
                    <a:pt x="393606" y="2238148"/>
                  </a:lnTo>
                  <a:lnTo>
                    <a:pt x="397090" y="2231090"/>
                  </a:lnTo>
                  <a:lnTo>
                    <a:pt x="400573" y="2224077"/>
                  </a:lnTo>
                  <a:lnTo>
                    <a:pt x="404056" y="2241428"/>
                  </a:lnTo>
                  <a:lnTo>
                    <a:pt x="407539" y="2234560"/>
                  </a:lnTo>
                  <a:lnTo>
                    <a:pt x="411023" y="2227735"/>
                  </a:lnTo>
                  <a:lnTo>
                    <a:pt x="414506" y="2232850"/>
                  </a:lnTo>
                  <a:lnTo>
                    <a:pt x="417989" y="2226135"/>
                  </a:lnTo>
                  <a:lnTo>
                    <a:pt x="421472" y="2219460"/>
                  </a:lnTo>
                  <a:lnTo>
                    <a:pt x="424956" y="2224583"/>
                  </a:lnTo>
                  <a:lnTo>
                    <a:pt x="428439" y="2218014"/>
                  </a:lnTo>
                  <a:lnTo>
                    <a:pt x="431922" y="2211483"/>
                  </a:lnTo>
                  <a:lnTo>
                    <a:pt x="435405" y="2204991"/>
                  </a:lnTo>
                  <a:lnTo>
                    <a:pt x="435405" y="2216611"/>
                  </a:lnTo>
                  <a:lnTo>
                    <a:pt x="438889" y="2210182"/>
                  </a:lnTo>
                  <a:lnTo>
                    <a:pt x="442372" y="2203789"/>
                  </a:lnTo>
                  <a:lnTo>
                    <a:pt x="445855" y="2197434"/>
                  </a:lnTo>
                  <a:lnTo>
                    <a:pt x="449338" y="2316890"/>
                  </a:lnTo>
                  <a:lnTo>
                    <a:pt x="452822" y="2310891"/>
                  </a:lnTo>
                  <a:lnTo>
                    <a:pt x="456305" y="2304924"/>
                  </a:lnTo>
                  <a:lnTo>
                    <a:pt x="459788" y="2335926"/>
                  </a:lnTo>
                  <a:lnTo>
                    <a:pt x="463271" y="2330112"/>
                  </a:lnTo>
                  <a:lnTo>
                    <a:pt x="466755" y="2324326"/>
                  </a:lnTo>
                  <a:lnTo>
                    <a:pt x="470238" y="2353545"/>
                  </a:lnTo>
                  <a:lnTo>
                    <a:pt x="473721" y="2347904"/>
                  </a:lnTo>
                  <a:lnTo>
                    <a:pt x="477204" y="2342290"/>
                  </a:lnTo>
                  <a:lnTo>
                    <a:pt x="480688" y="2369898"/>
                  </a:lnTo>
                  <a:lnTo>
                    <a:pt x="484171" y="2364422"/>
                  </a:lnTo>
                  <a:lnTo>
                    <a:pt x="487654" y="2358971"/>
                  </a:lnTo>
                  <a:lnTo>
                    <a:pt x="491137" y="2353545"/>
                  </a:lnTo>
                  <a:lnTo>
                    <a:pt x="494621" y="2348144"/>
                  </a:lnTo>
                  <a:lnTo>
                    <a:pt x="498104" y="2342767"/>
                  </a:lnTo>
                  <a:lnTo>
                    <a:pt x="501587" y="2361440"/>
                  </a:lnTo>
                  <a:lnTo>
                    <a:pt x="505070" y="2356171"/>
                  </a:lnTo>
                  <a:lnTo>
                    <a:pt x="508554" y="2350925"/>
                  </a:lnTo>
                  <a:lnTo>
                    <a:pt x="512037" y="2412599"/>
                  </a:lnTo>
                  <a:lnTo>
                    <a:pt x="515520" y="2407565"/>
                  </a:lnTo>
                  <a:lnTo>
                    <a:pt x="519003" y="2402551"/>
                  </a:lnTo>
                  <a:lnTo>
                    <a:pt x="522487" y="2397559"/>
                  </a:lnTo>
                  <a:lnTo>
                    <a:pt x="522487" y="2404564"/>
                  </a:lnTo>
                  <a:lnTo>
                    <a:pt x="525970" y="2399609"/>
                  </a:lnTo>
                  <a:lnTo>
                    <a:pt x="529453" y="2394676"/>
                  </a:lnTo>
                  <a:lnTo>
                    <a:pt x="532936" y="2389762"/>
                  </a:lnTo>
                  <a:lnTo>
                    <a:pt x="536420" y="2412281"/>
                  </a:lnTo>
                  <a:lnTo>
                    <a:pt x="539903" y="2407474"/>
                  </a:lnTo>
                  <a:lnTo>
                    <a:pt x="543386" y="2402687"/>
                  </a:lnTo>
                  <a:lnTo>
                    <a:pt x="546869" y="2411216"/>
                  </a:lnTo>
                  <a:lnTo>
                    <a:pt x="550353" y="2406498"/>
                  </a:lnTo>
                  <a:lnTo>
                    <a:pt x="553836" y="2401799"/>
                  </a:lnTo>
                  <a:lnTo>
                    <a:pt x="557319" y="2429214"/>
                  </a:lnTo>
                  <a:lnTo>
                    <a:pt x="560802" y="2424629"/>
                  </a:lnTo>
                  <a:lnTo>
                    <a:pt x="564286" y="2420060"/>
                  </a:lnTo>
                  <a:lnTo>
                    <a:pt x="567769" y="2434008"/>
                  </a:lnTo>
                  <a:lnTo>
                    <a:pt x="571252" y="2429518"/>
                  </a:lnTo>
                  <a:lnTo>
                    <a:pt x="574735" y="2425045"/>
                  </a:lnTo>
                  <a:lnTo>
                    <a:pt x="578218" y="2432656"/>
                  </a:lnTo>
                  <a:lnTo>
                    <a:pt x="581702" y="2428244"/>
                  </a:lnTo>
                  <a:lnTo>
                    <a:pt x="585185" y="2423848"/>
                  </a:lnTo>
                  <a:lnTo>
                    <a:pt x="588668" y="2419467"/>
                  </a:lnTo>
                  <a:lnTo>
                    <a:pt x="592151" y="2415103"/>
                  </a:lnTo>
                  <a:lnTo>
                    <a:pt x="595635" y="2410754"/>
                  </a:lnTo>
                  <a:lnTo>
                    <a:pt x="599118" y="2463687"/>
                  </a:lnTo>
                  <a:lnTo>
                    <a:pt x="602601" y="2459502"/>
                  </a:lnTo>
                  <a:lnTo>
                    <a:pt x="606084" y="2455330"/>
                  </a:lnTo>
                  <a:lnTo>
                    <a:pt x="609568" y="2472563"/>
                  </a:lnTo>
                  <a:lnTo>
                    <a:pt x="613051" y="2468471"/>
                  </a:lnTo>
                  <a:lnTo>
                    <a:pt x="616534" y="2464391"/>
                  </a:lnTo>
                  <a:lnTo>
                    <a:pt x="620017" y="2460326"/>
                  </a:lnTo>
                  <a:lnTo>
                    <a:pt x="623501" y="2466737"/>
                  </a:lnTo>
                  <a:lnTo>
                    <a:pt x="626984" y="2462722"/>
                  </a:lnTo>
                  <a:lnTo>
                    <a:pt x="630467" y="2458720"/>
                  </a:lnTo>
                  <a:lnTo>
                    <a:pt x="633950" y="2485095"/>
                  </a:lnTo>
                  <a:lnTo>
                    <a:pt x="637434" y="2481188"/>
                  </a:lnTo>
                  <a:lnTo>
                    <a:pt x="640917" y="2477294"/>
                  </a:lnTo>
                  <a:lnTo>
                    <a:pt x="644400" y="2488033"/>
                  </a:lnTo>
                  <a:lnTo>
                    <a:pt x="647883" y="2484196"/>
                  </a:lnTo>
                  <a:lnTo>
                    <a:pt x="651367" y="2480372"/>
                  </a:lnTo>
                  <a:lnTo>
                    <a:pt x="654850" y="2476559"/>
                  </a:lnTo>
                  <a:lnTo>
                    <a:pt x="658333" y="2472757"/>
                  </a:lnTo>
                  <a:lnTo>
                    <a:pt x="661816" y="2468968"/>
                  </a:lnTo>
                  <a:lnTo>
                    <a:pt x="665300" y="2484297"/>
                  </a:lnTo>
                  <a:lnTo>
                    <a:pt x="668783" y="2480573"/>
                  </a:lnTo>
                  <a:lnTo>
                    <a:pt x="672266" y="2476859"/>
                  </a:lnTo>
                  <a:lnTo>
                    <a:pt x="675749" y="2487116"/>
                  </a:lnTo>
                  <a:lnTo>
                    <a:pt x="679233" y="2483455"/>
                  </a:lnTo>
                  <a:lnTo>
                    <a:pt x="682716" y="2479805"/>
                  </a:lnTo>
                  <a:lnTo>
                    <a:pt x="686199" y="2489834"/>
                  </a:lnTo>
                  <a:lnTo>
                    <a:pt x="689682" y="2486235"/>
                  </a:lnTo>
                  <a:lnTo>
                    <a:pt x="693166" y="2482646"/>
                  </a:lnTo>
                  <a:lnTo>
                    <a:pt x="696649" y="2479067"/>
                  </a:lnTo>
                  <a:lnTo>
                    <a:pt x="696649" y="2483570"/>
                  </a:lnTo>
                  <a:lnTo>
                    <a:pt x="700132" y="2480011"/>
                  </a:lnTo>
                  <a:lnTo>
                    <a:pt x="703615" y="2476463"/>
                  </a:lnTo>
                  <a:lnTo>
                    <a:pt x="707099" y="2472924"/>
                  </a:lnTo>
                  <a:lnTo>
                    <a:pt x="710582" y="2487161"/>
                  </a:lnTo>
                  <a:lnTo>
                    <a:pt x="714065" y="2483680"/>
                  </a:lnTo>
                  <a:lnTo>
                    <a:pt x="717548" y="2480208"/>
                  </a:lnTo>
                  <a:lnTo>
                    <a:pt x="721032" y="2502417"/>
                  </a:lnTo>
                  <a:lnTo>
                    <a:pt x="724515" y="2499018"/>
                  </a:lnTo>
                  <a:lnTo>
                    <a:pt x="727998" y="2495628"/>
                  </a:lnTo>
                  <a:lnTo>
                    <a:pt x="731481" y="2496424"/>
                  </a:lnTo>
                  <a:lnTo>
                    <a:pt x="734965" y="2493061"/>
                  </a:lnTo>
                  <a:lnTo>
                    <a:pt x="738448" y="2489707"/>
                  </a:lnTo>
                  <a:lnTo>
                    <a:pt x="741931" y="2494663"/>
                  </a:lnTo>
                  <a:lnTo>
                    <a:pt x="745414" y="2491344"/>
                  </a:lnTo>
                  <a:lnTo>
                    <a:pt x="748898" y="2488033"/>
                  </a:lnTo>
                  <a:lnTo>
                    <a:pt x="752381" y="2516796"/>
                  </a:lnTo>
                  <a:lnTo>
                    <a:pt x="755864" y="2513568"/>
                  </a:lnTo>
                  <a:lnTo>
                    <a:pt x="759347" y="2510347"/>
                  </a:lnTo>
                  <a:lnTo>
                    <a:pt x="762831" y="2562370"/>
                  </a:lnTo>
                  <a:lnTo>
                    <a:pt x="766314" y="2559280"/>
                  </a:lnTo>
                  <a:lnTo>
                    <a:pt x="769797" y="2556198"/>
                  </a:lnTo>
                  <a:lnTo>
                    <a:pt x="773280" y="2563495"/>
                  </a:lnTo>
                  <a:lnTo>
                    <a:pt x="776764" y="2560450"/>
                  </a:lnTo>
                  <a:lnTo>
                    <a:pt x="780247" y="2557412"/>
                  </a:lnTo>
                  <a:lnTo>
                    <a:pt x="783730" y="2554381"/>
                  </a:lnTo>
                  <a:lnTo>
                    <a:pt x="783730" y="2557808"/>
                  </a:lnTo>
                  <a:lnTo>
                    <a:pt x="787213" y="2554791"/>
                  </a:lnTo>
                  <a:lnTo>
                    <a:pt x="790697" y="2551782"/>
                  </a:lnTo>
                  <a:lnTo>
                    <a:pt x="794180" y="2548779"/>
                  </a:lnTo>
                  <a:lnTo>
                    <a:pt x="797663" y="2545784"/>
                  </a:lnTo>
                  <a:lnTo>
                    <a:pt x="801146" y="2542795"/>
                  </a:lnTo>
                  <a:lnTo>
                    <a:pt x="804630" y="2539814"/>
                  </a:lnTo>
                  <a:lnTo>
                    <a:pt x="808113" y="2547118"/>
                  </a:lnTo>
                  <a:lnTo>
                    <a:pt x="811596" y="2544170"/>
                  </a:lnTo>
                  <a:lnTo>
                    <a:pt x="815079" y="2541230"/>
                  </a:lnTo>
                  <a:lnTo>
                    <a:pt x="818563" y="2568012"/>
                  </a:lnTo>
                  <a:lnTo>
                    <a:pt x="822046" y="2565144"/>
                  </a:lnTo>
                  <a:lnTo>
                    <a:pt x="825529" y="2562282"/>
                  </a:lnTo>
                  <a:lnTo>
                    <a:pt x="829012" y="2572118"/>
                  </a:lnTo>
                  <a:lnTo>
                    <a:pt x="832496" y="2569294"/>
                  </a:lnTo>
                  <a:lnTo>
                    <a:pt x="835979" y="2566477"/>
                  </a:lnTo>
                  <a:lnTo>
                    <a:pt x="839462" y="2582898"/>
                  </a:lnTo>
                  <a:lnTo>
                    <a:pt x="842945" y="2582062"/>
                  </a:lnTo>
                  <a:lnTo>
                    <a:pt x="846429" y="2581231"/>
                  </a:lnTo>
                  <a:lnTo>
                    <a:pt x="849912" y="2591769"/>
                  </a:lnTo>
                  <a:lnTo>
                    <a:pt x="853395" y="2589053"/>
                  </a:lnTo>
                  <a:lnTo>
                    <a:pt x="856878" y="2586343"/>
                  </a:lnTo>
                  <a:lnTo>
                    <a:pt x="860361" y="2583639"/>
                  </a:lnTo>
                  <a:lnTo>
                    <a:pt x="863845" y="2580940"/>
                  </a:lnTo>
                  <a:lnTo>
                    <a:pt x="867328" y="2578247"/>
                  </a:lnTo>
                  <a:lnTo>
                    <a:pt x="870811" y="2575560"/>
                  </a:lnTo>
                  <a:lnTo>
                    <a:pt x="870811" y="2578507"/>
                  </a:lnTo>
                  <a:lnTo>
                    <a:pt x="870811" y="2581435"/>
                  </a:lnTo>
                  <a:lnTo>
                    <a:pt x="870811" y="2584344"/>
                  </a:lnTo>
                  <a:lnTo>
                    <a:pt x="870811" y="2587234"/>
                  </a:lnTo>
                  <a:lnTo>
                    <a:pt x="874294" y="2584575"/>
                  </a:lnTo>
                  <a:lnTo>
                    <a:pt x="877778" y="2581921"/>
                  </a:lnTo>
                  <a:lnTo>
                    <a:pt x="881261" y="2579273"/>
                  </a:lnTo>
                  <a:lnTo>
                    <a:pt x="884744" y="2582399"/>
                  </a:lnTo>
                  <a:lnTo>
                    <a:pt x="888227" y="2579772"/>
                  </a:lnTo>
                  <a:lnTo>
                    <a:pt x="891711" y="2577151"/>
                  </a:lnTo>
                  <a:lnTo>
                    <a:pt x="895194" y="2583101"/>
                  </a:lnTo>
                  <a:lnTo>
                    <a:pt x="898677" y="2580506"/>
                  </a:lnTo>
                  <a:lnTo>
                    <a:pt x="902160" y="2577917"/>
                  </a:lnTo>
                  <a:lnTo>
                    <a:pt x="905644" y="2586569"/>
                  </a:lnTo>
                  <a:lnTo>
                    <a:pt x="909127" y="2584011"/>
                  </a:lnTo>
                  <a:lnTo>
                    <a:pt x="912610" y="2581457"/>
                  </a:lnTo>
                  <a:lnTo>
                    <a:pt x="916093" y="2608589"/>
                  </a:lnTo>
                  <a:lnTo>
                    <a:pt x="919577" y="2606101"/>
                  </a:lnTo>
                  <a:lnTo>
                    <a:pt x="923060" y="2603618"/>
                  </a:lnTo>
                  <a:lnTo>
                    <a:pt x="926543" y="2606357"/>
                  </a:lnTo>
                  <a:lnTo>
                    <a:pt x="930026" y="2603892"/>
                  </a:lnTo>
                  <a:lnTo>
                    <a:pt x="933510" y="2601433"/>
                  </a:lnTo>
                  <a:lnTo>
                    <a:pt x="936993" y="2599186"/>
                  </a:lnTo>
                  <a:lnTo>
                    <a:pt x="940476" y="2597571"/>
                  </a:lnTo>
                  <a:lnTo>
                    <a:pt x="943959" y="2595962"/>
                  </a:lnTo>
                  <a:lnTo>
                    <a:pt x="947443" y="2596854"/>
                  </a:lnTo>
                  <a:lnTo>
                    <a:pt x="950926" y="2594426"/>
                  </a:lnTo>
                  <a:lnTo>
                    <a:pt x="954409" y="2592004"/>
                  </a:lnTo>
                  <a:lnTo>
                    <a:pt x="957892" y="2589585"/>
                  </a:lnTo>
                  <a:lnTo>
                    <a:pt x="961376" y="2587172"/>
                  </a:lnTo>
                  <a:lnTo>
                    <a:pt x="964859" y="2584763"/>
                  </a:lnTo>
                  <a:lnTo>
                    <a:pt x="968342" y="2582358"/>
                  </a:lnTo>
                  <a:lnTo>
                    <a:pt x="971825" y="2595430"/>
                  </a:lnTo>
                  <a:lnTo>
                    <a:pt x="975309" y="2593061"/>
                  </a:lnTo>
                  <a:lnTo>
                    <a:pt x="978792" y="2590697"/>
                  </a:lnTo>
                  <a:lnTo>
                    <a:pt x="982275" y="2603367"/>
                  </a:lnTo>
                  <a:lnTo>
                    <a:pt x="985758" y="2601037"/>
                  </a:lnTo>
                  <a:lnTo>
                    <a:pt x="989242" y="2598711"/>
                  </a:lnTo>
                  <a:lnTo>
                    <a:pt x="992725" y="2596390"/>
                  </a:lnTo>
                  <a:lnTo>
                    <a:pt x="996208" y="2594072"/>
                  </a:lnTo>
                  <a:lnTo>
                    <a:pt x="999691" y="2591759"/>
                  </a:lnTo>
                  <a:lnTo>
                    <a:pt x="1003175" y="2618347"/>
                  </a:lnTo>
                  <a:lnTo>
                    <a:pt x="1006658" y="2616092"/>
                  </a:lnTo>
                  <a:lnTo>
                    <a:pt x="1010141" y="2613840"/>
                  </a:lnTo>
                  <a:lnTo>
                    <a:pt x="1013624" y="2611592"/>
                  </a:lnTo>
                  <a:lnTo>
                    <a:pt x="1017108" y="2609348"/>
                  </a:lnTo>
                  <a:lnTo>
                    <a:pt x="1020591" y="2607108"/>
                  </a:lnTo>
                  <a:lnTo>
                    <a:pt x="1024074" y="2618775"/>
                  </a:lnTo>
                  <a:lnTo>
                    <a:pt x="1027557" y="2616566"/>
                  </a:lnTo>
                  <a:lnTo>
                    <a:pt x="1031041" y="2614361"/>
                  </a:lnTo>
                  <a:lnTo>
                    <a:pt x="1034524" y="2616720"/>
                  </a:lnTo>
                  <a:lnTo>
                    <a:pt x="1038007" y="2614530"/>
                  </a:lnTo>
                  <a:lnTo>
                    <a:pt x="1041490" y="2612344"/>
                  </a:lnTo>
                  <a:lnTo>
                    <a:pt x="1044974" y="2610161"/>
                  </a:lnTo>
                  <a:lnTo>
                    <a:pt x="1044974" y="2612435"/>
                  </a:lnTo>
                  <a:lnTo>
                    <a:pt x="1044974" y="2614697"/>
                  </a:lnTo>
                  <a:lnTo>
                    <a:pt x="1048457" y="2612525"/>
                  </a:lnTo>
                  <a:lnTo>
                    <a:pt x="1051940" y="2610357"/>
                  </a:lnTo>
                  <a:lnTo>
                    <a:pt x="1055423" y="2608193"/>
                  </a:lnTo>
                  <a:lnTo>
                    <a:pt x="1058907" y="2615023"/>
                  </a:lnTo>
                  <a:lnTo>
                    <a:pt x="1062390" y="2612881"/>
                  </a:lnTo>
                  <a:lnTo>
                    <a:pt x="1065873" y="2610742"/>
                  </a:lnTo>
                  <a:lnTo>
                    <a:pt x="1069356" y="2608606"/>
                  </a:lnTo>
                  <a:lnTo>
                    <a:pt x="1072840" y="2606475"/>
                  </a:lnTo>
                  <a:lnTo>
                    <a:pt x="1076323" y="2604346"/>
                  </a:lnTo>
                  <a:lnTo>
                    <a:pt x="1079806" y="2621985"/>
                  </a:lnTo>
                  <a:lnTo>
                    <a:pt x="1083289" y="2619895"/>
                  </a:lnTo>
                  <a:lnTo>
                    <a:pt x="1086773" y="2617809"/>
                  </a:lnTo>
                  <a:lnTo>
                    <a:pt x="1090256" y="2626379"/>
                  </a:lnTo>
                  <a:lnTo>
                    <a:pt x="1093739" y="2624317"/>
                  </a:lnTo>
                  <a:lnTo>
                    <a:pt x="1097222" y="2622258"/>
                  </a:lnTo>
                  <a:lnTo>
                    <a:pt x="1100706" y="2620201"/>
                  </a:lnTo>
                  <a:lnTo>
                    <a:pt x="1104189" y="2618149"/>
                  </a:lnTo>
                  <a:lnTo>
                    <a:pt x="1107672" y="2616099"/>
                  </a:lnTo>
                  <a:lnTo>
                    <a:pt x="1111155" y="2620380"/>
                  </a:lnTo>
                  <a:lnTo>
                    <a:pt x="1114639" y="2618347"/>
                  </a:lnTo>
                  <a:lnTo>
                    <a:pt x="1118122" y="2616317"/>
                  </a:lnTo>
                  <a:lnTo>
                    <a:pt x="1121605" y="2616389"/>
                  </a:lnTo>
                  <a:lnTo>
                    <a:pt x="1125088" y="2614368"/>
                  </a:lnTo>
                  <a:lnTo>
                    <a:pt x="1128572" y="2612351"/>
                  </a:lnTo>
                  <a:lnTo>
                    <a:pt x="1132055" y="2610336"/>
                  </a:lnTo>
                  <a:lnTo>
                    <a:pt x="1135538" y="2608325"/>
                  </a:lnTo>
                  <a:lnTo>
                    <a:pt x="1139021" y="2606317"/>
                  </a:lnTo>
                  <a:lnTo>
                    <a:pt x="1142505" y="2604312"/>
                  </a:lnTo>
                  <a:lnTo>
                    <a:pt x="1145988" y="2610694"/>
                  </a:lnTo>
                  <a:lnTo>
                    <a:pt x="1149471" y="2608708"/>
                  </a:lnTo>
                  <a:lnTo>
                    <a:pt x="1152954" y="2606725"/>
                  </a:lnTo>
                  <a:lnTo>
                    <a:pt x="1156437" y="2608896"/>
                  </a:lnTo>
                  <a:lnTo>
                    <a:pt x="1159921" y="2606925"/>
                  </a:lnTo>
                  <a:lnTo>
                    <a:pt x="1163404" y="2604957"/>
                  </a:lnTo>
                  <a:lnTo>
                    <a:pt x="1166887" y="2605062"/>
                  </a:lnTo>
                  <a:lnTo>
                    <a:pt x="1170370" y="2603103"/>
                  </a:lnTo>
                  <a:lnTo>
                    <a:pt x="1173854" y="2601147"/>
                  </a:lnTo>
                  <a:lnTo>
                    <a:pt x="1177337" y="2619463"/>
                  </a:lnTo>
                  <a:lnTo>
                    <a:pt x="1180820" y="2617542"/>
                  </a:lnTo>
                  <a:lnTo>
                    <a:pt x="1184303" y="2615625"/>
                  </a:lnTo>
                  <a:lnTo>
                    <a:pt x="1187787" y="2615694"/>
                  </a:lnTo>
                  <a:lnTo>
                    <a:pt x="1191270" y="2613785"/>
                  </a:lnTo>
                  <a:lnTo>
                    <a:pt x="1194753" y="2611879"/>
                  </a:lnTo>
                  <a:lnTo>
                    <a:pt x="1198236" y="2619808"/>
                  </a:lnTo>
                  <a:lnTo>
                    <a:pt x="1201720" y="2617921"/>
                  </a:lnTo>
                  <a:lnTo>
                    <a:pt x="1205203" y="2616038"/>
                  </a:lnTo>
                  <a:lnTo>
                    <a:pt x="1208686" y="2635120"/>
                  </a:lnTo>
                  <a:lnTo>
                    <a:pt x="1212169" y="2633272"/>
                  </a:lnTo>
                  <a:lnTo>
                    <a:pt x="1215653" y="2631427"/>
                  </a:lnTo>
                  <a:lnTo>
                    <a:pt x="1219136" y="2635152"/>
                  </a:lnTo>
                  <a:lnTo>
                    <a:pt x="1222619" y="2633910"/>
                  </a:lnTo>
                  <a:lnTo>
                    <a:pt x="1226102" y="2632672"/>
                  </a:lnTo>
                  <a:lnTo>
                    <a:pt x="1229586" y="2631438"/>
                  </a:lnTo>
                  <a:lnTo>
                    <a:pt x="1233069" y="2632560"/>
                  </a:lnTo>
                  <a:lnTo>
                    <a:pt x="1236552" y="2631919"/>
                  </a:lnTo>
                  <a:lnTo>
                    <a:pt x="1240035" y="2631281"/>
                  </a:lnTo>
                  <a:lnTo>
                    <a:pt x="1243519" y="2651183"/>
                  </a:lnTo>
                  <a:lnTo>
                    <a:pt x="1247002" y="2649410"/>
                  </a:lnTo>
                  <a:lnTo>
                    <a:pt x="1250485" y="2647640"/>
                  </a:lnTo>
                  <a:lnTo>
                    <a:pt x="1253968" y="2647615"/>
                  </a:lnTo>
                  <a:lnTo>
                    <a:pt x="1257452" y="2645852"/>
                  </a:lnTo>
                  <a:lnTo>
                    <a:pt x="1260935" y="2644091"/>
                  </a:lnTo>
                  <a:lnTo>
                    <a:pt x="1264418" y="2642333"/>
                  </a:lnTo>
                  <a:lnTo>
                    <a:pt x="1267901" y="2640577"/>
                  </a:lnTo>
                  <a:lnTo>
                    <a:pt x="1271385" y="2638823"/>
                  </a:lnTo>
                  <a:lnTo>
                    <a:pt x="1274868" y="2637071"/>
                  </a:lnTo>
                  <a:lnTo>
                    <a:pt x="1278351" y="2635322"/>
                  </a:lnTo>
                  <a:lnTo>
                    <a:pt x="1281834" y="2633575"/>
                  </a:lnTo>
                  <a:lnTo>
                    <a:pt x="1285318" y="2637086"/>
                  </a:lnTo>
                  <a:lnTo>
                    <a:pt x="1288801" y="2635351"/>
                  </a:lnTo>
                  <a:lnTo>
                    <a:pt x="1292284" y="2633618"/>
                  </a:lnTo>
                  <a:lnTo>
                    <a:pt x="1295767" y="2647335"/>
                  </a:lnTo>
                  <a:lnTo>
                    <a:pt x="1299251" y="2645628"/>
                  </a:lnTo>
                  <a:lnTo>
                    <a:pt x="1302734" y="2643923"/>
                  </a:lnTo>
                  <a:lnTo>
                    <a:pt x="1306217" y="2642221"/>
                  </a:lnTo>
                  <a:lnTo>
                    <a:pt x="1306217" y="2643910"/>
                  </a:lnTo>
                  <a:lnTo>
                    <a:pt x="1306217" y="2645592"/>
                  </a:lnTo>
                  <a:lnTo>
                    <a:pt x="1306217" y="2647267"/>
                  </a:lnTo>
                  <a:lnTo>
                    <a:pt x="1309700" y="2645574"/>
                  </a:lnTo>
                  <a:lnTo>
                    <a:pt x="1313184" y="2643883"/>
                  </a:lnTo>
                  <a:lnTo>
                    <a:pt x="1316667" y="2642194"/>
                  </a:lnTo>
                  <a:lnTo>
                    <a:pt x="1320150" y="2642185"/>
                  </a:lnTo>
                  <a:lnTo>
                    <a:pt x="1323633" y="2640503"/>
                  </a:lnTo>
                  <a:lnTo>
                    <a:pt x="1327117" y="2638823"/>
                  </a:lnTo>
                  <a:lnTo>
                    <a:pt x="1330600" y="2637145"/>
                  </a:lnTo>
                  <a:lnTo>
                    <a:pt x="1334083" y="2635469"/>
                  </a:lnTo>
                  <a:lnTo>
                    <a:pt x="1337566" y="2633795"/>
                  </a:lnTo>
                  <a:lnTo>
                    <a:pt x="1341050" y="2640481"/>
                  </a:lnTo>
                  <a:lnTo>
                    <a:pt x="1344533" y="2638823"/>
                  </a:lnTo>
                  <a:lnTo>
                    <a:pt x="1348016" y="2637167"/>
                  </a:lnTo>
                  <a:lnTo>
                    <a:pt x="1351499" y="2635513"/>
                  </a:lnTo>
                  <a:lnTo>
                    <a:pt x="1354983" y="2633860"/>
                  </a:lnTo>
                  <a:lnTo>
                    <a:pt x="1358466" y="2632210"/>
                  </a:lnTo>
                  <a:lnTo>
                    <a:pt x="1361949" y="2640456"/>
                  </a:lnTo>
                  <a:lnTo>
                    <a:pt x="1365432" y="2638823"/>
                  </a:lnTo>
                  <a:lnTo>
                    <a:pt x="1368916" y="2637192"/>
                  </a:lnTo>
                  <a:lnTo>
                    <a:pt x="1372399" y="2640443"/>
                  </a:lnTo>
                  <a:lnTo>
                    <a:pt x="1375882" y="2638823"/>
                  </a:lnTo>
                  <a:lnTo>
                    <a:pt x="1379365" y="2637204"/>
                  </a:lnTo>
                  <a:lnTo>
                    <a:pt x="1382849" y="2637209"/>
                  </a:lnTo>
                  <a:lnTo>
                    <a:pt x="1386332" y="2635596"/>
                  </a:lnTo>
                  <a:lnTo>
                    <a:pt x="1389815" y="2633986"/>
                  </a:lnTo>
                  <a:lnTo>
                    <a:pt x="1393298" y="2632377"/>
                  </a:lnTo>
                  <a:lnTo>
                    <a:pt x="1393298" y="2633998"/>
                  </a:lnTo>
                  <a:lnTo>
                    <a:pt x="1393298" y="2635612"/>
                  </a:lnTo>
                  <a:lnTo>
                    <a:pt x="1393298" y="2637221"/>
                  </a:lnTo>
                  <a:lnTo>
                    <a:pt x="1393298" y="2638823"/>
                  </a:lnTo>
                  <a:lnTo>
                    <a:pt x="1393298" y="2640419"/>
                  </a:lnTo>
                  <a:lnTo>
                    <a:pt x="1393298" y="2642009"/>
                  </a:lnTo>
                  <a:lnTo>
                    <a:pt x="1393298" y="2643594"/>
                  </a:lnTo>
                  <a:lnTo>
                    <a:pt x="1393298" y="2645172"/>
                  </a:lnTo>
                  <a:lnTo>
                    <a:pt x="1396782" y="2643582"/>
                  </a:lnTo>
                  <a:lnTo>
                    <a:pt x="1400265" y="2641994"/>
                  </a:lnTo>
                  <a:lnTo>
                    <a:pt x="1403748" y="2640407"/>
                  </a:lnTo>
                  <a:lnTo>
                    <a:pt x="1407231" y="2638823"/>
                  </a:lnTo>
                  <a:lnTo>
                    <a:pt x="1410715" y="2637240"/>
                  </a:lnTo>
                  <a:lnTo>
                    <a:pt x="1414198" y="2635660"/>
                  </a:lnTo>
                  <a:lnTo>
                    <a:pt x="1417681" y="2640392"/>
                  </a:lnTo>
                  <a:lnTo>
                    <a:pt x="1421164" y="2638823"/>
                  </a:lnTo>
                  <a:lnTo>
                    <a:pt x="1424648" y="2637256"/>
                  </a:lnTo>
                  <a:lnTo>
                    <a:pt x="1428131" y="2635691"/>
                  </a:lnTo>
                  <a:lnTo>
                    <a:pt x="1431614" y="2634128"/>
                  </a:lnTo>
                  <a:lnTo>
                    <a:pt x="1435097" y="2632566"/>
                  </a:lnTo>
                  <a:lnTo>
                    <a:pt x="1438580" y="2644974"/>
                  </a:lnTo>
                  <a:lnTo>
                    <a:pt x="1442064" y="2643433"/>
                  </a:lnTo>
                  <a:lnTo>
                    <a:pt x="1445547" y="2641895"/>
                  </a:lnTo>
                  <a:lnTo>
                    <a:pt x="1449030" y="2641887"/>
                  </a:lnTo>
                  <a:lnTo>
                    <a:pt x="1452513" y="2640354"/>
                  </a:lnTo>
                  <a:lnTo>
                    <a:pt x="1455997" y="2638823"/>
                  </a:lnTo>
                  <a:lnTo>
                    <a:pt x="1459480" y="2647885"/>
                  </a:lnTo>
                  <a:lnTo>
                    <a:pt x="1462963" y="2646371"/>
                  </a:lnTo>
                  <a:lnTo>
                    <a:pt x="1466446" y="2644858"/>
                  </a:lnTo>
                  <a:lnTo>
                    <a:pt x="1469930" y="2644843"/>
                  </a:lnTo>
                  <a:lnTo>
                    <a:pt x="1473413" y="2643336"/>
                  </a:lnTo>
                  <a:lnTo>
                    <a:pt x="1476896" y="2641830"/>
                  </a:lnTo>
                  <a:lnTo>
                    <a:pt x="1480379" y="2640325"/>
                  </a:lnTo>
                  <a:lnTo>
                    <a:pt x="1483863" y="2638823"/>
                  </a:lnTo>
                  <a:lnTo>
                    <a:pt x="1487346" y="2637322"/>
                  </a:lnTo>
                  <a:lnTo>
                    <a:pt x="1490829" y="2635823"/>
                  </a:lnTo>
                  <a:lnTo>
                    <a:pt x="1494312" y="2653476"/>
                  </a:lnTo>
                  <a:lnTo>
                    <a:pt x="1497796" y="2652003"/>
                  </a:lnTo>
                  <a:lnTo>
                    <a:pt x="1501279" y="2650532"/>
                  </a:lnTo>
                  <a:lnTo>
                    <a:pt x="1504762" y="2651943"/>
                  </a:lnTo>
                  <a:lnTo>
                    <a:pt x="1508245" y="2650479"/>
                  </a:lnTo>
                  <a:lnTo>
                    <a:pt x="1511729" y="2649016"/>
                  </a:lnTo>
                  <a:lnTo>
                    <a:pt x="1515212" y="2648993"/>
                  </a:lnTo>
                  <a:lnTo>
                    <a:pt x="1518695" y="2647536"/>
                  </a:lnTo>
                  <a:lnTo>
                    <a:pt x="1522178" y="2646079"/>
                  </a:lnTo>
                  <a:lnTo>
                    <a:pt x="1525662" y="2667057"/>
                  </a:lnTo>
                  <a:lnTo>
                    <a:pt x="1529145" y="2665631"/>
                  </a:lnTo>
                  <a:lnTo>
                    <a:pt x="1532628" y="2664206"/>
                  </a:lnTo>
                  <a:lnTo>
                    <a:pt x="1536111" y="2665513"/>
                  </a:lnTo>
                  <a:lnTo>
                    <a:pt x="1539595" y="2664095"/>
                  </a:lnTo>
                  <a:lnTo>
                    <a:pt x="1543078" y="2662678"/>
                  </a:lnTo>
                  <a:lnTo>
                    <a:pt x="1546561" y="2663985"/>
                  </a:lnTo>
                  <a:lnTo>
                    <a:pt x="1550044" y="2662574"/>
                  </a:lnTo>
                  <a:lnTo>
                    <a:pt x="1553528" y="2661165"/>
                  </a:lnTo>
                  <a:lnTo>
                    <a:pt x="1557011" y="2663821"/>
                  </a:lnTo>
                  <a:lnTo>
                    <a:pt x="1560494" y="2662420"/>
                  </a:lnTo>
                  <a:lnTo>
                    <a:pt x="1563977" y="2661020"/>
                  </a:lnTo>
                  <a:lnTo>
                    <a:pt x="1567461" y="2659622"/>
                  </a:lnTo>
                  <a:lnTo>
                    <a:pt x="1567461" y="2660972"/>
                  </a:lnTo>
                  <a:lnTo>
                    <a:pt x="1567461" y="2662318"/>
                  </a:lnTo>
                  <a:lnTo>
                    <a:pt x="1567461" y="2663659"/>
                  </a:lnTo>
                  <a:lnTo>
                    <a:pt x="1567461" y="2664996"/>
                  </a:lnTo>
                  <a:lnTo>
                    <a:pt x="1567461" y="2666329"/>
                  </a:lnTo>
                  <a:lnTo>
                    <a:pt x="1567461" y="2667657"/>
                  </a:lnTo>
                  <a:lnTo>
                    <a:pt x="1567461" y="2668981"/>
                  </a:lnTo>
                  <a:lnTo>
                    <a:pt x="1567461" y="2670301"/>
                  </a:lnTo>
                  <a:lnTo>
                    <a:pt x="1570944" y="2668916"/>
                  </a:lnTo>
                  <a:lnTo>
                    <a:pt x="1574427" y="2667534"/>
                  </a:lnTo>
                  <a:lnTo>
                    <a:pt x="1577910" y="2666152"/>
                  </a:lnTo>
                  <a:lnTo>
                    <a:pt x="1581394" y="2667411"/>
                  </a:lnTo>
                  <a:lnTo>
                    <a:pt x="1584877" y="2666036"/>
                  </a:lnTo>
                  <a:lnTo>
                    <a:pt x="1588360" y="2664662"/>
                  </a:lnTo>
                  <a:lnTo>
                    <a:pt x="1591843" y="2663290"/>
                  </a:lnTo>
                  <a:lnTo>
                    <a:pt x="1595327" y="2661918"/>
                  </a:lnTo>
                  <a:lnTo>
                    <a:pt x="1598810" y="2660549"/>
                  </a:lnTo>
                  <a:lnTo>
                    <a:pt x="1602293" y="2659710"/>
                  </a:lnTo>
                  <a:lnTo>
                    <a:pt x="1605776" y="2659190"/>
                  </a:lnTo>
                  <a:lnTo>
                    <a:pt x="1609260" y="2658672"/>
                  </a:lnTo>
                  <a:lnTo>
                    <a:pt x="1612743" y="2657733"/>
                  </a:lnTo>
                  <a:lnTo>
                    <a:pt x="1616226" y="2656373"/>
                  </a:lnTo>
                  <a:lnTo>
                    <a:pt x="1619709" y="2655015"/>
                  </a:lnTo>
                  <a:lnTo>
                    <a:pt x="1623193" y="2656458"/>
                  </a:lnTo>
                  <a:lnTo>
                    <a:pt x="1626676" y="2655527"/>
                  </a:lnTo>
                  <a:lnTo>
                    <a:pt x="1630159" y="2654598"/>
                  </a:lnTo>
                  <a:lnTo>
                    <a:pt x="1633642" y="2660201"/>
                  </a:lnTo>
                  <a:lnTo>
                    <a:pt x="1637126" y="2659276"/>
                  </a:lnTo>
                  <a:lnTo>
                    <a:pt x="1640609" y="2658353"/>
                  </a:lnTo>
                  <a:lnTo>
                    <a:pt x="1644092" y="2662534"/>
                  </a:lnTo>
                  <a:lnTo>
                    <a:pt x="1647575" y="2661205"/>
                  </a:lnTo>
                  <a:lnTo>
                    <a:pt x="1651059" y="2659878"/>
                  </a:lnTo>
                  <a:lnTo>
                    <a:pt x="1654542" y="2658552"/>
                  </a:lnTo>
                  <a:lnTo>
                    <a:pt x="1658025" y="2657228"/>
                  </a:lnTo>
                  <a:lnTo>
                    <a:pt x="1661508" y="2655905"/>
                  </a:lnTo>
                  <a:lnTo>
                    <a:pt x="1664992" y="2654583"/>
                  </a:lnTo>
                  <a:lnTo>
                    <a:pt x="1668475" y="2662197"/>
                  </a:lnTo>
                  <a:lnTo>
                    <a:pt x="1671958" y="2660888"/>
                  </a:lnTo>
                  <a:lnTo>
                    <a:pt x="1675441" y="2659579"/>
                  </a:lnTo>
                  <a:lnTo>
                    <a:pt x="1678925" y="2664558"/>
                  </a:lnTo>
                  <a:lnTo>
                    <a:pt x="1682408" y="2663259"/>
                  </a:lnTo>
                  <a:lnTo>
                    <a:pt x="1685891" y="2661962"/>
                  </a:lnTo>
                  <a:lnTo>
                    <a:pt x="1689374" y="2666877"/>
                  </a:lnTo>
                  <a:lnTo>
                    <a:pt x="1692858" y="2665589"/>
                  </a:lnTo>
                  <a:lnTo>
                    <a:pt x="1696341" y="2664302"/>
                  </a:lnTo>
                  <a:lnTo>
                    <a:pt x="1699824" y="2678786"/>
                  </a:lnTo>
                  <a:lnTo>
                    <a:pt x="1703307" y="2677519"/>
                  </a:lnTo>
                  <a:lnTo>
                    <a:pt x="1706791" y="2676253"/>
                  </a:lnTo>
                  <a:lnTo>
                    <a:pt x="1710274" y="2674988"/>
                  </a:lnTo>
                  <a:lnTo>
                    <a:pt x="1713757" y="2673725"/>
                  </a:lnTo>
                  <a:lnTo>
                    <a:pt x="1717240" y="2672462"/>
                  </a:lnTo>
                  <a:lnTo>
                    <a:pt x="1720723" y="2671201"/>
                  </a:lnTo>
                  <a:lnTo>
                    <a:pt x="1724207" y="2669941"/>
                  </a:lnTo>
                  <a:lnTo>
                    <a:pt x="1727690" y="2668682"/>
                  </a:lnTo>
                  <a:lnTo>
                    <a:pt x="1731173" y="2695275"/>
                  </a:lnTo>
                  <a:lnTo>
                    <a:pt x="1734656" y="2694049"/>
                  </a:lnTo>
                  <a:lnTo>
                    <a:pt x="1738140" y="2692823"/>
                  </a:lnTo>
                  <a:lnTo>
                    <a:pt x="1741623" y="2691599"/>
                  </a:lnTo>
                  <a:lnTo>
                    <a:pt x="1741623" y="2692722"/>
                  </a:lnTo>
                  <a:lnTo>
                    <a:pt x="1745106" y="2691860"/>
                  </a:lnTo>
                  <a:lnTo>
                    <a:pt x="1748589" y="2690999"/>
                  </a:lnTo>
                  <a:lnTo>
                    <a:pt x="1752073" y="2690139"/>
                  </a:lnTo>
                  <a:lnTo>
                    <a:pt x="1755556" y="2690088"/>
                  </a:lnTo>
                  <a:lnTo>
                    <a:pt x="1759039" y="2688873"/>
                  </a:lnTo>
                  <a:lnTo>
                    <a:pt x="1762522" y="2687660"/>
                  </a:lnTo>
                  <a:lnTo>
                    <a:pt x="1766006" y="2689803"/>
                  </a:lnTo>
                  <a:lnTo>
                    <a:pt x="1769489" y="2688595"/>
                  </a:lnTo>
                  <a:lnTo>
                    <a:pt x="1772972" y="2687388"/>
                  </a:lnTo>
                  <a:lnTo>
                    <a:pt x="1776455" y="2686183"/>
                  </a:lnTo>
                  <a:lnTo>
                    <a:pt x="1779939" y="2684978"/>
                  </a:lnTo>
                  <a:lnTo>
                    <a:pt x="1783422" y="2683774"/>
                  </a:lnTo>
                  <a:lnTo>
                    <a:pt x="1786905" y="2682572"/>
                  </a:lnTo>
                  <a:lnTo>
                    <a:pt x="1790388" y="2681370"/>
                  </a:lnTo>
                  <a:lnTo>
                    <a:pt x="1793872" y="2680170"/>
                  </a:lnTo>
                  <a:lnTo>
                    <a:pt x="1797355" y="2685663"/>
                  </a:lnTo>
                  <a:lnTo>
                    <a:pt x="1800838" y="2684471"/>
                  </a:lnTo>
                  <a:lnTo>
                    <a:pt x="1804321" y="2683281"/>
                  </a:lnTo>
                  <a:lnTo>
                    <a:pt x="1807805" y="2690871"/>
                  </a:lnTo>
                  <a:lnTo>
                    <a:pt x="1811288" y="2689692"/>
                  </a:lnTo>
                  <a:lnTo>
                    <a:pt x="1814771" y="2688514"/>
                  </a:lnTo>
                  <a:lnTo>
                    <a:pt x="1818254" y="2690590"/>
                  </a:lnTo>
                  <a:lnTo>
                    <a:pt x="1821738" y="2689418"/>
                  </a:lnTo>
                  <a:lnTo>
                    <a:pt x="1825221" y="2688246"/>
                  </a:lnTo>
                  <a:lnTo>
                    <a:pt x="1828704" y="2687076"/>
                  </a:lnTo>
                  <a:lnTo>
                    <a:pt x="1828704" y="2688157"/>
                  </a:lnTo>
                  <a:lnTo>
                    <a:pt x="1828704" y="2689236"/>
                  </a:lnTo>
                  <a:lnTo>
                    <a:pt x="1828704" y="2690312"/>
                  </a:lnTo>
                  <a:lnTo>
                    <a:pt x="1828704" y="2691385"/>
                  </a:lnTo>
                  <a:lnTo>
                    <a:pt x="1832187" y="2690220"/>
                  </a:lnTo>
                  <a:lnTo>
                    <a:pt x="1835671" y="2689056"/>
                  </a:lnTo>
                  <a:lnTo>
                    <a:pt x="1839154" y="2687893"/>
                  </a:lnTo>
                  <a:lnTo>
                    <a:pt x="1842637" y="2687806"/>
                  </a:lnTo>
                  <a:lnTo>
                    <a:pt x="1846120" y="2686646"/>
                  </a:lnTo>
                  <a:lnTo>
                    <a:pt x="1849604" y="2685488"/>
                  </a:lnTo>
                  <a:lnTo>
                    <a:pt x="1853087" y="2697041"/>
                  </a:lnTo>
                  <a:lnTo>
                    <a:pt x="1856570" y="2695897"/>
                  </a:lnTo>
                  <a:lnTo>
                    <a:pt x="1860053" y="2694754"/>
                  </a:lnTo>
                  <a:lnTo>
                    <a:pt x="1863537" y="2697772"/>
                  </a:lnTo>
                  <a:lnTo>
                    <a:pt x="1867020" y="2696636"/>
                  </a:lnTo>
                  <a:lnTo>
                    <a:pt x="1870503" y="2695500"/>
                  </a:lnTo>
                  <a:lnTo>
                    <a:pt x="1873986" y="2695402"/>
                  </a:lnTo>
                  <a:lnTo>
                    <a:pt x="1877470" y="2694269"/>
                  </a:lnTo>
                  <a:lnTo>
                    <a:pt x="1880953" y="2693137"/>
                  </a:lnTo>
                  <a:lnTo>
                    <a:pt x="1884436" y="2705277"/>
                  </a:lnTo>
                  <a:lnTo>
                    <a:pt x="1887919" y="2704161"/>
                  </a:lnTo>
                  <a:lnTo>
                    <a:pt x="1891403" y="2703045"/>
                  </a:lnTo>
                  <a:lnTo>
                    <a:pt x="1894886" y="2705937"/>
                  </a:lnTo>
                  <a:lnTo>
                    <a:pt x="1898369" y="2704827"/>
                  </a:lnTo>
                  <a:lnTo>
                    <a:pt x="1901852" y="2703719"/>
                  </a:lnTo>
                  <a:lnTo>
                    <a:pt x="1905336" y="2703609"/>
                  </a:lnTo>
                  <a:lnTo>
                    <a:pt x="1908819" y="2702503"/>
                  </a:lnTo>
                  <a:lnTo>
                    <a:pt x="1912302" y="2701398"/>
                  </a:lnTo>
                  <a:lnTo>
                    <a:pt x="1915785" y="2700294"/>
                  </a:lnTo>
                  <a:lnTo>
                    <a:pt x="1915785" y="2701293"/>
                  </a:lnTo>
                  <a:lnTo>
                    <a:pt x="1919269" y="2700191"/>
                  </a:lnTo>
                  <a:lnTo>
                    <a:pt x="1922752" y="2699090"/>
                  </a:lnTo>
                  <a:lnTo>
                    <a:pt x="1926235" y="2697989"/>
                  </a:lnTo>
                  <a:lnTo>
                    <a:pt x="1929718" y="2696890"/>
                  </a:lnTo>
                  <a:lnTo>
                    <a:pt x="1933202" y="2695791"/>
                  </a:lnTo>
                  <a:lnTo>
                    <a:pt x="1936685" y="2694694"/>
                  </a:lnTo>
                  <a:lnTo>
                    <a:pt x="1940168" y="2697594"/>
                  </a:lnTo>
                  <a:lnTo>
                    <a:pt x="1943651" y="2696502"/>
                  </a:lnTo>
                  <a:lnTo>
                    <a:pt x="1947135" y="2695411"/>
                  </a:lnTo>
                  <a:lnTo>
                    <a:pt x="1950618" y="2697301"/>
                  </a:lnTo>
                  <a:lnTo>
                    <a:pt x="1954101" y="2696215"/>
                  </a:lnTo>
                  <a:lnTo>
                    <a:pt x="1957584" y="2695129"/>
                  </a:lnTo>
                  <a:lnTo>
                    <a:pt x="1961068" y="2694045"/>
                  </a:lnTo>
                  <a:lnTo>
                    <a:pt x="1964551" y="2692961"/>
                  </a:lnTo>
                  <a:lnTo>
                    <a:pt x="1968034" y="2691878"/>
                  </a:lnTo>
                  <a:lnTo>
                    <a:pt x="1971517" y="2692782"/>
                  </a:lnTo>
                  <a:lnTo>
                    <a:pt x="1975001" y="2691703"/>
                  </a:lnTo>
                  <a:lnTo>
                    <a:pt x="1978484" y="2690624"/>
                  </a:lnTo>
                  <a:lnTo>
                    <a:pt x="1981967" y="2691528"/>
                  </a:lnTo>
                  <a:lnTo>
                    <a:pt x="1985450" y="2690454"/>
                  </a:lnTo>
                  <a:lnTo>
                    <a:pt x="1988934" y="2689380"/>
                  </a:lnTo>
                  <a:lnTo>
                    <a:pt x="1992417" y="2707647"/>
                  </a:lnTo>
                  <a:lnTo>
                    <a:pt x="1995900" y="2706594"/>
                  </a:lnTo>
                  <a:lnTo>
                    <a:pt x="1999383" y="2705541"/>
                  </a:lnTo>
                  <a:lnTo>
                    <a:pt x="2002867" y="2704489"/>
                  </a:lnTo>
                  <a:lnTo>
                    <a:pt x="2002867" y="2705434"/>
                  </a:lnTo>
                  <a:lnTo>
                    <a:pt x="2002867" y="2706377"/>
                  </a:lnTo>
                  <a:lnTo>
                    <a:pt x="2002867" y="2707317"/>
                  </a:lnTo>
                  <a:lnTo>
                    <a:pt x="2006350" y="2706269"/>
                  </a:lnTo>
                  <a:lnTo>
                    <a:pt x="2009833" y="2705221"/>
                  </a:lnTo>
                  <a:lnTo>
                    <a:pt x="2013316" y="2704174"/>
                  </a:lnTo>
                  <a:lnTo>
                    <a:pt x="2016799" y="2714283"/>
                  </a:lnTo>
                  <a:lnTo>
                    <a:pt x="2020283" y="2713248"/>
                  </a:lnTo>
                  <a:lnTo>
                    <a:pt x="2023766" y="2712214"/>
                  </a:lnTo>
                  <a:lnTo>
                    <a:pt x="2027249" y="2716873"/>
                  </a:lnTo>
                  <a:lnTo>
                    <a:pt x="2030732" y="2716136"/>
                  </a:lnTo>
                  <a:lnTo>
                    <a:pt x="2034216" y="2715400"/>
                  </a:lnTo>
                  <a:lnTo>
                    <a:pt x="2037699" y="2716293"/>
                  </a:lnTo>
                  <a:lnTo>
                    <a:pt x="2041182" y="2715271"/>
                  </a:lnTo>
                  <a:lnTo>
                    <a:pt x="2044665" y="2714250"/>
                  </a:lnTo>
                  <a:lnTo>
                    <a:pt x="2048149" y="2722171"/>
                  </a:lnTo>
                  <a:lnTo>
                    <a:pt x="2051632" y="2721160"/>
                  </a:lnTo>
                  <a:lnTo>
                    <a:pt x="2055115" y="2720149"/>
                  </a:lnTo>
                  <a:lnTo>
                    <a:pt x="2058598" y="2723546"/>
                  </a:lnTo>
                  <a:lnTo>
                    <a:pt x="2062082" y="2722541"/>
                  </a:lnTo>
                  <a:lnTo>
                    <a:pt x="2065565" y="2721537"/>
                  </a:lnTo>
                  <a:lnTo>
                    <a:pt x="2069048" y="2725769"/>
                  </a:lnTo>
                  <a:lnTo>
                    <a:pt x="2072531" y="2724772"/>
                  </a:lnTo>
                  <a:lnTo>
                    <a:pt x="2076015" y="2723775"/>
                  </a:lnTo>
                  <a:lnTo>
                    <a:pt x="2079498" y="2727958"/>
                  </a:lnTo>
                  <a:lnTo>
                    <a:pt x="2082981" y="2726967"/>
                  </a:lnTo>
                  <a:lnTo>
                    <a:pt x="2086464" y="2725978"/>
                  </a:lnTo>
                  <a:lnTo>
                    <a:pt x="2089948" y="2724989"/>
                  </a:lnTo>
                  <a:lnTo>
                    <a:pt x="2089948" y="2725847"/>
                  </a:lnTo>
                  <a:lnTo>
                    <a:pt x="2093431" y="2725134"/>
                  </a:lnTo>
                  <a:lnTo>
                    <a:pt x="2096914" y="2724423"/>
                  </a:lnTo>
                  <a:lnTo>
                    <a:pt x="2100397" y="2723712"/>
                  </a:lnTo>
                  <a:lnTo>
                    <a:pt x="2103881" y="2732095"/>
                  </a:lnTo>
                  <a:lnTo>
                    <a:pt x="2107364" y="2731120"/>
                  </a:lnTo>
                  <a:lnTo>
                    <a:pt x="2110847" y="2730146"/>
                  </a:lnTo>
                  <a:lnTo>
                    <a:pt x="2114330" y="2735009"/>
                  </a:lnTo>
                  <a:lnTo>
                    <a:pt x="2117814" y="2734042"/>
                  </a:lnTo>
                  <a:lnTo>
                    <a:pt x="2121297" y="2733075"/>
                  </a:lnTo>
                  <a:lnTo>
                    <a:pt x="2124780" y="2733765"/>
                  </a:lnTo>
                  <a:lnTo>
                    <a:pt x="2128263" y="2732801"/>
                  </a:lnTo>
                  <a:lnTo>
                    <a:pt x="2131747" y="2731838"/>
                  </a:lnTo>
                  <a:lnTo>
                    <a:pt x="2135230" y="2737445"/>
                  </a:lnTo>
                  <a:lnTo>
                    <a:pt x="2138713" y="2736489"/>
                  </a:lnTo>
                  <a:lnTo>
                    <a:pt x="2142196" y="2735534"/>
                  </a:lnTo>
                  <a:lnTo>
                    <a:pt x="2145680" y="2735395"/>
                  </a:lnTo>
                  <a:lnTo>
                    <a:pt x="2149163" y="2734442"/>
                  </a:lnTo>
                  <a:lnTo>
                    <a:pt x="2152646" y="2733489"/>
                  </a:lnTo>
                  <a:lnTo>
                    <a:pt x="2156129" y="2733353"/>
                  </a:lnTo>
                  <a:lnTo>
                    <a:pt x="2159613" y="2732403"/>
                  </a:lnTo>
                  <a:lnTo>
                    <a:pt x="2163096" y="2731453"/>
                  </a:lnTo>
                  <a:lnTo>
                    <a:pt x="2166579" y="2732948"/>
                  </a:lnTo>
                  <a:lnTo>
                    <a:pt x="2170062" y="2732002"/>
                  </a:lnTo>
                  <a:lnTo>
                    <a:pt x="2173546" y="2731057"/>
                  </a:lnTo>
                  <a:lnTo>
                    <a:pt x="2177029" y="2730112"/>
                  </a:lnTo>
                  <a:lnTo>
                    <a:pt x="2177029" y="2730925"/>
                  </a:lnTo>
                  <a:lnTo>
                    <a:pt x="2177029" y="2731737"/>
                  </a:lnTo>
                  <a:lnTo>
                    <a:pt x="2177029" y="2732547"/>
                  </a:lnTo>
                  <a:lnTo>
                    <a:pt x="2180512" y="2731605"/>
                  </a:lnTo>
                  <a:lnTo>
                    <a:pt x="2183995" y="2730663"/>
                  </a:lnTo>
                  <a:lnTo>
                    <a:pt x="2187479" y="2729723"/>
                  </a:lnTo>
                  <a:lnTo>
                    <a:pt x="2190962" y="2729594"/>
                  </a:lnTo>
                  <a:lnTo>
                    <a:pt x="2194445" y="2728655"/>
                  </a:lnTo>
                  <a:lnTo>
                    <a:pt x="2197928" y="2727717"/>
                  </a:lnTo>
                  <a:lnTo>
                    <a:pt x="2201412" y="2726780"/>
                  </a:lnTo>
                  <a:lnTo>
                    <a:pt x="2204895" y="2725843"/>
                  </a:lnTo>
                  <a:lnTo>
                    <a:pt x="2208378" y="2724907"/>
                  </a:lnTo>
                  <a:lnTo>
                    <a:pt x="2211861" y="2727216"/>
                  </a:lnTo>
                  <a:lnTo>
                    <a:pt x="2215345" y="2726284"/>
                  </a:lnTo>
                  <a:lnTo>
                    <a:pt x="2218828" y="2725353"/>
                  </a:lnTo>
                  <a:lnTo>
                    <a:pt x="2222311" y="2724422"/>
                  </a:lnTo>
                  <a:lnTo>
                    <a:pt x="2225794" y="2723492"/>
                  </a:lnTo>
                  <a:lnTo>
                    <a:pt x="2229278" y="2722563"/>
                  </a:lnTo>
                  <a:lnTo>
                    <a:pt x="2232761" y="2721634"/>
                  </a:lnTo>
                  <a:lnTo>
                    <a:pt x="2236244" y="2720706"/>
                  </a:lnTo>
                  <a:lnTo>
                    <a:pt x="2239727" y="2719779"/>
                  </a:lnTo>
                  <a:lnTo>
                    <a:pt x="2243211" y="2720477"/>
                  </a:lnTo>
                  <a:lnTo>
                    <a:pt x="2246694" y="2719552"/>
                  </a:lnTo>
                  <a:lnTo>
                    <a:pt x="2250177" y="2718628"/>
                  </a:lnTo>
                  <a:lnTo>
                    <a:pt x="2253660" y="2718516"/>
                  </a:lnTo>
                  <a:lnTo>
                    <a:pt x="2257144" y="2717594"/>
                  </a:lnTo>
                  <a:lnTo>
                    <a:pt x="2260627" y="2716672"/>
                  </a:lnTo>
                  <a:lnTo>
                    <a:pt x="2264110" y="2715751"/>
                  </a:lnTo>
                  <a:lnTo>
                    <a:pt x="2267593" y="2714831"/>
                  </a:lnTo>
                  <a:lnTo>
                    <a:pt x="2271077" y="2713911"/>
                  </a:lnTo>
                  <a:lnTo>
                    <a:pt x="2274560" y="2712992"/>
                  </a:lnTo>
                  <a:lnTo>
                    <a:pt x="2278043" y="2712889"/>
                  </a:lnTo>
                  <a:lnTo>
                    <a:pt x="2281526" y="2711972"/>
                  </a:lnTo>
                  <a:lnTo>
                    <a:pt x="2285010" y="2711055"/>
                  </a:lnTo>
                  <a:lnTo>
                    <a:pt x="2288493" y="2710139"/>
                  </a:lnTo>
                  <a:lnTo>
                    <a:pt x="2291976" y="2709224"/>
                  </a:lnTo>
                  <a:lnTo>
                    <a:pt x="2295459" y="2708310"/>
                  </a:lnTo>
                  <a:lnTo>
                    <a:pt x="2298942" y="2711465"/>
                  </a:lnTo>
                  <a:lnTo>
                    <a:pt x="2302426" y="2710555"/>
                  </a:lnTo>
                  <a:lnTo>
                    <a:pt x="2305909" y="2709646"/>
                  </a:lnTo>
                  <a:lnTo>
                    <a:pt x="2309392" y="2712775"/>
                  </a:lnTo>
                  <a:lnTo>
                    <a:pt x="2312875" y="2711870"/>
                  </a:lnTo>
                  <a:lnTo>
                    <a:pt x="2316359" y="2710966"/>
                  </a:lnTo>
                  <a:lnTo>
                    <a:pt x="2319842" y="2710062"/>
                  </a:lnTo>
                  <a:lnTo>
                    <a:pt x="2323325" y="2709159"/>
                  </a:lnTo>
                  <a:lnTo>
                    <a:pt x="2326808" y="2708257"/>
                  </a:lnTo>
                  <a:lnTo>
                    <a:pt x="2330292" y="2712169"/>
                  </a:lnTo>
                  <a:lnTo>
                    <a:pt x="2333775" y="2711272"/>
                  </a:lnTo>
                  <a:lnTo>
                    <a:pt x="2337258" y="2710375"/>
                  </a:lnTo>
                  <a:lnTo>
                    <a:pt x="2340741" y="2709511"/>
                  </a:lnTo>
                  <a:lnTo>
                    <a:pt x="2344225" y="2708872"/>
                  </a:lnTo>
                  <a:lnTo>
                    <a:pt x="2347708" y="2708233"/>
                  </a:lnTo>
                  <a:lnTo>
                    <a:pt x="2351191" y="2707596"/>
                  </a:lnTo>
                  <a:lnTo>
                    <a:pt x="2351191" y="2708394"/>
                  </a:lnTo>
                  <a:lnTo>
                    <a:pt x="2351191" y="2709192"/>
                  </a:lnTo>
                  <a:lnTo>
                    <a:pt x="2351191" y="2709987"/>
                  </a:lnTo>
                  <a:lnTo>
                    <a:pt x="2354674" y="2709096"/>
                  </a:lnTo>
                  <a:lnTo>
                    <a:pt x="2358158" y="2708206"/>
                  </a:lnTo>
                  <a:lnTo>
                    <a:pt x="2361641" y="2707316"/>
                  </a:lnTo>
                  <a:lnTo>
                    <a:pt x="2365124" y="2708018"/>
                  </a:lnTo>
                  <a:lnTo>
                    <a:pt x="2368607" y="2707131"/>
                  </a:lnTo>
                  <a:lnTo>
                    <a:pt x="2372091" y="2706244"/>
                  </a:lnTo>
                  <a:lnTo>
                    <a:pt x="2375574" y="2717117"/>
                  </a:lnTo>
                  <a:lnTo>
                    <a:pt x="2379057" y="2716241"/>
                  </a:lnTo>
                  <a:lnTo>
                    <a:pt x="2382540" y="2715366"/>
                  </a:lnTo>
                  <a:lnTo>
                    <a:pt x="2386024" y="2715419"/>
                  </a:lnTo>
                  <a:lnTo>
                    <a:pt x="2389507" y="2714793"/>
                  </a:lnTo>
                  <a:lnTo>
                    <a:pt x="2392990" y="2714167"/>
                  </a:lnTo>
                  <a:lnTo>
                    <a:pt x="2396473" y="2717263"/>
                  </a:lnTo>
                  <a:lnTo>
                    <a:pt x="2399957" y="2716395"/>
                  </a:lnTo>
                  <a:lnTo>
                    <a:pt x="2403440" y="2715527"/>
                  </a:lnTo>
                  <a:lnTo>
                    <a:pt x="2406923" y="2716954"/>
                  </a:lnTo>
                  <a:lnTo>
                    <a:pt x="2410406" y="2716090"/>
                  </a:lnTo>
                  <a:lnTo>
                    <a:pt x="2413890" y="2715225"/>
                  </a:lnTo>
                  <a:lnTo>
                    <a:pt x="2417373" y="2715125"/>
                  </a:lnTo>
                  <a:lnTo>
                    <a:pt x="2420856" y="2714263"/>
                  </a:lnTo>
                  <a:lnTo>
                    <a:pt x="2424339" y="2713401"/>
                  </a:lnTo>
                  <a:lnTo>
                    <a:pt x="2427823" y="2715586"/>
                  </a:lnTo>
                  <a:lnTo>
                    <a:pt x="2431306" y="2714727"/>
                  </a:lnTo>
                  <a:lnTo>
                    <a:pt x="2434789" y="2713869"/>
                  </a:lnTo>
                  <a:lnTo>
                    <a:pt x="2438272" y="2723512"/>
                  </a:lnTo>
                  <a:lnTo>
                    <a:pt x="2441756" y="2722664"/>
                  </a:lnTo>
                  <a:lnTo>
                    <a:pt x="2445239" y="2721816"/>
                  </a:lnTo>
                  <a:lnTo>
                    <a:pt x="2448722" y="2720969"/>
                  </a:lnTo>
                  <a:lnTo>
                    <a:pt x="2452205" y="2725282"/>
                  </a:lnTo>
                  <a:lnTo>
                    <a:pt x="2455689" y="2724439"/>
                  </a:lnTo>
                  <a:lnTo>
                    <a:pt x="2459172" y="2723598"/>
                  </a:lnTo>
                  <a:lnTo>
                    <a:pt x="2462655" y="2724952"/>
                  </a:lnTo>
                  <a:lnTo>
                    <a:pt x="2466138" y="2724113"/>
                  </a:lnTo>
                  <a:lnTo>
                    <a:pt x="2469622" y="2723275"/>
                  </a:lnTo>
                  <a:lnTo>
                    <a:pt x="2473105" y="2723168"/>
                  </a:lnTo>
                  <a:lnTo>
                    <a:pt x="2476588" y="2722331"/>
                  </a:lnTo>
                  <a:lnTo>
                    <a:pt x="2480071" y="2721495"/>
                  </a:lnTo>
                  <a:lnTo>
                    <a:pt x="2483555" y="2722120"/>
                  </a:lnTo>
                  <a:lnTo>
                    <a:pt x="2487038" y="2721286"/>
                  </a:lnTo>
                  <a:lnTo>
                    <a:pt x="2490521" y="2720453"/>
                  </a:lnTo>
                  <a:lnTo>
                    <a:pt x="2494004" y="2731134"/>
                  </a:lnTo>
                  <a:lnTo>
                    <a:pt x="2497488" y="2730311"/>
                  </a:lnTo>
                  <a:lnTo>
                    <a:pt x="2500971" y="2729488"/>
                  </a:lnTo>
                  <a:lnTo>
                    <a:pt x="2504454" y="2737790"/>
                  </a:lnTo>
                  <a:lnTo>
                    <a:pt x="2507937" y="2736975"/>
                  </a:lnTo>
                  <a:lnTo>
                    <a:pt x="2511421" y="2736161"/>
                  </a:lnTo>
                  <a:lnTo>
                    <a:pt x="2514904" y="2736763"/>
                  </a:lnTo>
                  <a:lnTo>
                    <a:pt x="2518387" y="2736172"/>
                  </a:lnTo>
                  <a:lnTo>
                    <a:pt x="2521870" y="2735582"/>
                  </a:lnTo>
                  <a:lnTo>
                    <a:pt x="2525354" y="2734993"/>
                  </a:lnTo>
                  <a:lnTo>
                    <a:pt x="2525354" y="2735686"/>
                  </a:lnTo>
                  <a:lnTo>
                    <a:pt x="2528837" y="2734876"/>
                  </a:lnTo>
                  <a:lnTo>
                    <a:pt x="2532320" y="2734067"/>
                  </a:lnTo>
                  <a:lnTo>
                    <a:pt x="2535803" y="2733258"/>
                  </a:lnTo>
                  <a:lnTo>
                    <a:pt x="2539287" y="2742038"/>
                  </a:lnTo>
                  <a:lnTo>
                    <a:pt x="2542770" y="2741238"/>
                  </a:lnTo>
                  <a:lnTo>
                    <a:pt x="2546253" y="2740438"/>
                  </a:lnTo>
                  <a:lnTo>
                    <a:pt x="2549736" y="2740316"/>
                  </a:lnTo>
                  <a:lnTo>
                    <a:pt x="2553220" y="2739518"/>
                  </a:lnTo>
                  <a:lnTo>
                    <a:pt x="2556703" y="2738720"/>
                  </a:lnTo>
                  <a:lnTo>
                    <a:pt x="2560186" y="2739277"/>
                  </a:lnTo>
                  <a:lnTo>
                    <a:pt x="2563669" y="2738481"/>
                  </a:lnTo>
                  <a:lnTo>
                    <a:pt x="2567153" y="2737685"/>
                  </a:lnTo>
                  <a:lnTo>
                    <a:pt x="2570636" y="2738917"/>
                  </a:lnTo>
                  <a:lnTo>
                    <a:pt x="2574119" y="2738124"/>
                  </a:lnTo>
                  <a:lnTo>
                    <a:pt x="2577602" y="2737331"/>
                  </a:lnTo>
                  <a:lnTo>
                    <a:pt x="2581085" y="2739230"/>
                  </a:lnTo>
                  <a:lnTo>
                    <a:pt x="2584569" y="2738441"/>
                  </a:lnTo>
                  <a:lnTo>
                    <a:pt x="2588052" y="2737652"/>
                  </a:lnTo>
                  <a:lnTo>
                    <a:pt x="2591535" y="2739541"/>
                  </a:lnTo>
                  <a:lnTo>
                    <a:pt x="2595018" y="2738755"/>
                  </a:lnTo>
                  <a:lnTo>
                    <a:pt x="2598502" y="2737969"/>
                  </a:lnTo>
                  <a:lnTo>
                    <a:pt x="2601985" y="2747079"/>
                  </a:lnTo>
                  <a:lnTo>
                    <a:pt x="2605468" y="2746302"/>
                  </a:lnTo>
                  <a:lnTo>
                    <a:pt x="2608951" y="2745525"/>
                  </a:lnTo>
                  <a:lnTo>
                    <a:pt x="2612435" y="2744749"/>
                  </a:lnTo>
                  <a:lnTo>
                    <a:pt x="2612435" y="2745401"/>
                  </a:lnTo>
                  <a:lnTo>
                    <a:pt x="2612435" y="2746051"/>
                  </a:lnTo>
                  <a:lnTo>
                    <a:pt x="2612435" y="2746701"/>
                  </a:lnTo>
                  <a:lnTo>
                    <a:pt x="2612435" y="2747349"/>
                  </a:lnTo>
                  <a:lnTo>
                    <a:pt x="2612435" y="2747996"/>
                  </a:lnTo>
                  <a:lnTo>
                    <a:pt x="2612435" y="2748643"/>
                  </a:lnTo>
                  <a:lnTo>
                    <a:pt x="2612435" y="2749287"/>
                  </a:lnTo>
                  <a:lnTo>
                    <a:pt x="2612435" y="2749931"/>
                  </a:lnTo>
                  <a:lnTo>
                    <a:pt x="2612435" y="2750574"/>
                  </a:lnTo>
                  <a:lnTo>
                    <a:pt x="2612435" y="2751216"/>
                  </a:lnTo>
                  <a:lnTo>
                    <a:pt x="2615918" y="2750445"/>
                  </a:lnTo>
                  <a:lnTo>
                    <a:pt x="2619401" y="2749675"/>
                  </a:lnTo>
                  <a:lnTo>
                    <a:pt x="2622884" y="2748905"/>
                  </a:lnTo>
                  <a:lnTo>
                    <a:pt x="2626368" y="2748957"/>
                  </a:lnTo>
                  <a:lnTo>
                    <a:pt x="2629851" y="2748395"/>
                  </a:lnTo>
                  <a:lnTo>
                    <a:pt x="2633334" y="2747832"/>
                  </a:lnTo>
                  <a:lnTo>
                    <a:pt x="2636817" y="2747912"/>
                  </a:lnTo>
                  <a:lnTo>
                    <a:pt x="2640301" y="2747351"/>
                  </a:lnTo>
                  <a:lnTo>
                    <a:pt x="2643784" y="2746791"/>
                  </a:lnTo>
                  <a:lnTo>
                    <a:pt x="2647267" y="2749931"/>
                  </a:lnTo>
                  <a:lnTo>
                    <a:pt x="2650750" y="2749170"/>
                  </a:lnTo>
                  <a:lnTo>
                    <a:pt x="2654234" y="2748409"/>
                  </a:lnTo>
                  <a:lnTo>
                    <a:pt x="2657717" y="2748284"/>
                  </a:lnTo>
                  <a:lnTo>
                    <a:pt x="2661200" y="2747524"/>
                  </a:lnTo>
                  <a:lnTo>
                    <a:pt x="2664683" y="2746764"/>
                  </a:lnTo>
                  <a:lnTo>
                    <a:pt x="2668167" y="2751691"/>
                  </a:lnTo>
                  <a:lnTo>
                    <a:pt x="2671650" y="2750936"/>
                  </a:lnTo>
                  <a:lnTo>
                    <a:pt x="2675133" y="2750182"/>
                  </a:lnTo>
                  <a:lnTo>
                    <a:pt x="2678616" y="2749479"/>
                  </a:lnTo>
                  <a:lnTo>
                    <a:pt x="2682100" y="2748927"/>
                  </a:lnTo>
                  <a:lnTo>
                    <a:pt x="2685583" y="2748376"/>
                  </a:lnTo>
                  <a:lnTo>
                    <a:pt x="2689066" y="2750306"/>
                  </a:lnTo>
                  <a:lnTo>
                    <a:pt x="2692549" y="2749557"/>
                  </a:lnTo>
                  <a:lnTo>
                    <a:pt x="2696033" y="2748808"/>
                  </a:lnTo>
                  <a:lnTo>
                    <a:pt x="2699516" y="2748059"/>
                  </a:lnTo>
                  <a:lnTo>
                    <a:pt x="2699516" y="2748684"/>
                  </a:lnTo>
                  <a:lnTo>
                    <a:pt x="2699516" y="2749308"/>
                  </a:lnTo>
                  <a:lnTo>
                    <a:pt x="2702999" y="2748561"/>
                  </a:lnTo>
                  <a:lnTo>
                    <a:pt x="2706482" y="2747814"/>
                  </a:lnTo>
                  <a:lnTo>
                    <a:pt x="2709966" y="2747068"/>
                  </a:lnTo>
                  <a:lnTo>
                    <a:pt x="2713449" y="2746497"/>
                  </a:lnTo>
                  <a:lnTo>
                    <a:pt x="2716932" y="2745951"/>
                  </a:lnTo>
                  <a:lnTo>
                    <a:pt x="2720415" y="2745407"/>
                  </a:lnTo>
                  <a:lnTo>
                    <a:pt x="2723899" y="2745962"/>
                  </a:lnTo>
                  <a:lnTo>
                    <a:pt x="2727382" y="2745218"/>
                  </a:lnTo>
                  <a:lnTo>
                    <a:pt x="2730865" y="2744476"/>
                  </a:lnTo>
                  <a:lnTo>
                    <a:pt x="2734348" y="2746225"/>
                  </a:lnTo>
                  <a:lnTo>
                    <a:pt x="2737832" y="2745485"/>
                  </a:lnTo>
                  <a:lnTo>
                    <a:pt x="2741315" y="2744746"/>
                  </a:lnTo>
                  <a:lnTo>
                    <a:pt x="2744798" y="2746487"/>
                  </a:lnTo>
                  <a:lnTo>
                    <a:pt x="2748281" y="2745750"/>
                  </a:lnTo>
                  <a:lnTo>
                    <a:pt x="2751765" y="2745013"/>
                  </a:lnTo>
                  <a:lnTo>
                    <a:pt x="2755248" y="2748587"/>
                  </a:lnTo>
                  <a:lnTo>
                    <a:pt x="2758731" y="2747854"/>
                  </a:lnTo>
                  <a:lnTo>
                    <a:pt x="2762214" y="2747122"/>
                  </a:lnTo>
                  <a:lnTo>
                    <a:pt x="2765698" y="2753077"/>
                  </a:lnTo>
                  <a:lnTo>
                    <a:pt x="2769181" y="2752351"/>
                  </a:lnTo>
                  <a:lnTo>
                    <a:pt x="2772664" y="2751624"/>
                  </a:lnTo>
                  <a:lnTo>
                    <a:pt x="2776147" y="2761607"/>
                  </a:lnTo>
                  <a:lnTo>
                    <a:pt x="2779631" y="2760889"/>
                  </a:lnTo>
                  <a:lnTo>
                    <a:pt x="2783114" y="2760172"/>
                  </a:lnTo>
                  <a:lnTo>
                    <a:pt x="2786597" y="2759455"/>
                  </a:lnTo>
                  <a:lnTo>
                    <a:pt x="2786597" y="2760042"/>
                  </a:lnTo>
                  <a:lnTo>
                    <a:pt x="2786597" y="2760628"/>
                  </a:lnTo>
                  <a:lnTo>
                    <a:pt x="2786597" y="2761213"/>
                  </a:lnTo>
                  <a:lnTo>
                    <a:pt x="2786597" y="2761797"/>
                  </a:lnTo>
                  <a:lnTo>
                    <a:pt x="2790080" y="2761082"/>
                  </a:lnTo>
                  <a:lnTo>
                    <a:pt x="2793564" y="2760368"/>
                  </a:lnTo>
                  <a:lnTo>
                    <a:pt x="2797047" y="2759654"/>
                  </a:lnTo>
                  <a:lnTo>
                    <a:pt x="2800530" y="2761437"/>
                  </a:lnTo>
                  <a:lnTo>
                    <a:pt x="2804013" y="2760912"/>
                  </a:lnTo>
                  <a:lnTo>
                    <a:pt x="2807497" y="2760387"/>
                  </a:lnTo>
                  <a:lnTo>
                    <a:pt x="2810980" y="2762043"/>
                  </a:lnTo>
                  <a:lnTo>
                    <a:pt x="2814463" y="2761335"/>
                  </a:lnTo>
                  <a:lnTo>
                    <a:pt x="2817946" y="2760627"/>
                  </a:lnTo>
                  <a:lnTo>
                    <a:pt x="2821430" y="2763379"/>
                  </a:lnTo>
                  <a:lnTo>
                    <a:pt x="2824913" y="2762674"/>
                  </a:lnTo>
                  <a:lnTo>
                    <a:pt x="2828396" y="2761970"/>
                  </a:lnTo>
                  <a:lnTo>
                    <a:pt x="2831879" y="2761840"/>
                  </a:lnTo>
                  <a:lnTo>
                    <a:pt x="2835363" y="2761137"/>
                  </a:lnTo>
                  <a:lnTo>
                    <a:pt x="2838846" y="2760434"/>
                  </a:lnTo>
                  <a:lnTo>
                    <a:pt x="2842329" y="2762026"/>
                  </a:lnTo>
                  <a:lnTo>
                    <a:pt x="2845812" y="2761325"/>
                  </a:lnTo>
                  <a:lnTo>
                    <a:pt x="2849296" y="2760625"/>
                  </a:lnTo>
                  <a:lnTo>
                    <a:pt x="2852779" y="2760498"/>
                  </a:lnTo>
                  <a:lnTo>
                    <a:pt x="2856262" y="2759799"/>
                  </a:lnTo>
                  <a:lnTo>
                    <a:pt x="2859745" y="2759100"/>
                  </a:lnTo>
                  <a:lnTo>
                    <a:pt x="2863229" y="2765218"/>
                  </a:lnTo>
                  <a:lnTo>
                    <a:pt x="2866712" y="2764525"/>
                  </a:lnTo>
                  <a:lnTo>
                    <a:pt x="2870195" y="2763832"/>
                  </a:lnTo>
                  <a:lnTo>
                    <a:pt x="2873678" y="2773696"/>
                  </a:lnTo>
                  <a:lnTo>
                    <a:pt x="2877161" y="2773011"/>
                  </a:lnTo>
                  <a:lnTo>
                    <a:pt x="2880645" y="2772327"/>
                  </a:lnTo>
                  <a:lnTo>
                    <a:pt x="2884128" y="2771643"/>
                  </a:lnTo>
                  <a:lnTo>
                    <a:pt x="2887611" y="2773694"/>
                  </a:lnTo>
                  <a:lnTo>
                    <a:pt x="2891094" y="2773013"/>
                  </a:lnTo>
                  <a:lnTo>
                    <a:pt x="2894578" y="2772332"/>
                  </a:lnTo>
                  <a:lnTo>
                    <a:pt x="2898061" y="2772741"/>
                  </a:lnTo>
                  <a:lnTo>
                    <a:pt x="2901544" y="2772062"/>
                  </a:lnTo>
                  <a:lnTo>
                    <a:pt x="2905027" y="2771382"/>
                  </a:lnTo>
                  <a:lnTo>
                    <a:pt x="2908511" y="2770704"/>
                  </a:lnTo>
                  <a:lnTo>
                    <a:pt x="2911994" y="2770025"/>
                  </a:lnTo>
                  <a:lnTo>
                    <a:pt x="2915477" y="2769347"/>
                  </a:lnTo>
                  <a:lnTo>
                    <a:pt x="2918960" y="2772475"/>
                  </a:lnTo>
                  <a:lnTo>
                    <a:pt x="2922444" y="2771800"/>
                  </a:lnTo>
                  <a:lnTo>
                    <a:pt x="2925927" y="2771125"/>
                  </a:lnTo>
                  <a:lnTo>
                    <a:pt x="2929410" y="2773688"/>
                  </a:lnTo>
                  <a:lnTo>
                    <a:pt x="2932893" y="2773017"/>
                  </a:lnTo>
                  <a:lnTo>
                    <a:pt x="2936377" y="2772345"/>
                  </a:lnTo>
                  <a:lnTo>
                    <a:pt x="2939860" y="2774355"/>
                  </a:lnTo>
                  <a:lnTo>
                    <a:pt x="2943343" y="2773686"/>
                  </a:lnTo>
                  <a:lnTo>
                    <a:pt x="2946826" y="2773018"/>
                  </a:lnTo>
                  <a:lnTo>
                    <a:pt x="2950310" y="2778716"/>
                  </a:lnTo>
                  <a:lnTo>
                    <a:pt x="2953793" y="2778052"/>
                  </a:lnTo>
                  <a:lnTo>
                    <a:pt x="2957276" y="2777389"/>
                  </a:lnTo>
                  <a:lnTo>
                    <a:pt x="2960759" y="2776727"/>
                  </a:lnTo>
                  <a:lnTo>
                    <a:pt x="2964243" y="2776064"/>
                  </a:lnTo>
                  <a:lnTo>
                    <a:pt x="2967726" y="2775402"/>
                  </a:lnTo>
                  <a:lnTo>
                    <a:pt x="2971209" y="2774740"/>
                  </a:lnTo>
                  <a:lnTo>
                    <a:pt x="2974692" y="2775134"/>
                  </a:lnTo>
                  <a:lnTo>
                    <a:pt x="2978176" y="2774473"/>
                  </a:lnTo>
                  <a:lnTo>
                    <a:pt x="2981659" y="2773813"/>
                  </a:lnTo>
                  <a:lnTo>
                    <a:pt x="2985142" y="2781500"/>
                  </a:lnTo>
                  <a:lnTo>
                    <a:pt x="2988625" y="2780846"/>
                  </a:lnTo>
                  <a:lnTo>
                    <a:pt x="2992109" y="2780193"/>
                  </a:lnTo>
                  <a:lnTo>
                    <a:pt x="2995592" y="2782113"/>
                  </a:lnTo>
                  <a:lnTo>
                    <a:pt x="2999075" y="2781462"/>
                  </a:lnTo>
                  <a:lnTo>
                    <a:pt x="3002558" y="2780811"/>
                  </a:lnTo>
                  <a:lnTo>
                    <a:pt x="3006042" y="2783231"/>
                  </a:lnTo>
                  <a:lnTo>
                    <a:pt x="3009525" y="2782583"/>
                  </a:lnTo>
                  <a:lnTo>
                    <a:pt x="3013008" y="2781935"/>
                  </a:lnTo>
                  <a:lnTo>
                    <a:pt x="3016491" y="2784843"/>
                  </a:lnTo>
                  <a:lnTo>
                    <a:pt x="3019975" y="2784198"/>
                  </a:lnTo>
                  <a:lnTo>
                    <a:pt x="3023458" y="2783554"/>
                  </a:lnTo>
                  <a:lnTo>
                    <a:pt x="3026941" y="2782910"/>
                  </a:lnTo>
                  <a:lnTo>
                    <a:pt x="3030424" y="2782266"/>
                  </a:lnTo>
                  <a:lnTo>
                    <a:pt x="3033908" y="2781623"/>
                  </a:lnTo>
                  <a:lnTo>
                    <a:pt x="3037391" y="2784011"/>
                  </a:lnTo>
                  <a:lnTo>
                    <a:pt x="3040874" y="2783370"/>
                  </a:lnTo>
                  <a:lnTo>
                    <a:pt x="3044357" y="2782730"/>
                  </a:lnTo>
                  <a:lnTo>
                    <a:pt x="3047841" y="2782090"/>
                  </a:lnTo>
                  <a:lnTo>
                    <a:pt x="3047841" y="2782593"/>
                  </a:lnTo>
                  <a:lnTo>
                    <a:pt x="3047841" y="2783096"/>
                  </a:lnTo>
                  <a:lnTo>
                    <a:pt x="3047841" y="2783599"/>
                  </a:lnTo>
                  <a:lnTo>
                    <a:pt x="3047841" y="2784100"/>
                  </a:lnTo>
                  <a:lnTo>
                    <a:pt x="3051324" y="2783462"/>
                  </a:lnTo>
                  <a:lnTo>
                    <a:pt x="3054807" y="2782823"/>
                  </a:lnTo>
                  <a:lnTo>
                    <a:pt x="3058290" y="2782185"/>
                  </a:lnTo>
                  <a:lnTo>
                    <a:pt x="3061774" y="2781689"/>
                  </a:lnTo>
                  <a:lnTo>
                    <a:pt x="3065257" y="2781212"/>
                  </a:lnTo>
                  <a:lnTo>
                    <a:pt x="3068740" y="2780736"/>
                  </a:lnTo>
                  <a:lnTo>
                    <a:pt x="3072223" y="2781144"/>
                  </a:lnTo>
                  <a:lnTo>
                    <a:pt x="3075707" y="2780509"/>
                  </a:lnTo>
                  <a:lnTo>
                    <a:pt x="3079190" y="2779874"/>
                  </a:lnTo>
                  <a:lnTo>
                    <a:pt x="3082673" y="2780242"/>
                  </a:lnTo>
                  <a:lnTo>
                    <a:pt x="3086156" y="2779608"/>
                  </a:lnTo>
                  <a:lnTo>
                    <a:pt x="3089640" y="2778975"/>
                  </a:lnTo>
                  <a:lnTo>
                    <a:pt x="3093123" y="2786774"/>
                  </a:lnTo>
                  <a:lnTo>
                    <a:pt x="3096606" y="2786146"/>
                  </a:lnTo>
                  <a:lnTo>
                    <a:pt x="3100089" y="2785519"/>
                  </a:lnTo>
                  <a:lnTo>
                    <a:pt x="3103573" y="2794100"/>
                  </a:lnTo>
                  <a:lnTo>
                    <a:pt x="3107056" y="2793479"/>
                  </a:lnTo>
                  <a:lnTo>
                    <a:pt x="3110539" y="2792859"/>
                  </a:lnTo>
                  <a:lnTo>
                    <a:pt x="3114022" y="2793674"/>
                  </a:lnTo>
                  <a:lnTo>
                    <a:pt x="3117506" y="2793056"/>
                  </a:lnTo>
                  <a:lnTo>
                    <a:pt x="3120989" y="2792437"/>
                  </a:lnTo>
                  <a:lnTo>
                    <a:pt x="3124472" y="2813585"/>
                  </a:lnTo>
                  <a:lnTo>
                    <a:pt x="3127955" y="2812982"/>
                  </a:lnTo>
                  <a:lnTo>
                    <a:pt x="3131439" y="2812380"/>
                  </a:lnTo>
                  <a:lnTo>
                    <a:pt x="3134922" y="2811777"/>
                  </a:lnTo>
                  <a:lnTo>
                    <a:pt x="3134922" y="2812226"/>
                  </a:lnTo>
                  <a:lnTo>
                    <a:pt x="3134922" y="2812675"/>
                  </a:lnTo>
                  <a:lnTo>
                    <a:pt x="3134922" y="2813123"/>
                  </a:lnTo>
                  <a:lnTo>
                    <a:pt x="3134922" y="2813570"/>
                  </a:lnTo>
                  <a:lnTo>
                    <a:pt x="3134922" y="2814017"/>
                  </a:lnTo>
                  <a:lnTo>
                    <a:pt x="3134922" y="2814463"/>
                  </a:lnTo>
                  <a:lnTo>
                    <a:pt x="3134922" y="2814909"/>
                  </a:lnTo>
                  <a:lnTo>
                    <a:pt x="3134922" y="2815354"/>
                  </a:lnTo>
                  <a:lnTo>
                    <a:pt x="3134922" y="2815798"/>
                  </a:lnTo>
                  <a:lnTo>
                    <a:pt x="3134922" y="2816242"/>
                  </a:lnTo>
                  <a:lnTo>
                    <a:pt x="3134922" y="2816685"/>
                  </a:lnTo>
                  <a:lnTo>
                    <a:pt x="3134922" y="2817128"/>
                  </a:lnTo>
                  <a:lnTo>
                    <a:pt x="3134922" y="2817570"/>
                  </a:lnTo>
                  <a:lnTo>
                    <a:pt x="3138405" y="2816971"/>
                  </a:lnTo>
                  <a:lnTo>
                    <a:pt x="3141888" y="2816373"/>
                  </a:lnTo>
                  <a:lnTo>
                    <a:pt x="3145372" y="2815776"/>
                  </a:lnTo>
                  <a:lnTo>
                    <a:pt x="3148855" y="2818387"/>
                  </a:lnTo>
                  <a:lnTo>
                    <a:pt x="3152338" y="2817933"/>
                  </a:lnTo>
                  <a:lnTo>
                    <a:pt x="3155821" y="2817479"/>
                  </a:lnTo>
                  <a:lnTo>
                    <a:pt x="3159304" y="2819544"/>
                  </a:lnTo>
                  <a:lnTo>
                    <a:pt x="3162788" y="2818952"/>
                  </a:lnTo>
                  <a:lnTo>
                    <a:pt x="3166271" y="2818360"/>
                  </a:lnTo>
                  <a:lnTo>
                    <a:pt x="3169754" y="2821675"/>
                  </a:lnTo>
                  <a:lnTo>
                    <a:pt x="3173237" y="2821086"/>
                  </a:lnTo>
                  <a:lnTo>
                    <a:pt x="3176721" y="2820498"/>
                  </a:lnTo>
                  <a:lnTo>
                    <a:pt x="3180204" y="2822922"/>
                  </a:lnTo>
                  <a:lnTo>
                    <a:pt x="3183687" y="2822336"/>
                  </a:lnTo>
                  <a:lnTo>
                    <a:pt x="3187170" y="2821750"/>
                  </a:lnTo>
                  <a:lnTo>
                    <a:pt x="3190654" y="2821165"/>
                  </a:lnTo>
                  <a:lnTo>
                    <a:pt x="3194137" y="2820580"/>
                  </a:lnTo>
                  <a:lnTo>
                    <a:pt x="3197620" y="2819994"/>
                  </a:lnTo>
                  <a:lnTo>
                    <a:pt x="3201103" y="2819840"/>
                  </a:lnTo>
                  <a:lnTo>
                    <a:pt x="3204587" y="2819255"/>
                  </a:lnTo>
                  <a:lnTo>
                    <a:pt x="3208070" y="2818671"/>
                  </a:lnTo>
                  <a:lnTo>
                    <a:pt x="3211553" y="2818518"/>
                  </a:lnTo>
                  <a:lnTo>
                    <a:pt x="3215036" y="2817934"/>
                  </a:lnTo>
                  <a:lnTo>
                    <a:pt x="3218520" y="2817351"/>
                  </a:lnTo>
                  <a:lnTo>
                    <a:pt x="3222003" y="2816769"/>
                  </a:lnTo>
                  <a:lnTo>
                    <a:pt x="3222003" y="2817199"/>
                  </a:lnTo>
                  <a:lnTo>
                    <a:pt x="3222003" y="2817629"/>
                  </a:lnTo>
                  <a:lnTo>
                    <a:pt x="3222003" y="2818059"/>
                  </a:lnTo>
                  <a:lnTo>
                    <a:pt x="3222003" y="2818488"/>
                  </a:lnTo>
                  <a:lnTo>
                    <a:pt x="3225486" y="2817906"/>
                  </a:lnTo>
                  <a:lnTo>
                    <a:pt x="3228969" y="2817325"/>
                  </a:lnTo>
                  <a:lnTo>
                    <a:pt x="3232453" y="2816744"/>
                  </a:lnTo>
                  <a:lnTo>
                    <a:pt x="3235936" y="2821281"/>
                  </a:lnTo>
                  <a:lnTo>
                    <a:pt x="3239419" y="2820704"/>
                  </a:lnTo>
                  <a:lnTo>
                    <a:pt x="3242902" y="2820127"/>
                  </a:lnTo>
                  <a:lnTo>
                    <a:pt x="3246386" y="2824182"/>
                  </a:lnTo>
                  <a:lnTo>
                    <a:pt x="3249869" y="2823609"/>
                  </a:lnTo>
                  <a:lnTo>
                    <a:pt x="3253352" y="2823036"/>
                  </a:lnTo>
                  <a:lnTo>
                    <a:pt x="3256835" y="2823300"/>
                  </a:lnTo>
                  <a:lnTo>
                    <a:pt x="3260319" y="2822728"/>
                  </a:lnTo>
                  <a:lnTo>
                    <a:pt x="3263802" y="2822156"/>
                  </a:lnTo>
                  <a:lnTo>
                    <a:pt x="3267285" y="2823672"/>
                  </a:lnTo>
                  <a:lnTo>
                    <a:pt x="3270768" y="2823102"/>
                  </a:lnTo>
                  <a:lnTo>
                    <a:pt x="3274252" y="2822532"/>
                  </a:lnTo>
                  <a:lnTo>
                    <a:pt x="3277735" y="2831415"/>
                  </a:lnTo>
                  <a:lnTo>
                    <a:pt x="3281218" y="2830852"/>
                  </a:lnTo>
                  <a:lnTo>
                    <a:pt x="3284701" y="2830289"/>
                  </a:lnTo>
                  <a:lnTo>
                    <a:pt x="3288185" y="2838931"/>
                  </a:lnTo>
                  <a:lnTo>
                    <a:pt x="3291668" y="2838374"/>
                  </a:lnTo>
                  <a:lnTo>
                    <a:pt x="3295151" y="2837819"/>
                  </a:lnTo>
                  <a:lnTo>
                    <a:pt x="3298634" y="2837658"/>
                  </a:lnTo>
                  <a:lnTo>
                    <a:pt x="3302118" y="2837103"/>
                  </a:lnTo>
                  <a:lnTo>
                    <a:pt x="3305601" y="2836548"/>
                  </a:lnTo>
                  <a:lnTo>
                    <a:pt x="3309084" y="2839142"/>
                  </a:lnTo>
                  <a:lnTo>
                    <a:pt x="3312567" y="2838590"/>
                  </a:lnTo>
                  <a:lnTo>
                    <a:pt x="3316051" y="2838038"/>
                  </a:lnTo>
                  <a:lnTo>
                    <a:pt x="3319534" y="2837485"/>
                  </a:lnTo>
                  <a:lnTo>
                    <a:pt x="3323017" y="2845462"/>
                  </a:lnTo>
                  <a:lnTo>
                    <a:pt x="3326500" y="2844916"/>
                  </a:lnTo>
                  <a:lnTo>
                    <a:pt x="3329984" y="2844370"/>
                  </a:lnTo>
                  <a:lnTo>
                    <a:pt x="3333467" y="2845354"/>
                  </a:lnTo>
                  <a:lnTo>
                    <a:pt x="3336950" y="2844809"/>
                  </a:lnTo>
                  <a:lnTo>
                    <a:pt x="3340433" y="2844265"/>
                  </a:lnTo>
                  <a:lnTo>
                    <a:pt x="3343917" y="2843721"/>
                  </a:lnTo>
                  <a:lnTo>
                    <a:pt x="3347400" y="2843178"/>
                  </a:lnTo>
                  <a:lnTo>
                    <a:pt x="3350883" y="2842634"/>
                  </a:lnTo>
                  <a:lnTo>
                    <a:pt x="3354366" y="2842856"/>
                  </a:lnTo>
                  <a:lnTo>
                    <a:pt x="3357850" y="2842313"/>
                  </a:lnTo>
                  <a:lnTo>
                    <a:pt x="3361333" y="2841771"/>
                  </a:lnTo>
                  <a:lnTo>
                    <a:pt x="3364816" y="2844655"/>
                  </a:lnTo>
                  <a:lnTo>
                    <a:pt x="3368299" y="2844116"/>
                  </a:lnTo>
                  <a:lnTo>
                    <a:pt x="3371783" y="2843576"/>
                  </a:lnTo>
                  <a:lnTo>
                    <a:pt x="3375266" y="2844551"/>
                  </a:lnTo>
                  <a:lnTo>
                    <a:pt x="3378749" y="2844013"/>
                  </a:lnTo>
                  <a:lnTo>
                    <a:pt x="3382232" y="2843475"/>
                  </a:lnTo>
                  <a:lnTo>
                    <a:pt x="3385716" y="2844070"/>
                  </a:lnTo>
                  <a:lnTo>
                    <a:pt x="3389199" y="2843533"/>
                  </a:lnTo>
                  <a:lnTo>
                    <a:pt x="3392682" y="2842997"/>
                  </a:lnTo>
                  <a:lnTo>
                    <a:pt x="3396165" y="2842460"/>
                  </a:lnTo>
                  <a:lnTo>
                    <a:pt x="3396165" y="2842838"/>
                  </a:lnTo>
                  <a:lnTo>
                    <a:pt x="3396165" y="2843215"/>
                  </a:lnTo>
                  <a:lnTo>
                    <a:pt x="3396165" y="2843592"/>
                  </a:lnTo>
                  <a:lnTo>
                    <a:pt x="3396165" y="2843968"/>
                  </a:lnTo>
                  <a:lnTo>
                    <a:pt x="3396165" y="2844344"/>
                  </a:lnTo>
                  <a:lnTo>
                    <a:pt x="3396165" y="2844719"/>
                  </a:lnTo>
                  <a:lnTo>
                    <a:pt x="3399649" y="2844185"/>
                  </a:lnTo>
                  <a:lnTo>
                    <a:pt x="3403132" y="2843650"/>
                  </a:lnTo>
                  <a:lnTo>
                    <a:pt x="3406615" y="2843116"/>
                  </a:lnTo>
                  <a:lnTo>
                    <a:pt x="3410098" y="2856923"/>
                  </a:lnTo>
                  <a:lnTo>
                    <a:pt x="3413582" y="2856398"/>
                  </a:lnTo>
                  <a:lnTo>
                    <a:pt x="3417065" y="2855873"/>
                  </a:lnTo>
                  <a:lnTo>
                    <a:pt x="3420548" y="2856428"/>
                  </a:lnTo>
                  <a:lnTo>
                    <a:pt x="3424031" y="2855905"/>
                  </a:lnTo>
                  <a:lnTo>
                    <a:pt x="3427515" y="2855381"/>
                  </a:lnTo>
                  <a:lnTo>
                    <a:pt x="3430998" y="2855577"/>
                  </a:lnTo>
                  <a:lnTo>
                    <a:pt x="3434481" y="2855055"/>
                  </a:lnTo>
                  <a:lnTo>
                    <a:pt x="3437964" y="2854533"/>
                  </a:lnTo>
                  <a:lnTo>
                    <a:pt x="3441447" y="2855445"/>
                  </a:lnTo>
                  <a:lnTo>
                    <a:pt x="3444931" y="2854925"/>
                  </a:lnTo>
                  <a:lnTo>
                    <a:pt x="3448414" y="2854404"/>
                  </a:lnTo>
                  <a:lnTo>
                    <a:pt x="3451897" y="2856739"/>
                  </a:lnTo>
                  <a:lnTo>
                    <a:pt x="3455380" y="2856221"/>
                  </a:lnTo>
                  <a:lnTo>
                    <a:pt x="3458864" y="2855703"/>
                  </a:lnTo>
                  <a:lnTo>
                    <a:pt x="3462347" y="2856960"/>
                  </a:lnTo>
                  <a:lnTo>
                    <a:pt x="3465830" y="2856443"/>
                  </a:lnTo>
                  <a:lnTo>
                    <a:pt x="3469313" y="2855927"/>
                  </a:lnTo>
                  <a:lnTo>
                    <a:pt x="3472797" y="2863464"/>
                  </a:lnTo>
                  <a:lnTo>
                    <a:pt x="3476280" y="2862953"/>
                  </a:lnTo>
                  <a:lnTo>
                    <a:pt x="3479763" y="2862442"/>
                  </a:lnTo>
                  <a:lnTo>
                    <a:pt x="3483246" y="2861932"/>
                  </a:lnTo>
                  <a:lnTo>
                    <a:pt x="3483246" y="2862278"/>
                  </a:lnTo>
                  <a:lnTo>
                    <a:pt x="3483246" y="2862623"/>
                  </a:lnTo>
                  <a:lnTo>
                    <a:pt x="3483246" y="2862969"/>
                  </a:lnTo>
                  <a:lnTo>
                    <a:pt x="3483246" y="2863314"/>
                  </a:lnTo>
                  <a:lnTo>
                    <a:pt x="3483246" y="2863658"/>
                  </a:lnTo>
                  <a:lnTo>
                    <a:pt x="3483246" y="2864003"/>
                  </a:lnTo>
                  <a:lnTo>
                    <a:pt x="3483246" y="2864346"/>
                  </a:lnTo>
                  <a:lnTo>
                    <a:pt x="3483246" y="2864690"/>
                  </a:lnTo>
                  <a:lnTo>
                    <a:pt x="3483246" y="2865033"/>
                  </a:lnTo>
                  <a:lnTo>
                    <a:pt x="3483246" y="2865376"/>
                  </a:lnTo>
                  <a:lnTo>
                    <a:pt x="3483246" y="2865718"/>
                  </a:lnTo>
                  <a:lnTo>
                    <a:pt x="3483246" y="2866060"/>
                  </a:lnTo>
                  <a:lnTo>
                    <a:pt x="3483246" y="2866401"/>
                  </a:lnTo>
                  <a:lnTo>
                    <a:pt x="3483246" y="2866743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670542"/>
              <a:ext cx="3483246" cy="881524"/>
            </a:xfrm>
            <a:custGeom>
              <a:avLst/>
              <a:gdLst/>
              <a:ahLst/>
              <a:cxnLst/>
              <a:rect l="0" t="0" r="0" b="0"/>
              <a:pathLst>
                <a:path w="3483246" h="881524">
                  <a:moveTo>
                    <a:pt x="0" y="881524"/>
                  </a:moveTo>
                  <a:lnTo>
                    <a:pt x="3483" y="623506"/>
                  </a:lnTo>
                  <a:lnTo>
                    <a:pt x="6966" y="401076"/>
                  </a:lnTo>
                  <a:lnTo>
                    <a:pt x="10449" y="207347"/>
                  </a:lnTo>
                  <a:lnTo>
                    <a:pt x="13932" y="607657"/>
                  </a:lnTo>
                  <a:lnTo>
                    <a:pt x="17416" y="545790"/>
                  </a:lnTo>
                  <a:lnTo>
                    <a:pt x="20899" y="486262"/>
                  </a:lnTo>
                  <a:lnTo>
                    <a:pt x="24382" y="428945"/>
                  </a:lnTo>
                  <a:lnTo>
                    <a:pt x="27865" y="373716"/>
                  </a:lnTo>
                  <a:lnTo>
                    <a:pt x="31349" y="320464"/>
                  </a:lnTo>
                  <a:lnTo>
                    <a:pt x="34832" y="269085"/>
                  </a:lnTo>
                  <a:lnTo>
                    <a:pt x="38315" y="219482"/>
                  </a:lnTo>
                  <a:lnTo>
                    <a:pt x="41798" y="171563"/>
                  </a:lnTo>
                  <a:lnTo>
                    <a:pt x="45282" y="162759"/>
                  </a:lnTo>
                  <a:lnTo>
                    <a:pt x="48765" y="119564"/>
                  </a:lnTo>
                  <a:lnTo>
                    <a:pt x="52248" y="77698"/>
                  </a:lnTo>
                  <a:lnTo>
                    <a:pt x="55731" y="75275"/>
                  </a:lnTo>
                  <a:lnTo>
                    <a:pt x="59215" y="37101"/>
                  </a:lnTo>
                  <a:lnTo>
                    <a:pt x="62698" y="0"/>
                  </a:lnTo>
                  <a:lnTo>
                    <a:pt x="66181" y="153252"/>
                  </a:lnTo>
                  <a:lnTo>
                    <a:pt x="69664" y="123266"/>
                  </a:lnTo>
                  <a:lnTo>
                    <a:pt x="73148" y="93926"/>
                  </a:lnTo>
                  <a:lnTo>
                    <a:pt x="76631" y="161135"/>
                  </a:lnTo>
                  <a:lnTo>
                    <a:pt x="80114" y="135404"/>
                  </a:lnTo>
                  <a:lnTo>
                    <a:pt x="83597" y="110148"/>
                  </a:lnTo>
                  <a:lnTo>
                    <a:pt x="87081" y="85353"/>
                  </a:lnTo>
                  <a:lnTo>
                    <a:pt x="87081" y="107469"/>
                  </a:lnTo>
                  <a:lnTo>
                    <a:pt x="87081" y="128390"/>
                  </a:lnTo>
                  <a:lnTo>
                    <a:pt x="87081" y="148209"/>
                  </a:lnTo>
                  <a:lnTo>
                    <a:pt x="87081" y="167012"/>
                  </a:lnTo>
                  <a:lnTo>
                    <a:pt x="87081" y="184875"/>
                  </a:lnTo>
                  <a:lnTo>
                    <a:pt x="87081" y="201866"/>
                  </a:lnTo>
                  <a:lnTo>
                    <a:pt x="90564" y="180154"/>
                  </a:lnTo>
                  <a:lnTo>
                    <a:pt x="94047" y="158776"/>
                  </a:lnTo>
                  <a:lnTo>
                    <a:pt x="97530" y="137723"/>
                  </a:lnTo>
                  <a:lnTo>
                    <a:pt x="101014" y="167643"/>
                  </a:lnTo>
                  <a:lnTo>
                    <a:pt x="104497" y="148209"/>
                  </a:lnTo>
                  <a:lnTo>
                    <a:pt x="107980" y="129046"/>
                  </a:lnTo>
                  <a:lnTo>
                    <a:pt x="111463" y="157145"/>
                  </a:lnTo>
                  <a:lnTo>
                    <a:pt x="114947" y="139331"/>
                  </a:lnTo>
                  <a:lnTo>
                    <a:pt x="118430" y="121746"/>
                  </a:lnTo>
                  <a:lnTo>
                    <a:pt x="121913" y="199490"/>
                  </a:lnTo>
                  <a:lnTo>
                    <a:pt x="125396" y="183906"/>
                  </a:lnTo>
                  <a:lnTo>
                    <a:pt x="128880" y="168494"/>
                  </a:lnTo>
                  <a:lnTo>
                    <a:pt x="132363" y="153252"/>
                  </a:lnTo>
                  <a:lnTo>
                    <a:pt x="135846" y="138177"/>
                  </a:lnTo>
                  <a:lnTo>
                    <a:pt x="139329" y="123266"/>
                  </a:lnTo>
                  <a:lnTo>
                    <a:pt x="142813" y="247855"/>
                  </a:lnTo>
                  <a:lnTo>
                    <a:pt x="146296" y="235267"/>
                  </a:lnTo>
                  <a:lnTo>
                    <a:pt x="149779" y="222790"/>
                  </a:lnTo>
                  <a:lnTo>
                    <a:pt x="153262" y="276639"/>
                  </a:lnTo>
                  <a:lnTo>
                    <a:pt x="156746" y="265323"/>
                  </a:lnTo>
                  <a:lnTo>
                    <a:pt x="160229" y="254096"/>
                  </a:lnTo>
                  <a:lnTo>
                    <a:pt x="163712" y="250647"/>
                  </a:lnTo>
                  <a:lnTo>
                    <a:pt x="167195" y="239698"/>
                  </a:lnTo>
                  <a:lnTo>
                    <a:pt x="170679" y="228832"/>
                  </a:lnTo>
                  <a:lnTo>
                    <a:pt x="174162" y="218049"/>
                  </a:lnTo>
                  <a:lnTo>
                    <a:pt x="174162" y="225854"/>
                  </a:lnTo>
                  <a:lnTo>
                    <a:pt x="174162" y="233478"/>
                  </a:lnTo>
                  <a:lnTo>
                    <a:pt x="177645" y="222968"/>
                  </a:lnTo>
                  <a:lnTo>
                    <a:pt x="181128" y="212535"/>
                  </a:lnTo>
                  <a:lnTo>
                    <a:pt x="184612" y="202179"/>
                  </a:lnTo>
                  <a:lnTo>
                    <a:pt x="188095" y="199711"/>
                  </a:lnTo>
                  <a:lnTo>
                    <a:pt x="191578" y="189593"/>
                  </a:lnTo>
                  <a:lnTo>
                    <a:pt x="195061" y="179547"/>
                  </a:lnTo>
                  <a:lnTo>
                    <a:pt x="198545" y="169574"/>
                  </a:lnTo>
                  <a:lnTo>
                    <a:pt x="202028" y="159672"/>
                  </a:lnTo>
                  <a:lnTo>
                    <a:pt x="205511" y="149841"/>
                  </a:lnTo>
                  <a:lnTo>
                    <a:pt x="208994" y="200482"/>
                  </a:lnTo>
                  <a:lnTo>
                    <a:pt x="212478" y="191380"/>
                  </a:lnTo>
                  <a:lnTo>
                    <a:pt x="215961" y="182337"/>
                  </a:lnTo>
                  <a:lnTo>
                    <a:pt x="219444" y="180423"/>
                  </a:lnTo>
                  <a:lnTo>
                    <a:pt x="222927" y="171563"/>
                  </a:lnTo>
                  <a:lnTo>
                    <a:pt x="226411" y="162759"/>
                  </a:lnTo>
                  <a:lnTo>
                    <a:pt x="229894" y="154011"/>
                  </a:lnTo>
                  <a:lnTo>
                    <a:pt x="233377" y="145317"/>
                  </a:lnTo>
                  <a:lnTo>
                    <a:pt x="236860" y="136679"/>
                  </a:lnTo>
                  <a:lnTo>
                    <a:pt x="240344" y="182850"/>
                  </a:lnTo>
                  <a:lnTo>
                    <a:pt x="243827" y="174778"/>
                  </a:lnTo>
                  <a:lnTo>
                    <a:pt x="247310" y="166754"/>
                  </a:lnTo>
                  <a:lnTo>
                    <a:pt x="250793" y="229265"/>
                  </a:lnTo>
                  <a:lnTo>
                    <a:pt x="254277" y="221921"/>
                  </a:lnTo>
                  <a:lnTo>
                    <a:pt x="257760" y="214615"/>
                  </a:lnTo>
                  <a:lnTo>
                    <a:pt x="261243" y="207347"/>
                  </a:lnTo>
                  <a:lnTo>
                    <a:pt x="261243" y="212741"/>
                  </a:lnTo>
                  <a:lnTo>
                    <a:pt x="261243" y="218049"/>
                  </a:lnTo>
                  <a:lnTo>
                    <a:pt x="261243" y="223273"/>
                  </a:lnTo>
                  <a:lnTo>
                    <a:pt x="264726" y="216173"/>
                  </a:lnTo>
                  <a:lnTo>
                    <a:pt x="268210" y="209108"/>
                  </a:lnTo>
                  <a:lnTo>
                    <a:pt x="271693" y="202079"/>
                  </a:lnTo>
                  <a:lnTo>
                    <a:pt x="275176" y="195085"/>
                  </a:lnTo>
                  <a:lnTo>
                    <a:pt x="278659" y="188125"/>
                  </a:lnTo>
                  <a:lnTo>
                    <a:pt x="282143" y="181200"/>
                  </a:lnTo>
                  <a:lnTo>
                    <a:pt x="285626" y="220352"/>
                  </a:lnTo>
                  <a:lnTo>
                    <a:pt x="289109" y="213835"/>
                  </a:lnTo>
                  <a:lnTo>
                    <a:pt x="292592" y="207347"/>
                  </a:lnTo>
                  <a:lnTo>
                    <a:pt x="296075" y="229015"/>
                  </a:lnTo>
                  <a:lnTo>
                    <a:pt x="299559" y="222790"/>
                  </a:lnTo>
                  <a:lnTo>
                    <a:pt x="303042" y="216593"/>
                  </a:lnTo>
                  <a:lnTo>
                    <a:pt x="306525" y="228299"/>
                  </a:lnTo>
                  <a:lnTo>
                    <a:pt x="310008" y="222281"/>
                  </a:lnTo>
                  <a:lnTo>
                    <a:pt x="313492" y="216289"/>
                  </a:lnTo>
                  <a:lnTo>
                    <a:pt x="316975" y="210322"/>
                  </a:lnTo>
                  <a:lnTo>
                    <a:pt x="320458" y="204380"/>
                  </a:lnTo>
                  <a:lnTo>
                    <a:pt x="323941" y="198463"/>
                  </a:lnTo>
                  <a:lnTo>
                    <a:pt x="327425" y="197071"/>
                  </a:lnTo>
                  <a:lnTo>
                    <a:pt x="330908" y="191233"/>
                  </a:lnTo>
                  <a:lnTo>
                    <a:pt x="334391" y="185419"/>
                  </a:lnTo>
                  <a:lnTo>
                    <a:pt x="337874" y="188625"/>
                  </a:lnTo>
                  <a:lnTo>
                    <a:pt x="341358" y="182914"/>
                  </a:lnTo>
                  <a:lnTo>
                    <a:pt x="344841" y="177227"/>
                  </a:lnTo>
                  <a:lnTo>
                    <a:pt x="348324" y="171563"/>
                  </a:lnTo>
                  <a:lnTo>
                    <a:pt x="348324" y="176056"/>
                  </a:lnTo>
                  <a:lnTo>
                    <a:pt x="348324" y="180493"/>
                  </a:lnTo>
                  <a:lnTo>
                    <a:pt x="348324" y="184875"/>
                  </a:lnTo>
                  <a:lnTo>
                    <a:pt x="348324" y="189202"/>
                  </a:lnTo>
                  <a:lnTo>
                    <a:pt x="348324" y="193475"/>
                  </a:lnTo>
                  <a:lnTo>
                    <a:pt x="348324" y="197697"/>
                  </a:lnTo>
                  <a:lnTo>
                    <a:pt x="348324" y="201866"/>
                  </a:lnTo>
                  <a:lnTo>
                    <a:pt x="348324" y="205985"/>
                  </a:lnTo>
                  <a:lnTo>
                    <a:pt x="348324" y="210055"/>
                  </a:lnTo>
                  <a:lnTo>
                    <a:pt x="348324" y="214076"/>
                  </a:lnTo>
                  <a:lnTo>
                    <a:pt x="351807" y="208690"/>
                  </a:lnTo>
                  <a:lnTo>
                    <a:pt x="355291" y="203326"/>
                  </a:lnTo>
                  <a:lnTo>
                    <a:pt x="358774" y="197982"/>
                  </a:lnTo>
                  <a:lnTo>
                    <a:pt x="362257" y="234924"/>
                  </a:lnTo>
                  <a:lnTo>
                    <a:pt x="365740" y="229870"/>
                  </a:lnTo>
                  <a:lnTo>
                    <a:pt x="369224" y="224834"/>
                  </a:lnTo>
                  <a:lnTo>
                    <a:pt x="372707" y="227077"/>
                  </a:lnTo>
                  <a:lnTo>
                    <a:pt x="376190" y="222119"/>
                  </a:lnTo>
                  <a:lnTo>
                    <a:pt x="379673" y="217178"/>
                  </a:lnTo>
                  <a:lnTo>
                    <a:pt x="383157" y="262905"/>
                  </a:lnTo>
                  <a:lnTo>
                    <a:pt x="386640" y="258288"/>
                  </a:lnTo>
                  <a:lnTo>
                    <a:pt x="390123" y="253685"/>
                  </a:lnTo>
                  <a:lnTo>
                    <a:pt x="393606" y="258482"/>
                  </a:lnTo>
                  <a:lnTo>
                    <a:pt x="397090" y="253962"/>
                  </a:lnTo>
                  <a:lnTo>
                    <a:pt x="400573" y="249456"/>
                  </a:lnTo>
                  <a:lnTo>
                    <a:pt x="404056" y="257257"/>
                  </a:lnTo>
                  <a:lnTo>
                    <a:pt x="407539" y="252847"/>
                  </a:lnTo>
                  <a:lnTo>
                    <a:pt x="411023" y="248450"/>
                  </a:lnTo>
                  <a:lnTo>
                    <a:pt x="414506" y="264814"/>
                  </a:lnTo>
                  <a:lnTo>
                    <a:pt x="417989" y="260555"/>
                  </a:lnTo>
                  <a:lnTo>
                    <a:pt x="421472" y="256309"/>
                  </a:lnTo>
                  <a:lnTo>
                    <a:pt x="424956" y="254976"/>
                  </a:lnTo>
                  <a:lnTo>
                    <a:pt x="428439" y="250771"/>
                  </a:lnTo>
                  <a:lnTo>
                    <a:pt x="431922" y="246577"/>
                  </a:lnTo>
                  <a:lnTo>
                    <a:pt x="435405" y="242396"/>
                  </a:lnTo>
                  <a:lnTo>
                    <a:pt x="438889" y="238228"/>
                  </a:lnTo>
                  <a:lnTo>
                    <a:pt x="442372" y="234071"/>
                  </a:lnTo>
                  <a:lnTo>
                    <a:pt x="445855" y="229927"/>
                  </a:lnTo>
                  <a:lnTo>
                    <a:pt x="449338" y="228771"/>
                  </a:lnTo>
                  <a:lnTo>
                    <a:pt x="452822" y="224665"/>
                  </a:lnTo>
                  <a:lnTo>
                    <a:pt x="456305" y="220571"/>
                  </a:lnTo>
                  <a:lnTo>
                    <a:pt x="459788" y="236885"/>
                  </a:lnTo>
                  <a:lnTo>
                    <a:pt x="463271" y="232911"/>
                  </a:lnTo>
                  <a:lnTo>
                    <a:pt x="466755" y="228948"/>
                  </a:lnTo>
                  <a:lnTo>
                    <a:pt x="470238" y="230675"/>
                  </a:lnTo>
                  <a:lnTo>
                    <a:pt x="473721" y="226760"/>
                  </a:lnTo>
                  <a:lnTo>
                    <a:pt x="477204" y="222856"/>
                  </a:lnTo>
                  <a:lnTo>
                    <a:pt x="480688" y="273924"/>
                  </a:lnTo>
                  <a:lnTo>
                    <a:pt x="484171" y="270293"/>
                  </a:lnTo>
                  <a:lnTo>
                    <a:pt x="487654" y="266672"/>
                  </a:lnTo>
                  <a:lnTo>
                    <a:pt x="491137" y="265484"/>
                  </a:lnTo>
                  <a:lnTo>
                    <a:pt x="494621" y="261892"/>
                  </a:lnTo>
                  <a:lnTo>
                    <a:pt x="498104" y="258310"/>
                  </a:lnTo>
                  <a:lnTo>
                    <a:pt x="501587" y="254736"/>
                  </a:lnTo>
                  <a:lnTo>
                    <a:pt x="505070" y="251171"/>
                  </a:lnTo>
                  <a:lnTo>
                    <a:pt x="508554" y="247615"/>
                  </a:lnTo>
                  <a:lnTo>
                    <a:pt x="512037" y="246538"/>
                  </a:lnTo>
                  <a:lnTo>
                    <a:pt x="515520" y="243010"/>
                  </a:lnTo>
                  <a:lnTo>
                    <a:pt x="519003" y="239491"/>
                  </a:lnTo>
                  <a:lnTo>
                    <a:pt x="522487" y="235980"/>
                  </a:lnTo>
                  <a:lnTo>
                    <a:pt x="522487" y="238463"/>
                  </a:lnTo>
                  <a:lnTo>
                    <a:pt x="525970" y="234972"/>
                  </a:lnTo>
                  <a:lnTo>
                    <a:pt x="529453" y="231489"/>
                  </a:lnTo>
                  <a:lnTo>
                    <a:pt x="532936" y="228015"/>
                  </a:lnTo>
                  <a:lnTo>
                    <a:pt x="536420" y="239297"/>
                  </a:lnTo>
                  <a:lnTo>
                    <a:pt x="539903" y="235900"/>
                  </a:lnTo>
                  <a:lnTo>
                    <a:pt x="543386" y="232511"/>
                  </a:lnTo>
                  <a:lnTo>
                    <a:pt x="546869" y="261490"/>
                  </a:lnTo>
                  <a:lnTo>
                    <a:pt x="550353" y="258248"/>
                  </a:lnTo>
                  <a:lnTo>
                    <a:pt x="553836" y="255013"/>
                  </a:lnTo>
                  <a:lnTo>
                    <a:pt x="557319" y="251785"/>
                  </a:lnTo>
                  <a:lnTo>
                    <a:pt x="560802" y="248564"/>
                  </a:lnTo>
                  <a:lnTo>
                    <a:pt x="564286" y="245351"/>
                  </a:lnTo>
                  <a:lnTo>
                    <a:pt x="567769" y="248824"/>
                  </a:lnTo>
                  <a:lnTo>
                    <a:pt x="571252" y="245651"/>
                  </a:lnTo>
                  <a:lnTo>
                    <a:pt x="574735" y="242485"/>
                  </a:lnTo>
                  <a:lnTo>
                    <a:pt x="578218" y="243753"/>
                  </a:lnTo>
                  <a:lnTo>
                    <a:pt x="581702" y="240618"/>
                  </a:lnTo>
                  <a:lnTo>
                    <a:pt x="585185" y="237490"/>
                  </a:lnTo>
                  <a:lnTo>
                    <a:pt x="588668" y="255863"/>
                  </a:lnTo>
                  <a:lnTo>
                    <a:pt x="592151" y="252829"/>
                  </a:lnTo>
                  <a:lnTo>
                    <a:pt x="595635" y="249802"/>
                  </a:lnTo>
                  <a:lnTo>
                    <a:pt x="599118" y="246781"/>
                  </a:lnTo>
                  <a:lnTo>
                    <a:pt x="602601" y="243766"/>
                  </a:lnTo>
                  <a:lnTo>
                    <a:pt x="606084" y="240758"/>
                  </a:lnTo>
                  <a:lnTo>
                    <a:pt x="609568" y="262280"/>
                  </a:lnTo>
                  <a:lnTo>
                    <a:pt x="613051" y="259374"/>
                  </a:lnTo>
                  <a:lnTo>
                    <a:pt x="616534" y="256473"/>
                  </a:lnTo>
                  <a:lnTo>
                    <a:pt x="620017" y="253578"/>
                  </a:lnTo>
                  <a:lnTo>
                    <a:pt x="623501" y="262434"/>
                  </a:lnTo>
                  <a:lnTo>
                    <a:pt x="626984" y="259593"/>
                  </a:lnTo>
                  <a:lnTo>
                    <a:pt x="630467" y="256758"/>
                  </a:lnTo>
                  <a:lnTo>
                    <a:pt x="633950" y="261599"/>
                  </a:lnTo>
                  <a:lnTo>
                    <a:pt x="637434" y="258802"/>
                  </a:lnTo>
                  <a:lnTo>
                    <a:pt x="640917" y="256010"/>
                  </a:lnTo>
                  <a:lnTo>
                    <a:pt x="644400" y="271802"/>
                  </a:lnTo>
                  <a:lnTo>
                    <a:pt x="647883" y="269085"/>
                  </a:lnTo>
                  <a:lnTo>
                    <a:pt x="651367" y="266374"/>
                  </a:lnTo>
                  <a:lnTo>
                    <a:pt x="654850" y="269085"/>
                  </a:lnTo>
                  <a:lnTo>
                    <a:pt x="658333" y="266403"/>
                  </a:lnTo>
                  <a:lnTo>
                    <a:pt x="661816" y="263725"/>
                  </a:lnTo>
                  <a:lnTo>
                    <a:pt x="665300" y="268203"/>
                  </a:lnTo>
                  <a:lnTo>
                    <a:pt x="668783" y="265560"/>
                  </a:lnTo>
                  <a:lnTo>
                    <a:pt x="672266" y="262921"/>
                  </a:lnTo>
                  <a:lnTo>
                    <a:pt x="675749" y="265596"/>
                  </a:lnTo>
                  <a:lnTo>
                    <a:pt x="679233" y="262985"/>
                  </a:lnTo>
                  <a:lnTo>
                    <a:pt x="682716" y="260379"/>
                  </a:lnTo>
                  <a:lnTo>
                    <a:pt x="686199" y="259544"/>
                  </a:lnTo>
                  <a:lnTo>
                    <a:pt x="689682" y="256953"/>
                  </a:lnTo>
                  <a:lnTo>
                    <a:pt x="693166" y="254366"/>
                  </a:lnTo>
                  <a:lnTo>
                    <a:pt x="696649" y="251785"/>
                  </a:lnTo>
                  <a:lnTo>
                    <a:pt x="696649" y="253559"/>
                  </a:lnTo>
                  <a:lnTo>
                    <a:pt x="696649" y="255323"/>
                  </a:lnTo>
                  <a:lnTo>
                    <a:pt x="696649" y="257077"/>
                  </a:lnTo>
                  <a:lnTo>
                    <a:pt x="696649" y="258821"/>
                  </a:lnTo>
                  <a:lnTo>
                    <a:pt x="696649" y="260555"/>
                  </a:lnTo>
                  <a:lnTo>
                    <a:pt x="696649" y="262280"/>
                  </a:lnTo>
                  <a:lnTo>
                    <a:pt x="700132" y="259737"/>
                  </a:lnTo>
                  <a:lnTo>
                    <a:pt x="703615" y="257198"/>
                  </a:lnTo>
                  <a:lnTo>
                    <a:pt x="707099" y="254663"/>
                  </a:lnTo>
                  <a:lnTo>
                    <a:pt x="710582" y="259025"/>
                  </a:lnTo>
                  <a:lnTo>
                    <a:pt x="714065" y="256521"/>
                  </a:lnTo>
                  <a:lnTo>
                    <a:pt x="717548" y="254022"/>
                  </a:lnTo>
                  <a:lnTo>
                    <a:pt x="721032" y="253242"/>
                  </a:lnTo>
                  <a:lnTo>
                    <a:pt x="724515" y="250757"/>
                  </a:lnTo>
                  <a:lnTo>
                    <a:pt x="727998" y="248275"/>
                  </a:lnTo>
                  <a:lnTo>
                    <a:pt x="731481" y="250936"/>
                  </a:lnTo>
                  <a:lnTo>
                    <a:pt x="734965" y="248479"/>
                  </a:lnTo>
                  <a:lnTo>
                    <a:pt x="738448" y="246026"/>
                  </a:lnTo>
                  <a:lnTo>
                    <a:pt x="741931" y="255356"/>
                  </a:lnTo>
                  <a:lnTo>
                    <a:pt x="745414" y="252946"/>
                  </a:lnTo>
                  <a:lnTo>
                    <a:pt x="748898" y="250541"/>
                  </a:lnTo>
                  <a:lnTo>
                    <a:pt x="752381" y="257982"/>
                  </a:lnTo>
                  <a:lnTo>
                    <a:pt x="755864" y="255614"/>
                  </a:lnTo>
                  <a:lnTo>
                    <a:pt x="759347" y="253250"/>
                  </a:lnTo>
                  <a:lnTo>
                    <a:pt x="762831" y="250890"/>
                  </a:lnTo>
                  <a:lnTo>
                    <a:pt x="766314" y="248534"/>
                  </a:lnTo>
                  <a:lnTo>
                    <a:pt x="769797" y="246181"/>
                  </a:lnTo>
                  <a:lnTo>
                    <a:pt x="773280" y="245472"/>
                  </a:lnTo>
                  <a:lnTo>
                    <a:pt x="776764" y="243132"/>
                  </a:lnTo>
                  <a:lnTo>
                    <a:pt x="780247" y="240796"/>
                  </a:lnTo>
                  <a:lnTo>
                    <a:pt x="783730" y="238463"/>
                  </a:lnTo>
                  <a:lnTo>
                    <a:pt x="783730" y="240108"/>
                  </a:lnTo>
                  <a:lnTo>
                    <a:pt x="783730" y="241744"/>
                  </a:lnTo>
                  <a:lnTo>
                    <a:pt x="783730" y="243372"/>
                  </a:lnTo>
                  <a:lnTo>
                    <a:pt x="783730" y="244992"/>
                  </a:lnTo>
                  <a:lnTo>
                    <a:pt x="787213" y="242682"/>
                  </a:lnTo>
                  <a:lnTo>
                    <a:pt x="790697" y="240375"/>
                  </a:lnTo>
                  <a:lnTo>
                    <a:pt x="794180" y="238072"/>
                  </a:lnTo>
                  <a:lnTo>
                    <a:pt x="797663" y="240638"/>
                  </a:lnTo>
                  <a:lnTo>
                    <a:pt x="801146" y="238356"/>
                  </a:lnTo>
                  <a:lnTo>
                    <a:pt x="804630" y="236077"/>
                  </a:lnTo>
                  <a:lnTo>
                    <a:pt x="808113" y="260257"/>
                  </a:lnTo>
                  <a:lnTo>
                    <a:pt x="811596" y="258058"/>
                  </a:lnTo>
                  <a:lnTo>
                    <a:pt x="815079" y="255863"/>
                  </a:lnTo>
                  <a:lnTo>
                    <a:pt x="818563" y="268368"/>
                  </a:lnTo>
                  <a:lnTo>
                    <a:pt x="822046" y="266220"/>
                  </a:lnTo>
                  <a:lnTo>
                    <a:pt x="825529" y="264075"/>
                  </a:lnTo>
                  <a:lnTo>
                    <a:pt x="829012" y="261933"/>
                  </a:lnTo>
                  <a:lnTo>
                    <a:pt x="832496" y="259795"/>
                  </a:lnTo>
                  <a:lnTo>
                    <a:pt x="835979" y="257659"/>
                  </a:lnTo>
                  <a:lnTo>
                    <a:pt x="839462" y="256982"/>
                  </a:lnTo>
                  <a:lnTo>
                    <a:pt x="842945" y="254857"/>
                  </a:lnTo>
                  <a:lnTo>
                    <a:pt x="846429" y="252735"/>
                  </a:lnTo>
                  <a:lnTo>
                    <a:pt x="849912" y="250616"/>
                  </a:lnTo>
                  <a:lnTo>
                    <a:pt x="853395" y="248500"/>
                  </a:lnTo>
                  <a:lnTo>
                    <a:pt x="856878" y="246388"/>
                  </a:lnTo>
                  <a:lnTo>
                    <a:pt x="860361" y="251569"/>
                  </a:lnTo>
                  <a:lnTo>
                    <a:pt x="863845" y="249481"/>
                  </a:lnTo>
                  <a:lnTo>
                    <a:pt x="867328" y="247396"/>
                  </a:lnTo>
                  <a:lnTo>
                    <a:pt x="870811" y="245315"/>
                  </a:lnTo>
                  <a:lnTo>
                    <a:pt x="870811" y="246764"/>
                  </a:lnTo>
                  <a:lnTo>
                    <a:pt x="870811" y="248207"/>
                  </a:lnTo>
                  <a:lnTo>
                    <a:pt x="870811" y="249643"/>
                  </a:lnTo>
                  <a:lnTo>
                    <a:pt x="870811" y="251072"/>
                  </a:lnTo>
                  <a:lnTo>
                    <a:pt x="870811" y="252495"/>
                  </a:lnTo>
                  <a:lnTo>
                    <a:pt x="870811" y="253912"/>
                  </a:lnTo>
                  <a:lnTo>
                    <a:pt x="870811" y="255323"/>
                  </a:lnTo>
                  <a:lnTo>
                    <a:pt x="870811" y="256727"/>
                  </a:lnTo>
                  <a:lnTo>
                    <a:pt x="870811" y="258124"/>
                  </a:lnTo>
                  <a:lnTo>
                    <a:pt x="870811" y="259516"/>
                  </a:lnTo>
                  <a:lnTo>
                    <a:pt x="870811" y="260901"/>
                  </a:lnTo>
                  <a:lnTo>
                    <a:pt x="870811" y="262280"/>
                  </a:lnTo>
                  <a:lnTo>
                    <a:pt x="870811" y="263653"/>
                  </a:lnTo>
                  <a:lnTo>
                    <a:pt x="870811" y="265020"/>
                  </a:lnTo>
                  <a:lnTo>
                    <a:pt x="870811" y="266381"/>
                  </a:lnTo>
                  <a:lnTo>
                    <a:pt x="870811" y="267736"/>
                  </a:lnTo>
                  <a:lnTo>
                    <a:pt x="870811" y="269085"/>
                  </a:lnTo>
                  <a:lnTo>
                    <a:pt x="870811" y="270428"/>
                  </a:lnTo>
                  <a:lnTo>
                    <a:pt x="870811" y="271765"/>
                  </a:lnTo>
                  <a:lnTo>
                    <a:pt x="870811" y="273097"/>
                  </a:lnTo>
                  <a:lnTo>
                    <a:pt x="870811" y="274422"/>
                  </a:lnTo>
                  <a:lnTo>
                    <a:pt x="870811" y="275742"/>
                  </a:lnTo>
                  <a:lnTo>
                    <a:pt x="870811" y="277056"/>
                  </a:lnTo>
                  <a:lnTo>
                    <a:pt x="870811" y="278365"/>
                  </a:lnTo>
                  <a:lnTo>
                    <a:pt x="870811" y="279667"/>
                  </a:lnTo>
                  <a:lnTo>
                    <a:pt x="870811" y="280964"/>
                  </a:lnTo>
                  <a:lnTo>
                    <a:pt x="870811" y="282256"/>
                  </a:lnTo>
                  <a:lnTo>
                    <a:pt x="870811" y="283542"/>
                  </a:lnTo>
                  <a:lnTo>
                    <a:pt x="870811" y="284822"/>
                  </a:lnTo>
                  <a:lnTo>
                    <a:pt x="870811" y="286097"/>
                  </a:lnTo>
                  <a:lnTo>
                    <a:pt x="870811" y="287367"/>
                  </a:lnTo>
                  <a:lnTo>
                    <a:pt x="870811" y="288631"/>
                  </a:lnTo>
                  <a:lnTo>
                    <a:pt x="874294" y="286665"/>
                  </a:lnTo>
                  <a:lnTo>
                    <a:pt x="877778" y="284701"/>
                  </a:lnTo>
                  <a:lnTo>
                    <a:pt x="881261" y="282739"/>
                  </a:lnTo>
                  <a:lnTo>
                    <a:pt x="884744" y="287088"/>
                  </a:lnTo>
                  <a:lnTo>
                    <a:pt x="888227" y="285148"/>
                  </a:lnTo>
                  <a:lnTo>
                    <a:pt x="891711" y="283211"/>
                  </a:lnTo>
                  <a:lnTo>
                    <a:pt x="895194" y="281276"/>
                  </a:lnTo>
                  <a:lnTo>
                    <a:pt x="898677" y="279345"/>
                  </a:lnTo>
                  <a:lnTo>
                    <a:pt x="902160" y="277415"/>
                  </a:lnTo>
                  <a:lnTo>
                    <a:pt x="905644" y="291528"/>
                  </a:lnTo>
                  <a:lnTo>
                    <a:pt x="909127" y="289644"/>
                  </a:lnTo>
                  <a:lnTo>
                    <a:pt x="912610" y="287763"/>
                  </a:lnTo>
                  <a:lnTo>
                    <a:pt x="916093" y="288295"/>
                  </a:lnTo>
                  <a:lnTo>
                    <a:pt x="919577" y="286425"/>
                  </a:lnTo>
                  <a:lnTo>
                    <a:pt x="923060" y="284557"/>
                  </a:lnTo>
                  <a:lnTo>
                    <a:pt x="926543" y="288679"/>
                  </a:lnTo>
                  <a:lnTo>
                    <a:pt x="930026" y="286830"/>
                  </a:lnTo>
                  <a:lnTo>
                    <a:pt x="933510" y="284984"/>
                  </a:lnTo>
                  <a:lnTo>
                    <a:pt x="936993" y="292544"/>
                  </a:lnTo>
                  <a:lnTo>
                    <a:pt x="940476" y="290726"/>
                  </a:lnTo>
                  <a:lnTo>
                    <a:pt x="943959" y="288910"/>
                  </a:lnTo>
                  <a:lnTo>
                    <a:pt x="947443" y="288260"/>
                  </a:lnTo>
                  <a:lnTo>
                    <a:pt x="950926" y="286451"/>
                  </a:lnTo>
                  <a:lnTo>
                    <a:pt x="954409" y="284645"/>
                  </a:lnTo>
                  <a:lnTo>
                    <a:pt x="957892" y="282841"/>
                  </a:lnTo>
                  <a:lnTo>
                    <a:pt x="957892" y="284008"/>
                  </a:lnTo>
                  <a:lnTo>
                    <a:pt x="961376" y="282209"/>
                  </a:lnTo>
                  <a:lnTo>
                    <a:pt x="964859" y="280413"/>
                  </a:lnTo>
                  <a:lnTo>
                    <a:pt x="968342" y="278618"/>
                  </a:lnTo>
                  <a:lnTo>
                    <a:pt x="971825" y="297275"/>
                  </a:lnTo>
                  <a:lnTo>
                    <a:pt x="975309" y="295533"/>
                  </a:lnTo>
                  <a:lnTo>
                    <a:pt x="978792" y="293793"/>
                  </a:lnTo>
                  <a:lnTo>
                    <a:pt x="982275" y="294258"/>
                  </a:lnTo>
                  <a:lnTo>
                    <a:pt x="985758" y="292528"/>
                  </a:lnTo>
                  <a:lnTo>
                    <a:pt x="989242" y="290800"/>
                  </a:lnTo>
                  <a:lnTo>
                    <a:pt x="992725" y="289073"/>
                  </a:lnTo>
                  <a:lnTo>
                    <a:pt x="996208" y="287349"/>
                  </a:lnTo>
                  <a:lnTo>
                    <a:pt x="999691" y="285627"/>
                  </a:lnTo>
                  <a:lnTo>
                    <a:pt x="1003175" y="287226"/>
                  </a:lnTo>
                  <a:lnTo>
                    <a:pt x="1006658" y="285516"/>
                  </a:lnTo>
                  <a:lnTo>
                    <a:pt x="1010141" y="283807"/>
                  </a:lnTo>
                  <a:lnTo>
                    <a:pt x="1013624" y="287589"/>
                  </a:lnTo>
                  <a:lnTo>
                    <a:pt x="1017108" y="285897"/>
                  </a:lnTo>
                  <a:lnTo>
                    <a:pt x="1020591" y="284207"/>
                  </a:lnTo>
                  <a:lnTo>
                    <a:pt x="1024074" y="282519"/>
                  </a:lnTo>
                  <a:lnTo>
                    <a:pt x="1027557" y="280833"/>
                  </a:lnTo>
                  <a:lnTo>
                    <a:pt x="1031041" y="279149"/>
                  </a:lnTo>
                  <a:lnTo>
                    <a:pt x="1034524" y="286157"/>
                  </a:lnTo>
                  <a:lnTo>
                    <a:pt x="1038007" y="284496"/>
                  </a:lnTo>
                  <a:lnTo>
                    <a:pt x="1041490" y="282837"/>
                  </a:lnTo>
                  <a:lnTo>
                    <a:pt x="1044974" y="281180"/>
                  </a:lnTo>
                  <a:lnTo>
                    <a:pt x="1044974" y="282256"/>
                  </a:lnTo>
                  <a:lnTo>
                    <a:pt x="1044974" y="283328"/>
                  </a:lnTo>
                  <a:lnTo>
                    <a:pt x="1044974" y="284396"/>
                  </a:lnTo>
                  <a:lnTo>
                    <a:pt x="1044974" y="285461"/>
                  </a:lnTo>
                  <a:lnTo>
                    <a:pt x="1044974" y="286521"/>
                  </a:lnTo>
                  <a:lnTo>
                    <a:pt x="1044974" y="287578"/>
                  </a:lnTo>
                  <a:lnTo>
                    <a:pt x="1044974" y="288631"/>
                  </a:lnTo>
                  <a:lnTo>
                    <a:pt x="1044974" y="289680"/>
                  </a:lnTo>
                  <a:lnTo>
                    <a:pt x="1044974" y="290726"/>
                  </a:lnTo>
                  <a:lnTo>
                    <a:pt x="1044974" y="291768"/>
                  </a:lnTo>
                  <a:lnTo>
                    <a:pt x="1044974" y="292806"/>
                  </a:lnTo>
                  <a:lnTo>
                    <a:pt x="1044974" y="293841"/>
                  </a:lnTo>
                  <a:lnTo>
                    <a:pt x="1044974" y="294872"/>
                  </a:lnTo>
                  <a:lnTo>
                    <a:pt x="1044974" y="295900"/>
                  </a:lnTo>
                  <a:lnTo>
                    <a:pt x="1044974" y="296923"/>
                  </a:lnTo>
                  <a:lnTo>
                    <a:pt x="1044974" y="297944"/>
                  </a:lnTo>
                  <a:lnTo>
                    <a:pt x="1044974" y="298960"/>
                  </a:lnTo>
                  <a:lnTo>
                    <a:pt x="1044974" y="299973"/>
                  </a:lnTo>
                  <a:lnTo>
                    <a:pt x="1044974" y="300983"/>
                  </a:lnTo>
                  <a:lnTo>
                    <a:pt x="1044974" y="301989"/>
                  </a:lnTo>
                  <a:lnTo>
                    <a:pt x="1044974" y="302992"/>
                  </a:lnTo>
                  <a:lnTo>
                    <a:pt x="1048457" y="301385"/>
                  </a:lnTo>
                  <a:lnTo>
                    <a:pt x="1051940" y="299779"/>
                  </a:lnTo>
                  <a:lnTo>
                    <a:pt x="1055423" y="298175"/>
                  </a:lnTo>
                  <a:lnTo>
                    <a:pt x="1058907" y="297582"/>
                  </a:lnTo>
                  <a:lnTo>
                    <a:pt x="1062390" y="295984"/>
                  </a:lnTo>
                  <a:lnTo>
                    <a:pt x="1065873" y="294387"/>
                  </a:lnTo>
                  <a:lnTo>
                    <a:pt x="1069356" y="292793"/>
                  </a:lnTo>
                  <a:lnTo>
                    <a:pt x="1072840" y="291200"/>
                  </a:lnTo>
                  <a:lnTo>
                    <a:pt x="1076323" y="289609"/>
                  </a:lnTo>
                  <a:lnTo>
                    <a:pt x="1079806" y="293074"/>
                  </a:lnTo>
                  <a:lnTo>
                    <a:pt x="1083289" y="291497"/>
                  </a:lnTo>
                  <a:lnTo>
                    <a:pt x="1086773" y="289922"/>
                  </a:lnTo>
                  <a:lnTo>
                    <a:pt x="1090256" y="302140"/>
                  </a:lnTo>
                  <a:lnTo>
                    <a:pt x="1093739" y="300598"/>
                  </a:lnTo>
                  <a:lnTo>
                    <a:pt x="1097222" y="299057"/>
                  </a:lnTo>
                  <a:lnTo>
                    <a:pt x="1100706" y="300408"/>
                  </a:lnTo>
                  <a:lnTo>
                    <a:pt x="1104189" y="298877"/>
                  </a:lnTo>
                  <a:lnTo>
                    <a:pt x="1107672" y="297347"/>
                  </a:lnTo>
                  <a:lnTo>
                    <a:pt x="1111155" y="297742"/>
                  </a:lnTo>
                  <a:lnTo>
                    <a:pt x="1114639" y="296220"/>
                  </a:lnTo>
                  <a:lnTo>
                    <a:pt x="1118122" y="294699"/>
                  </a:lnTo>
                  <a:lnTo>
                    <a:pt x="1121605" y="293180"/>
                  </a:lnTo>
                  <a:lnTo>
                    <a:pt x="1125088" y="291662"/>
                  </a:lnTo>
                  <a:lnTo>
                    <a:pt x="1128572" y="290146"/>
                  </a:lnTo>
                  <a:lnTo>
                    <a:pt x="1132055" y="288631"/>
                  </a:lnTo>
                  <a:lnTo>
                    <a:pt x="1132055" y="289600"/>
                  </a:lnTo>
                  <a:lnTo>
                    <a:pt x="1135538" y="288089"/>
                  </a:lnTo>
                  <a:lnTo>
                    <a:pt x="1139021" y="286579"/>
                  </a:lnTo>
                  <a:lnTo>
                    <a:pt x="1142505" y="285072"/>
                  </a:lnTo>
                  <a:lnTo>
                    <a:pt x="1145988" y="284539"/>
                  </a:lnTo>
                  <a:lnTo>
                    <a:pt x="1149471" y="283036"/>
                  </a:lnTo>
                  <a:lnTo>
                    <a:pt x="1152954" y="281535"/>
                  </a:lnTo>
                  <a:lnTo>
                    <a:pt x="1156437" y="289655"/>
                  </a:lnTo>
                  <a:lnTo>
                    <a:pt x="1159921" y="288176"/>
                  </a:lnTo>
                  <a:lnTo>
                    <a:pt x="1163404" y="286699"/>
                  </a:lnTo>
                  <a:lnTo>
                    <a:pt x="1166887" y="289946"/>
                  </a:lnTo>
                  <a:lnTo>
                    <a:pt x="1170370" y="288481"/>
                  </a:lnTo>
                  <a:lnTo>
                    <a:pt x="1173854" y="287017"/>
                  </a:lnTo>
                  <a:lnTo>
                    <a:pt x="1177337" y="285555"/>
                  </a:lnTo>
                  <a:lnTo>
                    <a:pt x="1180820" y="284094"/>
                  </a:lnTo>
                  <a:lnTo>
                    <a:pt x="1184303" y="282635"/>
                  </a:lnTo>
                  <a:lnTo>
                    <a:pt x="1187787" y="285881"/>
                  </a:lnTo>
                  <a:lnTo>
                    <a:pt x="1191270" y="284434"/>
                  </a:lnTo>
                  <a:lnTo>
                    <a:pt x="1194753" y="282988"/>
                  </a:lnTo>
                  <a:lnTo>
                    <a:pt x="1198236" y="281543"/>
                  </a:lnTo>
                  <a:lnTo>
                    <a:pt x="1201720" y="280100"/>
                  </a:lnTo>
                  <a:lnTo>
                    <a:pt x="1205203" y="278659"/>
                  </a:lnTo>
                  <a:lnTo>
                    <a:pt x="1208686" y="278161"/>
                  </a:lnTo>
                  <a:lnTo>
                    <a:pt x="1212169" y="276724"/>
                  </a:lnTo>
                  <a:lnTo>
                    <a:pt x="1215653" y="275289"/>
                  </a:lnTo>
                  <a:lnTo>
                    <a:pt x="1219136" y="285916"/>
                  </a:lnTo>
                  <a:lnTo>
                    <a:pt x="1222619" y="284506"/>
                  </a:lnTo>
                  <a:lnTo>
                    <a:pt x="1226102" y="283097"/>
                  </a:lnTo>
                  <a:lnTo>
                    <a:pt x="1229586" y="281690"/>
                  </a:lnTo>
                  <a:lnTo>
                    <a:pt x="1233069" y="283019"/>
                  </a:lnTo>
                  <a:lnTo>
                    <a:pt x="1236552" y="281620"/>
                  </a:lnTo>
                  <a:lnTo>
                    <a:pt x="1240035" y="280222"/>
                  </a:lnTo>
                  <a:lnTo>
                    <a:pt x="1243519" y="278825"/>
                  </a:lnTo>
                  <a:lnTo>
                    <a:pt x="1247002" y="277430"/>
                  </a:lnTo>
                  <a:lnTo>
                    <a:pt x="1250485" y="276035"/>
                  </a:lnTo>
                  <a:lnTo>
                    <a:pt x="1253968" y="276473"/>
                  </a:lnTo>
                  <a:lnTo>
                    <a:pt x="1257452" y="275085"/>
                  </a:lnTo>
                  <a:lnTo>
                    <a:pt x="1260935" y="273698"/>
                  </a:lnTo>
                  <a:lnTo>
                    <a:pt x="1264418" y="275052"/>
                  </a:lnTo>
                  <a:lnTo>
                    <a:pt x="1267901" y="273673"/>
                  </a:lnTo>
                  <a:lnTo>
                    <a:pt x="1271385" y="272295"/>
                  </a:lnTo>
                  <a:lnTo>
                    <a:pt x="1274868" y="270919"/>
                  </a:lnTo>
                  <a:lnTo>
                    <a:pt x="1278351" y="269543"/>
                  </a:lnTo>
                  <a:lnTo>
                    <a:pt x="1281834" y="268169"/>
                  </a:lnTo>
                  <a:lnTo>
                    <a:pt x="1285318" y="266797"/>
                  </a:lnTo>
                  <a:lnTo>
                    <a:pt x="1288801" y="265426"/>
                  </a:lnTo>
                  <a:lnTo>
                    <a:pt x="1292284" y="264056"/>
                  </a:lnTo>
                  <a:lnTo>
                    <a:pt x="1295767" y="262687"/>
                  </a:lnTo>
                  <a:lnTo>
                    <a:pt x="1299251" y="261320"/>
                  </a:lnTo>
                  <a:lnTo>
                    <a:pt x="1302734" y="259954"/>
                  </a:lnTo>
                  <a:lnTo>
                    <a:pt x="1306217" y="258589"/>
                  </a:lnTo>
                  <a:lnTo>
                    <a:pt x="1306217" y="259516"/>
                  </a:lnTo>
                  <a:lnTo>
                    <a:pt x="1306217" y="260440"/>
                  </a:lnTo>
                  <a:lnTo>
                    <a:pt x="1306217" y="261362"/>
                  </a:lnTo>
                  <a:lnTo>
                    <a:pt x="1306217" y="262280"/>
                  </a:lnTo>
                  <a:lnTo>
                    <a:pt x="1306217" y="263196"/>
                  </a:lnTo>
                  <a:lnTo>
                    <a:pt x="1306217" y="264110"/>
                  </a:lnTo>
                  <a:lnTo>
                    <a:pt x="1306217" y="265020"/>
                  </a:lnTo>
                  <a:lnTo>
                    <a:pt x="1309700" y="263668"/>
                  </a:lnTo>
                  <a:lnTo>
                    <a:pt x="1313184" y="262317"/>
                  </a:lnTo>
                  <a:lnTo>
                    <a:pt x="1316667" y="260967"/>
                  </a:lnTo>
                  <a:lnTo>
                    <a:pt x="1320150" y="263259"/>
                  </a:lnTo>
                  <a:lnTo>
                    <a:pt x="1323633" y="261918"/>
                  </a:lnTo>
                  <a:lnTo>
                    <a:pt x="1327117" y="260578"/>
                  </a:lnTo>
                  <a:lnTo>
                    <a:pt x="1330600" y="260148"/>
                  </a:lnTo>
                  <a:lnTo>
                    <a:pt x="1334083" y="258812"/>
                  </a:lnTo>
                  <a:lnTo>
                    <a:pt x="1337566" y="257477"/>
                  </a:lnTo>
                  <a:lnTo>
                    <a:pt x="1341050" y="257054"/>
                  </a:lnTo>
                  <a:lnTo>
                    <a:pt x="1344533" y="255723"/>
                  </a:lnTo>
                  <a:lnTo>
                    <a:pt x="1348016" y="254394"/>
                  </a:lnTo>
                  <a:lnTo>
                    <a:pt x="1351499" y="257599"/>
                  </a:lnTo>
                  <a:lnTo>
                    <a:pt x="1354983" y="256280"/>
                  </a:lnTo>
                  <a:lnTo>
                    <a:pt x="1358466" y="254961"/>
                  </a:lnTo>
                  <a:lnTo>
                    <a:pt x="1361949" y="253645"/>
                  </a:lnTo>
                  <a:lnTo>
                    <a:pt x="1365432" y="252329"/>
                  </a:lnTo>
                  <a:lnTo>
                    <a:pt x="1368916" y="251014"/>
                  </a:lnTo>
                  <a:lnTo>
                    <a:pt x="1372399" y="262176"/>
                  </a:lnTo>
                  <a:lnTo>
                    <a:pt x="1375882" y="260884"/>
                  </a:lnTo>
                  <a:lnTo>
                    <a:pt x="1379365" y="259593"/>
                  </a:lnTo>
                  <a:lnTo>
                    <a:pt x="1382849" y="259180"/>
                  </a:lnTo>
                  <a:lnTo>
                    <a:pt x="1386332" y="257893"/>
                  </a:lnTo>
                  <a:lnTo>
                    <a:pt x="1389815" y="256607"/>
                  </a:lnTo>
                  <a:lnTo>
                    <a:pt x="1393298" y="255323"/>
                  </a:lnTo>
                  <a:lnTo>
                    <a:pt x="1393298" y="256201"/>
                  </a:lnTo>
                  <a:lnTo>
                    <a:pt x="1396782" y="254919"/>
                  </a:lnTo>
                  <a:lnTo>
                    <a:pt x="1400265" y="253638"/>
                  </a:lnTo>
                  <a:lnTo>
                    <a:pt x="1403748" y="252358"/>
                  </a:lnTo>
                  <a:lnTo>
                    <a:pt x="1407231" y="251079"/>
                  </a:lnTo>
                  <a:lnTo>
                    <a:pt x="1410715" y="249802"/>
                  </a:lnTo>
                  <a:lnTo>
                    <a:pt x="1414198" y="248525"/>
                  </a:lnTo>
                  <a:lnTo>
                    <a:pt x="1417681" y="249900"/>
                  </a:lnTo>
                  <a:lnTo>
                    <a:pt x="1421164" y="248630"/>
                  </a:lnTo>
                  <a:lnTo>
                    <a:pt x="1424648" y="247361"/>
                  </a:lnTo>
                  <a:lnTo>
                    <a:pt x="1428131" y="246975"/>
                  </a:lnTo>
                  <a:lnTo>
                    <a:pt x="1431614" y="245710"/>
                  </a:lnTo>
                  <a:lnTo>
                    <a:pt x="1435097" y="244446"/>
                  </a:lnTo>
                  <a:lnTo>
                    <a:pt x="1438580" y="257038"/>
                  </a:lnTo>
                  <a:lnTo>
                    <a:pt x="1442064" y="255798"/>
                  </a:lnTo>
                  <a:lnTo>
                    <a:pt x="1445547" y="254559"/>
                  </a:lnTo>
                  <a:lnTo>
                    <a:pt x="1449030" y="255863"/>
                  </a:lnTo>
                  <a:lnTo>
                    <a:pt x="1452513" y="254630"/>
                  </a:lnTo>
                  <a:lnTo>
                    <a:pt x="1455997" y="253398"/>
                  </a:lnTo>
                  <a:lnTo>
                    <a:pt x="1459480" y="253858"/>
                  </a:lnTo>
                  <a:lnTo>
                    <a:pt x="1462963" y="252631"/>
                  </a:lnTo>
                  <a:lnTo>
                    <a:pt x="1466446" y="251404"/>
                  </a:lnTo>
                  <a:lnTo>
                    <a:pt x="1469930" y="251869"/>
                  </a:lnTo>
                  <a:lnTo>
                    <a:pt x="1473413" y="250647"/>
                  </a:lnTo>
                  <a:lnTo>
                    <a:pt x="1476896" y="249426"/>
                  </a:lnTo>
                  <a:lnTo>
                    <a:pt x="1480379" y="248207"/>
                  </a:lnTo>
                  <a:lnTo>
                    <a:pt x="1480379" y="249052"/>
                  </a:lnTo>
                  <a:lnTo>
                    <a:pt x="1480379" y="249895"/>
                  </a:lnTo>
                  <a:lnTo>
                    <a:pt x="1480379" y="250736"/>
                  </a:lnTo>
                  <a:lnTo>
                    <a:pt x="1480379" y="251575"/>
                  </a:lnTo>
                  <a:lnTo>
                    <a:pt x="1483863" y="250362"/>
                  </a:lnTo>
                  <a:lnTo>
                    <a:pt x="1487346" y="249149"/>
                  </a:lnTo>
                  <a:lnTo>
                    <a:pt x="1490829" y="247937"/>
                  </a:lnTo>
                  <a:lnTo>
                    <a:pt x="1494312" y="246727"/>
                  </a:lnTo>
                  <a:lnTo>
                    <a:pt x="1497796" y="245517"/>
                  </a:lnTo>
                  <a:lnTo>
                    <a:pt x="1501279" y="244309"/>
                  </a:lnTo>
                  <a:lnTo>
                    <a:pt x="1504762" y="258789"/>
                  </a:lnTo>
                  <a:lnTo>
                    <a:pt x="1508245" y="257605"/>
                  </a:lnTo>
                  <a:lnTo>
                    <a:pt x="1511729" y="256423"/>
                  </a:lnTo>
                  <a:lnTo>
                    <a:pt x="1515212" y="262438"/>
                  </a:lnTo>
                  <a:lnTo>
                    <a:pt x="1518695" y="261269"/>
                  </a:lnTo>
                  <a:lnTo>
                    <a:pt x="1522178" y="260100"/>
                  </a:lnTo>
                  <a:lnTo>
                    <a:pt x="1525662" y="261305"/>
                  </a:lnTo>
                  <a:lnTo>
                    <a:pt x="1529145" y="260141"/>
                  </a:lnTo>
                  <a:lnTo>
                    <a:pt x="1532628" y="258979"/>
                  </a:lnTo>
                  <a:lnTo>
                    <a:pt x="1536111" y="257817"/>
                  </a:lnTo>
                  <a:lnTo>
                    <a:pt x="1539595" y="256657"/>
                  </a:lnTo>
                  <a:lnTo>
                    <a:pt x="1543078" y="255497"/>
                  </a:lnTo>
                  <a:lnTo>
                    <a:pt x="1546561" y="256714"/>
                  </a:lnTo>
                  <a:lnTo>
                    <a:pt x="1550044" y="255560"/>
                  </a:lnTo>
                  <a:lnTo>
                    <a:pt x="1553528" y="254406"/>
                  </a:lnTo>
                  <a:lnTo>
                    <a:pt x="1557011" y="256407"/>
                  </a:lnTo>
                  <a:lnTo>
                    <a:pt x="1560494" y="255260"/>
                  </a:lnTo>
                  <a:lnTo>
                    <a:pt x="1563977" y="254114"/>
                  </a:lnTo>
                  <a:lnTo>
                    <a:pt x="1567461" y="252968"/>
                  </a:lnTo>
                  <a:lnTo>
                    <a:pt x="1567461" y="253755"/>
                  </a:lnTo>
                  <a:lnTo>
                    <a:pt x="1567461" y="254540"/>
                  </a:lnTo>
                  <a:lnTo>
                    <a:pt x="1567461" y="255323"/>
                  </a:lnTo>
                  <a:lnTo>
                    <a:pt x="1567461" y="256103"/>
                  </a:lnTo>
                  <a:lnTo>
                    <a:pt x="1567461" y="256882"/>
                  </a:lnTo>
                  <a:lnTo>
                    <a:pt x="1570944" y="255743"/>
                  </a:lnTo>
                  <a:lnTo>
                    <a:pt x="1574427" y="254606"/>
                  </a:lnTo>
                  <a:lnTo>
                    <a:pt x="1577910" y="253469"/>
                  </a:lnTo>
                  <a:lnTo>
                    <a:pt x="1581394" y="269085"/>
                  </a:lnTo>
                  <a:lnTo>
                    <a:pt x="1584877" y="267974"/>
                  </a:lnTo>
                  <a:lnTo>
                    <a:pt x="1588360" y="266863"/>
                  </a:lnTo>
                  <a:lnTo>
                    <a:pt x="1591843" y="267239"/>
                  </a:lnTo>
                  <a:lnTo>
                    <a:pt x="1595327" y="266132"/>
                  </a:lnTo>
                  <a:lnTo>
                    <a:pt x="1598810" y="265026"/>
                  </a:lnTo>
                  <a:lnTo>
                    <a:pt x="1602293" y="266145"/>
                  </a:lnTo>
                  <a:lnTo>
                    <a:pt x="1605776" y="265044"/>
                  </a:lnTo>
                  <a:lnTo>
                    <a:pt x="1609260" y="263944"/>
                  </a:lnTo>
                  <a:lnTo>
                    <a:pt x="1612743" y="265797"/>
                  </a:lnTo>
                  <a:lnTo>
                    <a:pt x="1616226" y="264703"/>
                  </a:lnTo>
                  <a:lnTo>
                    <a:pt x="1619709" y="263609"/>
                  </a:lnTo>
                  <a:lnTo>
                    <a:pt x="1623193" y="273387"/>
                  </a:lnTo>
                  <a:lnTo>
                    <a:pt x="1626676" y="272311"/>
                  </a:lnTo>
                  <a:lnTo>
                    <a:pt x="1630159" y="271235"/>
                  </a:lnTo>
                  <a:lnTo>
                    <a:pt x="1633642" y="270874"/>
                  </a:lnTo>
                  <a:lnTo>
                    <a:pt x="1637126" y="269800"/>
                  </a:lnTo>
                  <a:lnTo>
                    <a:pt x="1640609" y="268728"/>
                  </a:lnTo>
                  <a:lnTo>
                    <a:pt x="1644092" y="267656"/>
                  </a:lnTo>
                  <a:lnTo>
                    <a:pt x="1647575" y="266585"/>
                  </a:lnTo>
                  <a:lnTo>
                    <a:pt x="1651059" y="265515"/>
                  </a:lnTo>
                  <a:lnTo>
                    <a:pt x="1654542" y="271555"/>
                  </a:lnTo>
                  <a:lnTo>
                    <a:pt x="1658025" y="270496"/>
                  </a:lnTo>
                  <a:lnTo>
                    <a:pt x="1661508" y="269438"/>
                  </a:lnTo>
                  <a:lnTo>
                    <a:pt x="1664992" y="268380"/>
                  </a:lnTo>
                  <a:lnTo>
                    <a:pt x="1668475" y="270836"/>
                  </a:lnTo>
                  <a:lnTo>
                    <a:pt x="1671958" y="269785"/>
                  </a:lnTo>
                  <a:lnTo>
                    <a:pt x="1675441" y="268735"/>
                  </a:lnTo>
                  <a:lnTo>
                    <a:pt x="1678925" y="271865"/>
                  </a:lnTo>
                  <a:lnTo>
                    <a:pt x="1682408" y="270822"/>
                  </a:lnTo>
                  <a:lnTo>
                    <a:pt x="1685891" y="269780"/>
                  </a:lnTo>
                  <a:lnTo>
                    <a:pt x="1689374" y="269432"/>
                  </a:lnTo>
                  <a:lnTo>
                    <a:pt x="1692858" y="268392"/>
                  </a:lnTo>
                  <a:lnTo>
                    <a:pt x="1696341" y="267353"/>
                  </a:lnTo>
                  <a:lnTo>
                    <a:pt x="1699824" y="267009"/>
                  </a:lnTo>
                  <a:lnTo>
                    <a:pt x="1703307" y="265973"/>
                  </a:lnTo>
                  <a:lnTo>
                    <a:pt x="1706791" y="264937"/>
                  </a:lnTo>
                  <a:lnTo>
                    <a:pt x="1710274" y="267367"/>
                  </a:lnTo>
                  <a:lnTo>
                    <a:pt x="1713757" y="266337"/>
                  </a:lnTo>
                  <a:lnTo>
                    <a:pt x="1717240" y="265308"/>
                  </a:lnTo>
                  <a:lnTo>
                    <a:pt x="1720723" y="267035"/>
                  </a:lnTo>
                  <a:lnTo>
                    <a:pt x="1724207" y="266011"/>
                  </a:lnTo>
                  <a:lnTo>
                    <a:pt x="1727690" y="264987"/>
                  </a:lnTo>
                  <a:lnTo>
                    <a:pt x="1731173" y="265339"/>
                  </a:lnTo>
                  <a:lnTo>
                    <a:pt x="1734656" y="264318"/>
                  </a:lnTo>
                  <a:lnTo>
                    <a:pt x="1738140" y="263299"/>
                  </a:lnTo>
                  <a:lnTo>
                    <a:pt x="1741623" y="262280"/>
                  </a:lnTo>
                  <a:lnTo>
                    <a:pt x="1745106" y="261262"/>
                  </a:lnTo>
                  <a:lnTo>
                    <a:pt x="1748589" y="260245"/>
                  </a:lnTo>
                  <a:lnTo>
                    <a:pt x="1752073" y="259229"/>
                  </a:lnTo>
                  <a:lnTo>
                    <a:pt x="1755556" y="263697"/>
                  </a:lnTo>
                  <a:lnTo>
                    <a:pt x="1759039" y="262689"/>
                  </a:lnTo>
                  <a:lnTo>
                    <a:pt x="1762522" y="261681"/>
                  </a:lnTo>
                  <a:lnTo>
                    <a:pt x="1766006" y="261356"/>
                  </a:lnTo>
                  <a:lnTo>
                    <a:pt x="1769489" y="260351"/>
                  </a:lnTo>
                  <a:lnTo>
                    <a:pt x="1772972" y="259347"/>
                  </a:lnTo>
                  <a:lnTo>
                    <a:pt x="1776455" y="268425"/>
                  </a:lnTo>
                  <a:lnTo>
                    <a:pt x="1779939" y="267434"/>
                  </a:lnTo>
                  <a:lnTo>
                    <a:pt x="1783422" y="266445"/>
                  </a:lnTo>
                  <a:lnTo>
                    <a:pt x="1786905" y="268100"/>
                  </a:lnTo>
                  <a:lnTo>
                    <a:pt x="1790388" y="267115"/>
                  </a:lnTo>
                  <a:lnTo>
                    <a:pt x="1793872" y="266131"/>
                  </a:lnTo>
                  <a:lnTo>
                    <a:pt x="1797355" y="268432"/>
                  </a:lnTo>
                  <a:lnTo>
                    <a:pt x="1800838" y="267454"/>
                  </a:lnTo>
                  <a:lnTo>
                    <a:pt x="1804321" y="266476"/>
                  </a:lnTo>
                  <a:lnTo>
                    <a:pt x="1807805" y="265498"/>
                  </a:lnTo>
                  <a:lnTo>
                    <a:pt x="1811288" y="264522"/>
                  </a:lnTo>
                  <a:lnTo>
                    <a:pt x="1814771" y="263546"/>
                  </a:lnTo>
                  <a:lnTo>
                    <a:pt x="1818254" y="264539"/>
                  </a:lnTo>
                  <a:lnTo>
                    <a:pt x="1821738" y="263567"/>
                  </a:lnTo>
                  <a:lnTo>
                    <a:pt x="1825221" y="262595"/>
                  </a:lnTo>
                  <a:lnTo>
                    <a:pt x="1828704" y="261624"/>
                  </a:lnTo>
                  <a:lnTo>
                    <a:pt x="1828704" y="262280"/>
                  </a:lnTo>
                  <a:lnTo>
                    <a:pt x="1828704" y="262935"/>
                  </a:lnTo>
                  <a:lnTo>
                    <a:pt x="1828704" y="263588"/>
                  </a:lnTo>
                  <a:lnTo>
                    <a:pt x="1828704" y="264240"/>
                  </a:lnTo>
                  <a:lnTo>
                    <a:pt x="1828704" y="264890"/>
                  </a:lnTo>
                  <a:lnTo>
                    <a:pt x="1828704" y="265539"/>
                  </a:lnTo>
                  <a:lnTo>
                    <a:pt x="1832187" y="264574"/>
                  </a:lnTo>
                  <a:lnTo>
                    <a:pt x="1835671" y="263609"/>
                  </a:lnTo>
                  <a:lnTo>
                    <a:pt x="1839154" y="262645"/>
                  </a:lnTo>
                  <a:lnTo>
                    <a:pt x="1842637" y="262982"/>
                  </a:lnTo>
                  <a:lnTo>
                    <a:pt x="1846120" y="262021"/>
                  </a:lnTo>
                  <a:lnTo>
                    <a:pt x="1849604" y="261060"/>
                  </a:lnTo>
                  <a:lnTo>
                    <a:pt x="1853087" y="260750"/>
                  </a:lnTo>
                  <a:lnTo>
                    <a:pt x="1856570" y="259792"/>
                  </a:lnTo>
                  <a:lnTo>
                    <a:pt x="1860053" y="258834"/>
                  </a:lnTo>
                  <a:lnTo>
                    <a:pt x="1863537" y="261765"/>
                  </a:lnTo>
                  <a:lnTo>
                    <a:pt x="1867020" y="260813"/>
                  </a:lnTo>
                  <a:lnTo>
                    <a:pt x="1870503" y="259862"/>
                  </a:lnTo>
                  <a:lnTo>
                    <a:pt x="1873986" y="260845"/>
                  </a:lnTo>
                  <a:lnTo>
                    <a:pt x="1877470" y="259897"/>
                  </a:lnTo>
                  <a:lnTo>
                    <a:pt x="1880953" y="258950"/>
                  </a:lnTo>
                  <a:lnTo>
                    <a:pt x="1884436" y="258647"/>
                  </a:lnTo>
                  <a:lnTo>
                    <a:pt x="1887919" y="257702"/>
                  </a:lnTo>
                  <a:lnTo>
                    <a:pt x="1891403" y="256758"/>
                  </a:lnTo>
                  <a:lnTo>
                    <a:pt x="1894886" y="259025"/>
                  </a:lnTo>
                  <a:lnTo>
                    <a:pt x="1898369" y="258086"/>
                  </a:lnTo>
                  <a:lnTo>
                    <a:pt x="1901852" y="257147"/>
                  </a:lnTo>
                  <a:lnTo>
                    <a:pt x="1905336" y="256849"/>
                  </a:lnTo>
                  <a:lnTo>
                    <a:pt x="1908819" y="255913"/>
                  </a:lnTo>
                  <a:lnTo>
                    <a:pt x="1912302" y="254976"/>
                  </a:lnTo>
                  <a:lnTo>
                    <a:pt x="1915785" y="254041"/>
                  </a:lnTo>
                  <a:lnTo>
                    <a:pt x="1915785" y="254682"/>
                  </a:lnTo>
                  <a:lnTo>
                    <a:pt x="1915785" y="255323"/>
                  </a:lnTo>
                  <a:lnTo>
                    <a:pt x="1915785" y="255961"/>
                  </a:lnTo>
                  <a:lnTo>
                    <a:pt x="1915785" y="256599"/>
                  </a:lnTo>
                  <a:lnTo>
                    <a:pt x="1915785" y="257236"/>
                  </a:lnTo>
                  <a:lnTo>
                    <a:pt x="1919269" y="256304"/>
                  </a:lnTo>
                  <a:lnTo>
                    <a:pt x="1922752" y="255373"/>
                  </a:lnTo>
                  <a:lnTo>
                    <a:pt x="1926235" y="254443"/>
                  </a:lnTo>
                  <a:lnTo>
                    <a:pt x="1929718" y="255424"/>
                  </a:lnTo>
                  <a:lnTo>
                    <a:pt x="1933202" y="254497"/>
                  </a:lnTo>
                  <a:lnTo>
                    <a:pt x="1936685" y="253571"/>
                  </a:lnTo>
                  <a:lnTo>
                    <a:pt x="1940168" y="253282"/>
                  </a:lnTo>
                  <a:lnTo>
                    <a:pt x="1943651" y="252358"/>
                  </a:lnTo>
                  <a:lnTo>
                    <a:pt x="1947135" y="251434"/>
                  </a:lnTo>
                  <a:lnTo>
                    <a:pt x="1950618" y="251149"/>
                  </a:lnTo>
                  <a:lnTo>
                    <a:pt x="1954101" y="250227"/>
                  </a:lnTo>
                  <a:lnTo>
                    <a:pt x="1957584" y="249306"/>
                  </a:lnTo>
                  <a:lnTo>
                    <a:pt x="1961068" y="251563"/>
                  </a:lnTo>
                  <a:lnTo>
                    <a:pt x="1964551" y="250647"/>
                  </a:lnTo>
                  <a:lnTo>
                    <a:pt x="1968034" y="249731"/>
                  </a:lnTo>
                  <a:lnTo>
                    <a:pt x="1971517" y="250714"/>
                  </a:lnTo>
                  <a:lnTo>
                    <a:pt x="1975001" y="249802"/>
                  </a:lnTo>
                  <a:lnTo>
                    <a:pt x="1978484" y="248890"/>
                  </a:lnTo>
                  <a:lnTo>
                    <a:pt x="1981967" y="255483"/>
                  </a:lnTo>
                  <a:lnTo>
                    <a:pt x="1985450" y="254581"/>
                  </a:lnTo>
                  <a:lnTo>
                    <a:pt x="1988934" y="253679"/>
                  </a:lnTo>
                  <a:lnTo>
                    <a:pt x="1992417" y="257089"/>
                  </a:lnTo>
                  <a:lnTo>
                    <a:pt x="1995900" y="256193"/>
                  </a:lnTo>
                  <a:lnTo>
                    <a:pt x="1999383" y="255298"/>
                  </a:lnTo>
                  <a:lnTo>
                    <a:pt x="2002867" y="254403"/>
                  </a:lnTo>
                  <a:lnTo>
                    <a:pt x="2002867" y="255016"/>
                  </a:lnTo>
                  <a:lnTo>
                    <a:pt x="2002867" y="255628"/>
                  </a:lnTo>
                  <a:lnTo>
                    <a:pt x="2002867" y="256239"/>
                  </a:lnTo>
                  <a:lnTo>
                    <a:pt x="2002867" y="256848"/>
                  </a:lnTo>
                  <a:lnTo>
                    <a:pt x="2002867" y="257457"/>
                  </a:lnTo>
                  <a:lnTo>
                    <a:pt x="2002867" y="258064"/>
                  </a:lnTo>
                  <a:lnTo>
                    <a:pt x="2006350" y="257174"/>
                  </a:lnTo>
                  <a:lnTo>
                    <a:pt x="2009833" y="256284"/>
                  </a:lnTo>
                  <a:lnTo>
                    <a:pt x="2013316" y="255396"/>
                  </a:lnTo>
                  <a:lnTo>
                    <a:pt x="2016799" y="254507"/>
                  </a:lnTo>
                  <a:lnTo>
                    <a:pt x="2020283" y="253620"/>
                  </a:lnTo>
                  <a:lnTo>
                    <a:pt x="2023766" y="252732"/>
                  </a:lnTo>
                  <a:lnTo>
                    <a:pt x="2027249" y="252456"/>
                  </a:lnTo>
                  <a:lnTo>
                    <a:pt x="2030732" y="251571"/>
                  </a:lnTo>
                  <a:lnTo>
                    <a:pt x="2034216" y="250686"/>
                  </a:lnTo>
                  <a:lnTo>
                    <a:pt x="2037699" y="253453"/>
                  </a:lnTo>
                  <a:lnTo>
                    <a:pt x="2041182" y="252573"/>
                  </a:lnTo>
                  <a:lnTo>
                    <a:pt x="2044665" y="251694"/>
                  </a:lnTo>
                  <a:lnTo>
                    <a:pt x="2048149" y="255035"/>
                  </a:lnTo>
                  <a:lnTo>
                    <a:pt x="2051632" y="254162"/>
                  </a:lnTo>
                  <a:lnTo>
                    <a:pt x="2055115" y="253289"/>
                  </a:lnTo>
                  <a:lnTo>
                    <a:pt x="2058598" y="254810"/>
                  </a:lnTo>
                  <a:lnTo>
                    <a:pt x="2062082" y="253941"/>
                  </a:lnTo>
                  <a:lnTo>
                    <a:pt x="2065565" y="253072"/>
                  </a:lnTo>
                  <a:lnTo>
                    <a:pt x="2069048" y="252801"/>
                  </a:lnTo>
                  <a:lnTo>
                    <a:pt x="2072531" y="251934"/>
                  </a:lnTo>
                  <a:lnTo>
                    <a:pt x="2076015" y="251067"/>
                  </a:lnTo>
                  <a:lnTo>
                    <a:pt x="2079498" y="250201"/>
                  </a:lnTo>
                  <a:lnTo>
                    <a:pt x="2082981" y="249336"/>
                  </a:lnTo>
                  <a:lnTo>
                    <a:pt x="2086464" y="248471"/>
                  </a:lnTo>
                  <a:lnTo>
                    <a:pt x="2089948" y="247606"/>
                  </a:lnTo>
                  <a:lnTo>
                    <a:pt x="2089948" y="248207"/>
                  </a:lnTo>
                  <a:lnTo>
                    <a:pt x="2089948" y="248806"/>
                  </a:lnTo>
                  <a:lnTo>
                    <a:pt x="2089948" y="249404"/>
                  </a:lnTo>
                  <a:lnTo>
                    <a:pt x="2089948" y="250001"/>
                  </a:lnTo>
                  <a:lnTo>
                    <a:pt x="2089948" y="250596"/>
                  </a:lnTo>
                  <a:lnTo>
                    <a:pt x="2089948" y="251191"/>
                  </a:lnTo>
                  <a:lnTo>
                    <a:pt x="2089948" y="251785"/>
                  </a:lnTo>
                  <a:lnTo>
                    <a:pt x="2089948" y="252377"/>
                  </a:lnTo>
                  <a:lnTo>
                    <a:pt x="2089948" y="252968"/>
                  </a:lnTo>
                  <a:lnTo>
                    <a:pt x="2089948" y="253559"/>
                  </a:lnTo>
                  <a:lnTo>
                    <a:pt x="2089948" y="254148"/>
                  </a:lnTo>
                  <a:lnTo>
                    <a:pt x="2089948" y="254736"/>
                  </a:lnTo>
                  <a:lnTo>
                    <a:pt x="2089948" y="255323"/>
                  </a:lnTo>
                  <a:lnTo>
                    <a:pt x="2089948" y="255908"/>
                  </a:lnTo>
                  <a:lnTo>
                    <a:pt x="2089948" y="256493"/>
                  </a:lnTo>
                  <a:lnTo>
                    <a:pt x="2089948" y="257077"/>
                  </a:lnTo>
                  <a:lnTo>
                    <a:pt x="2089948" y="257659"/>
                  </a:lnTo>
                  <a:lnTo>
                    <a:pt x="2089948" y="258241"/>
                  </a:lnTo>
                  <a:lnTo>
                    <a:pt x="2089948" y="258821"/>
                  </a:lnTo>
                  <a:lnTo>
                    <a:pt x="2089948" y="259400"/>
                  </a:lnTo>
                  <a:lnTo>
                    <a:pt x="2089948" y="259978"/>
                  </a:lnTo>
                  <a:lnTo>
                    <a:pt x="2089948" y="260555"/>
                  </a:lnTo>
                  <a:lnTo>
                    <a:pt x="2089948" y="261131"/>
                  </a:lnTo>
                  <a:lnTo>
                    <a:pt x="2089948" y="261706"/>
                  </a:lnTo>
                  <a:lnTo>
                    <a:pt x="2089948" y="262280"/>
                  </a:lnTo>
                  <a:lnTo>
                    <a:pt x="2089948" y="262853"/>
                  </a:lnTo>
                  <a:lnTo>
                    <a:pt x="2089948" y="263425"/>
                  </a:lnTo>
                  <a:lnTo>
                    <a:pt x="2089948" y="263996"/>
                  </a:lnTo>
                  <a:lnTo>
                    <a:pt x="2089948" y="264565"/>
                  </a:lnTo>
                  <a:lnTo>
                    <a:pt x="2089948" y="265134"/>
                  </a:lnTo>
                  <a:lnTo>
                    <a:pt x="2089948" y="265702"/>
                  </a:lnTo>
                  <a:lnTo>
                    <a:pt x="2089948" y="266268"/>
                  </a:lnTo>
                  <a:lnTo>
                    <a:pt x="2089948" y="266834"/>
                  </a:lnTo>
                  <a:lnTo>
                    <a:pt x="2089948" y="267398"/>
                  </a:lnTo>
                  <a:lnTo>
                    <a:pt x="2093431" y="266555"/>
                  </a:lnTo>
                  <a:lnTo>
                    <a:pt x="2096914" y="265713"/>
                  </a:lnTo>
                  <a:lnTo>
                    <a:pt x="2100397" y="264871"/>
                  </a:lnTo>
                  <a:lnTo>
                    <a:pt x="2103881" y="265724"/>
                  </a:lnTo>
                  <a:lnTo>
                    <a:pt x="2107364" y="264885"/>
                  </a:lnTo>
                  <a:lnTo>
                    <a:pt x="2110847" y="264046"/>
                  </a:lnTo>
                  <a:lnTo>
                    <a:pt x="2114330" y="267139"/>
                  </a:lnTo>
                  <a:lnTo>
                    <a:pt x="2117814" y="266305"/>
                  </a:lnTo>
                  <a:lnTo>
                    <a:pt x="2121297" y="265472"/>
                  </a:lnTo>
                  <a:lnTo>
                    <a:pt x="2124780" y="268533"/>
                  </a:lnTo>
                  <a:lnTo>
                    <a:pt x="2128263" y="267705"/>
                  </a:lnTo>
                  <a:lnTo>
                    <a:pt x="2131747" y="266878"/>
                  </a:lnTo>
                  <a:lnTo>
                    <a:pt x="2135230" y="267158"/>
                  </a:lnTo>
                  <a:lnTo>
                    <a:pt x="2138713" y="266333"/>
                  </a:lnTo>
                  <a:lnTo>
                    <a:pt x="2142196" y="265508"/>
                  </a:lnTo>
                  <a:lnTo>
                    <a:pt x="2145680" y="264684"/>
                  </a:lnTo>
                  <a:lnTo>
                    <a:pt x="2149163" y="263860"/>
                  </a:lnTo>
                  <a:lnTo>
                    <a:pt x="2152646" y="263036"/>
                  </a:lnTo>
                  <a:lnTo>
                    <a:pt x="2156129" y="265531"/>
                  </a:lnTo>
                  <a:lnTo>
                    <a:pt x="2159613" y="264712"/>
                  </a:lnTo>
                  <a:lnTo>
                    <a:pt x="2163096" y="263894"/>
                  </a:lnTo>
                  <a:lnTo>
                    <a:pt x="2166579" y="263076"/>
                  </a:lnTo>
                  <a:lnTo>
                    <a:pt x="2170062" y="262258"/>
                  </a:lnTo>
                  <a:lnTo>
                    <a:pt x="2173546" y="261441"/>
                  </a:lnTo>
                  <a:lnTo>
                    <a:pt x="2177029" y="260625"/>
                  </a:lnTo>
                  <a:lnTo>
                    <a:pt x="2177029" y="261177"/>
                  </a:lnTo>
                  <a:lnTo>
                    <a:pt x="2177029" y="261729"/>
                  </a:lnTo>
                  <a:lnTo>
                    <a:pt x="2177029" y="262280"/>
                  </a:lnTo>
                  <a:lnTo>
                    <a:pt x="2177029" y="262830"/>
                  </a:lnTo>
                  <a:lnTo>
                    <a:pt x="2177029" y="263379"/>
                  </a:lnTo>
                  <a:lnTo>
                    <a:pt x="2180512" y="262566"/>
                  </a:lnTo>
                  <a:lnTo>
                    <a:pt x="2183995" y="261753"/>
                  </a:lnTo>
                  <a:lnTo>
                    <a:pt x="2187479" y="260941"/>
                  </a:lnTo>
                  <a:lnTo>
                    <a:pt x="2190962" y="263416"/>
                  </a:lnTo>
                  <a:lnTo>
                    <a:pt x="2194445" y="262608"/>
                  </a:lnTo>
                  <a:lnTo>
                    <a:pt x="2197928" y="261800"/>
                  </a:lnTo>
                  <a:lnTo>
                    <a:pt x="2201412" y="260993"/>
                  </a:lnTo>
                  <a:lnTo>
                    <a:pt x="2204895" y="260186"/>
                  </a:lnTo>
                  <a:lnTo>
                    <a:pt x="2208378" y="259380"/>
                  </a:lnTo>
                  <a:lnTo>
                    <a:pt x="2211861" y="260215"/>
                  </a:lnTo>
                  <a:lnTo>
                    <a:pt x="2215345" y="259411"/>
                  </a:lnTo>
                  <a:lnTo>
                    <a:pt x="2218828" y="258608"/>
                  </a:lnTo>
                  <a:lnTo>
                    <a:pt x="2222311" y="258352"/>
                  </a:lnTo>
                  <a:lnTo>
                    <a:pt x="2225794" y="257550"/>
                  </a:lnTo>
                  <a:lnTo>
                    <a:pt x="2229278" y="256748"/>
                  </a:lnTo>
                  <a:lnTo>
                    <a:pt x="2232761" y="266184"/>
                  </a:lnTo>
                  <a:lnTo>
                    <a:pt x="2236244" y="265394"/>
                  </a:lnTo>
                  <a:lnTo>
                    <a:pt x="2239727" y="264604"/>
                  </a:lnTo>
                  <a:lnTo>
                    <a:pt x="2243211" y="267514"/>
                  </a:lnTo>
                  <a:lnTo>
                    <a:pt x="2246694" y="266728"/>
                  </a:lnTo>
                  <a:lnTo>
                    <a:pt x="2250177" y="265944"/>
                  </a:lnTo>
                  <a:lnTo>
                    <a:pt x="2253660" y="277548"/>
                  </a:lnTo>
                  <a:lnTo>
                    <a:pt x="2257144" y="276777"/>
                  </a:lnTo>
                  <a:lnTo>
                    <a:pt x="2260627" y="276006"/>
                  </a:lnTo>
                  <a:lnTo>
                    <a:pt x="2264110" y="275235"/>
                  </a:lnTo>
                  <a:lnTo>
                    <a:pt x="2264110" y="275742"/>
                  </a:lnTo>
                  <a:lnTo>
                    <a:pt x="2264110" y="276248"/>
                  </a:lnTo>
                  <a:lnTo>
                    <a:pt x="2264110" y="276753"/>
                  </a:lnTo>
                  <a:lnTo>
                    <a:pt x="2264110" y="277258"/>
                  </a:lnTo>
                  <a:lnTo>
                    <a:pt x="2267593" y="276490"/>
                  </a:lnTo>
                  <a:lnTo>
                    <a:pt x="2271077" y="275722"/>
                  </a:lnTo>
                  <a:lnTo>
                    <a:pt x="2274560" y="274955"/>
                  </a:lnTo>
                  <a:lnTo>
                    <a:pt x="2278043" y="276205"/>
                  </a:lnTo>
                  <a:lnTo>
                    <a:pt x="2281526" y="275440"/>
                  </a:lnTo>
                  <a:lnTo>
                    <a:pt x="2285010" y="274676"/>
                  </a:lnTo>
                  <a:lnTo>
                    <a:pt x="2288493" y="278913"/>
                  </a:lnTo>
                  <a:lnTo>
                    <a:pt x="2291976" y="278154"/>
                  </a:lnTo>
                  <a:lnTo>
                    <a:pt x="2295459" y="277396"/>
                  </a:lnTo>
                  <a:lnTo>
                    <a:pt x="2298942" y="277632"/>
                  </a:lnTo>
                  <a:lnTo>
                    <a:pt x="2302426" y="276876"/>
                  </a:lnTo>
                  <a:lnTo>
                    <a:pt x="2305909" y="276120"/>
                  </a:lnTo>
                  <a:lnTo>
                    <a:pt x="2309392" y="276357"/>
                  </a:lnTo>
                  <a:lnTo>
                    <a:pt x="2312875" y="275603"/>
                  </a:lnTo>
                  <a:lnTo>
                    <a:pt x="2316359" y="274850"/>
                  </a:lnTo>
                  <a:lnTo>
                    <a:pt x="2319842" y="275089"/>
                  </a:lnTo>
                  <a:lnTo>
                    <a:pt x="2323325" y="274337"/>
                  </a:lnTo>
                  <a:lnTo>
                    <a:pt x="2326808" y="273586"/>
                  </a:lnTo>
                  <a:lnTo>
                    <a:pt x="2330292" y="277763"/>
                  </a:lnTo>
                  <a:lnTo>
                    <a:pt x="2333775" y="277017"/>
                  </a:lnTo>
                  <a:lnTo>
                    <a:pt x="2337258" y="276272"/>
                  </a:lnTo>
                  <a:lnTo>
                    <a:pt x="2340741" y="276994"/>
                  </a:lnTo>
                  <a:lnTo>
                    <a:pt x="2344225" y="276250"/>
                  </a:lnTo>
                  <a:lnTo>
                    <a:pt x="2347708" y="275508"/>
                  </a:lnTo>
                  <a:lnTo>
                    <a:pt x="2351191" y="274765"/>
                  </a:lnTo>
                  <a:lnTo>
                    <a:pt x="2351191" y="275254"/>
                  </a:lnTo>
                  <a:lnTo>
                    <a:pt x="2351191" y="275742"/>
                  </a:lnTo>
                  <a:lnTo>
                    <a:pt x="2354674" y="275001"/>
                  </a:lnTo>
                  <a:lnTo>
                    <a:pt x="2358158" y="274260"/>
                  </a:lnTo>
                  <a:lnTo>
                    <a:pt x="2361641" y="273520"/>
                  </a:lnTo>
                  <a:lnTo>
                    <a:pt x="2365124" y="274245"/>
                  </a:lnTo>
                  <a:lnTo>
                    <a:pt x="2368607" y="273507"/>
                  </a:lnTo>
                  <a:lnTo>
                    <a:pt x="2372091" y="272769"/>
                  </a:lnTo>
                  <a:lnTo>
                    <a:pt x="2375574" y="272520"/>
                  </a:lnTo>
                  <a:lnTo>
                    <a:pt x="2379057" y="271783"/>
                  </a:lnTo>
                  <a:lnTo>
                    <a:pt x="2382540" y="271047"/>
                  </a:lnTo>
                  <a:lnTo>
                    <a:pt x="2386024" y="270800"/>
                  </a:lnTo>
                  <a:lnTo>
                    <a:pt x="2389507" y="270065"/>
                  </a:lnTo>
                  <a:lnTo>
                    <a:pt x="2392990" y="269330"/>
                  </a:lnTo>
                  <a:lnTo>
                    <a:pt x="2396473" y="268596"/>
                  </a:lnTo>
                  <a:lnTo>
                    <a:pt x="2399957" y="267862"/>
                  </a:lnTo>
                  <a:lnTo>
                    <a:pt x="2403440" y="267128"/>
                  </a:lnTo>
                  <a:lnTo>
                    <a:pt x="2406923" y="276542"/>
                  </a:lnTo>
                  <a:lnTo>
                    <a:pt x="2410406" y="275818"/>
                  </a:lnTo>
                  <a:lnTo>
                    <a:pt x="2413890" y="275095"/>
                  </a:lnTo>
                  <a:lnTo>
                    <a:pt x="2417373" y="275799"/>
                  </a:lnTo>
                  <a:lnTo>
                    <a:pt x="2420856" y="275078"/>
                  </a:lnTo>
                  <a:lnTo>
                    <a:pt x="2424339" y="274358"/>
                  </a:lnTo>
                  <a:lnTo>
                    <a:pt x="2427823" y="274587"/>
                  </a:lnTo>
                  <a:lnTo>
                    <a:pt x="2431306" y="273869"/>
                  </a:lnTo>
                  <a:lnTo>
                    <a:pt x="2434789" y="273150"/>
                  </a:lnTo>
                  <a:lnTo>
                    <a:pt x="2438272" y="274328"/>
                  </a:lnTo>
                  <a:lnTo>
                    <a:pt x="2441756" y="273612"/>
                  </a:lnTo>
                  <a:lnTo>
                    <a:pt x="2445239" y="272896"/>
                  </a:lnTo>
                  <a:lnTo>
                    <a:pt x="2448722" y="272181"/>
                  </a:lnTo>
                  <a:lnTo>
                    <a:pt x="2452205" y="273828"/>
                  </a:lnTo>
                  <a:lnTo>
                    <a:pt x="2455689" y="273116"/>
                  </a:lnTo>
                  <a:lnTo>
                    <a:pt x="2459172" y="272404"/>
                  </a:lnTo>
                  <a:lnTo>
                    <a:pt x="2462655" y="272634"/>
                  </a:lnTo>
                  <a:lnTo>
                    <a:pt x="2466138" y="271924"/>
                  </a:lnTo>
                  <a:lnTo>
                    <a:pt x="2469622" y="271214"/>
                  </a:lnTo>
                  <a:lnTo>
                    <a:pt x="2473105" y="277960"/>
                  </a:lnTo>
                  <a:lnTo>
                    <a:pt x="2476588" y="277257"/>
                  </a:lnTo>
                  <a:lnTo>
                    <a:pt x="2480071" y="276555"/>
                  </a:lnTo>
                  <a:lnTo>
                    <a:pt x="2483555" y="279067"/>
                  </a:lnTo>
                  <a:lnTo>
                    <a:pt x="2487038" y="278368"/>
                  </a:lnTo>
                  <a:lnTo>
                    <a:pt x="2490521" y="277670"/>
                  </a:lnTo>
                  <a:lnTo>
                    <a:pt x="2494004" y="280161"/>
                  </a:lnTo>
                  <a:lnTo>
                    <a:pt x="2497488" y="279466"/>
                  </a:lnTo>
                  <a:lnTo>
                    <a:pt x="2500971" y="278772"/>
                  </a:lnTo>
                  <a:lnTo>
                    <a:pt x="2504454" y="278078"/>
                  </a:lnTo>
                  <a:lnTo>
                    <a:pt x="2507937" y="277384"/>
                  </a:lnTo>
                  <a:lnTo>
                    <a:pt x="2511421" y="276690"/>
                  </a:lnTo>
                  <a:lnTo>
                    <a:pt x="2514904" y="278719"/>
                  </a:lnTo>
                  <a:lnTo>
                    <a:pt x="2518387" y="278029"/>
                  </a:lnTo>
                  <a:lnTo>
                    <a:pt x="2521870" y="277339"/>
                  </a:lnTo>
                  <a:lnTo>
                    <a:pt x="2525354" y="276649"/>
                  </a:lnTo>
                  <a:lnTo>
                    <a:pt x="2528837" y="275960"/>
                  </a:lnTo>
                  <a:lnTo>
                    <a:pt x="2532320" y="275271"/>
                  </a:lnTo>
                  <a:lnTo>
                    <a:pt x="2535803" y="274582"/>
                  </a:lnTo>
                  <a:lnTo>
                    <a:pt x="2539287" y="274348"/>
                  </a:lnTo>
                  <a:lnTo>
                    <a:pt x="2542770" y="273660"/>
                  </a:lnTo>
                  <a:lnTo>
                    <a:pt x="2546253" y="272973"/>
                  </a:lnTo>
                  <a:lnTo>
                    <a:pt x="2549736" y="278143"/>
                  </a:lnTo>
                  <a:lnTo>
                    <a:pt x="2553220" y="277462"/>
                  </a:lnTo>
                  <a:lnTo>
                    <a:pt x="2556703" y="276781"/>
                  </a:lnTo>
                  <a:lnTo>
                    <a:pt x="2560186" y="276994"/>
                  </a:lnTo>
                  <a:lnTo>
                    <a:pt x="2563669" y="276314"/>
                  </a:lnTo>
                  <a:lnTo>
                    <a:pt x="2567153" y="275635"/>
                  </a:lnTo>
                  <a:lnTo>
                    <a:pt x="2570636" y="274956"/>
                  </a:lnTo>
                  <a:lnTo>
                    <a:pt x="2574119" y="274277"/>
                  </a:lnTo>
                  <a:lnTo>
                    <a:pt x="2577602" y="273599"/>
                  </a:lnTo>
                  <a:lnTo>
                    <a:pt x="2581085" y="276931"/>
                  </a:lnTo>
                  <a:lnTo>
                    <a:pt x="2584569" y="276256"/>
                  </a:lnTo>
                  <a:lnTo>
                    <a:pt x="2588052" y="275583"/>
                  </a:lnTo>
                  <a:lnTo>
                    <a:pt x="2591535" y="278877"/>
                  </a:lnTo>
                  <a:lnTo>
                    <a:pt x="2595018" y="278207"/>
                  </a:lnTo>
                  <a:lnTo>
                    <a:pt x="2598502" y="277537"/>
                  </a:lnTo>
                  <a:lnTo>
                    <a:pt x="2601985" y="277745"/>
                  </a:lnTo>
                  <a:lnTo>
                    <a:pt x="2605468" y="277077"/>
                  </a:lnTo>
                  <a:lnTo>
                    <a:pt x="2608951" y="276410"/>
                  </a:lnTo>
                  <a:lnTo>
                    <a:pt x="2612435" y="275742"/>
                  </a:lnTo>
                  <a:lnTo>
                    <a:pt x="2612435" y="276181"/>
                  </a:lnTo>
                  <a:lnTo>
                    <a:pt x="2612435" y="276619"/>
                  </a:lnTo>
                  <a:lnTo>
                    <a:pt x="2612435" y="277056"/>
                  </a:lnTo>
                  <a:lnTo>
                    <a:pt x="2612435" y="277493"/>
                  </a:lnTo>
                  <a:lnTo>
                    <a:pt x="2612435" y="277929"/>
                  </a:lnTo>
                  <a:lnTo>
                    <a:pt x="2612435" y="278365"/>
                  </a:lnTo>
                  <a:lnTo>
                    <a:pt x="2612435" y="278799"/>
                  </a:lnTo>
                  <a:lnTo>
                    <a:pt x="2612435" y="279234"/>
                  </a:lnTo>
                  <a:lnTo>
                    <a:pt x="2612435" y="279667"/>
                  </a:lnTo>
                  <a:lnTo>
                    <a:pt x="2612435" y="280100"/>
                  </a:lnTo>
                  <a:lnTo>
                    <a:pt x="2612435" y="280533"/>
                  </a:lnTo>
                  <a:lnTo>
                    <a:pt x="2612435" y="280964"/>
                  </a:lnTo>
                  <a:lnTo>
                    <a:pt x="2612435" y="281396"/>
                  </a:lnTo>
                  <a:lnTo>
                    <a:pt x="2612435" y="281826"/>
                  </a:lnTo>
                  <a:lnTo>
                    <a:pt x="2612435" y="282256"/>
                  </a:lnTo>
                  <a:lnTo>
                    <a:pt x="2612435" y="282685"/>
                  </a:lnTo>
                  <a:lnTo>
                    <a:pt x="2612435" y="283114"/>
                  </a:lnTo>
                  <a:lnTo>
                    <a:pt x="2612435" y="283542"/>
                  </a:lnTo>
                  <a:lnTo>
                    <a:pt x="2612435" y="283969"/>
                  </a:lnTo>
                  <a:lnTo>
                    <a:pt x="2612435" y="284396"/>
                  </a:lnTo>
                  <a:lnTo>
                    <a:pt x="2612435" y="284822"/>
                  </a:lnTo>
                  <a:lnTo>
                    <a:pt x="2612435" y="285248"/>
                  </a:lnTo>
                  <a:lnTo>
                    <a:pt x="2612435" y="285673"/>
                  </a:lnTo>
                  <a:lnTo>
                    <a:pt x="2615918" y="285015"/>
                  </a:lnTo>
                  <a:lnTo>
                    <a:pt x="2619401" y="284356"/>
                  </a:lnTo>
                  <a:lnTo>
                    <a:pt x="2622884" y="283699"/>
                  </a:lnTo>
                  <a:lnTo>
                    <a:pt x="2626368" y="283467"/>
                  </a:lnTo>
                  <a:lnTo>
                    <a:pt x="2629851" y="282810"/>
                  </a:lnTo>
                  <a:lnTo>
                    <a:pt x="2633334" y="282154"/>
                  </a:lnTo>
                  <a:lnTo>
                    <a:pt x="2636817" y="281497"/>
                  </a:lnTo>
                  <a:lnTo>
                    <a:pt x="2640301" y="280841"/>
                  </a:lnTo>
                  <a:lnTo>
                    <a:pt x="2643784" y="280186"/>
                  </a:lnTo>
                  <a:lnTo>
                    <a:pt x="2647267" y="279530"/>
                  </a:lnTo>
                  <a:lnTo>
                    <a:pt x="2650750" y="278875"/>
                  </a:lnTo>
                  <a:lnTo>
                    <a:pt x="2654234" y="278221"/>
                  </a:lnTo>
                  <a:lnTo>
                    <a:pt x="2657717" y="277566"/>
                  </a:lnTo>
                  <a:lnTo>
                    <a:pt x="2661200" y="276912"/>
                  </a:lnTo>
                  <a:lnTo>
                    <a:pt x="2664683" y="276258"/>
                  </a:lnTo>
                  <a:lnTo>
                    <a:pt x="2668167" y="278174"/>
                  </a:lnTo>
                  <a:lnTo>
                    <a:pt x="2671650" y="277523"/>
                  </a:lnTo>
                  <a:lnTo>
                    <a:pt x="2675133" y="276872"/>
                  </a:lnTo>
                  <a:lnTo>
                    <a:pt x="2678616" y="277926"/>
                  </a:lnTo>
                  <a:lnTo>
                    <a:pt x="2682100" y="277277"/>
                  </a:lnTo>
                  <a:lnTo>
                    <a:pt x="2685583" y="276629"/>
                  </a:lnTo>
                  <a:lnTo>
                    <a:pt x="2689066" y="276832"/>
                  </a:lnTo>
                  <a:lnTo>
                    <a:pt x="2692549" y="276185"/>
                  </a:lnTo>
                  <a:lnTo>
                    <a:pt x="2696033" y="275538"/>
                  </a:lnTo>
                  <a:lnTo>
                    <a:pt x="2699516" y="274891"/>
                  </a:lnTo>
                  <a:lnTo>
                    <a:pt x="2699516" y="275317"/>
                  </a:lnTo>
                  <a:lnTo>
                    <a:pt x="2699516" y="275742"/>
                  </a:lnTo>
                  <a:lnTo>
                    <a:pt x="2699516" y="276167"/>
                  </a:lnTo>
                  <a:lnTo>
                    <a:pt x="2699516" y="276591"/>
                  </a:lnTo>
                  <a:lnTo>
                    <a:pt x="2699516" y="277014"/>
                  </a:lnTo>
                  <a:lnTo>
                    <a:pt x="2702999" y="276369"/>
                  </a:lnTo>
                  <a:lnTo>
                    <a:pt x="2706482" y="275725"/>
                  </a:lnTo>
                  <a:lnTo>
                    <a:pt x="2709966" y="275081"/>
                  </a:lnTo>
                  <a:lnTo>
                    <a:pt x="2713449" y="274438"/>
                  </a:lnTo>
                  <a:lnTo>
                    <a:pt x="2716932" y="273794"/>
                  </a:lnTo>
                  <a:lnTo>
                    <a:pt x="2720415" y="273151"/>
                  </a:lnTo>
                  <a:lnTo>
                    <a:pt x="2723899" y="274629"/>
                  </a:lnTo>
                  <a:lnTo>
                    <a:pt x="2727382" y="273988"/>
                  </a:lnTo>
                  <a:lnTo>
                    <a:pt x="2730865" y="273347"/>
                  </a:lnTo>
                  <a:lnTo>
                    <a:pt x="2734348" y="273976"/>
                  </a:lnTo>
                  <a:lnTo>
                    <a:pt x="2737832" y="273337"/>
                  </a:lnTo>
                  <a:lnTo>
                    <a:pt x="2741315" y="272698"/>
                  </a:lnTo>
                  <a:lnTo>
                    <a:pt x="2744798" y="272483"/>
                  </a:lnTo>
                  <a:lnTo>
                    <a:pt x="2748281" y="271845"/>
                  </a:lnTo>
                  <a:lnTo>
                    <a:pt x="2751765" y="271208"/>
                  </a:lnTo>
                  <a:lnTo>
                    <a:pt x="2755248" y="271838"/>
                  </a:lnTo>
                  <a:lnTo>
                    <a:pt x="2758731" y="271202"/>
                  </a:lnTo>
                  <a:lnTo>
                    <a:pt x="2762214" y="270567"/>
                  </a:lnTo>
                  <a:lnTo>
                    <a:pt x="2765698" y="271197"/>
                  </a:lnTo>
                  <a:lnTo>
                    <a:pt x="2769181" y="270563"/>
                  </a:lnTo>
                  <a:lnTo>
                    <a:pt x="2772664" y="269930"/>
                  </a:lnTo>
                  <a:lnTo>
                    <a:pt x="2776147" y="277620"/>
                  </a:lnTo>
                  <a:lnTo>
                    <a:pt x="2779631" y="276994"/>
                  </a:lnTo>
                  <a:lnTo>
                    <a:pt x="2783114" y="276368"/>
                  </a:lnTo>
                  <a:lnTo>
                    <a:pt x="2786597" y="275742"/>
                  </a:lnTo>
                  <a:lnTo>
                    <a:pt x="2786597" y="276153"/>
                  </a:lnTo>
                  <a:lnTo>
                    <a:pt x="2786597" y="276564"/>
                  </a:lnTo>
                  <a:lnTo>
                    <a:pt x="2786597" y="276974"/>
                  </a:lnTo>
                  <a:lnTo>
                    <a:pt x="2786597" y="277384"/>
                  </a:lnTo>
                  <a:lnTo>
                    <a:pt x="2786597" y="277793"/>
                  </a:lnTo>
                  <a:lnTo>
                    <a:pt x="2790080" y="277169"/>
                  </a:lnTo>
                  <a:lnTo>
                    <a:pt x="2793564" y="276546"/>
                  </a:lnTo>
                  <a:lnTo>
                    <a:pt x="2797047" y="275922"/>
                  </a:lnTo>
                  <a:lnTo>
                    <a:pt x="2800530" y="276119"/>
                  </a:lnTo>
                  <a:lnTo>
                    <a:pt x="2804013" y="275497"/>
                  </a:lnTo>
                  <a:lnTo>
                    <a:pt x="2807497" y="274875"/>
                  </a:lnTo>
                  <a:lnTo>
                    <a:pt x="2810980" y="274253"/>
                  </a:lnTo>
                  <a:lnTo>
                    <a:pt x="2814463" y="273632"/>
                  </a:lnTo>
                  <a:lnTo>
                    <a:pt x="2817946" y="273011"/>
                  </a:lnTo>
                  <a:lnTo>
                    <a:pt x="2821430" y="273621"/>
                  </a:lnTo>
                  <a:lnTo>
                    <a:pt x="2824913" y="273002"/>
                  </a:lnTo>
                  <a:lnTo>
                    <a:pt x="2828396" y="272383"/>
                  </a:lnTo>
                  <a:lnTo>
                    <a:pt x="2831879" y="272583"/>
                  </a:lnTo>
                  <a:lnTo>
                    <a:pt x="2835363" y="271965"/>
                  </a:lnTo>
                  <a:lnTo>
                    <a:pt x="2838846" y="271348"/>
                  </a:lnTo>
                  <a:lnTo>
                    <a:pt x="2842329" y="271550"/>
                  </a:lnTo>
                  <a:lnTo>
                    <a:pt x="2845812" y="270933"/>
                  </a:lnTo>
                  <a:lnTo>
                    <a:pt x="2849296" y="270317"/>
                  </a:lnTo>
                  <a:lnTo>
                    <a:pt x="2852779" y="269701"/>
                  </a:lnTo>
                  <a:lnTo>
                    <a:pt x="2856262" y="269085"/>
                  </a:lnTo>
                  <a:lnTo>
                    <a:pt x="2859745" y="268470"/>
                  </a:lnTo>
                  <a:lnTo>
                    <a:pt x="2863229" y="268676"/>
                  </a:lnTo>
                  <a:lnTo>
                    <a:pt x="2866712" y="268061"/>
                  </a:lnTo>
                  <a:lnTo>
                    <a:pt x="2870195" y="267447"/>
                  </a:lnTo>
                  <a:lnTo>
                    <a:pt x="2873678" y="267244"/>
                  </a:lnTo>
                  <a:lnTo>
                    <a:pt x="2877161" y="266631"/>
                  </a:lnTo>
                  <a:lnTo>
                    <a:pt x="2880645" y="266018"/>
                  </a:lnTo>
                  <a:lnTo>
                    <a:pt x="2884128" y="265406"/>
                  </a:lnTo>
                  <a:lnTo>
                    <a:pt x="2887611" y="272516"/>
                  </a:lnTo>
                  <a:lnTo>
                    <a:pt x="2891094" y="271910"/>
                  </a:lnTo>
                  <a:lnTo>
                    <a:pt x="2894578" y="271304"/>
                  </a:lnTo>
                  <a:lnTo>
                    <a:pt x="2898061" y="276675"/>
                  </a:lnTo>
                  <a:lnTo>
                    <a:pt x="2901544" y="276074"/>
                  </a:lnTo>
                  <a:lnTo>
                    <a:pt x="2905027" y="275474"/>
                  </a:lnTo>
                  <a:lnTo>
                    <a:pt x="2908511" y="276844"/>
                  </a:lnTo>
                  <a:lnTo>
                    <a:pt x="2911994" y="276246"/>
                  </a:lnTo>
                  <a:lnTo>
                    <a:pt x="2915477" y="275648"/>
                  </a:lnTo>
                  <a:lnTo>
                    <a:pt x="2918960" y="277403"/>
                  </a:lnTo>
                  <a:lnTo>
                    <a:pt x="2922444" y="276808"/>
                  </a:lnTo>
                  <a:lnTo>
                    <a:pt x="2925927" y="276212"/>
                  </a:lnTo>
                  <a:lnTo>
                    <a:pt x="2929410" y="276399"/>
                  </a:lnTo>
                  <a:lnTo>
                    <a:pt x="2932893" y="275805"/>
                  </a:lnTo>
                  <a:lnTo>
                    <a:pt x="2936377" y="275211"/>
                  </a:lnTo>
                  <a:lnTo>
                    <a:pt x="2939860" y="275399"/>
                  </a:lnTo>
                  <a:lnTo>
                    <a:pt x="2943343" y="274806"/>
                  </a:lnTo>
                  <a:lnTo>
                    <a:pt x="2946826" y="274213"/>
                  </a:lnTo>
                  <a:lnTo>
                    <a:pt x="2950310" y="274011"/>
                  </a:lnTo>
                  <a:lnTo>
                    <a:pt x="2953793" y="273419"/>
                  </a:lnTo>
                  <a:lnTo>
                    <a:pt x="2957276" y="272828"/>
                  </a:lnTo>
                  <a:lnTo>
                    <a:pt x="2960759" y="272236"/>
                  </a:lnTo>
                  <a:lnTo>
                    <a:pt x="2960759" y="272628"/>
                  </a:lnTo>
                  <a:lnTo>
                    <a:pt x="2960759" y="273019"/>
                  </a:lnTo>
                  <a:lnTo>
                    <a:pt x="2964243" y="272428"/>
                  </a:lnTo>
                  <a:lnTo>
                    <a:pt x="2967726" y="271837"/>
                  </a:lnTo>
                  <a:lnTo>
                    <a:pt x="2971209" y="271247"/>
                  </a:lnTo>
                  <a:lnTo>
                    <a:pt x="2974692" y="271831"/>
                  </a:lnTo>
                  <a:lnTo>
                    <a:pt x="2978176" y="271242"/>
                  </a:lnTo>
                  <a:lnTo>
                    <a:pt x="2981659" y="270654"/>
                  </a:lnTo>
                  <a:lnTo>
                    <a:pt x="2985142" y="276647"/>
                  </a:lnTo>
                  <a:lnTo>
                    <a:pt x="2988625" y="276064"/>
                  </a:lnTo>
                  <a:lnTo>
                    <a:pt x="2992109" y="275481"/>
                  </a:lnTo>
                  <a:lnTo>
                    <a:pt x="2995592" y="279849"/>
                  </a:lnTo>
                  <a:lnTo>
                    <a:pt x="2999075" y="279270"/>
                  </a:lnTo>
                  <a:lnTo>
                    <a:pt x="3002558" y="278692"/>
                  </a:lnTo>
                  <a:lnTo>
                    <a:pt x="3006042" y="279247"/>
                  </a:lnTo>
                  <a:lnTo>
                    <a:pt x="3009525" y="278670"/>
                  </a:lnTo>
                  <a:lnTo>
                    <a:pt x="3013008" y="278093"/>
                  </a:lnTo>
                  <a:lnTo>
                    <a:pt x="3016491" y="278648"/>
                  </a:lnTo>
                  <a:lnTo>
                    <a:pt x="3019975" y="278072"/>
                  </a:lnTo>
                  <a:lnTo>
                    <a:pt x="3023458" y="277497"/>
                  </a:lnTo>
                  <a:lnTo>
                    <a:pt x="3026941" y="280299"/>
                  </a:lnTo>
                  <a:lnTo>
                    <a:pt x="3030424" y="279727"/>
                  </a:lnTo>
                  <a:lnTo>
                    <a:pt x="3033908" y="279155"/>
                  </a:lnTo>
                  <a:lnTo>
                    <a:pt x="3037391" y="278957"/>
                  </a:lnTo>
                  <a:lnTo>
                    <a:pt x="3040874" y="278386"/>
                  </a:lnTo>
                  <a:lnTo>
                    <a:pt x="3044357" y="277814"/>
                  </a:lnTo>
                  <a:lnTo>
                    <a:pt x="3047841" y="277243"/>
                  </a:lnTo>
                  <a:lnTo>
                    <a:pt x="3047841" y="277618"/>
                  </a:lnTo>
                  <a:lnTo>
                    <a:pt x="3047841" y="277991"/>
                  </a:lnTo>
                  <a:lnTo>
                    <a:pt x="3051324" y="277421"/>
                  </a:lnTo>
                  <a:lnTo>
                    <a:pt x="3054807" y="276851"/>
                  </a:lnTo>
                  <a:lnTo>
                    <a:pt x="3058290" y="276282"/>
                  </a:lnTo>
                  <a:lnTo>
                    <a:pt x="3061774" y="276087"/>
                  </a:lnTo>
                  <a:lnTo>
                    <a:pt x="3065257" y="275518"/>
                  </a:lnTo>
                  <a:lnTo>
                    <a:pt x="3068740" y="274949"/>
                  </a:lnTo>
                  <a:lnTo>
                    <a:pt x="3072223" y="274380"/>
                  </a:lnTo>
                  <a:lnTo>
                    <a:pt x="3075707" y="273812"/>
                  </a:lnTo>
                  <a:lnTo>
                    <a:pt x="3079190" y="273244"/>
                  </a:lnTo>
                  <a:lnTo>
                    <a:pt x="3082673" y="273801"/>
                  </a:lnTo>
                  <a:lnTo>
                    <a:pt x="3086156" y="273235"/>
                  </a:lnTo>
                  <a:lnTo>
                    <a:pt x="3089640" y="272668"/>
                  </a:lnTo>
                  <a:lnTo>
                    <a:pt x="3093123" y="274345"/>
                  </a:lnTo>
                  <a:lnTo>
                    <a:pt x="3096606" y="273780"/>
                  </a:lnTo>
                  <a:lnTo>
                    <a:pt x="3100089" y="273216"/>
                  </a:lnTo>
                  <a:lnTo>
                    <a:pt x="3103573" y="273025"/>
                  </a:lnTo>
                  <a:lnTo>
                    <a:pt x="3107056" y="272462"/>
                  </a:lnTo>
                  <a:lnTo>
                    <a:pt x="3110539" y="271898"/>
                  </a:lnTo>
                  <a:lnTo>
                    <a:pt x="3114022" y="275049"/>
                  </a:lnTo>
                  <a:lnTo>
                    <a:pt x="3117506" y="274489"/>
                  </a:lnTo>
                  <a:lnTo>
                    <a:pt x="3120989" y="273929"/>
                  </a:lnTo>
                  <a:lnTo>
                    <a:pt x="3124472" y="275213"/>
                  </a:lnTo>
                  <a:lnTo>
                    <a:pt x="3127955" y="274655"/>
                  </a:lnTo>
                  <a:lnTo>
                    <a:pt x="3131439" y="274097"/>
                  </a:lnTo>
                  <a:lnTo>
                    <a:pt x="3134922" y="273539"/>
                  </a:lnTo>
                  <a:lnTo>
                    <a:pt x="3134922" y="273908"/>
                  </a:lnTo>
                  <a:lnTo>
                    <a:pt x="3138405" y="273350"/>
                  </a:lnTo>
                  <a:lnTo>
                    <a:pt x="3141888" y="272793"/>
                  </a:lnTo>
                  <a:lnTo>
                    <a:pt x="3145372" y="272236"/>
                  </a:lnTo>
                  <a:lnTo>
                    <a:pt x="3148855" y="271680"/>
                  </a:lnTo>
                  <a:lnTo>
                    <a:pt x="3152338" y="271123"/>
                  </a:lnTo>
                  <a:lnTo>
                    <a:pt x="3155821" y="270567"/>
                  </a:lnTo>
                  <a:lnTo>
                    <a:pt x="3159304" y="270011"/>
                  </a:lnTo>
                  <a:lnTo>
                    <a:pt x="3162788" y="269456"/>
                  </a:lnTo>
                  <a:lnTo>
                    <a:pt x="3166271" y="268900"/>
                  </a:lnTo>
                  <a:lnTo>
                    <a:pt x="3169754" y="270929"/>
                  </a:lnTo>
                  <a:lnTo>
                    <a:pt x="3173237" y="270375"/>
                  </a:lnTo>
                  <a:lnTo>
                    <a:pt x="3176721" y="269822"/>
                  </a:lnTo>
                  <a:lnTo>
                    <a:pt x="3180204" y="270005"/>
                  </a:lnTo>
                  <a:lnTo>
                    <a:pt x="3183687" y="269453"/>
                  </a:lnTo>
                  <a:lnTo>
                    <a:pt x="3187170" y="268901"/>
                  </a:lnTo>
                  <a:lnTo>
                    <a:pt x="3190654" y="270917"/>
                  </a:lnTo>
                  <a:lnTo>
                    <a:pt x="3194137" y="270367"/>
                  </a:lnTo>
                  <a:lnTo>
                    <a:pt x="3197620" y="269817"/>
                  </a:lnTo>
                  <a:lnTo>
                    <a:pt x="3201103" y="269999"/>
                  </a:lnTo>
                  <a:lnTo>
                    <a:pt x="3204587" y="269451"/>
                  </a:lnTo>
                  <a:lnTo>
                    <a:pt x="3208070" y="268902"/>
                  </a:lnTo>
                  <a:lnTo>
                    <a:pt x="3211553" y="270178"/>
                  </a:lnTo>
                  <a:lnTo>
                    <a:pt x="3215036" y="269632"/>
                  </a:lnTo>
                  <a:lnTo>
                    <a:pt x="3218520" y="269085"/>
                  </a:lnTo>
                  <a:lnTo>
                    <a:pt x="3222003" y="268539"/>
                  </a:lnTo>
                  <a:lnTo>
                    <a:pt x="3222003" y="268903"/>
                  </a:lnTo>
                  <a:lnTo>
                    <a:pt x="3222003" y="269267"/>
                  </a:lnTo>
                  <a:lnTo>
                    <a:pt x="3222003" y="269630"/>
                  </a:lnTo>
                  <a:lnTo>
                    <a:pt x="3225486" y="269085"/>
                  </a:lnTo>
                  <a:lnTo>
                    <a:pt x="3228969" y="268540"/>
                  </a:lnTo>
                  <a:lnTo>
                    <a:pt x="3232453" y="267995"/>
                  </a:lnTo>
                  <a:lnTo>
                    <a:pt x="3235936" y="268178"/>
                  </a:lnTo>
                  <a:lnTo>
                    <a:pt x="3239419" y="267634"/>
                  </a:lnTo>
                  <a:lnTo>
                    <a:pt x="3242902" y="267091"/>
                  </a:lnTo>
                  <a:lnTo>
                    <a:pt x="3246386" y="267638"/>
                  </a:lnTo>
                  <a:lnTo>
                    <a:pt x="3249869" y="267095"/>
                  </a:lnTo>
                  <a:lnTo>
                    <a:pt x="3253352" y="266553"/>
                  </a:lnTo>
                  <a:lnTo>
                    <a:pt x="3256835" y="266374"/>
                  </a:lnTo>
                  <a:lnTo>
                    <a:pt x="3260319" y="265832"/>
                  </a:lnTo>
                  <a:lnTo>
                    <a:pt x="3263802" y="265291"/>
                  </a:lnTo>
                  <a:lnTo>
                    <a:pt x="3267285" y="267647"/>
                  </a:lnTo>
                  <a:lnTo>
                    <a:pt x="3270768" y="267108"/>
                  </a:lnTo>
                  <a:lnTo>
                    <a:pt x="3274252" y="266569"/>
                  </a:lnTo>
                  <a:lnTo>
                    <a:pt x="3277735" y="267112"/>
                  </a:lnTo>
                  <a:lnTo>
                    <a:pt x="3281218" y="266574"/>
                  </a:lnTo>
                  <a:lnTo>
                    <a:pt x="3284701" y="266037"/>
                  </a:lnTo>
                  <a:lnTo>
                    <a:pt x="3288185" y="267298"/>
                  </a:lnTo>
                  <a:lnTo>
                    <a:pt x="3291668" y="266762"/>
                  </a:lnTo>
                  <a:lnTo>
                    <a:pt x="3295151" y="266226"/>
                  </a:lnTo>
                  <a:lnTo>
                    <a:pt x="3298634" y="268552"/>
                  </a:lnTo>
                  <a:lnTo>
                    <a:pt x="3302118" y="268018"/>
                  </a:lnTo>
                  <a:lnTo>
                    <a:pt x="3305601" y="267485"/>
                  </a:lnTo>
                  <a:lnTo>
                    <a:pt x="3309084" y="272607"/>
                  </a:lnTo>
                  <a:lnTo>
                    <a:pt x="3312567" y="272078"/>
                  </a:lnTo>
                  <a:lnTo>
                    <a:pt x="3316051" y="271550"/>
                  </a:lnTo>
                  <a:lnTo>
                    <a:pt x="3319534" y="271021"/>
                  </a:lnTo>
                  <a:lnTo>
                    <a:pt x="3323017" y="270493"/>
                  </a:lnTo>
                  <a:lnTo>
                    <a:pt x="3326500" y="269965"/>
                  </a:lnTo>
                  <a:lnTo>
                    <a:pt x="3329984" y="269437"/>
                  </a:lnTo>
                  <a:lnTo>
                    <a:pt x="3333467" y="268909"/>
                  </a:lnTo>
                  <a:lnTo>
                    <a:pt x="3336950" y="268382"/>
                  </a:lnTo>
                  <a:lnTo>
                    <a:pt x="3340433" y="267855"/>
                  </a:lnTo>
                  <a:lnTo>
                    <a:pt x="3343917" y="269436"/>
                  </a:lnTo>
                  <a:lnTo>
                    <a:pt x="3347400" y="268910"/>
                  </a:lnTo>
                  <a:lnTo>
                    <a:pt x="3350883" y="268385"/>
                  </a:lnTo>
                  <a:lnTo>
                    <a:pt x="3354366" y="272732"/>
                  </a:lnTo>
                  <a:lnTo>
                    <a:pt x="3357850" y="272211"/>
                  </a:lnTo>
                  <a:lnTo>
                    <a:pt x="3361333" y="271689"/>
                  </a:lnTo>
                  <a:lnTo>
                    <a:pt x="3364816" y="271514"/>
                  </a:lnTo>
                  <a:lnTo>
                    <a:pt x="3368299" y="270993"/>
                  </a:lnTo>
                  <a:lnTo>
                    <a:pt x="3371783" y="270473"/>
                  </a:lnTo>
                  <a:lnTo>
                    <a:pt x="3375266" y="269952"/>
                  </a:lnTo>
                  <a:lnTo>
                    <a:pt x="3378749" y="269432"/>
                  </a:lnTo>
                  <a:lnTo>
                    <a:pt x="3382232" y="268912"/>
                  </a:lnTo>
                  <a:lnTo>
                    <a:pt x="3385716" y="270811"/>
                  </a:lnTo>
                  <a:lnTo>
                    <a:pt x="3389199" y="270293"/>
                  </a:lnTo>
                  <a:lnTo>
                    <a:pt x="3392682" y="269775"/>
                  </a:lnTo>
                  <a:lnTo>
                    <a:pt x="3396165" y="269258"/>
                  </a:lnTo>
                  <a:lnTo>
                    <a:pt x="3396165" y="269602"/>
                  </a:lnTo>
                  <a:lnTo>
                    <a:pt x="3396165" y="269947"/>
                  </a:lnTo>
                  <a:lnTo>
                    <a:pt x="3396165" y="270291"/>
                  </a:lnTo>
                  <a:lnTo>
                    <a:pt x="3396165" y="270634"/>
                  </a:lnTo>
                  <a:lnTo>
                    <a:pt x="3396165" y="270978"/>
                  </a:lnTo>
                  <a:lnTo>
                    <a:pt x="3396165" y="271320"/>
                  </a:lnTo>
                  <a:lnTo>
                    <a:pt x="3399649" y="270804"/>
                  </a:lnTo>
                  <a:lnTo>
                    <a:pt x="3403132" y="270288"/>
                  </a:lnTo>
                  <a:lnTo>
                    <a:pt x="3406615" y="269773"/>
                  </a:lnTo>
                  <a:lnTo>
                    <a:pt x="3410098" y="271311"/>
                  </a:lnTo>
                  <a:lnTo>
                    <a:pt x="3413582" y="270797"/>
                  </a:lnTo>
                  <a:lnTo>
                    <a:pt x="3417065" y="270283"/>
                  </a:lnTo>
                  <a:lnTo>
                    <a:pt x="3420548" y="270111"/>
                  </a:lnTo>
                  <a:lnTo>
                    <a:pt x="3424031" y="269598"/>
                  </a:lnTo>
                  <a:lnTo>
                    <a:pt x="3427515" y="269085"/>
                  </a:lnTo>
                  <a:lnTo>
                    <a:pt x="3430998" y="268572"/>
                  </a:lnTo>
                  <a:lnTo>
                    <a:pt x="3434481" y="268060"/>
                  </a:lnTo>
                  <a:lnTo>
                    <a:pt x="3437964" y="267547"/>
                  </a:lnTo>
                  <a:lnTo>
                    <a:pt x="3441447" y="268403"/>
                  </a:lnTo>
                  <a:lnTo>
                    <a:pt x="3444931" y="267892"/>
                  </a:lnTo>
                  <a:lnTo>
                    <a:pt x="3448414" y="267381"/>
                  </a:lnTo>
                  <a:lnTo>
                    <a:pt x="3451897" y="266870"/>
                  </a:lnTo>
                  <a:lnTo>
                    <a:pt x="3455380" y="266359"/>
                  </a:lnTo>
                  <a:lnTo>
                    <a:pt x="3458864" y="265849"/>
                  </a:lnTo>
                  <a:lnTo>
                    <a:pt x="3462347" y="268068"/>
                  </a:lnTo>
                  <a:lnTo>
                    <a:pt x="3465830" y="267560"/>
                  </a:lnTo>
                  <a:lnTo>
                    <a:pt x="3469313" y="267051"/>
                  </a:lnTo>
                  <a:lnTo>
                    <a:pt x="3472797" y="266543"/>
                  </a:lnTo>
                  <a:lnTo>
                    <a:pt x="3476280" y="266035"/>
                  </a:lnTo>
                  <a:lnTo>
                    <a:pt x="3479763" y="265528"/>
                  </a:lnTo>
                  <a:lnTo>
                    <a:pt x="3483246" y="26502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93556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AUC:0.264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AUC:0.319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AUC:0.299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AUC:0.235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AUC:0.251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AUC:0.178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51063" y="1612971"/>
              <a:ext cx="456671" cy="15732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altLang="ko-KR" sz="1320" dirty="0"/>
                <a:t>PFT group 1</a:t>
              </a:r>
              <a:r>
                <a:rPr lang="en-US" altLang="ko-KR" sz="1320" dirty="0"/>
                <a:t> </a:t>
              </a:r>
              <a:r>
                <a:rPr lang="en-US" altLang="ko-KR" sz="1320" dirty="0"/>
                <a:t>40~60 years &amp; FEV1/FVC&gt;70 &amp; FVC </a:t>
              </a:r>
              <a:r>
                <a:rPr lang="en-US" altLang="ko-KR" sz="1320" dirty="0" err="1"/>
                <a:t>pred</a:t>
              </a:r>
              <a:r>
                <a:rPr lang="en-US" altLang="ko-KR" sz="1320" dirty="0"/>
                <a:t> %&lt;80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2258692"/>
            </a:xfrm>
            <a:custGeom>
              <a:avLst/>
              <a:gdLst/>
              <a:ahLst/>
              <a:cxnLst/>
              <a:rect l="0" t="0" r="0" b="0"/>
              <a:pathLst>
                <a:path w="3483246" h="2258692">
                  <a:moveTo>
                    <a:pt x="0" y="0"/>
                  </a:moveTo>
                  <a:lnTo>
                    <a:pt x="3483" y="0"/>
                  </a:lnTo>
                  <a:lnTo>
                    <a:pt x="6966" y="1676249"/>
                  </a:lnTo>
                  <a:lnTo>
                    <a:pt x="10449" y="1331007"/>
                  </a:lnTo>
                  <a:lnTo>
                    <a:pt x="13932" y="1103690"/>
                  </a:lnTo>
                  <a:lnTo>
                    <a:pt x="17416" y="942692"/>
                  </a:lnTo>
                  <a:lnTo>
                    <a:pt x="20899" y="1676249"/>
                  </a:lnTo>
                  <a:lnTo>
                    <a:pt x="24382" y="1542852"/>
                  </a:lnTo>
                  <a:lnTo>
                    <a:pt x="27865" y="1429122"/>
                  </a:lnTo>
                  <a:lnTo>
                    <a:pt x="31349" y="1331007"/>
                  </a:lnTo>
                  <a:lnTo>
                    <a:pt x="34832" y="1245499"/>
                  </a:lnTo>
                  <a:lnTo>
                    <a:pt x="38315" y="1170314"/>
                  </a:lnTo>
                  <a:lnTo>
                    <a:pt x="41798" y="1215770"/>
                  </a:lnTo>
                  <a:lnTo>
                    <a:pt x="45282" y="1265829"/>
                  </a:lnTo>
                  <a:lnTo>
                    <a:pt x="48765" y="1206737"/>
                  </a:lnTo>
                  <a:lnTo>
                    <a:pt x="52248" y="1152915"/>
                  </a:lnTo>
                  <a:lnTo>
                    <a:pt x="55731" y="1103690"/>
                  </a:lnTo>
                  <a:lnTo>
                    <a:pt x="59215" y="1058496"/>
                  </a:lnTo>
                  <a:lnTo>
                    <a:pt x="62698" y="1016857"/>
                  </a:lnTo>
                  <a:lnTo>
                    <a:pt x="66181" y="1142722"/>
                  </a:lnTo>
                  <a:lnTo>
                    <a:pt x="69664" y="1103690"/>
                  </a:lnTo>
                  <a:lnTo>
                    <a:pt x="73148" y="1067236"/>
                  </a:lnTo>
                  <a:lnTo>
                    <a:pt x="76631" y="1033113"/>
                  </a:lnTo>
                  <a:lnTo>
                    <a:pt x="80114" y="1109446"/>
                  </a:lnTo>
                  <a:lnTo>
                    <a:pt x="83597" y="1208444"/>
                  </a:lnTo>
                  <a:lnTo>
                    <a:pt x="87081" y="1190853"/>
                  </a:lnTo>
                  <a:lnTo>
                    <a:pt x="90564" y="1160308"/>
                  </a:lnTo>
                  <a:lnTo>
                    <a:pt x="94047" y="1131291"/>
                  </a:lnTo>
                  <a:lnTo>
                    <a:pt x="97530" y="1123345"/>
                  </a:lnTo>
                  <a:lnTo>
                    <a:pt x="101014" y="1204477"/>
                  </a:lnTo>
                  <a:lnTo>
                    <a:pt x="104497" y="1260512"/>
                  </a:lnTo>
                  <a:lnTo>
                    <a:pt x="107980" y="1280144"/>
                  </a:lnTo>
                  <a:lnTo>
                    <a:pt x="111463" y="1298236"/>
                  </a:lnTo>
                  <a:lnTo>
                    <a:pt x="114947" y="1314964"/>
                  </a:lnTo>
                  <a:lnTo>
                    <a:pt x="118430" y="1330475"/>
                  </a:lnTo>
                  <a:lnTo>
                    <a:pt x="121913" y="1344898"/>
                  </a:lnTo>
                  <a:lnTo>
                    <a:pt x="125396" y="1331007"/>
                  </a:lnTo>
                  <a:lnTo>
                    <a:pt x="128880" y="1308548"/>
                  </a:lnTo>
                  <a:lnTo>
                    <a:pt x="132363" y="1286834"/>
                  </a:lnTo>
                  <a:lnTo>
                    <a:pt x="135846" y="1265829"/>
                  </a:lnTo>
                  <a:lnTo>
                    <a:pt x="139329" y="1245499"/>
                  </a:lnTo>
                  <a:lnTo>
                    <a:pt x="142813" y="1225812"/>
                  </a:lnTo>
                  <a:lnTo>
                    <a:pt x="146296" y="1206737"/>
                  </a:lnTo>
                  <a:lnTo>
                    <a:pt x="149779" y="1188246"/>
                  </a:lnTo>
                  <a:lnTo>
                    <a:pt x="153262" y="1170314"/>
                  </a:lnTo>
                  <a:lnTo>
                    <a:pt x="156746" y="1152915"/>
                  </a:lnTo>
                  <a:lnTo>
                    <a:pt x="160229" y="1136026"/>
                  </a:lnTo>
                  <a:lnTo>
                    <a:pt x="163712" y="1119625"/>
                  </a:lnTo>
                  <a:lnTo>
                    <a:pt x="167195" y="1103690"/>
                  </a:lnTo>
                  <a:lnTo>
                    <a:pt x="170679" y="1088202"/>
                  </a:lnTo>
                  <a:lnTo>
                    <a:pt x="174162" y="1073144"/>
                  </a:lnTo>
                  <a:lnTo>
                    <a:pt x="177645" y="1145348"/>
                  </a:lnTo>
                  <a:lnTo>
                    <a:pt x="181128" y="1215033"/>
                  </a:lnTo>
                  <a:lnTo>
                    <a:pt x="184612" y="1214038"/>
                  </a:lnTo>
                  <a:lnTo>
                    <a:pt x="188095" y="1213080"/>
                  </a:lnTo>
                  <a:lnTo>
                    <a:pt x="191578" y="1212155"/>
                  </a:lnTo>
                  <a:lnTo>
                    <a:pt x="195061" y="1206737"/>
                  </a:lnTo>
                  <a:lnTo>
                    <a:pt x="198545" y="1192816"/>
                  </a:lnTo>
                  <a:lnTo>
                    <a:pt x="202028" y="1191914"/>
                  </a:lnTo>
                  <a:lnTo>
                    <a:pt x="205511" y="1204107"/>
                  </a:lnTo>
                  <a:lnTo>
                    <a:pt x="208994" y="1207985"/>
                  </a:lnTo>
                  <a:lnTo>
                    <a:pt x="212478" y="1207231"/>
                  </a:lnTo>
                  <a:lnTo>
                    <a:pt x="215961" y="1206501"/>
                  </a:lnTo>
                  <a:lnTo>
                    <a:pt x="219444" y="1205794"/>
                  </a:lnTo>
                  <a:lnTo>
                    <a:pt x="222927" y="1194347"/>
                  </a:lnTo>
                  <a:lnTo>
                    <a:pt x="226411" y="1182208"/>
                  </a:lnTo>
                  <a:lnTo>
                    <a:pt x="229894" y="1170314"/>
                  </a:lnTo>
                  <a:lnTo>
                    <a:pt x="233377" y="1158657"/>
                  </a:lnTo>
                  <a:lnTo>
                    <a:pt x="236860" y="1147230"/>
                  </a:lnTo>
                  <a:lnTo>
                    <a:pt x="240344" y="1137650"/>
                  </a:lnTo>
                  <a:lnTo>
                    <a:pt x="243827" y="1131201"/>
                  </a:lnTo>
                  <a:lnTo>
                    <a:pt x="247310" y="1124899"/>
                  </a:lnTo>
                  <a:lnTo>
                    <a:pt x="250793" y="1118741"/>
                  </a:lnTo>
                  <a:lnTo>
                    <a:pt x="254277" y="1112720"/>
                  </a:lnTo>
                  <a:lnTo>
                    <a:pt x="257760" y="1106832"/>
                  </a:lnTo>
                  <a:lnTo>
                    <a:pt x="261243" y="1101073"/>
                  </a:lnTo>
                  <a:lnTo>
                    <a:pt x="264726" y="1095439"/>
                  </a:lnTo>
                  <a:lnTo>
                    <a:pt x="268210" y="1089926"/>
                  </a:lnTo>
                  <a:lnTo>
                    <a:pt x="271693" y="1085848"/>
                  </a:lnTo>
                  <a:lnTo>
                    <a:pt x="275176" y="1097221"/>
                  </a:lnTo>
                  <a:lnTo>
                    <a:pt x="278659" y="1108205"/>
                  </a:lnTo>
                  <a:lnTo>
                    <a:pt x="282143" y="1118822"/>
                  </a:lnTo>
                  <a:lnTo>
                    <a:pt x="285626" y="1129088"/>
                  </a:lnTo>
                  <a:lnTo>
                    <a:pt x="289109" y="1139021"/>
                  </a:lnTo>
                  <a:lnTo>
                    <a:pt x="292592" y="1148638"/>
                  </a:lnTo>
                  <a:lnTo>
                    <a:pt x="296075" y="1157952"/>
                  </a:lnTo>
                  <a:lnTo>
                    <a:pt x="299559" y="1166978"/>
                  </a:lnTo>
                  <a:lnTo>
                    <a:pt x="303042" y="1175729"/>
                  </a:lnTo>
                  <a:lnTo>
                    <a:pt x="306525" y="1197956"/>
                  </a:lnTo>
                  <a:lnTo>
                    <a:pt x="310008" y="1222550"/>
                  </a:lnTo>
                  <a:lnTo>
                    <a:pt x="313492" y="1220628"/>
                  </a:lnTo>
                  <a:lnTo>
                    <a:pt x="316975" y="1217294"/>
                  </a:lnTo>
                  <a:lnTo>
                    <a:pt x="320458" y="1214023"/>
                  </a:lnTo>
                  <a:lnTo>
                    <a:pt x="323941" y="1210813"/>
                  </a:lnTo>
                  <a:lnTo>
                    <a:pt x="327425" y="1207662"/>
                  </a:lnTo>
                  <a:lnTo>
                    <a:pt x="330908" y="1207053"/>
                  </a:lnTo>
                  <a:lnTo>
                    <a:pt x="334391" y="1210452"/>
                  </a:lnTo>
                  <a:lnTo>
                    <a:pt x="337874" y="1213771"/>
                  </a:lnTo>
                  <a:lnTo>
                    <a:pt x="341358" y="1217013"/>
                  </a:lnTo>
                  <a:lnTo>
                    <a:pt x="344841" y="1220181"/>
                  </a:lnTo>
                  <a:lnTo>
                    <a:pt x="348324" y="1223276"/>
                  </a:lnTo>
                  <a:lnTo>
                    <a:pt x="351807" y="1226303"/>
                  </a:lnTo>
                  <a:lnTo>
                    <a:pt x="355291" y="1229261"/>
                  </a:lnTo>
                  <a:lnTo>
                    <a:pt x="358774" y="1248964"/>
                  </a:lnTo>
                  <a:lnTo>
                    <a:pt x="362257" y="1268646"/>
                  </a:lnTo>
                  <a:lnTo>
                    <a:pt x="365740" y="1287620"/>
                  </a:lnTo>
                  <a:lnTo>
                    <a:pt x="369224" y="1321766"/>
                  </a:lnTo>
                  <a:lnTo>
                    <a:pt x="372707" y="1398987"/>
                  </a:lnTo>
                  <a:lnTo>
                    <a:pt x="376190" y="1448171"/>
                  </a:lnTo>
                  <a:lnTo>
                    <a:pt x="379673" y="1462129"/>
                  </a:lnTo>
                  <a:lnTo>
                    <a:pt x="383157" y="1468833"/>
                  </a:lnTo>
                  <a:lnTo>
                    <a:pt x="386640" y="1469576"/>
                  </a:lnTo>
                  <a:lnTo>
                    <a:pt x="390123" y="1470305"/>
                  </a:lnTo>
                  <a:lnTo>
                    <a:pt x="393606" y="1471021"/>
                  </a:lnTo>
                  <a:lnTo>
                    <a:pt x="397090" y="1471724"/>
                  </a:lnTo>
                  <a:lnTo>
                    <a:pt x="400573" y="1472414"/>
                  </a:lnTo>
                  <a:lnTo>
                    <a:pt x="404056" y="1473092"/>
                  </a:lnTo>
                  <a:lnTo>
                    <a:pt x="407539" y="1473758"/>
                  </a:lnTo>
                  <a:lnTo>
                    <a:pt x="411023" y="1474412"/>
                  </a:lnTo>
                  <a:lnTo>
                    <a:pt x="414506" y="1477258"/>
                  </a:lnTo>
                  <a:lnTo>
                    <a:pt x="417989" y="1486174"/>
                  </a:lnTo>
                  <a:lnTo>
                    <a:pt x="421472" y="1494865"/>
                  </a:lnTo>
                  <a:lnTo>
                    <a:pt x="424956" y="1503341"/>
                  </a:lnTo>
                  <a:lnTo>
                    <a:pt x="428439" y="1511608"/>
                  </a:lnTo>
                  <a:lnTo>
                    <a:pt x="431922" y="1519675"/>
                  </a:lnTo>
                  <a:lnTo>
                    <a:pt x="435405" y="1523466"/>
                  </a:lnTo>
                  <a:lnTo>
                    <a:pt x="438889" y="1525412"/>
                  </a:lnTo>
                  <a:lnTo>
                    <a:pt x="442372" y="1527324"/>
                  </a:lnTo>
                  <a:lnTo>
                    <a:pt x="445855" y="1529202"/>
                  </a:lnTo>
                  <a:lnTo>
                    <a:pt x="449338" y="1531048"/>
                  </a:lnTo>
                  <a:lnTo>
                    <a:pt x="452822" y="1532207"/>
                  </a:lnTo>
                  <a:lnTo>
                    <a:pt x="456305" y="1528987"/>
                  </a:lnTo>
                  <a:lnTo>
                    <a:pt x="459788" y="1525806"/>
                  </a:lnTo>
                  <a:lnTo>
                    <a:pt x="463271" y="1522662"/>
                  </a:lnTo>
                  <a:lnTo>
                    <a:pt x="466755" y="1519556"/>
                  </a:lnTo>
                  <a:lnTo>
                    <a:pt x="470238" y="1516485"/>
                  </a:lnTo>
                  <a:lnTo>
                    <a:pt x="473721" y="1513451"/>
                  </a:lnTo>
                  <a:lnTo>
                    <a:pt x="477204" y="1510451"/>
                  </a:lnTo>
                  <a:lnTo>
                    <a:pt x="480688" y="1507487"/>
                  </a:lnTo>
                  <a:lnTo>
                    <a:pt x="484171" y="1504556"/>
                  </a:lnTo>
                  <a:lnTo>
                    <a:pt x="487654" y="1501658"/>
                  </a:lnTo>
                  <a:lnTo>
                    <a:pt x="491137" y="1498793"/>
                  </a:lnTo>
                  <a:lnTo>
                    <a:pt x="494621" y="1495961"/>
                  </a:lnTo>
                  <a:lnTo>
                    <a:pt x="498104" y="1493160"/>
                  </a:lnTo>
                  <a:lnTo>
                    <a:pt x="501587" y="1490390"/>
                  </a:lnTo>
                  <a:lnTo>
                    <a:pt x="505070" y="1487651"/>
                  </a:lnTo>
                  <a:lnTo>
                    <a:pt x="508554" y="1484942"/>
                  </a:lnTo>
                  <a:lnTo>
                    <a:pt x="512037" y="1482263"/>
                  </a:lnTo>
                  <a:lnTo>
                    <a:pt x="515520" y="1479612"/>
                  </a:lnTo>
                  <a:lnTo>
                    <a:pt x="519003" y="1481901"/>
                  </a:lnTo>
                  <a:lnTo>
                    <a:pt x="522487" y="1487707"/>
                  </a:lnTo>
                  <a:lnTo>
                    <a:pt x="525970" y="1493403"/>
                  </a:lnTo>
                  <a:lnTo>
                    <a:pt x="529453" y="1498992"/>
                  </a:lnTo>
                  <a:lnTo>
                    <a:pt x="532936" y="1504478"/>
                  </a:lnTo>
                  <a:lnTo>
                    <a:pt x="536420" y="1509862"/>
                  </a:lnTo>
                  <a:lnTo>
                    <a:pt x="539903" y="1515149"/>
                  </a:lnTo>
                  <a:lnTo>
                    <a:pt x="543386" y="1519510"/>
                  </a:lnTo>
                  <a:lnTo>
                    <a:pt x="546869" y="1519343"/>
                  </a:lnTo>
                  <a:lnTo>
                    <a:pt x="550353" y="1519177"/>
                  </a:lnTo>
                  <a:lnTo>
                    <a:pt x="553836" y="1519013"/>
                  </a:lnTo>
                  <a:lnTo>
                    <a:pt x="557319" y="1518852"/>
                  </a:lnTo>
                  <a:lnTo>
                    <a:pt x="560802" y="1518692"/>
                  </a:lnTo>
                  <a:lnTo>
                    <a:pt x="564286" y="1518535"/>
                  </a:lnTo>
                  <a:lnTo>
                    <a:pt x="567769" y="1518379"/>
                  </a:lnTo>
                  <a:lnTo>
                    <a:pt x="571252" y="1518757"/>
                  </a:lnTo>
                  <a:lnTo>
                    <a:pt x="574735" y="1519321"/>
                  </a:lnTo>
                  <a:lnTo>
                    <a:pt x="578218" y="1519878"/>
                  </a:lnTo>
                  <a:lnTo>
                    <a:pt x="581702" y="1520428"/>
                  </a:lnTo>
                  <a:lnTo>
                    <a:pt x="585185" y="1520971"/>
                  </a:lnTo>
                  <a:lnTo>
                    <a:pt x="588668" y="1521508"/>
                  </a:lnTo>
                  <a:lnTo>
                    <a:pt x="592151" y="1522038"/>
                  </a:lnTo>
                  <a:lnTo>
                    <a:pt x="595635" y="1522561"/>
                  </a:lnTo>
                  <a:lnTo>
                    <a:pt x="599118" y="1523078"/>
                  </a:lnTo>
                  <a:lnTo>
                    <a:pt x="602601" y="1523589"/>
                  </a:lnTo>
                  <a:lnTo>
                    <a:pt x="606084" y="1524094"/>
                  </a:lnTo>
                  <a:lnTo>
                    <a:pt x="609568" y="1524592"/>
                  </a:lnTo>
                  <a:lnTo>
                    <a:pt x="613051" y="1525085"/>
                  </a:lnTo>
                  <a:lnTo>
                    <a:pt x="616534" y="1530869"/>
                  </a:lnTo>
                  <a:lnTo>
                    <a:pt x="620017" y="1538316"/>
                  </a:lnTo>
                  <a:lnTo>
                    <a:pt x="623501" y="1545623"/>
                  </a:lnTo>
                  <a:lnTo>
                    <a:pt x="626984" y="1552465"/>
                  </a:lnTo>
                  <a:lnTo>
                    <a:pt x="630467" y="1550666"/>
                  </a:lnTo>
                  <a:lnTo>
                    <a:pt x="633950" y="1548883"/>
                  </a:lnTo>
                  <a:lnTo>
                    <a:pt x="637434" y="1547116"/>
                  </a:lnTo>
                  <a:lnTo>
                    <a:pt x="640917" y="1545365"/>
                  </a:lnTo>
                  <a:lnTo>
                    <a:pt x="644400" y="1543630"/>
                  </a:lnTo>
                  <a:lnTo>
                    <a:pt x="647883" y="1541911"/>
                  </a:lnTo>
                  <a:lnTo>
                    <a:pt x="651367" y="1540207"/>
                  </a:lnTo>
                  <a:lnTo>
                    <a:pt x="654850" y="1538162"/>
                  </a:lnTo>
                  <a:lnTo>
                    <a:pt x="658333" y="1535913"/>
                  </a:lnTo>
                  <a:lnTo>
                    <a:pt x="661816" y="1533684"/>
                  </a:lnTo>
                  <a:lnTo>
                    <a:pt x="665300" y="1531472"/>
                  </a:lnTo>
                  <a:lnTo>
                    <a:pt x="668783" y="1529279"/>
                  </a:lnTo>
                  <a:lnTo>
                    <a:pt x="672266" y="1527103"/>
                  </a:lnTo>
                  <a:lnTo>
                    <a:pt x="675749" y="1524945"/>
                  </a:lnTo>
                  <a:lnTo>
                    <a:pt x="679233" y="1522804"/>
                  </a:lnTo>
                  <a:lnTo>
                    <a:pt x="682716" y="1520681"/>
                  </a:lnTo>
                  <a:lnTo>
                    <a:pt x="686199" y="1520537"/>
                  </a:lnTo>
                  <a:lnTo>
                    <a:pt x="689682" y="1524183"/>
                  </a:lnTo>
                  <a:lnTo>
                    <a:pt x="693166" y="1527778"/>
                  </a:lnTo>
                  <a:lnTo>
                    <a:pt x="696649" y="1531324"/>
                  </a:lnTo>
                  <a:lnTo>
                    <a:pt x="700132" y="1534823"/>
                  </a:lnTo>
                  <a:lnTo>
                    <a:pt x="703615" y="1538275"/>
                  </a:lnTo>
                  <a:lnTo>
                    <a:pt x="707099" y="1541680"/>
                  </a:lnTo>
                  <a:lnTo>
                    <a:pt x="710582" y="1545040"/>
                  </a:lnTo>
                  <a:lnTo>
                    <a:pt x="714065" y="1548357"/>
                  </a:lnTo>
                  <a:lnTo>
                    <a:pt x="717548" y="1551629"/>
                  </a:lnTo>
                  <a:lnTo>
                    <a:pt x="721032" y="1554860"/>
                  </a:lnTo>
                  <a:lnTo>
                    <a:pt x="724515" y="1558048"/>
                  </a:lnTo>
                  <a:lnTo>
                    <a:pt x="727998" y="1561196"/>
                  </a:lnTo>
                  <a:lnTo>
                    <a:pt x="731481" y="1567678"/>
                  </a:lnTo>
                  <a:lnTo>
                    <a:pt x="734965" y="1580152"/>
                  </a:lnTo>
                  <a:lnTo>
                    <a:pt x="738448" y="1592350"/>
                  </a:lnTo>
                  <a:lnTo>
                    <a:pt x="741931" y="1604280"/>
                  </a:lnTo>
                  <a:lnTo>
                    <a:pt x="745414" y="1615950"/>
                  </a:lnTo>
                  <a:lnTo>
                    <a:pt x="748898" y="1627371"/>
                  </a:lnTo>
                  <a:lnTo>
                    <a:pt x="752381" y="1628612"/>
                  </a:lnTo>
                  <a:lnTo>
                    <a:pt x="755864" y="1627143"/>
                  </a:lnTo>
                  <a:lnTo>
                    <a:pt x="759347" y="1625685"/>
                  </a:lnTo>
                  <a:lnTo>
                    <a:pt x="762831" y="1624238"/>
                  </a:lnTo>
                  <a:lnTo>
                    <a:pt x="766314" y="1622802"/>
                  </a:lnTo>
                  <a:lnTo>
                    <a:pt x="769797" y="1621377"/>
                  </a:lnTo>
                  <a:lnTo>
                    <a:pt x="773280" y="1619963"/>
                  </a:lnTo>
                  <a:lnTo>
                    <a:pt x="776764" y="1618559"/>
                  </a:lnTo>
                  <a:lnTo>
                    <a:pt x="780247" y="1617165"/>
                  </a:lnTo>
                  <a:lnTo>
                    <a:pt x="783730" y="1615782"/>
                  </a:lnTo>
                  <a:lnTo>
                    <a:pt x="787213" y="1614409"/>
                  </a:lnTo>
                  <a:lnTo>
                    <a:pt x="790697" y="1613047"/>
                  </a:lnTo>
                  <a:lnTo>
                    <a:pt x="794180" y="1611694"/>
                  </a:lnTo>
                  <a:lnTo>
                    <a:pt x="797663" y="1610351"/>
                  </a:lnTo>
                  <a:lnTo>
                    <a:pt x="801146" y="1609018"/>
                  </a:lnTo>
                  <a:lnTo>
                    <a:pt x="804630" y="1607694"/>
                  </a:lnTo>
                  <a:lnTo>
                    <a:pt x="808113" y="1606488"/>
                  </a:lnTo>
                  <a:lnTo>
                    <a:pt x="811596" y="1606390"/>
                  </a:lnTo>
                  <a:lnTo>
                    <a:pt x="815079" y="1606292"/>
                  </a:lnTo>
                  <a:lnTo>
                    <a:pt x="818563" y="1606196"/>
                  </a:lnTo>
                  <a:lnTo>
                    <a:pt x="822046" y="1606100"/>
                  </a:lnTo>
                  <a:lnTo>
                    <a:pt x="825529" y="1606005"/>
                  </a:lnTo>
                  <a:lnTo>
                    <a:pt x="829012" y="1605910"/>
                  </a:lnTo>
                  <a:lnTo>
                    <a:pt x="832496" y="1605817"/>
                  </a:lnTo>
                  <a:lnTo>
                    <a:pt x="835979" y="1605724"/>
                  </a:lnTo>
                  <a:lnTo>
                    <a:pt x="839462" y="1605632"/>
                  </a:lnTo>
                  <a:lnTo>
                    <a:pt x="842945" y="1605541"/>
                  </a:lnTo>
                  <a:lnTo>
                    <a:pt x="846429" y="1605451"/>
                  </a:lnTo>
                  <a:lnTo>
                    <a:pt x="849912" y="1607014"/>
                  </a:lnTo>
                  <a:lnTo>
                    <a:pt x="853395" y="1608636"/>
                  </a:lnTo>
                  <a:lnTo>
                    <a:pt x="856878" y="1610242"/>
                  </a:lnTo>
                  <a:lnTo>
                    <a:pt x="860361" y="1611832"/>
                  </a:lnTo>
                  <a:lnTo>
                    <a:pt x="863845" y="1613407"/>
                  </a:lnTo>
                  <a:lnTo>
                    <a:pt x="867328" y="1614966"/>
                  </a:lnTo>
                  <a:lnTo>
                    <a:pt x="870811" y="1616510"/>
                  </a:lnTo>
                  <a:lnTo>
                    <a:pt x="874294" y="1618573"/>
                  </a:lnTo>
                  <a:lnTo>
                    <a:pt x="877778" y="1621073"/>
                  </a:lnTo>
                  <a:lnTo>
                    <a:pt x="881261" y="1623546"/>
                  </a:lnTo>
                  <a:lnTo>
                    <a:pt x="884744" y="1625994"/>
                  </a:lnTo>
                  <a:lnTo>
                    <a:pt x="888227" y="1628416"/>
                  </a:lnTo>
                  <a:lnTo>
                    <a:pt x="891711" y="1630813"/>
                  </a:lnTo>
                  <a:lnTo>
                    <a:pt x="895194" y="1633185"/>
                  </a:lnTo>
                  <a:lnTo>
                    <a:pt x="898677" y="1635252"/>
                  </a:lnTo>
                  <a:lnTo>
                    <a:pt x="902160" y="1635147"/>
                  </a:lnTo>
                  <a:lnTo>
                    <a:pt x="905644" y="1635043"/>
                  </a:lnTo>
                  <a:lnTo>
                    <a:pt x="909127" y="1634940"/>
                  </a:lnTo>
                  <a:lnTo>
                    <a:pt x="912610" y="1634837"/>
                  </a:lnTo>
                  <a:lnTo>
                    <a:pt x="916093" y="1634735"/>
                  </a:lnTo>
                  <a:lnTo>
                    <a:pt x="919577" y="1634634"/>
                  </a:lnTo>
                  <a:lnTo>
                    <a:pt x="923060" y="1634534"/>
                  </a:lnTo>
                  <a:lnTo>
                    <a:pt x="926543" y="1634434"/>
                  </a:lnTo>
                  <a:lnTo>
                    <a:pt x="930026" y="1634335"/>
                  </a:lnTo>
                  <a:lnTo>
                    <a:pt x="933510" y="1634237"/>
                  </a:lnTo>
                  <a:lnTo>
                    <a:pt x="936993" y="1634139"/>
                  </a:lnTo>
                  <a:lnTo>
                    <a:pt x="940476" y="1634043"/>
                  </a:lnTo>
                  <a:lnTo>
                    <a:pt x="943959" y="1635635"/>
                  </a:lnTo>
                  <a:lnTo>
                    <a:pt x="947443" y="1648568"/>
                  </a:lnTo>
                  <a:lnTo>
                    <a:pt x="950926" y="1661228"/>
                  </a:lnTo>
                  <a:lnTo>
                    <a:pt x="954409" y="1673624"/>
                  </a:lnTo>
                  <a:lnTo>
                    <a:pt x="957892" y="1681059"/>
                  </a:lnTo>
                  <a:lnTo>
                    <a:pt x="961376" y="1681848"/>
                  </a:lnTo>
                  <a:lnTo>
                    <a:pt x="964859" y="1682632"/>
                  </a:lnTo>
                  <a:lnTo>
                    <a:pt x="968342" y="1683409"/>
                  </a:lnTo>
                  <a:lnTo>
                    <a:pt x="971825" y="1684180"/>
                  </a:lnTo>
                  <a:lnTo>
                    <a:pt x="975309" y="1684944"/>
                  </a:lnTo>
                  <a:lnTo>
                    <a:pt x="978792" y="1685703"/>
                  </a:lnTo>
                  <a:lnTo>
                    <a:pt x="982275" y="1686456"/>
                  </a:lnTo>
                  <a:lnTo>
                    <a:pt x="985758" y="1687202"/>
                  </a:lnTo>
                  <a:lnTo>
                    <a:pt x="989242" y="1687943"/>
                  </a:lnTo>
                  <a:lnTo>
                    <a:pt x="992725" y="1688678"/>
                  </a:lnTo>
                  <a:lnTo>
                    <a:pt x="996208" y="1689561"/>
                  </a:lnTo>
                  <a:lnTo>
                    <a:pt x="999691" y="1690820"/>
                  </a:lnTo>
                  <a:lnTo>
                    <a:pt x="1003175" y="1692068"/>
                  </a:lnTo>
                  <a:lnTo>
                    <a:pt x="1006658" y="1693306"/>
                  </a:lnTo>
                  <a:lnTo>
                    <a:pt x="1010141" y="1694534"/>
                  </a:lnTo>
                  <a:lnTo>
                    <a:pt x="1013624" y="1695751"/>
                  </a:lnTo>
                  <a:lnTo>
                    <a:pt x="1017108" y="1697335"/>
                  </a:lnTo>
                  <a:lnTo>
                    <a:pt x="1020591" y="1699051"/>
                  </a:lnTo>
                  <a:lnTo>
                    <a:pt x="1024074" y="1700752"/>
                  </a:lnTo>
                  <a:lnTo>
                    <a:pt x="1027557" y="1702438"/>
                  </a:lnTo>
                  <a:lnTo>
                    <a:pt x="1031041" y="1704110"/>
                  </a:lnTo>
                  <a:lnTo>
                    <a:pt x="1034524" y="1705767"/>
                  </a:lnTo>
                  <a:lnTo>
                    <a:pt x="1038007" y="1707410"/>
                  </a:lnTo>
                  <a:lnTo>
                    <a:pt x="1041490" y="1709491"/>
                  </a:lnTo>
                  <a:lnTo>
                    <a:pt x="1044974" y="1712605"/>
                  </a:lnTo>
                  <a:lnTo>
                    <a:pt x="1048457" y="1715688"/>
                  </a:lnTo>
                  <a:lnTo>
                    <a:pt x="1051940" y="1718740"/>
                  </a:lnTo>
                  <a:lnTo>
                    <a:pt x="1055423" y="1721761"/>
                  </a:lnTo>
                  <a:lnTo>
                    <a:pt x="1058907" y="1724752"/>
                  </a:lnTo>
                  <a:lnTo>
                    <a:pt x="1062390" y="1727714"/>
                  </a:lnTo>
                  <a:lnTo>
                    <a:pt x="1065873" y="1730646"/>
                  </a:lnTo>
                  <a:lnTo>
                    <a:pt x="1069356" y="1732832"/>
                  </a:lnTo>
                  <a:lnTo>
                    <a:pt x="1072840" y="1734898"/>
                  </a:lnTo>
                  <a:lnTo>
                    <a:pt x="1076323" y="1736946"/>
                  </a:lnTo>
                  <a:lnTo>
                    <a:pt x="1079806" y="1738976"/>
                  </a:lnTo>
                  <a:lnTo>
                    <a:pt x="1083289" y="1740988"/>
                  </a:lnTo>
                  <a:lnTo>
                    <a:pt x="1086773" y="1742983"/>
                  </a:lnTo>
                  <a:lnTo>
                    <a:pt x="1090256" y="1744961"/>
                  </a:lnTo>
                  <a:lnTo>
                    <a:pt x="1093739" y="1746921"/>
                  </a:lnTo>
                  <a:lnTo>
                    <a:pt x="1097222" y="1748865"/>
                  </a:lnTo>
                  <a:lnTo>
                    <a:pt x="1100706" y="1750792"/>
                  </a:lnTo>
                  <a:lnTo>
                    <a:pt x="1104189" y="1752703"/>
                  </a:lnTo>
                  <a:lnTo>
                    <a:pt x="1107672" y="1754597"/>
                  </a:lnTo>
                  <a:lnTo>
                    <a:pt x="1111155" y="1756476"/>
                  </a:lnTo>
                  <a:lnTo>
                    <a:pt x="1114639" y="1761389"/>
                  </a:lnTo>
                  <a:lnTo>
                    <a:pt x="1118122" y="1766616"/>
                  </a:lnTo>
                  <a:lnTo>
                    <a:pt x="1121605" y="1771778"/>
                  </a:lnTo>
                  <a:lnTo>
                    <a:pt x="1125088" y="1776878"/>
                  </a:lnTo>
                  <a:lnTo>
                    <a:pt x="1128572" y="1781917"/>
                  </a:lnTo>
                  <a:lnTo>
                    <a:pt x="1132055" y="1786895"/>
                  </a:lnTo>
                  <a:lnTo>
                    <a:pt x="1135538" y="1791813"/>
                  </a:lnTo>
                  <a:lnTo>
                    <a:pt x="1139021" y="1794796"/>
                  </a:lnTo>
                  <a:lnTo>
                    <a:pt x="1142505" y="1795637"/>
                  </a:lnTo>
                  <a:lnTo>
                    <a:pt x="1145988" y="1796471"/>
                  </a:lnTo>
                  <a:lnTo>
                    <a:pt x="1149471" y="1797300"/>
                  </a:lnTo>
                  <a:lnTo>
                    <a:pt x="1152954" y="1798123"/>
                  </a:lnTo>
                  <a:lnTo>
                    <a:pt x="1156437" y="1798940"/>
                  </a:lnTo>
                  <a:lnTo>
                    <a:pt x="1159921" y="1799751"/>
                  </a:lnTo>
                  <a:lnTo>
                    <a:pt x="1163404" y="1800557"/>
                  </a:lnTo>
                  <a:lnTo>
                    <a:pt x="1166887" y="1801357"/>
                  </a:lnTo>
                  <a:lnTo>
                    <a:pt x="1170370" y="1801888"/>
                  </a:lnTo>
                  <a:lnTo>
                    <a:pt x="1173854" y="1801314"/>
                  </a:lnTo>
                  <a:lnTo>
                    <a:pt x="1177337" y="1800743"/>
                  </a:lnTo>
                  <a:lnTo>
                    <a:pt x="1180820" y="1800174"/>
                  </a:lnTo>
                  <a:lnTo>
                    <a:pt x="1184303" y="1799609"/>
                  </a:lnTo>
                  <a:lnTo>
                    <a:pt x="1187787" y="1799047"/>
                  </a:lnTo>
                  <a:lnTo>
                    <a:pt x="1191270" y="1798487"/>
                  </a:lnTo>
                  <a:lnTo>
                    <a:pt x="1194753" y="1797931"/>
                  </a:lnTo>
                  <a:lnTo>
                    <a:pt x="1198236" y="1797377"/>
                  </a:lnTo>
                  <a:lnTo>
                    <a:pt x="1201720" y="1796827"/>
                  </a:lnTo>
                  <a:lnTo>
                    <a:pt x="1205203" y="1796279"/>
                  </a:lnTo>
                  <a:lnTo>
                    <a:pt x="1208686" y="1795860"/>
                  </a:lnTo>
                  <a:lnTo>
                    <a:pt x="1212169" y="1797386"/>
                  </a:lnTo>
                  <a:lnTo>
                    <a:pt x="1215653" y="1798900"/>
                  </a:lnTo>
                  <a:lnTo>
                    <a:pt x="1219136" y="1800402"/>
                  </a:lnTo>
                  <a:lnTo>
                    <a:pt x="1222619" y="1801894"/>
                  </a:lnTo>
                  <a:lnTo>
                    <a:pt x="1226102" y="1803374"/>
                  </a:lnTo>
                  <a:lnTo>
                    <a:pt x="1229586" y="1804843"/>
                  </a:lnTo>
                  <a:lnTo>
                    <a:pt x="1233069" y="1806302"/>
                  </a:lnTo>
                  <a:lnTo>
                    <a:pt x="1236552" y="1807750"/>
                  </a:lnTo>
                  <a:lnTo>
                    <a:pt x="1240035" y="1809187"/>
                  </a:lnTo>
                  <a:lnTo>
                    <a:pt x="1243519" y="1810613"/>
                  </a:lnTo>
                  <a:lnTo>
                    <a:pt x="1247002" y="1812030"/>
                  </a:lnTo>
                  <a:lnTo>
                    <a:pt x="1250485" y="1813436"/>
                  </a:lnTo>
                  <a:lnTo>
                    <a:pt x="1253968" y="1815208"/>
                  </a:lnTo>
                  <a:lnTo>
                    <a:pt x="1257452" y="1821626"/>
                  </a:lnTo>
                  <a:lnTo>
                    <a:pt x="1260935" y="1827960"/>
                  </a:lnTo>
                  <a:lnTo>
                    <a:pt x="1264418" y="1834211"/>
                  </a:lnTo>
                  <a:lnTo>
                    <a:pt x="1267901" y="1839348"/>
                  </a:lnTo>
                  <a:lnTo>
                    <a:pt x="1271385" y="1842632"/>
                  </a:lnTo>
                  <a:lnTo>
                    <a:pt x="1274868" y="1845884"/>
                  </a:lnTo>
                  <a:lnTo>
                    <a:pt x="1278351" y="1849106"/>
                  </a:lnTo>
                  <a:lnTo>
                    <a:pt x="1281834" y="1852298"/>
                  </a:lnTo>
                  <a:lnTo>
                    <a:pt x="1285318" y="1855460"/>
                  </a:lnTo>
                  <a:lnTo>
                    <a:pt x="1288801" y="1855319"/>
                  </a:lnTo>
                  <a:lnTo>
                    <a:pt x="1292284" y="1854348"/>
                  </a:lnTo>
                  <a:lnTo>
                    <a:pt x="1295767" y="1853381"/>
                  </a:lnTo>
                  <a:lnTo>
                    <a:pt x="1299251" y="1852419"/>
                  </a:lnTo>
                  <a:lnTo>
                    <a:pt x="1302734" y="1851460"/>
                  </a:lnTo>
                  <a:lnTo>
                    <a:pt x="1306217" y="1850731"/>
                  </a:lnTo>
                  <a:lnTo>
                    <a:pt x="1309700" y="1850750"/>
                  </a:lnTo>
                  <a:lnTo>
                    <a:pt x="1313184" y="1850769"/>
                  </a:lnTo>
                  <a:lnTo>
                    <a:pt x="1316667" y="1850787"/>
                  </a:lnTo>
                  <a:lnTo>
                    <a:pt x="1320150" y="1850806"/>
                  </a:lnTo>
                  <a:lnTo>
                    <a:pt x="1323633" y="1850824"/>
                  </a:lnTo>
                  <a:lnTo>
                    <a:pt x="1327117" y="1850842"/>
                  </a:lnTo>
                  <a:lnTo>
                    <a:pt x="1330600" y="1850860"/>
                  </a:lnTo>
                  <a:lnTo>
                    <a:pt x="1334083" y="1850878"/>
                  </a:lnTo>
                  <a:lnTo>
                    <a:pt x="1337566" y="1850896"/>
                  </a:lnTo>
                  <a:lnTo>
                    <a:pt x="1341050" y="1850914"/>
                  </a:lnTo>
                  <a:lnTo>
                    <a:pt x="1344533" y="1850932"/>
                  </a:lnTo>
                  <a:lnTo>
                    <a:pt x="1348016" y="1850949"/>
                  </a:lnTo>
                  <a:lnTo>
                    <a:pt x="1351499" y="1851574"/>
                  </a:lnTo>
                  <a:lnTo>
                    <a:pt x="1354983" y="1854056"/>
                  </a:lnTo>
                  <a:lnTo>
                    <a:pt x="1358466" y="1856518"/>
                  </a:lnTo>
                  <a:lnTo>
                    <a:pt x="1361949" y="1858960"/>
                  </a:lnTo>
                  <a:lnTo>
                    <a:pt x="1365432" y="1861382"/>
                  </a:lnTo>
                  <a:lnTo>
                    <a:pt x="1368916" y="1863785"/>
                  </a:lnTo>
                  <a:lnTo>
                    <a:pt x="1372399" y="1866169"/>
                  </a:lnTo>
                  <a:lnTo>
                    <a:pt x="1375882" y="1868533"/>
                  </a:lnTo>
                  <a:lnTo>
                    <a:pt x="1379365" y="1870879"/>
                  </a:lnTo>
                  <a:lnTo>
                    <a:pt x="1382849" y="1873206"/>
                  </a:lnTo>
                  <a:lnTo>
                    <a:pt x="1386332" y="1877799"/>
                  </a:lnTo>
                  <a:lnTo>
                    <a:pt x="1389815" y="1882416"/>
                  </a:lnTo>
                  <a:lnTo>
                    <a:pt x="1393298" y="1886984"/>
                  </a:lnTo>
                  <a:lnTo>
                    <a:pt x="1396782" y="1891504"/>
                  </a:lnTo>
                  <a:lnTo>
                    <a:pt x="1400265" y="1895976"/>
                  </a:lnTo>
                  <a:lnTo>
                    <a:pt x="1403748" y="1897978"/>
                  </a:lnTo>
                  <a:lnTo>
                    <a:pt x="1407231" y="1896374"/>
                  </a:lnTo>
                  <a:lnTo>
                    <a:pt x="1410715" y="1894774"/>
                  </a:lnTo>
                  <a:lnTo>
                    <a:pt x="1414198" y="1893180"/>
                  </a:lnTo>
                  <a:lnTo>
                    <a:pt x="1417681" y="1891590"/>
                  </a:lnTo>
                  <a:lnTo>
                    <a:pt x="1421164" y="1890004"/>
                  </a:lnTo>
                  <a:lnTo>
                    <a:pt x="1424648" y="1888424"/>
                  </a:lnTo>
                  <a:lnTo>
                    <a:pt x="1428131" y="1886848"/>
                  </a:lnTo>
                  <a:lnTo>
                    <a:pt x="1431614" y="1885276"/>
                  </a:lnTo>
                  <a:lnTo>
                    <a:pt x="1435097" y="1883709"/>
                  </a:lnTo>
                  <a:lnTo>
                    <a:pt x="1438580" y="1882147"/>
                  </a:lnTo>
                  <a:lnTo>
                    <a:pt x="1442064" y="1880589"/>
                  </a:lnTo>
                  <a:lnTo>
                    <a:pt x="1445547" y="1879035"/>
                  </a:lnTo>
                  <a:lnTo>
                    <a:pt x="1449030" y="1877486"/>
                  </a:lnTo>
                  <a:lnTo>
                    <a:pt x="1452513" y="1875942"/>
                  </a:lnTo>
                  <a:lnTo>
                    <a:pt x="1455997" y="1874402"/>
                  </a:lnTo>
                  <a:lnTo>
                    <a:pt x="1459480" y="1872866"/>
                  </a:lnTo>
                  <a:lnTo>
                    <a:pt x="1462963" y="1871335"/>
                  </a:lnTo>
                  <a:lnTo>
                    <a:pt x="1466446" y="1869808"/>
                  </a:lnTo>
                  <a:lnTo>
                    <a:pt x="1469930" y="1872346"/>
                  </a:lnTo>
                  <a:lnTo>
                    <a:pt x="1473413" y="1875576"/>
                  </a:lnTo>
                  <a:lnTo>
                    <a:pt x="1476896" y="1878778"/>
                  </a:lnTo>
                  <a:lnTo>
                    <a:pt x="1480379" y="1881422"/>
                  </a:lnTo>
                  <a:lnTo>
                    <a:pt x="1483863" y="1880774"/>
                  </a:lnTo>
                  <a:lnTo>
                    <a:pt x="1487346" y="1880129"/>
                  </a:lnTo>
                  <a:lnTo>
                    <a:pt x="1490829" y="1879486"/>
                  </a:lnTo>
                  <a:lnTo>
                    <a:pt x="1494312" y="1878845"/>
                  </a:lnTo>
                  <a:lnTo>
                    <a:pt x="1497796" y="1878207"/>
                  </a:lnTo>
                  <a:lnTo>
                    <a:pt x="1501279" y="1877572"/>
                  </a:lnTo>
                  <a:lnTo>
                    <a:pt x="1504762" y="1876939"/>
                  </a:lnTo>
                  <a:lnTo>
                    <a:pt x="1508245" y="1876308"/>
                  </a:lnTo>
                  <a:lnTo>
                    <a:pt x="1511729" y="1875680"/>
                  </a:lnTo>
                  <a:lnTo>
                    <a:pt x="1515212" y="1875054"/>
                  </a:lnTo>
                  <a:lnTo>
                    <a:pt x="1518695" y="1874431"/>
                  </a:lnTo>
                  <a:lnTo>
                    <a:pt x="1522178" y="1873810"/>
                  </a:lnTo>
                  <a:lnTo>
                    <a:pt x="1525662" y="1873191"/>
                  </a:lnTo>
                  <a:lnTo>
                    <a:pt x="1529145" y="1872575"/>
                  </a:lnTo>
                  <a:lnTo>
                    <a:pt x="1532628" y="1871961"/>
                  </a:lnTo>
                  <a:lnTo>
                    <a:pt x="1536111" y="1871349"/>
                  </a:lnTo>
                  <a:lnTo>
                    <a:pt x="1539595" y="1870740"/>
                  </a:lnTo>
                  <a:lnTo>
                    <a:pt x="1543078" y="1870133"/>
                  </a:lnTo>
                  <a:lnTo>
                    <a:pt x="1546561" y="1870711"/>
                  </a:lnTo>
                  <a:lnTo>
                    <a:pt x="1550044" y="1872119"/>
                  </a:lnTo>
                  <a:lnTo>
                    <a:pt x="1553528" y="1873518"/>
                  </a:lnTo>
                  <a:lnTo>
                    <a:pt x="1557011" y="1874909"/>
                  </a:lnTo>
                  <a:lnTo>
                    <a:pt x="1560494" y="1876290"/>
                  </a:lnTo>
                  <a:lnTo>
                    <a:pt x="1563977" y="1877663"/>
                  </a:lnTo>
                  <a:lnTo>
                    <a:pt x="1567461" y="1879028"/>
                  </a:lnTo>
                  <a:lnTo>
                    <a:pt x="1570944" y="1880385"/>
                  </a:lnTo>
                  <a:lnTo>
                    <a:pt x="1574427" y="1881733"/>
                  </a:lnTo>
                  <a:lnTo>
                    <a:pt x="1577910" y="1882570"/>
                  </a:lnTo>
                  <a:lnTo>
                    <a:pt x="1581394" y="1882284"/>
                  </a:lnTo>
                  <a:lnTo>
                    <a:pt x="1584877" y="1882000"/>
                  </a:lnTo>
                  <a:lnTo>
                    <a:pt x="1588360" y="1881717"/>
                  </a:lnTo>
                  <a:lnTo>
                    <a:pt x="1591843" y="1881435"/>
                  </a:lnTo>
                  <a:lnTo>
                    <a:pt x="1595327" y="1881154"/>
                  </a:lnTo>
                  <a:lnTo>
                    <a:pt x="1598810" y="1880875"/>
                  </a:lnTo>
                  <a:lnTo>
                    <a:pt x="1602293" y="1880596"/>
                  </a:lnTo>
                  <a:lnTo>
                    <a:pt x="1605776" y="1880319"/>
                  </a:lnTo>
                  <a:lnTo>
                    <a:pt x="1609260" y="1880042"/>
                  </a:lnTo>
                  <a:lnTo>
                    <a:pt x="1612743" y="1879767"/>
                  </a:lnTo>
                  <a:lnTo>
                    <a:pt x="1616226" y="1879635"/>
                  </a:lnTo>
                  <a:lnTo>
                    <a:pt x="1619709" y="1880155"/>
                  </a:lnTo>
                  <a:lnTo>
                    <a:pt x="1623193" y="1880673"/>
                  </a:lnTo>
                  <a:lnTo>
                    <a:pt x="1626676" y="1881188"/>
                  </a:lnTo>
                  <a:lnTo>
                    <a:pt x="1630159" y="1881701"/>
                  </a:lnTo>
                  <a:lnTo>
                    <a:pt x="1633642" y="1882211"/>
                  </a:lnTo>
                  <a:lnTo>
                    <a:pt x="1637126" y="1882719"/>
                  </a:lnTo>
                  <a:lnTo>
                    <a:pt x="1640609" y="1883224"/>
                  </a:lnTo>
                  <a:lnTo>
                    <a:pt x="1644092" y="1883727"/>
                  </a:lnTo>
                  <a:lnTo>
                    <a:pt x="1647575" y="1884227"/>
                  </a:lnTo>
                  <a:lnTo>
                    <a:pt x="1651059" y="1884725"/>
                  </a:lnTo>
                  <a:lnTo>
                    <a:pt x="1654542" y="1885221"/>
                  </a:lnTo>
                  <a:lnTo>
                    <a:pt x="1658025" y="1885714"/>
                  </a:lnTo>
                  <a:lnTo>
                    <a:pt x="1661508" y="1886205"/>
                  </a:lnTo>
                  <a:lnTo>
                    <a:pt x="1664992" y="1886693"/>
                  </a:lnTo>
                  <a:lnTo>
                    <a:pt x="1668475" y="1887179"/>
                  </a:lnTo>
                  <a:lnTo>
                    <a:pt x="1671958" y="1887663"/>
                  </a:lnTo>
                  <a:lnTo>
                    <a:pt x="1675441" y="1888144"/>
                  </a:lnTo>
                  <a:lnTo>
                    <a:pt x="1678925" y="1888623"/>
                  </a:lnTo>
                  <a:lnTo>
                    <a:pt x="1682408" y="1888155"/>
                  </a:lnTo>
                  <a:lnTo>
                    <a:pt x="1685891" y="1887123"/>
                  </a:lnTo>
                  <a:lnTo>
                    <a:pt x="1689374" y="1886093"/>
                  </a:lnTo>
                  <a:lnTo>
                    <a:pt x="1692858" y="1885067"/>
                  </a:lnTo>
                  <a:lnTo>
                    <a:pt x="1696341" y="1884043"/>
                  </a:lnTo>
                  <a:lnTo>
                    <a:pt x="1699824" y="1883022"/>
                  </a:lnTo>
                  <a:lnTo>
                    <a:pt x="1703307" y="1882004"/>
                  </a:lnTo>
                  <a:lnTo>
                    <a:pt x="1706791" y="1880989"/>
                  </a:lnTo>
                  <a:lnTo>
                    <a:pt x="1710274" y="1879976"/>
                  </a:lnTo>
                  <a:lnTo>
                    <a:pt x="1713757" y="1878967"/>
                  </a:lnTo>
                  <a:lnTo>
                    <a:pt x="1717240" y="1877960"/>
                  </a:lnTo>
                  <a:lnTo>
                    <a:pt x="1720723" y="1876956"/>
                  </a:lnTo>
                  <a:lnTo>
                    <a:pt x="1724207" y="1875955"/>
                  </a:lnTo>
                  <a:lnTo>
                    <a:pt x="1727690" y="1874957"/>
                  </a:lnTo>
                  <a:lnTo>
                    <a:pt x="1731173" y="1873962"/>
                  </a:lnTo>
                  <a:lnTo>
                    <a:pt x="1734656" y="1879380"/>
                  </a:lnTo>
                  <a:lnTo>
                    <a:pt x="1738140" y="1886494"/>
                  </a:lnTo>
                  <a:lnTo>
                    <a:pt x="1741623" y="1887844"/>
                  </a:lnTo>
                  <a:lnTo>
                    <a:pt x="1745106" y="1888743"/>
                  </a:lnTo>
                  <a:lnTo>
                    <a:pt x="1748589" y="1889637"/>
                  </a:lnTo>
                  <a:lnTo>
                    <a:pt x="1752073" y="1890527"/>
                  </a:lnTo>
                  <a:lnTo>
                    <a:pt x="1755556" y="1891412"/>
                  </a:lnTo>
                  <a:lnTo>
                    <a:pt x="1759039" y="1892293"/>
                  </a:lnTo>
                  <a:lnTo>
                    <a:pt x="1762522" y="1893169"/>
                  </a:lnTo>
                  <a:lnTo>
                    <a:pt x="1766006" y="1894041"/>
                  </a:lnTo>
                  <a:lnTo>
                    <a:pt x="1769489" y="1894909"/>
                  </a:lnTo>
                  <a:lnTo>
                    <a:pt x="1772972" y="1909718"/>
                  </a:lnTo>
                  <a:lnTo>
                    <a:pt x="1776455" y="1931417"/>
                  </a:lnTo>
                  <a:lnTo>
                    <a:pt x="1779939" y="1936258"/>
                  </a:lnTo>
                  <a:lnTo>
                    <a:pt x="1783422" y="1936879"/>
                  </a:lnTo>
                  <a:lnTo>
                    <a:pt x="1786905" y="1937496"/>
                  </a:lnTo>
                  <a:lnTo>
                    <a:pt x="1790388" y="1938111"/>
                  </a:lnTo>
                  <a:lnTo>
                    <a:pt x="1793872" y="1938723"/>
                  </a:lnTo>
                  <a:lnTo>
                    <a:pt x="1797355" y="1939332"/>
                  </a:lnTo>
                  <a:lnTo>
                    <a:pt x="1800838" y="1939938"/>
                  </a:lnTo>
                  <a:lnTo>
                    <a:pt x="1804321" y="1940542"/>
                  </a:lnTo>
                  <a:lnTo>
                    <a:pt x="1807805" y="1941142"/>
                  </a:lnTo>
                  <a:lnTo>
                    <a:pt x="1811288" y="1941740"/>
                  </a:lnTo>
                  <a:lnTo>
                    <a:pt x="1814771" y="1942335"/>
                  </a:lnTo>
                  <a:lnTo>
                    <a:pt x="1818254" y="1942927"/>
                  </a:lnTo>
                  <a:lnTo>
                    <a:pt x="1821738" y="1943517"/>
                  </a:lnTo>
                  <a:lnTo>
                    <a:pt x="1825221" y="1943564"/>
                  </a:lnTo>
                  <a:lnTo>
                    <a:pt x="1828704" y="1943483"/>
                  </a:lnTo>
                  <a:lnTo>
                    <a:pt x="1832187" y="1943403"/>
                  </a:lnTo>
                  <a:lnTo>
                    <a:pt x="1835671" y="1943322"/>
                  </a:lnTo>
                  <a:lnTo>
                    <a:pt x="1839154" y="1943243"/>
                  </a:lnTo>
                  <a:lnTo>
                    <a:pt x="1842637" y="1943163"/>
                  </a:lnTo>
                  <a:lnTo>
                    <a:pt x="1846120" y="1943084"/>
                  </a:lnTo>
                  <a:lnTo>
                    <a:pt x="1849604" y="1943005"/>
                  </a:lnTo>
                  <a:lnTo>
                    <a:pt x="1853087" y="1942926"/>
                  </a:lnTo>
                  <a:lnTo>
                    <a:pt x="1856570" y="1942575"/>
                  </a:lnTo>
                  <a:lnTo>
                    <a:pt x="1860053" y="1941987"/>
                  </a:lnTo>
                  <a:lnTo>
                    <a:pt x="1863537" y="1941400"/>
                  </a:lnTo>
                  <a:lnTo>
                    <a:pt x="1867020" y="1940815"/>
                  </a:lnTo>
                  <a:lnTo>
                    <a:pt x="1870503" y="1940232"/>
                  </a:lnTo>
                  <a:lnTo>
                    <a:pt x="1873986" y="1939651"/>
                  </a:lnTo>
                  <a:lnTo>
                    <a:pt x="1877470" y="1939071"/>
                  </a:lnTo>
                  <a:lnTo>
                    <a:pt x="1880953" y="1938493"/>
                  </a:lnTo>
                  <a:lnTo>
                    <a:pt x="1884436" y="1937917"/>
                  </a:lnTo>
                  <a:lnTo>
                    <a:pt x="1887919" y="1937343"/>
                  </a:lnTo>
                  <a:lnTo>
                    <a:pt x="1891403" y="1936770"/>
                  </a:lnTo>
                  <a:lnTo>
                    <a:pt x="1894886" y="1936198"/>
                  </a:lnTo>
                  <a:lnTo>
                    <a:pt x="1898369" y="1935629"/>
                  </a:lnTo>
                  <a:lnTo>
                    <a:pt x="1901852" y="1935061"/>
                  </a:lnTo>
                  <a:lnTo>
                    <a:pt x="1905336" y="1934495"/>
                  </a:lnTo>
                  <a:lnTo>
                    <a:pt x="1908819" y="1933931"/>
                  </a:lnTo>
                  <a:lnTo>
                    <a:pt x="1912302" y="1933368"/>
                  </a:lnTo>
                  <a:lnTo>
                    <a:pt x="1915785" y="1932806"/>
                  </a:lnTo>
                  <a:lnTo>
                    <a:pt x="1919269" y="1932247"/>
                  </a:lnTo>
                  <a:lnTo>
                    <a:pt x="1922752" y="1931934"/>
                  </a:lnTo>
                  <a:lnTo>
                    <a:pt x="1926235" y="1931628"/>
                  </a:lnTo>
                  <a:lnTo>
                    <a:pt x="1929718" y="1931322"/>
                  </a:lnTo>
                  <a:lnTo>
                    <a:pt x="1933202" y="1931017"/>
                  </a:lnTo>
                  <a:lnTo>
                    <a:pt x="1936685" y="1930714"/>
                  </a:lnTo>
                  <a:lnTo>
                    <a:pt x="1940168" y="1930411"/>
                  </a:lnTo>
                  <a:lnTo>
                    <a:pt x="1943651" y="1930109"/>
                  </a:lnTo>
                  <a:lnTo>
                    <a:pt x="1947135" y="1929809"/>
                  </a:lnTo>
                  <a:lnTo>
                    <a:pt x="1950618" y="1929509"/>
                  </a:lnTo>
                  <a:lnTo>
                    <a:pt x="1954101" y="1929210"/>
                  </a:lnTo>
                  <a:lnTo>
                    <a:pt x="1957584" y="1928912"/>
                  </a:lnTo>
                  <a:lnTo>
                    <a:pt x="1961068" y="1928615"/>
                  </a:lnTo>
                  <a:lnTo>
                    <a:pt x="1964551" y="1928319"/>
                  </a:lnTo>
                  <a:lnTo>
                    <a:pt x="1968034" y="1928024"/>
                  </a:lnTo>
                  <a:lnTo>
                    <a:pt x="1971517" y="1927730"/>
                  </a:lnTo>
                  <a:lnTo>
                    <a:pt x="1975001" y="1927437"/>
                  </a:lnTo>
                  <a:lnTo>
                    <a:pt x="1978484" y="1927144"/>
                  </a:lnTo>
                  <a:lnTo>
                    <a:pt x="1981967" y="1926853"/>
                  </a:lnTo>
                  <a:lnTo>
                    <a:pt x="1985450" y="1927083"/>
                  </a:lnTo>
                  <a:lnTo>
                    <a:pt x="1988934" y="1928010"/>
                  </a:lnTo>
                  <a:lnTo>
                    <a:pt x="1992417" y="1928932"/>
                  </a:lnTo>
                  <a:lnTo>
                    <a:pt x="1995900" y="1929851"/>
                  </a:lnTo>
                  <a:lnTo>
                    <a:pt x="1999383" y="1930764"/>
                  </a:lnTo>
                  <a:lnTo>
                    <a:pt x="2002867" y="1931674"/>
                  </a:lnTo>
                  <a:lnTo>
                    <a:pt x="2006350" y="1932579"/>
                  </a:lnTo>
                  <a:lnTo>
                    <a:pt x="2009833" y="1933472"/>
                  </a:lnTo>
                  <a:lnTo>
                    <a:pt x="2013316" y="1932778"/>
                  </a:lnTo>
                  <a:lnTo>
                    <a:pt x="2016799" y="1932087"/>
                  </a:lnTo>
                  <a:lnTo>
                    <a:pt x="2020283" y="1931397"/>
                  </a:lnTo>
                  <a:lnTo>
                    <a:pt x="2023766" y="1930709"/>
                  </a:lnTo>
                  <a:lnTo>
                    <a:pt x="2027249" y="1930023"/>
                  </a:lnTo>
                  <a:lnTo>
                    <a:pt x="2030732" y="1929338"/>
                  </a:lnTo>
                  <a:lnTo>
                    <a:pt x="2034216" y="1928656"/>
                  </a:lnTo>
                  <a:lnTo>
                    <a:pt x="2037699" y="1927975"/>
                  </a:lnTo>
                  <a:lnTo>
                    <a:pt x="2041182" y="1927295"/>
                  </a:lnTo>
                  <a:lnTo>
                    <a:pt x="2044665" y="1926618"/>
                  </a:lnTo>
                  <a:lnTo>
                    <a:pt x="2048149" y="1925942"/>
                  </a:lnTo>
                  <a:lnTo>
                    <a:pt x="2051632" y="1925268"/>
                  </a:lnTo>
                  <a:lnTo>
                    <a:pt x="2055115" y="1924595"/>
                  </a:lnTo>
                  <a:lnTo>
                    <a:pt x="2058598" y="1923925"/>
                  </a:lnTo>
                  <a:lnTo>
                    <a:pt x="2062082" y="1923256"/>
                  </a:lnTo>
                  <a:lnTo>
                    <a:pt x="2065565" y="1922588"/>
                  </a:lnTo>
                  <a:lnTo>
                    <a:pt x="2069048" y="1922406"/>
                  </a:lnTo>
                  <a:lnTo>
                    <a:pt x="2072531" y="1923309"/>
                  </a:lnTo>
                  <a:lnTo>
                    <a:pt x="2076015" y="1924207"/>
                  </a:lnTo>
                  <a:lnTo>
                    <a:pt x="2079498" y="1925102"/>
                  </a:lnTo>
                  <a:lnTo>
                    <a:pt x="2082981" y="1925993"/>
                  </a:lnTo>
                  <a:lnTo>
                    <a:pt x="2086464" y="1926879"/>
                  </a:lnTo>
                  <a:lnTo>
                    <a:pt x="2089948" y="1927762"/>
                  </a:lnTo>
                  <a:lnTo>
                    <a:pt x="2093431" y="1928640"/>
                  </a:lnTo>
                  <a:lnTo>
                    <a:pt x="2096914" y="1929855"/>
                  </a:lnTo>
                  <a:lnTo>
                    <a:pt x="2100397" y="1931108"/>
                  </a:lnTo>
                  <a:lnTo>
                    <a:pt x="2103881" y="1932354"/>
                  </a:lnTo>
                  <a:lnTo>
                    <a:pt x="2107364" y="1933594"/>
                  </a:lnTo>
                  <a:lnTo>
                    <a:pt x="2110847" y="1934828"/>
                  </a:lnTo>
                  <a:lnTo>
                    <a:pt x="2114330" y="1937266"/>
                  </a:lnTo>
                  <a:lnTo>
                    <a:pt x="2117814" y="1942231"/>
                  </a:lnTo>
                  <a:lnTo>
                    <a:pt x="2121297" y="1947148"/>
                  </a:lnTo>
                  <a:lnTo>
                    <a:pt x="2124780" y="1952018"/>
                  </a:lnTo>
                  <a:lnTo>
                    <a:pt x="2128263" y="1956841"/>
                  </a:lnTo>
                  <a:lnTo>
                    <a:pt x="2131747" y="1961618"/>
                  </a:lnTo>
                  <a:lnTo>
                    <a:pt x="2135230" y="1963594"/>
                  </a:lnTo>
                  <a:lnTo>
                    <a:pt x="2138713" y="1964666"/>
                  </a:lnTo>
                  <a:lnTo>
                    <a:pt x="2142196" y="1965734"/>
                  </a:lnTo>
                  <a:lnTo>
                    <a:pt x="2145680" y="1966796"/>
                  </a:lnTo>
                  <a:lnTo>
                    <a:pt x="2149163" y="1967853"/>
                  </a:lnTo>
                  <a:lnTo>
                    <a:pt x="2152646" y="1968905"/>
                  </a:lnTo>
                  <a:lnTo>
                    <a:pt x="2156129" y="1969953"/>
                  </a:lnTo>
                  <a:lnTo>
                    <a:pt x="2159613" y="1970995"/>
                  </a:lnTo>
                  <a:lnTo>
                    <a:pt x="2163096" y="1972033"/>
                  </a:lnTo>
                  <a:lnTo>
                    <a:pt x="2166579" y="1973066"/>
                  </a:lnTo>
                  <a:lnTo>
                    <a:pt x="2170062" y="1974095"/>
                  </a:lnTo>
                  <a:lnTo>
                    <a:pt x="2173546" y="1975119"/>
                  </a:lnTo>
                  <a:lnTo>
                    <a:pt x="2177029" y="1976138"/>
                  </a:lnTo>
                  <a:lnTo>
                    <a:pt x="2180512" y="1976324"/>
                  </a:lnTo>
                  <a:lnTo>
                    <a:pt x="2183995" y="1976260"/>
                  </a:lnTo>
                  <a:lnTo>
                    <a:pt x="2187479" y="1976196"/>
                  </a:lnTo>
                  <a:lnTo>
                    <a:pt x="2190962" y="1976133"/>
                  </a:lnTo>
                  <a:lnTo>
                    <a:pt x="2194445" y="1976069"/>
                  </a:lnTo>
                  <a:lnTo>
                    <a:pt x="2197928" y="1976006"/>
                  </a:lnTo>
                  <a:lnTo>
                    <a:pt x="2201412" y="1975943"/>
                  </a:lnTo>
                  <a:lnTo>
                    <a:pt x="2204895" y="1976506"/>
                  </a:lnTo>
                  <a:lnTo>
                    <a:pt x="2208378" y="1978239"/>
                  </a:lnTo>
                  <a:lnTo>
                    <a:pt x="2211861" y="1979964"/>
                  </a:lnTo>
                  <a:lnTo>
                    <a:pt x="2215345" y="1981678"/>
                  </a:lnTo>
                  <a:lnTo>
                    <a:pt x="2218828" y="1983384"/>
                  </a:lnTo>
                  <a:lnTo>
                    <a:pt x="2222311" y="1985080"/>
                  </a:lnTo>
                  <a:lnTo>
                    <a:pt x="2225794" y="1987082"/>
                  </a:lnTo>
                  <a:lnTo>
                    <a:pt x="2229278" y="1989159"/>
                  </a:lnTo>
                  <a:lnTo>
                    <a:pt x="2232761" y="1991225"/>
                  </a:lnTo>
                  <a:lnTo>
                    <a:pt x="2236244" y="1993278"/>
                  </a:lnTo>
                  <a:lnTo>
                    <a:pt x="2239727" y="1995319"/>
                  </a:lnTo>
                  <a:lnTo>
                    <a:pt x="2243211" y="1997348"/>
                  </a:lnTo>
                  <a:lnTo>
                    <a:pt x="2246694" y="1999366"/>
                  </a:lnTo>
                  <a:lnTo>
                    <a:pt x="2250177" y="2001372"/>
                  </a:lnTo>
                  <a:lnTo>
                    <a:pt x="2253660" y="2003366"/>
                  </a:lnTo>
                  <a:lnTo>
                    <a:pt x="2257144" y="2004176"/>
                  </a:lnTo>
                  <a:lnTo>
                    <a:pt x="2260627" y="2003832"/>
                  </a:lnTo>
                  <a:lnTo>
                    <a:pt x="2264110" y="2003489"/>
                  </a:lnTo>
                  <a:lnTo>
                    <a:pt x="2267593" y="2003148"/>
                  </a:lnTo>
                  <a:lnTo>
                    <a:pt x="2271077" y="2002807"/>
                  </a:lnTo>
                  <a:lnTo>
                    <a:pt x="2274560" y="2002467"/>
                  </a:lnTo>
                  <a:lnTo>
                    <a:pt x="2278043" y="2002127"/>
                  </a:lnTo>
                  <a:lnTo>
                    <a:pt x="2281526" y="2001789"/>
                  </a:lnTo>
                  <a:lnTo>
                    <a:pt x="2285010" y="2001452"/>
                  </a:lnTo>
                  <a:lnTo>
                    <a:pt x="2288493" y="2001115"/>
                  </a:lnTo>
                  <a:lnTo>
                    <a:pt x="2291976" y="2000779"/>
                  </a:lnTo>
                  <a:lnTo>
                    <a:pt x="2295459" y="2000445"/>
                  </a:lnTo>
                  <a:lnTo>
                    <a:pt x="2298942" y="2000111"/>
                  </a:lnTo>
                  <a:lnTo>
                    <a:pt x="2302426" y="1999778"/>
                  </a:lnTo>
                  <a:lnTo>
                    <a:pt x="2305909" y="1999445"/>
                  </a:lnTo>
                  <a:lnTo>
                    <a:pt x="2309392" y="1999114"/>
                  </a:lnTo>
                  <a:lnTo>
                    <a:pt x="2312875" y="1998783"/>
                  </a:lnTo>
                  <a:lnTo>
                    <a:pt x="2316359" y="1998454"/>
                  </a:lnTo>
                  <a:lnTo>
                    <a:pt x="2319842" y="1998125"/>
                  </a:lnTo>
                  <a:lnTo>
                    <a:pt x="2323325" y="1997797"/>
                  </a:lnTo>
                  <a:lnTo>
                    <a:pt x="2326808" y="1997470"/>
                  </a:lnTo>
                  <a:lnTo>
                    <a:pt x="2330292" y="1997143"/>
                  </a:lnTo>
                  <a:lnTo>
                    <a:pt x="2333775" y="1996818"/>
                  </a:lnTo>
                  <a:lnTo>
                    <a:pt x="2337258" y="1996493"/>
                  </a:lnTo>
                  <a:lnTo>
                    <a:pt x="2340741" y="1996169"/>
                  </a:lnTo>
                  <a:lnTo>
                    <a:pt x="2344225" y="1995846"/>
                  </a:lnTo>
                  <a:lnTo>
                    <a:pt x="2347708" y="1995524"/>
                  </a:lnTo>
                  <a:lnTo>
                    <a:pt x="2351191" y="1995203"/>
                  </a:lnTo>
                  <a:lnTo>
                    <a:pt x="2354674" y="1994882"/>
                  </a:lnTo>
                  <a:lnTo>
                    <a:pt x="2358158" y="1994563"/>
                  </a:lnTo>
                  <a:lnTo>
                    <a:pt x="2361641" y="1995590"/>
                  </a:lnTo>
                  <a:lnTo>
                    <a:pt x="2365124" y="1996906"/>
                  </a:lnTo>
                  <a:lnTo>
                    <a:pt x="2368607" y="1998217"/>
                  </a:lnTo>
                  <a:lnTo>
                    <a:pt x="2372091" y="1999522"/>
                  </a:lnTo>
                  <a:lnTo>
                    <a:pt x="2375574" y="2000820"/>
                  </a:lnTo>
                  <a:lnTo>
                    <a:pt x="2379057" y="2002113"/>
                  </a:lnTo>
                  <a:lnTo>
                    <a:pt x="2382540" y="2003399"/>
                  </a:lnTo>
                  <a:lnTo>
                    <a:pt x="2386024" y="2008779"/>
                  </a:lnTo>
                  <a:lnTo>
                    <a:pt x="2389507" y="2020189"/>
                  </a:lnTo>
                  <a:lnTo>
                    <a:pt x="2392990" y="2025718"/>
                  </a:lnTo>
                  <a:lnTo>
                    <a:pt x="2396473" y="2026436"/>
                  </a:lnTo>
                  <a:lnTo>
                    <a:pt x="2399957" y="2027151"/>
                  </a:lnTo>
                  <a:lnTo>
                    <a:pt x="2403440" y="2027863"/>
                  </a:lnTo>
                  <a:lnTo>
                    <a:pt x="2406923" y="2028572"/>
                  </a:lnTo>
                  <a:lnTo>
                    <a:pt x="2410406" y="2029279"/>
                  </a:lnTo>
                  <a:lnTo>
                    <a:pt x="2413890" y="2029983"/>
                  </a:lnTo>
                  <a:lnTo>
                    <a:pt x="2417373" y="2030685"/>
                  </a:lnTo>
                  <a:lnTo>
                    <a:pt x="2420856" y="2031383"/>
                  </a:lnTo>
                  <a:lnTo>
                    <a:pt x="2424339" y="2032188"/>
                  </a:lnTo>
                  <a:lnTo>
                    <a:pt x="2427823" y="2033285"/>
                  </a:lnTo>
                  <a:lnTo>
                    <a:pt x="2431306" y="2034377"/>
                  </a:lnTo>
                  <a:lnTo>
                    <a:pt x="2434789" y="2035465"/>
                  </a:lnTo>
                  <a:lnTo>
                    <a:pt x="2438272" y="2036548"/>
                  </a:lnTo>
                  <a:lnTo>
                    <a:pt x="2441756" y="2037626"/>
                  </a:lnTo>
                  <a:lnTo>
                    <a:pt x="2445239" y="2038700"/>
                  </a:lnTo>
                  <a:lnTo>
                    <a:pt x="2448722" y="2039769"/>
                  </a:lnTo>
                  <a:lnTo>
                    <a:pt x="2452205" y="2040833"/>
                  </a:lnTo>
                  <a:lnTo>
                    <a:pt x="2455689" y="2041893"/>
                  </a:lnTo>
                  <a:lnTo>
                    <a:pt x="2459172" y="2042948"/>
                  </a:lnTo>
                  <a:lnTo>
                    <a:pt x="2462655" y="2043778"/>
                  </a:lnTo>
                  <a:lnTo>
                    <a:pt x="2466138" y="2043196"/>
                  </a:lnTo>
                  <a:lnTo>
                    <a:pt x="2469622" y="2042615"/>
                  </a:lnTo>
                  <a:lnTo>
                    <a:pt x="2473105" y="2042035"/>
                  </a:lnTo>
                  <a:lnTo>
                    <a:pt x="2476588" y="2041457"/>
                  </a:lnTo>
                  <a:lnTo>
                    <a:pt x="2480071" y="2040879"/>
                  </a:lnTo>
                  <a:lnTo>
                    <a:pt x="2483555" y="2040303"/>
                  </a:lnTo>
                  <a:lnTo>
                    <a:pt x="2487038" y="2039728"/>
                  </a:lnTo>
                  <a:lnTo>
                    <a:pt x="2490521" y="2039154"/>
                  </a:lnTo>
                  <a:lnTo>
                    <a:pt x="2494004" y="2038581"/>
                  </a:lnTo>
                  <a:lnTo>
                    <a:pt x="2497488" y="2038009"/>
                  </a:lnTo>
                  <a:lnTo>
                    <a:pt x="2500971" y="2037439"/>
                  </a:lnTo>
                  <a:lnTo>
                    <a:pt x="2504454" y="2036869"/>
                  </a:lnTo>
                  <a:lnTo>
                    <a:pt x="2507937" y="2036301"/>
                  </a:lnTo>
                  <a:lnTo>
                    <a:pt x="2511421" y="2035734"/>
                  </a:lnTo>
                  <a:lnTo>
                    <a:pt x="2514904" y="2035168"/>
                  </a:lnTo>
                  <a:lnTo>
                    <a:pt x="2518387" y="2034603"/>
                  </a:lnTo>
                  <a:lnTo>
                    <a:pt x="2521870" y="2034039"/>
                  </a:lnTo>
                  <a:lnTo>
                    <a:pt x="2525354" y="2033477"/>
                  </a:lnTo>
                  <a:lnTo>
                    <a:pt x="2528837" y="2032915"/>
                  </a:lnTo>
                  <a:lnTo>
                    <a:pt x="2532320" y="2032355"/>
                  </a:lnTo>
                  <a:lnTo>
                    <a:pt x="2535803" y="2032413"/>
                  </a:lnTo>
                  <a:lnTo>
                    <a:pt x="2539287" y="2032702"/>
                  </a:lnTo>
                  <a:lnTo>
                    <a:pt x="2542770" y="2032991"/>
                  </a:lnTo>
                  <a:lnTo>
                    <a:pt x="2546253" y="2033278"/>
                  </a:lnTo>
                  <a:lnTo>
                    <a:pt x="2549736" y="2033565"/>
                  </a:lnTo>
                  <a:lnTo>
                    <a:pt x="2553220" y="2033851"/>
                  </a:lnTo>
                  <a:lnTo>
                    <a:pt x="2556703" y="2034136"/>
                  </a:lnTo>
                  <a:lnTo>
                    <a:pt x="2560186" y="2034420"/>
                  </a:lnTo>
                  <a:lnTo>
                    <a:pt x="2563669" y="2034703"/>
                  </a:lnTo>
                  <a:lnTo>
                    <a:pt x="2567153" y="2034985"/>
                  </a:lnTo>
                  <a:lnTo>
                    <a:pt x="2570636" y="2035266"/>
                  </a:lnTo>
                  <a:lnTo>
                    <a:pt x="2574119" y="2035547"/>
                  </a:lnTo>
                  <a:lnTo>
                    <a:pt x="2577602" y="2035826"/>
                  </a:lnTo>
                  <a:lnTo>
                    <a:pt x="2581085" y="2036105"/>
                  </a:lnTo>
                  <a:lnTo>
                    <a:pt x="2584569" y="2036383"/>
                  </a:lnTo>
                  <a:lnTo>
                    <a:pt x="2588052" y="2039695"/>
                  </a:lnTo>
                  <a:lnTo>
                    <a:pt x="2591535" y="2043374"/>
                  </a:lnTo>
                  <a:lnTo>
                    <a:pt x="2595018" y="2047024"/>
                  </a:lnTo>
                  <a:lnTo>
                    <a:pt x="2598502" y="2050647"/>
                  </a:lnTo>
                  <a:lnTo>
                    <a:pt x="2601985" y="2054241"/>
                  </a:lnTo>
                  <a:lnTo>
                    <a:pt x="2605468" y="2056705"/>
                  </a:lnTo>
                  <a:lnTo>
                    <a:pt x="2608951" y="2056806"/>
                  </a:lnTo>
                  <a:lnTo>
                    <a:pt x="2612435" y="2056907"/>
                  </a:lnTo>
                  <a:lnTo>
                    <a:pt x="2615918" y="2057008"/>
                  </a:lnTo>
                  <a:lnTo>
                    <a:pt x="2619401" y="2057108"/>
                  </a:lnTo>
                  <a:lnTo>
                    <a:pt x="2622884" y="2057208"/>
                  </a:lnTo>
                  <a:lnTo>
                    <a:pt x="2626368" y="2057308"/>
                  </a:lnTo>
                  <a:lnTo>
                    <a:pt x="2629851" y="2057407"/>
                  </a:lnTo>
                  <a:lnTo>
                    <a:pt x="2633334" y="2057506"/>
                  </a:lnTo>
                  <a:lnTo>
                    <a:pt x="2636817" y="2057605"/>
                  </a:lnTo>
                  <a:lnTo>
                    <a:pt x="2640301" y="2057704"/>
                  </a:lnTo>
                  <a:lnTo>
                    <a:pt x="2643784" y="2057802"/>
                  </a:lnTo>
                  <a:lnTo>
                    <a:pt x="2647267" y="2057900"/>
                  </a:lnTo>
                  <a:lnTo>
                    <a:pt x="2650750" y="2058071"/>
                  </a:lnTo>
                  <a:lnTo>
                    <a:pt x="2654234" y="2058387"/>
                  </a:lnTo>
                  <a:lnTo>
                    <a:pt x="2657717" y="2058702"/>
                  </a:lnTo>
                  <a:lnTo>
                    <a:pt x="2661200" y="2059016"/>
                  </a:lnTo>
                  <a:lnTo>
                    <a:pt x="2664683" y="2059329"/>
                  </a:lnTo>
                  <a:lnTo>
                    <a:pt x="2668167" y="2059641"/>
                  </a:lnTo>
                  <a:lnTo>
                    <a:pt x="2671650" y="2059953"/>
                  </a:lnTo>
                  <a:lnTo>
                    <a:pt x="2675133" y="2060263"/>
                  </a:lnTo>
                  <a:lnTo>
                    <a:pt x="2678616" y="2060572"/>
                  </a:lnTo>
                  <a:lnTo>
                    <a:pt x="2682100" y="2060881"/>
                  </a:lnTo>
                  <a:lnTo>
                    <a:pt x="2685583" y="2061188"/>
                  </a:lnTo>
                  <a:lnTo>
                    <a:pt x="2689066" y="2061495"/>
                  </a:lnTo>
                  <a:lnTo>
                    <a:pt x="2692549" y="2061800"/>
                  </a:lnTo>
                  <a:lnTo>
                    <a:pt x="2696033" y="2062285"/>
                  </a:lnTo>
                  <a:lnTo>
                    <a:pt x="2699516" y="2063111"/>
                  </a:lnTo>
                  <a:lnTo>
                    <a:pt x="2702999" y="2063933"/>
                  </a:lnTo>
                  <a:lnTo>
                    <a:pt x="2706482" y="2064753"/>
                  </a:lnTo>
                  <a:lnTo>
                    <a:pt x="2709966" y="2065569"/>
                  </a:lnTo>
                  <a:lnTo>
                    <a:pt x="2713449" y="2066382"/>
                  </a:lnTo>
                  <a:lnTo>
                    <a:pt x="2716932" y="2067192"/>
                  </a:lnTo>
                  <a:lnTo>
                    <a:pt x="2720415" y="2067999"/>
                  </a:lnTo>
                  <a:lnTo>
                    <a:pt x="2723899" y="2068804"/>
                  </a:lnTo>
                  <a:lnTo>
                    <a:pt x="2727382" y="2069605"/>
                  </a:lnTo>
                  <a:lnTo>
                    <a:pt x="2730865" y="2070403"/>
                  </a:lnTo>
                  <a:lnTo>
                    <a:pt x="2734348" y="2071199"/>
                  </a:lnTo>
                  <a:lnTo>
                    <a:pt x="2737832" y="2071991"/>
                  </a:lnTo>
                  <a:lnTo>
                    <a:pt x="2741315" y="2072781"/>
                  </a:lnTo>
                  <a:lnTo>
                    <a:pt x="2744798" y="2073567"/>
                  </a:lnTo>
                  <a:lnTo>
                    <a:pt x="2748281" y="2074351"/>
                  </a:lnTo>
                  <a:lnTo>
                    <a:pt x="2751765" y="2075132"/>
                  </a:lnTo>
                  <a:lnTo>
                    <a:pt x="2755248" y="2075745"/>
                  </a:lnTo>
                  <a:lnTo>
                    <a:pt x="2758731" y="2076265"/>
                  </a:lnTo>
                  <a:lnTo>
                    <a:pt x="2762214" y="2076784"/>
                  </a:lnTo>
                  <a:lnTo>
                    <a:pt x="2765698" y="2077301"/>
                  </a:lnTo>
                  <a:lnTo>
                    <a:pt x="2769181" y="2077817"/>
                  </a:lnTo>
                  <a:lnTo>
                    <a:pt x="2772664" y="2078331"/>
                  </a:lnTo>
                  <a:lnTo>
                    <a:pt x="2776147" y="2078843"/>
                  </a:lnTo>
                  <a:lnTo>
                    <a:pt x="2779631" y="2079353"/>
                  </a:lnTo>
                  <a:lnTo>
                    <a:pt x="2783114" y="2079862"/>
                  </a:lnTo>
                  <a:lnTo>
                    <a:pt x="2786597" y="2080504"/>
                  </a:lnTo>
                  <a:lnTo>
                    <a:pt x="2790080" y="2081372"/>
                  </a:lnTo>
                  <a:lnTo>
                    <a:pt x="2793564" y="2082237"/>
                  </a:lnTo>
                  <a:lnTo>
                    <a:pt x="2797047" y="2083098"/>
                  </a:lnTo>
                  <a:lnTo>
                    <a:pt x="2800530" y="2083956"/>
                  </a:lnTo>
                  <a:lnTo>
                    <a:pt x="2804013" y="2084811"/>
                  </a:lnTo>
                  <a:lnTo>
                    <a:pt x="2807497" y="2085662"/>
                  </a:lnTo>
                  <a:lnTo>
                    <a:pt x="2810980" y="2086511"/>
                  </a:lnTo>
                  <a:lnTo>
                    <a:pt x="2814463" y="2087356"/>
                  </a:lnTo>
                  <a:lnTo>
                    <a:pt x="2817946" y="2088199"/>
                  </a:lnTo>
                  <a:lnTo>
                    <a:pt x="2821430" y="2089038"/>
                  </a:lnTo>
                  <a:lnTo>
                    <a:pt x="2824913" y="2089874"/>
                  </a:lnTo>
                  <a:lnTo>
                    <a:pt x="2828396" y="2090707"/>
                  </a:lnTo>
                  <a:lnTo>
                    <a:pt x="2831879" y="2091437"/>
                  </a:lnTo>
                  <a:lnTo>
                    <a:pt x="2835363" y="2092005"/>
                  </a:lnTo>
                  <a:lnTo>
                    <a:pt x="2838846" y="2092570"/>
                  </a:lnTo>
                  <a:lnTo>
                    <a:pt x="2842329" y="2093134"/>
                  </a:lnTo>
                  <a:lnTo>
                    <a:pt x="2845812" y="2093695"/>
                  </a:lnTo>
                  <a:lnTo>
                    <a:pt x="2849296" y="2094255"/>
                  </a:lnTo>
                  <a:lnTo>
                    <a:pt x="2852779" y="2104513"/>
                  </a:lnTo>
                  <a:lnTo>
                    <a:pt x="2856262" y="2116699"/>
                  </a:lnTo>
                  <a:lnTo>
                    <a:pt x="2859745" y="2117931"/>
                  </a:lnTo>
                  <a:lnTo>
                    <a:pt x="2863229" y="2118744"/>
                  </a:lnTo>
                  <a:lnTo>
                    <a:pt x="2866712" y="2119553"/>
                  </a:lnTo>
                  <a:lnTo>
                    <a:pt x="2870195" y="2120360"/>
                  </a:lnTo>
                  <a:lnTo>
                    <a:pt x="2873678" y="2121164"/>
                  </a:lnTo>
                  <a:lnTo>
                    <a:pt x="2877161" y="2121965"/>
                  </a:lnTo>
                  <a:lnTo>
                    <a:pt x="2880645" y="2122763"/>
                  </a:lnTo>
                  <a:lnTo>
                    <a:pt x="2884128" y="2123558"/>
                  </a:lnTo>
                  <a:lnTo>
                    <a:pt x="2887611" y="2124350"/>
                  </a:lnTo>
                  <a:lnTo>
                    <a:pt x="2891094" y="2125774"/>
                  </a:lnTo>
                  <a:lnTo>
                    <a:pt x="2894578" y="2127481"/>
                  </a:lnTo>
                  <a:lnTo>
                    <a:pt x="2898061" y="2129179"/>
                  </a:lnTo>
                  <a:lnTo>
                    <a:pt x="2901544" y="2130869"/>
                  </a:lnTo>
                  <a:lnTo>
                    <a:pt x="2905027" y="2132550"/>
                  </a:lnTo>
                  <a:lnTo>
                    <a:pt x="2908511" y="2134224"/>
                  </a:lnTo>
                  <a:lnTo>
                    <a:pt x="2911994" y="2135889"/>
                  </a:lnTo>
                  <a:lnTo>
                    <a:pt x="2915477" y="2137194"/>
                  </a:lnTo>
                  <a:lnTo>
                    <a:pt x="2918960" y="2137518"/>
                  </a:lnTo>
                  <a:lnTo>
                    <a:pt x="2922444" y="2137842"/>
                  </a:lnTo>
                  <a:lnTo>
                    <a:pt x="2925927" y="2138165"/>
                  </a:lnTo>
                  <a:lnTo>
                    <a:pt x="2929410" y="2138487"/>
                  </a:lnTo>
                  <a:lnTo>
                    <a:pt x="2932893" y="2138808"/>
                  </a:lnTo>
                  <a:lnTo>
                    <a:pt x="2936377" y="2139128"/>
                  </a:lnTo>
                  <a:lnTo>
                    <a:pt x="2939860" y="2139448"/>
                  </a:lnTo>
                  <a:lnTo>
                    <a:pt x="2943343" y="2139766"/>
                  </a:lnTo>
                  <a:lnTo>
                    <a:pt x="2946826" y="2140084"/>
                  </a:lnTo>
                  <a:lnTo>
                    <a:pt x="2950310" y="2140400"/>
                  </a:lnTo>
                  <a:lnTo>
                    <a:pt x="2953793" y="2140716"/>
                  </a:lnTo>
                  <a:lnTo>
                    <a:pt x="2957276" y="2141031"/>
                  </a:lnTo>
                  <a:lnTo>
                    <a:pt x="2960759" y="2141344"/>
                  </a:lnTo>
                  <a:lnTo>
                    <a:pt x="2964243" y="2141657"/>
                  </a:lnTo>
                  <a:lnTo>
                    <a:pt x="2967726" y="2141969"/>
                  </a:lnTo>
                  <a:lnTo>
                    <a:pt x="2971209" y="2142281"/>
                  </a:lnTo>
                  <a:lnTo>
                    <a:pt x="2974692" y="2144095"/>
                  </a:lnTo>
                  <a:lnTo>
                    <a:pt x="2978176" y="2147038"/>
                  </a:lnTo>
                  <a:lnTo>
                    <a:pt x="2981659" y="2149962"/>
                  </a:lnTo>
                  <a:lnTo>
                    <a:pt x="2985142" y="2152866"/>
                  </a:lnTo>
                  <a:lnTo>
                    <a:pt x="2988625" y="2153400"/>
                  </a:lnTo>
                  <a:lnTo>
                    <a:pt x="2992109" y="2153541"/>
                  </a:lnTo>
                  <a:lnTo>
                    <a:pt x="2995592" y="2153681"/>
                  </a:lnTo>
                  <a:lnTo>
                    <a:pt x="2999075" y="2153821"/>
                  </a:lnTo>
                  <a:lnTo>
                    <a:pt x="3002558" y="2153960"/>
                  </a:lnTo>
                  <a:lnTo>
                    <a:pt x="3006042" y="2154100"/>
                  </a:lnTo>
                  <a:lnTo>
                    <a:pt x="3009525" y="2154238"/>
                  </a:lnTo>
                  <a:lnTo>
                    <a:pt x="3013008" y="2154377"/>
                  </a:lnTo>
                  <a:lnTo>
                    <a:pt x="3016491" y="2154515"/>
                  </a:lnTo>
                  <a:lnTo>
                    <a:pt x="3019975" y="2154653"/>
                  </a:lnTo>
                  <a:lnTo>
                    <a:pt x="3023458" y="2154790"/>
                  </a:lnTo>
                  <a:lnTo>
                    <a:pt x="3026941" y="2154927"/>
                  </a:lnTo>
                  <a:lnTo>
                    <a:pt x="3030424" y="2155064"/>
                  </a:lnTo>
                  <a:lnTo>
                    <a:pt x="3033908" y="2156182"/>
                  </a:lnTo>
                  <a:lnTo>
                    <a:pt x="3037391" y="2157442"/>
                  </a:lnTo>
                  <a:lnTo>
                    <a:pt x="3040874" y="2158697"/>
                  </a:lnTo>
                  <a:lnTo>
                    <a:pt x="3044357" y="2159947"/>
                  </a:lnTo>
                  <a:lnTo>
                    <a:pt x="3047841" y="2161191"/>
                  </a:lnTo>
                  <a:lnTo>
                    <a:pt x="3051324" y="2162430"/>
                  </a:lnTo>
                  <a:lnTo>
                    <a:pt x="3054807" y="2163664"/>
                  </a:lnTo>
                  <a:lnTo>
                    <a:pt x="3058290" y="2164893"/>
                  </a:lnTo>
                  <a:lnTo>
                    <a:pt x="3061774" y="2166117"/>
                  </a:lnTo>
                  <a:lnTo>
                    <a:pt x="3065257" y="2166664"/>
                  </a:lnTo>
                  <a:lnTo>
                    <a:pt x="3068740" y="2166751"/>
                  </a:lnTo>
                  <a:lnTo>
                    <a:pt x="3072223" y="2166838"/>
                  </a:lnTo>
                  <a:lnTo>
                    <a:pt x="3075707" y="2166925"/>
                  </a:lnTo>
                  <a:lnTo>
                    <a:pt x="3079190" y="2167012"/>
                  </a:lnTo>
                  <a:lnTo>
                    <a:pt x="3082673" y="2167098"/>
                  </a:lnTo>
                  <a:lnTo>
                    <a:pt x="3086156" y="2167184"/>
                  </a:lnTo>
                  <a:lnTo>
                    <a:pt x="3089640" y="2167270"/>
                  </a:lnTo>
                  <a:lnTo>
                    <a:pt x="3093123" y="2167356"/>
                  </a:lnTo>
                  <a:lnTo>
                    <a:pt x="3096606" y="2168009"/>
                  </a:lnTo>
                  <a:lnTo>
                    <a:pt x="3100089" y="2169876"/>
                  </a:lnTo>
                  <a:lnTo>
                    <a:pt x="3103573" y="2171734"/>
                  </a:lnTo>
                  <a:lnTo>
                    <a:pt x="3107056" y="2173583"/>
                  </a:lnTo>
                  <a:lnTo>
                    <a:pt x="3110539" y="2175422"/>
                  </a:lnTo>
                  <a:lnTo>
                    <a:pt x="3114022" y="2177252"/>
                  </a:lnTo>
                  <a:lnTo>
                    <a:pt x="3117506" y="2178868"/>
                  </a:lnTo>
                  <a:lnTo>
                    <a:pt x="3120989" y="2180409"/>
                  </a:lnTo>
                  <a:lnTo>
                    <a:pt x="3124472" y="2181943"/>
                  </a:lnTo>
                  <a:lnTo>
                    <a:pt x="3127955" y="2183427"/>
                  </a:lnTo>
                  <a:lnTo>
                    <a:pt x="3131439" y="2183924"/>
                  </a:lnTo>
                  <a:lnTo>
                    <a:pt x="3134922" y="2184419"/>
                  </a:lnTo>
                  <a:lnTo>
                    <a:pt x="3138405" y="2184912"/>
                  </a:lnTo>
                  <a:lnTo>
                    <a:pt x="3141888" y="2185404"/>
                  </a:lnTo>
                  <a:lnTo>
                    <a:pt x="3145372" y="2185894"/>
                  </a:lnTo>
                  <a:lnTo>
                    <a:pt x="3148855" y="2186383"/>
                  </a:lnTo>
                  <a:lnTo>
                    <a:pt x="3152338" y="2186871"/>
                  </a:lnTo>
                  <a:lnTo>
                    <a:pt x="3155821" y="2187357"/>
                  </a:lnTo>
                  <a:lnTo>
                    <a:pt x="3159304" y="2187841"/>
                  </a:lnTo>
                  <a:lnTo>
                    <a:pt x="3162788" y="2188622"/>
                  </a:lnTo>
                  <a:lnTo>
                    <a:pt x="3166271" y="2189491"/>
                  </a:lnTo>
                  <a:lnTo>
                    <a:pt x="3169754" y="2190357"/>
                  </a:lnTo>
                  <a:lnTo>
                    <a:pt x="3173237" y="2191220"/>
                  </a:lnTo>
                  <a:lnTo>
                    <a:pt x="3176721" y="2192079"/>
                  </a:lnTo>
                  <a:lnTo>
                    <a:pt x="3180204" y="2192884"/>
                  </a:lnTo>
                  <a:lnTo>
                    <a:pt x="3183687" y="2193477"/>
                  </a:lnTo>
                  <a:lnTo>
                    <a:pt x="3187170" y="2194068"/>
                  </a:lnTo>
                  <a:lnTo>
                    <a:pt x="3190654" y="2194657"/>
                  </a:lnTo>
                  <a:lnTo>
                    <a:pt x="3194137" y="2195244"/>
                  </a:lnTo>
                  <a:lnTo>
                    <a:pt x="3197620" y="2195830"/>
                  </a:lnTo>
                  <a:lnTo>
                    <a:pt x="3201103" y="2196413"/>
                  </a:lnTo>
                  <a:lnTo>
                    <a:pt x="3204587" y="2196995"/>
                  </a:lnTo>
                  <a:lnTo>
                    <a:pt x="3208070" y="2197575"/>
                  </a:lnTo>
                  <a:lnTo>
                    <a:pt x="3211553" y="2198154"/>
                  </a:lnTo>
                  <a:lnTo>
                    <a:pt x="3215036" y="2198730"/>
                  </a:lnTo>
                  <a:lnTo>
                    <a:pt x="3218520" y="2199345"/>
                  </a:lnTo>
                  <a:lnTo>
                    <a:pt x="3222003" y="2200514"/>
                  </a:lnTo>
                  <a:lnTo>
                    <a:pt x="3225486" y="2201678"/>
                  </a:lnTo>
                  <a:lnTo>
                    <a:pt x="3228969" y="2202838"/>
                  </a:lnTo>
                  <a:lnTo>
                    <a:pt x="3232453" y="2203993"/>
                  </a:lnTo>
                  <a:lnTo>
                    <a:pt x="3235936" y="2205143"/>
                  </a:lnTo>
                  <a:lnTo>
                    <a:pt x="3239419" y="2205785"/>
                  </a:lnTo>
                  <a:lnTo>
                    <a:pt x="3242902" y="2205922"/>
                  </a:lnTo>
                  <a:lnTo>
                    <a:pt x="3246386" y="2206060"/>
                  </a:lnTo>
                  <a:lnTo>
                    <a:pt x="3249869" y="2206197"/>
                  </a:lnTo>
                  <a:lnTo>
                    <a:pt x="3253352" y="2206333"/>
                  </a:lnTo>
                  <a:lnTo>
                    <a:pt x="3256835" y="2206469"/>
                  </a:lnTo>
                  <a:lnTo>
                    <a:pt x="3260319" y="2206605"/>
                  </a:lnTo>
                  <a:lnTo>
                    <a:pt x="3263802" y="2206741"/>
                  </a:lnTo>
                  <a:lnTo>
                    <a:pt x="3267285" y="2206876"/>
                  </a:lnTo>
                  <a:lnTo>
                    <a:pt x="3270768" y="2207123"/>
                  </a:lnTo>
                  <a:lnTo>
                    <a:pt x="3274252" y="2207754"/>
                  </a:lnTo>
                  <a:lnTo>
                    <a:pt x="3277735" y="2208384"/>
                  </a:lnTo>
                  <a:lnTo>
                    <a:pt x="3281218" y="2209012"/>
                  </a:lnTo>
                  <a:lnTo>
                    <a:pt x="3284701" y="2209637"/>
                  </a:lnTo>
                  <a:lnTo>
                    <a:pt x="3288185" y="2210261"/>
                  </a:lnTo>
                  <a:lnTo>
                    <a:pt x="3291668" y="2211207"/>
                  </a:lnTo>
                  <a:lnTo>
                    <a:pt x="3295151" y="2212316"/>
                  </a:lnTo>
                  <a:lnTo>
                    <a:pt x="3298634" y="2213422"/>
                  </a:lnTo>
                  <a:lnTo>
                    <a:pt x="3302118" y="2214523"/>
                  </a:lnTo>
                  <a:lnTo>
                    <a:pt x="3305601" y="2215620"/>
                  </a:lnTo>
                  <a:lnTo>
                    <a:pt x="3309084" y="2216802"/>
                  </a:lnTo>
                  <a:lnTo>
                    <a:pt x="3312567" y="2218857"/>
                  </a:lnTo>
                  <a:lnTo>
                    <a:pt x="3316051" y="2220900"/>
                  </a:lnTo>
                  <a:lnTo>
                    <a:pt x="3319534" y="2222932"/>
                  </a:lnTo>
                  <a:lnTo>
                    <a:pt x="3323017" y="2224104"/>
                  </a:lnTo>
                  <a:lnTo>
                    <a:pt x="3326500" y="2223897"/>
                  </a:lnTo>
                  <a:lnTo>
                    <a:pt x="3329984" y="2223691"/>
                  </a:lnTo>
                  <a:lnTo>
                    <a:pt x="3333467" y="2223485"/>
                  </a:lnTo>
                  <a:lnTo>
                    <a:pt x="3336950" y="2223280"/>
                  </a:lnTo>
                  <a:lnTo>
                    <a:pt x="3340433" y="2223075"/>
                  </a:lnTo>
                  <a:lnTo>
                    <a:pt x="3343917" y="2228623"/>
                  </a:lnTo>
                  <a:lnTo>
                    <a:pt x="3347400" y="2229011"/>
                  </a:lnTo>
                  <a:lnTo>
                    <a:pt x="3350883" y="2229397"/>
                  </a:lnTo>
                  <a:lnTo>
                    <a:pt x="3354366" y="2229782"/>
                  </a:lnTo>
                  <a:lnTo>
                    <a:pt x="3357850" y="2230166"/>
                  </a:lnTo>
                  <a:lnTo>
                    <a:pt x="3361333" y="2230549"/>
                  </a:lnTo>
                  <a:lnTo>
                    <a:pt x="3364816" y="2230931"/>
                  </a:lnTo>
                  <a:lnTo>
                    <a:pt x="3368299" y="2231312"/>
                  </a:lnTo>
                  <a:lnTo>
                    <a:pt x="3371783" y="2231692"/>
                  </a:lnTo>
                  <a:lnTo>
                    <a:pt x="3375266" y="2231670"/>
                  </a:lnTo>
                  <a:lnTo>
                    <a:pt x="3378749" y="2231307"/>
                  </a:lnTo>
                  <a:lnTo>
                    <a:pt x="3382232" y="2230945"/>
                  </a:lnTo>
                  <a:lnTo>
                    <a:pt x="3385716" y="2230582"/>
                  </a:lnTo>
                  <a:lnTo>
                    <a:pt x="3389199" y="2230221"/>
                  </a:lnTo>
                  <a:lnTo>
                    <a:pt x="3392682" y="2229860"/>
                  </a:lnTo>
                  <a:lnTo>
                    <a:pt x="3396165" y="2229499"/>
                  </a:lnTo>
                  <a:lnTo>
                    <a:pt x="3399649" y="2229341"/>
                  </a:lnTo>
                  <a:lnTo>
                    <a:pt x="3403132" y="2230674"/>
                  </a:lnTo>
                  <a:lnTo>
                    <a:pt x="3406615" y="2232002"/>
                  </a:lnTo>
                  <a:lnTo>
                    <a:pt x="3410098" y="2233324"/>
                  </a:lnTo>
                  <a:lnTo>
                    <a:pt x="3413582" y="2234641"/>
                  </a:lnTo>
                  <a:lnTo>
                    <a:pt x="3417065" y="2235952"/>
                  </a:lnTo>
                  <a:lnTo>
                    <a:pt x="3420548" y="2243047"/>
                  </a:lnTo>
                  <a:lnTo>
                    <a:pt x="3424031" y="2242684"/>
                  </a:lnTo>
                  <a:lnTo>
                    <a:pt x="3427515" y="2245958"/>
                  </a:lnTo>
                  <a:lnTo>
                    <a:pt x="3430998" y="2246040"/>
                  </a:lnTo>
                  <a:lnTo>
                    <a:pt x="3434481" y="2246122"/>
                  </a:lnTo>
                  <a:lnTo>
                    <a:pt x="3437964" y="2246204"/>
                  </a:lnTo>
                  <a:lnTo>
                    <a:pt x="3441447" y="2251599"/>
                  </a:lnTo>
                  <a:lnTo>
                    <a:pt x="3444931" y="2251234"/>
                  </a:lnTo>
                  <a:lnTo>
                    <a:pt x="3448414" y="2250870"/>
                  </a:lnTo>
                  <a:lnTo>
                    <a:pt x="3451897" y="2252137"/>
                  </a:lnTo>
                  <a:lnTo>
                    <a:pt x="3455380" y="2251773"/>
                  </a:lnTo>
                  <a:lnTo>
                    <a:pt x="3458864" y="2258692"/>
                  </a:lnTo>
                  <a:lnTo>
                    <a:pt x="3462347" y="2258326"/>
                  </a:lnTo>
                  <a:lnTo>
                    <a:pt x="3465830" y="2257838"/>
                  </a:lnTo>
                  <a:lnTo>
                    <a:pt x="3469313" y="2257257"/>
                  </a:lnTo>
                  <a:lnTo>
                    <a:pt x="3472797" y="2256676"/>
                  </a:lnTo>
                  <a:lnTo>
                    <a:pt x="3476280" y="2256096"/>
                  </a:lnTo>
                  <a:lnTo>
                    <a:pt x="3479763" y="2255331"/>
                  </a:lnTo>
                  <a:lnTo>
                    <a:pt x="3483246" y="2254536"/>
                  </a:lnTo>
                  <a:lnTo>
                    <a:pt x="3483246" y="2255339"/>
                  </a:lnTo>
                  <a:lnTo>
                    <a:pt x="3483246" y="225614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2256142"/>
            </a:xfrm>
            <a:custGeom>
              <a:avLst/>
              <a:gdLst/>
              <a:ahLst/>
              <a:cxnLst/>
              <a:rect l="0" t="0" r="0" b="0"/>
              <a:pathLst>
                <a:path w="3483246" h="2256142">
                  <a:moveTo>
                    <a:pt x="0" y="0"/>
                  </a:moveTo>
                  <a:lnTo>
                    <a:pt x="3483" y="0"/>
                  </a:lnTo>
                  <a:lnTo>
                    <a:pt x="6966" y="1676249"/>
                  </a:lnTo>
                  <a:lnTo>
                    <a:pt x="10449" y="1331007"/>
                  </a:lnTo>
                  <a:lnTo>
                    <a:pt x="13932" y="1103690"/>
                  </a:lnTo>
                  <a:lnTo>
                    <a:pt x="17416" y="942692"/>
                  </a:lnTo>
                  <a:lnTo>
                    <a:pt x="20899" y="822684"/>
                  </a:lnTo>
                  <a:lnTo>
                    <a:pt x="24382" y="729781"/>
                  </a:lnTo>
                  <a:lnTo>
                    <a:pt x="27865" y="655731"/>
                  </a:lnTo>
                  <a:lnTo>
                    <a:pt x="31349" y="595325"/>
                  </a:lnTo>
                  <a:lnTo>
                    <a:pt x="34832" y="942692"/>
                  </a:lnTo>
                  <a:lnTo>
                    <a:pt x="38315" y="878609"/>
                  </a:lnTo>
                  <a:lnTo>
                    <a:pt x="41798" y="822684"/>
                  </a:lnTo>
                  <a:lnTo>
                    <a:pt x="45282" y="773453"/>
                  </a:lnTo>
                  <a:lnTo>
                    <a:pt x="48765" y="729781"/>
                  </a:lnTo>
                  <a:lnTo>
                    <a:pt x="52248" y="690777"/>
                  </a:lnTo>
                  <a:lnTo>
                    <a:pt x="55731" y="655731"/>
                  </a:lnTo>
                  <a:lnTo>
                    <a:pt x="59215" y="1229699"/>
                  </a:lnTo>
                  <a:lnTo>
                    <a:pt x="62698" y="1184616"/>
                  </a:lnTo>
                  <a:lnTo>
                    <a:pt x="66181" y="1142722"/>
                  </a:lnTo>
                  <a:lnTo>
                    <a:pt x="69664" y="1103690"/>
                  </a:lnTo>
                  <a:lnTo>
                    <a:pt x="73148" y="1067236"/>
                  </a:lnTo>
                  <a:lnTo>
                    <a:pt x="76631" y="1033113"/>
                  </a:lnTo>
                  <a:lnTo>
                    <a:pt x="80114" y="1001105"/>
                  </a:lnTo>
                  <a:lnTo>
                    <a:pt x="83597" y="971021"/>
                  </a:lnTo>
                  <a:lnTo>
                    <a:pt x="87081" y="942692"/>
                  </a:lnTo>
                  <a:lnTo>
                    <a:pt x="90564" y="915969"/>
                  </a:lnTo>
                  <a:lnTo>
                    <a:pt x="94047" y="890719"/>
                  </a:lnTo>
                  <a:lnTo>
                    <a:pt x="97530" y="994490"/>
                  </a:lnTo>
                  <a:lnTo>
                    <a:pt x="101014" y="990421"/>
                  </a:lnTo>
                  <a:lnTo>
                    <a:pt x="104497" y="986611"/>
                  </a:lnTo>
                  <a:lnTo>
                    <a:pt x="107980" y="983036"/>
                  </a:lnTo>
                  <a:lnTo>
                    <a:pt x="111463" y="979675"/>
                  </a:lnTo>
                  <a:lnTo>
                    <a:pt x="114947" y="976509"/>
                  </a:lnTo>
                  <a:lnTo>
                    <a:pt x="118430" y="962754"/>
                  </a:lnTo>
                  <a:lnTo>
                    <a:pt x="121913" y="942692"/>
                  </a:lnTo>
                  <a:lnTo>
                    <a:pt x="125396" y="942882"/>
                  </a:lnTo>
                  <a:lnTo>
                    <a:pt x="128880" y="949318"/>
                  </a:lnTo>
                  <a:lnTo>
                    <a:pt x="132363" y="955384"/>
                  </a:lnTo>
                  <a:lnTo>
                    <a:pt x="135846" y="960200"/>
                  </a:lnTo>
                  <a:lnTo>
                    <a:pt x="139329" y="942692"/>
                  </a:lnTo>
                  <a:lnTo>
                    <a:pt x="142813" y="925810"/>
                  </a:lnTo>
                  <a:lnTo>
                    <a:pt x="146296" y="909523"/>
                  </a:lnTo>
                  <a:lnTo>
                    <a:pt x="149779" y="1121096"/>
                  </a:lnTo>
                  <a:lnTo>
                    <a:pt x="153262" y="1103690"/>
                  </a:lnTo>
                  <a:lnTo>
                    <a:pt x="156746" y="1095452"/>
                  </a:lnTo>
                  <a:lnTo>
                    <a:pt x="160229" y="1096918"/>
                  </a:lnTo>
                  <a:lnTo>
                    <a:pt x="163712" y="1098320"/>
                  </a:lnTo>
                  <a:lnTo>
                    <a:pt x="167195" y="1099662"/>
                  </a:lnTo>
                  <a:lnTo>
                    <a:pt x="170679" y="1088202"/>
                  </a:lnTo>
                  <a:lnTo>
                    <a:pt x="174162" y="1073144"/>
                  </a:lnTo>
                  <a:lnTo>
                    <a:pt x="177645" y="1058496"/>
                  </a:lnTo>
                  <a:lnTo>
                    <a:pt x="181128" y="1044243"/>
                  </a:lnTo>
                  <a:lnTo>
                    <a:pt x="184612" y="1030368"/>
                  </a:lnTo>
                  <a:lnTo>
                    <a:pt x="188095" y="1075433"/>
                  </a:lnTo>
                  <a:lnTo>
                    <a:pt x="191578" y="1061841"/>
                  </a:lnTo>
                  <a:lnTo>
                    <a:pt x="195061" y="1048587"/>
                  </a:lnTo>
                  <a:lnTo>
                    <a:pt x="198545" y="1035661"/>
                  </a:lnTo>
                  <a:lnTo>
                    <a:pt x="202028" y="1191914"/>
                  </a:lnTo>
                  <a:lnTo>
                    <a:pt x="205511" y="1204107"/>
                  </a:lnTo>
                  <a:lnTo>
                    <a:pt x="208994" y="1200145"/>
                  </a:lnTo>
                  <a:lnTo>
                    <a:pt x="212478" y="1187176"/>
                  </a:lnTo>
                  <a:lnTo>
                    <a:pt x="215961" y="1174485"/>
                  </a:lnTo>
                  <a:lnTo>
                    <a:pt x="219444" y="1162062"/>
                  </a:lnTo>
                  <a:lnTo>
                    <a:pt x="222927" y="1257767"/>
                  </a:lnTo>
                  <a:lnTo>
                    <a:pt x="226411" y="1307440"/>
                  </a:lnTo>
                  <a:lnTo>
                    <a:pt x="229894" y="1325798"/>
                  </a:lnTo>
                  <a:lnTo>
                    <a:pt x="233377" y="1343315"/>
                  </a:lnTo>
                  <a:lnTo>
                    <a:pt x="236860" y="1360047"/>
                  </a:lnTo>
                  <a:lnTo>
                    <a:pt x="240344" y="1366180"/>
                  </a:lnTo>
                  <a:lnTo>
                    <a:pt x="243827" y="1354251"/>
                  </a:lnTo>
                  <a:lnTo>
                    <a:pt x="247310" y="1351736"/>
                  </a:lnTo>
                  <a:lnTo>
                    <a:pt x="250793" y="1358343"/>
                  </a:lnTo>
                  <a:lnTo>
                    <a:pt x="254277" y="1364730"/>
                  </a:lnTo>
                  <a:lnTo>
                    <a:pt x="257760" y="1370907"/>
                  </a:lnTo>
                  <a:lnTo>
                    <a:pt x="261243" y="1438072"/>
                  </a:lnTo>
                  <a:lnTo>
                    <a:pt x="264726" y="1442752"/>
                  </a:lnTo>
                  <a:lnTo>
                    <a:pt x="268210" y="1437628"/>
                  </a:lnTo>
                  <a:lnTo>
                    <a:pt x="271693" y="1431922"/>
                  </a:lnTo>
                  <a:lnTo>
                    <a:pt x="275176" y="1426330"/>
                  </a:lnTo>
                  <a:lnTo>
                    <a:pt x="278659" y="1420848"/>
                  </a:lnTo>
                  <a:lnTo>
                    <a:pt x="282143" y="1415473"/>
                  </a:lnTo>
                  <a:lnTo>
                    <a:pt x="285626" y="1413881"/>
                  </a:lnTo>
                  <a:lnTo>
                    <a:pt x="289109" y="1418562"/>
                  </a:lnTo>
                  <a:lnTo>
                    <a:pt x="292592" y="1415657"/>
                  </a:lnTo>
                  <a:lnTo>
                    <a:pt x="296075" y="1405723"/>
                  </a:lnTo>
                  <a:lnTo>
                    <a:pt x="299559" y="1395928"/>
                  </a:lnTo>
                  <a:lnTo>
                    <a:pt x="303042" y="1386269"/>
                  </a:lnTo>
                  <a:lnTo>
                    <a:pt x="306525" y="1376742"/>
                  </a:lnTo>
                  <a:lnTo>
                    <a:pt x="310008" y="1367345"/>
                  </a:lnTo>
                  <a:lnTo>
                    <a:pt x="313492" y="1371620"/>
                  </a:lnTo>
                  <a:lnTo>
                    <a:pt x="316975" y="1377811"/>
                  </a:lnTo>
                  <a:lnTo>
                    <a:pt x="320458" y="1396261"/>
                  </a:lnTo>
                  <a:lnTo>
                    <a:pt x="323941" y="1407757"/>
                  </a:lnTo>
                  <a:lnTo>
                    <a:pt x="327425" y="1398795"/>
                  </a:lnTo>
                  <a:lnTo>
                    <a:pt x="330908" y="1389946"/>
                  </a:lnTo>
                  <a:lnTo>
                    <a:pt x="334391" y="1381209"/>
                  </a:lnTo>
                  <a:lnTo>
                    <a:pt x="337874" y="1379481"/>
                  </a:lnTo>
                  <a:lnTo>
                    <a:pt x="341358" y="1383935"/>
                  </a:lnTo>
                  <a:lnTo>
                    <a:pt x="344841" y="1442585"/>
                  </a:lnTo>
                  <a:lnTo>
                    <a:pt x="348324" y="1457928"/>
                  </a:lnTo>
                  <a:lnTo>
                    <a:pt x="351807" y="1475342"/>
                  </a:lnTo>
                  <a:lnTo>
                    <a:pt x="355291" y="1466970"/>
                  </a:lnTo>
                  <a:lnTo>
                    <a:pt x="358774" y="1458691"/>
                  </a:lnTo>
                  <a:lnTo>
                    <a:pt x="362257" y="1450506"/>
                  </a:lnTo>
                  <a:lnTo>
                    <a:pt x="365740" y="1442412"/>
                  </a:lnTo>
                  <a:lnTo>
                    <a:pt x="369224" y="1434408"/>
                  </a:lnTo>
                  <a:lnTo>
                    <a:pt x="372707" y="1426493"/>
                  </a:lnTo>
                  <a:lnTo>
                    <a:pt x="376190" y="1419407"/>
                  </a:lnTo>
                  <a:lnTo>
                    <a:pt x="379673" y="1413544"/>
                  </a:lnTo>
                  <a:lnTo>
                    <a:pt x="383157" y="1407756"/>
                  </a:lnTo>
                  <a:lnTo>
                    <a:pt x="386640" y="1402040"/>
                  </a:lnTo>
                  <a:lnTo>
                    <a:pt x="390123" y="1396396"/>
                  </a:lnTo>
                  <a:lnTo>
                    <a:pt x="393606" y="1390821"/>
                  </a:lnTo>
                  <a:lnTo>
                    <a:pt x="397090" y="1385316"/>
                  </a:lnTo>
                  <a:lnTo>
                    <a:pt x="400573" y="1379878"/>
                  </a:lnTo>
                  <a:lnTo>
                    <a:pt x="404056" y="1374506"/>
                  </a:lnTo>
                  <a:lnTo>
                    <a:pt x="407539" y="1369199"/>
                  </a:lnTo>
                  <a:lnTo>
                    <a:pt x="411023" y="1363956"/>
                  </a:lnTo>
                  <a:lnTo>
                    <a:pt x="414506" y="1359013"/>
                  </a:lnTo>
                  <a:lnTo>
                    <a:pt x="417989" y="1354797"/>
                  </a:lnTo>
                  <a:lnTo>
                    <a:pt x="421472" y="1350634"/>
                  </a:lnTo>
                  <a:lnTo>
                    <a:pt x="424956" y="1346524"/>
                  </a:lnTo>
                  <a:lnTo>
                    <a:pt x="428439" y="1342465"/>
                  </a:lnTo>
                  <a:lnTo>
                    <a:pt x="431922" y="1338456"/>
                  </a:lnTo>
                  <a:lnTo>
                    <a:pt x="435405" y="1334497"/>
                  </a:lnTo>
                  <a:lnTo>
                    <a:pt x="438889" y="1330586"/>
                  </a:lnTo>
                  <a:lnTo>
                    <a:pt x="442372" y="1333329"/>
                  </a:lnTo>
                  <a:lnTo>
                    <a:pt x="445855" y="1337260"/>
                  </a:lnTo>
                  <a:lnTo>
                    <a:pt x="449338" y="1346134"/>
                  </a:lnTo>
                  <a:lnTo>
                    <a:pt x="452822" y="1354874"/>
                  </a:lnTo>
                  <a:lnTo>
                    <a:pt x="456305" y="1363411"/>
                  </a:lnTo>
                  <a:lnTo>
                    <a:pt x="459788" y="1386970"/>
                  </a:lnTo>
                  <a:lnTo>
                    <a:pt x="463271" y="1385435"/>
                  </a:lnTo>
                  <a:lnTo>
                    <a:pt x="466755" y="1383922"/>
                  </a:lnTo>
                  <a:lnTo>
                    <a:pt x="470238" y="1382428"/>
                  </a:lnTo>
                  <a:lnTo>
                    <a:pt x="473721" y="1439120"/>
                  </a:lnTo>
                  <a:lnTo>
                    <a:pt x="477204" y="1450405"/>
                  </a:lnTo>
                  <a:lnTo>
                    <a:pt x="480688" y="1461405"/>
                  </a:lnTo>
                  <a:lnTo>
                    <a:pt x="484171" y="1472131"/>
                  </a:lnTo>
                  <a:lnTo>
                    <a:pt x="487654" y="1470850"/>
                  </a:lnTo>
                  <a:lnTo>
                    <a:pt x="491137" y="1467566"/>
                  </a:lnTo>
                  <a:lnTo>
                    <a:pt x="494621" y="1464319"/>
                  </a:lnTo>
                  <a:lnTo>
                    <a:pt x="498104" y="1461106"/>
                  </a:lnTo>
                  <a:lnTo>
                    <a:pt x="501587" y="1457928"/>
                  </a:lnTo>
                  <a:lnTo>
                    <a:pt x="505070" y="1454003"/>
                  </a:lnTo>
                  <a:lnTo>
                    <a:pt x="508554" y="1448184"/>
                  </a:lnTo>
                  <a:lnTo>
                    <a:pt x="512037" y="1445046"/>
                  </a:lnTo>
                  <a:lnTo>
                    <a:pt x="515520" y="1445377"/>
                  </a:lnTo>
                  <a:lnTo>
                    <a:pt x="519003" y="1445703"/>
                  </a:lnTo>
                  <a:lnTo>
                    <a:pt x="522487" y="1446024"/>
                  </a:lnTo>
                  <a:lnTo>
                    <a:pt x="525970" y="1446341"/>
                  </a:lnTo>
                  <a:lnTo>
                    <a:pt x="529453" y="1446654"/>
                  </a:lnTo>
                  <a:lnTo>
                    <a:pt x="532936" y="1446963"/>
                  </a:lnTo>
                  <a:lnTo>
                    <a:pt x="536420" y="1447375"/>
                  </a:lnTo>
                  <a:lnTo>
                    <a:pt x="539903" y="1457223"/>
                  </a:lnTo>
                  <a:lnTo>
                    <a:pt x="543386" y="1465296"/>
                  </a:lnTo>
                  <a:lnTo>
                    <a:pt x="546869" y="1464853"/>
                  </a:lnTo>
                  <a:lnTo>
                    <a:pt x="550353" y="1464416"/>
                  </a:lnTo>
                  <a:lnTo>
                    <a:pt x="553836" y="1463983"/>
                  </a:lnTo>
                  <a:lnTo>
                    <a:pt x="557319" y="1463557"/>
                  </a:lnTo>
                  <a:lnTo>
                    <a:pt x="560802" y="1463135"/>
                  </a:lnTo>
                  <a:lnTo>
                    <a:pt x="564286" y="1459868"/>
                  </a:lnTo>
                  <a:lnTo>
                    <a:pt x="567769" y="1454652"/>
                  </a:lnTo>
                  <a:lnTo>
                    <a:pt x="571252" y="1449473"/>
                  </a:lnTo>
                  <a:lnTo>
                    <a:pt x="574735" y="1444331"/>
                  </a:lnTo>
                  <a:lnTo>
                    <a:pt x="578218" y="1439226"/>
                  </a:lnTo>
                  <a:lnTo>
                    <a:pt x="581702" y="1434678"/>
                  </a:lnTo>
                  <a:lnTo>
                    <a:pt x="585185" y="1451038"/>
                  </a:lnTo>
                  <a:lnTo>
                    <a:pt x="588668" y="1465784"/>
                  </a:lnTo>
                  <a:lnTo>
                    <a:pt x="592151" y="1474499"/>
                  </a:lnTo>
                  <a:lnTo>
                    <a:pt x="595635" y="1479874"/>
                  </a:lnTo>
                  <a:lnTo>
                    <a:pt x="599118" y="1478274"/>
                  </a:lnTo>
                  <a:lnTo>
                    <a:pt x="602601" y="1476690"/>
                  </a:lnTo>
                  <a:lnTo>
                    <a:pt x="606084" y="1475121"/>
                  </a:lnTo>
                  <a:lnTo>
                    <a:pt x="609568" y="1474234"/>
                  </a:lnTo>
                  <a:lnTo>
                    <a:pt x="613051" y="1473792"/>
                  </a:lnTo>
                  <a:lnTo>
                    <a:pt x="616534" y="1473354"/>
                  </a:lnTo>
                  <a:lnTo>
                    <a:pt x="620017" y="1472922"/>
                  </a:lnTo>
                  <a:lnTo>
                    <a:pt x="623501" y="1472494"/>
                  </a:lnTo>
                  <a:lnTo>
                    <a:pt x="626984" y="1472070"/>
                  </a:lnTo>
                  <a:lnTo>
                    <a:pt x="630467" y="1471651"/>
                  </a:lnTo>
                  <a:lnTo>
                    <a:pt x="633950" y="1471237"/>
                  </a:lnTo>
                  <a:lnTo>
                    <a:pt x="637434" y="1470827"/>
                  </a:lnTo>
                  <a:lnTo>
                    <a:pt x="640917" y="1470421"/>
                  </a:lnTo>
                  <a:lnTo>
                    <a:pt x="644400" y="1470020"/>
                  </a:lnTo>
                  <a:lnTo>
                    <a:pt x="647883" y="1467654"/>
                  </a:lnTo>
                  <a:lnTo>
                    <a:pt x="651367" y="1463102"/>
                  </a:lnTo>
                  <a:lnTo>
                    <a:pt x="654850" y="1459542"/>
                  </a:lnTo>
                  <a:lnTo>
                    <a:pt x="658333" y="1456607"/>
                  </a:lnTo>
                  <a:lnTo>
                    <a:pt x="661816" y="1453693"/>
                  </a:lnTo>
                  <a:lnTo>
                    <a:pt x="665300" y="1450802"/>
                  </a:lnTo>
                  <a:lnTo>
                    <a:pt x="668783" y="1447934"/>
                  </a:lnTo>
                  <a:lnTo>
                    <a:pt x="672266" y="1445086"/>
                  </a:lnTo>
                  <a:lnTo>
                    <a:pt x="675749" y="1442261"/>
                  </a:lnTo>
                  <a:lnTo>
                    <a:pt x="679233" y="1439756"/>
                  </a:lnTo>
                  <a:lnTo>
                    <a:pt x="682716" y="1438504"/>
                  </a:lnTo>
                  <a:lnTo>
                    <a:pt x="686199" y="1437263"/>
                  </a:lnTo>
                  <a:lnTo>
                    <a:pt x="689682" y="1436033"/>
                  </a:lnTo>
                  <a:lnTo>
                    <a:pt x="693166" y="1436279"/>
                  </a:lnTo>
                  <a:lnTo>
                    <a:pt x="696649" y="1438072"/>
                  </a:lnTo>
                  <a:lnTo>
                    <a:pt x="700132" y="1439844"/>
                  </a:lnTo>
                  <a:lnTo>
                    <a:pt x="703615" y="1441595"/>
                  </a:lnTo>
                  <a:lnTo>
                    <a:pt x="707099" y="1443326"/>
                  </a:lnTo>
                  <a:lnTo>
                    <a:pt x="710582" y="1445038"/>
                  </a:lnTo>
                  <a:lnTo>
                    <a:pt x="714065" y="1444059"/>
                  </a:lnTo>
                  <a:lnTo>
                    <a:pt x="717548" y="1442852"/>
                  </a:lnTo>
                  <a:lnTo>
                    <a:pt x="721032" y="1441655"/>
                  </a:lnTo>
                  <a:lnTo>
                    <a:pt x="724515" y="1440468"/>
                  </a:lnTo>
                  <a:lnTo>
                    <a:pt x="727998" y="1439292"/>
                  </a:lnTo>
                  <a:lnTo>
                    <a:pt x="731481" y="1438125"/>
                  </a:lnTo>
                  <a:lnTo>
                    <a:pt x="734965" y="1436968"/>
                  </a:lnTo>
                  <a:lnTo>
                    <a:pt x="738448" y="1442853"/>
                  </a:lnTo>
                  <a:lnTo>
                    <a:pt x="741931" y="1455638"/>
                  </a:lnTo>
                  <a:lnTo>
                    <a:pt x="745414" y="1459367"/>
                  </a:lnTo>
                  <a:lnTo>
                    <a:pt x="748898" y="1458157"/>
                  </a:lnTo>
                  <a:lnTo>
                    <a:pt x="752381" y="1456957"/>
                  </a:lnTo>
                  <a:lnTo>
                    <a:pt x="755864" y="1455766"/>
                  </a:lnTo>
                  <a:lnTo>
                    <a:pt x="759347" y="1454585"/>
                  </a:lnTo>
                  <a:lnTo>
                    <a:pt x="762831" y="1453414"/>
                  </a:lnTo>
                  <a:lnTo>
                    <a:pt x="766314" y="1452252"/>
                  </a:lnTo>
                  <a:lnTo>
                    <a:pt x="769797" y="1452874"/>
                  </a:lnTo>
                  <a:lnTo>
                    <a:pt x="773280" y="1459698"/>
                  </a:lnTo>
                  <a:lnTo>
                    <a:pt x="776764" y="1466416"/>
                  </a:lnTo>
                  <a:lnTo>
                    <a:pt x="780247" y="1473030"/>
                  </a:lnTo>
                  <a:lnTo>
                    <a:pt x="783730" y="1476926"/>
                  </a:lnTo>
                  <a:lnTo>
                    <a:pt x="787213" y="1478274"/>
                  </a:lnTo>
                  <a:lnTo>
                    <a:pt x="790697" y="1486237"/>
                  </a:lnTo>
                  <a:lnTo>
                    <a:pt x="794180" y="1497501"/>
                  </a:lnTo>
                  <a:lnTo>
                    <a:pt x="797663" y="1504625"/>
                  </a:lnTo>
                  <a:lnTo>
                    <a:pt x="801146" y="1510664"/>
                  </a:lnTo>
                  <a:lnTo>
                    <a:pt x="804630" y="1507493"/>
                  </a:lnTo>
                  <a:lnTo>
                    <a:pt x="808113" y="1503801"/>
                  </a:lnTo>
                  <a:lnTo>
                    <a:pt x="811596" y="1500126"/>
                  </a:lnTo>
                  <a:lnTo>
                    <a:pt x="815079" y="1497036"/>
                  </a:lnTo>
                  <a:lnTo>
                    <a:pt x="818563" y="1495812"/>
                  </a:lnTo>
                  <a:lnTo>
                    <a:pt x="822046" y="1494597"/>
                  </a:lnTo>
                  <a:lnTo>
                    <a:pt x="825529" y="1493392"/>
                  </a:lnTo>
                  <a:lnTo>
                    <a:pt x="829012" y="1498429"/>
                  </a:lnTo>
                  <a:lnTo>
                    <a:pt x="832496" y="1508997"/>
                  </a:lnTo>
                  <a:lnTo>
                    <a:pt x="835979" y="1520905"/>
                  </a:lnTo>
                  <a:lnTo>
                    <a:pt x="839462" y="1533326"/>
                  </a:lnTo>
                  <a:lnTo>
                    <a:pt x="842945" y="1545490"/>
                  </a:lnTo>
                  <a:lnTo>
                    <a:pt x="846429" y="1557404"/>
                  </a:lnTo>
                  <a:lnTo>
                    <a:pt x="849912" y="1590510"/>
                  </a:lnTo>
                  <a:lnTo>
                    <a:pt x="853395" y="1591180"/>
                  </a:lnTo>
                  <a:lnTo>
                    <a:pt x="856878" y="1591845"/>
                  </a:lnTo>
                  <a:lnTo>
                    <a:pt x="860361" y="1592503"/>
                  </a:lnTo>
                  <a:lnTo>
                    <a:pt x="863845" y="1593155"/>
                  </a:lnTo>
                  <a:lnTo>
                    <a:pt x="867328" y="1616437"/>
                  </a:lnTo>
                  <a:lnTo>
                    <a:pt x="870811" y="1616974"/>
                  </a:lnTo>
                  <a:lnTo>
                    <a:pt x="874294" y="1617506"/>
                  </a:lnTo>
                  <a:lnTo>
                    <a:pt x="877778" y="1618033"/>
                  </a:lnTo>
                  <a:lnTo>
                    <a:pt x="881261" y="1618556"/>
                  </a:lnTo>
                  <a:lnTo>
                    <a:pt x="884744" y="1619075"/>
                  </a:lnTo>
                  <a:lnTo>
                    <a:pt x="888227" y="1619589"/>
                  </a:lnTo>
                  <a:lnTo>
                    <a:pt x="891711" y="1620099"/>
                  </a:lnTo>
                  <a:lnTo>
                    <a:pt x="895194" y="1622483"/>
                  </a:lnTo>
                  <a:lnTo>
                    <a:pt x="898677" y="1624900"/>
                  </a:lnTo>
                  <a:lnTo>
                    <a:pt x="902160" y="1627292"/>
                  </a:lnTo>
                  <a:lnTo>
                    <a:pt x="905644" y="1642173"/>
                  </a:lnTo>
                  <a:lnTo>
                    <a:pt x="909127" y="1638841"/>
                  </a:lnTo>
                  <a:lnTo>
                    <a:pt x="912610" y="1635523"/>
                  </a:lnTo>
                  <a:lnTo>
                    <a:pt x="916093" y="1632219"/>
                  </a:lnTo>
                  <a:lnTo>
                    <a:pt x="919577" y="1630978"/>
                  </a:lnTo>
                  <a:lnTo>
                    <a:pt x="923060" y="1631422"/>
                  </a:lnTo>
                  <a:lnTo>
                    <a:pt x="926543" y="1631863"/>
                  </a:lnTo>
                  <a:lnTo>
                    <a:pt x="930026" y="1632300"/>
                  </a:lnTo>
                  <a:lnTo>
                    <a:pt x="933510" y="1630423"/>
                  </a:lnTo>
                  <a:lnTo>
                    <a:pt x="936993" y="1628112"/>
                  </a:lnTo>
                  <a:lnTo>
                    <a:pt x="940476" y="1625813"/>
                  </a:lnTo>
                  <a:lnTo>
                    <a:pt x="943959" y="1623524"/>
                  </a:lnTo>
                  <a:lnTo>
                    <a:pt x="947443" y="1621247"/>
                  </a:lnTo>
                  <a:lnTo>
                    <a:pt x="950926" y="1618982"/>
                  </a:lnTo>
                  <a:lnTo>
                    <a:pt x="954409" y="1616727"/>
                  </a:lnTo>
                  <a:lnTo>
                    <a:pt x="957892" y="1614863"/>
                  </a:lnTo>
                  <a:lnTo>
                    <a:pt x="961376" y="1613540"/>
                  </a:lnTo>
                  <a:lnTo>
                    <a:pt x="964859" y="1612224"/>
                  </a:lnTo>
                  <a:lnTo>
                    <a:pt x="968342" y="1610915"/>
                  </a:lnTo>
                  <a:lnTo>
                    <a:pt x="971825" y="1610890"/>
                  </a:lnTo>
                  <a:lnTo>
                    <a:pt x="975309" y="1611392"/>
                  </a:lnTo>
                  <a:lnTo>
                    <a:pt x="978792" y="1611890"/>
                  </a:lnTo>
                  <a:lnTo>
                    <a:pt x="982275" y="1612384"/>
                  </a:lnTo>
                  <a:lnTo>
                    <a:pt x="985758" y="1612875"/>
                  </a:lnTo>
                  <a:lnTo>
                    <a:pt x="989242" y="1613527"/>
                  </a:lnTo>
                  <a:lnTo>
                    <a:pt x="992725" y="1615182"/>
                  </a:lnTo>
                  <a:lnTo>
                    <a:pt x="996208" y="1616823"/>
                  </a:lnTo>
                  <a:lnTo>
                    <a:pt x="999691" y="1618449"/>
                  </a:lnTo>
                  <a:lnTo>
                    <a:pt x="1003175" y="1620061"/>
                  </a:lnTo>
                  <a:lnTo>
                    <a:pt x="1006658" y="1621659"/>
                  </a:lnTo>
                  <a:lnTo>
                    <a:pt x="1010141" y="1621600"/>
                  </a:lnTo>
                  <a:lnTo>
                    <a:pt x="1013624" y="1620331"/>
                  </a:lnTo>
                  <a:lnTo>
                    <a:pt x="1017108" y="1619068"/>
                  </a:lnTo>
                  <a:lnTo>
                    <a:pt x="1020591" y="1617813"/>
                  </a:lnTo>
                  <a:lnTo>
                    <a:pt x="1024074" y="1617054"/>
                  </a:lnTo>
                  <a:lnTo>
                    <a:pt x="1027557" y="1616376"/>
                  </a:lnTo>
                  <a:lnTo>
                    <a:pt x="1031041" y="1615703"/>
                  </a:lnTo>
                  <a:lnTo>
                    <a:pt x="1034524" y="1615034"/>
                  </a:lnTo>
                  <a:lnTo>
                    <a:pt x="1038007" y="1614368"/>
                  </a:lnTo>
                  <a:lnTo>
                    <a:pt x="1041490" y="1625417"/>
                  </a:lnTo>
                  <a:lnTo>
                    <a:pt x="1044974" y="1622523"/>
                  </a:lnTo>
                  <a:lnTo>
                    <a:pt x="1048457" y="1619639"/>
                  </a:lnTo>
                  <a:lnTo>
                    <a:pt x="1051940" y="1616765"/>
                  </a:lnTo>
                  <a:lnTo>
                    <a:pt x="1055423" y="1613902"/>
                  </a:lnTo>
                  <a:lnTo>
                    <a:pt x="1058907" y="1611048"/>
                  </a:lnTo>
                  <a:lnTo>
                    <a:pt x="1062390" y="1608205"/>
                  </a:lnTo>
                  <a:lnTo>
                    <a:pt x="1065873" y="1605371"/>
                  </a:lnTo>
                  <a:lnTo>
                    <a:pt x="1069356" y="1604481"/>
                  </a:lnTo>
                  <a:lnTo>
                    <a:pt x="1072840" y="1603864"/>
                  </a:lnTo>
                  <a:lnTo>
                    <a:pt x="1076323" y="1603251"/>
                  </a:lnTo>
                  <a:lnTo>
                    <a:pt x="1079806" y="1602642"/>
                  </a:lnTo>
                  <a:lnTo>
                    <a:pt x="1083289" y="1602036"/>
                  </a:lnTo>
                  <a:lnTo>
                    <a:pt x="1086773" y="1602026"/>
                  </a:lnTo>
                  <a:lnTo>
                    <a:pt x="1090256" y="1603318"/>
                  </a:lnTo>
                  <a:lnTo>
                    <a:pt x="1093739" y="1604601"/>
                  </a:lnTo>
                  <a:lnTo>
                    <a:pt x="1097222" y="1605873"/>
                  </a:lnTo>
                  <a:lnTo>
                    <a:pt x="1100706" y="1607136"/>
                  </a:lnTo>
                  <a:lnTo>
                    <a:pt x="1104189" y="1608389"/>
                  </a:lnTo>
                  <a:lnTo>
                    <a:pt x="1107672" y="1609633"/>
                  </a:lnTo>
                  <a:lnTo>
                    <a:pt x="1111155" y="1610867"/>
                  </a:lnTo>
                  <a:lnTo>
                    <a:pt x="1114639" y="1611392"/>
                  </a:lnTo>
                  <a:lnTo>
                    <a:pt x="1118122" y="1611828"/>
                  </a:lnTo>
                  <a:lnTo>
                    <a:pt x="1121605" y="1612261"/>
                  </a:lnTo>
                  <a:lnTo>
                    <a:pt x="1125088" y="1612691"/>
                  </a:lnTo>
                  <a:lnTo>
                    <a:pt x="1128572" y="1613118"/>
                  </a:lnTo>
                  <a:lnTo>
                    <a:pt x="1132055" y="1613543"/>
                  </a:lnTo>
                  <a:lnTo>
                    <a:pt x="1135538" y="1613964"/>
                  </a:lnTo>
                  <a:lnTo>
                    <a:pt x="1139021" y="1615103"/>
                  </a:lnTo>
                  <a:lnTo>
                    <a:pt x="1142505" y="1617042"/>
                  </a:lnTo>
                  <a:lnTo>
                    <a:pt x="1145988" y="1618965"/>
                  </a:lnTo>
                  <a:lnTo>
                    <a:pt x="1149471" y="1620873"/>
                  </a:lnTo>
                  <a:lnTo>
                    <a:pt x="1152954" y="1628443"/>
                  </a:lnTo>
                  <a:lnTo>
                    <a:pt x="1156437" y="1637685"/>
                  </a:lnTo>
                  <a:lnTo>
                    <a:pt x="1159921" y="1649403"/>
                  </a:lnTo>
                  <a:lnTo>
                    <a:pt x="1163404" y="1661043"/>
                  </a:lnTo>
                  <a:lnTo>
                    <a:pt x="1166887" y="1669789"/>
                  </a:lnTo>
                  <a:lnTo>
                    <a:pt x="1170370" y="1684083"/>
                  </a:lnTo>
                  <a:lnTo>
                    <a:pt x="1173854" y="1695220"/>
                  </a:lnTo>
                  <a:lnTo>
                    <a:pt x="1177337" y="1701615"/>
                  </a:lnTo>
                  <a:lnTo>
                    <a:pt x="1180820" y="1699044"/>
                  </a:lnTo>
                  <a:lnTo>
                    <a:pt x="1184303" y="1696481"/>
                  </a:lnTo>
                  <a:lnTo>
                    <a:pt x="1187787" y="1693925"/>
                  </a:lnTo>
                  <a:lnTo>
                    <a:pt x="1191270" y="1696434"/>
                  </a:lnTo>
                  <a:lnTo>
                    <a:pt x="1194753" y="1701897"/>
                  </a:lnTo>
                  <a:lnTo>
                    <a:pt x="1198236" y="1707295"/>
                  </a:lnTo>
                  <a:lnTo>
                    <a:pt x="1201720" y="1712629"/>
                  </a:lnTo>
                  <a:lnTo>
                    <a:pt x="1205203" y="1712553"/>
                  </a:lnTo>
                  <a:lnTo>
                    <a:pt x="1208686" y="1711989"/>
                  </a:lnTo>
                  <a:lnTo>
                    <a:pt x="1212169" y="1711429"/>
                  </a:lnTo>
                  <a:lnTo>
                    <a:pt x="1215653" y="1710871"/>
                  </a:lnTo>
                  <a:lnTo>
                    <a:pt x="1219136" y="1710316"/>
                  </a:lnTo>
                  <a:lnTo>
                    <a:pt x="1222619" y="1709764"/>
                  </a:lnTo>
                  <a:lnTo>
                    <a:pt x="1226102" y="1709215"/>
                  </a:lnTo>
                  <a:lnTo>
                    <a:pt x="1229586" y="1708351"/>
                  </a:lnTo>
                  <a:lnTo>
                    <a:pt x="1233069" y="1707168"/>
                  </a:lnTo>
                  <a:lnTo>
                    <a:pt x="1236552" y="1705991"/>
                  </a:lnTo>
                  <a:lnTo>
                    <a:pt x="1240035" y="1704819"/>
                  </a:lnTo>
                  <a:lnTo>
                    <a:pt x="1243519" y="1704151"/>
                  </a:lnTo>
                  <a:lnTo>
                    <a:pt x="1247002" y="1703623"/>
                  </a:lnTo>
                  <a:lnTo>
                    <a:pt x="1250485" y="1703098"/>
                  </a:lnTo>
                  <a:lnTo>
                    <a:pt x="1253968" y="1702576"/>
                  </a:lnTo>
                  <a:lnTo>
                    <a:pt x="1257452" y="1702056"/>
                  </a:lnTo>
                  <a:lnTo>
                    <a:pt x="1260935" y="1701538"/>
                  </a:lnTo>
                  <a:lnTo>
                    <a:pt x="1264418" y="1701023"/>
                  </a:lnTo>
                  <a:lnTo>
                    <a:pt x="1267901" y="1700557"/>
                  </a:lnTo>
                  <a:lnTo>
                    <a:pt x="1271385" y="1700172"/>
                  </a:lnTo>
                  <a:lnTo>
                    <a:pt x="1274868" y="1699789"/>
                  </a:lnTo>
                  <a:lnTo>
                    <a:pt x="1278351" y="1699408"/>
                  </a:lnTo>
                  <a:lnTo>
                    <a:pt x="1281834" y="1699029"/>
                  </a:lnTo>
                  <a:lnTo>
                    <a:pt x="1285318" y="1698652"/>
                  </a:lnTo>
                  <a:lnTo>
                    <a:pt x="1288801" y="1698276"/>
                  </a:lnTo>
                  <a:lnTo>
                    <a:pt x="1292284" y="1697903"/>
                  </a:lnTo>
                  <a:lnTo>
                    <a:pt x="1295767" y="1697531"/>
                  </a:lnTo>
                  <a:lnTo>
                    <a:pt x="1299251" y="1728531"/>
                  </a:lnTo>
                  <a:lnTo>
                    <a:pt x="1302734" y="1728566"/>
                  </a:lnTo>
                  <a:lnTo>
                    <a:pt x="1306217" y="1728601"/>
                  </a:lnTo>
                  <a:lnTo>
                    <a:pt x="1309700" y="1728636"/>
                  </a:lnTo>
                  <a:lnTo>
                    <a:pt x="1313184" y="1728671"/>
                  </a:lnTo>
                  <a:lnTo>
                    <a:pt x="1316667" y="1728706"/>
                  </a:lnTo>
                  <a:lnTo>
                    <a:pt x="1320150" y="1748256"/>
                  </a:lnTo>
                  <a:lnTo>
                    <a:pt x="1323633" y="1752775"/>
                  </a:lnTo>
                  <a:lnTo>
                    <a:pt x="1327117" y="1753502"/>
                  </a:lnTo>
                  <a:lnTo>
                    <a:pt x="1330600" y="1752346"/>
                  </a:lnTo>
                  <a:lnTo>
                    <a:pt x="1334083" y="1751194"/>
                  </a:lnTo>
                  <a:lnTo>
                    <a:pt x="1337566" y="1750047"/>
                  </a:lnTo>
                  <a:lnTo>
                    <a:pt x="1341050" y="1750403"/>
                  </a:lnTo>
                  <a:lnTo>
                    <a:pt x="1344533" y="1750827"/>
                  </a:lnTo>
                  <a:lnTo>
                    <a:pt x="1348016" y="1751249"/>
                  </a:lnTo>
                  <a:lnTo>
                    <a:pt x="1351499" y="1751668"/>
                  </a:lnTo>
                  <a:lnTo>
                    <a:pt x="1354983" y="1752085"/>
                  </a:lnTo>
                  <a:lnTo>
                    <a:pt x="1358466" y="1752499"/>
                  </a:lnTo>
                  <a:lnTo>
                    <a:pt x="1361949" y="1752911"/>
                  </a:lnTo>
                  <a:lnTo>
                    <a:pt x="1365432" y="1753321"/>
                  </a:lnTo>
                  <a:lnTo>
                    <a:pt x="1368916" y="1753729"/>
                  </a:lnTo>
                  <a:lnTo>
                    <a:pt x="1372399" y="1754331"/>
                  </a:lnTo>
                  <a:lnTo>
                    <a:pt x="1375882" y="1755023"/>
                  </a:lnTo>
                  <a:lnTo>
                    <a:pt x="1379365" y="1755711"/>
                  </a:lnTo>
                  <a:lnTo>
                    <a:pt x="1382849" y="1756395"/>
                  </a:lnTo>
                  <a:lnTo>
                    <a:pt x="1386332" y="1757075"/>
                  </a:lnTo>
                  <a:lnTo>
                    <a:pt x="1389815" y="1757509"/>
                  </a:lnTo>
                  <a:lnTo>
                    <a:pt x="1393298" y="1756043"/>
                  </a:lnTo>
                  <a:lnTo>
                    <a:pt x="1396782" y="1754582"/>
                  </a:lnTo>
                  <a:lnTo>
                    <a:pt x="1400265" y="1753126"/>
                  </a:lnTo>
                  <a:lnTo>
                    <a:pt x="1403748" y="1751675"/>
                  </a:lnTo>
                  <a:lnTo>
                    <a:pt x="1407231" y="1750229"/>
                  </a:lnTo>
                  <a:lnTo>
                    <a:pt x="1410715" y="1748787"/>
                  </a:lnTo>
                  <a:lnTo>
                    <a:pt x="1414198" y="1747350"/>
                  </a:lnTo>
                  <a:lnTo>
                    <a:pt x="1417681" y="1745918"/>
                  </a:lnTo>
                  <a:lnTo>
                    <a:pt x="1421164" y="1744490"/>
                  </a:lnTo>
                  <a:lnTo>
                    <a:pt x="1424648" y="1743068"/>
                  </a:lnTo>
                  <a:lnTo>
                    <a:pt x="1428131" y="1741649"/>
                  </a:lnTo>
                  <a:lnTo>
                    <a:pt x="1431614" y="1742662"/>
                  </a:lnTo>
                  <a:lnTo>
                    <a:pt x="1435097" y="1743714"/>
                  </a:lnTo>
                  <a:lnTo>
                    <a:pt x="1438580" y="1744761"/>
                  </a:lnTo>
                  <a:lnTo>
                    <a:pt x="1442064" y="1744949"/>
                  </a:lnTo>
                  <a:lnTo>
                    <a:pt x="1445547" y="1742848"/>
                  </a:lnTo>
                  <a:lnTo>
                    <a:pt x="1449030" y="1740753"/>
                  </a:lnTo>
                  <a:lnTo>
                    <a:pt x="1452513" y="1738662"/>
                  </a:lnTo>
                  <a:lnTo>
                    <a:pt x="1455997" y="1737749"/>
                  </a:lnTo>
                  <a:lnTo>
                    <a:pt x="1459480" y="1737759"/>
                  </a:lnTo>
                  <a:lnTo>
                    <a:pt x="1462963" y="1737768"/>
                  </a:lnTo>
                  <a:lnTo>
                    <a:pt x="1466446" y="1737777"/>
                  </a:lnTo>
                  <a:lnTo>
                    <a:pt x="1469930" y="1737786"/>
                  </a:lnTo>
                  <a:lnTo>
                    <a:pt x="1473413" y="1737795"/>
                  </a:lnTo>
                  <a:lnTo>
                    <a:pt x="1476896" y="1737804"/>
                  </a:lnTo>
                  <a:lnTo>
                    <a:pt x="1480379" y="1738386"/>
                  </a:lnTo>
                  <a:lnTo>
                    <a:pt x="1483863" y="1742487"/>
                  </a:lnTo>
                  <a:lnTo>
                    <a:pt x="1487346" y="1746550"/>
                  </a:lnTo>
                  <a:lnTo>
                    <a:pt x="1490829" y="1750576"/>
                  </a:lnTo>
                  <a:lnTo>
                    <a:pt x="1494312" y="1752562"/>
                  </a:lnTo>
                  <a:lnTo>
                    <a:pt x="1497796" y="1751870"/>
                  </a:lnTo>
                  <a:lnTo>
                    <a:pt x="1501279" y="1751180"/>
                  </a:lnTo>
                  <a:lnTo>
                    <a:pt x="1504762" y="1750493"/>
                  </a:lnTo>
                  <a:lnTo>
                    <a:pt x="1508245" y="1749809"/>
                  </a:lnTo>
                  <a:lnTo>
                    <a:pt x="1511729" y="1749128"/>
                  </a:lnTo>
                  <a:lnTo>
                    <a:pt x="1515212" y="1748163"/>
                  </a:lnTo>
                  <a:lnTo>
                    <a:pt x="1518695" y="1747156"/>
                  </a:lnTo>
                  <a:lnTo>
                    <a:pt x="1522178" y="1746153"/>
                  </a:lnTo>
                  <a:lnTo>
                    <a:pt x="1525662" y="1745153"/>
                  </a:lnTo>
                  <a:lnTo>
                    <a:pt x="1529145" y="1744157"/>
                  </a:lnTo>
                  <a:lnTo>
                    <a:pt x="1532628" y="1743164"/>
                  </a:lnTo>
                  <a:lnTo>
                    <a:pt x="1536111" y="1742174"/>
                  </a:lnTo>
                  <a:lnTo>
                    <a:pt x="1539595" y="1741188"/>
                  </a:lnTo>
                  <a:lnTo>
                    <a:pt x="1543078" y="1740205"/>
                  </a:lnTo>
                  <a:lnTo>
                    <a:pt x="1546561" y="1739225"/>
                  </a:lnTo>
                  <a:lnTo>
                    <a:pt x="1550044" y="1738249"/>
                  </a:lnTo>
                  <a:lnTo>
                    <a:pt x="1553528" y="1738471"/>
                  </a:lnTo>
                  <a:lnTo>
                    <a:pt x="1557011" y="1739129"/>
                  </a:lnTo>
                  <a:lnTo>
                    <a:pt x="1560494" y="1739784"/>
                  </a:lnTo>
                  <a:lnTo>
                    <a:pt x="1563977" y="1740436"/>
                  </a:lnTo>
                  <a:lnTo>
                    <a:pt x="1567461" y="1741084"/>
                  </a:lnTo>
                  <a:lnTo>
                    <a:pt x="1570944" y="1741942"/>
                  </a:lnTo>
                  <a:lnTo>
                    <a:pt x="1574427" y="1743865"/>
                  </a:lnTo>
                  <a:lnTo>
                    <a:pt x="1577910" y="1745775"/>
                  </a:lnTo>
                  <a:lnTo>
                    <a:pt x="1581394" y="1747673"/>
                  </a:lnTo>
                  <a:lnTo>
                    <a:pt x="1584877" y="1749558"/>
                  </a:lnTo>
                  <a:lnTo>
                    <a:pt x="1588360" y="1751431"/>
                  </a:lnTo>
                  <a:lnTo>
                    <a:pt x="1591843" y="1753292"/>
                  </a:lnTo>
                  <a:lnTo>
                    <a:pt x="1595327" y="1755141"/>
                  </a:lnTo>
                  <a:lnTo>
                    <a:pt x="1598810" y="1755589"/>
                  </a:lnTo>
                  <a:lnTo>
                    <a:pt x="1602293" y="1755559"/>
                  </a:lnTo>
                  <a:lnTo>
                    <a:pt x="1605776" y="1755529"/>
                  </a:lnTo>
                  <a:lnTo>
                    <a:pt x="1609260" y="1755747"/>
                  </a:lnTo>
                  <a:lnTo>
                    <a:pt x="1612743" y="1763087"/>
                  </a:lnTo>
                  <a:lnTo>
                    <a:pt x="1616226" y="1768910"/>
                  </a:lnTo>
                  <a:lnTo>
                    <a:pt x="1619709" y="1768126"/>
                  </a:lnTo>
                  <a:lnTo>
                    <a:pt x="1623193" y="1767345"/>
                  </a:lnTo>
                  <a:lnTo>
                    <a:pt x="1626676" y="1766566"/>
                  </a:lnTo>
                  <a:lnTo>
                    <a:pt x="1630159" y="1765790"/>
                  </a:lnTo>
                  <a:lnTo>
                    <a:pt x="1633642" y="1765017"/>
                  </a:lnTo>
                  <a:lnTo>
                    <a:pt x="1637126" y="1764246"/>
                  </a:lnTo>
                  <a:lnTo>
                    <a:pt x="1640609" y="1763478"/>
                  </a:lnTo>
                  <a:lnTo>
                    <a:pt x="1644092" y="1762712"/>
                  </a:lnTo>
                  <a:lnTo>
                    <a:pt x="1647575" y="1761949"/>
                  </a:lnTo>
                  <a:lnTo>
                    <a:pt x="1651059" y="1761432"/>
                  </a:lnTo>
                  <a:lnTo>
                    <a:pt x="1654542" y="1760942"/>
                  </a:lnTo>
                  <a:lnTo>
                    <a:pt x="1658025" y="1760455"/>
                  </a:lnTo>
                  <a:lnTo>
                    <a:pt x="1661508" y="1759969"/>
                  </a:lnTo>
                  <a:lnTo>
                    <a:pt x="1664992" y="1759485"/>
                  </a:lnTo>
                  <a:lnTo>
                    <a:pt x="1668475" y="1759003"/>
                  </a:lnTo>
                  <a:lnTo>
                    <a:pt x="1671958" y="1758522"/>
                  </a:lnTo>
                  <a:lnTo>
                    <a:pt x="1675441" y="1758257"/>
                  </a:lnTo>
                  <a:lnTo>
                    <a:pt x="1678925" y="1758223"/>
                  </a:lnTo>
                  <a:lnTo>
                    <a:pt x="1682408" y="1758189"/>
                  </a:lnTo>
                  <a:lnTo>
                    <a:pt x="1685891" y="1758155"/>
                  </a:lnTo>
                  <a:lnTo>
                    <a:pt x="1689374" y="1758121"/>
                  </a:lnTo>
                  <a:lnTo>
                    <a:pt x="1692858" y="1758087"/>
                  </a:lnTo>
                  <a:lnTo>
                    <a:pt x="1696341" y="1758054"/>
                  </a:lnTo>
                  <a:lnTo>
                    <a:pt x="1699824" y="1758176"/>
                  </a:lnTo>
                  <a:lnTo>
                    <a:pt x="1703307" y="1760760"/>
                  </a:lnTo>
                  <a:lnTo>
                    <a:pt x="1706791" y="1763325"/>
                  </a:lnTo>
                  <a:lnTo>
                    <a:pt x="1710274" y="1765872"/>
                  </a:lnTo>
                  <a:lnTo>
                    <a:pt x="1713757" y="1767103"/>
                  </a:lnTo>
                  <a:lnTo>
                    <a:pt x="1717240" y="1765908"/>
                  </a:lnTo>
                  <a:lnTo>
                    <a:pt x="1720723" y="1764716"/>
                  </a:lnTo>
                  <a:lnTo>
                    <a:pt x="1724207" y="1763527"/>
                  </a:lnTo>
                  <a:lnTo>
                    <a:pt x="1727690" y="1762342"/>
                  </a:lnTo>
                  <a:lnTo>
                    <a:pt x="1731173" y="1761159"/>
                  </a:lnTo>
                  <a:lnTo>
                    <a:pt x="1734656" y="1767542"/>
                  </a:lnTo>
                  <a:lnTo>
                    <a:pt x="1738140" y="1775917"/>
                  </a:lnTo>
                  <a:lnTo>
                    <a:pt x="1741623" y="1796391"/>
                  </a:lnTo>
                  <a:lnTo>
                    <a:pt x="1745106" y="1806925"/>
                  </a:lnTo>
                  <a:lnTo>
                    <a:pt x="1748589" y="1808405"/>
                  </a:lnTo>
                  <a:lnTo>
                    <a:pt x="1752073" y="1809877"/>
                  </a:lnTo>
                  <a:lnTo>
                    <a:pt x="1755556" y="1811341"/>
                  </a:lnTo>
                  <a:lnTo>
                    <a:pt x="1759039" y="1812796"/>
                  </a:lnTo>
                  <a:lnTo>
                    <a:pt x="1762522" y="1814243"/>
                  </a:lnTo>
                  <a:lnTo>
                    <a:pt x="1766006" y="1814884"/>
                  </a:lnTo>
                  <a:lnTo>
                    <a:pt x="1769489" y="1814746"/>
                  </a:lnTo>
                  <a:lnTo>
                    <a:pt x="1772972" y="1817671"/>
                  </a:lnTo>
                  <a:lnTo>
                    <a:pt x="1776455" y="1822201"/>
                  </a:lnTo>
                  <a:lnTo>
                    <a:pt x="1779939" y="1826689"/>
                  </a:lnTo>
                  <a:lnTo>
                    <a:pt x="1783422" y="1831135"/>
                  </a:lnTo>
                  <a:lnTo>
                    <a:pt x="1786905" y="1831959"/>
                  </a:lnTo>
                  <a:lnTo>
                    <a:pt x="1790388" y="1832554"/>
                  </a:lnTo>
                  <a:lnTo>
                    <a:pt x="1793872" y="1833146"/>
                  </a:lnTo>
                  <a:lnTo>
                    <a:pt x="1797355" y="1833445"/>
                  </a:lnTo>
                  <a:lnTo>
                    <a:pt x="1800838" y="1832772"/>
                  </a:lnTo>
                  <a:lnTo>
                    <a:pt x="1804321" y="1832102"/>
                  </a:lnTo>
                  <a:lnTo>
                    <a:pt x="1807805" y="1831434"/>
                  </a:lnTo>
                  <a:lnTo>
                    <a:pt x="1811288" y="1830768"/>
                  </a:lnTo>
                  <a:lnTo>
                    <a:pt x="1814771" y="1830104"/>
                  </a:lnTo>
                  <a:lnTo>
                    <a:pt x="1818254" y="1830772"/>
                  </a:lnTo>
                  <a:lnTo>
                    <a:pt x="1821738" y="1832109"/>
                  </a:lnTo>
                  <a:lnTo>
                    <a:pt x="1825221" y="1833437"/>
                  </a:lnTo>
                  <a:lnTo>
                    <a:pt x="1828704" y="1834759"/>
                  </a:lnTo>
                  <a:lnTo>
                    <a:pt x="1832187" y="1836074"/>
                  </a:lnTo>
                  <a:lnTo>
                    <a:pt x="1835671" y="1858902"/>
                  </a:lnTo>
                  <a:lnTo>
                    <a:pt x="1839154" y="1859173"/>
                  </a:lnTo>
                  <a:lnTo>
                    <a:pt x="1842637" y="1859443"/>
                  </a:lnTo>
                  <a:lnTo>
                    <a:pt x="1846120" y="1859712"/>
                  </a:lnTo>
                  <a:lnTo>
                    <a:pt x="1849604" y="1859979"/>
                  </a:lnTo>
                  <a:lnTo>
                    <a:pt x="1853087" y="1860246"/>
                  </a:lnTo>
                  <a:lnTo>
                    <a:pt x="1856570" y="1878848"/>
                  </a:lnTo>
                  <a:lnTo>
                    <a:pt x="1860053" y="1879303"/>
                  </a:lnTo>
                  <a:lnTo>
                    <a:pt x="1863537" y="1879756"/>
                  </a:lnTo>
                  <a:lnTo>
                    <a:pt x="1867020" y="1880207"/>
                  </a:lnTo>
                  <a:lnTo>
                    <a:pt x="1870503" y="1880656"/>
                  </a:lnTo>
                  <a:lnTo>
                    <a:pt x="1873986" y="1881104"/>
                  </a:lnTo>
                  <a:lnTo>
                    <a:pt x="1877470" y="1881549"/>
                  </a:lnTo>
                  <a:lnTo>
                    <a:pt x="1880953" y="1881917"/>
                  </a:lnTo>
                  <a:lnTo>
                    <a:pt x="1884436" y="1881678"/>
                  </a:lnTo>
                  <a:lnTo>
                    <a:pt x="1887919" y="1881441"/>
                  </a:lnTo>
                  <a:lnTo>
                    <a:pt x="1891403" y="1881204"/>
                  </a:lnTo>
                  <a:lnTo>
                    <a:pt x="1894886" y="1880968"/>
                  </a:lnTo>
                  <a:lnTo>
                    <a:pt x="1898369" y="1880732"/>
                  </a:lnTo>
                  <a:lnTo>
                    <a:pt x="1901852" y="1880351"/>
                  </a:lnTo>
                  <a:lnTo>
                    <a:pt x="1905336" y="1879847"/>
                  </a:lnTo>
                  <a:lnTo>
                    <a:pt x="1908819" y="1879346"/>
                  </a:lnTo>
                  <a:lnTo>
                    <a:pt x="1912302" y="1878845"/>
                  </a:lnTo>
                  <a:lnTo>
                    <a:pt x="1915785" y="1878347"/>
                  </a:lnTo>
                  <a:lnTo>
                    <a:pt x="1919269" y="1877849"/>
                  </a:lnTo>
                  <a:lnTo>
                    <a:pt x="1922752" y="1877354"/>
                  </a:lnTo>
                  <a:lnTo>
                    <a:pt x="1926235" y="1876860"/>
                  </a:lnTo>
                  <a:lnTo>
                    <a:pt x="1929718" y="1876367"/>
                  </a:lnTo>
                  <a:lnTo>
                    <a:pt x="1933202" y="1877025"/>
                  </a:lnTo>
                  <a:lnTo>
                    <a:pt x="1936685" y="1880788"/>
                  </a:lnTo>
                  <a:lnTo>
                    <a:pt x="1940168" y="1882883"/>
                  </a:lnTo>
                  <a:lnTo>
                    <a:pt x="1943651" y="1882651"/>
                  </a:lnTo>
                  <a:lnTo>
                    <a:pt x="1947135" y="1882419"/>
                  </a:lnTo>
                  <a:lnTo>
                    <a:pt x="1950618" y="1882188"/>
                  </a:lnTo>
                  <a:lnTo>
                    <a:pt x="1954101" y="1881957"/>
                  </a:lnTo>
                  <a:lnTo>
                    <a:pt x="1957584" y="1881728"/>
                  </a:lnTo>
                  <a:lnTo>
                    <a:pt x="1961068" y="1881499"/>
                  </a:lnTo>
                  <a:lnTo>
                    <a:pt x="1964551" y="1881271"/>
                  </a:lnTo>
                  <a:lnTo>
                    <a:pt x="1968034" y="1891334"/>
                  </a:lnTo>
                  <a:lnTo>
                    <a:pt x="1971517" y="1900092"/>
                  </a:lnTo>
                  <a:lnTo>
                    <a:pt x="1975001" y="1901106"/>
                  </a:lnTo>
                  <a:lnTo>
                    <a:pt x="1978484" y="1902116"/>
                  </a:lnTo>
                  <a:lnTo>
                    <a:pt x="1981967" y="1903121"/>
                  </a:lnTo>
                  <a:lnTo>
                    <a:pt x="1985450" y="1904656"/>
                  </a:lnTo>
                  <a:lnTo>
                    <a:pt x="1988934" y="1906900"/>
                  </a:lnTo>
                  <a:lnTo>
                    <a:pt x="1992417" y="1908419"/>
                  </a:lnTo>
                  <a:lnTo>
                    <a:pt x="1995900" y="1909397"/>
                  </a:lnTo>
                  <a:lnTo>
                    <a:pt x="1999383" y="1910372"/>
                  </a:lnTo>
                  <a:lnTo>
                    <a:pt x="2002867" y="1911341"/>
                  </a:lnTo>
                  <a:lnTo>
                    <a:pt x="2006350" y="1912306"/>
                  </a:lnTo>
                  <a:lnTo>
                    <a:pt x="2009833" y="1929029"/>
                  </a:lnTo>
                  <a:lnTo>
                    <a:pt x="2013316" y="1929039"/>
                  </a:lnTo>
                  <a:lnTo>
                    <a:pt x="2016799" y="1929050"/>
                  </a:lnTo>
                  <a:lnTo>
                    <a:pt x="2020283" y="1929060"/>
                  </a:lnTo>
                  <a:lnTo>
                    <a:pt x="2023766" y="1929071"/>
                  </a:lnTo>
                  <a:lnTo>
                    <a:pt x="2027249" y="1929081"/>
                  </a:lnTo>
                  <a:lnTo>
                    <a:pt x="2030732" y="1929092"/>
                  </a:lnTo>
                  <a:lnTo>
                    <a:pt x="2034216" y="1929102"/>
                  </a:lnTo>
                  <a:lnTo>
                    <a:pt x="2037699" y="1928939"/>
                  </a:lnTo>
                  <a:lnTo>
                    <a:pt x="2041182" y="1928654"/>
                  </a:lnTo>
                  <a:lnTo>
                    <a:pt x="2044665" y="1928370"/>
                  </a:lnTo>
                  <a:lnTo>
                    <a:pt x="2048149" y="1928086"/>
                  </a:lnTo>
                  <a:lnTo>
                    <a:pt x="2051632" y="1927803"/>
                  </a:lnTo>
                  <a:lnTo>
                    <a:pt x="2055115" y="1927521"/>
                  </a:lnTo>
                  <a:lnTo>
                    <a:pt x="2058598" y="1927240"/>
                  </a:lnTo>
                  <a:lnTo>
                    <a:pt x="2062082" y="1926960"/>
                  </a:lnTo>
                  <a:lnTo>
                    <a:pt x="2065565" y="1926681"/>
                  </a:lnTo>
                  <a:lnTo>
                    <a:pt x="2069048" y="1926402"/>
                  </a:lnTo>
                  <a:lnTo>
                    <a:pt x="2072531" y="1926125"/>
                  </a:lnTo>
                  <a:lnTo>
                    <a:pt x="2076015" y="1934645"/>
                  </a:lnTo>
                  <a:lnTo>
                    <a:pt x="2079498" y="1934742"/>
                  </a:lnTo>
                  <a:lnTo>
                    <a:pt x="2082981" y="1934838"/>
                  </a:lnTo>
                  <a:lnTo>
                    <a:pt x="2086464" y="1934934"/>
                  </a:lnTo>
                  <a:lnTo>
                    <a:pt x="2089948" y="1935030"/>
                  </a:lnTo>
                  <a:lnTo>
                    <a:pt x="2093431" y="1935126"/>
                  </a:lnTo>
                  <a:lnTo>
                    <a:pt x="2096914" y="1936908"/>
                  </a:lnTo>
                  <a:lnTo>
                    <a:pt x="2100397" y="1938895"/>
                  </a:lnTo>
                  <a:lnTo>
                    <a:pt x="2103881" y="1940870"/>
                  </a:lnTo>
                  <a:lnTo>
                    <a:pt x="2107364" y="1942437"/>
                  </a:lnTo>
                  <a:lnTo>
                    <a:pt x="2110847" y="1942144"/>
                  </a:lnTo>
                  <a:lnTo>
                    <a:pt x="2114330" y="1941851"/>
                  </a:lnTo>
                  <a:lnTo>
                    <a:pt x="2117814" y="1941560"/>
                  </a:lnTo>
                  <a:lnTo>
                    <a:pt x="2121297" y="1952626"/>
                  </a:lnTo>
                  <a:lnTo>
                    <a:pt x="2124780" y="1954525"/>
                  </a:lnTo>
                  <a:lnTo>
                    <a:pt x="2128263" y="1956413"/>
                  </a:lnTo>
                  <a:lnTo>
                    <a:pt x="2131747" y="1958290"/>
                  </a:lnTo>
                  <a:lnTo>
                    <a:pt x="2135230" y="1959610"/>
                  </a:lnTo>
                  <a:lnTo>
                    <a:pt x="2138713" y="1960746"/>
                  </a:lnTo>
                  <a:lnTo>
                    <a:pt x="2142196" y="1961876"/>
                  </a:lnTo>
                  <a:lnTo>
                    <a:pt x="2145680" y="1963001"/>
                  </a:lnTo>
                  <a:lnTo>
                    <a:pt x="2149163" y="1964121"/>
                  </a:lnTo>
                  <a:lnTo>
                    <a:pt x="2152646" y="1965033"/>
                  </a:lnTo>
                  <a:lnTo>
                    <a:pt x="2156129" y="1965075"/>
                  </a:lnTo>
                  <a:lnTo>
                    <a:pt x="2159613" y="1965116"/>
                  </a:lnTo>
                  <a:lnTo>
                    <a:pt x="2163096" y="1965158"/>
                  </a:lnTo>
                  <a:lnTo>
                    <a:pt x="2166579" y="1965199"/>
                  </a:lnTo>
                  <a:lnTo>
                    <a:pt x="2170062" y="1965240"/>
                  </a:lnTo>
                  <a:lnTo>
                    <a:pt x="2173546" y="1965061"/>
                  </a:lnTo>
                  <a:lnTo>
                    <a:pt x="2177029" y="1964749"/>
                  </a:lnTo>
                  <a:lnTo>
                    <a:pt x="2180512" y="1964438"/>
                  </a:lnTo>
                  <a:lnTo>
                    <a:pt x="2183995" y="1964128"/>
                  </a:lnTo>
                  <a:lnTo>
                    <a:pt x="2187479" y="1963819"/>
                  </a:lnTo>
                  <a:lnTo>
                    <a:pt x="2190962" y="1963511"/>
                  </a:lnTo>
                  <a:lnTo>
                    <a:pt x="2194445" y="1963204"/>
                  </a:lnTo>
                  <a:lnTo>
                    <a:pt x="2197928" y="1962897"/>
                  </a:lnTo>
                  <a:lnTo>
                    <a:pt x="2201412" y="1962591"/>
                  </a:lnTo>
                  <a:lnTo>
                    <a:pt x="2204895" y="1962286"/>
                  </a:lnTo>
                  <a:lnTo>
                    <a:pt x="2208378" y="1961982"/>
                  </a:lnTo>
                  <a:lnTo>
                    <a:pt x="2211861" y="1961370"/>
                  </a:lnTo>
                  <a:lnTo>
                    <a:pt x="2215345" y="1960441"/>
                  </a:lnTo>
                  <a:lnTo>
                    <a:pt x="2218828" y="1959513"/>
                  </a:lnTo>
                  <a:lnTo>
                    <a:pt x="2222311" y="1958586"/>
                  </a:lnTo>
                  <a:lnTo>
                    <a:pt x="2225794" y="1957662"/>
                  </a:lnTo>
                  <a:lnTo>
                    <a:pt x="2229278" y="1956739"/>
                  </a:lnTo>
                  <a:lnTo>
                    <a:pt x="2232761" y="1955819"/>
                  </a:lnTo>
                  <a:lnTo>
                    <a:pt x="2236244" y="1954899"/>
                  </a:lnTo>
                  <a:lnTo>
                    <a:pt x="2239727" y="1953982"/>
                  </a:lnTo>
                  <a:lnTo>
                    <a:pt x="2243211" y="1953501"/>
                  </a:lnTo>
                  <a:lnTo>
                    <a:pt x="2246694" y="1954600"/>
                  </a:lnTo>
                  <a:lnTo>
                    <a:pt x="2250177" y="1955695"/>
                  </a:lnTo>
                  <a:lnTo>
                    <a:pt x="2253660" y="1956784"/>
                  </a:lnTo>
                  <a:lnTo>
                    <a:pt x="2257144" y="1957869"/>
                  </a:lnTo>
                  <a:lnTo>
                    <a:pt x="2260627" y="1958948"/>
                  </a:lnTo>
                  <a:lnTo>
                    <a:pt x="2264110" y="1960799"/>
                  </a:lnTo>
                  <a:lnTo>
                    <a:pt x="2267593" y="1963057"/>
                  </a:lnTo>
                  <a:lnTo>
                    <a:pt x="2271077" y="1965301"/>
                  </a:lnTo>
                  <a:lnTo>
                    <a:pt x="2274560" y="1967532"/>
                  </a:lnTo>
                  <a:lnTo>
                    <a:pt x="2278043" y="1968332"/>
                  </a:lnTo>
                  <a:lnTo>
                    <a:pt x="2281526" y="1969036"/>
                  </a:lnTo>
                  <a:lnTo>
                    <a:pt x="2285010" y="1969738"/>
                  </a:lnTo>
                  <a:lnTo>
                    <a:pt x="2288493" y="1970437"/>
                  </a:lnTo>
                  <a:lnTo>
                    <a:pt x="2291976" y="1971133"/>
                  </a:lnTo>
                  <a:lnTo>
                    <a:pt x="2295459" y="1971827"/>
                  </a:lnTo>
                  <a:lnTo>
                    <a:pt x="2298942" y="1972517"/>
                  </a:lnTo>
                  <a:lnTo>
                    <a:pt x="2302426" y="1973205"/>
                  </a:lnTo>
                  <a:lnTo>
                    <a:pt x="2305909" y="1973890"/>
                  </a:lnTo>
                  <a:lnTo>
                    <a:pt x="2309392" y="1973659"/>
                  </a:lnTo>
                  <a:lnTo>
                    <a:pt x="2312875" y="1972961"/>
                  </a:lnTo>
                  <a:lnTo>
                    <a:pt x="2316359" y="1972265"/>
                  </a:lnTo>
                  <a:lnTo>
                    <a:pt x="2319842" y="1971571"/>
                  </a:lnTo>
                  <a:lnTo>
                    <a:pt x="2323325" y="1970878"/>
                  </a:lnTo>
                  <a:lnTo>
                    <a:pt x="2326808" y="1970186"/>
                  </a:lnTo>
                  <a:lnTo>
                    <a:pt x="2330292" y="1969496"/>
                  </a:lnTo>
                  <a:lnTo>
                    <a:pt x="2333775" y="1968808"/>
                  </a:lnTo>
                  <a:lnTo>
                    <a:pt x="2337258" y="1968120"/>
                  </a:lnTo>
                  <a:lnTo>
                    <a:pt x="2340741" y="1968911"/>
                  </a:lnTo>
                  <a:lnTo>
                    <a:pt x="2344225" y="1972034"/>
                  </a:lnTo>
                  <a:lnTo>
                    <a:pt x="2347708" y="1975136"/>
                  </a:lnTo>
                  <a:lnTo>
                    <a:pt x="2351191" y="1978216"/>
                  </a:lnTo>
                  <a:lnTo>
                    <a:pt x="2354674" y="1981597"/>
                  </a:lnTo>
                  <a:lnTo>
                    <a:pt x="2358158" y="1985108"/>
                  </a:lnTo>
                  <a:lnTo>
                    <a:pt x="2361641" y="1988593"/>
                  </a:lnTo>
                  <a:lnTo>
                    <a:pt x="2365124" y="1992051"/>
                  </a:lnTo>
                  <a:lnTo>
                    <a:pt x="2368607" y="2003438"/>
                  </a:lnTo>
                  <a:lnTo>
                    <a:pt x="2372091" y="2004342"/>
                  </a:lnTo>
                  <a:lnTo>
                    <a:pt x="2375574" y="2005242"/>
                  </a:lnTo>
                  <a:lnTo>
                    <a:pt x="2379057" y="2006138"/>
                  </a:lnTo>
                  <a:lnTo>
                    <a:pt x="2382540" y="2007031"/>
                  </a:lnTo>
                  <a:lnTo>
                    <a:pt x="2386024" y="2007798"/>
                  </a:lnTo>
                  <a:lnTo>
                    <a:pt x="2389507" y="2008380"/>
                  </a:lnTo>
                  <a:lnTo>
                    <a:pt x="2392990" y="2008960"/>
                  </a:lnTo>
                  <a:lnTo>
                    <a:pt x="2396473" y="2009538"/>
                  </a:lnTo>
                  <a:lnTo>
                    <a:pt x="2399957" y="2010114"/>
                  </a:lnTo>
                  <a:lnTo>
                    <a:pt x="2403440" y="2010687"/>
                  </a:lnTo>
                  <a:lnTo>
                    <a:pt x="2406923" y="2014252"/>
                  </a:lnTo>
                  <a:lnTo>
                    <a:pt x="2410406" y="2018385"/>
                  </a:lnTo>
                  <a:lnTo>
                    <a:pt x="2413890" y="2022482"/>
                  </a:lnTo>
                  <a:lnTo>
                    <a:pt x="2417373" y="2026061"/>
                  </a:lnTo>
                  <a:lnTo>
                    <a:pt x="2420856" y="2026157"/>
                  </a:lnTo>
                  <a:lnTo>
                    <a:pt x="2424339" y="2026253"/>
                  </a:lnTo>
                  <a:lnTo>
                    <a:pt x="2427823" y="2026349"/>
                  </a:lnTo>
                  <a:lnTo>
                    <a:pt x="2431306" y="2028060"/>
                  </a:lnTo>
                  <a:lnTo>
                    <a:pt x="2434789" y="2032055"/>
                  </a:lnTo>
                  <a:lnTo>
                    <a:pt x="2438272" y="2038721"/>
                  </a:lnTo>
                  <a:lnTo>
                    <a:pt x="2441756" y="2041781"/>
                  </a:lnTo>
                  <a:lnTo>
                    <a:pt x="2445239" y="2043038"/>
                  </a:lnTo>
                  <a:lnTo>
                    <a:pt x="2448722" y="2043530"/>
                  </a:lnTo>
                  <a:lnTo>
                    <a:pt x="2452205" y="2044021"/>
                  </a:lnTo>
                  <a:lnTo>
                    <a:pt x="2455689" y="2044509"/>
                  </a:lnTo>
                  <a:lnTo>
                    <a:pt x="2459172" y="2044997"/>
                  </a:lnTo>
                  <a:lnTo>
                    <a:pt x="2462655" y="2045520"/>
                  </a:lnTo>
                  <a:lnTo>
                    <a:pt x="2466138" y="2046283"/>
                  </a:lnTo>
                  <a:lnTo>
                    <a:pt x="2469622" y="2047043"/>
                  </a:lnTo>
                  <a:lnTo>
                    <a:pt x="2473105" y="2047800"/>
                  </a:lnTo>
                  <a:lnTo>
                    <a:pt x="2476588" y="2048554"/>
                  </a:lnTo>
                  <a:lnTo>
                    <a:pt x="2480071" y="2049305"/>
                  </a:lnTo>
                  <a:lnTo>
                    <a:pt x="2483555" y="2067961"/>
                  </a:lnTo>
                  <a:lnTo>
                    <a:pt x="2487038" y="2070806"/>
                  </a:lnTo>
                  <a:lnTo>
                    <a:pt x="2490521" y="2071729"/>
                  </a:lnTo>
                  <a:lnTo>
                    <a:pt x="2494004" y="2071888"/>
                  </a:lnTo>
                  <a:lnTo>
                    <a:pt x="2497488" y="2072046"/>
                  </a:lnTo>
                  <a:lnTo>
                    <a:pt x="2500971" y="2072204"/>
                  </a:lnTo>
                  <a:lnTo>
                    <a:pt x="2504454" y="2072361"/>
                  </a:lnTo>
                  <a:lnTo>
                    <a:pt x="2507937" y="2072558"/>
                  </a:lnTo>
                  <a:lnTo>
                    <a:pt x="2511421" y="2072978"/>
                  </a:lnTo>
                  <a:lnTo>
                    <a:pt x="2514904" y="2073397"/>
                  </a:lnTo>
                  <a:lnTo>
                    <a:pt x="2518387" y="2073815"/>
                  </a:lnTo>
                  <a:lnTo>
                    <a:pt x="2521870" y="2074231"/>
                  </a:lnTo>
                  <a:lnTo>
                    <a:pt x="2525354" y="2074646"/>
                  </a:lnTo>
                  <a:lnTo>
                    <a:pt x="2528837" y="2075060"/>
                  </a:lnTo>
                  <a:lnTo>
                    <a:pt x="2532320" y="2075472"/>
                  </a:lnTo>
                  <a:lnTo>
                    <a:pt x="2535803" y="2080412"/>
                  </a:lnTo>
                  <a:lnTo>
                    <a:pt x="2539287" y="2086982"/>
                  </a:lnTo>
                  <a:lnTo>
                    <a:pt x="2542770" y="2089487"/>
                  </a:lnTo>
                  <a:lnTo>
                    <a:pt x="2546253" y="2091386"/>
                  </a:lnTo>
                  <a:lnTo>
                    <a:pt x="2549736" y="2092902"/>
                  </a:lnTo>
                  <a:lnTo>
                    <a:pt x="2553220" y="2094411"/>
                  </a:lnTo>
                  <a:lnTo>
                    <a:pt x="2556703" y="2095912"/>
                  </a:lnTo>
                  <a:lnTo>
                    <a:pt x="2560186" y="2097061"/>
                  </a:lnTo>
                  <a:lnTo>
                    <a:pt x="2563669" y="2097426"/>
                  </a:lnTo>
                  <a:lnTo>
                    <a:pt x="2567153" y="2097790"/>
                  </a:lnTo>
                  <a:lnTo>
                    <a:pt x="2570636" y="2098153"/>
                  </a:lnTo>
                  <a:lnTo>
                    <a:pt x="2574119" y="2098514"/>
                  </a:lnTo>
                  <a:lnTo>
                    <a:pt x="2577602" y="2098875"/>
                  </a:lnTo>
                  <a:lnTo>
                    <a:pt x="2581085" y="2099234"/>
                  </a:lnTo>
                  <a:lnTo>
                    <a:pt x="2584569" y="2099592"/>
                  </a:lnTo>
                  <a:lnTo>
                    <a:pt x="2588052" y="2099949"/>
                  </a:lnTo>
                  <a:lnTo>
                    <a:pt x="2591535" y="2100268"/>
                  </a:lnTo>
                  <a:lnTo>
                    <a:pt x="2595018" y="2099394"/>
                  </a:lnTo>
                  <a:lnTo>
                    <a:pt x="2598502" y="2098521"/>
                  </a:lnTo>
                  <a:lnTo>
                    <a:pt x="2601985" y="2097649"/>
                  </a:lnTo>
                  <a:lnTo>
                    <a:pt x="2605468" y="2096779"/>
                  </a:lnTo>
                  <a:lnTo>
                    <a:pt x="2608951" y="2095909"/>
                  </a:lnTo>
                  <a:lnTo>
                    <a:pt x="2612435" y="2095782"/>
                  </a:lnTo>
                  <a:lnTo>
                    <a:pt x="2615918" y="2096510"/>
                  </a:lnTo>
                  <a:lnTo>
                    <a:pt x="2619401" y="2097235"/>
                  </a:lnTo>
                  <a:lnTo>
                    <a:pt x="2622884" y="2097958"/>
                  </a:lnTo>
                  <a:lnTo>
                    <a:pt x="2626368" y="2099502"/>
                  </a:lnTo>
                  <a:lnTo>
                    <a:pt x="2629851" y="2101307"/>
                  </a:lnTo>
                  <a:lnTo>
                    <a:pt x="2633334" y="2104401"/>
                  </a:lnTo>
                  <a:lnTo>
                    <a:pt x="2636817" y="2107496"/>
                  </a:lnTo>
                  <a:lnTo>
                    <a:pt x="2640301" y="2107832"/>
                  </a:lnTo>
                  <a:lnTo>
                    <a:pt x="2643784" y="2108166"/>
                  </a:lnTo>
                  <a:lnTo>
                    <a:pt x="2647267" y="2108500"/>
                  </a:lnTo>
                  <a:lnTo>
                    <a:pt x="2650750" y="2108832"/>
                  </a:lnTo>
                  <a:lnTo>
                    <a:pt x="2654234" y="2109163"/>
                  </a:lnTo>
                  <a:lnTo>
                    <a:pt x="2657717" y="2109494"/>
                  </a:lnTo>
                  <a:lnTo>
                    <a:pt x="2661200" y="2109823"/>
                  </a:lnTo>
                  <a:lnTo>
                    <a:pt x="2664683" y="2111023"/>
                  </a:lnTo>
                  <a:lnTo>
                    <a:pt x="2668167" y="2110643"/>
                  </a:lnTo>
                  <a:lnTo>
                    <a:pt x="2671650" y="2110264"/>
                  </a:lnTo>
                  <a:lnTo>
                    <a:pt x="2675133" y="2109886"/>
                  </a:lnTo>
                  <a:lnTo>
                    <a:pt x="2678616" y="2109508"/>
                  </a:lnTo>
                  <a:lnTo>
                    <a:pt x="2682100" y="2109131"/>
                  </a:lnTo>
                  <a:lnTo>
                    <a:pt x="2685583" y="2108755"/>
                  </a:lnTo>
                  <a:lnTo>
                    <a:pt x="2689066" y="2108379"/>
                  </a:lnTo>
                  <a:lnTo>
                    <a:pt x="2692549" y="2108005"/>
                  </a:lnTo>
                  <a:lnTo>
                    <a:pt x="2696033" y="2112489"/>
                  </a:lnTo>
                  <a:lnTo>
                    <a:pt x="2699516" y="2114892"/>
                  </a:lnTo>
                  <a:lnTo>
                    <a:pt x="2702999" y="2122425"/>
                  </a:lnTo>
                  <a:lnTo>
                    <a:pt x="2706482" y="2122271"/>
                  </a:lnTo>
                  <a:lnTo>
                    <a:pt x="2709966" y="2122116"/>
                  </a:lnTo>
                  <a:lnTo>
                    <a:pt x="2713449" y="2121962"/>
                  </a:lnTo>
                  <a:lnTo>
                    <a:pt x="2716932" y="2121808"/>
                  </a:lnTo>
                  <a:lnTo>
                    <a:pt x="2720415" y="2121655"/>
                  </a:lnTo>
                  <a:lnTo>
                    <a:pt x="2723899" y="2121166"/>
                  </a:lnTo>
                  <a:lnTo>
                    <a:pt x="2727382" y="2120651"/>
                  </a:lnTo>
                  <a:lnTo>
                    <a:pt x="2730865" y="2120136"/>
                  </a:lnTo>
                  <a:lnTo>
                    <a:pt x="2734348" y="2119623"/>
                  </a:lnTo>
                  <a:lnTo>
                    <a:pt x="2737832" y="2119110"/>
                  </a:lnTo>
                  <a:lnTo>
                    <a:pt x="2741315" y="2118599"/>
                  </a:lnTo>
                  <a:lnTo>
                    <a:pt x="2744798" y="2118088"/>
                  </a:lnTo>
                  <a:lnTo>
                    <a:pt x="2748281" y="2117578"/>
                  </a:lnTo>
                  <a:lnTo>
                    <a:pt x="2751765" y="2117069"/>
                  </a:lnTo>
                  <a:lnTo>
                    <a:pt x="2755248" y="2117088"/>
                  </a:lnTo>
                  <a:lnTo>
                    <a:pt x="2758731" y="2117392"/>
                  </a:lnTo>
                  <a:lnTo>
                    <a:pt x="2762214" y="2117696"/>
                  </a:lnTo>
                  <a:lnTo>
                    <a:pt x="2765698" y="2117999"/>
                  </a:lnTo>
                  <a:lnTo>
                    <a:pt x="2769181" y="2125150"/>
                  </a:lnTo>
                  <a:lnTo>
                    <a:pt x="2772664" y="2127197"/>
                  </a:lnTo>
                  <a:lnTo>
                    <a:pt x="2776147" y="2126599"/>
                  </a:lnTo>
                  <a:lnTo>
                    <a:pt x="2779631" y="2126002"/>
                  </a:lnTo>
                  <a:lnTo>
                    <a:pt x="2783114" y="2125406"/>
                  </a:lnTo>
                  <a:lnTo>
                    <a:pt x="2786597" y="2124812"/>
                  </a:lnTo>
                  <a:lnTo>
                    <a:pt x="2790080" y="2124218"/>
                  </a:lnTo>
                  <a:lnTo>
                    <a:pt x="2793564" y="2124080"/>
                  </a:lnTo>
                  <a:lnTo>
                    <a:pt x="2797047" y="2124369"/>
                  </a:lnTo>
                  <a:lnTo>
                    <a:pt x="2800530" y="2124656"/>
                  </a:lnTo>
                  <a:lnTo>
                    <a:pt x="2804013" y="2124943"/>
                  </a:lnTo>
                  <a:lnTo>
                    <a:pt x="2807497" y="2129927"/>
                  </a:lnTo>
                  <a:lnTo>
                    <a:pt x="2810980" y="2131506"/>
                  </a:lnTo>
                  <a:lnTo>
                    <a:pt x="2814463" y="2133077"/>
                  </a:lnTo>
                  <a:lnTo>
                    <a:pt x="2817946" y="2134519"/>
                  </a:lnTo>
                  <a:lnTo>
                    <a:pt x="2821430" y="2134788"/>
                  </a:lnTo>
                  <a:lnTo>
                    <a:pt x="2824913" y="2134941"/>
                  </a:lnTo>
                  <a:lnTo>
                    <a:pt x="2828396" y="2134727"/>
                  </a:lnTo>
                  <a:lnTo>
                    <a:pt x="2831879" y="2134513"/>
                  </a:lnTo>
                  <a:lnTo>
                    <a:pt x="2835363" y="2134299"/>
                  </a:lnTo>
                  <a:lnTo>
                    <a:pt x="2838846" y="2134086"/>
                  </a:lnTo>
                  <a:lnTo>
                    <a:pt x="2842329" y="2133874"/>
                  </a:lnTo>
                  <a:lnTo>
                    <a:pt x="2845812" y="2133662"/>
                  </a:lnTo>
                  <a:lnTo>
                    <a:pt x="2849296" y="2133450"/>
                  </a:lnTo>
                  <a:lnTo>
                    <a:pt x="2852779" y="2134153"/>
                  </a:lnTo>
                  <a:lnTo>
                    <a:pt x="2856262" y="2135056"/>
                  </a:lnTo>
                  <a:lnTo>
                    <a:pt x="2859745" y="2135956"/>
                  </a:lnTo>
                  <a:lnTo>
                    <a:pt x="2863229" y="2136761"/>
                  </a:lnTo>
                  <a:lnTo>
                    <a:pt x="2866712" y="2136812"/>
                  </a:lnTo>
                  <a:lnTo>
                    <a:pt x="2870195" y="2136862"/>
                  </a:lnTo>
                  <a:lnTo>
                    <a:pt x="2873678" y="2136912"/>
                  </a:lnTo>
                  <a:lnTo>
                    <a:pt x="2877161" y="2136962"/>
                  </a:lnTo>
                  <a:lnTo>
                    <a:pt x="2880645" y="2137012"/>
                  </a:lnTo>
                  <a:lnTo>
                    <a:pt x="2884128" y="2138000"/>
                  </a:lnTo>
                  <a:lnTo>
                    <a:pt x="2887611" y="2137631"/>
                  </a:lnTo>
                  <a:lnTo>
                    <a:pt x="2891094" y="2137692"/>
                  </a:lnTo>
                  <a:lnTo>
                    <a:pt x="2894578" y="2137949"/>
                  </a:lnTo>
                  <a:lnTo>
                    <a:pt x="2898061" y="2137860"/>
                  </a:lnTo>
                  <a:lnTo>
                    <a:pt x="2901544" y="2137700"/>
                  </a:lnTo>
                  <a:lnTo>
                    <a:pt x="2905027" y="2137541"/>
                  </a:lnTo>
                  <a:lnTo>
                    <a:pt x="2908511" y="2137382"/>
                  </a:lnTo>
                  <a:lnTo>
                    <a:pt x="2911994" y="2137224"/>
                  </a:lnTo>
                  <a:lnTo>
                    <a:pt x="2915477" y="2139642"/>
                  </a:lnTo>
                  <a:lnTo>
                    <a:pt x="2918960" y="2140512"/>
                  </a:lnTo>
                  <a:lnTo>
                    <a:pt x="2922444" y="2141757"/>
                  </a:lnTo>
                  <a:lnTo>
                    <a:pt x="2925927" y="2143541"/>
                  </a:lnTo>
                  <a:lnTo>
                    <a:pt x="2929410" y="2145315"/>
                  </a:lnTo>
                  <a:lnTo>
                    <a:pt x="2932893" y="2147081"/>
                  </a:lnTo>
                  <a:lnTo>
                    <a:pt x="2936377" y="2147351"/>
                  </a:lnTo>
                  <a:lnTo>
                    <a:pt x="2939860" y="2146982"/>
                  </a:lnTo>
                  <a:lnTo>
                    <a:pt x="2943343" y="2146443"/>
                  </a:lnTo>
                  <a:lnTo>
                    <a:pt x="2946826" y="2145874"/>
                  </a:lnTo>
                  <a:lnTo>
                    <a:pt x="2950310" y="2145305"/>
                  </a:lnTo>
                  <a:lnTo>
                    <a:pt x="2953793" y="2144737"/>
                  </a:lnTo>
                  <a:lnTo>
                    <a:pt x="2957276" y="2144170"/>
                  </a:lnTo>
                  <a:lnTo>
                    <a:pt x="2960759" y="2143716"/>
                  </a:lnTo>
                  <a:lnTo>
                    <a:pt x="2964243" y="2143554"/>
                  </a:lnTo>
                  <a:lnTo>
                    <a:pt x="2967726" y="2143393"/>
                  </a:lnTo>
                  <a:lnTo>
                    <a:pt x="2971209" y="2143232"/>
                  </a:lnTo>
                  <a:lnTo>
                    <a:pt x="2974692" y="2143071"/>
                  </a:lnTo>
                  <a:lnTo>
                    <a:pt x="2978176" y="2142911"/>
                  </a:lnTo>
                  <a:lnTo>
                    <a:pt x="2981659" y="2144324"/>
                  </a:lnTo>
                  <a:lnTo>
                    <a:pt x="2985142" y="2146361"/>
                  </a:lnTo>
                  <a:lnTo>
                    <a:pt x="2988625" y="2146341"/>
                  </a:lnTo>
                  <a:lnTo>
                    <a:pt x="2992109" y="2145979"/>
                  </a:lnTo>
                  <a:lnTo>
                    <a:pt x="2995592" y="2145618"/>
                  </a:lnTo>
                  <a:lnTo>
                    <a:pt x="2999075" y="2156213"/>
                  </a:lnTo>
                  <a:lnTo>
                    <a:pt x="3002558" y="2155651"/>
                  </a:lnTo>
                  <a:lnTo>
                    <a:pt x="3006042" y="2155089"/>
                  </a:lnTo>
                  <a:lnTo>
                    <a:pt x="3009525" y="2154529"/>
                  </a:lnTo>
                  <a:lnTo>
                    <a:pt x="3013008" y="2153969"/>
                  </a:lnTo>
                  <a:lnTo>
                    <a:pt x="3016491" y="2153410"/>
                  </a:lnTo>
                  <a:lnTo>
                    <a:pt x="3019975" y="2158716"/>
                  </a:lnTo>
                  <a:lnTo>
                    <a:pt x="3023458" y="2158931"/>
                  </a:lnTo>
                  <a:lnTo>
                    <a:pt x="3026941" y="2159145"/>
                  </a:lnTo>
                  <a:lnTo>
                    <a:pt x="3030424" y="2159359"/>
                  </a:lnTo>
                  <a:lnTo>
                    <a:pt x="3033908" y="2159823"/>
                  </a:lnTo>
                  <a:lnTo>
                    <a:pt x="3037391" y="2160324"/>
                  </a:lnTo>
                  <a:lnTo>
                    <a:pt x="3040874" y="2160823"/>
                  </a:lnTo>
                  <a:lnTo>
                    <a:pt x="3044357" y="2161915"/>
                  </a:lnTo>
                  <a:lnTo>
                    <a:pt x="3047841" y="2166120"/>
                  </a:lnTo>
                  <a:lnTo>
                    <a:pt x="3051324" y="2169084"/>
                  </a:lnTo>
                  <a:lnTo>
                    <a:pt x="3054807" y="2169282"/>
                  </a:lnTo>
                  <a:lnTo>
                    <a:pt x="3058290" y="2169479"/>
                  </a:lnTo>
                  <a:lnTo>
                    <a:pt x="3061774" y="2169675"/>
                  </a:lnTo>
                  <a:lnTo>
                    <a:pt x="3065257" y="2169871"/>
                  </a:lnTo>
                  <a:lnTo>
                    <a:pt x="3068740" y="2170067"/>
                  </a:lnTo>
                  <a:lnTo>
                    <a:pt x="3072223" y="2170262"/>
                  </a:lnTo>
                  <a:lnTo>
                    <a:pt x="3075707" y="2170456"/>
                  </a:lnTo>
                  <a:lnTo>
                    <a:pt x="3079190" y="2172131"/>
                  </a:lnTo>
                  <a:lnTo>
                    <a:pt x="3082673" y="2183166"/>
                  </a:lnTo>
                  <a:lnTo>
                    <a:pt x="3086156" y="2183342"/>
                  </a:lnTo>
                  <a:lnTo>
                    <a:pt x="3089640" y="2183517"/>
                  </a:lnTo>
                  <a:lnTo>
                    <a:pt x="3093123" y="2183692"/>
                  </a:lnTo>
                  <a:lnTo>
                    <a:pt x="3096606" y="2183751"/>
                  </a:lnTo>
                  <a:lnTo>
                    <a:pt x="3100089" y="2183562"/>
                  </a:lnTo>
                  <a:lnTo>
                    <a:pt x="3103573" y="2183373"/>
                  </a:lnTo>
                  <a:lnTo>
                    <a:pt x="3107056" y="2183185"/>
                  </a:lnTo>
                  <a:lnTo>
                    <a:pt x="3110539" y="2182997"/>
                  </a:lnTo>
                  <a:lnTo>
                    <a:pt x="3114022" y="2182809"/>
                  </a:lnTo>
                  <a:lnTo>
                    <a:pt x="3117506" y="2182486"/>
                  </a:lnTo>
                  <a:lnTo>
                    <a:pt x="3120989" y="2182118"/>
                  </a:lnTo>
                  <a:lnTo>
                    <a:pt x="3124472" y="2181751"/>
                  </a:lnTo>
                  <a:lnTo>
                    <a:pt x="3127955" y="2181385"/>
                  </a:lnTo>
                  <a:lnTo>
                    <a:pt x="3131439" y="2181019"/>
                  </a:lnTo>
                  <a:lnTo>
                    <a:pt x="3134922" y="2180654"/>
                  </a:lnTo>
                  <a:lnTo>
                    <a:pt x="3138405" y="2180289"/>
                  </a:lnTo>
                  <a:lnTo>
                    <a:pt x="3141888" y="2179925"/>
                  </a:lnTo>
                  <a:lnTo>
                    <a:pt x="3145372" y="2179562"/>
                  </a:lnTo>
                  <a:lnTo>
                    <a:pt x="3148855" y="2186429"/>
                  </a:lnTo>
                  <a:lnTo>
                    <a:pt x="3152338" y="2186597"/>
                  </a:lnTo>
                  <a:lnTo>
                    <a:pt x="3155821" y="2187424"/>
                  </a:lnTo>
                  <a:lnTo>
                    <a:pt x="3159304" y="2188651"/>
                  </a:lnTo>
                  <a:lnTo>
                    <a:pt x="3162788" y="2188525"/>
                  </a:lnTo>
                  <a:lnTo>
                    <a:pt x="3166271" y="2187983"/>
                  </a:lnTo>
                  <a:lnTo>
                    <a:pt x="3169754" y="2187441"/>
                  </a:lnTo>
                  <a:lnTo>
                    <a:pt x="3173237" y="2186900"/>
                  </a:lnTo>
                  <a:lnTo>
                    <a:pt x="3176721" y="2186360"/>
                  </a:lnTo>
                  <a:lnTo>
                    <a:pt x="3180204" y="2186171"/>
                  </a:lnTo>
                  <a:lnTo>
                    <a:pt x="3183687" y="2187393"/>
                  </a:lnTo>
                  <a:lnTo>
                    <a:pt x="3187170" y="2188430"/>
                  </a:lnTo>
                  <a:lnTo>
                    <a:pt x="3190654" y="2189118"/>
                  </a:lnTo>
                  <a:lnTo>
                    <a:pt x="3194137" y="2189292"/>
                  </a:lnTo>
                  <a:lnTo>
                    <a:pt x="3197620" y="2188930"/>
                  </a:lnTo>
                  <a:lnTo>
                    <a:pt x="3201103" y="2190508"/>
                  </a:lnTo>
                  <a:lnTo>
                    <a:pt x="3204587" y="2190146"/>
                  </a:lnTo>
                  <a:lnTo>
                    <a:pt x="3208070" y="2189784"/>
                  </a:lnTo>
                  <a:lnTo>
                    <a:pt x="3211553" y="2189423"/>
                  </a:lnTo>
                  <a:lnTo>
                    <a:pt x="3215036" y="2189062"/>
                  </a:lnTo>
                  <a:lnTo>
                    <a:pt x="3218520" y="2188702"/>
                  </a:lnTo>
                  <a:lnTo>
                    <a:pt x="3222003" y="2188343"/>
                  </a:lnTo>
                  <a:lnTo>
                    <a:pt x="3225486" y="2188058"/>
                  </a:lnTo>
                  <a:lnTo>
                    <a:pt x="3228969" y="2188046"/>
                  </a:lnTo>
                  <a:lnTo>
                    <a:pt x="3232453" y="2188034"/>
                  </a:lnTo>
                  <a:lnTo>
                    <a:pt x="3235936" y="2188022"/>
                  </a:lnTo>
                  <a:lnTo>
                    <a:pt x="3239419" y="2188010"/>
                  </a:lnTo>
                  <a:lnTo>
                    <a:pt x="3242902" y="2187999"/>
                  </a:lnTo>
                  <a:lnTo>
                    <a:pt x="3246386" y="2193328"/>
                  </a:lnTo>
                  <a:lnTo>
                    <a:pt x="3249869" y="2192714"/>
                  </a:lnTo>
                  <a:lnTo>
                    <a:pt x="3253352" y="2192099"/>
                  </a:lnTo>
                  <a:lnTo>
                    <a:pt x="3256835" y="2191486"/>
                  </a:lnTo>
                  <a:lnTo>
                    <a:pt x="3260319" y="2201495"/>
                  </a:lnTo>
                  <a:lnTo>
                    <a:pt x="3263802" y="2205734"/>
                  </a:lnTo>
                  <a:lnTo>
                    <a:pt x="3267285" y="2204871"/>
                  </a:lnTo>
                  <a:lnTo>
                    <a:pt x="3270768" y="2204346"/>
                  </a:lnTo>
                  <a:lnTo>
                    <a:pt x="3274252" y="2204983"/>
                  </a:lnTo>
                  <a:lnTo>
                    <a:pt x="3277735" y="2208933"/>
                  </a:lnTo>
                  <a:lnTo>
                    <a:pt x="3281218" y="2211041"/>
                  </a:lnTo>
                  <a:lnTo>
                    <a:pt x="3284701" y="2216019"/>
                  </a:lnTo>
                  <a:lnTo>
                    <a:pt x="3288185" y="2216629"/>
                  </a:lnTo>
                  <a:lnTo>
                    <a:pt x="3291668" y="2219144"/>
                  </a:lnTo>
                  <a:lnTo>
                    <a:pt x="3295151" y="2218535"/>
                  </a:lnTo>
                  <a:lnTo>
                    <a:pt x="3298634" y="2217926"/>
                  </a:lnTo>
                  <a:lnTo>
                    <a:pt x="3302118" y="2217318"/>
                  </a:lnTo>
                  <a:lnTo>
                    <a:pt x="3305601" y="2219865"/>
                  </a:lnTo>
                  <a:lnTo>
                    <a:pt x="3309084" y="2219740"/>
                  </a:lnTo>
                  <a:lnTo>
                    <a:pt x="3312567" y="2219617"/>
                  </a:lnTo>
                  <a:lnTo>
                    <a:pt x="3316051" y="2219779"/>
                  </a:lnTo>
                  <a:lnTo>
                    <a:pt x="3319534" y="2220857"/>
                  </a:lnTo>
                  <a:lnTo>
                    <a:pt x="3323017" y="2221748"/>
                  </a:lnTo>
                  <a:lnTo>
                    <a:pt x="3326500" y="2222340"/>
                  </a:lnTo>
                  <a:lnTo>
                    <a:pt x="3329984" y="2223313"/>
                  </a:lnTo>
                  <a:lnTo>
                    <a:pt x="3333467" y="2222948"/>
                  </a:lnTo>
                  <a:lnTo>
                    <a:pt x="3336950" y="2222585"/>
                  </a:lnTo>
                  <a:lnTo>
                    <a:pt x="3340433" y="2222222"/>
                  </a:lnTo>
                  <a:lnTo>
                    <a:pt x="3343917" y="2226258"/>
                  </a:lnTo>
                  <a:lnTo>
                    <a:pt x="3347400" y="2225893"/>
                  </a:lnTo>
                  <a:lnTo>
                    <a:pt x="3350883" y="2225530"/>
                  </a:lnTo>
                  <a:lnTo>
                    <a:pt x="3354366" y="2231315"/>
                  </a:lnTo>
                  <a:lnTo>
                    <a:pt x="3357850" y="2231416"/>
                  </a:lnTo>
                  <a:lnTo>
                    <a:pt x="3361333" y="2232265"/>
                  </a:lnTo>
                  <a:lnTo>
                    <a:pt x="3364816" y="2231900"/>
                  </a:lnTo>
                  <a:lnTo>
                    <a:pt x="3368299" y="2232949"/>
                  </a:lnTo>
                  <a:lnTo>
                    <a:pt x="3371783" y="2233974"/>
                  </a:lnTo>
                  <a:lnTo>
                    <a:pt x="3375266" y="2235712"/>
                  </a:lnTo>
                  <a:lnTo>
                    <a:pt x="3378749" y="2234886"/>
                  </a:lnTo>
                  <a:lnTo>
                    <a:pt x="3382232" y="2238103"/>
                  </a:lnTo>
                  <a:lnTo>
                    <a:pt x="3385716" y="2238196"/>
                  </a:lnTo>
                  <a:lnTo>
                    <a:pt x="3389199" y="2244486"/>
                  </a:lnTo>
                  <a:lnTo>
                    <a:pt x="3392682" y="2245926"/>
                  </a:lnTo>
                  <a:lnTo>
                    <a:pt x="3396165" y="2250170"/>
                  </a:lnTo>
                  <a:lnTo>
                    <a:pt x="3399649" y="2251841"/>
                  </a:lnTo>
                  <a:lnTo>
                    <a:pt x="3403132" y="2251025"/>
                  </a:lnTo>
                  <a:lnTo>
                    <a:pt x="3406615" y="2253514"/>
                  </a:lnTo>
                  <a:lnTo>
                    <a:pt x="3410098" y="2252700"/>
                  </a:lnTo>
                  <a:lnTo>
                    <a:pt x="3413582" y="2252069"/>
                  </a:lnTo>
                  <a:lnTo>
                    <a:pt x="3417065" y="2251701"/>
                  </a:lnTo>
                  <a:lnTo>
                    <a:pt x="3420548" y="2254618"/>
                  </a:lnTo>
                  <a:lnTo>
                    <a:pt x="3424031" y="2254249"/>
                  </a:lnTo>
                  <a:lnTo>
                    <a:pt x="3427515" y="2253574"/>
                  </a:lnTo>
                  <a:lnTo>
                    <a:pt x="3430998" y="2252766"/>
                  </a:lnTo>
                  <a:lnTo>
                    <a:pt x="3434481" y="2254410"/>
                  </a:lnTo>
                  <a:lnTo>
                    <a:pt x="3437964" y="2253604"/>
                  </a:lnTo>
                  <a:lnTo>
                    <a:pt x="3441447" y="2252798"/>
                  </a:lnTo>
                  <a:lnTo>
                    <a:pt x="3444931" y="2255250"/>
                  </a:lnTo>
                  <a:lnTo>
                    <a:pt x="3448414" y="2254446"/>
                  </a:lnTo>
                  <a:lnTo>
                    <a:pt x="3451897" y="2253643"/>
                  </a:lnTo>
                  <a:lnTo>
                    <a:pt x="3455380" y="2252841"/>
                  </a:lnTo>
                  <a:lnTo>
                    <a:pt x="3458864" y="2252223"/>
                  </a:lnTo>
                  <a:lnTo>
                    <a:pt x="3462347" y="2251860"/>
                  </a:lnTo>
                  <a:lnTo>
                    <a:pt x="3465830" y="2253682"/>
                  </a:lnTo>
                  <a:lnTo>
                    <a:pt x="3469313" y="2252883"/>
                  </a:lnTo>
                  <a:lnTo>
                    <a:pt x="3472797" y="2252085"/>
                  </a:lnTo>
                  <a:lnTo>
                    <a:pt x="3476280" y="2251286"/>
                  </a:lnTo>
                  <a:lnTo>
                    <a:pt x="3479763" y="2250489"/>
                  </a:lnTo>
                  <a:lnTo>
                    <a:pt x="3483246" y="2249692"/>
                  </a:lnTo>
                  <a:lnTo>
                    <a:pt x="3483246" y="2250502"/>
                  </a:lnTo>
                  <a:lnTo>
                    <a:pt x="3483246" y="2251311"/>
                  </a:lnTo>
                  <a:lnTo>
                    <a:pt x="3483246" y="2252119"/>
                  </a:lnTo>
                  <a:lnTo>
                    <a:pt x="3483246" y="2252925"/>
                  </a:lnTo>
                  <a:lnTo>
                    <a:pt x="3483246" y="2253731"/>
                  </a:lnTo>
                  <a:lnTo>
                    <a:pt x="3483246" y="2254536"/>
                  </a:lnTo>
                  <a:lnTo>
                    <a:pt x="3483246" y="2255339"/>
                  </a:lnTo>
                  <a:lnTo>
                    <a:pt x="3483246" y="225614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085678"/>
              <a:ext cx="3483246" cy="2466388"/>
            </a:xfrm>
            <a:custGeom>
              <a:avLst/>
              <a:gdLst/>
              <a:ahLst/>
              <a:cxnLst/>
              <a:rect l="0" t="0" r="0" b="0"/>
              <a:pathLst>
                <a:path w="3483246" h="2466388">
                  <a:moveTo>
                    <a:pt x="0" y="2466388"/>
                  </a:moveTo>
                  <a:lnTo>
                    <a:pt x="3483" y="1246460"/>
                  </a:lnTo>
                  <a:lnTo>
                    <a:pt x="6966" y="1246460"/>
                  </a:lnTo>
                  <a:lnTo>
                    <a:pt x="10449" y="909184"/>
                  </a:lnTo>
                  <a:lnTo>
                    <a:pt x="13932" y="659391"/>
                  </a:lnTo>
                  <a:lnTo>
                    <a:pt x="17416" y="466953"/>
                  </a:lnTo>
                  <a:lnTo>
                    <a:pt x="20899" y="314149"/>
                  </a:lnTo>
                  <a:lnTo>
                    <a:pt x="24382" y="189879"/>
                  </a:lnTo>
                  <a:lnTo>
                    <a:pt x="27865" y="86832"/>
                  </a:lnTo>
                  <a:lnTo>
                    <a:pt x="31349" y="0"/>
                  </a:lnTo>
                  <a:lnTo>
                    <a:pt x="34832" y="466953"/>
                  </a:lnTo>
                  <a:lnTo>
                    <a:pt x="38315" y="386403"/>
                  </a:lnTo>
                  <a:lnTo>
                    <a:pt x="41798" y="501823"/>
                  </a:lnTo>
                  <a:lnTo>
                    <a:pt x="45282" y="433648"/>
                  </a:lnTo>
                  <a:lnTo>
                    <a:pt x="48765" y="371332"/>
                  </a:lnTo>
                  <a:lnTo>
                    <a:pt x="52248" y="466953"/>
                  </a:lnTo>
                  <a:lnTo>
                    <a:pt x="55731" y="412264"/>
                  </a:lnTo>
                  <a:lnTo>
                    <a:pt x="59215" y="361463"/>
                  </a:lnTo>
                  <a:lnTo>
                    <a:pt x="62698" y="314149"/>
                  </a:lnTo>
                  <a:lnTo>
                    <a:pt x="66181" y="269976"/>
                  </a:lnTo>
                  <a:lnTo>
                    <a:pt x="69664" y="228641"/>
                  </a:lnTo>
                  <a:lnTo>
                    <a:pt x="73148" y="314149"/>
                  </a:lnTo>
                  <a:lnTo>
                    <a:pt x="76631" y="276106"/>
                  </a:lnTo>
                  <a:lnTo>
                    <a:pt x="80114" y="240178"/>
                  </a:lnTo>
                  <a:lnTo>
                    <a:pt x="83597" y="206192"/>
                  </a:lnTo>
                  <a:lnTo>
                    <a:pt x="87081" y="377990"/>
                  </a:lnTo>
                  <a:lnTo>
                    <a:pt x="90564" y="345322"/>
                  </a:lnTo>
                  <a:lnTo>
                    <a:pt x="94047" y="314149"/>
                  </a:lnTo>
                  <a:lnTo>
                    <a:pt x="97530" y="371332"/>
                  </a:lnTo>
                  <a:lnTo>
                    <a:pt x="101014" y="342139"/>
                  </a:lnTo>
                  <a:lnTo>
                    <a:pt x="104497" y="314149"/>
                  </a:lnTo>
                  <a:lnTo>
                    <a:pt x="107980" y="287289"/>
                  </a:lnTo>
                  <a:lnTo>
                    <a:pt x="111463" y="261491"/>
                  </a:lnTo>
                  <a:lnTo>
                    <a:pt x="114947" y="236694"/>
                  </a:lnTo>
                  <a:lnTo>
                    <a:pt x="118430" y="361463"/>
                  </a:lnTo>
                  <a:lnTo>
                    <a:pt x="121913" y="337393"/>
                  </a:lnTo>
                  <a:lnTo>
                    <a:pt x="125396" y="314149"/>
                  </a:lnTo>
                  <a:lnTo>
                    <a:pt x="128880" y="291690"/>
                  </a:lnTo>
                  <a:lnTo>
                    <a:pt x="132363" y="335576"/>
                  </a:lnTo>
                  <a:lnTo>
                    <a:pt x="135846" y="314149"/>
                  </a:lnTo>
                  <a:lnTo>
                    <a:pt x="139329" y="293391"/>
                  </a:lnTo>
                  <a:lnTo>
                    <a:pt x="142813" y="273270"/>
                  </a:lnTo>
                  <a:lnTo>
                    <a:pt x="146296" y="253757"/>
                  </a:lnTo>
                  <a:lnTo>
                    <a:pt x="149779" y="234827"/>
                  </a:lnTo>
                  <a:lnTo>
                    <a:pt x="153262" y="216452"/>
                  </a:lnTo>
                  <a:lnTo>
                    <a:pt x="156746" y="314149"/>
                  </a:lnTo>
                  <a:lnTo>
                    <a:pt x="160229" y="296121"/>
                  </a:lnTo>
                  <a:lnTo>
                    <a:pt x="163712" y="278575"/>
                  </a:lnTo>
                  <a:lnTo>
                    <a:pt x="167195" y="261491"/>
                  </a:lnTo>
                  <a:lnTo>
                    <a:pt x="170679" y="440535"/>
                  </a:lnTo>
                  <a:lnTo>
                    <a:pt x="174162" y="423440"/>
                  </a:lnTo>
                  <a:lnTo>
                    <a:pt x="177645" y="406740"/>
                  </a:lnTo>
                  <a:lnTo>
                    <a:pt x="181128" y="390424"/>
                  </a:lnTo>
                  <a:lnTo>
                    <a:pt x="184612" y="374478"/>
                  </a:lnTo>
                  <a:lnTo>
                    <a:pt x="188095" y="401806"/>
                  </a:lnTo>
                  <a:lnTo>
                    <a:pt x="191578" y="386403"/>
                  </a:lnTo>
                  <a:lnTo>
                    <a:pt x="195061" y="371332"/>
                  </a:lnTo>
                  <a:lnTo>
                    <a:pt x="198545" y="356580"/>
                  </a:lnTo>
                  <a:lnTo>
                    <a:pt x="202028" y="342139"/>
                  </a:lnTo>
                  <a:lnTo>
                    <a:pt x="205511" y="327999"/>
                  </a:lnTo>
                  <a:lnTo>
                    <a:pt x="208994" y="393363"/>
                  </a:lnTo>
                  <a:lnTo>
                    <a:pt x="212478" y="379512"/>
                  </a:lnTo>
                  <a:lnTo>
                    <a:pt x="215961" y="473798"/>
                  </a:lnTo>
                  <a:lnTo>
                    <a:pt x="219444" y="460170"/>
                  </a:lnTo>
                  <a:lnTo>
                    <a:pt x="222927" y="446789"/>
                  </a:lnTo>
                  <a:lnTo>
                    <a:pt x="226411" y="530392"/>
                  </a:lnTo>
                  <a:lnTo>
                    <a:pt x="229894" y="517274"/>
                  </a:lnTo>
                  <a:lnTo>
                    <a:pt x="233377" y="563729"/>
                  </a:lnTo>
                  <a:lnTo>
                    <a:pt x="236860" y="550948"/>
                  </a:lnTo>
                  <a:lnTo>
                    <a:pt x="240344" y="538371"/>
                  </a:lnTo>
                  <a:lnTo>
                    <a:pt x="243827" y="525994"/>
                  </a:lnTo>
                  <a:lnTo>
                    <a:pt x="247310" y="542001"/>
                  </a:lnTo>
                  <a:lnTo>
                    <a:pt x="250793" y="529965"/>
                  </a:lnTo>
                  <a:lnTo>
                    <a:pt x="254277" y="545420"/>
                  </a:lnTo>
                  <a:lnTo>
                    <a:pt x="257760" y="533706"/>
                  </a:lnTo>
                  <a:lnTo>
                    <a:pt x="261243" y="647722"/>
                  </a:lnTo>
                  <a:lnTo>
                    <a:pt x="264726" y="636214"/>
                  </a:lnTo>
                  <a:lnTo>
                    <a:pt x="268210" y="648027"/>
                  </a:lnTo>
                  <a:lnTo>
                    <a:pt x="271693" y="636816"/>
                  </a:lnTo>
                  <a:lnTo>
                    <a:pt x="275176" y="625754"/>
                  </a:lnTo>
                  <a:lnTo>
                    <a:pt x="278659" y="637387"/>
                  </a:lnTo>
                  <a:lnTo>
                    <a:pt x="282143" y="626600"/>
                  </a:lnTo>
                  <a:lnTo>
                    <a:pt x="285626" y="637930"/>
                  </a:lnTo>
                  <a:lnTo>
                    <a:pt x="289109" y="627404"/>
                  </a:lnTo>
                  <a:lnTo>
                    <a:pt x="292592" y="659391"/>
                  </a:lnTo>
                  <a:lnTo>
                    <a:pt x="296075" y="649103"/>
                  </a:lnTo>
                  <a:lnTo>
                    <a:pt x="299559" y="679390"/>
                  </a:lnTo>
                  <a:lnTo>
                    <a:pt x="303042" y="669332"/>
                  </a:lnTo>
                  <a:lnTo>
                    <a:pt x="306525" y="678941"/>
                  </a:lnTo>
                  <a:lnTo>
                    <a:pt x="310008" y="669109"/>
                  </a:lnTo>
                  <a:lnTo>
                    <a:pt x="313492" y="678511"/>
                  </a:lnTo>
                  <a:lnTo>
                    <a:pt x="316975" y="668897"/>
                  </a:lnTo>
                  <a:lnTo>
                    <a:pt x="320458" y="659391"/>
                  </a:lnTo>
                  <a:lnTo>
                    <a:pt x="323941" y="668694"/>
                  </a:lnTo>
                  <a:lnTo>
                    <a:pt x="327425" y="659391"/>
                  </a:lnTo>
                  <a:lnTo>
                    <a:pt x="330908" y="650191"/>
                  </a:lnTo>
                  <a:lnTo>
                    <a:pt x="334391" y="641091"/>
                  </a:lnTo>
                  <a:lnTo>
                    <a:pt x="337874" y="632091"/>
                  </a:lnTo>
                  <a:lnTo>
                    <a:pt x="341358" y="623187"/>
                  </a:lnTo>
                  <a:lnTo>
                    <a:pt x="344841" y="614379"/>
                  </a:lnTo>
                  <a:lnTo>
                    <a:pt x="348324" y="605665"/>
                  </a:lnTo>
                  <a:lnTo>
                    <a:pt x="351807" y="615292"/>
                  </a:lnTo>
                  <a:lnTo>
                    <a:pt x="355291" y="606749"/>
                  </a:lnTo>
                  <a:lnTo>
                    <a:pt x="358774" y="598295"/>
                  </a:lnTo>
                  <a:lnTo>
                    <a:pt x="362257" y="607790"/>
                  </a:lnTo>
                  <a:lnTo>
                    <a:pt x="365740" y="599497"/>
                  </a:lnTo>
                  <a:lnTo>
                    <a:pt x="369224" y="642834"/>
                  </a:lnTo>
                  <a:lnTo>
                    <a:pt x="372707" y="634677"/>
                  </a:lnTo>
                  <a:lnTo>
                    <a:pt x="376190" y="626600"/>
                  </a:lnTo>
                  <a:lnTo>
                    <a:pt x="379673" y="618602"/>
                  </a:lnTo>
                  <a:lnTo>
                    <a:pt x="383157" y="643441"/>
                  </a:lnTo>
                  <a:lnTo>
                    <a:pt x="386640" y="635579"/>
                  </a:lnTo>
                  <a:lnTo>
                    <a:pt x="390123" y="643728"/>
                  </a:lnTo>
                  <a:lnTo>
                    <a:pt x="393606" y="636006"/>
                  </a:lnTo>
                  <a:lnTo>
                    <a:pt x="397090" y="628355"/>
                  </a:lnTo>
                  <a:lnTo>
                    <a:pt x="400573" y="620775"/>
                  </a:lnTo>
                  <a:lnTo>
                    <a:pt x="404056" y="674261"/>
                  </a:lnTo>
                  <a:lnTo>
                    <a:pt x="407539" y="666793"/>
                  </a:lnTo>
                  <a:lnTo>
                    <a:pt x="411023" y="659391"/>
                  </a:lnTo>
                  <a:lnTo>
                    <a:pt x="414506" y="652054"/>
                  </a:lnTo>
                  <a:lnTo>
                    <a:pt x="417989" y="644781"/>
                  </a:lnTo>
                  <a:lnTo>
                    <a:pt x="421472" y="652176"/>
                  </a:lnTo>
                  <a:lnTo>
                    <a:pt x="424956" y="645022"/>
                  </a:lnTo>
                  <a:lnTo>
                    <a:pt x="428439" y="637930"/>
                  </a:lnTo>
                  <a:lnTo>
                    <a:pt x="431922" y="630898"/>
                  </a:lnTo>
                  <a:lnTo>
                    <a:pt x="435405" y="623925"/>
                  </a:lnTo>
                  <a:lnTo>
                    <a:pt x="438889" y="617011"/>
                  </a:lnTo>
                  <a:lnTo>
                    <a:pt x="442372" y="610155"/>
                  </a:lnTo>
                  <a:lnTo>
                    <a:pt x="445855" y="603357"/>
                  </a:lnTo>
                  <a:lnTo>
                    <a:pt x="449338" y="596615"/>
                  </a:lnTo>
                  <a:lnTo>
                    <a:pt x="452822" y="604245"/>
                  </a:lnTo>
                  <a:lnTo>
                    <a:pt x="456305" y="597606"/>
                  </a:lnTo>
                  <a:lnTo>
                    <a:pt x="459788" y="591021"/>
                  </a:lnTo>
                  <a:lnTo>
                    <a:pt x="463271" y="584490"/>
                  </a:lnTo>
                  <a:lnTo>
                    <a:pt x="466755" y="578011"/>
                  </a:lnTo>
                  <a:lnTo>
                    <a:pt x="470238" y="571584"/>
                  </a:lnTo>
                  <a:lnTo>
                    <a:pt x="473721" y="593106"/>
                  </a:lnTo>
                  <a:lnTo>
                    <a:pt x="477204" y="586764"/>
                  </a:lnTo>
                  <a:lnTo>
                    <a:pt x="480688" y="594101"/>
                  </a:lnTo>
                  <a:lnTo>
                    <a:pt x="484171" y="587851"/>
                  </a:lnTo>
                  <a:lnTo>
                    <a:pt x="487654" y="608296"/>
                  </a:lnTo>
                  <a:lnTo>
                    <a:pt x="491137" y="602127"/>
                  </a:lnTo>
                  <a:lnTo>
                    <a:pt x="494621" y="596005"/>
                  </a:lnTo>
                  <a:lnTo>
                    <a:pt x="498104" y="589929"/>
                  </a:lnTo>
                  <a:lnTo>
                    <a:pt x="501587" y="583898"/>
                  </a:lnTo>
                  <a:lnTo>
                    <a:pt x="505070" y="603755"/>
                  </a:lnTo>
                  <a:lnTo>
                    <a:pt x="508554" y="597801"/>
                  </a:lnTo>
                  <a:lnTo>
                    <a:pt x="512037" y="591890"/>
                  </a:lnTo>
                  <a:lnTo>
                    <a:pt x="515520" y="586022"/>
                  </a:lnTo>
                  <a:lnTo>
                    <a:pt x="519003" y="580196"/>
                  </a:lnTo>
                  <a:lnTo>
                    <a:pt x="522487" y="574413"/>
                  </a:lnTo>
                  <a:lnTo>
                    <a:pt x="525970" y="581291"/>
                  </a:lnTo>
                  <a:lnTo>
                    <a:pt x="529453" y="575583"/>
                  </a:lnTo>
                  <a:lnTo>
                    <a:pt x="532936" y="594632"/>
                  </a:lnTo>
                  <a:lnTo>
                    <a:pt x="536420" y="613060"/>
                  </a:lnTo>
                  <a:lnTo>
                    <a:pt x="539903" y="607448"/>
                  </a:lnTo>
                  <a:lnTo>
                    <a:pt x="543386" y="601874"/>
                  </a:lnTo>
                  <a:lnTo>
                    <a:pt x="546869" y="596339"/>
                  </a:lnTo>
                  <a:lnTo>
                    <a:pt x="550353" y="602625"/>
                  </a:lnTo>
                  <a:lnTo>
                    <a:pt x="553836" y="597159"/>
                  </a:lnTo>
                  <a:lnTo>
                    <a:pt x="557319" y="637387"/>
                  </a:lnTo>
                  <a:lnTo>
                    <a:pt x="560802" y="631976"/>
                  </a:lnTo>
                  <a:lnTo>
                    <a:pt x="564286" y="626600"/>
                  </a:lnTo>
                  <a:lnTo>
                    <a:pt x="567769" y="621259"/>
                  </a:lnTo>
                  <a:lnTo>
                    <a:pt x="571252" y="615953"/>
                  </a:lnTo>
                  <a:lnTo>
                    <a:pt x="574735" y="610681"/>
                  </a:lnTo>
                  <a:lnTo>
                    <a:pt x="578218" y="616489"/>
                  </a:lnTo>
                  <a:lnTo>
                    <a:pt x="581702" y="622191"/>
                  </a:lnTo>
                  <a:lnTo>
                    <a:pt x="585185" y="617011"/>
                  </a:lnTo>
                  <a:lnTo>
                    <a:pt x="588668" y="611864"/>
                  </a:lnTo>
                  <a:lnTo>
                    <a:pt x="592151" y="606749"/>
                  </a:lnTo>
                  <a:lnTo>
                    <a:pt x="595635" y="601666"/>
                  </a:lnTo>
                  <a:lnTo>
                    <a:pt x="599118" y="596615"/>
                  </a:lnTo>
                  <a:lnTo>
                    <a:pt x="602601" y="591595"/>
                  </a:lnTo>
                  <a:lnTo>
                    <a:pt x="606084" y="586606"/>
                  </a:lnTo>
                  <a:lnTo>
                    <a:pt x="609568" y="581649"/>
                  </a:lnTo>
                  <a:lnTo>
                    <a:pt x="613051" y="576721"/>
                  </a:lnTo>
                  <a:lnTo>
                    <a:pt x="616534" y="593183"/>
                  </a:lnTo>
                  <a:lnTo>
                    <a:pt x="620017" y="588306"/>
                  </a:lnTo>
                  <a:lnTo>
                    <a:pt x="623501" y="634770"/>
                  </a:lnTo>
                  <a:lnTo>
                    <a:pt x="626984" y="649677"/>
                  </a:lnTo>
                  <a:lnTo>
                    <a:pt x="630467" y="644862"/>
                  </a:lnTo>
                  <a:lnTo>
                    <a:pt x="633950" y="659391"/>
                  </a:lnTo>
                  <a:lnTo>
                    <a:pt x="637434" y="654627"/>
                  </a:lnTo>
                  <a:lnTo>
                    <a:pt x="640917" y="668794"/>
                  </a:lnTo>
                  <a:lnTo>
                    <a:pt x="644400" y="664080"/>
                  </a:lnTo>
                  <a:lnTo>
                    <a:pt x="647883" y="687014"/>
                  </a:lnTo>
                  <a:lnTo>
                    <a:pt x="651367" y="682347"/>
                  </a:lnTo>
                  <a:lnTo>
                    <a:pt x="654850" y="695652"/>
                  </a:lnTo>
                  <a:lnTo>
                    <a:pt x="658333" y="691034"/>
                  </a:lnTo>
                  <a:lnTo>
                    <a:pt x="661816" y="686441"/>
                  </a:lnTo>
                  <a:lnTo>
                    <a:pt x="665300" y="681872"/>
                  </a:lnTo>
                  <a:lnTo>
                    <a:pt x="668783" y="716310"/>
                  </a:lnTo>
                  <a:lnTo>
                    <a:pt x="672266" y="716125"/>
                  </a:lnTo>
                  <a:lnTo>
                    <a:pt x="675749" y="711625"/>
                  </a:lnTo>
                  <a:lnTo>
                    <a:pt x="679233" y="707148"/>
                  </a:lnTo>
                  <a:lnTo>
                    <a:pt x="682716" y="702695"/>
                  </a:lnTo>
                  <a:lnTo>
                    <a:pt x="686199" y="706676"/>
                  </a:lnTo>
                  <a:lnTo>
                    <a:pt x="689682" y="702268"/>
                  </a:lnTo>
                  <a:lnTo>
                    <a:pt x="693166" y="697882"/>
                  </a:lnTo>
                  <a:lnTo>
                    <a:pt x="696649" y="693518"/>
                  </a:lnTo>
                  <a:lnTo>
                    <a:pt x="700132" y="697507"/>
                  </a:lnTo>
                  <a:lnTo>
                    <a:pt x="703615" y="693186"/>
                  </a:lnTo>
                  <a:lnTo>
                    <a:pt x="707099" y="697139"/>
                  </a:lnTo>
                  <a:lnTo>
                    <a:pt x="710582" y="692861"/>
                  </a:lnTo>
                  <a:lnTo>
                    <a:pt x="714065" y="688604"/>
                  </a:lnTo>
                  <a:lnTo>
                    <a:pt x="717548" y="692542"/>
                  </a:lnTo>
                  <a:lnTo>
                    <a:pt x="721032" y="688327"/>
                  </a:lnTo>
                  <a:lnTo>
                    <a:pt x="724515" y="700253"/>
                  </a:lnTo>
                  <a:lnTo>
                    <a:pt x="727998" y="696077"/>
                  </a:lnTo>
                  <a:lnTo>
                    <a:pt x="731481" y="699872"/>
                  </a:lnTo>
                  <a:lnTo>
                    <a:pt x="734965" y="695737"/>
                  </a:lnTo>
                  <a:lnTo>
                    <a:pt x="738448" y="691621"/>
                  </a:lnTo>
                  <a:lnTo>
                    <a:pt x="741931" y="687524"/>
                  </a:lnTo>
                  <a:lnTo>
                    <a:pt x="745414" y="683448"/>
                  </a:lnTo>
                  <a:lnTo>
                    <a:pt x="748898" y="679390"/>
                  </a:lnTo>
                  <a:lnTo>
                    <a:pt x="752381" y="675352"/>
                  </a:lnTo>
                  <a:lnTo>
                    <a:pt x="755864" y="671334"/>
                  </a:lnTo>
                  <a:lnTo>
                    <a:pt x="759347" y="667334"/>
                  </a:lnTo>
                  <a:lnTo>
                    <a:pt x="762831" y="679029"/>
                  </a:lnTo>
                  <a:lnTo>
                    <a:pt x="766314" y="675065"/>
                  </a:lnTo>
                  <a:lnTo>
                    <a:pt x="769797" y="671119"/>
                  </a:lnTo>
                  <a:lnTo>
                    <a:pt x="773280" y="667192"/>
                  </a:lnTo>
                  <a:lnTo>
                    <a:pt x="776764" y="671014"/>
                  </a:lnTo>
                  <a:lnTo>
                    <a:pt x="780247" y="667122"/>
                  </a:lnTo>
                  <a:lnTo>
                    <a:pt x="783730" y="693518"/>
                  </a:lnTo>
                  <a:lnTo>
                    <a:pt x="787213" y="689657"/>
                  </a:lnTo>
                  <a:lnTo>
                    <a:pt x="790697" y="685815"/>
                  </a:lnTo>
                  <a:lnTo>
                    <a:pt x="794180" y="681989"/>
                  </a:lnTo>
                  <a:lnTo>
                    <a:pt x="797663" y="678180"/>
                  </a:lnTo>
                  <a:lnTo>
                    <a:pt x="801146" y="674389"/>
                  </a:lnTo>
                  <a:lnTo>
                    <a:pt x="804630" y="670614"/>
                  </a:lnTo>
                  <a:lnTo>
                    <a:pt x="808113" y="724431"/>
                  </a:lnTo>
                  <a:lnTo>
                    <a:pt x="811596" y="720685"/>
                  </a:lnTo>
                  <a:lnTo>
                    <a:pt x="815079" y="744384"/>
                  </a:lnTo>
                  <a:lnTo>
                    <a:pt x="818563" y="740671"/>
                  </a:lnTo>
                  <a:lnTo>
                    <a:pt x="822046" y="736974"/>
                  </a:lnTo>
                  <a:lnTo>
                    <a:pt x="825529" y="733292"/>
                  </a:lnTo>
                  <a:lnTo>
                    <a:pt x="829012" y="743022"/>
                  </a:lnTo>
                  <a:lnTo>
                    <a:pt x="832496" y="739371"/>
                  </a:lnTo>
                  <a:lnTo>
                    <a:pt x="835979" y="735735"/>
                  </a:lnTo>
                  <a:lnTo>
                    <a:pt x="839462" y="732115"/>
                  </a:lnTo>
                  <a:lnTo>
                    <a:pt x="842945" y="773827"/>
                  </a:lnTo>
                  <a:lnTo>
                    <a:pt x="846429" y="770239"/>
                  </a:lnTo>
                  <a:lnTo>
                    <a:pt x="849912" y="766665"/>
                  </a:lnTo>
                  <a:lnTo>
                    <a:pt x="853395" y="763105"/>
                  </a:lnTo>
                  <a:lnTo>
                    <a:pt x="856878" y="759560"/>
                  </a:lnTo>
                  <a:lnTo>
                    <a:pt x="860361" y="756867"/>
                  </a:lnTo>
                  <a:lnTo>
                    <a:pt x="863845" y="756740"/>
                  </a:lnTo>
                  <a:lnTo>
                    <a:pt x="867328" y="755293"/>
                  </a:lnTo>
                  <a:lnTo>
                    <a:pt x="870811" y="751804"/>
                  </a:lnTo>
                  <a:lnTo>
                    <a:pt x="874294" y="754569"/>
                  </a:lnTo>
                  <a:lnTo>
                    <a:pt x="877778" y="751108"/>
                  </a:lnTo>
                  <a:lnTo>
                    <a:pt x="881261" y="762255"/>
                  </a:lnTo>
                  <a:lnTo>
                    <a:pt x="884744" y="762111"/>
                  </a:lnTo>
                  <a:lnTo>
                    <a:pt x="888227" y="759263"/>
                  </a:lnTo>
                  <a:lnTo>
                    <a:pt x="891711" y="755856"/>
                  </a:lnTo>
                  <a:lnTo>
                    <a:pt x="895194" y="752462"/>
                  </a:lnTo>
                  <a:lnTo>
                    <a:pt x="898677" y="755522"/>
                  </a:lnTo>
                  <a:lnTo>
                    <a:pt x="902160" y="755406"/>
                  </a:lnTo>
                  <a:lnTo>
                    <a:pt x="905644" y="754450"/>
                  </a:lnTo>
                  <a:lnTo>
                    <a:pt x="909127" y="751108"/>
                  </a:lnTo>
                  <a:lnTo>
                    <a:pt x="912610" y="753762"/>
                  </a:lnTo>
                  <a:lnTo>
                    <a:pt x="916093" y="750445"/>
                  </a:lnTo>
                  <a:lnTo>
                    <a:pt x="919577" y="747141"/>
                  </a:lnTo>
                  <a:lnTo>
                    <a:pt x="923060" y="743849"/>
                  </a:lnTo>
                  <a:lnTo>
                    <a:pt x="926543" y="740570"/>
                  </a:lnTo>
                  <a:lnTo>
                    <a:pt x="930026" y="737302"/>
                  </a:lnTo>
                  <a:lnTo>
                    <a:pt x="933510" y="751757"/>
                  </a:lnTo>
                  <a:lnTo>
                    <a:pt x="936993" y="748515"/>
                  </a:lnTo>
                  <a:lnTo>
                    <a:pt x="940476" y="748375"/>
                  </a:lnTo>
                  <a:lnTo>
                    <a:pt x="943959" y="747889"/>
                  </a:lnTo>
                  <a:lnTo>
                    <a:pt x="947443" y="744682"/>
                  </a:lnTo>
                  <a:lnTo>
                    <a:pt x="950926" y="747272"/>
                  </a:lnTo>
                  <a:lnTo>
                    <a:pt x="954409" y="744089"/>
                  </a:lnTo>
                  <a:lnTo>
                    <a:pt x="957892" y="758044"/>
                  </a:lnTo>
                  <a:lnTo>
                    <a:pt x="961376" y="754885"/>
                  </a:lnTo>
                  <a:lnTo>
                    <a:pt x="964859" y="757371"/>
                  </a:lnTo>
                  <a:lnTo>
                    <a:pt x="968342" y="754234"/>
                  </a:lnTo>
                  <a:lnTo>
                    <a:pt x="971825" y="778740"/>
                  </a:lnTo>
                  <a:lnTo>
                    <a:pt x="975309" y="775627"/>
                  </a:lnTo>
                  <a:lnTo>
                    <a:pt x="978792" y="777946"/>
                  </a:lnTo>
                  <a:lnTo>
                    <a:pt x="982275" y="774855"/>
                  </a:lnTo>
                  <a:lnTo>
                    <a:pt x="985758" y="771775"/>
                  </a:lnTo>
                  <a:lnTo>
                    <a:pt x="989242" y="774094"/>
                  </a:lnTo>
                  <a:lnTo>
                    <a:pt x="992725" y="771035"/>
                  </a:lnTo>
                  <a:lnTo>
                    <a:pt x="996208" y="783952"/>
                  </a:lnTo>
                  <a:lnTo>
                    <a:pt x="999691" y="780915"/>
                  </a:lnTo>
                  <a:lnTo>
                    <a:pt x="1003175" y="793561"/>
                  </a:lnTo>
                  <a:lnTo>
                    <a:pt x="1006658" y="790547"/>
                  </a:lnTo>
                  <a:lnTo>
                    <a:pt x="1010141" y="792704"/>
                  </a:lnTo>
                  <a:lnTo>
                    <a:pt x="1013624" y="789711"/>
                  </a:lnTo>
                  <a:lnTo>
                    <a:pt x="1017108" y="791858"/>
                  </a:lnTo>
                  <a:lnTo>
                    <a:pt x="1020591" y="788885"/>
                  </a:lnTo>
                  <a:lnTo>
                    <a:pt x="1024074" y="785922"/>
                  </a:lnTo>
                  <a:lnTo>
                    <a:pt x="1027557" y="782968"/>
                  </a:lnTo>
                  <a:lnTo>
                    <a:pt x="1031041" y="780024"/>
                  </a:lnTo>
                  <a:lnTo>
                    <a:pt x="1034524" y="777090"/>
                  </a:lnTo>
                  <a:lnTo>
                    <a:pt x="1038007" y="774166"/>
                  </a:lnTo>
                  <a:lnTo>
                    <a:pt x="1041490" y="776354"/>
                  </a:lnTo>
                  <a:lnTo>
                    <a:pt x="1044974" y="773449"/>
                  </a:lnTo>
                  <a:lnTo>
                    <a:pt x="1048457" y="770553"/>
                  </a:lnTo>
                  <a:lnTo>
                    <a:pt x="1051940" y="767667"/>
                  </a:lnTo>
                  <a:lnTo>
                    <a:pt x="1055423" y="764790"/>
                  </a:lnTo>
                  <a:lnTo>
                    <a:pt x="1058907" y="761922"/>
                  </a:lnTo>
                  <a:lnTo>
                    <a:pt x="1062390" y="764139"/>
                  </a:lnTo>
                  <a:lnTo>
                    <a:pt x="1065873" y="761289"/>
                  </a:lnTo>
                  <a:lnTo>
                    <a:pt x="1069356" y="788285"/>
                  </a:lnTo>
                  <a:lnTo>
                    <a:pt x="1072840" y="799989"/>
                  </a:lnTo>
                  <a:lnTo>
                    <a:pt x="1076323" y="797171"/>
                  </a:lnTo>
                  <a:lnTo>
                    <a:pt x="1079806" y="799152"/>
                  </a:lnTo>
                  <a:lnTo>
                    <a:pt x="1083289" y="796352"/>
                  </a:lnTo>
                  <a:lnTo>
                    <a:pt x="1086773" y="803061"/>
                  </a:lnTo>
                  <a:lnTo>
                    <a:pt x="1090256" y="800280"/>
                  </a:lnTo>
                  <a:lnTo>
                    <a:pt x="1093739" y="797507"/>
                  </a:lnTo>
                  <a:lnTo>
                    <a:pt x="1097222" y="794743"/>
                  </a:lnTo>
                  <a:lnTo>
                    <a:pt x="1100706" y="806045"/>
                  </a:lnTo>
                  <a:lnTo>
                    <a:pt x="1104189" y="803299"/>
                  </a:lnTo>
                  <a:lnTo>
                    <a:pt x="1107672" y="809806"/>
                  </a:lnTo>
                  <a:lnTo>
                    <a:pt x="1111155" y="807079"/>
                  </a:lnTo>
                  <a:lnTo>
                    <a:pt x="1114639" y="808944"/>
                  </a:lnTo>
                  <a:lnTo>
                    <a:pt x="1118122" y="810794"/>
                  </a:lnTo>
                  <a:lnTo>
                    <a:pt x="1121605" y="808092"/>
                  </a:lnTo>
                  <a:lnTo>
                    <a:pt x="1125088" y="805397"/>
                  </a:lnTo>
                  <a:lnTo>
                    <a:pt x="1128572" y="802711"/>
                  </a:lnTo>
                  <a:lnTo>
                    <a:pt x="1132055" y="809085"/>
                  </a:lnTo>
                  <a:lnTo>
                    <a:pt x="1135538" y="806416"/>
                  </a:lnTo>
                  <a:lnTo>
                    <a:pt x="1139021" y="808245"/>
                  </a:lnTo>
                  <a:lnTo>
                    <a:pt x="1142505" y="805592"/>
                  </a:lnTo>
                  <a:lnTo>
                    <a:pt x="1145988" y="811858"/>
                  </a:lnTo>
                  <a:lnTo>
                    <a:pt x="1149471" y="809221"/>
                  </a:lnTo>
                  <a:lnTo>
                    <a:pt x="1152954" y="811014"/>
                  </a:lnTo>
                  <a:lnTo>
                    <a:pt x="1156437" y="808393"/>
                  </a:lnTo>
                  <a:lnTo>
                    <a:pt x="1159921" y="805780"/>
                  </a:lnTo>
                  <a:lnTo>
                    <a:pt x="1163404" y="816304"/>
                  </a:lnTo>
                  <a:lnTo>
                    <a:pt x="1166887" y="813708"/>
                  </a:lnTo>
                  <a:lnTo>
                    <a:pt x="1170370" y="819760"/>
                  </a:lnTo>
                  <a:lnTo>
                    <a:pt x="1173854" y="817180"/>
                  </a:lnTo>
                  <a:lnTo>
                    <a:pt x="1177337" y="827405"/>
                  </a:lnTo>
                  <a:lnTo>
                    <a:pt x="1180820" y="824841"/>
                  </a:lnTo>
                  <a:lnTo>
                    <a:pt x="1184303" y="834891"/>
                  </a:lnTo>
                  <a:lnTo>
                    <a:pt x="1187787" y="832343"/>
                  </a:lnTo>
                  <a:lnTo>
                    <a:pt x="1191270" y="829803"/>
                  </a:lnTo>
                  <a:lnTo>
                    <a:pt x="1194753" y="827269"/>
                  </a:lnTo>
                  <a:lnTo>
                    <a:pt x="1198236" y="828905"/>
                  </a:lnTo>
                  <a:lnTo>
                    <a:pt x="1201720" y="826386"/>
                  </a:lnTo>
                  <a:lnTo>
                    <a:pt x="1205203" y="836239"/>
                  </a:lnTo>
                  <a:lnTo>
                    <a:pt x="1208686" y="837818"/>
                  </a:lnTo>
                  <a:lnTo>
                    <a:pt x="1212169" y="835322"/>
                  </a:lnTo>
                  <a:lnTo>
                    <a:pt x="1215653" y="832833"/>
                  </a:lnTo>
                  <a:lnTo>
                    <a:pt x="1219136" y="830351"/>
                  </a:lnTo>
                  <a:lnTo>
                    <a:pt x="1222619" y="835983"/>
                  </a:lnTo>
                  <a:lnTo>
                    <a:pt x="1226102" y="833515"/>
                  </a:lnTo>
                  <a:lnTo>
                    <a:pt x="1229586" y="839085"/>
                  </a:lnTo>
                  <a:lnTo>
                    <a:pt x="1233069" y="836632"/>
                  </a:lnTo>
                  <a:lnTo>
                    <a:pt x="1236552" y="838173"/>
                  </a:lnTo>
                  <a:lnTo>
                    <a:pt x="1240035" y="835734"/>
                  </a:lnTo>
                  <a:lnTo>
                    <a:pt x="1243519" y="837270"/>
                  </a:lnTo>
                  <a:lnTo>
                    <a:pt x="1247002" y="834844"/>
                  </a:lnTo>
                  <a:lnTo>
                    <a:pt x="1250485" y="840309"/>
                  </a:lnTo>
                  <a:lnTo>
                    <a:pt x="1253968" y="837897"/>
                  </a:lnTo>
                  <a:lnTo>
                    <a:pt x="1257452" y="835491"/>
                  </a:lnTo>
                  <a:lnTo>
                    <a:pt x="1260935" y="833092"/>
                  </a:lnTo>
                  <a:lnTo>
                    <a:pt x="1264418" y="830699"/>
                  </a:lnTo>
                  <a:lnTo>
                    <a:pt x="1267901" y="840007"/>
                  </a:lnTo>
                  <a:lnTo>
                    <a:pt x="1271385" y="837628"/>
                  </a:lnTo>
                  <a:lnTo>
                    <a:pt x="1274868" y="835255"/>
                  </a:lnTo>
                  <a:lnTo>
                    <a:pt x="1278351" y="832889"/>
                  </a:lnTo>
                  <a:lnTo>
                    <a:pt x="1281834" y="845875"/>
                  </a:lnTo>
                  <a:lnTo>
                    <a:pt x="1285318" y="843523"/>
                  </a:lnTo>
                  <a:lnTo>
                    <a:pt x="1288801" y="844971"/>
                  </a:lnTo>
                  <a:lnTo>
                    <a:pt x="1292284" y="842632"/>
                  </a:lnTo>
                  <a:lnTo>
                    <a:pt x="1295767" y="862701"/>
                  </a:lnTo>
                  <a:lnTo>
                    <a:pt x="1299251" y="864052"/>
                  </a:lnTo>
                  <a:lnTo>
                    <a:pt x="1302734" y="861735"/>
                  </a:lnTo>
                  <a:lnTo>
                    <a:pt x="1306217" y="859424"/>
                  </a:lnTo>
                  <a:lnTo>
                    <a:pt x="1309700" y="857119"/>
                  </a:lnTo>
                  <a:lnTo>
                    <a:pt x="1313184" y="862124"/>
                  </a:lnTo>
                  <a:lnTo>
                    <a:pt x="1316667" y="859831"/>
                  </a:lnTo>
                  <a:lnTo>
                    <a:pt x="1320150" y="861174"/>
                  </a:lnTo>
                  <a:lnTo>
                    <a:pt x="1323633" y="858893"/>
                  </a:lnTo>
                  <a:lnTo>
                    <a:pt x="1327117" y="856618"/>
                  </a:lnTo>
                  <a:lnTo>
                    <a:pt x="1330600" y="854348"/>
                  </a:lnTo>
                  <a:lnTo>
                    <a:pt x="1334083" y="852084"/>
                  </a:lnTo>
                  <a:lnTo>
                    <a:pt x="1337566" y="849825"/>
                  </a:lnTo>
                  <a:lnTo>
                    <a:pt x="1341050" y="854790"/>
                  </a:lnTo>
                  <a:lnTo>
                    <a:pt x="1344533" y="870315"/>
                  </a:lnTo>
                  <a:lnTo>
                    <a:pt x="1348016" y="868078"/>
                  </a:lnTo>
                  <a:lnTo>
                    <a:pt x="1351499" y="865845"/>
                  </a:lnTo>
                  <a:lnTo>
                    <a:pt x="1354983" y="863618"/>
                  </a:lnTo>
                  <a:lnTo>
                    <a:pt x="1358466" y="861397"/>
                  </a:lnTo>
                  <a:lnTo>
                    <a:pt x="1361949" y="859180"/>
                  </a:lnTo>
                  <a:lnTo>
                    <a:pt x="1365432" y="860481"/>
                  </a:lnTo>
                  <a:lnTo>
                    <a:pt x="1368916" y="858275"/>
                  </a:lnTo>
                  <a:lnTo>
                    <a:pt x="1372399" y="859573"/>
                  </a:lnTo>
                  <a:lnTo>
                    <a:pt x="1375882" y="857379"/>
                  </a:lnTo>
                  <a:lnTo>
                    <a:pt x="1379365" y="858673"/>
                  </a:lnTo>
                  <a:lnTo>
                    <a:pt x="1382849" y="856490"/>
                  </a:lnTo>
                  <a:lnTo>
                    <a:pt x="1386332" y="857782"/>
                  </a:lnTo>
                  <a:lnTo>
                    <a:pt x="1389815" y="869346"/>
                  </a:lnTo>
                  <a:lnTo>
                    <a:pt x="1393298" y="867181"/>
                  </a:lnTo>
                  <a:lnTo>
                    <a:pt x="1396782" y="868419"/>
                  </a:lnTo>
                  <a:lnTo>
                    <a:pt x="1400265" y="866265"/>
                  </a:lnTo>
                  <a:lnTo>
                    <a:pt x="1403748" y="877574"/>
                  </a:lnTo>
                  <a:lnTo>
                    <a:pt x="1407231" y="875432"/>
                  </a:lnTo>
                  <a:lnTo>
                    <a:pt x="1410715" y="873295"/>
                  </a:lnTo>
                  <a:lnTo>
                    <a:pt x="1414198" y="871163"/>
                  </a:lnTo>
                  <a:lnTo>
                    <a:pt x="1417681" y="869036"/>
                  </a:lnTo>
                  <a:lnTo>
                    <a:pt x="1421164" y="866913"/>
                  </a:lnTo>
                  <a:lnTo>
                    <a:pt x="1424648" y="868129"/>
                  </a:lnTo>
                  <a:lnTo>
                    <a:pt x="1428131" y="866017"/>
                  </a:lnTo>
                  <a:lnTo>
                    <a:pt x="1431614" y="863909"/>
                  </a:lnTo>
                  <a:lnTo>
                    <a:pt x="1435097" y="865128"/>
                  </a:lnTo>
                  <a:lnTo>
                    <a:pt x="1438580" y="863030"/>
                  </a:lnTo>
                  <a:lnTo>
                    <a:pt x="1442064" y="860938"/>
                  </a:lnTo>
                  <a:lnTo>
                    <a:pt x="1445547" y="858849"/>
                  </a:lnTo>
                  <a:lnTo>
                    <a:pt x="1449030" y="873183"/>
                  </a:lnTo>
                  <a:lnTo>
                    <a:pt x="1452513" y="871107"/>
                  </a:lnTo>
                  <a:lnTo>
                    <a:pt x="1455997" y="894629"/>
                  </a:lnTo>
                  <a:lnTo>
                    <a:pt x="1459480" y="892568"/>
                  </a:lnTo>
                  <a:lnTo>
                    <a:pt x="1462963" y="893654"/>
                  </a:lnTo>
                  <a:lnTo>
                    <a:pt x="1466446" y="891603"/>
                  </a:lnTo>
                  <a:lnTo>
                    <a:pt x="1469930" y="889555"/>
                  </a:lnTo>
                  <a:lnTo>
                    <a:pt x="1473413" y="887513"/>
                  </a:lnTo>
                  <a:lnTo>
                    <a:pt x="1476896" y="885474"/>
                  </a:lnTo>
                  <a:lnTo>
                    <a:pt x="1480379" y="889696"/>
                  </a:lnTo>
                  <a:lnTo>
                    <a:pt x="1483863" y="887667"/>
                  </a:lnTo>
                  <a:lnTo>
                    <a:pt x="1487346" y="885643"/>
                  </a:lnTo>
                  <a:lnTo>
                    <a:pt x="1490829" y="883623"/>
                  </a:lnTo>
                  <a:lnTo>
                    <a:pt x="1494312" y="887820"/>
                  </a:lnTo>
                  <a:lnTo>
                    <a:pt x="1497796" y="885810"/>
                  </a:lnTo>
                  <a:lnTo>
                    <a:pt x="1501279" y="887845"/>
                  </a:lnTo>
                  <a:lnTo>
                    <a:pt x="1504762" y="887503"/>
                  </a:lnTo>
                  <a:lnTo>
                    <a:pt x="1508245" y="898169"/>
                  </a:lnTo>
                  <a:lnTo>
                    <a:pt x="1511729" y="896180"/>
                  </a:lnTo>
                  <a:lnTo>
                    <a:pt x="1515212" y="903223"/>
                  </a:lnTo>
                  <a:lnTo>
                    <a:pt x="1518695" y="907206"/>
                  </a:lnTo>
                  <a:lnTo>
                    <a:pt x="1522178" y="905233"/>
                  </a:lnTo>
                  <a:lnTo>
                    <a:pt x="1525662" y="906229"/>
                  </a:lnTo>
                  <a:lnTo>
                    <a:pt x="1529145" y="904265"/>
                  </a:lnTo>
                  <a:lnTo>
                    <a:pt x="1532628" y="919873"/>
                  </a:lnTo>
                  <a:lnTo>
                    <a:pt x="1536111" y="917920"/>
                  </a:lnTo>
                  <a:lnTo>
                    <a:pt x="1539595" y="930321"/>
                  </a:lnTo>
                  <a:lnTo>
                    <a:pt x="1543078" y="928381"/>
                  </a:lnTo>
                  <a:lnTo>
                    <a:pt x="1546561" y="943326"/>
                  </a:lnTo>
                  <a:lnTo>
                    <a:pt x="1550044" y="941397"/>
                  </a:lnTo>
                  <a:lnTo>
                    <a:pt x="1553528" y="939472"/>
                  </a:lnTo>
                  <a:lnTo>
                    <a:pt x="1557011" y="937551"/>
                  </a:lnTo>
                  <a:lnTo>
                    <a:pt x="1560494" y="949438"/>
                  </a:lnTo>
                  <a:lnTo>
                    <a:pt x="1563977" y="955694"/>
                  </a:lnTo>
                  <a:lnTo>
                    <a:pt x="1567461" y="953791"/>
                  </a:lnTo>
                  <a:lnTo>
                    <a:pt x="1570944" y="951891"/>
                  </a:lnTo>
                  <a:lnTo>
                    <a:pt x="1574427" y="949995"/>
                  </a:lnTo>
                  <a:lnTo>
                    <a:pt x="1577910" y="948102"/>
                  </a:lnTo>
                  <a:lnTo>
                    <a:pt x="1581394" y="946213"/>
                  </a:lnTo>
                  <a:lnTo>
                    <a:pt x="1584877" y="957768"/>
                  </a:lnTo>
                  <a:lnTo>
                    <a:pt x="1588360" y="955890"/>
                  </a:lnTo>
                  <a:lnTo>
                    <a:pt x="1591843" y="956677"/>
                  </a:lnTo>
                  <a:lnTo>
                    <a:pt x="1595327" y="954807"/>
                  </a:lnTo>
                  <a:lnTo>
                    <a:pt x="1598810" y="952941"/>
                  </a:lnTo>
                  <a:lnTo>
                    <a:pt x="1602293" y="951078"/>
                  </a:lnTo>
                  <a:lnTo>
                    <a:pt x="1605776" y="949218"/>
                  </a:lnTo>
                  <a:lnTo>
                    <a:pt x="1609260" y="950018"/>
                  </a:lnTo>
                  <a:lnTo>
                    <a:pt x="1612743" y="948166"/>
                  </a:lnTo>
                  <a:lnTo>
                    <a:pt x="1616226" y="948966"/>
                  </a:lnTo>
                  <a:lnTo>
                    <a:pt x="1619709" y="947122"/>
                  </a:lnTo>
                  <a:lnTo>
                    <a:pt x="1623193" y="950553"/>
                  </a:lnTo>
                  <a:lnTo>
                    <a:pt x="1626676" y="948717"/>
                  </a:lnTo>
                  <a:lnTo>
                    <a:pt x="1630159" y="954727"/>
                  </a:lnTo>
                  <a:lnTo>
                    <a:pt x="1633642" y="952901"/>
                  </a:lnTo>
                  <a:lnTo>
                    <a:pt x="1637126" y="956264"/>
                  </a:lnTo>
                  <a:lnTo>
                    <a:pt x="1640609" y="954446"/>
                  </a:lnTo>
                  <a:lnTo>
                    <a:pt x="1644092" y="962904"/>
                  </a:lnTo>
                  <a:lnTo>
                    <a:pt x="1647575" y="961095"/>
                  </a:lnTo>
                  <a:lnTo>
                    <a:pt x="1651059" y="971944"/>
                  </a:lnTo>
                  <a:lnTo>
                    <a:pt x="1654542" y="972652"/>
                  </a:lnTo>
                  <a:lnTo>
                    <a:pt x="1658025" y="970857"/>
                  </a:lnTo>
                  <a:lnTo>
                    <a:pt x="1661508" y="969066"/>
                  </a:lnTo>
                  <a:lnTo>
                    <a:pt x="1664992" y="967278"/>
                  </a:lnTo>
                  <a:lnTo>
                    <a:pt x="1668475" y="967994"/>
                  </a:lnTo>
                  <a:lnTo>
                    <a:pt x="1671958" y="966213"/>
                  </a:lnTo>
                  <a:lnTo>
                    <a:pt x="1675441" y="966929"/>
                  </a:lnTo>
                  <a:lnTo>
                    <a:pt x="1678925" y="965155"/>
                  </a:lnTo>
                  <a:lnTo>
                    <a:pt x="1682408" y="975738"/>
                  </a:lnTo>
                  <a:lnTo>
                    <a:pt x="1685891" y="973974"/>
                  </a:lnTo>
                  <a:lnTo>
                    <a:pt x="1689374" y="974661"/>
                  </a:lnTo>
                  <a:lnTo>
                    <a:pt x="1692858" y="972904"/>
                  </a:lnTo>
                  <a:lnTo>
                    <a:pt x="1696341" y="976024"/>
                  </a:lnTo>
                  <a:lnTo>
                    <a:pt x="1699824" y="976701"/>
                  </a:lnTo>
                  <a:lnTo>
                    <a:pt x="1703307" y="974956"/>
                  </a:lnTo>
                  <a:lnTo>
                    <a:pt x="1706791" y="975633"/>
                  </a:lnTo>
                  <a:lnTo>
                    <a:pt x="1710274" y="973894"/>
                  </a:lnTo>
                  <a:lnTo>
                    <a:pt x="1713757" y="972158"/>
                  </a:lnTo>
                  <a:lnTo>
                    <a:pt x="1717240" y="970425"/>
                  </a:lnTo>
                  <a:lnTo>
                    <a:pt x="1720723" y="971110"/>
                  </a:lnTo>
                  <a:lnTo>
                    <a:pt x="1724207" y="969384"/>
                  </a:lnTo>
                  <a:lnTo>
                    <a:pt x="1727690" y="979625"/>
                  </a:lnTo>
                  <a:lnTo>
                    <a:pt x="1731173" y="977909"/>
                  </a:lnTo>
                  <a:lnTo>
                    <a:pt x="1734656" y="985635"/>
                  </a:lnTo>
                  <a:lnTo>
                    <a:pt x="1738140" y="983927"/>
                  </a:lnTo>
                  <a:lnTo>
                    <a:pt x="1741623" y="982222"/>
                  </a:lnTo>
                  <a:lnTo>
                    <a:pt x="1745106" y="980520"/>
                  </a:lnTo>
                  <a:lnTo>
                    <a:pt x="1748589" y="978821"/>
                  </a:lnTo>
                  <a:lnTo>
                    <a:pt x="1752073" y="977125"/>
                  </a:lnTo>
                  <a:lnTo>
                    <a:pt x="1755556" y="975431"/>
                  </a:lnTo>
                  <a:lnTo>
                    <a:pt x="1759039" y="973741"/>
                  </a:lnTo>
                  <a:lnTo>
                    <a:pt x="1762522" y="972053"/>
                  </a:lnTo>
                  <a:lnTo>
                    <a:pt x="1766006" y="970368"/>
                  </a:lnTo>
                  <a:lnTo>
                    <a:pt x="1769489" y="968686"/>
                  </a:lnTo>
                  <a:lnTo>
                    <a:pt x="1772972" y="967007"/>
                  </a:lnTo>
                  <a:lnTo>
                    <a:pt x="1776455" y="965331"/>
                  </a:lnTo>
                  <a:lnTo>
                    <a:pt x="1779939" y="963657"/>
                  </a:lnTo>
                  <a:lnTo>
                    <a:pt x="1783422" y="961987"/>
                  </a:lnTo>
                  <a:lnTo>
                    <a:pt x="1786905" y="965014"/>
                  </a:lnTo>
                  <a:lnTo>
                    <a:pt x="1790388" y="965688"/>
                  </a:lnTo>
                  <a:lnTo>
                    <a:pt x="1793872" y="964027"/>
                  </a:lnTo>
                  <a:lnTo>
                    <a:pt x="1797355" y="962370"/>
                  </a:lnTo>
                  <a:lnTo>
                    <a:pt x="1800838" y="960715"/>
                  </a:lnTo>
                  <a:lnTo>
                    <a:pt x="1804321" y="970654"/>
                  </a:lnTo>
                  <a:lnTo>
                    <a:pt x="1807805" y="969008"/>
                  </a:lnTo>
                  <a:lnTo>
                    <a:pt x="1811288" y="967364"/>
                  </a:lnTo>
                  <a:lnTo>
                    <a:pt x="1814771" y="965724"/>
                  </a:lnTo>
                  <a:lnTo>
                    <a:pt x="1818254" y="970962"/>
                  </a:lnTo>
                  <a:lnTo>
                    <a:pt x="1821738" y="969329"/>
                  </a:lnTo>
                  <a:lnTo>
                    <a:pt x="1825221" y="969978"/>
                  </a:lnTo>
                  <a:lnTo>
                    <a:pt x="1828704" y="968350"/>
                  </a:lnTo>
                  <a:lnTo>
                    <a:pt x="1832187" y="966725"/>
                  </a:lnTo>
                  <a:lnTo>
                    <a:pt x="1835671" y="969645"/>
                  </a:lnTo>
                  <a:lnTo>
                    <a:pt x="1839154" y="968027"/>
                  </a:lnTo>
                  <a:lnTo>
                    <a:pt x="1842637" y="970928"/>
                  </a:lnTo>
                  <a:lnTo>
                    <a:pt x="1846120" y="969316"/>
                  </a:lnTo>
                  <a:lnTo>
                    <a:pt x="1849604" y="967707"/>
                  </a:lnTo>
                  <a:lnTo>
                    <a:pt x="1853087" y="966100"/>
                  </a:lnTo>
                  <a:lnTo>
                    <a:pt x="1856570" y="964496"/>
                  </a:lnTo>
                  <a:lnTo>
                    <a:pt x="1860053" y="962894"/>
                  </a:lnTo>
                  <a:lnTo>
                    <a:pt x="1863537" y="965792"/>
                  </a:lnTo>
                  <a:lnTo>
                    <a:pt x="1867020" y="964197"/>
                  </a:lnTo>
                  <a:lnTo>
                    <a:pt x="1870503" y="962605"/>
                  </a:lnTo>
                  <a:lnTo>
                    <a:pt x="1873986" y="961014"/>
                  </a:lnTo>
                  <a:lnTo>
                    <a:pt x="1877470" y="963902"/>
                  </a:lnTo>
                  <a:lnTo>
                    <a:pt x="1880953" y="982135"/>
                  </a:lnTo>
                  <a:lnTo>
                    <a:pt x="1884436" y="980559"/>
                  </a:lnTo>
                  <a:lnTo>
                    <a:pt x="1887919" y="978986"/>
                  </a:lnTo>
                  <a:lnTo>
                    <a:pt x="1891403" y="977414"/>
                  </a:lnTo>
                  <a:lnTo>
                    <a:pt x="1894886" y="984496"/>
                  </a:lnTo>
                  <a:lnTo>
                    <a:pt x="1898369" y="982932"/>
                  </a:lnTo>
                  <a:lnTo>
                    <a:pt x="1901852" y="981371"/>
                  </a:lnTo>
                  <a:lnTo>
                    <a:pt x="1905336" y="979812"/>
                  </a:lnTo>
                  <a:lnTo>
                    <a:pt x="1908819" y="982548"/>
                  </a:lnTo>
                  <a:lnTo>
                    <a:pt x="1912302" y="980995"/>
                  </a:lnTo>
                  <a:lnTo>
                    <a:pt x="1915785" y="985840"/>
                  </a:lnTo>
                  <a:lnTo>
                    <a:pt x="1919269" y="984293"/>
                  </a:lnTo>
                  <a:lnTo>
                    <a:pt x="1922752" y="984870"/>
                  </a:lnTo>
                  <a:lnTo>
                    <a:pt x="1926235" y="985444"/>
                  </a:lnTo>
                  <a:lnTo>
                    <a:pt x="1929718" y="983906"/>
                  </a:lnTo>
                  <a:lnTo>
                    <a:pt x="1933202" y="986585"/>
                  </a:lnTo>
                  <a:lnTo>
                    <a:pt x="1936685" y="985053"/>
                  </a:lnTo>
                  <a:lnTo>
                    <a:pt x="1940168" y="983523"/>
                  </a:lnTo>
                  <a:lnTo>
                    <a:pt x="1943651" y="981995"/>
                  </a:lnTo>
                  <a:lnTo>
                    <a:pt x="1947135" y="980470"/>
                  </a:lnTo>
                  <a:lnTo>
                    <a:pt x="1950618" y="978947"/>
                  </a:lnTo>
                  <a:lnTo>
                    <a:pt x="1954101" y="977426"/>
                  </a:lnTo>
                  <a:lnTo>
                    <a:pt x="1957584" y="975908"/>
                  </a:lnTo>
                  <a:lnTo>
                    <a:pt x="1961068" y="991051"/>
                  </a:lnTo>
                  <a:lnTo>
                    <a:pt x="1964551" y="989542"/>
                  </a:lnTo>
                  <a:lnTo>
                    <a:pt x="1968034" y="988035"/>
                  </a:lnTo>
                  <a:lnTo>
                    <a:pt x="1971517" y="990640"/>
                  </a:lnTo>
                  <a:lnTo>
                    <a:pt x="1975001" y="989138"/>
                  </a:lnTo>
                  <a:lnTo>
                    <a:pt x="1978484" y="995796"/>
                  </a:lnTo>
                  <a:lnTo>
                    <a:pt x="1981967" y="994301"/>
                  </a:lnTo>
                  <a:lnTo>
                    <a:pt x="1985450" y="996856"/>
                  </a:lnTo>
                  <a:lnTo>
                    <a:pt x="1988934" y="995366"/>
                  </a:lnTo>
                  <a:lnTo>
                    <a:pt x="1992417" y="995895"/>
                  </a:lnTo>
                  <a:lnTo>
                    <a:pt x="1995900" y="994411"/>
                  </a:lnTo>
                  <a:lnTo>
                    <a:pt x="1999383" y="994941"/>
                  </a:lnTo>
                  <a:lnTo>
                    <a:pt x="2002867" y="993461"/>
                  </a:lnTo>
                  <a:lnTo>
                    <a:pt x="2006350" y="991984"/>
                  </a:lnTo>
                  <a:lnTo>
                    <a:pt x="2009833" y="1002475"/>
                  </a:lnTo>
                  <a:lnTo>
                    <a:pt x="2013316" y="1001005"/>
                  </a:lnTo>
                  <a:lnTo>
                    <a:pt x="2016799" y="1005452"/>
                  </a:lnTo>
                  <a:lnTo>
                    <a:pt x="2020283" y="1003988"/>
                  </a:lnTo>
                  <a:lnTo>
                    <a:pt x="2023766" y="1006445"/>
                  </a:lnTo>
                  <a:lnTo>
                    <a:pt x="2027249" y="1004986"/>
                  </a:lnTo>
                  <a:lnTo>
                    <a:pt x="2030732" y="1028512"/>
                  </a:lnTo>
                  <a:lnTo>
                    <a:pt x="2034216" y="1027064"/>
                  </a:lnTo>
                  <a:lnTo>
                    <a:pt x="2037699" y="1031267"/>
                  </a:lnTo>
                  <a:lnTo>
                    <a:pt x="2041182" y="1029826"/>
                  </a:lnTo>
                  <a:lnTo>
                    <a:pt x="2044665" y="1039557"/>
                  </a:lnTo>
                  <a:lnTo>
                    <a:pt x="2048149" y="1038123"/>
                  </a:lnTo>
                  <a:lnTo>
                    <a:pt x="2051632" y="1042214"/>
                  </a:lnTo>
                  <a:lnTo>
                    <a:pt x="2055115" y="1044446"/>
                  </a:lnTo>
                  <a:lnTo>
                    <a:pt x="2058598" y="1043021"/>
                  </a:lnTo>
                  <a:lnTo>
                    <a:pt x="2062082" y="1047056"/>
                  </a:lnTo>
                  <a:lnTo>
                    <a:pt x="2065565" y="1045636"/>
                  </a:lnTo>
                  <a:lnTo>
                    <a:pt x="2069048" y="1044219"/>
                  </a:lnTo>
                  <a:lnTo>
                    <a:pt x="2072531" y="1042803"/>
                  </a:lnTo>
                  <a:lnTo>
                    <a:pt x="2076015" y="1041389"/>
                  </a:lnTo>
                  <a:lnTo>
                    <a:pt x="2079498" y="1039977"/>
                  </a:lnTo>
                  <a:lnTo>
                    <a:pt x="2082981" y="1038567"/>
                  </a:lnTo>
                  <a:lnTo>
                    <a:pt x="2086464" y="1037159"/>
                  </a:lnTo>
                  <a:lnTo>
                    <a:pt x="2089948" y="1035753"/>
                  </a:lnTo>
                  <a:lnTo>
                    <a:pt x="2093431" y="1034349"/>
                  </a:lnTo>
                  <a:lnTo>
                    <a:pt x="2096914" y="1036574"/>
                  </a:lnTo>
                  <a:lnTo>
                    <a:pt x="2100397" y="1038784"/>
                  </a:lnTo>
                  <a:lnTo>
                    <a:pt x="2103881" y="1037388"/>
                  </a:lnTo>
                  <a:lnTo>
                    <a:pt x="2107364" y="1037793"/>
                  </a:lnTo>
                  <a:lnTo>
                    <a:pt x="2110847" y="1036401"/>
                  </a:lnTo>
                  <a:lnTo>
                    <a:pt x="2114330" y="1042166"/>
                  </a:lnTo>
                  <a:lnTo>
                    <a:pt x="2117814" y="1040780"/>
                  </a:lnTo>
                  <a:lnTo>
                    <a:pt x="2121297" y="1039396"/>
                  </a:lnTo>
                  <a:lnTo>
                    <a:pt x="2124780" y="1038014"/>
                  </a:lnTo>
                  <a:lnTo>
                    <a:pt x="2128263" y="1036633"/>
                  </a:lnTo>
                  <a:lnTo>
                    <a:pt x="2131747" y="1035254"/>
                  </a:lnTo>
                  <a:lnTo>
                    <a:pt x="2135230" y="1033878"/>
                  </a:lnTo>
                  <a:lnTo>
                    <a:pt x="2138713" y="1032503"/>
                  </a:lnTo>
                  <a:lnTo>
                    <a:pt x="2142196" y="1032912"/>
                  </a:lnTo>
                  <a:lnTo>
                    <a:pt x="2145680" y="1049124"/>
                  </a:lnTo>
                  <a:lnTo>
                    <a:pt x="2149163" y="1047761"/>
                  </a:lnTo>
                  <a:lnTo>
                    <a:pt x="2152646" y="1060167"/>
                  </a:lnTo>
                  <a:lnTo>
                    <a:pt x="2156129" y="1058811"/>
                  </a:lnTo>
                  <a:lnTo>
                    <a:pt x="2159613" y="1060859"/>
                  </a:lnTo>
                  <a:lnTo>
                    <a:pt x="2163096" y="1059508"/>
                  </a:lnTo>
                  <a:lnTo>
                    <a:pt x="2166579" y="1066598"/>
                  </a:lnTo>
                  <a:lnTo>
                    <a:pt x="2170062" y="1065253"/>
                  </a:lnTo>
                  <a:lnTo>
                    <a:pt x="2173546" y="1065586"/>
                  </a:lnTo>
                  <a:lnTo>
                    <a:pt x="2177029" y="1064245"/>
                  </a:lnTo>
                  <a:lnTo>
                    <a:pt x="2180512" y="1062906"/>
                  </a:lnTo>
                  <a:lnTo>
                    <a:pt x="2183995" y="1061568"/>
                  </a:lnTo>
                  <a:lnTo>
                    <a:pt x="2187479" y="1068567"/>
                  </a:lnTo>
                  <a:lnTo>
                    <a:pt x="2190962" y="1081997"/>
                  </a:lnTo>
                  <a:lnTo>
                    <a:pt x="2194445" y="1080672"/>
                  </a:lnTo>
                  <a:lnTo>
                    <a:pt x="2197928" y="1080970"/>
                  </a:lnTo>
                  <a:lnTo>
                    <a:pt x="2201412" y="1079649"/>
                  </a:lnTo>
                  <a:lnTo>
                    <a:pt x="2204895" y="1078329"/>
                  </a:lnTo>
                  <a:lnTo>
                    <a:pt x="2208378" y="1077011"/>
                  </a:lnTo>
                  <a:lnTo>
                    <a:pt x="2211861" y="1077315"/>
                  </a:lnTo>
                  <a:lnTo>
                    <a:pt x="2215345" y="1076000"/>
                  </a:lnTo>
                  <a:lnTo>
                    <a:pt x="2218828" y="1085932"/>
                  </a:lnTo>
                  <a:lnTo>
                    <a:pt x="2222311" y="1084625"/>
                  </a:lnTo>
                  <a:lnTo>
                    <a:pt x="2225794" y="1083319"/>
                  </a:lnTo>
                  <a:lnTo>
                    <a:pt x="2229278" y="1082015"/>
                  </a:lnTo>
                  <a:lnTo>
                    <a:pt x="2232761" y="1085482"/>
                  </a:lnTo>
                  <a:lnTo>
                    <a:pt x="2236244" y="1087346"/>
                  </a:lnTo>
                  <a:lnTo>
                    <a:pt x="2239727" y="1086049"/>
                  </a:lnTo>
                  <a:lnTo>
                    <a:pt x="2243211" y="1086331"/>
                  </a:lnTo>
                  <a:lnTo>
                    <a:pt x="2246694" y="1085038"/>
                  </a:lnTo>
                  <a:lnTo>
                    <a:pt x="2250177" y="1086891"/>
                  </a:lnTo>
                  <a:lnTo>
                    <a:pt x="2253660" y="1085602"/>
                  </a:lnTo>
                  <a:lnTo>
                    <a:pt x="2257144" y="1084315"/>
                  </a:lnTo>
                  <a:lnTo>
                    <a:pt x="2260627" y="1083029"/>
                  </a:lnTo>
                  <a:lnTo>
                    <a:pt x="2264110" y="1081745"/>
                  </a:lnTo>
                  <a:lnTo>
                    <a:pt x="2267593" y="1080462"/>
                  </a:lnTo>
                  <a:lnTo>
                    <a:pt x="2271077" y="1086997"/>
                  </a:lnTo>
                  <a:lnTo>
                    <a:pt x="2274560" y="1085720"/>
                  </a:lnTo>
                  <a:lnTo>
                    <a:pt x="2278043" y="1084445"/>
                  </a:lnTo>
                  <a:lnTo>
                    <a:pt x="2281526" y="1084725"/>
                  </a:lnTo>
                  <a:lnTo>
                    <a:pt x="2285010" y="1083453"/>
                  </a:lnTo>
                  <a:lnTo>
                    <a:pt x="2288493" y="1085282"/>
                  </a:lnTo>
                  <a:lnTo>
                    <a:pt x="2291976" y="1084014"/>
                  </a:lnTo>
                  <a:lnTo>
                    <a:pt x="2295459" y="1088910"/>
                  </a:lnTo>
                  <a:lnTo>
                    <a:pt x="2298942" y="1087647"/>
                  </a:lnTo>
                  <a:lnTo>
                    <a:pt x="2302426" y="1089448"/>
                  </a:lnTo>
                  <a:lnTo>
                    <a:pt x="2305909" y="1088189"/>
                  </a:lnTo>
                  <a:lnTo>
                    <a:pt x="2309392" y="1096043"/>
                  </a:lnTo>
                  <a:lnTo>
                    <a:pt x="2312875" y="1094790"/>
                  </a:lnTo>
                  <a:lnTo>
                    <a:pt x="2316359" y="1093539"/>
                  </a:lnTo>
                  <a:lnTo>
                    <a:pt x="2319842" y="1092289"/>
                  </a:lnTo>
                  <a:lnTo>
                    <a:pt x="2323325" y="1092549"/>
                  </a:lnTo>
                  <a:lnTo>
                    <a:pt x="2326808" y="1091302"/>
                  </a:lnTo>
                  <a:lnTo>
                    <a:pt x="2330292" y="1090057"/>
                  </a:lnTo>
                  <a:lnTo>
                    <a:pt x="2333775" y="1088814"/>
                  </a:lnTo>
                  <a:lnTo>
                    <a:pt x="2337258" y="1087571"/>
                  </a:lnTo>
                  <a:lnTo>
                    <a:pt x="2340741" y="1092343"/>
                  </a:lnTo>
                  <a:lnTo>
                    <a:pt x="2344225" y="1091105"/>
                  </a:lnTo>
                  <a:lnTo>
                    <a:pt x="2347708" y="1091365"/>
                  </a:lnTo>
                  <a:lnTo>
                    <a:pt x="2351191" y="1090131"/>
                  </a:lnTo>
                  <a:lnTo>
                    <a:pt x="2354674" y="1093369"/>
                  </a:lnTo>
                  <a:lnTo>
                    <a:pt x="2358158" y="1092139"/>
                  </a:lnTo>
                  <a:lnTo>
                    <a:pt x="2361641" y="1090911"/>
                  </a:lnTo>
                  <a:lnTo>
                    <a:pt x="2365124" y="1089684"/>
                  </a:lnTo>
                  <a:lnTo>
                    <a:pt x="2368607" y="1088459"/>
                  </a:lnTo>
                  <a:lnTo>
                    <a:pt x="2372091" y="1093160"/>
                  </a:lnTo>
                  <a:lnTo>
                    <a:pt x="2375574" y="1091939"/>
                  </a:lnTo>
                  <a:lnTo>
                    <a:pt x="2379057" y="1092194"/>
                  </a:lnTo>
                  <a:lnTo>
                    <a:pt x="2382540" y="1090976"/>
                  </a:lnTo>
                  <a:lnTo>
                    <a:pt x="2386024" y="1094167"/>
                  </a:lnTo>
                  <a:lnTo>
                    <a:pt x="2389507" y="1092953"/>
                  </a:lnTo>
                  <a:lnTo>
                    <a:pt x="2392990" y="1094665"/>
                  </a:lnTo>
                  <a:lnTo>
                    <a:pt x="2396473" y="1093455"/>
                  </a:lnTo>
                  <a:lnTo>
                    <a:pt x="2399957" y="1092247"/>
                  </a:lnTo>
                  <a:lnTo>
                    <a:pt x="2403440" y="1091040"/>
                  </a:lnTo>
                  <a:lnTo>
                    <a:pt x="2406923" y="1097099"/>
                  </a:lnTo>
                  <a:lnTo>
                    <a:pt x="2410406" y="1095897"/>
                  </a:lnTo>
                  <a:lnTo>
                    <a:pt x="2413890" y="1096141"/>
                  </a:lnTo>
                  <a:lnTo>
                    <a:pt x="2417373" y="1094942"/>
                  </a:lnTo>
                  <a:lnTo>
                    <a:pt x="2420856" y="1093745"/>
                  </a:lnTo>
                  <a:lnTo>
                    <a:pt x="2424339" y="1108256"/>
                  </a:lnTo>
                  <a:lnTo>
                    <a:pt x="2427823" y="1107066"/>
                  </a:lnTo>
                  <a:lnTo>
                    <a:pt x="2431306" y="1107288"/>
                  </a:lnTo>
                  <a:lnTo>
                    <a:pt x="2434789" y="1106102"/>
                  </a:lnTo>
                  <a:lnTo>
                    <a:pt x="2438272" y="1106325"/>
                  </a:lnTo>
                  <a:lnTo>
                    <a:pt x="2441756" y="1105142"/>
                  </a:lnTo>
                  <a:lnTo>
                    <a:pt x="2445239" y="1103959"/>
                  </a:lnTo>
                  <a:lnTo>
                    <a:pt x="2448722" y="1102778"/>
                  </a:lnTo>
                  <a:lnTo>
                    <a:pt x="2452205" y="1104411"/>
                  </a:lnTo>
                  <a:lnTo>
                    <a:pt x="2455689" y="1103234"/>
                  </a:lnTo>
                  <a:lnTo>
                    <a:pt x="2459172" y="1102058"/>
                  </a:lnTo>
                  <a:lnTo>
                    <a:pt x="2462655" y="1102286"/>
                  </a:lnTo>
                  <a:lnTo>
                    <a:pt x="2466138" y="1101113"/>
                  </a:lnTo>
                  <a:lnTo>
                    <a:pt x="2469622" y="1101342"/>
                  </a:lnTo>
                  <a:lnTo>
                    <a:pt x="2473105" y="1100172"/>
                  </a:lnTo>
                  <a:lnTo>
                    <a:pt x="2476588" y="1099003"/>
                  </a:lnTo>
                  <a:lnTo>
                    <a:pt x="2480071" y="1097836"/>
                  </a:lnTo>
                  <a:lnTo>
                    <a:pt x="2483555" y="1096669"/>
                  </a:lnTo>
                  <a:lnTo>
                    <a:pt x="2487038" y="1095504"/>
                  </a:lnTo>
                  <a:lnTo>
                    <a:pt x="2490521" y="1094341"/>
                  </a:lnTo>
                  <a:lnTo>
                    <a:pt x="2494004" y="1093178"/>
                  </a:lnTo>
                  <a:lnTo>
                    <a:pt x="2497488" y="1098997"/>
                  </a:lnTo>
                  <a:lnTo>
                    <a:pt x="2500971" y="1106125"/>
                  </a:lnTo>
                  <a:lnTo>
                    <a:pt x="2504454" y="1104971"/>
                  </a:lnTo>
                  <a:lnTo>
                    <a:pt x="2507937" y="1116068"/>
                  </a:lnTo>
                  <a:lnTo>
                    <a:pt x="2511421" y="1114921"/>
                  </a:lnTo>
                  <a:lnTo>
                    <a:pt x="2514904" y="1125813"/>
                  </a:lnTo>
                  <a:lnTo>
                    <a:pt x="2518387" y="1124672"/>
                  </a:lnTo>
                  <a:lnTo>
                    <a:pt x="2521870" y="1124857"/>
                  </a:lnTo>
                  <a:lnTo>
                    <a:pt x="2525354" y="1123718"/>
                  </a:lnTo>
                  <a:lnTo>
                    <a:pt x="2528837" y="1125225"/>
                  </a:lnTo>
                  <a:lnTo>
                    <a:pt x="2532320" y="1124089"/>
                  </a:lnTo>
                  <a:lnTo>
                    <a:pt x="2535803" y="1130038"/>
                  </a:lnTo>
                  <a:lnTo>
                    <a:pt x="2539287" y="1129611"/>
                  </a:lnTo>
                  <a:lnTo>
                    <a:pt x="2542770" y="1128572"/>
                  </a:lnTo>
                  <a:lnTo>
                    <a:pt x="2546253" y="1127444"/>
                  </a:lnTo>
                  <a:lnTo>
                    <a:pt x="2549736" y="1126317"/>
                  </a:lnTo>
                  <a:lnTo>
                    <a:pt x="2553220" y="1127800"/>
                  </a:lnTo>
                  <a:lnTo>
                    <a:pt x="2556703" y="1126676"/>
                  </a:lnTo>
                  <a:lnTo>
                    <a:pt x="2560186" y="1132036"/>
                  </a:lnTo>
                  <a:lnTo>
                    <a:pt x="2563669" y="1130917"/>
                  </a:lnTo>
                  <a:lnTo>
                    <a:pt x="2567153" y="1129798"/>
                  </a:lnTo>
                  <a:lnTo>
                    <a:pt x="2570636" y="1128681"/>
                  </a:lnTo>
                  <a:lnTo>
                    <a:pt x="2574119" y="1145411"/>
                  </a:lnTo>
                  <a:lnTo>
                    <a:pt x="2577602" y="1144302"/>
                  </a:lnTo>
                  <a:lnTo>
                    <a:pt x="2581085" y="1144451"/>
                  </a:lnTo>
                  <a:lnTo>
                    <a:pt x="2584569" y="1143345"/>
                  </a:lnTo>
                  <a:lnTo>
                    <a:pt x="2588052" y="1142240"/>
                  </a:lnTo>
                  <a:lnTo>
                    <a:pt x="2591535" y="1142392"/>
                  </a:lnTo>
                  <a:lnTo>
                    <a:pt x="2595018" y="1141289"/>
                  </a:lnTo>
                  <a:lnTo>
                    <a:pt x="2598502" y="1140188"/>
                  </a:lnTo>
                  <a:lnTo>
                    <a:pt x="2601985" y="1139087"/>
                  </a:lnTo>
                  <a:lnTo>
                    <a:pt x="2605468" y="1154125"/>
                  </a:lnTo>
                  <a:lnTo>
                    <a:pt x="2608951" y="1153032"/>
                  </a:lnTo>
                  <a:lnTo>
                    <a:pt x="2612435" y="1155611"/>
                  </a:lnTo>
                  <a:lnTo>
                    <a:pt x="2615918" y="1154522"/>
                  </a:lnTo>
                  <a:lnTo>
                    <a:pt x="2619401" y="1165531"/>
                  </a:lnTo>
                  <a:lnTo>
                    <a:pt x="2622884" y="1164447"/>
                  </a:lnTo>
                  <a:lnTo>
                    <a:pt x="2626368" y="1170522"/>
                  </a:lnTo>
                  <a:lnTo>
                    <a:pt x="2629851" y="1169443"/>
                  </a:lnTo>
                  <a:lnTo>
                    <a:pt x="2633334" y="1168365"/>
                  </a:lnTo>
                  <a:lnTo>
                    <a:pt x="2636817" y="1168475"/>
                  </a:lnTo>
                  <a:lnTo>
                    <a:pt x="2640301" y="1167400"/>
                  </a:lnTo>
                  <a:lnTo>
                    <a:pt x="2643784" y="1172229"/>
                  </a:lnTo>
                  <a:lnTo>
                    <a:pt x="2647267" y="1171158"/>
                  </a:lnTo>
                  <a:lnTo>
                    <a:pt x="2650750" y="1171263"/>
                  </a:lnTo>
                  <a:lnTo>
                    <a:pt x="2654234" y="1170195"/>
                  </a:lnTo>
                  <a:lnTo>
                    <a:pt x="2657717" y="1171473"/>
                  </a:lnTo>
                  <a:lnTo>
                    <a:pt x="2661200" y="1170407"/>
                  </a:lnTo>
                  <a:lnTo>
                    <a:pt x="2664683" y="1178646"/>
                  </a:lnTo>
                  <a:lnTo>
                    <a:pt x="2668167" y="1177585"/>
                  </a:lnTo>
                  <a:lnTo>
                    <a:pt x="2671650" y="1177680"/>
                  </a:lnTo>
                  <a:lnTo>
                    <a:pt x="2675133" y="1176622"/>
                  </a:lnTo>
                  <a:lnTo>
                    <a:pt x="2678616" y="1181310"/>
                  </a:lnTo>
                  <a:lnTo>
                    <a:pt x="2682100" y="1184816"/>
                  </a:lnTo>
                  <a:lnTo>
                    <a:pt x="2685583" y="1183765"/>
                  </a:lnTo>
                  <a:lnTo>
                    <a:pt x="2689066" y="1182714"/>
                  </a:lnTo>
                  <a:lnTo>
                    <a:pt x="2692549" y="1181665"/>
                  </a:lnTo>
                  <a:lnTo>
                    <a:pt x="2696033" y="1182887"/>
                  </a:lnTo>
                  <a:lnTo>
                    <a:pt x="2699516" y="1181841"/>
                  </a:lnTo>
                  <a:lnTo>
                    <a:pt x="2702999" y="1183060"/>
                  </a:lnTo>
                  <a:lnTo>
                    <a:pt x="2706482" y="1182016"/>
                  </a:lnTo>
                  <a:lnTo>
                    <a:pt x="2709966" y="1186604"/>
                  </a:lnTo>
                  <a:lnTo>
                    <a:pt x="2713449" y="1185564"/>
                  </a:lnTo>
                  <a:lnTo>
                    <a:pt x="2716932" y="1184996"/>
                  </a:lnTo>
                  <a:lnTo>
                    <a:pt x="2720415" y="1184562"/>
                  </a:lnTo>
                  <a:lnTo>
                    <a:pt x="2723899" y="1183571"/>
                  </a:lnTo>
                  <a:lnTo>
                    <a:pt x="2727382" y="1185890"/>
                  </a:lnTo>
                  <a:lnTo>
                    <a:pt x="2730865" y="1184857"/>
                  </a:lnTo>
                  <a:lnTo>
                    <a:pt x="2734348" y="1184939"/>
                  </a:lnTo>
                  <a:lnTo>
                    <a:pt x="2737832" y="1183908"/>
                  </a:lnTo>
                  <a:lnTo>
                    <a:pt x="2741315" y="1182877"/>
                  </a:lnTo>
                  <a:lnTo>
                    <a:pt x="2744798" y="1181848"/>
                  </a:lnTo>
                  <a:lnTo>
                    <a:pt x="2748281" y="1180819"/>
                  </a:lnTo>
                  <a:lnTo>
                    <a:pt x="2751765" y="1179792"/>
                  </a:lnTo>
                  <a:lnTo>
                    <a:pt x="2755248" y="1179881"/>
                  </a:lnTo>
                  <a:lnTo>
                    <a:pt x="2758731" y="1178856"/>
                  </a:lnTo>
                  <a:lnTo>
                    <a:pt x="2762214" y="1180058"/>
                  </a:lnTo>
                  <a:lnTo>
                    <a:pt x="2765698" y="1179035"/>
                  </a:lnTo>
                  <a:lnTo>
                    <a:pt x="2769181" y="1179125"/>
                  </a:lnTo>
                  <a:lnTo>
                    <a:pt x="2772664" y="1179214"/>
                  </a:lnTo>
                  <a:lnTo>
                    <a:pt x="2776147" y="1178195"/>
                  </a:lnTo>
                  <a:lnTo>
                    <a:pt x="2779631" y="1177177"/>
                  </a:lnTo>
                  <a:lnTo>
                    <a:pt x="2783114" y="1176160"/>
                  </a:lnTo>
                  <a:lnTo>
                    <a:pt x="2786597" y="1175144"/>
                  </a:lnTo>
                  <a:lnTo>
                    <a:pt x="2790080" y="1174128"/>
                  </a:lnTo>
                  <a:lnTo>
                    <a:pt x="2793564" y="1174224"/>
                  </a:lnTo>
                  <a:lnTo>
                    <a:pt x="2797047" y="1173211"/>
                  </a:lnTo>
                  <a:lnTo>
                    <a:pt x="2800530" y="1172199"/>
                  </a:lnTo>
                  <a:lnTo>
                    <a:pt x="2804013" y="1171188"/>
                  </a:lnTo>
                  <a:lnTo>
                    <a:pt x="2807497" y="1170177"/>
                  </a:lnTo>
                  <a:lnTo>
                    <a:pt x="2810980" y="1169168"/>
                  </a:lnTo>
                  <a:lnTo>
                    <a:pt x="2814463" y="1168160"/>
                  </a:lnTo>
                  <a:lnTo>
                    <a:pt x="2817946" y="1173786"/>
                  </a:lnTo>
                  <a:lnTo>
                    <a:pt x="2821430" y="1172782"/>
                  </a:lnTo>
                  <a:lnTo>
                    <a:pt x="2824913" y="1171779"/>
                  </a:lnTo>
                  <a:lnTo>
                    <a:pt x="2828396" y="1170776"/>
                  </a:lnTo>
                  <a:lnTo>
                    <a:pt x="2831879" y="1171974"/>
                  </a:lnTo>
                  <a:lnTo>
                    <a:pt x="2835363" y="1170973"/>
                  </a:lnTo>
                  <a:lnTo>
                    <a:pt x="2838846" y="1172167"/>
                  </a:lnTo>
                  <a:lnTo>
                    <a:pt x="2842329" y="1171170"/>
                  </a:lnTo>
                  <a:lnTo>
                    <a:pt x="2845812" y="1172360"/>
                  </a:lnTo>
                  <a:lnTo>
                    <a:pt x="2849296" y="1171365"/>
                  </a:lnTo>
                  <a:lnTo>
                    <a:pt x="2852779" y="1175810"/>
                  </a:lnTo>
                  <a:lnTo>
                    <a:pt x="2856262" y="1174819"/>
                  </a:lnTo>
                  <a:lnTo>
                    <a:pt x="2859745" y="1174911"/>
                  </a:lnTo>
                  <a:lnTo>
                    <a:pt x="2863229" y="1173922"/>
                  </a:lnTo>
                  <a:lnTo>
                    <a:pt x="2866712" y="1172933"/>
                  </a:lnTo>
                  <a:lnTo>
                    <a:pt x="2870195" y="1177338"/>
                  </a:lnTo>
                  <a:lnTo>
                    <a:pt x="2873678" y="1176353"/>
                  </a:lnTo>
                  <a:lnTo>
                    <a:pt x="2877161" y="1176443"/>
                  </a:lnTo>
                  <a:lnTo>
                    <a:pt x="2880645" y="1175460"/>
                  </a:lnTo>
                  <a:lnTo>
                    <a:pt x="2884128" y="1174478"/>
                  </a:lnTo>
                  <a:lnTo>
                    <a:pt x="2887611" y="1173497"/>
                  </a:lnTo>
                  <a:lnTo>
                    <a:pt x="2891094" y="1179994"/>
                  </a:lnTo>
                  <a:lnTo>
                    <a:pt x="2894578" y="1179017"/>
                  </a:lnTo>
                  <a:lnTo>
                    <a:pt x="2898061" y="1182277"/>
                  </a:lnTo>
                  <a:lnTo>
                    <a:pt x="2901544" y="1181303"/>
                  </a:lnTo>
                  <a:lnTo>
                    <a:pt x="2905027" y="1181385"/>
                  </a:lnTo>
                  <a:lnTo>
                    <a:pt x="2908511" y="1181467"/>
                  </a:lnTo>
                  <a:lnTo>
                    <a:pt x="2911994" y="1180496"/>
                  </a:lnTo>
                  <a:lnTo>
                    <a:pt x="2915477" y="1180579"/>
                  </a:lnTo>
                  <a:lnTo>
                    <a:pt x="2918960" y="1179611"/>
                  </a:lnTo>
                  <a:lnTo>
                    <a:pt x="2922444" y="1178643"/>
                  </a:lnTo>
                  <a:lnTo>
                    <a:pt x="2925927" y="1177676"/>
                  </a:lnTo>
                  <a:lnTo>
                    <a:pt x="2929410" y="1177762"/>
                  </a:lnTo>
                  <a:lnTo>
                    <a:pt x="2932893" y="1176797"/>
                  </a:lnTo>
                  <a:lnTo>
                    <a:pt x="2936377" y="1176885"/>
                  </a:lnTo>
                  <a:lnTo>
                    <a:pt x="2939860" y="1175922"/>
                  </a:lnTo>
                  <a:lnTo>
                    <a:pt x="2943343" y="1181237"/>
                  </a:lnTo>
                  <a:lnTo>
                    <a:pt x="2946826" y="1180277"/>
                  </a:lnTo>
                  <a:lnTo>
                    <a:pt x="2950310" y="1183472"/>
                  </a:lnTo>
                  <a:lnTo>
                    <a:pt x="2953793" y="1182516"/>
                  </a:lnTo>
                  <a:lnTo>
                    <a:pt x="2957276" y="1181560"/>
                  </a:lnTo>
                  <a:lnTo>
                    <a:pt x="2960759" y="1180761"/>
                  </a:lnTo>
                  <a:lnTo>
                    <a:pt x="2964243" y="1180365"/>
                  </a:lnTo>
                  <a:lnTo>
                    <a:pt x="2967726" y="1179734"/>
                  </a:lnTo>
                  <a:lnTo>
                    <a:pt x="2971209" y="1178782"/>
                  </a:lnTo>
                  <a:lnTo>
                    <a:pt x="2974692" y="1180930"/>
                  </a:lnTo>
                  <a:lnTo>
                    <a:pt x="2978176" y="1179981"/>
                  </a:lnTo>
                  <a:lnTo>
                    <a:pt x="2981659" y="1180063"/>
                  </a:lnTo>
                  <a:lnTo>
                    <a:pt x="2985142" y="1179116"/>
                  </a:lnTo>
                  <a:lnTo>
                    <a:pt x="2988625" y="1178169"/>
                  </a:lnTo>
                  <a:lnTo>
                    <a:pt x="2992109" y="1177223"/>
                  </a:lnTo>
                  <a:lnTo>
                    <a:pt x="2995592" y="1176278"/>
                  </a:lnTo>
                  <a:lnTo>
                    <a:pt x="2999075" y="1175334"/>
                  </a:lnTo>
                  <a:lnTo>
                    <a:pt x="3002558" y="1174391"/>
                  </a:lnTo>
                  <a:lnTo>
                    <a:pt x="3006042" y="1173449"/>
                  </a:lnTo>
                  <a:lnTo>
                    <a:pt x="3009525" y="1172507"/>
                  </a:lnTo>
                  <a:lnTo>
                    <a:pt x="3013008" y="1173627"/>
                  </a:lnTo>
                  <a:lnTo>
                    <a:pt x="3016491" y="1172688"/>
                  </a:lnTo>
                  <a:lnTo>
                    <a:pt x="3019975" y="1174127"/>
                  </a:lnTo>
                  <a:lnTo>
                    <a:pt x="3023458" y="1173742"/>
                  </a:lnTo>
                  <a:lnTo>
                    <a:pt x="3026941" y="1178065"/>
                  </a:lnTo>
                  <a:lnTo>
                    <a:pt x="3030424" y="1177131"/>
                  </a:lnTo>
                  <a:lnTo>
                    <a:pt x="3033908" y="1176198"/>
                  </a:lnTo>
                  <a:lnTo>
                    <a:pt x="3037391" y="1176283"/>
                  </a:lnTo>
                  <a:lnTo>
                    <a:pt x="3040874" y="1175352"/>
                  </a:lnTo>
                  <a:lnTo>
                    <a:pt x="3044357" y="1177466"/>
                  </a:lnTo>
                  <a:lnTo>
                    <a:pt x="3047841" y="1176538"/>
                  </a:lnTo>
                  <a:lnTo>
                    <a:pt x="3051324" y="1177798"/>
                  </a:lnTo>
                  <a:lnTo>
                    <a:pt x="3054807" y="1177416"/>
                  </a:lnTo>
                  <a:lnTo>
                    <a:pt x="3058290" y="1178805"/>
                  </a:lnTo>
                  <a:lnTo>
                    <a:pt x="3061774" y="1177881"/>
                  </a:lnTo>
                  <a:lnTo>
                    <a:pt x="3065257" y="1187933"/>
                  </a:lnTo>
                  <a:lnTo>
                    <a:pt x="3068740" y="1187014"/>
                  </a:lnTo>
                  <a:lnTo>
                    <a:pt x="3072223" y="1187084"/>
                  </a:lnTo>
                  <a:lnTo>
                    <a:pt x="3075707" y="1186167"/>
                  </a:lnTo>
                  <a:lnTo>
                    <a:pt x="3079190" y="1192136"/>
                  </a:lnTo>
                  <a:lnTo>
                    <a:pt x="3082673" y="1194151"/>
                  </a:lnTo>
                  <a:lnTo>
                    <a:pt x="3086156" y="1193239"/>
                  </a:lnTo>
                  <a:lnTo>
                    <a:pt x="3089640" y="1193302"/>
                  </a:lnTo>
                  <a:lnTo>
                    <a:pt x="3093123" y="1192391"/>
                  </a:lnTo>
                  <a:lnTo>
                    <a:pt x="3096606" y="1195365"/>
                  </a:lnTo>
                  <a:lnTo>
                    <a:pt x="3100089" y="1194458"/>
                  </a:lnTo>
                  <a:lnTo>
                    <a:pt x="3103573" y="1193551"/>
                  </a:lnTo>
                  <a:lnTo>
                    <a:pt x="3107056" y="1192644"/>
                  </a:lnTo>
                  <a:lnTo>
                    <a:pt x="3110539" y="1192707"/>
                  </a:lnTo>
                  <a:lnTo>
                    <a:pt x="3114022" y="1191803"/>
                  </a:lnTo>
                  <a:lnTo>
                    <a:pt x="3117506" y="1196682"/>
                  </a:lnTo>
                  <a:lnTo>
                    <a:pt x="3120989" y="1195781"/>
                  </a:lnTo>
                  <a:lnTo>
                    <a:pt x="3124472" y="1200615"/>
                  </a:lnTo>
                  <a:lnTo>
                    <a:pt x="3127955" y="1200668"/>
                  </a:lnTo>
                  <a:lnTo>
                    <a:pt x="3131439" y="1199771"/>
                  </a:lnTo>
                  <a:lnTo>
                    <a:pt x="3134922" y="1200773"/>
                  </a:lnTo>
                  <a:lnTo>
                    <a:pt x="3138405" y="1199878"/>
                  </a:lnTo>
                  <a:lnTo>
                    <a:pt x="3141888" y="1198984"/>
                  </a:lnTo>
                  <a:lnTo>
                    <a:pt x="3145372" y="1198090"/>
                  </a:lnTo>
                  <a:lnTo>
                    <a:pt x="3148855" y="1197198"/>
                  </a:lnTo>
                  <a:lnTo>
                    <a:pt x="3152338" y="1196306"/>
                  </a:lnTo>
                  <a:lnTo>
                    <a:pt x="3155821" y="1196363"/>
                  </a:lnTo>
                  <a:lnTo>
                    <a:pt x="3159304" y="1195473"/>
                  </a:lnTo>
                  <a:lnTo>
                    <a:pt x="3162788" y="1195531"/>
                  </a:lnTo>
                  <a:lnTo>
                    <a:pt x="3166271" y="1194643"/>
                  </a:lnTo>
                  <a:lnTo>
                    <a:pt x="3169754" y="1193755"/>
                  </a:lnTo>
                  <a:lnTo>
                    <a:pt x="3173237" y="1194761"/>
                  </a:lnTo>
                  <a:lnTo>
                    <a:pt x="3176721" y="1193876"/>
                  </a:lnTo>
                  <a:lnTo>
                    <a:pt x="3180204" y="1192990"/>
                  </a:lnTo>
                  <a:lnTo>
                    <a:pt x="3183687" y="1192106"/>
                  </a:lnTo>
                  <a:lnTo>
                    <a:pt x="3187170" y="1192168"/>
                  </a:lnTo>
                  <a:lnTo>
                    <a:pt x="3190654" y="1191285"/>
                  </a:lnTo>
                  <a:lnTo>
                    <a:pt x="3194137" y="1190403"/>
                  </a:lnTo>
                  <a:lnTo>
                    <a:pt x="3197620" y="1189522"/>
                  </a:lnTo>
                  <a:lnTo>
                    <a:pt x="3201103" y="1191473"/>
                  </a:lnTo>
                  <a:lnTo>
                    <a:pt x="3204587" y="1190594"/>
                  </a:lnTo>
                  <a:lnTo>
                    <a:pt x="3208070" y="1192537"/>
                  </a:lnTo>
                  <a:lnTo>
                    <a:pt x="3211553" y="1191660"/>
                  </a:lnTo>
                  <a:lnTo>
                    <a:pt x="3215036" y="1196393"/>
                  </a:lnTo>
                  <a:lnTo>
                    <a:pt x="3218520" y="1197378"/>
                  </a:lnTo>
                  <a:lnTo>
                    <a:pt x="3222003" y="1196506"/>
                  </a:lnTo>
                  <a:lnTo>
                    <a:pt x="3225486" y="1196562"/>
                  </a:lnTo>
                  <a:lnTo>
                    <a:pt x="3228969" y="1195691"/>
                  </a:lnTo>
                  <a:lnTo>
                    <a:pt x="3232453" y="1196674"/>
                  </a:lnTo>
                  <a:lnTo>
                    <a:pt x="3235936" y="1195805"/>
                  </a:lnTo>
                  <a:lnTo>
                    <a:pt x="3239419" y="1195861"/>
                  </a:lnTo>
                  <a:lnTo>
                    <a:pt x="3242902" y="1194994"/>
                  </a:lnTo>
                  <a:lnTo>
                    <a:pt x="3246386" y="1196896"/>
                  </a:lnTo>
                  <a:lnTo>
                    <a:pt x="3249869" y="1196031"/>
                  </a:lnTo>
                  <a:lnTo>
                    <a:pt x="3253352" y="1197007"/>
                  </a:lnTo>
                  <a:lnTo>
                    <a:pt x="3256835" y="1196143"/>
                  </a:lnTo>
                  <a:lnTo>
                    <a:pt x="3260319" y="1198947"/>
                  </a:lnTo>
                  <a:lnTo>
                    <a:pt x="3263802" y="1198086"/>
                  </a:lnTo>
                  <a:lnTo>
                    <a:pt x="3267285" y="1197226"/>
                  </a:lnTo>
                  <a:lnTo>
                    <a:pt x="3270768" y="1200925"/>
                  </a:lnTo>
                  <a:lnTo>
                    <a:pt x="3274252" y="1200067"/>
                  </a:lnTo>
                  <a:lnTo>
                    <a:pt x="3277735" y="1199210"/>
                  </a:lnTo>
                  <a:lnTo>
                    <a:pt x="3281218" y="1198353"/>
                  </a:lnTo>
                  <a:lnTo>
                    <a:pt x="3284701" y="1207423"/>
                  </a:lnTo>
                  <a:lnTo>
                    <a:pt x="3288185" y="1206571"/>
                  </a:lnTo>
                  <a:lnTo>
                    <a:pt x="3291668" y="1220766"/>
                  </a:lnTo>
                  <a:lnTo>
                    <a:pt x="3295151" y="1219919"/>
                  </a:lnTo>
                  <a:lnTo>
                    <a:pt x="3298634" y="1219948"/>
                  </a:lnTo>
                  <a:lnTo>
                    <a:pt x="3302118" y="1219103"/>
                  </a:lnTo>
                  <a:lnTo>
                    <a:pt x="3305601" y="1220005"/>
                  </a:lnTo>
                  <a:lnTo>
                    <a:pt x="3309084" y="1223507"/>
                  </a:lnTo>
                  <a:lnTo>
                    <a:pt x="3312567" y="1222666"/>
                  </a:lnTo>
                  <a:lnTo>
                    <a:pt x="3316051" y="1223556"/>
                  </a:lnTo>
                  <a:lnTo>
                    <a:pt x="3319534" y="1222717"/>
                  </a:lnTo>
                  <a:lnTo>
                    <a:pt x="3323017" y="1225328"/>
                  </a:lnTo>
                  <a:lnTo>
                    <a:pt x="3326500" y="1224491"/>
                  </a:lnTo>
                  <a:lnTo>
                    <a:pt x="3329984" y="1226230"/>
                  </a:lnTo>
                  <a:lnTo>
                    <a:pt x="3333467" y="1225395"/>
                  </a:lnTo>
                  <a:lnTo>
                    <a:pt x="3336950" y="1224561"/>
                  </a:lnTo>
                  <a:lnTo>
                    <a:pt x="3340433" y="1223727"/>
                  </a:lnTo>
                  <a:lnTo>
                    <a:pt x="3343917" y="1222894"/>
                  </a:lnTo>
                  <a:lnTo>
                    <a:pt x="3347400" y="1222061"/>
                  </a:lnTo>
                  <a:lnTo>
                    <a:pt x="3350883" y="1225506"/>
                  </a:lnTo>
                  <a:lnTo>
                    <a:pt x="3354366" y="1228926"/>
                  </a:lnTo>
                  <a:lnTo>
                    <a:pt x="3357850" y="1228097"/>
                  </a:lnTo>
                  <a:lnTo>
                    <a:pt x="3361333" y="1234850"/>
                  </a:lnTo>
                  <a:lnTo>
                    <a:pt x="3364816" y="1234026"/>
                  </a:lnTo>
                  <a:lnTo>
                    <a:pt x="3368299" y="1233202"/>
                  </a:lnTo>
                  <a:lnTo>
                    <a:pt x="3371783" y="1232378"/>
                  </a:lnTo>
                  <a:lnTo>
                    <a:pt x="3375266" y="1236564"/>
                  </a:lnTo>
                  <a:lnTo>
                    <a:pt x="3378749" y="1235743"/>
                  </a:lnTo>
                  <a:lnTo>
                    <a:pt x="3382232" y="1235754"/>
                  </a:lnTo>
                  <a:lnTo>
                    <a:pt x="3385716" y="1234935"/>
                  </a:lnTo>
                  <a:lnTo>
                    <a:pt x="3389199" y="1235776"/>
                  </a:lnTo>
                  <a:lnTo>
                    <a:pt x="3392682" y="1234959"/>
                  </a:lnTo>
                  <a:lnTo>
                    <a:pt x="3396165" y="1234971"/>
                  </a:lnTo>
                  <a:lnTo>
                    <a:pt x="3399649" y="1236635"/>
                  </a:lnTo>
                  <a:lnTo>
                    <a:pt x="3403132" y="1235821"/>
                  </a:lnTo>
                  <a:lnTo>
                    <a:pt x="3406615" y="1236656"/>
                  </a:lnTo>
                  <a:lnTo>
                    <a:pt x="3410098" y="1235842"/>
                  </a:lnTo>
                  <a:lnTo>
                    <a:pt x="3413582" y="1235853"/>
                  </a:lnTo>
                  <a:lnTo>
                    <a:pt x="3417065" y="1235042"/>
                  </a:lnTo>
                  <a:lnTo>
                    <a:pt x="3420548" y="1237516"/>
                  </a:lnTo>
                  <a:lnTo>
                    <a:pt x="3424031" y="1236706"/>
                  </a:lnTo>
                  <a:lnTo>
                    <a:pt x="3427515" y="1239166"/>
                  </a:lnTo>
                  <a:lnTo>
                    <a:pt x="3430998" y="1238359"/>
                  </a:lnTo>
                  <a:lnTo>
                    <a:pt x="3434481" y="1237552"/>
                  </a:lnTo>
                  <a:lnTo>
                    <a:pt x="3437964" y="1236746"/>
                  </a:lnTo>
                  <a:lnTo>
                    <a:pt x="3441447" y="1235940"/>
                  </a:lnTo>
                  <a:lnTo>
                    <a:pt x="3444931" y="1235135"/>
                  </a:lnTo>
                  <a:lnTo>
                    <a:pt x="3448414" y="1234330"/>
                  </a:lnTo>
                  <a:lnTo>
                    <a:pt x="3451897" y="1236785"/>
                  </a:lnTo>
                  <a:lnTo>
                    <a:pt x="3455380" y="1235983"/>
                  </a:lnTo>
                  <a:lnTo>
                    <a:pt x="3458864" y="1236805"/>
                  </a:lnTo>
                  <a:lnTo>
                    <a:pt x="3462347" y="1236004"/>
                  </a:lnTo>
                  <a:lnTo>
                    <a:pt x="3465830" y="1239248"/>
                  </a:lnTo>
                  <a:lnTo>
                    <a:pt x="3469313" y="1238449"/>
                  </a:lnTo>
                  <a:lnTo>
                    <a:pt x="3472797" y="1240869"/>
                  </a:lnTo>
                  <a:lnTo>
                    <a:pt x="3476280" y="1240073"/>
                  </a:lnTo>
                  <a:lnTo>
                    <a:pt x="3479763" y="1239277"/>
                  </a:lnTo>
                  <a:lnTo>
                    <a:pt x="3483246" y="1238481"/>
                  </a:lnTo>
                  <a:lnTo>
                    <a:pt x="3483246" y="1239284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036756"/>
              <a:ext cx="3483246" cy="1515310"/>
            </a:xfrm>
            <a:custGeom>
              <a:avLst/>
              <a:gdLst/>
              <a:ahLst/>
              <a:cxnLst/>
              <a:rect l="0" t="0" r="0" b="0"/>
              <a:pathLst>
                <a:path w="3483246" h="1515310">
                  <a:moveTo>
                    <a:pt x="0" y="1515310"/>
                  </a:moveTo>
                  <a:lnTo>
                    <a:pt x="3483" y="1266276"/>
                  </a:lnTo>
                  <a:lnTo>
                    <a:pt x="6966" y="1050475"/>
                  </a:lnTo>
                  <a:lnTo>
                    <a:pt x="10449" y="861671"/>
                  </a:lnTo>
                  <a:lnTo>
                    <a:pt x="13932" y="695096"/>
                  </a:lnTo>
                  <a:lnTo>
                    <a:pt x="17416" y="547043"/>
                  </a:lnTo>
                  <a:lnTo>
                    <a:pt x="20899" y="414585"/>
                  </a:lnTo>
                  <a:lnTo>
                    <a:pt x="24382" y="295382"/>
                  </a:lnTo>
                  <a:lnTo>
                    <a:pt x="27865" y="295382"/>
                  </a:lnTo>
                  <a:lnTo>
                    <a:pt x="31349" y="200453"/>
                  </a:lnTo>
                  <a:lnTo>
                    <a:pt x="34832" y="295382"/>
                  </a:lnTo>
                  <a:lnTo>
                    <a:pt x="38315" y="218796"/>
                  </a:lnTo>
                  <a:lnTo>
                    <a:pt x="41798" y="295382"/>
                  </a:lnTo>
                  <a:lnTo>
                    <a:pt x="45282" y="353454"/>
                  </a:lnTo>
                  <a:lnTo>
                    <a:pt x="48765" y="295382"/>
                  </a:lnTo>
                  <a:lnTo>
                    <a:pt x="52248" y="346033"/>
                  </a:lnTo>
                  <a:lnTo>
                    <a:pt x="55731" y="295382"/>
                  </a:lnTo>
                  <a:lnTo>
                    <a:pt x="59215" y="295382"/>
                  </a:lnTo>
                  <a:lnTo>
                    <a:pt x="62698" y="249695"/>
                  </a:lnTo>
                  <a:lnTo>
                    <a:pt x="66181" y="335722"/>
                  </a:lnTo>
                  <a:lnTo>
                    <a:pt x="69664" y="295382"/>
                  </a:lnTo>
                  <a:lnTo>
                    <a:pt x="73148" y="256430"/>
                  </a:lnTo>
                  <a:lnTo>
                    <a:pt x="76631" y="218796"/>
                  </a:lnTo>
                  <a:lnTo>
                    <a:pt x="80114" y="182415"/>
                  </a:lnTo>
                  <a:lnTo>
                    <a:pt x="83597" y="147224"/>
                  </a:lnTo>
                  <a:lnTo>
                    <a:pt x="87081" y="228491"/>
                  </a:lnTo>
                  <a:lnTo>
                    <a:pt x="90564" y="295382"/>
                  </a:lnTo>
                  <a:lnTo>
                    <a:pt x="94047" y="265299"/>
                  </a:lnTo>
                  <a:lnTo>
                    <a:pt x="97530" y="266399"/>
                  </a:lnTo>
                  <a:lnTo>
                    <a:pt x="101014" y="238150"/>
                  </a:lnTo>
                  <a:lnTo>
                    <a:pt x="104497" y="210606"/>
                  </a:lnTo>
                  <a:lnTo>
                    <a:pt x="107980" y="183741"/>
                  </a:lnTo>
                  <a:lnTo>
                    <a:pt x="111463" y="187538"/>
                  </a:lnTo>
                  <a:lnTo>
                    <a:pt x="114947" y="162164"/>
                  </a:lnTo>
                  <a:lnTo>
                    <a:pt x="118430" y="246901"/>
                  </a:lnTo>
                  <a:lnTo>
                    <a:pt x="121913" y="223431"/>
                  </a:lnTo>
                  <a:lnTo>
                    <a:pt x="125396" y="272958"/>
                  </a:lnTo>
                  <a:lnTo>
                    <a:pt x="128880" y="250975"/>
                  </a:lnTo>
                  <a:lnTo>
                    <a:pt x="132363" y="229418"/>
                  </a:lnTo>
                  <a:lnTo>
                    <a:pt x="135846" y="274712"/>
                  </a:lnTo>
                  <a:lnTo>
                    <a:pt x="139329" y="254417"/>
                  </a:lnTo>
                  <a:lnTo>
                    <a:pt x="142813" y="234486"/>
                  </a:lnTo>
                  <a:lnTo>
                    <a:pt x="146296" y="214909"/>
                  </a:lnTo>
                  <a:lnTo>
                    <a:pt x="149779" y="216901"/>
                  </a:lnTo>
                  <a:lnTo>
                    <a:pt x="153262" y="198124"/>
                  </a:lnTo>
                  <a:lnTo>
                    <a:pt x="156746" y="200453"/>
                  </a:lnTo>
                  <a:lnTo>
                    <a:pt x="160229" y="182415"/>
                  </a:lnTo>
                  <a:lnTo>
                    <a:pt x="163712" y="164674"/>
                  </a:lnTo>
                  <a:lnTo>
                    <a:pt x="167195" y="147224"/>
                  </a:lnTo>
                  <a:lnTo>
                    <a:pt x="170679" y="170555"/>
                  </a:lnTo>
                  <a:lnTo>
                    <a:pt x="174162" y="153838"/>
                  </a:lnTo>
                  <a:lnTo>
                    <a:pt x="177645" y="175930"/>
                  </a:lnTo>
                  <a:lnTo>
                    <a:pt x="181128" y="196506"/>
                  </a:lnTo>
                  <a:lnTo>
                    <a:pt x="184612" y="180861"/>
                  </a:lnTo>
                  <a:lnTo>
                    <a:pt x="188095" y="165440"/>
                  </a:lnTo>
                  <a:lnTo>
                    <a:pt x="191578" y="150239"/>
                  </a:lnTo>
                  <a:lnTo>
                    <a:pt x="195061" y="135252"/>
                  </a:lnTo>
                  <a:lnTo>
                    <a:pt x="198545" y="120477"/>
                  </a:lnTo>
                  <a:lnTo>
                    <a:pt x="202028" y="123916"/>
                  </a:lnTo>
                  <a:lnTo>
                    <a:pt x="205511" y="109608"/>
                  </a:lnTo>
                  <a:lnTo>
                    <a:pt x="208994" y="95494"/>
                  </a:lnTo>
                  <a:lnTo>
                    <a:pt x="212478" y="81571"/>
                  </a:lnTo>
                  <a:lnTo>
                    <a:pt x="215961" y="67834"/>
                  </a:lnTo>
                  <a:lnTo>
                    <a:pt x="219444" y="54280"/>
                  </a:lnTo>
                  <a:lnTo>
                    <a:pt x="222927" y="40906"/>
                  </a:lnTo>
                  <a:lnTo>
                    <a:pt x="226411" y="45622"/>
                  </a:lnTo>
                  <a:lnTo>
                    <a:pt x="229894" y="32636"/>
                  </a:lnTo>
                  <a:lnTo>
                    <a:pt x="233377" y="37387"/>
                  </a:lnTo>
                  <a:lnTo>
                    <a:pt x="236860" y="24768"/>
                  </a:lnTo>
                  <a:lnTo>
                    <a:pt x="240344" y="12306"/>
                  </a:lnTo>
                  <a:lnTo>
                    <a:pt x="243827" y="0"/>
                  </a:lnTo>
                  <a:lnTo>
                    <a:pt x="247310" y="130645"/>
                  </a:lnTo>
                  <a:lnTo>
                    <a:pt x="250793" y="118960"/>
                  </a:lnTo>
                  <a:lnTo>
                    <a:pt x="254277" y="149497"/>
                  </a:lnTo>
                  <a:lnTo>
                    <a:pt x="257760" y="138184"/>
                  </a:lnTo>
                  <a:lnTo>
                    <a:pt x="261243" y="153838"/>
                  </a:lnTo>
                  <a:lnTo>
                    <a:pt x="264726" y="142838"/>
                  </a:lnTo>
                  <a:lnTo>
                    <a:pt x="268210" y="145063"/>
                  </a:lnTo>
                  <a:lnTo>
                    <a:pt x="271693" y="184521"/>
                  </a:lnTo>
                  <a:lnTo>
                    <a:pt x="275176" y="174030"/>
                  </a:lnTo>
                  <a:lnTo>
                    <a:pt x="278659" y="175696"/>
                  </a:lnTo>
                  <a:lnTo>
                    <a:pt x="282143" y="165440"/>
                  </a:lnTo>
                  <a:lnTo>
                    <a:pt x="285626" y="155281"/>
                  </a:lnTo>
                  <a:lnTo>
                    <a:pt x="289109" y="145220"/>
                  </a:lnTo>
                  <a:lnTo>
                    <a:pt x="292592" y="147224"/>
                  </a:lnTo>
                  <a:lnTo>
                    <a:pt x="296075" y="137380"/>
                  </a:lnTo>
                  <a:lnTo>
                    <a:pt x="299559" y="151077"/>
                  </a:lnTo>
                  <a:lnTo>
                    <a:pt x="303042" y="141471"/>
                  </a:lnTo>
                  <a:lnTo>
                    <a:pt x="306525" y="154735"/>
                  </a:lnTo>
                  <a:lnTo>
                    <a:pt x="310008" y="145355"/>
                  </a:lnTo>
                  <a:lnTo>
                    <a:pt x="313492" y="158212"/>
                  </a:lnTo>
                  <a:lnTo>
                    <a:pt x="316975" y="149048"/>
                  </a:lnTo>
                  <a:lnTo>
                    <a:pt x="320458" y="139962"/>
                  </a:lnTo>
                  <a:lnTo>
                    <a:pt x="323941" y="152563"/>
                  </a:lnTo>
                  <a:lnTo>
                    <a:pt x="327425" y="143680"/>
                  </a:lnTo>
                  <a:lnTo>
                    <a:pt x="330908" y="134871"/>
                  </a:lnTo>
                  <a:lnTo>
                    <a:pt x="334391" y="126135"/>
                  </a:lnTo>
                  <a:lnTo>
                    <a:pt x="337874" y="179013"/>
                  </a:lnTo>
                  <a:lnTo>
                    <a:pt x="341358" y="170555"/>
                  </a:lnTo>
                  <a:lnTo>
                    <a:pt x="344841" y="162164"/>
                  </a:lnTo>
                  <a:lnTo>
                    <a:pt x="348324" y="153838"/>
                  </a:lnTo>
                  <a:lnTo>
                    <a:pt x="351807" y="145577"/>
                  </a:lnTo>
                  <a:lnTo>
                    <a:pt x="355291" y="137380"/>
                  </a:lnTo>
                  <a:lnTo>
                    <a:pt x="358774" y="230542"/>
                  </a:lnTo>
                  <a:lnTo>
                    <a:pt x="362257" y="239588"/>
                  </a:lnTo>
                  <a:lnTo>
                    <a:pt x="365740" y="231842"/>
                  </a:lnTo>
                  <a:lnTo>
                    <a:pt x="369224" y="224149"/>
                  </a:lnTo>
                  <a:lnTo>
                    <a:pt x="372707" y="216510"/>
                  </a:lnTo>
                  <a:lnTo>
                    <a:pt x="376190" y="225544"/>
                  </a:lnTo>
                  <a:lnTo>
                    <a:pt x="379673" y="218049"/>
                  </a:lnTo>
                  <a:lnTo>
                    <a:pt x="383157" y="210606"/>
                  </a:lnTo>
                  <a:lnTo>
                    <a:pt x="386640" y="203213"/>
                  </a:lnTo>
                  <a:lnTo>
                    <a:pt x="390123" y="195869"/>
                  </a:lnTo>
                  <a:lnTo>
                    <a:pt x="393606" y="188576"/>
                  </a:lnTo>
                  <a:lnTo>
                    <a:pt x="397090" y="197755"/>
                  </a:lnTo>
                  <a:lnTo>
                    <a:pt x="400573" y="190593"/>
                  </a:lnTo>
                  <a:lnTo>
                    <a:pt x="404056" y="191573"/>
                  </a:lnTo>
                  <a:lnTo>
                    <a:pt x="407539" y="200453"/>
                  </a:lnTo>
                  <a:lnTo>
                    <a:pt x="411023" y="193480"/>
                  </a:lnTo>
                  <a:lnTo>
                    <a:pt x="414506" y="194407"/>
                  </a:lnTo>
                  <a:lnTo>
                    <a:pt x="417989" y="187538"/>
                  </a:lnTo>
                  <a:lnTo>
                    <a:pt x="421472" y="211354"/>
                  </a:lnTo>
                  <a:lnTo>
                    <a:pt x="424956" y="204633"/>
                  </a:lnTo>
                  <a:lnTo>
                    <a:pt x="428439" y="205425"/>
                  </a:lnTo>
                  <a:lnTo>
                    <a:pt x="431922" y="198801"/>
                  </a:lnTo>
                  <a:lnTo>
                    <a:pt x="435405" y="214222"/>
                  </a:lnTo>
                  <a:lnTo>
                    <a:pt x="438889" y="207721"/>
                  </a:lnTo>
                  <a:lnTo>
                    <a:pt x="442372" y="215584"/>
                  </a:lnTo>
                  <a:lnTo>
                    <a:pt x="445855" y="209187"/>
                  </a:lnTo>
                  <a:lnTo>
                    <a:pt x="449338" y="202828"/>
                  </a:lnTo>
                  <a:lnTo>
                    <a:pt x="452822" y="196506"/>
                  </a:lnTo>
                  <a:lnTo>
                    <a:pt x="456305" y="190221"/>
                  </a:lnTo>
                  <a:lnTo>
                    <a:pt x="459788" y="183972"/>
                  </a:lnTo>
                  <a:lnTo>
                    <a:pt x="463271" y="177759"/>
                  </a:lnTo>
                  <a:lnTo>
                    <a:pt x="466755" y="185784"/>
                  </a:lnTo>
                  <a:lnTo>
                    <a:pt x="470238" y="179666"/>
                  </a:lnTo>
                  <a:lnTo>
                    <a:pt x="473721" y="194407"/>
                  </a:lnTo>
                  <a:lnTo>
                    <a:pt x="477204" y="188394"/>
                  </a:lnTo>
                  <a:lnTo>
                    <a:pt x="480688" y="189237"/>
                  </a:lnTo>
                  <a:lnTo>
                    <a:pt x="484171" y="183302"/>
                  </a:lnTo>
                  <a:lnTo>
                    <a:pt x="487654" y="190883"/>
                  </a:lnTo>
                  <a:lnTo>
                    <a:pt x="491137" y="185036"/>
                  </a:lnTo>
                  <a:lnTo>
                    <a:pt x="494621" y="192479"/>
                  </a:lnTo>
                  <a:lnTo>
                    <a:pt x="498104" y="193259"/>
                  </a:lnTo>
                  <a:lnTo>
                    <a:pt x="501587" y="187538"/>
                  </a:lnTo>
                  <a:lnTo>
                    <a:pt x="505070" y="188347"/>
                  </a:lnTo>
                  <a:lnTo>
                    <a:pt x="508554" y="182697"/>
                  </a:lnTo>
                  <a:lnTo>
                    <a:pt x="512037" y="177076"/>
                  </a:lnTo>
                  <a:lnTo>
                    <a:pt x="515520" y="171484"/>
                  </a:lnTo>
                  <a:lnTo>
                    <a:pt x="519003" y="172400"/>
                  </a:lnTo>
                  <a:lnTo>
                    <a:pt x="522487" y="166876"/>
                  </a:lnTo>
                  <a:lnTo>
                    <a:pt x="525970" y="161381"/>
                  </a:lnTo>
                  <a:lnTo>
                    <a:pt x="529453" y="155913"/>
                  </a:lnTo>
                  <a:lnTo>
                    <a:pt x="532936" y="212381"/>
                  </a:lnTo>
                  <a:lnTo>
                    <a:pt x="536420" y="212956"/>
                  </a:lnTo>
                  <a:lnTo>
                    <a:pt x="539903" y="207674"/>
                  </a:lnTo>
                  <a:lnTo>
                    <a:pt x="543386" y="202418"/>
                  </a:lnTo>
                  <a:lnTo>
                    <a:pt x="546869" y="197186"/>
                  </a:lnTo>
                  <a:lnTo>
                    <a:pt x="550353" y="197858"/>
                  </a:lnTo>
                  <a:lnTo>
                    <a:pt x="553836" y="192685"/>
                  </a:lnTo>
                  <a:lnTo>
                    <a:pt x="557319" y="193381"/>
                  </a:lnTo>
                  <a:lnTo>
                    <a:pt x="560802" y="188267"/>
                  </a:lnTo>
                  <a:lnTo>
                    <a:pt x="564286" y="188985"/>
                  </a:lnTo>
                  <a:lnTo>
                    <a:pt x="567769" y="183928"/>
                  </a:lnTo>
                  <a:lnTo>
                    <a:pt x="571252" y="196071"/>
                  </a:lnTo>
                  <a:lnTo>
                    <a:pt x="574735" y="191085"/>
                  </a:lnTo>
                  <a:lnTo>
                    <a:pt x="578218" y="186122"/>
                  </a:lnTo>
                  <a:lnTo>
                    <a:pt x="581702" y="203509"/>
                  </a:lnTo>
                  <a:lnTo>
                    <a:pt x="585185" y="198623"/>
                  </a:lnTo>
                  <a:lnTo>
                    <a:pt x="588668" y="204677"/>
                  </a:lnTo>
                  <a:lnTo>
                    <a:pt x="592151" y="199851"/>
                  </a:lnTo>
                  <a:lnTo>
                    <a:pt x="595635" y="211136"/>
                  </a:lnTo>
                  <a:lnTo>
                    <a:pt x="599118" y="206375"/>
                  </a:lnTo>
                  <a:lnTo>
                    <a:pt x="602601" y="201635"/>
                  </a:lnTo>
                  <a:lnTo>
                    <a:pt x="606084" y="196915"/>
                  </a:lnTo>
                  <a:lnTo>
                    <a:pt x="609568" y="213191"/>
                  </a:lnTo>
                  <a:lnTo>
                    <a:pt x="613051" y="208542"/>
                  </a:lnTo>
                  <a:lnTo>
                    <a:pt x="616534" y="203912"/>
                  </a:lnTo>
                  <a:lnTo>
                    <a:pt x="620017" y="199302"/>
                  </a:lnTo>
                  <a:lnTo>
                    <a:pt x="623501" y="215148"/>
                  </a:lnTo>
                  <a:lnTo>
                    <a:pt x="626984" y="210606"/>
                  </a:lnTo>
                  <a:lnTo>
                    <a:pt x="630467" y="206082"/>
                  </a:lnTo>
                  <a:lnTo>
                    <a:pt x="633950" y="236006"/>
                  </a:lnTo>
                  <a:lnTo>
                    <a:pt x="637434" y="231568"/>
                  </a:lnTo>
                  <a:lnTo>
                    <a:pt x="640917" y="236683"/>
                  </a:lnTo>
                  <a:lnTo>
                    <a:pt x="644400" y="232293"/>
                  </a:lnTo>
                  <a:lnTo>
                    <a:pt x="647883" y="246630"/>
                  </a:lnTo>
                  <a:lnTo>
                    <a:pt x="651367" y="242302"/>
                  </a:lnTo>
                  <a:lnTo>
                    <a:pt x="654850" y="242596"/>
                  </a:lnTo>
                  <a:lnTo>
                    <a:pt x="658333" y="238308"/>
                  </a:lnTo>
                  <a:lnTo>
                    <a:pt x="661816" y="234037"/>
                  </a:lnTo>
                  <a:lnTo>
                    <a:pt x="665300" y="229782"/>
                  </a:lnTo>
                  <a:lnTo>
                    <a:pt x="668783" y="239241"/>
                  </a:lnTo>
                  <a:lnTo>
                    <a:pt x="672266" y="235038"/>
                  </a:lnTo>
                  <a:lnTo>
                    <a:pt x="675749" y="230850"/>
                  </a:lnTo>
                  <a:lnTo>
                    <a:pt x="679233" y="226679"/>
                  </a:lnTo>
                  <a:lnTo>
                    <a:pt x="682716" y="222523"/>
                  </a:lnTo>
                  <a:lnTo>
                    <a:pt x="686199" y="231884"/>
                  </a:lnTo>
                  <a:lnTo>
                    <a:pt x="689682" y="227777"/>
                  </a:lnTo>
                  <a:lnTo>
                    <a:pt x="693166" y="232555"/>
                  </a:lnTo>
                  <a:lnTo>
                    <a:pt x="696649" y="228491"/>
                  </a:lnTo>
                  <a:lnTo>
                    <a:pt x="700132" y="224441"/>
                  </a:lnTo>
                  <a:lnTo>
                    <a:pt x="703615" y="220406"/>
                  </a:lnTo>
                  <a:lnTo>
                    <a:pt x="707099" y="225180"/>
                  </a:lnTo>
                  <a:lnTo>
                    <a:pt x="710582" y="221186"/>
                  </a:lnTo>
                  <a:lnTo>
                    <a:pt x="714065" y="242954"/>
                  </a:lnTo>
                  <a:lnTo>
                    <a:pt x="717548" y="259738"/>
                  </a:lnTo>
                  <a:lnTo>
                    <a:pt x="721032" y="255847"/>
                  </a:lnTo>
                  <a:lnTo>
                    <a:pt x="724515" y="256043"/>
                  </a:lnTo>
                  <a:lnTo>
                    <a:pt x="727998" y="252185"/>
                  </a:lnTo>
                  <a:lnTo>
                    <a:pt x="731481" y="295382"/>
                  </a:lnTo>
                  <a:lnTo>
                    <a:pt x="734965" y="291613"/>
                  </a:lnTo>
                  <a:lnTo>
                    <a:pt x="738448" y="302814"/>
                  </a:lnTo>
                  <a:lnTo>
                    <a:pt x="741931" y="299092"/>
                  </a:lnTo>
                  <a:lnTo>
                    <a:pt x="745414" y="313625"/>
                  </a:lnTo>
                  <a:lnTo>
                    <a:pt x="748898" y="309953"/>
                  </a:lnTo>
                  <a:lnTo>
                    <a:pt x="752381" y="306293"/>
                  </a:lnTo>
                  <a:lnTo>
                    <a:pt x="755864" y="302644"/>
                  </a:lnTo>
                  <a:lnTo>
                    <a:pt x="759347" y="309755"/>
                  </a:lnTo>
                  <a:lnTo>
                    <a:pt x="762831" y="306145"/>
                  </a:lnTo>
                  <a:lnTo>
                    <a:pt x="766314" y="302546"/>
                  </a:lnTo>
                  <a:lnTo>
                    <a:pt x="769797" y="302513"/>
                  </a:lnTo>
                  <a:lnTo>
                    <a:pt x="773280" y="298942"/>
                  </a:lnTo>
                  <a:lnTo>
                    <a:pt x="776764" y="295382"/>
                  </a:lnTo>
                  <a:lnTo>
                    <a:pt x="780247" y="291833"/>
                  </a:lnTo>
                  <a:lnTo>
                    <a:pt x="783730" y="309313"/>
                  </a:lnTo>
                  <a:lnTo>
                    <a:pt x="787213" y="305814"/>
                  </a:lnTo>
                  <a:lnTo>
                    <a:pt x="790697" y="302326"/>
                  </a:lnTo>
                  <a:lnTo>
                    <a:pt x="794180" y="298848"/>
                  </a:lnTo>
                  <a:lnTo>
                    <a:pt x="797663" y="302266"/>
                  </a:lnTo>
                  <a:lnTo>
                    <a:pt x="801146" y="298818"/>
                  </a:lnTo>
                  <a:lnTo>
                    <a:pt x="804630" y="305590"/>
                  </a:lnTo>
                  <a:lnTo>
                    <a:pt x="808113" y="302177"/>
                  </a:lnTo>
                  <a:lnTo>
                    <a:pt x="811596" y="298774"/>
                  </a:lnTo>
                  <a:lnTo>
                    <a:pt x="815079" y="308783"/>
                  </a:lnTo>
                  <a:lnTo>
                    <a:pt x="818563" y="305418"/>
                  </a:lnTo>
                  <a:lnTo>
                    <a:pt x="822046" y="305376"/>
                  </a:lnTo>
                  <a:lnTo>
                    <a:pt x="825529" y="302034"/>
                  </a:lnTo>
                  <a:lnTo>
                    <a:pt x="829012" y="305292"/>
                  </a:lnTo>
                  <a:lnTo>
                    <a:pt x="832496" y="301979"/>
                  </a:lnTo>
                  <a:lnTo>
                    <a:pt x="835979" y="314882"/>
                  </a:lnTo>
                  <a:lnTo>
                    <a:pt x="839462" y="311609"/>
                  </a:lnTo>
                  <a:lnTo>
                    <a:pt x="842945" y="308345"/>
                  </a:lnTo>
                  <a:lnTo>
                    <a:pt x="846429" y="305090"/>
                  </a:lnTo>
                  <a:lnTo>
                    <a:pt x="849912" y="305051"/>
                  </a:lnTo>
                  <a:lnTo>
                    <a:pt x="853395" y="305011"/>
                  </a:lnTo>
                  <a:lnTo>
                    <a:pt x="856878" y="301792"/>
                  </a:lnTo>
                  <a:lnTo>
                    <a:pt x="860361" y="298583"/>
                  </a:lnTo>
                  <a:lnTo>
                    <a:pt x="863845" y="295382"/>
                  </a:lnTo>
                  <a:lnTo>
                    <a:pt x="867328" y="295382"/>
                  </a:lnTo>
                  <a:lnTo>
                    <a:pt x="870811" y="292203"/>
                  </a:lnTo>
                  <a:lnTo>
                    <a:pt x="874294" y="292215"/>
                  </a:lnTo>
                  <a:lnTo>
                    <a:pt x="877778" y="289058"/>
                  </a:lnTo>
                  <a:lnTo>
                    <a:pt x="881261" y="289083"/>
                  </a:lnTo>
                  <a:lnTo>
                    <a:pt x="884744" y="285947"/>
                  </a:lnTo>
                  <a:lnTo>
                    <a:pt x="888227" y="285984"/>
                  </a:lnTo>
                  <a:lnTo>
                    <a:pt x="891711" y="282869"/>
                  </a:lnTo>
                  <a:lnTo>
                    <a:pt x="895194" y="279763"/>
                  </a:lnTo>
                  <a:lnTo>
                    <a:pt x="898677" y="282967"/>
                  </a:lnTo>
                  <a:lnTo>
                    <a:pt x="902160" y="279885"/>
                  </a:lnTo>
                  <a:lnTo>
                    <a:pt x="905644" y="276811"/>
                  </a:lnTo>
                  <a:lnTo>
                    <a:pt x="909127" y="273745"/>
                  </a:lnTo>
                  <a:lnTo>
                    <a:pt x="912610" y="270688"/>
                  </a:lnTo>
                  <a:lnTo>
                    <a:pt x="916093" y="267639"/>
                  </a:lnTo>
                  <a:lnTo>
                    <a:pt x="919577" y="277096"/>
                  </a:lnTo>
                  <a:lnTo>
                    <a:pt x="923060" y="274077"/>
                  </a:lnTo>
                  <a:lnTo>
                    <a:pt x="926543" y="271067"/>
                  </a:lnTo>
                  <a:lnTo>
                    <a:pt x="930026" y="268064"/>
                  </a:lnTo>
                  <a:lnTo>
                    <a:pt x="933510" y="271252"/>
                  </a:lnTo>
                  <a:lnTo>
                    <a:pt x="936993" y="268272"/>
                  </a:lnTo>
                  <a:lnTo>
                    <a:pt x="940476" y="268374"/>
                  </a:lnTo>
                  <a:lnTo>
                    <a:pt x="943959" y="280579"/>
                  </a:lnTo>
                  <a:lnTo>
                    <a:pt x="947443" y="277642"/>
                  </a:lnTo>
                  <a:lnTo>
                    <a:pt x="950926" y="274712"/>
                  </a:lnTo>
                  <a:lnTo>
                    <a:pt x="954409" y="271790"/>
                  </a:lnTo>
                  <a:lnTo>
                    <a:pt x="957892" y="271878"/>
                  </a:lnTo>
                  <a:lnTo>
                    <a:pt x="961376" y="268974"/>
                  </a:lnTo>
                  <a:lnTo>
                    <a:pt x="964859" y="301078"/>
                  </a:lnTo>
                  <a:lnTo>
                    <a:pt x="968342" y="298226"/>
                  </a:lnTo>
                  <a:lnTo>
                    <a:pt x="971825" y="298216"/>
                  </a:lnTo>
                  <a:lnTo>
                    <a:pt x="975309" y="295382"/>
                  </a:lnTo>
                  <a:lnTo>
                    <a:pt x="978792" y="292554"/>
                  </a:lnTo>
                  <a:lnTo>
                    <a:pt x="982275" y="289734"/>
                  </a:lnTo>
                  <a:lnTo>
                    <a:pt x="985758" y="309228"/>
                  </a:lnTo>
                  <a:lnTo>
                    <a:pt x="989242" y="306445"/>
                  </a:lnTo>
                  <a:lnTo>
                    <a:pt x="992725" y="303669"/>
                  </a:lnTo>
                  <a:lnTo>
                    <a:pt x="996208" y="300900"/>
                  </a:lnTo>
                  <a:lnTo>
                    <a:pt x="999691" y="298137"/>
                  </a:lnTo>
                  <a:lnTo>
                    <a:pt x="1003175" y="300862"/>
                  </a:lnTo>
                  <a:lnTo>
                    <a:pt x="1006658" y="298118"/>
                  </a:lnTo>
                  <a:lnTo>
                    <a:pt x="1010141" y="295382"/>
                  </a:lnTo>
                  <a:lnTo>
                    <a:pt x="1013624" y="292652"/>
                  </a:lnTo>
                  <a:lnTo>
                    <a:pt x="1017108" y="298090"/>
                  </a:lnTo>
                  <a:lnTo>
                    <a:pt x="1020591" y="295382"/>
                  </a:lnTo>
                  <a:lnTo>
                    <a:pt x="1024074" y="298072"/>
                  </a:lnTo>
                  <a:lnTo>
                    <a:pt x="1027557" y="313905"/>
                  </a:lnTo>
                  <a:lnTo>
                    <a:pt x="1031041" y="311241"/>
                  </a:lnTo>
                  <a:lnTo>
                    <a:pt x="1034524" y="318938"/>
                  </a:lnTo>
                  <a:lnTo>
                    <a:pt x="1038007" y="316297"/>
                  </a:lnTo>
                  <a:lnTo>
                    <a:pt x="1041490" y="313661"/>
                  </a:lnTo>
                  <a:lnTo>
                    <a:pt x="1044974" y="311032"/>
                  </a:lnTo>
                  <a:lnTo>
                    <a:pt x="1048457" y="323678"/>
                  </a:lnTo>
                  <a:lnTo>
                    <a:pt x="1051940" y="321076"/>
                  </a:lnTo>
                  <a:lnTo>
                    <a:pt x="1055423" y="320993"/>
                  </a:lnTo>
                  <a:lnTo>
                    <a:pt x="1058907" y="318406"/>
                  </a:lnTo>
                  <a:lnTo>
                    <a:pt x="1062390" y="318332"/>
                  </a:lnTo>
                  <a:lnTo>
                    <a:pt x="1065873" y="315759"/>
                  </a:lnTo>
                  <a:lnTo>
                    <a:pt x="1069356" y="318185"/>
                  </a:lnTo>
                  <a:lnTo>
                    <a:pt x="1072840" y="320586"/>
                  </a:lnTo>
                  <a:lnTo>
                    <a:pt x="1076323" y="318041"/>
                  </a:lnTo>
                  <a:lnTo>
                    <a:pt x="1079806" y="320427"/>
                  </a:lnTo>
                  <a:lnTo>
                    <a:pt x="1083289" y="317898"/>
                  </a:lnTo>
                  <a:lnTo>
                    <a:pt x="1086773" y="317827"/>
                  </a:lnTo>
                  <a:lnTo>
                    <a:pt x="1090256" y="315311"/>
                  </a:lnTo>
                  <a:lnTo>
                    <a:pt x="1093739" y="315248"/>
                  </a:lnTo>
                  <a:lnTo>
                    <a:pt x="1097222" y="312746"/>
                  </a:lnTo>
                  <a:lnTo>
                    <a:pt x="1100706" y="310249"/>
                  </a:lnTo>
                  <a:lnTo>
                    <a:pt x="1104189" y="307758"/>
                  </a:lnTo>
                  <a:lnTo>
                    <a:pt x="1107672" y="305272"/>
                  </a:lnTo>
                  <a:lnTo>
                    <a:pt x="1111155" y="302791"/>
                  </a:lnTo>
                  <a:lnTo>
                    <a:pt x="1114639" y="300316"/>
                  </a:lnTo>
                  <a:lnTo>
                    <a:pt x="1118122" y="317209"/>
                  </a:lnTo>
                  <a:lnTo>
                    <a:pt x="1121605" y="314763"/>
                  </a:lnTo>
                  <a:lnTo>
                    <a:pt x="1125088" y="324137"/>
                  </a:lnTo>
                  <a:lnTo>
                    <a:pt x="1128572" y="321713"/>
                  </a:lnTo>
                  <a:lnTo>
                    <a:pt x="1132055" y="319294"/>
                  </a:lnTo>
                  <a:lnTo>
                    <a:pt x="1135538" y="316880"/>
                  </a:lnTo>
                  <a:lnTo>
                    <a:pt x="1139021" y="314471"/>
                  </a:lnTo>
                  <a:lnTo>
                    <a:pt x="1142505" y="312067"/>
                  </a:lnTo>
                  <a:lnTo>
                    <a:pt x="1145988" y="314357"/>
                  </a:lnTo>
                  <a:lnTo>
                    <a:pt x="1149471" y="311967"/>
                  </a:lnTo>
                  <a:lnTo>
                    <a:pt x="1152954" y="316561"/>
                  </a:lnTo>
                  <a:lnTo>
                    <a:pt x="1156437" y="314188"/>
                  </a:lnTo>
                  <a:lnTo>
                    <a:pt x="1159921" y="311820"/>
                  </a:lnTo>
                  <a:lnTo>
                    <a:pt x="1163404" y="314077"/>
                  </a:lnTo>
                  <a:lnTo>
                    <a:pt x="1166887" y="311723"/>
                  </a:lnTo>
                  <a:lnTo>
                    <a:pt x="1170370" y="313967"/>
                  </a:lnTo>
                  <a:lnTo>
                    <a:pt x="1173854" y="311628"/>
                  </a:lnTo>
                  <a:lnTo>
                    <a:pt x="1177337" y="318391"/>
                  </a:lnTo>
                  <a:lnTo>
                    <a:pt x="1180820" y="316069"/>
                  </a:lnTo>
                  <a:lnTo>
                    <a:pt x="1184303" y="320499"/>
                  </a:lnTo>
                  <a:lnTo>
                    <a:pt x="1187787" y="318193"/>
                  </a:lnTo>
                  <a:lnTo>
                    <a:pt x="1191270" y="322575"/>
                  </a:lnTo>
                  <a:lnTo>
                    <a:pt x="1194753" y="320284"/>
                  </a:lnTo>
                  <a:lnTo>
                    <a:pt x="1198236" y="317997"/>
                  </a:lnTo>
                  <a:lnTo>
                    <a:pt x="1201720" y="315716"/>
                  </a:lnTo>
                  <a:lnTo>
                    <a:pt x="1205203" y="313438"/>
                  </a:lnTo>
                  <a:lnTo>
                    <a:pt x="1208686" y="315600"/>
                  </a:lnTo>
                  <a:lnTo>
                    <a:pt x="1212169" y="313336"/>
                  </a:lnTo>
                  <a:lnTo>
                    <a:pt x="1215653" y="315486"/>
                  </a:lnTo>
                  <a:lnTo>
                    <a:pt x="1219136" y="313235"/>
                  </a:lnTo>
                  <a:lnTo>
                    <a:pt x="1222619" y="310988"/>
                  </a:lnTo>
                  <a:lnTo>
                    <a:pt x="1226102" y="308745"/>
                  </a:lnTo>
                  <a:lnTo>
                    <a:pt x="1229586" y="326030"/>
                  </a:lnTo>
                  <a:lnTo>
                    <a:pt x="1233069" y="323813"/>
                  </a:lnTo>
                  <a:lnTo>
                    <a:pt x="1236552" y="321601"/>
                  </a:lnTo>
                  <a:lnTo>
                    <a:pt x="1240035" y="319392"/>
                  </a:lnTo>
                  <a:lnTo>
                    <a:pt x="1243519" y="321457"/>
                  </a:lnTo>
                  <a:lnTo>
                    <a:pt x="1247002" y="319261"/>
                  </a:lnTo>
                  <a:lnTo>
                    <a:pt x="1250485" y="317069"/>
                  </a:lnTo>
                  <a:lnTo>
                    <a:pt x="1253968" y="314882"/>
                  </a:lnTo>
                  <a:lnTo>
                    <a:pt x="1257452" y="312699"/>
                  </a:lnTo>
                  <a:lnTo>
                    <a:pt x="1260935" y="319002"/>
                  </a:lnTo>
                  <a:lnTo>
                    <a:pt x="1264418" y="316835"/>
                  </a:lnTo>
                  <a:lnTo>
                    <a:pt x="1267901" y="318875"/>
                  </a:lnTo>
                  <a:lnTo>
                    <a:pt x="1271385" y="316719"/>
                  </a:lnTo>
                  <a:lnTo>
                    <a:pt x="1274868" y="316662"/>
                  </a:lnTo>
                  <a:lnTo>
                    <a:pt x="1278351" y="314516"/>
                  </a:lnTo>
                  <a:lnTo>
                    <a:pt x="1281834" y="320694"/>
                  </a:lnTo>
                  <a:lnTo>
                    <a:pt x="1285318" y="318563"/>
                  </a:lnTo>
                  <a:lnTo>
                    <a:pt x="1288801" y="316436"/>
                  </a:lnTo>
                  <a:lnTo>
                    <a:pt x="1292284" y="314313"/>
                  </a:lnTo>
                  <a:lnTo>
                    <a:pt x="1295767" y="312194"/>
                  </a:lnTo>
                  <a:lnTo>
                    <a:pt x="1299251" y="320361"/>
                  </a:lnTo>
                  <a:lnTo>
                    <a:pt x="1302734" y="318259"/>
                  </a:lnTo>
                  <a:lnTo>
                    <a:pt x="1306217" y="318199"/>
                  </a:lnTo>
                  <a:lnTo>
                    <a:pt x="1309700" y="316105"/>
                  </a:lnTo>
                  <a:lnTo>
                    <a:pt x="1313184" y="314016"/>
                  </a:lnTo>
                  <a:lnTo>
                    <a:pt x="1316667" y="311930"/>
                  </a:lnTo>
                  <a:lnTo>
                    <a:pt x="1320150" y="309849"/>
                  </a:lnTo>
                  <a:lnTo>
                    <a:pt x="1323633" y="307771"/>
                  </a:lnTo>
                  <a:lnTo>
                    <a:pt x="1327117" y="307738"/>
                  </a:lnTo>
                  <a:lnTo>
                    <a:pt x="1330600" y="305670"/>
                  </a:lnTo>
                  <a:lnTo>
                    <a:pt x="1334083" y="305643"/>
                  </a:lnTo>
                  <a:lnTo>
                    <a:pt x="1337566" y="303583"/>
                  </a:lnTo>
                  <a:lnTo>
                    <a:pt x="1341050" y="309626"/>
                  </a:lnTo>
                  <a:lnTo>
                    <a:pt x="1344533" y="315577"/>
                  </a:lnTo>
                  <a:lnTo>
                    <a:pt x="1348016" y="313542"/>
                  </a:lnTo>
                  <a:lnTo>
                    <a:pt x="1351499" y="311509"/>
                  </a:lnTo>
                  <a:lnTo>
                    <a:pt x="1354983" y="309481"/>
                  </a:lnTo>
                  <a:lnTo>
                    <a:pt x="1358466" y="307456"/>
                  </a:lnTo>
                  <a:lnTo>
                    <a:pt x="1361949" y="305435"/>
                  </a:lnTo>
                  <a:lnTo>
                    <a:pt x="1365432" y="307395"/>
                  </a:lnTo>
                  <a:lnTo>
                    <a:pt x="1368916" y="305384"/>
                  </a:lnTo>
                  <a:lnTo>
                    <a:pt x="1372399" y="307335"/>
                  </a:lnTo>
                  <a:lnTo>
                    <a:pt x="1375882" y="305334"/>
                  </a:lnTo>
                  <a:lnTo>
                    <a:pt x="1379365" y="307275"/>
                  </a:lnTo>
                  <a:lnTo>
                    <a:pt x="1382849" y="305284"/>
                  </a:lnTo>
                  <a:lnTo>
                    <a:pt x="1386332" y="311109"/>
                  </a:lnTo>
                  <a:lnTo>
                    <a:pt x="1389815" y="311071"/>
                  </a:lnTo>
                  <a:lnTo>
                    <a:pt x="1393298" y="309098"/>
                  </a:lnTo>
                  <a:lnTo>
                    <a:pt x="1396782" y="307128"/>
                  </a:lnTo>
                  <a:lnTo>
                    <a:pt x="1400265" y="305162"/>
                  </a:lnTo>
                  <a:lnTo>
                    <a:pt x="1403748" y="310917"/>
                  </a:lnTo>
                  <a:lnTo>
                    <a:pt x="1407231" y="308963"/>
                  </a:lnTo>
                  <a:lnTo>
                    <a:pt x="1410715" y="307013"/>
                  </a:lnTo>
                  <a:lnTo>
                    <a:pt x="1414198" y="305066"/>
                  </a:lnTo>
                  <a:lnTo>
                    <a:pt x="1417681" y="303123"/>
                  </a:lnTo>
                  <a:lnTo>
                    <a:pt x="1421164" y="301183"/>
                  </a:lnTo>
                  <a:lnTo>
                    <a:pt x="1424648" y="299246"/>
                  </a:lnTo>
                  <a:lnTo>
                    <a:pt x="1428131" y="297312"/>
                  </a:lnTo>
                  <a:lnTo>
                    <a:pt x="1431614" y="295382"/>
                  </a:lnTo>
                  <a:lnTo>
                    <a:pt x="1435097" y="293455"/>
                  </a:lnTo>
                  <a:lnTo>
                    <a:pt x="1438580" y="291531"/>
                  </a:lnTo>
                  <a:lnTo>
                    <a:pt x="1442064" y="291540"/>
                  </a:lnTo>
                  <a:lnTo>
                    <a:pt x="1445547" y="289624"/>
                  </a:lnTo>
                  <a:lnTo>
                    <a:pt x="1449030" y="289638"/>
                  </a:lnTo>
                  <a:lnTo>
                    <a:pt x="1452513" y="287730"/>
                  </a:lnTo>
                  <a:lnTo>
                    <a:pt x="1455997" y="285826"/>
                  </a:lnTo>
                  <a:lnTo>
                    <a:pt x="1459480" y="283924"/>
                  </a:lnTo>
                  <a:lnTo>
                    <a:pt x="1462963" y="283952"/>
                  </a:lnTo>
                  <a:lnTo>
                    <a:pt x="1466446" y="282058"/>
                  </a:lnTo>
                  <a:lnTo>
                    <a:pt x="1469930" y="280167"/>
                  </a:lnTo>
                  <a:lnTo>
                    <a:pt x="1473413" y="278280"/>
                  </a:lnTo>
                  <a:lnTo>
                    <a:pt x="1476896" y="280240"/>
                  </a:lnTo>
                  <a:lnTo>
                    <a:pt x="1480379" y="285984"/>
                  </a:lnTo>
                  <a:lnTo>
                    <a:pt x="1483863" y="284114"/>
                  </a:lnTo>
                  <a:lnTo>
                    <a:pt x="1487346" y="282247"/>
                  </a:lnTo>
                  <a:lnTo>
                    <a:pt x="1490829" y="280383"/>
                  </a:lnTo>
                  <a:lnTo>
                    <a:pt x="1494312" y="282309"/>
                  </a:lnTo>
                  <a:lnTo>
                    <a:pt x="1497796" y="280454"/>
                  </a:lnTo>
                  <a:lnTo>
                    <a:pt x="1501279" y="287980"/>
                  </a:lnTo>
                  <a:lnTo>
                    <a:pt x="1504762" y="286138"/>
                  </a:lnTo>
                  <a:lnTo>
                    <a:pt x="1508245" y="284298"/>
                  </a:lnTo>
                  <a:lnTo>
                    <a:pt x="1511729" y="282461"/>
                  </a:lnTo>
                  <a:lnTo>
                    <a:pt x="1515212" y="288049"/>
                  </a:lnTo>
                  <a:lnTo>
                    <a:pt x="1518695" y="291735"/>
                  </a:lnTo>
                  <a:lnTo>
                    <a:pt x="1522178" y="289916"/>
                  </a:lnTo>
                  <a:lnTo>
                    <a:pt x="1525662" y="288099"/>
                  </a:lnTo>
                  <a:lnTo>
                    <a:pt x="1529145" y="286286"/>
                  </a:lnTo>
                  <a:lnTo>
                    <a:pt x="1532628" y="288133"/>
                  </a:lnTo>
                  <a:lnTo>
                    <a:pt x="1536111" y="286328"/>
                  </a:lnTo>
                  <a:lnTo>
                    <a:pt x="1539595" y="286348"/>
                  </a:lnTo>
                  <a:lnTo>
                    <a:pt x="1543078" y="284550"/>
                  </a:lnTo>
                  <a:lnTo>
                    <a:pt x="1546561" y="284575"/>
                  </a:lnTo>
                  <a:lnTo>
                    <a:pt x="1550044" y="282784"/>
                  </a:lnTo>
                  <a:lnTo>
                    <a:pt x="1553528" y="286430"/>
                  </a:lnTo>
                  <a:lnTo>
                    <a:pt x="1557011" y="284648"/>
                  </a:lnTo>
                  <a:lnTo>
                    <a:pt x="1560494" y="282869"/>
                  </a:lnTo>
                  <a:lnTo>
                    <a:pt x="1563977" y="281093"/>
                  </a:lnTo>
                  <a:lnTo>
                    <a:pt x="1567461" y="279319"/>
                  </a:lnTo>
                  <a:lnTo>
                    <a:pt x="1570944" y="277549"/>
                  </a:lnTo>
                  <a:lnTo>
                    <a:pt x="1574427" y="275781"/>
                  </a:lnTo>
                  <a:lnTo>
                    <a:pt x="1577910" y="274016"/>
                  </a:lnTo>
                  <a:lnTo>
                    <a:pt x="1581394" y="272254"/>
                  </a:lnTo>
                  <a:lnTo>
                    <a:pt x="1584877" y="272305"/>
                  </a:lnTo>
                  <a:lnTo>
                    <a:pt x="1588360" y="270550"/>
                  </a:lnTo>
                  <a:lnTo>
                    <a:pt x="1591843" y="270605"/>
                  </a:lnTo>
                  <a:lnTo>
                    <a:pt x="1595327" y="268856"/>
                  </a:lnTo>
                  <a:lnTo>
                    <a:pt x="1598810" y="267110"/>
                  </a:lnTo>
                  <a:lnTo>
                    <a:pt x="1602293" y="265366"/>
                  </a:lnTo>
                  <a:lnTo>
                    <a:pt x="1605776" y="269033"/>
                  </a:lnTo>
                  <a:lnTo>
                    <a:pt x="1609260" y="277979"/>
                  </a:lnTo>
                  <a:lnTo>
                    <a:pt x="1612743" y="276254"/>
                  </a:lnTo>
                  <a:lnTo>
                    <a:pt x="1616226" y="278056"/>
                  </a:lnTo>
                  <a:lnTo>
                    <a:pt x="1619709" y="276338"/>
                  </a:lnTo>
                  <a:lnTo>
                    <a:pt x="1623193" y="278131"/>
                  </a:lnTo>
                  <a:lnTo>
                    <a:pt x="1626676" y="276420"/>
                  </a:lnTo>
                  <a:lnTo>
                    <a:pt x="1630159" y="281680"/>
                  </a:lnTo>
                  <a:lnTo>
                    <a:pt x="1633642" y="279978"/>
                  </a:lnTo>
                  <a:lnTo>
                    <a:pt x="1637126" y="290301"/>
                  </a:lnTo>
                  <a:lnTo>
                    <a:pt x="1640609" y="288613"/>
                  </a:lnTo>
                  <a:lnTo>
                    <a:pt x="1644092" y="292014"/>
                  </a:lnTo>
                  <a:lnTo>
                    <a:pt x="1647575" y="290333"/>
                  </a:lnTo>
                  <a:lnTo>
                    <a:pt x="1651059" y="288656"/>
                  </a:lnTo>
                  <a:lnTo>
                    <a:pt x="1654542" y="286980"/>
                  </a:lnTo>
                  <a:lnTo>
                    <a:pt x="1658025" y="285307"/>
                  </a:lnTo>
                  <a:lnTo>
                    <a:pt x="1661508" y="288698"/>
                  </a:lnTo>
                  <a:lnTo>
                    <a:pt x="1664992" y="287033"/>
                  </a:lnTo>
                  <a:lnTo>
                    <a:pt x="1668475" y="290397"/>
                  </a:lnTo>
                  <a:lnTo>
                    <a:pt x="1671958" y="288740"/>
                  </a:lnTo>
                  <a:lnTo>
                    <a:pt x="1675441" y="288754"/>
                  </a:lnTo>
                  <a:lnTo>
                    <a:pt x="1678925" y="287103"/>
                  </a:lnTo>
                  <a:lnTo>
                    <a:pt x="1682408" y="288782"/>
                  </a:lnTo>
                  <a:lnTo>
                    <a:pt x="1685891" y="287138"/>
                  </a:lnTo>
                  <a:lnTo>
                    <a:pt x="1689374" y="298642"/>
                  </a:lnTo>
                  <a:lnTo>
                    <a:pt x="1692858" y="297011"/>
                  </a:lnTo>
                  <a:lnTo>
                    <a:pt x="1696341" y="301858"/>
                  </a:lnTo>
                  <a:lnTo>
                    <a:pt x="1699824" y="300235"/>
                  </a:lnTo>
                  <a:lnTo>
                    <a:pt x="1703307" y="298615"/>
                  </a:lnTo>
                  <a:lnTo>
                    <a:pt x="1706791" y="306602"/>
                  </a:lnTo>
                  <a:lnTo>
                    <a:pt x="1710274" y="304992"/>
                  </a:lnTo>
                  <a:lnTo>
                    <a:pt x="1713757" y="303385"/>
                  </a:lnTo>
                  <a:lnTo>
                    <a:pt x="1717240" y="301779"/>
                  </a:lnTo>
                  <a:lnTo>
                    <a:pt x="1720723" y="300177"/>
                  </a:lnTo>
                  <a:lnTo>
                    <a:pt x="1724207" y="298576"/>
                  </a:lnTo>
                  <a:lnTo>
                    <a:pt x="1727690" y="300157"/>
                  </a:lnTo>
                  <a:lnTo>
                    <a:pt x="1731173" y="298563"/>
                  </a:lnTo>
                  <a:lnTo>
                    <a:pt x="1734656" y="300138"/>
                  </a:lnTo>
                  <a:lnTo>
                    <a:pt x="1738140" y="298551"/>
                  </a:lnTo>
                  <a:lnTo>
                    <a:pt x="1741623" y="300119"/>
                  </a:lnTo>
                  <a:lnTo>
                    <a:pt x="1745106" y="301678"/>
                  </a:lnTo>
                  <a:lnTo>
                    <a:pt x="1748589" y="300101"/>
                  </a:lnTo>
                  <a:lnTo>
                    <a:pt x="1752073" y="304764"/>
                  </a:lnTo>
                  <a:lnTo>
                    <a:pt x="1755556" y="303195"/>
                  </a:lnTo>
                  <a:lnTo>
                    <a:pt x="1759039" y="307811"/>
                  </a:lnTo>
                  <a:lnTo>
                    <a:pt x="1762522" y="306250"/>
                  </a:lnTo>
                  <a:lnTo>
                    <a:pt x="1766006" y="312341"/>
                  </a:lnTo>
                  <a:lnTo>
                    <a:pt x="1769489" y="310789"/>
                  </a:lnTo>
                  <a:lnTo>
                    <a:pt x="1772972" y="319800"/>
                  </a:lnTo>
                  <a:lnTo>
                    <a:pt x="1776455" y="318259"/>
                  </a:lnTo>
                  <a:lnTo>
                    <a:pt x="1779939" y="318215"/>
                  </a:lnTo>
                  <a:lnTo>
                    <a:pt x="1783422" y="316678"/>
                  </a:lnTo>
                  <a:lnTo>
                    <a:pt x="1786905" y="315144"/>
                  </a:lnTo>
                  <a:lnTo>
                    <a:pt x="1790388" y="316597"/>
                  </a:lnTo>
                  <a:lnTo>
                    <a:pt x="1793872" y="315068"/>
                  </a:lnTo>
                  <a:lnTo>
                    <a:pt x="1797355" y="313542"/>
                  </a:lnTo>
                  <a:lnTo>
                    <a:pt x="1800838" y="312017"/>
                  </a:lnTo>
                  <a:lnTo>
                    <a:pt x="1804321" y="311986"/>
                  </a:lnTo>
                  <a:lnTo>
                    <a:pt x="1807805" y="310466"/>
                  </a:lnTo>
                  <a:lnTo>
                    <a:pt x="1811288" y="308949"/>
                  </a:lnTo>
                  <a:lnTo>
                    <a:pt x="1814771" y="307433"/>
                  </a:lnTo>
                  <a:lnTo>
                    <a:pt x="1818254" y="308897"/>
                  </a:lnTo>
                  <a:lnTo>
                    <a:pt x="1821738" y="307387"/>
                  </a:lnTo>
                  <a:lnTo>
                    <a:pt x="1825221" y="311798"/>
                  </a:lnTo>
                  <a:lnTo>
                    <a:pt x="1828704" y="310296"/>
                  </a:lnTo>
                  <a:lnTo>
                    <a:pt x="1832187" y="310268"/>
                  </a:lnTo>
                  <a:lnTo>
                    <a:pt x="1835671" y="311706"/>
                  </a:lnTo>
                  <a:lnTo>
                    <a:pt x="1839154" y="310212"/>
                  </a:lnTo>
                  <a:lnTo>
                    <a:pt x="1842637" y="308720"/>
                  </a:lnTo>
                  <a:lnTo>
                    <a:pt x="1846120" y="307230"/>
                  </a:lnTo>
                  <a:lnTo>
                    <a:pt x="1849604" y="305743"/>
                  </a:lnTo>
                  <a:lnTo>
                    <a:pt x="1853087" y="304257"/>
                  </a:lnTo>
                  <a:lnTo>
                    <a:pt x="1856570" y="304240"/>
                  </a:lnTo>
                  <a:lnTo>
                    <a:pt x="1860053" y="302759"/>
                  </a:lnTo>
                  <a:lnTo>
                    <a:pt x="1863537" y="301280"/>
                  </a:lnTo>
                  <a:lnTo>
                    <a:pt x="1867020" y="299802"/>
                  </a:lnTo>
                  <a:lnTo>
                    <a:pt x="1870503" y="298327"/>
                  </a:lnTo>
                  <a:lnTo>
                    <a:pt x="1873986" y="296853"/>
                  </a:lnTo>
                  <a:lnTo>
                    <a:pt x="1877470" y="295382"/>
                  </a:lnTo>
                  <a:lnTo>
                    <a:pt x="1880953" y="295382"/>
                  </a:lnTo>
                  <a:lnTo>
                    <a:pt x="1884436" y="293915"/>
                  </a:lnTo>
                  <a:lnTo>
                    <a:pt x="1887919" y="295382"/>
                  </a:lnTo>
                  <a:lnTo>
                    <a:pt x="1891403" y="293920"/>
                  </a:lnTo>
                  <a:lnTo>
                    <a:pt x="1894886" y="293923"/>
                  </a:lnTo>
                  <a:lnTo>
                    <a:pt x="1898369" y="292466"/>
                  </a:lnTo>
                  <a:lnTo>
                    <a:pt x="1901852" y="292471"/>
                  </a:lnTo>
                  <a:lnTo>
                    <a:pt x="1905336" y="291019"/>
                  </a:lnTo>
                  <a:lnTo>
                    <a:pt x="1908819" y="289568"/>
                  </a:lnTo>
                  <a:lnTo>
                    <a:pt x="1912302" y="288119"/>
                  </a:lnTo>
                  <a:lnTo>
                    <a:pt x="1915785" y="288133"/>
                  </a:lnTo>
                  <a:lnTo>
                    <a:pt x="1919269" y="286689"/>
                  </a:lnTo>
                  <a:lnTo>
                    <a:pt x="1922752" y="286704"/>
                  </a:lnTo>
                  <a:lnTo>
                    <a:pt x="1926235" y="286720"/>
                  </a:lnTo>
                  <a:lnTo>
                    <a:pt x="1929718" y="285283"/>
                  </a:lnTo>
                  <a:lnTo>
                    <a:pt x="1933202" y="283848"/>
                  </a:lnTo>
                  <a:lnTo>
                    <a:pt x="1936685" y="282414"/>
                  </a:lnTo>
                  <a:lnTo>
                    <a:pt x="1940168" y="280983"/>
                  </a:lnTo>
                  <a:lnTo>
                    <a:pt x="1943651" y="279553"/>
                  </a:lnTo>
                  <a:lnTo>
                    <a:pt x="1947135" y="281035"/>
                  </a:lnTo>
                  <a:lnTo>
                    <a:pt x="1950618" y="279610"/>
                  </a:lnTo>
                  <a:lnTo>
                    <a:pt x="1954101" y="279638"/>
                  </a:lnTo>
                  <a:lnTo>
                    <a:pt x="1957584" y="278218"/>
                  </a:lnTo>
                  <a:lnTo>
                    <a:pt x="1961068" y="276800"/>
                  </a:lnTo>
                  <a:lnTo>
                    <a:pt x="1964551" y="275383"/>
                  </a:lnTo>
                  <a:lnTo>
                    <a:pt x="1968034" y="273968"/>
                  </a:lnTo>
                  <a:lnTo>
                    <a:pt x="1971517" y="275455"/>
                  </a:lnTo>
                  <a:lnTo>
                    <a:pt x="1975001" y="274045"/>
                  </a:lnTo>
                  <a:lnTo>
                    <a:pt x="1978484" y="275526"/>
                  </a:lnTo>
                  <a:lnTo>
                    <a:pt x="1981967" y="274121"/>
                  </a:lnTo>
                  <a:lnTo>
                    <a:pt x="1985450" y="277031"/>
                  </a:lnTo>
                  <a:lnTo>
                    <a:pt x="1988934" y="275632"/>
                  </a:lnTo>
                  <a:lnTo>
                    <a:pt x="1992417" y="277096"/>
                  </a:lnTo>
                  <a:lnTo>
                    <a:pt x="1995900" y="275702"/>
                  </a:lnTo>
                  <a:lnTo>
                    <a:pt x="1999383" y="274309"/>
                  </a:lnTo>
                  <a:lnTo>
                    <a:pt x="2002867" y="272919"/>
                  </a:lnTo>
                  <a:lnTo>
                    <a:pt x="2006350" y="271529"/>
                  </a:lnTo>
                  <a:lnTo>
                    <a:pt x="2009833" y="274421"/>
                  </a:lnTo>
                  <a:lnTo>
                    <a:pt x="2013316" y="273037"/>
                  </a:lnTo>
                  <a:lnTo>
                    <a:pt x="2016799" y="271655"/>
                  </a:lnTo>
                  <a:lnTo>
                    <a:pt x="2020283" y="270275"/>
                  </a:lnTo>
                  <a:lnTo>
                    <a:pt x="2023766" y="268897"/>
                  </a:lnTo>
                  <a:lnTo>
                    <a:pt x="2027249" y="267520"/>
                  </a:lnTo>
                  <a:lnTo>
                    <a:pt x="2030732" y="267569"/>
                  </a:lnTo>
                  <a:lnTo>
                    <a:pt x="2034216" y="266196"/>
                  </a:lnTo>
                  <a:lnTo>
                    <a:pt x="2037699" y="270494"/>
                  </a:lnTo>
                  <a:lnTo>
                    <a:pt x="2041182" y="269128"/>
                  </a:lnTo>
                  <a:lnTo>
                    <a:pt x="2044665" y="269173"/>
                  </a:lnTo>
                  <a:lnTo>
                    <a:pt x="2048149" y="267811"/>
                  </a:lnTo>
                  <a:lnTo>
                    <a:pt x="2051632" y="267858"/>
                  </a:lnTo>
                  <a:lnTo>
                    <a:pt x="2055115" y="266500"/>
                  </a:lnTo>
                  <a:lnTo>
                    <a:pt x="2058598" y="265143"/>
                  </a:lnTo>
                  <a:lnTo>
                    <a:pt x="2062082" y="266600"/>
                  </a:lnTo>
                  <a:lnTo>
                    <a:pt x="2065565" y="265247"/>
                  </a:lnTo>
                  <a:lnTo>
                    <a:pt x="2069048" y="265299"/>
                  </a:lnTo>
                  <a:lnTo>
                    <a:pt x="2072531" y="263951"/>
                  </a:lnTo>
                  <a:lnTo>
                    <a:pt x="2076015" y="262604"/>
                  </a:lnTo>
                  <a:lnTo>
                    <a:pt x="2079498" y="261259"/>
                  </a:lnTo>
                  <a:lnTo>
                    <a:pt x="2082981" y="259916"/>
                  </a:lnTo>
                  <a:lnTo>
                    <a:pt x="2086464" y="258574"/>
                  </a:lnTo>
                  <a:lnTo>
                    <a:pt x="2089948" y="266992"/>
                  </a:lnTo>
                  <a:lnTo>
                    <a:pt x="2093431" y="265658"/>
                  </a:lnTo>
                  <a:lnTo>
                    <a:pt x="2096914" y="264326"/>
                  </a:lnTo>
                  <a:lnTo>
                    <a:pt x="2100397" y="262995"/>
                  </a:lnTo>
                  <a:lnTo>
                    <a:pt x="2103881" y="261666"/>
                  </a:lnTo>
                  <a:lnTo>
                    <a:pt x="2107364" y="261723"/>
                  </a:lnTo>
                  <a:lnTo>
                    <a:pt x="2110847" y="260397"/>
                  </a:lnTo>
                  <a:lnTo>
                    <a:pt x="2114330" y="260457"/>
                  </a:lnTo>
                  <a:lnTo>
                    <a:pt x="2117814" y="259135"/>
                  </a:lnTo>
                  <a:lnTo>
                    <a:pt x="2121297" y="260574"/>
                  </a:lnTo>
                  <a:lnTo>
                    <a:pt x="2124780" y="259257"/>
                  </a:lnTo>
                  <a:lnTo>
                    <a:pt x="2128263" y="260692"/>
                  </a:lnTo>
                  <a:lnTo>
                    <a:pt x="2131747" y="259379"/>
                  </a:lnTo>
                  <a:lnTo>
                    <a:pt x="2135230" y="259439"/>
                  </a:lnTo>
                  <a:lnTo>
                    <a:pt x="2138713" y="258130"/>
                  </a:lnTo>
                  <a:lnTo>
                    <a:pt x="2142196" y="256822"/>
                  </a:lnTo>
                  <a:lnTo>
                    <a:pt x="2145680" y="255516"/>
                  </a:lnTo>
                  <a:lnTo>
                    <a:pt x="2149163" y="254211"/>
                  </a:lnTo>
                  <a:lnTo>
                    <a:pt x="2152646" y="252908"/>
                  </a:lnTo>
                  <a:lnTo>
                    <a:pt x="2156129" y="251606"/>
                  </a:lnTo>
                  <a:lnTo>
                    <a:pt x="2159613" y="251679"/>
                  </a:lnTo>
                  <a:lnTo>
                    <a:pt x="2163096" y="250381"/>
                  </a:lnTo>
                  <a:lnTo>
                    <a:pt x="2166579" y="249085"/>
                  </a:lnTo>
                  <a:lnTo>
                    <a:pt x="2170062" y="247790"/>
                  </a:lnTo>
                  <a:lnTo>
                    <a:pt x="2173546" y="251970"/>
                  </a:lnTo>
                  <a:lnTo>
                    <a:pt x="2177029" y="250680"/>
                  </a:lnTo>
                  <a:lnTo>
                    <a:pt x="2180512" y="252113"/>
                  </a:lnTo>
                  <a:lnTo>
                    <a:pt x="2183995" y="250828"/>
                  </a:lnTo>
                  <a:lnTo>
                    <a:pt x="2187479" y="250901"/>
                  </a:lnTo>
                  <a:lnTo>
                    <a:pt x="2190962" y="249620"/>
                  </a:lnTo>
                  <a:lnTo>
                    <a:pt x="2194445" y="248339"/>
                  </a:lnTo>
                  <a:lnTo>
                    <a:pt x="2197928" y="247060"/>
                  </a:lnTo>
                  <a:lnTo>
                    <a:pt x="2201412" y="245783"/>
                  </a:lnTo>
                  <a:lnTo>
                    <a:pt x="2204895" y="251265"/>
                  </a:lnTo>
                  <a:lnTo>
                    <a:pt x="2208378" y="249994"/>
                  </a:lnTo>
                  <a:lnTo>
                    <a:pt x="2211861" y="248724"/>
                  </a:lnTo>
                  <a:lnTo>
                    <a:pt x="2215345" y="247455"/>
                  </a:lnTo>
                  <a:lnTo>
                    <a:pt x="2218828" y="250216"/>
                  </a:lnTo>
                  <a:lnTo>
                    <a:pt x="2222311" y="248952"/>
                  </a:lnTo>
                  <a:lnTo>
                    <a:pt x="2225794" y="253024"/>
                  </a:lnTo>
                  <a:lnTo>
                    <a:pt x="2229278" y="251765"/>
                  </a:lnTo>
                  <a:lnTo>
                    <a:pt x="2232761" y="255803"/>
                  </a:lnTo>
                  <a:lnTo>
                    <a:pt x="2236244" y="255866"/>
                  </a:lnTo>
                  <a:lnTo>
                    <a:pt x="2239727" y="254615"/>
                  </a:lnTo>
                  <a:lnTo>
                    <a:pt x="2243211" y="263814"/>
                  </a:lnTo>
                  <a:lnTo>
                    <a:pt x="2246694" y="262569"/>
                  </a:lnTo>
                  <a:lnTo>
                    <a:pt x="2250177" y="261326"/>
                  </a:lnTo>
                  <a:lnTo>
                    <a:pt x="2253660" y="260085"/>
                  </a:lnTo>
                  <a:lnTo>
                    <a:pt x="2257144" y="262725"/>
                  </a:lnTo>
                  <a:lnTo>
                    <a:pt x="2260627" y="261488"/>
                  </a:lnTo>
                  <a:lnTo>
                    <a:pt x="2264110" y="260252"/>
                  </a:lnTo>
                  <a:lnTo>
                    <a:pt x="2267593" y="259018"/>
                  </a:lnTo>
                  <a:lnTo>
                    <a:pt x="2271077" y="262931"/>
                  </a:lnTo>
                  <a:lnTo>
                    <a:pt x="2274560" y="261702"/>
                  </a:lnTo>
                  <a:lnTo>
                    <a:pt x="2278043" y="260473"/>
                  </a:lnTo>
                  <a:lnTo>
                    <a:pt x="2281526" y="259247"/>
                  </a:lnTo>
                  <a:lnTo>
                    <a:pt x="2285010" y="258021"/>
                  </a:lnTo>
                  <a:lnTo>
                    <a:pt x="2288493" y="259360"/>
                  </a:lnTo>
                  <a:lnTo>
                    <a:pt x="2291976" y="258138"/>
                  </a:lnTo>
                  <a:lnTo>
                    <a:pt x="2295459" y="262017"/>
                  </a:lnTo>
                  <a:lnTo>
                    <a:pt x="2298942" y="260800"/>
                  </a:lnTo>
                  <a:lnTo>
                    <a:pt x="2302426" y="259584"/>
                  </a:lnTo>
                  <a:lnTo>
                    <a:pt x="2305909" y="258370"/>
                  </a:lnTo>
                  <a:lnTo>
                    <a:pt x="2309392" y="262223"/>
                  </a:lnTo>
                  <a:lnTo>
                    <a:pt x="2312875" y="261014"/>
                  </a:lnTo>
                  <a:lnTo>
                    <a:pt x="2316359" y="261067"/>
                  </a:lnTo>
                  <a:lnTo>
                    <a:pt x="2319842" y="259861"/>
                  </a:lnTo>
                  <a:lnTo>
                    <a:pt x="2323325" y="263680"/>
                  </a:lnTo>
                  <a:lnTo>
                    <a:pt x="2326808" y="269943"/>
                  </a:lnTo>
                  <a:lnTo>
                    <a:pt x="2330292" y="268745"/>
                  </a:lnTo>
                  <a:lnTo>
                    <a:pt x="2333775" y="267550"/>
                  </a:lnTo>
                  <a:lnTo>
                    <a:pt x="2337258" y="266355"/>
                  </a:lnTo>
                  <a:lnTo>
                    <a:pt x="2340741" y="277428"/>
                  </a:lnTo>
                  <a:lnTo>
                    <a:pt x="2344225" y="276241"/>
                  </a:lnTo>
                  <a:lnTo>
                    <a:pt x="2347708" y="276270"/>
                  </a:lnTo>
                  <a:lnTo>
                    <a:pt x="2351191" y="275086"/>
                  </a:lnTo>
                  <a:lnTo>
                    <a:pt x="2354674" y="273903"/>
                  </a:lnTo>
                  <a:lnTo>
                    <a:pt x="2358158" y="272722"/>
                  </a:lnTo>
                  <a:lnTo>
                    <a:pt x="2361641" y="273968"/>
                  </a:lnTo>
                  <a:lnTo>
                    <a:pt x="2365124" y="272790"/>
                  </a:lnTo>
                  <a:lnTo>
                    <a:pt x="2368607" y="272824"/>
                  </a:lnTo>
                  <a:lnTo>
                    <a:pt x="2372091" y="271649"/>
                  </a:lnTo>
                  <a:lnTo>
                    <a:pt x="2375574" y="270475"/>
                  </a:lnTo>
                  <a:lnTo>
                    <a:pt x="2379057" y="271720"/>
                  </a:lnTo>
                  <a:lnTo>
                    <a:pt x="2382540" y="270550"/>
                  </a:lnTo>
                  <a:lnTo>
                    <a:pt x="2386024" y="270587"/>
                  </a:lnTo>
                  <a:lnTo>
                    <a:pt x="2389507" y="269420"/>
                  </a:lnTo>
                  <a:lnTo>
                    <a:pt x="2392990" y="268254"/>
                  </a:lnTo>
                  <a:lnTo>
                    <a:pt x="2396473" y="267089"/>
                  </a:lnTo>
                  <a:lnTo>
                    <a:pt x="2399957" y="268334"/>
                  </a:lnTo>
                  <a:lnTo>
                    <a:pt x="2403440" y="267173"/>
                  </a:lnTo>
                  <a:lnTo>
                    <a:pt x="2406923" y="266013"/>
                  </a:lnTo>
                  <a:lnTo>
                    <a:pt x="2410406" y="264854"/>
                  </a:lnTo>
                  <a:lnTo>
                    <a:pt x="2413890" y="264899"/>
                  </a:lnTo>
                  <a:lnTo>
                    <a:pt x="2417373" y="263743"/>
                  </a:lnTo>
                  <a:lnTo>
                    <a:pt x="2420856" y="262588"/>
                  </a:lnTo>
                  <a:lnTo>
                    <a:pt x="2424339" y="262636"/>
                  </a:lnTo>
                  <a:lnTo>
                    <a:pt x="2427823" y="261485"/>
                  </a:lnTo>
                  <a:lnTo>
                    <a:pt x="2431306" y="261534"/>
                  </a:lnTo>
                  <a:lnTo>
                    <a:pt x="2434789" y="260385"/>
                  </a:lnTo>
                  <a:lnTo>
                    <a:pt x="2438272" y="272305"/>
                  </a:lnTo>
                  <a:lnTo>
                    <a:pt x="2441756" y="271164"/>
                  </a:lnTo>
                  <a:lnTo>
                    <a:pt x="2445239" y="270024"/>
                  </a:lnTo>
                  <a:lnTo>
                    <a:pt x="2448722" y="268885"/>
                  </a:lnTo>
                  <a:lnTo>
                    <a:pt x="2452205" y="267747"/>
                  </a:lnTo>
                  <a:lnTo>
                    <a:pt x="2455689" y="266610"/>
                  </a:lnTo>
                  <a:lnTo>
                    <a:pt x="2459172" y="265474"/>
                  </a:lnTo>
                  <a:lnTo>
                    <a:pt x="2462655" y="267866"/>
                  </a:lnTo>
                  <a:lnTo>
                    <a:pt x="2466138" y="266734"/>
                  </a:lnTo>
                  <a:lnTo>
                    <a:pt x="2469622" y="269114"/>
                  </a:lnTo>
                  <a:lnTo>
                    <a:pt x="2473105" y="267985"/>
                  </a:lnTo>
                  <a:lnTo>
                    <a:pt x="2476588" y="266858"/>
                  </a:lnTo>
                  <a:lnTo>
                    <a:pt x="2480071" y="265732"/>
                  </a:lnTo>
                  <a:lnTo>
                    <a:pt x="2483555" y="265775"/>
                  </a:lnTo>
                  <a:lnTo>
                    <a:pt x="2487038" y="264651"/>
                  </a:lnTo>
                  <a:lnTo>
                    <a:pt x="2490521" y="263529"/>
                  </a:lnTo>
                  <a:lnTo>
                    <a:pt x="2494004" y="262408"/>
                  </a:lnTo>
                  <a:lnTo>
                    <a:pt x="2497488" y="267102"/>
                  </a:lnTo>
                  <a:lnTo>
                    <a:pt x="2500971" y="265986"/>
                  </a:lnTo>
                  <a:lnTo>
                    <a:pt x="2504454" y="264871"/>
                  </a:lnTo>
                  <a:lnTo>
                    <a:pt x="2507937" y="266070"/>
                  </a:lnTo>
                  <a:lnTo>
                    <a:pt x="2511421" y="264957"/>
                  </a:lnTo>
                  <a:lnTo>
                    <a:pt x="2514904" y="267303"/>
                  </a:lnTo>
                  <a:lnTo>
                    <a:pt x="2518387" y="266194"/>
                  </a:lnTo>
                  <a:lnTo>
                    <a:pt x="2521870" y="268527"/>
                  </a:lnTo>
                  <a:lnTo>
                    <a:pt x="2525354" y="267422"/>
                  </a:lnTo>
                  <a:lnTo>
                    <a:pt x="2528837" y="266318"/>
                  </a:lnTo>
                  <a:lnTo>
                    <a:pt x="2532320" y="265215"/>
                  </a:lnTo>
                  <a:lnTo>
                    <a:pt x="2535803" y="265257"/>
                  </a:lnTo>
                  <a:lnTo>
                    <a:pt x="2539287" y="264157"/>
                  </a:lnTo>
                  <a:lnTo>
                    <a:pt x="2542770" y="264201"/>
                  </a:lnTo>
                  <a:lnTo>
                    <a:pt x="2546253" y="264244"/>
                  </a:lnTo>
                  <a:lnTo>
                    <a:pt x="2549736" y="263148"/>
                  </a:lnTo>
                  <a:lnTo>
                    <a:pt x="2553220" y="267734"/>
                  </a:lnTo>
                  <a:lnTo>
                    <a:pt x="2556703" y="266642"/>
                  </a:lnTo>
                  <a:lnTo>
                    <a:pt x="2560186" y="267811"/>
                  </a:lnTo>
                  <a:lnTo>
                    <a:pt x="2563669" y="266722"/>
                  </a:lnTo>
                  <a:lnTo>
                    <a:pt x="2567153" y="266762"/>
                  </a:lnTo>
                  <a:lnTo>
                    <a:pt x="2570636" y="265675"/>
                  </a:lnTo>
                  <a:lnTo>
                    <a:pt x="2574119" y="265716"/>
                  </a:lnTo>
                  <a:lnTo>
                    <a:pt x="2577602" y="264633"/>
                  </a:lnTo>
                  <a:lnTo>
                    <a:pt x="2581085" y="263550"/>
                  </a:lnTo>
                  <a:lnTo>
                    <a:pt x="2584569" y="262468"/>
                  </a:lnTo>
                  <a:lnTo>
                    <a:pt x="2588052" y="263638"/>
                  </a:lnTo>
                  <a:lnTo>
                    <a:pt x="2591535" y="271483"/>
                  </a:lnTo>
                  <a:lnTo>
                    <a:pt x="2595018" y="270409"/>
                  </a:lnTo>
                  <a:lnTo>
                    <a:pt x="2598502" y="269336"/>
                  </a:lnTo>
                  <a:lnTo>
                    <a:pt x="2601985" y="268263"/>
                  </a:lnTo>
                  <a:lnTo>
                    <a:pt x="2605468" y="268300"/>
                  </a:lnTo>
                  <a:lnTo>
                    <a:pt x="2608951" y="267231"/>
                  </a:lnTo>
                  <a:lnTo>
                    <a:pt x="2612435" y="269477"/>
                  </a:lnTo>
                  <a:lnTo>
                    <a:pt x="2615918" y="268411"/>
                  </a:lnTo>
                  <a:lnTo>
                    <a:pt x="2619401" y="270646"/>
                  </a:lnTo>
                  <a:lnTo>
                    <a:pt x="2622884" y="269583"/>
                  </a:lnTo>
                  <a:lnTo>
                    <a:pt x="2626368" y="272898"/>
                  </a:lnTo>
                  <a:lnTo>
                    <a:pt x="2629851" y="271838"/>
                  </a:lnTo>
                  <a:lnTo>
                    <a:pt x="2633334" y="274045"/>
                  </a:lnTo>
                  <a:lnTo>
                    <a:pt x="2636817" y="274073"/>
                  </a:lnTo>
                  <a:lnTo>
                    <a:pt x="2640301" y="273018"/>
                  </a:lnTo>
                  <a:lnTo>
                    <a:pt x="2643784" y="274130"/>
                  </a:lnTo>
                  <a:lnTo>
                    <a:pt x="2647267" y="273078"/>
                  </a:lnTo>
                  <a:lnTo>
                    <a:pt x="2650750" y="275265"/>
                  </a:lnTo>
                  <a:lnTo>
                    <a:pt x="2654234" y="274216"/>
                  </a:lnTo>
                  <a:lnTo>
                    <a:pt x="2657717" y="278530"/>
                  </a:lnTo>
                  <a:lnTo>
                    <a:pt x="2661200" y="277485"/>
                  </a:lnTo>
                  <a:lnTo>
                    <a:pt x="2664683" y="276441"/>
                  </a:lnTo>
                  <a:lnTo>
                    <a:pt x="2668167" y="275398"/>
                  </a:lnTo>
                  <a:lnTo>
                    <a:pt x="2671650" y="278619"/>
                  </a:lnTo>
                  <a:lnTo>
                    <a:pt x="2675133" y="277579"/>
                  </a:lnTo>
                  <a:lnTo>
                    <a:pt x="2678616" y="279721"/>
                  </a:lnTo>
                  <a:lnTo>
                    <a:pt x="2682100" y="279742"/>
                  </a:lnTo>
                  <a:lnTo>
                    <a:pt x="2685583" y="278707"/>
                  </a:lnTo>
                  <a:lnTo>
                    <a:pt x="2689066" y="280835"/>
                  </a:lnTo>
                  <a:lnTo>
                    <a:pt x="2692549" y="279803"/>
                  </a:lnTo>
                  <a:lnTo>
                    <a:pt x="2696033" y="285054"/>
                  </a:lnTo>
                  <a:lnTo>
                    <a:pt x="2699516" y="284026"/>
                  </a:lnTo>
                  <a:lnTo>
                    <a:pt x="2702999" y="286119"/>
                  </a:lnTo>
                  <a:lnTo>
                    <a:pt x="2706482" y="285094"/>
                  </a:lnTo>
                  <a:lnTo>
                    <a:pt x="2709966" y="290266"/>
                  </a:lnTo>
                  <a:lnTo>
                    <a:pt x="2713449" y="289246"/>
                  </a:lnTo>
                  <a:lnTo>
                    <a:pt x="2716932" y="290279"/>
                  </a:lnTo>
                  <a:lnTo>
                    <a:pt x="2720415" y="289261"/>
                  </a:lnTo>
                  <a:lnTo>
                    <a:pt x="2723899" y="289269"/>
                  </a:lnTo>
                  <a:lnTo>
                    <a:pt x="2727382" y="294369"/>
                  </a:lnTo>
                  <a:lnTo>
                    <a:pt x="2730865" y="293356"/>
                  </a:lnTo>
                  <a:lnTo>
                    <a:pt x="2734348" y="292345"/>
                  </a:lnTo>
                  <a:lnTo>
                    <a:pt x="2737832" y="291334"/>
                  </a:lnTo>
                  <a:lnTo>
                    <a:pt x="2741315" y="290325"/>
                  </a:lnTo>
                  <a:lnTo>
                    <a:pt x="2744798" y="289316"/>
                  </a:lnTo>
                  <a:lnTo>
                    <a:pt x="2748281" y="288308"/>
                  </a:lnTo>
                  <a:lnTo>
                    <a:pt x="2751765" y="287301"/>
                  </a:lnTo>
                  <a:lnTo>
                    <a:pt x="2755248" y="288326"/>
                  </a:lnTo>
                  <a:lnTo>
                    <a:pt x="2758731" y="287322"/>
                  </a:lnTo>
                  <a:lnTo>
                    <a:pt x="2762214" y="286319"/>
                  </a:lnTo>
                  <a:lnTo>
                    <a:pt x="2765698" y="285316"/>
                  </a:lnTo>
                  <a:lnTo>
                    <a:pt x="2769181" y="284314"/>
                  </a:lnTo>
                  <a:lnTo>
                    <a:pt x="2772664" y="286353"/>
                  </a:lnTo>
                  <a:lnTo>
                    <a:pt x="2776147" y="285354"/>
                  </a:lnTo>
                  <a:lnTo>
                    <a:pt x="2779631" y="285367"/>
                  </a:lnTo>
                  <a:lnTo>
                    <a:pt x="2783114" y="284370"/>
                  </a:lnTo>
                  <a:lnTo>
                    <a:pt x="2786597" y="283375"/>
                  </a:lnTo>
                  <a:lnTo>
                    <a:pt x="2790080" y="282380"/>
                  </a:lnTo>
                  <a:lnTo>
                    <a:pt x="2793564" y="288424"/>
                  </a:lnTo>
                  <a:lnTo>
                    <a:pt x="2797047" y="287433"/>
                  </a:lnTo>
                  <a:lnTo>
                    <a:pt x="2800530" y="287443"/>
                  </a:lnTo>
                  <a:lnTo>
                    <a:pt x="2804013" y="286455"/>
                  </a:lnTo>
                  <a:lnTo>
                    <a:pt x="2807497" y="286466"/>
                  </a:lnTo>
                  <a:lnTo>
                    <a:pt x="2810980" y="285479"/>
                  </a:lnTo>
                  <a:lnTo>
                    <a:pt x="2814463" y="284494"/>
                  </a:lnTo>
                  <a:lnTo>
                    <a:pt x="2817946" y="286499"/>
                  </a:lnTo>
                  <a:lnTo>
                    <a:pt x="2821430" y="285516"/>
                  </a:lnTo>
                  <a:lnTo>
                    <a:pt x="2824913" y="284535"/>
                  </a:lnTo>
                  <a:lnTo>
                    <a:pt x="2828396" y="283554"/>
                  </a:lnTo>
                  <a:lnTo>
                    <a:pt x="2831879" y="284562"/>
                  </a:lnTo>
                  <a:lnTo>
                    <a:pt x="2835363" y="283583"/>
                  </a:lnTo>
                  <a:lnTo>
                    <a:pt x="2838846" y="287551"/>
                  </a:lnTo>
                  <a:lnTo>
                    <a:pt x="2842329" y="286576"/>
                  </a:lnTo>
                  <a:lnTo>
                    <a:pt x="2845812" y="286587"/>
                  </a:lnTo>
                  <a:lnTo>
                    <a:pt x="2849296" y="285614"/>
                  </a:lnTo>
                  <a:lnTo>
                    <a:pt x="2852779" y="284642"/>
                  </a:lnTo>
                  <a:lnTo>
                    <a:pt x="2856262" y="283670"/>
                  </a:lnTo>
                  <a:lnTo>
                    <a:pt x="2859745" y="283685"/>
                  </a:lnTo>
                  <a:lnTo>
                    <a:pt x="2863229" y="284681"/>
                  </a:lnTo>
                  <a:lnTo>
                    <a:pt x="2866712" y="283713"/>
                  </a:lnTo>
                  <a:lnTo>
                    <a:pt x="2870195" y="282746"/>
                  </a:lnTo>
                  <a:lnTo>
                    <a:pt x="2873678" y="281780"/>
                  </a:lnTo>
                  <a:lnTo>
                    <a:pt x="2877161" y="284733"/>
                  </a:lnTo>
                  <a:lnTo>
                    <a:pt x="2880645" y="283770"/>
                  </a:lnTo>
                  <a:lnTo>
                    <a:pt x="2884128" y="285733"/>
                  </a:lnTo>
                  <a:lnTo>
                    <a:pt x="2887611" y="284772"/>
                  </a:lnTo>
                  <a:lnTo>
                    <a:pt x="2891094" y="287693"/>
                  </a:lnTo>
                  <a:lnTo>
                    <a:pt x="2894578" y="286736"/>
                  </a:lnTo>
                  <a:lnTo>
                    <a:pt x="2898061" y="285779"/>
                  </a:lnTo>
                  <a:lnTo>
                    <a:pt x="2901544" y="284824"/>
                  </a:lnTo>
                  <a:lnTo>
                    <a:pt x="2905027" y="290611"/>
                  </a:lnTo>
                  <a:lnTo>
                    <a:pt x="2908511" y="290617"/>
                  </a:lnTo>
                  <a:lnTo>
                    <a:pt x="2911994" y="289666"/>
                  </a:lnTo>
                  <a:lnTo>
                    <a:pt x="2915477" y="290628"/>
                  </a:lnTo>
                  <a:lnTo>
                    <a:pt x="2918960" y="289680"/>
                  </a:lnTo>
                  <a:lnTo>
                    <a:pt x="2922444" y="289687"/>
                  </a:lnTo>
                  <a:lnTo>
                    <a:pt x="2925927" y="288740"/>
                  </a:lnTo>
                  <a:lnTo>
                    <a:pt x="2929410" y="292548"/>
                  </a:lnTo>
                  <a:lnTo>
                    <a:pt x="2932893" y="291604"/>
                  </a:lnTo>
                  <a:lnTo>
                    <a:pt x="2936377" y="291609"/>
                  </a:lnTo>
                  <a:lnTo>
                    <a:pt x="2939860" y="290668"/>
                  </a:lnTo>
                  <a:lnTo>
                    <a:pt x="2943343" y="294443"/>
                  </a:lnTo>
                  <a:lnTo>
                    <a:pt x="2946826" y="293505"/>
                  </a:lnTo>
                  <a:lnTo>
                    <a:pt x="2950310" y="292568"/>
                  </a:lnTo>
                  <a:lnTo>
                    <a:pt x="2953793" y="292571"/>
                  </a:lnTo>
                  <a:lnTo>
                    <a:pt x="2957276" y="291636"/>
                  </a:lnTo>
                  <a:lnTo>
                    <a:pt x="2960759" y="290701"/>
                  </a:lnTo>
                  <a:lnTo>
                    <a:pt x="2964243" y="289767"/>
                  </a:lnTo>
                  <a:lnTo>
                    <a:pt x="2967726" y="288834"/>
                  </a:lnTo>
                  <a:lnTo>
                    <a:pt x="2971209" y="287902"/>
                  </a:lnTo>
                  <a:lnTo>
                    <a:pt x="2974692" y="286970"/>
                  </a:lnTo>
                  <a:lnTo>
                    <a:pt x="2978176" y="286040"/>
                  </a:lnTo>
                  <a:lnTo>
                    <a:pt x="2981659" y="286990"/>
                  </a:lnTo>
                  <a:lnTo>
                    <a:pt x="2985142" y="286062"/>
                  </a:lnTo>
                  <a:lnTo>
                    <a:pt x="2988625" y="290745"/>
                  </a:lnTo>
                  <a:lnTo>
                    <a:pt x="2992109" y="295382"/>
                  </a:lnTo>
                  <a:lnTo>
                    <a:pt x="2995592" y="294459"/>
                  </a:lnTo>
                  <a:lnTo>
                    <a:pt x="2999075" y="293538"/>
                  </a:lnTo>
                  <a:lnTo>
                    <a:pt x="3002558" y="292617"/>
                  </a:lnTo>
                  <a:lnTo>
                    <a:pt x="3006042" y="291697"/>
                  </a:lnTo>
                  <a:lnTo>
                    <a:pt x="3009525" y="290777"/>
                  </a:lnTo>
                  <a:lnTo>
                    <a:pt x="3013008" y="290783"/>
                  </a:lnTo>
                  <a:lnTo>
                    <a:pt x="3016491" y="289865"/>
                  </a:lnTo>
                  <a:lnTo>
                    <a:pt x="3019975" y="293550"/>
                  </a:lnTo>
                  <a:lnTo>
                    <a:pt x="3023458" y="292636"/>
                  </a:lnTo>
                  <a:lnTo>
                    <a:pt x="3026941" y="292639"/>
                  </a:lnTo>
                  <a:lnTo>
                    <a:pt x="3030424" y="291726"/>
                  </a:lnTo>
                  <a:lnTo>
                    <a:pt x="3033908" y="290814"/>
                  </a:lnTo>
                  <a:lnTo>
                    <a:pt x="3037391" y="292649"/>
                  </a:lnTo>
                  <a:lnTo>
                    <a:pt x="3040874" y="291739"/>
                  </a:lnTo>
                  <a:lnTo>
                    <a:pt x="3044357" y="290830"/>
                  </a:lnTo>
                  <a:lnTo>
                    <a:pt x="3047841" y="289922"/>
                  </a:lnTo>
                  <a:lnTo>
                    <a:pt x="3051324" y="289928"/>
                  </a:lnTo>
                  <a:lnTo>
                    <a:pt x="3054807" y="289022"/>
                  </a:lnTo>
                  <a:lnTo>
                    <a:pt x="3058290" y="294478"/>
                  </a:lnTo>
                  <a:lnTo>
                    <a:pt x="3061774" y="293575"/>
                  </a:lnTo>
                  <a:lnTo>
                    <a:pt x="3065257" y="292673"/>
                  </a:lnTo>
                  <a:lnTo>
                    <a:pt x="3068740" y="291772"/>
                  </a:lnTo>
                  <a:lnTo>
                    <a:pt x="3072223" y="290871"/>
                  </a:lnTo>
                  <a:lnTo>
                    <a:pt x="3075707" y="289972"/>
                  </a:lnTo>
                  <a:lnTo>
                    <a:pt x="3079190" y="289072"/>
                  </a:lnTo>
                  <a:lnTo>
                    <a:pt x="3082673" y="290887"/>
                  </a:lnTo>
                  <a:lnTo>
                    <a:pt x="3086156" y="289990"/>
                  </a:lnTo>
                  <a:lnTo>
                    <a:pt x="3089640" y="289996"/>
                  </a:lnTo>
                  <a:lnTo>
                    <a:pt x="3093123" y="289101"/>
                  </a:lnTo>
                  <a:lnTo>
                    <a:pt x="3096606" y="290008"/>
                  </a:lnTo>
                  <a:lnTo>
                    <a:pt x="3100089" y="289115"/>
                  </a:lnTo>
                  <a:lnTo>
                    <a:pt x="3103573" y="288223"/>
                  </a:lnTo>
                  <a:lnTo>
                    <a:pt x="3107056" y="287331"/>
                  </a:lnTo>
                  <a:lnTo>
                    <a:pt x="3110539" y="286440"/>
                  </a:lnTo>
                  <a:lnTo>
                    <a:pt x="3114022" y="285550"/>
                  </a:lnTo>
                  <a:lnTo>
                    <a:pt x="3117506" y="286460"/>
                  </a:lnTo>
                  <a:lnTo>
                    <a:pt x="3120989" y="285572"/>
                  </a:lnTo>
                  <a:lnTo>
                    <a:pt x="3124472" y="284684"/>
                  </a:lnTo>
                  <a:lnTo>
                    <a:pt x="3127955" y="290952"/>
                  </a:lnTo>
                  <a:lnTo>
                    <a:pt x="3131439" y="290068"/>
                  </a:lnTo>
                  <a:lnTo>
                    <a:pt x="3134922" y="291849"/>
                  </a:lnTo>
                  <a:lnTo>
                    <a:pt x="3138405" y="290967"/>
                  </a:lnTo>
                  <a:lnTo>
                    <a:pt x="3141888" y="290086"/>
                  </a:lnTo>
                  <a:lnTo>
                    <a:pt x="3145372" y="289206"/>
                  </a:lnTo>
                  <a:lnTo>
                    <a:pt x="3148855" y="289213"/>
                  </a:lnTo>
                  <a:lnTo>
                    <a:pt x="3152338" y="288334"/>
                  </a:lnTo>
                  <a:lnTo>
                    <a:pt x="3155821" y="288342"/>
                  </a:lnTo>
                  <a:lnTo>
                    <a:pt x="3159304" y="287465"/>
                  </a:lnTo>
                  <a:lnTo>
                    <a:pt x="3162788" y="286589"/>
                  </a:lnTo>
                  <a:lnTo>
                    <a:pt x="3166271" y="285713"/>
                  </a:lnTo>
                  <a:lnTo>
                    <a:pt x="3169754" y="288373"/>
                  </a:lnTo>
                  <a:lnTo>
                    <a:pt x="3173237" y="287500"/>
                  </a:lnTo>
                  <a:lnTo>
                    <a:pt x="3176721" y="286628"/>
                  </a:lnTo>
                  <a:lnTo>
                    <a:pt x="3180204" y="288396"/>
                  </a:lnTo>
                  <a:lnTo>
                    <a:pt x="3183687" y="287526"/>
                  </a:lnTo>
                  <a:lnTo>
                    <a:pt x="3187170" y="290162"/>
                  </a:lnTo>
                  <a:lnTo>
                    <a:pt x="3190654" y="289294"/>
                  </a:lnTo>
                  <a:lnTo>
                    <a:pt x="3194137" y="289301"/>
                  </a:lnTo>
                  <a:lnTo>
                    <a:pt x="3197620" y="288435"/>
                  </a:lnTo>
                  <a:lnTo>
                    <a:pt x="3201103" y="289314"/>
                  </a:lnTo>
                  <a:lnTo>
                    <a:pt x="3204587" y="288450"/>
                  </a:lnTo>
                  <a:lnTo>
                    <a:pt x="3208070" y="287586"/>
                  </a:lnTo>
                  <a:lnTo>
                    <a:pt x="3211553" y="286723"/>
                  </a:lnTo>
                  <a:lnTo>
                    <a:pt x="3215036" y="285861"/>
                  </a:lnTo>
                  <a:lnTo>
                    <a:pt x="3218520" y="289347"/>
                  </a:lnTo>
                  <a:lnTo>
                    <a:pt x="3222003" y="288487"/>
                  </a:lnTo>
                  <a:lnTo>
                    <a:pt x="3225486" y="290224"/>
                  </a:lnTo>
                  <a:lnTo>
                    <a:pt x="3228969" y="289367"/>
                  </a:lnTo>
                  <a:lnTo>
                    <a:pt x="3232453" y="288510"/>
                  </a:lnTo>
                  <a:lnTo>
                    <a:pt x="3235936" y="287654"/>
                  </a:lnTo>
                  <a:lnTo>
                    <a:pt x="3239419" y="288525"/>
                  </a:lnTo>
                  <a:lnTo>
                    <a:pt x="3242902" y="287670"/>
                  </a:lnTo>
                  <a:lnTo>
                    <a:pt x="3246386" y="288539"/>
                  </a:lnTo>
                  <a:lnTo>
                    <a:pt x="3249869" y="287687"/>
                  </a:lnTo>
                  <a:lnTo>
                    <a:pt x="3253352" y="287695"/>
                  </a:lnTo>
                  <a:lnTo>
                    <a:pt x="3256835" y="286845"/>
                  </a:lnTo>
                  <a:lnTo>
                    <a:pt x="3260319" y="291133"/>
                  </a:lnTo>
                  <a:lnTo>
                    <a:pt x="3263802" y="291137"/>
                  </a:lnTo>
                  <a:lnTo>
                    <a:pt x="3267285" y="290290"/>
                  </a:lnTo>
                  <a:lnTo>
                    <a:pt x="3270768" y="291996"/>
                  </a:lnTo>
                  <a:lnTo>
                    <a:pt x="3274252" y="291151"/>
                  </a:lnTo>
                  <a:lnTo>
                    <a:pt x="3277735" y="291155"/>
                  </a:lnTo>
                  <a:lnTo>
                    <a:pt x="3281218" y="290312"/>
                  </a:lnTo>
                  <a:lnTo>
                    <a:pt x="3284701" y="292855"/>
                  </a:lnTo>
                  <a:lnTo>
                    <a:pt x="3288185" y="292014"/>
                  </a:lnTo>
                  <a:lnTo>
                    <a:pt x="3291668" y="291173"/>
                  </a:lnTo>
                  <a:lnTo>
                    <a:pt x="3295151" y="290333"/>
                  </a:lnTo>
                  <a:lnTo>
                    <a:pt x="3298634" y="290339"/>
                  </a:lnTo>
                  <a:lnTo>
                    <a:pt x="3302118" y="289500"/>
                  </a:lnTo>
                  <a:lnTo>
                    <a:pt x="3305601" y="292031"/>
                  </a:lnTo>
                  <a:lnTo>
                    <a:pt x="3309084" y="292035"/>
                  </a:lnTo>
                  <a:lnTo>
                    <a:pt x="3312567" y="291200"/>
                  </a:lnTo>
                  <a:lnTo>
                    <a:pt x="3316051" y="290365"/>
                  </a:lnTo>
                  <a:lnTo>
                    <a:pt x="3319534" y="289531"/>
                  </a:lnTo>
                  <a:lnTo>
                    <a:pt x="3323017" y="290376"/>
                  </a:lnTo>
                  <a:lnTo>
                    <a:pt x="3326500" y="289544"/>
                  </a:lnTo>
                  <a:lnTo>
                    <a:pt x="3329984" y="289550"/>
                  </a:lnTo>
                  <a:lnTo>
                    <a:pt x="3333467" y="288719"/>
                  </a:lnTo>
                  <a:lnTo>
                    <a:pt x="3336950" y="290397"/>
                  </a:lnTo>
                  <a:lnTo>
                    <a:pt x="3340433" y="289568"/>
                  </a:lnTo>
                  <a:lnTo>
                    <a:pt x="3343917" y="288740"/>
                  </a:lnTo>
                  <a:lnTo>
                    <a:pt x="3347400" y="287913"/>
                  </a:lnTo>
                  <a:lnTo>
                    <a:pt x="3350883" y="287086"/>
                  </a:lnTo>
                  <a:lnTo>
                    <a:pt x="3354366" y="287928"/>
                  </a:lnTo>
                  <a:lnTo>
                    <a:pt x="3357850" y="287103"/>
                  </a:lnTo>
                  <a:lnTo>
                    <a:pt x="3361333" y="286279"/>
                  </a:lnTo>
                  <a:lnTo>
                    <a:pt x="3364816" y="285455"/>
                  </a:lnTo>
                  <a:lnTo>
                    <a:pt x="3368299" y="284631"/>
                  </a:lnTo>
                  <a:lnTo>
                    <a:pt x="3371783" y="283809"/>
                  </a:lnTo>
                  <a:lnTo>
                    <a:pt x="3375266" y="283821"/>
                  </a:lnTo>
                  <a:lnTo>
                    <a:pt x="3378749" y="282999"/>
                  </a:lnTo>
                  <a:lnTo>
                    <a:pt x="3382232" y="285506"/>
                  </a:lnTo>
                  <a:lnTo>
                    <a:pt x="3385716" y="284687"/>
                  </a:lnTo>
                  <a:lnTo>
                    <a:pt x="3389199" y="286354"/>
                  </a:lnTo>
                  <a:lnTo>
                    <a:pt x="3392682" y="285537"/>
                  </a:lnTo>
                  <a:lnTo>
                    <a:pt x="3396165" y="291303"/>
                  </a:lnTo>
                  <a:lnTo>
                    <a:pt x="3399649" y="290489"/>
                  </a:lnTo>
                  <a:lnTo>
                    <a:pt x="3403132" y="289676"/>
                  </a:lnTo>
                  <a:lnTo>
                    <a:pt x="3406615" y="288863"/>
                  </a:lnTo>
                  <a:lnTo>
                    <a:pt x="3410098" y="288051"/>
                  </a:lnTo>
                  <a:lnTo>
                    <a:pt x="3413582" y="289693"/>
                  </a:lnTo>
                  <a:lnTo>
                    <a:pt x="3417065" y="288883"/>
                  </a:lnTo>
                  <a:lnTo>
                    <a:pt x="3420548" y="290519"/>
                  </a:lnTo>
                  <a:lnTo>
                    <a:pt x="3424031" y="289711"/>
                  </a:lnTo>
                  <a:lnTo>
                    <a:pt x="3427515" y="293768"/>
                  </a:lnTo>
                  <a:lnTo>
                    <a:pt x="3430998" y="292963"/>
                  </a:lnTo>
                  <a:lnTo>
                    <a:pt x="3434481" y="294577"/>
                  </a:lnTo>
                  <a:lnTo>
                    <a:pt x="3437964" y="293773"/>
                  </a:lnTo>
                  <a:lnTo>
                    <a:pt x="3441447" y="294579"/>
                  </a:lnTo>
                  <a:lnTo>
                    <a:pt x="3444931" y="294580"/>
                  </a:lnTo>
                  <a:lnTo>
                    <a:pt x="3448414" y="293778"/>
                  </a:lnTo>
                  <a:lnTo>
                    <a:pt x="3451897" y="292977"/>
                  </a:lnTo>
                  <a:lnTo>
                    <a:pt x="3455380" y="292177"/>
                  </a:lnTo>
                  <a:lnTo>
                    <a:pt x="3458864" y="292982"/>
                  </a:lnTo>
                  <a:lnTo>
                    <a:pt x="3462347" y="292184"/>
                  </a:lnTo>
                  <a:lnTo>
                    <a:pt x="3465830" y="291385"/>
                  </a:lnTo>
                  <a:lnTo>
                    <a:pt x="3469313" y="290588"/>
                  </a:lnTo>
                  <a:lnTo>
                    <a:pt x="3472797" y="290593"/>
                  </a:lnTo>
                  <a:lnTo>
                    <a:pt x="3476280" y="289796"/>
                  </a:lnTo>
                  <a:lnTo>
                    <a:pt x="3479763" y="289001"/>
                  </a:lnTo>
                  <a:lnTo>
                    <a:pt x="3483246" y="288206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069616"/>
            </a:xfrm>
            <a:custGeom>
              <a:avLst/>
              <a:gdLst/>
              <a:ahLst/>
              <a:cxnLst/>
              <a:rect l="0" t="0" r="0" b="0"/>
              <a:pathLst>
                <a:path w="3483246" h="3069616">
                  <a:moveTo>
                    <a:pt x="0" y="0"/>
                  </a:moveTo>
                  <a:lnTo>
                    <a:pt x="3483" y="0"/>
                  </a:lnTo>
                  <a:lnTo>
                    <a:pt x="6966" y="3069616"/>
                  </a:lnTo>
                  <a:lnTo>
                    <a:pt x="10449" y="2897574"/>
                  </a:lnTo>
                  <a:lnTo>
                    <a:pt x="13932" y="2810077"/>
                  </a:lnTo>
                  <a:lnTo>
                    <a:pt x="17416" y="2680566"/>
                  </a:lnTo>
                  <a:lnTo>
                    <a:pt x="20899" y="2691844"/>
                  </a:lnTo>
                  <a:lnTo>
                    <a:pt x="24382" y="2593631"/>
                  </a:lnTo>
                  <a:lnTo>
                    <a:pt x="27865" y="2502332"/>
                  </a:lnTo>
                  <a:lnTo>
                    <a:pt x="31349" y="2417242"/>
                  </a:lnTo>
                  <a:lnTo>
                    <a:pt x="34832" y="2403620"/>
                  </a:lnTo>
                  <a:lnTo>
                    <a:pt x="38315" y="2331360"/>
                  </a:lnTo>
                  <a:lnTo>
                    <a:pt x="41798" y="2382521"/>
                  </a:lnTo>
                  <a:lnTo>
                    <a:pt x="45282" y="2321390"/>
                  </a:lnTo>
                  <a:lnTo>
                    <a:pt x="48765" y="2263318"/>
                  </a:lnTo>
                  <a:lnTo>
                    <a:pt x="52248" y="2263318"/>
                  </a:lnTo>
                  <a:lnTo>
                    <a:pt x="55731" y="2211678"/>
                  </a:lnTo>
                  <a:lnTo>
                    <a:pt x="59215" y="2214837"/>
                  </a:lnTo>
                  <a:lnTo>
                    <a:pt x="62698" y="2168389"/>
                  </a:lnTo>
                  <a:lnTo>
                    <a:pt x="66181" y="2123850"/>
                  </a:lnTo>
                  <a:lnTo>
                    <a:pt x="69664" y="2081103"/>
                  </a:lnTo>
                  <a:lnTo>
                    <a:pt x="73148" y="2138491"/>
                  </a:lnTo>
                  <a:lnTo>
                    <a:pt x="76631" y="2099887"/>
                  </a:lnTo>
                  <a:lnTo>
                    <a:pt x="80114" y="2062652"/>
                  </a:lnTo>
                  <a:lnTo>
                    <a:pt x="83597" y="2026714"/>
                  </a:lnTo>
                  <a:lnTo>
                    <a:pt x="87081" y="2081103"/>
                  </a:lnTo>
                  <a:lnTo>
                    <a:pt x="90564" y="2199135"/>
                  </a:lnTo>
                  <a:lnTo>
                    <a:pt x="94047" y="2168389"/>
                  </a:lnTo>
                  <a:lnTo>
                    <a:pt x="97530" y="2172033"/>
                  </a:lnTo>
                  <a:lnTo>
                    <a:pt x="101014" y="2143220"/>
                  </a:lnTo>
                  <a:lnTo>
                    <a:pt x="104497" y="2178542"/>
                  </a:lnTo>
                  <a:lnTo>
                    <a:pt x="107980" y="2151677"/>
                  </a:lnTo>
                  <a:lnTo>
                    <a:pt x="111463" y="2238033"/>
                  </a:lnTo>
                  <a:lnTo>
                    <a:pt x="114947" y="2213307"/>
                  </a:lnTo>
                  <a:lnTo>
                    <a:pt x="118430" y="2214837"/>
                  </a:lnTo>
                  <a:lnTo>
                    <a:pt x="121913" y="2191367"/>
                  </a:lnTo>
                  <a:lnTo>
                    <a:pt x="125396" y="2168389"/>
                  </a:lnTo>
                  <a:lnTo>
                    <a:pt x="128880" y="2145888"/>
                  </a:lnTo>
                  <a:lnTo>
                    <a:pt x="132363" y="2123850"/>
                  </a:lnTo>
                  <a:lnTo>
                    <a:pt x="135846" y="2102259"/>
                  </a:lnTo>
                  <a:lnTo>
                    <a:pt x="139329" y="2081103"/>
                  </a:lnTo>
                  <a:lnTo>
                    <a:pt x="142813" y="2060369"/>
                  </a:lnTo>
                  <a:lnTo>
                    <a:pt x="146296" y="2040043"/>
                  </a:lnTo>
                  <a:lnTo>
                    <a:pt x="149779" y="2046160"/>
                  </a:lnTo>
                  <a:lnTo>
                    <a:pt x="153262" y="2026714"/>
                  </a:lnTo>
                  <a:lnTo>
                    <a:pt x="156746" y="2057440"/>
                  </a:lnTo>
                  <a:lnTo>
                    <a:pt x="160229" y="2038894"/>
                  </a:lnTo>
                  <a:lnTo>
                    <a:pt x="163712" y="2020679"/>
                  </a:lnTo>
                  <a:lnTo>
                    <a:pt x="167195" y="2002786"/>
                  </a:lnTo>
                  <a:lnTo>
                    <a:pt x="170679" y="2009211"/>
                  </a:lnTo>
                  <a:lnTo>
                    <a:pt x="174162" y="1992007"/>
                  </a:lnTo>
                  <a:lnTo>
                    <a:pt x="177645" y="2021154"/>
                  </a:lnTo>
                  <a:lnTo>
                    <a:pt x="181128" y="2026714"/>
                  </a:lnTo>
                  <a:lnTo>
                    <a:pt x="184612" y="2010547"/>
                  </a:lnTo>
                  <a:lnTo>
                    <a:pt x="188095" y="2037102"/>
                  </a:lnTo>
                  <a:lnTo>
                    <a:pt x="191578" y="2021560"/>
                  </a:lnTo>
                  <a:lnTo>
                    <a:pt x="195061" y="2006253"/>
                  </a:lnTo>
                  <a:lnTo>
                    <a:pt x="198545" y="1991176"/>
                  </a:lnTo>
                  <a:lnTo>
                    <a:pt x="202028" y="1996892"/>
                  </a:lnTo>
                  <a:lnTo>
                    <a:pt x="205511" y="1982308"/>
                  </a:lnTo>
                  <a:lnTo>
                    <a:pt x="208994" y="1988049"/>
                  </a:lnTo>
                  <a:lnTo>
                    <a:pt x="212478" y="1973927"/>
                  </a:lnTo>
                  <a:lnTo>
                    <a:pt x="215961" y="1960004"/>
                  </a:lnTo>
                  <a:lnTo>
                    <a:pt x="219444" y="1946276"/>
                  </a:lnTo>
                  <a:lnTo>
                    <a:pt x="222927" y="1952492"/>
                  </a:lnTo>
                  <a:lnTo>
                    <a:pt x="226411" y="1939177"/>
                  </a:lnTo>
                  <a:lnTo>
                    <a:pt x="229894" y="1926042"/>
                  </a:lnTo>
                  <a:lnTo>
                    <a:pt x="233377" y="2119309"/>
                  </a:lnTo>
                  <a:lnTo>
                    <a:pt x="236860" y="2114945"/>
                  </a:lnTo>
                  <a:lnTo>
                    <a:pt x="240344" y="2150351"/>
                  </a:lnTo>
                  <a:lnTo>
                    <a:pt x="243827" y="2138491"/>
                  </a:lnTo>
                  <a:lnTo>
                    <a:pt x="247310" y="2126762"/>
                  </a:lnTo>
                  <a:lnTo>
                    <a:pt x="250793" y="2115160"/>
                  </a:lnTo>
                  <a:lnTo>
                    <a:pt x="254277" y="2117433"/>
                  </a:lnTo>
                  <a:lnTo>
                    <a:pt x="257760" y="2106120"/>
                  </a:lnTo>
                  <a:lnTo>
                    <a:pt x="261243" y="2094927"/>
                  </a:lnTo>
                  <a:lnTo>
                    <a:pt x="264726" y="2083853"/>
                  </a:lnTo>
                  <a:lnTo>
                    <a:pt x="268210" y="2086522"/>
                  </a:lnTo>
                  <a:lnTo>
                    <a:pt x="271693" y="2075712"/>
                  </a:lnTo>
                  <a:lnTo>
                    <a:pt x="275176" y="2065014"/>
                  </a:lnTo>
                  <a:lnTo>
                    <a:pt x="278659" y="2067890"/>
                  </a:lnTo>
                  <a:lnTo>
                    <a:pt x="282143" y="2057440"/>
                  </a:lnTo>
                  <a:lnTo>
                    <a:pt x="285626" y="2060369"/>
                  </a:lnTo>
                  <a:lnTo>
                    <a:pt x="289109" y="2050155"/>
                  </a:lnTo>
                  <a:lnTo>
                    <a:pt x="292592" y="2053130"/>
                  </a:lnTo>
                  <a:lnTo>
                    <a:pt x="296075" y="2043144"/>
                  </a:lnTo>
                  <a:lnTo>
                    <a:pt x="299559" y="2046160"/>
                  </a:lnTo>
                  <a:lnTo>
                    <a:pt x="303042" y="2036391"/>
                  </a:lnTo>
                  <a:lnTo>
                    <a:pt x="306525" y="2026714"/>
                  </a:lnTo>
                  <a:lnTo>
                    <a:pt x="310008" y="2017129"/>
                  </a:lnTo>
                  <a:lnTo>
                    <a:pt x="313492" y="2057440"/>
                  </a:lnTo>
                  <a:lnTo>
                    <a:pt x="316975" y="2060079"/>
                  </a:lnTo>
                  <a:lnTo>
                    <a:pt x="320458" y="2050871"/>
                  </a:lnTo>
                  <a:lnTo>
                    <a:pt x="323941" y="2053549"/>
                  </a:lnTo>
                  <a:lnTo>
                    <a:pt x="327425" y="2044525"/>
                  </a:lnTo>
                  <a:lnTo>
                    <a:pt x="330908" y="2035581"/>
                  </a:lnTo>
                  <a:lnTo>
                    <a:pt x="334391" y="2026714"/>
                  </a:lnTo>
                  <a:lnTo>
                    <a:pt x="337874" y="2029621"/>
                  </a:lnTo>
                  <a:lnTo>
                    <a:pt x="341358" y="2020926"/>
                  </a:lnTo>
                  <a:lnTo>
                    <a:pt x="344841" y="2068294"/>
                  </a:lnTo>
                  <a:lnTo>
                    <a:pt x="348324" y="2059842"/>
                  </a:lnTo>
                  <a:lnTo>
                    <a:pt x="351807" y="2113513"/>
                  </a:lnTo>
                  <a:lnTo>
                    <a:pt x="355291" y="2105316"/>
                  </a:lnTo>
                  <a:lnTo>
                    <a:pt x="358774" y="2097183"/>
                  </a:lnTo>
                  <a:lnTo>
                    <a:pt x="362257" y="2108740"/>
                  </a:lnTo>
                  <a:lnTo>
                    <a:pt x="365740" y="2100769"/>
                  </a:lnTo>
                  <a:lnTo>
                    <a:pt x="369224" y="2112018"/>
                  </a:lnTo>
                  <a:lnTo>
                    <a:pt x="372707" y="2104204"/>
                  </a:lnTo>
                  <a:lnTo>
                    <a:pt x="376190" y="2105867"/>
                  </a:lnTo>
                  <a:lnTo>
                    <a:pt x="379673" y="2098185"/>
                  </a:lnTo>
                  <a:lnTo>
                    <a:pt x="383157" y="2090558"/>
                  </a:lnTo>
                  <a:lnTo>
                    <a:pt x="386640" y="2082987"/>
                  </a:lnTo>
                  <a:lnTo>
                    <a:pt x="390123" y="2084833"/>
                  </a:lnTo>
                  <a:lnTo>
                    <a:pt x="393606" y="2077386"/>
                  </a:lnTo>
                  <a:lnTo>
                    <a:pt x="397090" y="2069993"/>
                  </a:lnTo>
                  <a:lnTo>
                    <a:pt x="400573" y="2062652"/>
                  </a:lnTo>
                  <a:lnTo>
                    <a:pt x="404056" y="2100685"/>
                  </a:lnTo>
                  <a:lnTo>
                    <a:pt x="407539" y="2102259"/>
                  </a:lnTo>
                  <a:lnTo>
                    <a:pt x="411023" y="2095159"/>
                  </a:lnTo>
                  <a:lnTo>
                    <a:pt x="414506" y="2096765"/>
                  </a:lnTo>
                  <a:lnTo>
                    <a:pt x="417989" y="2089775"/>
                  </a:lnTo>
                  <a:lnTo>
                    <a:pt x="421472" y="2108260"/>
                  </a:lnTo>
                  <a:lnTo>
                    <a:pt x="424956" y="2101405"/>
                  </a:lnTo>
                  <a:lnTo>
                    <a:pt x="428439" y="2094593"/>
                  </a:lnTo>
                  <a:lnTo>
                    <a:pt x="431922" y="2087826"/>
                  </a:lnTo>
                  <a:lnTo>
                    <a:pt x="435405" y="2084237"/>
                  </a:lnTo>
                  <a:lnTo>
                    <a:pt x="438889" y="2082050"/>
                  </a:lnTo>
                  <a:lnTo>
                    <a:pt x="442372" y="2076138"/>
                  </a:lnTo>
                  <a:lnTo>
                    <a:pt x="445855" y="2069555"/>
                  </a:lnTo>
                  <a:lnTo>
                    <a:pt x="449338" y="2063014"/>
                  </a:lnTo>
                  <a:lnTo>
                    <a:pt x="452822" y="2135309"/>
                  </a:lnTo>
                  <a:lnTo>
                    <a:pt x="456305" y="2128971"/>
                  </a:lnTo>
                  <a:lnTo>
                    <a:pt x="459788" y="2122671"/>
                  </a:lnTo>
                  <a:lnTo>
                    <a:pt x="463271" y="2116409"/>
                  </a:lnTo>
                  <a:lnTo>
                    <a:pt x="466755" y="2117636"/>
                  </a:lnTo>
                  <a:lnTo>
                    <a:pt x="470238" y="2111458"/>
                  </a:lnTo>
                  <a:lnTo>
                    <a:pt x="473721" y="2120030"/>
                  </a:lnTo>
                  <a:lnTo>
                    <a:pt x="477204" y="2113947"/>
                  </a:lnTo>
                  <a:lnTo>
                    <a:pt x="480688" y="2107898"/>
                  </a:lnTo>
                  <a:lnTo>
                    <a:pt x="484171" y="2101884"/>
                  </a:lnTo>
                  <a:lnTo>
                    <a:pt x="487654" y="2095904"/>
                  </a:lnTo>
                  <a:lnTo>
                    <a:pt x="491137" y="2089959"/>
                  </a:lnTo>
                  <a:lnTo>
                    <a:pt x="494621" y="2098581"/>
                  </a:lnTo>
                  <a:lnTo>
                    <a:pt x="498104" y="2113998"/>
                  </a:lnTo>
                  <a:lnTo>
                    <a:pt x="501587" y="2108202"/>
                  </a:lnTo>
                  <a:lnTo>
                    <a:pt x="505070" y="2123135"/>
                  </a:lnTo>
                  <a:lnTo>
                    <a:pt x="508554" y="2117433"/>
                  </a:lnTo>
                  <a:lnTo>
                    <a:pt x="512037" y="2145012"/>
                  </a:lnTo>
                  <a:lnTo>
                    <a:pt x="515520" y="2139421"/>
                  </a:lnTo>
                  <a:lnTo>
                    <a:pt x="519003" y="2140336"/>
                  </a:lnTo>
                  <a:lnTo>
                    <a:pt x="522487" y="2134812"/>
                  </a:lnTo>
                  <a:lnTo>
                    <a:pt x="525970" y="2148441"/>
                  </a:lnTo>
                  <a:lnTo>
                    <a:pt x="529453" y="2143003"/>
                  </a:lnTo>
                  <a:lnTo>
                    <a:pt x="532936" y="2137592"/>
                  </a:lnTo>
                  <a:lnTo>
                    <a:pt x="536420" y="2144717"/>
                  </a:lnTo>
                  <a:lnTo>
                    <a:pt x="539903" y="2139379"/>
                  </a:lnTo>
                  <a:lnTo>
                    <a:pt x="543386" y="2134067"/>
                  </a:lnTo>
                  <a:lnTo>
                    <a:pt x="546869" y="2128781"/>
                  </a:lnTo>
                  <a:lnTo>
                    <a:pt x="550353" y="2129726"/>
                  </a:lnTo>
                  <a:lnTo>
                    <a:pt x="553836" y="2124501"/>
                  </a:lnTo>
                  <a:lnTo>
                    <a:pt x="557319" y="2125467"/>
                  </a:lnTo>
                  <a:lnTo>
                    <a:pt x="560802" y="2120301"/>
                  </a:lnTo>
                  <a:lnTo>
                    <a:pt x="564286" y="2115160"/>
                  </a:lnTo>
                  <a:lnTo>
                    <a:pt x="567769" y="2110045"/>
                  </a:lnTo>
                  <a:lnTo>
                    <a:pt x="571252" y="2113513"/>
                  </a:lnTo>
                  <a:lnTo>
                    <a:pt x="574735" y="2111738"/>
                  </a:lnTo>
                  <a:lnTo>
                    <a:pt x="578218" y="2107106"/>
                  </a:lnTo>
                  <a:lnTo>
                    <a:pt x="581702" y="2102103"/>
                  </a:lnTo>
                  <a:lnTo>
                    <a:pt x="585185" y="2097124"/>
                  </a:lnTo>
                  <a:lnTo>
                    <a:pt x="588668" y="2098240"/>
                  </a:lnTo>
                  <a:lnTo>
                    <a:pt x="592151" y="2093315"/>
                  </a:lnTo>
                  <a:lnTo>
                    <a:pt x="595635" y="2100429"/>
                  </a:lnTo>
                  <a:lnTo>
                    <a:pt x="599118" y="2095564"/>
                  </a:lnTo>
                  <a:lnTo>
                    <a:pt x="602601" y="2090721"/>
                  </a:lnTo>
                  <a:lnTo>
                    <a:pt x="606084" y="2085901"/>
                  </a:lnTo>
                  <a:lnTo>
                    <a:pt x="609568" y="2081103"/>
                  </a:lnTo>
                  <a:lnTo>
                    <a:pt x="613051" y="2076327"/>
                  </a:lnTo>
                  <a:lnTo>
                    <a:pt x="616534" y="2071573"/>
                  </a:lnTo>
                  <a:lnTo>
                    <a:pt x="620017" y="2066840"/>
                  </a:lnTo>
                  <a:lnTo>
                    <a:pt x="623501" y="2074048"/>
                  </a:lnTo>
                  <a:lnTo>
                    <a:pt x="626984" y="2115160"/>
                  </a:lnTo>
                  <a:lnTo>
                    <a:pt x="630467" y="2110555"/>
                  </a:lnTo>
                  <a:lnTo>
                    <a:pt x="633950" y="2128350"/>
                  </a:lnTo>
                  <a:lnTo>
                    <a:pt x="637434" y="2126704"/>
                  </a:lnTo>
                  <a:lnTo>
                    <a:pt x="640917" y="2145188"/>
                  </a:lnTo>
                  <a:lnTo>
                    <a:pt x="644400" y="2140719"/>
                  </a:lnTo>
                  <a:lnTo>
                    <a:pt x="647883" y="2142752"/>
                  </a:lnTo>
                  <a:lnTo>
                    <a:pt x="651367" y="2141099"/>
                  </a:lnTo>
                  <a:lnTo>
                    <a:pt x="654850" y="2172729"/>
                  </a:lnTo>
                  <a:lnTo>
                    <a:pt x="658333" y="2168389"/>
                  </a:lnTo>
                  <a:lnTo>
                    <a:pt x="661816" y="2178542"/>
                  </a:lnTo>
                  <a:lnTo>
                    <a:pt x="665300" y="2174255"/>
                  </a:lnTo>
                  <a:lnTo>
                    <a:pt x="668783" y="2179485"/>
                  </a:lnTo>
                  <a:lnTo>
                    <a:pt x="672266" y="2175245"/>
                  </a:lnTo>
                  <a:lnTo>
                    <a:pt x="675749" y="2171021"/>
                  </a:lnTo>
                  <a:lnTo>
                    <a:pt x="679233" y="2176213"/>
                  </a:lnTo>
                  <a:lnTo>
                    <a:pt x="682716" y="2172033"/>
                  </a:lnTo>
                  <a:lnTo>
                    <a:pt x="686199" y="2167870"/>
                  </a:lnTo>
                  <a:lnTo>
                    <a:pt x="689682" y="2163722"/>
                  </a:lnTo>
                  <a:lnTo>
                    <a:pt x="693166" y="2160813"/>
                  </a:lnTo>
                  <a:lnTo>
                    <a:pt x="696649" y="2159220"/>
                  </a:lnTo>
                  <a:lnTo>
                    <a:pt x="700132" y="2169915"/>
                  </a:lnTo>
                  <a:lnTo>
                    <a:pt x="703615" y="2165852"/>
                  </a:lnTo>
                  <a:lnTo>
                    <a:pt x="707099" y="2161804"/>
                  </a:lnTo>
                  <a:lnTo>
                    <a:pt x="710582" y="2157772"/>
                  </a:lnTo>
                  <a:lnTo>
                    <a:pt x="714065" y="2167390"/>
                  </a:lnTo>
                  <a:lnTo>
                    <a:pt x="717548" y="2172351"/>
                  </a:lnTo>
                  <a:lnTo>
                    <a:pt x="721032" y="2168389"/>
                  </a:lnTo>
                  <a:lnTo>
                    <a:pt x="724515" y="2164442"/>
                  </a:lnTo>
                  <a:lnTo>
                    <a:pt x="727998" y="2160509"/>
                  </a:lnTo>
                  <a:lnTo>
                    <a:pt x="731481" y="2161040"/>
                  </a:lnTo>
                  <a:lnTo>
                    <a:pt x="734965" y="2157141"/>
                  </a:lnTo>
                  <a:lnTo>
                    <a:pt x="738448" y="2170798"/>
                  </a:lnTo>
                  <a:lnTo>
                    <a:pt x="741931" y="2166947"/>
                  </a:lnTo>
                  <a:lnTo>
                    <a:pt x="745414" y="2163109"/>
                  </a:lnTo>
                  <a:lnTo>
                    <a:pt x="748898" y="2159285"/>
                  </a:lnTo>
                  <a:lnTo>
                    <a:pt x="752381" y="2155474"/>
                  </a:lnTo>
                  <a:lnTo>
                    <a:pt x="755864" y="2151677"/>
                  </a:lnTo>
                  <a:lnTo>
                    <a:pt x="759347" y="2160837"/>
                  </a:lnTo>
                  <a:lnTo>
                    <a:pt x="762831" y="2174143"/>
                  </a:lnTo>
                  <a:lnTo>
                    <a:pt x="766314" y="2172663"/>
                  </a:lnTo>
                  <a:lnTo>
                    <a:pt x="769797" y="2178952"/>
                  </a:lnTo>
                  <a:lnTo>
                    <a:pt x="773280" y="2175266"/>
                  </a:lnTo>
                  <a:lnTo>
                    <a:pt x="776764" y="2183806"/>
                  </a:lnTo>
                  <a:lnTo>
                    <a:pt x="780247" y="2180159"/>
                  </a:lnTo>
                  <a:lnTo>
                    <a:pt x="783730" y="2180553"/>
                  </a:lnTo>
                  <a:lnTo>
                    <a:pt x="787213" y="2176935"/>
                  </a:lnTo>
                  <a:lnTo>
                    <a:pt x="790697" y="2173329"/>
                  </a:lnTo>
                  <a:lnTo>
                    <a:pt x="794180" y="2169734"/>
                  </a:lnTo>
                  <a:lnTo>
                    <a:pt x="797663" y="2166151"/>
                  </a:lnTo>
                  <a:lnTo>
                    <a:pt x="801146" y="2162581"/>
                  </a:lnTo>
                  <a:lnTo>
                    <a:pt x="804630" y="2167059"/>
                  </a:lnTo>
                  <a:lnTo>
                    <a:pt x="808113" y="2175408"/>
                  </a:lnTo>
                  <a:lnTo>
                    <a:pt x="811596" y="2171893"/>
                  </a:lnTo>
                  <a:lnTo>
                    <a:pt x="815079" y="2176213"/>
                  </a:lnTo>
                  <a:lnTo>
                    <a:pt x="818563" y="2172729"/>
                  </a:lnTo>
                  <a:lnTo>
                    <a:pt x="822046" y="2170050"/>
                  </a:lnTo>
                  <a:lnTo>
                    <a:pt x="825529" y="2168686"/>
                  </a:lnTo>
                  <a:lnTo>
                    <a:pt x="829012" y="2177779"/>
                  </a:lnTo>
                  <a:lnTo>
                    <a:pt x="832496" y="2174355"/>
                  </a:lnTo>
                  <a:lnTo>
                    <a:pt x="835979" y="2178542"/>
                  </a:lnTo>
                  <a:lnTo>
                    <a:pt x="839462" y="2175147"/>
                  </a:lnTo>
                  <a:lnTo>
                    <a:pt x="842945" y="2171763"/>
                  </a:lnTo>
                  <a:lnTo>
                    <a:pt x="846429" y="2168389"/>
                  </a:lnTo>
                  <a:lnTo>
                    <a:pt x="849912" y="2172569"/>
                  </a:lnTo>
                  <a:lnTo>
                    <a:pt x="853395" y="2180389"/>
                  </a:lnTo>
                  <a:lnTo>
                    <a:pt x="856878" y="2177066"/>
                  </a:lnTo>
                  <a:lnTo>
                    <a:pt x="860361" y="2173752"/>
                  </a:lnTo>
                  <a:lnTo>
                    <a:pt x="863845" y="2170449"/>
                  </a:lnTo>
                  <a:lnTo>
                    <a:pt x="867328" y="2170850"/>
                  </a:lnTo>
                  <a:lnTo>
                    <a:pt x="870811" y="2167570"/>
                  </a:lnTo>
                  <a:lnTo>
                    <a:pt x="874294" y="2175283"/>
                  </a:lnTo>
                  <a:lnTo>
                    <a:pt x="877778" y="2172033"/>
                  </a:lnTo>
                  <a:lnTo>
                    <a:pt x="881261" y="2176028"/>
                  </a:lnTo>
                  <a:lnTo>
                    <a:pt x="884744" y="2172805"/>
                  </a:lnTo>
                  <a:lnTo>
                    <a:pt x="888227" y="2187371"/>
                  </a:lnTo>
                  <a:lnTo>
                    <a:pt x="891711" y="2184184"/>
                  </a:lnTo>
                  <a:lnTo>
                    <a:pt x="895194" y="2191466"/>
                  </a:lnTo>
                  <a:lnTo>
                    <a:pt x="898677" y="2198611"/>
                  </a:lnTo>
                  <a:lnTo>
                    <a:pt x="902160" y="2195472"/>
                  </a:lnTo>
                  <a:lnTo>
                    <a:pt x="905644" y="2205855"/>
                  </a:lnTo>
                  <a:lnTo>
                    <a:pt x="909127" y="2202748"/>
                  </a:lnTo>
                  <a:lnTo>
                    <a:pt x="912610" y="2212910"/>
                  </a:lnTo>
                  <a:lnTo>
                    <a:pt x="916093" y="2209834"/>
                  </a:lnTo>
                  <a:lnTo>
                    <a:pt x="919577" y="2213307"/>
                  </a:lnTo>
                  <a:lnTo>
                    <a:pt x="923060" y="2210255"/>
                  </a:lnTo>
                  <a:lnTo>
                    <a:pt x="926543" y="2216918"/>
                  </a:lnTo>
                  <a:lnTo>
                    <a:pt x="930026" y="2213892"/>
                  </a:lnTo>
                  <a:lnTo>
                    <a:pt x="933510" y="2220454"/>
                  </a:lnTo>
                  <a:lnTo>
                    <a:pt x="936993" y="2217455"/>
                  </a:lnTo>
                  <a:lnTo>
                    <a:pt x="940476" y="2227040"/>
                  </a:lnTo>
                  <a:lnTo>
                    <a:pt x="943959" y="2248515"/>
                  </a:lnTo>
                  <a:lnTo>
                    <a:pt x="947443" y="2245578"/>
                  </a:lnTo>
                  <a:lnTo>
                    <a:pt x="950926" y="2257483"/>
                  </a:lnTo>
                  <a:lnTo>
                    <a:pt x="954409" y="2254577"/>
                  </a:lnTo>
                  <a:lnTo>
                    <a:pt x="957892" y="2251678"/>
                  </a:lnTo>
                  <a:lnTo>
                    <a:pt x="961376" y="2248787"/>
                  </a:lnTo>
                  <a:lnTo>
                    <a:pt x="964859" y="2254672"/>
                  </a:lnTo>
                  <a:lnTo>
                    <a:pt x="968342" y="2251805"/>
                  </a:lnTo>
                  <a:lnTo>
                    <a:pt x="971825" y="2251846"/>
                  </a:lnTo>
                  <a:lnTo>
                    <a:pt x="975309" y="2248997"/>
                  </a:lnTo>
                  <a:lnTo>
                    <a:pt x="978792" y="2246154"/>
                  </a:lnTo>
                  <a:lnTo>
                    <a:pt x="982275" y="2243319"/>
                  </a:lnTo>
                  <a:lnTo>
                    <a:pt x="985758" y="2243391"/>
                  </a:lnTo>
                  <a:lnTo>
                    <a:pt x="989242" y="2243462"/>
                  </a:lnTo>
                  <a:lnTo>
                    <a:pt x="992725" y="2240654"/>
                  </a:lnTo>
                  <a:lnTo>
                    <a:pt x="996208" y="2243603"/>
                  </a:lnTo>
                  <a:lnTo>
                    <a:pt x="999691" y="2240815"/>
                  </a:lnTo>
                  <a:lnTo>
                    <a:pt x="1003175" y="2238033"/>
                  </a:lnTo>
                  <a:lnTo>
                    <a:pt x="1006658" y="2235259"/>
                  </a:lnTo>
                  <a:lnTo>
                    <a:pt x="1010141" y="2235358"/>
                  </a:lnTo>
                  <a:lnTo>
                    <a:pt x="1013624" y="2232600"/>
                  </a:lnTo>
                  <a:lnTo>
                    <a:pt x="1017108" y="2235554"/>
                  </a:lnTo>
                  <a:lnTo>
                    <a:pt x="1020591" y="2232815"/>
                  </a:lnTo>
                  <a:lnTo>
                    <a:pt x="1024074" y="2238560"/>
                  </a:lnTo>
                  <a:lnTo>
                    <a:pt x="1027557" y="2249733"/>
                  </a:lnTo>
                  <a:lnTo>
                    <a:pt x="1031041" y="2247036"/>
                  </a:lnTo>
                  <a:lnTo>
                    <a:pt x="1034524" y="2244345"/>
                  </a:lnTo>
                  <a:lnTo>
                    <a:pt x="1038007" y="2241660"/>
                  </a:lnTo>
                  <a:lnTo>
                    <a:pt x="1041490" y="2238982"/>
                  </a:lnTo>
                  <a:lnTo>
                    <a:pt x="1044974" y="2236310"/>
                  </a:lnTo>
                  <a:lnTo>
                    <a:pt x="1048457" y="2233645"/>
                  </a:lnTo>
                  <a:lnTo>
                    <a:pt x="1051940" y="2230986"/>
                  </a:lnTo>
                  <a:lnTo>
                    <a:pt x="1055423" y="2231096"/>
                  </a:lnTo>
                  <a:lnTo>
                    <a:pt x="1058907" y="2228452"/>
                  </a:lnTo>
                  <a:lnTo>
                    <a:pt x="1062390" y="2225814"/>
                  </a:lnTo>
                  <a:lnTo>
                    <a:pt x="1065873" y="2223183"/>
                  </a:lnTo>
                  <a:lnTo>
                    <a:pt x="1069356" y="2228802"/>
                  </a:lnTo>
                  <a:lnTo>
                    <a:pt x="1072840" y="2226191"/>
                  </a:lnTo>
                  <a:lnTo>
                    <a:pt x="1076323" y="2223585"/>
                  </a:lnTo>
                  <a:lnTo>
                    <a:pt x="1079806" y="2220986"/>
                  </a:lnTo>
                  <a:lnTo>
                    <a:pt x="1083289" y="2218393"/>
                  </a:lnTo>
                  <a:lnTo>
                    <a:pt x="1086773" y="2221267"/>
                  </a:lnTo>
                  <a:lnTo>
                    <a:pt x="1090256" y="2218690"/>
                  </a:lnTo>
                  <a:lnTo>
                    <a:pt x="1093739" y="2216120"/>
                  </a:lnTo>
                  <a:lnTo>
                    <a:pt x="1097222" y="2213555"/>
                  </a:lnTo>
                  <a:lnTo>
                    <a:pt x="1100706" y="2216430"/>
                  </a:lnTo>
                  <a:lnTo>
                    <a:pt x="1104189" y="2213882"/>
                  </a:lnTo>
                  <a:lnTo>
                    <a:pt x="1107672" y="2216736"/>
                  </a:lnTo>
                  <a:lnTo>
                    <a:pt x="1111155" y="2214204"/>
                  </a:lnTo>
                  <a:lnTo>
                    <a:pt x="1114639" y="2217038"/>
                  </a:lnTo>
                  <a:lnTo>
                    <a:pt x="1118122" y="2219842"/>
                  </a:lnTo>
                  <a:lnTo>
                    <a:pt x="1121605" y="2217337"/>
                  </a:lnTo>
                  <a:lnTo>
                    <a:pt x="1125088" y="2214837"/>
                  </a:lnTo>
                  <a:lnTo>
                    <a:pt x="1128572" y="2212343"/>
                  </a:lnTo>
                  <a:lnTo>
                    <a:pt x="1132055" y="2209854"/>
                  </a:lnTo>
                  <a:lnTo>
                    <a:pt x="1135538" y="2207371"/>
                  </a:lnTo>
                  <a:lnTo>
                    <a:pt x="1139021" y="2210195"/>
                  </a:lnTo>
                  <a:lnTo>
                    <a:pt x="1142505" y="2207728"/>
                  </a:lnTo>
                  <a:lnTo>
                    <a:pt x="1145988" y="2205266"/>
                  </a:lnTo>
                  <a:lnTo>
                    <a:pt x="1149471" y="2202809"/>
                  </a:lnTo>
                  <a:lnTo>
                    <a:pt x="1152954" y="2210865"/>
                  </a:lnTo>
                  <a:lnTo>
                    <a:pt x="1156437" y="2208428"/>
                  </a:lnTo>
                  <a:lnTo>
                    <a:pt x="1159921" y="2208600"/>
                  </a:lnTo>
                  <a:lnTo>
                    <a:pt x="1163404" y="2211356"/>
                  </a:lnTo>
                  <a:lnTo>
                    <a:pt x="1166887" y="2208941"/>
                  </a:lnTo>
                  <a:lnTo>
                    <a:pt x="1170370" y="2231858"/>
                  </a:lnTo>
                  <a:lnTo>
                    <a:pt x="1173854" y="2229474"/>
                  </a:lnTo>
                  <a:lnTo>
                    <a:pt x="1177337" y="2229577"/>
                  </a:lnTo>
                  <a:lnTo>
                    <a:pt x="1180820" y="2227205"/>
                  </a:lnTo>
                  <a:lnTo>
                    <a:pt x="1184303" y="2224839"/>
                  </a:lnTo>
                  <a:lnTo>
                    <a:pt x="1187787" y="2222477"/>
                  </a:lnTo>
                  <a:lnTo>
                    <a:pt x="1191270" y="2225071"/>
                  </a:lnTo>
                  <a:lnTo>
                    <a:pt x="1194753" y="2222723"/>
                  </a:lnTo>
                  <a:lnTo>
                    <a:pt x="1198236" y="2222845"/>
                  </a:lnTo>
                  <a:lnTo>
                    <a:pt x="1201720" y="2220510"/>
                  </a:lnTo>
                  <a:lnTo>
                    <a:pt x="1205203" y="2218179"/>
                  </a:lnTo>
                  <a:lnTo>
                    <a:pt x="1208686" y="2230476"/>
                  </a:lnTo>
                  <a:lnTo>
                    <a:pt x="1212169" y="2228166"/>
                  </a:lnTo>
                  <a:lnTo>
                    <a:pt x="1215653" y="2225862"/>
                  </a:lnTo>
                  <a:lnTo>
                    <a:pt x="1219136" y="2223562"/>
                  </a:lnTo>
                  <a:lnTo>
                    <a:pt x="1222619" y="2226082"/>
                  </a:lnTo>
                  <a:lnTo>
                    <a:pt x="1226102" y="2223795"/>
                  </a:lnTo>
                  <a:lnTo>
                    <a:pt x="1229586" y="2221513"/>
                  </a:lnTo>
                  <a:lnTo>
                    <a:pt x="1233069" y="2219236"/>
                  </a:lnTo>
                  <a:lnTo>
                    <a:pt x="1236552" y="2221757"/>
                  </a:lnTo>
                  <a:lnTo>
                    <a:pt x="1240035" y="2219492"/>
                  </a:lnTo>
                  <a:lnTo>
                    <a:pt x="1243519" y="2217233"/>
                  </a:lnTo>
                  <a:lnTo>
                    <a:pt x="1247002" y="2214978"/>
                  </a:lnTo>
                  <a:lnTo>
                    <a:pt x="1250485" y="2212727"/>
                  </a:lnTo>
                  <a:lnTo>
                    <a:pt x="1253968" y="2219997"/>
                  </a:lnTo>
                  <a:lnTo>
                    <a:pt x="1257452" y="2217762"/>
                  </a:lnTo>
                  <a:lnTo>
                    <a:pt x="1260935" y="2224921"/>
                  </a:lnTo>
                  <a:lnTo>
                    <a:pt x="1264418" y="2222703"/>
                  </a:lnTo>
                  <a:lnTo>
                    <a:pt x="1267901" y="2225139"/>
                  </a:lnTo>
                  <a:lnTo>
                    <a:pt x="1271385" y="2222933"/>
                  </a:lnTo>
                  <a:lnTo>
                    <a:pt x="1274868" y="2227652"/>
                  </a:lnTo>
                  <a:lnTo>
                    <a:pt x="1278351" y="2225460"/>
                  </a:lnTo>
                  <a:lnTo>
                    <a:pt x="1281834" y="2226372"/>
                  </a:lnTo>
                  <a:lnTo>
                    <a:pt x="1285318" y="2225423"/>
                  </a:lnTo>
                  <a:lnTo>
                    <a:pt x="1288801" y="2223496"/>
                  </a:lnTo>
                  <a:lnTo>
                    <a:pt x="1292284" y="2221325"/>
                  </a:lnTo>
                  <a:lnTo>
                    <a:pt x="1295767" y="2230495"/>
                  </a:lnTo>
                  <a:lnTo>
                    <a:pt x="1299251" y="2228341"/>
                  </a:lnTo>
                  <a:lnTo>
                    <a:pt x="1302734" y="2226191"/>
                  </a:lnTo>
                  <a:lnTo>
                    <a:pt x="1306217" y="2224326"/>
                  </a:lnTo>
                  <a:lnTo>
                    <a:pt x="1309700" y="2223397"/>
                  </a:lnTo>
                  <a:lnTo>
                    <a:pt x="1313184" y="2241923"/>
                  </a:lnTo>
                  <a:lnTo>
                    <a:pt x="1316667" y="2239806"/>
                  </a:lnTo>
                  <a:lnTo>
                    <a:pt x="1320150" y="2237693"/>
                  </a:lnTo>
                  <a:lnTo>
                    <a:pt x="1323633" y="2235583"/>
                  </a:lnTo>
                  <a:lnTo>
                    <a:pt x="1327117" y="2244301"/>
                  </a:lnTo>
                  <a:lnTo>
                    <a:pt x="1330600" y="2242208"/>
                  </a:lnTo>
                  <a:lnTo>
                    <a:pt x="1334083" y="2242264"/>
                  </a:lnTo>
                  <a:lnTo>
                    <a:pt x="1337566" y="2240180"/>
                  </a:lnTo>
                  <a:lnTo>
                    <a:pt x="1341050" y="2242375"/>
                  </a:lnTo>
                  <a:lnTo>
                    <a:pt x="1344533" y="2240302"/>
                  </a:lnTo>
                  <a:lnTo>
                    <a:pt x="1348016" y="2238233"/>
                  </a:lnTo>
                  <a:lnTo>
                    <a:pt x="1351499" y="2236168"/>
                  </a:lnTo>
                  <a:lnTo>
                    <a:pt x="1354983" y="2234107"/>
                  </a:lnTo>
                  <a:lnTo>
                    <a:pt x="1358466" y="2242648"/>
                  </a:lnTo>
                  <a:lnTo>
                    <a:pt x="1361949" y="2240602"/>
                  </a:lnTo>
                  <a:lnTo>
                    <a:pt x="1365432" y="2238560"/>
                  </a:lnTo>
                  <a:lnTo>
                    <a:pt x="1368916" y="2236521"/>
                  </a:lnTo>
                  <a:lnTo>
                    <a:pt x="1372399" y="2242862"/>
                  </a:lnTo>
                  <a:lnTo>
                    <a:pt x="1375882" y="2240837"/>
                  </a:lnTo>
                  <a:lnTo>
                    <a:pt x="1379365" y="2240894"/>
                  </a:lnTo>
                  <a:lnTo>
                    <a:pt x="1382849" y="2238878"/>
                  </a:lnTo>
                  <a:lnTo>
                    <a:pt x="1386332" y="2238941"/>
                  </a:lnTo>
                  <a:lnTo>
                    <a:pt x="1389815" y="2236933"/>
                  </a:lnTo>
                  <a:lnTo>
                    <a:pt x="1393298" y="2234929"/>
                  </a:lnTo>
                  <a:lnTo>
                    <a:pt x="1396782" y="2235001"/>
                  </a:lnTo>
                  <a:lnTo>
                    <a:pt x="1400265" y="2233005"/>
                  </a:lnTo>
                  <a:lnTo>
                    <a:pt x="1403748" y="2239249"/>
                  </a:lnTo>
                  <a:lnTo>
                    <a:pt x="1407231" y="2237266"/>
                  </a:lnTo>
                  <a:lnTo>
                    <a:pt x="1410715" y="2235287"/>
                  </a:lnTo>
                  <a:lnTo>
                    <a:pt x="1414198" y="2233311"/>
                  </a:lnTo>
                  <a:lnTo>
                    <a:pt x="1417681" y="2233387"/>
                  </a:lnTo>
                  <a:lnTo>
                    <a:pt x="1421164" y="2231420"/>
                  </a:lnTo>
                  <a:lnTo>
                    <a:pt x="1424648" y="2231500"/>
                  </a:lnTo>
                  <a:lnTo>
                    <a:pt x="1428131" y="2229541"/>
                  </a:lnTo>
                  <a:lnTo>
                    <a:pt x="1431614" y="2233685"/>
                  </a:lnTo>
                  <a:lnTo>
                    <a:pt x="1435097" y="2235774"/>
                  </a:lnTo>
                  <a:lnTo>
                    <a:pt x="1438580" y="2233832"/>
                  </a:lnTo>
                  <a:lnTo>
                    <a:pt x="1442064" y="2231894"/>
                  </a:lnTo>
                  <a:lnTo>
                    <a:pt x="1445547" y="2229959"/>
                  </a:lnTo>
                  <a:lnTo>
                    <a:pt x="1449030" y="2232049"/>
                  </a:lnTo>
                  <a:lnTo>
                    <a:pt x="1452513" y="2230123"/>
                  </a:lnTo>
                  <a:lnTo>
                    <a:pt x="1455997" y="2228201"/>
                  </a:lnTo>
                  <a:lnTo>
                    <a:pt x="1459480" y="2226282"/>
                  </a:lnTo>
                  <a:lnTo>
                    <a:pt x="1462963" y="2224366"/>
                  </a:lnTo>
                  <a:lnTo>
                    <a:pt x="1466446" y="2222454"/>
                  </a:lnTo>
                  <a:lnTo>
                    <a:pt x="1469930" y="2222554"/>
                  </a:lnTo>
                  <a:lnTo>
                    <a:pt x="1473413" y="2220649"/>
                  </a:lnTo>
                  <a:lnTo>
                    <a:pt x="1476896" y="2226732"/>
                  </a:lnTo>
                  <a:lnTo>
                    <a:pt x="1480379" y="2224839"/>
                  </a:lnTo>
                  <a:lnTo>
                    <a:pt x="1483863" y="2222949"/>
                  </a:lnTo>
                  <a:lnTo>
                    <a:pt x="1487346" y="2225025"/>
                  </a:lnTo>
                  <a:lnTo>
                    <a:pt x="1490829" y="2223144"/>
                  </a:lnTo>
                  <a:lnTo>
                    <a:pt x="1494312" y="2236889"/>
                  </a:lnTo>
                  <a:lnTo>
                    <a:pt x="1497796" y="2235025"/>
                  </a:lnTo>
                  <a:lnTo>
                    <a:pt x="1501279" y="2235687"/>
                  </a:lnTo>
                  <a:lnTo>
                    <a:pt x="1504762" y="2234867"/>
                  </a:lnTo>
                  <a:lnTo>
                    <a:pt x="1508245" y="2242843"/>
                  </a:lnTo>
                  <a:lnTo>
                    <a:pt x="1511729" y="2241000"/>
                  </a:lnTo>
                  <a:lnTo>
                    <a:pt x="1515212" y="2242938"/>
                  </a:lnTo>
                  <a:lnTo>
                    <a:pt x="1518695" y="2244862"/>
                  </a:lnTo>
                  <a:lnTo>
                    <a:pt x="1522178" y="2243033"/>
                  </a:lnTo>
                  <a:lnTo>
                    <a:pt x="1525662" y="2246810"/>
                  </a:lnTo>
                  <a:lnTo>
                    <a:pt x="1529145" y="2244990"/>
                  </a:lnTo>
                  <a:lnTo>
                    <a:pt x="1532628" y="2245032"/>
                  </a:lnTo>
                  <a:lnTo>
                    <a:pt x="1536111" y="2243220"/>
                  </a:lnTo>
                  <a:lnTo>
                    <a:pt x="1539595" y="2241411"/>
                  </a:lnTo>
                  <a:lnTo>
                    <a:pt x="1543078" y="2239604"/>
                  </a:lnTo>
                  <a:lnTo>
                    <a:pt x="1546561" y="2237801"/>
                  </a:lnTo>
                  <a:lnTo>
                    <a:pt x="1550044" y="2236000"/>
                  </a:lnTo>
                  <a:lnTo>
                    <a:pt x="1553528" y="2236063"/>
                  </a:lnTo>
                  <a:lnTo>
                    <a:pt x="1557011" y="2234269"/>
                  </a:lnTo>
                  <a:lnTo>
                    <a:pt x="1560494" y="2236187"/>
                  </a:lnTo>
                  <a:lnTo>
                    <a:pt x="1563977" y="2234402"/>
                  </a:lnTo>
                  <a:lnTo>
                    <a:pt x="1567461" y="2232619"/>
                  </a:lnTo>
                  <a:lnTo>
                    <a:pt x="1570944" y="2236372"/>
                  </a:lnTo>
                  <a:lnTo>
                    <a:pt x="1574427" y="2234598"/>
                  </a:lnTo>
                  <a:lnTo>
                    <a:pt x="1577910" y="2232827"/>
                  </a:lnTo>
                  <a:lnTo>
                    <a:pt x="1581394" y="2231059"/>
                  </a:lnTo>
                  <a:lnTo>
                    <a:pt x="1584877" y="2232964"/>
                  </a:lnTo>
                  <a:lnTo>
                    <a:pt x="1588360" y="2231204"/>
                  </a:lnTo>
                  <a:lnTo>
                    <a:pt x="1591843" y="2247505"/>
                  </a:lnTo>
                  <a:lnTo>
                    <a:pt x="1595327" y="2245761"/>
                  </a:lnTo>
                  <a:lnTo>
                    <a:pt x="1598810" y="2244021"/>
                  </a:lnTo>
                  <a:lnTo>
                    <a:pt x="1602293" y="2242283"/>
                  </a:lnTo>
                  <a:lnTo>
                    <a:pt x="1605776" y="2242329"/>
                  </a:lnTo>
                  <a:lnTo>
                    <a:pt x="1609260" y="2244148"/>
                  </a:lnTo>
                  <a:lnTo>
                    <a:pt x="1612743" y="2242421"/>
                  </a:lnTo>
                  <a:lnTo>
                    <a:pt x="1616226" y="2242467"/>
                  </a:lnTo>
                  <a:lnTo>
                    <a:pt x="1619709" y="2240747"/>
                  </a:lnTo>
                  <a:lnTo>
                    <a:pt x="1623193" y="2240796"/>
                  </a:lnTo>
                  <a:lnTo>
                    <a:pt x="1626676" y="2239082"/>
                  </a:lnTo>
                  <a:lnTo>
                    <a:pt x="1630159" y="2239135"/>
                  </a:lnTo>
                  <a:lnTo>
                    <a:pt x="1633642" y="2237428"/>
                  </a:lnTo>
                  <a:lnTo>
                    <a:pt x="1637126" y="2236304"/>
                  </a:lnTo>
                  <a:lnTo>
                    <a:pt x="1640609" y="2235552"/>
                  </a:lnTo>
                  <a:lnTo>
                    <a:pt x="1644092" y="2234084"/>
                  </a:lnTo>
                  <a:lnTo>
                    <a:pt x="1647575" y="2232388"/>
                  </a:lnTo>
                  <a:lnTo>
                    <a:pt x="1651059" y="2235961"/>
                  </a:lnTo>
                  <a:lnTo>
                    <a:pt x="1654542" y="2248112"/>
                  </a:lnTo>
                  <a:lnTo>
                    <a:pt x="1658025" y="2246435"/>
                  </a:lnTo>
                  <a:lnTo>
                    <a:pt x="1661508" y="2244760"/>
                  </a:lnTo>
                  <a:lnTo>
                    <a:pt x="1664992" y="2243088"/>
                  </a:lnTo>
                  <a:lnTo>
                    <a:pt x="1668475" y="2244839"/>
                  </a:lnTo>
                  <a:lnTo>
                    <a:pt x="1671958" y="2243174"/>
                  </a:lnTo>
                  <a:lnTo>
                    <a:pt x="1675441" y="2241511"/>
                  </a:lnTo>
                  <a:lnTo>
                    <a:pt x="1678925" y="2239851"/>
                  </a:lnTo>
                  <a:lnTo>
                    <a:pt x="1682408" y="2239901"/>
                  </a:lnTo>
                  <a:lnTo>
                    <a:pt x="1685891" y="2238247"/>
                  </a:lnTo>
                  <a:lnTo>
                    <a:pt x="1689374" y="2239005"/>
                  </a:lnTo>
                  <a:lnTo>
                    <a:pt x="1692858" y="2238274"/>
                  </a:lnTo>
                  <a:lnTo>
                    <a:pt x="1696341" y="2238404"/>
                  </a:lnTo>
                  <a:lnTo>
                    <a:pt x="1699824" y="2243509"/>
                  </a:lnTo>
                  <a:lnTo>
                    <a:pt x="1703307" y="2241874"/>
                  </a:lnTo>
                  <a:lnTo>
                    <a:pt x="1706791" y="2241919"/>
                  </a:lnTo>
                  <a:lnTo>
                    <a:pt x="1710274" y="2240289"/>
                  </a:lnTo>
                  <a:lnTo>
                    <a:pt x="1713757" y="2240337"/>
                  </a:lnTo>
                  <a:lnTo>
                    <a:pt x="1717240" y="2238714"/>
                  </a:lnTo>
                  <a:lnTo>
                    <a:pt x="1720723" y="2251981"/>
                  </a:lnTo>
                  <a:lnTo>
                    <a:pt x="1724207" y="2250371"/>
                  </a:lnTo>
                  <a:lnTo>
                    <a:pt x="1727690" y="2256892"/>
                  </a:lnTo>
                  <a:lnTo>
                    <a:pt x="1731173" y="2255291"/>
                  </a:lnTo>
                  <a:lnTo>
                    <a:pt x="1734656" y="2255307"/>
                  </a:lnTo>
                  <a:lnTo>
                    <a:pt x="1738140" y="2253712"/>
                  </a:lnTo>
                  <a:lnTo>
                    <a:pt x="1741623" y="2252119"/>
                  </a:lnTo>
                  <a:lnTo>
                    <a:pt x="1745106" y="2250528"/>
                  </a:lnTo>
                  <a:lnTo>
                    <a:pt x="1748589" y="2248939"/>
                  </a:lnTo>
                  <a:lnTo>
                    <a:pt x="1752073" y="2250579"/>
                  </a:lnTo>
                  <a:lnTo>
                    <a:pt x="1755556" y="2248997"/>
                  </a:lnTo>
                  <a:lnTo>
                    <a:pt x="1759039" y="2253827"/>
                  </a:lnTo>
                  <a:lnTo>
                    <a:pt x="1762522" y="2252253"/>
                  </a:lnTo>
                  <a:lnTo>
                    <a:pt x="1766006" y="2252275"/>
                  </a:lnTo>
                  <a:lnTo>
                    <a:pt x="1769489" y="2250706"/>
                  </a:lnTo>
                  <a:lnTo>
                    <a:pt x="1772972" y="2249139"/>
                  </a:lnTo>
                  <a:lnTo>
                    <a:pt x="1776455" y="2247575"/>
                  </a:lnTo>
                  <a:lnTo>
                    <a:pt x="1779939" y="2253939"/>
                  </a:lnTo>
                  <a:lnTo>
                    <a:pt x="1783422" y="2252383"/>
                  </a:lnTo>
                  <a:lnTo>
                    <a:pt x="1786905" y="2250830"/>
                  </a:lnTo>
                  <a:lnTo>
                    <a:pt x="1790388" y="2250854"/>
                  </a:lnTo>
                  <a:lnTo>
                    <a:pt x="1793872" y="2249306"/>
                  </a:lnTo>
                  <a:lnTo>
                    <a:pt x="1797355" y="2249334"/>
                  </a:lnTo>
                  <a:lnTo>
                    <a:pt x="1800838" y="2247790"/>
                  </a:lnTo>
                  <a:lnTo>
                    <a:pt x="1804321" y="2255618"/>
                  </a:lnTo>
                  <a:lnTo>
                    <a:pt x="1807805" y="2254085"/>
                  </a:lnTo>
                  <a:lnTo>
                    <a:pt x="1811288" y="2255648"/>
                  </a:lnTo>
                  <a:lnTo>
                    <a:pt x="1814771" y="2254120"/>
                  </a:lnTo>
                  <a:lnTo>
                    <a:pt x="1818254" y="2254138"/>
                  </a:lnTo>
                  <a:lnTo>
                    <a:pt x="1821738" y="2252615"/>
                  </a:lnTo>
                  <a:lnTo>
                    <a:pt x="1825221" y="2251095"/>
                  </a:lnTo>
                  <a:lnTo>
                    <a:pt x="1828704" y="2249576"/>
                  </a:lnTo>
                  <a:lnTo>
                    <a:pt x="1832187" y="2250394"/>
                  </a:lnTo>
                  <a:lnTo>
                    <a:pt x="1835671" y="2249629"/>
                  </a:lnTo>
                  <a:lnTo>
                    <a:pt x="1839154" y="2248118"/>
                  </a:lnTo>
                  <a:lnTo>
                    <a:pt x="1842637" y="2255779"/>
                  </a:lnTo>
                  <a:lnTo>
                    <a:pt x="1846120" y="2254278"/>
                  </a:lnTo>
                  <a:lnTo>
                    <a:pt x="1849604" y="2252778"/>
                  </a:lnTo>
                  <a:lnTo>
                    <a:pt x="1853087" y="2251280"/>
                  </a:lnTo>
                  <a:lnTo>
                    <a:pt x="1856570" y="2252818"/>
                  </a:lnTo>
                  <a:lnTo>
                    <a:pt x="1860053" y="2251326"/>
                  </a:lnTo>
                  <a:lnTo>
                    <a:pt x="1863537" y="2251348"/>
                  </a:lnTo>
                  <a:lnTo>
                    <a:pt x="1867020" y="2249861"/>
                  </a:lnTo>
                  <a:lnTo>
                    <a:pt x="1870503" y="2248376"/>
                  </a:lnTo>
                  <a:lnTo>
                    <a:pt x="1873986" y="2246893"/>
                  </a:lnTo>
                  <a:lnTo>
                    <a:pt x="1877470" y="2245411"/>
                  </a:lnTo>
                  <a:lnTo>
                    <a:pt x="1880953" y="2243932"/>
                  </a:lnTo>
                  <a:lnTo>
                    <a:pt x="1884436" y="2242454"/>
                  </a:lnTo>
                  <a:lnTo>
                    <a:pt x="1887919" y="2240979"/>
                  </a:lnTo>
                  <a:lnTo>
                    <a:pt x="1891403" y="2239505"/>
                  </a:lnTo>
                  <a:lnTo>
                    <a:pt x="1894886" y="2238033"/>
                  </a:lnTo>
                  <a:lnTo>
                    <a:pt x="1898369" y="2236564"/>
                  </a:lnTo>
                  <a:lnTo>
                    <a:pt x="1901852" y="2235096"/>
                  </a:lnTo>
                  <a:lnTo>
                    <a:pt x="1905336" y="2233630"/>
                  </a:lnTo>
                  <a:lnTo>
                    <a:pt x="1908819" y="2232166"/>
                  </a:lnTo>
                  <a:lnTo>
                    <a:pt x="1912302" y="2230704"/>
                  </a:lnTo>
                  <a:lnTo>
                    <a:pt x="1915785" y="2230765"/>
                  </a:lnTo>
                  <a:lnTo>
                    <a:pt x="1919269" y="2229307"/>
                  </a:lnTo>
                  <a:lnTo>
                    <a:pt x="1922752" y="2233905"/>
                  </a:lnTo>
                  <a:lnTo>
                    <a:pt x="1926235" y="2232455"/>
                  </a:lnTo>
                  <a:lnTo>
                    <a:pt x="1929718" y="2231006"/>
                  </a:lnTo>
                  <a:lnTo>
                    <a:pt x="1933202" y="2238545"/>
                  </a:lnTo>
                  <a:lnTo>
                    <a:pt x="1936685" y="2237104"/>
                  </a:lnTo>
                  <a:lnTo>
                    <a:pt x="1940168" y="2237152"/>
                  </a:lnTo>
                  <a:lnTo>
                    <a:pt x="1943651" y="2235716"/>
                  </a:lnTo>
                  <a:lnTo>
                    <a:pt x="1947135" y="2235767"/>
                  </a:lnTo>
                  <a:lnTo>
                    <a:pt x="1950618" y="2234335"/>
                  </a:lnTo>
                  <a:lnTo>
                    <a:pt x="1954101" y="2234388"/>
                  </a:lnTo>
                  <a:lnTo>
                    <a:pt x="1957584" y="2232961"/>
                  </a:lnTo>
                  <a:lnTo>
                    <a:pt x="1961068" y="2234494"/>
                  </a:lnTo>
                  <a:lnTo>
                    <a:pt x="1964551" y="2233072"/>
                  </a:lnTo>
                  <a:lnTo>
                    <a:pt x="1968034" y="2234598"/>
                  </a:lnTo>
                  <a:lnTo>
                    <a:pt x="1971517" y="2233181"/>
                  </a:lnTo>
                  <a:lnTo>
                    <a:pt x="1975001" y="2231766"/>
                  </a:lnTo>
                  <a:lnTo>
                    <a:pt x="1978484" y="2230353"/>
                  </a:lnTo>
                  <a:lnTo>
                    <a:pt x="1981967" y="2228941"/>
                  </a:lnTo>
                  <a:lnTo>
                    <a:pt x="1985450" y="2227531"/>
                  </a:lnTo>
                  <a:lnTo>
                    <a:pt x="1988934" y="2226124"/>
                  </a:lnTo>
                  <a:lnTo>
                    <a:pt x="1992417" y="2226191"/>
                  </a:lnTo>
                  <a:lnTo>
                    <a:pt x="1995900" y="2224787"/>
                  </a:lnTo>
                  <a:lnTo>
                    <a:pt x="1999383" y="2223385"/>
                  </a:lnTo>
                  <a:lnTo>
                    <a:pt x="2002867" y="2221985"/>
                  </a:lnTo>
                  <a:lnTo>
                    <a:pt x="2006350" y="2220587"/>
                  </a:lnTo>
                  <a:lnTo>
                    <a:pt x="2009833" y="2222133"/>
                  </a:lnTo>
                  <a:lnTo>
                    <a:pt x="2013316" y="2220740"/>
                  </a:lnTo>
                  <a:lnTo>
                    <a:pt x="2016799" y="2228104"/>
                  </a:lnTo>
                  <a:lnTo>
                    <a:pt x="2020283" y="2226718"/>
                  </a:lnTo>
                  <a:lnTo>
                    <a:pt x="2023766" y="2226783"/>
                  </a:lnTo>
                  <a:lnTo>
                    <a:pt x="2027249" y="2225401"/>
                  </a:lnTo>
                  <a:lnTo>
                    <a:pt x="2030732" y="2224021"/>
                  </a:lnTo>
                  <a:lnTo>
                    <a:pt x="2034216" y="2222643"/>
                  </a:lnTo>
                  <a:lnTo>
                    <a:pt x="2037699" y="2227040"/>
                  </a:lnTo>
                  <a:lnTo>
                    <a:pt x="2041182" y="2225668"/>
                  </a:lnTo>
                  <a:lnTo>
                    <a:pt x="2044665" y="2224298"/>
                  </a:lnTo>
                  <a:lnTo>
                    <a:pt x="2048149" y="2222929"/>
                  </a:lnTo>
                  <a:lnTo>
                    <a:pt x="2051632" y="2227294"/>
                  </a:lnTo>
                  <a:lnTo>
                    <a:pt x="2055115" y="2231614"/>
                  </a:lnTo>
                  <a:lnTo>
                    <a:pt x="2058598" y="2230256"/>
                  </a:lnTo>
                  <a:lnTo>
                    <a:pt x="2062082" y="2240122"/>
                  </a:lnTo>
                  <a:lnTo>
                    <a:pt x="2065565" y="2238773"/>
                  </a:lnTo>
                  <a:lnTo>
                    <a:pt x="2069048" y="2240202"/>
                  </a:lnTo>
                  <a:lnTo>
                    <a:pt x="2072531" y="2238857"/>
                  </a:lnTo>
                  <a:lnTo>
                    <a:pt x="2076015" y="2237513"/>
                  </a:lnTo>
                  <a:lnTo>
                    <a:pt x="2079498" y="2236172"/>
                  </a:lnTo>
                  <a:lnTo>
                    <a:pt x="2082981" y="2236218"/>
                  </a:lnTo>
                  <a:lnTo>
                    <a:pt x="2086464" y="2234880"/>
                  </a:lnTo>
                  <a:lnTo>
                    <a:pt x="2089948" y="2233544"/>
                  </a:lnTo>
                  <a:lnTo>
                    <a:pt x="2093431" y="2232209"/>
                  </a:lnTo>
                  <a:lnTo>
                    <a:pt x="2096914" y="2232262"/>
                  </a:lnTo>
                  <a:lnTo>
                    <a:pt x="2100397" y="2235073"/>
                  </a:lnTo>
                  <a:lnTo>
                    <a:pt x="2103881" y="2233746"/>
                  </a:lnTo>
                  <a:lnTo>
                    <a:pt x="2107364" y="2233796"/>
                  </a:lnTo>
                  <a:lnTo>
                    <a:pt x="2110847" y="2232472"/>
                  </a:lnTo>
                  <a:lnTo>
                    <a:pt x="2114330" y="2235263"/>
                  </a:lnTo>
                  <a:lnTo>
                    <a:pt x="2117814" y="2233945"/>
                  </a:lnTo>
                  <a:lnTo>
                    <a:pt x="2121297" y="2238076"/>
                  </a:lnTo>
                  <a:lnTo>
                    <a:pt x="2124780" y="2236763"/>
                  </a:lnTo>
                  <a:lnTo>
                    <a:pt x="2128263" y="2236807"/>
                  </a:lnTo>
                  <a:lnTo>
                    <a:pt x="2131747" y="2235498"/>
                  </a:lnTo>
                  <a:lnTo>
                    <a:pt x="2135230" y="2238244"/>
                  </a:lnTo>
                  <a:lnTo>
                    <a:pt x="2138713" y="2236939"/>
                  </a:lnTo>
                  <a:lnTo>
                    <a:pt x="2142196" y="2235637"/>
                  </a:lnTo>
                  <a:lnTo>
                    <a:pt x="2145680" y="2235683"/>
                  </a:lnTo>
                  <a:lnTo>
                    <a:pt x="2149163" y="2234384"/>
                  </a:lnTo>
                  <a:lnTo>
                    <a:pt x="2152646" y="2234431"/>
                  </a:lnTo>
                  <a:lnTo>
                    <a:pt x="2156129" y="2233136"/>
                  </a:lnTo>
                  <a:lnTo>
                    <a:pt x="2159613" y="2231842"/>
                  </a:lnTo>
                  <a:lnTo>
                    <a:pt x="2163096" y="2230549"/>
                  </a:lnTo>
                  <a:lnTo>
                    <a:pt x="2166579" y="2229258"/>
                  </a:lnTo>
                  <a:lnTo>
                    <a:pt x="2170062" y="2227969"/>
                  </a:lnTo>
                  <a:lnTo>
                    <a:pt x="2173546" y="2226681"/>
                  </a:lnTo>
                  <a:lnTo>
                    <a:pt x="2177029" y="2225394"/>
                  </a:lnTo>
                  <a:lnTo>
                    <a:pt x="2180512" y="2224109"/>
                  </a:lnTo>
                  <a:lnTo>
                    <a:pt x="2183995" y="2222826"/>
                  </a:lnTo>
                  <a:lnTo>
                    <a:pt x="2187479" y="2225581"/>
                  </a:lnTo>
                  <a:lnTo>
                    <a:pt x="2190962" y="2232304"/>
                  </a:lnTo>
                  <a:lnTo>
                    <a:pt x="2194445" y="2231030"/>
                  </a:lnTo>
                  <a:lnTo>
                    <a:pt x="2197928" y="2231227"/>
                  </a:lnTo>
                  <a:lnTo>
                    <a:pt x="2201412" y="2230670"/>
                  </a:lnTo>
                  <a:lnTo>
                    <a:pt x="2204895" y="2229867"/>
                  </a:lnTo>
                  <a:lnTo>
                    <a:pt x="2208378" y="2228600"/>
                  </a:lnTo>
                  <a:lnTo>
                    <a:pt x="2211861" y="2227334"/>
                  </a:lnTo>
                  <a:lnTo>
                    <a:pt x="2215345" y="2226070"/>
                  </a:lnTo>
                  <a:lnTo>
                    <a:pt x="2218828" y="2224808"/>
                  </a:lnTo>
                  <a:lnTo>
                    <a:pt x="2222311" y="2223547"/>
                  </a:lnTo>
                  <a:lnTo>
                    <a:pt x="2225794" y="2227566"/>
                  </a:lnTo>
                  <a:lnTo>
                    <a:pt x="2229278" y="2226310"/>
                  </a:lnTo>
                  <a:lnTo>
                    <a:pt x="2232761" y="2230295"/>
                  </a:lnTo>
                  <a:lnTo>
                    <a:pt x="2236244" y="2234243"/>
                  </a:lnTo>
                  <a:lnTo>
                    <a:pt x="2239727" y="2232996"/>
                  </a:lnTo>
                  <a:lnTo>
                    <a:pt x="2243211" y="2234335"/>
                  </a:lnTo>
                  <a:lnTo>
                    <a:pt x="2246694" y="2233092"/>
                  </a:lnTo>
                  <a:lnTo>
                    <a:pt x="2250177" y="2231850"/>
                  </a:lnTo>
                  <a:lnTo>
                    <a:pt x="2253660" y="2230610"/>
                  </a:lnTo>
                  <a:lnTo>
                    <a:pt x="2257144" y="2229722"/>
                  </a:lnTo>
                  <a:lnTo>
                    <a:pt x="2260627" y="2229180"/>
                  </a:lnTo>
                  <a:lnTo>
                    <a:pt x="2264110" y="2235886"/>
                  </a:lnTo>
                  <a:lnTo>
                    <a:pt x="2267593" y="2234654"/>
                  </a:lnTo>
                  <a:lnTo>
                    <a:pt x="2271077" y="2233425"/>
                  </a:lnTo>
                  <a:lnTo>
                    <a:pt x="2274560" y="2232196"/>
                  </a:lnTo>
                  <a:lnTo>
                    <a:pt x="2278043" y="2233518"/>
                  </a:lnTo>
                  <a:lnTo>
                    <a:pt x="2281526" y="2232294"/>
                  </a:lnTo>
                  <a:lnTo>
                    <a:pt x="2285010" y="2231070"/>
                  </a:lnTo>
                  <a:lnTo>
                    <a:pt x="2288493" y="2229848"/>
                  </a:lnTo>
                  <a:lnTo>
                    <a:pt x="2291976" y="2228628"/>
                  </a:lnTo>
                  <a:lnTo>
                    <a:pt x="2295459" y="2227665"/>
                  </a:lnTo>
                  <a:lnTo>
                    <a:pt x="2298942" y="2227134"/>
                  </a:lnTo>
                  <a:lnTo>
                    <a:pt x="2302426" y="2227520"/>
                  </a:lnTo>
                  <a:lnTo>
                    <a:pt x="2305909" y="2226306"/>
                  </a:lnTo>
                  <a:lnTo>
                    <a:pt x="2309392" y="2225093"/>
                  </a:lnTo>
                  <a:lnTo>
                    <a:pt x="2312875" y="2223882"/>
                  </a:lnTo>
                  <a:lnTo>
                    <a:pt x="2316359" y="2225212"/>
                  </a:lnTo>
                  <a:lnTo>
                    <a:pt x="2319842" y="2224004"/>
                  </a:lnTo>
                  <a:lnTo>
                    <a:pt x="2323325" y="2226592"/>
                  </a:lnTo>
                  <a:lnTo>
                    <a:pt x="2326808" y="2225388"/>
                  </a:lnTo>
                  <a:lnTo>
                    <a:pt x="2330292" y="2224186"/>
                  </a:lnTo>
                  <a:lnTo>
                    <a:pt x="2333775" y="2234247"/>
                  </a:lnTo>
                  <a:lnTo>
                    <a:pt x="2337258" y="2233052"/>
                  </a:lnTo>
                  <a:lnTo>
                    <a:pt x="2340741" y="2238033"/>
                  </a:lnTo>
                  <a:lnTo>
                    <a:pt x="2344225" y="2236843"/>
                  </a:lnTo>
                  <a:lnTo>
                    <a:pt x="2347708" y="2235655"/>
                  </a:lnTo>
                  <a:lnTo>
                    <a:pt x="2351191" y="2234467"/>
                  </a:lnTo>
                  <a:lnTo>
                    <a:pt x="2354674" y="2233281"/>
                  </a:lnTo>
                  <a:lnTo>
                    <a:pt x="2358158" y="2232096"/>
                  </a:lnTo>
                  <a:lnTo>
                    <a:pt x="2361641" y="2230913"/>
                  </a:lnTo>
                  <a:lnTo>
                    <a:pt x="2365124" y="2229730"/>
                  </a:lnTo>
                  <a:lnTo>
                    <a:pt x="2368607" y="2229781"/>
                  </a:lnTo>
                  <a:lnTo>
                    <a:pt x="2372091" y="2228602"/>
                  </a:lnTo>
                  <a:lnTo>
                    <a:pt x="2375574" y="2227423"/>
                  </a:lnTo>
                  <a:lnTo>
                    <a:pt x="2379057" y="2226247"/>
                  </a:lnTo>
                  <a:lnTo>
                    <a:pt x="2382540" y="2225071"/>
                  </a:lnTo>
                  <a:lnTo>
                    <a:pt x="2386024" y="2232470"/>
                  </a:lnTo>
                  <a:lnTo>
                    <a:pt x="2389507" y="2231300"/>
                  </a:lnTo>
                  <a:lnTo>
                    <a:pt x="2392990" y="2231348"/>
                  </a:lnTo>
                  <a:lnTo>
                    <a:pt x="2396473" y="2230182"/>
                  </a:lnTo>
                  <a:lnTo>
                    <a:pt x="2399957" y="2229016"/>
                  </a:lnTo>
                  <a:lnTo>
                    <a:pt x="2403440" y="2227852"/>
                  </a:lnTo>
                  <a:lnTo>
                    <a:pt x="2406923" y="2227905"/>
                  </a:lnTo>
                  <a:lnTo>
                    <a:pt x="2410406" y="2226743"/>
                  </a:lnTo>
                  <a:lnTo>
                    <a:pt x="2413890" y="2228010"/>
                  </a:lnTo>
                  <a:lnTo>
                    <a:pt x="2417373" y="2226852"/>
                  </a:lnTo>
                  <a:lnTo>
                    <a:pt x="2420856" y="2225695"/>
                  </a:lnTo>
                  <a:lnTo>
                    <a:pt x="2424339" y="2224539"/>
                  </a:lnTo>
                  <a:lnTo>
                    <a:pt x="2427823" y="2223385"/>
                  </a:lnTo>
                  <a:lnTo>
                    <a:pt x="2431306" y="2223444"/>
                  </a:lnTo>
                  <a:lnTo>
                    <a:pt x="2434789" y="2222293"/>
                  </a:lnTo>
                  <a:lnTo>
                    <a:pt x="2438272" y="2221142"/>
                  </a:lnTo>
                  <a:lnTo>
                    <a:pt x="2441756" y="2219993"/>
                  </a:lnTo>
                  <a:lnTo>
                    <a:pt x="2445239" y="2218845"/>
                  </a:lnTo>
                  <a:lnTo>
                    <a:pt x="2448722" y="2217698"/>
                  </a:lnTo>
                  <a:lnTo>
                    <a:pt x="2452205" y="2216553"/>
                  </a:lnTo>
                  <a:lnTo>
                    <a:pt x="2455689" y="2215409"/>
                  </a:lnTo>
                  <a:lnTo>
                    <a:pt x="2459172" y="2214265"/>
                  </a:lnTo>
                  <a:lnTo>
                    <a:pt x="2462655" y="2213123"/>
                  </a:lnTo>
                  <a:lnTo>
                    <a:pt x="2466138" y="2211983"/>
                  </a:lnTo>
                  <a:lnTo>
                    <a:pt x="2469622" y="2212058"/>
                  </a:lnTo>
                  <a:lnTo>
                    <a:pt x="2473105" y="2210920"/>
                  </a:lnTo>
                  <a:lnTo>
                    <a:pt x="2476588" y="2210997"/>
                  </a:lnTo>
                  <a:lnTo>
                    <a:pt x="2480071" y="2209862"/>
                  </a:lnTo>
                  <a:lnTo>
                    <a:pt x="2483555" y="2212358"/>
                  </a:lnTo>
                  <a:lnTo>
                    <a:pt x="2487038" y="2211226"/>
                  </a:lnTo>
                  <a:lnTo>
                    <a:pt x="2490521" y="2210096"/>
                  </a:lnTo>
                  <a:lnTo>
                    <a:pt x="2494004" y="2208966"/>
                  </a:lnTo>
                  <a:lnTo>
                    <a:pt x="2497488" y="2210251"/>
                  </a:lnTo>
                  <a:lnTo>
                    <a:pt x="2500971" y="2210328"/>
                  </a:lnTo>
                  <a:lnTo>
                    <a:pt x="2504454" y="2209203"/>
                  </a:lnTo>
                  <a:lnTo>
                    <a:pt x="2507937" y="2211678"/>
                  </a:lnTo>
                  <a:lnTo>
                    <a:pt x="2511421" y="2210558"/>
                  </a:lnTo>
                  <a:lnTo>
                    <a:pt x="2514904" y="2209438"/>
                  </a:lnTo>
                  <a:lnTo>
                    <a:pt x="2518387" y="2208320"/>
                  </a:lnTo>
                  <a:lnTo>
                    <a:pt x="2521870" y="2209593"/>
                  </a:lnTo>
                  <a:lnTo>
                    <a:pt x="2525354" y="2208478"/>
                  </a:lnTo>
                  <a:lnTo>
                    <a:pt x="2528837" y="2213307"/>
                  </a:lnTo>
                  <a:lnTo>
                    <a:pt x="2532320" y="2212197"/>
                  </a:lnTo>
                  <a:lnTo>
                    <a:pt x="2535803" y="2213450"/>
                  </a:lnTo>
                  <a:lnTo>
                    <a:pt x="2539287" y="2212343"/>
                  </a:lnTo>
                  <a:lnTo>
                    <a:pt x="2542770" y="2211236"/>
                  </a:lnTo>
                  <a:lnTo>
                    <a:pt x="2546253" y="2212488"/>
                  </a:lnTo>
                  <a:lnTo>
                    <a:pt x="2549736" y="2211384"/>
                  </a:lnTo>
                  <a:lnTo>
                    <a:pt x="2553220" y="2211458"/>
                  </a:lnTo>
                  <a:lnTo>
                    <a:pt x="2556703" y="2210357"/>
                  </a:lnTo>
                  <a:lnTo>
                    <a:pt x="2560186" y="2209257"/>
                  </a:lnTo>
                  <a:lnTo>
                    <a:pt x="2563669" y="2208158"/>
                  </a:lnTo>
                  <a:lnTo>
                    <a:pt x="2567153" y="2209410"/>
                  </a:lnTo>
                  <a:lnTo>
                    <a:pt x="2570636" y="2208315"/>
                  </a:lnTo>
                  <a:lnTo>
                    <a:pt x="2574119" y="2207220"/>
                  </a:lnTo>
                  <a:lnTo>
                    <a:pt x="2577602" y="2206126"/>
                  </a:lnTo>
                  <a:lnTo>
                    <a:pt x="2581085" y="2206207"/>
                  </a:lnTo>
                  <a:lnTo>
                    <a:pt x="2584569" y="2205116"/>
                  </a:lnTo>
                  <a:lnTo>
                    <a:pt x="2588052" y="2205198"/>
                  </a:lnTo>
                  <a:lnTo>
                    <a:pt x="2591535" y="2208778"/>
                  </a:lnTo>
                  <a:lnTo>
                    <a:pt x="2595018" y="2207692"/>
                  </a:lnTo>
                  <a:lnTo>
                    <a:pt x="2598502" y="2212400"/>
                  </a:lnTo>
                  <a:lnTo>
                    <a:pt x="2601985" y="2211318"/>
                  </a:lnTo>
                  <a:lnTo>
                    <a:pt x="2605468" y="2210238"/>
                  </a:lnTo>
                  <a:lnTo>
                    <a:pt x="2608951" y="2209158"/>
                  </a:lnTo>
                  <a:lnTo>
                    <a:pt x="2612435" y="2210385"/>
                  </a:lnTo>
                  <a:lnTo>
                    <a:pt x="2615918" y="2209309"/>
                  </a:lnTo>
                  <a:lnTo>
                    <a:pt x="2619401" y="2208234"/>
                  </a:lnTo>
                  <a:lnTo>
                    <a:pt x="2622884" y="2207159"/>
                  </a:lnTo>
                  <a:lnTo>
                    <a:pt x="2626368" y="2209533"/>
                  </a:lnTo>
                  <a:lnTo>
                    <a:pt x="2629851" y="2208462"/>
                  </a:lnTo>
                  <a:lnTo>
                    <a:pt x="2633334" y="2207392"/>
                  </a:lnTo>
                  <a:lnTo>
                    <a:pt x="2636817" y="2208614"/>
                  </a:lnTo>
                  <a:lnTo>
                    <a:pt x="2640301" y="2207547"/>
                  </a:lnTo>
                  <a:lnTo>
                    <a:pt x="2643784" y="2206480"/>
                  </a:lnTo>
                  <a:lnTo>
                    <a:pt x="2647267" y="2205415"/>
                  </a:lnTo>
                  <a:lnTo>
                    <a:pt x="2650750" y="2204351"/>
                  </a:lnTo>
                  <a:lnTo>
                    <a:pt x="2654234" y="2203288"/>
                  </a:lnTo>
                  <a:lnTo>
                    <a:pt x="2657717" y="2202226"/>
                  </a:lnTo>
                  <a:lnTo>
                    <a:pt x="2661200" y="2201165"/>
                  </a:lnTo>
                  <a:lnTo>
                    <a:pt x="2664683" y="2200105"/>
                  </a:lnTo>
                  <a:lnTo>
                    <a:pt x="2668167" y="2199047"/>
                  </a:lnTo>
                  <a:lnTo>
                    <a:pt x="2671650" y="2200279"/>
                  </a:lnTo>
                  <a:lnTo>
                    <a:pt x="2675133" y="2199223"/>
                  </a:lnTo>
                  <a:lnTo>
                    <a:pt x="2678616" y="2199310"/>
                  </a:lnTo>
                  <a:lnTo>
                    <a:pt x="2682100" y="2199398"/>
                  </a:lnTo>
                  <a:lnTo>
                    <a:pt x="2685583" y="2198346"/>
                  </a:lnTo>
                  <a:lnTo>
                    <a:pt x="2689066" y="2199572"/>
                  </a:lnTo>
                  <a:lnTo>
                    <a:pt x="2692549" y="2198523"/>
                  </a:lnTo>
                  <a:lnTo>
                    <a:pt x="2696033" y="2198611"/>
                  </a:lnTo>
                  <a:lnTo>
                    <a:pt x="2699516" y="2197564"/>
                  </a:lnTo>
                  <a:lnTo>
                    <a:pt x="2702999" y="2197653"/>
                  </a:lnTo>
                  <a:lnTo>
                    <a:pt x="2706482" y="2196608"/>
                  </a:lnTo>
                  <a:lnTo>
                    <a:pt x="2709966" y="2197831"/>
                  </a:lnTo>
                  <a:lnTo>
                    <a:pt x="2713449" y="2196789"/>
                  </a:lnTo>
                  <a:lnTo>
                    <a:pt x="2716932" y="2196879"/>
                  </a:lnTo>
                  <a:lnTo>
                    <a:pt x="2720415" y="2195839"/>
                  </a:lnTo>
                  <a:lnTo>
                    <a:pt x="2723899" y="2195930"/>
                  </a:lnTo>
                  <a:lnTo>
                    <a:pt x="2727382" y="2196021"/>
                  </a:lnTo>
                  <a:lnTo>
                    <a:pt x="2730865" y="2194985"/>
                  </a:lnTo>
                  <a:lnTo>
                    <a:pt x="2734348" y="2194080"/>
                  </a:lnTo>
                  <a:lnTo>
                    <a:pt x="2737832" y="2193654"/>
                  </a:lnTo>
                  <a:lnTo>
                    <a:pt x="2741315" y="2198619"/>
                  </a:lnTo>
                  <a:lnTo>
                    <a:pt x="2744798" y="2197590"/>
                  </a:lnTo>
                  <a:lnTo>
                    <a:pt x="2748281" y="2198792"/>
                  </a:lnTo>
                  <a:lnTo>
                    <a:pt x="2751765" y="2197765"/>
                  </a:lnTo>
                  <a:lnTo>
                    <a:pt x="2755248" y="2196739"/>
                  </a:lnTo>
                  <a:lnTo>
                    <a:pt x="2758731" y="2195714"/>
                  </a:lnTo>
                  <a:lnTo>
                    <a:pt x="2762214" y="2201346"/>
                  </a:lnTo>
                  <a:lnTo>
                    <a:pt x="2765698" y="2200325"/>
                  </a:lnTo>
                  <a:lnTo>
                    <a:pt x="2769181" y="2199305"/>
                  </a:lnTo>
                  <a:lnTo>
                    <a:pt x="2772664" y="2198285"/>
                  </a:lnTo>
                  <a:lnTo>
                    <a:pt x="2776147" y="2197267"/>
                  </a:lnTo>
                  <a:lnTo>
                    <a:pt x="2779631" y="2197354"/>
                  </a:lnTo>
                  <a:lnTo>
                    <a:pt x="2783114" y="2196338"/>
                  </a:lnTo>
                  <a:lnTo>
                    <a:pt x="2786597" y="2195323"/>
                  </a:lnTo>
                  <a:lnTo>
                    <a:pt x="2790080" y="2194309"/>
                  </a:lnTo>
                  <a:lnTo>
                    <a:pt x="2793564" y="2197031"/>
                  </a:lnTo>
                  <a:lnTo>
                    <a:pt x="2797047" y="2198975"/>
                  </a:lnTo>
                  <a:lnTo>
                    <a:pt x="2800530" y="2198967"/>
                  </a:lnTo>
                  <a:lnTo>
                    <a:pt x="2804013" y="2197959"/>
                  </a:lnTo>
                  <a:lnTo>
                    <a:pt x="2807497" y="2198044"/>
                  </a:lnTo>
                  <a:lnTo>
                    <a:pt x="2810980" y="2197038"/>
                  </a:lnTo>
                  <a:lnTo>
                    <a:pt x="2814463" y="2200388"/>
                  </a:lnTo>
                  <a:lnTo>
                    <a:pt x="2817946" y="2209078"/>
                  </a:lnTo>
                  <a:lnTo>
                    <a:pt x="2821430" y="2208080"/>
                  </a:lnTo>
                  <a:lnTo>
                    <a:pt x="2824913" y="2209218"/>
                  </a:lnTo>
                  <a:lnTo>
                    <a:pt x="2828396" y="2208222"/>
                  </a:lnTo>
                  <a:lnTo>
                    <a:pt x="2831879" y="2213596"/>
                  </a:lnTo>
                  <a:lnTo>
                    <a:pt x="2835363" y="2212604"/>
                  </a:lnTo>
                  <a:lnTo>
                    <a:pt x="2838846" y="2218967"/>
                  </a:lnTo>
                  <a:lnTo>
                    <a:pt x="2842329" y="2217979"/>
                  </a:lnTo>
                  <a:lnTo>
                    <a:pt x="2845812" y="2216993"/>
                  </a:lnTo>
                  <a:lnTo>
                    <a:pt x="2849296" y="2216007"/>
                  </a:lnTo>
                  <a:lnTo>
                    <a:pt x="2852779" y="2216067"/>
                  </a:lnTo>
                  <a:lnTo>
                    <a:pt x="2856262" y="2215083"/>
                  </a:lnTo>
                  <a:lnTo>
                    <a:pt x="2859745" y="2214100"/>
                  </a:lnTo>
                  <a:lnTo>
                    <a:pt x="2863229" y="2213117"/>
                  </a:lnTo>
                  <a:lnTo>
                    <a:pt x="2866712" y="2212136"/>
                  </a:lnTo>
                  <a:lnTo>
                    <a:pt x="2870195" y="2214428"/>
                  </a:lnTo>
                  <a:lnTo>
                    <a:pt x="2873678" y="2214010"/>
                  </a:lnTo>
                  <a:lnTo>
                    <a:pt x="2877161" y="2213370"/>
                  </a:lnTo>
                  <a:lnTo>
                    <a:pt x="2880645" y="2212394"/>
                  </a:lnTo>
                  <a:lnTo>
                    <a:pt x="2884128" y="2211418"/>
                  </a:lnTo>
                  <a:lnTo>
                    <a:pt x="2887611" y="2210444"/>
                  </a:lnTo>
                  <a:lnTo>
                    <a:pt x="2891094" y="2216068"/>
                  </a:lnTo>
                  <a:lnTo>
                    <a:pt x="2894578" y="2215652"/>
                  </a:lnTo>
                  <a:lnTo>
                    <a:pt x="2898061" y="2214776"/>
                  </a:lnTo>
                  <a:lnTo>
                    <a:pt x="2901544" y="2213807"/>
                  </a:lnTo>
                  <a:lnTo>
                    <a:pt x="2905027" y="2212839"/>
                  </a:lnTo>
                  <a:lnTo>
                    <a:pt x="2908511" y="2211872"/>
                  </a:lnTo>
                  <a:lnTo>
                    <a:pt x="2911994" y="2210905"/>
                  </a:lnTo>
                  <a:lnTo>
                    <a:pt x="2915477" y="2210971"/>
                  </a:lnTo>
                  <a:lnTo>
                    <a:pt x="2918960" y="2210006"/>
                  </a:lnTo>
                  <a:lnTo>
                    <a:pt x="2922444" y="2211101"/>
                  </a:lnTo>
                  <a:lnTo>
                    <a:pt x="2925927" y="2210139"/>
                  </a:lnTo>
                  <a:lnTo>
                    <a:pt x="2929410" y="2212254"/>
                  </a:lnTo>
                  <a:lnTo>
                    <a:pt x="2932893" y="2211295"/>
                  </a:lnTo>
                  <a:lnTo>
                    <a:pt x="2936377" y="2210336"/>
                  </a:lnTo>
                  <a:lnTo>
                    <a:pt x="2939860" y="2209378"/>
                  </a:lnTo>
                  <a:lnTo>
                    <a:pt x="2943343" y="2208422"/>
                  </a:lnTo>
                  <a:lnTo>
                    <a:pt x="2946826" y="2207465"/>
                  </a:lnTo>
                  <a:lnTo>
                    <a:pt x="2950310" y="2206510"/>
                  </a:lnTo>
                  <a:lnTo>
                    <a:pt x="2953793" y="2205556"/>
                  </a:lnTo>
                  <a:lnTo>
                    <a:pt x="2957276" y="2204602"/>
                  </a:lnTo>
                  <a:lnTo>
                    <a:pt x="2960759" y="2206720"/>
                  </a:lnTo>
                  <a:lnTo>
                    <a:pt x="2964243" y="2205769"/>
                  </a:lnTo>
                  <a:lnTo>
                    <a:pt x="2967726" y="2214955"/>
                  </a:lnTo>
                  <a:lnTo>
                    <a:pt x="2971209" y="2214009"/>
                  </a:lnTo>
                  <a:lnTo>
                    <a:pt x="2974692" y="2216075"/>
                  </a:lnTo>
                  <a:lnTo>
                    <a:pt x="2978176" y="2215132"/>
                  </a:lnTo>
                  <a:lnTo>
                    <a:pt x="2981659" y="2214189"/>
                  </a:lnTo>
                  <a:lnTo>
                    <a:pt x="2985142" y="2213247"/>
                  </a:lnTo>
                  <a:lnTo>
                    <a:pt x="2988625" y="2212769"/>
                  </a:lnTo>
                  <a:lnTo>
                    <a:pt x="2992109" y="2221317"/>
                  </a:lnTo>
                  <a:lnTo>
                    <a:pt x="2995592" y="2220381"/>
                  </a:lnTo>
                  <a:lnTo>
                    <a:pt x="2999075" y="2223385"/>
                  </a:lnTo>
                  <a:lnTo>
                    <a:pt x="3002558" y="2222451"/>
                  </a:lnTo>
                  <a:lnTo>
                    <a:pt x="3006042" y="2221519"/>
                  </a:lnTo>
                  <a:lnTo>
                    <a:pt x="3009525" y="2220587"/>
                  </a:lnTo>
                  <a:lnTo>
                    <a:pt x="3013008" y="2221619"/>
                  </a:lnTo>
                  <a:lnTo>
                    <a:pt x="3016491" y="2220689"/>
                  </a:lnTo>
                  <a:lnTo>
                    <a:pt x="3019975" y="2222695"/>
                  </a:lnTo>
                  <a:lnTo>
                    <a:pt x="3023458" y="2221768"/>
                  </a:lnTo>
                  <a:lnTo>
                    <a:pt x="3026941" y="2223765"/>
                  </a:lnTo>
                  <a:lnTo>
                    <a:pt x="3030424" y="2222840"/>
                  </a:lnTo>
                  <a:lnTo>
                    <a:pt x="3033908" y="2221916"/>
                  </a:lnTo>
                  <a:lnTo>
                    <a:pt x="3037391" y="2220992"/>
                  </a:lnTo>
                  <a:lnTo>
                    <a:pt x="3040874" y="2220070"/>
                  </a:lnTo>
                  <a:lnTo>
                    <a:pt x="3044357" y="2220121"/>
                  </a:lnTo>
                  <a:lnTo>
                    <a:pt x="3047841" y="2219200"/>
                  </a:lnTo>
                  <a:lnTo>
                    <a:pt x="3051324" y="2219252"/>
                  </a:lnTo>
                  <a:lnTo>
                    <a:pt x="3054807" y="2218333"/>
                  </a:lnTo>
                  <a:lnTo>
                    <a:pt x="3058290" y="2217415"/>
                  </a:lnTo>
                  <a:lnTo>
                    <a:pt x="3061774" y="2216498"/>
                  </a:lnTo>
                  <a:lnTo>
                    <a:pt x="3065257" y="2215581"/>
                  </a:lnTo>
                  <a:lnTo>
                    <a:pt x="3068740" y="2214665"/>
                  </a:lnTo>
                  <a:lnTo>
                    <a:pt x="3072223" y="2213750"/>
                  </a:lnTo>
                  <a:lnTo>
                    <a:pt x="3075707" y="2212836"/>
                  </a:lnTo>
                  <a:lnTo>
                    <a:pt x="3079190" y="2213867"/>
                  </a:lnTo>
                  <a:lnTo>
                    <a:pt x="3082673" y="2213925"/>
                  </a:lnTo>
                  <a:lnTo>
                    <a:pt x="3086156" y="2213014"/>
                  </a:lnTo>
                  <a:lnTo>
                    <a:pt x="3089640" y="2212103"/>
                  </a:lnTo>
                  <a:lnTo>
                    <a:pt x="3093123" y="2211193"/>
                  </a:lnTo>
                  <a:lnTo>
                    <a:pt x="3096606" y="2210284"/>
                  </a:lnTo>
                  <a:lnTo>
                    <a:pt x="3100089" y="2209376"/>
                  </a:lnTo>
                  <a:lnTo>
                    <a:pt x="3103573" y="2214271"/>
                  </a:lnTo>
                  <a:lnTo>
                    <a:pt x="3107056" y="2213366"/>
                  </a:lnTo>
                  <a:lnTo>
                    <a:pt x="3110539" y="2218215"/>
                  </a:lnTo>
                  <a:lnTo>
                    <a:pt x="3114022" y="2217313"/>
                  </a:lnTo>
                  <a:lnTo>
                    <a:pt x="3117506" y="2223062"/>
                  </a:lnTo>
                  <a:lnTo>
                    <a:pt x="3120989" y="2222164"/>
                  </a:lnTo>
                  <a:lnTo>
                    <a:pt x="3124472" y="2222212"/>
                  </a:lnTo>
                  <a:lnTo>
                    <a:pt x="3127955" y="2224142"/>
                  </a:lnTo>
                  <a:lnTo>
                    <a:pt x="3131439" y="2223247"/>
                  </a:lnTo>
                  <a:lnTo>
                    <a:pt x="3134922" y="2223293"/>
                  </a:lnTo>
                  <a:lnTo>
                    <a:pt x="3138405" y="2222400"/>
                  </a:lnTo>
                  <a:lnTo>
                    <a:pt x="3141888" y="2225257"/>
                  </a:lnTo>
                  <a:lnTo>
                    <a:pt x="3145372" y="2224366"/>
                  </a:lnTo>
                  <a:lnTo>
                    <a:pt x="3148855" y="2223476"/>
                  </a:lnTo>
                  <a:lnTo>
                    <a:pt x="3152338" y="2222587"/>
                  </a:lnTo>
                  <a:lnTo>
                    <a:pt x="3155821" y="2225430"/>
                  </a:lnTo>
                  <a:lnTo>
                    <a:pt x="3159304" y="2224543"/>
                  </a:lnTo>
                  <a:lnTo>
                    <a:pt x="3162788" y="2225516"/>
                  </a:lnTo>
                  <a:lnTo>
                    <a:pt x="3166271" y="2224631"/>
                  </a:lnTo>
                  <a:lnTo>
                    <a:pt x="3169754" y="2223747"/>
                  </a:lnTo>
                  <a:lnTo>
                    <a:pt x="3173237" y="2223792"/>
                  </a:lnTo>
                  <a:lnTo>
                    <a:pt x="3176721" y="2222910"/>
                  </a:lnTo>
                  <a:lnTo>
                    <a:pt x="3180204" y="2222028"/>
                  </a:lnTo>
                  <a:lnTo>
                    <a:pt x="3183687" y="2221148"/>
                  </a:lnTo>
                  <a:lnTo>
                    <a:pt x="3187170" y="2221195"/>
                  </a:lnTo>
                  <a:lnTo>
                    <a:pt x="3190654" y="2220316"/>
                  </a:lnTo>
                  <a:lnTo>
                    <a:pt x="3194137" y="2221290"/>
                  </a:lnTo>
                  <a:lnTo>
                    <a:pt x="3197620" y="2220413"/>
                  </a:lnTo>
                  <a:lnTo>
                    <a:pt x="3201103" y="2224147"/>
                  </a:lnTo>
                  <a:lnTo>
                    <a:pt x="3204587" y="2223273"/>
                  </a:lnTo>
                  <a:lnTo>
                    <a:pt x="3208070" y="2225151"/>
                  </a:lnTo>
                  <a:lnTo>
                    <a:pt x="3211553" y="2224279"/>
                  </a:lnTo>
                  <a:lnTo>
                    <a:pt x="3215036" y="2223407"/>
                  </a:lnTo>
                  <a:lnTo>
                    <a:pt x="3218520" y="2228917"/>
                  </a:lnTo>
                  <a:lnTo>
                    <a:pt x="3222003" y="2228049"/>
                  </a:lnTo>
                  <a:lnTo>
                    <a:pt x="3225486" y="2229898"/>
                  </a:lnTo>
                  <a:lnTo>
                    <a:pt x="3228969" y="2229032"/>
                  </a:lnTo>
                  <a:lnTo>
                    <a:pt x="3232453" y="2228166"/>
                  </a:lnTo>
                  <a:lnTo>
                    <a:pt x="3235936" y="2227301"/>
                  </a:lnTo>
                  <a:lnTo>
                    <a:pt x="3239419" y="2226437"/>
                  </a:lnTo>
                  <a:lnTo>
                    <a:pt x="3242902" y="2225574"/>
                  </a:lnTo>
                  <a:lnTo>
                    <a:pt x="3246386" y="2224711"/>
                  </a:lnTo>
                  <a:lnTo>
                    <a:pt x="3249869" y="2223849"/>
                  </a:lnTo>
                  <a:lnTo>
                    <a:pt x="3253352" y="2222988"/>
                  </a:lnTo>
                  <a:lnTo>
                    <a:pt x="3256835" y="2222127"/>
                  </a:lnTo>
                  <a:lnTo>
                    <a:pt x="3260319" y="2221267"/>
                  </a:lnTo>
                  <a:lnTo>
                    <a:pt x="3263802" y="2234747"/>
                  </a:lnTo>
                  <a:lnTo>
                    <a:pt x="3267285" y="2233892"/>
                  </a:lnTo>
                  <a:lnTo>
                    <a:pt x="3270768" y="2235693"/>
                  </a:lnTo>
                  <a:lnTo>
                    <a:pt x="3274252" y="2234840"/>
                  </a:lnTo>
                  <a:lnTo>
                    <a:pt x="3277735" y="2236633"/>
                  </a:lnTo>
                  <a:lnTo>
                    <a:pt x="3281218" y="2235783"/>
                  </a:lnTo>
                  <a:lnTo>
                    <a:pt x="3284701" y="2241064"/>
                  </a:lnTo>
                  <a:lnTo>
                    <a:pt x="3288185" y="2240217"/>
                  </a:lnTo>
                  <a:lnTo>
                    <a:pt x="3291668" y="2241112"/>
                  </a:lnTo>
                  <a:lnTo>
                    <a:pt x="3295151" y="2240266"/>
                  </a:lnTo>
                  <a:lnTo>
                    <a:pt x="3298634" y="2241160"/>
                  </a:lnTo>
                  <a:lnTo>
                    <a:pt x="3302118" y="2240316"/>
                  </a:lnTo>
                  <a:lnTo>
                    <a:pt x="3305601" y="2240341"/>
                  </a:lnTo>
                  <a:lnTo>
                    <a:pt x="3309084" y="2240365"/>
                  </a:lnTo>
                  <a:lnTo>
                    <a:pt x="3312567" y="2239524"/>
                  </a:lnTo>
                  <a:lnTo>
                    <a:pt x="3316051" y="2238684"/>
                  </a:lnTo>
                  <a:lnTo>
                    <a:pt x="3319534" y="2237844"/>
                  </a:lnTo>
                  <a:lnTo>
                    <a:pt x="3323017" y="2237004"/>
                  </a:lnTo>
                  <a:lnTo>
                    <a:pt x="3326500" y="2236166"/>
                  </a:lnTo>
                  <a:lnTo>
                    <a:pt x="3329984" y="2237061"/>
                  </a:lnTo>
                  <a:lnTo>
                    <a:pt x="3333467" y="2236224"/>
                  </a:lnTo>
                  <a:lnTo>
                    <a:pt x="3336950" y="2235388"/>
                  </a:lnTo>
                  <a:lnTo>
                    <a:pt x="3340433" y="2234552"/>
                  </a:lnTo>
                  <a:lnTo>
                    <a:pt x="3343917" y="2234583"/>
                  </a:lnTo>
                  <a:lnTo>
                    <a:pt x="3347400" y="2233749"/>
                  </a:lnTo>
                  <a:lnTo>
                    <a:pt x="3350883" y="2243216"/>
                  </a:lnTo>
                  <a:lnTo>
                    <a:pt x="3354366" y="2244936"/>
                  </a:lnTo>
                  <a:lnTo>
                    <a:pt x="3357850" y="2244108"/>
                  </a:lnTo>
                  <a:lnTo>
                    <a:pt x="3361333" y="2245821"/>
                  </a:lnTo>
                  <a:lnTo>
                    <a:pt x="3364816" y="2244994"/>
                  </a:lnTo>
                  <a:lnTo>
                    <a:pt x="3368299" y="2249221"/>
                  </a:lnTo>
                  <a:lnTo>
                    <a:pt x="3371783" y="2248398"/>
                  </a:lnTo>
                  <a:lnTo>
                    <a:pt x="3375266" y="2249251"/>
                  </a:lnTo>
                  <a:lnTo>
                    <a:pt x="3378749" y="2248429"/>
                  </a:lnTo>
                  <a:lnTo>
                    <a:pt x="3382232" y="2247607"/>
                  </a:lnTo>
                  <a:lnTo>
                    <a:pt x="3385716" y="2246787"/>
                  </a:lnTo>
                  <a:lnTo>
                    <a:pt x="3389199" y="2245966"/>
                  </a:lnTo>
                  <a:lnTo>
                    <a:pt x="3392682" y="2245147"/>
                  </a:lnTo>
                  <a:lnTo>
                    <a:pt x="3396165" y="2245166"/>
                  </a:lnTo>
                  <a:lnTo>
                    <a:pt x="3399649" y="2244348"/>
                  </a:lnTo>
                  <a:lnTo>
                    <a:pt x="3403132" y="2243530"/>
                  </a:lnTo>
                  <a:lnTo>
                    <a:pt x="3406615" y="2242713"/>
                  </a:lnTo>
                  <a:lnTo>
                    <a:pt x="3410098" y="2241897"/>
                  </a:lnTo>
                  <a:lnTo>
                    <a:pt x="3413582" y="2241081"/>
                  </a:lnTo>
                  <a:lnTo>
                    <a:pt x="3417065" y="2240266"/>
                  </a:lnTo>
                  <a:lnTo>
                    <a:pt x="3420548" y="2239451"/>
                  </a:lnTo>
                  <a:lnTo>
                    <a:pt x="3424031" y="2238637"/>
                  </a:lnTo>
                  <a:lnTo>
                    <a:pt x="3427515" y="2240337"/>
                  </a:lnTo>
                  <a:lnTo>
                    <a:pt x="3430998" y="2239525"/>
                  </a:lnTo>
                  <a:lnTo>
                    <a:pt x="3434481" y="2242051"/>
                  </a:lnTo>
                  <a:lnTo>
                    <a:pt x="3437964" y="2241241"/>
                  </a:lnTo>
                  <a:lnTo>
                    <a:pt x="3441447" y="2243754"/>
                  </a:lnTo>
                  <a:lnTo>
                    <a:pt x="3444931" y="2251993"/>
                  </a:lnTo>
                  <a:lnTo>
                    <a:pt x="3448414" y="2251188"/>
                  </a:lnTo>
                  <a:lnTo>
                    <a:pt x="3451897" y="2252830"/>
                  </a:lnTo>
                  <a:lnTo>
                    <a:pt x="3455380" y="2252027"/>
                  </a:lnTo>
                  <a:lnTo>
                    <a:pt x="3458864" y="2251225"/>
                  </a:lnTo>
                  <a:lnTo>
                    <a:pt x="3462347" y="2250424"/>
                  </a:lnTo>
                  <a:lnTo>
                    <a:pt x="3465830" y="2260123"/>
                  </a:lnTo>
                  <a:lnTo>
                    <a:pt x="3469313" y="2259326"/>
                  </a:lnTo>
                  <a:lnTo>
                    <a:pt x="3472797" y="2258529"/>
                  </a:lnTo>
                  <a:lnTo>
                    <a:pt x="3476280" y="2257733"/>
                  </a:lnTo>
                  <a:lnTo>
                    <a:pt x="3479763" y="2256937"/>
                  </a:lnTo>
                  <a:lnTo>
                    <a:pt x="3483246" y="2256142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2263318"/>
            </a:xfrm>
            <a:custGeom>
              <a:avLst/>
              <a:gdLst/>
              <a:ahLst/>
              <a:cxnLst/>
              <a:rect l="0" t="0" r="0" b="0"/>
              <a:pathLst>
                <a:path w="3483246" h="226331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2026714"/>
                  </a:lnTo>
                  <a:lnTo>
                    <a:pt x="17416" y="1834897"/>
                  </a:lnTo>
                  <a:lnTo>
                    <a:pt x="20899" y="2115160"/>
                  </a:lnTo>
                  <a:lnTo>
                    <a:pt x="24382" y="1985208"/>
                  </a:lnTo>
                  <a:lnTo>
                    <a:pt x="27865" y="2026714"/>
                  </a:lnTo>
                  <a:lnTo>
                    <a:pt x="31349" y="1926042"/>
                  </a:lnTo>
                  <a:lnTo>
                    <a:pt x="34832" y="1834897"/>
                  </a:lnTo>
                  <a:lnTo>
                    <a:pt x="38315" y="1751989"/>
                  </a:lnTo>
                  <a:lnTo>
                    <a:pt x="41798" y="2193480"/>
                  </a:lnTo>
                  <a:lnTo>
                    <a:pt x="45282" y="2199135"/>
                  </a:lnTo>
                  <a:lnTo>
                    <a:pt x="48765" y="2138491"/>
                  </a:lnTo>
                  <a:lnTo>
                    <a:pt x="52248" y="2081103"/>
                  </a:lnTo>
                  <a:lnTo>
                    <a:pt x="55731" y="2026714"/>
                  </a:lnTo>
                  <a:lnTo>
                    <a:pt x="59215" y="2043144"/>
                  </a:lnTo>
                  <a:lnTo>
                    <a:pt x="62698" y="1994635"/>
                  </a:lnTo>
                  <a:lnTo>
                    <a:pt x="66181" y="1948376"/>
                  </a:lnTo>
                  <a:lnTo>
                    <a:pt x="69664" y="1904214"/>
                  </a:lnTo>
                  <a:lnTo>
                    <a:pt x="73148" y="1862009"/>
                  </a:lnTo>
                  <a:lnTo>
                    <a:pt x="76631" y="1821635"/>
                  </a:lnTo>
                  <a:lnTo>
                    <a:pt x="80114" y="1847386"/>
                  </a:lnTo>
                  <a:lnTo>
                    <a:pt x="83597" y="1810419"/>
                  </a:lnTo>
                  <a:lnTo>
                    <a:pt x="87081" y="1890821"/>
                  </a:lnTo>
                  <a:lnTo>
                    <a:pt x="90564" y="2004655"/>
                  </a:lnTo>
                  <a:lnTo>
                    <a:pt x="94047" y="1972452"/>
                  </a:lnTo>
                  <a:lnTo>
                    <a:pt x="97530" y="1985208"/>
                  </a:lnTo>
                  <a:lnTo>
                    <a:pt x="101014" y="1955177"/>
                  </a:lnTo>
                  <a:lnTo>
                    <a:pt x="104497" y="2115160"/>
                  </a:lnTo>
                  <a:lnTo>
                    <a:pt x="107980" y="2087826"/>
                  </a:lnTo>
                  <a:lnTo>
                    <a:pt x="111463" y="2125467"/>
                  </a:lnTo>
                  <a:lnTo>
                    <a:pt x="114947" y="2099887"/>
                  </a:lnTo>
                  <a:lnTo>
                    <a:pt x="118430" y="2074916"/>
                  </a:lnTo>
                  <a:lnTo>
                    <a:pt x="121913" y="2050532"/>
                  </a:lnTo>
                  <a:lnTo>
                    <a:pt x="125396" y="2026714"/>
                  </a:lnTo>
                  <a:lnTo>
                    <a:pt x="128880" y="2003443"/>
                  </a:lnTo>
                  <a:lnTo>
                    <a:pt x="132363" y="2011693"/>
                  </a:lnTo>
                  <a:lnTo>
                    <a:pt x="135846" y="1989574"/>
                  </a:lnTo>
                  <a:lnTo>
                    <a:pt x="139329" y="1967936"/>
                  </a:lnTo>
                  <a:lnTo>
                    <a:pt x="142813" y="1976832"/>
                  </a:lnTo>
                  <a:lnTo>
                    <a:pt x="146296" y="1956198"/>
                  </a:lnTo>
                  <a:lnTo>
                    <a:pt x="149779" y="1935990"/>
                  </a:lnTo>
                  <a:lnTo>
                    <a:pt x="153262" y="1916195"/>
                  </a:lnTo>
                  <a:lnTo>
                    <a:pt x="156746" y="1896801"/>
                  </a:lnTo>
                  <a:lnTo>
                    <a:pt x="160229" y="1877796"/>
                  </a:lnTo>
                  <a:lnTo>
                    <a:pt x="163712" y="1916827"/>
                  </a:lnTo>
                  <a:lnTo>
                    <a:pt x="167195" y="1898661"/>
                  </a:lnTo>
                  <a:lnTo>
                    <a:pt x="170679" y="1880835"/>
                  </a:lnTo>
                  <a:lnTo>
                    <a:pt x="174162" y="1863341"/>
                  </a:lnTo>
                  <a:lnTo>
                    <a:pt x="177645" y="1846170"/>
                  </a:lnTo>
                  <a:lnTo>
                    <a:pt x="181128" y="1934277"/>
                  </a:lnTo>
                  <a:lnTo>
                    <a:pt x="184612" y="1917876"/>
                  </a:lnTo>
                  <a:lnTo>
                    <a:pt x="188095" y="1926042"/>
                  </a:lnTo>
                  <a:lnTo>
                    <a:pt x="191578" y="1910227"/>
                  </a:lnTo>
                  <a:lnTo>
                    <a:pt x="195061" y="1894670"/>
                  </a:lnTo>
                  <a:lnTo>
                    <a:pt x="198545" y="1879365"/>
                  </a:lnTo>
                  <a:lnTo>
                    <a:pt x="202028" y="1864305"/>
                  </a:lnTo>
                  <a:lnTo>
                    <a:pt x="205511" y="1849484"/>
                  </a:lnTo>
                  <a:lnTo>
                    <a:pt x="208994" y="1858669"/>
                  </a:lnTo>
                  <a:lnTo>
                    <a:pt x="212478" y="1844332"/>
                  </a:lnTo>
                  <a:lnTo>
                    <a:pt x="215961" y="1830215"/>
                  </a:lnTo>
                  <a:lnTo>
                    <a:pt x="219444" y="1816313"/>
                  </a:lnTo>
                  <a:lnTo>
                    <a:pt x="222927" y="1912470"/>
                  </a:lnTo>
                  <a:lnTo>
                    <a:pt x="226411" y="1899089"/>
                  </a:lnTo>
                  <a:lnTo>
                    <a:pt x="229894" y="1885894"/>
                  </a:lnTo>
                  <a:lnTo>
                    <a:pt x="233377" y="1913083"/>
                  </a:lnTo>
                  <a:lnTo>
                    <a:pt x="236860" y="1900298"/>
                  </a:lnTo>
                  <a:lnTo>
                    <a:pt x="240344" y="1887682"/>
                  </a:lnTo>
                  <a:lnTo>
                    <a:pt x="243827" y="1875233"/>
                  </a:lnTo>
                  <a:lnTo>
                    <a:pt x="247310" y="1919954"/>
                  </a:lnTo>
                  <a:lnTo>
                    <a:pt x="250793" y="1907894"/>
                  </a:lnTo>
                  <a:lnTo>
                    <a:pt x="254277" y="1914156"/>
                  </a:lnTo>
                  <a:lnTo>
                    <a:pt x="257760" y="1902417"/>
                  </a:lnTo>
                  <a:lnTo>
                    <a:pt x="261243" y="1890821"/>
                  </a:lnTo>
                  <a:lnTo>
                    <a:pt x="264726" y="1879365"/>
                  </a:lnTo>
                  <a:lnTo>
                    <a:pt x="268210" y="1868047"/>
                  </a:lnTo>
                  <a:lnTo>
                    <a:pt x="271693" y="1874729"/>
                  </a:lnTo>
                  <a:lnTo>
                    <a:pt x="275176" y="1863695"/>
                  </a:lnTo>
                  <a:lnTo>
                    <a:pt x="278659" y="1904214"/>
                  </a:lnTo>
                  <a:lnTo>
                    <a:pt x="282143" y="1893484"/>
                  </a:lnTo>
                  <a:lnTo>
                    <a:pt x="285626" y="1899340"/>
                  </a:lnTo>
                  <a:lnTo>
                    <a:pt x="289109" y="1888865"/>
                  </a:lnTo>
                  <a:lnTo>
                    <a:pt x="292592" y="1926042"/>
                  </a:lnTo>
                  <a:lnTo>
                    <a:pt x="296075" y="1915845"/>
                  </a:lnTo>
                  <a:lnTo>
                    <a:pt x="299559" y="1905756"/>
                  </a:lnTo>
                  <a:lnTo>
                    <a:pt x="303042" y="1895773"/>
                  </a:lnTo>
                  <a:lnTo>
                    <a:pt x="306525" y="1885894"/>
                  </a:lnTo>
                  <a:lnTo>
                    <a:pt x="310008" y="1876117"/>
                  </a:lnTo>
                  <a:lnTo>
                    <a:pt x="313492" y="1866441"/>
                  </a:lnTo>
                  <a:lnTo>
                    <a:pt x="316975" y="1856865"/>
                  </a:lnTo>
                  <a:lnTo>
                    <a:pt x="320458" y="1847386"/>
                  </a:lnTo>
                  <a:lnTo>
                    <a:pt x="323941" y="1897761"/>
                  </a:lnTo>
                  <a:lnTo>
                    <a:pt x="327425" y="1888518"/>
                  </a:lnTo>
                  <a:lnTo>
                    <a:pt x="330908" y="1879365"/>
                  </a:lnTo>
                  <a:lnTo>
                    <a:pt x="334391" y="1870300"/>
                  </a:lnTo>
                  <a:lnTo>
                    <a:pt x="337874" y="1861321"/>
                  </a:lnTo>
                  <a:lnTo>
                    <a:pt x="341358" y="1852429"/>
                  </a:lnTo>
                  <a:lnTo>
                    <a:pt x="344841" y="1872047"/>
                  </a:lnTo>
                  <a:lnTo>
                    <a:pt x="348324" y="1863341"/>
                  </a:lnTo>
                  <a:lnTo>
                    <a:pt x="351807" y="1908802"/>
                  </a:lnTo>
                  <a:lnTo>
                    <a:pt x="355291" y="1900298"/>
                  </a:lnTo>
                  <a:lnTo>
                    <a:pt x="358774" y="1904858"/>
                  </a:lnTo>
                  <a:lnTo>
                    <a:pt x="362257" y="1896514"/>
                  </a:lnTo>
                  <a:lnTo>
                    <a:pt x="365740" y="1888244"/>
                  </a:lnTo>
                  <a:lnTo>
                    <a:pt x="369224" y="1892857"/>
                  </a:lnTo>
                  <a:lnTo>
                    <a:pt x="372707" y="1884738"/>
                  </a:lnTo>
                  <a:lnTo>
                    <a:pt x="376190" y="1876689"/>
                  </a:lnTo>
                  <a:lnTo>
                    <a:pt x="379673" y="1868709"/>
                  </a:lnTo>
                  <a:lnTo>
                    <a:pt x="383157" y="1873443"/>
                  </a:lnTo>
                  <a:lnTo>
                    <a:pt x="386640" y="1865605"/>
                  </a:lnTo>
                  <a:lnTo>
                    <a:pt x="390123" y="1929876"/>
                  </a:lnTo>
                  <a:lnTo>
                    <a:pt x="393606" y="1922222"/>
                  </a:lnTo>
                  <a:lnTo>
                    <a:pt x="397090" y="1926042"/>
                  </a:lnTo>
                  <a:lnTo>
                    <a:pt x="400573" y="1918518"/>
                  </a:lnTo>
                  <a:lnTo>
                    <a:pt x="404056" y="1911053"/>
                  </a:lnTo>
                  <a:lnTo>
                    <a:pt x="407539" y="1903646"/>
                  </a:lnTo>
                  <a:lnTo>
                    <a:pt x="411023" y="1896296"/>
                  </a:lnTo>
                  <a:lnTo>
                    <a:pt x="414506" y="1933244"/>
                  </a:lnTo>
                  <a:lnTo>
                    <a:pt x="417989" y="1926042"/>
                  </a:lnTo>
                  <a:lnTo>
                    <a:pt x="421472" y="1940145"/>
                  </a:lnTo>
                  <a:lnTo>
                    <a:pt x="424956" y="1933067"/>
                  </a:lnTo>
                  <a:lnTo>
                    <a:pt x="428439" y="2005746"/>
                  </a:lnTo>
                  <a:lnTo>
                    <a:pt x="431922" y="1998853"/>
                  </a:lnTo>
                  <a:lnTo>
                    <a:pt x="435405" y="2001423"/>
                  </a:lnTo>
                  <a:lnTo>
                    <a:pt x="438889" y="1994635"/>
                  </a:lnTo>
                  <a:lnTo>
                    <a:pt x="442372" y="1987892"/>
                  </a:lnTo>
                  <a:lnTo>
                    <a:pt x="445855" y="1981195"/>
                  </a:lnTo>
                  <a:lnTo>
                    <a:pt x="449338" y="1983883"/>
                  </a:lnTo>
                  <a:lnTo>
                    <a:pt x="452822" y="1977285"/>
                  </a:lnTo>
                  <a:lnTo>
                    <a:pt x="456305" y="1970731"/>
                  </a:lnTo>
                  <a:lnTo>
                    <a:pt x="459788" y="1964220"/>
                  </a:lnTo>
                  <a:lnTo>
                    <a:pt x="463271" y="1957753"/>
                  </a:lnTo>
                  <a:lnTo>
                    <a:pt x="466755" y="1996590"/>
                  </a:lnTo>
                  <a:lnTo>
                    <a:pt x="470238" y="1990250"/>
                  </a:lnTo>
                  <a:lnTo>
                    <a:pt x="473721" y="2026714"/>
                  </a:lnTo>
                  <a:lnTo>
                    <a:pt x="477204" y="2020502"/>
                  </a:lnTo>
                  <a:lnTo>
                    <a:pt x="480688" y="2038894"/>
                  </a:lnTo>
                  <a:lnTo>
                    <a:pt x="484171" y="2032786"/>
                  </a:lnTo>
                  <a:lnTo>
                    <a:pt x="487654" y="2050532"/>
                  </a:lnTo>
                  <a:lnTo>
                    <a:pt x="491137" y="2044525"/>
                  </a:lnTo>
                  <a:lnTo>
                    <a:pt x="494621" y="2038553"/>
                  </a:lnTo>
                  <a:lnTo>
                    <a:pt x="498104" y="2032617"/>
                  </a:lnTo>
                  <a:lnTo>
                    <a:pt x="501587" y="2026714"/>
                  </a:lnTo>
                  <a:lnTo>
                    <a:pt x="505070" y="2028660"/>
                  </a:lnTo>
                  <a:lnTo>
                    <a:pt x="508554" y="2022834"/>
                  </a:lnTo>
                  <a:lnTo>
                    <a:pt x="512037" y="2032457"/>
                  </a:lnTo>
                  <a:lnTo>
                    <a:pt x="515520" y="2026714"/>
                  </a:lnTo>
                  <a:lnTo>
                    <a:pt x="519003" y="2058247"/>
                  </a:lnTo>
                  <a:lnTo>
                    <a:pt x="522487" y="2052611"/>
                  </a:lnTo>
                  <a:lnTo>
                    <a:pt x="525970" y="2075533"/>
                  </a:lnTo>
                  <a:lnTo>
                    <a:pt x="529453" y="2069993"/>
                  </a:lnTo>
                  <a:lnTo>
                    <a:pt x="532936" y="2071455"/>
                  </a:lnTo>
                  <a:lnTo>
                    <a:pt x="536420" y="2079742"/>
                  </a:lnTo>
                  <a:lnTo>
                    <a:pt x="539903" y="2074314"/>
                  </a:lnTo>
                  <a:lnTo>
                    <a:pt x="543386" y="2082444"/>
                  </a:lnTo>
                  <a:lnTo>
                    <a:pt x="546869" y="2077090"/>
                  </a:lnTo>
                  <a:lnTo>
                    <a:pt x="550353" y="2078447"/>
                  </a:lnTo>
                  <a:lnTo>
                    <a:pt x="553836" y="2073155"/>
                  </a:lnTo>
                  <a:lnTo>
                    <a:pt x="557319" y="2067890"/>
                  </a:lnTo>
                  <a:lnTo>
                    <a:pt x="560802" y="2062652"/>
                  </a:lnTo>
                  <a:lnTo>
                    <a:pt x="564286" y="2077214"/>
                  </a:lnTo>
                  <a:lnTo>
                    <a:pt x="567769" y="2072051"/>
                  </a:lnTo>
                  <a:lnTo>
                    <a:pt x="571252" y="2066914"/>
                  </a:lnTo>
                  <a:lnTo>
                    <a:pt x="574735" y="2061802"/>
                  </a:lnTo>
                  <a:lnTo>
                    <a:pt x="578218" y="2082363"/>
                  </a:lnTo>
                  <a:lnTo>
                    <a:pt x="581702" y="2095992"/>
                  </a:lnTo>
                  <a:lnTo>
                    <a:pt x="585185" y="2091005"/>
                  </a:lnTo>
                  <a:lnTo>
                    <a:pt x="588668" y="2098240"/>
                  </a:lnTo>
                  <a:lnTo>
                    <a:pt x="592151" y="2093315"/>
                  </a:lnTo>
                  <a:lnTo>
                    <a:pt x="595635" y="2100429"/>
                  </a:lnTo>
                  <a:lnTo>
                    <a:pt x="599118" y="2095564"/>
                  </a:lnTo>
                  <a:lnTo>
                    <a:pt x="602601" y="2090721"/>
                  </a:lnTo>
                  <a:lnTo>
                    <a:pt x="606084" y="2085901"/>
                  </a:lnTo>
                  <a:lnTo>
                    <a:pt x="609568" y="2081103"/>
                  </a:lnTo>
                  <a:lnTo>
                    <a:pt x="613051" y="2076327"/>
                  </a:lnTo>
                  <a:lnTo>
                    <a:pt x="616534" y="2071573"/>
                  </a:lnTo>
                  <a:lnTo>
                    <a:pt x="620017" y="2066840"/>
                  </a:lnTo>
                  <a:lnTo>
                    <a:pt x="623501" y="2114232"/>
                  </a:lnTo>
                  <a:lnTo>
                    <a:pt x="626984" y="2115160"/>
                  </a:lnTo>
                  <a:lnTo>
                    <a:pt x="630467" y="2110555"/>
                  </a:lnTo>
                  <a:lnTo>
                    <a:pt x="633950" y="2105970"/>
                  </a:lnTo>
                  <a:lnTo>
                    <a:pt x="637434" y="2101405"/>
                  </a:lnTo>
                  <a:lnTo>
                    <a:pt x="640917" y="2102401"/>
                  </a:lnTo>
                  <a:lnTo>
                    <a:pt x="644400" y="2097881"/>
                  </a:lnTo>
                  <a:lnTo>
                    <a:pt x="647883" y="2104356"/>
                  </a:lnTo>
                  <a:lnTo>
                    <a:pt x="651367" y="2099887"/>
                  </a:lnTo>
                  <a:lnTo>
                    <a:pt x="654850" y="2116926"/>
                  </a:lnTo>
                  <a:lnTo>
                    <a:pt x="658333" y="2112518"/>
                  </a:lnTo>
                  <a:lnTo>
                    <a:pt x="661816" y="2113409"/>
                  </a:lnTo>
                  <a:lnTo>
                    <a:pt x="665300" y="2109044"/>
                  </a:lnTo>
                  <a:lnTo>
                    <a:pt x="668783" y="2104697"/>
                  </a:lnTo>
                  <a:lnTo>
                    <a:pt x="672266" y="2110842"/>
                  </a:lnTo>
                  <a:lnTo>
                    <a:pt x="675749" y="2106542"/>
                  </a:lnTo>
                  <a:lnTo>
                    <a:pt x="679233" y="2102259"/>
                  </a:lnTo>
                  <a:lnTo>
                    <a:pt x="682716" y="2097993"/>
                  </a:lnTo>
                  <a:lnTo>
                    <a:pt x="686199" y="2114316"/>
                  </a:lnTo>
                  <a:lnTo>
                    <a:pt x="689682" y="2110107"/>
                  </a:lnTo>
                  <a:lnTo>
                    <a:pt x="693166" y="2120980"/>
                  </a:lnTo>
                  <a:lnTo>
                    <a:pt x="696649" y="2116820"/>
                  </a:lnTo>
                  <a:lnTo>
                    <a:pt x="700132" y="2117636"/>
                  </a:lnTo>
                  <a:lnTo>
                    <a:pt x="703615" y="2113513"/>
                  </a:lnTo>
                  <a:lnTo>
                    <a:pt x="707099" y="2114341"/>
                  </a:lnTo>
                  <a:lnTo>
                    <a:pt x="710582" y="2110256"/>
                  </a:lnTo>
                  <a:lnTo>
                    <a:pt x="714065" y="2153754"/>
                  </a:lnTo>
                  <a:lnTo>
                    <a:pt x="717548" y="2167892"/>
                  </a:lnTo>
                  <a:lnTo>
                    <a:pt x="721032" y="2163926"/>
                  </a:lnTo>
                  <a:lnTo>
                    <a:pt x="724515" y="2177669"/>
                  </a:lnTo>
                  <a:lnTo>
                    <a:pt x="727998" y="2173752"/>
                  </a:lnTo>
                  <a:lnTo>
                    <a:pt x="731481" y="2182845"/>
                  </a:lnTo>
                  <a:lnTo>
                    <a:pt x="734965" y="2178971"/>
                  </a:lnTo>
                  <a:lnTo>
                    <a:pt x="738448" y="2179397"/>
                  </a:lnTo>
                  <a:lnTo>
                    <a:pt x="741931" y="2175555"/>
                  </a:lnTo>
                  <a:lnTo>
                    <a:pt x="745414" y="2171727"/>
                  </a:lnTo>
                  <a:lnTo>
                    <a:pt x="748898" y="2167913"/>
                  </a:lnTo>
                  <a:lnTo>
                    <a:pt x="752381" y="2172639"/>
                  </a:lnTo>
                  <a:lnTo>
                    <a:pt x="755864" y="2168861"/>
                  </a:lnTo>
                  <a:lnTo>
                    <a:pt x="759347" y="2173532"/>
                  </a:lnTo>
                  <a:lnTo>
                    <a:pt x="762831" y="2169789"/>
                  </a:lnTo>
                  <a:lnTo>
                    <a:pt x="766314" y="2166060"/>
                  </a:lnTo>
                  <a:lnTo>
                    <a:pt x="769797" y="2166535"/>
                  </a:lnTo>
                  <a:lnTo>
                    <a:pt x="773280" y="2162835"/>
                  </a:lnTo>
                  <a:lnTo>
                    <a:pt x="776764" y="2163323"/>
                  </a:lnTo>
                  <a:lnTo>
                    <a:pt x="780247" y="2159653"/>
                  </a:lnTo>
                  <a:lnTo>
                    <a:pt x="783730" y="2164284"/>
                  </a:lnTo>
                  <a:lnTo>
                    <a:pt x="787213" y="2160648"/>
                  </a:lnTo>
                  <a:lnTo>
                    <a:pt x="790697" y="2169290"/>
                  </a:lnTo>
                  <a:lnTo>
                    <a:pt x="794180" y="2165691"/>
                  </a:lnTo>
                  <a:lnTo>
                    <a:pt x="797663" y="2162104"/>
                  </a:lnTo>
                  <a:lnTo>
                    <a:pt x="801146" y="2158529"/>
                  </a:lnTo>
                  <a:lnTo>
                    <a:pt x="804630" y="2163053"/>
                  </a:lnTo>
                  <a:lnTo>
                    <a:pt x="808113" y="2163520"/>
                  </a:lnTo>
                  <a:lnTo>
                    <a:pt x="811596" y="2159993"/>
                  </a:lnTo>
                  <a:lnTo>
                    <a:pt x="815079" y="2164442"/>
                  </a:lnTo>
                  <a:lnTo>
                    <a:pt x="818563" y="2160946"/>
                  </a:lnTo>
                  <a:lnTo>
                    <a:pt x="822046" y="2180843"/>
                  </a:lnTo>
                  <a:lnTo>
                    <a:pt x="825529" y="2177393"/>
                  </a:lnTo>
                  <a:lnTo>
                    <a:pt x="829012" y="2185363"/>
                  </a:lnTo>
                  <a:lnTo>
                    <a:pt x="832496" y="2181947"/>
                  </a:lnTo>
                  <a:lnTo>
                    <a:pt x="835979" y="2189778"/>
                  </a:lnTo>
                  <a:lnTo>
                    <a:pt x="839462" y="2186395"/>
                  </a:lnTo>
                  <a:lnTo>
                    <a:pt x="842945" y="2208557"/>
                  </a:lnTo>
                  <a:lnTo>
                    <a:pt x="846429" y="2205222"/>
                  </a:lnTo>
                  <a:lnTo>
                    <a:pt x="849912" y="2205472"/>
                  </a:lnTo>
                  <a:lnTo>
                    <a:pt x="853395" y="2212776"/>
                  </a:lnTo>
                  <a:lnTo>
                    <a:pt x="856878" y="2209487"/>
                  </a:lnTo>
                  <a:lnTo>
                    <a:pt x="860361" y="2206207"/>
                  </a:lnTo>
                  <a:lnTo>
                    <a:pt x="863845" y="2202937"/>
                  </a:lnTo>
                  <a:lnTo>
                    <a:pt x="867328" y="2199677"/>
                  </a:lnTo>
                  <a:lnTo>
                    <a:pt x="870811" y="2196427"/>
                  </a:lnTo>
                  <a:lnTo>
                    <a:pt x="874294" y="2193186"/>
                  </a:lnTo>
                  <a:lnTo>
                    <a:pt x="877778" y="2189954"/>
                  </a:lnTo>
                  <a:lnTo>
                    <a:pt x="881261" y="2190262"/>
                  </a:lnTo>
                  <a:lnTo>
                    <a:pt x="884744" y="2187053"/>
                  </a:lnTo>
                  <a:lnTo>
                    <a:pt x="888227" y="2187371"/>
                  </a:lnTo>
                  <a:lnTo>
                    <a:pt x="891711" y="2184184"/>
                  </a:lnTo>
                  <a:lnTo>
                    <a:pt x="895194" y="2181007"/>
                  </a:lnTo>
                  <a:lnTo>
                    <a:pt x="898677" y="2195195"/>
                  </a:lnTo>
                  <a:lnTo>
                    <a:pt x="902160" y="2192053"/>
                  </a:lnTo>
                  <a:lnTo>
                    <a:pt x="905644" y="2192343"/>
                  </a:lnTo>
                  <a:lnTo>
                    <a:pt x="909127" y="2189223"/>
                  </a:lnTo>
                  <a:lnTo>
                    <a:pt x="912610" y="2189522"/>
                  </a:lnTo>
                  <a:lnTo>
                    <a:pt x="916093" y="2186423"/>
                  </a:lnTo>
                  <a:lnTo>
                    <a:pt x="919577" y="2190115"/>
                  </a:lnTo>
                  <a:lnTo>
                    <a:pt x="923060" y="2187040"/>
                  </a:lnTo>
                  <a:lnTo>
                    <a:pt x="926543" y="2187344"/>
                  </a:lnTo>
                  <a:lnTo>
                    <a:pt x="930026" y="2184289"/>
                  </a:lnTo>
                  <a:lnTo>
                    <a:pt x="933510" y="2187946"/>
                  </a:lnTo>
                  <a:lnTo>
                    <a:pt x="936993" y="2184914"/>
                  </a:lnTo>
                  <a:lnTo>
                    <a:pt x="940476" y="2188539"/>
                  </a:lnTo>
                  <a:lnTo>
                    <a:pt x="943959" y="2185530"/>
                  </a:lnTo>
                  <a:lnTo>
                    <a:pt x="947443" y="2182530"/>
                  </a:lnTo>
                  <a:lnTo>
                    <a:pt x="950926" y="2205537"/>
                  </a:lnTo>
                  <a:lnTo>
                    <a:pt x="954409" y="2202577"/>
                  </a:lnTo>
                  <a:lnTo>
                    <a:pt x="957892" y="2215386"/>
                  </a:lnTo>
                  <a:lnTo>
                    <a:pt x="961376" y="2212458"/>
                  </a:lnTo>
                  <a:lnTo>
                    <a:pt x="964859" y="2209537"/>
                  </a:lnTo>
                  <a:lnTo>
                    <a:pt x="968342" y="2206624"/>
                  </a:lnTo>
                  <a:lnTo>
                    <a:pt x="971825" y="2209940"/>
                  </a:lnTo>
                  <a:lnTo>
                    <a:pt x="975309" y="2207048"/>
                  </a:lnTo>
                  <a:lnTo>
                    <a:pt x="978792" y="2204164"/>
                  </a:lnTo>
                  <a:lnTo>
                    <a:pt x="982275" y="2201287"/>
                  </a:lnTo>
                  <a:lnTo>
                    <a:pt x="985758" y="2198418"/>
                  </a:lnTo>
                  <a:lnTo>
                    <a:pt x="989242" y="2198659"/>
                  </a:lnTo>
                  <a:lnTo>
                    <a:pt x="992725" y="2195807"/>
                  </a:lnTo>
                  <a:lnTo>
                    <a:pt x="996208" y="2202198"/>
                  </a:lnTo>
                  <a:lnTo>
                    <a:pt x="999691" y="2199370"/>
                  </a:lnTo>
                  <a:lnTo>
                    <a:pt x="1003175" y="2205670"/>
                  </a:lnTo>
                  <a:lnTo>
                    <a:pt x="1006658" y="2202864"/>
                  </a:lnTo>
                  <a:lnTo>
                    <a:pt x="1010141" y="2206086"/>
                  </a:lnTo>
                  <a:lnTo>
                    <a:pt x="1013624" y="2203300"/>
                  </a:lnTo>
                  <a:lnTo>
                    <a:pt x="1017108" y="2200521"/>
                  </a:lnTo>
                  <a:lnTo>
                    <a:pt x="1020591" y="2197750"/>
                  </a:lnTo>
                  <a:lnTo>
                    <a:pt x="1024074" y="2206901"/>
                  </a:lnTo>
                  <a:lnTo>
                    <a:pt x="1027557" y="2212954"/>
                  </a:lnTo>
                  <a:lnTo>
                    <a:pt x="1031041" y="2210222"/>
                  </a:lnTo>
                  <a:lnTo>
                    <a:pt x="1034524" y="2213307"/>
                  </a:lnTo>
                  <a:lnTo>
                    <a:pt x="1038007" y="2210594"/>
                  </a:lnTo>
                  <a:lnTo>
                    <a:pt x="1041490" y="2210778"/>
                  </a:lnTo>
                  <a:lnTo>
                    <a:pt x="1044974" y="2208080"/>
                  </a:lnTo>
                  <a:lnTo>
                    <a:pt x="1048457" y="2216843"/>
                  </a:lnTo>
                  <a:lnTo>
                    <a:pt x="1051940" y="2214169"/>
                  </a:lnTo>
                  <a:lnTo>
                    <a:pt x="1055423" y="2211501"/>
                  </a:lnTo>
                  <a:lnTo>
                    <a:pt x="1058907" y="2208839"/>
                  </a:lnTo>
                  <a:lnTo>
                    <a:pt x="1062390" y="2209026"/>
                  </a:lnTo>
                  <a:lnTo>
                    <a:pt x="1065873" y="2206380"/>
                  </a:lnTo>
                  <a:lnTo>
                    <a:pt x="1069356" y="2215001"/>
                  </a:lnTo>
                  <a:lnTo>
                    <a:pt x="1072840" y="2212377"/>
                  </a:lnTo>
                  <a:lnTo>
                    <a:pt x="1076323" y="2209759"/>
                  </a:lnTo>
                  <a:lnTo>
                    <a:pt x="1079806" y="2207148"/>
                  </a:lnTo>
                  <a:lnTo>
                    <a:pt x="1083289" y="2204543"/>
                  </a:lnTo>
                  <a:lnTo>
                    <a:pt x="1086773" y="2201944"/>
                  </a:lnTo>
                  <a:lnTo>
                    <a:pt x="1090256" y="2199351"/>
                  </a:lnTo>
                  <a:lnTo>
                    <a:pt x="1093739" y="2202354"/>
                  </a:lnTo>
                  <a:lnTo>
                    <a:pt x="1097222" y="2199778"/>
                  </a:lnTo>
                  <a:lnTo>
                    <a:pt x="1100706" y="2197208"/>
                  </a:lnTo>
                  <a:lnTo>
                    <a:pt x="1104189" y="2194644"/>
                  </a:lnTo>
                  <a:lnTo>
                    <a:pt x="1107672" y="2216736"/>
                  </a:lnTo>
                  <a:lnTo>
                    <a:pt x="1111155" y="2214204"/>
                  </a:lnTo>
                  <a:lnTo>
                    <a:pt x="1114639" y="2217038"/>
                  </a:lnTo>
                  <a:lnTo>
                    <a:pt x="1118122" y="2214523"/>
                  </a:lnTo>
                  <a:lnTo>
                    <a:pt x="1121605" y="2212013"/>
                  </a:lnTo>
                  <a:lnTo>
                    <a:pt x="1125088" y="2212178"/>
                  </a:lnTo>
                  <a:lnTo>
                    <a:pt x="1128572" y="2209682"/>
                  </a:lnTo>
                  <a:lnTo>
                    <a:pt x="1132055" y="2209854"/>
                  </a:lnTo>
                  <a:lnTo>
                    <a:pt x="1135538" y="2207371"/>
                  </a:lnTo>
                  <a:lnTo>
                    <a:pt x="1139021" y="2207550"/>
                  </a:lnTo>
                  <a:lnTo>
                    <a:pt x="1142505" y="2205080"/>
                  </a:lnTo>
                  <a:lnTo>
                    <a:pt x="1145988" y="2205266"/>
                  </a:lnTo>
                  <a:lnTo>
                    <a:pt x="1149471" y="2202809"/>
                  </a:lnTo>
                  <a:lnTo>
                    <a:pt x="1152954" y="2210865"/>
                  </a:lnTo>
                  <a:lnTo>
                    <a:pt x="1156437" y="2208428"/>
                  </a:lnTo>
                  <a:lnTo>
                    <a:pt x="1159921" y="2205996"/>
                  </a:lnTo>
                  <a:lnTo>
                    <a:pt x="1163404" y="2206176"/>
                  </a:lnTo>
                  <a:lnTo>
                    <a:pt x="1166887" y="2203756"/>
                  </a:lnTo>
                  <a:lnTo>
                    <a:pt x="1170370" y="2203942"/>
                  </a:lnTo>
                  <a:lnTo>
                    <a:pt x="1173854" y="2201536"/>
                  </a:lnTo>
                  <a:lnTo>
                    <a:pt x="1177337" y="2204311"/>
                  </a:lnTo>
                  <a:lnTo>
                    <a:pt x="1180820" y="2201919"/>
                  </a:lnTo>
                  <a:lnTo>
                    <a:pt x="1184303" y="2202108"/>
                  </a:lnTo>
                  <a:lnTo>
                    <a:pt x="1187787" y="2199729"/>
                  </a:lnTo>
                  <a:lnTo>
                    <a:pt x="1191270" y="2197354"/>
                  </a:lnTo>
                  <a:lnTo>
                    <a:pt x="1194753" y="2194985"/>
                  </a:lnTo>
                  <a:lnTo>
                    <a:pt x="1198236" y="2200312"/>
                  </a:lnTo>
                  <a:lnTo>
                    <a:pt x="1201720" y="2197959"/>
                  </a:lnTo>
                  <a:lnTo>
                    <a:pt x="1205203" y="2200695"/>
                  </a:lnTo>
                  <a:lnTo>
                    <a:pt x="1208686" y="2198355"/>
                  </a:lnTo>
                  <a:lnTo>
                    <a:pt x="1212169" y="2196021"/>
                  </a:lnTo>
                  <a:lnTo>
                    <a:pt x="1215653" y="2203764"/>
                  </a:lnTo>
                  <a:lnTo>
                    <a:pt x="1219136" y="2201447"/>
                  </a:lnTo>
                  <a:lnTo>
                    <a:pt x="1222619" y="2201632"/>
                  </a:lnTo>
                  <a:lnTo>
                    <a:pt x="1226102" y="2199327"/>
                  </a:lnTo>
                  <a:lnTo>
                    <a:pt x="1229586" y="2199517"/>
                  </a:lnTo>
                  <a:lnTo>
                    <a:pt x="1233069" y="2197223"/>
                  </a:lnTo>
                  <a:lnTo>
                    <a:pt x="1236552" y="2202362"/>
                  </a:lnTo>
                  <a:lnTo>
                    <a:pt x="1240035" y="2200083"/>
                  </a:lnTo>
                  <a:lnTo>
                    <a:pt x="1243519" y="2197809"/>
                  </a:lnTo>
                  <a:lnTo>
                    <a:pt x="1247002" y="2195539"/>
                  </a:lnTo>
                  <a:lnTo>
                    <a:pt x="1250485" y="2200638"/>
                  </a:lnTo>
                  <a:lnTo>
                    <a:pt x="1253968" y="2198384"/>
                  </a:lnTo>
                  <a:lnTo>
                    <a:pt x="1257452" y="2196133"/>
                  </a:lnTo>
                  <a:lnTo>
                    <a:pt x="1260935" y="2217893"/>
                  </a:lnTo>
                  <a:lnTo>
                    <a:pt x="1264418" y="2215669"/>
                  </a:lnTo>
                  <a:lnTo>
                    <a:pt x="1267901" y="2213450"/>
                  </a:lnTo>
                  <a:lnTo>
                    <a:pt x="1271385" y="2211236"/>
                  </a:lnTo>
                  <a:lnTo>
                    <a:pt x="1274868" y="2209026"/>
                  </a:lnTo>
                  <a:lnTo>
                    <a:pt x="1278351" y="2206820"/>
                  </a:lnTo>
                  <a:lnTo>
                    <a:pt x="1281834" y="2204619"/>
                  </a:lnTo>
                  <a:lnTo>
                    <a:pt x="1285318" y="2202422"/>
                  </a:lnTo>
                  <a:lnTo>
                    <a:pt x="1288801" y="2202595"/>
                  </a:lnTo>
                  <a:lnTo>
                    <a:pt x="1292284" y="2200408"/>
                  </a:lnTo>
                  <a:lnTo>
                    <a:pt x="1295767" y="2198226"/>
                  </a:lnTo>
                  <a:lnTo>
                    <a:pt x="1299251" y="2196048"/>
                  </a:lnTo>
                  <a:lnTo>
                    <a:pt x="1302734" y="2193875"/>
                  </a:lnTo>
                  <a:lnTo>
                    <a:pt x="1306217" y="2198774"/>
                  </a:lnTo>
                  <a:lnTo>
                    <a:pt x="1309700" y="2196614"/>
                  </a:lnTo>
                  <a:lnTo>
                    <a:pt x="1313184" y="2196801"/>
                  </a:lnTo>
                  <a:lnTo>
                    <a:pt x="1316667" y="2194651"/>
                  </a:lnTo>
                  <a:lnTo>
                    <a:pt x="1320150" y="2194842"/>
                  </a:lnTo>
                  <a:lnTo>
                    <a:pt x="1323633" y="2192702"/>
                  </a:lnTo>
                  <a:lnTo>
                    <a:pt x="1327117" y="2190566"/>
                  </a:lnTo>
                  <a:lnTo>
                    <a:pt x="1330600" y="2188435"/>
                  </a:lnTo>
                  <a:lnTo>
                    <a:pt x="1334083" y="2204755"/>
                  </a:lnTo>
                  <a:lnTo>
                    <a:pt x="1337566" y="2202644"/>
                  </a:lnTo>
                  <a:lnTo>
                    <a:pt x="1341050" y="2207330"/>
                  </a:lnTo>
                  <a:lnTo>
                    <a:pt x="1344533" y="2205232"/>
                  </a:lnTo>
                  <a:lnTo>
                    <a:pt x="1348016" y="2203137"/>
                  </a:lnTo>
                  <a:lnTo>
                    <a:pt x="1351499" y="2212233"/>
                  </a:lnTo>
                  <a:lnTo>
                    <a:pt x="1354983" y="2210155"/>
                  </a:lnTo>
                  <a:lnTo>
                    <a:pt x="1358466" y="2208080"/>
                  </a:lnTo>
                  <a:lnTo>
                    <a:pt x="1361949" y="2206009"/>
                  </a:lnTo>
                  <a:lnTo>
                    <a:pt x="1365432" y="2203942"/>
                  </a:lnTo>
                  <a:lnTo>
                    <a:pt x="1368916" y="2201879"/>
                  </a:lnTo>
                  <a:lnTo>
                    <a:pt x="1372399" y="2202043"/>
                  </a:lnTo>
                  <a:lnTo>
                    <a:pt x="1375882" y="2199989"/>
                  </a:lnTo>
                  <a:lnTo>
                    <a:pt x="1379365" y="2213307"/>
                  </a:lnTo>
                  <a:lnTo>
                    <a:pt x="1382849" y="2211272"/>
                  </a:lnTo>
                  <a:lnTo>
                    <a:pt x="1386332" y="2222140"/>
                  </a:lnTo>
                  <a:lnTo>
                    <a:pt x="1389815" y="2220121"/>
                  </a:lnTo>
                  <a:lnTo>
                    <a:pt x="1393298" y="2218105"/>
                  </a:lnTo>
                  <a:lnTo>
                    <a:pt x="1396782" y="2218222"/>
                  </a:lnTo>
                  <a:lnTo>
                    <a:pt x="1400265" y="2216215"/>
                  </a:lnTo>
                  <a:lnTo>
                    <a:pt x="1403748" y="2214211"/>
                  </a:lnTo>
                  <a:lnTo>
                    <a:pt x="1407231" y="2212211"/>
                  </a:lnTo>
                  <a:lnTo>
                    <a:pt x="1410715" y="2214463"/>
                  </a:lnTo>
                  <a:lnTo>
                    <a:pt x="1414198" y="2212473"/>
                  </a:lnTo>
                  <a:lnTo>
                    <a:pt x="1417681" y="2210487"/>
                  </a:lnTo>
                  <a:lnTo>
                    <a:pt x="1421164" y="2208504"/>
                  </a:lnTo>
                  <a:lnTo>
                    <a:pt x="1424648" y="2206525"/>
                  </a:lnTo>
                  <a:lnTo>
                    <a:pt x="1428131" y="2204550"/>
                  </a:lnTo>
                  <a:lnTo>
                    <a:pt x="1431614" y="2206814"/>
                  </a:lnTo>
                  <a:lnTo>
                    <a:pt x="1435097" y="2204849"/>
                  </a:lnTo>
                  <a:lnTo>
                    <a:pt x="1438580" y="2202886"/>
                  </a:lnTo>
                  <a:lnTo>
                    <a:pt x="1442064" y="2200927"/>
                  </a:lnTo>
                  <a:lnTo>
                    <a:pt x="1445547" y="2198972"/>
                  </a:lnTo>
                  <a:lnTo>
                    <a:pt x="1449030" y="2213745"/>
                  </a:lnTo>
                  <a:lnTo>
                    <a:pt x="1452513" y="2211808"/>
                  </a:lnTo>
                  <a:lnTo>
                    <a:pt x="1455997" y="2209873"/>
                  </a:lnTo>
                  <a:lnTo>
                    <a:pt x="1459480" y="2207942"/>
                  </a:lnTo>
                  <a:lnTo>
                    <a:pt x="1462963" y="2206015"/>
                  </a:lnTo>
                  <a:lnTo>
                    <a:pt x="1466446" y="2204090"/>
                  </a:lnTo>
                  <a:lnTo>
                    <a:pt x="1469930" y="2202169"/>
                  </a:lnTo>
                  <a:lnTo>
                    <a:pt x="1473413" y="2200252"/>
                  </a:lnTo>
                  <a:lnTo>
                    <a:pt x="1476896" y="2198338"/>
                  </a:lnTo>
                  <a:lnTo>
                    <a:pt x="1480379" y="2202622"/>
                  </a:lnTo>
                  <a:lnTo>
                    <a:pt x="1483863" y="2200719"/>
                  </a:lnTo>
                  <a:lnTo>
                    <a:pt x="1487346" y="2198818"/>
                  </a:lnTo>
                  <a:lnTo>
                    <a:pt x="1490829" y="2196921"/>
                  </a:lnTo>
                  <a:lnTo>
                    <a:pt x="1494312" y="2195027"/>
                  </a:lnTo>
                  <a:lnTo>
                    <a:pt x="1497796" y="2193136"/>
                  </a:lnTo>
                  <a:lnTo>
                    <a:pt x="1501279" y="2191249"/>
                  </a:lnTo>
                  <a:lnTo>
                    <a:pt x="1504762" y="2189365"/>
                  </a:lnTo>
                  <a:lnTo>
                    <a:pt x="1508245" y="2189546"/>
                  </a:lnTo>
                  <a:lnTo>
                    <a:pt x="1511729" y="2187670"/>
                  </a:lnTo>
                  <a:lnTo>
                    <a:pt x="1515212" y="2191951"/>
                  </a:lnTo>
                  <a:lnTo>
                    <a:pt x="1518695" y="2196184"/>
                  </a:lnTo>
                  <a:lnTo>
                    <a:pt x="1522178" y="2194324"/>
                  </a:lnTo>
                  <a:lnTo>
                    <a:pt x="1525662" y="2200521"/>
                  </a:lnTo>
                  <a:lnTo>
                    <a:pt x="1529145" y="2198673"/>
                  </a:lnTo>
                  <a:lnTo>
                    <a:pt x="1532628" y="2208736"/>
                  </a:lnTo>
                  <a:lnTo>
                    <a:pt x="1536111" y="2206901"/>
                  </a:lnTo>
                  <a:lnTo>
                    <a:pt x="1539595" y="2205068"/>
                  </a:lnTo>
                  <a:lnTo>
                    <a:pt x="1543078" y="2203239"/>
                  </a:lnTo>
                  <a:lnTo>
                    <a:pt x="1546561" y="2211193"/>
                  </a:lnTo>
                  <a:lnTo>
                    <a:pt x="1550044" y="2209376"/>
                  </a:lnTo>
                  <a:lnTo>
                    <a:pt x="1553528" y="2211437"/>
                  </a:lnTo>
                  <a:lnTo>
                    <a:pt x="1557011" y="2209628"/>
                  </a:lnTo>
                  <a:lnTo>
                    <a:pt x="1560494" y="2215512"/>
                  </a:lnTo>
                  <a:lnTo>
                    <a:pt x="1563977" y="2215622"/>
                  </a:lnTo>
                  <a:lnTo>
                    <a:pt x="1567461" y="2213828"/>
                  </a:lnTo>
                  <a:lnTo>
                    <a:pt x="1570944" y="2213942"/>
                  </a:lnTo>
                  <a:lnTo>
                    <a:pt x="1574427" y="2212155"/>
                  </a:lnTo>
                  <a:lnTo>
                    <a:pt x="1577910" y="2214169"/>
                  </a:lnTo>
                  <a:lnTo>
                    <a:pt x="1581394" y="2212389"/>
                  </a:lnTo>
                  <a:lnTo>
                    <a:pt x="1584877" y="2216275"/>
                  </a:lnTo>
                  <a:lnTo>
                    <a:pt x="1588360" y="2214505"/>
                  </a:lnTo>
                  <a:lnTo>
                    <a:pt x="1591843" y="2225772"/>
                  </a:lnTo>
                  <a:lnTo>
                    <a:pt x="1595327" y="2224015"/>
                  </a:lnTo>
                  <a:lnTo>
                    <a:pt x="1598810" y="2224103"/>
                  </a:lnTo>
                  <a:lnTo>
                    <a:pt x="1602293" y="2222353"/>
                  </a:lnTo>
                  <a:lnTo>
                    <a:pt x="1605776" y="2220606"/>
                  </a:lnTo>
                  <a:lnTo>
                    <a:pt x="1609260" y="2218861"/>
                  </a:lnTo>
                  <a:lnTo>
                    <a:pt x="1612743" y="2217119"/>
                  </a:lnTo>
                  <a:lnTo>
                    <a:pt x="1616226" y="2215380"/>
                  </a:lnTo>
                  <a:lnTo>
                    <a:pt x="1619709" y="2213643"/>
                  </a:lnTo>
                  <a:lnTo>
                    <a:pt x="1623193" y="2221080"/>
                  </a:lnTo>
                  <a:lnTo>
                    <a:pt x="1626676" y="2219354"/>
                  </a:lnTo>
                  <a:lnTo>
                    <a:pt x="1630159" y="2221267"/>
                  </a:lnTo>
                  <a:lnTo>
                    <a:pt x="1633642" y="2219548"/>
                  </a:lnTo>
                  <a:lnTo>
                    <a:pt x="1637126" y="2217833"/>
                  </a:lnTo>
                  <a:lnTo>
                    <a:pt x="1640609" y="2216120"/>
                  </a:lnTo>
                  <a:lnTo>
                    <a:pt x="1644092" y="2218033"/>
                  </a:lnTo>
                  <a:lnTo>
                    <a:pt x="1647575" y="2216327"/>
                  </a:lnTo>
                  <a:lnTo>
                    <a:pt x="1651059" y="2214624"/>
                  </a:lnTo>
                  <a:lnTo>
                    <a:pt x="1654542" y="2212924"/>
                  </a:lnTo>
                  <a:lnTo>
                    <a:pt x="1658025" y="2211226"/>
                  </a:lnTo>
                  <a:lnTo>
                    <a:pt x="1661508" y="2216736"/>
                  </a:lnTo>
                  <a:lnTo>
                    <a:pt x="1664992" y="2215048"/>
                  </a:lnTo>
                  <a:lnTo>
                    <a:pt x="1668475" y="2213362"/>
                  </a:lnTo>
                  <a:lnTo>
                    <a:pt x="1671958" y="2211678"/>
                  </a:lnTo>
                  <a:lnTo>
                    <a:pt x="1675441" y="2213578"/>
                  </a:lnTo>
                  <a:lnTo>
                    <a:pt x="1678925" y="2211902"/>
                  </a:lnTo>
                  <a:lnTo>
                    <a:pt x="1682408" y="2217337"/>
                  </a:lnTo>
                  <a:lnTo>
                    <a:pt x="1685891" y="2215669"/>
                  </a:lnTo>
                  <a:lnTo>
                    <a:pt x="1689374" y="2215772"/>
                  </a:lnTo>
                  <a:lnTo>
                    <a:pt x="1692858" y="2214110"/>
                  </a:lnTo>
                  <a:lnTo>
                    <a:pt x="1696341" y="2214215"/>
                  </a:lnTo>
                  <a:lnTo>
                    <a:pt x="1699824" y="2214320"/>
                  </a:lnTo>
                  <a:lnTo>
                    <a:pt x="1703307" y="2212668"/>
                  </a:lnTo>
                  <a:lnTo>
                    <a:pt x="1706791" y="2219756"/>
                  </a:lnTo>
                  <a:lnTo>
                    <a:pt x="1710274" y="2218114"/>
                  </a:lnTo>
                  <a:lnTo>
                    <a:pt x="1713757" y="2216474"/>
                  </a:lnTo>
                  <a:lnTo>
                    <a:pt x="1717240" y="2214837"/>
                  </a:lnTo>
                  <a:lnTo>
                    <a:pt x="1720723" y="2218398"/>
                  </a:lnTo>
                  <a:lnTo>
                    <a:pt x="1724207" y="2216769"/>
                  </a:lnTo>
                  <a:lnTo>
                    <a:pt x="1727690" y="2215142"/>
                  </a:lnTo>
                  <a:lnTo>
                    <a:pt x="1731173" y="2213517"/>
                  </a:lnTo>
                  <a:lnTo>
                    <a:pt x="1734656" y="2211895"/>
                  </a:lnTo>
                  <a:lnTo>
                    <a:pt x="1738140" y="2210275"/>
                  </a:lnTo>
                  <a:lnTo>
                    <a:pt x="1741623" y="2210385"/>
                  </a:lnTo>
                  <a:lnTo>
                    <a:pt x="1745106" y="2208771"/>
                  </a:lnTo>
                  <a:lnTo>
                    <a:pt x="1748589" y="2207159"/>
                  </a:lnTo>
                  <a:lnTo>
                    <a:pt x="1752073" y="2205550"/>
                  </a:lnTo>
                  <a:lnTo>
                    <a:pt x="1755556" y="2203942"/>
                  </a:lnTo>
                  <a:lnTo>
                    <a:pt x="1759039" y="2202338"/>
                  </a:lnTo>
                  <a:lnTo>
                    <a:pt x="1762522" y="2200735"/>
                  </a:lnTo>
                  <a:lnTo>
                    <a:pt x="1766006" y="2199135"/>
                  </a:lnTo>
                  <a:lnTo>
                    <a:pt x="1769489" y="2197537"/>
                  </a:lnTo>
                  <a:lnTo>
                    <a:pt x="1772972" y="2199400"/>
                  </a:lnTo>
                  <a:lnTo>
                    <a:pt x="1776455" y="2197809"/>
                  </a:lnTo>
                  <a:lnTo>
                    <a:pt x="1779939" y="2206496"/>
                  </a:lnTo>
                  <a:lnTo>
                    <a:pt x="1783422" y="2204915"/>
                  </a:lnTo>
                  <a:lnTo>
                    <a:pt x="1786905" y="2205034"/>
                  </a:lnTo>
                  <a:lnTo>
                    <a:pt x="1790388" y="2206843"/>
                  </a:lnTo>
                  <a:lnTo>
                    <a:pt x="1793872" y="2205271"/>
                  </a:lnTo>
                  <a:lnTo>
                    <a:pt x="1797355" y="2212096"/>
                  </a:lnTo>
                  <a:lnTo>
                    <a:pt x="1800838" y="2210532"/>
                  </a:lnTo>
                  <a:lnTo>
                    <a:pt x="1804321" y="2208971"/>
                  </a:lnTo>
                  <a:lnTo>
                    <a:pt x="1807805" y="2207412"/>
                  </a:lnTo>
                  <a:lnTo>
                    <a:pt x="1811288" y="2205855"/>
                  </a:lnTo>
                  <a:lnTo>
                    <a:pt x="1814771" y="2204301"/>
                  </a:lnTo>
                  <a:lnTo>
                    <a:pt x="1818254" y="2202748"/>
                  </a:lnTo>
                  <a:lnTo>
                    <a:pt x="1821738" y="2201198"/>
                  </a:lnTo>
                  <a:lnTo>
                    <a:pt x="1825221" y="2212910"/>
                  </a:lnTo>
                  <a:lnTo>
                    <a:pt x="1828704" y="2211371"/>
                  </a:lnTo>
                  <a:lnTo>
                    <a:pt x="1832187" y="2209834"/>
                  </a:lnTo>
                  <a:lnTo>
                    <a:pt x="1835671" y="2208299"/>
                  </a:lnTo>
                  <a:lnTo>
                    <a:pt x="1839154" y="2206766"/>
                  </a:lnTo>
                  <a:lnTo>
                    <a:pt x="1842637" y="2211780"/>
                  </a:lnTo>
                  <a:lnTo>
                    <a:pt x="1846120" y="2210255"/>
                  </a:lnTo>
                  <a:lnTo>
                    <a:pt x="1849604" y="2211983"/>
                  </a:lnTo>
                  <a:lnTo>
                    <a:pt x="1853087" y="2210463"/>
                  </a:lnTo>
                  <a:lnTo>
                    <a:pt x="1856570" y="2223385"/>
                  </a:lnTo>
                  <a:lnTo>
                    <a:pt x="1860053" y="2221877"/>
                  </a:lnTo>
                  <a:lnTo>
                    <a:pt x="1863537" y="2221957"/>
                  </a:lnTo>
                  <a:lnTo>
                    <a:pt x="1867020" y="2220454"/>
                  </a:lnTo>
                  <a:lnTo>
                    <a:pt x="1870503" y="2223692"/>
                  </a:lnTo>
                  <a:lnTo>
                    <a:pt x="1873986" y="2222196"/>
                  </a:lnTo>
                  <a:lnTo>
                    <a:pt x="1877470" y="2222275"/>
                  </a:lnTo>
                  <a:lnTo>
                    <a:pt x="1880953" y="2222353"/>
                  </a:lnTo>
                  <a:lnTo>
                    <a:pt x="1884436" y="2220864"/>
                  </a:lnTo>
                  <a:lnTo>
                    <a:pt x="1887919" y="2219378"/>
                  </a:lnTo>
                  <a:lnTo>
                    <a:pt x="1891403" y="2217893"/>
                  </a:lnTo>
                  <a:lnTo>
                    <a:pt x="1894886" y="2224218"/>
                  </a:lnTo>
                  <a:lnTo>
                    <a:pt x="1898369" y="2222741"/>
                  </a:lnTo>
                  <a:lnTo>
                    <a:pt x="1901852" y="2224366"/>
                  </a:lnTo>
                  <a:lnTo>
                    <a:pt x="1905336" y="2222895"/>
                  </a:lnTo>
                  <a:lnTo>
                    <a:pt x="1908819" y="2222971"/>
                  </a:lnTo>
                  <a:lnTo>
                    <a:pt x="1912302" y="2221504"/>
                  </a:lnTo>
                  <a:lnTo>
                    <a:pt x="1915785" y="2220039"/>
                  </a:lnTo>
                  <a:lnTo>
                    <a:pt x="1919269" y="2218577"/>
                  </a:lnTo>
                  <a:lnTo>
                    <a:pt x="1922752" y="2217116"/>
                  </a:lnTo>
                  <a:lnTo>
                    <a:pt x="1926235" y="2220283"/>
                  </a:lnTo>
                  <a:lnTo>
                    <a:pt x="1929718" y="2218828"/>
                  </a:lnTo>
                  <a:lnTo>
                    <a:pt x="1933202" y="2220443"/>
                  </a:lnTo>
                  <a:lnTo>
                    <a:pt x="1936685" y="2218994"/>
                  </a:lnTo>
                  <a:lnTo>
                    <a:pt x="1940168" y="2222125"/>
                  </a:lnTo>
                  <a:lnTo>
                    <a:pt x="1943651" y="2220682"/>
                  </a:lnTo>
                  <a:lnTo>
                    <a:pt x="1947135" y="2223791"/>
                  </a:lnTo>
                  <a:lnTo>
                    <a:pt x="1950618" y="2222353"/>
                  </a:lnTo>
                  <a:lnTo>
                    <a:pt x="1954101" y="2222429"/>
                  </a:lnTo>
                  <a:lnTo>
                    <a:pt x="1957584" y="2220996"/>
                  </a:lnTo>
                  <a:lnTo>
                    <a:pt x="1961068" y="2224081"/>
                  </a:lnTo>
                  <a:lnTo>
                    <a:pt x="1964551" y="2222653"/>
                  </a:lnTo>
                  <a:lnTo>
                    <a:pt x="1968034" y="2224224"/>
                  </a:lnTo>
                  <a:lnTo>
                    <a:pt x="1971517" y="2222802"/>
                  </a:lnTo>
                  <a:lnTo>
                    <a:pt x="1975001" y="2221382"/>
                  </a:lnTo>
                  <a:lnTo>
                    <a:pt x="1978484" y="2221458"/>
                  </a:lnTo>
                  <a:lnTo>
                    <a:pt x="1981967" y="2220042"/>
                  </a:lnTo>
                  <a:lnTo>
                    <a:pt x="1985450" y="2218628"/>
                  </a:lnTo>
                  <a:lnTo>
                    <a:pt x="1988934" y="2217216"/>
                  </a:lnTo>
                  <a:lnTo>
                    <a:pt x="1992417" y="2218790"/>
                  </a:lnTo>
                  <a:lnTo>
                    <a:pt x="1995900" y="2217383"/>
                  </a:lnTo>
                  <a:lnTo>
                    <a:pt x="1999383" y="2217466"/>
                  </a:lnTo>
                  <a:lnTo>
                    <a:pt x="2002867" y="2216063"/>
                  </a:lnTo>
                  <a:lnTo>
                    <a:pt x="2006350" y="2216148"/>
                  </a:lnTo>
                  <a:lnTo>
                    <a:pt x="2009833" y="2217713"/>
                  </a:lnTo>
                  <a:lnTo>
                    <a:pt x="2013316" y="2216318"/>
                  </a:lnTo>
                  <a:lnTo>
                    <a:pt x="2016799" y="2216402"/>
                  </a:lnTo>
                  <a:lnTo>
                    <a:pt x="2020283" y="2215011"/>
                  </a:lnTo>
                  <a:lnTo>
                    <a:pt x="2023766" y="2213621"/>
                  </a:lnTo>
                  <a:lnTo>
                    <a:pt x="2027249" y="2212233"/>
                  </a:lnTo>
                  <a:lnTo>
                    <a:pt x="2030732" y="2210847"/>
                  </a:lnTo>
                  <a:lnTo>
                    <a:pt x="2034216" y="2209463"/>
                  </a:lnTo>
                  <a:lnTo>
                    <a:pt x="2037699" y="2209559"/>
                  </a:lnTo>
                  <a:lnTo>
                    <a:pt x="2041182" y="2208179"/>
                  </a:lnTo>
                  <a:lnTo>
                    <a:pt x="2044665" y="2206800"/>
                  </a:lnTo>
                  <a:lnTo>
                    <a:pt x="2048149" y="2205423"/>
                  </a:lnTo>
                  <a:lnTo>
                    <a:pt x="2051632" y="2204048"/>
                  </a:lnTo>
                  <a:lnTo>
                    <a:pt x="2055115" y="2202675"/>
                  </a:lnTo>
                  <a:lnTo>
                    <a:pt x="2058598" y="2201303"/>
                  </a:lnTo>
                  <a:lnTo>
                    <a:pt x="2062082" y="2201413"/>
                  </a:lnTo>
                  <a:lnTo>
                    <a:pt x="2065565" y="2200046"/>
                  </a:lnTo>
                  <a:lnTo>
                    <a:pt x="2069048" y="2211860"/>
                  </a:lnTo>
                  <a:lnTo>
                    <a:pt x="2072531" y="2210501"/>
                  </a:lnTo>
                  <a:lnTo>
                    <a:pt x="2076015" y="2209145"/>
                  </a:lnTo>
                  <a:lnTo>
                    <a:pt x="2079498" y="2207790"/>
                  </a:lnTo>
                  <a:lnTo>
                    <a:pt x="2082981" y="2209334"/>
                  </a:lnTo>
                  <a:lnTo>
                    <a:pt x="2086464" y="2207984"/>
                  </a:lnTo>
                  <a:lnTo>
                    <a:pt x="2089948" y="2212396"/>
                  </a:lnTo>
                  <a:lnTo>
                    <a:pt x="2093431" y="2211051"/>
                  </a:lnTo>
                  <a:lnTo>
                    <a:pt x="2096914" y="2211142"/>
                  </a:lnTo>
                  <a:lnTo>
                    <a:pt x="2100397" y="2209801"/>
                  </a:lnTo>
                  <a:lnTo>
                    <a:pt x="2103881" y="2208462"/>
                  </a:lnTo>
                  <a:lnTo>
                    <a:pt x="2107364" y="2211412"/>
                  </a:lnTo>
                  <a:lnTo>
                    <a:pt x="2110847" y="2210078"/>
                  </a:lnTo>
                  <a:lnTo>
                    <a:pt x="2114330" y="2213007"/>
                  </a:lnTo>
                  <a:lnTo>
                    <a:pt x="2117814" y="2211678"/>
                  </a:lnTo>
                  <a:lnTo>
                    <a:pt x="2121297" y="2211767"/>
                  </a:lnTo>
                  <a:lnTo>
                    <a:pt x="2124780" y="2210442"/>
                  </a:lnTo>
                  <a:lnTo>
                    <a:pt x="2128263" y="2209119"/>
                  </a:lnTo>
                  <a:lnTo>
                    <a:pt x="2131747" y="2207797"/>
                  </a:lnTo>
                  <a:lnTo>
                    <a:pt x="2135230" y="2207892"/>
                  </a:lnTo>
                  <a:lnTo>
                    <a:pt x="2138713" y="2206574"/>
                  </a:lnTo>
                  <a:lnTo>
                    <a:pt x="2142196" y="2205257"/>
                  </a:lnTo>
                  <a:lnTo>
                    <a:pt x="2145680" y="2203942"/>
                  </a:lnTo>
                  <a:lnTo>
                    <a:pt x="2149163" y="2202629"/>
                  </a:lnTo>
                  <a:lnTo>
                    <a:pt x="2152646" y="2201317"/>
                  </a:lnTo>
                  <a:lnTo>
                    <a:pt x="2156129" y="2200007"/>
                  </a:lnTo>
                  <a:lnTo>
                    <a:pt x="2159613" y="2202937"/>
                  </a:lnTo>
                  <a:lnTo>
                    <a:pt x="2163096" y="2201632"/>
                  </a:lnTo>
                  <a:lnTo>
                    <a:pt x="2166579" y="2201736"/>
                  </a:lnTo>
                  <a:lnTo>
                    <a:pt x="2170062" y="2200435"/>
                  </a:lnTo>
                  <a:lnTo>
                    <a:pt x="2173546" y="2203343"/>
                  </a:lnTo>
                  <a:lnTo>
                    <a:pt x="2177029" y="2202047"/>
                  </a:lnTo>
                  <a:lnTo>
                    <a:pt x="2180512" y="2200752"/>
                  </a:lnTo>
                  <a:lnTo>
                    <a:pt x="2183995" y="2199458"/>
                  </a:lnTo>
                  <a:lnTo>
                    <a:pt x="2187479" y="2205131"/>
                  </a:lnTo>
                  <a:lnTo>
                    <a:pt x="2190962" y="2203843"/>
                  </a:lnTo>
                  <a:lnTo>
                    <a:pt x="2194445" y="2202557"/>
                  </a:lnTo>
                  <a:lnTo>
                    <a:pt x="2197928" y="2202658"/>
                  </a:lnTo>
                  <a:lnTo>
                    <a:pt x="2201412" y="2201376"/>
                  </a:lnTo>
                  <a:lnTo>
                    <a:pt x="2204895" y="2201479"/>
                  </a:lnTo>
                  <a:lnTo>
                    <a:pt x="2208378" y="2200199"/>
                  </a:lnTo>
                  <a:lnTo>
                    <a:pt x="2211861" y="2203059"/>
                  </a:lnTo>
                  <a:lnTo>
                    <a:pt x="2215345" y="2201785"/>
                  </a:lnTo>
                  <a:lnTo>
                    <a:pt x="2218828" y="2204626"/>
                  </a:lnTo>
                  <a:lnTo>
                    <a:pt x="2222311" y="2203357"/>
                  </a:lnTo>
                  <a:lnTo>
                    <a:pt x="2225794" y="2203455"/>
                  </a:lnTo>
                  <a:lnTo>
                    <a:pt x="2229278" y="2202189"/>
                  </a:lnTo>
                  <a:lnTo>
                    <a:pt x="2232761" y="2203651"/>
                  </a:lnTo>
                  <a:lnTo>
                    <a:pt x="2236244" y="2207810"/>
                  </a:lnTo>
                  <a:lnTo>
                    <a:pt x="2239727" y="2206552"/>
                  </a:lnTo>
                  <a:lnTo>
                    <a:pt x="2243211" y="2205295"/>
                  </a:lnTo>
                  <a:lnTo>
                    <a:pt x="2246694" y="2204039"/>
                  </a:lnTo>
                  <a:lnTo>
                    <a:pt x="2250177" y="2205483"/>
                  </a:lnTo>
                  <a:lnTo>
                    <a:pt x="2253660" y="2204231"/>
                  </a:lnTo>
                  <a:lnTo>
                    <a:pt x="2257144" y="2207010"/>
                  </a:lnTo>
                  <a:lnTo>
                    <a:pt x="2260627" y="2205763"/>
                  </a:lnTo>
                  <a:lnTo>
                    <a:pt x="2264110" y="2204517"/>
                  </a:lnTo>
                  <a:lnTo>
                    <a:pt x="2267593" y="2203273"/>
                  </a:lnTo>
                  <a:lnTo>
                    <a:pt x="2271077" y="2202030"/>
                  </a:lnTo>
                  <a:lnTo>
                    <a:pt x="2274560" y="2200788"/>
                  </a:lnTo>
                  <a:lnTo>
                    <a:pt x="2278043" y="2199548"/>
                  </a:lnTo>
                  <a:lnTo>
                    <a:pt x="2281526" y="2200989"/>
                  </a:lnTo>
                  <a:lnTo>
                    <a:pt x="2285010" y="2199752"/>
                  </a:lnTo>
                  <a:lnTo>
                    <a:pt x="2288493" y="2201188"/>
                  </a:lnTo>
                  <a:lnTo>
                    <a:pt x="2291976" y="2199956"/>
                  </a:lnTo>
                  <a:lnTo>
                    <a:pt x="2295459" y="2204037"/>
                  </a:lnTo>
                  <a:lnTo>
                    <a:pt x="2298942" y="2202809"/>
                  </a:lnTo>
                  <a:lnTo>
                    <a:pt x="2302426" y="2205542"/>
                  </a:lnTo>
                  <a:lnTo>
                    <a:pt x="2305909" y="2204318"/>
                  </a:lnTo>
                  <a:lnTo>
                    <a:pt x="2309392" y="2209646"/>
                  </a:lnTo>
                  <a:lnTo>
                    <a:pt x="2312875" y="2208428"/>
                  </a:lnTo>
                  <a:lnTo>
                    <a:pt x="2316359" y="2209814"/>
                  </a:lnTo>
                  <a:lnTo>
                    <a:pt x="2319842" y="2208600"/>
                  </a:lnTo>
                  <a:lnTo>
                    <a:pt x="2323325" y="2213854"/>
                  </a:lnTo>
                  <a:lnTo>
                    <a:pt x="2326808" y="2212645"/>
                  </a:lnTo>
                  <a:lnTo>
                    <a:pt x="2330292" y="2211437"/>
                  </a:lnTo>
                  <a:lnTo>
                    <a:pt x="2333775" y="2219186"/>
                  </a:lnTo>
                  <a:lnTo>
                    <a:pt x="2337258" y="2217984"/>
                  </a:lnTo>
                  <a:lnTo>
                    <a:pt x="2340741" y="2223109"/>
                  </a:lnTo>
                  <a:lnTo>
                    <a:pt x="2344225" y="2221913"/>
                  </a:lnTo>
                  <a:lnTo>
                    <a:pt x="2347708" y="2221976"/>
                  </a:lnTo>
                  <a:lnTo>
                    <a:pt x="2351191" y="2220783"/>
                  </a:lnTo>
                  <a:lnTo>
                    <a:pt x="2354674" y="2224604"/>
                  </a:lnTo>
                  <a:lnTo>
                    <a:pt x="2358158" y="2223415"/>
                  </a:lnTo>
                  <a:lnTo>
                    <a:pt x="2361641" y="2222228"/>
                  </a:lnTo>
                  <a:lnTo>
                    <a:pt x="2365124" y="2221042"/>
                  </a:lnTo>
                  <a:lnTo>
                    <a:pt x="2368607" y="2226078"/>
                  </a:lnTo>
                  <a:lnTo>
                    <a:pt x="2372091" y="2227369"/>
                  </a:lnTo>
                  <a:lnTo>
                    <a:pt x="2375574" y="2226191"/>
                  </a:lnTo>
                  <a:lnTo>
                    <a:pt x="2379057" y="2225013"/>
                  </a:lnTo>
                  <a:lnTo>
                    <a:pt x="2382540" y="2223837"/>
                  </a:lnTo>
                  <a:lnTo>
                    <a:pt x="2386024" y="2222662"/>
                  </a:lnTo>
                  <a:lnTo>
                    <a:pt x="2389507" y="2221488"/>
                  </a:lnTo>
                  <a:lnTo>
                    <a:pt x="2392990" y="2220316"/>
                  </a:lnTo>
                  <a:lnTo>
                    <a:pt x="2396473" y="2219145"/>
                  </a:lnTo>
                  <a:lnTo>
                    <a:pt x="2399957" y="2219211"/>
                  </a:lnTo>
                  <a:lnTo>
                    <a:pt x="2403440" y="2218043"/>
                  </a:lnTo>
                  <a:lnTo>
                    <a:pt x="2406923" y="2216876"/>
                  </a:lnTo>
                  <a:lnTo>
                    <a:pt x="2410406" y="2215710"/>
                  </a:lnTo>
                  <a:lnTo>
                    <a:pt x="2413890" y="2214546"/>
                  </a:lnTo>
                  <a:lnTo>
                    <a:pt x="2417373" y="2213382"/>
                  </a:lnTo>
                  <a:lnTo>
                    <a:pt x="2420856" y="2212220"/>
                  </a:lnTo>
                  <a:lnTo>
                    <a:pt x="2424339" y="2212297"/>
                  </a:lnTo>
                  <a:lnTo>
                    <a:pt x="2427823" y="2211138"/>
                  </a:lnTo>
                  <a:lnTo>
                    <a:pt x="2431306" y="2213680"/>
                  </a:lnTo>
                  <a:lnTo>
                    <a:pt x="2434789" y="2212525"/>
                  </a:lnTo>
                  <a:lnTo>
                    <a:pt x="2438272" y="2217496"/>
                  </a:lnTo>
                  <a:lnTo>
                    <a:pt x="2441756" y="2216345"/>
                  </a:lnTo>
                  <a:lnTo>
                    <a:pt x="2445239" y="2221267"/>
                  </a:lnTo>
                  <a:lnTo>
                    <a:pt x="2448722" y="2220121"/>
                  </a:lnTo>
                  <a:lnTo>
                    <a:pt x="2452205" y="2220184"/>
                  </a:lnTo>
                  <a:lnTo>
                    <a:pt x="2455689" y="2219041"/>
                  </a:lnTo>
                  <a:lnTo>
                    <a:pt x="2459172" y="2223911"/>
                  </a:lnTo>
                  <a:lnTo>
                    <a:pt x="2462655" y="2223968"/>
                  </a:lnTo>
                  <a:lnTo>
                    <a:pt x="2466138" y="2222831"/>
                  </a:lnTo>
                  <a:lnTo>
                    <a:pt x="2469622" y="2222890"/>
                  </a:lnTo>
                  <a:lnTo>
                    <a:pt x="2473105" y="2221757"/>
                  </a:lnTo>
                  <a:lnTo>
                    <a:pt x="2476588" y="2225383"/>
                  </a:lnTo>
                  <a:lnTo>
                    <a:pt x="2480071" y="2224253"/>
                  </a:lnTo>
                  <a:lnTo>
                    <a:pt x="2483555" y="2234876"/>
                  </a:lnTo>
                  <a:lnTo>
                    <a:pt x="2487038" y="2233753"/>
                  </a:lnTo>
                  <a:lnTo>
                    <a:pt x="2490521" y="2233796"/>
                  </a:lnTo>
                  <a:lnTo>
                    <a:pt x="2494004" y="2232676"/>
                  </a:lnTo>
                  <a:lnTo>
                    <a:pt x="2497488" y="2231557"/>
                  </a:lnTo>
                  <a:lnTo>
                    <a:pt x="2500971" y="2235079"/>
                  </a:lnTo>
                  <a:lnTo>
                    <a:pt x="2504454" y="2233964"/>
                  </a:lnTo>
                  <a:lnTo>
                    <a:pt x="2507937" y="2232850"/>
                  </a:lnTo>
                  <a:lnTo>
                    <a:pt x="2511421" y="2231737"/>
                  </a:lnTo>
                  <a:lnTo>
                    <a:pt x="2514904" y="2239818"/>
                  </a:lnTo>
                  <a:lnTo>
                    <a:pt x="2518387" y="2238711"/>
                  </a:lnTo>
                  <a:lnTo>
                    <a:pt x="2521870" y="2243287"/>
                  </a:lnTo>
                  <a:lnTo>
                    <a:pt x="2525354" y="2242184"/>
                  </a:lnTo>
                  <a:lnTo>
                    <a:pt x="2528837" y="2242214"/>
                  </a:lnTo>
                  <a:lnTo>
                    <a:pt x="2532320" y="2241114"/>
                  </a:lnTo>
                  <a:lnTo>
                    <a:pt x="2535803" y="2242273"/>
                  </a:lnTo>
                  <a:lnTo>
                    <a:pt x="2539287" y="2241176"/>
                  </a:lnTo>
                  <a:lnTo>
                    <a:pt x="2542770" y="2241207"/>
                  </a:lnTo>
                  <a:lnTo>
                    <a:pt x="2546253" y="2240113"/>
                  </a:lnTo>
                  <a:lnTo>
                    <a:pt x="2549736" y="2239020"/>
                  </a:lnTo>
                  <a:lnTo>
                    <a:pt x="2553220" y="2239054"/>
                  </a:lnTo>
                  <a:lnTo>
                    <a:pt x="2556703" y="2237963"/>
                  </a:lnTo>
                  <a:lnTo>
                    <a:pt x="2560186" y="2241360"/>
                  </a:lnTo>
                  <a:lnTo>
                    <a:pt x="2563669" y="2240274"/>
                  </a:lnTo>
                  <a:lnTo>
                    <a:pt x="2567153" y="2241421"/>
                  </a:lnTo>
                  <a:lnTo>
                    <a:pt x="2570636" y="2240337"/>
                  </a:lnTo>
                  <a:lnTo>
                    <a:pt x="2574119" y="2241481"/>
                  </a:lnTo>
                  <a:lnTo>
                    <a:pt x="2577602" y="2240400"/>
                  </a:lnTo>
                  <a:lnTo>
                    <a:pt x="2581085" y="2240432"/>
                  </a:lnTo>
                  <a:lnTo>
                    <a:pt x="2584569" y="2239354"/>
                  </a:lnTo>
                  <a:lnTo>
                    <a:pt x="2588052" y="2239387"/>
                  </a:lnTo>
                  <a:lnTo>
                    <a:pt x="2591535" y="2239419"/>
                  </a:lnTo>
                  <a:lnTo>
                    <a:pt x="2595018" y="2238345"/>
                  </a:lnTo>
                  <a:lnTo>
                    <a:pt x="2598502" y="2242789"/>
                  </a:lnTo>
                  <a:lnTo>
                    <a:pt x="2601985" y="2241719"/>
                  </a:lnTo>
                  <a:lnTo>
                    <a:pt x="2605468" y="2247212"/>
                  </a:lnTo>
                  <a:lnTo>
                    <a:pt x="2608951" y="2246147"/>
                  </a:lnTo>
                  <a:lnTo>
                    <a:pt x="2612435" y="2246170"/>
                  </a:lnTo>
                  <a:lnTo>
                    <a:pt x="2615918" y="2245107"/>
                  </a:lnTo>
                  <a:lnTo>
                    <a:pt x="2619401" y="2247299"/>
                  </a:lnTo>
                  <a:lnTo>
                    <a:pt x="2622884" y="2246239"/>
                  </a:lnTo>
                  <a:lnTo>
                    <a:pt x="2626368" y="2245180"/>
                  </a:lnTo>
                  <a:lnTo>
                    <a:pt x="2629851" y="2244122"/>
                  </a:lnTo>
                  <a:lnTo>
                    <a:pt x="2633334" y="2250605"/>
                  </a:lnTo>
                  <a:lnTo>
                    <a:pt x="2636817" y="2250622"/>
                  </a:lnTo>
                  <a:lnTo>
                    <a:pt x="2640301" y="2249570"/>
                  </a:lnTo>
                  <a:lnTo>
                    <a:pt x="2643784" y="2249588"/>
                  </a:lnTo>
                  <a:lnTo>
                    <a:pt x="2647267" y="2248539"/>
                  </a:lnTo>
                  <a:lnTo>
                    <a:pt x="2650750" y="2249625"/>
                  </a:lnTo>
                  <a:lnTo>
                    <a:pt x="2654234" y="2248578"/>
                  </a:lnTo>
                  <a:lnTo>
                    <a:pt x="2657717" y="2247533"/>
                  </a:lnTo>
                  <a:lnTo>
                    <a:pt x="2661200" y="2246488"/>
                  </a:lnTo>
                  <a:lnTo>
                    <a:pt x="2664683" y="2245445"/>
                  </a:lnTo>
                  <a:lnTo>
                    <a:pt x="2668167" y="2244402"/>
                  </a:lnTo>
                  <a:lnTo>
                    <a:pt x="2671650" y="2246555"/>
                  </a:lnTo>
                  <a:lnTo>
                    <a:pt x="2675133" y="2245516"/>
                  </a:lnTo>
                  <a:lnTo>
                    <a:pt x="2678616" y="2246599"/>
                  </a:lnTo>
                  <a:lnTo>
                    <a:pt x="2682100" y="2249787"/>
                  </a:lnTo>
                  <a:lnTo>
                    <a:pt x="2685583" y="2248752"/>
                  </a:lnTo>
                  <a:lnTo>
                    <a:pt x="2689066" y="2247719"/>
                  </a:lnTo>
                  <a:lnTo>
                    <a:pt x="2692549" y="2246687"/>
                  </a:lnTo>
                  <a:lnTo>
                    <a:pt x="2696033" y="2245656"/>
                  </a:lnTo>
                  <a:lnTo>
                    <a:pt x="2699516" y="2244625"/>
                  </a:lnTo>
                  <a:lnTo>
                    <a:pt x="2702999" y="2246752"/>
                  </a:lnTo>
                  <a:lnTo>
                    <a:pt x="2706482" y="2245725"/>
                  </a:lnTo>
                  <a:lnTo>
                    <a:pt x="2709966" y="2244698"/>
                  </a:lnTo>
                  <a:lnTo>
                    <a:pt x="2713449" y="2243673"/>
                  </a:lnTo>
                  <a:lnTo>
                    <a:pt x="2716932" y="2253070"/>
                  </a:lnTo>
                  <a:lnTo>
                    <a:pt x="2720415" y="2252050"/>
                  </a:lnTo>
                  <a:lnTo>
                    <a:pt x="2723899" y="2252065"/>
                  </a:lnTo>
                  <a:lnTo>
                    <a:pt x="2727382" y="2251047"/>
                  </a:lnTo>
                  <a:lnTo>
                    <a:pt x="2730865" y="2250031"/>
                  </a:lnTo>
                  <a:lnTo>
                    <a:pt x="2734348" y="2250048"/>
                  </a:lnTo>
                  <a:lnTo>
                    <a:pt x="2737832" y="2249034"/>
                  </a:lnTo>
                  <a:lnTo>
                    <a:pt x="2741315" y="2252137"/>
                  </a:lnTo>
                  <a:lnTo>
                    <a:pt x="2744798" y="2251126"/>
                  </a:lnTo>
                  <a:lnTo>
                    <a:pt x="2748281" y="2250116"/>
                  </a:lnTo>
                  <a:lnTo>
                    <a:pt x="2751765" y="2249107"/>
                  </a:lnTo>
                  <a:lnTo>
                    <a:pt x="2755248" y="2248099"/>
                  </a:lnTo>
                  <a:lnTo>
                    <a:pt x="2758731" y="2247091"/>
                  </a:lnTo>
                  <a:lnTo>
                    <a:pt x="2762214" y="2249161"/>
                  </a:lnTo>
                  <a:lnTo>
                    <a:pt x="2765698" y="2248157"/>
                  </a:lnTo>
                  <a:lnTo>
                    <a:pt x="2769181" y="2249197"/>
                  </a:lnTo>
                  <a:lnTo>
                    <a:pt x="2772664" y="2249215"/>
                  </a:lnTo>
                  <a:lnTo>
                    <a:pt x="2776147" y="2248215"/>
                  </a:lnTo>
                  <a:lnTo>
                    <a:pt x="2779631" y="2247215"/>
                  </a:lnTo>
                  <a:lnTo>
                    <a:pt x="2783114" y="2246216"/>
                  </a:lnTo>
                  <a:lnTo>
                    <a:pt x="2786597" y="2252320"/>
                  </a:lnTo>
                  <a:lnTo>
                    <a:pt x="2790080" y="2251326"/>
                  </a:lnTo>
                  <a:lnTo>
                    <a:pt x="2793564" y="2250332"/>
                  </a:lnTo>
                  <a:lnTo>
                    <a:pt x="2797047" y="2249340"/>
                  </a:lnTo>
                  <a:lnTo>
                    <a:pt x="2800530" y="2248348"/>
                  </a:lnTo>
                  <a:lnTo>
                    <a:pt x="2804013" y="2247357"/>
                  </a:lnTo>
                  <a:lnTo>
                    <a:pt x="2807497" y="2246367"/>
                  </a:lnTo>
                  <a:lnTo>
                    <a:pt x="2810980" y="2245377"/>
                  </a:lnTo>
                  <a:lnTo>
                    <a:pt x="2814463" y="2244389"/>
                  </a:lnTo>
                  <a:lnTo>
                    <a:pt x="2817946" y="2252444"/>
                  </a:lnTo>
                  <a:lnTo>
                    <a:pt x="2821430" y="2251460"/>
                  </a:lnTo>
                  <a:lnTo>
                    <a:pt x="2824913" y="2250478"/>
                  </a:lnTo>
                  <a:lnTo>
                    <a:pt x="2828396" y="2249496"/>
                  </a:lnTo>
                  <a:lnTo>
                    <a:pt x="2831879" y="2249513"/>
                  </a:lnTo>
                  <a:lnTo>
                    <a:pt x="2835363" y="2248534"/>
                  </a:lnTo>
                  <a:lnTo>
                    <a:pt x="2838846" y="2251534"/>
                  </a:lnTo>
                  <a:lnTo>
                    <a:pt x="2842329" y="2250557"/>
                  </a:lnTo>
                  <a:lnTo>
                    <a:pt x="2845812" y="2249582"/>
                  </a:lnTo>
                  <a:lnTo>
                    <a:pt x="2849296" y="2248607"/>
                  </a:lnTo>
                  <a:lnTo>
                    <a:pt x="2852779" y="2248625"/>
                  </a:lnTo>
                  <a:lnTo>
                    <a:pt x="2856262" y="2247652"/>
                  </a:lnTo>
                  <a:lnTo>
                    <a:pt x="2859745" y="2251621"/>
                  </a:lnTo>
                  <a:lnTo>
                    <a:pt x="2863229" y="2252617"/>
                  </a:lnTo>
                  <a:lnTo>
                    <a:pt x="2866712" y="2251649"/>
                  </a:lnTo>
                  <a:lnTo>
                    <a:pt x="2870195" y="2251664"/>
                  </a:lnTo>
                  <a:lnTo>
                    <a:pt x="2873678" y="2250698"/>
                  </a:lnTo>
                  <a:lnTo>
                    <a:pt x="2877161" y="2249733"/>
                  </a:lnTo>
                  <a:lnTo>
                    <a:pt x="2880645" y="2248769"/>
                  </a:lnTo>
                  <a:lnTo>
                    <a:pt x="2884128" y="2247806"/>
                  </a:lnTo>
                  <a:lnTo>
                    <a:pt x="2887611" y="2246843"/>
                  </a:lnTo>
                  <a:lnTo>
                    <a:pt x="2891094" y="2251749"/>
                  </a:lnTo>
                  <a:lnTo>
                    <a:pt x="2894578" y="2250790"/>
                  </a:lnTo>
                  <a:lnTo>
                    <a:pt x="2898061" y="2249832"/>
                  </a:lnTo>
                  <a:lnTo>
                    <a:pt x="2901544" y="2248875"/>
                  </a:lnTo>
                  <a:lnTo>
                    <a:pt x="2905027" y="2248893"/>
                  </a:lnTo>
                  <a:lnTo>
                    <a:pt x="2908511" y="2249881"/>
                  </a:lnTo>
                  <a:lnTo>
                    <a:pt x="2911994" y="2248927"/>
                  </a:lnTo>
                  <a:lnTo>
                    <a:pt x="2915477" y="2250881"/>
                  </a:lnTo>
                  <a:lnTo>
                    <a:pt x="2918960" y="2249930"/>
                  </a:lnTo>
                  <a:lnTo>
                    <a:pt x="2922444" y="2248979"/>
                  </a:lnTo>
                  <a:lnTo>
                    <a:pt x="2925927" y="2248030"/>
                  </a:lnTo>
                  <a:lnTo>
                    <a:pt x="2929410" y="2259536"/>
                  </a:lnTo>
                  <a:lnTo>
                    <a:pt x="2932893" y="2258593"/>
                  </a:lnTo>
                  <a:lnTo>
                    <a:pt x="2936377" y="2257650"/>
                  </a:lnTo>
                  <a:lnTo>
                    <a:pt x="2939860" y="2256708"/>
                  </a:lnTo>
                  <a:lnTo>
                    <a:pt x="2943343" y="2255767"/>
                  </a:lnTo>
                  <a:lnTo>
                    <a:pt x="2946826" y="2254826"/>
                  </a:lnTo>
                  <a:lnTo>
                    <a:pt x="2950310" y="2253887"/>
                  </a:lnTo>
                  <a:lnTo>
                    <a:pt x="2953793" y="2253898"/>
                  </a:lnTo>
                  <a:lnTo>
                    <a:pt x="2957276" y="2252960"/>
                  </a:lnTo>
                  <a:lnTo>
                    <a:pt x="2960759" y="2252024"/>
                  </a:lnTo>
                  <a:lnTo>
                    <a:pt x="2964243" y="2251087"/>
                  </a:lnTo>
                  <a:lnTo>
                    <a:pt x="2967726" y="2250152"/>
                  </a:lnTo>
                  <a:lnTo>
                    <a:pt x="2971209" y="2249218"/>
                  </a:lnTo>
                  <a:lnTo>
                    <a:pt x="2974692" y="2248284"/>
                  </a:lnTo>
                  <a:lnTo>
                    <a:pt x="2978176" y="2247351"/>
                  </a:lnTo>
                  <a:lnTo>
                    <a:pt x="2981659" y="2248319"/>
                  </a:lnTo>
                  <a:lnTo>
                    <a:pt x="2985142" y="2247389"/>
                  </a:lnTo>
                  <a:lnTo>
                    <a:pt x="2988625" y="2246458"/>
                  </a:lnTo>
                  <a:lnTo>
                    <a:pt x="2992109" y="2245529"/>
                  </a:lnTo>
                  <a:lnTo>
                    <a:pt x="2995592" y="2244601"/>
                  </a:lnTo>
                  <a:lnTo>
                    <a:pt x="2999075" y="2243673"/>
                  </a:lnTo>
                  <a:lnTo>
                    <a:pt x="3002558" y="2242746"/>
                  </a:lnTo>
                  <a:lnTo>
                    <a:pt x="3006042" y="2241820"/>
                  </a:lnTo>
                  <a:lnTo>
                    <a:pt x="3009525" y="2240894"/>
                  </a:lnTo>
                  <a:lnTo>
                    <a:pt x="3013008" y="2240921"/>
                  </a:lnTo>
                  <a:lnTo>
                    <a:pt x="3016491" y="2239997"/>
                  </a:lnTo>
                  <a:lnTo>
                    <a:pt x="3019975" y="2241921"/>
                  </a:lnTo>
                  <a:lnTo>
                    <a:pt x="3023458" y="2241000"/>
                  </a:lnTo>
                  <a:lnTo>
                    <a:pt x="3026941" y="2241026"/>
                  </a:lnTo>
                  <a:lnTo>
                    <a:pt x="3030424" y="2240106"/>
                  </a:lnTo>
                  <a:lnTo>
                    <a:pt x="3033908" y="2244841"/>
                  </a:lnTo>
                  <a:lnTo>
                    <a:pt x="3037391" y="2243925"/>
                  </a:lnTo>
                  <a:lnTo>
                    <a:pt x="3040874" y="2243010"/>
                  </a:lnTo>
                  <a:lnTo>
                    <a:pt x="3044357" y="2243033"/>
                  </a:lnTo>
                  <a:lnTo>
                    <a:pt x="3047841" y="2242120"/>
                  </a:lnTo>
                  <a:lnTo>
                    <a:pt x="3051324" y="2241207"/>
                  </a:lnTo>
                  <a:lnTo>
                    <a:pt x="3054807" y="2240295"/>
                  </a:lnTo>
                  <a:lnTo>
                    <a:pt x="3058290" y="2239384"/>
                  </a:lnTo>
                  <a:lnTo>
                    <a:pt x="3061774" y="2238474"/>
                  </a:lnTo>
                  <a:lnTo>
                    <a:pt x="3065257" y="2239439"/>
                  </a:lnTo>
                  <a:lnTo>
                    <a:pt x="3068740" y="2238531"/>
                  </a:lnTo>
                  <a:lnTo>
                    <a:pt x="3072223" y="2239495"/>
                  </a:lnTo>
                  <a:lnTo>
                    <a:pt x="3075707" y="2238588"/>
                  </a:lnTo>
                  <a:lnTo>
                    <a:pt x="3079190" y="2237683"/>
                  </a:lnTo>
                  <a:lnTo>
                    <a:pt x="3082673" y="2236778"/>
                  </a:lnTo>
                  <a:lnTo>
                    <a:pt x="3086156" y="2235874"/>
                  </a:lnTo>
                  <a:lnTo>
                    <a:pt x="3089640" y="2234971"/>
                  </a:lnTo>
                  <a:lnTo>
                    <a:pt x="3093123" y="2234068"/>
                  </a:lnTo>
                  <a:lnTo>
                    <a:pt x="3096606" y="2233166"/>
                  </a:lnTo>
                  <a:lnTo>
                    <a:pt x="3100089" y="2232265"/>
                  </a:lnTo>
                  <a:lnTo>
                    <a:pt x="3103573" y="2232301"/>
                  </a:lnTo>
                  <a:lnTo>
                    <a:pt x="3107056" y="2231401"/>
                  </a:lnTo>
                  <a:lnTo>
                    <a:pt x="3110539" y="2233305"/>
                  </a:lnTo>
                  <a:lnTo>
                    <a:pt x="3114022" y="2232407"/>
                  </a:lnTo>
                  <a:lnTo>
                    <a:pt x="3117506" y="2231511"/>
                  </a:lnTo>
                  <a:lnTo>
                    <a:pt x="3120989" y="2230616"/>
                  </a:lnTo>
                  <a:lnTo>
                    <a:pt x="3124472" y="2232513"/>
                  </a:lnTo>
                  <a:lnTo>
                    <a:pt x="3127955" y="2231620"/>
                  </a:lnTo>
                  <a:lnTo>
                    <a:pt x="3131439" y="2230728"/>
                  </a:lnTo>
                  <a:lnTo>
                    <a:pt x="3134922" y="2234467"/>
                  </a:lnTo>
                  <a:lnTo>
                    <a:pt x="3138405" y="2233578"/>
                  </a:lnTo>
                  <a:lnTo>
                    <a:pt x="3141888" y="2233611"/>
                  </a:lnTo>
                  <a:lnTo>
                    <a:pt x="3145372" y="2232723"/>
                  </a:lnTo>
                  <a:lnTo>
                    <a:pt x="3148855" y="2240085"/>
                  </a:lnTo>
                  <a:lnTo>
                    <a:pt x="3152338" y="2239201"/>
                  </a:lnTo>
                  <a:lnTo>
                    <a:pt x="3155821" y="2243761"/>
                  </a:lnTo>
                  <a:lnTo>
                    <a:pt x="3159304" y="2242880"/>
                  </a:lnTo>
                  <a:lnTo>
                    <a:pt x="3162788" y="2242903"/>
                  </a:lnTo>
                  <a:lnTo>
                    <a:pt x="3166271" y="2242024"/>
                  </a:lnTo>
                  <a:lnTo>
                    <a:pt x="3169754" y="2241145"/>
                  </a:lnTo>
                  <a:lnTo>
                    <a:pt x="3173237" y="2250125"/>
                  </a:lnTo>
                  <a:lnTo>
                    <a:pt x="3176721" y="2249251"/>
                  </a:lnTo>
                  <a:lnTo>
                    <a:pt x="3180204" y="2249266"/>
                  </a:lnTo>
                  <a:lnTo>
                    <a:pt x="3183687" y="2248394"/>
                  </a:lnTo>
                  <a:lnTo>
                    <a:pt x="3187170" y="2248411"/>
                  </a:lnTo>
                  <a:lnTo>
                    <a:pt x="3190654" y="2247540"/>
                  </a:lnTo>
                  <a:lnTo>
                    <a:pt x="3194137" y="2248443"/>
                  </a:lnTo>
                  <a:lnTo>
                    <a:pt x="3197620" y="2247575"/>
                  </a:lnTo>
                  <a:lnTo>
                    <a:pt x="3201103" y="2249359"/>
                  </a:lnTo>
                  <a:lnTo>
                    <a:pt x="3204587" y="2248493"/>
                  </a:lnTo>
                  <a:lnTo>
                    <a:pt x="3208070" y="2251148"/>
                  </a:lnTo>
                  <a:lnTo>
                    <a:pt x="3211553" y="2250284"/>
                  </a:lnTo>
                  <a:lnTo>
                    <a:pt x="3215036" y="2252924"/>
                  </a:lnTo>
                  <a:lnTo>
                    <a:pt x="3218520" y="2252936"/>
                  </a:lnTo>
                  <a:lnTo>
                    <a:pt x="3222003" y="2252075"/>
                  </a:lnTo>
                  <a:lnTo>
                    <a:pt x="3225486" y="2253828"/>
                  </a:lnTo>
                  <a:lnTo>
                    <a:pt x="3228969" y="2252970"/>
                  </a:lnTo>
                  <a:lnTo>
                    <a:pt x="3232453" y="2252112"/>
                  </a:lnTo>
                  <a:lnTo>
                    <a:pt x="3235936" y="2251254"/>
                  </a:lnTo>
                  <a:lnTo>
                    <a:pt x="3239419" y="2251267"/>
                  </a:lnTo>
                  <a:lnTo>
                    <a:pt x="3242902" y="2250411"/>
                  </a:lnTo>
                  <a:lnTo>
                    <a:pt x="3246386" y="2253890"/>
                  </a:lnTo>
                  <a:lnTo>
                    <a:pt x="3249869" y="2253037"/>
                  </a:lnTo>
                  <a:lnTo>
                    <a:pt x="3253352" y="2253910"/>
                  </a:lnTo>
                  <a:lnTo>
                    <a:pt x="3256835" y="2253059"/>
                  </a:lnTo>
                  <a:lnTo>
                    <a:pt x="3260319" y="2255648"/>
                  </a:lnTo>
                  <a:lnTo>
                    <a:pt x="3263802" y="2263318"/>
                  </a:lnTo>
                  <a:lnTo>
                    <a:pt x="3267285" y="2262472"/>
                  </a:lnTo>
                  <a:lnTo>
                    <a:pt x="3270768" y="2261627"/>
                  </a:lnTo>
                  <a:lnTo>
                    <a:pt x="3274252" y="2260783"/>
                  </a:lnTo>
                  <a:lnTo>
                    <a:pt x="3277735" y="2261631"/>
                  </a:lnTo>
                  <a:lnTo>
                    <a:pt x="3281218" y="2260788"/>
                  </a:lnTo>
                  <a:lnTo>
                    <a:pt x="3284701" y="2259946"/>
                  </a:lnTo>
                  <a:lnTo>
                    <a:pt x="3288185" y="2259105"/>
                  </a:lnTo>
                  <a:lnTo>
                    <a:pt x="3291668" y="2258264"/>
                  </a:lnTo>
                  <a:lnTo>
                    <a:pt x="3295151" y="2257424"/>
                  </a:lnTo>
                  <a:lnTo>
                    <a:pt x="3298634" y="2256585"/>
                  </a:lnTo>
                  <a:lnTo>
                    <a:pt x="3302118" y="2255746"/>
                  </a:lnTo>
                  <a:lnTo>
                    <a:pt x="3305601" y="2257443"/>
                  </a:lnTo>
                  <a:lnTo>
                    <a:pt x="3309084" y="2257449"/>
                  </a:lnTo>
                  <a:lnTo>
                    <a:pt x="3312567" y="2256613"/>
                  </a:lnTo>
                  <a:lnTo>
                    <a:pt x="3316051" y="2255778"/>
                  </a:lnTo>
                  <a:lnTo>
                    <a:pt x="3319534" y="2254943"/>
                  </a:lnTo>
                  <a:lnTo>
                    <a:pt x="3323017" y="2254952"/>
                  </a:lnTo>
                  <a:lnTo>
                    <a:pt x="3326500" y="2254119"/>
                  </a:lnTo>
                  <a:lnTo>
                    <a:pt x="3329984" y="2257486"/>
                  </a:lnTo>
                  <a:lnTo>
                    <a:pt x="3333467" y="2256655"/>
                  </a:lnTo>
                  <a:lnTo>
                    <a:pt x="3336950" y="2255825"/>
                  </a:lnTo>
                  <a:lnTo>
                    <a:pt x="3340433" y="2254996"/>
                  </a:lnTo>
                  <a:lnTo>
                    <a:pt x="3343917" y="2254167"/>
                  </a:lnTo>
                  <a:lnTo>
                    <a:pt x="3347400" y="2253339"/>
                  </a:lnTo>
                  <a:lnTo>
                    <a:pt x="3350883" y="2254186"/>
                  </a:lnTo>
                  <a:lnTo>
                    <a:pt x="3354366" y="2254196"/>
                  </a:lnTo>
                  <a:lnTo>
                    <a:pt x="3357850" y="2253370"/>
                  </a:lnTo>
                  <a:lnTo>
                    <a:pt x="3361333" y="2257541"/>
                  </a:lnTo>
                  <a:lnTo>
                    <a:pt x="3364816" y="2256718"/>
                  </a:lnTo>
                  <a:lnTo>
                    <a:pt x="3368299" y="2256725"/>
                  </a:lnTo>
                  <a:lnTo>
                    <a:pt x="3371783" y="2255903"/>
                  </a:lnTo>
                  <a:lnTo>
                    <a:pt x="3375266" y="2256738"/>
                  </a:lnTo>
                  <a:lnTo>
                    <a:pt x="3378749" y="2255919"/>
                  </a:lnTo>
                  <a:lnTo>
                    <a:pt x="3382232" y="2256752"/>
                  </a:lnTo>
                  <a:lnTo>
                    <a:pt x="3385716" y="2255934"/>
                  </a:lnTo>
                  <a:lnTo>
                    <a:pt x="3389199" y="2255941"/>
                  </a:lnTo>
                  <a:lnTo>
                    <a:pt x="3392682" y="2255125"/>
                  </a:lnTo>
                  <a:lnTo>
                    <a:pt x="3396165" y="2254309"/>
                  </a:lnTo>
                  <a:lnTo>
                    <a:pt x="3399649" y="2255964"/>
                  </a:lnTo>
                  <a:lnTo>
                    <a:pt x="3403132" y="2255150"/>
                  </a:lnTo>
                  <a:lnTo>
                    <a:pt x="3406615" y="2256799"/>
                  </a:lnTo>
                  <a:lnTo>
                    <a:pt x="3410098" y="2255987"/>
                  </a:lnTo>
                  <a:lnTo>
                    <a:pt x="3413582" y="2255175"/>
                  </a:lnTo>
                  <a:lnTo>
                    <a:pt x="3417065" y="2254364"/>
                  </a:lnTo>
                  <a:lnTo>
                    <a:pt x="3420548" y="2260080"/>
                  </a:lnTo>
                  <a:lnTo>
                    <a:pt x="3424031" y="2259273"/>
                  </a:lnTo>
                  <a:lnTo>
                    <a:pt x="3427515" y="2258465"/>
                  </a:lnTo>
                  <a:lnTo>
                    <a:pt x="3430998" y="2257658"/>
                  </a:lnTo>
                  <a:lnTo>
                    <a:pt x="3434481" y="2257664"/>
                  </a:lnTo>
                  <a:lnTo>
                    <a:pt x="3437964" y="2256859"/>
                  </a:lnTo>
                  <a:lnTo>
                    <a:pt x="3441447" y="2256054"/>
                  </a:lnTo>
                  <a:lnTo>
                    <a:pt x="3444931" y="2255250"/>
                  </a:lnTo>
                  <a:lnTo>
                    <a:pt x="3448414" y="2254446"/>
                  </a:lnTo>
                  <a:lnTo>
                    <a:pt x="3451897" y="2256885"/>
                  </a:lnTo>
                  <a:lnTo>
                    <a:pt x="3455380" y="2256084"/>
                  </a:lnTo>
                  <a:lnTo>
                    <a:pt x="3458864" y="2256091"/>
                  </a:lnTo>
                  <a:lnTo>
                    <a:pt x="3462347" y="2255291"/>
                  </a:lnTo>
                  <a:lnTo>
                    <a:pt x="3465830" y="2255299"/>
                  </a:lnTo>
                  <a:lnTo>
                    <a:pt x="3469313" y="2254500"/>
                  </a:lnTo>
                  <a:lnTo>
                    <a:pt x="3472797" y="2256120"/>
                  </a:lnTo>
                  <a:lnTo>
                    <a:pt x="3476280" y="2255323"/>
                  </a:lnTo>
                  <a:lnTo>
                    <a:pt x="3479763" y="2254527"/>
                  </a:lnTo>
                  <a:lnTo>
                    <a:pt x="3483246" y="2253731"/>
                  </a:lnTo>
                  <a:lnTo>
                    <a:pt x="3483246" y="2254536"/>
                  </a:lnTo>
                  <a:lnTo>
                    <a:pt x="3483246" y="2255339"/>
                  </a:lnTo>
                  <a:lnTo>
                    <a:pt x="3483246" y="2256142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324962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AUC:0.474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AUC:0.487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AUC:0.444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AUC:0.357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AUC:0.369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AUC:0.379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85298" y="1623184"/>
              <a:ext cx="456671" cy="15732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altLang="ko-KR" sz="1320" dirty="0"/>
                <a:t>PFT group 2</a:t>
              </a:r>
              <a:r>
                <a:rPr lang="en-US" altLang="ko-KR" sz="1320" dirty="0"/>
                <a:t> </a:t>
              </a:r>
              <a:r>
                <a:rPr lang="en-US" altLang="ko-KR" sz="1320" dirty="0"/>
                <a:t>60yearsandover &amp; FEV1/FVC&gt;60 &amp; FVC </a:t>
              </a:r>
              <a:r>
                <a:rPr lang="en-US" altLang="ko-KR" sz="1320" dirty="0" err="1"/>
                <a:t>pred</a:t>
              </a:r>
              <a:r>
                <a:rPr lang="en-US" altLang="ko-KR" sz="1320" dirty="0"/>
                <a:t> %&lt;80</a:t>
              </a:r>
              <a:r>
                <a:rPr lang="en-US" altLang="ko-KR" sz="1320" dirty="0"/>
                <a:t>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308655"/>
              <a:ext cx="3483246" cy="1243412"/>
            </a:xfrm>
            <a:custGeom>
              <a:avLst/>
              <a:gdLst/>
              <a:ahLst/>
              <a:cxnLst/>
              <a:rect l="0" t="0" r="0" b="0"/>
              <a:pathLst>
                <a:path w="3483246" h="1243412">
                  <a:moveTo>
                    <a:pt x="0" y="1243412"/>
                  </a:moveTo>
                  <a:lnTo>
                    <a:pt x="3483" y="1218237"/>
                  </a:lnTo>
                  <a:lnTo>
                    <a:pt x="6966" y="1193780"/>
                  </a:lnTo>
                  <a:lnTo>
                    <a:pt x="10449" y="1170010"/>
                  </a:lnTo>
                  <a:lnTo>
                    <a:pt x="13932" y="1146898"/>
                  </a:lnTo>
                  <a:lnTo>
                    <a:pt x="17416" y="1124419"/>
                  </a:lnTo>
                  <a:lnTo>
                    <a:pt x="20899" y="1102545"/>
                  </a:lnTo>
                  <a:lnTo>
                    <a:pt x="24382" y="1081253"/>
                  </a:lnTo>
                  <a:lnTo>
                    <a:pt x="27865" y="1060520"/>
                  </a:lnTo>
                  <a:lnTo>
                    <a:pt x="31349" y="1040325"/>
                  </a:lnTo>
                  <a:lnTo>
                    <a:pt x="34832" y="1020646"/>
                  </a:lnTo>
                  <a:lnTo>
                    <a:pt x="38315" y="1001464"/>
                  </a:lnTo>
                  <a:lnTo>
                    <a:pt x="41798" y="982760"/>
                  </a:lnTo>
                  <a:lnTo>
                    <a:pt x="45282" y="964518"/>
                  </a:lnTo>
                  <a:lnTo>
                    <a:pt x="48765" y="946719"/>
                  </a:lnTo>
                  <a:lnTo>
                    <a:pt x="52248" y="929348"/>
                  </a:lnTo>
                  <a:lnTo>
                    <a:pt x="55731" y="912390"/>
                  </a:lnTo>
                  <a:lnTo>
                    <a:pt x="59215" y="895830"/>
                  </a:lnTo>
                  <a:lnTo>
                    <a:pt x="62698" y="879655"/>
                  </a:lnTo>
                  <a:lnTo>
                    <a:pt x="66181" y="863850"/>
                  </a:lnTo>
                  <a:lnTo>
                    <a:pt x="69664" y="848404"/>
                  </a:lnTo>
                  <a:lnTo>
                    <a:pt x="73148" y="833305"/>
                  </a:lnTo>
                  <a:lnTo>
                    <a:pt x="76631" y="818540"/>
                  </a:lnTo>
                  <a:lnTo>
                    <a:pt x="80114" y="804099"/>
                  </a:lnTo>
                  <a:lnTo>
                    <a:pt x="83597" y="789971"/>
                  </a:lnTo>
                  <a:lnTo>
                    <a:pt x="87081" y="776147"/>
                  </a:lnTo>
                  <a:lnTo>
                    <a:pt x="90564" y="762616"/>
                  </a:lnTo>
                  <a:lnTo>
                    <a:pt x="94047" y="749369"/>
                  </a:lnTo>
                  <a:lnTo>
                    <a:pt x="97530" y="736398"/>
                  </a:lnTo>
                  <a:lnTo>
                    <a:pt x="101014" y="723694"/>
                  </a:lnTo>
                  <a:lnTo>
                    <a:pt x="104497" y="711249"/>
                  </a:lnTo>
                  <a:lnTo>
                    <a:pt x="107980" y="699054"/>
                  </a:lnTo>
                  <a:lnTo>
                    <a:pt x="111463" y="687104"/>
                  </a:lnTo>
                  <a:lnTo>
                    <a:pt x="114947" y="675389"/>
                  </a:lnTo>
                  <a:lnTo>
                    <a:pt x="118430" y="663903"/>
                  </a:lnTo>
                  <a:lnTo>
                    <a:pt x="121913" y="652641"/>
                  </a:lnTo>
                  <a:lnTo>
                    <a:pt x="125396" y="641594"/>
                  </a:lnTo>
                  <a:lnTo>
                    <a:pt x="128880" y="630758"/>
                  </a:lnTo>
                  <a:lnTo>
                    <a:pt x="132363" y="620125"/>
                  </a:lnTo>
                  <a:lnTo>
                    <a:pt x="135846" y="609691"/>
                  </a:lnTo>
                  <a:lnTo>
                    <a:pt x="139329" y="599450"/>
                  </a:lnTo>
                  <a:lnTo>
                    <a:pt x="142813" y="589396"/>
                  </a:lnTo>
                  <a:lnTo>
                    <a:pt x="146296" y="579525"/>
                  </a:lnTo>
                  <a:lnTo>
                    <a:pt x="149779" y="569832"/>
                  </a:lnTo>
                  <a:lnTo>
                    <a:pt x="153262" y="560311"/>
                  </a:lnTo>
                  <a:lnTo>
                    <a:pt x="156746" y="550959"/>
                  </a:lnTo>
                  <a:lnTo>
                    <a:pt x="160229" y="803441"/>
                  </a:lnTo>
                  <a:lnTo>
                    <a:pt x="163712" y="795107"/>
                  </a:lnTo>
                  <a:lnTo>
                    <a:pt x="167195" y="786819"/>
                  </a:lnTo>
                  <a:lnTo>
                    <a:pt x="170679" y="778576"/>
                  </a:lnTo>
                  <a:lnTo>
                    <a:pt x="174162" y="770378"/>
                  </a:lnTo>
                  <a:lnTo>
                    <a:pt x="177645" y="762224"/>
                  </a:lnTo>
                  <a:lnTo>
                    <a:pt x="181128" y="754115"/>
                  </a:lnTo>
                  <a:lnTo>
                    <a:pt x="184612" y="746049"/>
                  </a:lnTo>
                  <a:lnTo>
                    <a:pt x="188095" y="738026"/>
                  </a:lnTo>
                  <a:lnTo>
                    <a:pt x="191578" y="730046"/>
                  </a:lnTo>
                  <a:lnTo>
                    <a:pt x="195061" y="722109"/>
                  </a:lnTo>
                  <a:lnTo>
                    <a:pt x="198545" y="714215"/>
                  </a:lnTo>
                  <a:lnTo>
                    <a:pt x="202028" y="706362"/>
                  </a:lnTo>
                  <a:lnTo>
                    <a:pt x="205511" y="698551"/>
                  </a:lnTo>
                  <a:lnTo>
                    <a:pt x="208994" y="690781"/>
                  </a:lnTo>
                  <a:lnTo>
                    <a:pt x="212478" y="683052"/>
                  </a:lnTo>
                  <a:lnTo>
                    <a:pt x="215961" y="675364"/>
                  </a:lnTo>
                  <a:lnTo>
                    <a:pt x="219444" y="667716"/>
                  </a:lnTo>
                  <a:lnTo>
                    <a:pt x="222927" y="660109"/>
                  </a:lnTo>
                  <a:lnTo>
                    <a:pt x="226411" y="652541"/>
                  </a:lnTo>
                  <a:lnTo>
                    <a:pt x="229894" y="645012"/>
                  </a:lnTo>
                  <a:lnTo>
                    <a:pt x="233377" y="637522"/>
                  </a:lnTo>
                  <a:lnTo>
                    <a:pt x="236860" y="630072"/>
                  </a:lnTo>
                  <a:lnTo>
                    <a:pt x="240344" y="622659"/>
                  </a:lnTo>
                  <a:lnTo>
                    <a:pt x="243827" y="615285"/>
                  </a:lnTo>
                  <a:lnTo>
                    <a:pt x="247310" y="607949"/>
                  </a:lnTo>
                  <a:lnTo>
                    <a:pt x="250793" y="600650"/>
                  </a:lnTo>
                  <a:lnTo>
                    <a:pt x="254277" y="593389"/>
                  </a:lnTo>
                  <a:lnTo>
                    <a:pt x="257760" y="586165"/>
                  </a:lnTo>
                  <a:lnTo>
                    <a:pt x="261243" y="578977"/>
                  </a:lnTo>
                  <a:lnTo>
                    <a:pt x="264726" y="571826"/>
                  </a:lnTo>
                  <a:lnTo>
                    <a:pt x="268210" y="564711"/>
                  </a:lnTo>
                  <a:lnTo>
                    <a:pt x="271693" y="557632"/>
                  </a:lnTo>
                  <a:lnTo>
                    <a:pt x="275176" y="550589"/>
                  </a:lnTo>
                  <a:lnTo>
                    <a:pt x="278659" y="543581"/>
                  </a:lnTo>
                  <a:lnTo>
                    <a:pt x="282143" y="536608"/>
                  </a:lnTo>
                  <a:lnTo>
                    <a:pt x="285626" y="529670"/>
                  </a:lnTo>
                  <a:lnTo>
                    <a:pt x="289109" y="522767"/>
                  </a:lnTo>
                  <a:lnTo>
                    <a:pt x="292592" y="515898"/>
                  </a:lnTo>
                  <a:lnTo>
                    <a:pt x="296075" y="509063"/>
                  </a:lnTo>
                  <a:lnTo>
                    <a:pt x="299559" y="502262"/>
                  </a:lnTo>
                  <a:lnTo>
                    <a:pt x="303042" y="495494"/>
                  </a:lnTo>
                  <a:lnTo>
                    <a:pt x="306525" y="488760"/>
                  </a:lnTo>
                  <a:lnTo>
                    <a:pt x="310008" y="482059"/>
                  </a:lnTo>
                  <a:lnTo>
                    <a:pt x="313492" y="475391"/>
                  </a:lnTo>
                  <a:lnTo>
                    <a:pt x="316975" y="468870"/>
                  </a:lnTo>
                  <a:lnTo>
                    <a:pt x="320458" y="463534"/>
                  </a:lnTo>
                  <a:lnTo>
                    <a:pt x="323941" y="458242"/>
                  </a:lnTo>
                  <a:lnTo>
                    <a:pt x="327425" y="452992"/>
                  </a:lnTo>
                  <a:lnTo>
                    <a:pt x="330908" y="447785"/>
                  </a:lnTo>
                  <a:lnTo>
                    <a:pt x="334391" y="442619"/>
                  </a:lnTo>
                  <a:lnTo>
                    <a:pt x="337874" y="437494"/>
                  </a:lnTo>
                  <a:lnTo>
                    <a:pt x="341358" y="432409"/>
                  </a:lnTo>
                  <a:lnTo>
                    <a:pt x="344841" y="427365"/>
                  </a:lnTo>
                  <a:lnTo>
                    <a:pt x="348324" y="422361"/>
                  </a:lnTo>
                  <a:lnTo>
                    <a:pt x="351807" y="417395"/>
                  </a:lnTo>
                  <a:lnTo>
                    <a:pt x="355291" y="412468"/>
                  </a:lnTo>
                  <a:lnTo>
                    <a:pt x="358774" y="407580"/>
                  </a:lnTo>
                  <a:lnTo>
                    <a:pt x="362257" y="402729"/>
                  </a:lnTo>
                  <a:lnTo>
                    <a:pt x="365740" y="397916"/>
                  </a:lnTo>
                  <a:lnTo>
                    <a:pt x="369224" y="393140"/>
                  </a:lnTo>
                  <a:lnTo>
                    <a:pt x="372707" y="388400"/>
                  </a:lnTo>
                  <a:lnTo>
                    <a:pt x="376190" y="383696"/>
                  </a:lnTo>
                  <a:lnTo>
                    <a:pt x="379673" y="379028"/>
                  </a:lnTo>
                  <a:lnTo>
                    <a:pt x="383157" y="374395"/>
                  </a:lnTo>
                  <a:lnTo>
                    <a:pt x="386640" y="369798"/>
                  </a:lnTo>
                  <a:lnTo>
                    <a:pt x="390123" y="365234"/>
                  </a:lnTo>
                  <a:lnTo>
                    <a:pt x="393606" y="360705"/>
                  </a:lnTo>
                  <a:lnTo>
                    <a:pt x="397090" y="356209"/>
                  </a:lnTo>
                  <a:lnTo>
                    <a:pt x="400573" y="351747"/>
                  </a:lnTo>
                  <a:lnTo>
                    <a:pt x="404056" y="347318"/>
                  </a:lnTo>
                  <a:lnTo>
                    <a:pt x="407539" y="342922"/>
                  </a:lnTo>
                  <a:lnTo>
                    <a:pt x="411023" y="338557"/>
                  </a:lnTo>
                  <a:lnTo>
                    <a:pt x="414506" y="334225"/>
                  </a:lnTo>
                  <a:lnTo>
                    <a:pt x="417989" y="329924"/>
                  </a:lnTo>
                  <a:lnTo>
                    <a:pt x="421472" y="325655"/>
                  </a:lnTo>
                  <a:lnTo>
                    <a:pt x="424956" y="321416"/>
                  </a:lnTo>
                  <a:lnTo>
                    <a:pt x="428439" y="317208"/>
                  </a:lnTo>
                  <a:lnTo>
                    <a:pt x="431922" y="313030"/>
                  </a:lnTo>
                  <a:lnTo>
                    <a:pt x="435405" y="308882"/>
                  </a:lnTo>
                  <a:lnTo>
                    <a:pt x="438889" y="304763"/>
                  </a:lnTo>
                  <a:lnTo>
                    <a:pt x="442372" y="300674"/>
                  </a:lnTo>
                  <a:lnTo>
                    <a:pt x="445855" y="296614"/>
                  </a:lnTo>
                  <a:lnTo>
                    <a:pt x="449338" y="292582"/>
                  </a:lnTo>
                  <a:lnTo>
                    <a:pt x="452822" y="288579"/>
                  </a:lnTo>
                  <a:lnTo>
                    <a:pt x="456305" y="284604"/>
                  </a:lnTo>
                  <a:lnTo>
                    <a:pt x="459788" y="280656"/>
                  </a:lnTo>
                  <a:lnTo>
                    <a:pt x="463271" y="276736"/>
                  </a:lnTo>
                  <a:lnTo>
                    <a:pt x="466755" y="272843"/>
                  </a:lnTo>
                  <a:lnTo>
                    <a:pt x="470238" y="268977"/>
                  </a:lnTo>
                  <a:lnTo>
                    <a:pt x="473721" y="265138"/>
                  </a:lnTo>
                  <a:lnTo>
                    <a:pt x="477204" y="261325"/>
                  </a:lnTo>
                  <a:lnTo>
                    <a:pt x="480688" y="257538"/>
                  </a:lnTo>
                  <a:lnTo>
                    <a:pt x="484171" y="253777"/>
                  </a:lnTo>
                  <a:lnTo>
                    <a:pt x="487654" y="250041"/>
                  </a:lnTo>
                  <a:lnTo>
                    <a:pt x="491137" y="246331"/>
                  </a:lnTo>
                  <a:lnTo>
                    <a:pt x="494621" y="242645"/>
                  </a:lnTo>
                  <a:lnTo>
                    <a:pt x="498104" y="238985"/>
                  </a:lnTo>
                  <a:lnTo>
                    <a:pt x="501587" y="235349"/>
                  </a:lnTo>
                  <a:lnTo>
                    <a:pt x="505070" y="231737"/>
                  </a:lnTo>
                  <a:lnTo>
                    <a:pt x="508554" y="228149"/>
                  </a:lnTo>
                  <a:lnTo>
                    <a:pt x="512037" y="224585"/>
                  </a:lnTo>
                  <a:lnTo>
                    <a:pt x="515520" y="221045"/>
                  </a:lnTo>
                  <a:lnTo>
                    <a:pt x="519003" y="217528"/>
                  </a:lnTo>
                  <a:lnTo>
                    <a:pt x="522487" y="214034"/>
                  </a:lnTo>
                  <a:lnTo>
                    <a:pt x="525970" y="210563"/>
                  </a:lnTo>
                  <a:lnTo>
                    <a:pt x="529453" y="207115"/>
                  </a:lnTo>
                  <a:lnTo>
                    <a:pt x="532936" y="203689"/>
                  </a:lnTo>
                  <a:lnTo>
                    <a:pt x="536420" y="200285"/>
                  </a:lnTo>
                  <a:lnTo>
                    <a:pt x="539903" y="196903"/>
                  </a:lnTo>
                  <a:lnTo>
                    <a:pt x="543386" y="193543"/>
                  </a:lnTo>
                  <a:lnTo>
                    <a:pt x="546869" y="190205"/>
                  </a:lnTo>
                  <a:lnTo>
                    <a:pt x="550353" y="186887"/>
                  </a:lnTo>
                  <a:lnTo>
                    <a:pt x="553836" y="183592"/>
                  </a:lnTo>
                  <a:lnTo>
                    <a:pt x="557319" y="180317"/>
                  </a:lnTo>
                  <a:lnTo>
                    <a:pt x="560802" y="177062"/>
                  </a:lnTo>
                  <a:lnTo>
                    <a:pt x="564286" y="173829"/>
                  </a:lnTo>
                  <a:lnTo>
                    <a:pt x="567769" y="170615"/>
                  </a:lnTo>
                  <a:lnTo>
                    <a:pt x="571252" y="167422"/>
                  </a:lnTo>
                  <a:lnTo>
                    <a:pt x="574735" y="164249"/>
                  </a:lnTo>
                  <a:lnTo>
                    <a:pt x="578218" y="161096"/>
                  </a:lnTo>
                  <a:lnTo>
                    <a:pt x="581702" y="157962"/>
                  </a:lnTo>
                  <a:lnTo>
                    <a:pt x="585185" y="154848"/>
                  </a:lnTo>
                  <a:lnTo>
                    <a:pt x="588668" y="151753"/>
                  </a:lnTo>
                  <a:lnTo>
                    <a:pt x="592151" y="148677"/>
                  </a:lnTo>
                  <a:lnTo>
                    <a:pt x="595635" y="145620"/>
                  </a:lnTo>
                  <a:lnTo>
                    <a:pt x="599118" y="142581"/>
                  </a:lnTo>
                  <a:lnTo>
                    <a:pt x="602601" y="139562"/>
                  </a:lnTo>
                  <a:lnTo>
                    <a:pt x="606084" y="136560"/>
                  </a:lnTo>
                  <a:lnTo>
                    <a:pt x="609568" y="133577"/>
                  </a:lnTo>
                  <a:lnTo>
                    <a:pt x="613051" y="130612"/>
                  </a:lnTo>
                  <a:lnTo>
                    <a:pt x="616534" y="127665"/>
                  </a:lnTo>
                  <a:lnTo>
                    <a:pt x="620017" y="124735"/>
                  </a:lnTo>
                  <a:lnTo>
                    <a:pt x="623501" y="121823"/>
                  </a:lnTo>
                  <a:lnTo>
                    <a:pt x="626984" y="118929"/>
                  </a:lnTo>
                  <a:lnTo>
                    <a:pt x="630467" y="116051"/>
                  </a:lnTo>
                  <a:lnTo>
                    <a:pt x="633950" y="113191"/>
                  </a:lnTo>
                  <a:lnTo>
                    <a:pt x="637434" y="110348"/>
                  </a:lnTo>
                  <a:lnTo>
                    <a:pt x="640917" y="107521"/>
                  </a:lnTo>
                  <a:lnTo>
                    <a:pt x="644400" y="104712"/>
                  </a:lnTo>
                  <a:lnTo>
                    <a:pt x="647883" y="101918"/>
                  </a:lnTo>
                  <a:lnTo>
                    <a:pt x="651367" y="99141"/>
                  </a:lnTo>
                  <a:lnTo>
                    <a:pt x="654850" y="96381"/>
                  </a:lnTo>
                  <a:lnTo>
                    <a:pt x="658333" y="93636"/>
                  </a:lnTo>
                  <a:lnTo>
                    <a:pt x="661816" y="90907"/>
                  </a:lnTo>
                  <a:lnTo>
                    <a:pt x="665300" y="88194"/>
                  </a:lnTo>
                  <a:lnTo>
                    <a:pt x="668783" y="85497"/>
                  </a:lnTo>
                  <a:lnTo>
                    <a:pt x="672266" y="82815"/>
                  </a:lnTo>
                  <a:lnTo>
                    <a:pt x="675749" y="80149"/>
                  </a:lnTo>
                  <a:lnTo>
                    <a:pt x="679233" y="77498"/>
                  </a:lnTo>
                  <a:lnTo>
                    <a:pt x="682716" y="74862"/>
                  </a:lnTo>
                  <a:lnTo>
                    <a:pt x="686199" y="72241"/>
                  </a:lnTo>
                  <a:lnTo>
                    <a:pt x="689682" y="69635"/>
                  </a:lnTo>
                  <a:lnTo>
                    <a:pt x="693166" y="67043"/>
                  </a:lnTo>
                  <a:lnTo>
                    <a:pt x="696649" y="64466"/>
                  </a:lnTo>
                  <a:lnTo>
                    <a:pt x="700132" y="61904"/>
                  </a:lnTo>
                  <a:lnTo>
                    <a:pt x="703615" y="59356"/>
                  </a:lnTo>
                  <a:lnTo>
                    <a:pt x="707099" y="56823"/>
                  </a:lnTo>
                  <a:lnTo>
                    <a:pt x="710582" y="54303"/>
                  </a:lnTo>
                  <a:lnTo>
                    <a:pt x="714065" y="51798"/>
                  </a:lnTo>
                  <a:lnTo>
                    <a:pt x="717548" y="49306"/>
                  </a:lnTo>
                  <a:lnTo>
                    <a:pt x="721032" y="46828"/>
                  </a:lnTo>
                  <a:lnTo>
                    <a:pt x="724515" y="44364"/>
                  </a:lnTo>
                  <a:lnTo>
                    <a:pt x="727998" y="41914"/>
                  </a:lnTo>
                  <a:lnTo>
                    <a:pt x="731481" y="39476"/>
                  </a:lnTo>
                  <a:lnTo>
                    <a:pt x="734965" y="37053"/>
                  </a:lnTo>
                  <a:lnTo>
                    <a:pt x="738448" y="34642"/>
                  </a:lnTo>
                  <a:lnTo>
                    <a:pt x="741931" y="32245"/>
                  </a:lnTo>
                  <a:lnTo>
                    <a:pt x="745414" y="29860"/>
                  </a:lnTo>
                  <a:lnTo>
                    <a:pt x="748898" y="27488"/>
                  </a:lnTo>
                  <a:lnTo>
                    <a:pt x="752381" y="25130"/>
                  </a:lnTo>
                  <a:lnTo>
                    <a:pt x="755864" y="22784"/>
                  </a:lnTo>
                  <a:lnTo>
                    <a:pt x="759347" y="20450"/>
                  </a:lnTo>
                  <a:lnTo>
                    <a:pt x="762831" y="18129"/>
                  </a:lnTo>
                  <a:lnTo>
                    <a:pt x="766314" y="15821"/>
                  </a:lnTo>
                  <a:lnTo>
                    <a:pt x="769797" y="13524"/>
                  </a:lnTo>
                  <a:lnTo>
                    <a:pt x="773280" y="11240"/>
                  </a:lnTo>
                  <a:lnTo>
                    <a:pt x="776764" y="8968"/>
                  </a:lnTo>
                  <a:lnTo>
                    <a:pt x="780247" y="6708"/>
                  </a:lnTo>
                  <a:lnTo>
                    <a:pt x="783730" y="4460"/>
                  </a:lnTo>
                  <a:lnTo>
                    <a:pt x="787213" y="2224"/>
                  </a:lnTo>
                  <a:lnTo>
                    <a:pt x="790697" y="0"/>
                  </a:lnTo>
                  <a:lnTo>
                    <a:pt x="794180" y="153593"/>
                  </a:lnTo>
                  <a:lnTo>
                    <a:pt x="797663" y="151809"/>
                  </a:lnTo>
                  <a:lnTo>
                    <a:pt x="801146" y="150035"/>
                  </a:lnTo>
                  <a:lnTo>
                    <a:pt x="804630" y="148270"/>
                  </a:lnTo>
                  <a:lnTo>
                    <a:pt x="808113" y="146515"/>
                  </a:lnTo>
                  <a:lnTo>
                    <a:pt x="811596" y="144770"/>
                  </a:lnTo>
                  <a:lnTo>
                    <a:pt x="815079" y="143034"/>
                  </a:lnTo>
                  <a:lnTo>
                    <a:pt x="818563" y="141307"/>
                  </a:lnTo>
                  <a:lnTo>
                    <a:pt x="822046" y="139590"/>
                  </a:lnTo>
                  <a:lnTo>
                    <a:pt x="825529" y="137881"/>
                  </a:lnTo>
                  <a:lnTo>
                    <a:pt x="829012" y="136182"/>
                  </a:lnTo>
                  <a:lnTo>
                    <a:pt x="832496" y="134492"/>
                  </a:lnTo>
                  <a:lnTo>
                    <a:pt x="835979" y="132811"/>
                  </a:lnTo>
                  <a:lnTo>
                    <a:pt x="839462" y="131139"/>
                  </a:lnTo>
                  <a:lnTo>
                    <a:pt x="842945" y="129476"/>
                  </a:lnTo>
                  <a:lnTo>
                    <a:pt x="846429" y="127821"/>
                  </a:lnTo>
                  <a:lnTo>
                    <a:pt x="849912" y="126175"/>
                  </a:lnTo>
                  <a:lnTo>
                    <a:pt x="853395" y="124538"/>
                  </a:lnTo>
                  <a:lnTo>
                    <a:pt x="856878" y="122909"/>
                  </a:lnTo>
                  <a:lnTo>
                    <a:pt x="860361" y="121289"/>
                  </a:lnTo>
                  <a:lnTo>
                    <a:pt x="863845" y="119677"/>
                  </a:lnTo>
                  <a:lnTo>
                    <a:pt x="867328" y="118074"/>
                  </a:lnTo>
                  <a:lnTo>
                    <a:pt x="870811" y="116479"/>
                  </a:lnTo>
                  <a:lnTo>
                    <a:pt x="874294" y="114892"/>
                  </a:lnTo>
                  <a:lnTo>
                    <a:pt x="877778" y="113313"/>
                  </a:lnTo>
                  <a:lnTo>
                    <a:pt x="881261" y="111743"/>
                  </a:lnTo>
                  <a:lnTo>
                    <a:pt x="884744" y="110180"/>
                  </a:lnTo>
                  <a:lnTo>
                    <a:pt x="888227" y="108626"/>
                  </a:lnTo>
                  <a:lnTo>
                    <a:pt x="891711" y="107079"/>
                  </a:lnTo>
                  <a:lnTo>
                    <a:pt x="895194" y="105540"/>
                  </a:lnTo>
                  <a:lnTo>
                    <a:pt x="898677" y="104009"/>
                  </a:lnTo>
                  <a:lnTo>
                    <a:pt x="902160" y="102486"/>
                  </a:lnTo>
                  <a:lnTo>
                    <a:pt x="905644" y="100971"/>
                  </a:lnTo>
                  <a:lnTo>
                    <a:pt x="909127" y="99463"/>
                  </a:lnTo>
                  <a:lnTo>
                    <a:pt x="912610" y="97962"/>
                  </a:lnTo>
                  <a:lnTo>
                    <a:pt x="916093" y="96469"/>
                  </a:lnTo>
                  <a:lnTo>
                    <a:pt x="919577" y="94984"/>
                  </a:lnTo>
                  <a:lnTo>
                    <a:pt x="923060" y="93506"/>
                  </a:lnTo>
                  <a:lnTo>
                    <a:pt x="926543" y="92036"/>
                  </a:lnTo>
                  <a:lnTo>
                    <a:pt x="930026" y="90572"/>
                  </a:lnTo>
                  <a:lnTo>
                    <a:pt x="933510" y="89116"/>
                  </a:lnTo>
                  <a:lnTo>
                    <a:pt x="936993" y="87667"/>
                  </a:lnTo>
                  <a:lnTo>
                    <a:pt x="940476" y="86226"/>
                  </a:lnTo>
                  <a:lnTo>
                    <a:pt x="943959" y="84791"/>
                  </a:lnTo>
                  <a:lnTo>
                    <a:pt x="947443" y="83363"/>
                  </a:lnTo>
                  <a:lnTo>
                    <a:pt x="950926" y="197706"/>
                  </a:lnTo>
                  <a:lnTo>
                    <a:pt x="954409" y="195029"/>
                  </a:lnTo>
                  <a:lnTo>
                    <a:pt x="957892" y="192357"/>
                  </a:lnTo>
                  <a:lnTo>
                    <a:pt x="961376" y="189691"/>
                  </a:lnTo>
                  <a:lnTo>
                    <a:pt x="964859" y="187031"/>
                  </a:lnTo>
                  <a:lnTo>
                    <a:pt x="968342" y="184377"/>
                  </a:lnTo>
                  <a:lnTo>
                    <a:pt x="971825" y="181729"/>
                  </a:lnTo>
                  <a:lnTo>
                    <a:pt x="975309" y="179086"/>
                  </a:lnTo>
                  <a:lnTo>
                    <a:pt x="978792" y="176449"/>
                  </a:lnTo>
                  <a:lnTo>
                    <a:pt x="982275" y="173818"/>
                  </a:lnTo>
                  <a:lnTo>
                    <a:pt x="985758" y="171193"/>
                  </a:lnTo>
                  <a:lnTo>
                    <a:pt x="989242" y="168573"/>
                  </a:lnTo>
                  <a:lnTo>
                    <a:pt x="992725" y="165959"/>
                  </a:lnTo>
                  <a:lnTo>
                    <a:pt x="996208" y="163351"/>
                  </a:lnTo>
                  <a:lnTo>
                    <a:pt x="999691" y="160748"/>
                  </a:lnTo>
                  <a:lnTo>
                    <a:pt x="1003175" y="158151"/>
                  </a:lnTo>
                  <a:lnTo>
                    <a:pt x="1006658" y="155560"/>
                  </a:lnTo>
                  <a:lnTo>
                    <a:pt x="1010141" y="152974"/>
                  </a:lnTo>
                  <a:lnTo>
                    <a:pt x="1013624" y="150394"/>
                  </a:lnTo>
                  <a:lnTo>
                    <a:pt x="1017108" y="147819"/>
                  </a:lnTo>
                  <a:lnTo>
                    <a:pt x="1020591" y="145250"/>
                  </a:lnTo>
                  <a:lnTo>
                    <a:pt x="1024074" y="142687"/>
                  </a:lnTo>
                  <a:lnTo>
                    <a:pt x="1027557" y="140128"/>
                  </a:lnTo>
                  <a:lnTo>
                    <a:pt x="1031041" y="137576"/>
                  </a:lnTo>
                  <a:lnTo>
                    <a:pt x="1034524" y="135029"/>
                  </a:lnTo>
                  <a:lnTo>
                    <a:pt x="1038007" y="132487"/>
                  </a:lnTo>
                  <a:lnTo>
                    <a:pt x="1041490" y="129951"/>
                  </a:lnTo>
                  <a:lnTo>
                    <a:pt x="1044974" y="127420"/>
                  </a:lnTo>
                  <a:lnTo>
                    <a:pt x="1048457" y="124894"/>
                  </a:lnTo>
                  <a:lnTo>
                    <a:pt x="1051940" y="122374"/>
                  </a:lnTo>
                  <a:lnTo>
                    <a:pt x="1055423" y="119860"/>
                  </a:lnTo>
                  <a:lnTo>
                    <a:pt x="1058907" y="117350"/>
                  </a:lnTo>
                  <a:lnTo>
                    <a:pt x="1062390" y="114846"/>
                  </a:lnTo>
                  <a:lnTo>
                    <a:pt x="1065873" y="112348"/>
                  </a:lnTo>
                  <a:lnTo>
                    <a:pt x="1069356" y="109854"/>
                  </a:lnTo>
                  <a:lnTo>
                    <a:pt x="1072840" y="107366"/>
                  </a:lnTo>
                  <a:lnTo>
                    <a:pt x="1076323" y="104883"/>
                  </a:lnTo>
                  <a:lnTo>
                    <a:pt x="1079806" y="102406"/>
                  </a:lnTo>
                  <a:lnTo>
                    <a:pt x="1083289" y="99933"/>
                  </a:lnTo>
                  <a:lnTo>
                    <a:pt x="1086773" y="97466"/>
                  </a:lnTo>
                  <a:lnTo>
                    <a:pt x="1090256" y="95004"/>
                  </a:lnTo>
                  <a:lnTo>
                    <a:pt x="1093739" y="92547"/>
                  </a:lnTo>
                  <a:lnTo>
                    <a:pt x="1097222" y="90096"/>
                  </a:lnTo>
                  <a:lnTo>
                    <a:pt x="1100706" y="87649"/>
                  </a:lnTo>
                  <a:lnTo>
                    <a:pt x="1104189" y="85208"/>
                  </a:lnTo>
                  <a:lnTo>
                    <a:pt x="1107672" y="82772"/>
                  </a:lnTo>
                  <a:lnTo>
                    <a:pt x="1111155" y="226378"/>
                  </a:lnTo>
                  <a:lnTo>
                    <a:pt x="1114639" y="225054"/>
                  </a:lnTo>
                  <a:lnTo>
                    <a:pt x="1118122" y="223735"/>
                  </a:lnTo>
                  <a:lnTo>
                    <a:pt x="1121605" y="222420"/>
                  </a:lnTo>
                  <a:lnTo>
                    <a:pt x="1125088" y="221111"/>
                  </a:lnTo>
                  <a:lnTo>
                    <a:pt x="1128572" y="219806"/>
                  </a:lnTo>
                  <a:lnTo>
                    <a:pt x="1132055" y="218506"/>
                  </a:lnTo>
                  <a:lnTo>
                    <a:pt x="1135538" y="217210"/>
                  </a:lnTo>
                  <a:lnTo>
                    <a:pt x="1139021" y="215919"/>
                  </a:lnTo>
                  <a:lnTo>
                    <a:pt x="1142505" y="214633"/>
                  </a:lnTo>
                  <a:lnTo>
                    <a:pt x="1145988" y="213352"/>
                  </a:lnTo>
                  <a:lnTo>
                    <a:pt x="1149471" y="212075"/>
                  </a:lnTo>
                  <a:lnTo>
                    <a:pt x="1152954" y="210803"/>
                  </a:lnTo>
                  <a:lnTo>
                    <a:pt x="1156437" y="209535"/>
                  </a:lnTo>
                  <a:lnTo>
                    <a:pt x="1159921" y="208272"/>
                  </a:lnTo>
                  <a:lnTo>
                    <a:pt x="1163404" y="207013"/>
                  </a:lnTo>
                  <a:lnTo>
                    <a:pt x="1166887" y="205759"/>
                  </a:lnTo>
                  <a:lnTo>
                    <a:pt x="1170370" y="204509"/>
                  </a:lnTo>
                  <a:lnTo>
                    <a:pt x="1173854" y="203264"/>
                  </a:lnTo>
                  <a:lnTo>
                    <a:pt x="1177337" y="202023"/>
                  </a:lnTo>
                  <a:lnTo>
                    <a:pt x="1180820" y="200786"/>
                  </a:lnTo>
                  <a:lnTo>
                    <a:pt x="1184303" y="199554"/>
                  </a:lnTo>
                  <a:lnTo>
                    <a:pt x="1187787" y="198326"/>
                  </a:lnTo>
                  <a:lnTo>
                    <a:pt x="1191270" y="197103"/>
                  </a:lnTo>
                  <a:lnTo>
                    <a:pt x="1194753" y="195883"/>
                  </a:lnTo>
                  <a:lnTo>
                    <a:pt x="1198236" y="194668"/>
                  </a:lnTo>
                  <a:lnTo>
                    <a:pt x="1201720" y="193457"/>
                  </a:lnTo>
                  <a:lnTo>
                    <a:pt x="1205203" y="192251"/>
                  </a:lnTo>
                  <a:lnTo>
                    <a:pt x="1208686" y="191049"/>
                  </a:lnTo>
                  <a:lnTo>
                    <a:pt x="1212169" y="189850"/>
                  </a:lnTo>
                  <a:lnTo>
                    <a:pt x="1215653" y="188657"/>
                  </a:lnTo>
                  <a:lnTo>
                    <a:pt x="1219136" y="187467"/>
                  </a:lnTo>
                  <a:lnTo>
                    <a:pt x="1222619" y="186281"/>
                  </a:lnTo>
                  <a:lnTo>
                    <a:pt x="1226102" y="185099"/>
                  </a:lnTo>
                  <a:lnTo>
                    <a:pt x="1229586" y="183922"/>
                  </a:lnTo>
                  <a:lnTo>
                    <a:pt x="1233069" y="182748"/>
                  </a:lnTo>
                  <a:lnTo>
                    <a:pt x="1236552" y="181579"/>
                  </a:lnTo>
                  <a:lnTo>
                    <a:pt x="1240035" y="180413"/>
                  </a:lnTo>
                  <a:lnTo>
                    <a:pt x="1243519" y="179252"/>
                  </a:lnTo>
                  <a:lnTo>
                    <a:pt x="1247002" y="178094"/>
                  </a:lnTo>
                  <a:lnTo>
                    <a:pt x="1250485" y="176941"/>
                  </a:lnTo>
                  <a:lnTo>
                    <a:pt x="1253968" y="175791"/>
                  </a:lnTo>
                  <a:lnTo>
                    <a:pt x="1257452" y="174645"/>
                  </a:lnTo>
                  <a:lnTo>
                    <a:pt x="1260935" y="173503"/>
                  </a:lnTo>
                  <a:lnTo>
                    <a:pt x="1264418" y="172365"/>
                  </a:lnTo>
                  <a:lnTo>
                    <a:pt x="1267901" y="282350"/>
                  </a:lnTo>
                  <a:lnTo>
                    <a:pt x="1271385" y="281897"/>
                  </a:lnTo>
                  <a:lnTo>
                    <a:pt x="1274868" y="281445"/>
                  </a:lnTo>
                  <a:lnTo>
                    <a:pt x="1278351" y="280995"/>
                  </a:lnTo>
                  <a:lnTo>
                    <a:pt x="1281834" y="280547"/>
                  </a:lnTo>
                  <a:lnTo>
                    <a:pt x="1285318" y="280102"/>
                  </a:lnTo>
                  <a:lnTo>
                    <a:pt x="1288801" y="279658"/>
                  </a:lnTo>
                  <a:lnTo>
                    <a:pt x="1292284" y="279216"/>
                  </a:lnTo>
                  <a:lnTo>
                    <a:pt x="1295767" y="278777"/>
                  </a:lnTo>
                  <a:lnTo>
                    <a:pt x="1299251" y="278339"/>
                  </a:lnTo>
                  <a:lnTo>
                    <a:pt x="1302734" y="277903"/>
                  </a:lnTo>
                  <a:lnTo>
                    <a:pt x="1306217" y="277469"/>
                  </a:lnTo>
                  <a:lnTo>
                    <a:pt x="1309700" y="277037"/>
                  </a:lnTo>
                  <a:lnTo>
                    <a:pt x="1313184" y="276607"/>
                  </a:lnTo>
                  <a:lnTo>
                    <a:pt x="1316667" y="276179"/>
                  </a:lnTo>
                  <a:lnTo>
                    <a:pt x="1320150" y="275753"/>
                  </a:lnTo>
                  <a:lnTo>
                    <a:pt x="1323633" y="275328"/>
                  </a:lnTo>
                  <a:lnTo>
                    <a:pt x="1327117" y="274906"/>
                  </a:lnTo>
                  <a:lnTo>
                    <a:pt x="1330600" y="274485"/>
                  </a:lnTo>
                  <a:lnTo>
                    <a:pt x="1334083" y="274066"/>
                  </a:lnTo>
                  <a:lnTo>
                    <a:pt x="1337566" y="273649"/>
                  </a:lnTo>
                  <a:lnTo>
                    <a:pt x="1341050" y="273234"/>
                  </a:lnTo>
                  <a:lnTo>
                    <a:pt x="1344533" y="272821"/>
                  </a:lnTo>
                  <a:lnTo>
                    <a:pt x="1348016" y="272409"/>
                  </a:lnTo>
                  <a:lnTo>
                    <a:pt x="1351499" y="271999"/>
                  </a:lnTo>
                  <a:lnTo>
                    <a:pt x="1354983" y="271591"/>
                  </a:lnTo>
                  <a:lnTo>
                    <a:pt x="1358466" y="271185"/>
                  </a:lnTo>
                  <a:lnTo>
                    <a:pt x="1361949" y="270780"/>
                  </a:lnTo>
                  <a:lnTo>
                    <a:pt x="1365432" y="270377"/>
                  </a:lnTo>
                  <a:lnTo>
                    <a:pt x="1368916" y="269976"/>
                  </a:lnTo>
                  <a:lnTo>
                    <a:pt x="1372399" y="269576"/>
                  </a:lnTo>
                  <a:lnTo>
                    <a:pt x="1375882" y="269179"/>
                  </a:lnTo>
                  <a:lnTo>
                    <a:pt x="1379365" y="268783"/>
                  </a:lnTo>
                  <a:lnTo>
                    <a:pt x="1382849" y="268388"/>
                  </a:lnTo>
                  <a:lnTo>
                    <a:pt x="1386332" y="267996"/>
                  </a:lnTo>
                  <a:lnTo>
                    <a:pt x="1389815" y="267604"/>
                  </a:lnTo>
                  <a:lnTo>
                    <a:pt x="1393298" y="267215"/>
                  </a:lnTo>
                  <a:lnTo>
                    <a:pt x="1396782" y="266827"/>
                  </a:lnTo>
                  <a:lnTo>
                    <a:pt x="1400265" y="266441"/>
                  </a:lnTo>
                  <a:lnTo>
                    <a:pt x="1403748" y="266056"/>
                  </a:lnTo>
                  <a:lnTo>
                    <a:pt x="1407231" y="265674"/>
                  </a:lnTo>
                  <a:lnTo>
                    <a:pt x="1410715" y="265292"/>
                  </a:lnTo>
                  <a:lnTo>
                    <a:pt x="1414198" y="264912"/>
                  </a:lnTo>
                  <a:lnTo>
                    <a:pt x="1417681" y="264534"/>
                  </a:lnTo>
                  <a:lnTo>
                    <a:pt x="1421164" y="264158"/>
                  </a:lnTo>
                  <a:lnTo>
                    <a:pt x="1424648" y="263782"/>
                  </a:lnTo>
                  <a:lnTo>
                    <a:pt x="1428131" y="292477"/>
                  </a:lnTo>
                  <a:lnTo>
                    <a:pt x="1431614" y="291425"/>
                  </a:lnTo>
                  <a:lnTo>
                    <a:pt x="1435097" y="290376"/>
                  </a:lnTo>
                  <a:lnTo>
                    <a:pt x="1438580" y="289330"/>
                  </a:lnTo>
                  <a:lnTo>
                    <a:pt x="1442064" y="288287"/>
                  </a:lnTo>
                  <a:lnTo>
                    <a:pt x="1445547" y="287247"/>
                  </a:lnTo>
                  <a:lnTo>
                    <a:pt x="1449030" y="286209"/>
                  </a:lnTo>
                  <a:lnTo>
                    <a:pt x="1452513" y="285174"/>
                  </a:lnTo>
                  <a:lnTo>
                    <a:pt x="1455997" y="284142"/>
                  </a:lnTo>
                  <a:lnTo>
                    <a:pt x="1459480" y="283112"/>
                  </a:lnTo>
                  <a:lnTo>
                    <a:pt x="1462963" y="282085"/>
                  </a:lnTo>
                  <a:lnTo>
                    <a:pt x="1466446" y="281061"/>
                  </a:lnTo>
                  <a:lnTo>
                    <a:pt x="1469930" y="280040"/>
                  </a:lnTo>
                  <a:lnTo>
                    <a:pt x="1473413" y="279021"/>
                  </a:lnTo>
                  <a:lnTo>
                    <a:pt x="1476896" y="278005"/>
                  </a:lnTo>
                  <a:lnTo>
                    <a:pt x="1480379" y="276991"/>
                  </a:lnTo>
                  <a:lnTo>
                    <a:pt x="1483863" y="275981"/>
                  </a:lnTo>
                  <a:lnTo>
                    <a:pt x="1487346" y="274972"/>
                  </a:lnTo>
                  <a:lnTo>
                    <a:pt x="1490829" y="273967"/>
                  </a:lnTo>
                  <a:lnTo>
                    <a:pt x="1494312" y="272964"/>
                  </a:lnTo>
                  <a:lnTo>
                    <a:pt x="1497796" y="271964"/>
                  </a:lnTo>
                  <a:lnTo>
                    <a:pt x="1501279" y="270966"/>
                  </a:lnTo>
                  <a:lnTo>
                    <a:pt x="1504762" y="269971"/>
                  </a:lnTo>
                  <a:lnTo>
                    <a:pt x="1508245" y="268978"/>
                  </a:lnTo>
                  <a:lnTo>
                    <a:pt x="1511729" y="267988"/>
                  </a:lnTo>
                  <a:lnTo>
                    <a:pt x="1515212" y="267001"/>
                  </a:lnTo>
                  <a:lnTo>
                    <a:pt x="1518695" y="266016"/>
                  </a:lnTo>
                  <a:lnTo>
                    <a:pt x="1522178" y="265033"/>
                  </a:lnTo>
                  <a:lnTo>
                    <a:pt x="1525662" y="264053"/>
                  </a:lnTo>
                  <a:lnTo>
                    <a:pt x="1529145" y="263076"/>
                  </a:lnTo>
                  <a:lnTo>
                    <a:pt x="1532628" y="262101"/>
                  </a:lnTo>
                  <a:lnTo>
                    <a:pt x="1536111" y="261129"/>
                  </a:lnTo>
                  <a:lnTo>
                    <a:pt x="1539595" y="260159"/>
                  </a:lnTo>
                  <a:lnTo>
                    <a:pt x="1543078" y="259191"/>
                  </a:lnTo>
                  <a:lnTo>
                    <a:pt x="1546561" y="258226"/>
                  </a:lnTo>
                  <a:lnTo>
                    <a:pt x="1550044" y="257264"/>
                  </a:lnTo>
                  <a:lnTo>
                    <a:pt x="1553528" y="256304"/>
                  </a:lnTo>
                  <a:lnTo>
                    <a:pt x="1557011" y="255346"/>
                  </a:lnTo>
                  <a:lnTo>
                    <a:pt x="1560494" y="254391"/>
                  </a:lnTo>
                  <a:lnTo>
                    <a:pt x="1563977" y="253438"/>
                  </a:lnTo>
                  <a:lnTo>
                    <a:pt x="1567461" y="252488"/>
                  </a:lnTo>
                  <a:lnTo>
                    <a:pt x="1570944" y="251540"/>
                  </a:lnTo>
                  <a:lnTo>
                    <a:pt x="1574427" y="250594"/>
                  </a:lnTo>
                  <a:lnTo>
                    <a:pt x="1577910" y="249651"/>
                  </a:lnTo>
                  <a:lnTo>
                    <a:pt x="1581394" y="248710"/>
                  </a:lnTo>
                  <a:lnTo>
                    <a:pt x="1584877" y="326213"/>
                  </a:lnTo>
                  <a:lnTo>
                    <a:pt x="1588360" y="324995"/>
                  </a:lnTo>
                  <a:lnTo>
                    <a:pt x="1591843" y="323778"/>
                  </a:lnTo>
                  <a:lnTo>
                    <a:pt x="1595327" y="322564"/>
                  </a:lnTo>
                  <a:lnTo>
                    <a:pt x="1598810" y="321351"/>
                  </a:lnTo>
                  <a:lnTo>
                    <a:pt x="1602293" y="320141"/>
                  </a:lnTo>
                  <a:lnTo>
                    <a:pt x="1605776" y="318933"/>
                  </a:lnTo>
                  <a:lnTo>
                    <a:pt x="1609260" y="317727"/>
                  </a:lnTo>
                  <a:lnTo>
                    <a:pt x="1612743" y="316523"/>
                  </a:lnTo>
                  <a:lnTo>
                    <a:pt x="1616226" y="315322"/>
                  </a:lnTo>
                  <a:lnTo>
                    <a:pt x="1619709" y="314122"/>
                  </a:lnTo>
                  <a:lnTo>
                    <a:pt x="1623193" y="312924"/>
                  </a:lnTo>
                  <a:lnTo>
                    <a:pt x="1626676" y="311729"/>
                  </a:lnTo>
                  <a:lnTo>
                    <a:pt x="1630159" y="310535"/>
                  </a:lnTo>
                  <a:lnTo>
                    <a:pt x="1633642" y="309343"/>
                  </a:lnTo>
                  <a:lnTo>
                    <a:pt x="1637126" y="308154"/>
                  </a:lnTo>
                  <a:lnTo>
                    <a:pt x="1640609" y="306966"/>
                  </a:lnTo>
                  <a:lnTo>
                    <a:pt x="1644092" y="305781"/>
                  </a:lnTo>
                  <a:lnTo>
                    <a:pt x="1647575" y="304598"/>
                  </a:lnTo>
                  <a:lnTo>
                    <a:pt x="1651059" y="303416"/>
                  </a:lnTo>
                  <a:lnTo>
                    <a:pt x="1654542" y="302237"/>
                  </a:lnTo>
                  <a:lnTo>
                    <a:pt x="1658025" y="301060"/>
                  </a:lnTo>
                  <a:lnTo>
                    <a:pt x="1661508" y="299884"/>
                  </a:lnTo>
                  <a:lnTo>
                    <a:pt x="1664992" y="298711"/>
                  </a:lnTo>
                  <a:lnTo>
                    <a:pt x="1668475" y="297540"/>
                  </a:lnTo>
                  <a:lnTo>
                    <a:pt x="1671958" y="296370"/>
                  </a:lnTo>
                  <a:lnTo>
                    <a:pt x="1675441" y="295203"/>
                  </a:lnTo>
                  <a:lnTo>
                    <a:pt x="1678925" y="294037"/>
                  </a:lnTo>
                  <a:lnTo>
                    <a:pt x="1682408" y="292874"/>
                  </a:lnTo>
                  <a:lnTo>
                    <a:pt x="1685891" y="291713"/>
                  </a:lnTo>
                  <a:lnTo>
                    <a:pt x="1689374" y="290553"/>
                  </a:lnTo>
                  <a:lnTo>
                    <a:pt x="1692858" y="289396"/>
                  </a:lnTo>
                  <a:lnTo>
                    <a:pt x="1696341" y="288240"/>
                  </a:lnTo>
                  <a:lnTo>
                    <a:pt x="1699824" y="287086"/>
                  </a:lnTo>
                  <a:lnTo>
                    <a:pt x="1703307" y="285935"/>
                  </a:lnTo>
                  <a:lnTo>
                    <a:pt x="1706791" y="284785"/>
                  </a:lnTo>
                  <a:lnTo>
                    <a:pt x="1710274" y="283637"/>
                  </a:lnTo>
                  <a:lnTo>
                    <a:pt x="1713757" y="282491"/>
                  </a:lnTo>
                  <a:lnTo>
                    <a:pt x="1717240" y="281347"/>
                  </a:lnTo>
                  <a:lnTo>
                    <a:pt x="1720723" y="280205"/>
                  </a:lnTo>
                  <a:lnTo>
                    <a:pt x="1724207" y="279065"/>
                  </a:lnTo>
                  <a:lnTo>
                    <a:pt x="1727690" y="277927"/>
                  </a:lnTo>
                  <a:lnTo>
                    <a:pt x="1731173" y="276791"/>
                  </a:lnTo>
                  <a:lnTo>
                    <a:pt x="1734656" y="275657"/>
                  </a:lnTo>
                  <a:lnTo>
                    <a:pt x="1738140" y="274524"/>
                  </a:lnTo>
                  <a:lnTo>
                    <a:pt x="1741623" y="273393"/>
                  </a:lnTo>
                  <a:lnTo>
                    <a:pt x="1745106" y="272265"/>
                  </a:lnTo>
                  <a:lnTo>
                    <a:pt x="1748589" y="271138"/>
                  </a:lnTo>
                  <a:lnTo>
                    <a:pt x="1752073" y="270013"/>
                  </a:lnTo>
                  <a:lnTo>
                    <a:pt x="1755556" y="268890"/>
                  </a:lnTo>
                  <a:lnTo>
                    <a:pt x="1759039" y="267769"/>
                  </a:lnTo>
                  <a:lnTo>
                    <a:pt x="1762522" y="266649"/>
                  </a:lnTo>
                  <a:lnTo>
                    <a:pt x="1766006" y="265532"/>
                  </a:lnTo>
                  <a:lnTo>
                    <a:pt x="1769489" y="264416"/>
                  </a:lnTo>
                  <a:lnTo>
                    <a:pt x="1772972" y="263303"/>
                  </a:lnTo>
                  <a:lnTo>
                    <a:pt x="1776455" y="262191"/>
                  </a:lnTo>
                  <a:lnTo>
                    <a:pt x="1779939" y="261081"/>
                  </a:lnTo>
                  <a:lnTo>
                    <a:pt x="1783422" y="259972"/>
                  </a:lnTo>
                  <a:lnTo>
                    <a:pt x="1786905" y="258866"/>
                  </a:lnTo>
                  <a:lnTo>
                    <a:pt x="1790388" y="257761"/>
                  </a:lnTo>
                  <a:lnTo>
                    <a:pt x="1793872" y="256659"/>
                  </a:lnTo>
                  <a:lnTo>
                    <a:pt x="1797355" y="255558"/>
                  </a:lnTo>
                  <a:lnTo>
                    <a:pt x="1800838" y="254458"/>
                  </a:lnTo>
                  <a:lnTo>
                    <a:pt x="1804321" y="253361"/>
                  </a:lnTo>
                  <a:lnTo>
                    <a:pt x="1807805" y="252266"/>
                  </a:lnTo>
                  <a:lnTo>
                    <a:pt x="1811288" y="251172"/>
                  </a:lnTo>
                  <a:lnTo>
                    <a:pt x="1814771" y="250080"/>
                  </a:lnTo>
                  <a:lnTo>
                    <a:pt x="1818254" y="248990"/>
                  </a:lnTo>
                  <a:lnTo>
                    <a:pt x="1821738" y="247902"/>
                  </a:lnTo>
                  <a:lnTo>
                    <a:pt x="1825221" y="246815"/>
                  </a:lnTo>
                  <a:lnTo>
                    <a:pt x="1828704" y="245730"/>
                  </a:lnTo>
                  <a:lnTo>
                    <a:pt x="1832187" y="244647"/>
                  </a:lnTo>
                  <a:lnTo>
                    <a:pt x="1835671" y="243566"/>
                  </a:lnTo>
                  <a:lnTo>
                    <a:pt x="1839154" y="242486"/>
                  </a:lnTo>
                  <a:lnTo>
                    <a:pt x="1842637" y="241409"/>
                  </a:lnTo>
                  <a:lnTo>
                    <a:pt x="1846120" y="240333"/>
                  </a:lnTo>
                  <a:lnTo>
                    <a:pt x="1849604" y="239259"/>
                  </a:lnTo>
                  <a:lnTo>
                    <a:pt x="1853087" y="238186"/>
                  </a:lnTo>
                  <a:lnTo>
                    <a:pt x="1856570" y="237115"/>
                  </a:lnTo>
                  <a:lnTo>
                    <a:pt x="1860053" y="236046"/>
                  </a:lnTo>
                  <a:lnTo>
                    <a:pt x="1863537" y="234979"/>
                  </a:lnTo>
                  <a:lnTo>
                    <a:pt x="1867020" y="233914"/>
                  </a:lnTo>
                  <a:lnTo>
                    <a:pt x="1870503" y="232850"/>
                  </a:lnTo>
                  <a:lnTo>
                    <a:pt x="1873986" y="231788"/>
                  </a:lnTo>
                  <a:lnTo>
                    <a:pt x="1877470" y="230728"/>
                  </a:lnTo>
                  <a:lnTo>
                    <a:pt x="1880953" y="229669"/>
                  </a:lnTo>
                  <a:lnTo>
                    <a:pt x="1884436" y="228612"/>
                  </a:lnTo>
                  <a:lnTo>
                    <a:pt x="1887919" y="227557"/>
                  </a:lnTo>
                  <a:lnTo>
                    <a:pt x="1891403" y="226503"/>
                  </a:lnTo>
                  <a:lnTo>
                    <a:pt x="1894886" y="225452"/>
                  </a:lnTo>
                  <a:lnTo>
                    <a:pt x="1898369" y="224401"/>
                  </a:lnTo>
                  <a:lnTo>
                    <a:pt x="1901852" y="223502"/>
                  </a:lnTo>
                  <a:lnTo>
                    <a:pt x="1905336" y="222729"/>
                  </a:lnTo>
                  <a:lnTo>
                    <a:pt x="1908819" y="221957"/>
                  </a:lnTo>
                  <a:lnTo>
                    <a:pt x="1912302" y="221187"/>
                  </a:lnTo>
                  <a:lnTo>
                    <a:pt x="1915785" y="220419"/>
                  </a:lnTo>
                  <a:lnTo>
                    <a:pt x="1919269" y="219653"/>
                  </a:lnTo>
                  <a:lnTo>
                    <a:pt x="1922752" y="218888"/>
                  </a:lnTo>
                  <a:lnTo>
                    <a:pt x="1926235" y="218124"/>
                  </a:lnTo>
                  <a:lnTo>
                    <a:pt x="1929718" y="217362"/>
                  </a:lnTo>
                  <a:lnTo>
                    <a:pt x="1933202" y="216602"/>
                  </a:lnTo>
                  <a:lnTo>
                    <a:pt x="1936685" y="215844"/>
                  </a:lnTo>
                  <a:lnTo>
                    <a:pt x="1940168" y="215087"/>
                  </a:lnTo>
                  <a:lnTo>
                    <a:pt x="1943651" y="214331"/>
                  </a:lnTo>
                  <a:lnTo>
                    <a:pt x="1947135" y="213578"/>
                  </a:lnTo>
                  <a:lnTo>
                    <a:pt x="1950618" y="212826"/>
                  </a:lnTo>
                  <a:lnTo>
                    <a:pt x="1954101" y="212075"/>
                  </a:lnTo>
                  <a:lnTo>
                    <a:pt x="1957584" y="211326"/>
                  </a:lnTo>
                  <a:lnTo>
                    <a:pt x="1961068" y="210579"/>
                  </a:lnTo>
                  <a:lnTo>
                    <a:pt x="1964551" y="209833"/>
                  </a:lnTo>
                  <a:lnTo>
                    <a:pt x="1968034" y="209089"/>
                  </a:lnTo>
                  <a:lnTo>
                    <a:pt x="1971517" y="208346"/>
                  </a:lnTo>
                  <a:lnTo>
                    <a:pt x="1975001" y="207605"/>
                  </a:lnTo>
                  <a:lnTo>
                    <a:pt x="1978484" y="206865"/>
                  </a:lnTo>
                  <a:lnTo>
                    <a:pt x="1981967" y="206127"/>
                  </a:lnTo>
                  <a:lnTo>
                    <a:pt x="1985450" y="205391"/>
                  </a:lnTo>
                  <a:lnTo>
                    <a:pt x="1988934" y="204656"/>
                  </a:lnTo>
                  <a:lnTo>
                    <a:pt x="1992417" y="203922"/>
                  </a:lnTo>
                  <a:lnTo>
                    <a:pt x="1995900" y="203191"/>
                  </a:lnTo>
                  <a:lnTo>
                    <a:pt x="1999383" y="202460"/>
                  </a:lnTo>
                  <a:lnTo>
                    <a:pt x="2002867" y="201731"/>
                  </a:lnTo>
                  <a:lnTo>
                    <a:pt x="2006350" y="201004"/>
                  </a:lnTo>
                  <a:lnTo>
                    <a:pt x="2009833" y="200278"/>
                  </a:lnTo>
                  <a:lnTo>
                    <a:pt x="2013316" y="199554"/>
                  </a:lnTo>
                  <a:lnTo>
                    <a:pt x="2016799" y="198831"/>
                  </a:lnTo>
                  <a:lnTo>
                    <a:pt x="2020283" y="198110"/>
                  </a:lnTo>
                  <a:lnTo>
                    <a:pt x="2023766" y="197390"/>
                  </a:lnTo>
                  <a:lnTo>
                    <a:pt x="2027249" y="196672"/>
                  </a:lnTo>
                  <a:lnTo>
                    <a:pt x="2030732" y="195955"/>
                  </a:lnTo>
                  <a:lnTo>
                    <a:pt x="2034216" y="195239"/>
                  </a:lnTo>
                  <a:lnTo>
                    <a:pt x="2037699" y="194526"/>
                  </a:lnTo>
                  <a:lnTo>
                    <a:pt x="2041182" y="193813"/>
                  </a:lnTo>
                  <a:lnTo>
                    <a:pt x="2044665" y="193102"/>
                  </a:lnTo>
                  <a:lnTo>
                    <a:pt x="2048149" y="192393"/>
                  </a:lnTo>
                  <a:lnTo>
                    <a:pt x="2051632" y="191685"/>
                  </a:lnTo>
                  <a:lnTo>
                    <a:pt x="2055115" y="190978"/>
                  </a:lnTo>
                  <a:lnTo>
                    <a:pt x="2058598" y="448920"/>
                  </a:lnTo>
                  <a:lnTo>
                    <a:pt x="2062082" y="448190"/>
                  </a:lnTo>
                  <a:lnTo>
                    <a:pt x="2065565" y="447461"/>
                  </a:lnTo>
                  <a:lnTo>
                    <a:pt x="2069048" y="446732"/>
                  </a:lnTo>
                  <a:lnTo>
                    <a:pt x="2072531" y="446005"/>
                  </a:lnTo>
                  <a:lnTo>
                    <a:pt x="2076015" y="445279"/>
                  </a:lnTo>
                  <a:lnTo>
                    <a:pt x="2079498" y="444554"/>
                  </a:lnTo>
                  <a:lnTo>
                    <a:pt x="2082981" y="443830"/>
                  </a:lnTo>
                  <a:lnTo>
                    <a:pt x="2086464" y="443108"/>
                  </a:lnTo>
                  <a:lnTo>
                    <a:pt x="2089948" y="442386"/>
                  </a:lnTo>
                  <a:lnTo>
                    <a:pt x="2093431" y="441666"/>
                  </a:lnTo>
                  <a:lnTo>
                    <a:pt x="2096914" y="440946"/>
                  </a:lnTo>
                  <a:lnTo>
                    <a:pt x="2100397" y="440228"/>
                  </a:lnTo>
                  <a:lnTo>
                    <a:pt x="2103881" y="439511"/>
                  </a:lnTo>
                  <a:lnTo>
                    <a:pt x="2107364" y="438795"/>
                  </a:lnTo>
                  <a:lnTo>
                    <a:pt x="2110847" y="438080"/>
                  </a:lnTo>
                  <a:lnTo>
                    <a:pt x="2114330" y="437366"/>
                  </a:lnTo>
                  <a:lnTo>
                    <a:pt x="2117814" y="436653"/>
                  </a:lnTo>
                  <a:lnTo>
                    <a:pt x="2121297" y="435941"/>
                  </a:lnTo>
                  <a:lnTo>
                    <a:pt x="2124780" y="435231"/>
                  </a:lnTo>
                  <a:lnTo>
                    <a:pt x="2128263" y="434521"/>
                  </a:lnTo>
                  <a:lnTo>
                    <a:pt x="2131747" y="433813"/>
                  </a:lnTo>
                  <a:lnTo>
                    <a:pt x="2135230" y="433105"/>
                  </a:lnTo>
                  <a:lnTo>
                    <a:pt x="2138713" y="432399"/>
                  </a:lnTo>
                  <a:lnTo>
                    <a:pt x="2142196" y="431694"/>
                  </a:lnTo>
                  <a:lnTo>
                    <a:pt x="2145680" y="430990"/>
                  </a:lnTo>
                  <a:lnTo>
                    <a:pt x="2149163" y="430287"/>
                  </a:lnTo>
                  <a:lnTo>
                    <a:pt x="2152646" y="429585"/>
                  </a:lnTo>
                  <a:lnTo>
                    <a:pt x="2156129" y="428884"/>
                  </a:lnTo>
                  <a:lnTo>
                    <a:pt x="2159613" y="428184"/>
                  </a:lnTo>
                  <a:lnTo>
                    <a:pt x="2163096" y="427485"/>
                  </a:lnTo>
                  <a:lnTo>
                    <a:pt x="2166579" y="426787"/>
                  </a:lnTo>
                  <a:lnTo>
                    <a:pt x="2170062" y="426090"/>
                  </a:lnTo>
                  <a:lnTo>
                    <a:pt x="2173546" y="425394"/>
                  </a:lnTo>
                  <a:lnTo>
                    <a:pt x="2177029" y="424700"/>
                  </a:lnTo>
                  <a:lnTo>
                    <a:pt x="2180512" y="424006"/>
                  </a:lnTo>
                  <a:lnTo>
                    <a:pt x="2183995" y="423313"/>
                  </a:lnTo>
                  <a:lnTo>
                    <a:pt x="2187479" y="422622"/>
                  </a:lnTo>
                  <a:lnTo>
                    <a:pt x="2190962" y="421931"/>
                  </a:lnTo>
                  <a:lnTo>
                    <a:pt x="2194445" y="421242"/>
                  </a:lnTo>
                  <a:lnTo>
                    <a:pt x="2197928" y="420553"/>
                  </a:lnTo>
                  <a:lnTo>
                    <a:pt x="2201412" y="419866"/>
                  </a:lnTo>
                  <a:lnTo>
                    <a:pt x="2204895" y="419180"/>
                  </a:lnTo>
                  <a:lnTo>
                    <a:pt x="2208378" y="418494"/>
                  </a:lnTo>
                  <a:lnTo>
                    <a:pt x="2211861" y="417810"/>
                  </a:lnTo>
                  <a:lnTo>
                    <a:pt x="2215345" y="417127"/>
                  </a:lnTo>
                  <a:lnTo>
                    <a:pt x="2218828" y="416444"/>
                  </a:lnTo>
                  <a:lnTo>
                    <a:pt x="2222311" y="415763"/>
                  </a:lnTo>
                  <a:lnTo>
                    <a:pt x="2225794" y="415083"/>
                  </a:lnTo>
                  <a:lnTo>
                    <a:pt x="2229278" y="414404"/>
                  </a:lnTo>
                  <a:lnTo>
                    <a:pt x="2232761" y="413725"/>
                  </a:lnTo>
                  <a:lnTo>
                    <a:pt x="2236244" y="413048"/>
                  </a:lnTo>
                  <a:lnTo>
                    <a:pt x="2239727" y="412372"/>
                  </a:lnTo>
                  <a:lnTo>
                    <a:pt x="2243211" y="411697"/>
                  </a:lnTo>
                  <a:lnTo>
                    <a:pt x="2246694" y="411022"/>
                  </a:lnTo>
                  <a:lnTo>
                    <a:pt x="2250177" y="410349"/>
                  </a:lnTo>
                  <a:lnTo>
                    <a:pt x="2253660" y="409677"/>
                  </a:lnTo>
                  <a:lnTo>
                    <a:pt x="2257144" y="409006"/>
                  </a:lnTo>
                  <a:lnTo>
                    <a:pt x="2260627" y="408335"/>
                  </a:lnTo>
                  <a:lnTo>
                    <a:pt x="2264110" y="407666"/>
                  </a:lnTo>
                  <a:lnTo>
                    <a:pt x="2267593" y="406998"/>
                  </a:lnTo>
                  <a:lnTo>
                    <a:pt x="2271077" y="406331"/>
                  </a:lnTo>
                  <a:lnTo>
                    <a:pt x="2274560" y="405664"/>
                  </a:lnTo>
                  <a:lnTo>
                    <a:pt x="2278043" y="404999"/>
                  </a:lnTo>
                  <a:lnTo>
                    <a:pt x="2281526" y="404335"/>
                  </a:lnTo>
                  <a:lnTo>
                    <a:pt x="2285010" y="403671"/>
                  </a:lnTo>
                  <a:lnTo>
                    <a:pt x="2288493" y="403009"/>
                  </a:lnTo>
                  <a:lnTo>
                    <a:pt x="2291976" y="402347"/>
                  </a:lnTo>
                  <a:lnTo>
                    <a:pt x="2295459" y="401687"/>
                  </a:lnTo>
                  <a:lnTo>
                    <a:pt x="2298942" y="401027"/>
                  </a:lnTo>
                  <a:lnTo>
                    <a:pt x="2302426" y="400369"/>
                  </a:lnTo>
                  <a:lnTo>
                    <a:pt x="2305909" y="399711"/>
                  </a:lnTo>
                  <a:lnTo>
                    <a:pt x="2309392" y="399055"/>
                  </a:lnTo>
                  <a:lnTo>
                    <a:pt x="2312875" y="398399"/>
                  </a:lnTo>
                  <a:lnTo>
                    <a:pt x="2316359" y="397744"/>
                  </a:lnTo>
                  <a:lnTo>
                    <a:pt x="2319842" y="397091"/>
                  </a:lnTo>
                  <a:lnTo>
                    <a:pt x="2323325" y="396438"/>
                  </a:lnTo>
                  <a:lnTo>
                    <a:pt x="2326808" y="395786"/>
                  </a:lnTo>
                  <a:lnTo>
                    <a:pt x="2330292" y="395135"/>
                  </a:lnTo>
                  <a:lnTo>
                    <a:pt x="2333775" y="394485"/>
                  </a:lnTo>
                  <a:lnTo>
                    <a:pt x="2337258" y="393836"/>
                  </a:lnTo>
                  <a:lnTo>
                    <a:pt x="2340741" y="393188"/>
                  </a:lnTo>
                  <a:lnTo>
                    <a:pt x="2344225" y="392541"/>
                  </a:lnTo>
                  <a:lnTo>
                    <a:pt x="2347708" y="391895"/>
                  </a:lnTo>
                  <a:lnTo>
                    <a:pt x="2351191" y="391250"/>
                  </a:lnTo>
                  <a:lnTo>
                    <a:pt x="2354674" y="390606"/>
                  </a:lnTo>
                  <a:lnTo>
                    <a:pt x="2358158" y="389962"/>
                  </a:lnTo>
                  <a:lnTo>
                    <a:pt x="2361641" y="389320"/>
                  </a:lnTo>
                  <a:lnTo>
                    <a:pt x="2365124" y="388678"/>
                  </a:lnTo>
                  <a:lnTo>
                    <a:pt x="2368607" y="388038"/>
                  </a:lnTo>
                  <a:lnTo>
                    <a:pt x="2372091" y="387398"/>
                  </a:lnTo>
                  <a:lnTo>
                    <a:pt x="2375574" y="413899"/>
                  </a:lnTo>
                  <a:lnTo>
                    <a:pt x="2379057" y="412972"/>
                  </a:lnTo>
                  <a:lnTo>
                    <a:pt x="2382540" y="412047"/>
                  </a:lnTo>
                  <a:lnTo>
                    <a:pt x="2386024" y="411122"/>
                  </a:lnTo>
                  <a:lnTo>
                    <a:pt x="2389507" y="410197"/>
                  </a:lnTo>
                  <a:lnTo>
                    <a:pt x="2392990" y="409273"/>
                  </a:lnTo>
                  <a:lnTo>
                    <a:pt x="2396473" y="408350"/>
                  </a:lnTo>
                  <a:lnTo>
                    <a:pt x="2399957" y="407428"/>
                  </a:lnTo>
                  <a:lnTo>
                    <a:pt x="2403440" y="406506"/>
                  </a:lnTo>
                  <a:lnTo>
                    <a:pt x="2406923" y="405585"/>
                  </a:lnTo>
                  <a:lnTo>
                    <a:pt x="2410406" y="404664"/>
                  </a:lnTo>
                  <a:lnTo>
                    <a:pt x="2413890" y="403745"/>
                  </a:lnTo>
                  <a:lnTo>
                    <a:pt x="2417373" y="402825"/>
                  </a:lnTo>
                  <a:lnTo>
                    <a:pt x="2420856" y="401907"/>
                  </a:lnTo>
                  <a:lnTo>
                    <a:pt x="2424339" y="400989"/>
                  </a:lnTo>
                  <a:lnTo>
                    <a:pt x="2427823" y="400071"/>
                  </a:lnTo>
                  <a:lnTo>
                    <a:pt x="2431306" y="399155"/>
                  </a:lnTo>
                  <a:lnTo>
                    <a:pt x="2434789" y="398239"/>
                  </a:lnTo>
                  <a:lnTo>
                    <a:pt x="2438272" y="397323"/>
                  </a:lnTo>
                  <a:lnTo>
                    <a:pt x="2441756" y="396408"/>
                  </a:lnTo>
                  <a:lnTo>
                    <a:pt x="2445239" y="395494"/>
                  </a:lnTo>
                  <a:lnTo>
                    <a:pt x="2448722" y="394581"/>
                  </a:lnTo>
                  <a:lnTo>
                    <a:pt x="2452205" y="393668"/>
                  </a:lnTo>
                  <a:lnTo>
                    <a:pt x="2455689" y="392756"/>
                  </a:lnTo>
                  <a:lnTo>
                    <a:pt x="2459172" y="391844"/>
                  </a:lnTo>
                  <a:lnTo>
                    <a:pt x="2462655" y="390933"/>
                  </a:lnTo>
                  <a:lnTo>
                    <a:pt x="2466138" y="390023"/>
                  </a:lnTo>
                  <a:lnTo>
                    <a:pt x="2469622" y="389113"/>
                  </a:lnTo>
                  <a:lnTo>
                    <a:pt x="2473105" y="388204"/>
                  </a:lnTo>
                  <a:lnTo>
                    <a:pt x="2476588" y="387295"/>
                  </a:lnTo>
                  <a:lnTo>
                    <a:pt x="2480071" y="386388"/>
                  </a:lnTo>
                  <a:lnTo>
                    <a:pt x="2483555" y="385480"/>
                  </a:lnTo>
                  <a:lnTo>
                    <a:pt x="2487038" y="384574"/>
                  </a:lnTo>
                  <a:lnTo>
                    <a:pt x="2490521" y="383668"/>
                  </a:lnTo>
                  <a:lnTo>
                    <a:pt x="2494004" y="382762"/>
                  </a:lnTo>
                  <a:lnTo>
                    <a:pt x="2497488" y="381858"/>
                  </a:lnTo>
                  <a:lnTo>
                    <a:pt x="2500971" y="380954"/>
                  </a:lnTo>
                  <a:lnTo>
                    <a:pt x="2504454" y="380050"/>
                  </a:lnTo>
                  <a:lnTo>
                    <a:pt x="2507937" y="379147"/>
                  </a:lnTo>
                  <a:lnTo>
                    <a:pt x="2511421" y="378245"/>
                  </a:lnTo>
                  <a:lnTo>
                    <a:pt x="2514904" y="377343"/>
                  </a:lnTo>
                  <a:lnTo>
                    <a:pt x="2518387" y="376443"/>
                  </a:lnTo>
                  <a:lnTo>
                    <a:pt x="2521870" y="375542"/>
                  </a:lnTo>
                  <a:lnTo>
                    <a:pt x="2525354" y="374642"/>
                  </a:lnTo>
                  <a:lnTo>
                    <a:pt x="2528837" y="373743"/>
                  </a:lnTo>
                  <a:lnTo>
                    <a:pt x="2532320" y="372845"/>
                  </a:lnTo>
                  <a:lnTo>
                    <a:pt x="2535803" y="489687"/>
                  </a:lnTo>
                  <a:lnTo>
                    <a:pt x="2539287" y="488876"/>
                  </a:lnTo>
                  <a:lnTo>
                    <a:pt x="2542770" y="488065"/>
                  </a:lnTo>
                  <a:lnTo>
                    <a:pt x="2546253" y="487255"/>
                  </a:lnTo>
                  <a:lnTo>
                    <a:pt x="2549736" y="486446"/>
                  </a:lnTo>
                  <a:lnTo>
                    <a:pt x="2553220" y="485636"/>
                  </a:lnTo>
                  <a:lnTo>
                    <a:pt x="2556703" y="484828"/>
                  </a:lnTo>
                  <a:lnTo>
                    <a:pt x="2560186" y="484020"/>
                  </a:lnTo>
                  <a:lnTo>
                    <a:pt x="2563669" y="483212"/>
                  </a:lnTo>
                  <a:lnTo>
                    <a:pt x="2567153" y="482405"/>
                  </a:lnTo>
                  <a:lnTo>
                    <a:pt x="2570636" y="481598"/>
                  </a:lnTo>
                  <a:lnTo>
                    <a:pt x="2574119" y="480792"/>
                  </a:lnTo>
                  <a:lnTo>
                    <a:pt x="2577602" y="479986"/>
                  </a:lnTo>
                  <a:lnTo>
                    <a:pt x="2581085" y="479181"/>
                  </a:lnTo>
                  <a:lnTo>
                    <a:pt x="2584569" y="478376"/>
                  </a:lnTo>
                  <a:lnTo>
                    <a:pt x="2588052" y="477571"/>
                  </a:lnTo>
                  <a:lnTo>
                    <a:pt x="2591535" y="476768"/>
                  </a:lnTo>
                  <a:lnTo>
                    <a:pt x="2595018" y="475964"/>
                  </a:lnTo>
                  <a:lnTo>
                    <a:pt x="2598502" y="475161"/>
                  </a:lnTo>
                  <a:lnTo>
                    <a:pt x="2601985" y="474359"/>
                  </a:lnTo>
                  <a:lnTo>
                    <a:pt x="2605468" y="473557"/>
                  </a:lnTo>
                  <a:lnTo>
                    <a:pt x="2608951" y="472755"/>
                  </a:lnTo>
                  <a:lnTo>
                    <a:pt x="2612435" y="471954"/>
                  </a:lnTo>
                  <a:lnTo>
                    <a:pt x="2615918" y="471154"/>
                  </a:lnTo>
                  <a:lnTo>
                    <a:pt x="2619401" y="470354"/>
                  </a:lnTo>
                  <a:lnTo>
                    <a:pt x="2622884" y="469554"/>
                  </a:lnTo>
                  <a:lnTo>
                    <a:pt x="2626368" y="468755"/>
                  </a:lnTo>
                  <a:lnTo>
                    <a:pt x="2629851" y="467956"/>
                  </a:lnTo>
                  <a:lnTo>
                    <a:pt x="2633334" y="467158"/>
                  </a:lnTo>
                  <a:lnTo>
                    <a:pt x="2636817" y="466360"/>
                  </a:lnTo>
                  <a:lnTo>
                    <a:pt x="2640301" y="465563"/>
                  </a:lnTo>
                  <a:lnTo>
                    <a:pt x="2643784" y="464766"/>
                  </a:lnTo>
                  <a:lnTo>
                    <a:pt x="2647267" y="463970"/>
                  </a:lnTo>
                  <a:lnTo>
                    <a:pt x="2650750" y="463174"/>
                  </a:lnTo>
                  <a:lnTo>
                    <a:pt x="2654234" y="462379"/>
                  </a:lnTo>
                  <a:lnTo>
                    <a:pt x="2657717" y="461584"/>
                  </a:lnTo>
                  <a:lnTo>
                    <a:pt x="2661200" y="460789"/>
                  </a:lnTo>
                  <a:lnTo>
                    <a:pt x="2664683" y="459995"/>
                  </a:lnTo>
                  <a:lnTo>
                    <a:pt x="2668167" y="459202"/>
                  </a:lnTo>
                  <a:lnTo>
                    <a:pt x="2671650" y="458409"/>
                  </a:lnTo>
                  <a:lnTo>
                    <a:pt x="2675133" y="457616"/>
                  </a:lnTo>
                  <a:lnTo>
                    <a:pt x="2678616" y="456824"/>
                  </a:lnTo>
                  <a:lnTo>
                    <a:pt x="2682100" y="456032"/>
                  </a:lnTo>
                  <a:lnTo>
                    <a:pt x="2685583" y="455241"/>
                  </a:lnTo>
                  <a:lnTo>
                    <a:pt x="2689066" y="454450"/>
                  </a:lnTo>
                  <a:lnTo>
                    <a:pt x="2692549" y="453723"/>
                  </a:lnTo>
                  <a:lnTo>
                    <a:pt x="2696033" y="453165"/>
                  </a:lnTo>
                  <a:lnTo>
                    <a:pt x="2699516" y="452608"/>
                  </a:lnTo>
                  <a:lnTo>
                    <a:pt x="2702999" y="452051"/>
                  </a:lnTo>
                  <a:lnTo>
                    <a:pt x="2706482" y="451495"/>
                  </a:lnTo>
                  <a:lnTo>
                    <a:pt x="2709966" y="450940"/>
                  </a:lnTo>
                  <a:lnTo>
                    <a:pt x="2713449" y="450385"/>
                  </a:lnTo>
                  <a:lnTo>
                    <a:pt x="2716932" y="449831"/>
                  </a:lnTo>
                  <a:lnTo>
                    <a:pt x="2720415" y="449277"/>
                  </a:lnTo>
                  <a:lnTo>
                    <a:pt x="2723899" y="448724"/>
                  </a:lnTo>
                  <a:lnTo>
                    <a:pt x="2727382" y="448172"/>
                  </a:lnTo>
                  <a:lnTo>
                    <a:pt x="2730865" y="447621"/>
                  </a:lnTo>
                  <a:lnTo>
                    <a:pt x="2734348" y="447070"/>
                  </a:lnTo>
                  <a:lnTo>
                    <a:pt x="2737832" y="446519"/>
                  </a:lnTo>
                  <a:lnTo>
                    <a:pt x="2741315" y="445970"/>
                  </a:lnTo>
                  <a:lnTo>
                    <a:pt x="2744798" y="445421"/>
                  </a:lnTo>
                  <a:lnTo>
                    <a:pt x="2748281" y="444872"/>
                  </a:lnTo>
                  <a:lnTo>
                    <a:pt x="2751765" y="444325"/>
                  </a:lnTo>
                  <a:lnTo>
                    <a:pt x="2755248" y="443777"/>
                  </a:lnTo>
                  <a:lnTo>
                    <a:pt x="2758731" y="443231"/>
                  </a:lnTo>
                  <a:lnTo>
                    <a:pt x="2762214" y="442685"/>
                  </a:lnTo>
                  <a:lnTo>
                    <a:pt x="2765698" y="442140"/>
                  </a:lnTo>
                  <a:lnTo>
                    <a:pt x="2769181" y="441595"/>
                  </a:lnTo>
                  <a:lnTo>
                    <a:pt x="2772664" y="441052"/>
                  </a:lnTo>
                  <a:lnTo>
                    <a:pt x="2776147" y="440508"/>
                  </a:lnTo>
                  <a:lnTo>
                    <a:pt x="2779631" y="439966"/>
                  </a:lnTo>
                  <a:lnTo>
                    <a:pt x="2783114" y="439424"/>
                  </a:lnTo>
                  <a:lnTo>
                    <a:pt x="2786597" y="438882"/>
                  </a:lnTo>
                  <a:lnTo>
                    <a:pt x="2790080" y="438341"/>
                  </a:lnTo>
                  <a:lnTo>
                    <a:pt x="2793564" y="437801"/>
                  </a:lnTo>
                  <a:lnTo>
                    <a:pt x="2797047" y="437262"/>
                  </a:lnTo>
                  <a:lnTo>
                    <a:pt x="2800530" y="436723"/>
                  </a:lnTo>
                  <a:lnTo>
                    <a:pt x="2804013" y="436184"/>
                  </a:lnTo>
                  <a:lnTo>
                    <a:pt x="2807497" y="435647"/>
                  </a:lnTo>
                  <a:lnTo>
                    <a:pt x="2810980" y="435110"/>
                  </a:lnTo>
                  <a:lnTo>
                    <a:pt x="2814463" y="434573"/>
                  </a:lnTo>
                  <a:lnTo>
                    <a:pt x="2817946" y="434037"/>
                  </a:lnTo>
                  <a:lnTo>
                    <a:pt x="2821430" y="433502"/>
                  </a:lnTo>
                  <a:lnTo>
                    <a:pt x="2824913" y="432968"/>
                  </a:lnTo>
                  <a:lnTo>
                    <a:pt x="2828396" y="432434"/>
                  </a:lnTo>
                  <a:lnTo>
                    <a:pt x="2831879" y="431900"/>
                  </a:lnTo>
                  <a:lnTo>
                    <a:pt x="2835363" y="431367"/>
                  </a:lnTo>
                  <a:lnTo>
                    <a:pt x="2838846" y="430835"/>
                  </a:lnTo>
                  <a:lnTo>
                    <a:pt x="2842329" y="430304"/>
                  </a:lnTo>
                  <a:lnTo>
                    <a:pt x="2845812" y="429773"/>
                  </a:lnTo>
                  <a:lnTo>
                    <a:pt x="2849296" y="429242"/>
                  </a:lnTo>
                  <a:lnTo>
                    <a:pt x="2852779" y="428522"/>
                  </a:lnTo>
                  <a:lnTo>
                    <a:pt x="2856262" y="427760"/>
                  </a:lnTo>
                  <a:lnTo>
                    <a:pt x="2859745" y="426999"/>
                  </a:lnTo>
                  <a:lnTo>
                    <a:pt x="2863229" y="426238"/>
                  </a:lnTo>
                  <a:lnTo>
                    <a:pt x="2866712" y="425477"/>
                  </a:lnTo>
                  <a:lnTo>
                    <a:pt x="2870195" y="424717"/>
                  </a:lnTo>
                  <a:lnTo>
                    <a:pt x="2873678" y="423957"/>
                  </a:lnTo>
                  <a:lnTo>
                    <a:pt x="2877161" y="423197"/>
                  </a:lnTo>
                  <a:lnTo>
                    <a:pt x="2880645" y="422439"/>
                  </a:lnTo>
                  <a:lnTo>
                    <a:pt x="2884128" y="421680"/>
                  </a:lnTo>
                  <a:lnTo>
                    <a:pt x="2887611" y="420922"/>
                  </a:lnTo>
                  <a:lnTo>
                    <a:pt x="2891094" y="420164"/>
                  </a:lnTo>
                  <a:lnTo>
                    <a:pt x="2894578" y="419407"/>
                  </a:lnTo>
                  <a:lnTo>
                    <a:pt x="2898061" y="418650"/>
                  </a:lnTo>
                  <a:lnTo>
                    <a:pt x="2901544" y="417894"/>
                  </a:lnTo>
                  <a:lnTo>
                    <a:pt x="2905027" y="417138"/>
                  </a:lnTo>
                  <a:lnTo>
                    <a:pt x="2908511" y="416382"/>
                  </a:lnTo>
                  <a:lnTo>
                    <a:pt x="2911994" y="415627"/>
                  </a:lnTo>
                  <a:lnTo>
                    <a:pt x="2915477" y="414873"/>
                  </a:lnTo>
                  <a:lnTo>
                    <a:pt x="2918960" y="414118"/>
                  </a:lnTo>
                  <a:lnTo>
                    <a:pt x="2922444" y="413365"/>
                  </a:lnTo>
                  <a:lnTo>
                    <a:pt x="2925927" y="412611"/>
                  </a:lnTo>
                  <a:lnTo>
                    <a:pt x="2929410" y="411858"/>
                  </a:lnTo>
                  <a:lnTo>
                    <a:pt x="2932893" y="411106"/>
                  </a:lnTo>
                  <a:lnTo>
                    <a:pt x="2936377" y="410354"/>
                  </a:lnTo>
                  <a:lnTo>
                    <a:pt x="2939860" y="409602"/>
                  </a:lnTo>
                  <a:lnTo>
                    <a:pt x="2943343" y="408851"/>
                  </a:lnTo>
                  <a:lnTo>
                    <a:pt x="2946826" y="408100"/>
                  </a:lnTo>
                  <a:lnTo>
                    <a:pt x="2950310" y="407350"/>
                  </a:lnTo>
                  <a:lnTo>
                    <a:pt x="2953793" y="406600"/>
                  </a:lnTo>
                  <a:lnTo>
                    <a:pt x="2957276" y="405850"/>
                  </a:lnTo>
                  <a:lnTo>
                    <a:pt x="2960759" y="405101"/>
                  </a:lnTo>
                  <a:lnTo>
                    <a:pt x="2964243" y="404353"/>
                  </a:lnTo>
                  <a:lnTo>
                    <a:pt x="2967726" y="403604"/>
                  </a:lnTo>
                  <a:lnTo>
                    <a:pt x="2971209" y="402856"/>
                  </a:lnTo>
                  <a:lnTo>
                    <a:pt x="2974692" y="402109"/>
                  </a:lnTo>
                  <a:lnTo>
                    <a:pt x="2978176" y="401362"/>
                  </a:lnTo>
                  <a:lnTo>
                    <a:pt x="2981659" y="400615"/>
                  </a:lnTo>
                  <a:lnTo>
                    <a:pt x="2985142" y="399869"/>
                  </a:lnTo>
                  <a:lnTo>
                    <a:pt x="2988625" y="399124"/>
                  </a:lnTo>
                  <a:lnTo>
                    <a:pt x="2992109" y="398378"/>
                  </a:lnTo>
                  <a:lnTo>
                    <a:pt x="2995592" y="397633"/>
                  </a:lnTo>
                  <a:lnTo>
                    <a:pt x="2999075" y="396889"/>
                  </a:lnTo>
                  <a:lnTo>
                    <a:pt x="3002558" y="396145"/>
                  </a:lnTo>
                  <a:lnTo>
                    <a:pt x="3006042" y="395401"/>
                  </a:lnTo>
                  <a:lnTo>
                    <a:pt x="3009525" y="436214"/>
                  </a:lnTo>
                  <a:lnTo>
                    <a:pt x="3013008" y="435930"/>
                  </a:lnTo>
                  <a:lnTo>
                    <a:pt x="3016491" y="435646"/>
                  </a:lnTo>
                  <a:lnTo>
                    <a:pt x="3019975" y="435362"/>
                  </a:lnTo>
                  <a:lnTo>
                    <a:pt x="3023458" y="435079"/>
                  </a:lnTo>
                  <a:lnTo>
                    <a:pt x="3026941" y="434796"/>
                  </a:lnTo>
                  <a:lnTo>
                    <a:pt x="3030424" y="434514"/>
                  </a:lnTo>
                  <a:lnTo>
                    <a:pt x="3033908" y="434232"/>
                  </a:lnTo>
                  <a:lnTo>
                    <a:pt x="3037391" y="433951"/>
                  </a:lnTo>
                  <a:lnTo>
                    <a:pt x="3040874" y="433670"/>
                  </a:lnTo>
                  <a:lnTo>
                    <a:pt x="3044357" y="433389"/>
                  </a:lnTo>
                  <a:lnTo>
                    <a:pt x="3047841" y="433109"/>
                  </a:lnTo>
                  <a:lnTo>
                    <a:pt x="3051324" y="432830"/>
                  </a:lnTo>
                  <a:lnTo>
                    <a:pt x="3054807" y="432551"/>
                  </a:lnTo>
                  <a:lnTo>
                    <a:pt x="3058290" y="432272"/>
                  </a:lnTo>
                  <a:lnTo>
                    <a:pt x="3061774" y="431994"/>
                  </a:lnTo>
                  <a:lnTo>
                    <a:pt x="3065257" y="431716"/>
                  </a:lnTo>
                  <a:lnTo>
                    <a:pt x="3068740" y="431439"/>
                  </a:lnTo>
                  <a:lnTo>
                    <a:pt x="3072223" y="431162"/>
                  </a:lnTo>
                  <a:lnTo>
                    <a:pt x="3075707" y="430885"/>
                  </a:lnTo>
                  <a:lnTo>
                    <a:pt x="3079190" y="430609"/>
                  </a:lnTo>
                  <a:lnTo>
                    <a:pt x="3082673" y="430334"/>
                  </a:lnTo>
                  <a:lnTo>
                    <a:pt x="3086156" y="430059"/>
                  </a:lnTo>
                  <a:lnTo>
                    <a:pt x="3089640" y="429784"/>
                  </a:lnTo>
                  <a:lnTo>
                    <a:pt x="3093123" y="429510"/>
                  </a:lnTo>
                  <a:lnTo>
                    <a:pt x="3096606" y="429236"/>
                  </a:lnTo>
                  <a:lnTo>
                    <a:pt x="3100089" y="428962"/>
                  </a:lnTo>
                  <a:lnTo>
                    <a:pt x="3103573" y="428689"/>
                  </a:lnTo>
                  <a:lnTo>
                    <a:pt x="3107056" y="428417"/>
                  </a:lnTo>
                  <a:lnTo>
                    <a:pt x="3110539" y="428145"/>
                  </a:lnTo>
                  <a:lnTo>
                    <a:pt x="3114022" y="427873"/>
                  </a:lnTo>
                  <a:lnTo>
                    <a:pt x="3117506" y="427602"/>
                  </a:lnTo>
                  <a:lnTo>
                    <a:pt x="3120989" y="427331"/>
                  </a:lnTo>
                  <a:lnTo>
                    <a:pt x="3124472" y="427061"/>
                  </a:lnTo>
                  <a:lnTo>
                    <a:pt x="3127955" y="426791"/>
                  </a:lnTo>
                  <a:lnTo>
                    <a:pt x="3131439" y="426521"/>
                  </a:lnTo>
                  <a:lnTo>
                    <a:pt x="3134922" y="426252"/>
                  </a:lnTo>
                  <a:lnTo>
                    <a:pt x="3138405" y="425983"/>
                  </a:lnTo>
                  <a:lnTo>
                    <a:pt x="3141888" y="425715"/>
                  </a:lnTo>
                  <a:lnTo>
                    <a:pt x="3145372" y="425447"/>
                  </a:lnTo>
                  <a:lnTo>
                    <a:pt x="3148855" y="425179"/>
                  </a:lnTo>
                  <a:lnTo>
                    <a:pt x="3152338" y="424912"/>
                  </a:lnTo>
                  <a:lnTo>
                    <a:pt x="3155821" y="424646"/>
                  </a:lnTo>
                  <a:lnTo>
                    <a:pt x="3159304" y="424379"/>
                  </a:lnTo>
                  <a:lnTo>
                    <a:pt x="3162788" y="424114"/>
                  </a:lnTo>
                  <a:lnTo>
                    <a:pt x="3166271" y="423848"/>
                  </a:lnTo>
                  <a:lnTo>
                    <a:pt x="3169754" y="585786"/>
                  </a:lnTo>
                  <a:lnTo>
                    <a:pt x="3173237" y="585337"/>
                  </a:lnTo>
                  <a:lnTo>
                    <a:pt x="3176721" y="584887"/>
                  </a:lnTo>
                  <a:lnTo>
                    <a:pt x="3180204" y="584438"/>
                  </a:lnTo>
                  <a:lnTo>
                    <a:pt x="3183687" y="583990"/>
                  </a:lnTo>
                  <a:lnTo>
                    <a:pt x="3187170" y="583542"/>
                  </a:lnTo>
                  <a:lnTo>
                    <a:pt x="3190654" y="583094"/>
                  </a:lnTo>
                  <a:lnTo>
                    <a:pt x="3194137" y="582647"/>
                  </a:lnTo>
                  <a:lnTo>
                    <a:pt x="3197620" y="582200"/>
                  </a:lnTo>
                  <a:lnTo>
                    <a:pt x="3201103" y="581753"/>
                  </a:lnTo>
                  <a:lnTo>
                    <a:pt x="3204587" y="581307"/>
                  </a:lnTo>
                  <a:lnTo>
                    <a:pt x="3208070" y="580861"/>
                  </a:lnTo>
                  <a:lnTo>
                    <a:pt x="3211553" y="580415"/>
                  </a:lnTo>
                  <a:lnTo>
                    <a:pt x="3215036" y="579970"/>
                  </a:lnTo>
                  <a:lnTo>
                    <a:pt x="3218520" y="579525"/>
                  </a:lnTo>
                  <a:lnTo>
                    <a:pt x="3222003" y="579081"/>
                  </a:lnTo>
                  <a:lnTo>
                    <a:pt x="3225486" y="578637"/>
                  </a:lnTo>
                  <a:lnTo>
                    <a:pt x="3228969" y="578193"/>
                  </a:lnTo>
                  <a:lnTo>
                    <a:pt x="3232453" y="577750"/>
                  </a:lnTo>
                  <a:lnTo>
                    <a:pt x="3235936" y="577307"/>
                  </a:lnTo>
                  <a:lnTo>
                    <a:pt x="3239419" y="576864"/>
                  </a:lnTo>
                  <a:lnTo>
                    <a:pt x="3242902" y="576422"/>
                  </a:lnTo>
                  <a:lnTo>
                    <a:pt x="3246386" y="575980"/>
                  </a:lnTo>
                  <a:lnTo>
                    <a:pt x="3249869" y="575539"/>
                  </a:lnTo>
                  <a:lnTo>
                    <a:pt x="3253352" y="575098"/>
                  </a:lnTo>
                  <a:lnTo>
                    <a:pt x="3256835" y="574657"/>
                  </a:lnTo>
                  <a:lnTo>
                    <a:pt x="3260319" y="574216"/>
                  </a:lnTo>
                  <a:lnTo>
                    <a:pt x="3263802" y="573776"/>
                  </a:lnTo>
                  <a:lnTo>
                    <a:pt x="3267285" y="573337"/>
                  </a:lnTo>
                  <a:lnTo>
                    <a:pt x="3270768" y="572897"/>
                  </a:lnTo>
                  <a:lnTo>
                    <a:pt x="3274252" y="572458"/>
                  </a:lnTo>
                  <a:lnTo>
                    <a:pt x="3277735" y="572020"/>
                  </a:lnTo>
                  <a:lnTo>
                    <a:pt x="3281218" y="571581"/>
                  </a:lnTo>
                  <a:lnTo>
                    <a:pt x="3284701" y="571144"/>
                  </a:lnTo>
                  <a:lnTo>
                    <a:pt x="3288185" y="570706"/>
                  </a:lnTo>
                  <a:lnTo>
                    <a:pt x="3291668" y="570269"/>
                  </a:lnTo>
                  <a:lnTo>
                    <a:pt x="3295151" y="569832"/>
                  </a:lnTo>
                  <a:lnTo>
                    <a:pt x="3298634" y="569395"/>
                  </a:lnTo>
                  <a:lnTo>
                    <a:pt x="3302118" y="568959"/>
                  </a:lnTo>
                  <a:lnTo>
                    <a:pt x="3305601" y="568524"/>
                  </a:lnTo>
                  <a:lnTo>
                    <a:pt x="3309084" y="568088"/>
                  </a:lnTo>
                  <a:lnTo>
                    <a:pt x="3312567" y="567653"/>
                  </a:lnTo>
                  <a:lnTo>
                    <a:pt x="3316051" y="567218"/>
                  </a:lnTo>
                  <a:lnTo>
                    <a:pt x="3319534" y="566784"/>
                  </a:lnTo>
                  <a:lnTo>
                    <a:pt x="3323017" y="566350"/>
                  </a:lnTo>
                  <a:lnTo>
                    <a:pt x="3326500" y="578172"/>
                  </a:lnTo>
                  <a:lnTo>
                    <a:pt x="3329984" y="577608"/>
                  </a:lnTo>
                  <a:lnTo>
                    <a:pt x="3333467" y="577045"/>
                  </a:lnTo>
                  <a:lnTo>
                    <a:pt x="3336950" y="576482"/>
                  </a:lnTo>
                  <a:lnTo>
                    <a:pt x="3340433" y="575920"/>
                  </a:lnTo>
                  <a:lnTo>
                    <a:pt x="3343917" y="575357"/>
                  </a:lnTo>
                  <a:lnTo>
                    <a:pt x="3347400" y="574795"/>
                  </a:lnTo>
                  <a:lnTo>
                    <a:pt x="3350883" y="574233"/>
                  </a:lnTo>
                  <a:lnTo>
                    <a:pt x="3354366" y="573671"/>
                  </a:lnTo>
                  <a:lnTo>
                    <a:pt x="3357850" y="573109"/>
                  </a:lnTo>
                  <a:lnTo>
                    <a:pt x="3361333" y="572548"/>
                  </a:lnTo>
                  <a:lnTo>
                    <a:pt x="3364816" y="571986"/>
                  </a:lnTo>
                  <a:lnTo>
                    <a:pt x="3368299" y="571425"/>
                  </a:lnTo>
                  <a:lnTo>
                    <a:pt x="3371783" y="570865"/>
                  </a:lnTo>
                  <a:lnTo>
                    <a:pt x="3375266" y="570304"/>
                  </a:lnTo>
                  <a:lnTo>
                    <a:pt x="3378749" y="569744"/>
                  </a:lnTo>
                  <a:lnTo>
                    <a:pt x="3382232" y="569184"/>
                  </a:lnTo>
                  <a:lnTo>
                    <a:pt x="3385716" y="568624"/>
                  </a:lnTo>
                  <a:lnTo>
                    <a:pt x="3389199" y="568064"/>
                  </a:lnTo>
                  <a:lnTo>
                    <a:pt x="3392682" y="567505"/>
                  </a:lnTo>
                  <a:lnTo>
                    <a:pt x="3396165" y="566946"/>
                  </a:lnTo>
                  <a:lnTo>
                    <a:pt x="3399649" y="566387"/>
                  </a:lnTo>
                  <a:lnTo>
                    <a:pt x="3403132" y="565828"/>
                  </a:lnTo>
                  <a:lnTo>
                    <a:pt x="3406615" y="565270"/>
                  </a:lnTo>
                  <a:lnTo>
                    <a:pt x="3410098" y="564711"/>
                  </a:lnTo>
                  <a:lnTo>
                    <a:pt x="3413582" y="564153"/>
                  </a:lnTo>
                  <a:lnTo>
                    <a:pt x="3417065" y="563595"/>
                  </a:lnTo>
                  <a:lnTo>
                    <a:pt x="3420548" y="563038"/>
                  </a:lnTo>
                  <a:lnTo>
                    <a:pt x="3424031" y="562480"/>
                  </a:lnTo>
                  <a:lnTo>
                    <a:pt x="3427515" y="561923"/>
                  </a:lnTo>
                  <a:lnTo>
                    <a:pt x="3430998" y="561366"/>
                  </a:lnTo>
                  <a:lnTo>
                    <a:pt x="3434481" y="560809"/>
                  </a:lnTo>
                  <a:lnTo>
                    <a:pt x="3437964" y="560253"/>
                  </a:lnTo>
                  <a:lnTo>
                    <a:pt x="3441447" y="559697"/>
                  </a:lnTo>
                  <a:lnTo>
                    <a:pt x="3444931" y="559141"/>
                  </a:lnTo>
                  <a:lnTo>
                    <a:pt x="3448414" y="558585"/>
                  </a:lnTo>
                  <a:lnTo>
                    <a:pt x="3451897" y="558029"/>
                  </a:lnTo>
                  <a:lnTo>
                    <a:pt x="3455380" y="557474"/>
                  </a:lnTo>
                  <a:lnTo>
                    <a:pt x="3458864" y="556919"/>
                  </a:lnTo>
                  <a:lnTo>
                    <a:pt x="3462347" y="556364"/>
                  </a:lnTo>
                  <a:lnTo>
                    <a:pt x="3465830" y="555809"/>
                  </a:lnTo>
                  <a:lnTo>
                    <a:pt x="3469313" y="555254"/>
                  </a:lnTo>
                  <a:lnTo>
                    <a:pt x="3472797" y="554700"/>
                  </a:lnTo>
                  <a:lnTo>
                    <a:pt x="3476280" y="554146"/>
                  </a:lnTo>
                  <a:lnTo>
                    <a:pt x="3479763" y="553592"/>
                  </a:lnTo>
                  <a:lnTo>
                    <a:pt x="3483246" y="553038"/>
                  </a:lnTo>
                  <a:lnTo>
                    <a:pt x="3483246" y="559202"/>
                  </a:lnTo>
                  <a:lnTo>
                    <a:pt x="3483246" y="565257"/>
                  </a:lnTo>
                  <a:lnTo>
                    <a:pt x="3483246" y="57120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636281"/>
              <a:ext cx="3483246" cy="1915785"/>
            </a:xfrm>
            <a:custGeom>
              <a:avLst/>
              <a:gdLst/>
              <a:ahLst/>
              <a:cxnLst/>
              <a:rect l="0" t="0" r="0" b="0"/>
              <a:pathLst>
                <a:path w="3483246" h="1915785">
                  <a:moveTo>
                    <a:pt x="0" y="1915785"/>
                  </a:moveTo>
                  <a:lnTo>
                    <a:pt x="3483" y="1890427"/>
                  </a:lnTo>
                  <a:lnTo>
                    <a:pt x="6966" y="1865436"/>
                  </a:lnTo>
                  <a:lnTo>
                    <a:pt x="10449" y="1840803"/>
                  </a:lnTo>
                  <a:lnTo>
                    <a:pt x="13932" y="1816522"/>
                  </a:lnTo>
                  <a:lnTo>
                    <a:pt x="17416" y="1792584"/>
                  </a:lnTo>
                  <a:lnTo>
                    <a:pt x="20899" y="1768982"/>
                  </a:lnTo>
                  <a:lnTo>
                    <a:pt x="24382" y="1745709"/>
                  </a:lnTo>
                  <a:lnTo>
                    <a:pt x="27865" y="1722759"/>
                  </a:lnTo>
                  <a:lnTo>
                    <a:pt x="31349" y="1700125"/>
                  </a:lnTo>
                  <a:lnTo>
                    <a:pt x="34832" y="1677800"/>
                  </a:lnTo>
                  <a:lnTo>
                    <a:pt x="38315" y="1655777"/>
                  </a:lnTo>
                  <a:lnTo>
                    <a:pt x="41798" y="1634052"/>
                  </a:lnTo>
                  <a:lnTo>
                    <a:pt x="45282" y="1612618"/>
                  </a:lnTo>
                  <a:lnTo>
                    <a:pt x="48765" y="1591469"/>
                  </a:lnTo>
                  <a:lnTo>
                    <a:pt x="52248" y="1570599"/>
                  </a:lnTo>
                  <a:lnTo>
                    <a:pt x="55731" y="1550003"/>
                  </a:lnTo>
                  <a:lnTo>
                    <a:pt x="59215" y="1529676"/>
                  </a:lnTo>
                  <a:lnTo>
                    <a:pt x="62698" y="1509612"/>
                  </a:lnTo>
                  <a:lnTo>
                    <a:pt x="66181" y="1489806"/>
                  </a:lnTo>
                  <a:lnTo>
                    <a:pt x="69664" y="1470254"/>
                  </a:lnTo>
                  <a:lnTo>
                    <a:pt x="73148" y="1450950"/>
                  </a:lnTo>
                  <a:lnTo>
                    <a:pt x="76631" y="1431890"/>
                  </a:lnTo>
                  <a:lnTo>
                    <a:pt x="80114" y="1413069"/>
                  </a:lnTo>
                  <a:lnTo>
                    <a:pt x="83597" y="1394483"/>
                  </a:lnTo>
                  <a:lnTo>
                    <a:pt x="87081" y="1376127"/>
                  </a:lnTo>
                  <a:lnTo>
                    <a:pt x="90564" y="1357998"/>
                  </a:lnTo>
                  <a:lnTo>
                    <a:pt x="94047" y="1340090"/>
                  </a:lnTo>
                  <a:lnTo>
                    <a:pt x="97530" y="1322400"/>
                  </a:lnTo>
                  <a:lnTo>
                    <a:pt x="101014" y="1304925"/>
                  </a:lnTo>
                  <a:lnTo>
                    <a:pt x="104497" y="1287659"/>
                  </a:lnTo>
                  <a:lnTo>
                    <a:pt x="107980" y="1270599"/>
                  </a:lnTo>
                  <a:lnTo>
                    <a:pt x="111463" y="1253743"/>
                  </a:lnTo>
                  <a:lnTo>
                    <a:pt x="114947" y="1237085"/>
                  </a:lnTo>
                  <a:lnTo>
                    <a:pt x="118430" y="1220623"/>
                  </a:lnTo>
                  <a:lnTo>
                    <a:pt x="121913" y="1204353"/>
                  </a:lnTo>
                  <a:lnTo>
                    <a:pt x="125396" y="1188272"/>
                  </a:lnTo>
                  <a:lnTo>
                    <a:pt x="128880" y="1172376"/>
                  </a:lnTo>
                  <a:lnTo>
                    <a:pt x="132363" y="1156663"/>
                  </a:lnTo>
                  <a:lnTo>
                    <a:pt x="135846" y="1141129"/>
                  </a:lnTo>
                  <a:lnTo>
                    <a:pt x="139329" y="1125771"/>
                  </a:lnTo>
                  <a:lnTo>
                    <a:pt x="142813" y="1110586"/>
                  </a:lnTo>
                  <a:lnTo>
                    <a:pt x="146296" y="1095571"/>
                  </a:lnTo>
                  <a:lnTo>
                    <a:pt x="149779" y="1080724"/>
                  </a:lnTo>
                  <a:lnTo>
                    <a:pt x="153262" y="1066042"/>
                  </a:lnTo>
                  <a:lnTo>
                    <a:pt x="156746" y="1051521"/>
                  </a:lnTo>
                  <a:lnTo>
                    <a:pt x="160229" y="1212464"/>
                  </a:lnTo>
                  <a:lnTo>
                    <a:pt x="163712" y="1200315"/>
                  </a:lnTo>
                  <a:lnTo>
                    <a:pt x="167195" y="1188272"/>
                  </a:lnTo>
                  <a:lnTo>
                    <a:pt x="170679" y="1176333"/>
                  </a:lnTo>
                  <a:lnTo>
                    <a:pt x="174162" y="1164497"/>
                  </a:lnTo>
                  <a:lnTo>
                    <a:pt x="177645" y="1152762"/>
                  </a:lnTo>
                  <a:lnTo>
                    <a:pt x="181128" y="1141129"/>
                  </a:lnTo>
                  <a:lnTo>
                    <a:pt x="184612" y="1129594"/>
                  </a:lnTo>
                  <a:lnTo>
                    <a:pt x="188095" y="1118157"/>
                  </a:lnTo>
                  <a:lnTo>
                    <a:pt x="191578" y="1106816"/>
                  </a:lnTo>
                  <a:lnTo>
                    <a:pt x="195061" y="1095571"/>
                  </a:lnTo>
                  <a:lnTo>
                    <a:pt x="198545" y="1084420"/>
                  </a:lnTo>
                  <a:lnTo>
                    <a:pt x="202028" y="1073362"/>
                  </a:lnTo>
                  <a:lnTo>
                    <a:pt x="205511" y="1062396"/>
                  </a:lnTo>
                  <a:lnTo>
                    <a:pt x="208994" y="1051521"/>
                  </a:lnTo>
                  <a:lnTo>
                    <a:pt x="212478" y="1040735"/>
                  </a:lnTo>
                  <a:lnTo>
                    <a:pt x="215961" y="1030038"/>
                  </a:lnTo>
                  <a:lnTo>
                    <a:pt x="219444" y="1019428"/>
                  </a:lnTo>
                  <a:lnTo>
                    <a:pt x="222927" y="1008904"/>
                  </a:lnTo>
                  <a:lnTo>
                    <a:pt x="226411" y="998466"/>
                  </a:lnTo>
                  <a:lnTo>
                    <a:pt x="229894" y="988112"/>
                  </a:lnTo>
                  <a:lnTo>
                    <a:pt x="233377" y="977841"/>
                  </a:lnTo>
                  <a:lnTo>
                    <a:pt x="236860" y="967653"/>
                  </a:lnTo>
                  <a:lnTo>
                    <a:pt x="240344" y="957545"/>
                  </a:lnTo>
                  <a:lnTo>
                    <a:pt x="243827" y="947518"/>
                  </a:lnTo>
                  <a:lnTo>
                    <a:pt x="247310" y="937570"/>
                  </a:lnTo>
                  <a:lnTo>
                    <a:pt x="250793" y="927701"/>
                  </a:lnTo>
                  <a:lnTo>
                    <a:pt x="254277" y="917909"/>
                  </a:lnTo>
                  <a:lnTo>
                    <a:pt x="257760" y="908194"/>
                  </a:lnTo>
                  <a:lnTo>
                    <a:pt x="261243" y="898554"/>
                  </a:lnTo>
                  <a:lnTo>
                    <a:pt x="264726" y="888989"/>
                  </a:lnTo>
                  <a:lnTo>
                    <a:pt x="268210" y="879498"/>
                  </a:lnTo>
                  <a:lnTo>
                    <a:pt x="271693" y="870080"/>
                  </a:lnTo>
                  <a:lnTo>
                    <a:pt x="275176" y="860734"/>
                  </a:lnTo>
                  <a:lnTo>
                    <a:pt x="278659" y="851460"/>
                  </a:lnTo>
                  <a:lnTo>
                    <a:pt x="282143" y="842256"/>
                  </a:lnTo>
                  <a:lnTo>
                    <a:pt x="285626" y="833122"/>
                  </a:lnTo>
                  <a:lnTo>
                    <a:pt x="289109" y="824057"/>
                  </a:lnTo>
                  <a:lnTo>
                    <a:pt x="292592" y="815060"/>
                  </a:lnTo>
                  <a:lnTo>
                    <a:pt x="296075" y="806131"/>
                  </a:lnTo>
                  <a:lnTo>
                    <a:pt x="299559" y="797268"/>
                  </a:lnTo>
                  <a:lnTo>
                    <a:pt x="303042" y="788471"/>
                  </a:lnTo>
                  <a:lnTo>
                    <a:pt x="306525" y="779740"/>
                  </a:lnTo>
                  <a:lnTo>
                    <a:pt x="310008" y="771073"/>
                  </a:lnTo>
                  <a:lnTo>
                    <a:pt x="313492" y="762469"/>
                  </a:lnTo>
                  <a:lnTo>
                    <a:pt x="316975" y="753929"/>
                  </a:lnTo>
                  <a:lnTo>
                    <a:pt x="320458" y="745451"/>
                  </a:lnTo>
                  <a:lnTo>
                    <a:pt x="323941" y="737035"/>
                  </a:lnTo>
                  <a:lnTo>
                    <a:pt x="327425" y="728680"/>
                  </a:lnTo>
                  <a:lnTo>
                    <a:pt x="330908" y="720385"/>
                  </a:lnTo>
                  <a:lnTo>
                    <a:pt x="334391" y="712150"/>
                  </a:lnTo>
                  <a:lnTo>
                    <a:pt x="337874" y="703974"/>
                  </a:lnTo>
                  <a:lnTo>
                    <a:pt x="341358" y="695857"/>
                  </a:lnTo>
                  <a:lnTo>
                    <a:pt x="344841" y="687797"/>
                  </a:lnTo>
                  <a:lnTo>
                    <a:pt x="348324" y="679794"/>
                  </a:lnTo>
                  <a:lnTo>
                    <a:pt x="351807" y="671849"/>
                  </a:lnTo>
                  <a:lnTo>
                    <a:pt x="355291" y="663959"/>
                  </a:lnTo>
                  <a:lnTo>
                    <a:pt x="358774" y="656124"/>
                  </a:lnTo>
                  <a:lnTo>
                    <a:pt x="362257" y="648344"/>
                  </a:lnTo>
                  <a:lnTo>
                    <a:pt x="365740" y="640619"/>
                  </a:lnTo>
                  <a:lnTo>
                    <a:pt x="369224" y="632947"/>
                  </a:lnTo>
                  <a:lnTo>
                    <a:pt x="372707" y="625328"/>
                  </a:lnTo>
                  <a:lnTo>
                    <a:pt x="376190" y="617762"/>
                  </a:lnTo>
                  <a:lnTo>
                    <a:pt x="379673" y="610248"/>
                  </a:lnTo>
                  <a:lnTo>
                    <a:pt x="383157" y="602786"/>
                  </a:lnTo>
                  <a:lnTo>
                    <a:pt x="386640" y="595374"/>
                  </a:lnTo>
                  <a:lnTo>
                    <a:pt x="390123" y="588013"/>
                  </a:lnTo>
                  <a:lnTo>
                    <a:pt x="393606" y="580702"/>
                  </a:lnTo>
                  <a:lnTo>
                    <a:pt x="397090" y="573440"/>
                  </a:lnTo>
                  <a:lnTo>
                    <a:pt x="400573" y="566227"/>
                  </a:lnTo>
                  <a:lnTo>
                    <a:pt x="404056" y="559063"/>
                  </a:lnTo>
                  <a:lnTo>
                    <a:pt x="407539" y="551946"/>
                  </a:lnTo>
                  <a:lnTo>
                    <a:pt x="411023" y="544877"/>
                  </a:lnTo>
                  <a:lnTo>
                    <a:pt x="414506" y="537855"/>
                  </a:lnTo>
                  <a:lnTo>
                    <a:pt x="417989" y="530880"/>
                  </a:lnTo>
                  <a:lnTo>
                    <a:pt x="421472" y="523951"/>
                  </a:lnTo>
                  <a:lnTo>
                    <a:pt x="424956" y="517067"/>
                  </a:lnTo>
                  <a:lnTo>
                    <a:pt x="428439" y="510228"/>
                  </a:lnTo>
                  <a:lnTo>
                    <a:pt x="431922" y="503434"/>
                  </a:lnTo>
                  <a:lnTo>
                    <a:pt x="435405" y="496685"/>
                  </a:lnTo>
                  <a:lnTo>
                    <a:pt x="438889" y="489979"/>
                  </a:lnTo>
                  <a:lnTo>
                    <a:pt x="442372" y="483317"/>
                  </a:lnTo>
                  <a:lnTo>
                    <a:pt x="445855" y="476697"/>
                  </a:lnTo>
                  <a:lnTo>
                    <a:pt x="449338" y="470121"/>
                  </a:lnTo>
                  <a:lnTo>
                    <a:pt x="452822" y="463586"/>
                  </a:lnTo>
                  <a:lnTo>
                    <a:pt x="456305" y="457093"/>
                  </a:lnTo>
                  <a:lnTo>
                    <a:pt x="459788" y="450642"/>
                  </a:lnTo>
                  <a:lnTo>
                    <a:pt x="463271" y="444232"/>
                  </a:lnTo>
                  <a:lnTo>
                    <a:pt x="466755" y="437862"/>
                  </a:lnTo>
                  <a:lnTo>
                    <a:pt x="470238" y="431532"/>
                  </a:lnTo>
                  <a:lnTo>
                    <a:pt x="473721" y="425243"/>
                  </a:lnTo>
                  <a:lnTo>
                    <a:pt x="477204" y="867402"/>
                  </a:lnTo>
                  <a:lnTo>
                    <a:pt x="480688" y="862065"/>
                  </a:lnTo>
                  <a:lnTo>
                    <a:pt x="484171" y="856751"/>
                  </a:lnTo>
                  <a:lnTo>
                    <a:pt x="487654" y="851460"/>
                  </a:lnTo>
                  <a:lnTo>
                    <a:pt x="491137" y="846192"/>
                  </a:lnTo>
                  <a:lnTo>
                    <a:pt x="494621" y="840947"/>
                  </a:lnTo>
                  <a:lnTo>
                    <a:pt x="498104" y="835725"/>
                  </a:lnTo>
                  <a:lnTo>
                    <a:pt x="501587" y="830525"/>
                  </a:lnTo>
                  <a:lnTo>
                    <a:pt x="505070" y="825348"/>
                  </a:lnTo>
                  <a:lnTo>
                    <a:pt x="508554" y="820193"/>
                  </a:lnTo>
                  <a:lnTo>
                    <a:pt x="512037" y="815060"/>
                  </a:lnTo>
                  <a:lnTo>
                    <a:pt x="515520" y="809950"/>
                  </a:lnTo>
                  <a:lnTo>
                    <a:pt x="519003" y="804861"/>
                  </a:lnTo>
                  <a:lnTo>
                    <a:pt x="522487" y="799794"/>
                  </a:lnTo>
                  <a:lnTo>
                    <a:pt x="525970" y="794748"/>
                  </a:lnTo>
                  <a:lnTo>
                    <a:pt x="529453" y="789724"/>
                  </a:lnTo>
                  <a:lnTo>
                    <a:pt x="532936" y="784721"/>
                  </a:lnTo>
                  <a:lnTo>
                    <a:pt x="536420" y="779740"/>
                  </a:lnTo>
                  <a:lnTo>
                    <a:pt x="539903" y="774779"/>
                  </a:lnTo>
                  <a:lnTo>
                    <a:pt x="543386" y="769840"/>
                  </a:lnTo>
                  <a:lnTo>
                    <a:pt x="546869" y="764921"/>
                  </a:lnTo>
                  <a:lnTo>
                    <a:pt x="550353" y="760023"/>
                  </a:lnTo>
                  <a:lnTo>
                    <a:pt x="553836" y="755145"/>
                  </a:lnTo>
                  <a:lnTo>
                    <a:pt x="557319" y="750288"/>
                  </a:lnTo>
                  <a:lnTo>
                    <a:pt x="560802" y="745451"/>
                  </a:lnTo>
                  <a:lnTo>
                    <a:pt x="564286" y="740635"/>
                  </a:lnTo>
                  <a:lnTo>
                    <a:pt x="567769" y="735838"/>
                  </a:lnTo>
                  <a:lnTo>
                    <a:pt x="571252" y="731061"/>
                  </a:lnTo>
                  <a:lnTo>
                    <a:pt x="574735" y="726304"/>
                  </a:lnTo>
                  <a:lnTo>
                    <a:pt x="578218" y="721567"/>
                  </a:lnTo>
                  <a:lnTo>
                    <a:pt x="581702" y="716849"/>
                  </a:lnTo>
                  <a:lnTo>
                    <a:pt x="585185" y="712150"/>
                  </a:lnTo>
                  <a:lnTo>
                    <a:pt x="588668" y="707471"/>
                  </a:lnTo>
                  <a:lnTo>
                    <a:pt x="592151" y="702811"/>
                  </a:lnTo>
                  <a:lnTo>
                    <a:pt x="595635" y="698170"/>
                  </a:lnTo>
                  <a:lnTo>
                    <a:pt x="599118" y="693548"/>
                  </a:lnTo>
                  <a:lnTo>
                    <a:pt x="602601" y="688945"/>
                  </a:lnTo>
                  <a:lnTo>
                    <a:pt x="606084" y="684360"/>
                  </a:lnTo>
                  <a:lnTo>
                    <a:pt x="609568" y="679794"/>
                  </a:lnTo>
                  <a:lnTo>
                    <a:pt x="613051" y="675247"/>
                  </a:lnTo>
                  <a:lnTo>
                    <a:pt x="616534" y="670718"/>
                  </a:lnTo>
                  <a:lnTo>
                    <a:pt x="620017" y="666207"/>
                  </a:lnTo>
                  <a:lnTo>
                    <a:pt x="623501" y="661715"/>
                  </a:lnTo>
                  <a:lnTo>
                    <a:pt x="626984" y="657240"/>
                  </a:lnTo>
                  <a:lnTo>
                    <a:pt x="630467" y="652783"/>
                  </a:lnTo>
                  <a:lnTo>
                    <a:pt x="633950" y="648344"/>
                  </a:lnTo>
                  <a:lnTo>
                    <a:pt x="637434" y="643923"/>
                  </a:lnTo>
                  <a:lnTo>
                    <a:pt x="640917" y="639520"/>
                  </a:lnTo>
                  <a:lnTo>
                    <a:pt x="644400" y="635134"/>
                  </a:lnTo>
                  <a:lnTo>
                    <a:pt x="647883" y="630765"/>
                  </a:lnTo>
                  <a:lnTo>
                    <a:pt x="651367" y="626414"/>
                  </a:lnTo>
                  <a:lnTo>
                    <a:pt x="654850" y="622079"/>
                  </a:lnTo>
                  <a:lnTo>
                    <a:pt x="658333" y="617762"/>
                  </a:lnTo>
                  <a:lnTo>
                    <a:pt x="661816" y="613462"/>
                  </a:lnTo>
                  <a:lnTo>
                    <a:pt x="665300" y="609179"/>
                  </a:lnTo>
                  <a:lnTo>
                    <a:pt x="668783" y="604913"/>
                  </a:lnTo>
                  <a:lnTo>
                    <a:pt x="672266" y="600663"/>
                  </a:lnTo>
                  <a:lnTo>
                    <a:pt x="675749" y="596430"/>
                  </a:lnTo>
                  <a:lnTo>
                    <a:pt x="679233" y="592213"/>
                  </a:lnTo>
                  <a:lnTo>
                    <a:pt x="682716" y="588013"/>
                  </a:lnTo>
                  <a:lnTo>
                    <a:pt x="686199" y="583829"/>
                  </a:lnTo>
                  <a:lnTo>
                    <a:pt x="689682" y="579661"/>
                  </a:lnTo>
                  <a:lnTo>
                    <a:pt x="693166" y="575510"/>
                  </a:lnTo>
                  <a:lnTo>
                    <a:pt x="696649" y="571374"/>
                  </a:lnTo>
                  <a:lnTo>
                    <a:pt x="700132" y="567255"/>
                  </a:lnTo>
                  <a:lnTo>
                    <a:pt x="703615" y="563151"/>
                  </a:lnTo>
                  <a:lnTo>
                    <a:pt x="707099" y="559063"/>
                  </a:lnTo>
                  <a:lnTo>
                    <a:pt x="710582" y="554990"/>
                  </a:lnTo>
                  <a:lnTo>
                    <a:pt x="714065" y="550934"/>
                  </a:lnTo>
                  <a:lnTo>
                    <a:pt x="717548" y="546892"/>
                  </a:lnTo>
                  <a:lnTo>
                    <a:pt x="721032" y="542866"/>
                  </a:lnTo>
                  <a:lnTo>
                    <a:pt x="724515" y="538856"/>
                  </a:lnTo>
                  <a:lnTo>
                    <a:pt x="727998" y="534860"/>
                  </a:lnTo>
                  <a:lnTo>
                    <a:pt x="731481" y="530880"/>
                  </a:lnTo>
                  <a:lnTo>
                    <a:pt x="734965" y="526915"/>
                  </a:lnTo>
                  <a:lnTo>
                    <a:pt x="738448" y="522964"/>
                  </a:lnTo>
                  <a:lnTo>
                    <a:pt x="741931" y="519029"/>
                  </a:lnTo>
                  <a:lnTo>
                    <a:pt x="745414" y="515108"/>
                  </a:lnTo>
                  <a:lnTo>
                    <a:pt x="748898" y="511202"/>
                  </a:lnTo>
                  <a:lnTo>
                    <a:pt x="752381" y="507311"/>
                  </a:lnTo>
                  <a:lnTo>
                    <a:pt x="755864" y="503434"/>
                  </a:lnTo>
                  <a:lnTo>
                    <a:pt x="759347" y="499572"/>
                  </a:lnTo>
                  <a:lnTo>
                    <a:pt x="762831" y="495724"/>
                  </a:lnTo>
                  <a:lnTo>
                    <a:pt x="766314" y="491890"/>
                  </a:lnTo>
                  <a:lnTo>
                    <a:pt x="769797" y="488071"/>
                  </a:lnTo>
                  <a:lnTo>
                    <a:pt x="773280" y="484266"/>
                  </a:lnTo>
                  <a:lnTo>
                    <a:pt x="776764" y="480475"/>
                  </a:lnTo>
                  <a:lnTo>
                    <a:pt x="780247" y="476697"/>
                  </a:lnTo>
                  <a:lnTo>
                    <a:pt x="783730" y="472934"/>
                  </a:lnTo>
                  <a:lnTo>
                    <a:pt x="787213" y="469185"/>
                  </a:lnTo>
                  <a:lnTo>
                    <a:pt x="790697" y="465449"/>
                  </a:lnTo>
                  <a:lnTo>
                    <a:pt x="794180" y="462694"/>
                  </a:lnTo>
                  <a:lnTo>
                    <a:pt x="797663" y="460316"/>
                  </a:lnTo>
                  <a:lnTo>
                    <a:pt x="801146" y="457950"/>
                  </a:lnTo>
                  <a:lnTo>
                    <a:pt x="804630" y="455597"/>
                  </a:lnTo>
                  <a:lnTo>
                    <a:pt x="808113" y="453257"/>
                  </a:lnTo>
                  <a:lnTo>
                    <a:pt x="811596" y="450930"/>
                  </a:lnTo>
                  <a:lnTo>
                    <a:pt x="815079" y="448615"/>
                  </a:lnTo>
                  <a:lnTo>
                    <a:pt x="818563" y="446313"/>
                  </a:lnTo>
                  <a:lnTo>
                    <a:pt x="822046" y="444023"/>
                  </a:lnTo>
                  <a:lnTo>
                    <a:pt x="825529" y="441745"/>
                  </a:lnTo>
                  <a:lnTo>
                    <a:pt x="829012" y="439480"/>
                  </a:lnTo>
                  <a:lnTo>
                    <a:pt x="832496" y="437226"/>
                  </a:lnTo>
                  <a:lnTo>
                    <a:pt x="835979" y="434985"/>
                  </a:lnTo>
                  <a:lnTo>
                    <a:pt x="839462" y="432755"/>
                  </a:lnTo>
                  <a:lnTo>
                    <a:pt x="842945" y="430537"/>
                  </a:lnTo>
                  <a:lnTo>
                    <a:pt x="846429" y="428331"/>
                  </a:lnTo>
                  <a:lnTo>
                    <a:pt x="849912" y="426137"/>
                  </a:lnTo>
                  <a:lnTo>
                    <a:pt x="853395" y="423954"/>
                  </a:lnTo>
                  <a:lnTo>
                    <a:pt x="856878" y="421782"/>
                  </a:lnTo>
                  <a:lnTo>
                    <a:pt x="860361" y="419622"/>
                  </a:lnTo>
                  <a:lnTo>
                    <a:pt x="863845" y="417473"/>
                  </a:lnTo>
                  <a:lnTo>
                    <a:pt x="867328" y="415335"/>
                  </a:lnTo>
                  <a:lnTo>
                    <a:pt x="870811" y="413208"/>
                  </a:lnTo>
                  <a:lnTo>
                    <a:pt x="874294" y="411092"/>
                  </a:lnTo>
                  <a:lnTo>
                    <a:pt x="877778" y="408987"/>
                  </a:lnTo>
                  <a:lnTo>
                    <a:pt x="881261" y="406893"/>
                  </a:lnTo>
                  <a:lnTo>
                    <a:pt x="884744" y="404810"/>
                  </a:lnTo>
                  <a:lnTo>
                    <a:pt x="888227" y="402737"/>
                  </a:lnTo>
                  <a:lnTo>
                    <a:pt x="891711" y="400675"/>
                  </a:lnTo>
                  <a:lnTo>
                    <a:pt x="895194" y="398623"/>
                  </a:lnTo>
                  <a:lnTo>
                    <a:pt x="898677" y="396582"/>
                  </a:lnTo>
                  <a:lnTo>
                    <a:pt x="902160" y="394551"/>
                  </a:lnTo>
                  <a:lnTo>
                    <a:pt x="905644" y="392531"/>
                  </a:lnTo>
                  <a:lnTo>
                    <a:pt x="909127" y="390520"/>
                  </a:lnTo>
                  <a:lnTo>
                    <a:pt x="912610" y="388520"/>
                  </a:lnTo>
                  <a:lnTo>
                    <a:pt x="916093" y="386529"/>
                  </a:lnTo>
                  <a:lnTo>
                    <a:pt x="919577" y="384549"/>
                  </a:lnTo>
                  <a:lnTo>
                    <a:pt x="923060" y="382578"/>
                  </a:lnTo>
                  <a:lnTo>
                    <a:pt x="926543" y="380617"/>
                  </a:lnTo>
                  <a:lnTo>
                    <a:pt x="930026" y="378666"/>
                  </a:lnTo>
                  <a:lnTo>
                    <a:pt x="933510" y="376725"/>
                  </a:lnTo>
                  <a:lnTo>
                    <a:pt x="936993" y="374793"/>
                  </a:lnTo>
                  <a:lnTo>
                    <a:pt x="940476" y="372871"/>
                  </a:lnTo>
                  <a:lnTo>
                    <a:pt x="943959" y="370958"/>
                  </a:lnTo>
                  <a:lnTo>
                    <a:pt x="947443" y="369054"/>
                  </a:lnTo>
                  <a:lnTo>
                    <a:pt x="950926" y="367160"/>
                  </a:lnTo>
                  <a:lnTo>
                    <a:pt x="954409" y="365275"/>
                  </a:lnTo>
                  <a:lnTo>
                    <a:pt x="957892" y="363399"/>
                  </a:lnTo>
                  <a:lnTo>
                    <a:pt x="961376" y="361532"/>
                  </a:lnTo>
                  <a:lnTo>
                    <a:pt x="964859" y="359675"/>
                  </a:lnTo>
                  <a:lnTo>
                    <a:pt x="968342" y="357826"/>
                  </a:lnTo>
                  <a:lnTo>
                    <a:pt x="971825" y="355986"/>
                  </a:lnTo>
                  <a:lnTo>
                    <a:pt x="975309" y="354155"/>
                  </a:lnTo>
                  <a:lnTo>
                    <a:pt x="978792" y="352333"/>
                  </a:lnTo>
                  <a:lnTo>
                    <a:pt x="982275" y="350519"/>
                  </a:lnTo>
                  <a:lnTo>
                    <a:pt x="985758" y="348714"/>
                  </a:lnTo>
                  <a:lnTo>
                    <a:pt x="989242" y="346918"/>
                  </a:lnTo>
                  <a:lnTo>
                    <a:pt x="992725" y="345130"/>
                  </a:lnTo>
                  <a:lnTo>
                    <a:pt x="996208" y="343351"/>
                  </a:lnTo>
                  <a:lnTo>
                    <a:pt x="999691" y="341580"/>
                  </a:lnTo>
                  <a:lnTo>
                    <a:pt x="1003175" y="339818"/>
                  </a:lnTo>
                  <a:lnTo>
                    <a:pt x="1006658" y="338063"/>
                  </a:lnTo>
                  <a:lnTo>
                    <a:pt x="1010141" y="336317"/>
                  </a:lnTo>
                  <a:lnTo>
                    <a:pt x="1013624" y="334579"/>
                  </a:lnTo>
                  <a:lnTo>
                    <a:pt x="1017108" y="332850"/>
                  </a:lnTo>
                  <a:lnTo>
                    <a:pt x="1020591" y="331128"/>
                  </a:lnTo>
                  <a:lnTo>
                    <a:pt x="1024074" y="329414"/>
                  </a:lnTo>
                  <a:lnTo>
                    <a:pt x="1027557" y="327709"/>
                  </a:lnTo>
                  <a:lnTo>
                    <a:pt x="1031041" y="326011"/>
                  </a:lnTo>
                  <a:lnTo>
                    <a:pt x="1034524" y="324321"/>
                  </a:lnTo>
                  <a:lnTo>
                    <a:pt x="1038007" y="322638"/>
                  </a:lnTo>
                  <a:lnTo>
                    <a:pt x="1041490" y="320964"/>
                  </a:lnTo>
                  <a:lnTo>
                    <a:pt x="1044974" y="319297"/>
                  </a:lnTo>
                  <a:lnTo>
                    <a:pt x="1048457" y="317638"/>
                  </a:lnTo>
                  <a:lnTo>
                    <a:pt x="1051940" y="315986"/>
                  </a:lnTo>
                  <a:lnTo>
                    <a:pt x="1055423" y="314342"/>
                  </a:lnTo>
                  <a:lnTo>
                    <a:pt x="1058907" y="312706"/>
                  </a:lnTo>
                  <a:lnTo>
                    <a:pt x="1062390" y="311076"/>
                  </a:lnTo>
                  <a:lnTo>
                    <a:pt x="1065873" y="309454"/>
                  </a:lnTo>
                  <a:lnTo>
                    <a:pt x="1069356" y="307840"/>
                  </a:lnTo>
                  <a:lnTo>
                    <a:pt x="1072840" y="306233"/>
                  </a:lnTo>
                  <a:lnTo>
                    <a:pt x="1076323" y="304633"/>
                  </a:lnTo>
                  <a:lnTo>
                    <a:pt x="1079806" y="303040"/>
                  </a:lnTo>
                  <a:lnTo>
                    <a:pt x="1083289" y="301454"/>
                  </a:lnTo>
                  <a:lnTo>
                    <a:pt x="1086773" y="299875"/>
                  </a:lnTo>
                  <a:lnTo>
                    <a:pt x="1090256" y="298303"/>
                  </a:lnTo>
                  <a:lnTo>
                    <a:pt x="1093739" y="296739"/>
                  </a:lnTo>
                  <a:lnTo>
                    <a:pt x="1097222" y="295181"/>
                  </a:lnTo>
                  <a:lnTo>
                    <a:pt x="1100706" y="293630"/>
                  </a:lnTo>
                  <a:lnTo>
                    <a:pt x="1104189" y="292086"/>
                  </a:lnTo>
                  <a:lnTo>
                    <a:pt x="1107672" y="290549"/>
                  </a:lnTo>
                  <a:lnTo>
                    <a:pt x="1111155" y="288043"/>
                  </a:lnTo>
                  <a:lnTo>
                    <a:pt x="1114639" y="285329"/>
                  </a:lnTo>
                  <a:lnTo>
                    <a:pt x="1118122" y="282623"/>
                  </a:lnTo>
                  <a:lnTo>
                    <a:pt x="1121605" y="279925"/>
                  </a:lnTo>
                  <a:lnTo>
                    <a:pt x="1125088" y="277234"/>
                  </a:lnTo>
                  <a:lnTo>
                    <a:pt x="1128572" y="274552"/>
                  </a:lnTo>
                  <a:lnTo>
                    <a:pt x="1132055" y="271877"/>
                  </a:lnTo>
                  <a:lnTo>
                    <a:pt x="1135538" y="269210"/>
                  </a:lnTo>
                  <a:lnTo>
                    <a:pt x="1139021" y="266550"/>
                  </a:lnTo>
                  <a:lnTo>
                    <a:pt x="1142505" y="263898"/>
                  </a:lnTo>
                  <a:lnTo>
                    <a:pt x="1145988" y="261254"/>
                  </a:lnTo>
                  <a:lnTo>
                    <a:pt x="1149471" y="258618"/>
                  </a:lnTo>
                  <a:lnTo>
                    <a:pt x="1152954" y="255989"/>
                  </a:lnTo>
                  <a:lnTo>
                    <a:pt x="1156437" y="253368"/>
                  </a:lnTo>
                  <a:lnTo>
                    <a:pt x="1159921" y="250754"/>
                  </a:lnTo>
                  <a:lnTo>
                    <a:pt x="1163404" y="248148"/>
                  </a:lnTo>
                  <a:lnTo>
                    <a:pt x="1166887" y="245549"/>
                  </a:lnTo>
                  <a:lnTo>
                    <a:pt x="1170370" y="242958"/>
                  </a:lnTo>
                  <a:lnTo>
                    <a:pt x="1173854" y="240374"/>
                  </a:lnTo>
                  <a:lnTo>
                    <a:pt x="1177337" y="237797"/>
                  </a:lnTo>
                  <a:lnTo>
                    <a:pt x="1180820" y="235228"/>
                  </a:lnTo>
                  <a:lnTo>
                    <a:pt x="1184303" y="232666"/>
                  </a:lnTo>
                  <a:lnTo>
                    <a:pt x="1187787" y="230111"/>
                  </a:lnTo>
                  <a:lnTo>
                    <a:pt x="1191270" y="227564"/>
                  </a:lnTo>
                  <a:lnTo>
                    <a:pt x="1194753" y="225024"/>
                  </a:lnTo>
                  <a:lnTo>
                    <a:pt x="1198236" y="222491"/>
                  </a:lnTo>
                  <a:lnTo>
                    <a:pt x="1201720" y="219965"/>
                  </a:lnTo>
                  <a:lnTo>
                    <a:pt x="1205203" y="217446"/>
                  </a:lnTo>
                  <a:lnTo>
                    <a:pt x="1208686" y="214934"/>
                  </a:lnTo>
                  <a:lnTo>
                    <a:pt x="1212169" y="212430"/>
                  </a:lnTo>
                  <a:lnTo>
                    <a:pt x="1215653" y="209932"/>
                  </a:lnTo>
                  <a:lnTo>
                    <a:pt x="1219136" y="207441"/>
                  </a:lnTo>
                  <a:lnTo>
                    <a:pt x="1222619" y="204958"/>
                  </a:lnTo>
                  <a:lnTo>
                    <a:pt x="1226102" y="202481"/>
                  </a:lnTo>
                  <a:lnTo>
                    <a:pt x="1229586" y="200011"/>
                  </a:lnTo>
                  <a:lnTo>
                    <a:pt x="1233069" y="197548"/>
                  </a:lnTo>
                  <a:lnTo>
                    <a:pt x="1236552" y="195092"/>
                  </a:lnTo>
                  <a:lnTo>
                    <a:pt x="1240035" y="192643"/>
                  </a:lnTo>
                  <a:lnTo>
                    <a:pt x="1243519" y="190201"/>
                  </a:lnTo>
                  <a:lnTo>
                    <a:pt x="1247002" y="187765"/>
                  </a:lnTo>
                  <a:lnTo>
                    <a:pt x="1250485" y="185336"/>
                  </a:lnTo>
                  <a:lnTo>
                    <a:pt x="1253968" y="182914"/>
                  </a:lnTo>
                  <a:lnTo>
                    <a:pt x="1257452" y="180498"/>
                  </a:lnTo>
                  <a:lnTo>
                    <a:pt x="1260935" y="178089"/>
                  </a:lnTo>
                  <a:lnTo>
                    <a:pt x="1264418" y="175687"/>
                  </a:lnTo>
                  <a:lnTo>
                    <a:pt x="1267901" y="173582"/>
                  </a:lnTo>
                  <a:lnTo>
                    <a:pt x="1271385" y="171990"/>
                  </a:lnTo>
                  <a:lnTo>
                    <a:pt x="1274868" y="170405"/>
                  </a:lnTo>
                  <a:lnTo>
                    <a:pt x="1278351" y="168825"/>
                  </a:lnTo>
                  <a:lnTo>
                    <a:pt x="1281834" y="167251"/>
                  </a:lnTo>
                  <a:lnTo>
                    <a:pt x="1285318" y="165682"/>
                  </a:lnTo>
                  <a:lnTo>
                    <a:pt x="1288801" y="164120"/>
                  </a:lnTo>
                  <a:lnTo>
                    <a:pt x="1292284" y="162562"/>
                  </a:lnTo>
                  <a:lnTo>
                    <a:pt x="1295767" y="161011"/>
                  </a:lnTo>
                  <a:lnTo>
                    <a:pt x="1299251" y="159465"/>
                  </a:lnTo>
                  <a:lnTo>
                    <a:pt x="1302734" y="157925"/>
                  </a:lnTo>
                  <a:lnTo>
                    <a:pt x="1306217" y="156390"/>
                  </a:lnTo>
                  <a:lnTo>
                    <a:pt x="1309700" y="154861"/>
                  </a:lnTo>
                  <a:lnTo>
                    <a:pt x="1313184" y="153337"/>
                  </a:lnTo>
                  <a:lnTo>
                    <a:pt x="1316667" y="151819"/>
                  </a:lnTo>
                  <a:lnTo>
                    <a:pt x="1320150" y="150306"/>
                  </a:lnTo>
                  <a:lnTo>
                    <a:pt x="1323633" y="148798"/>
                  </a:lnTo>
                  <a:lnTo>
                    <a:pt x="1327117" y="147296"/>
                  </a:lnTo>
                  <a:lnTo>
                    <a:pt x="1330600" y="145799"/>
                  </a:lnTo>
                  <a:lnTo>
                    <a:pt x="1334083" y="144308"/>
                  </a:lnTo>
                  <a:lnTo>
                    <a:pt x="1337566" y="142822"/>
                  </a:lnTo>
                  <a:lnTo>
                    <a:pt x="1341050" y="141341"/>
                  </a:lnTo>
                  <a:lnTo>
                    <a:pt x="1344533" y="139865"/>
                  </a:lnTo>
                  <a:lnTo>
                    <a:pt x="1348016" y="138394"/>
                  </a:lnTo>
                  <a:lnTo>
                    <a:pt x="1351499" y="136929"/>
                  </a:lnTo>
                  <a:lnTo>
                    <a:pt x="1354983" y="135468"/>
                  </a:lnTo>
                  <a:lnTo>
                    <a:pt x="1358466" y="134013"/>
                  </a:lnTo>
                  <a:lnTo>
                    <a:pt x="1361949" y="132563"/>
                  </a:lnTo>
                  <a:lnTo>
                    <a:pt x="1365432" y="131118"/>
                  </a:lnTo>
                  <a:lnTo>
                    <a:pt x="1368916" y="129678"/>
                  </a:lnTo>
                  <a:lnTo>
                    <a:pt x="1372399" y="128243"/>
                  </a:lnTo>
                  <a:lnTo>
                    <a:pt x="1375882" y="126813"/>
                  </a:lnTo>
                  <a:lnTo>
                    <a:pt x="1379365" y="125388"/>
                  </a:lnTo>
                  <a:lnTo>
                    <a:pt x="1382849" y="123967"/>
                  </a:lnTo>
                  <a:lnTo>
                    <a:pt x="1386332" y="122552"/>
                  </a:lnTo>
                  <a:lnTo>
                    <a:pt x="1389815" y="121142"/>
                  </a:lnTo>
                  <a:lnTo>
                    <a:pt x="1393298" y="119736"/>
                  </a:lnTo>
                  <a:lnTo>
                    <a:pt x="1396782" y="118335"/>
                  </a:lnTo>
                  <a:lnTo>
                    <a:pt x="1400265" y="116939"/>
                  </a:lnTo>
                  <a:lnTo>
                    <a:pt x="1403748" y="115548"/>
                  </a:lnTo>
                  <a:lnTo>
                    <a:pt x="1407231" y="114162"/>
                  </a:lnTo>
                  <a:lnTo>
                    <a:pt x="1410715" y="112780"/>
                  </a:lnTo>
                  <a:lnTo>
                    <a:pt x="1414198" y="111403"/>
                  </a:lnTo>
                  <a:lnTo>
                    <a:pt x="1417681" y="110031"/>
                  </a:lnTo>
                  <a:lnTo>
                    <a:pt x="1421164" y="108663"/>
                  </a:lnTo>
                  <a:lnTo>
                    <a:pt x="1424648" y="107300"/>
                  </a:lnTo>
                  <a:lnTo>
                    <a:pt x="1428131" y="105942"/>
                  </a:lnTo>
                  <a:lnTo>
                    <a:pt x="1431614" y="104588"/>
                  </a:lnTo>
                  <a:lnTo>
                    <a:pt x="1435097" y="103238"/>
                  </a:lnTo>
                  <a:lnTo>
                    <a:pt x="1438580" y="101894"/>
                  </a:lnTo>
                  <a:lnTo>
                    <a:pt x="1442064" y="100553"/>
                  </a:lnTo>
                  <a:lnTo>
                    <a:pt x="1445547" y="99218"/>
                  </a:lnTo>
                  <a:lnTo>
                    <a:pt x="1449030" y="97886"/>
                  </a:lnTo>
                  <a:lnTo>
                    <a:pt x="1452513" y="96560"/>
                  </a:lnTo>
                  <a:lnTo>
                    <a:pt x="1455997" y="95237"/>
                  </a:lnTo>
                  <a:lnTo>
                    <a:pt x="1459480" y="93919"/>
                  </a:lnTo>
                  <a:lnTo>
                    <a:pt x="1462963" y="92605"/>
                  </a:lnTo>
                  <a:lnTo>
                    <a:pt x="1466446" y="91296"/>
                  </a:lnTo>
                  <a:lnTo>
                    <a:pt x="1469930" y="89991"/>
                  </a:lnTo>
                  <a:lnTo>
                    <a:pt x="1473413" y="88691"/>
                  </a:lnTo>
                  <a:lnTo>
                    <a:pt x="1476896" y="87394"/>
                  </a:lnTo>
                  <a:lnTo>
                    <a:pt x="1480379" y="86102"/>
                  </a:lnTo>
                  <a:lnTo>
                    <a:pt x="1483863" y="84814"/>
                  </a:lnTo>
                  <a:lnTo>
                    <a:pt x="1487346" y="83531"/>
                  </a:lnTo>
                  <a:lnTo>
                    <a:pt x="1490829" y="82251"/>
                  </a:lnTo>
                  <a:lnTo>
                    <a:pt x="1494312" y="80976"/>
                  </a:lnTo>
                  <a:lnTo>
                    <a:pt x="1497796" y="79705"/>
                  </a:lnTo>
                  <a:lnTo>
                    <a:pt x="1501279" y="78438"/>
                  </a:lnTo>
                  <a:lnTo>
                    <a:pt x="1504762" y="77176"/>
                  </a:lnTo>
                  <a:lnTo>
                    <a:pt x="1508245" y="75917"/>
                  </a:lnTo>
                  <a:lnTo>
                    <a:pt x="1511729" y="74663"/>
                  </a:lnTo>
                  <a:lnTo>
                    <a:pt x="1515212" y="73412"/>
                  </a:lnTo>
                  <a:lnTo>
                    <a:pt x="1518695" y="72166"/>
                  </a:lnTo>
                  <a:lnTo>
                    <a:pt x="1522178" y="70923"/>
                  </a:lnTo>
                  <a:lnTo>
                    <a:pt x="1525662" y="69685"/>
                  </a:lnTo>
                  <a:lnTo>
                    <a:pt x="1529145" y="68450"/>
                  </a:lnTo>
                  <a:lnTo>
                    <a:pt x="1532628" y="67220"/>
                  </a:lnTo>
                  <a:lnTo>
                    <a:pt x="1536111" y="65994"/>
                  </a:lnTo>
                  <a:lnTo>
                    <a:pt x="1539595" y="64771"/>
                  </a:lnTo>
                  <a:lnTo>
                    <a:pt x="1543078" y="63552"/>
                  </a:lnTo>
                  <a:lnTo>
                    <a:pt x="1546561" y="62338"/>
                  </a:lnTo>
                  <a:lnTo>
                    <a:pt x="1550044" y="61127"/>
                  </a:lnTo>
                  <a:lnTo>
                    <a:pt x="1553528" y="59920"/>
                  </a:lnTo>
                  <a:lnTo>
                    <a:pt x="1557011" y="58717"/>
                  </a:lnTo>
                  <a:lnTo>
                    <a:pt x="1560494" y="57517"/>
                  </a:lnTo>
                  <a:lnTo>
                    <a:pt x="1563977" y="56322"/>
                  </a:lnTo>
                  <a:lnTo>
                    <a:pt x="1567461" y="55130"/>
                  </a:lnTo>
                  <a:lnTo>
                    <a:pt x="1570944" y="53942"/>
                  </a:lnTo>
                  <a:lnTo>
                    <a:pt x="1574427" y="52758"/>
                  </a:lnTo>
                  <a:lnTo>
                    <a:pt x="1577910" y="51577"/>
                  </a:lnTo>
                  <a:lnTo>
                    <a:pt x="1581394" y="50400"/>
                  </a:lnTo>
                  <a:lnTo>
                    <a:pt x="1584877" y="49227"/>
                  </a:lnTo>
                  <a:lnTo>
                    <a:pt x="1588360" y="48058"/>
                  </a:lnTo>
                  <a:lnTo>
                    <a:pt x="1591843" y="46892"/>
                  </a:lnTo>
                  <a:lnTo>
                    <a:pt x="1595327" y="45730"/>
                  </a:lnTo>
                  <a:lnTo>
                    <a:pt x="1598810" y="44572"/>
                  </a:lnTo>
                  <a:lnTo>
                    <a:pt x="1602293" y="43417"/>
                  </a:lnTo>
                  <a:lnTo>
                    <a:pt x="1605776" y="42265"/>
                  </a:lnTo>
                  <a:lnTo>
                    <a:pt x="1609260" y="41118"/>
                  </a:lnTo>
                  <a:lnTo>
                    <a:pt x="1612743" y="39974"/>
                  </a:lnTo>
                  <a:lnTo>
                    <a:pt x="1616226" y="38833"/>
                  </a:lnTo>
                  <a:lnTo>
                    <a:pt x="1619709" y="37696"/>
                  </a:lnTo>
                  <a:lnTo>
                    <a:pt x="1623193" y="36562"/>
                  </a:lnTo>
                  <a:lnTo>
                    <a:pt x="1626676" y="35432"/>
                  </a:lnTo>
                  <a:lnTo>
                    <a:pt x="1630159" y="34306"/>
                  </a:lnTo>
                  <a:lnTo>
                    <a:pt x="1633642" y="33183"/>
                  </a:lnTo>
                  <a:lnTo>
                    <a:pt x="1637126" y="32063"/>
                  </a:lnTo>
                  <a:lnTo>
                    <a:pt x="1640609" y="30947"/>
                  </a:lnTo>
                  <a:lnTo>
                    <a:pt x="1644092" y="29834"/>
                  </a:lnTo>
                  <a:lnTo>
                    <a:pt x="1647575" y="28724"/>
                  </a:lnTo>
                  <a:lnTo>
                    <a:pt x="1651059" y="27618"/>
                  </a:lnTo>
                  <a:lnTo>
                    <a:pt x="1654542" y="26516"/>
                  </a:lnTo>
                  <a:lnTo>
                    <a:pt x="1658025" y="25416"/>
                  </a:lnTo>
                  <a:lnTo>
                    <a:pt x="1661508" y="24320"/>
                  </a:lnTo>
                  <a:lnTo>
                    <a:pt x="1664992" y="23228"/>
                  </a:lnTo>
                  <a:lnTo>
                    <a:pt x="1668475" y="22138"/>
                  </a:lnTo>
                  <a:lnTo>
                    <a:pt x="1671958" y="21052"/>
                  </a:lnTo>
                  <a:lnTo>
                    <a:pt x="1675441" y="19969"/>
                  </a:lnTo>
                  <a:lnTo>
                    <a:pt x="1678925" y="18890"/>
                  </a:lnTo>
                  <a:lnTo>
                    <a:pt x="1682408" y="17813"/>
                  </a:lnTo>
                  <a:lnTo>
                    <a:pt x="1685891" y="16740"/>
                  </a:lnTo>
                  <a:lnTo>
                    <a:pt x="1689374" y="15671"/>
                  </a:lnTo>
                  <a:lnTo>
                    <a:pt x="1692858" y="14604"/>
                  </a:lnTo>
                  <a:lnTo>
                    <a:pt x="1696341" y="13540"/>
                  </a:lnTo>
                  <a:lnTo>
                    <a:pt x="1699824" y="12480"/>
                  </a:lnTo>
                  <a:lnTo>
                    <a:pt x="1703307" y="11423"/>
                  </a:lnTo>
                  <a:lnTo>
                    <a:pt x="1706791" y="10369"/>
                  </a:lnTo>
                  <a:lnTo>
                    <a:pt x="1710274" y="9318"/>
                  </a:lnTo>
                  <a:lnTo>
                    <a:pt x="1713757" y="8271"/>
                  </a:lnTo>
                  <a:lnTo>
                    <a:pt x="1717240" y="7226"/>
                  </a:lnTo>
                  <a:lnTo>
                    <a:pt x="1720723" y="6184"/>
                  </a:lnTo>
                  <a:lnTo>
                    <a:pt x="1724207" y="5146"/>
                  </a:lnTo>
                  <a:lnTo>
                    <a:pt x="1727690" y="4111"/>
                  </a:lnTo>
                  <a:lnTo>
                    <a:pt x="1731173" y="3078"/>
                  </a:lnTo>
                  <a:lnTo>
                    <a:pt x="1734656" y="2049"/>
                  </a:lnTo>
                  <a:lnTo>
                    <a:pt x="1738140" y="1023"/>
                  </a:lnTo>
                  <a:lnTo>
                    <a:pt x="1741623" y="0"/>
                  </a:lnTo>
                  <a:lnTo>
                    <a:pt x="1741623" y="91227"/>
                  </a:lnTo>
                  <a:lnTo>
                    <a:pt x="1741623" y="174162"/>
                  </a:lnTo>
                  <a:lnTo>
                    <a:pt x="1741623" y="249885"/>
                  </a:lnTo>
                  <a:lnTo>
                    <a:pt x="1741623" y="319297"/>
                  </a:lnTo>
                  <a:lnTo>
                    <a:pt x="1741623" y="383157"/>
                  </a:lnTo>
                  <a:lnTo>
                    <a:pt x="1741623" y="442104"/>
                  </a:lnTo>
                  <a:lnTo>
                    <a:pt x="1741623" y="496685"/>
                  </a:lnTo>
                  <a:lnTo>
                    <a:pt x="1745106" y="495004"/>
                  </a:lnTo>
                  <a:lnTo>
                    <a:pt x="1748589" y="493326"/>
                  </a:lnTo>
                  <a:lnTo>
                    <a:pt x="1752073" y="491651"/>
                  </a:lnTo>
                  <a:lnTo>
                    <a:pt x="1755556" y="489979"/>
                  </a:lnTo>
                  <a:lnTo>
                    <a:pt x="1759039" y="488309"/>
                  </a:lnTo>
                  <a:lnTo>
                    <a:pt x="1762522" y="486642"/>
                  </a:lnTo>
                  <a:lnTo>
                    <a:pt x="1766006" y="484978"/>
                  </a:lnTo>
                  <a:lnTo>
                    <a:pt x="1769489" y="483317"/>
                  </a:lnTo>
                  <a:lnTo>
                    <a:pt x="1772972" y="481658"/>
                  </a:lnTo>
                  <a:lnTo>
                    <a:pt x="1776455" y="480002"/>
                  </a:lnTo>
                  <a:lnTo>
                    <a:pt x="1779939" y="478348"/>
                  </a:lnTo>
                  <a:lnTo>
                    <a:pt x="1783422" y="476697"/>
                  </a:lnTo>
                  <a:lnTo>
                    <a:pt x="1786905" y="475049"/>
                  </a:lnTo>
                  <a:lnTo>
                    <a:pt x="1790388" y="473404"/>
                  </a:lnTo>
                  <a:lnTo>
                    <a:pt x="1793872" y="471761"/>
                  </a:lnTo>
                  <a:lnTo>
                    <a:pt x="1797355" y="470121"/>
                  </a:lnTo>
                  <a:lnTo>
                    <a:pt x="1800838" y="468483"/>
                  </a:lnTo>
                  <a:lnTo>
                    <a:pt x="1804321" y="466848"/>
                  </a:lnTo>
                  <a:lnTo>
                    <a:pt x="1807805" y="465216"/>
                  </a:lnTo>
                  <a:lnTo>
                    <a:pt x="1811288" y="463586"/>
                  </a:lnTo>
                  <a:lnTo>
                    <a:pt x="1814771" y="461959"/>
                  </a:lnTo>
                  <a:lnTo>
                    <a:pt x="1818254" y="460335"/>
                  </a:lnTo>
                  <a:lnTo>
                    <a:pt x="1821738" y="458713"/>
                  </a:lnTo>
                  <a:lnTo>
                    <a:pt x="1825221" y="457093"/>
                  </a:lnTo>
                  <a:lnTo>
                    <a:pt x="1828704" y="455477"/>
                  </a:lnTo>
                  <a:lnTo>
                    <a:pt x="1832187" y="453863"/>
                  </a:lnTo>
                  <a:lnTo>
                    <a:pt x="1835671" y="452251"/>
                  </a:lnTo>
                  <a:lnTo>
                    <a:pt x="1839154" y="450642"/>
                  </a:lnTo>
                  <a:lnTo>
                    <a:pt x="1842637" y="449036"/>
                  </a:lnTo>
                  <a:lnTo>
                    <a:pt x="1846120" y="447432"/>
                  </a:lnTo>
                  <a:lnTo>
                    <a:pt x="1849604" y="445830"/>
                  </a:lnTo>
                  <a:lnTo>
                    <a:pt x="1853087" y="444232"/>
                  </a:lnTo>
                  <a:lnTo>
                    <a:pt x="1856570" y="442635"/>
                  </a:lnTo>
                  <a:lnTo>
                    <a:pt x="1860053" y="441042"/>
                  </a:lnTo>
                  <a:lnTo>
                    <a:pt x="1863537" y="439451"/>
                  </a:lnTo>
                  <a:lnTo>
                    <a:pt x="1867020" y="437862"/>
                  </a:lnTo>
                  <a:lnTo>
                    <a:pt x="1870503" y="436276"/>
                  </a:lnTo>
                  <a:lnTo>
                    <a:pt x="1873986" y="434692"/>
                  </a:lnTo>
                  <a:lnTo>
                    <a:pt x="1877470" y="433111"/>
                  </a:lnTo>
                  <a:lnTo>
                    <a:pt x="1880953" y="431532"/>
                  </a:lnTo>
                  <a:lnTo>
                    <a:pt x="1884436" y="429956"/>
                  </a:lnTo>
                  <a:lnTo>
                    <a:pt x="1887919" y="428382"/>
                  </a:lnTo>
                  <a:lnTo>
                    <a:pt x="1891403" y="426811"/>
                  </a:lnTo>
                  <a:lnTo>
                    <a:pt x="1894886" y="425243"/>
                  </a:lnTo>
                  <a:lnTo>
                    <a:pt x="1898369" y="423676"/>
                  </a:lnTo>
                  <a:lnTo>
                    <a:pt x="1901852" y="648805"/>
                  </a:lnTo>
                  <a:lnTo>
                    <a:pt x="1905336" y="648173"/>
                  </a:lnTo>
                  <a:lnTo>
                    <a:pt x="1908819" y="647543"/>
                  </a:lnTo>
                  <a:lnTo>
                    <a:pt x="1912302" y="646915"/>
                  </a:lnTo>
                  <a:lnTo>
                    <a:pt x="1915785" y="646289"/>
                  </a:lnTo>
                  <a:lnTo>
                    <a:pt x="1919269" y="645664"/>
                  </a:lnTo>
                  <a:lnTo>
                    <a:pt x="1922752" y="645041"/>
                  </a:lnTo>
                  <a:lnTo>
                    <a:pt x="1926235" y="644419"/>
                  </a:lnTo>
                  <a:lnTo>
                    <a:pt x="1929718" y="643799"/>
                  </a:lnTo>
                  <a:lnTo>
                    <a:pt x="1933202" y="643181"/>
                  </a:lnTo>
                  <a:lnTo>
                    <a:pt x="1936685" y="642564"/>
                  </a:lnTo>
                  <a:lnTo>
                    <a:pt x="1940168" y="641949"/>
                  </a:lnTo>
                  <a:lnTo>
                    <a:pt x="1943651" y="641336"/>
                  </a:lnTo>
                  <a:lnTo>
                    <a:pt x="1947135" y="640724"/>
                  </a:lnTo>
                  <a:lnTo>
                    <a:pt x="1950618" y="640113"/>
                  </a:lnTo>
                  <a:lnTo>
                    <a:pt x="1954101" y="639505"/>
                  </a:lnTo>
                  <a:lnTo>
                    <a:pt x="1957584" y="638898"/>
                  </a:lnTo>
                  <a:lnTo>
                    <a:pt x="1961068" y="638292"/>
                  </a:lnTo>
                  <a:lnTo>
                    <a:pt x="1964551" y="637688"/>
                  </a:lnTo>
                  <a:lnTo>
                    <a:pt x="1968034" y="637086"/>
                  </a:lnTo>
                  <a:lnTo>
                    <a:pt x="1971517" y="636485"/>
                  </a:lnTo>
                  <a:lnTo>
                    <a:pt x="1975001" y="635886"/>
                  </a:lnTo>
                  <a:lnTo>
                    <a:pt x="1978484" y="635288"/>
                  </a:lnTo>
                  <a:lnTo>
                    <a:pt x="1981967" y="634692"/>
                  </a:lnTo>
                  <a:lnTo>
                    <a:pt x="1985450" y="634098"/>
                  </a:lnTo>
                  <a:lnTo>
                    <a:pt x="1988934" y="633505"/>
                  </a:lnTo>
                  <a:lnTo>
                    <a:pt x="1992417" y="632913"/>
                  </a:lnTo>
                  <a:lnTo>
                    <a:pt x="1995900" y="632323"/>
                  </a:lnTo>
                  <a:lnTo>
                    <a:pt x="1999383" y="631735"/>
                  </a:lnTo>
                  <a:lnTo>
                    <a:pt x="2002867" y="631148"/>
                  </a:lnTo>
                  <a:lnTo>
                    <a:pt x="2006350" y="630562"/>
                  </a:lnTo>
                  <a:lnTo>
                    <a:pt x="2009833" y="629978"/>
                  </a:lnTo>
                  <a:lnTo>
                    <a:pt x="2013316" y="629396"/>
                  </a:lnTo>
                  <a:lnTo>
                    <a:pt x="2016799" y="628815"/>
                  </a:lnTo>
                  <a:lnTo>
                    <a:pt x="2020283" y="628235"/>
                  </a:lnTo>
                  <a:lnTo>
                    <a:pt x="2023766" y="627657"/>
                  </a:lnTo>
                  <a:lnTo>
                    <a:pt x="2027249" y="627081"/>
                  </a:lnTo>
                  <a:lnTo>
                    <a:pt x="2030732" y="626505"/>
                  </a:lnTo>
                  <a:lnTo>
                    <a:pt x="2034216" y="625932"/>
                  </a:lnTo>
                  <a:lnTo>
                    <a:pt x="2037699" y="625360"/>
                  </a:lnTo>
                  <a:lnTo>
                    <a:pt x="2041182" y="624789"/>
                  </a:lnTo>
                  <a:lnTo>
                    <a:pt x="2044665" y="624220"/>
                  </a:lnTo>
                  <a:lnTo>
                    <a:pt x="2048149" y="623652"/>
                  </a:lnTo>
                  <a:lnTo>
                    <a:pt x="2051632" y="623085"/>
                  </a:lnTo>
                  <a:lnTo>
                    <a:pt x="2055115" y="622520"/>
                  </a:lnTo>
                  <a:lnTo>
                    <a:pt x="2058598" y="783669"/>
                  </a:lnTo>
                  <a:lnTo>
                    <a:pt x="2062082" y="782999"/>
                  </a:lnTo>
                  <a:lnTo>
                    <a:pt x="2065565" y="782331"/>
                  </a:lnTo>
                  <a:lnTo>
                    <a:pt x="2069048" y="781665"/>
                  </a:lnTo>
                  <a:lnTo>
                    <a:pt x="2072531" y="780999"/>
                  </a:lnTo>
                  <a:lnTo>
                    <a:pt x="2076015" y="780335"/>
                  </a:lnTo>
                  <a:lnTo>
                    <a:pt x="2079498" y="779673"/>
                  </a:lnTo>
                  <a:lnTo>
                    <a:pt x="2082981" y="779012"/>
                  </a:lnTo>
                  <a:lnTo>
                    <a:pt x="2086464" y="778353"/>
                  </a:lnTo>
                  <a:lnTo>
                    <a:pt x="2089948" y="777695"/>
                  </a:lnTo>
                  <a:lnTo>
                    <a:pt x="2093431" y="777038"/>
                  </a:lnTo>
                  <a:lnTo>
                    <a:pt x="2096914" y="776383"/>
                  </a:lnTo>
                  <a:lnTo>
                    <a:pt x="2100397" y="775729"/>
                  </a:lnTo>
                  <a:lnTo>
                    <a:pt x="2103881" y="775077"/>
                  </a:lnTo>
                  <a:lnTo>
                    <a:pt x="2107364" y="774426"/>
                  </a:lnTo>
                  <a:lnTo>
                    <a:pt x="2110847" y="773776"/>
                  </a:lnTo>
                  <a:lnTo>
                    <a:pt x="2114330" y="773128"/>
                  </a:lnTo>
                  <a:lnTo>
                    <a:pt x="2117814" y="772482"/>
                  </a:lnTo>
                  <a:lnTo>
                    <a:pt x="2121297" y="771836"/>
                  </a:lnTo>
                  <a:lnTo>
                    <a:pt x="2124780" y="771192"/>
                  </a:lnTo>
                  <a:lnTo>
                    <a:pt x="2128263" y="770550"/>
                  </a:lnTo>
                  <a:lnTo>
                    <a:pt x="2131747" y="769909"/>
                  </a:lnTo>
                  <a:lnTo>
                    <a:pt x="2135230" y="769269"/>
                  </a:lnTo>
                  <a:lnTo>
                    <a:pt x="2138713" y="768631"/>
                  </a:lnTo>
                  <a:lnTo>
                    <a:pt x="2142196" y="767994"/>
                  </a:lnTo>
                  <a:lnTo>
                    <a:pt x="2145680" y="767358"/>
                  </a:lnTo>
                  <a:lnTo>
                    <a:pt x="2149163" y="766724"/>
                  </a:lnTo>
                  <a:lnTo>
                    <a:pt x="2152646" y="766091"/>
                  </a:lnTo>
                  <a:lnTo>
                    <a:pt x="2156129" y="765459"/>
                  </a:lnTo>
                  <a:lnTo>
                    <a:pt x="2159613" y="764829"/>
                  </a:lnTo>
                  <a:lnTo>
                    <a:pt x="2163096" y="764200"/>
                  </a:lnTo>
                  <a:lnTo>
                    <a:pt x="2166579" y="763572"/>
                  </a:lnTo>
                  <a:lnTo>
                    <a:pt x="2170062" y="762946"/>
                  </a:lnTo>
                  <a:lnTo>
                    <a:pt x="2173546" y="762321"/>
                  </a:lnTo>
                  <a:lnTo>
                    <a:pt x="2177029" y="761697"/>
                  </a:lnTo>
                  <a:lnTo>
                    <a:pt x="2180512" y="761075"/>
                  </a:lnTo>
                  <a:lnTo>
                    <a:pt x="2183995" y="760454"/>
                  </a:lnTo>
                  <a:lnTo>
                    <a:pt x="2187479" y="759835"/>
                  </a:lnTo>
                  <a:lnTo>
                    <a:pt x="2190962" y="759216"/>
                  </a:lnTo>
                  <a:lnTo>
                    <a:pt x="2194445" y="758599"/>
                  </a:lnTo>
                  <a:lnTo>
                    <a:pt x="2197928" y="757984"/>
                  </a:lnTo>
                  <a:lnTo>
                    <a:pt x="2201412" y="757369"/>
                  </a:lnTo>
                  <a:lnTo>
                    <a:pt x="2204895" y="756756"/>
                  </a:lnTo>
                  <a:lnTo>
                    <a:pt x="2208378" y="756144"/>
                  </a:lnTo>
                  <a:lnTo>
                    <a:pt x="2211861" y="755534"/>
                  </a:lnTo>
                  <a:lnTo>
                    <a:pt x="2215345" y="754924"/>
                  </a:lnTo>
                  <a:lnTo>
                    <a:pt x="2218828" y="854929"/>
                  </a:lnTo>
                  <a:lnTo>
                    <a:pt x="2222311" y="853772"/>
                  </a:lnTo>
                  <a:lnTo>
                    <a:pt x="2225794" y="852615"/>
                  </a:lnTo>
                  <a:lnTo>
                    <a:pt x="2229278" y="851460"/>
                  </a:lnTo>
                  <a:lnTo>
                    <a:pt x="2232761" y="850306"/>
                  </a:lnTo>
                  <a:lnTo>
                    <a:pt x="2236244" y="849152"/>
                  </a:lnTo>
                  <a:lnTo>
                    <a:pt x="2239727" y="848000"/>
                  </a:lnTo>
                  <a:lnTo>
                    <a:pt x="2243211" y="846849"/>
                  </a:lnTo>
                  <a:lnTo>
                    <a:pt x="2246694" y="845699"/>
                  </a:lnTo>
                  <a:lnTo>
                    <a:pt x="2250177" y="844550"/>
                  </a:lnTo>
                  <a:lnTo>
                    <a:pt x="2253660" y="843403"/>
                  </a:lnTo>
                  <a:lnTo>
                    <a:pt x="2257144" y="842256"/>
                  </a:lnTo>
                  <a:lnTo>
                    <a:pt x="2260627" y="841111"/>
                  </a:lnTo>
                  <a:lnTo>
                    <a:pt x="2264110" y="839966"/>
                  </a:lnTo>
                  <a:lnTo>
                    <a:pt x="2267593" y="838823"/>
                  </a:lnTo>
                  <a:lnTo>
                    <a:pt x="2271077" y="837680"/>
                  </a:lnTo>
                  <a:lnTo>
                    <a:pt x="2274560" y="836539"/>
                  </a:lnTo>
                  <a:lnTo>
                    <a:pt x="2278043" y="835399"/>
                  </a:lnTo>
                  <a:lnTo>
                    <a:pt x="2281526" y="834260"/>
                  </a:lnTo>
                  <a:lnTo>
                    <a:pt x="2285010" y="833122"/>
                  </a:lnTo>
                  <a:lnTo>
                    <a:pt x="2288493" y="831985"/>
                  </a:lnTo>
                  <a:lnTo>
                    <a:pt x="2291976" y="830849"/>
                  </a:lnTo>
                  <a:lnTo>
                    <a:pt x="2295459" y="829715"/>
                  </a:lnTo>
                  <a:lnTo>
                    <a:pt x="2298942" y="828581"/>
                  </a:lnTo>
                  <a:lnTo>
                    <a:pt x="2302426" y="827448"/>
                  </a:lnTo>
                  <a:lnTo>
                    <a:pt x="2305909" y="826317"/>
                  </a:lnTo>
                  <a:lnTo>
                    <a:pt x="2309392" y="825186"/>
                  </a:lnTo>
                  <a:lnTo>
                    <a:pt x="2312875" y="824057"/>
                  </a:lnTo>
                  <a:lnTo>
                    <a:pt x="2316359" y="822929"/>
                  </a:lnTo>
                  <a:lnTo>
                    <a:pt x="2319842" y="821801"/>
                  </a:lnTo>
                  <a:lnTo>
                    <a:pt x="2323325" y="820675"/>
                  </a:lnTo>
                  <a:lnTo>
                    <a:pt x="2326808" y="819550"/>
                  </a:lnTo>
                  <a:lnTo>
                    <a:pt x="2330292" y="818426"/>
                  </a:lnTo>
                  <a:lnTo>
                    <a:pt x="2333775" y="817303"/>
                  </a:lnTo>
                  <a:lnTo>
                    <a:pt x="2337258" y="816181"/>
                  </a:lnTo>
                  <a:lnTo>
                    <a:pt x="2340741" y="815060"/>
                  </a:lnTo>
                  <a:lnTo>
                    <a:pt x="2344225" y="813940"/>
                  </a:lnTo>
                  <a:lnTo>
                    <a:pt x="2347708" y="812822"/>
                  </a:lnTo>
                  <a:lnTo>
                    <a:pt x="2351191" y="811704"/>
                  </a:lnTo>
                  <a:lnTo>
                    <a:pt x="2354674" y="810587"/>
                  </a:lnTo>
                  <a:lnTo>
                    <a:pt x="2358158" y="809472"/>
                  </a:lnTo>
                  <a:lnTo>
                    <a:pt x="2361641" y="808357"/>
                  </a:lnTo>
                  <a:lnTo>
                    <a:pt x="2365124" y="807243"/>
                  </a:lnTo>
                  <a:lnTo>
                    <a:pt x="2368607" y="806131"/>
                  </a:lnTo>
                  <a:lnTo>
                    <a:pt x="2372091" y="805019"/>
                  </a:lnTo>
                  <a:lnTo>
                    <a:pt x="2375574" y="849288"/>
                  </a:lnTo>
                  <a:lnTo>
                    <a:pt x="2379057" y="848203"/>
                  </a:lnTo>
                  <a:lnTo>
                    <a:pt x="2382540" y="847120"/>
                  </a:lnTo>
                  <a:lnTo>
                    <a:pt x="2386024" y="846037"/>
                  </a:lnTo>
                  <a:lnTo>
                    <a:pt x="2389507" y="844956"/>
                  </a:lnTo>
                  <a:lnTo>
                    <a:pt x="2392990" y="843875"/>
                  </a:lnTo>
                  <a:lnTo>
                    <a:pt x="2396473" y="842796"/>
                  </a:lnTo>
                  <a:lnTo>
                    <a:pt x="2399957" y="841717"/>
                  </a:lnTo>
                  <a:lnTo>
                    <a:pt x="2403440" y="840639"/>
                  </a:lnTo>
                  <a:lnTo>
                    <a:pt x="2406923" y="839562"/>
                  </a:lnTo>
                  <a:lnTo>
                    <a:pt x="2410406" y="838487"/>
                  </a:lnTo>
                  <a:lnTo>
                    <a:pt x="2413890" y="837412"/>
                  </a:lnTo>
                  <a:lnTo>
                    <a:pt x="2417373" y="836338"/>
                  </a:lnTo>
                  <a:lnTo>
                    <a:pt x="2420856" y="835265"/>
                  </a:lnTo>
                  <a:lnTo>
                    <a:pt x="2424339" y="834193"/>
                  </a:lnTo>
                  <a:lnTo>
                    <a:pt x="2427823" y="833122"/>
                  </a:lnTo>
                  <a:lnTo>
                    <a:pt x="2431306" y="832052"/>
                  </a:lnTo>
                  <a:lnTo>
                    <a:pt x="2434789" y="830983"/>
                  </a:lnTo>
                  <a:lnTo>
                    <a:pt x="2438272" y="829915"/>
                  </a:lnTo>
                  <a:lnTo>
                    <a:pt x="2441756" y="828848"/>
                  </a:lnTo>
                  <a:lnTo>
                    <a:pt x="2445239" y="827781"/>
                  </a:lnTo>
                  <a:lnTo>
                    <a:pt x="2448722" y="826716"/>
                  </a:lnTo>
                  <a:lnTo>
                    <a:pt x="2452205" y="825652"/>
                  </a:lnTo>
                  <a:lnTo>
                    <a:pt x="2455689" y="824588"/>
                  </a:lnTo>
                  <a:lnTo>
                    <a:pt x="2459172" y="823526"/>
                  </a:lnTo>
                  <a:lnTo>
                    <a:pt x="2462655" y="822464"/>
                  </a:lnTo>
                  <a:lnTo>
                    <a:pt x="2466138" y="821404"/>
                  </a:lnTo>
                  <a:lnTo>
                    <a:pt x="2469622" y="820344"/>
                  </a:lnTo>
                  <a:lnTo>
                    <a:pt x="2473105" y="819286"/>
                  </a:lnTo>
                  <a:lnTo>
                    <a:pt x="2476588" y="818228"/>
                  </a:lnTo>
                  <a:lnTo>
                    <a:pt x="2480071" y="817171"/>
                  </a:lnTo>
                  <a:lnTo>
                    <a:pt x="2483555" y="816115"/>
                  </a:lnTo>
                  <a:lnTo>
                    <a:pt x="2487038" y="815060"/>
                  </a:lnTo>
                  <a:lnTo>
                    <a:pt x="2490521" y="814006"/>
                  </a:lnTo>
                  <a:lnTo>
                    <a:pt x="2494004" y="812953"/>
                  </a:lnTo>
                  <a:lnTo>
                    <a:pt x="2497488" y="811901"/>
                  </a:lnTo>
                  <a:lnTo>
                    <a:pt x="2500971" y="810850"/>
                  </a:lnTo>
                  <a:lnTo>
                    <a:pt x="2504454" y="809800"/>
                  </a:lnTo>
                  <a:lnTo>
                    <a:pt x="2507937" y="808750"/>
                  </a:lnTo>
                  <a:lnTo>
                    <a:pt x="2511421" y="807702"/>
                  </a:lnTo>
                  <a:lnTo>
                    <a:pt x="2514904" y="806654"/>
                  </a:lnTo>
                  <a:lnTo>
                    <a:pt x="2518387" y="805608"/>
                  </a:lnTo>
                  <a:lnTo>
                    <a:pt x="2521870" y="804562"/>
                  </a:lnTo>
                  <a:lnTo>
                    <a:pt x="2525354" y="803517"/>
                  </a:lnTo>
                  <a:lnTo>
                    <a:pt x="2528837" y="802473"/>
                  </a:lnTo>
                  <a:lnTo>
                    <a:pt x="2532320" y="801431"/>
                  </a:lnTo>
                  <a:lnTo>
                    <a:pt x="2535803" y="843275"/>
                  </a:lnTo>
                  <a:lnTo>
                    <a:pt x="2539287" y="842256"/>
                  </a:lnTo>
                  <a:lnTo>
                    <a:pt x="2542770" y="841238"/>
                  </a:lnTo>
                  <a:lnTo>
                    <a:pt x="2546253" y="840220"/>
                  </a:lnTo>
                  <a:lnTo>
                    <a:pt x="2549736" y="839204"/>
                  </a:lnTo>
                  <a:lnTo>
                    <a:pt x="2553220" y="838188"/>
                  </a:lnTo>
                  <a:lnTo>
                    <a:pt x="2556703" y="837173"/>
                  </a:lnTo>
                  <a:lnTo>
                    <a:pt x="2560186" y="836159"/>
                  </a:lnTo>
                  <a:lnTo>
                    <a:pt x="2563669" y="835146"/>
                  </a:lnTo>
                  <a:lnTo>
                    <a:pt x="2567153" y="834134"/>
                  </a:lnTo>
                  <a:lnTo>
                    <a:pt x="2570636" y="833122"/>
                  </a:lnTo>
                  <a:lnTo>
                    <a:pt x="2574119" y="832111"/>
                  </a:lnTo>
                  <a:lnTo>
                    <a:pt x="2577602" y="831102"/>
                  </a:lnTo>
                  <a:lnTo>
                    <a:pt x="2581085" y="830093"/>
                  </a:lnTo>
                  <a:lnTo>
                    <a:pt x="2584569" y="829085"/>
                  </a:lnTo>
                  <a:lnTo>
                    <a:pt x="2588052" y="828077"/>
                  </a:lnTo>
                  <a:lnTo>
                    <a:pt x="2591535" y="827071"/>
                  </a:lnTo>
                  <a:lnTo>
                    <a:pt x="2595018" y="826066"/>
                  </a:lnTo>
                  <a:lnTo>
                    <a:pt x="2598502" y="825061"/>
                  </a:lnTo>
                  <a:lnTo>
                    <a:pt x="2601985" y="824057"/>
                  </a:lnTo>
                  <a:lnTo>
                    <a:pt x="2605468" y="823054"/>
                  </a:lnTo>
                  <a:lnTo>
                    <a:pt x="2608951" y="822052"/>
                  </a:lnTo>
                  <a:lnTo>
                    <a:pt x="2612435" y="821051"/>
                  </a:lnTo>
                  <a:lnTo>
                    <a:pt x="2615918" y="820050"/>
                  </a:lnTo>
                  <a:lnTo>
                    <a:pt x="2619401" y="819050"/>
                  </a:lnTo>
                  <a:lnTo>
                    <a:pt x="2622884" y="818052"/>
                  </a:lnTo>
                  <a:lnTo>
                    <a:pt x="2626368" y="817054"/>
                  </a:lnTo>
                  <a:lnTo>
                    <a:pt x="2629851" y="816057"/>
                  </a:lnTo>
                  <a:lnTo>
                    <a:pt x="2633334" y="815060"/>
                  </a:lnTo>
                  <a:lnTo>
                    <a:pt x="2636817" y="814065"/>
                  </a:lnTo>
                  <a:lnTo>
                    <a:pt x="2640301" y="813070"/>
                  </a:lnTo>
                  <a:lnTo>
                    <a:pt x="2643784" y="812076"/>
                  </a:lnTo>
                  <a:lnTo>
                    <a:pt x="2647267" y="811083"/>
                  </a:lnTo>
                  <a:lnTo>
                    <a:pt x="2650750" y="810091"/>
                  </a:lnTo>
                  <a:lnTo>
                    <a:pt x="2654234" y="809100"/>
                  </a:lnTo>
                  <a:lnTo>
                    <a:pt x="2657717" y="808109"/>
                  </a:lnTo>
                  <a:lnTo>
                    <a:pt x="2661200" y="807120"/>
                  </a:lnTo>
                  <a:lnTo>
                    <a:pt x="2664683" y="806131"/>
                  </a:lnTo>
                  <a:lnTo>
                    <a:pt x="2668167" y="805143"/>
                  </a:lnTo>
                  <a:lnTo>
                    <a:pt x="2671650" y="804156"/>
                  </a:lnTo>
                  <a:lnTo>
                    <a:pt x="2675133" y="803169"/>
                  </a:lnTo>
                  <a:lnTo>
                    <a:pt x="2678616" y="802184"/>
                  </a:lnTo>
                  <a:lnTo>
                    <a:pt x="2682100" y="801199"/>
                  </a:lnTo>
                  <a:lnTo>
                    <a:pt x="2685583" y="800215"/>
                  </a:lnTo>
                  <a:lnTo>
                    <a:pt x="2689066" y="799232"/>
                  </a:lnTo>
                  <a:lnTo>
                    <a:pt x="2692549" y="858224"/>
                  </a:lnTo>
                  <a:lnTo>
                    <a:pt x="2696033" y="857688"/>
                  </a:lnTo>
                  <a:lnTo>
                    <a:pt x="2699516" y="857151"/>
                  </a:lnTo>
                  <a:lnTo>
                    <a:pt x="2702999" y="856616"/>
                  </a:lnTo>
                  <a:lnTo>
                    <a:pt x="2706482" y="856082"/>
                  </a:lnTo>
                  <a:lnTo>
                    <a:pt x="2709966" y="855548"/>
                  </a:lnTo>
                  <a:lnTo>
                    <a:pt x="2713449" y="855015"/>
                  </a:lnTo>
                  <a:lnTo>
                    <a:pt x="2716932" y="854484"/>
                  </a:lnTo>
                  <a:lnTo>
                    <a:pt x="2720415" y="853952"/>
                  </a:lnTo>
                  <a:lnTo>
                    <a:pt x="2723899" y="853422"/>
                  </a:lnTo>
                  <a:lnTo>
                    <a:pt x="2727382" y="852893"/>
                  </a:lnTo>
                  <a:lnTo>
                    <a:pt x="2730865" y="852364"/>
                  </a:lnTo>
                  <a:lnTo>
                    <a:pt x="2734348" y="851836"/>
                  </a:lnTo>
                  <a:lnTo>
                    <a:pt x="2737832" y="851309"/>
                  </a:lnTo>
                  <a:lnTo>
                    <a:pt x="2741315" y="850783"/>
                  </a:lnTo>
                  <a:lnTo>
                    <a:pt x="2744798" y="850258"/>
                  </a:lnTo>
                  <a:lnTo>
                    <a:pt x="2748281" y="849733"/>
                  </a:lnTo>
                  <a:lnTo>
                    <a:pt x="2751765" y="849210"/>
                  </a:lnTo>
                  <a:lnTo>
                    <a:pt x="2755248" y="848687"/>
                  </a:lnTo>
                  <a:lnTo>
                    <a:pt x="2758731" y="848165"/>
                  </a:lnTo>
                  <a:lnTo>
                    <a:pt x="2762214" y="847643"/>
                  </a:lnTo>
                  <a:lnTo>
                    <a:pt x="2765698" y="847123"/>
                  </a:lnTo>
                  <a:lnTo>
                    <a:pt x="2769181" y="846603"/>
                  </a:lnTo>
                  <a:lnTo>
                    <a:pt x="2772664" y="846084"/>
                  </a:lnTo>
                  <a:lnTo>
                    <a:pt x="2776147" y="845566"/>
                  </a:lnTo>
                  <a:lnTo>
                    <a:pt x="2779631" y="845049"/>
                  </a:lnTo>
                  <a:lnTo>
                    <a:pt x="2783114" y="844533"/>
                  </a:lnTo>
                  <a:lnTo>
                    <a:pt x="2786597" y="844017"/>
                  </a:lnTo>
                  <a:lnTo>
                    <a:pt x="2790080" y="843502"/>
                  </a:lnTo>
                  <a:lnTo>
                    <a:pt x="2793564" y="842988"/>
                  </a:lnTo>
                  <a:lnTo>
                    <a:pt x="2797047" y="842475"/>
                  </a:lnTo>
                  <a:lnTo>
                    <a:pt x="2800530" y="841962"/>
                  </a:lnTo>
                  <a:lnTo>
                    <a:pt x="2804013" y="841451"/>
                  </a:lnTo>
                  <a:lnTo>
                    <a:pt x="2807497" y="840940"/>
                  </a:lnTo>
                  <a:lnTo>
                    <a:pt x="2810980" y="840429"/>
                  </a:lnTo>
                  <a:lnTo>
                    <a:pt x="2814463" y="839920"/>
                  </a:lnTo>
                  <a:lnTo>
                    <a:pt x="2817946" y="839411"/>
                  </a:lnTo>
                  <a:lnTo>
                    <a:pt x="2821430" y="838904"/>
                  </a:lnTo>
                  <a:lnTo>
                    <a:pt x="2824913" y="838397"/>
                  </a:lnTo>
                  <a:lnTo>
                    <a:pt x="2828396" y="837890"/>
                  </a:lnTo>
                  <a:lnTo>
                    <a:pt x="2831879" y="837385"/>
                  </a:lnTo>
                  <a:lnTo>
                    <a:pt x="2835363" y="836880"/>
                  </a:lnTo>
                  <a:lnTo>
                    <a:pt x="2838846" y="836376"/>
                  </a:lnTo>
                  <a:lnTo>
                    <a:pt x="2842329" y="835873"/>
                  </a:lnTo>
                  <a:lnTo>
                    <a:pt x="2845812" y="835370"/>
                  </a:lnTo>
                  <a:lnTo>
                    <a:pt x="2849296" y="834869"/>
                  </a:lnTo>
                  <a:lnTo>
                    <a:pt x="2852779" y="1121702"/>
                  </a:lnTo>
                  <a:lnTo>
                    <a:pt x="2856262" y="1121175"/>
                  </a:lnTo>
                  <a:lnTo>
                    <a:pt x="2859745" y="1120648"/>
                  </a:lnTo>
                  <a:lnTo>
                    <a:pt x="2863229" y="1120122"/>
                  </a:lnTo>
                  <a:lnTo>
                    <a:pt x="2866712" y="1119597"/>
                  </a:lnTo>
                  <a:lnTo>
                    <a:pt x="2870195" y="1119072"/>
                  </a:lnTo>
                  <a:lnTo>
                    <a:pt x="2873678" y="1118548"/>
                  </a:lnTo>
                  <a:lnTo>
                    <a:pt x="2877161" y="1118024"/>
                  </a:lnTo>
                  <a:lnTo>
                    <a:pt x="2880645" y="1117501"/>
                  </a:lnTo>
                  <a:lnTo>
                    <a:pt x="2884128" y="1116978"/>
                  </a:lnTo>
                  <a:lnTo>
                    <a:pt x="2887611" y="1116456"/>
                  </a:lnTo>
                  <a:lnTo>
                    <a:pt x="2891094" y="1115935"/>
                  </a:lnTo>
                  <a:lnTo>
                    <a:pt x="2894578" y="1115414"/>
                  </a:lnTo>
                  <a:lnTo>
                    <a:pt x="2898061" y="1114894"/>
                  </a:lnTo>
                  <a:lnTo>
                    <a:pt x="2901544" y="1114374"/>
                  </a:lnTo>
                  <a:lnTo>
                    <a:pt x="2905027" y="1113855"/>
                  </a:lnTo>
                  <a:lnTo>
                    <a:pt x="2908511" y="1113337"/>
                  </a:lnTo>
                  <a:lnTo>
                    <a:pt x="2911994" y="1112819"/>
                  </a:lnTo>
                  <a:lnTo>
                    <a:pt x="2915477" y="1112301"/>
                  </a:lnTo>
                  <a:lnTo>
                    <a:pt x="2918960" y="1111785"/>
                  </a:lnTo>
                  <a:lnTo>
                    <a:pt x="2922444" y="1111268"/>
                  </a:lnTo>
                  <a:lnTo>
                    <a:pt x="2925927" y="1110753"/>
                  </a:lnTo>
                  <a:lnTo>
                    <a:pt x="2929410" y="1110238"/>
                  </a:lnTo>
                  <a:lnTo>
                    <a:pt x="2932893" y="1109723"/>
                  </a:lnTo>
                  <a:lnTo>
                    <a:pt x="2936377" y="1109209"/>
                  </a:lnTo>
                  <a:lnTo>
                    <a:pt x="2939860" y="1108696"/>
                  </a:lnTo>
                  <a:lnTo>
                    <a:pt x="2943343" y="1108183"/>
                  </a:lnTo>
                  <a:lnTo>
                    <a:pt x="2946826" y="1107671"/>
                  </a:lnTo>
                  <a:lnTo>
                    <a:pt x="2950310" y="1107159"/>
                  </a:lnTo>
                  <a:lnTo>
                    <a:pt x="2953793" y="1106648"/>
                  </a:lnTo>
                  <a:lnTo>
                    <a:pt x="2957276" y="1106137"/>
                  </a:lnTo>
                  <a:lnTo>
                    <a:pt x="2960759" y="1105627"/>
                  </a:lnTo>
                  <a:lnTo>
                    <a:pt x="2964243" y="1105118"/>
                  </a:lnTo>
                  <a:lnTo>
                    <a:pt x="2967726" y="1104609"/>
                  </a:lnTo>
                  <a:lnTo>
                    <a:pt x="2971209" y="1104100"/>
                  </a:lnTo>
                  <a:lnTo>
                    <a:pt x="2974692" y="1103593"/>
                  </a:lnTo>
                  <a:lnTo>
                    <a:pt x="2978176" y="1103085"/>
                  </a:lnTo>
                  <a:lnTo>
                    <a:pt x="2981659" y="1102579"/>
                  </a:lnTo>
                  <a:lnTo>
                    <a:pt x="2985142" y="1102072"/>
                  </a:lnTo>
                  <a:lnTo>
                    <a:pt x="2988625" y="1101567"/>
                  </a:lnTo>
                  <a:lnTo>
                    <a:pt x="2992109" y="1101062"/>
                  </a:lnTo>
                  <a:lnTo>
                    <a:pt x="2995592" y="1100557"/>
                  </a:lnTo>
                  <a:lnTo>
                    <a:pt x="2999075" y="1100053"/>
                  </a:lnTo>
                  <a:lnTo>
                    <a:pt x="3002558" y="1099550"/>
                  </a:lnTo>
                  <a:lnTo>
                    <a:pt x="3006042" y="1099047"/>
                  </a:lnTo>
                  <a:lnTo>
                    <a:pt x="3009525" y="1154826"/>
                  </a:lnTo>
                  <a:lnTo>
                    <a:pt x="3013008" y="1154138"/>
                  </a:lnTo>
                  <a:lnTo>
                    <a:pt x="3016491" y="1153450"/>
                  </a:lnTo>
                  <a:lnTo>
                    <a:pt x="3019975" y="1152762"/>
                  </a:lnTo>
                  <a:lnTo>
                    <a:pt x="3023458" y="1152075"/>
                  </a:lnTo>
                  <a:lnTo>
                    <a:pt x="3026941" y="1151389"/>
                  </a:lnTo>
                  <a:lnTo>
                    <a:pt x="3030424" y="1150702"/>
                  </a:lnTo>
                  <a:lnTo>
                    <a:pt x="3033908" y="1150016"/>
                  </a:lnTo>
                  <a:lnTo>
                    <a:pt x="3037391" y="1149330"/>
                  </a:lnTo>
                  <a:lnTo>
                    <a:pt x="3040874" y="1148645"/>
                  </a:lnTo>
                  <a:lnTo>
                    <a:pt x="3044357" y="1147960"/>
                  </a:lnTo>
                  <a:lnTo>
                    <a:pt x="3047841" y="1147275"/>
                  </a:lnTo>
                  <a:lnTo>
                    <a:pt x="3051324" y="1146591"/>
                  </a:lnTo>
                  <a:lnTo>
                    <a:pt x="3054807" y="1145907"/>
                  </a:lnTo>
                  <a:lnTo>
                    <a:pt x="3058290" y="1145223"/>
                  </a:lnTo>
                  <a:lnTo>
                    <a:pt x="3061774" y="1144540"/>
                  </a:lnTo>
                  <a:lnTo>
                    <a:pt x="3065257" y="1143857"/>
                  </a:lnTo>
                  <a:lnTo>
                    <a:pt x="3068740" y="1143174"/>
                  </a:lnTo>
                  <a:lnTo>
                    <a:pt x="3072223" y="1142492"/>
                  </a:lnTo>
                  <a:lnTo>
                    <a:pt x="3075707" y="1141810"/>
                  </a:lnTo>
                  <a:lnTo>
                    <a:pt x="3079190" y="1141129"/>
                  </a:lnTo>
                  <a:lnTo>
                    <a:pt x="3082673" y="1140447"/>
                  </a:lnTo>
                  <a:lnTo>
                    <a:pt x="3086156" y="1139766"/>
                  </a:lnTo>
                  <a:lnTo>
                    <a:pt x="3089640" y="1139086"/>
                  </a:lnTo>
                  <a:lnTo>
                    <a:pt x="3093123" y="1138406"/>
                  </a:lnTo>
                  <a:lnTo>
                    <a:pt x="3096606" y="1137726"/>
                  </a:lnTo>
                  <a:lnTo>
                    <a:pt x="3100089" y="1137046"/>
                  </a:lnTo>
                  <a:lnTo>
                    <a:pt x="3103573" y="1136367"/>
                  </a:lnTo>
                  <a:lnTo>
                    <a:pt x="3107056" y="1135688"/>
                  </a:lnTo>
                  <a:lnTo>
                    <a:pt x="3110539" y="1135010"/>
                  </a:lnTo>
                  <a:lnTo>
                    <a:pt x="3114022" y="1134331"/>
                  </a:lnTo>
                  <a:lnTo>
                    <a:pt x="3117506" y="1133654"/>
                  </a:lnTo>
                  <a:lnTo>
                    <a:pt x="3120989" y="1132976"/>
                  </a:lnTo>
                  <a:lnTo>
                    <a:pt x="3124472" y="1132299"/>
                  </a:lnTo>
                  <a:lnTo>
                    <a:pt x="3127955" y="1131622"/>
                  </a:lnTo>
                  <a:lnTo>
                    <a:pt x="3131439" y="1130946"/>
                  </a:lnTo>
                  <a:lnTo>
                    <a:pt x="3134922" y="1130269"/>
                  </a:lnTo>
                  <a:lnTo>
                    <a:pt x="3138405" y="1129594"/>
                  </a:lnTo>
                  <a:lnTo>
                    <a:pt x="3141888" y="1128918"/>
                  </a:lnTo>
                  <a:lnTo>
                    <a:pt x="3145372" y="1128243"/>
                  </a:lnTo>
                  <a:lnTo>
                    <a:pt x="3148855" y="1127568"/>
                  </a:lnTo>
                  <a:lnTo>
                    <a:pt x="3152338" y="1126894"/>
                  </a:lnTo>
                  <a:lnTo>
                    <a:pt x="3155821" y="1126220"/>
                  </a:lnTo>
                  <a:lnTo>
                    <a:pt x="3159304" y="1125546"/>
                  </a:lnTo>
                  <a:lnTo>
                    <a:pt x="3162788" y="1124873"/>
                  </a:lnTo>
                  <a:lnTo>
                    <a:pt x="3166271" y="1124199"/>
                  </a:lnTo>
                  <a:lnTo>
                    <a:pt x="3169754" y="1181891"/>
                  </a:lnTo>
                  <a:lnTo>
                    <a:pt x="3173237" y="1181255"/>
                  </a:lnTo>
                  <a:lnTo>
                    <a:pt x="3176721" y="1180619"/>
                  </a:lnTo>
                  <a:lnTo>
                    <a:pt x="3180204" y="1179983"/>
                  </a:lnTo>
                  <a:lnTo>
                    <a:pt x="3183687" y="1179347"/>
                  </a:lnTo>
                  <a:lnTo>
                    <a:pt x="3187170" y="1178712"/>
                  </a:lnTo>
                  <a:lnTo>
                    <a:pt x="3190654" y="1178077"/>
                  </a:lnTo>
                  <a:lnTo>
                    <a:pt x="3194137" y="1177443"/>
                  </a:lnTo>
                  <a:lnTo>
                    <a:pt x="3197620" y="1176808"/>
                  </a:lnTo>
                  <a:lnTo>
                    <a:pt x="3201103" y="1176174"/>
                  </a:lnTo>
                  <a:lnTo>
                    <a:pt x="3204587" y="1175540"/>
                  </a:lnTo>
                  <a:lnTo>
                    <a:pt x="3208070" y="1174907"/>
                  </a:lnTo>
                  <a:lnTo>
                    <a:pt x="3211553" y="1174274"/>
                  </a:lnTo>
                  <a:lnTo>
                    <a:pt x="3215036" y="1173641"/>
                  </a:lnTo>
                  <a:lnTo>
                    <a:pt x="3218520" y="1173008"/>
                  </a:lnTo>
                  <a:lnTo>
                    <a:pt x="3222003" y="1172376"/>
                  </a:lnTo>
                  <a:lnTo>
                    <a:pt x="3225486" y="1171744"/>
                  </a:lnTo>
                  <a:lnTo>
                    <a:pt x="3228969" y="1171112"/>
                  </a:lnTo>
                  <a:lnTo>
                    <a:pt x="3232453" y="1170481"/>
                  </a:lnTo>
                  <a:lnTo>
                    <a:pt x="3235936" y="1169850"/>
                  </a:lnTo>
                  <a:lnTo>
                    <a:pt x="3239419" y="1169219"/>
                  </a:lnTo>
                  <a:lnTo>
                    <a:pt x="3242902" y="1168588"/>
                  </a:lnTo>
                  <a:lnTo>
                    <a:pt x="3246386" y="1167958"/>
                  </a:lnTo>
                  <a:lnTo>
                    <a:pt x="3249869" y="1167328"/>
                  </a:lnTo>
                  <a:lnTo>
                    <a:pt x="3253352" y="1166698"/>
                  </a:lnTo>
                  <a:lnTo>
                    <a:pt x="3256835" y="1166069"/>
                  </a:lnTo>
                  <a:lnTo>
                    <a:pt x="3260319" y="1165440"/>
                  </a:lnTo>
                  <a:lnTo>
                    <a:pt x="3263802" y="1164811"/>
                  </a:lnTo>
                  <a:lnTo>
                    <a:pt x="3267285" y="1164183"/>
                  </a:lnTo>
                  <a:lnTo>
                    <a:pt x="3270768" y="1163554"/>
                  </a:lnTo>
                  <a:lnTo>
                    <a:pt x="3274252" y="1162926"/>
                  </a:lnTo>
                  <a:lnTo>
                    <a:pt x="3277735" y="1162299"/>
                  </a:lnTo>
                  <a:lnTo>
                    <a:pt x="3281218" y="1161671"/>
                  </a:lnTo>
                  <a:lnTo>
                    <a:pt x="3284701" y="1161044"/>
                  </a:lnTo>
                  <a:lnTo>
                    <a:pt x="3288185" y="1160417"/>
                  </a:lnTo>
                  <a:lnTo>
                    <a:pt x="3291668" y="1159791"/>
                  </a:lnTo>
                  <a:lnTo>
                    <a:pt x="3295151" y="1159165"/>
                  </a:lnTo>
                  <a:lnTo>
                    <a:pt x="3298634" y="1158539"/>
                  </a:lnTo>
                  <a:lnTo>
                    <a:pt x="3302118" y="1157913"/>
                  </a:lnTo>
                  <a:lnTo>
                    <a:pt x="3305601" y="1157288"/>
                  </a:lnTo>
                  <a:lnTo>
                    <a:pt x="3309084" y="1156663"/>
                  </a:lnTo>
                  <a:lnTo>
                    <a:pt x="3312567" y="1156038"/>
                  </a:lnTo>
                  <a:lnTo>
                    <a:pt x="3316051" y="1155413"/>
                  </a:lnTo>
                  <a:lnTo>
                    <a:pt x="3319534" y="1154789"/>
                  </a:lnTo>
                  <a:lnTo>
                    <a:pt x="3323017" y="1154165"/>
                  </a:lnTo>
                  <a:lnTo>
                    <a:pt x="3326500" y="1256538"/>
                  </a:lnTo>
                  <a:lnTo>
                    <a:pt x="3329984" y="1255979"/>
                  </a:lnTo>
                  <a:lnTo>
                    <a:pt x="3333467" y="1255419"/>
                  </a:lnTo>
                  <a:lnTo>
                    <a:pt x="3336950" y="1254860"/>
                  </a:lnTo>
                  <a:lnTo>
                    <a:pt x="3340433" y="1254301"/>
                  </a:lnTo>
                  <a:lnTo>
                    <a:pt x="3343917" y="1253743"/>
                  </a:lnTo>
                  <a:lnTo>
                    <a:pt x="3347400" y="1253184"/>
                  </a:lnTo>
                  <a:lnTo>
                    <a:pt x="3350883" y="1252626"/>
                  </a:lnTo>
                  <a:lnTo>
                    <a:pt x="3354366" y="1252068"/>
                  </a:lnTo>
                  <a:lnTo>
                    <a:pt x="3357850" y="1251510"/>
                  </a:lnTo>
                  <a:lnTo>
                    <a:pt x="3361333" y="1250953"/>
                  </a:lnTo>
                  <a:lnTo>
                    <a:pt x="3364816" y="1250395"/>
                  </a:lnTo>
                  <a:lnTo>
                    <a:pt x="3368299" y="1249838"/>
                  </a:lnTo>
                  <a:lnTo>
                    <a:pt x="3371783" y="1249281"/>
                  </a:lnTo>
                  <a:lnTo>
                    <a:pt x="3375266" y="1248725"/>
                  </a:lnTo>
                  <a:lnTo>
                    <a:pt x="3378749" y="1248168"/>
                  </a:lnTo>
                  <a:lnTo>
                    <a:pt x="3382232" y="1247612"/>
                  </a:lnTo>
                  <a:lnTo>
                    <a:pt x="3385716" y="1247056"/>
                  </a:lnTo>
                  <a:lnTo>
                    <a:pt x="3389199" y="1246500"/>
                  </a:lnTo>
                  <a:lnTo>
                    <a:pt x="3392682" y="1245945"/>
                  </a:lnTo>
                  <a:lnTo>
                    <a:pt x="3396165" y="1245389"/>
                  </a:lnTo>
                  <a:lnTo>
                    <a:pt x="3399649" y="1244834"/>
                  </a:lnTo>
                  <a:lnTo>
                    <a:pt x="3403132" y="1244279"/>
                  </a:lnTo>
                  <a:lnTo>
                    <a:pt x="3406615" y="1243724"/>
                  </a:lnTo>
                  <a:lnTo>
                    <a:pt x="3410098" y="1243170"/>
                  </a:lnTo>
                  <a:lnTo>
                    <a:pt x="3413582" y="1242616"/>
                  </a:lnTo>
                  <a:lnTo>
                    <a:pt x="3417065" y="1242062"/>
                  </a:lnTo>
                  <a:lnTo>
                    <a:pt x="3420548" y="1241508"/>
                  </a:lnTo>
                  <a:lnTo>
                    <a:pt x="3424031" y="1240954"/>
                  </a:lnTo>
                  <a:lnTo>
                    <a:pt x="3427515" y="1240401"/>
                  </a:lnTo>
                  <a:lnTo>
                    <a:pt x="3430998" y="1239848"/>
                  </a:lnTo>
                  <a:lnTo>
                    <a:pt x="3434481" y="1239295"/>
                  </a:lnTo>
                  <a:lnTo>
                    <a:pt x="3437964" y="1238742"/>
                  </a:lnTo>
                  <a:lnTo>
                    <a:pt x="3441447" y="1238189"/>
                  </a:lnTo>
                  <a:lnTo>
                    <a:pt x="3444931" y="1237637"/>
                  </a:lnTo>
                  <a:lnTo>
                    <a:pt x="3448414" y="1237085"/>
                  </a:lnTo>
                  <a:lnTo>
                    <a:pt x="3451897" y="1236533"/>
                  </a:lnTo>
                  <a:lnTo>
                    <a:pt x="3455380" y="1235982"/>
                  </a:lnTo>
                  <a:lnTo>
                    <a:pt x="3458864" y="1235430"/>
                  </a:lnTo>
                  <a:lnTo>
                    <a:pt x="3462347" y="1234879"/>
                  </a:lnTo>
                  <a:lnTo>
                    <a:pt x="3465830" y="1234328"/>
                  </a:lnTo>
                  <a:lnTo>
                    <a:pt x="3469313" y="1233777"/>
                  </a:lnTo>
                  <a:lnTo>
                    <a:pt x="3472797" y="1233227"/>
                  </a:lnTo>
                  <a:lnTo>
                    <a:pt x="3476280" y="1232676"/>
                  </a:lnTo>
                  <a:lnTo>
                    <a:pt x="3479763" y="1232126"/>
                  </a:lnTo>
                  <a:lnTo>
                    <a:pt x="3483246" y="1231576"/>
                  </a:lnTo>
                  <a:lnTo>
                    <a:pt x="3483246" y="1237631"/>
                  </a:lnTo>
                  <a:lnTo>
                    <a:pt x="3483246" y="124358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676967"/>
              <a:ext cx="3483246" cy="1875099"/>
            </a:xfrm>
            <a:custGeom>
              <a:avLst/>
              <a:gdLst/>
              <a:ahLst/>
              <a:cxnLst/>
              <a:rect l="0" t="0" r="0" b="0"/>
              <a:pathLst>
                <a:path w="3483246" h="1875099">
                  <a:moveTo>
                    <a:pt x="0" y="1875099"/>
                  </a:moveTo>
                  <a:lnTo>
                    <a:pt x="3483" y="1849741"/>
                  </a:lnTo>
                  <a:lnTo>
                    <a:pt x="6966" y="1824750"/>
                  </a:lnTo>
                  <a:lnTo>
                    <a:pt x="10449" y="1800117"/>
                  </a:lnTo>
                  <a:lnTo>
                    <a:pt x="13932" y="1775836"/>
                  </a:lnTo>
                  <a:lnTo>
                    <a:pt x="17416" y="1751898"/>
                  </a:lnTo>
                  <a:lnTo>
                    <a:pt x="20899" y="1728296"/>
                  </a:lnTo>
                  <a:lnTo>
                    <a:pt x="24382" y="1705023"/>
                  </a:lnTo>
                  <a:lnTo>
                    <a:pt x="27865" y="1682073"/>
                  </a:lnTo>
                  <a:lnTo>
                    <a:pt x="31349" y="1659439"/>
                  </a:lnTo>
                  <a:lnTo>
                    <a:pt x="34832" y="1637113"/>
                  </a:lnTo>
                  <a:lnTo>
                    <a:pt x="38315" y="1615091"/>
                  </a:lnTo>
                  <a:lnTo>
                    <a:pt x="41798" y="1593366"/>
                  </a:lnTo>
                  <a:lnTo>
                    <a:pt x="45282" y="1571932"/>
                  </a:lnTo>
                  <a:lnTo>
                    <a:pt x="48765" y="1550782"/>
                  </a:lnTo>
                  <a:lnTo>
                    <a:pt x="52248" y="1529913"/>
                  </a:lnTo>
                  <a:lnTo>
                    <a:pt x="55731" y="1509317"/>
                  </a:lnTo>
                  <a:lnTo>
                    <a:pt x="59215" y="1488989"/>
                  </a:lnTo>
                  <a:lnTo>
                    <a:pt x="62698" y="1468926"/>
                  </a:lnTo>
                  <a:lnTo>
                    <a:pt x="66181" y="1449120"/>
                  </a:lnTo>
                  <a:lnTo>
                    <a:pt x="69664" y="1429568"/>
                  </a:lnTo>
                  <a:lnTo>
                    <a:pt x="73148" y="1410264"/>
                  </a:lnTo>
                  <a:lnTo>
                    <a:pt x="76631" y="1391204"/>
                  </a:lnTo>
                  <a:lnTo>
                    <a:pt x="80114" y="1372383"/>
                  </a:lnTo>
                  <a:lnTo>
                    <a:pt x="83597" y="1353797"/>
                  </a:lnTo>
                  <a:lnTo>
                    <a:pt x="87081" y="1335441"/>
                  </a:lnTo>
                  <a:lnTo>
                    <a:pt x="90564" y="1317312"/>
                  </a:lnTo>
                  <a:lnTo>
                    <a:pt x="94047" y="1299404"/>
                  </a:lnTo>
                  <a:lnTo>
                    <a:pt x="97530" y="1281714"/>
                  </a:lnTo>
                  <a:lnTo>
                    <a:pt x="101014" y="1264238"/>
                  </a:lnTo>
                  <a:lnTo>
                    <a:pt x="104497" y="1246973"/>
                  </a:lnTo>
                  <a:lnTo>
                    <a:pt x="107980" y="1229913"/>
                  </a:lnTo>
                  <a:lnTo>
                    <a:pt x="111463" y="1213057"/>
                  </a:lnTo>
                  <a:lnTo>
                    <a:pt x="114947" y="1196399"/>
                  </a:lnTo>
                  <a:lnTo>
                    <a:pt x="118430" y="1179937"/>
                  </a:lnTo>
                  <a:lnTo>
                    <a:pt x="121913" y="1163667"/>
                  </a:lnTo>
                  <a:lnTo>
                    <a:pt x="125396" y="1147586"/>
                  </a:lnTo>
                  <a:lnTo>
                    <a:pt x="128880" y="1131690"/>
                  </a:lnTo>
                  <a:lnTo>
                    <a:pt x="132363" y="1115977"/>
                  </a:lnTo>
                  <a:lnTo>
                    <a:pt x="135846" y="1100442"/>
                  </a:lnTo>
                  <a:lnTo>
                    <a:pt x="139329" y="1085084"/>
                  </a:lnTo>
                  <a:lnTo>
                    <a:pt x="142813" y="1069900"/>
                  </a:lnTo>
                  <a:lnTo>
                    <a:pt x="146296" y="1054885"/>
                  </a:lnTo>
                  <a:lnTo>
                    <a:pt x="149779" y="1040038"/>
                  </a:lnTo>
                  <a:lnTo>
                    <a:pt x="153262" y="1025355"/>
                  </a:lnTo>
                  <a:lnTo>
                    <a:pt x="156746" y="1010835"/>
                  </a:lnTo>
                  <a:lnTo>
                    <a:pt x="160229" y="1171778"/>
                  </a:lnTo>
                  <a:lnTo>
                    <a:pt x="163712" y="1159629"/>
                  </a:lnTo>
                  <a:lnTo>
                    <a:pt x="167195" y="1147586"/>
                  </a:lnTo>
                  <a:lnTo>
                    <a:pt x="170679" y="1135647"/>
                  </a:lnTo>
                  <a:lnTo>
                    <a:pt x="174162" y="1123811"/>
                  </a:lnTo>
                  <a:lnTo>
                    <a:pt x="177645" y="1112076"/>
                  </a:lnTo>
                  <a:lnTo>
                    <a:pt x="181128" y="1100442"/>
                  </a:lnTo>
                  <a:lnTo>
                    <a:pt x="184612" y="1088908"/>
                  </a:lnTo>
                  <a:lnTo>
                    <a:pt x="188095" y="1077471"/>
                  </a:lnTo>
                  <a:lnTo>
                    <a:pt x="191578" y="1066130"/>
                  </a:lnTo>
                  <a:lnTo>
                    <a:pt x="195061" y="1054885"/>
                  </a:lnTo>
                  <a:lnTo>
                    <a:pt x="198545" y="1043734"/>
                  </a:lnTo>
                  <a:lnTo>
                    <a:pt x="202028" y="1032676"/>
                  </a:lnTo>
                  <a:lnTo>
                    <a:pt x="205511" y="1021710"/>
                  </a:lnTo>
                  <a:lnTo>
                    <a:pt x="208994" y="1010835"/>
                  </a:lnTo>
                  <a:lnTo>
                    <a:pt x="212478" y="1000049"/>
                  </a:lnTo>
                  <a:lnTo>
                    <a:pt x="215961" y="989352"/>
                  </a:lnTo>
                  <a:lnTo>
                    <a:pt x="219444" y="978742"/>
                  </a:lnTo>
                  <a:lnTo>
                    <a:pt x="222927" y="968218"/>
                  </a:lnTo>
                  <a:lnTo>
                    <a:pt x="226411" y="957780"/>
                  </a:lnTo>
                  <a:lnTo>
                    <a:pt x="229894" y="947426"/>
                  </a:lnTo>
                  <a:lnTo>
                    <a:pt x="233377" y="937155"/>
                  </a:lnTo>
                  <a:lnTo>
                    <a:pt x="236860" y="926966"/>
                  </a:lnTo>
                  <a:lnTo>
                    <a:pt x="240344" y="916859"/>
                  </a:lnTo>
                  <a:lnTo>
                    <a:pt x="243827" y="906832"/>
                  </a:lnTo>
                  <a:lnTo>
                    <a:pt x="247310" y="896884"/>
                  </a:lnTo>
                  <a:lnTo>
                    <a:pt x="250793" y="887015"/>
                  </a:lnTo>
                  <a:lnTo>
                    <a:pt x="254277" y="877223"/>
                  </a:lnTo>
                  <a:lnTo>
                    <a:pt x="257760" y="867508"/>
                  </a:lnTo>
                  <a:lnTo>
                    <a:pt x="261243" y="857868"/>
                  </a:lnTo>
                  <a:lnTo>
                    <a:pt x="264726" y="848303"/>
                  </a:lnTo>
                  <a:lnTo>
                    <a:pt x="268210" y="838812"/>
                  </a:lnTo>
                  <a:lnTo>
                    <a:pt x="271693" y="829394"/>
                  </a:lnTo>
                  <a:lnTo>
                    <a:pt x="275176" y="820048"/>
                  </a:lnTo>
                  <a:lnTo>
                    <a:pt x="278659" y="810774"/>
                  </a:lnTo>
                  <a:lnTo>
                    <a:pt x="282143" y="801570"/>
                  </a:lnTo>
                  <a:lnTo>
                    <a:pt x="285626" y="792436"/>
                  </a:lnTo>
                  <a:lnTo>
                    <a:pt x="289109" y="783371"/>
                  </a:lnTo>
                  <a:lnTo>
                    <a:pt x="292592" y="774374"/>
                  </a:lnTo>
                  <a:lnTo>
                    <a:pt x="296075" y="765445"/>
                  </a:lnTo>
                  <a:lnTo>
                    <a:pt x="299559" y="756582"/>
                  </a:lnTo>
                  <a:lnTo>
                    <a:pt x="303042" y="747785"/>
                  </a:lnTo>
                  <a:lnTo>
                    <a:pt x="306525" y="739054"/>
                  </a:lnTo>
                  <a:lnTo>
                    <a:pt x="310008" y="730387"/>
                  </a:lnTo>
                  <a:lnTo>
                    <a:pt x="313492" y="721783"/>
                  </a:lnTo>
                  <a:lnTo>
                    <a:pt x="316975" y="879175"/>
                  </a:lnTo>
                  <a:lnTo>
                    <a:pt x="320458" y="871385"/>
                  </a:lnTo>
                  <a:lnTo>
                    <a:pt x="323941" y="863643"/>
                  </a:lnTo>
                  <a:lnTo>
                    <a:pt x="327425" y="855949"/>
                  </a:lnTo>
                  <a:lnTo>
                    <a:pt x="330908" y="848303"/>
                  </a:lnTo>
                  <a:lnTo>
                    <a:pt x="334391" y="840704"/>
                  </a:lnTo>
                  <a:lnTo>
                    <a:pt x="337874" y="833152"/>
                  </a:lnTo>
                  <a:lnTo>
                    <a:pt x="341358" y="825647"/>
                  </a:lnTo>
                  <a:lnTo>
                    <a:pt x="344841" y="818188"/>
                  </a:lnTo>
                  <a:lnTo>
                    <a:pt x="348324" y="810774"/>
                  </a:lnTo>
                  <a:lnTo>
                    <a:pt x="351807" y="803405"/>
                  </a:lnTo>
                  <a:lnTo>
                    <a:pt x="355291" y="796081"/>
                  </a:lnTo>
                  <a:lnTo>
                    <a:pt x="358774" y="788802"/>
                  </a:lnTo>
                  <a:lnTo>
                    <a:pt x="362257" y="781566"/>
                  </a:lnTo>
                  <a:lnTo>
                    <a:pt x="365740" y="774374"/>
                  </a:lnTo>
                  <a:lnTo>
                    <a:pt x="369224" y="767225"/>
                  </a:lnTo>
                  <a:lnTo>
                    <a:pt x="372707" y="760119"/>
                  </a:lnTo>
                  <a:lnTo>
                    <a:pt x="376190" y="753055"/>
                  </a:lnTo>
                  <a:lnTo>
                    <a:pt x="379673" y="746034"/>
                  </a:lnTo>
                  <a:lnTo>
                    <a:pt x="383157" y="739054"/>
                  </a:lnTo>
                  <a:lnTo>
                    <a:pt x="386640" y="732115"/>
                  </a:lnTo>
                  <a:lnTo>
                    <a:pt x="390123" y="725217"/>
                  </a:lnTo>
                  <a:lnTo>
                    <a:pt x="393606" y="718360"/>
                  </a:lnTo>
                  <a:lnTo>
                    <a:pt x="397090" y="711543"/>
                  </a:lnTo>
                  <a:lnTo>
                    <a:pt x="400573" y="704765"/>
                  </a:lnTo>
                  <a:lnTo>
                    <a:pt x="404056" y="698027"/>
                  </a:lnTo>
                  <a:lnTo>
                    <a:pt x="407539" y="691329"/>
                  </a:lnTo>
                  <a:lnTo>
                    <a:pt x="411023" y="684669"/>
                  </a:lnTo>
                  <a:lnTo>
                    <a:pt x="414506" y="678047"/>
                  </a:lnTo>
                  <a:lnTo>
                    <a:pt x="417989" y="671464"/>
                  </a:lnTo>
                  <a:lnTo>
                    <a:pt x="421472" y="664919"/>
                  </a:lnTo>
                  <a:lnTo>
                    <a:pt x="424956" y="658411"/>
                  </a:lnTo>
                  <a:lnTo>
                    <a:pt x="428439" y="651940"/>
                  </a:lnTo>
                  <a:lnTo>
                    <a:pt x="431922" y="645506"/>
                  </a:lnTo>
                  <a:lnTo>
                    <a:pt x="435405" y="639108"/>
                  </a:lnTo>
                  <a:lnTo>
                    <a:pt x="438889" y="632747"/>
                  </a:lnTo>
                  <a:lnTo>
                    <a:pt x="442372" y="626422"/>
                  </a:lnTo>
                  <a:lnTo>
                    <a:pt x="445855" y="620132"/>
                  </a:lnTo>
                  <a:lnTo>
                    <a:pt x="449338" y="613878"/>
                  </a:lnTo>
                  <a:lnTo>
                    <a:pt x="452822" y="607658"/>
                  </a:lnTo>
                  <a:lnTo>
                    <a:pt x="456305" y="601474"/>
                  </a:lnTo>
                  <a:lnTo>
                    <a:pt x="459788" y="595323"/>
                  </a:lnTo>
                  <a:lnTo>
                    <a:pt x="463271" y="589207"/>
                  </a:lnTo>
                  <a:lnTo>
                    <a:pt x="466755" y="583125"/>
                  </a:lnTo>
                  <a:lnTo>
                    <a:pt x="470238" y="577076"/>
                  </a:lnTo>
                  <a:lnTo>
                    <a:pt x="473721" y="571061"/>
                  </a:lnTo>
                  <a:lnTo>
                    <a:pt x="477204" y="710410"/>
                  </a:lnTo>
                  <a:lnTo>
                    <a:pt x="480688" y="704765"/>
                  </a:lnTo>
                  <a:lnTo>
                    <a:pt x="484171" y="699148"/>
                  </a:lnTo>
                  <a:lnTo>
                    <a:pt x="487654" y="693557"/>
                  </a:lnTo>
                  <a:lnTo>
                    <a:pt x="491137" y="687994"/>
                  </a:lnTo>
                  <a:lnTo>
                    <a:pt x="494621" y="682457"/>
                  </a:lnTo>
                  <a:lnTo>
                    <a:pt x="498104" y="676948"/>
                  </a:lnTo>
                  <a:lnTo>
                    <a:pt x="501587" y="671464"/>
                  </a:lnTo>
                  <a:lnTo>
                    <a:pt x="505070" y="666007"/>
                  </a:lnTo>
                  <a:lnTo>
                    <a:pt x="508554" y="660576"/>
                  </a:lnTo>
                  <a:lnTo>
                    <a:pt x="512037" y="655171"/>
                  </a:lnTo>
                  <a:lnTo>
                    <a:pt x="515520" y="649791"/>
                  </a:lnTo>
                  <a:lnTo>
                    <a:pt x="519003" y="644437"/>
                  </a:lnTo>
                  <a:lnTo>
                    <a:pt x="522487" y="639108"/>
                  </a:lnTo>
                  <a:lnTo>
                    <a:pt x="525970" y="633805"/>
                  </a:lnTo>
                  <a:lnTo>
                    <a:pt x="529453" y="628526"/>
                  </a:lnTo>
                  <a:lnTo>
                    <a:pt x="532936" y="623272"/>
                  </a:lnTo>
                  <a:lnTo>
                    <a:pt x="536420" y="618043"/>
                  </a:lnTo>
                  <a:lnTo>
                    <a:pt x="539903" y="612839"/>
                  </a:lnTo>
                  <a:lnTo>
                    <a:pt x="543386" y="607658"/>
                  </a:lnTo>
                  <a:lnTo>
                    <a:pt x="546869" y="602502"/>
                  </a:lnTo>
                  <a:lnTo>
                    <a:pt x="550353" y="597370"/>
                  </a:lnTo>
                  <a:lnTo>
                    <a:pt x="553836" y="592261"/>
                  </a:lnTo>
                  <a:lnTo>
                    <a:pt x="557319" y="587176"/>
                  </a:lnTo>
                  <a:lnTo>
                    <a:pt x="560802" y="582114"/>
                  </a:lnTo>
                  <a:lnTo>
                    <a:pt x="564286" y="577076"/>
                  </a:lnTo>
                  <a:lnTo>
                    <a:pt x="567769" y="572061"/>
                  </a:lnTo>
                  <a:lnTo>
                    <a:pt x="571252" y="567069"/>
                  </a:lnTo>
                  <a:lnTo>
                    <a:pt x="574735" y="562100"/>
                  </a:lnTo>
                  <a:lnTo>
                    <a:pt x="578218" y="557153"/>
                  </a:lnTo>
                  <a:lnTo>
                    <a:pt x="581702" y="552229"/>
                  </a:lnTo>
                  <a:lnTo>
                    <a:pt x="585185" y="547327"/>
                  </a:lnTo>
                  <a:lnTo>
                    <a:pt x="588668" y="542447"/>
                  </a:lnTo>
                  <a:lnTo>
                    <a:pt x="592151" y="537590"/>
                  </a:lnTo>
                  <a:lnTo>
                    <a:pt x="595635" y="532754"/>
                  </a:lnTo>
                  <a:lnTo>
                    <a:pt x="599118" y="527940"/>
                  </a:lnTo>
                  <a:lnTo>
                    <a:pt x="602601" y="523148"/>
                  </a:lnTo>
                  <a:lnTo>
                    <a:pt x="606084" y="518377"/>
                  </a:lnTo>
                  <a:lnTo>
                    <a:pt x="609568" y="513627"/>
                  </a:lnTo>
                  <a:lnTo>
                    <a:pt x="613051" y="508899"/>
                  </a:lnTo>
                  <a:lnTo>
                    <a:pt x="616534" y="504191"/>
                  </a:lnTo>
                  <a:lnTo>
                    <a:pt x="620017" y="499505"/>
                  </a:lnTo>
                  <a:lnTo>
                    <a:pt x="623501" y="494839"/>
                  </a:lnTo>
                  <a:lnTo>
                    <a:pt x="626984" y="490194"/>
                  </a:lnTo>
                  <a:lnTo>
                    <a:pt x="630467" y="485569"/>
                  </a:lnTo>
                  <a:lnTo>
                    <a:pt x="633950" y="480965"/>
                  </a:lnTo>
                  <a:lnTo>
                    <a:pt x="637434" y="476381"/>
                  </a:lnTo>
                  <a:lnTo>
                    <a:pt x="640917" y="471817"/>
                  </a:lnTo>
                  <a:lnTo>
                    <a:pt x="644400" y="467272"/>
                  </a:lnTo>
                  <a:lnTo>
                    <a:pt x="647883" y="462748"/>
                  </a:lnTo>
                  <a:lnTo>
                    <a:pt x="651367" y="458244"/>
                  </a:lnTo>
                  <a:lnTo>
                    <a:pt x="654850" y="453758"/>
                  </a:lnTo>
                  <a:lnTo>
                    <a:pt x="658333" y="449293"/>
                  </a:lnTo>
                  <a:lnTo>
                    <a:pt x="661816" y="444847"/>
                  </a:lnTo>
                  <a:lnTo>
                    <a:pt x="665300" y="440419"/>
                  </a:lnTo>
                  <a:lnTo>
                    <a:pt x="668783" y="436011"/>
                  </a:lnTo>
                  <a:lnTo>
                    <a:pt x="672266" y="431622"/>
                  </a:lnTo>
                  <a:lnTo>
                    <a:pt x="675749" y="427252"/>
                  </a:lnTo>
                  <a:lnTo>
                    <a:pt x="679233" y="422900"/>
                  </a:lnTo>
                  <a:lnTo>
                    <a:pt x="682716" y="418567"/>
                  </a:lnTo>
                  <a:lnTo>
                    <a:pt x="686199" y="414252"/>
                  </a:lnTo>
                  <a:lnTo>
                    <a:pt x="689682" y="409956"/>
                  </a:lnTo>
                  <a:lnTo>
                    <a:pt x="693166" y="405678"/>
                  </a:lnTo>
                  <a:lnTo>
                    <a:pt x="696649" y="401418"/>
                  </a:lnTo>
                  <a:lnTo>
                    <a:pt x="700132" y="397176"/>
                  </a:lnTo>
                  <a:lnTo>
                    <a:pt x="703615" y="392952"/>
                  </a:lnTo>
                  <a:lnTo>
                    <a:pt x="707099" y="388745"/>
                  </a:lnTo>
                  <a:lnTo>
                    <a:pt x="710582" y="384556"/>
                  </a:lnTo>
                  <a:lnTo>
                    <a:pt x="714065" y="380385"/>
                  </a:lnTo>
                  <a:lnTo>
                    <a:pt x="717548" y="376231"/>
                  </a:lnTo>
                  <a:lnTo>
                    <a:pt x="721032" y="372095"/>
                  </a:lnTo>
                  <a:lnTo>
                    <a:pt x="724515" y="367976"/>
                  </a:lnTo>
                  <a:lnTo>
                    <a:pt x="727998" y="363874"/>
                  </a:lnTo>
                  <a:lnTo>
                    <a:pt x="731481" y="359788"/>
                  </a:lnTo>
                  <a:lnTo>
                    <a:pt x="734965" y="355720"/>
                  </a:lnTo>
                  <a:lnTo>
                    <a:pt x="738448" y="351669"/>
                  </a:lnTo>
                  <a:lnTo>
                    <a:pt x="741931" y="347634"/>
                  </a:lnTo>
                  <a:lnTo>
                    <a:pt x="745414" y="343616"/>
                  </a:lnTo>
                  <a:lnTo>
                    <a:pt x="748898" y="339614"/>
                  </a:lnTo>
                  <a:lnTo>
                    <a:pt x="752381" y="335628"/>
                  </a:lnTo>
                  <a:lnTo>
                    <a:pt x="755864" y="331659"/>
                  </a:lnTo>
                  <a:lnTo>
                    <a:pt x="759347" y="327706"/>
                  </a:lnTo>
                  <a:lnTo>
                    <a:pt x="762831" y="323770"/>
                  </a:lnTo>
                  <a:lnTo>
                    <a:pt x="766314" y="319849"/>
                  </a:lnTo>
                  <a:lnTo>
                    <a:pt x="769797" y="315944"/>
                  </a:lnTo>
                  <a:lnTo>
                    <a:pt x="773280" y="312055"/>
                  </a:lnTo>
                  <a:lnTo>
                    <a:pt x="776764" y="308181"/>
                  </a:lnTo>
                  <a:lnTo>
                    <a:pt x="780247" y="304323"/>
                  </a:lnTo>
                  <a:lnTo>
                    <a:pt x="783730" y="300481"/>
                  </a:lnTo>
                  <a:lnTo>
                    <a:pt x="787213" y="296654"/>
                  </a:lnTo>
                  <a:lnTo>
                    <a:pt x="790697" y="292842"/>
                  </a:lnTo>
                  <a:lnTo>
                    <a:pt x="794180" y="289046"/>
                  </a:lnTo>
                  <a:lnTo>
                    <a:pt x="797663" y="285264"/>
                  </a:lnTo>
                  <a:lnTo>
                    <a:pt x="801146" y="281498"/>
                  </a:lnTo>
                  <a:lnTo>
                    <a:pt x="804630" y="277747"/>
                  </a:lnTo>
                  <a:lnTo>
                    <a:pt x="808113" y="274010"/>
                  </a:lnTo>
                  <a:lnTo>
                    <a:pt x="811596" y="270288"/>
                  </a:lnTo>
                  <a:lnTo>
                    <a:pt x="815079" y="266581"/>
                  </a:lnTo>
                  <a:lnTo>
                    <a:pt x="818563" y="262889"/>
                  </a:lnTo>
                  <a:lnTo>
                    <a:pt x="822046" y="259211"/>
                  </a:lnTo>
                  <a:lnTo>
                    <a:pt x="825529" y="255548"/>
                  </a:lnTo>
                  <a:lnTo>
                    <a:pt x="829012" y="251899"/>
                  </a:lnTo>
                  <a:lnTo>
                    <a:pt x="832496" y="248264"/>
                  </a:lnTo>
                  <a:lnTo>
                    <a:pt x="835979" y="244643"/>
                  </a:lnTo>
                  <a:lnTo>
                    <a:pt x="839462" y="241037"/>
                  </a:lnTo>
                  <a:lnTo>
                    <a:pt x="842945" y="237444"/>
                  </a:lnTo>
                  <a:lnTo>
                    <a:pt x="846429" y="233865"/>
                  </a:lnTo>
                  <a:lnTo>
                    <a:pt x="849912" y="230301"/>
                  </a:lnTo>
                  <a:lnTo>
                    <a:pt x="853395" y="226750"/>
                  </a:lnTo>
                  <a:lnTo>
                    <a:pt x="856878" y="223212"/>
                  </a:lnTo>
                  <a:lnTo>
                    <a:pt x="860361" y="219689"/>
                  </a:lnTo>
                  <a:lnTo>
                    <a:pt x="863845" y="216179"/>
                  </a:lnTo>
                  <a:lnTo>
                    <a:pt x="867328" y="212682"/>
                  </a:lnTo>
                  <a:lnTo>
                    <a:pt x="870811" y="209198"/>
                  </a:lnTo>
                  <a:lnTo>
                    <a:pt x="874294" y="205728"/>
                  </a:lnTo>
                  <a:lnTo>
                    <a:pt x="877778" y="202272"/>
                  </a:lnTo>
                  <a:lnTo>
                    <a:pt x="881261" y="198828"/>
                  </a:lnTo>
                  <a:lnTo>
                    <a:pt x="884744" y="195397"/>
                  </a:lnTo>
                  <a:lnTo>
                    <a:pt x="888227" y="191980"/>
                  </a:lnTo>
                  <a:lnTo>
                    <a:pt x="891711" y="188575"/>
                  </a:lnTo>
                  <a:lnTo>
                    <a:pt x="895194" y="185183"/>
                  </a:lnTo>
                  <a:lnTo>
                    <a:pt x="898677" y="181804"/>
                  </a:lnTo>
                  <a:lnTo>
                    <a:pt x="902160" y="178438"/>
                  </a:lnTo>
                  <a:lnTo>
                    <a:pt x="905644" y="175084"/>
                  </a:lnTo>
                  <a:lnTo>
                    <a:pt x="909127" y="171743"/>
                  </a:lnTo>
                  <a:lnTo>
                    <a:pt x="912610" y="168415"/>
                  </a:lnTo>
                  <a:lnTo>
                    <a:pt x="916093" y="165099"/>
                  </a:lnTo>
                  <a:lnTo>
                    <a:pt x="919577" y="161795"/>
                  </a:lnTo>
                  <a:lnTo>
                    <a:pt x="923060" y="158503"/>
                  </a:lnTo>
                  <a:lnTo>
                    <a:pt x="926543" y="155224"/>
                  </a:lnTo>
                  <a:lnTo>
                    <a:pt x="930026" y="151957"/>
                  </a:lnTo>
                  <a:lnTo>
                    <a:pt x="933510" y="148702"/>
                  </a:lnTo>
                  <a:lnTo>
                    <a:pt x="936993" y="145459"/>
                  </a:lnTo>
                  <a:lnTo>
                    <a:pt x="940476" y="142228"/>
                  </a:lnTo>
                  <a:lnTo>
                    <a:pt x="943959" y="139008"/>
                  </a:lnTo>
                  <a:lnTo>
                    <a:pt x="947443" y="135801"/>
                  </a:lnTo>
                  <a:lnTo>
                    <a:pt x="950926" y="132605"/>
                  </a:lnTo>
                  <a:lnTo>
                    <a:pt x="954409" y="129421"/>
                  </a:lnTo>
                  <a:lnTo>
                    <a:pt x="957892" y="126249"/>
                  </a:lnTo>
                  <a:lnTo>
                    <a:pt x="961376" y="123088"/>
                  </a:lnTo>
                  <a:lnTo>
                    <a:pt x="964859" y="119939"/>
                  </a:lnTo>
                  <a:lnTo>
                    <a:pt x="968342" y="116801"/>
                  </a:lnTo>
                  <a:lnTo>
                    <a:pt x="971825" y="113675"/>
                  </a:lnTo>
                  <a:lnTo>
                    <a:pt x="975309" y="110560"/>
                  </a:lnTo>
                  <a:lnTo>
                    <a:pt x="978792" y="107456"/>
                  </a:lnTo>
                  <a:lnTo>
                    <a:pt x="982275" y="104363"/>
                  </a:lnTo>
                  <a:lnTo>
                    <a:pt x="985758" y="101281"/>
                  </a:lnTo>
                  <a:lnTo>
                    <a:pt x="989242" y="98211"/>
                  </a:lnTo>
                  <a:lnTo>
                    <a:pt x="992725" y="95151"/>
                  </a:lnTo>
                  <a:lnTo>
                    <a:pt x="996208" y="92103"/>
                  </a:lnTo>
                  <a:lnTo>
                    <a:pt x="999691" y="89065"/>
                  </a:lnTo>
                  <a:lnTo>
                    <a:pt x="1003175" y="86039"/>
                  </a:lnTo>
                  <a:lnTo>
                    <a:pt x="1006658" y="83022"/>
                  </a:lnTo>
                  <a:lnTo>
                    <a:pt x="1010141" y="80017"/>
                  </a:lnTo>
                  <a:lnTo>
                    <a:pt x="1013624" y="77023"/>
                  </a:lnTo>
                  <a:lnTo>
                    <a:pt x="1017108" y="74038"/>
                  </a:lnTo>
                  <a:lnTo>
                    <a:pt x="1020591" y="71065"/>
                  </a:lnTo>
                  <a:lnTo>
                    <a:pt x="1024074" y="68102"/>
                  </a:lnTo>
                  <a:lnTo>
                    <a:pt x="1027557" y="65149"/>
                  </a:lnTo>
                  <a:lnTo>
                    <a:pt x="1031041" y="62207"/>
                  </a:lnTo>
                  <a:lnTo>
                    <a:pt x="1034524" y="59275"/>
                  </a:lnTo>
                  <a:lnTo>
                    <a:pt x="1038007" y="56354"/>
                  </a:lnTo>
                  <a:lnTo>
                    <a:pt x="1041490" y="53442"/>
                  </a:lnTo>
                  <a:lnTo>
                    <a:pt x="1044974" y="50541"/>
                  </a:lnTo>
                  <a:lnTo>
                    <a:pt x="1048457" y="47650"/>
                  </a:lnTo>
                  <a:lnTo>
                    <a:pt x="1051940" y="44769"/>
                  </a:lnTo>
                  <a:lnTo>
                    <a:pt x="1055423" y="41898"/>
                  </a:lnTo>
                  <a:lnTo>
                    <a:pt x="1058907" y="39037"/>
                  </a:lnTo>
                  <a:lnTo>
                    <a:pt x="1062390" y="36186"/>
                  </a:lnTo>
                  <a:lnTo>
                    <a:pt x="1065873" y="33345"/>
                  </a:lnTo>
                  <a:lnTo>
                    <a:pt x="1069356" y="30513"/>
                  </a:lnTo>
                  <a:lnTo>
                    <a:pt x="1072840" y="27691"/>
                  </a:lnTo>
                  <a:lnTo>
                    <a:pt x="1076323" y="24879"/>
                  </a:lnTo>
                  <a:lnTo>
                    <a:pt x="1079806" y="22077"/>
                  </a:lnTo>
                  <a:lnTo>
                    <a:pt x="1083289" y="19284"/>
                  </a:lnTo>
                  <a:lnTo>
                    <a:pt x="1086773" y="16501"/>
                  </a:lnTo>
                  <a:lnTo>
                    <a:pt x="1090256" y="13727"/>
                  </a:lnTo>
                  <a:lnTo>
                    <a:pt x="1093739" y="10963"/>
                  </a:lnTo>
                  <a:lnTo>
                    <a:pt x="1097222" y="8208"/>
                  </a:lnTo>
                  <a:lnTo>
                    <a:pt x="1100706" y="5463"/>
                  </a:lnTo>
                  <a:lnTo>
                    <a:pt x="1104189" y="2726"/>
                  </a:lnTo>
                  <a:lnTo>
                    <a:pt x="1107672" y="0"/>
                  </a:lnTo>
                  <a:lnTo>
                    <a:pt x="1111155" y="348977"/>
                  </a:lnTo>
                  <a:lnTo>
                    <a:pt x="1114639" y="346293"/>
                  </a:lnTo>
                  <a:lnTo>
                    <a:pt x="1118122" y="343616"/>
                  </a:lnTo>
                  <a:lnTo>
                    <a:pt x="1121605" y="340946"/>
                  </a:lnTo>
                  <a:lnTo>
                    <a:pt x="1125088" y="338284"/>
                  </a:lnTo>
                  <a:lnTo>
                    <a:pt x="1128572" y="335628"/>
                  </a:lnTo>
                  <a:lnTo>
                    <a:pt x="1132055" y="332981"/>
                  </a:lnTo>
                  <a:lnTo>
                    <a:pt x="1135538" y="330340"/>
                  </a:lnTo>
                  <a:lnTo>
                    <a:pt x="1139021" y="327706"/>
                  </a:lnTo>
                  <a:lnTo>
                    <a:pt x="1142505" y="325080"/>
                  </a:lnTo>
                  <a:lnTo>
                    <a:pt x="1145988" y="322461"/>
                  </a:lnTo>
                  <a:lnTo>
                    <a:pt x="1149471" y="319849"/>
                  </a:lnTo>
                  <a:lnTo>
                    <a:pt x="1152954" y="317244"/>
                  </a:lnTo>
                  <a:lnTo>
                    <a:pt x="1156437" y="314646"/>
                  </a:lnTo>
                  <a:lnTo>
                    <a:pt x="1159921" y="312055"/>
                  </a:lnTo>
                  <a:lnTo>
                    <a:pt x="1163404" y="309470"/>
                  </a:lnTo>
                  <a:lnTo>
                    <a:pt x="1166887" y="306893"/>
                  </a:lnTo>
                  <a:lnTo>
                    <a:pt x="1170370" y="304323"/>
                  </a:lnTo>
                  <a:lnTo>
                    <a:pt x="1173854" y="301760"/>
                  </a:lnTo>
                  <a:lnTo>
                    <a:pt x="1177337" y="299203"/>
                  </a:lnTo>
                  <a:lnTo>
                    <a:pt x="1180820" y="296654"/>
                  </a:lnTo>
                  <a:lnTo>
                    <a:pt x="1184303" y="294111"/>
                  </a:lnTo>
                  <a:lnTo>
                    <a:pt x="1187787" y="291575"/>
                  </a:lnTo>
                  <a:lnTo>
                    <a:pt x="1191270" y="289046"/>
                  </a:lnTo>
                  <a:lnTo>
                    <a:pt x="1194753" y="286523"/>
                  </a:lnTo>
                  <a:lnTo>
                    <a:pt x="1198236" y="284007"/>
                  </a:lnTo>
                  <a:lnTo>
                    <a:pt x="1201720" y="281498"/>
                  </a:lnTo>
                  <a:lnTo>
                    <a:pt x="1205203" y="278995"/>
                  </a:lnTo>
                  <a:lnTo>
                    <a:pt x="1208686" y="276500"/>
                  </a:lnTo>
                  <a:lnTo>
                    <a:pt x="1212169" y="274010"/>
                  </a:lnTo>
                  <a:lnTo>
                    <a:pt x="1215653" y="271527"/>
                  </a:lnTo>
                  <a:lnTo>
                    <a:pt x="1219136" y="269051"/>
                  </a:lnTo>
                  <a:lnTo>
                    <a:pt x="1222619" y="266581"/>
                  </a:lnTo>
                  <a:lnTo>
                    <a:pt x="1226102" y="264118"/>
                  </a:lnTo>
                  <a:lnTo>
                    <a:pt x="1229586" y="261662"/>
                  </a:lnTo>
                  <a:lnTo>
                    <a:pt x="1233069" y="259211"/>
                  </a:lnTo>
                  <a:lnTo>
                    <a:pt x="1236552" y="256767"/>
                  </a:lnTo>
                  <a:lnTo>
                    <a:pt x="1240035" y="254330"/>
                  </a:lnTo>
                  <a:lnTo>
                    <a:pt x="1243519" y="251899"/>
                  </a:lnTo>
                  <a:lnTo>
                    <a:pt x="1247002" y="249474"/>
                  </a:lnTo>
                  <a:lnTo>
                    <a:pt x="1250485" y="247055"/>
                  </a:lnTo>
                  <a:lnTo>
                    <a:pt x="1253968" y="244643"/>
                  </a:lnTo>
                  <a:lnTo>
                    <a:pt x="1257452" y="242237"/>
                  </a:lnTo>
                  <a:lnTo>
                    <a:pt x="1260935" y="239838"/>
                  </a:lnTo>
                  <a:lnTo>
                    <a:pt x="1264418" y="237444"/>
                  </a:lnTo>
                  <a:lnTo>
                    <a:pt x="1267901" y="326130"/>
                  </a:lnTo>
                  <a:lnTo>
                    <a:pt x="1271385" y="323770"/>
                  </a:lnTo>
                  <a:lnTo>
                    <a:pt x="1274868" y="321415"/>
                  </a:lnTo>
                  <a:lnTo>
                    <a:pt x="1278351" y="319066"/>
                  </a:lnTo>
                  <a:lnTo>
                    <a:pt x="1281834" y="316723"/>
                  </a:lnTo>
                  <a:lnTo>
                    <a:pt x="1285318" y="314386"/>
                  </a:lnTo>
                  <a:lnTo>
                    <a:pt x="1288801" y="312055"/>
                  </a:lnTo>
                  <a:lnTo>
                    <a:pt x="1292284" y="309729"/>
                  </a:lnTo>
                  <a:lnTo>
                    <a:pt x="1295767" y="307408"/>
                  </a:lnTo>
                  <a:lnTo>
                    <a:pt x="1299251" y="305093"/>
                  </a:lnTo>
                  <a:lnTo>
                    <a:pt x="1302734" y="302784"/>
                  </a:lnTo>
                  <a:lnTo>
                    <a:pt x="1306217" y="300481"/>
                  </a:lnTo>
                  <a:lnTo>
                    <a:pt x="1309700" y="298183"/>
                  </a:lnTo>
                  <a:lnTo>
                    <a:pt x="1313184" y="295890"/>
                  </a:lnTo>
                  <a:lnTo>
                    <a:pt x="1316667" y="293603"/>
                  </a:lnTo>
                  <a:lnTo>
                    <a:pt x="1320150" y="291322"/>
                  </a:lnTo>
                  <a:lnTo>
                    <a:pt x="1323633" y="289046"/>
                  </a:lnTo>
                  <a:lnTo>
                    <a:pt x="1327117" y="286775"/>
                  </a:lnTo>
                  <a:lnTo>
                    <a:pt x="1330600" y="284510"/>
                  </a:lnTo>
                  <a:lnTo>
                    <a:pt x="1334083" y="282250"/>
                  </a:lnTo>
                  <a:lnTo>
                    <a:pt x="1337566" y="279996"/>
                  </a:lnTo>
                  <a:lnTo>
                    <a:pt x="1341050" y="277747"/>
                  </a:lnTo>
                  <a:lnTo>
                    <a:pt x="1344533" y="275503"/>
                  </a:lnTo>
                  <a:lnTo>
                    <a:pt x="1348016" y="273265"/>
                  </a:lnTo>
                  <a:lnTo>
                    <a:pt x="1351499" y="271032"/>
                  </a:lnTo>
                  <a:lnTo>
                    <a:pt x="1354983" y="268804"/>
                  </a:lnTo>
                  <a:lnTo>
                    <a:pt x="1358466" y="266581"/>
                  </a:lnTo>
                  <a:lnTo>
                    <a:pt x="1361949" y="264364"/>
                  </a:lnTo>
                  <a:lnTo>
                    <a:pt x="1365432" y="262152"/>
                  </a:lnTo>
                  <a:lnTo>
                    <a:pt x="1368916" y="259946"/>
                  </a:lnTo>
                  <a:lnTo>
                    <a:pt x="1372399" y="257744"/>
                  </a:lnTo>
                  <a:lnTo>
                    <a:pt x="1375882" y="255548"/>
                  </a:lnTo>
                  <a:lnTo>
                    <a:pt x="1379365" y="253357"/>
                  </a:lnTo>
                  <a:lnTo>
                    <a:pt x="1382849" y="251171"/>
                  </a:lnTo>
                  <a:lnTo>
                    <a:pt x="1386332" y="248990"/>
                  </a:lnTo>
                  <a:lnTo>
                    <a:pt x="1389815" y="246814"/>
                  </a:lnTo>
                  <a:lnTo>
                    <a:pt x="1393298" y="244643"/>
                  </a:lnTo>
                  <a:lnTo>
                    <a:pt x="1396782" y="242478"/>
                  </a:lnTo>
                  <a:lnTo>
                    <a:pt x="1400265" y="240317"/>
                  </a:lnTo>
                  <a:lnTo>
                    <a:pt x="1403748" y="238161"/>
                  </a:lnTo>
                  <a:lnTo>
                    <a:pt x="1407231" y="236011"/>
                  </a:lnTo>
                  <a:lnTo>
                    <a:pt x="1410715" y="233865"/>
                  </a:lnTo>
                  <a:lnTo>
                    <a:pt x="1414198" y="231725"/>
                  </a:lnTo>
                  <a:lnTo>
                    <a:pt x="1417681" y="229589"/>
                  </a:lnTo>
                  <a:lnTo>
                    <a:pt x="1421164" y="227459"/>
                  </a:lnTo>
                  <a:lnTo>
                    <a:pt x="1424648" y="225333"/>
                  </a:lnTo>
                  <a:lnTo>
                    <a:pt x="1428131" y="223212"/>
                  </a:lnTo>
                  <a:lnTo>
                    <a:pt x="1431614" y="221097"/>
                  </a:lnTo>
                  <a:lnTo>
                    <a:pt x="1435097" y="218986"/>
                  </a:lnTo>
                  <a:lnTo>
                    <a:pt x="1438580" y="216879"/>
                  </a:lnTo>
                  <a:lnTo>
                    <a:pt x="1442064" y="214778"/>
                  </a:lnTo>
                  <a:lnTo>
                    <a:pt x="1445547" y="212682"/>
                  </a:lnTo>
                  <a:lnTo>
                    <a:pt x="1449030" y="210590"/>
                  </a:lnTo>
                  <a:lnTo>
                    <a:pt x="1452513" y="208503"/>
                  </a:lnTo>
                  <a:lnTo>
                    <a:pt x="1455997" y="206421"/>
                  </a:lnTo>
                  <a:lnTo>
                    <a:pt x="1459480" y="204344"/>
                  </a:lnTo>
                  <a:lnTo>
                    <a:pt x="1462963" y="202272"/>
                  </a:lnTo>
                  <a:lnTo>
                    <a:pt x="1466446" y="200204"/>
                  </a:lnTo>
                  <a:lnTo>
                    <a:pt x="1469930" y="198141"/>
                  </a:lnTo>
                  <a:lnTo>
                    <a:pt x="1473413" y="196083"/>
                  </a:lnTo>
                  <a:lnTo>
                    <a:pt x="1476896" y="194029"/>
                  </a:lnTo>
                  <a:lnTo>
                    <a:pt x="1480379" y="191980"/>
                  </a:lnTo>
                  <a:lnTo>
                    <a:pt x="1483863" y="189936"/>
                  </a:lnTo>
                  <a:lnTo>
                    <a:pt x="1487346" y="187896"/>
                  </a:lnTo>
                  <a:lnTo>
                    <a:pt x="1490829" y="185861"/>
                  </a:lnTo>
                  <a:lnTo>
                    <a:pt x="1494312" y="183830"/>
                  </a:lnTo>
                  <a:lnTo>
                    <a:pt x="1497796" y="181804"/>
                  </a:lnTo>
                  <a:lnTo>
                    <a:pt x="1501279" y="179783"/>
                  </a:lnTo>
                  <a:lnTo>
                    <a:pt x="1504762" y="177766"/>
                  </a:lnTo>
                  <a:lnTo>
                    <a:pt x="1508245" y="175754"/>
                  </a:lnTo>
                  <a:lnTo>
                    <a:pt x="1511729" y="173747"/>
                  </a:lnTo>
                  <a:lnTo>
                    <a:pt x="1515212" y="171743"/>
                  </a:lnTo>
                  <a:lnTo>
                    <a:pt x="1518695" y="169745"/>
                  </a:lnTo>
                  <a:lnTo>
                    <a:pt x="1522178" y="167751"/>
                  </a:lnTo>
                  <a:lnTo>
                    <a:pt x="1525662" y="165761"/>
                  </a:lnTo>
                  <a:lnTo>
                    <a:pt x="1529145" y="163776"/>
                  </a:lnTo>
                  <a:lnTo>
                    <a:pt x="1532628" y="161795"/>
                  </a:lnTo>
                  <a:lnTo>
                    <a:pt x="1536111" y="159818"/>
                  </a:lnTo>
                  <a:lnTo>
                    <a:pt x="1539595" y="157846"/>
                  </a:lnTo>
                  <a:lnTo>
                    <a:pt x="1543078" y="155879"/>
                  </a:lnTo>
                  <a:lnTo>
                    <a:pt x="1546561" y="153916"/>
                  </a:lnTo>
                  <a:lnTo>
                    <a:pt x="1550044" y="151957"/>
                  </a:lnTo>
                  <a:lnTo>
                    <a:pt x="1553528" y="150002"/>
                  </a:lnTo>
                  <a:lnTo>
                    <a:pt x="1557011" y="148052"/>
                  </a:lnTo>
                  <a:lnTo>
                    <a:pt x="1560494" y="146106"/>
                  </a:lnTo>
                  <a:lnTo>
                    <a:pt x="1563977" y="144165"/>
                  </a:lnTo>
                  <a:lnTo>
                    <a:pt x="1567461" y="142228"/>
                  </a:lnTo>
                  <a:lnTo>
                    <a:pt x="1570944" y="140295"/>
                  </a:lnTo>
                  <a:lnTo>
                    <a:pt x="1574427" y="138366"/>
                  </a:lnTo>
                  <a:lnTo>
                    <a:pt x="1577910" y="136442"/>
                  </a:lnTo>
                  <a:lnTo>
                    <a:pt x="1581394" y="134521"/>
                  </a:lnTo>
                  <a:lnTo>
                    <a:pt x="1584877" y="584196"/>
                  </a:lnTo>
                  <a:lnTo>
                    <a:pt x="1588360" y="582412"/>
                  </a:lnTo>
                  <a:lnTo>
                    <a:pt x="1591843" y="580630"/>
                  </a:lnTo>
                  <a:lnTo>
                    <a:pt x="1595327" y="578852"/>
                  </a:lnTo>
                  <a:lnTo>
                    <a:pt x="1598810" y="577076"/>
                  </a:lnTo>
                  <a:lnTo>
                    <a:pt x="1602293" y="575304"/>
                  </a:lnTo>
                  <a:lnTo>
                    <a:pt x="1605776" y="573534"/>
                  </a:lnTo>
                  <a:lnTo>
                    <a:pt x="1609260" y="571767"/>
                  </a:lnTo>
                  <a:lnTo>
                    <a:pt x="1612743" y="570003"/>
                  </a:lnTo>
                  <a:lnTo>
                    <a:pt x="1616226" y="568241"/>
                  </a:lnTo>
                  <a:lnTo>
                    <a:pt x="1619709" y="566483"/>
                  </a:lnTo>
                  <a:lnTo>
                    <a:pt x="1623193" y="564728"/>
                  </a:lnTo>
                  <a:lnTo>
                    <a:pt x="1626676" y="562975"/>
                  </a:lnTo>
                  <a:lnTo>
                    <a:pt x="1630159" y="561225"/>
                  </a:lnTo>
                  <a:lnTo>
                    <a:pt x="1633642" y="559478"/>
                  </a:lnTo>
                  <a:lnTo>
                    <a:pt x="1637126" y="557734"/>
                  </a:lnTo>
                  <a:lnTo>
                    <a:pt x="1640609" y="555992"/>
                  </a:lnTo>
                  <a:lnTo>
                    <a:pt x="1644092" y="554254"/>
                  </a:lnTo>
                  <a:lnTo>
                    <a:pt x="1647575" y="552518"/>
                  </a:lnTo>
                  <a:lnTo>
                    <a:pt x="1651059" y="550785"/>
                  </a:lnTo>
                  <a:lnTo>
                    <a:pt x="1654542" y="549054"/>
                  </a:lnTo>
                  <a:lnTo>
                    <a:pt x="1658025" y="547327"/>
                  </a:lnTo>
                  <a:lnTo>
                    <a:pt x="1661508" y="545602"/>
                  </a:lnTo>
                  <a:lnTo>
                    <a:pt x="1664992" y="543880"/>
                  </a:lnTo>
                  <a:lnTo>
                    <a:pt x="1668475" y="542161"/>
                  </a:lnTo>
                  <a:lnTo>
                    <a:pt x="1671958" y="540444"/>
                  </a:lnTo>
                  <a:lnTo>
                    <a:pt x="1675441" y="538731"/>
                  </a:lnTo>
                  <a:lnTo>
                    <a:pt x="1678925" y="537020"/>
                  </a:lnTo>
                  <a:lnTo>
                    <a:pt x="1682408" y="535311"/>
                  </a:lnTo>
                  <a:lnTo>
                    <a:pt x="1685891" y="533606"/>
                  </a:lnTo>
                  <a:lnTo>
                    <a:pt x="1689374" y="531903"/>
                  </a:lnTo>
                  <a:lnTo>
                    <a:pt x="1692858" y="530203"/>
                  </a:lnTo>
                  <a:lnTo>
                    <a:pt x="1696341" y="528505"/>
                  </a:lnTo>
                  <a:lnTo>
                    <a:pt x="1699824" y="526810"/>
                  </a:lnTo>
                  <a:lnTo>
                    <a:pt x="1703307" y="525118"/>
                  </a:lnTo>
                  <a:lnTo>
                    <a:pt x="1706791" y="523429"/>
                  </a:lnTo>
                  <a:lnTo>
                    <a:pt x="1710274" y="521742"/>
                  </a:lnTo>
                  <a:lnTo>
                    <a:pt x="1713757" y="520058"/>
                  </a:lnTo>
                  <a:lnTo>
                    <a:pt x="1717240" y="518377"/>
                  </a:lnTo>
                  <a:lnTo>
                    <a:pt x="1720723" y="516698"/>
                  </a:lnTo>
                  <a:lnTo>
                    <a:pt x="1724207" y="515022"/>
                  </a:lnTo>
                  <a:lnTo>
                    <a:pt x="1727690" y="513348"/>
                  </a:lnTo>
                  <a:lnTo>
                    <a:pt x="1731173" y="511677"/>
                  </a:lnTo>
                  <a:lnTo>
                    <a:pt x="1734656" y="510009"/>
                  </a:lnTo>
                  <a:lnTo>
                    <a:pt x="1738140" y="508344"/>
                  </a:lnTo>
                  <a:lnTo>
                    <a:pt x="1741623" y="506681"/>
                  </a:lnTo>
                  <a:lnTo>
                    <a:pt x="1741623" y="553868"/>
                  </a:lnTo>
                  <a:lnTo>
                    <a:pt x="1745106" y="552229"/>
                  </a:lnTo>
                  <a:lnTo>
                    <a:pt x="1748589" y="550592"/>
                  </a:lnTo>
                  <a:lnTo>
                    <a:pt x="1752073" y="548958"/>
                  </a:lnTo>
                  <a:lnTo>
                    <a:pt x="1755556" y="547327"/>
                  </a:lnTo>
                  <a:lnTo>
                    <a:pt x="1759039" y="545698"/>
                  </a:lnTo>
                  <a:lnTo>
                    <a:pt x="1762522" y="544071"/>
                  </a:lnTo>
                  <a:lnTo>
                    <a:pt x="1766006" y="542447"/>
                  </a:lnTo>
                  <a:lnTo>
                    <a:pt x="1769489" y="540826"/>
                  </a:lnTo>
                  <a:lnTo>
                    <a:pt x="1772972" y="539206"/>
                  </a:lnTo>
                  <a:lnTo>
                    <a:pt x="1776455" y="537590"/>
                  </a:lnTo>
                  <a:lnTo>
                    <a:pt x="1779939" y="535975"/>
                  </a:lnTo>
                  <a:lnTo>
                    <a:pt x="1783422" y="534363"/>
                  </a:lnTo>
                  <a:lnTo>
                    <a:pt x="1786905" y="532754"/>
                  </a:lnTo>
                  <a:lnTo>
                    <a:pt x="1790388" y="531147"/>
                  </a:lnTo>
                  <a:lnTo>
                    <a:pt x="1793872" y="529542"/>
                  </a:lnTo>
                  <a:lnTo>
                    <a:pt x="1797355" y="527940"/>
                  </a:lnTo>
                  <a:lnTo>
                    <a:pt x="1800838" y="526340"/>
                  </a:lnTo>
                  <a:lnTo>
                    <a:pt x="1804321" y="524743"/>
                  </a:lnTo>
                  <a:lnTo>
                    <a:pt x="1807805" y="523148"/>
                  </a:lnTo>
                  <a:lnTo>
                    <a:pt x="1811288" y="521555"/>
                  </a:lnTo>
                  <a:lnTo>
                    <a:pt x="1814771" y="519965"/>
                  </a:lnTo>
                  <a:lnTo>
                    <a:pt x="1818254" y="518377"/>
                  </a:lnTo>
                  <a:lnTo>
                    <a:pt x="1821738" y="516791"/>
                  </a:lnTo>
                  <a:lnTo>
                    <a:pt x="1825221" y="515208"/>
                  </a:lnTo>
                  <a:lnTo>
                    <a:pt x="1828704" y="513627"/>
                  </a:lnTo>
                  <a:lnTo>
                    <a:pt x="1832187" y="512049"/>
                  </a:lnTo>
                  <a:lnTo>
                    <a:pt x="1835671" y="510472"/>
                  </a:lnTo>
                  <a:lnTo>
                    <a:pt x="1839154" y="508899"/>
                  </a:lnTo>
                  <a:lnTo>
                    <a:pt x="1842637" y="507327"/>
                  </a:lnTo>
                  <a:lnTo>
                    <a:pt x="1846120" y="505758"/>
                  </a:lnTo>
                  <a:lnTo>
                    <a:pt x="1849604" y="504191"/>
                  </a:lnTo>
                  <a:lnTo>
                    <a:pt x="1853087" y="502627"/>
                  </a:lnTo>
                  <a:lnTo>
                    <a:pt x="1856570" y="501065"/>
                  </a:lnTo>
                  <a:lnTo>
                    <a:pt x="1860053" y="499505"/>
                  </a:lnTo>
                  <a:lnTo>
                    <a:pt x="1863537" y="497947"/>
                  </a:lnTo>
                  <a:lnTo>
                    <a:pt x="1867020" y="496392"/>
                  </a:lnTo>
                  <a:lnTo>
                    <a:pt x="1870503" y="494839"/>
                  </a:lnTo>
                  <a:lnTo>
                    <a:pt x="1873986" y="493288"/>
                  </a:lnTo>
                  <a:lnTo>
                    <a:pt x="1877470" y="491740"/>
                  </a:lnTo>
                  <a:lnTo>
                    <a:pt x="1880953" y="490194"/>
                  </a:lnTo>
                  <a:lnTo>
                    <a:pt x="1884436" y="488650"/>
                  </a:lnTo>
                  <a:lnTo>
                    <a:pt x="1887919" y="487108"/>
                  </a:lnTo>
                  <a:lnTo>
                    <a:pt x="1891403" y="485569"/>
                  </a:lnTo>
                  <a:lnTo>
                    <a:pt x="1894886" y="484032"/>
                  </a:lnTo>
                  <a:lnTo>
                    <a:pt x="1898369" y="482497"/>
                  </a:lnTo>
                  <a:lnTo>
                    <a:pt x="1901852" y="568066"/>
                  </a:lnTo>
                  <a:lnTo>
                    <a:pt x="1905336" y="566571"/>
                  </a:lnTo>
                  <a:lnTo>
                    <a:pt x="1908819" y="565078"/>
                  </a:lnTo>
                  <a:lnTo>
                    <a:pt x="1912302" y="563588"/>
                  </a:lnTo>
                  <a:lnTo>
                    <a:pt x="1915785" y="562100"/>
                  </a:lnTo>
                  <a:lnTo>
                    <a:pt x="1919269" y="560613"/>
                  </a:lnTo>
                  <a:lnTo>
                    <a:pt x="1922752" y="559129"/>
                  </a:lnTo>
                  <a:lnTo>
                    <a:pt x="1926235" y="557647"/>
                  </a:lnTo>
                  <a:lnTo>
                    <a:pt x="1929718" y="556166"/>
                  </a:lnTo>
                  <a:lnTo>
                    <a:pt x="1933202" y="554688"/>
                  </a:lnTo>
                  <a:lnTo>
                    <a:pt x="1936685" y="553212"/>
                  </a:lnTo>
                  <a:lnTo>
                    <a:pt x="1940168" y="551738"/>
                  </a:lnTo>
                  <a:lnTo>
                    <a:pt x="1943651" y="550265"/>
                  </a:lnTo>
                  <a:lnTo>
                    <a:pt x="1947135" y="548795"/>
                  </a:lnTo>
                  <a:lnTo>
                    <a:pt x="1950618" y="547327"/>
                  </a:lnTo>
                  <a:lnTo>
                    <a:pt x="1954101" y="545861"/>
                  </a:lnTo>
                  <a:lnTo>
                    <a:pt x="1957584" y="544396"/>
                  </a:lnTo>
                  <a:lnTo>
                    <a:pt x="1961068" y="542934"/>
                  </a:lnTo>
                  <a:lnTo>
                    <a:pt x="1964551" y="541474"/>
                  </a:lnTo>
                  <a:lnTo>
                    <a:pt x="1968034" y="540016"/>
                  </a:lnTo>
                  <a:lnTo>
                    <a:pt x="1971517" y="538559"/>
                  </a:lnTo>
                  <a:lnTo>
                    <a:pt x="1975001" y="537105"/>
                  </a:lnTo>
                  <a:lnTo>
                    <a:pt x="1978484" y="535653"/>
                  </a:lnTo>
                  <a:lnTo>
                    <a:pt x="1981967" y="534202"/>
                  </a:lnTo>
                  <a:lnTo>
                    <a:pt x="1985450" y="532754"/>
                  </a:lnTo>
                  <a:lnTo>
                    <a:pt x="1988934" y="531307"/>
                  </a:lnTo>
                  <a:lnTo>
                    <a:pt x="1992417" y="529863"/>
                  </a:lnTo>
                  <a:lnTo>
                    <a:pt x="1995900" y="528420"/>
                  </a:lnTo>
                  <a:lnTo>
                    <a:pt x="1999383" y="526980"/>
                  </a:lnTo>
                  <a:lnTo>
                    <a:pt x="2002867" y="525541"/>
                  </a:lnTo>
                  <a:lnTo>
                    <a:pt x="2006350" y="524104"/>
                  </a:lnTo>
                  <a:lnTo>
                    <a:pt x="2009833" y="522669"/>
                  </a:lnTo>
                  <a:lnTo>
                    <a:pt x="2013316" y="521237"/>
                  </a:lnTo>
                  <a:lnTo>
                    <a:pt x="2016799" y="519806"/>
                  </a:lnTo>
                  <a:lnTo>
                    <a:pt x="2020283" y="518377"/>
                  </a:lnTo>
                  <a:lnTo>
                    <a:pt x="2023766" y="516950"/>
                  </a:lnTo>
                  <a:lnTo>
                    <a:pt x="2027249" y="515524"/>
                  </a:lnTo>
                  <a:lnTo>
                    <a:pt x="2030732" y="514101"/>
                  </a:lnTo>
                  <a:lnTo>
                    <a:pt x="2034216" y="512680"/>
                  </a:lnTo>
                  <a:lnTo>
                    <a:pt x="2037699" y="511260"/>
                  </a:lnTo>
                  <a:lnTo>
                    <a:pt x="2041182" y="509843"/>
                  </a:lnTo>
                  <a:lnTo>
                    <a:pt x="2044665" y="508427"/>
                  </a:lnTo>
                  <a:lnTo>
                    <a:pt x="2048149" y="507013"/>
                  </a:lnTo>
                  <a:lnTo>
                    <a:pt x="2051632" y="505601"/>
                  </a:lnTo>
                  <a:lnTo>
                    <a:pt x="2055115" y="504191"/>
                  </a:lnTo>
                  <a:lnTo>
                    <a:pt x="2058598" y="502783"/>
                  </a:lnTo>
                  <a:lnTo>
                    <a:pt x="2062082" y="501377"/>
                  </a:lnTo>
                  <a:lnTo>
                    <a:pt x="2065565" y="499972"/>
                  </a:lnTo>
                  <a:lnTo>
                    <a:pt x="2069048" y="498570"/>
                  </a:lnTo>
                  <a:lnTo>
                    <a:pt x="2072531" y="497169"/>
                  </a:lnTo>
                  <a:lnTo>
                    <a:pt x="2076015" y="495770"/>
                  </a:lnTo>
                  <a:lnTo>
                    <a:pt x="2079498" y="494373"/>
                  </a:lnTo>
                  <a:lnTo>
                    <a:pt x="2082981" y="492978"/>
                  </a:lnTo>
                  <a:lnTo>
                    <a:pt x="2086464" y="491585"/>
                  </a:lnTo>
                  <a:lnTo>
                    <a:pt x="2089948" y="490194"/>
                  </a:lnTo>
                  <a:lnTo>
                    <a:pt x="2093431" y="488804"/>
                  </a:lnTo>
                  <a:lnTo>
                    <a:pt x="2096914" y="487417"/>
                  </a:lnTo>
                  <a:lnTo>
                    <a:pt x="2100397" y="486031"/>
                  </a:lnTo>
                  <a:lnTo>
                    <a:pt x="2103881" y="484647"/>
                  </a:lnTo>
                  <a:lnTo>
                    <a:pt x="2107364" y="483264"/>
                  </a:lnTo>
                  <a:lnTo>
                    <a:pt x="2110847" y="481884"/>
                  </a:lnTo>
                  <a:lnTo>
                    <a:pt x="2114330" y="480505"/>
                  </a:lnTo>
                  <a:lnTo>
                    <a:pt x="2117814" y="479129"/>
                  </a:lnTo>
                  <a:lnTo>
                    <a:pt x="2121297" y="477754"/>
                  </a:lnTo>
                  <a:lnTo>
                    <a:pt x="2124780" y="476381"/>
                  </a:lnTo>
                  <a:lnTo>
                    <a:pt x="2128263" y="475009"/>
                  </a:lnTo>
                  <a:lnTo>
                    <a:pt x="2131747" y="473640"/>
                  </a:lnTo>
                  <a:lnTo>
                    <a:pt x="2135230" y="472272"/>
                  </a:lnTo>
                  <a:lnTo>
                    <a:pt x="2138713" y="470906"/>
                  </a:lnTo>
                  <a:lnTo>
                    <a:pt x="2142196" y="469542"/>
                  </a:lnTo>
                  <a:lnTo>
                    <a:pt x="2145680" y="468180"/>
                  </a:lnTo>
                  <a:lnTo>
                    <a:pt x="2149163" y="466819"/>
                  </a:lnTo>
                  <a:lnTo>
                    <a:pt x="2152646" y="465460"/>
                  </a:lnTo>
                  <a:lnTo>
                    <a:pt x="2156129" y="464103"/>
                  </a:lnTo>
                  <a:lnTo>
                    <a:pt x="2159613" y="462748"/>
                  </a:lnTo>
                  <a:lnTo>
                    <a:pt x="2163096" y="461395"/>
                  </a:lnTo>
                  <a:lnTo>
                    <a:pt x="2166579" y="460043"/>
                  </a:lnTo>
                  <a:lnTo>
                    <a:pt x="2170062" y="458693"/>
                  </a:lnTo>
                  <a:lnTo>
                    <a:pt x="2173546" y="457345"/>
                  </a:lnTo>
                  <a:lnTo>
                    <a:pt x="2177029" y="455999"/>
                  </a:lnTo>
                  <a:lnTo>
                    <a:pt x="2180512" y="454654"/>
                  </a:lnTo>
                  <a:lnTo>
                    <a:pt x="2183995" y="453311"/>
                  </a:lnTo>
                  <a:lnTo>
                    <a:pt x="2187479" y="451970"/>
                  </a:lnTo>
                  <a:lnTo>
                    <a:pt x="2190962" y="450631"/>
                  </a:lnTo>
                  <a:lnTo>
                    <a:pt x="2194445" y="449293"/>
                  </a:lnTo>
                  <a:lnTo>
                    <a:pt x="2197928" y="447957"/>
                  </a:lnTo>
                  <a:lnTo>
                    <a:pt x="2201412" y="446623"/>
                  </a:lnTo>
                  <a:lnTo>
                    <a:pt x="2204895" y="445290"/>
                  </a:lnTo>
                  <a:lnTo>
                    <a:pt x="2208378" y="443960"/>
                  </a:lnTo>
                  <a:lnTo>
                    <a:pt x="2211861" y="442631"/>
                  </a:lnTo>
                  <a:lnTo>
                    <a:pt x="2215345" y="441303"/>
                  </a:lnTo>
                  <a:lnTo>
                    <a:pt x="2218828" y="480965"/>
                  </a:lnTo>
                  <a:lnTo>
                    <a:pt x="2222311" y="479653"/>
                  </a:lnTo>
                  <a:lnTo>
                    <a:pt x="2225794" y="478343"/>
                  </a:lnTo>
                  <a:lnTo>
                    <a:pt x="2229278" y="477034"/>
                  </a:lnTo>
                  <a:lnTo>
                    <a:pt x="2232761" y="475727"/>
                  </a:lnTo>
                  <a:lnTo>
                    <a:pt x="2236244" y="474422"/>
                  </a:lnTo>
                  <a:lnTo>
                    <a:pt x="2239727" y="473119"/>
                  </a:lnTo>
                  <a:lnTo>
                    <a:pt x="2243211" y="471817"/>
                  </a:lnTo>
                  <a:lnTo>
                    <a:pt x="2246694" y="470516"/>
                  </a:lnTo>
                  <a:lnTo>
                    <a:pt x="2250177" y="469218"/>
                  </a:lnTo>
                  <a:lnTo>
                    <a:pt x="2253660" y="467920"/>
                  </a:lnTo>
                  <a:lnTo>
                    <a:pt x="2257144" y="466625"/>
                  </a:lnTo>
                  <a:lnTo>
                    <a:pt x="2260627" y="465331"/>
                  </a:lnTo>
                  <a:lnTo>
                    <a:pt x="2264110" y="464039"/>
                  </a:lnTo>
                  <a:lnTo>
                    <a:pt x="2267593" y="462748"/>
                  </a:lnTo>
                  <a:lnTo>
                    <a:pt x="2271077" y="461459"/>
                  </a:lnTo>
                  <a:lnTo>
                    <a:pt x="2274560" y="460172"/>
                  </a:lnTo>
                  <a:lnTo>
                    <a:pt x="2278043" y="458886"/>
                  </a:lnTo>
                  <a:lnTo>
                    <a:pt x="2281526" y="457602"/>
                  </a:lnTo>
                  <a:lnTo>
                    <a:pt x="2285010" y="456319"/>
                  </a:lnTo>
                  <a:lnTo>
                    <a:pt x="2288493" y="455038"/>
                  </a:lnTo>
                  <a:lnTo>
                    <a:pt x="2291976" y="453758"/>
                  </a:lnTo>
                  <a:lnTo>
                    <a:pt x="2295459" y="452481"/>
                  </a:lnTo>
                  <a:lnTo>
                    <a:pt x="2298942" y="451204"/>
                  </a:lnTo>
                  <a:lnTo>
                    <a:pt x="2302426" y="449930"/>
                  </a:lnTo>
                  <a:lnTo>
                    <a:pt x="2305909" y="448656"/>
                  </a:lnTo>
                  <a:lnTo>
                    <a:pt x="2309392" y="447385"/>
                  </a:lnTo>
                  <a:lnTo>
                    <a:pt x="2312875" y="446115"/>
                  </a:lnTo>
                  <a:lnTo>
                    <a:pt x="2316359" y="444847"/>
                  </a:lnTo>
                  <a:lnTo>
                    <a:pt x="2319842" y="443580"/>
                  </a:lnTo>
                  <a:lnTo>
                    <a:pt x="2323325" y="442314"/>
                  </a:lnTo>
                  <a:lnTo>
                    <a:pt x="2326808" y="441051"/>
                  </a:lnTo>
                  <a:lnTo>
                    <a:pt x="2330292" y="439788"/>
                  </a:lnTo>
                  <a:lnTo>
                    <a:pt x="2333775" y="438528"/>
                  </a:lnTo>
                  <a:lnTo>
                    <a:pt x="2337258" y="437269"/>
                  </a:lnTo>
                  <a:lnTo>
                    <a:pt x="2340741" y="436011"/>
                  </a:lnTo>
                  <a:lnTo>
                    <a:pt x="2344225" y="434755"/>
                  </a:lnTo>
                  <a:lnTo>
                    <a:pt x="2347708" y="433501"/>
                  </a:lnTo>
                  <a:lnTo>
                    <a:pt x="2351191" y="432248"/>
                  </a:lnTo>
                  <a:lnTo>
                    <a:pt x="2354674" y="430997"/>
                  </a:lnTo>
                  <a:lnTo>
                    <a:pt x="2358158" y="429747"/>
                  </a:lnTo>
                  <a:lnTo>
                    <a:pt x="2361641" y="428498"/>
                  </a:lnTo>
                  <a:lnTo>
                    <a:pt x="2365124" y="427252"/>
                  </a:lnTo>
                  <a:lnTo>
                    <a:pt x="2368607" y="426006"/>
                  </a:lnTo>
                  <a:lnTo>
                    <a:pt x="2372091" y="424763"/>
                  </a:lnTo>
                  <a:lnTo>
                    <a:pt x="2375574" y="535169"/>
                  </a:lnTo>
                  <a:lnTo>
                    <a:pt x="2379057" y="533961"/>
                  </a:lnTo>
                  <a:lnTo>
                    <a:pt x="2382540" y="532754"/>
                  </a:lnTo>
                  <a:lnTo>
                    <a:pt x="2386024" y="531548"/>
                  </a:lnTo>
                  <a:lnTo>
                    <a:pt x="2389507" y="530344"/>
                  </a:lnTo>
                  <a:lnTo>
                    <a:pt x="2392990" y="529141"/>
                  </a:lnTo>
                  <a:lnTo>
                    <a:pt x="2396473" y="527940"/>
                  </a:lnTo>
                  <a:lnTo>
                    <a:pt x="2399957" y="526740"/>
                  </a:lnTo>
                  <a:lnTo>
                    <a:pt x="2403440" y="525541"/>
                  </a:lnTo>
                  <a:lnTo>
                    <a:pt x="2406923" y="524344"/>
                  </a:lnTo>
                  <a:lnTo>
                    <a:pt x="2410406" y="523148"/>
                  </a:lnTo>
                  <a:lnTo>
                    <a:pt x="2413890" y="521953"/>
                  </a:lnTo>
                  <a:lnTo>
                    <a:pt x="2417373" y="520759"/>
                  </a:lnTo>
                  <a:lnTo>
                    <a:pt x="2420856" y="519567"/>
                  </a:lnTo>
                  <a:lnTo>
                    <a:pt x="2424339" y="518377"/>
                  </a:lnTo>
                  <a:lnTo>
                    <a:pt x="2427823" y="517187"/>
                  </a:lnTo>
                  <a:lnTo>
                    <a:pt x="2431306" y="515999"/>
                  </a:lnTo>
                  <a:lnTo>
                    <a:pt x="2434789" y="514812"/>
                  </a:lnTo>
                  <a:lnTo>
                    <a:pt x="2438272" y="513627"/>
                  </a:lnTo>
                  <a:lnTo>
                    <a:pt x="2441756" y="512443"/>
                  </a:lnTo>
                  <a:lnTo>
                    <a:pt x="2445239" y="511260"/>
                  </a:lnTo>
                  <a:lnTo>
                    <a:pt x="2448722" y="510079"/>
                  </a:lnTo>
                  <a:lnTo>
                    <a:pt x="2452205" y="508899"/>
                  </a:lnTo>
                  <a:lnTo>
                    <a:pt x="2455689" y="507720"/>
                  </a:lnTo>
                  <a:lnTo>
                    <a:pt x="2459172" y="506542"/>
                  </a:lnTo>
                  <a:lnTo>
                    <a:pt x="2462655" y="505366"/>
                  </a:lnTo>
                  <a:lnTo>
                    <a:pt x="2466138" y="504191"/>
                  </a:lnTo>
                  <a:lnTo>
                    <a:pt x="2469622" y="503018"/>
                  </a:lnTo>
                  <a:lnTo>
                    <a:pt x="2473105" y="501845"/>
                  </a:lnTo>
                  <a:lnTo>
                    <a:pt x="2476588" y="500674"/>
                  </a:lnTo>
                  <a:lnTo>
                    <a:pt x="2480071" y="499505"/>
                  </a:lnTo>
                  <a:lnTo>
                    <a:pt x="2483555" y="498336"/>
                  </a:lnTo>
                  <a:lnTo>
                    <a:pt x="2487038" y="497169"/>
                  </a:lnTo>
                  <a:lnTo>
                    <a:pt x="2490521" y="496003"/>
                  </a:lnTo>
                  <a:lnTo>
                    <a:pt x="2494004" y="494839"/>
                  </a:lnTo>
                  <a:lnTo>
                    <a:pt x="2497488" y="493676"/>
                  </a:lnTo>
                  <a:lnTo>
                    <a:pt x="2500971" y="492514"/>
                  </a:lnTo>
                  <a:lnTo>
                    <a:pt x="2504454" y="491353"/>
                  </a:lnTo>
                  <a:lnTo>
                    <a:pt x="2507937" y="490194"/>
                  </a:lnTo>
                  <a:lnTo>
                    <a:pt x="2511421" y="489036"/>
                  </a:lnTo>
                  <a:lnTo>
                    <a:pt x="2514904" y="487879"/>
                  </a:lnTo>
                  <a:lnTo>
                    <a:pt x="2518387" y="486723"/>
                  </a:lnTo>
                  <a:lnTo>
                    <a:pt x="2521870" y="485569"/>
                  </a:lnTo>
                  <a:lnTo>
                    <a:pt x="2525354" y="484416"/>
                  </a:lnTo>
                  <a:lnTo>
                    <a:pt x="2528837" y="483264"/>
                  </a:lnTo>
                  <a:lnTo>
                    <a:pt x="2532320" y="482114"/>
                  </a:lnTo>
                  <a:lnTo>
                    <a:pt x="2535803" y="781566"/>
                  </a:lnTo>
                  <a:lnTo>
                    <a:pt x="2539287" y="780536"/>
                  </a:lnTo>
                  <a:lnTo>
                    <a:pt x="2542770" y="779507"/>
                  </a:lnTo>
                  <a:lnTo>
                    <a:pt x="2546253" y="778479"/>
                  </a:lnTo>
                  <a:lnTo>
                    <a:pt x="2549736" y="777451"/>
                  </a:lnTo>
                  <a:lnTo>
                    <a:pt x="2553220" y="776425"/>
                  </a:lnTo>
                  <a:lnTo>
                    <a:pt x="2556703" y="775399"/>
                  </a:lnTo>
                  <a:lnTo>
                    <a:pt x="2560186" y="774374"/>
                  </a:lnTo>
                  <a:lnTo>
                    <a:pt x="2563669" y="773350"/>
                  </a:lnTo>
                  <a:lnTo>
                    <a:pt x="2567153" y="772327"/>
                  </a:lnTo>
                  <a:lnTo>
                    <a:pt x="2570636" y="771305"/>
                  </a:lnTo>
                  <a:lnTo>
                    <a:pt x="2574119" y="770284"/>
                  </a:lnTo>
                  <a:lnTo>
                    <a:pt x="2577602" y="769263"/>
                  </a:lnTo>
                  <a:lnTo>
                    <a:pt x="2581085" y="768244"/>
                  </a:lnTo>
                  <a:lnTo>
                    <a:pt x="2584569" y="767225"/>
                  </a:lnTo>
                  <a:lnTo>
                    <a:pt x="2588052" y="766207"/>
                  </a:lnTo>
                  <a:lnTo>
                    <a:pt x="2591535" y="765191"/>
                  </a:lnTo>
                  <a:lnTo>
                    <a:pt x="2595018" y="764175"/>
                  </a:lnTo>
                  <a:lnTo>
                    <a:pt x="2598502" y="763159"/>
                  </a:lnTo>
                  <a:lnTo>
                    <a:pt x="2601985" y="762145"/>
                  </a:lnTo>
                  <a:lnTo>
                    <a:pt x="2605468" y="761132"/>
                  </a:lnTo>
                  <a:lnTo>
                    <a:pt x="2608951" y="760119"/>
                  </a:lnTo>
                  <a:lnTo>
                    <a:pt x="2612435" y="759107"/>
                  </a:lnTo>
                  <a:lnTo>
                    <a:pt x="2615918" y="758097"/>
                  </a:lnTo>
                  <a:lnTo>
                    <a:pt x="2619401" y="757087"/>
                  </a:lnTo>
                  <a:lnTo>
                    <a:pt x="2622884" y="756078"/>
                  </a:lnTo>
                  <a:lnTo>
                    <a:pt x="2626368" y="755069"/>
                  </a:lnTo>
                  <a:lnTo>
                    <a:pt x="2629851" y="754062"/>
                  </a:lnTo>
                  <a:lnTo>
                    <a:pt x="2633334" y="753055"/>
                  </a:lnTo>
                  <a:lnTo>
                    <a:pt x="2636817" y="752050"/>
                  </a:lnTo>
                  <a:lnTo>
                    <a:pt x="2640301" y="751045"/>
                  </a:lnTo>
                  <a:lnTo>
                    <a:pt x="2643784" y="750041"/>
                  </a:lnTo>
                  <a:lnTo>
                    <a:pt x="2647267" y="749038"/>
                  </a:lnTo>
                  <a:lnTo>
                    <a:pt x="2650750" y="748036"/>
                  </a:lnTo>
                  <a:lnTo>
                    <a:pt x="2654234" y="747034"/>
                  </a:lnTo>
                  <a:lnTo>
                    <a:pt x="2657717" y="746034"/>
                  </a:lnTo>
                  <a:lnTo>
                    <a:pt x="2661200" y="745034"/>
                  </a:lnTo>
                  <a:lnTo>
                    <a:pt x="2664683" y="744035"/>
                  </a:lnTo>
                  <a:lnTo>
                    <a:pt x="2668167" y="743037"/>
                  </a:lnTo>
                  <a:lnTo>
                    <a:pt x="2671650" y="742040"/>
                  </a:lnTo>
                  <a:lnTo>
                    <a:pt x="2675133" y="741044"/>
                  </a:lnTo>
                  <a:lnTo>
                    <a:pt x="2678616" y="740048"/>
                  </a:lnTo>
                  <a:lnTo>
                    <a:pt x="2682100" y="739054"/>
                  </a:lnTo>
                  <a:lnTo>
                    <a:pt x="2685583" y="738060"/>
                  </a:lnTo>
                  <a:lnTo>
                    <a:pt x="2689066" y="737067"/>
                  </a:lnTo>
                  <a:lnTo>
                    <a:pt x="2692549" y="919771"/>
                  </a:lnTo>
                  <a:lnTo>
                    <a:pt x="2696033" y="918874"/>
                  </a:lnTo>
                  <a:lnTo>
                    <a:pt x="2699516" y="917978"/>
                  </a:lnTo>
                  <a:lnTo>
                    <a:pt x="2702999" y="917083"/>
                  </a:lnTo>
                  <a:lnTo>
                    <a:pt x="2706482" y="916188"/>
                  </a:lnTo>
                  <a:lnTo>
                    <a:pt x="2709966" y="915294"/>
                  </a:lnTo>
                  <a:lnTo>
                    <a:pt x="2713449" y="914401"/>
                  </a:lnTo>
                  <a:lnTo>
                    <a:pt x="2716932" y="913508"/>
                  </a:lnTo>
                  <a:lnTo>
                    <a:pt x="2720415" y="912616"/>
                  </a:lnTo>
                  <a:lnTo>
                    <a:pt x="2723899" y="911724"/>
                  </a:lnTo>
                  <a:lnTo>
                    <a:pt x="2727382" y="910833"/>
                  </a:lnTo>
                  <a:lnTo>
                    <a:pt x="2730865" y="909943"/>
                  </a:lnTo>
                  <a:lnTo>
                    <a:pt x="2734348" y="909053"/>
                  </a:lnTo>
                  <a:lnTo>
                    <a:pt x="2737832" y="908164"/>
                  </a:lnTo>
                  <a:lnTo>
                    <a:pt x="2741315" y="907276"/>
                  </a:lnTo>
                  <a:lnTo>
                    <a:pt x="2744798" y="906388"/>
                  </a:lnTo>
                  <a:lnTo>
                    <a:pt x="2748281" y="905501"/>
                  </a:lnTo>
                  <a:lnTo>
                    <a:pt x="2751765" y="904615"/>
                  </a:lnTo>
                  <a:lnTo>
                    <a:pt x="2755248" y="903729"/>
                  </a:lnTo>
                  <a:lnTo>
                    <a:pt x="2758731" y="902843"/>
                  </a:lnTo>
                  <a:lnTo>
                    <a:pt x="2762214" y="901959"/>
                  </a:lnTo>
                  <a:lnTo>
                    <a:pt x="2765698" y="901075"/>
                  </a:lnTo>
                  <a:lnTo>
                    <a:pt x="2769181" y="900191"/>
                  </a:lnTo>
                  <a:lnTo>
                    <a:pt x="2772664" y="899309"/>
                  </a:lnTo>
                  <a:lnTo>
                    <a:pt x="2776147" y="898426"/>
                  </a:lnTo>
                  <a:lnTo>
                    <a:pt x="2779631" y="897545"/>
                  </a:lnTo>
                  <a:lnTo>
                    <a:pt x="2783114" y="896664"/>
                  </a:lnTo>
                  <a:lnTo>
                    <a:pt x="2786597" y="895784"/>
                  </a:lnTo>
                  <a:lnTo>
                    <a:pt x="2790080" y="894904"/>
                  </a:lnTo>
                  <a:lnTo>
                    <a:pt x="2793564" y="894025"/>
                  </a:lnTo>
                  <a:lnTo>
                    <a:pt x="2797047" y="893147"/>
                  </a:lnTo>
                  <a:lnTo>
                    <a:pt x="2800530" y="892269"/>
                  </a:lnTo>
                  <a:lnTo>
                    <a:pt x="2804013" y="891392"/>
                  </a:lnTo>
                  <a:lnTo>
                    <a:pt x="2807497" y="890515"/>
                  </a:lnTo>
                  <a:lnTo>
                    <a:pt x="2810980" y="889639"/>
                  </a:lnTo>
                  <a:lnTo>
                    <a:pt x="2814463" y="888764"/>
                  </a:lnTo>
                  <a:lnTo>
                    <a:pt x="2817946" y="887889"/>
                  </a:lnTo>
                  <a:lnTo>
                    <a:pt x="2821430" y="887015"/>
                  </a:lnTo>
                  <a:lnTo>
                    <a:pt x="2824913" y="886141"/>
                  </a:lnTo>
                  <a:lnTo>
                    <a:pt x="2828396" y="885268"/>
                  </a:lnTo>
                  <a:lnTo>
                    <a:pt x="2831879" y="884396"/>
                  </a:lnTo>
                  <a:lnTo>
                    <a:pt x="2835363" y="883524"/>
                  </a:lnTo>
                  <a:lnTo>
                    <a:pt x="2838846" y="882653"/>
                  </a:lnTo>
                  <a:lnTo>
                    <a:pt x="2842329" y="881783"/>
                  </a:lnTo>
                  <a:lnTo>
                    <a:pt x="2845812" y="880913"/>
                  </a:lnTo>
                  <a:lnTo>
                    <a:pt x="2849296" y="880044"/>
                  </a:lnTo>
                  <a:lnTo>
                    <a:pt x="2852779" y="1136889"/>
                  </a:lnTo>
                  <a:lnTo>
                    <a:pt x="2856262" y="1136179"/>
                  </a:lnTo>
                  <a:lnTo>
                    <a:pt x="2859745" y="1135469"/>
                  </a:lnTo>
                  <a:lnTo>
                    <a:pt x="2863229" y="1134760"/>
                  </a:lnTo>
                  <a:lnTo>
                    <a:pt x="2866712" y="1134051"/>
                  </a:lnTo>
                  <a:lnTo>
                    <a:pt x="2870195" y="1133342"/>
                  </a:lnTo>
                  <a:lnTo>
                    <a:pt x="2873678" y="1132634"/>
                  </a:lnTo>
                  <a:lnTo>
                    <a:pt x="2877161" y="1131926"/>
                  </a:lnTo>
                  <a:lnTo>
                    <a:pt x="2880645" y="1131218"/>
                  </a:lnTo>
                  <a:lnTo>
                    <a:pt x="2884128" y="1130511"/>
                  </a:lnTo>
                  <a:lnTo>
                    <a:pt x="2887611" y="1129804"/>
                  </a:lnTo>
                  <a:lnTo>
                    <a:pt x="2891094" y="1129098"/>
                  </a:lnTo>
                  <a:lnTo>
                    <a:pt x="2894578" y="1128392"/>
                  </a:lnTo>
                  <a:lnTo>
                    <a:pt x="2898061" y="1127686"/>
                  </a:lnTo>
                  <a:lnTo>
                    <a:pt x="2901544" y="1126980"/>
                  </a:lnTo>
                  <a:lnTo>
                    <a:pt x="2905027" y="1126275"/>
                  </a:lnTo>
                  <a:lnTo>
                    <a:pt x="2908511" y="1125571"/>
                  </a:lnTo>
                  <a:lnTo>
                    <a:pt x="2911994" y="1124866"/>
                  </a:lnTo>
                  <a:lnTo>
                    <a:pt x="2915477" y="1124162"/>
                  </a:lnTo>
                  <a:lnTo>
                    <a:pt x="2918960" y="1123459"/>
                  </a:lnTo>
                  <a:lnTo>
                    <a:pt x="2922444" y="1122756"/>
                  </a:lnTo>
                  <a:lnTo>
                    <a:pt x="2925927" y="1122053"/>
                  </a:lnTo>
                  <a:lnTo>
                    <a:pt x="2929410" y="1121350"/>
                  </a:lnTo>
                  <a:lnTo>
                    <a:pt x="2932893" y="1120648"/>
                  </a:lnTo>
                  <a:lnTo>
                    <a:pt x="2936377" y="1119946"/>
                  </a:lnTo>
                  <a:lnTo>
                    <a:pt x="2939860" y="1119245"/>
                  </a:lnTo>
                  <a:lnTo>
                    <a:pt x="2943343" y="1118544"/>
                  </a:lnTo>
                  <a:lnTo>
                    <a:pt x="2946826" y="1117843"/>
                  </a:lnTo>
                  <a:lnTo>
                    <a:pt x="2950310" y="1117143"/>
                  </a:lnTo>
                  <a:lnTo>
                    <a:pt x="2953793" y="1116443"/>
                  </a:lnTo>
                  <a:lnTo>
                    <a:pt x="2957276" y="1115743"/>
                  </a:lnTo>
                  <a:lnTo>
                    <a:pt x="2960759" y="1115044"/>
                  </a:lnTo>
                  <a:lnTo>
                    <a:pt x="2964243" y="1114345"/>
                  </a:lnTo>
                  <a:lnTo>
                    <a:pt x="2967726" y="1113647"/>
                  </a:lnTo>
                  <a:lnTo>
                    <a:pt x="2971209" y="1112949"/>
                  </a:lnTo>
                  <a:lnTo>
                    <a:pt x="2974692" y="1112251"/>
                  </a:lnTo>
                  <a:lnTo>
                    <a:pt x="2978176" y="1111553"/>
                  </a:lnTo>
                  <a:lnTo>
                    <a:pt x="2981659" y="1110856"/>
                  </a:lnTo>
                  <a:lnTo>
                    <a:pt x="2985142" y="1110159"/>
                  </a:lnTo>
                  <a:lnTo>
                    <a:pt x="2988625" y="1109463"/>
                  </a:lnTo>
                  <a:lnTo>
                    <a:pt x="2992109" y="1108767"/>
                  </a:lnTo>
                  <a:lnTo>
                    <a:pt x="2995592" y="1108071"/>
                  </a:lnTo>
                  <a:lnTo>
                    <a:pt x="2999075" y="1107376"/>
                  </a:lnTo>
                  <a:lnTo>
                    <a:pt x="3002558" y="1106681"/>
                  </a:lnTo>
                  <a:lnTo>
                    <a:pt x="3006042" y="1105986"/>
                  </a:lnTo>
                  <a:lnTo>
                    <a:pt x="3009525" y="1206370"/>
                  </a:lnTo>
                  <a:lnTo>
                    <a:pt x="3013008" y="1205745"/>
                  </a:lnTo>
                  <a:lnTo>
                    <a:pt x="3016491" y="1205120"/>
                  </a:lnTo>
                  <a:lnTo>
                    <a:pt x="3019975" y="1204495"/>
                  </a:lnTo>
                  <a:lnTo>
                    <a:pt x="3023458" y="1203870"/>
                  </a:lnTo>
                  <a:lnTo>
                    <a:pt x="3026941" y="1203246"/>
                  </a:lnTo>
                  <a:lnTo>
                    <a:pt x="3030424" y="1202622"/>
                  </a:lnTo>
                  <a:lnTo>
                    <a:pt x="3033908" y="1201999"/>
                  </a:lnTo>
                  <a:lnTo>
                    <a:pt x="3037391" y="1201376"/>
                  </a:lnTo>
                  <a:lnTo>
                    <a:pt x="3040874" y="1200752"/>
                  </a:lnTo>
                  <a:lnTo>
                    <a:pt x="3044357" y="1200130"/>
                  </a:lnTo>
                  <a:lnTo>
                    <a:pt x="3047841" y="1199507"/>
                  </a:lnTo>
                  <a:lnTo>
                    <a:pt x="3051324" y="1198885"/>
                  </a:lnTo>
                  <a:lnTo>
                    <a:pt x="3054807" y="1198263"/>
                  </a:lnTo>
                  <a:lnTo>
                    <a:pt x="3058290" y="1197641"/>
                  </a:lnTo>
                  <a:lnTo>
                    <a:pt x="3061774" y="1197020"/>
                  </a:lnTo>
                  <a:lnTo>
                    <a:pt x="3065257" y="1196399"/>
                  </a:lnTo>
                  <a:lnTo>
                    <a:pt x="3068740" y="1195778"/>
                  </a:lnTo>
                  <a:lnTo>
                    <a:pt x="3072223" y="1195158"/>
                  </a:lnTo>
                  <a:lnTo>
                    <a:pt x="3075707" y="1194537"/>
                  </a:lnTo>
                  <a:lnTo>
                    <a:pt x="3079190" y="1193917"/>
                  </a:lnTo>
                  <a:lnTo>
                    <a:pt x="3082673" y="1193297"/>
                  </a:lnTo>
                  <a:lnTo>
                    <a:pt x="3086156" y="1192678"/>
                  </a:lnTo>
                  <a:lnTo>
                    <a:pt x="3089640" y="1192059"/>
                  </a:lnTo>
                  <a:lnTo>
                    <a:pt x="3093123" y="1191440"/>
                  </a:lnTo>
                  <a:lnTo>
                    <a:pt x="3096606" y="1190821"/>
                  </a:lnTo>
                  <a:lnTo>
                    <a:pt x="3100089" y="1190203"/>
                  </a:lnTo>
                  <a:lnTo>
                    <a:pt x="3103573" y="1189585"/>
                  </a:lnTo>
                  <a:lnTo>
                    <a:pt x="3107056" y="1188967"/>
                  </a:lnTo>
                  <a:lnTo>
                    <a:pt x="3110539" y="1188349"/>
                  </a:lnTo>
                  <a:lnTo>
                    <a:pt x="3114022" y="1187732"/>
                  </a:lnTo>
                  <a:lnTo>
                    <a:pt x="3117506" y="1187115"/>
                  </a:lnTo>
                  <a:lnTo>
                    <a:pt x="3120989" y="1186498"/>
                  </a:lnTo>
                  <a:lnTo>
                    <a:pt x="3124472" y="1185882"/>
                  </a:lnTo>
                  <a:lnTo>
                    <a:pt x="3127955" y="1185266"/>
                  </a:lnTo>
                  <a:lnTo>
                    <a:pt x="3131439" y="1184650"/>
                  </a:lnTo>
                  <a:lnTo>
                    <a:pt x="3134922" y="1184034"/>
                  </a:lnTo>
                  <a:lnTo>
                    <a:pt x="3138405" y="1183419"/>
                  </a:lnTo>
                  <a:lnTo>
                    <a:pt x="3141888" y="1182804"/>
                  </a:lnTo>
                  <a:lnTo>
                    <a:pt x="3145372" y="1182189"/>
                  </a:lnTo>
                  <a:lnTo>
                    <a:pt x="3148855" y="1181574"/>
                  </a:lnTo>
                  <a:lnTo>
                    <a:pt x="3152338" y="1180960"/>
                  </a:lnTo>
                  <a:lnTo>
                    <a:pt x="3155821" y="1180346"/>
                  </a:lnTo>
                  <a:lnTo>
                    <a:pt x="3159304" y="1179732"/>
                  </a:lnTo>
                  <a:lnTo>
                    <a:pt x="3162788" y="1179119"/>
                  </a:lnTo>
                  <a:lnTo>
                    <a:pt x="3166271" y="1178506"/>
                  </a:lnTo>
                  <a:lnTo>
                    <a:pt x="3169754" y="1191561"/>
                  </a:lnTo>
                  <a:lnTo>
                    <a:pt x="3173237" y="1190957"/>
                  </a:lnTo>
                  <a:lnTo>
                    <a:pt x="3176721" y="1190354"/>
                  </a:lnTo>
                  <a:lnTo>
                    <a:pt x="3180204" y="1189751"/>
                  </a:lnTo>
                  <a:lnTo>
                    <a:pt x="3183687" y="1189148"/>
                  </a:lnTo>
                  <a:lnTo>
                    <a:pt x="3187170" y="1188545"/>
                  </a:lnTo>
                  <a:lnTo>
                    <a:pt x="3190654" y="1187943"/>
                  </a:lnTo>
                  <a:lnTo>
                    <a:pt x="3194137" y="1187341"/>
                  </a:lnTo>
                  <a:lnTo>
                    <a:pt x="3197620" y="1186739"/>
                  </a:lnTo>
                  <a:lnTo>
                    <a:pt x="3201103" y="1186138"/>
                  </a:lnTo>
                  <a:lnTo>
                    <a:pt x="3204587" y="1185536"/>
                  </a:lnTo>
                  <a:lnTo>
                    <a:pt x="3208070" y="1184935"/>
                  </a:lnTo>
                  <a:lnTo>
                    <a:pt x="3211553" y="1184334"/>
                  </a:lnTo>
                  <a:lnTo>
                    <a:pt x="3215036" y="1183734"/>
                  </a:lnTo>
                  <a:lnTo>
                    <a:pt x="3218520" y="1183134"/>
                  </a:lnTo>
                  <a:lnTo>
                    <a:pt x="3222003" y="1182534"/>
                  </a:lnTo>
                  <a:lnTo>
                    <a:pt x="3225486" y="1181934"/>
                  </a:lnTo>
                  <a:lnTo>
                    <a:pt x="3228969" y="1181335"/>
                  </a:lnTo>
                  <a:lnTo>
                    <a:pt x="3232453" y="1180735"/>
                  </a:lnTo>
                  <a:lnTo>
                    <a:pt x="3235936" y="1180136"/>
                  </a:lnTo>
                  <a:lnTo>
                    <a:pt x="3239419" y="1179538"/>
                  </a:lnTo>
                  <a:lnTo>
                    <a:pt x="3242902" y="1178939"/>
                  </a:lnTo>
                  <a:lnTo>
                    <a:pt x="3246386" y="1178341"/>
                  </a:lnTo>
                  <a:lnTo>
                    <a:pt x="3249869" y="1177743"/>
                  </a:lnTo>
                  <a:lnTo>
                    <a:pt x="3253352" y="1177145"/>
                  </a:lnTo>
                  <a:lnTo>
                    <a:pt x="3256835" y="1176548"/>
                  </a:lnTo>
                  <a:lnTo>
                    <a:pt x="3260319" y="1175951"/>
                  </a:lnTo>
                  <a:lnTo>
                    <a:pt x="3263802" y="1175354"/>
                  </a:lnTo>
                  <a:lnTo>
                    <a:pt x="3267285" y="1174757"/>
                  </a:lnTo>
                  <a:lnTo>
                    <a:pt x="3270768" y="1174161"/>
                  </a:lnTo>
                  <a:lnTo>
                    <a:pt x="3274252" y="1173565"/>
                  </a:lnTo>
                  <a:lnTo>
                    <a:pt x="3277735" y="1172969"/>
                  </a:lnTo>
                  <a:lnTo>
                    <a:pt x="3281218" y="1172373"/>
                  </a:lnTo>
                  <a:lnTo>
                    <a:pt x="3284701" y="1171778"/>
                  </a:lnTo>
                  <a:lnTo>
                    <a:pt x="3288185" y="1171183"/>
                  </a:lnTo>
                  <a:lnTo>
                    <a:pt x="3291668" y="1170588"/>
                  </a:lnTo>
                  <a:lnTo>
                    <a:pt x="3295151" y="1169993"/>
                  </a:lnTo>
                  <a:lnTo>
                    <a:pt x="3298634" y="1169399"/>
                  </a:lnTo>
                  <a:lnTo>
                    <a:pt x="3302118" y="1168805"/>
                  </a:lnTo>
                  <a:lnTo>
                    <a:pt x="3305601" y="1168211"/>
                  </a:lnTo>
                  <a:lnTo>
                    <a:pt x="3309084" y="1167618"/>
                  </a:lnTo>
                  <a:lnTo>
                    <a:pt x="3312567" y="1167024"/>
                  </a:lnTo>
                  <a:lnTo>
                    <a:pt x="3316051" y="1166431"/>
                  </a:lnTo>
                  <a:lnTo>
                    <a:pt x="3319534" y="1165838"/>
                  </a:lnTo>
                  <a:lnTo>
                    <a:pt x="3323017" y="1165246"/>
                  </a:lnTo>
                  <a:lnTo>
                    <a:pt x="3326500" y="1221738"/>
                  </a:lnTo>
                  <a:lnTo>
                    <a:pt x="3329984" y="1221182"/>
                  </a:lnTo>
                  <a:lnTo>
                    <a:pt x="3333467" y="1220627"/>
                  </a:lnTo>
                  <a:lnTo>
                    <a:pt x="3336950" y="1220071"/>
                  </a:lnTo>
                  <a:lnTo>
                    <a:pt x="3340433" y="1219516"/>
                  </a:lnTo>
                  <a:lnTo>
                    <a:pt x="3343917" y="1218961"/>
                  </a:lnTo>
                  <a:lnTo>
                    <a:pt x="3347400" y="1218407"/>
                  </a:lnTo>
                  <a:lnTo>
                    <a:pt x="3350883" y="1217852"/>
                  </a:lnTo>
                  <a:lnTo>
                    <a:pt x="3354366" y="1217298"/>
                  </a:lnTo>
                  <a:lnTo>
                    <a:pt x="3357850" y="1216744"/>
                  </a:lnTo>
                  <a:lnTo>
                    <a:pt x="3361333" y="1216190"/>
                  </a:lnTo>
                  <a:lnTo>
                    <a:pt x="3364816" y="1215637"/>
                  </a:lnTo>
                  <a:lnTo>
                    <a:pt x="3368299" y="1215084"/>
                  </a:lnTo>
                  <a:lnTo>
                    <a:pt x="3371783" y="1214530"/>
                  </a:lnTo>
                  <a:lnTo>
                    <a:pt x="3375266" y="1213978"/>
                  </a:lnTo>
                  <a:lnTo>
                    <a:pt x="3378749" y="1213425"/>
                  </a:lnTo>
                  <a:lnTo>
                    <a:pt x="3382232" y="1212872"/>
                  </a:lnTo>
                  <a:lnTo>
                    <a:pt x="3385716" y="1212320"/>
                  </a:lnTo>
                  <a:lnTo>
                    <a:pt x="3389199" y="1211768"/>
                  </a:lnTo>
                  <a:lnTo>
                    <a:pt x="3392682" y="1211216"/>
                  </a:lnTo>
                  <a:lnTo>
                    <a:pt x="3396165" y="1210665"/>
                  </a:lnTo>
                  <a:lnTo>
                    <a:pt x="3399649" y="1210113"/>
                  </a:lnTo>
                  <a:lnTo>
                    <a:pt x="3403132" y="1209562"/>
                  </a:lnTo>
                  <a:lnTo>
                    <a:pt x="3406615" y="1209011"/>
                  </a:lnTo>
                  <a:lnTo>
                    <a:pt x="3410098" y="1208461"/>
                  </a:lnTo>
                  <a:lnTo>
                    <a:pt x="3413582" y="1207910"/>
                  </a:lnTo>
                  <a:lnTo>
                    <a:pt x="3417065" y="1207360"/>
                  </a:lnTo>
                  <a:lnTo>
                    <a:pt x="3420548" y="1206810"/>
                  </a:lnTo>
                  <a:lnTo>
                    <a:pt x="3424031" y="1206260"/>
                  </a:lnTo>
                  <a:lnTo>
                    <a:pt x="3427515" y="1205710"/>
                  </a:lnTo>
                  <a:lnTo>
                    <a:pt x="3430998" y="1205161"/>
                  </a:lnTo>
                  <a:lnTo>
                    <a:pt x="3434481" y="1204612"/>
                  </a:lnTo>
                  <a:lnTo>
                    <a:pt x="3437964" y="1204063"/>
                  </a:lnTo>
                  <a:lnTo>
                    <a:pt x="3441447" y="1203514"/>
                  </a:lnTo>
                  <a:lnTo>
                    <a:pt x="3444931" y="1202965"/>
                  </a:lnTo>
                  <a:lnTo>
                    <a:pt x="3448414" y="1202417"/>
                  </a:lnTo>
                  <a:lnTo>
                    <a:pt x="3451897" y="1201869"/>
                  </a:lnTo>
                  <a:lnTo>
                    <a:pt x="3455380" y="1201321"/>
                  </a:lnTo>
                  <a:lnTo>
                    <a:pt x="3458864" y="1200773"/>
                  </a:lnTo>
                  <a:lnTo>
                    <a:pt x="3462347" y="1200226"/>
                  </a:lnTo>
                  <a:lnTo>
                    <a:pt x="3465830" y="1199678"/>
                  </a:lnTo>
                  <a:lnTo>
                    <a:pt x="3469313" y="1199131"/>
                  </a:lnTo>
                  <a:lnTo>
                    <a:pt x="3472797" y="1198584"/>
                  </a:lnTo>
                  <a:lnTo>
                    <a:pt x="3476280" y="1198038"/>
                  </a:lnTo>
                  <a:lnTo>
                    <a:pt x="3479763" y="1197491"/>
                  </a:lnTo>
                  <a:lnTo>
                    <a:pt x="3483246" y="1196945"/>
                  </a:lnTo>
                  <a:lnTo>
                    <a:pt x="3483246" y="1202894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464351"/>
              <a:ext cx="3483246" cy="2087715"/>
            </a:xfrm>
            <a:custGeom>
              <a:avLst/>
              <a:gdLst/>
              <a:ahLst/>
              <a:cxnLst/>
              <a:rect l="0" t="0" r="0" b="0"/>
              <a:pathLst>
                <a:path w="3483246" h="2087715">
                  <a:moveTo>
                    <a:pt x="0" y="2087715"/>
                  </a:moveTo>
                  <a:lnTo>
                    <a:pt x="3483" y="2049816"/>
                  </a:lnTo>
                  <a:lnTo>
                    <a:pt x="6966" y="2012733"/>
                  </a:lnTo>
                  <a:lnTo>
                    <a:pt x="10449" y="1976440"/>
                  </a:lnTo>
                  <a:lnTo>
                    <a:pt x="13932" y="1940911"/>
                  </a:lnTo>
                  <a:lnTo>
                    <a:pt x="17416" y="1906124"/>
                  </a:lnTo>
                  <a:lnTo>
                    <a:pt x="20899" y="1872054"/>
                  </a:lnTo>
                  <a:lnTo>
                    <a:pt x="24382" y="1838680"/>
                  </a:lnTo>
                  <a:lnTo>
                    <a:pt x="27865" y="1805982"/>
                  </a:lnTo>
                  <a:lnTo>
                    <a:pt x="31349" y="1773937"/>
                  </a:lnTo>
                  <a:lnTo>
                    <a:pt x="34832" y="1742528"/>
                  </a:lnTo>
                  <a:lnTo>
                    <a:pt x="38315" y="1711735"/>
                  </a:lnTo>
                  <a:lnTo>
                    <a:pt x="41798" y="1681541"/>
                  </a:lnTo>
                  <a:lnTo>
                    <a:pt x="45282" y="1651928"/>
                  </a:lnTo>
                  <a:lnTo>
                    <a:pt x="48765" y="1622879"/>
                  </a:lnTo>
                  <a:lnTo>
                    <a:pt x="52248" y="1594379"/>
                  </a:lnTo>
                  <a:lnTo>
                    <a:pt x="55731" y="1566413"/>
                  </a:lnTo>
                  <a:lnTo>
                    <a:pt x="59215" y="1538964"/>
                  </a:lnTo>
                  <a:lnTo>
                    <a:pt x="62698" y="1512020"/>
                  </a:lnTo>
                  <a:lnTo>
                    <a:pt x="66181" y="1485565"/>
                  </a:lnTo>
                  <a:lnTo>
                    <a:pt x="69664" y="1459588"/>
                  </a:lnTo>
                  <a:lnTo>
                    <a:pt x="73148" y="1434075"/>
                  </a:lnTo>
                  <a:lnTo>
                    <a:pt x="76631" y="1409015"/>
                  </a:lnTo>
                  <a:lnTo>
                    <a:pt x="80114" y="1384394"/>
                  </a:lnTo>
                  <a:lnTo>
                    <a:pt x="83597" y="1360201"/>
                  </a:lnTo>
                  <a:lnTo>
                    <a:pt x="87081" y="1336426"/>
                  </a:lnTo>
                  <a:lnTo>
                    <a:pt x="90564" y="1313058"/>
                  </a:lnTo>
                  <a:lnTo>
                    <a:pt x="94047" y="1290086"/>
                  </a:lnTo>
                  <a:lnTo>
                    <a:pt x="97530" y="1267501"/>
                  </a:lnTo>
                  <a:lnTo>
                    <a:pt x="101014" y="1245292"/>
                  </a:lnTo>
                  <a:lnTo>
                    <a:pt x="104497" y="1223451"/>
                  </a:lnTo>
                  <a:lnTo>
                    <a:pt x="107980" y="1201967"/>
                  </a:lnTo>
                  <a:lnTo>
                    <a:pt x="111463" y="1180834"/>
                  </a:lnTo>
                  <a:lnTo>
                    <a:pt x="114947" y="1160042"/>
                  </a:lnTo>
                  <a:lnTo>
                    <a:pt x="118430" y="1139582"/>
                  </a:lnTo>
                  <a:lnTo>
                    <a:pt x="121913" y="1119448"/>
                  </a:lnTo>
                  <a:lnTo>
                    <a:pt x="125396" y="1099630"/>
                  </a:lnTo>
                  <a:lnTo>
                    <a:pt x="128880" y="1080123"/>
                  </a:lnTo>
                  <a:lnTo>
                    <a:pt x="132363" y="1060918"/>
                  </a:lnTo>
                  <a:lnTo>
                    <a:pt x="135846" y="1042009"/>
                  </a:lnTo>
                  <a:lnTo>
                    <a:pt x="139329" y="1023389"/>
                  </a:lnTo>
                  <a:lnTo>
                    <a:pt x="142813" y="1005052"/>
                  </a:lnTo>
                  <a:lnTo>
                    <a:pt x="146296" y="986990"/>
                  </a:lnTo>
                  <a:lnTo>
                    <a:pt x="149779" y="969198"/>
                  </a:lnTo>
                  <a:lnTo>
                    <a:pt x="153262" y="951669"/>
                  </a:lnTo>
                  <a:lnTo>
                    <a:pt x="156746" y="934399"/>
                  </a:lnTo>
                  <a:lnTo>
                    <a:pt x="160229" y="917381"/>
                  </a:lnTo>
                  <a:lnTo>
                    <a:pt x="163712" y="900610"/>
                  </a:lnTo>
                  <a:lnTo>
                    <a:pt x="167195" y="884080"/>
                  </a:lnTo>
                  <a:lnTo>
                    <a:pt x="170679" y="867786"/>
                  </a:lnTo>
                  <a:lnTo>
                    <a:pt x="174162" y="851724"/>
                  </a:lnTo>
                  <a:lnTo>
                    <a:pt x="177645" y="835888"/>
                  </a:lnTo>
                  <a:lnTo>
                    <a:pt x="181128" y="820274"/>
                  </a:lnTo>
                  <a:lnTo>
                    <a:pt x="184612" y="804877"/>
                  </a:lnTo>
                  <a:lnTo>
                    <a:pt x="188095" y="789692"/>
                  </a:lnTo>
                  <a:lnTo>
                    <a:pt x="191578" y="774715"/>
                  </a:lnTo>
                  <a:lnTo>
                    <a:pt x="195061" y="759942"/>
                  </a:lnTo>
                  <a:lnTo>
                    <a:pt x="198545" y="745370"/>
                  </a:lnTo>
                  <a:lnTo>
                    <a:pt x="202028" y="730992"/>
                  </a:lnTo>
                  <a:lnTo>
                    <a:pt x="205511" y="716807"/>
                  </a:lnTo>
                  <a:lnTo>
                    <a:pt x="208994" y="702809"/>
                  </a:lnTo>
                  <a:lnTo>
                    <a:pt x="212478" y="688996"/>
                  </a:lnTo>
                  <a:lnTo>
                    <a:pt x="215961" y="675364"/>
                  </a:lnTo>
                  <a:lnTo>
                    <a:pt x="219444" y="661908"/>
                  </a:lnTo>
                  <a:lnTo>
                    <a:pt x="222927" y="648627"/>
                  </a:lnTo>
                  <a:lnTo>
                    <a:pt x="226411" y="635516"/>
                  </a:lnTo>
                  <a:lnTo>
                    <a:pt x="229894" y="622572"/>
                  </a:lnTo>
                  <a:lnTo>
                    <a:pt x="233377" y="609791"/>
                  </a:lnTo>
                  <a:lnTo>
                    <a:pt x="236860" y="597172"/>
                  </a:lnTo>
                  <a:lnTo>
                    <a:pt x="240344" y="584711"/>
                  </a:lnTo>
                  <a:lnTo>
                    <a:pt x="243827" y="572404"/>
                  </a:lnTo>
                  <a:lnTo>
                    <a:pt x="247310" y="560249"/>
                  </a:lnTo>
                  <a:lnTo>
                    <a:pt x="250793" y="548244"/>
                  </a:lnTo>
                  <a:lnTo>
                    <a:pt x="254277" y="536385"/>
                  </a:lnTo>
                  <a:lnTo>
                    <a:pt x="257760" y="524670"/>
                  </a:lnTo>
                  <a:lnTo>
                    <a:pt x="261243" y="513096"/>
                  </a:lnTo>
                  <a:lnTo>
                    <a:pt x="264726" y="501661"/>
                  </a:lnTo>
                  <a:lnTo>
                    <a:pt x="268210" y="490362"/>
                  </a:lnTo>
                  <a:lnTo>
                    <a:pt x="271693" y="479197"/>
                  </a:lnTo>
                  <a:lnTo>
                    <a:pt x="275176" y="468163"/>
                  </a:lnTo>
                  <a:lnTo>
                    <a:pt x="278659" y="457259"/>
                  </a:lnTo>
                  <a:lnTo>
                    <a:pt x="282143" y="446481"/>
                  </a:lnTo>
                  <a:lnTo>
                    <a:pt x="285626" y="435828"/>
                  </a:lnTo>
                  <a:lnTo>
                    <a:pt x="289109" y="425297"/>
                  </a:lnTo>
                  <a:lnTo>
                    <a:pt x="292592" y="414887"/>
                  </a:lnTo>
                  <a:lnTo>
                    <a:pt x="296075" y="404595"/>
                  </a:lnTo>
                  <a:lnTo>
                    <a:pt x="299559" y="394420"/>
                  </a:lnTo>
                  <a:lnTo>
                    <a:pt x="303042" y="384359"/>
                  </a:lnTo>
                  <a:lnTo>
                    <a:pt x="306525" y="374410"/>
                  </a:lnTo>
                  <a:lnTo>
                    <a:pt x="310008" y="364572"/>
                  </a:lnTo>
                  <a:lnTo>
                    <a:pt x="313492" y="354843"/>
                  </a:lnTo>
                  <a:lnTo>
                    <a:pt x="316975" y="345221"/>
                  </a:lnTo>
                  <a:lnTo>
                    <a:pt x="320458" y="335704"/>
                  </a:lnTo>
                  <a:lnTo>
                    <a:pt x="323941" y="326290"/>
                  </a:lnTo>
                  <a:lnTo>
                    <a:pt x="327425" y="316979"/>
                  </a:lnTo>
                  <a:lnTo>
                    <a:pt x="330908" y="307767"/>
                  </a:lnTo>
                  <a:lnTo>
                    <a:pt x="334391" y="298654"/>
                  </a:lnTo>
                  <a:lnTo>
                    <a:pt x="337874" y="289638"/>
                  </a:lnTo>
                  <a:lnTo>
                    <a:pt x="341358" y="280718"/>
                  </a:lnTo>
                  <a:lnTo>
                    <a:pt x="344841" y="271891"/>
                  </a:lnTo>
                  <a:lnTo>
                    <a:pt x="348324" y="263157"/>
                  </a:lnTo>
                  <a:lnTo>
                    <a:pt x="351807" y="254514"/>
                  </a:lnTo>
                  <a:lnTo>
                    <a:pt x="355291" y="245960"/>
                  </a:lnTo>
                  <a:lnTo>
                    <a:pt x="358774" y="237495"/>
                  </a:lnTo>
                  <a:lnTo>
                    <a:pt x="362257" y="229117"/>
                  </a:lnTo>
                  <a:lnTo>
                    <a:pt x="365740" y="220824"/>
                  </a:lnTo>
                  <a:lnTo>
                    <a:pt x="369224" y="212615"/>
                  </a:lnTo>
                  <a:lnTo>
                    <a:pt x="372707" y="204489"/>
                  </a:lnTo>
                  <a:lnTo>
                    <a:pt x="376190" y="196445"/>
                  </a:lnTo>
                  <a:lnTo>
                    <a:pt x="379673" y="188482"/>
                  </a:lnTo>
                  <a:lnTo>
                    <a:pt x="383157" y="180598"/>
                  </a:lnTo>
                  <a:lnTo>
                    <a:pt x="386640" y="172792"/>
                  </a:lnTo>
                  <a:lnTo>
                    <a:pt x="390123" y="165062"/>
                  </a:lnTo>
                  <a:lnTo>
                    <a:pt x="393606" y="157409"/>
                  </a:lnTo>
                  <a:lnTo>
                    <a:pt x="397090" y="149830"/>
                  </a:lnTo>
                  <a:lnTo>
                    <a:pt x="400573" y="142325"/>
                  </a:lnTo>
                  <a:lnTo>
                    <a:pt x="404056" y="134893"/>
                  </a:lnTo>
                  <a:lnTo>
                    <a:pt x="407539" y="127532"/>
                  </a:lnTo>
                  <a:lnTo>
                    <a:pt x="411023" y="120241"/>
                  </a:lnTo>
                  <a:lnTo>
                    <a:pt x="414506" y="113020"/>
                  </a:lnTo>
                  <a:lnTo>
                    <a:pt x="417989" y="105867"/>
                  </a:lnTo>
                  <a:lnTo>
                    <a:pt x="421472" y="98782"/>
                  </a:lnTo>
                  <a:lnTo>
                    <a:pt x="424956" y="91764"/>
                  </a:lnTo>
                  <a:lnTo>
                    <a:pt x="428439" y="84811"/>
                  </a:lnTo>
                  <a:lnTo>
                    <a:pt x="431922" y="77923"/>
                  </a:lnTo>
                  <a:lnTo>
                    <a:pt x="435405" y="71098"/>
                  </a:lnTo>
                  <a:lnTo>
                    <a:pt x="438889" y="64337"/>
                  </a:lnTo>
                  <a:lnTo>
                    <a:pt x="442372" y="57637"/>
                  </a:lnTo>
                  <a:lnTo>
                    <a:pt x="445855" y="50999"/>
                  </a:lnTo>
                  <a:lnTo>
                    <a:pt x="449338" y="44421"/>
                  </a:lnTo>
                  <a:lnTo>
                    <a:pt x="452822" y="37903"/>
                  </a:lnTo>
                  <a:lnTo>
                    <a:pt x="456305" y="31443"/>
                  </a:lnTo>
                  <a:lnTo>
                    <a:pt x="459788" y="25042"/>
                  </a:lnTo>
                  <a:lnTo>
                    <a:pt x="463271" y="18697"/>
                  </a:lnTo>
                  <a:lnTo>
                    <a:pt x="466755" y="12409"/>
                  </a:lnTo>
                  <a:lnTo>
                    <a:pt x="470238" y="6177"/>
                  </a:lnTo>
                  <a:lnTo>
                    <a:pt x="473721" y="0"/>
                  </a:lnTo>
                  <a:lnTo>
                    <a:pt x="477204" y="777694"/>
                  </a:lnTo>
                  <a:lnTo>
                    <a:pt x="480688" y="771744"/>
                  </a:lnTo>
                  <a:lnTo>
                    <a:pt x="484171" y="765827"/>
                  </a:lnTo>
                  <a:lnTo>
                    <a:pt x="487654" y="759942"/>
                  </a:lnTo>
                  <a:lnTo>
                    <a:pt x="491137" y="754090"/>
                  </a:lnTo>
                  <a:lnTo>
                    <a:pt x="494621" y="748268"/>
                  </a:lnTo>
                  <a:lnTo>
                    <a:pt x="498104" y="742479"/>
                  </a:lnTo>
                  <a:lnTo>
                    <a:pt x="501587" y="736720"/>
                  </a:lnTo>
                  <a:lnTo>
                    <a:pt x="505070" y="730992"/>
                  </a:lnTo>
                  <a:lnTo>
                    <a:pt x="508554" y="725295"/>
                  </a:lnTo>
                  <a:lnTo>
                    <a:pt x="512037" y="719629"/>
                  </a:lnTo>
                  <a:lnTo>
                    <a:pt x="515520" y="713992"/>
                  </a:lnTo>
                  <a:lnTo>
                    <a:pt x="519003" y="708386"/>
                  </a:lnTo>
                  <a:lnTo>
                    <a:pt x="522487" y="702809"/>
                  </a:lnTo>
                  <a:lnTo>
                    <a:pt x="525970" y="697262"/>
                  </a:lnTo>
                  <a:lnTo>
                    <a:pt x="529453" y="691744"/>
                  </a:lnTo>
                  <a:lnTo>
                    <a:pt x="532936" y="686255"/>
                  </a:lnTo>
                  <a:lnTo>
                    <a:pt x="536420" y="680795"/>
                  </a:lnTo>
                  <a:lnTo>
                    <a:pt x="539903" y="675364"/>
                  </a:lnTo>
                  <a:lnTo>
                    <a:pt x="543386" y="669961"/>
                  </a:lnTo>
                  <a:lnTo>
                    <a:pt x="546869" y="664586"/>
                  </a:lnTo>
                  <a:lnTo>
                    <a:pt x="550353" y="659238"/>
                  </a:lnTo>
                  <a:lnTo>
                    <a:pt x="553836" y="653919"/>
                  </a:lnTo>
                  <a:lnTo>
                    <a:pt x="557319" y="648627"/>
                  </a:lnTo>
                  <a:lnTo>
                    <a:pt x="560802" y="643362"/>
                  </a:lnTo>
                  <a:lnTo>
                    <a:pt x="564286" y="638124"/>
                  </a:lnTo>
                  <a:lnTo>
                    <a:pt x="567769" y="632914"/>
                  </a:lnTo>
                  <a:lnTo>
                    <a:pt x="571252" y="627729"/>
                  </a:lnTo>
                  <a:lnTo>
                    <a:pt x="574735" y="622572"/>
                  </a:lnTo>
                  <a:lnTo>
                    <a:pt x="578218" y="617440"/>
                  </a:lnTo>
                  <a:lnTo>
                    <a:pt x="581702" y="612334"/>
                  </a:lnTo>
                  <a:lnTo>
                    <a:pt x="585185" y="607255"/>
                  </a:lnTo>
                  <a:lnTo>
                    <a:pt x="588668" y="602201"/>
                  </a:lnTo>
                  <a:lnTo>
                    <a:pt x="592151" y="597172"/>
                  </a:lnTo>
                  <a:lnTo>
                    <a:pt x="595635" y="592169"/>
                  </a:lnTo>
                  <a:lnTo>
                    <a:pt x="599118" y="587190"/>
                  </a:lnTo>
                  <a:lnTo>
                    <a:pt x="602601" y="582237"/>
                  </a:lnTo>
                  <a:lnTo>
                    <a:pt x="606084" y="577308"/>
                  </a:lnTo>
                  <a:lnTo>
                    <a:pt x="609568" y="572404"/>
                  </a:lnTo>
                  <a:lnTo>
                    <a:pt x="613051" y="567524"/>
                  </a:lnTo>
                  <a:lnTo>
                    <a:pt x="616534" y="562668"/>
                  </a:lnTo>
                  <a:lnTo>
                    <a:pt x="620017" y="557837"/>
                  </a:lnTo>
                  <a:lnTo>
                    <a:pt x="623501" y="553028"/>
                  </a:lnTo>
                  <a:lnTo>
                    <a:pt x="626984" y="548244"/>
                  </a:lnTo>
                  <a:lnTo>
                    <a:pt x="630467" y="543483"/>
                  </a:lnTo>
                  <a:lnTo>
                    <a:pt x="633950" y="820274"/>
                  </a:lnTo>
                  <a:lnTo>
                    <a:pt x="637434" y="815853"/>
                  </a:lnTo>
                  <a:lnTo>
                    <a:pt x="640917" y="811449"/>
                  </a:lnTo>
                  <a:lnTo>
                    <a:pt x="644400" y="807063"/>
                  </a:lnTo>
                  <a:lnTo>
                    <a:pt x="647883" y="802694"/>
                  </a:lnTo>
                  <a:lnTo>
                    <a:pt x="651367" y="798343"/>
                  </a:lnTo>
                  <a:lnTo>
                    <a:pt x="654850" y="794009"/>
                  </a:lnTo>
                  <a:lnTo>
                    <a:pt x="658333" y="789692"/>
                  </a:lnTo>
                  <a:lnTo>
                    <a:pt x="661816" y="785392"/>
                  </a:lnTo>
                  <a:lnTo>
                    <a:pt x="665300" y="781109"/>
                  </a:lnTo>
                  <a:lnTo>
                    <a:pt x="668783" y="776842"/>
                  </a:lnTo>
                  <a:lnTo>
                    <a:pt x="672266" y="772592"/>
                  </a:lnTo>
                  <a:lnTo>
                    <a:pt x="675749" y="768359"/>
                  </a:lnTo>
                  <a:lnTo>
                    <a:pt x="679233" y="764143"/>
                  </a:lnTo>
                  <a:lnTo>
                    <a:pt x="682716" y="759942"/>
                  </a:lnTo>
                  <a:lnTo>
                    <a:pt x="686199" y="755759"/>
                  </a:lnTo>
                  <a:lnTo>
                    <a:pt x="689682" y="751591"/>
                  </a:lnTo>
                  <a:lnTo>
                    <a:pt x="693166" y="747439"/>
                  </a:lnTo>
                  <a:lnTo>
                    <a:pt x="696649" y="743304"/>
                  </a:lnTo>
                  <a:lnTo>
                    <a:pt x="700132" y="739184"/>
                  </a:lnTo>
                  <a:lnTo>
                    <a:pt x="703615" y="735080"/>
                  </a:lnTo>
                  <a:lnTo>
                    <a:pt x="707099" y="730992"/>
                  </a:lnTo>
                  <a:lnTo>
                    <a:pt x="710582" y="726920"/>
                  </a:lnTo>
                  <a:lnTo>
                    <a:pt x="714065" y="722863"/>
                  </a:lnTo>
                  <a:lnTo>
                    <a:pt x="717548" y="718822"/>
                  </a:lnTo>
                  <a:lnTo>
                    <a:pt x="721032" y="714796"/>
                  </a:lnTo>
                  <a:lnTo>
                    <a:pt x="724515" y="710785"/>
                  </a:lnTo>
                  <a:lnTo>
                    <a:pt x="727998" y="706790"/>
                  </a:lnTo>
                  <a:lnTo>
                    <a:pt x="731481" y="702809"/>
                  </a:lnTo>
                  <a:lnTo>
                    <a:pt x="734965" y="698844"/>
                  </a:lnTo>
                  <a:lnTo>
                    <a:pt x="738448" y="694894"/>
                  </a:lnTo>
                  <a:lnTo>
                    <a:pt x="741931" y="690958"/>
                  </a:lnTo>
                  <a:lnTo>
                    <a:pt x="745414" y="687038"/>
                  </a:lnTo>
                  <a:lnTo>
                    <a:pt x="748898" y="683132"/>
                  </a:lnTo>
                  <a:lnTo>
                    <a:pt x="752381" y="679241"/>
                  </a:lnTo>
                  <a:lnTo>
                    <a:pt x="755864" y="675364"/>
                  </a:lnTo>
                  <a:lnTo>
                    <a:pt x="759347" y="671501"/>
                  </a:lnTo>
                  <a:lnTo>
                    <a:pt x="762831" y="667654"/>
                  </a:lnTo>
                  <a:lnTo>
                    <a:pt x="766314" y="663820"/>
                  </a:lnTo>
                  <a:lnTo>
                    <a:pt x="769797" y="660001"/>
                  </a:lnTo>
                  <a:lnTo>
                    <a:pt x="773280" y="656195"/>
                  </a:lnTo>
                  <a:lnTo>
                    <a:pt x="776764" y="652404"/>
                  </a:lnTo>
                  <a:lnTo>
                    <a:pt x="780247" y="648627"/>
                  </a:lnTo>
                  <a:lnTo>
                    <a:pt x="783730" y="644864"/>
                  </a:lnTo>
                  <a:lnTo>
                    <a:pt x="787213" y="641114"/>
                  </a:lnTo>
                  <a:lnTo>
                    <a:pt x="790697" y="637378"/>
                  </a:lnTo>
                  <a:lnTo>
                    <a:pt x="794180" y="1294112"/>
                  </a:lnTo>
                  <a:lnTo>
                    <a:pt x="797663" y="1291427"/>
                  </a:lnTo>
                  <a:lnTo>
                    <a:pt x="801146" y="1288747"/>
                  </a:lnTo>
                  <a:lnTo>
                    <a:pt x="804630" y="1286073"/>
                  </a:lnTo>
                  <a:lnTo>
                    <a:pt x="808113" y="1283404"/>
                  </a:lnTo>
                  <a:lnTo>
                    <a:pt x="811596" y="1280740"/>
                  </a:lnTo>
                  <a:lnTo>
                    <a:pt x="815079" y="1278082"/>
                  </a:lnTo>
                  <a:lnTo>
                    <a:pt x="818563" y="1275429"/>
                  </a:lnTo>
                  <a:lnTo>
                    <a:pt x="822046" y="1272781"/>
                  </a:lnTo>
                  <a:lnTo>
                    <a:pt x="825529" y="1270138"/>
                  </a:lnTo>
                  <a:lnTo>
                    <a:pt x="829012" y="1267501"/>
                  </a:lnTo>
                  <a:lnTo>
                    <a:pt x="832496" y="1264869"/>
                  </a:lnTo>
                  <a:lnTo>
                    <a:pt x="835979" y="1262242"/>
                  </a:lnTo>
                  <a:lnTo>
                    <a:pt x="839462" y="1259620"/>
                  </a:lnTo>
                  <a:lnTo>
                    <a:pt x="842945" y="1257003"/>
                  </a:lnTo>
                  <a:lnTo>
                    <a:pt x="846429" y="1254392"/>
                  </a:lnTo>
                  <a:lnTo>
                    <a:pt x="849912" y="1251785"/>
                  </a:lnTo>
                  <a:lnTo>
                    <a:pt x="853395" y="1249184"/>
                  </a:lnTo>
                  <a:lnTo>
                    <a:pt x="856878" y="1246588"/>
                  </a:lnTo>
                  <a:lnTo>
                    <a:pt x="860361" y="1243997"/>
                  </a:lnTo>
                  <a:lnTo>
                    <a:pt x="863845" y="1241411"/>
                  </a:lnTo>
                  <a:lnTo>
                    <a:pt x="867328" y="1238830"/>
                  </a:lnTo>
                  <a:lnTo>
                    <a:pt x="870811" y="1236254"/>
                  </a:lnTo>
                  <a:lnTo>
                    <a:pt x="874294" y="1233684"/>
                  </a:lnTo>
                  <a:lnTo>
                    <a:pt x="877778" y="1231118"/>
                  </a:lnTo>
                  <a:lnTo>
                    <a:pt x="881261" y="1228557"/>
                  </a:lnTo>
                  <a:lnTo>
                    <a:pt x="884744" y="1226001"/>
                  </a:lnTo>
                  <a:lnTo>
                    <a:pt x="888227" y="1223451"/>
                  </a:lnTo>
                  <a:lnTo>
                    <a:pt x="891711" y="1220905"/>
                  </a:lnTo>
                  <a:lnTo>
                    <a:pt x="895194" y="1218364"/>
                  </a:lnTo>
                  <a:lnTo>
                    <a:pt x="898677" y="1215828"/>
                  </a:lnTo>
                  <a:lnTo>
                    <a:pt x="902160" y="1213297"/>
                  </a:lnTo>
                  <a:lnTo>
                    <a:pt x="905644" y="1210771"/>
                  </a:lnTo>
                  <a:lnTo>
                    <a:pt x="909127" y="1208249"/>
                  </a:lnTo>
                  <a:lnTo>
                    <a:pt x="912610" y="1205733"/>
                  </a:lnTo>
                  <a:lnTo>
                    <a:pt x="916093" y="1203221"/>
                  </a:lnTo>
                  <a:lnTo>
                    <a:pt x="919577" y="1200715"/>
                  </a:lnTo>
                  <a:lnTo>
                    <a:pt x="923060" y="1198213"/>
                  </a:lnTo>
                  <a:lnTo>
                    <a:pt x="926543" y="1195716"/>
                  </a:lnTo>
                  <a:lnTo>
                    <a:pt x="930026" y="1193224"/>
                  </a:lnTo>
                  <a:lnTo>
                    <a:pt x="933510" y="1190736"/>
                  </a:lnTo>
                  <a:lnTo>
                    <a:pt x="936993" y="1188253"/>
                  </a:lnTo>
                  <a:lnTo>
                    <a:pt x="940476" y="1185776"/>
                  </a:lnTo>
                  <a:lnTo>
                    <a:pt x="943959" y="1183302"/>
                  </a:lnTo>
                  <a:lnTo>
                    <a:pt x="947443" y="1180834"/>
                  </a:lnTo>
                  <a:lnTo>
                    <a:pt x="950926" y="1251100"/>
                  </a:lnTo>
                  <a:lnTo>
                    <a:pt x="954409" y="1248774"/>
                  </a:lnTo>
                  <a:lnTo>
                    <a:pt x="957892" y="1246452"/>
                  </a:lnTo>
                  <a:lnTo>
                    <a:pt x="961376" y="1244133"/>
                  </a:lnTo>
                  <a:lnTo>
                    <a:pt x="964859" y="1241819"/>
                  </a:lnTo>
                  <a:lnTo>
                    <a:pt x="968342" y="1239509"/>
                  </a:lnTo>
                  <a:lnTo>
                    <a:pt x="971825" y="1237203"/>
                  </a:lnTo>
                  <a:lnTo>
                    <a:pt x="975309" y="1234901"/>
                  </a:lnTo>
                  <a:lnTo>
                    <a:pt x="978792" y="1232603"/>
                  </a:lnTo>
                  <a:lnTo>
                    <a:pt x="982275" y="1230309"/>
                  </a:lnTo>
                  <a:lnTo>
                    <a:pt x="985758" y="1228019"/>
                  </a:lnTo>
                  <a:lnTo>
                    <a:pt x="989242" y="1225733"/>
                  </a:lnTo>
                  <a:lnTo>
                    <a:pt x="992725" y="1223451"/>
                  </a:lnTo>
                  <a:lnTo>
                    <a:pt x="996208" y="1221172"/>
                  </a:lnTo>
                  <a:lnTo>
                    <a:pt x="999691" y="1218898"/>
                  </a:lnTo>
                  <a:lnTo>
                    <a:pt x="1003175" y="1216628"/>
                  </a:lnTo>
                  <a:lnTo>
                    <a:pt x="1006658" y="1214362"/>
                  </a:lnTo>
                  <a:lnTo>
                    <a:pt x="1010141" y="1212100"/>
                  </a:lnTo>
                  <a:lnTo>
                    <a:pt x="1013624" y="1209841"/>
                  </a:lnTo>
                  <a:lnTo>
                    <a:pt x="1017108" y="1207587"/>
                  </a:lnTo>
                  <a:lnTo>
                    <a:pt x="1020591" y="1205336"/>
                  </a:lnTo>
                  <a:lnTo>
                    <a:pt x="1024074" y="1203089"/>
                  </a:lnTo>
                  <a:lnTo>
                    <a:pt x="1027557" y="1200847"/>
                  </a:lnTo>
                  <a:lnTo>
                    <a:pt x="1031041" y="1198608"/>
                  </a:lnTo>
                  <a:lnTo>
                    <a:pt x="1034524" y="1196372"/>
                  </a:lnTo>
                  <a:lnTo>
                    <a:pt x="1038007" y="1194141"/>
                  </a:lnTo>
                  <a:lnTo>
                    <a:pt x="1041490" y="1191914"/>
                  </a:lnTo>
                  <a:lnTo>
                    <a:pt x="1044974" y="1189690"/>
                  </a:lnTo>
                  <a:lnTo>
                    <a:pt x="1048457" y="1187470"/>
                  </a:lnTo>
                  <a:lnTo>
                    <a:pt x="1051940" y="1185254"/>
                  </a:lnTo>
                  <a:lnTo>
                    <a:pt x="1055423" y="1183042"/>
                  </a:lnTo>
                  <a:lnTo>
                    <a:pt x="1058907" y="1180834"/>
                  </a:lnTo>
                  <a:lnTo>
                    <a:pt x="1062390" y="1178629"/>
                  </a:lnTo>
                  <a:lnTo>
                    <a:pt x="1065873" y="1176429"/>
                  </a:lnTo>
                  <a:lnTo>
                    <a:pt x="1069356" y="1174231"/>
                  </a:lnTo>
                  <a:lnTo>
                    <a:pt x="1072840" y="1172038"/>
                  </a:lnTo>
                  <a:lnTo>
                    <a:pt x="1076323" y="1169849"/>
                  </a:lnTo>
                  <a:lnTo>
                    <a:pt x="1079806" y="1167663"/>
                  </a:lnTo>
                  <a:lnTo>
                    <a:pt x="1083289" y="1165481"/>
                  </a:lnTo>
                  <a:lnTo>
                    <a:pt x="1086773" y="1163302"/>
                  </a:lnTo>
                  <a:lnTo>
                    <a:pt x="1090256" y="1161128"/>
                  </a:lnTo>
                  <a:lnTo>
                    <a:pt x="1093739" y="1158957"/>
                  </a:lnTo>
                  <a:lnTo>
                    <a:pt x="1097222" y="1156789"/>
                  </a:lnTo>
                  <a:lnTo>
                    <a:pt x="1100706" y="1154626"/>
                  </a:lnTo>
                  <a:lnTo>
                    <a:pt x="1104189" y="1152466"/>
                  </a:lnTo>
                  <a:lnTo>
                    <a:pt x="1107672" y="1150309"/>
                  </a:lnTo>
                  <a:lnTo>
                    <a:pt x="1111155" y="1182932"/>
                  </a:lnTo>
                  <a:lnTo>
                    <a:pt x="1114639" y="1180834"/>
                  </a:lnTo>
                  <a:lnTo>
                    <a:pt x="1118122" y="1178740"/>
                  </a:lnTo>
                  <a:lnTo>
                    <a:pt x="1121605" y="1176648"/>
                  </a:lnTo>
                  <a:lnTo>
                    <a:pt x="1125088" y="1174561"/>
                  </a:lnTo>
                  <a:lnTo>
                    <a:pt x="1128572" y="1172477"/>
                  </a:lnTo>
                  <a:lnTo>
                    <a:pt x="1132055" y="1170396"/>
                  </a:lnTo>
                  <a:lnTo>
                    <a:pt x="1135538" y="1168318"/>
                  </a:lnTo>
                  <a:lnTo>
                    <a:pt x="1139021" y="1166244"/>
                  </a:lnTo>
                  <a:lnTo>
                    <a:pt x="1142505" y="1164173"/>
                  </a:lnTo>
                  <a:lnTo>
                    <a:pt x="1145988" y="1162106"/>
                  </a:lnTo>
                  <a:lnTo>
                    <a:pt x="1149471" y="1160042"/>
                  </a:lnTo>
                  <a:lnTo>
                    <a:pt x="1152954" y="1157981"/>
                  </a:lnTo>
                  <a:lnTo>
                    <a:pt x="1156437" y="1155923"/>
                  </a:lnTo>
                  <a:lnTo>
                    <a:pt x="1159921" y="1153869"/>
                  </a:lnTo>
                  <a:lnTo>
                    <a:pt x="1163404" y="1151818"/>
                  </a:lnTo>
                  <a:lnTo>
                    <a:pt x="1166887" y="1149771"/>
                  </a:lnTo>
                  <a:lnTo>
                    <a:pt x="1170370" y="1147726"/>
                  </a:lnTo>
                  <a:lnTo>
                    <a:pt x="1173854" y="1145685"/>
                  </a:lnTo>
                  <a:lnTo>
                    <a:pt x="1177337" y="1143648"/>
                  </a:lnTo>
                  <a:lnTo>
                    <a:pt x="1180820" y="1141613"/>
                  </a:lnTo>
                  <a:lnTo>
                    <a:pt x="1184303" y="1139582"/>
                  </a:lnTo>
                  <a:lnTo>
                    <a:pt x="1187787" y="1137554"/>
                  </a:lnTo>
                  <a:lnTo>
                    <a:pt x="1191270" y="1135529"/>
                  </a:lnTo>
                  <a:lnTo>
                    <a:pt x="1194753" y="1133508"/>
                  </a:lnTo>
                  <a:lnTo>
                    <a:pt x="1198236" y="1131490"/>
                  </a:lnTo>
                  <a:lnTo>
                    <a:pt x="1201720" y="1129475"/>
                  </a:lnTo>
                  <a:lnTo>
                    <a:pt x="1205203" y="1127463"/>
                  </a:lnTo>
                  <a:lnTo>
                    <a:pt x="1208686" y="1125454"/>
                  </a:lnTo>
                  <a:lnTo>
                    <a:pt x="1212169" y="1123449"/>
                  </a:lnTo>
                  <a:lnTo>
                    <a:pt x="1215653" y="1121447"/>
                  </a:lnTo>
                  <a:lnTo>
                    <a:pt x="1219136" y="1119448"/>
                  </a:lnTo>
                  <a:lnTo>
                    <a:pt x="1222619" y="1117452"/>
                  </a:lnTo>
                  <a:lnTo>
                    <a:pt x="1226102" y="1115459"/>
                  </a:lnTo>
                  <a:lnTo>
                    <a:pt x="1229586" y="1113469"/>
                  </a:lnTo>
                  <a:lnTo>
                    <a:pt x="1233069" y="1111483"/>
                  </a:lnTo>
                  <a:lnTo>
                    <a:pt x="1236552" y="1109500"/>
                  </a:lnTo>
                  <a:lnTo>
                    <a:pt x="1240035" y="1107520"/>
                  </a:lnTo>
                  <a:lnTo>
                    <a:pt x="1243519" y="1105543"/>
                  </a:lnTo>
                  <a:lnTo>
                    <a:pt x="1247002" y="1103569"/>
                  </a:lnTo>
                  <a:lnTo>
                    <a:pt x="1250485" y="1101598"/>
                  </a:lnTo>
                  <a:lnTo>
                    <a:pt x="1253968" y="1099630"/>
                  </a:lnTo>
                  <a:lnTo>
                    <a:pt x="1257452" y="1097666"/>
                  </a:lnTo>
                  <a:lnTo>
                    <a:pt x="1260935" y="1095704"/>
                  </a:lnTo>
                  <a:lnTo>
                    <a:pt x="1264418" y="1093746"/>
                  </a:lnTo>
                  <a:lnTo>
                    <a:pt x="1267901" y="1158168"/>
                  </a:lnTo>
                  <a:lnTo>
                    <a:pt x="1271385" y="1156297"/>
                  </a:lnTo>
                  <a:lnTo>
                    <a:pt x="1274868" y="1154429"/>
                  </a:lnTo>
                  <a:lnTo>
                    <a:pt x="1278351" y="1152564"/>
                  </a:lnTo>
                  <a:lnTo>
                    <a:pt x="1281834" y="1150701"/>
                  </a:lnTo>
                  <a:lnTo>
                    <a:pt x="1285318" y="1148841"/>
                  </a:lnTo>
                  <a:lnTo>
                    <a:pt x="1288801" y="1146984"/>
                  </a:lnTo>
                  <a:lnTo>
                    <a:pt x="1292284" y="1145129"/>
                  </a:lnTo>
                  <a:lnTo>
                    <a:pt x="1295767" y="1143278"/>
                  </a:lnTo>
                  <a:lnTo>
                    <a:pt x="1299251" y="1141429"/>
                  </a:lnTo>
                  <a:lnTo>
                    <a:pt x="1302734" y="1139582"/>
                  </a:lnTo>
                  <a:lnTo>
                    <a:pt x="1306217" y="1137738"/>
                  </a:lnTo>
                  <a:lnTo>
                    <a:pt x="1309700" y="1135897"/>
                  </a:lnTo>
                  <a:lnTo>
                    <a:pt x="1313184" y="1134059"/>
                  </a:lnTo>
                  <a:lnTo>
                    <a:pt x="1316667" y="1132223"/>
                  </a:lnTo>
                  <a:lnTo>
                    <a:pt x="1320150" y="1130390"/>
                  </a:lnTo>
                  <a:lnTo>
                    <a:pt x="1323633" y="1128560"/>
                  </a:lnTo>
                  <a:lnTo>
                    <a:pt x="1327117" y="1126732"/>
                  </a:lnTo>
                  <a:lnTo>
                    <a:pt x="1330600" y="1124907"/>
                  </a:lnTo>
                  <a:lnTo>
                    <a:pt x="1334083" y="1123085"/>
                  </a:lnTo>
                  <a:lnTo>
                    <a:pt x="1337566" y="1121265"/>
                  </a:lnTo>
                  <a:lnTo>
                    <a:pt x="1341050" y="1119448"/>
                  </a:lnTo>
                  <a:lnTo>
                    <a:pt x="1344533" y="1117633"/>
                  </a:lnTo>
                  <a:lnTo>
                    <a:pt x="1348016" y="1115821"/>
                  </a:lnTo>
                  <a:lnTo>
                    <a:pt x="1351499" y="1114012"/>
                  </a:lnTo>
                  <a:lnTo>
                    <a:pt x="1354983" y="1112205"/>
                  </a:lnTo>
                  <a:lnTo>
                    <a:pt x="1358466" y="1110401"/>
                  </a:lnTo>
                  <a:lnTo>
                    <a:pt x="1361949" y="1108599"/>
                  </a:lnTo>
                  <a:lnTo>
                    <a:pt x="1365432" y="1106800"/>
                  </a:lnTo>
                  <a:lnTo>
                    <a:pt x="1368916" y="1105004"/>
                  </a:lnTo>
                  <a:lnTo>
                    <a:pt x="1372399" y="1103210"/>
                  </a:lnTo>
                  <a:lnTo>
                    <a:pt x="1375882" y="1101419"/>
                  </a:lnTo>
                  <a:lnTo>
                    <a:pt x="1379365" y="1099630"/>
                  </a:lnTo>
                  <a:lnTo>
                    <a:pt x="1382849" y="1097844"/>
                  </a:lnTo>
                  <a:lnTo>
                    <a:pt x="1386332" y="1096061"/>
                  </a:lnTo>
                  <a:lnTo>
                    <a:pt x="1389815" y="1094280"/>
                  </a:lnTo>
                  <a:lnTo>
                    <a:pt x="1393298" y="1092501"/>
                  </a:lnTo>
                  <a:lnTo>
                    <a:pt x="1396782" y="1090726"/>
                  </a:lnTo>
                  <a:lnTo>
                    <a:pt x="1400265" y="1088952"/>
                  </a:lnTo>
                  <a:lnTo>
                    <a:pt x="1403748" y="1087181"/>
                  </a:lnTo>
                  <a:lnTo>
                    <a:pt x="1407231" y="1085413"/>
                  </a:lnTo>
                  <a:lnTo>
                    <a:pt x="1410715" y="1083647"/>
                  </a:lnTo>
                  <a:lnTo>
                    <a:pt x="1414198" y="1081884"/>
                  </a:lnTo>
                  <a:lnTo>
                    <a:pt x="1417681" y="1080123"/>
                  </a:lnTo>
                  <a:lnTo>
                    <a:pt x="1421164" y="1078365"/>
                  </a:lnTo>
                  <a:lnTo>
                    <a:pt x="1424648" y="1076609"/>
                  </a:lnTo>
                  <a:lnTo>
                    <a:pt x="1428131" y="1136204"/>
                  </a:lnTo>
                  <a:lnTo>
                    <a:pt x="1431614" y="1134518"/>
                  </a:lnTo>
                  <a:lnTo>
                    <a:pt x="1435097" y="1132835"/>
                  </a:lnTo>
                  <a:lnTo>
                    <a:pt x="1438580" y="1131154"/>
                  </a:lnTo>
                  <a:lnTo>
                    <a:pt x="1442064" y="1129475"/>
                  </a:lnTo>
                  <a:lnTo>
                    <a:pt x="1445547" y="1127798"/>
                  </a:lnTo>
                  <a:lnTo>
                    <a:pt x="1449030" y="1126123"/>
                  </a:lnTo>
                  <a:lnTo>
                    <a:pt x="1452513" y="1124451"/>
                  </a:lnTo>
                  <a:lnTo>
                    <a:pt x="1455997" y="1122781"/>
                  </a:lnTo>
                  <a:lnTo>
                    <a:pt x="1459480" y="1121113"/>
                  </a:lnTo>
                  <a:lnTo>
                    <a:pt x="1462963" y="1119448"/>
                  </a:lnTo>
                  <a:lnTo>
                    <a:pt x="1466446" y="1117784"/>
                  </a:lnTo>
                  <a:lnTo>
                    <a:pt x="1469930" y="1116123"/>
                  </a:lnTo>
                  <a:lnTo>
                    <a:pt x="1473413" y="1114464"/>
                  </a:lnTo>
                  <a:lnTo>
                    <a:pt x="1476896" y="1112807"/>
                  </a:lnTo>
                  <a:lnTo>
                    <a:pt x="1480379" y="1111152"/>
                  </a:lnTo>
                  <a:lnTo>
                    <a:pt x="1483863" y="1109500"/>
                  </a:lnTo>
                  <a:lnTo>
                    <a:pt x="1487346" y="1107850"/>
                  </a:lnTo>
                  <a:lnTo>
                    <a:pt x="1490829" y="1106201"/>
                  </a:lnTo>
                  <a:lnTo>
                    <a:pt x="1494312" y="1104555"/>
                  </a:lnTo>
                  <a:lnTo>
                    <a:pt x="1497796" y="1102912"/>
                  </a:lnTo>
                  <a:lnTo>
                    <a:pt x="1501279" y="1101270"/>
                  </a:lnTo>
                  <a:lnTo>
                    <a:pt x="1504762" y="1099630"/>
                  </a:lnTo>
                  <a:lnTo>
                    <a:pt x="1508245" y="1097993"/>
                  </a:lnTo>
                  <a:lnTo>
                    <a:pt x="1511729" y="1096358"/>
                  </a:lnTo>
                  <a:lnTo>
                    <a:pt x="1515212" y="1094725"/>
                  </a:lnTo>
                  <a:lnTo>
                    <a:pt x="1518695" y="1093094"/>
                  </a:lnTo>
                  <a:lnTo>
                    <a:pt x="1522178" y="1091465"/>
                  </a:lnTo>
                  <a:lnTo>
                    <a:pt x="1525662" y="1089839"/>
                  </a:lnTo>
                  <a:lnTo>
                    <a:pt x="1529145" y="1088214"/>
                  </a:lnTo>
                  <a:lnTo>
                    <a:pt x="1532628" y="1086592"/>
                  </a:lnTo>
                  <a:lnTo>
                    <a:pt x="1536111" y="1084971"/>
                  </a:lnTo>
                  <a:lnTo>
                    <a:pt x="1539595" y="1083353"/>
                  </a:lnTo>
                  <a:lnTo>
                    <a:pt x="1543078" y="1081737"/>
                  </a:lnTo>
                  <a:lnTo>
                    <a:pt x="1546561" y="1080123"/>
                  </a:lnTo>
                  <a:lnTo>
                    <a:pt x="1550044" y="1078511"/>
                  </a:lnTo>
                  <a:lnTo>
                    <a:pt x="1553528" y="1076902"/>
                  </a:lnTo>
                  <a:lnTo>
                    <a:pt x="1557011" y="1075294"/>
                  </a:lnTo>
                  <a:lnTo>
                    <a:pt x="1560494" y="1073688"/>
                  </a:lnTo>
                  <a:lnTo>
                    <a:pt x="1563977" y="1072085"/>
                  </a:lnTo>
                  <a:lnTo>
                    <a:pt x="1567461" y="1070483"/>
                  </a:lnTo>
                  <a:lnTo>
                    <a:pt x="1570944" y="1068884"/>
                  </a:lnTo>
                  <a:lnTo>
                    <a:pt x="1574427" y="1067287"/>
                  </a:lnTo>
                  <a:lnTo>
                    <a:pt x="1577910" y="1065692"/>
                  </a:lnTo>
                  <a:lnTo>
                    <a:pt x="1581394" y="1064099"/>
                  </a:lnTo>
                  <a:lnTo>
                    <a:pt x="1584877" y="1193911"/>
                  </a:lnTo>
                  <a:lnTo>
                    <a:pt x="1588360" y="1192451"/>
                  </a:lnTo>
                  <a:lnTo>
                    <a:pt x="1591843" y="1190993"/>
                  </a:lnTo>
                  <a:lnTo>
                    <a:pt x="1595327" y="1189537"/>
                  </a:lnTo>
                  <a:lnTo>
                    <a:pt x="1598810" y="1188082"/>
                  </a:lnTo>
                  <a:lnTo>
                    <a:pt x="1602293" y="1186629"/>
                  </a:lnTo>
                  <a:lnTo>
                    <a:pt x="1605776" y="1185178"/>
                  </a:lnTo>
                  <a:lnTo>
                    <a:pt x="1609260" y="1183728"/>
                  </a:lnTo>
                  <a:lnTo>
                    <a:pt x="1612743" y="1182280"/>
                  </a:lnTo>
                  <a:lnTo>
                    <a:pt x="1616226" y="1180834"/>
                  </a:lnTo>
                  <a:lnTo>
                    <a:pt x="1619709" y="1179389"/>
                  </a:lnTo>
                  <a:lnTo>
                    <a:pt x="1623193" y="1177946"/>
                  </a:lnTo>
                  <a:lnTo>
                    <a:pt x="1626676" y="1176504"/>
                  </a:lnTo>
                  <a:lnTo>
                    <a:pt x="1630159" y="1175064"/>
                  </a:lnTo>
                  <a:lnTo>
                    <a:pt x="1633642" y="1173626"/>
                  </a:lnTo>
                  <a:lnTo>
                    <a:pt x="1637126" y="1172189"/>
                  </a:lnTo>
                  <a:lnTo>
                    <a:pt x="1640609" y="1170754"/>
                  </a:lnTo>
                  <a:lnTo>
                    <a:pt x="1644092" y="1169321"/>
                  </a:lnTo>
                  <a:lnTo>
                    <a:pt x="1647575" y="1167889"/>
                  </a:lnTo>
                  <a:lnTo>
                    <a:pt x="1651059" y="1166458"/>
                  </a:lnTo>
                  <a:lnTo>
                    <a:pt x="1654542" y="1165030"/>
                  </a:lnTo>
                  <a:lnTo>
                    <a:pt x="1658025" y="1163602"/>
                  </a:lnTo>
                  <a:lnTo>
                    <a:pt x="1661508" y="1162177"/>
                  </a:lnTo>
                  <a:lnTo>
                    <a:pt x="1664992" y="1160753"/>
                  </a:lnTo>
                  <a:lnTo>
                    <a:pt x="1668475" y="1159331"/>
                  </a:lnTo>
                  <a:lnTo>
                    <a:pt x="1671958" y="1157910"/>
                  </a:lnTo>
                  <a:lnTo>
                    <a:pt x="1675441" y="1156491"/>
                  </a:lnTo>
                  <a:lnTo>
                    <a:pt x="1678925" y="1155073"/>
                  </a:lnTo>
                  <a:lnTo>
                    <a:pt x="1682408" y="1153657"/>
                  </a:lnTo>
                  <a:lnTo>
                    <a:pt x="1685891" y="1152242"/>
                  </a:lnTo>
                  <a:lnTo>
                    <a:pt x="1689374" y="1150829"/>
                  </a:lnTo>
                  <a:lnTo>
                    <a:pt x="1692858" y="1149418"/>
                  </a:lnTo>
                  <a:lnTo>
                    <a:pt x="1696341" y="1148008"/>
                  </a:lnTo>
                  <a:lnTo>
                    <a:pt x="1699824" y="1146600"/>
                  </a:lnTo>
                  <a:lnTo>
                    <a:pt x="1703307" y="1145193"/>
                  </a:lnTo>
                  <a:lnTo>
                    <a:pt x="1706791" y="1143788"/>
                  </a:lnTo>
                  <a:lnTo>
                    <a:pt x="1710274" y="1142385"/>
                  </a:lnTo>
                  <a:lnTo>
                    <a:pt x="1713757" y="1140983"/>
                  </a:lnTo>
                  <a:lnTo>
                    <a:pt x="1717240" y="1139582"/>
                  </a:lnTo>
                  <a:lnTo>
                    <a:pt x="1720723" y="1138183"/>
                  </a:lnTo>
                  <a:lnTo>
                    <a:pt x="1724207" y="1136786"/>
                  </a:lnTo>
                  <a:lnTo>
                    <a:pt x="1727690" y="1135390"/>
                  </a:lnTo>
                  <a:lnTo>
                    <a:pt x="1731173" y="1133996"/>
                  </a:lnTo>
                  <a:lnTo>
                    <a:pt x="1734656" y="1132603"/>
                  </a:lnTo>
                  <a:lnTo>
                    <a:pt x="1738140" y="1131212"/>
                  </a:lnTo>
                  <a:lnTo>
                    <a:pt x="1741623" y="1129822"/>
                  </a:lnTo>
                  <a:lnTo>
                    <a:pt x="1745106" y="1128434"/>
                  </a:lnTo>
                  <a:lnTo>
                    <a:pt x="1748589" y="1127047"/>
                  </a:lnTo>
                  <a:lnTo>
                    <a:pt x="1752073" y="1125662"/>
                  </a:lnTo>
                  <a:lnTo>
                    <a:pt x="1755556" y="1124278"/>
                  </a:lnTo>
                  <a:lnTo>
                    <a:pt x="1759039" y="1122896"/>
                  </a:lnTo>
                  <a:lnTo>
                    <a:pt x="1762522" y="1121516"/>
                  </a:lnTo>
                  <a:lnTo>
                    <a:pt x="1766006" y="1120137"/>
                  </a:lnTo>
                  <a:lnTo>
                    <a:pt x="1769489" y="1118759"/>
                  </a:lnTo>
                  <a:lnTo>
                    <a:pt x="1772972" y="1117383"/>
                  </a:lnTo>
                  <a:lnTo>
                    <a:pt x="1776455" y="1116008"/>
                  </a:lnTo>
                  <a:lnTo>
                    <a:pt x="1779939" y="1114635"/>
                  </a:lnTo>
                  <a:lnTo>
                    <a:pt x="1783422" y="1113264"/>
                  </a:lnTo>
                  <a:lnTo>
                    <a:pt x="1786905" y="1111894"/>
                  </a:lnTo>
                  <a:lnTo>
                    <a:pt x="1790388" y="1110525"/>
                  </a:lnTo>
                  <a:lnTo>
                    <a:pt x="1793872" y="1109158"/>
                  </a:lnTo>
                  <a:lnTo>
                    <a:pt x="1797355" y="1107793"/>
                  </a:lnTo>
                  <a:lnTo>
                    <a:pt x="1800838" y="1106429"/>
                  </a:lnTo>
                  <a:lnTo>
                    <a:pt x="1804321" y="1105066"/>
                  </a:lnTo>
                  <a:lnTo>
                    <a:pt x="1807805" y="1103705"/>
                  </a:lnTo>
                  <a:lnTo>
                    <a:pt x="1811288" y="1102345"/>
                  </a:lnTo>
                  <a:lnTo>
                    <a:pt x="1814771" y="1100987"/>
                  </a:lnTo>
                  <a:lnTo>
                    <a:pt x="1818254" y="1099630"/>
                  </a:lnTo>
                  <a:lnTo>
                    <a:pt x="1821738" y="1098275"/>
                  </a:lnTo>
                  <a:lnTo>
                    <a:pt x="1825221" y="1096922"/>
                  </a:lnTo>
                  <a:lnTo>
                    <a:pt x="1828704" y="1095569"/>
                  </a:lnTo>
                  <a:lnTo>
                    <a:pt x="1832187" y="1094218"/>
                  </a:lnTo>
                  <a:lnTo>
                    <a:pt x="1835671" y="1092869"/>
                  </a:lnTo>
                  <a:lnTo>
                    <a:pt x="1839154" y="1091521"/>
                  </a:lnTo>
                  <a:lnTo>
                    <a:pt x="1842637" y="1090175"/>
                  </a:lnTo>
                  <a:lnTo>
                    <a:pt x="1846120" y="1088830"/>
                  </a:lnTo>
                  <a:lnTo>
                    <a:pt x="1849604" y="1087486"/>
                  </a:lnTo>
                  <a:lnTo>
                    <a:pt x="1853087" y="1086144"/>
                  </a:lnTo>
                  <a:lnTo>
                    <a:pt x="1856570" y="1084804"/>
                  </a:lnTo>
                  <a:lnTo>
                    <a:pt x="1860053" y="1083465"/>
                  </a:lnTo>
                  <a:lnTo>
                    <a:pt x="1863537" y="1082127"/>
                  </a:lnTo>
                  <a:lnTo>
                    <a:pt x="1867020" y="1080791"/>
                  </a:lnTo>
                  <a:lnTo>
                    <a:pt x="1870503" y="1079456"/>
                  </a:lnTo>
                  <a:lnTo>
                    <a:pt x="1873986" y="1078123"/>
                  </a:lnTo>
                  <a:lnTo>
                    <a:pt x="1877470" y="1076791"/>
                  </a:lnTo>
                  <a:lnTo>
                    <a:pt x="1880953" y="1075460"/>
                  </a:lnTo>
                  <a:lnTo>
                    <a:pt x="1884436" y="1074131"/>
                  </a:lnTo>
                  <a:lnTo>
                    <a:pt x="1887919" y="1072803"/>
                  </a:lnTo>
                  <a:lnTo>
                    <a:pt x="1891403" y="1071477"/>
                  </a:lnTo>
                  <a:lnTo>
                    <a:pt x="1894886" y="1070152"/>
                  </a:lnTo>
                  <a:lnTo>
                    <a:pt x="1898369" y="1068829"/>
                  </a:lnTo>
                  <a:lnTo>
                    <a:pt x="1901852" y="1137048"/>
                  </a:lnTo>
                  <a:lnTo>
                    <a:pt x="1905336" y="1135782"/>
                  </a:lnTo>
                  <a:lnTo>
                    <a:pt x="1908819" y="1134518"/>
                  </a:lnTo>
                  <a:lnTo>
                    <a:pt x="1912302" y="1133256"/>
                  </a:lnTo>
                  <a:lnTo>
                    <a:pt x="1915785" y="1131994"/>
                  </a:lnTo>
                  <a:lnTo>
                    <a:pt x="1919269" y="1130734"/>
                  </a:lnTo>
                  <a:lnTo>
                    <a:pt x="1922752" y="1129475"/>
                  </a:lnTo>
                  <a:lnTo>
                    <a:pt x="1926235" y="1128217"/>
                  </a:lnTo>
                  <a:lnTo>
                    <a:pt x="1929718" y="1126960"/>
                  </a:lnTo>
                  <a:lnTo>
                    <a:pt x="1933202" y="1125705"/>
                  </a:lnTo>
                  <a:lnTo>
                    <a:pt x="1936685" y="1124451"/>
                  </a:lnTo>
                  <a:lnTo>
                    <a:pt x="1940168" y="1123198"/>
                  </a:lnTo>
                  <a:lnTo>
                    <a:pt x="1943651" y="1121947"/>
                  </a:lnTo>
                  <a:lnTo>
                    <a:pt x="1947135" y="1120697"/>
                  </a:lnTo>
                  <a:lnTo>
                    <a:pt x="1950618" y="1119448"/>
                  </a:lnTo>
                  <a:lnTo>
                    <a:pt x="1954101" y="1118200"/>
                  </a:lnTo>
                  <a:lnTo>
                    <a:pt x="1957584" y="1116953"/>
                  </a:lnTo>
                  <a:lnTo>
                    <a:pt x="1961068" y="1115708"/>
                  </a:lnTo>
                  <a:lnTo>
                    <a:pt x="1964551" y="1114464"/>
                  </a:lnTo>
                  <a:lnTo>
                    <a:pt x="1968034" y="1113221"/>
                  </a:lnTo>
                  <a:lnTo>
                    <a:pt x="1971517" y="1111979"/>
                  </a:lnTo>
                  <a:lnTo>
                    <a:pt x="1975001" y="1110739"/>
                  </a:lnTo>
                  <a:lnTo>
                    <a:pt x="1978484" y="1109500"/>
                  </a:lnTo>
                  <a:lnTo>
                    <a:pt x="1981967" y="1108262"/>
                  </a:lnTo>
                  <a:lnTo>
                    <a:pt x="1985450" y="1107025"/>
                  </a:lnTo>
                  <a:lnTo>
                    <a:pt x="1988934" y="1105790"/>
                  </a:lnTo>
                  <a:lnTo>
                    <a:pt x="1992417" y="1104555"/>
                  </a:lnTo>
                  <a:lnTo>
                    <a:pt x="1995900" y="1103322"/>
                  </a:lnTo>
                  <a:lnTo>
                    <a:pt x="1999383" y="1102090"/>
                  </a:lnTo>
                  <a:lnTo>
                    <a:pt x="2002867" y="1100860"/>
                  </a:lnTo>
                  <a:lnTo>
                    <a:pt x="2006350" y="1099630"/>
                  </a:lnTo>
                  <a:lnTo>
                    <a:pt x="2009833" y="1098402"/>
                  </a:lnTo>
                  <a:lnTo>
                    <a:pt x="2013316" y="1097175"/>
                  </a:lnTo>
                  <a:lnTo>
                    <a:pt x="2016799" y="1095949"/>
                  </a:lnTo>
                  <a:lnTo>
                    <a:pt x="2020283" y="1094725"/>
                  </a:lnTo>
                  <a:lnTo>
                    <a:pt x="2023766" y="1093501"/>
                  </a:lnTo>
                  <a:lnTo>
                    <a:pt x="2027249" y="1092279"/>
                  </a:lnTo>
                  <a:lnTo>
                    <a:pt x="2030732" y="1091058"/>
                  </a:lnTo>
                  <a:lnTo>
                    <a:pt x="2034216" y="1089839"/>
                  </a:lnTo>
                  <a:lnTo>
                    <a:pt x="2037699" y="1088620"/>
                  </a:lnTo>
                  <a:lnTo>
                    <a:pt x="2041182" y="1087403"/>
                  </a:lnTo>
                  <a:lnTo>
                    <a:pt x="2044665" y="1086186"/>
                  </a:lnTo>
                  <a:lnTo>
                    <a:pt x="2048149" y="1084971"/>
                  </a:lnTo>
                  <a:lnTo>
                    <a:pt x="2051632" y="1083757"/>
                  </a:lnTo>
                  <a:lnTo>
                    <a:pt x="2055115" y="1082545"/>
                  </a:lnTo>
                  <a:lnTo>
                    <a:pt x="2058598" y="1081333"/>
                  </a:lnTo>
                  <a:lnTo>
                    <a:pt x="2062082" y="1080123"/>
                  </a:lnTo>
                  <a:lnTo>
                    <a:pt x="2065565" y="1078914"/>
                  </a:lnTo>
                  <a:lnTo>
                    <a:pt x="2069048" y="1077706"/>
                  </a:lnTo>
                  <a:lnTo>
                    <a:pt x="2072531" y="1076499"/>
                  </a:lnTo>
                  <a:lnTo>
                    <a:pt x="2076015" y="1075294"/>
                  </a:lnTo>
                  <a:lnTo>
                    <a:pt x="2079498" y="1074089"/>
                  </a:lnTo>
                  <a:lnTo>
                    <a:pt x="2082981" y="1072886"/>
                  </a:lnTo>
                  <a:lnTo>
                    <a:pt x="2086464" y="1071684"/>
                  </a:lnTo>
                  <a:lnTo>
                    <a:pt x="2089948" y="1070483"/>
                  </a:lnTo>
                  <a:lnTo>
                    <a:pt x="2093431" y="1069284"/>
                  </a:lnTo>
                  <a:lnTo>
                    <a:pt x="2096914" y="1068085"/>
                  </a:lnTo>
                  <a:lnTo>
                    <a:pt x="2100397" y="1066888"/>
                  </a:lnTo>
                  <a:lnTo>
                    <a:pt x="2103881" y="1065692"/>
                  </a:lnTo>
                  <a:lnTo>
                    <a:pt x="2107364" y="1064497"/>
                  </a:lnTo>
                  <a:lnTo>
                    <a:pt x="2110847" y="1063303"/>
                  </a:lnTo>
                  <a:lnTo>
                    <a:pt x="2114330" y="1062110"/>
                  </a:lnTo>
                  <a:lnTo>
                    <a:pt x="2117814" y="1060918"/>
                  </a:lnTo>
                  <a:lnTo>
                    <a:pt x="2121297" y="1059728"/>
                  </a:lnTo>
                  <a:lnTo>
                    <a:pt x="2124780" y="1058539"/>
                  </a:lnTo>
                  <a:lnTo>
                    <a:pt x="2128263" y="1057351"/>
                  </a:lnTo>
                  <a:lnTo>
                    <a:pt x="2131747" y="1056164"/>
                  </a:lnTo>
                  <a:lnTo>
                    <a:pt x="2135230" y="1054978"/>
                  </a:lnTo>
                  <a:lnTo>
                    <a:pt x="2138713" y="1053793"/>
                  </a:lnTo>
                  <a:lnTo>
                    <a:pt x="2142196" y="1052610"/>
                  </a:lnTo>
                  <a:lnTo>
                    <a:pt x="2145680" y="1051427"/>
                  </a:lnTo>
                  <a:lnTo>
                    <a:pt x="2149163" y="1050246"/>
                  </a:lnTo>
                  <a:lnTo>
                    <a:pt x="2152646" y="1049066"/>
                  </a:lnTo>
                  <a:lnTo>
                    <a:pt x="2156129" y="1047887"/>
                  </a:lnTo>
                  <a:lnTo>
                    <a:pt x="2159613" y="1046709"/>
                  </a:lnTo>
                  <a:lnTo>
                    <a:pt x="2163096" y="1045533"/>
                  </a:lnTo>
                  <a:lnTo>
                    <a:pt x="2166579" y="1044357"/>
                  </a:lnTo>
                  <a:lnTo>
                    <a:pt x="2170062" y="1043183"/>
                  </a:lnTo>
                  <a:lnTo>
                    <a:pt x="2173546" y="1042009"/>
                  </a:lnTo>
                  <a:lnTo>
                    <a:pt x="2177029" y="1040837"/>
                  </a:lnTo>
                  <a:lnTo>
                    <a:pt x="2180512" y="1039666"/>
                  </a:lnTo>
                  <a:lnTo>
                    <a:pt x="2183995" y="1038496"/>
                  </a:lnTo>
                  <a:lnTo>
                    <a:pt x="2187479" y="1037328"/>
                  </a:lnTo>
                  <a:lnTo>
                    <a:pt x="2190962" y="1036160"/>
                  </a:lnTo>
                  <a:lnTo>
                    <a:pt x="2194445" y="1034993"/>
                  </a:lnTo>
                  <a:lnTo>
                    <a:pt x="2197928" y="1033828"/>
                  </a:lnTo>
                  <a:lnTo>
                    <a:pt x="2201412" y="1032664"/>
                  </a:lnTo>
                  <a:lnTo>
                    <a:pt x="2204895" y="1031501"/>
                  </a:lnTo>
                  <a:lnTo>
                    <a:pt x="2208378" y="1030338"/>
                  </a:lnTo>
                  <a:lnTo>
                    <a:pt x="2211861" y="1029178"/>
                  </a:lnTo>
                  <a:lnTo>
                    <a:pt x="2215345" y="1028018"/>
                  </a:lnTo>
                  <a:lnTo>
                    <a:pt x="2218828" y="1091791"/>
                  </a:lnTo>
                  <a:lnTo>
                    <a:pt x="2222311" y="1090675"/>
                  </a:lnTo>
                  <a:lnTo>
                    <a:pt x="2225794" y="1089560"/>
                  </a:lnTo>
                  <a:lnTo>
                    <a:pt x="2229278" y="1088446"/>
                  </a:lnTo>
                  <a:lnTo>
                    <a:pt x="2232761" y="1087333"/>
                  </a:lnTo>
                  <a:lnTo>
                    <a:pt x="2236244" y="1086221"/>
                  </a:lnTo>
                  <a:lnTo>
                    <a:pt x="2239727" y="1085110"/>
                  </a:lnTo>
                  <a:lnTo>
                    <a:pt x="2243211" y="1084000"/>
                  </a:lnTo>
                  <a:lnTo>
                    <a:pt x="2246694" y="1082891"/>
                  </a:lnTo>
                  <a:lnTo>
                    <a:pt x="2250177" y="1081783"/>
                  </a:lnTo>
                  <a:lnTo>
                    <a:pt x="2253660" y="1080676"/>
                  </a:lnTo>
                  <a:lnTo>
                    <a:pt x="2257144" y="1079570"/>
                  </a:lnTo>
                  <a:lnTo>
                    <a:pt x="2260627" y="1078465"/>
                  </a:lnTo>
                  <a:lnTo>
                    <a:pt x="2264110" y="1077361"/>
                  </a:lnTo>
                  <a:lnTo>
                    <a:pt x="2267593" y="1076258"/>
                  </a:lnTo>
                  <a:lnTo>
                    <a:pt x="2271077" y="1075156"/>
                  </a:lnTo>
                  <a:lnTo>
                    <a:pt x="2274560" y="1074055"/>
                  </a:lnTo>
                  <a:lnTo>
                    <a:pt x="2278043" y="1072955"/>
                  </a:lnTo>
                  <a:lnTo>
                    <a:pt x="2281526" y="1071856"/>
                  </a:lnTo>
                  <a:lnTo>
                    <a:pt x="2285010" y="1070758"/>
                  </a:lnTo>
                  <a:lnTo>
                    <a:pt x="2288493" y="1069661"/>
                  </a:lnTo>
                  <a:lnTo>
                    <a:pt x="2291976" y="1068564"/>
                  </a:lnTo>
                  <a:lnTo>
                    <a:pt x="2295459" y="1067469"/>
                  </a:lnTo>
                  <a:lnTo>
                    <a:pt x="2298942" y="1066375"/>
                  </a:lnTo>
                  <a:lnTo>
                    <a:pt x="2302426" y="1065282"/>
                  </a:lnTo>
                  <a:lnTo>
                    <a:pt x="2305909" y="1064190"/>
                  </a:lnTo>
                  <a:lnTo>
                    <a:pt x="2309392" y="1063098"/>
                  </a:lnTo>
                  <a:lnTo>
                    <a:pt x="2312875" y="1062008"/>
                  </a:lnTo>
                  <a:lnTo>
                    <a:pt x="2316359" y="1060918"/>
                  </a:lnTo>
                  <a:lnTo>
                    <a:pt x="2319842" y="1059830"/>
                  </a:lnTo>
                  <a:lnTo>
                    <a:pt x="2323325" y="1058743"/>
                  </a:lnTo>
                  <a:lnTo>
                    <a:pt x="2326808" y="1057656"/>
                  </a:lnTo>
                  <a:lnTo>
                    <a:pt x="2330292" y="1056571"/>
                  </a:lnTo>
                  <a:lnTo>
                    <a:pt x="2333775" y="1055486"/>
                  </a:lnTo>
                  <a:lnTo>
                    <a:pt x="2337258" y="1054402"/>
                  </a:lnTo>
                  <a:lnTo>
                    <a:pt x="2340741" y="1053320"/>
                  </a:lnTo>
                  <a:lnTo>
                    <a:pt x="2344225" y="1052238"/>
                  </a:lnTo>
                  <a:lnTo>
                    <a:pt x="2347708" y="1051157"/>
                  </a:lnTo>
                  <a:lnTo>
                    <a:pt x="2351191" y="1050078"/>
                  </a:lnTo>
                  <a:lnTo>
                    <a:pt x="2354674" y="1048999"/>
                  </a:lnTo>
                  <a:lnTo>
                    <a:pt x="2358158" y="1047921"/>
                  </a:lnTo>
                  <a:lnTo>
                    <a:pt x="2361641" y="1046844"/>
                  </a:lnTo>
                  <a:lnTo>
                    <a:pt x="2365124" y="1045768"/>
                  </a:lnTo>
                  <a:lnTo>
                    <a:pt x="2368607" y="1044693"/>
                  </a:lnTo>
                  <a:lnTo>
                    <a:pt x="2372091" y="1043619"/>
                  </a:lnTo>
                  <a:lnTo>
                    <a:pt x="2375574" y="1154520"/>
                  </a:lnTo>
                  <a:lnTo>
                    <a:pt x="2379057" y="1153519"/>
                  </a:lnTo>
                  <a:lnTo>
                    <a:pt x="2382540" y="1152518"/>
                  </a:lnTo>
                  <a:lnTo>
                    <a:pt x="2386024" y="1151518"/>
                  </a:lnTo>
                  <a:lnTo>
                    <a:pt x="2389507" y="1150519"/>
                  </a:lnTo>
                  <a:lnTo>
                    <a:pt x="2392990" y="1149521"/>
                  </a:lnTo>
                  <a:lnTo>
                    <a:pt x="2396473" y="1148524"/>
                  </a:lnTo>
                  <a:lnTo>
                    <a:pt x="2399957" y="1147527"/>
                  </a:lnTo>
                  <a:lnTo>
                    <a:pt x="2403440" y="1146531"/>
                  </a:lnTo>
                  <a:lnTo>
                    <a:pt x="2406923" y="1145536"/>
                  </a:lnTo>
                  <a:lnTo>
                    <a:pt x="2410406" y="1144542"/>
                  </a:lnTo>
                  <a:lnTo>
                    <a:pt x="2413890" y="1143548"/>
                  </a:lnTo>
                  <a:lnTo>
                    <a:pt x="2417373" y="1142556"/>
                  </a:lnTo>
                  <a:lnTo>
                    <a:pt x="2420856" y="1141564"/>
                  </a:lnTo>
                  <a:lnTo>
                    <a:pt x="2424339" y="1140573"/>
                  </a:lnTo>
                  <a:lnTo>
                    <a:pt x="2427823" y="1139582"/>
                  </a:lnTo>
                  <a:lnTo>
                    <a:pt x="2431306" y="1138592"/>
                  </a:lnTo>
                  <a:lnTo>
                    <a:pt x="2434789" y="1137604"/>
                  </a:lnTo>
                  <a:lnTo>
                    <a:pt x="2438272" y="1136615"/>
                  </a:lnTo>
                  <a:lnTo>
                    <a:pt x="2441756" y="1135628"/>
                  </a:lnTo>
                  <a:lnTo>
                    <a:pt x="2445239" y="1134642"/>
                  </a:lnTo>
                  <a:lnTo>
                    <a:pt x="2448722" y="1133656"/>
                  </a:lnTo>
                  <a:lnTo>
                    <a:pt x="2452205" y="1132671"/>
                  </a:lnTo>
                  <a:lnTo>
                    <a:pt x="2455689" y="1131687"/>
                  </a:lnTo>
                  <a:lnTo>
                    <a:pt x="2459172" y="1130703"/>
                  </a:lnTo>
                  <a:lnTo>
                    <a:pt x="2462655" y="1129720"/>
                  </a:lnTo>
                  <a:lnTo>
                    <a:pt x="2466138" y="1128738"/>
                  </a:lnTo>
                  <a:lnTo>
                    <a:pt x="2469622" y="1127757"/>
                  </a:lnTo>
                  <a:lnTo>
                    <a:pt x="2473105" y="1126777"/>
                  </a:lnTo>
                  <a:lnTo>
                    <a:pt x="2476588" y="1125797"/>
                  </a:lnTo>
                  <a:lnTo>
                    <a:pt x="2480071" y="1124818"/>
                  </a:lnTo>
                  <a:lnTo>
                    <a:pt x="2483555" y="1123840"/>
                  </a:lnTo>
                  <a:lnTo>
                    <a:pt x="2487038" y="1122863"/>
                  </a:lnTo>
                  <a:lnTo>
                    <a:pt x="2490521" y="1121886"/>
                  </a:lnTo>
                  <a:lnTo>
                    <a:pt x="2494004" y="1120910"/>
                  </a:lnTo>
                  <a:lnTo>
                    <a:pt x="2497488" y="1119935"/>
                  </a:lnTo>
                  <a:lnTo>
                    <a:pt x="2500971" y="1118961"/>
                  </a:lnTo>
                  <a:lnTo>
                    <a:pt x="2504454" y="1117987"/>
                  </a:lnTo>
                  <a:lnTo>
                    <a:pt x="2507937" y="1117014"/>
                  </a:lnTo>
                  <a:lnTo>
                    <a:pt x="2511421" y="1116042"/>
                  </a:lnTo>
                  <a:lnTo>
                    <a:pt x="2514904" y="1115071"/>
                  </a:lnTo>
                  <a:lnTo>
                    <a:pt x="2518387" y="1114100"/>
                  </a:lnTo>
                  <a:lnTo>
                    <a:pt x="2521870" y="1113130"/>
                  </a:lnTo>
                  <a:lnTo>
                    <a:pt x="2525354" y="1112161"/>
                  </a:lnTo>
                  <a:lnTo>
                    <a:pt x="2528837" y="1111193"/>
                  </a:lnTo>
                  <a:lnTo>
                    <a:pt x="2532320" y="1110225"/>
                  </a:lnTo>
                  <a:lnTo>
                    <a:pt x="2535803" y="1126123"/>
                  </a:lnTo>
                  <a:lnTo>
                    <a:pt x="2539287" y="1125168"/>
                  </a:lnTo>
                  <a:lnTo>
                    <a:pt x="2542770" y="1124212"/>
                  </a:lnTo>
                  <a:lnTo>
                    <a:pt x="2546253" y="1123258"/>
                  </a:lnTo>
                  <a:lnTo>
                    <a:pt x="2549736" y="1122304"/>
                  </a:lnTo>
                  <a:lnTo>
                    <a:pt x="2553220" y="1121351"/>
                  </a:lnTo>
                  <a:lnTo>
                    <a:pt x="2556703" y="1120399"/>
                  </a:lnTo>
                  <a:lnTo>
                    <a:pt x="2560186" y="1119448"/>
                  </a:lnTo>
                  <a:lnTo>
                    <a:pt x="2563669" y="1118497"/>
                  </a:lnTo>
                  <a:lnTo>
                    <a:pt x="2567153" y="1117547"/>
                  </a:lnTo>
                  <a:lnTo>
                    <a:pt x="2570636" y="1116597"/>
                  </a:lnTo>
                  <a:lnTo>
                    <a:pt x="2574119" y="1115649"/>
                  </a:lnTo>
                  <a:lnTo>
                    <a:pt x="2577602" y="1114701"/>
                  </a:lnTo>
                  <a:lnTo>
                    <a:pt x="2581085" y="1113754"/>
                  </a:lnTo>
                  <a:lnTo>
                    <a:pt x="2584569" y="1112807"/>
                  </a:lnTo>
                  <a:lnTo>
                    <a:pt x="2588052" y="1111861"/>
                  </a:lnTo>
                  <a:lnTo>
                    <a:pt x="2591535" y="1110916"/>
                  </a:lnTo>
                  <a:lnTo>
                    <a:pt x="2595018" y="1109972"/>
                  </a:lnTo>
                  <a:lnTo>
                    <a:pt x="2598502" y="1109028"/>
                  </a:lnTo>
                  <a:lnTo>
                    <a:pt x="2601985" y="1108085"/>
                  </a:lnTo>
                  <a:lnTo>
                    <a:pt x="2605468" y="1107143"/>
                  </a:lnTo>
                  <a:lnTo>
                    <a:pt x="2608951" y="1106201"/>
                  </a:lnTo>
                  <a:lnTo>
                    <a:pt x="2612435" y="1105261"/>
                  </a:lnTo>
                  <a:lnTo>
                    <a:pt x="2615918" y="1104320"/>
                  </a:lnTo>
                  <a:lnTo>
                    <a:pt x="2619401" y="1103381"/>
                  </a:lnTo>
                  <a:lnTo>
                    <a:pt x="2622884" y="1102442"/>
                  </a:lnTo>
                  <a:lnTo>
                    <a:pt x="2626368" y="1101504"/>
                  </a:lnTo>
                  <a:lnTo>
                    <a:pt x="2629851" y="1100567"/>
                  </a:lnTo>
                  <a:lnTo>
                    <a:pt x="2633334" y="1099630"/>
                  </a:lnTo>
                  <a:lnTo>
                    <a:pt x="2636817" y="1098695"/>
                  </a:lnTo>
                  <a:lnTo>
                    <a:pt x="2640301" y="1097759"/>
                  </a:lnTo>
                  <a:lnTo>
                    <a:pt x="2643784" y="1096825"/>
                  </a:lnTo>
                  <a:lnTo>
                    <a:pt x="2647267" y="1095891"/>
                  </a:lnTo>
                  <a:lnTo>
                    <a:pt x="2650750" y="1094958"/>
                  </a:lnTo>
                  <a:lnTo>
                    <a:pt x="2654234" y="1094026"/>
                  </a:lnTo>
                  <a:lnTo>
                    <a:pt x="2657717" y="1093094"/>
                  </a:lnTo>
                  <a:lnTo>
                    <a:pt x="2661200" y="1092163"/>
                  </a:lnTo>
                  <a:lnTo>
                    <a:pt x="2664683" y="1091233"/>
                  </a:lnTo>
                  <a:lnTo>
                    <a:pt x="2668167" y="1090303"/>
                  </a:lnTo>
                  <a:lnTo>
                    <a:pt x="2671650" y="1089374"/>
                  </a:lnTo>
                  <a:lnTo>
                    <a:pt x="2675133" y="1088446"/>
                  </a:lnTo>
                  <a:lnTo>
                    <a:pt x="2678616" y="1087518"/>
                  </a:lnTo>
                  <a:lnTo>
                    <a:pt x="2682100" y="1086592"/>
                  </a:lnTo>
                  <a:lnTo>
                    <a:pt x="2685583" y="1085665"/>
                  </a:lnTo>
                  <a:lnTo>
                    <a:pt x="2689066" y="1084740"/>
                  </a:lnTo>
                  <a:lnTo>
                    <a:pt x="2692549" y="1147549"/>
                  </a:lnTo>
                  <a:lnTo>
                    <a:pt x="2696033" y="1146661"/>
                  </a:lnTo>
                  <a:lnTo>
                    <a:pt x="2699516" y="1145774"/>
                  </a:lnTo>
                  <a:lnTo>
                    <a:pt x="2702999" y="1144888"/>
                  </a:lnTo>
                  <a:lnTo>
                    <a:pt x="2706482" y="1144002"/>
                  </a:lnTo>
                  <a:lnTo>
                    <a:pt x="2709966" y="1143117"/>
                  </a:lnTo>
                  <a:lnTo>
                    <a:pt x="2713449" y="1142232"/>
                  </a:lnTo>
                  <a:lnTo>
                    <a:pt x="2716932" y="1141348"/>
                  </a:lnTo>
                  <a:lnTo>
                    <a:pt x="2720415" y="1140465"/>
                  </a:lnTo>
                  <a:lnTo>
                    <a:pt x="2723899" y="1139582"/>
                  </a:lnTo>
                  <a:lnTo>
                    <a:pt x="2727382" y="1138700"/>
                  </a:lnTo>
                  <a:lnTo>
                    <a:pt x="2730865" y="1137818"/>
                  </a:lnTo>
                  <a:lnTo>
                    <a:pt x="2734348" y="1136938"/>
                  </a:lnTo>
                  <a:lnTo>
                    <a:pt x="2737832" y="1136057"/>
                  </a:lnTo>
                  <a:lnTo>
                    <a:pt x="2741315" y="1135178"/>
                  </a:lnTo>
                  <a:lnTo>
                    <a:pt x="2744798" y="1134299"/>
                  </a:lnTo>
                  <a:lnTo>
                    <a:pt x="2748281" y="1133420"/>
                  </a:lnTo>
                  <a:lnTo>
                    <a:pt x="2751765" y="1132542"/>
                  </a:lnTo>
                  <a:lnTo>
                    <a:pt x="2755248" y="1131665"/>
                  </a:lnTo>
                  <a:lnTo>
                    <a:pt x="2758731" y="1130789"/>
                  </a:lnTo>
                  <a:lnTo>
                    <a:pt x="2762214" y="1129912"/>
                  </a:lnTo>
                  <a:lnTo>
                    <a:pt x="2765698" y="1129037"/>
                  </a:lnTo>
                  <a:lnTo>
                    <a:pt x="2769181" y="1128162"/>
                  </a:lnTo>
                  <a:lnTo>
                    <a:pt x="2772664" y="1127288"/>
                  </a:lnTo>
                  <a:lnTo>
                    <a:pt x="2776147" y="1126415"/>
                  </a:lnTo>
                  <a:lnTo>
                    <a:pt x="2779631" y="1125542"/>
                  </a:lnTo>
                  <a:lnTo>
                    <a:pt x="2783114" y="1124669"/>
                  </a:lnTo>
                  <a:lnTo>
                    <a:pt x="2786597" y="1123797"/>
                  </a:lnTo>
                  <a:lnTo>
                    <a:pt x="2790080" y="1122926"/>
                  </a:lnTo>
                  <a:lnTo>
                    <a:pt x="2793564" y="1122056"/>
                  </a:lnTo>
                  <a:lnTo>
                    <a:pt x="2797047" y="1121186"/>
                  </a:lnTo>
                  <a:lnTo>
                    <a:pt x="2800530" y="1120316"/>
                  </a:lnTo>
                  <a:lnTo>
                    <a:pt x="2804013" y="1119448"/>
                  </a:lnTo>
                  <a:lnTo>
                    <a:pt x="2807497" y="1118579"/>
                  </a:lnTo>
                  <a:lnTo>
                    <a:pt x="2810980" y="1117712"/>
                  </a:lnTo>
                  <a:lnTo>
                    <a:pt x="2814463" y="1116845"/>
                  </a:lnTo>
                  <a:lnTo>
                    <a:pt x="2817946" y="1115979"/>
                  </a:lnTo>
                  <a:lnTo>
                    <a:pt x="2821430" y="1115113"/>
                  </a:lnTo>
                  <a:lnTo>
                    <a:pt x="2824913" y="1114248"/>
                  </a:lnTo>
                  <a:lnTo>
                    <a:pt x="2828396" y="1113383"/>
                  </a:lnTo>
                  <a:lnTo>
                    <a:pt x="2831879" y="1112519"/>
                  </a:lnTo>
                  <a:lnTo>
                    <a:pt x="2835363" y="1111656"/>
                  </a:lnTo>
                  <a:lnTo>
                    <a:pt x="2838846" y="1110793"/>
                  </a:lnTo>
                  <a:lnTo>
                    <a:pt x="2842329" y="1109931"/>
                  </a:lnTo>
                  <a:lnTo>
                    <a:pt x="2845812" y="1109069"/>
                  </a:lnTo>
                  <a:lnTo>
                    <a:pt x="2849296" y="1108208"/>
                  </a:lnTo>
                  <a:lnTo>
                    <a:pt x="2852779" y="1178370"/>
                  </a:lnTo>
                  <a:lnTo>
                    <a:pt x="2856262" y="1177550"/>
                  </a:lnTo>
                  <a:lnTo>
                    <a:pt x="2859745" y="1176730"/>
                  </a:lnTo>
                  <a:lnTo>
                    <a:pt x="2863229" y="1175911"/>
                  </a:lnTo>
                  <a:lnTo>
                    <a:pt x="2866712" y="1175093"/>
                  </a:lnTo>
                  <a:lnTo>
                    <a:pt x="2870195" y="1174275"/>
                  </a:lnTo>
                  <a:lnTo>
                    <a:pt x="2873678" y="1173457"/>
                  </a:lnTo>
                  <a:lnTo>
                    <a:pt x="2877161" y="1172640"/>
                  </a:lnTo>
                  <a:lnTo>
                    <a:pt x="2880645" y="1171823"/>
                  </a:lnTo>
                  <a:lnTo>
                    <a:pt x="2884128" y="1171007"/>
                  </a:lnTo>
                  <a:lnTo>
                    <a:pt x="2887611" y="1170192"/>
                  </a:lnTo>
                  <a:lnTo>
                    <a:pt x="2891094" y="1169377"/>
                  </a:lnTo>
                  <a:lnTo>
                    <a:pt x="2894578" y="1168562"/>
                  </a:lnTo>
                  <a:lnTo>
                    <a:pt x="2898061" y="1167748"/>
                  </a:lnTo>
                  <a:lnTo>
                    <a:pt x="2901544" y="1166935"/>
                  </a:lnTo>
                  <a:lnTo>
                    <a:pt x="2905027" y="1166122"/>
                  </a:lnTo>
                  <a:lnTo>
                    <a:pt x="2908511" y="1165310"/>
                  </a:lnTo>
                  <a:lnTo>
                    <a:pt x="2911994" y="1164498"/>
                  </a:lnTo>
                  <a:lnTo>
                    <a:pt x="2915477" y="1163686"/>
                  </a:lnTo>
                  <a:lnTo>
                    <a:pt x="2918960" y="1162876"/>
                  </a:lnTo>
                  <a:lnTo>
                    <a:pt x="2922444" y="1162065"/>
                  </a:lnTo>
                  <a:lnTo>
                    <a:pt x="2925927" y="1161255"/>
                  </a:lnTo>
                  <a:lnTo>
                    <a:pt x="2929410" y="1160446"/>
                  </a:lnTo>
                  <a:lnTo>
                    <a:pt x="2932893" y="1159637"/>
                  </a:lnTo>
                  <a:lnTo>
                    <a:pt x="2936377" y="1158829"/>
                  </a:lnTo>
                  <a:lnTo>
                    <a:pt x="2939860" y="1158021"/>
                  </a:lnTo>
                  <a:lnTo>
                    <a:pt x="2943343" y="1157214"/>
                  </a:lnTo>
                  <a:lnTo>
                    <a:pt x="2946826" y="1156407"/>
                  </a:lnTo>
                  <a:lnTo>
                    <a:pt x="2950310" y="1155601"/>
                  </a:lnTo>
                  <a:lnTo>
                    <a:pt x="2953793" y="1154795"/>
                  </a:lnTo>
                  <a:lnTo>
                    <a:pt x="2957276" y="1153990"/>
                  </a:lnTo>
                  <a:lnTo>
                    <a:pt x="2960759" y="1153185"/>
                  </a:lnTo>
                  <a:lnTo>
                    <a:pt x="2964243" y="1152381"/>
                  </a:lnTo>
                  <a:lnTo>
                    <a:pt x="2967726" y="1151577"/>
                  </a:lnTo>
                  <a:lnTo>
                    <a:pt x="2971209" y="1150774"/>
                  </a:lnTo>
                  <a:lnTo>
                    <a:pt x="2974692" y="1149971"/>
                  </a:lnTo>
                  <a:lnTo>
                    <a:pt x="2978176" y="1149169"/>
                  </a:lnTo>
                  <a:lnTo>
                    <a:pt x="2981659" y="1148367"/>
                  </a:lnTo>
                  <a:lnTo>
                    <a:pt x="2985142" y="1147566"/>
                  </a:lnTo>
                  <a:lnTo>
                    <a:pt x="2988625" y="1146766"/>
                  </a:lnTo>
                  <a:lnTo>
                    <a:pt x="2992109" y="1145965"/>
                  </a:lnTo>
                  <a:lnTo>
                    <a:pt x="2995592" y="1145166"/>
                  </a:lnTo>
                  <a:lnTo>
                    <a:pt x="2999075" y="1144367"/>
                  </a:lnTo>
                  <a:lnTo>
                    <a:pt x="3002558" y="1143568"/>
                  </a:lnTo>
                  <a:lnTo>
                    <a:pt x="3006042" y="1142770"/>
                  </a:lnTo>
                  <a:lnTo>
                    <a:pt x="3009525" y="1317908"/>
                  </a:lnTo>
                  <a:lnTo>
                    <a:pt x="3013008" y="1317214"/>
                  </a:lnTo>
                  <a:lnTo>
                    <a:pt x="3016491" y="1316520"/>
                  </a:lnTo>
                  <a:lnTo>
                    <a:pt x="3019975" y="1315827"/>
                  </a:lnTo>
                  <a:lnTo>
                    <a:pt x="3023458" y="1315134"/>
                  </a:lnTo>
                  <a:lnTo>
                    <a:pt x="3026941" y="1314442"/>
                  </a:lnTo>
                  <a:lnTo>
                    <a:pt x="3030424" y="1313750"/>
                  </a:lnTo>
                  <a:lnTo>
                    <a:pt x="3033908" y="1313058"/>
                  </a:lnTo>
                  <a:lnTo>
                    <a:pt x="3037391" y="1312367"/>
                  </a:lnTo>
                  <a:lnTo>
                    <a:pt x="3040874" y="1311676"/>
                  </a:lnTo>
                  <a:lnTo>
                    <a:pt x="3044357" y="1310985"/>
                  </a:lnTo>
                  <a:lnTo>
                    <a:pt x="3047841" y="1310294"/>
                  </a:lnTo>
                  <a:lnTo>
                    <a:pt x="3051324" y="1309604"/>
                  </a:lnTo>
                  <a:lnTo>
                    <a:pt x="3054807" y="1308915"/>
                  </a:lnTo>
                  <a:lnTo>
                    <a:pt x="3058290" y="1308226"/>
                  </a:lnTo>
                  <a:lnTo>
                    <a:pt x="3061774" y="1307537"/>
                  </a:lnTo>
                  <a:lnTo>
                    <a:pt x="3065257" y="1306848"/>
                  </a:lnTo>
                  <a:lnTo>
                    <a:pt x="3068740" y="1306160"/>
                  </a:lnTo>
                  <a:lnTo>
                    <a:pt x="3072223" y="1305472"/>
                  </a:lnTo>
                  <a:lnTo>
                    <a:pt x="3075707" y="1304784"/>
                  </a:lnTo>
                  <a:lnTo>
                    <a:pt x="3079190" y="1304097"/>
                  </a:lnTo>
                  <a:lnTo>
                    <a:pt x="3082673" y="1303410"/>
                  </a:lnTo>
                  <a:lnTo>
                    <a:pt x="3086156" y="1302724"/>
                  </a:lnTo>
                  <a:lnTo>
                    <a:pt x="3089640" y="1302038"/>
                  </a:lnTo>
                  <a:lnTo>
                    <a:pt x="3093123" y="1301352"/>
                  </a:lnTo>
                  <a:lnTo>
                    <a:pt x="3096606" y="1300666"/>
                  </a:lnTo>
                  <a:lnTo>
                    <a:pt x="3100089" y="1299981"/>
                  </a:lnTo>
                  <a:lnTo>
                    <a:pt x="3103573" y="1299296"/>
                  </a:lnTo>
                  <a:lnTo>
                    <a:pt x="3107056" y="1298612"/>
                  </a:lnTo>
                  <a:lnTo>
                    <a:pt x="3110539" y="1297928"/>
                  </a:lnTo>
                  <a:lnTo>
                    <a:pt x="3114022" y="1297244"/>
                  </a:lnTo>
                  <a:lnTo>
                    <a:pt x="3117506" y="1296561"/>
                  </a:lnTo>
                  <a:lnTo>
                    <a:pt x="3120989" y="1295878"/>
                  </a:lnTo>
                  <a:lnTo>
                    <a:pt x="3124472" y="1295195"/>
                  </a:lnTo>
                  <a:lnTo>
                    <a:pt x="3127955" y="1294513"/>
                  </a:lnTo>
                  <a:lnTo>
                    <a:pt x="3131439" y="1293831"/>
                  </a:lnTo>
                  <a:lnTo>
                    <a:pt x="3134922" y="1293149"/>
                  </a:lnTo>
                  <a:lnTo>
                    <a:pt x="3138405" y="1292468"/>
                  </a:lnTo>
                  <a:lnTo>
                    <a:pt x="3141888" y="1291787"/>
                  </a:lnTo>
                  <a:lnTo>
                    <a:pt x="3145372" y="1291106"/>
                  </a:lnTo>
                  <a:lnTo>
                    <a:pt x="3148855" y="1290426"/>
                  </a:lnTo>
                  <a:lnTo>
                    <a:pt x="3152338" y="1289746"/>
                  </a:lnTo>
                  <a:lnTo>
                    <a:pt x="3155821" y="1289067"/>
                  </a:lnTo>
                  <a:lnTo>
                    <a:pt x="3159304" y="1288387"/>
                  </a:lnTo>
                  <a:lnTo>
                    <a:pt x="3162788" y="1287709"/>
                  </a:lnTo>
                  <a:lnTo>
                    <a:pt x="3166271" y="1287030"/>
                  </a:lnTo>
                  <a:lnTo>
                    <a:pt x="3169754" y="1404176"/>
                  </a:lnTo>
                  <a:lnTo>
                    <a:pt x="3173237" y="1403573"/>
                  </a:lnTo>
                  <a:lnTo>
                    <a:pt x="3176721" y="1402969"/>
                  </a:lnTo>
                  <a:lnTo>
                    <a:pt x="3180204" y="1402366"/>
                  </a:lnTo>
                  <a:lnTo>
                    <a:pt x="3183687" y="1401763"/>
                  </a:lnTo>
                  <a:lnTo>
                    <a:pt x="3187170" y="1401161"/>
                  </a:lnTo>
                  <a:lnTo>
                    <a:pt x="3190654" y="1400559"/>
                  </a:lnTo>
                  <a:lnTo>
                    <a:pt x="3194137" y="1399956"/>
                  </a:lnTo>
                  <a:lnTo>
                    <a:pt x="3197620" y="1399355"/>
                  </a:lnTo>
                  <a:lnTo>
                    <a:pt x="3201103" y="1398753"/>
                  </a:lnTo>
                  <a:lnTo>
                    <a:pt x="3204587" y="1398152"/>
                  </a:lnTo>
                  <a:lnTo>
                    <a:pt x="3208070" y="1397551"/>
                  </a:lnTo>
                  <a:lnTo>
                    <a:pt x="3211553" y="1396950"/>
                  </a:lnTo>
                  <a:lnTo>
                    <a:pt x="3215036" y="1396350"/>
                  </a:lnTo>
                  <a:lnTo>
                    <a:pt x="3218520" y="1395749"/>
                  </a:lnTo>
                  <a:lnTo>
                    <a:pt x="3222003" y="1395149"/>
                  </a:lnTo>
                  <a:lnTo>
                    <a:pt x="3225486" y="1394550"/>
                  </a:lnTo>
                  <a:lnTo>
                    <a:pt x="3228969" y="1393950"/>
                  </a:lnTo>
                  <a:lnTo>
                    <a:pt x="3232453" y="1393351"/>
                  </a:lnTo>
                  <a:lnTo>
                    <a:pt x="3235936" y="1392752"/>
                  </a:lnTo>
                  <a:lnTo>
                    <a:pt x="3239419" y="1392153"/>
                  </a:lnTo>
                  <a:lnTo>
                    <a:pt x="3242902" y="1391555"/>
                  </a:lnTo>
                  <a:lnTo>
                    <a:pt x="3246386" y="1390957"/>
                  </a:lnTo>
                  <a:lnTo>
                    <a:pt x="3249869" y="1390359"/>
                  </a:lnTo>
                  <a:lnTo>
                    <a:pt x="3253352" y="1389761"/>
                  </a:lnTo>
                  <a:lnTo>
                    <a:pt x="3256835" y="1389164"/>
                  </a:lnTo>
                  <a:lnTo>
                    <a:pt x="3260319" y="1388567"/>
                  </a:lnTo>
                  <a:lnTo>
                    <a:pt x="3263802" y="1387970"/>
                  </a:lnTo>
                  <a:lnTo>
                    <a:pt x="3267285" y="1387373"/>
                  </a:lnTo>
                  <a:lnTo>
                    <a:pt x="3270768" y="1386777"/>
                  </a:lnTo>
                  <a:lnTo>
                    <a:pt x="3274252" y="1386180"/>
                  </a:lnTo>
                  <a:lnTo>
                    <a:pt x="3277735" y="1385585"/>
                  </a:lnTo>
                  <a:lnTo>
                    <a:pt x="3281218" y="1384989"/>
                  </a:lnTo>
                  <a:lnTo>
                    <a:pt x="3284701" y="1384394"/>
                  </a:lnTo>
                  <a:lnTo>
                    <a:pt x="3288185" y="1383799"/>
                  </a:lnTo>
                  <a:lnTo>
                    <a:pt x="3291668" y="1383204"/>
                  </a:lnTo>
                  <a:lnTo>
                    <a:pt x="3295151" y="1382609"/>
                  </a:lnTo>
                  <a:lnTo>
                    <a:pt x="3298634" y="1382015"/>
                  </a:lnTo>
                  <a:lnTo>
                    <a:pt x="3302118" y="1381421"/>
                  </a:lnTo>
                  <a:lnTo>
                    <a:pt x="3305601" y="1380827"/>
                  </a:lnTo>
                  <a:lnTo>
                    <a:pt x="3309084" y="1380233"/>
                  </a:lnTo>
                  <a:lnTo>
                    <a:pt x="3312567" y="1379640"/>
                  </a:lnTo>
                  <a:lnTo>
                    <a:pt x="3316051" y="1379047"/>
                  </a:lnTo>
                  <a:lnTo>
                    <a:pt x="3319534" y="1378454"/>
                  </a:lnTo>
                  <a:lnTo>
                    <a:pt x="3323017" y="1377861"/>
                  </a:lnTo>
                  <a:lnTo>
                    <a:pt x="3326500" y="1428468"/>
                  </a:lnTo>
                  <a:lnTo>
                    <a:pt x="3329984" y="1427908"/>
                  </a:lnTo>
                  <a:lnTo>
                    <a:pt x="3333467" y="1427349"/>
                  </a:lnTo>
                  <a:lnTo>
                    <a:pt x="3336950" y="1426790"/>
                  </a:lnTo>
                  <a:lnTo>
                    <a:pt x="3340433" y="1426231"/>
                  </a:lnTo>
                  <a:lnTo>
                    <a:pt x="3343917" y="1425672"/>
                  </a:lnTo>
                  <a:lnTo>
                    <a:pt x="3347400" y="1425114"/>
                  </a:lnTo>
                  <a:lnTo>
                    <a:pt x="3350883" y="1424556"/>
                  </a:lnTo>
                  <a:lnTo>
                    <a:pt x="3354366" y="1423998"/>
                  </a:lnTo>
                  <a:lnTo>
                    <a:pt x="3357850" y="1423440"/>
                  </a:lnTo>
                  <a:lnTo>
                    <a:pt x="3361333" y="1422882"/>
                  </a:lnTo>
                  <a:lnTo>
                    <a:pt x="3364816" y="1422325"/>
                  </a:lnTo>
                  <a:lnTo>
                    <a:pt x="3368299" y="1421768"/>
                  </a:lnTo>
                  <a:lnTo>
                    <a:pt x="3371783" y="1421211"/>
                  </a:lnTo>
                  <a:lnTo>
                    <a:pt x="3375266" y="1420654"/>
                  </a:lnTo>
                  <a:lnTo>
                    <a:pt x="3378749" y="1420098"/>
                  </a:lnTo>
                  <a:lnTo>
                    <a:pt x="3382232" y="1419541"/>
                  </a:lnTo>
                  <a:lnTo>
                    <a:pt x="3385716" y="1418985"/>
                  </a:lnTo>
                  <a:lnTo>
                    <a:pt x="3389199" y="1418430"/>
                  </a:lnTo>
                  <a:lnTo>
                    <a:pt x="3392682" y="1417874"/>
                  </a:lnTo>
                  <a:lnTo>
                    <a:pt x="3396165" y="1417319"/>
                  </a:lnTo>
                  <a:lnTo>
                    <a:pt x="3399649" y="1416764"/>
                  </a:lnTo>
                  <a:lnTo>
                    <a:pt x="3403132" y="1416209"/>
                  </a:lnTo>
                  <a:lnTo>
                    <a:pt x="3406615" y="1415654"/>
                  </a:lnTo>
                  <a:lnTo>
                    <a:pt x="3410098" y="1415099"/>
                  </a:lnTo>
                  <a:lnTo>
                    <a:pt x="3413582" y="1414545"/>
                  </a:lnTo>
                  <a:lnTo>
                    <a:pt x="3417065" y="1413991"/>
                  </a:lnTo>
                  <a:lnTo>
                    <a:pt x="3420548" y="1413437"/>
                  </a:lnTo>
                  <a:lnTo>
                    <a:pt x="3424031" y="1412884"/>
                  </a:lnTo>
                  <a:lnTo>
                    <a:pt x="3427515" y="1412330"/>
                  </a:lnTo>
                  <a:lnTo>
                    <a:pt x="3430998" y="1411777"/>
                  </a:lnTo>
                  <a:lnTo>
                    <a:pt x="3434481" y="1411224"/>
                  </a:lnTo>
                  <a:lnTo>
                    <a:pt x="3437964" y="1410671"/>
                  </a:lnTo>
                  <a:lnTo>
                    <a:pt x="3441447" y="1410119"/>
                  </a:lnTo>
                  <a:lnTo>
                    <a:pt x="3444931" y="1409567"/>
                  </a:lnTo>
                  <a:lnTo>
                    <a:pt x="3448414" y="1409015"/>
                  </a:lnTo>
                  <a:lnTo>
                    <a:pt x="3451897" y="1408463"/>
                  </a:lnTo>
                  <a:lnTo>
                    <a:pt x="3455380" y="1407911"/>
                  </a:lnTo>
                  <a:lnTo>
                    <a:pt x="3458864" y="1407360"/>
                  </a:lnTo>
                  <a:lnTo>
                    <a:pt x="3462347" y="1406808"/>
                  </a:lnTo>
                  <a:lnTo>
                    <a:pt x="3465830" y="1406257"/>
                  </a:lnTo>
                  <a:lnTo>
                    <a:pt x="3469313" y="1405707"/>
                  </a:lnTo>
                  <a:lnTo>
                    <a:pt x="3472797" y="1405156"/>
                  </a:lnTo>
                  <a:lnTo>
                    <a:pt x="3476280" y="1404606"/>
                  </a:lnTo>
                  <a:lnTo>
                    <a:pt x="3479763" y="1404056"/>
                  </a:lnTo>
                  <a:lnTo>
                    <a:pt x="3483246" y="1403506"/>
                  </a:lnTo>
                  <a:lnTo>
                    <a:pt x="3483246" y="1409561"/>
                  </a:lnTo>
                  <a:lnTo>
                    <a:pt x="3483246" y="141550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812769"/>
              <a:ext cx="3483246" cy="1739298"/>
            </a:xfrm>
            <a:custGeom>
              <a:avLst/>
              <a:gdLst/>
              <a:ahLst/>
              <a:cxnLst/>
              <a:rect l="0" t="0" r="0" b="0"/>
              <a:pathLst>
                <a:path w="3483246" h="1739298">
                  <a:moveTo>
                    <a:pt x="0" y="1739298"/>
                  </a:moveTo>
                  <a:lnTo>
                    <a:pt x="3483" y="1701399"/>
                  </a:lnTo>
                  <a:lnTo>
                    <a:pt x="6966" y="1664316"/>
                  </a:lnTo>
                  <a:lnTo>
                    <a:pt x="10449" y="1628023"/>
                  </a:lnTo>
                  <a:lnTo>
                    <a:pt x="13932" y="1592494"/>
                  </a:lnTo>
                  <a:lnTo>
                    <a:pt x="17416" y="1557707"/>
                  </a:lnTo>
                  <a:lnTo>
                    <a:pt x="20899" y="1523637"/>
                  </a:lnTo>
                  <a:lnTo>
                    <a:pt x="24382" y="1490263"/>
                  </a:lnTo>
                  <a:lnTo>
                    <a:pt x="27865" y="1457565"/>
                  </a:lnTo>
                  <a:lnTo>
                    <a:pt x="31349" y="1425520"/>
                  </a:lnTo>
                  <a:lnTo>
                    <a:pt x="34832" y="1394111"/>
                  </a:lnTo>
                  <a:lnTo>
                    <a:pt x="38315" y="1363318"/>
                  </a:lnTo>
                  <a:lnTo>
                    <a:pt x="41798" y="1333124"/>
                  </a:lnTo>
                  <a:lnTo>
                    <a:pt x="45282" y="1303511"/>
                  </a:lnTo>
                  <a:lnTo>
                    <a:pt x="48765" y="1274462"/>
                  </a:lnTo>
                  <a:lnTo>
                    <a:pt x="52248" y="1245962"/>
                  </a:lnTo>
                  <a:lnTo>
                    <a:pt x="55731" y="1217995"/>
                  </a:lnTo>
                  <a:lnTo>
                    <a:pt x="59215" y="1190547"/>
                  </a:lnTo>
                  <a:lnTo>
                    <a:pt x="62698" y="1163602"/>
                  </a:lnTo>
                  <a:lnTo>
                    <a:pt x="66181" y="1137148"/>
                  </a:lnTo>
                  <a:lnTo>
                    <a:pt x="69664" y="1111171"/>
                  </a:lnTo>
                  <a:lnTo>
                    <a:pt x="73148" y="1085658"/>
                  </a:lnTo>
                  <a:lnTo>
                    <a:pt x="76631" y="1060597"/>
                  </a:lnTo>
                  <a:lnTo>
                    <a:pt x="80114" y="1035977"/>
                  </a:lnTo>
                  <a:lnTo>
                    <a:pt x="83597" y="1011784"/>
                  </a:lnTo>
                  <a:lnTo>
                    <a:pt x="87081" y="988009"/>
                  </a:lnTo>
                  <a:lnTo>
                    <a:pt x="90564" y="964641"/>
                  </a:lnTo>
                  <a:lnTo>
                    <a:pt x="94047" y="941669"/>
                  </a:lnTo>
                  <a:lnTo>
                    <a:pt x="97530" y="919084"/>
                  </a:lnTo>
                  <a:lnTo>
                    <a:pt x="101014" y="896875"/>
                  </a:lnTo>
                  <a:lnTo>
                    <a:pt x="104497" y="875033"/>
                  </a:lnTo>
                  <a:lnTo>
                    <a:pt x="107980" y="853550"/>
                  </a:lnTo>
                  <a:lnTo>
                    <a:pt x="111463" y="832417"/>
                  </a:lnTo>
                  <a:lnTo>
                    <a:pt x="114947" y="811624"/>
                  </a:lnTo>
                  <a:lnTo>
                    <a:pt x="118430" y="791165"/>
                  </a:lnTo>
                  <a:lnTo>
                    <a:pt x="121913" y="771031"/>
                  </a:lnTo>
                  <a:lnTo>
                    <a:pt x="125396" y="751213"/>
                  </a:lnTo>
                  <a:lnTo>
                    <a:pt x="128880" y="731706"/>
                  </a:lnTo>
                  <a:lnTo>
                    <a:pt x="132363" y="712501"/>
                  </a:lnTo>
                  <a:lnTo>
                    <a:pt x="135846" y="693592"/>
                  </a:lnTo>
                  <a:lnTo>
                    <a:pt x="139329" y="674972"/>
                  </a:lnTo>
                  <a:lnTo>
                    <a:pt x="142813" y="656634"/>
                  </a:lnTo>
                  <a:lnTo>
                    <a:pt x="146296" y="638573"/>
                  </a:lnTo>
                  <a:lnTo>
                    <a:pt x="149779" y="620781"/>
                  </a:lnTo>
                  <a:lnTo>
                    <a:pt x="153262" y="603252"/>
                  </a:lnTo>
                  <a:lnTo>
                    <a:pt x="156746" y="585982"/>
                  </a:lnTo>
                  <a:lnTo>
                    <a:pt x="160229" y="568964"/>
                  </a:lnTo>
                  <a:lnTo>
                    <a:pt x="163712" y="552192"/>
                  </a:lnTo>
                  <a:lnTo>
                    <a:pt x="167195" y="535663"/>
                  </a:lnTo>
                  <a:lnTo>
                    <a:pt x="170679" y="519369"/>
                  </a:lnTo>
                  <a:lnTo>
                    <a:pt x="174162" y="503307"/>
                  </a:lnTo>
                  <a:lnTo>
                    <a:pt x="177645" y="487471"/>
                  </a:lnTo>
                  <a:lnTo>
                    <a:pt x="181128" y="471857"/>
                  </a:lnTo>
                  <a:lnTo>
                    <a:pt x="184612" y="456459"/>
                  </a:lnTo>
                  <a:lnTo>
                    <a:pt x="188095" y="441275"/>
                  </a:lnTo>
                  <a:lnTo>
                    <a:pt x="191578" y="426298"/>
                  </a:lnTo>
                  <a:lnTo>
                    <a:pt x="195061" y="411525"/>
                  </a:lnTo>
                  <a:lnTo>
                    <a:pt x="198545" y="396952"/>
                  </a:lnTo>
                  <a:lnTo>
                    <a:pt x="202028" y="382575"/>
                  </a:lnTo>
                  <a:lnTo>
                    <a:pt x="205511" y="368390"/>
                  </a:lnTo>
                  <a:lnTo>
                    <a:pt x="208994" y="354392"/>
                  </a:lnTo>
                  <a:lnTo>
                    <a:pt x="212478" y="340579"/>
                  </a:lnTo>
                  <a:lnTo>
                    <a:pt x="215961" y="326947"/>
                  </a:lnTo>
                  <a:lnTo>
                    <a:pt x="219444" y="313491"/>
                  </a:lnTo>
                  <a:lnTo>
                    <a:pt x="222927" y="300210"/>
                  </a:lnTo>
                  <a:lnTo>
                    <a:pt x="226411" y="287099"/>
                  </a:lnTo>
                  <a:lnTo>
                    <a:pt x="229894" y="274154"/>
                  </a:lnTo>
                  <a:lnTo>
                    <a:pt x="233377" y="261374"/>
                  </a:lnTo>
                  <a:lnTo>
                    <a:pt x="236860" y="248755"/>
                  </a:lnTo>
                  <a:lnTo>
                    <a:pt x="240344" y="236293"/>
                  </a:lnTo>
                  <a:lnTo>
                    <a:pt x="243827" y="223987"/>
                  </a:lnTo>
                  <a:lnTo>
                    <a:pt x="247310" y="211832"/>
                  </a:lnTo>
                  <a:lnTo>
                    <a:pt x="250793" y="199827"/>
                  </a:lnTo>
                  <a:lnTo>
                    <a:pt x="254277" y="187968"/>
                  </a:lnTo>
                  <a:lnTo>
                    <a:pt x="257760" y="176253"/>
                  </a:lnTo>
                  <a:lnTo>
                    <a:pt x="261243" y="164679"/>
                  </a:lnTo>
                  <a:lnTo>
                    <a:pt x="264726" y="153244"/>
                  </a:lnTo>
                  <a:lnTo>
                    <a:pt x="268210" y="141945"/>
                  </a:lnTo>
                  <a:lnTo>
                    <a:pt x="271693" y="130780"/>
                  </a:lnTo>
                  <a:lnTo>
                    <a:pt x="275176" y="119746"/>
                  </a:lnTo>
                  <a:lnTo>
                    <a:pt x="278659" y="108842"/>
                  </a:lnTo>
                  <a:lnTo>
                    <a:pt x="282143" y="98064"/>
                  </a:lnTo>
                  <a:lnTo>
                    <a:pt x="285626" y="87411"/>
                  </a:lnTo>
                  <a:lnTo>
                    <a:pt x="289109" y="76880"/>
                  </a:lnTo>
                  <a:lnTo>
                    <a:pt x="292592" y="66470"/>
                  </a:lnTo>
                  <a:lnTo>
                    <a:pt x="296075" y="56178"/>
                  </a:lnTo>
                  <a:lnTo>
                    <a:pt x="299559" y="46003"/>
                  </a:lnTo>
                  <a:lnTo>
                    <a:pt x="303042" y="35942"/>
                  </a:lnTo>
                  <a:lnTo>
                    <a:pt x="306525" y="25993"/>
                  </a:lnTo>
                  <a:lnTo>
                    <a:pt x="310008" y="16155"/>
                  </a:lnTo>
                  <a:lnTo>
                    <a:pt x="313492" y="6426"/>
                  </a:lnTo>
                  <a:lnTo>
                    <a:pt x="316975" y="345163"/>
                  </a:lnTo>
                  <a:lnTo>
                    <a:pt x="320458" y="336015"/>
                  </a:lnTo>
                  <a:lnTo>
                    <a:pt x="323941" y="326947"/>
                  </a:lnTo>
                  <a:lnTo>
                    <a:pt x="327425" y="317957"/>
                  </a:lnTo>
                  <a:lnTo>
                    <a:pt x="330908" y="309045"/>
                  </a:lnTo>
                  <a:lnTo>
                    <a:pt x="334391" y="300210"/>
                  </a:lnTo>
                  <a:lnTo>
                    <a:pt x="337874" y="291450"/>
                  </a:lnTo>
                  <a:lnTo>
                    <a:pt x="341358" y="282765"/>
                  </a:lnTo>
                  <a:lnTo>
                    <a:pt x="344841" y="274154"/>
                  </a:lnTo>
                  <a:lnTo>
                    <a:pt x="348324" y="265616"/>
                  </a:lnTo>
                  <a:lnTo>
                    <a:pt x="351807" y="257150"/>
                  </a:lnTo>
                  <a:lnTo>
                    <a:pt x="355291" y="248755"/>
                  </a:lnTo>
                  <a:lnTo>
                    <a:pt x="358774" y="240430"/>
                  </a:lnTo>
                  <a:lnTo>
                    <a:pt x="362257" y="232174"/>
                  </a:lnTo>
                  <a:lnTo>
                    <a:pt x="365740" y="223987"/>
                  </a:lnTo>
                  <a:lnTo>
                    <a:pt x="369224" y="215867"/>
                  </a:lnTo>
                  <a:lnTo>
                    <a:pt x="372707" y="207814"/>
                  </a:lnTo>
                  <a:lnTo>
                    <a:pt x="376190" y="199827"/>
                  </a:lnTo>
                  <a:lnTo>
                    <a:pt x="379673" y="191905"/>
                  </a:lnTo>
                  <a:lnTo>
                    <a:pt x="383157" y="184047"/>
                  </a:lnTo>
                  <a:lnTo>
                    <a:pt x="386640" y="176253"/>
                  </a:lnTo>
                  <a:lnTo>
                    <a:pt x="390123" y="168522"/>
                  </a:lnTo>
                  <a:lnTo>
                    <a:pt x="393606" y="160852"/>
                  </a:lnTo>
                  <a:lnTo>
                    <a:pt x="397090" y="153244"/>
                  </a:lnTo>
                  <a:lnTo>
                    <a:pt x="400573" y="145696"/>
                  </a:lnTo>
                  <a:lnTo>
                    <a:pt x="404056" y="138209"/>
                  </a:lnTo>
                  <a:lnTo>
                    <a:pt x="407539" y="130780"/>
                  </a:lnTo>
                  <a:lnTo>
                    <a:pt x="411023" y="123410"/>
                  </a:lnTo>
                  <a:lnTo>
                    <a:pt x="414506" y="116097"/>
                  </a:lnTo>
                  <a:lnTo>
                    <a:pt x="417989" y="108842"/>
                  </a:lnTo>
                  <a:lnTo>
                    <a:pt x="421472" y="101643"/>
                  </a:lnTo>
                  <a:lnTo>
                    <a:pt x="424956" y="94499"/>
                  </a:lnTo>
                  <a:lnTo>
                    <a:pt x="428439" y="87411"/>
                  </a:lnTo>
                  <a:lnTo>
                    <a:pt x="431922" y="80377"/>
                  </a:lnTo>
                  <a:lnTo>
                    <a:pt x="435405" y="73397"/>
                  </a:lnTo>
                  <a:lnTo>
                    <a:pt x="438889" y="66470"/>
                  </a:lnTo>
                  <a:lnTo>
                    <a:pt x="442372" y="59596"/>
                  </a:lnTo>
                  <a:lnTo>
                    <a:pt x="445855" y="52774"/>
                  </a:lnTo>
                  <a:lnTo>
                    <a:pt x="449338" y="46003"/>
                  </a:lnTo>
                  <a:lnTo>
                    <a:pt x="452822" y="39283"/>
                  </a:lnTo>
                  <a:lnTo>
                    <a:pt x="456305" y="32613"/>
                  </a:lnTo>
                  <a:lnTo>
                    <a:pt x="459788" y="25993"/>
                  </a:lnTo>
                  <a:lnTo>
                    <a:pt x="463271" y="19422"/>
                  </a:lnTo>
                  <a:lnTo>
                    <a:pt x="466755" y="12900"/>
                  </a:lnTo>
                  <a:lnTo>
                    <a:pt x="470238" y="6426"/>
                  </a:lnTo>
                  <a:lnTo>
                    <a:pt x="473721" y="0"/>
                  </a:lnTo>
                  <a:lnTo>
                    <a:pt x="477204" y="574609"/>
                  </a:lnTo>
                  <a:lnTo>
                    <a:pt x="480688" y="568964"/>
                  </a:lnTo>
                  <a:lnTo>
                    <a:pt x="484171" y="563346"/>
                  </a:lnTo>
                  <a:lnTo>
                    <a:pt x="487654" y="557756"/>
                  </a:lnTo>
                  <a:lnTo>
                    <a:pt x="491137" y="552192"/>
                  </a:lnTo>
                  <a:lnTo>
                    <a:pt x="494621" y="546656"/>
                  </a:lnTo>
                  <a:lnTo>
                    <a:pt x="498104" y="541146"/>
                  </a:lnTo>
                  <a:lnTo>
                    <a:pt x="501587" y="535663"/>
                  </a:lnTo>
                  <a:lnTo>
                    <a:pt x="505070" y="530205"/>
                  </a:lnTo>
                  <a:lnTo>
                    <a:pt x="508554" y="524774"/>
                  </a:lnTo>
                  <a:lnTo>
                    <a:pt x="512037" y="519369"/>
                  </a:lnTo>
                  <a:lnTo>
                    <a:pt x="515520" y="513990"/>
                  </a:lnTo>
                  <a:lnTo>
                    <a:pt x="519003" y="508636"/>
                  </a:lnTo>
                  <a:lnTo>
                    <a:pt x="522487" y="503307"/>
                  </a:lnTo>
                  <a:lnTo>
                    <a:pt x="525970" y="498003"/>
                  </a:lnTo>
                  <a:lnTo>
                    <a:pt x="529453" y="492725"/>
                  </a:lnTo>
                  <a:lnTo>
                    <a:pt x="532936" y="487471"/>
                  </a:lnTo>
                  <a:lnTo>
                    <a:pt x="536420" y="482242"/>
                  </a:lnTo>
                  <a:lnTo>
                    <a:pt x="539903" y="477037"/>
                  </a:lnTo>
                  <a:lnTo>
                    <a:pt x="543386" y="471857"/>
                  </a:lnTo>
                  <a:lnTo>
                    <a:pt x="546869" y="466700"/>
                  </a:lnTo>
                  <a:lnTo>
                    <a:pt x="550353" y="461568"/>
                  </a:lnTo>
                  <a:lnTo>
                    <a:pt x="553836" y="456459"/>
                  </a:lnTo>
                  <a:lnTo>
                    <a:pt x="557319" y="451374"/>
                  </a:lnTo>
                  <a:lnTo>
                    <a:pt x="560802" y="446313"/>
                  </a:lnTo>
                  <a:lnTo>
                    <a:pt x="564286" y="441275"/>
                  </a:lnTo>
                  <a:lnTo>
                    <a:pt x="567769" y="436260"/>
                  </a:lnTo>
                  <a:lnTo>
                    <a:pt x="571252" y="431267"/>
                  </a:lnTo>
                  <a:lnTo>
                    <a:pt x="574735" y="426298"/>
                  </a:lnTo>
                  <a:lnTo>
                    <a:pt x="578218" y="421351"/>
                  </a:lnTo>
                  <a:lnTo>
                    <a:pt x="581702" y="416427"/>
                  </a:lnTo>
                  <a:lnTo>
                    <a:pt x="585185" y="411525"/>
                  </a:lnTo>
                  <a:lnTo>
                    <a:pt x="588668" y="406646"/>
                  </a:lnTo>
                  <a:lnTo>
                    <a:pt x="592151" y="401788"/>
                  </a:lnTo>
                  <a:lnTo>
                    <a:pt x="595635" y="396952"/>
                  </a:lnTo>
                  <a:lnTo>
                    <a:pt x="599118" y="392138"/>
                  </a:lnTo>
                  <a:lnTo>
                    <a:pt x="602601" y="387346"/>
                  </a:lnTo>
                  <a:lnTo>
                    <a:pt x="606084" y="382575"/>
                  </a:lnTo>
                  <a:lnTo>
                    <a:pt x="609568" y="377826"/>
                  </a:lnTo>
                  <a:lnTo>
                    <a:pt x="613051" y="373097"/>
                  </a:lnTo>
                  <a:lnTo>
                    <a:pt x="616534" y="368390"/>
                  </a:lnTo>
                  <a:lnTo>
                    <a:pt x="620017" y="363703"/>
                  </a:lnTo>
                  <a:lnTo>
                    <a:pt x="623501" y="359037"/>
                  </a:lnTo>
                  <a:lnTo>
                    <a:pt x="626984" y="354392"/>
                  </a:lnTo>
                  <a:lnTo>
                    <a:pt x="630467" y="349768"/>
                  </a:lnTo>
                  <a:lnTo>
                    <a:pt x="633950" y="577442"/>
                  </a:lnTo>
                  <a:lnTo>
                    <a:pt x="637434" y="573195"/>
                  </a:lnTo>
                  <a:lnTo>
                    <a:pt x="640917" y="568964"/>
                  </a:lnTo>
                  <a:lnTo>
                    <a:pt x="644400" y="564748"/>
                  </a:lnTo>
                  <a:lnTo>
                    <a:pt x="647883" y="560548"/>
                  </a:lnTo>
                  <a:lnTo>
                    <a:pt x="651367" y="556362"/>
                  </a:lnTo>
                  <a:lnTo>
                    <a:pt x="654850" y="552192"/>
                  </a:lnTo>
                  <a:lnTo>
                    <a:pt x="658333" y="548038"/>
                  </a:lnTo>
                  <a:lnTo>
                    <a:pt x="661816" y="543898"/>
                  </a:lnTo>
                  <a:lnTo>
                    <a:pt x="665300" y="539773"/>
                  </a:lnTo>
                  <a:lnTo>
                    <a:pt x="668783" y="535663"/>
                  </a:lnTo>
                  <a:lnTo>
                    <a:pt x="672266" y="531567"/>
                  </a:lnTo>
                  <a:lnTo>
                    <a:pt x="675749" y="527487"/>
                  </a:lnTo>
                  <a:lnTo>
                    <a:pt x="679233" y="523421"/>
                  </a:lnTo>
                  <a:lnTo>
                    <a:pt x="682716" y="519369"/>
                  </a:lnTo>
                  <a:lnTo>
                    <a:pt x="686199" y="515332"/>
                  </a:lnTo>
                  <a:lnTo>
                    <a:pt x="689682" y="511309"/>
                  </a:lnTo>
                  <a:lnTo>
                    <a:pt x="693166" y="507301"/>
                  </a:lnTo>
                  <a:lnTo>
                    <a:pt x="696649" y="503307"/>
                  </a:lnTo>
                  <a:lnTo>
                    <a:pt x="700132" y="499327"/>
                  </a:lnTo>
                  <a:lnTo>
                    <a:pt x="703615" y="495361"/>
                  </a:lnTo>
                  <a:lnTo>
                    <a:pt x="707099" y="491409"/>
                  </a:lnTo>
                  <a:lnTo>
                    <a:pt x="710582" y="487471"/>
                  </a:lnTo>
                  <a:lnTo>
                    <a:pt x="714065" y="483547"/>
                  </a:lnTo>
                  <a:lnTo>
                    <a:pt x="717548" y="479636"/>
                  </a:lnTo>
                  <a:lnTo>
                    <a:pt x="721032" y="475740"/>
                  </a:lnTo>
                  <a:lnTo>
                    <a:pt x="724515" y="471857"/>
                  </a:lnTo>
                  <a:lnTo>
                    <a:pt x="727998" y="467987"/>
                  </a:lnTo>
                  <a:lnTo>
                    <a:pt x="731481" y="464131"/>
                  </a:lnTo>
                  <a:lnTo>
                    <a:pt x="734965" y="460289"/>
                  </a:lnTo>
                  <a:lnTo>
                    <a:pt x="738448" y="456459"/>
                  </a:lnTo>
                  <a:lnTo>
                    <a:pt x="741931" y="452644"/>
                  </a:lnTo>
                  <a:lnTo>
                    <a:pt x="745414" y="448841"/>
                  </a:lnTo>
                  <a:lnTo>
                    <a:pt x="748898" y="445051"/>
                  </a:lnTo>
                  <a:lnTo>
                    <a:pt x="752381" y="441275"/>
                  </a:lnTo>
                  <a:lnTo>
                    <a:pt x="755864" y="437511"/>
                  </a:lnTo>
                  <a:lnTo>
                    <a:pt x="759347" y="433761"/>
                  </a:lnTo>
                  <a:lnTo>
                    <a:pt x="762831" y="430023"/>
                  </a:lnTo>
                  <a:lnTo>
                    <a:pt x="766314" y="426298"/>
                  </a:lnTo>
                  <a:lnTo>
                    <a:pt x="769797" y="422586"/>
                  </a:lnTo>
                  <a:lnTo>
                    <a:pt x="773280" y="418886"/>
                  </a:lnTo>
                  <a:lnTo>
                    <a:pt x="776764" y="415200"/>
                  </a:lnTo>
                  <a:lnTo>
                    <a:pt x="780247" y="411525"/>
                  </a:lnTo>
                  <a:lnTo>
                    <a:pt x="783730" y="407864"/>
                  </a:lnTo>
                  <a:lnTo>
                    <a:pt x="787213" y="404214"/>
                  </a:lnTo>
                  <a:lnTo>
                    <a:pt x="790697" y="400577"/>
                  </a:lnTo>
                  <a:lnTo>
                    <a:pt x="794180" y="396952"/>
                  </a:lnTo>
                  <a:lnTo>
                    <a:pt x="797663" y="393340"/>
                  </a:lnTo>
                  <a:lnTo>
                    <a:pt x="801146" y="389740"/>
                  </a:lnTo>
                  <a:lnTo>
                    <a:pt x="804630" y="386151"/>
                  </a:lnTo>
                  <a:lnTo>
                    <a:pt x="808113" y="382575"/>
                  </a:lnTo>
                  <a:lnTo>
                    <a:pt x="811596" y="379011"/>
                  </a:lnTo>
                  <a:lnTo>
                    <a:pt x="815079" y="375459"/>
                  </a:lnTo>
                  <a:lnTo>
                    <a:pt x="818563" y="371918"/>
                  </a:lnTo>
                  <a:lnTo>
                    <a:pt x="822046" y="368390"/>
                  </a:lnTo>
                  <a:lnTo>
                    <a:pt x="825529" y="364873"/>
                  </a:lnTo>
                  <a:lnTo>
                    <a:pt x="829012" y="361368"/>
                  </a:lnTo>
                  <a:lnTo>
                    <a:pt x="832496" y="357874"/>
                  </a:lnTo>
                  <a:lnTo>
                    <a:pt x="835979" y="354392"/>
                  </a:lnTo>
                  <a:lnTo>
                    <a:pt x="839462" y="350922"/>
                  </a:lnTo>
                  <a:lnTo>
                    <a:pt x="842945" y="347463"/>
                  </a:lnTo>
                  <a:lnTo>
                    <a:pt x="846429" y="344015"/>
                  </a:lnTo>
                  <a:lnTo>
                    <a:pt x="849912" y="340579"/>
                  </a:lnTo>
                  <a:lnTo>
                    <a:pt x="853395" y="337154"/>
                  </a:lnTo>
                  <a:lnTo>
                    <a:pt x="856878" y="333741"/>
                  </a:lnTo>
                  <a:lnTo>
                    <a:pt x="860361" y="330338"/>
                  </a:lnTo>
                  <a:lnTo>
                    <a:pt x="863845" y="326947"/>
                  </a:lnTo>
                  <a:lnTo>
                    <a:pt x="867328" y="323566"/>
                  </a:lnTo>
                  <a:lnTo>
                    <a:pt x="870811" y="320197"/>
                  </a:lnTo>
                  <a:lnTo>
                    <a:pt x="874294" y="316839"/>
                  </a:lnTo>
                  <a:lnTo>
                    <a:pt x="877778" y="313491"/>
                  </a:lnTo>
                  <a:lnTo>
                    <a:pt x="881261" y="310155"/>
                  </a:lnTo>
                  <a:lnTo>
                    <a:pt x="884744" y="306829"/>
                  </a:lnTo>
                  <a:lnTo>
                    <a:pt x="888227" y="303514"/>
                  </a:lnTo>
                  <a:lnTo>
                    <a:pt x="891711" y="300210"/>
                  </a:lnTo>
                  <a:lnTo>
                    <a:pt x="895194" y="296916"/>
                  </a:lnTo>
                  <a:lnTo>
                    <a:pt x="898677" y="293633"/>
                  </a:lnTo>
                  <a:lnTo>
                    <a:pt x="902160" y="290361"/>
                  </a:lnTo>
                  <a:lnTo>
                    <a:pt x="905644" y="287099"/>
                  </a:lnTo>
                  <a:lnTo>
                    <a:pt x="909127" y="283847"/>
                  </a:lnTo>
                  <a:lnTo>
                    <a:pt x="912610" y="280606"/>
                  </a:lnTo>
                  <a:lnTo>
                    <a:pt x="916093" y="277375"/>
                  </a:lnTo>
                  <a:lnTo>
                    <a:pt x="919577" y="274154"/>
                  </a:lnTo>
                  <a:lnTo>
                    <a:pt x="923060" y="270944"/>
                  </a:lnTo>
                  <a:lnTo>
                    <a:pt x="926543" y="267744"/>
                  </a:lnTo>
                  <a:lnTo>
                    <a:pt x="930026" y="264554"/>
                  </a:lnTo>
                  <a:lnTo>
                    <a:pt x="933510" y="261374"/>
                  </a:lnTo>
                  <a:lnTo>
                    <a:pt x="936993" y="258204"/>
                  </a:lnTo>
                  <a:lnTo>
                    <a:pt x="940476" y="255045"/>
                  </a:lnTo>
                  <a:lnTo>
                    <a:pt x="943959" y="251895"/>
                  </a:lnTo>
                  <a:lnTo>
                    <a:pt x="947443" y="248755"/>
                  </a:lnTo>
                  <a:lnTo>
                    <a:pt x="950926" y="902683"/>
                  </a:lnTo>
                  <a:lnTo>
                    <a:pt x="954409" y="900357"/>
                  </a:lnTo>
                  <a:lnTo>
                    <a:pt x="957892" y="898034"/>
                  </a:lnTo>
                  <a:lnTo>
                    <a:pt x="961376" y="895716"/>
                  </a:lnTo>
                  <a:lnTo>
                    <a:pt x="964859" y="893402"/>
                  </a:lnTo>
                  <a:lnTo>
                    <a:pt x="968342" y="891092"/>
                  </a:lnTo>
                  <a:lnTo>
                    <a:pt x="971825" y="888786"/>
                  </a:lnTo>
                  <a:lnTo>
                    <a:pt x="975309" y="886484"/>
                  </a:lnTo>
                  <a:lnTo>
                    <a:pt x="978792" y="884186"/>
                  </a:lnTo>
                  <a:lnTo>
                    <a:pt x="982275" y="881892"/>
                  </a:lnTo>
                  <a:lnTo>
                    <a:pt x="985758" y="879602"/>
                  </a:lnTo>
                  <a:lnTo>
                    <a:pt x="989242" y="877315"/>
                  </a:lnTo>
                  <a:lnTo>
                    <a:pt x="992725" y="875033"/>
                  </a:lnTo>
                  <a:lnTo>
                    <a:pt x="996208" y="872755"/>
                  </a:lnTo>
                  <a:lnTo>
                    <a:pt x="999691" y="870481"/>
                  </a:lnTo>
                  <a:lnTo>
                    <a:pt x="1003175" y="868211"/>
                  </a:lnTo>
                  <a:lnTo>
                    <a:pt x="1006658" y="865945"/>
                  </a:lnTo>
                  <a:lnTo>
                    <a:pt x="1010141" y="863682"/>
                  </a:lnTo>
                  <a:lnTo>
                    <a:pt x="1013624" y="861424"/>
                  </a:lnTo>
                  <a:lnTo>
                    <a:pt x="1017108" y="859170"/>
                  </a:lnTo>
                  <a:lnTo>
                    <a:pt x="1020591" y="856919"/>
                  </a:lnTo>
                  <a:lnTo>
                    <a:pt x="1024074" y="854672"/>
                  </a:lnTo>
                  <a:lnTo>
                    <a:pt x="1027557" y="852429"/>
                  </a:lnTo>
                  <a:lnTo>
                    <a:pt x="1031041" y="850190"/>
                  </a:lnTo>
                  <a:lnTo>
                    <a:pt x="1034524" y="847955"/>
                  </a:lnTo>
                  <a:lnTo>
                    <a:pt x="1038007" y="845724"/>
                  </a:lnTo>
                  <a:lnTo>
                    <a:pt x="1041490" y="843497"/>
                  </a:lnTo>
                  <a:lnTo>
                    <a:pt x="1044974" y="841273"/>
                  </a:lnTo>
                  <a:lnTo>
                    <a:pt x="1048457" y="839053"/>
                  </a:lnTo>
                  <a:lnTo>
                    <a:pt x="1051940" y="836837"/>
                  </a:lnTo>
                  <a:lnTo>
                    <a:pt x="1055423" y="834625"/>
                  </a:lnTo>
                  <a:lnTo>
                    <a:pt x="1058907" y="832417"/>
                  </a:lnTo>
                  <a:lnTo>
                    <a:pt x="1062390" y="830212"/>
                  </a:lnTo>
                  <a:lnTo>
                    <a:pt x="1065873" y="828011"/>
                  </a:lnTo>
                  <a:lnTo>
                    <a:pt x="1069356" y="825814"/>
                  </a:lnTo>
                  <a:lnTo>
                    <a:pt x="1072840" y="823621"/>
                  </a:lnTo>
                  <a:lnTo>
                    <a:pt x="1076323" y="821431"/>
                  </a:lnTo>
                  <a:lnTo>
                    <a:pt x="1079806" y="819246"/>
                  </a:lnTo>
                  <a:lnTo>
                    <a:pt x="1083289" y="817064"/>
                  </a:lnTo>
                  <a:lnTo>
                    <a:pt x="1086773" y="814885"/>
                  </a:lnTo>
                  <a:lnTo>
                    <a:pt x="1090256" y="812710"/>
                  </a:lnTo>
                  <a:lnTo>
                    <a:pt x="1093739" y="810539"/>
                  </a:lnTo>
                  <a:lnTo>
                    <a:pt x="1097222" y="808372"/>
                  </a:lnTo>
                  <a:lnTo>
                    <a:pt x="1100706" y="806208"/>
                  </a:lnTo>
                  <a:lnTo>
                    <a:pt x="1104189" y="804048"/>
                  </a:lnTo>
                  <a:lnTo>
                    <a:pt x="1107672" y="801892"/>
                  </a:lnTo>
                  <a:lnTo>
                    <a:pt x="1111155" y="866808"/>
                  </a:lnTo>
                  <a:lnTo>
                    <a:pt x="1114639" y="864759"/>
                  </a:lnTo>
                  <a:lnTo>
                    <a:pt x="1118122" y="862714"/>
                  </a:lnTo>
                  <a:lnTo>
                    <a:pt x="1121605" y="860672"/>
                  </a:lnTo>
                  <a:lnTo>
                    <a:pt x="1125088" y="858633"/>
                  </a:lnTo>
                  <a:lnTo>
                    <a:pt x="1128572" y="856598"/>
                  </a:lnTo>
                  <a:lnTo>
                    <a:pt x="1132055" y="854565"/>
                  </a:lnTo>
                  <a:lnTo>
                    <a:pt x="1135538" y="852536"/>
                  </a:lnTo>
                  <a:lnTo>
                    <a:pt x="1139021" y="850510"/>
                  </a:lnTo>
                  <a:lnTo>
                    <a:pt x="1142505" y="848487"/>
                  </a:lnTo>
                  <a:lnTo>
                    <a:pt x="1145988" y="846467"/>
                  </a:lnTo>
                  <a:lnTo>
                    <a:pt x="1149471" y="844451"/>
                  </a:lnTo>
                  <a:lnTo>
                    <a:pt x="1152954" y="842437"/>
                  </a:lnTo>
                  <a:lnTo>
                    <a:pt x="1156437" y="840427"/>
                  </a:lnTo>
                  <a:lnTo>
                    <a:pt x="1159921" y="838420"/>
                  </a:lnTo>
                  <a:lnTo>
                    <a:pt x="1163404" y="836416"/>
                  </a:lnTo>
                  <a:lnTo>
                    <a:pt x="1166887" y="834415"/>
                  </a:lnTo>
                  <a:lnTo>
                    <a:pt x="1170370" y="832417"/>
                  </a:lnTo>
                  <a:lnTo>
                    <a:pt x="1173854" y="830422"/>
                  </a:lnTo>
                  <a:lnTo>
                    <a:pt x="1177337" y="828430"/>
                  </a:lnTo>
                  <a:lnTo>
                    <a:pt x="1180820" y="826442"/>
                  </a:lnTo>
                  <a:lnTo>
                    <a:pt x="1184303" y="824456"/>
                  </a:lnTo>
                  <a:lnTo>
                    <a:pt x="1187787" y="822474"/>
                  </a:lnTo>
                  <a:lnTo>
                    <a:pt x="1191270" y="820494"/>
                  </a:lnTo>
                  <a:lnTo>
                    <a:pt x="1194753" y="818518"/>
                  </a:lnTo>
                  <a:lnTo>
                    <a:pt x="1198236" y="816545"/>
                  </a:lnTo>
                  <a:lnTo>
                    <a:pt x="1201720" y="814574"/>
                  </a:lnTo>
                  <a:lnTo>
                    <a:pt x="1205203" y="812607"/>
                  </a:lnTo>
                  <a:lnTo>
                    <a:pt x="1208686" y="810643"/>
                  </a:lnTo>
                  <a:lnTo>
                    <a:pt x="1212169" y="808681"/>
                  </a:lnTo>
                  <a:lnTo>
                    <a:pt x="1215653" y="806723"/>
                  </a:lnTo>
                  <a:lnTo>
                    <a:pt x="1219136" y="804768"/>
                  </a:lnTo>
                  <a:lnTo>
                    <a:pt x="1222619" y="802816"/>
                  </a:lnTo>
                  <a:lnTo>
                    <a:pt x="1226102" y="800867"/>
                  </a:lnTo>
                  <a:lnTo>
                    <a:pt x="1229586" y="798920"/>
                  </a:lnTo>
                  <a:lnTo>
                    <a:pt x="1233069" y="796977"/>
                  </a:lnTo>
                  <a:lnTo>
                    <a:pt x="1236552" y="795037"/>
                  </a:lnTo>
                  <a:lnTo>
                    <a:pt x="1240035" y="793099"/>
                  </a:lnTo>
                  <a:lnTo>
                    <a:pt x="1243519" y="791165"/>
                  </a:lnTo>
                  <a:lnTo>
                    <a:pt x="1247002" y="789234"/>
                  </a:lnTo>
                  <a:lnTo>
                    <a:pt x="1250485" y="787305"/>
                  </a:lnTo>
                  <a:lnTo>
                    <a:pt x="1253968" y="785379"/>
                  </a:lnTo>
                  <a:lnTo>
                    <a:pt x="1257452" y="783457"/>
                  </a:lnTo>
                  <a:lnTo>
                    <a:pt x="1260935" y="781537"/>
                  </a:lnTo>
                  <a:lnTo>
                    <a:pt x="1264418" y="779620"/>
                  </a:lnTo>
                  <a:lnTo>
                    <a:pt x="1267901" y="809751"/>
                  </a:lnTo>
                  <a:lnTo>
                    <a:pt x="1271385" y="807880"/>
                  </a:lnTo>
                  <a:lnTo>
                    <a:pt x="1274868" y="806012"/>
                  </a:lnTo>
                  <a:lnTo>
                    <a:pt x="1278351" y="804147"/>
                  </a:lnTo>
                  <a:lnTo>
                    <a:pt x="1281834" y="802284"/>
                  </a:lnTo>
                  <a:lnTo>
                    <a:pt x="1285318" y="800424"/>
                  </a:lnTo>
                  <a:lnTo>
                    <a:pt x="1288801" y="798567"/>
                  </a:lnTo>
                  <a:lnTo>
                    <a:pt x="1292284" y="796712"/>
                  </a:lnTo>
                  <a:lnTo>
                    <a:pt x="1295767" y="794860"/>
                  </a:lnTo>
                  <a:lnTo>
                    <a:pt x="1299251" y="793011"/>
                  </a:lnTo>
                  <a:lnTo>
                    <a:pt x="1302734" y="791165"/>
                  </a:lnTo>
                  <a:lnTo>
                    <a:pt x="1306217" y="789321"/>
                  </a:lnTo>
                  <a:lnTo>
                    <a:pt x="1309700" y="787480"/>
                  </a:lnTo>
                  <a:lnTo>
                    <a:pt x="1313184" y="785642"/>
                  </a:lnTo>
                  <a:lnTo>
                    <a:pt x="1316667" y="783806"/>
                  </a:lnTo>
                  <a:lnTo>
                    <a:pt x="1320150" y="781973"/>
                  </a:lnTo>
                  <a:lnTo>
                    <a:pt x="1323633" y="780143"/>
                  </a:lnTo>
                  <a:lnTo>
                    <a:pt x="1327117" y="778315"/>
                  </a:lnTo>
                  <a:lnTo>
                    <a:pt x="1330600" y="776490"/>
                  </a:lnTo>
                  <a:lnTo>
                    <a:pt x="1334083" y="774668"/>
                  </a:lnTo>
                  <a:lnTo>
                    <a:pt x="1337566" y="772848"/>
                  </a:lnTo>
                  <a:lnTo>
                    <a:pt x="1341050" y="771031"/>
                  </a:lnTo>
                  <a:lnTo>
                    <a:pt x="1344533" y="769216"/>
                  </a:lnTo>
                  <a:lnTo>
                    <a:pt x="1348016" y="767404"/>
                  </a:lnTo>
                  <a:lnTo>
                    <a:pt x="1351499" y="765595"/>
                  </a:lnTo>
                  <a:lnTo>
                    <a:pt x="1354983" y="763788"/>
                  </a:lnTo>
                  <a:lnTo>
                    <a:pt x="1358466" y="761984"/>
                  </a:lnTo>
                  <a:lnTo>
                    <a:pt x="1361949" y="760182"/>
                  </a:lnTo>
                  <a:lnTo>
                    <a:pt x="1365432" y="758383"/>
                  </a:lnTo>
                  <a:lnTo>
                    <a:pt x="1368916" y="756587"/>
                  </a:lnTo>
                  <a:lnTo>
                    <a:pt x="1372399" y="754793"/>
                  </a:lnTo>
                  <a:lnTo>
                    <a:pt x="1375882" y="753002"/>
                  </a:lnTo>
                  <a:lnTo>
                    <a:pt x="1379365" y="751213"/>
                  </a:lnTo>
                  <a:lnTo>
                    <a:pt x="1382849" y="749427"/>
                  </a:lnTo>
                  <a:lnTo>
                    <a:pt x="1386332" y="747644"/>
                  </a:lnTo>
                  <a:lnTo>
                    <a:pt x="1389815" y="745863"/>
                  </a:lnTo>
                  <a:lnTo>
                    <a:pt x="1393298" y="744084"/>
                  </a:lnTo>
                  <a:lnTo>
                    <a:pt x="1396782" y="742308"/>
                  </a:lnTo>
                  <a:lnTo>
                    <a:pt x="1400265" y="740535"/>
                  </a:lnTo>
                  <a:lnTo>
                    <a:pt x="1403748" y="738764"/>
                  </a:lnTo>
                  <a:lnTo>
                    <a:pt x="1407231" y="736996"/>
                  </a:lnTo>
                  <a:lnTo>
                    <a:pt x="1410715" y="735230"/>
                  </a:lnTo>
                  <a:lnTo>
                    <a:pt x="1414198" y="733467"/>
                  </a:lnTo>
                  <a:lnTo>
                    <a:pt x="1417681" y="731706"/>
                  </a:lnTo>
                  <a:lnTo>
                    <a:pt x="1421164" y="729948"/>
                  </a:lnTo>
                  <a:lnTo>
                    <a:pt x="1424648" y="728192"/>
                  </a:lnTo>
                  <a:lnTo>
                    <a:pt x="1428131" y="787787"/>
                  </a:lnTo>
                  <a:lnTo>
                    <a:pt x="1431614" y="786101"/>
                  </a:lnTo>
                  <a:lnTo>
                    <a:pt x="1435097" y="784418"/>
                  </a:lnTo>
                  <a:lnTo>
                    <a:pt x="1438580" y="782737"/>
                  </a:lnTo>
                  <a:lnTo>
                    <a:pt x="1442064" y="781058"/>
                  </a:lnTo>
                  <a:lnTo>
                    <a:pt x="1445547" y="779381"/>
                  </a:lnTo>
                  <a:lnTo>
                    <a:pt x="1449030" y="777706"/>
                  </a:lnTo>
                  <a:lnTo>
                    <a:pt x="1452513" y="776034"/>
                  </a:lnTo>
                  <a:lnTo>
                    <a:pt x="1455997" y="774364"/>
                  </a:lnTo>
                  <a:lnTo>
                    <a:pt x="1459480" y="772696"/>
                  </a:lnTo>
                  <a:lnTo>
                    <a:pt x="1462963" y="771031"/>
                  </a:lnTo>
                  <a:lnTo>
                    <a:pt x="1466446" y="769367"/>
                  </a:lnTo>
                  <a:lnTo>
                    <a:pt x="1469930" y="767706"/>
                  </a:lnTo>
                  <a:lnTo>
                    <a:pt x="1473413" y="766047"/>
                  </a:lnTo>
                  <a:lnTo>
                    <a:pt x="1476896" y="764390"/>
                  </a:lnTo>
                  <a:lnTo>
                    <a:pt x="1480379" y="762735"/>
                  </a:lnTo>
                  <a:lnTo>
                    <a:pt x="1483863" y="761083"/>
                  </a:lnTo>
                  <a:lnTo>
                    <a:pt x="1487346" y="759432"/>
                  </a:lnTo>
                  <a:lnTo>
                    <a:pt x="1490829" y="757784"/>
                  </a:lnTo>
                  <a:lnTo>
                    <a:pt x="1494312" y="756138"/>
                  </a:lnTo>
                  <a:lnTo>
                    <a:pt x="1497796" y="754494"/>
                  </a:lnTo>
                  <a:lnTo>
                    <a:pt x="1501279" y="752853"/>
                  </a:lnTo>
                  <a:lnTo>
                    <a:pt x="1504762" y="751213"/>
                  </a:lnTo>
                  <a:lnTo>
                    <a:pt x="1508245" y="749576"/>
                  </a:lnTo>
                  <a:lnTo>
                    <a:pt x="1511729" y="747941"/>
                  </a:lnTo>
                  <a:lnTo>
                    <a:pt x="1515212" y="746308"/>
                  </a:lnTo>
                  <a:lnTo>
                    <a:pt x="1518695" y="744677"/>
                  </a:lnTo>
                  <a:lnTo>
                    <a:pt x="1522178" y="743048"/>
                  </a:lnTo>
                  <a:lnTo>
                    <a:pt x="1525662" y="741421"/>
                  </a:lnTo>
                  <a:lnTo>
                    <a:pt x="1529145" y="739797"/>
                  </a:lnTo>
                  <a:lnTo>
                    <a:pt x="1532628" y="738174"/>
                  </a:lnTo>
                  <a:lnTo>
                    <a:pt x="1536111" y="736554"/>
                  </a:lnTo>
                  <a:lnTo>
                    <a:pt x="1539595" y="734936"/>
                  </a:lnTo>
                  <a:lnTo>
                    <a:pt x="1543078" y="733320"/>
                  </a:lnTo>
                  <a:lnTo>
                    <a:pt x="1546561" y="731706"/>
                  </a:lnTo>
                  <a:lnTo>
                    <a:pt x="1550044" y="730094"/>
                  </a:lnTo>
                  <a:lnTo>
                    <a:pt x="1553528" y="728484"/>
                  </a:lnTo>
                  <a:lnTo>
                    <a:pt x="1557011" y="726877"/>
                  </a:lnTo>
                  <a:lnTo>
                    <a:pt x="1560494" y="725271"/>
                  </a:lnTo>
                  <a:lnTo>
                    <a:pt x="1563977" y="723668"/>
                  </a:lnTo>
                  <a:lnTo>
                    <a:pt x="1567461" y="722066"/>
                  </a:lnTo>
                  <a:lnTo>
                    <a:pt x="1570944" y="720467"/>
                  </a:lnTo>
                  <a:lnTo>
                    <a:pt x="1574427" y="718870"/>
                  </a:lnTo>
                  <a:lnTo>
                    <a:pt x="1577910" y="717275"/>
                  </a:lnTo>
                  <a:lnTo>
                    <a:pt x="1581394" y="715681"/>
                  </a:lnTo>
                  <a:lnTo>
                    <a:pt x="1584877" y="845494"/>
                  </a:lnTo>
                  <a:lnTo>
                    <a:pt x="1588360" y="844034"/>
                  </a:lnTo>
                  <a:lnTo>
                    <a:pt x="1591843" y="842576"/>
                  </a:lnTo>
                  <a:lnTo>
                    <a:pt x="1595327" y="841120"/>
                  </a:lnTo>
                  <a:lnTo>
                    <a:pt x="1598810" y="839665"/>
                  </a:lnTo>
                  <a:lnTo>
                    <a:pt x="1602293" y="838212"/>
                  </a:lnTo>
                  <a:lnTo>
                    <a:pt x="1605776" y="836761"/>
                  </a:lnTo>
                  <a:lnTo>
                    <a:pt x="1609260" y="835311"/>
                  </a:lnTo>
                  <a:lnTo>
                    <a:pt x="1612743" y="833863"/>
                  </a:lnTo>
                  <a:lnTo>
                    <a:pt x="1616226" y="832417"/>
                  </a:lnTo>
                  <a:lnTo>
                    <a:pt x="1619709" y="830972"/>
                  </a:lnTo>
                  <a:lnTo>
                    <a:pt x="1623193" y="829529"/>
                  </a:lnTo>
                  <a:lnTo>
                    <a:pt x="1626676" y="828087"/>
                  </a:lnTo>
                  <a:lnTo>
                    <a:pt x="1630159" y="826647"/>
                  </a:lnTo>
                  <a:lnTo>
                    <a:pt x="1633642" y="825209"/>
                  </a:lnTo>
                  <a:lnTo>
                    <a:pt x="1637126" y="823772"/>
                  </a:lnTo>
                  <a:lnTo>
                    <a:pt x="1640609" y="822337"/>
                  </a:lnTo>
                  <a:lnTo>
                    <a:pt x="1644092" y="820904"/>
                  </a:lnTo>
                  <a:lnTo>
                    <a:pt x="1647575" y="819472"/>
                  </a:lnTo>
                  <a:lnTo>
                    <a:pt x="1651059" y="818041"/>
                  </a:lnTo>
                  <a:lnTo>
                    <a:pt x="1654542" y="816613"/>
                  </a:lnTo>
                  <a:lnTo>
                    <a:pt x="1658025" y="815185"/>
                  </a:lnTo>
                  <a:lnTo>
                    <a:pt x="1661508" y="813760"/>
                  </a:lnTo>
                  <a:lnTo>
                    <a:pt x="1664992" y="812336"/>
                  </a:lnTo>
                  <a:lnTo>
                    <a:pt x="1668475" y="810913"/>
                  </a:lnTo>
                  <a:lnTo>
                    <a:pt x="1671958" y="809493"/>
                  </a:lnTo>
                  <a:lnTo>
                    <a:pt x="1675441" y="808073"/>
                  </a:lnTo>
                  <a:lnTo>
                    <a:pt x="1678925" y="806656"/>
                  </a:lnTo>
                  <a:lnTo>
                    <a:pt x="1682408" y="805240"/>
                  </a:lnTo>
                  <a:lnTo>
                    <a:pt x="1685891" y="803825"/>
                  </a:lnTo>
                  <a:lnTo>
                    <a:pt x="1689374" y="802412"/>
                  </a:lnTo>
                  <a:lnTo>
                    <a:pt x="1692858" y="801001"/>
                  </a:lnTo>
                  <a:lnTo>
                    <a:pt x="1696341" y="799591"/>
                  </a:lnTo>
                  <a:lnTo>
                    <a:pt x="1699824" y="798183"/>
                  </a:lnTo>
                  <a:lnTo>
                    <a:pt x="1703307" y="796776"/>
                  </a:lnTo>
                  <a:lnTo>
                    <a:pt x="1706791" y="795371"/>
                  </a:lnTo>
                  <a:lnTo>
                    <a:pt x="1710274" y="793967"/>
                  </a:lnTo>
                  <a:lnTo>
                    <a:pt x="1713757" y="792565"/>
                  </a:lnTo>
                  <a:lnTo>
                    <a:pt x="1717240" y="791165"/>
                  </a:lnTo>
                  <a:lnTo>
                    <a:pt x="1720723" y="789766"/>
                  </a:lnTo>
                  <a:lnTo>
                    <a:pt x="1724207" y="788369"/>
                  </a:lnTo>
                  <a:lnTo>
                    <a:pt x="1727690" y="786973"/>
                  </a:lnTo>
                  <a:lnTo>
                    <a:pt x="1731173" y="785579"/>
                  </a:lnTo>
                  <a:lnTo>
                    <a:pt x="1734656" y="784186"/>
                  </a:lnTo>
                  <a:lnTo>
                    <a:pt x="1738140" y="782795"/>
                  </a:lnTo>
                  <a:lnTo>
                    <a:pt x="1741623" y="781405"/>
                  </a:lnTo>
                  <a:lnTo>
                    <a:pt x="1741623" y="804768"/>
                  </a:lnTo>
                  <a:lnTo>
                    <a:pt x="1741623" y="827019"/>
                  </a:lnTo>
                  <a:lnTo>
                    <a:pt x="1741623" y="848235"/>
                  </a:lnTo>
                  <a:lnTo>
                    <a:pt x="1741623" y="868486"/>
                  </a:lnTo>
                  <a:lnTo>
                    <a:pt x="1741623" y="887837"/>
                  </a:lnTo>
                  <a:lnTo>
                    <a:pt x="1741623" y="906347"/>
                  </a:lnTo>
                  <a:lnTo>
                    <a:pt x="1741623" y="924070"/>
                  </a:lnTo>
                  <a:lnTo>
                    <a:pt x="1741623" y="941054"/>
                  </a:lnTo>
                  <a:lnTo>
                    <a:pt x="1745106" y="939824"/>
                  </a:lnTo>
                  <a:lnTo>
                    <a:pt x="1748589" y="938595"/>
                  </a:lnTo>
                  <a:lnTo>
                    <a:pt x="1752073" y="937367"/>
                  </a:lnTo>
                  <a:lnTo>
                    <a:pt x="1755556" y="936140"/>
                  </a:lnTo>
                  <a:lnTo>
                    <a:pt x="1759039" y="934915"/>
                  </a:lnTo>
                  <a:lnTo>
                    <a:pt x="1762522" y="933690"/>
                  </a:lnTo>
                  <a:lnTo>
                    <a:pt x="1766006" y="932467"/>
                  </a:lnTo>
                  <a:lnTo>
                    <a:pt x="1769489" y="931245"/>
                  </a:lnTo>
                  <a:lnTo>
                    <a:pt x="1772972" y="930023"/>
                  </a:lnTo>
                  <a:lnTo>
                    <a:pt x="1776455" y="928804"/>
                  </a:lnTo>
                  <a:lnTo>
                    <a:pt x="1779939" y="927585"/>
                  </a:lnTo>
                  <a:lnTo>
                    <a:pt x="1783422" y="926367"/>
                  </a:lnTo>
                  <a:lnTo>
                    <a:pt x="1786905" y="925150"/>
                  </a:lnTo>
                  <a:lnTo>
                    <a:pt x="1790388" y="923935"/>
                  </a:lnTo>
                  <a:lnTo>
                    <a:pt x="1793872" y="922720"/>
                  </a:lnTo>
                  <a:lnTo>
                    <a:pt x="1797355" y="921507"/>
                  </a:lnTo>
                  <a:lnTo>
                    <a:pt x="1800838" y="920295"/>
                  </a:lnTo>
                  <a:lnTo>
                    <a:pt x="1804321" y="919084"/>
                  </a:lnTo>
                  <a:lnTo>
                    <a:pt x="1807805" y="917874"/>
                  </a:lnTo>
                  <a:lnTo>
                    <a:pt x="1811288" y="916665"/>
                  </a:lnTo>
                  <a:lnTo>
                    <a:pt x="1814771" y="915457"/>
                  </a:lnTo>
                  <a:lnTo>
                    <a:pt x="1818254" y="914250"/>
                  </a:lnTo>
                  <a:lnTo>
                    <a:pt x="1821738" y="913044"/>
                  </a:lnTo>
                  <a:lnTo>
                    <a:pt x="1825221" y="911840"/>
                  </a:lnTo>
                  <a:lnTo>
                    <a:pt x="1828704" y="910636"/>
                  </a:lnTo>
                  <a:lnTo>
                    <a:pt x="1832187" y="909434"/>
                  </a:lnTo>
                  <a:lnTo>
                    <a:pt x="1835671" y="908233"/>
                  </a:lnTo>
                  <a:lnTo>
                    <a:pt x="1839154" y="907033"/>
                  </a:lnTo>
                  <a:lnTo>
                    <a:pt x="1842637" y="905834"/>
                  </a:lnTo>
                  <a:lnTo>
                    <a:pt x="1846120" y="904636"/>
                  </a:lnTo>
                  <a:lnTo>
                    <a:pt x="1849604" y="903439"/>
                  </a:lnTo>
                  <a:lnTo>
                    <a:pt x="1853087" y="902243"/>
                  </a:lnTo>
                  <a:lnTo>
                    <a:pt x="1856570" y="901048"/>
                  </a:lnTo>
                  <a:lnTo>
                    <a:pt x="1860053" y="899854"/>
                  </a:lnTo>
                  <a:lnTo>
                    <a:pt x="1863537" y="898662"/>
                  </a:lnTo>
                  <a:lnTo>
                    <a:pt x="1867020" y="897470"/>
                  </a:lnTo>
                  <a:lnTo>
                    <a:pt x="1870503" y="896280"/>
                  </a:lnTo>
                  <a:lnTo>
                    <a:pt x="1873986" y="895090"/>
                  </a:lnTo>
                  <a:lnTo>
                    <a:pt x="1877470" y="893902"/>
                  </a:lnTo>
                  <a:lnTo>
                    <a:pt x="1880953" y="892715"/>
                  </a:lnTo>
                  <a:lnTo>
                    <a:pt x="1884436" y="891529"/>
                  </a:lnTo>
                  <a:lnTo>
                    <a:pt x="1887919" y="890343"/>
                  </a:lnTo>
                  <a:lnTo>
                    <a:pt x="1891403" y="889159"/>
                  </a:lnTo>
                  <a:lnTo>
                    <a:pt x="1894886" y="887976"/>
                  </a:lnTo>
                  <a:lnTo>
                    <a:pt x="1898369" y="886795"/>
                  </a:lnTo>
                  <a:lnTo>
                    <a:pt x="1901852" y="919084"/>
                  </a:lnTo>
                  <a:lnTo>
                    <a:pt x="1905336" y="917936"/>
                  </a:lnTo>
                  <a:lnTo>
                    <a:pt x="1908819" y="916789"/>
                  </a:lnTo>
                  <a:lnTo>
                    <a:pt x="1912302" y="915643"/>
                  </a:lnTo>
                  <a:lnTo>
                    <a:pt x="1915785" y="914498"/>
                  </a:lnTo>
                  <a:lnTo>
                    <a:pt x="1919269" y="913354"/>
                  </a:lnTo>
                  <a:lnTo>
                    <a:pt x="1922752" y="912210"/>
                  </a:lnTo>
                  <a:lnTo>
                    <a:pt x="1926235" y="911068"/>
                  </a:lnTo>
                  <a:lnTo>
                    <a:pt x="1929718" y="909927"/>
                  </a:lnTo>
                  <a:lnTo>
                    <a:pt x="1933202" y="908787"/>
                  </a:lnTo>
                  <a:lnTo>
                    <a:pt x="1936685" y="907648"/>
                  </a:lnTo>
                  <a:lnTo>
                    <a:pt x="1940168" y="906510"/>
                  </a:lnTo>
                  <a:lnTo>
                    <a:pt x="1943651" y="905373"/>
                  </a:lnTo>
                  <a:lnTo>
                    <a:pt x="1947135" y="904236"/>
                  </a:lnTo>
                  <a:lnTo>
                    <a:pt x="1950618" y="903101"/>
                  </a:lnTo>
                  <a:lnTo>
                    <a:pt x="1954101" y="901967"/>
                  </a:lnTo>
                  <a:lnTo>
                    <a:pt x="1957584" y="900834"/>
                  </a:lnTo>
                  <a:lnTo>
                    <a:pt x="1961068" y="899701"/>
                  </a:lnTo>
                  <a:lnTo>
                    <a:pt x="1964551" y="898570"/>
                  </a:lnTo>
                  <a:lnTo>
                    <a:pt x="1968034" y="897440"/>
                  </a:lnTo>
                  <a:lnTo>
                    <a:pt x="1971517" y="896310"/>
                  </a:lnTo>
                  <a:lnTo>
                    <a:pt x="1975001" y="895182"/>
                  </a:lnTo>
                  <a:lnTo>
                    <a:pt x="1978484" y="894054"/>
                  </a:lnTo>
                  <a:lnTo>
                    <a:pt x="1981967" y="892928"/>
                  </a:lnTo>
                  <a:lnTo>
                    <a:pt x="1985450" y="891802"/>
                  </a:lnTo>
                  <a:lnTo>
                    <a:pt x="1988934" y="890678"/>
                  </a:lnTo>
                  <a:lnTo>
                    <a:pt x="1992417" y="889554"/>
                  </a:lnTo>
                  <a:lnTo>
                    <a:pt x="1995900" y="888431"/>
                  </a:lnTo>
                  <a:lnTo>
                    <a:pt x="1999383" y="887310"/>
                  </a:lnTo>
                  <a:lnTo>
                    <a:pt x="2002867" y="886189"/>
                  </a:lnTo>
                  <a:lnTo>
                    <a:pt x="2006350" y="885069"/>
                  </a:lnTo>
                  <a:lnTo>
                    <a:pt x="2009833" y="883950"/>
                  </a:lnTo>
                  <a:lnTo>
                    <a:pt x="2013316" y="882832"/>
                  </a:lnTo>
                  <a:lnTo>
                    <a:pt x="2016799" y="881715"/>
                  </a:lnTo>
                  <a:lnTo>
                    <a:pt x="2020283" y="880599"/>
                  </a:lnTo>
                  <a:lnTo>
                    <a:pt x="2023766" y="879484"/>
                  </a:lnTo>
                  <a:lnTo>
                    <a:pt x="2027249" y="878370"/>
                  </a:lnTo>
                  <a:lnTo>
                    <a:pt x="2030732" y="877257"/>
                  </a:lnTo>
                  <a:lnTo>
                    <a:pt x="2034216" y="876145"/>
                  </a:lnTo>
                  <a:lnTo>
                    <a:pt x="2037699" y="875033"/>
                  </a:lnTo>
                  <a:lnTo>
                    <a:pt x="2041182" y="873923"/>
                  </a:lnTo>
                  <a:lnTo>
                    <a:pt x="2044665" y="872814"/>
                  </a:lnTo>
                  <a:lnTo>
                    <a:pt x="2048149" y="871705"/>
                  </a:lnTo>
                  <a:lnTo>
                    <a:pt x="2051632" y="870598"/>
                  </a:lnTo>
                  <a:lnTo>
                    <a:pt x="2055115" y="869491"/>
                  </a:lnTo>
                  <a:lnTo>
                    <a:pt x="2058598" y="884817"/>
                  </a:lnTo>
                  <a:lnTo>
                    <a:pt x="2062082" y="883726"/>
                  </a:lnTo>
                  <a:lnTo>
                    <a:pt x="2065565" y="882637"/>
                  </a:lnTo>
                  <a:lnTo>
                    <a:pt x="2069048" y="881548"/>
                  </a:lnTo>
                  <a:lnTo>
                    <a:pt x="2072531" y="880460"/>
                  </a:lnTo>
                  <a:lnTo>
                    <a:pt x="2076015" y="879373"/>
                  </a:lnTo>
                  <a:lnTo>
                    <a:pt x="2079498" y="878287"/>
                  </a:lnTo>
                  <a:lnTo>
                    <a:pt x="2082981" y="877201"/>
                  </a:lnTo>
                  <a:lnTo>
                    <a:pt x="2086464" y="876117"/>
                  </a:lnTo>
                  <a:lnTo>
                    <a:pt x="2089948" y="875033"/>
                  </a:lnTo>
                  <a:lnTo>
                    <a:pt x="2093431" y="873951"/>
                  </a:lnTo>
                  <a:lnTo>
                    <a:pt x="2096914" y="872869"/>
                  </a:lnTo>
                  <a:lnTo>
                    <a:pt x="2100397" y="871788"/>
                  </a:lnTo>
                  <a:lnTo>
                    <a:pt x="2103881" y="870708"/>
                  </a:lnTo>
                  <a:lnTo>
                    <a:pt x="2107364" y="869629"/>
                  </a:lnTo>
                  <a:lnTo>
                    <a:pt x="2110847" y="868551"/>
                  </a:lnTo>
                  <a:lnTo>
                    <a:pt x="2114330" y="867474"/>
                  </a:lnTo>
                  <a:lnTo>
                    <a:pt x="2117814" y="866398"/>
                  </a:lnTo>
                  <a:lnTo>
                    <a:pt x="2121297" y="865322"/>
                  </a:lnTo>
                  <a:lnTo>
                    <a:pt x="2124780" y="864248"/>
                  </a:lnTo>
                  <a:lnTo>
                    <a:pt x="2128263" y="863174"/>
                  </a:lnTo>
                  <a:lnTo>
                    <a:pt x="2131747" y="862101"/>
                  </a:lnTo>
                  <a:lnTo>
                    <a:pt x="2135230" y="861029"/>
                  </a:lnTo>
                  <a:lnTo>
                    <a:pt x="2138713" y="859958"/>
                  </a:lnTo>
                  <a:lnTo>
                    <a:pt x="2142196" y="858888"/>
                  </a:lnTo>
                  <a:lnTo>
                    <a:pt x="2145680" y="857819"/>
                  </a:lnTo>
                  <a:lnTo>
                    <a:pt x="2149163" y="856750"/>
                  </a:lnTo>
                  <a:lnTo>
                    <a:pt x="2152646" y="855683"/>
                  </a:lnTo>
                  <a:lnTo>
                    <a:pt x="2156129" y="854616"/>
                  </a:lnTo>
                  <a:lnTo>
                    <a:pt x="2159613" y="853550"/>
                  </a:lnTo>
                  <a:lnTo>
                    <a:pt x="2163096" y="852485"/>
                  </a:lnTo>
                  <a:lnTo>
                    <a:pt x="2166579" y="851421"/>
                  </a:lnTo>
                  <a:lnTo>
                    <a:pt x="2170062" y="850358"/>
                  </a:lnTo>
                  <a:lnTo>
                    <a:pt x="2173546" y="849296"/>
                  </a:lnTo>
                  <a:lnTo>
                    <a:pt x="2177029" y="848235"/>
                  </a:lnTo>
                  <a:lnTo>
                    <a:pt x="2180512" y="847174"/>
                  </a:lnTo>
                  <a:lnTo>
                    <a:pt x="2183995" y="846114"/>
                  </a:lnTo>
                  <a:lnTo>
                    <a:pt x="2187479" y="845055"/>
                  </a:lnTo>
                  <a:lnTo>
                    <a:pt x="2190962" y="843998"/>
                  </a:lnTo>
                  <a:lnTo>
                    <a:pt x="2194445" y="842940"/>
                  </a:lnTo>
                  <a:lnTo>
                    <a:pt x="2197928" y="841884"/>
                  </a:lnTo>
                  <a:lnTo>
                    <a:pt x="2201412" y="840829"/>
                  </a:lnTo>
                  <a:lnTo>
                    <a:pt x="2204895" y="839774"/>
                  </a:lnTo>
                  <a:lnTo>
                    <a:pt x="2208378" y="838721"/>
                  </a:lnTo>
                  <a:lnTo>
                    <a:pt x="2211861" y="837668"/>
                  </a:lnTo>
                  <a:lnTo>
                    <a:pt x="2215345" y="836616"/>
                  </a:lnTo>
                  <a:lnTo>
                    <a:pt x="2218828" y="912134"/>
                  </a:lnTo>
                  <a:lnTo>
                    <a:pt x="2222311" y="911144"/>
                  </a:lnTo>
                  <a:lnTo>
                    <a:pt x="2225794" y="910155"/>
                  </a:lnTo>
                  <a:lnTo>
                    <a:pt x="2229278" y="909167"/>
                  </a:lnTo>
                  <a:lnTo>
                    <a:pt x="2232761" y="908180"/>
                  </a:lnTo>
                  <a:lnTo>
                    <a:pt x="2236244" y="907193"/>
                  </a:lnTo>
                  <a:lnTo>
                    <a:pt x="2239727" y="906207"/>
                  </a:lnTo>
                  <a:lnTo>
                    <a:pt x="2243211" y="905221"/>
                  </a:lnTo>
                  <a:lnTo>
                    <a:pt x="2246694" y="904236"/>
                  </a:lnTo>
                  <a:lnTo>
                    <a:pt x="2250177" y="903253"/>
                  </a:lnTo>
                  <a:lnTo>
                    <a:pt x="2253660" y="902269"/>
                  </a:lnTo>
                  <a:lnTo>
                    <a:pt x="2257144" y="901287"/>
                  </a:lnTo>
                  <a:lnTo>
                    <a:pt x="2260627" y="900305"/>
                  </a:lnTo>
                  <a:lnTo>
                    <a:pt x="2264110" y="899324"/>
                  </a:lnTo>
                  <a:lnTo>
                    <a:pt x="2267593" y="898344"/>
                  </a:lnTo>
                  <a:lnTo>
                    <a:pt x="2271077" y="897364"/>
                  </a:lnTo>
                  <a:lnTo>
                    <a:pt x="2274560" y="896386"/>
                  </a:lnTo>
                  <a:lnTo>
                    <a:pt x="2278043" y="895407"/>
                  </a:lnTo>
                  <a:lnTo>
                    <a:pt x="2281526" y="894430"/>
                  </a:lnTo>
                  <a:lnTo>
                    <a:pt x="2285010" y="893453"/>
                  </a:lnTo>
                  <a:lnTo>
                    <a:pt x="2288493" y="892477"/>
                  </a:lnTo>
                  <a:lnTo>
                    <a:pt x="2291976" y="891502"/>
                  </a:lnTo>
                  <a:lnTo>
                    <a:pt x="2295459" y="890528"/>
                  </a:lnTo>
                  <a:lnTo>
                    <a:pt x="2298942" y="889554"/>
                  </a:lnTo>
                  <a:lnTo>
                    <a:pt x="2302426" y="888581"/>
                  </a:lnTo>
                  <a:lnTo>
                    <a:pt x="2305909" y="887609"/>
                  </a:lnTo>
                  <a:lnTo>
                    <a:pt x="2309392" y="886637"/>
                  </a:lnTo>
                  <a:lnTo>
                    <a:pt x="2312875" y="885666"/>
                  </a:lnTo>
                  <a:lnTo>
                    <a:pt x="2316359" y="884696"/>
                  </a:lnTo>
                  <a:lnTo>
                    <a:pt x="2319842" y="883726"/>
                  </a:lnTo>
                  <a:lnTo>
                    <a:pt x="2323325" y="882758"/>
                  </a:lnTo>
                  <a:lnTo>
                    <a:pt x="2326808" y="881790"/>
                  </a:lnTo>
                  <a:lnTo>
                    <a:pt x="2330292" y="880822"/>
                  </a:lnTo>
                  <a:lnTo>
                    <a:pt x="2333775" y="879856"/>
                  </a:lnTo>
                  <a:lnTo>
                    <a:pt x="2337258" y="878890"/>
                  </a:lnTo>
                  <a:lnTo>
                    <a:pt x="2340741" y="877925"/>
                  </a:lnTo>
                  <a:lnTo>
                    <a:pt x="2344225" y="876960"/>
                  </a:lnTo>
                  <a:lnTo>
                    <a:pt x="2347708" y="875996"/>
                  </a:lnTo>
                  <a:lnTo>
                    <a:pt x="2351191" y="875033"/>
                  </a:lnTo>
                  <a:lnTo>
                    <a:pt x="2354674" y="874071"/>
                  </a:lnTo>
                  <a:lnTo>
                    <a:pt x="2358158" y="873109"/>
                  </a:lnTo>
                  <a:lnTo>
                    <a:pt x="2361641" y="872149"/>
                  </a:lnTo>
                  <a:lnTo>
                    <a:pt x="2365124" y="871188"/>
                  </a:lnTo>
                  <a:lnTo>
                    <a:pt x="2368607" y="870229"/>
                  </a:lnTo>
                  <a:lnTo>
                    <a:pt x="2372091" y="869270"/>
                  </a:lnTo>
                  <a:lnTo>
                    <a:pt x="2375574" y="896406"/>
                  </a:lnTo>
                  <a:lnTo>
                    <a:pt x="2379057" y="895470"/>
                  </a:lnTo>
                  <a:lnTo>
                    <a:pt x="2382540" y="894534"/>
                  </a:lnTo>
                  <a:lnTo>
                    <a:pt x="2386024" y="893599"/>
                  </a:lnTo>
                  <a:lnTo>
                    <a:pt x="2389507" y="892664"/>
                  </a:lnTo>
                  <a:lnTo>
                    <a:pt x="2392990" y="891730"/>
                  </a:lnTo>
                  <a:lnTo>
                    <a:pt x="2396473" y="890797"/>
                  </a:lnTo>
                  <a:lnTo>
                    <a:pt x="2399957" y="889865"/>
                  </a:lnTo>
                  <a:lnTo>
                    <a:pt x="2403440" y="888933"/>
                  </a:lnTo>
                  <a:lnTo>
                    <a:pt x="2406923" y="888002"/>
                  </a:lnTo>
                  <a:lnTo>
                    <a:pt x="2410406" y="887071"/>
                  </a:lnTo>
                  <a:lnTo>
                    <a:pt x="2413890" y="886141"/>
                  </a:lnTo>
                  <a:lnTo>
                    <a:pt x="2417373" y="885212"/>
                  </a:lnTo>
                  <a:lnTo>
                    <a:pt x="2420856" y="884283"/>
                  </a:lnTo>
                  <a:lnTo>
                    <a:pt x="2424339" y="883355"/>
                  </a:lnTo>
                  <a:lnTo>
                    <a:pt x="2427823" y="882428"/>
                  </a:lnTo>
                  <a:lnTo>
                    <a:pt x="2431306" y="881502"/>
                  </a:lnTo>
                  <a:lnTo>
                    <a:pt x="2434789" y="880576"/>
                  </a:lnTo>
                  <a:lnTo>
                    <a:pt x="2438272" y="879650"/>
                  </a:lnTo>
                  <a:lnTo>
                    <a:pt x="2441756" y="878726"/>
                  </a:lnTo>
                  <a:lnTo>
                    <a:pt x="2445239" y="877802"/>
                  </a:lnTo>
                  <a:lnTo>
                    <a:pt x="2448722" y="876878"/>
                  </a:lnTo>
                  <a:lnTo>
                    <a:pt x="2452205" y="875955"/>
                  </a:lnTo>
                  <a:lnTo>
                    <a:pt x="2455689" y="875033"/>
                  </a:lnTo>
                  <a:lnTo>
                    <a:pt x="2459172" y="874112"/>
                  </a:lnTo>
                  <a:lnTo>
                    <a:pt x="2462655" y="873191"/>
                  </a:lnTo>
                  <a:lnTo>
                    <a:pt x="2466138" y="872271"/>
                  </a:lnTo>
                  <a:lnTo>
                    <a:pt x="2469622" y="871352"/>
                  </a:lnTo>
                  <a:lnTo>
                    <a:pt x="2473105" y="870433"/>
                  </a:lnTo>
                  <a:lnTo>
                    <a:pt x="2476588" y="869515"/>
                  </a:lnTo>
                  <a:lnTo>
                    <a:pt x="2480071" y="868597"/>
                  </a:lnTo>
                  <a:lnTo>
                    <a:pt x="2483555" y="867680"/>
                  </a:lnTo>
                  <a:lnTo>
                    <a:pt x="2487038" y="866764"/>
                  </a:lnTo>
                  <a:lnTo>
                    <a:pt x="2490521" y="865848"/>
                  </a:lnTo>
                  <a:lnTo>
                    <a:pt x="2494004" y="864933"/>
                  </a:lnTo>
                  <a:lnTo>
                    <a:pt x="2497488" y="864019"/>
                  </a:lnTo>
                  <a:lnTo>
                    <a:pt x="2500971" y="863105"/>
                  </a:lnTo>
                  <a:lnTo>
                    <a:pt x="2504454" y="862192"/>
                  </a:lnTo>
                  <a:lnTo>
                    <a:pt x="2507937" y="861280"/>
                  </a:lnTo>
                  <a:lnTo>
                    <a:pt x="2511421" y="860368"/>
                  </a:lnTo>
                  <a:lnTo>
                    <a:pt x="2514904" y="859457"/>
                  </a:lnTo>
                  <a:lnTo>
                    <a:pt x="2518387" y="858547"/>
                  </a:lnTo>
                  <a:lnTo>
                    <a:pt x="2521870" y="857637"/>
                  </a:lnTo>
                  <a:lnTo>
                    <a:pt x="2525354" y="856728"/>
                  </a:lnTo>
                  <a:lnTo>
                    <a:pt x="2528837" y="855819"/>
                  </a:lnTo>
                  <a:lnTo>
                    <a:pt x="2532320" y="854911"/>
                  </a:lnTo>
                  <a:lnTo>
                    <a:pt x="2535803" y="894235"/>
                  </a:lnTo>
                  <a:lnTo>
                    <a:pt x="2539287" y="893356"/>
                  </a:lnTo>
                  <a:lnTo>
                    <a:pt x="2542770" y="892477"/>
                  </a:lnTo>
                  <a:lnTo>
                    <a:pt x="2546253" y="891600"/>
                  </a:lnTo>
                  <a:lnTo>
                    <a:pt x="2549736" y="890723"/>
                  </a:lnTo>
                  <a:lnTo>
                    <a:pt x="2553220" y="889846"/>
                  </a:lnTo>
                  <a:lnTo>
                    <a:pt x="2556703" y="888970"/>
                  </a:lnTo>
                  <a:lnTo>
                    <a:pt x="2560186" y="888095"/>
                  </a:lnTo>
                  <a:lnTo>
                    <a:pt x="2563669" y="887220"/>
                  </a:lnTo>
                  <a:lnTo>
                    <a:pt x="2567153" y="886346"/>
                  </a:lnTo>
                  <a:lnTo>
                    <a:pt x="2570636" y="885472"/>
                  </a:lnTo>
                  <a:lnTo>
                    <a:pt x="2574119" y="884599"/>
                  </a:lnTo>
                  <a:lnTo>
                    <a:pt x="2577602" y="883726"/>
                  </a:lnTo>
                  <a:lnTo>
                    <a:pt x="2581085" y="882855"/>
                  </a:lnTo>
                  <a:lnTo>
                    <a:pt x="2584569" y="881983"/>
                  </a:lnTo>
                  <a:lnTo>
                    <a:pt x="2588052" y="881113"/>
                  </a:lnTo>
                  <a:lnTo>
                    <a:pt x="2591535" y="880242"/>
                  </a:lnTo>
                  <a:lnTo>
                    <a:pt x="2595018" y="879373"/>
                  </a:lnTo>
                  <a:lnTo>
                    <a:pt x="2598502" y="878504"/>
                  </a:lnTo>
                  <a:lnTo>
                    <a:pt x="2601985" y="877635"/>
                  </a:lnTo>
                  <a:lnTo>
                    <a:pt x="2605468" y="876767"/>
                  </a:lnTo>
                  <a:lnTo>
                    <a:pt x="2608951" y="875900"/>
                  </a:lnTo>
                  <a:lnTo>
                    <a:pt x="2612435" y="875033"/>
                  </a:lnTo>
                  <a:lnTo>
                    <a:pt x="2615918" y="874167"/>
                  </a:lnTo>
                  <a:lnTo>
                    <a:pt x="2619401" y="873302"/>
                  </a:lnTo>
                  <a:lnTo>
                    <a:pt x="2622884" y="872437"/>
                  </a:lnTo>
                  <a:lnTo>
                    <a:pt x="2626368" y="871572"/>
                  </a:lnTo>
                  <a:lnTo>
                    <a:pt x="2629851" y="870708"/>
                  </a:lnTo>
                  <a:lnTo>
                    <a:pt x="2633334" y="869845"/>
                  </a:lnTo>
                  <a:lnTo>
                    <a:pt x="2636817" y="868982"/>
                  </a:lnTo>
                  <a:lnTo>
                    <a:pt x="2640301" y="868120"/>
                  </a:lnTo>
                  <a:lnTo>
                    <a:pt x="2643784" y="867259"/>
                  </a:lnTo>
                  <a:lnTo>
                    <a:pt x="2647267" y="866398"/>
                  </a:lnTo>
                  <a:lnTo>
                    <a:pt x="2650750" y="865537"/>
                  </a:lnTo>
                  <a:lnTo>
                    <a:pt x="2654234" y="864677"/>
                  </a:lnTo>
                  <a:lnTo>
                    <a:pt x="2657717" y="863818"/>
                  </a:lnTo>
                  <a:lnTo>
                    <a:pt x="2661200" y="862959"/>
                  </a:lnTo>
                  <a:lnTo>
                    <a:pt x="2664683" y="862101"/>
                  </a:lnTo>
                  <a:lnTo>
                    <a:pt x="2668167" y="861244"/>
                  </a:lnTo>
                  <a:lnTo>
                    <a:pt x="2671650" y="860386"/>
                  </a:lnTo>
                  <a:lnTo>
                    <a:pt x="2675133" y="859530"/>
                  </a:lnTo>
                  <a:lnTo>
                    <a:pt x="2678616" y="858674"/>
                  </a:lnTo>
                  <a:lnTo>
                    <a:pt x="2682100" y="857819"/>
                  </a:lnTo>
                  <a:lnTo>
                    <a:pt x="2685583" y="856964"/>
                  </a:lnTo>
                  <a:lnTo>
                    <a:pt x="2689066" y="856110"/>
                  </a:lnTo>
                  <a:lnTo>
                    <a:pt x="2692549" y="938875"/>
                  </a:lnTo>
                  <a:lnTo>
                    <a:pt x="2696033" y="938078"/>
                  </a:lnTo>
                  <a:lnTo>
                    <a:pt x="2699516" y="937281"/>
                  </a:lnTo>
                  <a:lnTo>
                    <a:pt x="2702999" y="936484"/>
                  </a:lnTo>
                  <a:lnTo>
                    <a:pt x="2706482" y="935688"/>
                  </a:lnTo>
                  <a:lnTo>
                    <a:pt x="2709966" y="934893"/>
                  </a:lnTo>
                  <a:lnTo>
                    <a:pt x="2713449" y="934098"/>
                  </a:lnTo>
                  <a:lnTo>
                    <a:pt x="2716932" y="933304"/>
                  </a:lnTo>
                  <a:lnTo>
                    <a:pt x="2720415" y="932510"/>
                  </a:lnTo>
                  <a:lnTo>
                    <a:pt x="2723899" y="931716"/>
                  </a:lnTo>
                  <a:lnTo>
                    <a:pt x="2727382" y="930923"/>
                  </a:lnTo>
                  <a:lnTo>
                    <a:pt x="2730865" y="930131"/>
                  </a:lnTo>
                  <a:lnTo>
                    <a:pt x="2734348" y="929338"/>
                  </a:lnTo>
                  <a:lnTo>
                    <a:pt x="2737832" y="928547"/>
                  </a:lnTo>
                  <a:lnTo>
                    <a:pt x="2741315" y="927756"/>
                  </a:lnTo>
                  <a:lnTo>
                    <a:pt x="2744798" y="926965"/>
                  </a:lnTo>
                  <a:lnTo>
                    <a:pt x="2748281" y="926175"/>
                  </a:lnTo>
                  <a:lnTo>
                    <a:pt x="2751765" y="925385"/>
                  </a:lnTo>
                  <a:lnTo>
                    <a:pt x="2755248" y="924596"/>
                  </a:lnTo>
                  <a:lnTo>
                    <a:pt x="2758731" y="923807"/>
                  </a:lnTo>
                  <a:lnTo>
                    <a:pt x="2762214" y="923018"/>
                  </a:lnTo>
                  <a:lnTo>
                    <a:pt x="2765698" y="922231"/>
                  </a:lnTo>
                  <a:lnTo>
                    <a:pt x="2769181" y="921443"/>
                  </a:lnTo>
                  <a:lnTo>
                    <a:pt x="2772664" y="920656"/>
                  </a:lnTo>
                  <a:lnTo>
                    <a:pt x="2776147" y="919870"/>
                  </a:lnTo>
                  <a:lnTo>
                    <a:pt x="2779631" y="919084"/>
                  </a:lnTo>
                  <a:lnTo>
                    <a:pt x="2783114" y="918298"/>
                  </a:lnTo>
                  <a:lnTo>
                    <a:pt x="2786597" y="917513"/>
                  </a:lnTo>
                  <a:lnTo>
                    <a:pt x="2790080" y="916728"/>
                  </a:lnTo>
                  <a:lnTo>
                    <a:pt x="2793564" y="915944"/>
                  </a:lnTo>
                  <a:lnTo>
                    <a:pt x="2797047" y="915160"/>
                  </a:lnTo>
                  <a:lnTo>
                    <a:pt x="2800530" y="914377"/>
                  </a:lnTo>
                  <a:lnTo>
                    <a:pt x="2804013" y="913594"/>
                  </a:lnTo>
                  <a:lnTo>
                    <a:pt x="2807497" y="912812"/>
                  </a:lnTo>
                  <a:lnTo>
                    <a:pt x="2810980" y="912030"/>
                  </a:lnTo>
                  <a:lnTo>
                    <a:pt x="2814463" y="911249"/>
                  </a:lnTo>
                  <a:lnTo>
                    <a:pt x="2817946" y="910468"/>
                  </a:lnTo>
                  <a:lnTo>
                    <a:pt x="2821430" y="909687"/>
                  </a:lnTo>
                  <a:lnTo>
                    <a:pt x="2824913" y="908907"/>
                  </a:lnTo>
                  <a:lnTo>
                    <a:pt x="2828396" y="908128"/>
                  </a:lnTo>
                  <a:lnTo>
                    <a:pt x="2831879" y="907348"/>
                  </a:lnTo>
                  <a:lnTo>
                    <a:pt x="2835363" y="906570"/>
                  </a:lnTo>
                  <a:lnTo>
                    <a:pt x="2838846" y="905792"/>
                  </a:lnTo>
                  <a:lnTo>
                    <a:pt x="2842329" y="905014"/>
                  </a:lnTo>
                  <a:lnTo>
                    <a:pt x="2845812" y="904236"/>
                  </a:lnTo>
                  <a:lnTo>
                    <a:pt x="2849296" y="903460"/>
                  </a:lnTo>
                  <a:lnTo>
                    <a:pt x="2852779" y="924408"/>
                  </a:lnTo>
                  <a:lnTo>
                    <a:pt x="2856262" y="923646"/>
                  </a:lnTo>
                  <a:lnTo>
                    <a:pt x="2859745" y="922885"/>
                  </a:lnTo>
                  <a:lnTo>
                    <a:pt x="2863229" y="922124"/>
                  </a:lnTo>
                  <a:lnTo>
                    <a:pt x="2866712" y="921363"/>
                  </a:lnTo>
                  <a:lnTo>
                    <a:pt x="2870195" y="920603"/>
                  </a:lnTo>
                  <a:lnTo>
                    <a:pt x="2873678" y="919843"/>
                  </a:lnTo>
                  <a:lnTo>
                    <a:pt x="2877161" y="919084"/>
                  </a:lnTo>
                  <a:lnTo>
                    <a:pt x="2880645" y="918325"/>
                  </a:lnTo>
                  <a:lnTo>
                    <a:pt x="2884128" y="917566"/>
                  </a:lnTo>
                  <a:lnTo>
                    <a:pt x="2887611" y="916808"/>
                  </a:lnTo>
                  <a:lnTo>
                    <a:pt x="2891094" y="916050"/>
                  </a:lnTo>
                  <a:lnTo>
                    <a:pt x="2894578" y="915293"/>
                  </a:lnTo>
                  <a:lnTo>
                    <a:pt x="2898061" y="914536"/>
                  </a:lnTo>
                  <a:lnTo>
                    <a:pt x="2901544" y="913780"/>
                  </a:lnTo>
                  <a:lnTo>
                    <a:pt x="2905027" y="913024"/>
                  </a:lnTo>
                  <a:lnTo>
                    <a:pt x="2908511" y="912269"/>
                  </a:lnTo>
                  <a:lnTo>
                    <a:pt x="2911994" y="911513"/>
                  </a:lnTo>
                  <a:lnTo>
                    <a:pt x="2915477" y="910759"/>
                  </a:lnTo>
                  <a:lnTo>
                    <a:pt x="2918960" y="910005"/>
                  </a:lnTo>
                  <a:lnTo>
                    <a:pt x="2922444" y="909251"/>
                  </a:lnTo>
                  <a:lnTo>
                    <a:pt x="2925927" y="908497"/>
                  </a:lnTo>
                  <a:lnTo>
                    <a:pt x="2929410" y="907745"/>
                  </a:lnTo>
                  <a:lnTo>
                    <a:pt x="2932893" y="906992"/>
                  </a:lnTo>
                  <a:lnTo>
                    <a:pt x="2936377" y="906240"/>
                  </a:lnTo>
                  <a:lnTo>
                    <a:pt x="2939860" y="905488"/>
                  </a:lnTo>
                  <a:lnTo>
                    <a:pt x="2943343" y="904737"/>
                  </a:lnTo>
                  <a:lnTo>
                    <a:pt x="2946826" y="903986"/>
                  </a:lnTo>
                  <a:lnTo>
                    <a:pt x="2950310" y="903236"/>
                  </a:lnTo>
                  <a:lnTo>
                    <a:pt x="2953793" y="902486"/>
                  </a:lnTo>
                  <a:lnTo>
                    <a:pt x="2957276" y="901736"/>
                  </a:lnTo>
                  <a:lnTo>
                    <a:pt x="2960759" y="900987"/>
                  </a:lnTo>
                  <a:lnTo>
                    <a:pt x="2964243" y="900239"/>
                  </a:lnTo>
                  <a:lnTo>
                    <a:pt x="2967726" y="899490"/>
                  </a:lnTo>
                  <a:lnTo>
                    <a:pt x="2971209" y="898743"/>
                  </a:lnTo>
                  <a:lnTo>
                    <a:pt x="2974692" y="897995"/>
                  </a:lnTo>
                  <a:lnTo>
                    <a:pt x="2978176" y="897248"/>
                  </a:lnTo>
                  <a:lnTo>
                    <a:pt x="2981659" y="896502"/>
                  </a:lnTo>
                  <a:lnTo>
                    <a:pt x="2985142" y="895755"/>
                  </a:lnTo>
                  <a:lnTo>
                    <a:pt x="2988625" y="895010"/>
                  </a:lnTo>
                  <a:lnTo>
                    <a:pt x="2992109" y="894264"/>
                  </a:lnTo>
                  <a:lnTo>
                    <a:pt x="2995592" y="893520"/>
                  </a:lnTo>
                  <a:lnTo>
                    <a:pt x="2999075" y="892775"/>
                  </a:lnTo>
                  <a:lnTo>
                    <a:pt x="3002558" y="892031"/>
                  </a:lnTo>
                  <a:lnTo>
                    <a:pt x="3006042" y="891287"/>
                  </a:lnTo>
                  <a:lnTo>
                    <a:pt x="3009525" y="941669"/>
                  </a:lnTo>
                  <a:lnTo>
                    <a:pt x="3013008" y="940957"/>
                  </a:lnTo>
                  <a:lnTo>
                    <a:pt x="3016491" y="940246"/>
                  </a:lnTo>
                  <a:lnTo>
                    <a:pt x="3019975" y="939535"/>
                  </a:lnTo>
                  <a:lnTo>
                    <a:pt x="3023458" y="938825"/>
                  </a:lnTo>
                  <a:lnTo>
                    <a:pt x="3026941" y="938115"/>
                  </a:lnTo>
                  <a:lnTo>
                    <a:pt x="3030424" y="937405"/>
                  </a:lnTo>
                  <a:lnTo>
                    <a:pt x="3033908" y="936696"/>
                  </a:lnTo>
                  <a:lnTo>
                    <a:pt x="3037391" y="935987"/>
                  </a:lnTo>
                  <a:lnTo>
                    <a:pt x="3040874" y="935278"/>
                  </a:lnTo>
                  <a:lnTo>
                    <a:pt x="3044357" y="934570"/>
                  </a:lnTo>
                  <a:lnTo>
                    <a:pt x="3047841" y="933862"/>
                  </a:lnTo>
                  <a:lnTo>
                    <a:pt x="3051324" y="933155"/>
                  </a:lnTo>
                  <a:lnTo>
                    <a:pt x="3054807" y="932448"/>
                  </a:lnTo>
                  <a:lnTo>
                    <a:pt x="3058290" y="931741"/>
                  </a:lnTo>
                  <a:lnTo>
                    <a:pt x="3061774" y="931035"/>
                  </a:lnTo>
                  <a:lnTo>
                    <a:pt x="3065257" y="930329"/>
                  </a:lnTo>
                  <a:lnTo>
                    <a:pt x="3068740" y="929623"/>
                  </a:lnTo>
                  <a:lnTo>
                    <a:pt x="3072223" y="928918"/>
                  </a:lnTo>
                  <a:lnTo>
                    <a:pt x="3075707" y="928213"/>
                  </a:lnTo>
                  <a:lnTo>
                    <a:pt x="3079190" y="927508"/>
                  </a:lnTo>
                  <a:lnTo>
                    <a:pt x="3082673" y="926804"/>
                  </a:lnTo>
                  <a:lnTo>
                    <a:pt x="3086156" y="926101"/>
                  </a:lnTo>
                  <a:lnTo>
                    <a:pt x="3089640" y="925397"/>
                  </a:lnTo>
                  <a:lnTo>
                    <a:pt x="3093123" y="924694"/>
                  </a:lnTo>
                  <a:lnTo>
                    <a:pt x="3096606" y="923992"/>
                  </a:lnTo>
                  <a:lnTo>
                    <a:pt x="3100089" y="923289"/>
                  </a:lnTo>
                  <a:lnTo>
                    <a:pt x="3103573" y="922588"/>
                  </a:lnTo>
                  <a:lnTo>
                    <a:pt x="3107056" y="921886"/>
                  </a:lnTo>
                  <a:lnTo>
                    <a:pt x="3110539" y="921185"/>
                  </a:lnTo>
                  <a:lnTo>
                    <a:pt x="3114022" y="920484"/>
                  </a:lnTo>
                  <a:lnTo>
                    <a:pt x="3117506" y="919784"/>
                  </a:lnTo>
                  <a:lnTo>
                    <a:pt x="3120989" y="919084"/>
                  </a:lnTo>
                  <a:lnTo>
                    <a:pt x="3124472" y="918384"/>
                  </a:lnTo>
                  <a:lnTo>
                    <a:pt x="3127955" y="917685"/>
                  </a:lnTo>
                  <a:lnTo>
                    <a:pt x="3131439" y="916986"/>
                  </a:lnTo>
                  <a:lnTo>
                    <a:pt x="3134922" y="916287"/>
                  </a:lnTo>
                  <a:lnTo>
                    <a:pt x="3138405" y="915589"/>
                  </a:lnTo>
                  <a:lnTo>
                    <a:pt x="3141888" y="914891"/>
                  </a:lnTo>
                  <a:lnTo>
                    <a:pt x="3145372" y="914194"/>
                  </a:lnTo>
                  <a:lnTo>
                    <a:pt x="3148855" y="913496"/>
                  </a:lnTo>
                  <a:lnTo>
                    <a:pt x="3152338" y="912800"/>
                  </a:lnTo>
                  <a:lnTo>
                    <a:pt x="3155821" y="912103"/>
                  </a:lnTo>
                  <a:lnTo>
                    <a:pt x="3159304" y="911407"/>
                  </a:lnTo>
                  <a:lnTo>
                    <a:pt x="3162788" y="910712"/>
                  </a:lnTo>
                  <a:lnTo>
                    <a:pt x="3166271" y="910016"/>
                  </a:lnTo>
                  <a:lnTo>
                    <a:pt x="3169754" y="1055759"/>
                  </a:lnTo>
                  <a:lnTo>
                    <a:pt x="3173237" y="1055156"/>
                  </a:lnTo>
                  <a:lnTo>
                    <a:pt x="3176721" y="1054552"/>
                  </a:lnTo>
                  <a:lnTo>
                    <a:pt x="3180204" y="1053949"/>
                  </a:lnTo>
                  <a:lnTo>
                    <a:pt x="3183687" y="1053346"/>
                  </a:lnTo>
                  <a:lnTo>
                    <a:pt x="3187170" y="1052744"/>
                  </a:lnTo>
                  <a:lnTo>
                    <a:pt x="3190654" y="1052141"/>
                  </a:lnTo>
                  <a:lnTo>
                    <a:pt x="3194137" y="1051539"/>
                  </a:lnTo>
                  <a:lnTo>
                    <a:pt x="3197620" y="1050938"/>
                  </a:lnTo>
                  <a:lnTo>
                    <a:pt x="3201103" y="1050336"/>
                  </a:lnTo>
                  <a:lnTo>
                    <a:pt x="3204587" y="1049735"/>
                  </a:lnTo>
                  <a:lnTo>
                    <a:pt x="3208070" y="1049134"/>
                  </a:lnTo>
                  <a:lnTo>
                    <a:pt x="3211553" y="1048533"/>
                  </a:lnTo>
                  <a:lnTo>
                    <a:pt x="3215036" y="1047932"/>
                  </a:lnTo>
                  <a:lnTo>
                    <a:pt x="3218520" y="1047332"/>
                  </a:lnTo>
                  <a:lnTo>
                    <a:pt x="3222003" y="1046732"/>
                  </a:lnTo>
                  <a:lnTo>
                    <a:pt x="3225486" y="1046133"/>
                  </a:lnTo>
                  <a:lnTo>
                    <a:pt x="3228969" y="1045533"/>
                  </a:lnTo>
                  <a:lnTo>
                    <a:pt x="3232453" y="1044934"/>
                  </a:lnTo>
                  <a:lnTo>
                    <a:pt x="3235936" y="1044335"/>
                  </a:lnTo>
                  <a:lnTo>
                    <a:pt x="3239419" y="1043736"/>
                  </a:lnTo>
                  <a:lnTo>
                    <a:pt x="3242902" y="1043138"/>
                  </a:lnTo>
                  <a:lnTo>
                    <a:pt x="3246386" y="1042540"/>
                  </a:lnTo>
                  <a:lnTo>
                    <a:pt x="3249869" y="1041942"/>
                  </a:lnTo>
                  <a:lnTo>
                    <a:pt x="3253352" y="1041344"/>
                  </a:lnTo>
                  <a:lnTo>
                    <a:pt x="3256835" y="1040747"/>
                  </a:lnTo>
                  <a:lnTo>
                    <a:pt x="3260319" y="1040149"/>
                  </a:lnTo>
                  <a:lnTo>
                    <a:pt x="3263802" y="1039553"/>
                  </a:lnTo>
                  <a:lnTo>
                    <a:pt x="3267285" y="1038956"/>
                  </a:lnTo>
                  <a:lnTo>
                    <a:pt x="3270768" y="1038359"/>
                  </a:lnTo>
                  <a:lnTo>
                    <a:pt x="3274252" y="1037763"/>
                  </a:lnTo>
                  <a:lnTo>
                    <a:pt x="3277735" y="1037167"/>
                  </a:lnTo>
                  <a:lnTo>
                    <a:pt x="3281218" y="1036572"/>
                  </a:lnTo>
                  <a:lnTo>
                    <a:pt x="3284701" y="1035977"/>
                  </a:lnTo>
                  <a:lnTo>
                    <a:pt x="3288185" y="1035381"/>
                  </a:lnTo>
                  <a:lnTo>
                    <a:pt x="3291668" y="1034787"/>
                  </a:lnTo>
                  <a:lnTo>
                    <a:pt x="3295151" y="1034192"/>
                  </a:lnTo>
                  <a:lnTo>
                    <a:pt x="3298634" y="1033598"/>
                  </a:lnTo>
                  <a:lnTo>
                    <a:pt x="3302118" y="1033003"/>
                  </a:lnTo>
                  <a:lnTo>
                    <a:pt x="3305601" y="1032410"/>
                  </a:lnTo>
                  <a:lnTo>
                    <a:pt x="3309084" y="1031816"/>
                  </a:lnTo>
                  <a:lnTo>
                    <a:pt x="3312567" y="1031223"/>
                  </a:lnTo>
                  <a:lnTo>
                    <a:pt x="3316051" y="1030630"/>
                  </a:lnTo>
                  <a:lnTo>
                    <a:pt x="3319534" y="1030037"/>
                  </a:lnTo>
                  <a:lnTo>
                    <a:pt x="3323017" y="1029444"/>
                  </a:lnTo>
                  <a:lnTo>
                    <a:pt x="3326500" y="1042383"/>
                  </a:lnTo>
                  <a:lnTo>
                    <a:pt x="3329984" y="1041799"/>
                  </a:lnTo>
                  <a:lnTo>
                    <a:pt x="3333467" y="1041216"/>
                  </a:lnTo>
                  <a:lnTo>
                    <a:pt x="3336950" y="1040633"/>
                  </a:lnTo>
                  <a:lnTo>
                    <a:pt x="3340433" y="1040050"/>
                  </a:lnTo>
                  <a:lnTo>
                    <a:pt x="3343917" y="1039467"/>
                  </a:lnTo>
                  <a:lnTo>
                    <a:pt x="3347400" y="1038885"/>
                  </a:lnTo>
                  <a:lnTo>
                    <a:pt x="3350883" y="1038303"/>
                  </a:lnTo>
                  <a:lnTo>
                    <a:pt x="3354366" y="1037721"/>
                  </a:lnTo>
                  <a:lnTo>
                    <a:pt x="3357850" y="1037139"/>
                  </a:lnTo>
                  <a:lnTo>
                    <a:pt x="3361333" y="1036558"/>
                  </a:lnTo>
                  <a:lnTo>
                    <a:pt x="3364816" y="1035977"/>
                  </a:lnTo>
                  <a:lnTo>
                    <a:pt x="3368299" y="1035396"/>
                  </a:lnTo>
                  <a:lnTo>
                    <a:pt x="3371783" y="1034815"/>
                  </a:lnTo>
                  <a:lnTo>
                    <a:pt x="3375266" y="1034234"/>
                  </a:lnTo>
                  <a:lnTo>
                    <a:pt x="3378749" y="1033654"/>
                  </a:lnTo>
                  <a:lnTo>
                    <a:pt x="3382232" y="1033074"/>
                  </a:lnTo>
                  <a:lnTo>
                    <a:pt x="3385716" y="1032494"/>
                  </a:lnTo>
                  <a:lnTo>
                    <a:pt x="3389199" y="1031915"/>
                  </a:lnTo>
                  <a:lnTo>
                    <a:pt x="3392682" y="1031336"/>
                  </a:lnTo>
                  <a:lnTo>
                    <a:pt x="3396165" y="1030757"/>
                  </a:lnTo>
                  <a:lnTo>
                    <a:pt x="3399649" y="1030178"/>
                  </a:lnTo>
                  <a:lnTo>
                    <a:pt x="3403132" y="1029599"/>
                  </a:lnTo>
                  <a:lnTo>
                    <a:pt x="3406615" y="1029021"/>
                  </a:lnTo>
                  <a:lnTo>
                    <a:pt x="3410098" y="1028443"/>
                  </a:lnTo>
                  <a:lnTo>
                    <a:pt x="3413582" y="1027865"/>
                  </a:lnTo>
                  <a:lnTo>
                    <a:pt x="3417065" y="1027288"/>
                  </a:lnTo>
                  <a:lnTo>
                    <a:pt x="3420548" y="1026710"/>
                  </a:lnTo>
                  <a:lnTo>
                    <a:pt x="3424031" y="1026133"/>
                  </a:lnTo>
                  <a:lnTo>
                    <a:pt x="3427515" y="1025557"/>
                  </a:lnTo>
                  <a:lnTo>
                    <a:pt x="3430998" y="1024980"/>
                  </a:lnTo>
                  <a:lnTo>
                    <a:pt x="3434481" y="1024404"/>
                  </a:lnTo>
                  <a:lnTo>
                    <a:pt x="3437964" y="1023827"/>
                  </a:lnTo>
                  <a:lnTo>
                    <a:pt x="3441447" y="1023252"/>
                  </a:lnTo>
                  <a:lnTo>
                    <a:pt x="3444931" y="1022676"/>
                  </a:lnTo>
                  <a:lnTo>
                    <a:pt x="3448414" y="1022101"/>
                  </a:lnTo>
                  <a:lnTo>
                    <a:pt x="3451897" y="1021525"/>
                  </a:lnTo>
                  <a:lnTo>
                    <a:pt x="3455380" y="1020950"/>
                  </a:lnTo>
                  <a:lnTo>
                    <a:pt x="3458864" y="1020376"/>
                  </a:lnTo>
                  <a:lnTo>
                    <a:pt x="3462347" y="1019801"/>
                  </a:lnTo>
                  <a:lnTo>
                    <a:pt x="3465830" y="1019227"/>
                  </a:lnTo>
                  <a:lnTo>
                    <a:pt x="3469313" y="1018653"/>
                  </a:lnTo>
                  <a:lnTo>
                    <a:pt x="3472797" y="1018079"/>
                  </a:lnTo>
                  <a:lnTo>
                    <a:pt x="3476280" y="1017506"/>
                  </a:lnTo>
                  <a:lnTo>
                    <a:pt x="3479763" y="1016933"/>
                  </a:lnTo>
                  <a:lnTo>
                    <a:pt x="3483246" y="1016360"/>
                  </a:lnTo>
                  <a:lnTo>
                    <a:pt x="3483246" y="1023116"/>
                  </a:lnTo>
                  <a:lnTo>
                    <a:pt x="3483246" y="1029747"/>
                  </a:lnTo>
                  <a:lnTo>
                    <a:pt x="3483246" y="1036257"/>
                  </a:lnTo>
                  <a:lnTo>
                    <a:pt x="3483246" y="1042648"/>
                  </a:lnTo>
                  <a:lnTo>
                    <a:pt x="3483246" y="1048924"/>
                  </a:lnTo>
                  <a:lnTo>
                    <a:pt x="3483246" y="1055088"/>
                  </a:lnTo>
                  <a:lnTo>
                    <a:pt x="3483246" y="1061143"/>
                  </a:lnTo>
                  <a:lnTo>
                    <a:pt x="3483246" y="1067092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159772"/>
              <a:ext cx="3483246" cy="1392295"/>
            </a:xfrm>
            <a:custGeom>
              <a:avLst/>
              <a:gdLst/>
              <a:ahLst/>
              <a:cxnLst/>
              <a:rect l="0" t="0" r="0" b="0"/>
              <a:pathLst>
                <a:path w="3483246" h="1392295">
                  <a:moveTo>
                    <a:pt x="0" y="1392295"/>
                  </a:moveTo>
                  <a:lnTo>
                    <a:pt x="3483" y="1377035"/>
                  </a:lnTo>
                  <a:lnTo>
                    <a:pt x="6966" y="1361909"/>
                  </a:lnTo>
                  <a:lnTo>
                    <a:pt x="10449" y="1346915"/>
                  </a:lnTo>
                  <a:lnTo>
                    <a:pt x="13932" y="1332050"/>
                  </a:lnTo>
                  <a:lnTo>
                    <a:pt x="17416" y="1317313"/>
                  </a:lnTo>
                  <a:lnTo>
                    <a:pt x="20899" y="1302702"/>
                  </a:lnTo>
                  <a:lnTo>
                    <a:pt x="24382" y="1288216"/>
                  </a:lnTo>
                  <a:lnTo>
                    <a:pt x="27865" y="1273853"/>
                  </a:lnTo>
                  <a:lnTo>
                    <a:pt x="31349" y="1259612"/>
                  </a:lnTo>
                  <a:lnTo>
                    <a:pt x="34832" y="1245491"/>
                  </a:lnTo>
                  <a:lnTo>
                    <a:pt x="38315" y="1231488"/>
                  </a:lnTo>
                  <a:lnTo>
                    <a:pt x="41798" y="1217603"/>
                  </a:lnTo>
                  <a:lnTo>
                    <a:pt x="45282" y="1203833"/>
                  </a:lnTo>
                  <a:lnTo>
                    <a:pt x="48765" y="1190177"/>
                  </a:lnTo>
                  <a:lnTo>
                    <a:pt x="52248" y="1176634"/>
                  </a:lnTo>
                  <a:lnTo>
                    <a:pt x="55731" y="1163202"/>
                  </a:lnTo>
                  <a:lnTo>
                    <a:pt x="59215" y="1149880"/>
                  </a:lnTo>
                  <a:lnTo>
                    <a:pt x="62698" y="1136667"/>
                  </a:lnTo>
                  <a:lnTo>
                    <a:pt x="66181" y="1123561"/>
                  </a:lnTo>
                  <a:lnTo>
                    <a:pt x="69664" y="1110561"/>
                  </a:lnTo>
                  <a:lnTo>
                    <a:pt x="73148" y="1097666"/>
                  </a:lnTo>
                  <a:lnTo>
                    <a:pt x="76631" y="1084875"/>
                  </a:lnTo>
                  <a:lnTo>
                    <a:pt x="80114" y="1072185"/>
                  </a:lnTo>
                  <a:lnTo>
                    <a:pt x="83597" y="1059597"/>
                  </a:lnTo>
                  <a:lnTo>
                    <a:pt x="87081" y="1047108"/>
                  </a:lnTo>
                  <a:lnTo>
                    <a:pt x="90564" y="1034718"/>
                  </a:lnTo>
                  <a:lnTo>
                    <a:pt x="94047" y="1022425"/>
                  </a:lnTo>
                  <a:lnTo>
                    <a:pt x="97530" y="1010229"/>
                  </a:lnTo>
                  <a:lnTo>
                    <a:pt x="101014" y="998128"/>
                  </a:lnTo>
                  <a:lnTo>
                    <a:pt x="104497" y="986121"/>
                  </a:lnTo>
                  <a:lnTo>
                    <a:pt x="107980" y="974207"/>
                  </a:lnTo>
                  <a:lnTo>
                    <a:pt x="111463" y="962385"/>
                  </a:lnTo>
                  <a:lnTo>
                    <a:pt x="114947" y="950653"/>
                  </a:lnTo>
                  <a:lnTo>
                    <a:pt x="118430" y="939012"/>
                  </a:lnTo>
                  <a:lnTo>
                    <a:pt x="121913" y="927459"/>
                  </a:lnTo>
                  <a:lnTo>
                    <a:pt x="125396" y="915994"/>
                  </a:lnTo>
                  <a:lnTo>
                    <a:pt x="128880" y="904616"/>
                  </a:lnTo>
                  <a:lnTo>
                    <a:pt x="132363" y="893324"/>
                  </a:lnTo>
                  <a:lnTo>
                    <a:pt x="135846" y="882116"/>
                  </a:lnTo>
                  <a:lnTo>
                    <a:pt x="139329" y="870992"/>
                  </a:lnTo>
                  <a:lnTo>
                    <a:pt x="142813" y="859952"/>
                  </a:lnTo>
                  <a:lnTo>
                    <a:pt x="146296" y="848993"/>
                  </a:lnTo>
                  <a:lnTo>
                    <a:pt x="149779" y="838115"/>
                  </a:lnTo>
                  <a:lnTo>
                    <a:pt x="153262" y="827318"/>
                  </a:lnTo>
                  <a:lnTo>
                    <a:pt x="156746" y="816599"/>
                  </a:lnTo>
                  <a:lnTo>
                    <a:pt x="160229" y="952324"/>
                  </a:lnTo>
                  <a:lnTo>
                    <a:pt x="163712" y="943990"/>
                  </a:lnTo>
                  <a:lnTo>
                    <a:pt x="167195" y="935702"/>
                  </a:lnTo>
                  <a:lnTo>
                    <a:pt x="170679" y="927459"/>
                  </a:lnTo>
                  <a:lnTo>
                    <a:pt x="174162" y="919261"/>
                  </a:lnTo>
                  <a:lnTo>
                    <a:pt x="177645" y="911107"/>
                  </a:lnTo>
                  <a:lnTo>
                    <a:pt x="181128" y="902998"/>
                  </a:lnTo>
                  <a:lnTo>
                    <a:pt x="184612" y="894932"/>
                  </a:lnTo>
                  <a:lnTo>
                    <a:pt x="188095" y="886909"/>
                  </a:lnTo>
                  <a:lnTo>
                    <a:pt x="191578" y="878929"/>
                  </a:lnTo>
                  <a:lnTo>
                    <a:pt x="195061" y="870992"/>
                  </a:lnTo>
                  <a:lnTo>
                    <a:pt x="198545" y="863098"/>
                  </a:lnTo>
                  <a:lnTo>
                    <a:pt x="202028" y="855245"/>
                  </a:lnTo>
                  <a:lnTo>
                    <a:pt x="205511" y="847434"/>
                  </a:lnTo>
                  <a:lnTo>
                    <a:pt x="208994" y="839664"/>
                  </a:lnTo>
                  <a:lnTo>
                    <a:pt x="212478" y="831935"/>
                  </a:lnTo>
                  <a:lnTo>
                    <a:pt x="215961" y="824247"/>
                  </a:lnTo>
                  <a:lnTo>
                    <a:pt x="219444" y="816599"/>
                  </a:lnTo>
                  <a:lnTo>
                    <a:pt x="222927" y="808992"/>
                  </a:lnTo>
                  <a:lnTo>
                    <a:pt x="226411" y="801424"/>
                  </a:lnTo>
                  <a:lnTo>
                    <a:pt x="229894" y="793895"/>
                  </a:lnTo>
                  <a:lnTo>
                    <a:pt x="233377" y="786405"/>
                  </a:lnTo>
                  <a:lnTo>
                    <a:pt x="236860" y="778955"/>
                  </a:lnTo>
                  <a:lnTo>
                    <a:pt x="240344" y="771542"/>
                  </a:lnTo>
                  <a:lnTo>
                    <a:pt x="243827" y="764168"/>
                  </a:lnTo>
                  <a:lnTo>
                    <a:pt x="247310" y="756832"/>
                  </a:lnTo>
                  <a:lnTo>
                    <a:pt x="250793" y="749533"/>
                  </a:lnTo>
                  <a:lnTo>
                    <a:pt x="254277" y="742272"/>
                  </a:lnTo>
                  <a:lnTo>
                    <a:pt x="257760" y="735048"/>
                  </a:lnTo>
                  <a:lnTo>
                    <a:pt x="261243" y="727860"/>
                  </a:lnTo>
                  <a:lnTo>
                    <a:pt x="264726" y="720709"/>
                  </a:lnTo>
                  <a:lnTo>
                    <a:pt x="268210" y="713594"/>
                  </a:lnTo>
                  <a:lnTo>
                    <a:pt x="271693" y="706515"/>
                  </a:lnTo>
                  <a:lnTo>
                    <a:pt x="275176" y="699472"/>
                  </a:lnTo>
                  <a:lnTo>
                    <a:pt x="278659" y="692464"/>
                  </a:lnTo>
                  <a:lnTo>
                    <a:pt x="282143" y="685491"/>
                  </a:lnTo>
                  <a:lnTo>
                    <a:pt x="285626" y="678553"/>
                  </a:lnTo>
                  <a:lnTo>
                    <a:pt x="289109" y="671650"/>
                  </a:lnTo>
                  <a:lnTo>
                    <a:pt x="292592" y="664781"/>
                  </a:lnTo>
                  <a:lnTo>
                    <a:pt x="296075" y="657946"/>
                  </a:lnTo>
                  <a:lnTo>
                    <a:pt x="299559" y="651145"/>
                  </a:lnTo>
                  <a:lnTo>
                    <a:pt x="303042" y="644377"/>
                  </a:lnTo>
                  <a:lnTo>
                    <a:pt x="306525" y="637643"/>
                  </a:lnTo>
                  <a:lnTo>
                    <a:pt x="310008" y="630942"/>
                  </a:lnTo>
                  <a:lnTo>
                    <a:pt x="313492" y="624274"/>
                  </a:lnTo>
                  <a:lnTo>
                    <a:pt x="316975" y="617638"/>
                  </a:lnTo>
                  <a:lnTo>
                    <a:pt x="320458" y="611034"/>
                  </a:lnTo>
                  <a:lnTo>
                    <a:pt x="323941" y="604463"/>
                  </a:lnTo>
                  <a:lnTo>
                    <a:pt x="327425" y="597924"/>
                  </a:lnTo>
                  <a:lnTo>
                    <a:pt x="330908" y="591416"/>
                  </a:lnTo>
                  <a:lnTo>
                    <a:pt x="334391" y="584940"/>
                  </a:lnTo>
                  <a:lnTo>
                    <a:pt x="337874" y="578495"/>
                  </a:lnTo>
                  <a:lnTo>
                    <a:pt x="341358" y="572081"/>
                  </a:lnTo>
                  <a:lnTo>
                    <a:pt x="344841" y="565697"/>
                  </a:lnTo>
                  <a:lnTo>
                    <a:pt x="348324" y="559344"/>
                  </a:lnTo>
                  <a:lnTo>
                    <a:pt x="351807" y="553022"/>
                  </a:lnTo>
                  <a:lnTo>
                    <a:pt x="355291" y="546729"/>
                  </a:lnTo>
                  <a:lnTo>
                    <a:pt x="358774" y="540467"/>
                  </a:lnTo>
                  <a:lnTo>
                    <a:pt x="362257" y="534234"/>
                  </a:lnTo>
                  <a:lnTo>
                    <a:pt x="365740" y="528030"/>
                  </a:lnTo>
                  <a:lnTo>
                    <a:pt x="369224" y="521856"/>
                  </a:lnTo>
                  <a:lnTo>
                    <a:pt x="372707" y="515711"/>
                  </a:lnTo>
                  <a:lnTo>
                    <a:pt x="376190" y="509595"/>
                  </a:lnTo>
                  <a:lnTo>
                    <a:pt x="379673" y="503507"/>
                  </a:lnTo>
                  <a:lnTo>
                    <a:pt x="383157" y="497448"/>
                  </a:lnTo>
                  <a:lnTo>
                    <a:pt x="386640" y="491417"/>
                  </a:lnTo>
                  <a:lnTo>
                    <a:pt x="390123" y="485414"/>
                  </a:lnTo>
                  <a:lnTo>
                    <a:pt x="393606" y="479439"/>
                  </a:lnTo>
                  <a:lnTo>
                    <a:pt x="397090" y="473491"/>
                  </a:lnTo>
                  <a:lnTo>
                    <a:pt x="400573" y="467571"/>
                  </a:lnTo>
                  <a:lnTo>
                    <a:pt x="404056" y="461678"/>
                  </a:lnTo>
                  <a:lnTo>
                    <a:pt x="407539" y="455813"/>
                  </a:lnTo>
                  <a:lnTo>
                    <a:pt x="411023" y="449974"/>
                  </a:lnTo>
                  <a:lnTo>
                    <a:pt x="414506" y="444162"/>
                  </a:lnTo>
                  <a:lnTo>
                    <a:pt x="417989" y="438376"/>
                  </a:lnTo>
                  <a:lnTo>
                    <a:pt x="421472" y="432617"/>
                  </a:lnTo>
                  <a:lnTo>
                    <a:pt x="424956" y="426884"/>
                  </a:lnTo>
                  <a:lnTo>
                    <a:pt x="428439" y="421177"/>
                  </a:lnTo>
                  <a:lnTo>
                    <a:pt x="431922" y="415496"/>
                  </a:lnTo>
                  <a:lnTo>
                    <a:pt x="435405" y="409840"/>
                  </a:lnTo>
                  <a:lnTo>
                    <a:pt x="438889" y="404210"/>
                  </a:lnTo>
                  <a:lnTo>
                    <a:pt x="442372" y="398605"/>
                  </a:lnTo>
                  <a:lnTo>
                    <a:pt x="445855" y="393026"/>
                  </a:lnTo>
                  <a:lnTo>
                    <a:pt x="449338" y="387471"/>
                  </a:lnTo>
                  <a:lnTo>
                    <a:pt x="452822" y="381941"/>
                  </a:lnTo>
                  <a:lnTo>
                    <a:pt x="456305" y="376436"/>
                  </a:lnTo>
                  <a:lnTo>
                    <a:pt x="459788" y="370955"/>
                  </a:lnTo>
                  <a:lnTo>
                    <a:pt x="463271" y="365498"/>
                  </a:lnTo>
                  <a:lnTo>
                    <a:pt x="466755" y="360066"/>
                  </a:lnTo>
                  <a:lnTo>
                    <a:pt x="470238" y="354657"/>
                  </a:lnTo>
                  <a:lnTo>
                    <a:pt x="473721" y="349273"/>
                  </a:lnTo>
                  <a:lnTo>
                    <a:pt x="477204" y="518439"/>
                  </a:lnTo>
                  <a:lnTo>
                    <a:pt x="480688" y="513669"/>
                  </a:lnTo>
                  <a:lnTo>
                    <a:pt x="484171" y="508917"/>
                  </a:lnTo>
                  <a:lnTo>
                    <a:pt x="487654" y="504182"/>
                  </a:lnTo>
                  <a:lnTo>
                    <a:pt x="491137" y="499464"/>
                  </a:lnTo>
                  <a:lnTo>
                    <a:pt x="494621" y="494764"/>
                  </a:lnTo>
                  <a:lnTo>
                    <a:pt x="498104" y="490080"/>
                  </a:lnTo>
                  <a:lnTo>
                    <a:pt x="501587" y="485414"/>
                  </a:lnTo>
                  <a:lnTo>
                    <a:pt x="505070" y="480764"/>
                  </a:lnTo>
                  <a:lnTo>
                    <a:pt x="508554" y="476131"/>
                  </a:lnTo>
                  <a:lnTo>
                    <a:pt x="512037" y="471515"/>
                  </a:lnTo>
                  <a:lnTo>
                    <a:pt x="515520" y="466915"/>
                  </a:lnTo>
                  <a:lnTo>
                    <a:pt x="519003" y="462332"/>
                  </a:lnTo>
                  <a:lnTo>
                    <a:pt x="522487" y="457765"/>
                  </a:lnTo>
                  <a:lnTo>
                    <a:pt x="525970" y="453214"/>
                  </a:lnTo>
                  <a:lnTo>
                    <a:pt x="529453" y="448680"/>
                  </a:lnTo>
                  <a:lnTo>
                    <a:pt x="532936" y="444162"/>
                  </a:lnTo>
                  <a:lnTo>
                    <a:pt x="536420" y="439660"/>
                  </a:lnTo>
                  <a:lnTo>
                    <a:pt x="539903" y="435174"/>
                  </a:lnTo>
                  <a:lnTo>
                    <a:pt x="543386" y="430703"/>
                  </a:lnTo>
                  <a:lnTo>
                    <a:pt x="546869" y="426249"/>
                  </a:lnTo>
                  <a:lnTo>
                    <a:pt x="550353" y="421810"/>
                  </a:lnTo>
                  <a:lnTo>
                    <a:pt x="553836" y="417387"/>
                  </a:lnTo>
                  <a:lnTo>
                    <a:pt x="557319" y="412979"/>
                  </a:lnTo>
                  <a:lnTo>
                    <a:pt x="560802" y="408587"/>
                  </a:lnTo>
                  <a:lnTo>
                    <a:pt x="564286" y="404210"/>
                  </a:lnTo>
                  <a:lnTo>
                    <a:pt x="567769" y="399849"/>
                  </a:lnTo>
                  <a:lnTo>
                    <a:pt x="571252" y="395503"/>
                  </a:lnTo>
                  <a:lnTo>
                    <a:pt x="574735" y="391171"/>
                  </a:lnTo>
                  <a:lnTo>
                    <a:pt x="578218" y="386855"/>
                  </a:lnTo>
                  <a:lnTo>
                    <a:pt x="581702" y="382554"/>
                  </a:lnTo>
                  <a:lnTo>
                    <a:pt x="585185" y="378268"/>
                  </a:lnTo>
                  <a:lnTo>
                    <a:pt x="588668" y="373997"/>
                  </a:lnTo>
                  <a:lnTo>
                    <a:pt x="592151" y="369740"/>
                  </a:lnTo>
                  <a:lnTo>
                    <a:pt x="595635" y="365498"/>
                  </a:lnTo>
                  <a:lnTo>
                    <a:pt x="599118" y="361271"/>
                  </a:lnTo>
                  <a:lnTo>
                    <a:pt x="602601" y="357058"/>
                  </a:lnTo>
                  <a:lnTo>
                    <a:pt x="606084" y="352860"/>
                  </a:lnTo>
                  <a:lnTo>
                    <a:pt x="609568" y="348676"/>
                  </a:lnTo>
                  <a:lnTo>
                    <a:pt x="613051" y="344506"/>
                  </a:lnTo>
                  <a:lnTo>
                    <a:pt x="616534" y="340351"/>
                  </a:lnTo>
                  <a:lnTo>
                    <a:pt x="620017" y="336210"/>
                  </a:lnTo>
                  <a:lnTo>
                    <a:pt x="623501" y="332082"/>
                  </a:lnTo>
                  <a:lnTo>
                    <a:pt x="626984" y="327969"/>
                  </a:lnTo>
                  <a:lnTo>
                    <a:pt x="630467" y="323870"/>
                  </a:lnTo>
                  <a:lnTo>
                    <a:pt x="633950" y="396371"/>
                  </a:lnTo>
                  <a:lnTo>
                    <a:pt x="637434" y="392469"/>
                  </a:lnTo>
                  <a:lnTo>
                    <a:pt x="640917" y="388580"/>
                  </a:lnTo>
                  <a:lnTo>
                    <a:pt x="644400" y="384703"/>
                  </a:lnTo>
                  <a:lnTo>
                    <a:pt x="647883" y="380838"/>
                  </a:lnTo>
                  <a:lnTo>
                    <a:pt x="651367" y="376985"/>
                  </a:lnTo>
                  <a:lnTo>
                    <a:pt x="654850" y="373144"/>
                  </a:lnTo>
                  <a:lnTo>
                    <a:pt x="658333" y="369315"/>
                  </a:lnTo>
                  <a:lnTo>
                    <a:pt x="661816" y="365498"/>
                  </a:lnTo>
                  <a:lnTo>
                    <a:pt x="665300" y="361693"/>
                  </a:lnTo>
                  <a:lnTo>
                    <a:pt x="668783" y="357900"/>
                  </a:lnTo>
                  <a:lnTo>
                    <a:pt x="672266" y="354118"/>
                  </a:lnTo>
                  <a:lnTo>
                    <a:pt x="675749" y="350348"/>
                  </a:lnTo>
                  <a:lnTo>
                    <a:pt x="679233" y="346589"/>
                  </a:lnTo>
                  <a:lnTo>
                    <a:pt x="682716" y="342842"/>
                  </a:lnTo>
                  <a:lnTo>
                    <a:pt x="686199" y="339107"/>
                  </a:lnTo>
                  <a:lnTo>
                    <a:pt x="689682" y="335383"/>
                  </a:lnTo>
                  <a:lnTo>
                    <a:pt x="693166" y="331670"/>
                  </a:lnTo>
                  <a:lnTo>
                    <a:pt x="696649" y="327969"/>
                  </a:lnTo>
                  <a:lnTo>
                    <a:pt x="700132" y="324279"/>
                  </a:lnTo>
                  <a:lnTo>
                    <a:pt x="703615" y="320601"/>
                  </a:lnTo>
                  <a:lnTo>
                    <a:pt x="707099" y="316933"/>
                  </a:lnTo>
                  <a:lnTo>
                    <a:pt x="710582" y="313277"/>
                  </a:lnTo>
                  <a:lnTo>
                    <a:pt x="714065" y="309631"/>
                  </a:lnTo>
                  <a:lnTo>
                    <a:pt x="717548" y="305997"/>
                  </a:lnTo>
                  <a:lnTo>
                    <a:pt x="721032" y="302374"/>
                  </a:lnTo>
                  <a:lnTo>
                    <a:pt x="724515" y="298762"/>
                  </a:lnTo>
                  <a:lnTo>
                    <a:pt x="727998" y="295160"/>
                  </a:lnTo>
                  <a:lnTo>
                    <a:pt x="731481" y="291570"/>
                  </a:lnTo>
                  <a:lnTo>
                    <a:pt x="734965" y="287990"/>
                  </a:lnTo>
                  <a:lnTo>
                    <a:pt x="738448" y="284421"/>
                  </a:lnTo>
                  <a:lnTo>
                    <a:pt x="741931" y="280862"/>
                  </a:lnTo>
                  <a:lnTo>
                    <a:pt x="745414" y="277315"/>
                  </a:lnTo>
                  <a:lnTo>
                    <a:pt x="748898" y="273777"/>
                  </a:lnTo>
                  <a:lnTo>
                    <a:pt x="752381" y="270251"/>
                  </a:lnTo>
                  <a:lnTo>
                    <a:pt x="755864" y="266735"/>
                  </a:lnTo>
                  <a:lnTo>
                    <a:pt x="759347" y="263229"/>
                  </a:lnTo>
                  <a:lnTo>
                    <a:pt x="762831" y="259734"/>
                  </a:lnTo>
                  <a:lnTo>
                    <a:pt x="766314" y="256249"/>
                  </a:lnTo>
                  <a:lnTo>
                    <a:pt x="769797" y="252775"/>
                  </a:lnTo>
                  <a:lnTo>
                    <a:pt x="773280" y="249310"/>
                  </a:lnTo>
                  <a:lnTo>
                    <a:pt x="776764" y="245856"/>
                  </a:lnTo>
                  <a:lnTo>
                    <a:pt x="780247" y="242412"/>
                  </a:lnTo>
                  <a:lnTo>
                    <a:pt x="783730" y="238979"/>
                  </a:lnTo>
                  <a:lnTo>
                    <a:pt x="787213" y="235555"/>
                  </a:lnTo>
                  <a:lnTo>
                    <a:pt x="790697" y="232142"/>
                  </a:lnTo>
                  <a:lnTo>
                    <a:pt x="794180" y="301388"/>
                  </a:lnTo>
                  <a:lnTo>
                    <a:pt x="797663" y="298106"/>
                  </a:lnTo>
                  <a:lnTo>
                    <a:pt x="801146" y="294833"/>
                  </a:lnTo>
                  <a:lnTo>
                    <a:pt x="804630" y="291570"/>
                  </a:lnTo>
                  <a:lnTo>
                    <a:pt x="808113" y="288315"/>
                  </a:lnTo>
                  <a:lnTo>
                    <a:pt x="811596" y="285069"/>
                  </a:lnTo>
                  <a:lnTo>
                    <a:pt x="815079" y="281832"/>
                  </a:lnTo>
                  <a:lnTo>
                    <a:pt x="818563" y="278603"/>
                  </a:lnTo>
                  <a:lnTo>
                    <a:pt x="822046" y="275384"/>
                  </a:lnTo>
                  <a:lnTo>
                    <a:pt x="825529" y="272173"/>
                  </a:lnTo>
                  <a:lnTo>
                    <a:pt x="829012" y="268971"/>
                  </a:lnTo>
                  <a:lnTo>
                    <a:pt x="832496" y="265778"/>
                  </a:lnTo>
                  <a:lnTo>
                    <a:pt x="835979" y="262593"/>
                  </a:lnTo>
                  <a:lnTo>
                    <a:pt x="839462" y="259417"/>
                  </a:lnTo>
                  <a:lnTo>
                    <a:pt x="842945" y="256249"/>
                  </a:lnTo>
                  <a:lnTo>
                    <a:pt x="846429" y="253090"/>
                  </a:lnTo>
                  <a:lnTo>
                    <a:pt x="849912" y="249939"/>
                  </a:lnTo>
                  <a:lnTo>
                    <a:pt x="853395" y="246797"/>
                  </a:lnTo>
                  <a:lnTo>
                    <a:pt x="856878" y="243664"/>
                  </a:lnTo>
                  <a:lnTo>
                    <a:pt x="860361" y="240538"/>
                  </a:lnTo>
                  <a:lnTo>
                    <a:pt x="863845" y="237421"/>
                  </a:lnTo>
                  <a:lnTo>
                    <a:pt x="867328" y="234313"/>
                  </a:lnTo>
                  <a:lnTo>
                    <a:pt x="870811" y="231212"/>
                  </a:lnTo>
                  <a:lnTo>
                    <a:pt x="874294" y="228120"/>
                  </a:lnTo>
                  <a:lnTo>
                    <a:pt x="877778" y="225036"/>
                  </a:lnTo>
                  <a:lnTo>
                    <a:pt x="881261" y="221961"/>
                  </a:lnTo>
                  <a:lnTo>
                    <a:pt x="884744" y="218893"/>
                  </a:lnTo>
                  <a:lnTo>
                    <a:pt x="888227" y="215834"/>
                  </a:lnTo>
                  <a:lnTo>
                    <a:pt x="891711" y="212782"/>
                  </a:lnTo>
                  <a:lnTo>
                    <a:pt x="895194" y="209739"/>
                  </a:lnTo>
                  <a:lnTo>
                    <a:pt x="898677" y="206704"/>
                  </a:lnTo>
                  <a:lnTo>
                    <a:pt x="902160" y="203677"/>
                  </a:lnTo>
                  <a:lnTo>
                    <a:pt x="905644" y="200658"/>
                  </a:lnTo>
                  <a:lnTo>
                    <a:pt x="909127" y="197646"/>
                  </a:lnTo>
                  <a:lnTo>
                    <a:pt x="912610" y="194643"/>
                  </a:lnTo>
                  <a:lnTo>
                    <a:pt x="916093" y="191647"/>
                  </a:lnTo>
                  <a:lnTo>
                    <a:pt x="919577" y="188660"/>
                  </a:lnTo>
                  <a:lnTo>
                    <a:pt x="923060" y="185680"/>
                  </a:lnTo>
                  <a:lnTo>
                    <a:pt x="926543" y="182708"/>
                  </a:lnTo>
                  <a:lnTo>
                    <a:pt x="930026" y="179743"/>
                  </a:lnTo>
                  <a:lnTo>
                    <a:pt x="933510" y="176787"/>
                  </a:lnTo>
                  <a:lnTo>
                    <a:pt x="936993" y="173838"/>
                  </a:lnTo>
                  <a:lnTo>
                    <a:pt x="940476" y="170896"/>
                  </a:lnTo>
                  <a:lnTo>
                    <a:pt x="943959" y="167963"/>
                  </a:lnTo>
                  <a:lnTo>
                    <a:pt x="947443" y="165037"/>
                  </a:lnTo>
                  <a:lnTo>
                    <a:pt x="950926" y="230439"/>
                  </a:lnTo>
                  <a:lnTo>
                    <a:pt x="954409" y="227606"/>
                  </a:lnTo>
                  <a:lnTo>
                    <a:pt x="957892" y="224780"/>
                  </a:lnTo>
                  <a:lnTo>
                    <a:pt x="961376" y="221961"/>
                  </a:lnTo>
                  <a:lnTo>
                    <a:pt x="964859" y="219148"/>
                  </a:lnTo>
                  <a:lnTo>
                    <a:pt x="968342" y="216343"/>
                  </a:lnTo>
                  <a:lnTo>
                    <a:pt x="971825" y="213544"/>
                  </a:lnTo>
                  <a:lnTo>
                    <a:pt x="975309" y="210753"/>
                  </a:lnTo>
                  <a:lnTo>
                    <a:pt x="978792" y="207968"/>
                  </a:lnTo>
                  <a:lnTo>
                    <a:pt x="982275" y="205189"/>
                  </a:lnTo>
                  <a:lnTo>
                    <a:pt x="985758" y="202418"/>
                  </a:lnTo>
                  <a:lnTo>
                    <a:pt x="989242" y="199653"/>
                  </a:lnTo>
                  <a:lnTo>
                    <a:pt x="992725" y="196895"/>
                  </a:lnTo>
                  <a:lnTo>
                    <a:pt x="996208" y="194143"/>
                  </a:lnTo>
                  <a:lnTo>
                    <a:pt x="999691" y="191398"/>
                  </a:lnTo>
                  <a:lnTo>
                    <a:pt x="1003175" y="188660"/>
                  </a:lnTo>
                  <a:lnTo>
                    <a:pt x="1006658" y="185928"/>
                  </a:lnTo>
                  <a:lnTo>
                    <a:pt x="1010141" y="183202"/>
                  </a:lnTo>
                  <a:lnTo>
                    <a:pt x="1013624" y="180484"/>
                  </a:lnTo>
                  <a:lnTo>
                    <a:pt x="1017108" y="177771"/>
                  </a:lnTo>
                  <a:lnTo>
                    <a:pt x="1020591" y="175065"/>
                  </a:lnTo>
                  <a:lnTo>
                    <a:pt x="1024074" y="172366"/>
                  </a:lnTo>
                  <a:lnTo>
                    <a:pt x="1027557" y="169673"/>
                  </a:lnTo>
                  <a:lnTo>
                    <a:pt x="1031041" y="166986"/>
                  </a:lnTo>
                  <a:lnTo>
                    <a:pt x="1034524" y="164306"/>
                  </a:lnTo>
                  <a:lnTo>
                    <a:pt x="1038007" y="161632"/>
                  </a:lnTo>
                  <a:lnTo>
                    <a:pt x="1041490" y="158965"/>
                  </a:lnTo>
                  <a:lnTo>
                    <a:pt x="1044974" y="156304"/>
                  </a:lnTo>
                  <a:lnTo>
                    <a:pt x="1048457" y="153649"/>
                  </a:lnTo>
                  <a:lnTo>
                    <a:pt x="1051940" y="151000"/>
                  </a:lnTo>
                  <a:lnTo>
                    <a:pt x="1055423" y="148358"/>
                  </a:lnTo>
                  <a:lnTo>
                    <a:pt x="1058907" y="145722"/>
                  </a:lnTo>
                  <a:lnTo>
                    <a:pt x="1062390" y="143092"/>
                  </a:lnTo>
                  <a:lnTo>
                    <a:pt x="1065873" y="140468"/>
                  </a:lnTo>
                  <a:lnTo>
                    <a:pt x="1069356" y="137850"/>
                  </a:lnTo>
                  <a:lnTo>
                    <a:pt x="1072840" y="135239"/>
                  </a:lnTo>
                  <a:lnTo>
                    <a:pt x="1076323" y="132633"/>
                  </a:lnTo>
                  <a:lnTo>
                    <a:pt x="1079806" y="130034"/>
                  </a:lnTo>
                  <a:lnTo>
                    <a:pt x="1083289" y="127441"/>
                  </a:lnTo>
                  <a:lnTo>
                    <a:pt x="1086773" y="124854"/>
                  </a:lnTo>
                  <a:lnTo>
                    <a:pt x="1090256" y="122272"/>
                  </a:lnTo>
                  <a:lnTo>
                    <a:pt x="1093739" y="119697"/>
                  </a:lnTo>
                  <a:lnTo>
                    <a:pt x="1097222" y="117128"/>
                  </a:lnTo>
                  <a:lnTo>
                    <a:pt x="1100706" y="114565"/>
                  </a:lnTo>
                  <a:lnTo>
                    <a:pt x="1104189" y="112008"/>
                  </a:lnTo>
                  <a:lnTo>
                    <a:pt x="1107672" y="109456"/>
                  </a:lnTo>
                  <a:lnTo>
                    <a:pt x="1111155" y="229224"/>
                  </a:lnTo>
                  <a:lnTo>
                    <a:pt x="1114639" y="226798"/>
                  </a:lnTo>
                  <a:lnTo>
                    <a:pt x="1118122" y="224377"/>
                  </a:lnTo>
                  <a:lnTo>
                    <a:pt x="1121605" y="221961"/>
                  </a:lnTo>
                  <a:lnTo>
                    <a:pt x="1125088" y="219550"/>
                  </a:lnTo>
                  <a:lnTo>
                    <a:pt x="1128572" y="217144"/>
                  </a:lnTo>
                  <a:lnTo>
                    <a:pt x="1132055" y="214743"/>
                  </a:lnTo>
                  <a:lnTo>
                    <a:pt x="1135538" y="212347"/>
                  </a:lnTo>
                  <a:lnTo>
                    <a:pt x="1139021" y="209956"/>
                  </a:lnTo>
                  <a:lnTo>
                    <a:pt x="1142505" y="207570"/>
                  </a:lnTo>
                  <a:lnTo>
                    <a:pt x="1145988" y="205189"/>
                  </a:lnTo>
                  <a:lnTo>
                    <a:pt x="1149471" y="202813"/>
                  </a:lnTo>
                  <a:lnTo>
                    <a:pt x="1152954" y="200442"/>
                  </a:lnTo>
                  <a:lnTo>
                    <a:pt x="1156437" y="198076"/>
                  </a:lnTo>
                  <a:lnTo>
                    <a:pt x="1159921" y="195715"/>
                  </a:lnTo>
                  <a:lnTo>
                    <a:pt x="1163404" y="193358"/>
                  </a:lnTo>
                  <a:lnTo>
                    <a:pt x="1166887" y="191006"/>
                  </a:lnTo>
                  <a:lnTo>
                    <a:pt x="1170370" y="188660"/>
                  </a:lnTo>
                  <a:lnTo>
                    <a:pt x="1173854" y="186318"/>
                  </a:lnTo>
                  <a:lnTo>
                    <a:pt x="1177337" y="183980"/>
                  </a:lnTo>
                  <a:lnTo>
                    <a:pt x="1180820" y="181648"/>
                  </a:lnTo>
                  <a:lnTo>
                    <a:pt x="1184303" y="179320"/>
                  </a:lnTo>
                  <a:lnTo>
                    <a:pt x="1187787" y="176998"/>
                  </a:lnTo>
                  <a:lnTo>
                    <a:pt x="1191270" y="174679"/>
                  </a:lnTo>
                  <a:lnTo>
                    <a:pt x="1194753" y="172366"/>
                  </a:lnTo>
                  <a:lnTo>
                    <a:pt x="1198236" y="170057"/>
                  </a:lnTo>
                  <a:lnTo>
                    <a:pt x="1201720" y="167753"/>
                  </a:lnTo>
                  <a:lnTo>
                    <a:pt x="1205203" y="165454"/>
                  </a:lnTo>
                  <a:lnTo>
                    <a:pt x="1208686" y="163160"/>
                  </a:lnTo>
                  <a:lnTo>
                    <a:pt x="1212169" y="160870"/>
                  </a:lnTo>
                  <a:lnTo>
                    <a:pt x="1215653" y="158584"/>
                  </a:lnTo>
                  <a:lnTo>
                    <a:pt x="1219136" y="156304"/>
                  </a:lnTo>
                  <a:lnTo>
                    <a:pt x="1222619" y="154028"/>
                  </a:lnTo>
                  <a:lnTo>
                    <a:pt x="1226102" y="151756"/>
                  </a:lnTo>
                  <a:lnTo>
                    <a:pt x="1229586" y="149490"/>
                  </a:lnTo>
                  <a:lnTo>
                    <a:pt x="1233069" y="147227"/>
                  </a:lnTo>
                  <a:lnTo>
                    <a:pt x="1236552" y="144970"/>
                  </a:lnTo>
                  <a:lnTo>
                    <a:pt x="1240035" y="142716"/>
                  </a:lnTo>
                  <a:lnTo>
                    <a:pt x="1243519" y="140468"/>
                  </a:lnTo>
                  <a:lnTo>
                    <a:pt x="1247002" y="138224"/>
                  </a:lnTo>
                  <a:lnTo>
                    <a:pt x="1250485" y="135984"/>
                  </a:lnTo>
                  <a:lnTo>
                    <a:pt x="1253968" y="133749"/>
                  </a:lnTo>
                  <a:lnTo>
                    <a:pt x="1257452" y="131519"/>
                  </a:lnTo>
                  <a:lnTo>
                    <a:pt x="1260935" y="129292"/>
                  </a:lnTo>
                  <a:lnTo>
                    <a:pt x="1264418" y="127071"/>
                  </a:lnTo>
                  <a:lnTo>
                    <a:pt x="1267901" y="179941"/>
                  </a:lnTo>
                  <a:lnTo>
                    <a:pt x="1271385" y="177771"/>
                  </a:lnTo>
                  <a:lnTo>
                    <a:pt x="1274868" y="175606"/>
                  </a:lnTo>
                  <a:lnTo>
                    <a:pt x="1278351" y="173445"/>
                  </a:lnTo>
                  <a:lnTo>
                    <a:pt x="1281834" y="171288"/>
                  </a:lnTo>
                  <a:lnTo>
                    <a:pt x="1285318" y="169135"/>
                  </a:lnTo>
                  <a:lnTo>
                    <a:pt x="1288801" y="166986"/>
                  </a:lnTo>
                  <a:lnTo>
                    <a:pt x="1292284" y="164842"/>
                  </a:lnTo>
                  <a:lnTo>
                    <a:pt x="1295767" y="162701"/>
                  </a:lnTo>
                  <a:lnTo>
                    <a:pt x="1299251" y="160565"/>
                  </a:lnTo>
                  <a:lnTo>
                    <a:pt x="1302734" y="158432"/>
                  </a:lnTo>
                  <a:lnTo>
                    <a:pt x="1306217" y="156304"/>
                  </a:lnTo>
                  <a:lnTo>
                    <a:pt x="1309700" y="154179"/>
                  </a:lnTo>
                  <a:lnTo>
                    <a:pt x="1313184" y="152059"/>
                  </a:lnTo>
                  <a:lnTo>
                    <a:pt x="1316667" y="149943"/>
                  </a:lnTo>
                  <a:lnTo>
                    <a:pt x="1320150" y="147830"/>
                  </a:lnTo>
                  <a:lnTo>
                    <a:pt x="1323633" y="145722"/>
                  </a:lnTo>
                  <a:lnTo>
                    <a:pt x="1327117" y="143617"/>
                  </a:lnTo>
                  <a:lnTo>
                    <a:pt x="1330600" y="141517"/>
                  </a:lnTo>
                  <a:lnTo>
                    <a:pt x="1334083" y="139420"/>
                  </a:lnTo>
                  <a:lnTo>
                    <a:pt x="1337566" y="137327"/>
                  </a:lnTo>
                  <a:lnTo>
                    <a:pt x="1341050" y="135239"/>
                  </a:lnTo>
                  <a:lnTo>
                    <a:pt x="1344533" y="133154"/>
                  </a:lnTo>
                  <a:lnTo>
                    <a:pt x="1348016" y="131073"/>
                  </a:lnTo>
                  <a:lnTo>
                    <a:pt x="1351499" y="128996"/>
                  </a:lnTo>
                  <a:lnTo>
                    <a:pt x="1354983" y="126923"/>
                  </a:lnTo>
                  <a:lnTo>
                    <a:pt x="1358466" y="124854"/>
                  </a:lnTo>
                  <a:lnTo>
                    <a:pt x="1361949" y="122788"/>
                  </a:lnTo>
                  <a:lnTo>
                    <a:pt x="1365432" y="120727"/>
                  </a:lnTo>
                  <a:lnTo>
                    <a:pt x="1368916" y="118669"/>
                  </a:lnTo>
                  <a:lnTo>
                    <a:pt x="1372399" y="116615"/>
                  </a:lnTo>
                  <a:lnTo>
                    <a:pt x="1375882" y="114565"/>
                  </a:lnTo>
                  <a:lnTo>
                    <a:pt x="1379365" y="112519"/>
                  </a:lnTo>
                  <a:lnTo>
                    <a:pt x="1382849" y="110476"/>
                  </a:lnTo>
                  <a:lnTo>
                    <a:pt x="1386332" y="108437"/>
                  </a:lnTo>
                  <a:lnTo>
                    <a:pt x="1389815" y="106403"/>
                  </a:lnTo>
                  <a:lnTo>
                    <a:pt x="1393298" y="104371"/>
                  </a:lnTo>
                  <a:lnTo>
                    <a:pt x="1396782" y="102344"/>
                  </a:lnTo>
                  <a:lnTo>
                    <a:pt x="1400265" y="100320"/>
                  </a:lnTo>
                  <a:lnTo>
                    <a:pt x="1403748" y="98300"/>
                  </a:lnTo>
                  <a:lnTo>
                    <a:pt x="1407231" y="96284"/>
                  </a:lnTo>
                  <a:lnTo>
                    <a:pt x="1410715" y="94272"/>
                  </a:lnTo>
                  <a:lnTo>
                    <a:pt x="1414198" y="92263"/>
                  </a:lnTo>
                  <a:lnTo>
                    <a:pt x="1417681" y="90258"/>
                  </a:lnTo>
                  <a:lnTo>
                    <a:pt x="1421164" y="88256"/>
                  </a:lnTo>
                  <a:lnTo>
                    <a:pt x="1424648" y="86258"/>
                  </a:lnTo>
                  <a:lnTo>
                    <a:pt x="1428131" y="84264"/>
                  </a:lnTo>
                  <a:lnTo>
                    <a:pt x="1431614" y="82274"/>
                  </a:lnTo>
                  <a:lnTo>
                    <a:pt x="1435097" y="80287"/>
                  </a:lnTo>
                  <a:lnTo>
                    <a:pt x="1438580" y="78304"/>
                  </a:lnTo>
                  <a:lnTo>
                    <a:pt x="1442064" y="76324"/>
                  </a:lnTo>
                  <a:lnTo>
                    <a:pt x="1445547" y="74348"/>
                  </a:lnTo>
                  <a:lnTo>
                    <a:pt x="1449030" y="72376"/>
                  </a:lnTo>
                  <a:lnTo>
                    <a:pt x="1452513" y="70407"/>
                  </a:lnTo>
                  <a:lnTo>
                    <a:pt x="1455997" y="68442"/>
                  </a:lnTo>
                  <a:lnTo>
                    <a:pt x="1459480" y="66480"/>
                  </a:lnTo>
                  <a:lnTo>
                    <a:pt x="1462963" y="64522"/>
                  </a:lnTo>
                  <a:lnTo>
                    <a:pt x="1466446" y="62568"/>
                  </a:lnTo>
                  <a:lnTo>
                    <a:pt x="1469930" y="60617"/>
                  </a:lnTo>
                  <a:lnTo>
                    <a:pt x="1473413" y="58669"/>
                  </a:lnTo>
                  <a:lnTo>
                    <a:pt x="1476896" y="56725"/>
                  </a:lnTo>
                  <a:lnTo>
                    <a:pt x="1480379" y="54785"/>
                  </a:lnTo>
                  <a:lnTo>
                    <a:pt x="1483863" y="52848"/>
                  </a:lnTo>
                  <a:lnTo>
                    <a:pt x="1487346" y="50915"/>
                  </a:lnTo>
                  <a:lnTo>
                    <a:pt x="1490829" y="48985"/>
                  </a:lnTo>
                  <a:lnTo>
                    <a:pt x="1494312" y="47058"/>
                  </a:lnTo>
                  <a:lnTo>
                    <a:pt x="1497796" y="45135"/>
                  </a:lnTo>
                  <a:lnTo>
                    <a:pt x="1501279" y="43216"/>
                  </a:lnTo>
                  <a:lnTo>
                    <a:pt x="1504762" y="41300"/>
                  </a:lnTo>
                  <a:lnTo>
                    <a:pt x="1508245" y="39387"/>
                  </a:lnTo>
                  <a:lnTo>
                    <a:pt x="1511729" y="37478"/>
                  </a:lnTo>
                  <a:lnTo>
                    <a:pt x="1515212" y="35572"/>
                  </a:lnTo>
                  <a:lnTo>
                    <a:pt x="1518695" y="33670"/>
                  </a:lnTo>
                  <a:lnTo>
                    <a:pt x="1522178" y="31771"/>
                  </a:lnTo>
                  <a:lnTo>
                    <a:pt x="1525662" y="29875"/>
                  </a:lnTo>
                  <a:lnTo>
                    <a:pt x="1529145" y="27983"/>
                  </a:lnTo>
                  <a:lnTo>
                    <a:pt x="1532628" y="26094"/>
                  </a:lnTo>
                  <a:lnTo>
                    <a:pt x="1536111" y="24209"/>
                  </a:lnTo>
                  <a:lnTo>
                    <a:pt x="1539595" y="22326"/>
                  </a:lnTo>
                  <a:lnTo>
                    <a:pt x="1543078" y="20448"/>
                  </a:lnTo>
                  <a:lnTo>
                    <a:pt x="1546561" y="18572"/>
                  </a:lnTo>
                  <a:lnTo>
                    <a:pt x="1550044" y="16700"/>
                  </a:lnTo>
                  <a:lnTo>
                    <a:pt x="1553528" y="14831"/>
                  </a:lnTo>
                  <a:lnTo>
                    <a:pt x="1557011" y="12966"/>
                  </a:lnTo>
                  <a:lnTo>
                    <a:pt x="1560494" y="11104"/>
                  </a:lnTo>
                  <a:lnTo>
                    <a:pt x="1563977" y="9245"/>
                  </a:lnTo>
                  <a:lnTo>
                    <a:pt x="1567461" y="7389"/>
                  </a:lnTo>
                  <a:lnTo>
                    <a:pt x="1570944" y="5537"/>
                  </a:lnTo>
                  <a:lnTo>
                    <a:pt x="1574427" y="3688"/>
                  </a:lnTo>
                  <a:lnTo>
                    <a:pt x="1577910" y="1842"/>
                  </a:lnTo>
                  <a:lnTo>
                    <a:pt x="1581394" y="0"/>
                  </a:lnTo>
                  <a:lnTo>
                    <a:pt x="1584877" y="190388"/>
                  </a:lnTo>
                  <a:lnTo>
                    <a:pt x="1588360" y="188660"/>
                  </a:lnTo>
                  <a:lnTo>
                    <a:pt x="1591843" y="186933"/>
                  </a:lnTo>
                  <a:lnTo>
                    <a:pt x="1595327" y="185210"/>
                  </a:lnTo>
                  <a:lnTo>
                    <a:pt x="1598810" y="183489"/>
                  </a:lnTo>
                  <a:lnTo>
                    <a:pt x="1602293" y="181771"/>
                  </a:lnTo>
                  <a:lnTo>
                    <a:pt x="1605776" y="180055"/>
                  </a:lnTo>
                  <a:lnTo>
                    <a:pt x="1609260" y="178342"/>
                  </a:lnTo>
                  <a:lnTo>
                    <a:pt x="1612743" y="176631"/>
                  </a:lnTo>
                  <a:lnTo>
                    <a:pt x="1616226" y="174923"/>
                  </a:lnTo>
                  <a:lnTo>
                    <a:pt x="1619709" y="173218"/>
                  </a:lnTo>
                  <a:lnTo>
                    <a:pt x="1623193" y="171515"/>
                  </a:lnTo>
                  <a:lnTo>
                    <a:pt x="1626676" y="169815"/>
                  </a:lnTo>
                  <a:lnTo>
                    <a:pt x="1630159" y="168117"/>
                  </a:lnTo>
                  <a:lnTo>
                    <a:pt x="1633642" y="166422"/>
                  </a:lnTo>
                  <a:lnTo>
                    <a:pt x="1637126" y="164729"/>
                  </a:lnTo>
                  <a:lnTo>
                    <a:pt x="1640609" y="163039"/>
                  </a:lnTo>
                  <a:lnTo>
                    <a:pt x="1644092" y="161351"/>
                  </a:lnTo>
                  <a:lnTo>
                    <a:pt x="1647575" y="159666"/>
                  </a:lnTo>
                  <a:lnTo>
                    <a:pt x="1651059" y="157984"/>
                  </a:lnTo>
                  <a:lnTo>
                    <a:pt x="1654542" y="156304"/>
                  </a:lnTo>
                  <a:lnTo>
                    <a:pt x="1658025" y="154626"/>
                  </a:lnTo>
                  <a:lnTo>
                    <a:pt x="1661508" y="152951"/>
                  </a:lnTo>
                  <a:lnTo>
                    <a:pt x="1664992" y="151279"/>
                  </a:lnTo>
                  <a:lnTo>
                    <a:pt x="1668475" y="149609"/>
                  </a:lnTo>
                  <a:lnTo>
                    <a:pt x="1671958" y="147941"/>
                  </a:lnTo>
                  <a:lnTo>
                    <a:pt x="1675441" y="146276"/>
                  </a:lnTo>
                  <a:lnTo>
                    <a:pt x="1678925" y="144614"/>
                  </a:lnTo>
                  <a:lnTo>
                    <a:pt x="1682408" y="142953"/>
                  </a:lnTo>
                  <a:lnTo>
                    <a:pt x="1685891" y="141296"/>
                  </a:lnTo>
                  <a:lnTo>
                    <a:pt x="1689374" y="139641"/>
                  </a:lnTo>
                  <a:lnTo>
                    <a:pt x="1692858" y="137988"/>
                  </a:lnTo>
                  <a:lnTo>
                    <a:pt x="1696341" y="136338"/>
                  </a:lnTo>
                  <a:lnTo>
                    <a:pt x="1699824" y="134690"/>
                  </a:lnTo>
                  <a:lnTo>
                    <a:pt x="1703307" y="133044"/>
                  </a:lnTo>
                  <a:lnTo>
                    <a:pt x="1706791" y="131401"/>
                  </a:lnTo>
                  <a:lnTo>
                    <a:pt x="1710274" y="129761"/>
                  </a:lnTo>
                  <a:lnTo>
                    <a:pt x="1713757" y="128123"/>
                  </a:lnTo>
                  <a:lnTo>
                    <a:pt x="1717240" y="126487"/>
                  </a:lnTo>
                  <a:lnTo>
                    <a:pt x="1720723" y="124854"/>
                  </a:lnTo>
                  <a:lnTo>
                    <a:pt x="1724207" y="123223"/>
                  </a:lnTo>
                  <a:lnTo>
                    <a:pt x="1727690" y="121594"/>
                  </a:lnTo>
                  <a:lnTo>
                    <a:pt x="1731173" y="119968"/>
                  </a:lnTo>
                  <a:lnTo>
                    <a:pt x="1734656" y="118344"/>
                  </a:lnTo>
                  <a:lnTo>
                    <a:pt x="1738140" y="116723"/>
                  </a:lnTo>
                  <a:lnTo>
                    <a:pt x="1741623" y="115104"/>
                  </a:lnTo>
                  <a:lnTo>
                    <a:pt x="1741623" y="156304"/>
                  </a:lnTo>
                  <a:lnTo>
                    <a:pt x="1741623" y="194928"/>
                  </a:lnTo>
                  <a:lnTo>
                    <a:pt x="1741623" y="231212"/>
                  </a:lnTo>
                  <a:lnTo>
                    <a:pt x="1741623" y="265362"/>
                  </a:lnTo>
                  <a:lnTo>
                    <a:pt x="1741623" y="297560"/>
                  </a:lnTo>
                  <a:lnTo>
                    <a:pt x="1741623" y="327969"/>
                  </a:lnTo>
                  <a:lnTo>
                    <a:pt x="1741623" y="356735"/>
                  </a:lnTo>
                  <a:lnTo>
                    <a:pt x="1741623" y="383986"/>
                  </a:lnTo>
                  <a:lnTo>
                    <a:pt x="1741623" y="409840"/>
                  </a:lnTo>
                  <a:lnTo>
                    <a:pt x="1741623" y="434402"/>
                  </a:lnTo>
                  <a:lnTo>
                    <a:pt x="1741623" y="457765"/>
                  </a:lnTo>
                  <a:lnTo>
                    <a:pt x="1745106" y="456398"/>
                  </a:lnTo>
                  <a:lnTo>
                    <a:pt x="1748589" y="455033"/>
                  </a:lnTo>
                  <a:lnTo>
                    <a:pt x="1752073" y="453669"/>
                  </a:lnTo>
                  <a:lnTo>
                    <a:pt x="1755556" y="452306"/>
                  </a:lnTo>
                  <a:lnTo>
                    <a:pt x="1759039" y="450945"/>
                  </a:lnTo>
                  <a:lnTo>
                    <a:pt x="1762522" y="449586"/>
                  </a:lnTo>
                  <a:lnTo>
                    <a:pt x="1766006" y="448228"/>
                  </a:lnTo>
                  <a:lnTo>
                    <a:pt x="1769489" y="446871"/>
                  </a:lnTo>
                  <a:lnTo>
                    <a:pt x="1772972" y="445516"/>
                  </a:lnTo>
                  <a:lnTo>
                    <a:pt x="1776455" y="444162"/>
                  </a:lnTo>
                  <a:lnTo>
                    <a:pt x="1779939" y="442810"/>
                  </a:lnTo>
                  <a:lnTo>
                    <a:pt x="1783422" y="441459"/>
                  </a:lnTo>
                  <a:lnTo>
                    <a:pt x="1786905" y="440109"/>
                  </a:lnTo>
                  <a:lnTo>
                    <a:pt x="1790388" y="438761"/>
                  </a:lnTo>
                  <a:lnTo>
                    <a:pt x="1793872" y="437415"/>
                  </a:lnTo>
                  <a:lnTo>
                    <a:pt x="1797355" y="436070"/>
                  </a:lnTo>
                  <a:lnTo>
                    <a:pt x="1800838" y="434726"/>
                  </a:lnTo>
                  <a:lnTo>
                    <a:pt x="1804321" y="433384"/>
                  </a:lnTo>
                  <a:lnTo>
                    <a:pt x="1807805" y="432043"/>
                  </a:lnTo>
                  <a:lnTo>
                    <a:pt x="1811288" y="430703"/>
                  </a:lnTo>
                  <a:lnTo>
                    <a:pt x="1814771" y="429365"/>
                  </a:lnTo>
                  <a:lnTo>
                    <a:pt x="1818254" y="428029"/>
                  </a:lnTo>
                  <a:lnTo>
                    <a:pt x="1821738" y="426694"/>
                  </a:lnTo>
                  <a:lnTo>
                    <a:pt x="1825221" y="425360"/>
                  </a:lnTo>
                  <a:lnTo>
                    <a:pt x="1828704" y="424027"/>
                  </a:lnTo>
                  <a:lnTo>
                    <a:pt x="1832187" y="422696"/>
                  </a:lnTo>
                  <a:lnTo>
                    <a:pt x="1835671" y="421367"/>
                  </a:lnTo>
                  <a:lnTo>
                    <a:pt x="1839154" y="420039"/>
                  </a:lnTo>
                  <a:lnTo>
                    <a:pt x="1842637" y="418712"/>
                  </a:lnTo>
                  <a:lnTo>
                    <a:pt x="1846120" y="417387"/>
                  </a:lnTo>
                  <a:lnTo>
                    <a:pt x="1849604" y="416063"/>
                  </a:lnTo>
                  <a:lnTo>
                    <a:pt x="1853087" y="414740"/>
                  </a:lnTo>
                  <a:lnTo>
                    <a:pt x="1856570" y="413419"/>
                  </a:lnTo>
                  <a:lnTo>
                    <a:pt x="1860053" y="412100"/>
                  </a:lnTo>
                  <a:lnTo>
                    <a:pt x="1863537" y="410781"/>
                  </a:lnTo>
                  <a:lnTo>
                    <a:pt x="1867020" y="409464"/>
                  </a:lnTo>
                  <a:lnTo>
                    <a:pt x="1870503" y="408149"/>
                  </a:lnTo>
                  <a:lnTo>
                    <a:pt x="1873986" y="406834"/>
                  </a:lnTo>
                  <a:lnTo>
                    <a:pt x="1877470" y="405522"/>
                  </a:lnTo>
                  <a:lnTo>
                    <a:pt x="1880953" y="404210"/>
                  </a:lnTo>
                  <a:lnTo>
                    <a:pt x="1884436" y="402900"/>
                  </a:lnTo>
                  <a:lnTo>
                    <a:pt x="1887919" y="401592"/>
                  </a:lnTo>
                  <a:lnTo>
                    <a:pt x="1891403" y="400284"/>
                  </a:lnTo>
                  <a:lnTo>
                    <a:pt x="1894886" y="398978"/>
                  </a:lnTo>
                  <a:lnTo>
                    <a:pt x="1898369" y="397674"/>
                  </a:lnTo>
                  <a:lnTo>
                    <a:pt x="1901852" y="462748"/>
                  </a:lnTo>
                  <a:lnTo>
                    <a:pt x="1905336" y="461500"/>
                  </a:lnTo>
                  <a:lnTo>
                    <a:pt x="1908819" y="460254"/>
                  </a:lnTo>
                  <a:lnTo>
                    <a:pt x="1912302" y="459009"/>
                  </a:lnTo>
                  <a:lnTo>
                    <a:pt x="1915785" y="457765"/>
                  </a:lnTo>
                  <a:lnTo>
                    <a:pt x="1919269" y="456522"/>
                  </a:lnTo>
                  <a:lnTo>
                    <a:pt x="1922752" y="455281"/>
                  </a:lnTo>
                  <a:lnTo>
                    <a:pt x="1926235" y="454041"/>
                  </a:lnTo>
                  <a:lnTo>
                    <a:pt x="1929718" y="452802"/>
                  </a:lnTo>
                  <a:lnTo>
                    <a:pt x="1933202" y="451564"/>
                  </a:lnTo>
                  <a:lnTo>
                    <a:pt x="1936685" y="450327"/>
                  </a:lnTo>
                  <a:lnTo>
                    <a:pt x="1940168" y="449092"/>
                  </a:lnTo>
                  <a:lnTo>
                    <a:pt x="1943651" y="447857"/>
                  </a:lnTo>
                  <a:lnTo>
                    <a:pt x="1947135" y="446624"/>
                  </a:lnTo>
                  <a:lnTo>
                    <a:pt x="1950618" y="445393"/>
                  </a:lnTo>
                  <a:lnTo>
                    <a:pt x="1954101" y="444162"/>
                  </a:lnTo>
                  <a:lnTo>
                    <a:pt x="1957584" y="442932"/>
                  </a:lnTo>
                  <a:lnTo>
                    <a:pt x="1961068" y="441704"/>
                  </a:lnTo>
                  <a:lnTo>
                    <a:pt x="1964551" y="440477"/>
                  </a:lnTo>
                  <a:lnTo>
                    <a:pt x="1968034" y="439251"/>
                  </a:lnTo>
                  <a:lnTo>
                    <a:pt x="1971517" y="438027"/>
                  </a:lnTo>
                  <a:lnTo>
                    <a:pt x="1975001" y="436803"/>
                  </a:lnTo>
                  <a:lnTo>
                    <a:pt x="1978484" y="435581"/>
                  </a:lnTo>
                  <a:lnTo>
                    <a:pt x="1981967" y="434360"/>
                  </a:lnTo>
                  <a:lnTo>
                    <a:pt x="1985450" y="433140"/>
                  </a:lnTo>
                  <a:lnTo>
                    <a:pt x="1988934" y="431921"/>
                  </a:lnTo>
                  <a:lnTo>
                    <a:pt x="1992417" y="430703"/>
                  </a:lnTo>
                  <a:lnTo>
                    <a:pt x="1995900" y="429487"/>
                  </a:lnTo>
                  <a:lnTo>
                    <a:pt x="1999383" y="428272"/>
                  </a:lnTo>
                  <a:lnTo>
                    <a:pt x="2002867" y="427058"/>
                  </a:lnTo>
                  <a:lnTo>
                    <a:pt x="2006350" y="425845"/>
                  </a:lnTo>
                  <a:lnTo>
                    <a:pt x="2009833" y="424633"/>
                  </a:lnTo>
                  <a:lnTo>
                    <a:pt x="2013316" y="423422"/>
                  </a:lnTo>
                  <a:lnTo>
                    <a:pt x="2016799" y="422213"/>
                  </a:lnTo>
                  <a:lnTo>
                    <a:pt x="2020283" y="421005"/>
                  </a:lnTo>
                  <a:lnTo>
                    <a:pt x="2023766" y="419798"/>
                  </a:lnTo>
                  <a:lnTo>
                    <a:pt x="2027249" y="418592"/>
                  </a:lnTo>
                  <a:lnTo>
                    <a:pt x="2030732" y="417387"/>
                  </a:lnTo>
                  <a:lnTo>
                    <a:pt x="2034216" y="416183"/>
                  </a:lnTo>
                  <a:lnTo>
                    <a:pt x="2037699" y="414981"/>
                  </a:lnTo>
                  <a:lnTo>
                    <a:pt x="2041182" y="413779"/>
                  </a:lnTo>
                  <a:lnTo>
                    <a:pt x="2044665" y="412579"/>
                  </a:lnTo>
                  <a:lnTo>
                    <a:pt x="2048149" y="411380"/>
                  </a:lnTo>
                  <a:lnTo>
                    <a:pt x="2051632" y="410182"/>
                  </a:lnTo>
                  <a:lnTo>
                    <a:pt x="2055115" y="408986"/>
                  </a:lnTo>
                  <a:lnTo>
                    <a:pt x="2058598" y="624707"/>
                  </a:lnTo>
                  <a:lnTo>
                    <a:pt x="2062082" y="623695"/>
                  </a:lnTo>
                  <a:lnTo>
                    <a:pt x="2065565" y="622684"/>
                  </a:lnTo>
                  <a:lnTo>
                    <a:pt x="2069048" y="621673"/>
                  </a:lnTo>
                  <a:lnTo>
                    <a:pt x="2072531" y="620663"/>
                  </a:lnTo>
                  <a:lnTo>
                    <a:pt x="2076015" y="619654"/>
                  </a:lnTo>
                  <a:lnTo>
                    <a:pt x="2079498" y="618646"/>
                  </a:lnTo>
                  <a:lnTo>
                    <a:pt x="2082981" y="617638"/>
                  </a:lnTo>
                  <a:lnTo>
                    <a:pt x="2086464" y="616631"/>
                  </a:lnTo>
                  <a:lnTo>
                    <a:pt x="2089948" y="615625"/>
                  </a:lnTo>
                  <a:lnTo>
                    <a:pt x="2093431" y="614619"/>
                  </a:lnTo>
                  <a:lnTo>
                    <a:pt x="2096914" y="613615"/>
                  </a:lnTo>
                  <a:lnTo>
                    <a:pt x="2100397" y="612611"/>
                  </a:lnTo>
                  <a:lnTo>
                    <a:pt x="2103881" y="611607"/>
                  </a:lnTo>
                  <a:lnTo>
                    <a:pt x="2107364" y="610605"/>
                  </a:lnTo>
                  <a:lnTo>
                    <a:pt x="2110847" y="609603"/>
                  </a:lnTo>
                  <a:lnTo>
                    <a:pt x="2114330" y="608602"/>
                  </a:lnTo>
                  <a:lnTo>
                    <a:pt x="2117814" y="607602"/>
                  </a:lnTo>
                  <a:lnTo>
                    <a:pt x="2121297" y="606602"/>
                  </a:lnTo>
                  <a:lnTo>
                    <a:pt x="2124780" y="605604"/>
                  </a:lnTo>
                  <a:lnTo>
                    <a:pt x="2128263" y="604606"/>
                  </a:lnTo>
                  <a:lnTo>
                    <a:pt x="2131747" y="603608"/>
                  </a:lnTo>
                  <a:lnTo>
                    <a:pt x="2135230" y="602612"/>
                  </a:lnTo>
                  <a:lnTo>
                    <a:pt x="2138713" y="601616"/>
                  </a:lnTo>
                  <a:lnTo>
                    <a:pt x="2142196" y="600621"/>
                  </a:lnTo>
                  <a:lnTo>
                    <a:pt x="2145680" y="599627"/>
                  </a:lnTo>
                  <a:lnTo>
                    <a:pt x="2149163" y="598633"/>
                  </a:lnTo>
                  <a:lnTo>
                    <a:pt x="2152646" y="597640"/>
                  </a:lnTo>
                  <a:lnTo>
                    <a:pt x="2156129" y="596648"/>
                  </a:lnTo>
                  <a:lnTo>
                    <a:pt x="2159613" y="595657"/>
                  </a:lnTo>
                  <a:lnTo>
                    <a:pt x="2163096" y="594666"/>
                  </a:lnTo>
                  <a:lnTo>
                    <a:pt x="2166579" y="593676"/>
                  </a:lnTo>
                  <a:lnTo>
                    <a:pt x="2170062" y="592687"/>
                  </a:lnTo>
                  <a:lnTo>
                    <a:pt x="2173546" y="591698"/>
                  </a:lnTo>
                  <a:lnTo>
                    <a:pt x="2177029" y="590711"/>
                  </a:lnTo>
                  <a:lnTo>
                    <a:pt x="2180512" y="589724"/>
                  </a:lnTo>
                  <a:lnTo>
                    <a:pt x="2183995" y="588737"/>
                  </a:lnTo>
                  <a:lnTo>
                    <a:pt x="2187479" y="587752"/>
                  </a:lnTo>
                  <a:lnTo>
                    <a:pt x="2190962" y="586767"/>
                  </a:lnTo>
                  <a:lnTo>
                    <a:pt x="2194445" y="585783"/>
                  </a:lnTo>
                  <a:lnTo>
                    <a:pt x="2197928" y="584799"/>
                  </a:lnTo>
                  <a:lnTo>
                    <a:pt x="2201412" y="583817"/>
                  </a:lnTo>
                  <a:lnTo>
                    <a:pt x="2204895" y="582835"/>
                  </a:lnTo>
                  <a:lnTo>
                    <a:pt x="2208378" y="581853"/>
                  </a:lnTo>
                  <a:lnTo>
                    <a:pt x="2211861" y="580873"/>
                  </a:lnTo>
                  <a:lnTo>
                    <a:pt x="2215345" y="579893"/>
                  </a:lnTo>
                  <a:lnTo>
                    <a:pt x="2218828" y="592245"/>
                  </a:lnTo>
                  <a:lnTo>
                    <a:pt x="2222311" y="591278"/>
                  </a:lnTo>
                  <a:lnTo>
                    <a:pt x="2225794" y="590312"/>
                  </a:lnTo>
                  <a:lnTo>
                    <a:pt x="2229278" y="589346"/>
                  </a:lnTo>
                  <a:lnTo>
                    <a:pt x="2232761" y="588381"/>
                  </a:lnTo>
                  <a:lnTo>
                    <a:pt x="2236244" y="587416"/>
                  </a:lnTo>
                  <a:lnTo>
                    <a:pt x="2239727" y="586453"/>
                  </a:lnTo>
                  <a:lnTo>
                    <a:pt x="2243211" y="585490"/>
                  </a:lnTo>
                  <a:lnTo>
                    <a:pt x="2246694" y="584527"/>
                  </a:lnTo>
                  <a:lnTo>
                    <a:pt x="2250177" y="583566"/>
                  </a:lnTo>
                  <a:lnTo>
                    <a:pt x="2253660" y="582605"/>
                  </a:lnTo>
                  <a:lnTo>
                    <a:pt x="2257144" y="581645"/>
                  </a:lnTo>
                  <a:lnTo>
                    <a:pt x="2260627" y="580685"/>
                  </a:lnTo>
                  <a:lnTo>
                    <a:pt x="2264110" y="579726"/>
                  </a:lnTo>
                  <a:lnTo>
                    <a:pt x="2267593" y="578768"/>
                  </a:lnTo>
                  <a:lnTo>
                    <a:pt x="2271077" y="577811"/>
                  </a:lnTo>
                  <a:lnTo>
                    <a:pt x="2274560" y="576854"/>
                  </a:lnTo>
                  <a:lnTo>
                    <a:pt x="2278043" y="575898"/>
                  </a:lnTo>
                  <a:lnTo>
                    <a:pt x="2281526" y="574943"/>
                  </a:lnTo>
                  <a:lnTo>
                    <a:pt x="2285010" y="573988"/>
                  </a:lnTo>
                  <a:lnTo>
                    <a:pt x="2288493" y="573034"/>
                  </a:lnTo>
                  <a:lnTo>
                    <a:pt x="2291976" y="572081"/>
                  </a:lnTo>
                  <a:lnTo>
                    <a:pt x="2295459" y="571128"/>
                  </a:lnTo>
                  <a:lnTo>
                    <a:pt x="2298942" y="570176"/>
                  </a:lnTo>
                  <a:lnTo>
                    <a:pt x="2302426" y="569225"/>
                  </a:lnTo>
                  <a:lnTo>
                    <a:pt x="2305909" y="568274"/>
                  </a:lnTo>
                  <a:lnTo>
                    <a:pt x="2309392" y="567324"/>
                  </a:lnTo>
                  <a:lnTo>
                    <a:pt x="2312875" y="566375"/>
                  </a:lnTo>
                  <a:lnTo>
                    <a:pt x="2316359" y="565426"/>
                  </a:lnTo>
                  <a:lnTo>
                    <a:pt x="2319842" y="564478"/>
                  </a:lnTo>
                  <a:lnTo>
                    <a:pt x="2323325" y="563531"/>
                  </a:lnTo>
                  <a:lnTo>
                    <a:pt x="2326808" y="562584"/>
                  </a:lnTo>
                  <a:lnTo>
                    <a:pt x="2330292" y="561639"/>
                  </a:lnTo>
                  <a:lnTo>
                    <a:pt x="2333775" y="560693"/>
                  </a:lnTo>
                  <a:lnTo>
                    <a:pt x="2337258" y="559749"/>
                  </a:lnTo>
                  <a:lnTo>
                    <a:pt x="2340741" y="558805"/>
                  </a:lnTo>
                  <a:lnTo>
                    <a:pt x="2344225" y="557862"/>
                  </a:lnTo>
                  <a:lnTo>
                    <a:pt x="2347708" y="556919"/>
                  </a:lnTo>
                  <a:lnTo>
                    <a:pt x="2351191" y="555977"/>
                  </a:lnTo>
                  <a:lnTo>
                    <a:pt x="2354674" y="555036"/>
                  </a:lnTo>
                  <a:lnTo>
                    <a:pt x="2358158" y="554096"/>
                  </a:lnTo>
                  <a:lnTo>
                    <a:pt x="2361641" y="553156"/>
                  </a:lnTo>
                  <a:lnTo>
                    <a:pt x="2365124" y="552217"/>
                  </a:lnTo>
                  <a:lnTo>
                    <a:pt x="2368607" y="551278"/>
                  </a:lnTo>
                  <a:lnTo>
                    <a:pt x="2372091" y="550340"/>
                  </a:lnTo>
                  <a:lnTo>
                    <a:pt x="2375574" y="600484"/>
                  </a:lnTo>
                  <a:lnTo>
                    <a:pt x="2379057" y="599588"/>
                  </a:lnTo>
                  <a:lnTo>
                    <a:pt x="2382540" y="598691"/>
                  </a:lnTo>
                  <a:lnTo>
                    <a:pt x="2386024" y="597796"/>
                  </a:lnTo>
                  <a:lnTo>
                    <a:pt x="2389507" y="596901"/>
                  </a:lnTo>
                  <a:lnTo>
                    <a:pt x="2392990" y="596006"/>
                  </a:lnTo>
                  <a:lnTo>
                    <a:pt x="2396473" y="595113"/>
                  </a:lnTo>
                  <a:lnTo>
                    <a:pt x="2399957" y="594219"/>
                  </a:lnTo>
                  <a:lnTo>
                    <a:pt x="2403440" y="593327"/>
                  </a:lnTo>
                  <a:lnTo>
                    <a:pt x="2406923" y="592435"/>
                  </a:lnTo>
                  <a:lnTo>
                    <a:pt x="2410406" y="591543"/>
                  </a:lnTo>
                  <a:lnTo>
                    <a:pt x="2413890" y="590653"/>
                  </a:lnTo>
                  <a:lnTo>
                    <a:pt x="2417373" y="589762"/>
                  </a:lnTo>
                  <a:lnTo>
                    <a:pt x="2420856" y="588873"/>
                  </a:lnTo>
                  <a:lnTo>
                    <a:pt x="2424339" y="587984"/>
                  </a:lnTo>
                  <a:lnTo>
                    <a:pt x="2427823" y="587095"/>
                  </a:lnTo>
                  <a:lnTo>
                    <a:pt x="2431306" y="586207"/>
                  </a:lnTo>
                  <a:lnTo>
                    <a:pt x="2434789" y="585320"/>
                  </a:lnTo>
                  <a:lnTo>
                    <a:pt x="2438272" y="584433"/>
                  </a:lnTo>
                  <a:lnTo>
                    <a:pt x="2441756" y="583547"/>
                  </a:lnTo>
                  <a:lnTo>
                    <a:pt x="2445239" y="582661"/>
                  </a:lnTo>
                  <a:lnTo>
                    <a:pt x="2448722" y="581777"/>
                  </a:lnTo>
                  <a:lnTo>
                    <a:pt x="2452205" y="580892"/>
                  </a:lnTo>
                  <a:lnTo>
                    <a:pt x="2455689" y="580008"/>
                  </a:lnTo>
                  <a:lnTo>
                    <a:pt x="2459172" y="579125"/>
                  </a:lnTo>
                  <a:lnTo>
                    <a:pt x="2462655" y="578243"/>
                  </a:lnTo>
                  <a:lnTo>
                    <a:pt x="2466138" y="577360"/>
                  </a:lnTo>
                  <a:lnTo>
                    <a:pt x="2469622" y="576479"/>
                  </a:lnTo>
                  <a:lnTo>
                    <a:pt x="2473105" y="575598"/>
                  </a:lnTo>
                  <a:lnTo>
                    <a:pt x="2476588" y="574718"/>
                  </a:lnTo>
                  <a:lnTo>
                    <a:pt x="2480071" y="573838"/>
                  </a:lnTo>
                  <a:lnTo>
                    <a:pt x="2483555" y="572959"/>
                  </a:lnTo>
                  <a:lnTo>
                    <a:pt x="2487038" y="572081"/>
                  </a:lnTo>
                  <a:lnTo>
                    <a:pt x="2490521" y="571203"/>
                  </a:lnTo>
                  <a:lnTo>
                    <a:pt x="2494004" y="570325"/>
                  </a:lnTo>
                  <a:lnTo>
                    <a:pt x="2497488" y="569448"/>
                  </a:lnTo>
                  <a:lnTo>
                    <a:pt x="2500971" y="568572"/>
                  </a:lnTo>
                  <a:lnTo>
                    <a:pt x="2504454" y="567696"/>
                  </a:lnTo>
                  <a:lnTo>
                    <a:pt x="2507937" y="566821"/>
                  </a:lnTo>
                  <a:lnTo>
                    <a:pt x="2511421" y="565947"/>
                  </a:lnTo>
                  <a:lnTo>
                    <a:pt x="2514904" y="565073"/>
                  </a:lnTo>
                  <a:lnTo>
                    <a:pt x="2518387" y="564200"/>
                  </a:lnTo>
                  <a:lnTo>
                    <a:pt x="2521870" y="563327"/>
                  </a:lnTo>
                  <a:lnTo>
                    <a:pt x="2525354" y="562455"/>
                  </a:lnTo>
                  <a:lnTo>
                    <a:pt x="2528837" y="561583"/>
                  </a:lnTo>
                  <a:lnTo>
                    <a:pt x="2532320" y="560712"/>
                  </a:lnTo>
                  <a:lnTo>
                    <a:pt x="2535803" y="595510"/>
                  </a:lnTo>
                  <a:lnTo>
                    <a:pt x="2539287" y="594666"/>
                  </a:lnTo>
                  <a:lnTo>
                    <a:pt x="2542770" y="593823"/>
                  </a:lnTo>
                  <a:lnTo>
                    <a:pt x="2546253" y="592980"/>
                  </a:lnTo>
                  <a:lnTo>
                    <a:pt x="2549736" y="592138"/>
                  </a:lnTo>
                  <a:lnTo>
                    <a:pt x="2553220" y="591296"/>
                  </a:lnTo>
                  <a:lnTo>
                    <a:pt x="2556703" y="590455"/>
                  </a:lnTo>
                  <a:lnTo>
                    <a:pt x="2560186" y="589614"/>
                  </a:lnTo>
                  <a:lnTo>
                    <a:pt x="2563669" y="588774"/>
                  </a:lnTo>
                  <a:lnTo>
                    <a:pt x="2567153" y="587934"/>
                  </a:lnTo>
                  <a:lnTo>
                    <a:pt x="2570636" y="587095"/>
                  </a:lnTo>
                  <a:lnTo>
                    <a:pt x="2574119" y="586256"/>
                  </a:lnTo>
                  <a:lnTo>
                    <a:pt x="2577602" y="585418"/>
                  </a:lnTo>
                  <a:lnTo>
                    <a:pt x="2581085" y="584581"/>
                  </a:lnTo>
                  <a:lnTo>
                    <a:pt x="2584569" y="583744"/>
                  </a:lnTo>
                  <a:lnTo>
                    <a:pt x="2588052" y="582907"/>
                  </a:lnTo>
                  <a:lnTo>
                    <a:pt x="2591535" y="582071"/>
                  </a:lnTo>
                  <a:lnTo>
                    <a:pt x="2595018" y="581236"/>
                  </a:lnTo>
                  <a:lnTo>
                    <a:pt x="2598502" y="580401"/>
                  </a:lnTo>
                  <a:lnTo>
                    <a:pt x="2601985" y="579567"/>
                  </a:lnTo>
                  <a:lnTo>
                    <a:pt x="2605468" y="578733"/>
                  </a:lnTo>
                  <a:lnTo>
                    <a:pt x="2608951" y="577899"/>
                  </a:lnTo>
                  <a:lnTo>
                    <a:pt x="2612435" y="577067"/>
                  </a:lnTo>
                  <a:lnTo>
                    <a:pt x="2615918" y="576234"/>
                  </a:lnTo>
                  <a:lnTo>
                    <a:pt x="2619401" y="575403"/>
                  </a:lnTo>
                  <a:lnTo>
                    <a:pt x="2622884" y="574571"/>
                  </a:lnTo>
                  <a:lnTo>
                    <a:pt x="2626368" y="573740"/>
                  </a:lnTo>
                  <a:lnTo>
                    <a:pt x="2629851" y="572910"/>
                  </a:lnTo>
                  <a:lnTo>
                    <a:pt x="2633334" y="572081"/>
                  </a:lnTo>
                  <a:lnTo>
                    <a:pt x="2636817" y="571251"/>
                  </a:lnTo>
                  <a:lnTo>
                    <a:pt x="2640301" y="570423"/>
                  </a:lnTo>
                  <a:lnTo>
                    <a:pt x="2643784" y="569594"/>
                  </a:lnTo>
                  <a:lnTo>
                    <a:pt x="2647267" y="568767"/>
                  </a:lnTo>
                  <a:lnTo>
                    <a:pt x="2650750" y="567940"/>
                  </a:lnTo>
                  <a:lnTo>
                    <a:pt x="2654234" y="567113"/>
                  </a:lnTo>
                  <a:lnTo>
                    <a:pt x="2657717" y="566287"/>
                  </a:lnTo>
                  <a:lnTo>
                    <a:pt x="2661200" y="565461"/>
                  </a:lnTo>
                  <a:lnTo>
                    <a:pt x="2664683" y="564636"/>
                  </a:lnTo>
                  <a:lnTo>
                    <a:pt x="2668167" y="563812"/>
                  </a:lnTo>
                  <a:lnTo>
                    <a:pt x="2671650" y="562988"/>
                  </a:lnTo>
                  <a:lnTo>
                    <a:pt x="2675133" y="562164"/>
                  </a:lnTo>
                  <a:lnTo>
                    <a:pt x="2678616" y="561341"/>
                  </a:lnTo>
                  <a:lnTo>
                    <a:pt x="2682100" y="560518"/>
                  </a:lnTo>
                  <a:lnTo>
                    <a:pt x="2685583" y="559696"/>
                  </a:lnTo>
                  <a:lnTo>
                    <a:pt x="2689066" y="558875"/>
                  </a:lnTo>
                  <a:lnTo>
                    <a:pt x="2692549" y="591872"/>
                  </a:lnTo>
                  <a:lnTo>
                    <a:pt x="2696033" y="591074"/>
                  </a:lnTo>
                  <a:lnTo>
                    <a:pt x="2699516" y="590278"/>
                  </a:lnTo>
                  <a:lnTo>
                    <a:pt x="2702999" y="589481"/>
                  </a:lnTo>
                  <a:lnTo>
                    <a:pt x="2706482" y="588685"/>
                  </a:lnTo>
                  <a:lnTo>
                    <a:pt x="2709966" y="587890"/>
                  </a:lnTo>
                  <a:lnTo>
                    <a:pt x="2713449" y="587095"/>
                  </a:lnTo>
                  <a:lnTo>
                    <a:pt x="2716932" y="586301"/>
                  </a:lnTo>
                  <a:lnTo>
                    <a:pt x="2720415" y="585507"/>
                  </a:lnTo>
                  <a:lnTo>
                    <a:pt x="2723899" y="584713"/>
                  </a:lnTo>
                  <a:lnTo>
                    <a:pt x="2727382" y="583920"/>
                  </a:lnTo>
                  <a:lnTo>
                    <a:pt x="2730865" y="583127"/>
                  </a:lnTo>
                  <a:lnTo>
                    <a:pt x="2734348" y="582335"/>
                  </a:lnTo>
                  <a:lnTo>
                    <a:pt x="2737832" y="581544"/>
                  </a:lnTo>
                  <a:lnTo>
                    <a:pt x="2741315" y="580753"/>
                  </a:lnTo>
                  <a:lnTo>
                    <a:pt x="2744798" y="579962"/>
                  </a:lnTo>
                  <a:lnTo>
                    <a:pt x="2748281" y="579172"/>
                  </a:lnTo>
                  <a:lnTo>
                    <a:pt x="2751765" y="578382"/>
                  </a:lnTo>
                  <a:lnTo>
                    <a:pt x="2755248" y="577593"/>
                  </a:lnTo>
                  <a:lnTo>
                    <a:pt x="2758731" y="576804"/>
                  </a:lnTo>
                  <a:lnTo>
                    <a:pt x="2762214" y="576015"/>
                  </a:lnTo>
                  <a:lnTo>
                    <a:pt x="2765698" y="575227"/>
                  </a:lnTo>
                  <a:lnTo>
                    <a:pt x="2769181" y="574440"/>
                  </a:lnTo>
                  <a:lnTo>
                    <a:pt x="2772664" y="573653"/>
                  </a:lnTo>
                  <a:lnTo>
                    <a:pt x="2776147" y="572867"/>
                  </a:lnTo>
                  <a:lnTo>
                    <a:pt x="2779631" y="572081"/>
                  </a:lnTo>
                  <a:lnTo>
                    <a:pt x="2783114" y="571295"/>
                  </a:lnTo>
                  <a:lnTo>
                    <a:pt x="2786597" y="570510"/>
                  </a:lnTo>
                  <a:lnTo>
                    <a:pt x="2790080" y="569725"/>
                  </a:lnTo>
                  <a:lnTo>
                    <a:pt x="2793564" y="568941"/>
                  </a:lnTo>
                  <a:lnTo>
                    <a:pt x="2797047" y="568157"/>
                  </a:lnTo>
                  <a:lnTo>
                    <a:pt x="2800530" y="567374"/>
                  </a:lnTo>
                  <a:lnTo>
                    <a:pt x="2804013" y="566591"/>
                  </a:lnTo>
                  <a:lnTo>
                    <a:pt x="2807497" y="565809"/>
                  </a:lnTo>
                  <a:lnTo>
                    <a:pt x="2810980" y="565027"/>
                  </a:lnTo>
                  <a:lnTo>
                    <a:pt x="2814463" y="564246"/>
                  </a:lnTo>
                  <a:lnTo>
                    <a:pt x="2817946" y="563465"/>
                  </a:lnTo>
                  <a:lnTo>
                    <a:pt x="2821430" y="562684"/>
                  </a:lnTo>
                  <a:lnTo>
                    <a:pt x="2824913" y="561904"/>
                  </a:lnTo>
                  <a:lnTo>
                    <a:pt x="2828396" y="561124"/>
                  </a:lnTo>
                  <a:lnTo>
                    <a:pt x="2831879" y="560345"/>
                  </a:lnTo>
                  <a:lnTo>
                    <a:pt x="2835363" y="559567"/>
                  </a:lnTo>
                  <a:lnTo>
                    <a:pt x="2838846" y="558788"/>
                  </a:lnTo>
                  <a:lnTo>
                    <a:pt x="2842329" y="558011"/>
                  </a:lnTo>
                  <a:lnTo>
                    <a:pt x="2845812" y="557233"/>
                  </a:lnTo>
                  <a:lnTo>
                    <a:pt x="2849296" y="556457"/>
                  </a:lnTo>
                  <a:lnTo>
                    <a:pt x="2852779" y="645298"/>
                  </a:lnTo>
                  <a:lnTo>
                    <a:pt x="2856262" y="644582"/>
                  </a:lnTo>
                  <a:lnTo>
                    <a:pt x="2859745" y="643866"/>
                  </a:lnTo>
                  <a:lnTo>
                    <a:pt x="2863229" y="643150"/>
                  </a:lnTo>
                  <a:lnTo>
                    <a:pt x="2866712" y="642435"/>
                  </a:lnTo>
                  <a:lnTo>
                    <a:pt x="2870195" y="641720"/>
                  </a:lnTo>
                  <a:lnTo>
                    <a:pt x="2873678" y="641006"/>
                  </a:lnTo>
                  <a:lnTo>
                    <a:pt x="2877161" y="640292"/>
                  </a:lnTo>
                  <a:lnTo>
                    <a:pt x="2880645" y="639578"/>
                  </a:lnTo>
                  <a:lnTo>
                    <a:pt x="2884128" y="638865"/>
                  </a:lnTo>
                  <a:lnTo>
                    <a:pt x="2887611" y="638152"/>
                  </a:lnTo>
                  <a:lnTo>
                    <a:pt x="2891094" y="637440"/>
                  </a:lnTo>
                  <a:lnTo>
                    <a:pt x="2894578" y="636727"/>
                  </a:lnTo>
                  <a:lnTo>
                    <a:pt x="2898061" y="636016"/>
                  </a:lnTo>
                  <a:lnTo>
                    <a:pt x="2901544" y="635304"/>
                  </a:lnTo>
                  <a:lnTo>
                    <a:pt x="2905027" y="634593"/>
                  </a:lnTo>
                  <a:lnTo>
                    <a:pt x="2908511" y="633882"/>
                  </a:lnTo>
                  <a:lnTo>
                    <a:pt x="2911994" y="633172"/>
                  </a:lnTo>
                  <a:lnTo>
                    <a:pt x="2915477" y="632462"/>
                  </a:lnTo>
                  <a:lnTo>
                    <a:pt x="2918960" y="631752"/>
                  </a:lnTo>
                  <a:lnTo>
                    <a:pt x="2922444" y="631043"/>
                  </a:lnTo>
                  <a:lnTo>
                    <a:pt x="2925927" y="630334"/>
                  </a:lnTo>
                  <a:lnTo>
                    <a:pt x="2929410" y="629626"/>
                  </a:lnTo>
                  <a:lnTo>
                    <a:pt x="2932893" y="628918"/>
                  </a:lnTo>
                  <a:lnTo>
                    <a:pt x="2936377" y="628210"/>
                  </a:lnTo>
                  <a:lnTo>
                    <a:pt x="2939860" y="627503"/>
                  </a:lnTo>
                  <a:lnTo>
                    <a:pt x="2943343" y="626796"/>
                  </a:lnTo>
                  <a:lnTo>
                    <a:pt x="2946826" y="626089"/>
                  </a:lnTo>
                  <a:lnTo>
                    <a:pt x="2950310" y="625383"/>
                  </a:lnTo>
                  <a:lnTo>
                    <a:pt x="2953793" y="624677"/>
                  </a:lnTo>
                  <a:lnTo>
                    <a:pt x="2957276" y="623971"/>
                  </a:lnTo>
                  <a:lnTo>
                    <a:pt x="2960759" y="623266"/>
                  </a:lnTo>
                  <a:lnTo>
                    <a:pt x="2964243" y="622561"/>
                  </a:lnTo>
                  <a:lnTo>
                    <a:pt x="2967726" y="621857"/>
                  </a:lnTo>
                  <a:lnTo>
                    <a:pt x="2971209" y="621153"/>
                  </a:lnTo>
                  <a:lnTo>
                    <a:pt x="2974692" y="620449"/>
                  </a:lnTo>
                  <a:lnTo>
                    <a:pt x="2978176" y="619746"/>
                  </a:lnTo>
                  <a:lnTo>
                    <a:pt x="2981659" y="619043"/>
                  </a:lnTo>
                  <a:lnTo>
                    <a:pt x="2985142" y="618340"/>
                  </a:lnTo>
                  <a:lnTo>
                    <a:pt x="2988625" y="617638"/>
                  </a:lnTo>
                  <a:lnTo>
                    <a:pt x="2992109" y="616936"/>
                  </a:lnTo>
                  <a:lnTo>
                    <a:pt x="2995592" y="616234"/>
                  </a:lnTo>
                  <a:lnTo>
                    <a:pt x="2999075" y="615533"/>
                  </a:lnTo>
                  <a:lnTo>
                    <a:pt x="3002558" y="614832"/>
                  </a:lnTo>
                  <a:lnTo>
                    <a:pt x="3006042" y="614132"/>
                  </a:lnTo>
                  <a:lnTo>
                    <a:pt x="3009525" y="779289"/>
                  </a:lnTo>
                  <a:lnTo>
                    <a:pt x="3013008" y="778704"/>
                  </a:lnTo>
                  <a:lnTo>
                    <a:pt x="3016491" y="778120"/>
                  </a:lnTo>
                  <a:lnTo>
                    <a:pt x="3019975" y="777536"/>
                  </a:lnTo>
                  <a:lnTo>
                    <a:pt x="3023458" y="776952"/>
                  </a:lnTo>
                  <a:lnTo>
                    <a:pt x="3026941" y="776368"/>
                  </a:lnTo>
                  <a:lnTo>
                    <a:pt x="3030424" y="775785"/>
                  </a:lnTo>
                  <a:lnTo>
                    <a:pt x="3033908" y="775202"/>
                  </a:lnTo>
                  <a:lnTo>
                    <a:pt x="3037391" y="774619"/>
                  </a:lnTo>
                  <a:lnTo>
                    <a:pt x="3040874" y="774036"/>
                  </a:lnTo>
                  <a:lnTo>
                    <a:pt x="3044357" y="773454"/>
                  </a:lnTo>
                  <a:lnTo>
                    <a:pt x="3047841" y="772872"/>
                  </a:lnTo>
                  <a:lnTo>
                    <a:pt x="3051324" y="772290"/>
                  </a:lnTo>
                  <a:lnTo>
                    <a:pt x="3054807" y="771708"/>
                  </a:lnTo>
                  <a:lnTo>
                    <a:pt x="3058290" y="771127"/>
                  </a:lnTo>
                  <a:lnTo>
                    <a:pt x="3061774" y="770546"/>
                  </a:lnTo>
                  <a:lnTo>
                    <a:pt x="3065257" y="769965"/>
                  </a:lnTo>
                  <a:lnTo>
                    <a:pt x="3068740" y="769384"/>
                  </a:lnTo>
                  <a:lnTo>
                    <a:pt x="3072223" y="768804"/>
                  </a:lnTo>
                  <a:lnTo>
                    <a:pt x="3075707" y="768223"/>
                  </a:lnTo>
                  <a:lnTo>
                    <a:pt x="3079190" y="767643"/>
                  </a:lnTo>
                  <a:lnTo>
                    <a:pt x="3082673" y="767064"/>
                  </a:lnTo>
                  <a:lnTo>
                    <a:pt x="3086156" y="766484"/>
                  </a:lnTo>
                  <a:lnTo>
                    <a:pt x="3089640" y="765905"/>
                  </a:lnTo>
                  <a:lnTo>
                    <a:pt x="3093123" y="765326"/>
                  </a:lnTo>
                  <a:lnTo>
                    <a:pt x="3096606" y="764747"/>
                  </a:lnTo>
                  <a:lnTo>
                    <a:pt x="3100089" y="764168"/>
                  </a:lnTo>
                  <a:lnTo>
                    <a:pt x="3103573" y="763590"/>
                  </a:lnTo>
                  <a:lnTo>
                    <a:pt x="3107056" y="763012"/>
                  </a:lnTo>
                  <a:lnTo>
                    <a:pt x="3110539" y="762434"/>
                  </a:lnTo>
                  <a:lnTo>
                    <a:pt x="3114022" y="761856"/>
                  </a:lnTo>
                  <a:lnTo>
                    <a:pt x="3117506" y="761279"/>
                  </a:lnTo>
                  <a:lnTo>
                    <a:pt x="3120989" y="760701"/>
                  </a:lnTo>
                  <a:lnTo>
                    <a:pt x="3124472" y="760124"/>
                  </a:lnTo>
                  <a:lnTo>
                    <a:pt x="3127955" y="759548"/>
                  </a:lnTo>
                  <a:lnTo>
                    <a:pt x="3131439" y="758971"/>
                  </a:lnTo>
                  <a:lnTo>
                    <a:pt x="3134922" y="758395"/>
                  </a:lnTo>
                  <a:lnTo>
                    <a:pt x="3138405" y="757819"/>
                  </a:lnTo>
                  <a:lnTo>
                    <a:pt x="3141888" y="757243"/>
                  </a:lnTo>
                  <a:lnTo>
                    <a:pt x="3145372" y="756667"/>
                  </a:lnTo>
                  <a:lnTo>
                    <a:pt x="3148855" y="756092"/>
                  </a:lnTo>
                  <a:lnTo>
                    <a:pt x="3152338" y="755517"/>
                  </a:lnTo>
                  <a:lnTo>
                    <a:pt x="3155821" y="754942"/>
                  </a:lnTo>
                  <a:lnTo>
                    <a:pt x="3159304" y="754368"/>
                  </a:lnTo>
                  <a:lnTo>
                    <a:pt x="3162788" y="753793"/>
                  </a:lnTo>
                  <a:lnTo>
                    <a:pt x="3166271" y="753219"/>
                  </a:lnTo>
                  <a:lnTo>
                    <a:pt x="3169754" y="752645"/>
                  </a:lnTo>
                  <a:lnTo>
                    <a:pt x="3173237" y="752071"/>
                  </a:lnTo>
                  <a:lnTo>
                    <a:pt x="3176721" y="751498"/>
                  </a:lnTo>
                  <a:lnTo>
                    <a:pt x="3180204" y="750925"/>
                  </a:lnTo>
                  <a:lnTo>
                    <a:pt x="3183687" y="750352"/>
                  </a:lnTo>
                  <a:lnTo>
                    <a:pt x="3187170" y="749779"/>
                  </a:lnTo>
                  <a:lnTo>
                    <a:pt x="3190654" y="749206"/>
                  </a:lnTo>
                  <a:lnTo>
                    <a:pt x="3194137" y="748634"/>
                  </a:lnTo>
                  <a:lnTo>
                    <a:pt x="3197620" y="748062"/>
                  </a:lnTo>
                  <a:lnTo>
                    <a:pt x="3201103" y="747490"/>
                  </a:lnTo>
                  <a:lnTo>
                    <a:pt x="3204587" y="746918"/>
                  </a:lnTo>
                  <a:lnTo>
                    <a:pt x="3208070" y="746347"/>
                  </a:lnTo>
                  <a:lnTo>
                    <a:pt x="3211553" y="745776"/>
                  </a:lnTo>
                  <a:lnTo>
                    <a:pt x="3215036" y="745205"/>
                  </a:lnTo>
                  <a:lnTo>
                    <a:pt x="3218520" y="744634"/>
                  </a:lnTo>
                  <a:lnTo>
                    <a:pt x="3222003" y="744063"/>
                  </a:lnTo>
                  <a:lnTo>
                    <a:pt x="3225486" y="743493"/>
                  </a:lnTo>
                  <a:lnTo>
                    <a:pt x="3228969" y="742923"/>
                  </a:lnTo>
                  <a:lnTo>
                    <a:pt x="3232453" y="742353"/>
                  </a:lnTo>
                  <a:lnTo>
                    <a:pt x="3235936" y="741784"/>
                  </a:lnTo>
                  <a:lnTo>
                    <a:pt x="3239419" y="741214"/>
                  </a:lnTo>
                  <a:lnTo>
                    <a:pt x="3242902" y="740645"/>
                  </a:lnTo>
                  <a:lnTo>
                    <a:pt x="3246386" y="740076"/>
                  </a:lnTo>
                  <a:lnTo>
                    <a:pt x="3249869" y="739508"/>
                  </a:lnTo>
                  <a:lnTo>
                    <a:pt x="3253352" y="738939"/>
                  </a:lnTo>
                  <a:lnTo>
                    <a:pt x="3256835" y="738371"/>
                  </a:lnTo>
                  <a:lnTo>
                    <a:pt x="3260319" y="737803"/>
                  </a:lnTo>
                  <a:lnTo>
                    <a:pt x="3263802" y="737235"/>
                  </a:lnTo>
                  <a:lnTo>
                    <a:pt x="3267285" y="736668"/>
                  </a:lnTo>
                  <a:lnTo>
                    <a:pt x="3270768" y="736101"/>
                  </a:lnTo>
                  <a:lnTo>
                    <a:pt x="3274252" y="735534"/>
                  </a:lnTo>
                  <a:lnTo>
                    <a:pt x="3277735" y="734967"/>
                  </a:lnTo>
                  <a:lnTo>
                    <a:pt x="3281218" y="734400"/>
                  </a:lnTo>
                  <a:lnTo>
                    <a:pt x="3284701" y="733834"/>
                  </a:lnTo>
                  <a:lnTo>
                    <a:pt x="3288185" y="733268"/>
                  </a:lnTo>
                  <a:lnTo>
                    <a:pt x="3291668" y="732702"/>
                  </a:lnTo>
                  <a:lnTo>
                    <a:pt x="3295151" y="732136"/>
                  </a:lnTo>
                  <a:lnTo>
                    <a:pt x="3298634" y="731571"/>
                  </a:lnTo>
                  <a:lnTo>
                    <a:pt x="3302118" y="731005"/>
                  </a:lnTo>
                  <a:lnTo>
                    <a:pt x="3305601" y="730440"/>
                  </a:lnTo>
                  <a:lnTo>
                    <a:pt x="3309084" y="729876"/>
                  </a:lnTo>
                  <a:lnTo>
                    <a:pt x="3312567" y="729311"/>
                  </a:lnTo>
                  <a:lnTo>
                    <a:pt x="3316051" y="728747"/>
                  </a:lnTo>
                  <a:lnTo>
                    <a:pt x="3319534" y="728182"/>
                  </a:lnTo>
                  <a:lnTo>
                    <a:pt x="3323017" y="727619"/>
                  </a:lnTo>
                  <a:lnTo>
                    <a:pt x="3326500" y="733048"/>
                  </a:lnTo>
                  <a:lnTo>
                    <a:pt x="3329984" y="732488"/>
                  </a:lnTo>
                  <a:lnTo>
                    <a:pt x="3333467" y="731929"/>
                  </a:lnTo>
                  <a:lnTo>
                    <a:pt x="3336950" y="731370"/>
                  </a:lnTo>
                  <a:lnTo>
                    <a:pt x="3340433" y="730811"/>
                  </a:lnTo>
                  <a:lnTo>
                    <a:pt x="3343917" y="730252"/>
                  </a:lnTo>
                  <a:lnTo>
                    <a:pt x="3347400" y="729694"/>
                  </a:lnTo>
                  <a:lnTo>
                    <a:pt x="3350883" y="729135"/>
                  </a:lnTo>
                  <a:lnTo>
                    <a:pt x="3354366" y="728577"/>
                  </a:lnTo>
                  <a:lnTo>
                    <a:pt x="3357850" y="728020"/>
                  </a:lnTo>
                  <a:lnTo>
                    <a:pt x="3361333" y="727462"/>
                  </a:lnTo>
                  <a:lnTo>
                    <a:pt x="3364816" y="726905"/>
                  </a:lnTo>
                  <a:lnTo>
                    <a:pt x="3368299" y="726348"/>
                  </a:lnTo>
                  <a:lnTo>
                    <a:pt x="3371783" y="725791"/>
                  </a:lnTo>
                  <a:lnTo>
                    <a:pt x="3375266" y="725234"/>
                  </a:lnTo>
                  <a:lnTo>
                    <a:pt x="3378749" y="724678"/>
                  </a:lnTo>
                  <a:lnTo>
                    <a:pt x="3382232" y="724121"/>
                  </a:lnTo>
                  <a:lnTo>
                    <a:pt x="3385716" y="723565"/>
                  </a:lnTo>
                  <a:lnTo>
                    <a:pt x="3389199" y="723009"/>
                  </a:lnTo>
                  <a:lnTo>
                    <a:pt x="3392682" y="722454"/>
                  </a:lnTo>
                  <a:lnTo>
                    <a:pt x="3396165" y="721899"/>
                  </a:lnTo>
                  <a:lnTo>
                    <a:pt x="3399649" y="721343"/>
                  </a:lnTo>
                  <a:lnTo>
                    <a:pt x="3403132" y="720788"/>
                  </a:lnTo>
                  <a:lnTo>
                    <a:pt x="3406615" y="720234"/>
                  </a:lnTo>
                  <a:lnTo>
                    <a:pt x="3410098" y="719679"/>
                  </a:lnTo>
                  <a:lnTo>
                    <a:pt x="3413582" y="719125"/>
                  </a:lnTo>
                  <a:lnTo>
                    <a:pt x="3417065" y="718571"/>
                  </a:lnTo>
                  <a:lnTo>
                    <a:pt x="3420548" y="718017"/>
                  </a:lnTo>
                  <a:lnTo>
                    <a:pt x="3424031" y="717464"/>
                  </a:lnTo>
                  <a:lnTo>
                    <a:pt x="3427515" y="716910"/>
                  </a:lnTo>
                  <a:lnTo>
                    <a:pt x="3430998" y="716357"/>
                  </a:lnTo>
                  <a:lnTo>
                    <a:pt x="3434481" y="715804"/>
                  </a:lnTo>
                  <a:lnTo>
                    <a:pt x="3437964" y="715251"/>
                  </a:lnTo>
                  <a:lnTo>
                    <a:pt x="3441447" y="714699"/>
                  </a:lnTo>
                  <a:lnTo>
                    <a:pt x="3444931" y="714146"/>
                  </a:lnTo>
                  <a:lnTo>
                    <a:pt x="3448414" y="713594"/>
                  </a:lnTo>
                  <a:lnTo>
                    <a:pt x="3451897" y="713042"/>
                  </a:lnTo>
                  <a:lnTo>
                    <a:pt x="3455380" y="712491"/>
                  </a:lnTo>
                  <a:lnTo>
                    <a:pt x="3458864" y="711939"/>
                  </a:lnTo>
                  <a:lnTo>
                    <a:pt x="3462347" y="711388"/>
                  </a:lnTo>
                  <a:lnTo>
                    <a:pt x="3465830" y="710837"/>
                  </a:lnTo>
                  <a:lnTo>
                    <a:pt x="3469313" y="710286"/>
                  </a:lnTo>
                  <a:lnTo>
                    <a:pt x="3472797" y="709736"/>
                  </a:lnTo>
                  <a:lnTo>
                    <a:pt x="3476280" y="709185"/>
                  </a:lnTo>
                  <a:lnTo>
                    <a:pt x="3479763" y="708635"/>
                  </a:lnTo>
                  <a:lnTo>
                    <a:pt x="3483246" y="708085"/>
                  </a:lnTo>
                  <a:lnTo>
                    <a:pt x="3483246" y="714140"/>
                  </a:lnTo>
                  <a:lnTo>
                    <a:pt x="3483246" y="720089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8798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AUC:0.253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AUC:0.349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142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AUC:0.293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AUC:0.279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AUC:0.261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51063" y="1641114"/>
              <a:ext cx="456671" cy="15732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altLang="ko-KR" sz="1320" dirty="0"/>
                <a:t>PFT group 3</a:t>
              </a:r>
              <a:r>
                <a:rPr lang="en-US" altLang="ko-KR" sz="1320" dirty="0"/>
                <a:t> </a:t>
              </a:r>
              <a:r>
                <a:rPr lang="en-US" altLang="ko-KR" sz="1320" dirty="0"/>
                <a:t>40~60years &amp; FEV1/FVC&lt;70 &amp; FVC </a:t>
              </a:r>
              <a:r>
                <a:rPr lang="en-US" altLang="ko-KR" sz="1320" dirty="0" err="1"/>
                <a:t>pred</a:t>
              </a:r>
              <a:r>
                <a:rPr lang="en-US" altLang="ko-KR" sz="1320" dirty="0"/>
                <a:t> %&lt;80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229902"/>
              <a:ext cx="3483246" cy="2322164"/>
            </a:xfrm>
            <a:custGeom>
              <a:avLst/>
              <a:gdLst/>
              <a:ahLst/>
              <a:cxnLst/>
              <a:rect l="0" t="0" r="0" b="0"/>
              <a:pathLst>
                <a:path w="3483246" h="2322164">
                  <a:moveTo>
                    <a:pt x="0" y="2322164"/>
                  </a:moveTo>
                  <a:lnTo>
                    <a:pt x="3483" y="2287677"/>
                  </a:lnTo>
                  <a:lnTo>
                    <a:pt x="6966" y="2253865"/>
                  </a:lnTo>
                  <a:lnTo>
                    <a:pt x="10449" y="2220710"/>
                  </a:lnTo>
                  <a:lnTo>
                    <a:pt x="13932" y="2188193"/>
                  </a:lnTo>
                  <a:lnTo>
                    <a:pt x="17416" y="2156295"/>
                  </a:lnTo>
                  <a:lnTo>
                    <a:pt x="20899" y="2124999"/>
                  </a:lnTo>
                  <a:lnTo>
                    <a:pt x="24382" y="2094288"/>
                  </a:lnTo>
                  <a:lnTo>
                    <a:pt x="27865" y="2064146"/>
                  </a:lnTo>
                  <a:lnTo>
                    <a:pt x="31349" y="2034557"/>
                  </a:lnTo>
                  <a:lnTo>
                    <a:pt x="34832" y="2005505"/>
                  </a:lnTo>
                  <a:lnTo>
                    <a:pt x="38315" y="1976978"/>
                  </a:lnTo>
                  <a:lnTo>
                    <a:pt x="41798" y="1948959"/>
                  </a:lnTo>
                  <a:lnTo>
                    <a:pt x="45282" y="1921437"/>
                  </a:lnTo>
                  <a:lnTo>
                    <a:pt x="48765" y="1894397"/>
                  </a:lnTo>
                  <a:lnTo>
                    <a:pt x="52248" y="1867828"/>
                  </a:lnTo>
                  <a:lnTo>
                    <a:pt x="55731" y="1841716"/>
                  </a:lnTo>
                  <a:lnTo>
                    <a:pt x="59215" y="1816051"/>
                  </a:lnTo>
                  <a:lnTo>
                    <a:pt x="62698" y="1790821"/>
                  </a:lnTo>
                  <a:lnTo>
                    <a:pt x="66181" y="1766015"/>
                  </a:lnTo>
                  <a:lnTo>
                    <a:pt x="69664" y="1741623"/>
                  </a:lnTo>
                  <a:lnTo>
                    <a:pt x="73148" y="1717634"/>
                  </a:lnTo>
                  <a:lnTo>
                    <a:pt x="76631" y="1694038"/>
                  </a:lnTo>
                  <a:lnTo>
                    <a:pt x="80114" y="1670825"/>
                  </a:lnTo>
                  <a:lnTo>
                    <a:pt x="83597" y="1647987"/>
                  </a:lnTo>
                  <a:lnTo>
                    <a:pt x="87081" y="1625515"/>
                  </a:lnTo>
                  <a:lnTo>
                    <a:pt x="90564" y="1603399"/>
                  </a:lnTo>
                  <a:lnTo>
                    <a:pt x="94047" y="1581631"/>
                  </a:lnTo>
                  <a:lnTo>
                    <a:pt x="97530" y="1560204"/>
                  </a:lnTo>
                  <a:lnTo>
                    <a:pt x="101014" y="1539109"/>
                  </a:lnTo>
                  <a:lnTo>
                    <a:pt x="104497" y="1518338"/>
                  </a:lnTo>
                  <a:lnTo>
                    <a:pt x="107980" y="1497884"/>
                  </a:lnTo>
                  <a:lnTo>
                    <a:pt x="111463" y="1477741"/>
                  </a:lnTo>
                  <a:lnTo>
                    <a:pt x="114947" y="1457900"/>
                  </a:lnTo>
                  <a:lnTo>
                    <a:pt x="118430" y="1438355"/>
                  </a:lnTo>
                  <a:lnTo>
                    <a:pt x="121913" y="1419100"/>
                  </a:lnTo>
                  <a:lnTo>
                    <a:pt x="125396" y="1400128"/>
                  </a:lnTo>
                  <a:lnTo>
                    <a:pt x="128880" y="1381433"/>
                  </a:lnTo>
                  <a:lnTo>
                    <a:pt x="132363" y="1363009"/>
                  </a:lnTo>
                  <a:lnTo>
                    <a:pt x="135846" y="1344850"/>
                  </a:lnTo>
                  <a:lnTo>
                    <a:pt x="139329" y="1326951"/>
                  </a:lnTo>
                  <a:lnTo>
                    <a:pt x="142813" y="1309305"/>
                  </a:lnTo>
                  <a:lnTo>
                    <a:pt x="146296" y="1291908"/>
                  </a:lnTo>
                  <a:lnTo>
                    <a:pt x="149779" y="1274754"/>
                  </a:lnTo>
                  <a:lnTo>
                    <a:pt x="153262" y="1257839"/>
                  </a:lnTo>
                  <a:lnTo>
                    <a:pt x="156746" y="1241156"/>
                  </a:lnTo>
                  <a:lnTo>
                    <a:pt x="160229" y="1224703"/>
                  </a:lnTo>
                  <a:lnTo>
                    <a:pt x="163712" y="1208473"/>
                  </a:lnTo>
                  <a:lnTo>
                    <a:pt x="167195" y="1192462"/>
                  </a:lnTo>
                  <a:lnTo>
                    <a:pt x="170679" y="1176667"/>
                  </a:lnTo>
                  <a:lnTo>
                    <a:pt x="174162" y="1161082"/>
                  </a:lnTo>
                  <a:lnTo>
                    <a:pt x="177645" y="1145703"/>
                  </a:lnTo>
                  <a:lnTo>
                    <a:pt x="181128" y="1130527"/>
                  </a:lnTo>
                  <a:lnTo>
                    <a:pt x="184612" y="1115549"/>
                  </a:lnTo>
                  <a:lnTo>
                    <a:pt x="188095" y="1100766"/>
                  </a:lnTo>
                  <a:lnTo>
                    <a:pt x="191578" y="1086173"/>
                  </a:lnTo>
                  <a:lnTo>
                    <a:pt x="195061" y="1071768"/>
                  </a:lnTo>
                  <a:lnTo>
                    <a:pt x="198545" y="1057546"/>
                  </a:lnTo>
                  <a:lnTo>
                    <a:pt x="202028" y="1043504"/>
                  </a:lnTo>
                  <a:lnTo>
                    <a:pt x="205511" y="1029639"/>
                  </a:lnTo>
                  <a:lnTo>
                    <a:pt x="208994" y="1015947"/>
                  </a:lnTo>
                  <a:lnTo>
                    <a:pt x="212478" y="1002425"/>
                  </a:lnTo>
                  <a:lnTo>
                    <a:pt x="215961" y="989070"/>
                  </a:lnTo>
                  <a:lnTo>
                    <a:pt x="219444" y="975879"/>
                  </a:lnTo>
                  <a:lnTo>
                    <a:pt x="222927" y="962848"/>
                  </a:lnTo>
                  <a:lnTo>
                    <a:pt x="226411" y="949976"/>
                  </a:lnTo>
                  <a:lnTo>
                    <a:pt x="229894" y="937259"/>
                  </a:lnTo>
                  <a:lnTo>
                    <a:pt x="233377" y="924694"/>
                  </a:lnTo>
                  <a:lnTo>
                    <a:pt x="236860" y="912278"/>
                  </a:lnTo>
                  <a:lnTo>
                    <a:pt x="240344" y="900010"/>
                  </a:lnTo>
                  <a:lnTo>
                    <a:pt x="243827" y="887886"/>
                  </a:lnTo>
                  <a:lnTo>
                    <a:pt x="247310" y="875904"/>
                  </a:lnTo>
                  <a:lnTo>
                    <a:pt x="250793" y="864061"/>
                  </a:lnTo>
                  <a:lnTo>
                    <a:pt x="254277" y="852355"/>
                  </a:lnTo>
                  <a:lnTo>
                    <a:pt x="257760" y="840783"/>
                  </a:lnTo>
                  <a:lnTo>
                    <a:pt x="261243" y="829344"/>
                  </a:lnTo>
                  <a:lnTo>
                    <a:pt x="264726" y="818035"/>
                  </a:lnTo>
                  <a:lnTo>
                    <a:pt x="268210" y="806853"/>
                  </a:lnTo>
                  <a:lnTo>
                    <a:pt x="271693" y="795797"/>
                  </a:lnTo>
                  <a:lnTo>
                    <a:pt x="275176" y="784865"/>
                  </a:lnTo>
                  <a:lnTo>
                    <a:pt x="278659" y="774054"/>
                  </a:lnTo>
                  <a:lnTo>
                    <a:pt x="282143" y="763363"/>
                  </a:lnTo>
                  <a:lnTo>
                    <a:pt x="285626" y="752789"/>
                  </a:lnTo>
                  <a:lnTo>
                    <a:pt x="289109" y="742331"/>
                  </a:lnTo>
                  <a:lnTo>
                    <a:pt x="292592" y="731986"/>
                  </a:lnTo>
                  <a:lnTo>
                    <a:pt x="296075" y="721753"/>
                  </a:lnTo>
                  <a:lnTo>
                    <a:pt x="299559" y="711631"/>
                  </a:lnTo>
                  <a:lnTo>
                    <a:pt x="303042" y="701616"/>
                  </a:lnTo>
                  <a:lnTo>
                    <a:pt x="306525" y="691708"/>
                  </a:lnTo>
                  <a:lnTo>
                    <a:pt x="310008" y="681905"/>
                  </a:lnTo>
                  <a:lnTo>
                    <a:pt x="313492" y="672205"/>
                  </a:lnTo>
                  <a:lnTo>
                    <a:pt x="316975" y="662607"/>
                  </a:lnTo>
                  <a:lnTo>
                    <a:pt x="320458" y="653108"/>
                  </a:lnTo>
                  <a:lnTo>
                    <a:pt x="323941" y="643708"/>
                  </a:lnTo>
                  <a:lnTo>
                    <a:pt x="327425" y="634405"/>
                  </a:lnTo>
                  <a:lnTo>
                    <a:pt x="330908" y="625198"/>
                  </a:lnTo>
                  <a:lnTo>
                    <a:pt x="334391" y="616084"/>
                  </a:lnTo>
                  <a:lnTo>
                    <a:pt x="337874" y="607063"/>
                  </a:lnTo>
                  <a:lnTo>
                    <a:pt x="341358" y="598133"/>
                  </a:lnTo>
                  <a:lnTo>
                    <a:pt x="344841" y="589293"/>
                  </a:lnTo>
                  <a:lnTo>
                    <a:pt x="348324" y="580541"/>
                  </a:lnTo>
                  <a:lnTo>
                    <a:pt x="351807" y="571876"/>
                  </a:lnTo>
                  <a:lnTo>
                    <a:pt x="355291" y="563297"/>
                  </a:lnTo>
                  <a:lnTo>
                    <a:pt x="358774" y="554802"/>
                  </a:lnTo>
                  <a:lnTo>
                    <a:pt x="362257" y="546391"/>
                  </a:lnTo>
                  <a:lnTo>
                    <a:pt x="365740" y="538062"/>
                  </a:lnTo>
                  <a:lnTo>
                    <a:pt x="369224" y="529814"/>
                  </a:lnTo>
                  <a:lnTo>
                    <a:pt x="372707" y="521645"/>
                  </a:lnTo>
                  <a:lnTo>
                    <a:pt x="376190" y="513555"/>
                  </a:lnTo>
                  <a:lnTo>
                    <a:pt x="379673" y="505543"/>
                  </a:lnTo>
                  <a:lnTo>
                    <a:pt x="383157" y="497606"/>
                  </a:lnTo>
                  <a:lnTo>
                    <a:pt x="386640" y="489745"/>
                  </a:lnTo>
                  <a:lnTo>
                    <a:pt x="390123" y="481958"/>
                  </a:lnTo>
                  <a:lnTo>
                    <a:pt x="393606" y="474244"/>
                  </a:lnTo>
                  <a:lnTo>
                    <a:pt x="397090" y="466603"/>
                  </a:lnTo>
                  <a:lnTo>
                    <a:pt x="400573" y="459032"/>
                  </a:lnTo>
                  <a:lnTo>
                    <a:pt x="404056" y="451532"/>
                  </a:lnTo>
                  <a:lnTo>
                    <a:pt x="407539" y="444100"/>
                  </a:lnTo>
                  <a:lnTo>
                    <a:pt x="411023" y="436737"/>
                  </a:lnTo>
                  <a:lnTo>
                    <a:pt x="414506" y="429441"/>
                  </a:lnTo>
                  <a:lnTo>
                    <a:pt x="417989" y="422211"/>
                  </a:lnTo>
                  <a:lnTo>
                    <a:pt x="421472" y="415047"/>
                  </a:lnTo>
                  <a:lnTo>
                    <a:pt x="424956" y="407947"/>
                  </a:lnTo>
                  <a:lnTo>
                    <a:pt x="428439" y="400911"/>
                  </a:lnTo>
                  <a:lnTo>
                    <a:pt x="431922" y="393938"/>
                  </a:lnTo>
                  <a:lnTo>
                    <a:pt x="435405" y="387027"/>
                  </a:lnTo>
                  <a:lnTo>
                    <a:pt x="438889" y="380177"/>
                  </a:lnTo>
                  <a:lnTo>
                    <a:pt x="442372" y="373387"/>
                  </a:lnTo>
                  <a:lnTo>
                    <a:pt x="445855" y="366657"/>
                  </a:lnTo>
                  <a:lnTo>
                    <a:pt x="449338" y="359986"/>
                  </a:lnTo>
                  <a:lnTo>
                    <a:pt x="452822" y="353372"/>
                  </a:lnTo>
                  <a:lnTo>
                    <a:pt x="456305" y="346816"/>
                  </a:lnTo>
                  <a:lnTo>
                    <a:pt x="459788" y="340317"/>
                  </a:lnTo>
                  <a:lnTo>
                    <a:pt x="463271" y="333873"/>
                  </a:lnTo>
                  <a:lnTo>
                    <a:pt x="466755" y="327484"/>
                  </a:lnTo>
                  <a:lnTo>
                    <a:pt x="470238" y="321150"/>
                  </a:lnTo>
                  <a:lnTo>
                    <a:pt x="473721" y="314869"/>
                  </a:lnTo>
                  <a:lnTo>
                    <a:pt x="477204" y="308642"/>
                  </a:lnTo>
                  <a:lnTo>
                    <a:pt x="480688" y="302466"/>
                  </a:lnTo>
                  <a:lnTo>
                    <a:pt x="484171" y="296343"/>
                  </a:lnTo>
                  <a:lnTo>
                    <a:pt x="487654" y="290270"/>
                  </a:lnTo>
                  <a:lnTo>
                    <a:pt x="491137" y="284248"/>
                  </a:lnTo>
                  <a:lnTo>
                    <a:pt x="494621" y="278275"/>
                  </a:lnTo>
                  <a:lnTo>
                    <a:pt x="498104" y="272352"/>
                  </a:lnTo>
                  <a:lnTo>
                    <a:pt x="501587" y="266477"/>
                  </a:lnTo>
                  <a:lnTo>
                    <a:pt x="505070" y="260651"/>
                  </a:lnTo>
                  <a:lnTo>
                    <a:pt x="508554" y="254871"/>
                  </a:lnTo>
                  <a:lnTo>
                    <a:pt x="512037" y="249139"/>
                  </a:lnTo>
                  <a:lnTo>
                    <a:pt x="515520" y="243452"/>
                  </a:lnTo>
                  <a:lnTo>
                    <a:pt x="519003" y="237812"/>
                  </a:lnTo>
                  <a:lnTo>
                    <a:pt x="522487" y="232216"/>
                  </a:lnTo>
                  <a:lnTo>
                    <a:pt x="525970" y="226665"/>
                  </a:lnTo>
                  <a:lnTo>
                    <a:pt x="529453" y="221158"/>
                  </a:lnTo>
                  <a:lnTo>
                    <a:pt x="532936" y="215695"/>
                  </a:lnTo>
                  <a:lnTo>
                    <a:pt x="536420" y="210274"/>
                  </a:lnTo>
                  <a:lnTo>
                    <a:pt x="539903" y="204896"/>
                  </a:lnTo>
                  <a:lnTo>
                    <a:pt x="543386" y="199561"/>
                  </a:lnTo>
                  <a:lnTo>
                    <a:pt x="546869" y="194266"/>
                  </a:lnTo>
                  <a:lnTo>
                    <a:pt x="550353" y="189013"/>
                  </a:lnTo>
                  <a:lnTo>
                    <a:pt x="553836" y="183800"/>
                  </a:lnTo>
                  <a:lnTo>
                    <a:pt x="557319" y="178628"/>
                  </a:lnTo>
                  <a:lnTo>
                    <a:pt x="560802" y="173495"/>
                  </a:lnTo>
                  <a:lnTo>
                    <a:pt x="564286" y="168401"/>
                  </a:lnTo>
                  <a:lnTo>
                    <a:pt x="567769" y="163346"/>
                  </a:lnTo>
                  <a:lnTo>
                    <a:pt x="571252" y="158329"/>
                  </a:lnTo>
                  <a:lnTo>
                    <a:pt x="574735" y="153350"/>
                  </a:lnTo>
                  <a:lnTo>
                    <a:pt x="578218" y="148409"/>
                  </a:lnTo>
                  <a:lnTo>
                    <a:pt x="581702" y="143504"/>
                  </a:lnTo>
                  <a:lnTo>
                    <a:pt x="585185" y="138636"/>
                  </a:lnTo>
                  <a:lnTo>
                    <a:pt x="588668" y="133805"/>
                  </a:lnTo>
                  <a:lnTo>
                    <a:pt x="592151" y="129009"/>
                  </a:lnTo>
                  <a:lnTo>
                    <a:pt x="595635" y="124248"/>
                  </a:lnTo>
                  <a:lnTo>
                    <a:pt x="599118" y="119523"/>
                  </a:lnTo>
                  <a:lnTo>
                    <a:pt x="602601" y="114832"/>
                  </a:lnTo>
                  <a:lnTo>
                    <a:pt x="606084" y="110175"/>
                  </a:lnTo>
                  <a:lnTo>
                    <a:pt x="609568" y="105552"/>
                  </a:lnTo>
                  <a:lnTo>
                    <a:pt x="613051" y="100963"/>
                  </a:lnTo>
                  <a:lnTo>
                    <a:pt x="616534" y="96407"/>
                  </a:lnTo>
                  <a:lnTo>
                    <a:pt x="620017" y="91884"/>
                  </a:lnTo>
                  <a:lnTo>
                    <a:pt x="623501" y="87393"/>
                  </a:lnTo>
                  <a:lnTo>
                    <a:pt x="626984" y="82934"/>
                  </a:lnTo>
                  <a:lnTo>
                    <a:pt x="630467" y="78507"/>
                  </a:lnTo>
                  <a:lnTo>
                    <a:pt x="633950" y="74111"/>
                  </a:lnTo>
                  <a:lnTo>
                    <a:pt x="637434" y="69746"/>
                  </a:lnTo>
                  <a:lnTo>
                    <a:pt x="640917" y="65413"/>
                  </a:lnTo>
                  <a:lnTo>
                    <a:pt x="644400" y="61109"/>
                  </a:lnTo>
                  <a:lnTo>
                    <a:pt x="647883" y="56836"/>
                  </a:lnTo>
                  <a:lnTo>
                    <a:pt x="651367" y="52592"/>
                  </a:lnTo>
                  <a:lnTo>
                    <a:pt x="654850" y="48378"/>
                  </a:lnTo>
                  <a:lnTo>
                    <a:pt x="658333" y="44193"/>
                  </a:lnTo>
                  <a:lnTo>
                    <a:pt x="661816" y="40037"/>
                  </a:lnTo>
                  <a:lnTo>
                    <a:pt x="665300" y="35909"/>
                  </a:lnTo>
                  <a:lnTo>
                    <a:pt x="668783" y="31810"/>
                  </a:lnTo>
                  <a:lnTo>
                    <a:pt x="672266" y="27739"/>
                  </a:lnTo>
                  <a:lnTo>
                    <a:pt x="675749" y="23695"/>
                  </a:lnTo>
                  <a:lnTo>
                    <a:pt x="679233" y="19679"/>
                  </a:lnTo>
                  <a:lnTo>
                    <a:pt x="682716" y="15690"/>
                  </a:lnTo>
                  <a:lnTo>
                    <a:pt x="686199" y="11728"/>
                  </a:lnTo>
                  <a:lnTo>
                    <a:pt x="689682" y="7792"/>
                  </a:lnTo>
                  <a:lnTo>
                    <a:pt x="693166" y="3883"/>
                  </a:lnTo>
                  <a:lnTo>
                    <a:pt x="696649" y="0"/>
                  </a:lnTo>
                  <a:lnTo>
                    <a:pt x="696649" y="580541"/>
                  </a:lnTo>
                  <a:lnTo>
                    <a:pt x="700132" y="576197"/>
                  </a:lnTo>
                  <a:lnTo>
                    <a:pt x="703615" y="571876"/>
                  </a:lnTo>
                  <a:lnTo>
                    <a:pt x="707099" y="567576"/>
                  </a:lnTo>
                  <a:lnTo>
                    <a:pt x="710582" y="563297"/>
                  </a:lnTo>
                  <a:lnTo>
                    <a:pt x="714065" y="559039"/>
                  </a:lnTo>
                  <a:lnTo>
                    <a:pt x="717548" y="554802"/>
                  </a:lnTo>
                  <a:lnTo>
                    <a:pt x="721032" y="550586"/>
                  </a:lnTo>
                  <a:lnTo>
                    <a:pt x="724515" y="546391"/>
                  </a:lnTo>
                  <a:lnTo>
                    <a:pt x="727998" y="542216"/>
                  </a:lnTo>
                  <a:lnTo>
                    <a:pt x="731481" y="538062"/>
                  </a:lnTo>
                  <a:lnTo>
                    <a:pt x="734965" y="533928"/>
                  </a:lnTo>
                  <a:lnTo>
                    <a:pt x="738448" y="529814"/>
                  </a:lnTo>
                  <a:lnTo>
                    <a:pt x="741931" y="525720"/>
                  </a:lnTo>
                  <a:lnTo>
                    <a:pt x="745414" y="521645"/>
                  </a:lnTo>
                  <a:lnTo>
                    <a:pt x="748898" y="517590"/>
                  </a:lnTo>
                  <a:lnTo>
                    <a:pt x="752381" y="513555"/>
                  </a:lnTo>
                  <a:lnTo>
                    <a:pt x="755864" y="509539"/>
                  </a:lnTo>
                  <a:lnTo>
                    <a:pt x="759347" y="505543"/>
                  </a:lnTo>
                  <a:lnTo>
                    <a:pt x="762831" y="501565"/>
                  </a:lnTo>
                  <a:lnTo>
                    <a:pt x="766314" y="497606"/>
                  </a:lnTo>
                  <a:lnTo>
                    <a:pt x="769797" y="493666"/>
                  </a:lnTo>
                  <a:lnTo>
                    <a:pt x="773280" y="489745"/>
                  </a:lnTo>
                  <a:lnTo>
                    <a:pt x="776764" y="485842"/>
                  </a:lnTo>
                  <a:lnTo>
                    <a:pt x="780247" y="481958"/>
                  </a:lnTo>
                  <a:lnTo>
                    <a:pt x="783730" y="478092"/>
                  </a:lnTo>
                  <a:lnTo>
                    <a:pt x="787213" y="474244"/>
                  </a:lnTo>
                  <a:lnTo>
                    <a:pt x="790697" y="470415"/>
                  </a:lnTo>
                  <a:lnTo>
                    <a:pt x="794180" y="466603"/>
                  </a:lnTo>
                  <a:lnTo>
                    <a:pt x="797663" y="462809"/>
                  </a:lnTo>
                  <a:lnTo>
                    <a:pt x="801146" y="459032"/>
                  </a:lnTo>
                  <a:lnTo>
                    <a:pt x="804630" y="455273"/>
                  </a:lnTo>
                  <a:lnTo>
                    <a:pt x="808113" y="451532"/>
                  </a:lnTo>
                  <a:lnTo>
                    <a:pt x="811596" y="447807"/>
                  </a:lnTo>
                  <a:lnTo>
                    <a:pt x="815079" y="444100"/>
                  </a:lnTo>
                  <a:lnTo>
                    <a:pt x="818563" y="440410"/>
                  </a:lnTo>
                  <a:lnTo>
                    <a:pt x="822046" y="436737"/>
                  </a:lnTo>
                  <a:lnTo>
                    <a:pt x="825529" y="433081"/>
                  </a:lnTo>
                  <a:lnTo>
                    <a:pt x="829012" y="429441"/>
                  </a:lnTo>
                  <a:lnTo>
                    <a:pt x="832496" y="425818"/>
                  </a:lnTo>
                  <a:lnTo>
                    <a:pt x="835979" y="422211"/>
                  </a:lnTo>
                  <a:lnTo>
                    <a:pt x="839462" y="418621"/>
                  </a:lnTo>
                  <a:lnTo>
                    <a:pt x="842945" y="415047"/>
                  </a:lnTo>
                  <a:lnTo>
                    <a:pt x="846429" y="411489"/>
                  </a:lnTo>
                  <a:lnTo>
                    <a:pt x="849912" y="407947"/>
                  </a:lnTo>
                  <a:lnTo>
                    <a:pt x="853395" y="404421"/>
                  </a:lnTo>
                  <a:lnTo>
                    <a:pt x="856878" y="400911"/>
                  </a:lnTo>
                  <a:lnTo>
                    <a:pt x="860361" y="397417"/>
                  </a:lnTo>
                  <a:lnTo>
                    <a:pt x="863845" y="393938"/>
                  </a:lnTo>
                  <a:lnTo>
                    <a:pt x="867328" y="390475"/>
                  </a:lnTo>
                  <a:lnTo>
                    <a:pt x="870811" y="387027"/>
                  </a:lnTo>
                  <a:lnTo>
                    <a:pt x="874294" y="383594"/>
                  </a:lnTo>
                  <a:lnTo>
                    <a:pt x="877778" y="380177"/>
                  </a:lnTo>
                  <a:lnTo>
                    <a:pt x="881261" y="376775"/>
                  </a:lnTo>
                  <a:lnTo>
                    <a:pt x="884744" y="373387"/>
                  </a:lnTo>
                  <a:lnTo>
                    <a:pt x="888227" y="370015"/>
                  </a:lnTo>
                  <a:lnTo>
                    <a:pt x="891711" y="366657"/>
                  </a:lnTo>
                  <a:lnTo>
                    <a:pt x="895194" y="363314"/>
                  </a:lnTo>
                  <a:lnTo>
                    <a:pt x="898677" y="359986"/>
                  </a:lnTo>
                  <a:lnTo>
                    <a:pt x="902160" y="356672"/>
                  </a:lnTo>
                  <a:lnTo>
                    <a:pt x="905644" y="353372"/>
                  </a:lnTo>
                  <a:lnTo>
                    <a:pt x="909127" y="350087"/>
                  </a:lnTo>
                  <a:lnTo>
                    <a:pt x="912610" y="346816"/>
                  </a:lnTo>
                  <a:lnTo>
                    <a:pt x="916093" y="343559"/>
                  </a:lnTo>
                  <a:lnTo>
                    <a:pt x="919577" y="340317"/>
                  </a:lnTo>
                  <a:lnTo>
                    <a:pt x="923060" y="337088"/>
                  </a:lnTo>
                  <a:lnTo>
                    <a:pt x="926543" y="333873"/>
                  </a:lnTo>
                  <a:lnTo>
                    <a:pt x="930026" y="330672"/>
                  </a:lnTo>
                  <a:lnTo>
                    <a:pt x="933510" y="327484"/>
                  </a:lnTo>
                  <a:lnTo>
                    <a:pt x="936993" y="324310"/>
                  </a:lnTo>
                  <a:lnTo>
                    <a:pt x="940476" y="321150"/>
                  </a:lnTo>
                  <a:lnTo>
                    <a:pt x="943959" y="318003"/>
                  </a:lnTo>
                  <a:lnTo>
                    <a:pt x="947443" y="314869"/>
                  </a:lnTo>
                  <a:lnTo>
                    <a:pt x="950926" y="311749"/>
                  </a:lnTo>
                  <a:lnTo>
                    <a:pt x="954409" y="308642"/>
                  </a:lnTo>
                  <a:lnTo>
                    <a:pt x="957892" y="305547"/>
                  </a:lnTo>
                  <a:lnTo>
                    <a:pt x="961376" y="302466"/>
                  </a:lnTo>
                  <a:lnTo>
                    <a:pt x="964859" y="299398"/>
                  </a:lnTo>
                  <a:lnTo>
                    <a:pt x="968342" y="296343"/>
                  </a:lnTo>
                  <a:lnTo>
                    <a:pt x="971825" y="293300"/>
                  </a:lnTo>
                  <a:lnTo>
                    <a:pt x="975309" y="290270"/>
                  </a:lnTo>
                  <a:lnTo>
                    <a:pt x="978792" y="287253"/>
                  </a:lnTo>
                  <a:lnTo>
                    <a:pt x="982275" y="284248"/>
                  </a:lnTo>
                  <a:lnTo>
                    <a:pt x="985758" y="281255"/>
                  </a:lnTo>
                  <a:lnTo>
                    <a:pt x="989242" y="278275"/>
                  </a:lnTo>
                  <a:lnTo>
                    <a:pt x="992725" y="275308"/>
                  </a:lnTo>
                  <a:lnTo>
                    <a:pt x="996208" y="272352"/>
                  </a:lnTo>
                  <a:lnTo>
                    <a:pt x="999691" y="269409"/>
                  </a:lnTo>
                  <a:lnTo>
                    <a:pt x="1003175" y="266477"/>
                  </a:lnTo>
                  <a:lnTo>
                    <a:pt x="1006658" y="263558"/>
                  </a:lnTo>
                  <a:lnTo>
                    <a:pt x="1010141" y="260651"/>
                  </a:lnTo>
                  <a:lnTo>
                    <a:pt x="1013624" y="257755"/>
                  </a:lnTo>
                  <a:lnTo>
                    <a:pt x="1017108" y="254871"/>
                  </a:lnTo>
                  <a:lnTo>
                    <a:pt x="1020591" y="251999"/>
                  </a:lnTo>
                  <a:lnTo>
                    <a:pt x="1024074" y="249139"/>
                  </a:lnTo>
                  <a:lnTo>
                    <a:pt x="1027557" y="246290"/>
                  </a:lnTo>
                  <a:lnTo>
                    <a:pt x="1031041" y="243452"/>
                  </a:lnTo>
                  <a:lnTo>
                    <a:pt x="1034524" y="240626"/>
                  </a:lnTo>
                  <a:lnTo>
                    <a:pt x="1038007" y="237812"/>
                  </a:lnTo>
                  <a:lnTo>
                    <a:pt x="1041490" y="235008"/>
                  </a:lnTo>
                  <a:lnTo>
                    <a:pt x="1044974" y="232216"/>
                  </a:lnTo>
                  <a:lnTo>
                    <a:pt x="1044974" y="580541"/>
                  </a:lnTo>
                  <a:lnTo>
                    <a:pt x="1044974" y="829344"/>
                  </a:lnTo>
                  <a:lnTo>
                    <a:pt x="1044974" y="1015947"/>
                  </a:lnTo>
                  <a:lnTo>
                    <a:pt x="1044974" y="1161082"/>
                  </a:lnTo>
                  <a:lnTo>
                    <a:pt x="1044974" y="1277190"/>
                  </a:lnTo>
                  <a:lnTo>
                    <a:pt x="1044974" y="1372188"/>
                  </a:lnTo>
                  <a:lnTo>
                    <a:pt x="1044974" y="1451352"/>
                  </a:lnTo>
                  <a:lnTo>
                    <a:pt x="1044974" y="1518338"/>
                  </a:lnTo>
                  <a:lnTo>
                    <a:pt x="1048457" y="1516278"/>
                  </a:lnTo>
                  <a:lnTo>
                    <a:pt x="1051940" y="1514222"/>
                  </a:lnTo>
                  <a:lnTo>
                    <a:pt x="1055423" y="1512169"/>
                  </a:lnTo>
                  <a:lnTo>
                    <a:pt x="1058907" y="1510119"/>
                  </a:lnTo>
                  <a:lnTo>
                    <a:pt x="1062390" y="1508072"/>
                  </a:lnTo>
                  <a:lnTo>
                    <a:pt x="1065873" y="1506028"/>
                  </a:lnTo>
                  <a:lnTo>
                    <a:pt x="1069356" y="1503988"/>
                  </a:lnTo>
                  <a:lnTo>
                    <a:pt x="1072840" y="1501950"/>
                  </a:lnTo>
                  <a:lnTo>
                    <a:pt x="1076323" y="1499916"/>
                  </a:lnTo>
                  <a:lnTo>
                    <a:pt x="1079806" y="1497884"/>
                  </a:lnTo>
                  <a:lnTo>
                    <a:pt x="1083289" y="1495856"/>
                  </a:lnTo>
                  <a:lnTo>
                    <a:pt x="1086773" y="1493831"/>
                  </a:lnTo>
                  <a:lnTo>
                    <a:pt x="1090256" y="1491809"/>
                  </a:lnTo>
                  <a:lnTo>
                    <a:pt x="1093739" y="1489790"/>
                  </a:lnTo>
                  <a:lnTo>
                    <a:pt x="1097222" y="1487774"/>
                  </a:lnTo>
                  <a:lnTo>
                    <a:pt x="1100706" y="1485761"/>
                  </a:lnTo>
                  <a:lnTo>
                    <a:pt x="1104189" y="1483752"/>
                  </a:lnTo>
                  <a:lnTo>
                    <a:pt x="1107672" y="1481745"/>
                  </a:lnTo>
                  <a:lnTo>
                    <a:pt x="1111155" y="1479741"/>
                  </a:lnTo>
                  <a:lnTo>
                    <a:pt x="1114639" y="1477741"/>
                  </a:lnTo>
                  <a:lnTo>
                    <a:pt x="1118122" y="1475743"/>
                  </a:lnTo>
                  <a:lnTo>
                    <a:pt x="1121605" y="1473748"/>
                  </a:lnTo>
                  <a:lnTo>
                    <a:pt x="1125088" y="1471757"/>
                  </a:lnTo>
                  <a:lnTo>
                    <a:pt x="1128572" y="1469768"/>
                  </a:lnTo>
                  <a:lnTo>
                    <a:pt x="1132055" y="1467783"/>
                  </a:lnTo>
                  <a:lnTo>
                    <a:pt x="1135538" y="1465800"/>
                  </a:lnTo>
                  <a:lnTo>
                    <a:pt x="1139021" y="1463821"/>
                  </a:lnTo>
                  <a:lnTo>
                    <a:pt x="1142505" y="1461844"/>
                  </a:lnTo>
                  <a:lnTo>
                    <a:pt x="1145988" y="1459870"/>
                  </a:lnTo>
                  <a:lnTo>
                    <a:pt x="1149471" y="1457900"/>
                  </a:lnTo>
                  <a:lnTo>
                    <a:pt x="1152954" y="1455932"/>
                  </a:lnTo>
                  <a:lnTo>
                    <a:pt x="1156437" y="1453967"/>
                  </a:lnTo>
                  <a:lnTo>
                    <a:pt x="1159921" y="1452006"/>
                  </a:lnTo>
                  <a:lnTo>
                    <a:pt x="1163404" y="1450047"/>
                  </a:lnTo>
                  <a:lnTo>
                    <a:pt x="1166887" y="1448091"/>
                  </a:lnTo>
                  <a:lnTo>
                    <a:pt x="1170370" y="1446138"/>
                  </a:lnTo>
                  <a:lnTo>
                    <a:pt x="1173854" y="1444188"/>
                  </a:lnTo>
                  <a:lnTo>
                    <a:pt x="1177337" y="1442241"/>
                  </a:lnTo>
                  <a:lnTo>
                    <a:pt x="1180820" y="1440297"/>
                  </a:lnTo>
                  <a:lnTo>
                    <a:pt x="1184303" y="1438355"/>
                  </a:lnTo>
                  <a:lnTo>
                    <a:pt x="1187787" y="1436417"/>
                  </a:lnTo>
                  <a:lnTo>
                    <a:pt x="1191270" y="1434481"/>
                  </a:lnTo>
                  <a:lnTo>
                    <a:pt x="1194753" y="1432549"/>
                  </a:lnTo>
                  <a:lnTo>
                    <a:pt x="1198236" y="1430619"/>
                  </a:lnTo>
                  <a:lnTo>
                    <a:pt x="1201720" y="1428692"/>
                  </a:lnTo>
                  <a:lnTo>
                    <a:pt x="1205203" y="1426768"/>
                  </a:lnTo>
                  <a:lnTo>
                    <a:pt x="1208686" y="1424847"/>
                  </a:lnTo>
                  <a:lnTo>
                    <a:pt x="1212169" y="1422928"/>
                  </a:lnTo>
                  <a:lnTo>
                    <a:pt x="1215653" y="1421013"/>
                  </a:lnTo>
                  <a:lnTo>
                    <a:pt x="1219136" y="1419100"/>
                  </a:lnTo>
                  <a:lnTo>
                    <a:pt x="1222619" y="1417190"/>
                  </a:lnTo>
                  <a:lnTo>
                    <a:pt x="1226102" y="1415283"/>
                  </a:lnTo>
                  <a:lnTo>
                    <a:pt x="1229586" y="1413379"/>
                  </a:lnTo>
                  <a:lnTo>
                    <a:pt x="1233069" y="1411478"/>
                  </a:lnTo>
                  <a:lnTo>
                    <a:pt x="1236552" y="1409579"/>
                  </a:lnTo>
                  <a:lnTo>
                    <a:pt x="1240035" y="1407683"/>
                  </a:lnTo>
                  <a:lnTo>
                    <a:pt x="1243519" y="1405790"/>
                  </a:lnTo>
                  <a:lnTo>
                    <a:pt x="1247002" y="1403900"/>
                  </a:lnTo>
                  <a:lnTo>
                    <a:pt x="1250485" y="1402013"/>
                  </a:lnTo>
                  <a:lnTo>
                    <a:pt x="1253968" y="1400128"/>
                  </a:lnTo>
                  <a:lnTo>
                    <a:pt x="1257452" y="1398246"/>
                  </a:lnTo>
                  <a:lnTo>
                    <a:pt x="1260935" y="1396367"/>
                  </a:lnTo>
                  <a:lnTo>
                    <a:pt x="1264418" y="1394491"/>
                  </a:lnTo>
                  <a:lnTo>
                    <a:pt x="1267901" y="1392617"/>
                  </a:lnTo>
                  <a:lnTo>
                    <a:pt x="1271385" y="1390746"/>
                  </a:lnTo>
                  <a:lnTo>
                    <a:pt x="1274868" y="1388878"/>
                  </a:lnTo>
                  <a:lnTo>
                    <a:pt x="1278351" y="1387013"/>
                  </a:lnTo>
                  <a:lnTo>
                    <a:pt x="1281834" y="1385150"/>
                  </a:lnTo>
                  <a:lnTo>
                    <a:pt x="1285318" y="1383290"/>
                  </a:lnTo>
                  <a:lnTo>
                    <a:pt x="1288801" y="1381433"/>
                  </a:lnTo>
                  <a:lnTo>
                    <a:pt x="1292284" y="1379579"/>
                  </a:lnTo>
                  <a:lnTo>
                    <a:pt x="1295767" y="1377727"/>
                  </a:lnTo>
                  <a:lnTo>
                    <a:pt x="1299251" y="1375878"/>
                  </a:lnTo>
                  <a:lnTo>
                    <a:pt x="1302734" y="1374031"/>
                  </a:lnTo>
                  <a:lnTo>
                    <a:pt x="1306217" y="1372188"/>
                  </a:lnTo>
                  <a:lnTo>
                    <a:pt x="1309700" y="1370347"/>
                  </a:lnTo>
                  <a:lnTo>
                    <a:pt x="1313184" y="1368508"/>
                  </a:lnTo>
                  <a:lnTo>
                    <a:pt x="1316667" y="1366673"/>
                  </a:lnTo>
                  <a:lnTo>
                    <a:pt x="1320150" y="1364840"/>
                  </a:lnTo>
                  <a:lnTo>
                    <a:pt x="1323633" y="1363009"/>
                  </a:lnTo>
                  <a:lnTo>
                    <a:pt x="1327117" y="1361181"/>
                  </a:lnTo>
                  <a:lnTo>
                    <a:pt x="1330600" y="1359356"/>
                  </a:lnTo>
                  <a:lnTo>
                    <a:pt x="1334083" y="1357534"/>
                  </a:lnTo>
                  <a:lnTo>
                    <a:pt x="1337566" y="1355714"/>
                  </a:lnTo>
                  <a:lnTo>
                    <a:pt x="1341050" y="1353897"/>
                  </a:lnTo>
                  <a:lnTo>
                    <a:pt x="1344533" y="1352082"/>
                  </a:lnTo>
                  <a:lnTo>
                    <a:pt x="1348016" y="1350270"/>
                  </a:lnTo>
                  <a:lnTo>
                    <a:pt x="1351499" y="1348461"/>
                  </a:lnTo>
                  <a:lnTo>
                    <a:pt x="1354983" y="1346654"/>
                  </a:lnTo>
                  <a:lnTo>
                    <a:pt x="1358466" y="1344850"/>
                  </a:lnTo>
                  <a:lnTo>
                    <a:pt x="1361949" y="1343049"/>
                  </a:lnTo>
                  <a:lnTo>
                    <a:pt x="1365432" y="1341250"/>
                  </a:lnTo>
                  <a:lnTo>
                    <a:pt x="1368916" y="1339453"/>
                  </a:lnTo>
                  <a:lnTo>
                    <a:pt x="1372399" y="1337660"/>
                  </a:lnTo>
                  <a:lnTo>
                    <a:pt x="1375882" y="1335868"/>
                  </a:lnTo>
                  <a:lnTo>
                    <a:pt x="1379365" y="1334080"/>
                  </a:lnTo>
                  <a:lnTo>
                    <a:pt x="1382849" y="1332294"/>
                  </a:lnTo>
                  <a:lnTo>
                    <a:pt x="1386332" y="1330510"/>
                  </a:lnTo>
                  <a:lnTo>
                    <a:pt x="1389815" y="1328729"/>
                  </a:lnTo>
                  <a:lnTo>
                    <a:pt x="1393298" y="1326951"/>
                  </a:lnTo>
                  <a:lnTo>
                    <a:pt x="1393298" y="1393298"/>
                  </a:lnTo>
                  <a:lnTo>
                    <a:pt x="1393298" y="1451352"/>
                  </a:lnTo>
                  <a:lnTo>
                    <a:pt x="1393298" y="1502577"/>
                  </a:lnTo>
                  <a:lnTo>
                    <a:pt x="1393298" y="1548109"/>
                  </a:lnTo>
                  <a:lnTo>
                    <a:pt x="1393298" y="1588849"/>
                  </a:lnTo>
                  <a:lnTo>
                    <a:pt x="1393298" y="1625515"/>
                  </a:lnTo>
                  <a:lnTo>
                    <a:pt x="1393298" y="1658689"/>
                  </a:lnTo>
                  <a:lnTo>
                    <a:pt x="1396782" y="1657663"/>
                  </a:lnTo>
                  <a:lnTo>
                    <a:pt x="1400265" y="1656639"/>
                  </a:lnTo>
                  <a:lnTo>
                    <a:pt x="1403748" y="1655617"/>
                  </a:lnTo>
                  <a:lnTo>
                    <a:pt x="1407231" y="1654597"/>
                  </a:lnTo>
                  <a:lnTo>
                    <a:pt x="1410715" y="1653579"/>
                  </a:lnTo>
                  <a:lnTo>
                    <a:pt x="1414198" y="1652563"/>
                  </a:lnTo>
                  <a:lnTo>
                    <a:pt x="1417681" y="1651548"/>
                  </a:lnTo>
                  <a:lnTo>
                    <a:pt x="1421164" y="1650536"/>
                  </a:lnTo>
                  <a:lnTo>
                    <a:pt x="1424648" y="1649526"/>
                  </a:lnTo>
                  <a:lnTo>
                    <a:pt x="1428131" y="1648517"/>
                  </a:lnTo>
                  <a:lnTo>
                    <a:pt x="1431614" y="1647511"/>
                  </a:lnTo>
                  <a:lnTo>
                    <a:pt x="1435097" y="1646506"/>
                  </a:lnTo>
                  <a:lnTo>
                    <a:pt x="1438580" y="1645503"/>
                  </a:lnTo>
                  <a:lnTo>
                    <a:pt x="1442064" y="1644502"/>
                  </a:lnTo>
                  <a:lnTo>
                    <a:pt x="1445547" y="1643503"/>
                  </a:lnTo>
                  <a:lnTo>
                    <a:pt x="1449030" y="1642506"/>
                  </a:lnTo>
                  <a:lnTo>
                    <a:pt x="1452513" y="1641511"/>
                  </a:lnTo>
                  <a:lnTo>
                    <a:pt x="1455997" y="1640517"/>
                  </a:lnTo>
                  <a:lnTo>
                    <a:pt x="1459480" y="1639526"/>
                  </a:lnTo>
                  <a:lnTo>
                    <a:pt x="1462963" y="1638536"/>
                  </a:lnTo>
                  <a:lnTo>
                    <a:pt x="1466446" y="1637548"/>
                  </a:lnTo>
                  <a:lnTo>
                    <a:pt x="1469930" y="1636562"/>
                  </a:lnTo>
                  <a:lnTo>
                    <a:pt x="1473413" y="1635578"/>
                  </a:lnTo>
                  <a:lnTo>
                    <a:pt x="1476896" y="1634596"/>
                  </a:lnTo>
                  <a:lnTo>
                    <a:pt x="1480379" y="1633615"/>
                  </a:lnTo>
                  <a:lnTo>
                    <a:pt x="1483863" y="1632637"/>
                  </a:lnTo>
                  <a:lnTo>
                    <a:pt x="1487346" y="1631660"/>
                  </a:lnTo>
                  <a:lnTo>
                    <a:pt x="1490829" y="1630685"/>
                  </a:lnTo>
                  <a:lnTo>
                    <a:pt x="1494312" y="1629711"/>
                  </a:lnTo>
                  <a:lnTo>
                    <a:pt x="1497796" y="1628740"/>
                  </a:lnTo>
                  <a:lnTo>
                    <a:pt x="1501279" y="1627770"/>
                  </a:lnTo>
                  <a:lnTo>
                    <a:pt x="1504762" y="1626802"/>
                  </a:lnTo>
                  <a:lnTo>
                    <a:pt x="1508245" y="1625836"/>
                  </a:lnTo>
                  <a:lnTo>
                    <a:pt x="1511729" y="1624872"/>
                  </a:lnTo>
                  <a:lnTo>
                    <a:pt x="1515212" y="1623910"/>
                  </a:lnTo>
                  <a:lnTo>
                    <a:pt x="1518695" y="1622949"/>
                  </a:lnTo>
                  <a:lnTo>
                    <a:pt x="1522178" y="1621990"/>
                  </a:lnTo>
                  <a:lnTo>
                    <a:pt x="1525662" y="1621033"/>
                  </a:lnTo>
                  <a:lnTo>
                    <a:pt x="1529145" y="1620077"/>
                  </a:lnTo>
                  <a:lnTo>
                    <a:pt x="1532628" y="1619123"/>
                  </a:lnTo>
                  <a:lnTo>
                    <a:pt x="1536111" y="1618172"/>
                  </a:lnTo>
                  <a:lnTo>
                    <a:pt x="1539595" y="1617221"/>
                  </a:lnTo>
                  <a:lnTo>
                    <a:pt x="1543078" y="1616273"/>
                  </a:lnTo>
                  <a:lnTo>
                    <a:pt x="1546561" y="1615326"/>
                  </a:lnTo>
                  <a:lnTo>
                    <a:pt x="1550044" y="1614381"/>
                  </a:lnTo>
                  <a:lnTo>
                    <a:pt x="1553528" y="1613438"/>
                  </a:lnTo>
                  <a:lnTo>
                    <a:pt x="1557011" y="1612496"/>
                  </a:lnTo>
                  <a:lnTo>
                    <a:pt x="1560494" y="1611556"/>
                  </a:lnTo>
                  <a:lnTo>
                    <a:pt x="1563977" y="1610618"/>
                  </a:lnTo>
                  <a:lnTo>
                    <a:pt x="1567461" y="1609682"/>
                  </a:lnTo>
                  <a:lnTo>
                    <a:pt x="1570944" y="1608747"/>
                  </a:lnTo>
                  <a:lnTo>
                    <a:pt x="1574427" y="1607814"/>
                  </a:lnTo>
                  <a:lnTo>
                    <a:pt x="1577910" y="1606883"/>
                  </a:lnTo>
                  <a:lnTo>
                    <a:pt x="1581394" y="1605953"/>
                  </a:lnTo>
                  <a:lnTo>
                    <a:pt x="1584877" y="1605025"/>
                  </a:lnTo>
                  <a:lnTo>
                    <a:pt x="1588360" y="1604099"/>
                  </a:lnTo>
                  <a:lnTo>
                    <a:pt x="1591843" y="1603174"/>
                  </a:lnTo>
                  <a:lnTo>
                    <a:pt x="1595327" y="1602251"/>
                  </a:lnTo>
                  <a:lnTo>
                    <a:pt x="1598810" y="1601330"/>
                  </a:lnTo>
                  <a:lnTo>
                    <a:pt x="1602293" y="1600410"/>
                  </a:lnTo>
                  <a:lnTo>
                    <a:pt x="1605776" y="1599492"/>
                  </a:lnTo>
                  <a:lnTo>
                    <a:pt x="1609260" y="1598576"/>
                  </a:lnTo>
                  <a:lnTo>
                    <a:pt x="1612743" y="1597661"/>
                  </a:lnTo>
                  <a:lnTo>
                    <a:pt x="1616226" y="1596748"/>
                  </a:lnTo>
                  <a:lnTo>
                    <a:pt x="1619709" y="1595837"/>
                  </a:lnTo>
                  <a:lnTo>
                    <a:pt x="1623193" y="1594927"/>
                  </a:lnTo>
                  <a:lnTo>
                    <a:pt x="1626676" y="1594019"/>
                  </a:lnTo>
                  <a:lnTo>
                    <a:pt x="1630159" y="1593112"/>
                  </a:lnTo>
                  <a:lnTo>
                    <a:pt x="1633642" y="1592208"/>
                  </a:lnTo>
                  <a:lnTo>
                    <a:pt x="1637126" y="1591304"/>
                  </a:lnTo>
                  <a:lnTo>
                    <a:pt x="1640609" y="1590403"/>
                  </a:lnTo>
                  <a:lnTo>
                    <a:pt x="1644092" y="1589503"/>
                  </a:lnTo>
                  <a:lnTo>
                    <a:pt x="1647575" y="1588604"/>
                  </a:lnTo>
                  <a:lnTo>
                    <a:pt x="1651059" y="1587707"/>
                  </a:lnTo>
                  <a:lnTo>
                    <a:pt x="1654542" y="1586812"/>
                  </a:lnTo>
                  <a:lnTo>
                    <a:pt x="1658025" y="1585918"/>
                  </a:lnTo>
                  <a:lnTo>
                    <a:pt x="1661508" y="1585026"/>
                  </a:lnTo>
                  <a:lnTo>
                    <a:pt x="1664992" y="1584136"/>
                  </a:lnTo>
                  <a:lnTo>
                    <a:pt x="1668475" y="1583247"/>
                  </a:lnTo>
                  <a:lnTo>
                    <a:pt x="1671958" y="1582359"/>
                  </a:lnTo>
                  <a:lnTo>
                    <a:pt x="1675441" y="1581474"/>
                  </a:lnTo>
                  <a:lnTo>
                    <a:pt x="1678925" y="1580589"/>
                  </a:lnTo>
                  <a:lnTo>
                    <a:pt x="1682408" y="1579707"/>
                  </a:lnTo>
                  <a:lnTo>
                    <a:pt x="1685891" y="1578826"/>
                  </a:lnTo>
                  <a:lnTo>
                    <a:pt x="1689374" y="1577946"/>
                  </a:lnTo>
                  <a:lnTo>
                    <a:pt x="1692858" y="1577068"/>
                  </a:lnTo>
                  <a:lnTo>
                    <a:pt x="1696341" y="1576192"/>
                  </a:lnTo>
                  <a:lnTo>
                    <a:pt x="1699824" y="1575317"/>
                  </a:lnTo>
                  <a:lnTo>
                    <a:pt x="1703307" y="1574443"/>
                  </a:lnTo>
                  <a:lnTo>
                    <a:pt x="1706791" y="1573572"/>
                  </a:lnTo>
                  <a:lnTo>
                    <a:pt x="1710274" y="1572701"/>
                  </a:lnTo>
                  <a:lnTo>
                    <a:pt x="1713757" y="1571832"/>
                  </a:lnTo>
                  <a:lnTo>
                    <a:pt x="1717240" y="1570965"/>
                  </a:lnTo>
                  <a:lnTo>
                    <a:pt x="1720723" y="1570099"/>
                  </a:lnTo>
                  <a:lnTo>
                    <a:pt x="1724207" y="1569235"/>
                  </a:lnTo>
                  <a:lnTo>
                    <a:pt x="1727690" y="1568372"/>
                  </a:lnTo>
                  <a:lnTo>
                    <a:pt x="1731173" y="1567511"/>
                  </a:lnTo>
                  <a:lnTo>
                    <a:pt x="1734656" y="1566652"/>
                  </a:lnTo>
                  <a:lnTo>
                    <a:pt x="1738140" y="1565793"/>
                  </a:lnTo>
                  <a:lnTo>
                    <a:pt x="1741623" y="1564937"/>
                  </a:lnTo>
                  <a:lnTo>
                    <a:pt x="1741623" y="1596488"/>
                  </a:lnTo>
                  <a:lnTo>
                    <a:pt x="1741623" y="1625515"/>
                  </a:lnTo>
                  <a:lnTo>
                    <a:pt x="1741623" y="1652309"/>
                  </a:lnTo>
                  <a:lnTo>
                    <a:pt x="1741623" y="1677118"/>
                  </a:lnTo>
                  <a:lnTo>
                    <a:pt x="1745106" y="1676068"/>
                  </a:lnTo>
                  <a:lnTo>
                    <a:pt x="1748589" y="1675018"/>
                  </a:lnTo>
                  <a:lnTo>
                    <a:pt x="1752073" y="1673968"/>
                  </a:lnTo>
                  <a:lnTo>
                    <a:pt x="1755556" y="1672920"/>
                  </a:lnTo>
                  <a:lnTo>
                    <a:pt x="1759039" y="1671872"/>
                  </a:lnTo>
                  <a:lnTo>
                    <a:pt x="1762522" y="1670825"/>
                  </a:lnTo>
                  <a:lnTo>
                    <a:pt x="1766006" y="1669779"/>
                  </a:lnTo>
                  <a:lnTo>
                    <a:pt x="1769489" y="1668734"/>
                  </a:lnTo>
                  <a:lnTo>
                    <a:pt x="1772972" y="1667689"/>
                  </a:lnTo>
                  <a:lnTo>
                    <a:pt x="1776455" y="1666645"/>
                  </a:lnTo>
                  <a:lnTo>
                    <a:pt x="1779939" y="1665602"/>
                  </a:lnTo>
                  <a:lnTo>
                    <a:pt x="1783422" y="1664560"/>
                  </a:lnTo>
                  <a:lnTo>
                    <a:pt x="1786905" y="1663518"/>
                  </a:lnTo>
                  <a:lnTo>
                    <a:pt x="1790388" y="1662478"/>
                  </a:lnTo>
                  <a:lnTo>
                    <a:pt x="1793872" y="1661438"/>
                  </a:lnTo>
                  <a:lnTo>
                    <a:pt x="1797355" y="1660399"/>
                  </a:lnTo>
                  <a:lnTo>
                    <a:pt x="1800838" y="1659360"/>
                  </a:lnTo>
                  <a:lnTo>
                    <a:pt x="1804321" y="1658322"/>
                  </a:lnTo>
                  <a:lnTo>
                    <a:pt x="1807805" y="1657285"/>
                  </a:lnTo>
                  <a:lnTo>
                    <a:pt x="1811288" y="1656249"/>
                  </a:lnTo>
                  <a:lnTo>
                    <a:pt x="1814771" y="1655214"/>
                  </a:lnTo>
                  <a:lnTo>
                    <a:pt x="1818254" y="1654179"/>
                  </a:lnTo>
                  <a:lnTo>
                    <a:pt x="1821738" y="1653145"/>
                  </a:lnTo>
                  <a:lnTo>
                    <a:pt x="1825221" y="1652112"/>
                  </a:lnTo>
                  <a:lnTo>
                    <a:pt x="1828704" y="1651080"/>
                  </a:lnTo>
                  <a:lnTo>
                    <a:pt x="1832187" y="1650048"/>
                  </a:lnTo>
                  <a:lnTo>
                    <a:pt x="1835671" y="1649017"/>
                  </a:lnTo>
                  <a:lnTo>
                    <a:pt x="1839154" y="1647987"/>
                  </a:lnTo>
                  <a:lnTo>
                    <a:pt x="1842637" y="1646958"/>
                  </a:lnTo>
                  <a:lnTo>
                    <a:pt x="1846120" y="1645929"/>
                  </a:lnTo>
                  <a:lnTo>
                    <a:pt x="1849604" y="1644902"/>
                  </a:lnTo>
                  <a:lnTo>
                    <a:pt x="1853087" y="1643874"/>
                  </a:lnTo>
                  <a:lnTo>
                    <a:pt x="1856570" y="1642848"/>
                  </a:lnTo>
                  <a:lnTo>
                    <a:pt x="1860053" y="1641823"/>
                  </a:lnTo>
                  <a:lnTo>
                    <a:pt x="1863537" y="1640798"/>
                  </a:lnTo>
                  <a:lnTo>
                    <a:pt x="1867020" y="1639774"/>
                  </a:lnTo>
                  <a:lnTo>
                    <a:pt x="1870503" y="1638750"/>
                  </a:lnTo>
                  <a:lnTo>
                    <a:pt x="1873986" y="1637728"/>
                  </a:lnTo>
                  <a:lnTo>
                    <a:pt x="1877470" y="1636706"/>
                  </a:lnTo>
                  <a:lnTo>
                    <a:pt x="1880953" y="1635685"/>
                  </a:lnTo>
                  <a:lnTo>
                    <a:pt x="1884436" y="1634664"/>
                  </a:lnTo>
                  <a:lnTo>
                    <a:pt x="1887919" y="1633645"/>
                  </a:lnTo>
                  <a:lnTo>
                    <a:pt x="1891403" y="1632626"/>
                  </a:lnTo>
                  <a:lnTo>
                    <a:pt x="1894886" y="1631608"/>
                  </a:lnTo>
                  <a:lnTo>
                    <a:pt x="1898369" y="1630591"/>
                  </a:lnTo>
                  <a:lnTo>
                    <a:pt x="1901852" y="1629574"/>
                  </a:lnTo>
                  <a:lnTo>
                    <a:pt x="1905336" y="1628558"/>
                  </a:lnTo>
                  <a:lnTo>
                    <a:pt x="1908819" y="1627543"/>
                  </a:lnTo>
                  <a:lnTo>
                    <a:pt x="1912302" y="1626528"/>
                  </a:lnTo>
                  <a:lnTo>
                    <a:pt x="1915785" y="1625515"/>
                  </a:lnTo>
                  <a:lnTo>
                    <a:pt x="1919269" y="1624502"/>
                  </a:lnTo>
                  <a:lnTo>
                    <a:pt x="1922752" y="1623490"/>
                  </a:lnTo>
                  <a:lnTo>
                    <a:pt x="1926235" y="1622478"/>
                  </a:lnTo>
                  <a:lnTo>
                    <a:pt x="1929718" y="1621467"/>
                  </a:lnTo>
                  <a:lnTo>
                    <a:pt x="1933202" y="1620457"/>
                  </a:lnTo>
                  <a:lnTo>
                    <a:pt x="1936685" y="1619448"/>
                  </a:lnTo>
                  <a:lnTo>
                    <a:pt x="1940168" y="1618440"/>
                  </a:lnTo>
                  <a:lnTo>
                    <a:pt x="1943651" y="1617432"/>
                  </a:lnTo>
                  <a:lnTo>
                    <a:pt x="1947135" y="1616425"/>
                  </a:lnTo>
                  <a:lnTo>
                    <a:pt x="1950618" y="1615418"/>
                  </a:lnTo>
                  <a:lnTo>
                    <a:pt x="1954101" y="1614413"/>
                  </a:lnTo>
                  <a:lnTo>
                    <a:pt x="1957584" y="1613408"/>
                  </a:lnTo>
                  <a:lnTo>
                    <a:pt x="1961068" y="1612404"/>
                  </a:lnTo>
                  <a:lnTo>
                    <a:pt x="1964551" y="1611400"/>
                  </a:lnTo>
                  <a:lnTo>
                    <a:pt x="1968034" y="1610398"/>
                  </a:lnTo>
                  <a:lnTo>
                    <a:pt x="1971517" y="1609396"/>
                  </a:lnTo>
                  <a:lnTo>
                    <a:pt x="1975001" y="1608394"/>
                  </a:lnTo>
                  <a:lnTo>
                    <a:pt x="1978484" y="1607394"/>
                  </a:lnTo>
                  <a:lnTo>
                    <a:pt x="1981967" y="1606394"/>
                  </a:lnTo>
                  <a:lnTo>
                    <a:pt x="1985450" y="1605395"/>
                  </a:lnTo>
                  <a:lnTo>
                    <a:pt x="1988934" y="1604397"/>
                  </a:lnTo>
                  <a:lnTo>
                    <a:pt x="1992417" y="1603399"/>
                  </a:lnTo>
                  <a:lnTo>
                    <a:pt x="1995900" y="1602402"/>
                  </a:lnTo>
                  <a:lnTo>
                    <a:pt x="1999383" y="1601406"/>
                  </a:lnTo>
                  <a:lnTo>
                    <a:pt x="2002867" y="1600410"/>
                  </a:lnTo>
                  <a:lnTo>
                    <a:pt x="2006350" y="1599415"/>
                  </a:lnTo>
                  <a:lnTo>
                    <a:pt x="2009833" y="1598421"/>
                  </a:lnTo>
                  <a:lnTo>
                    <a:pt x="2013316" y="1597428"/>
                  </a:lnTo>
                  <a:lnTo>
                    <a:pt x="2016799" y="1596435"/>
                  </a:lnTo>
                  <a:lnTo>
                    <a:pt x="2020283" y="1595444"/>
                  </a:lnTo>
                  <a:lnTo>
                    <a:pt x="2023766" y="1594452"/>
                  </a:lnTo>
                  <a:lnTo>
                    <a:pt x="2027249" y="1593462"/>
                  </a:lnTo>
                  <a:lnTo>
                    <a:pt x="2030732" y="1592472"/>
                  </a:lnTo>
                  <a:lnTo>
                    <a:pt x="2034216" y="1591483"/>
                  </a:lnTo>
                  <a:lnTo>
                    <a:pt x="2037699" y="1590495"/>
                  </a:lnTo>
                  <a:lnTo>
                    <a:pt x="2041182" y="1589507"/>
                  </a:lnTo>
                  <a:lnTo>
                    <a:pt x="2044665" y="1588520"/>
                  </a:lnTo>
                  <a:lnTo>
                    <a:pt x="2048149" y="1587534"/>
                  </a:lnTo>
                  <a:lnTo>
                    <a:pt x="2051632" y="1586548"/>
                  </a:lnTo>
                  <a:lnTo>
                    <a:pt x="2055115" y="1585564"/>
                  </a:lnTo>
                  <a:lnTo>
                    <a:pt x="2058598" y="1584579"/>
                  </a:lnTo>
                  <a:lnTo>
                    <a:pt x="2062082" y="1583596"/>
                  </a:lnTo>
                  <a:lnTo>
                    <a:pt x="2065565" y="1582613"/>
                  </a:lnTo>
                  <a:lnTo>
                    <a:pt x="2069048" y="1581631"/>
                  </a:lnTo>
                  <a:lnTo>
                    <a:pt x="2072531" y="1580650"/>
                  </a:lnTo>
                  <a:lnTo>
                    <a:pt x="2076015" y="1579669"/>
                  </a:lnTo>
                  <a:lnTo>
                    <a:pt x="2079498" y="1578690"/>
                  </a:lnTo>
                  <a:lnTo>
                    <a:pt x="2082981" y="1577710"/>
                  </a:lnTo>
                  <a:lnTo>
                    <a:pt x="2086464" y="1576732"/>
                  </a:lnTo>
                  <a:lnTo>
                    <a:pt x="2089948" y="1575754"/>
                  </a:lnTo>
                  <a:lnTo>
                    <a:pt x="2093431" y="1574777"/>
                  </a:lnTo>
                  <a:lnTo>
                    <a:pt x="2096914" y="1573801"/>
                  </a:lnTo>
                  <a:lnTo>
                    <a:pt x="2100397" y="1572825"/>
                  </a:lnTo>
                  <a:lnTo>
                    <a:pt x="2103881" y="1571850"/>
                  </a:lnTo>
                  <a:lnTo>
                    <a:pt x="2107364" y="1570876"/>
                  </a:lnTo>
                  <a:lnTo>
                    <a:pt x="2110847" y="1569902"/>
                  </a:lnTo>
                  <a:lnTo>
                    <a:pt x="2114330" y="1568929"/>
                  </a:lnTo>
                  <a:lnTo>
                    <a:pt x="2117814" y="1567957"/>
                  </a:lnTo>
                  <a:lnTo>
                    <a:pt x="2121297" y="1566985"/>
                  </a:lnTo>
                  <a:lnTo>
                    <a:pt x="2124780" y="1566014"/>
                  </a:lnTo>
                  <a:lnTo>
                    <a:pt x="2128263" y="1565044"/>
                  </a:lnTo>
                  <a:lnTo>
                    <a:pt x="2131747" y="1564075"/>
                  </a:lnTo>
                  <a:lnTo>
                    <a:pt x="2135230" y="1563106"/>
                  </a:lnTo>
                  <a:lnTo>
                    <a:pt x="2138713" y="1562138"/>
                  </a:lnTo>
                  <a:lnTo>
                    <a:pt x="2142196" y="1561171"/>
                  </a:lnTo>
                  <a:lnTo>
                    <a:pt x="2145680" y="1560204"/>
                  </a:lnTo>
                  <a:lnTo>
                    <a:pt x="2149163" y="1559238"/>
                  </a:lnTo>
                  <a:lnTo>
                    <a:pt x="2152646" y="1558273"/>
                  </a:lnTo>
                  <a:lnTo>
                    <a:pt x="2156129" y="1557308"/>
                  </a:lnTo>
                  <a:lnTo>
                    <a:pt x="2159613" y="1556344"/>
                  </a:lnTo>
                  <a:lnTo>
                    <a:pt x="2163096" y="1555381"/>
                  </a:lnTo>
                  <a:lnTo>
                    <a:pt x="2166579" y="1554418"/>
                  </a:lnTo>
                  <a:lnTo>
                    <a:pt x="2170062" y="1553456"/>
                  </a:lnTo>
                  <a:lnTo>
                    <a:pt x="2173546" y="1552495"/>
                  </a:lnTo>
                  <a:lnTo>
                    <a:pt x="2177029" y="1551534"/>
                  </a:lnTo>
                  <a:lnTo>
                    <a:pt x="2180512" y="1550574"/>
                  </a:lnTo>
                  <a:lnTo>
                    <a:pt x="2183995" y="1549615"/>
                  </a:lnTo>
                  <a:lnTo>
                    <a:pt x="2187479" y="1548657"/>
                  </a:lnTo>
                  <a:lnTo>
                    <a:pt x="2190962" y="1547699"/>
                  </a:lnTo>
                  <a:lnTo>
                    <a:pt x="2194445" y="1546742"/>
                  </a:lnTo>
                  <a:lnTo>
                    <a:pt x="2197928" y="1545785"/>
                  </a:lnTo>
                  <a:lnTo>
                    <a:pt x="2201412" y="1544829"/>
                  </a:lnTo>
                  <a:lnTo>
                    <a:pt x="2204895" y="1543874"/>
                  </a:lnTo>
                  <a:lnTo>
                    <a:pt x="2208378" y="1542920"/>
                  </a:lnTo>
                  <a:lnTo>
                    <a:pt x="2211861" y="1541966"/>
                  </a:lnTo>
                  <a:lnTo>
                    <a:pt x="2215345" y="1541013"/>
                  </a:lnTo>
                  <a:lnTo>
                    <a:pt x="2218828" y="1540060"/>
                  </a:lnTo>
                  <a:lnTo>
                    <a:pt x="2222311" y="1539109"/>
                  </a:lnTo>
                  <a:lnTo>
                    <a:pt x="2225794" y="1538158"/>
                  </a:lnTo>
                  <a:lnTo>
                    <a:pt x="2229278" y="1537207"/>
                  </a:lnTo>
                  <a:lnTo>
                    <a:pt x="2232761" y="1536257"/>
                  </a:lnTo>
                  <a:lnTo>
                    <a:pt x="2236244" y="1535308"/>
                  </a:lnTo>
                  <a:lnTo>
                    <a:pt x="2239727" y="1534360"/>
                  </a:lnTo>
                  <a:lnTo>
                    <a:pt x="2243211" y="1533412"/>
                  </a:lnTo>
                  <a:lnTo>
                    <a:pt x="2246694" y="1532465"/>
                  </a:lnTo>
                  <a:lnTo>
                    <a:pt x="2250177" y="1531518"/>
                  </a:lnTo>
                  <a:lnTo>
                    <a:pt x="2253660" y="1530573"/>
                  </a:lnTo>
                  <a:lnTo>
                    <a:pt x="2257144" y="1529628"/>
                  </a:lnTo>
                  <a:lnTo>
                    <a:pt x="2260627" y="1528683"/>
                  </a:lnTo>
                  <a:lnTo>
                    <a:pt x="2264110" y="1527739"/>
                  </a:lnTo>
                  <a:lnTo>
                    <a:pt x="2267593" y="1526796"/>
                  </a:lnTo>
                  <a:lnTo>
                    <a:pt x="2271077" y="1525854"/>
                  </a:lnTo>
                  <a:lnTo>
                    <a:pt x="2274560" y="1524912"/>
                  </a:lnTo>
                  <a:lnTo>
                    <a:pt x="2278043" y="1523971"/>
                  </a:lnTo>
                  <a:lnTo>
                    <a:pt x="2281526" y="1523030"/>
                  </a:lnTo>
                  <a:lnTo>
                    <a:pt x="2285010" y="1522091"/>
                  </a:lnTo>
                  <a:lnTo>
                    <a:pt x="2288493" y="1521151"/>
                  </a:lnTo>
                  <a:lnTo>
                    <a:pt x="2291976" y="1520213"/>
                  </a:lnTo>
                  <a:lnTo>
                    <a:pt x="2295459" y="1519275"/>
                  </a:lnTo>
                  <a:lnTo>
                    <a:pt x="2298942" y="1518338"/>
                  </a:lnTo>
                  <a:lnTo>
                    <a:pt x="2302426" y="1517401"/>
                  </a:lnTo>
                  <a:lnTo>
                    <a:pt x="2305909" y="1516466"/>
                  </a:lnTo>
                  <a:lnTo>
                    <a:pt x="2309392" y="1515530"/>
                  </a:lnTo>
                  <a:lnTo>
                    <a:pt x="2312875" y="1514596"/>
                  </a:lnTo>
                  <a:lnTo>
                    <a:pt x="2316359" y="1513662"/>
                  </a:lnTo>
                  <a:lnTo>
                    <a:pt x="2319842" y="1512729"/>
                  </a:lnTo>
                  <a:lnTo>
                    <a:pt x="2323325" y="1511796"/>
                  </a:lnTo>
                  <a:lnTo>
                    <a:pt x="2326808" y="1510864"/>
                  </a:lnTo>
                  <a:lnTo>
                    <a:pt x="2330292" y="1509933"/>
                  </a:lnTo>
                  <a:lnTo>
                    <a:pt x="2333775" y="1509002"/>
                  </a:lnTo>
                  <a:lnTo>
                    <a:pt x="2337258" y="1508072"/>
                  </a:lnTo>
                  <a:lnTo>
                    <a:pt x="2340741" y="1507143"/>
                  </a:lnTo>
                  <a:lnTo>
                    <a:pt x="2344225" y="1506214"/>
                  </a:lnTo>
                  <a:lnTo>
                    <a:pt x="2347708" y="1505286"/>
                  </a:lnTo>
                  <a:lnTo>
                    <a:pt x="2351191" y="1504358"/>
                  </a:lnTo>
                  <a:lnTo>
                    <a:pt x="2354674" y="1503432"/>
                  </a:lnTo>
                  <a:lnTo>
                    <a:pt x="2358158" y="1502505"/>
                  </a:lnTo>
                  <a:lnTo>
                    <a:pt x="2361641" y="1501580"/>
                  </a:lnTo>
                  <a:lnTo>
                    <a:pt x="2365124" y="1500655"/>
                  </a:lnTo>
                  <a:lnTo>
                    <a:pt x="2368607" y="1499731"/>
                  </a:lnTo>
                  <a:lnTo>
                    <a:pt x="2372091" y="1498807"/>
                  </a:lnTo>
                  <a:lnTo>
                    <a:pt x="2375574" y="1497884"/>
                  </a:lnTo>
                  <a:lnTo>
                    <a:pt x="2379057" y="1496962"/>
                  </a:lnTo>
                  <a:lnTo>
                    <a:pt x="2382540" y="1496040"/>
                  </a:lnTo>
                  <a:lnTo>
                    <a:pt x="2386024" y="1495119"/>
                  </a:lnTo>
                  <a:lnTo>
                    <a:pt x="2389507" y="1494199"/>
                  </a:lnTo>
                  <a:lnTo>
                    <a:pt x="2392990" y="1493279"/>
                  </a:lnTo>
                  <a:lnTo>
                    <a:pt x="2396473" y="1492360"/>
                  </a:lnTo>
                  <a:lnTo>
                    <a:pt x="2399957" y="1491442"/>
                  </a:lnTo>
                  <a:lnTo>
                    <a:pt x="2403440" y="1490524"/>
                  </a:lnTo>
                  <a:lnTo>
                    <a:pt x="2406923" y="1489607"/>
                  </a:lnTo>
                  <a:lnTo>
                    <a:pt x="2410406" y="1488690"/>
                  </a:lnTo>
                  <a:lnTo>
                    <a:pt x="2413890" y="1487774"/>
                  </a:lnTo>
                  <a:lnTo>
                    <a:pt x="2417373" y="1486859"/>
                  </a:lnTo>
                  <a:lnTo>
                    <a:pt x="2420856" y="1485944"/>
                  </a:lnTo>
                  <a:lnTo>
                    <a:pt x="2424339" y="1485030"/>
                  </a:lnTo>
                  <a:lnTo>
                    <a:pt x="2427823" y="1484117"/>
                  </a:lnTo>
                  <a:lnTo>
                    <a:pt x="2431306" y="1483204"/>
                  </a:lnTo>
                  <a:lnTo>
                    <a:pt x="2434789" y="1482292"/>
                  </a:lnTo>
                  <a:lnTo>
                    <a:pt x="2438272" y="1509407"/>
                  </a:lnTo>
                  <a:lnTo>
                    <a:pt x="2441756" y="1508517"/>
                  </a:lnTo>
                  <a:lnTo>
                    <a:pt x="2445239" y="1507627"/>
                  </a:lnTo>
                  <a:lnTo>
                    <a:pt x="2448722" y="1506739"/>
                  </a:lnTo>
                  <a:lnTo>
                    <a:pt x="2452205" y="1505851"/>
                  </a:lnTo>
                  <a:lnTo>
                    <a:pt x="2455689" y="1504963"/>
                  </a:lnTo>
                  <a:lnTo>
                    <a:pt x="2459172" y="1504076"/>
                  </a:lnTo>
                  <a:lnTo>
                    <a:pt x="2462655" y="1503190"/>
                  </a:lnTo>
                  <a:lnTo>
                    <a:pt x="2466138" y="1502304"/>
                  </a:lnTo>
                  <a:lnTo>
                    <a:pt x="2469622" y="1501419"/>
                  </a:lnTo>
                  <a:lnTo>
                    <a:pt x="2473105" y="1500534"/>
                  </a:lnTo>
                  <a:lnTo>
                    <a:pt x="2476588" y="1499650"/>
                  </a:lnTo>
                  <a:lnTo>
                    <a:pt x="2480071" y="1498767"/>
                  </a:lnTo>
                  <a:lnTo>
                    <a:pt x="2483555" y="1497884"/>
                  </a:lnTo>
                  <a:lnTo>
                    <a:pt x="2487038" y="1497002"/>
                  </a:lnTo>
                  <a:lnTo>
                    <a:pt x="2490521" y="1496121"/>
                  </a:lnTo>
                  <a:lnTo>
                    <a:pt x="2494004" y="1495239"/>
                  </a:lnTo>
                  <a:lnTo>
                    <a:pt x="2497488" y="1494359"/>
                  </a:lnTo>
                  <a:lnTo>
                    <a:pt x="2500971" y="1493479"/>
                  </a:lnTo>
                  <a:lnTo>
                    <a:pt x="2504454" y="1492600"/>
                  </a:lnTo>
                  <a:lnTo>
                    <a:pt x="2507937" y="1491721"/>
                  </a:lnTo>
                  <a:lnTo>
                    <a:pt x="2511421" y="1490843"/>
                  </a:lnTo>
                  <a:lnTo>
                    <a:pt x="2514904" y="1489965"/>
                  </a:lnTo>
                  <a:lnTo>
                    <a:pt x="2518387" y="1489089"/>
                  </a:lnTo>
                  <a:lnTo>
                    <a:pt x="2521870" y="1488212"/>
                  </a:lnTo>
                  <a:lnTo>
                    <a:pt x="2525354" y="1487336"/>
                  </a:lnTo>
                  <a:lnTo>
                    <a:pt x="2528837" y="1486461"/>
                  </a:lnTo>
                  <a:lnTo>
                    <a:pt x="2532320" y="1485586"/>
                  </a:lnTo>
                  <a:lnTo>
                    <a:pt x="2535803" y="1484712"/>
                  </a:lnTo>
                  <a:lnTo>
                    <a:pt x="2539287" y="1483839"/>
                  </a:lnTo>
                  <a:lnTo>
                    <a:pt x="2542770" y="1482966"/>
                  </a:lnTo>
                  <a:lnTo>
                    <a:pt x="2546253" y="1482094"/>
                  </a:lnTo>
                  <a:lnTo>
                    <a:pt x="2549736" y="1481222"/>
                  </a:lnTo>
                  <a:lnTo>
                    <a:pt x="2553220" y="1480351"/>
                  </a:lnTo>
                  <a:lnTo>
                    <a:pt x="2556703" y="1479480"/>
                  </a:lnTo>
                  <a:lnTo>
                    <a:pt x="2560186" y="1478610"/>
                  </a:lnTo>
                  <a:lnTo>
                    <a:pt x="2563669" y="1477741"/>
                  </a:lnTo>
                  <a:lnTo>
                    <a:pt x="2567153" y="1476872"/>
                  </a:lnTo>
                  <a:lnTo>
                    <a:pt x="2570636" y="1476003"/>
                  </a:lnTo>
                  <a:lnTo>
                    <a:pt x="2574119" y="1475136"/>
                  </a:lnTo>
                  <a:lnTo>
                    <a:pt x="2577602" y="1474268"/>
                  </a:lnTo>
                  <a:lnTo>
                    <a:pt x="2581085" y="1473402"/>
                  </a:lnTo>
                  <a:lnTo>
                    <a:pt x="2584569" y="1472536"/>
                  </a:lnTo>
                  <a:lnTo>
                    <a:pt x="2588052" y="1471670"/>
                  </a:lnTo>
                  <a:lnTo>
                    <a:pt x="2591535" y="1470805"/>
                  </a:lnTo>
                  <a:lnTo>
                    <a:pt x="2595018" y="1469941"/>
                  </a:lnTo>
                  <a:lnTo>
                    <a:pt x="2598502" y="1469077"/>
                  </a:lnTo>
                  <a:lnTo>
                    <a:pt x="2601985" y="1468214"/>
                  </a:lnTo>
                  <a:lnTo>
                    <a:pt x="2605468" y="1467352"/>
                  </a:lnTo>
                  <a:lnTo>
                    <a:pt x="2608951" y="1466490"/>
                  </a:lnTo>
                  <a:lnTo>
                    <a:pt x="2612435" y="1465628"/>
                  </a:lnTo>
                  <a:lnTo>
                    <a:pt x="2615918" y="1464767"/>
                  </a:lnTo>
                  <a:lnTo>
                    <a:pt x="2619401" y="1463907"/>
                  </a:lnTo>
                  <a:lnTo>
                    <a:pt x="2622884" y="1463047"/>
                  </a:lnTo>
                  <a:lnTo>
                    <a:pt x="2626368" y="1462188"/>
                  </a:lnTo>
                  <a:lnTo>
                    <a:pt x="2629851" y="1461329"/>
                  </a:lnTo>
                  <a:lnTo>
                    <a:pt x="2633334" y="1460471"/>
                  </a:lnTo>
                  <a:lnTo>
                    <a:pt x="2636817" y="1459613"/>
                  </a:lnTo>
                  <a:lnTo>
                    <a:pt x="2640301" y="1458756"/>
                  </a:lnTo>
                  <a:lnTo>
                    <a:pt x="2643784" y="1457900"/>
                  </a:lnTo>
                  <a:lnTo>
                    <a:pt x="2647267" y="1457044"/>
                  </a:lnTo>
                  <a:lnTo>
                    <a:pt x="2650750" y="1456189"/>
                  </a:lnTo>
                  <a:lnTo>
                    <a:pt x="2654234" y="1455334"/>
                  </a:lnTo>
                  <a:lnTo>
                    <a:pt x="2657717" y="1454480"/>
                  </a:lnTo>
                  <a:lnTo>
                    <a:pt x="2661200" y="1453626"/>
                  </a:lnTo>
                  <a:lnTo>
                    <a:pt x="2664683" y="1452773"/>
                  </a:lnTo>
                  <a:lnTo>
                    <a:pt x="2668167" y="1451920"/>
                  </a:lnTo>
                  <a:lnTo>
                    <a:pt x="2671650" y="1451068"/>
                  </a:lnTo>
                  <a:lnTo>
                    <a:pt x="2675133" y="1450217"/>
                  </a:lnTo>
                  <a:lnTo>
                    <a:pt x="2678616" y="1449366"/>
                  </a:lnTo>
                  <a:lnTo>
                    <a:pt x="2682100" y="1448516"/>
                  </a:lnTo>
                  <a:lnTo>
                    <a:pt x="2685583" y="1447666"/>
                  </a:lnTo>
                  <a:lnTo>
                    <a:pt x="2689066" y="1446817"/>
                  </a:lnTo>
                  <a:lnTo>
                    <a:pt x="2692549" y="1445968"/>
                  </a:lnTo>
                  <a:lnTo>
                    <a:pt x="2696033" y="1445120"/>
                  </a:lnTo>
                  <a:lnTo>
                    <a:pt x="2699516" y="1444273"/>
                  </a:lnTo>
                  <a:lnTo>
                    <a:pt x="2702999" y="1443426"/>
                  </a:lnTo>
                  <a:lnTo>
                    <a:pt x="2706482" y="1442579"/>
                  </a:lnTo>
                  <a:lnTo>
                    <a:pt x="2709966" y="1441733"/>
                  </a:lnTo>
                  <a:lnTo>
                    <a:pt x="2713449" y="1440888"/>
                  </a:lnTo>
                  <a:lnTo>
                    <a:pt x="2716932" y="1440043"/>
                  </a:lnTo>
                  <a:lnTo>
                    <a:pt x="2720415" y="1439199"/>
                  </a:lnTo>
                  <a:lnTo>
                    <a:pt x="2723899" y="1438355"/>
                  </a:lnTo>
                  <a:lnTo>
                    <a:pt x="2727382" y="1437512"/>
                  </a:lnTo>
                  <a:lnTo>
                    <a:pt x="2730865" y="1436669"/>
                  </a:lnTo>
                  <a:lnTo>
                    <a:pt x="2734348" y="1435827"/>
                  </a:lnTo>
                  <a:lnTo>
                    <a:pt x="2737832" y="1434986"/>
                  </a:lnTo>
                  <a:lnTo>
                    <a:pt x="2741315" y="1434145"/>
                  </a:lnTo>
                  <a:lnTo>
                    <a:pt x="2744798" y="1433304"/>
                  </a:lnTo>
                  <a:lnTo>
                    <a:pt x="2748281" y="1432465"/>
                  </a:lnTo>
                  <a:lnTo>
                    <a:pt x="2751765" y="1431625"/>
                  </a:lnTo>
                  <a:lnTo>
                    <a:pt x="2755248" y="1430786"/>
                  </a:lnTo>
                  <a:lnTo>
                    <a:pt x="2758731" y="1429948"/>
                  </a:lnTo>
                  <a:lnTo>
                    <a:pt x="2762214" y="1429111"/>
                  </a:lnTo>
                  <a:lnTo>
                    <a:pt x="2765698" y="1428273"/>
                  </a:lnTo>
                  <a:lnTo>
                    <a:pt x="2769181" y="1427437"/>
                  </a:lnTo>
                  <a:lnTo>
                    <a:pt x="2772664" y="1426601"/>
                  </a:lnTo>
                  <a:lnTo>
                    <a:pt x="2776147" y="1425765"/>
                  </a:lnTo>
                  <a:lnTo>
                    <a:pt x="2779631" y="1424930"/>
                  </a:lnTo>
                  <a:lnTo>
                    <a:pt x="2783114" y="1424096"/>
                  </a:lnTo>
                  <a:lnTo>
                    <a:pt x="2786597" y="1423262"/>
                  </a:lnTo>
                  <a:lnTo>
                    <a:pt x="2790080" y="1422718"/>
                  </a:lnTo>
                  <a:lnTo>
                    <a:pt x="2793564" y="1422176"/>
                  </a:lnTo>
                  <a:lnTo>
                    <a:pt x="2797047" y="1421634"/>
                  </a:lnTo>
                  <a:lnTo>
                    <a:pt x="2800530" y="1421093"/>
                  </a:lnTo>
                  <a:lnTo>
                    <a:pt x="2804013" y="1420552"/>
                  </a:lnTo>
                  <a:lnTo>
                    <a:pt x="2807497" y="1420012"/>
                  </a:lnTo>
                  <a:lnTo>
                    <a:pt x="2810980" y="1419473"/>
                  </a:lnTo>
                  <a:lnTo>
                    <a:pt x="2814463" y="1418935"/>
                  </a:lnTo>
                  <a:lnTo>
                    <a:pt x="2817946" y="1418397"/>
                  </a:lnTo>
                  <a:lnTo>
                    <a:pt x="2821430" y="1417860"/>
                  </a:lnTo>
                  <a:lnTo>
                    <a:pt x="2824913" y="1417323"/>
                  </a:lnTo>
                  <a:lnTo>
                    <a:pt x="2828396" y="1416788"/>
                  </a:lnTo>
                  <a:lnTo>
                    <a:pt x="2831879" y="1416253"/>
                  </a:lnTo>
                  <a:lnTo>
                    <a:pt x="2835363" y="1415718"/>
                  </a:lnTo>
                  <a:lnTo>
                    <a:pt x="2838846" y="1415185"/>
                  </a:lnTo>
                  <a:lnTo>
                    <a:pt x="2842329" y="1414652"/>
                  </a:lnTo>
                  <a:lnTo>
                    <a:pt x="2845812" y="1414119"/>
                  </a:lnTo>
                  <a:lnTo>
                    <a:pt x="2849296" y="1413588"/>
                  </a:lnTo>
                  <a:lnTo>
                    <a:pt x="2852779" y="1413057"/>
                  </a:lnTo>
                  <a:lnTo>
                    <a:pt x="2856262" y="1412526"/>
                  </a:lnTo>
                  <a:lnTo>
                    <a:pt x="2859745" y="1411997"/>
                  </a:lnTo>
                  <a:lnTo>
                    <a:pt x="2863229" y="1411468"/>
                  </a:lnTo>
                  <a:lnTo>
                    <a:pt x="2866712" y="1410940"/>
                  </a:lnTo>
                  <a:lnTo>
                    <a:pt x="2870195" y="1410412"/>
                  </a:lnTo>
                  <a:lnTo>
                    <a:pt x="2873678" y="1409885"/>
                  </a:lnTo>
                  <a:lnTo>
                    <a:pt x="2877161" y="1409359"/>
                  </a:lnTo>
                  <a:lnTo>
                    <a:pt x="2880645" y="1408833"/>
                  </a:lnTo>
                  <a:lnTo>
                    <a:pt x="2884128" y="1408308"/>
                  </a:lnTo>
                  <a:lnTo>
                    <a:pt x="2887611" y="1407784"/>
                  </a:lnTo>
                  <a:lnTo>
                    <a:pt x="2891094" y="1407261"/>
                  </a:lnTo>
                  <a:lnTo>
                    <a:pt x="2894578" y="1406738"/>
                  </a:lnTo>
                  <a:lnTo>
                    <a:pt x="2898061" y="1406216"/>
                  </a:lnTo>
                  <a:lnTo>
                    <a:pt x="2901544" y="1405694"/>
                  </a:lnTo>
                  <a:lnTo>
                    <a:pt x="2905027" y="1405173"/>
                  </a:lnTo>
                  <a:lnTo>
                    <a:pt x="2908511" y="1404653"/>
                  </a:lnTo>
                  <a:lnTo>
                    <a:pt x="2911994" y="1404133"/>
                  </a:lnTo>
                  <a:lnTo>
                    <a:pt x="2915477" y="1403614"/>
                  </a:lnTo>
                  <a:lnTo>
                    <a:pt x="2918960" y="1403096"/>
                  </a:lnTo>
                  <a:lnTo>
                    <a:pt x="2922444" y="1402578"/>
                  </a:lnTo>
                  <a:lnTo>
                    <a:pt x="2925927" y="1402061"/>
                  </a:lnTo>
                  <a:lnTo>
                    <a:pt x="2929410" y="1401545"/>
                  </a:lnTo>
                  <a:lnTo>
                    <a:pt x="2932893" y="1401029"/>
                  </a:lnTo>
                  <a:lnTo>
                    <a:pt x="2936377" y="1400514"/>
                  </a:lnTo>
                  <a:lnTo>
                    <a:pt x="2939860" y="1400000"/>
                  </a:lnTo>
                  <a:lnTo>
                    <a:pt x="2943343" y="1399486"/>
                  </a:lnTo>
                  <a:lnTo>
                    <a:pt x="2946826" y="1398973"/>
                  </a:lnTo>
                  <a:lnTo>
                    <a:pt x="2950310" y="1398460"/>
                  </a:lnTo>
                  <a:lnTo>
                    <a:pt x="2953793" y="1397948"/>
                  </a:lnTo>
                  <a:lnTo>
                    <a:pt x="2957276" y="1397437"/>
                  </a:lnTo>
                  <a:lnTo>
                    <a:pt x="2960759" y="1396927"/>
                  </a:lnTo>
                  <a:lnTo>
                    <a:pt x="2964243" y="1396417"/>
                  </a:lnTo>
                  <a:lnTo>
                    <a:pt x="2967726" y="1395907"/>
                  </a:lnTo>
                  <a:lnTo>
                    <a:pt x="2971209" y="1395399"/>
                  </a:lnTo>
                  <a:lnTo>
                    <a:pt x="2974692" y="1394891"/>
                  </a:lnTo>
                  <a:lnTo>
                    <a:pt x="2978176" y="1394383"/>
                  </a:lnTo>
                  <a:lnTo>
                    <a:pt x="2981659" y="1393877"/>
                  </a:lnTo>
                  <a:lnTo>
                    <a:pt x="2985142" y="1393371"/>
                  </a:lnTo>
                  <a:lnTo>
                    <a:pt x="2988625" y="1392865"/>
                  </a:lnTo>
                  <a:lnTo>
                    <a:pt x="2992109" y="1392360"/>
                  </a:lnTo>
                  <a:lnTo>
                    <a:pt x="2995592" y="1391856"/>
                  </a:lnTo>
                  <a:lnTo>
                    <a:pt x="2999075" y="1391352"/>
                  </a:lnTo>
                  <a:lnTo>
                    <a:pt x="3002558" y="1390849"/>
                  </a:lnTo>
                  <a:lnTo>
                    <a:pt x="3006042" y="1390347"/>
                  </a:lnTo>
                  <a:lnTo>
                    <a:pt x="3009525" y="1389845"/>
                  </a:lnTo>
                  <a:lnTo>
                    <a:pt x="3013008" y="1389344"/>
                  </a:lnTo>
                  <a:lnTo>
                    <a:pt x="3016491" y="1388844"/>
                  </a:lnTo>
                  <a:lnTo>
                    <a:pt x="3019975" y="1388344"/>
                  </a:lnTo>
                  <a:lnTo>
                    <a:pt x="3023458" y="1387844"/>
                  </a:lnTo>
                  <a:lnTo>
                    <a:pt x="3026941" y="1387346"/>
                  </a:lnTo>
                  <a:lnTo>
                    <a:pt x="3030424" y="1386848"/>
                  </a:lnTo>
                  <a:lnTo>
                    <a:pt x="3033908" y="1386350"/>
                  </a:lnTo>
                  <a:lnTo>
                    <a:pt x="3037391" y="1385854"/>
                  </a:lnTo>
                  <a:lnTo>
                    <a:pt x="3040874" y="1385357"/>
                  </a:lnTo>
                  <a:lnTo>
                    <a:pt x="3044357" y="1384862"/>
                  </a:lnTo>
                  <a:lnTo>
                    <a:pt x="3047841" y="1384367"/>
                  </a:lnTo>
                  <a:lnTo>
                    <a:pt x="3051324" y="1383873"/>
                  </a:lnTo>
                  <a:lnTo>
                    <a:pt x="3054807" y="1383379"/>
                  </a:lnTo>
                  <a:lnTo>
                    <a:pt x="3058290" y="1382886"/>
                  </a:lnTo>
                  <a:lnTo>
                    <a:pt x="3061774" y="1382393"/>
                  </a:lnTo>
                  <a:lnTo>
                    <a:pt x="3065257" y="1381901"/>
                  </a:lnTo>
                  <a:lnTo>
                    <a:pt x="3068740" y="1381410"/>
                  </a:lnTo>
                  <a:lnTo>
                    <a:pt x="3072223" y="1380919"/>
                  </a:lnTo>
                  <a:lnTo>
                    <a:pt x="3075707" y="1380429"/>
                  </a:lnTo>
                  <a:lnTo>
                    <a:pt x="3079190" y="1379939"/>
                  </a:lnTo>
                  <a:lnTo>
                    <a:pt x="3082673" y="1379451"/>
                  </a:lnTo>
                  <a:lnTo>
                    <a:pt x="3086156" y="1378962"/>
                  </a:lnTo>
                  <a:lnTo>
                    <a:pt x="3089640" y="1378474"/>
                  </a:lnTo>
                  <a:lnTo>
                    <a:pt x="3093123" y="1377987"/>
                  </a:lnTo>
                  <a:lnTo>
                    <a:pt x="3096606" y="1377501"/>
                  </a:lnTo>
                  <a:lnTo>
                    <a:pt x="3100089" y="1377015"/>
                  </a:lnTo>
                  <a:lnTo>
                    <a:pt x="3103573" y="1376529"/>
                  </a:lnTo>
                  <a:lnTo>
                    <a:pt x="3107056" y="1376045"/>
                  </a:lnTo>
                  <a:lnTo>
                    <a:pt x="3110539" y="1375561"/>
                  </a:lnTo>
                  <a:lnTo>
                    <a:pt x="3114022" y="1375077"/>
                  </a:lnTo>
                  <a:lnTo>
                    <a:pt x="3117506" y="1374594"/>
                  </a:lnTo>
                  <a:lnTo>
                    <a:pt x="3120989" y="1374112"/>
                  </a:lnTo>
                  <a:lnTo>
                    <a:pt x="3124472" y="1373630"/>
                  </a:lnTo>
                  <a:lnTo>
                    <a:pt x="3127955" y="1373148"/>
                  </a:lnTo>
                  <a:lnTo>
                    <a:pt x="3131439" y="1372668"/>
                  </a:lnTo>
                  <a:lnTo>
                    <a:pt x="3134922" y="1372188"/>
                  </a:lnTo>
                  <a:lnTo>
                    <a:pt x="3134922" y="1400128"/>
                  </a:lnTo>
                  <a:lnTo>
                    <a:pt x="3138405" y="1399646"/>
                  </a:lnTo>
                  <a:lnTo>
                    <a:pt x="3141888" y="1399165"/>
                  </a:lnTo>
                  <a:lnTo>
                    <a:pt x="3145372" y="1398684"/>
                  </a:lnTo>
                  <a:lnTo>
                    <a:pt x="3148855" y="1398204"/>
                  </a:lnTo>
                  <a:lnTo>
                    <a:pt x="3152338" y="1397725"/>
                  </a:lnTo>
                  <a:lnTo>
                    <a:pt x="3155821" y="1397246"/>
                  </a:lnTo>
                  <a:lnTo>
                    <a:pt x="3159304" y="1396767"/>
                  </a:lnTo>
                  <a:lnTo>
                    <a:pt x="3162788" y="1396289"/>
                  </a:lnTo>
                  <a:lnTo>
                    <a:pt x="3166271" y="1395812"/>
                  </a:lnTo>
                  <a:lnTo>
                    <a:pt x="3169754" y="1395335"/>
                  </a:lnTo>
                  <a:lnTo>
                    <a:pt x="3173237" y="1394859"/>
                  </a:lnTo>
                  <a:lnTo>
                    <a:pt x="3176721" y="1394383"/>
                  </a:lnTo>
                  <a:lnTo>
                    <a:pt x="3180204" y="1393908"/>
                  </a:lnTo>
                  <a:lnTo>
                    <a:pt x="3183687" y="1393434"/>
                  </a:lnTo>
                  <a:lnTo>
                    <a:pt x="3187170" y="1392960"/>
                  </a:lnTo>
                  <a:lnTo>
                    <a:pt x="3190654" y="1392486"/>
                  </a:lnTo>
                  <a:lnTo>
                    <a:pt x="3194137" y="1392013"/>
                  </a:lnTo>
                  <a:lnTo>
                    <a:pt x="3197620" y="1391541"/>
                  </a:lnTo>
                  <a:lnTo>
                    <a:pt x="3201103" y="1391069"/>
                  </a:lnTo>
                  <a:lnTo>
                    <a:pt x="3204587" y="1390598"/>
                  </a:lnTo>
                  <a:lnTo>
                    <a:pt x="3208070" y="1390127"/>
                  </a:lnTo>
                  <a:lnTo>
                    <a:pt x="3211553" y="1389657"/>
                  </a:lnTo>
                  <a:lnTo>
                    <a:pt x="3215036" y="1389188"/>
                  </a:lnTo>
                  <a:lnTo>
                    <a:pt x="3218520" y="1388719"/>
                  </a:lnTo>
                  <a:lnTo>
                    <a:pt x="3222003" y="1388250"/>
                  </a:lnTo>
                  <a:lnTo>
                    <a:pt x="3225486" y="1387782"/>
                  </a:lnTo>
                  <a:lnTo>
                    <a:pt x="3228969" y="1387315"/>
                  </a:lnTo>
                  <a:lnTo>
                    <a:pt x="3232453" y="1386848"/>
                  </a:lnTo>
                  <a:lnTo>
                    <a:pt x="3235936" y="1386381"/>
                  </a:lnTo>
                  <a:lnTo>
                    <a:pt x="3239419" y="1385916"/>
                  </a:lnTo>
                  <a:lnTo>
                    <a:pt x="3242902" y="1385450"/>
                  </a:lnTo>
                  <a:lnTo>
                    <a:pt x="3246386" y="1384986"/>
                  </a:lnTo>
                  <a:lnTo>
                    <a:pt x="3249869" y="1384521"/>
                  </a:lnTo>
                  <a:lnTo>
                    <a:pt x="3253352" y="1384058"/>
                  </a:lnTo>
                  <a:lnTo>
                    <a:pt x="3256835" y="1383595"/>
                  </a:lnTo>
                  <a:lnTo>
                    <a:pt x="3260319" y="1383132"/>
                  </a:lnTo>
                  <a:lnTo>
                    <a:pt x="3263802" y="1382670"/>
                  </a:lnTo>
                  <a:lnTo>
                    <a:pt x="3267285" y="1382209"/>
                  </a:lnTo>
                  <a:lnTo>
                    <a:pt x="3270768" y="1381748"/>
                  </a:lnTo>
                  <a:lnTo>
                    <a:pt x="3274252" y="1381287"/>
                  </a:lnTo>
                  <a:lnTo>
                    <a:pt x="3277735" y="1380827"/>
                  </a:lnTo>
                  <a:lnTo>
                    <a:pt x="3281218" y="1380368"/>
                  </a:lnTo>
                  <a:lnTo>
                    <a:pt x="3284701" y="1379909"/>
                  </a:lnTo>
                  <a:lnTo>
                    <a:pt x="3288185" y="1379451"/>
                  </a:lnTo>
                  <a:lnTo>
                    <a:pt x="3291668" y="1378993"/>
                  </a:lnTo>
                  <a:lnTo>
                    <a:pt x="3295151" y="1378535"/>
                  </a:lnTo>
                  <a:lnTo>
                    <a:pt x="3298634" y="1378079"/>
                  </a:lnTo>
                  <a:lnTo>
                    <a:pt x="3302118" y="1377622"/>
                  </a:lnTo>
                  <a:lnTo>
                    <a:pt x="3305601" y="1377167"/>
                  </a:lnTo>
                  <a:lnTo>
                    <a:pt x="3309084" y="1376711"/>
                  </a:lnTo>
                  <a:lnTo>
                    <a:pt x="3312567" y="1376257"/>
                  </a:lnTo>
                  <a:lnTo>
                    <a:pt x="3316051" y="1375803"/>
                  </a:lnTo>
                  <a:lnTo>
                    <a:pt x="3319534" y="1375349"/>
                  </a:lnTo>
                  <a:lnTo>
                    <a:pt x="3323017" y="1374896"/>
                  </a:lnTo>
                  <a:lnTo>
                    <a:pt x="3326500" y="1374443"/>
                  </a:lnTo>
                  <a:lnTo>
                    <a:pt x="3329984" y="1373991"/>
                  </a:lnTo>
                  <a:lnTo>
                    <a:pt x="3333467" y="1373539"/>
                  </a:lnTo>
                  <a:lnTo>
                    <a:pt x="3336950" y="1373088"/>
                  </a:lnTo>
                  <a:lnTo>
                    <a:pt x="3340433" y="1372638"/>
                  </a:lnTo>
                  <a:lnTo>
                    <a:pt x="3343917" y="1372188"/>
                  </a:lnTo>
                  <a:lnTo>
                    <a:pt x="3347400" y="1371738"/>
                  </a:lnTo>
                  <a:lnTo>
                    <a:pt x="3350883" y="1371289"/>
                  </a:lnTo>
                  <a:lnTo>
                    <a:pt x="3354366" y="1370841"/>
                  </a:lnTo>
                  <a:lnTo>
                    <a:pt x="3357850" y="1370393"/>
                  </a:lnTo>
                  <a:lnTo>
                    <a:pt x="3361333" y="1369945"/>
                  </a:lnTo>
                  <a:lnTo>
                    <a:pt x="3364816" y="1369498"/>
                  </a:lnTo>
                  <a:lnTo>
                    <a:pt x="3368299" y="1369052"/>
                  </a:lnTo>
                  <a:lnTo>
                    <a:pt x="3371783" y="1368606"/>
                  </a:lnTo>
                  <a:lnTo>
                    <a:pt x="3375266" y="1368160"/>
                  </a:lnTo>
                  <a:lnTo>
                    <a:pt x="3378749" y="1367715"/>
                  </a:lnTo>
                  <a:lnTo>
                    <a:pt x="3382232" y="1367271"/>
                  </a:lnTo>
                  <a:lnTo>
                    <a:pt x="3385716" y="1366827"/>
                  </a:lnTo>
                  <a:lnTo>
                    <a:pt x="3389199" y="1366383"/>
                  </a:lnTo>
                  <a:lnTo>
                    <a:pt x="3392682" y="1365940"/>
                  </a:lnTo>
                  <a:lnTo>
                    <a:pt x="3396165" y="1365498"/>
                  </a:lnTo>
                  <a:lnTo>
                    <a:pt x="3399649" y="1365056"/>
                  </a:lnTo>
                  <a:lnTo>
                    <a:pt x="3403132" y="1364614"/>
                  </a:lnTo>
                  <a:lnTo>
                    <a:pt x="3406615" y="1364173"/>
                  </a:lnTo>
                  <a:lnTo>
                    <a:pt x="3410098" y="1363733"/>
                  </a:lnTo>
                  <a:lnTo>
                    <a:pt x="3413582" y="1363293"/>
                  </a:lnTo>
                  <a:lnTo>
                    <a:pt x="3417065" y="1362853"/>
                  </a:lnTo>
                  <a:lnTo>
                    <a:pt x="3420548" y="1362414"/>
                  </a:lnTo>
                  <a:lnTo>
                    <a:pt x="3424031" y="1361976"/>
                  </a:lnTo>
                  <a:lnTo>
                    <a:pt x="3427515" y="1361538"/>
                  </a:lnTo>
                  <a:lnTo>
                    <a:pt x="3430998" y="1361100"/>
                  </a:lnTo>
                  <a:lnTo>
                    <a:pt x="3434481" y="1360663"/>
                  </a:lnTo>
                  <a:lnTo>
                    <a:pt x="3437964" y="1360227"/>
                  </a:lnTo>
                  <a:lnTo>
                    <a:pt x="3441447" y="1359791"/>
                  </a:lnTo>
                  <a:lnTo>
                    <a:pt x="3444931" y="1359355"/>
                  </a:lnTo>
                  <a:lnTo>
                    <a:pt x="3448414" y="1358920"/>
                  </a:lnTo>
                  <a:lnTo>
                    <a:pt x="3451897" y="1358485"/>
                  </a:lnTo>
                  <a:lnTo>
                    <a:pt x="3455380" y="1358051"/>
                  </a:lnTo>
                  <a:lnTo>
                    <a:pt x="3458864" y="1357618"/>
                  </a:lnTo>
                  <a:lnTo>
                    <a:pt x="3462347" y="1357184"/>
                  </a:lnTo>
                  <a:lnTo>
                    <a:pt x="3465830" y="1356752"/>
                  </a:lnTo>
                  <a:lnTo>
                    <a:pt x="3469313" y="1356319"/>
                  </a:lnTo>
                  <a:lnTo>
                    <a:pt x="3472797" y="1355888"/>
                  </a:lnTo>
                  <a:lnTo>
                    <a:pt x="3476280" y="1355457"/>
                  </a:lnTo>
                  <a:lnTo>
                    <a:pt x="3479763" y="1355026"/>
                  </a:lnTo>
                  <a:lnTo>
                    <a:pt x="3483246" y="1354596"/>
                  </a:lnTo>
                  <a:lnTo>
                    <a:pt x="3483246" y="1380746"/>
                  </a:lnTo>
                  <a:lnTo>
                    <a:pt x="3483246" y="1405520"/>
                  </a:lnTo>
                  <a:lnTo>
                    <a:pt x="3483246" y="1429024"/>
                  </a:lnTo>
                  <a:lnTo>
                    <a:pt x="3483246" y="145135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2679420"/>
            </a:xfrm>
            <a:custGeom>
              <a:avLst/>
              <a:gdLst/>
              <a:ahLst/>
              <a:cxnLst/>
              <a:rect l="0" t="0" r="0" b="0"/>
              <a:pathLst>
                <a:path w="3483246" h="267942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48324" y="1741623"/>
                  </a:lnTo>
                  <a:lnTo>
                    <a:pt x="348324" y="2322164"/>
                  </a:lnTo>
                  <a:lnTo>
                    <a:pt x="351807" y="2314449"/>
                  </a:lnTo>
                  <a:lnTo>
                    <a:pt x="355291" y="2306786"/>
                  </a:lnTo>
                  <a:lnTo>
                    <a:pt x="358774" y="2299172"/>
                  </a:lnTo>
                  <a:lnTo>
                    <a:pt x="362257" y="2291609"/>
                  </a:lnTo>
                  <a:lnTo>
                    <a:pt x="365740" y="2284096"/>
                  </a:lnTo>
                  <a:lnTo>
                    <a:pt x="369224" y="2276632"/>
                  </a:lnTo>
                  <a:lnTo>
                    <a:pt x="372707" y="2269216"/>
                  </a:lnTo>
                  <a:lnTo>
                    <a:pt x="376190" y="2261848"/>
                  </a:lnTo>
                  <a:lnTo>
                    <a:pt x="379673" y="2254528"/>
                  </a:lnTo>
                  <a:lnTo>
                    <a:pt x="383157" y="2247256"/>
                  </a:lnTo>
                  <a:lnTo>
                    <a:pt x="386640" y="2240030"/>
                  </a:lnTo>
                  <a:lnTo>
                    <a:pt x="390123" y="2232850"/>
                  </a:lnTo>
                  <a:lnTo>
                    <a:pt x="393606" y="2225716"/>
                  </a:lnTo>
                  <a:lnTo>
                    <a:pt x="397090" y="2218628"/>
                  </a:lnTo>
                  <a:lnTo>
                    <a:pt x="400573" y="2211585"/>
                  </a:lnTo>
                  <a:lnTo>
                    <a:pt x="404056" y="2204586"/>
                  </a:lnTo>
                  <a:lnTo>
                    <a:pt x="407539" y="2197632"/>
                  </a:lnTo>
                  <a:lnTo>
                    <a:pt x="411023" y="2190721"/>
                  </a:lnTo>
                  <a:lnTo>
                    <a:pt x="414506" y="2183853"/>
                  </a:lnTo>
                  <a:lnTo>
                    <a:pt x="417989" y="2177029"/>
                  </a:lnTo>
                  <a:lnTo>
                    <a:pt x="421472" y="2170247"/>
                  </a:lnTo>
                  <a:lnTo>
                    <a:pt x="424956" y="2163507"/>
                  </a:lnTo>
                  <a:lnTo>
                    <a:pt x="428439" y="2156809"/>
                  </a:lnTo>
                  <a:lnTo>
                    <a:pt x="431922" y="2150152"/>
                  </a:lnTo>
                  <a:lnTo>
                    <a:pt x="435405" y="2143536"/>
                  </a:lnTo>
                  <a:lnTo>
                    <a:pt x="438889" y="2136961"/>
                  </a:lnTo>
                  <a:lnTo>
                    <a:pt x="442372" y="2130426"/>
                  </a:lnTo>
                  <a:lnTo>
                    <a:pt x="445855" y="2123931"/>
                  </a:lnTo>
                  <a:lnTo>
                    <a:pt x="449338" y="2117475"/>
                  </a:lnTo>
                  <a:lnTo>
                    <a:pt x="452822" y="2111058"/>
                  </a:lnTo>
                  <a:lnTo>
                    <a:pt x="456305" y="2104680"/>
                  </a:lnTo>
                  <a:lnTo>
                    <a:pt x="459788" y="2098341"/>
                  </a:lnTo>
                  <a:lnTo>
                    <a:pt x="463271" y="2092040"/>
                  </a:lnTo>
                  <a:lnTo>
                    <a:pt x="466755" y="2085776"/>
                  </a:lnTo>
                  <a:lnTo>
                    <a:pt x="470238" y="2079550"/>
                  </a:lnTo>
                  <a:lnTo>
                    <a:pt x="473721" y="2073361"/>
                  </a:lnTo>
                  <a:lnTo>
                    <a:pt x="477204" y="2067208"/>
                  </a:lnTo>
                  <a:lnTo>
                    <a:pt x="480688" y="2061092"/>
                  </a:lnTo>
                  <a:lnTo>
                    <a:pt x="484171" y="2055012"/>
                  </a:lnTo>
                  <a:lnTo>
                    <a:pt x="487654" y="2048968"/>
                  </a:lnTo>
                  <a:lnTo>
                    <a:pt x="491137" y="2042960"/>
                  </a:lnTo>
                  <a:lnTo>
                    <a:pt x="494621" y="2036986"/>
                  </a:lnTo>
                  <a:lnTo>
                    <a:pt x="498104" y="2031047"/>
                  </a:lnTo>
                  <a:lnTo>
                    <a:pt x="501587" y="2025143"/>
                  </a:lnTo>
                  <a:lnTo>
                    <a:pt x="505070" y="2019273"/>
                  </a:lnTo>
                  <a:lnTo>
                    <a:pt x="508554" y="2013437"/>
                  </a:lnTo>
                  <a:lnTo>
                    <a:pt x="512037" y="2007635"/>
                  </a:lnTo>
                  <a:lnTo>
                    <a:pt x="515520" y="2001866"/>
                  </a:lnTo>
                  <a:lnTo>
                    <a:pt x="519003" y="1996130"/>
                  </a:lnTo>
                  <a:lnTo>
                    <a:pt x="522487" y="1990426"/>
                  </a:lnTo>
                  <a:lnTo>
                    <a:pt x="525970" y="1984756"/>
                  </a:lnTo>
                  <a:lnTo>
                    <a:pt x="529453" y="1979117"/>
                  </a:lnTo>
                  <a:lnTo>
                    <a:pt x="532936" y="1973511"/>
                  </a:lnTo>
                  <a:lnTo>
                    <a:pt x="536420" y="1967936"/>
                  </a:lnTo>
                  <a:lnTo>
                    <a:pt x="539903" y="1962392"/>
                  </a:lnTo>
                  <a:lnTo>
                    <a:pt x="543386" y="1956880"/>
                  </a:lnTo>
                  <a:lnTo>
                    <a:pt x="546869" y="1951398"/>
                  </a:lnTo>
                  <a:lnTo>
                    <a:pt x="550353" y="1945948"/>
                  </a:lnTo>
                  <a:lnTo>
                    <a:pt x="553836" y="1940527"/>
                  </a:lnTo>
                  <a:lnTo>
                    <a:pt x="557319" y="1935137"/>
                  </a:lnTo>
                  <a:lnTo>
                    <a:pt x="560802" y="1929776"/>
                  </a:lnTo>
                  <a:lnTo>
                    <a:pt x="564286" y="1924445"/>
                  </a:lnTo>
                  <a:lnTo>
                    <a:pt x="567769" y="1919144"/>
                  </a:lnTo>
                  <a:lnTo>
                    <a:pt x="571252" y="1913871"/>
                  </a:lnTo>
                  <a:lnTo>
                    <a:pt x="574735" y="1908628"/>
                  </a:lnTo>
                  <a:lnTo>
                    <a:pt x="578218" y="1903413"/>
                  </a:lnTo>
                  <a:lnTo>
                    <a:pt x="581702" y="1898227"/>
                  </a:lnTo>
                  <a:lnTo>
                    <a:pt x="585185" y="1893069"/>
                  </a:lnTo>
                  <a:lnTo>
                    <a:pt x="588668" y="1887938"/>
                  </a:lnTo>
                  <a:lnTo>
                    <a:pt x="592151" y="1882836"/>
                  </a:lnTo>
                  <a:lnTo>
                    <a:pt x="595635" y="1877761"/>
                  </a:lnTo>
                  <a:lnTo>
                    <a:pt x="599118" y="1872713"/>
                  </a:lnTo>
                  <a:lnTo>
                    <a:pt x="602601" y="1867692"/>
                  </a:lnTo>
                  <a:lnTo>
                    <a:pt x="606084" y="1862698"/>
                  </a:lnTo>
                  <a:lnTo>
                    <a:pt x="609568" y="1857731"/>
                  </a:lnTo>
                  <a:lnTo>
                    <a:pt x="613051" y="1852790"/>
                  </a:lnTo>
                  <a:lnTo>
                    <a:pt x="616534" y="1847876"/>
                  </a:lnTo>
                  <a:lnTo>
                    <a:pt x="620017" y="1842987"/>
                  </a:lnTo>
                  <a:lnTo>
                    <a:pt x="623501" y="1838125"/>
                  </a:lnTo>
                  <a:lnTo>
                    <a:pt x="626984" y="1833287"/>
                  </a:lnTo>
                  <a:lnTo>
                    <a:pt x="630467" y="1828476"/>
                  </a:lnTo>
                  <a:lnTo>
                    <a:pt x="633950" y="1823689"/>
                  </a:lnTo>
                  <a:lnTo>
                    <a:pt x="637434" y="1818927"/>
                  </a:lnTo>
                  <a:lnTo>
                    <a:pt x="640917" y="1814191"/>
                  </a:lnTo>
                  <a:lnTo>
                    <a:pt x="644400" y="1809478"/>
                  </a:lnTo>
                  <a:lnTo>
                    <a:pt x="647883" y="1804791"/>
                  </a:lnTo>
                  <a:lnTo>
                    <a:pt x="651367" y="1800127"/>
                  </a:lnTo>
                  <a:lnTo>
                    <a:pt x="654850" y="1795488"/>
                  </a:lnTo>
                  <a:lnTo>
                    <a:pt x="658333" y="1790872"/>
                  </a:lnTo>
                  <a:lnTo>
                    <a:pt x="661816" y="1786280"/>
                  </a:lnTo>
                  <a:lnTo>
                    <a:pt x="665300" y="1781712"/>
                  </a:lnTo>
                  <a:lnTo>
                    <a:pt x="668783" y="1777166"/>
                  </a:lnTo>
                  <a:lnTo>
                    <a:pt x="672266" y="1772644"/>
                  </a:lnTo>
                  <a:lnTo>
                    <a:pt x="675749" y="1768145"/>
                  </a:lnTo>
                  <a:lnTo>
                    <a:pt x="679233" y="1763669"/>
                  </a:lnTo>
                  <a:lnTo>
                    <a:pt x="682716" y="1759215"/>
                  </a:lnTo>
                  <a:lnTo>
                    <a:pt x="686199" y="1754784"/>
                  </a:lnTo>
                  <a:lnTo>
                    <a:pt x="689682" y="1750375"/>
                  </a:lnTo>
                  <a:lnTo>
                    <a:pt x="693166" y="1745988"/>
                  </a:lnTo>
                  <a:lnTo>
                    <a:pt x="696649" y="1741623"/>
                  </a:lnTo>
                  <a:lnTo>
                    <a:pt x="700132" y="1737280"/>
                  </a:lnTo>
                  <a:lnTo>
                    <a:pt x="703615" y="1732958"/>
                  </a:lnTo>
                  <a:lnTo>
                    <a:pt x="707099" y="1728658"/>
                  </a:lnTo>
                  <a:lnTo>
                    <a:pt x="710582" y="1724379"/>
                  </a:lnTo>
                  <a:lnTo>
                    <a:pt x="714065" y="1720121"/>
                  </a:lnTo>
                  <a:lnTo>
                    <a:pt x="717548" y="1715885"/>
                  </a:lnTo>
                  <a:lnTo>
                    <a:pt x="721032" y="1711669"/>
                  </a:lnTo>
                  <a:lnTo>
                    <a:pt x="724515" y="1707474"/>
                  </a:lnTo>
                  <a:lnTo>
                    <a:pt x="727998" y="1703299"/>
                  </a:lnTo>
                  <a:lnTo>
                    <a:pt x="731481" y="1699144"/>
                  </a:lnTo>
                  <a:lnTo>
                    <a:pt x="734965" y="1695010"/>
                  </a:lnTo>
                  <a:lnTo>
                    <a:pt x="738448" y="1690896"/>
                  </a:lnTo>
                  <a:lnTo>
                    <a:pt x="741931" y="1686802"/>
                  </a:lnTo>
                  <a:lnTo>
                    <a:pt x="745414" y="1682728"/>
                  </a:lnTo>
                  <a:lnTo>
                    <a:pt x="748898" y="1678673"/>
                  </a:lnTo>
                  <a:lnTo>
                    <a:pt x="752381" y="1674637"/>
                  </a:lnTo>
                  <a:lnTo>
                    <a:pt x="755864" y="1670622"/>
                  </a:lnTo>
                  <a:lnTo>
                    <a:pt x="759347" y="1666625"/>
                  </a:lnTo>
                  <a:lnTo>
                    <a:pt x="762831" y="1662647"/>
                  </a:lnTo>
                  <a:lnTo>
                    <a:pt x="766314" y="1658689"/>
                  </a:lnTo>
                  <a:lnTo>
                    <a:pt x="769797" y="1654749"/>
                  </a:lnTo>
                  <a:lnTo>
                    <a:pt x="773280" y="1650827"/>
                  </a:lnTo>
                  <a:lnTo>
                    <a:pt x="776764" y="1646925"/>
                  </a:lnTo>
                  <a:lnTo>
                    <a:pt x="780247" y="1643041"/>
                  </a:lnTo>
                  <a:lnTo>
                    <a:pt x="783730" y="1639175"/>
                  </a:lnTo>
                  <a:lnTo>
                    <a:pt x="787213" y="1635327"/>
                  </a:lnTo>
                  <a:lnTo>
                    <a:pt x="790697" y="1631497"/>
                  </a:lnTo>
                  <a:lnTo>
                    <a:pt x="794180" y="1627685"/>
                  </a:lnTo>
                  <a:lnTo>
                    <a:pt x="797663" y="1623891"/>
                  </a:lnTo>
                  <a:lnTo>
                    <a:pt x="801146" y="1620114"/>
                  </a:lnTo>
                  <a:lnTo>
                    <a:pt x="804630" y="1616355"/>
                  </a:lnTo>
                  <a:lnTo>
                    <a:pt x="808113" y="1612614"/>
                  </a:lnTo>
                  <a:lnTo>
                    <a:pt x="811596" y="1608890"/>
                  </a:lnTo>
                  <a:lnTo>
                    <a:pt x="815079" y="1605182"/>
                  </a:lnTo>
                  <a:lnTo>
                    <a:pt x="818563" y="1601492"/>
                  </a:lnTo>
                  <a:lnTo>
                    <a:pt x="822046" y="1597819"/>
                  </a:lnTo>
                  <a:lnTo>
                    <a:pt x="825529" y="1594163"/>
                  </a:lnTo>
                  <a:lnTo>
                    <a:pt x="829012" y="1590523"/>
                  </a:lnTo>
                  <a:lnTo>
                    <a:pt x="832496" y="1586900"/>
                  </a:lnTo>
                  <a:lnTo>
                    <a:pt x="835979" y="1583294"/>
                  </a:lnTo>
                  <a:lnTo>
                    <a:pt x="839462" y="1579703"/>
                  </a:lnTo>
                  <a:lnTo>
                    <a:pt x="842945" y="1576129"/>
                  </a:lnTo>
                  <a:lnTo>
                    <a:pt x="846429" y="1572571"/>
                  </a:lnTo>
                  <a:lnTo>
                    <a:pt x="849912" y="1569030"/>
                  </a:lnTo>
                  <a:lnTo>
                    <a:pt x="853395" y="1565504"/>
                  </a:lnTo>
                  <a:lnTo>
                    <a:pt x="856878" y="1561994"/>
                  </a:lnTo>
                  <a:lnTo>
                    <a:pt x="860361" y="1558499"/>
                  </a:lnTo>
                  <a:lnTo>
                    <a:pt x="863845" y="1555020"/>
                  </a:lnTo>
                  <a:lnTo>
                    <a:pt x="867328" y="1551557"/>
                  </a:lnTo>
                  <a:lnTo>
                    <a:pt x="870811" y="1548109"/>
                  </a:lnTo>
                  <a:lnTo>
                    <a:pt x="874294" y="1544677"/>
                  </a:lnTo>
                  <a:lnTo>
                    <a:pt x="877778" y="1541259"/>
                  </a:lnTo>
                  <a:lnTo>
                    <a:pt x="881261" y="1537857"/>
                  </a:lnTo>
                  <a:lnTo>
                    <a:pt x="884744" y="1534470"/>
                  </a:lnTo>
                  <a:lnTo>
                    <a:pt x="888227" y="1531097"/>
                  </a:lnTo>
                  <a:lnTo>
                    <a:pt x="891711" y="1527739"/>
                  </a:lnTo>
                  <a:lnTo>
                    <a:pt x="895194" y="1524396"/>
                  </a:lnTo>
                  <a:lnTo>
                    <a:pt x="898677" y="1521068"/>
                  </a:lnTo>
                  <a:lnTo>
                    <a:pt x="902160" y="1517754"/>
                  </a:lnTo>
                  <a:lnTo>
                    <a:pt x="905644" y="1514455"/>
                  </a:lnTo>
                  <a:lnTo>
                    <a:pt x="909127" y="1511170"/>
                  </a:lnTo>
                  <a:lnTo>
                    <a:pt x="912610" y="1507899"/>
                  </a:lnTo>
                  <a:lnTo>
                    <a:pt x="916093" y="1504642"/>
                  </a:lnTo>
                  <a:lnTo>
                    <a:pt x="919577" y="1501399"/>
                  </a:lnTo>
                  <a:lnTo>
                    <a:pt x="923060" y="1498170"/>
                  </a:lnTo>
                  <a:lnTo>
                    <a:pt x="926543" y="1494955"/>
                  </a:lnTo>
                  <a:lnTo>
                    <a:pt x="930026" y="1491754"/>
                  </a:lnTo>
                  <a:lnTo>
                    <a:pt x="933510" y="1488567"/>
                  </a:lnTo>
                  <a:lnTo>
                    <a:pt x="936993" y="1485393"/>
                  </a:lnTo>
                  <a:lnTo>
                    <a:pt x="940476" y="1482232"/>
                  </a:lnTo>
                  <a:lnTo>
                    <a:pt x="943959" y="1479085"/>
                  </a:lnTo>
                  <a:lnTo>
                    <a:pt x="947443" y="1475952"/>
                  </a:lnTo>
                  <a:lnTo>
                    <a:pt x="950926" y="1472831"/>
                  </a:lnTo>
                  <a:lnTo>
                    <a:pt x="954409" y="1469724"/>
                  </a:lnTo>
                  <a:lnTo>
                    <a:pt x="957892" y="1466630"/>
                  </a:lnTo>
                  <a:lnTo>
                    <a:pt x="961376" y="1463549"/>
                  </a:lnTo>
                  <a:lnTo>
                    <a:pt x="964859" y="1460480"/>
                  </a:lnTo>
                  <a:lnTo>
                    <a:pt x="968342" y="1457425"/>
                  </a:lnTo>
                  <a:lnTo>
                    <a:pt x="971825" y="1454382"/>
                  </a:lnTo>
                  <a:lnTo>
                    <a:pt x="975309" y="1451352"/>
                  </a:lnTo>
                  <a:lnTo>
                    <a:pt x="978792" y="1448335"/>
                  </a:lnTo>
                  <a:lnTo>
                    <a:pt x="982275" y="1445330"/>
                  </a:lnTo>
                  <a:lnTo>
                    <a:pt x="985758" y="1442338"/>
                  </a:lnTo>
                  <a:lnTo>
                    <a:pt x="989242" y="1439358"/>
                  </a:lnTo>
                  <a:lnTo>
                    <a:pt x="992725" y="1436390"/>
                  </a:lnTo>
                  <a:lnTo>
                    <a:pt x="996208" y="1433434"/>
                  </a:lnTo>
                  <a:lnTo>
                    <a:pt x="999691" y="1430491"/>
                  </a:lnTo>
                  <a:lnTo>
                    <a:pt x="1003175" y="1427560"/>
                  </a:lnTo>
                  <a:lnTo>
                    <a:pt x="1006658" y="1424640"/>
                  </a:lnTo>
                  <a:lnTo>
                    <a:pt x="1010141" y="1421733"/>
                  </a:lnTo>
                  <a:lnTo>
                    <a:pt x="1013624" y="1418837"/>
                  </a:lnTo>
                  <a:lnTo>
                    <a:pt x="1017108" y="1415954"/>
                  </a:lnTo>
                  <a:lnTo>
                    <a:pt x="1020591" y="1413081"/>
                  </a:lnTo>
                  <a:lnTo>
                    <a:pt x="1024074" y="1410221"/>
                  </a:lnTo>
                  <a:lnTo>
                    <a:pt x="1027557" y="1407372"/>
                  </a:lnTo>
                  <a:lnTo>
                    <a:pt x="1031041" y="1404535"/>
                  </a:lnTo>
                  <a:lnTo>
                    <a:pt x="1034524" y="1401709"/>
                  </a:lnTo>
                  <a:lnTo>
                    <a:pt x="1038007" y="1398894"/>
                  </a:lnTo>
                  <a:lnTo>
                    <a:pt x="1041490" y="1396090"/>
                  </a:lnTo>
                  <a:lnTo>
                    <a:pt x="1044974" y="1393298"/>
                  </a:lnTo>
                  <a:lnTo>
                    <a:pt x="1044974" y="1741623"/>
                  </a:lnTo>
                  <a:lnTo>
                    <a:pt x="1044974" y="1990426"/>
                  </a:lnTo>
                  <a:lnTo>
                    <a:pt x="1044974" y="2177029"/>
                  </a:lnTo>
                  <a:lnTo>
                    <a:pt x="1044974" y="2322164"/>
                  </a:lnTo>
                  <a:lnTo>
                    <a:pt x="1044974" y="2438272"/>
                  </a:lnTo>
                  <a:lnTo>
                    <a:pt x="1048457" y="2436882"/>
                  </a:lnTo>
                  <a:lnTo>
                    <a:pt x="1051940" y="2435497"/>
                  </a:lnTo>
                  <a:lnTo>
                    <a:pt x="1055423" y="2434117"/>
                  </a:lnTo>
                  <a:lnTo>
                    <a:pt x="1058907" y="2432743"/>
                  </a:lnTo>
                  <a:lnTo>
                    <a:pt x="1062390" y="2431375"/>
                  </a:lnTo>
                  <a:lnTo>
                    <a:pt x="1065873" y="2430012"/>
                  </a:lnTo>
                  <a:lnTo>
                    <a:pt x="1069356" y="2428654"/>
                  </a:lnTo>
                  <a:lnTo>
                    <a:pt x="1072840" y="2427302"/>
                  </a:lnTo>
                  <a:lnTo>
                    <a:pt x="1076323" y="2425954"/>
                  </a:lnTo>
                  <a:lnTo>
                    <a:pt x="1079806" y="2424613"/>
                  </a:lnTo>
                  <a:lnTo>
                    <a:pt x="1083289" y="2423276"/>
                  </a:lnTo>
                  <a:lnTo>
                    <a:pt x="1086773" y="2421945"/>
                  </a:lnTo>
                  <a:lnTo>
                    <a:pt x="1090256" y="2420618"/>
                  </a:lnTo>
                  <a:lnTo>
                    <a:pt x="1093739" y="2419297"/>
                  </a:lnTo>
                  <a:lnTo>
                    <a:pt x="1097222" y="2417982"/>
                  </a:lnTo>
                  <a:lnTo>
                    <a:pt x="1100706" y="2416671"/>
                  </a:lnTo>
                  <a:lnTo>
                    <a:pt x="1104189" y="2415365"/>
                  </a:lnTo>
                  <a:lnTo>
                    <a:pt x="1107672" y="2414064"/>
                  </a:lnTo>
                  <a:lnTo>
                    <a:pt x="1111155" y="2412769"/>
                  </a:lnTo>
                  <a:lnTo>
                    <a:pt x="1114639" y="2411478"/>
                  </a:lnTo>
                  <a:lnTo>
                    <a:pt x="1118122" y="2410192"/>
                  </a:lnTo>
                  <a:lnTo>
                    <a:pt x="1121605" y="2408912"/>
                  </a:lnTo>
                  <a:lnTo>
                    <a:pt x="1125088" y="2407636"/>
                  </a:lnTo>
                  <a:lnTo>
                    <a:pt x="1128572" y="2406365"/>
                  </a:lnTo>
                  <a:lnTo>
                    <a:pt x="1132055" y="2405099"/>
                  </a:lnTo>
                  <a:lnTo>
                    <a:pt x="1135538" y="2403837"/>
                  </a:lnTo>
                  <a:lnTo>
                    <a:pt x="1139021" y="2402581"/>
                  </a:lnTo>
                  <a:lnTo>
                    <a:pt x="1142505" y="2401329"/>
                  </a:lnTo>
                  <a:lnTo>
                    <a:pt x="1145988" y="2400082"/>
                  </a:lnTo>
                  <a:lnTo>
                    <a:pt x="1149471" y="2398839"/>
                  </a:lnTo>
                  <a:lnTo>
                    <a:pt x="1152954" y="2397602"/>
                  </a:lnTo>
                  <a:lnTo>
                    <a:pt x="1156437" y="2396369"/>
                  </a:lnTo>
                  <a:lnTo>
                    <a:pt x="1159921" y="2395140"/>
                  </a:lnTo>
                  <a:lnTo>
                    <a:pt x="1163404" y="2393916"/>
                  </a:lnTo>
                  <a:lnTo>
                    <a:pt x="1166887" y="2392697"/>
                  </a:lnTo>
                  <a:lnTo>
                    <a:pt x="1170370" y="2391482"/>
                  </a:lnTo>
                  <a:lnTo>
                    <a:pt x="1173854" y="2390272"/>
                  </a:lnTo>
                  <a:lnTo>
                    <a:pt x="1177337" y="2389067"/>
                  </a:lnTo>
                  <a:lnTo>
                    <a:pt x="1180820" y="2387865"/>
                  </a:lnTo>
                  <a:lnTo>
                    <a:pt x="1184303" y="2386669"/>
                  </a:lnTo>
                  <a:lnTo>
                    <a:pt x="1187787" y="2385476"/>
                  </a:lnTo>
                  <a:lnTo>
                    <a:pt x="1191270" y="2384288"/>
                  </a:lnTo>
                  <a:lnTo>
                    <a:pt x="1194753" y="2383105"/>
                  </a:lnTo>
                  <a:lnTo>
                    <a:pt x="1198236" y="2381926"/>
                  </a:lnTo>
                  <a:lnTo>
                    <a:pt x="1201720" y="2380751"/>
                  </a:lnTo>
                  <a:lnTo>
                    <a:pt x="1205203" y="2379580"/>
                  </a:lnTo>
                  <a:lnTo>
                    <a:pt x="1208686" y="2378414"/>
                  </a:lnTo>
                  <a:lnTo>
                    <a:pt x="1212169" y="2377252"/>
                  </a:lnTo>
                  <a:lnTo>
                    <a:pt x="1215653" y="2376094"/>
                  </a:lnTo>
                  <a:lnTo>
                    <a:pt x="1219136" y="2374941"/>
                  </a:lnTo>
                  <a:lnTo>
                    <a:pt x="1222619" y="2373791"/>
                  </a:lnTo>
                  <a:lnTo>
                    <a:pt x="1226102" y="2372646"/>
                  </a:lnTo>
                  <a:lnTo>
                    <a:pt x="1229586" y="2371505"/>
                  </a:lnTo>
                  <a:lnTo>
                    <a:pt x="1233069" y="2370368"/>
                  </a:lnTo>
                  <a:lnTo>
                    <a:pt x="1236552" y="2369235"/>
                  </a:lnTo>
                  <a:lnTo>
                    <a:pt x="1240035" y="2368106"/>
                  </a:lnTo>
                  <a:lnTo>
                    <a:pt x="1243519" y="2366982"/>
                  </a:lnTo>
                  <a:lnTo>
                    <a:pt x="1247002" y="2365861"/>
                  </a:lnTo>
                  <a:lnTo>
                    <a:pt x="1250485" y="2364744"/>
                  </a:lnTo>
                  <a:lnTo>
                    <a:pt x="1253968" y="2363631"/>
                  </a:lnTo>
                  <a:lnTo>
                    <a:pt x="1257452" y="2362523"/>
                  </a:lnTo>
                  <a:lnTo>
                    <a:pt x="1260935" y="2361418"/>
                  </a:lnTo>
                  <a:lnTo>
                    <a:pt x="1264418" y="2360317"/>
                  </a:lnTo>
                  <a:lnTo>
                    <a:pt x="1267901" y="2359220"/>
                  </a:lnTo>
                  <a:lnTo>
                    <a:pt x="1271385" y="2358127"/>
                  </a:lnTo>
                  <a:lnTo>
                    <a:pt x="1274868" y="2357038"/>
                  </a:lnTo>
                  <a:lnTo>
                    <a:pt x="1278351" y="2355952"/>
                  </a:lnTo>
                  <a:lnTo>
                    <a:pt x="1281834" y="2354871"/>
                  </a:lnTo>
                  <a:lnTo>
                    <a:pt x="1285318" y="2353793"/>
                  </a:lnTo>
                  <a:lnTo>
                    <a:pt x="1288801" y="2352719"/>
                  </a:lnTo>
                  <a:lnTo>
                    <a:pt x="1292284" y="2351649"/>
                  </a:lnTo>
                  <a:lnTo>
                    <a:pt x="1295767" y="2350582"/>
                  </a:lnTo>
                  <a:lnTo>
                    <a:pt x="1299251" y="2349519"/>
                  </a:lnTo>
                  <a:lnTo>
                    <a:pt x="1302734" y="2348460"/>
                  </a:lnTo>
                  <a:lnTo>
                    <a:pt x="1306217" y="2347405"/>
                  </a:lnTo>
                  <a:lnTo>
                    <a:pt x="1309700" y="2346353"/>
                  </a:lnTo>
                  <a:lnTo>
                    <a:pt x="1313184" y="2345305"/>
                  </a:lnTo>
                  <a:lnTo>
                    <a:pt x="1316667" y="2344261"/>
                  </a:lnTo>
                  <a:lnTo>
                    <a:pt x="1320150" y="2343220"/>
                  </a:lnTo>
                  <a:lnTo>
                    <a:pt x="1323633" y="2342183"/>
                  </a:lnTo>
                  <a:lnTo>
                    <a:pt x="1327117" y="2341149"/>
                  </a:lnTo>
                  <a:lnTo>
                    <a:pt x="1330600" y="2340119"/>
                  </a:lnTo>
                  <a:lnTo>
                    <a:pt x="1334083" y="2339092"/>
                  </a:lnTo>
                  <a:lnTo>
                    <a:pt x="1337566" y="2338069"/>
                  </a:lnTo>
                  <a:lnTo>
                    <a:pt x="1341050" y="2337050"/>
                  </a:lnTo>
                  <a:lnTo>
                    <a:pt x="1344533" y="2336034"/>
                  </a:lnTo>
                  <a:lnTo>
                    <a:pt x="1348016" y="2335021"/>
                  </a:lnTo>
                  <a:lnTo>
                    <a:pt x="1351499" y="2334012"/>
                  </a:lnTo>
                  <a:lnTo>
                    <a:pt x="1354983" y="2333006"/>
                  </a:lnTo>
                  <a:lnTo>
                    <a:pt x="1358466" y="2332004"/>
                  </a:lnTo>
                  <a:lnTo>
                    <a:pt x="1361949" y="2331005"/>
                  </a:lnTo>
                  <a:lnTo>
                    <a:pt x="1365432" y="2330009"/>
                  </a:lnTo>
                  <a:lnTo>
                    <a:pt x="1368916" y="2329017"/>
                  </a:lnTo>
                  <a:lnTo>
                    <a:pt x="1372399" y="2328028"/>
                  </a:lnTo>
                  <a:lnTo>
                    <a:pt x="1375882" y="2327043"/>
                  </a:lnTo>
                  <a:lnTo>
                    <a:pt x="1379365" y="2326060"/>
                  </a:lnTo>
                  <a:lnTo>
                    <a:pt x="1382849" y="2325081"/>
                  </a:lnTo>
                  <a:lnTo>
                    <a:pt x="1386332" y="2324106"/>
                  </a:lnTo>
                  <a:lnTo>
                    <a:pt x="1389815" y="2323133"/>
                  </a:lnTo>
                  <a:lnTo>
                    <a:pt x="1393298" y="2322164"/>
                  </a:lnTo>
                  <a:lnTo>
                    <a:pt x="1393298" y="2411478"/>
                  </a:lnTo>
                  <a:lnTo>
                    <a:pt x="1393298" y="2488033"/>
                  </a:lnTo>
                  <a:lnTo>
                    <a:pt x="1396782" y="2486257"/>
                  </a:lnTo>
                  <a:lnTo>
                    <a:pt x="1400265" y="2484484"/>
                  </a:lnTo>
                  <a:lnTo>
                    <a:pt x="1403748" y="2482713"/>
                  </a:lnTo>
                  <a:lnTo>
                    <a:pt x="1407231" y="2480945"/>
                  </a:lnTo>
                  <a:lnTo>
                    <a:pt x="1410715" y="2479179"/>
                  </a:lnTo>
                  <a:lnTo>
                    <a:pt x="1414198" y="2477416"/>
                  </a:lnTo>
                  <a:lnTo>
                    <a:pt x="1417681" y="2475655"/>
                  </a:lnTo>
                  <a:lnTo>
                    <a:pt x="1421164" y="2473896"/>
                  </a:lnTo>
                  <a:lnTo>
                    <a:pt x="1424648" y="2472141"/>
                  </a:lnTo>
                  <a:lnTo>
                    <a:pt x="1428131" y="2470387"/>
                  </a:lnTo>
                  <a:lnTo>
                    <a:pt x="1431614" y="2468637"/>
                  </a:lnTo>
                  <a:lnTo>
                    <a:pt x="1435097" y="2466888"/>
                  </a:lnTo>
                  <a:lnTo>
                    <a:pt x="1438580" y="2465142"/>
                  </a:lnTo>
                  <a:lnTo>
                    <a:pt x="1442064" y="2463399"/>
                  </a:lnTo>
                  <a:lnTo>
                    <a:pt x="1445547" y="2461658"/>
                  </a:lnTo>
                  <a:lnTo>
                    <a:pt x="1449030" y="2459920"/>
                  </a:lnTo>
                  <a:lnTo>
                    <a:pt x="1452513" y="2458184"/>
                  </a:lnTo>
                  <a:lnTo>
                    <a:pt x="1455997" y="2456450"/>
                  </a:lnTo>
                  <a:lnTo>
                    <a:pt x="1459480" y="2454719"/>
                  </a:lnTo>
                  <a:lnTo>
                    <a:pt x="1462963" y="2452990"/>
                  </a:lnTo>
                  <a:lnTo>
                    <a:pt x="1466446" y="2451264"/>
                  </a:lnTo>
                  <a:lnTo>
                    <a:pt x="1469930" y="2449540"/>
                  </a:lnTo>
                  <a:lnTo>
                    <a:pt x="1473413" y="2447819"/>
                  </a:lnTo>
                  <a:lnTo>
                    <a:pt x="1476896" y="2446100"/>
                  </a:lnTo>
                  <a:lnTo>
                    <a:pt x="1480379" y="2444383"/>
                  </a:lnTo>
                  <a:lnTo>
                    <a:pt x="1483863" y="2442669"/>
                  </a:lnTo>
                  <a:lnTo>
                    <a:pt x="1487346" y="2440957"/>
                  </a:lnTo>
                  <a:lnTo>
                    <a:pt x="1490829" y="2439248"/>
                  </a:lnTo>
                  <a:lnTo>
                    <a:pt x="1494312" y="2437541"/>
                  </a:lnTo>
                  <a:lnTo>
                    <a:pt x="1497796" y="2435837"/>
                  </a:lnTo>
                  <a:lnTo>
                    <a:pt x="1501279" y="2434134"/>
                  </a:lnTo>
                  <a:lnTo>
                    <a:pt x="1504762" y="2432435"/>
                  </a:lnTo>
                  <a:lnTo>
                    <a:pt x="1508245" y="2430737"/>
                  </a:lnTo>
                  <a:lnTo>
                    <a:pt x="1511729" y="2429042"/>
                  </a:lnTo>
                  <a:lnTo>
                    <a:pt x="1515212" y="2427349"/>
                  </a:lnTo>
                  <a:lnTo>
                    <a:pt x="1518695" y="2425659"/>
                  </a:lnTo>
                  <a:lnTo>
                    <a:pt x="1522178" y="2423971"/>
                  </a:lnTo>
                  <a:lnTo>
                    <a:pt x="1525662" y="2422285"/>
                  </a:lnTo>
                  <a:lnTo>
                    <a:pt x="1529145" y="2420602"/>
                  </a:lnTo>
                  <a:lnTo>
                    <a:pt x="1532628" y="2418921"/>
                  </a:lnTo>
                  <a:lnTo>
                    <a:pt x="1536111" y="2417242"/>
                  </a:lnTo>
                  <a:lnTo>
                    <a:pt x="1539595" y="2415566"/>
                  </a:lnTo>
                  <a:lnTo>
                    <a:pt x="1543078" y="2413892"/>
                  </a:lnTo>
                  <a:lnTo>
                    <a:pt x="1546561" y="2412220"/>
                  </a:lnTo>
                  <a:lnTo>
                    <a:pt x="1550044" y="2410551"/>
                  </a:lnTo>
                  <a:lnTo>
                    <a:pt x="1553528" y="2408884"/>
                  </a:lnTo>
                  <a:lnTo>
                    <a:pt x="1557011" y="2407219"/>
                  </a:lnTo>
                  <a:lnTo>
                    <a:pt x="1560494" y="2405557"/>
                  </a:lnTo>
                  <a:lnTo>
                    <a:pt x="1563977" y="2403897"/>
                  </a:lnTo>
                  <a:lnTo>
                    <a:pt x="1567461" y="2402239"/>
                  </a:lnTo>
                  <a:lnTo>
                    <a:pt x="1570944" y="2400583"/>
                  </a:lnTo>
                  <a:lnTo>
                    <a:pt x="1574427" y="2398930"/>
                  </a:lnTo>
                  <a:lnTo>
                    <a:pt x="1577910" y="2397279"/>
                  </a:lnTo>
                  <a:lnTo>
                    <a:pt x="1581394" y="2395630"/>
                  </a:lnTo>
                  <a:lnTo>
                    <a:pt x="1584877" y="2393984"/>
                  </a:lnTo>
                  <a:lnTo>
                    <a:pt x="1588360" y="2392339"/>
                  </a:lnTo>
                  <a:lnTo>
                    <a:pt x="1591843" y="2390697"/>
                  </a:lnTo>
                  <a:lnTo>
                    <a:pt x="1595327" y="2389058"/>
                  </a:lnTo>
                  <a:lnTo>
                    <a:pt x="1598810" y="2387420"/>
                  </a:lnTo>
                  <a:lnTo>
                    <a:pt x="1602293" y="2385785"/>
                  </a:lnTo>
                  <a:lnTo>
                    <a:pt x="1605776" y="2384152"/>
                  </a:lnTo>
                  <a:lnTo>
                    <a:pt x="1609260" y="2382521"/>
                  </a:lnTo>
                  <a:lnTo>
                    <a:pt x="1612743" y="2380893"/>
                  </a:lnTo>
                  <a:lnTo>
                    <a:pt x="1616226" y="2379267"/>
                  </a:lnTo>
                  <a:lnTo>
                    <a:pt x="1619709" y="2377642"/>
                  </a:lnTo>
                  <a:lnTo>
                    <a:pt x="1623193" y="2376021"/>
                  </a:lnTo>
                  <a:lnTo>
                    <a:pt x="1626676" y="2374401"/>
                  </a:lnTo>
                  <a:lnTo>
                    <a:pt x="1630159" y="2372784"/>
                  </a:lnTo>
                  <a:lnTo>
                    <a:pt x="1633642" y="2371168"/>
                  </a:lnTo>
                  <a:lnTo>
                    <a:pt x="1637126" y="2369555"/>
                  </a:lnTo>
                  <a:lnTo>
                    <a:pt x="1640609" y="2367944"/>
                  </a:lnTo>
                  <a:lnTo>
                    <a:pt x="1644092" y="2366336"/>
                  </a:lnTo>
                  <a:lnTo>
                    <a:pt x="1647575" y="2364729"/>
                  </a:lnTo>
                  <a:lnTo>
                    <a:pt x="1651059" y="2363125"/>
                  </a:lnTo>
                  <a:lnTo>
                    <a:pt x="1654542" y="2361523"/>
                  </a:lnTo>
                  <a:lnTo>
                    <a:pt x="1658025" y="2359923"/>
                  </a:lnTo>
                  <a:lnTo>
                    <a:pt x="1661508" y="2358325"/>
                  </a:lnTo>
                  <a:lnTo>
                    <a:pt x="1664992" y="2356730"/>
                  </a:lnTo>
                  <a:lnTo>
                    <a:pt x="1668475" y="2355136"/>
                  </a:lnTo>
                  <a:lnTo>
                    <a:pt x="1671958" y="2353545"/>
                  </a:lnTo>
                  <a:lnTo>
                    <a:pt x="1675441" y="2351956"/>
                  </a:lnTo>
                  <a:lnTo>
                    <a:pt x="1678925" y="2350369"/>
                  </a:lnTo>
                  <a:lnTo>
                    <a:pt x="1682408" y="2348784"/>
                  </a:lnTo>
                  <a:lnTo>
                    <a:pt x="1685891" y="2347201"/>
                  </a:lnTo>
                  <a:lnTo>
                    <a:pt x="1689374" y="2345620"/>
                  </a:lnTo>
                  <a:lnTo>
                    <a:pt x="1692858" y="2344042"/>
                  </a:lnTo>
                  <a:lnTo>
                    <a:pt x="1696341" y="2342466"/>
                  </a:lnTo>
                  <a:lnTo>
                    <a:pt x="1699824" y="2340891"/>
                  </a:lnTo>
                  <a:lnTo>
                    <a:pt x="1703307" y="2339319"/>
                  </a:lnTo>
                  <a:lnTo>
                    <a:pt x="1706791" y="2337749"/>
                  </a:lnTo>
                  <a:lnTo>
                    <a:pt x="1710274" y="2336181"/>
                  </a:lnTo>
                  <a:lnTo>
                    <a:pt x="1713757" y="2334615"/>
                  </a:lnTo>
                  <a:lnTo>
                    <a:pt x="1717240" y="2333052"/>
                  </a:lnTo>
                  <a:lnTo>
                    <a:pt x="1720723" y="2331490"/>
                  </a:lnTo>
                  <a:lnTo>
                    <a:pt x="1724207" y="2329931"/>
                  </a:lnTo>
                  <a:lnTo>
                    <a:pt x="1727690" y="2328373"/>
                  </a:lnTo>
                  <a:lnTo>
                    <a:pt x="1731173" y="2326818"/>
                  </a:lnTo>
                  <a:lnTo>
                    <a:pt x="1734656" y="2325264"/>
                  </a:lnTo>
                  <a:lnTo>
                    <a:pt x="1738140" y="2323713"/>
                  </a:lnTo>
                  <a:lnTo>
                    <a:pt x="1741623" y="2322164"/>
                  </a:lnTo>
                  <a:lnTo>
                    <a:pt x="1745106" y="2320617"/>
                  </a:lnTo>
                  <a:lnTo>
                    <a:pt x="1748589" y="2319072"/>
                  </a:lnTo>
                  <a:lnTo>
                    <a:pt x="1752073" y="2317529"/>
                  </a:lnTo>
                  <a:lnTo>
                    <a:pt x="1755556" y="2315988"/>
                  </a:lnTo>
                  <a:lnTo>
                    <a:pt x="1759039" y="2314449"/>
                  </a:lnTo>
                  <a:lnTo>
                    <a:pt x="1762522" y="2312912"/>
                  </a:lnTo>
                  <a:lnTo>
                    <a:pt x="1766006" y="2311378"/>
                  </a:lnTo>
                  <a:lnTo>
                    <a:pt x="1769489" y="2309845"/>
                  </a:lnTo>
                  <a:lnTo>
                    <a:pt x="1772972" y="2308314"/>
                  </a:lnTo>
                  <a:lnTo>
                    <a:pt x="1776455" y="2306786"/>
                  </a:lnTo>
                  <a:lnTo>
                    <a:pt x="1779939" y="2305259"/>
                  </a:lnTo>
                  <a:lnTo>
                    <a:pt x="1783422" y="2303734"/>
                  </a:lnTo>
                  <a:lnTo>
                    <a:pt x="1786905" y="2302212"/>
                  </a:lnTo>
                  <a:lnTo>
                    <a:pt x="1790388" y="2300691"/>
                  </a:lnTo>
                  <a:lnTo>
                    <a:pt x="1793872" y="2299172"/>
                  </a:lnTo>
                  <a:lnTo>
                    <a:pt x="1797355" y="2297656"/>
                  </a:lnTo>
                  <a:lnTo>
                    <a:pt x="1800838" y="2296141"/>
                  </a:lnTo>
                  <a:lnTo>
                    <a:pt x="1804321" y="2294629"/>
                  </a:lnTo>
                  <a:lnTo>
                    <a:pt x="1807805" y="2293118"/>
                  </a:lnTo>
                  <a:lnTo>
                    <a:pt x="1811288" y="2291609"/>
                  </a:lnTo>
                  <a:lnTo>
                    <a:pt x="1814771" y="2290103"/>
                  </a:lnTo>
                  <a:lnTo>
                    <a:pt x="1818254" y="2288598"/>
                  </a:lnTo>
                  <a:lnTo>
                    <a:pt x="1821738" y="2287095"/>
                  </a:lnTo>
                  <a:lnTo>
                    <a:pt x="1825221" y="2285595"/>
                  </a:lnTo>
                  <a:lnTo>
                    <a:pt x="1828704" y="2284096"/>
                  </a:lnTo>
                  <a:lnTo>
                    <a:pt x="1832187" y="2282599"/>
                  </a:lnTo>
                  <a:lnTo>
                    <a:pt x="1835671" y="2281104"/>
                  </a:lnTo>
                  <a:lnTo>
                    <a:pt x="1839154" y="2279611"/>
                  </a:lnTo>
                  <a:lnTo>
                    <a:pt x="1842637" y="2278120"/>
                  </a:lnTo>
                  <a:lnTo>
                    <a:pt x="1846120" y="2276632"/>
                  </a:lnTo>
                  <a:lnTo>
                    <a:pt x="1849604" y="2275144"/>
                  </a:lnTo>
                  <a:lnTo>
                    <a:pt x="1853087" y="2273659"/>
                  </a:lnTo>
                  <a:lnTo>
                    <a:pt x="1856570" y="2272176"/>
                  </a:lnTo>
                  <a:lnTo>
                    <a:pt x="1860053" y="2270695"/>
                  </a:lnTo>
                  <a:lnTo>
                    <a:pt x="1863537" y="2269216"/>
                  </a:lnTo>
                  <a:lnTo>
                    <a:pt x="1867020" y="2267738"/>
                  </a:lnTo>
                  <a:lnTo>
                    <a:pt x="1870503" y="2266263"/>
                  </a:lnTo>
                  <a:lnTo>
                    <a:pt x="1873986" y="2264789"/>
                  </a:lnTo>
                  <a:lnTo>
                    <a:pt x="1877470" y="2263318"/>
                  </a:lnTo>
                  <a:lnTo>
                    <a:pt x="1880953" y="2261848"/>
                  </a:lnTo>
                  <a:lnTo>
                    <a:pt x="1884436" y="2260380"/>
                  </a:lnTo>
                  <a:lnTo>
                    <a:pt x="1887919" y="2258915"/>
                  </a:lnTo>
                  <a:lnTo>
                    <a:pt x="1891403" y="2257451"/>
                  </a:lnTo>
                  <a:lnTo>
                    <a:pt x="1894886" y="2255988"/>
                  </a:lnTo>
                  <a:lnTo>
                    <a:pt x="1898369" y="2254528"/>
                  </a:lnTo>
                  <a:lnTo>
                    <a:pt x="1901852" y="2253070"/>
                  </a:lnTo>
                  <a:lnTo>
                    <a:pt x="1905336" y="2251614"/>
                  </a:lnTo>
                  <a:lnTo>
                    <a:pt x="1908819" y="2250159"/>
                  </a:lnTo>
                  <a:lnTo>
                    <a:pt x="1912302" y="2248706"/>
                  </a:lnTo>
                  <a:lnTo>
                    <a:pt x="1915785" y="2247256"/>
                  </a:lnTo>
                  <a:lnTo>
                    <a:pt x="1919269" y="2245807"/>
                  </a:lnTo>
                  <a:lnTo>
                    <a:pt x="1922752" y="2244360"/>
                  </a:lnTo>
                  <a:lnTo>
                    <a:pt x="1926235" y="2242914"/>
                  </a:lnTo>
                  <a:lnTo>
                    <a:pt x="1929718" y="2241471"/>
                  </a:lnTo>
                  <a:lnTo>
                    <a:pt x="1933202" y="2240030"/>
                  </a:lnTo>
                  <a:lnTo>
                    <a:pt x="1936685" y="2238590"/>
                  </a:lnTo>
                  <a:lnTo>
                    <a:pt x="1940168" y="2237152"/>
                  </a:lnTo>
                  <a:lnTo>
                    <a:pt x="1943651" y="2235716"/>
                  </a:lnTo>
                  <a:lnTo>
                    <a:pt x="1947135" y="2234282"/>
                  </a:lnTo>
                  <a:lnTo>
                    <a:pt x="1950618" y="2232850"/>
                  </a:lnTo>
                  <a:lnTo>
                    <a:pt x="1954101" y="2231420"/>
                  </a:lnTo>
                  <a:lnTo>
                    <a:pt x="1957584" y="2229991"/>
                  </a:lnTo>
                  <a:lnTo>
                    <a:pt x="1961068" y="2228564"/>
                  </a:lnTo>
                  <a:lnTo>
                    <a:pt x="1964551" y="2227140"/>
                  </a:lnTo>
                  <a:lnTo>
                    <a:pt x="1968034" y="2225716"/>
                  </a:lnTo>
                  <a:lnTo>
                    <a:pt x="1971517" y="2224295"/>
                  </a:lnTo>
                  <a:lnTo>
                    <a:pt x="1975001" y="2222876"/>
                  </a:lnTo>
                  <a:lnTo>
                    <a:pt x="1978484" y="2221458"/>
                  </a:lnTo>
                  <a:lnTo>
                    <a:pt x="1981967" y="2220042"/>
                  </a:lnTo>
                  <a:lnTo>
                    <a:pt x="1985450" y="2218628"/>
                  </a:lnTo>
                  <a:lnTo>
                    <a:pt x="1988934" y="2217216"/>
                  </a:lnTo>
                  <a:lnTo>
                    <a:pt x="1992417" y="2215805"/>
                  </a:lnTo>
                  <a:lnTo>
                    <a:pt x="1995900" y="2214397"/>
                  </a:lnTo>
                  <a:lnTo>
                    <a:pt x="1999383" y="2212990"/>
                  </a:lnTo>
                  <a:lnTo>
                    <a:pt x="2002867" y="2211585"/>
                  </a:lnTo>
                  <a:lnTo>
                    <a:pt x="2006350" y="2210182"/>
                  </a:lnTo>
                  <a:lnTo>
                    <a:pt x="2009833" y="2208780"/>
                  </a:lnTo>
                  <a:lnTo>
                    <a:pt x="2013316" y="2207380"/>
                  </a:lnTo>
                  <a:lnTo>
                    <a:pt x="2016799" y="2205982"/>
                  </a:lnTo>
                  <a:lnTo>
                    <a:pt x="2020283" y="2204586"/>
                  </a:lnTo>
                  <a:lnTo>
                    <a:pt x="2023766" y="2203192"/>
                  </a:lnTo>
                  <a:lnTo>
                    <a:pt x="2027249" y="2201799"/>
                  </a:lnTo>
                  <a:lnTo>
                    <a:pt x="2030732" y="2200408"/>
                  </a:lnTo>
                  <a:lnTo>
                    <a:pt x="2034216" y="2199019"/>
                  </a:lnTo>
                  <a:lnTo>
                    <a:pt x="2037699" y="2197632"/>
                  </a:lnTo>
                  <a:lnTo>
                    <a:pt x="2041182" y="2196246"/>
                  </a:lnTo>
                  <a:lnTo>
                    <a:pt x="2044665" y="2194862"/>
                  </a:lnTo>
                  <a:lnTo>
                    <a:pt x="2048149" y="2193480"/>
                  </a:lnTo>
                  <a:lnTo>
                    <a:pt x="2051632" y="2192100"/>
                  </a:lnTo>
                  <a:lnTo>
                    <a:pt x="2055115" y="2190721"/>
                  </a:lnTo>
                  <a:lnTo>
                    <a:pt x="2058598" y="2189344"/>
                  </a:lnTo>
                  <a:lnTo>
                    <a:pt x="2062082" y="2187969"/>
                  </a:lnTo>
                  <a:lnTo>
                    <a:pt x="2065565" y="2186595"/>
                  </a:lnTo>
                  <a:lnTo>
                    <a:pt x="2069048" y="2185223"/>
                  </a:lnTo>
                  <a:lnTo>
                    <a:pt x="2072531" y="2183853"/>
                  </a:lnTo>
                  <a:lnTo>
                    <a:pt x="2076015" y="2182485"/>
                  </a:lnTo>
                  <a:lnTo>
                    <a:pt x="2079498" y="2181118"/>
                  </a:lnTo>
                  <a:lnTo>
                    <a:pt x="2082981" y="2179754"/>
                  </a:lnTo>
                  <a:lnTo>
                    <a:pt x="2086464" y="2178390"/>
                  </a:lnTo>
                  <a:lnTo>
                    <a:pt x="2089948" y="2177029"/>
                  </a:lnTo>
                  <a:lnTo>
                    <a:pt x="2089948" y="2253865"/>
                  </a:lnTo>
                  <a:lnTo>
                    <a:pt x="2089948" y="2322164"/>
                  </a:lnTo>
                  <a:lnTo>
                    <a:pt x="2089948" y="2383274"/>
                  </a:lnTo>
                  <a:lnTo>
                    <a:pt x="2089948" y="2438272"/>
                  </a:lnTo>
                  <a:lnTo>
                    <a:pt x="2089948" y="2488033"/>
                  </a:lnTo>
                  <a:lnTo>
                    <a:pt x="2089948" y="2533270"/>
                  </a:lnTo>
                  <a:lnTo>
                    <a:pt x="2089948" y="2574573"/>
                  </a:lnTo>
                  <a:lnTo>
                    <a:pt x="2089948" y="2612435"/>
                  </a:lnTo>
                  <a:lnTo>
                    <a:pt x="2089948" y="2647267"/>
                  </a:lnTo>
                  <a:lnTo>
                    <a:pt x="2089948" y="2679420"/>
                  </a:lnTo>
                  <a:lnTo>
                    <a:pt x="2093431" y="2678390"/>
                  </a:lnTo>
                  <a:lnTo>
                    <a:pt x="2096914" y="2677361"/>
                  </a:lnTo>
                  <a:lnTo>
                    <a:pt x="2100397" y="2676332"/>
                  </a:lnTo>
                  <a:lnTo>
                    <a:pt x="2103881" y="2675304"/>
                  </a:lnTo>
                  <a:lnTo>
                    <a:pt x="2107364" y="2674277"/>
                  </a:lnTo>
                  <a:lnTo>
                    <a:pt x="2110847" y="2673251"/>
                  </a:lnTo>
                  <a:lnTo>
                    <a:pt x="2114330" y="2672226"/>
                  </a:lnTo>
                  <a:lnTo>
                    <a:pt x="2117814" y="2671201"/>
                  </a:lnTo>
                  <a:lnTo>
                    <a:pt x="2121297" y="2670177"/>
                  </a:lnTo>
                  <a:lnTo>
                    <a:pt x="2124780" y="2669154"/>
                  </a:lnTo>
                  <a:lnTo>
                    <a:pt x="2128263" y="2668132"/>
                  </a:lnTo>
                  <a:lnTo>
                    <a:pt x="2131747" y="2667110"/>
                  </a:lnTo>
                  <a:lnTo>
                    <a:pt x="2135230" y="2666090"/>
                  </a:lnTo>
                  <a:lnTo>
                    <a:pt x="2138713" y="2665070"/>
                  </a:lnTo>
                  <a:lnTo>
                    <a:pt x="2142196" y="2664051"/>
                  </a:lnTo>
                  <a:lnTo>
                    <a:pt x="2145680" y="2663032"/>
                  </a:lnTo>
                  <a:lnTo>
                    <a:pt x="2149163" y="2662015"/>
                  </a:lnTo>
                  <a:lnTo>
                    <a:pt x="2152646" y="2660998"/>
                  </a:lnTo>
                  <a:lnTo>
                    <a:pt x="2156129" y="2659982"/>
                  </a:lnTo>
                  <a:lnTo>
                    <a:pt x="2159613" y="2658967"/>
                  </a:lnTo>
                  <a:lnTo>
                    <a:pt x="2163096" y="2657952"/>
                  </a:lnTo>
                  <a:lnTo>
                    <a:pt x="2166579" y="2656938"/>
                  </a:lnTo>
                  <a:lnTo>
                    <a:pt x="2170062" y="2655926"/>
                  </a:lnTo>
                  <a:lnTo>
                    <a:pt x="2173546" y="2654913"/>
                  </a:lnTo>
                  <a:lnTo>
                    <a:pt x="2177029" y="2653902"/>
                  </a:lnTo>
                  <a:lnTo>
                    <a:pt x="2180512" y="2652891"/>
                  </a:lnTo>
                  <a:lnTo>
                    <a:pt x="2183995" y="2651881"/>
                  </a:lnTo>
                  <a:lnTo>
                    <a:pt x="2187479" y="2650872"/>
                  </a:lnTo>
                  <a:lnTo>
                    <a:pt x="2190962" y="2649864"/>
                  </a:lnTo>
                  <a:lnTo>
                    <a:pt x="2194445" y="2648857"/>
                  </a:lnTo>
                  <a:lnTo>
                    <a:pt x="2197928" y="2647850"/>
                  </a:lnTo>
                  <a:lnTo>
                    <a:pt x="2201412" y="2646844"/>
                  </a:lnTo>
                  <a:lnTo>
                    <a:pt x="2204895" y="2645838"/>
                  </a:lnTo>
                  <a:lnTo>
                    <a:pt x="2208378" y="2644834"/>
                  </a:lnTo>
                  <a:lnTo>
                    <a:pt x="2211861" y="2643830"/>
                  </a:lnTo>
                  <a:lnTo>
                    <a:pt x="2215345" y="2642827"/>
                  </a:lnTo>
                  <a:lnTo>
                    <a:pt x="2218828" y="2641825"/>
                  </a:lnTo>
                  <a:lnTo>
                    <a:pt x="2222311" y="2640824"/>
                  </a:lnTo>
                  <a:lnTo>
                    <a:pt x="2225794" y="2639823"/>
                  </a:lnTo>
                  <a:lnTo>
                    <a:pt x="2229278" y="2638823"/>
                  </a:lnTo>
                  <a:lnTo>
                    <a:pt x="2232761" y="2637824"/>
                  </a:lnTo>
                  <a:lnTo>
                    <a:pt x="2236244" y="2636825"/>
                  </a:lnTo>
                  <a:lnTo>
                    <a:pt x="2239727" y="2635828"/>
                  </a:lnTo>
                  <a:lnTo>
                    <a:pt x="2243211" y="2634831"/>
                  </a:lnTo>
                  <a:lnTo>
                    <a:pt x="2246694" y="2633835"/>
                  </a:lnTo>
                  <a:lnTo>
                    <a:pt x="2250177" y="2632839"/>
                  </a:lnTo>
                  <a:lnTo>
                    <a:pt x="2253660" y="2631845"/>
                  </a:lnTo>
                  <a:lnTo>
                    <a:pt x="2257144" y="2630851"/>
                  </a:lnTo>
                  <a:lnTo>
                    <a:pt x="2260627" y="2629858"/>
                  </a:lnTo>
                  <a:lnTo>
                    <a:pt x="2264110" y="2628865"/>
                  </a:lnTo>
                  <a:lnTo>
                    <a:pt x="2267593" y="2627873"/>
                  </a:lnTo>
                  <a:lnTo>
                    <a:pt x="2271077" y="2626883"/>
                  </a:lnTo>
                  <a:lnTo>
                    <a:pt x="2274560" y="2625892"/>
                  </a:lnTo>
                  <a:lnTo>
                    <a:pt x="2278043" y="2624903"/>
                  </a:lnTo>
                  <a:lnTo>
                    <a:pt x="2281526" y="2623914"/>
                  </a:lnTo>
                  <a:lnTo>
                    <a:pt x="2285010" y="2622926"/>
                  </a:lnTo>
                  <a:lnTo>
                    <a:pt x="2288493" y="2621939"/>
                  </a:lnTo>
                  <a:lnTo>
                    <a:pt x="2291976" y="2620953"/>
                  </a:lnTo>
                  <a:lnTo>
                    <a:pt x="2295459" y="2619967"/>
                  </a:lnTo>
                  <a:lnTo>
                    <a:pt x="2298942" y="2618982"/>
                  </a:lnTo>
                  <a:lnTo>
                    <a:pt x="2302426" y="2617998"/>
                  </a:lnTo>
                  <a:lnTo>
                    <a:pt x="2305909" y="2617014"/>
                  </a:lnTo>
                  <a:lnTo>
                    <a:pt x="2309392" y="2616032"/>
                  </a:lnTo>
                  <a:lnTo>
                    <a:pt x="2312875" y="2615050"/>
                  </a:lnTo>
                  <a:lnTo>
                    <a:pt x="2316359" y="2614069"/>
                  </a:lnTo>
                  <a:lnTo>
                    <a:pt x="2319842" y="2613088"/>
                  </a:lnTo>
                  <a:lnTo>
                    <a:pt x="2323325" y="2612108"/>
                  </a:lnTo>
                  <a:lnTo>
                    <a:pt x="2326808" y="2611129"/>
                  </a:lnTo>
                  <a:lnTo>
                    <a:pt x="2330292" y="2610151"/>
                  </a:lnTo>
                  <a:lnTo>
                    <a:pt x="2333775" y="2609173"/>
                  </a:lnTo>
                  <a:lnTo>
                    <a:pt x="2337258" y="2608196"/>
                  </a:lnTo>
                  <a:lnTo>
                    <a:pt x="2340741" y="2607220"/>
                  </a:lnTo>
                  <a:lnTo>
                    <a:pt x="2344225" y="2606245"/>
                  </a:lnTo>
                  <a:lnTo>
                    <a:pt x="2347708" y="2605270"/>
                  </a:lnTo>
                  <a:lnTo>
                    <a:pt x="2351191" y="2604296"/>
                  </a:lnTo>
                  <a:lnTo>
                    <a:pt x="2354674" y="2603323"/>
                  </a:lnTo>
                  <a:lnTo>
                    <a:pt x="2358158" y="2602351"/>
                  </a:lnTo>
                  <a:lnTo>
                    <a:pt x="2361641" y="2601379"/>
                  </a:lnTo>
                  <a:lnTo>
                    <a:pt x="2365124" y="2600408"/>
                  </a:lnTo>
                  <a:lnTo>
                    <a:pt x="2368607" y="2599438"/>
                  </a:lnTo>
                  <a:lnTo>
                    <a:pt x="2372091" y="2598468"/>
                  </a:lnTo>
                  <a:lnTo>
                    <a:pt x="2375574" y="2597499"/>
                  </a:lnTo>
                  <a:lnTo>
                    <a:pt x="2379057" y="2596531"/>
                  </a:lnTo>
                  <a:lnTo>
                    <a:pt x="2382540" y="2595564"/>
                  </a:lnTo>
                  <a:lnTo>
                    <a:pt x="2386024" y="2594597"/>
                  </a:lnTo>
                  <a:lnTo>
                    <a:pt x="2389507" y="2593631"/>
                  </a:lnTo>
                  <a:lnTo>
                    <a:pt x="2392990" y="2592666"/>
                  </a:lnTo>
                  <a:lnTo>
                    <a:pt x="2396473" y="2591701"/>
                  </a:lnTo>
                  <a:lnTo>
                    <a:pt x="2399957" y="2590737"/>
                  </a:lnTo>
                  <a:lnTo>
                    <a:pt x="2403440" y="2589774"/>
                  </a:lnTo>
                  <a:lnTo>
                    <a:pt x="2406923" y="2588812"/>
                  </a:lnTo>
                  <a:lnTo>
                    <a:pt x="2410406" y="2587850"/>
                  </a:lnTo>
                  <a:lnTo>
                    <a:pt x="2413890" y="2586889"/>
                  </a:lnTo>
                  <a:lnTo>
                    <a:pt x="2417373" y="2585929"/>
                  </a:lnTo>
                  <a:lnTo>
                    <a:pt x="2420856" y="2584969"/>
                  </a:lnTo>
                  <a:lnTo>
                    <a:pt x="2424339" y="2584011"/>
                  </a:lnTo>
                  <a:lnTo>
                    <a:pt x="2427823" y="2583052"/>
                  </a:lnTo>
                  <a:lnTo>
                    <a:pt x="2431306" y="2582095"/>
                  </a:lnTo>
                  <a:lnTo>
                    <a:pt x="2434789" y="2581138"/>
                  </a:lnTo>
                  <a:lnTo>
                    <a:pt x="2438272" y="2642463"/>
                  </a:lnTo>
                  <a:lnTo>
                    <a:pt x="2441756" y="2641552"/>
                  </a:lnTo>
                  <a:lnTo>
                    <a:pt x="2445239" y="2640642"/>
                  </a:lnTo>
                  <a:lnTo>
                    <a:pt x="2448722" y="2639732"/>
                  </a:lnTo>
                  <a:lnTo>
                    <a:pt x="2452205" y="2638823"/>
                  </a:lnTo>
                  <a:lnTo>
                    <a:pt x="2455689" y="2637915"/>
                  </a:lnTo>
                  <a:lnTo>
                    <a:pt x="2459172" y="2637007"/>
                  </a:lnTo>
                  <a:lnTo>
                    <a:pt x="2462655" y="2636100"/>
                  </a:lnTo>
                  <a:lnTo>
                    <a:pt x="2466138" y="2635193"/>
                  </a:lnTo>
                  <a:lnTo>
                    <a:pt x="2469622" y="2634287"/>
                  </a:lnTo>
                  <a:lnTo>
                    <a:pt x="2473105" y="2633382"/>
                  </a:lnTo>
                  <a:lnTo>
                    <a:pt x="2476588" y="2632477"/>
                  </a:lnTo>
                  <a:lnTo>
                    <a:pt x="2480071" y="2631573"/>
                  </a:lnTo>
                  <a:lnTo>
                    <a:pt x="2483555" y="2630670"/>
                  </a:lnTo>
                  <a:lnTo>
                    <a:pt x="2487038" y="2629767"/>
                  </a:lnTo>
                  <a:lnTo>
                    <a:pt x="2490521" y="2628865"/>
                  </a:lnTo>
                  <a:lnTo>
                    <a:pt x="2494004" y="2627964"/>
                  </a:lnTo>
                  <a:lnTo>
                    <a:pt x="2497488" y="2627063"/>
                  </a:lnTo>
                  <a:lnTo>
                    <a:pt x="2500971" y="2626162"/>
                  </a:lnTo>
                  <a:lnTo>
                    <a:pt x="2504454" y="2625263"/>
                  </a:lnTo>
                  <a:lnTo>
                    <a:pt x="2507937" y="2624364"/>
                  </a:lnTo>
                  <a:lnTo>
                    <a:pt x="2511421" y="2623465"/>
                  </a:lnTo>
                  <a:lnTo>
                    <a:pt x="2514904" y="2622567"/>
                  </a:lnTo>
                  <a:lnTo>
                    <a:pt x="2518387" y="2621670"/>
                  </a:lnTo>
                  <a:lnTo>
                    <a:pt x="2521870" y="2620774"/>
                  </a:lnTo>
                  <a:lnTo>
                    <a:pt x="2525354" y="2619878"/>
                  </a:lnTo>
                  <a:lnTo>
                    <a:pt x="2528837" y="2618982"/>
                  </a:lnTo>
                  <a:lnTo>
                    <a:pt x="2532320" y="2618087"/>
                  </a:lnTo>
                  <a:lnTo>
                    <a:pt x="2535803" y="2617193"/>
                  </a:lnTo>
                  <a:lnTo>
                    <a:pt x="2539287" y="2616300"/>
                  </a:lnTo>
                  <a:lnTo>
                    <a:pt x="2542770" y="2615407"/>
                  </a:lnTo>
                  <a:lnTo>
                    <a:pt x="2546253" y="2614514"/>
                  </a:lnTo>
                  <a:lnTo>
                    <a:pt x="2549736" y="2613623"/>
                  </a:lnTo>
                  <a:lnTo>
                    <a:pt x="2553220" y="2612732"/>
                  </a:lnTo>
                  <a:lnTo>
                    <a:pt x="2556703" y="2611841"/>
                  </a:lnTo>
                  <a:lnTo>
                    <a:pt x="2560186" y="2610951"/>
                  </a:lnTo>
                  <a:lnTo>
                    <a:pt x="2563669" y="2610062"/>
                  </a:lnTo>
                  <a:lnTo>
                    <a:pt x="2567153" y="2609173"/>
                  </a:lnTo>
                  <a:lnTo>
                    <a:pt x="2570636" y="2608285"/>
                  </a:lnTo>
                  <a:lnTo>
                    <a:pt x="2574119" y="2607398"/>
                  </a:lnTo>
                  <a:lnTo>
                    <a:pt x="2577602" y="2606511"/>
                  </a:lnTo>
                  <a:lnTo>
                    <a:pt x="2581085" y="2605625"/>
                  </a:lnTo>
                  <a:lnTo>
                    <a:pt x="2584569" y="2604739"/>
                  </a:lnTo>
                  <a:lnTo>
                    <a:pt x="2588052" y="2603854"/>
                  </a:lnTo>
                  <a:lnTo>
                    <a:pt x="2591535" y="2602969"/>
                  </a:lnTo>
                  <a:lnTo>
                    <a:pt x="2595018" y="2602086"/>
                  </a:lnTo>
                  <a:lnTo>
                    <a:pt x="2598502" y="2601202"/>
                  </a:lnTo>
                  <a:lnTo>
                    <a:pt x="2601985" y="2600320"/>
                  </a:lnTo>
                  <a:lnTo>
                    <a:pt x="2605468" y="2599438"/>
                  </a:lnTo>
                  <a:lnTo>
                    <a:pt x="2608951" y="2598556"/>
                  </a:lnTo>
                  <a:lnTo>
                    <a:pt x="2612435" y="2597675"/>
                  </a:lnTo>
                  <a:lnTo>
                    <a:pt x="2615918" y="2596795"/>
                  </a:lnTo>
                  <a:lnTo>
                    <a:pt x="2619401" y="2595915"/>
                  </a:lnTo>
                  <a:lnTo>
                    <a:pt x="2622884" y="2595036"/>
                  </a:lnTo>
                  <a:lnTo>
                    <a:pt x="2626368" y="2594158"/>
                  </a:lnTo>
                  <a:lnTo>
                    <a:pt x="2629851" y="2593280"/>
                  </a:lnTo>
                  <a:lnTo>
                    <a:pt x="2633334" y="2592403"/>
                  </a:lnTo>
                  <a:lnTo>
                    <a:pt x="2636817" y="2591526"/>
                  </a:lnTo>
                  <a:lnTo>
                    <a:pt x="2640301" y="2590650"/>
                  </a:lnTo>
                  <a:lnTo>
                    <a:pt x="2643784" y="2589774"/>
                  </a:lnTo>
                  <a:lnTo>
                    <a:pt x="2647267" y="2588899"/>
                  </a:lnTo>
                  <a:lnTo>
                    <a:pt x="2650750" y="2588025"/>
                  </a:lnTo>
                  <a:lnTo>
                    <a:pt x="2654234" y="2587151"/>
                  </a:lnTo>
                  <a:lnTo>
                    <a:pt x="2657717" y="2586278"/>
                  </a:lnTo>
                  <a:lnTo>
                    <a:pt x="2661200" y="2585405"/>
                  </a:lnTo>
                  <a:lnTo>
                    <a:pt x="2664683" y="2584534"/>
                  </a:lnTo>
                  <a:lnTo>
                    <a:pt x="2668167" y="2583662"/>
                  </a:lnTo>
                  <a:lnTo>
                    <a:pt x="2671650" y="2582791"/>
                  </a:lnTo>
                  <a:lnTo>
                    <a:pt x="2675133" y="2581921"/>
                  </a:lnTo>
                  <a:lnTo>
                    <a:pt x="2678616" y="2581051"/>
                  </a:lnTo>
                  <a:lnTo>
                    <a:pt x="2682100" y="2580182"/>
                  </a:lnTo>
                  <a:lnTo>
                    <a:pt x="2685583" y="2579314"/>
                  </a:lnTo>
                  <a:lnTo>
                    <a:pt x="2689066" y="2578446"/>
                  </a:lnTo>
                  <a:lnTo>
                    <a:pt x="2692549" y="2577579"/>
                  </a:lnTo>
                  <a:lnTo>
                    <a:pt x="2696033" y="2576712"/>
                  </a:lnTo>
                  <a:lnTo>
                    <a:pt x="2699516" y="2575846"/>
                  </a:lnTo>
                  <a:lnTo>
                    <a:pt x="2702999" y="2574980"/>
                  </a:lnTo>
                  <a:lnTo>
                    <a:pt x="2706482" y="2574115"/>
                  </a:lnTo>
                  <a:lnTo>
                    <a:pt x="2709966" y="2573251"/>
                  </a:lnTo>
                  <a:lnTo>
                    <a:pt x="2713449" y="2572387"/>
                  </a:lnTo>
                  <a:lnTo>
                    <a:pt x="2716932" y="2571524"/>
                  </a:lnTo>
                  <a:lnTo>
                    <a:pt x="2720415" y="2570661"/>
                  </a:lnTo>
                  <a:lnTo>
                    <a:pt x="2723899" y="2569799"/>
                  </a:lnTo>
                  <a:lnTo>
                    <a:pt x="2727382" y="2568938"/>
                  </a:lnTo>
                  <a:lnTo>
                    <a:pt x="2730865" y="2568077"/>
                  </a:lnTo>
                  <a:lnTo>
                    <a:pt x="2734348" y="2567217"/>
                  </a:lnTo>
                  <a:lnTo>
                    <a:pt x="2737832" y="2566357"/>
                  </a:lnTo>
                  <a:lnTo>
                    <a:pt x="2741315" y="2565498"/>
                  </a:lnTo>
                  <a:lnTo>
                    <a:pt x="2744798" y="2564639"/>
                  </a:lnTo>
                  <a:lnTo>
                    <a:pt x="2748281" y="2563781"/>
                  </a:lnTo>
                  <a:lnTo>
                    <a:pt x="2751765" y="2562924"/>
                  </a:lnTo>
                  <a:lnTo>
                    <a:pt x="2755248" y="2562067"/>
                  </a:lnTo>
                  <a:lnTo>
                    <a:pt x="2758731" y="2561211"/>
                  </a:lnTo>
                  <a:lnTo>
                    <a:pt x="2762214" y="2560355"/>
                  </a:lnTo>
                  <a:lnTo>
                    <a:pt x="2765698" y="2559500"/>
                  </a:lnTo>
                  <a:lnTo>
                    <a:pt x="2769181" y="2558645"/>
                  </a:lnTo>
                  <a:lnTo>
                    <a:pt x="2772664" y="2557791"/>
                  </a:lnTo>
                  <a:lnTo>
                    <a:pt x="2776147" y="2556938"/>
                  </a:lnTo>
                  <a:lnTo>
                    <a:pt x="2779631" y="2556085"/>
                  </a:lnTo>
                  <a:lnTo>
                    <a:pt x="2783114" y="2555232"/>
                  </a:lnTo>
                  <a:lnTo>
                    <a:pt x="2786597" y="2554381"/>
                  </a:lnTo>
                  <a:lnTo>
                    <a:pt x="2786597" y="2584344"/>
                  </a:lnTo>
                  <a:lnTo>
                    <a:pt x="2790080" y="2583511"/>
                  </a:lnTo>
                  <a:lnTo>
                    <a:pt x="2793564" y="2582678"/>
                  </a:lnTo>
                  <a:lnTo>
                    <a:pt x="2797047" y="2581845"/>
                  </a:lnTo>
                  <a:lnTo>
                    <a:pt x="2800530" y="2581014"/>
                  </a:lnTo>
                  <a:lnTo>
                    <a:pt x="2804013" y="2580182"/>
                  </a:lnTo>
                  <a:lnTo>
                    <a:pt x="2807497" y="2579352"/>
                  </a:lnTo>
                  <a:lnTo>
                    <a:pt x="2810980" y="2578522"/>
                  </a:lnTo>
                  <a:lnTo>
                    <a:pt x="2814463" y="2577692"/>
                  </a:lnTo>
                  <a:lnTo>
                    <a:pt x="2817946" y="2576863"/>
                  </a:lnTo>
                  <a:lnTo>
                    <a:pt x="2821430" y="2576034"/>
                  </a:lnTo>
                  <a:lnTo>
                    <a:pt x="2824913" y="2575206"/>
                  </a:lnTo>
                  <a:lnTo>
                    <a:pt x="2828396" y="2574379"/>
                  </a:lnTo>
                  <a:lnTo>
                    <a:pt x="2831879" y="2573552"/>
                  </a:lnTo>
                  <a:lnTo>
                    <a:pt x="2835363" y="2572725"/>
                  </a:lnTo>
                  <a:lnTo>
                    <a:pt x="2838846" y="2571899"/>
                  </a:lnTo>
                  <a:lnTo>
                    <a:pt x="2842329" y="2571074"/>
                  </a:lnTo>
                  <a:lnTo>
                    <a:pt x="2845812" y="2570249"/>
                  </a:lnTo>
                  <a:lnTo>
                    <a:pt x="2849296" y="2569425"/>
                  </a:lnTo>
                  <a:lnTo>
                    <a:pt x="2852779" y="2568601"/>
                  </a:lnTo>
                  <a:lnTo>
                    <a:pt x="2856262" y="2567778"/>
                  </a:lnTo>
                  <a:lnTo>
                    <a:pt x="2859745" y="2566955"/>
                  </a:lnTo>
                  <a:lnTo>
                    <a:pt x="2863229" y="2566133"/>
                  </a:lnTo>
                  <a:lnTo>
                    <a:pt x="2866712" y="2565311"/>
                  </a:lnTo>
                  <a:lnTo>
                    <a:pt x="2870195" y="2564490"/>
                  </a:lnTo>
                  <a:lnTo>
                    <a:pt x="2873678" y="2563669"/>
                  </a:lnTo>
                  <a:lnTo>
                    <a:pt x="2877161" y="2562849"/>
                  </a:lnTo>
                  <a:lnTo>
                    <a:pt x="2880645" y="2562030"/>
                  </a:lnTo>
                  <a:lnTo>
                    <a:pt x="2884128" y="2561211"/>
                  </a:lnTo>
                  <a:lnTo>
                    <a:pt x="2887611" y="2560392"/>
                  </a:lnTo>
                  <a:lnTo>
                    <a:pt x="2891094" y="2559574"/>
                  </a:lnTo>
                  <a:lnTo>
                    <a:pt x="2894578" y="2558756"/>
                  </a:lnTo>
                  <a:lnTo>
                    <a:pt x="2898061" y="2557939"/>
                  </a:lnTo>
                  <a:lnTo>
                    <a:pt x="2901544" y="2557123"/>
                  </a:lnTo>
                  <a:lnTo>
                    <a:pt x="2905027" y="2556307"/>
                  </a:lnTo>
                  <a:lnTo>
                    <a:pt x="2908511" y="2555492"/>
                  </a:lnTo>
                  <a:lnTo>
                    <a:pt x="2911994" y="2554677"/>
                  </a:lnTo>
                  <a:lnTo>
                    <a:pt x="2915477" y="2553862"/>
                  </a:lnTo>
                  <a:lnTo>
                    <a:pt x="2918960" y="2553049"/>
                  </a:lnTo>
                  <a:lnTo>
                    <a:pt x="2922444" y="2552235"/>
                  </a:lnTo>
                  <a:lnTo>
                    <a:pt x="2925927" y="2551422"/>
                  </a:lnTo>
                  <a:lnTo>
                    <a:pt x="2929410" y="2550610"/>
                  </a:lnTo>
                  <a:lnTo>
                    <a:pt x="2932893" y="2549798"/>
                  </a:lnTo>
                  <a:lnTo>
                    <a:pt x="2936377" y="2548987"/>
                  </a:lnTo>
                  <a:lnTo>
                    <a:pt x="2939860" y="2548176"/>
                  </a:lnTo>
                  <a:lnTo>
                    <a:pt x="2943343" y="2547366"/>
                  </a:lnTo>
                  <a:lnTo>
                    <a:pt x="2946826" y="2546556"/>
                  </a:lnTo>
                  <a:lnTo>
                    <a:pt x="2950310" y="2545747"/>
                  </a:lnTo>
                  <a:lnTo>
                    <a:pt x="2953793" y="2544939"/>
                  </a:lnTo>
                  <a:lnTo>
                    <a:pt x="2957276" y="2544130"/>
                  </a:lnTo>
                  <a:lnTo>
                    <a:pt x="2960759" y="2543323"/>
                  </a:lnTo>
                  <a:lnTo>
                    <a:pt x="2964243" y="2542516"/>
                  </a:lnTo>
                  <a:lnTo>
                    <a:pt x="2967726" y="2541709"/>
                  </a:lnTo>
                  <a:lnTo>
                    <a:pt x="2971209" y="2540903"/>
                  </a:lnTo>
                  <a:lnTo>
                    <a:pt x="2974692" y="2540097"/>
                  </a:lnTo>
                  <a:lnTo>
                    <a:pt x="2978176" y="2539292"/>
                  </a:lnTo>
                  <a:lnTo>
                    <a:pt x="2981659" y="2538487"/>
                  </a:lnTo>
                  <a:lnTo>
                    <a:pt x="2985142" y="2537683"/>
                  </a:lnTo>
                  <a:lnTo>
                    <a:pt x="2988625" y="2536880"/>
                  </a:lnTo>
                  <a:lnTo>
                    <a:pt x="2992109" y="2536077"/>
                  </a:lnTo>
                  <a:lnTo>
                    <a:pt x="2995592" y="2535274"/>
                  </a:lnTo>
                  <a:lnTo>
                    <a:pt x="2999075" y="2534472"/>
                  </a:lnTo>
                  <a:lnTo>
                    <a:pt x="3002558" y="2533671"/>
                  </a:lnTo>
                  <a:lnTo>
                    <a:pt x="3006042" y="2532870"/>
                  </a:lnTo>
                  <a:lnTo>
                    <a:pt x="3009525" y="2532069"/>
                  </a:lnTo>
                  <a:lnTo>
                    <a:pt x="3013008" y="2531269"/>
                  </a:lnTo>
                  <a:lnTo>
                    <a:pt x="3016491" y="2530469"/>
                  </a:lnTo>
                  <a:lnTo>
                    <a:pt x="3019975" y="2529670"/>
                  </a:lnTo>
                  <a:lnTo>
                    <a:pt x="3023458" y="2528872"/>
                  </a:lnTo>
                  <a:lnTo>
                    <a:pt x="3026941" y="2528074"/>
                  </a:lnTo>
                  <a:lnTo>
                    <a:pt x="3030424" y="2527276"/>
                  </a:lnTo>
                  <a:lnTo>
                    <a:pt x="3033908" y="2526479"/>
                  </a:lnTo>
                  <a:lnTo>
                    <a:pt x="3037391" y="2525683"/>
                  </a:lnTo>
                  <a:lnTo>
                    <a:pt x="3040874" y="2524887"/>
                  </a:lnTo>
                  <a:lnTo>
                    <a:pt x="3044357" y="2524092"/>
                  </a:lnTo>
                  <a:lnTo>
                    <a:pt x="3047841" y="2523297"/>
                  </a:lnTo>
                  <a:lnTo>
                    <a:pt x="3051324" y="2522502"/>
                  </a:lnTo>
                  <a:lnTo>
                    <a:pt x="3054807" y="2521708"/>
                  </a:lnTo>
                  <a:lnTo>
                    <a:pt x="3058290" y="2520915"/>
                  </a:lnTo>
                  <a:lnTo>
                    <a:pt x="3061774" y="2520122"/>
                  </a:lnTo>
                  <a:lnTo>
                    <a:pt x="3065257" y="2519329"/>
                  </a:lnTo>
                  <a:lnTo>
                    <a:pt x="3068740" y="2518537"/>
                  </a:lnTo>
                  <a:lnTo>
                    <a:pt x="3072223" y="2517746"/>
                  </a:lnTo>
                  <a:lnTo>
                    <a:pt x="3075707" y="2516955"/>
                  </a:lnTo>
                  <a:lnTo>
                    <a:pt x="3079190" y="2516164"/>
                  </a:lnTo>
                  <a:lnTo>
                    <a:pt x="3082673" y="2515374"/>
                  </a:lnTo>
                  <a:lnTo>
                    <a:pt x="3086156" y="2514585"/>
                  </a:lnTo>
                  <a:lnTo>
                    <a:pt x="3089640" y="2513796"/>
                  </a:lnTo>
                  <a:lnTo>
                    <a:pt x="3093123" y="2513007"/>
                  </a:lnTo>
                  <a:lnTo>
                    <a:pt x="3096606" y="2512219"/>
                  </a:lnTo>
                  <a:lnTo>
                    <a:pt x="3100089" y="2511431"/>
                  </a:lnTo>
                  <a:lnTo>
                    <a:pt x="3103573" y="2510644"/>
                  </a:lnTo>
                  <a:lnTo>
                    <a:pt x="3107056" y="2509858"/>
                  </a:lnTo>
                  <a:lnTo>
                    <a:pt x="3110539" y="2509072"/>
                  </a:lnTo>
                  <a:lnTo>
                    <a:pt x="3114022" y="2508286"/>
                  </a:lnTo>
                  <a:lnTo>
                    <a:pt x="3117506" y="2507501"/>
                  </a:lnTo>
                  <a:lnTo>
                    <a:pt x="3120989" y="2506717"/>
                  </a:lnTo>
                  <a:lnTo>
                    <a:pt x="3124472" y="2505933"/>
                  </a:lnTo>
                  <a:lnTo>
                    <a:pt x="3127955" y="2505149"/>
                  </a:lnTo>
                  <a:lnTo>
                    <a:pt x="3131439" y="2504366"/>
                  </a:lnTo>
                  <a:lnTo>
                    <a:pt x="3134922" y="2503583"/>
                  </a:lnTo>
                  <a:lnTo>
                    <a:pt x="3134922" y="2533270"/>
                  </a:lnTo>
                  <a:lnTo>
                    <a:pt x="3134922" y="2561211"/>
                  </a:lnTo>
                  <a:lnTo>
                    <a:pt x="3134922" y="2587554"/>
                  </a:lnTo>
                  <a:lnTo>
                    <a:pt x="3138405" y="2586815"/>
                  </a:lnTo>
                  <a:lnTo>
                    <a:pt x="3141888" y="2586077"/>
                  </a:lnTo>
                  <a:lnTo>
                    <a:pt x="3145372" y="2585338"/>
                  </a:lnTo>
                  <a:lnTo>
                    <a:pt x="3148855" y="2584601"/>
                  </a:lnTo>
                  <a:lnTo>
                    <a:pt x="3152338" y="2583863"/>
                  </a:lnTo>
                  <a:lnTo>
                    <a:pt x="3155821" y="2583126"/>
                  </a:lnTo>
                  <a:lnTo>
                    <a:pt x="3159304" y="2582390"/>
                  </a:lnTo>
                  <a:lnTo>
                    <a:pt x="3162788" y="2581653"/>
                  </a:lnTo>
                  <a:lnTo>
                    <a:pt x="3166271" y="2580918"/>
                  </a:lnTo>
                  <a:lnTo>
                    <a:pt x="3169754" y="2580182"/>
                  </a:lnTo>
                  <a:lnTo>
                    <a:pt x="3173237" y="2579448"/>
                  </a:lnTo>
                  <a:lnTo>
                    <a:pt x="3176721" y="2578713"/>
                  </a:lnTo>
                  <a:lnTo>
                    <a:pt x="3180204" y="2577979"/>
                  </a:lnTo>
                  <a:lnTo>
                    <a:pt x="3183687" y="2577245"/>
                  </a:lnTo>
                  <a:lnTo>
                    <a:pt x="3187170" y="2576512"/>
                  </a:lnTo>
                  <a:lnTo>
                    <a:pt x="3190654" y="2575779"/>
                  </a:lnTo>
                  <a:lnTo>
                    <a:pt x="3194137" y="2575047"/>
                  </a:lnTo>
                  <a:lnTo>
                    <a:pt x="3197620" y="2574315"/>
                  </a:lnTo>
                  <a:lnTo>
                    <a:pt x="3201103" y="2573584"/>
                  </a:lnTo>
                  <a:lnTo>
                    <a:pt x="3204587" y="2572852"/>
                  </a:lnTo>
                  <a:lnTo>
                    <a:pt x="3208070" y="2572122"/>
                  </a:lnTo>
                  <a:lnTo>
                    <a:pt x="3211553" y="2571391"/>
                  </a:lnTo>
                  <a:lnTo>
                    <a:pt x="3215036" y="2570661"/>
                  </a:lnTo>
                  <a:lnTo>
                    <a:pt x="3218520" y="2569932"/>
                  </a:lnTo>
                  <a:lnTo>
                    <a:pt x="3222003" y="2569203"/>
                  </a:lnTo>
                  <a:lnTo>
                    <a:pt x="3225486" y="2568474"/>
                  </a:lnTo>
                  <a:lnTo>
                    <a:pt x="3228969" y="2567746"/>
                  </a:lnTo>
                  <a:lnTo>
                    <a:pt x="3232453" y="2567018"/>
                  </a:lnTo>
                  <a:lnTo>
                    <a:pt x="3235936" y="2566291"/>
                  </a:lnTo>
                  <a:lnTo>
                    <a:pt x="3239419" y="2565564"/>
                  </a:lnTo>
                  <a:lnTo>
                    <a:pt x="3242902" y="2564837"/>
                  </a:lnTo>
                  <a:lnTo>
                    <a:pt x="3246386" y="2564111"/>
                  </a:lnTo>
                  <a:lnTo>
                    <a:pt x="3249869" y="2563385"/>
                  </a:lnTo>
                  <a:lnTo>
                    <a:pt x="3253352" y="2562660"/>
                  </a:lnTo>
                  <a:lnTo>
                    <a:pt x="3256835" y="2561935"/>
                  </a:lnTo>
                  <a:lnTo>
                    <a:pt x="3260319" y="2561211"/>
                  </a:lnTo>
                  <a:lnTo>
                    <a:pt x="3263802" y="2560486"/>
                  </a:lnTo>
                  <a:lnTo>
                    <a:pt x="3267285" y="2559763"/>
                  </a:lnTo>
                  <a:lnTo>
                    <a:pt x="3270768" y="2559039"/>
                  </a:lnTo>
                  <a:lnTo>
                    <a:pt x="3274252" y="2558316"/>
                  </a:lnTo>
                  <a:lnTo>
                    <a:pt x="3277735" y="2557594"/>
                  </a:lnTo>
                  <a:lnTo>
                    <a:pt x="3281218" y="2556872"/>
                  </a:lnTo>
                  <a:lnTo>
                    <a:pt x="3284701" y="2556150"/>
                  </a:lnTo>
                  <a:lnTo>
                    <a:pt x="3288185" y="2555429"/>
                  </a:lnTo>
                  <a:lnTo>
                    <a:pt x="3291668" y="2554708"/>
                  </a:lnTo>
                  <a:lnTo>
                    <a:pt x="3295151" y="2553988"/>
                  </a:lnTo>
                  <a:lnTo>
                    <a:pt x="3298634" y="2553268"/>
                  </a:lnTo>
                  <a:lnTo>
                    <a:pt x="3302118" y="2552548"/>
                  </a:lnTo>
                  <a:lnTo>
                    <a:pt x="3305601" y="2551829"/>
                  </a:lnTo>
                  <a:lnTo>
                    <a:pt x="3309084" y="2551110"/>
                  </a:lnTo>
                  <a:lnTo>
                    <a:pt x="3312567" y="2550392"/>
                  </a:lnTo>
                  <a:lnTo>
                    <a:pt x="3316051" y="2549674"/>
                  </a:lnTo>
                  <a:lnTo>
                    <a:pt x="3319534" y="2548956"/>
                  </a:lnTo>
                  <a:lnTo>
                    <a:pt x="3323017" y="2548239"/>
                  </a:lnTo>
                  <a:lnTo>
                    <a:pt x="3326500" y="2547522"/>
                  </a:lnTo>
                  <a:lnTo>
                    <a:pt x="3329984" y="2546805"/>
                  </a:lnTo>
                  <a:lnTo>
                    <a:pt x="3333467" y="2546089"/>
                  </a:lnTo>
                  <a:lnTo>
                    <a:pt x="3336950" y="2545374"/>
                  </a:lnTo>
                  <a:lnTo>
                    <a:pt x="3340433" y="2544659"/>
                  </a:lnTo>
                  <a:lnTo>
                    <a:pt x="3343917" y="2543944"/>
                  </a:lnTo>
                  <a:lnTo>
                    <a:pt x="3347400" y="2543230"/>
                  </a:lnTo>
                  <a:lnTo>
                    <a:pt x="3350883" y="2542516"/>
                  </a:lnTo>
                  <a:lnTo>
                    <a:pt x="3354366" y="2541802"/>
                  </a:lnTo>
                  <a:lnTo>
                    <a:pt x="3357850" y="2541089"/>
                  </a:lnTo>
                  <a:lnTo>
                    <a:pt x="3361333" y="2540376"/>
                  </a:lnTo>
                  <a:lnTo>
                    <a:pt x="3364816" y="2539664"/>
                  </a:lnTo>
                  <a:lnTo>
                    <a:pt x="3368299" y="2538952"/>
                  </a:lnTo>
                  <a:lnTo>
                    <a:pt x="3371783" y="2538240"/>
                  </a:lnTo>
                  <a:lnTo>
                    <a:pt x="3375266" y="2537529"/>
                  </a:lnTo>
                  <a:lnTo>
                    <a:pt x="3378749" y="2536818"/>
                  </a:lnTo>
                  <a:lnTo>
                    <a:pt x="3382232" y="2536108"/>
                  </a:lnTo>
                  <a:lnTo>
                    <a:pt x="3385716" y="2535398"/>
                  </a:lnTo>
                  <a:lnTo>
                    <a:pt x="3389199" y="2534688"/>
                  </a:lnTo>
                  <a:lnTo>
                    <a:pt x="3392682" y="2533979"/>
                  </a:lnTo>
                  <a:lnTo>
                    <a:pt x="3396165" y="2533270"/>
                  </a:lnTo>
                  <a:lnTo>
                    <a:pt x="3399649" y="2532562"/>
                  </a:lnTo>
                  <a:lnTo>
                    <a:pt x="3403132" y="2531854"/>
                  </a:lnTo>
                  <a:lnTo>
                    <a:pt x="3406615" y="2531146"/>
                  </a:lnTo>
                  <a:lnTo>
                    <a:pt x="3410098" y="2530439"/>
                  </a:lnTo>
                  <a:lnTo>
                    <a:pt x="3413582" y="2529732"/>
                  </a:lnTo>
                  <a:lnTo>
                    <a:pt x="3417065" y="2529025"/>
                  </a:lnTo>
                  <a:lnTo>
                    <a:pt x="3420548" y="2528319"/>
                  </a:lnTo>
                  <a:lnTo>
                    <a:pt x="3424031" y="2527614"/>
                  </a:lnTo>
                  <a:lnTo>
                    <a:pt x="3427515" y="2526909"/>
                  </a:lnTo>
                  <a:lnTo>
                    <a:pt x="3430998" y="2526204"/>
                  </a:lnTo>
                  <a:lnTo>
                    <a:pt x="3434481" y="2525499"/>
                  </a:lnTo>
                  <a:lnTo>
                    <a:pt x="3437964" y="2524795"/>
                  </a:lnTo>
                  <a:lnTo>
                    <a:pt x="3441447" y="2524092"/>
                  </a:lnTo>
                  <a:lnTo>
                    <a:pt x="3444931" y="2523388"/>
                  </a:lnTo>
                  <a:lnTo>
                    <a:pt x="3448414" y="2522685"/>
                  </a:lnTo>
                  <a:lnTo>
                    <a:pt x="3451897" y="2521983"/>
                  </a:lnTo>
                  <a:lnTo>
                    <a:pt x="3455380" y="2521281"/>
                  </a:lnTo>
                  <a:lnTo>
                    <a:pt x="3458864" y="2520579"/>
                  </a:lnTo>
                  <a:lnTo>
                    <a:pt x="3462347" y="2519878"/>
                  </a:lnTo>
                  <a:lnTo>
                    <a:pt x="3465830" y="2519177"/>
                  </a:lnTo>
                  <a:lnTo>
                    <a:pt x="3469313" y="2518476"/>
                  </a:lnTo>
                  <a:lnTo>
                    <a:pt x="3472797" y="2517776"/>
                  </a:lnTo>
                  <a:lnTo>
                    <a:pt x="3476280" y="2517076"/>
                  </a:lnTo>
                  <a:lnTo>
                    <a:pt x="3479763" y="2516377"/>
                  </a:lnTo>
                  <a:lnTo>
                    <a:pt x="3483246" y="2515678"/>
                  </a:lnTo>
                  <a:lnTo>
                    <a:pt x="3483246" y="2541828"/>
                  </a:lnTo>
                  <a:lnTo>
                    <a:pt x="3483246" y="2566603"/>
                  </a:lnTo>
                  <a:lnTo>
                    <a:pt x="3483246" y="2590106"/>
                  </a:lnTo>
                  <a:lnTo>
                    <a:pt x="3483246" y="2612435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2786597"/>
            </a:xfrm>
            <a:custGeom>
              <a:avLst/>
              <a:gdLst/>
              <a:ahLst/>
              <a:cxnLst/>
              <a:rect l="0" t="0" r="0" b="0"/>
              <a:pathLst>
                <a:path w="3483246" h="2786597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48324" y="1741623"/>
                  </a:lnTo>
                  <a:lnTo>
                    <a:pt x="348324" y="2322164"/>
                  </a:lnTo>
                  <a:lnTo>
                    <a:pt x="348324" y="2612435"/>
                  </a:lnTo>
                  <a:lnTo>
                    <a:pt x="348324" y="2786597"/>
                  </a:lnTo>
                  <a:lnTo>
                    <a:pt x="351807" y="2781035"/>
                  </a:lnTo>
                  <a:lnTo>
                    <a:pt x="355291" y="2775495"/>
                  </a:lnTo>
                  <a:lnTo>
                    <a:pt x="358774" y="2769977"/>
                  </a:lnTo>
                  <a:lnTo>
                    <a:pt x="362257" y="2764481"/>
                  </a:lnTo>
                  <a:lnTo>
                    <a:pt x="365740" y="2759007"/>
                  </a:lnTo>
                  <a:lnTo>
                    <a:pt x="369224" y="2753554"/>
                  </a:lnTo>
                  <a:lnTo>
                    <a:pt x="372707" y="2748123"/>
                  </a:lnTo>
                  <a:lnTo>
                    <a:pt x="376190" y="2742714"/>
                  </a:lnTo>
                  <a:lnTo>
                    <a:pt x="379673" y="2737325"/>
                  </a:lnTo>
                  <a:lnTo>
                    <a:pt x="383157" y="2731958"/>
                  </a:lnTo>
                  <a:lnTo>
                    <a:pt x="386640" y="2726612"/>
                  </a:lnTo>
                  <a:lnTo>
                    <a:pt x="390123" y="2721286"/>
                  </a:lnTo>
                  <a:lnTo>
                    <a:pt x="393606" y="2715982"/>
                  </a:lnTo>
                  <a:lnTo>
                    <a:pt x="397090" y="2710698"/>
                  </a:lnTo>
                  <a:lnTo>
                    <a:pt x="400573" y="2705434"/>
                  </a:lnTo>
                  <a:lnTo>
                    <a:pt x="404056" y="2700191"/>
                  </a:lnTo>
                  <a:lnTo>
                    <a:pt x="407539" y="2694968"/>
                  </a:lnTo>
                  <a:lnTo>
                    <a:pt x="411023" y="2689765"/>
                  </a:lnTo>
                  <a:lnTo>
                    <a:pt x="414506" y="2684583"/>
                  </a:lnTo>
                  <a:lnTo>
                    <a:pt x="417989" y="2679420"/>
                  </a:lnTo>
                  <a:lnTo>
                    <a:pt x="421472" y="2674277"/>
                  </a:lnTo>
                  <a:lnTo>
                    <a:pt x="424956" y="2669154"/>
                  </a:lnTo>
                  <a:lnTo>
                    <a:pt x="428439" y="2664051"/>
                  </a:lnTo>
                  <a:lnTo>
                    <a:pt x="431922" y="2658967"/>
                  </a:lnTo>
                  <a:lnTo>
                    <a:pt x="435405" y="2653902"/>
                  </a:lnTo>
                  <a:lnTo>
                    <a:pt x="438889" y="2648857"/>
                  </a:lnTo>
                  <a:lnTo>
                    <a:pt x="442372" y="2643830"/>
                  </a:lnTo>
                  <a:lnTo>
                    <a:pt x="445855" y="2638823"/>
                  </a:lnTo>
                  <a:lnTo>
                    <a:pt x="449338" y="2633835"/>
                  </a:lnTo>
                  <a:lnTo>
                    <a:pt x="452822" y="2628865"/>
                  </a:lnTo>
                  <a:lnTo>
                    <a:pt x="456305" y="2623914"/>
                  </a:lnTo>
                  <a:lnTo>
                    <a:pt x="459788" y="2618982"/>
                  </a:lnTo>
                  <a:lnTo>
                    <a:pt x="463271" y="2614069"/>
                  </a:lnTo>
                  <a:lnTo>
                    <a:pt x="466755" y="2609173"/>
                  </a:lnTo>
                  <a:lnTo>
                    <a:pt x="470238" y="2604296"/>
                  </a:lnTo>
                  <a:lnTo>
                    <a:pt x="473721" y="2599438"/>
                  </a:lnTo>
                  <a:lnTo>
                    <a:pt x="477204" y="2594597"/>
                  </a:lnTo>
                  <a:lnTo>
                    <a:pt x="480688" y="2589774"/>
                  </a:lnTo>
                  <a:lnTo>
                    <a:pt x="484171" y="2584969"/>
                  </a:lnTo>
                  <a:lnTo>
                    <a:pt x="487654" y="2580182"/>
                  </a:lnTo>
                  <a:lnTo>
                    <a:pt x="491137" y="2575413"/>
                  </a:lnTo>
                  <a:lnTo>
                    <a:pt x="494621" y="2570661"/>
                  </a:lnTo>
                  <a:lnTo>
                    <a:pt x="498104" y="2565927"/>
                  </a:lnTo>
                  <a:lnTo>
                    <a:pt x="501587" y="2561211"/>
                  </a:lnTo>
                  <a:lnTo>
                    <a:pt x="505070" y="2556511"/>
                  </a:lnTo>
                  <a:lnTo>
                    <a:pt x="508554" y="2551829"/>
                  </a:lnTo>
                  <a:lnTo>
                    <a:pt x="512037" y="2547164"/>
                  </a:lnTo>
                  <a:lnTo>
                    <a:pt x="515520" y="2542516"/>
                  </a:lnTo>
                  <a:lnTo>
                    <a:pt x="519003" y="2537884"/>
                  </a:lnTo>
                  <a:lnTo>
                    <a:pt x="522487" y="2533270"/>
                  </a:lnTo>
                  <a:lnTo>
                    <a:pt x="525970" y="2528672"/>
                  </a:lnTo>
                  <a:lnTo>
                    <a:pt x="529453" y="2524092"/>
                  </a:lnTo>
                  <a:lnTo>
                    <a:pt x="532936" y="2519527"/>
                  </a:lnTo>
                  <a:lnTo>
                    <a:pt x="536420" y="2514979"/>
                  </a:lnTo>
                  <a:lnTo>
                    <a:pt x="539903" y="2510448"/>
                  </a:lnTo>
                  <a:lnTo>
                    <a:pt x="543386" y="2505933"/>
                  </a:lnTo>
                  <a:lnTo>
                    <a:pt x="546869" y="2501434"/>
                  </a:lnTo>
                  <a:lnTo>
                    <a:pt x="550353" y="2496951"/>
                  </a:lnTo>
                  <a:lnTo>
                    <a:pt x="553836" y="2492484"/>
                  </a:lnTo>
                  <a:lnTo>
                    <a:pt x="557319" y="2488033"/>
                  </a:lnTo>
                  <a:lnTo>
                    <a:pt x="560802" y="2483598"/>
                  </a:lnTo>
                  <a:lnTo>
                    <a:pt x="564286" y="2479179"/>
                  </a:lnTo>
                  <a:lnTo>
                    <a:pt x="567769" y="2474775"/>
                  </a:lnTo>
                  <a:lnTo>
                    <a:pt x="571252" y="2470387"/>
                  </a:lnTo>
                  <a:lnTo>
                    <a:pt x="574735" y="2466015"/>
                  </a:lnTo>
                  <a:lnTo>
                    <a:pt x="578218" y="2461658"/>
                  </a:lnTo>
                  <a:lnTo>
                    <a:pt x="581702" y="2457317"/>
                  </a:lnTo>
                  <a:lnTo>
                    <a:pt x="585185" y="2452990"/>
                  </a:lnTo>
                  <a:lnTo>
                    <a:pt x="588668" y="2448679"/>
                  </a:lnTo>
                  <a:lnTo>
                    <a:pt x="592151" y="2444383"/>
                  </a:lnTo>
                  <a:lnTo>
                    <a:pt x="595635" y="2440102"/>
                  </a:lnTo>
                  <a:lnTo>
                    <a:pt x="599118" y="2435837"/>
                  </a:lnTo>
                  <a:lnTo>
                    <a:pt x="602601" y="2431586"/>
                  </a:lnTo>
                  <a:lnTo>
                    <a:pt x="606084" y="2427349"/>
                  </a:lnTo>
                  <a:lnTo>
                    <a:pt x="609568" y="2423128"/>
                  </a:lnTo>
                  <a:lnTo>
                    <a:pt x="613051" y="2418921"/>
                  </a:lnTo>
                  <a:lnTo>
                    <a:pt x="616534" y="2414729"/>
                  </a:lnTo>
                  <a:lnTo>
                    <a:pt x="620017" y="2410551"/>
                  </a:lnTo>
                  <a:lnTo>
                    <a:pt x="623501" y="2406388"/>
                  </a:lnTo>
                  <a:lnTo>
                    <a:pt x="626984" y="2402239"/>
                  </a:lnTo>
                  <a:lnTo>
                    <a:pt x="630467" y="2398104"/>
                  </a:lnTo>
                  <a:lnTo>
                    <a:pt x="633950" y="2393984"/>
                  </a:lnTo>
                  <a:lnTo>
                    <a:pt x="637434" y="2389877"/>
                  </a:lnTo>
                  <a:lnTo>
                    <a:pt x="640917" y="2385785"/>
                  </a:lnTo>
                  <a:lnTo>
                    <a:pt x="644400" y="2381707"/>
                  </a:lnTo>
                  <a:lnTo>
                    <a:pt x="647883" y="2377642"/>
                  </a:lnTo>
                  <a:lnTo>
                    <a:pt x="651367" y="2373592"/>
                  </a:lnTo>
                  <a:lnTo>
                    <a:pt x="654850" y="2369555"/>
                  </a:lnTo>
                  <a:lnTo>
                    <a:pt x="658333" y="2365532"/>
                  </a:lnTo>
                  <a:lnTo>
                    <a:pt x="661816" y="2361523"/>
                  </a:lnTo>
                  <a:lnTo>
                    <a:pt x="665300" y="2357527"/>
                  </a:lnTo>
                  <a:lnTo>
                    <a:pt x="668783" y="2353545"/>
                  </a:lnTo>
                  <a:lnTo>
                    <a:pt x="672266" y="2349576"/>
                  </a:lnTo>
                  <a:lnTo>
                    <a:pt x="675749" y="2345620"/>
                  </a:lnTo>
                  <a:lnTo>
                    <a:pt x="679233" y="2341678"/>
                  </a:lnTo>
                  <a:lnTo>
                    <a:pt x="682716" y="2337749"/>
                  </a:lnTo>
                  <a:lnTo>
                    <a:pt x="686199" y="2333833"/>
                  </a:lnTo>
                  <a:lnTo>
                    <a:pt x="689682" y="2329931"/>
                  </a:lnTo>
                  <a:lnTo>
                    <a:pt x="693166" y="2326041"/>
                  </a:lnTo>
                  <a:lnTo>
                    <a:pt x="696649" y="2322164"/>
                  </a:lnTo>
                  <a:lnTo>
                    <a:pt x="700132" y="2318300"/>
                  </a:lnTo>
                  <a:lnTo>
                    <a:pt x="703615" y="2314449"/>
                  </a:lnTo>
                  <a:lnTo>
                    <a:pt x="707099" y="2310611"/>
                  </a:lnTo>
                  <a:lnTo>
                    <a:pt x="710582" y="2306786"/>
                  </a:lnTo>
                  <a:lnTo>
                    <a:pt x="714065" y="2302973"/>
                  </a:lnTo>
                  <a:lnTo>
                    <a:pt x="717548" y="2299172"/>
                  </a:lnTo>
                  <a:lnTo>
                    <a:pt x="721032" y="2295385"/>
                  </a:lnTo>
                  <a:lnTo>
                    <a:pt x="724515" y="2291609"/>
                  </a:lnTo>
                  <a:lnTo>
                    <a:pt x="727998" y="2287846"/>
                  </a:lnTo>
                  <a:lnTo>
                    <a:pt x="731481" y="2284096"/>
                  </a:lnTo>
                  <a:lnTo>
                    <a:pt x="734965" y="2280358"/>
                  </a:lnTo>
                  <a:lnTo>
                    <a:pt x="738448" y="2276632"/>
                  </a:lnTo>
                  <a:lnTo>
                    <a:pt x="741931" y="2272918"/>
                  </a:lnTo>
                  <a:lnTo>
                    <a:pt x="745414" y="2269216"/>
                  </a:lnTo>
                  <a:lnTo>
                    <a:pt x="748898" y="2265526"/>
                  </a:lnTo>
                  <a:lnTo>
                    <a:pt x="752381" y="2261848"/>
                  </a:lnTo>
                  <a:lnTo>
                    <a:pt x="755864" y="2258182"/>
                  </a:lnTo>
                  <a:lnTo>
                    <a:pt x="759347" y="2254528"/>
                  </a:lnTo>
                  <a:lnTo>
                    <a:pt x="762831" y="2250886"/>
                  </a:lnTo>
                  <a:lnTo>
                    <a:pt x="766314" y="2247256"/>
                  </a:lnTo>
                  <a:lnTo>
                    <a:pt x="769797" y="2243637"/>
                  </a:lnTo>
                  <a:lnTo>
                    <a:pt x="773280" y="2240030"/>
                  </a:lnTo>
                  <a:lnTo>
                    <a:pt x="776764" y="2236434"/>
                  </a:lnTo>
                  <a:lnTo>
                    <a:pt x="780247" y="2232850"/>
                  </a:lnTo>
                  <a:lnTo>
                    <a:pt x="783730" y="2229278"/>
                  </a:lnTo>
                  <a:lnTo>
                    <a:pt x="787213" y="2225716"/>
                  </a:lnTo>
                  <a:lnTo>
                    <a:pt x="790697" y="2222167"/>
                  </a:lnTo>
                  <a:lnTo>
                    <a:pt x="794180" y="2218628"/>
                  </a:lnTo>
                  <a:lnTo>
                    <a:pt x="797663" y="2215101"/>
                  </a:lnTo>
                  <a:lnTo>
                    <a:pt x="801146" y="2211585"/>
                  </a:lnTo>
                  <a:lnTo>
                    <a:pt x="804630" y="2208080"/>
                  </a:lnTo>
                  <a:lnTo>
                    <a:pt x="808113" y="2204586"/>
                  </a:lnTo>
                  <a:lnTo>
                    <a:pt x="811596" y="2201103"/>
                  </a:lnTo>
                  <a:lnTo>
                    <a:pt x="815079" y="2197632"/>
                  </a:lnTo>
                  <a:lnTo>
                    <a:pt x="818563" y="2194171"/>
                  </a:lnTo>
                  <a:lnTo>
                    <a:pt x="822046" y="2190721"/>
                  </a:lnTo>
                  <a:lnTo>
                    <a:pt x="825529" y="2187282"/>
                  </a:lnTo>
                  <a:lnTo>
                    <a:pt x="829012" y="2183853"/>
                  </a:lnTo>
                  <a:lnTo>
                    <a:pt x="832496" y="2180436"/>
                  </a:lnTo>
                  <a:lnTo>
                    <a:pt x="835979" y="2177029"/>
                  </a:lnTo>
                  <a:lnTo>
                    <a:pt x="839462" y="2173633"/>
                  </a:lnTo>
                  <a:lnTo>
                    <a:pt x="842945" y="2170247"/>
                  </a:lnTo>
                  <a:lnTo>
                    <a:pt x="846429" y="2166872"/>
                  </a:lnTo>
                  <a:lnTo>
                    <a:pt x="849912" y="2163507"/>
                  </a:lnTo>
                  <a:lnTo>
                    <a:pt x="853395" y="2160153"/>
                  </a:lnTo>
                  <a:lnTo>
                    <a:pt x="856878" y="2156809"/>
                  </a:lnTo>
                  <a:lnTo>
                    <a:pt x="860361" y="2153475"/>
                  </a:lnTo>
                  <a:lnTo>
                    <a:pt x="863845" y="2150152"/>
                  </a:lnTo>
                  <a:lnTo>
                    <a:pt x="867328" y="2146839"/>
                  </a:lnTo>
                  <a:lnTo>
                    <a:pt x="870811" y="2143536"/>
                  </a:lnTo>
                  <a:lnTo>
                    <a:pt x="874294" y="2140243"/>
                  </a:lnTo>
                  <a:lnTo>
                    <a:pt x="877778" y="2136961"/>
                  </a:lnTo>
                  <a:lnTo>
                    <a:pt x="881261" y="2133688"/>
                  </a:lnTo>
                  <a:lnTo>
                    <a:pt x="884744" y="2130426"/>
                  </a:lnTo>
                  <a:lnTo>
                    <a:pt x="888227" y="2127173"/>
                  </a:lnTo>
                  <a:lnTo>
                    <a:pt x="891711" y="2123931"/>
                  </a:lnTo>
                  <a:lnTo>
                    <a:pt x="895194" y="2120698"/>
                  </a:lnTo>
                  <a:lnTo>
                    <a:pt x="898677" y="2117475"/>
                  </a:lnTo>
                  <a:lnTo>
                    <a:pt x="902160" y="2114262"/>
                  </a:lnTo>
                  <a:lnTo>
                    <a:pt x="905644" y="2111058"/>
                  </a:lnTo>
                  <a:lnTo>
                    <a:pt x="909127" y="2107865"/>
                  </a:lnTo>
                  <a:lnTo>
                    <a:pt x="912610" y="2104680"/>
                  </a:lnTo>
                  <a:lnTo>
                    <a:pt x="916093" y="2101506"/>
                  </a:lnTo>
                  <a:lnTo>
                    <a:pt x="919577" y="2098341"/>
                  </a:lnTo>
                  <a:lnTo>
                    <a:pt x="923060" y="2095186"/>
                  </a:lnTo>
                  <a:lnTo>
                    <a:pt x="926543" y="2092040"/>
                  </a:lnTo>
                  <a:lnTo>
                    <a:pt x="930026" y="2088903"/>
                  </a:lnTo>
                  <a:lnTo>
                    <a:pt x="933510" y="2085776"/>
                  </a:lnTo>
                  <a:lnTo>
                    <a:pt x="936993" y="2082658"/>
                  </a:lnTo>
                  <a:lnTo>
                    <a:pt x="940476" y="2079550"/>
                  </a:lnTo>
                  <a:lnTo>
                    <a:pt x="943959" y="2076451"/>
                  </a:lnTo>
                  <a:lnTo>
                    <a:pt x="947443" y="2073361"/>
                  </a:lnTo>
                  <a:lnTo>
                    <a:pt x="950926" y="2070280"/>
                  </a:lnTo>
                  <a:lnTo>
                    <a:pt x="954409" y="2067208"/>
                  </a:lnTo>
                  <a:lnTo>
                    <a:pt x="957892" y="2064146"/>
                  </a:lnTo>
                  <a:lnTo>
                    <a:pt x="961376" y="2061092"/>
                  </a:lnTo>
                  <a:lnTo>
                    <a:pt x="964859" y="2058048"/>
                  </a:lnTo>
                  <a:lnTo>
                    <a:pt x="968342" y="2055012"/>
                  </a:lnTo>
                  <a:lnTo>
                    <a:pt x="971825" y="2051986"/>
                  </a:lnTo>
                  <a:lnTo>
                    <a:pt x="975309" y="2048968"/>
                  </a:lnTo>
                  <a:lnTo>
                    <a:pt x="978792" y="2045960"/>
                  </a:lnTo>
                  <a:lnTo>
                    <a:pt x="982275" y="2042960"/>
                  </a:lnTo>
                  <a:lnTo>
                    <a:pt x="985758" y="2039968"/>
                  </a:lnTo>
                  <a:lnTo>
                    <a:pt x="989242" y="2036986"/>
                  </a:lnTo>
                  <a:lnTo>
                    <a:pt x="992725" y="2034012"/>
                  </a:lnTo>
                  <a:lnTo>
                    <a:pt x="996208" y="2031047"/>
                  </a:lnTo>
                  <a:lnTo>
                    <a:pt x="999691" y="2028091"/>
                  </a:lnTo>
                  <a:lnTo>
                    <a:pt x="1003175" y="2025143"/>
                  </a:lnTo>
                  <a:lnTo>
                    <a:pt x="1006658" y="2022204"/>
                  </a:lnTo>
                  <a:lnTo>
                    <a:pt x="1010141" y="2019273"/>
                  </a:lnTo>
                  <a:lnTo>
                    <a:pt x="1013624" y="2016351"/>
                  </a:lnTo>
                  <a:lnTo>
                    <a:pt x="1017108" y="2013437"/>
                  </a:lnTo>
                  <a:lnTo>
                    <a:pt x="1020591" y="2010532"/>
                  </a:lnTo>
                  <a:lnTo>
                    <a:pt x="1024074" y="2007635"/>
                  </a:lnTo>
                  <a:lnTo>
                    <a:pt x="1027557" y="2004746"/>
                  </a:lnTo>
                  <a:lnTo>
                    <a:pt x="1031041" y="2001866"/>
                  </a:lnTo>
                  <a:lnTo>
                    <a:pt x="1034524" y="1998993"/>
                  </a:lnTo>
                  <a:lnTo>
                    <a:pt x="1038007" y="1996130"/>
                  </a:lnTo>
                  <a:lnTo>
                    <a:pt x="1041490" y="1993274"/>
                  </a:lnTo>
                  <a:lnTo>
                    <a:pt x="1044974" y="1990426"/>
                  </a:lnTo>
                  <a:lnTo>
                    <a:pt x="1044974" y="2177029"/>
                  </a:lnTo>
                  <a:lnTo>
                    <a:pt x="1044974" y="2322164"/>
                  </a:lnTo>
                  <a:lnTo>
                    <a:pt x="1048457" y="2319587"/>
                  </a:lnTo>
                  <a:lnTo>
                    <a:pt x="1051940" y="2317015"/>
                  </a:lnTo>
                  <a:lnTo>
                    <a:pt x="1055423" y="2314449"/>
                  </a:lnTo>
                  <a:lnTo>
                    <a:pt x="1058907" y="2311889"/>
                  </a:lnTo>
                  <a:lnTo>
                    <a:pt x="1062390" y="2309335"/>
                  </a:lnTo>
                  <a:lnTo>
                    <a:pt x="1065873" y="2306786"/>
                  </a:lnTo>
                  <a:lnTo>
                    <a:pt x="1069356" y="2304242"/>
                  </a:lnTo>
                  <a:lnTo>
                    <a:pt x="1072840" y="2301705"/>
                  </a:lnTo>
                  <a:lnTo>
                    <a:pt x="1076323" y="2299172"/>
                  </a:lnTo>
                  <a:lnTo>
                    <a:pt x="1079806" y="2296646"/>
                  </a:lnTo>
                  <a:lnTo>
                    <a:pt x="1083289" y="2294125"/>
                  </a:lnTo>
                  <a:lnTo>
                    <a:pt x="1086773" y="2291609"/>
                  </a:lnTo>
                  <a:lnTo>
                    <a:pt x="1090256" y="2289099"/>
                  </a:lnTo>
                  <a:lnTo>
                    <a:pt x="1093739" y="2286595"/>
                  </a:lnTo>
                  <a:lnTo>
                    <a:pt x="1097222" y="2284096"/>
                  </a:lnTo>
                  <a:lnTo>
                    <a:pt x="1100706" y="2281602"/>
                  </a:lnTo>
                  <a:lnTo>
                    <a:pt x="1104189" y="2279114"/>
                  </a:lnTo>
                  <a:lnTo>
                    <a:pt x="1107672" y="2276632"/>
                  </a:lnTo>
                  <a:lnTo>
                    <a:pt x="1111155" y="2274154"/>
                  </a:lnTo>
                  <a:lnTo>
                    <a:pt x="1114639" y="2271682"/>
                  </a:lnTo>
                  <a:lnTo>
                    <a:pt x="1118122" y="2269216"/>
                  </a:lnTo>
                  <a:lnTo>
                    <a:pt x="1121605" y="2266755"/>
                  </a:lnTo>
                  <a:lnTo>
                    <a:pt x="1125088" y="2264299"/>
                  </a:lnTo>
                  <a:lnTo>
                    <a:pt x="1128572" y="2261848"/>
                  </a:lnTo>
                  <a:lnTo>
                    <a:pt x="1132055" y="2259403"/>
                  </a:lnTo>
                  <a:lnTo>
                    <a:pt x="1135538" y="2256963"/>
                  </a:lnTo>
                  <a:lnTo>
                    <a:pt x="1139021" y="2254528"/>
                  </a:lnTo>
                  <a:lnTo>
                    <a:pt x="1142505" y="2252099"/>
                  </a:lnTo>
                  <a:lnTo>
                    <a:pt x="1145988" y="2249675"/>
                  </a:lnTo>
                  <a:lnTo>
                    <a:pt x="1149471" y="2247256"/>
                  </a:lnTo>
                  <a:lnTo>
                    <a:pt x="1152954" y="2244842"/>
                  </a:lnTo>
                  <a:lnTo>
                    <a:pt x="1156437" y="2242433"/>
                  </a:lnTo>
                  <a:lnTo>
                    <a:pt x="1159921" y="2240030"/>
                  </a:lnTo>
                  <a:lnTo>
                    <a:pt x="1163404" y="2237631"/>
                  </a:lnTo>
                  <a:lnTo>
                    <a:pt x="1166887" y="2235238"/>
                  </a:lnTo>
                  <a:lnTo>
                    <a:pt x="1170370" y="2232850"/>
                  </a:lnTo>
                  <a:lnTo>
                    <a:pt x="1173854" y="2230467"/>
                  </a:lnTo>
                  <a:lnTo>
                    <a:pt x="1177337" y="2228089"/>
                  </a:lnTo>
                  <a:lnTo>
                    <a:pt x="1180820" y="2225716"/>
                  </a:lnTo>
                  <a:lnTo>
                    <a:pt x="1184303" y="2223349"/>
                  </a:lnTo>
                  <a:lnTo>
                    <a:pt x="1187787" y="2220986"/>
                  </a:lnTo>
                  <a:lnTo>
                    <a:pt x="1191270" y="2218628"/>
                  </a:lnTo>
                  <a:lnTo>
                    <a:pt x="1194753" y="2216275"/>
                  </a:lnTo>
                  <a:lnTo>
                    <a:pt x="1198236" y="2213928"/>
                  </a:lnTo>
                  <a:lnTo>
                    <a:pt x="1201720" y="2211585"/>
                  </a:lnTo>
                  <a:lnTo>
                    <a:pt x="1205203" y="2209247"/>
                  </a:lnTo>
                  <a:lnTo>
                    <a:pt x="1208686" y="2206914"/>
                  </a:lnTo>
                  <a:lnTo>
                    <a:pt x="1212169" y="2204586"/>
                  </a:lnTo>
                  <a:lnTo>
                    <a:pt x="1215653" y="2202263"/>
                  </a:lnTo>
                  <a:lnTo>
                    <a:pt x="1219136" y="2199945"/>
                  </a:lnTo>
                  <a:lnTo>
                    <a:pt x="1222619" y="2197632"/>
                  </a:lnTo>
                  <a:lnTo>
                    <a:pt x="1226102" y="2195323"/>
                  </a:lnTo>
                  <a:lnTo>
                    <a:pt x="1229586" y="2193020"/>
                  </a:lnTo>
                  <a:lnTo>
                    <a:pt x="1233069" y="2190721"/>
                  </a:lnTo>
                  <a:lnTo>
                    <a:pt x="1236552" y="2188427"/>
                  </a:lnTo>
                  <a:lnTo>
                    <a:pt x="1240035" y="2186138"/>
                  </a:lnTo>
                  <a:lnTo>
                    <a:pt x="1243519" y="2183853"/>
                  </a:lnTo>
                  <a:lnTo>
                    <a:pt x="1247002" y="2181574"/>
                  </a:lnTo>
                  <a:lnTo>
                    <a:pt x="1250485" y="2179299"/>
                  </a:lnTo>
                  <a:lnTo>
                    <a:pt x="1253968" y="2177029"/>
                  </a:lnTo>
                  <a:lnTo>
                    <a:pt x="1257452" y="2174763"/>
                  </a:lnTo>
                  <a:lnTo>
                    <a:pt x="1260935" y="2172503"/>
                  </a:lnTo>
                  <a:lnTo>
                    <a:pt x="1264418" y="2170247"/>
                  </a:lnTo>
                  <a:lnTo>
                    <a:pt x="1267901" y="2167996"/>
                  </a:lnTo>
                  <a:lnTo>
                    <a:pt x="1271385" y="2165749"/>
                  </a:lnTo>
                  <a:lnTo>
                    <a:pt x="1274868" y="2163507"/>
                  </a:lnTo>
                  <a:lnTo>
                    <a:pt x="1278351" y="2161270"/>
                  </a:lnTo>
                  <a:lnTo>
                    <a:pt x="1281834" y="2159037"/>
                  </a:lnTo>
                  <a:lnTo>
                    <a:pt x="1285318" y="2156809"/>
                  </a:lnTo>
                  <a:lnTo>
                    <a:pt x="1288801" y="2154585"/>
                  </a:lnTo>
                  <a:lnTo>
                    <a:pt x="1292284" y="2152366"/>
                  </a:lnTo>
                  <a:lnTo>
                    <a:pt x="1295767" y="2150152"/>
                  </a:lnTo>
                  <a:lnTo>
                    <a:pt x="1299251" y="2147942"/>
                  </a:lnTo>
                  <a:lnTo>
                    <a:pt x="1302734" y="2145737"/>
                  </a:lnTo>
                  <a:lnTo>
                    <a:pt x="1306217" y="2143536"/>
                  </a:lnTo>
                  <a:lnTo>
                    <a:pt x="1309700" y="2141340"/>
                  </a:lnTo>
                  <a:lnTo>
                    <a:pt x="1313184" y="2139148"/>
                  </a:lnTo>
                  <a:lnTo>
                    <a:pt x="1316667" y="2136961"/>
                  </a:lnTo>
                  <a:lnTo>
                    <a:pt x="1320150" y="2134778"/>
                  </a:lnTo>
                  <a:lnTo>
                    <a:pt x="1323633" y="2132600"/>
                  </a:lnTo>
                  <a:lnTo>
                    <a:pt x="1327117" y="2130426"/>
                  </a:lnTo>
                  <a:lnTo>
                    <a:pt x="1330600" y="2128256"/>
                  </a:lnTo>
                  <a:lnTo>
                    <a:pt x="1334083" y="2126091"/>
                  </a:lnTo>
                  <a:lnTo>
                    <a:pt x="1337566" y="2123931"/>
                  </a:lnTo>
                  <a:lnTo>
                    <a:pt x="1341050" y="2121774"/>
                  </a:lnTo>
                  <a:lnTo>
                    <a:pt x="1344533" y="2119622"/>
                  </a:lnTo>
                  <a:lnTo>
                    <a:pt x="1348016" y="2117475"/>
                  </a:lnTo>
                  <a:lnTo>
                    <a:pt x="1351499" y="2115332"/>
                  </a:lnTo>
                  <a:lnTo>
                    <a:pt x="1354983" y="2113193"/>
                  </a:lnTo>
                  <a:lnTo>
                    <a:pt x="1358466" y="2111058"/>
                  </a:lnTo>
                  <a:lnTo>
                    <a:pt x="1361949" y="2108928"/>
                  </a:lnTo>
                  <a:lnTo>
                    <a:pt x="1365432" y="2106802"/>
                  </a:lnTo>
                  <a:lnTo>
                    <a:pt x="1368916" y="2104680"/>
                  </a:lnTo>
                  <a:lnTo>
                    <a:pt x="1372399" y="2102563"/>
                  </a:lnTo>
                  <a:lnTo>
                    <a:pt x="1375882" y="2100450"/>
                  </a:lnTo>
                  <a:lnTo>
                    <a:pt x="1379365" y="2098341"/>
                  </a:lnTo>
                  <a:lnTo>
                    <a:pt x="1382849" y="2096236"/>
                  </a:lnTo>
                  <a:lnTo>
                    <a:pt x="1386332" y="2094136"/>
                  </a:lnTo>
                  <a:lnTo>
                    <a:pt x="1389815" y="2092040"/>
                  </a:lnTo>
                  <a:lnTo>
                    <a:pt x="1393298" y="2089948"/>
                  </a:lnTo>
                  <a:lnTo>
                    <a:pt x="1393298" y="2216611"/>
                  </a:lnTo>
                  <a:lnTo>
                    <a:pt x="1393298" y="2322164"/>
                  </a:lnTo>
                  <a:lnTo>
                    <a:pt x="1393298" y="2411478"/>
                  </a:lnTo>
                  <a:lnTo>
                    <a:pt x="1393298" y="2488033"/>
                  </a:lnTo>
                  <a:lnTo>
                    <a:pt x="1393298" y="2554381"/>
                  </a:lnTo>
                  <a:lnTo>
                    <a:pt x="1393298" y="2612435"/>
                  </a:lnTo>
                  <a:lnTo>
                    <a:pt x="1393298" y="2663659"/>
                  </a:lnTo>
                  <a:lnTo>
                    <a:pt x="1396782" y="2662093"/>
                  </a:lnTo>
                  <a:lnTo>
                    <a:pt x="1400265" y="2660529"/>
                  </a:lnTo>
                  <a:lnTo>
                    <a:pt x="1403748" y="2658967"/>
                  </a:lnTo>
                  <a:lnTo>
                    <a:pt x="1407231" y="2657406"/>
                  </a:lnTo>
                  <a:lnTo>
                    <a:pt x="1410715" y="2655848"/>
                  </a:lnTo>
                  <a:lnTo>
                    <a:pt x="1414198" y="2654291"/>
                  </a:lnTo>
                  <a:lnTo>
                    <a:pt x="1417681" y="2652736"/>
                  </a:lnTo>
                  <a:lnTo>
                    <a:pt x="1421164" y="2651183"/>
                  </a:lnTo>
                  <a:lnTo>
                    <a:pt x="1424648" y="2649631"/>
                  </a:lnTo>
                  <a:lnTo>
                    <a:pt x="1428131" y="2648082"/>
                  </a:lnTo>
                  <a:lnTo>
                    <a:pt x="1431614" y="2646534"/>
                  </a:lnTo>
                  <a:lnTo>
                    <a:pt x="1435097" y="2644988"/>
                  </a:lnTo>
                  <a:lnTo>
                    <a:pt x="1438580" y="2643444"/>
                  </a:lnTo>
                  <a:lnTo>
                    <a:pt x="1442064" y="2641902"/>
                  </a:lnTo>
                  <a:lnTo>
                    <a:pt x="1445547" y="2640362"/>
                  </a:lnTo>
                  <a:lnTo>
                    <a:pt x="1449030" y="2638823"/>
                  </a:lnTo>
                  <a:lnTo>
                    <a:pt x="1452513" y="2637286"/>
                  </a:lnTo>
                  <a:lnTo>
                    <a:pt x="1455997" y="2635751"/>
                  </a:lnTo>
                  <a:lnTo>
                    <a:pt x="1459480" y="2634218"/>
                  </a:lnTo>
                  <a:lnTo>
                    <a:pt x="1462963" y="2632686"/>
                  </a:lnTo>
                  <a:lnTo>
                    <a:pt x="1466446" y="2631156"/>
                  </a:lnTo>
                  <a:lnTo>
                    <a:pt x="1469930" y="2629628"/>
                  </a:lnTo>
                  <a:lnTo>
                    <a:pt x="1473413" y="2628102"/>
                  </a:lnTo>
                  <a:lnTo>
                    <a:pt x="1476896" y="2626578"/>
                  </a:lnTo>
                  <a:lnTo>
                    <a:pt x="1480379" y="2625055"/>
                  </a:lnTo>
                  <a:lnTo>
                    <a:pt x="1483863" y="2623534"/>
                  </a:lnTo>
                  <a:lnTo>
                    <a:pt x="1487346" y="2622015"/>
                  </a:lnTo>
                  <a:lnTo>
                    <a:pt x="1490829" y="2620498"/>
                  </a:lnTo>
                  <a:lnTo>
                    <a:pt x="1494312" y="2618982"/>
                  </a:lnTo>
                  <a:lnTo>
                    <a:pt x="1497796" y="2617468"/>
                  </a:lnTo>
                  <a:lnTo>
                    <a:pt x="1501279" y="2615956"/>
                  </a:lnTo>
                  <a:lnTo>
                    <a:pt x="1504762" y="2614446"/>
                  </a:lnTo>
                  <a:lnTo>
                    <a:pt x="1508245" y="2612937"/>
                  </a:lnTo>
                  <a:lnTo>
                    <a:pt x="1511729" y="2611430"/>
                  </a:lnTo>
                  <a:lnTo>
                    <a:pt x="1515212" y="2609925"/>
                  </a:lnTo>
                  <a:lnTo>
                    <a:pt x="1518695" y="2608422"/>
                  </a:lnTo>
                  <a:lnTo>
                    <a:pt x="1522178" y="2606920"/>
                  </a:lnTo>
                  <a:lnTo>
                    <a:pt x="1525662" y="2605420"/>
                  </a:lnTo>
                  <a:lnTo>
                    <a:pt x="1529145" y="2603922"/>
                  </a:lnTo>
                  <a:lnTo>
                    <a:pt x="1532628" y="2602425"/>
                  </a:lnTo>
                  <a:lnTo>
                    <a:pt x="1536111" y="2600931"/>
                  </a:lnTo>
                  <a:lnTo>
                    <a:pt x="1539595" y="2599438"/>
                  </a:lnTo>
                  <a:lnTo>
                    <a:pt x="1543078" y="2597946"/>
                  </a:lnTo>
                  <a:lnTo>
                    <a:pt x="1546561" y="2596457"/>
                  </a:lnTo>
                  <a:lnTo>
                    <a:pt x="1550044" y="2594969"/>
                  </a:lnTo>
                  <a:lnTo>
                    <a:pt x="1553528" y="2593482"/>
                  </a:lnTo>
                  <a:lnTo>
                    <a:pt x="1557011" y="2591998"/>
                  </a:lnTo>
                  <a:lnTo>
                    <a:pt x="1560494" y="2590515"/>
                  </a:lnTo>
                  <a:lnTo>
                    <a:pt x="1563977" y="2589034"/>
                  </a:lnTo>
                  <a:lnTo>
                    <a:pt x="1567461" y="2587554"/>
                  </a:lnTo>
                  <a:lnTo>
                    <a:pt x="1570944" y="2586077"/>
                  </a:lnTo>
                  <a:lnTo>
                    <a:pt x="1574427" y="2584601"/>
                  </a:lnTo>
                  <a:lnTo>
                    <a:pt x="1577910" y="2583126"/>
                  </a:lnTo>
                  <a:lnTo>
                    <a:pt x="1581394" y="2581653"/>
                  </a:lnTo>
                  <a:lnTo>
                    <a:pt x="1584877" y="2580182"/>
                  </a:lnTo>
                  <a:lnTo>
                    <a:pt x="1588360" y="2578713"/>
                  </a:lnTo>
                  <a:lnTo>
                    <a:pt x="1591843" y="2577245"/>
                  </a:lnTo>
                  <a:lnTo>
                    <a:pt x="1595327" y="2575779"/>
                  </a:lnTo>
                  <a:lnTo>
                    <a:pt x="1598810" y="2574315"/>
                  </a:lnTo>
                  <a:lnTo>
                    <a:pt x="1602293" y="2572852"/>
                  </a:lnTo>
                  <a:lnTo>
                    <a:pt x="1605776" y="2571391"/>
                  </a:lnTo>
                  <a:lnTo>
                    <a:pt x="1609260" y="2569932"/>
                  </a:lnTo>
                  <a:lnTo>
                    <a:pt x="1612743" y="2568474"/>
                  </a:lnTo>
                  <a:lnTo>
                    <a:pt x="1616226" y="2567018"/>
                  </a:lnTo>
                  <a:lnTo>
                    <a:pt x="1619709" y="2565564"/>
                  </a:lnTo>
                  <a:lnTo>
                    <a:pt x="1623193" y="2564111"/>
                  </a:lnTo>
                  <a:lnTo>
                    <a:pt x="1626676" y="2562660"/>
                  </a:lnTo>
                  <a:lnTo>
                    <a:pt x="1630159" y="2561211"/>
                  </a:lnTo>
                  <a:lnTo>
                    <a:pt x="1633642" y="2559763"/>
                  </a:lnTo>
                  <a:lnTo>
                    <a:pt x="1637126" y="2558316"/>
                  </a:lnTo>
                  <a:lnTo>
                    <a:pt x="1640609" y="2556872"/>
                  </a:lnTo>
                  <a:lnTo>
                    <a:pt x="1644092" y="2555429"/>
                  </a:lnTo>
                  <a:lnTo>
                    <a:pt x="1647575" y="2553988"/>
                  </a:lnTo>
                  <a:lnTo>
                    <a:pt x="1651059" y="2552548"/>
                  </a:lnTo>
                  <a:lnTo>
                    <a:pt x="1654542" y="2551110"/>
                  </a:lnTo>
                  <a:lnTo>
                    <a:pt x="1658025" y="2549674"/>
                  </a:lnTo>
                  <a:lnTo>
                    <a:pt x="1661508" y="2548239"/>
                  </a:lnTo>
                  <a:lnTo>
                    <a:pt x="1664992" y="2546805"/>
                  </a:lnTo>
                  <a:lnTo>
                    <a:pt x="1668475" y="2545374"/>
                  </a:lnTo>
                  <a:lnTo>
                    <a:pt x="1671958" y="2543944"/>
                  </a:lnTo>
                  <a:lnTo>
                    <a:pt x="1675441" y="2542516"/>
                  </a:lnTo>
                  <a:lnTo>
                    <a:pt x="1678925" y="2541089"/>
                  </a:lnTo>
                  <a:lnTo>
                    <a:pt x="1682408" y="2539664"/>
                  </a:lnTo>
                  <a:lnTo>
                    <a:pt x="1685891" y="2538240"/>
                  </a:lnTo>
                  <a:lnTo>
                    <a:pt x="1689374" y="2536818"/>
                  </a:lnTo>
                  <a:lnTo>
                    <a:pt x="1692858" y="2535398"/>
                  </a:lnTo>
                  <a:lnTo>
                    <a:pt x="1696341" y="2533979"/>
                  </a:lnTo>
                  <a:lnTo>
                    <a:pt x="1699824" y="2532562"/>
                  </a:lnTo>
                  <a:lnTo>
                    <a:pt x="1703307" y="2531146"/>
                  </a:lnTo>
                  <a:lnTo>
                    <a:pt x="1706791" y="2529732"/>
                  </a:lnTo>
                  <a:lnTo>
                    <a:pt x="1710274" y="2528319"/>
                  </a:lnTo>
                  <a:lnTo>
                    <a:pt x="1713757" y="2526909"/>
                  </a:lnTo>
                  <a:lnTo>
                    <a:pt x="1717240" y="2525499"/>
                  </a:lnTo>
                  <a:lnTo>
                    <a:pt x="1720723" y="2524092"/>
                  </a:lnTo>
                  <a:lnTo>
                    <a:pt x="1724207" y="2522685"/>
                  </a:lnTo>
                  <a:lnTo>
                    <a:pt x="1727690" y="2521281"/>
                  </a:lnTo>
                  <a:lnTo>
                    <a:pt x="1731173" y="2519878"/>
                  </a:lnTo>
                  <a:lnTo>
                    <a:pt x="1734656" y="2518476"/>
                  </a:lnTo>
                  <a:lnTo>
                    <a:pt x="1738140" y="2517076"/>
                  </a:lnTo>
                  <a:lnTo>
                    <a:pt x="1741623" y="2515678"/>
                  </a:lnTo>
                  <a:lnTo>
                    <a:pt x="1741623" y="2566603"/>
                  </a:lnTo>
                  <a:lnTo>
                    <a:pt x="1745106" y="2565252"/>
                  </a:lnTo>
                  <a:lnTo>
                    <a:pt x="1748589" y="2563904"/>
                  </a:lnTo>
                  <a:lnTo>
                    <a:pt x="1752073" y="2562556"/>
                  </a:lnTo>
                  <a:lnTo>
                    <a:pt x="1755556" y="2561211"/>
                  </a:lnTo>
                  <a:lnTo>
                    <a:pt x="1759039" y="2559866"/>
                  </a:lnTo>
                  <a:lnTo>
                    <a:pt x="1762522" y="2558523"/>
                  </a:lnTo>
                  <a:lnTo>
                    <a:pt x="1766006" y="2557181"/>
                  </a:lnTo>
                  <a:lnTo>
                    <a:pt x="1769489" y="2555841"/>
                  </a:lnTo>
                  <a:lnTo>
                    <a:pt x="1772972" y="2554502"/>
                  </a:lnTo>
                  <a:lnTo>
                    <a:pt x="1776455" y="2553165"/>
                  </a:lnTo>
                  <a:lnTo>
                    <a:pt x="1779939" y="2551829"/>
                  </a:lnTo>
                  <a:lnTo>
                    <a:pt x="1783422" y="2550494"/>
                  </a:lnTo>
                  <a:lnTo>
                    <a:pt x="1786905" y="2549161"/>
                  </a:lnTo>
                  <a:lnTo>
                    <a:pt x="1790388" y="2547829"/>
                  </a:lnTo>
                  <a:lnTo>
                    <a:pt x="1793872" y="2546499"/>
                  </a:lnTo>
                  <a:lnTo>
                    <a:pt x="1797355" y="2545170"/>
                  </a:lnTo>
                  <a:lnTo>
                    <a:pt x="1800838" y="2543842"/>
                  </a:lnTo>
                  <a:lnTo>
                    <a:pt x="1804321" y="2542516"/>
                  </a:lnTo>
                  <a:lnTo>
                    <a:pt x="1807805" y="2541191"/>
                  </a:lnTo>
                  <a:lnTo>
                    <a:pt x="1811288" y="2539867"/>
                  </a:lnTo>
                  <a:lnTo>
                    <a:pt x="1814771" y="2538545"/>
                  </a:lnTo>
                  <a:lnTo>
                    <a:pt x="1818254" y="2537224"/>
                  </a:lnTo>
                  <a:lnTo>
                    <a:pt x="1821738" y="2535905"/>
                  </a:lnTo>
                  <a:lnTo>
                    <a:pt x="1825221" y="2534587"/>
                  </a:lnTo>
                  <a:lnTo>
                    <a:pt x="1828704" y="2533270"/>
                  </a:lnTo>
                  <a:lnTo>
                    <a:pt x="1832187" y="2531955"/>
                  </a:lnTo>
                  <a:lnTo>
                    <a:pt x="1835671" y="2530641"/>
                  </a:lnTo>
                  <a:lnTo>
                    <a:pt x="1839154" y="2529328"/>
                  </a:lnTo>
                  <a:lnTo>
                    <a:pt x="1842637" y="2528017"/>
                  </a:lnTo>
                  <a:lnTo>
                    <a:pt x="1846120" y="2526707"/>
                  </a:lnTo>
                  <a:lnTo>
                    <a:pt x="1849604" y="2525399"/>
                  </a:lnTo>
                  <a:lnTo>
                    <a:pt x="1853087" y="2524092"/>
                  </a:lnTo>
                  <a:lnTo>
                    <a:pt x="1856570" y="2522786"/>
                  </a:lnTo>
                  <a:lnTo>
                    <a:pt x="1860053" y="2521481"/>
                  </a:lnTo>
                  <a:lnTo>
                    <a:pt x="1863537" y="2520178"/>
                  </a:lnTo>
                  <a:lnTo>
                    <a:pt x="1867020" y="2518876"/>
                  </a:lnTo>
                  <a:lnTo>
                    <a:pt x="1870503" y="2517576"/>
                  </a:lnTo>
                  <a:lnTo>
                    <a:pt x="1873986" y="2516277"/>
                  </a:lnTo>
                  <a:lnTo>
                    <a:pt x="1877470" y="2514979"/>
                  </a:lnTo>
                  <a:lnTo>
                    <a:pt x="1880953" y="2513683"/>
                  </a:lnTo>
                  <a:lnTo>
                    <a:pt x="1884436" y="2512388"/>
                  </a:lnTo>
                  <a:lnTo>
                    <a:pt x="1887919" y="2511094"/>
                  </a:lnTo>
                  <a:lnTo>
                    <a:pt x="1891403" y="2509802"/>
                  </a:lnTo>
                  <a:lnTo>
                    <a:pt x="1894886" y="2508511"/>
                  </a:lnTo>
                  <a:lnTo>
                    <a:pt x="1898369" y="2507221"/>
                  </a:lnTo>
                  <a:lnTo>
                    <a:pt x="1901852" y="2505933"/>
                  </a:lnTo>
                  <a:lnTo>
                    <a:pt x="1905336" y="2504645"/>
                  </a:lnTo>
                  <a:lnTo>
                    <a:pt x="1908819" y="2503360"/>
                  </a:lnTo>
                  <a:lnTo>
                    <a:pt x="1912302" y="2502075"/>
                  </a:lnTo>
                  <a:lnTo>
                    <a:pt x="1915785" y="2500792"/>
                  </a:lnTo>
                  <a:lnTo>
                    <a:pt x="1919269" y="2499510"/>
                  </a:lnTo>
                  <a:lnTo>
                    <a:pt x="1922752" y="2498230"/>
                  </a:lnTo>
                  <a:lnTo>
                    <a:pt x="1926235" y="2496951"/>
                  </a:lnTo>
                  <a:lnTo>
                    <a:pt x="1929718" y="2495673"/>
                  </a:lnTo>
                  <a:lnTo>
                    <a:pt x="1933202" y="2494396"/>
                  </a:lnTo>
                  <a:lnTo>
                    <a:pt x="1936685" y="2493121"/>
                  </a:lnTo>
                  <a:lnTo>
                    <a:pt x="1940168" y="2491847"/>
                  </a:lnTo>
                  <a:lnTo>
                    <a:pt x="1943651" y="2490574"/>
                  </a:lnTo>
                  <a:lnTo>
                    <a:pt x="1947135" y="2489303"/>
                  </a:lnTo>
                  <a:lnTo>
                    <a:pt x="1950618" y="2488033"/>
                  </a:lnTo>
                  <a:lnTo>
                    <a:pt x="1954101" y="2486764"/>
                  </a:lnTo>
                  <a:lnTo>
                    <a:pt x="1957584" y="2485497"/>
                  </a:lnTo>
                  <a:lnTo>
                    <a:pt x="1961068" y="2484231"/>
                  </a:lnTo>
                  <a:lnTo>
                    <a:pt x="1964551" y="2482966"/>
                  </a:lnTo>
                  <a:lnTo>
                    <a:pt x="1968034" y="2481702"/>
                  </a:lnTo>
                  <a:lnTo>
                    <a:pt x="1971517" y="2480440"/>
                  </a:lnTo>
                  <a:lnTo>
                    <a:pt x="1975001" y="2479179"/>
                  </a:lnTo>
                  <a:lnTo>
                    <a:pt x="1978484" y="2477919"/>
                  </a:lnTo>
                  <a:lnTo>
                    <a:pt x="1981967" y="2476661"/>
                  </a:lnTo>
                  <a:lnTo>
                    <a:pt x="1985450" y="2475403"/>
                  </a:lnTo>
                  <a:lnTo>
                    <a:pt x="1988934" y="2474148"/>
                  </a:lnTo>
                  <a:lnTo>
                    <a:pt x="1992417" y="2472893"/>
                  </a:lnTo>
                  <a:lnTo>
                    <a:pt x="1995900" y="2471640"/>
                  </a:lnTo>
                  <a:lnTo>
                    <a:pt x="1999383" y="2470387"/>
                  </a:lnTo>
                  <a:lnTo>
                    <a:pt x="2002867" y="2469137"/>
                  </a:lnTo>
                  <a:lnTo>
                    <a:pt x="2006350" y="2467887"/>
                  </a:lnTo>
                  <a:lnTo>
                    <a:pt x="2009833" y="2466639"/>
                  </a:lnTo>
                  <a:lnTo>
                    <a:pt x="2013316" y="2465392"/>
                  </a:lnTo>
                  <a:lnTo>
                    <a:pt x="2016799" y="2464146"/>
                  </a:lnTo>
                  <a:lnTo>
                    <a:pt x="2020283" y="2462901"/>
                  </a:lnTo>
                  <a:lnTo>
                    <a:pt x="2023766" y="2461658"/>
                  </a:lnTo>
                  <a:lnTo>
                    <a:pt x="2027249" y="2460416"/>
                  </a:lnTo>
                  <a:lnTo>
                    <a:pt x="2030732" y="2459175"/>
                  </a:lnTo>
                  <a:lnTo>
                    <a:pt x="2034216" y="2457936"/>
                  </a:lnTo>
                  <a:lnTo>
                    <a:pt x="2037699" y="2456698"/>
                  </a:lnTo>
                  <a:lnTo>
                    <a:pt x="2041182" y="2455461"/>
                  </a:lnTo>
                  <a:lnTo>
                    <a:pt x="2044665" y="2454225"/>
                  </a:lnTo>
                  <a:lnTo>
                    <a:pt x="2048149" y="2452990"/>
                  </a:lnTo>
                  <a:lnTo>
                    <a:pt x="2051632" y="2451757"/>
                  </a:lnTo>
                  <a:lnTo>
                    <a:pt x="2055115" y="2450525"/>
                  </a:lnTo>
                  <a:lnTo>
                    <a:pt x="2058598" y="2449294"/>
                  </a:lnTo>
                  <a:lnTo>
                    <a:pt x="2062082" y="2448065"/>
                  </a:lnTo>
                  <a:lnTo>
                    <a:pt x="2065565" y="2446836"/>
                  </a:lnTo>
                  <a:lnTo>
                    <a:pt x="2069048" y="2445609"/>
                  </a:lnTo>
                  <a:lnTo>
                    <a:pt x="2072531" y="2444383"/>
                  </a:lnTo>
                  <a:lnTo>
                    <a:pt x="2076015" y="2443159"/>
                  </a:lnTo>
                  <a:lnTo>
                    <a:pt x="2079498" y="2441935"/>
                  </a:lnTo>
                  <a:lnTo>
                    <a:pt x="2082981" y="2440713"/>
                  </a:lnTo>
                  <a:lnTo>
                    <a:pt x="2086464" y="2439492"/>
                  </a:lnTo>
                  <a:lnTo>
                    <a:pt x="2089948" y="2438272"/>
                  </a:lnTo>
                  <a:lnTo>
                    <a:pt x="2089948" y="2488033"/>
                  </a:lnTo>
                  <a:lnTo>
                    <a:pt x="2089948" y="2533270"/>
                  </a:lnTo>
                  <a:lnTo>
                    <a:pt x="2089948" y="2574573"/>
                  </a:lnTo>
                  <a:lnTo>
                    <a:pt x="2089948" y="2612435"/>
                  </a:lnTo>
                  <a:lnTo>
                    <a:pt x="2089948" y="2647267"/>
                  </a:lnTo>
                  <a:lnTo>
                    <a:pt x="2089948" y="2679420"/>
                  </a:lnTo>
                  <a:lnTo>
                    <a:pt x="2093431" y="2678390"/>
                  </a:lnTo>
                  <a:lnTo>
                    <a:pt x="2096914" y="2677361"/>
                  </a:lnTo>
                  <a:lnTo>
                    <a:pt x="2100397" y="2676332"/>
                  </a:lnTo>
                  <a:lnTo>
                    <a:pt x="2103881" y="2675304"/>
                  </a:lnTo>
                  <a:lnTo>
                    <a:pt x="2107364" y="2674277"/>
                  </a:lnTo>
                  <a:lnTo>
                    <a:pt x="2110847" y="2673251"/>
                  </a:lnTo>
                  <a:lnTo>
                    <a:pt x="2114330" y="2672226"/>
                  </a:lnTo>
                  <a:lnTo>
                    <a:pt x="2117814" y="2671201"/>
                  </a:lnTo>
                  <a:lnTo>
                    <a:pt x="2121297" y="2670177"/>
                  </a:lnTo>
                  <a:lnTo>
                    <a:pt x="2124780" y="2669154"/>
                  </a:lnTo>
                  <a:lnTo>
                    <a:pt x="2128263" y="2668132"/>
                  </a:lnTo>
                  <a:lnTo>
                    <a:pt x="2131747" y="2667110"/>
                  </a:lnTo>
                  <a:lnTo>
                    <a:pt x="2135230" y="2666090"/>
                  </a:lnTo>
                  <a:lnTo>
                    <a:pt x="2138713" y="2665070"/>
                  </a:lnTo>
                  <a:lnTo>
                    <a:pt x="2142196" y="2664051"/>
                  </a:lnTo>
                  <a:lnTo>
                    <a:pt x="2145680" y="2663032"/>
                  </a:lnTo>
                  <a:lnTo>
                    <a:pt x="2149163" y="2662015"/>
                  </a:lnTo>
                  <a:lnTo>
                    <a:pt x="2152646" y="2660998"/>
                  </a:lnTo>
                  <a:lnTo>
                    <a:pt x="2156129" y="2659982"/>
                  </a:lnTo>
                  <a:lnTo>
                    <a:pt x="2159613" y="2658967"/>
                  </a:lnTo>
                  <a:lnTo>
                    <a:pt x="2163096" y="2657952"/>
                  </a:lnTo>
                  <a:lnTo>
                    <a:pt x="2166579" y="2656938"/>
                  </a:lnTo>
                  <a:lnTo>
                    <a:pt x="2170062" y="2655926"/>
                  </a:lnTo>
                  <a:lnTo>
                    <a:pt x="2173546" y="2654913"/>
                  </a:lnTo>
                  <a:lnTo>
                    <a:pt x="2177029" y="2653902"/>
                  </a:lnTo>
                  <a:lnTo>
                    <a:pt x="2180512" y="2652891"/>
                  </a:lnTo>
                  <a:lnTo>
                    <a:pt x="2183995" y="2651881"/>
                  </a:lnTo>
                  <a:lnTo>
                    <a:pt x="2187479" y="2650872"/>
                  </a:lnTo>
                  <a:lnTo>
                    <a:pt x="2190962" y="2649864"/>
                  </a:lnTo>
                  <a:lnTo>
                    <a:pt x="2194445" y="2648857"/>
                  </a:lnTo>
                  <a:lnTo>
                    <a:pt x="2197928" y="2647850"/>
                  </a:lnTo>
                  <a:lnTo>
                    <a:pt x="2201412" y="2646844"/>
                  </a:lnTo>
                  <a:lnTo>
                    <a:pt x="2204895" y="2645838"/>
                  </a:lnTo>
                  <a:lnTo>
                    <a:pt x="2208378" y="2644834"/>
                  </a:lnTo>
                  <a:lnTo>
                    <a:pt x="2211861" y="2643830"/>
                  </a:lnTo>
                  <a:lnTo>
                    <a:pt x="2215345" y="2642827"/>
                  </a:lnTo>
                  <a:lnTo>
                    <a:pt x="2218828" y="2641825"/>
                  </a:lnTo>
                  <a:lnTo>
                    <a:pt x="2222311" y="2640824"/>
                  </a:lnTo>
                  <a:lnTo>
                    <a:pt x="2225794" y="2639823"/>
                  </a:lnTo>
                  <a:lnTo>
                    <a:pt x="2229278" y="2638823"/>
                  </a:lnTo>
                  <a:lnTo>
                    <a:pt x="2232761" y="2637824"/>
                  </a:lnTo>
                  <a:lnTo>
                    <a:pt x="2236244" y="2636825"/>
                  </a:lnTo>
                  <a:lnTo>
                    <a:pt x="2239727" y="2635828"/>
                  </a:lnTo>
                  <a:lnTo>
                    <a:pt x="2243211" y="2634831"/>
                  </a:lnTo>
                  <a:lnTo>
                    <a:pt x="2246694" y="2633835"/>
                  </a:lnTo>
                  <a:lnTo>
                    <a:pt x="2250177" y="2632839"/>
                  </a:lnTo>
                  <a:lnTo>
                    <a:pt x="2253660" y="2631845"/>
                  </a:lnTo>
                  <a:lnTo>
                    <a:pt x="2257144" y="2630851"/>
                  </a:lnTo>
                  <a:lnTo>
                    <a:pt x="2260627" y="2629858"/>
                  </a:lnTo>
                  <a:lnTo>
                    <a:pt x="2264110" y="2628865"/>
                  </a:lnTo>
                  <a:lnTo>
                    <a:pt x="2267593" y="2627873"/>
                  </a:lnTo>
                  <a:lnTo>
                    <a:pt x="2271077" y="2626883"/>
                  </a:lnTo>
                  <a:lnTo>
                    <a:pt x="2274560" y="2625892"/>
                  </a:lnTo>
                  <a:lnTo>
                    <a:pt x="2278043" y="2624903"/>
                  </a:lnTo>
                  <a:lnTo>
                    <a:pt x="2281526" y="2623914"/>
                  </a:lnTo>
                  <a:lnTo>
                    <a:pt x="2285010" y="2622926"/>
                  </a:lnTo>
                  <a:lnTo>
                    <a:pt x="2288493" y="2621939"/>
                  </a:lnTo>
                  <a:lnTo>
                    <a:pt x="2291976" y="2620953"/>
                  </a:lnTo>
                  <a:lnTo>
                    <a:pt x="2295459" y="2619967"/>
                  </a:lnTo>
                  <a:lnTo>
                    <a:pt x="2298942" y="2618982"/>
                  </a:lnTo>
                  <a:lnTo>
                    <a:pt x="2302426" y="2617998"/>
                  </a:lnTo>
                  <a:lnTo>
                    <a:pt x="2305909" y="2617014"/>
                  </a:lnTo>
                  <a:lnTo>
                    <a:pt x="2309392" y="2616032"/>
                  </a:lnTo>
                  <a:lnTo>
                    <a:pt x="2312875" y="2615050"/>
                  </a:lnTo>
                  <a:lnTo>
                    <a:pt x="2316359" y="2614069"/>
                  </a:lnTo>
                  <a:lnTo>
                    <a:pt x="2319842" y="2613088"/>
                  </a:lnTo>
                  <a:lnTo>
                    <a:pt x="2323325" y="2612108"/>
                  </a:lnTo>
                  <a:lnTo>
                    <a:pt x="2326808" y="2611129"/>
                  </a:lnTo>
                  <a:lnTo>
                    <a:pt x="2330292" y="2610151"/>
                  </a:lnTo>
                  <a:lnTo>
                    <a:pt x="2333775" y="2609173"/>
                  </a:lnTo>
                  <a:lnTo>
                    <a:pt x="2337258" y="2608196"/>
                  </a:lnTo>
                  <a:lnTo>
                    <a:pt x="2340741" y="2607220"/>
                  </a:lnTo>
                  <a:lnTo>
                    <a:pt x="2344225" y="2606245"/>
                  </a:lnTo>
                  <a:lnTo>
                    <a:pt x="2347708" y="2605270"/>
                  </a:lnTo>
                  <a:lnTo>
                    <a:pt x="2351191" y="2604296"/>
                  </a:lnTo>
                  <a:lnTo>
                    <a:pt x="2354674" y="2603323"/>
                  </a:lnTo>
                  <a:lnTo>
                    <a:pt x="2358158" y="2602351"/>
                  </a:lnTo>
                  <a:lnTo>
                    <a:pt x="2361641" y="2601379"/>
                  </a:lnTo>
                  <a:lnTo>
                    <a:pt x="2365124" y="2600408"/>
                  </a:lnTo>
                  <a:lnTo>
                    <a:pt x="2368607" y="2599438"/>
                  </a:lnTo>
                  <a:lnTo>
                    <a:pt x="2372091" y="2598468"/>
                  </a:lnTo>
                  <a:lnTo>
                    <a:pt x="2375574" y="2597499"/>
                  </a:lnTo>
                  <a:lnTo>
                    <a:pt x="2379057" y="2596531"/>
                  </a:lnTo>
                  <a:lnTo>
                    <a:pt x="2382540" y="2595564"/>
                  </a:lnTo>
                  <a:lnTo>
                    <a:pt x="2386024" y="2594597"/>
                  </a:lnTo>
                  <a:lnTo>
                    <a:pt x="2389507" y="2593631"/>
                  </a:lnTo>
                  <a:lnTo>
                    <a:pt x="2392990" y="2592666"/>
                  </a:lnTo>
                  <a:lnTo>
                    <a:pt x="2396473" y="2591701"/>
                  </a:lnTo>
                  <a:lnTo>
                    <a:pt x="2399957" y="2590737"/>
                  </a:lnTo>
                  <a:lnTo>
                    <a:pt x="2403440" y="2589774"/>
                  </a:lnTo>
                  <a:lnTo>
                    <a:pt x="2406923" y="2588812"/>
                  </a:lnTo>
                  <a:lnTo>
                    <a:pt x="2410406" y="2587850"/>
                  </a:lnTo>
                  <a:lnTo>
                    <a:pt x="2413890" y="2586889"/>
                  </a:lnTo>
                  <a:lnTo>
                    <a:pt x="2417373" y="2585929"/>
                  </a:lnTo>
                  <a:lnTo>
                    <a:pt x="2420856" y="2584969"/>
                  </a:lnTo>
                  <a:lnTo>
                    <a:pt x="2424339" y="2584011"/>
                  </a:lnTo>
                  <a:lnTo>
                    <a:pt x="2427823" y="2583052"/>
                  </a:lnTo>
                  <a:lnTo>
                    <a:pt x="2431306" y="2582095"/>
                  </a:lnTo>
                  <a:lnTo>
                    <a:pt x="2434789" y="2581138"/>
                  </a:lnTo>
                  <a:lnTo>
                    <a:pt x="2438272" y="2580182"/>
                  </a:lnTo>
                  <a:lnTo>
                    <a:pt x="2441756" y="2579227"/>
                  </a:lnTo>
                  <a:lnTo>
                    <a:pt x="2445239" y="2578273"/>
                  </a:lnTo>
                  <a:lnTo>
                    <a:pt x="2448722" y="2577319"/>
                  </a:lnTo>
                  <a:lnTo>
                    <a:pt x="2452205" y="2576366"/>
                  </a:lnTo>
                  <a:lnTo>
                    <a:pt x="2455689" y="2575413"/>
                  </a:lnTo>
                  <a:lnTo>
                    <a:pt x="2459172" y="2574461"/>
                  </a:lnTo>
                  <a:lnTo>
                    <a:pt x="2462655" y="2573510"/>
                  </a:lnTo>
                  <a:lnTo>
                    <a:pt x="2466138" y="2572560"/>
                  </a:lnTo>
                  <a:lnTo>
                    <a:pt x="2469622" y="2571610"/>
                  </a:lnTo>
                  <a:lnTo>
                    <a:pt x="2473105" y="2570661"/>
                  </a:lnTo>
                  <a:lnTo>
                    <a:pt x="2476588" y="2569713"/>
                  </a:lnTo>
                  <a:lnTo>
                    <a:pt x="2480071" y="2568766"/>
                  </a:lnTo>
                  <a:lnTo>
                    <a:pt x="2483555" y="2567819"/>
                  </a:lnTo>
                  <a:lnTo>
                    <a:pt x="2487038" y="2566873"/>
                  </a:lnTo>
                  <a:lnTo>
                    <a:pt x="2490521" y="2565927"/>
                  </a:lnTo>
                  <a:lnTo>
                    <a:pt x="2494004" y="2564983"/>
                  </a:lnTo>
                  <a:lnTo>
                    <a:pt x="2497488" y="2564038"/>
                  </a:lnTo>
                  <a:lnTo>
                    <a:pt x="2500971" y="2563095"/>
                  </a:lnTo>
                  <a:lnTo>
                    <a:pt x="2504454" y="2562152"/>
                  </a:lnTo>
                  <a:lnTo>
                    <a:pt x="2507937" y="2561211"/>
                  </a:lnTo>
                  <a:lnTo>
                    <a:pt x="2511421" y="2560269"/>
                  </a:lnTo>
                  <a:lnTo>
                    <a:pt x="2514904" y="2559329"/>
                  </a:lnTo>
                  <a:lnTo>
                    <a:pt x="2518387" y="2558389"/>
                  </a:lnTo>
                  <a:lnTo>
                    <a:pt x="2521870" y="2557450"/>
                  </a:lnTo>
                  <a:lnTo>
                    <a:pt x="2525354" y="2556511"/>
                  </a:lnTo>
                  <a:lnTo>
                    <a:pt x="2528837" y="2555573"/>
                  </a:lnTo>
                  <a:lnTo>
                    <a:pt x="2532320" y="2554636"/>
                  </a:lnTo>
                  <a:lnTo>
                    <a:pt x="2535803" y="2553700"/>
                  </a:lnTo>
                  <a:lnTo>
                    <a:pt x="2539287" y="2552764"/>
                  </a:lnTo>
                  <a:lnTo>
                    <a:pt x="2542770" y="2551829"/>
                  </a:lnTo>
                  <a:lnTo>
                    <a:pt x="2546253" y="2550894"/>
                  </a:lnTo>
                  <a:lnTo>
                    <a:pt x="2549736" y="2549961"/>
                  </a:lnTo>
                  <a:lnTo>
                    <a:pt x="2553220" y="2549028"/>
                  </a:lnTo>
                  <a:lnTo>
                    <a:pt x="2556703" y="2548095"/>
                  </a:lnTo>
                  <a:lnTo>
                    <a:pt x="2560186" y="2547164"/>
                  </a:lnTo>
                  <a:lnTo>
                    <a:pt x="2563669" y="2546233"/>
                  </a:lnTo>
                  <a:lnTo>
                    <a:pt x="2567153" y="2545302"/>
                  </a:lnTo>
                  <a:lnTo>
                    <a:pt x="2570636" y="2544373"/>
                  </a:lnTo>
                  <a:lnTo>
                    <a:pt x="2574119" y="2543444"/>
                  </a:lnTo>
                  <a:lnTo>
                    <a:pt x="2577602" y="2542516"/>
                  </a:lnTo>
                  <a:lnTo>
                    <a:pt x="2581085" y="2541588"/>
                  </a:lnTo>
                  <a:lnTo>
                    <a:pt x="2584569" y="2540661"/>
                  </a:lnTo>
                  <a:lnTo>
                    <a:pt x="2588052" y="2539735"/>
                  </a:lnTo>
                  <a:lnTo>
                    <a:pt x="2591535" y="2538809"/>
                  </a:lnTo>
                  <a:lnTo>
                    <a:pt x="2595018" y="2537884"/>
                  </a:lnTo>
                  <a:lnTo>
                    <a:pt x="2598502" y="2536960"/>
                  </a:lnTo>
                  <a:lnTo>
                    <a:pt x="2601985" y="2536037"/>
                  </a:lnTo>
                  <a:lnTo>
                    <a:pt x="2605468" y="2535114"/>
                  </a:lnTo>
                  <a:lnTo>
                    <a:pt x="2608951" y="2534192"/>
                  </a:lnTo>
                  <a:lnTo>
                    <a:pt x="2612435" y="2533270"/>
                  </a:lnTo>
                  <a:lnTo>
                    <a:pt x="2615918" y="2532349"/>
                  </a:lnTo>
                  <a:lnTo>
                    <a:pt x="2619401" y="2531429"/>
                  </a:lnTo>
                  <a:lnTo>
                    <a:pt x="2622884" y="2530509"/>
                  </a:lnTo>
                  <a:lnTo>
                    <a:pt x="2626368" y="2529591"/>
                  </a:lnTo>
                  <a:lnTo>
                    <a:pt x="2629851" y="2528672"/>
                  </a:lnTo>
                  <a:lnTo>
                    <a:pt x="2633334" y="2527755"/>
                  </a:lnTo>
                  <a:lnTo>
                    <a:pt x="2636817" y="2526838"/>
                  </a:lnTo>
                  <a:lnTo>
                    <a:pt x="2640301" y="2525922"/>
                  </a:lnTo>
                  <a:lnTo>
                    <a:pt x="2643784" y="2525006"/>
                  </a:lnTo>
                  <a:lnTo>
                    <a:pt x="2647267" y="2524092"/>
                  </a:lnTo>
                  <a:lnTo>
                    <a:pt x="2650750" y="2523177"/>
                  </a:lnTo>
                  <a:lnTo>
                    <a:pt x="2654234" y="2522264"/>
                  </a:lnTo>
                  <a:lnTo>
                    <a:pt x="2657717" y="2521351"/>
                  </a:lnTo>
                  <a:lnTo>
                    <a:pt x="2661200" y="2520439"/>
                  </a:lnTo>
                  <a:lnTo>
                    <a:pt x="2664683" y="2519527"/>
                  </a:lnTo>
                  <a:lnTo>
                    <a:pt x="2668167" y="2518616"/>
                  </a:lnTo>
                  <a:lnTo>
                    <a:pt x="2671650" y="2517706"/>
                  </a:lnTo>
                  <a:lnTo>
                    <a:pt x="2675133" y="2516796"/>
                  </a:lnTo>
                  <a:lnTo>
                    <a:pt x="2678616" y="2515888"/>
                  </a:lnTo>
                  <a:lnTo>
                    <a:pt x="2682100" y="2514979"/>
                  </a:lnTo>
                  <a:lnTo>
                    <a:pt x="2685583" y="2514072"/>
                  </a:lnTo>
                  <a:lnTo>
                    <a:pt x="2689066" y="2513165"/>
                  </a:lnTo>
                  <a:lnTo>
                    <a:pt x="2692549" y="2512258"/>
                  </a:lnTo>
                  <a:lnTo>
                    <a:pt x="2696033" y="2511353"/>
                  </a:lnTo>
                  <a:lnTo>
                    <a:pt x="2699516" y="2510448"/>
                  </a:lnTo>
                  <a:lnTo>
                    <a:pt x="2702999" y="2509543"/>
                  </a:lnTo>
                  <a:lnTo>
                    <a:pt x="2706482" y="2508640"/>
                  </a:lnTo>
                  <a:lnTo>
                    <a:pt x="2709966" y="2507737"/>
                  </a:lnTo>
                  <a:lnTo>
                    <a:pt x="2713449" y="2506834"/>
                  </a:lnTo>
                  <a:lnTo>
                    <a:pt x="2716932" y="2505933"/>
                  </a:lnTo>
                  <a:lnTo>
                    <a:pt x="2720415" y="2505031"/>
                  </a:lnTo>
                  <a:lnTo>
                    <a:pt x="2723899" y="2504131"/>
                  </a:lnTo>
                  <a:lnTo>
                    <a:pt x="2727382" y="2503231"/>
                  </a:lnTo>
                  <a:lnTo>
                    <a:pt x="2730865" y="2502332"/>
                  </a:lnTo>
                  <a:lnTo>
                    <a:pt x="2734348" y="2501434"/>
                  </a:lnTo>
                  <a:lnTo>
                    <a:pt x="2737832" y="2500536"/>
                  </a:lnTo>
                  <a:lnTo>
                    <a:pt x="2741315" y="2499639"/>
                  </a:lnTo>
                  <a:lnTo>
                    <a:pt x="2744798" y="2498742"/>
                  </a:lnTo>
                  <a:lnTo>
                    <a:pt x="2748281" y="2497846"/>
                  </a:lnTo>
                  <a:lnTo>
                    <a:pt x="2751765" y="2496951"/>
                  </a:lnTo>
                  <a:lnTo>
                    <a:pt x="2755248" y="2496056"/>
                  </a:lnTo>
                  <a:lnTo>
                    <a:pt x="2758731" y="2495162"/>
                  </a:lnTo>
                  <a:lnTo>
                    <a:pt x="2762214" y="2494269"/>
                  </a:lnTo>
                  <a:lnTo>
                    <a:pt x="2765698" y="2493376"/>
                  </a:lnTo>
                  <a:lnTo>
                    <a:pt x="2769181" y="2492484"/>
                  </a:lnTo>
                  <a:lnTo>
                    <a:pt x="2772664" y="2491592"/>
                  </a:lnTo>
                  <a:lnTo>
                    <a:pt x="2776147" y="2490702"/>
                  </a:lnTo>
                  <a:lnTo>
                    <a:pt x="2779631" y="2489811"/>
                  </a:lnTo>
                  <a:lnTo>
                    <a:pt x="2783114" y="2488922"/>
                  </a:lnTo>
                  <a:lnTo>
                    <a:pt x="2786597" y="2488033"/>
                  </a:lnTo>
                  <a:lnTo>
                    <a:pt x="2786597" y="2522351"/>
                  </a:lnTo>
                  <a:lnTo>
                    <a:pt x="2786597" y="2554381"/>
                  </a:lnTo>
                  <a:lnTo>
                    <a:pt x="2786597" y="2584344"/>
                  </a:lnTo>
                  <a:lnTo>
                    <a:pt x="2786597" y="2612435"/>
                  </a:lnTo>
                  <a:lnTo>
                    <a:pt x="2786597" y="2638823"/>
                  </a:lnTo>
                  <a:lnTo>
                    <a:pt x="2790080" y="2638024"/>
                  </a:lnTo>
                  <a:lnTo>
                    <a:pt x="2793564" y="2637225"/>
                  </a:lnTo>
                  <a:lnTo>
                    <a:pt x="2797047" y="2636426"/>
                  </a:lnTo>
                  <a:lnTo>
                    <a:pt x="2800530" y="2635628"/>
                  </a:lnTo>
                  <a:lnTo>
                    <a:pt x="2804013" y="2634831"/>
                  </a:lnTo>
                  <a:lnTo>
                    <a:pt x="2807497" y="2634034"/>
                  </a:lnTo>
                  <a:lnTo>
                    <a:pt x="2810980" y="2633237"/>
                  </a:lnTo>
                  <a:lnTo>
                    <a:pt x="2814463" y="2632441"/>
                  </a:lnTo>
                  <a:lnTo>
                    <a:pt x="2817946" y="2631646"/>
                  </a:lnTo>
                  <a:lnTo>
                    <a:pt x="2821430" y="2630851"/>
                  </a:lnTo>
                  <a:lnTo>
                    <a:pt x="2824913" y="2630056"/>
                  </a:lnTo>
                  <a:lnTo>
                    <a:pt x="2828396" y="2629262"/>
                  </a:lnTo>
                  <a:lnTo>
                    <a:pt x="2831879" y="2628468"/>
                  </a:lnTo>
                  <a:lnTo>
                    <a:pt x="2835363" y="2627675"/>
                  </a:lnTo>
                  <a:lnTo>
                    <a:pt x="2838846" y="2626883"/>
                  </a:lnTo>
                  <a:lnTo>
                    <a:pt x="2842329" y="2626090"/>
                  </a:lnTo>
                  <a:lnTo>
                    <a:pt x="2845812" y="2625299"/>
                  </a:lnTo>
                  <a:lnTo>
                    <a:pt x="2849296" y="2624507"/>
                  </a:lnTo>
                  <a:lnTo>
                    <a:pt x="2852779" y="2623717"/>
                  </a:lnTo>
                  <a:lnTo>
                    <a:pt x="2856262" y="2622926"/>
                  </a:lnTo>
                  <a:lnTo>
                    <a:pt x="2859745" y="2622137"/>
                  </a:lnTo>
                  <a:lnTo>
                    <a:pt x="2863229" y="2621347"/>
                  </a:lnTo>
                  <a:lnTo>
                    <a:pt x="2866712" y="2620558"/>
                  </a:lnTo>
                  <a:lnTo>
                    <a:pt x="2870195" y="2619770"/>
                  </a:lnTo>
                  <a:lnTo>
                    <a:pt x="2873678" y="2618982"/>
                  </a:lnTo>
                  <a:lnTo>
                    <a:pt x="2877161" y="2618195"/>
                  </a:lnTo>
                  <a:lnTo>
                    <a:pt x="2880645" y="2617408"/>
                  </a:lnTo>
                  <a:lnTo>
                    <a:pt x="2884128" y="2616621"/>
                  </a:lnTo>
                  <a:lnTo>
                    <a:pt x="2887611" y="2615835"/>
                  </a:lnTo>
                  <a:lnTo>
                    <a:pt x="2891094" y="2615050"/>
                  </a:lnTo>
                  <a:lnTo>
                    <a:pt x="2894578" y="2614265"/>
                  </a:lnTo>
                  <a:lnTo>
                    <a:pt x="2898061" y="2613480"/>
                  </a:lnTo>
                  <a:lnTo>
                    <a:pt x="2901544" y="2612696"/>
                  </a:lnTo>
                  <a:lnTo>
                    <a:pt x="2905027" y="2611912"/>
                  </a:lnTo>
                  <a:lnTo>
                    <a:pt x="2908511" y="2611129"/>
                  </a:lnTo>
                  <a:lnTo>
                    <a:pt x="2911994" y="2610346"/>
                  </a:lnTo>
                  <a:lnTo>
                    <a:pt x="2915477" y="2609564"/>
                  </a:lnTo>
                  <a:lnTo>
                    <a:pt x="2918960" y="2608782"/>
                  </a:lnTo>
                  <a:lnTo>
                    <a:pt x="2922444" y="2608001"/>
                  </a:lnTo>
                  <a:lnTo>
                    <a:pt x="2925927" y="2607220"/>
                  </a:lnTo>
                  <a:lnTo>
                    <a:pt x="2929410" y="2606440"/>
                  </a:lnTo>
                  <a:lnTo>
                    <a:pt x="2932893" y="2605660"/>
                  </a:lnTo>
                  <a:lnTo>
                    <a:pt x="2936377" y="2604881"/>
                  </a:lnTo>
                  <a:lnTo>
                    <a:pt x="2939860" y="2604102"/>
                  </a:lnTo>
                  <a:lnTo>
                    <a:pt x="2943343" y="2603323"/>
                  </a:lnTo>
                  <a:lnTo>
                    <a:pt x="2946826" y="2602545"/>
                  </a:lnTo>
                  <a:lnTo>
                    <a:pt x="2950310" y="2601767"/>
                  </a:lnTo>
                  <a:lnTo>
                    <a:pt x="2953793" y="2600990"/>
                  </a:lnTo>
                  <a:lnTo>
                    <a:pt x="2957276" y="2600214"/>
                  </a:lnTo>
                  <a:lnTo>
                    <a:pt x="2960759" y="2599438"/>
                  </a:lnTo>
                  <a:lnTo>
                    <a:pt x="2964243" y="2598662"/>
                  </a:lnTo>
                  <a:lnTo>
                    <a:pt x="2967726" y="2597887"/>
                  </a:lnTo>
                  <a:lnTo>
                    <a:pt x="2971209" y="2597112"/>
                  </a:lnTo>
                  <a:lnTo>
                    <a:pt x="2974692" y="2596337"/>
                  </a:lnTo>
                  <a:lnTo>
                    <a:pt x="2978176" y="2595564"/>
                  </a:lnTo>
                  <a:lnTo>
                    <a:pt x="2981659" y="2594790"/>
                  </a:lnTo>
                  <a:lnTo>
                    <a:pt x="2985142" y="2594017"/>
                  </a:lnTo>
                  <a:lnTo>
                    <a:pt x="2988625" y="2593245"/>
                  </a:lnTo>
                  <a:lnTo>
                    <a:pt x="2992109" y="2592473"/>
                  </a:lnTo>
                  <a:lnTo>
                    <a:pt x="2995592" y="2591701"/>
                  </a:lnTo>
                  <a:lnTo>
                    <a:pt x="2999075" y="2590930"/>
                  </a:lnTo>
                  <a:lnTo>
                    <a:pt x="3002558" y="2590159"/>
                  </a:lnTo>
                  <a:lnTo>
                    <a:pt x="3006042" y="2589389"/>
                  </a:lnTo>
                  <a:lnTo>
                    <a:pt x="3009525" y="2588619"/>
                  </a:lnTo>
                  <a:lnTo>
                    <a:pt x="3013008" y="2587850"/>
                  </a:lnTo>
                  <a:lnTo>
                    <a:pt x="3016491" y="2587081"/>
                  </a:lnTo>
                  <a:lnTo>
                    <a:pt x="3019975" y="2586313"/>
                  </a:lnTo>
                  <a:lnTo>
                    <a:pt x="3023458" y="2585545"/>
                  </a:lnTo>
                  <a:lnTo>
                    <a:pt x="3026941" y="2584778"/>
                  </a:lnTo>
                  <a:lnTo>
                    <a:pt x="3030424" y="2584011"/>
                  </a:lnTo>
                  <a:lnTo>
                    <a:pt x="3033908" y="2583244"/>
                  </a:lnTo>
                  <a:lnTo>
                    <a:pt x="3037391" y="2582478"/>
                  </a:lnTo>
                  <a:lnTo>
                    <a:pt x="3040874" y="2581712"/>
                  </a:lnTo>
                  <a:lnTo>
                    <a:pt x="3044357" y="2580947"/>
                  </a:lnTo>
                  <a:lnTo>
                    <a:pt x="3047841" y="2580182"/>
                  </a:lnTo>
                  <a:lnTo>
                    <a:pt x="3051324" y="2579418"/>
                  </a:lnTo>
                  <a:lnTo>
                    <a:pt x="3054807" y="2578654"/>
                  </a:lnTo>
                  <a:lnTo>
                    <a:pt x="3058290" y="2577891"/>
                  </a:lnTo>
                  <a:lnTo>
                    <a:pt x="3061774" y="2577128"/>
                  </a:lnTo>
                  <a:lnTo>
                    <a:pt x="3065257" y="2576366"/>
                  </a:lnTo>
                  <a:lnTo>
                    <a:pt x="3068740" y="2575604"/>
                  </a:lnTo>
                  <a:lnTo>
                    <a:pt x="3072223" y="2574842"/>
                  </a:lnTo>
                  <a:lnTo>
                    <a:pt x="3075707" y="2574081"/>
                  </a:lnTo>
                  <a:lnTo>
                    <a:pt x="3079190" y="2573320"/>
                  </a:lnTo>
                  <a:lnTo>
                    <a:pt x="3082673" y="2572560"/>
                  </a:lnTo>
                  <a:lnTo>
                    <a:pt x="3086156" y="2571800"/>
                  </a:lnTo>
                  <a:lnTo>
                    <a:pt x="3089640" y="2571041"/>
                  </a:lnTo>
                  <a:lnTo>
                    <a:pt x="3093123" y="2570282"/>
                  </a:lnTo>
                  <a:lnTo>
                    <a:pt x="3096606" y="2569524"/>
                  </a:lnTo>
                  <a:lnTo>
                    <a:pt x="3100089" y="2568766"/>
                  </a:lnTo>
                  <a:lnTo>
                    <a:pt x="3103573" y="2568008"/>
                  </a:lnTo>
                  <a:lnTo>
                    <a:pt x="3107056" y="2567251"/>
                  </a:lnTo>
                  <a:lnTo>
                    <a:pt x="3110539" y="2566494"/>
                  </a:lnTo>
                  <a:lnTo>
                    <a:pt x="3114022" y="2565738"/>
                  </a:lnTo>
                  <a:lnTo>
                    <a:pt x="3117506" y="2564983"/>
                  </a:lnTo>
                  <a:lnTo>
                    <a:pt x="3120989" y="2564227"/>
                  </a:lnTo>
                  <a:lnTo>
                    <a:pt x="3124472" y="2563472"/>
                  </a:lnTo>
                  <a:lnTo>
                    <a:pt x="3127955" y="2562718"/>
                  </a:lnTo>
                  <a:lnTo>
                    <a:pt x="3131439" y="2561964"/>
                  </a:lnTo>
                  <a:lnTo>
                    <a:pt x="3134922" y="2561211"/>
                  </a:lnTo>
                  <a:lnTo>
                    <a:pt x="3134922" y="2587554"/>
                  </a:lnTo>
                  <a:lnTo>
                    <a:pt x="3134922" y="2612435"/>
                  </a:lnTo>
                  <a:lnTo>
                    <a:pt x="3138405" y="2611709"/>
                  </a:lnTo>
                  <a:lnTo>
                    <a:pt x="3141888" y="2610984"/>
                  </a:lnTo>
                  <a:lnTo>
                    <a:pt x="3145372" y="2610260"/>
                  </a:lnTo>
                  <a:lnTo>
                    <a:pt x="3148855" y="2609535"/>
                  </a:lnTo>
                  <a:lnTo>
                    <a:pt x="3152338" y="2608811"/>
                  </a:lnTo>
                  <a:lnTo>
                    <a:pt x="3155821" y="2608088"/>
                  </a:lnTo>
                  <a:lnTo>
                    <a:pt x="3159304" y="2607365"/>
                  </a:lnTo>
                  <a:lnTo>
                    <a:pt x="3162788" y="2606642"/>
                  </a:lnTo>
                  <a:lnTo>
                    <a:pt x="3166271" y="2605920"/>
                  </a:lnTo>
                  <a:lnTo>
                    <a:pt x="3169754" y="2605198"/>
                  </a:lnTo>
                  <a:lnTo>
                    <a:pt x="3173237" y="2604477"/>
                  </a:lnTo>
                  <a:lnTo>
                    <a:pt x="3176721" y="2603756"/>
                  </a:lnTo>
                  <a:lnTo>
                    <a:pt x="3180204" y="2603035"/>
                  </a:lnTo>
                  <a:lnTo>
                    <a:pt x="3183687" y="2602315"/>
                  </a:lnTo>
                  <a:lnTo>
                    <a:pt x="3187170" y="2601595"/>
                  </a:lnTo>
                  <a:lnTo>
                    <a:pt x="3190654" y="2600875"/>
                  </a:lnTo>
                  <a:lnTo>
                    <a:pt x="3194137" y="2600156"/>
                  </a:lnTo>
                  <a:lnTo>
                    <a:pt x="3197620" y="2599438"/>
                  </a:lnTo>
                  <a:lnTo>
                    <a:pt x="3201103" y="2598719"/>
                  </a:lnTo>
                  <a:lnTo>
                    <a:pt x="3204587" y="2598001"/>
                  </a:lnTo>
                  <a:lnTo>
                    <a:pt x="3208070" y="2597284"/>
                  </a:lnTo>
                  <a:lnTo>
                    <a:pt x="3211553" y="2596567"/>
                  </a:lnTo>
                  <a:lnTo>
                    <a:pt x="3215036" y="2595850"/>
                  </a:lnTo>
                  <a:lnTo>
                    <a:pt x="3218520" y="2595134"/>
                  </a:lnTo>
                  <a:lnTo>
                    <a:pt x="3222003" y="2594418"/>
                  </a:lnTo>
                  <a:lnTo>
                    <a:pt x="3225486" y="2593702"/>
                  </a:lnTo>
                  <a:lnTo>
                    <a:pt x="3228969" y="2592987"/>
                  </a:lnTo>
                  <a:lnTo>
                    <a:pt x="3232453" y="2592273"/>
                  </a:lnTo>
                  <a:lnTo>
                    <a:pt x="3235936" y="2591558"/>
                  </a:lnTo>
                  <a:lnTo>
                    <a:pt x="3239419" y="2590844"/>
                  </a:lnTo>
                  <a:lnTo>
                    <a:pt x="3242902" y="2590131"/>
                  </a:lnTo>
                  <a:lnTo>
                    <a:pt x="3246386" y="2589418"/>
                  </a:lnTo>
                  <a:lnTo>
                    <a:pt x="3249869" y="2588705"/>
                  </a:lnTo>
                  <a:lnTo>
                    <a:pt x="3253352" y="2587993"/>
                  </a:lnTo>
                  <a:lnTo>
                    <a:pt x="3256835" y="2587281"/>
                  </a:lnTo>
                  <a:lnTo>
                    <a:pt x="3260319" y="2586569"/>
                  </a:lnTo>
                  <a:lnTo>
                    <a:pt x="3263802" y="2585858"/>
                  </a:lnTo>
                  <a:lnTo>
                    <a:pt x="3267285" y="2585147"/>
                  </a:lnTo>
                  <a:lnTo>
                    <a:pt x="3270768" y="2584437"/>
                  </a:lnTo>
                  <a:lnTo>
                    <a:pt x="3274252" y="2583727"/>
                  </a:lnTo>
                  <a:lnTo>
                    <a:pt x="3277735" y="2583017"/>
                  </a:lnTo>
                  <a:lnTo>
                    <a:pt x="3281218" y="2582308"/>
                  </a:lnTo>
                  <a:lnTo>
                    <a:pt x="3284701" y="2581599"/>
                  </a:lnTo>
                  <a:lnTo>
                    <a:pt x="3288185" y="2580890"/>
                  </a:lnTo>
                  <a:lnTo>
                    <a:pt x="3291668" y="2580182"/>
                  </a:lnTo>
                  <a:lnTo>
                    <a:pt x="3295151" y="2579475"/>
                  </a:lnTo>
                  <a:lnTo>
                    <a:pt x="3298634" y="2578767"/>
                  </a:lnTo>
                  <a:lnTo>
                    <a:pt x="3302118" y="2578061"/>
                  </a:lnTo>
                  <a:lnTo>
                    <a:pt x="3305601" y="2577354"/>
                  </a:lnTo>
                  <a:lnTo>
                    <a:pt x="3309084" y="2576648"/>
                  </a:lnTo>
                  <a:lnTo>
                    <a:pt x="3312567" y="2575942"/>
                  </a:lnTo>
                  <a:lnTo>
                    <a:pt x="3316051" y="2575237"/>
                  </a:lnTo>
                  <a:lnTo>
                    <a:pt x="3319534" y="2574532"/>
                  </a:lnTo>
                  <a:lnTo>
                    <a:pt x="3323017" y="2573827"/>
                  </a:lnTo>
                  <a:lnTo>
                    <a:pt x="3326500" y="2573123"/>
                  </a:lnTo>
                  <a:lnTo>
                    <a:pt x="3329984" y="2572419"/>
                  </a:lnTo>
                  <a:lnTo>
                    <a:pt x="3333467" y="2571716"/>
                  </a:lnTo>
                  <a:lnTo>
                    <a:pt x="3336950" y="2571013"/>
                  </a:lnTo>
                  <a:lnTo>
                    <a:pt x="3340433" y="2570310"/>
                  </a:lnTo>
                  <a:lnTo>
                    <a:pt x="3343917" y="2569608"/>
                  </a:lnTo>
                  <a:lnTo>
                    <a:pt x="3347400" y="2568906"/>
                  </a:lnTo>
                  <a:lnTo>
                    <a:pt x="3350883" y="2568205"/>
                  </a:lnTo>
                  <a:lnTo>
                    <a:pt x="3354366" y="2567503"/>
                  </a:lnTo>
                  <a:lnTo>
                    <a:pt x="3357850" y="2566803"/>
                  </a:lnTo>
                  <a:lnTo>
                    <a:pt x="3361333" y="2566102"/>
                  </a:lnTo>
                  <a:lnTo>
                    <a:pt x="3364816" y="2565402"/>
                  </a:lnTo>
                  <a:lnTo>
                    <a:pt x="3368299" y="2564703"/>
                  </a:lnTo>
                  <a:lnTo>
                    <a:pt x="3371783" y="2564004"/>
                  </a:lnTo>
                  <a:lnTo>
                    <a:pt x="3375266" y="2563305"/>
                  </a:lnTo>
                  <a:lnTo>
                    <a:pt x="3378749" y="2562606"/>
                  </a:lnTo>
                  <a:lnTo>
                    <a:pt x="3382232" y="2561908"/>
                  </a:lnTo>
                  <a:lnTo>
                    <a:pt x="3385716" y="2561211"/>
                  </a:lnTo>
                  <a:lnTo>
                    <a:pt x="3389199" y="2560513"/>
                  </a:lnTo>
                  <a:lnTo>
                    <a:pt x="3392682" y="2559816"/>
                  </a:lnTo>
                  <a:lnTo>
                    <a:pt x="3396165" y="2559120"/>
                  </a:lnTo>
                  <a:lnTo>
                    <a:pt x="3399649" y="2558424"/>
                  </a:lnTo>
                  <a:lnTo>
                    <a:pt x="3403132" y="2557728"/>
                  </a:lnTo>
                  <a:lnTo>
                    <a:pt x="3406615" y="2557032"/>
                  </a:lnTo>
                  <a:lnTo>
                    <a:pt x="3410098" y="2556337"/>
                  </a:lnTo>
                  <a:lnTo>
                    <a:pt x="3413582" y="2555643"/>
                  </a:lnTo>
                  <a:lnTo>
                    <a:pt x="3417065" y="2554948"/>
                  </a:lnTo>
                  <a:lnTo>
                    <a:pt x="3420548" y="2554254"/>
                  </a:lnTo>
                  <a:lnTo>
                    <a:pt x="3424031" y="2553561"/>
                  </a:lnTo>
                  <a:lnTo>
                    <a:pt x="3427515" y="2552868"/>
                  </a:lnTo>
                  <a:lnTo>
                    <a:pt x="3430998" y="2552175"/>
                  </a:lnTo>
                  <a:lnTo>
                    <a:pt x="3434481" y="2551483"/>
                  </a:lnTo>
                  <a:lnTo>
                    <a:pt x="3437964" y="2550791"/>
                  </a:lnTo>
                  <a:lnTo>
                    <a:pt x="3441447" y="2550099"/>
                  </a:lnTo>
                  <a:lnTo>
                    <a:pt x="3444931" y="2549408"/>
                  </a:lnTo>
                  <a:lnTo>
                    <a:pt x="3448414" y="2548717"/>
                  </a:lnTo>
                  <a:lnTo>
                    <a:pt x="3451897" y="2548026"/>
                  </a:lnTo>
                  <a:lnTo>
                    <a:pt x="3455380" y="2547336"/>
                  </a:lnTo>
                  <a:lnTo>
                    <a:pt x="3458864" y="2546646"/>
                  </a:lnTo>
                  <a:lnTo>
                    <a:pt x="3462347" y="2545957"/>
                  </a:lnTo>
                  <a:lnTo>
                    <a:pt x="3465830" y="2545268"/>
                  </a:lnTo>
                  <a:lnTo>
                    <a:pt x="3469313" y="2544579"/>
                  </a:lnTo>
                  <a:lnTo>
                    <a:pt x="3472797" y="2543891"/>
                  </a:lnTo>
                  <a:lnTo>
                    <a:pt x="3476280" y="2543203"/>
                  </a:lnTo>
                  <a:lnTo>
                    <a:pt x="3479763" y="2542516"/>
                  </a:lnTo>
                  <a:lnTo>
                    <a:pt x="3483246" y="2541828"/>
                  </a:lnTo>
                  <a:lnTo>
                    <a:pt x="3483246" y="2566603"/>
                  </a:lnTo>
                  <a:lnTo>
                    <a:pt x="3483246" y="2590106"/>
                  </a:lnTo>
                  <a:lnTo>
                    <a:pt x="3483246" y="2612435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2766107"/>
            </a:xfrm>
            <a:custGeom>
              <a:avLst/>
              <a:gdLst/>
              <a:ahLst/>
              <a:cxnLst/>
              <a:rect l="0" t="0" r="0" b="0"/>
              <a:pathLst>
                <a:path w="3483246" h="2766107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48324" y="1741623"/>
                  </a:lnTo>
                  <a:lnTo>
                    <a:pt x="351807" y="1732958"/>
                  </a:lnTo>
                  <a:lnTo>
                    <a:pt x="355291" y="1724379"/>
                  </a:lnTo>
                  <a:lnTo>
                    <a:pt x="358774" y="1715885"/>
                  </a:lnTo>
                  <a:lnTo>
                    <a:pt x="362257" y="1707474"/>
                  </a:lnTo>
                  <a:lnTo>
                    <a:pt x="365740" y="1699144"/>
                  </a:lnTo>
                  <a:lnTo>
                    <a:pt x="369224" y="1690896"/>
                  </a:lnTo>
                  <a:lnTo>
                    <a:pt x="372707" y="1682728"/>
                  </a:lnTo>
                  <a:lnTo>
                    <a:pt x="376190" y="1674637"/>
                  </a:lnTo>
                  <a:lnTo>
                    <a:pt x="379673" y="1666625"/>
                  </a:lnTo>
                  <a:lnTo>
                    <a:pt x="383157" y="1658689"/>
                  </a:lnTo>
                  <a:lnTo>
                    <a:pt x="386640" y="1650827"/>
                  </a:lnTo>
                  <a:lnTo>
                    <a:pt x="390123" y="1643041"/>
                  </a:lnTo>
                  <a:lnTo>
                    <a:pt x="393606" y="1635327"/>
                  </a:lnTo>
                  <a:lnTo>
                    <a:pt x="397090" y="1627685"/>
                  </a:lnTo>
                  <a:lnTo>
                    <a:pt x="400573" y="1620114"/>
                  </a:lnTo>
                  <a:lnTo>
                    <a:pt x="404056" y="1612614"/>
                  </a:lnTo>
                  <a:lnTo>
                    <a:pt x="407539" y="1605182"/>
                  </a:lnTo>
                  <a:lnTo>
                    <a:pt x="411023" y="1597819"/>
                  </a:lnTo>
                  <a:lnTo>
                    <a:pt x="414506" y="1590523"/>
                  </a:lnTo>
                  <a:lnTo>
                    <a:pt x="417989" y="1583294"/>
                  </a:lnTo>
                  <a:lnTo>
                    <a:pt x="421472" y="1576129"/>
                  </a:lnTo>
                  <a:lnTo>
                    <a:pt x="424956" y="1569030"/>
                  </a:lnTo>
                  <a:lnTo>
                    <a:pt x="428439" y="1561994"/>
                  </a:lnTo>
                  <a:lnTo>
                    <a:pt x="431922" y="1555020"/>
                  </a:lnTo>
                  <a:lnTo>
                    <a:pt x="435405" y="1548109"/>
                  </a:lnTo>
                  <a:lnTo>
                    <a:pt x="438889" y="1541259"/>
                  </a:lnTo>
                  <a:lnTo>
                    <a:pt x="442372" y="1534470"/>
                  </a:lnTo>
                  <a:lnTo>
                    <a:pt x="445855" y="1527739"/>
                  </a:lnTo>
                  <a:lnTo>
                    <a:pt x="449338" y="1521068"/>
                  </a:lnTo>
                  <a:lnTo>
                    <a:pt x="452822" y="1514455"/>
                  </a:lnTo>
                  <a:lnTo>
                    <a:pt x="456305" y="1507899"/>
                  </a:lnTo>
                  <a:lnTo>
                    <a:pt x="459788" y="1501399"/>
                  </a:lnTo>
                  <a:lnTo>
                    <a:pt x="463271" y="1494955"/>
                  </a:lnTo>
                  <a:lnTo>
                    <a:pt x="466755" y="1488567"/>
                  </a:lnTo>
                  <a:lnTo>
                    <a:pt x="470238" y="1482232"/>
                  </a:lnTo>
                  <a:lnTo>
                    <a:pt x="473721" y="1475952"/>
                  </a:lnTo>
                  <a:lnTo>
                    <a:pt x="477204" y="1469724"/>
                  </a:lnTo>
                  <a:lnTo>
                    <a:pt x="480688" y="1463549"/>
                  </a:lnTo>
                  <a:lnTo>
                    <a:pt x="484171" y="1457425"/>
                  </a:lnTo>
                  <a:lnTo>
                    <a:pt x="487654" y="1451352"/>
                  </a:lnTo>
                  <a:lnTo>
                    <a:pt x="491137" y="1445330"/>
                  </a:lnTo>
                  <a:lnTo>
                    <a:pt x="494621" y="1439358"/>
                  </a:lnTo>
                  <a:lnTo>
                    <a:pt x="498104" y="1433434"/>
                  </a:lnTo>
                  <a:lnTo>
                    <a:pt x="501587" y="1427560"/>
                  </a:lnTo>
                  <a:lnTo>
                    <a:pt x="505070" y="1421733"/>
                  </a:lnTo>
                  <a:lnTo>
                    <a:pt x="508554" y="1415954"/>
                  </a:lnTo>
                  <a:lnTo>
                    <a:pt x="512037" y="1410221"/>
                  </a:lnTo>
                  <a:lnTo>
                    <a:pt x="515520" y="1404535"/>
                  </a:lnTo>
                  <a:lnTo>
                    <a:pt x="519003" y="1398894"/>
                  </a:lnTo>
                  <a:lnTo>
                    <a:pt x="522487" y="1393298"/>
                  </a:lnTo>
                  <a:lnTo>
                    <a:pt x="525970" y="1387747"/>
                  </a:lnTo>
                  <a:lnTo>
                    <a:pt x="529453" y="1382240"/>
                  </a:lnTo>
                  <a:lnTo>
                    <a:pt x="532936" y="1376777"/>
                  </a:lnTo>
                  <a:lnTo>
                    <a:pt x="536420" y="1371357"/>
                  </a:lnTo>
                  <a:lnTo>
                    <a:pt x="539903" y="1365979"/>
                  </a:lnTo>
                  <a:lnTo>
                    <a:pt x="543386" y="1360643"/>
                  </a:lnTo>
                  <a:lnTo>
                    <a:pt x="546869" y="1355349"/>
                  </a:lnTo>
                  <a:lnTo>
                    <a:pt x="550353" y="1350095"/>
                  </a:lnTo>
                  <a:lnTo>
                    <a:pt x="553836" y="1344882"/>
                  </a:lnTo>
                  <a:lnTo>
                    <a:pt x="557319" y="1339710"/>
                  </a:lnTo>
                  <a:lnTo>
                    <a:pt x="560802" y="1334577"/>
                  </a:lnTo>
                  <a:lnTo>
                    <a:pt x="564286" y="1329483"/>
                  </a:lnTo>
                  <a:lnTo>
                    <a:pt x="567769" y="1324428"/>
                  </a:lnTo>
                  <a:lnTo>
                    <a:pt x="571252" y="1319411"/>
                  </a:lnTo>
                  <a:lnTo>
                    <a:pt x="574735" y="1314432"/>
                  </a:lnTo>
                  <a:lnTo>
                    <a:pt x="578218" y="1309491"/>
                  </a:lnTo>
                  <a:lnTo>
                    <a:pt x="581702" y="1304586"/>
                  </a:lnTo>
                  <a:lnTo>
                    <a:pt x="585185" y="1299719"/>
                  </a:lnTo>
                  <a:lnTo>
                    <a:pt x="588668" y="1294887"/>
                  </a:lnTo>
                  <a:lnTo>
                    <a:pt x="592151" y="1290091"/>
                  </a:lnTo>
                  <a:lnTo>
                    <a:pt x="595635" y="1285330"/>
                  </a:lnTo>
                  <a:lnTo>
                    <a:pt x="599118" y="1280605"/>
                  </a:lnTo>
                  <a:lnTo>
                    <a:pt x="602601" y="1275914"/>
                  </a:lnTo>
                  <a:lnTo>
                    <a:pt x="606084" y="1271258"/>
                  </a:lnTo>
                  <a:lnTo>
                    <a:pt x="609568" y="1266635"/>
                  </a:lnTo>
                  <a:lnTo>
                    <a:pt x="613051" y="1262046"/>
                  </a:lnTo>
                  <a:lnTo>
                    <a:pt x="616534" y="1257489"/>
                  </a:lnTo>
                  <a:lnTo>
                    <a:pt x="620017" y="1252966"/>
                  </a:lnTo>
                  <a:lnTo>
                    <a:pt x="623501" y="1248475"/>
                  </a:lnTo>
                  <a:lnTo>
                    <a:pt x="626984" y="1244016"/>
                  </a:lnTo>
                  <a:lnTo>
                    <a:pt x="630467" y="1239589"/>
                  </a:lnTo>
                  <a:lnTo>
                    <a:pt x="633950" y="1235193"/>
                  </a:lnTo>
                  <a:lnTo>
                    <a:pt x="637434" y="1230829"/>
                  </a:lnTo>
                  <a:lnTo>
                    <a:pt x="640917" y="1226495"/>
                  </a:lnTo>
                  <a:lnTo>
                    <a:pt x="644400" y="1222191"/>
                  </a:lnTo>
                  <a:lnTo>
                    <a:pt x="647883" y="1217918"/>
                  </a:lnTo>
                  <a:lnTo>
                    <a:pt x="651367" y="1213674"/>
                  </a:lnTo>
                  <a:lnTo>
                    <a:pt x="654850" y="1209460"/>
                  </a:lnTo>
                  <a:lnTo>
                    <a:pt x="658333" y="1205275"/>
                  </a:lnTo>
                  <a:lnTo>
                    <a:pt x="661816" y="1201119"/>
                  </a:lnTo>
                  <a:lnTo>
                    <a:pt x="665300" y="1196992"/>
                  </a:lnTo>
                  <a:lnTo>
                    <a:pt x="668783" y="1192892"/>
                  </a:lnTo>
                  <a:lnTo>
                    <a:pt x="672266" y="1188821"/>
                  </a:lnTo>
                  <a:lnTo>
                    <a:pt x="675749" y="1184777"/>
                  </a:lnTo>
                  <a:lnTo>
                    <a:pt x="679233" y="1180761"/>
                  </a:lnTo>
                  <a:lnTo>
                    <a:pt x="682716" y="1176772"/>
                  </a:lnTo>
                  <a:lnTo>
                    <a:pt x="686199" y="1172810"/>
                  </a:lnTo>
                  <a:lnTo>
                    <a:pt x="689682" y="1168874"/>
                  </a:lnTo>
                  <a:lnTo>
                    <a:pt x="693166" y="1164965"/>
                  </a:lnTo>
                  <a:lnTo>
                    <a:pt x="696649" y="1161082"/>
                  </a:lnTo>
                  <a:lnTo>
                    <a:pt x="700132" y="1157224"/>
                  </a:lnTo>
                  <a:lnTo>
                    <a:pt x="703615" y="1153393"/>
                  </a:lnTo>
                  <a:lnTo>
                    <a:pt x="707099" y="1149586"/>
                  </a:lnTo>
                  <a:lnTo>
                    <a:pt x="710582" y="1145804"/>
                  </a:lnTo>
                  <a:lnTo>
                    <a:pt x="714065" y="1142048"/>
                  </a:lnTo>
                  <a:lnTo>
                    <a:pt x="717548" y="1138316"/>
                  </a:lnTo>
                  <a:lnTo>
                    <a:pt x="721032" y="1134608"/>
                  </a:lnTo>
                  <a:lnTo>
                    <a:pt x="724515" y="1130924"/>
                  </a:lnTo>
                  <a:lnTo>
                    <a:pt x="727998" y="1127264"/>
                  </a:lnTo>
                  <a:lnTo>
                    <a:pt x="731481" y="1123628"/>
                  </a:lnTo>
                  <a:lnTo>
                    <a:pt x="734965" y="1120015"/>
                  </a:lnTo>
                  <a:lnTo>
                    <a:pt x="738448" y="1116425"/>
                  </a:lnTo>
                  <a:lnTo>
                    <a:pt x="741931" y="1112858"/>
                  </a:lnTo>
                  <a:lnTo>
                    <a:pt x="745414" y="1109314"/>
                  </a:lnTo>
                  <a:lnTo>
                    <a:pt x="748898" y="1105792"/>
                  </a:lnTo>
                  <a:lnTo>
                    <a:pt x="752381" y="1102293"/>
                  </a:lnTo>
                  <a:lnTo>
                    <a:pt x="755864" y="1098816"/>
                  </a:lnTo>
                  <a:lnTo>
                    <a:pt x="759347" y="1095360"/>
                  </a:lnTo>
                  <a:lnTo>
                    <a:pt x="762831" y="1091926"/>
                  </a:lnTo>
                  <a:lnTo>
                    <a:pt x="766314" y="1088514"/>
                  </a:lnTo>
                  <a:lnTo>
                    <a:pt x="769797" y="1085123"/>
                  </a:lnTo>
                  <a:lnTo>
                    <a:pt x="773280" y="1081753"/>
                  </a:lnTo>
                  <a:lnTo>
                    <a:pt x="776764" y="1078404"/>
                  </a:lnTo>
                  <a:lnTo>
                    <a:pt x="780247" y="1075076"/>
                  </a:lnTo>
                  <a:lnTo>
                    <a:pt x="783730" y="1071768"/>
                  </a:lnTo>
                  <a:lnTo>
                    <a:pt x="787213" y="1068480"/>
                  </a:lnTo>
                  <a:lnTo>
                    <a:pt x="790697" y="1065213"/>
                  </a:lnTo>
                  <a:lnTo>
                    <a:pt x="794180" y="1061965"/>
                  </a:lnTo>
                  <a:lnTo>
                    <a:pt x="797663" y="1058737"/>
                  </a:lnTo>
                  <a:lnTo>
                    <a:pt x="801146" y="1055529"/>
                  </a:lnTo>
                  <a:lnTo>
                    <a:pt x="804630" y="1052340"/>
                  </a:lnTo>
                  <a:lnTo>
                    <a:pt x="808113" y="1049170"/>
                  </a:lnTo>
                  <a:lnTo>
                    <a:pt x="811596" y="1046020"/>
                  </a:lnTo>
                  <a:lnTo>
                    <a:pt x="815079" y="1042888"/>
                  </a:lnTo>
                  <a:lnTo>
                    <a:pt x="818563" y="1039775"/>
                  </a:lnTo>
                  <a:lnTo>
                    <a:pt x="822046" y="1036680"/>
                  </a:lnTo>
                  <a:lnTo>
                    <a:pt x="825529" y="1033604"/>
                  </a:lnTo>
                  <a:lnTo>
                    <a:pt x="829012" y="1030546"/>
                  </a:lnTo>
                  <a:lnTo>
                    <a:pt x="832496" y="1027506"/>
                  </a:lnTo>
                  <a:lnTo>
                    <a:pt x="835979" y="1024484"/>
                  </a:lnTo>
                  <a:lnTo>
                    <a:pt x="839462" y="1021480"/>
                  </a:lnTo>
                  <a:lnTo>
                    <a:pt x="842945" y="1018493"/>
                  </a:lnTo>
                  <a:lnTo>
                    <a:pt x="846429" y="1015523"/>
                  </a:lnTo>
                  <a:lnTo>
                    <a:pt x="849912" y="1012571"/>
                  </a:lnTo>
                  <a:lnTo>
                    <a:pt x="853395" y="1009636"/>
                  </a:lnTo>
                  <a:lnTo>
                    <a:pt x="856878" y="1006718"/>
                  </a:lnTo>
                  <a:lnTo>
                    <a:pt x="860361" y="1003817"/>
                  </a:lnTo>
                  <a:lnTo>
                    <a:pt x="863845" y="1000933"/>
                  </a:lnTo>
                  <a:lnTo>
                    <a:pt x="867328" y="998065"/>
                  </a:lnTo>
                  <a:lnTo>
                    <a:pt x="870811" y="995213"/>
                  </a:lnTo>
                  <a:lnTo>
                    <a:pt x="874294" y="992378"/>
                  </a:lnTo>
                  <a:lnTo>
                    <a:pt x="877778" y="989558"/>
                  </a:lnTo>
                  <a:lnTo>
                    <a:pt x="881261" y="986755"/>
                  </a:lnTo>
                  <a:lnTo>
                    <a:pt x="884744" y="983968"/>
                  </a:lnTo>
                  <a:lnTo>
                    <a:pt x="888227" y="981196"/>
                  </a:lnTo>
                  <a:lnTo>
                    <a:pt x="891711" y="978440"/>
                  </a:lnTo>
                  <a:lnTo>
                    <a:pt x="895194" y="975699"/>
                  </a:lnTo>
                  <a:lnTo>
                    <a:pt x="898677" y="972974"/>
                  </a:lnTo>
                  <a:lnTo>
                    <a:pt x="902160" y="970263"/>
                  </a:lnTo>
                  <a:lnTo>
                    <a:pt x="905644" y="967568"/>
                  </a:lnTo>
                  <a:lnTo>
                    <a:pt x="909127" y="964888"/>
                  </a:lnTo>
                  <a:lnTo>
                    <a:pt x="912610" y="962222"/>
                  </a:lnTo>
                  <a:lnTo>
                    <a:pt x="916093" y="959572"/>
                  </a:lnTo>
                  <a:lnTo>
                    <a:pt x="919577" y="956935"/>
                  </a:lnTo>
                  <a:lnTo>
                    <a:pt x="923060" y="954314"/>
                  </a:lnTo>
                  <a:lnTo>
                    <a:pt x="926543" y="951706"/>
                  </a:lnTo>
                  <a:lnTo>
                    <a:pt x="930026" y="949113"/>
                  </a:lnTo>
                  <a:lnTo>
                    <a:pt x="933510" y="946534"/>
                  </a:lnTo>
                  <a:lnTo>
                    <a:pt x="936993" y="943969"/>
                  </a:lnTo>
                  <a:lnTo>
                    <a:pt x="940476" y="941418"/>
                  </a:lnTo>
                  <a:lnTo>
                    <a:pt x="943959" y="938880"/>
                  </a:lnTo>
                  <a:lnTo>
                    <a:pt x="947443" y="936356"/>
                  </a:lnTo>
                  <a:lnTo>
                    <a:pt x="950926" y="933846"/>
                  </a:lnTo>
                  <a:lnTo>
                    <a:pt x="954409" y="931349"/>
                  </a:lnTo>
                  <a:lnTo>
                    <a:pt x="957892" y="928865"/>
                  </a:lnTo>
                  <a:lnTo>
                    <a:pt x="961376" y="926395"/>
                  </a:lnTo>
                  <a:lnTo>
                    <a:pt x="964859" y="923938"/>
                  </a:lnTo>
                  <a:lnTo>
                    <a:pt x="968342" y="921493"/>
                  </a:lnTo>
                  <a:lnTo>
                    <a:pt x="971825" y="919062"/>
                  </a:lnTo>
                  <a:lnTo>
                    <a:pt x="975309" y="916643"/>
                  </a:lnTo>
                  <a:lnTo>
                    <a:pt x="978792" y="914238"/>
                  </a:lnTo>
                  <a:lnTo>
                    <a:pt x="982275" y="911844"/>
                  </a:lnTo>
                  <a:lnTo>
                    <a:pt x="985758" y="909463"/>
                  </a:lnTo>
                  <a:lnTo>
                    <a:pt x="989242" y="907095"/>
                  </a:lnTo>
                  <a:lnTo>
                    <a:pt x="992725" y="904739"/>
                  </a:lnTo>
                  <a:lnTo>
                    <a:pt x="996208" y="902395"/>
                  </a:lnTo>
                  <a:lnTo>
                    <a:pt x="999691" y="900063"/>
                  </a:lnTo>
                  <a:lnTo>
                    <a:pt x="1003175" y="897744"/>
                  </a:lnTo>
                  <a:lnTo>
                    <a:pt x="1006658" y="895436"/>
                  </a:lnTo>
                  <a:lnTo>
                    <a:pt x="1010141" y="893140"/>
                  </a:lnTo>
                  <a:lnTo>
                    <a:pt x="1013624" y="890856"/>
                  </a:lnTo>
                  <a:lnTo>
                    <a:pt x="1017108" y="888583"/>
                  </a:lnTo>
                  <a:lnTo>
                    <a:pt x="1020591" y="886322"/>
                  </a:lnTo>
                  <a:lnTo>
                    <a:pt x="1024074" y="884072"/>
                  </a:lnTo>
                  <a:lnTo>
                    <a:pt x="1027557" y="881834"/>
                  </a:lnTo>
                  <a:lnTo>
                    <a:pt x="1031041" y="879607"/>
                  </a:lnTo>
                  <a:lnTo>
                    <a:pt x="1034524" y="877392"/>
                  </a:lnTo>
                  <a:lnTo>
                    <a:pt x="1038007" y="875187"/>
                  </a:lnTo>
                  <a:lnTo>
                    <a:pt x="1041490" y="872994"/>
                  </a:lnTo>
                  <a:lnTo>
                    <a:pt x="1044974" y="870811"/>
                  </a:lnTo>
                  <a:lnTo>
                    <a:pt x="1044974" y="1393298"/>
                  </a:lnTo>
                  <a:lnTo>
                    <a:pt x="1044974" y="1741623"/>
                  </a:lnTo>
                  <a:lnTo>
                    <a:pt x="1044974" y="1990426"/>
                  </a:lnTo>
                  <a:lnTo>
                    <a:pt x="1044974" y="2177029"/>
                  </a:lnTo>
                  <a:lnTo>
                    <a:pt x="1044974" y="2322164"/>
                  </a:lnTo>
                  <a:lnTo>
                    <a:pt x="1048457" y="2319587"/>
                  </a:lnTo>
                  <a:lnTo>
                    <a:pt x="1051940" y="2317015"/>
                  </a:lnTo>
                  <a:lnTo>
                    <a:pt x="1055423" y="2314449"/>
                  </a:lnTo>
                  <a:lnTo>
                    <a:pt x="1058907" y="2311889"/>
                  </a:lnTo>
                  <a:lnTo>
                    <a:pt x="1062390" y="2309335"/>
                  </a:lnTo>
                  <a:lnTo>
                    <a:pt x="1065873" y="2306786"/>
                  </a:lnTo>
                  <a:lnTo>
                    <a:pt x="1069356" y="2304242"/>
                  </a:lnTo>
                  <a:lnTo>
                    <a:pt x="1072840" y="2301705"/>
                  </a:lnTo>
                  <a:lnTo>
                    <a:pt x="1076323" y="2299172"/>
                  </a:lnTo>
                  <a:lnTo>
                    <a:pt x="1079806" y="2296646"/>
                  </a:lnTo>
                  <a:lnTo>
                    <a:pt x="1083289" y="2294125"/>
                  </a:lnTo>
                  <a:lnTo>
                    <a:pt x="1086773" y="2291609"/>
                  </a:lnTo>
                  <a:lnTo>
                    <a:pt x="1090256" y="2289099"/>
                  </a:lnTo>
                  <a:lnTo>
                    <a:pt x="1093739" y="2286595"/>
                  </a:lnTo>
                  <a:lnTo>
                    <a:pt x="1097222" y="2284096"/>
                  </a:lnTo>
                  <a:lnTo>
                    <a:pt x="1100706" y="2281602"/>
                  </a:lnTo>
                  <a:lnTo>
                    <a:pt x="1104189" y="2279114"/>
                  </a:lnTo>
                  <a:lnTo>
                    <a:pt x="1107672" y="2276632"/>
                  </a:lnTo>
                  <a:lnTo>
                    <a:pt x="1111155" y="2274154"/>
                  </a:lnTo>
                  <a:lnTo>
                    <a:pt x="1114639" y="2271682"/>
                  </a:lnTo>
                  <a:lnTo>
                    <a:pt x="1118122" y="2269216"/>
                  </a:lnTo>
                  <a:lnTo>
                    <a:pt x="1121605" y="2266755"/>
                  </a:lnTo>
                  <a:lnTo>
                    <a:pt x="1125088" y="2264299"/>
                  </a:lnTo>
                  <a:lnTo>
                    <a:pt x="1128572" y="2261848"/>
                  </a:lnTo>
                  <a:lnTo>
                    <a:pt x="1132055" y="2259403"/>
                  </a:lnTo>
                  <a:lnTo>
                    <a:pt x="1135538" y="2256963"/>
                  </a:lnTo>
                  <a:lnTo>
                    <a:pt x="1139021" y="2254528"/>
                  </a:lnTo>
                  <a:lnTo>
                    <a:pt x="1142505" y="2252099"/>
                  </a:lnTo>
                  <a:lnTo>
                    <a:pt x="1145988" y="2249675"/>
                  </a:lnTo>
                  <a:lnTo>
                    <a:pt x="1149471" y="2247256"/>
                  </a:lnTo>
                  <a:lnTo>
                    <a:pt x="1152954" y="2244842"/>
                  </a:lnTo>
                  <a:lnTo>
                    <a:pt x="1156437" y="2242433"/>
                  </a:lnTo>
                  <a:lnTo>
                    <a:pt x="1159921" y="2240030"/>
                  </a:lnTo>
                  <a:lnTo>
                    <a:pt x="1163404" y="2237631"/>
                  </a:lnTo>
                  <a:lnTo>
                    <a:pt x="1166887" y="2235238"/>
                  </a:lnTo>
                  <a:lnTo>
                    <a:pt x="1170370" y="2232850"/>
                  </a:lnTo>
                  <a:lnTo>
                    <a:pt x="1173854" y="2230467"/>
                  </a:lnTo>
                  <a:lnTo>
                    <a:pt x="1177337" y="2228089"/>
                  </a:lnTo>
                  <a:lnTo>
                    <a:pt x="1180820" y="2225716"/>
                  </a:lnTo>
                  <a:lnTo>
                    <a:pt x="1184303" y="2223349"/>
                  </a:lnTo>
                  <a:lnTo>
                    <a:pt x="1187787" y="2220986"/>
                  </a:lnTo>
                  <a:lnTo>
                    <a:pt x="1191270" y="2218628"/>
                  </a:lnTo>
                  <a:lnTo>
                    <a:pt x="1194753" y="2216275"/>
                  </a:lnTo>
                  <a:lnTo>
                    <a:pt x="1198236" y="2213928"/>
                  </a:lnTo>
                  <a:lnTo>
                    <a:pt x="1201720" y="2211585"/>
                  </a:lnTo>
                  <a:lnTo>
                    <a:pt x="1205203" y="2209247"/>
                  </a:lnTo>
                  <a:lnTo>
                    <a:pt x="1208686" y="2206914"/>
                  </a:lnTo>
                  <a:lnTo>
                    <a:pt x="1212169" y="2204586"/>
                  </a:lnTo>
                  <a:lnTo>
                    <a:pt x="1215653" y="2202263"/>
                  </a:lnTo>
                  <a:lnTo>
                    <a:pt x="1219136" y="2199945"/>
                  </a:lnTo>
                  <a:lnTo>
                    <a:pt x="1222619" y="2197632"/>
                  </a:lnTo>
                  <a:lnTo>
                    <a:pt x="1226102" y="2195323"/>
                  </a:lnTo>
                  <a:lnTo>
                    <a:pt x="1229586" y="2193020"/>
                  </a:lnTo>
                  <a:lnTo>
                    <a:pt x="1233069" y="2190721"/>
                  </a:lnTo>
                  <a:lnTo>
                    <a:pt x="1236552" y="2188427"/>
                  </a:lnTo>
                  <a:lnTo>
                    <a:pt x="1240035" y="2186138"/>
                  </a:lnTo>
                  <a:lnTo>
                    <a:pt x="1243519" y="2183853"/>
                  </a:lnTo>
                  <a:lnTo>
                    <a:pt x="1247002" y="2181574"/>
                  </a:lnTo>
                  <a:lnTo>
                    <a:pt x="1250485" y="2179299"/>
                  </a:lnTo>
                  <a:lnTo>
                    <a:pt x="1253968" y="2177029"/>
                  </a:lnTo>
                  <a:lnTo>
                    <a:pt x="1257452" y="2174763"/>
                  </a:lnTo>
                  <a:lnTo>
                    <a:pt x="1260935" y="2172503"/>
                  </a:lnTo>
                  <a:lnTo>
                    <a:pt x="1264418" y="2170247"/>
                  </a:lnTo>
                  <a:lnTo>
                    <a:pt x="1267901" y="2167996"/>
                  </a:lnTo>
                  <a:lnTo>
                    <a:pt x="1271385" y="2165749"/>
                  </a:lnTo>
                  <a:lnTo>
                    <a:pt x="1274868" y="2163507"/>
                  </a:lnTo>
                  <a:lnTo>
                    <a:pt x="1278351" y="2161270"/>
                  </a:lnTo>
                  <a:lnTo>
                    <a:pt x="1281834" y="2159037"/>
                  </a:lnTo>
                  <a:lnTo>
                    <a:pt x="1285318" y="2156809"/>
                  </a:lnTo>
                  <a:lnTo>
                    <a:pt x="1288801" y="2154585"/>
                  </a:lnTo>
                  <a:lnTo>
                    <a:pt x="1292284" y="2152366"/>
                  </a:lnTo>
                  <a:lnTo>
                    <a:pt x="1295767" y="2150152"/>
                  </a:lnTo>
                  <a:lnTo>
                    <a:pt x="1299251" y="2147942"/>
                  </a:lnTo>
                  <a:lnTo>
                    <a:pt x="1302734" y="2145737"/>
                  </a:lnTo>
                  <a:lnTo>
                    <a:pt x="1306217" y="2143536"/>
                  </a:lnTo>
                  <a:lnTo>
                    <a:pt x="1309700" y="2141340"/>
                  </a:lnTo>
                  <a:lnTo>
                    <a:pt x="1313184" y="2139148"/>
                  </a:lnTo>
                  <a:lnTo>
                    <a:pt x="1316667" y="2136961"/>
                  </a:lnTo>
                  <a:lnTo>
                    <a:pt x="1320150" y="2134778"/>
                  </a:lnTo>
                  <a:lnTo>
                    <a:pt x="1323633" y="2132600"/>
                  </a:lnTo>
                  <a:lnTo>
                    <a:pt x="1327117" y="2130426"/>
                  </a:lnTo>
                  <a:lnTo>
                    <a:pt x="1330600" y="2128256"/>
                  </a:lnTo>
                  <a:lnTo>
                    <a:pt x="1334083" y="2126091"/>
                  </a:lnTo>
                  <a:lnTo>
                    <a:pt x="1337566" y="2123931"/>
                  </a:lnTo>
                  <a:lnTo>
                    <a:pt x="1341050" y="2121774"/>
                  </a:lnTo>
                  <a:lnTo>
                    <a:pt x="1344533" y="2119622"/>
                  </a:lnTo>
                  <a:lnTo>
                    <a:pt x="1348016" y="2117475"/>
                  </a:lnTo>
                  <a:lnTo>
                    <a:pt x="1351499" y="2115332"/>
                  </a:lnTo>
                  <a:lnTo>
                    <a:pt x="1354983" y="2113193"/>
                  </a:lnTo>
                  <a:lnTo>
                    <a:pt x="1358466" y="2111058"/>
                  </a:lnTo>
                  <a:lnTo>
                    <a:pt x="1361949" y="2108928"/>
                  </a:lnTo>
                  <a:lnTo>
                    <a:pt x="1365432" y="2106802"/>
                  </a:lnTo>
                  <a:lnTo>
                    <a:pt x="1368916" y="2104680"/>
                  </a:lnTo>
                  <a:lnTo>
                    <a:pt x="1372399" y="2102563"/>
                  </a:lnTo>
                  <a:lnTo>
                    <a:pt x="1375882" y="2100450"/>
                  </a:lnTo>
                  <a:lnTo>
                    <a:pt x="1379365" y="2098341"/>
                  </a:lnTo>
                  <a:lnTo>
                    <a:pt x="1382849" y="2096236"/>
                  </a:lnTo>
                  <a:lnTo>
                    <a:pt x="1386332" y="2094136"/>
                  </a:lnTo>
                  <a:lnTo>
                    <a:pt x="1389815" y="2092040"/>
                  </a:lnTo>
                  <a:lnTo>
                    <a:pt x="1393298" y="2089948"/>
                  </a:lnTo>
                  <a:lnTo>
                    <a:pt x="1396782" y="2087860"/>
                  </a:lnTo>
                  <a:lnTo>
                    <a:pt x="1400265" y="2085776"/>
                  </a:lnTo>
                  <a:lnTo>
                    <a:pt x="1403748" y="2083697"/>
                  </a:lnTo>
                  <a:lnTo>
                    <a:pt x="1407231" y="2081621"/>
                  </a:lnTo>
                  <a:lnTo>
                    <a:pt x="1410715" y="2079550"/>
                  </a:lnTo>
                  <a:lnTo>
                    <a:pt x="1414198" y="2077483"/>
                  </a:lnTo>
                  <a:lnTo>
                    <a:pt x="1417681" y="2075420"/>
                  </a:lnTo>
                  <a:lnTo>
                    <a:pt x="1421164" y="2073361"/>
                  </a:lnTo>
                  <a:lnTo>
                    <a:pt x="1424648" y="2071306"/>
                  </a:lnTo>
                  <a:lnTo>
                    <a:pt x="1428131" y="2069255"/>
                  </a:lnTo>
                  <a:lnTo>
                    <a:pt x="1431614" y="2067208"/>
                  </a:lnTo>
                  <a:lnTo>
                    <a:pt x="1435097" y="2065166"/>
                  </a:lnTo>
                  <a:lnTo>
                    <a:pt x="1438580" y="2063127"/>
                  </a:lnTo>
                  <a:lnTo>
                    <a:pt x="1442064" y="2061092"/>
                  </a:lnTo>
                  <a:lnTo>
                    <a:pt x="1445547" y="2059062"/>
                  </a:lnTo>
                  <a:lnTo>
                    <a:pt x="1449030" y="2057035"/>
                  </a:lnTo>
                  <a:lnTo>
                    <a:pt x="1452513" y="2055012"/>
                  </a:lnTo>
                  <a:lnTo>
                    <a:pt x="1455997" y="2052994"/>
                  </a:lnTo>
                  <a:lnTo>
                    <a:pt x="1459480" y="2050979"/>
                  </a:lnTo>
                  <a:lnTo>
                    <a:pt x="1462963" y="2048968"/>
                  </a:lnTo>
                  <a:lnTo>
                    <a:pt x="1466446" y="2046961"/>
                  </a:lnTo>
                  <a:lnTo>
                    <a:pt x="1469930" y="2044959"/>
                  </a:lnTo>
                  <a:lnTo>
                    <a:pt x="1473413" y="2042960"/>
                  </a:lnTo>
                  <a:lnTo>
                    <a:pt x="1476896" y="2040965"/>
                  </a:lnTo>
                  <a:lnTo>
                    <a:pt x="1480379" y="2038973"/>
                  </a:lnTo>
                  <a:lnTo>
                    <a:pt x="1483863" y="2036986"/>
                  </a:lnTo>
                  <a:lnTo>
                    <a:pt x="1487346" y="2035003"/>
                  </a:lnTo>
                  <a:lnTo>
                    <a:pt x="1490829" y="2033023"/>
                  </a:lnTo>
                  <a:lnTo>
                    <a:pt x="1494312" y="2031047"/>
                  </a:lnTo>
                  <a:lnTo>
                    <a:pt x="1497796" y="2029075"/>
                  </a:lnTo>
                  <a:lnTo>
                    <a:pt x="1501279" y="2027107"/>
                  </a:lnTo>
                  <a:lnTo>
                    <a:pt x="1504762" y="2025143"/>
                  </a:lnTo>
                  <a:lnTo>
                    <a:pt x="1508245" y="2023183"/>
                  </a:lnTo>
                  <a:lnTo>
                    <a:pt x="1511729" y="2021226"/>
                  </a:lnTo>
                  <a:lnTo>
                    <a:pt x="1515212" y="2019273"/>
                  </a:lnTo>
                  <a:lnTo>
                    <a:pt x="1518695" y="2017324"/>
                  </a:lnTo>
                  <a:lnTo>
                    <a:pt x="1522178" y="2015379"/>
                  </a:lnTo>
                  <a:lnTo>
                    <a:pt x="1525662" y="2013437"/>
                  </a:lnTo>
                  <a:lnTo>
                    <a:pt x="1529145" y="2011499"/>
                  </a:lnTo>
                  <a:lnTo>
                    <a:pt x="1532628" y="2009565"/>
                  </a:lnTo>
                  <a:lnTo>
                    <a:pt x="1536111" y="2007635"/>
                  </a:lnTo>
                  <a:lnTo>
                    <a:pt x="1539595" y="2005708"/>
                  </a:lnTo>
                  <a:lnTo>
                    <a:pt x="1543078" y="2003785"/>
                  </a:lnTo>
                  <a:lnTo>
                    <a:pt x="1546561" y="2001866"/>
                  </a:lnTo>
                  <a:lnTo>
                    <a:pt x="1550044" y="1999950"/>
                  </a:lnTo>
                  <a:lnTo>
                    <a:pt x="1553528" y="1998038"/>
                  </a:lnTo>
                  <a:lnTo>
                    <a:pt x="1557011" y="1996130"/>
                  </a:lnTo>
                  <a:lnTo>
                    <a:pt x="1560494" y="1994225"/>
                  </a:lnTo>
                  <a:lnTo>
                    <a:pt x="1563977" y="1992324"/>
                  </a:lnTo>
                  <a:lnTo>
                    <a:pt x="1567461" y="1990426"/>
                  </a:lnTo>
                  <a:lnTo>
                    <a:pt x="1570944" y="1988532"/>
                  </a:lnTo>
                  <a:lnTo>
                    <a:pt x="1574427" y="1986642"/>
                  </a:lnTo>
                  <a:lnTo>
                    <a:pt x="1577910" y="1984756"/>
                  </a:lnTo>
                  <a:lnTo>
                    <a:pt x="1581394" y="1982873"/>
                  </a:lnTo>
                  <a:lnTo>
                    <a:pt x="1584877" y="1980993"/>
                  </a:lnTo>
                  <a:lnTo>
                    <a:pt x="1588360" y="1979117"/>
                  </a:lnTo>
                  <a:lnTo>
                    <a:pt x="1591843" y="1977245"/>
                  </a:lnTo>
                  <a:lnTo>
                    <a:pt x="1595327" y="1975376"/>
                  </a:lnTo>
                  <a:lnTo>
                    <a:pt x="1598810" y="1973511"/>
                  </a:lnTo>
                  <a:lnTo>
                    <a:pt x="1602293" y="1971649"/>
                  </a:lnTo>
                  <a:lnTo>
                    <a:pt x="1605776" y="1969790"/>
                  </a:lnTo>
                  <a:lnTo>
                    <a:pt x="1609260" y="1967936"/>
                  </a:lnTo>
                  <a:lnTo>
                    <a:pt x="1612743" y="1966084"/>
                  </a:lnTo>
                  <a:lnTo>
                    <a:pt x="1616226" y="1964237"/>
                  </a:lnTo>
                  <a:lnTo>
                    <a:pt x="1619709" y="1962392"/>
                  </a:lnTo>
                  <a:lnTo>
                    <a:pt x="1623193" y="1960551"/>
                  </a:lnTo>
                  <a:lnTo>
                    <a:pt x="1626676" y="1958714"/>
                  </a:lnTo>
                  <a:lnTo>
                    <a:pt x="1630159" y="1956880"/>
                  </a:lnTo>
                  <a:lnTo>
                    <a:pt x="1633642" y="1955049"/>
                  </a:lnTo>
                  <a:lnTo>
                    <a:pt x="1637126" y="1953222"/>
                  </a:lnTo>
                  <a:lnTo>
                    <a:pt x="1640609" y="1951398"/>
                  </a:lnTo>
                  <a:lnTo>
                    <a:pt x="1644092" y="1949578"/>
                  </a:lnTo>
                  <a:lnTo>
                    <a:pt x="1647575" y="1947761"/>
                  </a:lnTo>
                  <a:lnTo>
                    <a:pt x="1651059" y="1945948"/>
                  </a:lnTo>
                  <a:lnTo>
                    <a:pt x="1654542" y="1944137"/>
                  </a:lnTo>
                  <a:lnTo>
                    <a:pt x="1658025" y="1942331"/>
                  </a:lnTo>
                  <a:lnTo>
                    <a:pt x="1661508" y="1940527"/>
                  </a:lnTo>
                  <a:lnTo>
                    <a:pt x="1664992" y="1938727"/>
                  </a:lnTo>
                  <a:lnTo>
                    <a:pt x="1668475" y="1936930"/>
                  </a:lnTo>
                  <a:lnTo>
                    <a:pt x="1671958" y="1935137"/>
                  </a:lnTo>
                  <a:lnTo>
                    <a:pt x="1675441" y="1933347"/>
                  </a:lnTo>
                  <a:lnTo>
                    <a:pt x="1678925" y="1931560"/>
                  </a:lnTo>
                  <a:lnTo>
                    <a:pt x="1682408" y="1929776"/>
                  </a:lnTo>
                  <a:lnTo>
                    <a:pt x="1685891" y="1927996"/>
                  </a:lnTo>
                  <a:lnTo>
                    <a:pt x="1689374" y="1926219"/>
                  </a:lnTo>
                  <a:lnTo>
                    <a:pt x="1692858" y="1924445"/>
                  </a:lnTo>
                  <a:lnTo>
                    <a:pt x="1696341" y="1922675"/>
                  </a:lnTo>
                  <a:lnTo>
                    <a:pt x="1699824" y="1920908"/>
                  </a:lnTo>
                  <a:lnTo>
                    <a:pt x="1703307" y="1919144"/>
                  </a:lnTo>
                  <a:lnTo>
                    <a:pt x="1706791" y="1917383"/>
                  </a:lnTo>
                  <a:lnTo>
                    <a:pt x="1710274" y="1915626"/>
                  </a:lnTo>
                  <a:lnTo>
                    <a:pt x="1713757" y="1913871"/>
                  </a:lnTo>
                  <a:lnTo>
                    <a:pt x="1717240" y="1912120"/>
                  </a:lnTo>
                  <a:lnTo>
                    <a:pt x="1720723" y="1910373"/>
                  </a:lnTo>
                  <a:lnTo>
                    <a:pt x="1724207" y="1908628"/>
                  </a:lnTo>
                  <a:lnTo>
                    <a:pt x="1727690" y="1906887"/>
                  </a:lnTo>
                  <a:lnTo>
                    <a:pt x="1731173" y="1905148"/>
                  </a:lnTo>
                  <a:lnTo>
                    <a:pt x="1734656" y="1903413"/>
                  </a:lnTo>
                  <a:lnTo>
                    <a:pt x="1738140" y="1901681"/>
                  </a:lnTo>
                  <a:lnTo>
                    <a:pt x="1741623" y="1899952"/>
                  </a:lnTo>
                  <a:lnTo>
                    <a:pt x="1741623" y="2031894"/>
                  </a:lnTo>
                  <a:lnTo>
                    <a:pt x="1741623" y="2143536"/>
                  </a:lnTo>
                  <a:lnTo>
                    <a:pt x="1741623" y="2239230"/>
                  </a:lnTo>
                  <a:lnTo>
                    <a:pt x="1741623" y="2322164"/>
                  </a:lnTo>
                  <a:lnTo>
                    <a:pt x="1741623" y="2394732"/>
                  </a:lnTo>
                  <a:lnTo>
                    <a:pt x="1741623" y="2458762"/>
                  </a:lnTo>
                  <a:lnTo>
                    <a:pt x="1745106" y="2457317"/>
                  </a:lnTo>
                  <a:lnTo>
                    <a:pt x="1748589" y="2455873"/>
                  </a:lnTo>
                  <a:lnTo>
                    <a:pt x="1752073" y="2454431"/>
                  </a:lnTo>
                  <a:lnTo>
                    <a:pt x="1755556" y="2452990"/>
                  </a:lnTo>
                  <a:lnTo>
                    <a:pt x="1759039" y="2451552"/>
                  </a:lnTo>
                  <a:lnTo>
                    <a:pt x="1762522" y="2450115"/>
                  </a:lnTo>
                  <a:lnTo>
                    <a:pt x="1766006" y="2448679"/>
                  </a:lnTo>
                  <a:lnTo>
                    <a:pt x="1769489" y="2447246"/>
                  </a:lnTo>
                  <a:lnTo>
                    <a:pt x="1772972" y="2445814"/>
                  </a:lnTo>
                  <a:lnTo>
                    <a:pt x="1776455" y="2444383"/>
                  </a:lnTo>
                  <a:lnTo>
                    <a:pt x="1779939" y="2442955"/>
                  </a:lnTo>
                  <a:lnTo>
                    <a:pt x="1783422" y="2441528"/>
                  </a:lnTo>
                  <a:lnTo>
                    <a:pt x="1786905" y="2440102"/>
                  </a:lnTo>
                  <a:lnTo>
                    <a:pt x="1790388" y="2438679"/>
                  </a:lnTo>
                  <a:lnTo>
                    <a:pt x="1793872" y="2437257"/>
                  </a:lnTo>
                  <a:lnTo>
                    <a:pt x="1797355" y="2435837"/>
                  </a:lnTo>
                  <a:lnTo>
                    <a:pt x="1800838" y="2434418"/>
                  </a:lnTo>
                  <a:lnTo>
                    <a:pt x="1804321" y="2433001"/>
                  </a:lnTo>
                  <a:lnTo>
                    <a:pt x="1807805" y="2431586"/>
                  </a:lnTo>
                  <a:lnTo>
                    <a:pt x="1811288" y="2430172"/>
                  </a:lnTo>
                  <a:lnTo>
                    <a:pt x="1814771" y="2428760"/>
                  </a:lnTo>
                  <a:lnTo>
                    <a:pt x="1818254" y="2427349"/>
                  </a:lnTo>
                  <a:lnTo>
                    <a:pt x="1821738" y="2425941"/>
                  </a:lnTo>
                  <a:lnTo>
                    <a:pt x="1825221" y="2424533"/>
                  </a:lnTo>
                  <a:lnTo>
                    <a:pt x="1828704" y="2423128"/>
                  </a:lnTo>
                  <a:lnTo>
                    <a:pt x="1832187" y="2421724"/>
                  </a:lnTo>
                  <a:lnTo>
                    <a:pt x="1835671" y="2420322"/>
                  </a:lnTo>
                  <a:lnTo>
                    <a:pt x="1839154" y="2418921"/>
                  </a:lnTo>
                  <a:lnTo>
                    <a:pt x="1842637" y="2417522"/>
                  </a:lnTo>
                  <a:lnTo>
                    <a:pt x="1846120" y="2416125"/>
                  </a:lnTo>
                  <a:lnTo>
                    <a:pt x="1849604" y="2414729"/>
                  </a:lnTo>
                  <a:lnTo>
                    <a:pt x="1853087" y="2413335"/>
                  </a:lnTo>
                  <a:lnTo>
                    <a:pt x="1856570" y="2411942"/>
                  </a:lnTo>
                  <a:lnTo>
                    <a:pt x="1860053" y="2410551"/>
                  </a:lnTo>
                  <a:lnTo>
                    <a:pt x="1863537" y="2409162"/>
                  </a:lnTo>
                  <a:lnTo>
                    <a:pt x="1867020" y="2407774"/>
                  </a:lnTo>
                  <a:lnTo>
                    <a:pt x="1870503" y="2406388"/>
                  </a:lnTo>
                  <a:lnTo>
                    <a:pt x="1873986" y="2405003"/>
                  </a:lnTo>
                  <a:lnTo>
                    <a:pt x="1877470" y="2403620"/>
                  </a:lnTo>
                  <a:lnTo>
                    <a:pt x="1880953" y="2402239"/>
                  </a:lnTo>
                  <a:lnTo>
                    <a:pt x="1884436" y="2400859"/>
                  </a:lnTo>
                  <a:lnTo>
                    <a:pt x="1887919" y="2399481"/>
                  </a:lnTo>
                  <a:lnTo>
                    <a:pt x="1891403" y="2398104"/>
                  </a:lnTo>
                  <a:lnTo>
                    <a:pt x="1894886" y="2396729"/>
                  </a:lnTo>
                  <a:lnTo>
                    <a:pt x="1898369" y="2395356"/>
                  </a:lnTo>
                  <a:lnTo>
                    <a:pt x="1901852" y="2393984"/>
                  </a:lnTo>
                  <a:lnTo>
                    <a:pt x="1905336" y="2392613"/>
                  </a:lnTo>
                  <a:lnTo>
                    <a:pt x="1908819" y="2391245"/>
                  </a:lnTo>
                  <a:lnTo>
                    <a:pt x="1912302" y="2389877"/>
                  </a:lnTo>
                  <a:lnTo>
                    <a:pt x="1915785" y="2388512"/>
                  </a:lnTo>
                  <a:lnTo>
                    <a:pt x="1919269" y="2387148"/>
                  </a:lnTo>
                  <a:lnTo>
                    <a:pt x="1922752" y="2385785"/>
                  </a:lnTo>
                  <a:lnTo>
                    <a:pt x="1926235" y="2384424"/>
                  </a:lnTo>
                  <a:lnTo>
                    <a:pt x="1929718" y="2383065"/>
                  </a:lnTo>
                  <a:lnTo>
                    <a:pt x="1933202" y="2381707"/>
                  </a:lnTo>
                  <a:lnTo>
                    <a:pt x="1936685" y="2380350"/>
                  </a:lnTo>
                  <a:lnTo>
                    <a:pt x="1940168" y="2378996"/>
                  </a:lnTo>
                  <a:lnTo>
                    <a:pt x="1943651" y="2377642"/>
                  </a:lnTo>
                  <a:lnTo>
                    <a:pt x="1947135" y="2376291"/>
                  </a:lnTo>
                  <a:lnTo>
                    <a:pt x="1950618" y="2374941"/>
                  </a:lnTo>
                  <a:lnTo>
                    <a:pt x="1954101" y="2373592"/>
                  </a:lnTo>
                  <a:lnTo>
                    <a:pt x="1957584" y="2372245"/>
                  </a:lnTo>
                  <a:lnTo>
                    <a:pt x="1961068" y="2370899"/>
                  </a:lnTo>
                  <a:lnTo>
                    <a:pt x="1964551" y="2369555"/>
                  </a:lnTo>
                  <a:lnTo>
                    <a:pt x="1968034" y="2368213"/>
                  </a:lnTo>
                  <a:lnTo>
                    <a:pt x="1971517" y="2366872"/>
                  </a:lnTo>
                  <a:lnTo>
                    <a:pt x="1975001" y="2365532"/>
                  </a:lnTo>
                  <a:lnTo>
                    <a:pt x="1978484" y="2364194"/>
                  </a:lnTo>
                  <a:lnTo>
                    <a:pt x="1981967" y="2362858"/>
                  </a:lnTo>
                  <a:lnTo>
                    <a:pt x="1985450" y="2361523"/>
                  </a:lnTo>
                  <a:lnTo>
                    <a:pt x="1988934" y="2360189"/>
                  </a:lnTo>
                  <a:lnTo>
                    <a:pt x="1992417" y="2358857"/>
                  </a:lnTo>
                  <a:lnTo>
                    <a:pt x="1995900" y="2357527"/>
                  </a:lnTo>
                  <a:lnTo>
                    <a:pt x="1999383" y="2356198"/>
                  </a:lnTo>
                  <a:lnTo>
                    <a:pt x="2002867" y="2354871"/>
                  </a:lnTo>
                  <a:lnTo>
                    <a:pt x="2006350" y="2353545"/>
                  </a:lnTo>
                  <a:lnTo>
                    <a:pt x="2009833" y="2352220"/>
                  </a:lnTo>
                  <a:lnTo>
                    <a:pt x="2013316" y="2350897"/>
                  </a:lnTo>
                  <a:lnTo>
                    <a:pt x="2016799" y="2349576"/>
                  </a:lnTo>
                  <a:lnTo>
                    <a:pt x="2020283" y="2348256"/>
                  </a:lnTo>
                  <a:lnTo>
                    <a:pt x="2023766" y="2346937"/>
                  </a:lnTo>
                  <a:lnTo>
                    <a:pt x="2027249" y="2345620"/>
                  </a:lnTo>
                  <a:lnTo>
                    <a:pt x="2030732" y="2344305"/>
                  </a:lnTo>
                  <a:lnTo>
                    <a:pt x="2034216" y="2342991"/>
                  </a:lnTo>
                  <a:lnTo>
                    <a:pt x="2037699" y="2341678"/>
                  </a:lnTo>
                  <a:lnTo>
                    <a:pt x="2041182" y="2340367"/>
                  </a:lnTo>
                  <a:lnTo>
                    <a:pt x="2044665" y="2339057"/>
                  </a:lnTo>
                  <a:lnTo>
                    <a:pt x="2048149" y="2337749"/>
                  </a:lnTo>
                  <a:lnTo>
                    <a:pt x="2051632" y="2336442"/>
                  </a:lnTo>
                  <a:lnTo>
                    <a:pt x="2055115" y="2335137"/>
                  </a:lnTo>
                  <a:lnTo>
                    <a:pt x="2058598" y="2333833"/>
                  </a:lnTo>
                  <a:lnTo>
                    <a:pt x="2062082" y="2332531"/>
                  </a:lnTo>
                  <a:lnTo>
                    <a:pt x="2065565" y="2331230"/>
                  </a:lnTo>
                  <a:lnTo>
                    <a:pt x="2069048" y="2329931"/>
                  </a:lnTo>
                  <a:lnTo>
                    <a:pt x="2072531" y="2328633"/>
                  </a:lnTo>
                  <a:lnTo>
                    <a:pt x="2076015" y="2327336"/>
                  </a:lnTo>
                  <a:lnTo>
                    <a:pt x="2079498" y="2326041"/>
                  </a:lnTo>
                  <a:lnTo>
                    <a:pt x="2082981" y="2324747"/>
                  </a:lnTo>
                  <a:lnTo>
                    <a:pt x="2086464" y="2323455"/>
                  </a:lnTo>
                  <a:lnTo>
                    <a:pt x="2089948" y="2322164"/>
                  </a:lnTo>
                  <a:lnTo>
                    <a:pt x="2089948" y="2383274"/>
                  </a:lnTo>
                  <a:lnTo>
                    <a:pt x="2089948" y="2438272"/>
                  </a:lnTo>
                  <a:lnTo>
                    <a:pt x="2089948" y="2488033"/>
                  </a:lnTo>
                  <a:lnTo>
                    <a:pt x="2089948" y="2533270"/>
                  </a:lnTo>
                  <a:lnTo>
                    <a:pt x="2089948" y="2574573"/>
                  </a:lnTo>
                  <a:lnTo>
                    <a:pt x="2089948" y="2612435"/>
                  </a:lnTo>
                  <a:lnTo>
                    <a:pt x="2093431" y="2611347"/>
                  </a:lnTo>
                  <a:lnTo>
                    <a:pt x="2096914" y="2610260"/>
                  </a:lnTo>
                  <a:lnTo>
                    <a:pt x="2100397" y="2609173"/>
                  </a:lnTo>
                  <a:lnTo>
                    <a:pt x="2103881" y="2608088"/>
                  </a:lnTo>
                  <a:lnTo>
                    <a:pt x="2107364" y="2607003"/>
                  </a:lnTo>
                  <a:lnTo>
                    <a:pt x="2110847" y="2605920"/>
                  </a:lnTo>
                  <a:lnTo>
                    <a:pt x="2114330" y="2604837"/>
                  </a:lnTo>
                  <a:lnTo>
                    <a:pt x="2117814" y="2603756"/>
                  </a:lnTo>
                  <a:lnTo>
                    <a:pt x="2121297" y="2602675"/>
                  </a:lnTo>
                  <a:lnTo>
                    <a:pt x="2124780" y="2601595"/>
                  </a:lnTo>
                  <a:lnTo>
                    <a:pt x="2128263" y="2600516"/>
                  </a:lnTo>
                  <a:lnTo>
                    <a:pt x="2131747" y="2599438"/>
                  </a:lnTo>
                  <a:lnTo>
                    <a:pt x="2135230" y="2598360"/>
                  </a:lnTo>
                  <a:lnTo>
                    <a:pt x="2138713" y="2597284"/>
                  </a:lnTo>
                  <a:lnTo>
                    <a:pt x="2142196" y="2596208"/>
                  </a:lnTo>
                  <a:lnTo>
                    <a:pt x="2145680" y="2595134"/>
                  </a:lnTo>
                  <a:lnTo>
                    <a:pt x="2149163" y="2594060"/>
                  </a:lnTo>
                  <a:lnTo>
                    <a:pt x="2152646" y="2592987"/>
                  </a:lnTo>
                  <a:lnTo>
                    <a:pt x="2156129" y="2591915"/>
                  </a:lnTo>
                  <a:lnTo>
                    <a:pt x="2159613" y="2590844"/>
                  </a:lnTo>
                  <a:lnTo>
                    <a:pt x="2163096" y="2589774"/>
                  </a:lnTo>
                  <a:lnTo>
                    <a:pt x="2166579" y="2588705"/>
                  </a:lnTo>
                  <a:lnTo>
                    <a:pt x="2170062" y="2587637"/>
                  </a:lnTo>
                  <a:lnTo>
                    <a:pt x="2173546" y="2586569"/>
                  </a:lnTo>
                  <a:lnTo>
                    <a:pt x="2177029" y="2585502"/>
                  </a:lnTo>
                  <a:lnTo>
                    <a:pt x="2180512" y="2584437"/>
                  </a:lnTo>
                  <a:lnTo>
                    <a:pt x="2183995" y="2583372"/>
                  </a:lnTo>
                  <a:lnTo>
                    <a:pt x="2187479" y="2582308"/>
                  </a:lnTo>
                  <a:lnTo>
                    <a:pt x="2190962" y="2581245"/>
                  </a:lnTo>
                  <a:lnTo>
                    <a:pt x="2194445" y="2580182"/>
                  </a:lnTo>
                  <a:lnTo>
                    <a:pt x="2197928" y="2579121"/>
                  </a:lnTo>
                  <a:lnTo>
                    <a:pt x="2201412" y="2578061"/>
                  </a:lnTo>
                  <a:lnTo>
                    <a:pt x="2204895" y="2577001"/>
                  </a:lnTo>
                  <a:lnTo>
                    <a:pt x="2208378" y="2575942"/>
                  </a:lnTo>
                  <a:lnTo>
                    <a:pt x="2211861" y="2574884"/>
                  </a:lnTo>
                  <a:lnTo>
                    <a:pt x="2215345" y="2573827"/>
                  </a:lnTo>
                  <a:lnTo>
                    <a:pt x="2218828" y="2572771"/>
                  </a:lnTo>
                  <a:lnTo>
                    <a:pt x="2222311" y="2571716"/>
                  </a:lnTo>
                  <a:lnTo>
                    <a:pt x="2225794" y="2570661"/>
                  </a:lnTo>
                  <a:lnTo>
                    <a:pt x="2229278" y="2569608"/>
                  </a:lnTo>
                  <a:lnTo>
                    <a:pt x="2232761" y="2568555"/>
                  </a:lnTo>
                  <a:lnTo>
                    <a:pt x="2236244" y="2567503"/>
                  </a:lnTo>
                  <a:lnTo>
                    <a:pt x="2239727" y="2566452"/>
                  </a:lnTo>
                  <a:lnTo>
                    <a:pt x="2243211" y="2565402"/>
                  </a:lnTo>
                  <a:lnTo>
                    <a:pt x="2246694" y="2564353"/>
                  </a:lnTo>
                  <a:lnTo>
                    <a:pt x="2250177" y="2563305"/>
                  </a:lnTo>
                  <a:lnTo>
                    <a:pt x="2253660" y="2562257"/>
                  </a:lnTo>
                  <a:lnTo>
                    <a:pt x="2257144" y="2561211"/>
                  </a:lnTo>
                  <a:lnTo>
                    <a:pt x="2260627" y="2560165"/>
                  </a:lnTo>
                  <a:lnTo>
                    <a:pt x="2264110" y="2559120"/>
                  </a:lnTo>
                  <a:lnTo>
                    <a:pt x="2267593" y="2558076"/>
                  </a:lnTo>
                  <a:lnTo>
                    <a:pt x="2271077" y="2557032"/>
                  </a:lnTo>
                  <a:lnTo>
                    <a:pt x="2274560" y="2555990"/>
                  </a:lnTo>
                  <a:lnTo>
                    <a:pt x="2278043" y="2554948"/>
                  </a:lnTo>
                  <a:lnTo>
                    <a:pt x="2281526" y="2553908"/>
                  </a:lnTo>
                  <a:lnTo>
                    <a:pt x="2285010" y="2552868"/>
                  </a:lnTo>
                  <a:lnTo>
                    <a:pt x="2288493" y="2551829"/>
                  </a:lnTo>
                  <a:lnTo>
                    <a:pt x="2291976" y="2550791"/>
                  </a:lnTo>
                  <a:lnTo>
                    <a:pt x="2295459" y="2549753"/>
                  </a:lnTo>
                  <a:lnTo>
                    <a:pt x="2298942" y="2548717"/>
                  </a:lnTo>
                  <a:lnTo>
                    <a:pt x="2302426" y="2547681"/>
                  </a:lnTo>
                  <a:lnTo>
                    <a:pt x="2305909" y="2546646"/>
                  </a:lnTo>
                  <a:lnTo>
                    <a:pt x="2309392" y="2545612"/>
                  </a:lnTo>
                  <a:lnTo>
                    <a:pt x="2312875" y="2544579"/>
                  </a:lnTo>
                  <a:lnTo>
                    <a:pt x="2316359" y="2543547"/>
                  </a:lnTo>
                  <a:lnTo>
                    <a:pt x="2319842" y="2542516"/>
                  </a:lnTo>
                  <a:lnTo>
                    <a:pt x="2323325" y="2541485"/>
                  </a:lnTo>
                  <a:lnTo>
                    <a:pt x="2326808" y="2540455"/>
                  </a:lnTo>
                  <a:lnTo>
                    <a:pt x="2330292" y="2539426"/>
                  </a:lnTo>
                  <a:lnTo>
                    <a:pt x="2333775" y="2538398"/>
                  </a:lnTo>
                  <a:lnTo>
                    <a:pt x="2337258" y="2537371"/>
                  </a:lnTo>
                  <a:lnTo>
                    <a:pt x="2340741" y="2536344"/>
                  </a:lnTo>
                  <a:lnTo>
                    <a:pt x="2344225" y="2535319"/>
                  </a:lnTo>
                  <a:lnTo>
                    <a:pt x="2347708" y="2534294"/>
                  </a:lnTo>
                  <a:lnTo>
                    <a:pt x="2351191" y="2533270"/>
                  </a:lnTo>
                  <a:lnTo>
                    <a:pt x="2354674" y="2532247"/>
                  </a:lnTo>
                  <a:lnTo>
                    <a:pt x="2358158" y="2531225"/>
                  </a:lnTo>
                  <a:lnTo>
                    <a:pt x="2361641" y="2530203"/>
                  </a:lnTo>
                  <a:lnTo>
                    <a:pt x="2365124" y="2529182"/>
                  </a:lnTo>
                  <a:lnTo>
                    <a:pt x="2368607" y="2528163"/>
                  </a:lnTo>
                  <a:lnTo>
                    <a:pt x="2372091" y="2527144"/>
                  </a:lnTo>
                  <a:lnTo>
                    <a:pt x="2375574" y="2526125"/>
                  </a:lnTo>
                  <a:lnTo>
                    <a:pt x="2379057" y="2525108"/>
                  </a:lnTo>
                  <a:lnTo>
                    <a:pt x="2382540" y="2524092"/>
                  </a:lnTo>
                  <a:lnTo>
                    <a:pt x="2386024" y="2523076"/>
                  </a:lnTo>
                  <a:lnTo>
                    <a:pt x="2389507" y="2522061"/>
                  </a:lnTo>
                  <a:lnTo>
                    <a:pt x="2392990" y="2521047"/>
                  </a:lnTo>
                  <a:lnTo>
                    <a:pt x="2396473" y="2520033"/>
                  </a:lnTo>
                  <a:lnTo>
                    <a:pt x="2399957" y="2519021"/>
                  </a:lnTo>
                  <a:lnTo>
                    <a:pt x="2403440" y="2518009"/>
                  </a:lnTo>
                  <a:lnTo>
                    <a:pt x="2406923" y="2516999"/>
                  </a:lnTo>
                  <a:lnTo>
                    <a:pt x="2410406" y="2515988"/>
                  </a:lnTo>
                  <a:lnTo>
                    <a:pt x="2413890" y="2514979"/>
                  </a:lnTo>
                  <a:lnTo>
                    <a:pt x="2417373" y="2513971"/>
                  </a:lnTo>
                  <a:lnTo>
                    <a:pt x="2420856" y="2512963"/>
                  </a:lnTo>
                  <a:lnTo>
                    <a:pt x="2424339" y="2511956"/>
                  </a:lnTo>
                  <a:lnTo>
                    <a:pt x="2427823" y="2510950"/>
                  </a:lnTo>
                  <a:lnTo>
                    <a:pt x="2431306" y="2509945"/>
                  </a:lnTo>
                  <a:lnTo>
                    <a:pt x="2434789" y="2508941"/>
                  </a:lnTo>
                  <a:lnTo>
                    <a:pt x="2438272" y="2766107"/>
                  </a:lnTo>
                  <a:lnTo>
                    <a:pt x="2441756" y="2765294"/>
                  </a:lnTo>
                  <a:lnTo>
                    <a:pt x="2445239" y="2764481"/>
                  </a:lnTo>
                  <a:lnTo>
                    <a:pt x="2448722" y="2763669"/>
                  </a:lnTo>
                  <a:lnTo>
                    <a:pt x="2452205" y="2762857"/>
                  </a:lnTo>
                  <a:lnTo>
                    <a:pt x="2455689" y="2762046"/>
                  </a:lnTo>
                  <a:lnTo>
                    <a:pt x="2459172" y="2761235"/>
                  </a:lnTo>
                  <a:lnTo>
                    <a:pt x="2462655" y="2760424"/>
                  </a:lnTo>
                  <a:lnTo>
                    <a:pt x="2466138" y="2759614"/>
                  </a:lnTo>
                  <a:lnTo>
                    <a:pt x="2469622" y="2758805"/>
                  </a:lnTo>
                  <a:lnTo>
                    <a:pt x="2473105" y="2757996"/>
                  </a:lnTo>
                  <a:lnTo>
                    <a:pt x="2476588" y="2757187"/>
                  </a:lnTo>
                  <a:lnTo>
                    <a:pt x="2480071" y="2756379"/>
                  </a:lnTo>
                  <a:lnTo>
                    <a:pt x="2483555" y="2755571"/>
                  </a:lnTo>
                  <a:lnTo>
                    <a:pt x="2487038" y="2754764"/>
                  </a:lnTo>
                  <a:lnTo>
                    <a:pt x="2490521" y="2753958"/>
                  </a:lnTo>
                  <a:lnTo>
                    <a:pt x="2494004" y="2753151"/>
                  </a:lnTo>
                  <a:lnTo>
                    <a:pt x="2497488" y="2752346"/>
                  </a:lnTo>
                  <a:lnTo>
                    <a:pt x="2500971" y="2751540"/>
                  </a:lnTo>
                  <a:lnTo>
                    <a:pt x="2504454" y="2750736"/>
                  </a:lnTo>
                  <a:lnTo>
                    <a:pt x="2507937" y="2749931"/>
                  </a:lnTo>
                  <a:lnTo>
                    <a:pt x="2511421" y="2749127"/>
                  </a:lnTo>
                  <a:lnTo>
                    <a:pt x="2514904" y="2748324"/>
                  </a:lnTo>
                  <a:lnTo>
                    <a:pt x="2518387" y="2747521"/>
                  </a:lnTo>
                  <a:lnTo>
                    <a:pt x="2521870" y="2746719"/>
                  </a:lnTo>
                  <a:lnTo>
                    <a:pt x="2525354" y="2745917"/>
                  </a:lnTo>
                  <a:lnTo>
                    <a:pt x="2528837" y="2745115"/>
                  </a:lnTo>
                  <a:lnTo>
                    <a:pt x="2532320" y="2744314"/>
                  </a:lnTo>
                  <a:lnTo>
                    <a:pt x="2535803" y="2743514"/>
                  </a:lnTo>
                  <a:lnTo>
                    <a:pt x="2539287" y="2742714"/>
                  </a:lnTo>
                  <a:lnTo>
                    <a:pt x="2542770" y="2741914"/>
                  </a:lnTo>
                  <a:lnTo>
                    <a:pt x="2546253" y="2741115"/>
                  </a:lnTo>
                  <a:lnTo>
                    <a:pt x="2549736" y="2740316"/>
                  </a:lnTo>
                  <a:lnTo>
                    <a:pt x="2553220" y="2739518"/>
                  </a:lnTo>
                  <a:lnTo>
                    <a:pt x="2556703" y="2738720"/>
                  </a:lnTo>
                  <a:lnTo>
                    <a:pt x="2560186" y="2737923"/>
                  </a:lnTo>
                  <a:lnTo>
                    <a:pt x="2563669" y="2737126"/>
                  </a:lnTo>
                  <a:lnTo>
                    <a:pt x="2567153" y="2736330"/>
                  </a:lnTo>
                  <a:lnTo>
                    <a:pt x="2570636" y="2735534"/>
                  </a:lnTo>
                  <a:lnTo>
                    <a:pt x="2574119" y="2734738"/>
                  </a:lnTo>
                  <a:lnTo>
                    <a:pt x="2577602" y="2733943"/>
                  </a:lnTo>
                  <a:lnTo>
                    <a:pt x="2581085" y="2733149"/>
                  </a:lnTo>
                  <a:lnTo>
                    <a:pt x="2584569" y="2732355"/>
                  </a:lnTo>
                  <a:lnTo>
                    <a:pt x="2588052" y="2731561"/>
                  </a:lnTo>
                  <a:lnTo>
                    <a:pt x="2591535" y="2730768"/>
                  </a:lnTo>
                  <a:lnTo>
                    <a:pt x="2595018" y="2729975"/>
                  </a:lnTo>
                  <a:lnTo>
                    <a:pt x="2598502" y="2729183"/>
                  </a:lnTo>
                  <a:lnTo>
                    <a:pt x="2601985" y="2728391"/>
                  </a:lnTo>
                  <a:lnTo>
                    <a:pt x="2605468" y="2727600"/>
                  </a:lnTo>
                  <a:lnTo>
                    <a:pt x="2608951" y="2726809"/>
                  </a:lnTo>
                  <a:lnTo>
                    <a:pt x="2612435" y="2726019"/>
                  </a:lnTo>
                  <a:lnTo>
                    <a:pt x="2615918" y="2725229"/>
                  </a:lnTo>
                  <a:lnTo>
                    <a:pt x="2619401" y="2724439"/>
                  </a:lnTo>
                  <a:lnTo>
                    <a:pt x="2622884" y="2723650"/>
                  </a:lnTo>
                  <a:lnTo>
                    <a:pt x="2626368" y="2722862"/>
                  </a:lnTo>
                  <a:lnTo>
                    <a:pt x="2629851" y="2722074"/>
                  </a:lnTo>
                  <a:lnTo>
                    <a:pt x="2633334" y="2721286"/>
                  </a:lnTo>
                  <a:lnTo>
                    <a:pt x="2636817" y="2720499"/>
                  </a:lnTo>
                  <a:lnTo>
                    <a:pt x="2640301" y="2719712"/>
                  </a:lnTo>
                  <a:lnTo>
                    <a:pt x="2643784" y="2718926"/>
                  </a:lnTo>
                  <a:lnTo>
                    <a:pt x="2647267" y="2718140"/>
                  </a:lnTo>
                  <a:lnTo>
                    <a:pt x="2650750" y="2717355"/>
                  </a:lnTo>
                  <a:lnTo>
                    <a:pt x="2654234" y="2716570"/>
                  </a:lnTo>
                  <a:lnTo>
                    <a:pt x="2657717" y="2715785"/>
                  </a:lnTo>
                  <a:lnTo>
                    <a:pt x="2661200" y="2715001"/>
                  </a:lnTo>
                  <a:lnTo>
                    <a:pt x="2664683" y="2714218"/>
                  </a:lnTo>
                  <a:lnTo>
                    <a:pt x="2668167" y="2713435"/>
                  </a:lnTo>
                  <a:lnTo>
                    <a:pt x="2671650" y="2712652"/>
                  </a:lnTo>
                  <a:lnTo>
                    <a:pt x="2675133" y="2711870"/>
                  </a:lnTo>
                  <a:lnTo>
                    <a:pt x="2678616" y="2711088"/>
                  </a:lnTo>
                  <a:lnTo>
                    <a:pt x="2682100" y="2710307"/>
                  </a:lnTo>
                  <a:lnTo>
                    <a:pt x="2685583" y="2709526"/>
                  </a:lnTo>
                  <a:lnTo>
                    <a:pt x="2689066" y="2708746"/>
                  </a:lnTo>
                  <a:lnTo>
                    <a:pt x="2692549" y="2707966"/>
                  </a:lnTo>
                  <a:lnTo>
                    <a:pt x="2696033" y="2707186"/>
                  </a:lnTo>
                  <a:lnTo>
                    <a:pt x="2699516" y="2706407"/>
                  </a:lnTo>
                  <a:lnTo>
                    <a:pt x="2702999" y="2705629"/>
                  </a:lnTo>
                  <a:lnTo>
                    <a:pt x="2706482" y="2704850"/>
                  </a:lnTo>
                  <a:lnTo>
                    <a:pt x="2709966" y="2704073"/>
                  </a:lnTo>
                  <a:lnTo>
                    <a:pt x="2713449" y="2703296"/>
                  </a:lnTo>
                  <a:lnTo>
                    <a:pt x="2716932" y="2702519"/>
                  </a:lnTo>
                  <a:lnTo>
                    <a:pt x="2720415" y="2701742"/>
                  </a:lnTo>
                  <a:lnTo>
                    <a:pt x="2723899" y="2700966"/>
                  </a:lnTo>
                  <a:lnTo>
                    <a:pt x="2727382" y="2700191"/>
                  </a:lnTo>
                  <a:lnTo>
                    <a:pt x="2730865" y="2699416"/>
                  </a:lnTo>
                  <a:lnTo>
                    <a:pt x="2734348" y="2698641"/>
                  </a:lnTo>
                  <a:lnTo>
                    <a:pt x="2737832" y="2697867"/>
                  </a:lnTo>
                  <a:lnTo>
                    <a:pt x="2741315" y="2697094"/>
                  </a:lnTo>
                  <a:lnTo>
                    <a:pt x="2744798" y="2696320"/>
                  </a:lnTo>
                  <a:lnTo>
                    <a:pt x="2748281" y="2695547"/>
                  </a:lnTo>
                  <a:lnTo>
                    <a:pt x="2751765" y="2694775"/>
                  </a:lnTo>
                  <a:lnTo>
                    <a:pt x="2755248" y="2694003"/>
                  </a:lnTo>
                  <a:lnTo>
                    <a:pt x="2758731" y="2693232"/>
                  </a:lnTo>
                  <a:lnTo>
                    <a:pt x="2762214" y="2692461"/>
                  </a:lnTo>
                  <a:lnTo>
                    <a:pt x="2765698" y="2691690"/>
                  </a:lnTo>
                  <a:lnTo>
                    <a:pt x="2769181" y="2690920"/>
                  </a:lnTo>
                  <a:lnTo>
                    <a:pt x="2772664" y="2690150"/>
                  </a:lnTo>
                  <a:lnTo>
                    <a:pt x="2776147" y="2689381"/>
                  </a:lnTo>
                  <a:lnTo>
                    <a:pt x="2779631" y="2688612"/>
                  </a:lnTo>
                  <a:lnTo>
                    <a:pt x="2783114" y="2687844"/>
                  </a:lnTo>
                  <a:lnTo>
                    <a:pt x="2786597" y="2687076"/>
                  </a:lnTo>
                  <a:lnTo>
                    <a:pt x="2786597" y="2709192"/>
                  </a:lnTo>
                  <a:lnTo>
                    <a:pt x="2790080" y="2708439"/>
                  </a:lnTo>
                  <a:lnTo>
                    <a:pt x="2793564" y="2707687"/>
                  </a:lnTo>
                  <a:lnTo>
                    <a:pt x="2797047" y="2706936"/>
                  </a:lnTo>
                  <a:lnTo>
                    <a:pt x="2800530" y="2706185"/>
                  </a:lnTo>
                  <a:lnTo>
                    <a:pt x="2804013" y="2705434"/>
                  </a:lnTo>
                  <a:lnTo>
                    <a:pt x="2807497" y="2704684"/>
                  </a:lnTo>
                  <a:lnTo>
                    <a:pt x="2810980" y="2703934"/>
                  </a:lnTo>
                  <a:lnTo>
                    <a:pt x="2814463" y="2703185"/>
                  </a:lnTo>
                  <a:lnTo>
                    <a:pt x="2817946" y="2702435"/>
                  </a:lnTo>
                  <a:lnTo>
                    <a:pt x="2821430" y="2701687"/>
                  </a:lnTo>
                  <a:lnTo>
                    <a:pt x="2824913" y="2700939"/>
                  </a:lnTo>
                  <a:lnTo>
                    <a:pt x="2828396" y="2700191"/>
                  </a:lnTo>
                  <a:lnTo>
                    <a:pt x="2831879" y="2699444"/>
                  </a:lnTo>
                  <a:lnTo>
                    <a:pt x="2835363" y="2698697"/>
                  </a:lnTo>
                  <a:lnTo>
                    <a:pt x="2838846" y="2697950"/>
                  </a:lnTo>
                  <a:lnTo>
                    <a:pt x="2842329" y="2697204"/>
                  </a:lnTo>
                  <a:lnTo>
                    <a:pt x="2845812" y="2696458"/>
                  </a:lnTo>
                  <a:lnTo>
                    <a:pt x="2849296" y="2695713"/>
                  </a:lnTo>
                  <a:lnTo>
                    <a:pt x="2852779" y="2694968"/>
                  </a:lnTo>
                  <a:lnTo>
                    <a:pt x="2856262" y="2694224"/>
                  </a:lnTo>
                  <a:lnTo>
                    <a:pt x="2859745" y="2693480"/>
                  </a:lnTo>
                  <a:lnTo>
                    <a:pt x="2863229" y="2692736"/>
                  </a:lnTo>
                  <a:lnTo>
                    <a:pt x="2866712" y="2691993"/>
                  </a:lnTo>
                  <a:lnTo>
                    <a:pt x="2870195" y="2691250"/>
                  </a:lnTo>
                  <a:lnTo>
                    <a:pt x="2873678" y="2690507"/>
                  </a:lnTo>
                  <a:lnTo>
                    <a:pt x="2877161" y="2689765"/>
                  </a:lnTo>
                  <a:lnTo>
                    <a:pt x="2880645" y="2689024"/>
                  </a:lnTo>
                  <a:lnTo>
                    <a:pt x="2884128" y="2688283"/>
                  </a:lnTo>
                  <a:lnTo>
                    <a:pt x="2887611" y="2687542"/>
                  </a:lnTo>
                  <a:lnTo>
                    <a:pt x="2891094" y="2686802"/>
                  </a:lnTo>
                  <a:lnTo>
                    <a:pt x="2894578" y="2686062"/>
                  </a:lnTo>
                  <a:lnTo>
                    <a:pt x="2898061" y="2685322"/>
                  </a:lnTo>
                  <a:lnTo>
                    <a:pt x="2901544" y="2684583"/>
                  </a:lnTo>
                  <a:lnTo>
                    <a:pt x="2905027" y="2683844"/>
                  </a:lnTo>
                  <a:lnTo>
                    <a:pt x="2908511" y="2683106"/>
                  </a:lnTo>
                  <a:lnTo>
                    <a:pt x="2911994" y="2682368"/>
                  </a:lnTo>
                  <a:lnTo>
                    <a:pt x="2915477" y="2681630"/>
                  </a:lnTo>
                  <a:lnTo>
                    <a:pt x="2918960" y="2680893"/>
                  </a:lnTo>
                  <a:lnTo>
                    <a:pt x="2922444" y="2680157"/>
                  </a:lnTo>
                  <a:lnTo>
                    <a:pt x="2925927" y="2679420"/>
                  </a:lnTo>
                  <a:lnTo>
                    <a:pt x="2929410" y="2678684"/>
                  </a:lnTo>
                  <a:lnTo>
                    <a:pt x="2932893" y="2677949"/>
                  </a:lnTo>
                  <a:lnTo>
                    <a:pt x="2936377" y="2677214"/>
                  </a:lnTo>
                  <a:lnTo>
                    <a:pt x="2939860" y="2676479"/>
                  </a:lnTo>
                  <a:lnTo>
                    <a:pt x="2943343" y="2675745"/>
                  </a:lnTo>
                  <a:lnTo>
                    <a:pt x="2946826" y="2675011"/>
                  </a:lnTo>
                  <a:lnTo>
                    <a:pt x="2950310" y="2674277"/>
                  </a:lnTo>
                  <a:lnTo>
                    <a:pt x="2953793" y="2673544"/>
                  </a:lnTo>
                  <a:lnTo>
                    <a:pt x="2957276" y="2672812"/>
                  </a:lnTo>
                  <a:lnTo>
                    <a:pt x="2960759" y="2672079"/>
                  </a:lnTo>
                  <a:lnTo>
                    <a:pt x="2964243" y="2671347"/>
                  </a:lnTo>
                  <a:lnTo>
                    <a:pt x="2967726" y="2670616"/>
                  </a:lnTo>
                  <a:lnTo>
                    <a:pt x="2971209" y="2669885"/>
                  </a:lnTo>
                  <a:lnTo>
                    <a:pt x="2974692" y="2669154"/>
                  </a:lnTo>
                  <a:lnTo>
                    <a:pt x="2978176" y="2668424"/>
                  </a:lnTo>
                  <a:lnTo>
                    <a:pt x="2981659" y="2667694"/>
                  </a:lnTo>
                  <a:lnTo>
                    <a:pt x="2985142" y="2666965"/>
                  </a:lnTo>
                  <a:lnTo>
                    <a:pt x="2988625" y="2666236"/>
                  </a:lnTo>
                  <a:lnTo>
                    <a:pt x="2992109" y="2665507"/>
                  </a:lnTo>
                  <a:lnTo>
                    <a:pt x="2995592" y="2664779"/>
                  </a:lnTo>
                  <a:lnTo>
                    <a:pt x="2999075" y="2664051"/>
                  </a:lnTo>
                  <a:lnTo>
                    <a:pt x="3002558" y="2663323"/>
                  </a:lnTo>
                  <a:lnTo>
                    <a:pt x="3006042" y="2662596"/>
                  </a:lnTo>
                  <a:lnTo>
                    <a:pt x="3009525" y="2661869"/>
                  </a:lnTo>
                  <a:lnTo>
                    <a:pt x="3013008" y="2661143"/>
                  </a:lnTo>
                  <a:lnTo>
                    <a:pt x="3016491" y="2660417"/>
                  </a:lnTo>
                  <a:lnTo>
                    <a:pt x="3019975" y="2659692"/>
                  </a:lnTo>
                  <a:lnTo>
                    <a:pt x="3023458" y="2658967"/>
                  </a:lnTo>
                  <a:lnTo>
                    <a:pt x="3026941" y="2658242"/>
                  </a:lnTo>
                  <a:lnTo>
                    <a:pt x="3030424" y="2657518"/>
                  </a:lnTo>
                  <a:lnTo>
                    <a:pt x="3033908" y="2656794"/>
                  </a:lnTo>
                  <a:lnTo>
                    <a:pt x="3037391" y="2656070"/>
                  </a:lnTo>
                  <a:lnTo>
                    <a:pt x="3040874" y="2655347"/>
                  </a:lnTo>
                  <a:lnTo>
                    <a:pt x="3044357" y="2654624"/>
                  </a:lnTo>
                  <a:lnTo>
                    <a:pt x="3047841" y="2653902"/>
                  </a:lnTo>
                  <a:lnTo>
                    <a:pt x="3051324" y="2653180"/>
                  </a:lnTo>
                  <a:lnTo>
                    <a:pt x="3054807" y="2652458"/>
                  </a:lnTo>
                  <a:lnTo>
                    <a:pt x="3058290" y="2651737"/>
                  </a:lnTo>
                  <a:lnTo>
                    <a:pt x="3061774" y="2651016"/>
                  </a:lnTo>
                  <a:lnTo>
                    <a:pt x="3065257" y="2650296"/>
                  </a:lnTo>
                  <a:lnTo>
                    <a:pt x="3068740" y="2649576"/>
                  </a:lnTo>
                  <a:lnTo>
                    <a:pt x="3072223" y="2648857"/>
                  </a:lnTo>
                  <a:lnTo>
                    <a:pt x="3075707" y="2648137"/>
                  </a:lnTo>
                  <a:lnTo>
                    <a:pt x="3079190" y="2647418"/>
                  </a:lnTo>
                  <a:lnTo>
                    <a:pt x="3082673" y="2646700"/>
                  </a:lnTo>
                  <a:lnTo>
                    <a:pt x="3086156" y="2645982"/>
                  </a:lnTo>
                  <a:lnTo>
                    <a:pt x="3089640" y="2645264"/>
                  </a:lnTo>
                  <a:lnTo>
                    <a:pt x="3093123" y="2644547"/>
                  </a:lnTo>
                  <a:lnTo>
                    <a:pt x="3096606" y="2643830"/>
                  </a:lnTo>
                  <a:lnTo>
                    <a:pt x="3100089" y="2643114"/>
                  </a:lnTo>
                  <a:lnTo>
                    <a:pt x="3103573" y="2642398"/>
                  </a:lnTo>
                  <a:lnTo>
                    <a:pt x="3107056" y="2641682"/>
                  </a:lnTo>
                  <a:lnTo>
                    <a:pt x="3110539" y="2640967"/>
                  </a:lnTo>
                  <a:lnTo>
                    <a:pt x="3114022" y="2640252"/>
                  </a:lnTo>
                  <a:lnTo>
                    <a:pt x="3117506" y="2639537"/>
                  </a:lnTo>
                  <a:lnTo>
                    <a:pt x="3120989" y="2638823"/>
                  </a:lnTo>
                  <a:lnTo>
                    <a:pt x="3124472" y="2638109"/>
                  </a:lnTo>
                  <a:lnTo>
                    <a:pt x="3127955" y="2637396"/>
                  </a:lnTo>
                  <a:lnTo>
                    <a:pt x="3131439" y="2636683"/>
                  </a:lnTo>
                  <a:lnTo>
                    <a:pt x="3134922" y="2635970"/>
                  </a:lnTo>
                  <a:lnTo>
                    <a:pt x="3134922" y="2658267"/>
                  </a:lnTo>
                  <a:lnTo>
                    <a:pt x="3138405" y="2657568"/>
                  </a:lnTo>
                  <a:lnTo>
                    <a:pt x="3141888" y="2656869"/>
                  </a:lnTo>
                  <a:lnTo>
                    <a:pt x="3145372" y="2656170"/>
                  </a:lnTo>
                  <a:lnTo>
                    <a:pt x="3148855" y="2655472"/>
                  </a:lnTo>
                  <a:lnTo>
                    <a:pt x="3152338" y="2654774"/>
                  </a:lnTo>
                  <a:lnTo>
                    <a:pt x="3155821" y="2654076"/>
                  </a:lnTo>
                  <a:lnTo>
                    <a:pt x="3159304" y="2653379"/>
                  </a:lnTo>
                  <a:lnTo>
                    <a:pt x="3162788" y="2652682"/>
                  </a:lnTo>
                  <a:lnTo>
                    <a:pt x="3166271" y="2651986"/>
                  </a:lnTo>
                  <a:lnTo>
                    <a:pt x="3169754" y="2651290"/>
                  </a:lnTo>
                  <a:lnTo>
                    <a:pt x="3173237" y="2650594"/>
                  </a:lnTo>
                  <a:lnTo>
                    <a:pt x="3176721" y="2649899"/>
                  </a:lnTo>
                  <a:lnTo>
                    <a:pt x="3180204" y="2649204"/>
                  </a:lnTo>
                  <a:lnTo>
                    <a:pt x="3183687" y="2648509"/>
                  </a:lnTo>
                  <a:lnTo>
                    <a:pt x="3187170" y="2647815"/>
                  </a:lnTo>
                  <a:lnTo>
                    <a:pt x="3190654" y="2647121"/>
                  </a:lnTo>
                  <a:lnTo>
                    <a:pt x="3194137" y="2646428"/>
                  </a:lnTo>
                  <a:lnTo>
                    <a:pt x="3197620" y="2645734"/>
                  </a:lnTo>
                  <a:lnTo>
                    <a:pt x="3201103" y="2645042"/>
                  </a:lnTo>
                  <a:lnTo>
                    <a:pt x="3204587" y="2644349"/>
                  </a:lnTo>
                  <a:lnTo>
                    <a:pt x="3208070" y="2643657"/>
                  </a:lnTo>
                  <a:lnTo>
                    <a:pt x="3211553" y="2642966"/>
                  </a:lnTo>
                  <a:lnTo>
                    <a:pt x="3215036" y="2642274"/>
                  </a:lnTo>
                  <a:lnTo>
                    <a:pt x="3218520" y="2641583"/>
                  </a:lnTo>
                  <a:lnTo>
                    <a:pt x="3222003" y="2640893"/>
                  </a:lnTo>
                  <a:lnTo>
                    <a:pt x="3225486" y="2640202"/>
                  </a:lnTo>
                  <a:lnTo>
                    <a:pt x="3228969" y="2639512"/>
                  </a:lnTo>
                  <a:lnTo>
                    <a:pt x="3232453" y="2638823"/>
                  </a:lnTo>
                  <a:lnTo>
                    <a:pt x="3235936" y="2638134"/>
                  </a:lnTo>
                  <a:lnTo>
                    <a:pt x="3239419" y="2637445"/>
                  </a:lnTo>
                  <a:lnTo>
                    <a:pt x="3242902" y="2636757"/>
                  </a:lnTo>
                  <a:lnTo>
                    <a:pt x="3246386" y="2636068"/>
                  </a:lnTo>
                  <a:lnTo>
                    <a:pt x="3249869" y="2635381"/>
                  </a:lnTo>
                  <a:lnTo>
                    <a:pt x="3253352" y="2634693"/>
                  </a:lnTo>
                  <a:lnTo>
                    <a:pt x="3256835" y="2634006"/>
                  </a:lnTo>
                  <a:lnTo>
                    <a:pt x="3260319" y="2633320"/>
                  </a:lnTo>
                  <a:lnTo>
                    <a:pt x="3263802" y="2632633"/>
                  </a:lnTo>
                  <a:lnTo>
                    <a:pt x="3267285" y="2631947"/>
                  </a:lnTo>
                  <a:lnTo>
                    <a:pt x="3270768" y="2631262"/>
                  </a:lnTo>
                  <a:lnTo>
                    <a:pt x="3274252" y="2630577"/>
                  </a:lnTo>
                  <a:lnTo>
                    <a:pt x="3277735" y="2629892"/>
                  </a:lnTo>
                  <a:lnTo>
                    <a:pt x="3281218" y="2629207"/>
                  </a:lnTo>
                  <a:lnTo>
                    <a:pt x="3284701" y="2628523"/>
                  </a:lnTo>
                  <a:lnTo>
                    <a:pt x="3288185" y="2627839"/>
                  </a:lnTo>
                  <a:lnTo>
                    <a:pt x="3291668" y="2627156"/>
                  </a:lnTo>
                  <a:lnTo>
                    <a:pt x="3295151" y="2626473"/>
                  </a:lnTo>
                  <a:lnTo>
                    <a:pt x="3298634" y="2625790"/>
                  </a:lnTo>
                  <a:lnTo>
                    <a:pt x="3302118" y="2625108"/>
                  </a:lnTo>
                  <a:lnTo>
                    <a:pt x="3305601" y="2624426"/>
                  </a:lnTo>
                  <a:lnTo>
                    <a:pt x="3309084" y="2623744"/>
                  </a:lnTo>
                  <a:lnTo>
                    <a:pt x="3312567" y="2623063"/>
                  </a:lnTo>
                  <a:lnTo>
                    <a:pt x="3316051" y="2622382"/>
                  </a:lnTo>
                  <a:lnTo>
                    <a:pt x="3319534" y="2621701"/>
                  </a:lnTo>
                  <a:lnTo>
                    <a:pt x="3323017" y="2621021"/>
                  </a:lnTo>
                  <a:lnTo>
                    <a:pt x="3326500" y="2620341"/>
                  </a:lnTo>
                  <a:lnTo>
                    <a:pt x="3329984" y="2619661"/>
                  </a:lnTo>
                  <a:lnTo>
                    <a:pt x="3333467" y="2618982"/>
                  </a:lnTo>
                  <a:lnTo>
                    <a:pt x="3336950" y="2618303"/>
                  </a:lnTo>
                  <a:lnTo>
                    <a:pt x="3340433" y="2617625"/>
                  </a:lnTo>
                  <a:lnTo>
                    <a:pt x="3343917" y="2616947"/>
                  </a:lnTo>
                  <a:lnTo>
                    <a:pt x="3347400" y="2616269"/>
                  </a:lnTo>
                  <a:lnTo>
                    <a:pt x="3350883" y="2615591"/>
                  </a:lnTo>
                  <a:lnTo>
                    <a:pt x="3354366" y="2614914"/>
                  </a:lnTo>
                  <a:lnTo>
                    <a:pt x="3357850" y="2614238"/>
                  </a:lnTo>
                  <a:lnTo>
                    <a:pt x="3361333" y="2613561"/>
                  </a:lnTo>
                  <a:lnTo>
                    <a:pt x="3364816" y="2612885"/>
                  </a:lnTo>
                  <a:lnTo>
                    <a:pt x="3368299" y="2612210"/>
                  </a:lnTo>
                  <a:lnTo>
                    <a:pt x="3371783" y="2611534"/>
                  </a:lnTo>
                  <a:lnTo>
                    <a:pt x="3375266" y="2610859"/>
                  </a:lnTo>
                  <a:lnTo>
                    <a:pt x="3378749" y="2610185"/>
                  </a:lnTo>
                  <a:lnTo>
                    <a:pt x="3382232" y="2609510"/>
                  </a:lnTo>
                  <a:lnTo>
                    <a:pt x="3385716" y="2608836"/>
                  </a:lnTo>
                  <a:lnTo>
                    <a:pt x="3389199" y="2608163"/>
                  </a:lnTo>
                  <a:lnTo>
                    <a:pt x="3392682" y="2607489"/>
                  </a:lnTo>
                  <a:lnTo>
                    <a:pt x="3396165" y="2606817"/>
                  </a:lnTo>
                  <a:lnTo>
                    <a:pt x="3399649" y="2606144"/>
                  </a:lnTo>
                  <a:lnTo>
                    <a:pt x="3403132" y="2605472"/>
                  </a:lnTo>
                  <a:lnTo>
                    <a:pt x="3406615" y="2604800"/>
                  </a:lnTo>
                  <a:lnTo>
                    <a:pt x="3410098" y="2604128"/>
                  </a:lnTo>
                  <a:lnTo>
                    <a:pt x="3413582" y="2603457"/>
                  </a:lnTo>
                  <a:lnTo>
                    <a:pt x="3417065" y="2602786"/>
                  </a:lnTo>
                  <a:lnTo>
                    <a:pt x="3420548" y="2602116"/>
                  </a:lnTo>
                  <a:lnTo>
                    <a:pt x="3424031" y="2601446"/>
                  </a:lnTo>
                  <a:lnTo>
                    <a:pt x="3427515" y="2600776"/>
                  </a:lnTo>
                  <a:lnTo>
                    <a:pt x="3430998" y="2600107"/>
                  </a:lnTo>
                  <a:lnTo>
                    <a:pt x="3434481" y="2599438"/>
                  </a:lnTo>
                  <a:lnTo>
                    <a:pt x="3437964" y="2598769"/>
                  </a:lnTo>
                  <a:lnTo>
                    <a:pt x="3441447" y="2598100"/>
                  </a:lnTo>
                  <a:lnTo>
                    <a:pt x="3444931" y="2597432"/>
                  </a:lnTo>
                  <a:lnTo>
                    <a:pt x="3448414" y="2596765"/>
                  </a:lnTo>
                  <a:lnTo>
                    <a:pt x="3451897" y="2596097"/>
                  </a:lnTo>
                  <a:lnTo>
                    <a:pt x="3455380" y="2595430"/>
                  </a:lnTo>
                  <a:lnTo>
                    <a:pt x="3458864" y="2594763"/>
                  </a:lnTo>
                  <a:lnTo>
                    <a:pt x="3462347" y="2594097"/>
                  </a:lnTo>
                  <a:lnTo>
                    <a:pt x="3465830" y="2593431"/>
                  </a:lnTo>
                  <a:lnTo>
                    <a:pt x="3469313" y="2592765"/>
                  </a:lnTo>
                  <a:lnTo>
                    <a:pt x="3472797" y="2592100"/>
                  </a:lnTo>
                  <a:lnTo>
                    <a:pt x="3476280" y="2591435"/>
                  </a:lnTo>
                  <a:lnTo>
                    <a:pt x="3479763" y="2590771"/>
                  </a:lnTo>
                  <a:lnTo>
                    <a:pt x="3483246" y="2590106"/>
                  </a:lnTo>
                  <a:lnTo>
                    <a:pt x="3483246" y="2612435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2679420"/>
            </a:xfrm>
            <a:custGeom>
              <a:avLst/>
              <a:gdLst/>
              <a:ahLst/>
              <a:cxnLst/>
              <a:rect l="0" t="0" r="0" b="0"/>
              <a:pathLst>
                <a:path w="3483246" h="267942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48324" y="1741623"/>
                  </a:lnTo>
                  <a:lnTo>
                    <a:pt x="351807" y="1732958"/>
                  </a:lnTo>
                  <a:lnTo>
                    <a:pt x="355291" y="1724379"/>
                  </a:lnTo>
                  <a:lnTo>
                    <a:pt x="358774" y="1715885"/>
                  </a:lnTo>
                  <a:lnTo>
                    <a:pt x="362257" y="1707474"/>
                  </a:lnTo>
                  <a:lnTo>
                    <a:pt x="365740" y="1699144"/>
                  </a:lnTo>
                  <a:lnTo>
                    <a:pt x="369224" y="1690896"/>
                  </a:lnTo>
                  <a:lnTo>
                    <a:pt x="372707" y="1682728"/>
                  </a:lnTo>
                  <a:lnTo>
                    <a:pt x="376190" y="1674637"/>
                  </a:lnTo>
                  <a:lnTo>
                    <a:pt x="379673" y="1666625"/>
                  </a:lnTo>
                  <a:lnTo>
                    <a:pt x="383157" y="1658689"/>
                  </a:lnTo>
                  <a:lnTo>
                    <a:pt x="386640" y="1650827"/>
                  </a:lnTo>
                  <a:lnTo>
                    <a:pt x="390123" y="1643041"/>
                  </a:lnTo>
                  <a:lnTo>
                    <a:pt x="393606" y="1635327"/>
                  </a:lnTo>
                  <a:lnTo>
                    <a:pt x="397090" y="1627685"/>
                  </a:lnTo>
                  <a:lnTo>
                    <a:pt x="400573" y="1620114"/>
                  </a:lnTo>
                  <a:lnTo>
                    <a:pt x="404056" y="1612614"/>
                  </a:lnTo>
                  <a:lnTo>
                    <a:pt x="407539" y="1605182"/>
                  </a:lnTo>
                  <a:lnTo>
                    <a:pt x="411023" y="1597819"/>
                  </a:lnTo>
                  <a:lnTo>
                    <a:pt x="414506" y="1590523"/>
                  </a:lnTo>
                  <a:lnTo>
                    <a:pt x="417989" y="1583294"/>
                  </a:lnTo>
                  <a:lnTo>
                    <a:pt x="421472" y="1576129"/>
                  </a:lnTo>
                  <a:lnTo>
                    <a:pt x="424956" y="1569030"/>
                  </a:lnTo>
                  <a:lnTo>
                    <a:pt x="428439" y="1561994"/>
                  </a:lnTo>
                  <a:lnTo>
                    <a:pt x="431922" y="1555020"/>
                  </a:lnTo>
                  <a:lnTo>
                    <a:pt x="435405" y="1548109"/>
                  </a:lnTo>
                  <a:lnTo>
                    <a:pt x="438889" y="1541259"/>
                  </a:lnTo>
                  <a:lnTo>
                    <a:pt x="442372" y="1534470"/>
                  </a:lnTo>
                  <a:lnTo>
                    <a:pt x="445855" y="1527739"/>
                  </a:lnTo>
                  <a:lnTo>
                    <a:pt x="449338" y="1521068"/>
                  </a:lnTo>
                  <a:lnTo>
                    <a:pt x="452822" y="1514455"/>
                  </a:lnTo>
                  <a:lnTo>
                    <a:pt x="456305" y="1507899"/>
                  </a:lnTo>
                  <a:lnTo>
                    <a:pt x="459788" y="1501399"/>
                  </a:lnTo>
                  <a:lnTo>
                    <a:pt x="463271" y="1494955"/>
                  </a:lnTo>
                  <a:lnTo>
                    <a:pt x="466755" y="1488567"/>
                  </a:lnTo>
                  <a:lnTo>
                    <a:pt x="470238" y="1482232"/>
                  </a:lnTo>
                  <a:lnTo>
                    <a:pt x="473721" y="1475952"/>
                  </a:lnTo>
                  <a:lnTo>
                    <a:pt x="477204" y="1469724"/>
                  </a:lnTo>
                  <a:lnTo>
                    <a:pt x="480688" y="1463549"/>
                  </a:lnTo>
                  <a:lnTo>
                    <a:pt x="484171" y="1457425"/>
                  </a:lnTo>
                  <a:lnTo>
                    <a:pt x="487654" y="1451352"/>
                  </a:lnTo>
                  <a:lnTo>
                    <a:pt x="491137" y="1445330"/>
                  </a:lnTo>
                  <a:lnTo>
                    <a:pt x="494621" y="1439358"/>
                  </a:lnTo>
                  <a:lnTo>
                    <a:pt x="498104" y="1433434"/>
                  </a:lnTo>
                  <a:lnTo>
                    <a:pt x="501587" y="1427560"/>
                  </a:lnTo>
                  <a:lnTo>
                    <a:pt x="505070" y="1421733"/>
                  </a:lnTo>
                  <a:lnTo>
                    <a:pt x="508554" y="1415954"/>
                  </a:lnTo>
                  <a:lnTo>
                    <a:pt x="512037" y="1410221"/>
                  </a:lnTo>
                  <a:lnTo>
                    <a:pt x="515520" y="1404535"/>
                  </a:lnTo>
                  <a:lnTo>
                    <a:pt x="519003" y="1398894"/>
                  </a:lnTo>
                  <a:lnTo>
                    <a:pt x="522487" y="1393298"/>
                  </a:lnTo>
                  <a:lnTo>
                    <a:pt x="525970" y="1387747"/>
                  </a:lnTo>
                  <a:lnTo>
                    <a:pt x="529453" y="1382240"/>
                  </a:lnTo>
                  <a:lnTo>
                    <a:pt x="532936" y="1376777"/>
                  </a:lnTo>
                  <a:lnTo>
                    <a:pt x="536420" y="1371357"/>
                  </a:lnTo>
                  <a:lnTo>
                    <a:pt x="539903" y="1365979"/>
                  </a:lnTo>
                  <a:lnTo>
                    <a:pt x="543386" y="1360643"/>
                  </a:lnTo>
                  <a:lnTo>
                    <a:pt x="546869" y="1355349"/>
                  </a:lnTo>
                  <a:lnTo>
                    <a:pt x="550353" y="1350095"/>
                  </a:lnTo>
                  <a:lnTo>
                    <a:pt x="553836" y="1344882"/>
                  </a:lnTo>
                  <a:lnTo>
                    <a:pt x="557319" y="1339710"/>
                  </a:lnTo>
                  <a:lnTo>
                    <a:pt x="560802" y="1334577"/>
                  </a:lnTo>
                  <a:lnTo>
                    <a:pt x="564286" y="1329483"/>
                  </a:lnTo>
                  <a:lnTo>
                    <a:pt x="567769" y="1324428"/>
                  </a:lnTo>
                  <a:lnTo>
                    <a:pt x="571252" y="1319411"/>
                  </a:lnTo>
                  <a:lnTo>
                    <a:pt x="574735" y="1314432"/>
                  </a:lnTo>
                  <a:lnTo>
                    <a:pt x="578218" y="1309491"/>
                  </a:lnTo>
                  <a:lnTo>
                    <a:pt x="581702" y="1304586"/>
                  </a:lnTo>
                  <a:lnTo>
                    <a:pt x="585185" y="1299719"/>
                  </a:lnTo>
                  <a:lnTo>
                    <a:pt x="588668" y="1294887"/>
                  </a:lnTo>
                  <a:lnTo>
                    <a:pt x="592151" y="1290091"/>
                  </a:lnTo>
                  <a:lnTo>
                    <a:pt x="595635" y="1285330"/>
                  </a:lnTo>
                  <a:lnTo>
                    <a:pt x="599118" y="1280605"/>
                  </a:lnTo>
                  <a:lnTo>
                    <a:pt x="602601" y="1275914"/>
                  </a:lnTo>
                  <a:lnTo>
                    <a:pt x="606084" y="1271258"/>
                  </a:lnTo>
                  <a:lnTo>
                    <a:pt x="609568" y="1266635"/>
                  </a:lnTo>
                  <a:lnTo>
                    <a:pt x="613051" y="1262046"/>
                  </a:lnTo>
                  <a:lnTo>
                    <a:pt x="616534" y="1257489"/>
                  </a:lnTo>
                  <a:lnTo>
                    <a:pt x="620017" y="1252966"/>
                  </a:lnTo>
                  <a:lnTo>
                    <a:pt x="623501" y="1248475"/>
                  </a:lnTo>
                  <a:lnTo>
                    <a:pt x="626984" y="1244016"/>
                  </a:lnTo>
                  <a:lnTo>
                    <a:pt x="630467" y="1239589"/>
                  </a:lnTo>
                  <a:lnTo>
                    <a:pt x="633950" y="1235193"/>
                  </a:lnTo>
                  <a:lnTo>
                    <a:pt x="637434" y="1230829"/>
                  </a:lnTo>
                  <a:lnTo>
                    <a:pt x="640917" y="1226495"/>
                  </a:lnTo>
                  <a:lnTo>
                    <a:pt x="644400" y="1222191"/>
                  </a:lnTo>
                  <a:lnTo>
                    <a:pt x="647883" y="1217918"/>
                  </a:lnTo>
                  <a:lnTo>
                    <a:pt x="651367" y="1213674"/>
                  </a:lnTo>
                  <a:lnTo>
                    <a:pt x="654850" y="1209460"/>
                  </a:lnTo>
                  <a:lnTo>
                    <a:pt x="658333" y="1205275"/>
                  </a:lnTo>
                  <a:lnTo>
                    <a:pt x="661816" y="1201119"/>
                  </a:lnTo>
                  <a:lnTo>
                    <a:pt x="665300" y="1196992"/>
                  </a:lnTo>
                  <a:lnTo>
                    <a:pt x="668783" y="1192892"/>
                  </a:lnTo>
                  <a:lnTo>
                    <a:pt x="672266" y="1188821"/>
                  </a:lnTo>
                  <a:lnTo>
                    <a:pt x="675749" y="1184777"/>
                  </a:lnTo>
                  <a:lnTo>
                    <a:pt x="679233" y="1180761"/>
                  </a:lnTo>
                  <a:lnTo>
                    <a:pt x="682716" y="1176772"/>
                  </a:lnTo>
                  <a:lnTo>
                    <a:pt x="686199" y="1172810"/>
                  </a:lnTo>
                  <a:lnTo>
                    <a:pt x="689682" y="1168874"/>
                  </a:lnTo>
                  <a:lnTo>
                    <a:pt x="693166" y="1164965"/>
                  </a:lnTo>
                  <a:lnTo>
                    <a:pt x="696649" y="1161082"/>
                  </a:lnTo>
                  <a:lnTo>
                    <a:pt x="700132" y="1157224"/>
                  </a:lnTo>
                  <a:lnTo>
                    <a:pt x="703615" y="1153393"/>
                  </a:lnTo>
                  <a:lnTo>
                    <a:pt x="707099" y="1149586"/>
                  </a:lnTo>
                  <a:lnTo>
                    <a:pt x="710582" y="1145804"/>
                  </a:lnTo>
                  <a:lnTo>
                    <a:pt x="714065" y="1142048"/>
                  </a:lnTo>
                  <a:lnTo>
                    <a:pt x="717548" y="1138316"/>
                  </a:lnTo>
                  <a:lnTo>
                    <a:pt x="721032" y="1134608"/>
                  </a:lnTo>
                  <a:lnTo>
                    <a:pt x="724515" y="1130924"/>
                  </a:lnTo>
                  <a:lnTo>
                    <a:pt x="727998" y="1127264"/>
                  </a:lnTo>
                  <a:lnTo>
                    <a:pt x="731481" y="1123628"/>
                  </a:lnTo>
                  <a:lnTo>
                    <a:pt x="734965" y="1120015"/>
                  </a:lnTo>
                  <a:lnTo>
                    <a:pt x="738448" y="1116425"/>
                  </a:lnTo>
                  <a:lnTo>
                    <a:pt x="741931" y="1112858"/>
                  </a:lnTo>
                  <a:lnTo>
                    <a:pt x="745414" y="1109314"/>
                  </a:lnTo>
                  <a:lnTo>
                    <a:pt x="748898" y="1105792"/>
                  </a:lnTo>
                  <a:lnTo>
                    <a:pt x="752381" y="1102293"/>
                  </a:lnTo>
                  <a:lnTo>
                    <a:pt x="755864" y="1098816"/>
                  </a:lnTo>
                  <a:lnTo>
                    <a:pt x="759347" y="1095360"/>
                  </a:lnTo>
                  <a:lnTo>
                    <a:pt x="762831" y="1091926"/>
                  </a:lnTo>
                  <a:lnTo>
                    <a:pt x="766314" y="1088514"/>
                  </a:lnTo>
                  <a:lnTo>
                    <a:pt x="769797" y="1085123"/>
                  </a:lnTo>
                  <a:lnTo>
                    <a:pt x="773280" y="1081753"/>
                  </a:lnTo>
                  <a:lnTo>
                    <a:pt x="776764" y="1078404"/>
                  </a:lnTo>
                  <a:lnTo>
                    <a:pt x="780247" y="1075076"/>
                  </a:lnTo>
                  <a:lnTo>
                    <a:pt x="783730" y="1071768"/>
                  </a:lnTo>
                  <a:lnTo>
                    <a:pt x="787213" y="1068480"/>
                  </a:lnTo>
                  <a:lnTo>
                    <a:pt x="790697" y="1065213"/>
                  </a:lnTo>
                  <a:lnTo>
                    <a:pt x="794180" y="1061965"/>
                  </a:lnTo>
                  <a:lnTo>
                    <a:pt x="797663" y="1058737"/>
                  </a:lnTo>
                  <a:lnTo>
                    <a:pt x="801146" y="1055529"/>
                  </a:lnTo>
                  <a:lnTo>
                    <a:pt x="804630" y="1052340"/>
                  </a:lnTo>
                  <a:lnTo>
                    <a:pt x="808113" y="1049170"/>
                  </a:lnTo>
                  <a:lnTo>
                    <a:pt x="811596" y="1046020"/>
                  </a:lnTo>
                  <a:lnTo>
                    <a:pt x="815079" y="1042888"/>
                  </a:lnTo>
                  <a:lnTo>
                    <a:pt x="818563" y="1039775"/>
                  </a:lnTo>
                  <a:lnTo>
                    <a:pt x="822046" y="1036680"/>
                  </a:lnTo>
                  <a:lnTo>
                    <a:pt x="825529" y="1033604"/>
                  </a:lnTo>
                  <a:lnTo>
                    <a:pt x="829012" y="1030546"/>
                  </a:lnTo>
                  <a:lnTo>
                    <a:pt x="832496" y="1027506"/>
                  </a:lnTo>
                  <a:lnTo>
                    <a:pt x="835979" y="1024484"/>
                  </a:lnTo>
                  <a:lnTo>
                    <a:pt x="839462" y="1021480"/>
                  </a:lnTo>
                  <a:lnTo>
                    <a:pt x="842945" y="1018493"/>
                  </a:lnTo>
                  <a:lnTo>
                    <a:pt x="846429" y="1015523"/>
                  </a:lnTo>
                  <a:lnTo>
                    <a:pt x="849912" y="1012571"/>
                  </a:lnTo>
                  <a:lnTo>
                    <a:pt x="853395" y="1009636"/>
                  </a:lnTo>
                  <a:lnTo>
                    <a:pt x="856878" y="1006718"/>
                  </a:lnTo>
                  <a:lnTo>
                    <a:pt x="860361" y="1003817"/>
                  </a:lnTo>
                  <a:lnTo>
                    <a:pt x="863845" y="1000933"/>
                  </a:lnTo>
                  <a:lnTo>
                    <a:pt x="867328" y="998065"/>
                  </a:lnTo>
                  <a:lnTo>
                    <a:pt x="870811" y="995213"/>
                  </a:lnTo>
                  <a:lnTo>
                    <a:pt x="874294" y="992378"/>
                  </a:lnTo>
                  <a:lnTo>
                    <a:pt x="877778" y="989558"/>
                  </a:lnTo>
                  <a:lnTo>
                    <a:pt x="881261" y="986755"/>
                  </a:lnTo>
                  <a:lnTo>
                    <a:pt x="884744" y="983968"/>
                  </a:lnTo>
                  <a:lnTo>
                    <a:pt x="888227" y="981196"/>
                  </a:lnTo>
                  <a:lnTo>
                    <a:pt x="891711" y="978440"/>
                  </a:lnTo>
                  <a:lnTo>
                    <a:pt x="895194" y="975699"/>
                  </a:lnTo>
                  <a:lnTo>
                    <a:pt x="898677" y="972974"/>
                  </a:lnTo>
                  <a:lnTo>
                    <a:pt x="902160" y="970263"/>
                  </a:lnTo>
                  <a:lnTo>
                    <a:pt x="905644" y="967568"/>
                  </a:lnTo>
                  <a:lnTo>
                    <a:pt x="909127" y="964888"/>
                  </a:lnTo>
                  <a:lnTo>
                    <a:pt x="912610" y="962222"/>
                  </a:lnTo>
                  <a:lnTo>
                    <a:pt x="916093" y="959572"/>
                  </a:lnTo>
                  <a:lnTo>
                    <a:pt x="919577" y="956935"/>
                  </a:lnTo>
                  <a:lnTo>
                    <a:pt x="923060" y="954314"/>
                  </a:lnTo>
                  <a:lnTo>
                    <a:pt x="926543" y="951706"/>
                  </a:lnTo>
                  <a:lnTo>
                    <a:pt x="930026" y="949113"/>
                  </a:lnTo>
                  <a:lnTo>
                    <a:pt x="933510" y="946534"/>
                  </a:lnTo>
                  <a:lnTo>
                    <a:pt x="936993" y="943969"/>
                  </a:lnTo>
                  <a:lnTo>
                    <a:pt x="940476" y="941418"/>
                  </a:lnTo>
                  <a:lnTo>
                    <a:pt x="943959" y="938880"/>
                  </a:lnTo>
                  <a:lnTo>
                    <a:pt x="947443" y="936356"/>
                  </a:lnTo>
                  <a:lnTo>
                    <a:pt x="950926" y="933846"/>
                  </a:lnTo>
                  <a:lnTo>
                    <a:pt x="954409" y="931349"/>
                  </a:lnTo>
                  <a:lnTo>
                    <a:pt x="957892" y="928865"/>
                  </a:lnTo>
                  <a:lnTo>
                    <a:pt x="961376" y="926395"/>
                  </a:lnTo>
                  <a:lnTo>
                    <a:pt x="964859" y="923938"/>
                  </a:lnTo>
                  <a:lnTo>
                    <a:pt x="968342" y="921493"/>
                  </a:lnTo>
                  <a:lnTo>
                    <a:pt x="971825" y="919062"/>
                  </a:lnTo>
                  <a:lnTo>
                    <a:pt x="975309" y="916643"/>
                  </a:lnTo>
                  <a:lnTo>
                    <a:pt x="978792" y="914238"/>
                  </a:lnTo>
                  <a:lnTo>
                    <a:pt x="982275" y="911844"/>
                  </a:lnTo>
                  <a:lnTo>
                    <a:pt x="985758" y="909463"/>
                  </a:lnTo>
                  <a:lnTo>
                    <a:pt x="989242" y="907095"/>
                  </a:lnTo>
                  <a:lnTo>
                    <a:pt x="992725" y="904739"/>
                  </a:lnTo>
                  <a:lnTo>
                    <a:pt x="996208" y="902395"/>
                  </a:lnTo>
                  <a:lnTo>
                    <a:pt x="999691" y="900063"/>
                  </a:lnTo>
                  <a:lnTo>
                    <a:pt x="1003175" y="897744"/>
                  </a:lnTo>
                  <a:lnTo>
                    <a:pt x="1006658" y="895436"/>
                  </a:lnTo>
                  <a:lnTo>
                    <a:pt x="1010141" y="893140"/>
                  </a:lnTo>
                  <a:lnTo>
                    <a:pt x="1013624" y="890856"/>
                  </a:lnTo>
                  <a:lnTo>
                    <a:pt x="1017108" y="888583"/>
                  </a:lnTo>
                  <a:lnTo>
                    <a:pt x="1020591" y="886322"/>
                  </a:lnTo>
                  <a:lnTo>
                    <a:pt x="1024074" y="884072"/>
                  </a:lnTo>
                  <a:lnTo>
                    <a:pt x="1027557" y="881834"/>
                  </a:lnTo>
                  <a:lnTo>
                    <a:pt x="1031041" y="879607"/>
                  </a:lnTo>
                  <a:lnTo>
                    <a:pt x="1034524" y="877392"/>
                  </a:lnTo>
                  <a:lnTo>
                    <a:pt x="1038007" y="875187"/>
                  </a:lnTo>
                  <a:lnTo>
                    <a:pt x="1041490" y="872994"/>
                  </a:lnTo>
                  <a:lnTo>
                    <a:pt x="1044974" y="870811"/>
                  </a:lnTo>
                  <a:lnTo>
                    <a:pt x="1044974" y="1393298"/>
                  </a:lnTo>
                  <a:lnTo>
                    <a:pt x="1044974" y="1741623"/>
                  </a:lnTo>
                  <a:lnTo>
                    <a:pt x="1044974" y="1990426"/>
                  </a:lnTo>
                  <a:lnTo>
                    <a:pt x="1044974" y="2177029"/>
                  </a:lnTo>
                  <a:lnTo>
                    <a:pt x="1048457" y="2174311"/>
                  </a:lnTo>
                  <a:lnTo>
                    <a:pt x="1051940" y="2171600"/>
                  </a:lnTo>
                  <a:lnTo>
                    <a:pt x="1055423" y="2168895"/>
                  </a:lnTo>
                  <a:lnTo>
                    <a:pt x="1058907" y="2166198"/>
                  </a:lnTo>
                  <a:lnTo>
                    <a:pt x="1062390" y="2163507"/>
                  </a:lnTo>
                  <a:lnTo>
                    <a:pt x="1065873" y="2160823"/>
                  </a:lnTo>
                  <a:lnTo>
                    <a:pt x="1069356" y="2158145"/>
                  </a:lnTo>
                  <a:lnTo>
                    <a:pt x="1072840" y="2155474"/>
                  </a:lnTo>
                  <a:lnTo>
                    <a:pt x="1076323" y="2152810"/>
                  </a:lnTo>
                  <a:lnTo>
                    <a:pt x="1079806" y="2150152"/>
                  </a:lnTo>
                  <a:lnTo>
                    <a:pt x="1083289" y="2147501"/>
                  </a:lnTo>
                  <a:lnTo>
                    <a:pt x="1086773" y="2144856"/>
                  </a:lnTo>
                  <a:lnTo>
                    <a:pt x="1090256" y="2142218"/>
                  </a:lnTo>
                  <a:lnTo>
                    <a:pt x="1093739" y="2139586"/>
                  </a:lnTo>
                  <a:lnTo>
                    <a:pt x="1097222" y="2136961"/>
                  </a:lnTo>
                  <a:lnTo>
                    <a:pt x="1100706" y="2134342"/>
                  </a:lnTo>
                  <a:lnTo>
                    <a:pt x="1104189" y="2131730"/>
                  </a:lnTo>
                  <a:lnTo>
                    <a:pt x="1107672" y="2129124"/>
                  </a:lnTo>
                  <a:lnTo>
                    <a:pt x="1111155" y="2126524"/>
                  </a:lnTo>
                  <a:lnTo>
                    <a:pt x="1114639" y="2123931"/>
                  </a:lnTo>
                  <a:lnTo>
                    <a:pt x="1118122" y="2121344"/>
                  </a:lnTo>
                  <a:lnTo>
                    <a:pt x="1121605" y="2118763"/>
                  </a:lnTo>
                  <a:lnTo>
                    <a:pt x="1125088" y="2116188"/>
                  </a:lnTo>
                  <a:lnTo>
                    <a:pt x="1128572" y="2113620"/>
                  </a:lnTo>
                  <a:lnTo>
                    <a:pt x="1132055" y="2111058"/>
                  </a:lnTo>
                  <a:lnTo>
                    <a:pt x="1135538" y="2108503"/>
                  </a:lnTo>
                  <a:lnTo>
                    <a:pt x="1139021" y="2105953"/>
                  </a:lnTo>
                  <a:lnTo>
                    <a:pt x="1142505" y="2103410"/>
                  </a:lnTo>
                  <a:lnTo>
                    <a:pt x="1145988" y="2100872"/>
                  </a:lnTo>
                  <a:lnTo>
                    <a:pt x="1149471" y="2098341"/>
                  </a:lnTo>
                  <a:lnTo>
                    <a:pt x="1152954" y="2095816"/>
                  </a:lnTo>
                  <a:lnTo>
                    <a:pt x="1156437" y="2093297"/>
                  </a:lnTo>
                  <a:lnTo>
                    <a:pt x="1159921" y="2090784"/>
                  </a:lnTo>
                  <a:lnTo>
                    <a:pt x="1163404" y="2088277"/>
                  </a:lnTo>
                  <a:lnTo>
                    <a:pt x="1166887" y="2085776"/>
                  </a:lnTo>
                  <a:lnTo>
                    <a:pt x="1170370" y="2083281"/>
                  </a:lnTo>
                  <a:lnTo>
                    <a:pt x="1173854" y="2080792"/>
                  </a:lnTo>
                  <a:lnTo>
                    <a:pt x="1177337" y="2078309"/>
                  </a:lnTo>
                  <a:lnTo>
                    <a:pt x="1180820" y="2075832"/>
                  </a:lnTo>
                  <a:lnTo>
                    <a:pt x="1184303" y="2073361"/>
                  </a:lnTo>
                  <a:lnTo>
                    <a:pt x="1187787" y="2070895"/>
                  </a:lnTo>
                  <a:lnTo>
                    <a:pt x="1191270" y="2068436"/>
                  </a:lnTo>
                  <a:lnTo>
                    <a:pt x="1194753" y="2065982"/>
                  </a:lnTo>
                  <a:lnTo>
                    <a:pt x="1198236" y="2063534"/>
                  </a:lnTo>
                  <a:lnTo>
                    <a:pt x="1201720" y="2061092"/>
                  </a:lnTo>
                  <a:lnTo>
                    <a:pt x="1205203" y="2058656"/>
                  </a:lnTo>
                  <a:lnTo>
                    <a:pt x="1208686" y="2056226"/>
                  </a:lnTo>
                  <a:lnTo>
                    <a:pt x="1212169" y="2053801"/>
                  </a:lnTo>
                  <a:lnTo>
                    <a:pt x="1215653" y="2051382"/>
                  </a:lnTo>
                  <a:lnTo>
                    <a:pt x="1219136" y="2048968"/>
                  </a:lnTo>
                  <a:lnTo>
                    <a:pt x="1222619" y="2046561"/>
                  </a:lnTo>
                  <a:lnTo>
                    <a:pt x="1226102" y="2044159"/>
                  </a:lnTo>
                  <a:lnTo>
                    <a:pt x="1229586" y="2041762"/>
                  </a:lnTo>
                  <a:lnTo>
                    <a:pt x="1233069" y="2039371"/>
                  </a:lnTo>
                  <a:lnTo>
                    <a:pt x="1236552" y="2036986"/>
                  </a:lnTo>
                  <a:lnTo>
                    <a:pt x="1240035" y="2034606"/>
                  </a:lnTo>
                  <a:lnTo>
                    <a:pt x="1243519" y="2032232"/>
                  </a:lnTo>
                  <a:lnTo>
                    <a:pt x="1247002" y="2029864"/>
                  </a:lnTo>
                  <a:lnTo>
                    <a:pt x="1250485" y="2027501"/>
                  </a:lnTo>
                  <a:lnTo>
                    <a:pt x="1253968" y="2025143"/>
                  </a:lnTo>
                  <a:lnTo>
                    <a:pt x="1257452" y="2022791"/>
                  </a:lnTo>
                  <a:lnTo>
                    <a:pt x="1260935" y="2020444"/>
                  </a:lnTo>
                  <a:lnTo>
                    <a:pt x="1264418" y="2018103"/>
                  </a:lnTo>
                  <a:lnTo>
                    <a:pt x="1267901" y="2015767"/>
                  </a:lnTo>
                  <a:lnTo>
                    <a:pt x="1271385" y="2013437"/>
                  </a:lnTo>
                  <a:lnTo>
                    <a:pt x="1274868" y="2011112"/>
                  </a:lnTo>
                  <a:lnTo>
                    <a:pt x="1278351" y="2008792"/>
                  </a:lnTo>
                  <a:lnTo>
                    <a:pt x="1281834" y="2006478"/>
                  </a:lnTo>
                  <a:lnTo>
                    <a:pt x="1285318" y="2004169"/>
                  </a:lnTo>
                  <a:lnTo>
                    <a:pt x="1288801" y="2001866"/>
                  </a:lnTo>
                  <a:lnTo>
                    <a:pt x="1292284" y="1999567"/>
                  </a:lnTo>
                  <a:lnTo>
                    <a:pt x="1295767" y="1997274"/>
                  </a:lnTo>
                  <a:lnTo>
                    <a:pt x="1299251" y="1994986"/>
                  </a:lnTo>
                  <a:lnTo>
                    <a:pt x="1302734" y="1992704"/>
                  </a:lnTo>
                  <a:lnTo>
                    <a:pt x="1306217" y="1990426"/>
                  </a:lnTo>
                  <a:lnTo>
                    <a:pt x="1309700" y="1988154"/>
                  </a:lnTo>
                  <a:lnTo>
                    <a:pt x="1313184" y="1985887"/>
                  </a:lnTo>
                  <a:lnTo>
                    <a:pt x="1316667" y="1983625"/>
                  </a:lnTo>
                  <a:lnTo>
                    <a:pt x="1320150" y="1981369"/>
                  </a:lnTo>
                  <a:lnTo>
                    <a:pt x="1323633" y="1979117"/>
                  </a:lnTo>
                  <a:lnTo>
                    <a:pt x="1327117" y="1976871"/>
                  </a:lnTo>
                  <a:lnTo>
                    <a:pt x="1330600" y="1974629"/>
                  </a:lnTo>
                  <a:lnTo>
                    <a:pt x="1334083" y="1972393"/>
                  </a:lnTo>
                  <a:lnTo>
                    <a:pt x="1337566" y="1970162"/>
                  </a:lnTo>
                  <a:lnTo>
                    <a:pt x="1341050" y="1967936"/>
                  </a:lnTo>
                  <a:lnTo>
                    <a:pt x="1344533" y="1965714"/>
                  </a:lnTo>
                  <a:lnTo>
                    <a:pt x="1348016" y="1963498"/>
                  </a:lnTo>
                  <a:lnTo>
                    <a:pt x="1351499" y="1961287"/>
                  </a:lnTo>
                  <a:lnTo>
                    <a:pt x="1354983" y="1959081"/>
                  </a:lnTo>
                  <a:lnTo>
                    <a:pt x="1358466" y="1956880"/>
                  </a:lnTo>
                  <a:lnTo>
                    <a:pt x="1361949" y="1954684"/>
                  </a:lnTo>
                  <a:lnTo>
                    <a:pt x="1365432" y="1952492"/>
                  </a:lnTo>
                  <a:lnTo>
                    <a:pt x="1368916" y="1950306"/>
                  </a:lnTo>
                  <a:lnTo>
                    <a:pt x="1372399" y="1948124"/>
                  </a:lnTo>
                  <a:lnTo>
                    <a:pt x="1375882" y="1945948"/>
                  </a:lnTo>
                  <a:lnTo>
                    <a:pt x="1379365" y="1943776"/>
                  </a:lnTo>
                  <a:lnTo>
                    <a:pt x="1382849" y="1941609"/>
                  </a:lnTo>
                  <a:lnTo>
                    <a:pt x="1386332" y="1939447"/>
                  </a:lnTo>
                  <a:lnTo>
                    <a:pt x="1389815" y="1937289"/>
                  </a:lnTo>
                  <a:lnTo>
                    <a:pt x="1393298" y="1935137"/>
                  </a:lnTo>
                  <a:lnTo>
                    <a:pt x="1393298" y="2089948"/>
                  </a:lnTo>
                  <a:lnTo>
                    <a:pt x="1393298" y="2216611"/>
                  </a:lnTo>
                  <a:lnTo>
                    <a:pt x="1393298" y="2322164"/>
                  </a:lnTo>
                  <a:lnTo>
                    <a:pt x="1393298" y="2411478"/>
                  </a:lnTo>
                  <a:lnTo>
                    <a:pt x="1393298" y="2488033"/>
                  </a:lnTo>
                  <a:lnTo>
                    <a:pt x="1393298" y="2554381"/>
                  </a:lnTo>
                  <a:lnTo>
                    <a:pt x="1396782" y="2552679"/>
                  </a:lnTo>
                  <a:lnTo>
                    <a:pt x="1400265" y="2550979"/>
                  </a:lnTo>
                  <a:lnTo>
                    <a:pt x="1403748" y="2549282"/>
                  </a:lnTo>
                  <a:lnTo>
                    <a:pt x="1407231" y="2547587"/>
                  </a:lnTo>
                  <a:lnTo>
                    <a:pt x="1410715" y="2545894"/>
                  </a:lnTo>
                  <a:lnTo>
                    <a:pt x="1414198" y="2544204"/>
                  </a:lnTo>
                  <a:lnTo>
                    <a:pt x="1417681" y="2542516"/>
                  </a:lnTo>
                  <a:lnTo>
                    <a:pt x="1421164" y="2540830"/>
                  </a:lnTo>
                  <a:lnTo>
                    <a:pt x="1424648" y="2539146"/>
                  </a:lnTo>
                  <a:lnTo>
                    <a:pt x="1428131" y="2537464"/>
                  </a:lnTo>
                  <a:lnTo>
                    <a:pt x="1431614" y="2535785"/>
                  </a:lnTo>
                  <a:lnTo>
                    <a:pt x="1435097" y="2534108"/>
                  </a:lnTo>
                  <a:lnTo>
                    <a:pt x="1438580" y="2532433"/>
                  </a:lnTo>
                  <a:lnTo>
                    <a:pt x="1442064" y="2530760"/>
                  </a:lnTo>
                  <a:lnTo>
                    <a:pt x="1445547" y="2529090"/>
                  </a:lnTo>
                  <a:lnTo>
                    <a:pt x="1449030" y="2527421"/>
                  </a:lnTo>
                  <a:lnTo>
                    <a:pt x="1452513" y="2525755"/>
                  </a:lnTo>
                  <a:lnTo>
                    <a:pt x="1455997" y="2524092"/>
                  </a:lnTo>
                  <a:lnTo>
                    <a:pt x="1459480" y="2522430"/>
                  </a:lnTo>
                  <a:lnTo>
                    <a:pt x="1462963" y="2520770"/>
                  </a:lnTo>
                  <a:lnTo>
                    <a:pt x="1466446" y="2519113"/>
                  </a:lnTo>
                  <a:lnTo>
                    <a:pt x="1469930" y="2517458"/>
                  </a:lnTo>
                  <a:lnTo>
                    <a:pt x="1473413" y="2515805"/>
                  </a:lnTo>
                  <a:lnTo>
                    <a:pt x="1476896" y="2514154"/>
                  </a:lnTo>
                  <a:lnTo>
                    <a:pt x="1480379" y="2512506"/>
                  </a:lnTo>
                  <a:lnTo>
                    <a:pt x="1483863" y="2510859"/>
                  </a:lnTo>
                  <a:lnTo>
                    <a:pt x="1487346" y="2509215"/>
                  </a:lnTo>
                  <a:lnTo>
                    <a:pt x="1490829" y="2507573"/>
                  </a:lnTo>
                  <a:lnTo>
                    <a:pt x="1494312" y="2505933"/>
                  </a:lnTo>
                  <a:lnTo>
                    <a:pt x="1497796" y="2504295"/>
                  </a:lnTo>
                  <a:lnTo>
                    <a:pt x="1501279" y="2502659"/>
                  </a:lnTo>
                  <a:lnTo>
                    <a:pt x="1504762" y="2501025"/>
                  </a:lnTo>
                  <a:lnTo>
                    <a:pt x="1508245" y="2499394"/>
                  </a:lnTo>
                  <a:lnTo>
                    <a:pt x="1511729" y="2497765"/>
                  </a:lnTo>
                  <a:lnTo>
                    <a:pt x="1515212" y="2496137"/>
                  </a:lnTo>
                  <a:lnTo>
                    <a:pt x="1518695" y="2494512"/>
                  </a:lnTo>
                  <a:lnTo>
                    <a:pt x="1522178" y="2492889"/>
                  </a:lnTo>
                  <a:lnTo>
                    <a:pt x="1525662" y="2491268"/>
                  </a:lnTo>
                  <a:lnTo>
                    <a:pt x="1529145" y="2489650"/>
                  </a:lnTo>
                  <a:lnTo>
                    <a:pt x="1532628" y="2488033"/>
                  </a:lnTo>
                  <a:lnTo>
                    <a:pt x="1536111" y="2486418"/>
                  </a:lnTo>
                  <a:lnTo>
                    <a:pt x="1539595" y="2484806"/>
                  </a:lnTo>
                  <a:lnTo>
                    <a:pt x="1543078" y="2483196"/>
                  </a:lnTo>
                  <a:lnTo>
                    <a:pt x="1546561" y="2481587"/>
                  </a:lnTo>
                  <a:lnTo>
                    <a:pt x="1550044" y="2479981"/>
                  </a:lnTo>
                  <a:lnTo>
                    <a:pt x="1553528" y="2478377"/>
                  </a:lnTo>
                  <a:lnTo>
                    <a:pt x="1557011" y="2476775"/>
                  </a:lnTo>
                  <a:lnTo>
                    <a:pt x="1560494" y="2475175"/>
                  </a:lnTo>
                  <a:lnTo>
                    <a:pt x="1563977" y="2473577"/>
                  </a:lnTo>
                  <a:lnTo>
                    <a:pt x="1567461" y="2471981"/>
                  </a:lnTo>
                  <a:lnTo>
                    <a:pt x="1570944" y="2470387"/>
                  </a:lnTo>
                  <a:lnTo>
                    <a:pt x="1574427" y="2468796"/>
                  </a:lnTo>
                  <a:lnTo>
                    <a:pt x="1577910" y="2467206"/>
                  </a:lnTo>
                  <a:lnTo>
                    <a:pt x="1581394" y="2465618"/>
                  </a:lnTo>
                  <a:lnTo>
                    <a:pt x="1584877" y="2464033"/>
                  </a:lnTo>
                  <a:lnTo>
                    <a:pt x="1588360" y="2462449"/>
                  </a:lnTo>
                  <a:lnTo>
                    <a:pt x="1591843" y="2460868"/>
                  </a:lnTo>
                  <a:lnTo>
                    <a:pt x="1595327" y="2459288"/>
                  </a:lnTo>
                  <a:lnTo>
                    <a:pt x="1598810" y="2457711"/>
                  </a:lnTo>
                  <a:lnTo>
                    <a:pt x="1602293" y="2456135"/>
                  </a:lnTo>
                  <a:lnTo>
                    <a:pt x="1605776" y="2454562"/>
                  </a:lnTo>
                  <a:lnTo>
                    <a:pt x="1609260" y="2452990"/>
                  </a:lnTo>
                  <a:lnTo>
                    <a:pt x="1612743" y="2451421"/>
                  </a:lnTo>
                  <a:lnTo>
                    <a:pt x="1616226" y="2449854"/>
                  </a:lnTo>
                  <a:lnTo>
                    <a:pt x="1619709" y="2448288"/>
                  </a:lnTo>
                  <a:lnTo>
                    <a:pt x="1623193" y="2446725"/>
                  </a:lnTo>
                  <a:lnTo>
                    <a:pt x="1626676" y="2445163"/>
                  </a:lnTo>
                  <a:lnTo>
                    <a:pt x="1630159" y="2443604"/>
                  </a:lnTo>
                  <a:lnTo>
                    <a:pt x="1633642" y="2442046"/>
                  </a:lnTo>
                  <a:lnTo>
                    <a:pt x="1637126" y="2440491"/>
                  </a:lnTo>
                  <a:lnTo>
                    <a:pt x="1640609" y="2438938"/>
                  </a:lnTo>
                  <a:lnTo>
                    <a:pt x="1644092" y="2437386"/>
                  </a:lnTo>
                  <a:lnTo>
                    <a:pt x="1647575" y="2435837"/>
                  </a:lnTo>
                  <a:lnTo>
                    <a:pt x="1651059" y="2434289"/>
                  </a:lnTo>
                  <a:lnTo>
                    <a:pt x="1654542" y="2432743"/>
                  </a:lnTo>
                  <a:lnTo>
                    <a:pt x="1658025" y="2431200"/>
                  </a:lnTo>
                  <a:lnTo>
                    <a:pt x="1661508" y="2429658"/>
                  </a:lnTo>
                  <a:lnTo>
                    <a:pt x="1664992" y="2428118"/>
                  </a:lnTo>
                  <a:lnTo>
                    <a:pt x="1668475" y="2426581"/>
                  </a:lnTo>
                  <a:lnTo>
                    <a:pt x="1671958" y="2425045"/>
                  </a:lnTo>
                  <a:lnTo>
                    <a:pt x="1675441" y="2423511"/>
                  </a:lnTo>
                  <a:lnTo>
                    <a:pt x="1678925" y="2421979"/>
                  </a:lnTo>
                  <a:lnTo>
                    <a:pt x="1682408" y="2420449"/>
                  </a:lnTo>
                  <a:lnTo>
                    <a:pt x="1685891" y="2418921"/>
                  </a:lnTo>
                  <a:lnTo>
                    <a:pt x="1689374" y="2417395"/>
                  </a:lnTo>
                  <a:lnTo>
                    <a:pt x="1692858" y="2415871"/>
                  </a:lnTo>
                  <a:lnTo>
                    <a:pt x="1696341" y="2414348"/>
                  </a:lnTo>
                  <a:lnTo>
                    <a:pt x="1699824" y="2412828"/>
                  </a:lnTo>
                  <a:lnTo>
                    <a:pt x="1703307" y="2411310"/>
                  </a:lnTo>
                  <a:lnTo>
                    <a:pt x="1706791" y="2409793"/>
                  </a:lnTo>
                  <a:lnTo>
                    <a:pt x="1710274" y="2408278"/>
                  </a:lnTo>
                  <a:lnTo>
                    <a:pt x="1713757" y="2406766"/>
                  </a:lnTo>
                  <a:lnTo>
                    <a:pt x="1717240" y="2405255"/>
                  </a:lnTo>
                  <a:lnTo>
                    <a:pt x="1720723" y="2403746"/>
                  </a:lnTo>
                  <a:lnTo>
                    <a:pt x="1724207" y="2402239"/>
                  </a:lnTo>
                  <a:lnTo>
                    <a:pt x="1727690" y="2400734"/>
                  </a:lnTo>
                  <a:lnTo>
                    <a:pt x="1731173" y="2399230"/>
                  </a:lnTo>
                  <a:lnTo>
                    <a:pt x="1734656" y="2397729"/>
                  </a:lnTo>
                  <a:lnTo>
                    <a:pt x="1738140" y="2396229"/>
                  </a:lnTo>
                  <a:lnTo>
                    <a:pt x="1741623" y="2394732"/>
                  </a:lnTo>
                  <a:lnTo>
                    <a:pt x="1741623" y="2458762"/>
                  </a:lnTo>
                  <a:lnTo>
                    <a:pt x="1745106" y="2457317"/>
                  </a:lnTo>
                  <a:lnTo>
                    <a:pt x="1748589" y="2455873"/>
                  </a:lnTo>
                  <a:lnTo>
                    <a:pt x="1752073" y="2454431"/>
                  </a:lnTo>
                  <a:lnTo>
                    <a:pt x="1755556" y="2452990"/>
                  </a:lnTo>
                  <a:lnTo>
                    <a:pt x="1759039" y="2451552"/>
                  </a:lnTo>
                  <a:lnTo>
                    <a:pt x="1762522" y="2450115"/>
                  </a:lnTo>
                  <a:lnTo>
                    <a:pt x="1766006" y="2448679"/>
                  </a:lnTo>
                  <a:lnTo>
                    <a:pt x="1769489" y="2447246"/>
                  </a:lnTo>
                  <a:lnTo>
                    <a:pt x="1772972" y="2445814"/>
                  </a:lnTo>
                  <a:lnTo>
                    <a:pt x="1776455" y="2444383"/>
                  </a:lnTo>
                  <a:lnTo>
                    <a:pt x="1779939" y="2442955"/>
                  </a:lnTo>
                  <a:lnTo>
                    <a:pt x="1783422" y="2441528"/>
                  </a:lnTo>
                  <a:lnTo>
                    <a:pt x="1786905" y="2440102"/>
                  </a:lnTo>
                  <a:lnTo>
                    <a:pt x="1790388" y="2438679"/>
                  </a:lnTo>
                  <a:lnTo>
                    <a:pt x="1793872" y="2437257"/>
                  </a:lnTo>
                  <a:lnTo>
                    <a:pt x="1797355" y="2435837"/>
                  </a:lnTo>
                  <a:lnTo>
                    <a:pt x="1800838" y="2434418"/>
                  </a:lnTo>
                  <a:lnTo>
                    <a:pt x="1804321" y="2433001"/>
                  </a:lnTo>
                  <a:lnTo>
                    <a:pt x="1807805" y="2431586"/>
                  </a:lnTo>
                  <a:lnTo>
                    <a:pt x="1811288" y="2430172"/>
                  </a:lnTo>
                  <a:lnTo>
                    <a:pt x="1814771" y="2428760"/>
                  </a:lnTo>
                  <a:lnTo>
                    <a:pt x="1818254" y="2427349"/>
                  </a:lnTo>
                  <a:lnTo>
                    <a:pt x="1821738" y="2425941"/>
                  </a:lnTo>
                  <a:lnTo>
                    <a:pt x="1825221" y="2424533"/>
                  </a:lnTo>
                  <a:lnTo>
                    <a:pt x="1828704" y="2423128"/>
                  </a:lnTo>
                  <a:lnTo>
                    <a:pt x="1832187" y="2421724"/>
                  </a:lnTo>
                  <a:lnTo>
                    <a:pt x="1835671" y="2420322"/>
                  </a:lnTo>
                  <a:lnTo>
                    <a:pt x="1839154" y="2418921"/>
                  </a:lnTo>
                  <a:lnTo>
                    <a:pt x="1842637" y="2417522"/>
                  </a:lnTo>
                  <a:lnTo>
                    <a:pt x="1846120" y="2416125"/>
                  </a:lnTo>
                  <a:lnTo>
                    <a:pt x="1849604" y="2414729"/>
                  </a:lnTo>
                  <a:lnTo>
                    <a:pt x="1853087" y="2413335"/>
                  </a:lnTo>
                  <a:lnTo>
                    <a:pt x="1856570" y="2411942"/>
                  </a:lnTo>
                  <a:lnTo>
                    <a:pt x="1860053" y="2410551"/>
                  </a:lnTo>
                  <a:lnTo>
                    <a:pt x="1863537" y="2409162"/>
                  </a:lnTo>
                  <a:lnTo>
                    <a:pt x="1867020" y="2407774"/>
                  </a:lnTo>
                  <a:lnTo>
                    <a:pt x="1870503" y="2406388"/>
                  </a:lnTo>
                  <a:lnTo>
                    <a:pt x="1873986" y="2405003"/>
                  </a:lnTo>
                  <a:lnTo>
                    <a:pt x="1877470" y="2403620"/>
                  </a:lnTo>
                  <a:lnTo>
                    <a:pt x="1880953" y="2402239"/>
                  </a:lnTo>
                  <a:lnTo>
                    <a:pt x="1884436" y="2400859"/>
                  </a:lnTo>
                  <a:lnTo>
                    <a:pt x="1887919" y="2399481"/>
                  </a:lnTo>
                  <a:lnTo>
                    <a:pt x="1891403" y="2398104"/>
                  </a:lnTo>
                  <a:lnTo>
                    <a:pt x="1894886" y="2396729"/>
                  </a:lnTo>
                  <a:lnTo>
                    <a:pt x="1898369" y="2395356"/>
                  </a:lnTo>
                  <a:lnTo>
                    <a:pt x="1901852" y="2393984"/>
                  </a:lnTo>
                  <a:lnTo>
                    <a:pt x="1905336" y="2392613"/>
                  </a:lnTo>
                  <a:lnTo>
                    <a:pt x="1908819" y="2391245"/>
                  </a:lnTo>
                  <a:lnTo>
                    <a:pt x="1912302" y="2389877"/>
                  </a:lnTo>
                  <a:lnTo>
                    <a:pt x="1915785" y="2388512"/>
                  </a:lnTo>
                  <a:lnTo>
                    <a:pt x="1919269" y="2387148"/>
                  </a:lnTo>
                  <a:lnTo>
                    <a:pt x="1922752" y="2385785"/>
                  </a:lnTo>
                  <a:lnTo>
                    <a:pt x="1926235" y="2384424"/>
                  </a:lnTo>
                  <a:lnTo>
                    <a:pt x="1929718" y="2383065"/>
                  </a:lnTo>
                  <a:lnTo>
                    <a:pt x="1933202" y="2381707"/>
                  </a:lnTo>
                  <a:lnTo>
                    <a:pt x="1936685" y="2380350"/>
                  </a:lnTo>
                  <a:lnTo>
                    <a:pt x="1940168" y="2378996"/>
                  </a:lnTo>
                  <a:lnTo>
                    <a:pt x="1943651" y="2377642"/>
                  </a:lnTo>
                  <a:lnTo>
                    <a:pt x="1947135" y="2376291"/>
                  </a:lnTo>
                  <a:lnTo>
                    <a:pt x="1950618" y="2374941"/>
                  </a:lnTo>
                  <a:lnTo>
                    <a:pt x="1954101" y="2373592"/>
                  </a:lnTo>
                  <a:lnTo>
                    <a:pt x="1957584" y="2372245"/>
                  </a:lnTo>
                  <a:lnTo>
                    <a:pt x="1961068" y="2370899"/>
                  </a:lnTo>
                  <a:lnTo>
                    <a:pt x="1964551" y="2369555"/>
                  </a:lnTo>
                  <a:lnTo>
                    <a:pt x="1968034" y="2368213"/>
                  </a:lnTo>
                  <a:lnTo>
                    <a:pt x="1971517" y="2366872"/>
                  </a:lnTo>
                  <a:lnTo>
                    <a:pt x="1975001" y="2365532"/>
                  </a:lnTo>
                  <a:lnTo>
                    <a:pt x="1978484" y="2364194"/>
                  </a:lnTo>
                  <a:lnTo>
                    <a:pt x="1981967" y="2362858"/>
                  </a:lnTo>
                  <a:lnTo>
                    <a:pt x="1985450" y="2361523"/>
                  </a:lnTo>
                  <a:lnTo>
                    <a:pt x="1988934" y="2360189"/>
                  </a:lnTo>
                  <a:lnTo>
                    <a:pt x="1992417" y="2358857"/>
                  </a:lnTo>
                  <a:lnTo>
                    <a:pt x="1995900" y="2357527"/>
                  </a:lnTo>
                  <a:lnTo>
                    <a:pt x="1999383" y="2356198"/>
                  </a:lnTo>
                  <a:lnTo>
                    <a:pt x="2002867" y="2354871"/>
                  </a:lnTo>
                  <a:lnTo>
                    <a:pt x="2006350" y="2353545"/>
                  </a:lnTo>
                  <a:lnTo>
                    <a:pt x="2009833" y="2352220"/>
                  </a:lnTo>
                  <a:lnTo>
                    <a:pt x="2013316" y="2350897"/>
                  </a:lnTo>
                  <a:lnTo>
                    <a:pt x="2016799" y="2349576"/>
                  </a:lnTo>
                  <a:lnTo>
                    <a:pt x="2020283" y="2348256"/>
                  </a:lnTo>
                  <a:lnTo>
                    <a:pt x="2023766" y="2346937"/>
                  </a:lnTo>
                  <a:lnTo>
                    <a:pt x="2027249" y="2345620"/>
                  </a:lnTo>
                  <a:lnTo>
                    <a:pt x="2030732" y="2344305"/>
                  </a:lnTo>
                  <a:lnTo>
                    <a:pt x="2034216" y="2342991"/>
                  </a:lnTo>
                  <a:lnTo>
                    <a:pt x="2037699" y="2341678"/>
                  </a:lnTo>
                  <a:lnTo>
                    <a:pt x="2041182" y="2340367"/>
                  </a:lnTo>
                  <a:lnTo>
                    <a:pt x="2044665" y="2339057"/>
                  </a:lnTo>
                  <a:lnTo>
                    <a:pt x="2048149" y="2337749"/>
                  </a:lnTo>
                  <a:lnTo>
                    <a:pt x="2051632" y="2336442"/>
                  </a:lnTo>
                  <a:lnTo>
                    <a:pt x="2055115" y="2335137"/>
                  </a:lnTo>
                  <a:lnTo>
                    <a:pt x="2058598" y="2333833"/>
                  </a:lnTo>
                  <a:lnTo>
                    <a:pt x="2062082" y="2332531"/>
                  </a:lnTo>
                  <a:lnTo>
                    <a:pt x="2065565" y="2331230"/>
                  </a:lnTo>
                  <a:lnTo>
                    <a:pt x="2069048" y="2329931"/>
                  </a:lnTo>
                  <a:lnTo>
                    <a:pt x="2072531" y="2328633"/>
                  </a:lnTo>
                  <a:lnTo>
                    <a:pt x="2076015" y="2327336"/>
                  </a:lnTo>
                  <a:lnTo>
                    <a:pt x="2079498" y="2326041"/>
                  </a:lnTo>
                  <a:lnTo>
                    <a:pt x="2082981" y="2324747"/>
                  </a:lnTo>
                  <a:lnTo>
                    <a:pt x="2086464" y="2323455"/>
                  </a:lnTo>
                  <a:lnTo>
                    <a:pt x="2089948" y="2322164"/>
                  </a:lnTo>
                  <a:lnTo>
                    <a:pt x="2089948" y="2383274"/>
                  </a:lnTo>
                  <a:lnTo>
                    <a:pt x="2093431" y="2382020"/>
                  </a:lnTo>
                  <a:lnTo>
                    <a:pt x="2096914" y="2380768"/>
                  </a:lnTo>
                  <a:lnTo>
                    <a:pt x="2100397" y="2379517"/>
                  </a:lnTo>
                  <a:lnTo>
                    <a:pt x="2103881" y="2378267"/>
                  </a:lnTo>
                  <a:lnTo>
                    <a:pt x="2107364" y="2377018"/>
                  </a:lnTo>
                  <a:lnTo>
                    <a:pt x="2110847" y="2375771"/>
                  </a:lnTo>
                  <a:lnTo>
                    <a:pt x="2114330" y="2374525"/>
                  </a:lnTo>
                  <a:lnTo>
                    <a:pt x="2117814" y="2373281"/>
                  </a:lnTo>
                  <a:lnTo>
                    <a:pt x="2121297" y="2372038"/>
                  </a:lnTo>
                  <a:lnTo>
                    <a:pt x="2124780" y="2370796"/>
                  </a:lnTo>
                  <a:lnTo>
                    <a:pt x="2128263" y="2369555"/>
                  </a:lnTo>
                  <a:lnTo>
                    <a:pt x="2131747" y="2368316"/>
                  </a:lnTo>
                  <a:lnTo>
                    <a:pt x="2135230" y="2367078"/>
                  </a:lnTo>
                  <a:lnTo>
                    <a:pt x="2138713" y="2365841"/>
                  </a:lnTo>
                  <a:lnTo>
                    <a:pt x="2142196" y="2364606"/>
                  </a:lnTo>
                  <a:lnTo>
                    <a:pt x="2145680" y="2363372"/>
                  </a:lnTo>
                  <a:lnTo>
                    <a:pt x="2149163" y="2362139"/>
                  </a:lnTo>
                  <a:lnTo>
                    <a:pt x="2152646" y="2360907"/>
                  </a:lnTo>
                  <a:lnTo>
                    <a:pt x="2156129" y="2359677"/>
                  </a:lnTo>
                  <a:lnTo>
                    <a:pt x="2159613" y="2358448"/>
                  </a:lnTo>
                  <a:lnTo>
                    <a:pt x="2163096" y="2357220"/>
                  </a:lnTo>
                  <a:lnTo>
                    <a:pt x="2166579" y="2355994"/>
                  </a:lnTo>
                  <a:lnTo>
                    <a:pt x="2170062" y="2354769"/>
                  </a:lnTo>
                  <a:lnTo>
                    <a:pt x="2173546" y="2353545"/>
                  </a:lnTo>
                  <a:lnTo>
                    <a:pt x="2177029" y="2352322"/>
                  </a:lnTo>
                  <a:lnTo>
                    <a:pt x="2180512" y="2351101"/>
                  </a:lnTo>
                  <a:lnTo>
                    <a:pt x="2183995" y="2349881"/>
                  </a:lnTo>
                  <a:lnTo>
                    <a:pt x="2187479" y="2348662"/>
                  </a:lnTo>
                  <a:lnTo>
                    <a:pt x="2190962" y="2347444"/>
                  </a:lnTo>
                  <a:lnTo>
                    <a:pt x="2194445" y="2346228"/>
                  </a:lnTo>
                  <a:lnTo>
                    <a:pt x="2197928" y="2345013"/>
                  </a:lnTo>
                  <a:lnTo>
                    <a:pt x="2201412" y="2343799"/>
                  </a:lnTo>
                  <a:lnTo>
                    <a:pt x="2204895" y="2342587"/>
                  </a:lnTo>
                  <a:lnTo>
                    <a:pt x="2208378" y="2341375"/>
                  </a:lnTo>
                  <a:lnTo>
                    <a:pt x="2211861" y="2340165"/>
                  </a:lnTo>
                  <a:lnTo>
                    <a:pt x="2215345" y="2338957"/>
                  </a:lnTo>
                  <a:lnTo>
                    <a:pt x="2218828" y="2337749"/>
                  </a:lnTo>
                  <a:lnTo>
                    <a:pt x="2222311" y="2336543"/>
                  </a:lnTo>
                  <a:lnTo>
                    <a:pt x="2225794" y="2335338"/>
                  </a:lnTo>
                  <a:lnTo>
                    <a:pt x="2229278" y="2334134"/>
                  </a:lnTo>
                  <a:lnTo>
                    <a:pt x="2232761" y="2332932"/>
                  </a:lnTo>
                  <a:lnTo>
                    <a:pt x="2236244" y="2331730"/>
                  </a:lnTo>
                  <a:lnTo>
                    <a:pt x="2239727" y="2330530"/>
                  </a:lnTo>
                  <a:lnTo>
                    <a:pt x="2243211" y="2329331"/>
                  </a:lnTo>
                  <a:lnTo>
                    <a:pt x="2246694" y="2328134"/>
                  </a:lnTo>
                  <a:lnTo>
                    <a:pt x="2250177" y="2326937"/>
                  </a:lnTo>
                  <a:lnTo>
                    <a:pt x="2253660" y="2325742"/>
                  </a:lnTo>
                  <a:lnTo>
                    <a:pt x="2257144" y="2324548"/>
                  </a:lnTo>
                  <a:lnTo>
                    <a:pt x="2260627" y="2323356"/>
                  </a:lnTo>
                  <a:lnTo>
                    <a:pt x="2264110" y="2322164"/>
                  </a:lnTo>
                  <a:lnTo>
                    <a:pt x="2267593" y="2320974"/>
                  </a:lnTo>
                  <a:lnTo>
                    <a:pt x="2271077" y="2319785"/>
                  </a:lnTo>
                  <a:lnTo>
                    <a:pt x="2274560" y="2318597"/>
                  </a:lnTo>
                  <a:lnTo>
                    <a:pt x="2278043" y="2317410"/>
                  </a:lnTo>
                  <a:lnTo>
                    <a:pt x="2281526" y="2316225"/>
                  </a:lnTo>
                  <a:lnTo>
                    <a:pt x="2285010" y="2315041"/>
                  </a:lnTo>
                  <a:lnTo>
                    <a:pt x="2288493" y="2313858"/>
                  </a:lnTo>
                  <a:lnTo>
                    <a:pt x="2291976" y="2312676"/>
                  </a:lnTo>
                  <a:lnTo>
                    <a:pt x="2295459" y="2311496"/>
                  </a:lnTo>
                  <a:lnTo>
                    <a:pt x="2298942" y="2310316"/>
                  </a:lnTo>
                  <a:lnTo>
                    <a:pt x="2302426" y="2309138"/>
                  </a:lnTo>
                  <a:lnTo>
                    <a:pt x="2305909" y="2307961"/>
                  </a:lnTo>
                  <a:lnTo>
                    <a:pt x="2309392" y="2306786"/>
                  </a:lnTo>
                  <a:lnTo>
                    <a:pt x="2312875" y="2305611"/>
                  </a:lnTo>
                  <a:lnTo>
                    <a:pt x="2316359" y="2304438"/>
                  </a:lnTo>
                  <a:lnTo>
                    <a:pt x="2319842" y="2303266"/>
                  </a:lnTo>
                  <a:lnTo>
                    <a:pt x="2323325" y="2302095"/>
                  </a:lnTo>
                  <a:lnTo>
                    <a:pt x="2326808" y="2300925"/>
                  </a:lnTo>
                  <a:lnTo>
                    <a:pt x="2330292" y="2299756"/>
                  </a:lnTo>
                  <a:lnTo>
                    <a:pt x="2333775" y="2298589"/>
                  </a:lnTo>
                  <a:lnTo>
                    <a:pt x="2337258" y="2297423"/>
                  </a:lnTo>
                  <a:lnTo>
                    <a:pt x="2340741" y="2296258"/>
                  </a:lnTo>
                  <a:lnTo>
                    <a:pt x="2344225" y="2295094"/>
                  </a:lnTo>
                  <a:lnTo>
                    <a:pt x="2347708" y="2293931"/>
                  </a:lnTo>
                  <a:lnTo>
                    <a:pt x="2351191" y="2292770"/>
                  </a:lnTo>
                  <a:lnTo>
                    <a:pt x="2354674" y="2291609"/>
                  </a:lnTo>
                  <a:lnTo>
                    <a:pt x="2358158" y="2290450"/>
                  </a:lnTo>
                  <a:lnTo>
                    <a:pt x="2361641" y="2289292"/>
                  </a:lnTo>
                  <a:lnTo>
                    <a:pt x="2365124" y="2288135"/>
                  </a:lnTo>
                  <a:lnTo>
                    <a:pt x="2368607" y="2286980"/>
                  </a:lnTo>
                  <a:lnTo>
                    <a:pt x="2372091" y="2285825"/>
                  </a:lnTo>
                  <a:lnTo>
                    <a:pt x="2375574" y="2284672"/>
                  </a:lnTo>
                  <a:lnTo>
                    <a:pt x="2379057" y="2283520"/>
                  </a:lnTo>
                  <a:lnTo>
                    <a:pt x="2382540" y="2282369"/>
                  </a:lnTo>
                  <a:lnTo>
                    <a:pt x="2386024" y="2281219"/>
                  </a:lnTo>
                  <a:lnTo>
                    <a:pt x="2389507" y="2280071"/>
                  </a:lnTo>
                  <a:lnTo>
                    <a:pt x="2392990" y="2278923"/>
                  </a:lnTo>
                  <a:lnTo>
                    <a:pt x="2396473" y="2277777"/>
                  </a:lnTo>
                  <a:lnTo>
                    <a:pt x="2399957" y="2276632"/>
                  </a:lnTo>
                  <a:lnTo>
                    <a:pt x="2403440" y="2275487"/>
                  </a:lnTo>
                  <a:lnTo>
                    <a:pt x="2406923" y="2274345"/>
                  </a:lnTo>
                  <a:lnTo>
                    <a:pt x="2410406" y="2273203"/>
                  </a:lnTo>
                  <a:lnTo>
                    <a:pt x="2413890" y="2272062"/>
                  </a:lnTo>
                  <a:lnTo>
                    <a:pt x="2417373" y="2270923"/>
                  </a:lnTo>
                  <a:lnTo>
                    <a:pt x="2420856" y="2269784"/>
                  </a:lnTo>
                  <a:lnTo>
                    <a:pt x="2424339" y="2268647"/>
                  </a:lnTo>
                  <a:lnTo>
                    <a:pt x="2427823" y="2267511"/>
                  </a:lnTo>
                  <a:lnTo>
                    <a:pt x="2431306" y="2266376"/>
                  </a:lnTo>
                  <a:lnTo>
                    <a:pt x="2434789" y="2265243"/>
                  </a:lnTo>
                  <a:lnTo>
                    <a:pt x="2438272" y="2580182"/>
                  </a:lnTo>
                  <a:lnTo>
                    <a:pt x="2441756" y="2579227"/>
                  </a:lnTo>
                  <a:lnTo>
                    <a:pt x="2445239" y="2578273"/>
                  </a:lnTo>
                  <a:lnTo>
                    <a:pt x="2448722" y="2577319"/>
                  </a:lnTo>
                  <a:lnTo>
                    <a:pt x="2452205" y="2576366"/>
                  </a:lnTo>
                  <a:lnTo>
                    <a:pt x="2455689" y="2575413"/>
                  </a:lnTo>
                  <a:lnTo>
                    <a:pt x="2459172" y="2574461"/>
                  </a:lnTo>
                  <a:lnTo>
                    <a:pt x="2462655" y="2573510"/>
                  </a:lnTo>
                  <a:lnTo>
                    <a:pt x="2466138" y="2572560"/>
                  </a:lnTo>
                  <a:lnTo>
                    <a:pt x="2469622" y="2571610"/>
                  </a:lnTo>
                  <a:lnTo>
                    <a:pt x="2473105" y="2570661"/>
                  </a:lnTo>
                  <a:lnTo>
                    <a:pt x="2476588" y="2569713"/>
                  </a:lnTo>
                  <a:lnTo>
                    <a:pt x="2480071" y="2568766"/>
                  </a:lnTo>
                  <a:lnTo>
                    <a:pt x="2483555" y="2567819"/>
                  </a:lnTo>
                  <a:lnTo>
                    <a:pt x="2487038" y="2566873"/>
                  </a:lnTo>
                  <a:lnTo>
                    <a:pt x="2490521" y="2565927"/>
                  </a:lnTo>
                  <a:lnTo>
                    <a:pt x="2494004" y="2564983"/>
                  </a:lnTo>
                  <a:lnTo>
                    <a:pt x="2497488" y="2564038"/>
                  </a:lnTo>
                  <a:lnTo>
                    <a:pt x="2500971" y="2563095"/>
                  </a:lnTo>
                  <a:lnTo>
                    <a:pt x="2504454" y="2562152"/>
                  </a:lnTo>
                  <a:lnTo>
                    <a:pt x="2507937" y="2561211"/>
                  </a:lnTo>
                  <a:lnTo>
                    <a:pt x="2511421" y="2560269"/>
                  </a:lnTo>
                  <a:lnTo>
                    <a:pt x="2514904" y="2559329"/>
                  </a:lnTo>
                  <a:lnTo>
                    <a:pt x="2518387" y="2558389"/>
                  </a:lnTo>
                  <a:lnTo>
                    <a:pt x="2521870" y="2557450"/>
                  </a:lnTo>
                  <a:lnTo>
                    <a:pt x="2525354" y="2556511"/>
                  </a:lnTo>
                  <a:lnTo>
                    <a:pt x="2528837" y="2555573"/>
                  </a:lnTo>
                  <a:lnTo>
                    <a:pt x="2532320" y="2554636"/>
                  </a:lnTo>
                  <a:lnTo>
                    <a:pt x="2535803" y="2553700"/>
                  </a:lnTo>
                  <a:lnTo>
                    <a:pt x="2539287" y="2552764"/>
                  </a:lnTo>
                  <a:lnTo>
                    <a:pt x="2542770" y="2551829"/>
                  </a:lnTo>
                  <a:lnTo>
                    <a:pt x="2546253" y="2550894"/>
                  </a:lnTo>
                  <a:lnTo>
                    <a:pt x="2549736" y="2549961"/>
                  </a:lnTo>
                  <a:lnTo>
                    <a:pt x="2553220" y="2549028"/>
                  </a:lnTo>
                  <a:lnTo>
                    <a:pt x="2556703" y="2548095"/>
                  </a:lnTo>
                  <a:lnTo>
                    <a:pt x="2560186" y="2547164"/>
                  </a:lnTo>
                  <a:lnTo>
                    <a:pt x="2563669" y="2546233"/>
                  </a:lnTo>
                  <a:lnTo>
                    <a:pt x="2567153" y="2545302"/>
                  </a:lnTo>
                  <a:lnTo>
                    <a:pt x="2570636" y="2544373"/>
                  </a:lnTo>
                  <a:lnTo>
                    <a:pt x="2574119" y="2543444"/>
                  </a:lnTo>
                  <a:lnTo>
                    <a:pt x="2577602" y="2542516"/>
                  </a:lnTo>
                  <a:lnTo>
                    <a:pt x="2581085" y="2541588"/>
                  </a:lnTo>
                  <a:lnTo>
                    <a:pt x="2584569" y="2540661"/>
                  </a:lnTo>
                  <a:lnTo>
                    <a:pt x="2588052" y="2539735"/>
                  </a:lnTo>
                  <a:lnTo>
                    <a:pt x="2591535" y="2538809"/>
                  </a:lnTo>
                  <a:lnTo>
                    <a:pt x="2595018" y="2537884"/>
                  </a:lnTo>
                  <a:lnTo>
                    <a:pt x="2598502" y="2536960"/>
                  </a:lnTo>
                  <a:lnTo>
                    <a:pt x="2601985" y="2536037"/>
                  </a:lnTo>
                  <a:lnTo>
                    <a:pt x="2605468" y="2535114"/>
                  </a:lnTo>
                  <a:lnTo>
                    <a:pt x="2608951" y="2534192"/>
                  </a:lnTo>
                  <a:lnTo>
                    <a:pt x="2612435" y="2533270"/>
                  </a:lnTo>
                  <a:lnTo>
                    <a:pt x="2615918" y="2532349"/>
                  </a:lnTo>
                  <a:lnTo>
                    <a:pt x="2619401" y="2531429"/>
                  </a:lnTo>
                  <a:lnTo>
                    <a:pt x="2622884" y="2530509"/>
                  </a:lnTo>
                  <a:lnTo>
                    <a:pt x="2626368" y="2529591"/>
                  </a:lnTo>
                  <a:lnTo>
                    <a:pt x="2629851" y="2528672"/>
                  </a:lnTo>
                  <a:lnTo>
                    <a:pt x="2633334" y="2527755"/>
                  </a:lnTo>
                  <a:lnTo>
                    <a:pt x="2636817" y="2526838"/>
                  </a:lnTo>
                  <a:lnTo>
                    <a:pt x="2640301" y="2525922"/>
                  </a:lnTo>
                  <a:lnTo>
                    <a:pt x="2643784" y="2525006"/>
                  </a:lnTo>
                  <a:lnTo>
                    <a:pt x="2647267" y="2524092"/>
                  </a:lnTo>
                  <a:lnTo>
                    <a:pt x="2650750" y="2523177"/>
                  </a:lnTo>
                  <a:lnTo>
                    <a:pt x="2654234" y="2522264"/>
                  </a:lnTo>
                  <a:lnTo>
                    <a:pt x="2657717" y="2521351"/>
                  </a:lnTo>
                  <a:lnTo>
                    <a:pt x="2661200" y="2520439"/>
                  </a:lnTo>
                  <a:lnTo>
                    <a:pt x="2664683" y="2519527"/>
                  </a:lnTo>
                  <a:lnTo>
                    <a:pt x="2668167" y="2518616"/>
                  </a:lnTo>
                  <a:lnTo>
                    <a:pt x="2671650" y="2517706"/>
                  </a:lnTo>
                  <a:lnTo>
                    <a:pt x="2675133" y="2516796"/>
                  </a:lnTo>
                  <a:lnTo>
                    <a:pt x="2678616" y="2515888"/>
                  </a:lnTo>
                  <a:lnTo>
                    <a:pt x="2682100" y="2514979"/>
                  </a:lnTo>
                  <a:lnTo>
                    <a:pt x="2685583" y="2514072"/>
                  </a:lnTo>
                  <a:lnTo>
                    <a:pt x="2689066" y="2513165"/>
                  </a:lnTo>
                  <a:lnTo>
                    <a:pt x="2692549" y="2512258"/>
                  </a:lnTo>
                  <a:lnTo>
                    <a:pt x="2696033" y="2511353"/>
                  </a:lnTo>
                  <a:lnTo>
                    <a:pt x="2699516" y="2510448"/>
                  </a:lnTo>
                  <a:lnTo>
                    <a:pt x="2702999" y="2509543"/>
                  </a:lnTo>
                  <a:lnTo>
                    <a:pt x="2706482" y="2508640"/>
                  </a:lnTo>
                  <a:lnTo>
                    <a:pt x="2709966" y="2507737"/>
                  </a:lnTo>
                  <a:lnTo>
                    <a:pt x="2713449" y="2506834"/>
                  </a:lnTo>
                  <a:lnTo>
                    <a:pt x="2716932" y="2505933"/>
                  </a:lnTo>
                  <a:lnTo>
                    <a:pt x="2720415" y="2505031"/>
                  </a:lnTo>
                  <a:lnTo>
                    <a:pt x="2723899" y="2504131"/>
                  </a:lnTo>
                  <a:lnTo>
                    <a:pt x="2727382" y="2503231"/>
                  </a:lnTo>
                  <a:lnTo>
                    <a:pt x="2730865" y="2502332"/>
                  </a:lnTo>
                  <a:lnTo>
                    <a:pt x="2734348" y="2501434"/>
                  </a:lnTo>
                  <a:lnTo>
                    <a:pt x="2737832" y="2500536"/>
                  </a:lnTo>
                  <a:lnTo>
                    <a:pt x="2741315" y="2499639"/>
                  </a:lnTo>
                  <a:lnTo>
                    <a:pt x="2744798" y="2498742"/>
                  </a:lnTo>
                  <a:lnTo>
                    <a:pt x="2748281" y="2497846"/>
                  </a:lnTo>
                  <a:lnTo>
                    <a:pt x="2751765" y="2496951"/>
                  </a:lnTo>
                  <a:lnTo>
                    <a:pt x="2755248" y="2496056"/>
                  </a:lnTo>
                  <a:lnTo>
                    <a:pt x="2758731" y="2495162"/>
                  </a:lnTo>
                  <a:lnTo>
                    <a:pt x="2762214" y="2494269"/>
                  </a:lnTo>
                  <a:lnTo>
                    <a:pt x="2765698" y="2493376"/>
                  </a:lnTo>
                  <a:lnTo>
                    <a:pt x="2769181" y="2492484"/>
                  </a:lnTo>
                  <a:lnTo>
                    <a:pt x="2772664" y="2491592"/>
                  </a:lnTo>
                  <a:lnTo>
                    <a:pt x="2776147" y="2490702"/>
                  </a:lnTo>
                  <a:lnTo>
                    <a:pt x="2779631" y="2489811"/>
                  </a:lnTo>
                  <a:lnTo>
                    <a:pt x="2783114" y="2488922"/>
                  </a:lnTo>
                  <a:lnTo>
                    <a:pt x="2786597" y="2488033"/>
                  </a:lnTo>
                  <a:lnTo>
                    <a:pt x="2786597" y="2522351"/>
                  </a:lnTo>
                  <a:lnTo>
                    <a:pt x="2786597" y="2554381"/>
                  </a:lnTo>
                  <a:lnTo>
                    <a:pt x="2790080" y="2553529"/>
                  </a:lnTo>
                  <a:lnTo>
                    <a:pt x="2793564" y="2552679"/>
                  </a:lnTo>
                  <a:lnTo>
                    <a:pt x="2797047" y="2551829"/>
                  </a:lnTo>
                  <a:lnTo>
                    <a:pt x="2800530" y="2550979"/>
                  </a:lnTo>
                  <a:lnTo>
                    <a:pt x="2804013" y="2550130"/>
                  </a:lnTo>
                  <a:lnTo>
                    <a:pt x="2807497" y="2549282"/>
                  </a:lnTo>
                  <a:lnTo>
                    <a:pt x="2810980" y="2548434"/>
                  </a:lnTo>
                  <a:lnTo>
                    <a:pt x="2814463" y="2547587"/>
                  </a:lnTo>
                  <a:lnTo>
                    <a:pt x="2817946" y="2546740"/>
                  </a:lnTo>
                  <a:lnTo>
                    <a:pt x="2821430" y="2545894"/>
                  </a:lnTo>
                  <a:lnTo>
                    <a:pt x="2824913" y="2545049"/>
                  </a:lnTo>
                  <a:lnTo>
                    <a:pt x="2828396" y="2544204"/>
                  </a:lnTo>
                  <a:lnTo>
                    <a:pt x="2831879" y="2543359"/>
                  </a:lnTo>
                  <a:lnTo>
                    <a:pt x="2835363" y="2542516"/>
                  </a:lnTo>
                  <a:lnTo>
                    <a:pt x="2838846" y="2541672"/>
                  </a:lnTo>
                  <a:lnTo>
                    <a:pt x="2842329" y="2540830"/>
                  </a:lnTo>
                  <a:lnTo>
                    <a:pt x="2845812" y="2539987"/>
                  </a:lnTo>
                  <a:lnTo>
                    <a:pt x="2849296" y="2539146"/>
                  </a:lnTo>
                  <a:lnTo>
                    <a:pt x="2852779" y="2538305"/>
                  </a:lnTo>
                  <a:lnTo>
                    <a:pt x="2856262" y="2537464"/>
                  </a:lnTo>
                  <a:lnTo>
                    <a:pt x="2859745" y="2536624"/>
                  </a:lnTo>
                  <a:lnTo>
                    <a:pt x="2863229" y="2535785"/>
                  </a:lnTo>
                  <a:lnTo>
                    <a:pt x="2866712" y="2534946"/>
                  </a:lnTo>
                  <a:lnTo>
                    <a:pt x="2870195" y="2534108"/>
                  </a:lnTo>
                  <a:lnTo>
                    <a:pt x="2873678" y="2533270"/>
                  </a:lnTo>
                  <a:lnTo>
                    <a:pt x="2877161" y="2532433"/>
                  </a:lnTo>
                  <a:lnTo>
                    <a:pt x="2880645" y="2531596"/>
                  </a:lnTo>
                  <a:lnTo>
                    <a:pt x="2884128" y="2530760"/>
                  </a:lnTo>
                  <a:lnTo>
                    <a:pt x="2887611" y="2529925"/>
                  </a:lnTo>
                  <a:lnTo>
                    <a:pt x="2891094" y="2529090"/>
                  </a:lnTo>
                  <a:lnTo>
                    <a:pt x="2894578" y="2528255"/>
                  </a:lnTo>
                  <a:lnTo>
                    <a:pt x="2898061" y="2527421"/>
                  </a:lnTo>
                  <a:lnTo>
                    <a:pt x="2901544" y="2526588"/>
                  </a:lnTo>
                  <a:lnTo>
                    <a:pt x="2905027" y="2525755"/>
                  </a:lnTo>
                  <a:lnTo>
                    <a:pt x="2908511" y="2524923"/>
                  </a:lnTo>
                  <a:lnTo>
                    <a:pt x="2911994" y="2524092"/>
                  </a:lnTo>
                  <a:lnTo>
                    <a:pt x="2915477" y="2523260"/>
                  </a:lnTo>
                  <a:lnTo>
                    <a:pt x="2918960" y="2522430"/>
                  </a:lnTo>
                  <a:lnTo>
                    <a:pt x="2922444" y="2521600"/>
                  </a:lnTo>
                  <a:lnTo>
                    <a:pt x="2925927" y="2520770"/>
                  </a:lnTo>
                  <a:lnTo>
                    <a:pt x="2929410" y="2519941"/>
                  </a:lnTo>
                  <a:lnTo>
                    <a:pt x="2932893" y="2519113"/>
                  </a:lnTo>
                  <a:lnTo>
                    <a:pt x="2936377" y="2518285"/>
                  </a:lnTo>
                  <a:lnTo>
                    <a:pt x="2939860" y="2517458"/>
                  </a:lnTo>
                  <a:lnTo>
                    <a:pt x="2943343" y="2516631"/>
                  </a:lnTo>
                  <a:lnTo>
                    <a:pt x="2946826" y="2515805"/>
                  </a:lnTo>
                  <a:lnTo>
                    <a:pt x="2950310" y="2514979"/>
                  </a:lnTo>
                  <a:lnTo>
                    <a:pt x="2953793" y="2514154"/>
                  </a:lnTo>
                  <a:lnTo>
                    <a:pt x="2957276" y="2513330"/>
                  </a:lnTo>
                  <a:lnTo>
                    <a:pt x="2960759" y="2512506"/>
                  </a:lnTo>
                  <a:lnTo>
                    <a:pt x="2964243" y="2511682"/>
                  </a:lnTo>
                  <a:lnTo>
                    <a:pt x="2967726" y="2510859"/>
                  </a:lnTo>
                  <a:lnTo>
                    <a:pt x="2971209" y="2510037"/>
                  </a:lnTo>
                  <a:lnTo>
                    <a:pt x="2974692" y="2509215"/>
                  </a:lnTo>
                  <a:lnTo>
                    <a:pt x="2978176" y="2508393"/>
                  </a:lnTo>
                  <a:lnTo>
                    <a:pt x="2981659" y="2507573"/>
                  </a:lnTo>
                  <a:lnTo>
                    <a:pt x="2985142" y="2506752"/>
                  </a:lnTo>
                  <a:lnTo>
                    <a:pt x="2988625" y="2505933"/>
                  </a:lnTo>
                  <a:lnTo>
                    <a:pt x="2992109" y="2505113"/>
                  </a:lnTo>
                  <a:lnTo>
                    <a:pt x="2995592" y="2504295"/>
                  </a:lnTo>
                  <a:lnTo>
                    <a:pt x="2999075" y="2503477"/>
                  </a:lnTo>
                  <a:lnTo>
                    <a:pt x="3002558" y="2502659"/>
                  </a:lnTo>
                  <a:lnTo>
                    <a:pt x="3006042" y="2501842"/>
                  </a:lnTo>
                  <a:lnTo>
                    <a:pt x="3009525" y="2501025"/>
                  </a:lnTo>
                  <a:lnTo>
                    <a:pt x="3013008" y="2500209"/>
                  </a:lnTo>
                  <a:lnTo>
                    <a:pt x="3016491" y="2499394"/>
                  </a:lnTo>
                  <a:lnTo>
                    <a:pt x="3019975" y="2498579"/>
                  </a:lnTo>
                  <a:lnTo>
                    <a:pt x="3023458" y="2497765"/>
                  </a:lnTo>
                  <a:lnTo>
                    <a:pt x="3026941" y="2496951"/>
                  </a:lnTo>
                  <a:lnTo>
                    <a:pt x="3030424" y="2496137"/>
                  </a:lnTo>
                  <a:lnTo>
                    <a:pt x="3033908" y="2495325"/>
                  </a:lnTo>
                  <a:lnTo>
                    <a:pt x="3037391" y="2494512"/>
                  </a:lnTo>
                  <a:lnTo>
                    <a:pt x="3040874" y="2493701"/>
                  </a:lnTo>
                  <a:lnTo>
                    <a:pt x="3044357" y="2492889"/>
                  </a:lnTo>
                  <a:lnTo>
                    <a:pt x="3047841" y="2492079"/>
                  </a:lnTo>
                  <a:lnTo>
                    <a:pt x="3051324" y="2491268"/>
                  </a:lnTo>
                  <a:lnTo>
                    <a:pt x="3054807" y="2490459"/>
                  </a:lnTo>
                  <a:lnTo>
                    <a:pt x="3058290" y="2489650"/>
                  </a:lnTo>
                  <a:lnTo>
                    <a:pt x="3061774" y="2488841"/>
                  </a:lnTo>
                  <a:lnTo>
                    <a:pt x="3065257" y="2488033"/>
                  </a:lnTo>
                  <a:lnTo>
                    <a:pt x="3068740" y="2487226"/>
                  </a:lnTo>
                  <a:lnTo>
                    <a:pt x="3072223" y="2486418"/>
                  </a:lnTo>
                  <a:lnTo>
                    <a:pt x="3075707" y="2485612"/>
                  </a:lnTo>
                  <a:lnTo>
                    <a:pt x="3079190" y="2484806"/>
                  </a:lnTo>
                  <a:lnTo>
                    <a:pt x="3082673" y="2484001"/>
                  </a:lnTo>
                  <a:lnTo>
                    <a:pt x="3086156" y="2483196"/>
                  </a:lnTo>
                  <a:lnTo>
                    <a:pt x="3089640" y="2482391"/>
                  </a:lnTo>
                  <a:lnTo>
                    <a:pt x="3093123" y="2481587"/>
                  </a:lnTo>
                  <a:lnTo>
                    <a:pt x="3096606" y="2480784"/>
                  </a:lnTo>
                  <a:lnTo>
                    <a:pt x="3100089" y="2479981"/>
                  </a:lnTo>
                  <a:lnTo>
                    <a:pt x="3103573" y="2479179"/>
                  </a:lnTo>
                  <a:lnTo>
                    <a:pt x="3107056" y="2478377"/>
                  </a:lnTo>
                  <a:lnTo>
                    <a:pt x="3110539" y="2477576"/>
                  </a:lnTo>
                  <a:lnTo>
                    <a:pt x="3114022" y="2476775"/>
                  </a:lnTo>
                  <a:lnTo>
                    <a:pt x="3117506" y="2475975"/>
                  </a:lnTo>
                  <a:lnTo>
                    <a:pt x="3120989" y="2475175"/>
                  </a:lnTo>
                  <a:lnTo>
                    <a:pt x="3124472" y="2474376"/>
                  </a:lnTo>
                  <a:lnTo>
                    <a:pt x="3127955" y="2473577"/>
                  </a:lnTo>
                  <a:lnTo>
                    <a:pt x="3131439" y="2472779"/>
                  </a:lnTo>
                  <a:lnTo>
                    <a:pt x="3134922" y="2471981"/>
                  </a:lnTo>
                  <a:lnTo>
                    <a:pt x="3134922" y="2503583"/>
                  </a:lnTo>
                  <a:lnTo>
                    <a:pt x="3134922" y="2533270"/>
                  </a:lnTo>
                  <a:lnTo>
                    <a:pt x="3134922" y="2561211"/>
                  </a:lnTo>
                  <a:lnTo>
                    <a:pt x="3134922" y="2587554"/>
                  </a:lnTo>
                  <a:lnTo>
                    <a:pt x="3134922" y="2612435"/>
                  </a:lnTo>
                  <a:lnTo>
                    <a:pt x="3134922" y="2635970"/>
                  </a:lnTo>
                  <a:lnTo>
                    <a:pt x="3134922" y="2658267"/>
                  </a:lnTo>
                  <a:lnTo>
                    <a:pt x="3134922" y="2679420"/>
                  </a:lnTo>
                  <a:lnTo>
                    <a:pt x="3138405" y="2678733"/>
                  </a:lnTo>
                  <a:lnTo>
                    <a:pt x="3141888" y="2678047"/>
                  </a:lnTo>
                  <a:lnTo>
                    <a:pt x="3145372" y="2677361"/>
                  </a:lnTo>
                  <a:lnTo>
                    <a:pt x="3148855" y="2676675"/>
                  </a:lnTo>
                  <a:lnTo>
                    <a:pt x="3152338" y="2675989"/>
                  </a:lnTo>
                  <a:lnTo>
                    <a:pt x="3155821" y="2675304"/>
                  </a:lnTo>
                  <a:lnTo>
                    <a:pt x="3159304" y="2674620"/>
                  </a:lnTo>
                  <a:lnTo>
                    <a:pt x="3162788" y="2673935"/>
                  </a:lnTo>
                  <a:lnTo>
                    <a:pt x="3166271" y="2673251"/>
                  </a:lnTo>
                  <a:lnTo>
                    <a:pt x="3169754" y="2672568"/>
                  </a:lnTo>
                  <a:lnTo>
                    <a:pt x="3173237" y="2671884"/>
                  </a:lnTo>
                  <a:lnTo>
                    <a:pt x="3176721" y="2671201"/>
                  </a:lnTo>
                  <a:lnTo>
                    <a:pt x="3180204" y="2670519"/>
                  </a:lnTo>
                  <a:lnTo>
                    <a:pt x="3183687" y="2669836"/>
                  </a:lnTo>
                  <a:lnTo>
                    <a:pt x="3187170" y="2669154"/>
                  </a:lnTo>
                  <a:lnTo>
                    <a:pt x="3190654" y="2668473"/>
                  </a:lnTo>
                  <a:lnTo>
                    <a:pt x="3194137" y="2667791"/>
                  </a:lnTo>
                  <a:lnTo>
                    <a:pt x="3197620" y="2667110"/>
                  </a:lnTo>
                  <a:lnTo>
                    <a:pt x="3201103" y="2666430"/>
                  </a:lnTo>
                  <a:lnTo>
                    <a:pt x="3204587" y="2665750"/>
                  </a:lnTo>
                  <a:lnTo>
                    <a:pt x="3208070" y="2665070"/>
                  </a:lnTo>
                  <a:lnTo>
                    <a:pt x="3211553" y="2664390"/>
                  </a:lnTo>
                  <a:lnTo>
                    <a:pt x="3215036" y="2663711"/>
                  </a:lnTo>
                  <a:lnTo>
                    <a:pt x="3218520" y="2663032"/>
                  </a:lnTo>
                  <a:lnTo>
                    <a:pt x="3222003" y="2662354"/>
                  </a:lnTo>
                  <a:lnTo>
                    <a:pt x="3225486" y="2661676"/>
                  </a:lnTo>
                  <a:lnTo>
                    <a:pt x="3228969" y="2660998"/>
                  </a:lnTo>
                  <a:lnTo>
                    <a:pt x="3232453" y="2660320"/>
                  </a:lnTo>
                  <a:lnTo>
                    <a:pt x="3235936" y="2659643"/>
                  </a:lnTo>
                  <a:lnTo>
                    <a:pt x="3239419" y="2658967"/>
                  </a:lnTo>
                  <a:lnTo>
                    <a:pt x="3242902" y="2658290"/>
                  </a:lnTo>
                  <a:lnTo>
                    <a:pt x="3246386" y="2657614"/>
                  </a:lnTo>
                  <a:lnTo>
                    <a:pt x="3249869" y="2656938"/>
                  </a:lnTo>
                  <a:lnTo>
                    <a:pt x="3253352" y="2656263"/>
                  </a:lnTo>
                  <a:lnTo>
                    <a:pt x="3256835" y="2655588"/>
                  </a:lnTo>
                  <a:lnTo>
                    <a:pt x="3260319" y="2654913"/>
                  </a:lnTo>
                  <a:lnTo>
                    <a:pt x="3263802" y="2654239"/>
                  </a:lnTo>
                  <a:lnTo>
                    <a:pt x="3267285" y="2653565"/>
                  </a:lnTo>
                  <a:lnTo>
                    <a:pt x="3270768" y="2652891"/>
                  </a:lnTo>
                  <a:lnTo>
                    <a:pt x="3274252" y="2652218"/>
                  </a:lnTo>
                  <a:lnTo>
                    <a:pt x="3277735" y="2651545"/>
                  </a:lnTo>
                  <a:lnTo>
                    <a:pt x="3281218" y="2650872"/>
                  </a:lnTo>
                  <a:lnTo>
                    <a:pt x="3284701" y="2650200"/>
                  </a:lnTo>
                  <a:lnTo>
                    <a:pt x="3288185" y="2649528"/>
                  </a:lnTo>
                  <a:lnTo>
                    <a:pt x="3291668" y="2648857"/>
                  </a:lnTo>
                  <a:lnTo>
                    <a:pt x="3295151" y="2648185"/>
                  </a:lnTo>
                  <a:lnTo>
                    <a:pt x="3298634" y="2647514"/>
                  </a:lnTo>
                  <a:lnTo>
                    <a:pt x="3302118" y="2646844"/>
                  </a:lnTo>
                  <a:lnTo>
                    <a:pt x="3305601" y="2646173"/>
                  </a:lnTo>
                  <a:lnTo>
                    <a:pt x="3309084" y="2645504"/>
                  </a:lnTo>
                  <a:lnTo>
                    <a:pt x="3312567" y="2644834"/>
                  </a:lnTo>
                  <a:lnTo>
                    <a:pt x="3316051" y="2644165"/>
                  </a:lnTo>
                  <a:lnTo>
                    <a:pt x="3319534" y="2643496"/>
                  </a:lnTo>
                  <a:lnTo>
                    <a:pt x="3323017" y="2642827"/>
                  </a:lnTo>
                  <a:lnTo>
                    <a:pt x="3326500" y="2642159"/>
                  </a:lnTo>
                  <a:lnTo>
                    <a:pt x="3329984" y="2641491"/>
                  </a:lnTo>
                  <a:lnTo>
                    <a:pt x="3333467" y="2640824"/>
                  </a:lnTo>
                  <a:lnTo>
                    <a:pt x="3336950" y="2640156"/>
                  </a:lnTo>
                  <a:lnTo>
                    <a:pt x="3340433" y="2639489"/>
                  </a:lnTo>
                  <a:lnTo>
                    <a:pt x="3343917" y="2638823"/>
                  </a:lnTo>
                  <a:lnTo>
                    <a:pt x="3347400" y="2638157"/>
                  </a:lnTo>
                  <a:lnTo>
                    <a:pt x="3350883" y="2637491"/>
                  </a:lnTo>
                  <a:lnTo>
                    <a:pt x="3354366" y="2636825"/>
                  </a:lnTo>
                  <a:lnTo>
                    <a:pt x="3357850" y="2636160"/>
                  </a:lnTo>
                  <a:lnTo>
                    <a:pt x="3361333" y="2635495"/>
                  </a:lnTo>
                  <a:lnTo>
                    <a:pt x="3364816" y="2634831"/>
                  </a:lnTo>
                  <a:lnTo>
                    <a:pt x="3368299" y="2634167"/>
                  </a:lnTo>
                  <a:lnTo>
                    <a:pt x="3371783" y="2633503"/>
                  </a:lnTo>
                  <a:lnTo>
                    <a:pt x="3375266" y="2632839"/>
                  </a:lnTo>
                  <a:lnTo>
                    <a:pt x="3378749" y="2632176"/>
                  </a:lnTo>
                  <a:lnTo>
                    <a:pt x="3382232" y="2631513"/>
                  </a:lnTo>
                  <a:lnTo>
                    <a:pt x="3385716" y="2630851"/>
                  </a:lnTo>
                  <a:lnTo>
                    <a:pt x="3389199" y="2630188"/>
                  </a:lnTo>
                  <a:lnTo>
                    <a:pt x="3392682" y="2629527"/>
                  </a:lnTo>
                  <a:lnTo>
                    <a:pt x="3396165" y="2628865"/>
                  </a:lnTo>
                  <a:lnTo>
                    <a:pt x="3399649" y="2628204"/>
                  </a:lnTo>
                  <a:lnTo>
                    <a:pt x="3403132" y="2627543"/>
                  </a:lnTo>
                  <a:lnTo>
                    <a:pt x="3406615" y="2626883"/>
                  </a:lnTo>
                  <a:lnTo>
                    <a:pt x="3410098" y="2626222"/>
                  </a:lnTo>
                  <a:lnTo>
                    <a:pt x="3413582" y="2625563"/>
                  </a:lnTo>
                  <a:lnTo>
                    <a:pt x="3417065" y="2624903"/>
                  </a:lnTo>
                  <a:lnTo>
                    <a:pt x="3420548" y="2624244"/>
                  </a:lnTo>
                  <a:lnTo>
                    <a:pt x="3424031" y="2623585"/>
                  </a:lnTo>
                  <a:lnTo>
                    <a:pt x="3427515" y="2622926"/>
                  </a:lnTo>
                  <a:lnTo>
                    <a:pt x="3430998" y="2622268"/>
                  </a:lnTo>
                  <a:lnTo>
                    <a:pt x="3434481" y="2621610"/>
                  </a:lnTo>
                  <a:lnTo>
                    <a:pt x="3437964" y="2620953"/>
                  </a:lnTo>
                  <a:lnTo>
                    <a:pt x="3441447" y="2620296"/>
                  </a:lnTo>
                  <a:lnTo>
                    <a:pt x="3444931" y="2619639"/>
                  </a:lnTo>
                  <a:lnTo>
                    <a:pt x="3448414" y="2618982"/>
                  </a:lnTo>
                  <a:lnTo>
                    <a:pt x="3451897" y="2618326"/>
                  </a:lnTo>
                  <a:lnTo>
                    <a:pt x="3455380" y="2617670"/>
                  </a:lnTo>
                  <a:lnTo>
                    <a:pt x="3458864" y="2617014"/>
                  </a:lnTo>
                  <a:lnTo>
                    <a:pt x="3462347" y="2616359"/>
                  </a:lnTo>
                  <a:lnTo>
                    <a:pt x="3465830" y="2615704"/>
                  </a:lnTo>
                  <a:lnTo>
                    <a:pt x="3469313" y="2615050"/>
                  </a:lnTo>
                  <a:lnTo>
                    <a:pt x="3472797" y="2614396"/>
                  </a:lnTo>
                  <a:lnTo>
                    <a:pt x="3476280" y="2613742"/>
                  </a:lnTo>
                  <a:lnTo>
                    <a:pt x="3479763" y="2613088"/>
                  </a:lnTo>
                  <a:lnTo>
                    <a:pt x="3483246" y="2612435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2744376"/>
            </a:xfrm>
            <a:custGeom>
              <a:avLst/>
              <a:gdLst/>
              <a:ahLst/>
              <a:cxnLst/>
              <a:rect l="0" t="0" r="0" b="0"/>
              <a:pathLst>
                <a:path w="3483246" h="274437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48324" y="1741623"/>
                  </a:lnTo>
                  <a:lnTo>
                    <a:pt x="348324" y="2322164"/>
                  </a:lnTo>
                  <a:lnTo>
                    <a:pt x="348324" y="2612435"/>
                  </a:lnTo>
                  <a:lnTo>
                    <a:pt x="351807" y="2605920"/>
                  </a:lnTo>
                  <a:lnTo>
                    <a:pt x="355291" y="2599438"/>
                  </a:lnTo>
                  <a:lnTo>
                    <a:pt x="358774" y="2592987"/>
                  </a:lnTo>
                  <a:lnTo>
                    <a:pt x="362257" y="2586569"/>
                  </a:lnTo>
                  <a:lnTo>
                    <a:pt x="365740" y="2580182"/>
                  </a:lnTo>
                  <a:lnTo>
                    <a:pt x="369224" y="2573827"/>
                  </a:lnTo>
                  <a:lnTo>
                    <a:pt x="372707" y="2567503"/>
                  </a:lnTo>
                  <a:lnTo>
                    <a:pt x="376190" y="2561211"/>
                  </a:lnTo>
                  <a:lnTo>
                    <a:pt x="379673" y="2554948"/>
                  </a:lnTo>
                  <a:lnTo>
                    <a:pt x="383157" y="2548717"/>
                  </a:lnTo>
                  <a:lnTo>
                    <a:pt x="386640" y="2542516"/>
                  </a:lnTo>
                  <a:lnTo>
                    <a:pt x="390123" y="2536344"/>
                  </a:lnTo>
                  <a:lnTo>
                    <a:pt x="393606" y="2530203"/>
                  </a:lnTo>
                  <a:lnTo>
                    <a:pt x="397090" y="2524092"/>
                  </a:lnTo>
                  <a:lnTo>
                    <a:pt x="400573" y="2518009"/>
                  </a:lnTo>
                  <a:lnTo>
                    <a:pt x="404056" y="2511956"/>
                  </a:lnTo>
                  <a:lnTo>
                    <a:pt x="407539" y="2505933"/>
                  </a:lnTo>
                  <a:lnTo>
                    <a:pt x="411023" y="2499938"/>
                  </a:lnTo>
                  <a:lnTo>
                    <a:pt x="414506" y="2493971"/>
                  </a:lnTo>
                  <a:lnTo>
                    <a:pt x="417989" y="2488033"/>
                  </a:lnTo>
                  <a:lnTo>
                    <a:pt x="421472" y="2482123"/>
                  </a:lnTo>
                  <a:lnTo>
                    <a:pt x="424956" y="2476241"/>
                  </a:lnTo>
                  <a:lnTo>
                    <a:pt x="428439" y="2470387"/>
                  </a:lnTo>
                  <a:lnTo>
                    <a:pt x="431922" y="2464561"/>
                  </a:lnTo>
                  <a:lnTo>
                    <a:pt x="435405" y="2458762"/>
                  </a:lnTo>
                  <a:lnTo>
                    <a:pt x="438889" y="2452990"/>
                  </a:lnTo>
                  <a:lnTo>
                    <a:pt x="442372" y="2447246"/>
                  </a:lnTo>
                  <a:lnTo>
                    <a:pt x="445855" y="2441528"/>
                  </a:lnTo>
                  <a:lnTo>
                    <a:pt x="449338" y="2435837"/>
                  </a:lnTo>
                  <a:lnTo>
                    <a:pt x="452822" y="2430172"/>
                  </a:lnTo>
                  <a:lnTo>
                    <a:pt x="456305" y="2424533"/>
                  </a:lnTo>
                  <a:lnTo>
                    <a:pt x="459788" y="2418921"/>
                  </a:lnTo>
                  <a:lnTo>
                    <a:pt x="463271" y="2413335"/>
                  </a:lnTo>
                  <a:lnTo>
                    <a:pt x="466755" y="2407774"/>
                  </a:lnTo>
                  <a:lnTo>
                    <a:pt x="470238" y="2402239"/>
                  </a:lnTo>
                  <a:lnTo>
                    <a:pt x="473721" y="2396729"/>
                  </a:lnTo>
                  <a:lnTo>
                    <a:pt x="477204" y="2391245"/>
                  </a:lnTo>
                  <a:lnTo>
                    <a:pt x="480688" y="2385785"/>
                  </a:lnTo>
                  <a:lnTo>
                    <a:pt x="484171" y="2380350"/>
                  </a:lnTo>
                  <a:lnTo>
                    <a:pt x="487654" y="2374941"/>
                  </a:lnTo>
                  <a:lnTo>
                    <a:pt x="491137" y="2369555"/>
                  </a:lnTo>
                  <a:lnTo>
                    <a:pt x="494621" y="2364194"/>
                  </a:lnTo>
                  <a:lnTo>
                    <a:pt x="498104" y="2358857"/>
                  </a:lnTo>
                  <a:lnTo>
                    <a:pt x="501587" y="2353545"/>
                  </a:lnTo>
                  <a:lnTo>
                    <a:pt x="505070" y="2348256"/>
                  </a:lnTo>
                  <a:lnTo>
                    <a:pt x="508554" y="2342991"/>
                  </a:lnTo>
                  <a:lnTo>
                    <a:pt x="512037" y="2337749"/>
                  </a:lnTo>
                  <a:lnTo>
                    <a:pt x="515520" y="2332531"/>
                  </a:lnTo>
                  <a:lnTo>
                    <a:pt x="519003" y="2327336"/>
                  </a:lnTo>
                  <a:lnTo>
                    <a:pt x="522487" y="2322164"/>
                  </a:lnTo>
                  <a:lnTo>
                    <a:pt x="525970" y="2317015"/>
                  </a:lnTo>
                  <a:lnTo>
                    <a:pt x="529453" y="2311889"/>
                  </a:lnTo>
                  <a:lnTo>
                    <a:pt x="532936" y="2306786"/>
                  </a:lnTo>
                  <a:lnTo>
                    <a:pt x="536420" y="2301705"/>
                  </a:lnTo>
                  <a:lnTo>
                    <a:pt x="539903" y="2296646"/>
                  </a:lnTo>
                  <a:lnTo>
                    <a:pt x="543386" y="2291609"/>
                  </a:lnTo>
                  <a:lnTo>
                    <a:pt x="546869" y="2286595"/>
                  </a:lnTo>
                  <a:lnTo>
                    <a:pt x="550353" y="2281602"/>
                  </a:lnTo>
                  <a:lnTo>
                    <a:pt x="553836" y="2276632"/>
                  </a:lnTo>
                  <a:lnTo>
                    <a:pt x="557319" y="2271682"/>
                  </a:lnTo>
                  <a:lnTo>
                    <a:pt x="560802" y="2266755"/>
                  </a:lnTo>
                  <a:lnTo>
                    <a:pt x="564286" y="2261848"/>
                  </a:lnTo>
                  <a:lnTo>
                    <a:pt x="567769" y="2256963"/>
                  </a:lnTo>
                  <a:lnTo>
                    <a:pt x="571252" y="2252099"/>
                  </a:lnTo>
                  <a:lnTo>
                    <a:pt x="574735" y="2247256"/>
                  </a:lnTo>
                  <a:lnTo>
                    <a:pt x="578218" y="2242433"/>
                  </a:lnTo>
                  <a:lnTo>
                    <a:pt x="581702" y="2237631"/>
                  </a:lnTo>
                  <a:lnTo>
                    <a:pt x="585185" y="2232850"/>
                  </a:lnTo>
                  <a:lnTo>
                    <a:pt x="588668" y="2228089"/>
                  </a:lnTo>
                  <a:lnTo>
                    <a:pt x="592151" y="2223349"/>
                  </a:lnTo>
                  <a:lnTo>
                    <a:pt x="595635" y="2218628"/>
                  </a:lnTo>
                  <a:lnTo>
                    <a:pt x="599118" y="2213928"/>
                  </a:lnTo>
                  <a:lnTo>
                    <a:pt x="602601" y="2209247"/>
                  </a:lnTo>
                  <a:lnTo>
                    <a:pt x="606084" y="2204586"/>
                  </a:lnTo>
                  <a:lnTo>
                    <a:pt x="609568" y="2199945"/>
                  </a:lnTo>
                  <a:lnTo>
                    <a:pt x="613051" y="2195323"/>
                  </a:lnTo>
                  <a:lnTo>
                    <a:pt x="616534" y="2190721"/>
                  </a:lnTo>
                  <a:lnTo>
                    <a:pt x="620017" y="2186138"/>
                  </a:lnTo>
                  <a:lnTo>
                    <a:pt x="623501" y="2181574"/>
                  </a:lnTo>
                  <a:lnTo>
                    <a:pt x="626984" y="2177029"/>
                  </a:lnTo>
                  <a:lnTo>
                    <a:pt x="630467" y="2172503"/>
                  </a:lnTo>
                  <a:lnTo>
                    <a:pt x="633950" y="2167996"/>
                  </a:lnTo>
                  <a:lnTo>
                    <a:pt x="637434" y="2163507"/>
                  </a:lnTo>
                  <a:lnTo>
                    <a:pt x="640917" y="2159037"/>
                  </a:lnTo>
                  <a:lnTo>
                    <a:pt x="644400" y="2154585"/>
                  </a:lnTo>
                  <a:lnTo>
                    <a:pt x="647883" y="2150152"/>
                  </a:lnTo>
                  <a:lnTo>
                    <a:pt x="651367" y="2145737"/>
                  </a:lnTo>
                  <a:lnTo>
                    <a:pt x="654850" y="2141340"/>
                  </a:lnTo>
                  <a:lnTo>
                    <a:pt x="658333" y="2136961"/>
                  </a:lnTo>
                  <a:lnTo>
                    <a:pt x="661816" y="2132600"/>
                  </a:lnTo>
                  <a:lnTo>
                    <a:pt x="665300" y="2128256"/>
                  </a:lnTo>
                  <a:lnTo>
                    <a:pt x="668783" y="2123931"/>
                  </a:lnTo>
                  <a:lnTo>
                    <a:pt x="672266" y="2119622"/>
                  </a:lnTo>
                  <a:lnTo>
                    <a:pt x="675749" y="2115332"/>
                  </a:lnTo>
                  <a:lnTo>
                    <a:pt x="679233" y="2111058"/>
                  </a:lnTo>
                  <a:lnTo>
                    <a:pt x="682716" y="2106802"/>
                  </a:lnTo>
                  <a:lnTo>
                    <a:pt x="686199" y="2102563"/>
                  </a:lnTo>
                  <a:lnTo>
                    <a:pt x="689682" y="2098341"/>
                  </a:lnTo>
                  <a:lnTo>
                    <a:pt x="693166" y="2094136"/>
                  </a:lnTo>
                  <a:lnTo>
                    <a:pt x="696649" y="2089948"/>
                  </a:lnTo>
                  <a:lnTo>
                    <a:pt x="696649" y="2322164"/>
                  </a:lnTo>
                  <a:lnTo>
                    <a:pt x="700132" y="2318300"/>
                  </a:lnTo>
                  <a:lnTo>
                    <a:pt x="703615" y="2314449"/>
                  </a:lnTo>
                  <a:lnTo>
                    <a:pt x="707099" y="2310611"/>
                  </a:lnTo>
                  <a:lnTo>
                    <a:pt x="710582" y="2306786"/>
                  </a:lnTo>
                  <a:lnTo>
                    <a:pt x="714065" y="2302973"/>
                  </a:lnTo>
                  <a:lnTo>
                    <a:pt x="717548" y="2299172"/>
                  </a:lnTo>
                  <a:lnTo>
                    <a:pt x="721032" y="2295385"/>
                  </a:lnTo>
                  <a:lnTo>
                    <a:pt x="724515" y="2291609"/>
                  </a:lnTo>
                  <a:lnTo>
                    <a:pt x="727998" y="2287846"/>
                  </a:lnTo>
                  <a:lnTo>
                    <a:pt x="731481" y="2284096"/>
                  </a:lnTo>
                  <a:lnTo>
                    <a:pt x="734965" y="2280358"/>
                  </a:lnTo>
                  <a:lnTo>
                    <a:pt x="738448" y="2276632"/>
                  </a:lnTo>
                  <a:lnTo>
                    <a:pt x="741931" y="2272918"/>
                  </a:lnTo>
                  <a:lnTo>
                    <a:pt x="745414" y="2269216"/>
                  </a:lnTo>
                  <a:lnTo>
                    <a:pt x="748898" y="2265526"/>
                  </a:lnTo>
                  <a:lnTo>
                    <a:pt x="752381" y="2261848"/>
                  </a:lnTo>
                  <a:lnTo>
                    <a:pt x="755864" y="2258182"/>
                  </a:lnTo>
                  <a:lnTo>
                    <a:pt x="759347" y="2254528"/>
                  </a:lnTo>
                  <a:lnTo>
                    <a:pt x="762831" y="2250886"/>
                  </a:lnTo>
                  <a:lnTo>
                    <a:pt x="766314" y="2247256"/>
                  </a:lnTo>
                  <a:lnTo>
                    <a:pt x="769797" y="2243637"/>
                  </a:lnTo>
                  <a:lnTo>
                    <a:pt x="773280" y="2240030"/>
                  </a:lnTo>
                  <a:lnTo>
                    <a:pt x="776764" y="2236434"/>
                  </a:lnTo>
                  <a:lnTo>
                    <a:pt x="780247" y="2232850"/>
                  </a:lnTo>
                  <a:lnTo>
                    <a:pt x="783730" y="2229278"/>
                  </a:lnTo>
                  <a:lnTo>
                    <a:pt x="787213" y="2225716"/>
                  </a:lnTo>
                  <a:lnTo>
                    <a:pt x="790697" y="2222167"/>
                  </a:lnTo>
                  <a:lnTo>
                    <a:pt x="794180" y="2218628"/>
                  </a:lnTo>
                  <a:lnTo>
                    <a:pt x="797663" y="2215101"/>
                  </a:lnTo>
                  <a:lnTo>
                    <a:pt x="801146" y="2211585"/>
                  </a:lnTo>
                  <a:lnTo>
                    <a:pt x="804630" y="2208080"/>
                  </a:lnTo>
                  <a:lnTo>
                    <a:pt x="808113" y="2204586"/>
                  </a:lnTo>
                  <a:lnTo>
                    <a:pt x="811596" y="2201103"/>
                  </a:lnTo>
                  <a:lnTo>
                    <a:pt x="815079" y="2197632"/>
                  </a:lnTo>
                  <a:lnTo>
                    <a:pt x="818563" y="2194171"/>
                  </a:lnTo>
                  <a:lnTo>
                    <a:pt x="822046" y="2190721"/>
                  </a:lnTo>
                  <a:lnTo>
                    <a:pt x="825529" y="2187282"/>
                  </a:lnTo>
                  <a:lnTo>
                    <a:pt x="829012" y="2183853"/>
                  </a:lnTo>
                  <a:lnTo>
                    <a:pt x="832496" y="2180436"/>
                  </a:lnTo>
                  <a:lnTo>
                    <a:pt x="835979" y="2177029"/>
                  </a:lnTo>
                  <a:lnTo>
                    <a:pt x="839462" y="2173633"/>
                  </a:lnTo>
                  <a:lnTo>
                    <a:pt x="842945" y="2170247"/>
                  </a:lnTo>
                  <a:lnTo>
                    <a:pt x="846429" y="2166872"/>
                  </a:lnTo>
                  <a:lnTo>
                    <a:pt x="849912" y="2163507"/>
                  </a:lnTo>
                  <a:lnTo>
                    <a:pt x="853395" y="2160153"/>
                  </a:lnTo>
                  <a:lnTo>
                    <a:pt x="856878" y="2156809"/>
                  </a:lnTo>
                  <a:lnTo>
                    <a:pt x="860361" y="2153475"/>
                  </a:lnTo>
                  <a:lnTo>
                    <a:pt x="863845" y="2150152"/>
                  </a:lnTo>
                  <a:lnTo>
                    <a:pt x="867328" y="2146839"/>
                  </a:lnTo>
                  <a:lnTo>
                    <a:pt x="870811" y="2143536"/>
                  </a:lnTo>
                  <a:lnTo>
                    <a:pt x="874294" y="2140243"/>
                  </a:lnTo>
                  <a:lnTo>
                    <a:pt x="877778" y="2136961"/>
                  </a:lnTo>
                  <a:lnTo>
                    <a:pt x="881261" y="2133688"/>
                  </a:lnTo>
                  <a:lnTo>
                    <a:pt x="884744" y="2130426"/>
                  </a:lnTo>
                  <a:lnTo>
                    <a:pt x="888227" y="2127173"/>
                  </a:lnTo>
                  <a:lnTo>
                    <a:pt x="891711" y="2123931"/>
                  </a:lnTo>
                  <a:lnTo>
                    <a:pt x="895194" y="2120698"/>
                  </a:lnTo>
                  <a:lnTo>
                    <a:pt x="898677" y="2117475"/>
                  </a:lnTo>
                  <a:lnTo>
                    <a:pt x="902160" y="2114262"/>
                  </a:lnTo>
                  <a:lnTo>
                    <a:pt x="905644" y="2111058"/>
                  </a:lnTo>
                  <a:lnTo>
                    <a:pt x="909127" y="2107865"/>
                  </a:lnTo>
                  <a:lnTo>
                    <a:pt x="912610" y="2104680"/>
                  </a:lnTo>
                  <a:lnTo>
                    <a:pt x="916093" y="2101506"/>
                  </a:lnTo>
                  <a:lnTo>
                    <a:pt x="919577" y="2098341"/>
                  </a:lnTo>
                  <a:lnTo>
                    <a:pt x="923060" y="2095186"/>
                  </a:lnTo>
                  <a:lnTo>
                    <a:pt x="926543" y="2092040"/>
                  </a:lnTo>
                  <a:lnTo>
                    <a:pt x="930026" y="2088903"/>
                  </a:lnTo>
                  <a:lnTo>
                    <a:pt x="933510" y="2085776"/>
                  </a:lnTo>
                  <a:lnTo>
                    <a:pt x="936993" y="2082658"/>
                  </a:lnTo>
                  <a:lnTo>
                    <a:pt x="940476" y="2079550"/>
                  </a:lnTo>
                  <a:lnTo>
                    <a:pt x="943959" y="2076451"/>
                  </a:lnTo>
                  <a:lnTo>
                    <a:pt x="947443" y="2073361"/>
                  </a:lnTo>
                  <a:lnTo>
                    <a:pt x="950926" y="2070280"/>
                  </a:lnTo>
                  <a:lnTo>
                    <a:pt x="954409" y="2067208"/>
                  </a:lnTo>
                  <a:lnTo>
                    <a:pt x="957892" y="2064146"/>
                  </a:lnTo>
                  <a:lnTo>
                    <a:pt x="961376" y="2061092"/>
                  </a:lnTo>
                  <a:lnTo>
                    <a:pt x="964859" y="2058048"/>
                  </a:lnTo>
                  <a:lnTo>
                    <a:pt x="968342" y="2055012"/>
                  </a:lnTo>
                  <a:lnTo>
                    <a:pt x="971825" y="2051986"/>
                  </a:lnTo>
                  <a:lnTo>
                    <a:pt x="975309" y="2048968"/>
                  </a:lnTo>
                  <a:lnTo>
                    <a:pt x="978792" y="2045960"/>
                  </a:lnTo>
                  <a:lnTo>
                    <a:pt x="982275" y="2042960"/>
                  </a:lnTo>
                  <a:lnTo>
                    <a:pt x="985758" y="2039968"/>
                  </a:lnTo>
                  <a:lnTo>
                    <a:pt x="989242" y="2036986"/>
                  </a:lnTo>
                  <a:lnTo>
                    <a:pt x="992725" y="2034012"/>
                  </a:lnTo>
                  <a:lnTo>
                    <a:pt x="996208" y="2031047"/>
                  </a:lnTo>
                  <a:lnTo>
                    <a:pt x="999691" y="2028091"/>
                  </a:lnTo>
                  <a:lnTo>
                    <a:pt x="1003175" y="2025143"/>
                  </a:lnTo>
                  <a:lnTo>
                    <a:pt x="1006658" y="2022204"/>
                  </a:lnTo>
                  <a:lnTo>
                    <a:pt x="1010141" y="2019273"/>
                  </a:lnTo>
                  <a:lnTo>
                    <a:pt x="1013624" y="2016351"/>
                  </a:lnTo>
                  <a:lnTo>
                    <a:pt x="1017108" y="2013437"/>
                  </a:lnTo>
                  <a:lnTo>
                    <a:pt x="1020591" y="2010532"/>
                  </a:lnTo>
                  <a:lnTo>
                    <a:pt x="1024074" y="2007635"/>
                  </a:lnTo>
                  <a:lnTo>
                    <a:pt x="1027557" y="2004746"/>
                  </a:lnTo>
                  <a:lnTo>
                    <a:pt x="1031041" y="2001866"/>
                  </a:lnTo>
                  <a:lnTo>
                    <a:pt x="1034524" y="1998993"/>
                  </a:lnTo>
                  <a:lnTo>
                    <a:pt x="1038007" y="1996130"/>
                  </a:lnTo>
                  <a:lnTo>
                    <a:pt x="1041490" y="1993274"/>
                  </a:lnTo>
                  <a:lnTo>
                    <a:pt x="1044974" y="1990426"/>
                  </a:lnTo>
                  <a:lnTo>
                    <a:pt x="1044974" y="2177029"/>
                  </a:lnTo>
                  <a:lnTo>
                    <a:pt x="1044974" y="2322164"/>
                  </a:lnTo>
                  <a:lnTo>
                    <a:pt x="1048457" y="2319587"/>
                  </a:lnTo>
                  <a:lnTo>
                    <a:pt x="1051940" y="2317015"/>
                  </a:lnTo>
                  <a:lnTo>
                    <a:pt x="1055423" y="2314449"/>
                  </a:lnTo>
                  <a:lnTo>
                    <a:pt x="1058907" y="2311889"/>
                  </a:lnTo>
                  <a:lnTo>
                    <a:pt x="1062390" y="2309335"/>
                  </a:lnTo>
                  <a:lnTo>
                    <a:pt x="1065873" y="2306786"/>
                  </a:lnTo>
                  <a:lnTo>
                    <a:pt x="1069356" y="2304242"/>
                  </a:lnTo>
                  <a:lnTo>
                    <a:pt x="1072840" y="2301705"/>
                  </a:lnTo>
                  <a:lnTo>
                    <a:pt x="1076323" y="2299172"/>
                  </a:lnTo>
                  <a:lnTo>
                    <a:pt x="1079806" y="2296646"/>
                  </a:lnTo>
                  <a:lnTo>
                    <a:pt x="1083289" y="2294125"/>
                  </a:lnTo>
                  <a:lnTo>
                    <a:pt x="1086773" y="2291609"/>
                  </a:lnTo>
                  <a:lnTo>
                    <a:pt x="1090256" y="2289099"/>
                  </a:lnTo>
                  <a:lnTo>
                    <a:pt x="1093739" y="2286595"/>
                  </a:lnTo>
                  <a:lnTo>
                    <a:pt x="1097222" y="2284096"/>
                  </a:lnTo>
                  <a:lnTo>
                    <a:pt x="1100706" y="2281602"/>
                  </a:lnTo>
                  <a:lnTo>
                    <a:pt x="1104189" y="2279114"/>
                  </a:lnTo>
                  <a:lnTo>
                    <a:pt x="1107672" y="2276632"/>
                  </a:lnTo>
                  <a:lnTo>
                    <a:pt x="1111155" y="2274154"/>
                  </a:lnTo>
                  <a:lnTo>
                    <a:pt x="1114639" y="2271682"/>
                  </a:lnTo>
                  <a:lnTo>
                    <a:pt x="1118122" y="2269216"/>
                  </a:lnTo>
                  <a:lnTo>
                    <a:pt x="1121605" y="2266755"/>
                  </a:lnTo>
                  <a:lnTo>
                    <a:pt x="1125088" y="2264299"/>
                  </a:lnTo>
                  <a:lnTo>
                    <a:pt x="1128572" y="2261848"/>
                  </a:lnTo>
                  <a:lnTo>
                    <a:pt x="1132055" y="2259403"/>
                  </a:lnTo>
                  <a:lnTo>
                    <a:pt x="1135538" y="2256963"/>
                  </a:lnTo>
                  <a:lnTo>
                    <a:pt x="1139021" y="2254528"/>
                  </a:lnTo>
                  <a:lnTo>
                    <a:pt x="1142505" y="2252099"/>
                  </a:lnTo>
                  <a:lnTo>
                    <a:pt x="1145988" y="2249675"/>
                  </a:lnTo>
                  <a:lnTo>
                    <a:pt x="1149471" y="2247256"/>
                  </a:lnTo>
                  <a:lnTo>
                    <a:pt x="1152954" y="2244842"/>
                  </a:lnTo>
                  <a:lnTo>
                    <a:pt x="1156437" y="2242433"/>
                  </a:lnTo>
                  <a:lnTo>
                    <a:pt x="1159921" y="2240030"/>
                  </a:lnTo>
                  <a:lnTo>
                    <a:pt x="1163404" y="2237631"/>
                  </a:lnTo>
                  <a:lnTo>
                    <a:pt x="1166887" y="2235238"/>
                  </a:lnTo>
                  <a:lnTo>
                    <a:pt x="1170370" y="2232850"/>
                  </a:lnTo>
                  <a:lnTo>
                    <a:pt x="1173854" y="2230467"/>
                  </a:lnTo>
                  <a:lnTo>
                    <a:pt x="1177337" y="2228089"/>
                  </a:lnTo>
                  <a:lnTo>
                    <a:pt x="1180820" y="2225716"/>
                  </a:lnTo>
                  <a:lnTo>
                    <a:pt x="1184303" y="2223349"/>
                  </a:lnTo>
                  <a:lnTo>
                    <a:pt x="1187787" y="2220986"/>
                  </a:lnTo>
                  <a:lnTo>
                    <a:pt x="1191270" y="2218628"/>
                  </a:lnTo>
                  <a:lnTo>
                    <a:pt x="1194753" y="2216275"/>
                  </a:lnTo>
                  <a:lnTo>
                    <a:pt x="1198236" y="2213928"/>
                  </a:lnTo>
                  <a:lnTo>
                    <a:pt x="1201720" y="2211585"/>
                  </a:lnTo>
                  <a:lnTo>
                    <a:pt x="1205203" y="2209247"/>
                  </a:lnTo>
                  <a:lnTo>
                    <a:pt x="1208686" y="2206914"/>
                  </a:lnTo>
                  <a:lnTo>
                    <a:pt x="1212169" y="2204586"/>
                  </a:lnTo>
                  <a:lnTo>
                    <a:pt x="1215653" y="2202263"/>
                  </a:lnTo>
                  <a:lnTo>
                    <a:pt x="1219136" y="2199945"/>
                  </a:lnTo>
                  <a:lnTo>
                    <a:pt x="1222619" y="2197632"/>
                  </a:lnTo>
                  <a:lnTo>
                    <a:pt x="1226102" y="2195323"/>
                  </a:lnTo>
                  <a:lnTo>
                    <a:pt x="1229586" y="2193020"/>
                  </a:lnTo>
                  <a:lnTo>
                    <a:pt x="1233069" y="2190721"/>
                  </a:lnTo>
                  <a:lnTo>
                    <a:pt x="1236552" y="2188427"/>
                  </a:lnTo>
                  <a:lnTo>
                    <a:pt x="1240035" y="2186138"/>
                  </a:lnTo>
                  <a:lnTo>
                    <a:pt x="1243519" y="2183853"/>
                  </a:lnTo>
                  <a:lnTo>
                    <a:pt x="1247002" y="2181574"/>
                  </a:lnTo>
                  <a:lnTo>
                    <a:pt x="1250485" y="2179299"/>
                  </a:lnTo>
                  <a:lnTo>
                    <a:pt x="1253968" y="2177029"/>
                  </a:lnTo>
                  <a:lnTo>
                    <a:pt x="1257452" y="2174763"/>
                  </a:lnTo>
                  <a:lnTo>
                    <a:pt x="1260935" y="2172503"/>
                  </a:lnTo>
                  <a:lnTo>
                    <a:pt x="1264418" y="2170247"/>
                  </a:lnTo>
                  <a:lnTo>
                    <a:pt x="1267901" y="2167996"/>
                  </a:lnTo>
                  <a:lnTo>
                    <a:pt x="1271385" y="2165749"/>
                  </a:lnTo>
                  <a:lnTo>
                    <a:pt x="1274868" y="2163507"/>
                  </a:lnTo>
                  <a:lnTo>
                    <a:pt x="1278351" y="2161270"/>
                  </a:lnTo>
                  <a:lnTo>
                    <a:pt x="1281834" y="2159037"/>
                  </a:lnTo>
                  <a:lnTo>
                    <a:pt x="1285318" y="2156809"/>
                  </a:lnTo>
                  <a:lnTo>
                    <a:pt x="1288801" y="2154585"/>
                  </a:lnTo>
                  <a:lnTo>
                    <a:pt x="1292284" y="2152366"/>
                  </a:lnTo>
                  <a:lnTo>
                    <a:pt x="1295767" y="2150152"/>
                  </a:lnTo>
                  <a:lnTo>
                    <a:pt x="1299251" y="2147942"/>
                  </a:lnTo>
                  <a:lnTo>
                    <a:pt x="1302734" y="2145737"/>
                  </a:lnTo>
                  <a:lnTo>
                    <a:pt x="1306217" y="2143536"/>
                  </a:lnTo>
                  <a:lnTo>
                    <a:pt x="1309700" y="2141340"/>
                  </a:lnTo>
                  <a:lnTo>
                    <a:pt x="1313184" y="2139148"/>
                  </a:lnTo>
                  <a:lnTo>
                    <a:pt x="1316667" y="2136961"/>
                  </a:lnTo>
                  <a:lnTo>
                    <a:pt x="1320150" y="2134778"/>
                  </a:lnTo>
                  <a:lnTo>
                    <a:pt x="1323633" y="2132600"/>
                  </a:lnTo>
                  <a:lnTo>
                    <a:pt x="1327117" y="2130426"/>
                  </a:lnTo>
                  <a:lnTo>
                    <a:pt x="1330600" y="2128256"/>
                  </a:lnTo>
                  <a:lnTo>
                    <a:pt x="1334083" y="2126091"/>
                  </a:lnTo>
                  <a:lnTo>
                    <a:pt x="1337566" y="2123931"/>
                  </a:lnTo>
                  <a:lnTo>
                    <a:pt x="1341050" y="2121774"/>
                  </a:lnTo>
                  <a:lnTo>
                    <a:pt x="1344533" y="2119622"/>
                  </a:lnTo>
                  <a:lnTo>
                    <a:pt x="1348016" y="2117475"/>
                  </a:lnTo>
                  <a:lnTo>
                    <a:pt x="1351499" y="2115332"/>
                  </a:lnTo>
                  <a:lnTo>
                    <a:pt x="1354983" y="2113193"/>
                  </a:lnTo>
                  <a:lnTo>
                    <a:pt x="1358466" y="2111058"/>
                  </a:lnTo>
                  <a:lnTo>
                    <a:pt x="1361949" y="2108928"/>
                  </a:lnTo>
                  <a:lnTo>
                    <a:pt x="1365432" y="2106802"/>
                  </a:lnTo>
                  <a:lnTo>
                    <a:pt x="1368916" y="2104680"/>
                  </a:lnTo>
                  <a:lnTo>
                    <a:pt x="1372399" y="2102563"/>
                  </a:lnTo>
                  <a:lnTo>
                    <a:pt x="1375882" y="2100450"/>
                  </a:lnTo>
                  <a:lnTo>
                    <a:pt x="1379365" y="2098341"/>
                  </a:lnTo>
                  <a:lnTo>
                    <a:pt x="1382849" y="2096236"/>
                  </a:lnTo>
                  <a:lnTo>
                    <a:pt x="1386332" y="2094136"/>
                  </a:lnTo>
                  <a:lnTo>
                    <a:pt x="1389815" y="2092040"/>
                  </a:lnTo>
                  <a:lnTo>
                    <a:pt x="1393298" y="2089948"/>
                  </a:lnTo>
                  <a:lnTo>
                    <a:pt x="1393298" y="2216611"/>
                  </a:lnTo>
                  <a:lnTo>
                    <a:pt x="1393298" y="2322164"/>
                  </a:lnTo>
                  <a:lnTo>
                    <a:pt x="1393298" y="2411478"/>
                  </a:lnTo>
                  <a:lnTo>
                    <a:pt x="1396782" y="2409625"/>
                  </a:lnTo>
                  <a:lnTo>
                    <a:pt x="1400265" y="2407774"/>
                  </a:lnTo>
                  <a:lnTo>
                    <a:pt x="1403748" y="2405926"/>
                  </a:lnTo>
                  <a:lnTo>
                    <a:pt x="1407231" y="2404081"/>
                  </a:lnTo>
                  <a:lnTo>
                    <a:pt x="1410715" y="2402239"/>
                  </a:lnTo>
                  <a:lnTo>
                    <a:pt x="1414198" y="2400399"/>
                  </a:lnTo>
                  <a:lnTo>
                    <a:pt x="1417681" y="2398563"/>
                  </a:lnTo>
                  <a:lnTo>
                    <a:pt x="1421164" y="2396729"/>
                  </a:lnTo>
                  <a:lnTo>
                    <a:pt x="1424648" y="2394898"/>
                  </a:lnTo>
                  <a:lnTo>
                    <a:pt x="1428131" y="2393070"/>
                  </a:lnTo>
                  <a:lnTo>
                    <a:pt x="1431614" y="2391245"/>
                  </a:lnTo>
                  <a:lnTo>
                    <a:pt x="1435097" y="2389422"/>
                  </a:lnTo>
                  <a:lnTo>
                    <a:pt x="1438580" y="2387602"/>
                  </a:lnTo>
                  <a:lnTo>
                    <a:pt x="1442064" y="2385785"/>
                  </a:lnTo>
                  <a:lnTo>
                    <a:pt x="1445547" y="2383971"/>
                  </a:lnTo>
                  <a:lnTo>
                    <a:pt x="1449030" y="2382159"/>
                  </a:lnTo>
                  <a:lnTo>
                    <a:pt x="1452513" y="2380350"/>
                  </a:lnTo>
                  <a:lnTo>
                    <a:pt x="1455997" y="2378544"/>
                  </a:lnTo>
                  <a:lnTo>
                    <a:pt x="1459480" y="2376741"/>
                  </a:lnTo>
                  <a:lnTo>
                    <a:pt x="1462963" y="2374941"/>
                  </a:lnTo>
                  <a:lnTo>
                    <a:pt x="1466446" y="2373143"/>
                  </a:lnTo>
                  <a:lnTo>
                    <a:pt x="1469930" y="2371348"/>
                  </a:lnTo>
                  <a:lnTo>
                    <a:pt x="1473413" y="2369555"/>
                  </a:lnTo>
                  <a:lnTo>
                    <a:pt x="1476896" y="2367766"/>
                  </a:lnTo>
                  <a:lnTo>
                    <a:pt x="1480379" y="2365979"/>
                  </a:lnTo>
                  <a:lnTo>
                    <a:pt x="1483863" y="2364194"/>
                  </a:lnTo>
                  <a:lnTo>
                    <a:pt x="1487346" y="2362413"/>
                  </a:lnTo>
                  <a:lnTo>
                    <a:pt x="1490829" y="2360634"/>
                  </a:lnTo>
                  <a:lnTo>
                    <a:pt x="1494312" y="2358857"/>
                  </a:lnTo>
                  <a:lnTo>
                    <a:pt x="1497796" y="2357084"/>
                  </a:lnTo>
                  <a:lnTo>
                    <a:pt x="1501279" y="2355313"/>
                  </a:lnTo>
                  <a:lnTo>
                    <a:pt x="1504762" y="2353545"/>
                  </a:lnTo>
                  <a:lnTo>
                    <a:pt x="1508245" y="2351779"/>
                  </a:lnTo>
                  <a:lnTo>
                    <a:pt x="1511729" y="2350016"/>
                  </a:lnTo>
                  <a:lnTo>
                    <a:pt x="1515212" y="2348256"/>
                  </a:lnTo>
                  <a:lnTo>
                    <a:pt x="1518695" y="2346498"/>
                  </a:lnTo>
                  <a:lnTo>
                    <a:pt x="1522178" y="2344743"/>
                  </a:lnTo>
                  <a:lnTo>
                    <a:pt x="1525662" y="2342991"/>
                  </a:lnTo>
                  <a:lnTo>
                    <a:pt x="1529145" y="2341241"/>
                  </a:lnTo>
                  <a:lnTo>
                    <a:pt x="1532628" y="2339494"/>
                  </a:lnTo>
                  <a:lnTo>
                    <a:pt x="1536111" y="2337749"/>
                  </a:lnTo>
                  <a:lnTo>
                    <a:pt x="1539595" y="2336007"/>
                  </a:lnTo>
                  <a:lnTo>
                    <a:pt x="1543078" y="2334268"/>
                  </a:lnTo>
                  <a:lnTo>
                    <a:pt x="1546561" y="2332531"/>
                  </a:lnTo>
                  <a:lnTo>
                    <a:pt x="1550044" y="2330797"/>
                  </a:lnTo>
                  <a:lnTo>
                    <a:pt x="1553528" y="2329065"/>
                  </a:lnTo>
                  <a:lnTo>
                    <a:pt x="1557011" y="2327336"/>
                  </a:lnTo>
                  <a:lnTo>
                    <a:pt x="1560494" y="2325609"/>
                  </a:lnTo>
                  <a:lnTo>
                    <a:pt x="1563977" y="2323886"/>
                  </a:lnTo>
                  <a:lnTo>
                    <a:pt x="1567461" y="2322164"/>
                  </a:lnTo>
                  <a:lnTo>
                    <a:pt x="1570944" y="2320445"/>
                  </a:lnTo>
                  <a:lnTo>
                    <a:pt x="1574427" y="2318729"/>
                  </a:lnTo>
                  <a:lnTo>
                    <a:pt x="1577910" y="2317015"/>
                  </a:lnTo>
                  <a:lnTo>
                    <a:pt x="1581394" y="2315304"/>
                  </a:lnTo>
                  <a:lnTo>
                    <a:pt x="1584877" y="2313595"/>
                  </a:lnTo>
                  <a:lnTo>
                    <a:pt x="1588360" y="2311889"/>
                  </a:lnTo>
                  <a:lnTo>
                    <a:pt x="1591843" y="2310185"/>
                  </a:lnTo>
                  <a:lnTo>
                    <a:pt x="1595327" y="2308484"/>
                  </a:lnTo>
                  <a:lnTo>
                    <a:pt x="1598810" y="2306786"/>
                  </a:lnTo>
                  <a:lnTo>
                    <a:pt x="1602293" y="2305089"/>
                  </a:lnTo>
                  <a:lnTo>
                    <a:pt x="1605776" y="2303396"/>
                  </a:lnTo>
                  <a:lnTo>
                    <a:pt x="1609260" y="2301705"/>
                  </a:lnTo>
                  <a:lnTo>
                    <a:pt x="1612743" y="2300016"/>
                  </a:lnTo>
                  <a:lnTo>
                    <a:pt x="1616226" y="2298330"/>
                  </a:lnTo>
                  <a:lnTo>
                    <a:pt x="1619709" y="2296646"/>
                  </a:lnTo>
                  <a:lnTo>
                    <a:pt x="1623193" y="2294965"/>
                  </a:lnTo>
                  <a:lnTo>
                    <a:pt x="1626676" y="2293286"/>
                  </a:lnTo>
                  <a:lnTo>
                    <a:pt x="1630159" y="2291609"/>
                  </a:lnTo>
                  <a:lnTo>
                    <a:pt x="1633642" y="2289935"/>
                  </a:lnTo>
                  <a:lnTo>
                    <a:pt x="1637126" y="2288264"/>
                  </a:lnTo>
                  <a:lnTo>
                    <a:pt x="1640609" y="2286595"/>
                  </a:lnTo>
                  <a:lnTo>
                    <a:pt x="1644092" y="2284928"/>
                  </a:lnTo>
                  <a:lnTo>
                    <a:pt x="1647575" y="2283264"/>
                  </a:lnTo>
                  <a:lnTo>
                    <a:pt x="1651059" y="2281602"/>
                  </a:lnTo>
                  <a:lnTo>
                    <a:pt x="1654542" y="2279943"/>
                  </a:lnTo>
                  <a:lnTo>
                    <a:pt x="1658025" y="2278286"/>
                  </a:lnTo>
                  <a:lnTo>
                    <a:pt x="1661508" y="2276632"/>
                  </a:lnTo>
                  <a:lnTo>
                    <a:pt x="1664992" y="2274979"/>
                  </a:lnTo>
                  <a:lnTo>
                    <a:pt x="1668475" y="2273330"/>
                  </a:lnTo>
                  <a:lnTo>
                    <a:pt x="1671958" y="2271682"/>
                  </a:lnTo>
                  <a:lnTo>
                    <a:pt x="1675441" y="2270037"/>
                  </a:lnTo>
                  <a:lnTo>
                    <a:pt x="1678925" y="2268395"/>
                  </a:lnTo>
                  <a:lnTo>
                    <a:pt x="1682408" y="2266755"/>
                  </a:lnTo>
                  <a:lnTo>
                    <a:pt x="1685891" y="2265117"/>
                  </a:lnTo>
                  <a:lnTo>
                    <a:pt x="1689374" y="2263481"/>
                  </a:lnTo>
                  <a:lnTo>
                    <a:pt x="1692858" y="2261848"/>
                  </a:lnTo>
                  <a:lnTo>
                    <a:pt x="1696341" y="2260217"/>
                  </a:lnTo>
                  <a:lnTo>
                    <a:pt x="1699824" y="2258589"/>
                  </a:lnTo>
                  <a:lnTo>
                    <a:pt x="1703307" y="2256963"/>
                  </a:lnTo>
                  <a:lnTo>
                    <a:pt x="1706791" y="2255339"/>
                  </a:lnTo>
                  <a:lnTo>
                    <a:pt x="1710274" y="2253718"/>
                  </a:lnTo>
                  <a:lnTo>
                    <a:pt x="1713757" y="2252099"/>
                  </a:lnTo>
                  <a:lnTo>
                    <a:pt x="1717240" y="2250482"/>
                  </a:lnTo>
                  <a:lnTo>
                    <a:pt x="1720723" y="2248868"/>
                  </a:lnTo>
                  <a:lnTo>
                    <a:pt x="1724207" y="2247256"/>
                  </a:lnTo>
                  <a:lnTo>
                    <a:pt x="1727690" y="2245646"/>
                  </a:lnTo>
                  <a:lnTo>
                    <a:pt x="1731173" y="2244038"/>
                  </a:lnTo>
                  <a:lnTo>
                    <a:pt x="1734656" y="2242433"/>
                  </a:lnTo>
                  <a:lnTo>
                    <a:pt x="1738140" y="2240830"/>
                  </a:lnTo>
                  <a:lnTo>
                    <a:pt x="1741623" y="2239230"/>
                  </a:lnTo>
                  <a:lnTo>
                    <a:pt x="1741623" y="2322164"/>
                  </a:lnTo>
                  <a:lnTo>
                    <a:pt x="1745106" y="2320617"/>
                  </a:lnTo>
                  <a:lnTo>
                    <a:pt x="1748589" y="2319072"/>
                  </a:lnTo>
                  <a:lnTo>
                    <a:pt x="1752073" y="2317529"/>
                  </a:lnTo>
                  <a:lnTo>
                    <a:pt x="1755556" y="2315988"/>
                  </a:lnTo>
                  <a:lnTo>
                    <a:pt x="1759039" y="2314449"/>
                  </a:lnTo>
                  <a:lnTo>
                    <a:pt x="1762522" y="2312912"/>
                  </a:lnTo>
                  <a:lnTo>
                    <a:pt x="1766006" y="2311378"/>
                  </a:lnTo>
                  <a:lnTo>
                    <a:pt x="1769489" y="2309845"/>
                  </a:lnTo>
                  <a:lnTo>
                    <a:pt x="1772972" y="2308314"/>
                  </a:lnTo>
                  <a:lnTo>
                    <a:pt x="1776455" y="2306786"/>
                  </a:lnTo>
                  <a:lnTo>
                    <a:pt x="1779939" y="2305259"/>
                  </a:lnTo>
                  <a:lnTo>
                    <a:pt x="1783422" y="2303734"/>
                  </a:lnTo>
                  <a:lnTo>
                    <a:pt x="1786905" y="2302212"/>
                  </a:lnTo>
                  <a:lnTo>
                    <a:pt x="1790388" y="2300691"/>
                  </a:lnTo>
                  <a:lnTo>
                    <a:pt x="1793872" y="2299172"/>
                  </a:lnTo>
                  <a:lnTo>
                    <a:pt x="1797355" y="2297656"/>
                  </a:lnTo>
                  <a:lnTo>
                    <a:pt x="1800838" y="2296141"/>
                  </a:lnTo>
                  <a:lnTo>
                    <a:pt x="1804321" y="2294629"/>
                  </a:lnTo>
                  <a:lnTo>
                    <a:pt x="1807805" y="2293118"/>
                  </a:lnTo>
                  <a:lnTo>
                    <a:pt x="1811288" y="2291609"/>
                  </a:lnTo>
                  <a:lnTo>
                    <a:pt x="1814771" y="2290103"/>
                  </a:lnTo>
                  <a:lnTo>
                    <a:pt x="1818254" y="2288598"/>
                  </a:lnTo>
                  <a:lnTo>
                    <a:pt x="1821738" y="2287095"/>
                  </a:lnTo>
                  <a:lnTo>
                    <a:pt x="1825221" y="2285595"/>
                  </a:lnTo>
                  <a:lnTo>
                    <a:pt x="1828704" y="2284096"/>
                  </a:lnTo>
                  <a:lnTo>
                    <a:pt x="1832187" y="2282599"/>
                  </a:lnTo>
                  <a:lnTo>
                    <a:pt x="1835671" y="2281104"/>
                  </a:lnTo>
                  <a:lnTo>
                    <a:pt x="1839154" y="2279611"/>
                  </a:lnTo>
                  <a:lnTo>
                    <a:pt x="1842637" y="2278120"/>
                  </a:lnTo>
                  <a:lnTo>
                    <a:pt x="1846120" y="2276632"/>
                  </a:lnTo>
                  <a:lnTo>
                    <a:pt x="1849604" y="2275144"/>
                  </a:lnTo>
                  <a:lnTo>
                    <a:pt x="1853087" y="2273659"/>
                  </a:lnTo>
                  <a:lnTo>
                    <a:pt x="1856570" y="2272176"/>
                  </a:lnTo>
                  <a:lnTo>
                    <a:pt x="1860053" y="2270695"/>
                  </a:lnTo>
                  <a:lnTo>
                    <a:pt x="1863537" y="2269216"/>
                  </a:lnTo>
                  <a:lnTo>
                    <a:pt x="1867020" y="2267738"/>
                  </a:lnTo>
                  <a:lnTo>
                    <a:pt x="1870503" y="2266263"/>
                  </a:lnTo>
                  <a:lnTo>
                    <a:pt x="1873986" y="2264789"/>
                  </a:lnTo>
                  <a:lnTo>
                    <a:pt x="1877470" y="2263318"/>
                  </a:lnTo>
                  <a:lnTo>
                    <a:pt x="1880953" y="2261848"/>
                  </a:lnTo>
                  <a:lnTo>
                    <a:pt x="1884436" y="2260380"/>
                  </a:lnTo>
                  <a:lnTo>
                    <a:pt x="1887919" y="2258915"/>
                  </a:lnTo>
                  <a:lnTo>
                    <a:pt x="1891403" y="2257451"/>
                  </a:lnTo>
                  <a:lnTo>
                    <a:pt x="1894886" y="2255988"/>
                  </a:lnTo>
                  <a:lnTo>
                    <a:pt x="1898369" y="2254528"/>
                  </a:lnTo>
                  <a:lnTo>
                    <a:pt x="1901852" y="2253070"/>
                  </a:lnTo>
                  <a:lnTo>
                    <a:pt x="1905336" y="2251614"/>
                  </a:lnTo>
                  <a:lnTo>
                    <a:pt x="1908819" y="2250159"/>
                  </a:lnTo>
                  <a:lnTo>
                    <a:pt x="1912302" y="2248706"/>
                  </a:lnTo>
                  <a:lnTo>
                    <a:pt x="1915785" y="2247256"/>
                  </a:lnTo>
                  <a:lnTo>
                    <a:pt x="1919269" y="2245807"/>
                  </a:lnTo>
                  <a:lnTo>
                    <a:pt x="1922752" y="2244360"/>
                  </a:lnTo>
                  <a:lnTo>
                    <a:pt x="1926235" y="2242914"/>
                  </a:lnTo>
                  <a:lnTo>
                    <a:pt x="1929718" y="2241471"/>
                  </a:lnTo>
                  <a:lnTo>
                    <a:pt x="1933202" y="2240030"/>
                  </a:lnTo>
                  <a:lnTo>
                    <a:pt x="1936685" y="2238590"/>
                  </a:lnTo>
                  <a:lnTo>
                    <a:pt x="1940168" y="2237152"/>
                  </a:lnTo>
                  <a:lnTo>
                    <a:pt x="1943651" y="2235716"/>
                  </a:lnTo>
                  <a:lnTo>
                    <a:pt x="1947135" y="2234282"/>
                  </a:lnTo>
                  <a:lnTo>
                    <a:pt x="1950618" y="2232850"/>
                  </a:lnTo>
                  <a:lnTo>
                    <a:pt x="1954101" y="2231420"/>
                  </a:lnTo>
                  <a:lnTo>
                    <a:pt x="1957584" y="2229991"/>
                  </a:lnTo>
                  <a:lnTo>
                    <a:pt x="1961068" y="2228564"/>
                  </a:lnTo>
                  <a:lnTo>
                    <a:pt x="1964551" y="2227140"/>
                  </a:lnTo>
                  <a:lnTo>
                    <a:pt x="1968034" y="2225716"/>
                  </a:lnTo>
                  <a:lnTo>
                    <a:pt x="1971517" y="2224295"/>
                  </a:lnTo>
                  <a:lnTo>
                    <a:pt x="1975001" y="2222876"/>
                  </a:lnTo>
                  <a:lnTo>
                    <a:pt x="1978484" y="2221458"/>
                  </a:lnTo>
                  <a:lnTo>
                    <a:pt x="1981967" y="2220042"/>
                  </a:lnTo>
                  <a:lnTo>
                    <a:pt x="1985450" y="2218628"/>
                  </a:lnTo>
                  <a:lnTo>
                    <a:pt x="1988934" y="2217216"/>
                  </a:lnTo>
                  <a:lnTo>
                    <a:pt x="1992417" y="2215805"/>
                  </a:lnTo>
                  <a:lnTo>
                    <a:pt x="1995900" y="2214397"/>
                  </a:lnTo>
                  <a:lnTo>
                    <a:pt x="1999383" y="2212990"/>
                  </a:lnTo>
                  <a:lnTo>
                    <a:pt x="2002867" y="2211585"/>
                  </a:lnTo>
                  <a:lnTo>
                    <a:pt x="2006350" y="2210182"/>
                  </a:lnTo>
                  <a:lnTo>
                    <a:pt x="2009833" y="2208780"/>
                  </a:lnTo>
                  <a:lnTo>
                    <a:pt x="2013316" y="2207380"/>
                  </a:lnTo>
                  <a:lnTo>
                    <a:pt x="2016799" y="2205982"/>
                  </a:lnTo>
                  <a:lnTo>
                    <a:pt x="2020283" y="2204586"/>
                  </a:lnTo>
                  <a:lnTo>
                    <a:pt x="2023766" y="2203192"/>
                  </a:lnTo>
                  <a:lnTo>
                    <a:pt x="2027249" y="2201799"/>
                  </a:lnTo>
                  <a:lnTo>
                    <a:pt x="2030732" y="2200408"/>
                  </a:lnTo>
                  <a:lnTo>
                    <a:pt x="2034216" y="2199019"/>
                  </a:lnTo>
                  <a:lnTo>
                    <a:pt x="2037699" y="2197632"/>
                  </a:lnTo>
                  <a:lnTo>
                    <a:pt x="2041182" y="2196246"/>
                  </a:lnTo>
                  <a:lnTo>
                    <a:pt x="2044665" y="2194862"/>
                  </a:lnTo>
                  <a:lnTo>
                    <a:pt x="2048149" y="2193480"/>
                  </a:lnTo>
                  <a:lnTo>
                    <a:pt x="2051632" y="2192100"/>
                  </a:lnTo>
                  <a:lnTo>
                    <a:pt x="2055115" y="2190721"/>
                  </a:lnTo>
                  <a:lnTo>
                    <a:pt x="2058598" y="2189344"/>
                  </a:lnTo>
                  <a:lnTo>
                    <a:pt x="2062082" y="2187969"/>
                  </a:lnTo>
                  <a:lnTo>
                    <a:pt x="2065565" y="2186595"/>
                  </a:lnTo>
                  <a:lnTo>
                    <a:pt x="2069048" y="2185223"/>
                  </a:lnTo>
                  <a:lnTo>
                    <a:pt x="2072531" y="2183853"/>
                  </a:lnTo>
                  <a:lnTo>
                    <a:pt x="2076015" y="2182485"/>
                  </a:lnTo>
                  <a:lnTo>
                    <a:pt x="2079498" y="2181118"/>
                  </a:lnTo>
                  <a:lnTo>
                    <a:pt x="2082981" y="2179754"/>
                  </a:lnTo>
                  <a:lnTo>
                    <a:pt x="2086464" y="2178390"/>
                  </a:lnTo>
                  <a:lnTo>
                    <a:pt x="2089948" y="2177029"/>
                  </a:lnTo>
                  <a:lnTo>
                    <a:pt x="2089948" y="2253865"/>
                  </a:lnTo>
                  <a:lnTo>
                    <a:pt x="2089948" y="2322164"/>
                  </a:lnTo>
                  <a:lnTo>
                    <a:pt x="2089948" y="2383274"/>
                  </a:lnTo>
                  <a:lnTo>
                    <a:pt x="2089948" y="2438272"/>
                  </a:lnTo>
                  <a:lnTo>
                    <a:pt x="2089948" y="2488033"/>
                  </a:lnTo>
                  <a:lnTo>
                    <a:pt x="2093431" y="2486849"/>
                  </a:lnTo>
                  <a:lnTo>
                    <a:pt x="2096914" y="2485666"/>
                  </a:lnTo>
                  <a:lnTo>
                    <a:pt x="2100397" y="2484484"/>
                  </a:lnTo>
                  <a:lnTo>
                    <a:pt x="2103881" y="2483303"/>
                  </a:lnTo>
                  <a:lnTo>
                    <a:pt x="2107364" y="2482123"/>
                  </a:lnTo>
                  <a:lnTo>
                    <a:pt x="2110847" y="2480945"/>
                  </a:lnTo>
                  <a:lnTo>
                    <a:pt x="2114330" y="2479767"/>
                  </a:lnTo>
                  <a:lnTo>
                    <a:pt x="2117814" y="2478591"/>
                  </a:lnTo>
                  <a:lnTo>
                    <a:pt x="2121297" y="2477416"/>
                  </a:lnTo>
                  <a:lnTo>
                    <a:pt x="2124780" y="2476241"/>
                  </a:lnTo>
                  <a:lnTo>
                    <a:pt x="2128263" y="2475068"/>
                  </a:lnTo>
                  <a:lnTo>
                    <a:pt x="2131747" y="2473896"/>
                  </a:lnTo>
                  <a:lnTo>
                    <a:pt x="2135230" y="2472726"/>
                  </a:lnTo>
                  <a:lnTo>
                    <a:pt x="2138713" y="2471556"/>
                  </a:lnTo>
                  <a:lnTo>
                    <a:pt x="2142196" y="2470387"/>
                  </a:lnTo>
                  <a:lnTo>
                    <a:pt x="2145680" y="2469220"/>
                  </a:lnTo>
                  <a:lnTo>
                    <a:pt x="2149163" y="2468054"/>
                  </a:lnTo>
                  <a:lnTo>
                    <a:pt x="2152646" y="2466888"/>
                  </a:lnTo>
                  <a:lnTo>
                    <a:pt x="2156129" y="2465724"/>
                  </a:lnTo>
                  <a:lnTo>
                    <a:pt x="2159613" y="2464561"/>
                  </a:lnTo>
                  <a:lnTo>
                    <a:pt x="2163096" y="2463399"/>
                  </a:lnTo>
                  <a:lnTo>
                    <a:pt x="2166579" y="2462238"/>
                  </a:lnTo>
                  <a:lnTo>
                    <a:pt x="2170062" y="2461078"/>
                  </a:lnTo>
                  <a:lnTo>
                    <a:pt x="2173546" y="2459920"/>
                  </a:lnTo>
                  <a:lnTo>
                    <a:pt x="2177029" y="2458762"/>
                  </a:lnTo>
                  <a:lnTo>
                    <a:pt x="2180512" y="2457606"/>
                  </a:lnTo>
                  <a:lnTo>
                    <a:pt x="2183995" y="2456450"/>
                  </a:lnTo>
                  <a:lnTo>
                    <a:pt x="2187479" y="2455296"/>
                  </a:lnTo>
                  <a:lnTo>
                    <a:pt x="2190962" y="2454142"/>
                  </a:lnTo>
                  <a:lnTo>
                    <a:pt x="2194445" y="2452990"/>
                  </a:lnTo>
                  <a:lnTo>
                    <a:pt x="2197928" y="2451839"/>
                  </a:lnTo>
                  <a:lnTo>
                    <a:pt x="2201412" y="2450689"/>
                  </a:lnTo>
                  <a:lnTo>
                    <a:pt x="2204895" y="2449540"/>
                  </a:lnTo>
                  <a:lnTo>
                    <a:pt x="2208378" y="2448392"/>
                  </a:lnTo>
                  <a:lnTo>
                    <a:pt x="2211861" y="2447246"/>
                  </a:lnTo>
                  <a:lnTo>
                    <a:pt x="2215345" y="2446100"/>
                  </a:lnTo>
                  <a:lnTo>
                    <a:pt x="2218828" y="2444955"/>
                  </a:lnTo>
                  <a:lnTo>
                    <a:pt x="2222311" y="2443812"/>
                  </a:lnTo>
                  <a:lnTo>
                    <a:pt x="2225794" y="2442669"/>
                  </a:lnTo>
                  <a:lnTo>
                    <a:pt x="2229278" y="2441528"/>
                  </a:lnTo>
                  <a:lnTo>
                    <a:pt x="2232761" y="2440387"/>
                  </a:lnTo>
                  <a:lnTo>
                    <a:pt x="2236244" y="2439248"/>
                  </a:lnTo>
                  <a:lnTo>
                    <a:pt x="2239727" y="2438110"/>
                  </a:lnTo>
                  <a:lnTo>
                    <a:pt x="2243211" y="2436973"/>
                  </a:lnTo>
                  <a:lnTo>
                    <a:pt x="2246694" y="2435837"/>
                  </a:lnTo>
                  <a:lnTo>
                    <a:pt x="2250177" y="2434701"/>
                  </a:lnTo>
                  <a:lnTo>
                    <a:pt x="2253660" y="2433567"/>
                  </a:lnTo>
                  <a:lnTo>
                    <a:pt x="2257144" y="2432435"/>
                  </a:lnTo>
                  <a:lnTo>
                    <a:pt x="2260627" y="2431303"/>
                  </a:lnTo>
                  <a:lnTo>
                    <a:pt x="2264110" y="2430172"/>
                  </a:lnTo>
                  <a:lnTo>
                    <a:pt x="2267593" y="2429042"/>
                  </a:lnTo>
                  <a:lnTo>
                    <a:pt x="2271077" y="2427913"/>
                  </a:lnTo>
                  <a:lnTo>
                    <a:pt x="2274560" y="2426786"/>
                  </a:lnTo>
                  <a:lnTo>
                    <a:pt x="2278043" y="2425659"/>
                  </a:lnTo>
                  <a:lnTo>
                    <a:pt x="2281526" y="2424533"/>
                  </a:lnTo>
                  <a:lnTo>
                    <a:pt x="2285010" y="2423409"/>
                  </a:lnTo>
                  <a:lnTo>
                    <a:pt x="2288493" y="2422285"/>
                  </a:lnTo>
                  <a:lnTo>
                    <a:pt x="2291976" y="2421163"/>
                  </a:lnTo>
                  <a:lnTo>
                    <a:pt x="2295459" y="2420041"/>
                  </a:lnTo>
                  <a:lnTo>
                    <a:pt x="2298942" y="2418921"/>
                  </a:lnTo>
                  <a:lnTo>
                    <a:pt x="2302426" y="2417802"/>
                  </a:lnTo>
                  <a:lnTo>
                    <a:pt x="2305909" y="2416683"/>
                  </a:lnTo>
                  <a:lnTo>
                    <a:pt x="2309392" y="2415566"/>
                  </a:lnTo>
                  <a:lnTo>
                    <a:pt x="2312875" y="2414450"/>
                  </a:lnTo>
                  <a:lnTo>
                    <a:pt x="2316359" y="2413335"/>
                  </a:lnTo>
                  <a:lnTo>
                    <a:pt x="2319842" y="2412220"/>
                  </a:lnTo>
                  <a:lnTo>
                    <a:pt x="2323325" y="2411107"/>
                  </a:lnTo>
                  <a:lnTo>
                    <a:pt x="2326808" y="2409995"/>
                  </a:lnTo>
                  <a:lnTo>
                    <a:pt x="2330292" y="2408884"/>
                  </a:lnTo>
                  <a:lnTo>
                    <a:pt x="2333775" y="2407774"/>
                  </a:lnTo>
                  <a:lnTo>
                    <a:pt x="2337258" y="2406665"/>
                  </a:lnTo>
                  <a:lnTo>
                    <a:pt x="2340741" y="2405557"/>
                  </a:lnTo>
                  <a:lnTo>
                    <a:pt x="2344225" y="2404450"/>
                  </a:lnTo>
                  <a:lnTo>
                    <a:pt x="2347708" y="2403344"/>
                  </a:lnTo>
                  <a:lnTo>
                    <a:pt x="2351191" y="2402239"/>
                  </a:lnTo>
                  <a:lnTo>
                    <a:pt x="2354674" y="2401135"/>
                  </a:lnTo>
                  <a:lnTo>
                    <a:pt x="2358158" y="2400032"/>
                  </a:lnTo>
                  <a:lnTo>
                    <a:pt x="2361641" y="2398930"/>
                  </a:lnTo>
                  <a:lnTo>
                    <a:pt x="2365124" y="2397829"/>
                  </a:lnTo>
                  <a:lnTo>
                    <a:pt x="2368607" y="2396729"/>
                  </a:lnTo>
                  <a:lnTo>
                    <a:pt x="2372091" y="2395630"/>
                  </a:lnTo>
                  <a:lnTo>
                    <a:pt x="2375574" y="2394532"/>
                  </a:lnTo>
                  <a:lnTo>
                    <a:pt x="2379057" y="2393435"/>
                  </a:lnTo>
                  <a:lnTo>
                    <a:pt x="2382540" y="2392339"/>
                  </a:lnTo>
                  <a:lnTo>
                    <a:pt x="2386024" y="2391245"/>
                  </a:lnTo>
                  <a:lnTo>
                    <a:pt x="2389507" y="2390151"/>
                  </a:lnTo>
                  <a:lnTo>
                    <a:pt x="2392990" y="2389058"/>
                  </a:lnTo>
                  <a:lnTo>
                    <a:pt x="2396473" y="2387966"/>
                  </a:lnTo>
                  <a:lnTo>
                    <a:pt x="2399957" y="2386875"/>
                  </a:lnTo>
                  <a:lnTo>
                    <a:pt x="2403440" y="2385785"/>
                  </a:lnTo>
                  <a:lnTo>
                    <a:pt x="2406923" y="2384696"/>
                  </a:lnTo>
                  <a:lnTo>
                    <a:pt x="2410406" y="2383608"/>
                  </a:lnTo>
                  <a:lnTo>
                    <a:pt x="2413890" y="2382521"/>
                  </a:lnTo>
                  <a:lnTo>
                    <a:pt x="2417373" y="2381435"/>
                  </a:lnTo>
                  <a:lnTo>
                    <a:pt x="2420856" y="2380350"/>
                  </a:lnTo>
                  <a:lnTo>
                    <a:pt x="2424339" y="2379267"/>
                  </a:lnTo>
                  <a:lnTo>
                    <a:pt x="2427823" y="2378184"/>
                  </a:lnTo>
                  <a:lnTo>
                    <a:pt x="2431306" y="2377102"/>
                  </a:lnTo>
                  <a:lnTo>
                    <a:pt x="2434789" y="2376021"/>
                  </a:lnTo>
                  <a:lnTo>
                    <a:pt x="2438272" y="2744376"/>
                  </a:lnTo>
                  <a:lnTo>
                    <a:pt x="2441756" y="2743545"/>
                  </a:lnTo>
                  <a:lnTo>
                    <a:pt x="2445239" y="2742714"/>
                  </a:lnTo>
                  <a:lnTo>
                    <a:pt x="2448722" y="2741883"/>
                  </a:lnTo>
                  <a:lnTo>
                    <a:pt x="2452205" y="2741053"/>
                  </a:lnTo>
                  <a:lnTo>
                    <a:pt x="2455689" y="2740224"/>
                  </a:lnTo>
                  <a:lnTo>
                    <a:pt x="2459172" y="2739395"/>
                  </a:lnTo>
                  <a:lnTo>
                    <a:pt x="2462655" y="2738567"/>
                  </a:lnTo>
                  <a:lnTo>
                    <a:pt x="2466138" y="2737739"/>
                  </a:lnTo>
                  <a:lnTo>
                    <a:pt x="2469622" y="2736912"/>
                  </a:lnTo>
                  <a:lnTo>
                    <a:pt x="2473105" y="2736085"/>
                  </a:lnTo>
                  <a:lnTo>
                    <a:pt x="2476588" y="2735258"/>
                  </a:lnTo>
                  <a:lnTo>
                    <a:pt x="2480071" y="2734433"/>
                  </a:lnTo>
                  <a:lnTo>
                    <a:pt x="2483555" y="2733607"/>
                  </a:lnTo>
                  <a:lnTo>
                    <a:pt x="2487038" y="2732782"/>
                  </a:lnTo>
                  <a:lnTo>
                    <a:pt x="2490521" y="2731958"/>
                  </a:lnTo>
                  <a:lnTo>
                    <a:pt x="2494004" y="2731134"/>
                  </a:lnTo>
                  <a:lnTo>
                    <a:pt x="2497488" y="2730311"/>
                  </a:lnTo>
                  <a:lnTo>
                    <a:pt x="2500971" y="2729488"/>
                  </a:lnTo>
                  <a:lnTo>
                    <a:pt x="2504454" y="2728665"/>
                  </a:lnTo>
                  <a:lnTo>
                    <a:pt x="2507937" y="2727844"/>
                  </a:lnTo>
                  <a:lnTo>
                    <a:pt x="2511421" y="2727022"/>
                  </a:lnTo>
                  <a:lnTo>
                    <a:pt x="2514904" y="2726201"/>
                  </a:lnTo>
                  <a:lnTo>
                    <a:pt x="2518387" y="2725381"/>
                  </a:lnTo>
                  <a:lnTo>
                    <a:pt x="2521870" y="2724561"/>
                  </a:lnTo>
                  <a:lnTo>
                    <a:pt x="2525354" y="2723741"/>
                  </a:lnTo>
                  <a:lnTo>
                    <a:pt x="2528837" y="2722923"/>
                  </a:lnTo>
                  <a:lnTo>
                    <a:pt x="2532320" y="2722104"/>
                  </a:lnTo>
                  <a:lnTo>
                    <a:pt x="2535803" y="2721286"/>
                  </a:lnTo>
                  <a:lnTo>
                    <a:pt x="2539287" y="2720469"/>
                  </a:lnTo>
                  <a:lnTo>
                    <a:pt x="2542770" y="2719652"/>
                  </a:lnTo>
                  <a:lnTo>
                    <a:pt x="2546253" y="2718835"/>
                  </a:lnTo>
                  <a:lnTo>
                    <a:pt x="2549736" y="2718019"/>
                  </a:lnTo>
                  <a:lnTo>
                    <a:pt x="2553220" y="2717204"/>
                  </a:lnTo>
                  <a:lnTo>
                    <a:pt x="2556703" y="2716389"/>
                  </a:lnTo>
                  <a:lnTo>
                    <a:pt x="2560186" y="2715574"/>
                  </a:lnTo>
                  <a:lnTo>
                    <a:pt x="2563669" y="2714760"/>
                  </a:lnTo>
                  <a:lnTo>
                    <a:pt x="2567153" y="2713947"/>
                  </a:lnTo>
                  <a:lnTo>
                    <a:pt x="2570636" y="2713134"/>
                  </a:lnTo>
                  <a:lnTo>
                    <a:pt x="2574119" y="2712321"/>
                  </a:lnTo>
                  <a:lnTo>
                    <a:pt x="2577602" y="2711509"/>
                  </a:lnTo>
                  <a:lnTo>
                    <a:pt x="2581085" y="2710698"/>
                  </a:lnTo>
                  <a:lnTo>
                    <a:pt x="2584569" y="2709886"/>
                  </a:lnTo>
                  <a:lnTo>
                    <a:pt x="2588052" y="2709076"/>
                  </a:lnTo>
                  <a:lnTo>
                    <a:pt x="2591535" y="2708266"/>
                  </a:lnTo>
                  <a:lnTo>
                    <a:pt x="2595018" y="2707456"/>
                  </a:lnTo>
                  <a:lnTo>
                    <a:pt x="2598502" y="2706647"/>
                  </a:lnTo>
                  <a:lnTo>
                    <a:pt x="2601985" y="2705838"/>
                  </a:lnTo>
                  <a:lnTo>
                    <a:pt x="2605468" y="2705030"/>
                  </a:lnTo>
                  <a:lnTo>
                    <a:pt x="2608951" y="2704222"/>
                  </a:lnTo>
                  <a:lnTo>
                    <a:pt x="2612435" y="2703415"/>
                  </a:lnTo>
                  <a:lnTo>
                    <a:pt x="2615918" y="2702608"/>
                  </a:lnTo>
                  <a:lnTo>
                    <a:pt x="2619401" y="2701802"/>
                  </a:lnTo>
                  <a:lnTo>
                    <a:pt x="2622884" y="2700996"/>
                  </a:lnTo>
                  <a:lnTo>
                    <a:pt x="2626368" y="2700191"/>
                  </a:lnTo>
                  <a:lnTo>
                    <a:pt x="2629851" y="2699386"/>
                  </a:lnTo>
                  <a:lnTo>
                    <a:pt x="2633334" y="2698582"/>
                  </a:lnTo>
                  <a:lnTo>
                    <a:pt x="2636817" y="2697778"/>
                  </a:lnTo>
                  <a:lnTo>
                    <a:pt x="2640301" y="2696975"/>
                  </a:lnTo>
                  <a:lnTo>
                    <a:pt x="2643784" y="2696172"/>
                  </a:lnTo>
                  <a:lnTo>
                    <a:pt x="2647267" y="2695369"/>
                  </a:lnTo>
                  <a:lnTo>
                    <a:pt x="2650750" y="2694567"/>
                  </a:lnTo>
                  <a:lnTo>
                    <a:pt x="2654234" y="2693766"/>
                  </a:lnTo>
                  <a:lnTo>
                    <a:pt x="2657717" y="2692965"/>
                  </a:lnTo>
                  <a:lnTo>
                    <a:pt x="2661200" y="2692164"/>
                  </a:lnTo>
                  <a:lnTo>
                    <a:pt x="2664683" y="2691364"/>
                  </a:lnTo>
                  <a:lnTo>
                    <a:pt x="2668167" y="2690565"/>
                  </a:lnTo>
                  <a:lnTo>
                    <a:pt x="2671650" y="2689765"/>
                  </a:lnTo>
                  <a:lnTo>
                    <a:pt x="2675133" y="2688967"/>
                  </a:lnTo>
                  <a:lnTo>
                    <a:pt x="2678616" y="2688169"/>
                  </a:lnTo>
                  <a:lnTo>
                    <a:pt x="2682100" y="2687371"/>
                  </a:lnTo>
                  <a:lnTo>
                    <a:pt x="2685583" y="2686574"/>
                  </a:lnTo>
                  <a:lnTo>
                    <a:pt x="2689066" y="2685777"/>
                  </a:lnTo>
                  <a:lnTo>
                    <a:pt x="2692549" y="2684981"/>
                  </a:lnTo>
                  <a:lnTo>
                    <a:pt x="2696033" y="2684185"/>
                  </a:lnTo>
                  <a:lnTo>
                    <a:pt x="2699516" y="2683390"/>
                  </a:lnTo>
                  <a:lnTo>
                    <a:pt x="2702999" y="2682595"/>
                  </a:lnTo>
                  <a:lnTo>
                    <a:pt x="2706482" y="2681801"/>
                  </a:lnTo>
                  <a:lnTo>
                    <a:pt x="2709966" y="2681007"/>
                  </a:lnTo>
                  <a:lnTo>
                    <a:pt x="2713449" y="2680213"/>
                  </a:lnTo>
                  <a:lnTo>
                    <a:pt x="2716932" y="2679420"/>
                  </a:lnTo>
                  <a:lnTo>
                    <a:pt x="2720415" y="2678628"/>
                  </a:lnTo>
                  <a:lnTo>
                    <a:pt x="2723899" y="2677836"/>
                  </a:lnTo>
                  <a:lnTo>
                    <a:pt x="2727382" y="2677044"/>
                  </a:lnTo>
                  <a:lnTo>
                    <a:pt x="2730865" y="2676253"/>
                  </a:lnTo>
                  <a:lnTo>
                    <a:pt x="2734348" y="2675462"/>
                  </a:lnTo>
                  <a:lnTo>
                    <a:pt x="2737832" y="2674672"/>
                  </a:lnTo>
                  <a:lnTo>
                    <a:pt x="2741315" y="2673883"/>
                  </a:lnTo>
                  <a:lnTo>
                    <a:pt x="2744798" y="2673093"/>
                  </a:lnTo>
                  <a:lnTo>
                    <a:pt x="2748281" y="2672305"/>
                  </a:lnTo>
                  <a:lnTo>
                    <a:pt x="2751765" y="2671516"/>
                  </a:lnTo>
                  <a:lnTo>
                    <a:pt x="2755248" y="2670729"/>
                  </a:lnTo>
                  <a:lnTo>
                    <a:pt x="2758731" y="2669941"/>
                  </a:lnTo>
                  <a:lnTo>
                    <a:pt x="2762214" y="2669154"/>
                  </a:lnTo>
                  <a:lnTo>
                    <a:pt x="2765698" y="2668368"/>
                  </a:lnTo>
                  <a:lnTo>
                    <a:pt x="2769181" y="2667582"/>
                  </a:lnTo>
                  <a:lnTo>
                    <a:pt x="2772664" y="2666796"/>
                  </a:lnTo>
                  <a:lnTo>
                    <a:pt x="2776147" y="2666011"/>
                  </a:lnTo>
                  <a:lnTo>
                    <a:pt x="2779631" y="2665227"/>
                  </a:lnTo>
                  <a:lnTo>
                    <a:pt x="2783114" y="2664443"/>
                  </a:lnTo>
                  <a:lnTo>
                    <a:pt x="2786597" y="2663659"/>
                  </a:lnTo>
                  <a:lnTo>
                    <a:pt x="2786597" y="2687076"/>
                  </a:lnTo>
                  <a:lnTo>
                    <a:pt x="2786597" y="2709192"/>
                  </a:lnTo>
                  <a:lnTo>
                    <a:pt x="2790080" y="2708439"/>
                  </a:lnTo>
                  <a:lnTo>
                    <a:pt x="2793564" y="2707687"/>
                  </a:lnTo>
                  <a:lnTo>
                    <a:pt x="2797047" y="2706936"/>
                  </a:lnTo>
                  <a:lnTo>
                    <a:pt x="2800530" y="2706185"/>
                  </a:lnTo>
                  <a:lnTo>
                    <a:pt x="2804013" y="2705434"/>
                  </a:lnTo>
                  <a:lnTo>
                    <a:pt x="2807497" y="2704684"/>
                  </a:lnTo>
                  <a:lnTo>
                    <a:pt x="2810980" y="2703934"/>
                  </a:lnTo>
                  <a:lnTo>
                    <a:pt x="2814463" y="2703185"/>
                  </a:lnTo>
                  <a:lnTo>
                    <a:pt x="2817946" y="2702435"/>
                  </a:lnTo>
                  <a:lnTo>
                    <a:pt x="2821430" y="2701687"/>
                  </a:lnTo>
                  <a:lnTo>
                    <a:pt x="2824913" y="2700939"/>
                  </a:lnTo>
                  <a:lnTo>
                    <a:pt x="2828396" y="2700191"/>
                  </a:lnTo>
                  <a:lnTo>
                    <a:pt x="2831879" y="2699444"/>
                  </a:lnTo>
                  <a:lnTo>
                    <a:pt x="2835363" y="2698697"/>
                  </a:lnTo>
                  <a:lnTo>
                    <a:pt x="2838846" y="2697950"/>
                  </a:lnTo>
                  <a:lnTo>
                    <a:pt x="2842329" y="2697204"/>
                  </a:lnTo>
                  <a:lnTo>
                    <a:pt x="2845812" y="2696458"/>
                  </a:lnTo>
                  <a:lnTo>
                    <a:pt x="2849296" y="2695713"/>
                  </a:lnTo>
                  <a:lnTo>
                    <a:pt x="2852779" y="2694968"/>
                  </a:lnTo>
                  <a:lnTo>
                    <a:pt x="2856262" y="2694224"/>
                  </a:lnTo>
                  <a:lnTo>
                    <a:pt x="2859745" y="2693480"/>
                  </a:lnTo>
                  <a:lnTo>
                    <a:pt x="2863229" y="2692736"/>
                  </a:lnTo>
                  <a:lnTo>
                    <a:pt x="2866712" y="2691993"/>
                  </a:lnTo>
                  <a:lnTo>
                    <a:pt x="2870195" y="2691250"/>
                  </a:lnTo>
                  <a:lnTo>
                    <a:pt x="2873678" y="2690507"/>
                  </a:lnTo>
                  <a:lnTo>
                    <a:pt x="2877161" y="2689765"/>
                  </a:lnTo>
                  <a:lnTo>
                    <a:pt x="2880645" y="2689024"/>
                  </a:lnTo>
                  <a:lnTo>
                    <a:pt x="2884128" y="2688283"/>
                  </a:lnTo>
                  <a:lnTo>
                    <a:pt x="2887611" y="2687542"/>
                  </a:lnTo>
                  <a:lnTo>
                    <a:pt x="2891094" y="2686802"/>
                  </a:lnTo>
                  <a:lnTo>
                    <a:pt x="2894578" y="2686062"/>
                  </a:lnTo>
                  <a:lnTo>
                    <a:pt x="2898061" y="2685322"/>
                  </a:lnTo>
                  <a:lnTo>
                    <a:pt x="2901544" y="2684583"/>
                  </a:lnTo>
                  <a:lnTo>
                    <a:pt x="2905027" y="2683844"/>
                  </a:lnTo>
                  <a:lnTo>
                    <a:pt x="2908511" y="2683106"/>
                  </a:lnTo>
                  <a:lnTo>
                    <a:pt x="2911994" y="2682368"/>
                  </a:lnTo>
                  <a:lnTo>
                    <a:pt x="2915477" y="2681630"/>
                  </a:lnTo>
                  <a:lnTo>
                    <a:pt x="2918960" y="2680893"/>
                  </a:lnTo>
                  <a:lnTo>
                    <a:pt x="2922444" y="2680157"/>
                  </a:lnTo>
                  <a:lnTo>
                    <a:pt x="2925927" y="2679420"/>
                  </a:lnTo>
                  <a:lnTo>
                    <a:pt x="2929410" y="2678684"/>
                  </a:lnTo>
                  <a:lnTo>
                    <a:pt x="2932893" y="2677949"/>
                  </a:lnTo>
                  <a:lnTo>
                    <a:pt x="2936377" y="2677214"/>
                  </a:lnTo>
                  <a:lnTo>
                    <a:pt x="2939860" y="2676479"/>
                  </a:lnTo>
                  <a:lnTo>
                    <a:pt x="2943343" y="2675745"/>
                  </a:lnTo>
                  <a:lnTo>
                    <a:pt x="2946826" y="2675011"/>
                  </a:lnTo>
                  <a:lnTo>
                    <a:pt x="2950310" y="2674277"/>
                  </a:lnTo>
                  <a:lnTo>
                    <a:pt x="2953793" y="2673544"/>
                  </a:lnTo>
                  <a:lnTo>
                    <a:pt x="2957276" y="2672812"/>
                  </a:lnTo>
                  <a:lnTo>
                    <a:pt x="2960759" y="2672079"/>
                  </a:lnTo>
                  <a:lnTo>
                    <a:pt x="2964243" y="2671347"/>
                  </a:lnTo>
                  <a:lnTo>
                    <a:pt x="2967726" y="2670616"/>
                  </a:lnTo>
                  <a:lnTo>
                    <a:pt x="2971209" y="2669885"/>
                  </a:lnTo>
                  <a:lnTo>
                    <a:pt x="2974692" y="2669154"/>
                  </a:lnTo>
                  <a:lnTo>
                    <a:pt x="2978176" y="2668424"/>
                  </a:lnTo>
                  <a:lnTo>
                    <a:pt x="2981659" y="2667694"/>
                  </a:lnTo>
                  <a:lnTo>
                    <a:pt x="2985142" y="2666965"/>
                  </a:lnTo>
                  <a:lnTo>
                    <a:pt x="2988625" y="2666236"/>
                  </a:lnTo>
                  <a:lnTo>
                    <a:pt x="2992109" y="2665507"/>
                  </a:lnTo>
                  <a:lnTo>
                    <a:pt x="2995592" y="2664779"/>
                  </a:lnTo>
                  <a:lnTo>
                    <a:pt x="2999075" y="2664051"/>
                  </a:lnTo>
                  <a:lnTo>
                    <a:pt x="3002558" y="2663323"/>
                  </a:lnTo>
                  <a:lnTo>
                    <a:pt x="3006042" y="2662596"/>
                  </a:lnTo>
                  <a:lnTo>
                    <a:pt x="3009525" y="2661869"/>
                  </a:lnTo>
                  <a:lnTo>
                    <a:pt x="3013008" y="2661143"/>
                  </a:lnTo>
                  <a:lnTo>
                    <a:pt x="3016491" y="2660417"/>
                  </a:lnTo>
                  <a:lnTo>
                    <a:pt x="3019975" y="2659692"/>
                  </a:lnTo>
                  <a:lnTo>
                    <a:pt x="3023458" y="2658967"/>
                  </a:lnTo>
                  <a:lnTo>
                    <a:pt x="3026941" y="2658242"/>
                  </a:lnTo>
                  <a:lnTo>
                    <a:pt x="3030424" y="2657518"/>
                  </a:lnTo>
                  <a:lnTo>
                    <a:pt x="3033908" y="2656794"/>
                  </a:lnTo>
                  <a:lnTo>
                    <a:pt x="3037391" y="2656070"/>
                  </a:lnTo>
                  <a:lnTo>
                    <a:pt x="3040874" y="2655347"/>
                  </a:lnTo>
                  <a:lnTo>
                    <a:pt x="3044357" y="2654624"/>
                  </a:lnTo>
                  <a:lnTo>
                    <a:pt x="3047841" y="2653902"/>
                  </a:lnTo>
                  <a:lnTo>
                    <a:pt x="3051324" y="2653180"/>
                  </a:lnTo>
                  <a:lnTo>
                    <a:pt x="3054807" y="2652458"/>
                  </a:lnTo>
                  <a:lnTo>
                    <a:pt x="3058290" y="2651737"/>
                  </a:lnTo>
                  <a:lnTo>
                    <a:pt x="3061774" y="2651016"/>
                  </a:lnTo>
                  <a:lnTo>
                    <a:pt x="3065257" y="2650296"/>
                  </a:lnTo>
                  <a:lnTo>
                    <a:pt x="3068740" y="2649576"/>
                  </a:lnTo>
                  <a:lnTo>
                    <a:pt x="3072223" y="2648857"/>
                  </a:lnTo>
                  <a:lnTo>
                    <a:pt x="3075707" y="2648137"/>
                  </a:lnTo>
                  <a:lnTo>
                    <a:pt x="3079190" y="2647418"/>
                  </a:lnTo>
                  <a:lnTo>
                    <a:pt x="3082673" y="2646700"/>
                  </a:lnTo>
                  <a:lnTo>
                    <a:pt x="3086156" y="2645982"/>
                  </a:lnTo>
                  <a:lnTo>
                    <a:pt x="3089640" y="2645264"/>
                  </a:lnTo>
                  <a:lnTo>
                    <a:pt x="3093123" y="2644547"/>
                  </a:lnTo>
                  <a:lnTo>
                    <a:pt x="3096606" y="2643830"/>
                  </a:lnTo>
                  <a:lnTo>
                    <a:pt x="3100089" y="2643114"/>
                  </a:lnTo>
                  <a:lnTo>
                    <a:pt x="3103573" y="2642398"/>
                  </a:lnTo>
                  <a:lnTo>
                    <a:pt x="3107056" y="2641682"/>
                  </a:lnTo>
                  <a:lnTo>
                    <a:pt x="3110539" y="2640967"/>
                  </a:lnTo>
                  <a:lnTo>
                    <a:pt x="3114022" y="2640252"/>
                  </a:lnTo>
                  <a:lnTo>
                    <a:pt x="3117506" y="2639537"/>
                  </a:lnTo>
                  <a:lnTo>
                    <a:pt x="3120989" y="2638823"/>
                  </a:lnTo>
                  <a:lnTo>
                    <a:pt x="3124472" y="2638109"/>
                  </a:lnTo>
                  <a:lnTo>
                    <a:pt x="3127955" y="2637396"/>
                  </a:lnTo>
                  <a:lnTo>
                    <a:pt x="3131439" y="2636683"/>
                  </a:lnTo>
                  <a:lnTo>
                    <a:pt x="3134922" y="2635970"/>
                  </a:lnTo>
                  <a:lnTo>
                    <a:pt x="3134922" y="2658267"/>
                  </a:lnTo>
                  <a:lnTo>
                    <a:pt x="3134922" y="2679420"/>
                  </a:lnTo>
                  <a:lnTo>
                    <a:pt x="3138405" y="2678733"/>
                  </a:lnTo>
                  <a:lnTo>
                    <a:pt x="3141888" y="2678047"/>
                  </a:lnTo>
                  <a:lnTo>
                    <a:pt x="3145372" y="2677361"/>
                  </a:lnTo>
                  <a:lnTo>
                    <a:pt x="3148855" y="2676675"/>
                  </a:lnTo>
                  <a:lnTo>
                    <a:pt x="3152338" y="2675989"/>
                  </a:lnTo>
                  <a:lnTo>
                    <a:pt x="3155821" y="2675304"/>
                  </a:lnTo>
                  <a:lnTo>
                    <a:pt x="3159304" y="2674620"/>
                  </a:lnTo>
                  <a:lnTo>
                    <a:pt x="3162788" y="2673935"/>
                  </a:lnTo>
                  <a:lnTo>
                    <a:pt x="3166271" y="2673251"/>
                  </a:lnTo>
                  <a:lnTo>
                    <a:pt x="3169754" y="2672568"/>
                  </a:lnTo>
                  <a:lnTo>
                    <a:pt x="3173237" y="2671884"/>
                  </a:lnTo>
                  <a:lnTo>
                    <a:pt x="3176721" y="2671201"/>
                  </a:lnTo>
                  <a:lnTo>
                    <a:pt x="3180204" y="2670519"/>
                  </a:lnTo>
                  <a:lnTo>
                    <a:pt x="3183687" y="2669836"/>
                  </a:lnTo>
                  <a:lnTo>
                    <a:pt x="3187170" y="2669154"/>
                  </a:lnTo>
                  <a:lnTo>
                    <a:pt x="3190654" y="2668473"/>
                  </a:lnTo>
                  <a:lnTo>
                    <a:pt x="3194137" y="2667791"/>
                  </a:lnTo>
                  <a:lnTo>
                    <a:pt x="3197620" y="2667110"/>
                  </a:lnTo>
                  <a:lnTo>
                    <a:pt x="3201103" y="2666430"/>
                  </a:lnTo>
                  <a:lnTo>
                    <a:pt x="3204587" y="2665750"/>
                  </a:lnTo>
                  <a:lnTo>
                    <a:pt x="3208070" y="2665070"/>
                  </a:lnTo>
                  <a:lnTo>
                    <a:pt x="3211553" y="2664390"/>
                  </a:lnTo>
                  <a:lnTo>
                    <a:pt x="3215036" y="2663711"/>
                  </a:lnTo>
                  <a:lnTo>
                    <a:pt x="3218520" y="2663032"/>
                  </a:lnTo>
                  <a:lnTo>
                    <a:pt x="3222003" y="2662354"/>
                  </a:lnTo>
                  <a:lnTo>
                    <a:pt x="3225486" y="2661676"/>
                  </a:lnTo>
                  <a:lnTo>
                    <a:pt x="3228969" y="2660998"/>
                  </a:lnTo>
                  <a:lnTo>
                    <a:pt x="3232453" y="2660320"/>
                  </a:lnTo>
                  <a:lnTo>
                    <a:pt x="3235936" y="2659643"/>
                  </a:lnTo>
                  <a:lnTo>
                    <a:pt x="3239419" y="2658967"/>
                  </a:lnTo>
                  <a:lnTo>
                    <a:pt x="3242902" y="2658290"/>
                  </a:lnTo>
                  <a:lnTo>
                    <a:pt x="3246386" y="2657614"/>
                  </a:lnTo>
                  <a:lnTo>
                    <a:pt x="3249869" y="2656938"/>
                  </a:lnTo>
                  <a:lnTo>
                    <a:pt x="3253352" y="2656263"/>
                  </a:lnTo>
                  <a:lnTo>
                    <a:pt x="3256835" y="2655588"/>
                  </a:lnTo>
                  <a:lnTo>
                    <a:pt x="3260319" y="2654913"/>
                  </a:lnTo>
                  <a:lnTo>
                    <a:pt x="3263802" y="2654239"/>
                  </a:lnTo>
                  <a:lnTo>
                    <a:pt x="3267285" y="2653565"/>
                  </a:lnTo>
                  <a:lnTo>
                    <a:pt x="3270768" y="2652891"/>
                  </a:lnTo>
                  <a:lnTo>
                    <a:pt x="3274252" y="2652218"/>
                  </a:lnTo>
                  <a:lnTo>
                    <a:pt x="3277735" y="2651545"/>
                  </a:lnTo>
                  <a:lnTo>
                    <a:pt x="3281218" y="2650872"/>
                  </a:lnTo>
                  <a:lnTo>
                    <a:pt x="3284701" y="2650200"/>
                  </a:lnTo>
                  <a:lnTo>
                    <a:pt x="3288185" y="2649528"/>
                  </a:lnTo>
                  <a:lnTo>
                    <a:pt x="3291668" y="2648857"/>
                  </a:lnTo>
                  <a:lnTo>
                    <a:pt x="3295151" y="2648185"/>
                  </a:lnTo>
                  <a:lnTo>
                    <a:pt x="3298634" y="2647514"/>
                  </a:lnTo>
                  <a:lnTo>
                    <a:pt x="3302118" y="2646844"/>
                  </a:lnTo>
                  <a:lnTo>
                    <a:pt x="3305601" y="2646173"/>
                  </a:lnTo>
                  <a:lnTo>
                    <a:pt x="3309084" y="2645504"/>
                  </a:lnTo>
                  <a:lnTo>
                    <a:pt x="3312567" y="2644834"/>
                  </a:lnTo>
                  <a:lnTo>
                    <a:pt x="3316051" y="2644165"/>
                  </a:lnTo>
                  <a:lnTo>
                    <a:pt x="3319534" y="2643496"/>
                  </a:lnTo>
                  <a:lnTo>
                    <a:pt x="3323017" y="2642827"/>
                  </a:lnTo>
                  <a:lnTo>
                    <a:pt x="3326500" y="2642159"/>
                  </a:lnTo>
                  <a:lnTo>
                    <a:pt x="3329984" y="2641491"/>
                  </a:lnTo>
                  <a:lnTo>
                    <a:pt x="3333467" y="2640824"/>
                  </a:lnTo>
                  <a:lnTo>
                    <a:pt x="3336950" y="2640156"/>
                  </a:lnTo>
                  <a:lnTo>
                    <a:pt x="3340433" y="2639489"/>
                  </a:lnTo>
                  <a:lnTo>
                    <a:pt x="3343917" y="2638823"/>
                  </a:lnTo>
                  <a:lnTo>
                    <a:pt x="3347400" y="2638157"/>
                  </a:lnTo>
                  <a:lnTo>
                    <a:pt x="3350883" y="2637491"/>
                  </a:lnTo>
                  <a:lnTo>
                    <a:pt x="3354366" y="2636825"/>
                  </a:lnTo>
                  <a:lnTo>
                    <a:pt x="3357850" y="2636160"/>
                  </a:lnTo>
                  <a:lnTo>
                    <a:pt x="3361333" y="2635495"/>
                  </a:lnTo>
                  <a:lnTo>
                    <a:pt x="3364816" y="2634831"/>
                  </a:lnTo>
                  <a:lnTo>
                    <a:pt x="3368299" y="2634167"/>
                  </a:lnTo>
                  <a:lnTo>
                    <a:pt x="3371783" y="2633503"/>
                  </a:lnTo>
                  <a:lnTo>
                    <a:pt x="3375266" y="2632839"/>
                  </a:lnTo>
                  <a:lnTo>
                    <a:pt x="3378749" y="2632176"/>
                  </a:lnTo>
                  <a:lnTo>
                    <a:pt x="3382232" y="2631513"/>
                  </a:lnTo>
                  <a:lnTo>
                    <a:pt x="3385716" y="2630851"/>
                  </a:lnTo>
                  <a:lnTo>
                    <a:pt x="3389199" y="2630188"/>
                  </a:lnTo>
                  <a:lnTo>
                    <a:pt x="3392682" y="2629527"/>
                  </a:lnTo>
                  <a:lnTo>
                    <a:pt x="3396165" y="2628865"/>
                  </a:lnTo>
                  <a:lnTo>
                    <a:pt x="3399649" y="2628204"/>
                  </a:lnTo>
                  <a:lnTo>
                    <a:pt x="3403132" y="2627543"/>
                  </a:lnTo>
                  <a:lnTo>
                    <a:pt x="3406615" y="2626883"/>
                  </a:lnTo>
                  <a:lnTo>
                    <a:pt x="3410098" y="2626222"/>
                  </a:lnTo>
                  <a:lnTo>
                    <a:pt x="3413582" y="2625563"/>
                  </a:lnTo>
                  <a:lnTo>
                    <a:pt x="3417065" y="2624903"/>
                  </a:lnTo>
                  <a:lnTo>
                    <a:pt x="3420548" y="2624244"/>
                  </a:lnTo>
                  <a:lnTo>
                    <a:pt x="3424031" y="2623585"/>
                  </a:lnTo>
                  <a:lnTo>
                    <a:pt x="3427515" y="2622926"/>
                  </a:lnTo>
                  <a:lnTo>
                    <a:pt x="3430998" y="2622268"/>
                  </a:lnTo>
                  <a:lnTo>
                    <a:pt x="3434481" y="2621610"/>
                  </a:lnTo>
                  <a:lnTo>
                    <a:pt x="3437964" y="2620953"/>
                  </a:lnTo>
                  <a:lnTo>
                    <a:pt x="3441447" y="2620296"/>
                  </a:lnTo>
                  <a:lnTo>
                    <a:pt x="3444931" y="2619639"/>
                  </a:lnTo>
                  <a:lnTo>
                    <a:pt x="3448414" y="2618982"/>
                  </a:lnTo>
                  <a:lnTo>
                    <a:pt x="3451897" y="2618326"/>
                  </a:lnTo>
                  <a:lnTo>
                    <a:pt x="3455380" y="2617670"/>
                  </a:lnTo>
                  <a:lnTo>
                    <a:pt x="3458864" y="2617014"/>
                  </a:lnTo>
                  <a:lnTo>
                    <a:pt x="3462347" y="2616359"/>
                  </a:lnTo>
                  <a:lnTo>
                    <a:pt x="3465830" y="2615704"/>
                  </a:lnTo>
                  <a:lnTo>
                    <a:pt x="3469313" y="2615050"/>
                  </a:lnTo>
                  <a:lnTo>
                    <a:pt x="3472797" y="2614396"/>
                  </a:lnTo>
                  <a:lnTo>
                    <a:pt x="3476280" y="2613742"/>
                  </a:lnTo>
                  <a:lnTo>
                    <a:pt x="3479763" y="2613088"/>
                  </a:lnTo>
                  <a:lnTo>
                    <a:pt x="3483246" y="2612435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AUC:0.313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639618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AUC:0.359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AUC:0.438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AUC:0.445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AUC:0.377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751063" y="1650250"/>
              <a:ext cx="456671" cy="15732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altLang="ko-KR" sz="1320" dirty="0"/>
                <a:t>PFT group 4</a:t>
              </a:r>
              <a:r>
                <a:rPr lang="en-US" altLang="ko-KR" sz="1320" dirty="0"/>
                <a:t> </a:t>
              </a:r>
              <a:r>
                <a:rPr lang="en-US" altLang="ko-KR" sz="1320" dirty="0"/>
                <a:t>60yearsandover &amp; FEV1/FVC&lt;60 &amp; FVC </a:t>
              </a:r>
              <a:r>
                <a:rPr lang="en-US" altLang="ko-KR" sz="1320" dirty="0" err="1"/>
                <a:t>pred</a:t>
              </a:r>
              <a:r>
                <a:rPr lang="en-US" altLang="ko-KR" sz="1320" dirty="0"/>
                <a:t> %&lt;80</a:t>
              </a:r>
              <a:r>
                <a:rPr lang="en-US" altLang="ko-KR" sz="1320" dirty="0"/>
                <a:t>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681255"/>
              <a:ext cx="3483246" cy="870811"/>
            </a:xfrm>
            <a:custGeom>
              <a:avLst/>
              <a:gdLst/>
              <a:ahLst/>
              <a:cxnLst/>
              <a:rect l="0" t="0" r="0" b="0"/>
              <a:pathLst>
                <a:path w="3483246" h="870811">
                  <a:moveTo>
                    <a:pt x="0" y="870811"/>
                  </a:moveTo>
                  <a:lnTo>
                    <a:pt x="3483" y="869651"/>
                  </a:lnTo>
                  <a:lnTo>
                    <a:pt x="6966" y="868491"/>
                  </a:lnTo>
                  <a:lnTo>
                    <a:pt x="10449" y="867331"/>
                  </a:lnTo>
                  <a:lnTo>
                    <a:pt x="13932" y="866173"/>
                  </a:lnTo>
                  <a:lnTo>
                    <a:pt x="17416" y="865015"/>
                  </a:lnTo>
                  <a:lnTo>
                    <a:pt x="20899" y="863859"/>
                  </a:lnTo>
                  <a:lnTo>
                    <a:pt x="24382" y="862703"/>
                  </a:lnTo>
                  <a:lnTo>
                    <a:pt x="27865" y="861547"/>
                  </a:lnTo>
                  <a:lnTo>
                    <a:pt x="31349" y="860393"/>
                  </a:lnTo>
                  <a:lnTo>
                    <a:pt x="34832" y="859239"/>
                  </a:lnTo>
                  <a:lnTo>
                    <a:pt x="38315" y="858086"/>
                  </a:lnTo>
                  <a:lnTo>
                    <a:pt x="41798" y="856934"/>
                  </a:lnTo>
                  <a:lnTo>
                    <a:pt x="45282" y="855782"/>
                  </a:lnTo>
                  <a:lnTo>
                    <a:pt x="48765" y="854632"/>
                  </a:lnTo>
                  <a:lnTo>
                    <a:pt x="52248" y="853482"/>
                  </a:lnTo>
                  <a:lnTo>
                    <a:pt x="55731" y="852332"/>
                  </a:lnTo>
                  <a:lnTo>
                    <a:pt x="59215" y="851184"/>
                  </a:lnTo>
                  <a:lnTo>
                    <a:pt x="62698" y="850036"/>
                  </a:lnTo>
                  <a:lnTo>
                    <a:pt x="66181" y="848890"/>
                  </a:lnTo>
                  <a:lnTo>
                    <a:pt x="69664" y="847743"/>
                  </a:lnTo>
                  <a:lnTo>
                    <a:pt x="73148" y="846598"/>
                  </a:lnTo>
                  <a:lnTo>
                    <a:pt x="76631" y="845453"/>
                  </a:lnTo>
                  <a:lnTo>
                    <a:pt x="80114" y="844310"/>
                  </a:lnTo>
                  <a:lnTo>
                    <a:pt x="83597" y="843166"/>
                  </a:lnTo>
                  <a:lnTo>
                    <a:pt x="87081" y="842024"/>
                  </a:lnTo>
                  <a:lnTo>
                    <a:pt x="90564" y="840882"/>
                  </a:lnTo>
                  <a:lnTo>
                    <a:pt x="94047" y="839742"/>
                  </a:lnTo>
                  <a:lnTo>
                    <a:pt x="97530" y="838602"/>
                  </a:lnTo>
                  <a:lnTo>
                    <a:pt x="101014" y="837462"/>
                  </a:lnTo>
                  <a:lnTo>
                    <a:pt x="104497" y="836324"/>
                  </a:lnTo>
                  <a:lnTo>
                    <a:pt x="107980" y="835186"/>
                  </a:lnTo>
                  <a:lnTo>
                    <a:pt x="111463" y="834049"/>
                  </a:lnTo>
                  <a:lnTo>
                    <a:pt x="114947" y="832912"/>
                  </a:lnTo>
                  <a:lnTo>
                    <a:pt x="118430" y="831777"/>
                  </a:lnTo>
                  <a:lnTo>
                    <a:pt x="121913" y="830642"/>
                  </a:lnTo>
                  <a:lnTo>
                    <a:pt x="125396" y="829508"/>
                  </a:lnTo>
                  <a:lnTo>
                    <a:pt x="128880" y="828375"/>
                  </a:lnTo>
                  <a:lnTo>
                    <a:pt x="132363" y="827242"/>
                  </a:lnTo>
                  <a:lnTo>
                    <a:pt x="135846" y="826110"/>
                  </a:lnTo>
                  <a:lnTo>
                    <a:pt x="139329" y="824979"/>
                  </a:lnTo>
                  <a:lnTo>
                    <a:pt x="142813" y="823849"/>
                  </a:lnTo>
                  <a:lnTo>
                    <a:pt x="146296" y="822719"/>
                  </a:lnTo>
                  <a:lnTo>
                    <a:pt x="149779" y="821590"/>
                  </a:lnTo>
                  <a:lnTo>
                    <a:pt x="153262" y="820462"/>
                  </a:lnTo>
                  <a:lnTo>
                    <a:pt x="156746" y="819335"/>
                  </a:lnTo>
                  <a:lnTo>
                    <a:pt x="160229" y="818208"/>
                  </a:lnTo>
                  <a:lnTo>
                    <a:pt x="163712" y="817082"/>
                  </a:lnTo>
                  <a:lnTo>
                    <a:pt x="167195" y="815957"/>
                  </a:lnTo>
                  <a:lnTo>
                    <a:pt x="170679" y="814833"/>
                  </a:lnTo>
                  <a:lnTo>
                    <a:pt x="174162" y="813709"/>
                  </a:lnTo>
                  <a:lnTo>
                    <a:pt x="177645" y="812586"/>
                  </a:lnTo>
                  <a:lnTo>
                    <a:pt x="181128" y="811464"/>
                  </a:lnTo>
                  <a:lnTo>
                    <a:pt x="184612" y="810342"/>
                  </a:lnTo>
                  <a:lnTo>
                    <a:pt x="188095" y="809221"/>
                  </a:lnTo>
                  <a:lnTo>
                    <a:pt x="191578" y="808101"/>
                  </a:lnTo>
                  <a:lnTo>
                    <a:pt x="195061" y="806982"/>
                  </a:lnTo>
                  <a:lnTo>
                    <a:pt x="198545" y="805864"/>
                  </a:lnTo>
                  <a:lnTo>
                    <a:pt x="202028" y="804746"/>
                  </a:lnTo>
                  <a:lnTo>
                    <a:pt x="205511" y="803629"/>
                  </a:lnTo>
                  <a:lnTo>
                    <a:pt x="208994" y="802512"/>
                  </a:lnTo>
                  <a:lnTo>
                    <a:pt x="212478" y="801397"/>
                  </a:lnTo>
                  <a:lnTo>
                    <a:pt x="215961" y="800282"/>
                  </a:lnTo>
                  <a:lnTo>
                    <a:pt x="219444" y="799168"/>
                  </a:lnTo>
                  <a:lnTo>
                    <a:pt x="222927" y="798054"/>
                  </a:lnTo>
                  <a:lnTo>
                    <a:pt x="226411" y="796941"/>
                  </a:lnTo>
                  <a:lnTo>
                    <a:pt x="229894" y="795829"/>
                  </a:lnTo>
                  <a:lnTo>
                    <a:pt x="233377" y="794718"/>
                  </a:lnTo>
                  <a:lnTo>
                    <a:pt x="236860" y="793608"/>
                  </a:lnTo>
                  <a:lnTo>
                    <a:pt x="240344" y="792498"/>
                  </a:lnTo>
                  <a:lnTo>
                    <a:pt x="243827" y="791389"/>
                  </a:lnTo>
                  <a:lnTo>
                    <a:pt x="247310" y="790280"/>
                  </a:lnTo>
                  <a:lnTo>
                    <a:pt x="250793" y="789173"/>
                  </a:lnTo>
                  <a:lnTo>
                    <a:pt x="254277" y="788066"/>
                  </a:lnTo>
                  <a:lnTo>
                    <a:pt x="257760" y="786959"/>
                  </a:lnTo>
                  <a:lnTo>
                    <a:pt x="261243" y="785854"/>
                  </a:lnTo>
                  <a:lnTo>
                    <a:pt x="264726" y="784749"/>
                  </a:lnTo>
                  <a:lnTo>
                    <a:pt x="268210" y="783645"/>
                  </a:lnTo>
                  <a:lnTo>
                    <a:pt x="271693" y="782542"/>
                  </a:lnTo>
                  <a:lnTo>
                    <a:pt x="275176" y="781439"/>
                  </a:lnTo>
                  <a:lnTo>
                    <a:pt x="278659" y="780337"/>
                  </a:lnTo>
                  <a:lnTo>
                    <a:pt x="282143" y="779236"/>
                  </a:lnTo>
                  <a:lnTo>
                    <a:pt x="285626" y="778136"/>
                  </a:lnTo>
                  <a:lnTo>
                    <a:pt x="289109" y="777036"/>
                  </a:lnTo>
                  <a:lnTo>
                    <a:pt x="292592" y="775937"/>
                  </a:lnTo>
                  <a:lnTo>
                    <a:pt x="296075" y="774838"/>
                  </a:lnTo>
                  <a:lnTo>
                    <a:pt x="299559" y="773741"/>
                  </a:lnTo>
                  <a:lnTo>
                    <a:pt x="303042" y="772644"/>
                  </a:lnTo>
                  <a:lnTo>
                    <a:pt x="306525" y="771548"/>
                  </a:lnTo>
                  <a:lnTo>
                    <a:pt x="310008" y="770452"/>
                  </a:lnTo>
                  <a:lnTo>
                    <a:pt x="313492" y="769357"/>
                  </a:lnTo>
                  <a:lnTo>
                    <a:pt x="316975" y="768263"/>
                  </a:lnTo>
                  <a:lnTo>
                    <a:pt x="320458" y="767170"/>
                  </a:lnTo>
                  <a:lnTo>
                    <a:pt x="323941" y="766077"/>
                  </a:lnTo>
                  <a:lnTo>
                    <a:pt x="327425" y="764985"/>
                  </a:lnTo>
                  <a:lnTo>
                    <a:pt x="330908" y="763894"/>
                  </a:lnTo>
                  <a:lnTo>
                    <a:pt x="334391" y="762804"/>
                  </a:lnTo>
                  <a:lnTo>
                    <a:pt x="337874" y="761714"/>
                  </a:lnTo>
                  <a:lnTo>
                    <a:pt x="341358" y="760625"/>
                  </a:lnTo>
                  <a:lnTo>
                    <a:pt x="344841" y="759536"/>
                  </a:lnTo>
                  <a:lnTo>
                    <a:pt x="348324" y="758448"/>
                  </a:lnTo>
                  <a:lnTo>
                    <a:pt x="351807" y="757361"/>
                  </a:lnTo>
                  <a:lnTo>
                    <a:pt x="355291" y="756275"/>
                  </a:lnTo>
                  <a:lnTo>
                    <a:pt x="358774" y="755189"/>
                  </a:lnTo>
                  <a:lnTo>
                    <a:pt x="362257" y="754105"/>
                  </a:lnTo>
                  <a:lnTo>
                    <a:pt x="365740" y="753020"/>
                  </a:lnTo>
                  <a:lnTo>
                    <a:pt x="369224" y="751937"/>
                  </a:lnTo>
                  <a:lnTo>
                    <a:pt x="372707" y="750854"/>
                  </a:lnTo>
                  <a:lnTo>
                    <a:pt x="376190" y="749772"/>
                  </a:lnTo>
                  <a:lnTo>
                    <a:pt x="379673" y="748690"/>
                  </a:lnTo>
                  <a:lnTo>
                    <a:pt x="383157" y="747610"/>
                  </a:lnTo>
                  <a:lnTo>
                    <a:pt x="386640" y="746530"/>
                  </a:lnTo>
                  <a:lnTo>
                    <a:pt x="390123" y="745450"/>
                  </a:lnTo>
                  <a:lnTo>
                    <a:pt x="393606" y="744372"/>
                  </a:lnTo>
                  <a:lnTo>
                    <a:pt x="397090" y="743294"/>
                  </a:lnTo>
                  <a:lnTo>
                    <a:pt x="400573" y="742216"/>
                  </a:lnTo>
                  <a:lnTo>
                    <a:pt x="404056" y="741140"/>
                  </a:lnTo>
                  <a:lnTo>
                    <a:pt x="407539" y="740064"/>
                  </a:lnTo>
                  <a:lnTo>
                    <a:pt x="411023" y="738989"/>
                  </a:lnTo>
                  <a:lnTo>
                    <a:pt x="414506" y="737914"/>
                  </a:lnTo>
                  <a:lnTo>
                    <a:pt x="417989" y="736840"/>
                  </a:lnTo>
                  <a:lnTo>
                    <a:pt x="421472" y="735767"/>
                  </a:lnTo>
                  <a:lnTo>
                    <a:pt x="424956" y="734695"/>
                  </a:lnTo>
                  <a:lnTo>
                    <a:pt x="428439" y="733623"/>
                  </a:lnTo>
                  <a:lnTo>
                    <a:pt x="431922" y="732552"/>
                  </a:lnTo>
                  <a:lnTo>
                    <a:pt x="435405" y="731481"/>
                  </a:lnTo>
                  <a:lnTo>
                    <a:pt x="438889" y="730412"/>
                  </a:lnTo>
                  <a:lnTo>
                    <a:pt x="442372" y="729343"/>
                  </a:lnTo>
                  <a:lnTo>
                    <a:pt x="445855" y="728274"/>
                  </a:lnTo>
                  <a:lnTo>
                    <a:pt x="449338" y="727207"/>
                  </a:lnTo>
                  <a:lnTo>
                    <a:pt x="452822" y="726140"/>
                  </a:lnTo>
                  <a:lnTo>
                    <a:pt x="456305" y="725073"/>
                  </a:lnTo>
                  <a:lnTo>
                    <a:pt x="459788" y="724008"/>
                  </a:lnTo>
                  <a:lnTo>
                    <a:pt x="463271" y="722943"/>
                  </a:lnTo>
                  <a:lnTo>
                    <a:pt x="466755" y="721879"/>
                  </a:lnTo>
                  <a:lnTo>
                    <a:pt x="470238" y="720815"/>
                  </a:lnTo>
                  <a:lnTo>
                    <a:pt x="473721" y="719752"/>
                  </a:lnTo>
                  <a:lnTo>
                    <a:pt x="477204" y="718690"/>
                  </a:lnTo>
                  <a:lnTo>
                    <a:pt x="480688" y="717628"/>
                  </a:lnTo>
                  <a:lnTo>
                    <a:pt x="484171" y="716567"/>
                  </a:lnTo>
                  <a:lnTo>
                    <a:pt x="487654" y="715507"/>
                  </a:lnTo>
                  <a:lnTo>
                    <a:pt x="491137" y="714448"/>
                  </a:lnTo>
                  <a:lnTo>
                    <a:pt x="494621" y="713389"/>
                  </a:lnTo>
                  <a:lnTo>
                    <a:pt x="498104" y="712331"/>
                  </a:lnTo>
                  <a:lnTo>
                    <a:pt x="501587" y="711273"/>
                  </a:lnTo>
                  <a:lnTo>
                    <a:pt x="505070" y="710216"/>
                  </a:lnTo>
                  <a:lnTo>
                    <a:pt x="508554" y="709160"/>
                  </a:lnTo>
                  <a:lnTo>
                    <a:pt x="512037" y="708105"/>
                  </a:lnTo>
                  <a:lnTo>
                    <a:pt x="515520" y="707050"/>
                  </a:lnTo>
                  <a:lnTo>
                    <a:pt x="519003" y="705996"/>
                  </a:lnTo>
                  <a:lnTo>
                    <a:pt x="522487" y="704942"/>
                  </a:lnTo>
                  <a:lnTo>
                    <a:pt x="525970" y="703890"/>
                  </a:lnTo>
                  <a:lnTo>
                    <a:pt x="529453" y="702837"/>
                  </a:lnTo>
                  <a:lnTo>
                    <a:pt x="532936" y="701786"/>
                  </a:lnTo>
                  <a:lnTo>
                    <a:pt x="536420" y="700735"/>
                  </a:lnTo>
                  <a:lnTo>
                    <a:pt x="539903" y="699685"/>
                  </a:lnTo>
                  <a:lnTo>
                    <a:pt x="543386" y="698636"/>
                  </a:lnTo>
                  <a:lnTo>
                    <a:pt x="546869" y="697587"/>
                  </a:lnTo>
                  <a:lnTo>
                    <a:pt x="550353" y="696539"/>
                  </a:lnTo>
                  <a:lnTo>
                    <a:pt x="553836" y="695491"/>
                  </a:lnTo>
                  <a:lnTo>
                    <a:pt x="557319" y="694444"/>
                  </a:lnTo>
                  <a:lnTo>
                    <a:pt x="560802" y="693398"/>
                  </a:lnTo>
                  <a:lnTo>
                    <a:pt x="564286" y="692353"/>
                  </a:lnTo>
                  <a:lnTo>
                    <a:pt x="567769" y="691308"/>
                  </a:lnTo>
                  <a:lnTo>
                    <a:pt x="571252" y="690264"/>
                  </a:lnTo>
                  <a:lnTo>
                    <a:pt x="574735" y="689220"/>
                  </a:lnTo>
                  <a:lnTo>
                    <a:pt x="578218" y="688177"/>
                  </a:lnTo>
                  <a:lnTo>
                    <a:pt x="581702" y="687135"/>
                  </a:lnTo>
                  <a:lnTo>
                    <a:pt x="585185" y="686094"/>
                  </a:lnTo>
                  <a:lnTo>
                    <a:pt x="588668" y="685053"/>
                  </a:lnTo>
                  <a:lnTo>
                    <a:pt x="592151" y="684013"/>
                  </a:lnTo>
                  <a:lnTo>
                    <a:pt x="595635" y="682973"/>
                  </a:lnTo>
                  <a:lnTo>
                    <a:pt x="599118" y="681934"/>
                  </a:lnTo>
                  <a:lnTo>
                    <a:pt x="602601" y="680896"/>
                  </a:lnTo>
                  <a:lnTo>
                    <a:pt x="606084" y="679858"/>
                  </a:lnTo>
                  <a:lnTo>
                    <a:pt x="609568" y="678821"/>
                  </a:lnTo>
                  <a:lnTo>
                    <a:pt x="613051" y="677785"/>
                  </a:lnTo>
                  <a:lnTo>
                    <a:pt x="616534" y="676749"/>
                  </a:lnTo>
                  <a:lnTo>
                    <a:pt x="620017" y="675714"/>
                  </a:lnTo>
                  <a:lnTo>
                    <a:pt x="623501" y="674680"/>
                  </a:lnTo>
                  <a:lnTo>
                    <a:pt x="626984" y="673646"/>
                  </a:lnTo>
                  <a:lnTo>
                    <a:pt x="630467" y="672613"/>
                  </a:lnTo>
                  <a:lnTo>
                    <a:pt x="633950" y="671581"/>
                  </a:lnTo>
                  <a:lnTo>
                    <a:pt x="637434" y="670549"/>
                  </a:lnTo>
                  <a:lnTo>
                    <a:pt x="640917" y="669518"/>
                  </a:lnTo>
                  <a:lnTo>
                    <a:pt x="644400" y="668488"/>
                  </a:lnTo>
                  <a:lnTo>
                    <a:pt x="647883" y="667458"/>
                  </a:lnTo>
                  <a:lnTo>
                    <a:pt x="651367" y="666429"/>
                  </a:lnTo>
                  <a:lnTo>
                    <a:pt x="654850" y="665400"/>
                  </a:lnTo>
                  <a:lnTo>
                    <a:pt x="658333" y="664372"/>
                  </a:lnTo>
                  <a:lnTo>
                    <a:pt x="661816" y="663345"/>
                  </a:lnTo>
                  <a:lnTo>
                    <a:pt x="665300" y="662319"/>
                  </a:lnTo>
                  <a:lnTo>
                    <a:pt x="668783" y="661293"/>
                  </a:lnTo>
                  <a:lnTo>
                    <a:pt x="672266" y="660267"/>
                  </a:lnTo>
                  <a:lnTo>
                    <a:pt x="675749" y="659243"/>
                  </a:lnTo>
                  <a:lnTo>
                    <a:pt x="679233" y="658219"/>
                  </a:lnTo>
                  <a:lnTo>
                    <a:pt x="682716" y="657195"/>
                  </a:lnTo>
                  <a:lnTo>
                    <a:pt x="686199" y="656173"/>
                  </a:lnTo>
                  <a:lnTo>
                    <a:pt x="689682" y="655151"/>
                  </a:lnTo>
                  <a:lnTo>
                    <a:pt x="693166" y="654129"/>
                  </a:lnTo>
                  <a:lnTo>
                    <a:pt x="696649" y="653108"/>
                  </a:lnTo>
                  <a:lnTo>
                    <a:pt x="700132" y="652088"/>
                  </a:lnTo>
                  <a:lnTo>
                    <a:pt x="703615" y="651069"/>
                  </a:lnTo>
                  <a:lnTo>
                    <a:pt x="707099" y="650050"/>
                  </a:lnTo>
                  <a:lnTo>
                    <a:pt x="710582" y="649031"/>
                  </a:lnTo>
                  <a:lnTo>
                    <a:pt x="714065" y="648014"/>
                  </a:lnTo>
                  <a:lnTo>
                    <a:pt x="717548" y="646997"/>
                  </a:lnTo>
                  <a:lnTo>
                    <a:pt x="721032" y="645981"/>
                  </a:lnTo>
                  <a:lnTo>
                    <a:pt x="724515" y="644965"/>
                  </a:lnTo>
                  <a:lnTo>
                    <a:pt x="727998" y="643950"/>
                  </a:lnTo>
                  <a:lnTo>
                    <a:pt x="731481" y="642935"/>
                  </a:lnTo>
                  <a:lnTo>
                    <a:pt x="734965" y="641921"/>
                  </a:lnTo>
                  <a:lnTo>
                    <a:pt x="738448" y="640908"/>
                  </a:lnTo>
                  <a:lnTo>
                    <a:pt x="741931" y="639896"/>
                  </a:lnTo>
                  <a:lnTo>
                    <a:pt x="745414" y="638884"/>
                  </a:lnTo>
                  <a:lnTo>
                    <a:pt x="748898" y="637872"/>
                  </a:lnTo>
                  <a:lnTo>
                    <a:pt x="752381" y="636862"/>
                  </a:lnTo>
                  <a:lnTo>
                    <a:pt x="755864" y="635852"/>
                  </a:lnTo>
                  <a:lnTo>
                    <a:pt x="759347" y="634842"/>
                  </a:lnTo>
                  <a:lnTo>
                    <a:pt x="762831" y="633834"/>
                  </a:lnTo>
                  <a:lnTo>
                    <a:pt x="766314" y="632825"/>
                  </a:lnTo>
                  <a:lnTo>
                    <a:pt x="769797" y="631818"/>
                  </a:lnTo>
                  <a:lnTo>
                    <a:pt x="773280" y="630811"/>
                  </a:lnTo>
                  <a:lnTo>
                    <a:pt x="776764" y="629805"/>
                  </a:lnTo>
                  <a:lnTo>
                    <a:pt x="780247" y="628799"/>
                  </a:lnTo>
                  <a:lnTo>
                    <a:pt x="783730" y="627794"/>
                  </a:lnTo>
                  <a:lnTo>
                    <a:pt x="787213" y="626790"/>
                  </a:lnTo>
                  <a:lnTo>
                    <a:pt x="790697" y="625786"/>
                  </a:lnTo>
                  <a:lnTo>
                    <a:pt x="794180" y="624783"/>
                  </a:lnTo>
                  <a:lnTo>
                    <a:pt x="797663" y="623780"/>
                  </a:lnTo>
                  <a:lnTo>
                    <a:pt x="801146" y="622778"/>
                  </a:lnTo>
                  <a:lnTo>
                    <a:pt x="804630" y="621777"/>
                  </a:lnTo>
                  <a:lnTo>
                    <a:pt x="808113" y="620776"/>
                  </a:lnTo>
                  <a:lnTo>
                    <a:pt x="811596" y="619776"/>
                  </a:lnTo>
                  <a:lnTo>
                    <a:pt x="815079" y="618777"/>
                  </a:lnTo>
                  <a:lnTo>
                    <a:pt x="818563" y="617778"/>
                  </a:lnTo>
                  <a:lnTo>
                    <a:pt x="822046" y="616780"/>
                  </a:lnTo>
                  <a:lnTo>
                    <a:pt x="825529" y="615782"/>
                  </a:lnTo>
                  <a:lnTo>
                    <a:pt x="829012" y="614785"/>
                  </a:lnTo>
                  <a:lnTo>
                    <a:pt x="832496" y="613789"/>
                  </a:lnTo>
                  <a:lnTo>
                    <a:pt x="835979" y="612793"/>
                  </a:lnTo>
                  <a:lnTo>
                    <a:pt x="839462" y="611798"/>
                  </a:lnTo>
                  <a:lnTo>
                    <a:pt x="842945" y="610803"/>
                  </a:lnTo>
                  <a:lnTo>
                    <a:pt x="846429" y="609809"/>
                  </a:lnTo>
                  <a:lnTo>
                    <a:pt x="849912" y="608816"/>
                  </a:lnTo>
                  <a:lnTo>
                    <a:pt x="853395" y="607823"/>
                  </a:lnTo>
                  <a:lnTo>
                    <a:pt x="856878" y="606831"/>
                  </a:lnTo>
                  <a:lnTo>
                    <a:pt x="860361" y="605840"/>
                  </a:lnTo>
                  <a:lnTo>
                    <a:pt x="863845" y="604849"/>
                  </a:lnTo>
                  <a:lnTo>
                    <a:pt x="867328" y="603859"/>
                  </a:lnTo>
                  <a:lnTo>
                    <a:pt x="870811" y="602869"/>
                  </a:lnTo>
                  <a:lnTo>
                    <a:pt x="874294" y="601880"/>
                  </a:lnTo>
                  <a:lnTo>
                    <a:pt x="877778" y="600892"/>
                  </a:lnTo>
                  <a:lnTo>
                    <a:pt x="881261" y="599904"/>
                  </a:lnTo>
                  <a:lnTo>
                    <a:pt x="884744" y="598917"/>
                  </a:lnTo>
                  <a:lnTo>
                    <a:pt x="888227" y="597930"/>
                  </a:lnTo>
                  <a:lnTo>
                    <a:pt x="891711" y="596944"/>
                  </a:lnTo>
                  <a:lnTo>
                    <a:pt x="895194" y="595959"/>
                  </a:lnTo>
                  <a:lnTo>
                    <a:pt x="898677" y="594974"/>
                  </a:lnTo>
                  <a:lnTo>
                    <a:pt x="902160" y="593990"/>
                  </a:lnTo>
                  <a:lnTo>
                    <a:pt x="905644" y="593006"/>
                  </a:lnTo>
                  <a:lnTo>
                    <a:pt x="909127" y="592023"/>
                  </a:lnTo>
                  <a:lnTo>
                    <a:pt x="912610" y="591041"/>
                  </a:lnTo>
                  <a:lnTo>
                    <a:pt x="916093" y="590059"/>
                  </a:lnTo>
                  <a:lnTo>
                    <a:pt x="919577" y="589078"/>
                  </a:lnTo>
                  <a:lnTo>
                    <a:pt x="923060" y="588097"/>
                  </a:lnTo>
                  <a:lnTo>
                    <a:pt x="926543" y="587118"/>
                  </a:lnTo>
                  <a:lnTo>
                    <a:pt x="930026" y="586138"/>
                  </a:lnTo>
                  <a:lnTo>
                    <a:pt x="933510" y="585159"/>
                  </a:lnTo>
                  <a:lnTo>
                    <a:pt x="936993" y="584181"/>
                  </a:lnTo>
                  <a:lnTo>
                    <a:pt x="940476" y="583204"/>
                  </a:lnTo>
                  <a:lnTo>
                    <a:pt x="943959" y="582227"/>
                  </a:lnTo>
                  <a:lnTo>
                    <a:pt x="947443" y="581250"/>
                  </a:lnTo>
                  <a:lnTo>
                    <a:pt x="950926" y="580275"/>
                  </a:lnTo>
                  <a:lnTo>
                    <a:pt x="954409" y="579299"/>
                  </a:lnTo>
                  <a:lnTo>
                    <a:pt x="957892" y="578325"/>
                  </a:lnTo>
                  <a:lnTo>
                    <a:pt x="961376" y="577351"/>
                  </a:lnTo>
                  <a:lnTo>
                    <a:pt x="964859" y="576377"/>
                  </a:lnTo>
                  <a:lnTo>
                    <a:pt x="968342" y="575405"/>
                  </a:lnTo>
                  <a:lnTo>
                    <a:pt x="971825" y="574432"/>
                  </a:lnTo>
                  <a:lnTo>
                    <a:pt x="975309" y="573461"/>
                  </a:lnTo>
                  <a:lnTo>
                    <a:pt x="978792" y="572490"/>
                  </a:lnTo>
                  <a:lnTo>
                    <a:pt x="982275" y="571519"/>
                  </a:lnTo>
                  <a:lnTo>
                    <a:pt x="985758" y="570550"/>
                  </a:lnTo>
                  <a:lnTo>
                    <a:pt x="989242" y="569580"/>
                  </a:lnTo>
                  <a:lnTo>
                    <a:pt x="992725" y="568612"/>
                  </a:lnTo>
                  <a:lnTo>
                    <a:pt x="996208" y="567644"/>
                  </a:lnTo>
                  <a:lnTo>
                    <a:pt x="999691" y="566676"/>
                  </a:lnTo>
                  <a:lnTo>
                    <a:pt x="1003175" y="565709"/>
                  </a:lnTo>
                  <a:lnTo>
                    <a:pt x="1006658" y="564743"/>
                  </a:lnTo>
                  <a:lnTo>
                    <a:pt x="1010141" y="563777"/>
                  </a:lnTo>
                  <a:lnTo>
                    <a:pt x="1013624" y="562812"/>
                  </a:lnTo>
                  <a:lnTo>
                    <a:pt x="1017108" y="561848"/>
                  </a:lnTo>
                  <a:lnTo>
                    <a:pt x="1020591" y="560884"/>
                  </a:lnTo>
                  <a:lnTo>
                    <a:pt x="1024074" y="559920"/>
                  </a:lnTo>
                  <a:lnTo>
                    <a:pt x="1027557" y="558958"/>
                  </a:lnTo>
                  <a:lnTo>
                    <a:pt x="1031041" y="557995"/>
                  </a:lnTo>
                  <a:lnTo>
                    <a:pt x="1034524" y="557034"/>
                  </a:lnTo>
                  <a:lnTo>
                    <a:pt x="1038007" y="556073"/>
                  </a:lnTo>
                  <a:lnTo>
                    <a:pt x="1041490" y="555112"/>
                  </a:lnTo>
                  <a:lnTo>
                    <a:pt x="1044974" y="554152"/>
                  </a:lnTo>
                  <a:lnTo>
                    <a:pt x="1048457" y="553193"/>
                  </a:lnTo>
                  <a:lnTo>
                    <a:pt x="1051940" y="552234"/>
                  </a:lnTo>
                  <a:lnTo>
                    <a:pt x="1055423" y="551276"/>
                  </a:lnTo>
                  <a:lnTo>
                    <a:pt x="1058907" y="550319"/>
                  </a:lnTo>
                  <a:lnTo>
                    <a:pt x="1062390" y="549362"/>
                  </a:lnTo>
                  <a:lnTo>
                    <a:pt x="1065873" y="548405"/>
                  </a:lnTo>
                  <a:lnTo>
                    <a:pt x="1069356" y="547450"/>
                  </a:lnTo>
                  <a:lnTo>
                    <a:pt x="1072840" y="546494"/>
                  </a:lnTo>
                  <a:lnTo>
                    <a:pt x="1076323" y="545540"/>
                  </a:lnTo>
                  <a:lnTo>
                    <a:pt x="1079806" y="544586"/>
                  </a:lnTo>
                  <a:lnTo>
                    <a:pt x="1083289" y="543632"/>
                  </a:lnTo>
                  <a:lnTo>
                    <a:pt x="1086773" y="542679"/>
                  </a:lnTo>
                  <a:lnTo>
                    <a:pt x="1090256" y="541727"/>
                  </a:lnTo>
                  <a:lnTo>
                    <a:pt x="1093739" y="540775"/>
                  </a:lnTo>
                  <a:lnTo>
                    <a:pt x="1097222" y="539824"/>
                  </a:lnTo>
                  <a:lnTo>
                    <a:pt x="1100706" y="538873"/>
                  </a:lnTo>
                  <a:lnTo>
                    <a:pt x="1104189" y="537923"/>
                  </a:lnTo>
                  <a:lnTo>
                    <a:pt x="1107672" y="536974"/>
                  </a:lnTo>
                  <a:lnTo>
                    <a:pt x="1111155" y="536025"/>
                  </a:lnTo>
                  <a:lnTo>
                    <a:pt x="1114639" y="535077"/>
                  </a:lnTo>
                  <a:lnTo>
                    <a:pt x="1118122" y="534129"/>
                  </a:lnTo>
                  <a:lnTo>
                    <a:pt x="1121605" y="533182"/>
                  </a:lnTo>
                  <a:lnTo>
                    <a:pt x="1125088" y="532235"/>
                  </a:lnTo>
                  <a:lnTo>
                    <a:pt x="1128572" y="531289"/>
                  </a:lnTo>
                  <a:lnTo>
                    <a:pt x="1132055" y="530343"/>
                  </a:lnTo>
                  <a:lnTo>
                    <a:pt x="1135538" y="529399"/>
                  </a:lnTo>
                  <a:lnTo>
                    <a:pt x="1139021" y="528454"/>
                  </a:lnTo>
                  <a:lnTo>
                    <a:pt x="1142505" y="527510"/>
                  </a:lnTo>
                  <a:lnTo>
                    <a:pt x="1145988" y="526567"/>
                  </a:lnTo>
                  <a:lnTo>
                    <a:pt x="1149471" y="525625"/>
                  </a:lnTo>
                  <a:lnTo>
                    <a:pt x="1152954" y="524683"/>
                  </a:lnTo>
                  <a:lnTo>
                    <a:pt x="1156437" y="523741"/>
                  </a:lnTo>
                  <a:lnTo>
                    <a:pt x="1159921" y="522800"/>
                  </a:lnTo>
                  <a:lnTo>
                    <a:pt x="1163404" y="521860"/>
                  </a:lnTo>
                  <a:lnTo>
                    <a:pt x="1166887" y="520920"/>
                  </a:lnTo>
                  <a:lnTo>
                    <a:pt x="1170370" y="519981"/>
                  </a:lnTo>
                  <a:lnTo>
                    <a:pt x="1173854" y="519042"/>
                  </a:lnTo>
                  <a:lnTo>
                    <a:pt x="1177337" y="518104"/>
                  </a:lnTo>
                  <a:lnTo>
                    <a:pt x="1180820" y="517166"/>
                  </a:lnTo>
                  <a:lnTo>
                    <a:pt x="1184303" y="516229"/>
                  </a:lnTo>
                  <a:lnTo>
                    <a:pt x="1187787" y="515293"/>
                  </a:lnTo>
                  <a:lnTo>
                    <a:pt x="1191270" y="514357"/>
                  </a:lnTo>
                  <a:lnTo>
                    <a:pt x="1194753" y="513422"/>
                  </a:lnTo>
                  <a:lnTo>
                    <a:pt x="1198236" y="512487"/>
                  </a:lnTo>
                  <a:lnTo>
                    <a:pt x="1201720" y="511553"/>
                  </a:lnTo>
                  <a:lnTo>
                    <a:pt x="1205203" y="510619"/>
                  </a:lnTo>
                  <a:lnTo>
                    <a:pt x="1208686" y="509686"/>
                  </a:lnTo>
                  <a:lnTo>
                    <a:pt x="1212169" y="508753"/>
                  </a:lnTo>
                  <a:lnTo>
                    <a:pt x="1215653" y="507821"/>
                  </a:lnTo>
                  <a:lnTo>
                    <a:pt x="1219136" y="506890"/>
                  </a:lnTo>
                  <a:lnTo>
                    <a:pt x="1222619" y="505959"/>
                  </a:lnTo>
                  <a:lnTo>
                    <a:pt x="1226102" y="505029"/>
                  </a:lnTo>
                  <a:lnTo>
                    <a:pt x="1229586" y="504099"/>
                  </a:lnTo>
                  <a:lnTo>
                    <a:pt x="1233069" y="503170"/>
                  </a:lnTo>
                  <a:lnTo>
                    <a:pt x="1236552" y="502241"/>
                  </a:lnTo>
                  <a:lnTo>
                    <a:pt x="1240035" y="501313"/>
                  </a:lnTo>
                  <a:lnTo>
                    <a:pt x="1243519" y="500386"/>
                  </a:lnTo>
                  <a:lnTo>
                    <a:pt x="1247002" y="499459"/>
                  </a:lnTo>
                  <a:lnTo>
                    <a:pt x="1250485" y="498532"/>
                  </a:lnTo>
                  <a:lnTo>
                    <a:pt x="1253968" y="497606"/>
                  </a:lnTo>
                  <a:lnTo>
                    <a:pt x="1257452" y="496681"/>
                  </a:lnTo>
                  <a:lnTo>
                    <a:pt x="1260935" y="495756"/>
                  </a:lnTo>
                  <a:lnTo>
                    <a:pt x="1264418" y="494832"/>
                  </a:lnTo>
                  <a:lnTo>
                    <a:pt x="1267901" y="493908"/>
                  </a:lnTo>
                  <a:lnTo>
                    <a:pt x="1271385" y="492985"/>
                  </a:lnTo>
                  <a:lnTo>
                    <a:pt x="1274868" y="492062"/>
                  </a:lnTo>
                  <a:lnTo>
                    <a:pt x="1278351" y="491140"/>
                  </a:lnTo>
                  <a:lnTo>
                    <a:pt x="1281834" y="490219"/>
                  </a:lnTo>
                  <a:lnTo>
                    <a:pt x="1285318" y="489298"/>
                  </a:lnTo>
                  <a:lnTo>
                    <a:pt x="1288801" y="488378"/>
                  </a:lnTo>
                  <a:lnTo>
                    <a:pt x="1292284" y="487458"/>
                  </a:lnTo>
                  <a:lnTo>
                    <a:pt x="1295767" y="486538"/>
                  </a:lnTo>
                  <a:lnTo>
                    <a:pt x="1299251" y="485620"/>
                  </a:lnTo>
                  <a:lnTo>
                    <a:pt x="1302734" y="484701"/>
                  </a:lnTo>
                  <a:lnTo>
                    <a:pt x="1306217" y="483784"/>
                  </a:lnTo>
                  <a:lnTo>
                    <a:pt x="1309700" y="482867"/>
                  </a:lnTo>
                  <a:lnTo>
                    <a:pt x="1313184" y="481950"/>
                  </a:lnTo>
                  <a:lnTo>
                    <a:pt x="1316667" y="481034"/>
                  </a:lnTo>
                  <a:lnTo>
                    <a:pt x="1320150" y="480119"/>
                  </a:lnTo>
                  <a:lnTo>
                    <a:pt x="1323633" y="479204"/>
                  </a:lnTo>
                  <a:lnTo>
                    <a:pt x="1327117" y="478289"/>
                  </a:lnTo>
                  <a:lnTo>
                    <a:pt x="1330600" y="477375"/>
                  </a:lnTo>
                  <a:lnTo>
                    <a:pt x="1334083" y="476462"/>
                  </a:lnTo>
                  <a:lnTo>
                    <a:pt x="1337566" y="475549"/>
                  </a:lnTo>
                  <a:lnTo>
                    <a:pt x="1341050" y="474637"/>
                  </a:lnTo>
                  <a:lnTo>
                    <a:pt x="1344533" y="473725"/>
                  </a:lnTo>
                  <a:lnTo>
                    <a:pt x="1348016" y="472814"/>
                  </a:lnTo>
                  <a:lnTo>
                    <a:pt x="1351499" y="471903"/>
                  </a:lnTo>
                  <a:lnTo>
                    <a:pt x="1354983" y="470993"/>
                  </a:lnTo>
                  <a:lnTo>
                    <a:pt x="1358466" y="470084"/>
                  </a:lnTo>
                  <a:lnTo>
                    <a:pt x="1361949" y="469175"/>
                  </a:lnTo>
                  <a:lnTo>
                    <a:pt x="1365432" y="468266"/>
                  </a:lnTo>
                  <a:lnTo>
                    <a:pt x="1368916" y="467358"/>
                  </a:lnTo>
                  <a:lnTo>
                    <a:pt x="1372399" y="466451"/>
                  </a:lnTo>
                  <a:lnTo>
                    <a:pt x="1375882" y="465544"/>
                  </a:lnTo>
                  <a:lnTo>
                    <a:pt x="1379365" y="464638"/>
                  </a:lnTo>
                  <a:lnTo>
                    <a:pt x="1382849" y="463732"/>
                  </a:lnTo>
                  <a:lnTo>
                    <a:pt x="1386332" y="462826"/>
                  </a:lnTo>
                  <a:lnTo>
                    <a:pt x="1389815" y="461922"/>
                  </a:lnTo>
                  <a:lnTo>
                    <a:pt x="1393298" y="461017"/>
                  </a:lnTo>
                  <a:lnTo>
                    <a:pt x="1396782" y="460114"/>
                  </a:lnTo>
                  <a:lnTo>
                    <a:pt x="1400265" y="459211"/>
                  </a:lnTo>
                  <a:lnTo>
                    <a:pt x="1403748" y="458308"/>
                  </a:lnTo>
                  <a:lnTo>
                    <a:pt x="1407231" y="457406"/>
                  </a:lnTo>
                  <a:lnTo>
                    <a:pt x="1410715" y="456504"/>
                  </a:lnTo>
                  <a:lnTo>
                    <a:pt x="1414198" y="455603"/>
                  </a:lnTo>
                  <a:lnTo>
                    <a:pt x="1417681" y="454703"/>
                  </a:lnTo>
                  <a:lnTo>
                    <a:pt x="1421164" y="453803"/>
                  </a:lnTo>
                  <a:lnTo>
                    <a:pt x="1424648" y="452903"/>
                  </a:lnTo>
                  <a:lnTo>
                    <a:pt x="1428131" y="452004"/>
                  </a:lnTo>
                  <a:lnTo>
                    <a:pt x="1431614" y="451106"/>
                  </a:lnTo>
                  <a:lnTo>
                    <a:pt x="1435097" y="450208"/>
                  </a:lnTo>
                  <a:lnTo>
                    <a:pt x="1438580" y="449311"/>
                  </a:lnTo>
                  <a:lnTo>
                    <a:pt x="1442064" y="448414"/>
                  </a:lnTo>
                  <a:lnTo>
                    <a:pt x="1445547" y="447518"/>
                  </a:lnTo>
                  <a:lnTo>
                    <a:pt x="1449030" y="446622"/>
                  </a:lnTo>
                  <a:lnTo>
                    <a:pt x="1452513" y="445727"/>
                  </a:lnTo>
                  <a:lnTo>
                    <a:pt x="1455997" y="444832"/>
                  </a:lnTo>
                  <a:lnTo>
                    <a:pt x="1459480" y="443938"/>
                  </a:lnTo>
                  <a:lnTo>
                    <a:pt x="1462963" y="443044"/>
                  </a:lnTo>
                  <a:lnTo>
                    <a:pt x="1466446" y="442151"/>
                  </a:lnTo>
                  <a:lnTo>
                    <a:pt x="1469930" y="441258"/>
                  </a:lnTo>
                  <a:lnTo>
                    <a:pt x="1473413" y="440366"/>
                  </a:lnTo>
                  <a:lnTo>
                    <a:pt x="1476896" y="439475"/>
                  </a:lnTo>
                  <a:lnTo>
                    <a:pt x="1480379" y="438584"/>
                  </a:lnTo>
                  <a:lnTo>
                    <a:pt x="1483863" y="437693"/>
                  </a:lnTo>
                  <a:lnTo>
                    <a:pt x="1487346" y="436803"/>
                  </a:lnTo>
                  <a:lnTo>
                    <a:pt x="1490829" y="435913"/>
                  </a:lnTo>
                  <a:lnTo>
                    <a:pt x="1494312" y="435024"/>
                  </a:lnTo>
                  <a:lnTo>
                    <a:pt x="1497796" y="434136"/>
                  </a:lnTo>
                  <a:lnTo>
                    <a:pt x="1501279" y="433248"/>
                  </a:lnTo>
                  <a:lnTo>
                    <a:pt x="1504762" y="432361"/>
                  </a:lnTo>
                  <a:lnTo>
                    <a:pt x="1508245" y="431474"/>
                  </a:lnTo>
                  <a:lnTo>
                    <a:pt x="1511729" y="430587"/>
                  </a:lnTo>
                  <a:lnTo>
                    <a:pt x="1515212" y="429701"/>
                  </a:lnTo>
                  <a:lnTo>
                    <a:pt x="1518695" y="428816"/>
                  </a:lnTo>
                  <a:lnTo>
                    <a:pt x="1522178" y="427931"/>
                  </a:lnTo>
                  <a:lnTo>
                    <a:pt x="1525662" y="427047"/>
                  </a:lnTo>
                  <a:lnTo>
                    <a:pt x="1529145" y="426163"/>
                  </a:lnTo>
                  <a:lnTo>
                    <a:pt x="1532628" y="425280"/>
                  </a:lnTo>
                  <a:lnTo>
                    <a:pt x="1536111" y="424397"/>
                  </a:lnTo>
                  <a:lnTo>
                    <a:pt x="1539595" y="423515"/>
                  </a:lnTo>
                  <a:lnTo>
                    <a:pt x="1543078" y="422633"/>
                  </a:lnTo>
                  <a:lnTo>
                    <a:pt x="1546561" y="421752"/>
                  </a:lnTo>
                  <a:lnTo>
                    <a:pt x="1550044" y="420871"/>
                  </a:lnTo>
                  <a:lnTo>
                    <a:pt x="1553528" y="419991"/>
                  </a:lnTo>
                  <a:lnTo>
                    <a:pt x="1557011" y="419111"/>
                  </a:lnTo>
                  <a:lnTo>
                    <a:pt x="1560494" y="418232"/>
                  </a:lnTo>
                  <a:lnTo>
                    <a:pt x="1563977" y="417353"/>
                  </a:lnTo>
                  <a:lnTo>
                    <a:pt x="1567461" y="416475"/>
                  </a:lnTo>
                  <a:lnTo>
                    <a:pt x="1570944" y="415597"/>
                  </a:lnTo>
                  <a:lnTo>
                    <a:pt x="1574427" y="414720"/>
                  </a:lnTo>
                  <a:lnTo>
                    <a:pt x="1577910" y="413843"/>
                  </a:lnTo>
                  <a:lnTo>
                    <a:pt x="1581394" y="412967"/>
                  </a:lnTo>
                  <a:lnTo>
                    <a:pt x="1584877" y="412091"/>
                  </a:lnTo>
                  <a:lnTo>
                    <a:pt x="1588360" y="411216"/>
                  </a:lnTo>
                  <a:lnTo>
                    <a:pt x="1591843" y="410342"/>
                  </a:lnTo>
                  <a:lnTo>
                    <a:pt x="1595327" y="409467"/>
                  </a:lnTo>
                  <a:lnTo>
                    <a:pt x="1598810" y="408594"/>
                  </a:lnTo>
                  <a:lnTo>
                    <a:pt x="1602293" y="407721"/>
                  </a:lnTo>
                  <a:lnTo>
                    <a:pt x="1605776" y="406848"/>
                  </a:lnTo>
                  <a:lnTo>
                    <a:pt x="1609260" y="405976"/>
                  </a:lnTo>
                  <a:lnTo>
                    <a:pt x="1612743" y="405104"/>
                  </a:lnTo>
                  <a:lnTo>
                    <a:pt x="1616226" y="404233"/>
                  </a:lnTo>
                  <a:lnTo>
                    <a:pt x="1619709" y="403363"/>
                  </a:lnTo>
                  <a:lnTo>
                    <a:pt x="1623193" y="402492"/>
                  </a:lnTo>
                  <a:lnTo>
                    <a:pt x="1626676" y="401623"/>
                  </a:lnTo>
                  <a:lnTo>
                    <a:pt x="1630159" y="400754"/>
                  </a:lnTo>
                  <a:lnTo>
                    <a:pt x="1633642" y="399885"/>
                  </a:lnTo>
                  <a:lnTo>
                    <a:pt x="1637126" y="399017"/>
                  </a:lnTo>
                  <a:lnTo>
                    <a:pt x="1640609" y="398149"/>
                  </a:lnTo>
                  <a:lnTo>
                    <a:pt x="1644092" y="397282"/>
                  </a:lnTo>
                  <a:lnTo>
                    <a:pt x="1647575" y="396416"/>
                  </a:lnTo>
                  <a:lnTo>
                    <a:pt x="1651059" y="395550"/>
                  </a:lnTo>
                  <a:lnTo>
                    <a:pt x="1654542" y="394684"/>
                  </a:lnTo>
                  <a:lnTo>
                    <a:pt x="1658025" y="393819"/>
                  </a:lnTo>
                  <a:lnTo>
                    <a:pt x="1661508" y="392954"/>
                  </a:lnTo>
                  <a:lnTo>
                    <a:pt x="1664992" y="392090"/>
                  </a:lnTo>
                  <a:lnTo>
                    <a:pt x="1668475" y="391227"/>
                  </a:lnTo>
                  <a:lnTo>
                    <a:pt x="1671958" y="390363"/>
                  </a:lnTo>
                  <a:lnTo>
                    <a:pt x="1675441" y="389501"/>
                  </a:lnTo>
                  <a:lnTo>
                    <a:pt x="1678925" y="388639"/>
                  </a:lnTo>
                  <a:lnTo>
                    <a:pt x="1682408" y="387777"/>
                  </a:lnTo>
                  <a:lnTo>
                    <a:pt x="1685891" y="386916"/>
                  </a:lnTo>
                  <a:lnTo>
                    <a:pt x="1689374" y="386055"/>
                  </a:lnTo>
                  <a:lnTo>
                    <a:pt x="1692858" y="385195"/>
                  </a:lnTo>
                  <a:lnTo>
                    <a:pt x="1696341" y="384335"/>
                  </a:lnTo>
                  <a:lnTo>
                    <a:pt x="1699824" y="383476"/>
                  </a:lnTo>
                  <a:lnTo>
                    <a:pt x="1703307" y="382618"/>
                  </a:lnTo>
                  <a:lnTo>
                    <a:pt x="1706791" y="381759"/>
                  </a:lnTo>
                  <a:lnTo>
                    <a:pt x="1710274" y="380902"/>
                  </a:lnTo>
                  <a:lnTo>
                    <a:pt x="1713757" y="380044"/>
                  </a:lnTo>
                  <a:lnTo>
                    <a:pt x="1717240" y="379188"/>
                  </a:lnTo>
                  <a:lnTo>
                    <a:pt x="1720723" y="378332"/>
                  </a:lnTo>
                  <a:lnTo>
                    <a:pt x="1724207" y="377476"/>
                  </a:lnTo>
                  <a:lnTo>
                    <a:pt x="1727690" y="376621"/>
                  </a:lnTo>
                  <a:lnTo>
                    <a:pt x="1731173" y="375766"/>
                  </a:lnTo>
                  <a:lnTo>
                    <a:pt x="1734656" y="374912"/>
                  </a:lnTo>
                  <a:lnTo>
                    <a:pt x="1738140" y="374058"/>
                  </a:lnTo>
                  <a:lnTo>
                    <a:pt x="1741623" y="373205"/>
                  </a:lnTo>
                  <a:lnTo>
                    <a:pt x="1745106" y="372352"/>
                  </a:lnTo>
                  <a:lnTo>
                    <a:pt x="1748589" y="371499"/>
                  </a:lnTo>
                  <a:lnTo>
                    <a:pt x="1752073" y="370648"/>
                  </a:lnTo>
                  <a:lnTo>
                    <a:pt x="1755556" y="369796"/>
                  </a:lnTo>
                  <a:lnTo>
                    <a:pt x="1759039" y="368945"/>
                  </a:lnTo>
                  <a:lnTo>
                    <a:pt x="1762522" y="368095"/>
                  </a:lnTo>
                  <a:lnTo>
                    <a:pt x="1766006" y="367245"/>
                  </a:lnTo>
                  <a:lnTo>
                    <a:pt x="1769489" y="366396"/>
                  </a:lnTo>
                  <a:lnTo>
                    <a:pt x="1772972" y="365547"/>
                  </a:lnTo>
                  <a:lnTo>
                    <a:pt x="1776455" y="364698"/>
                  </a:lnTo>
                  <a:lnTo>
                    <a:pt x="1779939" y="363850"/>
                  </a:lnTo>
                  <a:lnTo>
                    <a:pt x="1783422" y="363003"/>
                  </a:lnTo>
                  <a:lnTo>
                    <a:pt x="1786905" y="362156"/>
                  </a:lnTo>
                  <a:lnTo>
                    <a:pt x="1790388" y="361310"/>
                  </a:lnTo>
                  <a:lnTo>
                    <a:pt x="1793872" y="360464"/>
                  </a:lnTo>
                  <a:lnTo>
                    <a:pt x="1797355" y="359618"/>
                  </a:lnTo>
                  <a:lnTo>
                    <a:pt x="1800838" y="358773"/>
                  </a:lnTo>
                  <a:lnTo>
                    <a:pt x="1804321" y="357928"/>
                  </a:lnTo>
                  <a:lnTo>
                    <a:pt x="1807805" y="357084"/>
                  </a:lnTo>
                  <a:lnTo>
                    <a:pt x="1811288" y="356241"/>
                  </a:lnTo>
                  <a:lnTo>
                    <a:pt x="1814771" y="355398"/>
                  </a:lnTo>
                  <a:lnTo>
                    <a:pt x="1818254" y="354555"/>
                  </a:lnTo>
                  <a:lnTo>
                    <a:pt x="1821738" y="353713"/>
                  </a:lnTo>
                  <a:lnTo>
                    <a:pt x="1825221" y="352871"/>
                  </a:lnTo>
                  <a:lnTo>
                    <a:pt x="1828704" y="352030"/>
                  </a:lnTo>
                  <a:lnTo>
                    <a:pt x="1832187" y="351189"/>
                  </a:lnTo>
                  <a:lnTo>
                    <a:pt x="1835671" y="350349"/>
                  </a:lnTo>
                  <a:lnTo>
                    <a:pt x="1839154" y="349509"/>
                  </a:lnTo>
                  <a:lnTo>
                    <a:pt x="1842637" y="348670"/>
                  </a:lnTo>
                  <a:lnTo>
                    <a:pt x="1846120" y="347831"/>
                  </a:lnTo>
                  <a:lnTo>
                    <a:pt x="1849604" y="346992"/>
                  </a:lnTo>
                  <a:lnTo>
                    <a:pt x="1853087" y="346155"/>
                  </a:lnTo>
                  <a:lnTo>
                    <a:pt x="1856570" y="345317"/>
                  </a:lnTo>
                  <a:lnTo>
                    <a:pt x="1860053" y="344480"/>
                  </a:lnTo>
                  <a:lnTo>
                    <a:pt x="1863537" y="343644"/>
                  </a:lnTo>
                  <a:lnTo>
                    <a:pt x="1867020" y="342808"/>
                  </a:lnTo>
                  <a:lnTo>
                    <a:pt x="1870503" y="341972"/>
                  </a:lnTo>
                  <a:lnTo>
                    <a:pt x="1873986" y="341137"/>
                  </a:lnTo>
                  <a:lnTo>
                    <a:pt x="1877470" y="340303"/>
                  </a:lnTo>
                  <a:lnTo>
                    <a:pt x="1880953" y="339468"/>
                  </a:lnTo>
                  <a:lnTo>
                    <a:pt x="1884436" y="338635"/>
                  </a:lnTo>
                  <a:lnTo>
                    <a:pt x="1887919" y="337802"/>
                  </a:lnTo>
                  <a:lnTo>
                    <a:pt x="1891403" y="336969"/>
                  </a:lnTo>
                  <a:lnTo>
                    <a:pt x="1894886" y="336137"/>
                  </a:lnTo>
                  <a:lnTo>
                    <a:pt x="1898369" y="335305"/>
                  </a:lnTo>
                  <a:lnTo>
                    <a:pt x="1901852" y="334474"/>
                  </a:lnTo>
                  <a:lnTo>
                    <a:pt x="1905336" y="333643"/>
                  </a:lnTo>
                  <a:lnTo>
                    <a:pt x="1908819" y="332813"/>
                  </a:lnTo>
                  <a:lnTo>
                    <a:pt x="1912302" y="331983"/>
                  </a:lnTo>
                  <a:lnTo>
                    <a:pt x="1915785" y="331153"/>
                  </a:lnTo>
                  <a:lnTo>
                    <a:pt x="1919269" y="330324"/>
                  </a:lnTo>
                  <a:lnTo>
                    <a:pt x="1922752" y="329496"/>
                  </a:lnTo>
                  <a:lnTo>
                    <a:pt x="1926235" y="328668"/>
                  </a:lnTo>
                  <a:lnTo>
                    <a:pt x="1929718" y="327840"/>
                  </a:lnTo>
                  <a:lnTo>
                    <a:pt x="1933202" y="327013"/>
                  </a:lnTo>
                  <a:lnTo>
                    <a:pt x="1936685" y="326187"/>
                  </a:lnTo>
                  <a:lnTo>
                    <a:pt x="1940168" y="325360"/>
                  </a:lnTo>
                  <a:lnTo>
                    <a:pt x="1943651" y="324535"/>
                  </a:lnTo>
                  <a:lnTo>
                    <a:pt x="1947135" y="323710"/>
                  </a:lnTo>
                  <a:lnTo>
                    <a:pt x="1950618" y="322885"/>
                  </a:lnTo>
                  <a:lnTo>
                    <a:pt x="1954101" y="322060"/>
                  </a:lnTo>
                  <a:lnTo>
                    <a:pt x="1957584" y="321237"/>
                  </a:lnTo>
                  <a:lnTo>
                    <a:pt x="1961068" y="320413"/>
                  </a:lnTo>
                  <a:lnTo>
                    <a:pt x="1964551" y="319590"/>
                  </a:lnTo>
                  <a:lnTo>
                    <a:pt x="1968034" y="318768"/>
                  </a:lnTo>
                  <a:lnTo>
                    <a:pt x="1971517" y="317946"/>
                  </a:lnTo>
                  <a:lnTo>
                    <a:pt x="1975001" y="317124"/>
                  </a:lnTo>
                  <a:lnTo>
                    <a:pt x="1978484" y="316303"/>
                  </a:lnTo>
                  <a:lnTo>
                    <a:pt x="1981967" y="315483"/>
                  </a:lnTo>
                  <a:lnTo>
                    <a:pt x="1985450" y="314663"/>
                  </a:lnTo>
                  <a:lnTo>
                    <a:pt x="1988934" y="313843"/>
                  </a:lnTo>
                  <a:lnTo>
                    <a:pt x="1992417" y="313024"/>
                  </a:lnTo>
                  <a:lnTo>
                    <a:pt x="1995900" y="312205"/>
                  </a:lnTo>
                  <a:lnTo>
                    <a:pt x="1999383" y="311387"/>
                  </a:lnTo>
                  <a:lnTo>
                    <a:pt x="2002867" y="310569"/>
                  </a:lnTo>
                  <a:lnTo>
                    <a:pt x="2006350" y="309751"/>
                  </a:lnTo>
                  <a:lnTo>
                    <a:pt x="2009833" y="308934"/>
                  </a:lnTo>
                  <a:lnTo>
                    <a:pt x="2013316" y="308118"/>
                  </a:lnTo>
                  <a:lnTo>
                    <a:pt x="2016799" y="307302"/>
                  </a:lnTo>
                  <a:lnTo>
                    <a:pt x="2020283" y="306486"/>
                  </a:lnTo>
                  <a:lnTo>
                    <a:pt x="2023766" y="305671"/>
                  </a:lnTo>
                  <a:lnTo>
                    <a:pt x="2027249" y="304857"/>
                  </a:lnTo>
                  <a:lnTo>
                    <a:pt x="2030732" y="304042"/>
                  </a:lnTo>
                  <a:lnTo>
                    <a:pt x="2034216" y="303229"/>
                  </a:lnTo>
                  <a:lnTo>
                    <a:pt x="2037699" y="302415"/>
                  </a:lnTo>
                  <a:lnTo>
                    <a:pt x="2041182" y="301602"/>
                  </a:lnTo>
                  <a:lnTo>
                    <a:pt x="2044665" y="300790"/>
                  </a:lnTo>
                  <a:lnTo>
                    <a:pt x="2048149" y="299978"/>
                  </a:lnTo>
                  <a:lnTo>
                    <a:pt x="2051632" y="299167"/>
                  </a:lnTo>
                  <a:lnTo>
                    <a:pt x="2055115" y="298356"/>
                  </a:lnTo>
                  <a:lnTo>
                    <a:pt x="2058598" y="297545"/>
                  </a:lnTo>
                  <a:lnTo>
                    <a:pt x="2062082" y="296735"/>
                  </a:lnTo>
                  <a:lnTo>
                    <a:pt x="2065565" y="295925"/>
                  </a:lnTo>
                  <a:lnTo>
                    <a:pt x="2069048" y="295116"/>
                  </a:lnTo>
                  <a:lnTo>
                    <a:pt x="2072531" y="294307"/>
                  </a:lnTo>
                  <a:lnTo>
                    <a:pt x="2076015" y="293499"/>
                  </a:lnTo>
                  <a:lnTo>
                    <a:pt x="2079498" y="292691"/>
                  </a:lnTo>
                  <a:lnTo>
                    <a:pt x="2082981" y="291884"/>
                  </a:lnTo>
                  <a:lnTo>
                    <a:pt x="2086464" y="291077"/>
                  </a:lnTo>
                  <a:lnTo>
                    <a:pt x="2089948" y="290270"/>
                  </a:lnTo>
                  <a:lnTo>
                    <a:pt x="2093431" y="289464"/>
                  </a:lnTo>
                  <a:lnTo>
                    <a:pt x="2096914" y="288658"/>
                  </a:lnTo>
                  <a:lnTo>
                    <a:pt x="2100397" y="287853"/>
                  </a:lnTo>
                  <a:lnTo>
                    <a:pt x="2103881" y="287048"/>
                  </a:lnTo>
                  <a:lnTo>
                    <a:pt x="2107364" y="286244"/>
                  </a:lnTo>
                  <a:lnTo>
                    <a:pt x="2110847" y="285440"/>
                  </a:lnTo>
                  <a:lnTo>
                    <a:pt x="2114330" y="284637"/>
                  </a:lnTo>
                  <a:lnTo>
                    <a:pt x="2117814" y="283834"/>
                  </a:lnTo>
                  <a:lnTo>
                    <a:pt x="2121297" y="283031"/>
                  </a:lnTo>
                  <a:lnTo>
                    <a:pt x="2124780" y="282229"/>
                  </a:lnTo>
                  <a:lnTo>
                    <a:pt x="2128263" y="281428"/>
                  </a:lnTo>
                  <a:lnTo>
                    <a:pt x="2131747" y="280627"/>
                  </a:lnTo>
                  <a:lnTo>
                    <a:pt x="2135230" y="279826"/>
                  </a:lnTo>
                  <a:lnTo>
                    <a:pt x="2138713" y="279026"/>
                  </a:lnTo>
                  <a:lnTo>
                    <a:pt x="2142196" y="278226"/>
                  </a:lnTo>
                  <a:lnTo>
                    <a:pt x="2145680" y="277426"/>
                  </a:lnTo>
                  <a:lnTo>
                    <a:pt x="2149163" y="276627"/>
                  </a:lnTo>
                  <a:lnTo>
                    <a:pt x="2152646" y="275829"/>
                  </a:lnTo>
                  <a:lnTo>
                    <a:pt x="2156129" y="275031"/>
                  </a:lnTo>
                  <a:lnTo>
                    <a:pt x="2159613" y="274233"/>
                  </a:lnTo>
                  <a:lnTo>
                    <a:pt x="2163096" y="273436"/>
                  </a:lnTo>
                  <a:lnTo>
                    <a:pt x="2166579" y="272639"/>
                  </a:lnTo>
                  <a:lnTo>
                    <a:pt x="2170062" y="271843"/>
                  </a:lnTo>
                  <a:lnTo>
                    <a:pt x="2173546" y="271047"/>
                  </a:lnTo>
                  <a:lnTo>
                    <a:pt x="2177029" y="270251"/>
                  </a:lnTo>
                  <a:lnTo>
                    <a:pt x="2180512" y="269456"/>
                  </a:lnTo>
                  <a:lnTo>
                    <a:pt x="2183995" y="268662"/>
                  </a:lnTo>
                  <a:lnTo>
                    <a:pt x="2187479" y="267868"/>
                  </a:lnTo>
                  <a:lnTo>
                    <a:pt x="2190962" y="267074"/>
                  </a:lnTo>
                  <a:lnTo>
                    <a:pt x="2194445" y="266281"/>
                  </a:lnTo>
                  <a:lnTo>
                    <a:pt x="2197928" y="265488"/>
                  </a:lnTo>
                  <a:lnTo>
                    <a:pt x="2201412" y="264696"/>
                  </a:lnTo>
                  <a:lnTo>
                    <a:pt x="2204895" y="263904"/>
                  </a:lnTo>
                  <a:lnTo>
                    <a:pt x="2208378" y="263112"/>
                  </a:lnTo>
                  <a:lnTo>
                    <a:pt x="2211861" y="262321"/>
                  </a:lnTo>
                  <a:lnTo>
                    <a:pt x="2215345" y="261530"/>
                  </a:lnTo>
                  <a:lnTo>
                    <a:pt x="2218828" y="260740"/>
                  </a:lnTo>
                  <a:lnTo>
                    <a:pt x="2222311" y="259950"/>
                  </a:lnTo>
                  <a:lnTo>
                    <a:pt x="2225794" y="259161"/>
                  </a:lnTo>
                  <a:lnTo>
                    <a:pt x="2229278" y="258372"/>
                  </a:lnTo>
                  <a:lnTo>
                    <a:pt x="2232761" y="257584"/>
                  </a:lnTo>
                  <a:lnTo>
                    <a:pt x="2236244" y="256796"/>
                  </a:lnTo>
                  <a:lnTo>
                    <a:pt x="2239727" y="256008"/>
                  </a:lnTo>
                  <a:lnTo>
                    <a:pt x="2243211" y="255221"/>
                  </a:lnTo>
                  <a:lnTo>
                    <a:pt x="2246694" y="254434"/>
                  </a:lnTo>
                  <a:lnTo>
                    <a:pt x="2250177" y="253648"/>
                  </a:lnTo>
                  <a:lnTo>
                    <a:pt x="2253660" y="252862"/>
                  </a:lnTo>
                  <a:lnTo>
                    <a:pt x="2257144" y="252077"/>
                  </a:lnTo>
                  <a:lnTo>
                    <a:pt x="2260627" y="251292"/>
                  </a:lnTo>
                  <a:lnTo>
                    <a:pt x="2264110" y="250507"/>
                  </a:lnTo>
                  <a:lnTo>
                    <a:pt x="2267593" y="249723"/>
                  </a:lnTo>
                  <a:lnTo>
                    <a:pt x="2271077" y="248939"/>
                  </a:lnTo>
                  <a:lnTo>
                    <a:pt x="2274560" y="248156"/>
                  </a:lnTo>
                  <a:lnTo>
                    <a:pt x="2278043" y="247373"/>
                  </a:lnTo>
                  <a:lnTo>
                    <a:pt x="2281526" y="246591"/>
                  </a:lnTo>
                  <a:lnTo>
                    <a:pt x="2285010" y="245809"/>
                  </a:lnTo>
                  <a:lnTo>
                    <a:pt x="2288493" y="245027"/>
                  </a:lnTo>
                  <a:lnTo>
                    <a:pt x="2291976" y="244246"/>
                  </a:lnTo>
                  <a:lnTo>
                    <a:pt x="2295459" y="243465"/>
                  </a:lnTo>
                  <a:lnTo>
                    <a:pt x="2298942" y="242685"/>
                  </a:lnTo>
                  <a:lnTo>
                    <a:pt x="2302426" y="241905"/>
                  </a:lnTo>
                  <a:lnTo>
                    <a:pt x="2305909" y="241125"/>
                  </a:lnTo>
                  <a:lnTo>
                    <a:pt x="2309392" y="240346"/>
                  </a:lnTo>
                  <a:lnTo>
                    <a:pt x="2312875" y="239568"/>
                  </a:lnTo>
                  <a:lnTo>
                    <a:pt x="2316359" y="238790"/>
                  </a:lnTo>
                  <a:lnTo>
                    <a:pt x="2319842" y="238012"/>
                  </a:lnTo>
                  <a:lnTo>
                    <a:pt x="2323325" y="237235"/>
                  </a:lnTo>
                  <a:lnTo>
                    <a:pt x="2326808" y="236458"/>
                  </a:lnTo>
                  <a:lnTo>
                    <a:pt x="2330292" y="235681"/>
                  </a:lnTo>
                  <a:lnTo>
                    <a:pt x="2333775" y="234905"/>
                  </a:lnTo>
                  <a:lnTo>
                    <a:pt x="2337258" y="234129"/>
                  </a:lnTo>
                  <a:lnTo>
                    <a:pt x="2340741" y="233354"/>
                  </a:lnTo>
                  <a:lnTo>
                    <a:pt x="2344225" y="232579"/>
                  </a:lnTo>
                  <a:lnTo>
                    <a:pt x="2347708" y="231805"/>
                  </a:lnTo>
                  <a:lnTo>
                    <a:pt x="2351191" y="231031"/>
                  </a:lnTo>
                  <a:lnTo>
                    <a:pt x="2354674" y="230258"/>
                  </a:lnTo>
                  <a:lnTo>
                    <a:pt x="2358158" y="229485"/>
                  </a:lnTo>
                  <a:lnTo>
                    <a:pt x="2361641" y="228712"/>
                  </a:lnTo>
                  <a:lnTo>
                    <a:pt x="2365124" y="227940"/>
                  </a:lnTo>
                  <a:lnTo>
                    <a:pt x="2368607" y="227168"/>
                  </a:lnTo>
                  <a:lnTo>
                    <a:pt x="2372091" y="226396"/>
                  </a:lnTo>
                  <a:lnTo>
                    <a:pt x="2375574" y="225625"/>
                  </a:lnTo>
                  <a:lnTo>
                    <a:pt x="2379057" y="224855"/>
                  </a:lnTo>
                  <a:lnTo>
                    <a:pt x="2382540" y="224085"/>
                  </a:lnTo>
                  <a:lnTo>
                    <a:pt x="2386024" y="223315"/>
                  </a:lnTo>
                  <a:lnTo>
                    <a:pt x="2389507" y="222546"/>
                  </a:lnTo>
                  <a:lnTo>
                    <a:pt x="2392990" y="221777"/>
                  </a:lnTo>
                  <a:lnTo>
                    <a:pt x="2396473" y="221008"/>
                  </a:lnTo>
                  <a:lnTo>
                    <a:pt x="2399957" y="220240"/>
                  </a:lnTo>
                  <a:lnTo>
                    <a:pt x="2403440" y="219472"/>
                  </a:lnTo>
                  <a:lnTo>
                    <a:pt x="2406923" y="218705"/>
                  </a:lnTo>
                  <a:lnTo>
                    <a:pt x="2410406" y="217938"/>
                  </a:lnTo>
                  <a:lnTo>
                    <a:pt x="2413890" y="217172"/>
                  </a:lnTo>
                  <a:lnTo>
                    <a:pt x="2417373" y="216406"/>
                  </a:lnTo>
                  <a:lnTo>
                    <a:pt x="2420856" y="215640"/>
                  </a:lnTo>
                  <a:lnTo>
                    <a:pt x="2424339" y="214875"/>
                  </a:lnTo>
                  <a:lnTo>
                    <a:pt x="2427823" y="214110"/>
                  </a:lnTo>
                  <a:lnTo>
                    <a:pt x="2431306" y="213346"/>
                  </a:lnTo>
                  <a:lnTo>
                    <a:pt x="2434789" y="212582"/>
                  </a:lnTo>
                  <a:lnTo>
                    <a:pt x="2438272" y="211819"/>
                  </a:lnTo>
                  <a:lnTo>
                    <a:pt x="2441756" y="211055"/>
                  </a:lnTo>
                  <a:lnTo>
                    <a:pt x="2445239" y="210293"/>
                  </a:lnTo>
                  <a:lnTo>
                    <a:pt x="2448722" y="209530"/>
                  </a:lnTo>
                  <a:lnTo>
                    <a:pt x="2452205" y="208769"/>
                  </a:lnTo>
                  <a:lnTo>
                    <a:pt x="2455689" y="208007"/>
                  </a:lnTo>
                  <a:lnTo>
                    <a:pt x="2459172" y="207246"/>
                  </a:lnTo>
                  <a:lnTo>
                    <a:pt x="2462655" y="206485"/>
                  </a:lnTo>
                  <a:lnTo>
                    <a:pt x="2466138" y="205725"/>
                  </a:lnTo>
                  <a:lnTo>
                    <a:pt x="2469622" y="204965"/>
                  </a:lnTo>
                  <a:lnTo>
                    <a:pt x="2473105" y="204206"/>
                  </a:lnTo>
                  <a:lnTo>
                    <a:pt x="2476588" y="203447"/>
                  </a:lnTo>
                  <a:lnTo>
                    <a:pt x="2480071" y="202688"/>
                  </a:lnTo>
                  <a:lnTo>
                    <a:pt x="2483555" y="201930"/>
                  </a:lnTo>
                  <a:lnTo>
                    <a:pt x="2487038" y="201172"/>
                  </a:lnTo>
                  <a:lnTo>
                    <a:pt x="2490521" y="200415"/>
                  </a:lnTo>
                  <a:lnTo>
                    <a:pt x="2494004" y="199658"/>
                  </a:lnTo>
                  <a:lnTo>
                    <a:pt x="2497488" y="198902"/>
                  </a:lnTo>
                  <a:lnTo>
                    <a:pt x="2500971" y="198145"/>
                  </a:lnTo>
                  <a:lnTo>
                    <a:pt x="2504454" y="197390"/>
                  </a:lnTo>
                  <a:lnTo>
                    <a:pt x="2507937" y="196634"/>
                  </a:lnTo>
                  <a:lnTo>
                    <a:pt x="2511421" y="195879"/>
                  </a:lnTo>
                  <a:lnTo>
                    <a:pt x="2514904" y="195125"/>
                  </a:lnTo>
                  <a:lnTo>
                    <a:pt x="2518387" y="194371"/>
                  </a:lnTo>
                  <a:lnTo>
                    <a:pt x="2521870" y="193617"/>
                  </a:lnTo>
                  <a:lnTo>
                    <a:pt x="2525354" y="192864"/>
                  </a:lnTo>
                  <a:lnTo>
                    <a:pt x="2528837" y="192111"/>
                  </a:lnTo>
                  <a:lnTo>
                    <a:pt x="2532320" y="191358"/>
                  </a:lnTo>
                  <a:lnTo>
                    <a:pt x="2535803" y="190606"/>
                  </a:lnTo>
                  <a:lnTo>
                    <a:pt x="2539287" y="189855"/>
                  </a:lnTo>
                  <a:lnTo>
                    <a:pt x="2542770" y="189103"/>
                  </a:lnTo>
                  <a:lnTo>
                    <a:pt x="2546253" y="188353"/>
                  </a:lnTo>
                  <a:lnTo>
                    <a:pt x="2549736" y="187602"/>
                  </a:lnTo>
                  <a:lnTo>
                    <a:pt x="2553220" y="186852"/>
                  </a:lnTo>
                  <a:lnTo>
                    <a:pt x="2556703" y="186102"/>
                  </a:lnTo>
                  <a:lnTo>
                    <a:pt x="2560186" y="185353"/>
                  </a:lnTo>
                  <a:lnTo>
                    <a:pt x="2563669" y="184604"/>
                  </a:lnTo>
                  <a:lnTo>
                    <a:pt x="2567153" y="183856"/>
                  </a:lnTo>
                  <a:lnTo>
                    <a:pt x="2570636" y="183108"/>
                  </a:lnTo>
                  <a:lnTo>
                    <a:pt x="2574119" y="182360"/>
                  </a:lnTo>
                  <a:lnTo>
                    <a:pt x="2577602" y="181613"/>
                  </a:lnTo>
                  <a:lnTo>
                    <a:pt x="2581085" y="180866"/>
                  </a:lnTo>
                  <a:lnTo>
                    <a:pt x="2584569" y="180119"/>
                  </a:lnTo>
                  <a:lnTo>
                    <a:pt x="2588052" y="179373"/>
                  </a:lnTo>
                  <a:lnTo>
                    <a:pt x="2591535" y="178628"/>
                  </a:lnTo>
                  <a:lnTo>
                    <a:pt x="2595018" y="177882"/>
                  </a:lnTo>
                  <a:lnTo>
                    <a:pt x="2598502" y="177137"/>
                  </a:lnTo>
                  <a:lnTo>
                    <a:pt x="2601985" y="176393"/>
                  </a:lnTo>
                  <a:lnTo>
                    <a:pt x="2605468" y="175649"/>
                  </a:lnTo>
                  <a:lnTo>
                    <a:pt x="2608951" y="174905"/>
                  </a:lnTo>
                  <a:lnTo>
                    <a:pt x="2612435" y="174162"/>
                  </a:lnTo>
                  <a:lnTo>
                    <a:pt x="2615918" y="173419"/>
                  </a:lnTo>
                  <a:lnTo>
                    <a:pt x="2619401" y="172676"/>
                  </a:lnTo>
                  <a:lnTo>
                    <a:pt x="2622884" y="171934"/>
                  </a:lnTo>
                  <a:lnTo>
                    <a:pt x="2626368" y="171193"/>
                  </a:lnTo>
                  <a:lnTo>
                    <a:pt x="2629851" y="170451"/>
                  </a:lnTo>
                  <a:lnTo>
                    <a:pt x="2633334" y="169710"/>
                  </a:lnTo>
                  <a:lnTo>
                    <a:pt x="2636817" y="168970"/>
                  </a:lnTo>
                  <a:lnTo>
                    <a:pt x="2640301" y="168230"/>
                  </a:lnTo>
                  <a:lnTo>
                    <a:pt x="2643784" y="167490"/>
                  </a:lnTo>
                  <a:lnTo>
                    <a:pt x="2647267" y="166751"/>
                  </a:lnTo>
                  <a:lnTo>
                    <a:pt x="2650750" y="166012"/>
                  </a:lnTo>
                  <a:lnTo>
                    <a:pt x="2654234" y="165273"/>
                  </a:lnTo>
                  <a:lnTo>
                    <a:pt x="2657717" y="164535"/>
                  </a:lnTo>
                  <a:lnTo>
                    <a:pt x="2661200" y="163797"/>
                  </a:lnTo>
                  <a:lnTo>
                    <a:pt x="2664683" y="163060"/>
                  </a:lnTo>
                  <a:lnTo>
                    <a:pt x="2668167" y="162323"/>
                  </a:lnTo>
                  <a:lnTo>
                    <a:pt x="2671650" y="161586"/>
                  </a:lnTo>
                  <a:lnTo>
                    <a:pt x="2675133" y="160850"/>
                  </a:lnTo>
                  <a:lnTo>
                    <a:pt x="2678616" y="160114"/>
                  </a:lnTo>
                  <a:lnTo>
                    <a:pt x="2682100" y="159379"/>
                  </a:lnTo>
                  <a:lnTo>
                    <a:pt x="2685583" y="158644"/>
                  </a:lnTo>
                  <a:lnTo>
                    <a:pt x="2689066" y="157909"/>
                  </a:lnTo>
                  <a:lnTo>
                    <a:pt x="2692549" y="157175"/>
                  </a:lnTo>
                  <a:lnTo>
                    <a:pt x="2696033" y="156441"/>
                  </a:lnTo>
                  <a:lnTo>
                    <a:pt x="2699516" y="155708"/>
                  </a:lnTo>
                  <a:lnTo>
                    <a:pt x="2702999" y="154974"/>
                  </a:lnTo>
                  <a:lnTo>
                    <a:pt x="2706482" y="154242"/>
                  </a:lnTo>
                  <a:lnTo>
                    <a:pt x="2709966" y="153509"/>
                  </a:lnTo>
                  <a:lnTo>
                    <a:pt x="2713449" y="152778"/>
                  </a:lnTo>
                  <a:lnTo>
                    <a:pt x="2716932" y="152046"/>
                  </a:lnTo>
                  <a:lnTo>
                    <a:pt x="2720415" y="151315"/>
                  </a:lnTo>
                  <a:lnTo>
                    <a:pt x="2723899" y="150584"/>
                  </a:lnTo>
                  <a:lnTo>
                    <a:pt x="2727382" y="149854"/>
                  </a:lnTo>
                  <a:lnTo>
                    <a:pt x="2730865" y="149124"/>
                  </a:lnTo>
                  <a:lnTo>
                    <a:pt x="2734348" y="148394"/>
                  </a:lnTo>
                  <a:lnTo>
                    <a:pt x="2737832" y="147665"/>
                  </a:lnTo>
                  <a:lnTo>
                    <a:pt x="2741315" y="146936"/>
                  </a:lnTo>
                  <a:lnTo>
                    <a:pt x="2744798" y="146208"/>
                  </a:lnTo>
                  <a:lnTo>
                    <a:pt x="2748281" y="145480"/>
                  </a:lnTo>
                  <a:lnTo>
                    <a:pt x="2751765" y="144752"/>
                  </a:lnTo>
                  <a:lnTo>
                    <a:pt x="2755248" y="144025"/>
                  </a:lnTo>
                  <a:lnTo>
                    <a:pt x="2758731" y="143298"/>
                  </a:lnTo>
                  <a:lnTo>
                    <a:pt x="2762214" y="142571"/>
                  </a:lnTo>
                  <a:lnTo>
                    <a:pt x="2765698" y="141845"/>
                  </a:lnTo>
                  <a:lnTo>
                    <a:pt x="2769181" y="141119"/>
                  </a:lnTo>
                  <a:lnTo>
                    <a:pt x="2772664" y="140394"/>
                  </a:lnTo>
                  <a:lnTo>
                    <a:pt x="2776147" y="139669"/>
                  </a:lnTo>
                  <a:lnTo>
                    <a:pt x="2779631" y="138944"/>
                  </a:lnTo>
                  <a:lnTo>
                    <a:pt x="2783114" y="138220"/>
                  </a:lnTo>
                  <a:lnTo>
                    <a:pt x="2786597" y="137496"/>
                  </a:lnTo>
                  <a:lnTo>
                    <a:pt x="2790080" y="136773"/>
                  </a:lnTo>
                  <a:lnTo>
                    <a:pt x="2793564" y="136050"/>
                  </a:lnTo>
                  <a:lnTo>
                    <a:pt x="2797047" y="135327"/>
                  </a:lnTo>
                  <a:lnTo>
                    <a:pt x="2800530" y="134604"/>
                  </a:lnTo>
                  <a:lnTo>
                    <a:pt x="2804013" y="133883"/>
                  </a:lnTo>
                  <a:lnTo>
                    <a:pt x="2807497" y="133161"/>
                  </a:lnTo>
                  <a:lnTo>
                    <a:pt x="2810980" y="132440"/>
                  </a:lnTo>
                  <a:lnTo>
                    <a:pt x="2814463" y="131719"/>
                  </a:lnTo>
                  <a:lnTo>
                    <a:pt x="2817946" y="130998"/>
                  </a:lnTo>
                  <a:lnTo>
                    <a:pt x="2821430" y="130278"/>
                  </a:lnTo>
                  <a:lnTo>
                    <a:pt x="2824913" y="129559"/>
                  </a:lnTo>
                  <a:lnTo>
                    <a:pt x="2828396" y="128839"/>
                  </a:lnTo>
                  <a:lnTo>
                    <a:pt x="2831879" y="128121"/>
                  </a:lnTo>
                  <a:lnTo>
                    <a:pt x="2835363" y="127402"/>
                  </a:lnTo>
                  <a:lnTo>
                    <a:pt x="2838846" y="126684"/>
                  </a:lnTo>
                  <a:lnTo>
                    <a:pt x="2842329" y="125966"/>
                  </a:lnTo>
                  <a:lnTo>
                    <a:pt x="2845812" y="125249"/>
                  </a:lnTo>
                  <a:lnTo>
                    <a:pt x="2849296" y="124532"/>
                  </a:lnTo>
                  <a:lnTo>
                    <a:pt x="2852779" y="123815"/>
                  </a:lnTo>
                  <a:lnTo>
                    <a:pt x="2856262" y="123099"/>
                  </a:lnTo>
                  <a:lnTo>
                    <a:pt x="2859745" y="122383"/>
                  </a:lnTo>
                  <a:lnTo>
                    <a:pt x="2863229" y="121667"/>
                  </a:lnTo>
                  <a:lnTo>
                    <a:pt x="2866712" y="120952"/>
                  </a:lnTo>
                  <a:lnTo>
                    <a:pt x="2870195" y="120237"/>
                  </a:lnTo>
                  <a:lnTo>
                    <a:pt x="2873678" y="119523"/>
                  </a:lnTo>
                  <a:lnTo>
                    <a:pt x="2877161" y="118809"/>
                  </a:lnTo>
                  <a:lnTo>
                    <a:pt x="2880645" y="118095"/>
                  </a:lnTo>
                  <a:lnTo>
                    <a:pt x="2884128" y="117382"/>
                  </a:lnTo>
                  <a:lnTo>
                    <a:pt x="2887611" y="116669"/>
                  </a:lnTo>
                  <a:lnTo>
                    <a:pt x="2891094" y="115956"/>
                  </a:lnTo>
                  <a:lnTo>
                    <a:pt x="2894578" y="115244"/>
                  </a:lnTo>
                  <a:lnTo>
                    <a:pt x="2898061" y="114532"/>
                  </a:lnTo>
                  <a:lnTo>
                    <a:pt x="2901544" y="113821"/>
                  </a:lnTo>
                  <a:lnTo>
                    <a:pt x="2905027" y="113110"/>
                  </a:lnTo>
                  <a:lnTo>
                    <a:pt x="2908511" y="112399"/>
                  </a:lnTo>
                  <a:lnTo>
                    <a:pt x="2911994" y="111689"/>
                  </a:lnTo>
                  <a:lnTo>
                    <a:pt x="2915477" y="110979"/>
                  </a:lnTo>
                  <a:lnTo>
                    <a:pt x="2918960" y="110269"/>
                  </a:lnTo>
                  <a:lnTo>
                    <a:pt x="2922444" y="109560"/>
                  </a:lnTo>
                  <a:lnTo>
                    <a:pt x="2925927" y="108851"/>
                  </a:lnTo>
                  <a:lnTo>
                    <a:pt x="2929410" y="108142"/>
                  </a:lnTo>
                  <a:lnTo>
                    <a:pt x="2932893" y="107434"/>
                  </a:lnTo>
                  <a:lnTo>
                    <a:pt x="2936377" y="106727"/>
                  </a:lnTo>
                  <a:lnTo>
                    <a:pt x="2939860" y="106019"/>
                  </a:lnTo>
                  <a:lnTo>
                    <a:pt x="2943343" y="105312"/>
                  </a:lnTo>
                  <a:lnTo>
                    <a:pt x="2946826" y="104606"/>
                  </a:lnTo>
                  <a:lnTo>
                    <a:pt x="2950310" y="103899"/>
                  </a:lnTo>
                  <a:lnTo>
                    <a:pt x="2953793" y="103193"/>
                  </a:lnTo>
                  <a:lnTo>
                    <a:pt x="2957276" y="102488"/>
                  </a:lnTo>
                  <a:lnTo>
                    <a:pt x="2960759" y="101783"/>
                  </a:lnTo>
                  <a:lnTo>
                    <a:pt x="2964243" y="101078"/>
                  </a:lnTo>
                  <a:lnTo>
                    <a:pt x="2967726" y="100373"/>
                  </a:lnTo>
                  <a:lnTo>
                    <a:pt x="2971209" y="99669"/>
                  </a:lnTo>
                  <a:lnTo>
                    <a:pt x="2974692" y="98966"/>
                  </a:lnTo>
                  <a:lnTo>
                    <a:pt x="2978176" y="98262"/>
                  </a:lnTo>
                  <a:lnTo>
                    <a:pt x="2981659" y="97559"/>
                  </a:lnTo>
                  <a:lnTo>
                    <a:pt x="2985142" y="96857"/>
                  </a:lnTo>
                  <a:lnTo>
                    <a:pt x="2988625" y="96154"/>
                  </a:lnTo>
                  <a:lnTo>
                    <a:pt x="2992109" y="95453"/>
                  </a:lnTo>
                  <a:lnTo>
                    <a:pt x="2995592" y="94751"/>
                  </a:lnTo>
                  <a:lnTo>
                    <a:pt x="2999075" y="94050"/>
                  </a:lnTo>
                  <a:lnTo>
                    <a:pt x="3002558" y="93349"/>
                  </a:lnTo>
                  <a:lnTo>
                    <a:pt x="3006042" y="92649"/>
                  </a:lnTo>
                  <a:lnTo>
                    <a:pt x="3009525" y="91949"/>
                  </a:lnTo>
                  <a:lnTo>
                    <a:pt x="3013008" y="91249"/>
                  </a:lnTo>
                  <a:lnTo>
                    <a:pt x="3016491" y="90550"/>
                  </a:lnTo>
                  <a:lnTo>
                    <a:pt x="3019975" y="89851"/>
                  </a:lnTo>
                  <a:lnTo>
                    <a:pt x="3023458" y="89152"/>
                  </a:lnTo>
                  <a:lnTo>
                    <a:pt x="3026941" y="88454"/>
                  </a:lnTo>
                  <a:lnTo>
                    <a:pt x="3030424" y="87756"/>
                  </a:lnTo>
                  <a:lnTo>
                    <a:pt x="3033908" y="87058"/>
                  </a:lnTo>
                  <a:lnTo>
                    <a:pt x="3037391" y="86361"/>
                  </a:lnTo>
                  <a:lnTo>
                    <a:pt x="3040874" y="85664"/>
                  </a:lnTo>
                  <a:lnTo>
                    <a:pt x="3044357" y="84968"/>
                  </a:lnTo>
                  <a:lnTo>
                    <a:pt x="3047841" y="84272"/>
                  </a:lnTo>
                  <a:lnTo>
                    <a:pt x="3051324" y="83576"/>
                  </a:lnTo>
                  <a:lnTo>
                    <a:pt x="3054807" y="82880"/>
                  </a:lnTo>
                  <a:lnTo>
                    <a:pt x="3058290" y="82185"/>
                  </a:lnTo>
                  <a:lnTo>
                    <a:pt x="3061774" y="81491"/>
                  </a:lnTo>
                  <a:lnTo>
                    <a:pt x="3065257" y="80796"/>
                  </a:lnTo>
                  <a:lnTo>
                    <a:pt x="3068740" y="80103"/>
                  </a:lnTo>
                  <a:lnTo>
                    <a:pt x="3072223" y="79409"/>
                  </a:lnTo>
                  <a:lnTo>
                    <a:pt x="3075707" y="78716"/>
                  </a:lnTo>
                  <a:lnTo>
                    <a:pt x="3079190" y="78023"/>
                  </a:lnTo>
                  <a:lnTo>
                    <a:pt x="3082673" y="77330"/>
                  </a:lnTo>
                  <a:lnTo>
                    <a:pt x="3086156" y="76638"/>
                  </a:lnTo>
                  <a:lnTo>
                    <a:pt x="3089640" y="75946"/>
                  </a:lnTo>
                  <a:lnTo>
                    <a:pt x="3093123" y="75255"/>
                  </a:lnTo>
                  <a:lnTo>
                    <a:pt x="3096606" y="74564"/>
                  </a:lnTo>
                  <a:lnTo>
                    <a:pt x="3100089" y="73873"/>
                  </a:lnTo>
                  <a:lnTo>
                    <a:pt x="3103573" y="73183"/>
                  </a:lnTo>
                  <a:lnTo>
                    <a:pt x="3107056" y="72493"/>
                  </a:lnTo>
                  <a:lnTo>
                    <a:pt x="3110539" y="71803"/>
                  </a:lnTo>
                  <a:lnTo>
                    <a:pt x="3114022" y="71114"/>
                  </a:lnTo>
                  <a:lnTo>
                    <a:pt x="3117506" y="70425"/>
                  </a:lnTo>
                  <a:lnTo>
                    <a:pt x="3120989" y="69736"/>
                  </a:lnTo>
                  <a:lnTo>
                    <a:pt x="3124472" y="69048"/>
                  </a:lnTo>
                  <a:lnTo>
                    <a:pt x="3127955" y="68360"/>
                  </a:lnTo>
                  <a:lnTo>
                    <a:pt x="3131439" y="67672"/>
                  </a:lnTo>
                  <a:lnTo>
                    <a:pt x="3134922" y="66985"/>
                  </a:lnTo>
                  <a:lnTo>
                    <a:pt x="3138405" y="66298"/>
                  </a:lnTo>
                  <a:lnTo>
                    <a:pt x="3141888" y="65612"/>
                  </a:lnTo>
                  <a:lnTo>
                    <a:pt x="3145372" y="64926"/>
                  </a:lnTo>
                  <a:lnTo>
                    <a:pt x="3148855" y="64240"/>
                  </a:lnTo>
                  <a:lnTo>
                    <a:pt x="3152338" y="63554"/>
                  </a:lnTo>
                  <a:lnTo>
                    <a:pt x="3155821" y="62869"/>
                  </a:lnTo>
                  <a:lnTo>
                    <a:pt x="3159304" y="62184"/>
                  </a:lnTo>
                  <a:lnTo>
                    <a:pt x="3162788" y="61500"/>
                  </a:lnTo>
                  <a:lnTo>
                    <a:pt x="3166271" y="60816"/>
                  </a:lnTo>
                  <a:lnTo>
                    <a:pt x="3169754" y="60132"/>
                  </a:lnTo>
                  <a:lnTo>
                    <a:pt x="3173237" y="59449"/>
                  </a:lnTo>
                  <a:lnTo>
                    <a:pt x="3176721" y="58766"/>
                  </a:lnTo>
                  <a:lnTo>
                    <a:pt x="3180204" y="58083"/>
                  </a:lnTo>
                  <a:lnTo>
                    <a:pt x="3183687" y="57401"/>
                  </a:lnTo>
                  <a:lnTo>
                    <a:pt x="3187170" y="56719"/>
                  </a:lnTo>
                  <a:lnTo>
                    <a:pt x="3190654" y="56037"/>
                  </a:lnTo>
                  <a:lnTo>
                    <a:pt x="3194137" y="55356"/>
                  </a:lnTo>
                  <a:lnTo>
                    <a:pt x="3197620" y="54675"/>
                  </a:lnTo>
                  <a:lnTo>
                    <a:pt x="3201103" y="53995"/>
                  </a:lnTo>
                  <a:lnTo>
                    <a:pt x="3204587" y="53315"/>
                  </a:lnTo>
                  <a:lnTo>
                    <a:pt x="3208070" y="52635"/>
                  </a:lnTo>
                  <a:lnTo>
                    <a:pt x="3211553" y="51955"/>
                  </a:lnTo>
                  <a:lnTo>
                    <a:pt x="3215036" y="51276"/>
                  </a:lnTo>
                  <a:lnTo>
                    <a:pt x="3218520" y="50597"/>
                  </a:lnTo>
                  <a:lnTo>
                    <a:pt x="3222003" y="49919"/>
                  </a:lnTo>
                  <a:lnTo>
                    <a:pt x="3225486" y="49241"/>
                  </a:lnTo>
                  <a:lnTo>
                    <a:pt x="3228969" y="48563"/>
                  </a:lnTo>
                  <a:lnTo>
                    <a:pt x="3232453" y="47885"/>
                  </a:lnTo>
                  <a:lnTo>
                    <a:pt x="3235936" y="47208"/>
                  </a:lnTo>
                  <a:lnTo>
                    <a:pt x="3239419" y="46531"/>
                  </a:lnTo>
                  <a:lnTo>
                    <a:pt x="3242902" y="45855"/>
                  </a:lnTo>
                  <a:lnTo>
                    <a:pt x="3246386" y="45179"/>
                  </a:lnTo>
                  <a:lnTo>
                    <a:pt x="3249869" y="44503"/>
                  </a:lnTo>
                  <a:lnTo>
                    <a:pt x="3253352" y="43828"/>
                  </a:lnTo>
                  <a:lnTo>
                    <a:pt x="3256835" y="43153"/>
                  </a:lnTo>
                  <a:lnTo>
                    <a:pt x="3260319" y="42478"/>
                  </a:lnTo>
                  <a:lnTo>
                    <a:pt x="3263802" y="41804"/>
                  </a:lnTo>
                  <a:lnTo>
                    <a:pt x="3267285" y="41130"/>
                  </a:lnTo>
                  <a:lnTo>
                    <a:pt x="3270768" y="40456"/>
                  </a:lnTo>
                  <a:lnTo>
                    <a:pt x="3274252" y="39783"/>
                  </a:lnTo>
                  <a:lnTo>
                    <a:pt x="3277735" y="39110"/>
                  </a:lnTo>
                  <a:lnTo>
                    <a:pt x="3281218" y="38437"/>
                  </a:lnTo>
                  <a:lnTo>
                    <a:pt x="3284701" y="37765"/>
                  </a:lnTo>
                  <a:lnTo>
                    <a:pt x="3288185" y="37093"/>
                  </a:lnTo>
                  <a:lnTo>
                    <a:pt x="3291668" y="36421"/>
                  </a:lnTo>
                  <a:lnTo>
                    <a:pt x="3295151" y="35750"/>
                  </a:lnTo>
                  <a:lnTo>
                    <a:pt x="3298634" y="35079"/>
                  </a:lnTo>
                  <a:lnTo>
                    <a:pt x="3302118" y="34408"/>
                  </a:lnTo>
                  <a:lnTo>
                    <a:pt x="3305601" y="33738"/>
                  </a:lnTo>
                  <a:lnTo>
                    <a:pt x="3309084" y="33068"/>
                  </a:lnTo>
                  <a:lnTo>
                    <a:pt x="3312567" y="32399"/>
                  </a:lnTo>
                  <a:lnTo>
                    <a:pt x="3316051" y="31729"/>
                  </a:lnTo>
                  <a:lnTo>
                    <a:pt x="3319534" y="31061"/>
                  </a:lnTo>
                  <a:lnTo>
                    <a:pt x="3323017" y="30392"/>
                  </a:lnTo>
                  <a:lnTo>
                    <a:pt x="3326500" y="29724"/>
                  </a:lnTo>
                  <a:lnTo>
                    <a:pt x="3329984" y="29056"/>
                  </a:lnTo>
                  <a:lnTo>
                    <a:pt x="3333467" y="28388"/>
                  </a:lnTo>
                  <a:lnTo>
                    <a:pt x="3336950" y="27721"/>
                  </a:lnTo>
                  <a:lnTo>
                    <a:pt x="3340433" y="27054"/>
                  </a:lnTo>
                  <a:lnTo>
                    <a:pt x="3343917" y="26388"/>
                  </a:lnTo>
                  <a:lnTo>
                    <a:pt x="3347400" y="25722"/>
                  </a:lnTo>
                  <a:lnTo>
                    <a:pt x="3350883" y="25056"/>
                  </a:lnTo>
                  <a:lnTo>
                    <a:pt x="3354366" y="24390"/>
                  </a:lnTo>
                  <a:lnTo>
                    <a:pt x="3357850" y="23725"/>
                  </a:lnTo>
                  <a:lnTo>
                    <a:pt x="3361333" y="23060"/>
                  </a:lnTo>
                  <a:lnTo>
                    <a:pt x="3364816" y="22396"/>
                  </a:lnTo>
                  <a:lnTo>
                    <a:pt x="3368299" y="21731"/>
                  </a:lnTo>
                  <a:lnTo>
                    <a:pt x="3371783" y="21068"/>
                  </a:lnTo>
                  <a:lnTo>
                    <a:pt x="3375266" y="20404"/>
                  </a:lnTo>
                  <a:lnTo>
                    <a:pt x="3378749" y="19741"/>
                  </a:lnTo>
                  <a:lnTo>
                    <a:pt x="3382232" y="19078"/>
                  </a:lnTo>
                  <a:lnTo>
                    <a:pt x="3385716" y="18415"/>
                  </a:lnTo>
                  <a:lnTo>
                    <a:pt x="3389199" y="17753"/>
                  </a:lnTo>
                  <a:lnTo>
                    <a:pt x="3392682" y="17091"/>
                  </a:lnTo>
                  <a:lnTo>
                    <a:pt x="3396165" y="16430"/>
                  </a:lnTo>
                  <a:lnTo>
                    <a:pt x="3399649" y="15769"/>
                  </a:lnTo>
                  <a:lnTo>
                    <a:pt x="3403132" y="15108"/>
                  </a:lnTo>
                  <a:lnTo>
                    <a:pt x="3406615" y="14447"/>
                  </a:lnTo>
                  <a:lnTo>
                    <a:pt x="3410098" y="13787"/>
                  </a:lnTo>
                  <a:lnTo>
                    <a:pt x="3413582" y="13127"/>
                  </a:lnTo>
                  <a:lnTo>
                    <a:pt x="3417065" y="12468"/>
                  </a:lnTo>
                  <a:lnTo>
                    <a:pt x="3420548" y="11809"/>
                  </a:lnTo>
                  <a:lnTo>
                    <a:pt x="3424031" y="11150"/>
                  </a:lnTo>
                  <a:lnTo>
                    <a:pt x="3427515" y="10491"/>
                  </a:lnTo>
                  <a:lnTo>
                    <a:pt x="3430998" y="9833"/>
                  </a:lnTo>
                  <a:lnTo>
                    <a:pt x="3434481" y="9175"/>
                  </a:lnTo>
                  <a:lnTo>
                    <a:pt x="3437964" y="8518"/>
                  </a:lnTo>
                  <a:lnTo>
                    <a:pt x="3441447" y="7860"/>
                  </a:lnTo>
                  <a:lnTo>
                    <a:pt x="3444931" y="7204"/>
                  </a:lnTo>
                  <a:lnTo>
                    <a:pt x="3448414" y="6547"/>
                  </a:lnTo>
                  <a:lnTo>
                    <a:pt x="3451897" y="5891"/>
                  </a:lnTo>
                  <a:lnTo>
                    <a:pt x="3455380" y="5235"/>
                  </a:lnTo>
                  <a:lnTo>
                    <a:pt x="3458864" y="4579"/>
                  </a:lnTo>
                  <a:lnTo>
                    <a:pt x="3462347" y="3924"/>
                  </a:lnTo>
                  <a:lnTo>
                    <a:pt x="3465830" y="3269"/>
                  </a:lnTo>
                  <a:lnTo>
                    <a:pt x="3469313" y="2615"/>
                  </a:lnTo>
                  <a:lnTo>
                    <a:pt x="3472797" y="1960"/>
                  </a:lnTo>
                  <a:lnTo>
                    <a:pt x="3476280" y="1306"/>
                  </a:lnTo>
                  <a:lnTo>
                    <a:pt x="3479763" y="653"/>
                  </a:lnTo>
                  <a:lnTo>
                    <a:pt x="3483246" y="0"/>
                  </a:lnTo>
                  <a:lnTo>
                    <a:pt x="3483246" y="174162"/>
                  </a:lnTo>
                  <a:lnTo>
                    <a:pt x="3483246" y="290270"/>
                  </a:lnTo>
                  <a:lnTo>
                    <a:pt x="3483246" y="373205"/>
                  </a:lnTo>
                  <a:lnTo>
                    <a:pt x="3483246" y="435405"/>
                  </a:lnTo>
                  <a:lnTo>
                    <a:pt x="3483246" y="483784"/>
                  </a:lnTo>
                  <a:lnTo>
                    <a:pt x="3483246" y="522487"/>
                  </a:lnTo>
                  <a:lnTo>
                    <a:pt x="3483246" y="554152"/>
                  </a:lnTo>
                  <a:lnTo>
                    <a:pt x="3483246" y="580541"/>
                  </a:lnTo>
                  <a:lnTo>
                    <a:pt x="3483246" y="602869"/>
                  </a:lnTo>
                  <a:lnTo>
                    <a:pt x="3483246" y="622008"/>
                  </a:lnTo>
                  <a:lnTo>
                    <a:pt x="3483246" y="638595"/>
                  </a:lnTo>
                  <a:lnTo>
                    <a:pt x="3483246" y="653108"/>
                  </a:lnTo>
                  <a:lnTo>
                    <a:pt x="3483246" y="665914"/>
                  </a:lnTo>
                  <a:lnTo>
                    <a:pt x="3483246" y="677298"/>
                  </a:lnTo>
                  <a:lnTo>
                    <a:pt x="3483246" y="687482"/>
                  </a:lnTo>
                  <a:lnTo>
                    <a:pt x="3483246" y="696649"/>
                  </a:lnTo>
                  <a:lnTo>
                    <a:pt x="3483246" y="704942"/>
                  </a:lnTo>
                  <a:lnTo>
                    <a:pt x="3483246" y="712482"/>
                  </a:lnTo>
                  <a:lnTo>
                    <a:pt x="3483246" y="719366"/>
                  </a:lnTo>
                  <a:lnTo>
                    <a:pt x="3483246" y="725676"/>
                  </a:lnTo>
                  <a:lnTo>
                    <a:pt x="3483246" y="731481"/>
                  </a:lnTo>
                  <a:lnTo>
                    <a:pt x="3483246" y="736840"/>
                  </a:lnTo>
                  <a:lnTo>
                    <a:pt x="3483246" y="741802"/>
                  </a:lnTo>
                  <a:lnTo>
                    <a:pt x="3483246" y="746410"/>
                  </a:lnTo>
                  <a:lnTo>
                    <a:pt x="3483246" y="750699"/>
                  </a:lnTo>
                  <a:lnTo>
                    <a:pt x="3483246" y="754703"/>
                  </a:lnTo>
                  <a:lnTo>
                    <a:pt x="3483246" y="758448"/>
                  </a:lnTo>
                  <a:lnTo>
                    <a:pt x="3483246" y="76196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374395"/>
            </a:xfrm>
            <a:custGeom>
              <a:avLst/>
              <a:gdLst/>
              <a:ahLst/>
              <a:cxnLst/>
              <a:rect l="0" t="0" r="0" b="0"/>
              <a:pathLst>
                <a:path w="3483246" h="337439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0"/>
                  </a:lnTo>
                  <a:lnTo>
                    <a:pt x="2326808" y="0"/>
                  </a:lnTo>
                  <a:lnTo>
                    <a:pt x="2330292" y="0"/>
                  </a:lnTo>
                  <a:lnTo>
                    <a:pt x="2333775" y="0"/>
                  </a:lnTo>
                  <a:lnTo>
                    <a:pt x="2337258" y="0"/>
                  </a:lnTo>
                  <a:lnTo>
                    <a:pt x="2340741" y="0"/>
                  </a:lnTo>
                  <a:lnTo>
                    <a:pt x="2344225" y="0"/>
                  </a:lnTo>
                  <a:lnTo>
                    <a:pt x="2347708" y="0"/>
                  </a:lnTo>
                  <a:lnTo>
                    <a:pt x="2351191" y="0"/>
                  </a:lnTo>
                  <a:lnTo>
                    <a:pt x="2354674" y="0"/>
                  </a:lnTo>
                  <a:lnTo>
                    <a:pt x="2358158" y="0"/>
                  </a:lnTo>
                  <a:lnTo>
                    <a:pt x="2361641" y="0"/>
                  </a:lnTo>
                  <a:lnTo>
                    <a:pt x="2365124" y="0"/>
                  </a:lnTo>
                  <a:lnTo>
                    <a:pt x="2368607" y="0"/>
                  </a:lnTo>
                  <a:lnTo>
                    <a:pt x="2372091" y="0"/>
                  </a:lnTo>
                  <a:lnTo>
                    <a:pt x="2375574" y="0"/>
                  </a:lnTo>
                  <a:lnTo>
                    <a:pt x="2379057" y="0"/>
                  </a:lnTo>
                  <a:lnTo>
                    <a:pt x="2382540" y="0"/>
                  </a:lnTo>
                  <a:lnTo>
                    <a:pt x="2386024" y="0"/>
                  </a:lnTo>
                  <a:lnTo>
                    <a:pt x="2389507" y="0"/>
                  </a:lnTo>
                  <a:lnTo>
                    <a:pt x="2392990" y="0"/>
                  </a:lnTo>
                  <a:lnTo>
                    <a:pt x="2396473" y="0"/>
                  </a:lnTo>
                  <a:lnTo>
                    <a:pt x="2399957" y="0"/>
                  </a:lnTo>
                  <a:lnTo>
                    <a:pt x="2403440" y="0"/>
                  </a:lnTo>
                  <a:lnTo>
                    <a:pt x="2406923" y="0"/>
                  </a:lnTo>
                  <a:lnTo>
                    <a:pt x="2410406" y="0"/>
                  </a:lnTo>
                  <a:lnTo>
                    <a:pt x="2413890" y="0"/>
                  </a:lnTo>
                  <a:lnTo>
                    <a:pt x="2417373" y="0"/>
                  </a:lnTo>
                  <a:lnTo>
                    <a:pt x="2420856" y="0"/>
                  </a:lnTo>
                  <a:lnTo>
                    <a:pt x="2424339" y="0"/>
                  </a:lnTo>
                  <a:lnTo>
                    <a:pt x="2427823" y="0"/>
                  </a:lnTo>
                  <a:lnTo>
                    <a:pt x="2431306" y="0"/>
                  </a:lnTo>
                  <a:lnTo>
                    <a:pt x="2434789" y="0"/>
                  </a:lnTo>
                  <a:lnTo>
                    <a:pt x="2438272" y="0"/>
                  </a:lnTo>
                  <a:lnTo>
                    <a:pt x="2441756" y="0"/>
                  </a:lnTo>
                  <a:lnTo>
                    <a:pt x="2445239" y="0"/>
                  </a:lnTo>
                  <a:lnTo>
                    <a:pt x="2448722" y="0"/>
                  </a:lnTo>
                  <a:lnTo>
                    <a:pt x="2452205" y="0"/>
                  </a:lnTo>
                  <a:lnTo>
                    <a:pt x="2455689" y="0"/>
                  </a:lnTo>
                  <a:lnTo>
                    <a:pt x="2459172" y="0"/>
                  </a:lnTo>
                  <a:lnTo>
                    <a:pt x="2462655" y="0"/>
                  </a:lnTo>
                  <a:lnTo>
                    <a:pt x="2466138" y="0"/>
                  </a:lnTo>
                  <a:lnTo>
                    <a:pt x="2469622" y="0"/>
                  </a:lnTo>
                  <a:lnTo>
                    <a:pt x="2473105" y="0"/>
                  </a:lnTo>
                  <a:lnTo>
                    <a:pt x="2476588" y="0"/>
                  </a:lnTo>
                  <a:lnTo>
                    <a:pt x="2480071" y="0"/>
                  </a:lnTo>
                  <a:lnTo>
                    <a:pt x="2483555" y="0"/>
                  </a:lnTo>
                  <a:lnTo>
                    <a:pt x="2487038" y="0"/>
                  </a:lnTo>
                  <a:lnTo>
                    <a:pt x="2490521" y="0"/>
                  </a:lnTo>
                  <a:lnTo>
                    <a:pt x="2494004" y="0"/>
                  </a:lnTo>
                  <a:lnTo>
                    <a:pt x="2497488" y="0"/>
                  </a:lnTo>
                  <a:lnTo>
                    <a:pt x="2500971" y="0"/>
                  </a:lnTo>
                  <a:lnTo>
                    <a:pt x="2504454" y="0"/>
                  </a:lnTo>
                  <a:lnTo>
                    <a:pt x="2507937" y="0"/>
                  </a:lnTo>
                  <a:lnTo>
                    <a:pt x="2511421" y="0"/>
                  </a:lnTo>
                  <a:lnTo>
                    <a:pt x="2514904" y="0"/>
                  </a:lnTo>
                  <a:lnTo>
                    <a:pt x="2518387" y="0"/>
                  </a:lnTo>
                  <a:lnTo>
                    <a:pt x="2521870" y="0"/>
                  </a:lnTo>
                  <a:lnTo>
                    <a:pt x="2525354" y="0"/>
                  </a:lnTo>
                  <a:lnTo>
                    <a:pt x="2528837" y="0"/>
                  </a:lnTo>
                  <a:lnTo>
                    <a:pt x="2532320" y="0"/>
                  </a:lnTo>
                  <a:lnTo>
                    <a:pt x="2535803" y="0"/>
                  </a:lnTo>
                  <a:lnTo>
                    <a:pt x="2539287" y="0"/>
                  </a:lnTo>
                  <a:lnTo>
                    <a:pt x="2542770" y="0"/>
                  </a:lnTo>
                  <a:lnTo>
                    <a:pt x="2546253" y="0"/>
                  </a:lnTo>
                  <a:lnTo>
                    <a:pt x="2549736" y="0"/>
                  </a:lnTo>
                  <a:lnTo>
                    <a:pt x="2553220" y="0"/>
                  </a:lnTo>
                  <a:lnTo>
                    <a:pt x="2556703" y="0"/>
                  </a:lnTo>
                  <a:lnTo>
                    <a:pt x="2560186" y="0"/>
                  </a:lnTo>
                  <a:lnTo>
                    <a:pt x="2563669" y="0"/>
                  </a:lnTo>
                  <a:lnTo>
                    <a:pt x="2567153" y="0"/>
                  </a:lnTo>
                  <a:lnTo>
                    <a:pt x="2570636" y="0"/>
                  </a:lnTo>
                  <a:lnTo>
                    <a:pt x="2574119" y="0"/>
                  </a:lnTo>
                  <a:lnTo>
                    <a:pt x="2577602" y="0"/>
                  </a:lnTo>
                  <a:lnTo>
                    <a:pt x="2581085" y="0"/>
                  </a:lnTo>
                  <a:lnTo>
                    <a:pt x="2584569" y="0"/>
                  </a:lnTo>
                  <a:lnTo>
                    <a:pt x="2588052" y="0"/>
                  </a:lnTo>
                  <a:lnTo>
                    <a:pt x="2591535" y="0"/>
                  </a:lnTo>
                  <a:lnTo>
                    <a:pt x="2595018" y="0"/>
                  </a:lnTo>
                  <a:lnTo>
                    <a:pt x="2598502" y="0"/>
                  </a:lnTo>
                  <a:lnTo>
                    <a:pt x="2601985" y="0"/>
                  </a:lnTo>
                  <a:lnTo>
                    <a:pt x="2605468" y="0"/>
                  </a:lnTo>
                  <a:lnTo>
                    <a:pt x="2608951" y="0"/>
                  </a:lnTo>
                  <a:lnTo>
                    <a:pt x="2612435" y="0"/>
                  </a:lnTo>
                  <a:lnTo>
                    <a:pt x="2615918" y="0"/>
                  </a:lnTo>
                  <a:lnTo>
                    <a:pt x="2619401" y="0"/>
                  </a:lnTo>
                  <a:lnTo>
                    <a:pt x="2622884" y="0"/>
                  </a:lnTo>
                  <a:lnTo>
                    <a:pt x="2626368" y="0"/>
                  </a:lnTo>
                  <a:lnTo>
                    <a:pt x="2629851" y="0"/>
                  </a:lnTo>
                  <a:lnTo>
                    <a:pt x="2633334" y="0"/>
                  </a:lnTo>
                  <a:lnTo>
                    <a:pt x="2636817" y="0"/>
                  </a:lnTo>
                  <a:lnTo>
                    <a:pt x="2640301" y="0"/>
                  </a:lnTo>
                  <a:lnTo>
                    <a:pt x="2643784" y="0"/>
                  </a:lnTo>
                  <a:lnTo>
                    <a:pt x="2647267" y="0"/>
                  </a:lnTo>
                  <a:lnTo>
                    <a:pt x="2650750" y="0"/>
                  </a:lnTo>
                  <a:lnTo>
                    <a:pt x="2654234" y="0"/>
                  </a:lnTo>
                  <a:lnTo>
                    <a:pt x="2657717" y="0"/>
                  </a:lnTo>
                  <a:lnTo>
                    <a:pt x="2661200" y="0"/>
                  </a:lnTo>
                  <a:lnTo>
                    <a:pt x="2664683" y="0"/>
                  </a:lnTo>
                  <a:lnTo>
                    <a:pt x="2668167" y="0"/>
                  </a:lnTo>
                  <a:lnTo>
                    <a:pt x="2671650" y="0"/>
                  </a:lnTo>
                  <a:lnTo>
                    <a:pt x="2675133" y="0"/>
                  </a:lnTo>
                  <a:lnTo>
                    <a:pt x="2678616" y="0"/>
                  </a:lnTo>
                  <a:lnTo>
                    <a:pt x="2682100" y="0"/>
                  </a:lnTo>
                  <a:lnTo>
                    <a:pt x="2685583" y="0"/>
                  </a:lnTo>
                  <a:lnTo>
                    <a:pt x="2689066" y="0"/>
                  </a:lnTo>
                  <a:lnTo>
                    <a:pt x="2692549" y="0"/>
                  </a:lnTo>
                  <a:lnTo>
                    <a:pt x="2696033" y="0"/>
                  </a:lnTo>
                  <a:lnTo>
                    <a:pt x="2699516" y="0"/>
                  </a:lnTo>
                  <a:lnTo>
                    <a:pt x="2702999" y="0"/>
                  </a:lnTo>
                  <a:lnTo>
                    <a:pt x="2706482" y="0"/>
                  </a:lnTo>
                  <a:lnTo>
                    <a:pt x="2709966" y="0"/>
                  </a:lnTo>
                  <a:lnTo>
                    <a:pt x="2713449" y="0"/>
                  </a:lnTo>
                  <a:lnTo>
                    <a:pt x="2716932" y="0"/>
                  </a:lnTo>
                  <a:lnTo>
                    <a:pt x="2720415" y="0"/>
                  </a:lnTo>
                  <a:lnTo>
                    <a:pt x="2723899" y="0"/>
                  </a:lnTo>
                  <a:lnTo>
                    <a:pt x="2727382" y="0"/>
                  </a:lnTo>
                  <a:lnTo>
                    <a:pt x="2730865" y="0"/>
                  </a:lnTo>
                  <a:lnTo>
                    <a:pt x="2734348" y="0"/>
                  </a:lnTo>
                  <a:lnTo>
                    <a:pt x="2737832" y="0"/>
                  </a:lnTo>
                  <a:lnTo>
                    <a:pt x="2741315" y="0"/>
                  </a:lnTo>
                  <a:lnTo>
                    <a:pt x="2744798" y="0"/>
                  </a:lnTo>
                  <a:lnTo>
                    <a:pt x="2748281" y="0"/>
                  </a:lnTo>
                  <a:lnTo>
                    <a:pt x="2751765" y="0"/>
                  </a:lnTo>
                  <a:lnTo>
                    <a:pt x="2755248" y="0"/>
                  </a:lnTo>
                  <a:lnTo>
                    <a:pt x="2758731" y="0"/>
                  </a:lnTo>
                  <a:lnTo>
                    <a:pt x="2762214" y="0"/>
                  </a:lnTo>
                  <a:lnTo>
                    <a:pt x="2765698" y="0"/>
                  </a:lnTo>
                  <a:lnTo>
                    <a:pt x="2769181" y="0"/>
                  </a:lnTo>
                  <a:lnTo>
                    <a:pt x="2772664" y="0"/>
                  </a:lnTo>
                  <a:lnTo>
                    <a:pt x="2776147" y="0"/>
                  </a:lnTo>
                  <a:lnTo>
                    <a:pt x="2779631" y="0"/>
                  </a:lnTo>
                  <a:lnTo>
                    <a:pt x="2783114" y="0"/>
                  </a:lnTo>
                  <a:lnTo>
                    <a:pt x="2786597" y="0"/>
                  </a:lnTo>
                  <a:lnTo>
                    <a:pt x="2790080" y="0"/>
                  </a:lnTo>
                  <a:lnTo>
                    <a:pt x="2793564" y="0"/>
                  </a:lnTo>
                  <a:lnTo>
                    <a:pt x="2797047" y="0"/>
                  </a:lnTo>
                  <a:lnTo>
                    <a:pt x="2800530" y="0"/>
                  </a:lnTo>
                  <a:lnTo>
                    <a:pt x="2804013" y="0"/>
                  </a:lnTo>
                  <a:lnTo>
                    <a:pt x="2807497" y="0"/>
                  </a:lnTo>
                  <a:lnTo>
                    <a:pt x="2810980" y="0"/>
                  </a:lnTo>
                  <a:lnTo>
                    <a:pt x="2814463" y="0"/>
                  </a:lnTo>
                  <a:lnTo>
                    <a:pt x="2817946" y="0"/>
                  </a:lnTo>
                  <a:lnTo>
                    <a:pt x="2821430" y="0"/>
                  </a:lnTo>
                  <a:lnTo>
                    <a:pt x="2824913" y="0"/>
                  </a:lnTo>
                  <a:lnTo>
                    <a:pt x="2828396" y="0"/>
                  </a:lnTo>
                  <a:lnTo>
                    <a:pt x="2831879" y="0"/>
                  </a:lnTo>
                  <a:lnTo>
                    <a:pt x="2835363" y="0"/>
                  </a:lnTo>
                  <a:lnTo>
                    <a:pt x="2838846" y="0"/>
                  </a:lnTo>
                  <a:lnTo>
                    <a:pt x="2842329" y="0"/>
                  </a:lnTo>
                  <a:lnTo>
                    <a:pt x="2845812" y="0"/>
                  </a:lnTo>
                  <a:lnTo>
                    <a:pt x="2849296" y="0"/>
                  </a:lnTo>
                  <a:lnTo>
                    <a:pt x="2852779" y="0"/>
                  </a:lnTo>
                  <a:lnTo>
                    <a:pt x="2856262" y="0"/>
                  </a:lnTo>
                  <a:lnTo>
                    <a:pt x="2859745" y="0"/>
                  </a:lnTo>
                  <a:lnTo>
                    <a:pt x="2863229" y="0"/>
                  </a:lnTo>
                  <a:lnTo>
                    <a:pt x="2866712" y="0"/>
                  </a:lnTo>
                  <a:lnTo>
                    <a:pt x="2870195" y="0"/>
                  </a:lnTo>
                  <a:lnTo>
                    <a:pt x="2873678" y="0"/>
                  </a:lnTo>
                  <a:lnTo>
                    <a:pt x="2877161" y="0"/>
                  </a:lnTo>
                  <a:lnTo>
                    <a:pt x="2880645" y="0"/>
                  </a:lnTo>
                  <a:lnTo>
                    <a:pt x="2884128" y="0"/>
                  </a:lnTo>
                  <a:lnTo>
                    <a:pt x="2887611" y="0"/>
                  </a:lnTo>
                  <a:lnTo>
                    <a:pt x="2891094" y="0"/>
                  </a:lnTo>
                  <a:lnTo>
                    <a:pt x="2894578" y="0"/>
                  </a:lnTo>
                  <a:lnTo>
                    <a:pt x="2898061" y="0"/>
                  </a:lnTo>
                  <a:lnTo>
                    <a:pt x="2901544" y="0"/>
                  </a:lnTo>
                  <a:lnTo>
                    <a:pt x="2905027" y="0"/>
                  </a:lnTo>
                  <a:lnTo>
                    <a:pt x="2908511" y="0"/>
                  </a:lnTo>
                  <a:lnTo>
                    <a:pt x="2911994" y="0"/>
                  </a:lnTo>
                  <a:lnTo>
                    <a:pt x="2915477" y="0"/>
                  </a:lnTo>
                  <a:lnTo>
                    <a:pt x="2918960" y="0"/>
                  </a:lnTo>
                  <a:lnTo>
                    <a:pt x="2922444" y="0"/>
                  </a:lnTo>
                  <a:lnTo>
                    <a:pt x="2925927" y="0"/>
                  </a:lnTo>
                  <a:lnTo>
                    <a:pt x="2929410" y="0"/>
                  </a:lnTo>
                  <a:lnTo>
                    <a:pt x="2932893" y="0"/>
                  </a:lnTo>
                  <a:lnTo>
                    <a:pt x="2936377" y="0"/>
                  </a:lnTo>
                  <a:lnTo>
                    <a:pt x="2939860" y="0"/>
                  </a:lnTo>
                  <a:lnTo>
                    <a:pt x="2943343" y="0"/>
                  </a:lnTo>
                  <a:lnTo>
                    <a:pt x="2946826" y="0"/>
                  </a:lnTo>
                  <a:lnTo>
                    <a:pt x="2950310" y="0"/>
                  </a:lnTo>
                  <a:lnTo>
                    <a:pt x="2953793" y="0"/>
                  </a:lnTo>
                  <a:lnTo>
                    <a:pt x="2957276" y="0"/>
                  </a:lnTo>
                  <a:lnTo>
                    <a:pt x="2960759" y="0"/>
                  </a:lnTo>
                  <a:lnTo>
                    <a:pt x="2964243" y="0"/>
                  </a:lnTo>
                  <a:lnTo>
                    <a:pt x="2967726" y="0"/>
                  </a:lnTo>
                  <a:lnTo>
                    <a:pt x="2971209" y="0"/>
                  </a:lnTo>
                  <a:lnTo>
                    <a:pt x="2974692" y="0"/>
                  </a:lnTo>
                  <a:lnTo>
                    <a:pt x="2978176" y="0"/>
                  </a:lnTo>
                  <a:lnTo>
                    <a:pt x="2981659" y="0"/>
                  </a:lnTo>
                  <a:lnTo>
                    <a:pt x="2985142" y="0"/>
                  </a:lnTo>
                  <a:lnTo>
                    <a:pt x="2988625" y="0"/>
                  </a:lnTo>
                  <a:lnTo>
                    <a:pt x="2992109" y="0"/>
                  </a:lnTo>
                  <a:lnTo>
                    <a:pt x="2995592" y="0"/>
                  </a:lnTo>
                  <a:lnTo>
                    <a:pt x="2999075" y="0"/>
                  </a:lnTo>
                  <a:lnTo>
                    <a:pt x="3002558" y="0"/>
                  </a:lnTo>
                  <a:lnTo>
                    <a:pt x="3006042" y="0"/>
                  </a:lnTo>
                  <a:lnTo>
                    <a:pt x="3009525" y="0"/>
                  </a:lnTo>
                  <a:lnTo>
                    <a:pt x="3013008" y="0"/>
                  </a:lnTo>
                  <a:lnTo>
                    <a:pt x="3016491" y="0"/>
                  </a:lnTo>
                  <a:lnTo>
                    <a:pt x="3019975" y="0"/>
                  </a:lnTo>
                  <a:lnTo>
                    <a:pt x="3023458" y="0"/>
                  </a:lnTo>
                  <a:lnTo>
                    <a:pt x="3026941" y="0"/>
                  </a:lnTo>
                  <a:lnTo>
                    <a:pt x="3030424" y="0"/>
                  </a:lnTo>
                  <a:lnTo>
                    <a:pt x="3033908" y="0"/>
                  </a:lnTo>
                  <a:lnTo>
                    <a:pt x="3037391" y="0"/>
                  </a:lnTo>
                  <a:lnTo>
                    <a:pt x="3040874" y="0"/>
                  </a:lnTo>
                  <a:lnTo>
                    <a:pt x="3044357" y="0"/>
                  </a:lnTo>
                  <a:lnTo>
                    <a:pt x="3047841" y="0"/>
                  </a:lnTo>
                  <a:lnTo>
                    <a:pt x="3051324" y="0"/>
                  </a:lnTo>
                  <a:lnTo>
                    <a:pt x="3054807" y="0"/>
                  </a:lnTo>
                  <a:lnTo>
                    <a:pt x="3058290" y="0"/>
                  </a:lnTo>
                  <a:lnTo>
                    <a:pt x="3061774" y="0"/>
                  </a:lnTo>
                  <a:lnTo>
                    <a:pt x="3065257" y="0"/>
                  </a:lnTo>
                  <a:lnTo>
                    <a:pt x="3068740" y="0"/>
                  </a:lnTo>
                  <a:lnTo>
                    <a:pt x="3072223" y="0"/>
                  </a:lnTo>
                  <a:lnTo>
                    <a:pt x="3075707" y="0"/>
                  </a:lnTo>
                  <a:lnTo>
                    <a:pt x="3079190" y="0"/>
                  </a:lnTo>
                  <a:lnTo>
                    <a:pt x="3082673" y="0"/>
                  </a:lnTo>
                  <a:lnTo>
                    <a:pt x="3086156" y="0"/>
                  </a:lnTo>
                  <a:lnTo>
                    <a:pt x="3089640" y="0"/>
                  </a:lnTo>
                  <a:lnTo>
                    <a:pt x="3093123" y="0"/>
                  </a:lnTo>
                  <a:lnTo>
                    <a:pt x="3096606" y="0"/>
                  </a:lnTo>
                  <a:lnTo>
                    <a:pt x="3100089" y="0"/>
                  </a:lnTo>
                  <a:lnTo>
                    <a:pt x="3103573" y="0"/>
                  </a:lnTo>
                  <a:lnTo>
                    <a:pt x="3107056" y="0"/>
                  </a:lnTo>
                  <a:lnTo>
                    <a:pt x="3110539" y="0"/>
                  </a:lnTo>
                  <a:lnTo>
                    <a:pt x="3114022" y="0"/>
                  </a:lnTo>
                  <a:lnTo>
                    <a:pt x="3117506" y="0"/>
                  </a:lnTo>
                  <a:lnTo>
                    <a:pt x="3120989" y="0"/>
                  </a:lnTo>
                  <a:lnTo>
                    <a:pt x="3124472" y="0"/>
                  </a:lnTo>
                  <a:lnTo>
                    <a:pt x="3127955" y="0"/>
                  </a:lnTo>
                  <a:lnTo>
                    <a:pt x="3131439" y="0"/>
                  </a:lnTo>
                  <a:lnTo>
                    <a:pt x="3134922" y="0"/>
                  </a:lnTo>
                  <a:lnTo>
                    <a:pt x="3138405" y="0"/>
                  </a:lnTo>
                  <a:lnTo>
                    <a:pt x="3141888" y="0"/>
                  </a:lnTo>
                  <a:lnTo>
                    <a:pt x="3145372" y="0"/>
                  </a:lnTo>
                  <a:lnTo>
                    <a:pt x="3148855" y="0"/>
                  </a:lnTo>
                  <a:lnTo>
                    <a:pt x="3152338" y="0"/>
                  </a:lnTo>
                  <a:lnTo>
                    <a:pt x="3155821" y="0"/>
                  </a:lnTo>
                  <a:lnTo>
                    <a:pt x="3159304" y="0"/>
                  </a:lnTo>
                  <a:lnTo>
                    <a:pt x="3162788" y="0"/>
                  </a:lnTo>
                  <a:lnTo>
                    <a:pt x="3166271" y="0"/>
                  </a:lnTo>
                  <a:lnTo>
                    <a:pt x="3169754" y="0"/>
                  </a:lnTo>
                  <a:lnTo>
                    <a:pt x="3173237" y="0"/>
                  </a:lnTo>
                  <a:lnTo>
                    <a:pt x="3176721" y="0"/>
                  </a:lnTo>
                  <a:lnTo>
                    <a:pt x="3180204" y="0"/>
                  </a:lnTo>
                  <a:lnTo>
                    <a:pt x="3183687" y="0"/>
                  </a:lnTo>
                  <a:lnTo>
                    <a:pt x="3187170" y="0"/>
                  </a:lnTo>
                  <a:lnTo>
                    <a:pt x="3190654" y="0"/>
                  </a:lnTo>
                  <a:lnTo>
                    <a:pt x="3194137" y="0"/>
                  </a:lnTo>
                  <a:lnTo>
                    <a:pt x="3197620" y="0"/>
                  </a:lnTo>
                  <a:lnTo>
                    <a:pt x="3201103" y="0"/>
                  </a:lnTo>
                  <a:lnTo>
                    <a:pt x="3204587" y="0"/>
                  </a:lnTo>
                  <a:lnTo>
                    <a:pt x="3208070" y="0"/>
                  </a:lnTo>
                  <a:lnTo>
                    <a:pt x="3211553" y="0"/>
                  </a:lnTo>
                  <a:lnTo>
                    <a:pt x="3215036" y="0"/>
                  </a:lnTo>
                  <a:lnTo>
                    <a:pt x="3218520" y="0"/>
                  </a:lnTo>
                  <a:lnTo>
                    <a:pt x="3222003" y="0"/>
                  </a:lnTo>
                  <a:lnTo>
                    <a:pt x="3225486" y="0"/>
                  </a:lnTo>
                  <a:lnTo>
                    <a:pt x="3228969" y="0"/>
                  </a:lnTo>
                  <a:lnTo>
                    <a:pt x="3232453" y="0"/>
                  </a:lnTo>
                  <a:lnTo>
                    <a:pt x="3235936" y="0"/>
                  </a:lnTo>
                  <a:lnTo>
                    <a:pt x="3239419" y="0"/>
                  </a:lnTo>
                  <a:lnTo>
                    <a:pt x="3242902" y="0"/>
                  </a:lnTo>
                  <a:lnTo>
                    <a:pt x="3246386" y="0"/>
                  </a:lnTo>
                  <a:lnTo>
                    <a:pt x="3249869" y="0"/>
                  </a:lnTo>
                  <a:lnTo>
                    <a:pt x="3253352" y="0"/>
                  </a:lnTo>
                  <a:lnTo>
                    <a:pt x="3256835" y="0"/>
                  </a:lnTo>
                  <a:lnTo>
                    <a:pt x="3260319" y="0"/>
                  </a:lnTo>
                  <a:lnTo>
                    <a:pt x="3263802" y="0"/>
                  </a:lnTo>
                  <a:lnTo>
                    <a:pt x="3267285" y="0"/>
                  </a:lnTo>
                  <a:lnTo>
                    <a:pt x="3270768" y="0"/>
                  </a:lnTo>
                  <a:lnTo>
                    <a:pt x="3274252" y="0"/>
                  </a:lnTo>
                  <a:lnTo>
                    <a:pt x="3277735" y="0"/>
                  </a:lnTo>
                  <a:lnTo>
                    <a:pt x="3281218" y="0"/>
                  </a:lnTo>
                  <a:lnTo>
                    <a:pt x="3284701" y="0"/>
                  </a:lnTo>
                  <a:lnTo>
                    <a:pt x="3288185" y="0"/>
                  </a:lnTo>
                  <a:lnTo>
                    <a:pt x="3291668" y="0"/>
                  </a:lnTo>
                  <a:lnTo>
                    <a:pt x="3295151" y="0"/>
                  </a:lnTo>
                  <a:lnTo>
                    <a:pt x="3298634" y="0"/>
                  </a:lnTo>
                  <a:lnTo>
                    <a:pt x="3302118" y="0"/>
                  </a:lnTo>
                  <a:lnTo>
                    <a:pt x="3305601" y="0"/>
                  </a:lnTo>
                  <a:lnTo>
                    <a:pt x="3309084" y="0"/>
                  </a:lnTo>
                  <a:lnTo>
                    <a:pt x="3312567" y="0"/>
                  </a:lnTo>
                  <a:lnTo>
                    <a:pt x="3316051" y="0"/>
                  </a:lnTo>
                  <a:lnTo>
                    <a:pt x="3319534" y="0"/>
                  </a:lnTo>
                  <a:lnTo>
                    <a:pt x="3323017" y="0"/>
                  </a:lnTo>
                  <a:lnTo>
                    <a:pt x="3326500" y="0"/>
                  </a:lnTo>
                  <a:lnTo>
                    <a:pt x="3329984" y="0"/>
                  </a:lnTo>
                  <a:lnTo>
                    <a:pt x="3333467" y="0"/>
                  </a:lnTo>
                  <a:lnTo>
                    <a:pt x="3336950" y="0"/>
                  </a:lnTo>
                  <a:lnTo>
                    <a:pt x="3340433" y="0"/>
                  </a:lnTo>
                  <a:lnTo>
                    <a:pt x="3343917" y="0"/>
                  </a:lnTo>
                  <a:lnTo>
                    <a:pt x="3347400" y="0"/>
                  </a:lnTo>
                  <a:lnTo>
                    <a:pt x="3350883" y="0"/>
                  </a:lnTo>
                  <a:lnTo>
                    <a:pt x="3354366" y="0"/>
                  </a:lnTo>
                  <a:lnTo>
                    <a:pt x="3357850" y="0"/>
                  </a:lnTo>
                  <a:lnTo>
                    <a:pt x="3361333" y="0"/>
                  </a:lnTo>
                  <a:lnTo>
                    <a:pt x="3364816" y="0"/>
                  </a:lnTo>
                  <a:lnTo>
                    <a:pt x="3368299" y="0"/>
                  </a:lnTo>
                  <a:lnTo>
                    <a:pt x="3371783" y="0"/>
                  </a:lnTo>
                  <a:lnTo>
                    <a:pt x="3375266" y="0"/>
                  </a:lnTo>
                  <a:lnTo>
                    <a:pt x="3378749" y="0"/>
                  </a:lnTo>
                  <a:lnTo>
                    <a:pt x="3382232" y="0"/>
                  </a:lnTo>
                  <a:lnTo>
                    <a:pt x="3385716" y="0"/>
                  </a:lnTo>
                  <a:lnTo>
                    <a:pt x="3389199" y="0"/>
                  </a:lnTo>
                  <a:lnTo>
                    <a:pt x="3392682" y="0"/>
                  </a:lnTo>
                  <a:lnTo>
                    <a:pt x="3396165" y="0"/>
                  </a:lnTo>
                  <a:lnTo>
                    <a:pt x="3399649" y="0"/>
                  </a:lnTo>
                  <a:lnTo>
                    <a:pt x="3403132" y="0"/>
                  </a:lnTo>
                  <a:lnTo>
                    <a:pt x="3406615" y="0"/>
                  </a:lnTo>
                  <a:lnTo>
                    <a:pt x="3410098" y="0"/>
                  </a:lnTo>
                  <a:lnTo>
                    <a:pt x="3413582" y="0"/>
                  </a:lnTo>
                  <a:lnTo>
                    <a:pt x="3417065" y="0"/>
                  </a:lnTo>
                  <a:lnTo>
                    <a:pt x="3420548" y="0"/>
                  </a:lnTo>
                  <a:lnTo>
                    <a:pt x="3424031" y="0"/>
                  </a:lnTo>
                  <a:lnTo>
                    <a:pt x="3427515" y="0"/>
                  </a:lnTo>
                  <a:lnTo>
                    <a:pt x="3430998" y="0"/>
                  </a:lnTo>
                  <a:lnTo>
                    <a:pt x="3434481" y="0"/>
                  </a:lnTo>
                  <a:lnTo>
                    <a:pt x="3437964" y="0"/>
                  </a:lnTo>
                  <a:lnTo>
                    <a:pt x="3441447" y="0"/>
                  </a:lnTo>
                  <a:lnTo>
                    <a:pt x="3444931" y="0"/>
                  </a:lnTo>
                  <a:lnTo>
                    <a:pt x="3448414" y="0"/>
                  </a:lnTo>
                  <a:lnTo>
                    <a:pt x="3451897" y="0"/>
                  </a:lnTo>
                  <a:lnTo>
                    <a:pt x="3455380" y="0"/>
                  </a:lnTo>
                  <a:lnTo>
                    <a:pt x="3458864" y="0"/>
                  </a:lnTo>
                  <a:lnTo>
                    <a:pt x="3462347" y="0"/>
                  </a:lnTo>
                  <a:lnTo>
                    <a:pt x="3465830" y="0"/>
                  </a:lnTo>
                  <a:lnTo>
                    <a:pt x="3469313" y="0"/>
                  </a:lnTo>
                  <a:lnTo>
                    <a:pt x="3472797" y="0"/>
                  </a:lnTo>
                  <a:lnTo>
                    <a:pt x="3476280" y="0"/>
                  </a:lnTo>
                  <a:lnTo>
                    <a:pt x="3479763" y="0"/>
                  </a:lnTo>
                  <a:lnTo>
                    <a:pt x="3483246" y="0"/>
                  </a:lnTo>
                  <a:lnTo>
                    <a:pt x="3483246" y="1741623"/>
                  </a:lnTo>
                  <a:lnTo>
                    <a:pt x="3483246" y="2322164"/>
                  </a:lnTo>
                  <a:lnTo>
                    <a:pt x="3483246" y="2612435"/>
                  </a:lnTo>
                  <a:lnTo>
                    <a:pt x="3483246" y="2786597"/>
                  </a:lnTo>
                  <a:lnTo>
                    <a:pt x="3483246" y="2902705"/>
                  </a:lnTo>
                  <a:lnTo>
                    <a:pt x="3483246" y="2985640"/>
                  </a:lnTo>
                  <a:lnTo>
                    <a:pt x="3483246" y="3047841"/>
                  </a:lnTo>
                  <a:lnTo>
                    <a:pt x="3483246" y="3096219"/>
                  </a:lnTo>
                  <a:lnTo>
                    <a:pt x="3483246" y="3134922"/>
                  </a:lnTo>
                  <a:lnTo>
                    <a:pt x="3483246" y="3166588"/>
                  </a:lnTo>
                  <a:lnTo>
                    <a:pt x="3483246" y="3192976"/>
                  </a:lnTo>
                  <a:lnTo>
                    <a:pt x="3483246" y="3215304"/>
                  </a:lnTo>
                  <a:lnTo>
                    <a:pt x="3483246" y="3234443"/>
                  </a:lnTo>
                  <a:lnTo>
                    <a:pt x="3483246" y="3251030"/>
                  </a:lnTo>
                  <a:lnTo>
                    <a:pt x="3483246" y="3265544"/>
                  </a:lnTo>
                  <a:lnTo>
                    <a:pt x="3483246" y="3278350"/>
                  </a:lnTo>
                  <a:lnTo>
                    <a:pt x="3483246" y="3289733"/>
                  </a:lnTo>
                  <a:lnTo>
                    <a:pt x="3483246" y="3299918"/>
                  </a:lnTo>
                  <a:lnTo>
                    <a:pt x="3483246" y="3309084"/>
                  </a:lnTo>
                  <a:lnTo>
                    <a:pt x="3483246" y="3317378"/>
                  </a:lnTo>
                  <a:lnTo>
                    <a:pt x="3483246" y="3324917"/>
                  </a:lnTo>
                  <a:lnTo>
                    <a:pt x="3483246" y="3331801"/>
                  </a:lnTo>
                  <a:lnTo>
                    <a:pt x="3483246" y="3338111"/>
                  </a:lnTo>
                  <a:lnTo>
                    <a:pt x="3483246" y="3343917"/>
                  </a:lnTo>
                  <a:lnTo>
                    <a:pt x="3483246" y="3349275"/>
                  </a:lnTo>
                  <a:lnTo>
                    <a:pt x="3483246" y="3354237"/>
                  </a:lnTo>
                  <a:lnTo>
                    <a:pt x="3483246" y="3358845"/>
                  </a:lnTo>
                  <a:lnTo>
                    <a:pt x="3483246" y="3363134"/>
                  </a:lnTo>
                  <a:lnTo>
                    <a:pt x="3483246" y="3367138"/>
                  </a:lnTo>
                  <a:lnTo>
                    <a:pt x="3483246" y="3370884"/>
                  </a:lnTo>
                  <a:lnTo>
                    <a:pt x="3483246" y="3374395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374395"/>
            </a:xfrm>
            <a:custGeom>
              <a:avLst/>
              <a:gdLst/>
              <a:ahLst/>
              <a:cxnLst/>
              <a:rect l="0" t="0" r="0" b="0"/>
              <a:pathLst>
                <a:path w="3483246" h="337439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0"/>
                  </a:lnTo>
                  <a:lnTo>
                    <a:pt x="2326808" y="0"/>
                  </a:lnTo>
                  <a:lnTo>
                    <a:pt x="2330292" y="0"/>
                  </a:lnTo>
                  <a:lnTo>
                    <a:pt x="2333775" y="0"/>
                  </a:lnTo>
                  <a:lnTo>
                    <a:pt x="2337258" y="0"/>
                  </a:lnTo>
                  <a:lnTo>
                    <a:pt x="2340741" y="0"/>
                  </a:lnTo>
                  <a:lnTo>
                    <a:pt x="2344225" y="0"/>
                  </a:lnTo>
                  <a:lnTo>
                    <a:pt x="2347708" y="0"/>
                  </a:lnTo>
                  <a:lnTo>
                    <a:pt x="2351191" y="0"/>
                  </a:lnTo>
                  <a:lnTo>
                    <a:pt x="2354674" y="0"/>
                  </a:lnTo>
                  <a:lnTo>
                    <a:pt x="2358158" y="0"/>
                  </a:lnTo>
                  <a:lnTo>
                    <a:pt x="2361641" y="0"/>
                  </a:lnTo>
                  <a:lnTo>
                    <a:pt x="2365124" y="0"/>
                  </a:lnTo>
                  <a:lnTo>
                    <a:pt x="2368607" y="0"/>
                  </a:lnTo>
                  <a:lnTo>
                    <a:pt x="2372091" y="0"/>
                  </a:lnTo>
                  <a:lnTo>
                    <a:pt x="2375574" y="0"/>
                  </a:lnTo>
                  <a:lnTo>
                    <a:pt x="2379057" y="0"/>
                  </a:lnTo>
                  <a:lnTo>
                    <a:pt x="2382540" y="0"/>
                  </a:lnTo>
                  <a:lnTo>
                    <a:pt x="2386024" y="0"/>
                  </a:lnTo>
                  <a:lnTo>
                    <a:pt x="2389507" y="0"/>
                  </a:lnTo>
                  <a:lnTo>
                    <a:pt x="2392990" y="0"/>
                  </a:lnTo>
                  <a:lnTo>
                    <a:pt x="2396473" y="0"/>
                  </a:lnTo>
                  <a:lnTo>
                    <a:pt x="2399957" y="0"/>
                  </a:lnTo>
                  <a:lnTo>
                    <a:pt x="2403440" y="0"/>
                  </a:lnTo>
                  <a:lnTo>
                    <a:pt x="2406923" y="0"/>
                  </a:lnTo>
                  <a:lnTo>
                    <a:pt x="2410406" y="0"/>
                  </a:lnTo>
                  <a:lnTo>
                    <a:pt x="2413890" y="0"/>
                  </a:lnTo>
                  <a:lnTo>
                    <a:pt x="2417373" y="0"/>
                  </a:lnTo>
                  <a:lnTo>
                    <a:pt x="2420856" y="0"/>
                  </a:lnTo>
                  <a:lnTo>
                    <a:pt x="2424339" y="0"/>
                  </a:lnTo>
                  <a:lnTo>
                    <a:pt x="2427823" y="0"/>
                  </a:lnTo>
                  <a:lnTo>
                    <a:pt x="2431306" y="0"/>
                  </a:lnTo>
                  <a:lnTo>
                    <a:pt x="2434789" y="0"/>
                  </a:lnTo>
                  <a:lnTo>
                    <a:pt x="2438272" y="0"/>
                  </a:lnTo>
                  <a:lnTo>
                    <a:pt x="2441756" y="0"/>
                  </a:lnTo>
                  <a:lnTo>
                    <a:pt x="2445239" y="0"/>
                  </a:lnTo>
                  <a:lnTo>
                    <a:pt x="2448722" y="0"/>
                  </a:lnTo>
                  <a:lnTo>
                    <a:pt x="2452205" y="0"/>
                  </a:lnTo>
                  <a:lnTo>
                    <a:pt x="2455689" y="0"/>
                  </a:lnTo>
                  <a:lnTo>
                    <a:pt x="2459172" y="0"/>
                  </a:lnTo>
                  <a:lnTo>
                    <a:pt x="2462655" y="0"/>
                  </a:lnTo>
                  <a:lnTo>
                    <a:pt x="2466138" y="0"/>
                  </a:lnTo>
                  <a:lnTo>
                    <a:pt x="2469622" y="0"/>
                  </a:lnTo>
                  <a:lnTo>
                    <a:pt x="2473105" y="0"/>
                  </a:lnTo>
                  <a:lnTo>
                    <a:pt x="2476588" y="0"/>
                  </a:lnTo>
                  <a:lnTo>
                    <a:pt x="2480071" y="0"/>
                  </a:lnTo>
                  <a:lnTo>
                    <a:pt x="2483555" y="0"/>
                  </a:lnTo>
                  <a:lnTo>
                    <a:pt x="2487038" y="0"/>
                  </a:lnTo>
                  <a:lnTo>
                    <a:pt x="2490521" y="0"/>
                  </a:lnTo>
                  <a:lnTo>
                    <a:pt x="2494004" y="0"/>
                  </a:lnTo>
                  <a:lnTo>
                    <a:pt x="2497488" y="0"/>
                  </a:lnTo>
                  <a:lnTo>
                    <a:pt x="2500971" y="0"/>
                  </a:lnTo>
                  <a:lnTo>
                    <a:pt x="2504454" y="0"/>
                  </a:lnTo>
                  <a:lnTo>
                    <a:pt x="2507937" y="0"/>
                  </a:lnTo>
                  <a:lnTo>
                    <a:pt x="2511421" y="0"/>
                  </a:lnTo>
                  <a:lnTo>
                    <a:pt x="2514904" y="0"/>
                  </a:lnTo>
                  <a:lnTo>
                    <a:pt x="2518387" y="0"/>
                  </a:lnTo>
                  <a:lnTo>
                    <a:pt x="2521870" y="0"/>
                  </a:lnTo>
                  <a:lnTo>
                    <a:pt x="2525354" y="0"/>
                  </a:lnTo>
                  <a:lnTo>
                    <a:pt x="2528837" y="0"/>
                  </a:lnTo>
                  <a:lnTo>
                    <a:pt x="2532320" y="0"/>
                  </a:lnTo>
                  <a:lnTo>
                    <a:pt x="2535803" y="0"/>
                  </a:lnTo>
                  <a:lnTo>
                    <a:pt x="2539287" y="0"/>
                  </a:lnTo>
                  <a:lnTo>
                    <a:pt x="2542770" y="0"/>
                  </a:lnTo>
                  <a:lnTo>
                    <a:pt x="2546253" y="0"/>
                  </a:lnTo>
                  <a:lnTo>
                    <a:pt x="2549736" y="0"/>
                  </a:lnTo>
                  <a:lnTo>
                    <a:pt x="2553220" y="0"/>
                  </a:lnTo>
                  <a:lnTo>
                    <a:pt x="2556703" y="0"/>
                  </a:lnTo>
                  <a:lnTo>
                    <a:pt x="2560186" y="0"/>
                  </a:lnTo>
                  <a:lnTo>
                    <a:pt x="2563669" y="0"/>
                  </a:lnTo>
                  <a:lnTo>
                    <a:pt x="2567153" y="0"/>
                  </a:lnTo>
                  <a:lnTo>
                    <a:pt x="2570636" y="0"/>
                  </a:lnTo>
                  <a:lnTo>
                    <a:pt x="2574119" y="0"/>
                  </a:lnTo>
                  <a:lnTo>
                    <a:pt x="2577602" y="0"/>
                  </a:lnTo>
                  <a:lnTo>
                    <a:pt x="2581085" y="0"/>
                  </a:lnTo>
                  <a:lnTo>
                    <a:pt x="2584569" y="0"/>
                  </a:lnTo>
                  <a:lnTo>
                    <a:pt x="2588052" y="0"/>
                  </a:lnTo>
                  <a:lnTo>
                    <a:pt x="2591535" y="0"/>
                  </a:lnTo>
                  <a:lnTo>
                    <a:pt x="2595018" y="0"/>
                  </a:lnTo>
                  <a:lnTo>
                    <a:pt x="2598502" y="0"/>
                  </a:lnTo>
                  <a:lnTo>
                    <a:pt x="2601985" y="0"/>
                  </a:lnTo>
                  <a:lnTo>
                    <a:pt x="2605468" y="0"/>
                  </a:lnTo>
                  <a:lnTo>
                    <a:pt x="2608951" y="0"/>
                  </a:lnTo>
                  <a:lnTo>
                    <a:pt x="2612435" y="0"/>
                  </a:lnTo>
                  <a:lnTo>
                    <a:pt x="2615918" y="0"/>
                  </a:lnTo>
                  <a:lnTo>
                    <a:pt x="2619401" y="0"/>
                  </a:lnTo>
                  <a:lnTo>
                    <a:pt x="2622884" y="0"/>
                  </a:lnTo>
                  <a:lnTo>
                    <a:pt x="2626368" y="0"/>
                  </a:lnTo>
                  <a:lnTo>
                    <a:pt x="2629851" y="0"/>
                  </a:lnTo>
                  <a:lnTo>
                    <a:pt x="2633334" y="0"/>
                  </a:lnTo>
                  <a:lnTo>
                    <a:pt x="2636817" y="0"/>
                  </a:lnTo>
                  <a:lnTo>
                    <a:pt x="2640301" y="0"/>
                  </a:lnTo>
                  <a:lnTo>
                    <a:pt x="2643784" y="0"/>
                  </a:lnTo>
                  <a:lnTo>
                    <a:pt x="2647267" y="0"/>
                  </a:lnTo>
                  <a:lnTo>
                    <a:pt x="2650750" y="0"/>
                  </a:lnTo>
                  <a:lnTo>
                    <a:pt x="2654234" y="0"/>
                  </a:lnTo>
                  <a:lnTo>
                    <a:pt x="2657717" y="0"/>
                  </a:lnTo>
                  <a:lnTo>
                    <a:pt x="2661200" y="0"/>
                  </a:lnTo>
                  <a:lnTo>
                    <a:pt x="2664683" y="0"/>
                  </a:lnTo>
                  <a:lnTo>
                    <a:pt x="2668167" y="0"/>
                  </a:lnTo>
                  <a:lnTo>
                    <a:pt x="2671650" y="0"/>
                  </a:lnTo>
                  <a:lnTo>
                    <a:pt x="2675133" y="0"/>
                  </a:lnTo>
                  <a:lnTo>
                    <a:pt x="2678616" y="0"/>
                  </a:lnTo>
                  <a:lnTo>
                    <a:pt x="2682100" y="0"/>
                  </a:lnTo>
                  <a:lnTo>
                    <a:pt x="2685583" y="0"/>
                  </a:lnTo>
                  <a:lnTo>
                    <a:pt x="2689066" y="0"/>
                  </a:lnTo>
                  <a:lnTo>
                    <a:pt x="2692549" y="0"/>
                  </a:lnTo>
                  <a:lnTo>
                    <a:pt x="2696033" y="0"/>
                  </a:lnTo>
                  <a:lnTo>
                    <a:pt x="2699516" y="0"/>
                  </a:lnTo>
                  <a:lnTo>
                    <a:pt x="2702999" y="0"/>
                  </a:lnTo>
                  <a:lnTo>
                    <a:pt x="2706482" y="0"/>
                  </a:lnTo>
                  <a:lnTo>
                    <a:pt x="2709966" y="0"/>
                  </a:lnTo>
                  <a:lnTo>
                    <a:pt x="2713449" y="0"/>
                  </a:lnTo>
                  <a:lnTo>
                    <a:pt x="2716932" y="0"/>
                  </a:lnTo>
                  <a:lnTo>
                    <a:pt x="2720415" y="0"/>
                  </a:lnTo>
                  <a:lnTo>
                    <a:pt x="2723899" y="0"/>
                  </a:lnTo>
                  <a:lnTo>
                    <a:pt x="2727382" y="0"/>
                  </a:lnTo>
                  <a:lnTo>
                    <a:pt x="2730865" y="0"/>
                  </a:lnTo>
                  <a:lnTo>
                    <a:pt x="2734348" y="0"/>
                  </a:lnTo>
                  <a:lnTo>
                    <a:pt x="2737832" y="0"/>
                  </a:lnTo>
                  <a:lnTo>
                    <a:pt x="2741315" y="0"/>
                  </a:lnTo>
                  <a:lnTo>
                    <a:pt x="2744798" y="0"/>
                  </a:lnTo>
                  <a:lnTo>
                    <a:pt x="2748281" y="0"/>
                  </a:lnTo>
                  <a:lnTo>
                    <a:pt x="2751765" y="0"/>
                  </a:lnTo>
                  <a:lnTo>
                    <a:pt x="2755248" y="0"/>
                  </a:lnTo>
                  <a:lnTo>
                    <a:pt x="2758731" y="0"/>
                  </a:lnTo>
                  <a:lnTo>
                    <a:pt x="2762214" y="0"/>
                  </a:lnTo>
                  <a:lnTo>
                    <a:pt x="2765698" y="0"/>
                  </a:lnTo>
                  <a:lnTo>
                    <a:pt x="2769181" y="0"/>
                  </a:lnTo>
                  <a:lnTo>
                    <a:pt x="2772664" y="0"/>
                  </a:lnTo>
                  <a:lnTo>
                    <a:pt x="2776147" y="0"/>
                  </a:lnTo>
                  <a:lnTo>
                    <a:pt x="2779631" y="0"/>
                  </a:lnTo>
                  <a:lnTo>
                    <a:pt x="2783114" y="0"/>
                  </a:lnTo>
                  <a:lnTo>
                    <a:pt x="2786597" y="0"/>
                  </a:lnTo>
                  <a:lnTo>
                    <a:pt x="2790080" y="0"/>
                  </a:lnTo>
                  <a:lnTo>
                    <a:pt x="2793564" y="0"/>
                  </a:lnTo>
                  <a:lnTo>
                    <a:pt x="2797047" y="0"/>
                  </a:lnTo>
                  <a:lnTo>
                    <a:pt x="2800530" y="0"/>
                  </a:lnTo>
                  <a:lnTo>
                    <a:pt x="2804013" y="0"/>
                  </a:lnTo>
                  <a:lnTo>
                    <a:pt x="2807497" y="0"/>
                  </a:lnTo>
                  <a:lnTo>
                    <a:pt x="2810980" y="0"/>
                  </a:lnTo>
                  <a:lnTo>
                    <a:pt x="2814463" y="0"/>
                  </a:lnTo>
                  <a:lnTo>
                    <a:pt x="2817946" y="0"/>
                  </a:lnTo>
                  <a:lnTo>
                    <a:pt x="2821430" y="0"/>
                  </a:lnTo>
                  <a:lnTo>
                    <a:pt x="2824913" y="0"/>
                  </a:lnTo>
                  <a:lnTo>
                    <a:pt x="2828396" y="0"/>
                  </a:lnTo>
                  <a:lnTo>
                    <a:pt x="2831879" y="0"/>
                  </a:lnTo>
                  <a:lnTo>
                    <a:pt x="2835363" y="0"/>
                  </a:lnTo>
                  <a:lnTo>
                    <a:pt x="2838846" y="0"/>
                  </a:lnTo>
                  <a:lnTo>
                    <a:pt x="2842329" y="0"/>
                  </a:lnTo>
                  <a:lnTo>
                    <a:pt x="2845812" y="0"/>
                  </a:lnTo>
                  <a:lnTo>
                    <a:pt x="2849296" y="0"/>
                  </a:lnTo>
                  <a:lnTo>
                    <a:pt x="2852779" y="0"/>
                  </a:lnTo>
                  <a:lnTo>
                    <a:pt x="2856262" y="0"/>
                  </a:lnTo>
                  <a:lnTo>
                    <a:pt x="2859745" y="0"/>
                  </a:lnTo>
                  <a:lnTo>
                    <a:pt x="2863229" y="0"/>
                  </a:lnTo>
                  <a:lnTo>
                    <a:pt x="2866712" y="0"/>
                  </a:lnTo>
                  <a:lnTo>
                    <a:pt x="2870195" y="0"/>
                  </a:lnTo>
                  <a:lnTo>
                    <a:pt x="2873678" y="0"/>
                  </a:lnTo>
                  <a:lnTo>
                    <a:pt x="2877161" y="0"/>
                  </a:lnTo>
                  <a:lnTo>
                    <a:pt x="2880645" y="0"/>
                  </a:lnTo>
                  <a:lnTo>
                    <a:pt x="2884128" y="0"/>
                  </a:lnTo>
                  <a:lnTo>
                    <a:pt x="2887611" y="0"/>
                  </a:lnTo>
                  <a:lnTo>
                    <a:pt x="2891094" y="0"/>
                  </a:lnTo>
                  <a:lnTo>
                    <a:pt x="2894578" y="0"/>
                  </a:lnTo>
                  <a:lnTo>
                    <a:pt x="2898061" y="0"/>
                  </a:lnTo>
                  <a:lnTo>
                    <a:pt x="2901544" y="0"/>
                  </a:lnTo>
                  <a:lnTo>
                    <a:pt x="2905027" y="0"/>
                  </a:lnTo>
                  <a:lnTo>
                    <a:pt x="2908511" y="0"/>
                  </a:lnTo>
                  <a:lnTo>
                    <a:pt x="2911994" y="0"/>
                  </a:lnTo>
                  <a:lnTo>
                    <a:pt x="2915477" y="0"/>
                  </a:lnTo>
                  <a:lnTo>
                    <a:pt x="2918960" y="0"/>
                  </a:lnTo>
                  <a:lnTo>
                    <a:pt x="2922444" y="0"/>
                  </a:lnTo>
                  <a:lnTo>
                    <a:pt x="2925927" y="0"/>
                  </a:lnTo>
                  <a:lnTo>
                    <a:pt x="2929410" y="0"/>
                  </a:lnTo>
                  <a:lnTo>
                    <a:pt x="2932893" y="0"/>
                  </a:lnTo>
                  <a:lnTo>
                    <a:pt x="2936377" y="0"/>
                  </a:lnTo>
                  <a:lnTo>
                    <a:pt x="2939860" y="0"/>
                  </a:lnTo>
                  <a:lnTo>
                    <a:pt x="2943343" y="0"/>
                  </a:lnTo>
                  <a:lnTo>
                    <a:pt x="2946826" y="0"/>
                  </a:lnTo>
                  <a:lnTo>
                    <a:pt x="2950310" y="0"/>
                  </a:lnTo>
                  <a:lnTo>
                    <a:pt x="2953793" y="0"/>
                  </a:lnTo>
                  <a:lnTo>
                    <a:pt x="2957276" y="0"/>
                  </a:lnTo>
                  <a:lnTo>
                    <a:pt x="2960759" y="0"/>
                  </a:lnTo>
                  <a:lnTo>
                    <a:pt x="2964243" y="0"/>
                  </a:lnTo>
                  <a:lnTo>
                    <a:pt x="2967726" y="0"/>
                  </a:lnTo>
                  <a:lnTo>
                    <a:pt x="2971209" y="0"/>
                  </a:lnTo>
                  <a:lnTo>
                    <a:pt x="2974692" y="0"/>
                  </a:lnTo>
                  <a:lnTo>
                    <a:pt x="2978176" y="0"/>
                  </a:lnTo>
                  <a:lnTo>
                    <a:pt x="2981659" y="0"/>
                  </a:lnTo>
                  <a:lnTo>
                    <a:pt x="2985142" y="0"/>
                  </a:lnTo>
                  <a:lnTo>
                    <a:pt x="2988625" y="0"/>
                  </a:lnTo>
                  <a:lnTo>
                    <a:pt x="2992109" y="0"/>
                  </a:lnTo>
                  <a:lnTo>
                    <a:pt x="2995592" y="0"/>
                  </a:lnTo>
                  <a:lnTo>
                    <a:pt x="2999075" y="0"/>
                  </a:lnTo>
                  <a:lnTo>
                    <a:pt x="3002558" y="0"/>
                  </a:lnTo>
                  <a:lnTo>
                    <a:pt x="3006042" y="0"/>
                  </a:lnTo>
                  <a:lnTo>
                    <a:pt x="3009525" y="0"/>
                  </a:lnTo>
                  <a:lnTo>
                    <a:pt x="3013008" y="0"/>
                  </a:lnTo>
                  <a:lnTo>
                    <a:pt x="3016491" y="0"/>
                  </a:lnTo>
                  <a:lnTo>
                    <a:pt x="3019975" y="0"/>
                  </a:lnTo>
                  <a:lnTo>
                    <a:pt x="3023458" y="0"/>
                  </a:lnTo>
                  <a:lnTo>
                    <a:pt x="3026941" y="0"/>
                  </a:lnTo>
                  <a:lnTo>
                    <a:pt x="3030424" y="0"/>
                  </a:lnTo>
                  <a:lnTo>
                    <a:pt x="3033908" y="0"/>
                  </a:lnTo>
                  <a:lnTo>
                    <a:pt x="3037391" y="0"/>
                  </a:lnTo>
                  <a:lnTo>
                    <a:pt x="3040874" y="0"/>
                  </a:lnTo>
                  <a:lnTo>
                    <a:pt x="3044357" y="0"/>
                  </a:lnTo>
                  <a:lnTo>
                    <a:pt x="3047841" y="0"/>
                  </a:lnTo>
                  <a:lnTo>
                    <a:pt x="3051324" y="0"/>
                  </a:lnTo>
                  <a:lnTo>
                    <a:pt x="3054807" y="0"/>
                  </a:lnTo>
                  <a:lnTo>
                    <a:pt x="3058290" y="0"/>
                  </a:lnTo>
                  <a:lnTo>
                    <a:pt x="3061774" y="0"/>
                  </a:lnTo>
                  <a:lnTo>
                    <a:pt x="3065257" y="0"/>
                  </a:lnTo>
                  <a:lnTo>
                    <a:pt x="3068740" y="0"/>
                  </a:lnTo>
                  <a:lnTo>
                    <a:pt x="3072223" y="0"/>
                  </a:lnTo>
                  <a:lnTo>
                    <a:pt x="3075707" y="0"/>
                  </a:lnTo>
                  <a:lnTo>
                    <a:pt x="3079190" y="0"/>
                  </a:lnTo>
                  <a:lnTo>
                    <a:pt x="3082673" y="0"/>
                  </a:lnTo>
                  <a:lnTo>
                    <a:pt x="3086156" y="0"/>
                  </a:lnTo>
                  <a:lnTo>
                    <a:pt x="3089640" y="0"/>
                  </a:lnTo>
                  <a:lnTo>
                    <a:pt x="3093123" y="0"/>
                  </a:lnTo>
                  <a:lnTo>
                    <a:pt x="3096606" y="0"/>
                  </a:lnTo>
                  <a:lnTo>
                    <a:pt x="3100089" y="0"/>
                  </a:lnTo>
                  <a:lnTo>
                    <a:pt x="3103573" y="0"/>
                  </a:lnTo>
                  <a:lnTo>
                    <a:pt x="3107056" y="0"/>
                  </a:lnTo>
                  <a:lnTo>
                    <a:pt x="3110539" y="0"/>
                  </a:lnTo>
                  <a:lnTo>
                    <a:pt x="3114022" y="0"/>
                  </a:lnTo>
                  <a:lnTo>
                    <a:pt x="3117506" y="0"/>
                  </a:lnTo>
                  <a:lnTo>
                    <a:pt x="3120989" y="0"/>
                  </a:lnTo>
                  <a:lnTo>
                    <a:pt x="3124472" y="0"/>
                  </a:lnTo>
                  <a:lnTo>
                    <a:pt x="3127955" y="0"/>
                  </a:lnTo>
                  <a:lnTo>
                    <a:pt x="3131439" y="0"/>
                  </a:lnTo>
                  <a:lnTo>
                    <a:pt x="3134922" y="0"/>
                  </a:lnTo>
                  <a:lnTo>
                    <a:pt x="3138405" y="0"/>
                  </a:lnTo>
                  <a:lnTo>
                    <a:pt x="3141888" y="0"/>
                  </a:lnTo>
                  <a:lnTo>
                    <a:pt x="3145372" y="0"/>
                  </a:lnTo>
                  <a:lnTo>
                    <a:pt x="3148855" y="0"/>
                  </a:lnTo>
                  <a:lnTo>
                    <a:pt x="3152338" y="0"/>
                  </a:lnTo>
                  <a:lnTo>
                    <a:pt x="3155821" y="0"/>
                  </a:lnTo>
                  <a:lnTo>
                    <a:pt x="3159304" y="0"/>
                  </a:lnTo>
                  <a:lnTo>
                    <a:pt x="3162788" y="0"/>
                  </a:lnTo>
                  <a:lnTo>
                    <a:pt x="3166271" y="0"/>
                  </a:lnTo>
                  <a:lnTo>
                    <a:pt x="3169754" y="0"/>
                  </a:lnTo>
                  <a:lnTo>
                    <a:pt x="3173237" y="0"/>
                  </a:lnTo>
                  <a:lnTo>
                    <a:pt x="3176721" y="0"/>
                  </a:lnTo>
                  <a:lnTo>
                    <a:pt x="3180204" y="0"/>
                  </a:lnTo>
                  <a:lnTo>
                    <a:pt x="3183687" y="0"/>
                  </a:lnTo>
                  <a:lnTo>
                    <a:pt x="3187170" y="0"/>
                  </a:lnTo>
                  <a:lnTo>
                    <a:pt x="3190654" y="0"/>
                  </a:lnTo>
                  <a:lnTo>
                    <a:pt x="3194137" y="0"/>
                  </a:lnTo>
                  <a:lnTo>
                    <a:pt x="3197620" y="0"/>
                  </a:lnTo>
                  <a:lnTo>
                    <a:pt x="3201103" y="0"/>
                  </a:lnTo>
                  <a:lnTo>
                    <a:pt x="3204587" y="0"/>
                  </a:lnTo>
                  <a:lnTo>
                    <a:pt x="3208070" y="0"/>
                  </a:lnTo>
                  <a:lnTo>
                    <a:pt x="3211553" y="0"/>
                  </a:lnTo>
                  <a:lnTo>
                    <a:pt x="3215036" y="0"/>
                  </a:lnTo>
                  <a:lnTo>
                    <a:pt x="3218520" y="0"/>
                  </a:lnTo>
                  <a:lnTo>
                    <a:pt x="3222003" y="0"/>
                  </a:lnTo>
                  <a:lnTo>
                    <a:pt x="3225486" y="0"/>
                  </a:lnTo>
                  <a:lnTo>
                    <a:pt x="3228969" y="0"/>
                  </a:lnTo>
                  <a:lnTo>
                    <a:pt x="3232453" y="0"/>
                  </a:lnTo>
                  <a:lnTo>
                    <a:pt x="3235936" y="0"/>
                  </a:lnTo>
                  <a:lnTo>
                    <a:pt x="3239419" y="0"/>
                  </a:lnTo>
                  <a:lnTo>
                    <a:pt x="3242902" y="0"/>
                  </a:lnTo>
                  <a:lnTo>
                    <a:pt x="3246386" y="0"/>
                  </a:lnTo>
                  <a:lnTo>
                    <a:pt x="3249869" y="0"/>
                  </a:lnTo>
                  <a:lnTo>
                    <a:pt x="3253352" y="0"/>
                  </a:lnTo>
                  <a:lnTo>
                    <a:pt x="3256835" y="0"/>
                  </a:lnTo>
                  <a:lnTo>
                    <a:pt x="3260319" y="0"/>
                  </a:lnTo>
                  <a:lnTo>
                    <a:pt x="3263802" y="0"/>
                  </a:lnTo>
                  <a:lnTo>
                    <a:pt x="3267285" y="0"/>
                  </a:lnTo>
                  <a:lnTo>
                    <a:pt x="3270768" y="0"/>
                  </a:lnTo>
                  <a:lnTo>
                    <a:pt x="3274252" y="0"/>
                  </a:lnTo>
                  <a:lnTo>
                    <a:pt x="3277735" y="0"/>
                  </a:lnTo>
                  <a:lnTo>
                    <a:pt x="3281218" y="0"/>
                  </a:lnTo>
                  <a:lnTo>
                    <a:pt x="3284701" y="0"/>
                  </a:lnTo>
                  <a:lnTo>
                    <a:pt x="3288185" y="0"/>
                  </a:lnTo>
                  <a:lnTo>
                    <a:pt x="3291668" y="0"/>
                  </a:lnTo>
                  <a:lnTo>
                    <a:pt x="3295151" y="0"/>
                  </a:lnTo>
                  <a:lnTo>
                    <a:pt x="3298634" y="0"/>
                  </a:lnTo>
                  <a:lnTo>
                    <a:pt x="3302118" y="0"/>
                  </a:lnTo>
                  <a:lnTo>
                    <a:pt x="3305601" y="0"/>
                  </a:lnTo>
                  <a:lnTo>
                    <a:pt x="3309084" y="0"/>
                  </a:lnTo>
                  <a:lnTo>
                    <a:pt x="3312567" y="0"/>
                  </a:lnTo>
                  <a:lnTo>
                    <a:pt x="3316051" y="0"/>
                  </a:lnTo>
                  <a:lnTo>
                    <a:pt x="3319534" y="0"/>
                  </a:lnTo>
                  <a:lnTo>
                    <a:pt x="3323017" y="0"/>
                  </a:lnTo>
                  <a:lnTo>
                    <a:pt x="3326500" y="0"/>
                  </a:lnTo>
                  <a:lnTo>
                    <a:pt x="3329984" y="0"/>
                  </a:lnTo>
                  <a:lnTo>
                    <a:pt x="3333467" y="0"/>
                  </a:lnTo>
                  <a:lnTo>
                    <a:pt x="3336950" y="0"/>
                  </a:lnTo>
                  <a:lnTo>
                    <a:pt x="3340433" y="0"/>
                  </a:lnTo>
                  <a:lnTo>
                    <a:pt x="3343917" y="0"/>
                  </a:lnTo>
                  <a:lnTo>
                    <a:pt x="3347400" y="0"/>
                  </a:lnTo>
                  <a:lnTo>
                    <a:pt x="3350883" y="0"/>
                  </a:lnTo>
                  <a:lnTo>
                    <a:pt x="3354366" y="0"/>
                  </a:lnTo>
                  <a:lnTo>
                    <a:pt x="3357850" y="0"/>
                  </a:lnTo>
                  <a:lnTo>
                    <a:pt x="3361333" y="0"/>
                  </a:lnTo>
                  <a:lnTo>
                    <a:pt x="3364816" y="0"/>
                  </a:lnTo>
                  <a:lnTo>
                    <a:pt x="3368299" y="0"/>
                  </a:lnTo>
                  <a:lnTo>
                    <a:pt x="3371783" y="0"/>
                  </a:lnTo>
                  <a:lnTo>
                    <a:pt x="3375266" y="0"/>
                  </a:lnTo>
                  <a:lnTo>
                    <a:pt x="3378749" y="0"/>
                  </a:lnTo>
                  <a:lnTo>
                    <a:pt x="3382232" y="0"/>
                  </a:lnTo>
                  <a:lnTo>
                    <a:pt x="3385716" y="0"/>
                  </a:lnTo>
                  <a:lnTo>
                    <a:pt x="3389199" y="0"/>
                  </a:lnTo>
                  <a:lnTo>
                    <a:pt x="3392682" y="0"/>
                  </a:lnTo>
                  <a:lnTo>
                    <a:pt x="3396165" y="0"/>
                  </a:lnTo>
                  <a:lnTo>
                    <a:pt x="3399649" y="0"/>
                  </a:lnTo>
                  <a:lnTo>
                    <a:pt x="3403132" y="0"/>
                  </a:lnTo>
                  <a:lnTo>
                    <a:pt x="3406615" y="0"/>
                  </a:lnTo>
                  <a:lnTo>
                    <a:pt x="3410098" y="0"/>
                  </a:lnTo>
                  <a:lnTo>
                    <a:pt x="3413582" y="0"/>
                  </a:lnTo>
                  <a:lnTo>
                    <a:pt x="3417065" y="0"/>
                  </a:lnTo>
                  <a:lnTo>
                    <a:pt x="3420548" y="0"/>
                  </a:lnTo>
                  <a:lnTo>
                    <a:pt x="3424031" y="0"/>
                  </a:lnTo>
                  <a:lnTo>
                    <a:pt x="3427515" y="0"/>
                  </a:lnTo>
                  <a:lnTo>
                    <a:pt x="3430998" y="0"/>
                  </a:lnTo>
                  <a:lnTo>
                    <a:pt x="3434481" y="0"/>
                  </a:lnTo>
                  <a:lnTo>
                    <a:pt x="3437964" y="0"/>
                  </a:lnTo>
                  <a:lnTo>
                    <a:pt x="3441447" y="0"/>
                  </a:lnTo>
                  <a:lnTo>
                    <a:pt x="3444931" y="0"/>
                  </a:lnTo>
                  <a:lnTo>
                    <a:pt x="3448414" y="0"/>
                  </a:lnTo>
                  <a:lnTo>
                    <a:pt x="3451897" y="0"/>
                  </a:lnTo>
                  <a:lnTo>
                    <a:pt x="3455380" y="0"/>
                  </a:lnTo>
                  <a:lnTo>
                    <a:pt x="3458864" y="0"/>
                  </a:lnTo>
                  <a:lnTo>
                    <a:pt x="3462347" y="0"/>
                  </a:lnTo>
                  <a:lnTo>
                    <a:pt x="3465830" y="0"/>
                  </a:lnTo>
                  <a:lnTo>
                    <a:pt x="3469313" y="0"/>
                  </a:lnTo>
                  <a:lnTo>
                    <a:pt x="3472797" y="0"/>
                  </a:lnTo>
                  <a:lnTo>
                    <a:pt x="3476280" y="0"/>
                  </a:lnTo>
                  <a:lnTo>
                    <a:pt x="3479763" y="0"/>
                  </a:lnTo>
                  <a:lnTo>
                    <a:pt x="3483246" y="0"/>
                  </a:lnTo>
                  <a:lnTo>
                    <a:pt x="3483246" y="1741623"/>
                  </a:lnTo>
                  <a:lnTo>
                    <a:pt x="3483246" y="2322164"/>
                  </a:lnTo>
                  <a:lnTo>
                    <a:pt x="3483246" y="2612435"/>
                  </a:lnTo>
                  <a:lnTo>
                    <a:pt x="3483246" y="2786597"/>
                  </a:lnTo>
                  <a:lnTo>
                    <a:pt x="3483246" y="2902705"/>
                  </a:lnTo>
                  <a:lnTo>
                    <a:pt x="3483246" y="2985640"/>
                  </a:lnTo>
                  <a:lnTo>
                    <a:pt x="3483246" y="3047841"/>
                  </a:lnTo>
                  <a:lnTo>
                    <a:pt x="3483246" y="3096219"/>
                  </a:lnTo>
                  <a:lnTo>
                    <a:pt x="3483246" y="3134922"/>
                  </a:lnTo>
                  <a:lnTo>
                    <a:pt x="3483246" y="3166588"/>
                  </a:lnTo>
                  <a:lnTo>
                    <a:pt x="3483246" y="3192976"/>
                  </a:lnTo>
                  <a:lnTo>
                    <a:pt x="3483246" y="3215304"/>
                  </a:lnTo>
                  <a:lnTo>
                    <a:pt x="3483246" y="3234443"/>
                  </a:lnTo>
                  <a:lnTo>
                    <a:pt x="3483246" y="3251030"/>
                  </a:lnTo>
                  <a:lnTo>
                    <a:pt x="3483246" y="3265544"/>
                  </a:lnTo>
                  <a:lnTo>
                    <a:pt x="3483246" y="3278350"/>
                  </a:lnTo>
                  <a:lnTo>
                    <a:pt x="3483246" y="3289733"/>
                  </a:lnTo>
                  <a:lnTo>
                    <a:pt x="3483246" y="3299918"/>
                  </a:lnTo>
                  <a:lnTo>
                    <a:pt x="3483246" y="3309084"/>
                  </a:lnTo>
                  <a:lnTo>
                    <a:pt x="3483246" y="3317378"/>
                  </a:lnTo>
                  <a:lnTo>
                    <a:pt x="3483246" y="3324917"/>
                  </a:lnTo>
                  <a:lnTo>
                    <a:pt x="3483246" y="3331801"/>
                  </a:lnTo>
                  <a:lnTo>
                    <a:pt x="3483246" y="3338111"/>
                  </a:lnTo>
                  <a:lnTo>
                    <a:pt x="3483246" y="3343917"/>
                  </a:lnTo>
                  <a:lnTo>
                    <a:pt x="3483246" y="3349275"/>
                  </a:lnTo>
                  <a:lnTo>
                    <a:pt x="3483246" y="3354237"/>
                  </a:lnTo>
                  <a:lnTo>
                    <a:pt x="3483246" y="3358845"/>
                  </a:lnTo>
                  <a:lnTo>
                    <a:pt x="3483246" y="3363134"/>
                  </a:lnTo>
                  <a:lnTo>
                    <a:pt x="3483246" y="3367138"/>
                  </a:lnTo>
                  <a:lnTo>
                    <a:pt x="3483246" y="3370884"/>
                  </a:lnTo>
                  <a:lnTo>
                    <a:pt x="3483246" y="3374395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810443"/>
              <a:ext cx="3483246" cy="1741623"/>
            </a:xfrm>
            <a:custGeom>
              <a:avLst/>
              <a:gdLst/>
              <a:ahLst/>
              <a:cxnLst/>
              <a:rect l="0" t="0" r="0" b="0"/>
              <a:pathLst>
                <a:path w="3483246" h="1741623">
                  <a:moveTo>
                    <a:pt x="0" y="1741623"/>
                  </a:moveTo>
                  <a:lnTo>
                    <a:pt x="3483" y="1738143"/>
                  </a:lnTo>
                  <a:lnTo>
                    <a:pt x="6966" y="1734670"/>
                  </a:lnTo>
                  <a:lnTo>
                    <a:pt x="10449" y="1731204"/>
                  </a:lnTo>
                  <a:lnTo>
                    <a:pt x="13932" y="1727746"/>
                  </a:lnTo>
                  <a:lnTo>
                    <a:pt x="17416" y="1724293"/>
                  </a:lnTo>
                  <a:lnTo>
                    <a:pt x="20899" y="1720848"/>
                  </a:lnTo>
                  <a:lnTo>
                    <a:pt x="24382" y="1717410"/>
                  </a:lnTo>
                  <a:lnTo>
                    <a:pt x="27865" y="1713978"/>
                  </a:lnTo>
                  <a:lnTo>
                    <a:pt x="31349" y="1710553"/>
                  </a:lnTo>
                  <a:lnTo>
                    <a:pt x="34832" y="1707135"/>
                  </a:lnTo>
                  <a:lnTo>
                    <a:pt x="38315" y="1703724"/>
                  </a:lnTo>
                  <a:lnTo>
                    <a:pt x="41798" y="1700320"/>
                  </a:lnTo>
                  <a:lnTo>
                    <a:pt x="45282" y="1696922"/>
                  </a:lnTo>
                  <a:lnTo>
                    <a:pt x="48765" y="1693531"/>
                  </a:lnTo>
                  <a:lnTo>
                    <a:pt x="52248" y="1690146"/>
                  </a:lnTo>
                  <a:lnTo>
                    <a:pt x="55731" y="1686769"/>
                  </a:lnTo>
                  <a:lnTo>
                    <a:pt x="59215" y="1683398"/>
                  </a:lnTo>
                  <a:lnTo>
                    <a:pt x="62698" y="1680033"/>
                  </a:lnTo>
                  <a:lnTo>
                    <a:pt x="66181" y="1676675"/>
                  </a:lnTo>
                  <a:lnTo>
                    <a:pt x="69664" y="1673324"/>
                  </a:lnTo>
                  <a:lnTo>
                    <a:pt x="73148" y="1669979"/>
                  </a:lnTo>
                  <a:lnTo>
                    <a:pt x="76631" y="1666641"/>
                  </a:lnTo>
                  <a:lnTo>
                    <a:pt x="80114" y="1663310"/>
                  </a:lnTo>
                  <a:lnTo>
                    <a:pt x="83597" y="1659984"/>
                  </a:lnTo>
                  <a:lnTo>
                    <a:pt x="87081" y="1656666"/>
                  </a:lnTo>
                  <a:lnTo>
                    <a:pt x="90564" y="1653354"/>
                  </a:lnTo>
                  <a:lnTo>
                    <a:pt x="94047" y="1650048"/>
                  </a:lnTo>
                  <a:lnTo>
                    <a:pt x="97530" y="1646749"/>
                  </a:lnTo>
                  <a:lnTo>
                    <a:pt x="101014" y="1643456"/>
                  </a:lnTo>
                  <a:lnTo>
                    <a:pt x="104497" y="1640169"/>
                  </a:lnTo>
                  <a:lnTo>
                    <a:pt x="107980" y="1636889"/>
                  </a:lnTo>
                  <a:lnTo>
                    <a:pt x="111463" y="1633615"/>
                  </a:lnTo>
                  <a:lnTo>
                    <a:pt x="114947" y="1630348"/>
                  </a:lnTo>
                  <a:lnTo>
                    <a:pt x="118430" y="1627087"/>
                  </a:lnTo>
                  <a:lnTo>
                    <a:pt x="121913" y="1623832"/>
                  </a:lnTo>
                  <a:lnTo>
                    <a:pt x="125396" y="1620584"/>
                  </a:lnTo>
                  <a:lnTo>
                    <a:pt x="128880" y="1617341"/>
                  </a:lnTo>
                  <a:lnTo>
                    <a:pt x="132363" y="1614105"/>
                  </a:lnTo>
                  <a:lnTo>
                    <a:pt x="135846" y="1610876"/>
                  </a:lnTo>
                  <a:lnTo>
                    <a:pt x="139329" y="1607652"/>
                  </a:lnTo>
                  <a:lnTo>
                    <a:pt x="142813" y="1604435"/>
                  </a:lnTo>
                  <a:lnTo>
                    <a:pt x="146296" y="1601223"/>
                  </a:lnTo>
                  <a:lnTo>
                    <a:pt x="149779" y="1598018"/>
                  </a:lnTo>
                  <a:lnTo>
                    <a:pt x="153262" y="1594819"/>
                  </a:lnTo>
                  <a:lnTo>
                    <a:pt x="156746" y="1591627"/>
                  </a:lnTo>
                  <a:lnTo>
                    <a:pt x="160229" y="1588440"/>
                  </a:lnTo>
                  <a:lnTo>
                    <a:pt x="163712" y="1585259"/>
                  </a:lnTo>
                  <a:lnTo>
                    <a:pt x="167195" y="1582085"/>
                  </a:lnTo>
                  <a:lnTo>
                    <a:pt x="170679" y="1578916"/>
                  </a:lnTo>
                  <a:lnTo>
                    <a:pt x="174162" y="1575754"/>
                  </a:lnTo>
                  <a:lnTo>
                    <a:pt x="177645" y="1572598"/>
                  </a:lnTo>
                  <a:lnTo>
                    <a:pt x="181128" y="1569447"/>
                  </a:lnTo>
                  <a:lnTo>
                    <a:pt x="184612" y="1566303"/>
                  </a:lnTo>
                  <a:lnTo>
                    <a:pt x="188095" y="1563164"/>
                  </a:lnTo>
                  <a:lnTo>
                    <a:pt x="191578" y="1560032"/>
                  </a:lnTo>
                  <a:lnTo>
                    <a:pt x="195061" y="1556905"/>
                  </a:lnTo>
                  <a:lnTo>
                    <a:pt x="198545" y="1553785"/>
                  </a:lnTo>
                  <a:lnTo>
                    <a:pt x="202028" y="1550670"/>
                  </a:lnTo>
                  <a:lnTo>
                    <a:pt x="205511" y="1547561"/>
                  </a:lnTo>
                  <a:lnTo>
                    <a:pt x="208994" y="1544458"/>
                  </a:lnTo>
                  <a:lnTo>
                    <a:pt x="212478" y="1541361"/>
                  </a:lnTo>
                  <a:lnTo>
                    <a:pt x="215961" y="1538270"/>
                  </a:lnTo>
                  <a:lnTo>
                    <a:pt x="219444" y="1535184"/>
                  </a:lnTo>
                  <a:lnTo>
                    <a:pt x="222927" y="1532104"/>
                  </a:lnTo>
                  <a:lnTo>
                    <a:pt x="226411" y="1529030"/>
                  </a:lnTo>
                  <a:lnTo>
                    <a:pt x="229894" y="1525962"/>
                  </a:lnTo>
                  <a:lnTo>
                    <a:pt x="233377" y="1522900"/>
                  </a:lnTo>
                  <a:lnTo>
                    <a:pt x="236860" y="1519843"/>
                  </a:lnTo>
                  <a:lnTo>
                    <a:pt x="240344" y="1516792"/>
                  </a:lnTo>
                  <a:lnTo>
                    <a:pt x="243827" y="1513747"/>
                  </a:lnTo>
                  <a:lnTo>
                    <a:pt x="247310" y="1510707"/>
                  </a:lnTo>
                  <a:lnTo>
                    <a:pt x="250793" y="1507674"/>
                  </a:lnTo>
                  <a:lnTo>
                    <a:pt x="254277" y="1504645"/>
                  </a:lnTo>
                  <a:lnTo>
                    <a:pt x="257760" y="1501623"/>
                  </a:lnTo>
                  <a:lnTo>
                    <a:pt x="261243" y="1498606"/>
                  </a:lnTo>
                  <a:lnTo>
                    <a:pt x="264726" y="1495594"/>
                  </a:lnTo>
                  <a:lnTo>
                    <a:pt x="268210" y="1492589"/>
                  </a:lnTo>
                  <a:lnTo>
                    <a:pt x="271693" y="1489588"/>
                  </a:lnTo>
                  <a:lnTo>
                    <a:pt x="275176" y="1486594"/>
                  </a:lnTo>
                  <a:lnTo>
                    <a:pt x="278659" y="1483605"/>
                  </a:lnTo>
                  <a:lnTo>
                    <a:pt x="282143" y="1480621"/>
                  </a:lnTo>
                  <a:lnTo>
                    <a:pt x="285626" y="1477643"/>
                  </a:lnTo>
                  <a:lnTo>
                    <a:pt x="289109" y="1474671"/>
                  </a:lnTo>
                  <a:lnTo>
                    <a:pt x="292592" y="1471703"/>
                  </a:lnTo>
                  <a:lnTo>
                    <a:pt x="296075" y="1468742"/>
                  </a:lnTo>
                  <a:lnTo>
                    <a:pt x="299559" y="1465786"/>
                  </a:lnTo>
                  <a:lnTo>
                    <a:pt x="303042" y="1462835"/>
                  </a:lnTo>
                  <a:lnTo>
                    <a:pt x="306525" y="1459890"/>
                  </a:lnTo>
                  <a:lnTo>
                    <a:pt x="310008" y="1456950"/>
                  </a:lnTo>
                  <a:lnTo>
                    <a:pt x="313492" y="1454015"/>
                  </a:lnTo>
                  <a:lnTo>
                    <a:pt x="316975" y="1451086"/>
                  </a:lnTo>
                  <a:lnTo>
                    <a:pt x="320458" y="1448163"/>
                  </a:lnTo>
                  <a:lnTo>
                    <a:pt x="323941" y="1445244"/>
                  </a:lnTo>
                  <a:lnTo>
                    <a:pt x="327425" y="1442331"/>
                  </a:lnTo>
                  <a:lnTo>
                    <a:pt x="330908" y="1439423"/>
                  </a:lnTo>
                  <a:lnTo>
                    <a:pt x="334391" y="1436521"/>
                  </a:lnTo>
                  <a:lnTo>
                    <a:pt x="337874" y="1433624"/>
                  </a:lnTo>
                  <a:lnTo>
                    <a:pt x="341358" y="1430732"/>
                  </a:lnTo>
                  <a:lnTo>
                    <a:pt x="344841" y="1427846"/>
                  </a:lnTo>
                  <a:lnTo>
                    <a:pt x="348324" y="1424964"/>
                  </a:lnTo>
                  <a:lnTo>
                    <a:pt x="351807" y="1422088"/>
                  </a:lnTo>
                  <a:lnTo>
                    <a:pt x="355291" y="1419217"/>
                  </a:lnTo>
                  <a:lnTo>
                    <a:pt x="358774" y="1416352"/>
                  </a:lnTo>
                  <a:lnTo>
                    <a:pt x="362257" y="1413491"/>
                  </a:lnTo>
                  <a:lnTo>
                    <a:pt x="365740" y="1410636"/>
                  </a:lnTo>
                  <a:lnTo>
                    <a:pt x="369224" y="1407786"/>
                  </a:lnTo>
                  <a:lnTo>
                    <a:pt x="372707" y="1404941"/>
                  </a:lnTo>
                  <a:lnTo>
                    <a:pt x="376190" y="1402101"/>
                  </a:lnTo>
                  <a:lnTo>
                    <a:pt x="379673" y="1399266"/>
                  </a:lnTo>
                  <a:lnTo>
                    <a:pt x="383157" y="1396436"/>
                  </a:lnTo>
                  <a:lnTo>
                    <a:pt x="386640" y="1393612"/>
                  </a:lnTo>
                  <a:lnTo>
                    <a:pt x="390123" y="1390792"/>
                  </a:lnTo>
                  <a:lnTo>
                    <a:pt x="393606" y="1387978"/>
                  </a:lnTo>
                  <a:lnTo>
                    <a:pt x="397090" y="1385169"/>
                  </a:lnTo>
                  <a:lnTo>
                    <a:pt x="400573" y="1382364"/>
                  </a:lnTo>
                  <a:lnTo>
                    <a:pt x="404056" y="1379565"/>
                  </a:lnTo>
                  <a:lnTo>
                    <a:pt x="407539" y="1376771"/>
                  </a:lnTo>
                  <a:lnTo>
                    <a:pt x="411023" y="1373982"/>
                  </a:lnTo>
                  <a:lnTo>
                    <a:pt x="414506" y="1371197"/>
                  </a:lnTo>
                  <a:lnTo>
                    <a:pt x="417989" y="1368418"/>
                  </a:lnTo>
                  <a:lnTo>
                    <a:pt x="421472" y="1365644"/>
                  </a:lnTo>
                  <a:lnTo>
                    <a:pt x="424956" y="1362874"/>
                  </a:lnTo>
                  <a:lnTo>
                    <a:pt x="428439" y="1360110"/>
                  </a:lnTo>
                  <a:lnTo>
                    <a:pt x="431922" y="1357350"/>
                  </a:lnTo>
                  <a:lnTo>
                    <a:pt x="435405" y="1354596"/>
                  </a:lnTo>
                  <a:lnTo>
                    <a:pt x="438889" y="1351846"/>
                  </a:lnTo>
                  <a:lnTo>
                    <a:pt x="442372" y="1349101"/>
                  </a:lnTo>
                  <a:lnTo>
                    <a:pt x="445855" y="1346361"/>
                  </a:lnTo>
                  <a:lnTo>
                    <a:pt x="449338" y="1343626"/>
                  </a:lnTo>
                  <a:lnTo>
                    <a:pt x="452822" y="1340895"/>
                  </a:lnTo>
                  <a:lnTo>
                    <a:pt x="456305" y="1338170"/>
                  </a:lnTo>
                  <a:lnTo>
                    <a:pt x="459788" y="1335449"/>
                  </a:lnTo>
                  <a:lnTo>
                    <a:pt x="463271" y="1332733"/>
                  </a:lnTo>
                  <a:lnTo>
                    <a:pt x="466755" y="1330022"/>
                  </a:lnTo>
                  <a:lnTo>
                    <a:pt x="470238" y="1327316"/>
                  </a:lnTo>
                  <a:lnTo>
                    <a:pt x="473721" y="1324615"/>
                  </a:lnTo>
                  <a:lnTo>
                    <a:pt x="477204" y="1321918"/>
                  </a:lnTo>
                  <a:lnTo>
                    <a:pt x="480688" y="1319226"/>
                  </a:lnTo>
                  <a:lnTo>
                    <a:pt x="484171" y="1316538"/>
                  </a:lnTo>
                  <a:lnTo>
                    <a:pt x="487654" y="1313856"/>
                  </a:lnTo>
                  <a:lnTo>
                    <a:pt x="491137" y="1311178"/>
                  </a:lnTo>
                  <a:lnTo>
                    <a:pt x="494621" y="1308505"/>
                  </a:lnTo>
                  <a:lnTo>
                    <a:pt x="498104" y="1305836"/>
                  </a:lnTo>
                  <a:lnTo>
                    <a:pt x="501587" y="1303172"/>
                  </a:lnTo>
                  <a:lnTo>
                    <a:pt x="505070" y="1300513"/>
                  </a:lnTo>
                  <a:lnTo>
                    <a:pt x="508554" y="1297859"/>
                  </a:lnTo>
                  <a:lnTo>
                    <a:pt x="512037" y="1295209"/>
                  </a:lnTo>
                  <a:lnTo>
                    <a:pt x="515520" y="1292563"/>
                  </a:lnTo>
                  <a:lnTo>
                    <a:pt x="519003" y="1289923"/>
                  </a:lnTo>
                  <a:lnTo>
                    <a:pt x="522487" y="1287286"/>
                  </a:lnTo>
                  <a:lnTo>
                    <a:pt x="525970" y="1284655"/>
                  </a:lnTo>
                  <a:lnTo>
                    <a:pt x="529453" y="1282028"/>
                  </a:lnTo>
                  <a:lnTo>
                    <a:pt x="532936" y="1279405"/>
                  </a:lnTo>
                  <a:lnTo>
                    <a:pt x="536420" y="1276788"/>
                  </a:lnTo>
                  <a:lnTo>
                    <a:pt x="539903" y="1274174"/>
                  </a:lnTo>
                  <a:lnTo>
                    <a:pt x="543386" y="1271565"/>
                  </a:lnTo>
                  <a:lnTo>
                    <a:pt x="546869" y="1268961"/>
                  </a:lnTo>
                  <a:lnTo>
                    <a:pt x="550353" y="1266361"/>
                  </a:lnTo>
                  <a:lnTo>
                    <a:pt x="553836" y="1263766"/>
                  </a:lnTo>
                  <a:lnTo>
                    <a:pt x="557319" y="1261175"/>
                  </a:lnTo>
                  <a:lnTo>
                    <a:pt x="560802" y="1258589"/>
                  </a:lnTo>
                  <a:lnTo>
                    <a:pt x="564286" y="1256007"/>
                  </a:lnTo>
                  <a:lnTo>
                    <a:pt x="567769" y="1253429"/>
                  </a:lnTo>
                  <a:lnTo>
                    <a:pt x="571252" y="1250856"/>
                  </a:lnTo>
                  <a:lnTo>
                    <a:pt x="574735" y="1248288"/>
                  </a:lnTo>
                  <a:lnTo>
                    <a:pt x="578218" y="1245723"/>
                  </a:lnTo>
                  <a:lnTo>
                    <a:pt x="581702" y="1243163"/>
                  </a:lnTo>
                  <a:lnTo>
                    <a:pt x="585185" y="1240608"/>
                  </a:lnTo>
                  <a:lnTo>
                    <a:pt x="588668" y="1238057"/>
                  </a:lnTo>
                  <a:lnTo>
                    <a:pt x="592151" y="1235510"/>
                  </a:lnTo>
                  <a:lnTo>
                    <a:pt x="595635" y="1232968"/>
                  </a:lnTo>
                  <a:lnTo>
                    <a:pt x="599118" y="1230430"/>
                  </a:lnTo>
                  <a:lnTo>
                    <a:pt x="602601" y="1227896"/>
                  </a:lnTo>
                  <a:lnTo>
                    <a:pt x="606084" y="1225367"/>
                  </a:lnTo>
                  <a:lnTo>
                    <a:pt x="609568" y="1222842"/>
                  </a:lnTo>
                  <a:lnTo>
                    <a:pt x="613051" y="1220321"/>
                  </a:lnTo>
                  <a:lnTo>
                    <a:pt x="616534" y="1217804"/>
                  </a:lnTo>
                  <a:lnTo>
                    <a:pt x="620017" y="1215292"/>
                  </a:lnTo>
                  <a:lnTo>
                    <a:pt x="623501" y="1212784"/>
                  </a:lnTo>
                  <a:lnTo>
                    <a:pt x="626984" y="1210280"/>
                  </a:lnTo>
                  <a:lnTo>
                    <a:pt x="630467" y="1207781"/>
                  </a:lnTo>
                  <a:lnTo>
                    <a:pt x="633950" y="1205285"/>
                  </a:lnTo>
                  <a:lnTo>
                    <a:pt x="637434" y="1202794"/>
                  </a:lnTo>
                  <a:lnTo>
                    <a:pt x="640917" y="1200308"/>
                  </a:lnTo>
                  <a:lnTo>
                    <a:pt x="644400" y="1197825"/>
                  </a:lnTo>
                  <a:lnTo>
                    <a:pt x="647883" y="1195346"/>
                  </a:lnTo>
                  <a:lnTo>
                    <a:pt x="651367" y="1192872"/>
                  </a:lnTo>
                  <a:lnTo>
                    <a:pt x="654850" y="1190402"/>
                  </a:lnTo>
                  <a:lnTo>
                    <a:pt x="658333" y="1187936"/>
                  </a:lnTo>
                  <a:lnTo>
                    <a:pt x="661816" y="1185474"/>
                  </a:lnTo>
                  <a:lnTo>
                    <a:pt x="665300" y="1183017"/>
                  </a:lnTo>
                  <a:lnTo>
                    <a:pt x="668783" y="1180563"/>
                  </a:lnTo>
                  <a:lnTo>
                    <a:pt x="672266" y="1178114"/>
                  </a:lnTo>
                  <a:lnTo>
                    <a:pt x="675749" y="1175668"/>
                  </a:lnTo>
                  <a:lnTo>
                    <a:pt x="679233" y="1173227"/>
                  </a:lnTo>
                  <a:lnTo>
                    <a:pt x="682716" y="1170790"/>
                  </a:lnTo>
                  <a:lnTo>
                    <a:pt x="686199" y="1168357"/>
                  </a:lnTo>
                  <a:lnTo>
                    <a:pt x="689682" y="1165928"/>
                  </a:lnTo>
                  <a:lnTo>
                    <a:pt x="693166" y="1163503"/>
                  </a:lnTo>
                  <a:lnTo>
                    <a:pt x="696649" y="1161082"/>
                  </a:lnTo>
                  <a:lnTo>
                    <a:pt x="700132" y="1158665"/>
                  </a:lnTo>
                  <a:lnTo>
                    <a:pt x="703615" y="1156252"/>
                  </a:lnTo>
                  <a:lnTo>
                    <a:pt x="707099" y="1153843"/>
                  </a:lnTo>
                  <a:lnTo>
                    <a:pt x="710582" y="1151438"/>
                  </a:lnTo>
                  <a:lnTo>
                    <a:pt x="714065" y="1149037"/>
                  </a:lnTo>
                  <a:lnTo>
                    <a:pt x="717548" y="1146640"/>
                  </a:lnTo>
                  <a:lnTo>
                    <a:pt x="721032" y="1144248"/>
                  </a:lnTo>
                  <a:lnTo>
                    <a:pt x="724515" y="1141859"/>
                  </a:lnTo>
                  <a:lnTo>
                    <a:pt x="727998" y="1139474"/>
                  </a:lnTo>
                  <a:lnTo>
                    <a:pt x="731481" y="1137093"/>
                  </a:lnTo>
                  <a:lnTo>
                    <a:pt x="734965" y="1134715"/>
                  </a:lnTo>
                  <a:lnTo>
                    <a:pt x="738448" y="1132342"/>
                  </a:lnTo>
                  <a:lnTo>
                    <a:pt x="741931" y="1129973"/>
                  </a:lnTo>
                  <a:lnTo>
                    <a:pt x="745414" y="1127607"/>
                  </a:lnTo>
                  <a:lnTo>
                    <a:pt x="748898" y="1125246"/>
                  </a:lnTo>
                  <a:lnTo>
                    <a:pt x="752381" y="1122888"/>
                  </a:lnTo>
                  <a:lnTo>
                    <a:pt x="755864" y="1120535"/>
                  </a:lnTo>
                  <a:lnTo>
                    <a:pt x="759347" y="1118185"/>
                  </a:lnTo>
                  <a:lnTo>
                    <a:pt x="762831" y="1115839"/>
                  </a:lnTo>
                  <a:lnTo>
                    <a:pt x="766314" y="1113496"/>
                  </a:lnTo>
                  <a:lnTo>
                    <a:pt x="769797" y="1111158"/>
                  </a:lnTo>
                  <a:lnTo>
                    <a:pt x="773280" y="1108824"/>
                  </a:lnTo>
                  <a:lnTo>
                    <a:pt x="776764" y="1106493"/>
                  </a:lnTo>
                  <a:lnTo>
                    <a:pt x="780247" y="1104166"/>
                  </a:lnTo>
                  <a:lnTo>
                    <a:pt x="783730" y="1101843"/>
                  </a:lnTo>
                  <a:lnTo>
                    <a:pt x="787213" y="1099524"/>
                  </a:lnTo>
                  <a:lnTo>
                    <a:pt x="790697" y="1097208"/>
                  </a:lnTo>
                  <a:lnTo>
                    <a:pt x="794180" y="1094896"/>
                  </a:lnTo>
                  <a:lnTo>
                    <a:pt x="797663" y="1092588"/>
                  </a:lnTo>
                  <a:lnTo>
                    <a:pt x="801146" y="1090284"/>
                  </a:lnTo>
                  <a:lnTo>
                    <a:pt x="804630" y="1087984"/>
                  </a:lnTo>
                  <a:lnTo>
                    <a:pt x="808113" y="1085687"/>
                  </a:lnTo>
                  <a:lnTo>
                    <a:pt x="811596" y="1083394"/>
                  </a:lnTo>
                  <a:lnTo>
                    <a:pt x="815079" y="1081105"/>
                  </a:lnTo>
                  <a:lnTo>
                    <a:pt x="818563" y="1078819"/>
                  </a:lnTo>
                  <a:lnTo>
                    <a:pt x="822046" y="1076537"/>
                  </a:lnTo>
                  <a:lnTo>
                    <a:pt x="825529" y="1074259"/>
                  </a:lnTo>
                  <a:lnTo>
                    <a:pt x="829012" y="1071984"/>
                  </a:lnTo>
                  <a:lnTo>
                    <a:pt x="832496" y="1069713"/>
                  </a:lnTo>
                  <a:lnTo>
                    <a:pt x="835979" y="1067446"/>
                  </a:lnTo>
                  <a:lnTo>
                    <a:pt x="839462" y="1065183"/>
                  </a:lnTo>
                  <a:lnTo>
                    <a:pt x="842945" y="1062923"/>
                  </a:lnTo>
                  <a:lnTo>
                    <a:pt x="846429" y="1060666"/>
                  </a:lnTo>
                  <a:lnTo>
                    <a:pt x="849912" y="1058414"/>
                  </a:lnTo>
                  <a:lnTo>
                    <a:pt x="853395" y="1056165"/>
                  </a:lnTo>
                  <a:lnTo>
                    <a:pt x="856878" y="1053919"/>
                  </a:lnTo>
                  <a:lnTo>
                    <a:pt x="860361" y="1051678"/>
                  </a:lnTo>
                  <a:lnTo>
                    <a:pt x="863845" y="1049439"/>
                  </a:lnTo>
                  <a:lnTo>
                    <a:pt x="867328" y="1047205"/>
                  </a:lnTo>
                  <a:lnTo>
                    <a:pt x="870811" y="1044974"/>
                  </a:lnTo>
                  <a:lnTo>
                    <a:pt x="874294" y="1042746"/>
                  </a:lnTo>
                  <a:lnTo>
                    <a:pt x="877778" y="1040522"/>
                  </a:lnTo>
                  <a:lnTo>
                    <a:pt x="881261" y="1038302"/>
                  </a:lnTo>
                  <a:lnTo>
                    <a:pt x="884744" y="1036085"/>
                  </a:lnTo>
                  <a:lnTo>
                    <a:pt x="888227" y="1033872"/>
                  </a:lnTo>
                  <a:lnTo>
                    <a:pt x="891711" y="1031662"/>
                  </a:lnTo>
                  <a:lnTo>
                    <a:pt x="895194" y="1029456"/>
                  </a:lnTo>
                  <a:lnTo>
                    <a:pt x="898677" y="1027253"/>
                  </a:lnTo>
                  <a:lnTo>
                    <a:pt x="902160" y="1025054"/>
                  </a:lnTo>
                  <a:lnTo>
                    <a:pt x="905644" y="1022858"/>
                  </a:lnTo>
                  <a:lnTo>
                    <a:pt x="909127" y="1020665"/>
                  </a:lnTo>
                  <a:lnTo>
                    <a:pt x="912610" y="1018477"/>
                  </a:lnTo>
                  <a:lnTo>
                    <a:pt x="916093" y="1016291"/>
                  </a:lnTo>
                  <a:lnTo>
                    <a:pt x="919577" y="1014109"/>
                  </a:lnTo>
                  <a:lnTo>
                    <a:pt x="923060" y="1011931"/>
                  </a:lnTo>
                  <a:lnTo>
                    <a:pt x="926543" y="1009756"/>
                  </a:lnTo>
                  <a:lnTo>
                    <a:pt x="930026" y="1007584"/>
                  </a:lnTo>
                  <a:lnTo>
                    <a:pt x="933510" y="1005416"/>
                  </a:lnTo>
                  <a:lnTo>
                    <a:pt x="936993" y="1003251"/>
                  </a:lnTo>
                  <a:lnTo>
                    <a:pt x="940476" y="1001090"/>
                  </a:lnTo>
                  <a:lnTo>
                    <a:pt x="943959" y="998932"/>
                  </a:lnTo>
                  <a:lnTo>
                    <a:pt x="947443" y="996778"/>
                  </a:lnTo>
                  <a:lnTo>
                    <a:pt x="950926" y="994627"/>
                  </a:lnTo>
                  <a:lnTo>
                    <a:pt x="954409" y="992479"/>
                  </a:lnTo>
                  <a:lnTo>
                    <a:pt x="957892" y="990334"/>
                  </a:lnTo>
                  <a:lnTo>
                    <a:pt x="961376" y="988193"/>
                  </a:lnTo>
                  <a:lnTo>
                    <a:pt x="964859" y="986056"/>
                  </a:lnTo>
                  <a:lnTo>
                    <a:pt x="968342" y="983921"/>
                  </a:lnTo>
                  <a:lnTo>
                    <a:pt x="971825" y="981790"/>
                  </a:lnTo>
                  <a:lnTo>
                    <a:pt x="975309" y="979663"/>
                  </a:lnTo>
                  <a:lnTo>
                    <a:pt x="978792" y="977538"/>
                  </a:lnTo>
                  <a:lnTo>
                    <a:pt x="982275" y="975417"/>
                  </a:lnTo>
                  <a:lnTo>
                    <a:pt x="985758" y="973300"/>
                  </a:lnTo>
                  <a:lnTo>
                    <a:pt x="989242" y="971185"/>
                  </a:lnTo>
                  <a:lnTo>
                    <a:pt x="992725" y="969074"/>
                  </a:lnTo>
                  <a:lnTo>
                    <a:pt x="996208" y="966966"/>
                  </a:lnTo>
                  <a:lnTo>
                    <a:pt x="999691" y="964862"/>
                  </a:lnTo>
                  <a:lnTo>
                    <a:pt x="1003175" y="962760"/>
                  </a:lnTo>
                  <a:lnTo>
                    <a:pt x="1006658" y="960662"/>
                  </a:lnTo>
                  <a:lnTo>
                    <a:pt x="1010141" y="958567"/>
                  </a:lnTo>
                  <a:lnTo>
                    <a:pt x="1013624" y="956476"/>
                  </a:lnTo>
                  <a:lnTo>
                    <a:pt x="1017108" y="954388"/>
                  </a:lnTo>
                  <a:lnTo>
                    <a:pt x="1020591" y="952303"/>
                  </a:lnTo>
                  <a:lnTo>
                    <a:pt x="1024074" y="950221"/>
                  </a:lnTo>
                  <a:lnTo>
                    <a:pt x="1027557" y="948142"/>
                  </a:lnTo>
                  <a:lnTo>
                    <a:pt x="1031041" y="946067"/>
                  </a:lnTo>
                  <a:lnTo>
                    <a:pt x="1034524" y="943994"/>
                  </a:lnTo>
                  <a:lnTo>
                    <a:pt x="1038007" y="941925"/>
                  </a:lnTo>
                  <a:lnTo>
                    <a:pt x="1041490" y="939859"/>
                  </a:lnTo>
                  <a:lnTo>
                    <a:pt x="1044974" y="937797"/>
                  </a:lnTo>
                  <a:lnTo>
                    <a:pt x="1048457" y="935737"/>
                  </a:lnTo>
                  <a:lnTo>
                    <a:pt x="1051940" y="933681"/>
                  </a:lnTo>
                  <a:lnTo>
                    <a:pt x="1055423" y="931628"/>
                  </a:lnTo>
                  <a:lnTo>
                    <a:pt x="1058907" y="929578"/>
                  </a:lnTo>
                  <a:lnTo>
                    <a:pt x="1062390" y="927531"/>
                  </a:lnTo>
                  <a:lnTo>
                    <a:pt x="1065873" y="925487"/>
                  </a:lnTo>
                  <a:lnTo>
                    <a:pt x="1069356" y="923446"/>
                  </a:lnTo>
                  <a:lnTo>
                    <a:pt x="1072840" y="921409"/>
                  </a:lnTo>
                  <a:lnTo>
                    <a:pt x="1076323" y="919374"/>
                  </a:lnTo>
                  <a:lnTo>
                    <a:pt x="1079806" y="917343"/>
                  </a:lnTo>
                  <a:lnTo>
                    <a:pt x="1083289" y="915315"/>
                  </a:lnTo>
                  <a:lnTo>
                    <a:pt x="1086773" y="913290"/>
                  </a:lnTo>
                  <a:lnTo>
                    <a:pt x="1090256" y="911268"/>
                  </a:lnTo>
                  <a:lnTo>
                    <a:pt x="1093739" y="909249"/>
                  </a:lnTo>
                  <a:lnTo>
                    <a:pt x="1097222" y="907233"/>
                  </a:lnTo>
                  <a:lnTo>
                    <a:pt x="1100706" y="905220"/>
                  </a:lnTo>
                  <a:lnTo>
                    <a:pt x="1104189" y="903210"/>
                  </a:lnTo>
                  <a:lnTo>
                    <a:pt x="1107672" y="901204"/>
                  </a:lnTo>
                  <a:lnTo>
                    <a:pt x="1111155" y="899200"/>
                  </a:lnTo>
                  <a:lnTo>
                    <a:pt x="1114639" y="897199"/>
                  </a:lnTo>
                  <a:lnTo>
                    <a:pt x="1118122" y="895202"/>
                  </a:lnTo>
                  <a:lnTo>
                    <a:pt x="1121605" y="893207"/>
                  </a:lnTo>
                  <a:lnTo>
                    <a:pt x="1125088" y="891216"/>
                  </a:lnTo>
                  <a:lnTo>
                    <a:pt x="1128572" y="889227"/>
                  </a:lnTo>
                  <a:lnTo>
                    <a:pt x="1132055" y="887242"/>
                  </a:lnTo>
                  <a:lnTo>
                    <a:pt x="1135538" y="885259"/>
                  </a:lnTo>
                  <a:lnTo>
                    <a:pt x="1139021" y="883280"/>
                  </a:lnTo>
                  <a:lnTo>
                    <a:pt x="1142505" y="881303"/>
                  </a:lnTo>
                  <a:lnTo>
                    <a:pt x="1145988" y="879329"/>
                  </a:lnTo>
                  <a:lnTo>
                    <a:pt x="1149471" y="877359"/>
                  </a:lnTo>
                  <a:lnTo>
                    <a:pt x="1152954" y="875391"/>
                  </a:lnTo>
                  <a:lnTo>
                    <a:pt x="1156437" y="873426"/>
                  </a:lnTo>
                  <a:lnTo>
                    <a:pt x="1159921" y="871465"/>
                  </a:lnTo>
                  <a:lnTo>
                    <a:pt x="1163404" y="869506"/>
                  </a:lnTo>
                  <a:lnTo>
                    <a:pt x="1166887" y="867550"/>
                  </a:lnTo>
                  <a:lnTo>
                    <a:pt x="1170370" y="865597"/>
                  </a:lnTo>
                  <a:lnTo>
                    <a:pt x="1173854" y="863647"/>
                  </a:lnTo>
                  <a:lnTo>
                    <a:pt x="1177337" y="861700"/>
                  </a:lnTo>
                  <a:lnTo>
                    <a:pt x="1180820" y="859755"/>
                  </a:lnTo>
                  <a:lnTo>
                    <a:pt x="1184303" y="857814"/>
                  </a:lnTo>
                  <a:lnTo>
                    <a:pt x="1187787" y="855876"/>
                  </a:lnTo>
                  <a:lnTo>
                    <a:pt x="1191270" y="853940"/>
                  </a:lnTo>
                  <a:lnTo>
                    <a:pt x="1194753" y="852007"/>
                  </a:lnTo>
                  <a:lnTo>
                    <a:pt x="1198236" y="850078"/>
                  </a:lnTo>
                  <a:lnTo>
                    <a:pt x="1201720" y="848151"/>
                  </a:lnTo>
                  <a:lnTo>
                    <a:pt x="1205203" y="846227"/>
                  </a:lnTo>
                  <a:lnTo>
                    <a:pt x="1208686" y="844305"/>
                  </a:lnTo>
                  <a:lnTo>
                    <a:pt x="1212169" y="842387"/>
                  </a:lnTo>
                  <a:lnTo>
                    <a:pt x="1215653" y="840472"/>
                  </a:lnTo>
                  <a:lnTo>
                    <a:pt x="1219136" y="838559"/>
                  </a:lnTo>
                  <a:lnTo>
                    <a:pt x="1222619" y="836649"/>
                  </a:lnTo>
                  <a:lnTo>
                    <a:pt x="1226102" y="834742"/>
                  </a:lnTo>
                  <a:lnTo>
                    <a:pt x="1229586" y="832838"/>
                  </a:lnTo>
                  <a:lnTo>
                    <a:pt x="1233069" y="830937"/>
                  </a:lnTo>
                  <a:lnTo>
                    <a:pt x="1236552" y="829038"/>
                  </a:lnTo>
                  <a:lnTo>
                    <a:pt x="1240035" y="827142"/>
                  </a:lnTo>
                  <a:lnTo>
                    <a:pt x="1243519" y="825249"/>
                  </a:lnTo>
                  <a:lnTo>
                    <a:pt x="1247002" y="823359"/>
                  </a:lnTo>
                  <a:lnTo>
                    <a:pt x="1250485" y="821472"/>
                  </a:lnTo>
                  <a:lnTo>
                    <a:pt x="1253968" y="819587"/>
                  </a:lnTo>
                  <a:lnTo>
                    <a:pt x="1257452" y="817705"/>
                  </a:lnTo>
                  <a:lnTo>
                    <a:pt x="1260935" y="815826"/>
                  </a:lnTo>
                  <a:lnTo>
                    <a:pt x="1264418" y="813950"/>
                  </a:lnTo>
                  <a:lnTo>
                    <a:pt x="1267901" y="812076"/>
                  </a:lnTo>
                  <a:lnTo>
                    <a:pt x="1271385" y="810205"/>
                  </a:lnTo>
                  <a:lnTo>
                    <a:pt x="1274868" y="808337"/>
                  </a:lnTo>
                  <a:lnTo>
                    <a:pt x="1278351" y="806472"/>
                  </a:lnTo>
                  <a:lnTo>
                    <a:pt x="1281834" y="804609"/>
                  </a:lnTo>
                  <a:lnTo>
                    <a:pt x="1285318" y="802749"/>
                  </a:lnTo>
                  <a:lnTo>
                    <a:pt x="1288801" y="800892"/>
                  </a:lnTo>
                  <a:lnTo>
                    <a:pt x="1292284" y="799038"/>
                  </a:lnTo>
                  <a:lnTo>
                    <a:pt x="1295767" y="797186"/>
                  </a:lnTo>
                  <a:lnTo>
                    <a:pt x="1299251" y="795337"/>
                  </a:lnTo>
                  <a:lnTo>
                    <a:pt x="1302734" y="793490"/>
                  </a:lnTo>
                  <a:lnTo>
                    <a:pt x="1306217" y="791647"/>
                  </a:lnTo>
                  <a:lnTo>
                    <a:pt x="1309700" y="789805"/>
                  </a:lnTo>
                  <a:lnTo>
                    <a:pt x="1313184" y="787967"/>
                  </a:lnTo>
                  <a:lnTo>
                    <a:pt x="1316667" y="786131"/>
                  </a:lnTo>
                  <a:lnTo>
                    <a:pt x="1320150" y="784298"/>
                  </a:lnTo>
                  <a:lnTo>
                    <a:pt x="1323633" y="782468"/>
                  </a:lnTo>
                  <a:lnTo>
                    <a:pt x="1327117" y="780640"/>
                  </a:lnTo>
                  <a:lnTo>
                    <a:pt x="1330600" y="778815"/>
                  </a:lnTo>
                  <a:lnTo>
                    <a:pt x="1334083" y="776993"/>
                  </a:lnTo>
                  <a:lnTo>
                    <a:pt x="1337566" y="775173"/>
                  </a:lnTo>
                  <a:lnTo>
                    <a:pt x="1341050" y="773356"/>
                  </a:lnTo>
                  <a:lnTo>
                    <a:pt x="1344533" y="771541"/>
                  </a:lnTo>
                  <a:lnTo>
                    <a:pt x="1348016" y="769729"/>
                  </a:lnTo>
                  <a:lnTo>
                    <a:pt x="1351499" y="767920"/>
                  </a:lnTo>
                  <a:lnTo>
                    <a:pt x="1354983" y="766113"/>
                  </a:lnTo>
                  <a:lnTo>
                    <a:pt x="1358466" y="764309"/>
                  </a:lnTo>
                  <a:lnTo>
                    <a:pt x="1361949" y="762508"/>
                  </a:lnTo>
                  <a:lnTo>
                    <a:pt x="1365432" y="760709"/>
                  </a:lnTo>
                  <a:lnTo>
                    <a:pt x="1368916" y="758912"/>
                  </a:lnTo>
                  <a:lnTo>
                    <a:pt x="1372399" y="757118"/>
                  </a:lnTo>
                  <a:lnTo>
                    <a:pt x="1375882" y="755327"/>
                  </a:lnTo>
                  <a:lnTo>
                    <a:pt x="1379365" y="753539"/>
                  </a:lnTo>
                  <a:lnTo>
                    <a:pt x="1382849" y="751753"/>
                  </a:lnTo>
                  <a:lnTo>
                    <a:pt x="1386332" y="749969"/>
                  </a:lnTo>
                  <a:lnTo>
                    <a:pt x="1389815" y="748188"/>
                  </a:lnTo>
                  <a:lnTo>
                    <a:pt x="1393298" y="746410"/>
                  </a:lnTo>
                  <a:lnTo>
                    <a:pt x="1396782" y="744634"/>
                  </a:lnTo>
                  <a:lnTo>
                    <a:pt x="1400265" y="742860"/>
                  </a:lnTo>
                  <a:lnTo>
                    <a:pt x="1403748" y="741089"/>
                  </a:lnTo>
                  <a:lnTo>
                    <a:pt x="1407231" y="739321"/>
                  </a:lnTo>
                  <a:lnTo>
                    <a:pt x="1410715" y="737555"/>
                  </a:lnTo>
                  <a:lnTo>
                    <a:pt x="1414198" y="735792"/>
                  </a:lnTo>
                  <a:lnTo>
                    <a:pt x="1417681" y="734031"/>
                  </a:lnTo>
                  <a:lnTo>
                    <a:pt x="1421164" y="732273"/>
                  </a:lnTo>
                  <a:lnTo>
                    <a:pt x="1424648" y="730517"/>
                  </a:lnTo>
                  <a:lnTo>
                    <a:pt x="1428131" y="728764"/>
                  </a:lnTo>
                  <a:lnTo>
                    <a:pt x="1431614" y="727013"/>
                  </a:lnTo>
                  <a:lnTo>
                    <a:pt x="1435097" y="725265"/>
                  </a:lnTo>
                  <a:lnTo>
                    <a:pt x="1438580" y="723519"/>
                  </a:lnTo>
                  <a:lnTo>
                    <a:pt x="1442064" y="721776"/>
                  </a:lnTo>
                  <a:lnTo>
                    <a:pt x="1445547" y="720035"/>
                  </a:lnTo>
                  <a:lnTo>
                    <a:pt x="1449030" y="718296"/>
                  </a:lnTo>
                  <a:lnTo>
                    <a:pt x="1452513" y="716560"/>
                  </a:lnTo>
                  <a:lnTo>
                    <a:pt x="1455997" y="714827"/>
                  </a:lnTo>
                  <a:lnTo>
                    <a:pt x="1459480" y="713096"/>
                  </a:lnTo>
                  <a:lnTo>
                    <a:pt x="1462963" y="711367"/>
                  </a:lnTo>
                  <a:lnTo>
                    <a:pt x="1466446" y="709641"/>
                  </a:lnTo>
                  <a:lnTo>
                    <a:pt x="1469930" y="707917"/>
                  </a:lnTo>
                  <a:lnTo>
                    <a:pt x="1473413" y="706195"/>
                  </a:lnTo>
                  <a:lnTo>
                    <a:pt x="1476896" y="704476"/>
                  </a:lnTo>
                  <a:lnTo>
                    <a:pt x="1480379" y="702760"/>
                  </a:lnTo>
                  <a:lnTo>
                    <a:pt x="1483863" y="701046"/>
                  </a:lnTo>
                  <a:lnTo>
                    <a:pt x="1487346" y="699334"/>
                  </a:lnTo>
                  <a:lnTo>
                    <a:pt x="1490829" y="697625"/>
                  </a:lnTo>
                  <a:lnTo>
                    <a:pt x="1494312" y="695918"/>
                  </a:lnTo>
                  <a:lnTo>
                    <a:pt x="1497796" y="694213"/>
                  </a:lnTo>
                  <a:lnTo>
                    <a:pt x="1501279" y="692511"/>
                  </a:lnTo>
                  <a:lnTo>
                    <a:pt x="1504762" y="690811"/>
                  </a:lnTo>
                  <a:lnTo>
                    <a:pt x="1508245" y="689114"/>
                  </a:lnTo>
                  <a:lnTo>
                    <a:pt x="1511729" y="687419"/>
                  </a:lnTo>
                  <a:lnTo>
                    <a:pt x="1515212" y="685726"/>
                  </a:lnTo>
                  <a:lnTo>
                    <a:pt x="1518695" y="684035"/>
                  </a:lnTo>
                  <a:lnTo>
                    <a:pt x="1522178" y="682347"/>
                  </a:lnTo>
                  <a:lnTo>
                    <a:pt x="1525662" y="680662"/>
                  </a:lnTo>
                  <a:lnTo>
                    <a:pt x="1529145" y="678978"/>
                  </a:lnTo>
                  <a:lnTo>
                    <a:pt x="1532628" y="677298"/>
                  </a:lnTo>
                  <a:lnTo>
                    <a:pt x="1536111" y="675619"/>
                  </a:lnTo>
                  <a:lnTo>
                    <a:pt x="1539595" y="673943"/>
                  </a:lnTo>
                  <a:lnTo>
                    <a:pt x="1543078" y="672269"/>
                  </a:lnTo>
                  <a:lnTo>
                    <a:pt x="1546561" y="670597"/>
                  </a:lnTo>
                  <a:lnTo>
                    <a:pt x="1550044" y="668928"/>
                  </a:lnTo>
                  <a:lnTo>
                    <a:pt x="1553528" y="667261"/>
                  </a:lnTo>
                  <a:lnTo>
                    <a:pt x="1557011" y="665596"/>
                  </a:lnTo>
                  <a:lnTo>
                    <a:pt x="1560494" y="663933"/>
                  </a:lnTo>
                  <a:lnTo>
                    <a:pt x="1563977" y="662273"/>
                  </a:lnTo>
                  <a:lnTo>
                    <a:pt x="1567461" y="660615"/>
                  </a:lnTo>
                  <a:lnTo>
                    <a:pt x="1570944" y="658960"/>
                  </a:lnTo>
                  <a:lnTo>
                    <a:pt x="1574427" y="657306"/>
                  </a:lnTo>
                  <a:lnTo>
                    <a:pt x="1577910" y="655655"/>
                  </a:lnTo>
                  <a:lnTo>
                    <a:pt x="1581394" y="654007"/>
                  </a:lnTo>
                  <a:lnTo>
                    <a:pt x="1584877" y="652360"/>
                  </a:lnTo>
                  <a:lnTo>
                    <a:pt x="1588360" y="650716"/>
                  </a:lnTo>
                  <a:lnTo>
                    <a:pt x="1591843" y="649074"/>
                  </a:lnTo>
                  <a:lnTo>
                    <a:pt x="1595327" y="647434"/>
                  </a:lnTo>
                  <a:lnTo>
                    <a:pt x="1598810" y="645797"/>
                  </a:lnTo>
                  <a:lnTo>
                    <a:pt x="1602293" y="644162"/>
                  </a:lnTo>
                  <a:lnTo>
                    <a:pt x="1605776" y="642529"/>
                  </a:lnTo>
                  <a:lnTo>
                    <a:pt x="1609260" y="640898"/>
                  </a:lnTo>
                  <a:lnTo>
                    <a:pt x="1612743" y="639269"/>
                  </a:lnTo>
                  <a:lnTo>
                    <a:pt x="1616226" y="637643"/>
                  </a:lnTo>
                  <a:lnTo>
                    <a:pt x="1619709" y="636019"/>
                  </a:lnTo>
                  <a:lnTo>
                    <a:pt x="1623193" y="634397"/>
                  </a:lnTo>
                  <a:lnTo>
                    <a:pt x="1626676" y="632777"/>
                  </a:lnTo>
                  <a:lnTo>
                    <a:pt x="1630159" y="631160"/>
                  </a:lnTo>
                  <a:lnTo>
                    <a:pt x="1633642" y="629545"/>
                  </a:lnTo>
                  <a:lnTo>
                    <a:pt x="1637126" y="627932"/>
                  </a:lnTo>
                  <a:lnTo>
                    <a:pt x="1640609" y="626321"/>
                  </a:lnTo>
                  <a:lnTo>
                    <a:pt x="1644092" y="624712"/>
                  </a:lnTo>
                  <a:lnTo>
                    <a:pt x="1647575" y="623106"/>
                  </a:lnTo>
                  <a:lnTo>
                    <a:pt x="1651059" y="621502"/>
                  </a:lnTo>
                  <a:lnTo>
                    <a:pt x="1654542" y="619899"/>
                  </a:lnTo>
                  <a:lnTo>
                    <a:pt x="1658025" y="618299"/>
                  </a:lnTo>
                  <a:lnTo>
                    <a:pt x="1661508" y="616702"/>
                  </a:lnTo>
                  <a:lnTo>
                    <a:pt x="1664992" y="615106"/>
                  </a:lnTo>
                  <a:lnTo>
                    <a:pt x="1668475" y="613513"/>
                  </a:lnTo>
                  <a:lnTo>
                    <a:pt x="1671958" y="611921"/>
                  </a:lnTo>
                  <a:lnTo>
                    <a:pt x="1675441" y="610332"/>
                  </a:lnTo>
                  <a:lnTo>
                    <a:pt x="1678925" y="608745"/>
                  </a:lnTo>
                  <a:lnTo>
                    <a:pt x="1682408" y="607160"/>
                  </a:lnTo>
                  <a:lnTo>
                    <a:pt x="1685891" y="605577"/>
                  </a:lnTo>
                  <a:lnTo>
                    <a:pt x="1689374" y="603997"/>
                  </a:lnTo>
                  <a:lnTo>
                    <a:pt x="1692858" y="602418"/>
                  </a:lnTo>
                  <a:lnTo>
                    <a:pt x="1696341" y="600842"/>
                  </a:lnTo>
                  <a:lnTo>
                    <a:pt x="1699824" y="599268"/>
                  </a:lnTo>
                  <a:lnTo>
                    <a:pt x="1703307" y="597696"/>
                  </a:lnTo>
                  <a:lnTo>
                    <a:pt x="1706791" y="596126"/>
                  </a:lnTo>
                  <a:lnTo>
                    <a:pt x="1710274" y="594558"/>
                  </a:lnTo>
                  <a:lnTo>
                    <a:pt x="1713757" y="592992"/>
                  </a:lnTo>
                  <a:lnTo>
                    <a:pt x="1717240" y="591428"/>
                  </a:lnTo>
                  <a:lnTo>
                    <a:pt x="1720723" y="589867"/>
                  </a:lnTo>
                  <a:lnTo>
                    <a:pt x="1724207" y="588307"/>
                  </a:lnTo>
                  <a:lnTo>
                    <a:pt x="1727690" y="586750"/>
                  </a:lnTo>
                  <a:lnTo>
                    <a:pt x="1731173" y="585194"/>
                  </a:lnTo>
                  <a:lnTo>
                    <a:pt x="1734656" y="583641"/>
                  </a:lnTo>
                  <a:lnTo>
                    <a:pt x="1738140" y="582090"/>
                  </a:lnTo>
                  <a:lnTo>
                    <a:pt x="1741623" y="580541"/>
                  </a:lnTo>
                  <a:lnTo>
                    <a:pt x="1745106" y="578994"/>
                  </a:lnTo>
                  <a:lnTo>
                    <a:pt x="1748589" y="577449"/>
                  </a:lnTo>
                  <a:lnTo>
                    <a:pt x="1752073" y="575906"/>
                  </a:lnTo>
                  <a:lnTo>
                    <a:pt x="1755556" y="574365"/>
                  </a:lnTo>
                  <a:lnTo>
                    <a:pt x="1759039" y="572826"/>
                  </a:lnTo>
                  <a:lnTo>
                    <a:pt x="1762522" y="571289"/>
                  </a:lnTo>
                  <a:lnTo>
                    <a:pt x="1766006" y="569754"/>
                  </a:lnTo>
                  <a:lnTo>
                    <a:pt x="1769489" y="568221"/>
                  </a:lnTo>
                  <a:lnTo>
                    <a:pt x="1772972" y="566691"/>
                  </a:lnTo>
                  <a:lnTo>
                    <a:pt x="1776455" y="565162"/>
                  </a:lnTo>
                  <a:lnTo>
                    <a:pt x="1779939" y="563635"/>
                  </a:lnTo>
                  <a:lnTo>
                    <a:pt x="1783422" y="562111"/>
                  </a:lnTo>
                  <a:lnTo>
                    <a:pt x="1786905" y="560588"/>
                  </a:lnTo>
                  <a:lnTo>
                    <a:pt x="1790388" y="559068"/>
                  </a:lnTo>
                  <a:lnTo>
                    <a:pt x="1793872" y="557549"/>
                  </a:lnTo>
                  <a:lnTo>
                    <a:pt x="1797355" y="556032"/>
                  </a:lnTo>
                  <a:lnTo>
                    <a:pt x="1800838" y="554518"/>
                  </a:lnTo>
                  <a:lnTo>
                    <a:pt x="1804321" y="553005"/>
                  </a:lnTo>
                  <a:lnTo>
                    <a:pt x="1807805" y="551494"/>
                  </a:lnTo>
                  <a:lnTo>
                    <a:pt x="1811288" y="549986"/>
                  </a:lnTo>
                  <a:lnTo>
                    <a:pt x="1814771" y="548479"/>
                  </a:lnTo>
                  <a:lnTo>
                    <a:pt x="1818254" y="546975"/>
                  </a:lnTo>
                  <a:lnTo>
                    <a:pt x="1821738" y="545472"/>
                  </a:lnTo>
                  <a:lnTo>
                    <a:pt x="1825221" y="543971"/>
                  </a:lnTo>
                  <a:lnTo>
                    <a:pt x="1828704" y="542472"/>
                  </a:lnTo>
                  <a:lnTo>
                    <a:pt x="1832187" y="540976"/>
                  </a:lnTo>
                  <a:lnTo>
                    <a:pt x="1835671" y="539481"/>
                  </a:lnTo>
                  <a:lnTo>
                    <a:pt x="1839154" y="537988"/>
                  </a:lnTo>
                  <a:lnTo>
                    <a:pt x="1842637" y="536497"/>
                  </a:lnTo>
                  <a:lnTo>
                    <a:pt x="1846120" y="535008"/>
                  </a:lnTo>
                  <a:lnTo>
                    <a:pt x="1849604" y="533521"/>
                  </a:lnTo>
                  <a:lnTo>
                    <a:pt x="1853087" y="532036"/>
                  </a:lnTo>
                  <a:lnTo>
                    <a:pt x="1856570" y="530553"/>
                  </a:lnTo>
                  <a:lnTo>
                    <a:pt x="1860053" y="529072"/>
                  </a:lnTo>
                  <a:lnTo>
                    <a:pt x="1863537" y="527592"/>
                  </a:lnTo>
                  <a:lnTo>
                    <a:pt x="1867020" y="526115"/>
                  </a:lnTo>
                  <a:lnTo>
                    <a:pt x="1870503" y="524639"/>
                  </a:lnTo>
                  <a:lnTo>
                    <a:pt x="1873986" y="523166"/>
                  </a:lnTo>
                  <a:lnTo>
                    <a:pt x="1877470" y="521694"/>
                  </a:lnTo>
                  <a:lnTo>
                    <a:pt x="1880953" y="520225"/>
                  </a:lnTo>
                  <a:lnTo>
                    <a:pt x="1884436" y="518757"/>
                  </a:lnTo>
                  <a:lnTo>
                    <a:pt x="1887919" y="517291"/>
                  </a:lnTo>
                  <a:lnTo>
                    <a:pt x="1891403" y="515827"/>
                  </a:lnTo>
                  <a:lnTo>
                    <a:pt x="1894886" y="514365"/>
                  </a:lnTo>
                  <a:lnTo>
                    <a:pt x="1898369" y="512905"/>
                  </a:lnTo>
                  <a:lnTo>
                    <a:pt x="1901852" y="511446"/>
                  </a:lnTo>
                  <a:lnTo>
                    <a:pt x="1905336" y="509990"/>
                  </a:lnTo>
                  <a:lnTo>
                    <a:pt x="1908819" y="508536"/>
                  </a:lnTo>
                  <a:lnTo>
                    <a:pt x="1912302" y="507083"/>
                  </a:lnTo>
                  <a:lnTo>
                    <a:pt x="1915785" y="505632"/>
                  </a:lnTo>
                  <a:lnTo>
                    <a:pt x="1919269" y="504183"/>
                  </a:lnTo>
                  <a:lnTo>
                    <a:pt x="1922752" y="502736"/>
                  </a:lnTo>
                  <a:lnTo>
                    <a:pt x="1926235" y="501291"/>
                  </a:lnTo>
                  <a:lnTo>
                    <a:pt x="1929718" y="499848"/>
                  </a:lnTo>
                  <a:lnTo>
                    <a:pt x="1933202" y="498406"/>
                  </a:lnTo>
                  <a:lnTo>
                    <a:pt x="1936685" y="496967"/>
                  </a:lnTo>
                  <a:lnTo>
                    <a:pt x="1940168" y="495529"/>
                  </a:lnTo>
                  <a:lnTo>
                    <a:pt x="1943651" y="494093"/>
                  </a:lnTo>
                  <a:lnTo>
                    <a:pt x="1947135" y="492659"/>
                  </a:lnTo>
                  <a:lnTo>
                    <a:pt x="1950618" y="491227"/>
                  </a:lnTo>
                  <a:lnTo>
                    <a:pt x="1954101" y="489796"/>
                  </a:lnTo>
                  <a:lnTo>
                    <a:pt x="1957584" y="488368"/>
                  </a:lnTo>
                  <a:lnTo>
                    <a:pt x="1961068" y="486941"/>
                  </a:lnTo>
                  <a:lnTo>
                    <a:pt x="1964551" y="485516"/>
                  </a:lnTo>
                  <a:lnTo>
                    <a:pt x="1968034" y="484093"/>
                  </a:lnTo>
                  <a:lnTo>
                    <a:pt x="1971517" y="482672"/>
                  </a:lnTo>
                  <a:lnTo>
                    <a:pt x="1975001" y="481252"/>
                  </a:lnTo>
                  <a:lnTo>
                    <a:pt x="1978484" y="479835"/>
                  </a:lnTo>
                  <a:lnTo>
                    <a:pt x="1981967" y="478419"/>
                  </a:lnTo>
                  <a:lnTo>
                    <a:pt x="1985450" y="477005"/>
                  </a:lnTo>
                  <a:lnTo>
                    <a:pt x="1988934" y="475592"/>
                  </a:lnTo>
                  <a:lnTo>
                    <a:pt x="1992417" y="474182"/>
                  </a:lnTo>
                  <a:lnTo>
                    <a:pt x="1995900" y="472773"/>
                  </a:lnTo>
                  <a:lnTo>
                    <a:pt x="1999383" y="471366"/>
                  </a:lnTo>
                  <a:lnTo>
                    <a:pt x="2002867" y="469961"/>
                  </a:lnTo>
                  <a:lnTo>
                    <a:pt x="2006350" y="468558"/>
                  </a:lnTo>
                  <a:lnTo>
                    <a:pt x="2009833" y="467157"/>
                  </a:lnTo>
                  <a:lnTo>
                    <a:pt x="2013316" y="465757"/>
                  </a:lnTo>
                  <a:lnTo>
                    <a:pt x="2016799" y="464359"/>
                  </a:lnTo>
                  <a:lnTo>
                    <a:pt x="2020283" y="462963"/>
                  </a:lnTo>
                  <a:lnTo>
                    <a:pt x="2023766" y="461568"/>
                  </a:lnTo>
                  <a:lnTo>
                    <a:pt x="2027249" y="460176"/>
                  </a:lnTo>
                  <a:lnTo>
                    <a:pt x="2030732" y="458785"/>
                  </a:lnTo>
                  <a:lnTo>
                    <a:pt x="2034216" y="457396"/>
                  </a:lnTo>
                  <a:lnTo>
                    <a:pt x="2037699" y="456008"/>
                  </a:lnTo>
                  <a:lnTo>
                    <a:pt x="2041182" y="454623"/>
                  </a:lnTo>
                  <a:lnTo>
                    <a:pt x="2044665" y="453239"/>
                  </a:lnTo>
                  <a:lnTo>
                    <a:pt x="2048149" y="451856"/>
                  </a:lnTo>
                  <a:lnTo>
                    <a:pt x="2051632" y="450476"/>
                  </a:lnTo>
                  <a:lnTo>
                    <a:pt x="2055115" y="449097"/>
                  </a:lnTo>
                  <a:lnTo>
                    <a:pt x="2058598" y="447720"/>
                  </a:lnTo>
                  <a:lnTo>
                    <a:pt x="2062082" y="446345"/>
                  </a:lnTo>
                  <a:lnTo>
                    <a:pt x="2065565" y="444972"/>
                  </a:lnTo>
                  <a:lnTo>
                    <a:pt x="2069048" y="443600"/>
                  </a:lnTo>
                  <a:lnTo>
                    <a:pt x="2072531" y="442230"/>
                  </a:lnTo>
                  <a:lnTo>
                    <a:pt x="2076015" y="440862"/>
                  </a:lnTo>
                  <a:lnTo>
                    <a:pt x="2079498" y="439495"/>
                  </a:lnTo>
                  <a:lnTo>
                    <a:pt x="2082981" y="438130"/>
                  </a:lnTo>
                  <a:lnTo>
                    <a:pt x="2086464" y="436767"/>
                  </a:lnTo>
                  <a:lnTo>
                    <a:pt x="2089948" y="435405"/>
                  </a:lnTo>
                  <a:lnTo>
                    <a:pt x="2093431" y="434046"/>
                  </a:lnTo>
                  <a:lnTo>
                    <a:pt x="2096914" y="432687"/>
                  </a:lnTo>
                  <a:lnTo>
                    <a:pt x="2100397" y="431331"/>
                  </a:lnTo>
                  <a:lnTo>
                    <a:pt x="2103881" y="429976"/>
                  </a:lnTo>
                  <a:lnTo>
                    <a:pt x="2107364" y="428623"/>
                  </a:lnTo>
                  <a:lnTo>
                    <a:pt x="2110847" y="427272"/>
                  </a:lnTo>
                  <a:lnTo>
                    <a:pt x="2114330" y="425922"/>
                  </a:lnTo>
                  <a:lnTo>
                    <a:pt x="2117814" y="424574"/>
                  </a:lnTo>
                  <a:lnTo>
                    <a:pt x="2121297" y="423228"/>
                  </a:lnTo>
                  <a:lnTo>
                    <a:pt x="2124780" y="421883"/>
                  </a:lnTo>
                  <a:lnTo>
                    <a:pt x="2128263" y="420540"/>
                  </a:lnTo>
                  <a:lnTo>
                    <a:pt x="2131747" y="419199"/>
                  </a:lnTo>
                  <a:lnTo>
                    <a:pt x="2135230" y="417860"/>
                  </a:lnTo>
                  <a:lnTo>
                    <a:pt x="2138713" y="416522"/>
                  </a:lnTo>
                  <a:lnTo>
                    <a:pt x="2142196" y="415185"/>
                  </a:lnTo>
                  <a:lnTo>
                    <a:pt x="2145680" y="413851"/>
                  </a:lnTo>
                  <a:lnTo>
                    <a:pt x="2149163" y="412518"/>
                  </a:lnTo>
                  <a:lnTo>
                    <a:pt x="2152646" y="411186"/>
                  </a:lnTo>
                  <a:lnTo>
                    <a:pt x="2156129" y="409857"/>
                  </a:lnTo>
                  <a:lnTo>
                    <a:pt x="2159613" y="408528"/>
                  </a:lnTo>
                  <a:lnTo>
                    <a:pt x="2163096" y="407202"/>
                  </a:lnTo>
                  <a:lnTo>
                    <a:pt x="2166579" y="405877"/>
                  </a:lnTo>
                  <a:lnTo>
                    <a:pt x="2170062" y="404554"/>
                  </a:lnTo>
                  <a:lnTo>
                    <a:pt x="2173546" y="403233"/>
                  </a:lnTo>
                  <a:lnTo>
                    <a:pt x="2177029" y="401913"/>
                  </a:lnTo>
                  <a:lnTo>
                    <a:pt x="2180512" y="400594"/>
                  </a:lnTo>
                  <a:lnTo>
                    <a:pt x="2183995" y="399278"/>
                  </a:lnTo>
                  <a:lnTo>
                    <a:pt x="2187479" y="397963"/>
                  </a:lnTo>
                  <a:lnTo>
                    <a:pt x="2190962" y="396649"/>
                  </a:lnTo>
                  <a:lnTo>
                    <a:pt x="2194445" y="395337"/>
                  </a:lnTo>
                  <a:lnTo>
                    <a:pt x="2197928" y="394027"/>
                  </a:lnTo>
                  <a:lnTo>
                    <a:pt x="2201412" y="392719"/>
                  </a:lnTo>
                  <a:lnTo>
                    <a:pt x="2204895" y="391412"/>
                  </a:lnTo>
                  <a:lnTo>
                    <a:pt x="2208378" y="390106"/>
                  </a:lnTo>
                  <a:lnTo>
                    <a:pt x="2211861" y="388802"/>
                  </a:lnTo>
                  <a:lnTo>
                    <a:pt x="2215345" y="387500"/>
                  </a:lnTo>
                  <a:lnTo>
                    <a:pt x="2218828" y="386199"/>
                  </a:lnTo>
                  <a:lnTo>
                    <a:pt x="2222311" y="384900"/>
                  </a:lnTo>
                  <a:lnTo>
                    <a:pt x="2225794" y="383603"/>
                  </a:lnTo>
                  <a:lnTo>
                    <a:pt x="2229278" y="382307"/>
                  </a:lnTo>
                  <a:lnTo>
                    <a:pt x="2232761" y="381013"/>
                  </a:lnTo>
                  <a:lnTo>
                    <a:pt x="2236244" y="379720"/>
                  </a:lnTo>
                  <a:lnTo>
                    <a:pt x="2239727" y="378429"/>
                  </a:lnTo>
                  <a:lnTo>
                    <a:pt x="2243211" y="377139"/>
                  </a:lnTo>
                  <a:lnTo>
                    <a:pt x="2246694" y="375851"/>
                  </a:lnTo>
                  <a:lnTo>
                    <a:pt x="2250177" y="374565"/>
                  </a:lnTo>
                  <a:lnTo>
                    <a:pt x="2253660" y="373280"/>
                  </a:lnTo>
                  <a:lnTo>
                    <a:pt x="2257144" y="371997"/>
                  </a:lnTo>
                  <a:lnTo>
                    <a:pt x="2260627" y="370715"/>
                  </a:lnTo>
                  <a:lnTo>
                    <a:pt x="2264110" y="369435"/>
                  </a:lnTo>
                  <a:lnTo>
                    <a:pt x="2267593" y="368156"/>
                  </a:lnTo>
                  <a:lnTo>
                    <a:pt x="2271077" y="366879"/>
                  </a:lnTo>
                  <a:lnTo>
                    <a:pt x="2274560" y="365603"/>
                  </a:lnTo>
                  <a:lnTo>
                    <a:pt x="2278043" y="364329"/>
                  </a:lnTo>
                  <a:lnTo>
                    <a:pt x="2281526" y="363057"/>
                  </a:lnTo>
                  <a:lnTo>
                    <a:pt x="2285010" y="361786"/>
                  </a:lnTo>
                  <a:lnTo>
                    <a:pt x="2288493" y="360517"/>
                  </a:lnTo>
                  <a:lnTo>
                    <a:pt x="2291976" y="359249"/>
                  </a:lnTo>
                  <a:lnTo>
                    <a:pt x="2295459" y="357982"/>
                  </a:lnTo>
                  <a:lnTo>
                    <a:pt x="2298942" y="356718"/>
                  </a:lnTo>
                  <a:lnTo>
                    <a:pt x="2302426" y="355454"/>
                  </a:lnTo>
                  <a:lnTo>
                    <a:pt x="2305909" y="354192"/>
                  </a:lnTo>
                  <a:lnTo>
                    <a:pt x="2309392" y="352932"/>
                  </a:lnTo>
                  <a:lnTo>
                    <a:pt x="2312875" y="351673"/>
                  </a:lnTo>
                  <a:lnTo>
                    <a:pt x="2316359" y="350416"/>
                  </a:lnTo>
                  <a:lnTo>
                    <a:pt x="2319842" y="349161"/>
                  </a:lnTo>
                  <a:lnTo>
                    <a:pt x="2323325" y="347906"/>
                  </a:lnTo>
                  <a:lnTo>
                    <a:pt x="2326808" y="346654"/>
                  </a:lnTo>
                  <a:lnTo>
                    <a:pt x="2330292" y="345402"/>
                  </a:lnTo>
                  <a:lnTo>
                    <a:pt x="2333775" y="344153"/>
                  </a:lnTo>
                  <a:lnTo>
                    <a:pt x="2337258" y="342904"/>
                  </a:lnTo>
                  <a:lnTo>
                    <a:pt x="2340741" y="341658"/>
                  </a:lnTo>
                  <a:lnTo>
                    <a:pt x="2344225" y="340412"/>
                  </a:lnTo>
                  <a:lnTo>
                    <a:pt x="2347708" y="339169"/>
                  </a:lnTo>
                  <a:lnTo>
                    <a:pt x="2351191" y="337926"/>
                  </a:lnTo>
                  <a:lnTo>
                    <a:pt x="2354674" y="336686"/>
                  </a:lnTo>
                  <a:lnTo>
                    <a:pt x="2358158" y="335446"/>
                  </a:lnTo>
                  <a:lnTo>
                    <a:pt x="2361641" y="334209"/>
                  </a:lnTo>
                  <a:lnTo>
                    <a:pt x="2365124" y="332972"/>
                  </a:lnTo>
                  <a:lnTo>
                    <a:pt x="2368607" y="331737"/>
                  </a:lnTo>
                  <a:lnTo>
                    <a:pt x="2372091" y="330504"/>
                  </a:lnTo>
                  <a:lnTo>
                    <a:pt x="2375574" y="329272"/>
                  </a:lnTo>
                  <a:lnTo>
                    <a:pt x="2379057" y="328041"/>
                  </a:lnTo>
                  <a:lnTo>
                    <a:pt x="2382540" y="326812"/>
                  </a:lnTo>
                  <a:lnTo>
                    <a:pt x="2386024" y="325585"/>
                  </a:lnTo>
                  <a:lnTo>
                    <a:pt x="2389507" y="324359"/>
                  </a:lnTo>
                  <a:lnTo>
                    <a:pt x="2392990" y="323134"/>
                  </a:lnTo>
                  <a:lnTo>
                    <a:pt x="2396473" y="321911"/>
                  </a:lnTo>
                  <a:lnTo>
                    <a:pt x="2399957" y="320689"/>
                  </a:lnTo>
                  <a:lnTo>
                    <a:pt x="2403440" y="319469"/>
                  </a:lnTo>
                  <a:lnTo>
                    <a:pt x="2406923" y="318250"/>
                  </a:lnTo>
                  <a:lnTo>
                    <a:pt x="2410406" y="317033"/>
                  </a:lnTo>
                  <a:lnTo>
                    <a:pt x="2413890" y="315817"/>
                  </a:lnTo>
                  <a:lnTo>
                    <a:pt x="2417373" y="314602"/>
                  </a:lnTo>
                  <a:lnTo>
                    <a:pt x="2420856" y="313389"/>
                  </a:lnTo>
                  <a:lnTo>
                    <a:pt x="2424339" y="312177"/>
                  </a:lnTo>
                  <a:lnTo>
                    <a:pt x="2427823" y="310967"/>
                  </a:lnTo>
                  <a:lnTo>
                    <a:pt x="2431306" y="309758"/>
                  </a:lnTo>
                  <a:lnTo>
                    <a:pt x="2434789" y="308551"/>
                  </a:lnTo>
                  <a:lnTo>
                    <a:pt x="2438272" y="307345"/>
                  </a:lnTo>
                  <a:lnTo>
                    <a:pt x="2441756" y="306140"/>
                  </a:lnTo>
                  <a:lnTo>
                    <a:pt x="2445239" y="304937"/>
                  </a:lnTo>
                  <a:lnTo>
                    <a:pt x="2448722" y="303735"/>
                  </a:lnTo>
                  <a:lnTo>
                    <a:pt x="2452205" y="302535"/>
                  </a:lnTo>
                  <a:lnTo>
                    <a:pt x="2455689" y="301336"/>
                  </a:lnTo>
                  <a:lnTo>
                    <a:pt x="2459172" y="300139"/>
                  </a:lnTo>
                  <a:lnTo>
                    <a:pt x="2462655" y="298942"/>
                  </a:lnTo>
                  <a:lnTo>
                    <a:pt x="2466138" y="297748"/>
                  </a:lnTo>
                  <a:lnTo>
                    <a:pt x="2469622" y="296554"/>
                  </a:lnTo>
                  <a:lnTo>
                    <a:pt x="2473105" y="295363"/>
                  </a:lnTo>
                  <a:lnTo>
                    <a:pt x="2476588" y="294172"/>
                  </a:lnTo>
                  <a:lnTo>
                    <a:pt x="2480071" y="292983"/>
                  </a:lnTo>
                  <a:lnTo>
                    <a:pt x="2483555" y="291795"/>
                  </a:lnTo>
                  <a:lnTo>
                    <a:pt x="2487038" y="290609"/>
                  </a:lnTo>
                  <a:lnTo>
                    <a:pt x="2490521" y="289424"/>
                  </a:lnTo>
                  <a:lnTo>
                    <a:pt x="2494004" y="288240"/>
                  </a:lnTo>
                  <a:lnTo>
                    <a:pt x="2497488" y="287058"/>
                  </a:lnTo>
                  <a:lnTo>
                    <a:pt x="2500971" y="285877"/>
                  </a:lnTo>
                  <a:lnTo>
                    <a:pt x="2504454" y="284698"/>
                  </a:lnTo>
                  <a:lnTo>
                    <a:pt x="2507937" y="283520"/>
                  </a:lnTo>
                  <a:lnTo>
                    <a:pt x="2511421" y="282343"/>
                  </a:lnTo>
                  <a:lnTo>
                    <a:pt x="2514904" y="281168"/>
                  </a:lnTo>
                  <a:lnTo>
                    <a:pt x="2518387" y="279994"/>
                  </a:lnTo>
                  <a:lnTo>
                    <a:pt x="2521870" y="278821"/>
                  </a:lnTo>
                  <a:lnTo>
                    <a:pt x="2525354" y="277650"/>
                  </a:lnTo>
                  <a:lnTo>
                    <a:pt x="2528837" y="276480"/>
                  </a:lnTo>
                  <a:lnTo>
                    <a:pt x="2532320" y="275311"/>
                  </a:lnTo>
                  <a:lnTo>
                    <a:pt x="2535803" y="274144"/>
                  </a:lnTo>
                  <a:lnTo>
                    <a:pt x="2539287" y="272978"/>
                  </a:lnTo>
                  <a:lnTo>
                    <a:pt x="2542770" y="271814"/>
                  </a:lnTo>
                  <a:lnTo>
                    <a:pt x="2546253" y="270650"/>
                  </a:lnTo>
                  <a:lnTo>
                    <a:pt x="2549736" y="269489"/>
                  </a:lnTo>
                  <a:lnTo>
                    <a:pt x="2553220" y="268328"/>
                  </a:lnTo>
                  <a:lnTo>
                    <a:pt x="2556703" y="267169"/>
                  </a:lnTo>
                  <a:lnTo>
                    <a:pt x="2560186" y="266011"/>
                  </a:lnTo>
                  <a:lnTo>
                    <a:pt x="2563669" y="264855"/>
                  </a:lnTo>
                  <a:lnTo>
                    <a:pt x="2567153" y="263700"/>
                  </a:lnTo>
                  <a:lnTo>
                    <a:pt x="2570636" y="262546"/>
                  </a:lnTo>
                  <a:lnTo>
                    <a:pt x="2574119" y="261393"/>
                  </a:lnTo>
                  <a:lnTo>
                    <a:pt x="2577602" y="260242"/>
                  </a:lnTo>
                  <a:lnTo>
                    <a:pt x="2581085" y="259092"/>
                  </a:lnTo>
                  <a:lnTo>
                    <a:pt x="2584569" y="257944"/>
                  </a:lnTo>
                  <a:lnTo>
                    <a:pt x="2588052" y="256797"/>
                  </a:lnTo>
                  <a:lnTo>
                    <a:pt x="2591535" y="255651"/>
                  </a:lnTo>
                  <a:lnTo>
                    <a:pt x="2595018" y="254506"/>
                  </a:lnTo>
                  <a:lnTo>
                    <a:pt x="2598502" y="253363"/>
                  </a:lnTo>
                  <a:lnTo>
                    <a:pt x="2601985" y="252221"/>
                  </a:lnTo>
                  <a:lnTo>
                    <a:pt x="2605468" y="251080"/>
                  </a:lnTo>
                  <a:lnTo>
                    <a:pt x="2608951" y="249941"/>
                  </a:lnTo>
                  <a:lnTo>
                    <a:pt x="2612435" y="248803"/>
                  </a:lnTo>
                  <a:lnTo>
                    <a:pt x="2615918" y="247666"/>
                  </a:lnTo>
                  <a:lnTo>
                    <a:pt x="2619401" y="246531"/>
                  </a:lnTo>
                  <a:lnTo>
                    <a:pt x="2622884" y="245397"/>
                  </a:lnTo>
                  <a:lnTo>
                    <a:pt x="2626368" y="244264"/>
                  </a:lnTo>
                  <a:lnTo>
                    <a:pt x="2629851" y="243132"/>
                  </a:lnTo>
                  <a:lnTo>
                    <a:pt x="2633334" y="242002"/>
                  </a:lnTo>
                  <a:lnTo>
                    <a:pt x="2636817" y="240873"/>
                  </a:lnTo>
                  <a:lnTo>
                    <a:pt x="2640301" y="239745"/>
                  </a:lnTo>
                  <a:lnTo>
                    <a:pt x="2643784" y="238619"/>
                  </a:lnTo>
                  <a:lnTo>
                    <a:pt x="2647267" y="237494"/>
                  </a:lnTo>
                  <a:lnTo>
                    <a:pt x="2650750" y="236370"/>
                  </a:lnTo>
                  <a:lnTo>
                    <a:pt x="2654234" y="235247"/>
                  </a:lnTo>
                  <a:lnTo>
                    <a:pt x="2657717" y="234126"/>
                  </a:lnTo>
                  <a:lnTo>
                    <a:pt x="2661200" y="233006"/>
                  </a:lnTo>
                  <a:lnTo>
                    <a:pt x="2664683" y="231887"/>
                  </a:lnTo>
                  <a:lnTo>
                    <a:pt x="2668167" y="230770"/>
                  </a:lnTo>
                  <a:lnTo>
                    <a:pt x="2671650" y="229653"/>
                  </a:lnTo>
                  <a:lnTo>
                    <a:pt x="2675133" y="228538"/>
                  </a:lnTo>
                  <a:lnTo>
                    <a:pt x="2678616" y="227425"/>
                  </a:lnTo>
                  <a:lnTo>
                    <a:pt x="2682100" y="226312"/>
                  </a:lnTo>
                  <a:lnTo>
                    <a:pt x="2685583" y="225201"/>
                  </a:lnTo>
                  <a:lnTo>
                    <a:pt x="2689066" y="224091"/>
                  </a:lnTo>
                  <a:lnTo>
                    <a:pt x="2692549" y="222982"/>
                  </a:lnTo>
                  <a:lnTo>
                    <a:pt x="2696033" y="221875"/>
                  </a:lnTo>
                  <a:lnTo>
                    <a:pt x="2699516" y="220769"/>
                  </a:lnTo>
                  <a:lnTo>
                    <a:pt x="2702999" y="219664"/>
                  </a:lnTo>
                  <a:lnTo>
                    <a:pt x="2706482" y="218560"/>
                  </a:lnTo>
                  <a:lnTo>
                    <a:pt x="2709966" y="217458"/>
                  </a:lnTo>
                  <a:lnTo>
                    <a:pt x="2713449" y="216356"/>
                  </a:lnTo>
                  <a:lnTo>
                    <a:pt x="2716932" y="215256"/>
                  </a:lnTo>
                  <a:lnTo>
                    <a:pt x="2720415" y="214158"/>
                  </a:lnTo>
                  <a:lnTo>
                    <a:pt x="2723899" y="213060"/>
                  </a:lnTo>
                  <a:lnTo>
                    <a:pt x="2727382" y="211964"/>
                  </a:lnTo>
                  <a:lnTo>
                    <a:pt x="2730865" y="210869"/>
                  </a:lnTo>
                  <a:lnTo>
                    <a:pt x="2734348" y="209775"/>
                  </a:lnTo>
                  <a:lnTo>
                    <a:pt x="2737832" y="208682"/>
                  </a:lnTo>
                  <a:lnTo>
                    <a:pt x="2741315" y="207591"/>
                  </a:lnTo>
                  <a:lnTo>
                    <a:pt x="2744798" y="206501"/>
                  </a:lnTo>
                  <a:lnTo>
                    <a:pt x="2748281" y="205412"/>
                  </a:lnTo>
                  <a:lnTo>
                    <a:pt x="2751765" y="204324"/>
                  </a:lnTo>
                  <a:lnTo>
                    <a:pt x="2755248" y="203238"/>
                  </a:lnTo>
                  <a:lnTo>
                    <a:pt x="2758731" y="202152"/>
                  </a:lnTo>
                  <a:lnTo>
                    <a:pt x="2762214" y="201068"/>
                  </a:lnTo>
                  <a:lnTo>
                    <a:pt x="2765698" y="199985"/>
                  </a:lnTo>
                  <a:lnTo>
                    <a:pt x="2769181" y="198904"/>
                  </a:lnTo>
                  <a:lnTo>
                    <a:pt x="2772664" y="197823"/>
                  </a:lnTo>
                  <a:lnTo>
                    <a:pt x="2776147" y="196744"/>
                  </a:lnTo>
                  <a:lnTo>
                    <a:pt x="2779631" y="195666"/>
                  </a:lnTo>
                  <a:lnTo>
                    <a:pt x="2783114" y="194589"/>
                  </a:lnTo>
                  <a:lnTo>
                    <a:pt x="2786597" y="193513"/>
                  </a:lnTo>
                  <a:lnTo>
                    <a:pt x="2790080" y="192439"/>
                  </a:lnTo>
                  <a:lnTo>
                    <a:pt x="2793564" y="191365"/>
                  </a:lnTo>
                  <a:lnTo>
                    <a:pt x="2797047" y="190293"/>
                  </a:lnTo>
                  <a:lnTo>
                    <a:pt x="2800530" y="189222"/>
                  </a:lnTo>
                  <a:lnTo>
                    <a:pt x="2804013" y="188153"/>
                  </a:lnTo>
                  <a:lnTo>
                    <a:pt x="2807497" y="187084"/>
                  </a:lnTo>
                  <a:lnTo>
                    <a:pt x="2810980" y="186017"/>
                  </a:lnTo>
                  <a:lnTo>
                    <a:pt x="2814463" y="184951"/>
                  </a:lnTo>
                  <a:lnTo>
                    <a:pt x="2817946" y="183886"/>
                  </a:lnTo>
                  <a:lnTo>
                    <a:pt x="2821430" y="182822"/>
                  </a:lnTo>
                  <a:lnTo>
                    <a:pt x="2824913" y="181759"/>
                  </a:lnTo>
                  <a:lnTo>
                    <a:pt x="2828396" y="180698"/>
                  </a:lnTo>
                  <a:lnTo>
                    <a:pt x="2831879" y="179637"/>
                  </a:lnTo>
                  <a:lnTo>
                    <a:pt x="2835363" y="178578"/>
                  </a:lnTo>
                  <a:lnTo>
                    <a:pt x="2838846" y="177520"/>
                  </a:lnTo>
                  <a:lnTo>
                    <a:pt x="2842329" y="176464"/>
                  </a:lnTo>
                  <a:lnTo>
                    <a:pt x="2845812" y="175408"/>
                  </a:lnTo>
                  <a:lnTo>
                    <a:pt x="2849296" y="174353"/>
                  </a:lnTo>
                  <a:lnTo>
                    <a:pt x="2852779" y="173300"/>
                  </a:lnTo>
                  <a:lnTo>
                    <a:pt x="2856262" y="172248"/>
                  </a:lnTo>
                  <a:lnTo>
                    <a:pt x="2859745" y="171197"/>
                  </a:lnTo>
                  <a:lnTo>
                    <a:pt x="2863229" y="170147"/>
                  </a:lnTo>
                  <a:lnTo>
                    <a:pt x="2866712" y="169098"/>
                  </a:lnTo>
                  <a:lnTo>
                    <a:pt x="2870195" y="168051"/>
                  </a:lnTo>
                  <a:lnTo>
                    <a:pt x="2873678" y="167004"/>
                  </a:lnTo>
                  <a:lnTo>
                    <a:pt x="2877161" y="165959"/>
                  </a:lnTo>
                  <a:lnTo>
                    <a:pt x="2880645" y="164915"/>
                  </a:lnTo>
                  <a:lnTo>
                    <a:pt x="2884128" y="163872"/>
                  </a:lnTo>
                  <a:lnTo>
                    <a:pt x="2887611" y="162830"/>
                  </a:lnTo>
                  <a:lnTo>
                    <a:pt x="2891094" y="161790"/>
                  </a:lnTo>
                  <a:lnTo>
                    <a:pt x="2894578" y="160750"/>
                  </a:lnTo>
                  <a:lnTo>
                    <a:pt x="2898061" y="159712"/>
                  </a:lnTo>
                  <a:lnTo>
                    <a:pt x="2901544" y="158674"/>
                  </a:lnTo>
                  <a:lnTo>
                    <a:pt x="2905027" y="157638"/>
                  </a:lnTo>
                  <a:lnTo>
                    <a:pt x="2908511" y="156603"/>
                  </a:lnTo>
                  <a:lnTo>
                    <a:pt x="2911994" y="155569"/>
                  </a:lnTo>
                  <a:lnTo>
                    <a:pt x="2915477" y="154537"/>
                  </a:lnTo>
                  <a:lnTo>
                    <a:pt x="2918960" y="153505"/>
                  </a:lnTo>
                  <a:lnTo>
                    <a:pt x="2922444" y="152474"/>
                  </a:lnTo>
                  <a:lnTo>
                    <a:pt x="2925927" y="151445"/>
                  </a:lnTo>
                  <a:lnTo>
                    <a:pt x="2929410" y="150417"/>
                  </a:lnTo>
                  <a:lnTo>
                    <a:pt x="2932893" y="149390"/>
                  </a:lnTo>
                  <a:lnTo>
                    <a:pt x="2936377" y="148364"/>
                  </a:lnTo>
                  <a:lnTo>
                    <a:pt x="2939860" y="147339"/>
                  </a:lnTo>
                  <a:lnTo>
                    <a:pt x="2943343" y="146315"/>
                  </a:lnTo>
                  <a:lnTo>
                    <a:pt x="2946826" y="145292"/>
                  </a:lnTo>
                  <a:lnTo>
                    <a:pt x="2950310" y="144270"/>
                  </a:lnTo>
                  <a:lnTo>
                    <a:pt x="2953793" y="143250"/>
                  </a:lnTo>
                  <a:lnTo>
                    <a:pt x="2957276" y="142231"/>
                  </a:lnTo>
                  <a:lnTo>
                    <a:pt x="2960759" y="141212"/>
                  </a:lnTo>
                  <a:lnTo>
                    <a:pt x="2964243" y="140195"/>
                  </a:lnTo>
                  <a:lnTo>
                    <a:pt x="2967726" y="139179"/>
                  </a:lnTo>
                  <a:lnTo>
                    <a:pt x="2971209" y="138164"/>
                  </a:lnTo>
                  <a:lnTo>
                    <a:pt x="2974692" y="137150"/>
                  </a:lnTo>
                  <a:lnTo>
                    <a:pt x="2978176" y="136137"/>
                  </a:lnTo>
                  <a:lnTo>
                    <a:pt x="2981659" y="135125"/>
                  </a:lnTo>
                  <a:lnTo>
                    <a:pt x="2985142" y="134115"/>
                  </a:lnTo>
                  <a:lnTo>
                    <a:pt x="2988625" y="133105"/>
                  </a:lnTo>
                  <a:lnTo>
                    <a:pt x="2992109" y="132097"/>
                  </a:lnTo>
                  <a:lnTo>
                    <a:pt x="2995592" y="131089"/>
                  </a:lnTo>
                  <a:lnTo>
                    <a:pt x="2999075" y="130083"/>
                  </a:lnTo>
                  <a:lnTo>
                    <a:pt x="3002558" y="129078"/>
                  </a:lnTo>
                  <a:lnTo>
                    <a:pt x="3006042" y="128074"/>
                  </a:lnTo>
                  <a:lnTo>
                    <a:pt x="3009525" y="127071"/>
                  </a:lnTo>
                  <a:lnTo>
                    <a:pt x="3013008" y="126069"/>
                  </a:lnTo>
                  <a:lnTo>
                    <a:pt x="3016491" y="125068"/>
                  </a:lnTo>
                  <a:lnTo>
                    <a:pt x="3019975" y="124068"/>
                  </a:lnTo>
                  <a:lnTo>
                    <a:pt x="3023458" y="123069"/>
                  </a:lnTo>
                  <a:lnTo>
                    <a:pt x="3026941" y="122072"/>
                  </a:lnTo>
                  <a:lnTo>
                    <a:pt x="3030424" y="121075"/>
                  </a:lnTo>
                  <a:lnTo>
                    <a:pt x="3033908" y="120079"/>
                  </a:lnTo>
                  <a:lnTo>
                    <a:pt x="3037391" y="119085"/>
                  </a:lnTo>
                  <a:lnTo>
                    <a:pt x="3040874" y="118091"/>
                  </a:lnTo>
                  <a:lnTo>
                    <a:pt x="3044357" y="117099"/>
                  </a:lnTo>
                  <a:lnTo>
                    <a:pt x="3047841" y="116108"/>
                  </a:lnTo>
                  <a:lnTo>
                    <a:pt x="3051324" y="115117"/>
                  </a:lnTo>
                  <a:lnTo>
                    <a:pt x="3054807" y="114128"/>
                  </a:lnTo>
                  <a:lnTo>
                    <a:pt x="3058290" y="113140"/>
                  </a:lnTo>
                  <a:lnTo>
                    <a:pt x="3061774" y="112153"/>
                  </a:lnTo>
                  <a:lnTo>
                    <a:pt x="3065257" y="111167"/>
                  </a:lnTo>
                  <a:lnTo>
                    <a:pt x="3068740" y="110182"/>
                  </a:lnTo>
                  <a:lnTo>
                    <a:pt x="3072223" y="109198"/>
                  </a:lnTo>
                  <a:lnTo>
                    <a:pt x="3075707" y="108215"/>
                  </a:lnTo>
                  <a:lnTo>
                    <a:pt x="3079190" y="107233"/>
                  </a:lnTo>
                  <a:lnTo>
                    <a:pt x="3082673" y="106252"/>
                  </a:lnTo>
                  <a:lnTo>
                    <a:pt x="3086156" y="105273"/>
                  </a:lnTo>
                  <a:lnTo>
                    <a:pt x="3089640" y="104294"/>
                  </a:lnTo>
                  <a:lnTo>
                    <a:pt x="3093123" y="103316"/>
                  </a:lnTo>
                  <a:lnTo>
                    <a:pt x="3096606" y="102339"/>
                  </a:lnTo>
                  <a:lnTo>
                    <a:pt x="3100089" y="101364"/>
                  </a:lnTo>
                  <a:lnTo>
                    <a:pt x="3103573" y="100389"/>
                  </a:lnTo>
                  <a:lnTo>
                    <a:pt x="3107056" y="99416"/>
                  </a:lnTo>
                  <a:lnTo>
                    <a:pt x="3110539" y="98443"/>
                  </a:lnTo>
                  <a:lnTo>
                    <a:pt x="3114022" y="97472"/>
                  </a:lnTo>
                  <a:lnTo>
                    <a:pt x="3117506" y="96501"/>
                  </a:lnTo>
                  <a:lnTo>
                    <a:pt x="3120989" y="95532"/>
                  </a:lnTo>
                  <a:lnTo>
                    <a:pt x="3124472" y="94563"/>
                  </a:lnTo>
                  <a:lnTo>
                    <a:pt x="3127955" y="93596"/>
                  </a:lnTo>
                  <a:lnTo>
                    <a:pt x="3131439" y="92629"/>
                  </a:lnTo>
                  <a:lnTo>
                    <a:pt x="3134922" y="91664"/>
                  </a:lnTo>
                  <a:lnTo>
                    <a:pt x="3138405" y="90700"/>
                  </a:lnTo>
                  <a:lnTo>
                    <a:pt x="3141888" y="89736"/>
                  </a:lnTo>
                  <a:lnTo>
                    <a:pt x="3145372" y="88774"/>
                  </a:lnTo>
                  <a:lnTo>
                    <a:pt x="3148855" y="87812"/>
                  </a:lnTo>
                  <a:lnTo>
                    <a:pt x="3152338" y="86852"/>
                  </a:lnTo>
                  <a:lnTo>
                    <a:pt x="3155821" y="85893"/>
                  </a:lnTo>
                  <a:lnTo>
                    <a:pt x="3159304" y="84934"/>
                  </a:lnTo>
                  <a:lnTo>
                    <a:pt x="3162788" y="83977"/>
                  </a:lnTo>
                  <a:lnTo>
                    <a:pt x="3166271" y="83021"/>
                  </a:lnTo>
                  <a:lnTo>
                    <a:pt x="3169754" y="82066"/>
                  </a:lnTo>
                  <a:lnTo>
                    <a:pt x="3173237" y="81111"/>
                  </a:lnTo>
                  <a:lnTo>
                    <a:pt x="3176721" y="80158"/>
                  </a:lnTo>
                  <a:lnTo>
                    <a:pt x="3180204" y="79206"/>
                  </a:lnTo>
                  <a:lnTo>
                    <a:pt x="3183687" y="78254"/>
                  </a:lnTo>
                  <a:lnTo>
                    <a:pt x="3187170" y="77304"/>
                  </a:lnTo>
                  <a:lnTo>
                    <a:pt x="3190654" y="76355"/>
                  </a:lnTo>
                  <a:lnTo>
                    <a:pt x="3194137" y="75406"/>
                  </a:lnTo>
                  <a:lnTo>
                    <a:pt x="3197620" y="74459"/>
                  </a:lnTo>
                  <a:lnTo>
                    <a:pt x="3201103" y="73513"/>
                  </a:lnTo>
                  <a:lnTo>
                    <a:pt x="3204587" y="72567"/>
                  </a:lnTo>
                  <a:lnTo>
                    <a:pt x="3208070" y="71623"/>
                  </a:lnTo>
                  <a:lnTo>
                    <a:pt x="3211553" y="70679"/>
                  </a:lnTo>
                  <a:lnTo>
                    <a:pt x="3215036" y="69737"/>
                  </a:lnTo>
                  <a:lnTo>
                    <a:pt x="3218520" y="68795"/>
                  </a:lnTo>
                  <a:lnTo>
                    <a:pt x="3222003" y="67855"/>
                  </a:lnTo>
                  <a:lnTo>
                    <a:pt x="3225486" y="66915"/>
                  </a:lnTo>
                  <a:lnTo>
                    <a:pt x="3228969" y="65977"/>
                  </a:lnTo>
                  <a:lnTo>
                    <a:pt x="3232453" y="65039"/>
                  </a:lnTo>
                  <a:lnTo>
                    <a:pt x="3235936" y="64103"/>
                  </a:lnTo>
                  <a:lnTo>
                    <a:pt x="3239419" y="63167"/>
                  </a:lnTo>
                  <a:lnTo>
                    <a:pt x="3242902" y="62233"/>
                  </a:lnTo>
                  <a:lnTo>
                    <a:pt x="3246386" y="61299"/>
                  </a:lnTo>
                  <a:lnTo>
                    <a:pt x="3249869" y="60366"/>
                  </a:lnTo>
                  <a:lnTo>
                    <a:pt x="3253352" y="59434"/>
                  </a:lnTo>
                  <a:lnTo>
                    <a:pt x="3256835" y="58504"/>
                  </a:lnTo>
                  <a:lnTo>
                    <a:pt x="3260319" y="57574"/>
                  </a:lnTo>
                  <a:lnTo>
                    <a:pt x="3263802" y="56645"/>
                  </a:lnTo>
                  <a:lnTo>
                    <a:pt x="3267285" y="55717"/>
                  </a:lnTo>
                  <a:lnTo>
                    <a:pt x="3270768" y="54790"/>
                  </a:lnTo>
                  <a:lnTo>
                    <a:pt x="3274252" y="53864"/>
                  </a:lnTo>
                  <a:lnTo>
                    <a:pt x="3277735" y="52939"/>
                  </a:lnTo>
                  <a:lnTo>
                    <a:pt x="3281218" y="52015"/>
                  </a:lnTo>
                  <a:lnTo>
                    <a:pt x="3284701" y="51092"/>
                  </a:lnTo>
                  <a:lnTo>
                    <a:pt x="3288185" y="50170"/>
                  </a:lnTo>
                  <a:lnTo>
                    <a:pt x="3291668" y="49248"/>
                  </a:lnTo>
                  <a:lnTo>
                    <a:pt x="3295151" y="48328"/>
                  </a:lnTo>
                  <a:lnTo>
                    <a:pt x="3298634" y="47409"/>
                  </a:lnTo>
                  <a:lnTo>
                    <a:pt x="3302118" y="46490"/>
                  </a:lnTo>
                  <a:lnTo>
                    <a:pt x="3305601" y="45573"/>
                  </a:lnTo>
                  <a:lnTo>
                    <a:pt x="3309084" y="44657"/>
                  </a:lnTo>
                  <a:lnTo>
                    <a:pt x="3312567" y="43741"/>
                  </a:lnTo>
                  <a:lnTo>
                    <a:pt x="3316051" y="42826"/>
                  </a:lnTo>
                  <a:lnTo>
                    <a:pt x="3319534" y="41913"/>
                  </a:lnTo>
                  <a:lnTo>
                    <a:pt x="3323017" y="41000"/>
                  </a:lnTo>
                  <a:lnTo>
                    <a:pt x="3326500" y="40088"/>
                  </a:lnTo>
                  <a:lnTo>
                    <a:pt x="3329984" y="39177"/>
                  </a:lnTo>
                  <a:lnTo>
                    <a:pt x="3333467" y="38267"/>
                  </a:lnTo>
                  <a:lnTo>
                    <a:pt x="3336950" y="37358"/>
                  </a:lnTo>
                  <a:lnTo>
                    <a:pt x="3340433" y="36450"/>
                  </a:lnTo>
                  <a:lnTo>
                    <a:pt x="3343917" y="35543"/>
                  </a:lnTo>
                  <a:lnTo>
                    <a:pt x="3347400" y="34637"/>
                  </a:lnTo>
                  <a:lnTo>
                    <a:pt x="3350883" y="33731"/>
                  </a:lnTo>
                  <a:lnTo>
                    <a:pt x="3354366" y="32827"/>
                  </a:lnTo>
                  <a:lnTo>
                    <a:pt x="3357850" y="31923"/>
                  </a:lnTo>
                  <a:lnTo>
                    <a:pt x="3361333" y="31021"/>
                  </a:lnTo>
                  <a:lnTo>
                    <a:pt x="3364816" y="30119"/>
                  </a:lnTo>
                  <a:lnTo>
                    <a:pt x="3368299" y="29218"/>
                  </a:lnTo>
                  <a:lnTo>
                    <a:pt x="3371783" y="28319"/>
                  </a:lnTo>
                  <a:lnTo>
                    <a:pt x="3375266" y="27420"/>
                  </a:lnTo>
                  <a:lnTo>
                    <a:pt x="3378749" y="26522"/>
                  </a:lnTo>
                  <a:lnTo>
                    <a:pt x="3382232" y="25625"/>
                  </a:lnTo>
                  <a:lnTo>
                    <a:pt x="3385716" y="24728"/>
                  </a:lnTo>
                  <a:lnTo>
                    <a:pt x="3389199" y="23833"/>
                  </a:lnTo>
                  <a:lnTo>
                    <a:pt x="3392682" y="22939"/>
                  </a:lnTo>
                  <a:lnTo>
                    <a:pt x="3396165" y="22045"/>
                  </a:lnTo>
                  <a:lnTo>
                    <a:pt x="3399649" y="21153"/>
                  </a:lnTo>
                  <a:lnTo>
                    <a:pt x="3403132" y="20261"/>
                  </a:lnTo>
                  <a:lnTo>
                    <a:pt x="3406615" y="19370"/>
                  </a:lnTo>
                  <a:lnTo>
                    <a:pt x="3410098" y="18481"/>
                  </a:lnTo>
                  <a:lnTo>
                    <a:pt x="3413582" y="17592"/>
                  </a:lnTo>
                  <a:lnTo>
                    <a:pt x="3417065" y="16704"/>
                  </a:lnTo>
                  <a:lnTo>
                    <a:pt x="3420548" y="15816"/>
                  </a:lnTo>
                  <a:lnTo>
                    <a:pt x="3424031" y="14930"/>
                  </a:lnTo>
                  <a:lnTo>
                    <a:pt x="3427515" y="14045"/>
                  </a:lnTo>
                  <a:lnTo>
                    <a:pt x="3430998" y="13160"/>
                  </a:lnTo>
                  <a:lnTo>
                    <a:pt x="3434481" y="12277"/>
                  </a:lnTo>
                  <a:lnTo>
                    <a:pt x="3437964" y="11394"/>
                  </a:lnTo>
                  <a:lnTo>
                    <a:pt x="3441447" y="10512"/>
                  </a:lnTo>
                  <a:lnTo>
                    <a:pt x="3444931" y="9631"/>
                  </a:lnTo>
                  <a:lnTo>
                    <a:pt x="3448414" y="8751"/>
                  </a:lnTo>
                  <a:lnTo>
                    <a:pt x="3451897" y="7872"/>
                  </a:lnTo>
                  <a:lnTo>
                    <a:pt x="3455380" y="6994"/>
                  </a:lnTo>
                  <a:lnTo>
                    <a:pt x="3458864" y="6117"/>
                  </a:lnTo>
                  <a:lnTo>
                    <a:pt x="3462347" y="5240"/>
                  </a:lnTo>
                  <a:lnTo>
                    <a:pt x="3465830" y="4364"/>
                  </a:lnTo>
                  <a:lnTo>
                    <a:pt x="3469313" y="3490"/>
                  </a:lnTo>
                  <a:lnTo>
                    <a:pt x="3472797" y="2616"/>
                  </a:lnTo>
                  <a:lnTo>
                    <a:pt x="3476280" y="1743"/>
                  </a:lnTo>
                  <a:lnTo>
                    <a:pt x="3479763" y="871"/>
                  </a:lnTo>
                  <a:lnTo>
                    <a:pt x="3483246" y="0"/>
                  </a:lnTo>
                  <a:lnTo>
                    <a:pt x="3483246" y="580541"/>
                  </a:lnTo>
                  <a:lnTo>
                    <a:pt x="3483246" y="870811"/>
                  </a:lnTo>
                  <a:lnTo>
                    <a:pt x="3483246" y="1044974"/>
                  </a:lnTo>
                  <a:lnTo>
                    <a:pt x="3483246" y="1161082"/>
                  </a:lnTo>
                  <a:lnTo>
                    <a:pt x="3483246" y="1244016"/>
                  </a:lnTo>
                  <a:lnTo>
                    <a:pt x="3483246" y="1306217"/>
                  </a:lnTo>
                  <a:lnTo>
                    <a:pt x="3483246" y="1354596"/>
                  </a:lnTo>
                  <a:lnTo>
                    <a:pt x="3483246" y="1393298"/>
                  </a:lnTo>
                  <a:lnTo>
                    <a:pt x="3483246" y="1424964"/>
                  </a:lnTo>
                  <a:lnTo>
                    <a:pt x="3483246" y="1451352"/>
                  </a:lnTo>
                  <a:lnTo>
                    <a:pt x="3483246" y="1473681"/>
                  </a:lnTo>
                  <a:lnTo>
                    <a:pt x="3483246" y="1492820"/>
                  </a:lnTo>
                  <a:lnTo>
                    <a:pt x="3483246" y="1509407"/>
                  </a:lnTo>
                  <a:lnTo>
                    <a:pt x="3483246" y="1523920"/>
                  </a:lnTo>
                  <a:lnTo>
                    <a:pt x="3483246" y="1536726"/>
                  </a:lnTo>
                  <a:lnTo>
                    <a:pt x="3483246" y="1548109"/>
                  </a:lnTo>
                  <a:lnTo>
                    <a:pt x="3483246" y="1558294"/>
                  </a:lnTo>
                  <a:lnTo>
                    <a:pt x="3483246" y="1567461"/>
                  </a:lnTo>
                  <a:lnTo>
                    <a:pt x="3483246" y="1575754"/>
                  </a:lnTo>
                  <a:lnTo>
                    <a:pt x="3483246" y="1583294"/>
                  </a:lnTo>
                  <a:lnTo>
                    <a:pt x="3483246" y="1590177"/>
                  </a:lnTo>
                  <a:lnTo>
                    <a:pt x="3483246" y="1596488"/>
                  </a:lnTo>
                  <a:lnTo>
                    <a:pt x="3483246" y="1602293"/>
                  </a:lnTo>
                  <a:lnTo>
                    <a:pt x="3483246" y="1607652"/>
                  </a:lnTo>
                  <a:lnTo>
                    <a:pt x="3483246" y="1612614"/>
                  </a:lnTo>
                  <a:lnTo>
                    <a:pt x="3483246" y="1617221"/>
                  </a:lnTo>
                  <a:lnTo>
                    <a:pt x="3483246" y="1621511"/>
                  </a:lnTo>
                  <a:lnTo>
                    <a:pt x="3483246" y="1625515"/>
                  </a:lnTo>
                  <a:lnTo>
                    <a:pt x="3483246" y="1629260"/>
                  </a:lnTo>
                  <a:lnTo>
                    <a:pt x="3483246" y="163277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374395"/>
            </a:xfrm>
            <a:custGeom>
              <a:avLst/>
              <a:gdLst/>
              <a:ahLst/>
              <a:cxnLst/>
              <a:rect l="0" t="0" r="0" b="0"/>
              <a:pathLst>
                <a:path w="3483246" h="337439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0"/>
                  </a:lnTo>
                  <a:lnTo>
                    <a:pt x="2326808" y="0"/>
                  </a:lnTo>
                  <a:lnTo>
                    <a:pt x="2330292" y="0"/>
                  </a:lnTo>
                  <a:lnTo>
                    <a:pt x="2333775" y="0"/>
                  </a:lnTo>
                  <a:lnTo>
                    <a:pt x="2337258" y="0"/>
                  </a:lnTo>
                  <a:lnTo>
                    <a:pt x="2340741" y="0"/>
                  </a:lnTo>
                  <a:lnTo>
                    <a:pt x="2344225" y="0"/>
                  </a:lnTo>
                  <a:lnTo>
                    <a:pt x="2347708" y="0"/>
                  </a:lnTo>
                  <a:lnTo>
                    <a:pt x="2351191" y="0"/>
                  </a:lnTo>
                  <a:lnTo>
                    <a:pt x="2354674" y="0"/>
                  </a:lnTo>
                  <a:lnTo>
                    <a:pt x="2358158" y="0"/>
                  </a:lnTo>
                  <a:lnTo>
                    <a:pt x="2361641" y="0"/>
                  </a:lnTo>
                  <a:lnTo>
                    <a:pt x="2365124" y="0"/>
                  </a:lnTo>
                  <a:lnTo>
                    <a:pt x="2368607" y="0"/>
                  </a:lnTo>
                  <a:lnTo>
                    <a:pt x="2372091" y="0"/>
                  </a:lnTo>
                  <a:lnTo>
                    <a:pt x="2375574" y="0"/>
                  </a:lnTo>
                  <a:lnTo>
                    <a:pt x="2379057" y="0"/>
                  </a:lnTo>
                  <a:lnTo>
                    <a:pt x="2382540" y="0"/>
                  </a:lnTo>
                  <a:lnTo>
                    <a:pt x="2386024" y="0"/>
                  </a:lnTo>
                  <a:lnTo>
                    <a:pt x="2389507" y="0"/>
                  </a:lnTo>
                  <a:lnTo>
                    <a:pt x="2392990" y="0"/>
                  </a:lnTo>
                  <a:lnTo>
                    <a:pt x="2396473" y="0"/>
                  </a:lnTo>
                  <a:lnTo>
                    <a:pt x="2399957" y="0"/>
                  </a:lnTo>
                  <a:lnTo>
                    <a:pt x="2403440" y="0"/>
                  </a:lnTo>
                  <a:lnTo>
                    <a:pt x="2406923" y="0"/>
                  </a:lnTo>
                  <a:lnTo>
                    <a:pt x="2410406" y="0"/>
                  </a:lnTo>
                  <a:lnTo>
                    <a:pt x="2413890" y="0"/>
                  </a:lnTo>
                  <a:lnTo>
                    <a:pt x="2417373" y="0"/>
                  </a:lnTo>
                  <a:lnTo>
                    <a:pt x="2420856" y="0"/>
                  </a:lnTo>
                  <a:lnTo>
                    <a:pt x="2424339" y="0"/>
                  </a:lnTo>
                  <a:lnTo>
                    <a:pt x="2427823" y="0"/>
                  </a:lnTo>
                  <a:lnTo>
                    <a:pt x="2431306" y="0"/>
                  </a:lnTo>
                  <a:lnTo>
                    <a:pt x="2434789" y="0"/>
                  </a:lnTo>
                  <a:lnTo>
                    <a:pt x="2438272" y="0"/>
                  </a:lnTo>
                  <a:lnTo>
                    <a:pt x="2441756" y="0"/>
                  </a:lnTo>
                  <a:lnTo>
                    <a:pt x="2445239" y="0"/>
                  </a:lnTo>
                  <a:lnTo>
                    <a:pt x="2448722" y="0"/>
                  </a:lnTo>
                  <a:lnTo>
                    <a:pt x="2452205" y="0"/>
                  </a:lnTo>
                  <a:lnTo>
                    <a:pt x="2455689" y="0"/>
                  </a:lnTo>
                  <a:lnTo>
                    <a:pt x="2459172" y="0"/>
                  </a:lnTo>
                  <a:lnTo>
                    <a:pt x="2462655" y="0"/>
                  </a:lnTo>
                  <a:lnTo>
                    <a:pt x="2466138" y="0"/>
                  </a:lnTo>
                  <a:lnTo>
                    <a:pt x="2469622" y="0"/>
                  </a:lnTo>
                  <a:lnTo>
                    <a:pt x="2473105" y="0"/>
                  </a:lnTo>
                  <a:lnTo>
                    <a:pt x="2476588" y="0"/>
                  </a:lnTo>
                  <a:lnTo>
                    <a:pt x="2480071" y="0"/>
                  </a:lnTo>
                  <a:lnTo>
                    <a:pt x="2483555" y="0"/>
                  </a:lnTo>
                  <a:lnTo>
                    <a:pt x="2487038" y="0"/>
                  </a:lnTo>
                  <a:lnTo>
                    <a:pt x="2490521" y="0"/>
                  </a:lnTo>
                  <a:lnTo>
                    <a:pt x="2494004" y="0"/>
                  </a:lnTo>
                  <a:lnTo>
                    <a:pt x="2497488" y="0"/>
                  </a:lnTo>
                  <a:lnTo>
                    <a:pt x="2500971" y="0"/>
                  </a:lnTo>
                  <a:lnTo>
                    <a:pt x="2504454" y="0"/>
                  </a:lnTo>
                  <a:lnTo>
                    <a:pt x="2507937" y="0"/>
                  </a:lnTo>
                  <a:lnTo>
                    <a:pt x="2511421" y="0"/>
                  </a:lnTo>
                  <a:lnTo>
                    <a:pt x="2514904" y="0"/>
                  </a:lnTo>
                  <a:lnTo>
                    <a:pt x="2518387" y="0"/>
                  </a:lnTo>
                  <a:lnTo>
                    <a:pt x="2521870" y="0"/>
                  </a:lnTo>
                  <a:lnTo>
                    <a:pt x="2525354" y="0"/>
                  </a:lnTo>
                  <a:lnTo>
                    <a:pt x="2528837" y="0"/>
                  </a:lnTo>
                  <a:lnTo>
                    <a:pt x="2532320" y="0"/>
                  </a:lnTo>
                  <a:lnTo>
                    <a:pt x="2535803" y="0"/>
                  </a:lnTo>
                  <a:lnTo>
                    <a:pt x="2539287" y="0"/>
                  </a:lnTo>
                  <a:lnTo>
                    <a:pt x="2542770" y="0"/>
                  </a:lnTo>
                  <a:lnTo>
                    <a:pt x="2546253" y="0"/>
                  </a:lnTo>
                  <a:lnTo>
                    <a:pt x="2549736" y="0"/>
                  </a:lnTo>
                  <a:lnTo>
                    <a:pt x="2553220" y="0"/>
                  </a:lnTo>
                  <a:lnTo>
                    <a:pt x="2556703" y="0"/>
                  </a:lnTo>
                  <a:lnTo>
                    <a:pt x="2560186" y="0"/>
                  </a:lnTo>
                  <a:lnTo>
                    <a:pt x="2563669" y="0"/>
                  </a:lnTo>
                  <a:lnTo>
                    <a:pt x="2567153" y="0"/>
                  </a:lnTo>
                  <a:lnTo>
                    <a:pt x="2570636" y="0"/>
                  </a:lnTo>
                  <a:lnTo>
                    <a:pt x="2574119" y="0"/>
                  </a:lnTo>
                  <a:lnTo>
                    <a:pt x="2577602" y="0"/>
                  </a:lnTo>
                  <a:lnTo>
                    <a:pt x="2581085" y="0"/>
                  </a:lnTo>
                  <a:lnTo>
                    <a:pt x="2584569" y="0"/>
                  </a:lnTo>
                  <a:lnTo>
                    <a:pt x="2588052" y="0"/>
                  </a:lnTo>
                  <a:lnTo>
                    <a:pt x="2591535" y="0"/>
                  </a:lnTo>
                  <a:lnTo>
                    <a:pt x="2595018" y="0"/>
                  </a:lnTo>
                  <a:lnTo>
                    <a:pt x="2598502" y="0"/>
                  </a:lnTo>
                  <a:lnTo>
                    <a:pt x="2601985" y="0"/>
                  </a:lnTo>
                  <a:lnTo>
                    <a:pt x="2605468" y="0"/>
                  </a:lnTo>
                  <a:lnTo>
                    <a:pt x="2608951" y="0"/>
                  </a:lnTo>
                  <a:lnTo>
                    <a:pt x="2612435" y="0"/>
                  </a:lnTo>
                  <a:lnTo>
                    <a:pt x="2615918" y="0"/>
                  </a:lnTo>
                  <a:lnTo>
                    <a:pt x="2619401" y="0"/>
                  </a:lnTo>
                  <a:lnTo>
                    <a:pt x="2622884" y="0"/>
                  </a:lnTo>
                  <a:lnTo>
                    <a:pt x="2626368" y="0"/>
                  </a:lnTo>
                  <a:lnTo>
                    <a:pt x="2629851" y="0"/>
                  </a:lnTo>
                  <a:lnTo>
                    <a:pt x="2633334" y="0"/>
                  </a:lnTo>
                  <a:lnTo>
                    <a:pt x="2636817" y="0"/>
                  </a:lnTo>
                  <a:lnTo>
                    <a:pt x="2640301" y="0"/>
                  </a:lnTo>
                  <a:lnTo>
                    <a:pt x="2643784" y="0"/>
                  </a:lnTo>
                  <a:lnTo>
                    <a:pt x="2647267" y="0"/>
                  </a:lnTo>
                  <a:lnTo>
                    <a:pt x="2650750" y="0"/>
                  </a:lnTo>
                  <a:lnTo>
                    <a:pt x="2654234" y="0"/>
                  </a:lnTo>
                  <a:lnTo>
                    <a:pt x="2657717" y="0"/>
                  </a:lnTo>
                  <a:lnTo>
                    <a:pt x="2661200" y="0"/>
                  </a:lnTo>
                  <a:lnTo>
                    <a:pt x="2664683" y="0"/>
                  </a:lnTo>
                  <a:lnTo>
                    <a:pt x="2668167" y="0"/>
                  </a:lnTo>
                  <a:lnTo>
                    <a:pt x="2671650" y="0"/>
                  </a:lnTo>
                  <a:lnTo>
                    <a:pt x="2675133" y="0"/>
                  </a:lnTo>
                  <a:lnTo>
                    <a:pt x="2678616" y="0"/>
                  </a:lnTo>
                  <a:lnTo>
                    <a:pt x="2682100" y="0"/>
                  </a:lnTo>
                  <a:lnTo>
                    <a:pt x="2685583" y="0"/>
                  </a:lnTo>
                  <a:lnTo>
                    <a:pt x="2689066" y="0"/>
                  </a:lnTo>
                  <a:lnTo>
                    <a:pt x="2692549" y="0"/>
                  </a:lnTo>
                  <a:lnTo>
                    <a:pt x="2696033" y="0"/>
                  </a:lnTo>
                  <a:lnTo>
                    <a:pt x="2699516" y="0"/>
                  </a:lnTo>
                  <a:lnTo>
                    <a:pt x="2702999" y="0"/>
                  </a:lnTo>
                  <a:lnTo>
                    <a:pt x="2706482" y="0"/>
                  </a:lnTo>
                  <a:lnTo>
                    <a:pt x="2709966" y="0"/>
                  </a:lnTo>
                  <a:lnTo>
                    <a:pt x="2713449" y="0"/>
                  </a:lnTo>
                  <a:lnTo>
                    <a:pt x="2716932" y="0"/>
                  </a:lnTo>
                  <a:lnTo>
                    <a:pt x="2720415" y="0"/>
                  </a:lnTo>
                  <a:lnTo>
                    <a:pt x="2723899" y="0"/>
                  </a:lnTo>
                  <a:lnTo>
                    <a:pt x="2727382" y="0"/>
                  </a:lnTo>
                  <a:lnTo>
                    <a:pt x="2730865" y="0"/>
                  </a:lnTo>
                  <a:lnTo>
                    <a:pt x="2734348" y="0"/>
                  </a:lnTo>
                  <a:lnTo>
                    <a:pt x="2737832" y="0"/>
                  </a:lnTo>
                  <a:lnTo>
                    <a:pt x="2741315" y="0"/>
                  </a:lnTo>
                  <a:lnTo>
                    <a:pt x="2744798" y="0"/>
                  </a:lnTo>
                  <a:lnTo>
                    <a:pt x="2748281" y="0"/>
                  </a:lnTo>
                  <a:lnTo>
                    <a:pt x="2751765" y="0"/>
                  </a:lnTo>
                  <a:lnTo>
                    <a:pt x="2755248" y="0"/>
                  </a:lnTo>
                  <a:lnTo>
                    <a:pt x="2758731" y="0"/>
                  </a:lnTo>
                  <a:lnTo>
                    <a:pt x="2762214" y="0"/>
                  </a:lnTo>
                  <a:lnTo>
                    <a:pt x="2765698" y="0"/>
                  </a:lnTo>
                  <a:lnTo>
                    <a:pt x="2769181" y="0"/>
                  </a:lnTo>
                  <a:lnTo>
                    <a:pt x="2772664" y="0"/>
                  </a:lnTo>
                  <a:lnTo>
                    <a:pt x="2776147" y="0"/>
                  </a:lnTo>
                  <a:lnTo>
                    <a:pt x="2779631" y="0"/>
                  </a:lnTo>
                  <a:lnTo>
                    <a:pt x="2783114" y="0"/>
                  </a:lnTo>
                  <a:lnTo>
                    <a:pt x="2786597" y="0"/>
                  </a:lnTo>
                  <a:lnTo>
                    <a:pt x="2790080" y="0"/>
                  </a:lnTo>
                  <a:lnTo>
                    <a:pt x="2793564" y="0"/>
                  </a:lnTo>
                  <a:lnTo>
                    <a:pt x="2797047" y="0"/>
                  </a:lnTo>
                  <a:lnTo>
                    <a:pt x="2800530" y="0"/>
                  </a:lnTo>
                  <a:lnTo>
                    <a:pt x="2804013" y="0"/>
                  </a:lnTo>
                  <a:lnTo>
                    <a:pt x="2807497" y="0"/>
                  </a:lnTo>
                  <a:lnTo>
                    <a:pt x="2810980" y="0"/>
                  </a:lnTo>
                  <a:lnTo>
                    <a:pt x="2814463" y="0"/>
                  </a:lnTo>
                  <a:lnTo>
                    <a:pt x="2817946" y="0"/>
                  </a:lnTo>
                  <a:lnTo>
                    <a:pt x="2821430" y="0"/>
                  </a:lnTo>
                  <a:lnTo>
                    <a:pt x="2824913" y="0"/>
                  </a:lnTo>
                  <a:lnTo>
                    <a:pt x="2828396" y="0"/>
                  </a:lnTo>
                  <a:lnTo>
                    <a:pt x="2831879" y="0"/>
                  </a:lnTo>
                  <a:lnTo>
                    <a:pt x="2835363" y="0"/>
                  </a:lnTo>
                  <a:lnTo>
                    <a:pt x="2838846" y="0"/>
                  </a:lnTo>
                  <a:lnTo>
                    <a:pt x="2842329" y="0"/>
                  </a:lnTo>
                  <a:lnTo>
                    <a:pt x="2845812" y="0"/>
                  </a:lnTo>
                  <a:lnTo>
                    <a:pt x="2849296" y="0"/>
                  </a:lnTo>
                  <a:lnTo>
                    <a:pt x="2852779" y="0"/>
                  </a:lnTo>
                  <a:lnTo>
                    <a:pt x="2856262" y="0"/>
                  </a:lnTo>
                  <a:lnTo>
                    <a:pt x="2859745" y="0"/>
                  </a:lnTo>
                  <a:lnTo>
                    <a:pt x="2863229" y="0"/>
                  </a:lnTo>
                  <a:lnTo>
                    <a:pt x="2866712" y="0"/>
                  </a:lnTo>
                  <a:lnTo>
                    <a:pt x="2870195" y="0"/>
                  </a:lnTo>
                  <a:lnTo>
                    <a:pt x="2873678" y="0"/>
                  </a:lnTo>
                  <a:lnTo>
                    <a:pt x="2877161" y="0"/>
                  </a:lnTo>
                  <a:lnTo>
                    <a:pt x="2880645" y="0"/>
                  </a:lnTo>
                  <a:lnTo>
                    <a:pt x="2884128" y="0"/>
                  </a:lnTo>
                  <a:lnTo>
                    <a:pt x="2887611" y="0"/>
                  </a:lnTo>
                  <a:lnTo>
                    <a:pt x="2891094" y="0"/>
                  </a:lnTo>
                  <a:lnTo>
                    <a:pt x="2894578" y="0"/>
                  </a:lnTo>
                  <a:lnTo>
                    <a:pt x="2898061" y="0"/>
                  </a:lnTo>
                  <a:lnTo>
                    <a:pt x="2901544" y="0"/>
                  </a:lnTo>
                  <a:lnTo>
                    <a:pt x="2905027" y="0"/>
                  </a:lnTo>
                  <a:lnTo>
                    <a:pt x="2908511" y="0"/>
                  </a:lnTo>
                  <a:lnTo>
                    <a:pt x="2911994" y="0"/>
                  </a:lnTo>
                  <a:lnTo>
                    <a:pt x="2915477" y="0"/>
                  </a:lnTo>
                  <a:lnTo>
                    <a:pt x="2918960" y="0"/>
                  </a:lnTo>
                  <a:lnTo>
                    <a:pt x="2922444" y="0"/>
                  </a:lnTo>
                  <a:lnTo>
                    <a:pt x="2925927" y="0"/>
                  </a:lnTo>
                  <a:lnTo>
                    <a:pt x="2929410" y="0"/>
                  </a:lnTo>
                  <a:lnTo>
                    <a:pt x="2932893" y="0"/>
                  </a:lnTo>
                  <a:lnTo>
                    <a:pt x="2936377" y="0"/>
                  </a:lnTo>
                  <a:lnTo>
                    <a:pt x="2939860" y="0"/>
                  </a:lnTo>
                  <a:lnTo>
                    <a:pt x="2943343" y="0"/>
                  </a:lnTo>
                  <a:lnTo>
                    <a:pt x="2946826" y="0"/>
                  </a:lnTo>
                  <a:lnTo>
                    <a:pt x="2950310" y="0"/>
                  </a:lnTo>
                  <a:lnTo>
                    <a:pt x="2953793" y="0"/>
                  </a:lnTo>
                  <a:lnTo>
                    <a:pt x="2957276" y="0"/>
                  </a:lnTo>
                  <a:lnTo>
                    <a:pt x="2960759" y="0"/>
                  </a:lnTo>
                  <a:lnTo>
                    <a:pt x="2964243" y="0"/>
                  </a:lnTo>
                  <a:lnTo>
                    <a:pt x="2967726" y="0"/>
                  </a:lnTo>
                  <a:lnTo>
                    <a:pt x="2971209" y="0"/>
                  </a:lnTo>
                  <a:lnTo>
                    <a:pt x="2974692" y="0"/>
                  </a:lnTo>
                  <a:lnTo>
                    <a:pt x="2978176" y="0"/>
                  </a:lnTo>
                  <a:lnTo>
                    <a:pt x="2981659" y="0"/>
                  </a:lnTo>
                  <a:lnTo>
                    <a:pt x="2985142" y="0"/>
                  </a:lnTo>
                  <a:lnTo>
                    <a:pt x="2988625" y="0"/>
                  </a:lnTo>
                  <a:lnTo>
                    <a:pt x="2992109" y="0"/>
                  </a:lnTo>
                  <a:lnTo>
                    <a:pt x="2995592" y="0"/>
                  </a:lnTo>
                  <a:lnTo>
                    <a:pt x="2999075" y="0"/>
                  </a:lnTo>
                  <a:lnTo>
                    <a:pt x="3002558" y="0"/>
                  </a:lnTo>
                  <a:lnTo>
                    <a:pt x="3006042" y="0"/>
                  </a:lnTo>
                  <a:lnTo>
                    <a:pt x="3009525" y="0"/>
                  </a:lnTo>
                  <a:lnTo>
                    <a:pt x="3013008" y="0"/>
                  </a:lnTo>
                  <a:lnTo>
                    <a:pt x="3016491" y="0"/>
                  </a:lnTo>
                  <a:lnTo>
                    <a:pt x="3019975" y="0"/>
                  </a:lnTo>
                  <a:lnTo>
                    <a:pt x="3023458" y="0"/>
                  </a:lnTo>
                  <a:lnTo>
                    <a:pt x="3026941" y="0"/>
                  </a:lnTo>
                  <a:lnTo>
                    <a:pt x="3030424" y="0"/>
                  </a:lnTo>
                  <a:lnTo>
                    <a:pt x="3033908" y="0"/>
                  </a:lnTo>
                  <a:lnTo>
                    <a:pt x="3037391" y="0"/>
                  </a:lnTo>
                  <a:lnTo>
                    <a:pt x="3040874" y="0"/>
                  </a:lnTo>
                  <a:lnTo>
                    <a:pt x="3044357" y="0"/>
                  </a:lnTo>
                  <a:lnTo>
                    <a:pt x="3047841" y="0"/>
                  </a:lnTo>
                  <a:lnTo>
                    <a:pt x="3051324" y="0"/>
                  </a:lnTo>
                  <a:lnTo>
                    <a:pt x="3054807" y="0"/>
                  </a:lnTo>
                  <a:lnTo>
                    <a:pt x="3058290" y="0"/>
                  </a:lnTo>
                  <a:lnTo>
                    <a:pt x="3061774" y="0"/>
                  </a:lnTo>
                  <a:lnTo>
                    <a:pt x="3065257" y="0"/>
                  </a:lnTo>
                  <a:lnTo>
                    <a:pt x="3068740" y="0"/>
                  </a:lnTo>
                  <a:lnTo>
                    <a:pt x="3072223" y="0"/>
                  </a:lnTo>
                  <a:lnTo>
                    <a:pt x="3075707" y="0"/>
                  </a:lnTo>
                  <a:lnTo>
                    <a:pt x="3079190" y="0"/>
                  </a:lnTo>
                  <a:lnTo>
                    <a:pt x="3082673" y="0"/>
                  </a:lnTo>
                  <a:lnTo>
                    <a:pt x="3086156" y="0"/>
                  </a:lnTo>
                  <a:lnTo>
                    <a:pt x="3089640" y="0"/>
                  </a:lnTo>
                  <a:lnTo>
                    <a:pt x="3093123" y="0"/>
                  </a:lnTo>
                  <a:lnTo>
                    <a:pt x="3096606" y="0"/>
                  </a:lnTo>
                  <a:lnTo>
                    <a:pt x="3100089" y="0"/>
                  </a:lnTo>
                  <a:lnTo>
                    <a:pt x="3103573" y="0"/>
                  </a:lnTo>
                  <a:lnTo>
                    <a:pt x="3107056" y="0"/>
                  </a:lnTo>
                  <a:lnTo>
                    <a:pt x="3110539" y="0"/>
                  </a:lnTo>
                  <a:lnTo>
                    <a:pt x="3114022" y="0"/>
                  </a:lnTo>
                  <a:lnTo>
                    <a:pt x="3117506" y="0"/>
                  </a:lnTo>
                  <a:lnTo>
                    <a:pt x="3120989" y="0"/>
                  </a:lnTo>
                  <a:lnTo>
                    <a:pt x="3124472" y="0"/>
                  </a:lnTo>
                  <a:lnTo>
                    <a:pt x="3127955" y="0"/>
                  </a:lnTo>
                  <a:lnTo>
                    <a:pt x="3131439" y="0"/>
                  </a:lnTo>
                  <a:lnTo>
                    <a:pt x="3134922" y="0"/>
                  </a:lnTo>
                  <a:lnTo>
                    <a:pt x="3138405" y="0"/>
                  </a:lnTo>
                  <a:lnTo>
                    <a:pt x="3141888" y="0"/>
                  </a:lnTo>
                  <a:lnTo>
                    <a:pt x="3145372" y="0"/>
                  </a:lnTo>
                  <a:lnTo>
                    <a:pt x="3148855" y="0"/>
                  </a:lnTo>
                  <a:lnTo>
                    <a:pt x="3152338" y="0"/>
                  </a:lnTo>
                  <a:lnTo>
                    <a:pt x="3155821" y="0"/>
                  </a:lnTo>
                  <a:lnTo>
                    <a:pt x="3159304" y="0"/>
                  </a:lnTo>
                  <a:lnTo>
                    <a:pt x="3162788" y="0"/>
                  </a:lnTo>
                  <a:lnTo>
                    <a:pt x="3166271" y="0"/>
                  </a:lnTo>
                  <a:lnTo>
                    <a:pt x="3169754" y="0"/>
                  </a:lnTo>
                  <a:lnTo>
                    <a:pt x="3173237" y="0"/>
                  </a:lnTo>
                  <a:lnTo>
                    <a:pt x="3176721" y="0"/>
                  </a:lnTo>
                  <a:lnTo>
                    <a:pt x="3180204" y="0"/>
                  </a:lnTo>
                  <a:lnTo>
                    <a:pt x="3183687" y="0"/>
                  </a:lnTo>
                  <a:lnTo>
                    <a:pt x="3187170" y="0"/>
                  </a:lnTo>
                  <a:lnTo>
                    <a:pt x="3190654" y="0"/>
                  </a:lnTo>
                  <a:lnTo>
                    <a:pt x="3194137" y="0"/>
                  </a:lnTo>
                  <a:lnTo>
                    <a:pt x="3197620" y="0"/>
                  </a:lnTo>
                  <a:lnTo>
                    <a:pt x="3201103" y="0"/>
                  </a:lnTo>
                  <a:lnTo>
                    <a:pt x="3204587" y="0"/>
                  </a:lnTo>
                  <a:lnTo>
                    <a:pt x="3208070" y="0"/>
                  </a:lnTo>
                  <a:lnTo>
                    <a:pt x="3211553" y="0"/>
                  </a:lnTo>
                  <a:lnTo>
                    <a:pt x="3215036" y="0"/>
                  </a:lnTo>
                  <a:lnTo>
                    <a:pt x="3218520" y="0"/>
                  </a:lnTo>
                  <a:lnTo>
                    <a:pt x="3222003" y="0"/>
                  </a:lnTo>
                  <a:lnTo>
                    <a:pt x="3225486" y="0"/>
                  </a:lnTo>
                  <a:lnTo>
                    <a:pt x="3228969" y="0"/>
                  </a:lnTo>
                  <a:lnTo>
                    <a:pt x="3232453" y="0"/>
                  </a:lnTo>
                  <a:lnTo>
                    <a:pt x="3235936" y="0"/>
                  </a:lnTo>
                  <a:lnTo>
                    <a:pt x="3239419" y="0"/>
                  </a:lnTo>
                  <a:lnTo>
                    <a:pt x="3242902" y="0"/>
                  </a:lnTo>
                  <a:lnTo>
                    <a:pt x="3246386" y="0"/>
                  </a:lnTo>
                  <a:lnTo>
                    <a:pt x="3249869" y="0"/>
                  </a:lnTo>
                  <a:lnTo>
                    <a:pt x="3253352" y="0"/>
                  </a:lnTo>
                  <a:lnTo>
                    <a:pt x="3256835" y="0"/>
                  </a:lnTo>
                  <a:lnTo>
                    <a:pt x="3260319" y="0"/>
                  </a:lnTo>
                  <a:lnTo>
                    <a:pt x="3263802" y="0"/>
                  </a:lnTo>
                  <a:lnTo>
                    <a:pt x="3267285" y="0"/>
                  </a:lnTo>
                  <a:lnTo>
                    <a:pt x="3270768" y="0"/>
                  </a:lnTo>
                  <a:lnTo>
                    <a:pt x="3274252" y="0"/>
                  </a:lnTo>
                  <a:lnTo>
                    <a:pt x="3277735" y="0"/>
                  </a:lnTo>
                  <a:lnTo>
                    <a:pt x="3281218" y="0"/>
                  </a:lnTo>
                  <a:lnTo>
                    <a:pt x="3284701" y="0"/>
                  </a:lnTo>
                  <a:lnTo>
                    <a:pt x="3288185" y="0"/>
                  </a:lnTo>
                  <a:lnTo>
                    <a:pt x="3291668" y="0"/>
                  </a:lnTo>
                  <a:lnTo>
                    <a:pt x="3295151" y="0"/>
                  </a:lnTo>
                  <a:lnTo>
                    <a:pt x="3298634" y="0"/>
                  </a:lnTo>
                  <a:lnTo>
                    <a:pt x="3302118" y="0"/>
                  </a:lnTo>
                  <a:lnTo>
                    <a:pt x="3305601" y="0"/>
                  </a:lnTo>
                  <a:lnTo>
                    <a:pt x="3309084" y="0"/>
                  </a:lnTo>
                  <a:lnTo>
                    <a:pt x="3312567" y="0"/>
                  </a:lnTo>
                  <a:lnTo>
                    <a:pt x="3316051" y="0"/>
                  </a:lnTo>
                  <a:lnTo>
                    <a:pt x="3319534" y="0"/>
                  </a:lnTo>
                  <a:lnTo>
                    <a:pt x="3323017" y="0"/>
                  </a:lnTo>
                  <a:lnTo>
                    <a:pt x="3326500" y="0"/>
                  </a:lnTo>
                  <a:lnTo>
                    <a:pt x="3329984" y="0"/>
                  </a:lnTo>
                  <a:lnTo>
                    <a:pt x="3333467" y="0"/>
                  </a:lnTo>
                  <a:lnTo>
                    <a:pt x="3336950" y="0"/>
                  </a:lnTo>
                  <a:lnTo>
                    <a:pt x="3340433" y="0"/>
                  </a:lnTo>
                  <a:lnTo>
                    <a:pt x="3343917" y="0"/>
                  </a:lnTo>
                  <a:lnTo>
                    <a:pt x="3347400" y="0"/>
                  </a:lnTo>
                  <a:lnTo>
                    <a:pt x="3350883" y="0"/>
                  </a:lnTo>
                  <a:lnTo>
                    <a:pt x="3354366" y="0"/>
                  </a:lnTo>
                  <a:lnTo>
                    <a:pt x="3357850" y="0"/>
                  </a:lnTo>
                  <a:lnTo>
                    <a:pt x="3361333" y="0"/>
                  </a:lnTo>
                  <a:lnTo>
                    <a:pt x="3364816" y="0"/>
                  </a:lnTo>
                  <a:lnTo>
                    <a:pt x="3368299" y="0"/>
                  </a:lnTo>
                  <a:lnTo>
                    <a:pt x="3371783" y="0"/>
                  </a:lnTo>
                  <a:lnTo>
                    <a:pt x="3375266" y="0"/>
                  </a:lnTo>
                  <a:lnTo>
                    <a:pt x="3378749" y="0"/>
                  </a:lnTo>
                  <a:lnTo>
                    <a:pt x="3382232" y="0"/>
                  </a:lnTo>
                  <a:lnTo>
                    <a:pt x="3385716" y="0"/>
                  </a:lnTo>
                  <a:lnTo>
                    <a:pt x="3389199" y="0"/>
                  </a:lnTo>
                  <a:lnTo>
                    <a:pt x="3392682" y="0"/>
                  </a:lnTo>
                  <a:lnTo>
                    <a:pt x="3396165" y="0"/>
                  </a:lnTo>
                  <a:lnTo>
                    <a:pt x="3399649" y="0"/>
                  </a:lnTo>
                  <a:lnTo>
                    <a:pt x="3403132" y="0"/>
                  </a:lnTo>
                  <a:lnTo>
                    <a:pt x="3406615" y="0"/>
                  </a:lnTo>
                  <a:lnTo>
                    <a:pt x="3410098" y="0"/>
                  </a:lnTo>
                  <a:lnTo>
                    <a:pt x="3413582" y="0"/>
                  </a:lnTo>
                  <a:lnTo>
                    <a:pt x="3417065" y="0"/>
                  </a:lnTo>
                  <a:lnTo>
                    <a:pt x="3420548" y="0"/>
                  </a:lnTo>
                  <a:lnTo>
                    <a:pt x="3424031" y="0"/>
                  </a:lnTo>
                  <a:lnTo>
                    <a:pt x="3427515" y="0"/>
                  </a:lnTo>
                  <a:lnTo>
                    <a:pt x="3430998" y="0"/>
                  </a:lnTo>
                  <a:lnTo>
                    <a:pt x="3434481" y="0"/>
                  </a:lnTo>
                  <a:lnTo>
                    <a:pt x="3437964" y="0"/>
                  </a:lnTo>
                  <a:lnTo>
                    <a:pt x="3441447" y="0"/>
                  </a:lnTo>
                  <a:lnTo>
                    <a:pt x="3444931" y="0"/>
                  </a:lnTo>
                  <a:lnTo>
                    <a:pt x="3448414" y="0"/>
                  </a:lnTo>
                  <a:lnTo>
                    <a:pt x="3451897" y="0"/>
                  </a:lnTo>
                  <a:lnTo>
                    <a:pt x="3455380" y="0"/>
                  </a:lnTo>
                  <a:lnTo>
                    <a:pt x="3458864" y="0"/>
                  </a:lnTo>
                  <a:lnTo>
                    <a:pt x="3462347" y="0"/>
                  </a:lnTo>
                  <a:lnTo>
                    <a:pt x="3465830" y="0"/>
                  </a:lnTo>
                  <a:lnTo>
                    <a:pt x="3469313" y="0"/>
                  </a:lnTo>
                  <a:lnTo>
                    <a:pt x="3472797" y="0"/>
                  </a:lnTo>
                  <a:lnTo>
                    <a:pt x="3476280" y="0"/>
                  </a:lnTo>
                  <a:lnTo>
                    <a:pt x="3479763" y="0"/>
                  </a:lnTo>
                  <a:lnTo>
                    <a:pt x="3483246" y="0"/>
                  </a:lnTo>
                  <a:lnTo>
                    <a:pt x="3483246" y="1741623"/>
                  </a:lnTo>
                  <a:lnTo>
                    <a:pt x="3483246" y="2322164"/>
                  </a:lnTo>
                  <a:lnTo>
                    <a:pt x="3483246" y="2612435"/>
                  </a:lnTo>
                  <a:lnTo>
                    <a:pt x="3483246" y="2786597"/>
                  </a:lnTo>
                  <a:lnTo>
                    <a:pt x="3483246" y="2902705"/>
                  </a:lnTo>
                  <a:lnTo>
                    <a:pt x="3483246" y="2985640"/>
                  </a:lnTo>
                  <a:lnTo>
                    <a:pt x="3483246" y="3047841"/>
                  </a:lnTo>
                  <a:lnTo>
                    <a:pt x="3483246" y="3096219"/>
                  </a:lnTo>
                  <a:lnTo>
                    <a:pt x="3483246" y="3134922"/>
                  </a:lnTo>
                  <a:lnTo>
                    <a:pt x="3483246" y="3166588"/>
                  </a:lnTo>
                  <a:lnTo>
                    <a:pt x="3483246" y="3192976"/>
                  </a:lnTo>
                  <a:lnTo>
                    <a:pt x="3483246" y="3215304"/>
                  </a:lnTo>
                  <a:lnTo>
                    <a:pt x="3483246" y="3234443"/>
                  </a:lnTo>
                  <a:lnTo>
                    <a:pt x="3483246" y="3251030"/>
                  </a:lnTo>
                  <a:lnTo>
                    <a:pt x="3483246" y="3265544"/>
                  </a:lnTo>
                  <a:lnTo>
                    <a:pt x="3483246" y="3278350"/>
                  </a:lnTo>
                  <a:lnTo>
                    <a:pt x="3483246" y="3289733"/>
                  </a:lnTo>
                  <a:lnTo>
                    <a:pt x="3483246" y="3299918"/>
                  </a:lnTo>
                  <a:lnTo>
                    <a:pt x="3483246" y="3309084"/>
                  </a:lnTo>
                  <a:lnTo>
                    <a:pt x="3483246" y="3317378"/>
                  </a:lnTo>
                  <a:lnTo>
                    <a:pt x="3483246" y="3324917"/>
                  </a:lnTo>
                  <a:lnTo>
                    <a:pt x="3483246" y="3331801"/>
                  </a:lnTo>
                  <a:lnTo>
                    <a:pt x="3483246" y="3338111"/>
                  </a:lnTo>
                  <a:lnTo>
                    <a:pt x="3483246" y="3343917"/>
                  </a:lnTo>
                  <a:lnTo>
                    <a:pt x="3483246" y="3349275"/>
                  </a:lnTo>
                  <a:lnTo>
                    <a:pt x="3483246" y="3354237"/>
                  </a:lnTo>
                  <a:lnTo>
                    <a:pt x="3483246" y="3358845"/>
                  </a:lnTo>
                  <a:lnTo>
                    <a:pt x="3483246" y="3363134"/>
                  </a:lnTo>
                  <a:lnTo>
                    <a:pt x="3483246" y="3367138"/>
                  </a:lnTo>
                  <a:lnTo>
                    <a:pt x="3483246" y="3370884"/>
                  </a:lnTo>
                  <a:lnTo>
                    <a:pt x="3483246" y="3374395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261796"/>
              <a:ext cx="3483246" cy="290270"/>
            </a:xfrm>
            <a:custGeom>
              <a:avLst/>
              <a:gdLst/>
              <a:ahLst/>
              <a:cxnLst/>
              <a:rect l="0" t="0" r="0" b="0"/>
              <a:pathLst>
                <a:path w="3483246" h="290270">
                  <a:moveTo>
                    <a:pt x="0" y="290270"/>
                  </a:moveTo>
                  <a:lnTo>
                    <a:pt x="3483" y="289953"/>
                  </a:lnTo>
                  <a:lnTo>
                    <a:pt x="6966" y="289637"/>
                  </a:lnTo>
                  <a:lnTo>
                    <a:pt x="10449" y="289320"/>
                  </a:lnTo>
                  <a:lnTo>
                    <a:pt x="13932" y="289004"/>
                  </a:lnTo>
                  <a:lnTo>
                    <a:pt x="17416" y="288688"/>
                  </a:lnTo>
                  <a:lnTo>
                    <a:pt x="20899" y="288371"/>
                  </a:lnTo>
                  <a:lnTo>
                    <a:pt x="24382" y="288055"/>
                  </a:lnTo>
                  <a:lnTo>
                    <a:pt x="27865" y="287739"/>
                  </a:lnTo>
                  <a:lnTo>
                    <a:pt x="31349" y="287422"/>
                  </a:lnTo>
                  <a:lnTo>
                    <a:pt x="34832" y="287106"/>
                  </a:lnTo>
                  <a:lnTo>
                    <a:pt x="38315" y="286790"/>
                  </a:lnTo>
                  <a:lnTo>
                    <a:pt x="41798" y="286474"/>
                  </a:lnTo>
                  <a:lnTo>
                    <a:pt x="45282" y="286158"/>
                  </a:lnTo>
                  <a:lnTo>
                    <a:pt x="48765" y="285842"/>
                  </a:lnTo>
                  <a:lnTo>
                    <a:pt x="52248" y="285527"/>
                  </a:lnTo>
                  <a:lnTo>
                    <a:pt x="55731" y="285211"/>
                  </a:lnTo>
                  <a:lnTo>
                    <a:pt x="59215" y="284895"/>
                  </a:lnTo>
                  <a:lnTo>
                    <a:pt x="62698" y="284580"/>
                  </a:lnTo>
                  <a:lnTo>
                    <a:pt x="66181" y="284264"/>
                  </a:lnTo>
                  <a:lnTo>
                    <a:pt x="69664" y="283948"/>
                  </a:lnTo>
                  <a:lnTo>
                    <a:pt x="73148" y="283633"/>
                  </a:lnTo>
                  <a:lnTo>
                    <a:pt x="76631" y="283317"/>
                  </a:lnTo>
                  <a:lnTo>
                    <a:pt x="80114" y="283002"/>
                  </a:lnTo>
                  <a:lnTo>
                    <a:pt x="83597" y="282687"/>
                  </a:lnTo>
                  <a:lnTo>
                    <a:pt x="87081" y="282372"/>
                  </a:lnTo>
                  <a:lnTo>
                    <a:pt x="90564" y="282056"/>
                  </a:lnTo>
                  <a:lnTo>
                    <a:pt x="94047" y="281741"/>
                  </a:lnTo>
                  <a:lnTo>
                    <a:pt x="97530" y="281426"/>
                  </a:lnTo>
                  <a:lnTo>
                    <a:pt x="101014" y="281111"/>
                  </a:lnTo>
                  <a:lnTo>
                    <a:pt x="104497" y="280796"/>
                  </a:lnTo>
                  <a:lnTo>
                    <a:pt x="107980" y="280481"/>
                  </a:lnTo>
                  <a:lnTo>
                    <a:pt x="111463" y="280166"/>
                  </a:lnTo>
                  <a:lnTo>
                    <a:pt x="114947" y="279852"/>
                  </a:lnTo>
                  <a:lnTo>
                    <a:pt x="118430" y="279537"/>
                  </a:lnTo>
                  <a:lnTo>
                    <a:pt x="121913" y="279222"/>
                  </a:lnTo>
                  <a:lnTo>
                    <a:pt x="125396" y="278908"/>
                  </a:lnTo>
                  <a:lnTo>
                    <a:pt x="128880" y="278593"/>
                  </a:lnTo>
                  <a:lnTo>
                    <a:pt x="132363" y="278278"/>
                  </a:lnTo>
                  <a:lnTo>
                    <a:pt x="135846" y="277964"/>
                  </a:lnTo>
                  <a:lnTo>
                    <a:pt x="139329" y="277650"/>
                  </a:lnTo>
                  <a:lnTo>
                    <a:pt x="142813" y="277335"/>
                  </a:lnTo>
                  <a:lnTo>
                    <a:pt x="146296" y="277021"/>
                  </a:lnTo>
                  <a:lnTo>
                    <a:pt x="149779" y="276707"/>
                  </a:lnTo>
                  <a:lnTo>
                    <a:pt x="153262" y="276393"/>
                  </a:lnTo>
                  <a:lnTo>
                    <a:pt x="156746" y="276078"/>
                  </a:lnTo>
                  <a:lnTo>
                    <a:pt x="160229" y="275764"/>
                  </a:lnTo>
                  <a:lnTo>
                    <a:pt x="163712" y="275450"/>
                  </a:lnTo>
                  <a:lnTo>
                    <a:pt x="167195" y="275136"/>
                  </a:lnTo>
                  <a:lnTo>
                    <a:pt x="170679" y="274823"/>
                  </a:lnTo>
                  <a:lnTo>
                    <a:pt x="174162" y="274509"/>
                  </a:lnTo>
                  <a:lnTo>
                    <a:pt x="177645" y="274195"/>
                  </a:lnTo>
                  <a:lnTo>
                    <a:pt x="181128" y="273881"/>
                  </a:lnTo>
                  <a:lnTo>
                    <a:pt x="184612" y="273568"/>
                  </a:lnTo>
                  <a:lnTo>
                    <a:pt x="188095" y="273254"/>
                  </a:lnTo>
                  <a:lnTo>
                    <a:pt x="191578" y="272940"/>
                  </a:lnTo>
                  <a:lnTo>
                    <a:pt x="195061" y="272627"/>
                  </a:lnTo>
                  <a:lnTo>
                    <a:pt x="198545" y="272314"/>
                  </a:lnTo>
                  <a:lnTo>
                    <a:pt x="202028" y="272000"/>
                  </a:lnTo>
                  <a:lnTo>
                    <a:pt x="205511" y="271687"/>
                  </a:lnTo>
                  <a:lnTo>
                    <a:pt x="208994" y="271374"/>
                  </a:lnTo>
                  <a:lnTo>
                    <a:pt x="212478" y="271060"/>
                  </a:lnTo>
                  <a:lnTo>
                    <a:pt x="215961" y="270747"/>
                  </a:lnTo>
                  <a:lnTo>
                    <a:pt x="219444" y="270434"/>
                  </a:lnTo>
                  <a:lnTo>
                    <a:pt x="222927" y="270121"/>
                  </a:lnTo>
                  <a:lnTo>
                    <a:pt x="226411" y="269808"/>
                  </a:lnTo>
                  <a:lnTo>
                    <a:pt x="229894" y="269495"/>
                  </a:lnTo>
                  <a:lnTo>
                    <a:pt x="233377" y="269182"/>
                  </a:lnTo>
                  <a:lnTo>
                    <a:pt x="236860" y="268870"/>
                  </a:lnTo>
                  <a:lnTo>
                    <a:pt x="240344" y="268557"/>
                  </a:lnTo>
                  <a:lnTo>
                    <a:pt x="243827" y="268244"/>
                  </a:lnTo>
                  <a:lnTo>
                    <a:pt x="247310" y="267931"/>
                  </a:lnTo>
                  <a:lnTo>
                    <a:pt x="250793" y="267619"/>
                  </a:lnTo>
                  <a:lnTo>
                    <a:pt x="254277" y="267306"/>
                  </a:lnTo>
                  <a:lnTo>
                    <a:pt x="257760" y="266994"/>
                  </a:lnTo>
                  <a:lnTo>
                    <a:pt x="261243" y="266682"/>
                  </a:lnTo>
                  <a:lnTo>
                    <a:pt x="264726" y="266369"/>
                  </a:lnTo>
                  <a:lnTo>
                    <a:pt x="268210" y="266057"/>
                  </a:lnTo>
                  <a:lnTo>
                    <a:pt x="271693" y="265745"/>
                  </a:lnTo>
                  <a:lnTo>
                    <a:pt x="275176" y="265432"/>
                  </a:lnTo>
                  <a:lnTo>
                    <a:pt x="278659" y="265120"/>
                  </a:lnTo>
                  <a:lnTo>
                    <a:pt x="282143" y="264808"/>
                  </a:lnTo>
                  <a:lnTo>
                    <a:pt x="285626" y="264496"/>
                  </a:lnTo>
                  <a:lnTo>
                    <a:pt x="289109" y="264184"/>
                  </a:lnTo>
                  <a:lnTo>
                    <a:pt x="292592" y="263872"/>
                  </a:lnTo>
                  <a:lnTo>
                    <a:pt x="296075" y="263560"/>
                  </a:lnTo>
                  <a:lnTo>
                    <a:pt x="299559" y="263249"/>
                  </a:lnTo>
                  <a:lnTo>
                    <a:pt x="303042" y="262937"/>
                  </a:lnTo>
                  <a:lnTo>
                    <a:pt x="306525" y="262625"/>
                  </a:lnTo>
                  <a:lnTo>
                    <a:pt x="310008" y="262314"/>
                  </a:lnTo>
                  <a:lnTo>
                    <a:pt x="313492" y="262002"/>
                  </a:lnTo>
                  <a:lnTo>
                    <a:pt x="316975" y="261691"/>
                  </a:lnTo>
                  <a:lnTo>
                    <a:pt x="320458" y="261379"/>
                  </a:lnTo>
                  <a:lnTo>
                    <a:pt x="323941" y="261068"/>
                  </a:lnTo>
                  <a:lnTo>
                    <a:pt x="327425" y="260756"/>
                  </a:lnTo>
                  <a:lnTo>
                    <a:pt x="330908" y="260445"/>
                  </a:lnTo>
                  <a:lnTo>
                    <a:pt x="334391" y="260134"/>
                  </a:lnTo>
                  <a:lnTo>
                    <a:pt x="337874" y="259823"/>
                  </a:lnTo>
                  <a:lnTo>
                    <a:pt x="341358" y="259512"/>
                  </a:lnTo>
                  <a:lnTo>
                    <a:pt x="344841" y="259200"/>
                  </a:lnTo>
                  <a:lnTo>
                    <a:pt x="348324" y="258889"/>
                  </a:lnTo>
                  <a:lnTo>
                    <a:pt x="351807" y="258579"/>
                  </a:lnTo>
                  <a:lnTo>
                    <a:pt x="355291" y="258268"/>
                  </a:lnTo>
                  <a:lnTo>
                    <a:pt x="358774" y="257957"/>
                  </a:lnTo>
                  <a:lnTo>
                    <a:pt x="362257" y="257646"/>
                  </a:lnTo>
                  <a:lnTo>
                    <a:pt x="365740" y="257335"/>
                  </a:lnTo>
                  <a:lnTo>
                    <a:pt x="369224" y="257025"/>
                  </a:lnTo>
                  <a:lnTo>
                    <a:pt x="372707" y="256714"/>
                  </a:lnTo>
                  <a:lnTo>
                    <a:pt x="376190" y="256403"/>
                  </a:lnTo>
                  <a:lnTo>
                    <a:pt x="379673" y="256093"/>
                  </a:lnTo>
                  <a:lnTo>
                    <a:pt x="383157" y="255782"/>
                  </a:lnTo>
                  <a:lnTo>
                    <a:pt x="386640" y="255472"/>
                  </a:lnTo>
                  <a:lnTo>
                    <a:pt x="390123" y="255162"/>
                  </a:lnTo>
                  <a:lnTo>
                    <a:pt x="393606" y="254851"/>
                  </a:lnTo>
                  <a:lnTo>
                    <a:pt x="397090" y="254541"/>
                  </a:lnTo>
                  <a:lnTo>
                    <a:pt x="400573" y="254231"/>
                  </a:lnTo>
                  <a:lnTo>
                    <a:pt x="404056" y="253921"/>
                  </a:lnTo>
                  <a:lnTo>
                    <a:pt x="407539" y="253611"/>
                  </a:lnTo>
                  <a:lnTo>
                    <a:pt x="411023" y="253301"/>
                  </a:lnTo>
                  <a:lnTo>
                    <a:pt x="414506" y="252991"/>
                  </a:lnTo>
                  <a:lnTo>
                    <a:pt x="417989" y="252681"/>
                  </a:lnTo>
                  <a:lnTo>
                    <a:pt x="421472" y="252371"/>
                  </a:lnTo>
                  <a:lnTo>
                    <a:pt x="424956" y="252061"/>
                  </a:lnTo>
                  <a:lnTo>
                    <a:pt x="428439" y="251752"/>
                  </a:lnTo>
                  <a:lnTo>
                    <a:pt x="431922" y="251442"/>
                  </a:lnTo>
                  <a:lnTo>
                    <a:pt x="435405" y="251132"/>
                  </a:lnTo>
                  <a:lnTo>
                    <a:pt x="438889" y="250823"/>
                  </a:lnTo>
                  <a:lnTo>
                    <a:pt x="442372" y="250513"/>
                  </a:lnTo>
                  <a:lnTo>
                    <a:pt x="445855" y="250204"/>
                  </a:lnTo>
                  <a:lnTo>
                    <a:pt x="449338" y="249895"/>
                  </a:lnTo>
                  <a:lnTo>
                    <a:pt x="452822" y="249585"/>
                  </a:lnTo>
                  <a:lnTo>
                    <a:pt x="456305" y="249276"/>
                  </a:lnTo>
                  <a:lnTo>
                    <a:pt x="459788" y="248967"/>
                  </a:lnTo>
                  <a:lnTo>
                    <a:pt x="463271" y="248658"/>
                  </a:lnTo>
                  <a:lnTo>
                    <a:pt x="466755" y="248348"/>
                  </a:lnTo>
                  <a:lnTo>
                    <a:pt x="470238" y="248039"/>
                  </a:lnTo>
                  <a:lnTo>
                    <a:pt x="473721" y="247730"/>
                  </a:lnTo>
                  <a:lnTo>
                    <a:pt x="477204" y="247421"/>
                  </a:lnTo>
                  <a:lnTo>
                    <a:pt x="480688" y="247113"/>
                  </a:lnTo>
                  <a:lnTo>
                    <a:pt x="484171" y="246804"/>
                  </a:lnTo>
                  <a:lnTo>
                    <a:pt x="487654" y="246495"/>
                  </a:lnTo>
                  <a:lnTo>
                    <a:pt x="491137" y="246186"/>
                  </a:lnTo>
                  <a:lnTo>
                    <a:pt x="494621" y="245878"/>
                  </a:lnTo>
                  <a:lnTo>
                    <a:pt x="498104" y="245569"/>
                  </a:lnTo>
                  <a:lnTo>
                    <a:pt x="501587" y="245260"/>
                  </a:lnTo>
                  <a:lnTo>
                    <a:pt x="505070" y="244952"/>
                  </a:lnTo>
                  <a:lnTo>
                    <a:pt x="508554" y="244643"/>
                  </a:lnTo>
                  <a:lnTo>
                    <a:pt x="512037" y="244335"/>
                  </a:lnTo>
                  <a:lnTo>
                    <a:pt x="515520" y="244027"/>
                  </a:lnTo>
                  <a:lnTo>
                    <a:pt x="519003" y="243718"/>
                  </a:lnTo>
                  <a:lnTo>
                    <a:pt x="522487" y="243410"/>
                  </a:lnTo>
                  <a:lnTo>
                    <a:pt x="525970" y="243102"/>
                  </a:lnTo>
                  <a:lnTo>
                    <a:pt x="529453" y="242794"/>
                  </a:lnTo>
                  <a:lnTo>
                    <a:pt x="532936" y="242486"/>
                  </a:lnTo>
                  <a:lnTo>
                    <a:pt x="536420" y="242178"/>
                  </a:lnTo>
                  <a:lnTo>
                    <a:pt x="539903" y="241870"/>
                  </a:lnTo>
                  <a:lnTo>
                    <a:pt x="543386" y="241562"/>
                  </a:lnTo>
                  <a:lnTo>
                    <a:pt x="546869" y="241254"/>
                  </a:lnTo>
                  <a:lnTo>
                    <a:pt x="550353" y="240946"/>
                  </a:lnTo>
                  <a:lnTo>
                    <a:pt x="553836" y="240639"/>
                  </a:lnTo>
                  <a:lnTo>
                    <a:pt x="557319" y="240331"/>
                  </a:lnTo>
                  <a:lnTo>
                    <a:pt x="560802" y="240023"/>
                  </a:lnTo>
                  <a:lnTo>
                    <a:pt x="564286" y="239716"/>
                  </a:lnTo>
                  <a:lnTo>
                    <a:pt x="567769" y="239408"/>
                  </a:lnTo>
                  <a:lnTo>
                    <a:pt x="571252" y="239101"/>
                  </a:lnTo>
                  <a:lnTo>
                    <a:pt x="574735" y="238794"/>
                  </a:lnTo>
                  <a:lnTo>
                    <a:pt x="578218" y="238486"/>
                  </a:lnTo>
                  <a:lnTo>
                    <a:pt x="581702" y="238179"/>
                  </a:lnTo>
                  <a:lnTo>
                    <a:pt x="585185" y="237872"/>
                  </a:lnTo>
                  <a:lnTo>
                    <a:pt x="588668" y="237564"/>
                  </a:lnTo>
                  <a:lnTo>
                    <a:pt x="592151" y="237257"/>
                  </a:lnTo>
                  <a:lnTo>
                    <a:pt x="595635" y="236950"/>
                  </a:lnTo>
                  <a:lnTo>
                    <a:pt x="599118" y="236643"/>
                  </a:lnTo>
                  <a:lnTo>
                    <a:pt x="602601" y="236336"/>
                  </a:lnTo>
                  <a:lnTo>
                    <a:pt x="606084" y="236029"/>
                  </a:lnTo>
                  <a:lnTo>
                    <a:pt x="609568" y="235723"/>
                  </a:lnTo>
                  <a:lnTo>
                    <a:pt x="613051" y="235416"/>
                  </a:lnTo>
                  <a:lnTo>
                    <a:pt x="616534" y="235109"/>
                  </a:lnTo>
                  <a:lnTo>
                    <a:pt x="620017" y="234802"/>
                  </a:lnTo>
                  <a:lnTo>
                    <a:pt x="623501" y="234496"/>
                  </a:lnTo>
                  <a:lnTo>
                    <a:pt x="626984" y="234189"/>
                  </a:lnTo>
                  <a:lnTo>
                    <a:pt x="630467" y="233883"/>
                  </a:lnTo>
                  <a:lnTo>
                    <a:pt x="633950" y="233576"/>
                  </a:lnTo>
                  <a:lnTo>
                    <a:pt x="637434" y="233270"/>
                  </a:lnTo>
                  <a:lnTo>
                    <a:pt x="640917" y="232963"/>
                  </a:lnTo>
                  <a:lnTo>
                    <a:pt x="644400" y="232657"/>
                  </a:lnTo>
                  <a:lnTo>
                    <a:pt x="647883" y="232351"/>
                  </a:lnTo>
                  <a:lnTo>
                    <a:pt x="651367" y="232045"/>
                  </a:lnTo>
                  <a:lnTo>
                    <a:pt x="654850" y="231739"/>
                  </a:lnTo>
                  <a:lnTo>
                    <a:pt x="658333" y="231433"/>
                  </a:lnTo>
                  <a:lnTo>
                    <a:pt x="661816" y="231126"/>
                  </a:lnTo>
                  <a:lnTo>
                    <a:pt x="665300" y="230821"/>
                  </a:lnTo>
                  <a:lnTo>
                    <a:pt x="668783" y="230515"/>
                  </a:lnTo>
                  <a:lnTo>
                    <a:pt x="672266" y="230209"/>
                  </a:lnTo>
                  <a:lnTo>
                    <a:pt x="675749" y="229903"/>
                  </a:lnTo>
                  <a:lnTo>
                    <a:pt x="679233" y="229597"/>
                  </a:lnTo>
                  <a:lnTo>
                    <a:pt x="682716" y="229291"/>
                  </a:lnTo>
                  <a:lnTo>
                    <a:pt x="686199" y="228986"/>
                  </a:lnTo>
                  <a:lnTo>
                    <a:pt x="689682" y="228680"/>
                  </a:lnTo>
                  <a:lnTo>
                    <a:pt x="693166" y="228375"/>
                  </a:lnTo>
                  <a:lnTo>
                    <a:pt x="696649" y="228069"/>
                  </a:lnTo>
                  <a:lnTo>
                    <a:pt x="700132" y="227764"/>
                  </a:lnTo>
                  <a:lnTo>
                    <a:pt x="703615" y="227458"/>
                  </a:lnTo>
                  <a:lnTo>
                    <a:pt x="707099" y="227153"/>
                  </a:lnTo>
                  <a:lnTo>
                    <a:pt x="710582" y="226848"/>
                  </a:lnTo>
                  <a:lnTo>
                    <a:pt x="714065" y="226543"/>
                  </a:lnTo>
                  <a:lnTo>
                    <a:pt x="717548" y="226238"/>
                  </a:lnTo>
                  <a:lnTo>
                    <a:pt x="721032" y="225932"/>
                  </a:lnTo>
                  <a:lnTo>
                    <a:pt x="724515" y="225627"/>
                  </a:lnTo>
                  <a:lnTo>
                    <a:pt x="727998" y="225322"/>
                  </a:lnTo>
                  <a:lnTo>
                    <a:pt x="731481" y="225017"/>
                  </a:lnTo>
                  <a:lnTo>
                    <a:pt x="734965" y="224713"/>
                  </a:lnTo>
                  <a:lnTo>
                    <a:pt x="738448" y="224408"/>
                  </a:lnTo>
                  <a:lnTo>
                    <a:pt x="741931" y="224103"/>
                  </a:lnTo>
                  <a:lnTo>
                    <a:pt x="745414" y="223798"/>
                  </a:lnTo>
                  <a:lnTo>
                    <a:pt x="748898" y="223494"/>
                  </a:lnTo>
                  <a:lnTo>
                    <a:pt x="752381" y="223189"/>
                  </a:lnTo>
                  <a:lnTo>
                    <a:pt x="755864" y="222884"/>
                  </a:lnTo>
                  <a:lnTo>
                    <a:pt x="759347" y="222580"/>
                  </a:lnTo>
                  <a:lnTo>
                    <a:pt x="762831" y="222276"/>
                  </a:lnTo>
                  <a:lnTo>
                    <a:pt x="766314" y="221971"/>
                  </a:lnTo>
                  <a:lnTo>
                    <a:pt x="769797" y="221667"/>
                  </a:lnTo>
                  <a:lnTo>
                    <a:pt x="773280" y="221363"/>
                  </a:lnTo>
                  <a:lnTo>
                    <a:pt x="776764" y="221058"/>
                  </a:lnTo>
                  <a:lnTo>
                    <a:pt x="780247" y="220754"/>
                  </a:lnTo>
                  <a:lnTo>
                    <a:pt x="783730" y="220450"/>
                  </a:lnTo>
                  <a:lnTo>
                    <a:pt x="787213" y="220146"/>
                  </a:lnTo>
                  <a:lnTo>
                    <a:pt x="790697" y="219842"/>
                  </a:lnTo>
                  <a:lnTo>
                    <a:pt x="794180" y="219538"/>
                  </a:lnTo>
                  <a:lnTo>
                    <a:pt x="797663" y="219234"/>
                  </a:lnTo>
                  <a:lnTo>
                    <a:pt x="801146" y="218930"/>
                  </a:lnTo>
                  <a:lnTo>
                    <a:pt x="804630" y="218626"/>
                  </a:lnTo>
                  <a:lnTo>
                    <a:pt x="808113" y="218323"/>
                  </a:lnTo>
                  <a:lnTo>
                    <a:pt x="811596" y="218019"/>
                  </a:lnTo>
                  <a:lnTo>
                    <a:pt x="815079" y="217715"/>
                  </a:lnTo>
                  <a:lnTo>
                    <a:pt x="818563" y="217412"/>
                  </a:lnTo>
                  <a:lnTo>
                    <a:pt x="822046" y="217108"/>
                  </a:lnTo>
                  <a:lnTo>
                    <a:pt x="825529" y="216805"/>
                  </a:lnTo>
                  <a:lnTo>
                    <a:pt x="829012" y="216501"/>
                  </a:lnTo>
                  <a:lnTo>
                    <a:pt x="832496" y="216198"/>
                  </a:lnTo>
                  <a:lnTo>
                    <a:pt x="835979" y="215895"/>
                  </a:lnTo>
                  <a:lnTo>
                    <a:pt x="839462" y="215591"/>
                  </a:lnTo>
                  <a:lnTo>
                    <a:pt x="842945" y="215288"/>
                  </a:lnTo>
                  <a:lnTo>
                    <a:pt x="846429" y="214985"/>
                  </a:lnTo>
                  <a:lnTo>
                    <a:pt x="849912" y="214682"/>
                  </a:lnTo>
                  <a:lnTo>
                    <a:pt x="853395" y="214379"/>
                  </a:lnTo>
                  <a:lnTo>
                    <a:pt x="856878" y="214076"/>
                  </a:lnTo>
                  <a:lnTo>
                    <a:pt x="860361" y="213773"/>
                  </a:lnTo>
                  <a:lnTo>
                    <a:pt x="863845" y="213470"/>
                  </a:lnTo>
                  <a:lnTo>
                    <a:pt x="867328" y="213167"/>
                  </a:lnTo>
                  <a:lnTo>
                    <a:pt x="870811" y="212865"/>
                  </a:lnTo>
                  <a:lnTo>
                    <a:pt x="874294" y="212562"/>
                  </a:lnTo>
                  <a:lnTo>
                    <a:pt x="877778" y="212259"/>
                  </a:lnTo>
                  <a:lnTo>
                    <a:pt x="881261" y="211957"/>
                  </a:lnTo>
                  <a:lnTo>
                    <a:pt x="884744" y="211654"/>
                  </a:lnTo>
                  <a:lnTo>
                    <a:pt x="888227" y="211352"/>
                  </a:lnTo>
                  <a:lnTo>
                    <a:pt x="891711" y="211049"/>
                  </a:lnTo>
                  <a:lnTo>
                    <a:pt x="895194" y="210747"/>
                  </a:lnTo>
                  <a:lnTo>
                    <a:pt x="898677" y="210444"/>
                  </a:lnTo>
                  <a:lnTo>
                    <a:pt x="902160" y="210142"/>
                  </a:lnTo>
                  <a:lnTo>
                    <a:pt x="905644" y="209840"/>
                  </a:lnTo>
                  <a:lnTo>
                    <a:pt x="909127" y="209538"/>
                  </a:lnTo>
                  <a:lnTo>
                    <a:pt x="912610" y="209236"/>
                  </a:lnTo>
                  <a:lnTo>
                    <a:pt x="916093" y="208933"/>
                  </a:lnTo>
                  <a:lnTo>
                    <a:pt x="919577" y="208631"/>
                  </a:lnTo>
                  <a:lnTo>
                    <a:pt x="923060" y="208330"/>
                  </a:lnTo>
                  <a:lnTo>
                    <a:pt x="926543" y="208028"/>
                  </a:lnTo>
                  <a:lnTo>
                    <a:pt x="930026" y="207726"/>
                  </a:lnTo>
                  <a:lnTo>
                    <a:pt x="933510" y="207424"/>
                  </a:lnTo>
                  <a:lnTo>
                    <a:pt x="936993" y="207122"/>
                  </a:lnTo>
                  <a:lnTo>
                    <a:pt x="940476" y="206821"/>
                  </a:lnTo>
                  <a:lnTo>
                    <a:pt x="943959" y="206519"/>
                  </a:lnTo>
                  <a:lnTo>
                    <a:pt x="947443" y="206217"/>
                  </a:lnTo>
                  <a:lnTo>
                    <a:pt x="950926" y="205916"/>
                  </a:lnTo>
                  <a:lnTo>
                    <a:pt x="954409" y="205614"/>
                  </a:lnTo>
                  <a:lnTo>
                    <a:pt x="957892" y="205313"/>
                  </a:lnTo>
                  <a:lnTo>
                    <a:pt x="961376" y="205011"/>
                  </a:lnTo>
                  <a:lnTo>
                    <a:pt x="964859" y="204710"/>
                  </a:lnTo>
                  <a:lnTo>
                    <a:pt x="968342" y="204409"/>
                  </a:lnTo>
                  <a:lnTo>
                    <a:pt x="971825" y="204108"/>
                  </a:lnTo>
                  <a:lnTo>
                    <a:pt x="975309" y="203807"/>
                  </a:lnTo>
                  <a:lnTo>
                    <a:pt x="978792" y="203505"/>
                  </a:lnTo>
                  <a:lnTo>
                    <a:pt x="982275" y="203204"/>
                  </a:lnTo>
                  <a:lnTo>
                    <a:pt x="985758" y="202903"/>
                  </a:lnTo>
                  <a:lnTo>
                    <a:pt x="989242" y="202602"/>
                  </a:lnTo>
                  <a:lnTo>
                    <a:pt x="992725" y="202302"/>
                  </a:lnTo>
                  <a:lnTo>
                    <a:pt x="996208" y="202001"/>
                  </a:lnTo>
                  <a:lnTo>
                    <a:pt x="999691" y="201700"/>
                  </a:lnTo>
                  <a:lnTo>
                    <a:pt x="1003175" y="201399"/>
                  </a:lnTo>
                  <a:lnTo>
                    <a:pt x="1006658" y="201098"/>
                  </a:lnTo>
                  <a:lnTo>
                    <a:pt x="1010141" y="200798"/>
                  </a:lnTo>
                  <a:lnTo>
                    <a:pt x="1013624" y="200497"/>
                  </a:lnTo>
                  <a:lnTo>
                    <a:pt x="1017108" y="200197"/>
                  </a:lnTo>
                  <a:lnTo>
                    <a:pt x="1020591" y="199896"/>
                  </a:lnTo>
                  <a:lnTo>
                    <a:pt x="1024074" y="199596"/>
                  </a:lnTo>
                  <a:lnTo>
                    <a:pt x="1027557" y="199296"/>
                  </a:lnTo>
                  <a:lnTo>
                    <a:pt x="1031041" y="198995"/>
                  </a:lnTo>
                  <a:lnTo>
                    <a:pt x="1034524" y="198695"/>
                  </a:lnTo>
                  <a:lnTo>
                    <a:pt x="1038007" y="198395"/>
                  </a:lnTo>
                  <a:lnTo>
                    <a:pt x="1041490" y="198095"/>
                  </a:lnTo>
                  <a:lnTo>
                    <a:pt x="1044974" y="197794"/>
                  </a:lnTo>
                  <a:lnTo>
                    <a:pt x="1048457" y="197494"/>
                  </a:lnTo>
                  <a:lnTo>
                    <a:pt x="1051940" y="197194"/>
                  </a:lnTo>
                  <a:lnTo>
                    <a:pt x="1055423" y="196895"/>
                  </a:lnTo>
                  <a:lnTo>
                    <a:pt x="1058907" y="196595"/>
                  </a:lnTo>
                  <a:lnTo>
                    <a:pt x="1062390" y="196295"/>
                  </a:lnTo>
                  <a:lnTo>
                    <a:pt x="1065873" y="195995"/>
                  </a:lnTo>
                  <a:lnTo>
                    <a:pt x="1069356" y="195695"/>
                  </a:lnTo>
                  <a:lnTo>
                    <a:pt x="1072840" y="195396"/>
                  </a:lnTo>
                  <a:lnTo>
                    <a:pt x="1076323" y="195096"/>
                  </a:lnTo>
                  <a:lnTo>
                    <a:pt x="1079806" y="194796"/>
                  </a:lnTo>
                  <a:lnTo>
                    <a:pt x="1083289" y="194497"/>
                  </a:lnTo>
                  <a:lnTo>
                    <a:pt x="1086773" y="194197"/>
                  </a:lnTo>
                  <a:lnTo>
                    <a:pt x="1090256" y="193898"/>
                  </a:lnTo>
                  <a:lnTo>
                    <a:pt x="1093739" y="193599"/>
                  </a:lnTo>
                  <a:lnTo>
                    <a:pt x="1097222" y="193299"/>
                  </a:lnTo>
                  <a:lnTo>
                    <a:pt x="1100706" y="193000"/>
                  </a:lnTo>
                  <a:lnTo>
                    <a:pt x="1104189" y="192701"/>
                  </a:lnTo>
                  <a:lnTo>
                    <a:pt x="1107672" y="192402"/>
                  </a:lnTo>
                  <a:lnTo>
                    <a:pt x="1111155" y="192103"/>
                  </a:lnTo>
                  <a:lnTo>
                    <a:pt x="1114639" y="191804"/>
                  </a:lnTo>
                  <a:lnTo>
                    <a:pt x="1118122" y="191505"/>
                  </a:lnTo>
                  <a:lnTo>
                    <a:pt x="1121605" y="191206"/>
                  </a:lnTo>
                  <a:lnTo>
                    <a:pt x="1125088" y="190907"/>
                  </a:lnTo>
                  <a:lnTo>
                    <a:pt x="1128572" y="190608"/>
                  </a:lnTo>
                  <a:lnTo>
                    <a:pt x="1132055" y="190309"/>
                  </a:lnTo>
                  <a:lnTo>
                    <a:pt x="1135538" y="190011"/>
                  </a:lnTo>
                  <a:lnTo>
                    <a:pt x="1139021" y="189712"/>
                  </a:lnTo>
                  <a:lnTo>
                    <a:pt x="1142505" y="189413"/>
                  </a:lnTo>
                  <a:lnTo>
                    <a:pt x="1145988" y="189115"/>
                  </a:lnTo>
                  <a:lnTo>
                    <a:pt x="1149471" y="188816"/>
                  </a:lnTo>
                  <a:lnTo>
                    <a:pt x="1152954" y="188518"/>
                  </a:lnTo>
                  <a:lnTo>
                    <a:pt x="1156437" y="188219"/>
                  </a:lnTo>
                  <a:lnTo>
                    <a:pt x="1159921" y="187921"/>
                  </a:lnTo>
                  <a:lnTo>
                    <a:pt x="1163404" y="187623"/>
                  </a:lnTo>
                  <a:lnTo>
                    <a:pt x="1166887" y="187325"/>
                  </a:lnTo>
                  <a:lnTo>
                    <a:pt x="1170370" y="187026"/>
                  </a:lnTo>
                  <a:lnTo>
                    <a:pt x="1173854" y="186728"/>
                  </a:lnTo>
                  <a:lnTo>
                    <a:pt x="1177337" y="186430"/>
                  </a:lnTo>
                  <a:lnTo>
                    <a:pt x="1180820" y="186132"/>
                  </a:lnTo>
                  <a:lnTo>
                    <a:pt x="1184303" y="185834"/>
                  </a:lnTo>
                  <a:lnTo>
                    <a:pt x="1187787" y="185536"/>
                  </a:lnTo>
                  <a:lnTo>
                    <a:pt x="1191270" y="185238"/>
                  </a:lnTo>
                  <a:lnTo>
                    <a:pt x="1194753" y="184940"/>
                  </a:lnTo>
                  <a:lnTo>
                    <a:pt x="1198236" y="184643"/>
                  </a:lnTo>
                  <a:lnTo>
                    <a:pt x="1201720" y="184345"/>
                  </a:lnTo>
                  <a:lnTo>
                    <a:pt x="1205203" y="184047"/>
                  </a:lnTo>
                  <a:lnTo>
                    <a:pt x="1208686" y="183750"/>
                  </a:lnTo>
                  <a:lnTo>
                    <a:pt x="1212169" y="183452"/>
                  </a:lnTo>
                  <a:lnTo>
                    <a:pt x="1215653" y="183155"/>
                  </a:lnTo>
                  <a:lnTo>
                    <a:pt x="1219136" y="182857"/>
                  </a:lnTo>
                  <a:lnTo>
                    <a:pt x="1222619" y="182560"/>
                  </a:lnTo>
                  <a:lnTo>
                    <a:pt x="1226102" y="182262"/>
                  </a:lnTo>
                  <a:lnTo>
                    <a:pt x="1229586" y="181965"/>
                  </a:lnTo>
                  <a:lnTo>
                    <a:pt x="1233069" y="181668"/>
                  </a:lnTo>
                  <a:lnTo>
                    <a:pt x="1236552" y="181371"/>
                  </a:lnTo>
                  <a:lnTo>
                    <a:pt x="1240035" y="181074"/>
                  </a:lnTo>
                  <a:lnTo>
                    <a:pt x="1243519" y="180776"/>
                  </a:lnTo>
                  <a:lnTo>
                    <a:pt x="1247002" y="180479"/>
                  </a:lnTo>
                  <a:lnTo>
                    <a:pt x="1250485" y="180182"/>
                  </a:lnTo>
                  <a:lnTo>
                    <a:pt x="1253968" y="179885"/>
                  </a:lnTo>
                  <a:lnTo>
                    <a:pt x="1257452" y="179589"/>
                  </a:lnTo>
                  <a:lnTo>
                    <a:pt x="1260935" y="179292"/>
                  </a:lnTo>
                  <a:lnTo>
                    <a:pt x="1264418" y="178995"/>
                  </a:lnTo>
                  <a:lnTo>
                    <a:pt x="1267901" y="178698"/>
                  </a:lnTo>
                  <a:lnTo>
                    <a:pt x="1271385" y="178402"/>
                  </a:lnTo>
                  <a:lnTo>
                    <a:pt x="1274868" y="178105"/>
                  </a:lnTo>
                  <a:lnTo>
                    <a:pt x="1278351" y="177808"/>
                  </a:lnTo>
                  <a:lnTo>
                    <a:pt x="1281834" y="177512"/>
                  </a:lnTo>
                  <a:lnTo>
                    <a:pt x="1285318" y="177215"/>
                  </a:lnTo>
                  <a:lnTo>
                    <a:pt x="1288801" y="176919"/>
                  </a:lnTo>
                  <a:lnTo>
                    <a:pt x="1292284" y="176623"/>
                  </a:lnTo>
                  <a:lnTo>
                    <a:pt x="1295767" y="176326"/>
                  </a:lnTo>
                  <a:lnTo>
                    <a:pt x="1299251" y="176030"/>
                  </a:lnTo>
                  <a:lnTo>
                    <a:pt x="1302734" y="175734"/>
                  </a:lnTo>
                  <a:lnTo>
                    <a:pt x="1306217" y="175438"/>
                  </a:lnTo>
                  <a:lnTo>
                    <a:pt x="1309700" y="175142"/>
                  </a:lnTo>
                  <a:lnTo>
                    <a:pt x="1313184" y="174846"/>
                  </a:lnTo>
                  <a:lnTo>
                    <a:pt x="1316667" y="174550"/>
                  </a:lnTo>
                  <a:lnTo>
                    <a:pt x="1320150" y="174254"/>
                  </a:lnTo>
                  <a:lnTo>
                    <a:pt x="1323633" y="173958"/>
                  </a:lnTo>
                  <a:lnTo>
                    <a:pt x="1327117" y="173662"/>
                  </a:lnTo>
                  <a:lnTo>
                    <a:pt x="1330600" y="173366"/>
                  </a:lnTo>
                  <a:lnTo>
                    <a:pt x="1334083" y="173070"/>
                  </a:lnTo>
                  <a:lnTo>
                    <a:pt x="1337566" y="172775"/>
                  </a:lnTo>
                  <a:lnTo>
                    <a:pt x="1341050" y="172479"/>
                  </a:lnTo>
                  <a:lnTo>
                    <a:pt x="1344533" y="172184"/>
                  </a:lnTo>
                  <a:lnTo>
                    <a:pt x="1348016" y="171888"/>
                  </a:lnTo>
                  <a:lnTo>
                    <a:pt x="1351499" y="171593"/>
                  </a:lnTo>
                  <a:lnTo>
                    <a:pt x="1354983" y="171297"/>
                  </a:lnTo>
                  <a:lnTo>
                    <a:pt x="1358466" y="171002"/>
                  </a:lnTo>
                  <a:lnTo>
                    <a:pt x="1361949" y="170706"/>
                  </a:lnTo>
                  <a:lnTo>
                    <a:pt x="1365432" y="170411"/>
                  </a:lnTo>
                  <a:lnTo>
                    <a:pt x="1368916" y="170116"/>
                  </a:lnTo>
                  <a:lnTo>
                    <a:pt x="1372399" y="169821"/>
                  </a:lnTo>
                  <a:lnTo>
                    <a:pt x="1375882" y="169526"/>
                  </a:lnTo>
                  <a:lnTo>
                    <a:pt x="1379365" y="169231"/>
                  </a:lnTo>
                  <a:lnTo>
                    <a:pt x="1382849" y="168936"/>
                  </a:lnTo>
                  <a:lnTo>
                    <a:pt x="1386332" y="168641"/>
                  </a:lnTo>
                  <a:lnTo>
                    <a:pt x="1389815" y="168346"/>
                  </a:lnTo>
                  <a:lnTo>
                    <a:pt x="1393298" y="168051"/>
                  </a:lnTo>
                  <a:lnTo>
                    <a:pt x="1396782" y="167756"/>
                  </a:lnTo>
                  <a:lnTo>
                    <a:pt x="1400265" y="167461"/>
                  </a:lnTo>
                  <a:lnTo>
                    <a:pt x="1403748" y="167167"/>
                  </a:lnTo>
                  <a:lnTo>
                    <a:pt x="1407231" y="166872"/>
                  </a:lnTo>
                  <a:lnTo>
                    <a:pt x="1410715" y="166577"/>
                  </a:lnTo>
                  <a:lnTo>
                    <a:pt x="1414198" y="166283"/>
                  </a:lnTo>
                  <a:lnTo>
                    <a:pt x="1417681" y="165988"/>
                  </a:lnTo>
                  <a:lnTo>
                    <a:pt x="1421164" y="165694"/>
                  </a:lnTo>
                  <a:lnTo>
                    <a:pt x="1424648" y="165400"/>
                  </a:lnTo>
                  <a:lnTo>
                    <a:pt x="1428131" y="165105"/>
                  </a:lnTo>
                  <a:lnTo>
                    <a:pt x="1431614" y="164811"/>
                  </a:lnTo>
                  <a:lnTo>
                    <a:pt x="1435097" y="164517"/>
                  </a:lnTo>
                  <a:lnTo>
                    <a:pt x="1438580" y="164223"/>
                  </a:lnTo>
                  <a:lnTo>
                    <a:pt x="1442064" y="163928"/>
                  </a:lnTo>
                  <a:lnTo>
                    <a:pt x="1445547" y="163634"/>
                  </a:lnTo>
                  <a:lnTo>
                    <a:pt x="1449030" y="163340"/>
                  </a:lnTo>
                  <a:lnTo>
                    <a:pt x="1452513" y="163046"/>
                  </a:lnTo>
                  <a:lnTo>
                    <a:pt x="1455997" y="162752"/>
                  </a:lnTo>
                  <a:lnTo>
                    <a:pt x="1459480" y="162458"/>
                  </a:lnTo>
                  <a:lnTo>
                    <a:pt x="1462963" y="162165"/>
                  </a:lnTo>
                  <a:lnTo>
                    <a:pt x="1466446" y="161871"/>
                  </a:lnTo>
                  <a:lnTo>
                    <a:pt x="1469930" y="161577"/>
                  </a:lnTo>
                  <a:lnTo>
                    <a:pt x="1473413" y="161284"/>
                  </a:lnTo>
                  <a:lnTo>
                    <a:pt x="1476896" y="160990"/>
                  </a:lnTo>
                  <a:lnTo>
                    <a:pt x="1480379" y="160696"/>
                  </a:lnTo>
                  <a:lnTo>
                    <a:pt x="1483863" y="160403"/>
                  </a:lnTo>
                  <a:lnTo>
                    <a:pt x="1487346" y="160109"/>
                  </a:lnTo>
                  <a:lnTo>
                    <a:pt x="1490829" y="159816"/>
                  </a:lnTo>
                  <a:lnTo>
                    <a:pt x="1494312" y="159523"/>
                  </a:lnTo>
                  <a:lnTo>
                    <a:pt x="1497796" y="159229"/>
                  </a:lnTo>
                  <a:lnTo>
                    <a:pt x="1501279" y="158936"/>
                  </a:lnTo>
                  <a:lnTo>
                    <a:pt x="1504762" y="158643"/>
                  </a:lnTo>
                  <a:lnTo>
                    <a:pt x="1508245" y="158350"/>
                  </a:lnTo>
                  <a:lnTo>
                    <a:pt x="1511729" y="158057"/>
                  </a:lnTo>
                  <a:lnTo>
                    <a:pt x="1515212" y="157764"/>
                  </a:lnTo>
                  <a:lnTo>
                    <a:pt x="1518695" y="157471"/>
                  </a:lnTo>
                  <a:lnTo>
                    <a:pt x="1522178" y="157178"/>
                  </a:lnTo>
                  <a:lnTo>
                    <a:pt x="1525662" y="156885"/>
                  </a:lnTo>
                  <a:lnTo>
                    <a:pt x="1529145" y="156592"/>
                  </a:lnTo>
                  <a:lnTo>
                    <a:pt x="1532628" y="156299"/>
                  </a:lnTo>
                  <a:lnTo>
                    <a:pt x="1536111" y="156006"/>
                  </a:lnTo>
                  <a:lnTo>
                    <a:pt x="1539595" y="155714"/>
                  </a:lnTo>
                  <a:lnTo>
                    <a:pt x="1543078" y="155421"/>
                  </a:lnTo>
                  <a:lnTo>
                    <a:pt x="1546561" y="155128"/>
                  </a:lnTo>
                  <a:lnTo>
                    <a:pt x="1550044" y="154836"/>
                  </a:lnTo>
                  <a:lnTo>
                    <a:pt x="1553528" y="154543"/>
                  </a:lnTo>
                  <a:lnTo>
                    <a:pt x="1557011" y="154251"/>
                  </a:lnTo>
                  <a:lnTo>
                    <a:pt x="1560494" y="153959"/>
                  </a:lnTo>
                  <a:lnTo>
                    <a:pt x="1563977" y="153666"/>
                  </a:lnTo>
                  <a:lnTo>
                    <a:pt x="1567461" y="153374"/>
                  </a:lnTo>
                  <a:lnTo>
                    <a:pt x="1570944" y="153082"/>
                  </a:lnTo>
                  <a:lnTo>
                    <a:pt x="1574427" y="152789"/>
                  </a:lnTo>
                  <a:lnTo>
                    <a:pt x="1577910" y="152497"/>
                  </a:lnTo>
                  <a:lnTo>
                    <a:pt x="1581394" y="152205"/>
                  </a:lnTo>
                  <a:lnTo>
                    <a:pt x="1584877" y="151913"/>
                  </a:lnTo>
                  <a:lnTo>
                    <a:pt x="1588360" y="151621"/>
                  </a:lnTo>
                  <a:lnTo>
                    <a:pt x="1591843" y="151329"/>
                  </a:lnTo>
                  <a:lnTo>
                    <a:pt x="1595327" y="151037"/>
                  </a:lnTo>
                  <a:lnTo>
                    <a:pt x="1598810" y="150746"/>
                  </a:lnTo>
                  <a:lnTo>
                    <a:pt x="1602293" y="150454"/>
                  </a:lnTo>
                  <a:lnTo>
                    <a:pt x="1605776" y="150162"/>
                  </a:lnTo>
                  <a:lnTo>
                    <a:pt x="1609260" y="149870"/>
                  </a:lnTo>
                  <a:lnTo>
                    <a:pt x="1612743" y="149579"/>
                  </a:lnTo>
                  <a:lnTo>
                    <a:pt x="1616226" y="149287"/>
                  </a:lnTo>
                  <a:lnTo>
                    <a:pt x="1619709" y="148996"/>
                  </a:lnTo>
                  <a:lnTo>
                    <a:pt x="1623193" y="148704"/>
                  </a:lnTo>
                  <a:lnTo>
                    <a:pt x="1626676" y="148413"/>
                  </a:lnTo>
                  <a:lnTo>
                    <a:pt x="1630159" y="148122"/>
                  </a:lnTo>
                  <a:lnTo>
                    <a:pt x="1633642" y="147830"/>
                  </a:lnTo>
                  <a:lnTo>
                    <a:pt x="1637126" y="147539"/>
                  </a:lnTo>
                  <a:lnTo>
                    <a:pt x="1640609" y="147248"/>
                  </a:lnTo>
                  <a:lnTo>
                    <a:pt x="1644092" y="146957"/>
                  </a:lnTo>
                  <a:lnTo>
                    <a:pt x="1647575" y="146665"/>
                  </a:lnTo>
                  <a:lnTo>
                    <a:pt x="1651059" y="146374"/>
                  </a:lnTo>
                  <a:lnTo>
                    <a:pt x="1654542" y="146083"/>
                  </a:lnTo>
                  <a:lnTo>
                    <a:pt x="1658025" y="145792"/>
                  </a:lnTo>
                  <a:lnTo>
                    <a:pt x="1661508" y="145502"/>
                  </a:lnTo>
                  <a:lnTo>
                    <a:pt x="1664992" y="145211"/>
                  </a:lnTo>
                  <a:lnTo>
                    <a:pt x="1668475" y="144920"/>
                  </a:lnTo>
                  <a:lnTo>
                    <a:pt x="1671958" y="144629"/>
                  </a:lnTo>
                  <a:lnTo>
                    <a:pt x="1675441" y="144338"/>
                  </a:lnTo>
                  <a:lnTo>
                    <a:pt x="1678925" y="144048"/>
                  </a:lnTo>
                  <a:lnTo>
                    <a:pt x="1682408" y="143757"/>
                  </a:lnTo>
                  <a:lnTo>
                    <a:pt x="1685891" y="143467"/>
                  </a:lnTo>
                  <a:lnTo>
                    <a:pt x="1689374" y="143176"/>
                  </a:lnTo>
                  <a:lnTo>
                    <a:pt x="1692858" y="142886"/>
                  </a:lnTo>
                  <a:lnTo>
                    <a:pt x="1696341" y="142595"/>
                  </a:lnTo>
                  <a:lnTo>
                    <a:pt x="1699824" y="142305"/>
                  </a:lnTo>
                  <a:lnTo>
                    <a:pt x="1703307" y="142015"/>
                  </a:lnTo>
                  <a:lnTo>
                    <a:pt x="1706791" y="141724"/>
                  </a:lnTo>
                  <a:lnTo>
                    <a:pt x="1710274" y="141434"/>
                  </a:lnTo>
                  <a:lnTo>
                    <a:pt x="1713757" y="141144"/>
                  </a:lnTo>
                  <a:lnTo>
                    <a:pt x="1717240" y="140854"/>
                  </a:lnTo>
                  <a:lnTo>
                    <a:pt x="1720723" y="140564"/>
                  </a:lnTo>
                  <a:lnTo>
                    <a:pt x="1724207" y="140274"/>
                  </a:lnTo>
                  <a:lnTo>
                    <a:pt x="1727690" y="139984"/>
                  </a:lnTo>
                  <a:lnTo>
                    <a:pt x="1731173" y="139694"/>
                  </a:lnTo>
                  <a:lnTo>
                    <a:pt x="1734656" y="139404"/>
                  </a:lnTo>
                  <a:lnTo>
                    <a:pt x="1738140" y="139114"/>
                  </a:lnTo>
                  <a:lnTo>
                    <a:pt x="1741623" y="138825"/>
                  </a:lnTo>
                  <a:lnTo>
                    <a:pt x="1745106" y="138535"/>
                  </a:lnTo>
                  <a:lnTo>
                    <a:pt x="1748589" y="138245"/>
                  </a:lnTo>
                  <a:lnTo>
                    <a:pt x="1752073" y="137956"/>
                  </a:lnTo>
                  <a:lnTo>
                    <a:pt x="1755556" y="137666"/>
                  </a:lnTo>
                  <a:lnTo>
                    <a:pt x="1759039" y="137377"/>
                  </a:lnTo>
                  <a:lnTo>
                    <a:pt x="1762522" y="137087"/>
                  </a:lnTo>
                  <a:lnTo>
                    <a:pt x="1766006" y="136798"/>
                  </a:lnTo>
                  <a:lnTo>
                    <a:pt x="1769489" y="136508"/>
                  </a:lnTo>
                  <a:lnTo>
                    <a:pt x="1772972" y="136219"/>
                  </a:lnTo>
                  <a:lnTo>
                    <a:pt x="1776455" y="135930"/>
                  </a:lnTo>
                  <a:lnTo>
                    <a:pt x="1779939" y="135641"/>
                  </a:lnTo>
                  <a:lnTo>
                    <a:pt x="1783422" y="135352"/>
                  </a:lnTo>
                  <a:lnTo>
                    <a:pt x="1786905" y="135062"/>
                  </a:lnTo>
                  <a:lnTo>
                    <a:pt x="1790388" y="134773"/>
                  </a:lnTo>
                  <a:lnTo>
                    <a:pt x="1793872" y="134484"/>
                  </a:lnTo>
                  <a:lnTo>
                    <a:pt x="1797355" y="134195"/>
                  </a:lnTo>
                  <a:lnTo>
                    <a:pt x="1800838" y="133907"/>
                  </a:lnTo>
                  <a:lnTo>
                    <a:pt x="1804321" y="133618"/>
                  </a:lnTo>
                  <a:lnTo>
                    <a:pt x="1807805" y="133329"/>
                  </a:lnTo>
                  <a:lnTo>
                    <a:pt x="1811288" y="133040"/>
                  </a:lnTo>
                  <a:lnTo>
                    <a:pt x="1814771" y="132751"/>
                  </a:lnTo>
                  <a:lnTo>
                    <a:pt x="1818254" y="132463"/>
                  </a:lnTo>
                  <a:lnTo>
                    <a:pt x="1821738" y="132174"/>
                  </a:lnTo>
                  <a:lnTo>
                    <a:pt x="1825221" y="131886"/>
                  </a:lnTo>
                  <a:lnTo>
                    <a:pt x="1828704" y="131597"/>
                  </a:lnTo>
                  <a:lnTo>
                    <a:pt x="1832187" y="131309"/>
                  </a:lnTo>
                  <a:lnTo>
                    <a:pt x="1835671" y="131020"/>
                  </a:lnTo>
                  <a:lnTo>
                    <a:pt x="1839154" y="130732"/>
                  </a:lnTo>
                  <a:lnTo>
                    <a:pt x="1842637" y="130444"/>
                  </a:lnTo>
                  <a:lnTo>
                    <a:pt x="1846120" y="130156"/>
                  </a:lnTo>
                  <a:lnTo>
                    <a:pt x="1849604" y="129867"/>
                  </a:lnTo>
                  <a:lnTo>
                    <a:pt x="1853087" y="129579"/>
                  </a:lnTo>
                  <a:lnTo>
                    <a:pt x="1856570" y="129291"/>
                  </a:lnTo>
                  <a:lnTo>
                    <a:pt x="1860053" y="129003"/>
                  </a:lnTo>
                  <a:lnTo>
                    <a:pt x="1863537" y="128715"/>
                  </a:lnTo>
                  <a:lnTo>
                    <a:pt x="1867020" y="128427"/>
                  </a:lnTo>
                  <a:lnTo>
                    <a:pt x="1870503" y="128139"/>
                  </a:lnTo>
                  <a:lnTo>
                    <a:pt x="1873986" y="127851"/>
                  </a:lnTo>
                  <a:lnTo>
                    <a:pt x="1877470" y="127564"/>
                  </a:lnTo>
                  <a:lnTo>
                    <a:pt x="1880953" y="127276"/>
                  </a:lnTo>
                  <a:lnTo>
                    <a:pt x="1884436" y="126988"/>
                  </a:lnTo>
                  <a:lnTo>
                    <a:pt x="1887919" y="126701"/>
                  </a:lnTo>
                  <a:lnTo>
                    <a:pt x="1891403" y="126413"/>
                  </a:lnTo>
                  <a:lnTo>
                    <a:pt x="1894886" y="126125"/>
                  </a:lnTo>
                  <a:lnTo>
                    <a:pt x="1898369" y="125838"/>
                  </a:lnTo>
                  <a:lnTo>
                    <a:pt x="1901852" y="125550"/>
                  </a:lnTo>
                  <a:lnTo>
                    <a:pt x="1905336" y="125263"/>
                  </a:lnTo>
                  <a:lnTo>
                    <a:pt x="1908819" y="124976"/>
                  </a:lnTo>
                  <a:lnTo>
                    <a:pt x="1912302" y="124688"/>
                  </a:lnTo>
                  <a:lnTo>
                    <a:pt x="1915785" y="124401"/>
                  </a:lnTo>
                  <a:lnTo>
                    <a:pt x="1919269" y="124114"/>
                  </a:lnTo>
                  <a:lnTo>
                    <a:pt x="1922752" y="123827"/>
                  </a:lnTo>
                  <a:lnTo>
                    <a:pt x="1926235" y="123540"/>
                  </a:lnTo>
                  <a:lnTo>
                    <a:pt x="1929718" y="123253"/>
                  </a:lnTo>
                  <a:lnTo>
                    <a:pt x="1933202" y="122966"/>
                  </a:lnTo>
                  <a:lnTo>
                    <a:pt x="1936685" y="122679"/>
                  </a:lnTo>
                  <a:lnTo>
                    <a:pt x="1940168" y="122392"/>
                  </a:lnTo>
                  <a:lnTo>
                    <a:pt x="1943651" y="122105"/>
                  </a:lnTo>
                  <a:lnTo>
                    <a:pt x="1947135" y="121818"/>
                  </a:lnTo>
                  <a:lnTo>
                    <a:pt x="1950618" y="121531"/>
                  </a:lnTo>
                  <a:lnTo>
                    <a:pt x="1954101" y="121245"/>
                  </a:lnTo>
                  <a:lnTo>
                    <a:pt x="1957584" y="120958"/>
                  </a:lnTo>
                  <a:lnTo>
                    <a:pt x="1961068" y="120672"/>
                  </a:lnTo>
                  <a:lnTo>
                    <a:pt x="1964551" y="120385"/>
                  </a:lnTo>
                  <a:lnTo>
                    <a:pt x="1968034" y="120098"/>
                  </a:lnTo>
                  <a:lnTo>
                    <a:pt x="1971517" y="119812"/>
                  </a:lnTo>
                  <a:lnTo>
                    <a:pt x="1975001" y="119526"/>
                  </a:lnTo>
                  <a:lnTo>
                    <a:pt x="1978484" y="119239"/>
                  </a:lnTo>
                  <a:lnTo>
                    <a:pt x="1981967" y="118953"/>
                  </a:lnTo>
                  <a:lnTo>
                    <a:pt x="1985450" y="118667"/>
                  </a:lnTo>
                  <a:lnTo>
                    <a:pt x="1988934" y="118381"/>
                  </a:lnTo>
                  <a:lnTo>
                    <a:pt x="1992417" y="118094"/>
                  </a:lnTo>
                  <a:lnTo>
                    <a:pt x="1995900" y="117808"/>
                  </a:lnTo>
                  <a:lnTo>
                    <a:pt x="1999383" y="117522"/>
                  </a:lnTo>
                  <a:lnTo>
                    <a:pt x="2002867" y="117236"/>
                  </a:lnTo>
                  <a:lnTo>
                    <a:pt x="2006350" y="116950"/>
                  </a:lnTo>
                  <a:lnTo>
                    <a:pt x="2009833" y="116664"/>
                  </a:lnTo>
                  <a:lnTo>
                    <a:pt x="2013316" y="116378"/>
                  </a:lnTo>
                  <a:lnTo>
                    <a:pt x="2016799" y="116093"/>
                  </a:lnTo>
                  <a:lnTo>
                    <a:pt x="2020283" y="115807"/>
                  </a:lnTo>
                  <a:lnTo>
                    <a:pt x="2023766" y="115521"/>
                  </a:lnTo>
                  <a:lnTo>
                    <a:pt x="2027249" y="115236"/>
                  </a:lnTo>
                  <a:lnTo>
                    <a:pt x="2030732" y="114950"/>
                  </a:lnTo>
                  <a:lnTo>
                    <a:pt x="2034216" y="114664"/>
                  </a:lnTo>
                  <a:lnTo>
                    <a:pt x="2037699" y="114379"/>
                  </a:lnTo>
                  <a:lnTo>
                    <a:pt x="2041182" y="114093"/>
                  </a:lnTo>
                  <a:lnTo>
                    <a:pt x="2044665" y="113808"/>
                  </a:lnTo>
                  <a:lnTo>
                    <a:pt x="2048149" y="113523"/>
                  </a:lnTo>
                  <a:lnTo>
                    <a:pt x="2051632" y="113237"/>
                  </a:lnTo>
                  <a:lnTo>
                    <a:pt x="2055115" y="112952"/>
                  </a:lnTo>
                  <a:lnTo>
                    <a:pt x="2058598" y="112667"/>
                  </a:lnTo>
                  <a:lnTo>
                    <a:pt x="2062082" y="112382"/>
                  </a:lnTo>
                  <a:lnTo>
                    <a:pt x="2065565" y="112097"/>
                  </a:lnTo>
                  <a:lnTo>
                    <a:pt x="2069048" y="111812"/>
                  </a:lnTo>
                  <a:lnTo>
                    <a:pt x="2072531" y="111526"/>
                  </a:lnTo>
                  <a:lnTo>
                    <a:pt x="2076015" y="111242"/>
                  </a:lnTo>
                  <a:lnTo>
                    <a:pt x="2079498" y="110957"/>
                  </a:lnTo>
                  <a:lnTo>
                    <a:pt x="2082981" y="110672"/>
                  </a:lnTo>
                  <a:lnTo>
                    <a:pt x="2086464" y="110387"/>
                  </a:lnTo>
                  <a:lnTo>
                    <a:pt x="2089948" y="110102"/>
                  </a:lnTo>
                  <a:lnTo>
                    <a:pt x="2093431" y="109817"/>
                  </a:lnTo>
                  <a:lnTo>
                    <a:pt x="2096914" y="109533"/>
                  </a:lnTo>
                  <a:lnTo>
                    <a:pt x="2100397" y="109248"/>
                  </a:lnTo>
                  <a:lnTo>
                    <a:pt x="2103881" y="108964"/>
                  </a:lnTo>
                  <a:lnTo>
                    <a:pt x="2107364" y="108679"/>
                  </a:lnTo>
                  <a:lnTo>
                    <a:pt x="2110847" y="108395"/>
                  </a:lnTo>
                  <a:lnTo>
                    <a:pt x="2114330" y="108110"/>
                  </a:lnTo>
                  <a:lnTo>
                    <a:pt x="2117814" y="107826"/>
                  </a:lnTo>
                  <a:lnTo>
                    <a:pt x="2121297" y="107541"/>
                  </a:lnTo>
                  <a:lnTo>
                    <a:pt x="2124780" y="107257"/>
                  </a:lnTo>
                  <a:lnTo>
                    <a:pt x="2128263" y="106973"/>
                  </a:lnTo>
                  <a:lnTo>
                    <a:pt x="2131747" y="106689"/>
                  </a:lnTo>
                  <a:lnTo>
                    <a:pt x="2135230" y="106405"/>
                  </a:lnTo>
                  <a:lnTo>
                    <a:pt x="2138713" y="106120"/>
                  </a:lnTo>
                  <a:lnTo>
                    <a:pt x="2142196" y="105836"/>
                  </a:lnTo>
                  <a:lnTo>
                    <a:pt x="2145680" y="105552"/>
                  </a:lnTo>
                  <a:lnTo>
                    <a:pt x="2149163" y="105268"/>
                  </a:lnTo>
                  <a:lnTo>
                    <a:pt x="2152646" y="104985"/>
                  </a:lnTo>
                  <a:lnTo>
                    <a:pt x="2156129" y="104701"/>
                  </a:lnTo>
                  <a:lnTo>
                    <a:pt x="2159613" y="104417"/>
                  </a:lnTo>
                  <a:lnTo>
                    <a:pt x="2163096" y="104133"/>
                  </a:lnTo>
                  <a:lnTo>
                    <a:pt x="2166579" y="103850"/>
                  </a:lnTo>
                  <a:lnTo>
                    <a:pt x="2170062" y="103566"/>
                  </a:lnTo>
                  <a:lnTo>
                    <a:pt x="2173546" y="103282"/>
                  </a:lnTo>
                  <a:lnTo>
                    <a:pt x="2177029" y="102999"/>
                  </a:lnTo>
                  <a:lnTo>
                    <a:pt x="2180512" y="102715"/>
                  </a:lnTo>
                  <a:lnTo>
                    <a:pt x="2183995" y="102432"/>
                  </a:lnTo>
                  <a:lnTo>
                    <a:pt x="2187479" y="102148"/>
                  </a:lnTo>
                  <a:lnTo>
                    <a:pt x="2190962" y="101865"/>
                  </a:lnTo>
                  <a:lnTo>
                    <a:pt x="2194445" y="101582"/>
                  </a:lnTo>
                  <a:lnTo>
                    <a:pt x="2197928" y="101298"/>
                  </a:lnTo>
                  <a:lnTo>
                    <a:pt x="2201412" y="101015"/>
                  </a:lnTo>
                  <a:lnTo>
                    <a:pt x="2204895" y="100732"/>
                  </a:lnTo>
                  <a:lnTo>
                    <a:pt x="2208378" y="100449"/>
                  </a:lnTo>
                  <a:lnTo>
                    <a:pt x="2211861" y="100166"/>
                  </a:lnTo>
                  <a:lnTo>
                    <a:pt x="2215345" y="99883"/>
                  </a:lnTo>
                  <a:lnTo>
                    <a:pt x="2218828" y="99600"/>
                  </a:lnTo>
                  <a:lnTo>
                    <a:pt x="2222311" y="99317"/>
                  </a:lnTo>
                  <a:lnTo>
                    <a:pt x="2225794" y="99034"/>
                  </a:lnTo>
                  <a:lnTo>
                    <a:pt x="2229278" y="98751"/>
                  </a:lnTo>
                  <a:lnTo>
                    <a:pt x="2232761" y="98469"/>
                  </a:lnTo>
                  <a:lnTo>
                    <a:pt x="2236244" y="98186"/>
                  </a:lnTo>
                  <a:lnTo>
                    <a:pt x="2239727" y="97903"/>
                  </a:lnTo>
                  <a:lnTo>
                    <a:pt x="2243211" y="97621"/>
                  </a:lnTo>
                  <a:lnTo>
                    <a:pt x="2246694" y="97338"/>
                  </a:lnTo>
                  <a:lnTo>
                    <a:pt x="2250177" y="97055"/>
                  </a:lnTo>
                  <a:lnTo>
                    <a:pt x="2253660" y="96773"/>
                  </a:lnTo>
                  <a:lnTo>
                    <a:pt x="2257144" y="96491"/>
                  </a:lnTo>
                  <a:lnTo>
                    <a:pt x="2260627" y="96208"/>
                  </a:lnTo>
                  <a:lnTo>
                    <a:pt x="2264110" y="95926"/>
                  </a:lnTo>
                  <a:lnTo>
                    <a:pt x="2267593" y="95644"/>
                  </a:lnTo>
                  <a:lnTo>
                    <a:pt x="2271077" y="95361"/>
                  </a:lnTo>
                  <a:lnTo>
                    <a:pt x="2274560" y="95079"/>
                  </a:lnTo>
                  <a:lnTo>
                    <a:pt x="2278043" y="94797"/>
                  </a:lnTo>
                  <a:lnTo>
                    <a:pt x="2281526" y="94515"/>
                  </a:lnTo>
                  <a:lnTo>
                    <a:pt x="2285010" y="94233"/>
                  </a:lnTo>
                  <a:lnTo>
                    <a:pt x="2288493" y="93951"/>
                  </a:lnTo>
                  <a:lnTo>
                    <a:pt x="2291976" y="93669"/>
                  </a:lnTo>
                  <a:lnTo>
                    <a:pt x="2295459" y="93387"/>
                  </a:lnTo>
                  <a:lnTo>
                    <a:pt x="2298942" y="93105"/>
                  </a:lnTo>
                  <a:lnTo>
                    <a:pt x="2302426" y="92823"/>
                  </a:lnTo>
                  <a:lnTo>
                    <a:pt x="2305909" y="92542"/>
                  </a:lnTo>
                  <a:lnTo>
                    <a:pt x="2309392" y="92260"/>
                  </a:lnTo>
                  <a:lnTo>
                    <a:pt x="2312875" y="91978"/>
                  </a:lnTo>
                  <a:lnTo>
                    <a:pt x="2316359" y="91697"/>
                  </a:lnTo>
                  <a:lnTo>
                    <a:pt x="2319842" y="91415"/>
                  </a:lnTo>
                  <a:lnTo>
                    <a:pt x="2323325" y="91134"/>
                  </a:lnTo>
                  <a:lnTo>
                    <a:pt x="2326808" y="90852"/>
                  </a:lnTo>
                  <a:lnTo>
                    <a:pt x="2330292" y="90571"/>
                  </a:lnTo>
                  <a:lnTo>
                    <a:pt x="2333775" y="90289"/>
                  </a:lnTo>
                  <a:lnTo>
                    <a:pt x="2337258" y="90008"/>
                  </a:lnTo>
                  <a:lnTo>
                    <a:pt x="2340741" y="89727"/>
                  </a:lnTo>
                  <a:lnTo>
                    <a:pt x="2344225" y="89446"/>
                  </a:lnTo>
                  <a:lnTo>
                    <a:pt x="2347708" y="89164"/>
                  </a:lnTo>
                  <a:lnTo>
                    <a:pt x="2351191" y="88883"/>
                  </a:lnTo>
                  <a:lnTo>
                    <a:pt x="2354674" y="88602"/>
                  </a:lnTo>
                  <a:lnTo>
                    <a:pt x="2358158" y="88321"/>
                  </a:lnTo>
                  <a:lnTo>
                    <a:pt x="2361641" y="88040"/>
                  </a:lnTo>
                  <a:lnTo>
                    <a:pt x="2365124" y="87759"/>
                  </a:lnTo>
                  <a:lnTo>
                    <a:pt x="2368607" y="87478"/>
                  </a:lnTo>
                  <a:lnTo>
                    <a:pt x="2372091" y="87197"/>
                  </a:lnTo>
                  <a:lnTo>
                    <a:pt x="2375574" y="86917"/>
                  </a:lnTo>
                  <a:lnTo>
                    <a:pt x="2379057" y="86636"/>
                  </a:lnTo>
                  <a:lnTo>
                    <a:pt x="2382540" y="86355"/>
                  </a:lnTo>
                  <a:lnTo>
                    <a:pt x="2386024" y="86075"/>
                  </a:lnTo>
                  <a:lnTo>
                    <a:pt x="2389507" y="85794"/>
                  </a:lnTo>
                  <a:lnTo>
                    <a:pt x="2392990" y="85513"/>
                  </a:lnTo>
                  <a:lnTo>
                    <a:pt x="2396473" y="85233"/>
                  </a:lnTo>
                  <a:lnTo>
                    <a:pt x="2399957" y="84953"/>
                  </a:lnTo>
                  <a:lnTo>
                    <a:pt x="2403440" y="84672"/>
                  </a:lnTo>
                  <a:lnTo>
                    <a:pt x="2406923" y="84392"/>
                  </a:lnTo>
                  <a:lnTo>
                    <a:pt x="2410406" y="84111"/>
                  </a:lnTo>
                  <a:lnTo>
                    <a:pt x="2413890" y="83831"/>
                  </a:lnTo>
                  <a:lnTo>
                    <a:pt x="2417373" y="83551"/>
                  </a:lnTo>
                  <a:lnTo>
                    <a:pt x="2420856" y="83271"/>
                  </a:lnTo>
                  <a:lnTo>
                    <a:pt x="2424339" y="82991"/>
                  </a:lnTo>
                  <a:lnTo>
                    <a:pt x="2427823" y="82711"/>
                  </a:lnTo>
                  <a:lnTo>
                    <a:pt x="2431306" y="82431"/>
                  </a:lnTo>
                  <a:lnTo>
                    <a:pt x="2434789" y="82151"/>
                  </a:lnTo>
                  <a:lnTo>
                    <a:pt x="2438272" y="81871"/>
                  </a:lnTo>
                  <a:lnTo>
                    <a:pt x="2441756" y="81591"/>
                  </a:lnTo>
                  <a:lnTo>
                    <a:pt x="2445239" y="81311"/>
                  </a:lnTo>
                  <a:lnTo>
                    <a:pt x="2448722" y="81031"/>
                  </a:lnTo>
                  <a:lnTo>
                    <a:pt x="2452205" y="80751"/>
                  </a:lnTo>
                  <a:lnTo>
                    <a:pt x="2455689" y="80472"/>
                  </a:lnTo>
                  <a:lnTo>
                    <a:pt x="2459172" y="80192"/>
                  </a:lnTo>
                  <a:lnTo>
                    <a:pt x="2462655" y="79913"/>
                  </a:lnTo>
                  <a:lnTo>
                    <a:pt x="2466138" y="79633"/>
                  </a:lnTo>
                  <a:lnTo>
                    <a:pt x="2469622" y="79354"/>
                  </a:lnTo>
                  <a:lnTo>
                    <a:pt x="2473105" y="79074"/>
                  </a:lnTo>
                  <a:lnTo>
                    <a:pt x="2476588" y="78795"/>
                  </a:lnTo>
                  <a:lnTo>
                    <a:pt x="2480071" y="78515"/>
                  </a:lnTo>
                  <a:lnTo>
                    <a:pt x="2483555" y="78236"/>
                  </a:lnTo>
                  <a:lnTo>
                    <a:pt x="2487038" y="77957"/>
                  </a:lnTo>
                  <a:lnTo>
                    <a:pt x="2490521" y="77678"/>
                  </a:lnTo>
                  <a:lnTo>
                    <a:pt x="2494004" y="77398"/>
                  </a:lnTo>
                  <a:lnTo>
                    <a:pt x="2497488" y="77119"/>
                  </a:lnTo>
                  <a:lnTo>
                    <a:pt x="2500971" y="76840"/>
                  </a:lnTo>
                  <a:lnTo>
                    <a:pt x="2504454" y="76561"/>
                  </a:lnTo>
                  <a:lnTo>
                    <a:pt x="2507937" y="76282"/>
                  </a:lnTo>
                  <a:lnTo>
                    <a:pt x="2511421" y="76003"/>
                  </a:lnTo>
                  <a:lnTo>
                    <a:pt x="2514904" y="75724"/>
                  </a:lnTo>
                  <a:lnTo>
                    <a:pt x="2518387" y="75446"/>
                  </a:lnTo>
                  <a:lnTo>
                    <a:pt x="2521870" y="75167"/>
                  </a:lnTo>
                  <a:lnTo>
                    <a:pt x="2525354" y="74888"/>
                  </a:lnTo>
                  <a:lnTo>
                    <a:pt x="2528837" y="74609"/>
                  </a:lnTo>
                  <a:lnTo>
                    <a:pt x="2532320" y="74331"/>
                  </a:lnTo>
                  <a:lnTo>
                    <a:pt x="2535803" y="74052"/>
                  </a:lnTo>
                  <a:lnTo>
                    <a:pt x="2539287" y="73774"/>
                  </a:lnTo>
                  <a:lnTo>
                    <a:pt x="2542770" y="73495"/>
                  </a:lnTo>
                  <a:lnTo>
                    <a:pt x="2546253" y="73217"/>
                  </a:lnTo>
                  <a:lnTo>
                    <a:pt x="2549736" y="72938"/>
                  </a:lnTo>
                  <a:lnTo>
                    <a:pt x="2553220" y="72660"/>
                  </a:lnTo>
                  <a:lnTo>
                    <a:pt x="2556703" y="72382"/>
                  </a:lnTo>
                  <a:lnTo>
                    <a:pt x="2560186" y="72103"/>
                  </a:lnTo>
                  <a:lnTo>
                    <a:pt x="2563669" y="71825"/>
                  </a:lnTo>
                  <a:lnTo>
                    <a:pt x="2567153" y="71547"/>
                  </a:lnTo>
                  <a:lnTo>
                    <a:pt x="2570636" y="71269"/>
                  </a:lnTo>
                  <a:lnTo>
                    <a:pt x="2574119" y="70991"/>
                  </a:lnTo>
                  <a:lnTo>
                    <a:pt x="2577602" y="70713"/>
                  </a:lnTo>
                  <a:lnTo>
                    <a:pt x="2581085" y="70435"/>
                  </a:lnTo>
                  <a:lnTo>
                    <a:pt x="2584569" y="70157"/>
                  </a:lnTo>
                  <a:lnTo>
                    <a:pt x="2588052" y="69879"/>
                  </a:lnTo>
                  <a:lnTo>
                    <a:pt x="2591535" y="69601"/>
                  </a:lnTo>
                  <a:lnTo>
                    <a:pt x="2595018" y="69323"/>
                  </a:lnTo>
                  <a:lnTo>
                    <a:pt x="2598502" y="69046"/>
                  </a:lnTo>
                  <a:lnTo>
                    <a:pt x="2601985" y="68768"/>
                  </a:lnTo>
                  <a:lnTo>
                    <a:pt x="2605468" y="68490"/>
                  </a:lnTo>
                  <a:lnTo>
                    <a:pt x="2608951" y="68213"/>
                  </a:lnTo>
                  <a:lnTo>
                    <a:pt x="2612435" y="67935"/>
                  </a:lnTo>
                  <a:lnTo>
                    <a:pt x="2615918" y="67658"/>
                  </a:lnTo>
                  <a:lnTo>
                    <a:pt x="2619401" y="67380"/>
                  </a:lnTo>
                  <a:lnTo>
                    <a:pt x="2622884" y="67103"/>
                  </a:lnTo>
                  <a:lnTo>
                    <a:pt x="2626368" y="66825"/>
                  </a:lnTo>
                  <a:lnTo>
                    <a:pt x="2629851" y="66548"/>
                  </a:lnTo>
                  <a:lnTo>
                    <a:pt x="2633334" y="66271"/>
                  </a:lnTo>
                  <a:lnTo>
                    <a:pt x="2636817" y="65994"/>
                  </a:lnTo>
                  <a:lnTo>
                    <a:pt x="2640301" y="65716"/>
                  </a:lnTo>
                  <a:lnTo>
                    <a:pt x="2643784" y="65439"/>
                  </a:lnTo>
                  <a:lnTo>
                    <a:pt x="2647267" y="65162"/>
                  </a:lnTo>
                  <a:lnTo>
                    <a:pt x="2650750" y="64885"/>
                  </a:lnTo>
                  <a:lnTo>
                    <a:pt x="2654234" y="64608"/>
                  </a:lnTo>
                  <a:lnTo>
                    <a:pt x="2657717" y="64331"/>
                  </a:lnTo>
                  <a:lnTo>
                    <a:pt x="2661200" y="64054"/>
                  </a:lnTo>
                  <a:lnTo>
                    <a:pt x="2664683" y="63778"/>
                  </a:lnTo>
                  <a:lnTo>
                    <a:pt x="2668167" y="63501"/>
                  </a:lnTo>
                  <a:lnTo>
                    <a:pt x="2671650" y="63224"/>
                  </a:lnTo>
                  <a:lnTo>
                    <a:pt x="2675133" y="62947"/>
                  </a:lnTo>
                  <a:lnTo>
                    <a:pt x="2678616" y="62671"/>
                  </a:lnTo>
                  <a:lnTo>
                    <a:pt x="2682100" y="62394"/>
                  </a:lnTo>
                  <a:lnTo>
                    <a:pt x="2685583" y="62118"/>
                  </a:lnTo>
                  <a:lnTo>
                    <a:pt x="2689066" y="61841"/>
                  </a:lnTo>
                  <a:lnTo>
                    <a:pt x="2692549" y="61565"/>
                  </a:lnTo>
                  <a:lnTo>
                    <a:pt x="2696033" y="61288"/>
                  </a:lnTo>
                  <a:lnTo>
                    <a:pt x="2699516" y="61012"/>
                  </a:lnTo>
                  <a:lnTo>
                    <a:pt x="2702999" y="60735"/>
                  </a:lnTo>
                  <a:lnTo>
                    <a:pt x="2706482" y="60459"/>
                  </a:lnTo>
                  <a:lnTo>
                    <a:pt x="2709966" y="60183"/>
                  </a:lnTo>
                  <a:lnTo>
                    <a:pt x="2713449" y="59907"/>
                  </a:lnTo>
                  <a:lnTo>
                    <a:pt x="2716932" y="59631"/>
                  </a:lnTo>
                  <a:lnTo>
                    <a:pt x="2720415" y="59355"/>
                  </a:lnTo>
                  <a:lnTo>
                    <a:pt x="2723899" y="59079"/>
                  </a:lnTo>
                  <a:lnTo>
                    <a:pt x="2727382" y="58803"/>
                  </a:lnTo>
                  <a:lnTo>
                    <a:pt x="2730865" y="58527"/>
                  </a:lnTo>
                  <a:lnTo>
                    <a:pt x="2734348" y="58251"/>
                  </a:lnTo>
                  <a:lnTo>
                    <a:pt x="2737832" y="57975"/>
                  </a:lnTo>
                  <a:lnTo>
                    <a:pt x="2741315" y="57699"/>
                  </a:lnTo>
                  <a:lnTo>
                    <a:pt x="2744798" y="57423"/>
                  </a:lnTo>
                  <a:lnTo>
                    <a:pt x="2748281" y="57148"/>
                  </a:lnTo>
                  <a:lnTo>
                    <a:pt x="2751765" y="56872"/>
                  </a:lnTo>
                  <a:lnTo>
                    <a:pt x="2755248" y="56596"/>
                  </a:lnTo>
                  <a:lnTo>
                    <a:pt x="2758731" y="56321"/>
                  </a:lnTo>
                  <a:lnTo>
                    <a:pt x="2762214" y="56045"/>
                  </a:lnTo>
                  <a:lnTo>
                    <a:pt x="2765698" y="55770"/>
                  </a:lnTo>
                  <a:lnTo>
                    <a:pt x="2769181" y="55494"/>
                  </a:lnTo>
                  <a:lnTo>
                    <a:pt x="2772664" y="55219"/>
                  </a:lnTo>
                  <a:lnTo>
                    <a:pt x="2776147" y="54943"/>
                  </a:lnTo>
                  <a:lnTo>
                    <a:pt x="2779631" y="54668"/>
                  </a:lnTo>
                  <a:lnTo>
                    <a:pt x="2783114" y="54393"/>
                  </a:lnTo>
                  <a:lnTo>
                    <a:pt x="2786597" y="54118"/>
                  </a:lnTo>
                  <a:lnTo>
                    <a:pt x="2790080" y="53843"/>
                  </a:lnTo>
                  <a:lnTo>
                    <a:pt x="2793564" y="53567"/>
                  </a:lnTo>
                  <a:lnTo>
                    <a:pt x="2797047" y="53292"/>
                  </a:lnTo>
                  <a:lnTo>
                    <a:pt x="2800530" y="53017"/>
                  </a:lnTo>
                  <a:lnTo>
                    <a:pt x="2804013" y="52742"/>
                  </a:lnTo>
                  <a:lnTo>
                    <a:pt x="2807497" y="52468"/>
                  </a:lnTo>
                  <a:lnTo>
                    <a:pt x="2810980" y="52193"/>
                  </a:lnTo>
                  <a:lnTo>
                    <a:pt x="2814463" y="51918"/>
                  </a:lnTo>
                  <a:lnTo>
                    <a:pt x="2817946" y="51643"/>
                  </a:lnTo>
                  <a:lnTo>
                    <a:pt x="2821430" y="51368"/>
                  </a:lnTo>
                  <a:lnTo>
                    <a:pt x="2824913" y="51094"/>
                  </a:lnTo>
                  <a:lnTo>
                    <a:pt x="2828396" y="50819"/>
                  </a:lnTo>
                  <a:lnTo>
                    <a:pt x="2831879" y="50544"/>
                  </a:lnTo>
                  <a:lnTo>
                    <a:pt x="2835363" y="50270"/>
                  </a:lnTo>
                  <a:lnTo>
                    <a:pt x="2838846" y="49995"/>
                  </a:lnTo>
                  <a:lnTo>
                    <a:pt x="2842329" y="49721"/>
                  </a:lnTo>
                  <a:lnTo>
                    <a:pt x="2845812" y="49446"/>
                  </a:lnTo>
                  <a:lnTo>
                    <a:pt x="2849296" y="49172"/>
                  </a:lnTo>
                  <a:lnTo>
                    <a:pt x="2852779" y="48898"/>
                  </a:lnTo>
                  <a:lnTo>
                    <a:pt x="2856262" y="48624"/>
                  </a:lnTo>
                  <a:lnTo>
                    <a:pt x="2859745" y="48349"/>
                  </a:lnTo>
                  <a:lnTo>
                    <a:pt x="2863229" y="48075"/>
                  </a:lnTo>
                  <a:lnTo>
                    <a:pt x="2866712" y="47801"/>
                  </a:lnTo>
                  <a:lnTo>
                    <a:pt x="2870195" y="47527"/>
                  </a:lnTo>
                  <a:lnTo>
                    <a:pt x="2873678" y="47253"/>
                  </a:lnTo>
                  <a:lnTo>
                    <a:pt x="2877161" y="46979"/>
                  </a:lnTo>
                  <a:lnTo>
                    <a:pt x="2880645" y="46705"/>
                  </a:lnTo>
                  <a:lnTo>
                    <a:pt x="2884128" y="46431"/>
                  </a:lnTo>
                  <a:lnTo>
                    <a:pt x="2887611" y="46157"/>
                  </a:lnTo>
                  <a:lnTo>
                    <a:pt x="2891094" y="45883"/>
                  </a:lnTo>
                  <a:lnTo>
                    <a:pt x="2894578" y="45610"/>
                  </a:lnTo>
                  <a:lnTo>
                    <a:pt x="2898061" y="45336"/>
                  </a:lnTo>
                  <a:lnTo>
                    <a:pt x="2901544" y="45062"/>
                  </a:lnTo>
                  <a:lnTo>
                    <a:pt x="2905027" y="44789"/>
                  </a:lnTo>
                  <a:lnTo>
                    <a:pt x="2908511" y="44515"/>
                  </a:lnTo>
                  <a:lnTo>
                    <a:pt x="2911994" y="44241"/>
                  </a:lnTo>
                  <a:lnTo>
                    <a:pt x="2915477" y="43968"/>
                  </a:lnTo>
                  <a:lnTo>
                    <a:pt x="2918960" y="43695"/>
                  </a:lnTo>
                  <a:lnTo>
                    <a:pt x="2922444" y="43421"/>
                  </a:lnTo>
                  <a:lnTo>
                    <a:pt x="2925927" y="43148"/>
                  </a:lnTo>
                  <a:lnTo>
                    <a:pt x="2929410" y="42875"/>
                  </a:lnTo>
                  <a:lnTo>
                    <a:pt x="2932893" y="42601"/>
                  </a:lnTo>
                  <a:lnTo>
                    <a:pt x="2936377" y="42328"/>
                  </a:lnTo>
                  <a:lnTo>
                    <a:pt x="2939860" y="42055"/>
                  </a:lnTo>
                  <a:lnTo>
                    <a:pt x="2943343" y="41782"/>
                  </a:lnTo>
                  <a:lnTo>
                    <a:pt x="2946826" y="41509"/>
                  </a:lnTo>
                  <a:lnTo>
                    <a:pt x="2950310" y="41236"/>
                  </a:lnTo>
                  <a:lnTo>
                    <a:pt x="2953793" y="40963"/>
                  </a:lnTo>
                  <a:lnTo>
                    <a:pt x="2957276" y="40690"/>
                  </a:lnTo>
                  <a:lnTo>
                    <a:pt x="2960759" y="40417"/>
                  </a:lnTo>
                  <a:lnTo>
                    <a:pt x="2964243" y="40144"/>
                  </a:lnTo>
                  <a:lnTo>
                    <a:pt x="2967726" y="39871"/>
                  </a:lnTo>
                  <a:lnTo>
                    <a:pt x="2971209" y="39599"/>
                  </a:lnTo>
                  <a:lnTo>
                    <a:pt x="2974692" y="39326"/>
                  </a:lnTo>
                  <a:lnTo>
                    <a:pt x="2978176" y="39053"/>
                  </a:lnTo>
                  <a:lnTo>
                    <a:pt x="2981659" y="38781"/>
                  </a:lnTo>
                  <a:lnTo>
                    <a:pt x="2985142" y="38508"/>
                  </a:lnTo>
                  <a:lnTo>
                    <a:pt x="2988625" y="38236"/>
                  </a:lnTo>
                  <a:lnTo>
                    <a:pt x="2992109" y="37963"/>
                  </a:lnTo>
                  <a:lnTo>
                    <a:pt x="2995592" y="37691"/>
                  </a:lnTo>
                  <a:lnTo>
                    <a:pt x="2999075" y="37418"/>
                  </a:lnTo>
                  <a:lnTo>
                    <a:pt x="3002558" y="37146"/>
                  </a:lnTo>
                  <a:lnTo>
                    <a:pt x="3006042" y="36874"/>
                  </a:lnTo>
                  <a:lnTo>
                    <a:pt x="3009525" y="36601"/>
                  </a:lnTo>
                  <a:lnTo>
                    <a:pt x="3013008" y="36329"/>
                  </a:lnTo>
                  <a:lnTo>
                    <a:pt x="3016491" y="36057"/>
                  </a:lnTo>
                  <a:lnTo>
                    <a:pt x="3019975" y="35785"/>
                  </a:lnTo>
                  <a:lnTo>
                    <a:pt x="3023458" y="35513"/>
                  </a:lnTo>
                  <a:lnTo>
                    <a:pt x="3026941" y="35241"/>
                  </a:lnTo>
                  <a:lnTo>
                    <a:pt x="3030424" y="34969"/>
                  </a:lnTo>
                  <a:lnTo>
                    <a:pt x="3033908" y="34697"/>
                  </a:lnTo>
                  <a:lnTo>
                    <a:pt x="3037391" y="34425"/>
                  </a:lnTo>
                  <a:lnTo>
                    <a:pt x="3040874" y="34153"/>
                  </a:lnTo>
                  <a:lnTo>
                    <a:pt x="3044357" y="33882"/>
                  </a:lnTo>
                  <a:lnTo>
                    <a:pt x="3047841" y="33610"/>
                  </a:lnTo>
                  <a:lnTo>
                    <a:pt x="3051324" y="33338"/>
                  </a:lnTo>
                  <a:lnTo>
                    <a:pt x="3054807" y="33066"/>
                  </a:lnTo>
                  <a:lnTo>
                    <a:pt x="3058290" y="32795"/>
                  </a:lnTo>
                  <a:lnTo>
                    <a:pt x="3061774" y="32523"/>
                  </a:lnTo>
                  <a:lnTo>
                    <a:pt x="3065257" y="32252"/>
                  </a:lnTo>
                  <a:lnTo>
                    <a:pt x="3068740" y="31980"/>
                  </a:lnTo>
                  <a:lnTo>
                    <a:pt x="3072223" y="31709"/>
                  </a:lnTo>
                  <a:lnTo>
                    <a:pt x="3075707" y="31438"/>
                  </a:lnTo>
                  <a:lnTo>
                    <a:pt x="3079190" y="31166"/>
                  </a:lnTo>
                  <a:lnTo>
                    <a:pt x="3082673" y="30895"/>
                  </a:lnTo>
                  <a:lnTo>
                    <a:pt x="3086156" y="30624"/>
                  </a:lnTo>
                  <a:lnTo>
                    <a:pt x="3089640" y="30353"/>
                  </a:lnTo>
                  <a:lnTo>
                    <a:pt x="3093123" y="30081"/>
                  </a:lnTo>
                  <a:lnTo>
                    <a:pt x="3096606" y="29810"/>
                  </a:lnTo>
                  <a:lnTo>
                    <a:pt x="3100089" y="29539"/>
                  </a:lnTo>
                  <a:lnTo>
                    <a:pt x="3103573" y="29268"/>
                  </a:lnTo>
                  <a:lnTo>
                    <a:pt x="3107056" y="28997"/>
                  </a:lnTo>
                  <a:lnTo>
                    <a:pt x="3110539" y="28726"/>
                  </a:lnTo>
                  <a:lnTo>
                    <a:pt x="3114022" y="28455"/>
                  </a:lnTo>
                  <a:lnTo>
                    <a:pt x="3117506" y="28185"/>
                  </a:lnTo>
                  <a:lnTo>
                    <a:pt x="3120989" y="27914"/>
                  </a:lnTo>
                  <a:lnTo>
                    <a:pt x="3124472" y="27643"/>
                  </a:lnTo>
                  <a:lnTo>
                    <a:pt x="3127955" y="27372"/>
                  </a:lnTo>
                  <a:lnTo>
                    <a:pt x="3131439" y="27102"/>
                  </a:lnTo>
                  <a:lnTo>
                    <a:pt x="3134922" y="26831"/>
                  </a:lnTo>
                  <a:lnTo>
                    <a:pt x="3138405" y="26561"/>
                  </a:lnTo>
                  <a:lnTo>
                    <a:pt x="3141888" y="26290"/>
                  </a:lnTo>
                  <a:lnTo>
                    <a:pt x="3145372" y="26020"/>
                  </a:lnTo>
                  <a:lnTo>
                    <a:pt x="3148855" y="25749"/>
                  </a:lnTo>
                  <a:lnTo>
                    <a:pt x="3152338" y="25479"/>
                  </a:lnTo>
                  <a:lnTo>
                    <a:pt x="3155821" y="25209"/>
                  </a:lnTo>
                  <a:lnTo>
                    <a:pt x="3159304" y="24938"/>
                  </a:lnTo>
                  <a:lnTo>
                    <a:pt x="3162788" y="24668"/>
                  </a:lnTo>
                  <a:lnTo>
                    <a:pt x="3166271" y="24398"/>
                  </a:lnTo>
                  <a:lnTo>
                    <a:pt x="3169754" y="24128"/>
                  </a:lnTo>
                  <a:lnTo>
                    <a:pt x="3173237" y="23858"/>
                  </a:lnTo>
                  <a:lnTo>
                    <a:pt x="3176721" y="23588"/>
                  </a:lnTo>
                  <a:lnTo>
                    <a:pt x="3180204" y="23318"/>
                  </a:lnTo>
                  <a:lnTo>
                    <a:pt x="3183687" y="23048"/>
                  </a:lnTo>
                  <a:lnTo>
                    <a:pt x="3187170" y="22778"/>
                  </a:lnTo>
                  <a:lnTo>
                    <a:pt x="3190654" y="22508"/>
                  </a:lnTo>
                  <a:lnTo>
                    <a:pt x="3194137" y="22238"/>
                  </a:lnTo>
                  <a:lnTo>
                    <a:pt x="3197620" y="21968"/>
                  </a:lnTo>
                  <a:lnTo>
                    <a:pt x="3201103" y="21699"/>
                  </a:lnTo>
                  <a:lnTo>
                    <a:pt x="3204587" y="21429"/>
                  </a:lnTo>
                  <a:lnTo>
                    <a:pt x="3208070" y="21159"/>
                  </a:lnTo>
                  <a:lnTo>
                    <a:pt x="3211553" y="20890"/>
                  </a:lnTo>
                  <a:lnTo>
                    <a:pt x="3215036" y="20620"/>
                  </a:lnTo>
                  <a:lnTo>
                    <a:pt x="3218520" y="20351"/>
                  </a:lnTo>
                  <a:lnTo>
                    <a:pt x="3222003" y="20081"/>
                  </a:lnTo>
                  <a:lnTo>
                    <a:pt x="3225486" y="19812"/>
                  </a:lnTo>
                  <a:lnTo>
                    <a:pt x="3228969" y="19542"/>
                  </a:lnTo>
                  <a:lnTo>
                    <a:pt x="3232453" y="19273"/>
                  </a:lnTo>
                  <a:lnTo>
                    <a:pt x="3235936" y="19004"/>
                  </a:lnTo>
                  <a:lnTo>
                    <a:pt x="3239419" y="18734"/>
                  </a:lnTo>
                  <a:lnTo>
                    <a:pt x="3242902" y="18465"/>
                  </a:lnTo>
                  <a:lnTo>
                    <a:pt x="3246386" y="18196"/>
                  </a:lnTo>
                  <a:lnTo>
                    <a:pt x="3249869" y="17927"/>
                  </a:lnTo>
                  <a:lnTo>
                    <a:pt x="3253352" y="17658"/>
                  </a:lnTo>
                  <a:lnTo>
                    <a:pt x="3256835" y="17389"/>
                  </a:lnTo>
                  <a:lnTo>
                    <a:pt x="3260319" y="17120"/>
                  </a:lnTo>
                  <a:lnTo>
                    <a:pt x="3263802" y="16851"/>
                  </a:lnTo>
                  <a:lnTo>
                    <a:pt x="3267285" y="16582"/>
                  </a:lnTo>
                  <a:lnTo>
                    <a:pt x="3270768" y="16313"/>
                  </a:lnTo>
                  <a:lnTo>
                    <a:pt x="3274252" y="16045"/>
                  </a:lnTo>
                  <a:lnTo>
                    <a:pt x="3277735" y="15776"/>
                  </a:lnTo>
                  <a:lnTo>
                    <a:pt x="3281218" y="15507"/>
                  </a:lnTo>
                  <a:lnTo>
                    <a:pt x="3284701" y="15239"/>
                  </a:lnTo>
                  <a:lnTo>
                    <a:pt x="3288185" y="14970"/>
                  </a:lnTo>
                  <a:lnTo>
                    <a:pt x="3291668" y="14701"/>
                  </a:lnTo>
                  <a:lnTo>
                    <a:pt x="3295151" y="14433"/>
                  </a:lnTo>
                  <a:lnTo>
                    <a:pt x="3298634" y="14164"/>
                  </a:lnTo>
                  <a:lnTo>
                    <a:pt x="3302118" y="13896"/>
                  </a:lnTo>
                  <a:lnTo>
                    <a:pt x="3305601" y="13628"/>
                  </a:lnTo>
                  <a:lnTo>
                    <a:pt x="3309084" y="13359"/>
                  </a:lnTo>
                  <a:lnTo>
                    <a:pt x="3312567" y="13091"/>
                  </a:lnTo>
                  <a:lnTo>
                    <a:pt x="3316051" y="12823"/>
                  </a:lnTo>
                  <a:lnTo>
                    <a:pt x="3319534" y="12554"/>
                  </a:lnTo>
                  <a:lnTo>
                    <a:pt x="3323017" y="12286"/>
                  </a:lnTo>
                  <a:lnTo>
                    <a:pt x="3326500" y="12018"/>
                  </a:lnTo>
                  <a:lnTo>
                    <a:pt x="3329984" y="11750"/>
                  </a:lnTo>
                  <a:lnTo>
                    <a:pt x="3333467" y="11482"/>
                  </a:lnTo>
                  <a:lnTo>
                    <a:pt x="3336950" y="11214"/>
                  </a:lnTo>
                  <a:lnTo>
                    <a:pt x="3340433" y="10946"/>
                  </a:lnTo>
                  <a:lnTo>
                    <a:pt x="3343917" y="10678"/>
                  </a:lnTo>
                  <a:lnTo>
                    <a:pt x="3347400" y="10411"/>
                  </a:lnTo>
                  <a:lnTo>
                    <a:pt x="3350883" y="10143"/>
                  </a:lnTo>
                  <a:lnTo>
                    <a:pt x="3354366" y="9875"/>
                  </a:lnTo>
                  <a:lnTo>
                    <a:pt x="3357850" y="9607"/>
                  </a:lnTo>
                  <a:lnTo>
                    <a:pt x="3361333" y="9340"/>
                  </a:lnTo>
                  <a:lnTo>
                    <a:pt x="3364816" y="9072"/>
                  </a:lnTo>
                  <a:lnTo>
                    <a:pt x="3368299" y="8804"/>
                  </a:lnTo>
                  <a:lnTo>
                    <a:pt x="3371783" y="8537"/>
                  </a:lnTo>
                  <a:lnTo>
                    <a:pt x="3375266" y="8269"/>
                  </a:lnTo>
                  <a:lnTo>
                    <a:pt x="3378749" y="8002"/>
                  </a:lnTo>
                  <a:lnTo>
                    <a:pt x="3382232" y="7735"/>
                  </a:lnTo>
                  <a:lnTo>
                    <a:pt x="3385716" y="7467"/>
                  </a:lnTo>
                  <a:lnTo>
                    <a:pt x="3389199" y="7200"/>
                  </a:lnTo>
                  <a:lnTo>
                    <a:pt x="3392682" y="6933"/>
                  </a:lnTo>
                  <a:lnTo>
                    <a:pt x="3396165" y="6665"/>
                  </a:lnTo>
                  <a:lnTo>
                    <a:pt x="3399649" y="6398"/>
                  </a:lnTo>
                  <a:lnTo>
                    <a:pt x="3403132" y="6131"/>
                  </a:lnTo>
                  <a:lnTo>
                    <a:pt x="3406615" y="5864"/>
                  </a:lnTo>
                  <a:lnTo>
                    <a:pt x="3410098" y="5597"/>
                  </a:lnTo>
                  <a:lnTo>
                    <a:pt x="3413582" y="5330"/>
                  </a:lnTo>
                  <a:lnTo>
                    <a:pt x="3417065" y="5063"/>
                  </a:lnTo>
                  <a:lnTo>
                    <a:pt x="3420548" y="4796"/>
                  </a:lnTo>
                  <a:lnTo>
                    <a:pt x="3424031" y="4529"/>
                  </a:lnTo>
                  <a:lnTo>
                    <a:pt x="3427515" y="4262"/>
                  </a:lnTo>
                  <a:lnTo>
                    <a:pt x="3430998" y="3996"/>
                  </a:lnTo>
                  <a:lnTo>
                    <a:pt x="3434481" y="3729"/>
                  </a:lnTo>
                  <a:lnTo>
                    <a:pt x="3437964" y="3462"/>
                  </a:lnTo>
                  <a:lnTo>
                    <a:pt x="3441447" y="3196"/>
                  </a:lnTo>
                  <a:lnTo>
                    <a:pt x="3444931" y="2929"/>
                  </a:lnTo>
                  <a:lnTo>
                    <a:pt x="3448414" y="2663"/>
                  </a:lnTo>
                  <a:lnTo>
                    <a:pt x="3451897" y="2396"/>
                  </a:lnTo>
                  <a:lnTo>
                    <a:pt x="3455380" y="2130"/>
                  </a:lnTo>
                  <a:lnTo>
                    <a:pt x="3458864" y="1863"/>
                  </a:lnTo>
                  <a:lnTo>
                    <a:pt x="3462347" y="1597"/>
                  </a:lnTo>
                  <a:lnTo>
                    <a:pt x="3465830" y="1330"/>
                  </a:lnTo>
                  <a:lnTo>
                    <a:pt x="3469313" y="1064"/>
                  </a:lnTo>
                  <a:lnTo>
                    <a:pt x="3472797" y="798"/>
                  </a:lnTo>
                  <a:lnTo>
                    <a:pt x="3476280" y="532"/>
                  </a:lnTo>
                  <a:lnTo>
                    <a:pt x="3479763" y="266"/>
                  </a:lnTo>
                  <a:lnTo>
                    <a:pt x="3483246" y="0"/>
                  </a:lnTo>
                  <a:lnTo>
                    <a:pt x="3483246" y="22328"/>
                  </a:lnTo>
                  <a:lnTo>
                    <a:pt x="3483246" y="41467"/>
                  </a:lnTo>
                  <a:lnTo>
                    <a:pt x="3483246" y="58054"/>
                  </a:lnTo>
                  <a:lnTo>
                    <a:pt x="3483246" y="72567"/>
                  </a:lnTo>
                  <a:lnTo>
                    <a:pt x="3483246" y="85373"/>
                  </a:lnTo>
                  <a:lnTo>
                    <a:pt x="3483246" y="96756"/>
                  </a:lnTo>
                  <a:lnTo>
                    <a:pt x="3483246" y="106941"/>
                  </a:lnTo>
                  <a:lnTo>
                    <a:pt x="3483246" y="116108"/>
                  </a:lnTo>
                  <a:lnTo>
                    <a:pt x="3483246" y="124401"/>
                  </a:lnTo>
                  <a:lnTo>
                    <a:pt x="3483246" y="131941"/>
                  </a:lnTo>
                  <a:lnTo>
                    <a:pt x="3483246" y="138825"/>
                  </a:lnTo>
                  <a:lnTo>
                    <a:pt x="3483246" y="145135"/>
                  </a:lnTo>
                  <a:lnTo>
                    <a:pt x="3483246" y="150940"/>
                  </a:lnTo>
                  <a:lnTo>
                    <a:pt x="3483246" y="156299"/>
                  </a:lnTo>
                  <a:lnTo>
                    <a:pt x="3483246" y="161261"/>
                  </a:lnTo>
                  <a:lnTo>
                    <a:pt x="3483246" y="165868"/>
                  </a:lnTo>
                  <a:lnTo>
                    <a:pt x="3483246" y="170158"/>
                  </a:lnTo>
                  <a:lnTo>
                    <a:pt x="3483246" y="174162"/>
                  </a:lnTo>
                  <a:lnTo>
                    <a:pt x="3483246" y="177907"/>
                  </a:lnTo>
                  <a:lnTo>
                    <a:pt x="3483246" y="181419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44321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AUC:0.137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546412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55890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AUC:0.307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738882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AUC:0.043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3884190" y="1615128"/>
              <a:ext cx="456671" cy="15732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>
                <a:lnSpc>
                  <a:spcPts val="1320"/>
                </a:lnSpc>
              </a:pPr>
              <a:r>
                <a:rPr lang="en-US" altLang="ko-KR" sz="1320" dirty="0"/>
                <a:t>PFT group 6</a:t>
              </a:r>
              <a:r>
                <a:rPr lang="en-US" altLang="ko-KR" sz="1320" dirty="0"/>
                <a:t> </a:t>
              </a:r>
              <a:r>
                <a:rPr lang="en-US" altLang="ko-KR" sz="1320" dirty="0"/>
                <a:t>60yearsandover &amp; FEV1/FVC&lt;60 &amp; FVC </a:t>
              </a:r>
              <a:r>
                <a:rPr lang="en-US" altLang="ko-KR" sz="1320" dirty="0" err="1"/>
                <a:t>pred</a:t>
              </a:r>
              <a:r>
                <a:rPr lang="en-US" altLang="ko-KR" sz="1320" dirty="0"/>
                <a:t> %&gt;80 &amp; FEV1&lt;100</a:t>
              </a:r>
              <a:r>
                <a:rPr lang="en-US" altLang="ko-KR" sz="1320" dirty="0"/>
                <a:t> </a:t>
              </a:r>
              <a:endParaRPr sz="132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56</TotalTime>
  <Words>1113</Words>
  <Application>Microsoft Office PowerPoint</Application>
  <PresentationFormat>화면 슬라이드 쇼(4:3)</PresentationFormat>
  <Paragraphs>684</Paragraphs>
  <Slides>36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3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36</vt:i4>
      </vt:variant>
    </vt:vector>
  </HeadingPairs>
  <TitlesOfParts>
    <vt:vector size="40" baseType="lpstr">
      <vt:lpstr>맑은 고딕</vt:lpstr>
      <vt:lpstr>Arial</vt:lpstr>
      <vt:lpstr>Calibri</vt:lpstr>
      <vt:lpstr>Office Theme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subject/>
  <dc:creator>BOHUN</dc:creator>
  <cp:keywords/>
  <dc:description/>
  <cp:lastModifiedBy>BOHUN</cp:lastModifiedBy>
  <cp:revision>6</cp:revision>
  <dcterms:created xsi:type="dcterms:W3CDTF">2017-02-13T16:18:36Z</dcterms:created>
  <dcterms:modified xsi:type="dcterms:W3CDTF">2021-10-09T06:38:53Z</dcterms:modified>
  <cp:category/>
</cp:coreProperties>
</file>